
<file path=[Content_Types].xml><?xml version="1.0" encoding="utf-8"?>
<Types xmlns="http://schemas.openxmlformats.org/package/2006/content-types">
  <Default Extension="bin" ContentType="application/vnd.openxmlformats-officedocument.spreadsheetml.printerSettings"/>
  <Default Extension="rels" ContentType="application/vnd.openxmlformats-package.relationships+xml"/>
  <Default Extension="xml" ContentType="application/xml"/>
  <Default Extension="vml" ContentType="application/vnd.openxmlformats-officedocument.vmlDrawing"/>
  <Override PartName="/xl/workbook.xml" ContentType="application/vnd.openxmlformats-officedocument.spreadsheetml.sheet.main+xml"/>
  <Override PartName="/xl/worksheets/sheet4.xml" ContentType="application/vnd.openxmlformats-officedocument.spreadsheetml.worksheet+xml"/>
  <Override PartName="/xl/worksheets/sheet2.xml" ContentType="application/vnd.openxmlformats-officedocument.spreadsheetml.worksheet+xml"/>
  <Override PartName="/xl/worksheets/sheet3.xml" ContentType="application/vnd.openxmlformats-officedocument.spreadsheetml.worksheet+xml"/>
  <Override PartName="/xl/worksheets/sheet1.xml" ContentType="application/vnd.openxmlformats-officedocument.spreadsheetml.worksheet+xml"/>
  <Override PartName="/xl/worksheets/sheet40.xml" ContentType="application/vnd.openxmlformats-officedocument.spreadsheetml.worksheet+xml"/>
  <Override PartName="/xl/worksheets/sheet41.xml" ContentType="application/vnd.openxmlformats-officedocument.spreadsheetml.worksheet+xml"/>
  <Override PartName="/xl/worksheets/sheet42.xml" ContentType="application/vnd.openxmlformats-officedocument.spreadsheetml.worksheet+xml"/>
  <Override PartName="/xl/worksheets/sheet43.xml" ContentType="application/vnd.openxmlformats-officedocument.spreadsheetml.worksheet+xml"/>
  <Override PartName="/xl/worksheets/sheet44.xml" ContentType="application/vnd.openxmlformats-officedocument.spreadsheetml.worksheet+xml"/>
  <Override PartName="/xl/worksheets/sheet39.xml" ContentType="application/vnd.openxmlformats-officedocument.spreadsheetml.worksheet+xml"/>
  <Override PartName="/xl/charts/chart1.xml" ContentType="application/vnd.openxmlformats-officedocument.drawingml.chart+xml"/>
  <Override PartName="/xl/worksheets/sheet38.xml" ContentType="application/vnd.openxmlformats-officedocument.spreadsheetml.worksheet+xml"/>
  <Override PartName="/xl/worksheets/sheet35.xml" ContentType="application/vnd.openxmlformats-officedocument.spreadsheetml.worksheet+xml"/>
  <Override PartName="/xl/worksheets/sheet36.xml" ContentType="application/vnd.openxmlformats-officedocument.spreadsheetml.worksheet+xml"/>
  <Override PartName="/xl/charts/chart2.xml" ContentType="application/vnd.openxmlformats-officedocument.drawingml.chart+xml"/>
  <Override PartName="/xl/worksheets/sheet37.xml" ContentType="application/vnd.openxmlformats-officedocument.spreadsheetml.worksheet+xml"/>
  <Override PartName="/xl/worksheets/sheet45.xml" ContentType="application/vnd.openxmlformats-officedocument.spreadsheetml.worksheet+xml"/>
  <Override PartName="/xl/drawings/drawing2.xml" ContentType="application/vnd.openxmlformats-officedocument.drawing+xml"/>
  <Override PartName="/xl/worksheets/sheet46.xml" ContentType="application/vnd.openxmlformats-officedocument.spreadsheetml.worksheet+xml"/>
  <Override PartName="/xl/worksheets/sheet54.xml" ContentType="application/vnd.openxmlformats-officedocument.spreadsheetml.worksheet+xml"/>
  <Override PartName="/xl/worksheets/sheet55.xml" ContentType="application/vnd.openxmlformats-officedocument.spreadsheetml.worksheet+xml"/>
  <Override PartName="/xl/theme/theme1.xml" ContentType="application/vnd.openxmlformats-officedocument.theme+xml"/>
  <Override PartName="/xl/styles.xml" ContentType="application/vnd.openxmlformats-officedocument.spreadsheetml.styles+xml"/>
  <Override PartName="/xl/sharedStrings.xml" ContentType="application/vnd.openxmlformats-officedocument.spreadsheetml.sharedStrings+xml"/>
  <Override PartName="/xl/worksheets/sheet53.xml" ContentType="application/vnd.openxmlformats-officedocument.spreadsheetml.worksheet+xml"/>
  <Override PartName="/xl/worksheets/sheet52.xml" ContentType="application/vnd.openxmlformats-officedocument.spreadsheetml.worksheet+xml"/>
  <Override PartName="/xl/worksheets/sheet51.xml" ContentType="application/vnd.openxmlformats-officedocument.spreadsheetml.worksheet+xml"/>
  <Override PartName="/xl/worksheets/sheet47.xml" ContentType="application/vnd.openxmlformats-officedocument.spreadsheetml.worksheet+xml"/>
  <Override PartName="/xl/worksheets/sheet48.xml" ContentType="application/vnd.openxmlformats-officedocument.spreadsheetml.worksheet+xml"/>
  <Override PartName="/xl/worksheets/sheet49.xml" ContentType="application/vnd.openxmlformats-officedocument.spreadsheetml.worksheet+xml"/>
  <Override PartName="/xl/worksheets/sheet50.xml" ContentType="application/vnd.openxmlformats-officedocument.spreadsheetml.worksheet+xml"/>
  <Override PartName="/xl/drawings/drawing1.xml" ContentType="application/vnd.openxmlformats-officedocument.drawing+xml"/>
  <Override PartName="/xl/worksheets/sheet33.xml" ContentType="application/vnd.openxmlformats-officedocument.spreadsheetml.worksheet+xml"/>
  <Override PartName="/xl/worksheets/sheet34.xml" ContentType="application/vnd.openxmlformats-officedocument.spreadsheetml.worksheet+xml"/>
  <Override PartName="/xl/worksheets/sheet31.xml" ContentType="application/vnd.openxmlformats-officedocument.spreadsheetml.worksheet+xml"/>
  <Override PartName="/xl/worksheets/sheet13.xml" ContentType="application/vnd.openxmlformats-officedocument.spreadsheetml.worksheet+xml"/>
  <Override PartName="/xl/worksheets/sheet14.xml" ContentType="application/vnd.openxmlformats-officedocument.spreadsheetml.worksheet+xml"/>
  <Override PartName="/xl/worksheets/sheet15.xml" ContentType="application/vnd.openxmlformats-officedocument.spreadsheetml.worksheet+xml"/>
  <Override PartName="/xl/worksheets/sheet16.xml" ContentType="application/vnd.openxmlformats-officedocument.spreadsheetml.worksheet+xml"/>
  <Override PartName="/xl/worksheets/sheet17.xml" ContentType="application/vnd.openxmlformats-officedocument.spreadsheetml.worksheet+xml"/>
  <Override PartName="/xl/worksheets/sheet32.xml" ContentType="application/vnd.openxmlformats-officedocument.spreadsheetml.worksheet+xml"/>
  <Override PartName="/xl/worksheets/sheet12.xml" ContentType="application/vnd.openxmlformats-officedocument.spreadsheetml.worksheet+xml"/>
  <Override PartName="/xl/worksheets/sheet11.xml" ContentType="application/vnd.openxmlformats-officedocument.spreadsheetml.worksheet+xml"/>
  <Override PartName="/xl/worksheets/sheet10.xml" ContentType="application/vnd.openxmlformats-officedocument.spreadsheetml.worksheet+xml"/>
  <Override PartName="/xl/worksheets/sheet5.xml" ContentType="application/vnd.openxmlformats-officedocument.spreadsheetml.worksheet+xml"/>
  <Override PartName="/xl/worksheets/sheet6.xml" ContentType="application/vnd.openxmlformats-officedocument.spreadsheetml.worksheet+xml"/>
  <Override PartName="/xl/worksheets/sheet7.xml" ContentType="application/vnd.openxmlformats-officedocument.spreadsheetml.worksheet+xml"/>
  <Override PartName="/xl/worksheets/sheet8.xml" ContentType="application/vnd.openxmlformats-officedocument.spreadsheetml.worksheet+xml"/>
  <Override PartName="/xl/worksheets/sheet9.xml" ContentType="application/vnd.openxmlformats-officedocument.spreadsheetml.worksheet+xml"/>
  <Override PartName="/xl/drawings/drawing4.xml" ContentType="application/vnd.openxmlformats-officedocument.drawing+xml"/>
  <Override PartName="/xl/worksheets/sheet18.xml" ContentType="application/vnd.openxmlformats-officedocument.spreadsheetml.worksheet+xml"/>
  <Override PartName="/xl/worksheets/sheet20.xml" ContentType="application/vnd.openxmlformats-officedocument.spreadsheetml.worksheet+xml"/>
  <Override PartName="/xl/worksheets/sheet28.xml" ContentType="application/vnd.openxmlformats-officedocument.spreadsheetml.worksheet+xml"/>
  <Override PartName="/xl/worksheets/sheet29.xml" ContentType="application/vnd.openxmlformats-officedocument.spreadsheetml.worksheet+xml"/>
  <Override PartName="/xl/worksheets/sheet30.xml" ContentType="application/vnd.openxmlformats-officedocument.spreadsheetml.worksheet+xml"/>
  <Override PartName="/xl/drawings/drawing3.xml" ContentType="application/vnd.openxmlformats-officedocument.drawing+xml"/>
  <Override PartName="/xl/worksheets/sheet19.xml" ContentType="application/vnd.openxmlformats-officedocument.spreadsheetml.worksheet+xml"/>
  <Override PartName="/xl/worksheets/sheet27.xml" ContentType="application/vnd.openxmlformats-officedocument.spreadsheetml.worksheet+xml"/>
  <Override PartName="/xl/worksheets/sheet25.xml" ContentType="application/vnd.openxmlformats-officedocument.spreadsheetml.worksheet+xml"/>
  <Override PartName="/xl/worksheets/sheet21.xml" ContentType="application/vnd.openxmlformats-officedocument.spreadsheetml.worksheet+xml"/>
  <Override PartName="/xl/worksheets/sheet26.xml" ContentType="application/vnd.openxmlformats-officedocument.spreadsheetml.worksheet+xml"/>
  <Override PartName="/xl/worksheets/sheet22.xml" ContentType="application/vnd.openxmlformats-officedocument.spreadsheetml.worksheet+xml"/>
  <Override PartName="/xl/charts/chart3.xml" ContentType="application/vnd.openxmlformats-officedocument.drawingml.chart+xml"/>
  <Override PartName="/xl/worksheets/sheet23.xml" ContentType="application/vnd.openxmlformats-officedocument.spreadsheetml.worksheet+xml"/>
  <Override PartName="/xl/worksheets/sheet24.xml" ContentType="application/vnd.openxmlformats-officedocument.spreadsheetml.worksheet+xml"/>
  <Override PartName="/xl/comments27.xml" ContentType="application/vnd.openxmlformats-officedocument.spreadsheetml.comments+xml"/>
  <Override PartName="/xl/comments28.xml" ContentType="application/vnd.openxmlformats-officedocument.spreadsheetml.comments+xml"/>
  <Override PartName="/xl/comments26.xml" ContentType="application/vnd.openxmlformats-officedocument.spreadsheetml.comments+xml"/>
  <Override PartName="/xl/comments10.xml" ContentType="application/vnd.openxmlformats-officedocument.spreadsheetml.comments+xml"/>
  <Override PartName="/xl/comments4.xml" ContentType="application/vnd.openxmlformats-officedocument.spreadsheetml.comments+xml"/>
  <Override PartName="/xl/comments9.xml" ContentType="application/vnd.openxmlformats-officedocument.spreadsheetml.comments+xml"/>
  <Override PartName="/xl/comments8.xml" ContentType="application/vnd.openxmlformats-officedocument.spreadsheetml.comments+xml"/>
  <Override PartName="/xl/comments11.xml" ContentType="application/vnd.openxmlformats-officedocument.spreadsheetml.comments+xml"/>
  <Override PartName="/xl/comments13.xml" ContentType="application/vnd.openxmlformats-officedocument.spreadsheetml.comments+xml"/>
  <Override PartName="/xl/comments12.xml" ContentType="application/vnd.openxmlformats-officedocument.spreadsheetml.comments+xml"/>
  <Override PartName="/xl/comments7.xml" ContentType="application/vnd.openxmlformats-officedocument.spreadsheetml.comments+xml"/>
  <Override PartName="/xl/comments5.xml" ContentType="application/vnd.openxmlformats-officedocument.spreadsheetml.comments+xml"/>
  <Override PartName="/xl/comments6.xml" ContentType="application/vnd.openxmlformats-officedocument.spreadsheetml.comments+xml"/>
  <Override PartName="/xl/comments14.xml" ContentType="application/vnd.openxmlformats-officedocument.spreadsheetml.comments+xml"/>
  <Override PartName="/xl/comments15.xml" ContentType="application/vnd.openxmlformats-officedocument.spreadsheetml.comments+xml"/>
  <Override PartName="/xl/comments22.xml" ContentType="application/vnd.openxmlformats-officedocument.spreadsheetml.comments+xml"/>
  <Override PartName="/xl/comments23.xml" ContentType="application/vnd.openxmlformats-officedocument.spreadsheetml.comments+xml"/>
  <Override PartName="/xl/comments2.xml" ContentType="application/vnd.openxmlformats-officedocument.spreadsheetml.comments+xml"/>
  <Override PartName="/xl/comments1.xml" ContentType="application/vnd.openxmlformats-officedocument.spreadsheetml.comments+xml"/>
  <Override PartName="/xl/comments25.xml" ContentType="application/vnd.openxmlformats-officedocument.spreadsheetml.comments+xml"/>
  <Override PartName="/xl/comments24.xml" ContentType="application/vnd.openxmlformats-officedocument.spreadsheetml.comments+xml"/>
  <Override PartName="/xl/comments21.xml" ContentType="application/vnd.openxmlformats-officedocument.spreadsheetml.comments+xml"/>
  <Override PartName="/xl/comments18.xml" ContentType="application/vnd.openxmlformats-officedocument.spreadsheetml.comments+xml"/>
  <Override PartName="/xl/comments17.xml" ContentType="application/vnd.openxmlformats-officedocument.spreadsheetml.comments+xml"/>
  <Override PartName="/xl/comments16.xml" ContentType="application/vnd.openxmlformats-officedocument.spreadsheetml.comments+xml"/>
  <Override PartName="/xl/comments3.xml" ContentType="application/vnd.openxmlformats-officedocument.spreadsheetml.comments+xml"/>
  <Override PartName="/xl/comments20.xml" ContentType="application/vnd.openxmlformats-officedocument.spreadsheetml.comments+xml"/>
  <Override PartName="/xl/comments19.xml" ContentType="application/vnd.openxmlformats-officedocument.spreadsheetml.comments+xml"/>
  <Override PartName="/xl/ctrlProps/ctrlProp4.xml" ContentType="application/vnd.ms-excel.controlproperties+xml"/>
  <Override PartName="/xl/ctrlProps/ctrlProp2.xml" ContentType="application/vnd.ms-excel.controlproperties+xml"/>
  <Override PartName="/xl/ctrlProps/ctrlProp3.xml" ContentType="application/vnd.ms-excel.controlproperties+xml"/>
  <Override PartName="/xl/ctrlProps/ctrlProp1.xml" ContentType="application/vnd.ms-excel.controlproperties+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xl/workbook.xml"/><Relationship Id="rId4" Type="http://schemas.openxmlformats.org/officeDocument/2006/relationships/custom-properties" Target="docProps/custom.xml"/></Relationships>
</file>

<file path=xl/workbook.xml><?xml version="1.0" encoding="utf-8"?>
<workbook xmlns="http://schemas.openxmlformats.org/spreadsheetml/2006/main" xmlns:r="http://schemas.openxmlformats.org/officeDocument/2006/relationships">
  <fileVersion appName="xl" lastEdited="4" lowestEdited="5" rupBuild="4507"/>
  <workbookPr filterPrivacy="1" defaultThemeVersion="124226"/>
  <bookViews>
    <workbookView xWindow="480" yWindow="60" windowWidth="27795" windowHeight="12840"/>
  </bookViews>
  <sheets>
    <sheet name="Router" sheetId="1" r:id="rId1"/>
    <sheet name="Lib_Sales" sheetId="2" r:id="rId2"/>
    <sheet name="Lib_RawData" sheetId="3" r:id="rId3"/>
    <sheet name="Control" sheetId="4" r:id="rId4"/>
    <sheet name="Checks" sheetId="5" r:id="rId5"/>
    <sheet name="DVL Power" sheetId="6" r:id="rId6"/>
    <sheet name="CRA Profile" sheetId="7" r:id="rId7"/>
    <sheet name="CRA Power" sheetId="8" r:id="rId8"/>
    <sheet name="SWP On-Aq Power" sheetId="9" r:id="rId9"/>
    <sheet name="Overview" sheetId="10" r:id="rId10"/>
    <sheet name="UnitCost" sheetId="11" r:id="rId11"/>
    <sheet name="Factors" sheetId="12" r:id="rId12"/>
    <sheet name="Table_Programs $" sheetId="13" r:id="rId13"/>
    <sheet name="Table_Programs AF" sheetId="14" r:id="rId14"/>
    <sheet name="Programs-All" sheetId="15" r:id="rId15"/>
    <sheet name="Programs-CR" sheetId="16" r:id="rId16"/>
    <sheet name="Programs-IB" sheetId="17" r:id="rId17"/>
    <sheet name="Programs-NC" sheetId="18" r:id="rId18"/>
    <sheet name="+ or - Programs" sheetId="19" r:id="rId19"/>
    <sheet name="Program Update" sheetId="20" r:id="rId20"/>
    <sheet name="Programs--&gt;" sheetId="21" r:id="rId21"/>
    <sheet name="Arizona GWB" sheetId="22" r:id="rId22"/>
    <sheet name="Arvin Edison" sheetId="23" r:id="rId23"/>
    <sheet name="Hayfield" sheetId="24" r:id="rId24"/>
    <sheet name="IID Conservation" sheetId="25" r:id="rId25"/>
    <sheet name="IID Additional" sheetId="26" r:id="rId26"/>
    <sheet name="IRP GWSP" sheetId="27" r:id="rId27"/>
    <sheet name="Special Surplus Water" sheetId="28" r:id="rId28"/>
    <sheet name="IID Transfer (Salton Sea)" sheetId="29" r:id="rId29"/>
    <sheet name="SWP Transfers" sheetId="30" r:id="rId30"/>
    <sheet name="CR Transfers" sheetId="31" r:id="rId31"/>
    <sheet name="Kern Delta" sheetId="32" r:id="rId32"/>
    <sheet name="Lower Colorado" sheetId="33" r:id="rId33"/>
    <sheet name="MSHCP" sheetId="34" r:id="rId34"/>
    <sheet name="Prop 13" sheetId="35" r:id="rId35"/>
    <sheet name="PVID" sheetId="36" r:id="rId36"/>
    <sheet name="Quechan" sheetId="37" r:id="rId37"/>
    <sheet name="San Bernardino Transfer" sheetId="38" r:id="rId38"/>
    <sheet name="Semitropic" sheetId="39" r:id="rId39"/>
    <sheet name="Yuba Accord" sheetId="40" r:id="rId40"/>
    <sheet name="SLR" sheetId="41" r:id="rId41"/>
    <sheet name="Fund YDP" sheetId="42" r:id="rId42"/>
    <sheet name="Drought Bank" sheetId="43" r:id="rId43"/>
    <sheet name="SGV MWD" sheetId="44" r:id="rId44"/>
    <sheet name="Multi Year Pool" sheetId="45" r:id="rId45"/>
    <sheet name="Fund Mexico" sheetId="46" r:id="rId46"/>
    <sheet name="Terminated or No Cost" sheetId="47" r:id="rId47"/>
    <sheet name="Bard " sheetId="48" r:id="rId48"/>
    <sheet name="North Las Posas" sheetId="49" r:id="rId49"/>
    <sheet name="VCM_FY_Accrual" sheetId="50" r:id="rId50"/>
    <sheet name="VCM_FY_Cash" sheetId="51" r:id="rId51"/>
    <sheet name="VCM_CY_Accrual" sheetId="52" r:id="rId52"/>
    <sheet name="VCM_Programs-CR_FY_Accrual" sheetId="53" r:id="rId53"/>
    <sheet name="VCM_Programs-NC_FY_Accrual" sheetId="54" r:id="rId54"/>
    <sheet name="VCM_Programs-IB_FY_Accrual" sheetId="55" r:id="rId55"/>
  </sheets>
  <definedNames>
    <definedName name="_xlnm._FilterDatabase" localSheetId="12" hidden="1">'Table_Programs $'!$D$12:$D$81</definedName>
    <definedName name="_xlnm._FilterDatabase" localSheetId="13" hidden="1">'Table_Programs AF'!$D$11:$D$272</definedName>
    <definedName name="_xlnm._FilterDatabase" localSheetId="10" hidden="1">UnitCost!$A$10:$A$73</definedName>
    <definedName name="_xlnm.Print_Area" localSheetId="18">'+ or - Programs'!$A$1:$F$37</definedName>
    <definedName name="_xlnm.Print_Area" localSheetId="21">'Arizona GWB'!$U$518:$AK$560</definedName>
    <definedName name="_xlnm.Print_Area" localSheetId="22">'Arvin Edison'!$U$520:$AN$560</definedName>
    <definedName name="_xlnm.Print_Area" localSheetId="47">'Bard '!$G$1:$AI$321</definedName>
    <definedName name="_xlnm.Print_Area" localSheetId="3">Control!$B$11:$G$63</definedName>
    <definedName name="_xlnm.Print_Area" localSheetId="30">'CR Transfers'!$U$519:$AC$560</definedName>
    <definedName name="_xlnm.Print_Area" localSheetId="7">'CRA Power'!$AI$398:$CN$406</definedName>
    <definedName name="_xlnm.Print_Area" localSheetId="42">'Drought Bank'!$U$519:$AI$560</definedName>
    <definedName name="_xlnm.Print_Area" localSheetId="5">'DVL Power'!$I$365:$K$372</definedName>
    <definedName name="_xlnm.Print_Area" localSheetId="45">'Fund Mexico'!$U$519:$AH$560</definedName>
    <definedName name="_xlnm.Print_Area" localSheetId="41">'Fund YDP'!$U$519:$AI$560</definedName>
    <definedName name="_xlnm.Print_Area" localSheetId="23">Hayfield!$U$520:$AI$560</definedName>
    <definedName name="_xlnm.Print_Area" localSheetId="25">'IID Additional'!$U$519:$AH$560</definedName>
    <definedName name="_xlnm.Print_Area" localSheetId="24">'IID Conservation'!$U$519:$AH$560</definedName>
    <definedName name="_xlnm.Print_Area" localSheetId="28">'IID Transfer (Salton Sea)'!$U$519:$AC$560</definedName>
    <definedName name="_xlnm.Print_Area" localSheetId="26">'IRP GWSP'!$U$519:$AP$560</definedName>
    <definedName name="_xlnm.Print_Area" localSheetId="31">'Kern Delta'!$U$519:$AP$560</definedName>
    <definedName name="_xlnm.Print_Area" localSheetId="32">'Lower Colorado'!$U$519:$AD$560</definedName>
    <definedName name="_xlnm.Print_Area" localSheetId="33">MSHCP!$U$519:$AE$560</definedName>
    <definedName name="_xlnm.Print_Area" localSheetId="44">'Multi Year Pool'!$U$519:$AI$560</definedName>
    <definedName name="_xlnm.Print_Area" localSheetId="48">'North Las Posas'!$U$519:$AI$560</definedName>
    <definedName name="_xlnm.Print_Area" localSheetId="9">Overview!$B$1:$O$39</definedName>
    <definedName name="_xlnm.Print_Area" localSheetId="19">'Program Update'!$A$1:$M$34</definedName>
    <definedName name="_xlnm.Print_Area" localSheetId="20">'Programs--&gt;'!$U$520:$W$561</definedName>
    <definedName name="_xlnm.Print_Area" localSheetId="14">'Programs-All'!$E$1:$H$52</definedName>
    <definedName name="_xlnm.Print_Area" localSheetId="15">'Programs-CR'!$E$1:$BS$52</definedName>
    <definedName name="_xlnm.Print_Area" localSheetId="16">'Programs-IB'!$E$1:$BS$52</definedName>
    <definedName name="_xlnm.Print_Area" localSheetId="17">'Programs-NC'!$E$1:$BS$52</definedName>
    <definedName name="_xlnm.Print_Area" localSheetId="34">'Prop 13'!$U$519:$AK$560</definedName>
    <definedName name="_xlnm.Print_Area" localSheetId="35">PVID!$G$1:$AI$321</definedName>
    <definedName name="_xlnm.Print_Area" localSheetId="36">Quechan!$U$519:$AC$560</definedName>
    <definedName name="_xlnm.Print_Area" localSheetId="0">Router!$F$7:$X$154</definedName>
    <definedName name="_xlnm.Print_Area" localSheetId="37">'San Bernardino Transfer'!$U$519:$AN$560</definedName>
    <definedName name="_xlnm.Print_Area" localSheetId="38">Semitropic!$U$519:$AP$560</definedName>
    <definedName name="_xlnm.Print_Area" localSheetId="43">'SGV MWD'!$U$519:$AP$560</definedName>
    <definedName name="_xlnm.Print_Area" localSheetId="40">SLR!$U$519:$AC$560</definedName>
    <definedName name="_xlnm.Print_Area" localSheetId="27">'Special Surplus Water'!$G$1:$AF$297</definedName>
    <definedName name="_xlnm.Print_Area" localSheetId="8">'SWP On-Aq Power'!$BN$417:$BT$458</definedName>
    <definedName name="_xlnm.Print_Area" localSheetId="29">'SWP Transfers'!$U$519:$AC$560</definedName>
    <definedName name="_xlnm.Print_Area" localSheetId="12">'Table_Programs $'!$F$9:$P$81</definedName>
    <definedName name="_xlnm.Print_Area" localSheetId="13">'Table_Programs AF'!$F$8:$P$272</definedName>
    <definedName name="_xlnm.Print_Area" localSheetId="10">UnitCost!$C$1:$G$73</definedName>
    <definedName name="_xlnm.Print_Area" localSheetId="39">'Yuba Accord'!$U$519:$AM$560</definedName>
    <definedName name="_xlnm.Print_Titles" localSheetId="21">'Arizona GWB'!$G:$G,'Arizona GWB'!$6:$21</definedName>
    <definedName name="_xlnm.Print_Titles" localSheetId="22">'Arvin Edison'!$G:$G,'Arvin Edison'!$6:$21</definedName>
    <definedName name="_xlnm.Print_Titles" localSheetId="47">'Bard '!$G:$G,'Bard '!$6:$21</definedName>
    <definedName name="_xlnm.Print_Titles" localSheetId="30">'CR Transfers'!$G:$G,'CR Transfers'!$6:$21</definedName>
    <definedName name="_xlnm.Print_Titles" localSheetId="7">'CRA Power'!$E:$E,'CRA Power'!$1:$18</definedName>
    <definedName name="_xlnm.Print_Titles" localSheetId="42">'Drought Bank'!$G:$G,'Drought Bank'!$6:$21</definedName>
    <definedName name="_xlnm.Print_Titles" localSheetId="5">'DVL Power'!$E:$E,'DVL Power'!$1:$12</definedName>
    <definedName name="_xlnm.Print_Titles" localSheetId="45">'Fund Mexico'!$G:$G,'Fund Mexico'!$6:$21</definedName>
    <definedName name="_xlnm.Print_Titles" localSheetId="41">'Fund YDP'!$G:$G,'Fund YDP'!$6:$21</definedName>
    <definedName name="_xlnm.Print_Titles" localSheetId="23">Hayfield!$G:$G,Hayfield!$6:$21</definedName>
    <definedName name="_xlnm.Print_Titles" localSheetId="25">'IID Additional'!$G:$G,'IID Additional'!$6:$21</definedName>
    <definedName name="_xlnm.Print_Titles" localSheetId="24">'IID Conservation'!$G:$G,'IID Conservation'!$6:$21</definedName>
    <definedName name="_xlnm.Print_Titles" localSheetId="28">'IID Transfer (Salton Sea)'!$G:$G,'IID Transfer (Salton Sea)'!$6:$21</definedName>
    <definedName name="_xlnm.Print_Titles" localSheetId="26">'IRP GWSP'!$G:$G,'IRP GWSP'!$6:$21</definedName>
    <definedName name="_xlnm.Print_Titles" localSheetId="31">'Kern Delta'!$G:$G,'Kern Delta'!$6:$21</definedName>
    <definedName name="_xlnm.Print_Titles" localSheetId="32">'Lower Colorado'!$G:$G,'Lower Colorado'!$6:$21</definedName>
    <definedName name="_xlnm.Print_Titles" localSheetId="33">MSHCP!$G:$G,MSHCP!$6:$21</definedName>
    <definedName name="_xlnm.Print_Titles" localSheetId="44">'Multi Year Pool'!$G:$G,'Multi Year Pool'!$6:$21</definedName>
    <definedName name="_xlnm.Print_Titles" localSheetId="48">'North Las Posas'!$G:$G,'North Las Posas'!$6:$21</definedName>
    <definedName name="_xlnm.Print_Titles" localSheetId="14">'Programs-All'!$E:$F</definedName>
    <definedName name="_xlnm.Print_Titles" localSheetId="15">'Programs-CR'!$E:$F</definedName>
    <definedName name="_xlnm.Print_Titles" localSheetId="16">'Programs-IB'!$E:$F</definedName>
    <definedName name="_xlnm.Print_Titles" localSheetId="17">'Programs-NC'!$E:$F</definedName>
    <definedName name="_xlnm.Print_Titles" localSheetId="34">'Prop 13'!$G:$G,'Prop 13'!$6:$21</definedName>
    <definedName name="_xlnm.Print_Titles" localSheetId="35">PVID!$G:$G,PVID!$6:$21</definedName>
    <definedName name="_xlnm.Print_Titles" localSheetId="36">Quechan!$G:$G,Quechan!$6:$21</definedName>
    <definedName name="_xlnm.Print_Titles" localSheetId="0">Router!$F:$G</definedName>
    <definedName name="_xlnm.Print_Titles" localSheetId="37">'San Bernardino Transfer'!$G:$G,'San Bernardino Transfer'!$6:$21</definedName>
    <definedName name="_xlnm.Print_Titles" localSheetId="38">Semitropic!$G:$G,Semitropic!$6:$21</definedName>
    <definedName name="_xlnm.Print_Titles" localSheetId="43">'SGV MWD'!$G:$G,'SGV MWD'!$6:$21</definedName>
    <definedName name="_xlnm.Print_Titles" localSheetId="40">SLR!$G:$G,SLR!$6:$21</definedName>
    <definedName name="_xlnm.Print_Titles" localSheetId="27">'Special Surplus Water'!$G:$G,'Special Surplus Water'!$6:$21</definedName>
    <definedName name="_xlnm.Print_Titles" localSheetId="8">'SWP On-Aq Power'!$E:$E,'SWP On-Aq Power'!$1:$12</definedName>
    <definedName name="_xlnm.Print_Titles" localSheetId="29">'SWP Transfers'!$G:$G,'SWP Transfers'!$6:$21</definedName>
    <definedName name="_xlnm.Print_Titles" localSheetId="39">'Yuba Accord'!$G:$G,'Yuba Accord'!$6:$21</definedName>
    <definedName name="RJ_VCM_TRIAL">Control!$E$5</definedName>
  </definedNames>
  <calcPr calcId="125725"/>
</workbook>
</file>

<file path=xl/comments1.xml><?xml version="1.0" encoding="utf-8"?>
<comments xmlns="http://schemas.openxmlformats.org/spreadsheetml/2006/main">
  <authors>
    <author>Author</author>
  </authors>
  <commentList>
    <comment ref="G22" authorId="0">
      <text>
        <r>
          <rPr>
            <b/>
            <sz val="9"/>
            <color indexed="81"/>
            <rFont val="Tahoma"/>
            <family val="2"/>
          </rPr>
          <t>Author:</t>
        </r>
        <r>
          <rPr>
            <sz val="9"/>
            <color indexed="81"/>
            <rFont val="Tahoma"/>
            <family val="2"/>
          </rPr>
          <t xml:space="preserve">
1. Eliminate 20TAF CVWD IID-MWD Conservation take (net gain in water) since we are budgeting the CVWD reimbursement ~ $1.3M/yr
per BT 1-20-11</t>
        </r>
      </text>
    </comment>
    <comment ref="G24" authorId="0">
      <text>
        <r>
          <rPr>
            <b/>
            <sz val="9"/>
            <color indexed="81"/>
            <rFont val="Tahoma"/>
            <family val="2"/>
          </rPr>
          <t>Author:</t>
        </r>
        <r>
          <rPr>
            <sz val="9"/>
            <color indexed="81"/>
            <rFont val="Tahoma"/>
            <family val="2"/>
          </rPr>
          <t xml:space="preserve">
Also the IID Additional is a very small QSA transfer from IID to MWD at $125/AF (2003 dollars).
per Bill Hasencamp on 8-11-09</t>
        </r>
      </text>
    </comment>
    <comment ref="AO27" authorId="0">
      <text>
        <r>
          <rPr>
            <b/>
            <sz val="9"/>
            <color indexed="81"/>
            <rFont val="Tahoma"/>
            <family val="2"/>
          </rPr>
          <t>Author:</t>
        </r>
        <r>
          <rPr>
            <sz val="9"/>
            <color indexed="81"/>
            <rFont val="Tahoma"/>
            <family val="2"/>
          </rPr>
          <t xml:space="preserve">
2017 and beyond SLR = sale not supply program</t>
        </r>
      </text>
    </comment>
    <comment ref="G38" authorId="0">
      <text>
        <r>
          <rPr>
            <b/>
            <sz val="9"/>
            <color indexed="81"/>
            <rFont val="Tahoma"/>
            <family val="2"/>
          </rPr>
          <t>Author:</t>
        </r>
        <r>
          <rPr>
            <sz val="9"/>
            <color indexed="81"/>
            <rFont val="Tahoma"/>
            <family val="2"/>
          </rPr>
          <t xml:space="preserve">
no cost</t>
        </r>
      </text>
    </comment>
    <comment ref="M87" authorId="0">
      <text>
        <r>
          <rPr>
            <b/>
            <sz val="9"/>
            <color indexed="81"/>
            <rFont val="Tahoma"/>
            <family val="2"/>
          </rPr>
          <t>Author:</t>
        </r>
        <r>
          <rPr>
            <sz val="9"/>
            <color indexed="81"/>
            <rFont val="Tahoma"/>
            <family val="2"/>
          </rPr>
          <t xml:space="preserve">
Keith N on 11-27-2013</t>
        </r>
      </text>
    </comment>
    <comment ref="G92" authorId="0">
      <text>
        <r>
          <rPr>
            <b/>
            <sz val="9"/>
            <color indexed="81"/>
            <rFont val="Tahoma"/>
            <family val="2"/>
          </rPr>
          <t>Author:</t>
        </r>
        <r>
          <rPr>
            <sz val="9"/>
            <color indexed="81"/>
            <rFont val="Tahoma"/>
            <family val="2"/>
          </rPr>
          <t xml:space="preserve">
cyclic use</t>
        </r>
      </text>
    </comment>
    <comment ref="G93" authorId="0">
      <text>
        <r>
          <rPr>
            <b/>
            <sz val="9"/>
            <color indexed="81"/>
            <rFont val="Tahoma"/>
            <family val="2"/>
          </rPr>
          <t>Author:</t>
        </r>
        <r>
          <rPr>
            <sz val="9"/>
            <color indexed="81"/>
            <rFont val="Tahoma"/>
            <family val="2"/>
          </rPr>
          <t xml:space="preserve">
cyclic use</t>
        </r>
      </text>
    </comment>
    <comment ref="G94" authorId="0">
      <text>
        <r>
          <rPr>
            <b/>
            <sz val="9"/>
            <color indexed="81"/>
            <rFont val="Tahoma"/>
            <family val="2"/>
          </rPr>
          <t>Author:</t>
        </r>
        <r>
          <rPr>
            <sz val="9"/>
            <color indexed="81"/>
            <rFont val="Tahoma"/>
            <family val="2"/>
          </rPr>
          <t xml:space="preserve">
cyclic use</t>
        </r>
      </text>
    </comment>
    <comment ref="F113" authorId="0">
      <text>
        <r>
          <rPr>
            <b/>
            <sz val="9"/>
            <color indexed="81"/>
            <rFont val="Tahoma"/>
            <family val="2"/>
          </rPr>
          <t>Author:</t>
        </r>
        <r>
          <rPr>
            <sz val="9"/>
            <color indexed="81"/>
            <rFont val="Tahoma"/>
            <family val="2"/>
          </rPr>
          <t xml:space="preserve">
East / West split based on 9 years of historic flows.  See 
S:\CFOBUDGAUS\Library\Original Data Files\SWP\
Historic SWP East and West Deliveries from Roy S on 9-17-09.xls</t>
        </r>
      </text>
    </comment>
    <comment ref="G134" authorId="0">
      <text>
        <r>
          <rPr>
            <b/>
            <sz val="9"/>
            <color indexed="81"/>
            <rFont val="Tahoma"/>
            <family val="2"/>
          </rPr>
          <t>Author:</t>
        </r>
        <r>
          <rPr>
            <sz val="9"/>
            <color indexed="81"/>
            <rFont val="Tahoma"/>
            <family val="2"/>
          </rPr>
          <t xml:space="preserve">
CUP Program</t>
        </r>
      </text>
    </comment>
    <comment ref="I182" authorId="0">
      <text>
        <r>
          <rPr>
            <b/>
            <sz val="9"/>
            <color indexed="81"/>
            <rFont val="Tahoma"/>
            <family val="2"/>
          </rPr>
          <t>Author:</t>
        </r>
        <r>
          <rPr>
            <sz val="9"/>
            <color indexed="81"/>
            <rFont val="Tahoma"/>
            <family val="2"/>
          </rPr>
          <t xml:space="preserve">
do not include SRL in 2009 to 2012
 b/c it is a Supply Program.</t>
        </r>
      </text>
    </comment>
  </commentList>
</comments>
</file>

<file path=xl/comments10.xml><?xml version="1.0" encoding="utf-8"?>
<comments xmlns="http://schemas.openxmlformats.org/spreadsheetml/2006/main">
  <authors>
    <author>Author</author>
  </authors>
  <commentList>
    <comment ref="W116" authorId="0">
      <text>
        <r>
          <rPr>
            <sz val="12"/>
            <color indexed="81"/>
            <rFont val="Tahoma"/>
            <family val="2"/>
          </rPr>
          <t xml:space="preserve">Jay Brara:  IID Program less CVWD take.
Jan Matusak 8/18/06: CVWD did  not use any water
</t>
        </r>
      </text>
    </comment>
    <comment ref="W190" authorId="0">
      <text>
        <r>
          <rPr>
            <b/>
            <sz val="12"/>
            <color indexed="81"/>
            <rFont val="Tahoma"/>
            <family val="2"/>
          </rPr>
          <t>Author:</t>
        </r>
        <r>
          <rPr>
            <sz val="12"/>
            <color indexed="81"/>
            <rFont val="Tahoma"/>
            <family val="2"/>
          </rPr>
          <t xml:space="preserve">
CVWD used 20,000 af which has been deducted from value shown in this cell
</t>
        </r>
      </text>
    </comment>
    <comment ref="W200" authorId="0">
      <text>
        <r>
          <rPr>
            <b/>
            <sz val="12"/>
            <color indexed="81"/>
            <rFont val="Tahoma"/>
            <family val="2"/>
          </rPr>
          <t>Author:</t>
        </r>
        <r>
          <rPr>
            <sz val="12"/>
            <color indexed="81"/>
            <rFont val="Tahoma"/>
            <family val="2"/>
          </rPr>
          <t xml:space="preserve">
Need actuals for first 6 mos.
</t>
        </r>
      </text>
    </comment>
    <comment ref="W202" authorId="0">
      <text>
        <r>
          <rPr>
            <b/>
            <sz val="12"/>
            <color indexed="81"/>
            <rFont val="Tahoma"/>
            <family val="2"/>
          </rPr>
          <t>Author:</t>
        </r>
        <r>
          <rPr>
            <sz val="12"/>
            <color indexed="81"/>
            <rFont val="Tahoma"/>
            <family val="2"/>
          </rPr>
          <t xml:space="preserve">
CVWD used 20,000 af which has been deducted from value shown in this cell</t>
        </r>
        <r>
          <rPr>
            <sz val="8"/>
            <color indexed="81"/>
            <rFont val="Tahoma"/>
            <family val="2"/>
          </rPr>
          <t xml:space="preserve">
</t>
        </r>
      </text>
    </comment>
    <comment ref="W214" authorId="0">
      <text>
        <r>
          <rPr>
            <b/>
            <sz val="10"/>
            <color indexed="81"/>
            <rFont val="Tahoma"/>
            <family val="2"/>
          </rPr>
          <t>Author:
Does not include an additional 20,000 acre-fet used by Coachella Valley Water District, per Jan Matusak on 11/21/2007.</t>
        </r>
      </text>
    </comment>
    <comment ref="AB272" authorId="0">
      <text>
        <r>
          <rPr>
            <b/>
            <sz val="12"/>
            <color indexed="81"/>
            <rFont val="Tahoma"/>
            <family val="2"/>
          </rPr>
          <t>Author:</t>
        </r>
        <r>
          <rPr>
            <sz val="12"/>
            <color indexed="81"/>
            <rFont val="Tahoma"/>
            <family val="2"/>
          </rPr>
          <t xml:space="preserve">
no $ per Jan M on 11-21-13</t>
        </r>
      </text>
    </comment>
  </commentList>
</comments>
</file>

<file path=xl/comments11.xml><?xml version="1.0" encoding="utf-8"?>
<comments xmlns="http://schemas.openxmlformats.org/spreadsheetml/2006/main">
  <authors>
    <author>Author</author>
  </authors>
  <commentList>
    <comment ref="AL16" authorId="0">
      <text>
        <r>
          <rPr>
            <sz val="12"/>
            <color indexed="81"/>
            <rFont val="Tahoma"/>
            <family val="2"/>
          </rPr>
          <t>9/22/06 Per Brandon, these hypothetical future programs will incur an admin fee in proportion to that incurred in the Prop 13 programs.</t>
        </r>
      </text>
    </comment>
    <comment ref="AJ17" authorId="0">
      <text>
        <r>
          <rPr>
            <b/>
            <sz val="12"/>
            <color indexed="81"/>
            <rFont val="Arial"/>
            <family val="2"/>
          </rPr>
          <t>Author:</t>
        </r>
        <r>
          <rPr>
            <sz val="12"/>
            <color indexed="81"/>
            <rFont val="Arial"/>
            <family val="2"/>
          </rPr>
          <t xml:space="preserve">
Added on 9/28/2007.</t>
        </r>
      </text>
    </comment>
    <comment ref="AH21" authorId="0">
      <text>
        <r>
          <rPr>
            <b/>
            <sz val="12"/>
            <color indexed="81"/>
            <rFont val="Arial"/>
            <family val="2"/>
          </rPr>
          <t>Author:</t>
        </r>
        <r>
          <rPr>
            <sz val="12"/>
            <color indexed="81"/>
            <rFont val="Arial"/>
            <family val="2"/>
          </rPr>
          <t xml:space="preserve">
Increase to $100 on 11-07-08.
Decrease to $50.00 from $200.00 on 9/28/2007</t>
        </r>
      </text>
    </comment>
  </commentList>
</comments>
</file>

<file path=xl/comments12.xml><?xml version="1.0" encoding="utf-8"?>
<comments xmlns="http://schemas.openxmlformats.org/spreadsheetml/2006/main">
  <authors>
    <author>Author</author>
  </authors>
  <commentList>
    <comment ref="X20" authorId="0">
      <text>
        <r>
          <rPr>
            <b/>
            <sz val="12"/>
            <color indexed="81"/>
            <rFont val="Tahoma"/>
            <family val="2"/>
          </rPr>
          <t>Dennis:
10/22/13
Escalator is 2.5% per G. Breaux.
RJ:</t>
        </r>
        <r>
          <rPr>
            <sz val="12"/>
            <color indexed="81"/>
            <rFont val="Tahoma"/>
            <family val="2"/>
          </rPr>
          <t xml:space="preserve">
escalator should be CPI of all urban consumers- all items for LA, Riverside, and Orange County.
</t>
        </r>
        <r>
          <rPr>
            <b/>
            <sz val="12"/>
            <color indexed="81"/>
            <rFont val="Tahoma"/>
            <family val="2"/>
          </rPr>
          <t>Jan Matusak:</t>
        </r>
        <r>
          <rPr>
            <sz val="12"/>
            <color indexed="81"/>
            <rFont val="Tahoma"/>
            <family val="2"/>
          </rPr>
          <t xml:space="preserve">
Escalator through 2010 is CPI of all urban consumers- all items for LA, Riverside, and Orange County.</t>
        </r>
      </text>
    </comment>
  </commentList>
</comments>
</file>

<file path=xl/comments13.xml><?xml version="1.0" encoding="utf-8"?>
<comments xmlns="http://schemas.openxmlformats.org/spreadsheetml/2006/main">
  <authors>
    <author>Author</author>
  </authors>
  <commentList>
    <comment ref="X20" authorId="0">
      <text>
        <r>
          <rPr>
            <b/>
            <sz val="12"/>
            <color indexed="81"/>
            <rFont val="Tahoma"/>
            <family val="2"/>
          </rPr>
          <t>Author:</t>
        </r>
        <r>
          <rPr>
            <sz val="12"/>
            <color indexed="81"/>
            <rFont val="Tahoma"/>
            <family val="2"/>
          </rPr>
          <t xml:space="preserve">
escalator should = to the change in the gross domestic product implicit price deflator published by the US Bureau of Economic Analysis.</t>
        </r>
      </text>
    </comment>
    <comment ref="X400" authorId="0">
      <text>
        <r>
          <rPr>
            <b/>
            <sz val="12"/>
            <color indexed="81"/>
            <rFont val="Tahoma"/>
            <family val="2"/>
          </rPr>
          <t>Author:</t>
        </r>
        <r>
          <rPr>
            <sz val="12"/>
            <color indexed="81"/>
            <rFont val="Tahoma"/>
            <family val="2"/>
          </rPr>
          <t xml:space="preserve">
Water available through 2021 only.</t>
        </r>
      </text>
    </comment>
  </commentList>
</comments>
</file>

<file path=xl/comments14.xml><?xml version="1.0" encoding="utf-8"?>
<comments xmlns="http://schemas.openxmlformats.org/spreadsheetml/2006/main">
  <authors>
    <author>Author</author>
  </authors>
  <commentList>
    <comment ref="X238" authorId="0">
      <text>
        <r>
          <rPr>
            <sz val="12"/>
            <color indexed="81"/>
            <rFont val="Tahoma"/>
            <family val="2"/>
          </rPr>
          <t xml:space="preserve">RJ
$250 per BT on 10-4-07
</t>
        </r>
      </text>
    </comment>
  </commentList>
</comments>
</file>

<file path=xl/comments15.xml><?xml version="1.0" encoding="utf-8"?>
<comments xmlns="http://schemas.openxmlformats.org/spreadsheetml/2006/main">
  <authors>
    <author>Author</author>
  </authors>
  <commentList>
    <comment ref="U176" authorId="0">
      <text>
        <r>
          <rPr>
            <sz val="12"/>
            <color indexed="81"/>
            <rFont val="Tahoma"/>
            <family val="2"/>
          </rPr>
          <t xml:space="preserve">Jay Brara: Per Russ Ryan, put in first four years must total 150,000 af. (10/22/03)
</t>
        </r>
      </text>
    </comment>
    <comment ref="AC176" authorId="0">
      <text>
        <r>
          <rPr>
            <b/>
            <sz val="12"/>
            <color indexed="81"/>
            <rFont val="Arial"/>
            <family val="2"/>
          </rPr>
          <t>Author:</t>
        </r>
        <r>
          <rPr>
            <sz val="12"/>
            <color indexed="81"/>
            <rFont val="Arial"/>
            <family val="2"/>
          </rPr>
          <t xml:space="preserve">
Capital cost of $32
m included in put fee.</t>
        </r>
      </text>
    </comment>
    <comment ref="O188" authorId="0">
      <text>
        <r>
          <rPr>
            <sz val="12"/>
            <color indexed="81"/>
            <rFont val="Tahoma"/>
            <family val="2"/>
          </rPr>
          <t>Jay Brara: Actual payment in FY03/04.
Includes payments for water received in FY 02/03.</t>
        </r>
      </text>
    </comment>
    <comment ref="AP188" authorId="0">
      <text>
        <r>
          <rPr>
            <sz val="12"/>
            <color indexed="81"/>
            <rFont val="Tahoma"/>
            <family val="2"/>
          </rPr>
          <t>Jay Brara: Actual payment in FY03/04.
Includes payments for water received in FY 02/03.</t>
        </r>
      </text>
    </comment>
    <comment ref="O200" authorId="0">
      <text>
        <r>
          <rPr>
            <sz val="12"/>
            <color indexed="81"/>
            <rFont val="Tahoma"/>
            <family val="2"/>
          </rPr>
          <t>Jay Brara: Actual payment in FY04/05.
I</t>
        </r>
      </text>
    </comment>
    <comment ref="AP200" authorId="0">
      <text>
        <r>
          <rPr>
            <sz val="12"/>
            <color indexed="81"/>
            <rFont val="Tahoma"/>
            <family val="2"/>
          </rPr>
          <t>Jay Brara: Actual payment in FY04/05.
I</t>
        </r>
      </text>
    </comment>
    <comment ref="AO224" authorId="0">
      <text>
        <r>
          <rPr>
            <b/>
            <sz val="12"/>
            <color indexed="81"/>
            <rFont val="Tahoma"/>
            <family val="2"/>
          </rPr>
          <t>Author:</t>
        </r>
        <r>
          <rPr>
            <sz val="12"/>
            <color indexed="81"/>
            <rFont val="Tahoma"/>
            <family val="2"/>
          </rPr>
          <t xml:space="preserve">
$16.6m payment to Kern Delta plus estimated 1m O&amp;M and other annual costs. </t>
        </r>
      </text>
    </comment>
    <comment ref="AO234" authorId="0">
      <text>
        <r>
          <rPr>
            <b/>
            <sz val="12"/>
            <color indexed="81"/>
            <rFont val="Tahoma"/>
            <family val="2"/>
          </rPr>
          <t>Author:</t>
        </r>
        <r>
          <rPr>
            <sz val="12"/>
            <color indexed="81"/>
            <rFont val="Tahoma"/>
            <family val="2"/>
          </rPr>
          <t xml:space="preserve">
per Lisa 
4-18-07
</t>
        </r>
      </text>
    </comment>
    <comment ref="AO246" authorId="0">
      <text>
        <r>
          <rPr>
            <b/>
            <sz val="12"/>
            <color indexed="81"/>
            <rFont val="Tahoma"/>
            <family val="2"/>
          </rPr>
          <t>Author:</t>
        </r>
        <r>
          <rPr>
            <sz val="12"/>
            <color indexed="81"/>
            <rFont val="Tahoma"/>
            <family val="2"/>
          </rPr>
          <t xml:space="preserve">
per Lisa 
4-18-07
</t>
        </r>
      </text>
    </comment>
    <comment ref="AC256" authorId="0">
      <text>
        <r>
          <rPr>
            <b/>
            <sz val="9"/>
            <color indexed="81"/>
            <rFont val="Tahoma"/>
            <family val="2"/>
          </rPr>
          <t>Author:
10/22/10
Met effectively has zero put fees for the first 250,00 AF stored due to minimum payments made covering these costs.</t>
        </r>
      </text>
    </comment>
    <comment ref="AH256" authorId="0">
      <text>
        <r>
          <rPr>
            <b/>
            <sz val="10"/>
            <color indexed="81"/>
            <rFont val="Tahoma"/>
            <family val="2"/>
          </rPr>
          <t>Author:
10/22/10
$15.00 = Power
$16.25 = O&amp;M</t>
        </r>
        <r>
          <rPr>
            <sz val="10"/>
            <color indexed="81"/>
            <rFont val="Tahoma"/>
            <family val="2"/>
          </rPr>
          <t xml:space="preserve">
</t>
        </r>
      </text>
    </comment>
    <comment ref="AJ256" authorId="0">
      <text>
        <r>
          <rPr>
            <b/>
            <sz val="10"/>
            <color indexed="81"/>
            <rFont val="Tahoma"/>
            <family val="2"/>
          </rPr>
          <t>Author:
10/22/10
$45.00 = Power
$20.89 = O&amp;M</t>
        </r>
      </text>
    </comment>
    <comment ref="AH257" authorId="0">
      <text>
        <r>
          <rPr>
            <b/>
            <sz val="10"/>
            <color indexed="81"/>
            <rFont val="Tahoma"/>
            <family val="2"/>
          </rPr>
          <t>Author:
10/22/10
$15.00 = Power
$16.25 = O&amp;M</t>
        </r>
        <r>
          <rPr>
            <sz val="10"/>
            <color indexed="81"/>
            <rFont val="Tahoma"/>
            <family val="2"/>
          </rPr>
          <t xml:space="preserve">
</t>
        </r>
      </text>
    </comment>
    <comment ref="AJ257" authorId="0">
      <text>
        <r>
          <rPr>
            <b/>
            <sz val="10"/>
            <color indexed="81"/>
            <rFont val="Tahoma"/>
            <family val="2"/>
          </rPr>
          <t>Author:
10/22/10
$45.00 = Power
$20.89 = O&amp;M</t>
        </r>
      </text>
    </comment>
    <comment ref="AO257" authorId="0">
      <text>
        <r>
          <rPr>
            <b/>
            <sz val="12"/>
            <color indexed="81"/>
            <rFont val="Tahoma"/>
            <family val="2"/>
          </rPr>
          <t>Author:</t>
        </r>
        <r>
          <rPr>
            <sz val="12"/>
            <color indexed="81"/>
            <rFont val="Tahoma"/>
            <family val="2"/>
          </rPr>
          <t xml:space="preserve">
per Lisa 
4-18-07
</t>
        </r>
      </text>
    </comment>
    <comment ref="AH258" authorId="0">
      <text>
        <r>
          <rPr>
            <b/>
            <sz val="10"/>
            <color indexed="81"/>
            <rFont val="Tahoma"/>
            <family val="2"/>
          </rPr>
          <t>Author:
10/22/10
$15.00 = Power
$16.25 = O&amp;M</t>
        </r>
        <r>
          <rPr>
            <sz val="10"/>
            <color indexed="81"/>
            <rFont val="Tahoma"/>
            <family val="2"/>
          </rPr>
          <t xml:space="preserve">
</t>
        </r>
      </text>
    </comment>
    <comment ref="AJ258" authorId="0">
      <text>
        <r>
          <rPr>
            <b/>
            <sz val="10"/>
            <color indexed="81"/>
            <rFont val="Tahoma"/>
            <family val="2"/>
          </rPr>
          <t>Author:
10/22/10
$45.00 = Power
$20.89 = O&amp;M</t>
        </r>
      </text>
    </comment>
    <comment ref="AH259" authorId="0">
      <text>
        <r>
          <rPr>
            <b/>
            <sz val="10"/>
            <color indexed="81"/>
            <rFont val="Tahoma"/>
            <family val="2"/>
          </rPr>
          <t>Author:
10/22/10
$15.00 = Power
$16.25 = O&amp;M</t>
        </r>
        <r>
          <rPr>
            <sz val="10"/>
            <color indexed="81"/>
            <rFont val="Tahoma"/>
            <family val="2"/>
          </rPr>
          <t xml:space="preserve">
</t>
        </r>
      </text>
    </comment>
    <comment ref="AJ259" authorId="0">
      <text>
        <r>
          <rPr>
            <b/>
            <sz val="10"/>
            <color indexed="81"/>
            <rFont val="Tahoma"/>
            <family val="2"/>
          </rPr>
          <t>Author:
10/22/10
$45.00 = Power
$20.89 = O&amp;M</t>
        </r>
      </text>
    </comment>
    <comment ref="AH260" authorId="0">
      <text>
        <r>
          <rPr>
            <b/>
            <sz val="10"/>
            <color indexed="81"/>
            <rFont val="Tahoma"/>
            <family val="2"/>
          </rPr>
          <t>Author:
10/22/10
$15.00 = Power
$16.25 = O&amp;M</t>
        </r>
        <r>
          <rPr>
            <sz val="10"/>
            <color indexed="81"/>
            <rFont val="Tahoma"/>
            <family val="2"/>
          </rPr>
          <t xml:space="preserve">
</t>
        </r>
      </text>
    </comment>
    <comment ref="AJ260" authorId="0">
      <text>
        <r>
          <rPr>
            <b/>
            <sz val="10"/>
            <color indexed="81"/>
            <rFont val="Tahoma"/>
            <family val="2"/>
          </rPr>
          <t>Author:
10/22/10
$45.00 = Power
$20.89 = O&amp;M</t>
        </r>
      </text>
    </comment>
    <comment ref="AH261" authorId="0">
      <text>
        <r>
          <rPr>
            <b/>
            <sz val="10"/>
            <color indexed="81"/>
            <rFont val="Tahoma"/>
            <family val="2"/>
          </rPr>
          <t>Author:
10/22/10
$15.00 = Power
$16.25 = O&amp;M</t>
        </r>
        <r>
          <rPr>
            <sz val="10"/>
            <color indexed="81"/>
            <rFont val="Tahoma"/>
            <family val="2"/>
          </rPr>
          <t xml:space="preserve">
</t>
        </r>
      </text>
    </comment>
    <comment ref="AJ261" authorId="0">
      <text>
        <r>
          <rPr>
            <b/>
            <sz val="10"/>
            <color indexed="81"/>
            <rFont val="Tahoma"/>
            <family val="2"/>
          </rPr>
          <t>Author:
10/22/10
$45.00 = Power
$20.89 = O&amp;M</t>
        </r>
      </text>
    </comment>
    <comment ref="AH262" authorId="0">
      <text>
        <r>
          <rPr>
            <b/>
            <sz val="10"/>
            <color indexed="81"/>
            <rFont val="Tahoma"/>
            <family val="2"/>
          </rPr>
          <t>Author:
10/22/10
$15.00 = Power
$16.25 = O&amp;M</t>
        </r>
        <r>
          <rPr>
            <sz val="10"/>
            <color indexed="81"/>
            <rFont val="Tahoma"/>
            <family val="2"/>
          </rPr>
          <t xml:space="preserve">
</t>
        </r>
      </text>
    </comment>
    <comment ref="AJ262" authorId="0">
      <text>
        <r>
          <rPr>
            <b/>
            <sz val="10"/>
            <color indexed="81"/>
            <rFont val="Tahoma"/>
            <family val="2"/>
          </rPr>
          <t>Author:
10/22/10
$45.00 = Power
$20.89 = O&amp;M</t>
        </r>
      </text>
    </comment>
    <comment ref="AH263" authorId="0">
      <text>
        <r>
          <rPr>
            <b/>
            <sz val="10"/>
            <color indexed="81"/>
            <rFont val="Tahoma"/>
            <family val="2"/>
          </rPr>
          <t>Author:
10/22/10
$15.00 = Power
$16.25 = O&amp;M</t>
        </r>
        <r>
          <rPr>
            <sz val="10"/>
            <color indexed="81"/>
            <rFont val="Tahoma"/>
            <family val="2"/>
          </rPr>
          <t xml:space="preserve">
</t>
        </r>
      </text>
    </comment>
    <comment ref="AJ263" authorId="0">
      <text>
        <r>
          <rPr>
            <b/>
            <sz val="10"/>
            <color indexed="81"/>
            <rFont val="Tahoma"/>
            <family val="2"/>
          </rPr>
          <t>Author:
10/22/10
$45.00 = Power
$20.89 = O&amp;M</t>
        </r>
      </text>
    </comment>
    <comment ref="AH264" authorId="0">
      <text>
        <r>
          <rPr>
            <b/>
            <sz val="10"/>
            <color indexed="81"/>
            <rFont val="Tahoma"/>
            <family val="2"/>
          </rPr>
          <t>Author:
10/22/10
$15.00 = Power
$16.25 = O&amp;M</t>
        </r>
        <r>
          <rPr>
            <sz val="10"/>
            <color indexed="81"/>
            <rFont val="Tahoma"/>
            <family val="2"/>
          </rPr>
          <t xml:space="preserve">
</t>
        </r>
      </text>
    </comment>
    <comment ref="AJ264" authorId="0">
      <text>
        <r>
          <rPr>
            <b/>
            <sz val="10"/>
            <color indexed="81"/>
            <rFont val="Tahoma"/>
            <family val="2"/>
          </rPr>
          <t>Author:
10/22/10
$45.00 = Power
$20.89 = O&amp;M</t>
        </r>
      </text>
    </comment>
    <comment ref="AH265" authorId="0">
      <text>
        <r>
          <rPr>
            <b/>
            <sz val="10"/>
            <color indexed="81"/>
            <rFont val="Tahoma"/>
            <family val="2"/>
          </rPr>
          <t>Author:
10/22/10
$15.00 = Power
$16.25 = O&amp;M</t>
        </r>
        <r>
          <rPr>
            <sz val="10"/>
            <color indexed="81"/>
            <rFont val="Tahoma"/>
            <family val="2"/>
          </rPr>
          <t xml:space="preserve">
</t>
        </r>
      </text>
    </comment>
    <comment ref="AJ265" authorId="0">
      <text>
        <r>
          <rPr>
            <b/>
            <sz val="10"/>
            <color indexed="81"/>
            <rFont val="Tahoma"/>
            <family val="2"/>
          </rPr>
          <t>Author:
10/22/10
$45.00 = Power
$20.89 = O&amp;M</t>
        </r>
      </text>
    </comment>
    <comment ref="AH266" authorId="0">
      <text>
        <r>
          <rPr>
            <b/>
            <sz val="10"/>
            <color indexed="81"/>
            <rFont val="Tahoma"/>
            <family val="2"/>
          </rPr>
          <t>Author:
10/22/10
$15.00 = Power
$16.25 = O&amp;M</t>
        </r>
        <r>
          <rPr>
            <sz val="10"/>
            <color indexed="81"/>
            <rFont val="Tahoma"/>
            <family val="2"/>
          </rPr>
          <t xml:space="preserve">
</t>
        </r>
      </text>
    </comment>
    <comment ref="AJ266" authorId="0">
      <text>
        <r>
          <rPr>
            <b/>
            <sz val="10"/>
            <color indexed="81"/>
            <rFont val="Tahoma"/>
            <family val="2"/>
          </rPr>
          <t>Author:
10/22/10
$45.00 = Power
$20.89 = O&amp;M</t>
        </r>
      </text>
    </comment>
    <comment ref="AH267" authorId="0">
      <text>
        <r>
          <rPr>
            <b/>
            <sz val="10"/>
            <color indexed="81"/>
            <rFont val="Tahoma"/>
            <family val="2"/>
          </rPr>
          <t>Author:
10/22/10
$15.00 = Power
$16.25 = O&amp;M</t>
        </r>
        <r>
          <rPr>
            <sz val="10"/>
            <color indexed="81"/>
            <rFont val="Tahoma"/>
            <family val="2"/>
          </rPr>
          <t xml:space="preserve">
</t>
        </r>
      </text>
    </comment>
    <comment ref="AJ267" authorId="0">
      <text>
        <r>
          <rPr>
            <b/>
            <sz val="10"/>
            <color indexed="81"/>
            <rFont val="Tahoma"/>
            <family val="2"/>
          </rPr>
          <t>Author:
10/22/10
$45.00 = Power
$20.89 = O&amp;M</t>
        </r>
      </text>
    </comment>
    <comment ref="AC292"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3"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4"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5"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6"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7"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8"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9"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0"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1"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2"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3"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List>
</comments>
</file>

<file path=xl/comments16.xml><?xml version="1.0" encoding="utf-8"?>
<comments xmlns="http://schemas.openxmlformats.org/spreadsheetml/2006/main">
  <authors>
    <author>Author</author>
  </authors>
  <commentList>
    <comment ref="X20" authorId="0">
      <text>
        <r>
          <rPr>
            <b/>
            <sz val="9"/>
            <color indexed="81"/>
            <rFont val="Tahoma"/>
            <family val="2"/>
          </rPr>
          <t>Author:
10/22/2013
Contractually set per J. Matusak at 2.0%.</t>
        </r>
      </text>
    </comment>
    <comment ref="Y286" authorId="0">
      <text>
        <r>
          <rPr>
            <b/>
            <sz val="10"/>
            <color indexed="81"/>
            <rFont val="Tahoma"/>
            <family val="2"/>
          </rPr>
          <t>Author:
12-08-2011
Per J. Matusak, decrease unit cost to $70.38.</t>
        </r>
      </text>
    </comment>
  </commentList>
</comments>
</file>

<file path=xl/comments17.xml><?xml version="1.0" encoding="utf-8"?>
<comments xmlns="http://schemas.openxmlformats.org/spreadsheetml/2006/main">
  <authors>
    <author>Author</author>
  </authors>
  <commentList>
    <comment ref="Z210" authorId="0">
      <text>
        <r>
          <rPr>
            <b/>
            <sz val="14"/>
            <color indexed="81"/>
            <rFont val="Arial"/>
            <family val="2"/>
          </rPr>
          <t>Author:</t>
        </r>
        <r>
          <rPr>
            <sz val="14"/>
            <color indexed="81"/>
            <rFont val="Arial"/>
            <family val="2"/>
          </rPr>
          <t xml:space="preserve">
Includes escalation of 8.3% from base of 2003.</t>
        </r>
      </text>
    </comment>
    <comment ref="Y270"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Y273"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Y276"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Y279"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Z316" authorId="0">
      <text>
        <r>
          <rPr>
            <b/>
            <sz val="10"/>
            <color indexed="81"/>
            <rFont val="Tahoma"/>
            <family val="2"/>
          </rPr>
          <t>Author:
10/23/2013
Per Joe Vanderhorst:
Escalator is an arithmetic average of the PPI and GDPIP indices for two years prior to the year being calculated using September 2002 as the base.  For Federal Year 2014 (first payment made in October 1, 2013), The inflation factor was 1.276, or 27.6% higher than the base year.</t>
        </r>
      </text>
    </comment>
    <comment ref="Z319" authorId="0">
      <text>
        <r>
          <rPr>
            <b/>
            <sz val="10"/>
            <color indexed="81"/>
            <rFont val="Tahoma"/>
            <family val="2"/>
          </rPr>
          <t>Author:
10/23/2013
Increased escalation factor by 2.5% for new Federal Fiscal Year 2015.
Per Joe Vanderhorst:
Escalator is an arithmetic average of the PPI and GDPIP indices for two years prior to the year being calculated using September 2002 as the base.  For Federal Year 2014 (first payment made in October 1, 2013), The inflation factor was 1.276, or 27.6% higher than the base year.</t>
        </r>
      </text>
    </comment>
  </commentList>
</comments>
</file>

<file path=xl/comments18.xml><?xml version="1.0" encoding="utf-8"?>
<comments xmlns="http://schemas.openxmlformats.org/spreadsheetml/2006/main">
  <authors>
    <author>Author</author>
  </authors>
  <commentList>
    <comment ref="Y188" authorId="0">
      <text>
        <r>
          <rPr>
            <b/>
            <sz val="12"/>
            <color indexed="8"/>
            <rFont val="Arial"/>
            <family val="2"/>
          </rPr>
          <t>Author:</t>
        </r>
        <r>
          <rPr>
            <sz val="12"/>
            <color indexed="8"/>
            <rFont val="Arial"/>
            <family val="2"/>
          </rPr>
          <t xml:space="preserve">
Per capital spreadsheet for Proj. 152722 for Chino Basin and 152723 for OC.
</t>
        </r>
      </text>
    </comment>
    <comment ref="AG188" authorId="0">
      <text>
        <r>
          <rPr>
            <b/>
            <sz val="12"/>
            <color indexed="81"/>
            <rFont val="Arial"/>
            <family val="2"/>
          </rPr>
          <t>Author:</t>
        </r>
        <r>
          <rPr>
            <sz val="12"/>
            <color indexed="81"/>
            <rFont val="Arial"/>
            <family val="2"/>
          </rPr>
          <t xml:space="preserve">
$4/AF dry year yield fee (not tied to put or take). 3/23/04 Per James Bodnar, the charge is $100,000 per 75k AF.</t>
        </r>
      </text>
    </comment>
    <comment ref="AG248" authorId="0">
      <text>
        <r>
          <rPr>
            <b/>
            <sz val="10"/>
            <color indexed="81"/>
            <rFont val="Arial"/>
            <family val="2"/>
          </rPr>
          <t>Author:</t>
        </r>
        <r>
          <rPr>
            <sz val="10"/>
            <color indexed="81"/>
            <rFont val="Arial"/>
            <family val="2"/>
          </rPr>
          <t xml:space="preserve">
9/28/2007
Cost increased to include one-time audit fee.</t>
        </r>
      </text>
    </comment>
    <comment ref="AG284" authorId="0">
      <text>
        <r>
          <rPr>
            <b/>
            <sz val="10"/>
            <color indexed="81"/>
            <rFont val="Tahoma"/>
            <family val="2"/>
          </rPr>
          <t>Author:
12-08-2011
Revised amount for FY 12-13 of $313,000 less 2.5% inflation.</t>
        </r>
        <r>
          <rPr>
            <sz val="9"/>
            <color indexed="81"/>
            <rFont val="Tahoma"/>
            <family val="2"/>
          </rPr>
          <t xml:space="preserve">
</t>
        </r>
      </text>
    </comment>
    <comment ref="AG296" authorId="0">
      <text>
        <r>
          <rPr>
            <b/>
            <sz val="10"/>
            <color indexed="81"/>
            <rFont val="Tahoma"/>
            <family val="2"/>
          </rPr>
          <t>Author:
12-08-2011
Revised amount.</t>
        </r>
      </text>
    </comment>
  </commentList>
</comments>
</file>

<file path=xl/comments19.xml><?xml version="1.0" encoding="utf-8"?>
<comments xmlns="http://schemas.openxmlformats.org/spreadsheetml/2006/main">
  <authors>
    <author>Author</author>
  </authors>
  <commentList>
    <comment ref="AC18" authorId="0">
      <text>
        <r>
          <rPr>
            <b/>
            <sz val="9"/>
            <color indexed="81"/>
            <rFont val="Tahoma"/>
            <family val="2"/>
          </rPr>
          <t>Author:</t>
        </r>
        <r>
          <rPr>
            <sz val="9"/>
            <color indexed="81"/>
            <rFont val="Tahoma"/>
            <family val="2"/>
          </rPr>
          <t xml:space="preserve">
Annual payments to Landowners; also includes Reimbursable Costs to PVID and Escrow Easement Costs.
</t>
        </r>
      </text>
    </comment>
    <comment ref="AB20" authorId="0">
      <text>
        <r>
          <rPr>
            <sz val="12"/>
            <color indexed="81"/>
            <rFont val="Arial"/>
            <family val="2"/>
          </rPr>
          <t>Dennis Butkovich:
10/23/2013
Escalation factor is 5% based on M. Yu's input from July 2014 forward
Jay Brara:
Escalation 2.5% first 10 years, then up to 5% based on CPI.  Used 3% as  average for next 10 years.</t>
        </r>
      </text>
    </comment>
    <comment ref="AD20" authorId="0">
      <text>
        <r>
          <rPr>
            <sz val="12"/>
            <color indexed="81"/>
            <rFont val="Arial"/>
            <family val="2"/>
          </rPr>
          <t>Dennis Butkovich
10/23/2013
Escalation factor is 2.5% based on M. Yu's input from July 2014 forward.
Jay Brara:
Escalation 2.5% first 10 years, then up to 5% based on CPI.  Used 3% as  average for next 10 years.</t>
        </r>
      </text>
    </comment>
    <comment ref="X164" authorId="0">
      <text>
        <r>
          <rPr>
            <b/>
            <sz val="12"/>
            <color indexed="81"/>
            <rFont val="Arial"/>
            <family val="2"/>
          </rPr>
          <t>Author:</t>
        </r>
        <r>
          <rPr>
            <sz val="12"/>
            <color indexed="81"/>
            <rFont val="Arial"/>
            <family val="2"/>
          </rPr>
          <t xml:space="preserve">
Environmental documentation, per Fadi Kamand. </t>
        </r>
      </text>
    </comment>
    <comment ref="X176" authorId="0">
      <text>
        <r>
          <rPr>
            <sz val="12"/>
            <color indexed="81"/>
            <rFont val="Arial"/>
            <family val="2"/>
          </rPr>
          <t xml:space="preserve">Jay Brara:  Start-up cost of $1.5m, annual payment of $1.65m. Per Fadi Kamand.
</t>
        </r>
      </text>
    </comment>
    <comment ref="X188" authorId="0">
      <text>
        <r>
          <rPr>
            <b/>
            <sz val="12"/>
            <color indexed="81"/>
            <rFont val="Tahoma"/>
            <family val="2"/>
          </rPr>
          <t>Author:</t>
        </r>
        <r>
          <rPr>
            <sz val="12"/>
            <color indexed="81"/>
            <rFont val="Tahoma"/>
            <family val="2"/>
          </rPr>
          <t xml:space="preserve">
Program setup costs- per Fadi Kamand.</t>
        </r>
      </text>
    </comment>
    <comment ref="AB188" authorId="0">
      <text>
        <r>
          <rPr>
            <sz val="12"/>
            <color indexed="8"/>
            <rFont val="Arial"/>
            <family val="2"/>
          </rPr>
          <t xml:space="preserve">Shane:Annual and Admin.  Up-front cost plugged in Participation Rights.  
Jay: Program costs of between $154-$226 per AF includes up-front payments.  This rate is based on annual land management payment of $550 per acre and 4.2 af per acre yield; 550/4.2=130.95. 6/24/03- increase in annual payment from $550 to $602, =$143.33.
</t>
        </r>
      </text>
    </comment>
    <comment ref="X200" authorId="0">
      <text>
        <r>
          <rPr>
            <sz val="12"/>
            <color indexed="81"/>
            <rFont val="Arial"/>
            <family val="2"/>
          </rPr>
          <t>Jay Brara:  Sign-up payment of $37.8m, community program payment of $6m, setup costs increased by $1.4m. (Fadi, 2/9/04)
Range of expense $26 m to $58 m depending on option selected by farmers.
8/16/05  Actuals 
9/22/08 Per Fadi Kamand</t>
        </r>
      </text>
    </comment>
    <comment ref="W212" authorId="0">
      <text>
        <r>
          <rPr>
            <b/>
            <sz val="10"/>
            <color indexed="81"/>
            <rFont val="Tahoma"/>
            <family val="2"/>
          </rPr>
          <t>Author:</t>
        </r>
        <r>
          <rPr>
            <sz val="10"/>
            <color indexed="81"/>
            <rFont val="Tahoma"/>
            <family val="2"/>
          </rPr>
          <t xml:space="preserve">
Increase A/F by 13,158 for F/Y 2005/06 total to 120,602 A/F for the year, per F. Kamand (input for F/Y 2008/09 update).</t>
        </r>
      </text>
    </comment>
    <comment ref="X212" authorId="0">
      <text>
        <r>
          <rPr>
            <sz val="12"/>
            <color indexed="81"/>
            <rFont val="Arial"/>
            <family val="2"/>
          </rPr>
          <t>Jay Brara:  Actuals for 2005/06</t>
        </r>
      </text>
    </comment>
    <comment ref="X224" authorId="0">
      <text>
        <r>
          <rPr>
            <b/>
            <sz val="10"/>
            <color indexed="81"/>
            <rFont val="Tahoma"/>
            <family val="2"/>
          </rPr>
          <t>Author:</t>
        </r>
        <r>
          <rPr>
            <sz val="10"/>
            <color indexed="81"/>
            <rFont val="Tahoma"/>
            <family val="2"/>
          </rPr>
          <t xml:space="preserve">
Amount per A. Akingbemi &amp; verified with the CRD (immaterial difference).</t>
        </r>
      </text>
    </comment>
    <comment ref="AB281" authorId="0">
      <text>
        <r>
          <rPr>
            <b/>
            <sz val="10"/>
            <color indexed="81"/>
            <rFont val="Tahoma"/>
            <family val="2"/>
          </rPr>
          <t>Author:
12-08-2011
Per F. Kamand, program year costs run from August to July.
Unit cost based on fallowing costs of $4.45M, and an administrative fee of $260K.  Acre feet estimated at 31,330.</t>
        </r>
      </text>
    </comment>
    <comment ref="AB293" authorId="0">
      <text>
        <r>
          <rPr>
            <b/>
            <sz val="10"/>
            <color indexed="81"/>
            <rFont val="Tahoma"/>
            <family val="2"/>
          </rPr>
          <t>Author:
12-08-2011
Prior year plus 2.5%.</t>
        </r>
      </text>
    </comment>
    <comment ref="AB305" authorId="0">
      <text>
        <r>
          <rPr>
            <b/>
            <sz val="10"/>
            <color indexed="81"/>
            <rFont val="Tahoma"/>
            <family val="2"/>
          </rPr>
          <t>Author:
12-08-2011
Prior year plus 2.5%.</t>
        </r>
      </text>
    </comment>
  </commentList>
</comments>
</file>

<file path=xl/comments2.xml><?xml version="1.0" encoding="utf-8"?>
<comments xmlns="http://schemas.openxmlformats.org/spreadsheetml/2006/main">
  <authors>
    <author>Author</author>
  </authors>
  <commentList>
    <comment ref="AN10" authorId="0">
      <text>
        <r>
          <rPr>
            <sz val="9"/>
            <color indexed="81"/>
            <rFont val="Tahoma"/>
            <family val="2"/>
          </rPr>
          <t xml:space="preserve">Hi RJ,
Through some vary hi-tech analysis we came up with a  very complex calculation for OC-88
OC-88 Demand = 21% x MWDOC Full Service Demand
So maybe you can create a new sheet (or table) in your model to calculate this.
In regards to treatment, give me a call tomorrow and let’s talk through this calculation.
Keith
</t>
        </r>
      </text>
    </comment>
  </commentList>
</comments>
</file>

<file path=xl/comments20.xml><?xml version="1.0" encoding="utf-8"?>
<comments xmlns="http://schemas.openxmlformats.org/spreadsheetml/2006/main">
  <authors>
    <author>Author</author>
  </authors>
  <commentList>
    <comment ref="X20" authorId="0">
      <text>
        <r>
          <rPr>
            <b/>
            <sz val="9"/>
            <color indexed="81"/>
            <rFont val="Tahoma"/>
            <family val="2"/>
          </rPr>
          <t>Author:
10/22/2013
Contractually set per J. Matusak at 2.5%.</t>
        </r>
      </text>
    </comment>
    <comment ref="W241" authorId="0">
      <text>
        <r>
          <rPr>
            <b/>
            <sz val="9"/>
            <color indexed="81"/>
            <rFont val="Tahoma"/>
            <family val="2"/>
          </rPr>
          <t>Jan P. Matusak:
Forbearance in 2006</t>
        </r>
        <r>
          <rPr>
            <sz val="9"/>
            <color indexed="81"/>
            <rFont val="Tahoma"/>
            <family val="2"/>
          </rPr>
          <t xml:space="preserve">
</t>
        </r>
      </text>
    </comment>
    <comment ref="W253" authorId="0">
      <text>
        <r>
          <rPr>
            <b/>
            <sz val="9"/>
            <color indexed="81"/>
            <rFont val="Tahoma"/>
            <family val="2"/>
          </rPr>
          <t>Jan P. Matusak:
Forbearance in 2007</t>
        </r>
        <r>
          <rPr>
            <sz val="9"/>
            <color indexed="81"/>
            <rFont val="Tahoma"/>
            <family val="2"/>
          </rPr>
          <t xml:space="preserve">
</t>
        </r>
      </text>
    </comment>
    <comment ref="W262" authorId="0">
      <text>
        <r>
          <rPr>
            <b/>
            <sz val="9"/>
            <color indexed="81"/>
            <rFont val="Tahoma"/>
            <family val="2"/>
          </rPr>
          <t>Jan P. Matusak:
Forbearance in 2008</t>
        </r>
        <r>
          <rPr>
            <sz val="9"/>
            <color indexed="81"/>
            <rFont val="Tahoma"/>
            <family val="2"/>
          </rPr>
          <t xml:space="preserve">
</t>
        </r>
      </text>
    </comment>
    <comment ref="AA265" authorId="0">
      <text>
        <r>
          <rPr>
            <b/>
            <sz val="10"/>
            <color indexed="81"/>
            <rFont val="Tahoma"/>
            <family val="2"/>
          </rPr>
          <t xml:space="preserve">Dennis Butkovich: 4/30/2009
</t>
        </r>
        <r>
          <rPr>
            <sz val="10"/>
            <color indexed="81"/>
            <rFont val="Tahoma"/>
            <family val="2"/>
          </rPr>
          <t>Total amount should be about $1.7 million.  If WSO does not schedule are-feet, will have to input total budgeted amount.</t>
        </r>
        <r>
          <rPr>
            <b/>
            <sz val="10"/>
            <color indexed="81"/>
            <rFont val="Tahoma"/>
            <family val="2"/>
          </rPr>
          <t xml:space="preserve">
Jan Matusak; 9/18/2010
</t>
        </r>
        <r>
          <rPr>
            <sz val="10"/>
            <color indexed="81"/>
            <rFont val="Tahoma"/>
            <family val="2"/>
          </rPr>
          <t>An amount was paid in July 2010 rather than April 2010</t>
        </r>
      </text>
    </comment>
    <comment ref="W268" authorId="0">
      <text>
        <r>
          <rPr>
            <b/>
            <sz val="9"/>
            <color indexed="81"/>
            <rFont val="Tahoma"/>
            <family val="2"/>
          </rPr>
          <t>Jan P. Matusak:
Forbearance in 2009</t>
        </r>
        <r>
          <rPr>
            <sz val="9"/>
            <color indexed="81"/>
            <rFont val="Tahoma"/>
            <family val="2"/>
          </rPr>
          <t xml:space="preserve">
</t>
        </r>
      </text>
    </comment>
    <comment ref="W276" authorId="0">
      <text>
        <r>
          <rPr>
            <b/>
            <sz val="9"/>
            <color indexed="81"/>
            <rFont val="Tahoma"/>
            <family val="2"/>
          </rPr>
          <t>Jan P. Matusak:
E</t>
        </r>
        <r>
          <rPr>
            <sz val="9"/>
            <color indexed="81"/>
            <rFont val="Tahoma"/>
            <family val="2"/>
          </rPr>
          <t xml:space="preserve">stimated forebearance in 2010
</t>
        </r>
      </text>
    </comment>
    <comment ref="Z276" authorId="0">
      <text>
        <r>
          <rPr>
            <b/>
            <sz val="9"/>
            <color indexed="81"/>
            <rFont val="Tahoma"/>
            <family val="2"/>
          </rPr>
          <t xml:space="preserve">D. Butkovich 10/8/09:
</t>
        </r>
        <r>
          <rPr>
            <sz val="9"/>
            <color indexed="81"/>
            <rFont val="Tahoma"/>
            <family val="2"/>
          </rPr>
          <t>To account for two payments within the fiscal year per note from J. Matusak:
Estimated forbearance in 2010 and 2011.  Metropolitan has proposed paying the Quechan Tribe in advance of the year in which the forbearance takes place in return for specified actions.  It is assumed that an agreement to make the payment in advance with a settling up payment once Reclamation has issued its Decree Accounting Report is executed to permit payment to be made in advance in this month for 2011.</t>
        </r>
        <r>
          <rPr>
            <b/>
            <sz val="9"/>
            <color indexed="81"/>
            <rFont val="Tahoma"/>
            <family val="2"/>
          </rPr>
          <t xml:space="preserve">
Jan Matusak:
</t>
        </r>
        <r>
          <rPr>
            <sz val="9"/>
            <color indexed="81"/>
            <rFont val="Tahoma"/>
            <family val="2"/>
          </rPr>
          <t>8/18/10 Payment shown in column y as showing it in column z does not allow the forebearance amount to be shown in column w</t>
        </r>
      </text>
    </comment>
  </commentList>
</comments>
</file>

<file path=xl/comments21.xml><?xml version="1.0" encoding="utf-8"?>
<comments xmlns="http://schemas.openxmlformats.org/spreadsheetml/2006/main">
  <authors>
    <author>Author</author>
  </authors>
  <commentList>
    <comment ref="O200" authorId="0">
      <text>
        <r>
          <rPr>
            <b/>
            <sz val="12"/>
            <color indexed="81"/>
            <rFont val="Tahoma"/>
            <family val="2"/>
          </rPr>
          <t>Author:</t>
        </r>
        <r>
          <rPr>
            <sz val="12"/>
            <color indexed="81"/>
            <rFont val="Tahoma"/>
            <family val="2"/>
          </rPr>
          <t xml:space="preserve">
Actual pymt Jun 05</t>
        </r>
      </text>
    </comment>
    <comment ref="AN200" authorId="0">
      <text>
        <r>
          <rPr>
            <b/>
            <sz val="12"/>
            <color indexed="81"/>
            <rFont val="Tahoma"/>
            <family val="2"/>
          </rPr>
          <t>Author:</t>
        </r>
        <r>
          <rPr>
            <sz val="12"/>
            <color indexed="81"/>
            <rFont val="Tahoma"/>
            <family val="2"/>
          </rPr>
          <t xml:space="preserve">
Actual pymt Jun 05</t>
        </r>
      </text>
    </comment>
    <comment ref="V228" authorId="0">
      <text>
        <r>
          <rPr>
            <b/>
            <sz val="10"/>
            <color indexed="81"/>
            <rFont val="Tahoma"/>
            <family val="2"/>
          </rPr>
          <t>Author:
10,000 a/f zeroed-out, as the water was an "option purcahse" and not from storage (per J. Bodnar).  Water was received in March 2007, but was not paid for until August 2007.</t>
        </r>
      </text>
    </comment>
    <comment ref="AI256" authorId="0">
      <text>
        <r>
          <rPr>
            <b/>
            <sz val="9"/>
            <color indexed="81"/>
            <rFont val="Tahoma"/>
            <family val="2"/>
          </rPr>
          <t>9-30-09
Foothill pumping costs eliminated with the completion of the Inland Feeder in Sept. 09.</t>
        </r>
        <r>
          <rPr>
            <sz val="9"/>
            <color indexed="81"/>
            <rFont val="Tahoma"/>
            <family val="2"/>
          </rPr>
          <t xml:space="preserve">
 </t>
        </r>
      </text>
    </comment>
  </commentList>
</comments>
</file>

<file path=xl/comments22.xml><?xml version="1.0" encoding="utf-8"?>
<comments xmlns="http://schemas.openxmlformats.org/spreadsheetml/2006/main">
  <authors>
    <author>Author</author>
  </authors>
  <commentList>
    <comment ref="U82" authorId="0">
      <text>
        <r>
          <rPr>
            <b/>
            <sz val="12"/>
            <color indexed="81"/>
            <rFont val="Arial"/>
            <family val="2"/>
          </rPr>
          <t>Author:</t>
        </r>
        <r>
          <rPr>
            <sz val="12"/>
            <color indexed="81"/>
            <rFont val="Arial"/>
            <family val="2"/>
          </rPr>
          <t xml:space="preserve">
After 10% loss</t>
        </r>
        <r>
          <rPr>
            <sz val="8"/>
            <color indexed="81"/>
            <rFont val="Tahoma"/>
            <family val="2"/>
          </rPr>
          <t xml:space="preserve">
</t>
        </r>
      </text>
    </comment>
    <comment ref="AB82" authorId="0">
      <text>
        <r>
          <rPr>
            <b/>
            <sz val="12"/>
            <color indexed="81"/>
            <rFont val="Arial"/>
            <family val="2"/>
          </rPr>
          <t>Author:</t>
        </r>
        <r>
          <rPr>
            <sz val="12"/>
            <color indexed="81"/>
            <rFont val="Arial"/>
            <family val="2"/>
          </rPr>
          <t xml:space="preserve">
Will drop to $50/af once capital cost has been paid
</t>
        </r>
      </text>
    </comment>
    <comment ref="AD82" authorId="0">
      <text>
        <r>
          <rPr>
            <b/>
            <sz val="12"/>
            <color indexed="81"/>
            <rFont val="Arial"/>
            <family val="2"/>
          </rPr>
          <t>Author:</t>
        </r>
        <r>
          <rPr>
            <sz val="12"/>
            <color indexed="81"/>
            <rFont val="Arial"/>
            <family val="2"/>
          </rPr>
          <t xml:space="preserve">
Calendar year rates</t>
        </r>
      </text>
    </comment>
    <comment ref="AI176" authorId="0">
      <text>
        <r>
          <rPr>
            <b/>
            <sz val="12"/>
            <color indexed="81"/>
            <rFont val="Tahoma"/>
            <family val="2"/>
          </rPr>
          <t>Author:</t>
        </r>
        <r>
          <rPr>
            <sz val="12"/>
            <color indexed="81"/>
            <rFont val="Tahoma"/>
            <family val="2"/>
          </rPr>
          <t xml:space="preserve">
O&amp;M payment. Capital cost of put of 350k is satisfied. Rule: Pay less of escalated O&amp;M or movement cost of water, whichever is less, or cost of water movement minus O&amp;M payment (per Russ Ryan).</t>
        </r>
      </text>
    </comment>
    <comment ref="O188" authorId="0">
      <text>
        <r>
          <rPr>
            <sz val="12"/>
            <color indexed="81"/>
            <rFont val="Tahoma"/>
            <family val="2"/>
          </rPr>
          <t xml:space="preserve">Jay Brara: Actually paid $4,926,544 in FY03/04.
</t>
        </r>
      </text>
    </comment>
    <comment ref="AP188" authorId="0">
      <text>
        <r>
          <rPr>
            <sz val="12"/>
            <color indexed="81"/>
            <rFont val="Tahoma"/>
            <family val="2"/>
          </rPr>
          <t xml:space="preserve">Jay Brara: Actually paid $4,926,544 in FY03/04.
</t>
        </r>
      </text>
    </comment>
    <comment ref="O200" authorId="0">
      <text>
        <r>
          <rPr>
            <sz val="12"/>
            <color indexed="81"/>
            <rFont val="Tahoma"/>
            <family val="2"/>
          </rPr>
          <t>Actually paid $13,318,347 in FY04/05.</t>
        </r>
      </text>
    </comment>
    <comment ref="AP200" authorId="0">
      <text>
        <r>
          <rPr>
            <sz val="12"/>
            <color indexed="81"/>
            <rFont val="Tahoma"/>
            <family val="2"/>
          </rPr>
          <t>Actually paid $13,318,347 in FY04/05.</t>
        </r>
      </text>
    </comment>
    <comment ref="AI212" authorId="0">
      <text>
        <r>
          <rPr>
            <b/>
            <sz val="12"/>
            <color indexed="81"/>
            <rFont val="Tahoma"/>
            <family val="2"/>
          </rPr>
          <t>Author:</t>
        </r>
        <r>
          <rPr>
            <sz val="12"/>
            <color indexed="81"/>
            <rFont val="Tahoma"/>
            <family val="2"/>
          </rPr>
          <t xml:space="preserve">
Based on 350,000 AF maximum storage.
</t>
        </r>
      </text>
    </comment>
    <comment ref="X219" authorId="0">
      <text>
        <r>
          <rPr>
            <b/>
            <sz val="14"/>
            <color indexed="81"/>
            <rFont val="Tahoma"/>
            <family val="2"/>
          </rPr>
          <t>Author:</t>
        </r>
        <r>
          <rPr>
            <sz val="14"/>
            <color indexed="81"/>
            <rFont val="Tahoma"/>
            <family val="2"/>
          </rPr>
          <t xml:space="preserve">
Dennis Butkovich:
James Bodnar to check if inventory balance is correct as WINS amount is 343,327 .</t>
        </r>
      </text>
    </comment>
    <comment ref="AF256" authorId="0">
      <text>
        <r>
          <rPr>
            <b/>
            <sz val="9"/>
            <color indexed="81"/>
            <rFont val="Tahoma"/>
            <family val="2"/>
          </rPr>
          <t>Author:</t>
        </r>
        <r>
          <rPr>
            <sz val="9"/>
            <color indexed="81"/>
            <rFont val="Tahoma"/>
            <family val="2"/>
          </rPr>
          <t xml:space="preserve">
 No longer required to pay.  See note in header info.</t>
        </r>
      </text>
    </comment>
    <comment ref="AB262" authorId="0">
      <text>
        <r>
          <rPr>
            <b/>
            <sz val="9"/>
            <color indexed="81"/>
            <rFont val="Tahoma"/>
            <family val="2"/>
          </rPr>
          <t>In calendar year 2009 Met satisfied the capital put and take fee.</t>
        </r>
        <r>
          <rPr>
            <sz val="9"/>
            <color indexed="81"/>
            <rFont val="Tahoma"/>
            <family val="2"/>
          </rPr>
          <t xml:space="preserve">
</t>
        </r>
      </text>
    </comment>
    <comment ref="AD262" authorId="0">
      <text>
        <r>
          <rPr>
            <b/>
            <sz val="9"/>
            <color indexed="81"/>
            <rFont val="Tahoma"/>
            <family val="2"/>
          </rPr>
          <t>In calendar year 2009 Met satisfied the capital put and take fee.</t>
        </r>
      </text>
    </comment>
    <comment ref="AI277" authorId="0">
      <text>
        <r>
          <rPr>
            <b/>
            <sz val="9"/>
            <color indexed="81"/>
            <rFont val="Tahoma"/>
            <family val="2"/>
          </rPr>
          <t>Author:
12/8/10
Formula change .</t>
        </r>
      </text>
    </comment>
  </commentList>
</comments>
</file>

<file path=xl/comments23.xml><?xml version="1.0" encoding="utf-8"?>
<comments xmlns="http://schemas.openxmlformats.org/spreadsheetml/2006/main">
  <authors>
    <author>Author</author>
  </authors>
  <commentList>
    <comment ref="AC20" authorId="0">
      <text>
        <r>
          <rPr>
            <sz val="10"/>
            <color indexed="81"/>
            <rFont val="Arial"/>
            <family val="2"/>
          </rPr>
          <t>No escalation - J. Scott 9/30/09.</t>
        </r>
      </text>
    </comment>
    <comment ref="AD20" authorId="0">
      <text>
        <r>
          <rPr>
            <sz val="10"/>
            <color indexed="81"/>
            <rFont val="Arial"/>
            <family val="2"/>
          </rPr>
          <t>No escalation - J. Scott 9/30/09</t>
        </r>
      </text>
    </comment>
    <comment ref="AE20" authorId="0">
      <text>
        <r>
          <rPr>
            <sz val="10"/>
            <color indexed="81"/>
            <rFont val="Arial"/>
            <family val="2"/>
          </rPr>
          <t>No escalation - J. Scott 9/30/09</t>
        </r>
      </text>
    </comment>
  </commentList>
</comments>
</file>

<file path=xl/comments24.xml><?xml version="1.0" encoding="utf-8"?>
<comments xmlns="http://schemas.openxmlformats.org/spreadsheetml/2006/main">
  <authors>
    <author>Author</author>
  </authors>
  <commentList>
    <comment ref="X20" authorId="0">
      <text>
        <r>
          <rPr>
            <b/>
            <sz val="12"/>
            <color indexed="81"/>
            <rFont val="Tahoma"/>
            <family val="2"/>
          </rPr>
          <t>Dennis:
10/22/2013
Escalator is 2.5% per G. Breaux. 
RJ:</t>
        </r>
        <r>
          <rPr>
            <sz val="12"/>
            <color indexed="81"/>
            <rFont val="Tahoma"/>
            <family val="2"/>
          </rPr>
          <t xml:space="preserve">
escalator should be annual change in MWD's volumetric rates.
</t>
        </r>
        <r>
          <rPr>
            <b/>
            <sz val="12"/>
            <color indexed="81"/>
            <rFont val="Tahoma"/>
            <family val="2"/>
          </rPr>
          <t>Jan P. Matusak 10/7/08:</t>
        </r>
        <r>
          <rPr>
            <sz val="12"/>
            <color indexed="81"/>
            <rFont val="Tahoma"/>
            <family val="2"/>
          </rPr>
          <t xml:space="preserve">
Escalator not used in spreadsheet.  See comment in cell X229.
</t>
        </r>
      </text>
    </comment>
    <comment ref="W229" authorId="0">
      <text>
        <r>
          <rPr>
            <b/>
            <sz val="9"/>
            <color indexed="81"/>
            <rFont val="Tahoma"/>
            <family val="2"/>
          </rPr>
          <t xml:space="preserve">Author:
9/18/10: </t>
        </r>
        <r>
          <rPr>
            <sz val="9"/>
            <color indexed="81"/>
            <rFont val="Tahoma"/>
            <family val="2"/>
          </rPr>
          <t xml:space="preserve">Values are shown in month in which deposit into Trust  is made
</t>
        </r>
      </text>
    </comment>
    <comment ref="X229" authorId="0">
      <text>
        <r>
          <rPr>
            <b/>
            <sz val="9"/>
            <color indexed="81"/>
            <rFont val="Tahoma"/>
            <family val="2"/>
          </rPr>
          <t xml:space="preserve">Author:
9/18/10: </t>
        </r>
        <r>
          <rPr>
            <sz val="9"/>
            <color indexed="81"/>
            <rFont val="Tahoma"/>
            <family val="2"/>
          </rPr>
          <t xml:space="preserve">Values shown from April 2007 through October 2011 include assumption that interest accrues at 2.14 percent per year from 8/1/10.  Interest accrual from date of deposit until 7/31/09 calculated by the Reporting and Operations Unit.  Trust Fund balance is assumed to be disbursed to Settlement Parties on 10/31/11.  Values calculated in Money Held in Trust for San Luis Rey Indian Water Authority as of 7 31 10 for 2011 12 Revenue Requirements.xls
</t>
        </r>
      </text>
    </comment>
  </commentList>
</comments>
</file>

<file path=xl/comments25.xml><?xml version="1.0" encoding="utf-8"?>
<comments xmlns="http://schemas.openxmlformats.org/spreadsheetml/2006/main">
  <authors>
    <author>Author</author>
  </authors>
  <commentList>
    <comment ref="AC322" authorId="0">
      <text>
        <r>
          <rPr>
            <b/>
            <sz val="9"/>
            <color indexed="81"/>
            <rFont val="Tahoma"/>
            <family val="2"/>
          </rPr>
          <t>Author:
Advance funding of construction costs on an assumed equal monthly basis for 30 months</t>
        </r>
        <r>
          <rPr>
            <sz val="9"/>
            <color indexed="81"/>
            <rFont val="Tahoma"/>
            <family val="2"/>
          </rPr>
          <t xml:space="preserve">
</t>
        </r>
      </text>
    </comment>
    <comment ref="AC352" authorId="0">
      <text>
        <r>
          <rPr>
            <b/>
            <sz val="9"/>
            <color indexed="81"/>
            <rFont val="Tahoma"/>
            <family val="2"/>
          </rPr>
          <t xml:space="preserve">Author:
Funding of operation and maintenance begins
</t>
        </r>
      </text>
    </comment>
  </commentList>
</comments>
</file>

<file path=xl/comments26.xml><?xml version="1.0" encoding="utf-8"?>
<comments xmlns="http://schemas.openxmlformats.org/spreadsheetml/2006/main">
  <authors>
    <author>Author</author>
  </authors>
  <commentList>
    <comment ref="AF364" authorId="0">
      <text>
        <r>
          <rPr>
            <sz val="14"/>
            <color indexed="81"/>
            <rFont val="Tahoma"/>
            <family val="2"/>
          </rPr>
          <t xml:space="preserve">From: Bodnar,James D 
Sent: Monday, December 02, 2013 9:35 PM
To: Van den Berg,Arnout H
Cc: Kunysz,Kathy; Brown,Kathy D; Butkovich,Dennis A
Subject: Re: supply program budget 
The five year forecast will end after FY 17/18.  So in FY 18/19, the amount will increase.  If you need to have a placeholder for escalation you could increase the amount to around $300/AF in FY 18/19 and keep it fixed for another five years.  The reality is the number will be dependent upon our negotiation position.  It's certainly more likely to increase in FY 18/19 than stay flat or decrease.
-- James
</t>
        </r>
      </text>
    </comment>
  </commentList>
</comments>
</file>

<file path=xl/comments27.xml><?xml version="1.0" encoding="utf-8"?>
<comments xmlns="http://schemas.openxmlformats.org/spreadsheetml/2006/main">
  <authors>
    <author>Author</author>
  </authors>
  <commentList>
    <comment ref="AB20" authorId="0">
      <text>
        <r>
          <rPr>
            <b/>
            <sz val="10"/>
            <color indexed="81"/>
            <rFont val="Tahoma"/>
            <family val="2"/>
          </rPr>
          <t>Author:</t>
        </r>
        <r>
          <rPr>
            <sz val="10"/>
            <color indexed="81"/>
            <rFont val="Tahoma"/>
            <family val="2"/>
          </rPr>
          <t xml:space="preserve">
10/24/2013
Per J. Matusak, escalation factor is 5% (same as PVID).</t>
        </r>
      </text>
    </comment>
  </commentList>
</comments>
</file>

<file path=xl/comments28.xml><?xml version="1.0" encoding="utf-8"?>
<comments xmlns="http://schemas.openxmlformats.org/spreadsheetml/2006/main">
  <authors>
    <author>Author</author>
  </authors>
  <commentList>
    <comment ref="AC21" authorId="0">
      <text>
        <r>
          <rPr>
            <b/>
            <sz val="10"/>
            <color indexed="81"/>
            <rFont val="Arial"/>
            <family val="2"/>
          </rPr>
          <t xml:space="preserve">Author:
</t>
        </r>
        <r>
          <rPr>
            <sz val="10"/>
            <color indexed="81"/>
            <rFont val="Arial"/>
            <family val="2"/>
          </rPr>
          <t xml:space="preserve">$per AF increased to $200 on 10/1/09.
$ per AF ($75) and escalation %  (3.0%) eliminated 11-7-08.
Decreased to $75.00 from $250.00 on 10/3/2007.
</t>
        </r>
      </text>
    </comment>
    <comment ref="Y105" authorId="0">
      <text>
        <r>
          <rPr>
            <b/>
            <sz val="12"/>
            <color indexed="8"/>
            <rFont val="Arial"/>
            <family val="2"/>
          </rPr>
          <t>Author:</t>
        </r>
        <r>
          <rPr>
            <sz val="12"/>
            <color indexed="8"/>
            <rFont val="Arial"/>
            <family val="2"/>
          </rPr>
          <t xml:space="preserve">
Per capital proj 102751 spreadsheet.</t>
        </r>
      </text>
    </comment>
    <comment ref="AE200" authorId="0">
      <text>
        <r>
          <rPr>
            <sz val="12"/>
            <color indexed="81"/>
            <rFont val="Tahoma"/>
            <family val="2"/>
          </rPr>
          <t xml:space="preserve">Sep 06: Per Kathy Kunysz, O&amp;M Costs disputed and yet to be resolved.
</t>
        </r>
      </text>
    </comment>
  </commentList>
</comments>
</file>

<file path=xl/comments3.xml><?xml version="1.0" encoding="utf-8"?>
<comments xmlns="http://schemas.openxmlformats.org/spreadsheetml/2006/main">
  <authors>
    <author>Author</author>
  </authors>
  <commentList>
    <comment ref="DL5" authorId="0">
      <text>
        <r>
          <rPr>
            <b/>
            <sz val="8"/>
            <color indexed="81"/>
            <rFont val="Tahoma"/>
            <family val="2"/>
          </rPr>
          <t>Author:</t>
        </r>
        <r>
          <rPr>
            <sz val="8"/>
            <color indexed="81"/>
            <rFont val="Tahoma"/>
            <family val="2"/>
          </rPr>
          <t xml:space="preserve">
Change from 0 to 37:
Ann Finley 4/7/04 email</t>
        </r>
      </text>
    </comment>
    <comment ref="DM5" authorId="0">
      <text>
        <r>
          <rPr>
            <b/>
            <sz val="8"/>
            <color indexed="81"/>
            <rFont val="Tahoma"/>
            <family val="2"/>
          </rPr>
          <t>Author:</t>
        </r>
        <r>
          <rPr>
            <sz val="8"/>
            <color indexed="81"/>
            <rFont val="Tahoma"/>
            <family val="2"/>
          </rPr>
          <t xml:space="preserve">
Change from 36 to 1110:
Ann Finley 4/7/04 email</t>
        </r>
      </text>
    </comment>
    <comment ref="DL6" authorId="0">
      <text>
        <r>
          <rPr>
            <b/>
            <sz val="12"/>
            <color indexed="8"/>
            <rFont val="Arial"/>
            <family val="2"/>
          </rPr>
          <t>Author:</t>
        </r>
        <r>
          <rPr>
            <sz val="12"/>
            <color indexed="8"/>
            <rFont val="Arial"/>
            <family val="2"/>
          </rPr>
          <t xml:space="preserve">
not inlcuding Iron Mnt flow b/c that is already included in CRA power</t>
        </r>
      </text>
    </comment>
    <comment ref="BE17" authorId="0">
      <text>
        <r>
          <rPr>
            <b/>
            <sz val="16"/>
            <color indexed="81"/>
            <rFont val="Tahoma"/>
            <family val="2"/>
          </rPr>
          <t>Author:</t>
        </r>
        <r>
          <rPr>
            <sz val="16"/>
            <color indexed="81"/>
            <rFont val="Tahoma"/>
            <family val="2"/>
          </rPr>
          <t xml:space="preserve">
have to take at least 5% of Availability Balance BE amount in the winter months of October to May</t>
        </r>
      </text>
    </comment>
    <comment ref="BG17" authorId="0">
      <text>
        <r>
          <rPr>
            <b/>
            <sz val="14"/>
            <color indexed="81"/>
            <rFont val="Tahoma"/>
            <family val="2"/>
          </rPr>
          <t>Author:</t>
        </r>
        <r>
          <rPr>
            <sz val="14"/>
            <color indexed="81"/>
            <rFont val="Tahoma"/>
            <family val="2"/>
          </rPr>
          <t xml:space="preserve">
cannot take more than 15% of Availability Balance BE in the summer months of June to September</t>
        </r>
      </text>
    </comment>
    <comment ref="BO17" authorId="0">
      <text>
        <r>
          <rPr>
            <b/>
            <sz val="11"/>
            <color indexed="81"/>
            <rFont val="Tahoma"/>
            <family val="2"/>
          </rPr>
          <t>Author:</t>
        </r>
        <r>
          <rPr>
            <sz val="11"/>
            <color indexed="81"/>
            <rFont val="Tahoma"/>
            <family val="2"/>
          </rPr>
          <t xml:space="preserve">
Apr-Sept:formula. Oct-Mar=PwerRes. Input.</t>
        </r>
      </text>
    </comment>
    <comment ref="CW18" authorId="0">
      <text>
        <r>
          <rPr>
            <b/>
            <sz val="10"/>
            <color indexed="81"/>
            <rFont val="Tahoma"/>
            <family val="2"/>
          </rPr>
          <t>Author:</t>
        </r>
        <r>
          <rPr>
            <sz val="10"/>
            <color indexed="81"/>
            <rFont val="Tahoma"/>
            <family val="2"/>
          </rPr>
          <t xml:space="preserve">
the contract says 2000 kwh/af</t>
        </r>
      </text>
    </comment>
    <comment ref="CT31" authorId="0">
      <text>
        <r>
          <rPr>
            <b/>
            <sz val="12"/>
            <color indexed="81"/>
            <rFont val="Tahoma"/>
            <family val="2"/>
          </rPr>
          <t>Author:</t>
        </r>
        <r>
          <rPr>
            <sz val="12"/>
            <color indexed="81"/>
            <rFont val="Tahoma"/>
            <family val="2"/>
          </rPr>
          <t xml:space="preserve">
5-20-07
.RJ:
 For CRA power charge to CVWD for the 35TAF transfer, weight the power prices using 56.5% off peak ("supplemental buy rate") + 43.5% on peak ("supplemental sell rate").
 Thanks,
 june</t>
        </r>
      </text>
    </comment>
    <comment ref="BW43" authorId="0">
      <text>
        <r>
          <rPr>
            <b/>
            <sz val="8"/>
            <color indexed="81"/>
            <rFont val="Tahoma"/>
            <family val="2"/>
          </rPr>
          <t>Author:</t>
        </r>
        <r>
          <rPr>
            <sz val="8"/>
            <color indexed="81"/>
            <rFont val="Tahoma"/>
            <family val="2"/>
          </rPr>
          <t xml:space="preserve">
From Jim Danielson, SP15 ave prices as kept in S&amp;IA spreadsheet</t>
        </r>
      </text>
    </comment>
    <comment ref="BZ43" authorId="0">
      <text>
        <r>
          <rPr>
            <b/>
            <sz val="8"/>
            <color indexed="81"/>
            <rFont val="Tahoma"/>
            <family val="2"/>
          </rPr>
          <t>Author:</t>
        </r>
        <r>
          <rPr>
            <sz val="8"/>
            <color indexed="81"/>
            <rFont val="Tahoma"/>
            <family val="2"/>
          </rPr>
          <t xml:space="preserve">
Ann Finley:
From Jim Danielson, SP15 ave prices as kept</t>
        </r>
      </text>
    </comment>
    <comment ref="BW52" authorId="0">
      <text>
        <r>
          <rPr>
            <b/>
            <sz val="8"/>
            <color indexed="81"/>
            <rFont val="Tahoma"/>
            <family val="2"/>
          </rPr>
          <t>Author:</t>
        </r>
        <r>
          <rPr>
            <sz val="8"/>
            <color indexed="81"/>
            <rFont val="Tahoma"/>
            <family val="2"/>
          </rPr>
          <t xml:space="preserve">
from Powerex 8/8/07 through 12/2010  then escalated annually</t>
        </r>
      </text>
    </comment>
    <comment ref="BZ52" authorId="0">
      <text>
        <r>
          <rPr>
            <b/>
            <sz val="8"/>
            <color indexed="81"/>
            <rFont val="Tahoma"/>
            <family val="2"/>
          </rPr>
          <t>Author:</t>
        </r>
        <r>
          <rPr>
            <sz val="8"/>
            <color indexed="81"/>
            <rFont val="Tahoma"/>
            <family val="2"/>
          </rPr>
          <t xml:space="preserve">
From Powerex dated 8/8/07 trhough 12/2010 then escalated annually  sales and purchases both priced at offpeak SP15</t>
        </r>
      </text>
    </comment>
    <comment ref="BV115" authorId="0">
      <text>
        <r>
          <rPr>
            <b/>
            <sz val="9"/>
            <color indexed="81"/>
            <rFont val="Tahoma"/>
            <family val="2"/>
          </rPr>
          <t>Author:</t>
        </r>
        <r>
          <rPr>
            <sz val="9"/>
            <color indexed="81"/>
            <rFont val="Tahoma"/>
            <family val="2"/>
          </rPr>
          <t xml:space="preserve">
$18 in 2013, $20 in 2014, $40 in 2020, $85 in 2030</t>
        </r>
      </text>
    </comment>
    <comment ref="BD172" authorId="0">
      <text>
        <r>
          <rPr>
            <b/>
            <sz val="9"/>
            <color indexed="81"/>
            <rFont val="Tahoma"/>
            <family val="2"/>
          </rPr>
          <t>Author:</t>
        </r>
        <r>
          <rPr>
            <sz val="9"/>
            <color indexed="81"/>
            <rFont val="Tahoma"/>
            <family val="2"/>
          </rPr>
          <t xml:space="preserve">
NO BEDEFIT ENERGY AFTER SEP 2017 PER 2009 ENERGY MANAGMENT STUDY</t>
        </r>
      </text>
    </comment>
    <comment ref="CI395" authorId="0">
      <text>
        <r>
          <rPr>
            <b/>
            <sz val="10"/>
            <color indexed="81"/>
            <rFont val="Tahoma"/>
            <family val="2"/>
          </rPr>
          <t>Author:</t>
        </r>
        <r>
          <rPr>
            <sz val="10"/>
            <color indexed="81"/>
            <rFont val="Tahoma"/>
            <family val="2"/>
          </rPr>
          <t xml:space="preserve">
Source:  FY 2003/04 Cash Flow Feport (CRD - B. Hazlet)</t>
        </r>
        <r>
          <rPr>
            <sz val="8"/>
            <color indexed="81"/>
            <rFont val="Tahoma"/>
            <family val="2"/>
          </rPr>
          <t xml:space="preserve">
 </t>
        </r>
      </text>
    </comment>
    <comment ref="CJ395" authorId="0">
      <text>
        <r>
          <rPr>
            <b/>
            <sz val="10"/>
            <color indexed="81"/>
            <rFont val="Tahoma"/>
            <family val="2"/>
          </rPr>
          <t>Author:</t>
        </r>
        <r>
          <rPr>
            <sz val="10"/>
            <color indexed="81"/>
            <rFont val="Tahoma"/>
            <family val="2"/>
          </rPr>
          <t xml:space="preserve">
Source:  FY 2003/04 Cash Flow Feport (CRD - B. Hazlet)</t>
        </r>
        <r>
          <rPr>
            <sz val="8"/>
            <color indexed="81"/>
            <rFont val="Tahoma"/>
            <family val="2"/>
          </rPr>
          <t xml:space="preserve">
 </t>
        </r>
      </text>
    </comment>
  </commentList>
</comments>
</file>

<file path=xl/comments4.xml><?xml version="1.0" encoding="utf-8"?>
<comments xmlns="http://schemas.openxmlformats.org/spreadsheetml/2006/main">
  <authors>
    <author>Author</author>
  </authors>
  <commentList>
    <comment ref="AY61" authorId="0">
      <text>
        <r>
          <rPr>
            <b/>
            <sz val="12"/>
            <color indexed="81"/>
            <rFont val="Tahoma"/>
            <family val="2"/>
          </rPr>
          <t>Author:</t>
        </r>
        <r>
          <rPr>
            <sz val="12"/>
            <color indexed="81"/>
            <rFont val="Tahoma"/>
            <family val="2"/>
          </rPr>
          <t xml:space="preserve">
per DR ws for mill rate calculation</t>
        </r>
      </text>
    </comment>
    <comment ref="AF85" authorId="0">
      <text>
        <r>
          <rPr>
            <b/>
            <sz val="12"/>
            <color indexed="81"/>
            <rFont val="Tahoma"/>
            <family val="2"/>
          </rPr>
          <t>jms:</t>
        </r>
        <r>
          <rPr>
            <sz val="12"/>
            <color indexed="81"/>
            <rFont val="Tahoma"/>
            <family val="2"/>
          </rPr>
          <t xml:space="preserve">
11/10/08
midrange value for energy,  shaped per month using 2003 actual generation</t>
        </r>
      </text>
    </comment>
    <comment ref="AX85" authorId="0">
      <text>
        <r>
          <rPr>
            <b/>
            <sz val="12"/>
            <color indexed="81"/>
            <rFont val="Tahoma"/>
            <family val="2"/>
          </rPr>
          <t>Author:</t>
        </r>
        <r>
          <rPr>
            <sz val="12"/>
            <color indexed="81"/>
            <rFont val="Tahoma"/>
            <family val="2"/>
          </rPr>
          <t xml:space="preserve">
remaining Duke/MS til 2015</t>
        </r>
      </text>
    </comment>
    <comment ref="AF9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B103" authorId="0">
      <text>
        <r>
          <rPr>
            <b/>
            <sz val="12"/>
            <color indexed="81"/>
            <rFont val="Tahoma"/>
            <family val="2"/>
          </rPr>
          <t>Author:</t>
        </r>
        <r>
          <rPr>
            <sz val="12"/>
            <color indexed="81"/>
            <rFont val="Tahoma"/>
            <family val="2"/>
          </rPr>
          <t xml:space="preserve">
begin Lodi, 75% of onpeak energy sold into market</t>
        </r>
      </text>
    </comment>
    <comment ref="AF10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2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3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45"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5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6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8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9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05"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1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2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4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5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65"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7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8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30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31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List>
</comments>
</file>

<file path=xl/comments5.xml><?xml version="1.0" encoding="utf-8"?>
<comments xmlns="http://schemas.openxmlformats.org/spreadsheetml/2006/main">
  <authors>
    <author>Author</author>
  </authors>
  <commentList>
    <comment ref="D7" authorId="0">
      <text>
        <r>
          <rPr>
            <sz val="12"/>
            <color indexed="81"/>
            <rFont val="Tahoma"/>
            <family val="2"/>
          </rPr>
          <t>Check capital costs/projections</t>
        </r>
      </text>
    </comment>
    <comment ref="D8" authorId="0">
      <text>
        <r>
          <rPr>
            <sz val="12"/>
            <color indexed="81"/>
            <rFont val="Tahoma"/>
            <family val="2"/>
          </rPr>
          <t>Check capital costs/projections</t>
        </r>
      </text>
    </comment>
    <comment ref="D22" authorId="0">
      <text>
        <r>
          <rPr>
            <b/>
            <sz val="12"/>
            <color indexed="81"/>
            <rFont val="Tahoma"/>
            <family val="2"/>
          </rPr>
          <t>Author:</t>
        </r>
        <r>
          <rPr>
            <sz val="12"/>
            <color indexed="81"/>
            <rFont val="Tahoma"/>
            <family val="2"/>
          </rPr>
          <t xml:space="preserve">
RJ.  checking on status as of 3/05/2007.</t>
        </r>
      </text>
    </comment>
  </commentList>
</comments>
</file>

<file path=xl/comments6.xml><?xml version="1.0" encoding="utf-8"?>
<comments xmlns="http://schemas.openxmlformats.org/spreadsheetml/2006/main">
  <authors>
    <author>Author</author>
  </authors>
  <commentList>
    <comment ref="AA164" authorId="0">
      <text>
        <r>
          <rPr>
            <b/>
            <sz val="12"/>
            <color indexed="8"/>
            <rFont val="Arial"/>
            <family val="2"/>
          </rPr>
          <t>Author:</t>
        </r>
        <r>
          <rPr>
            <sz val="12"/>
            <color indexed="8"/>
            <rFont val="Arial"/>
            <family val="2"/>
          </rPr>
          <t xml:space="preserve">
Per Harry Ruzgarian's note.  Pumping energy rates are NOT included.
</t>
        </r>
      </text>
    </comment>
    <comment ref="AB164" authorId="0">
      <text>
        <r>
          <rPr>
            <b/>
            <sz val="12"/>
            <color indexed="8"/>
            <rFont val="Arial"/>
            <family val="2"/>
          </rPr>
          <t>Author:</t>
        </r>
        <r>
          <rPr>
            <sz val="12"/>
            <color indexed="8"/>
            <rFont val="Arial"/>
            <family val="2"/>
          </rPr>
          <t xml:space="preserve">
No take fees in first phase of the program per the agreement.</t>
        </r>
      </text>
    </comment>
    <comment ref="AD164" authorId="0">
      <text>
        <r>
          <rPr>
            <b/>
            <sz val="12"/>
            <color indexed="8"/>
            <rFont val="Arial"/>
            <family val="2"/>
          </rPr>
          <t>Author:</t>
        </r>
        <r>
          <rPr>
            <sz val="12"/>
            <color indexed="8"/>
            <rFont val="Arial"/>
            <family val="2"/>
          </rPr>
          <t xml:space="preserve">
Cost for moving water within the Central Arizona Project (CAP).  Does not include CRA pumping.</t>
        </r>
      </text>
    </comment>
  </commentList>
</comments>
</file>

<file path=xl/comments7.xml><?xml version="1.0" encoding="utf-8"?>
<comments xmlns="http://schemas.openxmlformats.org/spreadsheetml/2006/main">
  <authors>
    <author>Author</author>
  </authors>
  <commentList>
    <comment ref="AC17" authorId="0">
      <text>
        <r>
          <rPr>
            <b/>
            <sz val="12"/>
            <color indexed="8"/>
            <rFont val="Arial"/>
            <family val="2"/>
          </rPr>
          <t>Author:</t>
        </r>
        <r>
          <rPr>
            <sz val="12"/>
            <color indexed="8"/>
            <rFont val="Arial"/>
            <family val="2"/>
          </rPr>
          <t xml:space="preserve">
No storage fee in this program
</t>
        </r>
      </text>
    </comment>
    <comment ref="Y93" authorId="0">
      <text>
        <r>
          <rPr>
            <b/>
            <sz val="8"/>
            <color indexed="81"/>
            <rFont val="Tahoma"/>
            <family val="2"/>
          </rPr>
          <t>Author:</t>
        </r>
        <r>
          <rPr>
            <sz val="8"/>
            <color indexed="81"/>
            <rFont val="Tahoma"/>
            <family val="2"/>
          </rPr>
          <t xml:space="preserve">
$90 minus $35 credit for MWD's advance payments.</t>
        </r>
      </text>
    </comment>
    <comment ref="AA93" authorId="0">
      <text>
        <r>
          <rPr>
            <b/>
            <sz val="8"/>
            <color indexed="81"/>
            <rFont val="Tahoma"/>
            <family val="2"/>
          </rPr>
          <t>Author:</t>
        </r>
        <r>
          <rPr>
            <sz val="8"/>
            <color indexed="81"/>
            <rFont val="Tahoma"/>
            <family val="2"/>
          </rPr>
          <t xml:space="preserve">
$40 minus $9.11 credit for MWD's advance payment (see agmt sec 6.2.2</t>
        </r>
      </text>
    </comment>
    <comment ref="Y94" authorId="0">
      <text>
        <r>
          <rPr>
            <b/>
            <sz val="8"/>
            <color indexed="81"/>
            <rFont val="Tahoma"/>
            <family val="2"/>
          </rPr>
          <t>Author:</t>
        </r>
        <r>
          <rPr>
            <sz val="8"/>
            <color indexed="81"/>
            <rFont val="Tahoma"/>
            <family val="2"/>
          </rPr>
          <t xml:space="preserve">
$90 minus $35 credit for MWD's advance payments.</t>
        </r>
      </text>
    </comment>
    <comment ref="AA94" authorId="0">
      <text>
        <r>
          <rPr>
            <b/>
            <sz val="8"/>
            <color indexed="81"/>
            <rFont val="Tahoma"/>
            <family val="2"/>
          </rPr>
          <t>Author:</t>
        </r>
        <r>
          <rPr>
            <sz val="8"/>
            <color indexed="81"/>
            <rFont val="Tahoma"/>
            <family val="2"/>
          </rPr>
          <t xml:space="preserve">
$40 minus $9.11 credit for MWD's advance payment (see agmt sec 6.2.2</t>
        </r>
      </text>
    </comment>
    <comment ref="U105" authorId="0">
      <text>
        <r>
          <rPr>
            <b/>
            <sz val="12"/>
            <color indexed="81"/>
            <rFont val="Arial"/>
            <family val="2"/>
          </rPr>
          <t>Author:</t>
        </r>
        <r>
          <rPr>
            <sz val="12"/>
            <color indexed="81"/>
            <rFont val="Arial"/>
            <family val="2"/>
          </rPr>
          <t xml:space="preserve">
After 10% losses</t>
        </r>
      </text>
    </comment>
    <comment ref="X116" authorId="0">
      <text>
        <r>
          <rPr>
            <b/>
            <sz val="12"/>
            <color indexed="81"/>
            <rFont val="Arial"/>
            <family val="2"/>
          </rPr>
          <t>Author:</t>
        </r>
        <r>
          <rPr>
            <sz val="12"/>
            <color indexed="81"/>
            <rFont val="Arial"/>
            <family val="2"/>
          </rPr>
          <t xml:space="preserve">
Advance payment of $12,090,679.50 made in Dec '97 per agreement</t>
        </r>
      </text>
    </comment>
    <comment ref="O176" authorId="0">
      <text>
        <r>
          <rPr>
            <sz val="12"/>
            <color indexed="81"/>
            <rFont val="Tahoma"/>
            <family val="2"/>
          </rPr>
          <t xml:space="preserve">Jay Brara: Actually paid in FY 03/04
</t>
        </r>
      </text>
    </comment>
    <comment ref="AN176" authorId="0">
      <text>
        <r>
          <rPr>
            <sz val="12"/>
            <color indexed="81"/>
            <rFont val="Tahoma"/>
            <family val="2"/>
          </rPr>
          <t xml:space="preserve">Jay Brara: No actual payments in FY 02/03.
</t>
        </r>
      </text>
    </comment>
    <comment ref="O188" authorId="0">
      <text>
        <r>
          <rPr>
            <sz val="12"/>
            <color indexed="81"/>
            <rFont val="Tahoma"/>
            <family val="2"/>
          </rPr>
          <t xml:space="preserve">Jay Brara: Includes payments for water received in FY 02/03.
</t>
        </r>
      </text>
    </comment>
    <comment ref="AN188" authorId="0">
      <text>
        <r>
          <rPr>
            <sz val="12"/>
            <color indexed="81"/>
            <rFont val="Tahoma"/>
            <family val="2"/>
          </rPr>
          <t xml:space="preserve">Jay Brara: Includes payments for water received in FY 02/03.
</t>
        </r>
      </text>
    </comment>
    <comment ref="O200" authorId="0">
      <text>
        <r>
          <rPr>
            <sz val="12"/>
            <color indexed="81"/>
            <rFont val="Tahoma"/>
            <family val="2"/>
          </rPr>
          <t>Jay Brara:  Actual amount paid.</t>
        </r>
      </text>
    </comment>
    <comment ref="AN200" authorId="0">
      <text>
        <r>
          <rPr>
            <sz val="12"/>
            <color indexed="81"/>
            <rFont val="Tahoma"/>
            <family val="2"/>
          </rPr>
          <t>Jay Brara:  Actual amount paid.</t>
        </r>
      </text>
    </comment>
    <comment ref="Y286" authorId="0">
      <text>
        <r>
          <rPr>
            <b/>
            <sz val="10"/>
            <color indexed="81"/>
            <rFont val="Tahoma"/>
            <family val="2"/>
          </rPr>
          <t>Author:
12/7/2011
Includes credit of $50/AF for calendar years 2011 and 2012.  Only updated for 2012.</t>
        </r>
      </text>
    </comment>
    <comment ref="Y287" authorId="0">
      <text>
        <r>
          <rPr>
            <b/>
            <sz val="10"/>
            <color indexed="81"/>
            <rFont val="Tahoma"/>
            <family val="2"/>
          </rPr>
          <t>Author:
12/7/2011
Includes credit of $50/AF for calendar years 2011 and 2012.  Only updated for 2012.</t>
        </r>
      </text>
    </comment>
    <comment ref="Y288" authorId="0">
      <text>
        <r>
          <rPr>
            <b/>
            <sz val="10"/>
            <color indexed="81"/>
            <rFont val="Tahoma"/>
            <family val="2"/>
          </rPr>
          <t>Author:
12/7/2011
Includes credit of $50/AF for calendar years 2011 and 2012.  Only updated for 2012.</t>
        </r>
      </text>
    </comment>
    <comment ref="Y289" authorId="0">
      <text>
        <r>
          <rPr>
            <b/>
            <sz val="10"/>
            <color indexed="81"/>
            <rFont val="Tahoma"/>
            <family val="2"/>
          </rPr>
          <t>Author:
12/7/2011
Includes credit of $50/AF for calendar years 2011 and 2012.  Only updated for 2012.</t>
        </r>
      </text>
    </comment>
    <comment ref="Y290" authorId="0">
      <text>
        <r>
          <rPr>
            <b/>
            <sz val="10"/>
            <color indexed="81"/>
            <rFont val="Tahoma"/>
            <family val="2"/>
          </rPr>
          <t>Author:
12/7/2011
Includes credit of $50/AF for calendar years 2011 and 2012.  Only updated for 2012.</t>
        </r>
      </text>
    </comment>
    <comment ref="Y291" authorId="0">
      <text>
        <r>
          <rPr>
            <b/>
            <sz val="10"/>
            <color indexed="81"/>
            <rFont val="Tahoma"/>
            <family val="2"/>
          </rPr>
          <t>Author:
12/7/2011
Includes credit of $50/AF for calendar years 2011 and 2012.  Only updated for 2012.</t>
        </r>
      </text>
    </comment>
    <comment ref="Y292" authorId="0">
      <text>
        <r>
          <rPr>
            <b/>
            <sz val="10"/>
            <color indexed="81"/>
            <rFont val="Tahoma"/>
            <family val="2"/>
          </rPr>
          <t>Author:
12/7/2011
Includes credit of $50/AF for calendar years 2011 and 2012.  Only updated for 2012.</t>
        </r>
      </text>
    </comment>
    <comment ref="Y293" authorId="0">
      <text>
        <r>
          <rPr>
            <b/>
            <sz val="10"/>
            <color indexed="81"/>
            <rFont val="Tahoma"/>
            <family val="2"/>
          </rPr>
          <t>Author:
12/7/2011
Includes credit of $50/AF for calendar years 2011 and 2012.  Only updated for 2012.</t>
        </r>
      </text>
    </comment>
    <comment ref="Y294" authorId="0">
      <text>
        <r>
          <rPr>
            <b/>
            <sz val="10"/>
            <color indexed="81"/>
            <rFont val="Tahoma"/>
            <family val="2"/>
          </rPr>
          <t>Author:
12/7/2011
Includes credit of $50/AF for calendar years 2011 and 2012.  Only updated for 2012.</t>
        </r>
      </text>
    </comment>
    <comment ref="Y295" authorId="0">
      <text>
        <r>
          <rPr>
            <b/>
            <sz val="10"/>
            <color indexed="81"/>
            <rFont val="Tahoma"/>
            <family val="2"/>
          </rPr>
          <t>Author:
12/7/2011
Includes credit of $50/AF for calendar years 2011 and 2012.  Only updated for 2012.</t>
        </r>
      </text>
    </comment>
    <comment ref="Y296" authorId="0">
      <text>
        <r>
          <rPr>
            <b/>
            <sz val="10"/>
            <color indexed="81"/>
            <rFont val="Tahoma"/>
            <family val="2"/>
          </rPr>
          <t>Author:
12/7/2011
Includes credit of $50/AF for calendar years 2011 and 2012.  Only updated for 2012.</t>
        </r>
      </text>
    </comment>
    <comment ref="Y297" authorId="0">
      <text>
        <r>
          <rPr>
            <b/>
            <sz val="10"/>
            <color indexed="81"/>
            <rFont val="Tahoma"/>
            <family val="2"/>
          </rPr>
          <t>Author:
12/7/2011
Includes credit of $50/AF for calendar years 2011 and 2012.  Only updated for 2012.</t>
        </r>
      </text>
    </comment>
  </commentList>
</comments>
</file>

<file path=xl/comments8.xml><?xml version="1.0" encoding="utf-8"?>
<comments xmlns="http://schemas.openxmlformats.org/spreadsheetml/2006/main">
  <authors>
    <author>Author</author>
  </authors>
  <commentList>
    <comment ref="X128" authorId="0">
      <text>
        <r>
          <rPr>
            <b/>
            <sz val="12"/>
            <color indexed="8"/>
            <rFont val="Arial"/>
            <family val="2"/>
          </rPr>
          <t>Author:</t>
        </r>
        <r>
          <rPr>
            <sz val="12"/>
            <color indexed="8"/>
            <rFont val="Arial"/>
            <family val="2"/>
          </rPr>
          <t xml:space="preserve">
Per CIP spreadsheet for Proj. 102986</t>
        </r>
      </text>
    </comment>
  </commentList>
</comments>
</file>

<file path=xl/comments9.xml><?xml version="1.0" encoding="utf-8"?>
<comments xmlns="http://schemas.openxmlformats.org/spreadsheetml/2006/main">
  <authors>
    <author>Author</author>
  </authors>
  <commentList>
    <comment ref="Y34" authorId="0">
      <text>
        <r>
          <rPr>
            <b/>
            <sz val="12"/>
            <color indexed="8"/>
            <rFont val="Arial"/>
            <family val="2"/>
          </rPr>
          <t>Author:</t>
        </r>
        <r>
          <rPr>
            <sz val="12"/>
            <color indexed="8"/>
            <rFont val="Arial"/>
            <family val="2"/>
          </rPr>
          <t xml:space="preserve">
Compensation for indirect costs and obligations of IID.
</t>
        </r>
      </text>
    </comment>
    <comment ref="W116" authorId="0">
      <text>
        <r>
          <rPr>
            <sz val="12"/>
            <color indexed="81"/>
            <rFont val="Tahoma"/>
            <family val="2"/>
          </rPr>
          <t xml:space="preserve">Jay Brara:  IID Program less CVWD take.
Jan Matusak 8/18/06: CVWD did  not use any water
</t>
        </r>
      </text>
    </comment>
    <comment ref="W190" authorId="0">
      <text>
        <r>
          <rPr>
            <b/>
            <sz val="12"/>
            <color indexed="81"/>
            <rFont val="Tahoma"/>
            <family val="2"/>
          </rPr>
          <t>Author:</t>
        </r>
        <r>
          <rPr>
            <sz val="12"/>
            <color indexed="81"/>
            <rFont val="Tahoma"/>
            <family val="2"/>
          </rPr>
          <t xml:space="preserve">
CVWD used 20,000 af which has been deducted from value shown in this cell
</t>
        </r>
      </text>
    </comment>
    <comment ref="W200" authorId="0">
      <text>
        <r>
          <rPr>
            <b/>
            <sz val="12"/>
            <color indexed="81"/>
            <rFont val="Tahoma"/>
            <family val="2"/>
          </rPr>
          <t>Author:</t>
        </r>
        <r>
          <rPr>
            <sz val="12"/>
            <color indexed="81"/>
            <rFont val="Tahoma"/>
            <family val="2"/>
          </rPr>
          <t xml:space="preserve">
Need actuals for first 6 mos.
</t>
        </r>
      </text>
    </comment>
    <comment ref="W202" authorId="0">
      <text>
        <r>
          <rPr>
            <b/>
            <sz val="12"/>
            <color indexed="81"/>
            <rFont val="Tahoma"/>
            <family val="2"/>
          </rPr>
          <t>Author:</t>
        </r>
        <r>
          <rPr>
            <sz val="12"/>
            <color indexed="81"/>
            <rFont val="Tahoma"/>
            <family val="2"/>
          </rPr>
          <t xml:space="preserve">
CVWD used 20,000 af which has been deducted from value shown in this cell</t>
        </r>
        <r>
          <rPr>
            <sz val="8"/>
            <color indexed="81"/>
            <rFont val="Tahoma"/>
            <family val="2"/>
          </rPr>
          <t xml:space="preserve">
</t>
        </r>
      </text>
    </comment>
    <comment ref="W214" authorId="0">
      <text>
        <r>
          <rPr>
            <b/>
            <sz val="10"/>
            <color indexed="81"/>
            <rFont val="Tahoma"/>
            <family val="2"/>
          </rPr>
          <t>Author:
Does not include an additional 20,000 acre-fet used by Coachella Valley Water District, per Jan Matusak on 11/21/2007.</t>
        </r>
      </text>
    </comment>
    <comment ref="AB238" authorId="0">
      <text>
        <r>
          <rPr>
            <b/>
            <sz val="10"/>
            <color indexed="81"/>
            <rFont val="Tahoma"/>
            <family val="2"/>
          </rPr>
          <t>Author:</t>
        </r>
        <r>
          <rPr>
            <sz val="10"/>
            <color indexed="81"/>
            <rFont val="Tahoma"/>
            <family val="2"/>
          </rPr>
          <t xml:space="preserve">
Change formula cell reference from 226 to 232</t>
        </r>
      </text>
    </comment>
  </commentList>
</comments>
</file>

<file path=xl/sharedStrings.xml><?xml version="1.0" encoding="utf-8"?>
<sst xmlns="http://schemas.openxmlformats.org/spreadsheetml/2006/main" count="20130" uniqueCount="1260">
  <si>
    <t>Checks</t>
  </si>
  <si>
    <t>Total</t>
  </si>
  <si>
    <t>PVID Min</t>
  </si>
  <si>
    <t>John Scott 10-11-11</t>
  </si>
  <si>
    <t>Mike Yu on 9/23/13</t>
  </si>
  <si>
    <t>Bill H. 10/18/2011</t>
  </si>
  <si>
    <t>Jan M on 12-8-11 and ----------</t>
  </si>
  <si>
    <t>on 9-20-13</t>
  </si>
  <si>
    <t>on 9/26/13</t>
  </si>
  <si>
    <t>MWD BUDGET ROUTER</t>
  </si>
  <si>
    <t>Available in given year</t>
  </si>
  <si>
    <t>Jan M on 11-21-13</t>
  </si>
  <si>
    <t>EOY Balance</t>
  </si>
  <si>
    <t>VCM Var #</t>
  </si>
  <si>
    <t>Calendar Year</t>
  </si>
  <si>
    <t>Sales + Wheeling</t>
  </si>
  <si>
    <t>% Treated</t>
  </si>
  <si>
    <t>SWP Allocation</t>
  </si>
  <si>
    <t>ops 10-24-11</t>
  </si>
  <si>
    <t>EOY DVL Storage (less 334 TAF Emergency)</t>
  </si>
  <si>
    <t>COLORADO RIVER</t>
  </si>
  <si>
    <t>Supplies</t>
  </si>
  <si>
    <t>Max Take</t>
  </si>
  <si>
    <t>Current CRA Programs (Take - Put)</t>
  </si>
  <si>
    <t>~no cost</t>
  </si>
  <si>
    <t>Basic Apportionment</t>
  </si>
  <si>
    <t>no cost</t>
  </si>
  <si>
    <t xml:space="preserve">  Less PPRs &amp; Others</t>
  </si>
  <si>
    <t>Quechan Settlement</t>
  </si>
  <si>
    <t>LCWSP Unused Water \ Lower Colorado Supply</t>
  </si>
  <si>
    <t>IID-MWD Conservation</t>
  </si>
  <si>
    <t xml:space="preserve">  Less CVWD Take</t>
  </si>
  <si>
    <t>IID-SDCWA Exchange</t>
  </si>
  <si>
    <t>IID/MWD Additional</t>
  </si>
  <si>
    <t>AA Canal Lining SDCWA</t>
  </si>
  <si>
    <t>Coachella Canal Lining SDCWA</t>
  </si>
  <si>
    <t>Canal Lining SLR</t>
  </si>
  <si>
    <t>PVID Fallowing</t>
  </si>
  <si>
    <t>Agricultural Adjustment</t>
  </si>
  <si>
    <t>Special Surplus</t>
  </si>
  <si>
    <t>Lake Mead ICS (Intentionally Created Surplus)</t>
  </si>
  <si>
    <t>PAYGO funded</t>
  </si>
  <si>
    <t>Drop 2 ICS Water</t>
  </si>
  <si>
    <t>62, revenue in FPM</t>
  </si>
  <si>
    <t>Less CVWD QSA Transfer</t>
  </si>
  <si>
    <t>Nevada Storage</t>
  </si>
  <si>
    <t>Subtotal</t>
  </si>
  <si>
    <t>CRA Optional/ Programs Under Development (Take - Put)</t>
  </si>
  <si>
    <t>CRA Dry Year</t>
  </si>
  <si>
    <t>Amend CVWD Agreement</t>
  </si>
  <si>
    <t>New Agricultural Transfers</t>
  </si>
  <si>
    <t>$ not linked to AF</t>
  </si>
  <si>
    <t>Fund Mexico Conservation</t>
  </si>
  <si>
    <t xml:space="preserve"> Yuma Desalting Plant</t>
  </si>
  <si>
    <t>C(2) Water (Salton Sea Rest.)</t>
  </si>
  <si>
    <t>Generic CRA Transfer</t>
  </si>
  <si>
    <t>26, 27</t>
  </si>
  <si>
    <t>free</t>
  </si>
  <si>
    <t>Arizona GWP</t>
  </si>
  <si>
    <t>CRA 5-Year Supply Actions (Take - Put)</t>
  </si>
  <si>
    <t>CRA 5-Year Supply Actions</t>
  </si>
  <si>
    <t>Additional PVID Transfers</t>
  </si>
  <si>
    <t>Arizona Programs -- CAP</t>
  </si>
  <si>
    <t>California Indians</t>
  </si>
  <si>
    <t>California Indians / Other Ag</t>
  </si>
  <si>
    <t>Expand SNWA Agreement</t>
  </si>
  <si>
    <t>Net CRA Diversions (1.25 max)</t>
  </si>
  <si>
    <t>CRA Programs after intake</t>
  </si>
  <si>
    <t>30, 31</t>
  </si>
  <si>
    <t>Hayfield Recovery</t>
  </si>
  <si>
    <t>Total CR Delivered into Service Area for MWD &amp; DWCV</t>
  </si>
  <si>
    <t>TOTAL CRA</t>
  </si>
  <si>
    <t>Water Needed to "Fill" CRA</t>
  </si>
  <si>
    <t>DWCV Actions</t>
  </si>
  <si>
    <t>DWCV Exchange (without Yuba Accord)</t>
  </si>
  <si>
    <t>DWCV Transfer</t>
  </si>
  <si>
    <t>DWCV Callback</t>
  </si>
  <si>
    <t>DWCV Carryover</t>
  </si>
  <si>
    <t>DWCV Yuba Accord</t>
  </si>
  <si>
    <t>DWCV Account</t>
  </si>
  <si>
    <t>Varies</t>
  </si>
  <si>
    <t>DWCV Max Take</t>
  </si>
  <si>
    <t>Total CR Delivered into Service Area for MWD</t>
  </si>
  <si>
    <t>DWCV Max Put</t>
  </si>
  <si>
    <t>less any obligation delivered as wet water</t>
  </si>
  <si>
    <t>CRA Pump Stations</t>
  </si>
  <si>
    <t>Lake Mead Max Put</t>
  </si>
  <si>
    <t>Intake</t>
  </si>
  <si>
    <t>Gene</t>
  </si>
  <si>
    <t>Iron Mountain</t>
  </si>
  <si>
    <t>Eagle Mountain</t>
  </si>
  <si>
    <t>Hinds</t>
  </si>
  <si>
    <t>Ops esti from 10-6-10</t>
  </si>
  <si>
    <t>Ops esti from 10-18-11</t>
  </si>
  <si>
    <t>STATE WATER PROJECT</t>
  </si>
  <si>
    <t>Base SWP Supplies</t>
  </si>
  <si>
    <t>SWP</t>
  </si>
  <si>
    <t>MWD Table A</t>
  </si>
  <si>
    <t>DWCV Table A (Exchange + Transfer + Callback)</t>
  </si>
  <si>
    <t>DWCV Table A</t>
  </si>
  <si>
    <t>Port Huneme</t>
  </si>
  <si>
    <t>San Bernardino Transfer</t>
  </si>
  <si>
    <t>SBVMWD-Min</t>
  </si>
  <si>
    <t>Yuba Accord (after losses)</t>
  </si>
  <si>
    <t>SWP Carryover</t>
  </si>
  <si>
    <t>SWP carryover put max (MWD+DWCV)</t>
  </si>
  <si>
    <t>SWP Programs (Take less Put)</t>
  </si>
  <si>
    <t>SWP Dry Year</t>
  </si>
  <si>
    <t>7,8</t>
  </si>
  <si>
    <t>$77 / $160</t>
  </si>
  <si>
    <t>Semitropic</t>
  </si>
  <si>
    <t>1,2</t>
  </si>
  <si>
    <t>$128 / $124</t>
  </si>
  <si>
    <t>Arvin-Edison</t>
  </si>
  <si>
    <t>$500 transfer</t>
  </si>
  <si>
    <t>San Joaquin GW Demo / Semitropic Ag Water Reuse Demo</t>
  </si>
  <si>
    <t>11,12</t>
  </si>
  <si>
    <t>San Bernardino GWSP</t>
  </si>
  <si>
    <t>SBVMWD-Storage</t>
  </si>
  <si>
    <t>3,4</t>
  </si>
  <si>
    <t>$32 / $116</t>
  </si>
  <si>
    <t>Kern Delta</t>
  </si>
  <si>
    <t>CALFED Bay Delta Phase 8</t>
  </si>
  <si>
    <t>Multi Year Pool</t>
  </si>
  <si>
    <t>SPILL (negative values only)</t>
  </si>
  <si>
    <t>EWA Exchange</t>
  </si>
  <si>
    <t>5-Year Supply Actions</t>
  </si>
  <si>
    <t>Drought Water Bank</t>
  </si>
  <si>
    <t>Drought Water Bank losses</t>
  </si>
  <si>
    <t>Generic SWP Transfers</t>
  </si>
  <si>
    <t>North Kern / DWA Exchange</t>
  </si>
  <si>
    <t>In-Delta Transfers -- Delta Wetlands</t>
  </si>
  <si>
    <t>In-Delta Transfers -- Conaway</t>
  </si>
  <si>
    <t>KCWA Crop Rotation</t>
  </si>
  <si>
    <t>SWP East</t>
  </si>
  <si>
    <t>SWP West</t>
  </si>
  <si>
    <t>Total SWP Deliveries into Service Area</t>
  </si>
  <si>
    <t>% East</t>
  </si>
  <si>
    <t>Total SWP Deliveries that incur SWP power</t>
  </si>
  <si>
    <t>MWD SERVICE AREA</t>
  </si>
  <si>
    <t>Total Imported Supplies (CRA + SWP) for MWD</t>
  </si>
  <si>
    <t>System Losses</t>
  </si>
  <si>
    <t>Net Imported Supplies (CRA + SWP) for MWD</t>
  </si>
  <si>
    <t>Remaining Demand (supply available for local storage)</t>
  </si>
  <si>
    <t>In-Basin Supplies (Take - Put)</t>
  </si>
  <si>
    <t>In-Basin Storage</t>
  </si>
  <si>
    <t>DVL</t>
  </si>
  <si>
    <t>Mathews</t>
  </si>
  <si>
    <t>Skinner</t>
  </si>
  <si>
    <t>SWP Flex</t>
  </si>
  <si>
    <t>Cyclic</t>
  </si>
  <si>
    <t>LA Supplemental Storage</t>
  </si>
  <si>
    <t>18,19</t>
  </si>
  <si>
    <t>other</t>
  </si>
  <si>
    <t>20,21</t>
  </si>
  <si>
    <t>Prop 13 GWSP</t>
  </si>
  <si>
    <t>24, 25</t>
  </si>
  <si>
    <t>Generic GWSP</t>
  </si>
  <si>
    <t>San Gabriel Valley MWD</t>
  </si>
  <si>
    <t>Unmet Demand</t>
  </si>
  <si>
    <t>Same as CUP programs</t>
  </si>
  <si>
    <t>Basic Operations Summary</t>
  </si>
  <si>
    <t>CR for MWD</t>
  </si>
  <si>
    <t>In-Basin (Take - Put)</t>
  </si>
  <si>
    <t>Losses</t>
  </si>
  <si>
    <t>Storage Use (Take - Put)</t>
  </si>
  <si>
    <t>CRA</t>
  </si>
  <si>
    <t>In-Basin</t>
  </si>
  <si>
    <t>Check</t>
  </si>
  <si>
    <t>TOTAL STORAGE</t>
  </si>
  <si>
    <t>EOY Storage</t>
  </si>
  <si>
    <t>CHECKS</t>
  </si>
  <si>
    <t>Total MWD Demand (Sales + Wheeling)</t>
  </si>
  <si>
    <t>Total MWD Supplies (less Losses)</t>
  </si>
  <si>
    <t>checks</t>
  </si>
  <si>
    <t>STORAGE</t>
  </si>
  <si>
    <t>Wheeling from SM</t>
  </si>
  <si>
    <t>Wheeling from Router</t>
  </si>
  <si>
    <t>approved Error due to SLR</t>
  </si>
  <si>
    <t>check</t>
  </si>
  <si>
    <t>TAF</t>
  </si>
  <si>
    <t>Summary</t>
  </si>
  <si>
    <t>Colorado River</t>
  </si>
  <si>
    <t xml:space="preserve">  Basic Apportionment</t>
  </si>
  <si>
    <t xml:space="preserve">  IID-MWD Conservation</t>
  </si>
  <si>
    <t xml:space="preserve">  PVID Fallowing</t>
  </si>
  <si>
    <t xml:space="preserve">  SDCWA Exchange &amp; Canal Lining</t>
  </si>
  <si>
    <t xml:space="preserve">  Other Programs</t>
  </si>
  <si>
    <t xml:space="preserve">  Subtotal (MWD water)</t>
  </si>
  <si>
    <t>State Water Project</t>
  </si>
  <si>
    <t xml:space="preserve">  Base Supplies</t>
  </si>
  <si>
    <t xml:space="preserve">  Drought Water Bank</t>
  </si>
  <si>
    <t xml:space="preserve">  Arvin-Edison, Semitropic &amp; other</t>
  </si>
  <si>
    <t xml:space="preserve">  Subtotal</t>
  </si>
  <si>
    <t xml:space="preserve">  Diamond Valley Lake</t>
  </si>
  <si>
    <t xml:space="preserve">  Programs</t>
  </si>
  <si>
    <t>TOTAL</t>
  </si>
  <si>
    <t>Total Supplies = Sales</t>
  </si>
  <si>
    <t xml:space="preserve">  Draws from Programs</t>
  </si>
  <si>
    <t>TOTAL SALES &amp; WHEELING</t>
  </si>
  <si>
    <t>Source:</t>
  </si>
  <si>
    <t>SM-v170</t>
  </si>
  <si>
    <t>Date</t>
  </si>
  <si>
    <t>Tables for VCM</t>
  </si>
  <si>
    <t>OC-88 Calculation</t>
  </si>
  <si>
    <t>Wheeling</t>
  </si>
  <si>
    <t>Total Treated Sales</t>
  </si>
  <si>
    <t>Total Firm Sales (Treated &amp; Untreated)</t>
  </si>
  <si>
    <t>for check</t>
  </si>
  <si>
    <t>Month</t>
  </si>
  <si>
    <t>Fiscal Year Ending</t>
  </si>
  <si>
    <t>Cash Year Ending</t>
  </si>
  <si>
    <t>Anaheim</t>
  </si>
  <si>
    <t>Beverly Hills</t>
  </si>
  <si>
    <t>Burbank</t>
  </si>
  <si>
    <t>Calleguas</t>
  </si>
  <si>
    <t>Central Basin</t>
  </si>
  <si>
    <t>Compton</t>
  </si>
  <si>
    <t>Eastern</t>
  </si>
  <si>
    <t>Foothill</t>
  </si>
  <si>
    <t>Fullerton</t>
  </si>
  <si>
    <t>Glendale</t>
  </si>
  <si>
    <t>Inland Empire</t>
  </si>
  <si>
    <t>Las Virgenes</t>
  </si>
  <si>
    <t>Long Beach</t>
  </si>
  <si>
    <t>Los Angeles</t>
  </si>
  <si>
    <t>MWDOC</t>
  </si>
  <si>
    <t>Pasadena</t>
  </si>
  <si>
    <t>San Diego</t>
  </si>
  <si>
    <t>San Fernando</t>
  </si>
  <si>
    <t>San Marino</t>
  </si>
  <si>
    <t>Santa Ana</t>
  </si>
  <si>
    <t>Santa Monica</t>
  </si>
  <si>
    <t>Three Valleys</t>
  </si>
  <si>
    <t>Torrance</t>
  </si>
  <si>
    <t>Upper San Gabriel</t>
  </si>
  <si>
    <t>West Basin</t>
  </si>
  <si>
    <t>Western</t>
  </si>
  <si>
    <t>Est. OC-88 Flow</t>
  </si>
  <si>
    <t>Total Untreated Sales &amp; Wheeling</t>
  </si>
  <si>
    <t>Total Sales &amp; Wheeling</t>
  </si>
  <si>
    <t>Treated</t>
  </si>
  <si>
    <t>Untreated</t>
  </si>
  <si>
    <t>Raw Data Sheet</t>
  </si>
  <si>
    <t>TERMINATED</t>
  </si>
  <si>
    <t>Linked to:</t>
  </si>
  <si>
    <t>CRA Power</t>
  </si>
  <si>
    <t>programs</t>
  </si>
  <si>
    <t>Local Resources</t>
  </si>
  <si>
    <t>Year</t>
  </si>
  <si>
    <t>Forecast</t>
  </si>
  <si>
    <t>Arvin Edison_put</t>
  </si>
  <si>
    <t>Arvin Edison_take</t>
  </si>
  <si>
    <t>Kern Delta_put</t>
  </si>
  <si>
    <t>Kern Delta_take</t>
  </si>
  <si>
    <t>Semitropic_put</t>
  </si>
  <si>
    <t>Semitropic_take</t>
  </si>
  <si>
    <t>San Bernardino_put</t>
  </si>
  <si>
    <t>San Bernardino_take</t>
  </si>
  <si>
    <t>DWCV_transfer_requested</t>
  </si>
  <si>
    <t>DWCV_callback</t>
  </si>
  <si>
    <t>DWCV_transfer_obtained</t>
  </si>
  <si>
    <t>SWP_transfers</t>
  </si>
  <si>
    <t>North Las Posas_put</t>
  </si>
  <si>
    <t>North Las Posas_take</t>
  </si>
  <si>
    <t>Prop 13_put</t>
  </si>
  <si>
    <t>Prop 13_take</t>
  </si>
  <si>
    <t>IRP GWSP_put</t>
  </si>
  <si>
    <t>IRP GWSP_take</t>
  </si>
  <si>
    <t>Arizona_put</t>
  </si>
  <si>
    <t>Arizona_take</t>
  </si>
  <si>
    <t>Hayfied_put</t>
  </si>
  <si>
    <t>Hayfield_take</t>
  </si>
  <si>
    <t>IID_take</t>
  </si>
  <si>
    <t>IID Transfer (Salton Sea)</t>
  </si>
  <si>
    <t>IID Additional</t>
  </si>
  <si>
    <t>SGV MWD</t>
  </si>
  <si>
    <t>PVID_transfer</t>
  </si>
  <si>
    <t>CR_transfer</t>
  </si>
  <si>
    <t>Lower_Colorado_Supply_transfer</t>
  </si>
  <si>
    <t>Intake_flow</t>
  </si>
  <si>
    <t>Gene_flow</t>
  </si>
  <si>
    <t>Iron Mountain_flow</t>
  </si>
  <si>
    <t>Eagle Mountain_flow</t>
  </si>
  <si>
    <t>Hinds_flow</t>
  </si>
  <si>
    <t>SLR_wheeling</t>
  </si>
  <si>
    <t>SWP_east</t>
  </si>
  <si>
    <t>SWP_west</t>
  </si>
  <si>
    <t>CVWD_transfer</t>
  </si>
  <si>
    <t>DWCV_exchange</t>
  </si>
  <si>
    <t>MWD Sales</t>
  </si>
  <si>
    <t>SWP Allocation %</t>
  </si>
  <si>
    <t>Yuba Accord</t>
  </si>
  <si>
    <t>additional_pvid</t>
  </si>
  <si>
    <t>arizona_programs</t>
  </si>
  <si>
    <t>snwa</t>
  </si>
  <si>
    <t>california_indians</t>
  </si>
  <si>
    <t>cvwd_agreements</t>
  </si>
  <si>
    <t>drought_bank</t>
  </si>
  <si>
    <t>conaway</t>
  </si>
  <si>
    <t>delta_wetlands</t>
  </si>
  <si>
    <t>kcwa_crop_rotation</t>
  </si>
  <si>
    <t>n_kern_dwcv</t>
  </si>
  <si>
    <t>san_joaquin</t>
  </si>
  <si>
    <t>Fund YDP</t>
  </si>
  <si>
    <t>test</t>
  </si>
  <si>
    <t>CFO</t>
  </si>
  <si>
    <t>WSO - Router Data</t>
  </si>
  <si>
    <t>Updated:</t>
  </si>
  <si>
    <t>Run Name</t>
  </si>
  <si>
    <t>Notes</t>
  </si>
  <si>
    <t>Router Data</t>
  </si>
  <si>
    <t>start year</t>
  </si>
  <si>
    <t>period</t>
  </si>
  <si>
    <t>Variable Cost Model</t>
  </si>
  <si>
    <t>Summary Sheet</t>
  </si>
  <si>
    <t>Error Check</t>
  </si>
  <si>
    <t>Status:</t>
  </si>
  <si>
    <t>ok</t>
  </si>
  <si>
    <t>This model</t>
  </si>
  <si>
    <t>Net CRA</t>
  </si>
  <si>
    <t>SWP On-Aq</t>
  </si>
  <si>
    <t>Supply</t>
  </si>
  <si>
    <t>Power Cost</t>
  </si>
  <si>
    <t xml:space="preserve"> Power Generation</t>
  </si>
  <si>
    <t>Program Cost</t>
  </si>
  <si>
    <t>Accrual</t>
  </si>
  <si>
    <t>($)</t>
  </si>
  <si>
    <t>VCM - v284.xlsm</t>
  </si>
  <si>
    <t>Cash</t>
  </si>
  <si>
    <t>Change</t>
  </si>
  <si>
    <t>Error Checks</t>
  </si>
  <si>
    <t>Error Status</t>
  </si>
  <si>
    <t>Error Reports</t>
  </si>
  <si>
    <t>Overall Results</t>
  </si>
  <si>
    <t>Number of checks suppressed?</t>
  </si>
  <si>
    <t>Final Checks</t>
  </si>
  <si>
    <t>Sheet Name</t>
  </si>
  <si>
    <t>Result</t>
  </si>
  <si>
    <t>Use Check?</t>
  </si>
  <si>
    <t>Table_Programs $</t>
  </si>
  <si>
    <t>Y</t>
  </si>
  <si>
    <t>Table_Programs AF</t>
  </si>
  <si>
    <t>SWP Power</t>
  </si>
  <si>
    <t>Lib_RawData</t>
  </si>
  <si>
    <t>Lib_Sales</t>
  </si>
  <si>
    <t>Router</t>
  </si>
  <si>
    <t>CRA Profile</t>
  </si>
  <si>
    <t>DVL Power</t>
  </si>
  <si>
    <t>Programs-All</t>
  </si>
  <si>
    <t>Programs-CR</t>
  </si>
  <si>
    <t>Programs-IB</t>
  </si>
  <si>
    <t>Programs-NC</t>
  </si>
  <si>
    <t>VCM_FY_Accrual</t>
  </si>
  <si>
    <t>VCM_FY_Cash</t>
  </si>
  <si>
    <t>VCM_CY_Accrual</t>
  </si>
  <si>
    <t>VCM_Programs-CR_FY_Accrual</t>
  </si>
  <si>
    <t>VCM_Programs-NC_FY_Accrual</t>
  </si>
  <si>
    <t>VCM_Programs-IB_FY_Accrual</t>
  </si>
  <si>
    <t>Arizona GWB</t>
  </si>
  <si>
    <t>Arvin Edison</t>
  </si>
  <si>
    <t>Hayfield</t>
  </si>
  <si>
    <t>IID Conservation</t>
  </si>
  <si>
    <t>IRP GWSP</t>
  </si>
  <si>
    <t>Special Surplus Water</t>
  </si>
  <si>
    <t>SWP Transfers</t>
  </si>
  <si>
    <t>CR Transfers</t>
  </si>
  <si>
    <t>Prop 13</t>
  </si>
  <si>
    <t>PVID</t>
  </si>
  <si>
    <t>MSHCP</t>
  </si>
  <si>
    <t>Lower Colorado</t>
  </si>
  <si>
    <t>Quechan</t>
  </si>
  <si>
    <t>SLR</t>
  </si>
  <si>
    <t>Drought Bank</t>
  </si>
  <si>
    <t>Fund Mexico</t>
  </si>
  <si>
    <t>DVL Power Generation</t>
  </si>
  <si>
    <t>no (-)s</t>
  </si>
  <si>
    <t>By:</t>
  </si>
  <si>
    <t>Arnout</t>
  </si>
  <si>
    <t xml:space="preserve">Actuals </t>
  </si>
  <si>
    <t>Power Resources 10/24/2013</t>
  </si>
  <si>
    <t>Jim Danielsen,               hyd$&amp;eng.xls</t>
  </si>
  <si>
    <t>Generation, kWh</t>
  </si>
  <si>
    <t>5-Yr Avg</t>
  </si>
  <si>
    <t>Rounded</t>
  </si>
  <si>
    <t>KEY</t>
  </si>
  <si>
    <t xml:space="preserve"> = History</t>
  </si>
  <si>
    <t xml:space="preserve"> = User input</t>
  </si>
  <si>
    <t xml:space="preserve"> = Error / Check Data</t>
  </si>
  <si>
    <t>linked to CRA power rates</t>
  </si>
  <si>
    <t>Power Revenue</t>
  </si>
  <si>
    <t>Generation Energy</t>
  </si>
  <si>
    <t>Generate - Sell at Spot/ISA Rate</t>
  </si>
  <si>
    <t>3 month lag</t>
  </si>
  <si>
    <t>SP15 on/off peak avg</t>
  </si>
  <si>
    <t>Revenue</t>
  </si>
  <si>
    <t>kwh</t>
  </si>
  <si>
    <t>$/Mwh</t>
  </si>
  <si>
    <t>Nominal $</t>
  </si>
  <si>
    <t>Fiscal Year Ending -- Accrual</t>
  </si>
  <si>
    <t>Fiscal Year Ending -- Cash</t>
  </si>
  <si>
    <t>AVG</t>
  </si>
  <si>
    <t>Calendar Year -- Accrual</t>
  </si>
  <si>
    <t>CRA pump flow profile</t>
  </si>
  <si>
    <t>Monthly Pump Flow, AF</t>
  </si>
  <si>
    <t>Pump</t>
  </si>
  <si>
    <t>Per Pump</t>
  </si>
  <si>
    <t>Cumulative</t>
  </si>
  <si>
    <t>high profile</t>
  </si>
  <si>
    <t>low profile</t>
  </si>
  <si>
    <t>Adjustment</t>
  </si>
  <si>
    <t>profile</t>
  </si>
  <si>
    <t>CRA Diversions, MAF</t>
  </si>
  <si>
    <t>TEST --&gt;</t>
  </si>
  <si>
    <t>month</t>
  </si>
  <si>
    <t>Number of Pumps</t>
  </si>
  <si>
    <t>AF</t>
  </si>
  <si>
    <t>Pumping Plant Energy Usage and Water Flow for CY2000</t>
  </si>
  <si>
    <t>Other Program Cost Info</t>
  </si>
  <si>
    <t>Efficiency</t>
  </si>
  <si>
    <t>Put</t>
  </si>
  <si>
    <t>Take</t>
  </si>
  <si>
    <t>Monthly BE Entitlement</t>
  </si>
  <si>
    <t>Iron</t>
  </si>
  <si>
    <t>Eagle</t>
  </si>
  <si>
    <t>Hind</t>
  </si>
  <si>
    <t>Comments</t>
  </si>
  <si>
    <t>In IRPSim?</t>
  </si>
  <si>
    <t>Power Source</t>
  </si>
  <si>
    <t>kwh/AF</t>
  </si>
  <si>
    <t>Data Source</t>
  </si>
  <si>
    <t>= (200,000,000+(50,000,000(290-B-C))/36) x D</t>
  </si>
  <si>
    <t>MWH</t>
  </si>
  <si>
    <t>B is average monthly CRA load = Total MWh load divided by number of hours in each month</t>
  </si>
  <si>
    <t xml:space="preserve">Hayfield </t>
  </si>
  <si>
    <t>yes</t>
  </si>
  <si>
    <t>MWD CRA Power</t>
  </si>
  <si>
    <t>Ann Finley</t>
  </si>
  <si>
    <t>C is what we send to DWR which has been and will be 0</t>
  </si>
  <si>
    <t>Lift (ft)</t>
  </si>
  <si>
    <t xml:space="preserve">Cadiz </t>
  </si>
  <si>
    <t>MWD pays for power - Jack Safely
Take after Iron Mnt, flow down to cadiz.
Put, pump up and free-flow into Iron Mnt forbay
=&gt; both put and take go threw Iron</t>
  </si>
  <si>
    <t xml:space="preserve">BE cannot be negative.  </t>
  </si>
  <si>
    <t xml:space="preserve">D is 0.075 for Oct. to May and 0.1 for June to Sep. </t>
  </si>
  <si>
    <t>KWH/AF</t>
  </si>
  <si>
    <t xml:space="preserve">Lower Coachella </t>
  </si>
  <si>
    <t>put in basin, we take CVWD's CRA water, and CVWD takes same amount out of basin.
We pay CVWD for take power, power off of power grid, not MWD power lines.</t>
  </si>
  <si>
    <t>non-MWD grid</t>
  </si>
  <si>
    <t>put in basin, we take CVWD's CRA water, and CVWD takes same amount out of basin.</t>
  </si>
  <si>
    <t>Russ Ryan</t>
  </si>
  <si>
    <t xml:space="preserve">Updated </t>
  </si>
  <si>
    <t>Power provided as long as article 104 is not satisfied (see QSA pg VI-13)</t>
  </si>
  <si>
    <t>KWH/AF*ft</t>
  </si>
  <si>
    <t>used to keep CRA full</t>
  </si>
  <si>
    <t>Harry R. - 10-25-01</t>
  </si>
  <si>
    <t>Winter Req Check</t>
  </si>
  <si>
    <t>Hamid Esfahani and June Skilman</t>
  </si>
  <si>
    <t xml:space="preserve">BE is received monthly but the forecast amount is established (or ordered) in October of each year for the next 12 month including October of that year.  </t>
  </si>
  <si>
    <t>gwh</t>
  </si>
  <si>
    <t>As soon as article 104 is satisfied, SLR wheeling will begin and power will no longer be provided</t>
  </si>
  <si>
    <t>% of total load</t>
  </si>
  <si>
    <t>Chuckwalla</t>
  </si>
  <si>
    <t>Feasibility and Environmental only</t>
  </si>
  <si>
    <t>no</t>
  </si>
  <si>
    <t>Not thought to go through</t>
  </si>
  <si>
    <t>Hamid update per Jon L on 10-4-11</t>
  </si>
  <si>
    <t>mwh</t>
  </si>
  <si>
    <t>Per Hamid and Bill H, there should be not power credit for CVWD.  11-20-08</t>
  </si>
  <si>
    <t>Per Ann F on 12-7-11, we are not getting power but are getting $$ instead.</t>
  </si>
  <si>
    <t>Hamid Esfahani</t>
  </si>
  <si>
    <t>Bal to 0 each Sep</t>
  </si>
  <si>
    <t>Stathis thinks there credits are offsetting the power costs (not power revenue)</t>
  </si>
  <si>
    <t>Adj to min power sales</t>
  </si>
  <si>
    <t>Additional Revenue</t>
  </si>
  <si>
    <t>Because this amounts to less than $2M we will ignore it.</t>
  </si>
  <si>
    <t>Linked</t>
  </si>
  <si>
    <t>contract ends 2017, need 0 bal</t>
  </si>
  <si>
    <t>35 TAF CVWD Transfer moved along CRA to Whitewater turnout (after 5 pumping plants)</t>
  </si>
  <si>
    <t>Linked to SLR sheet</t>
  </si>
  <si>
    <t>Flow Profile</t>
  </si>
  <si>
    <t>CRA Energy Demands</t>
  </si>
  <si>
    <t>MWD CRA Power Supplies</t>
  </si>
  <si>
    <t>Other Costs</t>
  </si>
  <si>
    <t>Net Power Cost</t>
  </si>
  <si>
    <t>Net CRA Power Cost</t>
  </si>
  <si>
    <t>Marginal CRA Power Cost</t>
  </si>
  <si>
    <t>CVWD will pay supplemental power.  CVWD is included in the Intake variable.</t>
  </si>
  <si>
    <t>Annual Flow Data</t>
  </si>
  <si>
    <t>High Flow Profile</t>
  </si>
  <si>
    <t>Low Flow Profile</t>
  </si>
  <si>
    <t>Profile Adjustment</t>
  </si>
  <si>
    <t>Pumping plants</t>
  </si>
  <si>
    <t>Storage Programs using MWD Power</t>
  </si>
  <si>
    <t>Total Energy</t>
  </si>
  <si>
    <t>Forward Contracts</t>
  </si>
  <si>
    <t>MWD Power</t>
  </si>
  <si>
    <t>Remaining Supplemental Energy Need</t>
  </si>
  <si>
    <t>Surplus Energy</t>
  </si>
  <si>
    <t>Total Supplemental</t>
  </si>
  <si>
    <t>Water Strorage</t>
  </si>
  <si>
    <t>California Energy</t>
  </si>
  <si>
    <t>Transmission</t>
  </si>
  <si>
    <t>$/AF</t>
  </si>
  <si>
    <t>In the future they will take the water on the All American</t>
  </si>
  <si>
    <t>Power from SLR</t>
  </si>
  <si>
    <t>Throughput (AF)</t>
  </si>
  <si>
    <t>Other</t>
  </si>
  <si>
    <t>Demand (kwh)</t>
  </si>
  <si>
    <t xml:space="preserve"> Hoover</t>
  </si>
  <si>
    <t xml:space="preserve">Parker </t>
  </si>
  <si>
    <t>Benefit</t>
  </si>
  <si>
    <t>Exchange</t>
  </si>
  <si>
    <t>Power Needed (exess)</t>
  </si>
  <si>
    <t>Surcharge</t>
  </si>
  <si>
    <t>Services</t>
  </si>
  <si>
    <t>Canal and avoid the power cost.</t>
  </si>
  <si>
    <t>zero cost</t>
  </si>
  <si>
    <t>1 month lag</t>
  </si>
  <si>
    <t>Iron M.</t>
  </si>
  <si>
    <t>Eagle M.</t>
  </si>
  <si>
    <t>I</t>
  </si>
  <si>
    <t>G</t>
  </si>
  <si>
    <t>E</t>
  </si>
  <si>
    <t>H</t>
  </si>
  <si>
    <t xml:space="preserve">Eagle Mountain </t>
  </si>
  <si>
    <t>Put (AF)</t>
  </si>
  <si>
    <t>Take (AF)</t>
  </si>
  <si>
    <t>Power Demand</t>
  </si>
  <si>
    <t>Availability=Use</t>
  </si>
  <si>
    <t>Cost</t>
  </si>
  <si>
    <t>Availability</t>
  </si>
  <si>
    <t>Used</t>
  </si>
  <si>
    <t>Winter Min</t>
  </si>
  <si>
    <t>Summar Max</t>
  </si>
  <si>
    <t>Summar Remaining</t>
  </si>
  <si>
    <t>Annual BE</t>
  </si>
  <si>
    <t>hrs per month</t>
  </si>
  <si>
    <t>"D" Factor</t>
  </si>
  <si>
    <t>Availability Balance</t>
  </si>
  <si>
    <t>Total Remaning Power Demand</t>
  </si>
  <si>
    <t>Base Rate</t>
  </si>
  <si>
    <t>Green House Gas Adder</t>
  </si>
  <si>
    <t>Final Rate</t>
  </si>
  <si>
    <t>Rate</t>
  </si>
  <si>
    <t>(inc Forwards)</t>
  </si>
  <si>
    <t>to WAPA</t>
  </si>
  <si>
    <t>from FP&amp;L</t>
  </si>
  <si>
    <t xml:space="preserve">Cost </t>
  </si>
  <si>
    <t>Cost (Revenue)</t>
  </si>
  <si>
    <t>35 TAF Transfer</t>
  </si>
  <si>
    <t>Energy Sold (KWH)</t>
  </si>
  <si>
    <t>(kwh)</t>
  </si>
  <si>
    <t>all sources</t>
  </si>
  <si>
    <t>BOP, kwh</t>
  </si>
  <si>
    <t>EOP, kwh</t>
  </si>
  <si>
    <t>Oct- Sep, KWH</t>
  </si>
  <si>
    <t>kwh, EOM</t>
  </si>
  <si>
    <t>Transfer (AF)</t>
  </si>
  <si>
    <t>Rate ($/Mwh)</t>
  </si>
  <si>
    <t>Revenue $</t>
  </si>
  <si>
    <t/>
  </si>
  <si>
    <t>Hoover contract renewed Sep 2017 --&gt;</t>
  </si>
  <si>
    <t>% increase</t>
  </si>
  <si>
    <t>history</t>
  </si>
  <si>
    <t>SWP On-Aqueduct Power Costs</t>
  </si>
  <si>
    <t>Tweaks per DU</t>
  </si>
  <si>
    <t xml:space="preserve">The Variable SWP cost </t>
  </si>
  <si>
    <t>Does not include power to operate the Storage Programs on the SWP</t>
  </si>
  <si>
    <t>for San Bernardino Transfer</t>
  </si>
  <si>
    <t>Transfer to CVWD</t>
  </si>
  <si>
    <t xml:space="preserve">is already included with the </t>
  </si>
  <si>
    <t xml:space="preserve">No Change </t>
  </si>
  <si>
    <t>8/27/2009</t>
  </si>
  <si>
    <t>Revenue calculated in FPM</t>
  </si>
  <si>
    <t>supply program</t>
  </si>
  <si>
    <t>11/04/09 terminate</t>
  </si>
  <si>
    <t>No change</t>
  </si>
  <si>
    <t>Phase 1 2020</t>
  </si>
  <si>
    <t>per WRM budget doc 2011 onward</t>
  </si>
  <si>
    <t>Trial</t>
  </si>
  <si>
    <t>Hydrology</t>
  </si>
  <si>
    <t>Flow</t>
  </si>
  <si>
    <t>Power Cost Delayed b/c of Storage Programs</t>
  </si>
  <si>
    <t>Energy Sales &amp; Use</t>
  </si>
  <si>
    <t>Generation and Long Term Contract Purchases</t>
  </si>
  <si>
    <t>Energy to Purchase</t>
  </si>
  <si>
    <t>Mill Rate Calc</t>
  </si>
  <si>
    <t>Fixed Costs</t>
  </si>
  <si>
    <t>SWP Rates</t>
  </si>
  <si>
    <t>Unit Rate</t>
  </si>
  <si>
    <t>CVWD Transfer</t>
  </si>
  <si>
    <t>regres. on AF</t>
  </si>
  <si>
    <t>SWP Deliveries</t>
  </si>
  <si>
    <t>% Allocation</t>
  </si>
  <si>
    <t>Less DWCV Exchange</t>
  </si>
  <si>
    <t>DWCV Transfer Requested</t>
  </si>
  <si>
    <t>DWCV Transfer Obtained</t>
  </si>
  <si>
    <t>Less San Bernardino Transfers</t>
  </si>
  <si>
    <t>SWP Deliveries that</t>
  </si>
  <si>
    <t>Puts less Takes</t>
  </si>
  <si>
    <t>Energy Sales</t>
  </si>
  <si>
    <t>Energy Use</t>
  </si>
  <si>
    <t>Energy Supplies</t>
  </si>
  <si>
    <t>Hyatt Gen</t>
  </si>
  <si>
    <t>Reid Gardner</t>
  </si>
  <si>
    <t>Recovery Gen</t>
  </si>
  <si>
    <t>P Flat+MWD Hydro</t>
  </si>
  <si>
    <t>Renewables</t>
  </si>
  <si>
    <t>Lodi II</t>
  </si>
  <si>
    <t>DWR Duke</t>
  </si>
  <si>
    <t>Committed</t>
  </si>
  <si>
    <t>Hyatt Rate</t>
  </si>
  <si>
    <t>Recvry Rate</t>
  </si>
  <si>
    <t>P Flat+MWD Hydro Rate</t>
  </si>
  <si>
    <t>Renewables +</t>
  </si>
  <si>
    <t>Forwards &amp;</t>
  </si>
  <si>
    <t>Nat Gas Forwards</t>
  </si>
  <si>
    <t>Duke Rate</t>
  </si>
  <si>
    <t>Mojave Siphon</t>
  </si>
  <si>
    <t>Alamo rate</t>
  </si>
  <si>
    <t>Sales Rate</t>
  </si>
  <si>
    <t>Supply Rate</t>
  </si>
  <si>
    <t>C&amp;T</t>
  </si>
  <si>
    <t>Fixed Gas Hedges</t>
  </si>
  <si>
    <t>Coastal Power +</t>
  </si>
  <si>
    <t>SO Cal Gen</t>
  </si>
  <si>
    <t>Oroville Relic</t>
  </si>
  <si>
    <t>Hyatt Pump</t>
  </si>
  <si>
    <t>Dyer Resevoir</t>
  </si>
  <si>
    <t>TEA</t>
  </si>
  <si>
    <t>ISO WAC+ Ancill</t>
  </si>
  <si>
    <t>Demand Resp PG&amp;E</t>
  </si>
  <si>
    <t>Executed Forwards</t>
  </si>
  <si>
    <t>Mill Rate</t>
  </si>
  <si>
    <t>SCE+PG&amp;E RS Costs</t>
  </si>
  <si>
    <t>GMC + WDAT</t>
  </si>
  <si>
    <t>West Branch</t>
  </si>
  <si>
    <t>East Branch</t>
  </si>
  <si>
    <t>Storage Rate to Put (Take)</t>
  </si>
  <si>
    <t xml:space="preserve">Storage Costs (Savings) </t>
  </si>
  <si>
    <t>AF that incure power</t>
  </si>
  <si>
    <t>Incure power costs for MWD</t>
  </si>
  <si>
    <t>regression</t>
  </si>
  <si>
    <t>SMUD Xchg (no price)</t>
  </si>
  <si>
    <t>Near term committed</t>
  </si>
  <si>
    <t>Average PG&amp;E city gate</t>
  </si>
  <si>
    <t>On-Peak(NP&amp;SP)</t>
  </si>
  <si>
    <t>Off -Peak(NP&amp;SP)</t>
  </si>
  <si>
    <t>allowances</t>
  </si>
  <si>
    <t>DC 2nd AB</t>
  </si>
  <si>
    <t>Relic Costs</t>
  </si>
  <si>
    <t>Costs</t>
  </si>
  <si>
    <t>PG&amp;E trans</t>
  </si>
  <si>
    <t>(AF)</t>
  </si>
  <si>
    <t>%</t>
  </si>
  <si>
    <t>(MWH)</t>
  </si>
  <si>
    <t>($/mwh)</t>
  </si>
  <si>
    <t>($/MMBTU)</t>
  </si>
  <si>
    <t>$/MWh</t>
  </si>
  <si>
    <t>($ Net purch-sales)</t>
  </si>
  <si>
    <t>($/AF)</t>
  </si>
  <si>
    <t>CFO/CFO</t>
  </si>
  <si>
    <t>0/0</t>
  </si>
  <si>
    <t>0/4166.66666666667</t>
  </si>
  <si>
    <t>0/5000</t>
  </si>
  <si>
    <t>4166.66666666667/0</t>
  </si>
  <si>
    <t>5000/0</t>
  </si>
  <si>
    <t>4166.66666666667/4166.66666666667</t>
  </si>
  <si>
    <t>5000/5000</t>
  </si>
  <si>
    <t>Variable Cost Model Data Flow Overview</t>
  </si>
  <si>
    <t>Excludes links to tables.</t>
  </si>
  <si>
    <t xml:space="preserve">   Linked</t>
  </si>
  <si>
    <t xml:space="preserve">   Data flow</t>
  </si>
  <si>
    <t>Supply Programs</t>
  </si>
  <si>
    <t>Unit Costs</t>
  </si>
  <si>
    <t>Formula</t>
  </si>
  <si>
    <t>Acronym</t>
  </si>
  <si>
    <t>Simple Unit Cost</t>
  </si>
  <si>
    <t>$/af</t>
  </si>
  <si>
    <t>SUC</t>
  </si>
  <si>
    <t>Present Value Unit Cost</t>
  </si>
  <si>
    <t>PV($)/af</t>
  </si>
  <si>
    <t>PVUC</t>
  </si>
  <si>
    <t>Uniform Unit Value</t>
  </si>
  <si>
    <t>PV($)/PV(af)</t>
  </si>
  <si>
    <t>UUV</t>
  </si>
  <si>
    <t>Relative Unit Value</t>
  </si>
  <si>
    <t>PV($)/PV(Esc(af))</t>
  </si>
  <si>
    <t>RUV</t>
  </si>
  <si>
    <t>Display</t>
  </si>
  <si>
    <t>Colorado River Programs</t>
  </si>
  <si>
    <t>In-Basin Programs</t>
  </si>
  <si>
    <t>Northern California Programs</t>
  </si>
  <si>
    <t>Factors used for Unit Costs</t>
  </si>
  <si>
    <t>Current FY</t>
  </si>
  <si>
    <t>Present Value Factor</t>
  </si>
  <si>
    <t>Yield Escalator Factor</t>
  </si>
  <si>
    <t>Start Year</t>
  </si>
  <si>
    <t>Year Type</t>
  </si>
  <si>
    <t>FY</t>
  </si>
  <si>
    <t>Offset</t>
  </si>
  <si>
    <t>Title</t>
  </si>
  <si>
    <t>Cal</t>
  </si>
  <si>
    <t>Calendar Year Ending - Accrual</t>
  </si>
  <si>
    <t>Fiscal Year Ending - Accrual</t>
  </si>
  <si>
    <t>Summary of Program Costs</t>
  </si>
  <si>
    <t>Dollars</t>
  </si>
  <si>
    <t>SUM</t>
  </si>
  <si>
    <t>#</t>
  </si>
  <si>
    <t>Total Colorado River Programs</t>
  </si>
  <si>
    <t>Total In-Basin Programs</t>
  </si>
  <si>
    <t>Total Northern California Programs</t>
  </si>
  <si>
    <t>Total Programs</t>
  </si>
  <si>
    <t>Summary of Program Operations</t>
  </si>
  <si>
    <t>Acre Feet</t>
  </si>
  <si>
    <t>Transfer</t>
  </si>
  <si>
    <t>Accounting for Northern CA losses</t>
  </si>
  <si>
    <t>Hidden</t>
  </si>
  <si>
    <t>All Programs</t>
  </si>
  <si>
    <t>Total Cost</t>
  </si>
  <si>
    <t>CR Programs</t>
  </si>
  <si>
    <t>NC Programs</t>
  </si>
  <si>
    <t>Program Number :</t>
  </si>
  <si>
    <t>Program Sheet Name :</t>
  </si>
  <si>
    <t>All Colorado River Programs</t>
  </si>
  <si>
    <t>O&amp;M</t>
  </si>
  <si>
    <t>PRs</t>
  </si>
  <si>
    <t>w/o Capital</t>
  </si>
  <si>
    <t>All In-Basin Programs</t>
  </si>
  <si>
    <t>All Northern California Programs</t>
  </si>
  <si>
    <t>Add or Remove Programs</t>
  </si>
  <si>
    <t>Do not delete rows or columns and no not drag cells.</t>
  </si>
  <si>
    <t>Type</t>
  </si>
  <si>
    <t>N. Ca</t>
  </si>
  <si>
    <t>CR</t>
  </si>
  <si>
    <t>Notes:</t>
  </si>
  <si>
    <t xml:space="preserve"> - black - </t>
  </si>
  <si>
    <t xml:space="preserve">Programs: Storage Transfers &amp; Exchanges </t>
  </si>
  <si>
    <t>Maintained by:</t>
  </si>
  <si>
    <t>Jay Brara</t>
  </si>
  <si>
    <t xml:space="preserve"> </t>
  </si>
  <si>
    <t>Name (Abbrev.)</t>
  </si>
  <si>
    <t>Spreadsheet Updated</t>
  </si>
  <si>
    <t>Approp.</t>
  </si>
  <si>
    <t>Project No.</t>
  </si>
  <si>
    <t>Assumption Sheet*</t>
  </si>
  <si>
    <t>Linked to IRPSim?</t>
  </si>
  <si>
    <t>Agreement, Board Letter, Other Documents</t>
  </si>
  <si>
    <t>Capital Costs to MWD</t>
  </si>
  <si>
    <t>Schedule</t>
  </si>
  <si>
    <t>Contact</t>
  </si>
  <si>
    <t>-</t>
  </si>
  <si>
    <t>Yes</t>
  </si>
  <si>
    <t>No separate capital or power costs; no recovery fees; recovery in progress</t>
  </si>
  <si>
    <t>Attempts are under way to terminate the program and get a return of $13m (our initial payment of $7.9m plus interest).  No separate capital or power costs; no recovery fees; recovery in progress.</t>
  </si>
  <si>
    <t>No recovery costs.</t>
  </si>
  <si>
    <t>2007:  16,804 af,        2008: 28,442 af,                   2009:  27,504 af,                         &amp; 2010:  8,159 af</t>
  </si>
  <si>
    <t>Harry Ruzgerian</t>
  </si>
  <si>
    <t xml:space="preserve"> Central Valley</t>
  </si>
  <si>
    <t xml:space="preserve">Agmt of Dec 1997. Also "Share Savings" agmt Jan 2001. </t>
  </si>
  <si>
    <t>Water being drawn currently.</t>
  </si>
  <si>
    <t>$12 m advance</t>
  </si>
  <si>
    <t>Operational</t>
  </si>
  <si>
    <t>James Bodnar</t>
  </si>
  <si>
    <t>Drop 2 Reservoir</t>
  </si>
  <si>
    <t>One time payment $28.667 million.</t>
  </si>
  <si>
    <t>Bill Hasencamp/Brian Thomas</t>
  </si>
  <si>
    <t>No</t>
  </si>
  <si>
    <t>Still in feasibility stage.  Agmt with DWR for funding, June 2001.</t>
  </si>
  <si>
    <t>Mau suspend construction in view of Colorado storage issues.  This project is closed; no assitional funds are anticipated; will not be budgeted in FY 09/10.</t>
  </si>
  <si>
    <t>$1.75 m.</t>
  </si>
  <si>
    <t>Completion by Spring 2007.</t>
  </si>
  <si>
    <t>Bob Harding</t>
  </si>
  <si>
    <t>10006, 15325, 15402</t>
  </si>
  <si>
    <t>701576, 102986</t>
  </si>
  <si>
    <t>Funding agmt with DWR for $35m, Sep 2001.</t>
  </si>
  <si>
    <t>No available water supplies in current water projections.  Re-evaluated every 2-3 years.  All CIP's moved outside 5-year window.  MWD no longer has a reimbursement agreement with DWR.  QSA transferred $35 million from DWR to SDCWA, and MWD will not be reimbursed.  Amoountss reflect construction costs only; does not include design costs.</t>
  </si>
  <si>
    <t>$49 m</t>
  </si>
  <si>
    <t>Current on-line date is 2015</t>
  </si>
  <si>
    <t>Howard Lum/Meang Hassel</t>
  </si>
  <si>
    <t>IID/MWD Conservation Program</t>
  </si>
  <si>
    <t>Agmt of Dec 22, 1988 as amended. Approval Agmt of Dec 19, 1989 as amended</t>
  </si>
  <si>
    <t>Agreement extends through 12/31/2041 or 270 days beyond termination of the Quantification Settlement Agreement, whichever is later, plus any extension pursuant to Section 3.5 of the Agreement, and continues thereafter until terminated as specified in Section 7.2 or in Article V of the Agreement.</t>
  </si>
  <si>
    <t>$112.5 m</t>
  </si>
  <si>
    <t>Fadi Kamand/Jan Matusak</t>
  </si>
  <si>
    <t>Conjunctive Use</t>
  </si>
  <si>
    <t>N/A</t>
  </si>
  <si>
    <t>Hypothetical future programs to be determined.</t>
  </si>
  <si>
    <t>None</t>
  </si>
  <si>
    <t>Kathy Kunysz</t>
  </si>
  <si>
    <t xml:space="preserve">SWP Transfers </t>
  </si>
  <si>
    <t>Steve Hirsch</t>
  </si>
  <si>
    <t>CR Transfer</t>
  </si>
  <si>
    <t xml:space="preserve">Pending </t>
  </si>
  <si>
    <t>Updated through IRPSIM process.</t>
  </si>
  <si>
    <t>Brandon Goshi/Bill Hasencamp</t>
  </si>
  <si>
    <t>Central Valley</t>
  </si>
  <si>
    <t xml:space="preserve">Board Letter Mar 01. Draft EIR issued June 02. </t>
  </si>
  <si>
    <t>$33 m included in put fee.</t>
  </si>
  <si>
    <t>Completion by FY 07.</t>
  </si>
  <si>
    <t>Lower Colorado Water Supply</t>
  </si>
  <si>
    <t>March 26, 2007 Lower Colorado Water Supply Project Contract among the U.S., the City of Needles, &amp; Metropolitan for Delivery of Lower Colorado Water Supply Project Water</t>
  </si>
  <si>
    <t>Operational in FY06.</t>
  </si>
  <si>
    <t>Jan Matusak</t>
  </si>
  <si>
    <t>Mojave</t>
  </si>
  <si>
    <t xml:space="preserve">Agreement No. 61477. </t>
  </si>
  <si>
    <t>Power costs included on SWP, not included here.  No changes on unit costs (9/08).</t>
  </si>
  <si>
    <t>North Las Posas (Calleguas)</t>
  </si>
  <si>
    <t>Agmt with Calleguas, June 1995.</t>
  </si>
  <si>
    <t>Phase 3 completion by 2010.</t>
  </si>
  <si>
    <t>$47.6 m.</t>
  </si>
  <si>
    <t>Completion by FY 10.</t>
  </si>
  <si>
    <t>Start date Jan 2010; delay everything one year.</t>
  </si>
  <si>
    <t>Randall Neudeck</t>
  </si>
  <si>
    <t>701587-701594, 103404, 103475</t>
  </si>
  <si>
    <t>Nov 01 Board letter. CEQA side agmts, Dec 01. Oper. agmt authorized by May 02 Board. Funding agreements signed for 9 projects.</t>
  </si>
  <si>
    <t>$45 m State grant funding will be made available between FY 03-08. Includes $9m for Chino &amp; $15m for OC. Also Met funding for Chino ($19.5m) and OC ($8m); $6.2m for Yorba Linda Fdr Bypass.</t>
  </si>
  <si>
    <t>$19.5 +8 m</t>
  </si>
  <si>
    <t>Completion by FY 08.</t>
  </si>
  <si>
    <t>James Bodnar/Kathy Kunysz</t>
  </si>
  <si>
    <t>103174, 103310</t>
  </si>
  <si>
    <t>Board letter of July 2001 and Prin.of Agmt.  Board letter of Oct 02 approved Approp. 15400 for $94.3m.  Revised July 2003. Program Agreement executed, landowner agreements executed.</t>
  </si>
  <si>
    <t>In addition to "sign-up payments" and "annual cost" payments there are also "set-up" costs, "Reimburseable costs to PVID, and "escrow easement costs".  For participation costs, suggest adding the "set-up costs" to the "sign-up costs".  For annual costs, suggest adding the "escrow easement costs" and the "reimburseable costs to the "annual payments to landowners".  By doing this, i.e. adding the three cost catagories to the two cost catagories, all costs incurred under the program will be accouted for.</t>
  </si>
  <si>
    <t>$84m+$6m sign-up pmt</t>
  </si>
  <si>
    <t>Operational in FY 05.</t>
  </si>
  <si>
    <t>Fadi Kamand</t>
  </si>
  <si>
    <t>Some links broken</t>
  </si>
  <si>
    <t>February 14, 2005 Settlement Agreement in Arizona v. California by and among the Quechan Indian Tribe of the Fort Yuma Indian Reservation, the U.S., Metropolitan, Coachella Valley Water District, and the State of California</t>
  </si>
  <si>
    <t>Raymond Basin</t>
  </si>
  <si>
    <t>Board letter, Jan 2000 including principles of agmt. Agmt yet to be negotiated.</t>
  </si>
  <si>
    <t xml:space="preserve">Assumes development of ASR wells by local agencies and extension of the East Valley Feeder by Met. </t>
  </si>
  <si>
    <t>$23.5 m</t>
  </si>
  <si>
    <t>Matt Hacker</t>
  </si>
  <si>
    <t>Sacramento Valley Transfers</t>
  </si>
  <si>
    <t>Board letter of Nov 02 provides for up to 205,000 AF. Board letter of Oct 04 provides for an additional 125,000 AF</t>
  </si>
  <si>
    <t>Option payment of $10/AF, unit cost of $90/AF (2003) increased to $115/AF for Oct 04. Option not exercized in FY05, FY06 or FY07.</t>
  </si>
  <si>
    <t>Operational in FY 03.</t>
  </si>
  <si>
    <t>Central Valley - San Bernardino</t>
  </si>
  <si>
    <t>Agmt of May 01. Board letter, Mar 01 on five transfer proposals incl. SBVMWD.</t>
  </si>
  <si>
    <t>Pd $6m in FY 02 per agmt, took 5000 af. 15,000 af carried over.  Took 55,000 af in FY03.</t>
  </si>
  <si>
    <t>Agmt of Dec 1994.</t>
  </si>
  <si>
    <t>Amending extension agreement.</t>
  </si>
  <si>
    <t>Included in put rate</t>
  </si>
  <si>
    <t>IID Transfer Facilitated by DWR (Salton Sea)</t>
  </si>
  <si>
    <t>Water available through 2021, subject to completion of enviromental documentation after concurrence by DWR to move forward.</t>
  </si>
  <si>
    <t>John Scott</t>
  </si>
  <si>
    <t>October 10, 2003 Agreement between Metropolitan and the California Department of Fish and Game for the Payment by Metropolitan of $20/AF of Special Surplus Colorado River Water Received by Metropolitan</t>
  </si>
  <si>
    <t>Multi Species Habitat Conservation Plan (MSHCP)</t>
  </si>
  <si>
    <t>Conservation</t>
  </si>
  <si>
    <t>Joe Vanderhorst/ Laura Simonek</t>
  </si>
  <si>
    <t>San Luis Rey Water Authority</t>
  </si>
  <si>
    <t>October 10, 2003 Agreement Relating to Supplemental Water among Metropolitan, the San Luis Rey Settlemen Parties and the U.S.</t>
  </si>
  <si>
    <t>Yuba Accord Dry Year Water Purchase Program</t>
  </si>
  <si>
    <t>Not a predictable annual schedule.  Prices depend on the runoff on Sacramento/Sacramento index.</t>
  </si>
  <si>
    <t>Yuma Desalting Plant</t>
  </si>
  <si>
    <t>October 29, 2009 Agreement among the U.S., MWD, CRCN, SNWA, CAWCD, for a Pilot Project for Operation of the Yuma Desalting Plant; November 5, 2009 Agreement among MWD, CAWCD, and SNWA to Provide Funds for Research at the Water Quality Improvement Center, Yuma, Arizona; November 5, 2009 Agreement Among MWD, CAWCD, and SNWA to Provide Funds for Environmental Monitoring Associated with the Pilot Operation of the Yuma Desalting Plant; November 17, 2009 Cooperative Research Agreement between USBR and a Group of Municipal Utilities Comprising MWD, CAWCD, and SNWA for Research at the Water Quality Improvement Center, Yuma Arizona; January 1, 2010 University of Arizona Services Agreement</t>
  </si>
  <si>
    <t>5-yr Drought Bank</t>
  </si>
  <si>
    <t>Delta Near Term Actions</t>
  </si>
  <si>
    <t>Dennis Majors</t>
  </si>
  <si>
    <t>5-Year Lost Hills</t>
  </si>
  <si>
    <t>Brad Coffey</t>
  </si>
  <si>
    <t>5-Year Tulare</t>
  </si>
  <si>
    <t>For additional PVID fallowing or similar programs.</t>
  </si>
  <si>
    <t>Bill Hasencamp</t>
  </si>
  <si>
    <t>AZ Water Bank Purchase</t>
  </si>
  <si>
    <t>Control</t>
  </si>
  <si>
    <t>Small Hydro Power</t>
  </si>
  <si>
    <t>SWP On-Aq Power</t>
  </si>
  <si>
    <t>Treatment-Chem1</t>
  </si>
  <si>
    <t>Treatment-Chem2</t>
  </si>
  <si>
    <t>Treatment-Solids</t>
  </si>
  <si>
    <t>Treatment-Power</t>
  </si>
  <si>
    <t>Treatment-Total</t>
  </si>
  <si>
    <t>Lower Coachella</t>
  </si>
  <si>
    <t>Mass Balance</t>
  </si>
  <si>
    <t>Updates</t>
  </si>
  <si>
    <t>North Las Posas</t>
  </si>
  <si>
    <t>Update Procedures</t>
  </si>
  <si>
    <t>Overview</t>
  </si>
  <si>
    <t>Checks-old</t>
  </si>
  <si>
    <t>Assumptions</t>
  </si>
  <si>
    <t>Table_Water Operations</t>
  </si>
  <si>
    <t>Sacramento Valley Transfer</t>
  </si>
  <si>
    <t>Chart_Variable Costs</t>
  </si>
  <si>
    <t>Tier-2 Rate</t>
  </si>
  <si>
    <t>Tier-2_Programs</t>
  </si>
  <si>
    <t>UnitCost</t>
  </si>
  <si>
    <t>Factors</t>
  </si>
  <si>
    <t>+ or - Programs</t>
  </si>
  <si>
    <t>Program Update</t>
  </si>
  <si>
    <t>Programs--&gt;</t>
  </si>
  <si>
    <t>Terminated or No Cost-&gt;</t>
  </si>
  <si>
    <t>Colorado Supply</t>
  </si>
  <si>
    <t>All American</t>
  </si>
  <si>
    <t>Coachella Canal</t>
  </si>
  <si>
    <t>IID CVWD</t>
  </si>
  <si>
    <t>Cadiz</t>
  </si>
  <si>
    <t>IID Option</t>
  </si>
  <si>
    <t>DWCV</t>
  </si>
  <si>
    <t>North Kern</t>
  </si>
  <si>
    <t>Rosedale-Rio Bravo</t>
  </si>
  <si>
    <t>San Joaquin Valley</t>
  </si>
  <si>
    <t>Macro--&gt;</t>
  </si>
  <si>
    <t>Macro_Power&amp;Trmt_FY_Cash</t>
  </si>
  <si>
    <t>Macro_Progams-CR_FY_Cash</t>
  </si>
  <si>
    <t>Macro_Progams-NC_FY_Cash</t>
  </si>
  <si>
    <t>Macro_Progams-IB_FY_Cash</t>
  </si>
  <si>
    <t>Lookup_Chart_Data</t>
  </si>
  <si>
    <t>VCM_Power&amp;Trmt_FY_Cash</t>
  </si>
  <si>
    <t>VCM_Progams-CR_FY_Cash</t>
  </si>
  <si>
    <t>VCM_Progams-NC_FY_Cash</t>
  </si>
  <si>
    <t>VCM_Progams-IB_FY_Cash</t>
  </si>
  <si>
    <t>Lookup Columns -- DO NOT MOVE</t>
  </si>
  <si>
    <t>Arizona Groundwater Banking Program</t>
  </si>
  <si>
    <t>Program</t>
  </si>
  <si>
    <t>Updated</t>
  </si>
  <si>
    <t>Value</t>
  </si>
  <si>
    <t>Harry Ruzgerian/Bill Hasencamp</t>
  </si>
  <si>
    <t xml:space="preserve">No separate capital or power costs. No recovery fees. Recovery Is in progress.   </t>
  </si>
  <si>
    <t>Delete program - Fully recovered.</t>
  </si>
  <si>
    <t>A</t>
  </si>
  <si>
    <t>B</t>
  </si>
  <si>
    <t>C</t>
  </si>
  <si>
    <t xml:space="preserve"> = B + C</t>
  </si>
  <si>
    <t>linked</t>
  </si>
  <si>
    <t>MWD Costs (excluding capital)</t>
  </si>
  <si>
    <t>Unit Cost Stuff</t>
  </si>
  <si>
    <t>Operations</t>
  </si>
  <si>
    <t>Storage Paid by MWD</t>
  </si>
  <si>
    <t>Pumping Costs</t>
  </si>
  <si>
    <t>Total O&amp;M Costs</t>
  </si>
  <si>
    <t>Participation Rights</t>
  </si>
  <si>
    <t>PV ($)</t>
  </si>
  <si>
    <t>Yield (AF)</t>
  </si>
  <si>
    <t>PV(Yield)</t>
  </si>
  <si>
    <t>PV(Esc(Yield))</t>
  </si>
  <si>
    <t xml:space="preserve">Storage   </t>
  </si>
  <si>
    <t>Capital M&amp;I</t>
  </si>
  <si>
    <t>Fixed OM&amp;R</t>
  </si>
  <si>
    <t>In-Lieu Tax</t>
  </si>
  <si>
    <t>Total Put Fee</t>
  </si>
  <si>
    <t>Take Fee</t>
  </si>
  <si>
    <t>Monitoring Program</t>
  </si>
  <si>
    <t>(includes power)</t>
  </si>
  <si>
    <t>w/o capital</t>
  </si>
  <si>
    <t>Units --&gt;</t>
  </si>
  <si>
    <t>PV $</t>
  </si>
  <si>
    <t>PV(AF)</t>
  </si>
  <si>
    <t>PV(Esc(AF)</t>
  </si>
  <si>
    <t>Escalator (APR) --&gt;</t>
  </si>
  <si>
    <t>Total --&gt;</t>
  </si>
  <si>
    <t>FY Ending-Accrual</t>
  </si>
  <si>
    <t>Arvin Edison Groundwater Storage Program</t>
  </si>
  <si>
    <t xml:space="preserve">Arvin Edison Groundwater Storage </t>
  </si>
  <si>
    <t>Notes: Proj 600775.</t>
  </si>
  <si>
    <t>Cost structure was renegotiated in April 2011.  More of the put fee is placed on the take fee.</t>
  </si>
  <si>
    <t>No admin cost Per Deven on 1-20-11</t>
  </si>
  <si>
    <t>O&amp;M Spreading Fee Paid by MWD</t>
  </si>
  <si>
    <t>O&amp;M Pumping Costs</t>
  </si>
  <si>
    <t>Min Cost</t>
  </si>
  <si>
    <t>Capital Put Advance</t>
  </si>
  <si>
    <t>Put Costs</t>
  </si>
  <si>
    <t>Take Costs</t>
  </si>
  <si>
    <t>Storage Fee</t>
  </si>
  <si>
    <t>Put Fee</t>
  </si>
  <si>
    <t xml:space="preserve">Total </t>
  </si>
  <si>
    <t xml:space="preserve">Put </t>
  </si>
  <si>
    <t xml:space="preserve">Take </t>
  </si>
  <si>
    <t>Total O&amp;M incl Participation Rights</t>
  </si>
  <si>
    <t>Hayfield Groundwater Storage Program</t>
  </si>
  <si>
    <t>Meang Hassel</t>
  </si>
  <si>
    <t xml:space="preserve">Notes: Appropriation 15402, Project No. 104126.  No available water supplies in current water projections.  All CIP's moved outside 5-year window.  All costs are being captured under CIP.  Currently, a study is being conducted to determine the feasibility to retrieve water previously stored in the underground basin.  The study will conclude in Dec. 2009 with preliminary cost/schedule estimates.   M. Hassel not familar with cost information-no change.  M. Hassel believes that storage puts are currently 70,000 AF, not 65,000 AF.  
</t>
  </si>
  <si>
    <t>Construction Costs</t>
  </si>
  <si>
    <t>O&amp;M Costs</t>
  </si>
  <si>
    <t>Total Capital Feasibility, Environmental &amp; Construction</t>
  </si>
  <si>
    <t>Put Power</t>
  </si>
  <si>
    <t>Take Power</t>
  </si>
  <si>
    <t>Total Power Costs</t>
  </si>
  <si>
    <t>Total O&amp;M Costs (without power)</t>
  </si>
  <si>
    <t xml:space="preserve">MWD </t>
  </si>
  <si>
    <t xml:space="preserve">State Funding </t>
  </si>
  <si>
    <t xml:space="preserve">IID/MWD Water Conservation Program </t>
  </si>
  <si>
    <t>IID/MWD Water Conservation Program</t>
  </si>
  <si>
    <t>Agmt of Dec 22, 1988. Agreement extends through 12/31/2041 or 270 days beyond termination of the Quantification Settlement Agreement, whichever is later, plus any extension pursuant to Section 3.5 of the Agreement, and continues thereafter until terminated as specified in Section 7.2 or in Article V of the Agreement</t>
  </si>
  <si>
    <t>Base Price</t>
  </si>
  <si>
    <t>Total Annual Cost</t>
  </si>
  <si>
    <t>Program Admin. Cost</t>
  </si>
  <si>
    <r>
      <t xml:space="preserve">IID/MWD Additional Conservation </t>
    </r>
    <r>
      <rPr>
        <b/>
        <i/>
        <sz val="12"/>
        <rFont val="Times New Roman"/>
        <family val="1"/>
      </rPr>
      <t>Reimburse CVWD for Operating Costs</t>
    </r>
  </si>
  <si>
    <t>Reimburse CVWD for Operating Costs Associated with Reducing CR Diversions</t>
  </si>
  <si>
    <t>Note:  CVWD Reimbursement: $65/af x 4,000 af in 2008; $66.25/af x 8,000 af in 2009; CVWD provided a credit against cost of 35,000 af transfer and exchange for reducing Colorado River diversions in 2010 and 2012; yield shown as portion of IID/MWD Water Conservation Program</t>
  </si>
  <si>
    <t>IRP Groundwater Storage Program</t>
  </si>
  <si>
    <t>Hypothetical future programs to be determined.  Possible programs: GWRS Expansion, West Basin, L.A.County Sanatation, and other.</t>
  </si>
  <si>
    <t xml:space="preserve">Transfer Purchase </t>
  </si>
  <si>
    <t>O&amp;M Costs (Variable)</t>
  </si>
  <si>
    <t>Fixed O&amp;M</t>
  </si>
  <si>
    <t>Unit Cost</t>
  </si>
  <si>
    <t>Annual Admin.</t>
  </si>
  <si>
    <t>(Excludes Power)</t>
  </si>
  <si>
    <t>&amp; O&amp;M Fee</t>
  </si>
  <si>
    <t>Per Agreement with CDFG dated October 10, 2003.</t>
  </si>
  <si>
    <t>One of the QSA related agreements.</t>
  </si>
  <si>
    <t>Year 1 of Agreement is 2003.</t>
  </si>
  <si>
    <t>IID Transfer Facilitated by DWR (Salton Sea Restoration)</t>
  </si>
  <si>
    <t>Water available through 2017, subject to completion of enviromental documentation after concurrence by DWR to move forward.  This is a proposed program requiring state and federal approval, as well as approval by our Board.  Agreement terminates 12/31/2018.</t>
  </si>
  <si>
    <t xml:space="preserve">SWP Transfers  </t>
  </si>
  <si>
    <t>Notes:  The SWP Transfer Program would be an annual</t>
  </si>
  <si>
    <t>program beginning FY 2013/14.  Assume $300,000 of</t>
  </si>
  <si>
    <t>administrative costs in each year.</t>
  </si>
  <si>
    <t>Transfer Purchase Payments</t>
  </si>
  <si>
    <t>Delete per B. Hasencamp 9/14/09</t>
  </si>
  <si>
    <t>DELETE</t>
  </si>
  <si>
    <t>Kern-Delta Storage Program</t>
  </si>
  <si>
    <t>Kern Delta Program</t>
  </si>
  <si>
    <t xml:space="preserve">Notes: Estimated capital costs of $32 m.   25 yr program from 2003, storage of 250,000 AF.  </t>
  </si>
  <si>
    <t>Program capital put payments may be changes when the program is amended.</t>
  </si>
  <si>
    <t>O&amp;M costs added to power as of 9/2010.   May be renewed. Proj 600774.</t>
  </si>
  <si>
    <t xml:space="preserve">Assumed that Metropolitan would not have fees in 2014 for planning purposes. </t>
  </si>
  <si>
    <t>Pumping Costs &amp; O&amp;M</t>
  </si>
  <si>
    <t xml:space="preserve">Transfer   </t>
  </si>
  <si>
    <t>Capital Prticipation Costs</t>
  </si>
  <si>
    <t>Put Power Costs</t>
  </si>
  <si>
    <t>Take Power Costs</t>
  </si>
  <si>
    <t>Total Power &amp;</t>
  </si>
  <si>
    <t>Cumulative Take</t>
  </si>
  <si>
    <t>Available for Purchase</t>
  </si>
  <si>
    <t>&amp; O&amp;M</t>
  </si>
  <si>
    <t xml:space="preserve"> &amp; O&amp;M</t>
  </si>
  <si>
    <t>Lower Colorado Water Supply Project</t>
  </si>
  <si>
    <t>Water Quality Maintenance Trust Fund</t>
  </si>
  <si>
    <t>OMR&amp;A</t>
  </si>
  <si>
    <t>Laura Simonek and Joe Vanderhorst</t>
  </si>
  <si>
    <t>Notes: This program is a blanket of environmental mitigation projects on the Lower Colorado that provides benefits to the District such as permits for water transfers etc.. This program will be budgeted in fund 1003 and paid as a General District Requirement and not included in Departmental O&amp;M.</t>
  </si>
  <si>
    <t>This program is funded with quarterly payments adjusted at the beginning of each Federal fiscal year (October 1).</t>
  </si>
  <si>
    <t>MWD Cost</t>
  </si>
  <si>
    <t xml:space="preserve">Escalated </t>
  </si>
  <si>
    <t>Prop 13 Groundwater Storage Programs</t>
  </si>
  <si>
    <t xml:space="preserve"> Notes:   Cost of water (SWP) not included.   Capital facilities are complete.</t>
  </si>
  <si>
    <t>O&amp;M Costs (Fixed)</t>
  </si>
  <si>
    <t>Sources for Capital Funding</t>
  </si>
  <si>
    <t>Take (Power) &amp; Maint.</t>
  </si>
  <si>
    <t xml:space="preserve">Annual </t>
  </si>
  <si>
    <t>MWD for Chino &amp; OC</t>
  </si>
  <si>
    <t>MWD for General</t>
  </si>
  <si>
    <t>State Funding (Prop. 13)</t>
  </si>
  <si>
    <t>O&amp;M &amp; Power</t>
  </si>
  <si>
    <t>Admin  &amp; Insurance</t>
  </si>
  <si>
    <t>$/YR</t>
  </si>
  <si>
    <t>PVID Water Supply Program</t>
  </si>
  <si>
    <t>Land fallowing.  Proj. No. 103174, 103310. 35 year program.  Program Agreement and all Landowner Agreements executed.</t>
  </si>
  <si>
    <t>Participation Costs</t>
  </si>
  <si>
    <t>Sign-up payments</t>
  </si>
  <si>
    <t>&amp; Set-Up Costs</t>
  </si>
  <si>
    <t>Annual Cost</t>
  </si>
  <si>
    <t>Quechan Settlement - aka AZ v CA Settlement</t>
  </si>
  <si>
    <t>Some Links</t>
  </si>
  <si>
    <t>Deleted</t>
  </si>
  <si>
    <t>Forebearance Payments</t>
  </si>
  <si>
    <t xml:space="preserve">Second Payment </t>
  </si>
  <si>
    <t>in Year</t>
  </si>
  <si>
    <t>Should not include SWP power cost</t>
  </si>
  <si>
    <t>No capital costs.  Metropolitan purchases 20,000 AF each year.  If 20,000 AF not delivered, carryover of upto 50,000 AF is permissible.  SWP costs to be charged to SWP budget.  Foothill pumping costs eliminated with the completion of the Inland Feeder in Sept. 09.</t>
  </si>
  <si>
    <t>They are included in on-aq SWP power.</t>
  </si>
  <si>
    <t>This item will cause some variance in actuals.</t>
  </si>
  <si>
    <t>We are including SWP power to be consistent with the 2006 rate</t>
  </si>
  <si>
    <t>RJ, 4-18-07 removed power costs</t>
  </si>
  <si>
    <t xml:space="preserve">Cumulative </t>
  </si>
  <si>
    <t>Purchase</t>
  </si>
  <si>
    <t>In Storage</t>
  </si>
  <si>
    <t>Actual Cost</t>
  </si>
  <si>
    <t>Take Cost</t>
  </si>
  <si>
    <t>Paid by MWD</t>
  </si>
  <si>
    <t>Semitropic Groundwater Storage Program</t>
  </si>
  <si>
    <t>Notes: Proj 600764.  In calnder year 2009 Met satisfied the capital put &amp; take fee.  At that time, the regulation fee switches to a second tier.  Met is not required to pay the annual O&amp;M fee because Met has cycled on average more than 35,000 AF over the last ten years.</t>
  </si>
  <si>
    <t>Term of Agreement</t>
  </si>
  <si>
    <t>Through 11/4/2035</t>
  </si>
  <si>
    <t>Put &amp; Take Program Costs</t>
  </si>
  <si>
    <t>Balance</t>
  </si>
  <si>
    <t>Capital     Put</t>
  </si>
  <si>
    <t>Capital Put Costs</t>
  </si>
  <si>
    <t>Capital     Take</t>
  </si>
  <si>
    <t>Capital Take Costs</t>
  </si>
  <si>
    <t>(Varies)</t>
  </si>
  <si>
    <t>Yuba Dry Year Transfers</t>
  </si>
  <si>
    <t xml:space="preserve">Yuba Accord Dry Year </t>
  </si>
  <si>
    <t>Ayo Akingbeme / Steve Hirsch</t>
  </si>
  <si>
    <t>Agreement from 2008 through 2025.</t>
  </si>
  <si>
    <t>Pump Replacement Costs</t>
  </si>
  <si>
    <t>yuba_component_2</t>
  </si>
  <si>
    <t>yuba_component_3</t>
  </si>
  <si>
    <t>yuba_component_4</t>
  </si>
  <si>
    <t>Component 2 AF$ (inc. groundwater)</t>
  </si>
  <si>
    <t>Component 3 AF$ (inc. groundwater)</t>
  </si>
  <si>
    <t>Component 4 AF$ (inc. groundwater)</t>
  </si>
  <si>
    <t>Conversion of Diesel to Electric</t>
  </si>
  <si>
    <t>Escalation</t>
  </si>
  <si>
    <t>San Luis Rey Indian Water Authority</t>
  </si>
  <si>
    <t>Note: MWD pays for water until the exchange starts, at which point there is no cost but revenue.  The IWA pays an exchange rate specified in the 10/10/03 Agreement</t>
  </si>
  <si>
    <t>Note:  Assumes Metropolitan will exchange water beginning 7/1/16 and receive revenues</t>
  </si>
  <si>
    <t>specified in 10/10/03 agreement as San Luis Rey Indian Water Rights Settlement Parties'</t>
  </si>
  <si>
    <t>have reached agreement on a Settlement Agreement. The primary issue that is</t>
  </si>
  <si>
    <t>preventing settlement pertains to a dispute between the Indian Bands and the United States</t>
  </si>
  <si>
    <t>as to the post settlement status of the Bands' federally reserved water rights to surface</t>
  </si>
  <si>
    <t xml:space="preserve">Note: Payment into trust for the San Luis Rey Indian Water Authority for water resulting from the Coachella and All-American Canal Lining Project per 10/10/03 agreement with the San Luis Rey Settlement Parties and the U.S., one of the QSA related agreements </t>
  </si>
  <si>
    <t xml:space="preserve">and groundwater in the San Luis Rey River Water Basin.  Assumes revenue received from </t>
  </si>
  <si>
    <t xml:space="preserve"> Wellton-Mohawk Irrigation and Drainage District for power for pumping supplemental water</t>
  </si>
  <si>
    <t xml:space="preserve"> equals or exceeds amount paid for power to San Luis Rey Indian Water Authority.</t>
  </si>
  <si>
    <t>http://www.usbr.gov/lc/yuma/facilities/ydp/yao_ydp.html</t>
  </si>
  <si>
    <t>Fund Long Term Operation of Yuma Desalting Plant</t>
  </si>
  <si>
    <t>Assumes Metropolitan would fund operation of Yuma Desalting Plant at 10% of capacity beginning in 2017 after completion of construction of plant improvement projects and correction of remaining design deficiencies from 2015 to  2017.</t>
  </si>
  <si>
    <t>Up-Front Payment</t>
  </si>
  <si>
    <t>San Gabrial Valley MWD Exchange and Purchase Program</t>
  </si>
  <si>
    <t>No capital costs.  Metropolitan entered into an exchange and purchase agreement.  Metropolitan agreed to purchase 5,000 AF each year less any exchange supplies.  For planning purposed, the analysis assumes that the entire 5,000 AF will be purchased each year.  Price set for five years.</t>
  </si>
  <si>
    <t>Multi Year Water Pool Demonstration</t>
  </si>
  <si>
    <t>Calendar Year Program</t>
  </si>
  <si>
    <t>Paid in fiscal year</t>
  </si>
  <si>
    <t>Fund Mexico Conservation - "Water Supply of International Pilot Project"</t>
  </si>
  <si>
    <t>Terminated</t>
  </si>
  <si>
    <t>reason</t>
  </si>
  <si>
    <t>.25/ AF</t>
  </si>
  <si>
    <t>too small</t>
  </si>
  <si>
    <t>All American Canal Lining Project</t>
  </si>
  <si>
    <t>This is no longer MWD's water.
MWD does not pay O&amp;M costs.</t>
  </si>
  <si>
    <t>Coachella Canal Lining Project</t>
  </si>
  <si>
    <t>IID/CVWD Water Conservation Program</t>
  </si>
  <si>
    <t>NO MWD Costs</t>
  </si>
  <si>
    <t>Cadiz Groundwater Storage Program</t>
  </si>
  <si>
    <t>Project No. 102985.  TERMINATED.</t>
  </si>
  <si>
    <t>MWD Option Water from IID</t>
  </si>
  <si>
    <t>NO LONGER PROPOSED AS PART OF QSA</t>
  </si>
  <si>
    <t>Desert Water/Coachella Valley GWSP</t>
  </si>
  <si>
    <t>Russ Ryan/Harry Ruzgerian</t>
  </si>
  <si>
    <t>No capital costs. No put or take fees for the exchange program.</t>
  </si>
  <si>
    <t>Rosedale-Rio Bravo Program</t>
  </si>
  <si>
    <t>Chuck Smith/Dirk Reed</t>
  </si>
  <si>
    <t>San Joaquin Valley Program</t>
  </si>
  <si>
    <t>Dennis Butkovich (11-7-08):
Steve Hirsch said to combine SWP xfer's, Sac. Valley xfer's, and Calif. water bank xfer's into one at $275 per AF</t>
  </si>
  <si>
    <t>Approp. 15325, Proj. 103099. This project is closed.</t>
  </si>
  <si>
    <t>Bard Water District Land Fallowing Project</t>
  </si>
  <si>
    <t>Potential  land fallowing project similar to PVID.  An offer has been made, but currently there is no agreement or negotiations pending.</t>
  </si>
  <si>
    <t xml:space="preserve">Program Terminated </t>
  </si>
  <si>
    <t>Per Deven on 1-20-11</t>
  </si>
  <si>
    <t>North Las Posas Groundwater Storage Program</t>
  </si>
  <si>
    <t>North Las Posas/Calleguas</t>
  </si>
  <si>
    <t xml:space="preserve">Approp. 15272, Project No. 102751. </t>
  </si>
  <si>
    <t xml:space="preserve">Take Fee </t>
  </si>
  <si>
    <t>Annual Maintenance</t>
  </si>
  <si>
    <t>Third Party</t>
  </si>
  <si>
    <t>(Power)</t>
  </si>
  <si>
    <t>$200/AF</t>
  </si>
  <si>
    <t>Power, Treatment, &amp; Misc</t>
  </si>
  <si>
    <t>Fiscal Year</t>
  </si>
  <si>
    <t>X</t>
  </si>
  <si>
    <t>SWP- East AF</t>
  </si>
  <si>
    <t>SWP- West AF</t>
  </si>
  <si>
    <t>SWP - % Allocation</t>
  </si>
  <si>
    <t>SWP - DWCV Exchange AF</t>
  </si>
  <si>
    <t>SWP - DWCV Transfer Requested</t>
  </si>
  <si>
    <t>SWP - DWCV Transfer Callback</t>
  </si>
  <si>
    <t>SWP - DWCV Transfer Obtained</t>
  </si>
  <si>
    <t>SWP - San Bernardino Transfers</t>
  </si>
  <si>
    <t>SWP - Net AF</t>
  </si>
  <si>
    <t>SWP - Mill Rate $/af</t>
  </si>
  <si>
    <t>SWP - Total On-aq Power $</t>
  </si>
  <si>
    <t>SWP - on-aq Unit Rate $/af</t>
  </si>
  <si>
    <t>CVWD Transfer (AF)</t>
  </si>
  <si>
    <t>DVL - Cost $</t>
  </si>
  <si>
    <t>DVL - Revenue $</t>
  </si>
  <si>
    <t>DVL - Power Net $</t>
  </si>
  <si>
    <t>CRA @ intake AF</t>
  </si>
  <si>
    <t>CRA Power Costs - $</t>
  </si>
  <si>
    <t>CRA Power Revenues - $</t>
  </si>
  <si>
    <t>CRA Net Power Costs - $</t>
  </si>
  <si>
    <t>CRA - Unit Cost $/af</t>
  </si>
  <si>
    <t>CRA - Supplamental Power Rate Unit Rate</t>
  </si>
  <si>
    <t>Storage Use (Take - Put) - CRA</t>
  </si>
  <si>
    <t>Storage Use (Take - Put) - SWP</t>
  </si>
  <si>
    <t>Storage Use (Take - Put) - In-Basin</t>
  </si>
  <si>
    <t>Supplies - CR for MWD</t>
  </si>
  <si>
    <t>Supplies - SWP</t>
  </si>
  <si>
    <t>Supplies - In-Basin (Take - Put)</t>
  </si>
  <si>
    <t>Supplies - Losses</t>
  </si>
  <si>
    <t>Not in VCM</t>
  </si>
  <si>
    <t>Water Supply Programs - CR</t>
  </si>
  <si>
    <t>Arizona GWB - O&amp;M</t>
  </si>
  <si>
    <t>Arizona GWB - PRs</t>
  </si>
  <si>
    <t>Arizona GWB - Total</t>
  </si>
  <si>
    <t>Hayfield - O&amp;M</t>
  </si>
  <si>
    <t>Hayfield - PRs</t>
  </si>
  <si>
    <t>Hayfield - Total</t>
  </si>
  <si>
    <t>IID Conservation - O&amp;M</t>
  </si>
  <si>
    <t>IID Conservation - PRs</t>
  </si>
  <si>
    <t>IID Conservation - Total</t>
  </si>
  <si>
    <t>IID Additional - O&amp;M</t>
  </si>
  <si>
    <t>IID Additional - PRs</t>
  </si>
  <si>
    <t>IID Additional - Total</t>
  </si>
  <si>
    <t>Special Surplus Water - O&amp;M</t>
  </si>
  <si>
    <t>Special Surplus Water - PRs</t>
  </si>
  <si>
    <t>Special Surplus Water - Total</t>
  </si>
  <si>
    <t>CR Transfers - O&amp;M</t>
  </si>
  <si>
    <t>CR Transfers - PRs</t>
  </si>
  <si>
    <t>CR Transfers - Total</t>
  </si>
  <si>
    <t>PVID - O&amp;M</t>
  </si>
  <si>
    <t>PVID - PRs</t>
  </si>
  <si>
    <t>PVID - Total</t>
  </si>
  <si>
    <t>IID Transfer (Salton Sea) - O&amp;M</t>
  </si>
  <si>
    <t>IID Transfer (Salton Sea) - PRs</t>
  </si>
  <si>
    <t>IID Transfer (Salton Sea) - Total</t>
  </si>
  <si>
    <t>MSHCP - O&amp;M</t>
  </si>
  <si>
    <t>MSHCP - PRs</t>
  </si>
  <si>
    <t>MSHCP - Total</t>
  </si>
  <si>
    <t>Lower Colorado - O&amp;M</t>
  </si>
  <si>
    <t>Lower Colorado - PRs</t>
  </si>
  <si>
    <t>Lower Colorado - Total</t>
  </si>
  <si>
    <t>Quechan - O&amp;M</t>
  </si>
  <si>
    <t>Quechan - PRs</t>
  </si>
  <si>
    <t>Quechan - Total</t>
  </si>
  <si>
    <t>SLR - O&amp;M</t>
  </si>
  <si>
    <t>SLR - PRs</t>
  </si>
  <si>
    <t>SLR - Total</t>
  </si>
  <si>
    <t>Fund YDP - O&amp;M</t>
  </si>
  <si>
    <t>Fund YDP - PRs</t>
  </si>
  <si>
    <t>Fund YDP - Total</t>
  </si>
  <si>
    <t>Fund Mexico - O&amp;M</t>
  </si>
  <si>
    <t>Fund Mexico - PRs</t>
  </si>
  <si>
    <t>Fund Mexico - Total</t>
  </si>
  <si>
    <t>Water Supply Programs - NC</t>
  </si>
  <si>
    <t>Arvin Edison - O&amp;M</t>
  </si>
  <si>
    <t>Arvin Edison - PRs</t>
  </si>
  <si>
    <t>Arvin Edison - Total</t>
  </si>
  <si>
    <t>SWP Transfers - O&amp;M</t>
  </si>
  <si>
    <t>SWP Transfers - PRs</t>
  </si>
  <si>
    <t>SWP Transfers - Total</t>
  </si>
  <si>
    <t>Kern Delta - O&amp;M</t>
  </si>
  <si>
    <t>Kern Delta - PRs</t>
  </si>
  <si>
    <t>Kern Delta - Total</t>
  </si>
  <si>
    <t>San Bernardino Transfer - O&amp;M</t>
  </si>
  <si>
    <t>San Bernardino Transfer - PRs</t>
  </si>
  <si>
    <t>San Bernardino Transfer - Total</t>
  </si>
  <si>
    <t>Semitropic - O&amp;M</t>
  </si>
  <si>
    <t>Semitropic - PRs</t>
  </si>
  <si>
    <t>Semitropic - Total</t>
  </si>
  <si>
    <t>Yuba Accord - O&amp;M</t>
  </si>
  <si>
    <t>Yuba Accord - PRs</t>
  </si>
  <si>
    <t>Yuba Accord - Total</t>
  </si>
  <si>
    <t>Drought Bank - O&amp;M</t>
  </si>
  <si>
    <t>Drought Bank - PRs</t>
  </si>
  <si>
    <t>Drought Bank - Total</t>
  </si>
  <si>
    <t>Multi Year Pool - O&amp;M</t>
  </si>
  <si>
    <t>Multi Year Pool - PRs</t>
  </si>
  <si>
    <t>Multi Year Pool - Total</t>
  </si>
  <si>
    <t xml:space="preserve"> - </t>
  </si>
  <si>
    <t>IRP GWSP - O&amp;M</t>
  </si>
  <si>
    <t>IRP GWSP - PRs</t>
  </si>
  <si>
    <t>IRP GWSP - Total</t>
  </si>
  <si>
    <t>Prop 13 - O&amp;M</t>
  </si>
  <si>
    <t>Prop 13 - PRs</t>
  </si>
  <si>
    <t>Prop 13 - Total</t>
  </si>
  <si>
    <t>SGV MWD - O&amp;M</t>
  </si>
  <si>
    <t>SGV MWD - PRs</t>
  </si>
  <si>
    <t>SGV MWD - Total</t>
  </si>
</sst>
</file>

<file path=xl/styles.xml><?xml version="1.0" encoding="utf-8"?>
<styleSheet xmlns="http://schemas.openxmlformats.org/spreadsheetml/2006/main">
  <numFmts count="18">
    <numFmt numFmtId="6" formatCode="&quot;$&quot;#,##0_);[Red]\(&quot;$&quot;#,##0\)"/>
    <numFmt numFmtId="42" formatCode="_(&quot;$&quot;* #,##0_);_(&quot;$&quot;* \(#,##0\);_(&quot;$&quot;* &quot;-&quot;_);_(@_)"/>
    <numFmt numFmtId="41" formatCode="_(* #,##0_);_(* \(#,##0\);_(* &quot;-&quot;_);_(@_)"/>
    <numFmt numFmtId="44" formatCode="_(&quot;$&quot;* #,##0.00_);_(&quot;$&quot;* \(#,##0.00\);_(&quot;$&quot;* &quot;-&quot;??_);_(@_)"/>
    <numFmt numFmtId="43" formatCode="_(* #,##0.00_);_(* \(#,##0.00\);_(* &quot;-&quot;??_);_(@_)"/>
    <numFmt numFmtId="164" formatCode="_(* #,##0_);_(* \(#,##0\);_(* &quot;-&quot;??_);_(@_)"/>
    <numFmt numFmtId="165" formatCode="[$-409]mmmm\ d\,\ yyyy;@"/>
    <numFmt numFmtId="166" formatCode="m/d/yy\ h:mm\ AM/PM"/>
    <numFmt numFmtId="167" formatCode="_(&quot;$&quot;* #,##0.00_);_(&quot;$&quot;* \(#,##0.00\);_(&quot;$&quot;* &quot;-&quot;_);_(@_)"/>
    <numFmt numFmtId="168" formatCode="0.000"/>
    <numFmt numFmtId="169" formatCode="_(* #,##0.00_);_(* \(#,##0.00\);_(* &quot;-&quot;_);_(@_)"/>
    <numFmt numFmtId="170" formatCode="_(* #,##0.0_);_(* \(#,##0.0\);_(* &quot;-&quot;??_);_(@_)"/>
    <numFmt numFmtId="171" formatCode="mm/dd/yy"/>
    <numFmt numFmtId="172" formatCode="0.0%"/>
    <numFmt numFmtId="173" formatCode="_(* #,##0.0000_);_(* \(#,##0.0000\);_(* &quot;-&quot;??_);_(@_)"/>
    <numFmt numFmtId="174" formatCode="m/d/yy;@"/>
    <numFmt numFmtId="175" formatCode="_(* #,##0.000_);_(* \(#,##0.000\);_(* &quot;-&quot;_);_(@_)"/>
    <numFmt numFmtId="176" formatCode="_(&quot;$&quot;* #,##0_);_(&quot;$&quot;* \(#,##0\);_(&quot;$&quot;* &quot;-&quot;??_);_(@_)"/>
  </numFmts>
  <fonts count="73">
    <font>
      <sz val="12"/>
      <name val="Times New Roman"/>
      <family val="1"/>
    </font>
    <font>
      <sz val="11"/>
      <color theme="1"/>
      <name val="Calibri"/>
      <family val="2"/>
      <scheme val="minor"/>
    </font>
    <font>
      <sz val="12"/>
      <name val="Times New Roman"/>
      <family val="1"/>
    </font>
    <font>
      <b/>
      <sz val="12"/>
      <name val="Times New Roman"/>
      <family val="1"/>
    </font>
    <font>
      <sz val="10"/>
      <name val="Arial"/>
      <family val="2"/>
    </font>
    <font>
      <b/>
      <sz val="12"/>
      <color indexed="9"/>
      <name val="Times New Roman"/>
      <family val="1"/>
    </font>
    <font>
      <sz val="12"/>
      <color rgb="FFFF0000"/>
      <name val="Times New Roman"/>
      <family val="1"/>
    </font>
    <font>
      <b/>
      <sz val="20"/>
      <name val="Times New Roman"/>
      <family val="1"/>
    </font>
    <font>
      <b/>
      <sz val="12"/>
      <color theme="0"/>
      <name val="Times New Roman"/>
      <family val="1"/>
    </font>
    <font>
      <sz val="12"/>
      <color indexed="9"/>
      <name val="Times New Roman"/>
      <family val="1"/>
    </font>
    <font>
      <b/>
      <sz val="12"/>
      <color indexed="8"/>
      <name val="Times New Roman"/>
      <family val="1"/>
    </font>
    <font>
      <sz val="12"/>
      <color theme="0"/>
      <name val="Times New Roman"/>
      <family val="1"/>
    </font>
    <font>
      <b/>
      <sz val="9"/>
      <color indexed="81"/>
      <name val="Tahoma"/>
      <family val="2"/>
    </font>
    <font>
      <sz val="9"/>
      <color indexed="81"/>
      <name val="Tahoma"/>
      <family val="2"/>
    </font>
    <font>
      <sz val="12"/>
      <name val="Arial"/>
      <family val="2"/>
    </font>
    <font>
      <b/>
      <sz val="22"/>
      <name val="Arial"/>
      <family val="2"/>
    </font>
    <font>
      <b/>
      <sz val="16"/>
      <name val="Arial"/>
      <family val="2"/>
    </font>
    <font>
      <b/>
      <sz val="12"/>
      <name val="Arial"/>
      <family val="2"/>
    </font>
    <font>
      <b/>
      <sz val="12"/>
      <color indexed="9"/>
      <name val="Arial"/>
      <family val="2"/>
    </font>
    <font>
      <b/>
      <i/>
      <sz val="26"/>
      <name val="Times New Roman"/>
      <family val="1"/>
    </font>
    <font>
      <b/>
      <sz val="12"/>
      <color rgb="FFFF0000"/>
      <name val="Times New Roman"/>
      <family val="1"/>
    </font>
    <font>
      <b/>
      <sz val="12"/>
      <color indexed="10"/>
      <name val="Times New Roman"/>
      <family val="1"/>
    </font>
    <font>
      <sz val="12"/>
      <color indexed="10"/>
      <name val="Times New Roman"/>
      <family val="1"/>
    </font>
    <font>
      <b/>
      <sz val="16"/>
      <name val="Times New Roman"/>
      <family val="1"/>
    </font>
    <font>
      <i/>
      <sz val="26"/>
      <name val="Times New Roman"/>
      <family val="1"/>
    </font>
    <font>
      <b/>
      <sz val="12"/>
      <color indexed="17"/>
      <name val="Times New Roman"/>
      <family val="1"/>
    </font>
    <font>
      <sz val="12"/>
      <color theme="1"/>
      <name val="Arial"/>
      <family val="2"/>
    </font>
    <font>
      <sz val="12"/>
      <color indexed="8"/>
      <name val="Times New Roman"/>
      <family val="1"/>
    </font>
    <font>
      <sz val="14"/>
      <name val="Times New Roman"/>
      <family val="1"/>
    </font>
    <font>
      <i/>
      <sz val="12"/>
      <name val="Times New Roman"/>
      <family val="1"/>
    </font>
    <font>
      <b/>
      <sz val="16"/>
      <color theme="1"/>
      <name val="Arial"/>
      <family val="2"/>
    </font>
    <font>
      <b/>
      <sz val="12"/>
      <color theme="1"/>
      <name val="Arial"/>
      <family val="2"/>
    </font>
    <font>
      <b/>
      <sz val="12"/>
      <color theme="0"/>
      <name val="Arial"/>
      <family val="2"/>
    </font>
    <font>
      <b/>
      <sz val="14"/>
      <color theme="1"/>
      <name val="Arial"/>
      <family val="2"/>
    </font>
    <font>
      <b/>
      <i/>
      <sz val="12"/>
      <name val="Times New Roman"/>
      <family val="1"/>
    </font>
    <font>
      <b/>
      <sz val="8"/>
      <color indexed="81"/>
      <name val="Tahoma"/>
      <family val="2"/>
    </font>
    <font>
      <sz val="8"/>
      <color indexed="81"/>
      <name val="Tahoma"/>
      <family val="2"/>
    </font>
    <font>
      <sz val="12"/>
      <color indexed="8"/>
      <name val="Arial"/>
      <family val="2"/>
    </font>
    <font>
      <b/>
      <sz val="16"/>
      <color indexed="81"/>
      <name val="Tahoma"/>
      <family val="2"/>
    </font>
    <font>
      <sz val="16"/>
      <color indexed="81"/>
      <name val="Tahoma"/>
      <family val="2"/>
    </font>
    <font>
      <b/>
      <sz val="14"/>
      <color indexed="81"/>
      <name val="Tahoma"/>
      <family val="2"/>
    </font>
    <font>
      <sz val="14"/>
      <color indexed="81"/>
      <name val="Tahoma"/>
      <family val="2"/>
    </font>
    <font>
      <b/>
      <sz val="11"/>
      <color indexed="81"/>
      <name val="Tahoma"/>
      <family val="2"/>
    </font>
    <font>
      <sz val="11"/>
      <color indexed="81"/>
      <name val="Tahoma"/>
      <family val="2"/>
    </font>
    <font>
      <b/>
      <sz val="10"/>
      <color indexed="81"/>
      <name val="Tahoma"/>
      <family val="2"/>
    </font>
    <font>
      <sz val="10"/>
      <color indexed="81"/>
      <name val="Tahoma"/>
      <family val="2"/>
    </font>
    <font>
      <b/>
      <sz val="12"/>
      <color indexed="81"/>
      <name val="Tahoma"/>
      <family val="2"/>
    </font>
    <font>
      <sz val="12"/>
      <color indexed="81"/>
      <name val="Tahoma"/>
      <family val="2"/>
    </font>
    <font>
      <b/>
      <sz val="28"/>
      <color rgb="FFFF0000"/>
      <name val="Times New Roman"/>
      <family val="1"/>
    </font>
    <font>
      <sz val="8"/>
      <name val="Times New Roman"/>
      <family val="1"/>
    </font>
    <font>
      <b/>
      <i/>
      <sz val="18"/>
      <name val="Times New Roman"/>
      <family val="1"/>
    </font>
    <font>
      <sz val="12"/>
      <color rgb="FF000000"/>
      <name val="Times New Roman"/>
      <family val="1"/>
    </font>
    <font>
      <b/>
      <sz val="14"/>
      <name val="Times New Roman"/>
      <family val="1"/>
    </font>
    <font>
      <sz val="16"/>
      <name val="Times New Roman"/>
      <family val="1"/>
    </font>
    <font>
      <b/>
      <i/>
      <sz val="16"/>
      <name val="Times New Roman"/>
      <family val="1"/>
    </font>
    <font>
      <sz val="12"/>
      <color indexed="81"/>
      <name val="Arial"/>
      <family val="2"/>
    </font>
    <font>
      <b/>
      <i/>
      <strike/>
      <sz val="12"/>
      <name val="Times New Roman"/>
      <family val="1"/>
    </font>
    <font>
      <sz val="10"/>
      <name val="Times New Roman"/>
      <family val="1"/>
    </font>
    <font>
      <b/>
      <sz val="12"/>
      <color indexed="81"/>
      <name val="Arial"/>
      <family val="2"/>
    </font>
    <font>
      <b/>
      <sz val="9"/>
      <name val="Times New Roman"/>
      <family val="1"/>
    </font>
    <font>
      <sz val="14"/>
      <color indexed="81"/>
      <name val="Arial"/>
      <family val="2"/>
    </font>
    <font>
      <b/>
      <sz val="10"/>
      <color indexed="81"/>
      <name val="Arial"/>
      <family val="2"/>
    </font>
    <font>
      <sz val="10"/>
      <color indexed="81"/>
      <name val="Arial"/>
      <family val="2"/>
    </font>
    <font>
      <b/>
      <sz val="10"/>
      <name val="Times New Roman"/>
      <family val="1"/>
    </font>
    <font>
      <b/>
      <sz val="10"/>
      <color indexed="10"/>
      <name val="Times New Roman"/>
      <family val="1"/>
    </font>
    <font>
      <sz val="22"/>
      <color rgb="FFFF0000"/>
      <name val="Times New Roman"/>
      <family val="1"/>
    </font>
    <font>
      <b/>
      <sz val="12"/>
      <color indexed="8"/>
      <name val="Arial"/>
      <family val="2"/>
    </font>
    <font>
      <b/>
      <i/>
      <sz val="26"/>
      <name val="Arial"/>
      <family val="2"/>
    </font>
    <font>
      <b/>
      <sz val="12"/>
      <color indexed="10"/>
      <name val="Arial"/>
      <family val="2"/>
    </font>
    <font>
      <b/>
      <i/>
      <sz val="12"/>
      <name val="Arial"/>
      <family val="2"/>
    </font>
    <font>
      <sz val="12"/>
      <color indexed="9"/>
      <name val="Arial"/>
      <family val="2"/>
    </font>
    <font>
      <sz val="11"/>
      <color indexed="8"/>
      <name val="Calibri"/>
      <family val="2"/>
    </font>
    <font>
      <b/>
      <sz val="14"/>
      <color indexed="81"/>
      <name val="Arial"/>
      <family val="2"/>
    </font>
  </fonts>
  <fills count="69">
    <fill>
      <patternFill patternType="none"/>
    </fill>
    <fill>
      <patternFill patternType="gray125"/>
    </fill>
    <fill>
      <patternFill patternType="solid">
        <fgColor indexed="22"/>
        <bgColor indexed="64"/>
      </patternFill>
    </fill>
    <fill>
      <patternFill patternType="solid">
        <fgColor indexed="8"/>
        <bgColor indexed="64"/>
      </patternFill>
    </fill>
    <fill>
      <patternFill patternType="solid">
        <fgColor theme="9" tint="0.79998168889431442"/>
        <bgColor indexed="64"/>
      </patternFill>
    </fill>
    <fill>
      <patternFill patternType="solid">
        <fgColor rgb="FFFFFF00"/>
        <bgColor indexed="64"/>
      </patternFill>
    </fill>
    <fill>
      <patternFill patternType="solid">
        <fgColor theme="4" tint="0.79998168889431442"/>
        <bgColor indexed="64"/>
      </patternFill>
    </fill>
    <fill>
      <patternFill patternType="solid">
        <fgColor theme="5" tint="0.39997558519241921"/>
        <bgColor indexed="64"/>
      </patternFill>
    </fill>
    <fill>
      <patternFill patternType="solid">
        <fgColor theme="9" tint="0.39997558519241921"/>
        <bgColor indexed="64"/>
      </patternFill>
    </fill>
    <fill>
      <patternFill patternType="solid">
        <fgColor theme="9" tint="0.59999389629810485"/>
        <bgColor indexed="64"/>
      </patternFill>
    </fill>
    <fill>
      <patternFill patternType="solid">
        <fgColor theme="6" tint="0.39997558519241921"/>
        <bgColor indexed="64"/>
      </patternFill>
    </fill>
    <fill>
      <patternFill patternType="solid">
        <fgColor indexed="26"/>
        <bgColor indexed="64"/>
      </patternFill>
    </fill>
    <fill>
      <patternFill patternType="solid">
        <fgColor theme="8" tint="0.59999389629810485"/>
        <bgColor indexed="64"/>
      </patternFill>
    </fill>
    <fill>
      <patternFill patternType="solid">
        <fgColor rgb="FFCC99FF"/>
        <bgColor indexed="64"/>
      </patternFill>
    </fill>
    <fill>
      <patternFill patternType="solid">
        <fgColor rgb="FF66FF66"/>
        <bgColor indexed="64"/>
      </patternFill>
    </fill>
    <fill>
      <patternFill patternType="solid">
        <fgColor indexed="46"/>
        <bgColor indexed="64"/>
      </patternFill>
    </fill>
    <fill>
      <patternFill patternType="solid">
        <fgColor theme="2" tint="-0.499984740745262"/>
        <bgColor indexed="64"/>
      </patternFill>
    </fill>
    <fill>
      <patternFill patternType="solid">
        <fgColor theme="3" tint="0.59999389629810485"/>
        <bgColor indexed="64"/>
      </patternFill>
    </fill>
    <fill>
      <patternFill patternType="solid">
        <fgColor rgb="FF00B0F0"/>
        <bgColor indexed="64"/>
      </patternFill>
    </fill>
    <fill>
      <patternFill patternType="solid">
        <fgColor theme="3" tint="0.39997558519241921"/>
        <bgColor indexed="64"/>
      </patternFill>
    </fill>
    <fill>
      <patternFill patternType="solid">
        <fgColor rgb="FFFFFFCC"/>
        <bgColor indexed="64"/>
      </patternFill>
    </fill>
    <fill>
      <patternFill patternType="solid">
        <fgColor rgb="FFFF00FF"/>
        <bgColor indexed="64"/>
      </patternFill>
    </fill>
    <fill>
      <patternFill patternType="solid">
        <fgColor theme="8" tint="0.79998168889431442"/>
        <bgColor indexed="64"/>
      </patternFill>
    </fill>
    <fill>
      <patternFill patternType="solid">
        <fgColor indexed="10"/>
        <bgColor indexed="64"/>
      </patternFill>
    </fill>
    <fill>
      <patternFill patternType="solid">
        <fgColor indexed="29"/>
        <bgColor indexed="64"/>
      </patternFill>
    </fill>
    <fill>
      <patternFill patternType="solid">
        <fgColor rgb="FFFF0000"/>
        <bgColor indexed="64"/>
      </patternFill>
    </fill>
    <fill>
      <patternFill patternType="solid">
        <fgColor theme="1"/>
        <bgColor indexed="64"/>
      </patternFill>
    </fill>
    <fill>
      <patternFill patternType="solid">
        <fgColor rgb="FFFFC000"/>
        <bgColor indexed="64"/>
      </patternFill>
    </fill>
    <fill>
      <patternFill patternType="solid">
        <fgColor indexed="51"/>
        <bgColor indexed="64"/>
      </patternFill>
    </fill>
    <fill>
      <patternFill patternType="solid">
        <fgColor indexed="14"/>
        <bgColor indexed="64"/>
      </patternFill>
    </fill>
    <fill>
      <patternFill patternType="solid">
        <fgColor indexed="41"/>
        <bgColor indexed="64"/>
      </patternFill>
    </fill>
    <fill>
      <patternFill patternType="solid">
        <fgColor theme="6" tint="0.59999389629810485"/>
        <bgColor indexed="64"/>
      </patternFill>
    </fill>
    <fill>
      <patternFill patternType="solid">
        <fgColor theme="7" tint="0.59999389629810485"/>
        <bgColor indexed="64"/>
      </patternFill>
    </fill>
    <fill>
      <patternFill patternType="solid">
        <fgColor indexed="47"/>
        <bgColor indexed="64"/>
      </patternFill>
    </fill>
    <fill>
      <patternFill patternType="solid">
        <fgColor indexed="61"/>
        <bgColor indexed="64"/>
      </patternFill>
    </fill>
    <fill>
      <patternFill patternType="solid">
        <fgColor indexed="12"/>
        <bgColor indexed="64"/>
      </patternFill>
    </fill>
    <fill>
      <patternFill patternType="solid">
        <fgColor theme="0" tint="-0.249977111117893"/>
        <bgColor indexed="64"/>
      </patternFill>
    </fill>
    <fill>
      <patternFill patternType="solid">
        <fgColor indexed="13"/>
        <bgColor indexed="64"/>
      </patternFill>
    </fill>
    <fill>
      <patternFill patternType="solid">
        <fgColor indexed="27"/>
        <bgColor indexed="64"/>
      </patternFill>
    </fill>
    <fill>
      <patternFill patternType="solid">
        <fgColor indexed="60"/>
        <bgColor indexed="64"/>
      </patternFill>
    </fill>
    <fill>
      <patternFill patternType="solid">
        <fgColor theme="6" tint="-0.249977111117893"/>
        <bgColor indexed="64"/>
      </patternFill>
    </fill>
    <fill>
      <patternFill patternType="solid">
        <fgColor theme="5" tint="-0.249977111117893"/>
        <bgColor indexed="64"/>
      </patternFill>
    </fill>
    <fill>
      <patternFill patternType="solid">
        <fgColor theme="2" tint="-0.749992370372631"/>
        <bgColor indexed="64"/>
      </patternFill>
    </fill>
    <fill>
      <patternFill patternType="solid">
        <fgColor theme="9" tint="-0.249977111117893"/>
        <bgColor indexed="64"/>
      </patternFill>
    </fill>
    <fill>
      <patternFill patternType="solid">
        <fgColor indexed="17"/>
        <bgColor indexed="64"/>
      </patternFill>
    </fill>
    <fill>
      <patternFill patternType="solid">
        <fgColor indexed="40"/>
        <bgColor indexed="64"/>
      </patternFill>
    </fill>
    <fill>
      <patternFill patternType="solid">
        <fgColor indexed="18"/>
        <bgColor indexed="64"/>
      </patternFill>
    </fill>
    <fill>
      <patternFill patternType="solid">
        <fgColor indexed="53"/>
        <bgColor indexed="64"/>
      </patternFill>
    </fill>
    <fill>
      <patternFill patternType="solid">
        <fgColor theme="5" tint="0.79998168889431442"/>
        <bgColor indexed="64"/>
      </patternFill>
    </fill>
    <fill>
      <patternFill patternType="solid">
        <fgColor indexed="45"/>
        <bgColor indexed="64"/>
      </patternFill>
    </fill>
    <fill>
      <patternFill patternType="solid">
        <fgColor indexed="43"/>
        <bgColor indexed="64"/>
      </patternFill>
    </fill>
    <fill>
      <patternFill patternType="solid">
        <fgColor theme="0"/>
        <bgColor indexed="64"/>
      </patternFill>
    </fill>
    <fill>
      <patternFill patternType="solid">
        <fgColor theme="7" tint="0.79998168889431442"/>
        <bgColor indexed="64"/>
      </patternFill>
    </fill>
    <fill>
      <patternFill patternType="solid">
        <fgColor rgb="FF00FA96"/>
        <bgColor indexed="64"/>
      </patternFill>
    </fill>
    <fill>
      <patternFill patternType="solid">
        <fgColor rgb="FFAFFF01"/>
        <bgColor indexed="64"/>
      </patternFill>
    </fill>
    <fill>
      <patternFill patternType="solid">
        <fgColor theme="8" tint="0.59996337778862885"/>
        <bgColor indexed="64"/>
      </patternFill>
    </fill>
    <fill>
      <patternFill patternType="solid">
        <fgColor rgb="FFAFFF00"/>
        <bgColor indexed="64"/>
      </patternFill>
    </fill>
    <fill>
      <patternFill patternType="solid">
        <fgColor theme="9" tint="0.39994506668294322"/>
        <bgColor indexed="64"/>
      </patternFill>
    </fill>
    <fill>
      <patternFill patternType="solid">
        <fgColor indexed="42"/>
        <bgColor indexed="64"/>
      </patternFill>
    </fill>
    <fill>
      <patternFill patternType="solid">
        <fgColor rgb="FF00FF00"/>
        <bgColor indexed="64"/>
      </patternFill>
    </fill>
    <fill>
      <patternFill patternType="solid">
        <fgColor rgb="FFFFFF99"/>
        <bgColor indexed="64"/>
      </patternFill>
    </fill>
    <fill>
      <patternFill patternType="solid">
        <fgColor rgb="FFFF99CC"/>
        <bgColor indexed="64"/>
      </patternFill>
    </fill>
    <fill>
      <patternFill patternType="solid">
        <fgColor indexed="44"/>
        <bgColor indexed="64"/>
      </patternFill>
    </fill>
    <fill>
      <patternFill patternType="solid">
        <fgColor indexed="11"/>
        <bgColor indexed="64"/>
      </patternFill>
    </fill>
    <fill>
      <patternFill patternType="solid">
        <fgColor indexed="50"/>
        <bgColor indexed="64"/>
      </patternFill>
    </fill>
    <fill>
      <patternFill patternType="solid">
        <fgColor indexed="55"/>
        <bgColor indexed="64"/>
      </patternFill>
    </fill>
    <fill>
      <patternFill patternType="solid">
        <fgColor indexed="63"/>
        <bgColor indexed="64"/>
      </patternFill>
    </fill>
    <fill>
      <patternFill patternType="solid">
        <fgColor indexed="16"/>
        <bgColor indexed="64"/>
      </patternFill>
    </fill>
    <fill>
      <patternFill patternType="solid">
        <fgColor theme="0" tint="-0.14999847407452621"/>
        <bgColor indexed="64"/>
      </patternFill>
    </fill>
  </fills>
  <borders count="19">
    <border>
      <left/>
      <right/>
      <top/>
      <bottom/>
      <diagonal/>
    </border>
    <border>
      <left style="thin">
        <color indexed="64"/>
      </left>
      <right/>
      <top style="thin">
        <color indexed="64"/>
      </top>
      <bottom style="thin">
        <color indexed="64"/>
      </bottom>
      <diagonal/>
    </border>
    <border>
      <left/>
      <right style="thin">
        <color indexed="64"/>
      </right>
      <top style="thin">
        <color indexed="64"/>
      </top>
      <bottom style="thin">
        <color indexed="64"/>
      </bottom>
      <diagonal/>
    </border>
    <border diagonalUp="1" diagonalDown="1">
      <left/>
      <right/>
      <top/>
      <bottom/>
      <diagonal style="thin">
        <color indexed="64"/>
      </diagonal>
    </border>
    <border>
      <left style="thin">
        <color indexed="64"/>
      </left>
      <right/>
      <top/>
      <bottom/>
      <diagonal/>
    </border>
    <border>
      <left/>
      <right style="thin">
        <color indexed="64"/>
      </right>
      <top/>
      <bottom/>
      <diagonal/>
    </border>
    <border>
      <left style="thin">
        <color indexed="64"/>
      </left>
      <right/>
      <top/>
      <bottom style="thin">
        <color indexed="64"/>
      </bottom>
      <diagonal/>
    </border>
    <border>
      <left/>
      <right style="thin">
        <color indexed="64"/>
      </right>
      <top/>
      <bottom style="thin">
        <color indexed="64"/>
      </bottom>
      <diagonal/>
    </border>
    <border>
      <left style="thin">
        <color indexed="64"/>
      </left>
      <right/>
      <top style="thin">
        <color indexed="64"/>
      </top>
      <bottom/>
      <diagonal/>
    </border>
    <border>
      <left style="thin">
        <color indexed="64"/>
      </left>
      <right style="thin">
        <color indexed="64"/>
      </right>
      <top style="thin">
        <color indexed="64"/>
      </top>
      <bottom/>
      <diagonal/>
    </border>
    <border>
      <left style="thin">
        <color indexed="64"/>
      </left>
      <right style="thin">
        <color indexed="64"/>
      </right>
      <top/>
      <bottom style="thin">
        <color indexed="64"/>
      </bottom>
      <diagonal/>
    </border>
    <border>
      <left style="thin">
        <color indexed="64"/>
      </left>
      <right style="thin">
        <color indexed="64"/>
      </right>
      <top style="thin">
        <color indexed="64"/>
      </top>
      <bottom style="thin">
        <color indexed="64"/>
      </bottom>
      <diagonal/>
    </border>
    <border>
      <left/>
      <right style="thin">
        <color indexed="64"/>
      </right>
      <top style="thin">
        <color indexed="64"/>
      </top>
      <bottom/>
      <diagonal/>
    </border>
    <border>
      <left style="thin">
        <color indexed="64"/>
      </left>
      <right style="thin">
        <color indexed="64"/>
      </right>
      <top/>
      <bottom/>
      <diagonal/>
    </border>
    <border>
      <left/>
      <right/>
      <top/>
      <bottom style="thin">
        <color indexed="64"/>
      </bottom>
      <diagonal/>
    </border>
    <border>
      <left/>
      <right/>
      <top style="thin">
        <color indexed="64"/>
      </top>
      <bottom/>
      <diagonal/>
    </border>
    <border>
      <left/>
      <right/>
      <top style="thin">
        <color indexed="64"/>
      </top>
      <bottom style="thin">
        <color indexed="64"/>
      </bottom>
      <diagonal/>
    </border>
    <border diagonalUp="1" diagonalDown="1">
      <left/>
      <right style="thin">
        <color indexed="64"/>
      </right>
      <top style="thin">
        <color indexed="64"/>
      </top>
      <bottom/>
      <diagonal style="thin">
        <color indexed="64"/>
      </diagonal>
    </border>
    <border diagonalUp="1" diagonalDown="1">
      <left/>
      <right style="thin">
        <color indexed="64"/>
      </right>
      <top/>
      <bottom/>
      <diagonal style="thin">
        <color indexed="64"/>
      </diagonal>
    </border>
  </borders>
  <cellStyleXfs count="68">
    <xf numFmtId="0" fontId="0" fillId="0" borderId="0" applyFill="0" applyBorder="0" applyProtection="0">
      <alignment horizontal="left" vertical="center"/>
    </xf>
    <xf numFmtId="41" fontId="4" fillId="0" borderId="0" applyFont="0" applyFill="0" applyBorder="0" applyAlignment="0" applyProtection="0"/>
    <xf numFmtId="42" fontId="4" fillId="0" borderId="0" applyFont="0" applyFill="0" applyBorder="0" applyAlignment="0" applyProtection="0"/>
    <xf numFmtId="9" fontId="4" fillId="0" borderId="0" applyFont="0" applyFill="0" applyBorder="0" applyProtection="0">
      <alignment vertical="center"/>
    </xf>
    <xf numFmtId="0" fontId="4" fillId="0" borderId="0"/>
    <xf numFmtId="43" fontId="4" fillId="0" borderId="0" applyFont="0" applyFill="0" applyBorder="0" applyAlignment="0" applyProtection="0"/>
    <xf numFmtId="0" fontId="4" fillId="0" borderId="0"/>
    <xf numFmtId="43" fontId="4" fillId="0" borderId="0" applyFont="0" applyFill="0" applyBorder="0" applyAlignment="0" applyProtection="0"/>
    <xf numFmtId="41" fontId="4" fillId="0" borderId="0" applyFont="0" applyFill="0" applyBorder="0" applyAlignment="0" applyProtection="0"/>
    <xf numFmtId="0" fontId="26" fillId="0" borderId="0"/>
    <xf numFmtId="42" fontId="4" fillId="0" borderId="0" applyFont="0" applyFill="0" applyBorder="0" applyAlignment="0" applyProtection="0"/>
    <xf numFmtId="0" fontId="26" fillId="0" borderId="0"/>
    <xf numFmtId="43" fontId="26" fillId="0" borderId="0" applyFont="0" applyFill="0" applyBorder="0" applyAlignment="0" applyProtection="0"/>
    <xf numFmtId="9" fontId="26" fillId="0" borderId="0" applyFont="0" applyFill="0" applyBorder="0" applyAlignment="0" applyProtection="0"/>
    <xf numFmtId="0" fontId="14" fillId="0" borderId="0" applyFill="0" applyBorder="0" applyProtection="0">
      <alignment horizontal="left" vertical="center"/>
    </xf>
    <xf numFmtId="43" fontId="4" fillId="0" borderId="0" applyFont="0" applyFill="0" applyBorder="0" applyAlignment="0" applyProtection="0"/>
    <xf numFmtId="43"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4" fontId="71"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0" fontId="1" fillId="0" borderId="0"/>
    <xf numFmtId="0" fontId="1" fillId="0" borderId="0"/>
    <xf numFmtId="0" fontId="1" fillId="0" borderId="0"/>
    <xf numFmtId="0" fontId="1" fillId="0" borderId="0"/>
    <xf numFmtId="0" fontId="1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1" fillId="0" borderId="0"/>
    <xf numFmtId="0" fontId="1" fillId="0" borderId="0"/>
    <xf numFmtId="0" fontId="1" fillId="0" borderId="0"/>
    <xf numFmtId="0" fontId="1" fillId="0" borderId="0"/>
    <xf numFmtId="9" fontId="71" fillId="0" borderId="0" applyFont="0" applyFill="0" applyBorder="0" applyAlignment="0" applyProtection="0"/>
    <xf numFmtId="9" fontId="4" fillId="0" borderId="0" applyFont="0" applyFill="0" applyBorder="0" applyProtection="0">
      <alignment vertical="center"/>
    </xf>
    <xf numFmtId="9" fontId="4" fillId="0" borderId="0" applyFont="0" applyFill="0" applyBorder="0" applyProtection="0">
      <alignment vertical="center"/>
    </xf>
    <xf numFmtId="9" fontId="4" fillId="0" borderId="0" applyFont="0" applyFill="0" applyBorder="0" applyProtection="0">
      <alignment vertical="center"/>
    </xf>
    <xf numFmtId="9" fontId="4" fillId="0" borderId="0" applyFont="0" applyFill="0" applyBorder="0" applyProtection="0">
      <alignment vertical="center"/>
    </xf>
  </cellStyleXfs>
  <cellXfs count="1537">
    <xf numFmtId="0" fontId="0" fillId="0" borderId="0" xfId="0">
      <alignment horizontal="left" vertical="center"/>
    </xf>
    <xf numFmtId="0" fontId="3" fillId="2" borderId="0" xfId="0" applyFont="1" applyFill="1" applyBorder="1" applyAlignment="1">
      <alignment horizontal="left" vertical="center"/>
    </xf>
    <xf numFmtId="0" fontId="2" fillId="0" borderId="0" xfId="4" applyFont="1" applyBorder="1" applyAlignment="1">
      <alignment vertical="center"/>
    </xf>
    <xf numFmtId="0" fontId="5" fillId="3" borderId="0" xfId="4" applyFont="1" applyFill="1" applyBorder="1" applyAlignment="1">
      <alignment horizontal="center" vertical="center"/>
    </xf>
    <xf numFmtId="164" fontId="2" fillId="0" borderId="0" xfId="5" applyNumberFormat="1" applyFont="1" applyBorder="1" applyAlignment="1">
      <alignment vertical="center"/>
    </xf>
    <xf numFmtId="0" fontId="2" fillId="0" borderId="0" xfId="4" applyFont="1" applyFill="1" applyBorder="1" applyAlignment="1">
      <alignment vertical="center"/>
    </xf>
    <xf numFmtId="0" fontId="3" fillId="2" borderId="1" xfId="0" applyFont="1" applyFill="1" applyBorder="1" applyAlignment="1">
      <alignment horizontal="left" vertical="center"/>
    </xf>
    <xf numFmtId="41" fontId="2" fillId="2" borderId="2" xfId="1" applyFont="1" applyFill="1" applyBorder="1" applyAlignment="1">
      <alignment horizontal="left" vertical="center"/>
    </xf>
    <xf numFmtId="41" fontId="2" fillId="0" borderId="0" xfId="1" applyFont="1" applyBorder="1" applyAlignment="1">
      <alignment vertical="center"/>
    </xf>
    <xf numFmtId="0" fontId="2" fillId="2" borderId="0" xfId="0" applyFont="1" applyFill="1" applyAlignment="1">
      <alignment horizontal="left" vertical="center"/>
    </xf>
    <xf numFmtId="164" fontId="2" fillId="0" borderId="0" xfId="4" applyNumberFormat="1" applyFont="1" applyBorder="1" applyAlignment="1">
      <alignment vertical="center"/>
    </xf>
    <xf numFmtId="41" fontId="2" fillId="0" borderId="0" xfId="4" applyNumberFormat="1" applyFont="1" applyBorder="1" applyAlignment="1">
      <alignment vertical="center"/>
    </xf>
    <xf numFmtId="0" fontId="2" fillId="4" borderId="0" xfId="6" applyFont="1" applyFill="1" applyBorder="1" applyAlignment="1">
      <alignment vertical="center"/>
    </xf>
    <xf numFmtId="0" fontId="2" fillId="0" borderId="0" xfId="6" applyFont="1" applyBorder="1" applyAlignment="1">
      <alignment vertical="center"/>
    </xf>
    <xf numFmtId="0" fontId="6" fillId="5" borderId="0" xfId="6" applyFont="1" applyFill="1" applyBorder="1" applyAlignment="1">
      <alignment vertical="center"/>
    </xf>
    <xf numFmtId="14" fontId="2" fillId="6" borderId="0" xfId="6" applyNumberFormat="1" applyFont="1" applyFill="1" applyBorder="1" applyAlignment="1">
      <alignment vertical="center"/>
    </xf>
    <xf numFmtId="0" fontId="3" fillId="0" borderId="0" xfId="4" applyFont="1" applyBorder="1" applyAlignment="1">
      <alignment horizontal="center" vertical="center"/>
    </xf>
    <xf numFmtId="41" fontId="3" fillId="0" borderId="0" xfId="1" applyFont="1" applyBorder="1" applyAlignment="1">
      <alignment horizontal="center" vertical="center"/>
    </xf>
    <xf numFmtId="0" fontId="0" fillId="7" borderId="0" xfId="6" applyFont="1" applyFill="1" applyBorder="1" applyAlignment="1">
      <alignment vertical="center"/>
    </xf>
    <xf numFmtId="0" fontId="2" fillId="0" borderId="0" xfId="6" applyFont="1" applyFill="1" applyBorder="1" applyAlignment="1">
      <alignment vertical="center"/>
    </xf>
    <xf numFmtId="0" fontId="0" fillId="8" borderId="0" xfId="6" applyFont="1" applyFill="1" applyBorder="1" applyAlignment="1">
      <alignment vertical="center"/>
    </xf>
    <xf numFmtId="0" fontId="0" fillId="9" borderId="0" xfId="6" applyFont="1" applyFill="1" applyBorder="1" applyAlignment="1">
      <alignment vertical="center"/>
    </xf>
    <xf numFmtId="0" fontId="7" fillId="0" borderId="0" xfId="4" applyFont="1" applyBorder="1" applyAlignment="1">
      <alignment horizontal="left" vertical="center"/>
    </xf>
    <xf numFmtId="165" fontId="3" fillId="0" borderId="0" xfId="4" applyNumberFormat="1" applyFont="1" applyBorder="1" applyAlignment="1">
      <alignment horizontal="center" vertical="center"/>
    </xf>
    <xf numFmtId="0" fontId="7" fillId="0" borderId="0" xfId="4" applyFont="1" applyBorder="1" applyAlignment="1">
      <alignment vertical="center"/>
    </xf>
    <xf numFmtId="0" fontId="2" fillId="10" borderId="0" xfId="4" applyFont="1" applyFill="1" applyBorder="1" applyAlignment="1">
      <alignment vertical="center"/>
    </xf>
    <xf numFmtId="0" fontId="8" fillId="3" borderId="0" xfId="4" applyFont="1" applyFill="1" applyBorder="1" applyAlignment="1">
      <alignment vertical="center"/>
    </xf>
    <xf numFmtId="0" fontId="3" fillId="0" borderId="0" xfId="4" applyFont="1" applyBorder="1" applyAlignment="1">
      <alignment vertical="center"/>
    </xf>
    <xf numFmtId="0" fontId="2" fillId="0" borderId="0" xfId="4" applyFont="1" applyBorder="1" applyAlignment="1">
      <alignment horizontal="right" vertical="center"/>
    </xf>
    <xf numFmtId="0" fontId="5" fillId="3" borderId="0" xfId="4" applyFont="1" applyFill="1" applyBorder="1" applyAlignment="1">
      <alignment vertical="center"/>
    </xf>
    <xf numFmtId="0" fontId="9" fillId="3" borderId="0" xfId="4" applyFont="1" applyFill="1" applyBorder="1" applyAlignment="1">
      <alignment vertical="center"/>
    </xf>
    <xf numFmtId="164" fontId="3" fillId="0" borderId="0" xfId="5" applyNumberFormat="1" applyFont="1" applyFill="1" applyBorder="1" applyAlignment="1">
      <alignment vertical="center"/>
    </xf>
    <xf numFmtId="164" fontId="2" fillId="0" borderId="0" xfId="5" applyNumberFormat="1" applyFont="1" applyFill="1" applyBorder="1" applyAlignment="1">
      <alignment vertical="center"/>
    </xf>
    <xf numFmtId="9" fontId="2" fillId="0" borderId="0" xfId="3" applyFont="1" applyFill="1" applyBorder="1" applyAlignment="1">
      <alignment vertical="center"/>
    </xf>
    <xf numFmtId="0" fontId="3" fillId="0" borderId="0" xfId="4" applyFont="1" applyFill="1" applyBorder="1" applyAlignment="1">
      <alignment vertical="center"/>
    </xf>
    <xf numFmtId="9" fontId="3" fillId="11" borderId="0" xfId="4" applyNumberFormat="1" applyFont="1" applyFill="1" applyBorder="1" applyAlignment="1">
      <alignment horizontal="center" vertical="center"/>
    </xf>
    <xf numFmtId="9" fontId="3" fillId="0" borderId="0" xfId="4" applyNumberFormat="1" applyFont="1" applyFill="1" applyBorder="1" applyAlignment="1">
      <alignment horizontal="center" vertical="center"/>
    </xf>
    <xf numFmtId="0" fontId="2" fillId="12" borderId="0" xfId="4" applyFont="1" applyFill="1" applyBorder="1" applyAlignment="1">
      <alignment vertical="center"/>
    </xf>
    <xf numFmtId="164" fontId="3" fillId="0" borderId="0" xfId="4" applyNumberFormat="1" applyFont="1" applyFill="1" applyBorder="1" applyAlignment="1">
      <alignment vertical="center"/>
    </xf>
    <xf numFmtId="0" fontId="2" fillId="3" borderId="0" xfId="4" applyFont="1" applyFill="1" applyBorder="1" applyAlignment="1">
      <alignment vertical="center"/>
    </xf>
    <xf numFmtId="0" fontId="5" fillId="3" borderId="0" xfId="5" applyNumberFormat="1" applyFont="1" applyFill="1" applyBorder="1" applyAlignment="1">
      <alignment horizontal="center" vertical="center"/>
    </xf>
    <xf numFmtId="164" fontId="2" fillId="6" borderId="0" xfId="7" applyNumberFormat="1" applyFont="1" applyFill="1" applyBorder="1" applyAlignment="1">
      <alignment vertical="center"/>
    </xf>
    <xf numFmtId="164" fontId="2" fillId="13" borderId="0" xfId="7" applyNumberFormat="1" applyFont="1" applyFill="1" applyBorder="1" applyAlignment="1">
      <alignment vertical="center"/>
    </xf>
    <xf numFmtId="164" fontId="2" fillId="8" borderId="0" xfId="7" applyNumberFormat="1" applyFont="1" applyFill="1" applyBorder="1" applyAlignment="1">
      <alignment vertical="center"/>
    </xf>
    <xf numFmtId="164" fontId="2" fillId="10" borderId="0" xfId="7" applyNumberFormat="1" applyFont="1" applyFill="1" applyBorder="1" applyAlignment="1">
      <alignment vertical="center"/>
    </xf>
    <xf numFmtId="164" fontId="2" fillId="4" borderId="0" xfId="7" applyNumberFormat="1" applyFont="1" applyFill="1" applyBorder="1" applyAlignment="1">
      <alignment vertical="center"/>
    </xf>
    <xf numFmtId="164" fontId="2" fillId="14" borderId="0" xfId="7" applyNumberFormat="1" applyFont="1" applyFill="1" applyBorder="1" applyAlignment="1">
      <alignment vertical="center"/>
    </xf>
    <xf numFmtId="164" fontId="2" fillId="15" borderId="0" xfId="7" applyNumberFormat="1" applyFont="1" applyFill="1" applyBorder="1" applyAlignment="1">
      <alignment vertical="center"/>
    </xf>
    <xf numFmtId="164" fontId="2" fillId="16" borderId="0" xfId="7" applyNumberFormat="1" applyFont="1" applyFill="1" applyBorder="1" applyAlignment="1">
      <alignment vertical="center"/>
    </xf>
    <xf numFmtId="164" fontId="2" fillId="17" borderId="0" xfId="7" applyNumberFormat="1" applyFont="1" applyFill="1" applyBorder="1" applyAlignment="1">
      <alignment vertical="center"/>
    </xf>
    <xf numFmtId="164" fontId="2" fillId="9" borderId="0" xfId="5" applyNumberFormat="1" applyFont="1" applyFill="1" applyBorder="1" applyAlignment="1">
      <alignment vertical="center"/>
    </xf>
    <xf numFmtId="164" fontId="6" fillId="5" borderId="0" xfId="7" applyNumberFormat="1" applyFont="1" applyFill="1" applyBorder="1" applyAlignment="1">
      <alignment vertical="center"/>
    </xf>
    <xf numFmtId="164" fontId="6" fillId="18" borderId="0" xfId="7" applyNumberFormat="1" applyFont="1" applyFill="1" applyBorder="1" applyAlignment="1">
      <alignment vertical="center"/>
    </xf>
    <xf numFmtId="164" fontId="0" fillId="8" borderId="0" xfId="7" applyNumberFormat="1" applyFont="1" applyFill="1" applyBorder="1" applyAlignment="1">
      <alignment vertical="center"/>
    </xf>
    <xf numFmtId="164" fontId="2" fillId="19" borderId="0" xfId="7" applyNumberFormat="1" applyFont="1" applyFill="1" applyBorder="1" applyAlignment="1">
      <alignment vertical="center"/>
    </xf>
    <xf numFmtId="164" fontId="2" fillId="12" borderId="0" xfId="5" applyNumberFormat="1" applyFont="1" applyFill="1" applyBorder="1" applyAlignment="1">
      <alignment vertical="center"/>
    </xf>
    <xf numFmtId="0" fontId="0" fillId="0" borderId="0" xfId="4" applyFont="1" applyBorder="1" applyAlignment="1">
      <alignment vertical="center"/>
    </xf>
    <xf numFmtId="164" fontId="10" fillId="0" borderId="0" xfId="5" applyNumberFormat="1" applyFont="1" applyFill="1" applyBorder="1" applyAlignment="1">
      <alignment vertical="center"/>
    </xf>
    <xf numFmtId="164" fontId="3" fillId="0" borderId="0" xfId="5" applyNumberFormat="1" applyFont="1" applyBorder="1" applyAlignment="1">
      <alignment vertical="center"/>
    </xf>
    <xf numFmtId="6" fontId="2" fillId="0" borderId="0" xfId="4" applyNumberFormat="1" applyFont="1" applyBorder="1" applyAlignment="1">
      <alignment vertical="center"/>
    </xf>
    <xf numFmtId="164" fontId="3" fillId="0" borderId="0" xfId="7" applyNumberFormat="1" applyFont="1" applyBorder="1" applyAlignment="1">
      <alignment vertical="center"/>
    </xf>
    <xf numFmtId="164" fontId="2" fillId="0" borderId="0" xfId="7" applyNumberFormat="1" applyFont="1" applyBorder="1" applyAlignment="1">
      <alignment vertical="center"/>
    </xf>
    <xf numFmtId="164" fontId="2" fillId="9" borderId="0" xfId="7" applyNumberFormat="1" applyFont="1" applyFill="1" applyBorder="1" applyAlignment="1">
      <alignment vertical="center"/>
    </xf>
    <xf numFmtId="164" fontId="2" fillId="0" borderId="0" xfId="7" applyNumberFormat="1" applyFont="1" applyFill="1" applyBorder="1" applyAlignment="1">
      <alignment vertical="center"/>
    </xf>
    <xf numFmtId="164" fontId="2" fillId="20" borderId="0" xfId="5" applyNumberFormat="1" applyFont="1" applyFill="1" applyBorder="1" applyAlignment="1">
      <alignment vertical="center"/>
    </xf>
    <xf numFmtId="164" fontId="3" fillId="0" borderId="0" xfId="7" applyNumberFormat="1" applyFont="1" applyFill="1" applyBorder="1" applyAlignment="1">
      <alignment vertical="center"/>
    </xf>
    <xf numFmtId="164" fontId="2" fillId="21" borderId="0" xfId="7" applyNumberFormat="1" applyFont="1" applyFill="1" applyBorder="1" applyAlignment="1">
      <alignment vertical="center"/>
    </xf>
    <xf numFmtId="164" fontId="2" fillId="11" borderId="0" xfId="5" applyNumberFormat="1" applyFont="1" applyFill="1" applyBorder="1" applyAlignment="1">
      <alignment vertical="center"/>
    </xf>
    <xf numFmtId="164" fontId="2" fillId="22" borderId="0" xfId="5" applyNumberFormat="1" applyFont="1" applyFill="1" applyBorder="1" applyAlignment="1">
      <alignment vertical="center"/>
    </xf>
    <xf numFmtId="164" fontId="2" fillId="23" borderId="0" xfId="5" applyNumberFormat="1" applyFont="1" applyFill="1" applyBorder="1" applyAlignment="1">
      <alignment vertical="center"/>
    </xf>
    <xf numFmtId="0" fontId="3" fillId="0" borderId="0" xfId="4" applyFont="1" applyFill="1" applyBorder="1" applyAlignment="1">
      <alignment horizontal="center" vertical="center"/>
    </xf>
    <xf numFmtId="0" fontId="2" fillId="23" borderId="0" xfId="4" applyFont="1" applyFill="1" applyBorder="1" applyAlignment="1">
      <alignment vertical="center"/>
    </xf>
    <xf numFmtId="164" fontId="2" fillId="23" borderId="0" xfId="4" applyNumberFormat="1" applyFont="1" applyFill="1" applyBorder="1" applyAlignment="1">
      <alignment vertical="center"/>
    </xf>
    <xf numFmtId="164" fontId="2" fillId="5" borderId="0" xfId="5" applyNumberFormat="1" applyFont="1" applyFill="1" applyBorder="1" applyAlignment="1">
      <alignment vertical="center"/>
    </xf>
    <xf numFmtId="164" fontId="2" fillId="24" borderId="0" xfId="5" applyNumberFormat="1" applyFont="1" applyFill="1" applyBorder="1" applyAlignment="1">
      <alignment vertical="center"/>
    </xf>
    <xf numFmtId="41" fontId="2" fillId="23" borderId="0" xfId="1" applyFont="1" applyFill="1" applyBorder="1" applyAlignment="1">
      <alignment vertical="center"/>
    </xf>
    <xf numFmtId="164" fontId="2" fillId="9" borderId="3" xfId="5" applyNumberFormat="1" applyFont="1" applyFill="1" applyBorder="1" applyAlignment="1">
      <alignment vertical="center"/>
    </xf>
    <xf numFmtId="164" fontId="2" fillId="0" borderId="3" xfId="5" applyNumberFormat="1" applyFont="1" applyBorder="1" applyAlignment="1">
      <alignment vertical="center"/>
    </xf>
    <xf numFmtId="0" fontId="6" fillId="0" borderId="0" xfId="4" applyFont="1" applyBorder="1" applyAlignment="1">
      <alignment vertical="center"/>
    </xf>
    <xf numFmtId="164" fontId="3" fillId="20" borderId="0" xfId="5" applyNumberFormat="1" applyFont="1" applyFill="1" applyBorder="1" applyAlignment="1">
      <alignment vertical="center"/>
    </xf>
    <xf numFmtId="164" fontId="3" fillId="0" borderId="0" xfId="4" applyNumberFormat="1" applyFont="1" applyBorder="1" applyAlignment="1">
      <alignment vertical="center"/>
    </xf>
    <xf numFmtId="9" fontId="2" fillId="0" borderId="0" xfId="3" applyFont="1" applyBorder="1" applyAlignment="1">
      <alignment vertical="center"/>
    </xf>
    <xf numFmtId="41" fontId="2" fillId="11" borderId="0" xfId="1" applyFont="1" applyFill="1" applyBorder="1" applyAlignment="1">
      <alignment vertical="center"/>
    </xf>
    <xf numFmtId="0" fontId="2" fillId="25" borderId="0" xfId="4" applyFont="1" applyFill="1" applyBorder="1" applyAlignment="1">
      <alignment vertical="center"/>
    </xf>
    <xf numFmtId="164" fontId="2" fillId="2" borderId="0" xfId="0" applyNumberFormat="1" applyFont="1" applyFill="1" applyAlignment="1">
      <alignment horizontal="left" vertical="center"/>
    </xf>
    <xf numFmtId="164" fontId="2" fillId="0" borderId="0" xfId="4" applyNumberFormat="1" applyFont="1" applyFill="1" applyBorder="1" applyAlignment="1">
      <alignment vertical="center"/>
    </xf>
    <xf numFmtId="0" fontId="8" fillId="26" borderId="0" xfId="4" applyFont="1" applyFill="1" applyBorder="1" applyAlignment="1">
      <alignment vertical="center"/>
    </xf>
    <xf numFmtId="0" fontId="11" fillId="26" borderId="0" xfId="4" applyFont="1" applyFill="1" applyBorder="1" applyAlignment="1">
      <alignment vertical="center"/>
    </xf>
    <xf numFmtId="164" fontId="11" fillId="26" borderId="0" xfId="5" applyNumberFormat="1" applyFont="1" applyFill="1" applyBorder="1" applyAlignment="1">
      <alignment vertical="center"/>
    </xf>
    <xf numFmtId="41" fontId="2" fillId="0" borderId="0" xfId="1" applyFont="1" applyFill="1" applyBorder="1" applyAlignment="1">
      <alignment vertical="center"/>
    </xf>
    <xf numFmtId="0" fontId="0" fillId="0" borderId="0" xfId="4" applyFont="1" applyBorder="1" applyAlignment="1">
      <alignment horizontal="right" vertical="center"/>
    </xf>
    <xf numFmtId="164" fontId="2" fillId="27" borderId="0" xfId="4" applyNumberFormat="1" applyFont="1" applyFill="1" applyBorder="1" applyAlignment="1">
      <alignment vertical="center"/>
    </xf>
    <xf numFmtId="0" fontId="2" fillId="0" borderId="0" xfId="4" applyFont="1" applyFill="1" applyBorder="1" applyAlignment="1">
      <alignment horizontal="right" vertical="center"/>
    </xf>
    <xf numFmtId="41" fontId="2" fillId="0" borderId="0" xfId="4" applyNumberFormat="1" applyFont="1" applyFill="1" applyBorder="1" applyAlignment="1">
      <alignment vertical="center"/>
    </xf>
    <xf numFmtId="9" fontId="2" fillId="0" borderId="0" xfId="4" applyNumberFormat="1" applyFont="1" applyBorder="1" applyAlignment="1">
      <alignment vertical="center"/>
    </xf>
    <xf numFmtId="41" fontId="3" fillId="0" borderId="0" xfId="4" applyNumberFormat="1" applyFont="1" applyBorder="1" applyAlignment="1">
      <alignment vertical="center"/>
    </xf>
    <xf numFmtId="41" fontId="3" fillId="0" borderId="0" xfId="1" applyFont="1" applyBorder="1" applyAlignment="1">
      <alignment vertical="center"/>
    </xf>
    <xf numFmtId="9" fontId="2" fillId="0" borderId="0" xfId="1" applyNumberFormat="1" applyFont="1" applyBorder="1" applyAlignment="1">
      <alignment horizontal="center" vertical="center"/>
    </xf>
    <xf numFmtId="0" fontId="0" fillId="2" borderId="0" xfId="0" applyFont="1" applyFill="1" applyAlignment="1">
      <alignment horizontal="left" vertical="center"/>
    </xf>
    <xf numFmtId="0" fontId="3" fillId="2" borderId="0" xfId="0" applyFont="1" applyFill="1" applyBorder="1">
      <alignment horizontal="left" vertical="center"/>
    </xf>
    <xf numFmtId="0" fontId="14" fillId="0" borderId="0" xfId="0" applyFont="1" applyAlignment="1">
      <alignment vertical="center"/>
    </xf>
    <xf numFmtId="0" fontId="3" fillId="2" borderId="1" xfId="0" applyFont="1" applyFill="1" applyBorder="1">
      <alignment horizontal="left" vertical="center"/>
    </xf>
    <xf numFmtId="0" fontId="2" fillId="2" borderId="0" xfId="0" applyFont="1" applyFill="1">
      <alignment horizontal="left" vertical="center"/>
    </xf>
    <xf numFmtId="0" fontId="3" fillId="0" borderId="0" xfId="0" applyFont="1" applyAlignment="1">
      <alignment horizontal="right" vertical="center"/>
    </xf>
    <xf numFmtId="14" fontId="0" fillId="0" borderId="0" xfId="0" applyNumberFormat="1">
      <alignment horizontal="left" vertical="center"/>
    </xf>
    <xf numFmtId="0" fontId="15" fillId="0" borderId="0" xfId="0" applyFont="1" applyAlignment="1">
      <alignment vertical="center"/>
    </xf>
    <xf numFmtId="0" fontId="16" fillId="0" borderId="0" xfId="0" applyFont="1" applyAlignment="1">
      <alignment vertical="center"/>
    </xf>
    <xf numFmtId="0" fontId="17" fillId="0" borderId="0" xfId="0" applyFont="1" applyAlignment="1">
      <alignment vertical="center"/>
    </xf>
    <xf numFmtId="0" fontId="18" fillId="3" borderId="0" xfId="0" applyFont="1" applyFill="1" applyAlignment="1">
      <alignment horizontal="center" vertical="center"/>
    </xf>
    <xf numFmtId="41" fontId="18" fillId="3" borderId="0" xfId="1" applyFont="1" applyFill="1" applyAlignment="1">
      <alignment horizontal="center" vertical="center"/>
    </xf>
    <xf numFmtId="41" fontId="18" fillId="26" borderId="0" xfId="1" applyFont="1" applyFill="1" applyAlignment="1">
      <alignment horizontal="center" vertical="center"/>
    </xf>
    <xf numFmtId="41" fontId="14" fillId="27" borderId="0" xfId="0" applyNumberFormat="1" applyFont="1" applyFill="1" applyAlignment="1">
      <alignment vertical="center"/>
    </xf>
    <xf numFmtId="41" fontId="14" fillId="0" borderId="0" xfId="0" applyNumberFormat="1" applyFont="1" applyAlignment="1">
      <alignment vertical="center"/>
    </xf>
    <xf numFmtId="41" fontId="0" fillId="0" borderId="0" xfId="1" applyFont="1" applyAlignment="1">
      <alignment horizontal="left" vertical="center"/>
    </xf>
    <xf numFmtId="41" fontId="14" fillId="28" borderId="0" xfId="0" applyNumberFormat="1" applyFont="1" applyFill="1" applyAlignment="1">
      <alignment vertical="center"/>
    </xf>
    <xf numFmtId="0" fontId="0" fillId="2" borderId="0" xfId="0" applyFont="1" applyFill="1">
      <alignment horizontal="left" vertical="center"/>
    </xf>
    <xf numFmtId="41" fontId="14" fillId="0" borderId="0" xfId="1" applyFont="1" applyAlignment="1">
      <alignment vertical="center"/>
    </xf>
    <xf numFmtId="9" fontId="14" fillId="0" borderId="0" xfId="3" applyFont="1">
      <alignment vertical="center"/>
    </xf>
    <xf numFmtId="0" fontId="14" fillId="0" borderId="0" xfId="0" applyFont="1" applyFill="1" applyAlignment="1">
      <alignment vertical="center"/>
    </xf>
    <xf numFmtId="41" fontId="14" fillId="0" borderId="0" xfId="1" applyFont="1" applyFill="1" applyAlignment="1">
      <alignment vertical="center"/>
    </xf>
    <xf numFmtId="41" fontId="14" fillId="0" borderId="0" xfId="0" applyNumberFormat="1" applyFont="1" applyFill="1" applyAlignment="1">
      <alignment vertical="center"/>
    </xf>
    <xf numFmtId="0" fontId="14" fillId="5" borderId="0" xfId="0" applyFont="1" applyFill="1" applyAlignment="1">
      <alignment vertical="center"/>
    </xf>
    <xf numFmtId="41" fontId="14" fillId="5" borderId="0" xfId="1" applyFont="1" applyFill="1" applyAlignment="1">
      <alignment vertical="center"/>
    </xf>
    <xf numFmtId="41" fontId="14" fillId="5" borderId="0" xfId="0" applyNumberFormat="1" applyFont="1" applyFill="1" applyAlignment="1">
      <alignment vertical="center"/>
    </xf>
    <xf numFmtId="0" fontId="0" fillId="0" borderId="0" xfId="0" applyFont="1">
      <alignment horizontal="left" vertical="center"/>
    </xf>
    <xf numFmtId="164" fontId="19" fillId="0" borderId="0" xfId="1" applyNumberFormat="1" applyFont="1"/>
    <xf numFmtId="0" fontId="0" fillId="2" borderId="4" xfId="0" applyFont="1" applyFill="1" applyBorder="1">
      <alignment horizontal="left" vertical="center"/>
    </xf>
    <xf numFmtId="0" fontId="0" fillId="2" borderId="5" xfId="0" applyFont="1" applyFill="1" applyBorder="1">
      <alignment horizontal="left" vertical="center"/>
    </xf>
    <xf numFmtId="0" fontId="20" fillId="0" borderId="0" xfId="0" applyFont="1" applyAlignment="1">
      <alignment horizontal="center" vertical="center"/>
    </xf>
    <xf numFmtId="164" fontId="21" fillId="0" borderId="0" xfId="1" applyNumberFormat="1" applyFont="1" applyAlignment="1">
      <alignment horizontal="right"/>
    </xf>
    <xf numFmtId="0" fontId="0" fillId="28" borderId="0" xfId="0" applyFont="1" applyFill="1" applyAlignment="1">
      <alignment horizontal="center" vertical="center"/>
    </xf>
    <xf numFmtId="164" fontId="2" fillId="28" borderId="0" xfId="1" applyNumberFormat="1" applyFont="1" applyFill="1" applyAlignment="1">
      <alignment horizontal="center"/>
    </xf>
    <xf numFmtId="0" fontId="3" fillId="28" borderId="0" xfId="0" applyFont="1" applyFill="1" applyAlignment="1">
      <alignment horizontal="center" vertical="center"/>
    </xf>
    <xf numFmtId="0" fontId="0" fillId="2" borderId="6" xfId="0" applyFont="1" applyFill="1" applyBorder="1">
      <alignment horizontal="left" vertical="center"/>
    </xf>
    <xf numFmtId="0" fontId="0" fillId="2" borderId="7" xfId="0" applyFont="1" applyFill="1" applyBorder="1">
      <alignment horizontal="left" vertical="center"/>
    </xf>
    <xf numFmtId="0" fontId="3" fillId="0" borderId="0" xfId="0" applyFont="1" applyFill="1" applyAlignment="1">
      <alignment horizontal="center" vertical="center"/>
    </xf>
    <xf numFmtId="0" fontId="0" fillId="2" borderId="0" xfId="0" applyFont="1" applyFill="1" applyAlignment="1">
      <alignment horizontal="center" vertical="center"/>
    </xf>
    <xf numFmtId="0" fontId="0" fillId="2" borderId="0" xfId="0" applyFont="1" applyFill="1" applyAlignment="1">
      <alignment horizontal="center"/>
    </xf>
    <xf numFmtId="0" fontId="0" fillId="29" borderId="0" xfId="0" applyFont="1" applyFill="1" applyAlignment="1">
      <alignment horizontal="center"/>
    </xf>
    <xf numFmtId="0" fontId="0" fillId="2" borderId="0" xfId="0" applyFont="1" applyFill="1" applyAlignment="1">
      <alignment horizontal="left"/>
    </xf>
    <xf numFmtId="0" fontId="0" fillId="0" borderId="0" xfId="0" applyFont="1" applyFill="1">
      <alignment horizontal="left" vertical="center"/>
    </xf>
    <xf numFmtId="41" fontId="2" fillId="0" borderId="0" xfId="1" applyFont="1" applyFill="1" applyAlignment="1">
      <alignment horizontal="left" vertical="center"/>
    </xf>
    <xf numFmtId="9" fontId="2" fillId="0" borderId="0" xfId="3" applyFont="1" applyFill="1">
      <alignment vertical="center"/>
    </xf>
    <xf numFmtId="0" fontId="0" fillId="30" borderId="0" xfId="0" applyFont="1" applyFill="1">
      <alignment horizontal="left" vertical="center"/>
    </xf>
    <xf numFmtId="41" fontId="2" fillId="0" borderId="0" xfId="1" applyFont="1" applyAlignment="1">
      <alignment horizontal="left" vertical="center"/>
    </xf>
    <xf numFmtId="41" fontId="2" fillId="31" borderId="0" xfId="1" applyFont="1" applyFill="1" applyAlignment="1">
      <alignment horizontal="left" vertical="center"/>
    </xf>
    <xf numFmtId="9" fontId="2" fillId="12" borderId="0" xfId="3" applyFont="1" applyFill="1">
      <alignment vertical="center"/>
    </xf>
    <xf numFmtId="41" fontId="2" fillId="32" borderId="0" xfId="1" applyFont="1" applyFill="1" applyAlignment="1">
      <alignment horizontal="left" vertical="center"/>
    </xf>
    <xf numFmtId="0" fontId="3" fillId="0" borderId="0" xfId="1" applyNumberFormat="1" applyFont="1"/>
    <xf numFmtId="164" fontId="2" fillId="0" borderId="0" xfId="1" applyNumberFormat="1" applyFont="1" applyFill="1"/>
    <xf numFmtId="41" fontId="2" fillId="0" borderId="8" xfId="1" applyFont="1" applyBorder="1"/>
    <xf numFmtId="14" fontId="2" fillId="0" borderId="9" xfId="1" applyNumberFormat="1" applyFont="1" applyBorder="1"/>
    <xf numFmtId="41" fontId="2" fillId="0" borderId="6" xfId="1" applyFont="1" applyBorder="1"/>
    <xf numFmtId="41" fontId="2" fillId="0" borderId="10" xfId="1" applyFont="1" applyBorder="1"/>
    <xf numFmtId="41" fontId="2" fillId="0" borderId="11" xfId="1" applyFont="1" applyFill="1" applyBorder="1"/>
    <xf numFmtId="41" fontId="2" fillId="0" borderId="1" xfId="1" applyFont="1" applyBorder="1"/>
    <xf numFmtId="41" fontId="2" fillId="0" borderId="11" xfId="1" applyFont="1" applyBorder="1"/>
    <xf numFmtId="0" fontId="2" fillId="0" borderId="0" xfId="1" applyNumberFormat="1" applyFont="1" applyAlignment="1">
      <alignment horizontal="left" vertical="center"/>
    </xf>
    <xf numFmtId="41" fontId="2" fillId="33" borderId="0" xfId="1" applyFont="1" applyFill="1" applyAlignment="1">
      <alignment horizontal="left" vertical="center"/>
    </xf>
    <xf numFmtId="9" fontId="2" fillId="33" borderId="0" xfId="3" applyFont="1" applyFill="1">
      <alignment vertical="center"/>
    </xf>
    <xf numFmtId="41" fontId="2" fillId="33" borderId="0" xfId="1" applyFont="1" applyFill="1" applyAlignment="1">
      <alignment vertical="center"/>
    </xf>
    <xf numFmtId="0" fontId="0" fillId="0" borderId="1" xfId="0" applyFont="1" applyBorder="1">
      <alignment horizontal="left" vertical="center"/>
    </xf>
    <xf numFmtId="0" fontId="0" fillId="0" borderId="2" xfId="0" applyFont="1" applyBorder="1" applyAlignment="1">
      <alignment horizontal="center" vertical="center"/>
    </xf>
    <xf numFmtId="41" fontId="0" fillId="2" borderId="0" xfId="0" applyNumberFormat="1" applyFont="1" applyFill="1">
      <alignment horizontal="left" vertical="center"/>
    </xf>
    <xf numFmtId="0" fontId="22" fillId="0" borderId="0" xfId="0" applyFont="1" applyFill="1">
      <alignment horizontal="left" vertical="center"/>
    </xf>
    <xf numFmtId="0" fontId="19" fillId="0" borderId="0" xfId="0" applyFont="1">
      <alignment horizontal="left" vertical="center"/>
    </xf>
    <xf numFmtId="0" fontId="2" fillId="0" borderId="0" xfId="0" applyFont="1">
      <alignment horizontal="left" vertical="center"/>
    </xf>
    <xf numFmtId="0" fontId="23" fillId="0" borderId="0" xfId="0" applyFont="1">
      <alignment horizontal="left" vertical="center"/>
    </xf>
    <xf numFmtId="0" fontId="2" fillId="0" borderId="0" xfId="0" applyFont="1" applyFill="1">
      <alignment horizontal="left" vertical="center"/>
    </xf>
    <xf numFmtId="0" fontId="24" fillId="0" borderId="0" xfId="0" applyFont="1" applyFill="1">
      <alignment horizontal="left" vertical="center"/>
    </xf>
    <xf numFmtId="0" fontId="3" fillId="0" borderId="0" xfId="0" applyFont="1">
      <alignment horizontal="left" vertical="center"/>
    </xf>
    <xf numFmtId="0" fontId="2" fillId="0" borderId="1" xfId="0" applyFont="1" applyBorder="1">
      <alignment horizontal="left" vertical="center"/>
    </xf>
    <xf numFmtId="0" fontId="25" fillId="0" borderId="11" xfId="0" applyFont="1" applyBorder="1">
      <alignment horizontal="left" vertical="center"/>
    </xf>
    <xf numFmtId="21" fontId="2" fillId="0" borderId="0" xfId="0" applyNumberFormat="1" applyFont="1" applyFill="1" applyBorder="1">
      <alignment horizontal="left" vertical="center"/>
    </xf>
    <xf numFmtId="166" fontId="2" fillId="0" borderId="0" xfId="0" applyNumberFormat="1" applyFont="1" applyFill="1" applyBorder="1">
      <alignment horizontal="left" vertical="center"/>
    </xf>
    <xf numFmtId="0" fontId="2" fillId="0" borderId="0" xfId="0" applyFont="1" applyFill="1" applyBorder="1">
      <alignment horizontal="left" vertical="center"/>
    </xf>
    <xf numFmtId="0" fontId="3" fillId="0" borderId="0" xfId="0" applyFont="1" applyFill="1">
      <alignment horizontal="left" vertical="center"/>
    </xf>
    <xf numFmtId="0" fontId="2" fillId="0" borderId="9" xfId="0" applyFont="1" applyBorder="1">
      <alignment horizontal="left" vertical="center"/>
    </xf>
    <xf numFmtId="0" fontId="5" fillId="34" borderId="9" xfId="0" applyFont="1" applyFill="1" applyBorder="1" applyAlignment="1">
      <alignment horizontal="center"/>
    </xf>
    <xf numFmtId="0" fontId="5" fillId="34" borderId="12" xfId="0" applyFont="1" applyFill="1" applyBorder="1" applyAlignment="1">
      <alignment horizontal="center"/>
    </xf>
    <xf numFmtId="0" fontId="2" fillId="0" borderId="13" xfId="0" applyFont="1" applyBorder="1">
      <alignment horizontal="left" vertical="center"/>
    </xf>
    <xf numFmtId="0" fontId="5" fillId="34" borderId="5" xfId="0" applyFont="1" applyFill="1" applyBorder="1" applyAlignment="1">
      <alignment horizontal="center"/>
    </xf>
    <xf numFmtId="0" fontId="3" fillId="0" borderId="10" xfId="0" applyFont="1" applyBorder="1">
      <alignment horizontal="left" vertical="center"/>
    </xf>
    <xf numFmtId="0" fontId="2" fillId="0" borderId="10" xfId="0" applyFont="1" applyBorder="1" applyAlignment="1">
      <alignment horizontal="center"/>
    </xf>
    <xf numFmtId="0" fontId="2" fillId="5" borderId="4" xfId="0" applyFont="1" applyFill="1" applyBorder="1">
      <alignment horizontal="left" vertical="center"/>
    </xf>
    <xf numFmtId="164" fontId="2" fillId="5" borderId="0" xfId="1" applyNumberFormat="1" applyFont="1" applyFill="1" applyBorder="1"/>
    <xf numFmtId="164" fontId="2" fillId="5" borderId="0" xfId="8" applyNumberFormat="1" applyFont="1" applyFill="1" applyBorder="1"/>
    <xf numFmtId="164" fontId="2" fillId="5" borderId="5" xfId="1" applyNumberFormat="1" applyFont="1" applyFill="1" applyBorder="1"/>
    <xf numFmtId="0" fontId="2" fillId="0" borderId="4" xfId="0" applyFont="1" applyFill="1" applyBorder="1">
      <alignment horizontal="left" vertical="center"/>
    </xf>
    <xf numFmtId="164" fontId="2" fillId="0" borderId="0" xfId="1" applyNumberFormat="1" applyFont="1" applyFill="1" applyBorder="1"/>
    <xf numFmtId="164" fontId="2" fillId="0" borderId="0" xfId="8" applyNumberFormat="1" applyFont="1" applyFill="1" applyBorder="1"/>
    <xf numFmtId="164" fontId="2" fillId="0" borderId="5" xfId="1" applyNumberFormat="1" applyFont="1" applyFill="1" applyBorder="1"/>
    <xf numFmtId="0" fontId="2" fillId="0" borderId="4" xfId="0" applyFont="1" applyBorder="1">
      <alignment horizontal="left" vertical="center"/>
    </xf>
    <xf numFmtId="164" fontId="2" fillId="0" borderId="0" xfId="1" applyNumberFormat="1" applyFont="1" applyBorder="1"/>
    <xf numFmtId="164" fontId="2" fillId="0" borderId="5" xfId="1" applyNumberFormat="1" applyFont="1" applyBorder="1"/>
    <xf numFmtId="0" fontId="2" fillId="0" borderId="6" xfId="0" applyFont="1" applyBorder="1">
      <alignment horizontal="left" vertical="center"/>
    </xf>
    <xf numFmtId="164" fontId="2" fillId="0" borderId="14" xfId="1" applyNumberFormat="1" applyFont="1" applyBorder="1"/>
    <xf numFmtId="164" fontId="2" fillId="0" borderId="14" xfId="1" applyNumberFormat="1" applyFont="1" applyFill="1" applyBorder="1"/>
    <xf numFmtId="164" fontId="2" fillId="0" borderId="14" xfId="8" applyNumberFormat="1" applyFont="1" applyFill="1" applyBorder="1"/>
    <xf numFmtId="164" fontId="2" fillId="0" borderId="7" xfId="1" applyNumberFormat="1" applyFont="1" applyBorder="1"/>
    <xf numFmtId="0" fontId="2" fillId="0" borderId="0" xfId="0" applyFont="1" applyBorder="1">
      <alignment horizontal="left" vertical="center"/>
    </xf>
    <xf numFmtId="0" fontId="2" fillId="0" borderId="10" xfId="0" applyFont="1" applyBorder="1">
      <alignment horizontal="left" vertical="center"/>
    </xf>
    <xf numFmtId="164" fontId="2" fillId="0" borderId="0" xfId="0" applyNumberFormat="1" applyFont="1">
      <alignment horizontal="left" vertical="center"/>
    </xf>
    <xf numFmtId="0" fontId="2" fillId="0" borderId="11" xfId="0" applyFont="1" applyBorder="1" applyAlignment="1">
      <alignment horizontal="center"/>
    </xf>
    <xf numFmtId="42" fontId="2" fillId="0" borderId="13" xfId="2" applyFont="1" applyBorder="1" applyAlignment="1">
      <alignment horizontal="left" vertical="center"/>
    </xf>
    <xf numFmtId="42" fontId="2" fillId="0" borderId="10" xfId="2" applyFont="1" applyBorder="1" applyAlignment="1">
      <alignment horizontal="left" vertical="center"/>
    </xf>
    <xf numFmtId="0" fontId="2" fillId="0" borderId="0" xfId="0" applyFont="1" applyAlignment="1">
      <alignment horizontal="left" vertical="center"/>
    </xf>
    <xf numFmtId="0" fontId="19" fillId="0" borderId="0" xfId="0" applyFont="1" applyAlignment="1">
      <alignment horizontal="left" vertical="center"/>
    </xf>
    <xf numFmtId="0" fontId="3" fillId="0" borderId="0" xfId="0" applyFont="1" applyAlignment="1">
      <alignment horizontal="center" vertical="center"/>
    </xf>
    <xf numFmtId="0" fontId="5" fillId="35" borderId="8" xfId="0" applyFont="1" applyFill="1" applyBorder="1" applyAlignment="1">
      <alignment horizontal="left" vertical="center"/>
    </xf>
    <xf numFmtId="0" fontId="9" fillId="35" borderId="15" xfId="0" applyFont="1" applyFill="1" applyBorder="1" applyAlignment="1">
      <alignment horizontal="left" vertical="center"/>
    </xf>
    <xf numFmtId="41" fontId="9" fillId="35" borderId="2" xfId="1" applyFont="1" applyFill="1" applyBorder="1" applyAlignment="1">
      <alignment horizontal="center" vertical="center"/>
    </xf>
    <xf numFmtId="0" fontId="2" fillId="0" borderId="8" xfId="0" applyFont="1" applyBorder="1" applyAlignment="1">
      <alignment horizontal="left" vertical="center"/>
    </xf>
    <xf numFmtId="0" fontId="2" fillId="0" borderId="15" xfId="0" applyFont="1" applyBorder="1" applyAlignment="1">
      <alignment horizontal="left" vertical="center"/>
    </xf>
    <xf numFmtId="41" fontId="3" fillId="0" borderId="11" xfId="0" applyNumberFormat="1" applyFont="1" applyFill="1" applyBorder="1" applyAlignment="1">
      <alignment horizontal="center" vertical="center"/>
    </xf>
    <xf numFmtId="0" fontId="2" fillId="0" borderId="4" xfId="0" applyFont="1" applyBorder="1" applyAlignment="1">
      <alignment horizontal="left" vertical="center"/>
    </xf>
    <xf numFmtId="0" fontId="2" fillId="0" borderId="0" xfId="0" applyFont="1" applyBorder="1" applyAlignment="1">
      <alignment horizontal="left" vertical="center"/>
    </xf>
    <xf numFmtId="0" fontId="3" fillId="0" borderId="11" xfId="0" applyFont="1" applyFill="1" applyBorder="1" applyAlignment="1">
      <alignment horizontal="center" vertical="center"/>
    </xf>
    <xf numFmtId="0" fontId="2" fillId="0" borderId="6" xfId="0" applyFont="1" applyBorder="1" applyAlignment="1">
      <alignment horizontal="left" vertical="center"/>
    </xf>
    <xf numFmtId="0" fontId="2" fillId="0" borderId="14" xfId="0" applyFont="1" applyBorder="1" applyAlignment="1">
      <alignment horizontal="left" vertical="center"/>
    </xf>
    <xf numFmtId="0" fontId="9" fillId="35" borderId="12" xfId="0" applyFont="1" applyFill="1" applyBorder="1" applyAlignment="1">
      <alignment horizontal="left" vertical="center"/>
    </xf>
    <xf numFmtId="41" fontId="5" fillId="35" borderId="9" xfId="1" applyFont="1" applyFill="1" applyBorder="1" applyAlignment="1">
      <alignment horizontal="left" vertical="center"/>
    </xf>
    <xf numFmtId="0" fontId="3" fillId="0" borderId="1" xfId="0" applyFont="1" applyFill="1" applyBorder="1" applyAlignment="1">
      <alignment horizontal="left" vertical="center"/>
    </xf>
    <xf numFmtId="0" fontId="3" fillId="0" borderId="16" xfId="0" applyFont="1" applyFill="1" applyBorder="1" applyAlignment="1">
      <alignment horizontal="left" vertical="center"/>
    </xf>
    <xf numFmtId="41" fontId="3" fillId="0" borderId="16" xfId="1" applyFont="1" applyFill="1" applyBorder="1" applyAlignment="1">
      <alignment horizontal="left" vertical="center"/>
    </xf>
    <xf numFmtId="0" fontId="3" fillId="0" borderId="2" xfId="0" applyFont="1" applyFill="1" applyBorder="1" applyAlignment="1">
      <alignment horizontal="left" vertical="center"/>
    </xf>
    <xf numFmtId="41" fontId="3" fillId="0" borderId="11" xfId="1" applyFont="1" applyFill="1" applyBorder="1" applyAlignment="1">
      <alignment horizontal="center" vertical="center"/>
    </xf>
    <xf numFmtId="0" fontId="2" fillId="0" borderId="8" xfId="0" applyFont="1" applyFill="1" applyBorder="1" applyAlignment="1">
      <alignment horizontal="left" vertical="center"/>
    </xf>
    <xf numFmtId="0" fontId="2" fillId="0" borderId="12" xfId="0" applyFont="1" applyFill="1" applyBorder="1" applyAlignment="1">
      <alignment horizontal="left" vertical="center"/>
    </xf>
    <xf numFmtId="41" fontId="2" fillId="0" borderId="13" xfId="1" applyFont="1" applyFill="1" applyBorder="1" applyAlignment="1">
      <alignment horizontal="left" vertical="center"/>
    </xf>
    <xf numFmtId="0" fontId="3" fillId="0" borderId="5" xfId="0" applyFont="1" applyFill="1" applyBorder="1" applyAlignment="1">
      <alignment horizontal="center" vertical="center"/>
    </xf>
    <xf numFmtId="41" fontId="2" fillId="0" borderId="13" xfId="1" applyFont="1" applyFill="1" applyBorder="1" applyAlignment="1">
      <alignment horizontal="center" vertical="center"/>
    </xf>
    <xf numFmtId="0" fontId="2" fillId="0" borderId="0" xfId="0" applyFont="1" applyFill="1" applyAlignment="1">
      <alignment horizontal="left" vertical="center"/>
    </xf>
    <xf numFmtId="0" fontId="2" fillId="0" borderId="4" xfId="0" applyFont="1" applyFill="1" applyBorder="1" applyAlignment="1">
      <alignment horizontal="left" vertical="center"/>
    </xf>
    <xf numFmtId="0" fontId="2" fillId="0" borderId="5" xfId="0" applyFont="1" applyFill="1" applyBorder="1" applyAlignment="1">
      <alignment horizontal="left" vertical="center"/>
    </xf>
    <xf numFmtId="0" fontId="2" fillId="0" borderId="5" xfId="0" applyFont="1" applyBorder="1" applyAlignment="1">
      <alignment horizontal="left" vertical="center"/>
    </xf>
    <xf numFmtId="0" fontId="2" fillId="0" borderId="0" xfId="0" applyFont="1" applyFill="1" applyBorder="1" applyAlignment="1">
      <alignment horizontal="left" vertical="center"/>
    </xf>
    <xf numFmtId="41" fontId="2" fillId="0" borderId="13" xfId="1" applyFont="1" applyFill="1" applyBorder="1" applyAlignment="1">
      <alignment vertical="center"/>
    </xf>
    <xf numFmtId="0" fontId="0" fillId="0" borderId="0" xfId="0" applyBorder="1">
      <alignment horizontal="left" vertical="center"/>
    </xf>
    <xf numFmtId="0" fontId="0" fillId="0" borderId="4" xfId="0" applyBorder="1">
      <alignment horizontal="left" vertical="center"/>
    </xf>
    <xf numFmtId="0" fontId="2" fillId="0" borderId="7" xfId="0" applyFont="1" applyFill="1" applyBorder="1" applyAlignment="1">
      <alignment horizontal="left" vertical="center"/>
    </xf>
    <xf numFmtId="41" fontId="2" fillId="0" borderId="10" xfId="1" applyFont="1" applyFill="1" applyBorder="1" applyAlignment="1">
      <alignment vertical="center"/>
    </xf>
    <xf numFmtId="0" fontId="3" fillId="0" borderId="7" xfId="0" applyFont="1" applyFill="1" applyBorder="1" applyAlignment="1">
      <alignment horizontal="center" vertical="center"/>
    </xf>
    <xf numFmtId="0" fontId="2" fillId="0" borderId="7" xfId="0" applyFont="1" applyBorder="1" applyAlignment="1">
      <alignment horizontal="left" vertical="center"/>
    </xf>
    <xf numFmtId="41" fontId="2" fillId="0" borderId="10" xfId="1" applyFont="1" applyFill="1" applyBorder="1" applyAlignment="1">
      <alignment horizontal="center" vertical="center"/>
    </xf>
    <xf numFmtId="0" fontId="3" fillId="36" borderId="0" xfId="0" applyFont="1" applyFill="1" applyBorder="1">
      <alignment horizontal="left" vertical="center"/>
    </xf>
    <xf numFmtId="0" fontId="3" fillId="36" borderId="8" xfId="0" applyFont="1" applyFill="1" applyBorder="1">
      <alignment horizontal="left" vertical="center"/>
    </xf>
    <xf numFmtId="41" fontId="2" fillId="36" borderId="12" xfId="8" applyFont="1" applyFill="1" applyBorder="1" applyAlignment="1">
      <alignment horizontal="left" vertical="center"/>
    </xf>
    <xf numFmtId="0" fontId="2" fillId="36" borderId="8" xfId="0" applyFont="1" applyFill="1" applyBorder="1">
      <alignment horizontal="left" vertical="center"/>
    </xf>
    <xf numFmtId="41" fontId="2" fillId="36" borderId="12" xfId="8" applyNumberFormat="1" applyFont="1" applyFill="1" applyBorder="1" applyAlignment="1">
      <alignment horizontal="left" vertical="center"/>
    </xf>
    <xf numFmtId="0" fontId="2" fillId="36" borderId="4" xfId="0" applyFont="1" applyFill="1" applyBorder="1">
      <alignment horizontal="left" vertical="center"/>
    </xf>
    <xf numFmtId="0" fontId="2" fillId="36" borderId="5" xfId="0" applyFont="1" applyFill="1" applyBorder="1">
      <alignment horizontal="left" vertical="center"/>
    </xf>
    <xf numFmtId="0" fontId="2" fillId="0" borderId="0" xfId="0" applyFont="1" applyAlignment="1">
      <alignment horizontal="center" vertical="center"/>
    </xf>
    <xf numFmtId="0" fontId="0" fillId="0" borderId="8" xfId="0" applyFont="1" applyBorder="1">
      <alignment horizontal="left" vertical="center"/>
    </xf>
    <xf numFmtId="0" fontId="0" fillId="0" borderId="15" xfId="0" applyFont="1" applyBorder="1">
      <alignment horizontal="left" vertical="center"/>
    </xf>
    <xf numFmtId="0" fontId="2" fillId="0" borderId="15" xfId="0" applyFont="1" applyBorder="1">
      <alignment horizontal="left" vertical="center"/>
    </xf>
    <xf numFmtId="0" fontId="0" fillId="0" borderId="12" xfId="0" applyBorder="1">
      <alignment horizontal="left" vertical="center"/>
    </xf>
    <xf numFmtId="0" fontId="0" fillId="0" borderId="6" xfId="0" applyFont="1" applyBorder="1">
      <alignment horizontal="left" vertical="center"/>
    </xf>
    <xf numFmtId="0" fontId="0" fillId="0" borderId="14" xfId="0" applyFont="1" applyBorder="1">
      <alignment horizontal="left" vertical="center"/>
    </xf>
    <xf numFmtId="0" fontId="2" fillId="0" borderId="14" xfId="0" applyFont="1" applyBorder="1">
      <alignment horizontal="left" vertical="center"/>
    </xf>
    <xf numFmtId="0" fontId="0" fillId="0" borderId="7" xfId="0" applyBorder="1">
      <alignment horizontal="left" vertical="center"/>
    </xf>
    <xf numFmtId="0" fontId="2" fillId="36" borderId="6" xfId="0" applyFont="1" applyFill="1" applyBorder="1">
      <alignment horizontal="left" vertical="center"/>
    </xf>
    <xf numFmtId="0" fontId="2" fillId="36" borderId="7" xfId="0" applyFont="1" applyFill="1" applyBorder="1">
      <alignment horizontal="left" vertical="center"/>
    </xf>
    <xf numFmtId="0" fontId="2" fillId="36" borderId="0" xfId="0" applyFont="1" applyFill="1">
      <alignment horizontal="left" vertical="center"/>
    </xf>
    <xf numFmtId="0" fontId="27" fillId="0" borderId="0" xfId="9" applyFont="1"/>
    <xf numFmtId="41" fontId="27" fillId="0" borderId="0" xfId="1" applyFont="1"/>
    <xf numFmtId="41" fontId="2" fillId="37" borderId="11" xfId="1" applyFont="1" applyFill="1" applyBorder="1" applyAlignment="1">
      <alignment horizontal="left" vertical="center"/>
    </xf>
    <xf numFmtId="3" fontId="0" fillId="0" borderId="0" xfId="0" applyNumberFormat="1" applyAlignment="1">
      <alignment horizontal="right" vertical="center"/>
    </xf>
    <xf numFmtId="0" fontId="0" fillId="2" borderId="11" xfId="0" applyFont="1" applyFill="1" applyBorder="1">
      <alignment horizontal="left" vertical="center"/>
    </xf>
    <xf numFmtId="41" fontId="28" fillId="0" borderId="0" xfId="8" applyFont="1" applyAlignment="1">
      <alignment horizontal="left" vertical="center"/>
    </xf>
    <xf numFmtId="0" fontId="0" fillId="11" borderId="11" xfId="0" applyFill="1" applyBorder="1">
      <alignment horizontal="left" vertical="center"/>
    </xf>
    <xf numFmtId="0" fontId="22" fillId="23" borderId="11" xfId="0" applyFont="1" applyFill="1" applyBorder="1">
      <alignment horizontal="left" vertical="center"/>
    </xf>
    <xf numFmtId="0" fontId="2" fillId="0" borderId="0" xfId="0" applyFont="1" applyBorder="1" applyAlignment="1">
      <alignment horizontal="center" vertical="center"/>
    </xf>
    <xf numFmtId="0" fontId="20" fillId="0" borderId="0" xfId="0" applyFont="1">
      <alignment horizontal="left" vertical="center"/>
    </xf>
    <xf numFmtId="0" fontId="21" fillId="0" borderId="0" xfId="0" applyFont="1" applyBorder="1" applyAlignment="1">
      <alignment horizontal="left" vertical="center"/>
    </xf>
    <xf numFmtId="0" fontId="29" fillId="0" borderId="0" xfId="0" applyFont="1" applyFill="1" applyBorder="1" applyAlignment="1">
      <alignment horizontal="center" vertical="center"/>
    </xf>
    <xf numFmtId="0" fontId="3" fillId="0" borderId="9" xfId="0" applyFont="1" applyBorder="1" applyAlignment="1">
      <alignment horizontal="center" vertical="center"/>
    </xf>
    <xf numFmtId="0" fontId="3" fillId="0" borderId="15" xfId="0" applyFont="1" applyBorder="1" applyAlignment="1">
      <alignment horizontal="center" vertical="center"/>
    </xf>
    <xf numFmtId="0" fontId="2" fillId="35" borderId="0" xfId="0" applyFont="1" applyFill="1" applyBorder="1" applyAlignment="1">
      <alignment horizontal="left" vertical="center"/>
    </xf>
    <xf numFmtId="0" fontId="2" fillId="35" borderId="5" xfId="0" applyFont="1" applyFill="1" applyBorder="1" applyAlignment="1">
      <alignment horizontal="left" vertical="center"/>
    </xf>
    <xf numFmtId="0" fontId="5" fillId="3" borderId="9" xfId="0" applyFont="1" applyFill="1" applyBorder="1" applyAlignment="1">
      <alignment horizontal="left" vertical="center"/>
    </xf>
    <xf numFmtId="0" fontId="0" fillId="0" borderId="0" xfId="0" applyFill="1" applyBorder="1" applyAlignment="1">
      <alignment vertical="center"/>
    </xf>
    <xf numFmtId="0" fontId="3" fillId="0" borderId="13" xfId="0" applyFont="1" applyBorder="1" applyAlignment="1">
      <alignment horizontal="center" vertical="center"/>
    </xf>
    <xf numFmtId="0" fontId="3" fillId="0" borderId="0" xfId="0" applyFont="1" applyBorder="1" applyAlignment="1">
      <alignment horizontal="center" vertical="center"/>
    </xf>
    <xf numFmtId="0" fontId="5" fillId="3" borderId="13" xfId="0" applyFont="1" applyFill="1" applyBorder="1" applyAlignment="1">
      <alignment horizontal="left" vertical="center"/>
    </xf>
    <xf numFmtId="0" fontId="2" fillId="0" borderId="1" xfId="0" applyFont="1" applyBorder="1" applyAlignment="1">
      <alignment vertical="center"/>
    </xf>
    <xf numFmtId="0" fontId="2" fillId="0" borderId="2" xfId="0" applyFont="1" applyBorder="1" applyAlignment="1">
      <alignment horizontal="left" vertical="center"/>
    </xf>
    <xf numFmtId="0" fontId="2" fillId="0" borderId="9" xfId="0" applyFont="1" applyBorder="1" applyAlignment="1">
      <alignment horizontal="left" vertical="center"/>
    </xf>
    <xf numFmtId="0" fontId="2" fillId="0" borderId="11" xfId="0" applyFont="1" applyBorder="1" applyAlignment="1"/>
    <xf numFmtId="0" fontId="3" fillId="0" borderId="10" xfId="0" applyFont="1" applyBorder="1" applyAlignment="1">
      <alignment horizontal="center" vertical="center"/>
    </xf>
    <xf numFmtId="0" fontId="3" fillId="0" borderId="14" xfId="0" applyFont="1" applyBorder="1" applyAlignment="1">
      <alignment horizontal="center" vertical="center"/>
    </xf>
    <xf numFmtId="0" fontId="2" fillId="0" borderId="1" xfId="0" applyFont="1" applyBorder="1" applyAlignment="1">
      <alignment horizontal="center" vertical="center"/>
    </xf>
    <xf numFmtId="0" fontId="2" fillId="0" borderId="11" xfId="0" applyFont="1" applyBorder="1" applyAlignment="1">
      <alignment horizontal="center" vertical="center"/>
    </xf>
    <xf numFmtId="0" fontId="2" fillId="0" borderId="11" xfId="0" applyFont="1" applyBorder="1" applyAlignment="1">
      <alignment horizontal="left" vertical="center"/>
    </xf>
    <xf numFmtId="0" fontId="2" fillId="0" borderId="13" xfId="0" applyFont="1" applyBorder="1" applyAlignment="1">
      <alignment horizontal="left"/>
    </xf>
    <xf numFmtId="0" fontId="2" fillId="0" borderId="9" xfId="0" applyFont="1" applyBorder="1" applyAlignment="1">
      <alignment horizontal="left"/>
    </xf>
    <xf numFmtId="0" fontId="2" fillId="0" borderId="12" xfId="0" applyFont="1" applyBorder="1" applyAlignment="1">
      <alignment horizontal="left"/>
    </xf>
    <xf numFmtId="164" fontId="2" fillId="0" borderId="12" xfId="8" applyNumberFormat="1" applyFont="1" applyBorder="1" applyAlignment="1">
      <alignment vertical="center"/>
    </xf>
    <xf numFmtId="0" fontId="0" fillId="0" borderId="15" xfId="0" applyBorder="1">
      <alignment horizontal="left" vertical="center"/>
    </xf>
    <xf numFmtId="42" fontId="2" fillId="0" borderId="12" xfId="10" applyFont="1" applyFill="1" applyBorder="1" applyAlignment="1">
      <alignment horizontal="left" vertical="center"/>
    </xf>
    <xf numFmtId="0" fontId="2" fillId="0" borderId="5" xfId="0" applyFont="1" applyBorder="1" applyAlignment="1">
      <alignment horizontal="left"/>
    </xf>
    <xf numFmtId="164" fontId="2" fillId="0" borderId="5" xfId="8" applyNumberFormat="1" applyFont="1" applyBorder="1" applyAlignment="1">
      <alignment vertical="center"/>
    </xf>
    <xf numFmtId="42" fontId="2" fillId="0" borderId="5" xfId="10" applyFont="1" applyFill="1" applyBorder="1" applyAlignment="1">
      <alignment horizontal="left" vertical="center"/>
    </xf>
    <xf numFmtId="167" fontId="0" fillId="0" borderId="0" xfId="2" applyNumberFormat="1" applyFont="1" applyBorder="1" applyAlignment="1">
      <alignment horizontal="left" vertical="center"/>
    </xf>
    <xf numFmtId="0" fontId="0" fillId="0" borderId="0" xfId="0" applyFont="1" applyBorder="1">
      <alignment horizontal="left" vertical="center"/>
    </xf>
    <xf numFmtId="0" fontId="0" fillId="36" borderId="0" xfId="0" applyFont="1" applyFill="1">
      <alignment horizontal="left" vertical="center"/>
    </xf>
    <xf numFmtId="41" fontId="2" fillId="36" borderId="0" xfId="0" applyNumberFormat="1" applyFont="1" applyFill="1">
      <alignment horizontal="left" vertical="center"/>
    </xf>
    <xf numFmtId="0" fontId="2" fillId="0" borderId="10" xfId="0" applyFont="1" applyBorder="1" applyAlignment="1">
      <alignment horizontal="left"/>
    </xf>
    <xf numFmtId="0" fontId="2" fillId="0" borderId="7" xfId="0" applyFont="1" applyBorder="1" applyAlignment="1">
      <alignment horizontal="left"/>
    </xf>
    <xf numFmtId="164" fontId="2" fillId="0" borderId="7" xfId="8" applyNumberFormat="1" applyFont="1" applyBorder="1" applyAlignment="1">
      <alignment vertical="center"/>
    </xf>
    <xf numFmtId="167" fontId="0" fillId="0" borderId="14" xfId="2" applyNumberFormat="1" applyFont="1" applyBorder="1" applyAlignment="1">
      <alignment horizontal="left" vertical="center"/>
    </xf>
    <xf numFmtId="42" fontId="2" fillId="0" borderId="7" xfId="10" applyFont="1" applyFill="1" applyBorder="1" applyAlignment="1">
      <alignment horizontal="left" vertical="center"/>
    </xf>
    <xf numFmtId="0" fontId="5" fillId="3" borderId="0" xfId="0" applyFont="1" applyFill="1">
      <alignment horizontal="left" vertical="center"/>
    </xf>
    <xf numFmtId="41" fontId="2" fillId="0" borderId="0" xfId="8" applyFont="1" applyAlignment="1">
      <alignment horizontal="left" vertical="center"/>
    </xf>
    <xf numFmtId="41" fontId="2" fillId="38" borderId="0" xfId="8" applyFont="1" applyFill="1" applyAlignment="1">
      <alignment horizontal="left" vertical="center"/>
    </xf>
    <xf numFmtId="41" fontId="2" fillId="5" borderId="0" xfId="8" applyFont="1" applyFill="1" applyAlignment="1">
      <alignment horizontal="left" vertical="center"/>
    </xf>
    <xf numFmtId="41" fontId="0" fillId="36" borderId="0" xfId="0" applyNumberFormat="1" applyFont="1" applyFill="1">
      <alignment horizontal="left" vertical="center"/>
    </xf>
    <xf numFmtId="41" fontId="2" fillId="0" borderId="0" xfId="8" applyFont="1" applyFill="1" applyAlignment="1">
      <alignment horizontal="left" vertical="center"/>
    </xf>
    <xf numFmtId="0" fontId="3" fillId="2" borderId="8" xfId="0" applyFont="1" applyFill="1" applyBorder="1">
      <alignment horizontal="left" vertical="center"/>
    </xf>
    <xf numFmtId="0" fontId="3" fillId="2" borderId="12" xfId="0" applyFont="1" applyFill="1" applyBorder="1">
      <alignment horizontal="left" vertical="center"/>
    </xf>
    <xf numFmtId="0" fontId="26" fillId="0" borderId="0" xfId="11"/>
    <xf numFmtId="0" fontId="30" fillId="0" borderId="0" xfId="11" applyFont="1"/>
    <xf numFmtId="0" fontId="31" fillId="0" borderId="0" xfId="11" applyFont="1"/>
    <xf numFmtId="0" fontId="32" fillId="26" borderId="0" xfId="11" applyFont="1" applyFill="1"/>
    <xf numFmtId="164" fontId="0" fillId="0" borderId="0" xfId="12" applyNumberFormat="1" applyFont="1"/>
    <xf numFmtId="164" fontId="0" fillId="20" borderId="9" xfId="12" applyNumberFormat="1" applyFont="1" applyFill="1" applyBorder="1"/>
    <xf numFmtId="164" fontId="0" fillId="20" borderId="13" xfId="12" applyNumberFormat="1" applyFont="1" applyFill="1" applyBorder="1"/>
    <xf numFmtId="43" fontId="26" fillId="0" borderId="0" xfId="11" applyNumberFormat="1"/>
    <xf numFmtId="164" fontId="0" fillId="20" borderId="10" xfId="12" applyNumberFormat="1" applyFont="1" applyFill="1" applyBorder="1"/>
    <xf numFmtId="9" fontId="0" fillId="0" borderId="0" xfId="13" applyFont="1"/>
    <xf numFmtId="168" fontId="26" fillId="0" borderId="0" xfId="11" applyNumberFormat="1"/>
    <xf numFmtId="0" fontId="33" fillId="0" borderId="0" xfId="11" applyFont="1"/>
    <xf numFmtId="43" fontId="32" fillId="26" borderId="0" xfId="12" applyNumberFormat="1" applyFont="1" applyFill="1" applyAlignment="1">
      <alignment horizontal="center"/>
    </xf>
    <xf numFmtId="169" fontId="17" fillId="20" borderId="11" xfId="11" applyNumberFormat="1" applyFont="1" applyFill="1" applyBorder="1" applyAlignment="1">
      <alignment horizontal="center"/>
    </xf>
    <xf numFmtId="0" fontId="31" fillId="0" borderId="0" xfId="11" applyFont="1" applyAlignment="1">
      <alignment horizontal="center"/>
    </xf>
    <xf numFmtId="0" fontId="26" fillId="0" borderId="0" xfId="11" applyFill="1"/>
    <xf numFmtId="0" fontId="26" fillId="20" borderId="8" xfId="11" applyFill="1" applyBorder="1"/>
    <xf numFmtId="0" fontId="26" fillId="20" borderId="15" xfId="11" applyFill="1" applyBorder="1"/>
    <xf numFmtId="0" fontId="26" fillId="20" borderId="12" xfId="11" applyFill="1" applyBorder="1"/>
    <xf numFmtId="43" fontId="0" fillId="20" borderId="4" xfId="12" applyFont="1" applyFill="1" applyBorder="1"/>
    <xf numFmtId="43" fontId="0" fillId="20" borderId="0" xfId="12" applyFont="1" applyFill="1" applyBorder="1"/>
    <xf numFmtId="43" fontId="0" fillId="20" borderId="0" xfId="12" applyFont="1" applyFill="1" applyBorder="1" applyAlignment="1">
      <alignment horizontal="center"/>
    </xf>
    <xf numFmtId="0" fontId="26" fillId="20" borderId="5" xfId="11" applyFill="1" applyBorder="1"/>
    <xf numFmtId="0" fontId="26" fillId="20" borderId="4" xfId="11" applyFill="1" applyBorder="1"/>
    <xf numFmtId="0" fontId="26" fillId="20" borderId="0" xfId="11" applyFill="1" applyBorder="1"/>
    <xf numFmtId="0" fontId="26" fillId="4" borderId="0" xfId="11" applyFill="1"/>
    <xf numFmtId="0" fontId="26" fillId="20" borderId="6" xfId="11" applyFill="1" applyBorder="1"/>
    <xf numFmtId="0" fontId="26" fillId="20" borderId="14" xfId="11" applyFill="1" applyBorder="1"/>
    <xf numFmtId="0" fontId="26" fillId="20" borderId="7" xfId="11" applyFill="1" applyBorder="1"/>
    <xf numFmtId="170" fontId="0" fillId="0" borderId="0" xfId="12" applyNumberFormat="1" applyFont="1"/>
    <xf numFmtId="164" fontId="31" fillId="0" borderId="0" xfId="11" applyNumberFormat="1" applyFont="1"/>
    <xf numFmtId="43" fontId="0" fillId="0" borderId="0" xfId="12" applyNumberFormat="1" applyFont="1"/>
    <xf numFmtId="164" fontId="26" fillId="0" borderId="8" xfId="11" applyNumberFormat="1" applyBorder="1"/>
    <xf numFmtId="164" fontId="26" fillId="0" borderId="15" xfId="11" applyNumberFormat="1" applyBorder="1"/>
    <xf numFmtId="164" fontId="26" fillId="0" borderId="12" xfId="11" applyNumberFormat="1" applyBorder="1"/>
    <xf numFmtId="164" fontId="26" fillId="0" borderId="4" xfId="11" applyNumberFormat="1" applyBorder="1"/>
    <xf numFmtId="164" fontId="26" fillId="0" borderId="0" xfId="11" applyNumberFormat="1" applyBorder="1"/>
    <xf numFmtId="164" fontId="26" fillId="0" borderId="5" xfId="11" applyNumberFormat="1" applyBorder="1"/>
    <xf numFmtId="164" fontId="26" fillId="0" borderId="6" xfId="11" applyNumberFormat="1" applyBorder="1"/>
    <xf numFmtId="164" fontId="26" fillId="0" borderId="14" xfId="11" applyNumberFormat="1" applyBorder="1"/>
    <xf numFmtId="164" fontId="26" fillId="0" borderId="7" xfId="11" applyNumberFormat="1" applyBorder="1"/>
    <xf numFmtId="0" fontId="31" fillId="0" borderId="0" xfId="11" applyFont="1" applyAlignment="1">
      <alignment horizontal="right"/>
    </xf>
    <xf numFmtId="164" fontId="31" fillId="0" borderId="0" xfId="11" applyNumberFormat="1" applyFont="1" applyBorder="1"/>
    <xf numFmtId="0" fontId="26" fillId="0" borderId="0" xfId="11" applyBorder="1"/>
    <xf numFmtId="43" fontId="2" fillId="2" borderId="0" xfId="0" applyNumberFormat="1" applyFont="1" applyFill="1">
      <alignment horizontal="left" vertical="center"/>
    </xf>
    <xf numFmtId="0" fontId="31" fillId="5" borderId="0" xfId="11" applyFont="1" applyFill="1" applyAlignment="1">
      <alignment horizontal="right"/>
    </xf>
    <xf numFmtId="43" fontId="26" fillId="5" borderId="0" xfId="11" applyNumberFormat="1" applyFill="1"/>
    <xf numFmtId="41" fontId="2" fillId="2" borderId="0" xfId="0" applyNumberFormat="1" applyFont="1" applyFill="1">
      <alignment horizontal="left" vertical="center"/>
    </xf>
    <xf numFmtId="0" fontId="34" fillId="0" borderId="0" xfId="0" applyFont="1" applyAlignment="1">
      <alignment horizontal="left" vertical="center"/>
    </xf>
    <xf numFmtId="0" fontId="34" fillId="0" borderId="0" xfId="0" applyFont="1" applyAlignment="1">
      <alignment horizontal="center" vertical="center"/>
    </xf>
    <xf numFmtId="0" fontId="34" fillId="0" borderId="0" xfId="0" applyFont="1" applyAlignment="1">
      <alignment vertical="center"/>
    </xf>
    <xf numFmtId="0" fontId="2" fillId="0" borderId="0" xfId="0" applyFont="1" applyAlignment="1">
      <alignment vertical="center"/>
    </xf>
    <xf numFmtId="0" fontId="3" fillId="2" borderId="8" xfId="0" applyFont="1" applyFill="1" applyBorder="1" applyAlignment="1">
      <alignment vertical="center"/>
    </xf>
    <xf numFmtId="0" fontId="3" fillId="2" borderId="15" xfId="0" applyFont="1" applyFill="1" applyBorder="1" applyAlignment="1">
      <alignment vertical="center"/>
    </xf>
    <xf numFmtId="0" fontId="3" fillId="2" borderId="12" xfId="0" applyFont="1" applyFill="1" applyBorder="1" applyAlignment="1">
      <alignment vertical="center"/>
    </xf>
    <xf numFmtId="0" fontId="3" fillId="2" borderId="4" xfId="0" applyFont="1" applyFill="1" applyBorder="1" applyAlignment="1">
      <alignment horizontal="left" vertical="center"/>
    </xf>
    <xf numFmtId="0" fontId="3" fillId="2" borderId="0" xfId="0" applyFont="1" applyFill="1" applyBorder="1" applyAlignment="1">
      <alignment vertical="center"/>
    </xf>
    <xf numFmtId="0" fontId="3" fillId="2" borderId="5" xfId="0" applyFont="1" applyFill="1" applyBorder="1" applyAlignment="1">
      <alignment vertical="center"/>
    </xf>
    <xf numFmtId="0" fontId="3" fillId="2" borderId="11" xfId="0" applyFont="1" applyFill="1" applyBorder="1" applyAlignment="1">
      <alignment horizontal="left" vertical="center"/>
    </xf>
    <xf numFmtId="0" fontId="3" fillId="2" borderId="1" xfId="0" applyFont="1" applyFill="1" applyBorder="1" applyAlignment="1">
      <alignment horizontal="center"/>
    </xf>
    <xf numFmtId="0" fontId="3" fillId="2" borderId="16" xfId="0" applyFont="1" applyFill="1" applyBorder="1" applyAlignment="1">
      <alignment horizontal="center"/>
    </xf>
    <xf numFmtId="0" fontId="3" fillId="2" borderId="11" xfId="0" applyFont="1" applyFill="1" applyBorder="1" applyAlignment="1">
      <alignment horizontal="center"/>
    </xf>
    <xf numFmtId="0" fontId="2" fillId="2" borderId="11" xfId="0" applyFont="1" applyFill="1" applyBorder="1" applyAlignment="1">
      <alignment vertical="center"/>
    </xf>
    <xf numFmtId="0" fontId="3" fillId="2" borderId="11" xfId="0" applyFont="1" applyFill="1" applyBorder="1" applyAlignment="1">
      <alignment vertical="center"/>
    </xf>
    <xf numFmtId="0" fontId="3" fillId="2" borderId="16" xfId="0" applyFont="1" applyFill="1" applyBorder="1" applyAlignment="1">
      <alignment horizontal="left" vertical="center"/>
    </xf>
    <xf numFmtId="0" fontId="3" fillId="2" borderId="2" xfId="0" applyFont="1" applyFill="1" applyBorder="1" applyAlignment="1">
      <alignment horizontal="left" vertical="center"/>
    </xf>
    <xf numFmtId="0" fontId="0" fillId="0" borderId="0" xfId="0" quotePrefix="1" applyFont="1">
      <alignment horizontal="left" vertical="center"/>
    </xf>
    <xf numFmtId="3" fontId="2" fillId="0" borderId="13" xfId="0" applyNumberFormat="1" applyFont="1" applyBorder="1" applyAlignment="1">
      <alignment horizontal="left" vertical="center"/>
    </xf>
    <xf numFmtId="3" fontId="2" fillId="0" borderId="8" xfId="0" applyNumberFormat="1" applyFont="1" applyBorder="1" applyAlignment="1">
      <alignment horizontal="left" vertical="center"/>
    </xf>
    <xf numFmtId="3" fontId="2" fillId="0" borderId="15" xfId="0" applyNumberFormat="1" applyFont="1" applyBorder="1" applyAlignment="1">
      <alignment horizontal="left" vertical="center"/>
    </xf>
    <xf numFmtId="3" fontId="2" fillId="0" borderId="9" xfId="0" applyNumberFormat="1" applyFont="1" applyBorder="1" applyAlignment="1">
      <alignment horizontal="left" vertical="center"/>
    </xf>
    <xf numFmtId="0" fontId="3" fillId="0" borderId="8" xfId="0" applyFont="1" applyBorder="1" applyAlignment="1">
      <alignment vertical="center"/>
    </xf>
    <xf numFmtId="0" fontId="2" fillId="0" borderId="15" xfId="0" applyFont="1" applyBorder="1" applyAlignment="1">
      <alignment vertical="center"/>
    </xf>
    <xf numFmtId="0" fontId="2" fillId="0" borderId="12" xfId="0" applyFont="1" applyBorder="1" applyAlignment="1">
      <alignment vertical="center"/>
    </xf>
    <xf numFmtId="0" fontId="2" fillId="0" borderId="13" xfId="0" applyFont="1" applyBorder="1" applyAlignment="1">
      <alignment horizontal="left" vertical="center"/>
    </xf>
    <xf numFmtId="3" fontId="2" fillId="0" borderId="4" xfId="0" applyNumberFormat="1" applyFont="1" applyBorder="1" applyAlignment="1">
      <alignment horizontal="left" vertical="center"/>
    </xf>
    <xf numFmtId="3" fontId="2" fillId="0" borderId="0" xfId="0" applyNumberFormat="1" applyFont="1" applyBorder="1" applyAlignment="1">
      <alignment horizontal="left" vertical="center"/>
    </xf>
    <xf numFmtId="0" fontId="2" fillId="0" borderId="4" xfId="0" applyFont="1" applyBorder="1" applyAlignment="1">
      <alignment horizontal="left" vertical="center" indent="1"/>
    </xf>
    <xf numFmtId="0" fontId="2" fillId="0" borderId="0" xfId="0" applyFont="1" applyBorder="1" applyAlignment="1">
      <alignment vertical="center"/>
    </xf>
    <xf numFmtId="1" fontId="2" fillId="0" borderId="0" xfId="0" applyNumberFormat="1" applyFont="1" applyBorder="1" applyAlignment="1">
      <alignment horizontal="left" vertical="center"/>
    </xf>
    <xf numFmtId="1" fontId="3" fillId="0" borderId="4" xfId="0" applyNumberFormat="1" applyFont="1" applyBorder="1" applyAlignment="1">
      <alignment horizontal="left" vertical="center"/>
    </xf>
    <xf numFmtId="1" fontId="3" fillId="0" borderId="0" xfId="0" applyNumberFormat="1" applyFont="1" applyBorder="1" applyAlignment="1">
      <alignment horizontal="left" vertical="center"/>
    </xf>
    <xf numFmtId="14" fontId="2" fillId="0" borderId="0" xfId="0" applyNumberFormat="1" applyFont="1">
      <alignment horizontal="left" vertical="center"/>
    </xf>
    <xf numFmtId="0" fontId="0" fillId="4" borderId="0" xfId="0" applyFont="1" applyFill="1">
      <alignment horizontal="left" vertical="center"/>
    </xf>
    <xf numFmtId="41" fontId="0" fillId="4" borderId="0" xfId="1" applyFont="1" applyFill="1" applyAlignment="1">
      <alignment horizontal="left" vertical="center"/>
    </xf>
    <xf numFmtId="2" fontId="2" fillId="0" borderId="4" xfId="0" applyNumberFormat="1" applyFont="1" applyBorder="1" applyAlignment="1">
      <alignment horizontal="left" vertical="center"/>
    </xf>
    <xf numFmtId="2" fontId="2" fillId="0" borderId="0" xfId="0" applyNumberFormat="1" applyFont="1" applyBorder="1" applyAlignment="1">
      <alignment horizontal="left" vertical="center"/>
    </xf>
    <xf numFmtId="0" fontId="2" fillId="2" borderId="4" xfId="0" applyFont="1" applyFill="1" applyBorder="1">
      <alignment horizontal="left" vertical="center"/>
    </xf>
    <xf numFmtId="164" fontId="2" fillId="2" borderId="5" xfId="0" applyNumberFormat="1" applyFont="1" applyFill="1" applyBorder="1">
      <alignment horizontal="left" vertical="center"/>
    </xf>
    <xf numFmtId="41" fontId="28" fillId="0" borderId="0" xfId="1" applyFont="1" applyAlignment="1">
      <alignment horizontal="left" vertical="center"/>
    </xf>
    <xf numFmtId="171" fontId="0" fillId="0" borderId="0" xfId="0" applyNumberFormat="1" applyFill="1" applyBorder="1" applyAlignment="1">
      <alignment horizontal="left" vertical="center"/>
    </xf>
    <xf numFmtId="0" fontId="2" fillId="0" borderId="10" xfId="0" applyFont="1" applyBorder="1" applyAlignment="1">
      <alignment horizontal="left" vertical="center"/>
    </xf>
    <xf numFmtId="172" fontId="2" fillId="0" borderId="6" xfId="0" applyNumberFormat="1" applyFont="1" applyBorder="1" applyAlignment="1">
      <alignment horizontal="left" vertical="center"/>
    </xf>
    <xf numFmtId="172" fontId="2" fillId="0" borderId="14" xfId="0" applyNumberFormat="1" applyFont="1" applyBorder="1" applyAlignment="1">
      <alignment horizontal="left" vertical="center"/>
    </xf>
    <xf numFmtId="172" fontId="2" fillId="0" borderId="10" xfId="0" applyNumberFormat="1" applyFont="1" applyBorder="1" applyAlignment="1">
      <alignment horizontal="left" vertical="center"/>
    </xf>
    <xf numFmtId="0" fontId="2" fillId="0" borderId="6" xfId="0" applyFont="1" applyBorder="1" applyAlignment="1">
      <alignment horizontal="left" vertical="center" indent="1"/>
    </xf>
    <xf numFmtId="0" fontId="2" fillId="0" borderId="14" xfId="0" applyFont="1" applyBorder="1" applyAlignment="1">
      <alignment vertical="center"/>
    </xf>
    <xf numFmtId="0" fontId="2" fillId="2" borderId="5" xfId="0" applyFont="1" applyFill="1" applyBorder="1">
      <alignment horizontal="left" vertical="center"/>
    </xf>
    <xf numFmtId="171" fontId="2" fillId="0" borderId="0" xfId="0" applyNumberFormat="1" applyFont="1" applyFill="1" applyBorder="1" applyAlignment="1">
      <alignment horizontal="center" vertical="center"/>
    </xf>
    <xf numFmtId="0" fontId="21" fillId="0" borderId="0" xfId="0" applyFont="1">
      <alignment horizontal="left" vertical="center"/>
    </xf>
    <xf numFmtId="9" fontId="3" fillId="5" borderId="11" xfId="0" applyNumberFormat="1" applyFont="1" applyFill="1" applyBorder="1" applyAlignment="1">
      <alignment horizontal="center" vertical="center"/>
    </xf>
    <xf numFmtId="14" fontId="2" fillId="0" borderId="0" xfId="0" applyNumberFormat="1" applyFont="1" applyAlignment="1">
      <alignment horizontal="left" vertical="center"/>
    </xf>
    <xf numFmtId="3" fontId="2" fillId="0" borderId="0" xfId="0" applyNumberFormat="1" applyFont="1" applyFill="1" applyBorder="1">
      <alignment horizontal="left" vertical="center"/>
    </xf>
    <xf numFmtId="2" fontId="0" fillId="0" borderId="0" xfId="0" applyNumberFormat="1" applyFont="1" applyFill="1" applyBorder="1">
      <alignment horizontal="left" vertical="center"/>
    </xf>
    <xf numFmtId="0" fontId="0" fillId="5" borderId="0" xfId="0" applyFont="1" applyFill="1">
      <alignment horizontal="left" vertical="center"/>
    </xf>
    <xf numFmtId="0" fontId="21" fillId="0" borderId="0" xfId="0" applyFont="1" applyAlignment="1">
      <alignment horizontal="center" vertical="center"/>
    </xf>
    <xf numFmtId="0" fontId="0" fillId="0" borderId="0" xfId="0" applyAlignment="1">
      <alignment horizontal="center" vertical="center"/>
    </xf>
    <xf numFmtId="10" fontId="0" fillId="0" borderId="0" xfId="3" applyNumberFormat="1" applyFont="1">
      <alignment vertical="center"/>
    </xf>
    <xf numFmtId="41" fontId="5" fillId="3" borderId="0" xfId="1" applyFont="1" applyFill="1" applyBorder="1" applyAlignment="1">
      <alignment horizontal="left" vertical="center"/>
    </xf>
    <xf numFmtId="0" fontId="8" fillId="26" borderId="15" xfId="0" applyFont="1" applyFill="1" applyBorder="1" applyAlignment="1">
      <alignment horizontal="left" vertical="center"/>
    </xf>
    <xf numFmtId="0" fontId="8" fillId="26" borderId="15" xfId="0" applyFont="1" applyFill="1" applyBorder="1" applyAlignment="1">
      <alignment horizontal="center" vertical="center"/>
    </xf>
    <xf numFmtId="0" fontId="8" fillId="26" borderId="0" xfId="0" applyFont="1" applyFill="1" applyBorder="1" applyAlignment="1">
      <alignment horizontal="center" vertical="center"/>
    </xf>
    <xf numFmtId="0" fontId="5" fillId="3" borderId="15" xfId="0" applyFont="1" applyFill="1" applyBorder="1" applyAlignment="1">
      <alignment horizontal="left" vertical="center"/>
    </xf>
    <xf numFmtId="0" fontId="9" fillId="3" borderId="15" xfId="0" applyFont="1" applyFill="1" applyBorder="1" applyAlignment="1">
      <alignment horizontal="left" vertical="center"/>
    </xf>
    <xf numFmtId="0" fontId="9" fillId="3" borderId="12" xfId="0" applyFont="1" applyFill="1" applyBorder="1" applyAlignment="1">
      <alignment horizontal="center" vertical="center"/>
    </xf>
    <xf numFmtId="0" fontId="5" fillId="3" borderId="8" xfId="0" applyFont="1" applyFill="1" applyBorder="1" applyAlignment="1">
      <alignment horizontal="left" vertical="center"/>
    </xf>
    <xf numFmtId="0" fontId="5" fillId="3" borderId="12" xfId="0" applyFont="1" applyFill="1" applyBorder="1" applyAlignment="1">
      <alignment horizontal="left" vertical="center"/>
    </xf>
    <xf numFmtId="0" fontId="5" fillId="3" borderId="12" xfId="0" applyFont="1" applyFill="1" applyBorder="1">
      <alignment horizontal="left" vertical="center"/>
    </xf>
    <xf numFmtId="0" fontId="5" fillId="39" borderId="9" xfId="0" applyFont="1" applyFill="1" applyBorder="1" applyAlignment="1">
      <alignment horizontal="left" vertical="center"/>
    </xf>
    <xf numFmtId="0" fontId="5" fillId="39" borderId="9" xfId="0" applyFont="1" applyFill="1" applyBorder="1">
      <alignment horizontal="left" vertical="center"/>
    </xf>
    <xf numFmtId="0" fontId="5" fillId="3" borderId="9" xfId="0" applyFont="1" applyFill="1" applyBorder="1" applyAlignment="1">
      <alignment horizontal="center" vertical="center"/>
    </xf>
    <xf numFmtId="0" fontId="8" fillId="40" borderId="8" xfId="0" applyFont="1" applyFill="1" applyBorder="1" applyAlignment="1">
      <alignment horizontal="left" vertical="center"/>
    </xf>
    <xf numFmtId="0" fontId="8" fillId="40" borderId="15" xfId="0" applyFont="1" applyFill="1" applyBorder="1" applyAlignment="1">
      <alignment horizontal="left" vertical="center"/>
    </xf>
    <xf numFmtId="0" fontId="8" fillId="40" borderId="12" xfId="0" applyFont="1" applyFill="1" applyBorder="1" applyAlignment="1">
      <alignment horizontal="left" vertical="center"/>
    </xf>
    <xf numFmtId="0" fontId="8" fillId="41" borderId="8" xfId="0" applyFont="1" applyFill="1" applyBorder="1" applyAlignment="1">
      <alignment horizontal="left" vertical="center"/>
    </xf>
    <xf numFmtId="0" fontId="8" fillId="41" borderId="15" xfId="0" applyFont="1" applyFill="1" applyBorder="1" applyAlignment="1">
      <alignment horizontal="left" vertical="center"/>
    </xf>
    <xf numFmtId="0" fontId="8" fillId="41" borderId="12" xfId="0" applyFont="1" applyFill="1" applyBorder="1" applyAlignment="1">
      <alignment horizontal="left" vertical="center"/>
    </xf>
    <xf numFmtId="0" fontId="8" fillId="19" borderId="8" xfId="0" applyFont="1" applyFill="1" applyBorder="1" applyAlignment="1">
      <alignment horizontal="left" vertical="center"/>
    </xf>
    <xf numFmtId="0" fontId="8" fillId="19" borderId="15" xfId="0" applyFont="1" applyFill="1" applyBorder="1" applyAlignment="1">
      <alignment horizontal="left" vertical="center"/>
    </xf>
    <xf numFmtId="0" fontId="8" fillId="19" borderId="12" xfId="0" applyFont="1" applyFill="1" applyBorder="1" applyAlignment="1">
      <alignment horizontal="left" vertical="center"/>
    </xf>
    <xf numFmtId="0" fontId="8" fillId="42" borderId="8" xfId="0" applyFont="1" applyFill="1" applyBorder="1" applyAlignment="1">
      <alignment horizontal="left" vertical="center"/>
    </xf>
    <xf numFmtId="0" fontId="8" fillId="42" borderId="15" xfId="0" applyFont="1" applyFill="1" applyBorder="1" applyAlignment="1">
      <alignment horizontal="left" vertical="center"/>
    </xf>
    <xf numFmtId="0" fontId="8" fillId="42" borderId="12" xfId="0" applyFont="1" applyFill="1" applyBorder="1" applyAlignment="1">
      <alignment horizontal="left" vertical="center"/>
    </xf>
    <xf numFmtId="0" fontId="8" fillId="43" borderId="0" xfId="0" applyFont="1" applyFill="1" applyBorder="1" applyAlignment="1">
      <alignment horizontal="left" vertical="center"/>
    </xf>
    <xf numFmtId="0" fontId="8" fillId="43" borderId="0" xfId="0" applyFont="1" applyFill="1" applyBorder="1" applyAlignment="1">
      <alignment horizontal="center" vertical="center"/>
    </xf>
    <xf numFmtId="0" fontId="5" fillId="44" borderId="8" xfId="0" applyFont="1" applyFill="1" applyBorder="1" applyAlignment="1">
      <alignment horizontal="left" vertical="center"/>
    </xf>
    <xf numFmtId="0" fontId="9" fillId="44" borderId="15" xfId="0" applyFont="1" applyFill="1" applyBorder="1" applyAlignment="1">
      <alignment horizontal="left" vertical="center"/>
    </xf>
    <xf numFmtId="0" fontId="9" fillId="44" borderId="12" xfId="0" applyFont="1" applyFill="1" applyBorder="1" applyAlignment="1">
      <alignment horizontal="left" vertical="center"/>
    </xf>
    <xf numFmtId="0" fontId="5" fillId="35" borderId="16" xfId="0" applyFont="1" applyFill="1" applyBorder="1" applyAlignment="1">
      <alignment horizontal="left" vertical="center"/>
    </xf>
    <xf numFmtId="0" fontId="2" fillId="35" borderId="16" xfId="0" applyFont="1" applyFill="1" applyBorder="1" applyAlignment="1">
      <alignment horizontal="left" vertical="center"/>
    </xf>
    <xf numFmtId="0" fontId="5" fillId="35" borderId="15" xfId="0" applyFont="1" applyFill="1" applyBorder="1" applyAlignment="1">
      <alignment horizontal="left" vertical="center"/>
    </xf>
    <xf numFmtId="0" fontId="5" fillId="39" borderId="4" xfId="0" applyFont="1" applyFill="1" applyBorder="1" applyAlignment="1">
      <alignment horizontal="left" vertical="center"/>
    </xf>
    <xf numFmtId="0" fontId="5" fillId="39" borderId="0" xfId="0" applyFont="1" applyFill="1" applyBorder="1" applyAlignment="1">
      <alignment horizontal="left" vertical="center"/>
    </xf>
    <xf numFmtId="0" fontId="3" fillId="45" borderId="0" xfId="0" applyFont="1" applyFill="1" applyBorder="1" applyAlignment="1">
      <alignment horizontal="left" vertical="center"/>
    </xf>
    <xf numFmtId="0" fontId="3" fillId="45" borderId="5" xfId="0" applyFont="1" applyFill="1" applyBorder="1" applyAlignment="1">
      <alignment horizontal="left" vertical="center"/>
    </xf>
    <xf numFmtId="0" fontId="5" fillId="46" borderId="15" xfId="0" applyFont="1" applyFill="1" applyBorder="1" applyAlignment="1">
      <alignment horizontal="left" vertical="center"/>
    </xf>
    <xf numFmtId="0" fontId="5" fillId="46" borderId="12" xfId="0" applyFont="1" applyFill="1" applyBorder="1" applyAlignment="1">
      <alignment horizontal="left" vertical="center"/>
    </xf>
    <xf numFmtId="0" fontId="5" fillId="44" borderId="15" xfId="0" applyFont="1" applyFill="1" applyBorder="1" applyAlignment="1">
      <alignment horizontal="left" vertical="center"/>
    </xf>
    <xf numFmtId="41" fontId="5" fillId="47" borderId="9" xfId="1" applyFont="1" applyFill="1" applyBorder="1" applyAlignment="1">
      <alignment horizontal="center" vertical="center"/>
    </xf>
    <xf numFmtId="0" fontId="2" fillId="0" borderId="5" xfId="0" applyFont="1" applyBorder="1">
      <alignment horizontal="left" vertical="center"/>
    </xf>
    <xf numFmtId="0" fontId="2" fillId="0" borderId="12" xfId="0" applyFont="1" applyBorder="1" applyAlignment="1">
      <alignment horizontal="left" vertical="center"/>
    </xf>
    <xf numFmtId="0" fontId="2" fillId="0" borderId="12" xfId="0" applyFont="1" applyBorder="1">
      <alignment horizontal="left" vertical="center"/>
    </xf>
    <xf numFmtId="0" fontId="5" fillId="39" borderId="13" xfId="0" applyFont="1" applyFill="1" applyBorder="1" applyAlignment="1">
      <alignment horizontal="left" vertical="center"/>
    </xf>
    <xf numFmtId="0" fontId="5" fillId="39" borderId="13" xfId="0" applyFont="1" applyFill="1" applyBorder="1">
      <alignment horizontal="left" vertical="center"/>
    </xf>
    <xf numFmtId="0" fontId="5" fillId="3" borderId="13" xfId="0" applyFont="1" applyFill="1" applyBorder="1" applyAlignment="1">
      <alignment horizontal="center" vertical="center"/>
    </xf>
    <xf numFmtId="0" fontId="3" fillId="29" borderId="8" xfId="0" applyFont="1" applyFill="1" applyBorder="1" applyAlignment="1">
      <alignment horizontal="left" vertical="center"/>
    </xf>
    <xf numFmtId="0" fontId="9" fillId="29" borderId="12" xfId="0" applyFont="1" applyFill="1" applyBorder="1" applyAlignment="1">
      <alignment horizontal="left" vertical="center"/>
    </xf>
    <xf numFmtId="0" fontId="2" fillId="0" borderId="8" xfId="0" applyFont="1" applyBorder="1" applyAlignment="1"/>
    <xf numFmtId="0" fontId="2" fillId="0" borderId="15" xfId="0" applyFont="1" applyBorder="1" applyAlignment="1"/>
    <xf numFmtId="0" fontId="2" fillId="0" borderId="12" xfId="0" applyFont="1" applyBorder="1" applyAlignment="1"/>
    <xf numFmtId="0" fontId="5" fillId="44" borderId="9" xfId="0" applyFont="1" applyFill="1" applyBorder="1" applyAlignment="1">
      <alignment horizontal="center"/>
    </xf>
    <xf numFmtId="0" fontId="2" fillId="0" borderId="0" xfId="0" applyFont="1" applyBorder="1" applyAlignment="1"/>
    <xf numFmtId="0" fontId="2" fillId="0" borderId="5" xfId="0" applyFont="1" applyBorder="1" applyAlignment="1"/>
    <xf numFmtId="0" fontId="5" fillId="35" borderId="8" xfId="0" applyFont="1" applyFill="1" applyBorder="1" applyAlignment="1">
      <alignment horizontal="center"/>
    </xf>
    <xf numFmtId="0" fontId="5" fillId="39" borderId="8" xfId="0" applyFont="1" applyFill="1" applyBorder="1" applyAlignment="1">
      <alignment horizontal="left" vertical="center"/>
    </xf>
    <xf numFmtId="0" fontId="5" fillId="39" borderId="15" xfId="0" applyFont="1" applyFill="1" applyBorder="1" applyAlignment="1">
      <alignment horizontal="left" vertical="center"/>
    </xf>
    <xf numFmtId="0" fontId="5" fillId="46" borderId="1" xfId="0" applyFont="1" applyFill="1" applyBorder="1" applyAlignment="1">
      <alignment horizontal="left" vertical="center"/>
    </xf>
    <xf numFmtId="0" fontId="5" fillId="46" borderId="2" xfId="0" applyFont="1" applyFill="1" applyBorder="1" applyAlignment="1">
      <alignment horizontal="left" vertical="center"/>
    </xf>
    <xf numFmtId="0" fontId="5" fillId="44" borderId="1" xfId="0" applyFont="1" applyFill="1" applyBorder="1" applyAlignment="1">
      <alignment horizontal="left" vertical="center"/>
    </xf>
    <xf numFmtId="0" fontId="3" fillId="45" borderId="1" xfId="0" applyFont="1" applyFill="1" applyBorder="1" applyAlignment="1">
      <alignment horizontal="left" vertical="center"/>
    </xf>
    <xf numFmtId="0" fontId="5" fillId="45" borderId="2" xfId="0" applyFont="1" applyFill="1" applyBorder="1" applyAlignment="1">
      <alignment horizontal="left" vertical="center"/>
    </xf>
    <xf numFmtId="41" fontId="5" fillId="47" borderId="13" xfId="1" applyFont="1" applyFill="1" applyBorder="1" applyAlignment="1">
      <alignment horizontal="center" vertical="center"/>
    </xf>
    <xf numFmtId="0" fontId="0" fillId="0" borderId="11" xfId="0" applyBorder="1" applyAlignment="1">
      <alignment horizontal="center" vertical="center"/>
    </xf>
    <xf numFmtId="0" fontId="3" fillId="29" borderId="6" xfId="0" applyFont="1" applyFill="1" applyBorder="1" applyAlignment="1">
      <alignment horizontal="left" vertical="center"/>
    </xf>
    <xf numFmtId="0" fontId="9" fillId="29" borderId="7" xfId="0" applyFont="1" applyFill="1" applyBorder="1" applyAlignment="1">
      <alignment horizontal="left" vertical="center"/>
    </xf>
    <xf numFmtId="0" fontId="2" fillId="2" borderId="6" xfId="0" applyFont="1" applyFill="1" applyBorder="1">
      <alignment horizontal="left" vertical="center"/>
    </xf>
    <xf numFmtId="0" fontId="2" fillId="2" borderId="7" xfId="0" applyFont="1" applyFill="1" applyBorder="1">
      <alignment horizontal="left" vertical="center"/>
    </xf>
    <xf numFmtId="0" fontId="5" fillId="44" borderId="13" xfId="0" applyFont="1" applyFill="1" applyBorder="1" applyAlignment="1">
      <alignment horizontal="center" vertical="center"/>
    </xf>
    <xf numFmtId="0" fontId="2" fillId="0" borderId="16" xfId="0" applyFont="1" applyBorder="1" applyAlignment="1">
      <alignment horizontal="center" vertical="center"/>
    </xf>
    <xf numFmtId="0" fontId="2" fillId="0" borderId="1" xfId="0" applyFont="1" applyBorder="1" applyAlignment="1">
      <alignment horizontal="left" vertical="center"/>
    </xf>
    <xf numFmtId="0" fontId="2" fillId="0" borderId="16" xfId="0" applyFont="1" applyBorder="1" applyAlignment="1">
      <alignment horizontal="left" vertical="center"/>
    </xf>
    <xf numFmtId="0" fontId="5" fillId="35" borderId="4" xfId="0" applyFont="1" applyFill="1" applyBorder="1" applyAlignment="1">
      <alignment horizontal="center" vertical="center"/>
    </xf>
    <xf numFmtId="0" fontId="2" fillId="48" borderId="11" xfId="0" applyFont="1" applyFill="1" applyBorder="1" applyAlignment="1">
      <alignment horizontal="center"/>
    </xf>
    <xf numFmtId="0" fontId="2" fillId="0" borderId="2" xfId="0" applyFont="1" applyBorder="1" applyAlignment="1"/>
    <xf numFmtId="0" fontId="2" fillId="0" borderId="10" xfId="0" applyFont="1" applyBorder="1" applyAlignment="1"/>
    <xf numFmtId="0" fontId="2" fillId="0" borderId="1" xfId="0" applyFont="1" applyBorder="1" applyAlignment="1"/>
    <xf numFmtId="41" fontId="5" fillId="47" borderId="10" xfId="1" applyFont="1" applyFill="1" applyBorder="1" applyAlignment="1">
      <alignment horizontal="center" vertical="center"/>
    </xf>
    <xf numFmtId="0" fontId="2" fillId="0" borderId="6" xfId="0" applyFont="1" applyBorder="1" applyAlignment="1"/>
    <xf numFmtId="0" fontId="2" fillId="0" borderId="13" xfId="0" applyFont="1" applyBorder="1" applyAlignment="1"/>
    <xf numFmtId="0" fontId="2" fillId="0" borderId="5" xfId="0" applyFont="1" applyBorder="1" applyAlignment="1">
      <alignment wrapText="1"/>
    </xf>
    <xf numFmtId="0" fontId="2" fillId="0" borderId="11" xfId="0" applyFont="1" applyBorder="1" applyAlignment="1">
      <alignment wrapText="1"/>
    </xf>
    <xf numFmtId="0" fontId="0" fillId="0" borderId="11" xfId="0" applyBorder="1">
      <alignment horizontal="left" vertical="center"/>
    </xf>
    <xf numFmtId="0" fontId="2" fillId="0" borderId="7" xfId="0" applyFont="1" applyBorder="1">
      <alignment horizontal="left" vertical="center"/>
    </xf>
    <xf numFmtId="0" fontId="2" fillId="2" borderId="0" xfId="0" applyFont="1" applyFill="1" applyAlignment="1">
      <alignment horizontal="center" vertical="center"/>
    </xf>
    <xf numFmtId="0" fontId="3" fillId="0" borderId="6" xfId="0" applyFont="1" applyBorder="1" applyAlignment="1">
      <alignment horizontal="center" vertical="center"/>
    </xf>
    <xf numFmtId="0" fontId="3" fillId="0" borderId="7" xfId="0" applyFont="1" applyBorder="1" applyAlignment="1">
      <alignment horizontal="center" vertical="center"/>
    </xf>
    <xf numFmtId="1" fontId="2" fillId="0" borderId="11" xfId="0" applyNumberFormat="1" applyFont="1" applyBorder="1" applyAlignment="1">
      <alignment horizontal="center" vertical="center"/>
    </xf>
    <xf numFmtId="0" fontId="5" fillId="44" borderId="10" xfId="0" applyFont="1" applyFill="1" applyBorder="1" applyAlignment="1">
      <alignment horizontal="center" vertical="center"/>
    </xf>
    <xf numFmtId="0" fontId="2" fillId="0" borderId="14" xfId="0" applyFont="1" applyFill="1" applyBorder="1" applyAlignment="1">
      <alignment horizontal="center" vertical="center"/>
    </xf>
    <xf numFmtId="0" fontId="2" fillId="0" borderId="6" xfId="0" applyFont="1" applyFill="1" applyBorder="1" applyAlignment="1">
      <alignment horizontal="center" vertical="center"/>
    </xf>
    <xf numFmtId="1" fontId="2" fillId="0" borderId="14" xfId="0" applyNumberFormat="1" applyFont="1" applyFill="1" applyBorder="1" applyAlignment="1">
      <alignment horizontal="center" vertical="center"/>
    </xf>
    <xf numFmtId="0" fontId="5" fillId="35" borderId="6" xfId="0" applyFont="1" applyFill="1" applyBorder="1" applyAlignment="1">
      <alignment horizontal="center" vertical="center"/>
    </xf>
    <xf numFmtId="0" fontId="5" fillId="3" borderId="10" xfId="0" applyFont="1" applyFill="1" applyBorder="1" applyAlignment="1">
      <alignment horizontal="center"/>
    </xf>
    <xf numFmtId="0" fontId="2" fillId="0" borderId="1" xfId="0" applyFont="1" applyFill="1" applyBorder="1" applyAlignment="1">
      <alignment horizontal="center" vertical="center"/>
    </xf>
    <xf numFmtId="41" fontId="2" fillId="0" borderId="10" xfId="1" applyFont="1" applyBorder="1" applyAlignment="1">
      <alignment horizontal="center" vertical="center"/>
    </xf>
    <xf numFmtId="0" fontId="2" fillId="0" borderId="5" xfId="0" applyFont="1" applyBorder="1" applyAlignment="1">
      <alignment horizontal="center" vertical="center"/>
    </xf>
    <xf numFmtId="3" fontId="2" fillId="0" borderId="1" xfId="0" applyNumberFormat="1" applyFont="1" applyBorder="1" applyAlignment="1">
      <alignment horizontal="center" vertical="center"/>
    </xf>
    <xf numFmtId="1" fontId="2" fillId="0" borderId="10" xfId="0" applyNumberFormat="1" applyFont="1" applyBorder="1" applyAlignment="1">
      <alignment horizontal="center" vertical="center"/>
    </xf>
    <xf numFmtId="0" fontId="2" fillId="0" borderId="0" xfId="0" applyFont="1" applyBorder="1" applyAlignment="1">
      <alignment horizontal="left"/>
    </xf>
    <xf numFmtId="41" fontId="2" fillId="0" borderId="4" xfId="1" applyFont="1" applyFill="1" applyBorder="1"/>
    <xf numFmtId="41" fontId="2" fillId="0" borderId="0" xfId="1" applyFont="1" applyFill="1" applyBorder="1"/>
    <xf numFmtId="41" fontId="2" fillId="0" borderId="5" xfId="1" applyFont="1" applyFill="1" applyBorder="1"/>
    <xf numFmtId="164" fontId="2" fillId="0" borderId="13" xfId="1" applyNumberFormat="1" applyFont="1" applyBorder="1"/>
    <xf numFmtId="41" fontId="2" fillId="0" borderId="5" xfId="1" applyFont="1" applyFill="1" applyBorder="1" applyAlignment="1">
      <alignment horizontal="left" vertical="center"/>
    </xf>
    <xf numFmtId="41" fontId="2" fillId="11" borderId="4" xfId="1" applyFont="1" applyFill="1" applyBorder="1" applyAlignment="1">
      <alignment horizontal="left" vertical="center"/>
    </xf>
    <xf numFmtId="42" fontId="2" fillId="11" borderId="5" xfId="2" applyFont="1" applyFill="1" applyBorder="1" applyAlignment="1">
      <alignment horizontal="left" vertical="center"/>
    </xf>
    <xf numFmtId="3" fontId="2" fillId="11" borderId="0" xfId="0" applyNumberFormat="1" applyFont="1" applyFill="1" applyBorder="1" applyAlignment="1">
      <alignment horizontal="right" vertical="center"/>
    </xf>
    <xf numFmtId="42" fontId="2" fillId="11" borderId="0" xfId="2" applyFont="1" applyFill="1" applyBorder="1" applyAlignment="1">
      <alignment horizontal="right" vertical="center"/>
    </xf>
    <xf numFmtId="164" fontId="2" fillId="11" borderId="0" xfId="1" applyNumberFormat="1" applyFont="1" applyFill="1" applyBorder="1"/>
    <xf numFmtId="42" fontId="2" fillId="0" borderId="0" xfId="2" applyFont="1" applyBorder="1"/>
    <xf numFmtId="4" fontId="2" fillId="11" borderId="0" xfId="0" applyNumberFormat="1" applyFont="1" applyFill="1" applyBorder="1" applyAlignment="1">
      <alignment horizontal="right" vertical="center"/>
    </xf>
    <xf numFmtId="167" fontId="2" fillId="11" borderId="0" xfId="2" applyNumberFormat="1" applyFont="1" applyFill="1" applyBorder="1" applyAlignment="1">
      <alignment horizontal="left" vertical="center"/>
    </xf>
    <xf numFmtId="41" fontId="2" fillId="0" borderId="9" xfId="1" applyFont="1" applyBorder="1"/>
    <xf numFmtId="42" fontId="2" fillId="0" borderId="4" xfId="2" applyFont="1" applyBorder="1"/>
    <xf numFmtId="42" fontId="2" fillId="0" borderId="5" xfId="2" applyFont="1" applyBorder="1"/>
    <xf numFmtId="42" fontId="2" fillId="11" borderId="4" xfId="2" applyFont="1" applyFill="1" applyBorder="1" applyAlignment="1">
      <alignment horizontal="right" vertical="center"/>
    </xf>
    <xf numFmtId="42" fontId="2" fillId="11" borderId="5" xfId="2" applyFont="1" applyFill="1" applyBorder="1" applyAlignment="1">
      <alignment horizontal="right" vertical="center"/>
    </xf>
    <xf numFmtId="42" fontId="0" fillId="0" borderId="0" xfId="2" applyFont="1" applyAlignment="1">
      <alignment horizontal="center" vertical="center"/>
    </xf>
    <xf numFmtId="42" fontId="2" fillId="0" borderId="4" xfId="2" applyFont="1" applyBorder="1" applyAlignment="1">
      <alignment horizontal="left" vertical="center"/>
    </xf>
    <xf numFmtId="42" fontId="2" fillId="0" borderId="0" xfId="2" applyFont="1" applyBorder="1" applyAlignment="1">
      <alignment horizontal="left" vertical="center"/>
    </xf>
    <xf numFmtId="42" fontId="2" fillId="0" borderId="5" xfId="2" applyFont="1" applyBorder="1" applyAlignment="1">
      <alignment horizontal="left" vertical="center"/>
    </xf>
    <xf numFmtId="41" fontId="0" fillId="0" borderId="4" xfId="1" applyFont="1" applyBorder="1" applyAlignment="1">
      <alignment horizontal="left" vertical="center"/>
    </xf>
    <xf numFmtId="41" fontId="0" fillId="0" borderId="9" xfId="1" applyFont="1" applyBorder="1" applyAlignment="1">
      <alignment horizontal="left" vertical="center"/>
    </xf>
    <xf numFmtId="41" fontId="2" fillId="0" borderId="4" xfId="1" applyFont="1" applyBorder="1"/>
    <xf numFmtId="164" fontId="2" fillId="0" borderId="0" xfId="1" applyNumberFormat="1" applyFont="1"/>
    <xf numFmtId="41" fontId="2" fillId="0" borderId="13" xfId="1" applyFont="1" applyBorder="1"/>
    <xf numFmtId="41" fontId="0" fillId="0" borderId="13" xfId="1" applyFont="1" applyBorder="1" applyAlignment="1">
      <alignment horizontal="left" vertical="center"/>
    </xf>
    <xf numFmtId="0" fontId="2" fillId="0" borderId="0" xfId="0" applyFont="1" applyAlignment="1">
      <alignment wrapText="1"/>
    </xf>
    <xf numFmtId="0" fontId="2" fillId="2" borderId="13" xfId="0" applyFont="1" applyFill="1" applyBorder="1" applyAlignment="1">
      <alignment horizontal="left"/>
    </xf>
    <xf numFmtId="0" fontId="2" fillId="2" borderId="5" xfId="0" applyFont="1" applyFill="1" applyBorder="1" applyAlignment="1">
      <alignment horizontal="left"/>
    </xf>
    <xf numFmtId="0" fontId="2" fillId="2" borderId="0" xfId="0" applyFont="1" applyFill="1" applyBorder="1" applyAlignment="1">
      <alignment horizontal="left"/>
    </xf>
    <xf numFmtId="41" fontId="2" fillId="2" borderId="4" xfId="1" applyFont="1" applyFill="1" applyBorder="1"/>
    <xf numFmtId="41" fontId="2" fillId="2" borderId="0" xfId="1" applyFont="1" applyFill="1" applyBorder="1"/>
    <xf numFmtId="41" fontId="2" fillId="2" borderId="5" xfId="1" applyFont="1" applyFill="1" applyBorder="1"/>
    <xf numFmtId="164" fontId="2" fillId="2" borderId="5" xfId="1" applyNumberFormat="1" applyFont="1" applyFill="1" applyBorder="1"/>
    <xf numFmtId="164" fontId="2" fillId="2" borderId="0" xfId="1" applyNumberFormat="1" applyFont="1" applyFill="1" applyBorder="1"/>
    <xf numFmtId="164" fontId="2" fillId="2" borderId="13" xfId="1" applyNumberFormat="1" applyFont="1" applyFill="1" applyBorder="1"/>
    <xf numFmtId="41" fontId="2" fillId="2" borderId="5" xfId="1" applyFont="1" applyFill="1" applyBorder="1" applyAlignment="1">
      <alignment horizontal="left" vertical="center"/>
    </xf>
    <xf numFmtId="41" fontId="2" fillId="2" borderId="4" xfId="1" applyFont="1" applyFill="1" applyBorder="1" applyAlignment="1">
      <alignment horizontal="left" vertical="center"/>
    </xf>
    <xf numFmtId="42" fontId="2" fillId="2" borderId="5" xfId="2" applyFont="1" applyFill="1" applyBorder="1" applyAlignment="1">
      <alignment horizontal="left" vertical="center"/>
    </xf>
    <xf numFmtId="3" fontId="2" fillId="2" borderId="0" xfId="0" applyNumberFormat="1" applyFont="1" applyFill="1" applyBorder="1" applyAlignment="1">
      <alignment horizontal="right" vertical="center"/>
    </xf>
    <xf numFmtId="42" fontId="2" fillId="2" borderId="0" xfId="2" applyFont="1" applyFill="1" applyBorder="1" applyAlignment="1">
      <alignment horizontal="right" vertical="center"/>
    </xf>
    <xf numFmtId="42" fontId="2" fillId="2" borderId="0" xfId="2" applyFont="1" applyFill="1" applyBorder="1"/>
    <xf numFmtId="4" fontId="2" fillId="2" borderId="0" xfId="0" applyNumberFormat="1" applyFont="1" applyFill="1" applyBorder="1" applyAlignment="1">
      <alignment horizontal="right" vertical="center"/>
    </xf>
    <xf numFmtId="167" fontId="2" fillId="2" borderId="0" xfId="2" applyNumberFormat="1" applyFont="1" applyFill="1" applyBorder="1" applyAlignment="1">
      <alignment horizontal="left" vertical="center"/>
    </xf>
    <xf numFmtId="41" fontId="2" fillId="2" borderId="13" xfId="1" applyFont="1" applyFill="1" applyBorder="1"/>
    <xf numFmtId="0" fontId="2" fillId="2" borderId="0" xfId="0" applyFont="1" applyFill="1" applyBorder="1">
      <alignment horizontal="left" vertical="center"/>
    </xf>
    <xf numFmtId="42" fontId="2" fillId="2" borderId="4" xfId="2" applyFont="1" applyFill="1" applyBorder="1"/>
    <xf numFmtId="42" fontId="2" fillId="2" borderId="5" xfId="2" applyFont="1" applyFill="1" applyBorder="1"/>
    <xf numFmtId="42" fontId="2" fillId="2" borderId="4" xfId="2" applyFont="1" applyFill="1" applyBorder="1" applyAlignment="1">
      <alignment horizontal="right" vertical="center"/>
    </xf>
    <xf numFmtId="42" fontId="2" fillId="2" borderId="5" xfId="2" applyFont="1" applyFill="1" applyBorder="1" applyAlignment="1">
      <alignment horizontal="right" vertical="center"/>
    </xf>
    <xf numFmtId="42" fontId="0" fillId="2" borderId="0" xfId="2" applyFont="1" applyFill="1" applyAlignment="1">
      <alignment horizontal="center" vertical="center"/>
    </xf>
    <xf numFmtId="42" fontId="2" fillId="2" borderId="4" xfId="2" applyFont="1" applyFill="1" applyBorder="1" applyAlignment="1">
      <alignment horizontal="left" vertical="center"/>
    </xf>
    <xf numFmtId="42" fontId="2" fillId="2" borderId="0" xfId="2" applyFont="1" applyFill="1" applyBorder="1" applyAlignment="1">
      <alignment horizontal="left" vertical="center"/>
    </xf>
    <xf numFmtId="41" fontId="0" fillId="2" borderId="4" xfId="1" applyFont="1" applyFill="1" applyBorder="1" applyAlignment="1">
      <alignment horizontal="left" vertical="center"/>
    </xf>
    <xf numFmtId="41" fontId="0" fillId="2" borderId="13" xfId="1" applyFont="1" applyFill="1" applyBorder="1" applyAlignment="1">
      <alignment horizontal="left" vertical="center"/>
    </xf>
    <xf numFmtId="0" fontId="0" fillId="2" borderId="0" xfId="0" applyFill="1">
      <alignment horizontal="left" vertical="center"/>
    </xf>
    <xf numFmtId="43" fontId="2" fillId="0" borderId="0" xfId="0" applyNumberFormat="1" applyFont="1">
      <alignment horizontal="left" vertical="center"/>
    </xf>
    <xf numFmtId="3" fontId="2" fillId="49" borderId="0" xfId="0" applyNumberFormat="1" applyFont="1" applyFill="1" applyBorder="1" applyAlignment="1">
      <alignment horizontal="right" vertical="center"/>
    </xf>
    <xf numFmtId="42" fontId="2" fillId="49" borderId="0" xfId="2" applyFont="1" applyFill="1" applyBorder="1" applyAlignment="1">
      <alignment horizontal="right" vertical="center"/>
    </xf>
    <xf numFmtId="164" fontId="2" fillId="49" borderId="0" xfId="1" applyNumberFormat="1" applyFont="1" applyFill="1" applyBorder="1"/>
    <xf numFmtId="4" fontId="2" fillId="49" borderId="0" xfId="0" applyNumberFormat="1" applyFont="1" applyFill="1" applyBorder="1" applyAlignment="1">
      <alignment horizontal="right" vertical="center"/>
    </xf>
    <xf numFmtId="42" fontId="2" fillId="50" borderId="0" xfId="2" applyFont="1" applyFill="1" applyBorder="1"/>
    <xf numFmtId="164" fontId="2" fillId="50" borderId="0" xfId="1" applyNumberFormat="1" applyFont="1" applyFill="1" applyBorder="1"/>
    <xf numFmtId="167" fontId="2" fillId="49" borderId="0" xfId="2" applyNumberFormat="1" applyFont="1" applyFill="1" applyBorder="1" applyAlignment="1">
      <alignment horizontal="left" vertical="center"/>
    </xf>
    <xf numFmtId="0" fontId="3" fillId="0" borderId="0" xfId="0" applyFont="1" applyAlignment="1">
      <alignment horizontal="left" vertical="center"/>
    </xf>
    <xf numFmtId="0" fontId="2" fillId="0" borderId="0" xfId="0" applyFont="1" applyFill="1" applyBorder="1" applyAlignment="1">
      <alignment horizontal="left"/>
    </xf>
    <xf numFmtId="164" fontId="2" fillId="0" borderId="13" xfId="1" applyNumberFormat="1" applyFont="1" applyFill="1" applyBorder="1"/>
    <xf numFmtId="41" fontId="2" fillId="0" borderId="4" xfId="1" applyFont="1" applyFill="1" applyBorder="1" applyAlignment="1">
      <alignment horizontal="left" vertical="center"/>
    </xf>
    <xf numFmtId="42" fontId="2" fillId="0" borderId="5" xfId="2" applyFont="1" applyFill="1" applyBorder="1" applyAlignment="1">
      <alignment horizontal="left" vertical="center"/>
    </xf>
    <xf numFmtId="3" fontId="2" fillId="0" borderId="0" xfId="0" applyNumberFormat="1" applyFont="1" applyFill="1" applyBorder="1" applyAlignment="1">
      <alignment horizontal="right" vertical="center"/>
    </xf>
    <xf numFmtId="42" fontId="2" fillId="0" borderId="0" xfId="2" applyFont="1" applyFill="1" applyBorder="1" applyAlignment="1">
      <alignment horizontal="right" vertical="center"/>
    </xf>
    <xf numFmtId="42" fontId="2" fillId="0" borderId="0" xfId="2" applyFont="1" applyFill="1" applyBorder="1"/>
    <xf numFmtId="4" fontId="2" fillId="0" borderId="0" xfId="0" applyNumberFormat="1" applyFont="1" applyFill="1" applyBorder="1" applyAlignment="1">
      <alignment horizontal="right" vertical="center"/>
    </xf>
    <xf numFmtId="167" fontId="2" fillId="0" borderId="0" xfId="2" applyNumberFormat="1" applyFont="1" applyFill="1" applyBorder="1" applyAlignment="1">
      <alignment horizontal="left" vertical="center"/>
    </xf>
    <xf numFmtId="41" fontId="2" fillId="0" borderId="13" xfId="1" applyFont="1" applyFill="1" applyBorder="1"/>
    <xf numFmtId="42" fontId="2" fillId="0" borderId="4" xfId="2" applyFont="1" applyFill="1" applyBorder="1"/>
    <xf numFmtId="42" fontId="2" fillId="0" borderId="5" xfId="2" applyFont="1" applyFill="1" applyBorder="1"/>
    <xf numFmtId="42" fontId="2" fillId="0" borderId="4" xfId="2" applyFont="1" applyFill="1" applyBorder="1" applyAlignment="1">
      <alignment horizontal="right" vertical="center"/>
    </xf>
    <xf numFmtId="42" fontId="2" fillId="0" borderId="5" xfId="2" applyFont="1" applyFill="1" applyBorder="1" applyAlignment="1">
      <alignment horizontal="right" vertical="center"/>
    </xf>
    <xf numFmtId="42" fontId="0" fillId="0" borderId="0" xfId="2" applyFont="1" applyFill="1" applyAlignment="1">
      <alignment horizontal="center" vertical="center"/>
    </xf>
    <xf numFmtId="42" fontId="2" fillId="0" borderId="4" xfId="2" applyFont="1" applyFill="1" applyBorder="1" applyAlignment="1">
      <alignment horizontal="left" vertical="center"/>
    </xf>
    <xf numFmtId="42" fontId="2" fillId="0" borderId="0" xfId="2" applyFont="1" applyFill="1" applyBorder="1" applyAlignment="1">
      <alignment horizontal="left" vertical="center"/>
    </xf>
    <xf numFmtId="41" fontId="0" fillId="0" borderId="4" xfId="1" applyFont="1" applyFill="1" applyBorder="1" applyAlignment="1">
      <alignment horizontal="left" vertical="center"/>
    </xf>
    <xf numFmtId="41" fontId="0" fillId="0" borderId="13" xfId="1" applyFont="1" applyFill="1" applyBorder="1" applyAlignment="1">
      <alignment horizontal="left" vertical="center"/>
    </xf>
    <xf numFmtId="0" fontId="2" fillId="0" borderId="0" xfId="0" applyFont="1" applyAlignment="1"/>
    <xf numFmtId="3" fontId="0" fillId="0" borderId="0" xfId="0" applyNumberFormat="1" applyFont="1" applyFill="1" applyBorder="1" applyAlignment="1">
      <alignment horizontal="right" vertical="center"/>
    </xf>
    <xf numFmtId="41" fontId="2" fillId="23" borderId="13" xfId="1" applyFont="1" applyFill="1" applyBorder="1"/>
    <xf numFmtId="42" fontId="0" fillId="0" borderId="0" xfId="2" applyFont="1" applyFill="1" applyBorder="1" applyAlignment="1">
      <alignment horizontal="right" vertical="center"/>
    </xf>
    <xf numFmtId="164" fontId="0" fillId="0" borderId="0" xfId="1" applyNumberFormat="1" applyFont="1" applyFill="1" applyBorder="1"/>
    <xf numFmtId="0" fontId="2" fillId="0" borderId="5" xfId="0" applyFont="1" applyFill="1" applyBorder="1" applyAlignment="1">
      <alignment horizontal="left"/>
    </xf>
    <xf numFmtId="41" fontId="2" fillId="0" borderId="0" xfId="1" applyFont="1" applyFill="1" applyBorder="1" applyAlignment="1">
      <alignment horizontal="left"/>
    </xf>
    <xf numFmtId="164" fontId="0" fillId="0" borderId="8" xfId="12" applyNumberFormat="1" applyFont="1" applyFill="1" applyBorder="1"/>
    <xf numFmtId="164" fontId="0" fillId="0" borderId="15" xfId="12" applyNumberFormat="1" applyFont="1" applyFill="1" applyBorder="1"/>
    <xf numFmtId="164" fontId="0" fillId="0" borderId="12" xfId="12" applyNumberFormat="1" applyFont="1" applyFill="1" applyBorder="1"/>
    <xf numFmtId="173" fontId="0" fillId="0" borderId="0" xfId="1" applyNumberFormat="1" applyFont="1" applyFill="1" applyBorder="1"/>
    <xf numFmtId="41" fontId="0" fillId="0" borderId="0" xfId="1" applyFont="1" applyFill="1" applyAlignment="1">
      <alignment horizontal="left" vertical="center"/>
    </xf>
    <xf numFmtId="164" fontId="0" fillId="0" borderId="4" xfId="12" applyNumberFormat="1" applyFont="1" applyFill="1" applyBorder="1"/>
    <xf numFmtId="164" fontId="0" fillId="0" borderId="0" xfId="12" applyNumberFormat="1" applyFont="1" applyFill="1" applyBorder="1"/>
    <xf numFmtId="164" fontId="0" fillId="0" borderId="5" xfId="12" applyNumberFormat="1" applyFont="1" applyFill="1" applyBorder="1"/>
    <xf numFmtId="164" fontId="0" fillId="0" borderId="3" xfId="1" applyNumberFormat="1" applyFont="1" applyFill="1" applyBorder="1"/>
    <xf numFmtId="169" fontId="2" fillId="0" borderId="0" xfId="1" applyNumberFormat="1" applyFont="1" applyFill="1" applyBorder="1"/>
    <xf numFmtId="41" fontId="2" fillId="0" borderId="0" xfId="1" applyNumberFormat="1" applyFont="1" applyFill="1" applyBorder="1" applyAlignment="1">
      <alignment horizontal="left"/>
    </xf>
    <xf numFmtId="9" fontId="2" fillId="0" borderId="0" xfId="3" applyFont="1" applyFill="1" applyBorder="1">
      <alignment vertical="center"/>
    </xf>
    <xf numFmtId="41" fontId="0" fillId="0" borderId="0" xfId="1" applyFont="1" applyFill="1" applyBorder="1" applyAlignment="1">
      <alignment horizontal="right" vertical="center"/>
    </xf>
    <xf numFmtId="41" fontId="2" fillId="0" borderId="0" xfId="1" applyFont="1" applyBorder="1" applyAlignment="1">
      <alignment horizontal="left"/>
    </xf>
    <xf numFmtId="41" fontId="2" fillId="0" borderId="0" xfId="1" applyNumberFormat="1" applyFont="1" applyBorder="1" applyAlignment="1">
      <alignment horizontal="left"/>
    </xf>
    <xf numFmtId="9" fontId="2" fillId="0" borderId="0" xfId="3" applyFont="1" applyBorder="1">
      <alignment vertical="center"/>
    </xf>
    <xf numFmtId="164" fontId="0" fillId="0" borderId="4" xfId="12" applyNumberFormat="1" applyFont="1" applyBorder="1"/>
    <xf numFmtId="164" fontId="0" fillId="0" borderId="0" xfId="12" applyNumberFormat="1" applyFont="1" applyBorder="1"/>
    <xf numFmtId="164" fontId="0" fillId="0" borderId="5" xfId="12" applyNumberFormat="1" applyFont="1" applyBorder="1"/>
    <xf numFmtId="3" fontId="0" fillId="4" borderId="0" xfId="0" applyNumberFormat="1" applyFont="1" applyFill="1" applyBorder="1" applyAlignment="1">
      <alignment horizontal="right" vertical="center"/>
    </xf>
    <xf numFmtId="42" fontId="0" fillId="4" borderId="0" xfId="2" applyFont="1" applyFill="1" applyBorder="1" applyAlignment="1">
      <alignment horizontal="right" vertical="center"/>
    </xf>
    <xf numFmtId="164" fontId="0" fillId="27" borderId="0" xfId="1" applyNumberFormat="1" applyFont="1" applyFill="1" applyBorder="1"/>
    <xf numFmtId="164" fontId="0" fillId="9" borderId="0" xfId="1" applyNumberFormat="1" applyFont="1" applyFill="1" applyBorder="1"/>
    <xf numFmtId="41" fontId="0" fillId="20" borderId="0" xfId="1" applyFont="1" applyFill="1" applyBorder="1" applyAlignment="1">
      <alignment horizontal="right" vertical="center"/>
    </xf>
    <xf numFmtId="169" fontId="2" fillId="51" borderId="0" xfId="1" applyNumberFormat="1" applyFont="1" applyFill="1" applyBorder="1"/>
    <xf numFmtId="169" fontId="2" fillId="32" borderId="0" xfId="1" applyNumberFormat="1" applyFont="1" applyFill="1" applyBorder="1"/>
    <xf numFmtId="42" fontId="2" fillId="0" borderId="0" xfId="0" applyNumberFormat="1" applyFont="1">
      <alignment horizontal="left" vertical="center"/>
    </xf>
    <xf numFmtId="41" fontId="0" fillId="9" borderId="0" xfId="1" applyFont="1" applyFill="1" applyBorder="1" applyAlignment="1">
      <alignment horizontal="right" vertical="center"/>
    </xf>
    <xf numFmtId="164" fontId="0" fillId="52" borderId="0" xfId="1" applyNumberFormat="1" applyFont="1" applyFill="1" applyBorder="1"/>
    <xf numFmtId="3" fontId="0" fillId="5" borderId="0" xfId="0" applyNumberFormat="1" applyFont="1" applyFill="1" applyBorder="1" applyAlignment="1">
      <alignment horizontal="right" vertical="center"/>
    </xf>
    <xf numFmtId="42" fontId="0" fillId="5" borderId="0" xfId="2" applyFont="1" applyFill="1" applyBorder="1" applyAlignment="1">
      <alignment horizontal="right" vertical="center"/>
    </xf>
    <xf numFmtId="41" fontId="0" fillId="5" borderId="0" xfId="1" applyFont="1" applyFill="1" applyBorder="1" applyAlignment="1">
      <alignment horizontal="right" vertical="center"/>
    </xf>
    <xf numFmtId="164" fontId="0" fillId="53" borderId="0" xfId="1" applyNumberFormat="1" applyFont="1" applyFill="1" applyBorder="1"/>
    <xf numFmtId="41" fontId="0" fillId="53" borderId="0" xfId="1" applyFont="1" applyFill="1" applyBorder="1" applyAlignment="1">
      <alignment horizontal="right" vertical="center"/>
    </xf>
    <xf numFmtId="164" fontId="0" fillId="54" borderId="0" xfId="1" applyNumberFormat="1" applyFont="1" applyFill="1" applyBorder="1"/>
    <xf numFmtId="41" fontId="0" fillId="55" borderId="0" xfId="1" applyFont="1" applyFill="1" applyBorder="1" applyAlignment="1">
      <alignment horizontal="right" vertical="center"/>
    </xf>
    <xf numFmtId="164" fontId="0" fillId="56" borderId="0" xfId="1" applyNumberFormat="1" applyFont="1" applyFill="1" applyBorder="1"/>
    <xf numFmtId="0" fontId="21" fillId="37" borderId="0" xfId="0" applyFont="1" applyFill="1" applyAlignment="1">
      <alignment horizontal="right" vertical="center"/>
    </xf>
    <xf numFmtId="164" fontId="0" fillId="57" borderId="0" xfId="1" applyNumberFormat="1" applyFont="1" applyFill="1" applyBorder="1"/>
    <xf numFmtId="41" fontId="0" fillId="57" borderId="0" xfId="1" applyFont="1" applyFill="1" applyBorder="1" applyAlignment="1">
      <alignment horizontal="right" vertical="center"/>
    </xf>
    <xf numFmtId="169" fontId="2" fillId="57" borderId="0" xfId="1" applyNumberFormat="1" applyFont="1" applyFill="1" applyBorder="1"/>
    <xf numFmtId="164" fontId="0" fillId="13" borderId="0" xfId="1" applyNumberFormat="1" applyFont="1" applyFill="1" applyBorder="1"/>
    <xf numFmtId="3" fontId="0" fillId="9" borderId="0" xfId="0" applyNumberFormat="1" applyFont="1" applyFill="1" applyBorder="1" applyAlignment="1">
      <alignment horizontal="right" vertical="center"/>
    </xf>
    <xf numFmtId="42" fontId="0" fillId="9" borderId="0" xfId="2" applyFont="1" applyFill="1" applyBorder="1" applyAlignment="1">
      <alignment horizontal="right" vertical="center"/>
    </xf>
    <xf numFmtId="41" fontId="0" fillId="25" borderId="0" xfId="1" applyFont="1" applyFill="1" applyBorder="1" applyAlignment="1">
      <alignment horizontal="right" vertical="center"/>
    </xf>
    <xf numFmtId="3" fontId="0" fillId="25" borderId="0" xfId="0" applyNumberFormat="1" applyFont="1" applyFill="1" applyBorder="1" applyAlignment="1">
      <alignment horizontal="right" vertical="center"/>
    </xf>
    <xf numFmtId="164" fontId="0" fillId="0" borderId="6" xfId="12" applyNumberFormat="1" applyFont="1" applyBorder="1"/>
    <xf numFmtId="164" fontId="0" fillId="0" borderId="14" xfId="12" applyNumberFormat="1" applyFont="1" applyBorder="1"/>
    <xf numFmtId="164" fontId="0" fillId="0" borderId="7" xfId="12" applyNumberFormat="1" applyFont="1" applyBorder="1"/>
    <xf numFmtId="41" fontId="2" fillId="0" borderId="14" xfId="1" applyFont="1" applyFill="1" applyBorder="1"/>
    <xf numFmtId="164" fontId="2" fillId="0" borderId="10" xfId="1" applyNumberFormat="1" applyFont="1" applyBorder="1"/>
    <xf numFmtId="41" fontId="2" fillId="0" borderId="7" xfId="1" applyFont="1" applyFill="1" applyBorder="1" applyAlignment="1">
      <alignment horizontal="left" vertical="center"/>
    </xf>
    <xf numFmtId="41" fontId="2" fillId="11" borderId="6" xfId="1" applyFont="1" applyFill="1" applyBorder="1" applyAlignment="1">
      <alignment horizontal="left" vertical="center"/>
    </xf>
    <xf numFmtId="42" fontId="2" fillId="11" borderId="7" xfId="2" applyFont="1" applyFill="1" applyBorder="1" applyAlignment="1">
      <alignment horizontal="left" vertical="center"/>
    </xf>
    <xf numFmtId="164" fontId="0" fillId="13" borderId="14" xfId="1" applyNumberFormat="1" applyFont="1" applyFill="1" applyBorder="1"/>
    <xf numFmtId="41" fontId="0" fillId="20" borderId="14" xfId="1" applyFont="1" applyFill="1" applyBorder="1" applyAlignment="1">
      <alignment horizontal="right" vertical="center"/>
    </xf>
    <xf numFmtId="4" fontId="2" fillId="11" borderId="14" xfId="0" applyNumberFormat="1" applyFont="1" applyFill="1" applyBorder="1" applyAlignment="1">
      <alignment horizontal="right" vertical="center"/>
    </xf>
    <xf numFmtId="42" fontId="2" fillId="0" borderId="14" xfId="2" applyFont="1" applyFill="1" applyBorder="1"/>
    <xf numFmtId="42" fontId="2" fillId="0" borderId="6" xfId="2" applyFont="1" applyBorder="1"/>
    <xf numFmtId="42" fontId="2" fillId="0" borderId="7" xfId="2" applyFont="1" applyBorder="1"/>
    <xf numFmtId="42" fontId="2" fillId="11" borderId="6" xfId="2" applyFont="1" applyFill="1" applyBorder="1" applyAlignment="1">
      <alignment horizontal="right" vertical="center"/>
    </xf>
    <xf numFmtId="42" fontId="2" fillId="11" borderId="7" xfId="2" applyFont="1" applyFill="1" applyBorder="1" applyAlignment="1">
      <alignment horizontal="right" vertical="center"/>
    </xf>
    <xf numFmtId="42" fontId="2" fillId="0" borderId="6" xfId="2" applyFont="1" applyBorder="1" applyAlignment="1">
      <alignment horizontal="left" vertical="center"/>
    </xf>
    <xf numFmtId="42" fontId="2" fillId="0" borderId="7" xfId="2" applyFont="1" applyBorder="1" applyAlignment="1">
      <alignment horizontal="left" vertical="center"/>
    </xf>
    <xf numFmtId="41" fontId="0" fillId="0" borderId="6" xfId="1" applyFont="1" applyBorder="1" applyAlignment="1">
      <alignment horizontal="left" vertical="center"/>
    </xf>
    <xf numFmtId="41" fontId="0" fillId="0" borderId="10" xfId="1" applyFont="1" applyBorder="1" applyAlignment="1">
      <alignment horizontal="left" vertical="center"/>
    </xf>
    <xf numFmtId="0" fontId="5" fillId="3" borderId="0" xfId="0" applyFont="1" applyFill="1" applyBorder="1">
      <alignment horizontal="left" vertical="center"/>
    </xf>
    <xf numFmtId="0" fontId="3" fillId="2" borderId="0" xfId="0" applyFont="1" applyFill="1">
      <alignment horizontal="left" vertical="center"/>
    </xf>
    <xf numFmtId="0" fontId="0" fillId="58" borderId="0" xfId="0" applyFont="1" applyFill="1">
      <alignment horizontal="left" vertical="center"/>
    </xf>
    <xf numFmtId="41" fontId="0" fillId="0" borderId="0" xfId="1" applyFont="1" applyBorder="1" applyAlignment="1">
      <alignment horizontal="left" vertical="center"/>
    </xf>
    <xf numFmtId="41" fontId="3" fillId="0" borderId="0" xfId="1" applyFont="1" applyAlignment="1">
      <alignment horizontal="left" vertical="center"/>
    </xf>
    <xf numFmtId="41" fontId="2" fillId="58" borderId="0" xfId="1" applyFont="1" applyFill="1" applyAlignment="1">
      <alignment horizontal="left" vertical="center"/>
    </xf>
    <xf numFmtId="41" fontId="2" fillId="28" borderId="0" xfId="1" applyFont="1" applyFill="1" applyBorder="1" applyAlignment="1">
      <alignment horizontal="left" vertical="center"/>
    </xf>
    <xf numFmtId="9" fontId="2" fillId="0" borderId="0" xfId="3" applyFont="1">
      <alignment vertical="center"/>
    </xf>
    <xf numFmtId="41" fontId="2" fillId="5" borderId="0" xfId="1" applyFont="1" applyFill="1" applyAlignment="1">
      <alignment horizontal="left" vertical="center"/>
    </xf>
    <xf numFmtId="10" fontId="2" fillId="0" borderId="0" xfId="3" applyNumberFormat="1" applyFont="1">
      <alignment vertical="center"/>
    </xf>
    <xf numFmtId="0" fontId="2" fillId="58" borderId="0" xfId="0" applyFont="1" applyFill="1">
      <alignment horizontal="left" vertical="center"/>
    </xf>
    <xf numFmtId="0" fontId="2" fillId="58" borderId="0" xfId="0" applyFont="1" applyFill="1" applyBorder="1">
      <alignment horizontal="left" vertical="center"/>
    </xf>
    <xf numFmtId="41" fontId="2" fillId="2" borderId="0" xfId="1" applyFont="1" applyFill="1" applyBorder="1" applyAlignment="1">
      <alignment horizontal="left" vertical="center"/>
    </xf>
    <xf numFmtId="41" fontId="2" fillId="0" borderId="0" xfId="1" applyNumberFormat="1" applyFont="1" applyAlignment="1">
      <alignment horizontal="left" vertical="center"/>
    </xf>
    <xf numFmtId="0" fontId="34" fillId="0" borderId="0" xfId="0" applyFont="1">
      <alignment horizontal="left" vertical="center"/>
    </xf>
    <xf numFmtId="41" fontId="2" fillId="0" borderId="0" xfId="1" applyFont="1" applyFill="1" applyBorder="1" applyAlignment="1">
      <alignment horizontal="center"/>
    </xf>
    <xf numFmtId="41" fontId="2" fillId="2" borderId="12" xfId="1" applyFont="1" applyFill="1" applyBorder="1" applyAlignment="1">
      <alignment horizontal="left" vertical="center"/>
    </xf>
    <xf numFmtId="41" fontId="48" fillId="0" borderId="0" xfId="1" applyFont="1" applyFill="1" applyBorder="1" applyAlignment="1">
      <alignment horizontal="center"/>
    </xf>
    <xf numFmtId="171" fontId="49" fillId="0" borderId="0" xfId="0" applyNumberFormat="1" applyFont="1" applyFill="1" applyBorder="1" applyAlignment="1">
      <alignment horizontal="center" vertical="center"/>
    </xf>
    <xf numFmtId="0" fontId="2" fillId="0" borderId="0" xfId="0" applyFont="1" applyAlignment="1">
      <alignment horizontal="right" vertical="center"/>
    </xf>
    <xf numFmtId="14" fontId="2" fillId="0" borderId="0" xfId="0" applyNumberFormat="1" applyFont="1" applyFill="1" applyBorder="1" applyAlignment="1">
      <alignment horizontal="center" vertical="center"/>
    </xf>
    <xf numFmtId="14" fontId="2" fillId="0" borderId="0" xfId="0" applyNumberFormat="1" applyFont="1" applyFill="1" applyAlignment="1">
      <alignment horizontal="center" vertical="center"/>
    </xf>
    <xf numFmtId="0" fontId="0" fillId="0" borderId="0" xfId="0" applyFill="1">
      <alignment horizontal="left" vertical="center"/>
    </xf>
    <xf numFmtId="14" fontId="0" fillId="0" borderId="0" xfId="0" applyNumberFormat="1" applyFill="1" applyAlignment="1">
      <alignment horizontal="center" vertical="center"/>
    </xf>
    <xf numFmtId="171" fontId="2" fillId="59" borderId="11" xfId="0" applyNumberFormat="1" applyFont="1" applyFill="1" applyBorder="1" applyAlignment="1">
      <alignment horizontal="center" vertical="center"/>
    </xf>
    <xf numFmtId="171" fontId="2" fillId="60" borderId="11" xfId="0" applyNumberFormat="1" applyFont="1" applyFill="1" applyBorder="1" applyAlignment="1">
      <alignment horizontal="center" vertical="center"/>
    </xf>
    <xf numFmtId="174" fontId="2" fillId="5" borderId="11" xfId="0" applyNumberFormat="1" applyFont="1" applyFill="1" applyBorder="1" applyAlignment="1">
      <alignment horizontal="right" vertical="center"/>
    </xf>
    <xf numFmtId="171" fontId="2" fillId="0" borderId="2" xfId="0" applyNumberFormat="1" applyFont="1" applyFill="1" applyBorder="1" applyAlignment="1">
      <alignment horizontal="center" vertical="center"/>
    </xf>
    <xf numFmtId="14" fontId="0" fillId="0" borderId="0" xfId="0" applyNumberFormat="1" applyFont="1" applyFill="1">
      <alignment horizontal="left" vertical="center"/>
    </xf>
    <xf numFmtId="0" fontId="0" fillId="5" borderId="11" xfId="0" quotePrefix="1" applyFill="1" applyBorder="1">
      <alignment horizontal="left" vertical="center"/>
    </xf>
    <xf numFmtId="14" fontId="0" fillId="0" borderId="0" xfId="0" applyNumberFormat="1" applyFont="1" applyFill="1" applyBorder="1" applyAlignment="1">
      <alignment horizontal="center" vertical="center"/>
    </xf>
    <xf numFmtId="171" fontId="2" fillId="0" borderId="10" xfId="0" applyNumberFormat="1" applyFont="1" applyFill="1" applyBorder="1" applyAlignment="1">
      <alignment horizontal="center" vertical="center"/>
    </xf>
    <xf numFmtId="171" fontId="2" fillId="49" borderId="10" xfId="0" applyNumberFormat="1" applyFont="1" applyFill="1" applyBorder="1" applyAlignment="1">
      <alignment horizontal="center" vertical="center"/>
    </xf>
    <xf numFmtId="174" fontId="0" fillId="61" borderId="11" xfId="0" applyNumberFormat="1" applyFill="1" applyBorder="1" applyAlignment="1">
      <alignment horizontal="center" vertical="center"/>
    </xf>
    <xf numFmtId="174" fontId="0" fillId="61" borderId="0" xfId="0" applyNumberFormat="1" applyFill="1" applyBorder="1" applyAlignment="1">
      <alignment horizontal="center" vertical="center"/>
    </xf>
    <xf numFmtId="14" fontId="2" fillId="0" borderId="11" xfId="0" applyNumberFormat="1" applyFont="1" applyBorder="1">
      <alignment horizontal="left" vertical="center"/>
    </xf>
    <xf numFmtId="0" fontId="2" fillId="0" borderId="11" xfId="0" applyFont="1" applyBorder="1">
      <alignment horizontal="left" vertical="center"/>
    </xf>
    <xf numFmtId="10" fontId="2" fillId="62" borderId="0" xfId="0" applyNumberFormat="1" applyFont="1" applyFill="1" applyAlignment="1">
      <alignment horizontal="center" vertical="center"/>
    </xf>
    <xf numFmtId="14" fontId="0" fillId="49" borderId="11" xfId="0" applyNumberFormat="1" applyFill="1" applyBorder="1" applyAlignment="1">
      <alignment horizontal="center" vertical="center"/>
    </xf>
    <xf numFmtId="14" fontId="3" fillId="0" borderId="15" xfId="0" applyNumberFormat="1" applyFont="1" applyFill="1" applyBorder="1" applyAlignment="1">
      <alignment horizontal="center" vertical="center"/>
    </xf>
    <xf numFmtId="14" fontId="3" fillId="0" borderId="0" xfId="0" applyNumberFormat="1" applyFont="1" applyFill="1" applyBorder="1" applyAlignment="1">
      <alignment horizontal="center" vertical="center"/>
    </xf>
    <xf numFmtId="14" fontId="0" fillId="21" borderId="0" xfId="0" applyNumberFormat="1" applyFont="1" applyFill="1" applyAlignment="1">
      <alignment horizontal="center" vertical="center"/>
    </xf>
    <xf numFmtId="0" fontId="3" fillId="0" borderId="8" xfId="0" applyFont="1" applyBorder="1" applyAlignment="1">
      <alignment horizontal="center" vertical="center"/>
    </xf>
    <xf numFmtId="0" fontId="5" fillId="44" borderId="8" xfId="0" applyFont="1" applyFill="1" applyBorder="1">
      <alignment horizontal="left" vertical="center"/>
    </xf>
    <xf numFmtId="0" fontId="9" fillId="44" borderId="15" xfId="0" applyFont="1" applyFill="1" applyBorder="1">
      <alignment horizontal="left" vertical="center"/>
    </xf>
    <xf numFmtId="0" fontId="9" fillId="44" borderId="12" xfId="0" applyFont="1" applyFill="1" applyBorder="1">
      <alignment horizontal="left" vertical="center"/>
    </xf>
    <xf numFmtId="0" fontId="5" fillId="35" borderId="8" xfId="0" applyFont="1" applyFill="1" applyBorder="1">
      <alignment horizontal="left" vertical="center"/>
    </xf>
    <xf numFmtId="0" fontId="9" fillId="35" borderId="15" xfId="0" applyFont="1" applyFill="1" applyBorder="1">
      <alignment horizontal="left" vertical="center"/>
    </xf>
    <xf numFmtId="0" fontId="9" fillId="35" borderId="12" xfId="0" applyFont="1" applyFill="1" applyBorder="1">
      <alignment horizontal="left" vertical="center"/>
    </xf>
    <xf numFmtId="0" fontId="5" fillId="3" borderId="8" xfId="0" applyFont="1" applyFill="1" applyBorder="1">
      <alignment horizontal="left" vertical="center"/>
    </xf>
    <xf numFmtId="0" fontId="9" fillId="3" borderId="15" xfId="0" applyFont="1" applyFill="1" applyBorder="1">
      <alignment horizontal="left" vertical="center"/>
    </xf>
    <xf numFmtId="0" fontId="9" fillId="3" borderId="12" xfId="0" applyFont="1" applyFill="1" applyBorder="1">
      <alignment horizontal="left" vertical="center"/>
    </xf>
    <xf numFmtId="0" fontId="5" fillId="3" borderId="9" xfId="0" applyFont="1" applyFill="1" applyBorder="1" applyAlignment="1">
      <alignment horizontal="center" vertical="center" wrapText="1"/>
    </xf>
    <xf numFmtId="0" fontId="5" fillId="3" borderId="15" xfId="0" applyFont="1" applyFill="1" applyBorder="1">
      <alignment horizontal="left" vertical="center"/>
    </xf>
    <xf numFmtId="0" fontId="5" fillId="3" borderId="9" xfId="0" applyFont="1" applyFill="1" applyBorder="1">
      <alignment horizontal="left" vertical="center"/>
    </xf>
    <xf numFmtId="0" fontId="3" fillId="0" borderId="4" xfId="0" applyFont="1" applyBorder="1" applyAlignment="1">
      <alignment horizontal="center" vertical="center"/>
    </xf>
    <xf numFmtId="0" fontId="9" fillId="44" borderId="4" xfId="0" applyFont="1" applyFill="1" applyBorder="1">
      <alignment horizontal="left" vertical="center"/>
    </xf>
    <xf numFmtId="0" fontId="9" fillId="44" borderId="0" xfId="0" applyFont="1" applyFill="1" applyBorder="1">
      <alignment horizontal="left" vertical="center"/>
    </xf>
    <xf numFmtId="0" fontId="9" fillId="44" borderId="5" xfId="0" applyFont="1" applyFill="1" applyBorder="1">
      <alignment horizontal="left" vertical="center"/>
    </xf>
    <xf numFmtId="0" fontId="5" fillId="3" borderId="4" xfId="0" applyFont="1" applyFill="1" applyBorder="1">
      <alignment horizontal="left" vertical="center"/>
    </xf>
    <xf numFmtId="0" fontId="5" fillId="39" borderId="0" xfId="0" applyFont="1" applyFill="1" applyBorder="1">
      <alignment horizontal="left" vertical="center"/>
    </xf>
    <xf numFmtId="0" fontId="5" fillId="35" borderId="5" xfId="0" applyFont="1" applyFill="1" applyBorder="1">
      <alignment horizontal="left" vertical="center"/>
    </xf>
    <xf numFmtId="0" fontId="9" fillId="3" borderId="1" xfId="0" applyFont="1" applyFill="1" applyBorder="1">
      <alignment horizontal="left" vertical="center"/>
    </xf>
    <xf numFmtId="0" fontId="9" fillId="3" borderId="16" xfId="0" applyFont="1" applyFill="1" applyBorder="1">
      <alignment horizontal="left" vertical="center"/>
    </xf>
    <xf numFmtId="0" fontId="9" fillId="3" borderId="2" xfId="0" applyFont="1" applyFill="1" applyBorder="1">
      <alignment horizontal="left" vertical="center"/>
    </xf>
    <xf numFmtId="0" fontId="5" fillId="3" borderId="10" xfId="0" applyFont="1" applyFill="1" applyBorder="1" applyAlignment="1">
      <alignment horizontal="center" vertical="center" wrapText="1"/>
    </xf>
    <xf numFmtId="0" fontId="5" fillId="3" borderId="1" xfId="0" applyFont="1" applyFill="1" applyBorder="1">
      <alignment horizontal="left" vertical="center"/>
    </xf>
    <xf numFmtId="0" fontId="5" fillId="3" borderId="16" xfId="0" applyFont="1" applyFill="1" applyBorder="1">
      <alignment horizontal="left" vertical="center"/>
    </xf>
    <xf numFmtId="0" fontId="5" fillId="3" borderId="2" xfId="0" applyFont="1" applyFill="1" applyBorder="1">
      <alignment horizontal="left" vertical="center"/>
    </xf>
    <xf numFmtId="0" fontId="9" fillId="3" borderId="0" xfId="0" applyFont="1" applyFill="1" applyBorder="1">
      <alignment horizontal="left" vertical="center"/>
    </xf>
    <xf numFmtId="0" fontId="9" fillId="3" borderId="5" xfId="0" applyFont="1" applyFill="1" applyBorder="1">
      <alignment horizontal="left" vertical="center"/>
    </xf>
    <xf numFmtId="0" fontId="5" fillId="3" borderId="13" xfId="0" applyFont="1" applyFill="1" applyBorder="1">
      <alignment horizontal="left" vertical="center"/>
    </xf>
    <xf numFmtId="1" fontId="2" fillId="0" borderId="11" xfId="0" applyNumberFormat="1" applyFont="1" applyBorder="1" applyAlignment="1">
      <alignment horizontal="center"/>
    </xf>
    <xf numFmtId="0" fontId="2" fillId="0" borderId="0" xfId="0" applyFont="1" applyBorder="1" applyAlignment="1">
      <alignment horizontal="center"/>
    </xf>
    <xf numFmtId="0" fontId="2" fillId="0" borderId="5" xfId="0" applyFont="1" applyBorder="1" applyAlignment="1">
      <alignment horizontal="center"/>
    </xf>
    <xf numFmtId="0" fontId="0" fillId="0" borderId="11" xfId="0" applyFill="1" applyBorder="1" applyAlignment="1">
      <alignment horizontal="center"/>
    </xf>
    <xf numFmtId="0" fontId="2" fillId="0" borderId="11" xfId="0" applyFont="1" applyFill="1" applyBorder="1" applyAlignment="1">
      <alignment horizontal="center"/>
    </xf>
    <xf numFmtId="0" fontId="0" fillId="0" borderId="9" xfId="0" applyBorder="1">
      <alignment horizontal="left" vertical="center"/>
    </xf>
    <xf numFmtId="0" fontId="0" fillId="49" borderId="11" xfId="0" applyFont="1" applyFill="1" applyBorder="1" applyAlignment="1">
      <alignment horizontal="center"/>
    </xf>
    <xf numFmtId="0" fontId="0" fillId="0" borderId="13" xfId="0" applyBorder="1">
      <alignment horizontal="left" vertical="center"/>
    </xf>
    <xf numFmtId="0" fontId="0" fillId="0" borderId="11" xfId="0" applyBorder="1" applyAlignment="1">
      <alignment horizontal="center"/>
    </xf>
    <xf numFmtId="0" fontId="0" fillId="0" borderId="11" xfId="0" applyFont="1" applyFill="1" applyBorder="1" applyAlignment="1">
      <alignment horizontal="center"/>
    </xf>
    <xf numFmtId="6" fontId="2" fillId="0" borderId="11" xfId="0" quotePrefix="1" applyNumberFormat="1" applyFont="1" applyFill="1" applyBorder="1" applyAlignment="1">
      <alignment horizontal="center"/>
    </xf>
    <xf numFmtId="0" fontId="0" fillId="0" borderId="10" xfId="0" applyBorder="1" applyAlignment="1">
      <alignment horizontal="center" vertical="center"/>
    </xf>
    <xf numFmtId="0" fontId="2" fillId="0" borderId="13" xfId="0" applyFont="1" applyFill="1" applyBorder="1" applyAlignment="1">
      <alignment horizontal="left"/>
    </xf>
    <xf numFmtId="0" fontId="2" fillId="0" borderId="4" xfId="0" applyFont="1" applyFill="1" applyBorder="1" applyAlignment="1">
      <alignment horizontal="left"/>
    </xf>
    <xf numFmtId="164" fontId="2" fillId="0" borderId="4" xfId="1" applyNumberFormat="1" applyFont="1" applyFill="1" applyBorder="1"/>
    <xf numFmtId="41" fontId="2" fillId="0" borderId="0" xfId="1" applyNumberFormat="1" applyFont="1" applyFill="1" applyBorder="1"/>
    <xf numFmtId="41" fontId="2" fillId="0" borderId="0" xfId="1" applyFont="1" applyFill="1" applyBorder="1" applyAlignment="1">
      <alignment horizontal="left" vertical="center"/>
    </xf>
    <xf numFmtId="3" fontId="2" fillId="0" borderId="15" xfId="0" applyNumberFormat="1" applyFont="1" applyFill="1" applyBorder="1" applyAlignment="1">
      <alignment horizontal="right" vertical="center"/>
    </xf>
    <xf numFmtId="3" fontId="2" fillId="0" borderId="5" xfId="0" applyNumberFormat="1" applyFont="1" applyFill="1" applyBorder="1" applyAlignment="1">
      <alignment horizontal="right" vertical="center"/>
    </xf>
    <xf numFmtId="3" fontId="2" fillId="0" borderId="13" xfId="0" applyNumberFormat="1" applyFont="1" applyFill="1" applyBorder="1" applyAlignment="1">
      <alignment horizontal="right" vertical="center"/>
    </xf>
    <xf numFmtId="167" fontId="2" fillId="0" borderId="4" xfId="2" applyNumberFormat="1" applyFont="1" applyFill="1" applyBorder="1" applyAlignment="1">
      <alignment horizontal="right" vertical="center"/>
    </xf>
    <xf numFmtId="167" fontId="2" fillId="0" borderId="0" xfId="2" applyNumberFormat="1" applyFont="1" applyFill="1" applyBorder="1" applyAlignment="1">
      <alignment horizontal="right" vertical="center"/>
    </xf>
    <xf numFmtId="167" fontId="2" fillId="0" borderId="0" xfId="2" applyNumberFormat="1" applyFont="1" applyFill="1" applyBorder="1" applyAlignment="1">
      <alignment vertical="center"/>
    </xf>
    <xf numFmtId="167" fontId="2" fillId="0" borderId="5" xfId="2" applyNumberFormat="1" applyFont="1" applyFill="1" applyBorder="1" applyAlignment="1">
      <alignment horizontal="right" vertical="center"/>
    </xf>
    <xf numFmtId="42" fontId="2" fillId="0" borderId="0" xfId="2" applyNumberFormat="1" applyFont="1" applyFill="1" applyBorder="1" applyAlignment="1">
      <alignment horizontal="left" vertical="center"/>
    </xf>
    <xf numFmtId="167" fontId="2" fillId="0" borderId="5" xfId="2" applyNumberFormat="1" applyFont="1" applyFill="1" applyBorder="1" applyAlignment="1">
      <alignment horizontal="left" vertical="center"/>
    </xf>
    <xf numFmtId="167" fontId="2" fillId="0" borderId="4" xfId="2" applyNumberFormat="1" applyFont="1" applyFill="1" applyBorder="1" applyAlignment="1">
      <alignment horizontal="left" vertical="center"/>
    </xf>
    <xf numFmtId="42" fontId="2" fillId="0" borderId="0" xfId="2" applyFont="1" applyFill="1" applyAlignment="1">
      <alignment horizontal="left" vertical="center"/>
    </xf>
    <xf numFmtId="42" fontId="2" fillId="0" borderId="13" xfId="2" applyNumberFormat="1" applyFont="1" applyFill="1" applyBorder="1" applyAlignment="1">
      <alignment horizontal="left" vertical="center"/>
    </xf>
    <xf numFmtId="41" fontId="2" fillId="0" borderId="13" xfId="0" applyNumberFormat="1" applyFont="1" applyFill="1" applyBorder="1" applyAlignment="1">
      <alignment horizontal="left"/>
    </xf>
    <xf numFmtId="41" fontId="2" fillId="0" borderId="4" xfId="0" applyNumberFormat="1" applyFont="1" applyFill="1" applyBorder="1" applyAlignment="1">
      <alignment horizontal="left"/>
    </xf>
    <xf numFmtId="167" fontId="2" fillId="63" borderId="0" xfId="2" applyNumberFormat="1" applyFont="1" applyFill="1" applyBorder="1" applyAlignment="1">
      <alignment horizontal="right" vertical="center"/>
    </xf>
    <xf numFmtId="164" fontId="2" fillId="9" borderId="4" xfId="1" applyNumberFormat="1" applyFont="1" applyFill="1" applyBorder="1"/>
    <xf numFmtId="164" fontId="2" fillId="9" borderId="0" xfId="1" applyNumberFormat="1" applyFont="1" applyFill="1" applyBorder="1"/>
    <xf numFmtId="9" fontId="2" fillId="9" borderId="0" xfId="3" applyFont="1" applyFill="1" applyBorder="1">
      <alignment vertical="center"/>
    </xf>
    <xf numFmtId="41" fontId="2" fillId="9" borderId="0" xfId="1" applyNumberFormat="1" applyFont="1" applyFill="1" applyBorder="1"/>
    <xf numFmtId="41" fontId="2" fillId="63" borderId="4" xfId="1" applyFont="1" applyFill="1" applyBorder="1" applyAlignment="1">
      <alignment horizontal="left" vertical="center"/>
    </xf>
    <xf numFmtId="41" fontId="2" fillId="50" borderId="0" xfId="1" applyFont="1" applyFill="1" applyBorder="1" applyAlignment="1">
      <alignment horizontal="left" vertical="center"/>
    </xf>
    <xf numFmtId="3" fontId="2" fillId="50" borderId="0" xfId="0" applyNumberFormat="1" applyFont="1" applyFill="1" applyBorder="1" applyAlignment="1">
      <alignment horizontal="right" vertical="center"/>
    </xf>
    <xf numFmtId="3" fontId="2" fillId="5" borderId="0" xfId="0" applyNumberFormat="1" applyFont="1" applyFill="1" applyBorder="1" applyAlignment="1">
      <alignment horizontal="right" vertical="center"/>
    </xf>
    <xf numFmtId="167" fontId="2" fillId="2" borderId="4" xfId="2" applyNumberFormat="1" applyFont="1" applyFill="1" applyBorder="1" applyAlignment="1">
      <alignment horizontal="right" vertical="center"/>
    </xf>
    <xf numFmtId="167" fontId="2" fillId="50" borderId="0" xfId="2" applyNumberFormat="1" applyFont="1" applyFill="1" applyBorder="1" applyAlignment="1">
      <alignment horizontal="right" vertical="center"/>
    </xf>
    <xf numFmtId="167" fontId="2" fillId="5" borderId="0" xfId="2" applyNumberFormat="1" applyFont="1" applyFill="1" applyBorder="1" applyAlignment="1">
      <alignment horizontal="right" vertical="center"/>
    </xf>
    <xf numFmtId="167" fontId="2" fillId="50" borderId="5" xfId="2" applyNumberFormat="1" applyFont="1" applyFill="1" applyBorder="1" applyAlignment="1">
      <alignment horizontal="right" vertical="center"/>
    </xf>
    <xf numFmtId="167" fontId="2" fillId="50" borderId="0" xfId="2" applyNumberFormat="1" applyFont="1" applyFill="1" applyBorder="1" applyAlignment="1">
      <alignment horizontal="left" vertical="center"/>
    </xf>
    <xf numFmtId="42" fontId="2" fillId="2" borderId="0" xfId="2" applyNumberFormat="1" applyFont="1" applyFill="1" applyBorder="1" applyAlignment="1">
      <alignment horizontal="left" vertical="center"/>
    </xf>
    <xf numFmtId="42" fontId="2" fillId="20" borderId="0" xfId="2" applyNumberFormat="1" applyFont="1" applyFill="1" applyBorder="1" applyAlignment="1">
      <alignment horizontal="left" vertical="center"/>
    </xf>
    <xf numFmtId="42" fontId="2" fillId="63" borderId="5" xfId="2" applyFont="1" applyFill="1" applyBorder="1" applyAlignment="1">
      <alignment horizontal="left" vertical="center"/>
    </xf>
    <xf numFmtId="42" fontId="2" fillId="50" borderId="0" xfId="2" applyNumberFormat="1" applyFont="1" applyFill="1" applyBorder="1" applyAlignment="1">
      <alignment horizontal="left" vertical="center"/>
    </xf>
    <xf numFmtId="167" fontId="2" fillId="64" borderId="5" xfId="2" applyNumberFormat="1" applyFont="1" applyFill="1" applyBorder="1" applyAlignment="1">
      <alignment horizontal="left" vertical="center"/>
    </xf>
    <xf numFmtId="42" fontId="2" fillId="21" borderId="4" xfId="2" applyFont="1" applyFill="1" applyBorder="1" applyAlignment="1">
      <alignment horizontal="left" vertical="center"/>
    </xf>
    <xf numFmtId="42" fontId="2" fillId="0" borderId="0" xfId="2" applyFont="1" applyAlignment="1">
      <alignment horizontal="left" vertical="center"/>
    </xf>
    <xf numFmtId="41" fontId="2" fillId="0" borderId="13" xfId="1" applyFont="1" applyBorder="1" applyAlignment="1">
      <alignment horizontal="left" vertical="center"/>
    </xf>
    <xf numFmtId="42" fontId="2" fillId="50" borderId="0" xfId="2" applyFont="1" applyFill="1" applyAlignment="1">
      <alignment horizontal="left" vertical="center"/>
    </xf>
    <xf numFmtId="41" fontId="2" fillId="25" borderId="4" xfId="1" applyFont="1" applyFill="1" applyBorder="1" applyAlignment="1">
      <alignment horizontal="left" vertical="center"/>
    </xf>
    <xf numFmtId="3" fontId="2" fillId="50" borderId="5" xfId="0" applyNumberFormat="1" applyFont="1" applyFill="1" applyBorder="1" applyAlignment="1">
      <alignment horizontal="right" vertical="center"/>
    </xf>
    <xf numFmtId="164" fontId="2" fillId="9" borderId="6" xfId="1" applyNumberFormat="1" applyFont="1" applyFill="1" applyBorder="1"/>
    <xf numFmtId="164" fontId="2" fillId="9" borderId="14" xfId="1" applyNumberFormat="1" applyFont="1" applyFill="1" applyBorder="1"/>
    <xf numFmtId="9" fontId="2" fillId="9" borderId="14" xfId="3" applyFont="1" applyFill="1" applyBorder="1">
      <alignment vertical="center"/>
    </xf>
    <xf numFmtId="41" fontId="2" fillId="9" borderId="14" xfId="1" applyNumberFormat="1" applyFont="1" applyFill="1" applyBorder="1"/>
    <xf numFmtId="164" fontId="2" fillId="0" borderId="7" xfId="1" applyNumberFormat="1" applyFont="1" applyFill="1" applyBorder="1"/>
    <xf numFmtId="41" fontId="2" fillId="50" borderId="14" xfId="1" applyFont="1" applyFill="1" applyBorder="1" applyAlignment="1">
      <alignment horizontal="left" vertical="center"/>
    </xf>
    <xf numFmtId="3" fontId="2" fillId="50" borderId="7" xfId="0" applyNumberFormat="1" applyFont="1" applyFill="1" applyBorder="1" applyAlignment="1">
      <alignment horizontal="right" vertical="center"/>
    </xf>
    <xf numFmtId="167" fontId="2" fillId="0" borderId="14" xfId="2" applyNumberFormat="1" applyFont="1" applyFill="1" applyBorder="1" applyAlignment="1">
      <alignment horizontal="right" vertical="center"/>
    </xf>
    <xf numFmtId="42" fontId="2" fillId="0" borderId="7" xfId="2" applyFont="1" applyFill="1" applyBorder="1" applyAlignment="1">
      <alignment horizontal="left" vertical="center"/>
    </xf>
    <xf numFmtId="42" fontId="2" fillId="0" borderId="10" xfId="2" applyNumberFormat="1" applyFont="1" applyFill="1" applyBorder="1" applyAlignment="1">
      <alignment horizontal="left" vertical="center"/>
    </xf>
    <xf numFmtId="41" fontId="2" fillId="0" borderId="10" xfId="1" applyFont="1" applyBorder="1" applyAlignment="1">
      <alignment horizontal="left" vertical="center"/>
    </xf>
    <xf numFmtId="164" fontId="2" fillId="0" borderId="10" xfId="1" applyNumberFormat="1" applyFont="1" applyFill="1" applyBorder="1"/>
    <xf numFmtId="9" fontId="2" fillId="30" borderId="0" xfId="3" applyFont="1" applyFill="1">
      <alignment vertical="center"/>
    </xf>
    <xf numFmtId="169" fontId="2" fillId="30" borderId="0" xfId="1" applyNumberFormat="1" applyFont="1" applyFill="1" applyAlignment="1">
      <alignment horizontal="left" vertical="center"/>
    </xf>
    <xf numFmtId="42" fontId="3" fillId="0" borderId="0" xfId="2" applyFont="1" applyAlignment="1">
      <alignment horizontal="left" vertical="center"/>
    </xf>
    <xf numFmtId="41" fontId="2" fillId="0" borderId="0" xfId="1" applyFont="1" applyBorder="1" applyAlignment="1">
      <alignment horizontal="left" vertical="center"/>
    </xf>
    <xf numFmtId="9" fontId="2" fillId="5" borderId="0" xfId="3" applyFont="1" applyFill="1">
      <alignment vertical="center"/>
    </xf>
    <xf numFmtId="42" fontId="3" fillId="5" borderId="0" xfId="2" applyFont="1" applyFill="1" applyAlignment="1">
      <alignment horizontal="left" vertical="center"/>
    </xf>
    <xf numFmtId="41" fontId="2" fillId="49" borderId="0" xfId="1" applyFont="1" applyFill="1" applyAlignment="1">
      <alignment horizontal="left" vertical="center"/>
    </xf>
    <xf numFmtId="169" fontId="2" fillId="30" borderId="0" xfId="1" applyNumberFormat="1" applyFont="1" applyFill="1" applyAlignment="1">
      <alignment vertical="center"/>
    </xf>
    <xf numFmtId="42" fontId="3" fillId="0" borderId="0" xfId="2" applyFont="1" applyFill="1" applyAlignment="1">
      <alignment horizontal="left" vertical="center"/>
    </xf>
    <xf numFmtId="41" fontId="2" fillId="5" borderId="0" xfId="1" applyFont="1" applyFill="1" applyBorder="1" applyAlignment="1">
      <alignment horizontal="left" vertical="center"/>
    </xf>
    <xf numFmtId="0" fontId="2" fillId="0" borderId="14" xfId="0" applyFont="1" applyBorder="1" applyAlignment="1">
      <alignment horizontal="center" vertical="center"/>
    </xf>
    <xf numFmtId="0" fontId="0" fillId="0" borderId="14" xfId="0" applyBorder="1" applyAlignment="1">
      <alignment horizontal="center" vertical="center"/>
    </xf>
    <xf numFmtId="0" fontId="9" fillId="3" borderId="0" xfId="0" applyFont="1" applyFill="1">
      <alignment horizontal="left" vertical="center"/>
    </xf>
    <xf numFmtId="0" fontId="5" fillId="3" borderId="0" xfId="0" applyFont="1" applyFill="1" applyAlignment="1">
      <alignment horizontal="center" vertical="center"/>
    </xf>
    <xf numFmtId="0" fontId="19" fillId="0" borderId="0" xfId="0" applyFont="1" applyFill="1" applyBorder="1">
      <alignment horizontal="left" vertical="center"/>
    </xf>
    <xf numFmtId="0" fontId="0" fillId="0" borderId="0" xfId="0" applyFill="1" applyBorder="1">
      <alignment horizontal="left" vertical="center"/>
    </xf>
    <xf numFmtId="0" fontId="0" fillId="11" borderId="11" xfId="0" applyFill="1" applyBorder="1" applyAlignment="1">
      <alignment horizontal="center" vertical="center"/>
    </xf>
    <xf numFmtId="171" fontId="0" fillId="0" borderId="0" xfId="0" applyNumberFormat="1">
      <alignment horizontal="left" vertical="center"/>
    </xf>
    <xf numFmtId="0" fontId="3" fillId="0" borderId="12" xfId="0" applyFont="1" applyBorder="1" applyAlignment="1">
      <alignment horizontal="center" vertical="center"/>
    </xf>
    <xf numFmtId="10" fontId="0" fillId="11" borderId="11" xfId="3" applyNumberFormat="1" applyFont="1" applyFill="1" applyBorder="1" applyAlignment="1">
      <alignment horizontal="center" vertical="center"/>
    </xf>
    <xf numFmtId="10" fontId="0" fillId="11" borderId="2" xfId="3" applyNumberFormat="1" applyFont="1" applyFill="1" applyBorder="1" applyAlignment="1">
      <alignment horizontal="center" vertical="center"/>
    </xf>
    <xf numFmtId="0" fontId="0" fillId="0" borderId="0" xfId="0" applyFill="1" applyBorder="1" applyAlignment="1">
      <alignment horizontal="right" vertical="center"/>
    </xf>
    <xf numFmtId="41" fontId="3" fillId="0" borderId="8" xfId="0" applyNumberFormat="1" applyFont="1" applyBorder="1">
      <alignment horizontal="left" vertical="center"/>
    </xf>
    <xf numFmtId="41" fontId="3" fillId="0" borderId="12" xfId="0" applyNumberFormat="1" applyFont="1" applyBorder="1">
      <alignment horizontal="left" vertical="center"/>
    </xf>
    <xf numFmtId="0" fontId="3" fillId="0" borderId="0" xfId="0" applyFont="1" applyFill="1" applyBorder="1">
      <alignment horizontal="left" vertical="center"/>
    </xf>
    <xf numFmtId="41" fontId="3" fillId="0" borderId="1" xfId="0" applyNumberFormat="1" applyFont="1" applyBorder="1">
      <alignment horizontal="left" vertical="center"/>
    </xf>
    <xf numFmtId="41" fontId="3" fillId="0" borderId="2" xfId="0" applyNumberFormat="1" applyFont="1" applyBorder="1">
      <alignment horizontal="left" vertical="center"/>
    </xf>
    <xf numFmtId="0" fontId="2" fillId="2" borderId="9" xfId="1" applyNumberFormat="1" applyFont="1" applyFill="1" applyBorder="1" applyAlignment="1">
      <alignment horizontal="right" vertical="center"/>
    </xf>
    <xf numFmtId="0" fontId="2" fillId="2" borderId="15" xfId="0" applyFont="1" applyFill="1" applyBorder="1" applyAlignment="1">
      <alignment horizontal="right" vertical="center"/>
    </xf>
    <xf numFmtId="175" fontId="0" fillId="0" borderId="8" xfId="1" applyNumberFormat="1" applyFont="1" applyBorder="1" applyAlignment="1">
      <alignment horizontal="left" vertical="center"/>
    </xf>
    <xf numFmtId="175" fontId="0" fillId="0" borderId="12" xfId="1" applyNumberFormat="1" applyFont="1" applyBorder="1" applyAlignment="1">
      <alignment horizontal="left" vertical="center"/>
    </xf>
    <xf numFmtId="0" fontId="2" fillId="0" borderId="0" xfId="1" applyNumberFormat="1" applyFont="1" applyFill="1" applyBorder="1" applyAlignment="1">
      <alignment horizontal="right" vertical="center"/>
    </xf>
    <xf numFmtId="0" fontId="2" fillId="2" borderId="4" xfId="0" applyFont="1" applyFill="1" applyBorder="1" applyAlignment="1">
      <alignment horizontal="right" vertical="center"/>
    </xf>
    <xf numFmtId="175" fontId="0" fillId="0" borderId="4" xfId="1" applyNumberFormat="1" applyFont="1" applyBorder="1" applyAlignment="1">
      <alignment horizontal="left" vertical="center"/>
    </xf>
    <xf numFmtId="175" fontId="0" fillId="0" borderId="5" xfId="1" applyNumberFormat="1" applyFont="1" applyBorder="1" applyAlignment="1">
      <alignment horizontal="left" vertical="center"/>
    </xf>
    <xf numFmtId="0" fontId="2" fillId="2" borderId="13" xfId="1" applyNumberFormat="1" applyFont="1" applyFill="1" applyBorder="1" applyAlignment="1">
      <alignment horizontal="right" vertical="center"/>
    </xf>
    <xf numFmtId="0" fontId="2" fillId="2" borderId="0" xfId="0" applyFont="1" applyFill="1" applyBorder="1" applyAlignment="1">
      <alignment horizontal="right" vertical="center"/>
    </xf>
    <xf numFmtId="0" fontId="2" fillId="0" borderId="13" xfId="1" applyNumberFormat="1" applyFont="1" applyFill="1" applyBorder="1" applyAlignment="1">
      <alignment horizontal="right" vertical="center"/>
    </xf>
    <xf numFmtId="0" fontId="2" fillId="0" borderId="0" xfId="0" applyFont="1" applyFill="1" applyBorder="1" applyAlignment="1">
      <alignment horizontal="right" vertical="center"/>
    </xf>
    <xf numFmtId="0" fontId="2" fillId="0" borderId="13" xfId="0" applyFont="1" applyBorder="1" applyAlignment="1">
      <alignment horizontal="right" vertical="center"/>
    </xf>
    <xf numFmtId="0" fontId="2" fillId="0" borderId="10" xfId="0" applyFont="1" applyBorder="1" applyAlignment="1">
      <alignment horizontal="right" vertical="center"/>
    </xf>
    <xf numFmtId="0" fontId="2" fillId="0" borderId="14" xfId="0" applyFont="1" applyFill="1" applyBorder="1" applyAlignment="1">
      <alignment horizontal="right" vertical="center"/>
    </xf>
    <xf numFmtId="175" fontId="0" fillId="0" borderId="6" xfId="1" applyNumberFormat="1" applyFont="1" applyBorder="1" applyAlignment="1">
      <alignment horizontal="left" vertical="center"/>
    </xf>
    <xf numFmtId="175" fontId="0" fillId="0" borderId="7" xfId="1" applyNumberFormat="1" applyFont="1" applyBorder="1" applyAlignment="1">
      <alignment horizontal="left" vertical="center"/>
    </xf>
    <xf numFmtId="0" fontId="2" fillId="2" borderId="8" xfId="0" applyFont="1" applyFill="1" applyBorder="1">
      <alignment horizontal="left" vertical="center"/>
    </xf>
    <xf numFmtId="0" fontId="0" fillId="0" borderId="8" xfId="0" applyBorder="1">
      <alignment horizontal="left" vertical="center"/>
    </xf>
    <xf numFmtId="0" fontId="0" fillId="0" borderId="6" xfId="0" applyBorder="1">
      <alignment horizontal="left" vertical="center"/>
    </xf>
    <xf numFmtId="0" fontId="0" fillId="0" borderId="14" xfId="0" applyBorder="1">
      <alignment horizontal="left" vertical="center"/>
    </xf>
    <xf numFmtId="41" fontId="0" fillId="0" borderId="0" xfId="0" applyNumberFormat="1">
      <alignment horizontal="left" vertical="center"/>
    </xf>
    <xf numFmtId="0" fontId="50" fillId="0" borderId="0" xfId="0" applyFont="1">
      <alignment horizontal="left" vertical="center"/>
    </xf>
    <xf numFmtId="42" fontId="0" fillId="0" borderId="0" xfId="2" applyFont="1" applyAlignment="1">
      <alignment horizontal="left" vertical="center"/>
    </xf>
    <xf numFmtId="0" fontId="0" fillId="9" borderId="0" xfId="0" applyFill="1">
      <alignment horizontal="left" vertical="center"/>
    </xf>
    <xf numFmtId="41" fontId="0" fillId="0" borderId="0" xfId="1" applyNumberFormat="1" applyFont="1" applyAlignment="1">
      <alignment horizontal="left" vertical="center"/>
    </xf>
    <xf numFmtId="9" fontId="0" fillId="0" borderId="0" xfId="0" applyNumberFormat="1">
      <alignment horizontal="left" vertical="center"/>
    </xf>
    <xf numFmtId="164" fontId="0" fillId="0" borderId="0" xfId="0" applyNumberFormat="1">
      <alignment horizontal="left" vertical="center"/>
    </xf>
    <xf numFmtId="0" fontId="22" fillId="2" borderId="0" xfId="0" applyFont="1" applyFill="1">
      <alignment horizontal="left" vertical="center"/>
    </xf>
    <xf numFmtId="0" fontId="52" fillId="0" borderId="0" xfId="0" applyFont="1">
      <alignment horizontal="left" vertical="center"/>
    </xf>
    <xf numFmtId="0" fontId="2" fillId="2" borderId="2" xfId="0" applyFont="1" applyFill="1" applyBorder="1">
      <alignment horizontal="left" vertical="center"/>
    </xf>
    <xf numFmtId="41" fontId="2" fillId="2" borderId="5" xfId="0" applyNumberFormat="1" applyFont="1" applyFill="1" applyBorder="1">
      <alignment horizontal="left" vertical="center"/>
    </xf>
    <xf numFmtId="0" fontId="5" fillId="35" borderId="0" xfId="0" applyFont="1" applyFill="1">
      <alignment horizontal="left" vertical="center"/>
    </xf>
    <xf numFmtId="0" fontId="3" fillId="63" borderId="11" xfId="0" applyFont="1" applyFill="1" applyBorder="1" applyAlignment="1">
      <alignment horizontal="center" vertical="center"/>
    </xf>
    <xf numFmtId="0" fontId="2" fillId="0" borderId="0" xfId="0" applyFont="1" applyFill="1" applyBorder="1" applyAlignment="1">
      <alignment horizontal="center" vertical="center"/>
    </xf>
    <xf numFmtId="0" fontId="2" fillId="0" borderId="8" xfId="0" applyFont="1" applyBorder="1">
      <alignment horizontal="left" vertical="center"/>
    </xf>
    <xf numFmtId="0" fontId="2" fillId="0" borderId="10" xfId="0" applyFont="1" applyBorder="1" applyAlignment="1">
      <alignment horizontal="center" vertical="center"/>
    </xf>
    <xf numFmtId="0" fontId="3" fillId="0" borderId="14" xfId="0" applyFont="1" applyFill="1" applyBorder="1" applyAlignment="1">
      <alignment horizontal="center" vertical="center"/>
    </xf>
    <xf numFmtId="41" fontId="2" fillId="2" borderId="9" xfId="1" applyFont="1" applyFill="1" applyBorder="1" applyAlignment="1">
      <alignment horizontal="left" vertical="center"/>
    </xf>
    <xf numFmtId="41" fontId="2" fillId="0" borderId="0" xfId="0" applyNumberFormat="1" applyFont="1">
      <alignment horizontal="left" vertical="center"/>
    </xf>
    <xf numFmtId="0" fontId="2" fillId="65" borderId="4" xfId="0" applyFont="1" applyFill="1" applyBorder="1">
      <alignment horizontal="left" vertical="center"/>
    </xf>
    <xf numFmtId="41" fontId="2" fillId="65" borderId="5" xfId="1" applyFont="1" applyFill="1" applyBorder="1" applyAlignment="1">
      <alignment horizontal="left" vertical="center"/>
    </xf>
    <xf numFmtId="41" fontId="2" fillId="0" borderId="5" xfId="1" applyFont="1" applyBorder="1" applyAlignment="1">
      <alignment horizontal="left" vertical="center"/>
    </xf>
    <xf numFmtId="0" fontId="2" fillId="0" borderId="6" xfId="0" applyFont="1" applyFill="1" applyBorder="1">
      <alignment horizontal="left" vertical="center"/>
    </xf>
    <xf numFmtId="41" fontId="2" fillId="0" borderId="7" xfId="1" applyFont="1" applyBorder="1" applyAlignment="1">
      <alignment horizontal="left" vertical="center"/>
    </xf>
    <xf numFmtId="0" fontId="3" fillId="63" borderId="1" xfId="0" applyFont="1" applyFill="1" applyBorder="1">
      <alignment horizontal="left" vertical="center"/>
    </xf>
    <xf numFmtId="0" fontId="2" fillId="63" borderId="16" xfId="0" applyFont="1" applyFill="1" applyBorder="1">
      <alignment horizontal="left" vertical="center"/>
    </xf>
    <xf numFmtId="0" fontId="2" fillId="63" borderId="2" xfId="0" applyFont="1" applyFill="1" applyBorder="1">
      <alignment horizontal="left" vertical="center"/>
    </xf>
    <xf numFmtId="0" fontId="5" fillId="39" borderId="8" xfId="0" applyFont="1" applyFill="1" applyBorder="1">
      <alignment horizontal="left" vertical="center"/>
    </xf>
    <xf numFmtId="0" fontId="9" fillId="39" borderId="15" xfId="0" applyFont="1" applyFill="1" applyBorder="1">
      <alignment horizontal="left" vertical="center"/>
    </xf>
    <xf numFmtId="0" fontId="2" fillId="0" borderId="13" xfId="0" applyFont="1" applyFill="1" applyBorder="1" applyAlignment="1">
      <alignment horizontal="center"/>
    </xf>
    <xf numFmtId="0" fontId="2" fillId="0" borderId="5" xfId="0" applyFont="1" applyFill="1" applyBorder="1" applyAlignment="1">
      <alignment horizontal="center"/>
    </xf>
    <xf numFmtId="0" fontId="3" fillId="0" borderId="5" xfId="0" applyFont="1" applyFill="1" applyBorder="1" applyAlignment="1">
      <alignment horizontal="center"/>
    </xf>
    <xf numFmtId="0" fontId="2" fillId="0" borderId="9" xfId="0" applyFont="1" applyFill="1" applyBorder="1" applyAlignment="1">
      <alignment horizontal="center"/>
    </xf>
    <xf numFmtId="0" fontId="2" fillId="0" borderId="12" xfId="0" applyFont="1" applyFill="1" applyBorder="1" applyAlignment="1">
      <alignment horizontal="center"/>
    </xf>
    <xf numFmtId="0" fontId="3" fillId="0" borderId="12" xfId="0" applyFont="1" applyFill="1" applyBorder="1" applyAlignment="1">
      <alignment horizontal="center"/>
    </xf>
    <xf numFmtId="0" fontId="2" fillId="0" borderId="10" xfId="0" applyFont="1" applyFill="1" applyBorder="1" applyAlignment="1">
      <alignment horizontal="center"/>
    </xf>
    <xf numFmtId="0" fontId="2" fillId="0" borderId="7" xfId="0" applyFont="1" applyFill="1" applyBorder="1" applyAlignment="1">
      <alignment horizontal="center"/>
    </xf>
    <xf numFmtId="0" fontId="2" fillId="0" borderId="13" xfId="0" applyFont="1" applyBorder="1" applyAlignment="1">
      <alignment horizontal="center" vertical="center"/>
    </xf>
    <xf numFmtId="41" fontId="2" fillId="2" borderId="15" xfId="1" applyFont="1" applyFill="1" applyBorder="1" applyAlignment="1">
      <alignment horizontal="left" vertical="center"/>
    </xf>
    <xf numFmtId="41" fontId="2" fillId="2" borderId="8" xfId="1" applyFont="1" applyFill="1" applyBorder="1" applyAlignment="1">
      <alignment horizontal="right" vertical="center"/>
    </xf>
    <xf numFmtId="41" fontId="2" fillId="2" borderId="15" xfId="1" applyFont="1" applyFill="1" applyBorder="1" applyAlignment="1">
      <alignment horizontal="right" vertical="center"/>
    </xf>
    <xf numFmtId="41" fontId="2" fillId="2" borderId="12" xfId="1" applyFont="1" applyFill="1" applyBorder="1" applyAlignment="1">
      <alignment horizontal="right" vertical="center"/>
    </xf>
    <xf numFmtId="41" fontId="2" fillId="2" borderId="4" xfId="1" applyFont="1" applyFill="1" applyBorder="1" applyAlignment="1">
      <alignment horizontal="right" vertical="center"/>
    </xf>
    <xf numFmtId="41" fontId="2" fillId="2" borderId="0" xfId="1" applyFont="1" applyFill="1" applyBorder="1" applyAlignment="1">
      <alignment horizontal="right" vertical="center"/>
    </xf>
    <xf numFmtId="41" fontId="2" fillId="2" borderId="5" xfId="1" applyFont="1" applyFill="1" applyBorder="1" applyAlignment="1">
      <alignment horizontal="right" vertical="center"/>
    </xf>
    <xf numFmtId="41" fontId="2" fillId="2" borderId="0" xfId="1" applyFont="1" applyFill="1" applyBorder="1" applyAlignment="1">
      <alignment horizontal="right"/>
    </xf>
    <xf numFmtId="41" fontId="2" fillId="2" borderId="5" xfId="1" applyFont="1" applyFill="1" applyBorder="1" applyAlignment="1">
      <alignment horizontal="right"/>
    </xf>
    <xf numFmtId="41" fontId="2" fillId="2" borderId="4" xfId="1" applyFont="1" applyFill="1" applyBorder="1" applyAlignment="1">
      <alignment horizontal="right"/>
    </xf>
    <xf numFmtId="41" fontId="2" fillId="0" borderId="4" xfId="1" applyFont="1" applyFill="1" applyBorder="1" applyAlignment="1">
      <alignment horizontal="right"/>
    </xf>
    <xf numFmtId="41" fontId="2" fillId="0" borderId="0" xfId="1" applyFont="1" applyFill="1" applyBorder="1" applyAlignment="1">
      <alignment horizontal="right"/>
    </xf>
    <xf numFmtId="41" fontId="2" fillId="0" borderId="5" xfId="1" applyFont="1" applyFill="1" applyBorder="1" applyAlignment="1">
      <alignment horizontal="right"/>
    </xf>
    <xf numFmtId="41" fontId="2" fillId="0" borderId="14" xfId="1" applyFont="1" applyBorder="1" applyAlignment="1">
      <alignment horizontal="left" vertical="center"/>
    </xf>
    <xf numFmtId="41" fontId="2" fillId="0" borderId="6" xfId="1" applyFont="1" applyFill="1" applyBorder="1" applyAlignment="1">
      <alignment horizontal="right"/>
    </xf>
    <xf numFmtId="41" fontId="2" fillId="0" borderId="14" xfId="1" applyFont="1" applyFill="1" applyBorder="1" applyAlignment="1">
      <alignment horizontal="right"/>
    </xf>
    <xf numFmtId="41" fontId="2" fillId="0" borderId="7" xfId="1" applyFont="1" applyFill="1" applyBorder="1" applyAlignment="1">
      <alignment horizontal="right"/>
    </xf>
    <xf numFmtId="0" fontId="53" fillId="0" borderId="0" xfId="0" applyFont="1">
      <alignment horizontal="left" vertical="center"/>
    </xf>
    <xf numFmtId="0" fontId="0" fillId="2" borderId="0" xfId="0" applyFill="1" applyBorder="1" applyAlignment="1">
      <alignment horizontal="center" vertical="center"/>
    </xf>
    <xf numFmtId="0" fontId="3" fillId="0" borderId="0" xfId="0" applyFont="1" applyFill="1" applyBorder="1" applyAlignment="1">
      <alignment horizontal="center" vertical="center"/>
    </xf>
    <xf numFmtId="0" fontId="3" fillId="33" borderId="0" xfId="0" applyFont="1" applyFill="1" applyAlignment="1">
      <alignment horizontal="center" vertical="center"/>
    </xf>
    <xf numFmtId="41" fontId="3" fillId="0" borderId="0" xfId="1" applyFont="1" applyAlignment="1">
      <alignment vertical="center"/>
    </xf>
    <xf numFmtId="0" fontId="2" fillId="0" borderId="0" xfId="0" applyFont="1" applyFill="1" applyAlignment="1">
      <alignment horizontal="left"/>
    </xf>
    <xf numFmtId="0" fontId="19" fillId="0" borderId="0" xfId="0" applyFont="1" applyFill="1" applyAlignment="1">
      <alignment horizontal="left"/>
    </xf>
    <xf numFmtId="0" fontId="24" fillId="0" borderId="0" xfId="0" applyFont="1" applyFill="1" applyAlignment="1">
      <alignment horizontal="left"/>
    </xf>
    <xf numFmtId="1" fontId="2" fillId="0" borderId="0" xfId="0" applyNumberFormat="1" applyFont="1" applyFill="1" applyAlignment="1">
      <alignment horizontal="left"/>
    </xf>
    <xf numFmtId="0" fontId="2" fillId="0" borderId="0" xfId="0" applyFont="1" applyFill="1" applyAlignment="1">
      <alignment horizontal="left" wrapText="1"/>
    </xf>
    <xf numFmtId="0" fontId="2" fillId="0" borderId="1" xfId="0" applyFont="1" applyFill="1" applyBorder="1" applyAlignment="1">
      <alignment horizontal="left"/>
    </xf>
    <xf numFmtId="0" fontId="2" fillId="0" borderId="16" xfId="0" applyFont="1" applyFill="1" applyBorder="1" applyAlignment="1">
      <alignment horizontal="left"/>
    </xf>
    <xf numFmtId="0" fontId="2" fillId="0" borderId="2" xfId="0" applyFont="1" applyFill="1" applyBorder="1" applyAlignment="1">
      <alignment horizontal="left"/>
    </xf>
    <xf numFmtId="0" fontId="5" fillId="3" borderId="8" xfId="0" applyFont="1" applyFill="1" applyBorder="1" applyAlignment="1">
      <alignment horizontal="center" wrapText="1"/>
    </xf>
    <xf numFmtId="0" fontId="5" fillId="3" borderId="15" xfId="0" applyFont="1" applyFill="1" applyBorder="1" applyAlignment="1">
      <alignment horizontal="center" wrapText="1"/>
    </xf>
    <xf numFmtId="1" fontId="5" fillId="3" borderId="15" xfId="0" applyNumberFormat="1" applyFont="1" applyFill="1" applyBorder="1" applyAlignment="1">
      <alignment horizontal="center" wrapText="1"/>
    </xf>
    <xf numFmtId="0" fontId="5" fillId="3" borderId="15" xfId="0" applyFont="1" applyFill="1" applyBorder="1" applyAlignment="1">
      <alignment horizontal="left" wrapText="1"/>
    </xf>
    <xf numFmtId="0" fontId="5" fillId="3" borderId="12" xfId="0" applyFont="1" applyFill="1" applyBorder="1" applyAlignment="1">
      <alignment horizontal="center" wrapText="1"/>
    </xf>
    <xf numFmtId="0" fontId="3" fillId="0" borderId="8" xfId="0" applyFont="1" applyFill="1" applyBorder="1" applyAlignment="1">
      <alignment horizontal="center" vertical="center" wrapText="1"/>
    </xf>
    <xf numFmtId="0" fontId="2" fillId="0" borderId="15" xfId="0" applyFont="1" applyFill="1" applyBorder="1" applyAlignment="1">
      <alignment horizontal="center" vertical="center" wrapText="1"/>
    </xf>
    <xf numFmtId="14" fontId="2" fillId="0" borderId="15" xfId="0" applyNumberFormat="1" applyFont="1" applyFill="1" applyBorder="1" applyAlignment="1">
      <alignment horizontal="center" vertical="center" wrapText="1"/>
    </xf>
    <xf numFmtId="0" fontId="2" fillId="0" borderId="15" xfId="0" applyNumberFormat="1" applyFont="1" applyFill="1" applyBorder="1" applyAlignment="1">
      <alignment horizontal="center" vertical="center" wrapText="1"/>
    </xf>
    <xf numFmtId="1" fontId="2" fillId="0" borderId="15" xfId="0" applyNumberFormat="1" applyFont="1" applyFill="1" applyBorder="1" applyAlignment="1">
      <alignment horizontal="center" vertical="center" wrapText="1"/>
    </xf>
    <xf numFmtId="0" fontId="0" fillId="0" borderId="15" xfId="0" applyFill="1" applyBorder="1" applyAlignment="1">
      <alignment horizontal="left" vertical="center" wrapText="1"/>
    </xf>
    <xf numFmtId="0" fontId="2" fillId="0" borderId="15" xfId="0" applyFont="1" applyFill="1" applyBorder="1" applyAlignment="1">
      <alignment vertical="center" wrapText="1"/>
    </xf>
    <xf numFmtId="0" fontId="2" fillId="0" borderId="12" xfId="0" applyFont="1" applyFill="1" applyBorder="1" applyAlignment="1">
      <alignment vertical="center" wrapText="1"/>
    </xf>
    <xf numFmtId="0" fontId="3" fillId="0" borderId="4" xfId="0" applyFont="1" applyFill="1" applyBorder="1" applyAlignment="1">
      <alignment horizontal="center" vertical="center" wrapText="1"/>
    </xf>
    <xf numFmtId="0" fontId="2" fillId="0" borderId="0" xfId="0" applyFont="1" applyFill="1" applyBorder="1" applyAlignment="1">
      <alignment horizontal="center" vertical="center" wrapText="1"/>
    </xf>
    <xf numFmtId="14" fontId="2" fillId="0" borderId="0" xfId="0" applyNumberFormat="1" applyFont="1" applyFill="1" applyBorder="1" applyAlignment="1">
      <alignment horizontal="center" vertical="center" wrapText="1"/>
    </xf>
    <xf numFmtId="0" fontId="2" fillId="0" borderId="0" xfId="0" applyNumberFormat="1" applyFont="1" applyFill="1" applyBorder="1" applyAlignment="1">
      <alignment horizontal="center" vertical="center" wrapText="1"/>
    </xf>
    <xf numFmtId="1" fontId="2" fillId="0" borderId="0" xfId="0" applyNumberFormat="1" applyFont="1" applyFill="1" applyBorder="1" applyAlignment="1">
      <alignment horizontal="center" vertical="center" wrapText="1"/>
    </xf>
    <xf numFmtId="0" fontId="2" fillId="0" borderId="0" xfId="0" applyFont="1" applyFill="1" applyBorder="1" applyAlignment="1">
      <alignment horizontal="left" vertical="center" wrapText="1"/>
    </xf>
    <xf numFmtId="0" fontId="2" fillId="0" borderId="0" xfId="0" applyFont="1" applyFill="1" applyBorder="1" applyAlignment="1">
      <alignment vertical="center" wrapText="1"/>
    </xf>
    <xf numFmtId="0" fontId="2" fillId="0" borderId="5" xfId="0" applyFont="1" applyFill="1" applyBorder="1" applyAlignment="1">
      <alignment vertical="center" wrapText="1"/>
    </xf>
    <xf numFmtId="0" fontId="22" fillId="0" borderId="0" xfId="0" applyFont="1" applyFill="1" applyBorder="1" applyAlignment="1">
      <alignment horizontal="center" vertical="center" wrapText="1"/>
    </xf>
    <xf numFmtId="0" fontId="6" fillId="0" borderId="0" xfId="0" applyFont="1" applyFill="1" applyBorder="1" applyAlignment="1">
      <alignment horizontal="center" vertical="center" wrapText="1"/>
    </xf>
    <xf numFmtId="0" fontId="3" fillId="0" borderId="4" xfId="0" applyFont="1" applyBorder="1" applyAlignment="1">
      <alignment horizontal="center" vertical="center" wrapText="1"/>
    </xf>
    <xf numFmtId="0" fontId="3" fillId="0" borderId="4" xfId="0" applyFont="1" applyBorder="1" applyAlignment="1">
      <alignment vertical="center" wrapText="1"/>
    </xf>
    <xf numFmtId="0" fontId="3" fillId="0" borderId="4" xfId="0" applyFont="1" applyFill="1" applyBorder="1" applyAlignment="1">
      <alignment horizontal="left" wrapText="1"/>
    </xf>
    <xf numFmtId="0" fontId="0" fillId="0" borderId="0" xfId="0" applyFill="1" applyBorder="1" applyAlignment="1">
      <alignment vertical="center" wrapText="1"/>
    </xf>
    <xf numFmtId="0" fontId="3" fillId="0" borderId="6" xfId="0" applyFont="1" applyFill="1" applyBorder="1" applyAlignment="1">
      <alignment horizontal="left" wrapText="1"/>
    </xf>
    <xf numFmtId="0" fontId="2" fillId="0" borderId="14" xfId="0" applyFont="1" applyFill="1" applyBorder="1" applyAlignment="1">
      <alignment horizontal="center" vertical="center" wrapText="1"/>
    </xf>
    <xf numFmtId="14" fontId="2" fillId="0" borderId="14" xfId="0" applyNumberFormat="1" applyFont="1" applyFill="1" applyBorder="1" applyAlignment="1">
      <alignment horizontal="center" vertical="center" wrapText="1"/>
    </xf>
    <xf numFmtId="0" fontId="2" fillId="0" borderId="14" xfId="0" applyNumberFormat="1" applyFont="1" applyFill="1" applyBorder="1" applyAlignment="1">
      <alignment horizontal="center" vertical="center" wrapText="1"/>
    </xf>
    <xf numFmtId="1" fontId="2" fillId="0" borderId="14" xfId="0" applyNumberFormat="1" applyFont="1" applyFill="1" applyBorder="1" applyAlignment="1">
      <alignment horizontal="center" vertical="center" wrapText="1"/>
    </xf>
    <xf numFmtId="0" fontId="2" fillId="0" borderId="14" xfId="0" applyFont="1" applyFill="1" applyBorder="1" applyAlignment="1">
      <alignment horizontal="left" vertical="center" wrapText="1"/>
    </xf>
    <xf numFmtId="0" fontId="2" fillId="0" borderId="14" xfId="0" applyFont="1" applyFill="1" applyBorder="1" applyAlignment="1">
      <alignment vertical="center" wrapText="1"/>
    </xf>
    <xf numFmtId="0" fontId="2" fillId="0" borderId="7" xfId="0" applyFont="1" applyFill="1" applyBorder="1" applyAlignment="1">
      <alignment vertical="center" wrapText="1"/>
    </xf>
    <xf numFmtId="0" fontId="3" fillId="0" borderId="0" xfId="0" applyFont="1" applyFill="1" applyAlignment="1">
      <alignment horizontal="center" wrapText="1"/>
    </xf>
    <xf numFmtId="0" fontId="2" fillId="0" borderId="0" xfId="0" applyFont="1" applyFill="1" applyAlignment="1">
      <alignment horizontal="center" wrapText="1"/>
    </xf>
    <xf numFmtId="1" fontId="2" fillId="0" borderId="0" xfId="0" applyNumberFormat="1" applyFont="1" applyFill="1" applyAlignment="1">
      <alignment horizontal="center" wrapText="1"/>
    </xf>
    <xf numFmtId="0" fontId="2" fillId="0" borderId="0" xfId="0" applyFont="1" applyFill="1" applyAlignment="1">
      <alignment wrapText="1"/>
    </xf>
    <xf numFmtId="41" fontId="3" fillId="2" borderId="2" xfId="1" applyFont="1" applyFill="1" applyBorder="1" applyAlignment="1">
      <alignment horizontal="left" vertical="center"/>
    </xf>
    <xf numFmtId="0" fontId="22" fillId="0" borderId="0" xfId="0" applyFont="1" applyFill="1" applyBorder="1" applyAlignment="1">
      <alignment horizontal="left" vertical="center"/>
    </xf>
    <xf numFmtId="0" fontId="21" fillId="37" borderId="1" xfId="0" applyFont="1" applyFill="1" applyBorder="1" applyAlignment="1">
      <alignment vertical="center"/>
    </xf>
    <xf numFmtId="0" fontId="22" fillId="37" borderId="16" xfId="0" applyFont="1" applyFill="1" applyBorder="1" applyAlignment="1">
      <alignment vertical="center"/>
    </xf>
    <xf numFmtId="0" fontId="22" fillId="37" borderId="16" xfId="0" applyFont="1" applyFill="1" applyBorder="1" applyAlignment="1">
      <alignment horizontal="left" vertical="center"/>
    </xf>
    <xf numFmtId="0" fontId="21" fillId="37" borderId="16" xfId="0" applyFont="1" applyFill="1" applyBorder="1" applyAlignment="1">
      <alignment vertical="center"/>
    </xf>
    <xf numFmtId="0" fontId="21" fillId="37" borderId="16" xfId="0" applyFont="1" applyFill="1" applyBorder="1">
      <alignment horizontal="left" vertical="center"/>
    </xf>
    <xf numFmtId="0" fontId="21" fillId="37" borderId="16" xfId="0" applyFont="1" applyFill="1" applyBorder="1" applyAlignment="1">
      <alignment horizontal="center" vertical="center"/>
    </xf>
    <xf numFmtId="41" fontId="21" fillId="37" borderId="16" xfId="1" applyFont="1" applyFill="1" applyBorder="1" applyAlignment="1">
      <alignment horizontal="left" vertical="center"/>
    </xf>
    <xf numFmtId="0" fontId="21" fillId="37" borderId="16" xfId="0" applyFont="1" applyFill="1" applyBorder="1" applyAlignment="1">
      <alignment horizontal="left" vertical="center"/>
    </xf>
    <xf numFmtId="0" fontId="21" fillId="37" borderId="2" xfId="0" applyFont="1" applyFill="1" applyBorder="1" applyAlignment="1">
      <alignment horizontal="left" vertical="center"/>
    </xf>
    <xf numFmtId="0" fontId="2" fillId="2" borderId="0" xfId="0" applyFont="1" applyFill="1" applyBorder="1" applyAlignment="1">
      <alignment horizontal="left" vertical="center"/>
    </xf>
    <xf numFmtId="0" fontId="54" fillId="0" borderId="0" xfId="0" applyFont="1" applyAlignment="1">
      <alignment vertical="center"/>
    </xf>
    <xf numFmtId="0" fontId="2" fillId="0" borderId="8" xfId="0" applyFont="1" applyBorder="1" applyAlignment="1">
      <alignment vertical="center"/>
    </xf>
    <xf numFmtId="0" fontId="2" fillId="0" borderId="4" xfId="0" applyFont="1" applyBorder="1" applyAlignment="1">
      <alignment vertical="center"/>
    </xf>
    <xf numFmtId="14" fontId="2" fillId="0" borderId="4" xfId="0" quotePrefix="1" applyNumberFormat="1" applyFont="1" applyBorder="1" applyAlignment="1">
      <alignment horizontal="center" vertical="center"/>
    </xf>
    <xf numFmtId="14" fontId="2" fillId="0" borderId="0" xfId="0" quotePrefix="1" applyNumberFormat="1" applyFont="1" applyBorder="1" applyAlignment="1">
      <alignment horizontal="center" vertical="center"/>
    </xf>
    <xf numFmtId="0" fontId="2" fillId="0" borderId="5" xfId="0" applyFont="1" applyBorder="1" applyAlignment="1">
      <alignment vertical="center"/>
    </xf>
    <xf numFmtId="0" fontId="2" fillId="0" borderId="6" xfId="0" applyFont="1" applyBorder="1" applyAlignment="1">
      <alignment vertical="center"/>
    </xf>
    <xf numFmtId="0" fontId="2" fillId="0" borderId="7" xfId="0" applyFont="1" applyBorder="1" applyAlignment="1">
      <alignment vertical="center"/>
    </xf>
    <xf numFmtId="0" fontId="0" fillId="0" borderId="8" xfId="0" applyBorder="1" applyAlignment="1">
      <alignment horizontal="center" vertical="top" wrapText="1"/>
    </xf>
    <xf numFmtId="0" fontId="0" fillId="0" borderId="15" xfId="0" applyBorder="1" applyAlignment="1">
      <alignment horizontal="center" vertical="top" wrapText="1"/>
    </xf>
    <xf numFmtId="0" fontId="0" fillId="0" borderId="12" xfId="0" applyBorder="1" applyAlignment="1">
      <alignment horizontal="center" vertical="top" wrapText="1"/>
    </xf>
    <xf numFmtId="0" fontId="0" fillId="0" borderId="4" xfId="0" applyBorder="1" applyAlignment="1">
      <alignment horizontal="center" vertical="top" wrapText="1"/>
    </xf>
    <xf numFmtId="0" fontId="0" fillId="0" borderId="0" xfId="0" applyBorder="1" applyAlignment="1">
      <alignment horizontal="center" vertical="top" wrapText="1"/>
    </xf>
    <xf numFmtId="0" fontId="0" fillId="0" borderId="5" xfId="0" applyBorder="1" applyAlignment="1">
      <alignment horizontal="center" vertical="top" wrapText="1"/>
    </xf>
    <xf numFmtId="0" fontId="20" fillId="9" borderId="4" xfId="0" applyFont="1" applyFill="1" applyBorder="1" applyAlignment="1">
      <alignment horizontal="center" vertical="center" wrapText="1"/>
    </xf>
    <xf numFmtId="0" fontId="20" fillId="9" borderId="0" xfId="0" applyFont="1" applyFill="1" applyBorder="1" applyAlignment="1">
      <alignment horizontal="center" vertical="center" wrapText="1"/>
    </xf>
    <xf numFmtId="0" fontId="20" fillId="9" borderId="5" xfId="0" applyFont="1" applyFill="1" applyBorder="1" applyAlignment="1">
      <alignment horizontal="center" vertical="center" wrapText="1"/>
    </xf>
    <xf numFmtId="0" fontId="20" fillId="9" borderId="6" xfId="0" applyFont="1" applyFill="1" applyBorder="1" applyAlignment="1">
      <alignment horizontal="center" vertical="center" wrapText="1"/>
    </xf>
    <xf numFmtId="0" fontId="20" fillId="9" borderId="14" xfId="0" applyFont="1" applyFill="1" applyBorder="1" applyAlignment="1">
      <alignment horizontal="center" vertical="center" wrapText="1"/>
    </xf>
    <xf numFmtId="0" fontId="20" fillId="9" borderId="7" xfId="0" applyFont="1" applyFill="1" applyBorder="1" applyAlignment="1">
      <alignment horizontal="center" vertical="center" wrapText="1"/>
    </xf>
    <xf numFmtId="0" fontId="21" fillId="0" borderId="0" xfId="0" applyFont="1" applyAlignment="1">
      <alignment vertical="center"/>
    </xf>
    <xf numFmtId="0" fontId="2" fillId="0" borderId="0" xfId="0" applyFont="1" applyAlignment="1">
      <alignment horizontal="center" vertical="center" wrapText="1"/>
    </xf>
    <xf numFmtId="0" fontId="5" fillId="66" borderId="8" xfId="0" applyFont="1" applyFill="1" applyBorder="1" applyAlignment="1">
      <alignment vertical="center"/>
    </xf>
    <xf numFmtId="0" fontId="5" fillId="66" borderId="15" xfId="0" applyFont="1" applyFill="1" applyBorder="1" applyAlignment="1">
      <alignment vertical="center"/>
    </xf>
    <xf numFmtId="0" fontId="5" fillId="66" borderId="12" xfId="0" applyFont="1" applyFill="1" applyBorder="1" applyAlignment="1">
      <alignment vertical="center"/>
    </xf>
    <xf numFmtId="0" fontId="5" fillId="44" borderId="12" xfId="0" applyFont="1" applyFill="1" applyBorder="1" applyAlignment="1">
      <alignment horizontal="left" vertical="center"/>
    </xf>
    <xf numFmtId="0" fontId="5" fillId="35" borderId="8" xfId="0" applyFont="1" applyFill="1" applyBorder="1" applyAlignment="1">
      <alignment vertical="center"/>
    </xf>
    <xf numFmtId="0" fontId="5" fillId="35" borderId="15" xfId="0" applyFont="1" applyFill="1" applyBorder="1" applyAlignment="1">
      <alignment vertical="center"/>
    </xf>
    <xf numFmtId="0" fontId="5" fillId="35" borderId="12" xfId="0" applyFont="1" applyFill="1" applyBorder="1" applyAlignment="1">
      <alignment vertical="center"/>
    </xf>
    <xf numFmtId="0" fontId="5" fillId="3" borderId="16" xfId="0" applyFont="1" applyFill="1" applyBorder="1" applyAlignment="1">
      <alignment vertical="center"/>
    </xf>
    <xf numFmtId="0" fontId="5" fillId="3" borderId="2" xfId="0" applyFont="1" applyFill="1" applyBorder="1" applyAlignment="1">
      <alignment vertical="center"/>
    </xf>
    <xf numFmtId="0" fontId="3" fillId="0" borderId="9" xfId="0" applyFont="1" applyFill="1" applyBorder="1" applyAlignment="1">
      <alignment horizontal="center" vertical="center" wrapText="1"/>
    </xf>
    <xf numFmtId="0" fontId="0" fillId="0" borderId="8" xfId="0" applyBorder="1" applyAlignment="1">
      <alignment horizontal="center" vertical="center" wrapText="1"/>
    </xf>
    <xf numFmtId="0" fontId="0" fillId="0" borderId="9" xfId="0" applyBorder="1" applyAlignment="1">
      <alignment horizontal="center" vertical="center" wrapText="1"/>
    </xf>
    <xf numFmtId="0" fontId="3" fillId="0" borderId="12" xfId="0" applyFont="1" applyBorder="1" applyAlignment="1">
      <alignment horizontal="center" vertical="center" wrapText="1"/>
    </xf>
    <xf numFmtId="0" fontId="2" fillId="0" borderId="2" xfId="0" applyFont="1" applyFill="1" applyBorder="1" applyAlignment="1">
      <alignment horizontal="center" vertical="center" wrapText="1"/>
    </xf>
    <xf numFmtId="0" fontId="2" fillId="0" borderId="11" xfId="0" applyFont="1" applyBorder="1" applyAlignment="1">
      <alignment horizontal="center" vertical="center" wrapText="1"/>
    </xf>
    <xf numFmtId="0" fontId="2" fillId="0" borderId="2" xfId="0" applyFont="1" applyBorder="1" applyAlignment="1">
      <alignment horizontal="center" vertical="center" wrapText="1"/>
    </xf>
    <xf numFmtId="0" fontId="2" fillId="0" borderId="8" xfId="0" applyFont="1" applyBorder="1" applyAlignment="1">
      <alignment horizontal="center" vertical="center" wrapText="1"/>
    </xf>
    <xf numFmtId="0" fontId="2" fillId="0" borderId="9" xfId="0" applyFont="1" applyBorder="1" applyAlignment="1">
      <alignment horizontal="center" vertical="center" wrapText="1"/>
    </xf>
    <xf numFmtId="0" fontId="5" fillId="35" borderId="5" xfId="0" applyFont="1" applyFill="1" applyBorder="1" applyAlignment="1">
      <alignment horizontal="center" vertical="center" wrapText="1"/>
    </xf>
    <xf numFmtId="0" fontId="3" fillId="0" borderId="13" xfId="0" applyFont="1" applyFill="1" applyBorder="1" applyAlignment="1">
      <alignment horizontal="center" vertical="center" wrapText="1"/>
    </xf>
    <xf numFmtId="0" fontId="2" fillId="0" borderId="6" xfId="0" applyFont="1" applyBorder="1" applyAlignment="1">
      <alignment horizontal="center" vertical="center" wrapText="1"/>
    </xf>
    <xf numFmtId="0" fontId="2" fillId="0" borderId="10" xfId="0" applyFont="1" applyBorder="1" applyAlignment="1">
      <alignment horizontal="center" vertical="center" wrapText="1"/>
    </xf>
    <xf numFmtId="0" fontId="2" fillId="0" borderId="7" xfId="0" applyFont="1" applyBorder="1" applyAlignment="1">
      <alignment horizontal="center" vertical="center" wrapText="1"/>
    </xf>
    <xf numFmtId="0" fontId="2" fillId="0" borderId="5" xfId="0" applyFont="1" applyBorder="1" applyAlignment="1">
      <alignment horizontal="center" vertical="center" wrapText="1"/>
    </xf>
    <xf numFmtId="0" fontId="2" fillId="0" borderId="13" xfId="0" applyFont="1" applyBorder="1" applyAlignment="1">
      <alignment horizontal="center" vertical="center" wrapText="1"/>
    </xf>
    <xf numFmtId="0" fontId="2" fillId="0" borderId="0" xfId="0" applyFont="1" applyBorder="1" applyAlignment="1">
      <alignment horizontal="center" vertical="center" wrapText="1"/>
    </xf>
    <xf numFmtId="0" fontId="2" fillId="0" borderId="4" xfId="0" applyFont="1" applyBorder="1" applyAlignment="1">
      <alignment horizontal="center" vertical="center" wrapText="1"/>
    </xf>
    <xf numFmtId="0" fontId="2" fillId="0" borderId="8" xfId="0" applyFont="1" applyBorder="1" applyAlignment="1">
      <alignment horizontal="right" vertical="center"/>
    </xf>
    <xf numFmtId="0" fontId="2" fillId="0" borderId="15" xfId="0" applyFont="1" applyFill="1" applyBorder="1" applyAlignment="1">
      <alignment horizontal="left" vertical="center"/>
    </xf>
    <xf numFmtId="0" fontId="2" fillId="0" borderId="15" xfId="0" applyFont="1" applyBorder="1" applyAlignment="1">
      <alignment horizontal="right" vertical="center"/>
    </xf>
    <xf numFmtId="0" fontId="2" fillId="0" borderId="2" xfId="0" applyFont="1" applyBorder="1" applyAlignment="1">
      <alignment horizontal="center" vertical="center"/>
    </xf>
    <xf numFmtId="0" fontId="2" fillId="0" borderId="6" xfId="0" applyFont="1" applyBorder="1" applyAlignment="1">
      <alignment horizontal="center" vertical="center"/>
    </xf>
    <xf numFmtId="0" fontId="2" fillId="0" borderId="7" xfId="0" applyFont="1" applyBorder="1" applyAlignment="1">
      <alignment horizontal="center" vertical="center"/>
    </xf>
    <xf numFmtId="0" fontId="2" fillId="0" borderId="12" xfId="0" applyFont="1" applyBorder="1" applyAlignment="1">
      <alignment horizontal="center" vertical="center"/>
    </xf>
    <xf numFmtId="0" fontId="2" fillId="0" borderId="9" xfId="0" applyFont="1" applyBorder="1" applyAlignment="1">
      <alignment horizontal="center" vertical="center"/>
    </xf>
    <xf numFmtId="0" fontId="2" fillId="0" borderId="15" xfId="0" applyFont="1" applyBorder="1" applyAlignment="1">
      <alignment horizontal="center" vertical="center"/>
    </xf>
    <xf numFmtId="0" fontId="2" fillId="0" borderId="8" xfId="0" applyFont="1" applyBorder="1" applyAlignment="1">
      <alignment horizontal="center" vertical="center"/>
    </xf>
    <xf numFmtId="0" fontId="2" fillId="0" borderId="4" xfId="0" applyFont="1" applyBorder="1" applyAlignment="1">
      <alignment horizontal="right" vertical="center"/>
    </xf>
    <xf numFmtId="0" fontId="2" fillId="0" borderId="0" xfId="0" applyFont="1" applyBorder="1" applyAlignment="1">
      <alignment horizontal="right" vertical="center"/>
    </xf>
    <xf numFmtId="0" fontId="2" fillId="0" borderId="4" xfId="0" applyFont="1" applyBorder="1" applyAlignment="1">
      <alignment horizontal="center" vertical="center"/>
    </xf>
    <xf numFmtId="10" fontId="2" fillId="37" borderId="16" xfId="0" applyNumberFormat="1" applyFont="1" applyFill="1" applyBorder="1" applyAlignment="1">
      <alignment horizontal="center" vertical="center"/>
    </xf>
    <xf numFmtId="10" fontId="2" fillId="37" borderId="11" xfId="0" applyNumberFormat="1" applyFont="1" applyFill="1" applyBorder="1" applyAlignment="1">
      <alignment horizontal="center" vertical="center"/>
    </xf>
    <xf numFmtId="176" fontId="3" fillId="0" borderId="16" xfId="2" applyNumberFormat="1" applyFont="1" applyBorder="1" applyAlignment="1">
      <alignment horizontal="center" vertical="center"/>
    </xf>
    <xf numFmtId="0" fontId="3" fillId="0" borderId="0" xfId="0" applyFont="1" applyFill="1" applyAlignment="1">
      <alignment vertical="center"/>
    </xf>
    <xf numFmtId="41" fontId="3" fillId="0" borderId="4" xfId="1" applyFont="1" applyBorder="1" applyAlignment="1">
      <alignment horizontal="right" vertical="center"/>
    </xf>
    <xf numFmtId="0" fontId="3" fillId="0" borderId="0" xfId="0" applyFont="1" applyFill="1" applyBorder="1" applyAlignment="1">
      <alignment vertical="center"/>
    </xf>
    <xf numFmtId="0" fontId="3" fillId="0" borderId="0" xfId="0" applyFont="1" applyBorder="1" applyAlignment="1">
      <alignment horizontal="right" vertical="center"/>
    </xf>
    <xf numFmtId="41" fontId="3" fillId="0" borderId="0" xfId="1" applyFont="1" applyBorder="1" applyAlignment="1">
      <alignment horizontal="right" vertical="center"/>
    </xf>
    <xf numFmtId="41" fontId="3" fillId="0" borderId="12" xfId="1" applyFont="1" applyBorder="1" applyAlignment="1">
      <alignment vertical="center"/>
    </xf>
    <xf numFmtId="41" fontId="3" fillId="0" borderId="9" xfId="1" applyFont="1" applyBorder="1" applyAlignment="1">
      <alignment vertical="center"/>
    </xf>
    <xf numFmtId="41" fontId="3" fillId="0" borderId="9" xfId="1" applyFont="1" applyBorder="1" applyAlignment="1">
      <alignment horizontal="left" vertical="center"/>
    </xf>
    <xf numFmtId="41" fontId="3" fillId="0" borderId="8" xfId="1" applyFont="1" applyBorder="1" applyAlignment="1">
      <alignment vertical="center"/>
    </xf>
    <xf numFmtId="41" fontId="3" fillId="0" borderId="15" xfId="1" applyFont="1" applyBorder="1" applyAlignment="1">
      <alignment vertical="center"/>
    </xf>
    <xf numFmtId="0" fontId="2" fillId="0" borderId="0" xfId="0" applyFont="1" applyFill="1" applyAlignment="1">
      <alignment vertical="center"/>
    </xf>
    <xf numFmtId="0" fontId="2" fillId="2" borderId="15" xfId="1" applyNumberFormat="1" applyFont="1" applyFill="1" applyBorder="1" applyAlignment="1">
      <alignment horizontal="right" vertical="center"/>
    </xf>
    <xf numFmtId="41" fontId="2" fillId="2" borderId="8" xfId="1" applyFont="1" applyFill="1" applyBorder="1" applyAlignment="1">
      <alignment vertical="center"/>
    </xf>
    <xf numFmtId="41" fontId="2" fillId="2" borderId="15" xfId="1" applyFont="1" applyFill="1" applyBorder="1" applyAlignment="1">
      <alignment vertical="center"/>
    </xf>
    <xf numFmtId="41" fontId="2" fillId="2" borderId="12" xfId="1" applyFont="1" applyFill="1" applyBorder="1" applyAlignment="1">
      <alignment vertical="center"/>
    </xf>
    <xf numFmtId="41" fontId="2" fillId="2" borderId="8" xfId="1" applyFont="1" applyFill="1" applyBorder="1" applyAlignment="1">
      <alignment horizontal="left" vertical="center"/>
    </xf>
    <xf numFmtId="0" fontId="2" fillId="2" borderId="0" xfId="1" applyNumberFormat="1" applyFont="1" applyFill="1" applyBorder="1" applyAlignment="1">
      <alignment horizontal="right" vertical="center"/>
    </xf>
    <xf numFmtId="41" fontId="2" fillId="2" borderId="4" xfId="1" applyFont="1" applyFill="1" applyBorder="1" applyAlignment="1">
      <alignment vertical="center"/>
    </xf>
    <xf numFmtId="41" fontId="2" fillId="2" borderId="0" xfId="1" applyFont="1" applyFill="1" applyBorder="1" applyAlignment="1">
      <alignment vertical="center"/>
    </xf>
    <xf numFmtId="41" fontId="2" fillId="2" borderId="5" xfId="1" applyFont="1" applyFill="1" applyBorder="1" applyAlignment="1">
      <alignment vertical="center"/>
    </xf>
    <xf numFmtId="41" fontId="2" fillId="2" borderId="0" xfId="1" applyFont="1" applyFill="1" applyBorder="1" applyAlignment="1">
      <alignment horizontal="left"/>
    </xf>
    <xf numFmtId="41" fontId="2" fillId="0" borderId="4" xfId="1" applyFont="1" applyFill="1" applyBorder="1" applyAlignment="1">
      <alignment vertical="center"/>
    </xf>
    <xf numFmtId="41" fontId="2" fillId="0" borderId="5" xfId="1" applyFont="1" applyFill="1" applyBorder="1" applyAlignment="1">
      <alignment vertical="center"/>
    </xf>
    <xf numFmtId="41" fontId="2" fillId="0" borderId="4" xfId="1" applyFont="1" applyBorder="1" applyAlignment="1">
      <alignment horizontal="left" vertical="center"/>
    </xf>
    <xf numFmtId="41" fontId="2" fillId="0" borderId="5" xfId="1" applyFont="1" applyBorder="1" applyAlignment="1">
      <alignment vertical="center"/>
    </xf>
    <xf numFmtId="41" fontId="2" fillId="0" borderId="0" xfId="1" applyFont="1" applyBorder="1" applyAlignment="1">
      <alignment horizontal="right" vertical="center"/>
    </xf>
    <xf numFmtId="41" fontId="2" fillId="0" borderId="4" xfId="1" applyFont="1" applyBorder="1" applyAlignment="1">
      <alignment vertical="center"/>
    </xf>
    <xf numFmtId="41" fontId="2" fillId="2" borderId="0" xfId="1" applyFont="1" applyFill="1" applyAlignment="1">
      <alignment horizontal="left" vertical="center"/>
    </xf>
    <xf numFmtId="0" fontId="3" fillId="65" borderId="0" xfId="0" applyFont="1" applyFill="1">
      <alignment horizontal="left" vertical="center"/>
    </xf>
    <xf numFmtId="0" fontId="0" fillId="65" borderId="0" xfId="0" applyFont="1" applyFill="1">
      <alignment horizontal="left" vertical="center"/>
    </xf>
    <xf numFmtId="0" fontId="2" fillId="65" borderId="0" xfId="0" applyFont="1" applyFill="1">
      <alignment horizontal="left" vertical="center"/>
    </xf>
    <xf numFmtId="41" fontId="2" fillId="65" borderId="0" xfId="1" applyFont="1" applyFill="1" applyAlignment="1">
      <alignment horizontal="left" vertical="center"/>
    </xf>
    <xf numFmtId="169" fontId="2" fillId="0" borderId="0" xfId="0" applyNumberFormat="1" applyFont="1" applyAlignment="1">
      <alignment vertical="center"/>
    </xf>
    <xf numFmtId="0" fontId="2" fillId="0" borderId="9" xfId="0" applyFont="1" applyBorder="1" applyAlignment="1">
      <alignment vertical="center"/>
    </xf>
    <xf numFmtId="0" fontId="2" fillId="0" borderId="13" xfId="0" applyFont="1" applyBorder="1" applyAlignment="1">
      <alignment vertical="center"/>
    </xf>
    <xf numFmtId="169" fontId="2" fillId="0" borderId="0" xfId="1" applyNumberFormat="1" applyFont="1" applyFill="1" applyBorder="1" applyAlignment="1">
      <alignment vertical="center"/>
    </xf>
    <xf numFmtId="0" fontId="2" fillId="0" borderId="10" xfId="0" applyFont="1" applyBorder="1" applyAlignment="1">
      <alignment vertical="center"/>
    </xf>
    <xf numFmtId="0" fontId="2" fillId="0" borderId="8" xfId="0" applyFont="1" applyBorder="1" applyAlignment="1">
      <alignment horizontal="left" vertical="top"/>
    </xf>
    <xf numFmtId="0" fontId="2" fillId="0" borderId="15" xfId="0" applyFont="1" applyBorder="1" applyAlignment="1">
      <alignment horizontal="left" vertical="top"/>
    </xf>
    <xf numFmtId="0" fontId="2" fillId="0" borderId="12" xfId="0" applyFont="1" applyBorder="1" applyAlignment="1">
      <alignment horizontal="left" vertical="top"/>
    </xf>
    <xf numFmtId="0" fontId="2" fillId="0" borderId="4" xfId="0" applyFont="1" applyBorder="1" applyAlignment="1">
      <alignment horizontal="left" vertical="top"/>
    </xf>
    <xf numFmtId="0" fontId="2" fillId="0" borderId="0" xfId="0" applyFont="1" applyBorder="1" applyAlignment="1">
      <alignment horizontal="center" vertical="top" wrapText="1"/>
    </xf>
    <xf numFmtId="0" fontId="2" fillId="0" borderId="5" xfId="0" applyFont="1" applyBorder="1" applyAlignment="1">
      <alignment horizontal="center" vertical="top" wrapText="1"/>
    </xf>
    <xf numFmtId="0" fontId="2" fillId="0" borderId="6" xfId="0" applyFont="1" applyBorder="1" applyAlignment="1">
      <alignment horizontal="left" vertical="top"/>
    </xf>
    <xf numFmtId="0" fontId="2" fillId="0" borderId="14" xfId="0" applyFont="1" applyBorder="1" applyAlignment="1">
      <alignment horizontal="center" vertical="top" wrapText="1"/>
    </xf>
    <xf numFmtId="0" fontId="2" fillId="0" borderId="7" xfId="0" applyFont="1" applyBorder="1" applyAlignment="1">
      <alignment horizontal="center" vertical="top" wrapText="1"/>
    </xf>
    <xf numFmtId="0" fontId="20" fillId="0" borderId="14" xfId="0" applyFont="1" applyBorder="1" applyAlignment="1">
      <alignment horizontal="center" vertical="center"/>
    </xf>
    <xf numFmtId="0" fontId="5" fillId="3" borderId="1" xfId="0" applyFont="1" applyFill="1" applyBorder="1" applyAlignment="1">
      <alignment vertical="center"/>
    </xf>
    <xf numFmtId="169" fontId="5" fillId="3" borderId="16" xfId="0" applyNumberFormat="1" applyFont="1" applyFill="1" applyBorder="1" applyAlignment="1">
      <alignment vertical="center"/>
    </xf>
    <xf numFmtId="0" fontId="5" fillId="43" borderId="15" xfId="0" applyFont="1" applyFill="1" applyBorder="1" applyAlignment="1">
      <alignment vertical="center"/>
    </xf>
    <xf numFmtId="169" fontId="2" fillId="0" borderId="9" xfId="0" applyNumberFormat="1" applyFont="1" applyBorder="1" applyAlignment="1">
      <alignment horizontal="center" vertical="center" wrapText="1"/>
    </xf>
    <xf numFmtId="169" fontId="2" fillId="0" borderId="0" xfId="0" applyNumberFormat="1" applyFont="1" applyBorder="1" applyAlignment="1">
      <alignment horizontal="center" vertical="center" wrapText="1"/>
    </xf>
    <xf numFmtId="0" fontId="5" fillId="44" borderId="9" xfId="0" applyFont="1" applyFill="1" applyBorder="1" applyAlignment="1">
      <alignment horizontal="center" vertical="center" wrapText="1"/>
    </xf>
    <xf numFmtId="0" fontId="2" fillId="0" borderId="12" xfId="0" applyFont="1" applyBorder="1" applyAlignment="1">
      <alignment horizontal="center" vertical="center" wrapText="1"/>
    </xf>
    <xf numFmtId="169" fontId="2" fillId="0" borderId="13" xfId="0" applyNumberFormat="1" applyFont="1" applyBorder="1" applyAlignment="1">
      <alignment horizontal="center" vertical="center" wrapText="1"/>
    </xf>
    <xf numFmtId="0" fontId="5" fillId="44" borderId="13" xfId="0" applyFont="1" applyFill="1" applyBorder="1" applyAlignment="1">
      <alignment horizontal="center" vertical="center" wrapText="1"/>
    </xf>
    <xf numFmtId="0" fontId="3" fillId="0" borderId="10" xfId="0" applyFont="1" applyFill="1" applyBorder="1" applyAlignment="1">
      <alignment horizontal="center" vertical="center" wrapText="1"/>
    </xf>
    <xf numFmtId="169" fontId="2" fillId="0" borderId="15" xfId="0" applyNumberFormat="1" applyFont="1" applyBorder="1" applyAlignment="1">
      <alignment horizontal="center" vertical="center"/>
    </xf>
    <xf numFmtId="169" fontId="2" fillId="0" borderId="9" xfId="0" applyNumberFormat="1" applyFont="1" applyBorder="1" applyAlignment="1">
      <alignment horizontal="center" vertical="center"/>
    </xf>
    <xf numFmtId="10" fontId="2" fillId="0" borderId="11" xfId="0" applyNumberFormat="1" applyFont="1" applyFill="1" applyBorder="1" applyAlignment="1">
      <alignment horizontal="center" vertical="center"/>
    </xf>
    <xf numFmtId="169" fontId="3" fillId="0" borderId="15" xfId="1" applyNumberFormat="1" applyFont="1" applyBorder="1" applyAlignment="1">
      <alignment vertical="center"/>
    </xf>
    <xf numFmtId="169" fontId="3" fillId="0" borderId="9" xfId="1" applyNumberFormat="1" applyFont="1" applyBorder="1" applyAlignment="1">
      <alignment vertical="center"/>
    </xf>
    <xf numFmtId="41" fontId="3" fillId="0" borderId="11" xfId="1" applyFont="1" applyBorder="1" applyAlignment="1">
      <alignment vertical="center"/>
    </xf>
    <xf numFmtId="169" fontId="2" fillId="2" borderId="15" xfId="1" applyNumberFormat="1" applyFont="1" applyFill="1" applyBorder="1" applyAlignment="1">
      <alignment vertical="center"/>
    </xf>
    <xf numFmtId="169" fontId="2" fillId="2" borderId="0" xfId="1" applyNumberFormat="1" applyFont="1" applyFill="1" applyBorder="1" applyAlignment="1">
      <alignment vertical="center"/>
    </xf>
    <xf numFmtId="41" fontId="2" fillId="2" borderId="0" xfId="1" applyFont="1" applyFill="1" applyBorder="1" applyAlignment="1"/>
    <xf numFmtId="169" fontId="2" fillId="2" borderId="0" xfId="1" applyNumberFormat="1" applyFont="1" applyFill="1" applyBorder="1" applyAlignment="1"/>
    <xf numFmtId="169" fontId="2" fillId="2" borderId="5" xfId="1" applyNumberFormat="1" applyFont="1" applyFill="1" applyBorder="1" applyAlignment="1"/>
    <xf numFmtId="169" fontId="2" fillId="2" borderId="5" xfId="1" applyNumberFormat="1" applyFont="1" applyFill="1" applyBorder="1" applyAlignment="1">
      <alignment vertical="center"/>
    </xf>
    <xf numFmtId="41" fontId="2" fillId="0" borderId="0" xfId="1" applyFont="1" applyBorder="1" applyAlignment="1"/>
    <xf numFmtId="169" fontId="2" fillId="0" borderId="0" xfId="1" applyNumberFormat="1" applyFont="1" applyBorder="1" applyAlignment="1">
      <alignment vertical="center"/>
    </xf>
    <xf numFmtId="169" fontId="2" fillId="0" borderId="5" xfId="1" applyNumberFormat="1" applyFont="1" applyBorder="1" applyAlignment="1">
      <alignment vertical="center"/>
    </xf>
    <xf numFmtId="169" fontId="2" fillId="2" borderId="0" xfId="1" applyNumberFormat="1" applyFont="1" applyFill="1" applyAlignment="1">
      <alignment horizontal="left" vertical="center"/>
    </xf>
    <xf numFmtId="169" fontId="2" fillId="58" borderId="0" xfId="1" applyNumberFormat="1" applyFont="1" applyFill="1" applyAlignment="1">
      <alignment horizontal="left" vertical="center"/>
    </xf>
    <xf numFmtId="169" fontId="2" fillId="0" borderId="0" xfId="1" applyNumberFormat="1" applyFont="1" applyAlignment="1">
      <alignment horizontal="left" vertical="center"/>
    </xf>
    <xf numFmtId="169" fontId="0" fillId="0" borderId="0" xfId="0" applyNumberFormat="1" applyFont="1">
      <alignment horizontal="left" vertical="center"/>
    </xf>
    <xf numFmtId="169" fontId="0" fillId="0" borderId="0" xfId="1" applyNumberFormat="1" applyFont="1" applyAlignment="1">
      <alignment horizontal="left" vertical="center"/>
    </xf>
    <xf numFmtId="169" fontId="2" fillId="0" borderId="0" xfId="0" applyNumberFormat="1" applyFont="1">
      <alignment horizontal="left" vertical="center"/>
    </xf>
    <xf numFmtId="169" fontId="2" fillId="65" borderId="0" xfId="1" applyNumberFormat="1" applyFont="1" applyFill="1" applyAlignment="1">
      <alignment horizontal="left" vertical="center"/>
    </xf>
    <xf numFmtId="14" fontId="2" fillId="0" borderId="0" xfId="0" applyNumberFormat="1" applyFont="1" applyBorder="1" applyAlignment="1">
      <alignment vertical="center"/>
    </xf>
    <xf numFmtId="0" fontId="0" fillId="0" borderId="0" xfId="0" applyBorder="1" applyAlignment="1">
      <alignment vertical="center"/>
    </xf>
    <xf numFmtId="0" fontId="0" fillId="0" borderId="4" xfId="0" applyBorder="1" applyAlignment="1">
      <alignment horizontal="left" vertical="top" wrapText="1"/>
    </xf>
    <xf numFmtId="0" fontId="2" fillId="0" borderId="0" xfId="0" applyFont="1" applyBorder="1" applyAlignment="1">
      <alignment horizontal="left" vertical="top" wrapText="1"/>
    </xf>
    <xf numFmtId="0" fontId="2" fillId="0" borderId="5" xfId="0" applyFont="1" applyBorder="1" applyAlignment="1">
      <alignment horizontal="left" vertical="top" wrapText="1"/>
    </xf>
    <xf numFmtId="0" fontId="2" fillId="0" borderId="4" xfId="0" applyFont="1" applyBorder="1" applyAlignment="1">
      <alignment horizontal="left" vertical="top" wrapText="1"/>
    </xf>
    <xf numFmtId="0" fontId="2" fillId="0" borderId="6" xfId="0" applyFont="1" applyBorder="1" applyAlignment="1">
      <alignment horizontal="left" vertical="top" wrapText="1"/>
    </xf>
    <xf numFmtId="0" fontId="2" fillId="0" borderId="14" xfId="0" applyFont="1" applyBorder="1" applyAlignment="1">
      <alignment horizontal="left" vertical="top" wrapText="1"/>
    </xf>
    <xf numFmtId="0" fontId="2" fillId="0" borderId="7" xfId="0" applyFont="1" applyBorder="1" applyAlignment="1">
      <alignment horizontal="left" vertical="top" wrapText="1"/>
    </xf>
    <xf numFmtId="0" fontId="21" fillId="0" borderId="0" xfId="0" applyFont="1" applyFill="1" applyAlignment="1">
      <alignment vertical="center"/>
    </xf>
    <xf numFmtId="0" fontId="9" fillId="3" borderId="16" xfId="0" applyFont="1" applyFill="1" applyBorder="1" applyAlignment="1">
      <alignment vertical="center"/>
    </xf>
    <xf numFmtId="0" fontId="9" fillId="3" borderId="0" xfId="0" applyFont="1" applyFill="1" applyAlignment="1">
      <alignment horizontal="center" vertical="center" wrapText="1"/>
    </xf>
    <xf numFmtId="0" fontId="5" fillId="35" borderId="12" xfId="0" applyFont="1" applyFill="1" applyBorder="1" applyAlignment="1">
      <alignment horizontal="center" vertical="center" wrapText="1"/>
    </xf>
    <xf numFmtId="0" fontId="2" fillId="0" borderId="15" xfId="0" applyFont="1" applyBorder="1" applyAlignment="1">
      <alignment horizontal="center" vertical="center" wrapText="1"/>
    </xf>
    <xf numFmtId="10" fontId="2" fillId="0" borderId="6" xfId="0" applyNumberFormat="1" applyFont="1" applyFill="1" applyBorder="1" applyAlignment="1">
      <alignment horizontal="center" vertical="center"/>
    </xf>
    <xf numFmtId="41" fontId="2" fillId="0" borderId="15" xfId="1" applyFont="1" applyBorder="1" applyAlignment="1">
      <alignment horizontal="left" vertical="center"/>
    </xf>
    <xf numFmtId="41" fontId="2" fillId="0" borderId="12" xfId="1" applyFont="1" applyBorder="1" applyAlignment="1">
      <alignment horizontal="left" vertical="center"/>
    </xf>
    <xf numFmtId="0" fontId="2" fillId="65" borderId="0" xfId="1" applyNumberFormat="1" applyFont="1" applyFill="1" applyBorder="1" applyAlignment="1">
      <alignment horizontal="right" vertical="center"/>
    </xf>
    <xf numFmtId="0" fontId="2" fillId="65" borderId="0" xfId="0" applyFont="1" applyFill="1" applyBorder="1" applyAlignment="1">
      <alignment horizontal="right" vertical="center"/>
    </xf>
    <xf numFmtId="41" fontId="2" fillId="65" borderId="0" xfId="1" applyFont="1" applyFill="1" applyBorder="1" applyAlignment="1">
      <alignment horizontal="left"/>
    </xf>
    <xf numFmtId="41" fontId="2" fillId="65" borderId="4" xfId="1" applyFont="1" applyFill="1" applyBorder="1" applyAlignment="1">
      <alignment vertical="center"/>
    </xf>
    <xf numFmtId="41" fontId="2" fillId="65" borderId="0" xfId="1" applyFont="1" applyFill="1" applyBorder="1" applyAlignment="1">
      <alignment vertical="center"/>
    </xf>
    <xf numFmtId="41" fontId="2" fillId="65" borderId="5" xfId="1" applyFont="1" applyFill="1" applyBorder="1" applyAlignment="1">
      <alignment vertical="center"/>
    </xf>
    <xf numFmtId="41" fontId="2" fillId="65" borderId="4" xfId="1" applyFont="1" applyFill="1" applyBorder="1" applyAlignment="1">
      <alignment horizontal="left" vertical="center"/>
    </xf>
    <xf numFmtId="41" fontId="2" fillId="65" borderId="0" xfId="1" applyFont="1" applyFill="1" applyBorder="1" applyAlignment="1">
      <alignment horizontal="left" vertical="center"/>
    </xf>
    <xf numFmtId="169" fontId="2" fillId="65" borderId="0" xfId="1" applyNumberFormat="1" applyFont="1" applyFill="1" applyBorder="1" applyAlignment="1">
      <alignment vertical="center"/>
    </xf>
    <xf numFmtId="169" fontId="2" fillId="0" borderId="0" xfId="1" applyNumberFormat="1" applyFont="1" applyFill="1" applyAlignment="1">
      <alignment horizontal="left" vertical="center"/>
    </xf>
    <xf numFmtId="14" fontId="2" fillId="0" borderId="4" xfId="0" applyNumberFormat="1" applyFont="1" applyBorder="1" applyAlignment="1">
      <alignment horizontal="left" vertical="center"/>
    </xf>
    <xf numFmtId="14" fontId="2" fillId="0" borderId="0" xfId="0" applyNumberFormat="1" applyFont="1" applyBorder="1" applyAlignment="1">
      <alignment horizontal="left" vertical="center"/>
    </xf>
    <xf numFmtId="0" fontId="0" fillId="0" borderId="4" xfId="0" applyBorder="1" applyAlignment="1">
      <alignment vertical="center"/>
    </xf>
    <xf numFmtId="0" fontId="0" fillId="0" borderId="8" xfId="0" applyFont="1" applyBorder="1" applyAlignment="1">
      <alignment horizontal="left" vertical="top" wrapText="1"/>
    </xf>
    <xf numFmtId="0" fontId="2" fillId="0" borderId="15" xfId="0" applyFont="1" applyBorder="1" applyAlignment="1">
      <alignment horizontal="left" vertical="top" wrapText="1"/>
    </xf>
    <xf numFmtId="0" fontId="2" fillId="0" borderId="12" xfId="0" applyFont="1" applyBorder="1" applyAlignment="1">
      <alignment horizontal="left" vertical="top" wrapText="1"/>
    </xf>
    <xf numFmtId="41" fontId="2" fillId="2" borderId="15" xfId="1" applyFont="1" applyFill="1" applyBorder="1" applyAlignment="1" applyProtection="1">
      <alignment horizontal="left" vertical="center"/>
    </xf>
    <xf numFmtId="41" fontId="2" fillId="2" borderId="0" xfId="1" applyFont="1" applyFill="1" applyBorder="1" applyAlignment="1" applyProtection="1">
      <alignment horizontal="left" vertical="center"/>
    </xf>
    <xf numFmtId="41" fontId="2" fillId="2" borderId="0" xfId="1" applyNumberFormat="1" applyFont="1" applyFill="1" applyBorder="1" applyAlignment="1">
      <alignment horizontal="left" vertical="center"/>
    </xf>
    <xf numFmtId="0" fontId="2" fillId="0" borderId="4" xfId="0" applyFont="1" applyFill="1" applyBorder="1" applyAlignment="1">
      <alignment vertical="center"/>
    </xf>
    <xf numFmtId="0" fontId="2" fillId="0" borderId="0" xfId="0" applyFont="1" applyFill="1" applyBorder="1" applyAlignment="1">
      <alignment vertical="center"/>
    </xf>
    <xf numFmtId="41" fontId="2" fillId="8" borderId="0" xfId="1" applyFont="1" applyFill="1" applyBorder="1" applyAlignment="1">
      <alignment vertical="center"/>
    </xf>
    <xf numFmtId="41" fontId="0" fillId="8" borderId="0" xfId="1" applyFont="1" applyFill="1" applyBorder="1" applyAlignment="1">
      <alignment vertical="center"/>
    </xf>
    <xf numFmtId="41" fontId="2" fillId="0" borderId="0" xfId="0" applyNumberFormat="1" applyFont="1" applyAlignment="1">
      <alignment horizontal="center" vertical="center" wrapText="1"/>
    </xf>
    <xf numFmtId="0" fontId="56" fillId="0" borderId="0" xfId="0" applyFont="1" applyFill="1" applyAlignment="1">
      <alignment vertical="center"/>
    </xf>
    <xf numFmtId="0" fontId="2" fillId="0" borderId="8" xfId="0" applyFont="1" applyFill="1" applyBorder="1" applyAlignment="1">
      <alignment vertical="center"/>
    </xf>
    <xf numFmtId="0" fontId="2" fillId="0" borderId="15" xfId="0" applyFont="1" applyFill="1" applyBorder="1" applyAlignment="1">
      <alignment vertical="center"/>
    </xf>
    <xf numFmtId="0" fontId="2" fillId="0" borderId="12" xfId="0" applyFont="1" applyFill="1" applyBorder="1" applyAlignment="1">
      <alignment vertical="center"/>
    </xf>
    <xf numFmtId="14" fontId="2" fillId="0" borderId="4" xfId="0" applyNumberFormat="1" applyFont="1" applyFill="1" applyBorder="1" applyAlignment="1">
      <alignment horizontal="left" vertical="center"/>
    </xf>
    <xf numFmtId="14" fontId="2" fillId="0" borderId="0" xfId="0" applyNumberFormat="1" applyFont="1" applyFill="1" applyBorder="1" applyAlignment="1">
      <alignment horizontal="left" vertical="center"/>
    </xf>
    <xf numFmtId="0" fontId="2" fillId="0" borderId="5" xfId="0" applyFont="1" applyFill="1" applyBorder="1" applyAlignment="1">
      <alignment vertical="center"/>
    </xf>
    <xf numFmtId="0" fontId="57" fillId="0" borderId="8" xfId="0" applyFont="1" applyFill="1" applyBorder="1" applyAlignment="1">
      <alignment horizontal="left" vertical="top" wrapText="1"/>
    </xf>
    <xf numFmtId="0" fontId="57" fillId="0" borderId="15" xfId="0" applyFont="1" applyFill="1" applyBorder="1" applyAlignment="1">
      <alignment horizontal="left" vertical="top" wrapText="1"/>
    </xf>
    <xf numFmtId="0" fontId="57" fillId="0" borderId="12" xfId="0" applyFont="1" applyFill="1" applyBorder="1" applyAlignment="1">
      <alignment horizontal="left" vertical="top" wrapText="1"/>
    </xf>
    <xf numFmtId="0" fontId="57" fillId="0" borderId="4" xfId="0" applyFont="1" applyFill="1" applyBorder="1" applyAlignment="1">
      <alignment horizontal="left" vertical="top" wrapText="1"/>
    </xf>
    <xf numFmtId="0" fontId="57" fillId="0" borderId="0" xfId="0" applyFont="1" applyFill="1" applyBorder="1" applyAlignment="1">
      <alignment horizontal="left" vertical="top" wrapText="1"/>
    </xf>
    <xf numFmtId="0" fontId="57" fillId="0" borderId="5" xfId="0" applyFont="1" applyFill="1" applyBorder="1" applyAlignment="1">
      <alignment horizontal="left" vertical="top" wrapText="1"/>
    </xf>
    <xf numFmtId="0" fontId="2" fillId="0" borderId="6" xfId="0" applyFont="1" applyFill="1" applyBorder="1" applyAlignment="1">
      <alignment vertical="center"/>
    </xf>
    <xf numFmtId="0" fontId="57" fillId="0" borderId="6" xfId="0" applyFont="1" applyFill="1" applyBorder="1" applyAlignment="1">
      <alignment horizontal="left" vertical="top" wrapText="1"/>
    </xf>
    <xf numFmtId="0" fontId="57" fillId="0" borderId="14" xfId="0" applyFont="1" applyFill="1" applyBorder="1" applyAlignment="1">
      <alignment horizontal="left" vertical="top" wrapText="1"/>
    </xf>
    <xf numFmtId="0" fontId="57" fillId="0" borderId="7" xfId="0" applyFont="1" applyFill="1" applyBorder="1" applyAlignment="1">
      <alignment horizontal="left" vertical="top" wrapText="1"/>
    </xf>
    <xf numFmtId="41" fontId="2" fillId="13" borderId="0" xfId="1" applyFont="1" applyFill="1" applyBorder="1" applyAlignment="1">
      <alignment vertical="center"/>
    </xf>
    <xf numFmtId="41" fontId="2" fillId="13" borderId="0" xfId="1" applyFont="1" applyFill="1" applyAlignment="1">
      <alignment horizontal="left" vertical="center"/>
    </xf>
    <xf numFmtId="14" fontId="0" fillId="0" borderId="0" xfId="0" applyNumberFormat="1" applyBorder="1" applyAlignment="1">
      <alignment vertical="center"/>
    </xf>
    <xf numFmtId="0" fontId="0" fillId="0" borderId="15" xfId="0" applyBorder="1" applyAlignment="1">
      <alignment horizontal="left" vertical="top" wrapText="1"/>
    </xf>
    <xf numFmtId="0" fontId="5" fillId="44" borderId="1" xfId="0" applyFont="1" applyFill="1" applyBorder="1" applyAlignment="1">
      <alignment vertical="center"/>
    </xf>
    <xf numFmtId="0" fontId="5" fillId="44" borderId="16" xfId="0" applyFont="1" applyFill="1" applyBorder="1" applyAlignment="1">
      <alignment vertical="center"/>
    </xf>
    <xf numFmtId="0" fontId="5" fillId="44" borderId="2" xfId="0" applyFont="1" applyFill="1" applyBorder="1" applyAlignment="1">
      <alignment vertical="center"/>
    </xf>
    <xf numFmtId="0" fontId="5" fillId="39" borderId="15" xfId="0" applyFont="1" applyFill="1" applyBorder="1" applyAlignment="1">
      <alignment vertical="center"/>
    </xf>
    <xf numFmtId="169" fontId="5" fillId="35" borderId="1" xfId="0" applyNumberFormat="1" applyFont="1" applyFill="1" applyBorder="1" applyAlignment="1">
      <alignment horizontal="center" vertical="center"/>
    </xf>
    <xf numFmtId="169" fontId="5" fillId="35" borderId="16" xfId="0" applyNumberFormat="1" applyFont="1" applyFill="1" applyBorder="1" applyAlignment="1">
      <alignment horizontal="center" vertical="center"/>
    </xf>
    <xf numFmtId="169" fontId="5" fillId="35" borderId="2" xfId="0" applyNumberFormat="1" applyFont="1" applyFill="1" applyBorder="1" applyAlignment="1">
      <alignment horizontal="center" vertical="center"/>
    </xf>
    <xf numFmtId="0" fontId="5" fillId="35" borderId="12" xfId="0" applyFont="1" applyFill="1" applyBorder="1" applyAlignment="1">
      <alignment horizontal="center" vertical="center"/>
    </xf>
    <xf numFmtId="0" fontId="5" fillId="0" borderId="1" xfId="0" applyFont="1" applyFill="1" applyBorder="1" applyAlignment="1">
      <alignment horizontal="center" vertical="center" wrapText="1"/>
    </xf>
    <xf numFmtId="0" fontId="5" fillId="39" borderId="8" xfId="0" applyFont="1" applyFill="1" applyBorder="1" applyAlignment="1">
      <alignment horizontal="center" vertical="center" wrapText="1"/>
    </xf>
    <xf numFmtId="169" fontId="2" fillId="0" borderId="8" xfId="0" applyNumberFormat="1" applyFont="1" applyBorder="1" applyAlignment="1">
      <alignment horizontal="center" vertical="center" wrapText="1"/>
    </xf>
    <xf numFmtId="0" fontId="3" fillId="0" borderId="12" xfId="0" applyFont="1" applyFill="1" applyBorder="1" applyAlignment="1">
      <alignment horizontal="center" vertical="center" wrapText="1"/>
    </xf>
    <xf numFmtId="0" fontId="3" fillId="0" borderId="12" xfId="0" applyFont="1" applyFill="1" applyBorder="1" applyAlignment="1">
      <alignment horizontal="center" vertical="center"/>
    </xf>
    <xf numFmtId="169" fontId="2" fillId="0" borderId="4" xfId="0" applyNumberFormat="1" applyFont="1" applyBorder="1" applyAlignment="1">
      <alignment horizontal="center" vertical="center" wrapText="1"/>
    </xf>
    <xf numFmtId="0" fontId="0" fillId="0" borderId="5" xfId="0" applyBorder="1" applyAlignment="1">
      <alignment horizontal="center" vertical="center" wrapText="1"/>
    </xf>
    <xf numFmtId="169" fontId="2" fillId="0" borderId="11" xfId="0" applyNumberFormat="1" applyFont="1" applyBorder="1" applyAlignment="1">
      <alignment horizontal="center" vertical="center"/>
    </xf>
    <xf numFmtId="10" fontId="2" fillId="0" borderId="10" xfId="0" applyNumberFormat="1" applyFont="1" applyFill="1" applyBorder="1" applyAlignment="1">
      <alignment horizontal="center" vertical="center"/>
    </xf>
    <xf numFmtId="10" fontId="2" fillId="37" borderId="14" xfId="0" applyNumberFormat="1" applyFont="1" applyFill="1" applyBorder="1" applyAlignment="1">
      <alignment horizontal="center" vertical="center"/>
    </xf>
    <xf numFmtId="10" fontId="2" fillId="37" borderId="10" xfId="0" applyNumberFormat="1" applyFont="1" applyFill="1" applyBorder="1" applyAlignment="1">
      <alignment horizontal="center" vertical="center"/>
    </xf>
    <xf numFmtId="169" fontId="2" fillId="0" borderId="12" xfId="1" applyNumberFormat="1" applyFont="1" applyBorder="1" applyAlignment="1">
      <alignment horizontal="center" vertical="center"/>
    </xf>
    <xf numFmtId="6" fontId="2" fillId="0" borderId="9" xfId="1" applyNumberFormat="1" applyFont="1" applyBorder="1" applyAlignment="1">
      <alignment horizontal="center" vertical="center"/>
    </xf>
    <xf numFmtId="169" fontId="2" fillId="2" borderId="12" xfId="1" applyNumberFormat="1" applyFont="1" applyFill="1" applyBorder="1" applyAlignment="1">
      <alignment vertical="center"/>
    </xf>
    <xf numFmtId="41" fontId="2" fillId="2" borderId="9" xfId="1" applyFont="1" applyFill="1" applyBorder="1" applyAlignment="1">
      <alignment vertical="center"/>
    </xf>
    <xf numFmtId="41" fontId="2" fillId="2" borderId="13" xfId="1" applyFont="1" applyFill="1" applyBorder="1" applyAlignment="1">
      <alignment vertical="center"/>
    </xf>
    <xf numFmtId="41" fontId="2" fillId="0" borderId="0" xfId="1" applyFont="1" applyFill="1" applyBorder="1" applyAlignment="1"/>
    <xf numFmtId="169" fontId="2" fillId="0" borderId="5" xfId="1" applyNumberFormat="1" applyFont="1" applyFill="1" applyBorder="1" applyAlignment="1">
      <alignment vertical="center"/>
    </xf>
    <xf numFmtId="43" fontId="2" fillId="0" borderId="0" xfId="1" applyNumberFormat="1" applyFont="1" applyBorder="1" applyAlignment="1">
      <alignment vertical="center"/>
    </xf>
    <xf numFmtId="43" fontId="2" fillId="0" borderId="0" xfId="1" applyNumberFormat="1" applyFont="1" applyFill="1" applyBorder="1" applyAlignment="1">
      <alignment vertical="center"/>
    </xf>
    <xf numFmtId="169" fontId="2" fillId="0" borderId="0" xfId="0" applyNumberFormat="1" applyFont="1" applyFill="1" applyAlignment="1">
      <alignment vertical="center"/>
    </xf>
    <xf numFmtId="0" fontId="2" fillId="0" borderId="4" xfId="0" quotePrefix="1" applyFont="1" applyBorder="1" applyAlignment="1">
      <alignment horizontal="left" vertical="center"/>
    </xf>
    <xf numFmtId="0" fontId="2" fillId="0" borderId="0" xfId="0" applyFont="1" applyFill="1" applyAlignment="1">
      <alignment horizontal="right" vertical="center" wrapText="1"/>
    </xf>
    <xf numFmtId="0" fontId="2" fillId="0" borderId="0" xfId="0" applyFont="1" applyFill="1" applyAlignment="1">
      <alignment horizontal="center" vertical="center" wrapText="1"/>
    </xf>
    <xf numFmtId="0" fontId="2" fillId="0" borderId="0" xfId="0" applyNumberFormat="1" applyFont="1" applyFill="1" applyAlignment="1">
      <alignment horizontal="left" vertical="center"/>
    </xf>
    <xf numFmtId="169" fontId="5" fillId="35" borderId="15" xfId="0" applyNumberFormat="1" applyFont="1" applyFill="1" applyBorder="1" applyAlignment="1">
      <alignment vertical="center"/>
    </xf>
    <xf numFmtId="169" fontId="5" fillId="67" borderId="16" xfId="0" applyNumberFormat="1" applyFont="1" applyFill="1" applyBorder="1" applyAlignment="1">
      <alignment horizontal="center" vertical="center" wrapText="1"/>
    </xf>
    <xf numFmtId="0" fontId="5" fillId="44" borderId="8" xfId="0" applyFont="1" applyFill="1" applyBorder="1" applyAlignment="1">
      <alignment horizontal="center" vertical="center" wrapText="1"/>
    </xf>
    <xf numFmtId="0" fontId="2" fillId="44" borderId="13" xfId="0" applyFont="1" applyFill="1" applyBorder="1" applyAlignment="1">
      <alignment horizontal="center" vertical="center" wrapText="1"/>
    </xf>
    <xf numFmtId="10" fontId="2" fillId="11" borderId="2" xfId="3" applyNumberFormat="1" applyFont="1" applyFill="1" applyBorder="1" applyAlignment="1">
      <alignment horizontal="center" vertical="center"/>
    </xf>
    <xf numFmtId="169" fontId="3" fillId="0" borderId="12" xfId="1" applyNumberFormat="1" applyFont="1" applyBorder="1" applyAlignment="1">
      <alignment vertical="center"/>
    </xf>
    <xf numFmtId="169" fontId="2" fillId="68" borderId="0" xfId="1" applyNumberFormat="1" applyFont="1" applyFill="1" applyBorder="1" applyAlignment="1"/>
    <xf numFmtId="169" fontId="2" fillId="0" borderId="0" xfId="1" applyNumberFormat="1" applyFont="1" applyFill="1" applyBorder="1" applyAlignment="1"/>
    <xf numFmtId="0" fontId="3" fillId="0" borderId="15" xfId="0" applyFont="1" applyBorder="1" applyAlignment="1">
      <alignment vertical="center"/>
    </xf>
    <xf numFmtId="169" fontId="2" fillId="0" borderId="15" xfId="0" applyNumberFormat="1" applyFont="1" applyBorder="1" applyAlignment="1">
      <alignment vertical="center"/>
    </xf>
    <xf numFmtId="169" fontId="2" fillId="0" borderId="0" xfId="0" applyNumberFormat="1" applyFont="1" applyBorder="1" applyAlignment="1">
      <alignment vertical="center"/>
    </xf>
    <xf numFmtId="0" fontId="0" fillId="0" borderId="0" xfId="0" applyFont="1" applyBorder="1" applyAlignment="1">
      <alignment vertical="center"/>
    </xf>
    <xf numFmtId="0" fontId="0" fillId="0" borderId="0" xfId="0" applyBorder="1" applyAlignment="1">
      <alignment horizontal="center" vertical="center" wrapText="1"/>
    </xf>
    <xf numFmtId="0" fontId="0" fillId="0" borderId="14" xfId="0" applyBorder="1" applyAlignment="1">
      <alignment horizontal="center" vertical="center" wrapText="1"/>
    </xf>
    <xf numFmtId="0" fontId="0" fillId="0" borderId="7" xfId="0" applyBorder="1" applyAlignment="1">
      <alignment horizontal="center" vertical="center" wrapText="1"/>
    </xf>
    <xf numFmtId="169" fontId="22" fillId="0" borderId="0" xfId="0" applyNumberFormat="1" applyFont="1" applyAlignment="1">
      <alignment vertical="center"/>
    </xf>
    <xf numFmtId="0" fontId="22" fillId="0" borderId="0" xfId="0" applyFont="1" applyAlignment="1">
      <alignment vertical="center"/>
    </xf>
    <xf numFmtId="169" fontId="5" fillId="44" borderId="15" xfId="0" applyNumberFormat="1" applyFont="1" applyFill="1" applyBorder="1" applyAlignment="1">
      <alignment vertical="center"/>
    </xf>
    <xf numFmtId="0" fontId="5" fillId="44" borderId="15" xfId="0" applyFont="1" applyFill="1" applyBorder="1" applyAlignment="1">
      <alignment vertical="center"/>
    </xf>
    <xf numFmtId="169" fontId="3" fillId="0" borderId="2" xfId="0" applyNumberFormat="1" applyFont="1" applyFill="1" applyBorder="1" applyAlignment="1">
      <alignment horizontal="center" vertical="center" wrapText="1"/>
    </xf>
    <xf numFmtId="169" fontId="2" fillId="0" borderId="7" xfId="0" applyNumberFormat="1" applyFont="1" applyBorder="1" applyAlignment="1">
      <alignment horizontal="center" vertical="center" wrapText="1"/>
    </xf>
    <xf numFmtId="169" fontId="2" fillId="68" borderId="0" xfId="1" applyNumberFormat="1" applyFont="1" applyFill="1" applyBorder="1" applyAlignment="1">
      <alignment vertical="center"/>
    </xf>
    <xf numFmtId="0" fontId="2" fillId="65" borderId="13" xfId="1" applyNumberFormat="1" applyFont="1" applyFill="1" applyBorder="1" applyAlignment="1">
      <alignment horizontal="right" vertical="center"/>
    </xf>
    <xf numFmtId="0" fontId="2" fillId="65" borderId="5" xfId="1" applyNumberFormat="1" applyFont="1" applyFill="1" applyBorder="1" applyAlignment="1">
      <alignment horizontal="right" vertical="center"/>
    </xf>
    <xf numFmtId="41" fontId="2" fillId="65" borderId="5" xfId="1" applyFont="1" applyFill="1" applyBorder="1" applyAlignment="1">
      <alignment horizontal="left"/>
    </xf>
    <xf numFmtId="169" fontId="2" fillId="68" borderId="0" xfId="1" applyNumberFormat="1" applyFont="1" applyFill="1" applyBorder="1" applyAlignment="1">
      <alignment horizontal="left" vertical="center"/>
    </xf>
    <xf numFmtId="41" fontId="2" fillId="33" borderId="4" xfId="1" applyFont="1" applyFill="1" applyBorder="1" applyAlignment="1">
      <alignment vertical="center"/>
    </xf>
    <xf numFmtId="41" fontId="2" fillId="33" borderId="0" xfId="1" applyFont="1" applyFill="1" applyBorder="1" applyAlignment="1">
      <alignment vertical="center"/>
    </xf>
    <xf numFmtId="41" fontId="2" fillId="33" borderId="5" xfId="1" applyFont="1" applyFill="1" applyBorder="1" applyAlignment="1">
      <alignment vertical="center"/>
    </xf>
    <xf numFmtId="169" fontId="2" fillId="33" borderId="0" xfId="1" applyNumberFormat="1" applyFont="1" applyFill="1" applyBorder="1" applyAlignment="1">
      <alignment vertical="center"/>
    </xf>
    <xf numFmtId="0" fontId="0" fillId="0" borderId="4" xfId="0" applyFont="1" applyBorder="1" applyAlignment="1">
      <alignment vertical="center"/>
    </xf>
    <xf numFmtId="10" fontId="2" fillId="37" borderId="2" xfId="3" applyNumberFormat="1" applyFont="1" applyFill="1" applyBorder="1" applyAlignment="1">
      <alignment horizontal="center" vertical="center"/>
    </xf>
    <xf numFmtId="169" fontId="2" fillId="9" borderId="0" xfId="1" applyNumberFormat="1" applyFont="1" applyFill="1" applyBorder="1" applyAlignment="1">
      <alignment vertical="center"/>
    </xf>
    <xf numFmtId="0" fontId="20" fillId="4" borderId="0" xfId="0" applyFont="1" applyFill="1" applyBorder="1" applyAlignment="1">
      <alignment horizontal="center" vertical="center"/>
    </xf>
    <xf numFmtId="14" fontId="2" fillId="0" borderId="4" xfId="0" applyNumberFormat="1" applyFont="1" applyBorder="1" applyAlignment="1">
      <alignment horizontal="center" vertical="center"/>
    </xf>
    <xf numFmtId="14" fontId="2" fillId="0" borderId="0" xfId="0" applyNumberFormat="1" applyFont="1" applyBorder="1" applyAlignment="1">
      <alignment horizontal="center" vertical="center"/>
    </xf>
    <xf numFmtId="169" fontId="2" fillId="0" borderId="14" xfId="0" applyNumberFormat="1" applyFont="1" applyBorder="1" applyAlignment="1">
      <alignment vertical="center"/>
    </xf>
    <xf numFmtId="0" fontId="0" fillId="0" borderId="8" xfId="0" applyBorder="1" applyAlignment="1">
      <alignment vertical="center"/>
    </xf>
    <xf numFmtId="0" fontId="0" fillId="0" borderId="0" xfId="0" applyFont="1" applyAlignment="1">
      <alignment horizontal="left" vertical="center"/>
    </xf>
    <xf numFmtId="0" fontId="0" fillId="0" borderId="6" xfId="0" applyBorder="1" applyAlignment="1">
      <alignment vertical="center"/>
    </xf>
    <xf numFmtId="169" fontId="2" fillId="0" borderId="7" xfId="0" applyNumberFormat="1" applyFont="1" applyBorder="1" applyAlignment="1">
      <alignment vertical="center"/>
    </xf>
    <xf numFmtId="0" fontId="5" fillId="35" borderId="16" xfId="0" applyFont="1" applyFill="1" applyBorder="1" applyAlignment="1">
      <alignment vertical="center"/>
    </xf>
    <xf numFmtId="0" fontId="5" fillId="67" borderId="1" xfId="0" applyFont="1" applyFill="1" applyBorder="1" applyAlignment="1">
      <alignment vertical="center"/>
    </xf>
    <xf numFmtId="169" fontId="5" fillId="35" borderId="1" xfId="0" applyNumberFormat="1" applyFont="1" applyFill="1" applyBorder="1" applyAlignment="1">
      <alignment horizontal="left" vertical="center"/>
    </xf>
    <xf numFmtId="169" fontId="5" fillId="35" borderId="16" xfId="0" applyNumberFormat="1" applyFont="1" applyFill="1" applyBorder="1" applyAlignment="1">
      <alignment horizontal="left" vertical="center"/>
    </xf>
    <xf numFmtId="0" fontId="5" fillId="44" borderId="0" xfId="0" applyFont="1" applyFill="1" applyBorder="1" applyAlignment="1">
      <alignment horizontal="center" vertical="center" wrapText="1"/>
    </xf>
    <xf numFmtId="0" fontId="5" fillId="44" borderId="1" xfId="0" applyFont="1" applyFill="1" applyBorder="1" applyAlignment="1">
      <alignment horizontal="center" vertical="center" wrapText="1"/>
    </xf>
    <xf numFmtId="169" fontId="0" fillId="0" borderId="8" xfId="0" applyNumberFormat="1" applyFill="1" applyBorder="1" applyAlignment="1">
      <alignment horizontal="center" vertical="center" wrapText="1"/>
    </xf>
    <xf numFmtId="0" fontId="2" fillId="0" borderId="8" xfId="0" applyFont="1" applyFill="1" applyBorder="1" applyAlignment="1">
      <alignment horizontal="center" vertical="center" wrapText="1"/>
    </xf>
    <xf numFmtId="169" fontId="2" fillId="0" borderId="8" xfId="1" applyNumberFormat="1" applyFont="1" applyFill="1" applyBorder="1" applyAlignment="1">
      <alignment horizontal="center" vertical="center" wrapText="1"/>
    </xf>
    <xf numFmtId="164" fontId="2" fillId="0" borderId="8" xfId="1" applyNumberFormat="1" applyFont="1" applyFill="1" applyBorder="1" applyAlignment="1">
      <alignment horizontal="center" vertical="center" wrapText="1"/>
    </xf>
    <xf numFmtId="164" fontId="0" fillId="0" borderId="8" xfId="1" applyNumberFormat="1" applyFont="1" applyFill="1" applyBorder="1" applyAlignment="1">
      <alignment horizontal="center" vertical="center" wrapText="1"/>
    </xf>
    <xf numFmtId="0" fontId="2" fillId="0" borderId="12" xfId="0" applyFont="1" applyFill="1" applyBorder="1" applyAlignment="1">
      <alignment horizontal="center" vertical="center" wrapText="1"/>
    </xf>
    <xf numFmtId="169" fontId="0" fillId="0" borderId="4" xfId="0" applyNumberFormat="1" applyFill="1" applyBorder="1" applyAlignment="1">
      <alignment horizontal="center" vertical="center" wrapText="1"/>
    </xf>
    <xf numFmtId="0" fontId="0" fillId="0" borderId="4" xfId="0" applyFill="1" applyBorder="1" applyAlignment="1">
      <alignment horizontal="center" vertical="center" wrapText="1"/>
    </xf>
    <xf numFmtId="169" fontId="0" fillId="0" borderId="4" xfId="1" applyNumberFormat="1" applyFont="1" applyFill="1" applyBorder="1" applyAlignment="1">
      <alignment horizontal="center" vertical="center" wrapText="1"/>
    </xf>
    <xf numFmtId="164" fontId="0" fillId="0" borderId="4" xfId="1" applyNumberFormat="1" applyFont="1" applyFill="1" applyBorder="1" applyAlignment="1">
      <alignment horizontal="center" vertical="center" wrapText="1"/>
    </xf>
    <xf numFmtId="169" fontId="2" fillId="0" borderId="8" xfId="0" applyNumberFormat="1" applyFont="1" applyBorder="1" applyAlignment="1">
      <alignment horizontal="center" vertical="center"/>
    </xf>
    <xf numFmtId="10" fontId="2" fillId="37" borderId="11" xfId="3" applyNumberFormat="1" applyFont="1" applyFill="1" applyBorder="1" applyAlignment="1">
      <alignment horizontal="center" vertical="center"/>
    </xf>
    <xf numFmtId="10" fontId="2" fillId="37" borderId="16" xfId="3" applyNumberFormat="1" applyFont="1" applyFill="1" applyBorder="1" applyAlignment="1">
      <alignment horizontal="center" vertical="center"/>
    </xf>
    <xf numFmtId="10" fontId="2" fillId="37" borderId="16" xfId="3" applyNumberFormat="1" applyFont="1" applyFill="1" applyBorder="1">
      <alignment vertical="center"/>
    </xf>
    <xf numFmtId="10" fontId="2" fillId="0" borderId="1" xfId="0" applyNumberFormat="1" applyFont="1" applyFill="1" applyBorder="1" applyAlignment="1">
      <alignment horizontal="center" vertical="center"/>
    </xf>
    <xf numFmtId="41" fontId="3" fillId="0" borderId="2" xfId="1" applyFont="1" applyBorder="1" applyAlignment="1">
      <alignment vertical="center"/>
    </xf>
    <xf numFmtId="164" fontId="2" fillId="2" borderId="0" xfId="1" applyNumberFormat="1" applyFont="1" applyFill="1" applyBorder="1" applyAlignment="1">
      <alignment vertical="center"/>
    </xf>
    <xf numFmtId="169" fontId="2" fillId="0" borderId="12" xfId="0" applyNumberFormat="1" applyFont="1" applyBorder="1" applyAlignment="1">
      <alignment vertical="center"/>
    </xf>
    <xf numFmtId="14" fontId="2" fillId="0" borderId="4" xfId="0" applyNumberFormat="1" applyFont="1" applyBorder="1" applyAlignment="1">
      <alignment vertical="center"/>
    </xf>
    <xf numFmtId="169" fontId="2" fillId="0" borderId="5" xfId="0" applyNumberFormat="1" applyFont="1" applyBorder="1" applyAlignment="1">
      <alignment vertical="center"/>
    </xf>
    <xf numFmtId="0" fontId="21" fillId="0" borderId="0" xfId="0" applyFont="1" applyFill="1" applyAlignment="1">
      <alignment horizontal="center" vertical="center"/>
    </xf>
    <xf numFmtId="169" fontId="5" fillId="67" borderId="15" xfId="0" applyNumberFormat="1" applyFont="1" applyFill="1" applyBorder="1" applyAlignment="1">
      <alignment horizontal="center" vertical="center" wrapText="1"/>
    </xf>
    <xf numFmtId="169" fontId="59" fillId="0" borderId="0" xfId="0" applyNumberFormat="1" applyFont="1" applyFill="1" applyBorder="1" applyAlignment="1">
      <alignment horizontal="center" vertical="center" wrapText="1"/>
    </xf>
    <xf numFmtId="169" fontId="0" fillId="0" borderId="0" xfId="0" applyNumberFormat="1" applyFill="1" applyBorder="1" applyAlignment="1">
      <alignment horizontal="center" vertical="center" wrapText="1"/>
    </xf>
    <xf numFmtId="169" fontId="2" fillId="8" borderId="0" xfId="1" applyNumberFormat="1" applyFont="1" applyFill="1" applyBorder="1" applyAlignment="1">
      <alignment vertical="center"/>
    </xf>
    <xf numFmtId="41" fontId="2" fillId="0" borderId="0" xfId="0" applyNumberFormat="1" applyFont="1" applyAlignment="1">
      <alignment horizontal="left" vertical="center"/>
    </xf>
    <xf numFmtId="0" fontId="34" fillId="0" borderId="8" xfId="0" applyFont="1" applyBorder="1" applyAlignment="1">
      <alignment vertical="center"/>
    </xf>
    <xf numFmtId="0" fontId="2" fillId="0" borderId="8" xfId="0" applyFont="1" applyBorder="1" applyAlignment="1">
      <alignment horizontal="left" vertical="center" wrapText="1"/>
    </xf>
    <xf numFmtId="0" fontId="2" fillId="0" borderId="15" xfId="0" applyFont="1" applyBorder="1" applyAlignment="1">
      <alignment horizontal="left" vertical="center" wrapText="1"/>
    </xf>
    <xf numFmtId="0" fontId="2" fillId="0" borderId="12" xfId="0" applyFont="1" applyBorder="1" applyAlignment="1">
      <alignment horizontal="left" vertical="center" wrapText="1"/>
    </xf>
    <xf numFmtId="0" fontId="2" fillId="0" borderId="4" xfId="0" applyFont="1" applyBorder="1" applyAlignment="1">
      <alignment horizontal="left" vertical="center" wrapText="1"/>
    </xf>
    <xf numFmtId="0" fontId="2" fillId="0" borderId="0" xfId="0" applyFont="1" applyBorder="1" applyAlignment="1">
      <alignment horizontal="left" vertical="center" wrapText="1"/>
    </xf>
    <xf numFmtId="0" fontId="2" fillId="0" borderId="5" xfId="0" applyFont="1" applyBorder="1" applyAlignment="1">
      <alignment horizontal="left" vertical="center" wrapText="1"/>
    </xf>
    <xf numFmtId="0" fontId="2" fillId="0" borderId="6" xfId="0" applyFont="1" applyBorder="1" applyAlignment="1">
      <alignment horizontal="left" vertical="center" wrapText="1"/>
    </xf>
    <xf numFmtId="0" fontId="2" fillId="0" borderId="14" xfId="0" applyFont="1" applyBorder="1" applyAlignment="1">
      <alignment horizontal="left" vertical="center" wrapText="1"/>
    </xf>
    <xf numFmtId="0" fontId="2" fillId="0" borderId="7" xfId="0" applyFont="1" applyBorder="1" applyAlignment="1">
      <alignment horizontal="left" vertical="center" wrapText="1"/>
    </xf>
    <xf numFmtId="0" fontId="5" fillId="67" borderId="16" xfId="0" applyFont="1" applyFill="1" applyBorder="1" applyAlignment="1">
      <alignment horizontal="center" vertical="center" wrapText="1"/>
    </xf>
    <xf numFmtId="10" fontId="2" fillId="11" borderId="2" xfId="0" applyNumberFormat="1" applyFont="1" applyFill="1" applyBorder="1" applyAlignment="1">
      <alignment horizontal="center" vertical="center"/>
    </xf>
    <xf numFmtId="10" fontId="2" fillId="2" borderId="0" xfId="3" applyNumberFormat="1" applyFont="1" applyFill="1" applyBorder="1">
      <alignment vertical="center"/>
    </xf>
    <xf numFmtId="41" fontId="2" fillId="2" borderId="0" xfId="1" applyNumberFormat="1" applyFont="1" applyFill="1" applyBorder="1" applyAlignment="1">
      <alignment vertical="center"/>
    </xf>
    <xf numFmtId="41" fontId="2" fillId="65" borderId="0" xfId="1" applyFont="1" applyFill="1" applyBorder="1" applyAlignment="1"/>
    <xf numFmtId="10" fontId="2" fillId="65" borderId="0" xfId="3" applyNumberFormat="1" applyFont="1" applyFill="1" applyBorder="1">
      <alignment vertical="center"/>
    </xf>
    <xf numFmtId="41" fontId="2" fillId="65" borderId="0" xfId="1" applyNumberFormat="1" applyFont="1" applyFill="1" applyBorder="1" applyAlignment="1">
      <alignment vertical="center"/>
    </xf>
    <xf numFmtId="10" fontId="2" fillId="0" borderId="0" xfId="3" applyNumberFormat="1" applyFont="1" applyFill="1" applyBorder="1">
      <alignment vertical="center"/>
    </xf>
    <xf numFmtId="41" fontId="2" fillId="0" borderId="0" xfId="1" applyNumberFormat="1" applyFont="1" applyFill="1" applyBorder="1" applyAlignment="1">
      <alignment vertical="center"/>
    </xf>
    <xf numFmtId="44" fontId="0" fillId="0" borderId="0" xfId="0" applyNumberFormat="1" applyBorder="1">
      <alignment horizontal="left" vertical="center"/>
    </xf>
    <xf numFmtId="14" fontId="2" fillId="0" borderId="0" xfId="0" quotePrefix="1" applyNumberFormat="1" applyFont="1" applyBorder="1" applyAlignment="1">
      <alignment vertical="center"/>
    </xf>
    <xf numFmtId="0" fontId="0" fillId="0" borderId="8" xfId="0" applyBorder="1" applyAlignment="1">
      <alignment horizontal="left" vertical="top" wrapText="1"/>
    </xf>
    <xf numFmtId="0" fontId="5" fillId="35" borderId="1" xfId="0" applyFont="1" applyFill="1" applyBorder="1" applyAlignment="1">
      <alignment horizontal="center" vertical="center"/>
    </xf>
    <xf numFmtId="0" fontId="5" fillId="35" borderId="16" xfId="0" applyFont="1" applyFill="1" applyBorder="1" applyAlignment="1">
      <alignment horizontal="center" vertical="center"/>
    </xf>
    <xf numFmtId="0" fontId="5" fillId="35" borderId="2" xfId="0" applyFont="1" applyFill="1" applyBorder="1" applyAlignment="1">
      <alignment horizontal="center" vertical="center"/>
    </xf>
    <xf numFmtId="0" fontId="5" fillId="35" borderId="1" xfId="0" applyFont="1" applyFill="1" applyBorder="1" applyAlignment="1">
      <alignment horizontal="center" vertical="center" wrapText="1"/>
    </xf>
    <xf numFmtId="0" fontId="5" fillId="35" borderId="2" xfId="0" applyFont="1" applyFill="1" applyBorder="1" applyAlignment="1">
      <alignment horizontal="center" vertical="center" wrapText="1"/>
    </xf>
    <xf numFmtId="0" fontId="5" fillId="67" borderId="9" xfId="0" applyFont="1" applyFill="1" applyBorder="1" applyAlignment="1">
      <alignment horizontal="center" vertical="center" wrapText="1"/>
    </xf>
    <xf numFmtId="0" fontId="5" fillId="44" borderId="8" xfId="0" applyFont="1" applyFill="1" applyBorder="1" applyAlignment="1">
      <alignment horizontal="left" vertical="center" wrapText="1"/>
    </xf>
    <xf numFmtId="0" fontId="5" fillId="44" borderId="15" xfId="0" applyFont="1" applyFill="1" applyBorder="1" applyAlignment="1">
      <alignment horizontal="center" vertical="center" wrapText="1"/>
    </xf>
    <xf numFmtId="0" fontId="5" fillId="67" borderId="10" xfId="0" applyFont="1" applyFill="1" applyBorder="1" applyAlignment="1">
      <alignment horizontal="center" vertical="center" wrapText="1"/>
    </xf>
    <xf numFmtId="0" fontId="3" fillId="0" borderId="14" xfId="0" applyFont="1" applyBorder="1" applyAlignment="1">
      <alignment horizontal="center" vertical="center" wrapText="1"/>
    </xf>
    <xf numFmtId="0" fontId="0" fillId="0" borderId="4" xfId="0" applyBorder="1" applyAlignment="1">
      <alignment horizontal="center" vertical="center" wrapText="1"/>
    </xf>
    <xf numFmtId="10" fontId="2" fillId="0" borderId="2" xfId="0" applyNumberFormat="1" applyFont="1" applyFill="1" applyBorder="1" applyAlignment="1">
      <alignment horizontal="center" vertical="center"/>
    </xf>
    <xf numFmtId="0" fontId="54" fillId="0" borderId="0" xfId="0" applyFont="1" applyBorder="1" applyAlignment="1">
      <alignment vertical="center"/>
    </xf>
    <xf numFmtId="0" fontId="2" fillId="0" borderId="8" xfId="0" applyFont="1" applyBorder="1" applyAlignment="1">
      <alignment horizontal="left" vertical="top" wrapText="1"/>
    </xf>
    <xf numFmtId="0" fontId="5" fillId="67" borderId="1" xfId="0" applyFont="1" applyFill="1" applyBorder="1" applyAlignment="1">
      <alignment horizontal="center" vertical="center" wrapText="1"/>
    </xf>
    <xf numFmtId="0" fontId="5" fillId="67" borderId="2" xfId="0" applyFont="1" applyFill="1" applyBorder="1" applyAlignment="1">
      <alignment horizontal="center" vertical="center" wrapText="1"/>
    </xf>
    <xf numFmtId="41" fontId="2" fillId="37" borderId="9" xfId="1" applyFont="1" applyFill="1" applyBorder="1" applyAlignment="1">
      <alignment vertical="center"/>
    </xf>
    <xf numFmtId="41" fontId="2" fillId="2" borderId="12" xfId="1" applyFont="1" applyFill="1" applyBorder="1" applyAlignment="1">
      <alignment horizontal="center" vertical="center"/>
    </xf>
    <xf numFmtId="41" fontId="3" fillId="0" borderId="0" xfId="1" applyFont="1" applyFill="1" applyBorder="1" applyAlignment="1">
      <alignment horizontal="left" vertical="center"/>
    </xf>
    <xf numFmtId="0" fontId="20" fillId="5" borderId="5" xfId="0" applyFont="1" applyFill="1" applyBorder="1" applyAlignment="1">
      <alignment horizontal="center" vertical="center"/>
    </xf>
    <xf numFmtId="0" fontId="21" fillId="5" borderId="7" xfId="0" applyFont="1" applyFill="1" applyBorder="1" applyAlignment="1">
      <alignment horizontal="center" vertical="center"/>
    </xf>
    <xf numFmtId="0" fontId="0" fillId="0" borderId="5" xfId="0" applyFill="1" applyBorder="1">
      <alignment horizontal="left" vertical="center"/>
    </xf>
    <xf numFmtId="169" fontId="2" fillId="0" borderId="4" xfId="1" applyNumberFormat="1" applyFont="1" applyFill="1" applyBorder="1" applyAlignment="1">
      <alignment vertical="center"/>
    </xf>
    <xf numFmtId="169" fontId="2" fillId="0" borderId="5" xfId="1" applyNumberFormat="1" applyFont="1" applyFill="1" applyBorder="1" applyAlignment="1">
      <alignment horizontal="left" vertical="center"/>
    </xf>
    <xf numFmtId="0" fontId="21" fillId="37" borderId="0" xfId="0" applyFont="1" applyFill="1" applyBorder="1" applyAlignment="1">
      <alignment horizontal="left" vertical="center"/>
    </xf>
    <xf numFmtId="41" fontId="2" fillId="0" borderId="0" xfId="0" applyNumberFormat="1" applyFont="1" applyAlignment="1">
      <alignment vertical="center"/>
    </xf>
    <xf numFmtId="0" fontId="0" fillId="0" borderId="15" xfId="0" applyBorder="1" applyAlignment="1">
      <alignment vertical="top" wrapText="1"/>
    </xf>
    <xf numFmtId="0" fontId="2" fillId="0" borderId="15" xfId="0" applyFont="1" applyBorder="1" applyAlignment="1">
      <alignment vertical="top" wrapText="1"/>
    </xf>
    <xf numFmtId="0" fontId="2" fillId="0" borderId="12" xfId="0" applyFont="1" applyBorder="1" applyAlignment="1">
      <alignment vertical="top" wrapText="1"/>
    </xf>
    <xf numFmtId="0" fontId="2" fillId="0" borderId="0" xfId="0" applyFont="1" applyBorder="1" applyAlignment="1">
      <alignment vertical="top" wrapText="1"/>
    </xf>
    <xf numFmtId="0" fontId="2" fillId="0" borderId="5" xfId="0" applyFont="1" applyBorder="1" applyAlignment="1">
      <alignment vertical="top" wrapText="1"/>
    </xf>
    <xf numFmtId="0" fontId="2" fillId="0" borderId="14" xfId="0" applyFont="1" applyBorder="1" applyAlignment="1">
      <alignment vertical="top" wrapText="1"/>
    </xf>
    <xf numFmtId="0" fontId="2" fillId="0" borderId="7" xfId="0" applyFont="1" applyBorder="1" applyAlignment="1">
      <alignment vertical="top" wrapText="1"/>
    </xf>
    <xf numFmtId="169" fontId="5" fillId="35" borderId="8" xfId="0" applyNumberFormat="1" applyFont="1" applyFill="1" applyBorder="1" applyAlignment="1">
      <alignment vertical="center"/>
    </xf>
    <xf numFmtId="41" fontId="5" fillId="35" borderId="15" xfId="0" applyNumberFormat="1" applyFont="1" applyFill="1" applyBorder="1" applyAlignment="1">
      <alignment vertical="center"/>
    </xf>
    <xf numFmtId="0" fontId="3" fillId="0" borderId="0" xfId="0" applyFont="1" applyBorder="1" applyAlignment="1">
      <alignment horizontal="center" vertical="center" wrapText="1"/>
    </xf>
    <xf numFmtId="169" fontId="5" fillId="67" borderId="1" xfId="0" applyNumberFormat="1" applyFont="1" applyFill="1" applyBorder="1" applyAlignment="1">
      <alignment horizontal="center" vertical="center" wrapText="1"/>
    </xf>
    <xf numFmtId="0" fontId="5" fillId="67" borderId="8" xfId="0" applyFont="1" applyFill="1" applyBorder="1" applyAlignment="1">
      <alignment horizontal="center" vertical="center" wrapText="1"/>
    </xf>
    <xf numFmtId="41" fontId="2" fillId="0" borderId="15" xfId="0" applyNumberFormat="1" applyFont="1" applyBorder="1" applyAlignment="1">
      <alignment horizontal="center" vertical="center" wrapText="1"/>
    </xf>
    <xf numFmtId="41" fontId="2" fillId="0" borderId="0" xfId="0" applyNumberFormat="1" applyFont="1" applyBorder="1" applyAlignment="1">
      <alignment horizontal="center" vertical="center" wrapText="1"/>
    </xf>
    <xf numFmtId="41" fontId="2" fillId="0" borderId="8" xfId="0" applyNumberFormat="1" applyFont="1" applyBorder="1" applyAlignment="1">
      <alignment horizontal="center" vertical="center"/>
    </xf>
    <xf numFmtId="169" fontId="2" fillId="0" borderId="14" xfId="0" applyNumberFormat="1" applyFont="1" applyBorder="1" applyAlignment="1">
      <alignment horizontal="center" vertical="center"/>
    </xf>
    <xf numFmtId="41" fontId="3" fillId="0" borderId="8" xfId="1" applyNumberFormat="1" applyFont="1" applyBorder="1" applyAlignment="1">
      <alignment vertical="center"/>
    </xf>
    <xf numFmtId="41" fontId="2" fillId="2" borderId="17" xfId="1" applyFont="1" applyFill="1" applyBorder="1" applyAlignment="1">
      <alignment vertical="center"/>
    </xf>
    <xf numFmtId="41" fontId="2" fillId="2" borderId="15" xfId="1" applyNumberFormat="1" applyFont="1" applyFill="1" applyBorder="1" applyAlignment="1">
      <alignment vertical="center"/>
    </xf>
    <xf numFmtId="41" fontId="2" fillId="2" borderId="18" xfId="1" applyFont="1" applyFill="1" applyBorder="1" applyAlignment="1">
      <alignment vertical="center"/>
    </xf>
    <xf numFmtId="169" fontId="2" fillId="2" borderId="18" xfId="1" applyNumberFormat="1" applyFont="1" applyFill="1" applyBorder="1" applyAlignment="1">
      <alignment vertical="center"/>
    </xf>
    <xf numFmtId="43" fontId="2" fillId="2" borderId="0" xfId="1" applyNumberFormat="1" applyFont="1" applyFill="1" applyBorder="1" applyAlignment="1">
      <alignment vertical="center"/>
    </xf>
    <xf numFmtId="0" fontId="2" fillId="65" borderId="0" xfId="0" applyFont="1" applyFill="1" applyBorder="1" applyAlignment="1">
      <alignment horizontal="left" vertical="center"/>
    </xf>
    <xf numFmtId="0" fontId="2" fillId="65" borderId="0" xfId="0" applyFont="1" applyFill="1" applyAlignment="1">
      <alignment vertical="center"/>
    </xf>
    <xf numFmtId="169" fontId="2" fillId="65" borderId="18" xfId="1" applyNumberFormat="1" applyFont="1" applyFill="1" applyBorder="1" applyAlignment="1">
      <alignment vertical="center"/>
    </xf>
    <xf numFmtId="41" fontId="22" fillId="65" borderId="0" xfId="1" applyNumberFormat="1" applyFont="1" applyFill="1" applyBorder="1" applyAlignment="1">
      <alignment vertical="center"/>
    </xf>
    <xf numFmtId="169" fontId="2" fillId="0" borderId="18" xfId="1" applyNumberFormat="1" applyFont="1" applyFill="1" applyBorder="1" applyAlignment="1">
      <alignment vertical="center"/>
    </xf>
    <xf numFmtId="41" fontId="2" fillId="0" borderId="0" xfId="1" applyNumberFormat="1" applyFont="1" applyBorder="1" applyAlignment="1">
      <alignment vertical="center"/>
    </xf>
    <xf numFmtId="169" fontId="2" fillId="0" borderId="18" xfId="1" applyNumberFormat="1" applyFont="1" applyBorder="1" applyAlignment="1">
      <alignment vertical="center"/>
    </xf>
    <xf numFmtId="14" fontId="2" fillId="0" borderId="4" xfId="0" quotePrefix="1" applyNumberFormat="1" applyFont="1" applyBorder="1" applyAlignment="1">
      <alignment vertical="center"/>
    </xf>
    <xf numFmtId="0" fontId="0" fillId="0" borderId="0" xfId="0" applyBorder="1" applyAlignment="1">
      <alignment vertical="top" wrapText="1"/>
    </xf>
    <xf numFmtId="0" fontId="0" fillId="0" borderId="6" xfId="0" applyBorder="1" applyAlignment="1">
      <alignment horizontal="center" vertical="top" wrapText="1"/>
    </xf>
    <xf numFmtId="0" fontId="0" fillId="0" borderId="14" xfId="0" applyBorder="1" applyAlignment="1">
      <alignment horizontal="center" vertical="top" wrapText="1"/>
    </xf>
    <xf numFmtId="0" fontId="0" fillId="0" borderId="7" xfId="0" applyBorder="1" applyAlignment="1">
      <alignment horizontal="center" vertical="top" wrapText="1"/>
    </xf>
    <xf numFmtId="169" fontId="5" fillId="3" borderId="1" xfId="0" applyNumberFormat="1" applyFont="1" applyFill="1" applyBorder="1" applyAlignment="1">
      <alignment vertical="center"/>
    </xf>
    <xf numFmtId="0" fontId="5" fillId="67" borderId="15" xfId="0" applyFont="1" applyFill="1" applyBorder="1" applyAlignment="1">
      <alignment horizontal="center" vertical="center" wrapText="1"/>
    </xf>
    <xf numFmtId="41" fontId="0" fillId="0" borderId="0" xfId="1" applyFont="1" applyFill="1" applyBorder="1" applyAlignment="1">
      <alignment horizontal="left" vertical="center"/>
    </xf>
    <xf numFmtId="169" fontId="2" fillId="65" borderId="5" xfId="1" applyNumberFormat="1" applyFont="1" applyFill="1" applyBorder="1" applyAlignment="1">
      <alignment vertical="center"/>
    </xf>
    <xf numFmtId="0" fontId="0" fillId="0" borderId="6" xfId="0" applyFont="1" applyBorder="1" applyAlignment="1">
      <alignment vertical="center"/>
    </xf>
    <xf numFmtId="0" fontId="5" fillId="3" borderId="8" xfId="0" applyFont="1" applyFill="1" applyBorder="1" applyAlignment="1">
      <alignment vertical="center"/>
    </xf>
    <xf numFmtId="0" fontId="5" fillId="3" borderId="12" xfId="0" applyFont="1" applyFill="1" applyBorder="1" applyAlignment="1">
      <alignment vertical="center"/>
    </xf>
    <xf numFmtId="0" fontId="5" fillId="35" borderId="8" xfId="0" applyFont="1" applyFill="1" applyBorder="1" applyAlignment="1">
      <alignment horizontal="center" vertical="center" wrapText="1"/>
    </xf>
    <xf numFmtId="0" fontId="5" fillId="0" borderId="13" xfId="0" applyFont="1" applyFill="1" applyBorder="1" applyAlignment="1">
      <alignment horizontal="center" vertical="center" wrapText="1"/>
    </xf>
    <xf numFmtId="0" fontId="3" fillId="0" borderId="6" xfId="0" applyFont="1" applyFill="1" applyBorder="1" applyAlignment="1">
      <alignment horizontal="center" vertical="center" wrapText="1"/>
    </xf>
    <xf numFmtId="0" fontId="2" fillId="35" borderId="13" xfId="0" applyFont="1" applyFill="1" applyBorder="1" applyAlignment="1">
      <alignment horizontal="center" vertical="center" wrapText="1"/>
    </xf>
    <xf numFmtId="0" fontId="0" fillId="0" borderId="6" xfId="0" applyBorder="1" applyAlignment="1">
      <alignment horizontal="center" vertical="center" wrapText="1"/>
    </xf>
    <xf numFmtId="0" fontId="2" fillId="0" borderId="15" xfId="0" applyFont="1" applyFill="1" applyBorder="1" applyAlignment="1">
      <alignment horizontal="center" vertical="center"/>
    </xf>
    <xf numFmtId="10" fontId="2" fillId="0" borderId="16" xfId="0" applyNumberFormat="1" applyFont="1" applyFill="1" applyBorder="1" applyAlignment="1">
      <alignment horizontal="center" vertical="center"/>
    </xf>
    <xf numFmtId="0" fontId="57" fillId="0" borderId="0" xfId="0" applyFont="1" applyFill="1" applyAlignment="1">
      <alignment horizontal="left" wrapText="1"/>
    </xf>
    <xf numFmtId="169" fontId="57" fillId="4" borderId="0" xfId="0" applyNumberFormat="1" applyFont="1" applyFill="1" applyBorder="1" applyAlignment="1"/>
    <xf numFmtId="0" fontId="57" fillId="4" borderId="0" xfId="0" applyFont="1" applyFill="1" applyAlignment="1">
      <alignment vertical="center"/>
    </xf>
    <xf numFmtId="0" fontId="57" fillId="4" borderId="0" xfId="0" applyFont="1" applyFill="1" applyAlignment="1">
      <alignment horizontal="left" vertical="center"/>
    </xf>
    <xf numFmtId="0" fontId="57" fillId="0" borderId="14" xfId="0" applyFont="1" applyFill="1" applyBorder="1" applyAlignment="1">
      <alignment horizontal="left" wrapText="1"/>
    </xf>
    <xf numFmtId="0" fontId="57" fillId="0" borderId="9" xfId="0" applyFont="1" applyFill="1" applyBorder="1" applyAlignment="1">
      <alignment vertical="center"/>
    </xf>
    <xf numFmtId="0" fontId="63" fillId="0" borderId="8" xfId="0" applyFont="1" applyFill="1" applyBorder="1" applyAlignment="1">
      <alignment vertical="center"/>
    </xf>
    <xf numFmtId="0" fontId="57" fillId="0" borderId="12" xfId="0" applyFont="1" applyFill="1" applyBorder="1" applyAlignment="1">
      <alignment vertical="center"/>
    </xf>
    <xf numFmtId="0" fontId="57" fillId="0" borderId="13" xfId="0" applyFont="1" applyFill="1" applyBorder="1" applyAlignment="1">
      <alignment vertical="center"/>
    </xf>
    <xf numFmtId="14" fontId="57" fillId="0" borderId="0" xfId="0" applyNumberFormat="1" applyFont="1" applyFill="1" applyBorder="1" applyAlignment="1">
      <alignment vertical="center"/>
    </xf>
    <xf numFmtId="0" fontId="57" fillId="0" borderId="5" xfId="0" applyFont="1" applyFill="1" applyBorder="1" applyAlignment="1">
      <alignment vertical="center"/>
    </xf>
    <xf numFmtId="169" fontId="57" fillId="4" borderId="0" xfId="0" applyNumberFormat="1" applyFont="1" applyFill="1" applyAlignment="1"/>
    <xf numFmtId="0" fontId="57" fillId="0" borderId="10" xfId="0" applyFont="1" applyFill="1" applyBorder="1" applyAlignment="1">
      <alignment vertical="center"/>
    </xf>
    <xf numFmtId="0" fontId="57" fillId="0" borderId="14" xfId="0" applyFont="1" applyFill="1" applyBorder="1" applyAlignment="1">
      <alignment vertical="center"/>
    </xf>
    <xf numFmtId="0" fontId="57" fillId="0" borderId="7" xfId="0" applyFont="1" applyFill="1" applyBorder="1" applyAlignment="1">
      <alignment vertical="center"/>
    </xf>
    <xf numFmtId="169" fontId="57" fillId="4" borderId="0" xfId="0" applyNumberFormat="1" applyFont="1" applyFill="1" applyAlignment="1">
      <alignment vertical="center"/>
    </xf>
    <xf numFmtId="0" fontId="57" fillId="0" borderId="8" xfId="0" applyFont="1" applyFill="1" applyBorder="1" applyAlignment="1">
      <alignment horizontal="left" vertical="center" wrapText="1"/>
    </xf>
    <xf numFmtId="0" fontId="57" fillId="0" borderId="15" xfId="0" applyFont="1" applyFill="1" applyBorder="1" applyAlignment="1">
      <alignment horizontal="left" vertical="center" wrapText="1"/>
    </xf>
    <xf numFmtId="0" fontId="57" fillId="0" borderId="12" xfId="0" applyFont="1" applyFill="1" applyBorder="1" applyAlignment="1">
      <alignment horizontal="left" vertical="center" wrapText="1"/>
    </xf>
    <xf numFmtId="0" fontId="57" fillId="0" borderId="4" xfId="0" applyFont="1" applyFill="1" applyBorder="1" applyAlignment="1">
      <alignment horizontal="left" vertical="center" wrapText="1"/>
    </xf>
    <xf numFmtId="0" fontId="57" fillId="0" borderId="0" xfId="0" applyFont="1" applyFill="1" applyBorder="1" applyAlignment="1">
      <alignment horizontal="left" vertical="center" wrapText="1"/>
    </xf>
    <xf numFmtId="0" fontId="57" fillId="0" borderId="5" xfId="0" applyFont="1" applyFill="1" applyBorder="1" applyAlignment="1">
      <alignment horizontal="left" vertical="center" wrapText="1"/>
    </xf>
    <xf numFmtId="0" fontId="57" fillId="4" borderId="0" xfId="0" applyFont="1" applyFill="1" applyAlignment="1">
      <alignment horizontal="left"/>
    </xf>
    <xf numFmtId="0" fontId="57" fillId="0" borderId="6" xfId="0" applyFont="1" applyFill="1" applyBorder="1" applyAlignment="1">
      <alignment horizontal="left" vertical="center" wrapText="1"/>
    </xf>
    <xf numFmtId="0" fontId="57" fillId="0" borderId="14" xfId="0" applyFont="1" applyFill="1" applyBorder="1" applyAlignment="1">
      <alignment horizontal="left" vertical="center" wrapText="1"/>
    </xf>
    <xf numFmtId="0" fontId="57" fillId="0" borderId="7" xfId="0" applyFont="1" applyFill="1" applyBorder="1" applyAlignment="1">
      <alignment horizontal="left" vertical="center" wrapText="1"/>
    </xf>
    <xf numFmtId="0" fontId="64" fillId="0" borderId="0" xfId="0" applyFont="1" applyFill="1" applyAlignment="1">
      <alignment horizontal="center" vertical="center"/>
    </xf>
    <xf numFmtId="0" fontId="57" fillId="0" borderId="0" xfId="0" applyFont="1" applyFill="1" applyAlignment="1">
      <alignment horizontal="left" vertical="center"/>
    </xf>
    <xf numFmtId="0" fontId="57" fillId="0" borderId="0" xfId="0" applyFont="1" applyFill="1" applyAlignment="1">
      <alignment horizontal="center" vertical="center" wrapText="1"/>
    </xf>
    <xf numFmtId="169" fontId="2" fillId="8" borderId="0" xfId="1" applyNumberFormat="1" applyFont="1" applyFill="1" applyBorder="1" applyAlignment="1"/>
    <xf numFmtId="41" fontId="2" fillId="0" borderId="0" xfId="0" applyNumberFormat="1" applyFont="1" applyBorder="1" applyAlignment="1">
      <alignment horizontal="left" vertical="center"/>
    </xf>
    <xf numFmtId="0" fontId="3" fillId="0" borderId="15" xfId="0" applyFont="1" applyFill="1" applyBorder="1" applyAlignment="1">
      <alignment vertical="center"/>
    </xf>
    <xf numFmtId="14" fontId="2" fillId="0" borderId="0" xfId="0" applyNumberFormat="1" applyFont="1" applyFill="1" applyBorder="1" applyAlignment="1">
      <alignment vertical="center"/>
    </xf>
    <xf numFmtId="0" fontId="0" fillId="0" borderId="0" xfId="0" applyFont="1" applyFill="1" applyBorder="1" applyAlignment="1">
      <alignment vertical="center"/>
    </xf>
    <xf numFmtId="0" fontId="20" fillId="0" borderId="5" xfId="0" applyFont="1" applyFill="1" applyBorder="1" applyAlignment="1">
      <alignment horizontal="center" vertical="center"/>
    </xf>
    <xf numFmtId="0" fontId="0" fillId="0" borderId="0" xfId="0" applyFont="1" applyFill="1" applyBorder="1" applyAlignment="1">
      <alignment horizontal="left" vertical="top" wrapText="1"/>
    </xf>
    <xf numFmtId="0" fontId="2" fillId="0" borderId="0" xfId="0" applyFont="1" applyFill="1" applyBorder="1" applyAlignment="1">
      <alignment horizontal="left" vertical="top" wrapText="1"/>
    </xf>
    <xf numFmtId="0" fontId="2" fillId="0" borderId="14" xfId="0" applyFont="1" applyFill="1" applyBorder="1" applyAlignment="1">
      <alignment horizontal="left" vertical="top" wrapText="1"/>
    </xf>
    <xf numFmtId="0" fontId="2" fillId="0" borderId="7" xfId="0" applyFont="1" applyFill="1" applyBorder="1" applyAlignment="1">
      <alignment vertical="center"/>
    </xf>
    <xf numFmtId="0" fontId="3" fillId="0" borderId="9" xfId="0" applyFont="1" applyBorder="1" applyAlignment="1">
      <alignment horizontal="center" vertical="center" wrapText="1"/>
    </xf>
    <xf numFmtId="0" fontId="3" fillId="0" borderId="13" xfId="0" applyFont="1" applyBorder="1" applyAlignment="1">
      <alignment horizontal="center" vertical="center" wrapText="1"/>
    </xf>
    <xf numFmtId="41" fontId="2" fillId="65" borderId="0" xfId="1" applyFont="1" applyFill="1" applyBorder="1" applyAlignment="1">
      <alignment horizontal="right" vertical="center"/>
    </xf>
    <xf numFmtId="41" fontId="2" fillId="27" borderId="5" xfId="1" applyFont="1" applyFill="1" applyBorder="1" applyAlignment="1">
      <alignment horizontal="left" vertical="center"/>
    </xf>
    <xf numFmtId="9" fontId="3" fillId="5" borderId="10" xfId="0" applyNumberFormat="1" applyFont="1" applyFill="1" applyBorder="1" applyAlignment="1">
      <alignment horizontal="center" vertical="center"/>
    </xf>
    <xf numFmtId="169" fontId="2" fillId="28" borderId="0" xfId="1" applyNumberFormat="1" applyFont="1" applyFill="1" applyBorder="1" applyAlignment="1">
      <alignment vertical="center"/>
    </xf>
    <xf numFmtId="0" fontId="0" fillId="0" borderId="15" xfId="0" applyBorder="1" applyAlignment="1">
      <alignment horizontal="center" vertical="center" wrapText="1"/>
    </xf>
    <xf numFmtId="0" fontId="0" fillId="0" borderId="15" xfId="0" applyBorder="1" applyAlignment="1">
      <alignment vertical="center" wrapText="1"/>
    </xf>
    <xf numFmtId="0" fontId="0" fillId="0" borderId="0" xfId="0" applyBorder="1" applyAlignment="1">
      <alignment vertical="center" wrapText="1"/>
    </xf>
    <xf numFmtId="0" fontId="0" fillId="0" borderId="14" xfId="0" applyBorder="1" applyAlignment="1">
      <alignment vertical="center" wrapText="1"/>
    </xf>
    <xf numFmtId="0" fontId="2" fillId="36" borderId="13" xfId="1" applyNumberFormat="1" applyFont="1" applyFill="1" applyBorder="1" applyAlignment="1">
      <alignment horizontal="right" vertical="center"/>
    </xf>
    <xf numFmtId="0" fontId="2" fillId="36" borderId="0" xfId="1" applyNumberFormat="1" applyFont="1" applyFill="1" applyBorder="1" applyAlignment="1">
      <alignment horizontal="right" vertical="center"/>
    </xf>
    <xf numFmtId="0" fontId="2" fillId="36" borderId="0" xfId="0" applyFont="1" applyFill="1" applyBorder="1" applyAlignment="1">
      <alignment horizontal="right" vertical="center"/>
    </xf>
    <xf numFmtId="41" fontId="2" fillId="36" borderId="0" xfId="1" applyFont="1" applyFill="1" applyBorder="1" applyAlignment="1">
      <alignment horizontal="left"/>
    </xf>
    <xf numFmtId="41" fontId="2" fillId="36" borderId="4" xfId="1" applyFont="1" applyFill="1" applyBorder="1" applyAlignment="1">
      <alignment vertical="center"/>
    </xf>
    <xf numFmtId="41" fontId="2" fillId="36" borderId="0" xfId="1" applyFont="1" applyFill="1" applyBorder="1" applyAlignment="1">
      <alignment vertical="center"/>
    </xf>
    <xf numFmtId="41" fontId="2" fillId="36" borderId="5" xfId="1" applyFont="1" applyFill="1" applyBorder="1" applyAlignment="1">
      <alignment vertical="center"/>
    </xf>
    <xf numFmtId="41" fontId="2" fillId="36" borderId="4" xfId="1" applyFont="1" applyFill="1" applyBorder="1" applyAlignment="1">
      <alignment horizontal="left" vertical="center"/>
    </xf>
    <xf numFmtId="41" fontId="2" fillId="36" borderId="0" xfId="1" applyFont="1" applyFill="1" applyBorder="1" applyAlignment="1">
      <alignment horizontal="left" vertical="center"/>
    </xf>
    <xf numFmtId="41" fontId="2" fillId="36" borderId="5" xfId="1" applyFont="1" applyFill="1" applyBorder="1" applyAlignment="1">
      <alignment horizontal="left" vertical="center"/>
    </xf>
    <xf numFmtId="169" fontId="2" fillId="36" borderId="0" xfId="1" applyNumberFormat="1" applyFont="1" applyFill="1" applyBorder="1" applyAlignment="1">
      <alignment vertical="center"/>
    </xf>
    <xf numFmtId="0" fontId="3" fillId="0" borderId="0" xfId="0" applyFont="1" applyBorder="1" applyAlignment="1">
      <alignment vertical="center"/>
    </xf>
    <xf numFmtId="14" fontId="3" fillId="0" borderId="0" xfId="0" applyNumberFormat="1" applyFont="1" applyBorder="1" applyAlignment="1">
      <alignment vertical="center"/>
    </xf>
    <xf numFmtId="0" fontId="3" fillId="0" borderId="14" xfId="0" applyFont="1" applyBorder="1" applyAlignment="1">
      <alignment vertical="center"/>
    </xf>
    <xf numFmtId="0" fontId="3" fillId="0" borderId="0" xfId="0" applyFont="1" applyAlignment="1">
      <alignment vertical="center"/>
    </xf>
    <xf numFmtId="169" fontId="2" fillId="0" borderId="0" xfId="1" applyNumberFormat="1" applyFont="1" applyAlignment="1">
      <alignment vertical="center"/>
    </xf>
    <xf numFmtId="0" fontId="0" fillId="0" borderId="8" xfId="0" applyFont="1" applyBorder="1" applyAlignment="1">
      <alignment vertical="center"/>
    </xf>
    <xf numFmtId="169" fontId="5" fillId="35" borderId="15" xfId="1" applyNumberFormat="1" applyFont="1" applyFill="1" applyBorder="1" applyAlignment="1">
      <alignment vertical="center"/>
    </xf>
    <xf numFmtId="169" fontId="2" fillId="0" borderId="11" xfId="1" applyNumberFormat="1" applyFont="1" applyBorder="1" applyAlignment="1">
      <alignment horizontal="center" vertical="center" wrapText="1"/>
    </xf>
    <xf numFmtId="169" fontId="2" fillId="0" borderId="11" xfId="1" applyNumberFormat="1" applyFont="1" applyBorder="1" applyAlignment="1">
      <alignment horizontal="center" vertical="center"/>
    </xf>
    <xf numFmtId="172" fontId="2" fillId="37" borderId="11" xfId="3" applyNumberFormat="1" applyFont="1" applyFill="1" applyBorder="1" applyAlignment="1">
      <alignment horizontal="center" vertical="center"/>
    </xf>
    <xf numFmtId="169" fontId="2" fillId="27" borderId="0" xfId="1" applyNumberFormat="1" applyFont="1" applyFill="1" applyBorder="1" applyAlignment="1">
      <alignment vertical="center"/>
    </xf>
    <xf numFmtId="41" fontId="2" fillId="27" borderId="0" xfId="1" applyFont="1" applyFill="1" applyBorder="1" applyAlignment="1">
      <alignment vertical="center"/>
    </xf>
    <xf numFmtId="169" fontId="5" fillId="3" borderId="0" xfId="1" applyNumberFormat="1" applyFont="1" applyFill="1" applyAlignment="1">
      <alignment horizontal="left" vertical="center"/>
    </xf>
    <xf numFmtId="0" fontId="3" fillId="0" borderId="1" xfId="0" applyFont="1" applyBorder="1">
      <alignment horizontal="left" vertical="center"/>
    </xf>
    <xf numFmtId="41" fontId="3" fillId="0" borderId="2" xfId="1" applyFont="1" applyBorder="1" applyAlignment="1">
      <alignment horizontal="left" vertical="center"/>
    </xf>
    <xf numFmtId="0" fontId="0" fillId="0" borderId="0" xfId="0" applyAlignment="1">
      <alignment horizontal="left" vertical="center" wrapText="1"/>
    </xf>
    <xf numFmtId="0" fontId="0" fillId="58" borderId="0" xfId="0" applyFill="1">
      <alignment horizontal="left" vertical="center"/>
    </xf>
    <xf numFmtId="0" fontId="0" fillId="0" borderId="14" xfId="0" applyFont="1" applyBorder="1" applyAlignment="1">
      <alignment vertical="center"/>
    </xf>
    <xf numFmtId="0" fontId="65" fillId="5" borderId="0" xfId="0" applyFont="1" applyFill="1" applyAlignment="1">
      <alignment vertical="center"/>
    </xf>
    <xf numFmtId="0" fontId="2" fillId="5" borderId="0" xfId="0" applyFont="1" applyFill="1" applyAlignment="1">
      <alignment horizontal="left" vertical="center"/>
    </xf>
    <xf numFmtId="0" fontId="2" fillId="5" borderId="0" xfId="0" applyFont="1" applyFill="1" applyAlignment="1">
      <alignment vertical="center"/>
    </xf>
    <xf numFmtId="0" fontId="54" fillId="5" borderId="0" xfId="0" applyFont="1" applyFill="1" applyAlignment="1">
      <alignment vertical="center"/>
    </xf>
    <xf numFmtId="0" fontId="2" fillId="5" borderId="9" xfId="0" applyFont="1" applyFill="1" applyBorder="1" applyAlignment="1">
      <alignment vertical="center"/>
    </xf>
    <xf numFmtId="0" fontId="2" fillId="5" borderId="15" xfId="0" applyFont="1" applyFill="1" applyBorder="1" applyAlignment="1">
      <alignment vertical="center"/>
    </xf>
    <xf numFmtId="0" fontId="2" fillId="5" borderId="12" xfId="0" applyFont="1" applyFill="1" applyBorder="1" applyAlignment="1">
      <alignment vertical="center"/>
    </xf>
    <xf numFmtId="0" fontId="2" fillId="5" borderId="13" xfId="0" applyFont="1" applyFill="1" applyBorder="1" applyAlignment="1">
      <alignment vertical="center"/>
    </xf>
    <xf numFmtId="14" fontId="2" fillId="5" borderId="0" xfId="0" quotePrefix="1" applyNumberFormat="1" applyFont="1" applyFill="1" applyBorder="1" applyAlignment="1">
      <alignment vertical="center"/>
    </xf>
    <xf numFmtId="0" fontId="2" fillId="5" borderId="0" xfId="0" applyFont="1" applyFill="1" applyBorder="1" applyAlignment="1">
      <alignment vertical="center"/>
    </xf>
    <xf numFmtId="0" fontId="2" fillId="5" borderId="5" xfId="0" applyFont="1" applyFill="1" applyBorder="1" applyAlignment="1">
      <alignment vertical="center"/>
    </xf>
    <xf numFmtId="0" fontId="2" fillId="5" borderId="10" xfId="0" applyFont="1" applyFill="1" applyBorder="1" applyAlignment="1">
      <alignment vertical="center"/>
    </xf>
    <xf numFmtId="0" fontId="2" fillId="5" borderId="14" xfId="0" applyFont="1" applyFill="1" applyBorder="1" applyAlignment="1">
      <alignment vertical="center"/>
    </xf>
    <xf numFmtId="0" fontId="2" fillId="5" borderId="7" xfId="0" applyFont="1" applyFill="1" applyBorder="1" applyAlignment="1">
      <alignment vertical="center"/>
    </xf>
    <xf numFmtId="0" fontId="2" fillId="5" borderId="4" xfId="0" applyFont="1" applyFill="1" applyBorder="1" applyAlignment="1">
      <alignment vertical="center"/>
    </xf>
    <xf numFmtId="0" fontId="2" fillId="5" borderId="15" xfId="0" applyFont="1" applyFill="1" applyBorder="1" applyAlignment="1">
      <alignment horizontal="left" vertical="top" wrapText="1"/>
    </xf>
    <xf numFmtId="0" fontId="2" fillId="5" borderId="12" xfId="0" applyFont="1" applyFill="1" applyBorder="1" applyAlignment="1">
      <alignment horizontal="left" vertical="top" wrapText="1"/>
    </xf>
    <xf numFmtId="0" fontId="2" fillId="5" borderId="0" xfId="0" applyFont="1" applyFill="1" applyBorder="1" applyAlignment="1">
      <alignment horizontal="left" vertical="top" wrapText="1"/>
    </xf>
    <xf numFmtId="0" fontId="2" fillId="5" borderId="5" xfId="0" applyFont="1" applyFill="1" applyBorder="1" applyAlignment="1">
      <alignment horizontal="left" vertical="top" wrapText="1"/>
    </xf>
    <xf numFmtId="0" fontId="2" fillId="5" borderId="6" xfId="0" applyFont="1" applyFill="1" applyBorder="1" applyAlignment="1">
      <alignment vertical="center"/>
    </xf>
    <xf numFmtId="0" fontId="2" fillId="5" borderId="14" xfId="0" applyFont="1" applyFill="1" applyBorder="1" applyAlignment="1">
      <alignment horizontal="left" vertical="top" wrapText="1"/>
    </xf>
    <xf numFmtId="0" fontId="2" fillId="5" borderId="7" xfId="0" applyFont="1" applyFill="1" applyBorder="1" applyAlignment="1">
      <alignment horizontal="left" vertical="top" wrapText="1"/>
    </xf>
    <xf numFmtId="169" fontId="2" fillId="0" borderId="15" xfId="1" applyNumberFormat="1" applyFont="1" applyBorder="1" applyAlignment="1">
      <alignment vertical="center"/>
    </xf>
    <xf numFmtId="169" fontId="0" fillId="0" borderId="9" xfId="1" applyNumberFormat="1" applyFont="1" applyBorder="1" applyAlignment="1">
      <alignment vertical="center"/>
    </xf>
    <xf numFmtId="0" fontId="66" fillId="2" borderId="1" xfId="14" applyFont="1" applyFill="1" applyBorder="1" applyAlignment="1">
      <alignment horizontal="center" vertical="center"/>
    </xf>
    <xf numFmtId="41" fontId="37" fillId="2" borderId="2" xfId="1" applyFont="1" applyFill="1" applyBorder="1" applyAlignment="1">
      <alignment horizontal="center" vertical="center"/>
    </xf>
    <xf numFmtId="0" fontId="14" fillId="0" borderId="0" xfId="14" applyFont="1" applyBorder="1" applyAlignment="1">
      <alignment horizontal="left" vertical="center"/>
    </xf>
    <xf numFmtId="0" fontId="67" fillId="0" borderId="0" xfId="14" applyFont="1" applyBorder="1" applyAlignment="1">
      <alignment horizontal="left" vertical="center"/>
    </xf>
    <xf numFmtId="0" fontId="14" fillId="0" borderId="0" xfId="14" applyAlignment="1">
      <alignment horizontal="left" vertical="center"/>
    </xf>
    <xf numFmtId="0" fontId="14" fillId="0" borderId="0" xfId="14">
      <alignment horizontal="left" vertical="center"/>
    </xf>
    <xf numFmtId="0" fontId="37" fillId="2" borderId="0" xfId="14" quotePrefix="1" applyFont="1" applyFill="1" applyAlignment="1">
      <alignment horizontal="left" vertical="center"/>
    </xf>
    <xf numFmtId="0" fontId="37" fillId="2" borderId="0" xfId="14" applyFont="1" applyFill="1" applyAlignment="1">
      <alignment horizontal="left" vertical="center"/>
    </xf>
    <xf numFmtId="0" fontId="37" fillId="36" borderId="0" xfId="14" applyFont="1" applyFill="1" applyBorder="1" applyAlignment="1">
      <alignment horizontal="left" vertical="center"/>
    </xf>
    <xf numFmtId="43" fontId="37" fillId="36" borderId="0" xfId="14" applyNumberFormat="1" applyFont="1" applyFill="1" applyBorder="1" applyAlignment="1">
      <alignment horizontal="left" vertical="center"/>
    </xf>
    <xf numFmtId="0" fontId="68" fillId="36" borderId="0" xfId="14" applyFont="1" applyFill="1" applyBorder="1" applyAlignment="1">
      <alignment horizontal="left" vertical="center"/>
    </xf>
    <xf numFmtId="0" fontId="66" fillId="36" borderId="0" xfId="14" applyFont="1" applyFill="1" applyBorder="1" applyAlignment="1">
      <alignment horizontal="center" vertical="center"/>
    </xf>
    <xf numFmtId="0" fontId="69" fillId="0" borderId="0" xfId="14" applyFont="1" applyBorder="1" applyAlignment="1">
      <alignment horizontal="left" vertical="center"/>
    </xf>
    <xf numFmtId="0" fontId="66" fillId="36" borderId="0" xfId="14" applyFont="1" applyFill="1" applyBorder="1" applyAlignment="1">
      <alignment horizontal="left" vertical="center"/>
    </xf>
    <xf numFmtId="43" fontId="37" fillId="36" borderId="0" xfId="14" applyNumberFormat="1" applyFont="1" applyFill="1" applyBorder="1" applyAlignment="1">
      <alignment horizontal="center" vertical="center"/>
    </xf>
    <xf numFmtId="164" fontId="37" fillId="36" borderId="0" xfId="14" applyNumberFormat="1" applyFont="1" applyFill="1" applyBorder="1" applyAlignment="1">
      <alignment horizontal="center" vertical="center"/>
    </xf>
    <xf numFmtId="0" fontId="37" fillId="36" borderId="0" xfId="14" applyFont="1" applyFill="1" applyBorder="1" applyAlignment="1">
      <alignment horizontal="center" vertical="center"/>
    </xf>
    <xf numFmtId="0" fontId="17" fillId="0" borderId="0" xfId="14" applyFont="1" applyAlignment="1">
      <alignment horizontal="left" vertical="center"/>
    </xf>
    <xf numFmtId="0" fontId="37" fillId="36" borderId="0" xfId="14" applyFont="1" applyFill="1" applyBorder="1" applyAlignment="1">
      <alignment horizontal="left" vertical="center" wrapText="1"/>
    </xf>
    <xf numFmtId="0" fontId="14" fillId="0" borderId="0" xfId="14" applyFont="1" applyBorder="1" applyAlignment="1">
      <alignment horizontal="left" vertical="center" wrapText="1"/>
    </xf>
    <xf numFmtId="41" fontId="70" fillId="3" borderId="0" xfId="14" applyNumberFormat="1" applyFont="1" applyFill="1" applyBorder="1" applyAlignment="1">
      <alignment horizontal="left" vertical="center"/>
    </xf>
    <xf numFmtId="0" fontId="14" fillId="0" borderId="0" xfId="14" applyFont="1" applyFill="1" applyBorder="1" applyAlignment="1">
      <alignment horizontal="left" vertical="center"/>
    </xf>
    <xf numFmtId="41" fontId="14" fillId="0" borderId="0" xfId="8" applyFont="1" applyFill="1" applyBorder="1" applyAlignment="1">
      <alignment horizontal="left" vertical="center"/>
    </xf>
    <xf numFmtId="0" fontId="37" fillId="36" borderId="0" xfId="14" applyFont="1" applyFill="1" applyAlignment="1">
      <alignment horizontal="left" vertical="center"/>
    </xf>
    <xf numFmtId="0" fontId="14" fillId="36" borderId="0" xfId="14" applyFill="1">
      <alignment horizontal="left" vertical="center"/>
    </xf>
    <xf numFmtId="41" fontId="37" fillId="36" borderId="0" xfId="14" applyNumberFormat="1" applyFont="1" applyFill="1" applyAlignment="1">
      <alignment horizontal="left" vertical="center"/>
    </xf>
    <xf numFmtId="0" fontId="66" fillId="36" borderId="0" xfId="14" applyFont="1" applyFill="1" applyAlignment="1">
      <alignment horizontal="left" vertical="center"/>
    </xf>
    <xf numFmtId="41" fontId="14" fillId="0" borderId="0" xfId="14" applyNumberFormat="1" applyAlignment="1">
      <alignment horizontal="left" vertical="center"/>
    </xf>
    <xf numFmtId="9" fontId="14" fillId="0" borderId="0" xfId="3" applyFont="1" applyFill="1" applyBorder="1">
      <alignment vertical="center"/>
    </xf>
    <xf numFmtId="41" fontId="70" fillId="3" borderId="0" xfId="14" applyNumberFormat="1" applyFont="1" applyFill="1" applyBorder="1" applyAlignment="1">
      <alignment horizontal="left" vertical="center" wrapText="1"/>
    </xf>
    <xf numFmtId="41" fontId="14" fillId="0" borderId="0" xfId="8" applyFont="1" applyFill="1" applyBorder="1" applyAlignment="1">
      <alignment horizontal="right" vertical="center"/>
    </xf>
    <xf numFmtId="0" fontId="14" fillId="36" borderId="0" xfId="14" applyFont="1" applyFill="1" applyBorder="1" applyAlignment="1">
      <alignment horizontal="left" vertical="center"/>
    </xf>
  </cellXfs>
  <cellStyles count="68">
    <cellStyle name="Comma" xfId="1" builtinId="3"/>
    <cellStyle name="Comma 2" xfId="5"/>
    <cellStyle name="Comma 2 2" xfId="7"/>
    <cellStyle name="Comma 2 3" xfId="15"/>
    <cellStyle name="Comma 2 4" xfId="16"/>
    <cellStyle name="Comma 3" xfId="8"/>
    <cellStyle name="Comma 3 2" xfId="17"/>
    <cellStyle name="Comma 3 3" xfId="18"/>
    <cellStyle name="Comma 3 4" xfId="19"/>
    <cellStyle name="Comma 4" xfId="12"/>
    <cellStyle name="Comma 6 2" xfId="20"/>
    <cellStyle name="Comma 6 2 2" xfId="21"/>
    <cellStyle name="Comma 6 2 3" xfId="22"/>
    <cellStyle name="Comma 6 2 4" xfId="23"/>
    <cellStyle name="Comma 6 3" xfId="24"/>
    <cellStyle name="Comma 6 3 2" xfId="25"/>
    <cellStyle name="Comma 6 3 3" xfId="26"/>
    <cellStyle name="Comma 6 3 4" xfId="27"/>
    <cellStyle name="Currency" xfId="2" builtinId="4"/>
    <cellStyle name="Currency 2" xfId="28"/>
    <cellStyle name="Currency 3" xfId="10"/>
    <cellStyle name="Currency 3 2" xfId="29"/>
    <cellStyle name="Currency 3 3" xfId="30"/>
    <cellStyle name="Currency 3 4" xfId="31"/>
    <cellStyle name="Currency 5" xfId="32"/>
    <cellStyle name="Currency 5 2" xfId="33"/>
    <cellStyle name="Currency 5 3" xfId="34"/>
    <cellStyle name="Currency 5 4" xfId="35"/>
    <cellStyle name="Normal" xfId="0" builtinId="0"/>
    <cellStyle name="Normal 2" xfId="4"/>
    <cellStyle name="Normal 2 2" xfId="36"/>
    <cellStyle name="Normal 2 2 2" xfId="37"/>
    <cellStyle name="Normal 2 2 3" xfId="38"/>
    <cellStyle name="Normal 2 2 4" xfId="39"/>
    <cellStyle name="Normal 2 3" xfId="40"/>
    <cellStyle name="Normal 2 4" xfId="6"/>
    <cellStyle name="Normal 2 5" xfId="41"/>
    <cellStyle name="Normal 2 6" xfId="42"/>
    <cellStyle name="Normal 3" xfId="43"/>
    <cellStyle name="Normal 3 2" xfId="44"/>
    <cellStyle name="Normal 3 2 2" xfId="45"/>
    <cellStyle name="Normal 3 2 3" xfId="46"/>
    <cellStyle name="Normal 3 2 4" xfId="47"/>
    <cellStyle name="Normal 3 3" xfId="48"/>
    <cellStyle name="Normal 3 4" xfId="49"/>
    <cellStyle name="Normal 3 5" xfId="50"/>
    <cellStyle name="Normal 4" xfId="51"/>
    <cellStyle name="Normal 4 2" xfId="52"/>
    <cellStyle name="Normal 4 2 2" xfId="53"/>
    <cellStyle name="Normal 4 2 3" xfId="54"/>
    <cellStyle name="Normal 4 2 4" xfId="55"/>
    <cellStyle name="Normal 4 3" xfId="56"/>
    <cellStyle name="Normal 4 4" xfId="57"/>
    <cellStyle name="Normal 4 5" xfId="58"/>
    <cellStyle name="Normal 5" xfId="59"/>
    <cellStyle name="Normal 5 2" xfId="60"/>
    <cellStyle name="Normal 5 3" xfId="61"/>
    <cellStyle name="Normal 5 4" xfId="62"/>
    <cellStyle name="Normal 6" xfId="9"/>
    <cellStyle name="Normal 7" xfId="14"/>
    <cellStyle name="Normal 8" xfId="11"/>
    <cellStyle name="Percent" xfId="3" builtinId="5"/>
    <cellStyle name="Percent 2" xfId="63"/>
    <cellStyle name="Percent 3" xfId="64"/>
    <cellStyle name="Percent 3 2" xfId="65"/>
    <cellStyle name="Percent 3 3" xfId="66"/>
    <cellStyle name="Percent 3 4" xfId="67"/>
    <cellStyle name="Percent 4" xfId="13"/>
  </cellStyles>
  <dxfs count="37">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lor rgb="FFFF0000"/>
      </font>
      <fill>
        <patternFill>
          <bgColor rgb="FFFFFF00"/>
        </patternFill>
      </fill>
    </dxf>
    <dxf>
      <font>
        <b/>
        <i val="0"/>
        <color rgb="FFFF0000"/>
      </font>
      <fill>
        <patternFill>
          <bgColor rgb="FFFFFF00"/>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ill>
        <patternFill>
          <bgColor indexed="10"/>
        </patternFill>
      </fill>
    </dxf>
    <dxf>
      <fill>
        <patternFill>
          <bgColor indexed="11"/>
        </patternFill>
      </fill>
    </dxf>
    <dxf>
      <fill>
        <patternFill>
          <bgColor indexed="10"/>
        </patternFill>
      </fill>
    </dxf>
    <dxf>
      <fill>
        <patternFill>
          <bgColor indexed="11"/>
        </patternFill>
      </fill>
    </dxf>
    <dxf>
      <fill>
        <patternFill>
          <bgColor indexed="10"/>
        </patternFill>
      </fill>
    </dxf>
    <dxf>
      <fill>
        <patternFill>
          <bgColor indexed="11"/>
        </patternFill>
      </fill>
    </dxf>
    <dxf>
      <fill>
        <patternFill>
          <bgColor indexed="52"/>
        </patternFill>
      </fill>
    </dxf>
    <dxf>
      <fill>
        <patternFill>
          <bgColor indexed="11"/>
        </patternFill>
      </fill>
    </dxf>
    <dxf>
      <font>
        <b/>
        <i val="0"/>
        <condense val="0"/>
        <extend val="0"/>
        <color indexed="10"/>
      </font>
      <fill>
        <patternFill>
          <bgColor indexed="13"/>
        </patternFill>
      </fill>
    </dxf>
    <dxf>
      <font>
        <b/>
        <i val="0"/>
        <condense val="0"/>
        <extend val="0"/>
        <color indexed="8"/>
      </font>
      <fill>
        <patternFill>
          <bgColor indexed="11"/>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lor rgb="FFFF0000"/>
      </font>
      <fill>
        <patternFill>
          <bgColor rgb="FFFFFF00"/>
        </patternFill>
      </fill>
    </dxf>
    <dxf>
      <font>
        <color theme="0"/>
      </font>
      <fill>
        <patternFill>
          <bgColor rgb="FFFF0000"/>
        </patternFill>
      </fill>
    </dxf>
  </dxfs>
  <tableStyles count="0" defaultTableStyle="TableStyleMedium2" defaultPivotStyle="PivotStyleLight16"/>
  <extLst>
    <ext xmlns:x14="http://schemas.microsoft.com/office/spreadsheetml/2009/9/main" uri="{EB79DEF2-80B8-43e5-95BD-54CBDDF9020C}">
      <x14:slicerStyles defaultSlicerStyle="SlicerStyleLight1"/>
    </ext>
  </extLst>
</styleSheet>
</file>

<file path=xl/_rels/workbook.xml.rels><?xml version="1.0" encoding="UTF-8" standalone="yes"?>
<Relationships xmlns="http://schemas.openxmlformats.org/package/2006/relationships"><Relationship Id="rId13" Type="http://schemas.openxmlformats.org/officeDocument/2006/relationships/worksheet" Target="worksheets/sheet13.xml"/><Relationship Id="rId18" Type="http://schemas.openxmlformats.org/officeDocument/2006/relationships/worksheet" Target="worksheets/sheet18.xml"/><Relationship Id="rId26" Type="http://schemas.openxmlformats.org/officeDocument/2006/relationships/worksheet" Target="worksheets/sheet26.xml"/><Relationship Id="rId39" Type="http://schemas.openxmlformats.org/officeDocument/2006/relationships/worksheet" Target="worksheets/sheet39.xml"/><Relationship Id="rId21" Type="http://schemas.openxmlformats.org/officeDocument/2006/relationships/worksheet" Target="worksheets/sheet21.xml"/><Relationship Id="rId34" Type="http://schemas.openxmlformats.org/officeDocument/2006/relationships/worksheet" Target="worksheets/sheet34.xml"/><Relationship Id="rId42" Type="http://schemas.openxmlformats.org/officeDocument/2006/relationships/worksheet" Target="worksheets/sheet42.xml"/><Relationship Id="rId47" Type="http://schemas.openxmlformats.org/officeDocument/2006/relationships/worksheet" Target="worksheets/sheet47.xml"/><Relationship Id="rId50" Type="http://schemas.openxmlformats.org/officeDocument/2006/relationships/worksheet" Target="worksheets/sheet50.xml"/><Relationship Id="rId55" Type="http://schemas.openxmlformats.org/officeDocument/2006/relationships/worksheet" Target="worksheets/sheet55.xml"/><Relationship Id="rId7" Type="http://schemas.openxmlformats.org/officeDocument/2006/relationships/worksheet" Target="worksheets/sheet7.xml"/><Relationship Id="rId2" Type="http://schemas.openxmlformats.org/officeDocument/2006/relationships/worksheet" Target="worksheets/sheet2.xml"/><Relationship Id="rId16" Type="http://schemas.openxmlformats.org/officeDocument/2006/relationships/worksheet" Target="worksheets/sheet16.xml"/><Relationship Id="rId29" Type="http://schemas.openxmlformats.org/officeDocument/2006/relationships/worksheet" Target="worksheets/sheet29.xml"/><Relationship Id="rId11" Type="http://schemas.openxmlformats.org/officeDocument/2006/relationships/worksheet" Target="worksheets/sheet11.xml"/><Relationship Id="rId24" Type="http://schemas.openxmlformats.org/officeDocument/2006/relationships/worksheet" Target="worksheets/sheet24.xml"/><Relationship Id="rId32" Type="http://schemas.openxmlformats.org/officeDocument/2006/relationships/worksheet" Target="worksheets/sheet32.xml"/><Relationship Id="rId37" Type="http://schemas.openxmlformats.org/officeDocument/2006/relationships/worksheet" Target="worksheets/sheet37.xml"/><Relationship Id="rId40" Type="http://schemas.openxmlformats.org/officeDocument/2006/relationships/worksheet" Target="worksheets/sheet40.xml"/><Relationship Id="rId45" Type="http://schemas.openxmlformats.org/officeDocument/2006/relationships/worksheet" Target="worksheets/sheet45.xml"/><Relationship Id="rId53" Type="http://schemas.openxmlformats.org/officeDocument/2006/relationships/worksheet" Target="worksheets/sheet53.xml"/><Relationship Id="rId58" Type="http://schemas.openxmlformats.org/officeDocument/2006/relationships/sharedStrings" Target="sharedStrings.xml"/><Relationship Id="rId5" Type="http://schemas.openxmlformats.org/officeDocument/2006/relationships/worksheet" Target="worksheets/sheet5.xml"/><Relationship Id="rId61" Type="http://schemas.openxmlformats.org/officeDocument/2006/relationships/customXml" Target="../customXml/item3.xml"/><Relationship Id="rId19" Type="http://schemas.openxmlformats.org/officeDocument/2006/relationships/worksheet" Target="worksheets/sheet19.xml"/><Relationship Id="rId14" Type="http://schemas.openxmlformats.org/officeDocument/2006/relationships/worksheet" Target="worksheets/sheet14.xml"/><Relationship Id="rId22" Type="http://schemas.openxmlformats.org/officeDocument/2006/relationships/worksheet" Target="worksheets/sheet22.xml"/><Relationship Id="rId27" Type="http://schemas.openxmlformats.org/officeDocument/2006/relationships/worksheet" Target="worksheets/sheet27.xml"/><Relationship Id="rId30" Type="http://schemas.openxmlformats.org/officeDocument/2006/relationships/worksheet" Target="worksheets/sheet30.xml"/><Relationship Id="rId35" Type="http://schemas.openxmlformats.org/officeDocument/2006/relationships/worksheet" Target="worksheets/sheet35.xml"/><Relationship Id="rId43" Type="http://schemas.openxmlformats.org/officeDocument/2006/relationships/worksheet" Target="worksheets/sheet43.xml"/><Relationship Id="rId48" Type="http://schemas.openxmlformats.org/officeDocument/2006/relationships/worksheet" Target="worksheets/sheet48.xml"/><Relationship Id="rId56" Type="http://schemas.openxmlformats.org/officeDocument/2006/relationships/theme" Target="theme/theme1.xml"/><Relationship Id="rId8" Type="http://schemas.openxmlformats.org/officeDocument/2006/relationships/worksheet" Target="worksheets/sheet8.xml"/><Relationship Id="rId51" Type="http://schemas.openxmlformats.org/officeDocument/2006/relationships/worksheet" Target="worksheets/sheet51.xml"/><Relationship Id="rId3" Type="http://schemas.openxmlformats.org/officeDocument/2006/relationships/worksheet" Target="worksheets/sheet3.xml"/><Relationship Id="rId12" Type="http://schemas.openxmlformats.org/officeDocument/2006/relationships/worksheet" Target="worksheets/sheet12.xml"/><Relationship Id="rId17" Type="http://schemas.openxmlformats.org/officeDocument/2006/relationships/worksheet" Target="worksheets/sheet17.xml"/><Relationship Id="rId25" Type="http://schemas.openxmlformats.org/officeDocument/2006/relationships/worksheet" Target="worksheets/sheet25.xml"/><Relationship Id="rId33" Type="http://schemas.openxmlformats.org/officeDocument/2006/relationships/worksheet" Target="worksheets/sheet33.xml"/><Relationship Id="rId38" Type="http://schemas.openxmlformats.org/officeDocument/2006/relationships/worksheet" Target="worksheets/sheet38.xml"/><Relationship Id="rId46" Type="http://schemas.openxmlformats.org/officeDocument/2006/relationships/worksheet" Target="worksheets/sheet46.xml"/><Relationship Id="rId59" Type="http://schemas.openxmlformats.org/officeDocument/2006/relationships/customXml" Target="../customXml/item1.xml"/><Relationship Id="rId20" Type="http://schemas.openxmlformats.org/officeDocument/2006/relationships/worksheet" Target="worksheets/sheet20.xml"/><Relationship Id="rId41" Type="http://schemas.openxmlformats.org/officeDocument/2006/relationships/worksheet" Target="worksheets/sheet41.xml"/><Relationship Id="rId54" Type="http://schemas.openxmlformats.org/officeDocument/2006/relationships/worksheet" Target="worksheets/sheet54.xml"/><Relationship Id="rId1" Type="http://schemas.openxmlformats.org/officeDocument/2006/relationships/worksheet" Target="worksheets/sheet1.xml"/><Relationship Id="rId6" Type="http://schemas.openxmlformats.org/officeDocument/2006/relationships/worksheet" Target="worksheets/sheet6.xml"/><Relationship Id="rId15" Type="http://schemas.openxmlformats.org/officeDocument/2006/relationships/worksheet" Target="worksheets/sheet15.xml"/><Relationship Id="rId23" Type="http://schemas.openxmlformats.org/officeDocument/2006/relationships/worksheet" Target="worksheets/sheet23.xml"/><Relationship Id="rId28" Type="http://schemas.openxmlformats.org/officeDocument/2006/relationships/worksheet" Target="worksheets/sheet28.xml"/><Relationship Id="rId36" Type="http://schemas.openxmlformats.org/officeDocument/2006/relationships/worksheet" Target="worksheets/sheet36.xml"/><Relationship Id="rId49" Type="http://schemas.openxmlformats.org/officeDocument/2006/relationships/worksheet" Target="worksheets/sheet49.xml"/><Relationship Id="rId57" Type="http://schemas.openxmlformats.org/officeDocument/2006/relationships/styles" Target="styles.xml"/><Relationship Id="rId10" Type="http://schemas.openxmlformats.org/officeDocument/2006/relationships/worksheet" Target="worksheets/sheet10.xml"/><Relationship Id="rId31" Type="http://schemas.openxmlformats.org/officeDocument/2006/relationships/worksheet" Target="worksheets/sheet31.xml"/><Relationship Id="rId44" Type="http://schemas.openxmlformats.org/officeDocument/2006/relationships/worksheet" Target="worksheets/sheet44.xml"/><Relationship Id="rId52" Type="http://schemas.openxmlformats.org/officeDocument/2006/relationships/worksheet" Target="worksheets/sheet52.xml"/><Relationship Id="rId60" Type="http://schemas.openxmlformats.org/officeDocument/2006/relationships/customXml" Target="../customXml/item2.xml"/><Relationship Id="rId4" Type="http://schemas.openxmlformats.org/officeDocument/2006/relationships/worksheet" Target="worksheets/sheet4.xml"/><Relationship Id="rId9" Type="http://schemas.openxmlformats.org/officeDocument/2006/relationships/worksheet" Target="worksheets/sheet9.xml"/></Relationships>
</file>

<file path=xl/charts/chart1.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920" b="1" i="0" u="none" strike="noStrike" baseline="0">
                <a:solidFill>
                  <a:srgbClr val="000000"/>
                </a:solidFill>
                <a:latin typeface="Calibri"/>
                <a:ea typeface="Calibri"/>
                <a:cs typeface="Calibri"/>
              </a:defRPr>
            </a:pPr>
            <a:r>
              <a:rPr lang="en-US"/>
              <a:t>MWD Power Supplies</a:t>
            </a:r>
          </a:p>
        </c:rich>
      </c:tx>
      <c:layout>
        <c:manualLayout>
          <c:xMode val="edge"/>
          <c:yMode val="edge"/>
          <c:x val="0.32920078740157482"/>
          <c:y val="2.2279367140964654E-2"/>
        </c:manualLayout>
      </c:layout>
      <c:spPr>
        <a:noFill/>
        <a:ln w="25400">
          <a:noFill/>
        </a:ln>
      </c:spPr>
    </c:title>
    <c:plotArea>
      <c:layout>
        <c:manualLayout>
          <c:layoutTarget val="inner"/>
          <c:xMode val="edge"/>
          <c:yMode val="edge"/>
          <c:x val="0.15923728069583912"/>
          <c:y val="0.12528712831204583"/>
          <c:w val="0.83903323496933413"/>
          <c:h val="0.63876339625753831"/>
        </c:manualLayout>
      </c:layout>
      <c:lineChart>
        <c:grouping val="standard"/>
        <c:ser>
          <c:idx val="0"/>
          <c:order val="0"/>
          <c:tx>
            <c:strRef>
              <c:f>'CRA Power'!$AZ$16</c:f>
              <c:strCache>
                <c:ptCount val="1"/>
                <c:pt idx="0">
                  <c:v> Hoover</c:v>
                </c:pt>
              </c:strCache>
            </c:strRef>
          </c:tx>
          <c:spPr>
            <a:ln w="41275">
              <a:solidFill>
                <a:srgbClr val="FF000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Power'!$AZ$359:$AZ$378</c:f>
              <c:numCache>
                <c:formatCode>_(* #,##0_);_(* \(#,##0\);_(* "-"_);_(@_)</c:formatCode>
                <c:ptCount val="18"/>
                <c:pt idx="0">
                  <c:v>740900000</c:v>
                </c:pt>
                <c:pt idx="1">
                  <c:v>1050470000</c:v>
                </c:pt>
                <c:pt idx="2">
                  <c:v>999116679.50000012</c:v>
                </c:pt>
                <c:pt idx="3">
                  <c:v>987443864.71000004</c:v>
                </c:pt>
                <c:pt idx="4">
                  <c:v>974679000</c:v>
                </c:pt>
                <c:pt idx="5">
                  <c:v>916305713.35108852</c:v>
                </c:pt>
                <c:pt idx="6">
                  <c:v>878481701.35839427</c:v>
                </c:pt>
                <c:pt idx="7">
                  <c:v>857798152.85914433</c:v>
                </c:pt>
                <c:pt idx="8">
                  <c:v>863982360.27692306</c:v>
                </c:pt>
                <c:pt idx="9">
                  <c:v>865135267.13557291</c:v>
                </c:pt>
                <c:pt idx="10">
                  <c:v>848239200.80435562</c:v>
                </c:pt>
                <c:pt idx="11">
                  <c:v>845689381.23631012</c:v>
                </c:pt>
                <c:pt idx="12">
                  <c:v>851124583.28737867</c:v>
                </c:pt>
                <c:pt idx="13">
                  <c:v>843109660.63595009</c:v>
                </c:pt>
                <c:pt idx="14">
                  <c:v>831345788.89984155</c:v>
                </c:pt>
                <c:pt idx="15">
                  <c:v>831345788.89984155</c:v>
                </c:pt>
                <c:pt idx="16">
                  <c:v>831345788.89984155</c:v>
                </c:pt>
                <c:pt idx="17">
                  <c:v>831345788.89984155</c:v>
                </c:pt>
              </c:numCache>
            </c:numRef>
          </c:val>
        </c:ser>
        <c:ser>
          <c:idx val="2"/>
          <c:order val="1"/>
          <c:tx>
            <c:strRef>
              <c:f>'CRA Power'!$BD$16</c:f>
              <c:strCache>
                <c:ptCount val="1"/>
                <c:pt idx="0">
                  <c:v>Benefit</c:v>
                </c:pt>
              </c:strCache>
            </c:strRef>
          </c:tx>
          <c:spPr>
            <a:ln w="41275">
              <a:solidFill>
                <a:srgbClr val="00B0F0"/>
              </a:solidFill>
            </a:ln>
          </c:spPr>
          <c:marker>
            <c:symbol val="none"/>
          </c:marker>
          <c:cat>
            <c:numRef>
              <c:f>'CRA Power'!$E$402:$E$421</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Power'!$BD$359:$BD$378</c:f>
              <c:numCache>
                <c:formatCode>_(* #,##0_);_(* \(#,##0\);_(* "-"_);_(@_)</c:formatCode>
                <c:ptCount val="18"/>
                <c:pt idx="0">
                  <c:v>65660944.287850782</c:v>
                </c:pt>
                <c:pt idx="1">
                  <c:v>555232459.13474476</c:v>
                </c:pt>
                <c:pt idx="2">
                  <c:v>515419330.31781453</c:v>
                </c:pt>
                <c:pt idx="3">
                  <c:v>345529287.03893149</c:v>
                </c:pt>
                <c:pt idx="4">
                  <c:v>312292368.81843078</c:v>
                </c:pt>
                <c:pt idx="5">
                  <c:v>4953986.0285109431</c:v>
                </c:pt>
                <c:pt idx="6">
                  <c:v>0</c:v>
                </c:pt>
                <c:pt idx="7">
                  <c:v>0</c:v>
                </c:pt>
                <c:pt idx="8">
                  <c:v>0</c:v>
                </c:pt>
                <c:pt idx="9">
                  <c:v>0</c:v>
                </c:pt>
                <c:pt idx="10">
                  <c:v>0</c:v>
                </c:pt>
                <c:pt idx="11">
                  <c:v>0</c:v>
                </c:pt>
                <c:pt idx="12">
                  <c:v>0</c:v>
                </c:pt>
                <c:pt idx="13">
                  <c:v>0</c:v>
                </c:pt>
                <c:pt idx="14">
                  <c:v>0</c:v>
                </c:pt>
                <c:pt idx="15">
                  <c:v>0</c:v>
                </c:pt>
                <c:pt idx="16">
                  <c:v>0</c:v>
                </c:pt>
                <c:pt idx="17">
                  <c:v>0</c:v>
                </c:pt>
              </c:numCache>
            </c:numRef>
          </c:val>
        </c:ser>
        <c:ser>
          <c:idx val="1"/>
          <c:order val="2"/>
          <c:tx>
            <c:strRef>
              <c:f>'CRA Power'!$BB$16</c:f>
              <c:strCache>
                <c:ptCount val="1"/>
                <c:pt idx="0">
                  <c:v>Parker </c:v>
                </c:pt>
              </c:strCache>
            </c:strRef>
          </c:tx>
          <c:spPr>
            <a:ln w="47625">
              <a:solidFill>
                <a:srgbClr val="7030A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Power'!$BB$359:$BB$378</c:f>
              <c:numCache>
                <c:formatCode>_(* #,##0_);_(* \(#,##0\);_(* "-"_);_(@_)</c:formatCode>
                <c:ptCount val="18"/>
                <c:pt idx="0">
                  <c:v>127500000</c:v>
                </c:pt>
                <c:pt idx="1">
                  <c:v>199350000</c:v>
                </c:pt>
                <c:pt idx="2">
                  <c:v>219250000</c:v>
                </c:pt>
                <c:pt idx="3">
                  <c:v>220300000</c:v>
                </c:pt>
                <c:pt idx="4">
                  <c:v>220300000</c:v>
                </c:pt>
                <c:pt idx="5">
                  <c:v>207899999.99999997</c:v>
                </c:pt>
                <c:pt idx="6">
                  <c:v>218899999.99999997</c:v>
                </c:pt>
                <c:pt idx="7">
                  <c:v>218899999.99999997</c:v>
                </c:pt>
                <c:pt idx="8">
                  <c:v>218899999.99999997</c:v>
                </c:pt>
                <c:pt idx="9">
                  <c:v>218899999.99999997</c:v>
                </c:pt>
                <c:pt idx="10">
                  <c:v>218899999.99999997</c:v>
                </c:pt>
                <c:pt idx="11">
                  <c:v>218899999.99999997</c:v>
                </c:pt>
                <c:pt idx="12">
                  <c:v>218899999.99999997</c:v>
                </c:pt>
                <c:pt idx="13">
                  <c:v>218899999.99999997</c:v>
                </c:pt>
                <c:pt idx="14">
                  <c:v>218899999.99999997</c:v>
                </c:pt>
                <c:pt idx="15">
                  <c:v>218899999.99999997</c:v>
                </c:pt>
                <c:pt idx="16">
                  <c:v>218899999.99999997</c:v>
                </c:pt>
                <c:pt idx="17">
                  <c:v>218899999.99999997</c:v>
                </c:pt>
              </c:numCache>
            </c:numRef>
          </c:val>
        </c:ser>
        <c:dLbls/>
        <c:marker val="1"/>
        <c:axId val="64727680"/>
        <c:axId val="64733952"/>
      </c:lineChart>
      <c:catAx>
        <c:axId val="64727680"/>
        <c:scaling>
          <c:orientation val="minMax"/>
        </c:scaling>
        <c:axPos val="b"/>
        <c:majorGridlines>
          <c:spPr>
            <a:ln>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c:spPr>
        </c:majorGridlines>
        <c:title>
          <c:tx>
            <c:rich>
              <a:bodyPr/>
              <a:lstStyle/>
              <a:p>
                <a:pPr>
                  <a:defRPr b="1"/>
                </a:pPr>
                <a:r>
                  <a:rPr lang="en-US" b="1"/>
                  <a:t>Cash Year</a:t>
                </a:r>
              </a:p>
            </c:rich>
          </c:tx>
          <c:layout>
            <c:manualLayout>
              <c:xMode val="edge"/>
              <c:yMode val="edge"/>
              <c:x val="0.50513540921021238"/>
              <c:y val="0.94469808541973765"/>
            </c:manualLayout>
          </c:layout>
        </c:title>
        <c:numFmt formatCode="General" sourceLinked="1"/>
        <c:majorTickMark val="cross"/>
        <c:tickLblPos val="nextTo"/>
        <c:txPr>
          <a:bodyPr rot="-5400000" vert="horz"/>
          <a:lstStyle/>
          <a:p>
            <a:pPr>
              <a:defRPr sz="1600" b="0" i="0" u="none" strike="noStrike" baseline="0">
                <a:solidFill>
                  <a:srgbClr val="000000"/>
                </a:solidFill>
                <a:latin typeface="Calibri"/>
                <a:ea typeface="Calibri"/>
                <a:cs typeface="Calibri"/>
              </a:defRPr>
            </a:pPr>
            <a:endParaRPr lang="en-US"/>
          </a:p>
        </c:txPr>
        <c:crossAx val="64733952"/>
        <c:crosses val="autoZero"/>
        <c:auto val="1"/>
        <c:lblAlgn val="ctr"/>
        <c:lblOffset val="100"/>
        <c:tickLblSkip val="1"/>
      </c:catAx>
      <c:valAx>
        <c:axId val="64733952"/>
        <c:scaling>
          <c:orientation val="minMax"/>
        </c:scaling>
        <c:axPos val="l"/>
        <c:majorGridlines/>
        <c:title>
          <c:tx>
            <c:rich>
              <a:bodyPr/>
              <a:lstStyle/>
              <a:p>
                <a:pPr>
                  <a:defRPr sz="1600" b="1" i="0" u="none" strike="noStrike" baseline="0">
                    <a:solidFill>
                      <a:srgbClr val="000000"/>
                    </a:solidFill>
                    <a:latin typeface="Calibri"/>
                    <a:ea typeface="Calibri"/>
                    <a:cs typeface="Calibri"/>
                  </a:defRPr>
                </a:pPr>
                <a:r>
                  <a:rPr lang="en-US"/>
                  <a:t>kHz</a:t>
                </a:r>
              </a:p>
            </c:rich>
          </c:tx>
          <c:spPr>
            <a:noFill/>
            <a:ln w="25400">
              <a:noFill/>
            </a:ln>
          </c:spPr>
        </c:title>
        <c:numFmt formatCode="_(* #,##0_);_(* \(#,##0\);_(* &quot;-&quot;_);_(@_)" sourceLinked="1"/>
        <c:maj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64727680"/>
        <c:crosses val="autoZero"/>
        <c:crossBetween val="between"/>
        <c:dispUnits>
          <c:builtInUnit val="hundredThousands"/>
          <c:dispUnitsLbl>
            <c:spPr>
              <a:noFill/>
              <a:ln w="25400">
                <a:noFill/>
              </a:ln>
            </c:spPr>
            <c:txPr>
              <a:bodyPr rot="-5400000" vert="horz"/>
              <a:lstStyle/>
              <a:p>
                <a:pPr algn="ctr">
                  <a:defRPr sz="1600" b="1" i="0" u="none" strike="noStrike" baseline="0">
                    <a:solidFill>
                      <a:srgbClr val="000000"/>
                    </a:solidFill>
                    <a:latin typeface="Calibri"/>
                    <a:ea typeface="Calibri"/>
                    <a:cs typeface="Calibri"/>
                  </a:defRPr>
                </a:pPr>
                <a:endParaRPr lang="en-US"/>
              </a:p>
            </c:txPr>
          </c:dispUnitsLbl>
        </c:dispUnits>
      </c:valAx>
    </c:plotArea>
    <c:legend>
      <c:legendPos val="r"/>
      <c:layout>
        <c:manualLayout>
          <c:xMode val="edge"/>
          <c:yMode val="edge"/>
          <c:x val="0.54818253400143158"/>
          <c:y val="0.39469885851897385"/>
          <c:w val="0.14727296587926544"/>
          <c:h val="0.15169386043240043"/>
        </c:manualLayout>
      </c:layout>
      <c:spPr>
        <a:solidFill>
          <a:schemeClr val="bg1"/>
        </a:solidFill>
        <a:ln>
          <a:solidFill>
            <a:schemeClr val="tx1"/>
          </a:solidFill>
        </a:ln>
      </c:spPr>
      <c:txPr>
        <a:bodyPr/>
        <a:lstStyle/>
        <a:p>
          <a:pPr>
            <a:defRPr sz="1470" b="0" i="0" u="none" strike="noStrike" baseline="0">
              <a:solidFill>
                <a:srgbClr val="000000"/>
              </a:solidFill>
              <a:latin typeface="Calibri"/>
              <a:ea typeface="Calibri"/>
              <a:cs typeface="Calibri"/>
            </a:defRPr>
          </a:pPr>
          <a:endParaRPr lang="en-US"/>
        </a:p>
      </c:txPr>
    </c:legend>
    <c:plotVisOnly val="1"/>
    <c:dispBlanksAs val="gap"/>
  </c:chart>
  <c:txPr>
    <a:bodyPr/>
    <a:lstStyle/>
    <a:p>
      <a:pPr>
        <a:defRPr sz="1600" b="0" i="0" u="none" strike="noStrike" baseline="0">
          <a:solidFill>
            <a:srgbClr val="000000"/>
          </a:solidFill>
          <a:latin typeface="Calibri"/>
          <a:ea typeface="Calibri"/>
          <a:cs typeface="Calibri"/>
        </a:defRPr>
      </a:pPr>
      <a:endParaRPr lang="en-US"/>
    </a:p>
  </c:txPr>
  <c:printSettings>
    <c:headerFooter/>
    <c:pageMargins b="0.75000000000001465" l="0.70000000000000062" r="0.70000000000000062" t="0.75000000000001465" header="0.30000000000000032" footer="0.30000000000000032"/>
    <c:pageSetup orientation="portrait"/>
  </c:printSettings>
</c:chartSpace>
</file>

<file path=xl/charts/chart2.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920" b="1" i="0" u="none" strike="noStrike" baseline="0">
                <a:solidFill>
                  <a:srgbClr val="000000"/>
                </a:solidFill>
                <a:latin typeface="Calibri"/>
                <a:ea typeface="Calibri"/>
                <a:cs typeface="Calibri"/>
              </a:defRPr>
            </a:pPr>
            <a:r>
              <a:rPr lang="en-US"/>
              <a:t>CRA Power Unit Rates</a:t>
            </a:r>
          </a:p>
        </c:rich>
      </c:tx>
      <c:layout>
        <c:manualLayout>
          <c:xMode val="edge"/>
          <c:yMode val="edge"/>
          <c:x val="0.43189166916750238"/>
          <c:y val="2.9523356523666042E-2"/>
        </c:manualLayout>
      </c:layout>
      <c:spPr>
        <a:noFill/>
        <a:ln w="25400">
          <a:noFill/>
        </a:ln>
      </c:spPr>
    </c:title>
    <c:plotArea>
      <c:layout>
        <c:manualLayout>
          <c:layoutTarget val="inner"/>
          <c:xMode val="edge"/>
          <c:yMode val="edge"/>
          <c:x val="0.15923728069583926"/>
          <c:y val="0.12528712831204583"/>
          <c:w val="0.83903323496933413"/>
          <c:h val="0.71578122786065623"/>
        </c:manualLayout>
      </c:layout>
      <c:lineChart>
        <c:grouping val="standard"/>
        <c:ser>
          <c:idx val="0"/>
          <c:order val="0"/>
          <c:tx>
            <c:strRef>
              <c:f>'CRA Power'!$CN$14</c:f>
              <c:strCache>
                <c:ptCount val="1"/>
                <c:pt idx="0">
                  <c:v>Marginal CRA Power Cost</c:v>
                </c:pt>
              </c:strCache>
            </c:strRef>
          </c:tx>
          <c:spPr>
            <a:ln>
              <a:solidFill>
                <a:srgbClr val="FF000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Power'!$CN$359:$CN$378</c:f>
              <c:numCache>
                <c:formatCode>_(* #,##0_);_(* \(#,##0\);_(* "-"_);_(@_)</c:formatCode>
                <c:ptCount val="18"/>
                <c:pt idx="0">
                  <c:v>55.679682699282218</c:v>
                </c:pt>
                <c:pt idx="1">
                  <c:v>98.561070809933028</c:v>
                </c:pt>
                <c:pt idx="2">
                  <c:v>98.110240550050548</c:v>
                </c:pt>
                <c:pt idx="3">
                  <c:v>104.97496777076979</c:v>
                </c:pt>
                <c:pt idx="4">
                  <c:v>109.23175633099912</c:v>
                </c:pt>
                <c:pt idx="5">
                  <c:v>117.59551927619832</c:v>
                </c:pt>
                <c:pt idx="6">
                  <c:v>125.60091144524874</c:v>
                </c:pt>
                <c:pt idx="7">
                  <c:v>134.81142704032456</c:v>
                </c:pt>
                <c:pt idx="8">
                  <c:v>143.74801552399714</c:v>
                </c:pt>
                <c:pt idx="9">
                  <c:v>152.41683758684954</c:v>
                </c:pt>
                <c:pt idx="10">
                  <c:v>161.63761445577686</c:v>
                </c:pt>
                <c:pt idx="11">
                  <c:v>171.44742496731723</c:v>
                </c:pt>
                <c:pt idx="12">
                  <c:v>181.88596038753474</c:v>
                </c:pt>
                <c:pt idx="13">
                  <c:v>192.64688656346513</c:v>
                </c:pt>
                <c:pt idx="14">
                  <c:v>203.72338356868931</c:v>
                </c:pt>
                <c:pt idx="15">
                  <c:v>215.45479611156827</c:v>
                </c:pt>
                <c:pt idx="16">
                  <c:v>227.88094631710229</c:v>
                </c:pt>
                <c:pt idx="17">
                  <c:v>241.04414276090992</c:v>
                </c:pt>
              </c:numCache>
            </c:numRef>
          </c:val>
        </c:ser>
        <c:ser>
          <c:idx val="2"/>
          <c:order val="1"/>
          <c:tx>
            <c:strRef>
              <c:f>'CRA Power'!$CM$14</c:f>
              <c:strCache>
                <c:ptCount val="1"/>
                <c:pt idx="0">
                  <c:v>Net CRA Power Cost</c:v>
                </c:pt>
              </c:strCache>
            </c:strRef>
          </c:tx>
          <c:spPr>
            <a:ln w="41275">
              <a:solidFill>
                <a:srgbClr val="00B0F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Power'!$CM$359:$CM$378</c:f>
              <c:numCache>
                <c:formatCode>_(* #,##0_);_(* \(#,##0\);_(* "-"_);_(@_)</c:formatCode>
                <c:ptCount val="18"/>
                <c:pt idx="0">
                  <c:v>48.227367185852039</c:v>
                </c:pt>
                <c:pt idx="1">
                  <c:v>34.097828379212274</c:v>
                </c:pt>
                <c:pt idx="2">
                  <c:v>33.071457462291853</c:v>
                </c:pt>
                <c:pt idx="3">
                  <c:v>41.380693885398912</c:v>
                </c:pt>
                <c:pt idx="4">
                  <c:v>45.170020982594465</c:v>
                </c:pt>
                <c:pt idx="5">
                  <c:v>59.90118612936638</c:v>
                </c:pt>
                <c:pt idx="6">
                  <c:v>67.846548096368352</c:v>
                </c:pt>
                <c:pt idx="7">
                  <c:v>75.929876622658853</c:v>
                </c:pt>
                <c:pt idx="8">
                  <c:v>81.116997530126511</c:v>
                </c:pt>
                <c:pt idx="9">
                  <c:v>85.695596225166554</c:v>
                </c:pt>
                <c:pt idx="10">
                  <c:v>91.203392064962244</c:v>
                </c:pt>
                <c:pt idx="11">
                  <c:v>95.168278393782842</c:v>
                </c:pt>
                <c:pt idx="12">
                  <c:v>99.087863573014417</c:v>
                </c:pt>
                <c:pt idx="13">
                  <c:v>108.26316109744002</c:v>
                </c:pt>
                <c:pt idx="14">
                  <c:v>112.99473282523776</c:v>
                </c:pt>
                <c:pt idx="15">
                  <c:v>118.24821210090207</c:v>
                </c:pt>
                <c:pt idx="16">
                  <c:v>124.06999768760548</c:v>
                </c:pt>
                <c:pt idx="17">
                  <c:v>130.21598334258067</c:v>
                </c:pt>
              </c:numCache>
            </c:numRef>
          </c:val>
        </c:ser>
        <c:dLbls/>
        <c:marker val="1"/>
        <c:axId val="64748160"/>
        <c:axId val="69276416"/>
      </c:lineChart>
      <c:catAx>
        <c:axId val="64748160"/>
        <c:scaling>
          <c:orientation val="minMax"/>
        </c:scaling>
        <c:axPos val="b"/>
        <c:majorGridlines>
          <c:spPr>
            <a:ln>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c:spPr>
        </c:majorGridlines>
        <c:title>
          <c:tx>
            <c:rich>
              <a:bodyPr/>
              <a:lstStyle/>
              <a:p>
                <a:pPr>
                  <a:defRPr b="1"/>
                </a:pPr>
                <a:r>
                  <a:rPr lang="en-US" sz="1600" b="1" i="0" u="none" strike="noStrike" baseline="0"/>
                  <a:t>Cash Year</a:t>
                </a:r>
                <a:endParaRPr lang="en-US" b="1"/>
              </a:p>
            </c:rich>
          </c:tx>
        </c:title>
        <c:numFmt formatCode="General" sourceLinked="1"/>
        <c:majorTickMark val="cross"/>
        <c:tickLblPos val="nextTo"/>
        <c:txPr>
          <a:bodyPr rot="-5400000" vert="horz"/>
          <a:lstStyle/>
          <a:p>
            <a:pPr>
              <a:defRPr sz="1600" b="0" i="0" u="none" strike="noStrike" baseline="0">
                <a:solidFill>
                  <a:srgbClr val="000000"/>
                </a:solidFill>
                <a:latin typeface="Calibri"/>
                <a:ea typeface="Calibri"/>
                <a:cs typeface="Calibri"/>
              </a:defRPr>
            </a:pPr>
            <a:endParaRPr lang="en-US"/>
          </a:p>
        </c:txPr>
        <c:crossAx val="69276416"/>
        <c:crosses val="autoZero"/>
        <c:auto val="1"/>
        <c:lblAlgn val="ctr"/>
        <c:lblOffset val="100"/>
        <c:tickLblSkip val="1"/>
      </c:catAx>
      <c:valAx>
        <c:axId val="69276416"/>
        <c:scaling>
          <c:orientation val="minMax"/>
          <c:min val="0"/>
        </c:scaling>
        <c:axPos val="l"/>
        <c:majorGridlines/>
        <c:title>
          <c:tx>
            <c:rich>
              <a:bodyPr/>
              <a:lstStyle/>
              <a:p>
                <a:pPr>
                  <a:defRPr sz="1600" b="1" i="0" u="none" strike="noStrike" baseline="0">
                    <a:solidFill>
                      <a:srgbClr val="000000"/>
                    </a:solidFill>
                    <a:latin typeface="Calibri"/>
                    <a:ea typeface="Calibri"/>
                    <a:cs typeface="Calibri"/>
                  </a:defRPr>
                </a:pPr>
                <a:r>
                  <a:rPr lang="en-US"/>
                  <a:t>$/AF</a:t>
                </a:r>
              </a:p>
            </c:rich>
          </c:tx>
          <c:spPr>
            <a:noFill/>
            <a:ln w="25400">
              <a:noFill/>
            </a:ln>
          </c:spPr>
        </c:title>
        <c:numFmt formatCode="_(* #,##0_);_(* \(#,##0\);_(* &quot;-&quot;_);_(@_)" sourceLinked="1"/>
        <c:maj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64748160"/>
        <c:crosses val="autoZero"/>
        <c:crossBetween val="between"/>
      </c:valAx>
    </c:plotArea>
    <c:legend>
      <c:legendPos val="r"/>
      <c:layout>
        <c:manualLayout>
          <c:xMode val="edge"/>
          <c:yMode val="edge"/>
          <c:x val="0.18330308529945571"/>
          <c:y val="0.17176166297990045"/>
          <c:w val="0.46551724137931288"/>
          <c:h val="0.13682697413914988"/>
        </c:manualLayout>
      </c:layout>
      <c:spPr>
        <a:solidFill>
          <a:schemeClr val="bg1"/>
        </a:solidFill>
        <a:ln>
          <a:solidFill>
            <a:sysClr val="windowText" lastClr="000000"/>
          </a:solidFill>
        </a:ln>
      </c:spPr>
      <c:txPr>
        <a:bodyPr/>
        <a:lstStyle/>
        <a:p>
          <a:pPr>
            <a:defRPr sz="1470" b="0" i="0" u="none" strike="noStrike" baseline="0">
              <a:solidFill>
                <a:srgbClr val="000000"/>
              </a:solidFill>
              <a:latin typeface="Calibri"/>
              <a:ea typeface="Calibri"/>
              <a:cs typeface="Calibri"/>
            </a:defRPr>
          </a:pPr>
          <a:endParaRPr lang="en-US"/>
        </a:p>
      </c:txPr>
    </c:legend>
    <c:plotVisOnly val="1"/>
    <c:dispBlanksAs val="gap"/>
  </c:chart>
  <c:txPr>
    <a:bodyPr/>
    <a:lstStyle/>
    <a:p>
      <a:pPr>
        <a:defRPr sz="1600" b="0" i="0" u="none" strike="noStrike" baseline="0">
          <a:solidFill>
            <a:srgbClr val="000000"/>
          </a:solidFill>
          <a:latin typeface="Calibri"/>
          <a:ea typeface="Calibri"/>
          <a:cs typeface="Calibri"/>
        </a:defRPr>
      </a:pPr>
      <a:endParaRPr lang="en-US"/>
    </a:p>
  </c:txPr>
  <c:printSettings>
    <c:headerFooter/>
    <c:pageMargins b="0.75000000000001465" l="0.70000000000000062" r="0.70000000000000062" t="0.75000000000001465" header="0.30000000000000032" footer="0.30000000000000032"/>
    <c:pageSetup orientation="portrait"/>
  </c:printSettings>
</c:chartSpace>
</file>

<file path=xl/charts/chart3.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920" b="1" i="0" u="none" strike="noStrike" baseline="0">
                <a:solidFill>
                  <a:srgbClr val="000000"/>
                </a:solidFill>
                <a:latin typeface="Calibri"/>
                <a:ea typeface="Calibri"/>
                <a:cs typeface="Calibri"/>
              </a:defRPr>
            </a:pPr>
            <a:r>
              <a:rPr lang="en-US"/>
              <a:t>SWP Variable Power</a:t>
            </a:r>
          </a:p>
        </c:rich>
      </c:tx>
      <c:layout>
        <c:manualLayout>
          <c:xMode val="edge"/>
          <c:yMode val="edge"/>
          <c:x val="0.43189167610879242"/>
          <c:y val="2.9523446321346583E-2"/>
        </c:manualLayout>
      </c:layout>
      <c:spPr>
        <a:noFill/>
        <a:ln w="25400">
          <a:noFill/>
        </a:ln>
      </c:spPr>
    </c:title>
    <c:plotArea>
      <c:layout>
        <c:manualLayout>
          <c:layoutTarget val="inner"/>
          <c:xMode val="edge"/>
          <c:yMode val="edge"/>
          <c:x val="0.15923728069583937"/>
          <c:y val="0.12528712831204583"/>
          <c:w val="0.83903323496933413"/>
          <c:h val="0.61247249162407513"/>
        </c:manualLayout>
      </c:layout>
      <c:lineChart>
        <c:grouping val="standard"/>
        <c:ser>
          <c:idx val="2"/>
          <c:order val="0"/>
          <c:spPr>
            <a:ln w="41275">
              <a:solidFill>
                <a:srgbClr val="00B0F0"/>
              </a:solidFill>
            </a:ln>
          </c:spPr>
          <c:marker>
            <c:symbol val="none"/>
          </c:marker>
          <c:cat>
            <c:numRef>
              <c:f>'SWP On-Aq Power'!$E$355:$E$372</c:f>
              <c:numCache>
                <c:formatCode>General</c:formatCode>
                <c:ptCount val="17"/>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numCache>
            </c:numRef>
          </c:cat>
          <c:val>
            <c:numRef>
              <c:f>'SWP On-Aq Power'!$BZ$355:$BZ$372</c:f>
              <c:numCache>
                <c:formatCode>_(* #,##0_);_(* \(#,##0\);_(* "-"_);_(@_)</c:formatCode>
                <c:ptCount val="17"/>
                <c:pt idx="0">
                  <c:v>167.47229487988307</c:v>
                </c:pt>
                <c:pt idx="1">
                  <c:v>183.48140261473478</c:v>
                </c:pt>
                <c:pt idx="2">
                  <c:v>206.2139014056697</c:v>
                </c:pt>
                <c:pt idx="3">
                  <c:v>221.9350755071041</c:v>
                </c:pt>
                <c:pt idx="4">
                  <c:v>231.3941276791123</c:v>
                </c:pt>
                <c:pt idx="5">
                  <c:v>248.25823137407511</c:v>
                </c:pt>
                <c:pt idx="6">
                  <c:v>272.21343692935409</c:v>
                </c:pt>
                <c:pt idx="7">
                  <c:v>290.67066832351787</c:v>
                </c:pt>
                <c:pt idx="8">
                  <c:v>303.02684683770337</c:v>
                </c:pt>
                <c:pt idx="9">
                  <c:v>323.85999552418343</c:v>
                </c:pt>
                <c:pt idx="10">
                  <c:v>340.9290851068946</c:v>
                </c:pt>
                <c:pt idx="11">
                  <c:v>347.05707841997588</c:v>
                </c:pt>
                <c:pt idx="12">
                  <c:v>353.76988098954342</c:v>
                </c:pt>
                <c:pt idx="13">
                  <c:v>361.39926117367145</c:v>
                </c:pt>
                <c:pt idx="14">
                  <c:v>368.66263496185866</c:v>
                </c:pt>
                <c:pt idx="15">
                  <c:v>376.87757406548423</c:v>
                </c:pt>
                <c:pt idx="16">
                  <c:v>404.91103295184996</c:v>
                </c:pt>
              </c:numCache>
            </c:numRef>
          </c:val>
        </c:ser>
        <c:dLbls/>
        <c:marker val="1"/>
        <c:axId val="69334912"/>
        <c:axId val="69586944"/>
      </c:lineChart>
      <c:catAx>
        <c:axId val="69334912"/>
        <c:scaling>
          <c:orientation val="minMax"/>
        </c:scaling>
        <c:axPos val="b"/>
        <c:majorGridlines>
          <c:spPr>
            <a:ln>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c:spPr>
        </c:majorGridlines>
        <c:title>
          <c:tx>
            <c:rich>
              <a:bodyPr/>
              <a:lstStyle/>
              <a:p>
                <a:pPr>
                  <a:defRPr b="1"/>
                </a:pPr>
                <a:r>
                  <a:rPr lang="en-US" sz="1600" b="1" i="0" u="none" strike="noStrike" baseline="0"/>
                  <a:t>Fiscal Year Ending</a:t>
                </a:r>
              </a:p>
            </c:rich>
          </c:tx>
        </c:title>
        <c:numFmt formatCode="General" sourceLinked="1"/>
        <c:majorTickMark val="cross"/>
        <c:tickLblPos val="nextTo"/>
        <c:txPr>
          <a:bodyPr rot="-5400000" vert="horz"/>
          <a:lstStyle/>
          <a:p>
            <a:pPr>
              <a:defRPr sz="1600" b="0" i="0" u="none" strike="noStrike" baseline="0">
                <a:solidFill>
                  <a:srgbClr val="000000"/>
                </a:solidFill>
                <a:latin typeface="Calibri"/>
                <a:ea typeface="Calibri"/>
                <a:cs typeface="Calibri"/>
              </a:defRPr>
            </a:pPr>
            <a:endParaRPr lang="en-US"/>
          </a:p>
        </c:txPr>
        <c:crossAx val="69586944"/>
        <c:crosses val="autoZero"/>
        <c:auto val="1"/>
        <c:lblAlgn val="ctr"/>
        <c:lblOffset val="100"/>
        <c:tickLblSkip val="1"/>
      </c:catAx>
      <c:valAx>
        <c:axId val="69586944"/>
        <c:scaling>
          <c:orientation val="minMax"/>
        </c:scaling>
        <c:axPos val="l"/>
        <c:majorGridlines/>
        <c:title>
          <c:tx>
            <c:rich>
              <a:bodyPr/>
              <a:lstStyle/>
              <a:p>
                <a:pPr>
                  <a:defRPr sz="1600" b="1" i="0" u="none" strike="noStrike" baseline="0">
                    <a:solidFill>
                      <a:srgbClr val="000000"/>
                    </a:solidFill>
                    <a:latin typeface="Calibri"/>
                    <a:ea typeface="Calibri"/>
                    <a:cs typeface="Calibri"/>
                  </a:defRPr>
                </a:pPr>
                <a:r>
                  <a:rPr lang="en-US"/>
                  <a:t>$/AF</a:t>
                </a:r>
              </a:p>
            </c:rich>
          </c:tx>
          <c:spPr>
            <a:noFill/>
            <a:ln w="25400">
              <a:noFill/>
            </a:ln>
          </c:spPr>
        </c:title>
        <c:numFmt formatCode="_(* #,##0_);_(* \(#,##0\);_(* &quot;-&quot;_);_(@_)" sourceLinked="1"/>
        <c:maj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69334912"/>
        <c:crosses val="autoZero"/>
        <c:crossBetween val="between"/>
      </c:valAx>
    </c:plotArea>
    <c:plotVisOnly val="1"/>
    <c:dispBlanksAs val="gap"/>
  </c:chart>
  <c:txPr>
    <a:bodyPr/>
    <a:lstStyle/>
    <a:p>
      <a:pPr>
        <a:defRPr sz="1600" b="0" i="0" u="none" strike="noStrike" baseline="0">
          <a:solidFill>
            <a:srgbClr val="000000"/>
          </a:solidFill>
          <a:latin typeface="Calibri"/>
          <a:ea typeface="Calibri"/>
          <a:cs typeface="Calibri"/>
        </a:defRPr>
      </a:pPr>
      <a:endParaRPr lang="en-US"/>
    </a:p>
  </c:txPr>
  <c:printSettings>
    <c:headerFooter/>
    <c:pageMargins b="0.75000000000001465" l="0.70000000000000062" r="0.70000000000000062" t="0.75000000000001465" header="0.30000000000000032" footer="0.30000000000000032"/>
    <c:pageSetup/>
  </c:printSettings>
</c:chartSpace>
</file>

<file path=xl/ctrlProps/ctrlProp1.xml><?xml version="1.0" encoding="utf-8"?>
<formControlPr xmlns="http://schemas.microsoft.com/office/spreadsheetml/2009/9/main" objectType="Button" lockText="1"/>
</file>

<file path=xl/ctrlProps/ctrlProp2.xml><?xml version="1.0" encoding="utf-8"?>
<formControlPr xmlns="http://schemas.microsoft.com/office/spreadsheetml/2009/9/main" objectType="Button" lockText="1"/>
</file>

<file path=xl/ctrlProps/ctrlProp3.xml><?xml version="1.0" encoding="utf-8"?>
<formControlPr xmlns="http://schemas.microsoft.com/office/spreadsheetml/2009/9/main" objectType="Button" lockText="1"/>
</file>

<file path=xl/ctrlProps/ctrlProp4.xml><?xml version="1.0" encoding="utf-8"?>
<formControlPr xmlns="http://schemas.microsoft.com/office/spreadsheetml/2009/9/main" objectType="Button" lockText="1"/>
</file>

<file path=xl/drawings/_rels/drawing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chart" Target="../charts/chart1.xml"/></Relationships>
</file>

<file path=xl/drawings/_rels/drawing3.xml.rels><?xml version="1.0" encoding="UTF-8" standalone="yes"?>
<Relationships xmlns="http://schemas.openxmlformats.org/package/2006/relationships"><Relationship Id="rId1" Type="http://schemas.openxmlformats.org/officeDocument/2006/relationships/chart" Target="../charts/chart3.xml"/></Relationships>
</file>

<file path=xl/drawings/_rels/drawing4.xml.rels><?xml version="1.0" encoding="UTF-8" standalone="yes"?>
<Relationships xmlns="http://schemas.openxmlformats.org/package/2006/relationships"><Relationship Id="rId8" Type="http://schemas.openxmlformats.org/officeDocument/2006/relationships/hyperlink" Target="#'Small Hydro Power'!A1"/><Relationship Id="rId13" Type="http://schemas.openxmlformats.org/officeDocument/2006/relationships/hyperlink" Target="#'Macro_Programs'!A1"/><Relationship Id="rId18" Type="http://schemas.openxmlformats.org/officeDocument/2006/relationships/hyperlink" Target="#'Semitropic'!A1"/><Relationship Id="rId26" Type="http://schemas.openxmlformats.org/officeDocument/2006/relationships/hyperlink" Target="#'SWP Power'!A1"/><Relationship Id="rId3" Type="http://schemas.openxmlformats.org/officeDocument/2006/relationships/hyperlink" Target="#'Programs'!A1"/><Relationship Id="rId21" Type="http://schemas.openxmlformats.org/officeDocument/2006/relationships/hyperlink" Target="#'Macro_Programs'!A1"/><Relationship Id="rId7" Type="http://schemas.openxmlformats.org/officeDocument/2006/relationships/hyperlink" Target="#'DVL Power'!A1"/><Relationship Id="rId12" Type="http://schemas.openxmlformats.org/officeDocument/2006/relationships/hyperlink" Target="#'VCM_Operations'!A1"/><Relationship Id="rId17" Type="http://schemas.openxmlformats.org/officeDocument/2006/relationships/hyperlink" Target="#'All American'!A1"/><Relationship Id="rId25" Type="http://schemas.openxmlformats.org/officeDocument/2006/relationships/hyperlink" Target="#'SWP Power'!A1"/><Relationship Id="rId2" Type="http://schemas.openxmlformats.org/officeDocument/2006/relationships/hyperlink" Target="#'Table-Water Operations'!A1"/><Relationship Id="rId16" Type="http://schemas.openxmlformats.org/officeDocument/2006/relationships/hyperlink" Target="#'Macro_Operations'!A1"/><Relationship Id="rId20" Type="http://schemas.openxmlformats.org/officeDocument/2006/relationships/hyperlink" Target="#'VCM_Programs'!A1"/><Relationship Id="rId1" Type="http://schemas.openxmlformats.org/officeDocument/2006/relationships/hyperlink" Target="#'RawData'!A1"/><Relationship Id="rId6" Type="http://schemas.openxmlformats.org/officeDocument/2006/relationships/hyperlink" Target="#'SWP Power'!A1"/><Relationship Id="rId11" Type="http://schemas.openxmlformats.org/officeDocument/2006/relationships/hyperlink" Target="#'VCM_CRA'!A1"/><Relationship Id="rId24" Type="http://schemas.openxmlformats.org/officeDocument/2006/relationships/hyperlink" Target="#'Macro_Programs'!A1"/><Relationship Id="rId5" Type="http://schemas.openxmlformats.org/officeDocument/2006/relationships/hyperlink" Target="#'CRA Power'!A1"/><Relationship Id="rId15" Type="http://schemas.openxmlformats.org/officeDocument/2006/relationships/hyperlink" Target="#'Macro_CRA'!A1"/><Relationship Id="rId23" Type="http://schemas.openxmlformats.org/officeDocument/2006/relationships/hyperlink" Target="#'VCM_Programs'!A1"/><Relationship Id="rId10" Type="http://schemas.openxmlformats.org/officeDocument/2006/relationships/hyperlink" Target="#'VCM_Treatment'!A1"/><Relationship Id="rId19" Type="http://schemas.openxmlformats.org/officeDocument/2006/relationships/hyperlink" Target="#'Programs'!A1"/><Relationship Id="rId4" Type="http://schemas.openxmlformats.org/officeDocument/2006/relationships/hyperlink" Target="#'Treatment'!A1"/><Relationship Id="rId9" Type="http://schemas.openxmlformats.org/officeDocument/2006/relationships/hyperlink" Target="#'VCM_Programs'!A1"/><Relationship Id="rId14" Type="http://schemas.openxmlformats.org/officeDocument/2006/relationships/hyperlink" Target="#'Macro_Treatment'!A1"/><Relationship Id="rId22" Type="http://schemas.openxmlformats.org/officeDocument/2006/relationships/hyperlink" Target="#'Programs'!A1"/></Relationships>
</file>

<file path=xl/drawings/drawing1.xml><?xml version="1.0" encoding="utf-8"?>
<xdr:wsDr xmlns:xdr="http://schemas.openxmlformats.org/drawingml/2006/spreadsheetDrawing" xmlns:a="http://schemas.openxmlformats.org/drawingml/2006/main">
  <xdr:twoCellAnchor>
    <xdr:from>
      <xdr:col>8</xdr:col>
      <xdr:colOff>769918</xdr:colOff>
      <xdr:row>18</xdr:row>
      <xdr:rowOff>121722</xdr:rowOff>
    </xdr:from>
    <xdr:to>
      <xdr:col>10</xdr:col>
      <xdr:colOff>285008</xdr:colOff>
      <xdr:row>22</xdr:row>
      <xdr:rowOff>114795</xdr:rowOff>
    </xdr:to>
    <xdr:sp macro="" textlink="">
      <xdr:nvSpPr>
        <xdr:cNvPr id="2" name="TextBox 1"/>
        <xdr:cNvSpPr txBox="1"/>
      </xdr:nvSpPr>
      <xdr:spPr>
        <a:xfrm>
          <a:off x="5722918" y="3912672"/>
          <a:ext cx="2734540" cy="793173"/>
        </a:xfrm>
        <a:prstGeom prst="rect">
          <a:avLst/>
        </a:prstGeom>
        <a:solidFill>
          <a:schemeClr val="bg2">
            <a:lumMod val="75000"/>
          </a:schemeClr>
        </a:solidFill>
        <a:ln w="9525" cmpd="sng">
          <a:solidFill>
            <a:schemeClr val="lt1">
              <a:shade val="50000"/>
            </a:schemeClr>
          </a:solidFill>
        </a:ln>
      </xdr:spPr>
      <xdr:style>
        <a:lnRef idx="0">
          <a:scrgbClr r="0" g="0" b="0"/>
        </a:lnRef>
        <a:fillRef idx="0">
          <a:scrgbClr r="0" g="0" b="0"/>
        </a:fillRef>
        <a:effectRef idx="0">
          <a:scrgbClr r="0" g="0" b="0"/>
        </a:effectRef>
        <a:fontRef idx="minor">
          <a:schemeClr val="dk1"/>
        </a:fontRef>
      </xdr:style>
      <xdr:txBody>
        <a:bodyPr vertOverflow="clip" horzOverflow="clip" wrap="square" rtlCol="0" anchor="t"/>
        <a:lstStyle/>
        <a:p>
          <a:r>
            <a:rPr lang="en-US" sz="1400"/>
            <a:t>There's no correlation with sales, thus cannot use a regression analysis for DVL generation.</a:t>
          </a:r>
        </a:p>
      </xdr:txBody>
    </xdr:sp>
    <xdr:clientData/>
  </xdr:twoCellAnchor>
</xdr:wsDr>
</file>

<file path=xl/drawings/drawing2.xml><?xml version="1.0" encoding="utf-8"?>
<xdr:wsDr xmlns:xdr="http://schemas.openxmlformats.org/drawingml/2006/spreadsheetDrawing" xmlns:a="http://schemas.openxmlformats.org/drawingml/2006/main">
  <xdr:twoCellAnchor>
    <xdr:from>
      <xdr:col>102</xdr:col>
      <xdr:colOff>606829</xdr:colOff>
      <xdr:row>335</xdr:row>
      <xdr:rowOff>61653</xdr:rowOff>
    </xdr:from>
    <xdr:to>
      <xdr:col>107</xdr:col>
      <xdr:colOff>635231</xdr:colOff>
      <xdr:row>379</xdr:row>
      <xdr:rowOff>110837</xdr:rowOff>
    </xdr:to>
    <xdr:graphicFrame macro="">
      <xdr:nvGraphicFramePr>
        <xdr:cNvPr id="2" name="Chart 1"/>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twoCellAnchor>
    <xdr:from>
      <xdr:col>102</xdr:col>
      <xdr:colOff>604058</xdr:colOff>
      <xdr:row>403</xdr:row>
      <xdr:rowOff>72043</xdr:rowOff>
    </xdr:from>
    <xdr:to>
      <xdr:col>107</xdr:col>
      <xdr:colOff>647700</xdr:colOff>
      <xdr:row>452</xdr:row>
      <xdr:rowOff>94903</xdr:rowOff>
    </xdr:to>
    <xdr:graphicFrame macro="">
      <xdr:nvGraphicFramePr>
        <xdr:cNvPr id="3" name="Chart 2"/>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2"/>
        </a:graphicData>
      </a:graphic>
    </xdr:graphicFrame>
    <xdr:clientData/>
  </xdr:twoCellAnchor>
</xdr:wsDr>
</file>

<file path=xl/drawings/drawing3.xml><?xml version="1.0" encoding="utf-8"?>
<xdr:wsDr xmlns:xdr="http://schemas.openxmlformats.org/drawingml/2006/spreadsheetDrawing" xmlns:a="http://schemas.openxmlformats.org/drawingml/2006/main">
  <xdr:twoCellAnchor>
    <xdr:from>
      <xdr:col>82</xdr:col>
      <xdr:colOff>429491</xdr:colOff>
      <xdr:row>330</xdr:row>
      <xdr:rowOff>-1</xdr:rowOff>
    </xdr:from>
    <xdr:to>
      <xdr:col>95</xdr:col>
      <xdr:colOff>178031</xdr:colOff>
      <xdr:row>373</xdr:row>
      <xdr:rowOff>0</xdr:rowOff>
    </xdr:to>
    <xdr:graphicFrame macro="">
      <xdr:nvGraphicFramePr>
        <xdr:cNvPr id="2" name="Chart 2"/>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wsDr>
</file>

<file path=xl/drawings/drawing4.xml><?xml version="1.0" encoding="utf-8"?>
<xdr:wsDr xmlns:xdr="http://schemas.openxmlformats.org/drawingml/2006/spreadsheetDrawing" xmlns:a="http://schemas.openxmlformats.org/drawingml/2006/main">
  <xdr:twoCellAnchor>
    <xdr:from>
      <xdr:col>3</xdr:col>
      <xdr:colOff>0</xdr:colOff>
      <xdr:row>6</xdr:row>
      <xdr:rowOff>0</xdr:rowOff>
    </xdr:from>
    <xdr:to>
      <xdr:col>4</xdr:col>
      <xdr:colOff>0</xdr:colOff>
      <xdr:row>7</xdr:row>
      <xdr:rowOff>0</xdr:rowOff>
    </xdr:to>
    <xdr:sp macro="" textlink="">
      <xdr:nvSpPr>
        <xdr:cNvPr id="2" name="Text Box 7">
          <a:hlinkClick xmlns:r="http://schemas.openxmlformats.org/officeDocument/2006/relationships" r:id="rId1"/>
        </xdr:cNvPr>
        <xdr:cNvSpPr txBox="1">
          <a:spLocks noChangeArrowheads="1"/>
        </xdr:cNvSpPr>
      </xdr:nvSpPr>
      <xdr:spPr bwMode="auto">
        <a:xfrm>
          <a:off x="962025" y="1343025"/>
          <a:ext cx="1047750"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Lib_RawData</a:t>
          </a:r>
        </a:p>
      </xdr:txBody>
    </xdr:sp>
    <xdr:clientData/>
  </xdr:twoCellAnchor>
  <xdr:twoCellAnchor>
    <xdr:from>
      <xdr:col>6</xdr:col>
      <xdr:colOff>0</xdr:colOff>
      <xdr:row>29</xdr:row>
      <xdr:rowOff>0</xdr:rowOff>
    </xdr:from>
    <xdr:to>
      <xdr:col>7</xdr:col>
      <xdr:colOff>0</xdr:colOff>
      <xdr:row>30</xdr:row>
      <xdr:rowOff>7620</xdr:rowOff>
    </xdr:to>
    <xdr:sp macro="" textlink="">
      <xdr:nvSpPr>
        <xdr:cNvPr id="3" name="Text Box 8">
          <a:hlinkClick xmlns:r="http://schemas.openxmlformats.org/officeDocument/2006/relationships" r:id="rId2"/>
        </xdr:cNvPr>
        <xdr:cNvSpPr txBox="1">
          <a:spLocks noChangeArrowheads="1"/>
        </xdr:cNvSpPr>
      </xdr:nvSpPr>
      <xdr:spPr bwMode="auto">
        <a:xfrm>
          <a:off x="3133725" y="5724525"/>
          <a:ext cx="1628775" cy="19812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Table_Water Operations</a:t>
          </a:r>
        </a:p>
      </xdr:txBody>
    </xdr:sp>
    <xdr:clientData/>
  </xdr:twoCellAnchor>
  <xdr:twoCellAnchor>
    <xdr:from>
      <xdr:col>6</xdr:col>
      <xdr:colOff>0</xdr:colOff>
      <xdr:row>10</xdr:row>
      <xdr:rowOff>0</xdr:rowOff>
    </xdr:from>
    <xdr:to>
      <xdr:col>7</xdr:col>
      <xdr:colOff>0</xdr:colOff>
      <xdr:row>11</xdr:row>
      <xdr:rowOff>0</xdr:rowOff>
    </xdr:to>
    <xdr:sp macro="" textlink="">
      <xdr:nvSpPr>
        <xdr:cNvPr id="4" name="Text Box 10">
          <a:hlinkClick xmlns:r="http://schemas.openxmlformats.org/officeDocument/2006/relationships" r:id="rId3"/>
        </xdr:cNvPr>
        <xdr:cNvSpPr txBox="1">
          <a:spLocks noChangeArrowheads="1"/>
        </xdr:cNvSpPr>
      </xdr:nvSpPr>
      <xdr:spPr bwMode="auto">
        <a:xfrm>
          <a:off x="3133725" y="2105025"/>
          <a:ext cx="1628775"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Programs-CR</a:t>
          </a:r>
        </a:p>
      </xdr:txBody>
    </xdr:sp>
    <xdr:clientData/>
  </xdr:twoCellAnchor>
  <xdr:twoCellAnchor>
    <xdr:from>
      <xdr:col>6</xdr:col>
      <xdr:colOff>0</xdr:colOff>
      <xdr:row>9</xdr:row>
      <xdr:rowOff>0</xdr:rowOff>
    </xdr:from>
    <xdr:to>
      <xdr:col>7</xdr:col>
      <xdr:colOff>0</xdr:colOff>
      <xdr:row>10</xdr:row>
      <xdr:rowOff>0</xdr:rowOff>
    </xdr:to>
    <xdr:sp macro="" textlink="">
      <xdr:nvSpPr>
        <xdr:cNvPr id="5" name="Text Box 11">
          <a:hlinkClick xmlns:r="http://schemas.openxmlformats.org/officeDocument/2006/relationships" r:id="rId4"/>
        </xdr:cNvPr>
        <xdr:cNvSpPr txBox="1">
          <a:spLocks noChangeArrowheads="1"/>
        </xdr:cNvSpPr>
      </xdr:nvSpPr>
      <xdr:spPr bwMode="auto">
        <a:xfrm>
          <a:off x="3133725" y="1914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Treatment</a:t>
          </a:r>
        </a:p>
      </xdr:txBody>
    </xdr:sp>
    <xdr:clientData/>
  </xdr:twoCellAnchor>
  <xdr:twoCellAnchor>
    <xdr:from>
      <xdr:col>6</xdr:col>
      <xdr:colOff>0</xdr:colOff>
      <xdr:row>8</xdr:row>
      <xdr:rowOff>0</xdr:rowOff>
    </xdr:from>
    <xdr:to>
      <xdr:col>7</xdr:col>
      <xdr:colOff>0</xdr:colOff>
      <xdr:row>9</xdr:row>
      <xdr:rowOff>0</xdr:rowOff>
    </xdr:to>
    <xdr:sp macro="" textlink="">
      <xdr:nvSpPr>
        <xdr:cNvPr id="6" name="Text Box 12">
          <a:hlinkClick xmlns:r="http://schemas.openxmlformats.org/officeDocument/2006/relationships" r:id="rId5"/>
        </xdr:cNvPr>
        <xdr:cNvSpPr txBox="1">
          <a:spLocks noChangeArrowheads="1"/>
        </xdr:cNvSpPr>
      </xdr:nvSpPr>
      <xdr:spPr bwMode="auto">
        <a:xfrm>
          <a:off x="3133725" y="17240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CRA Power</a:t>
          </a:r>
        </a:p>
      </xdr:txBody>
    </xdr:sp>
    <xdr:clientData/>
  </xdr:twoCellAnchor>
  <xdr:twoCellAnchor>
    <xdr:from>
      <xdr:col>6</xdr:col>
      <xdr:colOff>0</xdr:colOff>
      <xdr:row>7</xdr:row>
      <xdr:rowOff>0</xdr:rowOff>
    </xdr:from>
    <xdr:to>
      <xdr:col>7</xdr:col>
      <xdr:colOff>0</xdr:colOff>
      <xdr:row>8</xdr:row>
      <xdr:rowOff>0</xdr:rowOff>
    </xdr:to>
    <xdr:sp macro="" textlink="">
      <xdr:nvSpPr>
        <xdr:cNvPr id="7" name="Text Box 13">
          <a:hlinkClick xmlns:r="http://schemas.openxmlformats.org/officeDocument/2006/relationships" r:id="rId6"/>
        </xdr:cNvPr>
        <xdr:cNvSpPr txBox="1">
          <a:spLocks noChangeArrowheads="1"/>
        </xdr:cNvSpPr>
      </xdr:nvSpPr>
      <xdr:spPr bwMode="auto">
        <a:xfrm>
          <a:off x="3133725" y="1533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SWP Power</a:t>
          </a:r>
        </a:p>
      </xdr:txBody>
    </xdr:sp>
    <xdr:clientData/>
  </xdr:twoCellAnchor>
  <xdr:twoCellAnchor>
    <xdr:from>
      <xdr:col>6</xdr:col>
      <xdr:colOff>0</xdr:colOff>
      <xdr:row>3</xdr:row>
      <xdr:rowOff>0</xdr:rowOff>
    </xdr:from>
    <xdr:to>
      <xdr:col>7</xdr:col>
      <xdr:colOff>0</xdr:colOff>
      <xdr:row>4</xdr:row>
      <xdr:rowOff>0</xdr:rowOff>
    </xdr:to>
    <xdr:sp macro="" textlink="">
      <xdr:nvSpPr>
        <xdr:cNvPr id="8" name="Text Box 14">
          <a:hlinkClick xmlns:r="http://schemas.openxmlformats.org/officeDocument/2006/relationships" r:id="rId7"/>
        </xdr:cNvPr>
        <xdr:cNvSpPr txBox="1">
          <a:spLocks noChangeArrowheads="1"/>
        </xdr:cNvSpPr>
      </xdr:nvSpPr>
      <xdr:spPr bwMode="auto">
        <a:xfrm>
          <a:off x="3133725" y="771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DVL Power</a:t>
          </a:r>
        </a:p>
      </xdr:txBody>
    </xdr:sp>
    <xdr:clientData/>
  </xdr:twoCellAnchor>
  <xdr:twoCellAnchor>
    <xdr:from>
      <xdr:col>6</xdr:col>
      <xdr:colOff>0</xdr:colOff>
      <xdr:row>4</xdr:row>
      <xdr:rowOff>0</xdr:rowOff>
    </xdr:from>
    <xdr:to>
      <xdr:col>7</xdr:col>
      <xdr:colOff>0</xdr:colOff>
      <xdr:row>5</xdr:row>
      <xdr:rowOff>0</xdr:rowOff>
    </xdr:to>
    <xdr:sp macro="" textlink="">
      <xdr:nvSpPr>
        <xdr:cNvPr id="9" name="Text Box 15">
          <a:hlinkClick xmlns:r="http://schemas.openxmlformats.org/officeDocument/2006/relationships" r:id="rId8"/>
        </xdr:cNvPr>
        <xdr:cNvSpPr txBox="1">
          <a:spLocks noChangeArrowheads="1"/>
        </xdr:cNvSpPr>
      </xdr:nvSpPr>
      <xdr:spPr bwMode="auto">
        <a:xfrm>
          <a:off x="3133725" y="9620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Small Hydro Power</a:t>
          </a:r>
        </a:p>
      </xdr:txBody>
    </xdr:sp>
    <xdr:clientData/>
  </xdr:twoCellAnchor>
  <xdr:twoCellAnchor>
    <xdr:from>
      <xdr:col>12</xdr:col>
      <xdr:colOff>0</xdr:colOff>
      <xdr:row>10</xdr:row>
      <xdr:rowOff>0</xdr:rowOff>
    </xdr:from>
    <xdr:to>
      <xdr:col>13</xdr:col>
      <xdr:colOff>0</xdr:colOff>
      <xdr:row>11</xdr:row>
      <xdr:rowOff>0</xdr:rowOff>
    </xdr:to>
    <xdr:sp macro="" textlink="">
      <xdr:nvSpPr>
        <xdr:cNvPr id="10" name="Text Box 28">
          <a:hlinkClick xmlns:r="http://schemas.openxmlformats.org/officeDocument/2006/relationships" r:id="rId9"/>
        </xdr:cNvPr>
        <xdr:cNvSpPr txBox="1">
          <a:spLocks noChangeArrowheads="1"/>
        </xdr:cNvSpPr>
      </xdr:nvSpPr>
      <xdr:spPr bwMode="auto">
        <a:xfrm>
          <a:off x="8258175" y="21050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VCM_Programs-CR_FY_Cash</a:t>
          </a:r>
        </a:p>
      </xdr:txBody>
    </xdr:sp>
    <xdr:clientData/>
  </xdr:twoCellAnchor>
  <xdr:twoCellAnchor>
    <xdr:from>
      <xdr:col>12</xdr:col>
      <xdr:colOff>0</xdr:colOff>
      <xdr:row>9</xdr:row>
      <xdr:rowOff>0</xdr:rowOff>
    </xdr:from>
    <xdr:to>
      <xdr:col>13</xdr:col>
      <xdr:colOff>0</xdr:colOff>
      <xdr:row>10</xdr:row>
      <xdr:rowOff>0</xdr:rowOff>
    </xdr:to>
    <xdr:sp macro="" textlink="">
      <xdr:nvSpPr>
        <xdr:cNvPr id="11" name="Text Box 30">
          <a:hlinkClick xmlns:r="http://schemas.openxmlformats.org/officeDocument/2006/relationships" r:id="rId10"/>
        </xdr:cNvPr>
        <xdr:cNvSpPr txBox="1">
          <a:spLocks noChangeArrowheads="1"/>
        </xdr:cNvSpPr>
      </xdr:nvSpPr>
      <xdr:spPr bwMode="auto">
        <a:xfrm>
          <a:off x="8258175" y="19145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VCM_FY_Cash</a:t>
          </a:r>
        </a:p>
      </xdr:txBody>
    </xdr:sp>
    <xdr:clientData/>
  </xdr:twoCellAnchor>
  <xdr:twoCellAnchor>
    <xdr:from>
      <xdr:col>12</xdr:col>
      <xdr:colOff>0</xdr:colOff>
      <xdr:row>7</xdr:row>
      <xdr:rowOff>0</xdr:rowOff>
    </xdr:from>
    <xdr:to>
      <xdr:col>13</xdr:col>
      <xdr:colOff>0</xdr:colOff>
      <xdr:row>8</xdr:row>
      <xdr:rowOff>0</xdr:rowOff>
    </xdr:to>
    <xdr:sp macro="" textlink="">
      <xdr:nvSpPr>
        <xdr:cNvPr id="12" name="Text Box 31">
          <a:hlinkClick xmlns:r="http://schemas.openxmlformats.org/officeDocument/2006/relationships" r:id="rId11"/>
        </xdr:cNvPr>
        <xdr:cNvSpPr txBox="1">
          <a:spLocks noChangeArrowheads="1"/>
        </xdr:cNvSpPr>
      </xdr:nvSpPr>
      <xdr:spPr bwMode="auto">
        <a:xfrm>
          <a:off x="8258175" y="15335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VCM_CY_Accrual</a:t>
          </a:r>
        </a:p>
      </xdr:txBody>
    </xdr:sp>
    <xdr:clientData/>
  </xdr:twoCellAnchor>
  <xdr:twoCellAnchor>
    <xdr:from>
      <xdr:col>12</xdr:col>
      <xdr:colOff>0</xdr:colOff>
      <xdr:row>8</xdr:row>
      <xdr:rowOff>0</xdr:rowOff>
    </xdr:from>
    <xdr:to>
      <xdr:col>13</xdr:col>
      <xdr:colOff>0</xdr:colOff>
      <xdr:row>9</xdr:row>
      <xdr:rowOff>0</xdr:rowOff>
    </xdr:to>
    <xdr:sp macro="" textlink="">
      <xdr:nvSpPr>
        <xdr:cNvPr id="13" name="Text Box 32">
          <a:hlinkClick xmlns:r="http://schemas.openxmlformats.org/officeDocument/2006/relationships" r:id="rId12"/>
        </xdr:cNvPr>
        <xdr:cNvSpPr txBox="1">
          <a:spLocks noChangeArrowheads="1"/>
        </xdr:cNvSpPr>
      </xdr:nvSpPr>
      <xdr:spPr bwMode="auto">
        <a:xfrm>
          <a:off x="8258175" y="17240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VCM_FY_Accrual</a:t>
          </a:r>
        </a:p>
      </xdr:txBody>
    </xdr:sp>
    <xdr:clientData/>
  </xdr:twoCellAnchor>
  <xdr:twoCellAnchor>
    <xdr:from>
      <xdr:col>10</xdr:col>
      <xdr:colOff>0</xdr:colOff>
      <xdr:row>10</xdr:row>
      <xdr:rowOff>0</xdr:rowOff>
    </xdr:from>
    <xdr:to>
      <xdr:col>11</xdr:col>
      <xdr:colOff>0</xdr:colOff>
      <xdr:row>11</xdr:row>
      <xdr:rowOff>0</xdr:rowOff>
    </xdr:to>
    <xdr:sp macro="" textlink="">
      <xdr:nvSpPr>
        <xdr:cNvPr id="14" name="Text Box 36">
          <a:hlinkClick xmlns:r="http://schemas.openxmlformats.org/officeDocument/2006/relationships" r:id="rId13"/>
        </xdr:cNvPr>
        <xdr:cNvSpPr txBox="1">
          <a:spLocks noChangeArrowheads="1"/>
        </xdr:cNvSpPr>
      </xdr:nvSpPr>
      <xdr:spPr bwMode="auto">
        <a:xfrm>
          <a:off x="5791200" y="21050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Macro_Programs-CR_FY_Cash</a:t>
          </a:r>
        </a:p>
      </xdr:txBody>
    </xdr:sp>
    <xdr:clientData/>
  </xdr:twoCellAnchor>
  <xdr:twoCellAnchor>
    <xdr:from>
      <xdr:col>10</xdr:col>
      <xdr:colOff>0</xdr:colOff>
      <xdr:row>9</xdr:row>
      <xdr:rowOff>0</xdr:rowOff>
    </xdr:from>
    <xdr:to>
      <xdr:col>11</xdr:col>
      <xdr:colOff>0</xdr:colOff>
      <xdr:row>10</xdr:row>
      <xdr:rowOff>0</xdr:rowOff>
    </xdr:to>
    <xdr:sp macro="" textlink="">
      <xdr:nvSpPr>
        <xdr:cNvPr id="15" name="Text Box 37">
          <a:hlinkClick xmlns:r="http://schemas.openxmlformats.org/officeDocument/2006/relationships" r:id="rId14"/>
        </xdr:cNvPr>
        <xdr:cNvSpPr txBox="1">
          <a:spLocks noChangeArrowheads="1"/>
        </xdr:cNvSpPr>
      </xdr:nvSpPr>
      <xdr:spPr bwMode="auto">
        <a:xfrm>
          <a:off x="5791200" y="19145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Macro_FY_Cash</a:t>
          </a:r>
        </a:p>
      </xdr:txBody>
    </xdr:sp>
    <xdr:clientData/>
  </xdr:twoCellAnchor>
  <xdr:twoCellAnchor>
    <xdr:from>
      <xdr:col>10</xdr:col>
      <xdr:colOff>0</xdr:colOff>
      <xdr:row>7</xdr:row>
      <xdr:rowOff>0</xdr:rowOff>
    </xdr:from>
    <xdr:to>
      <xdr:col>11</xdr:col>
      <xdr:colOff>0</xdr:colOff>
      <xdr:row>8</xdr:row>
      <xdr:rowOff>0</xdr:rowOff>
    </xdr:to>
    <xdr:sp macro="" textlink="">
      <xdr:nvSpPr>
        <xdr:cNvPr id="16" name="Text Box 38">
          <a:hlinkClick xmlns:r="http://schemas.openxmlformats.org/officeDocument/2006/relationships" r:id="rId15"/>
        </xdr:cNvPr>
        <xdr:cNvSpPr txBox="1">
          <a:spLocks noChangeArrowheads="1"/>
        </xdr:cNvSpPr>
      </xdr:nvSpPr>
      <xdr:spPr bwMode="auto">
        <a:xfrm>
          <a:off x="5791200" y="15335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Macro_CY_Accrual</a:t>
          </a:r>
        </a:p>
      </xdr:txBody>
    </xdr:sp>
    <xdr:clientData/>
  </xdr:twoCellAnchor>
  <xdr:twoCellAnchor>
    <xdr:from>
      <xdr:col>10</xdr:col>
      <xdr:colOff>0</xdr:colOff>
      <xdr:row>8</xdr:row>
      <xdr:rowOff>0</xdr:rowOff>
    </xdr:from>
    <xdr:to>
      <xdr:col>11</xdr:col>
      <xdr:colOff>0</xdr:colOff>
      <xdr:row>9</xdr:row>
      <xdr:rowOff>0</xdr:rowOff>
    </xdr:to>
    <xdr:sp macro="" textlink="">
      <xdr:nvSpPr>
        <xdr:cNvPr id="17" name="Text Box 40">
          <a:hlinkClick xmlns:r="http://schemas.openxmlformats.org/officeDocument/2006/relationships" r:id="rId16"/>
        </xdr:cNvPr>
        <xdr:cNvSpPr txBox="1">
          <a:spLocks noChangeArrowheads="1"/>
        </xdr:cNvSpPr>
      </xdr:nvSpPr>
      <xdr:spPr bwMode="auto">
        <a:xfrm>
          <a:off x="5791200" y="17240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Macro_FY_Accrual</a:t>
          </a:r>
        </a:p>
      </xdr:txBody>
    </xdr:sp>
    <xdr:clientData/>
  </xdr:twoCellAnchor>
  <xdr:twoCellAnchor>
    <xdr:from>
      <xdr:col>4</xdr:col>
      <xdr:colOff>0</xdr:colOff>
      <xdr:row>15</xdr:row>
      <xdr:rowOff>0</xdr:rowOff>
    </xdr:from>
    <xdr:to>
      <xdr:col>5</xdr:col>
      <xdr:colOff>0</xdr:colOff>
      <xdr:row>16</xdr:row>
      <xdr:rowOff>0</xdr:rowOff>
    </xdr:to>
    <xdr:sp macro="" textlink="">
      <xdr:nvSpPr>
        <xdr:cNvPr id="18" name="Text Box 45">
          <a:hlinkClick xmlns:r="http://schemas.openxmlformats.org/officeDocument/2006/relationships" r:id="rId17"/>
        </xdr:cNvPr>
        <xdr:cNvSpPr txBox="1">
          <a:spLocks noChangeArrowheads="1"/>
        </xdr:cNvSpPr>
      </xdr:nvSpPr>
      <xdr:spPr bwMode="auto">
        <a:xfrm>
          <a:off x="2009775" y="3057525"/>
          <a:ext cx="866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Arizona GWB</a:t>
          </a:r>
        </a:p>
      </xdr:txBody>
    </xdr:sp>
    <xdr:clientData/>
  </xdr:twoCellAnchor>
  <xdr:twoCellAnchor>
    <xdr:from>
      <xdr:col>4</xdr:col>
      <xdr:colOff>0</xdr:colOff>
      <xdr:row>18</xdr:row>
      <xdr:rowOff>0</xdr:rowOff>
    </xdr:from>
    <xdr:to>
      <xdr:col>5</xdr:col>
      <xdr:colOff>0</xdr:colOff>
      <xdr:row>19</xdr:row>
      <xdr:rowOff>0</xdr:rowOff>
    </xdr:to>
    <xdr:sp macro="" textlink="">
      <xdr:nvSpPr>
        <xdr:cNvPr id="19" name="Text Box 67">
          <a:hlinkClick xmlns:r="http://schemas.openxmlformats.org/officeDocument/2006/relationships" r:id="rId18"/>
        </xdr:cNvPr>
        <xdr:cNvSpPr txBox="1">
          <a:spLocks noChangeArrowheads="1"/>
        </xdr:cNvSpPr>
      </xdr:nvSpPr>
      <xdr:spPr bwMode="auto">
        <a:xfrm>
          <a:off x="2009775" y="3629025"/>
          <a:ext cx="866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Semitropic</a:t>
          </a:r>
        </a:p>
      </xdr:txBody>
    </xdr:sp>
    <xdr:clientData/>
  </xdr:twoCellAnchor>
  <xdr:twoCellAnchor>
    <xdr:from>
      <xdr:col>4</xdr:col>
      <xdr:colOff>845820</xdr:colOff>
      <xdr:row>15</xdr:row>
      <xdr:rowOff>7620</xdr:rowOff>
    </xdr:from>
    <xdr:to>
      <xdr:col>5</xdr:col>
      <xdr:colOff>228600</xdr:colOff>
      <xdr:row>19</xdr:row>
      <xdr:rowOff>0</xdr:rowOff>
    </xdr:to>
    <xdr:sp macro="" textlink="">
      <xdr:nvSpPr>
        <xdr:cNvPr id="20" name="AutoShape 68"/>
        <xdr:cNvSpPr>
          <a:spLocks/>
        </xdr:cNvSpPr>
      </xdr:nvSpPr>
      <xdr:spPr bwMode="auto">
        <a:xfrm>
          <a:off x="2855595" y="3065145"/>
          <a:ext cx="249555" cy="754380"/>
        </a:xfrm>
        <a:prstGeom prst="rightBrace">
          <a:avLst>
            <a:gd name="adj1" fmla="val 25000"/>
            <a:gd name="adj2" fmla="val 47759"/>
          </a:avLst>
        </a:prstGeom>
        <a:noFill/>
        <a:ln w="9525">
          <a:solidFill>
            <a:srgbClr val="000000"/>
          </a:solidFill>
          <a:round/>
          <a:headEnd/>
          <a:tailEnd/>
        </a:ln>
      </xdr:spPr>
    </xdr:sp>
    <xdr:clientData/>
  </xdr:twoCellAnchor>
  <xdr:twoCellAnchor>
    <xdr:from>
      <xdr:col>5</xdr:col>
      <xdr:colOff>60960</xdr:colOff>
      <xdr:row>11</xdr:row>
      <xdr:rowOff>99060</xdr:rowOff>
    </xdr:from>
    <xdr:to>
      <xdr:col>5</xdr:col>
      <xdr:colOff>228600</xdr:colOff>
      <xdr:row>16</xdr:row>
      <xdr:rowOff>182880</xdr:rowOff>
    </xdr:to>
    <xdr:cxnSp macro="">
      <xdr:nvCxnSpPr>
        <xdr:cNvPr id="21" name="AutoShape 69"/>
        <xdr:cNvCxnSpPr>
          <a:cxnSpLocks noChangeShapeType="1"/>
          <a:stCxn id="20" idx="1"/>
          <a:endCxn id="49" idx="1"/>
        </xdr:cNvCxnSpPr>
      </xdr:nvCxnSpPr>
      <xdr:spPr bwMode="auto">
        <a:xfrm flipH="1" flipV="1">
          <a:off x="2937510" y="2394585"/>
          <a:ext cx="167640" cy="1036320"/>
        </a:xfrm>
        <a:prstGeom prst="curvedConnector5">
          <a:avLst>
            <a:gd name="adj1" fmla="val -126315"/>
            <a:gd name="adj2" fmla="val 54130"/>
            <a:gd name="adj3" fmla="val 226315"/>
          </a:avLst>
        </a:prstGeom>
        <a:noFill/>
        <a:ln w="9525">
          <a:solidFill>
            <a:srgbClr val="000000"/>
          </a:solidFill>
          <a:round/>
          <a:headEnd/>
          <a:tailEnd type="triangle" w="med" len="med"/>
        </a:ln>
      </xdr:spPr>
    </xdr:cxnSp>
    <xdr:clientData/>
  </xdr:twoCellAnchor>
  <xdr:twoCellAnchor>
    <xdr:from>
      <xdr:col>3</xdr:col>
      <xdr:colOff>845820</xdr:colOff>
      <xdr:row>15</xdr:row>
      <xdr:rowOff>7620</xdr:rowOff>
    </xdr:from>
    <xdr:to>
      <xdr:col>4</xdr:col>
      <xdr:colOff>0</xdr:colOff>
      <xdr:row>19</xdr:row>
      <xdr:rowOff>7620</xdr:rowOff>
    </xdr:to>
    <xdr:sp macro="" textlink="">
      <xdr:nvSpPr>
        <xdr:cNvPr id="22" name="AutoShape 70"/>
        <xdr:cNvSpPr>
          <a:spLocks/>
        </xdr:cNvSpPr>
      </xdr:nvSpPr>
      <xdr:spPr bwMode="auto">
        <a:xfrm>
          <a:off x="1807845" y="3065145"/>
          <a:ext cx="201930" cy="762000"/>
        </a:xfrm>
        <a:prstGeom prst="leftBrace">
          <a:avLst>
            <a:gd name="adj1" fmla="val 32051"/>
            <a:gd name="adj2" fmla="val 48750"/>
          </a:avLst>
        </a:prstGeom>
        <a:noFill/>
        <a:ln w="9525">
          <a:solidFill>
            <a:srgbClr val="000000"/>
          </a:solidFill>
          <a:round/>
          <a:headEnd/>
          <a:tailEnd/>
        </a:ln>
      </xdr:spPr>
    </xdr:sp>
    <xdr:clientData/>
  </xdr:twoCellAnchor>
  <xdr:twoCellAnchor>
    <xdr:from>
      <xdr:col>11</xdr:col>
      <xdr:colOff>0</xdr:colOff>
      <xdr:row>10</xdr:row>
      <xdr:rowOff>99060</xdr:rowOff>
    </xdr:from>
    <xdr:to>
      <xdr:col>12</xdr:col>
      <xdr:colOff>0</xdr:colOff>
      <xdr:row>10</xdr:row>
      <xdr:rowOff>99060</xdr:rowOff>
    </xdr:to>
    <xdr:cxnSp macro="">
      <xdr:nvCxnSpPr>
        <xdr:cNvPr id="23" name="AutoShape 73"/>
        <xdr:cNvCxnSpPr>
          <a:cxnSpLocks noChangeShapeType="1"/>
          <a:stCxn id="14" idx="3"/>
          <a:endCxn id="10" idx="1"/>
        </xdr:cNvCxnSpPr>
      </xdr:nvCxnSpPr>
      <xdr:spPr bwMode="auto">
        <a:xfrm>
          <a:off x="7848600" y="22040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11</xdr:col>
      <xdr:colOff>0</xdr:colOff>
      <xdr:row>9</xdr:row>
      <xdr:rowOff>99060</xdr:rowOff>
    </xdr:from>
    <xdr:to>
      <xdr:col>12</xdr:col>
      <xdr:colOff>0</xdr:colOff>
      <xdr:row>9</xdr:row>
      <xdr:rowOff>99060</xdr:rowOff>
    </xdr:to>
    <xdr:cxnSp macro="">
      <xdr:nvCxnSpPr>
        <xdr:cNvPr id="24" name="AutoShape 74"/>
        <xdr:cNvCxnSpPr>
          <a:cxnSpLocks noChangeShapeType="1"/>
          <a:stCxn id="15" idx="3"/>
          <a:endCxn id="11" idx="1"/>
        </xdr:cNvCxnSpPr>
      </xdr:nvCxnSpPr>
      <xdr:spPr bwMode="auto">
        <a:xfrm>
          <a:off x="7848600" y="20135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11</xdr:col>
      <xdr:colOff>0</xdr:colOff>
      <xdr:row>7</xdr:row>
      <xdr:rowOff>99060</xdr:rowOff>
    </xdr:from>
    <xdr:to>
      <xdr:col>12</xdr:col>
      <xdr:colOff>0</xdr:colOff>
      <xdr:row>7</xdr:row>
      <xdr:rowOff>99060</xdr:rowOff>
    </xdr:to>
    <xdr:cxnSp macro="">
      <xdr:nvCxnSpPr>
        <xdr:cNvPr id="25" name="AutoShape 76"/>
        <xdr:cNvCxnSpPr>
          <a:cxnSpLocks noChangeShapeType="1"/>
          <a:stCxn id="16" idx="3"/>
          <a:endCxn id="12" idx="1"/>
        </xdr:cNvCxnSpPr>
      </xdr:nvCxnSpPr>
      <xdr:spPr bwMode="auto">
        <a:xfrm>
          <a:off x="7848600" y="16325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11</xdr:col>
      <xdr:colOff>0</xdr:colOff>
      <xdr:row>8</xdr:row>
      <xdr:rowOff>99060</xdr:rowOff>
    </xdr:from>
    <xdr:to>
      <xdr:col>12</xdr:col>
      <xdr:colOff>0</xdr:colOff>
      <xdr:row>8</xdr:row>
      <xdr:rowOff>99060</xdr:rowOff>
    </xdr:to>
    <xdr:cxnSp macro="">
      <xdr:nvCxnSpPr>
        <xdr:cNvPr id="26" name="AutoShape 77"/>
        <xdr:cNvCxnSpPr>
          <a:cxnSpLocks noChangeShapeType="1"/>
          <a:stCxn id="17" idx="3"/>
          <a:endCxn id="13" idx="1"/>
        </xdr:cNvCxnSpPr>
      </xdr:nvCxnSpPr>
      <xdr:spPr bwMode="auto">
        <a:xfrm>
          <a:off x="7848600" y="18230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8</xdr:col>
      <xdr:colOff>0</xdr:colOff>
      <xdr:row>6</xdr:row>
      <xdr:rowOff>99060</xdr:rowOff>
    </xdr:from>
    <xdr:to>
      <xdr:col>9</xdr:col>
      <xdr:colOff>0</xdr:colOff>
      <xdr:row>8</xdr:row>
      <xdr:rowOff>83820</xdr:rowOff>
    </xdr:to>
    <xdr:cxnSp macro="">
      <xdr:nvCxnSpPr>
        <xdr:cNvPr id="27" name="AutoShape 80"/>
        <xdr:cNvCxnSpPr>
          <a:cxnSpLocks noChangeShapeType="1"/>
          <a:stCxn id="56" idx="1"/>
          <a:endCxn id="55" idx="1"/>
        </xdr:cNvCxnSpPr>
      </xdr:nvCxnSpPr>
      <xdr:spPr bwMode="auto">
        <a:xfrm>
          <a:off x="5019675" y="1442085"/>
          <a:ext cx="514350" cy="365760"/>
        </a:xfrm>
        <a:prstGeom prst="curvedConnector3">
          <a:avLst>
            <a:gd name="adj1" fmla="val 49056"/>
          </a:avLst>
        </a:prstGeom>
        <a:noFill/>
        <a:ln w="9525">
          <a:solidFill>
            <a:srgbClr val="000000"/>
          </a:solidFill>
          <a:round/>
          <a:headEnd/>
          <a:tailEnd type="triangle" w="med" len="med"/>
        </a:ln>
      </xdr:spPr>
    </xdr:cxnSp>
    <xdr:clientData/>
  </xdr:twoCellAnchor>
  <xdr:twoCellAnchor>
    <xdr:from>
      <xdr:col>7</xdr:col>
      <xdr:colOff>0</xdr:colOff>
      <xdr:row>10</xdr:row>
      <xdr:rowOff>99060</xdr:rowOff>
    </xdr:from>
    <xdr:to>
      <xdr:col>10</xdr:col>
      <xdr:colOff>0</xdr:colOff>
      <xdr:row>10</xdr:row>
      <xdr:rowOff>99060</xdr:rowOff>
    </xdr:to>
    <xdr:cxnSp macro="">
      <xdr:nvCxnSpPr>
        <xdr:cNvPr id="28" name="AutoShape 82"/>
        <xdr:cNvCxnSpPr>
          <a:cxnSpLocks noChangeShapeType="1"/>
          <a:stCxn id="4" idx="3"/>
          <a:endCxn id="14" idx="1"/>
        </xdr:cNvCxnSpPr>
      </xdr:nvCxnSpPr>
      <xdr:spPr bwMode="auto">
        <a:xfrm>
          <a:off x="4762500" y="2204085"/>
          <a:ext cx="1028700" cy="0"/>
        </a:xfrm>
        <a:prstGeom prst="straightConnector1">
          <a:avLst/>
        </a:prstGeom>
        <a:noFill/>
        <a:ln w="9525">
          <a:solidFill>
            <a:srgbClr val="000000"/>
          </a:solidFill>
          <a:round/>
          <a:headEnd/>
          <a:tailEnd type="triangle" w="med" len="med"/>
        </a:ln>
      </xdr:spPr>
    </xdr:cxnSp>
    <xdr:clientData/>
  </xdr:twoCellAnchor>
  <xdr:twoCellAnchor>
    <xdr:from>
      <xdr:col>14</xdr:col>
      <xdr:colOff>0</xdr:colOff>
      <xdr:row>9</xdr:row>
      <xdr:rowOff>0</xdr:rowOff>
    </xdr:from>
    <xdr:to>
      <xdr:col>15</xdr:col>
      <xdr:colOff>0</xdr:colOff>
      <xdr:row>10</xdr:row>
      <xdr:rowOff>0</xdr:rowOff>
    </xdr:to>
    <xdr:sp macro="" textlink="">
      <xdr:nvSpPr>
        <xdr:cNvPr id="29" name="Text Box 87"/>
        <xdr:cNvSpPr txBox="1">
          <a:spLocks noChangeArrowheads="1"/>
        </xdr:cNvSpPr>
      </xdr:nvSpPr>
      <xdr:spPr bwMode="auto">
        <a:xfrm>
          <a:off x="10744200" y="1914525"/>
          <a:ext cx="542925" cy="190500"/>
        </a:xfrm>
        <a:prstGeom prst="rect">
          <a:avLst/>
        </a:prstGeom>
        <a:solidFill>
          <a:srgbClr val="3366FF"/>
        </a:solidFill>
        <a:ln w="9525">
          <a:solidFill>
            <a:srgbClr val="000000"/>
          </a:solidFill>
          <a:miter lim="800000"/>
          <a:headEnd/>
          <a:tailEnd/>
        </a:ln>
      </xdr:spPr>
      <xdr:txBody>
        <a:bodyPr vertOverflow="clip" wrap="square" lIns="36576" tIns="32004" rIns="36576" bIns="0" anchor="t" upright="1"/>
        <a:lstStyle/>
        <a:p>
          <a:pPr algn="ctr" rtl="0">
            <a:defRPr sz="1000"/>
          </a:pPr>
          <a:r>
            <a:rPr lang="en-US" sz="1200" b="1" i="0" strike="noStrike">
              <a:solidFill>
                <a:srgbClr val="FFFFFF"/>
              </a:solidFill>
              <a:latin typeface="Times New Roman"/>
              <a:cs typeface="Times New Roman"/>
            </a:rPr>
            <a:t>FPM</a:t>
          </a:r>
        </a:p>
      </xdr:txBody>
    </xdr:sp>
    <xdr:clientData/>
  </xdr:twoCellAnchor>
  <xdr:twoCellAnchor>
    <xdr:from>
      <xdr:col>13</xdr:col>
      <xdr:colOff>0</xdr:colOff>
      <xdr:row>9</xdr:row>
      <xdr:rowOff>99060</xdr:rowOff>
    </xdr:from>
    <xdr:to>
      <xdr:col>14</xdr:col>
      <xdr:colOff>0</xdr:colOff>
      <xdr:row>10</xdr:row>
      <xdr:rowOff>99060</xdr:rowOff>
    </xdr:to>
    <xdr:cxnSp macro="">
      <xdr:nvCxnSpPr>
        <xdr:cNvPr id="30" name="AutoShape 89"/>
        <xdr:cNvCxnSpPr>
          <a:cxnSpLocks noChangeShapeType="1"/>
          <a:stCxn id="10" idx="3"/>
          <a:endCxn id="29" idx="1"/>
        </xdr:cNvCxnSpPr>
      </xdr:nvCxnSpPr>
      <xdr:spPr bwMode="auto">
        <a:xfrm flipV="1">
          <a:off x="10296525" y="2013585"/>
          <a:ext cx="447675" cy="1905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13</xdr:col>
      <xdr:colOff>0</xdr:colOff>
      <xdr:row>9</xdr:row>
      <xdr:rowOff>99060</xdr:rowOff>
    </xdr:from>
    <xdr:to>
      <xdr:col>14</xdr:col>
      <xdr:colOff>0</xdr:colOff>
      <xdr:row>9</xdr:row>
      <xdr:rowOff>99060</xdr:rowOff>
    </xdr:to>
    <xdr:cxnSp macro="">
      <xdr:nvCxnSpPr>
        <xdr:cNvPr id="31" name="AutoShape 90"/>
        <xdr:cNvCxnSpPr>
          <a:cxnSpLocks noChangeShapeType="1"/>
          <a:stCxn id="11" idx="3"/>
          <a:endCxn id="29" idx="1"/>
        </xdr:cNvCxnSpPr>
      </xdr:nvCxnSpPr>
      <xdr:spPr bwMode="auto">
        <a:xfrm>
          <a:off x="10296525" y="2013585"/>
          <a:ext cx="447675" cy="0"/>
        </a:xfrm>
        <a:prstGeom prst="straightConnector1">
          <a:avLst/>
        </a:prstGeom>
        <a:noFill/>
        <a:ln w="9525">
          <a:solidFill>
            <a:srgbClr val="000000"/>
          </a:solidFill>
          <a:prstDash val="dash"/>
          <a:round/>
          <a:headEnd/>
          <a:tailEnd type="triangle" w="med" len="med"/>
        </a:ln>
      </xdr:spPr>
    </xdr:cxnSp>
    <xdr:clientData/>
  </xdr:twoCellAnchor>
  <xdr:twoCellAnchor>
    <xdr:from>
      <xdr:col>13</xdr:col>
      <xdr:colOff>0</xdr:colOff>
      <xdr:row>7</xdr:row>
      <xdr:rowOff>99060</xdr:rowOff>
    </xdr:from>
    <xdr:to>
      <xdr:col>14</xdr:col>
      <xdr:colOff>0</xdr:colOff>
      <xdr:row>9</xdr:row>
      <xdr:rowOff>99060</xdr:rowOff>
    </xdr:to>
    <xdr:cxnSp macro="">
      <xdr:nvCxnSpPr>
        <xdr:cNvPr id="32" name="AutoShape 92"/>
        <xdr:cNvCxnSpPr>
          <a:cxnSpLocks noChangeShapeType="1"/>
          <a:stCxn id="12" idx="3"/>
          <a:endCxn id="29" idx="1"/>
        </xdr:cNvCxnSpPr>
      </xdr:nvCxnSpPr>
      <xdr:spPr bwMode="auto">
        <a:xfrm>
          <a:off x="10296525" y="1632585"/>
          <a:ext cx="447675" cy="3810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13</xdr:col>
      <xdr:colOff>0</xdr:colOff>
      <xdr:row>8</xdr:row>
      <xdr:rowOff>99060</xdr:rowOff>
    </xdr:from>
    <xdr:to>
      <xdr:col>14</xdr:col>
      <xdr:colOff>0</xdr:colOff>
      <xdr:row>9</xdr:row>
      <xdr:rowOff>99060</xdr:rowOff>
    </xdr:to>
    <xdr:cxnSp macro="">
      <xdr:nvCxnSpPr>
        <xdr:cNvPr id="33" name="AutoShape 93"/>
        <xdr:cNvCxnSpPr>
          <a:cxnSpLocks noChangeShapeType="1"/>
          <a:stCxn id="13" idx="3"/>
          <a:endCxn id="29" idx="1"/>
        </xdr:cNvCxnSpPr>
      </xdr:nvCxnSpPr>
      <xdr:spPr bwMode="auto">
        <a:xfrm>
          <a:off x="10296525" y="1823085"/>
          <a:ext cx="447675" cy="1905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3</xdr:col>
      <xdr:colOff>845820</xdr:colOff>
      <xdr:row>6</xdr:row>
      <xdr:rowOff>99060</xdr:rowOff>
    </xdr:from>
    <xdr:to>
      <xdr:col>4</xdr:col>
      <xdr:colOff>0</xdr:colOff>
      <xdr:row>17</xdr:row>
      <xdr:rowOff>7620</xdr:rowOff>
    </xdr:to>
    <xdr:cxnSp macro="">
      <xdr:nvCxnSpPr>
        <xdr:cNvPr id="34" name="AutoShape 111"/>
        <xdr:cNvCxnSpPr>
          <a:cxnSpLocks noChangeShapeType="1"/>
          <a:stCxn id="2" idx="3"/>
          <a:endCxn id="22" idx="1"/>
        </xdr:cNvCxnSpPr>
      </xdr:nvCxnSpPr>
      <xdr:spPr bwMode="auto">
        <a:xfrm flipH="1">
          <a:off x="1807845" y="1442085"/>
          <a:ext cx="201930" cy="2004060"/>
        </a:xfrm>
        <a:prstGeom prst="curvedConnector5">
          <a:avLst>
            <a:gd name="adj1" fmla="val -114287"/>
            <a:gd name="adj2" fmla="val 42653"/>
            <a:gd name="adj3" fmla="val 214287"/>
          </a:avLst>
        </a:prstGeom>
        <a:noFill/>
        <a:ln w="9525">
          <a:solidFill>
            <a:srgbClr val="000000"/>
          </a:solidFill>
          <a:round/>
          <a:headEnd/>
          <a:tailEnd type="triangle" w="med" len="med"/>
        </a:ln>
      </xdr:spPr>
    </xdr:cxnSp>
    <xdr:clientData/>
  </xdr:twoCellAnchor>
  <xdr:twoCellAnchor>
    <xdr:from>
      <xdr:col>1</xdr:col>
      <xdr:colOff>91440</xdr:colOff>
      <xdr:row>13</xdr:row>
      <xdr:rowOff>0</xdr:rowOff>
    </xdr:from>
    <xdr:to>
      <xdr:col>2</xdr:col>
      <xdr:colOff>350520</xdr:colOff>
      <xdr:row>13</xdr:row>
      <xdr:rowOff>0</xdr:rowOff>
    </xdr:to>
    <xdr:sp macro="" textlink="">
      <xdr:nvSpPr>
        <xdr:cNvPr id="35" name="Line 113"/>
        <xdr:cNvSpPr>
          <a:spLocks noChangeShapeType="1"/>
        </xdr:cNvSpPr>
      </xdr:nvSpPr>
      <xdr:spPr bwMode="auto">
        <a:xfrm>
          <a:off x="167640" y="2676525"/>
          <a:ext cx="735330" cy="0"/>
        </a:xfrm>
        <a:prstGeom prst="line">
          <a:avLst/>
        </a:prstGeom>
        <a:noFill/>
        <a:ln w="9525">
          <a:solidFill>
            <a:srgbClr val="000000"/>
          </a:solidFill>
          <a:round/>
          <a:headEnd/>
          <a:tailEnd type="triangle" w="med" len="med"/>
        </a:ln>
      </xdr:spPr>
    </xdr:sp>
    <xdr:clientData/>
  </xdr:twoCellAnchor>
  <xdr:twoCellAnchor>
    <xdr:from>
      <xdr:col>1</xdr:col>
      <xdr:colOff>83820</xdr:colOff>
      <xdr:row>14</xdr:row>
      <xdr:rowOff>0</xdr:rowOff>
    </xdr:from>
    <xdr:to>
      <xdr:col>2</xdr:col>
      <xdr:colOff>342900</xdr:colOff>
      <xdr:row>14</xdr:row>
      <xdr:rowOff>0</xdr:rowOff>
    </xdr:to>
    <xdr:sp macro="" textlink="">
      <xdr:nvSpPr>
        <xdr:cNvPr id="36" name="Line 114"/>
        <xdr:cNvSpPr>
          <a:spLocks noChangeShapeType="1"/>
        </xdr:cNvSpPr>
      </xdr:nvSpPr>
      <xdr:spPr bwMode="auto">
        <a:xfrm>
          <a:off x="160020" y="2867025"/>
          <a:ext cx="735330" cy="0"/>
        </a:xfrm>
        <a:prstGeom prst="line">
          <a:avLst/>
        </a:prstGeom>
        <a:noFill/>
        <a:ln w="9525">
          <a:solidFill>
            <a:srgbClr val="000000"/>
          </a:solidFill>
          <a:prstDash val="dash"/>
          <a:round/>
          <a:headEnd/>
          <a:tailEnd type="triangle" w="med" len="med"/>
        </a:ln>
      </xdr:spPr>
    </xdr:sp>
    <xdr:clientData/>
  </xdr:twoCellAnchor>
  <xdr:twoCellAnchor>
    <xdr:from>
      <xdr:col>5</xdr:col>
      <xdr:colOff>0</xdr:colOff>
      <xdr:row>3</xdr:row>
      <xdr:rowOff>22860</xdr:rowOff>
    </xdr:from>
    <xdr:to>
      <xdr:col>6</xdr:col>
      <xdr:colOff>0</xdr:colOff>
      <xdr:row>10</xdr:row>
      <xdr:rowOff>0</xdr:rowOff>
    </xdr:to>
    <xdr:sp macro="" textlink="">
      <xdr:nvSpPr>
        <xdr:cNvPr id="37" name="AutoShape 115"/>
        <xdr:cNvSpPr>
          <a:spLocks/>
        </xdr:cNvSpPr>
      </xdr:nvSpPr>
      <xdr:spPr bwMode="auto">
        <a:xfrm>
          <a:off x="2876550" y="794385"/>
          <a:ext cx="257175" cy="1310640"/>
        </a:xfrm>
        <a:prstGeom prst="leftBrace">
          <a:avLst>
            <a:gd name="adj1" fmla="val 42157"/>
            <a:gd name="adj2" fmla="val 50000"/>
          </a:avLst>
        </a:prstGeom>
        <a:noFill/>
        <a:ln w="9525">
          <a:solidFill>
            <a:srgbClr val="000000"/>
          </a:solidFill>
          <a:round/>
          <a:headEnd/>
          <a:tailEnd/>
        </a:ln>
      </xdr:spPr>
    </xdr:sp>
    <xdr:clientData/>
  </xdr:twoCellAnchor>
  <xdr:twoCellAnchor>
    <xdr:from>
      <xdr:col>4</xdr:col>
      <xdr:colOff>0</xdr:colOff>
      <xdr:row>6</xdr:row>
      <xdr:rowOff>99060</xdr:rowOff>
    </xdr:from>
    <xdr:to>
      <xdr:col>5</xdr:col>
      <xdr:colOff>0</xdr:colOff>
      <xdr:row>6</xdr:row>
      <xdr:rowOff>106680</xdr:rowOff>
    </xdr:to>
    <xdr:cxnSp macro="">
      <xdr:nvCxnSpPr>
        <xdr:cNvPr id="38" name="AutoShape 116"/>
        <xdr:cNvCxnSpPr>
          <a:cxnSpLocks noChangeShapeType="1"/>
          <a:stCxn id="2" idx="3"/>
          <a:endCxn id="37" idx="1"/>
        </xdr:cNvCxnSpPr>
      </xdr:nvCxnSpPr>
      <xdr:spPr bwMode="auto">
        <a:xfrm>
          <a:off x="2009775" y="1442085"/>
          <a:ext cx="866775" cy="762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11</xdr:row>
      <xdr:rowOff>0</xdr:rowOff>
    </xdr:from>
    <xdr:to>
      <xdr:col>7</xdr:col>
      <xdr:colOff>0</xdr:colOff>
      <xdr:row>12</xdr:row>
      <xdr:rowOff>0</xdr:rowOff>
    </xdr:to>
    <xdr:sp macro="" textlink="">
      <xdr:nvSpPr>
        <xdr:cNvPr id="39" name="Text Box 123">
          <a:hlinkClick xmlns:r="http://schemas.openxmlformats.org/officeDocument/2006/relationships" r:id="rId19"/>
        </xdr:cNvPr>
        <xdr:cNvSpPr txBox="1">
          <a:spLocks noChangeArrowheads="1"/>
        </xdr:cNvSpPr>
      </xdr:nvSpPr>
      <xdr:spPr bwMode="auto">
        <a:xfrm>
          <a:off x="3133725" y="2295525"/>
          <a:ext cx="1628775"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Programs-NC</a:t>
          </a:r>
        </a:p>
      </xdr:txBody>
    </xdr:sp>
    <xdr:clientData/>
  </xdr:twoCellAnchor>
  <xdr:twoCellAnchor>
    <xdr:from>
      <xdr:col>12</xdr:col>
      <xdr:colOff>0</xdr:colOff>
      <xdr:row>11</xdr:row>
      <xdr:rowOff>0</xdr:rowOff>
    </xdr:from>
    <xdr:to>
      <xdr:col>13</xdr:col>
      <xdr:colOff>0</xdr:colOff>
      <xdr:row>12</xdr:row>
      <xdr:rowOff>0</xdr:rowOff>
    </xdr:to>
    <xdr:sp macro="" textlink="">
      <xdr:nvSpPr>
        <xdr:cNvPr id="40" name="Text Box 124">
          <a:hlinkClick xmlns:r="http://schemas.openxmlformats.org/officeDocument/2006/relationships" r:id="rId20"/>
        </xdr:cNvPr>
        <xdr:cNvSpPr txBox="1">
          <a:spLocks noChangeArrowheads="1"/>
        </xdr:cNvSpPr>
      </xdr:nvSpPr>
      <xdr:spPr bwMode="auto">
        <a:xfrm>
          <a:off x="8258175" y="22955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VCM_Programs-NC_FY_Cash</a:t>
          </a:r>
        </a:p>
      </xdr:txBody>
    </xdr:sp>
    <xdr:clientData/>
  </xdr:twoCellAnchor>
  <xdr:twoCellAnchor>
    <xdr:from>
      <xdr:col>10</xdr:col>
      <xdr:colOff>0</xdr:colOff>
      <xdr:row>11</xdr:row>
      <xdr:rowOff>0</xdr:rowOff>
    </xdr:from>
    <xdr:to>
      <xdr:col>11</xdr:col>
      <xdr:colOff>0</xdr:colOff>
      <xdr:row>12</xdr:row>
      <xdr:rowOff>0</xdr:rowOff>
    </xdr:to>
    <xdr:sp macro="" textlink="">
      <xdr:nvSpPr>
        <xdr:cNvPr id="41" name="Text Box 125">
          <a:hlinkClick xmlns:r="http://schemas.openxmlformats.org/officeDocument/2006/relationships" r:id="rId21"/>
        </xdr:cNvPr>
        <xdr:cNvSpPr txBox="1">
          <a:spLocks noChangeArrowheads="1"/>
        </xdr:cNvSpPr>
      </xdr:nvSpPr>
      <xdr:spPr bwMode="auto">
        <a:xfrm>
          <a:off x="5791200" y="22955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Macro_Programs-NC_FY_Cash</a:t>
          </a:r>
        </a:p>
      </xdr:txBody>
    </xdr:sp>
    <xdr:clientData/>
  </xdr:twoCellAnchor>
  <xdr:twoCellAnchor>
    <xdr:from>
      <xdr:col>11</xdr:col>
      <xdr:colOff>0</xdr:colOff>
      <xdr:row>11</xdr:row>
      <xdr:rowOff>99060</xdr:rowOff>
    </xdr:from>
    <xdr:to>
      <xdr:col>12</xdr:col>
      <xdr:colOff>0</xdr:colOff>
      <xdr:row>11</xdr:row>
      <xdr:rowOff>99060</xdr:rowOff>
    </xdr:to>
    <xdr:cxnSp macro="">
      <xdr:nvCxnSpPr>
        <xdr:cNvPr id="42" name="AutoShape 126"/>
        <xdr:cNvCxnSpPr>
          <a:cxnSpLocks noChangeShapeType="1"/>
          <a:stCxn id="41" idx="3"/>
          <a:endCxn id="40" idx="1"/>
        </xdr:cNvCxnSpPr>
      </xdr:nvCxnSpPr>
      <xdr:spPr bwMode="auto">
        <a:xfrm>
          <a:off x="7848600" y="23945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7</xdr:col>
      <xdr:colOff>0</xdr:colOff>
      <xdr:row>11</xdr:row>
      <xdr:rowOff>99060</xdr:rowOff>
    </xdr:from>
    <xdr:to>
      <xdr:col>10</xdr:col>
      <xdr:colOff>0</xdr:colOff>
      <xdr:row>11</xdr:row>
      <xdr:rowOff>99060</xdr:rowOff>
    </xdr:to>
    <xdr:cxnSp macro="">
      <xdr:nvCxnSpPr>
        <xdr:cNvPr id="43" name="AutoShape 127"/>
        <xdr:cNvCxnSpPr>
          <a:cxnSpLocks noChangeShapeType="1"/>
          <a:stCxn id="39" idx="3"/>
          <a:endCxn id="41" idx="1"/>
        </xdr:cNvCxnSpPr>
      </xdr:nvCxnSpPr>
      <xdr:spPr bwMode="auto">
        <a:xfrm>
          <a:off x="4762500" y="2394585"/>
          <a:ext cx="1028700" cy="0"/>
        </a:xfrm>
        <a:prstGeom prst="straightConnector1">
          <a:avLst/>
        </a:prstGeom>
        <a:noFill/>
        <a:ln w="9525">
          <a:solidFill>
            <a:srgbClr val="000000"/>
          </a:solidFill>
          <a:round/>
          <a:headEnd/>
          <a:tailEnd type="triangle" w="med" len="med"/>
        </a:ln>
      </xdr:spPr>
    </xdr:cxnSp>
    <xdr:clientData/>
  </xdr:twoCellAnchor>
  <xdr:twoCellAnchor>
    <xdr:from>
      <xdr:col>6</xdr:col>
      <xdr:colOff>0</xdr:colOff>
      <xdr:row>12</xdr:row>
      <xdr:rowOff>0</xdr:rowOff>
    </xdr:from>
    <xdr:to>
      <xdr:col>7</xdr:col>
      <xdr:colOff>0</xdr:colOff>
      <xdr:row>13</xdr:row>
      <xdr:rowOff>0</xdr:rowOff>
    </xdr:to>
    <xdr:sp macro="" textlink="">
      <xdr:nvSpPr>
        <xdr:cNvPr id="44" name="Text Box 128">
          <a:hlinkClick xmlns:r="http://schemas.openxmlformats.org/officeDocument/2006/relationships" r:id="rId22"/>
        </xdr:cNvPr>
        <xdr:cNvSpPr txBox="1">
          <a:spLocks noChangeArrowheads="1"/>
        </xdr:cNvSpPr>
      </xdr:nvSpPr>
      <xdr:spPr bwMode="auto">
        <a:xfrm>
          <a:off x="3133725" y="2486025"/>
          <a:ext cx="1628775"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Programs-IB</a:t>
          </a:r>
        </a:p>
      </xdr:txBody>
    </xdr:sp>
    <xdr:clientData/>
  </xdr:twoCellAnchor>
  <xdr:twoCellAnchor>
    <xdr:from>
      <xdr:col>12</xdr:col>
      <xdr:colOff>0</xdr:colOff>
      <xdr:row>12</xdr:row>
      <xdr:rowOff>0</xdr:rowOff>
    </xdr:from>
    <xdr:to>
      <xdr:col>13</xdr:col>
      <xdr:colOff>0</xdr:colOff>
      <xdr:row>13</xdr:row>
      <xdr:rowOff>0</xdr:rowOff>
    </xdr:to>
    <xdr:sp macro="" textlink="">
      <xdr:nvSpPr>
        <xdr:cNvPr id="45" name="Text Box 129">
          <a:hlinkClick xmlns:r="http://schemas.openxmlformats.org/officeDocument/2006/relationships" r:id="rId23"/>
        </xdr:cNvPr>
        <xdr:cNvSpPr txBox="1">
          <a:spLocks noChangeArrowheads="1"/>
        </xdr:cNvSpPr>
      </xdr:nvSpPr>
      <xdr:spPr bwMode="auto">
        <a:xfrm>
          <a:off x="8258175" y="24860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VCM_Programs-IB_FY_Cash</a:t>
          </a:r>
        </a:p>
      </xdr:txBody>
    </xdr:sp>
    <xdr:clientData/>
  </xdr:twoCellAnchor>
  <xdr:twoCellAnchor>
    <xdr:from>
      <xdr:col>10</xdr:col>
      <xdr:colOff>0</xdr:colOff>
      <xdr:row>12</xdr:row>
      <xdr:rowOff>0</xdr:rowOff>
    </xdr:from>
    <xdr:to>
      <xdr:col>11</xdr:col>
      <xdr:colOff>0</xdr:colOff>
      <xdr:row>13</xdr:row>
      <xdr:rowOff>0</xdr:rowOff>
    </xdr:to>
    <xdr:sp macro="" textlink="">
      <xdr:nvSpPr>
        <xdr:cNvPr id="46" name="Text Box 130">
          <a:hlinkClick xmlns:r="http://schemas.openxmlformats.org/officeDocument/2006/relationships" r:id="rId24"/>
        </xdr:cNvPr>
        <xdr:cNvSpPr txBox="1">
          <a:spLocks noChangeArrowheads="1"/>
        </xdr:cNvSpPr>
      </xdr:nvSpPr>
      <xdr:spPr bwMode="auto">
        <a:xfrm>
          <a:off x="5791200" y="24860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Macro_Programs-IB_FY_Cash</a:t>
          </a:r>
        </a:p>
      </xdr:txBody>
    </xdr:sp>
    <xdr:clientData/>
  </xdr:twoCellAnchor>
  <xdr:twoCellAnchor>
    <xdr:from>
      <xdr:col>11</xdr:col>
      <xdr:colOff>0</xdr:colOff>
      <xdr:row>12</xdr:row>
      <xdr:rowOff>99060</xdr:rowOff>
    </xdr:from>
    <xdr:to>
      <xdr:col>12</xdr:col>
      <xdr:colOff>0</xdr:colOff>
      <xdr:row>12</xdr:row>
      <xdr:rowOff>99060</xdr:rowOff>
    </xdr:to>
    <xdr:cxnSp macro="">
      <xdr:nvCxnSpPr>
        <xdr:cNvPr id="47" name="AutoShape 131"/>
        <xdr:cNvCxnSpPr>
          <a:cxnSpLocks noChangeShapeType="1"/>
          <a:stCxn id="46" idx="3"/>
          <a:endCxn id="45" idx="1"/>
        </xdr:cNvCxnSpPr>
      </xdr:nvCxnSpPr>
      <xdr:spPr bwMode="auto">
        <a:xfrm>
          <a:off x="7848600" y="25850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7</xdr:col>
      <xdr:colOff>0</xdr:colOff>
      <xdr:row>12</xdr:row>
      <xdr:rowOff>99060</xdr:rowOff>
    </xdr:from>
    <xdr:to>
      <xdr:col>10</xdr:col>
      <xdr:colOff>0</xdr:colOff>
      <xdr:row>12</xdr:row>
      <xdr:rowOff>99060</xdr:rowOff>
    </xdr:to>
    <xdr:cxnSp macro="">
      <xdr:nvCxnSpPr>
        <xdr:cNvPr id="48" name="AutoShape 132"/>
        <xdr:cNvCxnSpPr>
          <a:cxnSpLocks noChangeShapeType="1"/>
          <a:stCxn id="44" idx="3"/>
          <a:endCxn id="46" idx="1"/>
        </xdr:cNvCxnSpPr>
      </xdr:nvCxnSpPr>
      <xdr:spPr bwMode="auto">
        <a:xfrm>
          <a:off x="4762500" y="2585085"/>
          <a:ext cx="1028700" cy="0"/>
        </a:xfrm>
        <a:prstGeom prst="straightConnector1">
          <a:avLst/>
        </a:prstGeom>
        <a:noFill/>
        <a:ln w="9525">
          <a:solidFill>
            <a:srgbClr val="000000"/>
          </a:solidFill>
          <a:round/>
          <a:headEnd/>
          <a:tailEnd type="triangle" w="med" len="med"/>
        </a:ln>
      </xdr:spPr>
    </xdr:cxnSp>
    <xdr:clientData/>
  </xdr:twoCellAnchor>
  <xdr:twoCellAnchor>
    <xdr:from>
      <xdr:col>5</xdr:col>
      <xdr:colOff>60960</xdr:colOff>
      <xdr:row>10</xdr:row>
      <xdr:rowOff>0</xdr:rowOff>
    </xdr:from>
    <xdr:to>
      <xdr:col>6</xdr:col>
      <xdr:colOff>0</xdr:colOff>
      <xdr:row>13</xdr:row>
      <xdr:rowOff>0</xdr:rowOff>
    </xdr:to>
    <xdr:sp macro="" textlink="">
      <xdr:nvSpPr>
        <xdr:cNvPr id="49" name="AutoShape 133"/>
        <xdr:cNvSpPr>
          <a:spLocks/>
        </xdr:cNvSpPr>
      </xdr:nvSpPr>
      <xdr:spPr bwMode="auto">
        <a:xfrm>
          <a:off x="2937510" y="2105025"/>
          <a:ext cx="196215" cy="571500"/>
        </a:xfrm>
        <a:prstGeom prst="leftBrace">
          <a:avLst>
            <a:gd name="adj1" fmla="val 24038"/>
            <a:gd name="adj2" fmla="val 50000"/>
          </a:avLst>
        </a:prstGeom>
        <a:noFill/>
        <a:ln w="9525">
          <a:solidFill>
            <a:srgbClr val="000000"/>
          </a:solidFill>
          <a:round/>
          <a:headEnd/>
          <a:tailEnd/>
        </a:ln>
      </xdr:spPr>
    </xdr:sp>
    <xdr:clientData/>
  </xdr:twoCellAnchor>
  <xdr:twoCellAnchor>
    <xdr:from>
      <xdr:col>4</xdr:col>
      <xdr:colOff>403860</xdr:colOff>
      <xdr:row>16</xdr:row>
      <xdr:rowOff>7620</xdr:rowOff>
    </xdr:from>
    <xdr:to>
      <xdr:col>4</xdr:col>
      <xdr:colOff>403860</xdr:colOff>
      <xdr:row>18</xdr:row>
      <xdr:rowOff>7620</xdr:rowOff>
    </xdr:to>
    <xdr:sp macro="" textlink="">
      <xdr:nvSpPr>
        <xdr:cNvPr id="50" name="Line 134"/>
        <xdr:cNvSpPr>
          <a:spLocks noChangeShapeType="1"/>
        </xdr:cNvSpPr>
      </xdr:nvSpPr>
      <xdr:spPr bwMode="auto">
        <a:xfrm>
          <a:off x="2413635" y="3255645"/>
          <a:ext cx="0" cy="381000"/>
        </a:xfrm>
        <a:prstGeom prst="line">
          <a:avLst/>
        </a:prstGeom>
        <a:noFill/>
        <a:ln w="28575">
          <a:solidFill>
            <a:srgbClr val="000000"/>
          </a:solidFill>
          <a:prstDash val="sysDot"/>
          <a:round/>
          <a:headEnd/>
          <a:tailEnd/>
        </a:ln>
      </xdr:spPr>
    </xdr:sp>
    <xdr:clientData/>
  </xdr:twoCellAnchor>
  <xdr:twoCellAnchor>
    <xdr:from>
      <xdr:col>13</xdr:col>
      <xdr:colOff>0</xdr:colOff>
      <xdr:row>9</xdr:row>
      <xdr:rowOff>99060</xdr:rowOff>
    </xdr:from>
    <xdr:to>
      <xdr:col>14</xdr:col>
      <xdr:colOff>0</xdr:colOff>
      <xdr:row>11</xdr:row>
      <xdr:rowOff>99060</xdr:rowOff>
    </xdr:to>
    <xdr:cxnSp macro="">
      <xdr:nvCxnSpPr>
        <xdr:cNvPr id="51" name="AutoShape 135"/>
        <xdr:cNvCxnSpPr>
          <a:cxnSpLocks noChangeShapeType="1"/>
          <a:stCxn id="40" idx="3"/>
          <a:endCxn id="29" idx="1"/>
        </xdr:cNvCxnSpPr>
      </xdr:nvCxnSpPr>
      <xdr:spPr bwMode="auto">
        <a:xfrm flipV="1">
          <a:off x="10296525" y="2013585"/>
          <a:ext cx="447675" cy="3810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13</xdr:col>
      <xdr:colOff>0</xdr:colOff>
      <xdr:row>9</xdr:row>
      <xdr:rowOff>99060</xdr:rowOff>
    </xdr:from>
    <xdr:to>
      <xdr:col>14</xdr:col>
      <xdr:colOff>0</xdr:colOff>
      <xdr:row>12</xdr:row>
      <xdr:rowOff>99060</xdr:rowOff>
    </xdr:to>
    <xdr:cxnSp macro="">
      <xdr:nvCxnSpPr>
        <xdr:cNvPr id="52" name="AutoShape 136"/>
        <xdr:cNvCxnSpPr>
          <a:cxnSpLocks noChangeShapeType="1"/>
          <a:stCxn id="45" idx="3"/>
          <a:endCxn id="29" idx="1"/>
        </xdr:cNvCxnSpPr>
      </xdr:nvCxnSpPr>
      <xdr:spPr bwMode="auto">
        <a:xfrm flipV="1">
          <a:off x="10296525" y="2013585"/>
          <a:ext cx="447675" cy="5715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6</xdr:col>
      <xdr:colOff>0</xdr:colOff>
      <xdr:row>5</xdr:row>
      <xdr:rowOff>0</xdr:rowOff>
    </xdr:from>
    <xdr:to>
      <xdr:col>7</xdr:col>
      <xdr:colOff>0</xdr:colOff>
      <xdr:row>6</xdr:row>
      <xdr:rowOff>0</xdr:rowOff>
    </xdr:to>
    <xdr:sp macro="" textlink="">
      <xdr:nvSpPr>
        <xdr:cNvPr id="53" name="Text Box 141">
          <a:hlinkClick xmlns:r="http://schemas.openxmlformats.org/officeDocument/2006/relationships" r:id="rId25"/>
        </xdr:cNvPr>
        <xdr:cNvSpPr txBox="1">
          <a:spLocks noChangeArrowheads="1"/>
        </xdr:cNvSpPr>
      </xdr:nvSpPr>
      <xdr:spPr bwMode="auto">
        <a:xfrm>
          <a:off x="3133725" y="1152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DWCV Transfer</a:t>
          </a:r>
        </a:p>
      </xdr:txBody>
    </xdr:sp>
    <xdr:clientData/>
  </xdr:twoCellAnchor>
  <xdr:twoCellAnchor>
    <xdr:from>
      <xdr:col>6</xdr:col>
      <xdr:colOff>0</xdr:colOff>
      <xdr:row>6</xdr:row>
      <xdr:rowOff>0</xdr:rowOff>
    </xdr:from>
    <xdr:to>
      <xdr:col>7</xdr:col>
      <xdr:colOff>0</xdr:colOff>
      <xdr:row>7</xdr:row>
      <xdr:rowOff>0</xdr:rowOff>
    </xdr:to>
    <xdr:sp macro="" textlink="">
      <xdr:nvSpPr>
        <xdr:cNvPr id="54" name="Text Box 142">
          <a:hlinkClick xmlns:r="http://schemas.openxmlformats.org/officeDocument/2006/relationships" r:id="rId26"/>
        </xdr:cNvPr>
        <xdr:cNvSpPr txBox="1">
          <a:spLocks noChangeArrowheads="1"/>
        </xdr:cNvSpPr>
      </xdr:nvSpPr>
      <xdr:spPr bwMode="auto">
        <a:xfrm>
          <a:off x="3133725" y="13430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SWP Variable Power</a:t>
          </a:r>
        </a:p>
      </xdr:txBody>
    </xdr:sp>
    <xdr:clientData/>
  </xdr:twoCellAnchor>
  <xdr:twoCellAnchor>
    <xdr:from>
      <xdr:col>9</xdr:col>
      <xdr:colOff>0</xdr:colOff>
      <xdr:row>7</xdr:row>
      <xdr:rowOff>0</xdr:rowOff>
    </xdr:from>
    <xdr:to>
      <xdr:col>10</xdr:col>
      <xdr:colOff>0</xdr:colOff>
      <xdr:row>9</xdr:row>
      <xdr:rowOff>167640</xdr:rowOff>
    </xdr:to>
    <xdr:sp macro="" textlink="">
      <xdr:nvSpPr>
        <xdr:cNvPr id="55" name="AutoShape 143"/>
        <xdr:cNvSpPr>
          <a:spLocks/>
        </xdr:cNvSpPr>
      </xdr:nvSpPr>
      <xdr:spPr bwMode="auto">
        <a:xfrm>
          <a:off x="5534025" y="1533525"/>
          <a:ext cx="257175" cy="548640"/>
        </a:xfrm>
        <a:prstGeom prst="leftBrace">
          <a:avLst>
            <a:gd name="adj1" fmla="val 17647"/>
            <a:gd name="adj2" fmla="val 50000"/>
          </a:avLst>
        </a:prstGeom>
        <a:noFill/>
        <a:ln w="9525">
          <a:solidFill>
            <a:srgbClr val="000000"/>
          </a:solidFill>
          <a:round/>
          <a:headEnd/>
          <a:tailEnd/>
        </a:ln>
      </xdr:spPr>
    </xdr:sp>
    <xdr:clientData/>
  </xdr:twoCellAnchor>
  <xdr:twoCellAnchor>
    <xdr:from>
      <xdr:col>7</xdr:col>
      <xdr:colOff>0</xdr:colOff>
      <xdr:row>3</xdr:row>
      <xdr:rowOff>0</xdr:rowOff>
    </xdr:from>
    <xdr:to>
      <xdr:col>8</xdr:col>
      <xdr:colOff>0</xdr:colOff>
      <xdr:row>10</xdr:row>
      <xdr:rowOff>0</xdr:rowOff>
    </xdr:to>
    <xdr:sp macro="" textlink="">
      <xdr:nvSpPr>
        <xdr:cNvPr id="56" name="AutoShape 144"/>
        <xdr:cNvSpPr>
          <a:spLocks/>
        </xdr:cNvSpPr>
      </xdr:nvSpPr>
      <xdr:spPr bwMode="auto">
        <a:xfrm>
          <a:off x="4762500" y="771525"/>
          <a:ext cx="257175" cy="1333500"/>
        </a:xfrm>
        <a:prstGeom prst="rightBrace">
          <a:avLst>
            <a:gd name="adj1" fmla="val 42892"/>
            <a:gd name="adj2" fmla="val 50000"/>
          </a:avLst>
        </a:prstGeom>
        <a:noFill/>
        <a:ln w="9525">
          <a:solidFill>
            <a:srgbClr val="000000"/>
          </a:solidFill>
          <a:round/>
          <a:headEnd/>
          <a:tailEnd/>
        </a:ln>
      </xdr:spPr>
    </xdr:sp>
    <xdr:clientData/>
  </xdr:twoCellAnchor>
</xdr:wsDr>
</file>

<file path=xl/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xl/worksheets/_rels/sheet1.xml.rels><?xml version="1.0" encoding="UTF-8" standalone="yes"?>
<Relationships xmlns="http://schemas.openxmlformats.org/package/2006/relationships"><Relationship Id="rId3" Type="http://schemas.openxmlformats.org/officeDocument/2006/relationships/comments" Target="../comments1.xml"/><Relationship Id="rId2" Type="http://schemas.openxmlformats.org/officeDocument/2006/relationships/vmlDrawing" Target="../drawings/vmlDrawing1.vml"/><Relationship Id="rId1" Type="http://schemas.openxmlformats.org/officeDocument/2006/relationships/printerSettings" Target="../printerSettings/printerSettings1.bin"/></Relationships>
</file>

<file path=xl/worksheets/_rels/sheet10.xml.rels><?xml version="1.0" encoding="UTF-8" standalone="yes"?>
<Relationships xmlns="http://schemas.openxmlformats.org/package/2006/relationships"><Relationship Id="rId2" Type="http://schemas.openxmlformats.org/officeDocument/2006/relationships/drawing" Target="../drawings/drawing4.xml"/><Relationship Id="rId1" Type="http://schemas.openxmlformats.org/officeDocument/2006/relationships/printerSettings" Target="../printerSettings/printerSettings7.bin"/></Relationships>
</file>

<file path=xl/worksheets/_rels/sheet11.xml.rels><?xml version="1.0" encoding="UTF-8" standalone="yes"?>
<Relationships xmlns="http://schemas.openxmlformats.org/package/2006/relationships"><Relationship Id="rId1" Type="http://schemas.openxmlformats.org/officeDocument/2006/relationships/printerSettings" Target="../printerSettings/printerSettings8.bin"/></Relationships>
</file>

<file path=xl/worksheets/_rels/sheet12.xml.rels><?xml version="1.0" encoding="UTF-8" standalone="yes"?>
<Relationships xmlns="http://schemas.openxmlformats.org/package/2006/relationships"><Relationship Id="rId1" Type="http://schemas.openxmlformats.org/officeDocument/2006/relationships/printerSettings" Target="../printerSettings/printerSettings9.bin"/></Relationships>
</file>

<file path=xl/worksheets/_rels/sheet13.xml.rels><?xml version="1.0" encoding="UTF-8" standalone="yes"?>
<Relationships xmlns="http://schemas.openxmlformats.org/package/2006/relationships"><Relationship Id="rId1" Type="http://schemas.openxmlformats.org/officeDocument/2006/relationships/printerSettings" Target="../printerSettings/printerSettings10.bin"/></Relationships>
</file>

<file path=xl/worksheets/_rels/sheet14.xml.rels><?xml version="1.0" encoding="UTF-8" standalone="yes"?>
<Relationships xmlns="http://schemas.openxmlformats.org/package/2006/relationships"><Relationship Id="rId1" Type="http://schemas.openxmlformats.org/officeDocument/2006/relationships/printerSettings" Target="../printerSettings/printerSettings11.bin"/></Relationships>
</file>

<file path=xl/worksheets/_rels/sheet15.xml.rels><?xml version="1.0" encoding="UTF-8" standalone="yes"?>
<Relationships xmlns="http://schemas.openxmlformats.org/package/2006/relationships"><Relationship Id="rId2" Type="http://schemas.openxmlformats.org/officeDocument/2006/relationships/vmlDrawing" Target="../drawings/vmlDrawing5.vml"/><Relationship Id="rId1" Type="http://schemas.openxmlformats.org/officeDocument/2006/relationships/printerSettings" Target="../printerSettings/printerSettings12.bin"/><Relationship Id="rId4" Type="http://schemas.openxmlformats.org/officeDocument/2006/relationships/ctrlProp" Target="../ctrlProps/ctrlProp1.xml"/></Relationships>
</file>

<file path=xl/worksheets/_rels/sheet16.xml.rels><?xml version="1.0" encoding="UTF-8" standalone="yes"?>
<Relationships xmlns="http://schemas.openxmlformats.org/package/2006/relationships"><Relationship Id="rId2" Type="http://schemas.openxmlformats.org/officeDocument/2006/relationships/vmlDrawing" Target="../drawings/vmlDrawing6.vml"/><Relationship Id="rId1" Type="http://schemas.openxmlformats.org/officeDocument/2006/relationships/printerSettings" Target="../printerSettings/printerSettings13.bin"/><Relationship Id="rId4" Type="http://schemas.openxmlformats.org/officeDocument/2006/relationships/ctrlProp" Target="../ctrlProps/ctrlProp2.xml"/></Relationships>
</file>

<file path=xl/worksheets/_rels/sheet17.xml.rels><?xml version="1.0" encoding="UTF-8" standalone="yes"?>
<Relationships xmlns="http://schemas.openxmlformats.org/package/2006/relationships"><Relationship Id="rId2" Type="http://schemas.openxmlformats.org/officeDocument/2006/relationships/vmlDrawing" Target="../drawings/vmlDrawing7.vml"/><Relationship Id="rId1" Type="http://schemas.openxmlformats.org/officeDocument/2006/relationships/printerSettings" Target="../printerSettings/printerSettings14.bin"/><Relationship Id="rId4" Type="http://schemas.openxmlformats.org/officeDocument/2006/relationships/ctrlProp" Target="../ctrlProps/ctrlProp3.xml"/></Relationships>
</file>

<file path=xl/worksheets/_rels/sheet18.xml.rels><?xml version="1.0" encoding="UTF-8" standalone="yes"?>
<Relationships xmlns="http://schemas.openxmlformats.org/package/2006/relationships"><Relationship Id="rId2" Type="http://schemas.openxmlformats.org/officeDocument/2006/relationships/vmlDrawing" Target="../drawings/vmlDrawing8.vml"/><Relationship Id="rId1" Type="http://schemas.openxmlformats.org/officeDocument/2006/relationships/printerSettings" Target="../printerSettings/printerSettings15.bin"/><Relationship Id="rId4" Type="http://schemas.openxmlformats.org/officeDocument/2006/relationships/ctrlProp" Target="../ctrlProps/ctrlProp4.xml"/></Relationships>
</file>

<file path=xl/worksheets/_rels/sheet19.xml.rels><?xml version="1.0" encoding="UTF-8" standalone="yes"?>
<Relationships xmlns="http://schemas.openxmlformats.org/package/2006/relationships"><Relationship Id="rId1" Type="http://schemas.openxmlformats.org/officeDocument/2006/relationships/printerSettings" Target="../printerSettings/printerSettings16.bin"/></Relationships>
</file>

<file path=xl/worksheets/_rels/sheet2.xml.rels><?xml version="1.0" encoding="UTF-8" standalone="yes"?>
<Relationships xmlns="http://schemas.openxmlformats.org/package/2006/relationships"><Relationship Id="rId2" Type="http://schemas.openxmlformats.org/officeDocument/2006/relationships/comments" Target="../comments2.xml"/><Relationship Id="rId1" Type="http://schemas.openxmlformats.org/officeDocument/2006/relationships/vmlDrawing" Target="../drawings/vmlDrawing2.vml"/></Relationships>
</file>

<file path=xl/worksheets/_rels/sheet20.xml.rels><?xml version="1.0" encoding="UTF-8" standalone="yes"?>
<Relationships xmlns="http://schemas.openxmlformats.org/package/2006/relationships"><Relationship Id="rId3" Type="http://schemas.openxmlformats.org/officeDocument/2006/relationships/comments" Target="../comments5.xml"/><Relationship Id="rId2" Type="http://schemas.openxmlformats.org/officeDocument/2006/relationships/vmlDrawing" Target="../drawings/vmlDrawing9.vml"/><Relationship Id="rId1" Type="http://schemas.openxmlformats.org/officeDocument/2006/relationships/printerSettings" Target="../printerSettings/printerSettings17.bin"/></Relationships>
</file>

<file path=xl/worksheets/_rels/sheet21.xml.rels><?xml version="1.0" encoding="UTF-8" standalone="yes"?>
<Relationships xmlns="http://schemas.openxmlformats.org/package/2006/relationships"><Relationship Id="rId1" Type="http://schemas.openxmlformats.org/officeDocument/2006/relationships/printerSettings" Target="../printerSettings/printerSettings18.bin"/></Relationships>
</file>

<file path=xl/worksheets/_rels/sheet22.xml.rels><?xml version="1.0" encoding="UTF-8" standalone="yes"?>
<Relationships xmlns="http://schemas.openxmlformats.org/package/2006/relationships"><Relationship Id="rId3" Type="http://schemas.openxmlformats.org/officeDocument/2006/relationships/comments" Target="../comments6.xml"/><Relationship Id="rId2" Type="http://schemas.openxmlformats.org/officeDocument/2006/relationships/vmlDrawing" Target="../drawings/vmlDrawing10.vml"/><Relationship Id="rId1" Type="http://schemas.openxmlformats.org/officeDocument/2006/relationships/printerSettings" Target="../printerSettings/printerSettings19.bin"/></Relationships>
</file>

<file path=xl/worksheets/_rels/sheet23.xml.rels><?xml version="1.0" encoding="UTF-8" standalone="yes"?>
<Relationships xmlns="http://schemas.openxmlformats.org/package/2006/relationships"><Relationship Id="rId3" Type="http://schemas.openxmlformats.org/officeDocument/2006/relationships/comments" Target="../comments7.xml"/><Relationship Id="rId2" Type="http://schemas.openxmlformats.org/officeDocument/2006/relationships/vmlDrawing" Target="../drawings/vmlDrawing11.vml"/><Relationship Id="rId1" Type="http://schemas.openxmlformats.org/officeDocument/2006/relationships/printerSettings" Target="../printerSettings/printerSettings20.bin"/></Relationships>
</file>

<file path=xl/worksheets/_rels/sheet24.xml.rels><?xml version="1.0" encoding="UTF-8" standalone="yes"?>
<Relationships xmlns="http://schemas.openxmlformats.org/package/2006/relationships"><Relationship Id="rId3" Type="http://schemas.openxmlformats.org/officeDocument/2006/relationships/comments" Target="../comments8.xml"/><Relationship Id="rId2" Type="http://schemas.openxmlformats.org/officeDocument/2006/relationships/vmlDrawing" Target="../drawings/vmlDrawing12.vml"/><Relationship Id="rId1" Type="http://schemas.openxmlformats.org/officeDocument/2006/relationships/printerSettings" Target="../printerSettings/printerSettings21.bin"/></Relationships>
</file>

<file path=xl/worksheets/_rels/sheet25.xml.rels><?xml version="1.0" encoding="UTF-8" standalone="yes"?>
<Relationships xmlns="http://schemas.openxmlformats.org/package/2006/relationships"><Relationship Id="rId3" Type="http://schemas.openxmlformats.org/officeDocument/2006/relationships/comments" Target="../comments9.xml"/><Relationship Id="rId2" Type="http://schemas.openxmlformats.org/officeDocument/2006/relationships/vmlDrawing" Target="../drawings/vmlDrawing13.vml"/><Relationship Id="rId1" Type="http://schemas.openxmlformats.org/officeDocument/2006/relationships/printerSettings" Target="../printerSettings/printerSettings22.bin"/></Relationships>
</file>

<file path=xl/worksheets/_rels/sheet26.xml.rels><?xml version="1.0" encoding="UTF-8" standalone="yes"?>
<Relationships xmlns="http://schemas.openxmlformats.org/package/2006/relationships"><Relationship Id="rId3" Type="http://schemas.openxmlformats.org/officeDocument/2006/relationships/comments" Target="../comments10.xml"/><Relationship Id="rId2" Type="http://schemas.openxmlformats.org/officeDocument/2006/relationships/vmlDrawing" Target="../drawings/vmlDrawing14.vml"/><Relationship Id="rId1" Type="http://schemas.openxmlformats.org/officeDocument/2006/relationships/printerSettings" Target="../printerSettings/printerSettings23.bin"/></Relationships>
</file>

<file path=xl/worksheets/_rels/sheet27.xml.rels><?xml version="1.0" encoding="UTF-8" standalone="yes"?>
<Relationships xmlns="http://schemas.openxmlformats.org/package/2006/relationships"><Relationship Id="rId3" Type="http://schemas.openxmlformats.org/officeDocument/2006/relationships/comments" Target="../comments11.xml"/><Relationship Id="rId2" Type="http://schemas.openxmlformats.org/officeDocument/2006/relationships/vmlDrawing" Target="../drawings/vmlDrawing15.vml"/><Relationship Id="rId1" Type="http://schemas.openxmlformats.org/officeDocument/2006/relationships/printerSettings" Target="../printerSettings/printerSettings24.bin"/></Relationships>
</file>

<file path=xl/worksheets/_rels/sheet28.xml.rels><?xml version="1.0" encoding="UTF-8" standalone="yes"?>
<Relationships xmlns="http://schemas.openxmlformats.org/package/2006/relationships"><Relationship Id="rId3" Type="http://schemas.openxmlformats.org/officeDocument/2006/relationships/comments" Target="../comments12.xml"/><Relationship Id="rId2" Type="http://schemas.openxmlformats.org/officeDocument/2006/relationships/vmlDrawing" Target="../drawings/vmlDrawing16.vml"/><Relationship Id="rId1" Type="http://schemas.openxmlformats.org/officeDocument/2006/relationships/printerSettings" Target="../printerSettings/printerSettings25.bin"/></Relationships>
</file>

<file path=xl/worksheets/_rels/sheet29.xml.rels><?xml version="1.0" encoding="UTF-8" standalone="yes"?>
<Relationships xmlns="http://schemas.openxmlformats.org/package/2006/relationships"><Relationship Id="rId3" Type="http://schemas.openxmlformats.org/officeDocument/2006/relationships/comments" Target="../comments13.xml"/><Relationship Id="rId2" Type="http://schemas.openxmlformats.org/officeDocument/2006/relationships/vmlDrawing" Target="../drawings/vmlDrawing17.vml"/><Relationship Id="rId1" Type="http://schemas.openxmlformats.org/officeDocument/2006/relationships/printerSettings" Target="../printerSettings/printerSettings26.bin"/></Relationships>
</file>

<file path=xl/worksheets/_rels/sheet30.xml.rels><?xml version="1.0" encoding="UTF-8" standalone="yes"?>
<Relationships xmlns="http://schemas.openxmlformats.org/package/2006/relationships"><Relationship Id="rId1" Type="http://schemas.openxmlformats.org/officeDocument/2006/relationships/printerSettings" Target="../printerSettings/printerSettings27.bin"/></Relationships>
</file>

<file path=xl/worksheets/_rels/sheet31.xml.rels><?xml version="1.0" encoding="UTF-8" standalone="yes"?>
<Relationships xmlns="http://schemas.openxmlformats.org/package/2006/relationships"><Relationship Id="rId3" Type="http://schemas.openxmlformats.org/officeDocument/2006/relationships/comments" Target="../comments14.xml"/><Relationship Id="rId2" Type="http://schemas.openxmlformats.org/officeDocument/2006/relationships/vmlDrawing" Target="../drawings/vmlDrawing18.vml"/><Relationship Id="rId1" Type="http://schemas.openxmlformats.org/officeDocument/2006/relationships/printerSettings" Target="../printerSettings/printerSettings28.bin"/></Relationships>
</file>

<file path=xl/worksheets/_rels/sheet32.xml.rels><?xml version="1.0" encoding="UTF-8" standalone="yes"?>
<Relationships xmlns="http://schemas.openxmlformats.org/package/2006/relationships"><Relationship Id="rId3" Type="http://schemas.openxmlformats.org/officeDocument/2006/relationships/comments" Target="../comments15.xml"/><Relationship Id="rId2" Type="http://schemas.openxmlformats.org/officeDocument/2006/relationships/vmlDrawing" Target="../drawings/vmlDrawing19.vml"/><Relationship Id="rId1" Type="http://schemas.openxmlformats.org/officeDocument/2006/relationships/printerSettings" Target="../printerSettings/printerSettings29.bin"/></Relationships>
</file>

<file path=xl/worksheets/_rels/sheet33.xml.rels><?xml version="1.0" encoding="UTF-8" standalone="yes"?>
<Relationships xmlns="http://schemas.openxmlformats.org/package/2006/relationships"><Relationship Id="rId3" Type="http://schemas.openxmlformats.org/officeDocument/2006/relationships/comments" Target="../comments16.xml"/><Relationship Id="rId2" Type="http://schemas.openxmlformats.org/officeDocument/2006/relationships/vmlDrawing" Target="../drawings/vmlDrawing20.vml"/><Relationship Id="rId1" Type="http://schemas.openxmlformats.org/officeDocument/2006/relationships/printerSettings" Target="../printerSettings/printerSettings30.bin"/></Relationships>
</file>

<file path=xl/worksheets/_rels/sheet34.xml.rels><?xml version="1.0" encoding="UTF-8" standalone="yes"?>
<Relationships xmlns="http://schemas.openxmlformats.org/package/2006/relationships"><Relationship Id="rId3" Type="http://schemas.openxmlformats.org/officeDocument/2006/relationships/comments" Target="../comments17.xml"/><Relationship Id="rId2" Type="http://schemas.openxmlformats.org/officeDocument/2006/relationships/vmlDrawing" Target="../drawings/vmlDrawing21.vml"/><Relationship Id="rId1" Type="http://schemas.openxmlformats.org/officeDocument/2006/relationships/printerSettings" Target="../printerSettings/printerSettings31.bin"/></Relationships>
</file>

<file path=xl/worksheets/_rels/sheet35.xml.rels><?xml version="1.0" encoding="UTF-8" standalone="yes"?>
<Relationships xmlns="http://schemas.openxmlformats.org/package/2006/relationships"><Relationship Id="rId3" Type="http://schemas.openxmlformats.org/officeDocument/2006/relationships/comments" Target="../comments18.xml"/><Relationship Id="rId2" Type="http://schemas.openxmlformats.org/officeDocument/2006/relationships/vmlDrawing" Target="../drawings/vmlDrawing22.vml"/><Relationship Id="rId1" Type="http://schemas.openxmlformats.org/officeDocument/2006/relationships/printerSettings" Target="../printerSettings/printerSettings32.bin"/></Relationships>
</file>

<file path=xl/worksheets/_rels/sheet36.xml.rels><?xml version="1.0" encoding="UTF-8" standalone="yes"?>
<Relationships xmlns="http://schemas.openxmlformats.org/package/2006/relationships"><Relationship Id="rId3" Type="http://schemas.openxmlformats.org/officeDocument/2006/relationships/comments" Target="../comments19.xml"/><Relationship Id="rId2" Type="http://schemas.openxmlformats.org/officeDocument/2006/relationships/vmlDrawing" Target="../drawings/vmlDrawing23.vml"/><Relationship Id="rId1" Type="http://schemas.openxmlformats.org/officeDocument/2006/relationships/printerSettings" Target="../printerSettings/printerSettings33.bin"/></Relationships>
</file>

<file path=xl/worksheets/_rels/sheet37.xml.rels><?xml version="1.0" encoding="UTF-8" standalone="yes"?>
<Relationships xmlns="http://schemas.openxmlformats.org/package/2006/relationships"><Relationship Id="rId3" Type="http://schemas.openxmlformats.org/officeDocument/2006/relationships/comments" Target="../comments20.xml"/><Relationship Id="rId2" Type="http://schemas.openxmlformats.org/officeDocument/2006/relationships/vmlDrawing" Target="../drawings/vmlDrawing24.vml"/><Relationship Id="rId1" Type="http://schemas.openxmlformats.org/officeDocument/2006/relationships/printerSettings" Target="../printerSettings/printerSettings34.bin"/></Relationships>
</file>

<file path=xl/worksheets/_rels/sheet38.xml.rels><?xml version="1.0" encoding="UTF-8" standalone="yes"?>
<Relationships xmlns="http://schemas.openxmlformats.org/package/2006/relationships"><Relationship Id="rId3" Type="http://schemas.openxmlformats.org/officeDocument/2006/relationships/comments" Target="../comments21.xml"/><Relationship Id="rId2" Type="http://schemas.openxmlformats.org/officeDocument/2006/relationships/vmlDrawing" Target="../drawings/vmlDrawing25.vml"/><Relationship Id="rId1" Type="http://schemas.openxmlformats.org/officeDocument/2006/relationships/printerSettings" Target="../printerSettings/printerSettings35.bin"/></Relationships>
</file>

<file path=xl/worksheets/_rels/sheet39.xml.rels><?xml version="1.0" encoding="UTF-8" standalone="yes"?>
<Relationships xmlns="http://schemas.openxmlformats.org/package/2006/relationships"><Relationship Id="rId3" Type="http://schemas.openxmlformats.org/officeDocument/2006/relationships/comments" Target="../comments22.xml"/><Relationship Id="rId2" Type="http://schemas.openxmlformats.org/officeDocument/2006/relationships/vmlDrawing" Target="../drawings/vmlDrawing26.vml"/><Relationship Id="rId1" Type="http://schemas.openxmlformats.org/officeDocument/2006/relationships/printerSettings" Target="../printerSettings/printerSettings36.bin"/></Relationships>
</file>

<file path=xl/worksheets/_rels/sheet4.xml.rels><?xml version="1.0" encoding="UTF-8" standalone="yes"?>
<Relationships xmlns="http://schemas.openxmlformats.org/package/2006/relationships"><Relationship Id="rId1" Type="http://schemas.openxmlformats.org/officeDocument/2006/relationships/printerSettings" Target="../printerSettings/printerSettings2.bin"/></Relationships>
</file>

<file path=xl/worksheets/_rels/sheet40.xml.rels><?xml version="1.0" encoding="UTF-8" standalone="yes"?>
<Relationships xmlns="http://schemas.openxmlformats.org/package/2006/relationships"><Relationship Id="rId3" Type="http://schemas.openxmlformats.org/officeDocument/2006/relationships/comments" Target="../comments23.xml"/><Relationship Id="rId2" Type="http://schemas.openxmlformats.org/officeDocument/2006/relationships/vmlDrawing" Target="../drawings/vmlDrawing27.vml"/><Relationship Id="rId1" Type="http://schemas.openxmlformats.org/officeDocument/2006/relationships/printerSettings" Target="../printerSettings/printerSettings37.bin"/></Relationships>
</file>

<file path=xl/worksheets/_rels/sheet41.xml.rels><?xml version="1.0" encoding="UTF-8" standalone="yes"?>
<Relationships xmlns="http://schemas.openxmlformats.org/package/2006/relationships"><Relationship Id="rId3" Type="http://schemas.openxmlformats.org/officeDocument/2006/relationships/comments" Target="../comments24.xml"/><Relationship Id="rId2" Type="http://schemas.openxmlformats.org/officeDocument/2006/relationships/vmlDrawing" Target="../drawings/vmlDrawing28.vml"/><Relationship Id="rId1" Type="http://schemas.openxmlformats.org/officeDocument/2006/relationships/printerSettings" Target="../printerSettings/printerSettings38.bin"/></Relationships>
</file>

<file path=xl/worksheets/_rels/sheet42.xml.rels><?xml version="1.0" encoding="UTF-8" standalone="yes"?>
<Relationships xmlns="http://schemas.openxmlformats.org/package/2006/relationships"><Relationship Id="rId3" Type="http://schemas.openxmlformats.org/officeDocument/2006/relationships/comments" Target="../comments25.xml"/><Relationship Id="rId2" Type="http://schemas.openxmlformats.org/officeDocument/2006/relationships/vmlDrawing" Target="../drawings/vmlDrawing29.vml"/><Relationship Id="rId1" Type="http://schemas.openxmlformats.org/officeDocument/2006/relationships/printerSettings" Target="../printerSettings/printerSettings39.bin"/></Relationships>
</file>

<file path=xl/worksheets/_rels/sheet43.xml.rels><?xml version="1.0" encoding="UTF-8" standalone="yes"?>
<Relationships xmlns="http://schemas.openxmlformats.org/package/2006/relationships"><Relationship Id="rId1" Type="http://schemas.openxmlformats.org/officeDocument/2006/relationships/printerSettings" Target="../printerSettings/printerSettings40.bin"/></Relationships>
</file>

<file path=xl/worksheets/_rels/sheet44.xml.rels><?xml version="1.0" encoding="UTF-8" standalone="yes"?>
<Relationships xmlns="http://schemas.openxmlformats.org/package/2006/relationships"><Relationship Id="rId3" Type="http://schemas.openxmlformats.org/officeDocument/2006/relationships/comments" Target="../comments26.xml"/><Relationship Id="rId2" Type="http://schemas.openxmlformats.org/officeDocument/2006/relationships/vmlDrawing" Target="../drawings/vmlDrawing30.vml"/><Relationship Id="rId1" Type="http://schemas.openxmlformats.org/officeDocument/2006/relationships/printerSettings" Target="../printerSettings/printerSettings41.bin"/></Relationships>
</file>

<file path=xl/worksheets/_rels/sheet45.xml.rels><?xml version="1.0" encoding="UTF-8" standalone="yes"?>
<Relationships xmlns="http://schemas.openxmlformats.org/package/2006/relationships"><Relationship Id="rId1" Type="http://schemas.openxmlformats.org/officeDocument/2006/relationships/printerSettings" Target="../printerSettings/printerSettings42.bin"/></Relationships>
</file>

<file path=xl/worksheets/_rels/sheet46.xml.rels><?xml version="1.0" encoding="UTF-8" standalone="yes"?>
<Relationships xmlns="http://schemas.openxmlformats.org/package/2006/relationships"><Relationship Id="rId1" Type="http://schemas.openxmlformats.org/officeDocument/2006/relationships/printerSettings" Target="../printerSettings/printerSettings43.bin"/></Relationships>
</file>

<file path=xl/worksheets/_rels/sheet48.xml.rels><?xml version="1.0" encoding="UTF-8" standalone="yes"?>
<Relationships xmlns="http://schemas.openxmlformats.org/package/2006/relationships"><Relationship Id="rId3" Type="http://schemas.openxmlformats.org/officeDocument/2006/relationships/comments" Target="../comments27.xml"/><Relationship Id="rId2" Type="http://schemas.openxmlformats.org/officeDocument/2006/relationships/vmlDrawing" Target="../drawings/vmlDrawing31.vml"/><Relationship Id="rId1" Type="http://schemas.openxmlformats.org/officeDocument/2006/relationships/printerSettings" Target="../printerSettings/printerSettings44.bin"/></Relationships>
</file>

<file path=xl/worksheets/_rels/sheet49.xml.rels><?xml version="1.0" encoding="UTF-8" standalone="yes"?>
<Relationships xmlns="http://schemas.openxmlformats.org/package/2006/relationships"><Relationship Id="rId3" Type="http://schemas.openxmlformats.org/officeDocument/2006/relationships/comments" Target="../comments28.xml"/><Relationship Id="rId2" Type="http://schemas.openxmlformats.org/officeDocument/2006/relationships/vmlDrawing" Target="../drawings/vmlDrawing32.vml"/><Relationship Id="rId1" Type="http://schemas.openxmlformats.org/officeDocument/2006/relationships/printerSettings" Target="../printerSettings/printerSettings45.bin"/></Relationships>
</file>

<file path=xl/worksheets/_rels/sheet5.xml.rels><?xml version="1.0" encoding="UTF-8" standalone="yes"?>
<Relationships xmlns="http://schemas.openxmlformats.org/package/2006/relationships"><Relationship Id="rId1" Type="http://schemas.openxmlformats.org/officeDocument/2006/relationships/printerSettings" Target="../printerSettings/printerSettings3.bin"/></Relationships>
</file>

<file path=xl/worksheets/_rels/sheet53.xml.rels><?xml version="1.0" encoding="UTF-8" standalone="yes"?>
<Relationships xmlns="http://schemas.openxmlformats.org/package/2006/relationships"><Relationship Id="rId1" Type="http://schemas.openxmlformats.org/officeDocument/2006/relationships/printerSettings" Target="../printerSettings/printerSettings46.bin"/></Relationships>
</file>

<file path=xl/worksheets/_rels/sheet54.xml.rels><?xml version="1.0" encoding="UTF-8" standalone="yes"?>
<Relationships xmlns="http://schemas.openxmlformats.org/package/2006/relationships"><Relationship Id="rId1" Type="http://schemas.openxmlformats.org/officeDocument/2006/relationships/printerSettings" Target="../printerSettings/printerSettings47.bin"/></Relationships>
</file>

<file path=xl/worksheets/_rels/sheet55.xml.rels><?xml version="1.0" encoding="UTF-8" standalone="yes"?>
<Relationships xmlns="http://schemas.openxmlformats.org/package/2006/relationships"><Relationship Id="rId1" Type="http://schemas.openxmlformats.org/officeDocument/2006/relationships/printerSettings" Target="../printerSettings/printerSettings48.bin"/></Relationships>
</file>

<file path=xl/worksheets/_rels/sheet6.xml.rels><?xml version="1.0" encoding="UTF-8" standalone="yes"?>
<Relationships xmlns="http://schemas.openxmlformats.org/package/2006/relationships"><Relationship Id="rId2" Type="http://schemas.openxmlformats.org/officeDocument/2006/relationships/drawing" Target="../drawings/drawing1.xml"/><Relationship Id="rId1" Type="http://schemas.openxmlformats.org/officeDocument/2006/relationships/printerSettings" Target="../printerSettings/printerSettings4.bin"/></Relationships>
</file>

<file path=xl/worksheets/_rels/sheet8.xml.rels><?xml version="1.0" encoding="UTF-8" standalone="yes"?>
<Relationships xmlns="http://schemas.openxmlformats.org/package/2006/relationships"><Relationship Id="rId3" Type="http://schemas.openxmlformats.org/officeDocument/2006/relationships/vmlDrawing" Target="../drawings/vmlDrawing3.vml"/><Relationship Id="rId2" Type="http://schemas.openxmlformats.org/officeDocument/2006/relationships/drawing" Target="../drawings/drawing2.xml"/><Relationship Id="rId1" Type="http://schemas.openxmlformats.org/officeDocument/2006/relationships/printerSettings" Target="../printerSettings/printerSettings5.bin"/><Relationship Id="rId4" Type="http://schemas.openxmlformats.org/officeDocument/2006/relationships/comments" Target="../comments3.xml"/></Relationships>
</file>

<file path=xl/worksheets/_rels/sheet9.xml.rels><?xml version="1.0" encoding="UTF-8" standalone="yes"?>
<Relationships xmlns="http://schemas.openxmlformats.org/package/2006/relationships"><Relationship Id="rId3" Type="http://schemas.openxmlformats.org/officeDocument/2006/relationships/vmlDrawing" Target="../drawings/vmlDrawing4.vml"/><Relationship Id="rId2" Type="http://schemas.openxmlformats.org/officeDocument/2006/relationships/drawing" Target="../drawings/drawing3.xml"/><Relationship Id="rId1" Type="http://schemas.openxmlformats.org/officeDocument/2006/relationships/printerSettings" Target="../printerSettings/printerSettings6.bin"/><Relationship Id="rId4" Type="http://schemas.openxmlformats.org/officeDocument/2006/relationships/comments" Target="../comments4.xml"/></Relationships>
</file>

<file path=xl/worksheets/sheet1.xml><?xml version="1.0" encoding="utf-8"?>
<worksheet xmlns="http://schemas.openxmlformats.org/spreadsheetml/2006/main" xmlns:r="http://schemas.openxmlformats.org/officeDocument/2006/relationships">
  <dimension ref="A1:CD495"/>
  <sheetViews>
    <sheetView tabSelected="1" topLeftCell="F65" zoomScale="70" zoomScaleNormal="70" zoomScaleSheetLayoutView="70" workbookViewId="0">
      <selection sqref="A1:XFD1048576"/>
    </sheetView>
  </sheetViews>
  <sheetFormatPr defaultColWidth="8.75" defaultRowHeight="12" customHeight="1" outlineLevelRow="1"/>
  <cols>
    <col min="1" max="1" width="7.25" style="9" customWidth="1"/>
    <col min="2" max="2" width="12.625" style="9" customWidth="1"/>
    <col min="3" max="3" width="17.375" style="2" bestFit="1" customWidth="1"/>
    <col min="4" max="4" width="17.375" style="2" customWidth="1"/>
    <col min="5" max="5" width="9.75" style="2" customWidth="1"/>
    <col min="6" max="6" width="2.625" style="2" customWidth="1"/>
    <col min="7" max="7" width="47.25" style="2" customWidth="1"/>
    <col min="8" max="8" width="6.25" style="2" hidden="1" customWidth="1"/>
    <col min="9" max="9" width="6" style="2" hidden="1" customWidth="1"/>
    <col min="10" max="10" width="6.5" style="2" hidden="1" customWidth="1"/>
    <col min="11" max="11" width="3.25" style="2" customWidth="1"/>
    <col min="12" max="12" width="12.375" style="2" bestFit="1" customWidth="1"/>
    <col min="13" max="13" width="13.75" style="2" customWidth="1"/>
    <col min="14" max="15" width="12.75" style="2" bestFit="1" customWidth="1"/>
    <col min="16" max="17" width="12.375" style="2" bestFit="1" customWidth="1"/>
    <col min="18" max="18" width="12.625" style="2" bestFit="1" customWidth="1"/>
    <col min="19" max="19" width="12.25" style="2" bestFit="1" customWidth="1"/>
    <col min="20" max="20" width="11" style="2" customWidth="1"/>
    <col min="21" max="21" width="12.25" style="2" bestFit="1" customWidth="1"/>
    <col min="22" max="29" width="10.5" style="2" bestFit="1" customWidth="1"/>
    <col min="30" max="30" width="8.75" style="2"/>
    <col min="31" max="31" width="2.25" style="2" customWidth="1"/>
    <col min="32" max="32" width="25.5" style="2" customWidth="1"/>
    <col min="33" max="54" width="13.125" style="2" customWidth="1"/>
    <col min="55" max="55" width="8.75" style="2"/>
    <col min="56" max="56" width="11.375" style="2" customWidth="1"/>
    <col min="57" max="57" width="9.25" style="2" customWidth="1"/>
    <col min="58" max="58" width="3.125" style="2" customWidth="1"/>
    <col min="59" max="59" width="24.5" style="2" customWidth="1"/>
    <col min="60" max="60" width="11.75" style="4" customWidth="1"/>
    <col min="61" max="61" width="11.25" style="5" customWidth="1"/>
    <col min="62" max="62" width="11.5" style="5" customWidth="1"/>
    <col min="63" max="63" width="10.875" style="5" customWidth="1"/>
    <col min="64" max="81" width="9.125" style="5" customWidth="1"/>
    <col min="82" max="82" width="10.75" style="5" customWidth="1"/>
    <col min="83" max="16384" width="8.75" style="2"/>
  </cols>
  <sheetData>
    <row r="1" spans="1:82" ht="12" customHeight="1">
      <c r="A1" s="1" t="s">
        <v>0</v>
      </c>
      <c r="B1" s="1"/>
      <c r="AM1" s="3">
        <v>2015</v>
      </c>
      <c r="AN1" s="3">
        <v>2016</v>
      </c>
      <c r="AO1" s="3">
        <v>2017</v>
      </c>
      <c r="AP1" s="3">
        <v>2018</v>
      </c>
      <c r="AQ1" s="3">
        <v>2019</v>
      </c>
      <c r="AR1" s="3">
        <v>2020</v>
      </c>
      <c r="AS1" s="3">
        <v>2021</v>
      </c>
      <c r="AT1" s="3">
        <v>2022</v>
      </c>
      <c r="AU1" s="3">
        <v>2023</v>
      </c>
      <c r="AV1" s="3">
        <v>2024</v>
      </c>
      <c r="AW1" s="3">
        <v>2025</v>
      </c>
      <c r="AX1" s="3">
        <v>2026</v>
      </c>
      <c r="AY1" s="3">
        <v>2027</v>
      </c>
      <c r="AZ1" s="3">
        <v>2028</v>
      </c>
      <c r="BA1" s="3">
        <v>2029</v>
      </c>
      <c r="BB1" s="3">
        <v>2030</v>
      </c>
    </row>
    <row r="2" spans="1:82" ht="12" customHeight="1">
      <c r="A2" s="6" t="s">
        <v>1</v>
      </c>
      <c r="B2" s="7">
        <v>0</v>
      </c>
      <c r="G2" s="8"/>
      <c r="H2" s="8"/>
      <c r="I2" s="8"/>
      <c r="J2" s="8"/>
      <c r="K2" s="8"/>
      <c r="L2" s="8"/>
      <c r="M2" s="8"/>
      <c r="N2" s="8"/>
      <c r="O2" s="8"/>
      <c r="P2" s="8"/>
      <c r="AL2" s="2" t="s">
        <v>2</v>
      </c>
      <c r="AM2" s="8">
        <v>61000</v>
      </c>
      <c r="AN2" s="8">
        <v>48291.666666666672</v>
      </c>
      <c r="AO2" s="8">
        <v>30500</v>
      </c>
      <c r="AP2" s="8">
        <v>30500</v>
      </c>
      <c r="AQ2" s="8">
        <v>30500</v>
      </c>
      <c r="AR2" s="8">
        <v>30500</v>
      </c>
      <c r="AS2" s="8">
        <v>30500</v>
      </c>
      <c r="AT2" s="8">
        <v>30500</v>
      </c>
      <c r="AU2" s="8">
        <v>30500</v>
      </c>
      <c r="AV2" s="8">
        <v>30500</v>
      </c>
      <c r="AW2" s="8">
        <v>30500</v>
      </c>
      <c r="AX2" s="8">
        <v>30500</v>
      </c>
      <c r="AY2" s="8">
        <v>30500</v>
      </c>
      <c r="AZ2" s="8">
        <v>30500</v>
      </c>
      <c r="BA2" s="8">
        <v>30500</v>
      </c>
      <c r="BB2" s="8">
        <v>30500</v>
      </c>
    </row>
    <row r="3" spans="1:82" ht="12" customHeight="1">
      <c r="K3" s="10"/>
      <c r="L3" s="10"/>
      <c r="M3" s="10"/>
      <c r="N3" s="10"/>
      <c r="O3" s="10"/>
      <c r="P3" s="10"/>
      <c r="Q3" s="10"/>
    </row>
    <row r="4" spans="1:82" ht="12" customHeight="1">
      <c r="K4" s="11"/>
      <c r="L4" s="11"/>
      <c r="M4" s="11"/>
      <c r="N4" s="11"/>
      <c r="O4" s="11"/>
      <c r="P4" s="11"/>
      <c r="AI4" s="12" t="s">
        <v>3</v>
      </c>
      <c r="AJ4" s="13"/>
      <c r="AK4" s="13"/>
      <c r="AL4" s="13"/>
      <c r="AM4" s="14" t="s">
        <v>4</v>
      </c>
    </row>
    <row r="5" spans="1:82" ht="12" customHeight="1">
      <c r="K5" s="8"/>
      <c r="L5" s="8"/>
      <c r="AI5" s="15" t="s">
        <v>5</v>
      </c>
      <c r="AJ5" s="13"/>
      <c r="AK5" s="13"/>
      <c r="AL5" s="13"/>
      <c r="AM5" s="13"/>
    </row>
    <row r="6" spans="1:82" ht="12" customHeight="1">
      <c r="H6" s="16"/>
      <c r="I6" s="16"/>
      <c r="J6" s="16"/>
      <c r="K6" s="17"/>
      <c r="L6" s="17"/>
      <c r="M6" s="17"/>
      <c r="N6" s="17"/>
      <c r="O6" s="17"/>
      <c r="P6" s="17"/>
      <c r="Q6" s="17"/>
      <c r="R6" s="17"/>
      <c r="S6" s="17"/>
      <c r="T6" s="16"/>
      <c r="U6" s="16"/>
      <c r="V6" s="16"/>
      <c r="W6" s="16"/>
      <c r="X6" s="16"/>
      <c r="Y6" s="16"/>
      <c r="Z6" s="16"/>
      <c r="AA6" s="16"/>
      <c r="AB6" s="16"/>
      <c r="AC6" s="16"/>
      <c r="AI6" s="18" t="s">
        <v>6</v>
      </c>
      <c r="AJ6" s="19"/>
      <c r="AK6" s="20" t="s">
        <v>7</v>
      </c>
      <c r="AL6" s="21" t="s">
        <v>8</v>
      </c>
      <c r="AM6" s="13"/>
    </row>
    <row r="7" spans="1:82" ht="25.5">
      <c r="F7" s="22" t="s">
        <v>9</v>
      </c>
      <c r="H7" s="23"/>
      <c r="I7" s="23"/>
      <c r="J7" s="23"/>
      <c r="K7" s="17"/>
      <c r="L7" s="17"/>
      <c r="M7" s="17"/>
      <c r="N7" s="17"/>
      <c r="O7" s="17"/>
      <c r="P7" s="17"/>
      <c r="Q7" s="17"/>
      <c r="R7" s="17"/>
      <c r="S7" s="17"/>
      <c r="T7" s="23"/>
      <c r="U7" s="23"/>
      <c r="V7" s="23"/>
      <c r="W7" s="23"/>
      <c r="X7" s="23"/>
      <c r="Y7" s="23"/>
      <c r="Z7" s="23"/>
      <c r="AA7" s="23"/>
      <c r="AB7" s="23"/>
      <c r="AC7" s="23"/>
      <c r="AE7" s="24" t="s">
        <v>10</v>
      </c>
      <c r="AI7" s="25" t="s">
        <v>11</v>
      </c>
      <c r="BF7" s="24" t="s">
        <v>12</v>
      </c>
    </row>
    <row r="8" spans="1:82" ht="12" customHeight="1">
      <c r="C8" s="26" t="s">
        <v>13</v>
      </c>
      <c r="D8" s="26"/>
      <c r="F8" s="27"/>
      <c r="G8" s="28"/>
      <c r="I8" s="8"/>
      <c r="J8" s="8"/>
      <c r="K8" s="8"/>
      <c r="L8" s="8"/>
      <c r="M8" s="8"/>
      <c r="N8" s="8"/>
      <c r="O8" s="8"/>
      <c r="P8" s="8"/>
      <c r="Q8" s="8"/>
      <c r="R8" s="8"/>
      <c r="S8" s="8"/>
      <c r="T8" s="8"/>
      <c r="U8" s="8"/>
      <c r="V8" s="8"/>
      <c r="W8" s="8"/>
      <c r="X8" s="8"/>
      <c r="Y8" s="8"/>
      <c r="Z8" s="8"/>
      <c r="AA8" s="8"/>
      <c r="AB8" s="8"/>
      <c r="AC8" s="8"/>
    </row>
    <row r="9" spans="1:82" ht="12" customHeight="1">
      <c r="F9" s="29" t="s">
        <v>14</v>
      </c>
      <c r="G9" s="30"/>
      <c r="H9" s="3">
        <v>2009</v>
      </c>
      <c r="I9" s="3">
        <v>2010</v>
      </c>
      <c r="J9" s="3">
        <v>2011</v>
      </c>
      <c r="K9" s="3">
        <v>2012</v>
      </c>
      <c r="L9" s="3">
        <v>2013</v>
      </c>
      <c r="M9" s="3">
        <v>2014</v>
      </c>
      <c r="N9" s="3">
        <v>2015</v>
      </c>
      <c r="O9" s="3">
        <v>2016</v>
      </c>
      <c r="P9" s="3">
        <v>2017</v>
      </c>
      <c r="Q9" s="3">
        <v>2018</v>
      </c>
      <c r="R9" s="3">
        <v>2019</v>
      </c>
      <c r="S9" s="3">
        <v>2020</v>
      </c>
      <c r="T9" s="3">
        <v>2021</v>
      </c>
      <c r="U9" s="3">
        <v>2022</v>
      </c>
      <c r="V9" s="3">
        <v>2023</v>
      </c>
      <c r="W9" s="3">
        <v>2024</v>
      </c>
      <c r="X9" s="3">
        <v>2025</v>
      </c>
      <c r="Y9" s="3">
        <v>2026</v>
      </c>
      <c r="Z9" s="3">
        <v>2027</v>
      </c>
      <c r="AA9" s="3">
        <v>2028</v>
      </c>
      <c r="AB9" s="3">
        <v>2029</v>
      </c>
      <c r="AC9" s="3">
        <v>2030</v>
      </c>
      <c r="AE9" s="29"/>
      <c r="AF9" s="30"/>
      <c r="AG9" s="3">
        <v>2009</v>
      </c>
      <c r="AH9" s="3">
        <v>2010</v>
      </c>
      <c r="AI9" s="3">
        <v>2011</v>
      </c>
      <c r="AJ9" s="3">
        <v>2012</v>
      </c>
      <c r="AK9" s="3">
        <v>2013</v>
      </c>
      <c r="AL9" s="3">
        <v>2014</v>
      </c>
      <c r="AM9" s="3">
        <v>2015</v>
      </c>
      <c r="AN9" s="3">
        <v>2016</v>
      </c>
      <c r="AO9" s="3">
        <v>2017</v>
      </c>
      <c r="AP9" s="3">
        <v>2018</v>
      </c>
      <c r="AQ9" s="3">
        <v>2019</v>
      </c>
      <c r="AR9" s="3">
        <v>2020</v>
      </c>
      <c r="AS9" s="3">
        <v>2021</v>
      </c>
      <c r="AT9" s="3">
        <v>2022</v>
      </c>
      <c r="AU9" s="3">
        <v>2023</v>
      </c>
      <c r="AV9" s="3">
        <v>2024</v>
      </c>
      <c r="AW9" s="3">
        <v>2025</v>
      </c>
      <c r="AX9" s="3">
        <v>2026</v>
      </c>
      <c r="AY9" s="3">
        <v>2027</v>
      </c>
      <c r="AZ9" s="3">
        <v>2028</v>
      </c>
      <c r="BA9" s="3">
        <v>2029</v>
      </c>
      <c r="BB9" s="3">
        <v>2030</v>
      </c>
      <c r="BF9" s="29"/>
      <c r="BG9" s="30"/>
    </row>
    <row r="10" spans="1:82" ht="12" customHeight="1">
      <c r="C10" s="2">
        <v>64</v>
      </c>
      <c r="F10" s="27" t="s">
        <v>15</v>
      </c>
      <c r="H10" s="31"/>
      <c r="I10" s="31"/>
      <c r="J10" s="31"/>
      <c r="K10" s="31"/>
      <c r="L10" s="31">
        <v>1924555.4</v>
      </c>
      <c r="M10" s="31">
        <v>1778607.8280085691</v>
      </c>
      <c r="N10" s="31">
        <v>1772028.0516198638</v>
      </c>
      <c r="O10" s="31">
        <v>1744564.1428510705</v>
      </c>
      <c r="P10" s="31">
        <v>1751459.3579738622</v>
      </c>
      <c r="Q10" s="31">
        <v>1745115.9285089942</v>
      </c>
      <c r="R10" s="31">
        <v>1766222.6679654042</v>
      </c>
      <c r="S10" s="31">
        <v>1727512.0679818853</v>
      </c>
      <c r="T10" s="31">
        <v>1749193.9738123082</v>
      </c>
      <c r="U10" s="31">
        <v>1750413.3197613759</v>
      </c>
      <c r="V10" s="31">
        <v>1749707.0448607681</v>
      </c>
      <c r="W10" s="31">
        <v>1754085.3748253202</v>
      </c>
      <c r="X10" s="31">
        <v>1746697.3853815857</v>
      </c>
      <c r="Y10" s="31">
        <v>1750718.3916233261</v>
      </c>
      <c r="Z10" s="31">
        <v>1750606.9820693808</v>
      </c>
      <c r="AA10" s="31">
        <v>1750671.1930893057</v>
      </c>
      <c r="AB10" s="31">
        <v>1750576.029218646</v>
      </c>
      <c r="AC10" s="31">
        <v>1752421.7195583351</v>
      </c>
      <c r="BD10" s="4"/>
      <c r="BF10" s="4"/>
      <c r="BG10" s="4"/>
      <c r="BI10" s="32"/>
      <c r="BJ10" s="32"/>
      <c r="BK10" s="32"/>
      <c r="BL10" s="32"/>
      <c r="BM10" s="32"/>
      <c r="BN10" s="32"/>
      <c r="BO10" s="32"/>
      <c r="BP10" s="32"/>
      <c r="BQ10" s="32"/>
      <c r="BR10" s="32"/>
      <c r="BS10" s="32"/>
      <c r="BT10" s="32"/>
      <c r="BU10" s="32"/>
      <c r="BV10" s="32"/>
      <c r="BW10" s="32"/>
      <c r="BX10" s="32"/>
      <c r="BY10" s="32"/>
      <c r="BZ10" s="32"/>
      <c r="CA10" s="32"/>
      <c r="CB10" s="32"/>
      <c r="CC10" s="32"/>
      <c r="CD10" s="32"/>
    </row>
    <row r="11" spans="1:82" ht="12" customHeight="1">
      <c r="F11" s="2" t="s">
        <v>16</v>
      </c>
      <c r="H11" s="33"/>
      <c r="I11" s="33"/>
      <c r="J11" s="33"/>
      <c r="K11" s="33"/>
      <c r="L11" s="33">
        <v>0.53097468381528534</v>
      </c>
      <c r="M11" s="33">
        <v>0.52671299400543603</v>
      </c>
      <c r="N11" s="33">
        <v>0.51186312888730745</v>
      </c>
      <c r="O11" s="33">
        <v>0.5015222481876116</v>
      </c>
      <c r="P11" s="33">
        <v>0.48580862225202348</v>
      </c>
      <c r="Q11" s="33">
        <v>0.49162619865459534</v>
      </c>
      <c r="R11" s="33">
        <v>0.49382730207513725</v>
      </c>
      <c r="S11" s="33">
        <v>0.51149307345681838</v>
      </c>
      <c r="T11" s="33">
        <v>0.51179229772533152</v>
      </c>
      <c r="U11" s="33">
        <v>0.50956196717172741</v>
      </c>
      <c r="V11" s="33">
        <v>0.50735349005168073</v>
      </c>
      <c r="W11" s="33">
        <v>0.50468230244706003</v>
      </c>
      <c r="X11" s="33">
        <v>0.50482363232727168</v>
      </c>
      <c r="Y11" s="33">
        <v>0.50292007332245314</v>
      </c>
      <c r="Z11" s="33">
        <v>0.50087259939932971</v>
      </c>
      <c r="AA11" s="33">
        <v>0.4988417704503143</v>
      </c>
      <c r="AB11" s="33">
        <v>0.49697001279030639</v>
      </c>
      <c r="AC11" s="33">
        <v>0.49529487172505199</v>
      </c>
      <c r="BD11" s="4"/>
      <c r="BF11" s="4"/>
      <c r="BG11" s="4"/>
      <c r="BI11" s="32"/>
      <c r="BJ11" s="32"/>
      <c r="BK11" s="32"/>
      <c r="BL11" s="32"/>
      <c r="BM11" s="32"/>
      <c r="BN11" s="32"/>
      <c r="BO11" s="32"/>
      <c r="BP11" s="32"/>
      <c r="BQ11" s="32"/>
      <c r="BR11" s="32"/>
      <c r="BS11" s="32"/>
      <c r="BT11" s="32"/>
      <c r="BU11" s="32"/>
      <c r="BV11" s="32"/>
      <c r="BW11" s="32"/>
      <c r="BX11" s="32"/>
      <c r="BY11" s="32"/>
      <c r="BZ11" s="32"/>
      <c r="CA11" s="32"/>
      <c r="CB11" s="32"/>
      <c r="CC11" s="32"/>
      <c r="CD11" s="32"/>
    </row>
    <row r="12" spans="1:82" ht="12" customHeight="1">
      <c r="C12" s="2">
        <v>66</v>
      </c>
      <c r="F12" s="34" t="s">
        <v>17</v>
      </c>
      <c r="G12" s="5"/>
      <c r="H12" s="35">
        <v>0.4</v>
      </c>
      <c r="I12" s="33"/>
      <c r="J12" s="36"/>
      <c r="K12" s="33"/>
      <c r="L12" s="35">
        <v>0.5</v>
      </c>
      <c r="M12" s="35">
        <v>0.5</v>
      </c>
      <c r="N12" s="35">
        <v>0.5</v>
      </c>
      <c r="O12" s="35">
        <v>0.5</v>
      </c>
      <c r="P12" s="35">
        <v>0.5</v>
      </c>
      <c r="Q12" s="35">
        <v>0.5</v>
      </c>
      <c r="R12" s="35">
        <v>0.5</v>
      </c>
      <c r="S12" s="35">
        <v>0.5</v>
      </c>
      <c r="T12" s="35">
        <v>0.5</v>
      </c>
      <c r="U12" s="35">
        <v>0.5</v>
      </c>
      <c r="V12" s="35">
        <v>0.5</v>
      </c>
      <c r="W12" s="35">
        <v>0.5</v>
      </c>
      <c r="X12" s="35">
        <v>0.5</v>
      </c>
      <c r="Y12" s="35">
        <v>0.5</v>
      </c>
      <c r="Z12" s="35">
        <v>0.5</v>
      </c>
      <c r="AA12" s="35">
        <v>0.5</v>
      </c>
      <c r="AB12" s="35">
        <v>0.5</v>
      </c>
      <c r="AC12" s="35">
        <v>0.5</v>
      </c>
      <c r="BF12" s="4"/>
      <c r="BG12" s="4"/>
      <c r="BJ12" s="32"/>
      <c r="BL12" s="37" t="s">
        <v>18</v>
      </c>
    </row>
    <row r="13" spans="1:82" s="5" customFormat="1" ht="12" hidden="1" customHeight="1">
      <c r="A13" s="9"/>
      <c r="B13" s="9"/>
      <c r="F13" s="34" t="s">
        <v>19</v>
      </c>
      <c r="G13" s="34"/>
      <c r="H13" s="38"/>
      <c r="I13" s="31"/>
      <c r="J13" s="31">
        <v>627000</v>
      </c>
      <c r="K13" s="31">
        <v>627000</v>
      </c>
      <c r="L13" s="31">
        <v>654522.60000000009</v>
      </c>
      <c r="M13" s="31">
        <v>639873.1053247645</v>
      </c>
      <c r="N13" s="31">
        <v>621650.05370490067</v>
      </c>
      <c r="O13" s="31">
        <v>618122.57752049668</v>
      </c>
      <c r="P13" s="31">
        <v>630849.21954663447</v>
      </c>
      <c r="Q13" s="31">
        <v>652860.2910376403</v>
      </c>
      <c r="R13" s="31">
        <v>683705.62307223608</v>
      </c>
      <c r="S13" s="31">
        <v>785702.5550903508</v>
      </c>
      <c r="T13" s="31">
        <v>878328.58127804263</v>
      </c>
      <c r="U13" s="31">
        <v>967047.26151666674</v>
      </c>
      <c r="V13" s="31">
        <v>1053783.2166558986</v>
      </c>
      <c r="W13" s="31">
        <v>1135952.8418305784</v>
      </c>
      <c r="X13" s="31">
        <v>1225321.4564489927</v>
      </c>
      <c r="Y13" s="31">
        <v>1470830.0648256666</v>
      </c>
      <c r="Z13" s="31">
        <v>1526562.0827562858</v>
      </c>
      <c r="AA13" s="31">
        <v>1581390.8896669801</v>
      </c>
      <c r="AB13" s="31">
        <v>1636126.8604483341</v>
      </c>
      <c r="AC13" s="31">
        <v>1688828.140889999</v>
      </c>
      <c r="BF13" s="32"/>
      <c r="BG13" s="32"/>
      <c r="BH13" s="32"/>
      <c r="BJ13" s="32"/>
    </row>
    <row r="14" spans="1:82" ht="12" customHeight="1">
      <c r="G14" s="27"/>
      <c r="H14" s="5"/>
      <c r="I14" s="5"/>
      <c r="J14" s="5"/>
      <c r="K14" s="5"/>
      <c r="L14" s="5"/>
      <c r="M14" s="5"/>
      <c r="N14" s="5"/>
      <c r="O14" s="5"/>
      <c r="P14" s="5"/>
      <c r="Q14" s="5"/>
      <c r="R14" s="5"/>
      <c r="S14" s="5"/>
      <c r="T14" s="5"/>
      <c r="U14" s="5"/>
      <c r="V14" s="5"/>
      <c r="W14" s="5"/>
      <c r="X14" s="5"/>
      <c r="Y14" s="5"/>
      <c r="Z14" s="5"/>
      <c r="AA14" s="5"/>
      <c r="AB14" s="5"/>
      <c r="AC14" s="5"/>
      <c r="BD14" s="4"/>
      <c r="BI14" s="32"/>
      <c r="BJ14" s="32"/>
      <c r="BK14" s="32"/>
      <c r="BL14" s="32"/>
      <c r="BM14" s="32"/>
      <c r="BN14" s="32"/>
      <c r="BO14" s="32"/>
      <c r="BP14" s="32"/>
      <c r="BQ14" s="32"/>
      <c r="BR14" s="32"/>
      <c r="BS14" s="32"/>
      <c r="BT14" s="32"/>
      <c r="BU14" s="32"/>
      <c r="BV14" s="32"/>
      <c r="BW14" s="32"/>
      <c r="BX14" s="32"/>
      <c r="BY14" s="32"/>
      <c r="BZ14" s="32"/>
      <c r="CA14" s="32"/>
      <c r="CB14" s="32"/>
      <c r="CC14" s="32"/>
      <c r="CD14" s="32"/>
    </row>
    <row r="15" spans="1:82" ht="12" customHeight="1">
      <c r="C15" s="26" t="s">
        <v>13</v>
      </c>
      <c r="D15" s="26"/>
      <c r="F15" s="29" t="s">
        <v>20</v>
      </c>
      <c r="G15" s="39"/>
      <c r="H15" s="3">
        <v>2009</v>
      </c>
      <c r="I15" s="3">
        <v>2010</v>
      </c>
      <c r="J15" s="3">
        <v>2011</v>
      </c>
      <c r="K15" s="3">
        <v>2012</v>
      </c>
      <c r="L15" s="3">
        <v>2013</v>
      </c>
      <c r="M15" s="3">
        <v>2014</v>
      </c>
      <c r="N15" s="3">
        <v>2015</v>
      </c>
      <c r="O15" s="3">
        <v>2016</v>
      </c>
      <c r="P15" s="3">
        <v>2017</v>
      </c>
      <c r="Q15" s="3">
        <v>2018</v>
      </c>
      <c r="R15" s="3">
        <v>2019</v>
      </c>
      <c r="S15" s="3">
        <v>2020</v>
      </c>
      <c r="T15" s="3">
        <v>2021</v>
      </c>
      <c r="U15" s="3">
        <v>2022</v>
      </c>
      <c r="V15" s="3">
        <v>2023</v>
      </c>
      <c r="W15" s="3">
        <v>2024</v>
      </c>
      <c r="X15" s="3">
        <v>2025</v>
      </c>
      <c r="Y15" s="3">
        <v>2026</v>
      </c>
      <c r="Z15" s="3">
        <v>2027</v>
      </c>
      <c r="AA15" s="3">
        <v>2028</v>
      </c>
      <c r="AB15" s="3">
        <v>2029</v>
      </c>
      <c r="AC15" s="3">
        <v>2030</v>
      </c>
      <c r="AE15" s="29" t="s">
        <v>21</v>
      </c>
      <c r="AF15" s="39"/>
      <c r="AG15" s="3">
        <v>2009</v>
      </c>
      <c r="AH15" s="3">
        <v>2010</v>
      </c>
      <c r="AI15" s="3">
        <v>2011</v>
      </c>
      <c r="AJ15" s="3">
        <v>2012</v>
      </c>
      <c r="AK15" s="3">
        <v>2013</v>
      </c>
      <c r="AL15" s="3">
        <v>2014</v>
      </c>
      <c r="AM15" s="3">
        <v>2015</v>
      </c>
      <c r="AN15" s="3">
        <v>2016</v>
      </c>
      <c r="AO15" s="3">
        <v>2017</v>
      </c>
      <c r="AP15" s="3">
        <v>2018</v>
      </c>
      <c r="AQ15" s="3">
        <v>2019</v>
      </c>
      <c r="AR15" s="3">
        <v>2020</v>
      </c>
      <c r="AS15" s="3">
        <v>2021</v>
      </c>
      <c r="AT15" s="3">
        <v>2022</v>
      </c>
      <c r="AU15" s="3">
        <v>2023</v>
      </c>
      <c r="AV15" s="3">
        <v>2024</v>
      </c>
      <c r="AW15" s="3">
        <v>2025</v>
      </c>
      <c r="AX15" s="3">
        <v>2026</v>
      </c>
      <c r="AY15" s="3">
        <v>2027</v>
      </c>
      <c r="AZ15" s="3">
        <v>2028</v>
      </c>
      <c r="BA15" s="3">
        <v>2029</v>
      </c>
      <c r="BB15" s="3">
        <v>2030</v>
      </c>
      <c r="BD15" s="40" t="s">
        <v>22</v>
      </c>
      <c r="BF15" s="29" t="s">
        <v>20</v>
      </c>
      <c r="BG15" s="39"/>
      <c r="BH15" s="40">
        <v>2008</v>
      </c>
      <c r="BI15" s="40">
        <v>2009</v>
      </c>
      <c r="BJ15" s="40">
        <v>2010</v>
      </c>
      <c r="BK15" s="40">
        <v>2011</v>
      </c>
      <c r="BL15" s="40">
        <v>2012</v>
      </c>
      <c r="BM15" s="40">
        <v>2013</v>
      </c>
      <c r="BN15" s="40">
        <v>2014</v>
      </c>
      <c r="BO15" s="40">
        <v>2015</v>
      </c>
      <c r="BP15" s="40">
        <v>2016</v>
      </c>
      <c r="BQ15" s="40">
        <v>2017</v>
      </c>
      <c r="BR15" s="40">
        <v>2018</v>
      </c>
      <c r="BS15" s="40">
        <v>2019</v>
      </c>
      <c r="BT15" s="40">
        <v>2020</v>
      </c>
      <c r="BU15" s="40">
        <v>2021</v>
      </c>
      <c r="BV15" s="40">
        <v>2022</v>
      </c>
      <c r="BW15" s="40">
        <v>2023</v>
      </c>
      <c r="BX15" s="40">
        <v>2024</v>
      </c>
      <c r="BY15" s="40">
        <v>2025</v>
      </c>
      <c r="BZ15" s="40">
        <v>2026</v>
      </c>
      <c r="CA15" s="40">
        <v>2027</v>
      </c>
      <c r="CB15" s="40">
        <v>2028</v>
      </c>
      <c r="CC15" s="40">
        <v>2029</v>
      </c>
      <c r="CD15" s="40">
        <v>2030</v>
      </c>
    </row>
    <row r="16" spans="1:82" ht="12" customHeight="1">
      <c r="F16" s="27" t="s">
        <v>23</v>
      </c>
      <c r="AE16" s="27" t="s">
        <v>23</v>
      </c>
      <c r="AG16" s="13"/>
      <c r="AH16" s="13"/>
      <c r="AI16" s="13"/>
      <c r="AJ16" s="13"/>
      <c r="AK16" s="13"/>
      <c r="AL16" s="13"/>
      <c r="AM16" s="13"/>
      <c r="AN16" s="13"/>
      <c r="AO16" s="13"/>
      <c r="AP16" s="13"/>
      <c r="AQ16" s="13"/>
      <c r="AR16" s="13"/>
      <c r="AS16" s="13"/>
      <c r="AT16" s="13"/>
      <c r="AU16" s="13"/>
      <c r="AV16" s="13"/>
      <c r="AW16" s="13"/>
      <c r="AX16" s="13"/>
      <c r="AY16" s="13"/>
      <c r="AZ16" s="13"/>
      <c r="BA16" s="13"/>
      <c r="BB16" s="13"/>
      <c r="BD16" s="4"/>
      <c r="BF16" s="27" t="s">
        <v>23</v>
      </c>
      <c r="BI16" s="32"/>
      <c r="BJ16" s="32"/>
      <c r="BK16" s="32"/>
      <c r="BL16" s="32"/>
      <c r="BM16" s="32"/>
      <c r="BN16" s="32"/>
      <c r="BO16" s="32"/>
      <c r="BP16" s="32"/>
      <c r="BQ16" s="32"/>
      <c r="BR16" s="32"/>
      <c r="BS16" s="32"/>
      <c r="BT16" s="32"/>
      <c r="BU16" s="32"/>
      <c r="BV16" s="32"/>
      <c r="BW16" s="32"/>
      <c r="BX16" s="32"/>
      <c r="BY16" s="32"/>
      <c r="BZ16" s="32"/>
      <c r="CA16" s="32"/>
      <c r="CB16" s="32"/>
      <c r="CC16" s="32"/>
      <c r="CD16" s="32"/>
    </row>
    <row r="17" spans="3:82" ht="12" customHeight="1">
      <c r="C17" s="2" t="s">
        <v>24</v>
      </c>
      <c r="G17" s="2" t="s">
        <v>25</v>
      </c>
      <c r="J17" s="32"/>
      <c r="L17" s="32">
        <v>550000</v>
      </c>
      <c r="M17" s="32">
        <v>550000</v>
      </c>
      <c r="N17" s="32">
        <v>550000</v>
      </c>
      <c r="O17" s="32">
        <v>550000</v>
      </c>
      <c r="P17" s="32">
        <v>550000</v>
      </c>
      <c r="Q17" s="32">
        <v>550000</v>
      </c>
      <c r="R17" s="32">
        <v>550000</v>
      </c>
      <c r="S17" s="32">
        <v>550000</v>
      </c>
      <c r="T17" s="32">
        <v>550000</v>
      </c>
      <c r="U17" s="32">
        <v>550000</v>
      </c>
      <c r="V17" s="32">
        <v>550000</v>
      </c>
      <c r="W17" s="32">
        <v>550000</v>
      </c>
      <c r="X17" s="32">
        <v>550000</v>
      </c>
      <c r="Y17" s="32">
        <v>550000</v>
      </c>
      <c r="Z17" s="32">
        <v>550000</v>
      </c>
      <c r="AA17" s="32">
        <v>550000</v>
      </c>
      <c r="AB17" s="32">
        <v>550000</v>
      </c>
      <c r="AC17" s="32">
        <v>550000</v>
      </c>
      <c r="AF17" s="2" t="s">
        <v>25</v>
      </c>
      <c r="AG17" s="13"/>
      <c r="AH17" s="13"/>
      <c r="AI17" s="13"/>
      <c r="AJ17" s="41">
        <v>550000</v>
      </c>
      <c r="AK17" s="41">
        <v>550000</v>
      </c>
      <c r="AL17" s="41">
        <v>550000</v>
      </c>
      <c r="AM17" s="41">
        <v>550000</v>
      </c>
      <c r="AN17" s="41">
        <v>550000</v>
      </c>
      <c r="AO17" s="41">
        <v>550000</v>
      </c>
      <c r="AP17" s="41">
        <v>550000</v>
      </c>
      <c r="AQ17" s="41">
        <v>550000</v>
      </c>
      <c r="AR17" s="41">
        <v>550000</v>
      </c>
      <c r="AS17" s="42">
        <v>550000</v>
      </c>
      <c r="AT17" s="42">
        <v>550000</v>
      </c>
      <c r="AU17" s="42">
        <v>550000</v>
      </c>
      <c r="AV17" s="42">
        <v>550000</v>
      </c>
      <c r="AW17" s="42">
        <v>550000</v>
      </c>
      <c r="AX17" s="42">
        <v>550000</v>
      </c>
      <c r="AY17" s="42">
        <v>550000</v>
      </c>
      <c r="AZ17" s="42">
        <v>550000</v>
      </c>
      <c r="BA17" s="42">
        <v>550000</v>
      </c>
      <c r="BB17" s="42">
        <v>550000</v>
      </c>
      <c r="BD17" s="4"/>
      <c r="BG17" s="4" t="s">
        <v>25</v>
      </c>
      <c r="BI17" s="4"/>
      <c r="BJ17" s="4"/>
      <c r="BK17" s="4"/>
      <c r="BL17" s="4"/>
      <c r="BM17" s="4"/>
      <c r="BN17" s="4"/>
      <c r="BO17" s="4"/>
      <c r="BP17" s="4"/>
      <c r="BQ17" s="4"/>
      <c r="BR17" s="4"/>
      <c r="BS17" s="4"/>
      <c r="BT17" s="4"/>
      <c r="BU17" s="4"/>
      <c r="BV17" s="4"/>
      <c r="BW17" s="4"/>
      <c r="BX17" s="4"/>
      <c r="BY17" s="4"/>
      <c r="BZ17" s="4"/>
      <c r="CA17" s="4"/>
      <c r="CB17" s="4"/>
      <c r="CC17" s="4"/>
      <c r="CD17" s="4"/>
    </row>
    <row r="18" spans="3:82" ht="12" customHeight="1">
      <c r="C18" s="2" t="s">
        <v>26</v>
      </c>
      <c r="G18" s="2" t="s">
        <v>27</v>
      </c>
      <c r="J18" s="32"/>
      <c r="L18" s="32">
        <v>-330</v>
      </c>
      <c r="M18" s="32">
        <v>-1250</v>
      </c>
      <c r="N18" s="32">
        <v>-18000</v>
      </c>
      <c r="O18" s="32">
        <v>-18000</v>
      </c>
      <c r="P18" s="32">
        <v>-18000</v>
      </c>
      <c r="Q18" s="32">
        <v>-18000</v>
      </c>
      <c r="R18" s="32">
        <v>-18000</v>
      </c>
      <c r="S18" s="32">
        <v>-18000</v>
      </c>
      <c r="T18" s="32">
        <v>-18000</v>
      </c>
      <c r="U18" s="32">
        <v>-18000</v>
      </c>
      <c r="V18" s="32">
        <v>-18000</v>
      </c>
      <c r="W18" s="32">
        <v>-18000</v>
      </c>
      <c r="X18" s="32">
        <v>-18000</v>
      </c>
      <c r="Y18" s="32">
        <v>-18000</v>
      </c>
      <c r="Z18" s="32">
        <v>-18000</v>
      </c>
      <c r="AA18" s="32">
        <v>-18000</v>
      </c>
      <c r="AB18" s="32">
        <v>-18000</v>
      </c>
      <c r="AC18" s="32">
        <v>-18000</v>
      </c>
      <c r="AF18" s="2" t="s">
        <v>27</v>
      </c>
      <c r="AG18" s="13"/>
      <c r="AH18" s="13"/>
      <c r="AI18" s="13"/>
      <c r="AJ18" s="43">
        <v>-1163</v>
      </c>
      <c r="AK18" s="43">
        <v>-330</v>
      </c>
      <c r="AL18" s="43">
        <v>-1250</v>
      </c>
      <c r="AM18" s="41">
        <v>-18000</v>
      </c>
      <c r="AN18" s="41">
        <v>-18000</v>
      </c>
      <c r="AO18" s="41">
        <v>-18000</v>
      </c>
      <c r="AP18" s="41">
        <v>-18000</v>
      </c>
      <c r="AQ18" s="41">
        <v>-18000</v>
      </c>
      <c r="AR18" s="41">
        <v>-18000</v>
      </c>
      <c r="AS18" s="42">
        <v>-18000</v>
      </c>
      <c r="AT18" s="42">
        <v>-18000</v>
      </c>
      <c r="AU18" s="42">
        <v>-18000</v>
      </c>
      <c r="AV18" s="42">
        <v>-18000</v>
      </c>
      <c r="AW18" s="42">
        <v>-18000</v>
      </c>
      <c r="AX18" s="42">
        <v>-18000</v>
      </c>
      <c r="AY18" s="42">
        <v>-18000</v>
      </c>
      <c r="AZ18" s="42">
        <v>-18000</v>
      </c>
      <c r="BA18" s="42">
        <v>-18000</v>
      </c>
      <c r="BB18" s="42">
        <v>-18000</v>
      </c>
      <c r="BD18" s="4"/>
      <c r="BG18" s="4" t="s">
        <v>27</v>
      </c>
      <c r="BI18" s="4"/>
      <c r="BJ18" s="4"/>
      <c r="BK18" s="4"/>
      <c r="BL18" s="4"/>
      <c r="BM18" s="4"/>
      <c r="BN18" s="4"/>
      <c r="BO18" s="4"/>
      <c r="BP18" s="4"/>
      <c r="BQ18" s="4"/>
      <c r="BR18" s="4"/>
      <c r="BS18" s="4"/>
      <c r="BT18" s="4"/>
      <c r="BU18" s="4"/>
      <c r="BV18" s="4"/>
      <c r="BW18" s="4"/>
      <c r="BX18" s="4"/>
      <c r="BY18" s="4"/>
      <c r="BZ18" s="4"/>
      <c r="CA18" s="4"/>
      <c r="CB18" s="4"/>
      <c r="CC18" s="4"/>
      <c r="CD18" s="4"/>
    </row>
    <row r="19" spans="3:82" ht="12" customHeight="1">
      <c r="C19" s="2">
        <v>39</v>
      </c>
      <c r="G19" s="5" t="s">
        <v>28</v>
      </c>
      <c r="J19" s="32"/>
      <c r="L19" s="32">
        <v>13000</v>
      </c>
      <c r="M19" s="32">
        <v>13000</v>
      </c>
      <c r="N19" s="32">
        <v>13000</v>
      </c>
      <c r="O19" s="32">
        <v>13000</v>
      </c>
      <c r="P19" s="32">
        <v>13000</v>
      </c>
      <c r="Q19" s="32">
        <v>13000</v>
      </c>
      <c r="R19" s="32">
        <v>13000</v>
      </c>
      <c r="S19" s="32">
        <v>13000</v>
      </c>
      <c r="T19" s="32">
        <v>13000</v>
      </c>
      <c r="U19" s="32">
        <v>13000</v>
      </c>
      <c r="V19" s="32">
        <v>13000</v>
      </c>
      <c r="W19" s="32">
        <v>13000</v>
      </c>
      <c r="X19" s="32">
        <v>13000</v>
      </c>
      <c r="Y19" s="32">
        <v>13000</v>
      </c>
      <c r="Z19" s="32">
        <v>13000</v>
      </c>
      <c r="AA19" s="32">
        <v>13000</v>
      </c>
      <c r="AB19" s="32">
        <v>13000</v>
      </c>
      <c r="AC19" s="32">
        <v>13000</v>
      </c>
      <c r="AF19" s="2" t="s">
        <v>28</v>
      </c>
      <c r="AG19" s="13"/>
      <c r="AH19" s="13"/>
      <c r="AI19" s="13"/>
      <c r="AJ19" s="41">
        <v>13000</v>
      </c>
      <c r="AK19" s="41">
        <v>13000</v>
      </c>
      <c r="AL19" s="41">
        <v>13000</v>
      </c>
      <c r="AM19" s="41">
        <v>13000</v>
      </c>
      <c r="AN19" s="41">
        <v>13000</v>
      </c>
      <c r="AO19" s="41">
        <v>13000</v>
      </c>
      <c r="AP19" s="41">
        <v>13000</v>
      </c>
      <c r="AQ19" s="41">
        <v>13000</v>
      </c>
      <c r="AR19" s="41">
        <v>13000</v>
      </c>
      <c r="AS19" s="42">
        <v>13000</v>
      </c>
      <c r="AT19" s="42">
        <v>13000</v>
      </c>
      <c r="AU19" s="42">
        <v>13000</v>
      </c>
      <c r="AV19" s="42">
        <v>13000</v>
      </c>
      <c r="AW19" s="42">
        <v>13000</v>
      </c>
      <c r="AX19" s="42">
        <v>13000</v>
      </c>
      <c r="AY19" s="42">
        <v>13000</v>
      </c>
      <c r="AZ19" s="42">
        <v>13000</v>
      </c>
      <c r="BA19" s="42">
        <v>13000</v>
      </c>
      <c r="BB19" s="42">
        <v>13000</v>
      </c>
      <c r="BD19" s="4"/>
      <c r="BG19" s="4" t="s">
        <v>28</v>
      </c>
      <c r="BI19" s="32"/>
      <c r="BJ19" s="32"/>
      <c r="BK19" s="32"/>
      <c r="BL19" s="32"/>
      <c r="BM19" s="32"/>
      <c r="BN19" s="32"/>
      <c r="BO19" s="32"/>
      <c r="BP19" s="32"/>
      <c r="BQ19" s="32"/>
      <c r="BR19" s="32"/>
      <c r="BS19" s="32"/>
      <c r="BT19" s="32"/>
      <c r="BU19" s="32"/>
      <c r="BV19" s="32"/>
      <c r="BW19" s="32"/>
      <c r="BX19" s="32"/>
      <c r="BY19" s="32"/>
      <c r="BZ19" s="32"/>
      <c r="CA19" s="32"/>
      <c r="CB19" s="32"/>
      <c r="CC19" s="32"/>
      <c r="CD19" s="32"/>
    </row>
    <row r="20" spans="3:82" ht="12" customHeight="1">
      <c r="C20" s="2">
        <v>40</v>
      </c>
      <c r="G20" s="2" t="s">
        <v>29</v>
      </c>
      <c r="J20" s="32"/>
      <c r="L20" s="32">
        <v>5075</v>
      </c>
      <c r="M20" s="32">
        <v>6900</v>
      </c>
      <c r="N20" s="32">
        <v>8430</v>
      </c>
      <c r="O20" s="32">
        <v>8370</v>
      </c>
      <c r="P20" s="32">
        <v>8311</v>
      </c>
      <c r="Q20" s="32">
        <v>8252</v>
      </c>
      <c r="R20" s="32">
        <v>8193</v>
      </c>
      <c r="S20" s="32">
        <v>8134</v>
      </c>
      <c r="T20" s="32">
        <v>7945</v>
      </c>
      <c r="U20" s="32">
        <v>7757</v>
      </c>
      <c r="V20" s="32">
        <v>7568</v>
      </c>
      <c r="W20" s="32">
        <v>7380</v>
      </c>
      <c r="X20" s="32">
        <v>7191</v>
      </c>
      <c r="Y20" s="32">
        <v>7002</v>
      </c>
      <c r="Z20" s="32">
        <v>6814</v>
      </c>
      <c r="AA20" s="32">
        <v>6625</v>
      </c>
      <c r="AB20" s="32">
        <v>6437</v>
      </c>
      <c r="AC20" s="32">
        <v>6248</v>
      </c>
      <c r="AF20" s="2" t="s">
        <v>29</v>
      </c>
      <c r="AG20" s="13"/>
      <c r="AH20" s="13"/>
      <c r="AI20" s="13"/>
      <c r="AJ20" s="43">
        <v>3253</v>
      </c>
      <c r="AK20" s="43">
        <v>5075</v>
      </c>
      <c r="AL20" s="44">
        <v>6900</v>
      </c>
      <c r="AM20" s="43">
        <v>8430</v>
      </c>
      <c r="AN20" s="43">
        <v>8370</v>
      </c>
      <c r="AO20" s="43">
        <v>8311</v>
      </c>
      <c r="AP20" s="43">
        <v>8252</v>
      </c>
      <c r="AQ20" s="43">
        <v>8193</v>
      </c>
      <c r="AR20" s="43">
        <v>8134</v>
      </c>
      <c r="AS20" s="43">
        <v>7945</v>
      </c>
      <c r="AT20" s="43">
        <v>7757</v>
      </c>
      <c r="AU20" s="43">
        <v>7568</v>
      </c>
      <c r="AV20" s="43">
        <v>7380</v>
      </c>
      <c r="AW20" s="43">
        <v>7191</v>
      </c>
      <c r="AX20" s="43">
        <v>7002</v>
      </c>
      <c r="AY20" s="43">
        <v>6814</v>
      </c>
      <c r="AZ20" s="43">
        <v>6625</v>
      </c>
      <c r="BA20" s="43">
        <v>6437</v>
      </c>
      <c r="BB20" s="43">
        <v>6248</v>
      </c>
      <c r="BD20" s="4"/>
      <c r="BG20" s="4" t="s">
        <v>29</v>
      </c>
      <c r="BI20" s="4"/>
      <c r="BJ20" s="4"/>
      <c r="BK20" s="4"/>
      <c r="BL20" s="4"/>
      <c r="BM20" s="4"/>
      <c r="BN20" s="4"/>
      <c r="BO20" s="4"/>
      <c r="BP20" s="4"/>
      <c r="BQ20" s="4"/>
      <c r="BR20" s="4"/>
      <c r="BS20" s="4"/>
      <c r="BT20" s="4"/>
      <c r="BU20" s="4"/>
      <c r="BV20" s="4"/>
      <c r="BW20" s="4"/>
      <c r="BX20" s="4"/>
      <c r="BY20" s="4"/>
      <c r="BZ20" s="4"/>
      <c r="CA20" s="4"/>
      <c r="CB20" s="4"/>
      <c r="CC20" s="4"/>
      <c r="CD20" s="4"/>
    </row>
    <row r="21" spans="3:82" ht="12" customHeight="1">
      <c r="C21" s="2">
        <v>32</v>
      </c>
      <c r="G21" s="2" t="s">
        <v>30</v>
      </c>
      <c r="J21" s="32"/>
      <c r="L21" s="32">
        <v>105000</v>
      </c>
      <c r="M21" s="32">
        <v>105000</v>
      </c>
      <c r="N21" s="32">
        <v>105000</v>
      </c>
      <c r="O21" s="32">
        <v>105000</v>
      </c>
      <c r="P21" s="32">
        <v>105000</v>
      </c>
      <c r="Q21" s="32">
        <v>105000</v>
      </c>
      <c r="R21" s="32">
        <v>105000</v>
      </c>
      <c r="S21" s="32">
        <v>105000</v>
      </c>
      <c r="T21" s="32">
        <v>105000</v>
      </c>
      <c r="U21" s="32">
        <v>105000</v>
      </c>
      <c r="V21" s="32">
        <v>105000</v>
      </c>
      <c r="W21" s="32">
        <v>105000</v>
      </c>
      <c r="X21" s="32">
        <v>105000</v>
      </c>
      <c r="Y21" s="32">
        <v>105000</v>
      </c>
      <c r="Z21" s="32">
        <v>105000</v>
      </c>
      <c r="AA21" s="32">
        <v>105000</v>
      </c>
      <c r="AB21" s="32">
        <v>105000</v>
      </c>
      <c r="AC21" s="32">
        <v>105000</v>
      </c>
      <c r="AF21" s="2" t="s">
        <v>30</v>
      </c>
      <c r="AG21" s="13"/>
      <c r="AH21" s="13"/>
      <c r="AI21" s="13"/>
      <c r="AJ21" s="43">
        <v>104140</v>
      </c>
      <c r="AK21" s="43">
        <v>105000</v>
      </c>
      <c r="AL21" s="45">
        <v>105000</v>
      </c>
      <c r="AM21" s="45">
        <v>105000</v>
      </c>
      <c r="AN21" s="45">
        <v>105000</v>
      </c>
      <c r="AO21" s="45">
        <v>105000</v>
      </c>
      <c r="AP21" s="45">
        <v>105000</v>
      </c>
      <c r="AQ21" s="45">
        <v>105000</v>
      </c>
      <c r="AR21" s="45">
        <v>105000</v>
      </c>
      <c r="AS21" s="46">
        <v>105000</v>
      </c>
      <c r="AT21" s="46">
        <v>105000</v>
      </c>
      <c r="AU21" s="46">
        <v>105000</v>
      </c>
      <c r="AV21" s="46">
        <v>105000</v>
      </c>
      <c r="AW21" s="46">
        <v>105000</v>
      </c>
      <c r="AX21" s="43">
        <v>105000</v>
      </c>
      <c r="AY21" s="43">
        <v>105000</v>
      </c>
      <c r="AZ21" s="43">
        <v>105000</v>
      </c>
      <c r="BA21" s="43">
        <v>105000</v>
      </c>
      <c r="BB21" s="43">
        <v>105000</v>
      </c>
      <c r="BD21" s="4"/>
      <c r="BG21" s="4" t="s">
        <v>30</v>
      </c>
      <c r="BI21" s="4"/>
      <c r="BJ21" s="4"/>
      <c r="BK21" s="4"/>
      <c r="BL21" s="4"/>
      <c r="BM21" s="4"/>
      <c r="BN21" s="4"/>
      <c r="BO21" s="4"/>
      <c r="BP21" s="4"/>
      <c r="BQ21" s="4"/>
      <c r="BR21" s="4"/>
      <c r="BS21" s="4"/>
      <c r="BT21" s="4"/>
      <c r="BU21" s="4"/>
      <c r="BV21" s="4"/>
      <c r="BW21" s="4"/>
      <c r="BX21" s="4"/>
      <c r="BY21" s="4"/>
      <c r="BZ21" s="4"/>
      <c r="CA21" s="4"/>
      <c r="CB21" s="4"/>
      <c r="CC21" s="4"/>
      <c r="CD21" s="4"/>
    </row>
    <row r="22" spans="3:82" ht="12" customHeight="1">
      <c r="C22" s="2" t="s">
        <v>26</v>
      </c>
      <c r="G22" s="2" t="s">
        <v>31</v>
      </c>
      <c r="J22" s="32"/>
      <c r="L22" s="32">
        <v>-11</v>
      </c>
      <c r="M22" s="32">
        <v>-20000</v>
      </c>
      <c r="N22" s="32">
        <v>-20000</v>
      </c>
      <c r="O22" s="32">
        <v>-20000</v>
      </c>
      <c r="P22" s="32">
        <v>-20000</v>
      </c>
      <c r="Q22" s="32">
        <v>-20000</v>
      </c>
      <c r="R22" s="32">
        <v>-20000</v>
      </c>
      <c r="S22" s="32">
        <v>-20000</v>
      </c>
      <c r="T22" s="32">
        <v>-20000</v>
      </c>
      <c r="U22" s="32">
        <v>-20000</v>
      </c>
      <c r="V22" s="32">
        <v>-20000</v>
      </c>
      <c r="W22" s="32">
        <v>-20000</v>
      </c>
      <c r="X22" s="32">
        <v>-20000</v>
      </c>
      <c r="Y22" s="32">
        <v>-20000</v>
      </c>
      <c r="Z22" s="32">
        <v>-20000</v>
      </c>
      <c r="AA22" s="32">
        <v>-20000</v>
      </c>
      <c r="AB22" s="32">
        <v>-20000</v>
      </c>
      <c r="AC22" s="32">
        <v>-20000</v>
      </c>
      <c r="AF22" s="2" t="s">
        <v>31</v>
      </c>
      <c r="AG22" s="13"/>
      <c r="AH22" s="13"/>
      <c r="AI22" s="13"/>
      <c r="AJ22" s="43">
        <v>-10463</v>
      </c>
      <c r="AK22" s="43">
        <v>-11</v>
      </c>
      <c r="AL22" s="43">
        <v>-20000</v>
      </c>
      <c r="AM22" s="43">
        <v>-20000</v>
      </c>
      <c r="AN22" s="45">
        <v>-20000</v>
      </c>
      <c r="AO22" s="45">
        <v>-20000</v>
      </c>
      <c r="AP22" s="45">
        <v>-20000</v>
      </c>
      <c r="AQ22" s="45">
        <v>-20000</v>
      </c>
      <c r="AR22" s="45">
        <v>-20000</v>
      </c>
      <c r="AS22" s="41">
        <v>-20000</v>
      </c>
      <c r="AT22" s="41">
        <v>-20000</v>
      </c>
      <c r="AU22" s="41">
        <v>-20000</v>
      </c>
      <c r="AV22" s="41">
        <v>-20000</v>
      </c>
      <c r="AW22" s="41">
        <v>-20000</v>
      </c>
      <c r="AX22" s="41">
        <v>-20000</v>
      </c>
      <c r="AY22" s="41">
        <v>-20000</v>
      </c>
      <c r="AZ22" s="41">
        <v>-20000</v>
      </c>
      <c r="BA22" s="41">
        <v>-20000</v>
      </c>
      <c r="BB22" s="41">
        <v>-20000</v>
      </c>
      <c r="BD22" s="4"/>
      <c r="BG22" s="4" t="s">
        <v>31</v>
      </c>
      <c r="BI22" s="4"/>
      <c r="BJ22" s="4"/>
      <c r="BK22" s="4"/>
      <c r="BL22" s="4"/>
      <c r="BM22" s="4"/>
      <c r="BN22" s="4"/>
      <c r="BO22" s="4"/>
      <c r="BP22" s="4"/>
      <c r="BQ22" s="4"/>
      <c r="BR22" s="4"/>
      <c r="BS22" s="4"/>
      <c r="BT22" s="4"/>
      <c r="BU22" s="4"/>
      <c r="BV22" s="4"/>
      <c r="BW22" s="4"/>
      <c r="BX22" s="4"/>
      <c r="BY22" s="4"/>
      <c r="BZ22" s="4"/>
      <c r="CA22" s="4"/>
      <c r="CB22" s="4"/>
      <c r="CC22" s="4"/>
      <c r="CD22" s="4"/>
    </row>
    <row r="23" spans="3:82" ht="12" customHeight="1">
      <c r="C23" s="2">
        <v>65</v>
      </c>
      <c r="G23" s="2" t="s">
        <v>32</v>
      </c>
      <c r="J23" s="32"/>
      <c r="L23" s="32">
        <v>100000</v>
      </c>
      <c r="M23" s="32">
        <v>100000</v>
      </c>
      <c r="N23" s="32">
        <v>100000</v>
      </c>
      <c r="O23" s="32">
        <v>100000</v>
      </c>
      <c r="P23" s="32">
        <v>100000</v>
      </c>
      <c r="Q23" s="32">
        <v>130000</v>
      </c>
      <c r="R23" s="32">
        <v>160000</v>
      </c>
      <c r="S23" s="32">
        <v>192500</v>
      </c>
      <c r="T23" s="32">
        <v>205000</v>
      </c>
      <c r="U23" s="32">
        <v>202500</v>
      </c>
      <c r="V23" s="32">
        <v>200000</v>
      </c>
      <c r="W23" s="32">
        <v>200000</v>
      </c>
      <c r="X23" s="32">
        <v>200000</v>
      </c>
      <c r="Y23" s="32">
        <v>200000</v>
      </c>
      <c r="Z23" s="32">
        <v>200000</v>
      </c>
      <c r="AA23" s="32">
        <v>200000</v>
      </c>
      <c r="AB23" s="32">
        <v>200000</v>
      </c>
      <c r="AC23" s="32">
        <v>200000</v>
      </c>
      <c r="AF23" s="2" t="s">
        <v>32</v>
      </c>
      <c r="AG23" s="45">
        <v>60000</v>
      </c>
      <c r="AH23" s="45">
        <v>70000</v>
      </c>
      <c r="AI23" s="43">
        <v>63278</v>
      </c>
      <c r="AJ23" s="43">
        <v>106722</v>
      </c>
      <c r="AK23" s="45">
        <v>100000</v>
      </c>
      <c r="AL23" s="45">
        <v>100000</v>
      </c>
      <c r="AM23" s="45">
        <v>100000</v>
      </c>
      <c r="AN23" s="45">
        <v>100000</v>
      </c>
      <c r="AO23" s="45">
        <v>100000</v>
      </c>
      <c r="AP23" s="45">
        <v>130000</v>
      </c>
      <c r="AQ23" s="45">
        <v>160000</v>
      </c>
      <c r="AR23" s="45">
        <v>192500</v>
      </c>
      <c r="AS23" s="45">
        <v>205000</v>
      </c>
      <c r="AT23" s="45">
        <v>202500</v>
      </c>
      <c r="AU23" s="45">
        <v>200000</v>
      </c>
      <c r="AV23" s="45">
        <v>200000</v>
      </c>
      <c r="AW23" s="45">
        <v>200000</v>
      </c>
      <c r="AX23" s="45">
        <v>200000</v>
      </c>
      <c r="AY23" s="45">
        <v>200000</v>
      </c>
      <c r="AZ23" s="45">
        <v>200000</v>
      </c>
      <c r="BA23" s="45">
        <v>200000</v>
      </c>
      <c r="BB23" s="45">
        <v>200000</v>
      </c>
      <c r="BD23" s="4"/>
      <c r="BG23" s="4" t="s">
        <v>32</v>
      </c>
      <c r="BI23" s="4"/>
      <c r="BJ23" s="4"/>
      <c r="BK23" s="4"/>
      <c r="BL23" s="4"/>
      <c r="BM23" s="4"/>
      <c r="BN23" s="4"/>
      <c r="BO23" s="4"/>
      <c r="BP23" s="4"/>
      <c r="BQ23" s="4"/>
      <c r="BR23" s="4"/>
      <c r="BS23" s="4"/>
      <c r="BT23" s="4"/>
      <c r="BU23" s="4"/>
      <c r="BV23" s="4"/>
      <c r="BW23" s="4"/>
      <c r="BX23" s="4"/>
      <c r="BY23" s="4"/>
      <c r="BZ23" s="4"/>
      <c r="CA23" s="4"/>
      <c r="CB23" s="4"/>
      <c r="CC23" s="4"/>
      <c r="CD23" s="4"/>
    </row>
    <row r="24" spans="3:82" ht="12" customHeight="1">
      <c r="C24" s="2">
        <v>35</v>
      </c>
      <c r="G24" s="2" t="s">
        <v>33</v>
      </c>
      <c r="J24" s="32"/>
      <c r="L24" s="32">
        <v>0</v>
      </c>
      <c r="M24" s="32">
        <v>0</v>
      </c>
      <c r="N24" s="32">
        <v>0</v>
      </c>
      <c r="O24" s="32">
        <v>0</v>
      </c>
      <c r="P24" s="32">
        <v>0</v>
      </c>
      <c r="Q24" s="32">
        <v>0</v>
      </c>
      <c r="R24" s="32">
        <v>0</v>
      </c>
      <c r="S24" s="32">
        <v>0</v>
      </c>
      <c r="T24" s="32">
        <v>0</v>
      </c>
      <c r="U24" s="32">
        <v>0</v>
      </c>
      <c r="V24" s="32">
        <v>0</v>
      </c>
      <c r="W24" s="32">
        <v>0</v>
      </c>
      <c r="X24" s="32">
        <v>0</v>
      </c>
      <c r="Y24" s="32">
        <v>0</v>
      </c>
      <c r="Z24" s="32">
        <v>0</v>
      </c>
      <c r="AA24" s="32">
        <v>0</v>
      </c>
      <c r="AB24" s="32">
        <v>0</v>
      </c>
      <c r="AC24" s="32">
        <v>0</v>
      </c>
      <c r="AF24" s="2" t="s">
        <v>33</v>
      </c>
      <c r="AG24" s="13"/>
      <c r="AH24" s="13"/>
      <c r="AI24" s="13"/>
      <c r="AJ24" s="41">
        <v>0</v>
      </c>
      <c r="AK24" s="41">
        <v>0</v>
      </c>
      <c r="AL24" s="41">
        <v>0</v>
      </c>
      <c r="AM24" s="41">
        <v>0</v>
      </c>
      <c r="AN24" s="41">
        <v>0</v>
      </c>
      <c r="AO24" s="41">
        <v>0</v>
      </c>
      <c r="AP24" s="41">
        <v>0</v>
      </c>
      <c r="AQ24" s="41">
        <v>0</v>
      </c>
      <c r="AR24" s="41">
        <v>0</v>
      </c>
      <c r="AS24" s="46">
        <v>0</v>
      </c>
      <c r="AT24" s="46">
        <v>0</v>
      </c>
      <c r="AU24" s="46">
        <v>0</v>
      </c>
      <c r="AV24" s="46">
        <v>0</v>
      </c>
      <c r="AW24" s="46">
        <v>0</v>
      </c>
      <c r="AX24" s="47">
        <v>0</v>
      </c>
      <c r="AY24" s="47">
        <v>0</v>
      </c>
      <c r="AZ24" s="47">
        <v>0</v>
      </c>
      <c r="BA24" s="47">
        <v>0</v>
      </c>
      <c r="BB24" s="47">
        <v>0</v>
      </c>
      <c r="BD24" s="4"/>
      <c r="BG24" s="4"/>
      <c r="BI24" s="4"/>
      <c r="BJ24" s="4"/>
      <c r="BK24" s="4"/>
      <c r="BL24" s="4"/>
      <c r="BM24" s="4"/>
      <c r="BN24" s="4"/>
      <c r="BO24" s="4"/>
      <c r="BP24" s="4"/>
      <c r="BQ24" s="4"/>
      <c r="BR24" s="4"/>
      <c r="BS24" s="4"/>
      <c r="BT24" s="4"/>
      <c r="BU24" s="4"/>
      <c r="BV24" s="4"/>
      <c r="BW24" s="4"/>
      <c r="BX24" s="4"/>
      <c r="BY24" s="4"/>
      <c r="BZ24" s="4"/>
      <c r="CA24" s="4"/>
      <c r="CB24" s="4"/>
      <c r="CC24" s="4"/>
      <c r="CD24" s="4"/>
    </row>
    <row r="25" spans="3:82" ht="12" customHeight="1">
      <c r="C25" s="2">
        <v>65</v>
      </c>
      <c r="G25" s="2" t="s">
        <v>34</v>
      </c>
      <c r="J25" s="32"/>
      <c r="L25" s="32">
        <v>56200</v>
      </c>
      <c r="M25" s="32">
        <v>56200</v>
      </c>
      <c r="N25" s="32">
        <v>56200</v>
      </c>
      <c r="O25" s="32">
        <v>56200</v>
      </c>
      <c r="P25" s="32">
        <v>56200</v>
      </c>
      <c r="Q25" s="32">
        <v>56200</v>
      </c>
      <c r="R25" s="32">
        <v>56200</v>
      </c>
      <c r="S25" s="32">
        <v>56200</v>
      </c>
      <c r="T25" s="32">
        <v>56200</v>
      </c>
      <c r="U25" s="32">
        <v>56200</v>
      </c>
      <c r="V25" s="32">
        <v>56200</v>
      </c>
      <c r="W25" s="32">
        <v>56200</v>
      </c>
      <c r="X25" s="32">
        <v>56200</v>
      </c>
      <c r="Y25" s="32">
        <v>56200</v>
      </c>
      <c r="Z25" s="32">
        <v>56200</v>
      </c>
      <c r="AA25" s="32">
        <v>56200</v>
      </c>
      <c r="AB25" s="32">
        <v>56200</v>
      </c>
      <c r="AC25" s="32">
        <v>56200</v>
      </c>
      <c r="AF25" s="2" t="s">
        <v>34</v>
      </c>
      <c r="AG25" s="45">
        <v>54429</v>
      </c>
      <c r="AH25" s="45">
        <v>56200</v>
      </c>
      <c r="AI25" s="45">
        <v>56200</v>
      </c>
      <c r="AJ25" s="45">
        <v>56200</v>
      </c>
      <c r="AK25" s="45">
        <v>56200</v>
      </c>
      <c r="AL25" s="45">
        <v>56200</v>
      </c>
      <c r="AM25" s="45">
        <v>56200</v>
      </c>
      <c r="AN25" s="45">
        <v>56200</v>
      </c>
      <c r="AO25" s="45">
        <v>56200</v>
      </c>
      <c r="AP25" s="45">
        <v>56200</v>
      </c>
      <c r="AQ25" s="45">
        <v>56200</v>
      </c>
      <c r="AR25" s="45">
        <v>56200</v>
      </c>
      <c r="AS25" s="45">
        <v>56200</v>
      </c>
      <c r="AT25" s="45">
        <v>56200</v>
      </c>
      <c r="AU25" s="45">
        <v>56200</v>
      </c>
      <c r="AV25" s="45">
        <v>56200</v>
      </c>
      <c r="AW25" s="45">
        <v>56200</v>
      </c>
      <c r="AX25" s="45">
        <v>56200</v>
      </c>
      <c r="AY25" s="45">
        <v>56200</v>
      </c>
      <c r="AZ25" s="45">
        <v>56200</v>
      </c>
      <c r="BA25" s="45">
        <v>56200</v>
      </c>
      <c r="BB25" s="45">
        <v>56200</v>
      </c>
      <c r="BD25" s="4"/>
      <c r="BG25" s="4" t="s">
        <v>34</v>
      </c>
      <c r="BH25" s="2"/>
      <c r="BI25" s="2"/>
      <c r="BJ25" s="2"/>
      <c r="BK25" s="2"/>
      <c r="BL25" s="2"/>
      <c r="BM25" s="2"/>
      <c r="BN25" s="2"/>
      <c r="BO25" s="2"/>
      <c r="BP25" s="2"/>
      <c r="BQ25" s="2"/>
      <c r="BR25" s="2"/>
      <c r="BS25" s="2"/>
      <c r="BT25" s="2"/>
      <c r="BU25" s="2"/>
      <c r="BV25" s="2"/>
      <c r="BW25" s="2"/>
      <c r="BX25" s="2"/>
      <c r="BY25" s="2"/>
      <c r="BZ25" s="2"/>
      <c r="CA25" s="2"/>
      <c r="CB25" s="2"/>
      <c r="CC25" s="2"/>
      <c r="CD25" s="2"/>
    </row>
    <row r="26" spans="3:82" ht="12" customHeight="1">
      <c r="C26" s="2">
        <v>65</v>
      </c>
      <c r="G26" s="2" t="s">
        <v>35</v>
      </c>
      <c r="J26" s="32"/>
      <c r="L26" s="32">
        <v>24000</v>
      </c>
      <c r="M26" s="32">
        <v>24500</v>
      </c>
      <c r="N26" s="32">
        <v>25500</v>
      </c>
      <c r="O26" s="32">
        <v>25500</v>
      </c>
      <c r="P26" s="32">
        <v>25500</v>
      </c>
      <c r="Q26" s="32">
        <v>25500</v>
      </c>
      <c r="R26" s="32">
        <v>25500</v>
      </c>
      <c r="S26" s="32">
        <v>25500</v>
      </c>
      <c r="T26" s="32">
        <v>25500</v>
      </c>
      <c r="U26" s="32">
        <v>25500</v>
      </c>
      <c r="V26" s="32">
        <v>25500</v>
      </c>
      <c r="W26" s="32">
        <v>25500</v>
      </c>
      <c r="X26" s="32">
        <v>25500</v>
      </c>
      <c r="Y26" s="32">
        <v>25500</v>
      </c>
      <c r="Z26" s="32">
        <v>25500</v>
      </c>
      <c r="AA26" s="32">
        <v>25500</v>
      </c>
      <c r="AB26" s="32">
        <v>25500</v>
      </c>
      <c r="AC26" s="32">
        <v>25500</v>
      </c>
      <c r="AF26" s="2" t="s">
        <v>35</v>
      </c>
      <c r="AG26" s="45">
        <v>25759</v>
      </c>
      <c r="AH26" s="45">
        <v>25307</v>
      </c>
      <c r="AI26" s="43">
        <v>23765</v>
      </c>
      <c r="AJ26" s="43">
        <v>23939</v>
      </c>
      <c r="AK26" s="48">
        <v>24000</v>
      </c>
      <c r="AL26" s="43">
        <v>24500</v>
      </c>
      <c r="AM26" s="45">
        <v>25500</v>
      </c>
      <c r="AN26" s="45">
        <v>25500</v>
      </c>
      <c r="AO26" s="45">
        <v>25500</v>
      </c>
      <c r="AP26" s="45">
        <v>25500</v>
      </c>
      <c r="AQ26" s="45">
        <v>25500</v>
      </c>
      <c r="AR26" s="45">
        <v>25500</v>
      </c>
      <c r="AS26" s="45">
        <v>25500</v>
      </c>
      <c r="AT26" s="45">
        <v>25500</v>
      </c>
      <c r="AU26" s="45">
        <v>25500</v>
      </c>
      <c r="AV26" s="45">
        <v>25500</v>
      </c>
      <c r="AW26" s="45">
        <v>25500</v>
      </c>
      <c r="AX26" s="45">
        <v>25500</v>
      </c>
      <c r="AY26" s="45">
        <v>25500</v>
      </c>
      <c r="AZ26" s="45">
        <v>25500</v>
      </c>
      <c r="BA26" s="45">
        <v>25500</v>
      </c>
      <c r="BB26" s="45">
        <v>25500</v>
      </c>
      <c r="BD26" s="4"/>
      <c r="BG26" s="4"/>
      <c r="BH26" s="2"/>
      <c r="BI26" s="2"/>
      <c r="BJ26" s="2"/>
      <c r="BK26" s="2"/>
      <c r="BL26" s="2"/>
      <c r="BM26" s="2"/>
      <c r="BN26" s="2"/>
      <c r="BO26" s="2"/>
      <c r="BP26" s="2"/>
      <c r="BQ26" s="2"/>
      <c r="BR26" s="2"/>
      <c r="BS26" s="2"/>
      <c r="BT26" s="2"/>
      <c r="BU26" s="2"/>
      <c r="BV26" s="2"/>
      <c r="BW26" s="2"/>
      <c r="BX26" s="2"/>
      <c r="BY26" s="2"/>
      <c r="BZ26" s="2"/>
      <c r="CA26" s="2"/>
      <c r="CB26" s="2"/>
      <c r="CC26" s="2"/>
      <c r="CD26" s="2"/>
    </row>
    <row r="27" spans="3:82" ht="12" customHeight="1">
      <c r="C27" s="2">
        <v>46</v>
      </c>
      <c r="G27" s="2" t="s">
        <v>36</v>
      </c>
      <c r="J27" s="32"/>
      <c r="L27" s="32">
        <v>16000</v>
      </c>
      <c r="M27" s="32">
        <v>16000</v>
      </c>
      <c r="N27" s="32">
        <v>16000</v>
      </c>
      <c r="O27" s="32">
        <v>16000</v>
      </c>
      <c r="P27" s="32">
        <v>0</v>
      </c>
      <c r="Q27" s="32">
        <v>0</v>
      </c>
      <c r="R27" s="32">
        <v>0</v>
      </c>
      <c r="S27" s="32">
        <v>0</v>
      </c>
      <c r="T27" s="32">
        <v>0</v>
      </c>
      <c r="U27" s="32">
        <v>0</v>
      </c>
      <c r="V27" s="32">
        <v>0</v>
      </c>
      <c r="W27" s="32">
        <v>0</v>
      </c>
      <c r="X27" s="32">
        <v>0</v>
      </c>
      <c r="Y27" s="32">
        <v>0</v>
      </c>
      <c r="Z27" s="32">
        <v>0</v>
      </c>
      <c r="AA27" s="32">
        <v>0</v>
      </c>
      <c r="AB27" s="32">
        <v>0</v>
      </c>
      <c r="AC27" s="32">
        <v>0</v>
      </c>
      <c r="AF27" s="2" t="s">
        <v>36</v>
      </c>
      <c r="AG27" s="45"/>
      <c r="AH27" s="45"/>
      <c r="AI27" s="45"/>
      <c r="AJ27" s="45">
        <v>16000</v>
      </c>
      <c r="AK27" s="45">
        <v>16000</v>
      </c>
      <c r="AL27" s="45">
        <v>16000</v>
      </c>
      <c r="AM27" s="45">
        <v>16000</v>
      </c>
      <c r="AN27" s="45">
        <v>16000</v>
      </c>
      <c r="AO27" s="49"/>
      <c r="AP27" s="49"/>
      <c r="AQ27" s="49"/>
      <c r="AR27" s="49"/>
      <c r="AS27" s="49"/>
      <c r="AT27" s="49"/>
      <c r="AU27" s="49"/>
      <c r="AV27" s="49"/>
      <c r="AW27" s="49"/>
      <c r="AX27" s="49"/>
      <c r="AY27" s="49"/>
      <c r="AZ27" s="49"/>
      <c r="BA27" s="49"/>
      <c r="BB27" s="49"/>
      <c r="BD27" s="4"/>
      <c r="BG27" s="4" t="s">
        <v>36</v>
      </c>
      <c r="BI27" s="4"/>
      <c r="BJ27" s="4"/>
      <c r="BK27" s="4"/>
      <c r="BL27" s="4"/>
      <c r="BM27" s="4"/>
      <c r="BN27" s="4"/>
      <c r="BO27" s="4"/>
      <c r="BP27" s="4"/>
      <c r="BQ27" s="4"/>
      <c r="BR27" s="4"/>
      <c r="BS27" s="4"/>
      <c r="BT27" s="4"/>
      <c r="BU27" s="4"/>
      <c r="BV27" s="4"/>
      <c r="BW27" s="4"/>
      <c r="BX27" s="4"/>
      <c r="BY27" s="4"/>
      <c r="BZ27" s="4"/>
      <c r="CA27" s="4"/>
      <c r="CB27" s="4"/>
      <c r="CC27" s="4"/>
      <c r="CD27" s="4"/>
    </row>
    <row r="28" spans="3:82" ht="12" customHeight="1">
      <c r="C28" s="2">
        <v>37</v>
      </c>
      <c r="G28" s="2" t="s">
        <v>37</v>
      </c>
      <c r="J28" s="32"/>
      <c r="L28" s="32">
        <v>31500</v>
      </c>
      <c r="M28" s="32">
        <v>43208.333333333336</v>
      </c>
      <c r="N28" s="50">
        <v>61000</v>
      </c>
      <c r="O28" s="50">
        <v>48291.666666666672</v>
      </c>
      <c r="P28" s="50">
        <v>30500</v>
      </c>
      <c r="Q28" s="50">
        <v>30500</v>
      </c>
      <c r="R28" s="50">
        <v>30500</v>
      </c>
      <c r="S28" s="50">
        <v>30500</v>
      </c>
      <c r="T28" s="50">
        <v>30500</v>
      </c>
      <c r="U28" s="50">
        <v>30500</v>
      </c>
      <c r="V28" s="50">
        <v>30500</v>
      </c>
      <c r="W28" s="50">
        <v>30500</v>
      </c>
      <c r="X28" s="50">
        <v>30500</v>
      </c>
      <c r="Y28" s="50">
        <v>30500</v>
      </c>
      <c r="Z28" s="50">
        <v>30500</v>
      </c>
      <c r="AA28" s="50">
        <v>30500</v>
      </c>
      <c r="AB28" s="50">
        <v>30500</v>
      </c>
      <c r="AC28" s="50">
        <v>30500</v>
      </c>
      <c r="AF28" s="2" t="s">
        <v>37</v>
      </c>
      <c r="AG28" s="13"/>
      <c r="AH28" s="13"/>
      <c r="AI28" s="13"/>
      <c r="AJ28" s="43">
        <v>73662</v>
      </c>
      <c r="AK28" s="51">
        <v>31500</v>
      </c>
      <c r="AL28" s="51">
        <v>43208.333333333336</v>
      </c>
      <c r="AM28" s="51">
        <v>73708.333333333343</v>
      </c>
      <c r="AN28" s="51">
        <v>104208.33333333334</v>
      </c>
      <c r="AO28" s="51">
        <v>122000</v>
      </c>
      <c r="AP28" s="51">
        <v>122000</v>
      </c>
      <c r="AQ28" s="51">
        <v>122000</v>
      </c>
      <c r="AR28" s="51">
        <v>122000</v>
      </c>
      <c r="AS28" s="51">
        <v>122000</v>
      </c>
      <c r="AT28" s="51">
        <v>122000</v>
      </c>
      <c r="AU28" s="51">
        <v>122000</v>
      </c>
      <c r="AV28" s="51">
        <v>122000</v>
      </c>
      <c r="AW28" s="51">
        <v>122000</v>
      </c>
      <c r="AX28" s="52">
        <v>122000</v>
      </c>
      <c r="AY28" s="52">
        <v>122000</v>
      </c>
      <c r="AZ28" s="52">
        <v>122000</v>
      </c>
      <c r="BA28" s="52">
        <v>122000</v>
      </c>
      <c r="BB28" s="52">
        <v>122000</v>
      </c>
      <c r="BD28" s="4"/>
      <c r="BG28" s="4" t="s">
        <v>37</v>
      </c>
      <c r="BI28" s="4"/>
      <c r="BJ28" s="4"/>
      <c r="BK28" s="4"/>
      <c r="BL28" s="4"/>
      <c r="BM28" s="4"/>
      <c r="BN28" s="4"/>
      <c r="BO28" s="4"/>
      <c r="BP28" s="4"/>
      <c r="BQ28" s="4"/>
      <c r="BR28" s="4"/>
      <c r="BS28" s="4"/>
      <c r="BT28" s="4"/>
      <c r="BU28" s="4"/>
      <c r="BV28" s="4"/>
      <c r="BW28" s="4"/>
      <c r="BX28" s="4"/>
      <c r="BY28" s="4"/>
      <c r="BZ28" s="4"/>
      <c r="CA28" s="4"/>
      <c r="CB28" s="4"/>
      <c r="CC28" s="4"/>
      <c r="CD28" s="4"/>
    </row>
    <row r="29" spans="3:82" ht="12" customHeight="1">
      <c r="C29" s="2" t="s">
        <v>26</v>
      </c>
      <c r="G29" s="2" t="s">
        <v>38</v>
      </c>
      <c r="J29" s="32"/>
      <c r="L29" s="32">
        <v>-19559</v>
      </c>
      <c r="M29" s="32">
        <v>21217</v>
      </c>
      <c r="N29" s="32">
        <v>20000</v>
      </c>
      <c r="O29" s="32">
        <v>20000</v>
      </c>
      <c r="P29" s="32">
        <v>20000</v>
      </c>
      <c r="Q29" s="32">
        <v>20000</v>
      </c>
      <c r="R29" s="32">
        <v>20000</v>
      </c>
      <c r="S29" s="32">
        <v>20000</v>
      </c>
      <c r="T29" s="32">
        <v>20000</v>
      </c>
      <c r="U29" s="32">
        <v>20000</v>
      </c>
      <c r="V29" s="32">
        <v>20000</v>
      </c>
      <c r="W29" s="32">
        <v>20000</v>
      </c>
      <c r="X29" s="32">
        <v>20000</v>
      </c>
      <c r="Y29" s="32">
        <v>0</v>
      </c>
      <c r="Z29" s="32">
        <v>0</v>
      </c>
      <c r="AA29" s="32">
        <v>0</v>
      </c>
      <c r="AB29" s="32">
        <v>0</v>
      </c>
      <c r="AC29" s="32">
        <v>0</v>
      </c>
      <c r="AF29" s="2" t="s">
        <v>38</v>
      </c>
      <c r="AG29" s="13"/>
      <c r="AH29" s="13"/>
      <c r="AI29" s="13"/>
      <c r="AJ29" s="53">
        <v>-82333</v>
      </c>
      <c r="AK29" s="43">
        <v>-19559</v>
      </c>
      <c r="AL29" s="43">
        <v>21217</v>
      </c>
      <c r="AM29" s="41">
        <v>20000</v>
      </c>
      <c r="AN29" s="41">
        <v>20000</v>
      </c>
      <c r="AO29" s="41">
        <v>20000</v>
      </c>
      <c r="AP29" s="41">
        <v>20000</v>
      </c>
      <c r="AQ29" s="41">
        <v>20000</v>
      </c>
      <c r="AR29" s="41">
        <v>20000</v>
      </c>
      <c r="AS29" s="46">
        <v>20000</v>
      </c>
      <c r="AT29" s="46">
        <v>20000</v>
      </c>
      <c r="AU29" s="46">
        <v>20000</v>
      </c>
      <c r="AV29" s="46">
        <v>20000</v>
      </c>
      <c r="AW29" s="46">
        <v>20000</v>
      </c>
      <c r="AX29" s="47">
        <v>0</v>
      </c>
      <c r="AY29" s="47">
        <v>0</v>
      </c>
      <c r="AZ29" s="47">
        <v>0</v>
      </c>
      <c r="BA29" s="47">
        <v>0</v>
      </c>
      <c r="BB29" s="47">
        <v>0</v>
      </c>
      <c r="BD29" s="4"/>
      <c r="BG29" s="4" t="s">
        <v>38</v>
      </c>
      <c r="BI29" s="4"/>
      <c r="BJ29" s="4"/>
      <c r="BK29" s="4"/>
      <c r="BL29" s="4"/>
      <c r="BM29" s="4"/>
      <c r="BN29" s="4"/>
      <c r="BO29" s="4"/>
      <c r="BP29" s="4"/>
      <c r="BQ29" s="4"/>
      <c r="BR29" s="4"/>
      <c r="BS29" s="4"/>
      <c r="BT29" s="4"/>
      <c r="BU29" s="4"/>
      <c r="BV29" s="4"/>
      <c r="BW29" s="4"/>
      <c r="BX29" s="4"/>
      <c r="BY29" s="4"/>
      <c r="BZ29" s="4"/>
      <c r="CA29" s="4"/>
      <c r="CB29" s="4"/>
      <c r="CC29" s="4"/>
      <c r="CD29" s="4"/>
    </row>
    <row r="30" spans="3:82" ht="12" customHeight="1">
      <c r="C30" s="2">
        <v>34</v>
      </c>
      <c r="G30" s="5" t="s">
        <v>39</v>
      </c>
      <c r="J30" s="32"/>
      <c r="L30" s="32">
        <v>0</v>
      </c>
      <c r="M30" s="32">
        <v>0</v>
      </c>
      <c r="N30" s="32">
        <v>0</v>
      </c>
      <c r="O30" s="32">
        <v>0</v>
      </c>
      <c r="P30" s="32">
        <v>0</v>
      </c>
      <c r="Q30" s="32">
        <v>0</v>
      </c>
      <c r="R30" s="32">
        <v>0</v>
      </c>
      <c r="S30" s="32">
        <v>0</v>
      </c>
      <c r="T30" s="32">
        <v>0</v>
      </c>
      <c r="U30" s="32">
        <v>0</v>
      </c>
      <c r="V30" s="32">
        <v>0</v>
      </c>
      <c r="W30" s="32">
        <v>0</v>
      </c>
      <c r="X30" s="32">
        <v>0</v>
      </c>
      <c r="Y30" s="32">
        <v>0</v>
      </c>
      <c r="Z30" s="32">
        <v>0</v>
      </c>
      <c r="AA30" s="32">
        <v>0</v>
      </c>
      <c r="AB30" s="32">
        <v>0</v>
      </c>
      <c r="AC30" s="32">
        <v>0</v>
      </c>
      <c r="AF30" s="2" t="s">
        <v>39</v>
      </c>
      <c r="AG30" s="13"/>
      <c r="AH30" s="13"/>
      <c r="AI30" s="13"/>
      <c r="AJ30" s="41">
        <v>0</v>
      </c>
      <c r="AK30" s="41">
        <v>0</v>
      </c>
      <c r="AL30" s="41">
        <v>0</v>
      </c>
      <c r="AM30" s="41">
        <v>0</v>
      </c>
      <c r="AN30" s="41">
        <v>0</v>
      </c>
      <c r="AO30" s="41">
        <v>0</v>
      </c>
      <c r="AP30" s="41">
        <v>0</v>
      </c>
      <c r="AQ30" s="41">
        <v>0</v>
      </c>
      <c r="AR30" s="41">
        <v>0</v>
      </c>
      <c r="AS30" s="46">
        <v>0</v>
      </c>
      <c r="AT30" s="46">
        <v>0</v>
      </c>
      <c r="AU30" s="46">
        <v>0</v>
      </c>
      <c r="AV30" s="46">
        <v>0</v>
      </c>
      <c r="AW30" s="46">
        <v>0</v>
      </c>
      <c r="AX30" s="47">
        <v>0</v>
      </c>
      <c r="AY30" s="47">
        <v>0</v>
      </c>
      <c r="AZ30" s="47">
        <v>0</v>
      </c>
      <c r="BA30" s="47">
        <v>0</v>
      </c>
      <c r="BB30" s="47">
        <v>0</v>
      </c>
      <c r="BD30" s="4"/>
      <c r="BG30" s="4" t="s">
        <v>39</v>
      </c>
      <c r="BI30" s="4"/>
      <c r="BJ30" s="4"/>
      <c r="BK30" s="4"/>
      <c r="BL30" s="32"/>
      <c r="BM30" s="32"/>
      <c r="BN30" s="32"/>
      <c r="BO30" s="32"/>
      <c r="BP30" s="32"/>
      <c r="BQ30" s="32"/>
      <c r="BR30" s="32"/>
      <c r="BS30" s="32"/>
      <c r="BT30" s="32"/>
      <c r="BU30" s="32"/>
      <c r="BV30" s="32"/>
      <c r="BW30" s="32"/>
      <c r="BX30" s="32"/>
      <c r="BY30" s="32"/>
      <c r="BZ30" s="32"/>
      <c r="CA30" s="32"/>
      <c r="CB30" s="32"/>
      <c r="CC30" s="32"/>
      <c r="CD30" s="32"/>
    </row>
    <row r="31" spans="3:82" ht="12" customHeight="1">
      <c r="C31" s="2" t="s">
        <v>26</v>
      </c>
      <c r="G31" s="2" t="s">
        <v>40</v>
      </c>
      <c r="J31" s="32"/>
      <c r="L31" s="32">
        <v>64528</v>
      </c>
      <c r="M31" s="54"/>
      <c r="N31" s="54"/>
      <c r="O31" s="32">
        <v>0</v>
      </c>
      <c r="P31" s="32">
        <v>0</v>
      </c>
      <c r="Q31" s="32">
        <v>0</v>
      </c>
      <c r="R31" s="32">
        <v>0</v>
      </c>
      <c r="S31" s="32">
        <v>0</v>
      </c>
      <c r="T31" s="32">
        <v>0</v>
      </c>
      <c r="U31" s="32">
        <v>0</v>
      </c>
      <c r="V31" s="32">
        <v>0</v>
      </c>
      <c r="W31" s="32">
        <v>0</v>
      </c>
      <c r="X31" s="32">
        <v>0</v>
      </c>
      <c r="Y31" s="32">
        <v>0</v>
      </c>
      <c r="Z31" s="32">
        <v>0</v>
      </c>
      <c r="AA31" s="32">
        <v>0</v>
      </c>
      <c r="AB31" s="32">
        <v>0</v>
      </c>
      <c r="AC31" s="32">
        <v>0</v>
      </c>
      <c r="AF31" s="2" t="s">
        <v>40</v>
      </c>
      <c r="AG31" s="13"/>
      <c r="AH31" s="13"/>
      <c r="AI31" s="13"/>
      <c r="AJ31" s="43">
        <v>-179677</v>
      </c>
      <c r="AK31" s="43">
        <v>64528</v>
      </c>
      <c r="AL31" s="43">
        <v>-200000</v>
      </c>
      <c r="AM31" s="41">
        <v>0</v>
      </c>
      <c r="AN31" s="41">
        <v>0</v>
      </c>
      <c r="AO31" s="41">
        <v>0</v>
      </c>
      <c r="AP31" s="41">
        <v>0</v>
      </c>
      <c r="AQ31" s="41">
        <v>0</v>
      </c>
      <c r="AR31" s="41">
        <v>0</v>
      </c>
      <c r="AS31" s="46">
        <v>0</v>
      </c>
      <c r="AT31" s="46">
        <v>0</v>
      </c>
      <c r="AU31" s="46">
        <v>0</v>
      </c>
      <c r="AV31" s="46">
        <v>0</v>
      </c>
      <c r="AW31" s="46">
        <v>0</v>
      </c>
      <c r="AX31" s="47">
        <v>0</v>
      </c>
      <c r="AY31" s="47">
        <v>0</v>
      </c>
      <c r="AZ31" s="47">
        <v>0</v>
      </c>
      <c r="BA31" s="47">
        <v>0</v>
      </c>
      <c r="BB31" s="47">
        <v>0</v>
      </c>
      <c r="BD31" s="4">
        <v>400000</v>
      </c>
      <c r="BG31" s="4" t="s">
        <v>40</v>
      </c>
      <c r="BI31" s="4"/>
      <c r="BJ31" s="4"/>
      <c r="BK31" s="4"/>
      <c r="BL31" s="55">
        <v>436000</v>
      </c>
      <c r="BM31" s="32">
        <v>371472</v>
      </c>
      <c r="BN31" s="32">
        <v>371472</v>
      </c>
      <c r="BO31" s="32">
        <v>371472</v>
      </c>
      <c r="BP31" s="32">
        <v>371472</v>
      </c>
      <c r="BQ31" s="32">
        <v>371472</v>
      </c>
      <c r="BR31" s="32">
        <v>371472</v>
      </c>
      <c r="BS31" s="32">
        <v>371472</v>
      </c>
      <c r="BT31" s="32">
        <v>371472</v>
      </c>
      <c r="BU31" s="32">
        <v>371472</v>
      </c>
      <c r="BV31" s="32">
        <v>371472</v>
      </c>
      <c r="BW31" s="32">
        <v>371472</v>
      </c>
      <c r="BX31" s="32">
        <v>371472</v>
      </c>
      <c r="BY31" s="32">
        <v>371472</v>
      </c>
      <c r="BZ31" s="32">
        <v>371472</v>
      </c>
      <c r="CA31" s="32">
        <v>371472</v>
      </c>
      <c r="CB31" s="32">
        <v>371472</v>
      </c>
      <c r="CC31" s="32">
        <v>371472</v>
      </c>
      <c r="CD31" s="32">
        <v>371472</v>
      </c>
    </row>
    <row r="32" spans="3:82" ht="12" customHeight="1">
      <c r="C32" s="2" t="s">
        <v>41</v>
      </c>
      <c r="G32" s="5" t="s">
        <v>42</v>
      </c>
      <c r="J32" s="32"/>
      <c r="L32" s="32">
        <v>0</v>
      </c>
      <c r="M32" s="32">
        <v>0</v>
      </c>
      <c r="N32" s="32">
        <v>0</v>
      </c>
      <c r="O32" s="32">
        <v>0</v>
      </c>
      <c r="P32" s="32">
        <v>0</v>
      </c>
      <c r="Q32" s="32">
        <v>0</v>
      </c>
      <c r="R32" s="32">
        <v>0</v>
      </c>
      <c r="S32" s="32">
        <v>0</v>
      </c>
      <c r="T32" s="32">
        <v>0</v>
      </c>
      <c r="U32" s="32">
        <v>0</v>
      </c>
      <c r="V32" s="32">
        <v>0</v>
      </c>
      <c r="W32" s="32">
        <v>0</v>
      </c>
      <c r="X32" s="32">
        <v>0</v>
      </c>
      <c r="Y32" s="32">
        <v>0</v>
      </c>
      <c r="Z32" s="32">
        <v>0</v>
      </c>
      <c r="AA32" s="32">
        <v>0</v>
      </c>
      <c r="AB32" s="32">
        <v>0</v>
      </c>
      <c r="AC32" s="32">
        <v>0</v>
      </c>
      <c r="AF32" s="2" t="s">
        <v>42</v>
      </c>
      <c r="AG32" s="13"/>
      <c r="AH32" s="13"/>
      <c r="AI32" s="13"/>
      <c r="AJ32" s="41">
        <v>0</v>
      </c>
      <c r="AK32" s="41">
        <v>0</v>
      </c>
      <c r="AL32" s="41">
        <v>0</v>
      </c>
      <c r="AM32" s="41">
        <v>0</v>
      </c>
      <c r="AN32" s="41">
        <v>0</v>
      </c>
      <c r="AO32" s="41">
        <v>0</v>
      </c>
      <c r="AP32" s="41">
        <v>0</v>
      </c>
      <c r="AQ32" s="41">
        <v>0</v>
      </c>
      <c r="AR32" s="41">
        <v>0</v>
      </c>
      <c r="AS32" s="46">
        <v>0</v>
      </c>
      <c r="AT32" s="46">
        <v>0</v>
      </c>
      <c r="AU32" s="46">
        <v>0</v>
      </c>
      <c r="AV32" s="46">
        <v>0</v>
      </c>
      <c r="AW32" s="46">
        <v>0</v>
      </c>
      <c r="AX32" s="47">
        <v>0</v>
      </c>
      <c r="AY32" s="47">
        <v>0</v>
      </c>
      <c r="AZ32" s="47">
        <v>0</v>
      </c>
      <c r="BA32" s="47">
        <v>0</v>
      </c>
      <c r="BB32" s="47">
        <v>0</v>
      </c>
      <c r="BD32" s="4">
        <v>34000</v>
      </c>
      <c r="BG32" s="4" t="s">
        <v>42</v>
      </c>
      <c r="BH32" s="32"/>
      <c r="BI32" s="32"/>
      <c r="BJ32" s="50">
        <v>66000</v>
      </c>
      <c r="BK32" s="32">
        <v>66000</v>
      </c>
      <c r="BL32" s="32">
        <v>66000</v>
      </c>
      <c r="BM32" s="32">
        <v>66000</v>
      </c>
      <c r="BN32" s="32">
        <v>66000</v>
      </c>
      <c r="BO32" s="32">
        <v>66000</v>
      </c>
      <c r="BP32" s="32">
        <v>66000</v>
      </c>
      <c r="BQ32" s="32">
        <v>66000</v>
      </c>
      <c r="BR32" s="32">
        <v>66000</v>
      </c>
      <c r="BS32" s="32">
        <v>66000</v>
      </c>
      <c r="BT32" s="32">
        <v>66000</v>
      </c>
      <c r="BU32" s="32">
        <v>66000</v>
      </c>
      <c r="BV32" s="32">
        <v>66000</v>
      </c>
      <c r="BW32" s="32">
        <v>66000</v>
      </c>
      <c r="BX32" s="32">
        <v>66000</v>
      </c>
      <c r="BY32" s="32">
        <v>66000</v>
      </c>
      <c r="BZ32" s="32">
        <v>66000</v>
      </c>
      <c r="CA32" s="32">
        <v>66000</v>
      </c>
      <c r="CB32" s="32">
        <v>66000</v>
      </c>
      <c r="CC32" s="32">
        <v>66000</v>
      </c>
      <c r="CD32" s="32">
        <v>66000</v>
      </c>
    </row>
    <row r="33" spans="1:82" ht="12" customHeight="1">
      <c r="C33" s="56" t="s">
        <v>43</v>
      </c>
      <c r="D33" s="56"/>
      <c r="E33" s="56"/>
      <c r="G33" s="2" t="s">
        <v>44</v>
      </c>
      <c r="J33" s="32"/>
      <c r="L33" s="32">
        <v>0</v>
      </c>
      <c r="M33" s="32">
        <v>-32492</v>
      </c>
      <c r="N33" s="32">
        <v>-35000</v>
      </c>
      <c r="O33" s="32">
        <v>-35000</v>
      </c>
      <c r="P33" s="32">
        <v>-35000</v>
      </c>
      <c r="Q33" s="32">
        <v>-35000</v>
      </c>
      <c r="R33" s="32">
        <v>-35000</v>
      </c>
      <c r="S33" s="32">
        <v>-35000</v>
      </c>
      <c r="T33" s="32">
        <v>-35000</v>
      </c>
      <c r="U33" s="32">
        <v>-35000</v>
      </c>
      <c r="V33" s="32">
        <v>-35000</v>
      </c>
      <c r="W33" s="32">
        <v>-35000</v>
      </c>
      <c r="X33" s="32">
        <v>-35000</v>
      </c>
      <c r="Y33" s="32">
        <v>-35000</v>
      </c>
      <c r="Z33" s="32">
        <v>-35000</v>
      </c>
      <c r="AA33" s="32">
        <v>-35000</v>
      </c>
      <c r="AB33" s="32">
        <v>-35000</v>
      </c>
      <c r="AC33" s="32">
        <v>-35000</v>
      </c>
      <c r="AF33" s="2" t="s">
        <v>44</v>
      </c>
      <c r="AG33" s="13"/>
      <c r="AH33" s="13"/>
      <c r="AI33" s="13"/>
      <c r="AJ33" s="41">
        <v>0</v>
      </c>
      <c r="AK33" s="41">
        <v>0</v>
      </c>
      <c r="AL33" s="43">
        <v>-32492</v>
      </c>
      <c r="AM33" s="41">
        <v>-35000</v>
      </c>
      <c r="AN33" s="41">
        <v>-35000</v>
      </c>
      <c r="AO33" s="41">
        <v>-35000</v>
      </c>
      <c r="AP33" s="41">
        <v>-35000</v>
      </c>
      <c r="AQ33" s="41">
        <v>-35000</v>
      </c>
      <c r="AR33" s="41">
        <v>-35000</v>
      </c>
      <c r="AS33" s="46">
        <v>-35000</v>
      </c>
      <c r="AT33" s="46">
        <v>-35000</v>
      </c>
      <c r="AU33" s="46">
        <v>-35000</v>
      </c>
      <c r="AV33" s="46">
        <v>-35000</v>
      </c>
      <c r="AW33" s="46">
        <v>-35000</v>
      </c>
      <c r="AX33" s="47">
        <v>-35000</v>
      </c>
      <c r="AY33" s="47">
        <v>-35000</v>
      </c>
      <c r="AZ33" s="47">
        <v>-35000</v>
      </c>
      <c r="BA33" s="47">
        <v>-35000</v>
      </c>
      <c r="BB33" s="47">
        <v>-35000</v>
      </c>
      <c r="BD33" s="4"/>
      <c r="BG33" s="4" t="s">
        <v>44</v>
      </c>
      <c r="BH33" s="32"/>
      <c r="BI33" s="4"/>
      <c r="BJ33" s="4"/>
      <c r="BK33" s="4"/>
      <c r="BL33" s="4"/>
      <c r="BM33" s="4"/>
      <c r="BN33" s="4"/>
      <c r="BO33" s="4"/>
      <c r="BP33" s="4"/>
      <c r="BQ33" s="4"/>
      <c r="BR33" s="4"/>
      <c r="BS33" s="4"/>
      <c r="BT33" s="4"/>
      <c r="BU33" s="4"/>
      <c r="BV33" s="4"/>
      <c r="BW33" s="4"/>
      <c r="BX33" s="4"/>
      <c r="BY33" s="4"/>
      <c r="BZ33" s="4"/>
      <c r="CA33" s="4"/>
      <c r="CB33" s="4"/>
      <c r="CC33" s="4"/>
      <c r="CD33" s="4"/>
    </row>
    <row r="34" spans="1:82" ht="12" customHeight="1">
      <c r="C34" s="2" t="s">
        <v>26</v>
      </c>
      <c r="G34" s="5" t="s">
        <v>45</v>
      </c>
      <c r="J34" s="32"/>
      <c r="L34" s="32">
        <v>75000</v>
      </c>
      <c r="M34" s="32">
        <v>0</v>
      </c>
      <c r="N34" s="32">
        <v>0</v>
      </c>
      <c r="O34" s="32">
        <v>0</v>
      </c>
      <c r="P34" s="32">
        <v>0</v>
      </c>
      <c r="Q34" s="32">
        <v>0</v>
      </c>
      <c r="R34" s="32">
        <v>0</v>
      </c>
      <c r="S34" s="32">
        <v>0</v>
      </c>
      <c r="T34" s="32">
        <v>0</v>
      </c>
      <c r="U34" s="32">
        <v>0</v>
      </c>
      <c r="V34" s="32">
        <v>0</v>
      </c>
      <c r="W34" s="32">
        <v>0</v>
      </c>
      <c r="X34" s="32">
        <v>0</v>
      </c>
      <c r="Y34" s="32">
        <v>-10000</v>
      </c>
      <c r="Z34" s="32">
        <v>-10000</v>
      </c>
      <c r="AA34" s="32">
        <v>-10000</v>
      </c>
      <c r="AB34" s="32">
        <v>-10000</v>
      </c>
      <c r="AC34" s="32">
        <v>-10000</v>
      </c>
      <c r="AF34" s="2" t="s">
        <v>45</v>
      </c>
      <c r="AG34" s="13"/>
      <c r="AH34" s="13"/>
      <c r="AI34" s="13"/>
      <c r="AJ34" s="43">
        <v>62839</v>
      </c>
      <c r="AK34" s="44">
        <v>75000</v>
      </c>
      <c r="AL34" s="41">
        <v>0</v>
      </c>
      <c r="AM34" s="41">
        <v>0</v>
      </c>
      <c r="AN34" s="41">
        <v>0</v>
      </c>
      <c r="AO34" s="41">
        <v>0</v>
      </c>
      <c r="AP34" s="41">
        <v>0</v>
      </c>
      <c r="AQ34" s="41">
        <v>0</v>
      </c>
      <c r="AR34" s="41">
        <v>0</v>
      </c>
      <c r="AS34" s="46">
        <v>0</v>
      </c>
      <c r="AT34" s="46">
        <v>0</v>
      </c>
      <c r="AU34" s="46">
        <v>0</v>
      </c>
      <c r="AV34" s="46">
        <v>0</v>
      </c>
      <c r="AW34" s="46">
        <v>0</v>
      </c>
      <c r="AX34" s="47">
        <v>-10000</v>
      </c>
      <c r="AY34" s="47">
        <v>-10000</v>
      </c>
      <c r="AZ34" s="47">
        <v>-10000</v>
      </c>
      <c r="BA34" s="47">
        <v>-10000</v>
      </c>
      <c r="BB34" s="47">
        <v>-10000</v>
      </c>
      <c r="BD34" s="4"/>
      <c r="BG34" s="4" t="s">
        <v>45</v>
      </c>
      <c r="BH34" s="32"/>
      <c r="BI34" s="32"/>
      <c r="BJ34" s="32"/>
      <c r="BK34" s="32"/>
      <c r="BL34" s="32"/>
      <c r="BM34" s="32"/>
      <c r="BN34" s="32"/>
      <c r="BO34" s="32"/>
      <c r="BP34" s="32"/>
      <c r="BQ34" s="32"/>
      <c r="BR34" s="32"/>
      <c r="BS34" s="32"/>
      <c r="BT34" s="32"/>
      <c r="BU34" s="32"/>
      <c r="BV34" s="32"/>
      <c r="BW34" s="32"/>
      <c r="BX34" s="32"/>
      <c r="BY34" s="32"/>
      <c r="BZ34" s="32"/>
      <c r="CA34" s="32"/>
      <c r="CB34" s="32"/>
      <c r="CC34" s="32"/>
      <c r="CD34" s="32"/>
    </row>
    <row r="35" spans="1:82" ht="12" customHeight="1">
      <c r="G35" s="34" t="s">
        <v>46</v>
      </c>
      <c r="J35" s="57"/>
      <c r="L35" s="57">
        <v>1020403</v>
      </c>
      <c r="M35" s="57">
        <v>882283.33333333337</v>
      </c>
      <c r="N35" s="57">
        <v>882130</v>
      </c>
      <c r="O35" s="57">
        <v>869361.66666666663</v>
      </c>
      <c r="P35" s="57">
        <v>835511</v>
      </c>
      <c r="Q35" s="57">
        <v>865452</v>
      </c>
      <c r="R35" s="57">
        <v>895393</v>
      </c>
      <c r="S35" s="57">
        <v>927834</v>
      </c>
      <c r="T35" s="57">
        <v>940145</v>
      </c>
      <c r="U35" s="57">
        <v>937457</v>
      </c>
      <c r="V35" s="57">
        <v>934768</v>
      </c>
      <c r="W35" s="57">
        <v>934580</v>
      </c>
      <c r="X35" s="57">
        <v>934391</v>
      </c>
      <c r="Y35" s="57">
        <v>904202</v>
      </c>
      <c r="Z35" s="57">
        <v>904014</v>
      </c>
      <c r="AA35" s="57">
        <v>903825</v>
      </c>
      <c r="AB35" s="57">
        <v>903637</v>
      </c>
      <c r="AC35" s="57">
        <v>903448</v>
      </c>
      <c r="AD35" s="5"/>
      <c r="AE35" s="5"/>
      <c r="AF35" s="34" t="s">
        <v>46</v>
      </c>
      <c r="AG35" s="57">
        <v>140188</v>
      </c>
      <c r="AH35" s="57">
        <v>151507</v>
      </c>
      <c r="AI35" s="57">
        <v>143243</v>
      </c>
      <c r="AJ35" s="57">
        <v>736119</v>
      </c>
      <c r="AK35" s="57">
        <v>1020403</v>
      </c>
      <c r="AL35" s="57">
        <v>682283.33333333337</v>
      </c>
      <c r="AM35" s="57">
        <v>894838.33333333337</v>
      </c>
      <c r="AN35" s="57">
        <v>925278.33333333337</v>
      </c>
      <c r="AO35" s="57">
        <v>927011</v>
      </c>
      <c r="AP35" s="57">
        <v>956952</v>
      </c>
      <c r="AQ35" s="57">
        <v>986893</v>
      </c>
      <c r="AR35" s="57">
        <v>1019334</v>
      </c>
      <c r="AS35" s="57">
        <v>1031645</v>
      </c>
      <c r="AT35" s="57">
        <v>1028957</v>
      </c>
      <c r="AU35" s="57">
        <v>1026268</v>
      </c>
      <c r="AV35" s="57">
        <v>1026080</v>
      </c>
      <c r="AW35" s="57">
        <v>1025891</v>
      </c>
      <c r="AX35" s="57">
        <v>995702</v>
      </c>
      <c r="AY35" s="57">
        <v>995514</v>
      </c>
      <c r="AZ35" s="57">
        <v>995325</v>
      </c>
      <c r="BA35" s="57">
        <v>995137</v>
      </c>
      <c r="BB35" s="57">
        <v>994948</v>
      </c>
      <c r="BC35" s="5"/>
      <c r="BD35" s="32"/>
      <c r="BE35" s="5"/>
      <c r="BF35" s="5"/>
      <c r="BG35" s="58" t="s">
        <v>46</v>
      </c>
      <c r="BH35" s="32"/>
      <c r="BI35" s="32"/>
      <c r="BJ35" s="32"/>
      <c r="BK35" s="32"/>
      <c r="BL35" s="32"/>
      <c r="BM35" s="32"/>
      <c r="BN35" s="32"/>
      <c r="BO35" s="32"/>
      <c r="BP35" s="32"/>
      <c r="BQ35" s="32"/>
      <c r="BR35" s="4"/>
      <c r="BS35" s="4"/>
      <c r="BT35" s="4"/>
      <c r="BU35" s="4"/>
      <c r="BV35" s="4"/>
      <c r="BW35" s="4"/>
      <c r="BX35" s="4"/>
      <c r="BY35" s="4"/>
      <c r="BZ35" s="4"/>
      <c r="CA35" s="4"/>
      <c r="CB35" s="4"/>
      <c r="CC35" s="4"/>
      <c r="CD35" s="4"/>
    </row>
    <row r="36" spans="1:82" ht="12" customHeight="1" outlineLevel="1">
      <c r="BD36" s="4"/>
      <c r="BI36" s="32"/>
      <c r="BJ36" s="32"/>
      <c r="BK36" s="32"/>
      <c r="BL36" s="32"/>
      <c r="BM36" s="32"/>
      <c r="BN36" s="32"/>
      <c r="BO36" s="32"/>
      <c r="BP36" s="32"/>
      <c r="BQ36" s="32"/>
      <c r="BR36" s="32"/>
      <c r="BS36" s="32"/>
      <c r="BT36" s="32"/>
      <c r="BU36" s="32"/>
      <c r="BV36" s="32"/>
      <c r="BW36" s="32"/>
      <c r="BX36" s="32"/>
      <c r="BY36" s="32"/>
      <c r="BZ36" s="32"/>
      <c r="CA36" s="32"/>
      <c r="CB36" s="32"/>
      <c r="CC36" s="32"/>
      <c r="CD36" s="32"/>
    </row>
    <row r="37" spans="1:82" ht="12" customHeight="1" outlineLevel="1">
      <c r="F37" s="27" t="s">
        <v>47</v>
      </c>
      <c r="AE37" s="27" t="s">
        <v>47</v>
      </c>
      <c r="BD37" s="4"/>
      <c r="BF37" s="27" t="s">
        <v>48</v>
      </c>
      <c r="BI37" s="32"/>
      <c r="BJ37" s="32"/>
      <c r="BK37" s="32"/>
      <c r="BL37" s="32"/>
      <c r="BM37" s="32"/>
      <c r="BN37" s="32"/>
      <c r="BO37" s="32"/>
      <c r="BP37" s="32"/>
      <c r="BQ37" s="32"/>
      <c r="BR37" s="32"/>
      <c r="BS37" s="32"/>
      <c r="BT37" s="32"/>
      <c r="BU37" s="32"/>
      <c r="BV37" s="32"/>
      <c r="BW37" s="32"/>
      <c r="BX37" s="32"/>
      <c r="BY37" s="32"/>
      <c r="BZ37" s="32"/>
      <c r="CA37" s="32"/>
      <c r="CB37" s="32"/>
      <c r="CC37" s="32"/>
      <c r="CD37" s="32"/>
    </row>
    <row r="38" spans="1:82" ht="12" customHeight="1" outlineLevel="1">
      <c r="C38" s="2">
        <v>76</v>
      </c>
      <c r="F38" s="27"/>
      <c r="G38" s="2" t="s">
        <v>49</v>
      </c>
      <c r="J38" s="32"/>
      <c r="L38" s="32"/>
      <c r="M38" s="32"/>
      <c r="N38" s="32"/>
      <c r="O38" s="32"/>
      <c r="P38" s="32"/>
      <c r="Q38" s="32"/>
      <c r="R38" s="32"/>
      <c r="S38" s="32"/>
      <c r="T38" s="32"/>
      <c r="U38" s="32"/>
      <c r="V38" s="32"/>
      <c r="W38" s="32"/>
      <c r="X38" s="32"/>
      <c r="Y38" s="32"/>
      <c r="Z38" s="32"/>
      <c r="AA38" s="32"/>
      <c r="AB38" s="32"/>
      <c r="AC38" s="32"/>
      <c r="AE38" s="27"/>
      <c r="AF38" s="2" t="s">
        <v>49</v>
      </c>
      <c r="AG38" s="13"/>
      <c r="AH38" s="13"/>
      <c r="AI38" s="13"/>
      <c r="AJ38" s="41">
        <v>0</v>
      </c>
      <c r="AK38" s="41">
        <v>0</v>
      </c>
      <c r="AL38" s="41">
        <v>35000</v>
      </c>
      <c r="AM38" s="41">
        <v>35000</v>
      </c>
      <c r="AN38" s="41">
        <v>35000</v>
      </c>
      <c r="AO38" s="41">
        <v>35000</v>
      </c>
      <c r="AP38" s="41">
        <v>35000</v>
      </c>
      <c r="AQ38" s="41">
        <v>35000</v>
      </c>
      <c r="AR38" s="41">
        <v>35000</v>
      </c>
      <c r="AS38" s="47">
        <v>0</v>
      </c>
      <c r="AT38" s="47">
        <v>0</v>
      </c>
      <c r="AU38" s="47">
        <v>0</v>
      </c>
      <c r="AV38" s="47">
        <v>0</v>
      </c>
      <c r="AW38" s="47">
        <v>0</v>
      </c>
      <c r="AX38" s="47">
        <v>0</v>
      </c>
      <c r="AY38" s="47">
        <v>0</v>
      </c>
      <c r="AZ38" s="47">
        <v>0</v>
      </c>
      <c r="BA38" s="47">
        <v>0</v>
      </c>
      <c r="BB38" s="47">
        <v>0</v>
      </c>
      <c r="BF38" s="27"/>
      <c r="BG38" s="4"/>
      <c r="BI38" s="4"/>
      <c r="BJ38" s="4"/>
      <c r="BK38" s="4"/>
      <c r="BL38" s="4"/>
      <c r="BM38" s="4"/>
      <c r="BN38" s="4"/>
      <c r="BO38" s="4"/>
      <c r="BP38" s="4"/>
      <c r="BQ38" s="4"/>
      <c r="BR38" s="4"/>
      <c r="BS38" s="4"/>
      <c r="BT38" s="4"/>
      <c r="BU38" s="4"/>
      <c r="BV38" s="4"/>
      <c r="BW38" s="4"/>
      <c r="BX38" s="4"/>
      <c r="BY38" s="4"/>
      <c r="BZ38" s="4"/>
      <c r="CA38" s="4"/>
      <c r="CB38" s="4"/>
      <c r="CC38" s="4"/>
      <c r="CD38" s="4"/>
    </row>
    <row r="39" spans="1:82" ht="12" customHeight="1" outlineLevel="1">
      <c r="C39" s="2">
        <v>99</v>
      </c>
      <c r="F39" s="27"/>
      <c r="G39" s="2" t="s">
        <v>50</v>
      </c>
      <c r="J39" s="32"/>
      <c r="L39" s="32"/>
      <c r="M39" s="32"/>
      <c r="N39" s="32"/>
      <c r="O39" s="32"/>
      <c r="P39" s="32"/>
      <c r="Q39" s="32"/>
      <c r="R39" s="32"/>
      <c r="S39" s="32"/>
      <c r="T39" s="32"/>
      <c r="U39" s="32"/>
      <c r="V39" s="32"/>
      <c r="W39" s="32"/>
      <c r="X39" s="32"/>
      <c r="Y39" s="32"/>
      <c r="Z39" s="32"/>
      <c r="AA39" s="32"/>
      <c r="AB39" s="32"/>
      <c r="AC39" s="32"/>
      <c r="AE39" s="27"/>
      <c r="AF39" s="2" t="s">
        <v>50</v>
      </c>
      <c r="AG39" s="13"/>
      <c r="AH39" s="13"/>
      <c r="AI39" s="13"/>
      <c r="AJ39" s="43">
        <v>0</v>
      </c>
      <c r="AK39" s="43">
        <v>0</v>
      </c>
      <c r="AL39" s="43">
        <v>3104</v>
      </c>
      <c r="AM39" s="43">
        <v>6400</v>
      </c>
      <c r="AN39" s="43">
        <v>6400</v>
      </c>
      <c r="AO39" s="43">
        <v>6400</v>
      </c>
      <c r="AP39" s="43">
        <v>6400</v>
      </c>
      <c r="AQ39" s="43">
        <v>6400</v>
      </c>
      <c r="AR39" s="43">
        <v>6400</v>
      </c>
      <c r="AS39" s="43">
        <v>6400</v>
      </c>
      <c r="AT39" s="43">
        <v>6400</v>
      </c>
      <c r="AU39" s="43">
        <v>6400</v>
      </c>
      <c r="AV39" s="43">
        <v>6400</v>
      </c>
      <c r="AW39" s="43">
        <v>6400</v>
      </c>
      <c r="AX39" s="43">
        <v>6400</v>
      </c>
      <c r="AY39" s="43">
        <v>6400</v>
      </c>
      <c r="AZ39" s="43">
        <v>6400</v>
      </c>
      <c r="BA39" s="43">
        <v>6400</v>
      </c>
      <c r="BB39" s="43">
        <v>6400</v>
      </c>
      <c r="BF39" s="27"/>
      <c r="BG39" s="4"/>
      <c r="BI39" s="4"/>
      <c r="BJ39" s="4"/>
      <c r="BK39" s="4"/>
      <c r="BL39" s="4"/>
      <c r="BM39" s="4"/>
      <c r="BN39" s="4"/>
      <c r="BO39" s="4"/>
      <c r="BP39" s="4"/>
      <c r="BQ39" s="4"/>
      <c r="BR39" s="4"/>
      <c r="BS39" s="4"/>
      <c r="BT39" s="4"/>
      <c r="BU39" s="4"/>
      <c r="BV39" s="4"/>
      <c r="BW39" s="4"/>
      <c r="BX39" s="4"/>
      <c r="BY39" s="4"/>
      <c r="BZ39" s="4"/>
      <c r="CA39" s="4"/>
      <c r="CB39" s="4"/>
      <c r="CC39" s="4"/>
      <c r="CD39" s="4"/>
    </row>
    <row r="40" spans="1:82" ht="12" customHeight="1" outlineLevel="1">
      <c r="C40" s="2" t="s">
        <v>51</v>
      </c>
      <c r="D40" s="59">
        <v>105</v>
      </c>
      <c r="F40" s="27"/>
      <c r="G40" s="2" t="s">
        <v>52</v>
      </c>
      <c r="J40" s="32"/>
      <c r="L40" s="32"/>
      <c r="M40" s="32"/>
      <c r="N40" s="32"/>
      <c r="O40" s="32"/>
      <c r="P40" s="32">
        <v>36000</v>
      </c>
      <c r="Q40" s="32">
        <v>0</v>
      </c>
      <c r="R40" s="32">
        <v>0</v>
      </c>
      <c r="S40" s="32">
        <v>0</v>
      </c>
      <c r="T40" s="32">
        <v>0</v>
      </c>
      <c r="U40" s="32">
        <v>0</v>
      </c>
      <c r="V40" s="32">
        <v>0</v>
      </c>
      <c r="W40" s="32">
        <v>0</v>
      </c>
      <c r="X40" s="32">
        <v>0</v>
      </c>
      <c r="Y40" s="32">
        <v>0</v>
      </c>
      <c r="Z40" s="32">
        <v>0</v>
      </c>
      <c r="AA40" s="32">
        <v>0</v>
      </c>
      <c r="AB40" s="32">
        <v>0</v>
      </c>
      <c r="AC40" s="32">
        <v>0</v>
      </c>
      <c r="AE40" s="27"/>
      <c r="AF40" s="2" t="s">
        <v>52</v>
      </c>
      <c r="AG40" s="13"/>
      <c r="AH40" s="13"/>
      <c r="AI40" s="13"/>
      <c r="AJ40" s="41"/>
      <c r="AK40" s="43"/>
      <c r="AL40" s="43"/>
      <c r="AM40" s="43"/>
      <c r="AN40" s="43"/>
      <c r="AO40" s="43">
        <v>36000</v>
      </c>
      <c r="AP40" s="43"/>
      <c r="AQ40" s="43"/>
      <c r="AR40" s="43"/>
      <c r="AS40" s="43"/>
      <c r="AT40" s="43"/>
      <c r="AU40" s="43"/>
      <c r="AV40" s="43"/>
      <c r="AW40" s="43"/>
      <c r="AX40" s="43"/>
      <c r="AY40" s="43"/>
      <c r="AZ40" s="43"/>
      <c r="BA40" s="43"/>
      <c r="BB40" s="43"/>
      <c r="BF40" s="27"/>
      <c r="BG40" s="4"/>
      <c r="BI40" s="4"/>
      <c r="BJ40" s="4"/>
      <c r="BK40" s="4"/>
      <c r="BL40" s="4"/>
      <c r="BM40" s="4"/>
      <c r="BN40" s="4"/>
      <c r="BO40" s="4"/>
      <c r="BP40" s="4"/>
      <c r="BQ40" s="4"/>
      <c r="BR40" s="4"/>
      <c r="BS40" s="4"/>
      <c r="BT40" s="4"/>
      <c r="BU40" s="4"/>
      <c r="BV40" s="4"/>
      <c r="BW40" s="4"/>
      <c r="BX40" s="4"/>
      <c r="BY40" s="4"/>
      <c r="BZ40" s="4"/>
      <c r="CA40" s="4"/>
      <c r="CB40" s="4"/>
      <c r="CC40" s="4"/>
      <c r="CD40" s="4"/>
    </row>
    <row r="41" spans="1:82" ht="12" customHeight="1" outlineLevel="1">
      <c r="C41" s="2">
        <v>100</v>
      </c>
      <c r="D41" s="59"/>
      <c r="F41" s="27"/>
      <c r="G41" s="2" t="s">
        <v>53</v>
      </c>
      <c r="J41" s="32"/>
      <c r="L41" s="32"/>
      <c r="M41" s="32"/>
      <c r="N41" s="32"/>
      <c r="O41" s="32"/>
      <c r="P41" s="32"/>
      <c r="Q41" s="32">
        <v>9000</v>
      </c>
      <c r="R41" s="32">
        <v>9000</v>
      </c>
      <c r="S41" s="32">
        <v>9000</v>
      </c>
      <c r="T41" s="32">
        <v>9000</v>
      </c>
      <c r="U41" s="32">
        <v>9000</v>
      </c>
      <c r="V41" s="32">
        <v>9000</v>
      </c>
      <c r="W41" s="32">
        <v>9000</v>
      </c>
      <c r="X41" s="32">
        <v>9000</v>
      </c>
      <c r="Y41" s="32">
        <v>9000</v>
      </c>
      <c r="Z41" s="32">
        <v>9000</v>
      </c>
      <c r="AA41" s="32">
        <v>9000</v>
      </c>
      <c r="AB41" s="32">
        <v>9000</v>
      </c>
      <c r="AC41" s="32">
        <v>9000</v>
      </c>
      <c r="AE41" s="27"/>
      <c r="AG41" s="13"/>
      <c r="AH41" s="13"/>
      <c r="AI41" s="13"/>
      <c r="AJ41" s="41"/>
      <c r="AK41" s="43"/>
      <c r="AL41" s="43"/>
      <c r="AM41" s="43"/>
      <c r="AN41" s="43"/>
      <c r="AO41" s="43"/>
      <c r="AP41" s="43"/>
      <c r="AQ41" s="43"/>
      <c r="AR41" s="43"/>
      <c r="AS41" s="43"/>
      <c r="AT41" s="43"/>
      <c r="AU41" s="43"/>
      <c r="AV41" s="43"/>
      <c r="AW41" s="43"/>
      <c r="AX41" s="43"/>
      <c r="AY41" s="43"/>
      <c r="AZ41" s="43"/>
      <c r="BA41" s="43"/>
      <c r="BB41" s="43"/>
      <c r="BF41" s="27"/>
      <c r="BG41" s="4"/>
      <c r="BI41" s="4"/>
      <c r="BJ41" s="4"/>
      <c r="BK41" s="4"/>
      <c r="BL41" s="4"/>
      <c r="BM41" s="4"/>
      <c r="BN41" s="4"/>
      <c r="BO41" s="4"/>
      <c r="BP41" s="4"/>
      <c r="BQ41" s="4"/>
      <c r="BR41" s="4"/>
      <c r="BS41" s="4"/>
      <c r="BT41" s="4"/>
      <c r="BU41" s="4"/>
      <c r="BV41" s="4"/>
      <c r="BW41" s="4"/>
      <c r="BX41" s="4"/>
      <c r="BY41" s="4"/>
      <c r="BZ41" s="4"/>
      <c r="CA41" s="4"/>
      <c r="CB41" s="4"/>
      <c r="CC41" s="4"/>
      <c r="CD41" s="4"/>
    </row>
    <row r="42" spans="1:82" ht="12" customHeight="1" outlineLevel="1">
      <c r="C42" s="2">
        <v>33</v>
      </c>
      <c r="G42" s="2" t="s">
        <v>54</v>
      </c>
      <c r="J42" s="32"/>
      <c r="L42" s="32"/>
      <c r="M42" s="32"/>
      <c r="N42" s="32"/>
      <c r="O42" s="32"/>
      <c r="P42" s="32"/>
      <c r="Q42" s="32"/>
      <c r="R42" s="32"/>
      <c r="S42" s="32"/>
      <c r="T42" s="32"/>
      <c r="U42" s="32"/>
      <c r="V42" s="32"/>
      <c r="W42" s="32"/>
      <c r="X42" s="32"/>
      <c r="Y42" s="32"/>
      <c r="Z42" s="32"/>
      <c r="AA42" s="32"/>
      <c r="AB42" s="32"/>
      <c r="AC42" s="32"/>
      <c r="AF42" s="2" t="s">
        <v>54</v>
      </c>
      <c r="AG42" s="13"/>
      <c r="AH42" s="13"/>
      <c r="AI42" s="13"/>
      <c r="AJ42" s="47"/>
      <c r="AK42" s="47"/>
      <c r="AL42" s="47"/>
      <c r="AM42" s="47"/>
      <c r="AN42" s="47"/>
      <c r="AO42" s="47"/>
      <c r="AP42" s="47"/>
      <c r="AQ42" s="47"/>
      <c r="AR42" s="47"/>
      <c r="AS42" s="47"/>
      <c r="AT42" s="47"/>
      <c r="AU42" s="47"/>
      <c r="AV42" s="47"/>
      <c r="AW42" s="47"/>
      <c r="AX42" s="47"/>
      <c r="AY42" s="47"/>
      <c r="AZ42" s="47"/>
      <c r="BA42" s="47"/>
      <c r="BB42" s="47"/>
      <c r="BF42" s="4"/>
      <c r="BG42" s="4"/>
      <c r="BI42" s="4"/>
      <c r="BJ42" s="4"/>
      <c r="BK42" s="4"/>
      <c r="BL42" s="4"/>
      <c r="BM42" s="4"/>
      <c r="BN42" s="4"/>
      <c r="BO42" s="4"/>
      <c r="BP42" s="4"/>
      <c r="BQ42" s="4"/>
      <c r="BR42" s="4"/>
      <c r="BS42" s="4"/>
      <c r="BT42" s="4"/>
      <c r="BU42" s="4"/>
      <c r="BV42" s="4"/>
      <c r="BW42" s="4"/>
      <c r="BX42" s="4"/>
      <c r="BY42" s="4"/>
      <c r="BZ42" s="4"/>
      <c r="CA42" s="4"/>
      <c r="CB42" s="4"/>
      <c r="CC42" s="4"/>
      <c r="CD42" s="4"/>
    </row>
    <row r="43" spans="1:82" s="5" customFormat="1" ht="12" customHeight="1" outlineLevel="1">
      <c r="A43" s="9"/>
      <c r="B43" s="9"/>
      <c r="C43" s="5">
        <v>38</v>
      </c>
      <c r="F43" s="2"/>
      <c r="G43" s="2" t="s">
        <v>55</v>
      </c>
      <c r="H43" s="2"/>
      <c r="I43" s="2"/>
      <c r="J43" s="32"/>
      <c r="K43" s="2"/>
      <c r="L43" s="32"/>
      <c r="M43" s="32"/>
      <c r="N43" s="32"/>
      <c r="O43" s="32"/>
      <c r="P43" s="32"/>
      <c r="Q43" s="32"/>
      <c r="R43" s="32"/>
      <c r="S43" s="32"/>
      <c r="T43" s="32"/>
      <c r="U43" s="32"/>
      <c r="V43" s="32"/>
      <c r="W43" s="32"/>
      <c r="X43" s="32"/>
      <c r="Y43" s="32"/>
      <c r="Z43" s="32"/>
      <c r="AA43" s="32"/>
      <c r="AB43" s="32"/>
      <c r="AC43" s="32"/>
      <c r="AD43" s="2"/>
      <c r="AE43" s="2"/>
      <c r="AF43" s="2" t="s">
        <v>55</v>
      </c>
      <c r="AG43" s="60"/>
      <c r="AH43" s="60"/>
      <c r="AI43" s="60"/>
      <c r="AJ43" s="60"/>
      <c r="AK43" s="60"/>
      <c r="AL43" s="60"/>
      <c r="AM43" s="60"/>
      <c r="AN43" s="60"/>
      <c r="AO43" s="60"/>
      <c r="AP43" s="60"/>
      <c r="AQ43" s="60"/>
      <c r="AR43" s="60"/>
      <c r="AS43" s="60"/>
      <c r="AT43" s="60"/>
      <c r="AU43" s="60"/>
      <c r="AV43" s="60"/>
      <c r="AW43" s="60"/>
      <c r="AX43" s="60"/>
      <c r="AY43" s="60"/>
      <c r="AZ43" s="60"/>
      <c r="BA43" s="60"/>
      <c r="BB43" s="60"/>
      <c r="BC43" s="2"/>
      <c r="BD43" s="32"/>
      <c r="BE43" s="2"/>
      <c r="BF43" s="2"/>
      <c r="BG43" s="2"/>
      <c r="BH43" s="4"/>
      <c r="BI43" s="32"/>
      <c r="BJ43" s="32"/>
      <c r="BK43" s="32"/>
      <c r="BL43" s="32"/>
      <c r="BM43" s="32"/>
      <c r="BN43" s="32"/>
      <c r="BO43" s="32"/>
      <c r="BP43" s="32"/>
      <c r="BQ43" s="32"/>
      <c r="BR43" s="32"/>
      <c r="BS43" s="32"/>
      <c r="BT43" s="32"/>
      <c r="BU43" s="32"/>
      <c r="BV43" s="32"/>
      <c r="BW43" s="32"/>
      <c r="BX43" s="32"/>
      <c r="BY43" s="32"/>
      <c r="BZ43" s="32"/>
      <c r="CA43" s="32"/>
      <c r="CB43" s="32"/>
      <c r="CC43" s="32"/>
      <c r="CD43" s="32"/>
    </row>
    <row r="44" spans="1:82" s="5" customFormat="1" ht="12" customHeight="1" outlineLevel="1">
      <c r="A44" s="9"/>
      <c r="B44" s="9"/>
      <c r="C44" s="5" t="s">
        <v>56</v>
      </c>
      <c r="D44" s="5" t="s">
        <v>57</v>
      </c>
      <c r="F44" s="2"/>
      <c r="G44" s="2" t="s">
        <v>58</v>
      </c>
      <c r="H44" s="2"/>
      <c r="I44" s="2"/>
      <c r="J44" s="32"/>
      <c r="K44" s="2"/>
      <c r="L44" s="32"/>
      <c r="M44" s="32"/>
      <c r="N44" s="32"/>
      <c r="O44" s="32"/>
      <c r="P44" s="32"/>
      <c r="Q44" s="32"/>
      <c r="R44" s="32"/>
      <c r="S44" s="32"/>
      <c r="T44" s="32"/>
      <c r="U44" s="32"/>
      <c r="V44" s="32"/>
      <c r="W44" s="32"/>
      <c r="X44" s="32"/>
      <c r="Y44" s="32"/>
      <c r="Z44" s="32"/>
      <c r="AA44" s="32"/>
      <c r="AB44" s="32"/>
      <c r="AC44" s="32"/>
      <c r="AD44" s="2"/>
      <c r="AE44" s="2"/>
      <c r="AF44" s="2" t="s">
        <v>58</v>
      </c>
      <c r="AG44" s="61"/>
      <c r="AH44" s="61"/>
      <c r="AI44" s="61"/>
      <c r="AJ44" s="61"/>
      <c r="AK44" s="61"/>
      <c r="AL44" s="61"/>
      <c r="AM44" s="61"/>
      <c r="AN44" s="61"/>
      <c r="AO44" s="62">
        <v>4500</v>
      </c>
      <c r="AP44" s="62">
        <v>9000</v>
      </c>
      <c r="AQ44" s="62">
        <v>9000</v>
      </c>
      <c r="AR44" s="62">
        <v>9000</v>
      </c>
      <c r="AS44" s="62">
        <v>9000</v>
      </c>
      <c r="AT44" s="62">
        <v>9000</v>
      </c>
      <c r="AU44" s="62">
        <v>9000</v>
      </c>
      <c r="AV44" s="62">
        <v>9000</v>
      </c>
      <c r="AW44" s="62">
        <v>9000</v>
      </c>
      <c r="AX44" s="62">
        <v>9000</v>
      </c>
      <c r="AY44" s="62">
        <v>9000</v>
      </c>
      <c r="AZ44" s="62">
        <v>9000</v>
      </c>
      <c r="BA44" s="62">
        <v>9000</v>
      </c>
      <c r="BB44" s="62">
        <v>9000</v>
      </c>
      <c r="BC44" s="2"/>
      <c r="BD44" s="32"/>
      <c r="BE44" s="2"/>
      <c r="BF44" s="2"/>
      <c r="BG44" s="2"/>
      <c r="BH44" s="4"/>
      <c r="BI44" s="32"/>
      <c r="BJ44" s="32"/>
      <c r="BK44" s="32"/>
      <c r="BL44" s="32"/>
      <c r="BM44" s="32"/>
      <c r="BN44" s="32"/>
      <c r="BO44" s="32"/>
      <c r="BP44" s="32"/>
      <c r="BQ44" s="32"/>
      <c r="BR44" s="32"/>
      <c r="BS44" s="32"/>
      <c r="BT44" s="32"/>
      <c r="BU44" s="32"/>
      <c r="BV44" s="32"/>
      <c r="BW44" s="32"/>
      <c r="BX44" s="32"/>
      <c r="BY44" s="32"/>
      <c r="BZ44" s="32"/>
      <c r="CA44" s="32"/>
      <c r="CB44" s="32"/>
      <c r="CC44" s="32"/>
      <c r="CD44" s="32"/>
    </row>
    <row r="45" spans="1:82" ht="12" customHeight="1" outlineLevel="1">
      <c r="G45" s="34" t="s">
        <v>46</v>
      </c>
      <c r="J45" s="31"/>
      <c r="L45" s="31">
        <v>0</v>
      </c>
      <c r="M45" s="31">
        <v>0</v>
      </c>
      <c r="N45" s="31">
        <v>0</v>
      </c>
      <c r="O45" s="31">
        <v>0</v>
      </c>
      <c r="P45" s="31">
        <v>36000</v>
      </c>
      <c r="Q45" s="31">
        <v>9000</v>
      </c>
      <c r="R45" s="31">
        <v>9000</v>
      </c>
      <c r="S45" s="31">
        <v>9000</v>
      </c>
      <c r="T45" s="31">
        <v>9000</v>
      </c>
      <c r="U45" s="31">
        <v>9000</v>
      </c>
      <c r="V45" s="31">
        <v>9000</v>
      </c>
      <c r="W45" s="31">
        <v>9000</v>
      </c>
      <c r="X45" s="31">
        <v>9000</v>
      </c>
      <c r="Y45" s="31">
        <v>9000</v>
      </c>
      <c r="Z45" s="31">
        <v>9000</v>
      </c>
      <c r="AA45" s="31">
        <v>9000</v>
      </c>
      <c r="AB45" s="31">
        <v>9000</v>
      </c>
      <c r="AC45" s="31">
        <v>9000</v>
      </c>
      <c r="AD45" s="5"/>
      <c r="AE45" s="5"/>
      <c r="AF45" s="34" t="s">
        <v>46</v>
      </c>
      <c r="AG45" s="31">
        <v>0</v>
      </c>
      <c r="AH45" s="31">
        <v>0</v>
      </c>
      <c r="AI45" s="31">
        <v>0</v>
      </c>
      <c r="AJ45" s="31">
        <v>0</v>
      </c>
      <c r="AK45" s="31">
        <v>0</v>
      </c>
      <c r="AL45" s="31">
        <v>38104</v>
      </c>
      <c r="AM45" s="31">
        <v>41400</v>
      </c>
      <c r="AN45" s="31">
        <v>41400</v>
      </c>
      <c r="AO45" s="31">
        <v>81900</v>
      </c>
      <c r="AP45" s="31">
        <v>50400</v>
      </c>
      <c r="AQ45" s="31">
        <v>50400</v>
      </c>
      <c r="AR45" s="31">
        <v>50400</v>
      </c>
      <c r="AS45" s="31">
        <v>15400</v>
      </c>
      <c r="AT45" s="31">
        <v>15400</v>
      </c>
      <c r="AU45" s="31">
        <v>15400</v>
      </c>
      <c r="AV45" s="31">
        <v>15400</v>
      </c>
      <c r="AW45" s="31">
        <v>15400</v>
      </c>
      <c r="AX45" s="31">
        <v>15400</v>
      </c>
      <c r="AY45" s="31">
        <v>15400</v>
      </c>
      <c r="AZ45" s="31">
        <v>15400</v>
      </c>
      <c r="BA45" s="31">
        <v>15400</v>
      </c>
      <c r="BB45" s="31">
        <v>15400</v>
      </c>
      <c r="BF45" s="4"/>
      <c r="BG45" s="4"/>
      <c r="BI45" s="4"/>
      <c r="BJ45" s="4"/>
      <c r="BK45" s="4"/>
      <c r="BL45" s="4"/>
      <c r="BM45" s="4"/>
      <c r="BN45" s="4"/>
      <c r="BO45" s="4"/>
      <c r="BP45" s="4"/>
      <c r="BQ45" s="4"/>
      <c r="BR45" s="4"/>
      <c r="BS45" s="4"/>
      <c r="BT45" s="4"/>
      <c r="BU45" s="4"/>
      <c r="BV45" s="4"/>
      <c r="BW45" s="4"/>
      <c r="BX45" s="4"/>
      <c r="BY45" s="4"/>
      <c r="BZ45" s="4"/>
      <c r="CA45" s="4"/>
      <c r="CB45" s="4"/>
      <c r="CC45" s="4"/>
      <c r="CD45" s="4"/>
    </row>
    <row r="46" spans="1:82" ht="12" customHeight="1">
      <c r="L46" s="27"/>
      <c r="M46" s="27"/>
      <c r="N46" s="27"/>
      <c r="O46" s="27"/>
      <c r="P46" s="27"/>
      <c r="Q46" s="27"/>
      <c r="R46" s="27"/>
      <c r="S46" s="27"/>
      <c r="T46" s="27"/>
      <c r="U46" s="27"/>
      <c r="V46" s="27"/>
      <c r="W46" s="27"/>
      <c r="X46" s="27"/>
      <c r="Y46" s="27"/>
      <c r="Z46" s="27"/>
      <c r="AA46" s="27"/>
      <c r="AB46" s="27"/>
      <c r="AC46" s="27"/>
      <c r="AG46" s="27"/>
      <c r="AH46" s="27"/>
      <c r="AI46" s="27"/>
      <c r="AJ46" s="27"/>
      <c r="AK46" s="27"/>
      <c r="AL46" s="27"/>
      <c r="AM46" s="27"/>
      <c r="AN46" s="27"/>
      <c r="AO46" s="27"/>
      <c r="AP46" s="27"/>
      <c r="AQ46" s="27"/>
      <c r="AR46" s="27"/>
      <c r="AS46" s="27"/>
      <c r="AT46" s="27"/>
      <c r="AU46" s="27"/>
      <c r="AV46" s="27"/>
      <c r="AW46" s="27"/>
      <c r="AX46" s="27"/>
      <c r="AY46" s="27"/>
      <c r="AZ46" s="27"/>
      <c r="BA46" s="27"/>
      <c r="BB46" s="27"/>
      <c r="BF46" s="4"/>
      <c r="BG46" s="4"/>
      <c r="BI46" s="4"/>
      <c r="BJ46" s="4"/>
      <c r="BK46" s="4"/>
      <c r="BL46" s="4"/>
      <c r="BM46" s="4"/>
      <c r="BN46" s="4"/>
      <c r="BO46" s="4"/>
      <c r="BP46" s="4"/>
      <c r="BQ46" s="4"/>
      <c r="BR46" s="4"/>
      <c r="BS46" s="4"/>
      <c r="BT46" s="4"/>
      <c r="BU46" s="4"/>
      <c r="BV46" s="4"/>
      <c r="BW46" s="4"/>
      <c r="BX46" s="4"/>
      <c r="BY46" s="4"/>
      <c r="BZ46" s="4"/>
      <c r="CA46" s="4"/>
      <c r="CB46" s="4"/>
      <c r="CC46" s="4"/>
      <c r="CD46" s="4"/>
    </row>
    <row r="47" spans="1:82" ht="12" customHeight="1" outlineLevel="1">
      <c r="F47" s="27" t="s">
        <v>59</v>
      </c>
      <c r="AE47" s="27" t="s">
        <v>60</v>
      </c>
      <c r="BF47" s="4"/>
      <c r="BG47" s="4"/>
      <c r="BI47" s="4"/>
      <c r="BJ47" s="4"/>
      <c r="BK47" s="4"/>
      <c r="BL47" s="4"/>
      <c r="BM47" s="4"/>
      <c r="BN47" s="4"/>
      <c r="BO47" s="4"/>
      <c r="BP47" s="4"/>
      <c r="BQ47" s="4"/>
      <c r="BR47" s="4"/>
      <c r="BS47" s="4"/>
      <c r="BT47" s="4"/>
      <c r="BU47" s="4"/>
      <c r="BV47" s="4"/>
      <c r="BW47" s="4"/>
      <c r="BX47" s="4"/>
      <c r="BY47" s="4"/>
      <c r="BZ47" s="4"/>
      <c r="CA47" s="4"/>
      <c r="CB47" s="4"/>
      <c r="CC47" s="4"/>
      <c r="CD47" s="4"/>
    </row>
    <row r="48" spans="1:82" ht="12" customHeight="1" outlineLevel="1">
      <c r="C48" s="2">
        <v>71</v>
      </c>
      <c r="F48" s="27"/>
      <c r="G48" s="2" t="s">
        <v>61</v>
      </c>
      <c r="J48" s="32"/>
      <c r="L48" s="32"/>
      <c r="M48" s="32"/>
      <c r="N48" s="32"/>
      <c r="O48" s="32"/>
      <c r="P48" s="32"/>
      <c r="Q48" s="32"/>
      <c r="R48" s="32"/>
      <c r="S48" s="32"/>
      <c r="T48" s="32"/>
      <c r="U48" s="32"/>
      <c r="V48" s="32"/>
      <c r="W48" s="32"/>
      <c r="X48" s="32"/>
      <c r="Y48" s="32"/>
      <c r="Z48" s="32"/>
      <c r="AA48" s="32"/>
      <c r="AB48" s="32"/>
      <c r="AC48" s="32"/>
      <c r="AE48" s="27"/>
      <c r="AF48" s="2" t="s">
        <v>61</v>
      </c>
      <c r="AG48" s="13"/>
      <c r="AH48" s="13"/>
      <c r="AI48" s="13"/>
      <c r="AJ48" s="41">
        <v>0</v>
      </c>
      <c r="AK48" s="43">
        <v>0</v>
      </c>
      <c r="AL48" s="43">
        <v>0</v>
      </c>
      <c r="AM48" s="62">
        <v>0</v>
      </c>
      <c r="AN48" s="62">
        <v>0</v>
      </c>
      <c r="AO48" s="62">
        <v>0</v>
      </c>
      <c r="AP48" s="62">
        <v>0</v>
      </c>
      <c r="AQ48" s="62">
        <v>0</v>
      </c>
      <c r="AR48" s="62">
        <v>0</v>
      </c>
      <c r="AS48" s="62">
        <v>0</v>
      </c>
      <c r="AT48" s="62">
        <v>0</v>
      </c>
      <c r="AU48" s="62">
        <v>0</v>
      </c>
      <c r="AV48" s="62">
        <v>0</v>
      </c>
      <c r="AW48" s="62">
        <v>0</v>
      </c>
      <c r="AX48" s="62">
        <v>0</v>
      </c>
      <c r="AY48" s="62">
        <v>0</v>
      </c>
      <c r="AZ48" s="62">
        <v>0</v>
      </c>
      <c r="BA48" s="62">
        <v>0</v>
      </c>
      <c r="BB48" s="62">
        <v>0</v>
      </c>
      <c r="BF48" s="27"/>
      <c r="BG48" s="4"/>
      <c r="BI48" s="4"/>
      <c r="BJ48" s="4"/>
      <c r="BK48" s="4"/>
      <c r="BL48" s="4"/>
      <c r="BM48" s="4"/>
      <c r="BN48" s="4"/>
      <c r="BO48" s="4"/>
      <c r="BP48" s="4"/>
      <c r="BQ48" s="4"/>
      <c r="BR48" s="4"/>
      <c r="BS48" s="4"/>
      <c r="BT48" s="4"/>
      <c r="BU48" s="4"/>
      <c r="BV48" s="4"/>
      <c r="BW48" s="4"/>
      <c r="BX48" s="4"/>
      <c r="BY48" s="4"/>
      <c r="BZ48" s="4"/>
      <c r="CA48" s="4"/>
      <c r="CB48" s="4"/>
      <c r="CC48" s="4"/>
      <c r="CD48" s="4"/>
    </row>
    <row r="49" spans="1:82" ht="12" customHeight="1" outlineLevel="1">
      <c r="C49" s="2">
        <v>73</v>
      </c>
      <c r="F49" s="27"/>
      <c r="G49" s="2" t="s">
        <v>62</v>
      </c>
      <c r="J49" s="32"/>
      <c r="L49" s="32"/>
      <c r="M49" s="32"/>
      <c r="N49" s="32"/>
      <c r="O49" s="32"/>
      <c r="P49" s="32"/>
      <c r="Q49" s="32"/>
      <c r="R49" s="32"/>
      <c r="S49" s="32"/>
      <c r="T49" s="32"/>
      <c r="U49" s="32"/>
      <c r="V49" s="32"/>
      <c r="W49" s="32"/>
      <c r="X49" s="32"/>
      <c r="Y49" s="32"/>
      <c r="Z49" s="32"/>
      <c r="AA49" s="32"/>
      <c r="AB49" s="32"/>
      <c r="AC49" s="32"/>
      <c r="AE49" s="27"/>
      <c r="AF49" s="2" t="s">
        <v>62</v>
      </c>
      <c r="AG49" s="13"/>
      <c r="AH49" s="13"/>
      <c r="AI49" s="13"/>
      <c r="AJ49" s="43">
        <v>0</v>
      </c>
      <c r="AK49" s="43">
        <v>0</v>
      </c>
      <c r="AL49" s="63">
        <v>0</v>
      </c>
      <c r="AM49" s="63">
        <v>0</v>
      </c>
      <c r="AN49" s="63">
        <v>0</v>
      </c>
      <c r="AO49" s="63">
        <v>0</v>
      </c>
      <c r="AP49" s="63">
        <v>0</v>
      </c>
      <c r="AQ49" s="63">
        <v>0</v>
      </c>
      <c r="AR49" s="63">
        <v>0</v>
      </c>
      <c r="AS49" s="63">
        <v>0</v>
      </c>
      <c r="AT49" s="63">
        <v>0</v>
      </c>
      <c r="AU49" s="63">
        <v>0</v>
      </c>
      <c r="AV49" s="63">
        <v>0</v>
      </c>
      <c r="AW49" s="63">
        <v>0</v>
      </c>
      <c r="AX49" s="63">
        <v>0</v>
      </c>
      <c r="AY49" s="63">
        <v>0</v>
      </c>
      <c r="AZ49" s="63">
        <v>0</v>
      </c>
      <c r="BA49" s="63">
        <v>0</v>
      </c>
      <c r="BB49" s="63">
        <v>0</v>
      </c>
      <c r="BF49" s="27"/>
      <c r="BG49" s="4"/>
      <c r="BI49" s="4"/>
      <c r="BJ49" s="4"/>
      <c r="BK49" s="4"/>
      <c r="BL49" s="4"/>
      <c r="BM49" s="4"/>
      <c r="BN49" s="4"/>
      <c r="BO49" s="4"/>
      <c r="BP49" s="4"/>
      <c r="BQ49" s="4"/>
      <c r="BR49" s="4"/>
      <c r="BS49" s="4"/>
      <c r="BT49" s="4"/>
      <c r="BU49" s="4"/>
      <c r="BV49" s="4"/>
      <c r="BW49" s="4"/>
      <c r="BX49" s="4"/>
      <c r="BY49" s="4"/>
      <c r="BZ49" s="4"/>
      <c r="CA49" s="4"/>
      <c r="CB49" s="4"/>
      <c r="CC49" s="4"/>
      <c r="CD49" s="4"/>
    </row>
    <row r="50" spans="1:82" ht="12" customHeight="1" outlineLevel="1">
      <c r="C50" s="2">
        <v>75</v>
      </c>
      <c r="F50" s="27"/>
      <c r="G50" s="2" t="s">
        <v>63</v>
      </c>
      <c r="J50" s="32"/>
      <c r="L50" s="32"/>
      <c r="M50" s="32"/>
      <c r="N50" s="32"/>
      <c r="O50" s="32"/>
      <c r="P50" s="32"/>
      <c r="Q50" s="32"/>
      <c r="R50" s="32"/>
      <c r="S50" s="32"/>
      <c r="T50" s="32"/>
      <c r="U50" s="32"/>
      <c r="V50" s="32"/>
      <c r="W50" s="32"/>
      <c r="X50" s="32"/>
      <c r="Y50" s="32"/>
      <c r="Z50" s="32"/>
      <c r="AA50" s="32"/>
      <c r="AB50" s="32"/>
      <c r="AC50" s="32"/>
      <c r="AE50" s="27"/>
      <c r="AF50" s="2" t="s">
        <v>64</v>
      </c>
      <c r="AG50" s="13"/>
      <c r="AH50" s="13"/>
      <c r="AI50" s="13"/>
      <c r="AJ50" s="43">
        <v>0</v>
      </c>
      <c r="AK50" s="43">
        <v>0</v>
      </c>
      <c r="AL50" s="63">
        <v>0</v>
      </c>
      <c r="AM50" s="63">
        <v>0</v>
      </c>
      <c r="AN50" s="63">
        <v>0</v>
      </c>
      <c r="AO50" s="63">
        <v>0</v>
      </c>
      <c r="AP50" s="63">
        <v>0</v>
      </c>
      <c r="AQ50" s="63">
        <v>0</v>
      </c>
      <c r="AR50" s="63">
        <v>0</v>
      </c>
      <c r="AS50" s="63">
        <v>0</v>
      </c>
      <c r="AT50" s="63">
        <v>0</v>
      </c>
      <c r="AU50" s="63">
        <v>0</v>
      </c>
      <c r="AV50" s="63">
        <v>0</v>
      </c>
      <c r="AW50" s="63">
        <v>0</v>
      </c>
      <c r="AX50" s="63">
        <v>0</v>
      </c>
      <c r="AY50" s="63">
        <v>0</v>
      </c>
      <c r="AZ50" s="63">
        <v>0</v>
      </c>
      <c r="BA50" s="63">
        <v>0</v>
      </c>
      <c r="BB50" s="63">
        <v>0</v>
      </c>
      <c r="BF50" s="27"/>
      <c r="BG50" s="4"/>
      <c r="BI50" s="4"/>
      <c r="BJ50" s="4"/>
      <c r="BK50" s="4"/>
      <c r="BL50" s="4"/>
      <c r="BM50" s="4"/>
      <c r="BN50" s="4"/>
      <c r="BO50" s="4"/>
      <c r="BP50" s="4"/>
      <c r="BQ50" s="4"/>
      <c r="BR50" s="4"/>
      <c r="BS50" s="4"/>
      <c r="BT50" s="4"/>
      <c r="BU50" s="4"/>
      <c r="BV50" s="4"/>
      <c r="BW50" s="4"/>
      <c r="BX50" s="4"/>
      <c r="BY50" s="4"/>
      <c r="BZ50" s="4"/>
      <c r="CA50" s="4"/>
      <c r="CB50" s="4"/>
      <c r="CC50" s="4"/>
      <c r="CD50" s="4"/>
    </row>
    <row r="51" spans="1:82" ht="12" customHeight="1" outlineLevel="1">
      <c r="C51" s="2">
        <v>74</v>
      </c>
      <c r="F51" s="27"/>
      <c r="G51" s="2" t="s">
        <v>65</v>
      </c>
      <c r="J51" s="32"/>
      <c r="L51" s="32"/>
      <c r="M51" s="32"/>
      <c r="N51" s="32"/>
      <c r="O51" s="32"/>
      <c r="P51" s="32"/>
      <c r="Q51" s="32"/>
      <c r="R51" s="32"/>
      <c r="S51" s="32"/>
      <c r="T51" s="32"/>
      <c r="U51" s="32"/>
      <c r="V51" s="32"/>
      <c r="W51" s="32"/>
      <c r="X51" s="32"/>
      <c r="Y51" s="32"/>
      <c r="Z51" s="32"/>
      <c r="AA51" s="32"/>
      <c r="AB51" s="32"/>
      <c r="AC51" s="32"/>
      <c r="AE51" s="27"/>
      <c r="AF51" s="2" t="s">
        <v>65</v>
      </c>
      <c r="AG51" s="13"/>
      <c r="AH51" s="13"/>
      <c r="AI51" s="13"/>
      <c r="AJ51" s="43">
        <v>0</v>
      </c>
      <c r="AK51" s="43">
        <v>0</v>
      </c>
      <c r="AL51" s="43">
        <v>0</v>
      </c>
      <c r="AM51" s="63">
        <v>15000</v>
      </c>
      <c r="AN51" s="63">
        <v>15000</v>
      </c>
      <c r="AO51" s="63">
        <v>15000</v>
      </c>
      <c r="AP51" s="63">
        <v>15000</v>
      </c>
      <c r="AQ51" s="63">
        <v>15000</v>
      </c>
      <c r="AR51" s="63">
        <v>15000</v>
      </c>
      <c r="AS51" s="63">
        <v>15000</v>
      </c>
      <c r="AT51" s="63">
        <v>15000</v>
      </c>
      <c r="AU51" s="63">
        <v>15000</v>
      </c>
      <c r="AV51" s="63">
        <v>15000</v>
      </c>
      <c r="AW51" s="63">
        <v>15000</v>
      </c>
      <c r="AX51" s="63">
        <v>15000</v>
      </c>
      <c r="AY51" s="63">
        <v>15000</v>
      </c>
      <c r="AZ51" s="63">
        <v>15000</v>
      </c>
      <c r="BA51" s="63">
        <v>15000</v>
      </c>
      <c r="BB51" s="63">
        <v>15000</v>
      </c>
      <c r="BF51" s="27"/>
      <c r="BG51" s="4"/>
      <c r="BI51" s="4"/>
      <c r="BJ51" s="4"/>
      <c r="BK51" s="4"/>
      <c r="BL51" s="4"/>
      <c r="BM51" s="4"/>
      <c r="BN51" s="4"/>
      <c r="BO51" s="4"/>
      <c r="BP51" s="4"/>
      <c r="BQ51" s="4"/>
      <c r="BR51" s="4"/>
      <c r="BS51" s="4"/>
      <c r="BT51" s="4"/>
      <c r="BU51" s="4"/>
      <c r="BV51" s="4"/>
      <c r="BW51" s="4"/>
      <c r="BX51" s="4"/>
      <c r="BY51" s="4"/>
      <c r="BZ51" s="4"/>
      <c r="CA51" s="4"/>
      <c r="CB51" s="4"/>
      <c r="CC51" s="4"/>
      <c r="CD51" s="4"/>
    </row>
    <row r="52" spans="1:82" s="5" customFormat="1" ht="12" customHeight="1" outlineLevel="1">
      <c r="A52" s="9"/>
      <c r="B52" s="9"/>
      <c r="G52" s="34" t="s">
        <v>46</v>
      </c>
      <c r="H52" s="2"/>
      <c r="I52" s="2"/>
      <c r="J52" s="32"/>
      <c r="K52" s="2"/>
      <c r="L52" s="31">
        <v>0</v>
      </c>
      <c r="M52" s="31">
        <v>0</v>
      </c>
      <c r="N52" s="31">
        <v>0</v>
      </c>
      <c r="O52" s="31">
        <v>0</v>
      </c>
      <c r="P52" s="31">
        <v>0</v>
      </c>
      <c r="Q52" s="31">
        <v>0</v>
      </c>
      <c r="R52" s="31">
        <v>0</v>
      </c>
      <c r="S52" s="31">
        <v>0</v>
      </c>
      <c r="T52" s="31">
        <v>0</v>
      </c>
      <c r="U52" s="31">
        <v>0</v>
      </c>
      <c r="V52" s="31">
        <v>0</v>
      </c>
      <c r="W52" s="31">
        <v>0</v>
      </c>
      <c r="X52" s="31">
        <v>0</v>
      </c>
      <c r="Y52" s="31">
        <v>0</v>
      </c>
      <c r="Z52" s="31">
        <v>0</v>
      </c>
      <c r="AA52" s="31">
        <v>0</v>
      </c>
      <c r="AB52" s="31">
        <v>0</v>
      </c>
      <c r="AC52" s="31">
        <v>0</v>
      </c>
      <c r="AF52" s="34" t="s">
        <v>46</v>
      </c>
      <c r="AG52" s="31">
        <v>0</v>
      </c>
      <c r="AH52" s="31">
        <v>0</v>
      </c>
      <c r="AI52" s="31">
        <v>0</v>
      </c>
      <c r="AJ52" s="31">
        <v>0</v>
      </c>
      <c r="AK52" s="31">
        <v>0</v>
      </c>
      <c r="AL52" s="31">
        <v>0</v>
      </c>
      <c r="AM52" s="31">
        <v>15000</v>
      </c>
      <c r="AN52" s="31">
        <v>15000</v>
      </c>
      <c r="AO52" s="31">
        <v>15000</v>
      </c>
      <c r="AP52" s="31">
        <v>15000</v>
      </c>
      <c r="AQ52" s="31">
        <v>15000</v>
      </c>
      <c r="AR52" s="31">
        <v>15000</v>
      </c>
      <c r="AS52" s="31">
        <v>15000</v>
      </c>
      <c r="AT52" s="31">
        <v>15000</v>
      </c>
      <c r="AU52" s="31">
        <v>15000</v>
      </c>
      <c r="AV52" s="31">
        <v>15000</v>
      </c>
      <c r="AW52" s="31">
        <v>15000</v>
      </c>
      <c r="AX52" s="31">
        <v>15000</v>
      </c>
      <c r="AY52" s="31">
        <v>15000</v>
      </c>
      <c r="AZ52" s="31">
        <v>15000</v>
      </c>
      <c r="BA52" s="31">
        <v>15000</v>
      </c>
      <c r="BB52" s="31">
        <v>15000</v>
      </c>
      <c r="BF52" s="34"/>
      <c r="BG52" s="32"/>
      <c r="BH52" s="32"/>
      <c r="BI52" s="32"/>
      <c r="BJ52" s="32"/>
      <c r="BK52" s="32"/>
      <c r="BL52" s="32"/>
      <c r="BM52" s="32"/>
      <c r="BN52" s="32"/>
      <c r="BO52" s="32"/>
      <c r="BP52" s="32"/>
      <c r="BQ52" s="32"/>
      <c r="BR52" s="32"/>
      <c r="BS52" s="32"/>
      <c r="BT52" s="32"/>
      <c r="BU52" s="32"/>
      <c r="BV52" s="32"/>
      <c r="BW52" s="32"/>
      <c r="BX52" s="32"/>
      <c r="BY52" s="32"/>
      <c r="BZ52" s="32"/>
      <c r="CA52" s="32"/>
      <c r="CB52" s="32"/>
      <c r="CC52" s="32"/>
      <c r="CD52" s="32"/>
    </row>
    <row r="53" spans="1:82" ht="12" customHeight="1" outlineLevel="1">
      <c r="G53" s="34"/>
      <c r="J53" s="32"/>
      <c r="L53" s="31"/>
      <c r="M53" s="31"/>
      <c r="N53" s="31"/>
      <c r="O53" s="31"/>
      <c r="P53" s="31"/>
      <c r="Q53" s="31"/>
      <c r="R53" s="31"/>
      <c r="S53" s="31"/>
      <c r="T53" s="31"/>
      <c r="U53" s="31"/>
      <c r="V53" s="31"/>
      <c r="W53" s="31"/>
      <c r="X53" s="31"/>
      <c r="Y53" s="31"/>
      <c r="Z53" s="31"/>
      <c r="AA53" s="31"/>
      <c r="AB53" s="31"/>
      <c r="AC53" s="31"/>
      <c r="AF53" s="5"/>
      <c r="AG53" s="31"/>
      <c r="AH53" s="31"/>
      <c r="AI53" s="31"/>
      <c r="AJ53" s="31"/>
      <c r="AK53" s="31"/>
      <c r="AL53" s="31"/>
      <c r="AM53" s="31"/>
      <c r="AN53" s="31"/>
      <c r="AO53" s="31"/>
      <c r="AP53" s="31"/>
      <c r="AQ53" s="31"/>
      <c r="AR53" s="31"/>
      <c r="AS53" s="31"/>
      <c r="AT53" s="31"/>
      <c r="AU53" s="31"/>
      <c r="AV53" s="31"/>
      <c r="AW53" s="31"/>
      <c r="AX53" s="31"/>
      <c r="AY53" s="31"/>
      <c r="AZ53" s="31"/>
      <c r="BA53" s="31"/>
      <c r="BB53" s="31"/>
      <c r="BC53" s="5"/>
      <c r="BD53" s="5"/>
      <c r="BE53" s="5"/>
      <c r="BF53" s="27"/>
      <c r="BG53" s="32"/>
      <c r="BH53" s="32"/>
      <c r="BI53" s="32"/>
      <c r="BJ53" s="32"/>
      <c r="BK53" s="32"/>
      <c r="BL53" s="32"/>
      <c r="BM53" s="32"/>
      <c r="BN53" s="32"/>
      <c r="BO53" s="32"/>
      <c r="BP53" s="32"/>
      <c r="BQ53" s="32"/>
      <c r="BR53" s="32"/>
      <c r="BS53" s="32"/>
      <c r="BT53" s="32"/>
      <c r="BU53" s="32"/>
      <c r="BV53" s="32"/>
      <c r="BW53" s="32"/>
      <c r="BX53" s="32"/>
      <c r="BY53" s="32"/>
      <c r="BZ53" s="32"/>
      <c r="CA53" s="32"/>
      <c r="CB53" s="32"/>
      <c r="CC53" s="32"/>
      <c r="CD53" s="32"/>
    </row>
    <row r="54" spans="1:82" ht="12" customHeight="1">
      <c r="F54" s="27" t="s">
        <v>66</v>
      </c>
      <c r="G54" s="34"/>
      <c r="J54" s="32"/>
      <c r="L54" s="31">
        <v>1020403</v>
      </c>
      <c r="M54" s="31">
        <v>882283.33333333337</v>
      </c>
      <c r="N54" s="31">
        <v>882130</v>
      </c>
      <c r="O54" s="31">
        <v>869361.66666666663</v>
      </c>
      <c r="P54" s="31">
        <v>871511</v>
      </c>
      <c r="Q54" s="31">
        <v>874452</v>
      </c>
      <c r="R54" s="31">
        <v>904393</v>
      </c>
      <c r="S54" s="31">
        <v>936834</v>
      </c>
      <c r="T54" s="31">
        <v>949145</v>
      </c>
      <c r="U54" s="31">
        <v>946457</v>
      </c>
      <c r="V54" s="31">
        <v>943768</v>
      </c>
      <c r="W54" s="31">
        <v>943580</v>
      </c>
      <c r="X54" s="31">
        <v>943391</v>
      </c>
      <c r="Y54" s="31">
        <v>913202</v>
      </c>
      <c r="Z54" s="31">
        <v>913014</v>
      </c>
      <c r="AA54" s="31">
        <v>912825</v>
      </c>
      <c r="AB54" s="31">
        <v>912637</v>
      </c>
      <c r="AC54" s="31">
        <v>912448</v>
      </c>
      <c r="AF54" s="5"/>
      <c r="AG54" s="31"/>
      <c r="AH54" s="31"/>
      <c r="AI54" s="31"/>
      <c r="AJ54" s="31"/>
      <c r="AK54" s="31"/>
      <c r="AL54" s="31"/>
      <c r="AM54" s="31"/>
      <c r="AN54" s="31"/>
      <c r="AO54" s="31"/>
      <c r="AP54" s="31"/>
      <c r="AQ54" s="31"/>
      <c r="AR54" s="31"/>
      <c r="AS54" s="31"/>
      <c r="AT54" s="31"/>
      <c r="AU54" s="31"/>
      <c r="AV54" s="31"/>
      <c r="AW54" s="31"/>
      <c r="AX54" s="31"/>
      <c r="AY54" s="31"/>
      <c r="AZ54" s="31"/>
      <c r="BA54" s="31"/>
      <c r="BB54" s="31"/>
      <c r="BC54" s="5"/>
      <c r="BD54" s="5"/>
      <c r="BE54" s="5"/>
      <c r="BF54" s="27"/>
      <c r="BG54" s="32"/>
      <c r="BH54" s="32"/>
      <c r="BI54" s="32"/>
      <c r="BJ54" s="32"/>
      <c r="BK54" s="32"/>
      <c r="BL54" s="32"/>
      <c r="BM54" s="32"/>
      <c r="BN54" s="32"/>
      <c r="BO54" s="32"/>
      <c r="BP54" s="32"/>
      <c r="BQ54" s="32"/>
      <c r="BR54" s="32"/>
      <c r="BS54" s="32"/>
      <c r="BT54" s="32"/>
      <c r="BU54" s="32"/>
      <c r="BV54" s="32"/>
      <c r="BW54" s="32"/>
      <c r="BX54" s="32"/>
      <c r="BY54" s="32"/>
      <c r="BZ54" s="32"/>
      <c r="CA54" s="32"/>
      <c r="CB54" s="32"/>
      <c r="CC54" s="32"/>
      <c r="CD54" s="32"/>
    </row>
    <row r="55" spans="1:82" ht="12" customHeight="1">
      <c r="F55" s="27"/>
      <c r="G55" s="34"/>
      <c r="J55" s="32"/>
      <c r="L55" s="31"/>
      <c r="M55" s="31"/>
      <c r="N55" s="31"/>
      <c r="O55" s="31"/>
      <c r="P55" s="31"/>
      <c r="Q55" s="31"/>
      <c r="R55" s="31"/>
      <c r="S55" s="31"/>
      <c r="T55" s="31"/>
      <c r="U55" s="31"/>
      <c r="V55" s="31"/>
      <c r="W55" s="31"/>
      <c r="X55" s="31"/>
      <c r="Y55" s="31"/>
      <c r="Z55" s="31"/>
      <c r="AA55" s="31"/>
      <c r="AB55" s="31"/>
      <c r="AC55" s="31"/>
      <c r="AF55" s="5"/>
      <c r="AG55" s="31"/>
      <c r="AH55" s="31"/>
      <c r="AI55" s="31"/>
      <c r="AJ55" s="31"/>
      <c r="AK55" s="31"/>
      <c r="AL55" s="31"/>
      <c r="AM55" s="31"/>
      <c r="AN55" s="31"/>
      <c r="AO55" s="31"/>
      <c r="AP55" s="31"/>
      <c r="AQ55" s="31"/>
      <c r="AR55" s="31"/>
      <c r="AS55" s="31"/>
      <c r="AT55" s="31"/>
      <c r="AU55" s="31"/>
      <c r="AV55" s="31"/>
      <c r="AW55" s="31"/>
      <c r="AX55" s="31"/>
      <c r="AY55" s="31"/>
      <c r="AZ55" s="31"/>
      <c r="BA55" s="31"/>
      <c r="BB55" s="31"/>
      <c r="BC55" s="5"/>
      <c r="BD55" s="5"/>
      <c r="BE55" s="5"/>
      <c r="BF55" s="27"/>
      <c r="BG55" s="32"/>
      <c r="BH55" s="32"/>
      <c r="BI55" s="32"/>
      <c r="BJ55" s="32"/>
      <c r="BK55" s="32"/>
      <c r="BL55" s="32"/>
      <c r="BM55" s="32"/>
      <c r="BN55" s="32"/>
      <c r="BO55" s="32"/>
      <c r="BP55" s="32"/>
      <c r="BQ55" s="32"/>
      <c r="BR55" s="32"/>
      <c r="BS55" s="32"/>
      <c r="BT55" s="32"/>
      <c r="BU55" s="32"/>
      <c r="BV55" s="32"/>
      <c r="BW55" s="32"/>
      <c r="BX55" s="32"/>
      <c r="BY55" s="32"/>
      <c r="BZ55" s="32"/>
      <c r="CA55" s="32"/>
      <c r="CB55" s="32"/>
      <c r="CC55" s="32"/>
      <c r="CD55" s="32"/>
    </row>
    <row r="56" spans="1:82" ht="12" customHeight="1">
      <c r="F56" s="27" t="s">
        <v>67</v>
      </c>
      <c r="G56" s="34"/>
      <c r="J56" s="32"/>
      <c r="L56" s="31"/>
      <c r="M56" s="31"/>
      <c r="N56" s="31"/>
      <c r="O56" s="31"/>
      <c r="P56" s="31"/>
      <c r="Q56" s="31"/>
      <c r="R56" s="31"/>
      <c r="S56" s="31"/>
      <c r="T56" s="31"/>
      <c r="U56" s="31"/>
      <c r="V56" s="31"/>
      <c r="W56" s="31"/>
      <c r="X56" s="31"/>
      <c r="Y56" s="31"/>
      <c r="Z56" s="31"/>
      <c r="AA56" s="31"/>
      <c r="AB56" s="31"/>
      <c r="AC56" s="31"/>
      <c r="AF56" s="5"/>
      <c r="AG56" s="31"/>
      <c r="AH56" s="31"/>
      <c r="AI56" s="31"/>
      <c r="AJ56" s="31"/>
      <c r="AK56" s="31"/>
      <c r="AL56" s="31"/>
      <c r="AM56" s="31"/>
      <c r="AN56" s="31"/>
      <c r="AO56" s="31"/>
      <c r="AP56" s="31"/>
      <c r="AQ56" s="31"/>
      <c r="AR56" s="31"/>
      <c r="AS56" s="31"/>
      <c r="AT56" s="31"/>
      <c r="AU56" s="31"/>
      <c r="AV56" s="31"/>
      <c r="AW56" s="31"/>
      <c r="AX56" s="31"/>
      <c r="AY56" s="31"/>
      <c r="AZ56" s="31"/>
      <c r="BA56" s="31"/>
      <c r="BB56" s="31"/>
      <c r="BC56" s="5"/>
      <c r="BD56" s="5"/>
      <c r="BE56" s="5"/>
      <c r="BF56" s="27"/>
      <c r="BG56" s="32"/>
      <c r="BH56" s="32"/>
      <c r="BI56" s="32"/>
      <c r="BJ56" s="32"/>
      <c r="BK56" s="32"/>
      <c r="BL56" s="32"/>
      <c r="BM56" s="32"/>
      <c r="BN56" s="32"/>
      <c r="BO56" s="32"/>
      <c r="BP56" s="32"/>
      <c r="BQ56" s="32"/>
      <c r="BR56" s="32"/>
      <c r="BS56" s="32"/>
      <c r="BT56" s="32"/>
      <c r="BU56" s="32"/>
      <c r="BV56" s="32"/>
      <c r="BW56" s="32"/>
      <c r="BX56" s="32"/>
      <c r="BY56" s="32"/>
      <c r="BZ56" s="32"/>
      <c r="CA56" s="32"/>
      <c r="CB56" s="32"/>
      <c r="CC56" s="32"/>
      <c r="CD56" s="32"/>
    </row>
    <row r="57" spans="1:82" ht="12" customHeight="1">
      <c r="C57" s="2" t="s">
        <v>68</v>
      </c>
      <c r="G57" s="2" t="s">
        <v>69</v>
      </c>
      <c r="J57" s="32"/>
      <c r="L57" s="64"/>
      <c r="M57" s="64"/>
      <c r="N57" s="64"/>
      <c r="O57" s="64"/>
      <c r="P57" s="64"/>
      <c r="Q57" s="64"/>
      <c r="R57" s="64"/>
      <c r="S57" s="64"/>
      <c r="T57" s="64"/>
      <c r="U57" s="64"/>
      <c r="V57" s="64"/>
      <c r="W57" s="64"/>
      <c r="X57" s="64"/>
      <c r="Y57" s="64"/>
      <c r="Z57" s="64"/>
      <c r="AA57" s="64"/>
      <c r="AB57" s="64"/>
      <c r="AC57" s="64"/>
      <c r="AF57" s="2" t="s">
        <v>69</v>
      </c>
      <c r="AG57" s="65"/>
      <c r="AH57" s="65"/>
      <c r="AI57" s="65"/>
      <c r="AJ57" s="43">
        <v>0</v>
      </c>
      <c r="AK57" s="43">
        <v>0</v>
      </c>
      <c r="AL57" s="66">
        <v>2500</v>
      </c>
      <c r="AM57" s="66">
        <v>2500</v>
      </c>
      <c r="AN57" s="66">
        <v>2500</v>
      </c>
      <c r="AO57" s="66">
        <v>2500</v>
      </c>
      <c r="AP57" s="66">
        <v>2500</v>
      </c>
      <c r="AQ57" s="66">
        <v>2500</v>
      </c>
      <c r="AR57" s="66">
        <v>2500</v>
      </c>
      <c r="AS57" s="66">
        <v>2500</v>
      </c>
      <c r="AT57" s="66">
        <v>2500</v>
      </c>
      <c r="AU57" s="66">
        <v>2500</v>
      </c>
      <c r="AV57" s="66">
        <v>2500</v>
      </c>
      <c r="AW57" s="66">
        <v>2500</v>
      </c>
      <c r="AX57" s="66">
        <v>2500</v>
      </c>
      <c r="AY57" s="66">
        <v>2500</v>
      </c>
      <c r="AZ57" s="66">
        <v>2500</v>
      </c>
      <c r="BA57" s="66">
        <v>2500</v>
      </c>
      <c r="BB57" s="66">
        <v>2500</v>
      </c>
      <c r="BD57" s="2">
        <v>2500</v>
      </c>
      <c r="BF57" s="27"/>
      <c r="BG57" s="4"/>
      <c r="BI57" s="4"/>
      <c r="BJ57" s="4"/>
      <c r="BK57" s="4"/>
      <c r="BL57" s="4"/>
      <c r="BM57" s="4"/>
      <c r="BN57" s="4"/>
      <c r="BO57" s="4"/>
      <c r="BP57" s="4"/>
      <c r="BQ57" s="4"/>
      <c r="BR57" s="4"/>
      <c r="BS57" s="4"/>
      <c r="BT57" s="4"/>
      <c r="BU57" s="4"/>
      <c r="BV57" s="4"/>
      <c r="BW57" s="4"/>
      <c r="BX57" s="4"/>
      <c r="BY57" s="4"/>
      <c r="BZ57" s="4"/>
      <c r="CA57" s="4"/>
      <c r="CB57" s="4"/>
      <c r="CC57" s="4"/>
      <c r="CD57" s="4"/>
    </row>
    <row r="58" spans="1:82" ht="12" customHeight="1">
      <c r="F58" s="27"/>
      <c r="G58" s="34" t="s">
        <v>46</v>
      </c>
      <c r="J58" s="32"/>
      <c r="L58" s="31">
        <v>0</v>
      </c>
      <c r="M58" s="31">
        <v>0</v>
      </c>
      <c r="N58" s="31">
        <v>0</v>
      </c>
      <c r="O58" s="31">
        <v>0</v>
      </c>
      <c r="P58" s="31">
        <v>0</v>
      </c>
      <c r="Q58" s="31">
        <v>0</v>
      </c>
      <c r="R58" s="31">
        <v>0</v>
      </c>
      <c r="S58" s="31">
        <v>0</v>
      </c>
      <c r="T58" s="31">
        <v>0</v>
      </c>
      <c r="U58" s="31">
        <v>0</v>
      </c>
      <c r="V58" s="31">
        <v>0</v>
      </c>
      <c r="W58" s="31">
        <v>0</v>
      </c>
      <c r="X58" s="31">
        <v>0</v>
      </c>
      <c r="Y58" s="31">
        <v>0</v>
      </c>
      <c r="Z58" s="31">
        <v>0</v>
      </c>
      <c r="AA58" s="31">
        <v>0</v>
      </c>
      <c r="AB58" s="31">
        <v>0</v>
      </c>
      <c r="AC58" s="31">
        <v>0</v>
      </c>
      <c r="AF58" s="5"/>
      <c r="AG58" s="31"/>
      <c r="AH58" s="31"/>
      <c r="AI58" s="31"/>
      <c r="AJ58" s="31"/>
      <c r="AK58" s="31"/>
      <c r="AL58" s="31"/>
      <c r="AM58" s="31"/>
      <c r="AN58" s="31"/>
      <c r="AO58" s="31"/>
      <c r="AP58" s="31"/>
      <c r="AQ58" s="31"/>
      <c r="AR58" s="31"/>
      <c r="AS58" s="31"/>
      <c r="AT58" s="31"/>
      <c r="AU58" s="31"/>
      <c r="AV58" s="31"/>
      <c r="AW58" s="31"/>
      <c r="AX58" s="31"/>
      <c r="AY58" s="31"/>
      <c r="AZ58" s="31"/>
      <c r="BA58" s="31"/>
      <c r="BB58" s="31"/>
      <c r="BC58" s="5"/>
      <c r="BD58" s="5"/>
      <c r="BE58" s="5"/>
      <c r="BF58" s="27"/>
      <c r="BG58" s="32"/>
      <c r="BH58" s="32"/>
      <c r="BI58" s="32"/>
      <c r="BJ58" s="32"/>
      <c r="BK58" s="32"/>
      <c r="BL58" s="32"/>
      <c r="BM58" s="32"/>
      <c r="BN58" s="32"/>
      <c r="BO58" s="32"/>
      <c r="BP58" s="32"/>
      <c r="BQ58" s="32"/>
      <c r="BR58" s="32"/>
      <c r="BS58" s="32"/>
      <c r="BT58" s="32"/>
      <c r="BU58" s="32"/>
      <c r="BV58" s="32"/>
      <c r="BW58" s="32"/>
      <c r="BX58" s="32"/>
      <c r="BY58" s="32"/>
      <c r="BZ58" s="32"/>
      <c r="CA58" s="32"/>
      <c r="CB58" s="32"/>
      <c r="CC58" s="32"/>
      <c r="CD58" s="32"/>
    </row>
    <row r="59" spans="1:82" ht="12" customHeight="1">
      <c r="F59" s="27"/>
      <c r="G59" s="34"/>
      <c r="J59" s="32"/>
      <c r="L59" s="31"/>
      <c r="M59" s="31"/>
      <c r="N59" s="31"/>
      <c r="O59" s="31"/>
      <c r="P59" s="31"/>
      <c r="Q59" s="31"/>
      <c r="R59" s="31"/>
      <c r="S59" s="31"/>
      <c r="T59" s="31"/>
      <c r="U59" s="31"/>
      <c r="V59" s="31"/>
      <c r="W59" s="31"/>
      <c r="X59" s="31"/>
      <c r="Y59" s="31"/>
      <c r="Z59" s="31"/>
      <c r="AA59" s="31"/>
      <c r="AB59" s="31"/>
      <c r="AC59" s="31"/>
      <c r="AF59" s="5"/>
      <c r="AG59" s="31"/>
      <c r="AH59" s="31"/>
      <c r="AI59" s="31"/>
      <c r="AJ59" s="31"/>
      <c r="AK59" s="31"/>
      <c r="AL59" s="31"/>
      <c r="AM59" s="31"/>
      <c r="AN59" s="31"/>
      <c r="AO59" s="31"/>
      <c r="AP59" s="31"/>
      <c r="AQ59" s="31"/>
      <c r="AR59" s="31"/>
      <c r="AS59" s="31"/>
      <c r="AT59" s="31"/>
      <c r="AU59" s="31"/>
      <c r="AV59" s="31"/>
      <c r="AW59" s="31"/>
      <c r="AX59" s="31"/>
      <c r="AY59" s="31"/>
      <c r="AZ59" s="31"/>
      <c r="BA59" s="31"/>
      <c r="BB59" s="31"/>
      <c r="BC59" s="5"/>
      <c r="BD59" s="5"/>
      <c r="BE59" s="5"/>
      <c r="BF59" s="27"/>
      <c r="BG59" s="32"/>
      <c r="BH59" s="32"/>
      <c r="BI59" s="32"/>
      <c r="BJ59" s="32"/>
      <c r="BK59" s="32"/>
      <c r="BL59" s="32"/>
      <c r="BM59" s="32"/>
      <c r="BN59" s="32"/>
      <c r="BO59" s="32"/>
      <c r="BP59" s="32"/>
      <c r="BQ59" s="32"/>
      <c r="BR59" s="32"/>
      <c r="BS59" s="32"/>
      <c r="BT59" s="32"/>
      <c r="BU59" s="32"/>
      <c r="BV59" s="32"/>
      <c r="BW59" s="32"/>
      <c r="BX59" s="32"/>
      <c r="BY59" s="32"/>
      <c r="BZ59" s="32"/>
      <c r="CA59" s="32"/>
      <c r="CB59" s="32"/>
      <c r="CC59" s="32"/>
      <c r="CD59" s="32"/>
    </row>
    <row r="60" spans="1:82" ht="12" customHeight="1">
      <c r="F60" s="27" t="s">
        <v>70</v>
      </c>
      <c r="G60" s="34"/>
      <c r="J60" s="32"/>
      <c r="L60" s="31">
        <v>1020403</v>
      </c>
      <c r="M60" s="31">
        <v>882283.33333333337</v>
      </c>
      <c r="N60" s="31">
        <v>882130</v>
      </c>
      <c r="O60" s="31">
        <v>869361.66666666663</v>
      </c>
      <c r="P60" s="31">
        <v>871511</v>
      </c>
      <c r="Q60" s="31">
        <v>874452</v>
      </c>
      <c r="R60" s="31">
        <v>904393</v>
      </c>
      <c r="S60" s="31">
        <v>936834</v>
      </c>
      <c r="T60" s="31">
        <v>949145</v>
      </c>
      <c r="U60" s="31">
        <v>946457</v>
      </c>
      <c r="V60" s="31">
        <v>943768</v>
      </c>
      <c r="W60" s="31">
        <v>943580</v>
      </c>
      <c r="X60" s="31">
        <v>943391</v>
      </c>
      <c r="Y60" s="31">
        <v>913202</v>
      </c>
      <c r="Z60" s="31">
        <v>913014</v>
      </c>
      <c r="AA60" s="31">
        <v>912825</v>
      </c>
      <c r="AB60" s="31">
        <v>912637</v>
      </c>
      <c r="AC60" s="31">
        <v>912448</v>
      </c>
      <c r="AE60" s="27" t="s">
        <v>71</v>
      </c>
      <c r="AF60" s="34"/>
      <c r="AG60" s="31">
        <v>140188</v>
      </c>
      <c r="AH60" s="31">
        <v>151507</v>
      </c>
      <c r="AI60" s="31">
        <v>143243</v>
      </c>
      <c r="AJ60" s="31">
        <v>736119</v>
      </c>
      <c r="AK60" s="31">
        <v>1020403</v>
      </c>
      <c r="AL60" s="31">
        <v>720387.33333333337</v>
      </c>
      <c r="AM60" s="31">
        <v>951238.33333333337</v>
      </c>
      <c r="AN60" s="31">
        <v>981678.33333333337</v>
      </c>
      <c r="AO60" s="31">
        <v>1023911</v>
      </c>
      <c r="AP60" s="31">
        <v>1022352</v>
      </c>
      <c r="AQ60" s="31">
        <v>1052293</v>
      </c>
      <c r="AR60" s="31">
        <v>1084734</v>
      </c>
      <c r="AS60" s="31">
        <v>1062045</v>
      </c>
      <c r="AT60" s="31">
        <v>1059357</v>
      </c>
      <c r="AU60" s="31">
        <v>1056668</v>
      </c>
      <c r="AV60" s="31">
        <v>1056480</v>
      </c>
      <c r="AW60" s="31">
        <v>1056291</v>
      </c>
      <c r="AX60" s="31">
        <v>1026102</v>
      </c>
      <c r="AY60" s="31">
        <v>1025914</v>
      </c>
      <c r="AZ60" s="31">
        <v>1025725</v>
      </c>
      <c r="BA60" s="31">
        <v>1025537</v>
      </c>
      <c r="BB60" s="31">
        <v>1025348</v>
      </c>
      <c r="BC60" s="5"/>
      <c r="BD60" s="5"/>
      <c r="BE60" s="5"/>
      <c r="BF60" s="27"/>
      <c r="BG60" s="32"/>
      <c r="BH60" s="32"/>
      <c r="BI60" s="32"/>
      <c r="BJ60" s="32"/>
      <c r="BK60" s="32"/>
      <c r="BL60" s="32"/>
      <c r="BM60" s="32"/>
      <c r="BN60" s="32"/>
      <c r="BO60" s="32"/>
      <c r="BP60" s="32"/>
      <c r="BQ60" s="32"/>
      <c r="BR60" s="32"/>
      <c r="BS60" s="32"/>
      <c r="BT60" s="32"/>
      <c r="BU60" s="32"/>
      <c r="BV60" s="32"/>
      <c r="BW60" s="32"/>
      <c r="BX60" s="32"/>
      <c r="BY60" s="32"/>
      <c r="BZ60" s="32"/>
      <c r="CA60" s="32"/>
      <c r="CB60" s="32"/>
      <c r="CC60" s="32"/>
      <c r="CD60" s="32"/>
    </row>
    <row r="61" spans="1:82" ht="12" customHeight="1">
      <c r="F61" s="2" t="s">
        <v>72</v>
      </c>
      <c r="G61" s="34"/>
      <c r="J61" s="32"/>
      <c r="L61" s="32">
        <v>229597</v>
      </c>
      <c r="M61" s="32">
        <v>367716.66666666663</v>
      </c>
      <c r="N61" s="32">
        <v>367870</v>
      </c>
      <c r="O61" s="32">
        <v>380638.33333333337</v>
      </c>
      <c r="P61" s="32">
        <v>378489</v>
      </c>
      <c r="Q61" s="32">
        <v>375548</v>
      </c>
      <c r="R61" s="32">
        <v>345607</v>
      </c>
      <c r="S61" s="32">
        <v>313166</v>
      </c>
      <c r="T61" s="32">
        <v>300855</v>
      </c>
      <c r="U61" s="32">
        <v>303543</v>
      </c>
      <c r="V61" s="32">
        <v>306232</v>
      </c>
      <c r="W61" s="32">
        <v>306420</v>
      </c>
      <c r="X61" s="32">
        <v>306609</v>
      </c>
      <c r="Y61" s="32">
        <v>336798</v>
      </c>
      <c r="Z61" s="32">
        <v>336986</v>
      </c>
      <c r="AA61" s="32">
        <v>337175</v>
      </c>
      <c r="AB61" s="32">
        <v>337363</v>
      </c>
      <c r="AC61" s="32">
        <v>337552</v>
      </c>
      <c r="AF61" s="5"/>
      <c r="AG61" s="31"/>
      <c r="AH61" s="31"/>
      <c r="AI61" s="31"/>
      <c r="AJ61" s="31"/>
      <c r="AK61" s="31"/>
      <c r="AL61" s="31"/>
      <c r="AM61" s="31"/>
      <c r="AN61" s="31"/>
      <c r="AO61" s="31"/>
      <c r="AP61" s="31"/>
      <c r="AQ61" s="31"/>
      <c r="AR61" s="31"/>
      <c r="AS61" s="31"/>
      <c r="AT61" s="31"/>
      <c r="AU61" s="31"/>
      <c r="AV61" s="31"/>
      <c r="AW61" s="31"/>
      <c r="AX61" s="31"/>
      <c r="AY61" s="31"/>
      <c r="AZ61" s="31"/>
      <c r="BA61" s="31"/>
      <c r="BB61" s="31"/>
      <c r="BC61" s="5"/>
      <c r="BD61" s="5"/>
      <c r="BE61" s="5"/>
      <c r="BF61" s="27"/>
      <c r="BG61" s="32"/>
      <c r="BH61" s="32"/>
      <c r="BI61" s="32"/>
      <c r="BJ61" s="32"/>
      <c r="BK61" s="32"/>
      <c r="BL61" s="32"/>
      <c r="BM61" s="32"/>
      <c r="BN61" s="32"/>
      <c r="BO61" s="32"/>
      <c r="BP61" s="32"/>
      <c r="BQ61" s="32"/>
      <c r="BR61" s="32"/>
      <c r="BS61" s="32"/>
      <c r="BT61" s="32"/>
      <c r="BU61" s="32"/>
      <c r="BV61" s="32"/>
      <c r="BW61" s="32"/>
      <c r="BX61" s="32"/>
      <c r="BY61" s="32"/>
      <c r="BZ61" s="32"/>
      <c r="CA61" s="32"/>
      <c r="CB61" s="32"/>
      <c r="CC61" s="32"/>
      <c r="CD61" s="32"/>
    </row>
    <row r="62" spans="1:82" ht="12" customHeight="1">
      <c r="F62" s="27"/>
      <c r="G62" s="34"/>
      <c r="J62" s="32"/>
      <c r="L62" s="31"/>
      <c r="M62" s="31"/>
      <c r="N62" s="31"/>
      <c r="O62" s="31"/>
      <c r="P62" s="31"/>
      <c r="Q62" s="31"/>
      <c r="R62" s="31"/>
      <c r="S62" s="31"/>
      <c r="T62" s="31"/>
      <c r="U62" s="31"/>
      <c r="V62" s="31"/>
      <c r="W62" s="31"/>
      <c r="X62" s="31"/>
      <c r="Y62" s="31"/>
      <c r="Z62" s="31"/>
      <c r="AA62" s="31"/>
      <c r="AB62" s="31"/>
      <c r="AC62" s="31"/>
      <c r="AF62" s="5"/>
      <c r="AG62" s="31"/>
      <c r="AH62" s="31"/>
      <c r="AI62" s="31"/>
      <c r="AJ62" s="31"/>
      <c r="AK62" s="31"/>
      <c r="AL62" s="31"/>
      <c r="AM62" s="31"/>
      <c r="AN62" s="31"/>
      <c r="AO62" s="31"/>
      <c r="AP62" s="31"/>
      <c r="AQ62" s="31"/>
      <c r="AR62" s="31"/>
      <c r="AS62" s="31"/>
      <c r="AT62" s="31"/>
      <c r="AU62" s="31"/>
      <c r="AV62" s="31"/>
      <c r="AW62" s="31"/>
      <c r="AX62" s="31"/>
      <c r="AY62" s="31"/>
      <c r="AZ62" s="31"/>
      <c r="BA62" s="31"/>
      <c r="BB62" s="31"/>
      <c r="BC62" s="5"/>
      <c r="BD62" s="5"/>
      <c r="BE62" s="5"/>
      <c r="BF62" s="27"/>
      <c r="BG62" s="32"/>
      <c r="BH62" s="32"/>
      <c r="BI62" s="32"/>
      <c r="BJ62" s="32"/>
      <c r="BK62" s="32"/>
      <c r="BL62" s="32"/>
      <c r="BM62" s="32"/>
      <c r="BN62" s="32"/>
      <c r="BO62" s="32"/>
      <c r="BP62" s="32"/>
      <c r="BQ62" s="32"/>
      <c r="BR62" s="32"/>
      <c r="BS62" s="32"/>
      <c r="BT62" s="32"/>
      <c r="BU62" s="32"/>
      <c r="BV62" s="32"/>
      <c r="BW62" s="32"/>
      <c r="BX62" s="32"/>
      <c r="BY62" s="32"/>
      <c r="BZ62" s="32"/>
      <c r="CA62" s="32"/>
      <c r="CB62" s="32"/>
      <c r="CC62" s="32"/>
      <c r="CD62" s="32"/>
    </row>
    <row r="63" spans="1:82" ht="12" customHeight="1">
      <c r="F63" s="27" t="s">
        <v>73</v>
      </c>
      <c r="G63" s="34"/>
      <c r="J63" s="32"/>
      <c r="L63" s="31"/>
      <c r="M63" s="31"/>
      <c r="N63" s="31"/>
      <c r="O63" s="31"/>
      <c r="P63" s="31"/>
      <c r="Q63" s="31"/>
      <c r="R63" s="31"/>
      <c r="S63" s="31"/>
      <c r="T63" s="31"/>
      <c r="U63" s="31"/>
      <c r="V63" s="31"/>
      <c r="W63" s="31"/>
      <c r="X63" s="31"/>
      <c r="Y63" s="31"/>
      <c r="Z63" s="31"/>
      <c r="AA63" s="31"/>
      <c r="AB63" s="31"/>
      <c r="AC63" s="31"/>
      <c r="AF63" s="5"/>
      <c r="AG63" s="31"/>
      <c r="AH63" s="31"/>
      <c r="AI63" s="31"/>
      <c r="AJ63" s="31"/>
      <c r="AK63" s="31"/>
      <c r="AL63" s="31"/>
      <c r="AM63" s="31"/>
      <c r="AN63" s="31"/>
      <c r="AO63" s="31"/>
      <c r="AP63" s="31"/>
      <c r="AQ63" s="31"/>
      <c r="AR63" s="31"/>
      <c r="AS63" s="31"/>
      <c r="AT63" s="31"/>
      <c r="AU63" s="31"/>
      <c r="AV63" s="31"/>
      <c r="AW63" s="31"/>
      <c r="AX63" s="31"/>
      <c r="AY63" s="31"/>
      <c r="AZ63" s="31"/>
      <c r="BA63" s="31"/>
      <c r="BB63" s="31"/>
      <c r="BC63" s="5"/>
      <c r="BD63" s="5"/>
      <c r="BE63" s="5"/>
      <c r="BF63" s="27"/>
      <c r="BG63" s="32"/>
      <c r="BH63" s="32"/>
      <c r="BI63" s="32"/>
      <c r="BJ63" s="32"/>
      <c r="BK63" s="32"/>
      <c r="BL63" s="32"/>
      <c r="BM63" s="32"/>
      <c r="BN63" s="32"/>
      <c r="BO63" s="32"/>
      <c r="BP63" s="32"/>
      <c r="BQ63" s="32"/>
      <c r="BR63" s="32"/>
      <c r="BS63" s="32"/>
      <c r="BT63" s="32"/>
      <c r="BU63" s="32"/>
      <c r="BV63" s="32"/>
      <c r="BW63" s="32"/>
      <c r="BX63" s="32"/>
      <c r="BY63" s="32"/>
      <c r="BZ63" s="32"/>
      <c r="CA63" s="32"/>
      <c r="CB63" s="32"/>
      <c r="CC63" s="32"/>
      <c r="CD63" s="32"/>
    </row>
    <row r="64" spans="1:82" ht="12" customHeight="1">
      <c r="C64" s="2">
        <v>63</v>
      </c>
      <c r="G64" s="5" t="s">
        <v>74</v>
      </c>
      <c r="J64" s="32"/>
      <c r="L64" s="32">
        <v>-44175</v>
      </c>
      <c r="M64" s="32">
        <v>-44175</v>
      </c>
      <c r="N64" s="32">
        <v>-44175</v>
      </c>
      <c r="O64" s="32">
        <v>-44175</v>
      </c>
      <c r="P64" s="32">
        <v>-44175</v>
      </c>
      <c r="Q64" s="32">
        <v>-44175</v>
      </c>
      <c r="R64" s="32">
        <v>-44175</v>
      </c>
      <c r="S64" s="32">
        <v>-44175</v>
      </c>
      <c r="T64" s="32">
        <v>-44175</v>
      </c>
      <c r="U64" s="32">
        <v>-44175</v>
      </c>
      <c r="V64" s="32">
        <v>-44175</v>
      </c>
      <c r="W64" s="32">
        <v>-44175</v>
      </c>
      <c r="X64" s="32">
        <v>-44175</v>
      </c>
      <c r="Y64" s="32">
        <v>-44175</v>
      </c>
      <c r="Z64" s="32">
        <v>-44175</v>
      </c>
      <c r="AA64" s="32">
        <v>-44175</v>
      </c>
      <c r="AB64" s="32">
        <v>-44175</v>
      </c>
      <c r="AC64" s="32">
        <v>-44175</v>
      </c>
      <c r="AF64" s="2" t="s">
        <v>74</v>
      </c>
      <c r="BD64" s="4"/>
      <c r="BG64" s="4"/>
      <c r="BI64" s="4"/>
      <c r="BJ64" s="4"/>
      <c r="BK64" s="4"/>
      <c r="BL64" s="4"/>
      <c r="BM64" s="4"/>
      <c r="BN64" s="4"/>
      <c r="BO64" s="4"/>
      <c r="BP64" s="4"/>
      <c r="BQ64" s="4"/>
      <c r="BR64" s="4"/>
      <c r="BS64" s="4"/>
      <c r="BT64" s="4"/>
      <c r="BU64" s="4"/>
      <c r="BV64" s="4"/>
      <c r="BW64" s="4"/>
      <c r="BX64" s="4"/>
      <c r="BY64" s="4"/>
      <c r="BZ64" s="4"/>
      <c r="CA64" s="4"/>
      <c r="CB64" s="4"/>
      <c r="CC64" s="4"/>
      <c r="CD64" s="4"/>
    </row>
    <row r="65" spans="1:82" ht="12" customHeight="1">
      <c r="C65" s="2">
        <v>13</v>
      </c>
      <c r="G65" s="5" t="s">
        <v>75</v>
      </c>
      <c r="J65" s="32"/>
      <c r="L65" s="32">
        <v>-50000</v>
      </c>
      <c r="M65" s="32">
        <v>-50000</v>
      </c>
      <c r="N65" s="32">
        <v>-50000</v>
      </c>
      <c r="O65" s="32">
        <v>-50000</v>
      </c>
      <c r="P65" s="32">
        <v>-50000</v>
      </c>
      <c r="Q65" s="32">
        <v>-50000</v>
      </c>
      <c r="R65" s="32">
        <v>-50000</v>
      </c>
      <c r="S65" s="32">
        <v>-50000</v>
      </c>
      <c r="T65" s="32">
        <v>-50000</v>
      </c>
      <c r="U65" s="32">
        <v>-50000</v>
      </c>
      <c r="V65" s="32">
        <v>-50000</v>
      </c>
      <c r="W65" s="32">
        <v>-50000</v>
      </c>
      <c r="X65" s="32">
        <v>-50000</v>
      </c>
      <c r="Y65" s="32">
        <v>-50000</v>
      </c>
      <c r="Z65" s="32">
        <v>-50000</v>
      </c>
      <c r="AA65" s="32">
        <v>-50000</v>
      </c>
      <c r="AB65" s="32">
        <v>-50000</v>
      </c>
      <c r="AC65" s="32">
        <v>-50000</v>
      </c>
      <c r="AF65" s="2" t="s">
        <v>75</v>
      </c>
      <c r="BD65" s="4"/>
      <c r="BG65" s="4"/>
      <c r="BI65" s="4"/>
      <c r="BJ65" s="4"/>
      <c r="BK65" s="4"/>
      <c r="BL65" s="4"/>
      <c r="BM65" s="4"/>
      <c r="BN65" s="4"/>
      <c r="BO65" s="4"/>
      <c r="BP65" s="4"/>
      <c r="BQ65" s="4"/>
      <c r="BR65" s="4"/>
      <c r="BS65" s="4"/>
      <c r="BT65" s="4"/>
      <c r="BU65" s="4"/>
      <c r="BV65" s="4"/>
      <c r="BW65" s="4"/>
      <c r="BX65" s="4"/>
      <c r="BY65" s="4"/>
      <c r="BZ65" s="4"/>
      <c r="CA65" s="4"/>
      <c r="CB65" s="4"/>
      <c r="CC65" s="4"/>
      <c r="CD65" s="4"/>
    </row>
    <row r="66" spans="1:82" ht="12" customHeight="1">
      <c r="C66" s="2">
        <v>14</v>
      </c>
      <c r="G66" s="5" t="s">
        <v>76</v>
      </c>
      <c r="J66" s="32"/>
      <c r="L66" s="67"/>
      <c r="M66" s="67"/>
      <c r="N66" s="67"/>
      <c r="O66" s="67"/>
      <c r="P66" s="67"/>
      <c r="Q66" s="67"/>
      <c r="R66" s="67"/>
      <c r="S66" s="67"/>
      <c r="T66" s="67"/>
      <c r="U66" s="67"/>
      <c r="V66" s="67"/>
      <c r="W66" s="67"/>
      <c r="X66" s="67"/>
      <c r="Y66" s="67"/>
      <c r="Z66" s="67"/>
      <c r="AA66" s="67"/>
      <c r="AB66" s="67"/>
      <c r="AC66" s="67"/>
      <c r="AF66" s="2" t="s">
        <v>76</v>
      </c>
      <c r="AG66" s="32"/>
      <c r="AH66" s="32"/>
      <c r="AI66" s="32"/>
      <c r="AJ66" s="32"/>
      <c r="AK66" s="32"/>
      <c r="AL66" s="32"/>
      <c r="AM66" s="32"/>
      <c r="AN66" s="32"/>
      <c r="AO66" s="32"/>
      <c r="AP66" s="32"/>
      <c r="AQ66" s="32"/>
      <c r="AR66" s="32"/>
      <c r="AS66" s="32"/>
      <c r="AT66" s="32"/>
      <c r="AU66" s="32"/>
      <c r="AV66" s="32"/>
      <c r="AW66" s="32"/>
      <c r="AX66" s="32"/>
      <c r="AY66" s="32"/>
      <c r="AZ66" s="32"/>
      <c r="BA66" s="32"/>
      <c r="BB66" s="32"/>
      <c r="BD66" s="4"/>
      <c r="BG66" s="4"/>
      <c r="BI66" s="4"/>
      <c r="BJ66" s="4"/>
      <c r="BK66" s="4"/>
      <c r="BL66" s="4"/>
      <c r="BM66" s="4"/>
      <c r="BN66" s="4"/>
      <c r="BO66" s="4"/>
      <c r="BP66" s="4"/>
      <c r="BQ66" s="4"/>
      <c r="BR66" s="4"/>
      <c r="BS66" s="4"/>
      <c r="BT66" s="4"/>
      <c r="BU66" s="4"/>
      <c r="BV66" s="4"/>
      <c r="BW66" s="4"/>
      <c r="BX66" s="4"/>
      <c r="BY66" s="4"/>
      <c r="BZ66" s="4"/>
      <c r="CA66" s="4"/>
      <c r="CB66" s="4"/>
      <c r="CC66" s="4"/>
      <c r="CD66" s="4"/>
    </row>
    <row r="67" spans="1:82" ht="12" customHeight="1">
      <c r="G67" s="5" t="s">
        <v>77</v>
      </c>
      <c r="J67" s="32"/>
      <c r="L67" s="67"/>
      <c r="M67" s="67"/>
      <c r="N67" s="67"/>
      <c r="O67" s="67"/>
      <c r="P67" s="67"/>
      <c r="Q67" s="67"/>
      <c r="R67" s="67"/>
      <c r="S67" s="67"/>
      <c r="T67" s="67"/>
      <c r="U67" s="67"/>
      <c r="V67" s="67"/>
      <c r="W67" s="67"/>
      <c r="X67" s="67"/>
      <c r="Y67" s="67"/>
      <c r="Z67" s="67"/>
      <c r="AA67" s="67"/>
      <c r="AB67" s="67"/>
      <c r="AC67" s="67"/>
      <c r="AG67" s="32"/>
      <c r="AH67" s="32"/>
      <c r="AI67" s="32"/>
      <c r="AJ67" s="32"/>
      <c r="AK67" s="32"/>
      <c r="AL67" s="32"/>
      <c r="AM67" s="32"/>
      <c r="AN67" s="32"/>
      <c r="AO67" s="32"/>
      <c r="AP67" s="32"/>
      <c r="AQ67" s="32"/>
      <c r="AR67" s="32"/>
      <c r="AS67" s="32"/>
      <c r="AT67" s="32"/>
      <c r="AU67" s="32"/>
      <c r="AV67" s="32"/>
      <c r="AW67" s="32"/>
      <c r="AX67" s="32"/>
      <c r="AY67" s="32"/>
      <c r="AZ67" s="32"/>
      <c r="BA67" s="32"/>
      <c r="BB67" s="32"/>
      <c r="BD67" s="4"/>
      <c r="BG67" s="4"/>
      <c r="BI67" s="4"/>
      <c r="BJ67" s="4"/>
      <c r="BK67" s="4"/>
      <c r="BL67" s="4"/>
      <c r="BM67" s="4"/>
      <c r="BN67" s="4"/>
      <c r="BO67" s="4"/>
      <c r="BP67" s="4"/>
      <c r="BQ67" s="4"/>
      <c r="BR67" s="4"/>
      <c r="BS67" s="4"/>
      <c r="BT67" s="4"/>
      <c r="BU67" s="4"/>
      <c r="BV67" s="4"/>
      <c r="BW67" s="4"/>
      <c r="BX67" s="4"/>
      <c r="BY67" s="4"/>
      <c r="BZ67" s="4"/>
      <c r="CA67" s="4"/>
      <c r="CB67" s="4"/>
      <c r="CC67" s="4"/>
      <c r="CD67" s="4"/>
    </row>
    <row r="68" spans="1:82" ht="12" customHeight="1">
      <c r="G68" s="5" t="s">
        <v>78</v>
      </c>
      <c r="J68" s="32"/>
      <c r="L68" s="67">
        <v>-2000</v>
      </c>
      <c r="M68" s="67">
        <v>-2000</v>
      </c>
      <c r="N68" s="67">
        <v>-2000</v>
      </c>
      <c r="O68" s="67">
        <v>-2000</v>
      </c>
      <c r="P68" s="67">
        <v>-2000</v>
      </c>
      <c r="Q68" s="67">
        <v>-2000</v>
      </c>
      <c r="R68" s="67">
        <v>-2000</v>
      </c>
      <c r="S68" s="67">
        <v>-2000</v>
      </c>
      <c r="T68" s="67">
        <v>-2000</v>
      </c>
      <c r="U68" s="67">
        <v>-2000</v>
      </c>
      <c r="V68" s="67">
        <v>-2000</v>
      </c>
      <c r="W68" s="67">
        <v>-2000</v>
      </c>
      <c r="X68" s="67">
        <v>-2000</v>
      </c>
      <c r="Y68" s="67">
        <v>-2000</v>
      </c>
      <c r="Z68" s="67">
        <v>-2000</v>
      </c>
      <c r="AA68" s="67">
        <v>-2000</v>
      </c>
      <c r="AB68" s="67">
        <v>-2000</v>
      </c>
      <c r="AC68" s="67">
        <v>-2000</v>
      </c>
      <c r="AG68" s="32"/>
      <c r="AH68" s="32"/>
      <c r="AI68" s="32"/>
      <c r="AJ68" s="32"/>
      <c r="AK68" s="32"/>
      <c r="AL68" s="32"/>
      <c r="AM68" s="32"/>
      <c r="AN68" s="32"/>
      <c r="AO68" s="32"/>
      <c r="AP68" s="32"/>
      <c r="AQ68" s="32"/>
      <c r="AR68" s="32"/>
      <c r="AS68" s="32"/>
      <c r="AT68" s="32"/>
      <c r="AU68" s="32"/>
      <c r="AV68" s="32"/>
      <c r="AW68" s="32"/>
      <c r="AX68" s="32"/>
      <c r="AY68" s="32"/>
      <c r="AZ68" s="32"/>
      <c r="BA68" s="32"/>
      <c r="BB68" s="32"/>
      <c r="BD68" s="4"/>
      <c r="BG68" s="4"/>
      <c r="BI68" s="4"/>
      <c r="BJ68" s="4"/>
      <c r="BK68" s="4"/>
      <c r="BL68" s="4"/>
      <c r="BM68" s="4"/>
      <c r="BN68" s="4"/>
      <c r="BO68" s="4"/>
      <c r="BP68" s="4"/>
      <c r="BQ68" s="4"/>
      <c r="BR68" s="4"/>
      <c r="BS68" s="4"/>
      <c r="BT68" s="4"/>
      <c r="BU68" s="4"/>
      <c r="BV68" s="4"/>
      <c r="BW68" s="4"/>
      <c r="BX68" s="4"/>
      <c r="BY68" s="4"/>
      <c r="BZ68" s="4"/>
      <c r="CA68" s="4"/>
      <c r="CB68" s="4"/>
      <c r="CC68" s="4"/>
      <c r="CD68" s="4"/>
    </row>
    <row r="69" spans="1:82" ht="12" customHeight="1">
      <c r="C69" s="2" t="s">
        <v>26</v>
      </c>
      <c r="G69" s="5" t="s">
        <v>79</v>
      </c>
      <c r="J69" s="32"/>
      <c r="L69" s="50"/>
      <c r="M69" s="68"/>
      <c r="N69" s="68"/>
      <c r="O69" s="68"/>
      <c r="P69" s="68"/>
      <c r="Q69" s="68"/>
      <c r="R69" s="68"/>
      <c r="S69" s="68"/>
      <c r="T69" s="68"/>
      <c r="U69" s="68"/>
      <c r="V69" s="68"/>
      <c r="W69" s="68"/>
      <c r="X69" s="68"/>
      <c r="Y69" s="4">
        <v>190350</v>
      </c>
      <c r="Z69" s="4">
        <v>650</v>
      </c>
      <c r="AA69" s="4">
        <v>0</v>
      </c>
      <c r="AB69" s="4">
        <v>0</v>
      </c>
      <c r="AC69" s="4">
        <v>0</v>
      </c>
      <c r="AF69" s="2" t="s">
        <v>79</v>
      </c>
      <c r="AG69" s="32">
        <v>0</v>
      </c>
      <c r="AH69" s="32"/>
      <c r="AI69" s="32"/>
      <c r="AJ69" s="32"/>
      <c r="AK69" s="32">
        <v>190350</v>
      </c>
      <c r="AL69" s="32">
        <v>190350</v>
      </c>
      <c r="AM69" s="32">
        <v>190350</v>
      </c>
      <c r="AN69" s="32">
        <v>190350</v>
      </c>
      <c r="AO69" s="32">
        <v>190350</v>
      </c>
      <c r="AP69" s="32">
        <v>190350</v>
      </c>
      <c r="AQ69" s="32">
        <v>190350</v>
      </c>
      <c r="AR69" s="32">
        <v>190350</v>
      </c>
      <c r="AS69" s="32">
        <v>190350</v>
      </c>
      <c r="AT69" s="32">
        <v>190350</v>
      </c>
      <c r="AU69" s="32">
        <v>190350</v>
      </c>
      <c r="AV69" s="32">
        <v>190350</v>
      </c>
      <c r="AW69" s="32">
        <v>190350</v>
      </c>
      <c r="AX69" s="32">
        <v>190350</v>
      </c>
      <c r="AY69" s="32">
        <v>650</v>
      </c>
      <c r="AZ69" s="32">
        <v>0</v>
      </c>
      <c r="BA69" s="32">
        <v>0</v>
      </c>
      <c r="BB69" s="32">
        <v>0</v>
      </c>
      <c r="BD69" s="4" t="s">
        <v>80</v>
      </c>
      <c r="BG69" s="5" t="s">
        <v>79</v>
      </c>
      <c r="BI69" s="4"/>
      <c r="BJ69" s="4"/>
      <c r="BK69" s="4"/>
      <c r="BL69" s="55">
        <v>191000</v>
      </c>
      <c r="BM69" s="32">
        <v>191000</v>
      </c>
      <c r="BN69" s="32">
        <v>191000</v>
      </c>
      <c r="BO69" s="32">
        <v>191000</v>
      </c>
      <c r="BP69" s="32">
        <v>191000</v>
      </c>
      <c r="BQ69" s="32">
        <v>191000</v>
      </c>
      <c r="BR69" s="32">
        <v>191000</v>
      </c>
      <c r="BS69" s="32">
        <v>191000</v>
      </c>
      <c r="BT69" s="32">
        <v>191000</v>
      </c>
      <c r="BU69" s="32">
        <v>191000</v>
      </c>
      <c r="BV69" s="32">
        <v>191000</v>
      </c>
      <c r="BW69" s="32">
        <v>191000</v>
      </c>
      <c r="BX69" s="32">
        <v>191000</v>
      </c>
      <c r="BY69" s="32">
        <v>191000</v>
      </c>
      <c r="BZ69" s="32">
        <v>650</v>
      </c>
      <c r="CA69" s="32">
        <v>0</v>
      </c>
      <c r="CB69" s="32">
        <v>0</v>
      </c>
      <c r="CC69" s="32">
        <v>0</v>
      </c>
      <c r="CD69" s="32">
        <v>0</v>
      </c>
    </row>
    <row r="70" spans="1:82" ht="12" customHeight="1">
      <c r="F70" s="27"/>
      <c r="G70" s="34" t="s">
        <v>46</v>
      </c>
      <c r="J70" s="32"/>
      <c r="L70" s="31">
        <v>-96175</v>
      </c>
      <c r="M70" s="31">
        <v>-96175</v>
      </c>
      <c r="N70" s="31">
        <v>-96175</v>
      </c>
      <c r="O70" s="31">
        <v>-96175</v>
      </c>
      <c r="P70" s="31">
        <v>-96175</v>
      </c>
      <c r="Q70" s="31">
        <v>-96175</v>
      </c>
      <c r="R70" s="31">
        <v>-96175</v>
      </c>
      <c r="S70" s="31">
        <v>-96175</v>
      </c>
      <c r="T70" s="31">
        <v>-96175</v>
      </c>
      <c r="U70" s="31">
        <v>-96175</v>
      </c>
      <c r="V70" s="31">
        <v>-96175</v>
      </c>
      <c r="W70" s="31">
        <v>-96175</v>
      </c>
      <c r="X70" s="31">
        <v>-96175</v>
      </c>
      <c r="Y70" s="31">
        <v>94175</v>
      </c>
      <c r="Z70" s="31">
        <v>-95525</v>
      </c>
      <c r="AA70" s="31">
        <v>-96175</v>
      </c>
      <c r="AB70" s="31">
        <v>-96175</v>
      </c>
      <c r="AC70" s="31">
        <v>-96175</v>
      </c>
      <c r="AF70" s="5"/>
      <c r="AG70" s="31"/>
      <c r="AH70" s="31"/>
      <c r="AI70" s="31"/>
      <c r="AJ70" s="31"/>
      <c r="AK70" s="31"/>
      <c r="AL70" s="31"/>
      <c r="AM70" s="31"/>
      <c r="AN70" s="31"/>
      <c r="AO70" s="31"/>
      <c r="AP70" s="31"/>
      <c r="AQ70" s="31"/>
      <c r="AR70" s="31"/>
      <c r="AS70" s="31"/>
      <c r="AT70" s="31"/>
      <c r="AU70" s="31"/>
      <c r="AV70" s="31"/>
      <c r="AW70" s="31"/>
      <c r="AX70" s="31"/>
      <c r="AY70" s="31"/>
      <c r="AZ70" s="31"/>
      <c r="BA70" s="31"/>
      <c r="BB70" s="31"/>
      <c r="BC70" s="5"/>
      <c r="BD70" s="5"/>
      <c r="BE70" s="5"/>
      <c r="BF70" s="27"/>
      <c r="BG70" s="32"/>
      <c r="BH70" s="32"/>
      <c r="BI70" s="4"/>
      <c r="BJ70" s="32"/>
      <c r="BK70" s="32"/>
      <c r="BL70" s="32"/>
      <c r="BM70" s="32"/>
      <c r="BN70" s="32"/>
      <c r="BO70" s="32"/>
      <c r="BP70" s="32"/>
      <c r="BQ70" s="32"/>
      <c r="BR70" s="32"/>
      <c r="BS70" s="32"/>
      <c r="BT70" s="32"/>
      <c r="BU70" s="32"/>
      <c r="BV70" s="32"/>
      <c r="BW70" s="32"/>
      <c r="BX70" s="32"/>
      <c r="BY70" s="32"/>
      <c r="BZ70" s="32"/>
      <c r="CA70" s="32"/>
      <c r="CB70" s="32"/>
      <c r="CC70" s="32"/>
      <c r="CD70" s="32"/>
    </row>
    <row r="71" spans="1:82" ht="12" customHeight="1">
      <c r="F71" s="27"/>
      <c r="G71" s="34"/>
      <c r="J71" s="31"/>
      <c r="L71" s="31"/>
      <c r="M71" s="31"/>
      <c r="N71" s="31"/>
      <c r="O71" s="31"/>
      <c r="P71" s="31"/>
      <c r="Q71" s="31"/>
      <c r="R71" s="31"/>
      <c r="S71" s="31"/>
      <c r="T71" s="31"/>
      <c r="U71" s="31"/>
      <c r="V71" s="31"/>
      <c r="W71" s="31"/>
      <c r="X71" s="31"/>
      <c r="Y71" s="31"/>
      <c r="Z71" s="31"/>
      <c r="AA71" s="31"/>
      <c r="AB71" s="31"/>
      <c r="AC71" s="31"/>
      <c r="AF71" s="5"/>
      <c r="AG71" s="69" t="s">
        <v>81</v>
      </c>
      <c r="AH71" s="69">
        <v>0</v>
      </c>
      <c r="AI71" s="31"/>
      <c r="AJ71" s="31"/>
      <c r="AK71" s="31"/>
      <c r="AL71" s="31"/>
      <c r="AM71" s="31"/>
      <c r="AN71" s="31"/>
      <c r="AO71" s="31"/>
      <c r="AP71" s="31"/>
      <c r="AQ71" s="31"/>
      <c r="AR71" s="31"/>
      <c r="AS71" s="31"/>
      <c r="AT71" s="31"/>
      <c r="AU71" s="31"/>
      <c r="AV71" s="31"/>
      <c r="AW71" s="31"/>
      <c r="AX71" s="31"/>
      <c r="AY71" s="31"/>
      <c r="AZ71" s="31"/>
      <c r="BA71" s="31"/>
      <c r="BB71" s="31"/>
      <c r="BC71" s="5"/>
      <c r="BD71" s="5"/>
      <c r="BE71" s="5"/>
      <c r="BF71" s="27"/>
      <c r="BG71" s="32"/>
      <c r="BH71" s="32"/>
      <c r="BI71" s="32"/>
      <c r="BJ71" s="32"/>
      <c r="BK71" s="32"/>
      <c r="BL71" s="32"/>
      <c r="BM71" s="32"/>
      <c r="BN71" s="32"/>
      <c r="BO71" s="32"/>
      <c r="BP71" s="32"/>
      <c r="BQ71" s="32"/>
      <c r="BR71" s="32"/>
      <c r="BS71" s="32"/>
      <c r="BT71" s="32"/>
      <c r="BU71" s="32"/>
      <c r="BV71" s="32"/>
      <c r="BW71" s="32"/>
      <c r="BX71" s="32"/>
      <c r="BY71" s="32"/>
      <c r="BZ71" s="32"/>
      <c r="CA71" s="32"/>
      <c r="CB71" s="32"/>
      <c r="CC71" s="32"/>
      <c r="CD71" s="32"/>
    </row>
    <row r="72" spans="1:82" ht="12" customHeight="1">
      <c r="F72" s="27" t="s">
        <v>82</v>
      </c>
      <c r="G72" s="34"/>
      <c r="J72" s="31"/>
      <c r="L72" s="31">
        <v>924228</v>
      </c>
      <c r="M72" s="31">
        <v>786108.33333333337</v>
      </c>
      <c r="N72" s="31">
        <v>785955</v>
      </c>
      <c r="O72" s="31">
        <v>773186.66666666663</v>
      </c>
      <c r="P72" s="31">
        <v>775336</v>
      </c>
      <c r="Q72" s="31">
        <v>778277</v>
      </c>
      <c r="R72" s="31">
        <v>808218</v>
      </c>
      <c r="S72" s="31">
        <v>840659</v>
      </c>
      <c r="T72" s="31">
        <v>852970</v>
      </c>
      <c r="U72" s="31">
        <v>850282</v>
      </c>
      <c r="V72" s="31">
        <v>847593</v>
      </c>
      <c r="W72" s="31">
        <v>847405</v>
      </c>
      <c r="X72" s="31">
        <v>847216</v>
      </c>
      <c r="Y72" s="31">
        <v>1007377</v>
      </c>
      <c r="Z72" s="31">
        <v>817489</v>
      </c>
      <c r="AA72" s="31">
        <v>816650</v>
      </c>
      <c r="AB72" s="31">
        <v>816462</v>
      </c>
      <c r="AC72" s="31">
        <v>816273</v>
      </c>
      <c r="AF72" s="5"/>
      <c r="AG72" s="69" t="s">
        <v>83</v>
      </c>
      <c r="AH72" s="69">
        <v>250000</v>
      </c>
      <c r="AI72" s="31" t="s">
        <v>84</v>
      </c>
      <c r="AJ72" s="31"/>
      <c r="AK72" s="31"/>
      <c r="AL72" s="31"/>
      <c r="AM72" s="31"/>
      <c r="AN72" s="31"/>
      <c r="AO72" s="31"/>
      <c r="AP72" s="31"/>
      <c r="AQ72" s="31"/>
      <c r="AR72" s="31"/>
      <c r="AS72" s="31"/>
      <c r="AT72" s="31"/>
      <c r="AU72" s="31"/>
      <c r="AV72" s="31"/>
      <c r="AW72" s="31"/>
      <c r="AX72" s="31"/>
      <c r="AY72" s="31"/>
      <c r="AZ72" s="31"/>
      <c r="BA72" s="31"/>
      <c r="BB72" s="31"/>
      <c r="BC72" s="5"/>
      <c r="BD72" s="5"/>
      <c r="BE72" s="5"/>
      <c r="BF72" s="27"/>
      <c r="BG72" s="32"/>
      <c r="BH72" s="32"/>
      <c r="BI72" s="32"/>
      <c r="BJ72" s="32"/>
      <c r="BK72" s="32"/>
      <c r="BL72" s="32"/>
      <c r="BM72" s="32"/>
      <c r="BN72" s="32"/>
      <c r="BO72" s="32"/>
      <c r="BP72" s="32"/>
      <c r="BQ72" s="32"/>
      <c r="BR72" s="32"/>
      <c r="BS72" s="32"/>
      <c r="BT72" s="32"/>
      <c r="BU72" s="32"/>
      <c r="BV72" s="32"/>
      <c r="BW72" s="32"/>
      <c r="BX72" s="32"/>
      <c r="BY72" s="32"/>
      <c r="BZ72" s="32"/>
      <c r="CA72" s="32"/>
      <c r="CB72" s="32"/>
      <c r="CC72" s="32"/>
      <c r="CD72" s="32"/>
    </row>
    <row r="73" spans="1:82" ht="12" customHeight="1">
      <c r="F73" s="27"/>
      <c r="G73" s="34"/>
      <c r="J73" s="31"/>
      <c r="L73" s="31"/>
      <c r="M73" s="31"/>
      <c r="N73" s="31"/>
      <c r="O73" s="31"/>
      <c r="P73" s="31"/>
      <c r="Q73" s="31"/>
      <c r="R73" s="31"/>
      <c r="S73" s="31"/>
      <c r="T73" s="31"/>
      <c r="U73" s="31"/>
      <c r="V73" s="31"/>
      <c r="W73" s="31"/>
      <c r="X73" s="31"/>
      <c r="Y73" s="31"/>
      <c r="Z73" s="31"/>
      <c r="AA73" s="31"/>
      <c r="AB73" s="31"/>
      <c r="AC73" s="31"/>
      <c r="AF73" s="5"/>
      <c r="AG73" s="31"/>
      <c r="AH73" s="31"/>
      <c r="AI73" s="31"/>
      <c r="AJ73" s="31"/>
      <c r="AK73" s="31"/>
      <c r="AL73" s="31"/>
      <c r="AM73" s="31"/>
      <c r="AN73" s="31"/>
      <c r="AO73" s="31"/>
      <c r="AP73" s="31"/>
      <c r="AQ73" s="31"/>
      <c r="AR73" s="31"/>
      <c r="AS73" s="31"/>
      <c r="AT73" s="31"/>
      <c r="AU73" s="31"/>
      <c r="AV73" s="31"/>
      <c r="AW73" s="31"/>
      <c r="AX73" s="31"/>
      <c r="AY73" s="31"/>
      <c r="AZ73" s="31"/>
      <c r="BA73" s="31"/>
      <c r="BB73" s="31"/>
      <c r="BC73" s="5"/>
      <c r="BD73" s="5"/>
      <c r="BE73" s="5"/>
      <c r="BF73" s="27"/>
      <c r="BG73" s="32"/>
      <c r="BH73" s="32"/>
      <c r="BI73" s="32"/>
      <c r="BJ73" s="32"/>
      <c r="BK73" s="32"/>
      <c r="BL73" s="32"/>
      <c r="BM73" s="32"/>
      <c r="BN73" s="32"/>
      <c r="BO73" s="32"/>
      <c r="BP73" s="32"/>
      <c r="BQ73" s="32"/>
      <c r="BR73" s="32"/>
      <c r="BS73" s="32"/>
      <c r="BT73" s="32"/>
      <c r="BU73" s="32"/>
      <c r="BV73" s="32"/>
      <c r="BW73" s="32"/>
      <c r="BX73" s="32"/>
      <c r="BY73" s="32"/>
      <c r="BZ73" s="32"/>
      <c r="CA73" s="32"/>
      <c r="CB73" s="32"/>
      <c r="CC73" s="32"/>
      <c r="CD73" s="32"/>
    </row>
    <row r="74" spans="1:82" s="5" customFormat="1" ht="12" customHeight="1">
      <c r="A74" s="9"/>
      <c r="B74" s="9"/>
      <c r="C74" s="2"/>
      <c r="D74" s="2"/>
      <c r="E74" s="2"/>
      <c r="F74" s="34" t="s">
        <v>85</v>
      </c>
      <c r="H74" s="2"/>
      <c r="I74" s="2"/>
      <c r="J74" s="70"/>
      <c r="K74" s="2"/>
      <c r="L74" s="70"/>
      <c r="M74" s="70"/>
      <c r="N74" s="70"/>
      <c r="O74" s="70"/>
      <c r="P74" s="70"/>
      <c r="Q74" s="70"/>
      <c r="R74" s="70"/>
      <c r="S74" s="70"/>
      <c r="T74" s="70"/>
      <c r="U74" s="70"/>
      <c r="V74" s="70"/>
      <c r="W74" s="70"/>
      <c r="X74" s="70"/>
      <c r="Y74" s="70"/>
      <c r="Z74" s="70"/>
      <c r="AA74" s="70"/>
      <c r="AB74" s="70"/>
      <c r="AC74" s="70"/>
      <c r="AG74" s="71" t="s">
        <v>86</v>
      </c>
      <c r="AH74" s="72">
        <v>0</v>
      </c>
    </row>
    <row r="75" spans="1:82" ht="12" customHeight="1">
      <c r="C75" s="2">
        <v>41</v>
      </c>
      <c r="G75" s="2" t="s">
        <v>87</v>
      </c>
      <c r="J75" s="10"/>
      <c r="L75" s="10">
        <v>1020403</v>
      </c>
      <c r="M75" s="10">
        <v>882283.33333333337</v>
      </c>
      <c r="N75" s="10">
        <v>882130</v>
      </c>
      <c r="O75" s="10">
        <v>869361.66666666663</v>
      </c>
      <c r="P75" s="10">
        <v>871511</v>
      </c>
      <c r="Q75" s="10">
        <v>874452</v>
      </c>
      <c r="R75" s="10">
        <v>904393</v>
      </c>
      <c r="S75" s="10">
        <v>936834</v>
      </c>
      <c r="T75" s="10">
        <v>949145</v>
      </c>
      <c r="U75" s="10">
        <v>946457</v>
      </c>
      <c r="V75" s="10">
        <v>943768</v>
      </c>
      <c r="W75" s="10">
        <v>943580</v>
      </c>
      <c r="X75" s="10">
        <v>943391</v>
      </c>
      <c r="Y75" s="10">
        <v>913202</v>
      </c>
      <c r="Z75" s="10">
        <v>913014</v>
      </c>
      <c r="AA75" s="10">
        <v>912825</v>
      </c>
      <c r="AB75" s="10">
        <v>912637</v>
      </c>
      <c r="AC75" s="10">
        <v>912448</v>
      </c>
      <c r="BH75" s="2"/>
      <c r="BI75" s="2"/>
      <c r="BJ75" s="2"/>
      <c r="BK75" s="2"/>
      <c r="BL75" s="2"/>
      <c r="BM75" s="2"/>
      <c r="BN75" s="2"/>
      <c r="BO75" s="2"/>
      <c r="BP75" s="2"/>
      <c r="BQ75" s="2"/>
      <c r="BR75" s="2"/>
      <c r="BS75" s="2"/>
      <c r="BT75" s="2"/>
      <c r="BU75" s="2"/>
      <c r="BV75" s="2"/>
      <c r="BW75" s="2"/>
      <c r="BX75" s="2"/>
      <c r="BY75" s="2"/>
      <c r="BZ75" s="2"/>
      <c r="CA75" s="2"/>
      <c r="CB75" s="2"/>
      <c r="CC75" s="2"/>
      <c r="CD75" s="2"/>
    </row>
    <row r="76" spans="1:82" ht="12" customHeight="1">
      <c r="C76" s="2">
        <v>42</v>
      </c>
      <c r="G76" s="2" t="s">
        <v>88</v>
      </c>
      <c r="J76" s="10"/>
      <c r="L76" s="10">
        <v>1020403</v>
      </c>
      <c r="M76" s="10">
        <v>882283.33333333337</v>
      </c>
      <c r="N76" s="10">
        <v>882130</v>
      </c>
      <c r="O76" s="10">
        <v>869361.66666666663</v>
      </c>
      <c r="P76" s="10">
        <v>871511</v>
      </c>
      <c r="Q76" s="10">
        <v>874452</v>
      </c>
      <c r="R76" s="10">
        <v>904393</v>
      </c>
      <c r="S76" s="10">
        <v>936834</v>
      </c>
      <c r="T76" s="10">
        <v>949145</v>
      </c>
      <c r="U76" s="10">
        <v>946457</v>
      </c>
      <c r="V76" s="10">
        <v>943768</v>
      </c>
      <c r="W76" s="10">
        <v>943580</v>
      </c>
      <c r="X76" s="10">
        <v>943391</v>
      </c>
      <c r="Y76" s="10">
        <v>913202</v>
      </c>
      <c r="Z76" s="10">
        <v>913014</v>
      </c>
      <c r="AA76" s="10">
        <v>912825</v>
      </c>
      <c r="AB76" s="10">
        <v>912637</v>
      </c>
      <c r="AC76" s="10">
        <v>912448</v>
      </c>
      <c r="BH76" s="2"/>
      <c r="BI76" s="2"/>
      <c r="BJ76" s="2"/>
      <c r="BK76" s="2"/>
      <c r="BL76" s="2"/>
      <c r="BM76" s="2"/>
      <c r="BN76" s="2"/>
      <c r="BO76" s="2"/>
      <c r="BP76" s="2"/>
      <c r="BQ76" s="2"/>
      <c r="BR76" s="2"/>
      <c r="BS76" s="2"/>
      <c r="BT76" s="2"/>
      <c r="BU76" s="2"/>
      <c r="BV76" s="2"/>
      <c r="BW76" s="2"/>
      <c r="BX76" s="2"/>
      <c r="BY76" s="2"/>
      <c r="BZ76" s="2"/>
      <c r="CA76" s="2"/>
      <c r="CB76" s="2"/>
      <c r="CC76" s="2"/>
      <c r="CD76" s="2"/>
    </row>
    <row r="77" spans="1:82" ht="12" customHeight="1">
      <c r="C77" s="2">
        <v>43</v>
      </c>
      <c r="G77" s="2" t="s">
        <v>89</v>
      </c>
      <c r="J77" s="10"/>
      <c r="L77" s="10">
        <v>1020403</v>
      </c>
      <c r="M77" s="10">
        <v>882283.33333333337</v>
      </c>
      <c r="N77" s="10">
        <v>882130</v>
      </c>
      <c r="O77" s="10">
        <v>869361.66666666663</v>
      </c>
      <c r="P77" s="10">
        <v>871511</v>
      </c>
      <c r="Q77" s="10">
        <v>874452</v>
      </c>
      <c r="R77" s="10">
        <v>904393</v>
      </c>
      <c r="S77" s="10">
        <v>936834</v>
      </c>
      <c r="T77" s="10">
        <v>949145</v>
      </c>
      <c r="U77" s="10">
        <v>946457</v>
      </c>
      <c r="V77" s="10">
        <v>943768</v>
      </c>
      <c r="W77" s="10">
        <v>943580</v>
      </c>
      <c r="X77" s="10">
        <v>943391</v>
      </c>
      <c r="Y77" s="10">
        <v>913202</v>
      </c>
      <c r="Z77" s="10">
        <v>913014</v>
      </c>
      <c r="AA77" s="10">
        <v>912825</v>
      </c>
      <c r="AB77" s="10">
        <v>912637</v>
      </c>
      <c r="AC77" s="10">
        <v>912448</v>
      </c>
      <c r="BH77" s="2"/>
      <c r="BI77" s="2"/>
      <c r="BJ77" s="2"/>
      <c r="BK77" s="2"/>
      <c r="BL77" s="2"/>
      <c r="BM77" s="2"/>
      <c r="BN77" s="2"/>
      <c r="BO77" s="2"/>
      <c r="BP77" s="2"/>
      <c r="BQ77" s="2"/>
      <c r="BR77" s="2"/>
      <c r="BS77" s="2"/>
      <c r="BT77" s="2"/>
      <c r="BU77" s="2"/>
      <c r="BV77" s="2"/>
      <c r="BW77" s="2"/>
      <c r="BX77" s="2"/>
      <c r="BY77" s="2"/>
      <c r="BZ77" s="2"/>
      <c r="CA77" s="2"/>
      <c r="CB77" s="2"/>
      <c r="CC77" s="2"/>
      <c r="CD77" s="2"/>
    </row>
    <row r="78" spans="1:82" ht="12" customHeight="1">
      <c r="C78" s="2">
        <v>44</v>
      </c>
      <c r="G78" s="2" t="s">
        <v>90</v>
      </c>
      <c r="J78" s="10"/>
      <c r="L78" s="10">
        <v>1020403</v>
      </c>
      <c r="M78" s="10">
        <v>882283.33333333337</v>
      </c>
      <c r="N78" s="10">
        <v>882130</v>
      </c>
      <c r="O78" s="10">
        <v>869361.66666666663</v>
      </c>
      <c r="P78" s="10">
        <v>871511</v>
      </c>
      <c r="Q78" s="10">
        <v>874452</v>
      </c>
      <c r="R78" s="10">
        <v>904393</v>
      </c>
      <c r="S78" s="10">
        <v>936834</v>
      </c>
      <c r="T78" s="10">
        <v>949145</v>
      </c>
      <c r="U78" s="10">
        <v>946457</v>
      </c>
      <c r="V78" s="10">
        <v>943768</v>
      </c>
      <c r="W78" s="10">
        <v>943580</v>
      </c>
      <c r="X78" s="10">
        <v>943391</v>
      </c>
      <c r="Y78" s="10">
        <v>913202</v>
      </c>
      <c r="Z78" s="10">
        <v>913014</v>
      </c>
      <c r="AA78" s="10">
        <v>912825</v>
      </c>
      <c r="AB78" s="10">
        <v>912637</v>
      </c>
      <c r="AC78" s="10">
        <v>912448</v>
      </c>
      <c r="BH78" s="2"/>
      <c r="BI78" s="2"/>
      <c r="BJ78" s="2"/>
      <c r="BK78" s="2"/>
      <c r="BL78" s="2"/>
      <c r="BM78" s="2"/>
      <c r="BN78" s="2"/>
      <c r="BO78" s="2"/>
      <c r="BP78" s="2"/>
      <c r="BQ78" s="2"/>
      <c r="BR78" s="2"/>
      <c r="BS78" s="2"/>
      <c r="BT78" s="2"/>
      <c r="BU78" s="2"/>
      <c r="BV78" s="2"/>
      <c r="BW78" s="2"/>
      <c r="BX78" s="2"/>
      <c r="BY78" s="2"/>
      <c r="BZ78" s="2"/>
      <c r="CA78" s="2"/>
      <c r="CB78" s="2"/>
      <c r="CC78" s="2"/>
      <c r="CD78" s="2"/>
    </row>
    <row r="79" spans="1:82" ht="12" customHeight="1">
      <c r="C79" s="2">
        <v>45</v>
      </c>
      <c r="G79" s="2" t="s">
        <v>91</v>
      </c>
      <c r="J79" s="10"/>
      <c r="L79" s="10">
        <v>1020403</v>
      </c>
      <c r="M79" s="10">
        <v>882283.33333333337</v>
      </c>
      <c r="N79" s="10">
        <v>882130</v>
      </c>
      <c r="O79" s="10">
        <v>869361.66666666663</v>
      </c>
      <c r="P79" s="10">
        <v>871511</v>
      </c>
      <c r="Q79" s="10">
        <v>874452</v>
      </c>
      <c r="R79" s="10">
        <v>904393</v>
      </c>
      <c r="S79" s="10">
        <v>936834</v>
      </c>
      <c r="T79" s="10">
        <v>949145</v>
      </c>
      <c r="U79" s="10">
        <v>946457</v>
      </c>
      <c r="V79" s="10">
        <v>943768</v>
      </c>
      <c r="W79" s="10">
        <v>943580</v>
      </c>
      <c r="X79" s="10">
        <v>943391</v>
      </c>
      <c r="Y79" s="10">
        <v>913202</v>
      </c>
      <c r="Z79" s="10">
        <v>913014</v>
      </c>
      <c r="AA79" s="10">
        <v>912825</v>
      </c>
      <c r="AB79" s="10">
        <v>912637</v>
      </c>
      <c r="AC79" s="10">
        <v>912448</v>
      </c>
      <c r="BH79" s="2"/>
      <c r="BI79" s="2"/>
      <c r="BJ79" s="2"/>
      <c r="BK79" s="2"/>
      <c r="BL79" s="2"/>
      <c r="BM79" s="2"/>
      <c r="BN79" s="2"/>
      <c r="BO79" s="2"/>
      <c r="BP79" s="2"/>
      <c r="BQ79" s="2"/>
      <c r="BR79" s="2"/>
      <c r="BS79" s="2"/>
      <c r="BT79" s="2"/>
      <c r="BU79" s="2"/>
      <c r="BV79" s="2"/>
      <c r="BW79" s="2"/>
      <c r="BX79" s="2"/>
      <c r="BY79" s="2"/>
      <c r="BZ79" s="2"/>
      <c r="CA79" s="2"/>
      <c r="CB79" s="2"/>
      <c r="CC79" s="2"/>
      <c r="CD79" s="2"/>
    </row>
    <row r="80" spans="1:82" ht="12" customHeight="1">
      <c r="G80" s="34"/>
      <c r="H80" s="31"/>
      <c r="I80" s="31"/>
      <c r="J80" s="31"/>
      <c r="K80" s="31"/>
      <c r="L80" s="31"/>
      <c r="M80" s="31"/>
      <c r="N80" s="31"/>
      <c r="O80" s="31"/>
      <c r="P80" s="31"/>
      <c r="Q80" s="31"/>
      <c r="R80" s="31"/>
      <c r="S80" s="31"/>
      <c r="T80" s="31"/>
      <c r="U80" s="31"/>
      <c r="V80" s="31"/>
      <c r="W80" s="31"/>
      <c r="X80" s="31"/>
      <c r="Y80" s="31"/>
      <c r="Z80" s="31"/>
      <c r="AA80" s="31"/>
      <c r="AB80" s="31"/>
      <c r="AC80" s="31"/>
      <c r="AF80" s="5"/>
      <c r="AG80" s="31"/>
      <c r="AH80" s="31"/>
      <c r="AI80" s="31"/>
      <c r="AJ80" s="31"/>
      <c r="AK80" s="31"/>
      <c r="AL80" s="31"/>
      <c r="AM80" s="31"/>
      <c r="AN80" s="31"/>
      <c r="AO80" s="31"/>
      <c r="AP80" s="31"/>
      <c r="AQ80" s="31"/>
      <c r="AR80" s="31"/>
      <c r="AS80" s="31"/>
      <c r="AT80" s="31"/>
      <c r="AU80" s="31"/>
      <c r="AV80" s="31"/>
      <c r="AW80" s="31"/>
      <c r="AX80" s="31"/>
      <c r="AY80" s="31"/>
      <c r="AZ80" s="31"/>
      <c r="BA80" s="31"/>
      <c r="BB80" s="31"/>
      <c r="BC80" s="5"/>
      <c r="BD80" s="5"/>
      <c r="BE80" s="5"/>
      <c r="BF80" s="27"/>
      <c r="BG80" s="32"/>
      <c r="BH80" s="32"/>
      <c r="BI80" s="32"/>
      <c r="BJ80" s="50" t="s">
        <v>92</v>
      </c>
      <c r="BK80" s="50" t="s">
        <v>93</v>
      </c>
      <c r="BL80" s="32"/>
      <c r="BM80" s="32"/>
      <c r="BN80" s="32"/>
      <c r="BO80" s="32"/>
      <c r="BP80" s="32"/>
      <c r="BQ80" s="32"/>
      <c r="BR80" s="32"/>
      <c r="BS80" s="32"/>
      <c r="BT80" s="32"/>
      <c r="BU80" s="32"/>
      <c r="BV80" s="32"/>
      <c r="BW80" s="32"/>
      <c r="BX80" s="32"/>
      <c r="BY80" s="32"/>
      <c r="BZ80" s="32"/>
      <c r="CA80" s="32"/>
      <c r="CB80" s="32"/>
      <c r="CC80" s="32"/>
      <c r="CD80" s="32"/>
    </row>
    <row r="81" spans="1:82" ht="12" customHeight="1">
      <c r="C81" s="26" t="s">
        <v>13</v>
      </c>
      <c r="D81" s="26"/>
      <c r="F81" s="29" t="s">
        <v>94</v>
      </c>
      <c r="G81" s="39"/>
      <c r="H81" s="3">
        <v>2009</v>
      </c>
      <c r="I81" s="3">
        <v>2010</v>
      </c>
      <c r="J81" s="3">
        <v>2011</v>
      </c>
      <c r="K81" s="3">
        <v>2012</v>
      </c>
      <c r="L81" s="3">
        <v>2013</v>
      </c>
      <c r="M81" s="3">
        <v>2014</v>
      </c>
      <c r="N81" s="3">
        <v>2015</v>
      </c>
      <c r="O81" s="3">
        <v>2016</v>
      </c>
      <c r="P81" s="3">
        <v>2017</v>
      </c>
      <c r="Q81" s="3">
        <v>2018</v>
      </c>
      <c r="R81" s="3">
        <v>2019</v>
      </c>
      <c r="S81" s="3">
        <v>2020</v>
      </c>
      <c r="T81" s="3">
        <v>2021</v>
      </c>
      <c r="U81" s="3">
        <v>2022</v>
      </c>
      <c r="V81" s="3">
        <v>2023</v>
      </c>
      <c r="W81" s="3">
        <v>2024</v>
      </c>
      <c r="X81" s="3">
        <v>2025</v>
      </c>
      <c r="Y81" s="3">
        <v>2026</v>
      </c>
      <c r="Z81" s="3">
        <v>2027</v>
      </c>
      <c r="AA81" s="3">
        <v>2028</v>
      </c>
      <c r="AB81" s="3">
        <v>2029</v>
      </c>
      <c r="AC81" s="3">
        <v>2030</v>
      </c>
      <c r="AE81" s="29" t="s">
        <v>21</v>
      </c>
      <c r="AF81" s="39"/>
      <c r="AG81" s="3">
        <v>2009</v>
      </c>
      <c r="AH81" s="3">
        <v>2010</v>
      </c>
      <c r="AI81" s="3">
        <v>2011</v>
      </c>
      <c r="AJ81" s="3">
        <v>2012</v>
      </c>
      <c r="AK81" s="3">
        <v>2013</v>
      </c>
      <c r="AL81" s="3">
        <v>2014</v>
      </c>
      <c r="AM81" s="3">
        <v>2015</v>
      </c>
      <c r="AN81" s="3">
        <v>2016</v>
      </c>
      <c r="AO81" s="3">
        <v>2017</v>
      </c>
      <c r="AP81" s="3">
        <v>2018</v>
      </c>
      <c r="AQ81" s="3">
        <v>2019</v>
      </c>
      <c r="AR81" s="3">
        <v>2020</v>
      </c>
      <c r="AS81" s="3">
        <v>2021</v>
      </c>
      <c r="AT81" s="3">
        <v>2022</v>
      </c>
      <c r="AU81" s="3">
        <v>2023</v>
      </c>
      <c r="AV81" s="3">
        <v>2024</v>
      </c>
      <c r="AW81" s="3">
        <v>2025</v>
      </c>
      <c r="AX81" s="3">
        <v>2026</v>
      </c>
      <c r="AY81" s="3">
        <v>2027</v>
      </c>
      <c r="AZ81" s="3">
        <v>2028</v>
      </c>
      <c r="BA81" s="3">
        <v>2029</v>
      </c>
      <c r="BB81" s="3">
        <v>2030</v>
      </c>
      <c r="BD81" s="40" t="s">
        <v>22</v>
      </c>
      <c r="BF81" s="29" t="s">
        <v>94</v>
      </c>
      <c r="BG81" s="39"/>
      <c r="BH81" s="40">
        <v>2008</v>
      </c>
      <c r="BI81" s="40">
        <v>2009</v>
      </c>
      <c r="BJ81" s="40">
        <v>2010</v>
      </c>
      <c r="BK81" s="40">
        <v>2011</v>
      </c>
      <c r="BL81" s="40">
        <v>2012</v>
      </c>
      <c r="BM81" s="40">
        <v>2013</v>
      </c>
      <c r="BN81" s="40">
        <v>2014</v>
      </c>
      <c r="BO81" s="40">
        <v>2015</v>
      </c>
      <c r="BP81" s="40">
        <v>2016</v>
      </c>
      <c r="BQ81" s="40">
        <v>2017</v>
      </c>
      <c r="BR81" s="40">
        <v>2018</v>
      </c>
      <c r="BS81" s="40">
        <v>2019</v>
      </c>
      <c r="BT81" s="40">
        <v>2020</v>
      </c>
      <c r="BU81" s="40">
        <v>2021</v>
      </c>
      <c r="BV81" s="40">
        <v>2022</v>
      </c>
      <c r="BW81" s="40">
        <v>2023</v>
      </c>
      <c r="BX81" s="40">
        <v>2024</v>
      </c>
      <c r="BY81" s="40">
        <v>2025</v>
      </c>
      <c r="BZ81" s="40">
        <v>2026</v>
      </c>
      <c r="CA81" s="40">
        <v>2027</v>
      </c>
      <c r="CB81" s="40">
        <v>2028</v>
      </c>
      <c r="CC81" s="40">
        <v>2029</v>
      </c>
      <c r="CD81" s="40">
        <v>2030</v>
      </c>
    </row>
    <row r="82" spans="1:82" ht="12" customHeight="1">
      <c r="F82" s="27" t="s">
        <v>95</v>
      </c>
      <c r="AE82" s="27" t="s">
        <v>96</v>
      </c>
      <c r="BF82" s="27" t="s">
        <v>95</v>
      </c>
      <c r="BG82" s="4"/>
      <c r="BI82" s="4"/>
      <c r="BJ82" s="4"/>
      <c r="BK82" s="4"/>
      <c r="BL82" s="4"/>
      <c r="BM82" s="4"/>
      <c r="BN82" s="4"/>
      <c r="BO82" s="4"/>
      <c r="BP82" s="4"/>
      <c r="BQ82" s="4"/>
      <c r="BR82" s="4"/>
      <c r="BS82" s="4"/>
      <c r="BT82" s="4"/>
      <c r="BU82" s="4"/>
      <c r="BV82" s="4"/>
      <c r="BW82" s="4"/>
      <c r="BX82" s="4"/>
      <c r="BY82" s="4"/>
      <c r="BZ82" s="4"/>
      <c r="CA82" s="4"/>
      <c r="CB82" s="4"/>
      <c r="CC82" s="4"/>
      <c r="CD82" s="4"/>
    </row>
    <row r="83" spans="1:82" ht="12" customHeight="1">
      <c r="G83" s="2" t="s">
        <v>97</v>
      </c>
      <c r="L83" s="67">
        <v>955750</v>
      </c>
      <c r="M83" s="67">
        <v>955750</v>
      </c>
      <c r="N83" s="67">
        <v>955750</v>
      </c>
      <c r="O83" s="67">
        <v>955750</v>
      </c>
      <c r="P83" s="67">
        <v>955750</v>
      </c>
      <c r="Q83" s="67">
        <v>955750</v>
      </c>
      <c r="R83" s="67">
        <v>955750</v>
      </c>
      <c r="S83" s="67">
        <v>955750</v>
      </c>
      <c r="T83" s="67">
        <v>955750</v>
      </c>
      <c r="U83" s="67">
        <v>955750</v>
      </c>
      <c r="V83" s="67">
        <v>955750</v>
      </c>
      <c r="W83" s="67">
        <v>955750</v>
      </c>
      <c r="X83" s="67">
        <v>955750</v>
      </c>
      <c r="Y83" s="67">
        <v>955750</v>
      </c>
      <c r="Z83" s="67">
        <v>955750</v>
      </c>
      <c r="AA83" s="67">
        <v>955750</v>
      </c>
      <c r="AB83" s="67">
        <v>955750</v>
      </c>
      <c r="AC83" s="67">
        <v>955750</v>
      </c>
      <c r="AF83" s="2" t="s">
        <v>97</v>
      </c>
      <c r="BG83" s="4" t="s">
        <v>97</v>
      </c>
      <c r="BI83" s="4"/>
      <c r="BJ83" s="4"/>
      <c r="BK83" s="4"/>
      <c r="BL83" s="4"/>
      <c r="BM83" s="4"/>
      <c r="BN83" s="4"/>
      <c r="BO83" s="4"/>
      <c r="BP83" s="4"/>
      <c r="BQ83" s="4"/>
      <c r="BR83" s="4"/>
      <c r="BS83" s="4"/>
      <c r="BT83" s="4"/>
      <c r="BU83" s="4"/>
      <c r="BV83" s="4"/>
      <c r="BW83" s="4"/>
      <c r="BX83" s="4"/>
      <c r="BY83" s="4"/>
      <c r="BZ83" s="4"/>
      <c r="CA83" s="4"/>
      <c r="CB83" s="4"/>
      <c r="CC83" s="4"/>
      <c r="CD83" s="4"/>
    </row>
    <row r="84" spans="1:82" ht="12" customHeight="1">
      <c r="G84" s="2" t="s">
        <v>98</v>
      </c>
      <c r="L84" s="32">
        <v>94175</v>
      </c>
      <c r="M84" s="32">
        <v>94175</v>
      </c>
      <c r="N84" s="32">
        <v>94175</v>
      </c>
      <c r="O84" s="32">
        <v>94175</v>
      </c>
      <c r="P84" s="32">
        <v>94175</v>
      </c>
      <c r="Q84" s="32">
        <v>94175</v>
      </c>
      <c r="R84" s="32">
        <v>94175</v>
      </c>
      <c r="S84" s="32">
        <v>94175</v>
      </c>
      <c r="T84" s="32">
        <v>94175</v>
      </c>
      <c r="U84" s="32">
        <v>94175</v>
      </c>
      <c r="V84" s="32">
        <v>94175</v>
      </c>
      <c r="W84" s="32">
        <v>94175</v>
      </c>
      <c r="X84" s="32">
        <v>94175</v>
      </c>
      <c r="Y84" s="32">
        <v>94175</v>
      </c>
      <c r="Z84" s="32">
        <v>94175</v>
      </c>
      <c r="AA84" s="32">
        <v>94175</v>
      </c>
      <c r="AB84" s="32">
        <v>94175</v>
      </c>
      <c r="AC84" s="32">
        <v>94175</v>
      </c>
      <c r="AF84" s="2" t="s">
        <v>99</v>
      </c>
      <c r="BG84" s="4" t="s">
        <v>98</v>
      </c>
      <c r="BI84" s="4"/>
      <c r="BJ84" s="4"/>
      <c r="BK84" s="4"/>
      <c r="BL84" s="4"/>
      <c r="BM84" s="4"/>
      <c r="BN84" s="4"/>
      <c r="BO84" s="4"/>
      <c r="BP84" s="4"/>
      <c r="BQ84" s="4"/>
      <c r="BR84" s="4"/>
      <c r="BS84" s="4"/>
      <c r="BT84" s="4"/>
      <c r="BU84" s="4"/>
      <c r="BV84" s="4"/>
      <c r="BW84" s="4"/>
      <c r="BX84" s="4"/>
      <c r="BY84" s="4"/>
      <c r="BZ84" s="4"/>
      <c r="CA84" s="4"/>
      <c r="CB84" s="4"/>
      <c r="CC84" s="4"/>
      <c r="CD84" s="4"/>
    </row>
    <row r="85" spans="1:82" ht="12" customHeight="1">
      <c r="G85" s="2" t="s">
        <v>100</v>
      </c>
      <c r="L85" s="32">
        <v>925</v>
      </c>
      <c r="M85" s="32">
        <v>925</v>
      </c>
      <c r="N85" s="32">
        <v>925</v>
      </c>
      <c r="O85" s="32">
        <v>925</v>
      </c>
      <c r="P85" s="32">
        <v>925</v>
      </c>
      <c r="Q85" s="32">
        <v>925</v>
      </c>
      <c r="R85" s="32">
        <v>925</v>
      </c>
      <c r="S85" s="32">
        <v>925</v>
      </c>
      <c r="T85" s="32">
        <v>925</v>
      </c>
      <c r="U85" s="32">
        <v>925</v>
      </c>
      <c r="V85" s="32">
        <v>925</v>
      </c>
      <c r="W85" s="32">
        <v>925</v>
      </c>
      <c r="X85" s="32">
        <v>925</v>
      </c>
      <c r="Y85" s="32">
        <v>925</v>
      </c>
      <c r="Z85" s="32">
        <v>925</v>
      </c>
      <c r="AA85" s="32">
        <v>925</v>
      </c>
      <c r="AB85" s="32">
        <v>925</v>
      </c>
      <c r="AC85" s="32">
        <v>925</v>
      </c>
      <c r="AF85" s="2" t="s">
        <v>100</v>
      </c>
      <c r="BG85" s="4" t="s">
        <v>100</v>
      </c>
      <c r="BI85" s="4"/>
      <c r="BJ85" s="4"/>
      <c r="BK85" s="4"/>
      <c r="BL85" s="4"/>
      <c r="BM85" s="4"/>
      <c r="BN85" s="4"/>
      <c r="BO85" s="4"/>
      <c r="BP85" s="4"/>
      <c r="BQ85" s="4"/>
      <c r="BR85" s="4"/>
      <c r="BS85" s="4"/>
      <c r="BT85" s="4"/>
      <c r="BU85" s="4"/>
      <c r="BV85" s="4"/>
      <c r="BW85" s="4"/>
      <c r="BX85" s="4"/>
      <c r="BY85" s="4"/>
      <c r="BZ85" s="4"/>
      <c r="CA85" s="4"/>
      <c r="CB85" s="4"/>
      <c r="CC85" s="4"/>
      <c r="CD85" s="4"/>
    </row>
    <row r="86" spans="1:82" ht="12" customHeight="1">
      <c r="C86" s="2">
        <v>10</v>
      </c>
      <c r="G86" s="5" t="s">
        <v>101</v>
      </c>
      <c r="L86" s="67"/>
      <c r="M86" s="67">
        <v>20000</v>
      </c>
      <c r="N86" s="67">
        <v>20000</v>
      </c>
      <c r="O86" s="67">
        <v>20000</v>
      </c>
      <c r="P86" s="67">
        <v>20000</v>
      </c>
      <c r="Q86" s="67">
        <v>20000</v>
      </c>
      <c r="R86" s="67">
        <v>20000</v>
      </c>
      <c r="S86" s="67">
        <v>20000</v>
      </c>
      <c r="T86" s="67">
        <v>20000</v>
      </c>
      <c r="U86" s="67">
        <v>20000</v>
      </c>
      <c r="V86" s="67">
        <v>20000</v>
      </c>
      <c r="W86" s="67">
        <v>20000</v>
      </c>
      <c r="X86" s="67">
        <v>20000</v>
      </c>
      <c r="Y86" s="67">
        <v>20000</v>
      </c>
      <c r="Z86" s="67">
        <v>20000</v>
      </c>
      <c r="AA86" s="67">
        <v>20000</v>
      </c>
      <c r="AB86" s="67">
        <v>20000</v>
      </c>
      <c r="AC86" s="67">
        <v>20000</v>
      </c>
      <c r="AF86" s="5" t="s">
        <v>102</v>
      </c>
      <c r="BG86" s="4" t="s">
        <v>101</v>
      </c>
      <c r="BI86" s="4"/>
      <c r="BJ86" s="4"/>
      <c r="BK86" s="4"/>
      <c r="BL86" s="4"/>
      <c r="BM86" s="4"/>
      <c r="BN86" s="4"/>
      <c r="BO86" s="4"/>
      <c r="BP86" s="4"/>
      <c r="BQ86" s="4"/>
      <c r="BR86" s="4"/>
      <c r="BS86" s="4"/>
      <c r="BT86" s="4"/>
      <c r="BU86" s="4"/>
      <c r="BV86" s="4"/>
      <c r="BW86" s="4"/>
      <c r="BX86" s="4"/>
      <c r="BY86" s="4"/>
      <c r="BZ86" s="4"/>
      <c r="CA86" s="4"/>
      <c r="CB86" s="4"/>
      <c r="CC86" s="4"/>
      <c r="CD86" s="4"/>
    </row>
    <row r="87" spans="1:82" s="5" customFormat="1" ht="12" customHeight="1">
      <c r="A87" s="9"/>
      <c r="B87" s="9"/>
      <c r="C87" s="2">
        <v>69</v>
      </c>
      <c r="D87" s="2"/>
      <c r="F87" s="2"/>
      <c r="G87" s="5" t="s">
        <v>103</v>
      </c>
      <c r="H87" s="2"/>
      <c r="I87" s="2"/>
      <c r="J87" s="2"/>
      <c r="K87" s="2"/>
      <c r="L87" s="67"/>
      <c r="M87" s="54"/>
      <c r="N87" s="54"/>
      <c r="O87" s="54"/>
      <c r="P87" s="67">
        <v>21000</v>
      </c>
      <c r="Q87" s="67">
        <v>21000</v>
      </c>
      <c r="R87" s="67">
        <v>21000</v>
      </c>
      <c r="S87" s="67">
        <v>21000</v>
      </c>
      <c r="T87" s="67">
        <v>21000</v>
      </c>
      <c r="U87" s="67">
        <v>21000</v>
      </c>
      <c r="V87" s="67">
        <v>21000</v>
      </c>
      <c r="W87" s="67">
        <v>21000</v>
      </c>
      <c r="X87" s="67">
        <v>21000</v>
      </c>
      <c r="Y87" s="67">
        <v>21000</v>
      </c>
      <c r="Z87" s="67">
        <v>21000</v>
      </c>
      <c r="AA87" s="67">
        <v>21000</v>
      </c>
      <c r="AB87" s="67">
        <v>21000</v>
      </c>
      <c r="AC87" s="67">
        <v>21000</v>
      </c>
      <c r="AD87" s="2"/>
      <c r="AE87" s="2"/>
      <c r="AF87" s="5" t="s">
        <v>103</v>
      </c>
      <c r="BC87" s="2"/>
      <c r="BD87" s="2"/>
      <c r="BE87" s="2"/>
      <c r="BF87" s="2"/>
      <c r="BG87" s="4" t="s">
        <v>103</v>
      </c>
      <c r="BH87" s="32"/>
      <c r="BI87" s="4"/>
      <c r="BJ87" s="32"/>
      <c r="BK87" s="32"/>
      <c r="BL87" s="32"/>
      <c r="BM87" s="32"/>
      <c r="BN87" s="32"/>
      <c r="BO87" s="32"/>
      <c r="BP87" s="32"/>
      <c r="BQ87" s="32"/>
      <c r="BR87" s="32"/>
      <c r="BS87" s="32"/>
      <c r="BT87" s="32"/>
      <c r="BU87" s="32"/>
      <c r="BV87" s="32"/>
      <c r="BW87" s="32"/>
      <c r="BX87" s="32"/>
      <c r="BY87" s="32"/>
      <c r="BZ87" s="32"/>
      <c r="CA87" s="32"/>
      <c r="CB87" s="32"/>
      <c r="CC87" s="32"/>
      <c r="CD87" s="32"/>
    </row>
    <row r="88" spans="1:82" ht="12" customHeight="1">
      <c r="G88" s="2" t="s">
        <v>104</v>
      </c>
      <c r="L88" s="73">
        <v>0</v>
      </c>
      <c r="M88" s="73">
        <v>0</v>
      </c>
      <c r="N88" s="73">
        <v>0</v>
      </c>
      <c r="O88" s="73">
        <v>0</v>
      </c>
      <c r="P88" s="73">
        <v>0</v>
      </c>
      <c r="Q88" s="73">
        <v>0</v>
      </c>
      <c r="R88" s="73">
        <v>0</v>
      </c>
      <c r="S88" s="73">
        <v>0</v>
      </c>
      <c r="T88" s="73">
        <v>0</v>
      </c>
      <c r="U88" s="73">
        <v>0</v>
      </c>
      <c r="V88" s="73">
        <v>0</v>
      </c>
      <c r="W88" s="73">
        <v>0</v>
      </c>
      <c r="X88" s="73">
        <v>0</v>
      </c>
      <c r="Y88" s="73">
        <v>0</v>
      </c>
      <c r="Z88" s="73">
        <v>0</v>
      </c>
      <c r="AA88" s="73">
        <v>0</v>
      </c>
      <c r="AB88" s="73">
        <v>0</v>
      </c>
      <c r="AC88" s="73">
        <v>0</v>
      </c>
      <c r="AF88" s="2" t="s">
        <v>104</v>
      </c>
      <c r="AG88" s="74">
        <v>285500</v>
      </c>
      <c r="AH88" s="4">
        <v>285500</v>
      </c>
      <c r="AI88" s="4">
        <v>285500</v>
      </c>
      <c r="AJ88" s="4">
        <v>253280</v>
      </c>
      <c r="AK88" s="4">
        <v>140000</v>
      </c>
      <c r="AL88" s="4">
        <v>140000</v>
      </c>
      <c r="AM88" s="4">
        <v>140000</v>
      </c>
      <c r="AN88" s="4">
        <v>140000</v>
      </c>
      <c r="AO88" s="4">
        <v>140000</v>
      </c>
      <c r="AP88" s="4">
        <v>140000</v>
      </c>
      <c r="AQ88" s="4">
        <v>140000</v>
      </c>
      <c r="AR88" s="4">
        <v>140000</v>
      </c>
      <c r="AS88" s="4">
        <v>140000</v>
      </c>
      <c r="AT88" s="4">
        <v>140000</v>
      </c>
      <c r="AU88" s="4">
        <v>140000</v>
      </c>
      <c r="AV88" s="4">
        <v>140000</v>
      </c>
      <c r="AW88" s="4">
        <v>140000</v>
      </c>
      <c r="AX88" s="4">
        <v>140000</v>
      </c>
      <c r="AY88" s="4">
        <v>140000</v>
      </c>
      <c r="AZ88" s="4">
        <v>140000</v>
      </c>
      <c r="BA88" s="4">
        <v>140000</v>
      </c>
      <c r="BB88" s="4">
        <v>140000</v>
      </c>
      <c r="BD88" s="4">
        <v>285500</v>
      </c>
      <c r="BG88" s="4" t="s">
        <v>104</v>
      </c>
      <c r="BH88" s="32"/>
      <c r="BI88" s="4"/>
      <c r="BJ88" s="32"/>
      <c r="BK88" s="50">
        <v>253280</v>
      </c>
      <c r="BL88" s="50">
        <v>140000</v>
      </c>
      <c r="BM88" s="50">
        <v>140000</v>
      </c>
      <c r="BN88" s="32">
        <v>140000</v>
      </c>
      <c r="BO88" s="32">
        <v>140000</v>
      </c>
      <c r="BP88" s="32">
        <v>140000</v>
      </c>
      <c r="BQ88" s="32">
        <v>140000</v>
      </c>
      <c r="BR88" s="32">
        <v>140000</v>
      </c>
      <c r="BS88" s="32">
        <v>140000</v>
      </c>
      <c r="BT88" s="32">
        <v>140000</v>
      </c>
      <c r="BU88" s="32">
        <v>140000</v>
      </c>
      <c r="BV88" s="32">
        <v>140000</v>
      </c>
      <c r="BW88" s="32">
        <v>140000</v>
      </c>
      <c r="BX88" s="32">
        <v>140000</v>
      </c>
      <c r="BY88" s="32">
        <v>140000</v>
      </c>
      <c r="BZ88" s="32">
        <v>140000</v>
      </c>
      <c r="CA88" s="32">
        <v>140000</v>
      </c>
      <c r="CB88" s="32">
        <v>140000</v>
      </c>
      <c r="CC88" s="32">
        <v>140000</v>
      </c>
      <c r="CD88" s="32">
        <v>140000</v>
      </c>
    </row>
    <row r="89" spans="1:82" s="5" customFormat="1" ht="12" customHeight="1">
      <c r="A89" s="9"/>
      <c r="B89" s="9"/>
      <c r="G89" s="34" t="s">
        <v>46</v>
      </c>
      <c r="H89" s="2"/>
      <c r="I89" s="2"/>
      <c r="J89" s="2"/>
      <c r="K89" s="2"/>
      <c r="L89" s="57">
        <v>1050850</v>
      </c>
      <c r="M89" s="57">
        <v>1070850</v>
      </c>
      <c r="N89" s="57">
        <v>1070850</v>
      </c>
      <c r="O89" s="57">
        <v>1070850</v>
      </c>
      <c r="P89" s="57">
        <v>1091850</v>
      </c>
      <c r="Q89" s="57">
        <v>1091850</v>
      </c>
      <c r="R89" s="57">
        <v>1091850</v>
      </c>
      <c r="S89" s="57">
        <v>1091850</v>
      </c>
      <c r="T89" s="57">
        <v>1091850</v>
      </c>
      <c r="U89" s="57">
        <v>1091850</v>
      </c>
      <c r="V89" s="57">
        <v>1091850</v>
      </c>
      <c r="W89" s="57">
        <v>1091850</v>
      </c>
      <c r="X89" s="57">
        <v>1091850</v>
      </c>
      <c r="Y89" s="57">
        <v>1091850</v>
      </c>
      <c r="Z89" s="57">
        <v>1091850</v>
      </c>
      <c r="AA89" s="57">
        <v>1091850</v>
      </c>
      <c r="AB89" s="57">
        <v>1091850</v>
      </c>
      <c r="AC89" s="57">
        <v>1091850</v>
      </c>
      <c r="AF89" s="34" t="s">
        <v>46</v>
      </c>
      <c r="AG89" s="57"/>
      <c r="AH89" s="57"/>
      <c r="AI89" s="57"/>
      <c r="AJ89" s="57"/>
      <c r="AK89" s="57"/>
      <c r="AL89" s="57"/>
      <c r="AM89" s="57"/>
      <c r="AN89" s="57"/>
      <c r="AO89" s="57"/>
      <c r="AP89" s="57"/>
      <c r="AQ89" s="57"/>
      <c r="AR89" s="57"/>
      <c r="AS89" s="57"/>
      <c r="AT89" s="57"/>
      <c r="AU89" s="57"/>
      <c r="AV89" s="57"/>
      <c r="AW89" s="57"/>
      <c r="AX89" s="57"/>
      <c r="AY89" s="57"/>
      <c r="AZ89" s="57"/>
      <c r="BA89" s="57"/>
      <c r="BB89" s="57"/>
      <c r="BG89" s="58" t="s">
        <v>46</v>
      </c>
      <c r="BI89" s="4"/>
    </row>
    <row r="90" spans="1:82" ht="12" customHeight="1">
      <c r="AG90" s="71" t="s">
        <v>105</v>
      </c>
      <c r="AH90" s="75">
        <v>142775</v>
      </c>
      <c r="BD90" s="4"/>
      <c r="BI90" s="4"/>
      <c r="BJ90" s="32"/>
      <c r="BK90" s="32"/>
      <c r="BL90" s="32"/>
      <c r="BM90" s="32"/>
      <c r="BN90" s="32"/>
      <c r="BO90" s="32"/>
      <c r="BP90" s="32"/>
      <c r="BQ90" s="32"/>
      <c r="BR90" s="32"/>
      <c r="BS90" s="32"/>
      <c r="BT90" s="32"/>
      <c r="BU90" s="32"/>
      <c r="BV90" s="32"/>
      <c r="BW90" s="32"/>
      <c r="BX90" s="32"/>
      <c r="BY90" s="32"/>
      <c r="BZ90" s="32"/>
      <c r="CA90" s="32"/>
      <c r="CB90" s="32"/>
      <c r="CC90" s="32"/>
      <c r="CD90" s="32"/>
    </row>
    <row r="91" spans="1:82" ht="12" customHeight="1">
      <c r="F91" s="27" t="s">
        <v>106</v>
      </c>
      <c r="AE91" s="27" t="s">
        <v>107</v>
      </c>
      <c r="BD91" s="4"/>
      <c r="BF91" s="27" t="s">
        <v>106</v>
      </c>
      <c r="BI91" s="4"/>
      <c r="BJ91" s="32"/>
      <c r="BK91" s="32"/>
      <c r="BL91" s="32"/>
      <c r="BM91" s="32"/>
      <c r="BN91" s="32"/>
      <c r="BO91" s="32"/>
      <c r="BP91" s="32"/>
      <c r="BQ91" s="32"/>
      <c r="BR91" s="32"/>
      <c r="BS91" s="32"/>
      <c r="BT91" s="32"/>
      <c r="BU91" s="32"/>
      <c r="BV91" s="32"/>
      <c r="BW91" s="32"/>
      <c r="BX91" s="32"/>
      <c r="BY91" s="32"/>
      <c r="BZ91" s="32"/>
      <c r="CA91" s="32"/>
      <c r="CB91" s="32"/>
      <c r="CC91" s="32"/>
      <c r="CD91" s="32"/>
    </row>
    <row r="92" spans="1:82" ht="12" customHeight="1">
      <c r="C92" s="2" t="s">
        <v>108</v>
      </c>
      <c r="D92" s="2" t="s">
        <v>109</v>
      </c>
      <c r="G92" s="2" t="s">
        <v>110</v>
      </c>
      <c r="L92" s="67">
        <v>-75000</v>
      </c>
      <c r="M92" s="67">
        <v>40000</v>
      </c>
      <c r="N92" s="67">
        <v>-50000</v>
      </c>
      <c r="O92" s="67">
        <v>50000</v>
      </c>
      <c r="P92" s="67">
        <v>-50000</v>
      </c>
      <c r="Q92" s="67">
        <v>50000</v>
      </c>
      <c r="R92" s="67">
        <v>-50000</v>
      </c>
      <c r="S92" s="67">
        <v>50000</v>
      </c>
      <c r="T92" s="67">
        <v>-50000</v>
      </c>
      <c r="U92" s="67">
        <v>50000</v>
      </c>
      <c r="V92" s="67">
        <v>-50000</v>
      </c>
      <c r="W92" s="67">
        <v>50000</v>
      </c>
      <c r="X92" s="67">
        <v>-50000</v>
      </c>
      <c r="Y92" s="67">
        <v>50000</v>
      </c>
      <c r="Z92" s="67">
        <v>-50000</v>
      </c>
      <c r="AA92" s="67">
        <v>50000</v>
      </c>
      <c r="AB92" s="67">
        <v>-50000</v>
      </c>
      <c r="AC92" s="67">
        <v>50000</v>
      </c>
      <c r="AF92" s="2" t="s">
        <v>110</v>
      </c>
      <c r="AG92" s="74">
        <v>45500</v>
      </c>
      <c r="AH92" s="4">
        <v>31500</v>
      </c>
      <c r="AI92" s="4">
        <v>31500</v>
      </c>
      <c r="AJ92" s="4">
        <v>31500</v>
      </c>
      <c r="AK92" s="4">
        <v>50925</v>
      </c>
      <c r="AL92" s="4">
        <v>50925</v>
      </c>
      <c r="AM92" s="4">
        <v>50925</v>
      </c>
      <c r="AN92" s="4">
        <v>50925</v>
      </c>
      <c r="AO92" s="4">
        <v>50925</v>
      </c>
      <c r="AP92" s="4">
        <v>50925</v>
      </c>
      <c r="AQ92" s="4">
        <v>50925</v>
      </c>
      <c r="AR92" s="4">
        <v>50925</v>
      </c>
      <c r="AS92" s="4">
        <v>50925</v>
      </c>
      <c r="AT92" s="4">
        <v>50925</v>
      </c>
      <c r="AU92" s="4">
        <v>50925</v>
      </c>
      <c r="AV92" s="4">
        <v>50925</v>
      </c>
      <c r="AW92" s="4">
        <v>50925</v>
      </c>
      <c r="AX92" s="4">
        <v>50925</v>
      </c>
      <c r="AY92" s="4">
        <v>50925</v>
      </c>
      <c r="AZ92" s="4">
        <v>50925</v>
      </c>
      <c r="BA92" s="4">
        <v>50925</v>
      </c>
      <c r="BB92" s="4">
        <v>50925</v>
      </c>
      <c r="BD92" s="4" t="s">
        <v>80</v>
      </c>
      <c r="BG92" s="2" t="s">
        <v>110</v>
      </c>
      <c r="BI92" s="4"/>
      <c r="BJ92" s="50">
        <v>118000</v>
      </c>
      <c r="BK92" s="32">
        <v>118000</v>
      </c>
      <c r="BL92" s="32">
        <v>118000</v>
      </c>
      <c r="BM92" s="32">
        <v>193000</v>
      </c>
      <c r="BN92" s="32">
        <v>153000</v>
      </c>
      <c r="BO92" s="32">
        <v>203000</v>
      </c>
      <c r="BP92" s="32">
        <v>153000</v>
      </c>
      <c r="BQ92" s="32">
        <v>203000</v>
      </c>
      <c r="BR92" s="32">
        <v>153000</v>
      </c>
      <c r="BS92" s="32">
        <v>203000</v>
      </c>
      <c r="BT92" s="32">
        <v>153000</v>
      </c>
      <c r="BU92" s="32">
        <v>203000</v>
      </c>
      <c r="BV92" s="32">
        <v>153000</v>
      </c>
      <c r="BW92" s="32">
        <v>203000</v>
      </c>
      <c r="BX92" s="32">
        <v>153000</v>
      </c>
      <c r="BY92" s="32">
        <v>203000</v>
      </c>
      <c r="BZ92" s="32">
        <v>153000</v>
      </c>
      <c r="CA92" s="32">
        <v>203000</v>
      </c>
      <c r="CB92" s="32">
        <v>153000</v>
      </c>
      <c r="CC92" s="32">
        <v>203000</v>
      </c>
      <c r="CD92" s="32">
        <v>153000</v>
      </c>
    </row>
    <row r="93" spans="1:82" ht="12" customHeight="1">
      <c r="C93" s="2" t="s">
        <v>111</v>
      </c>
      <c r="D93" s="2" t="s">
        <v>112</v>
      </c>
      <c r="G93" s="2" t="s">
        <v>113</v>
      </c>
      <c r="L93" s="67">
        <v>50000</v>
      </c>
      <c r="M93" s="67">
        <v>-60000</v>
      </c>
      <c r="N93" s="67">
        <v>50000</v>
      </c>
      <c r="O93" s="67">
        <v>-50000</v>
      </c>
      <c r="P93" s="67">
        <v>50000</v>
      </c>
      <c r="Q93" s="67">
        <v>-50000</v>
      </c>
      <c r="R93" s="67">
        <v>50000</v>
      </c>
      <c r="S93" s="67">
        <v>-50000</v>
      </c>
      <c r="T93" s="67">
        <v>50000</v>
      </c>
      <c r="U93" s="67">
        <v>-50000</v>
      </c>
      <c r="V93" s="67">
        <v>50000</v>
      </c>
      <c r="W93" s="67">
        <v>-50000</v>
      </c>
      <c r="X93" s="67">
        <v>50000</v>
      </c>
      <c r="Y93" s="67">
        <v>-50000</v>
      </c>
      <c r="Z93" s="67">
        <v>50000</v>
      </c>
      <c r="AA93" s="67">
        <v>-50000</v>
      </c>
      <c r="AB93" s="67">
        <v>50000</v>
      </c>
      <c r="AC93" s="67">
        <v>-50000</v>
      </c>
      <c r="AF93" s="2" t="s">
        <v>113</v>
      </c>
      <c r="AG93" s="74">
        <v>40000</v>
      </c>
      <c r="AH93" s="4">
        <v>40000</v>
      </c>
      <c r="AI93" s="4">
        <v>40000</v>
      </c>
      <c r="AJ93" s="4">
        <v>40000</v>
      </c>
      <c r="AK93" s="4">
        <v>40000</v>
      </c>
      <c r="AL93" s="4">
        <v>40000</v>
      </c>
      <c r="AM93" s="4">
        <v>40000</v>
      </c>
      <c r="AN93" s="4">
        <v>40000</v>
      </c>
      <c r="AO93" s="4">
        <v>40000</v>
      </c>
      <c r="AP93" s="4">
        <v>40000</v>
      </c>
      <c r="AQ93" s="4">
        <v>40000</v>
      </c>
      <c r="AR93" s="4">
        <v>40000</v>
      </c>
      <c r="AS93" s="4">
        <v>40000</v>
      </c>
      <c r="AT93" s="4">
        <v>40000</v>
      </c>
      <c r="AU93" s="4">
        <v>40000</v>
      </c>
      <c r="AV93" s="4">
        <v>40000</v>
      </c>
      <c r="AW93" s="4">
        <v>40000</v>
      </c>
      <c r="AX93" s="4">
        <v>40000</v>
      </c>
      <c r="AY93" s="4">
        <v>40000</v>
      </c>
      <c r="AZ93" s="4">
        <v>40000</v>
      </c>
      <c r="BA93" s="4">
        <v>40000</v>
      </c>
      <c r="BB93" s="4">
        <v>40000</v>
      </c>
      <c r="BD93" s="4">
        <v>40000</v>
      </c>
      <c r="BG93" s="2" t="s">
        <v>113</v>
      </c>
      <c r="BI93" s="4"/>
      <c r="BJ93" s="50">
        <v>116000</v>
      </c>
      <c r="BK93" s="32">
        <v>116000</v>
      </c>
      <c r="BL93" s="32">
        <v>116000</v>
      </c>
      <c r="BM93" s="32">
        <v>66000</v>
      </c>
      <c r="BN93" s="32">
        <v>126000</v>
      </c>
      <c r="BO93" s="32">
        <v>76000</v>
      </c>
      <c r="BP93" s="32">
        <v>126000</v>
      </c>
      <c r="BQ93" s="32">
        <v>76000</v>
      </c>
      <c r="BR93" s="32">
        <v>126000</v>
      </c>
      <c r="BS93" s="32">
        <v>76000</v>
      </c>
      <c r="BT93" s="32">
        <v>126000</v>
      </c>
      <c r="BU93" s="32">
        <v>76000</v>
      </c>
      <c r="BV93" s="32">
        <v>126000</v>
      </c>
      <c r="BW93" s="32">
        <v>76000</v>
      </c>
      <c r="BX93" s="32">
        <v>126000</v>
      </c>
      <c r="BY93" s="32">
        <v>76000</v>
      </c>
      <c r="BZ93" s="32">
        <v>126000</v>
      </c>
      <c r="CA93" s="32">
        <v>76000</v>
      </c>
      <c r="CB93" s="32">
        <v>126000</v>
      </c>
      <c r="CC93" s="32">
        <v>76000</v>
      </c>
      <c r="CD93" s="32">
        <v>126000</v>
      </c>
    </row>
    <row r="94" spans="1:82" ht="12" customHeight="1">
      <c r="C94" s="2">
        <v>87</v>
      </c>
      <c r="D94" s="2" t="s">
        <v>114</v>
      </c>
      <c r="G94" s="2" t="s">
        <v>115</v>
      </c>
      <c r="L94" s="67"/>
      <c r="M94" s="67"/>
      <c r="N94" s="67"/>
      <c r="O94" s="67"/>
      <c r="P94" s="67"/>
      <c r="Q94" s="67"/>
      <c r="R94" s="67"/>
      <c r="S94" s="67"/>
      <c r="T94" s="67"/>
      <c r="U94" s="67"/>
      <c r="V94" s="67"/>
      <c r="W94" s="67"/>
      <c r="X94" s="67"/>
      <c r="Y94" s="67"/>
      <c r="Z94" s="67"/>
      <c r="AA94" s="67"/>
      <c r="AB94" s="67"/>
      <c r="AC94" s="67"/>
      <c r="AF94" s="2" t="s">
        <v>115</v>
      </c>
      <c r="AG94" s="4">
        <v>0</v>
      </c>
      <c r="AH94" s="4">
        <v>0</v>
      </c>
      <c r="AI94" s="4">
        <v>0</v>
      </c>
      <c r="AJ94" s="4">
        <v>0</v>
      </c>
      <c r="AK94" s="4">
        <v>0</v>
      </c>
      <c r="AL94" s="4">
        <v>0</v>
      </c>
      <c r="AM94" s="4">
        <v>0</v>
      </c>
      <c r="AN94" s="4">
        <v>0</v>
      </c>
      <c r="AO94" s="4">
        <v>0</v>
      </c>
      <c r="AP94" s="4">
        <v>0</v>
      </c>
      <c r="AQ94" s="4">
        <v>0</v>
      </c>
      <c r="AR94" s="4">
        <v>0</v>
      </c>
      <c r="AS94" s="4">
        <v>0</v>
      </c>
      <c r="AT94" s="4">
        <v>0</v>
      </c>
      <c r="AU94" s="4">
        <v>0</v>
      </c>
      <c r="AV94" s="4">
        <v>0</v>
      </c>
      <c r="AW94" s="4">
        <v>0</v>
      </c>
      <c r="AX94" s="4">
        <v>0</v>
      </c>
      <c r="AY94" s="4">
        <v>0</v>
      </c>
      <c r="AZ94" s="4">
        <v>0</v>
      </c>
      <c r="BA94" s="4">
        <v>0</v>
      </c>
      <c r="BB94" s="4">
        <v>0</v>
      </c>
      <c r="BD94" s="4"/>
      <c r="BG94" s="2" t="s">
        <v>115</v>
      </c>
      <c r="BH94" s="32"/>
      <c r="BI94" s="32"/>
      <c r="BJ94" s="76"/>
      <c r="BK94" s="77"/>
      <c r="BL94" s="77"/>
      <c r="BM94" s="77"/>
      <c r="BN94" s="77"/>
      <c r="BO94" s="77"/>
      <c r="BP94" s="77"/>
      <c r="BQ94" s="77"/>
      <c r="BR94" s="77"/>
      <c r="BS94" s="77"/>
      <c r="BT94" s="77"/>
      <c r="BU94" s="77"/>
      <c r="BV94" s="77"/>
      <c r="BW94" s="77"/>
      <c r="BX94" s="77"/>
      <c r="BY94" s="77"/>
      <c r="BZ94" s="77"/>
      <c r="CA94" s="77"/>
      <c r="CB94" s="77"/>
      <c r="CC94" s="77"/>
      <c r="CD94" s="77"/>
    </row>
    <row r="95" spans="1:82" ht="12" customHeight="1">
      <c r="C95" s="2" t="s">
        <v>116</v>
      </c>
      <c r="G95" s="2" t="s">
        <v>117</v>
      </c>
      <c r="L95" s="67"/>
      <c r="M95" s="67"/>
      <c r="N95" s="67"/>
      <c r="O95" s="67"/>
      <c r="P95" s="67"/>
      <c r="Q95" s="67"/>
      <c r="R95" s="67"/>
      <c r="S95" s="67"/>
      <c r="T95" s="67"/>
      <c r="U95" s="67"/>
      <c r="V95" s="67"/>
      <c r="W95" s="67"/>
      <c r="X95" s="67"/>
      <c r="Y95" s="67"/>
      <c r="Z95" s="67"/>
      <c r="AA95" s="67"/>
      <c r="AB95" s="67"/>
      <c r="AC95" s="67"/>
      <c r="AF95" s="2" t="s">
        <v>118</v>
      </c>
      <c r="AG95" s="4">
        <v>0</v>
      </c>
      <c r="AH95" s="4">
        <v>0</v>
      </c>
      <c r="AI95" s="4">
        <v>0</v>
      </c>
      <c r="AJ95" s="4">
        <v>0</v>
      </c>
      <c r="AK95" s="4">
        <v>0</v>
      </c>
      <c r="AL95" s="4">
        <v>0</v>
      </c>
      <c r="AM95" s="4">
        <v>0</v>
      </c>
      <c r="AN95" s="4">
        <v>0</v>
      </c>
      <c r="AO95" s="4">
        <v>0</v>
      </c>
      <c r="AP95" s="4">
        <v>0</v>
      </c>
      <c r="AQ95" s="4">
        <v>0</v>
      </c>
      <c r="AR95" s="4">
        <v>0</v>
      </c>
      <c r="AS95" s="4">
        <v>0</v>
      </c>
      <c r="AT95" s="4">
        <v>0</v>
      </c>
      <c r="AU95" s="4">
        <v>0</v>
      </c>
      <c r="AV95" s="4">
        <v>0</v>
      </c>
      <c r="AW95" s="4">
        <v>0</v>
      </c>
      <c r="AX95" s="4">
        <v>0</v>
      </c>
      <c r="AY95" s="4">
        <v>0</v>
      </c>
      <c r="AZ95" s="4">
        <v>0</v>
      </c>
      <c r="BA95" s="4">
        <v>0</v>
      </c>
      <c r="BB95" s="4">
        <v>0</v>
      </c>
      <c r="BD95" s="4">
        <v>0</v>
      </c>
      <c r="BG95" s="2" t="s">
        <v>117</v>
      </c>
      <c r="BI95" s="4"/>
      <c r="BJ95" s="50">
        <v>0</v>
      </c>
      <c r="BK95" s="32">
        <v>0</v>
      </c>
      <c r="BL95" s="32">
        <v>0</v>
      </c>
      <c r="BM95" s="32">
        <v>0</v>
      </c>
      <c r="BN95" s="32">
        <v>0</v>
      </c>
      <c r="BO95" s="32">
        <v>0</v>
      </c>
      <c r="BP95" s="32">
        <v>0</v>
      </c>
      <c r="BQ95" s="32">
        <v>0</v>
      </c>
      <c r="BR95" s="32">
        <v>0</v>
      </c>
      <c r="BS95" s="32">
        <v>0</v>
      </c>
      <c r="BT95" s="32">
        <v>0</v>
      </c>
      <c r="BU95" s="32">
        <v>0</v>
      </c>
      <c r="BV95" s="32">
        <v>0</v>
      </c>
      <c r="BW95" s="32">
        <v>0</v>
      </c>
      <c r="BX95" s="32">
        <v>0</v>
      </c>
      <c r="BY95" s="32">
        <v>0</v>
      </c>
      <c r="BZ95" s="32">
        <v>0</v>
      </c>
      <c r="CA95" s="32">
        <v>0</v>
      </c>
      <c r="CB95" s="32">
        <v>0</v>
      </c>
      <c r="CC95" s="32">
        <v>0</v>
      </c>
      <c r="CD95" s="32">
        <v>0</v>
      </c>
    </row>
    <row r="96" spans="1:82" ht="12" customHeight="1">
      <c r="C96" s="2" t="s">
        <v>119</v>
      </c>
      <c r="D96" s="2" t="s">
        <v>120</v>
      </c>
      <c r="G96" s="2" t="s">
        <v>121</v>
      </c>
      <c r="L96" s="67">
        <v>25000</v>
      </c>
      <c r="M96" s="67">
        <v>-50000</v>
      </c>
      <c r="N96" s="67">
        <v>-50000</v>
      </c>
      <c r="O96" s="67">
        <v>-50000</v>
      </c>
      <c r="P96" s="67">
        <v>-50000</v>
      </c>
      <c r="Q96" s="67">
        <v>-50000</v>
      </c>
      <c r="R96" s="67">
        <v>-50000</v>
      </c>
      <c r="S96" s="67">
        <v>-50000</v>
      </c>
      <c r="T96" s="67">
        <v>-50000</v>
      </c>
      <c r="U96" s="67">
        <v>-50000</v>
      </c>
      <c r="V96" s="67">
        <v>-50000</v>
      </c>
      <c r="W96" s="67">
        <v>-50000</v>
      </c>
      <c r="X96" s="67">
        <v>-50000</v>
      </c>
      <c r="Y96" s="67">
        <v>-50000</v>
      </c>
      <c r="Z96" s="67">
        <v>-50000</v>
      </c>
      <c r="AA96" s="67">
        <v>-50000</v>
      </c>
      <c r="AB96" s="67">
        <v>-50000</v>
      </c>
      <c r="AC96" s="67">
        <v>-50000</v>
      </c>
      <c r="AF96" s="2" t="s">
        <v>121</v>
      </c>
      <c r="AG96" s="74">
        <v>20000</v>
      </c>
      <c r="AH96" s="4">
        <v>20000</v>
      </c>
      <c r="AI96" s="4">
        <v>20000</v>
      </c>
      <c r="AJ96" s="4">
        <v>20000</v>
      </c>
      <c r="AK96" s="4">
        <v>20000</v>
      </c>
      <c r="AL96" s="4">
        <v>20000</v>
      </c>
      <c r="AM96" s="4">
        <v>20000</v>
      </c>
      <c r="AN96" s="4">
        <v>20000</v>
      </c>
      <c r="AO96" s="4">
        <v>20000</v>
      </c>
      <c r="AP96" s="4">
        <v>20000</v>
      </c>
      <c r="AQ96" s="4">
        <v>20000</v>
      </c>
      <c r="AR96" s="4">
        <v>20000</v>
      </c>
      <c r="AS96" s="4">
        <v>20000</v>
      </c>
      <c r="AT96" s="4">
        <v>20000</v>
      </c>
      <c r="AU96" s="4">
        <v>20000</v>
      </c>
      <c r="AV96" s="4">
        <v>20000</v>
      </c>
      <c r="AW96" s="4">
        <v>20000</v>
      </c>
      <c r="AX96" s="4">
        <v>20000</v>
      </c>
      <c r="AY96" s="4">
        <v>20000</v>
      </c>
      <c r="AZ96" s="4">
        <v>20000</v>
      </c>
      <c r="BA96" s="4">
        <v>20000</v>
      </c>
      <c r="BB96" s="4">
        <v>20000</v>
      </c>
      <c r="BD96" s="4">
        <v>20000</v>
      </c>
      <c r="BG96" s="2" t="s">
        <v>121</v>
      </c>
      <c r="BI96" s="4"/>
      <c r="BJ96" s="50">
        <v>88000</v>
      </c>
      <c r="BK96" s="32">
        <v>88000</v>
      </c>
      <c r="BL96" s="32">
        <v>88000</v>
      </c>
      <c r="BM96" s="32">
        <v>63000</v>
      </c>
      <c r="BN96" s="32">
        <v>113000</v>
      </c>
      <c r="BO96" s="32">
        <v>163000</v>
      </c>
      <c r="BP96" s="32">
        <v>213000</v>
      </c>
      <c r="BQ96" s="32">
        <v>263000</v>
      </c>
      <c r="BR96" s="32">
        <v>313000</v>
      </c>
      <c r="BS96" s="32">
        <v>363000</v>
      </c>
      <c r="BT96" s="32">
        <v>413000</v>
      </c>
      <c r="BU96" s="32">
        <v>463000</v>
      </c>
      <c r="BV96" s="32">
        <v>513000</v>
      </c>
      <c r="BW96" s="32">
        <v>563000</v>
      </c>
      <c r="BX96" s="32">
        <v>613000</v>
      </c>
      <c r="BY96" s="32">
        <v>663000</v>
      </c>
      <c r="BZ96" s="32">
        <v>713000</v>
      </c>
      <c r="CA96" s="32">
        <v>763000</v>
      </c>
      <c r="CB96" s="32">
        <v>813000</v>
      </c>
      <c r="CC96" s="32">
        <v>863000</v>
      </c>
      <c r="CD96" s="32">
        <v>913000</v>
      </c>
    </row>
    <row r="97" spans="1:82" ht="12" customHeight="1">
      <c r="C97" s="2">
        <v>68</v>
      </c>
      <c r="G97" s="2" t="s">
        <v>122</v>
      </c>
      <c r="L97" s="67"/>
      <c r="M97" s="67"/>
      <c r="N97" s="67"/>
      <c r="O97" s="67"/>
      <c r="P97" s="67"/>
      <c r="Q97" s="67"/>
      <c r="R97" s="67"/>
      <c r="S97" s="67"/>
      <c r="T97" s="67"/>
      <c r="U97" s="67"/>
      <c r="V97" s="67"/>
      <c r="W97" s="67"/>
      <c r="X97" s="67"/>
      <c r="Y97" s="67"/>
      <c r="Z97" s="67"/>
      <c r="AA97" s="67"/>
      <c r="AB97" s="67"/>
      <c r="AC97" s="67"/>
      <c r="AG97" s="4"/>
      <c r="AH97" s="4"/>
      <c r="AI97" s="4"/>
      <c r="AJ97" s="4"/>
      <c r="AK97" s="4"/>
      <c r="AL97" s="4"/>
      <c r="AM97" s="4"/>
      <c r="AN97" s="4"/>
      <c r="AO97" s="4"/>
      <c r="AP97" s="4"/>
      <c r="AQ97" s="4"/>
      <c r="AR97" s="4"/>
      <c r="AS97" s="4"/>
      <c r="AT97" s="4"/>
      <c r="AU97" s="4"/>
      <c r="AV97" s="4"/>
      <c r="AW97" s="4"/>
      <c r="AX97" s="4"/>
      <c r="AY97" s="4"/>
      <c r="AZ97" s="4"/>
      <c r="BA97" s="4"/>
      <c r="BB97" s="4"/>
      <c r="BD97" s="4"/>
      <c r="BG97" s="2" t="s">
        <v>122</v>
      </c>
      <c r="BI97" s="4"/>
      <c r="BJ97" s="50"/>
      <c r="BK97" s="32"/>
      <c r="BL97" s="32"/>
      <c r="BM97" s="32"/>
      <c r="BN97" s="32"/>
      <c r="BO97" s="32"/>
      <c r="BP97" s="32"/>
      <c r="BQ97" s="32"/>
      <c r="BR97" s="32"/>
      <c r="BS97" s="32"/>
      <c r="BT97" s="32"/>
      <c r="BU97" s="32"/>
      <c r="BV97" s="32"/>
      <c r="BW97" s="32"/>
      <c r="BX97" s="32"/>
      <c r="BY97" s="32"/>
      <c r="BZ97" s="32"/>
      <c r="CA97" s="32"/>
      <c r="CB97" s="32"/>
      <c r="CC97" s="32"/>
      <c r="CD97" s="32"/>
    </row>
    <row r="98" spans="1:82" ht="12" customHeight="1">
      <c r="C98" s="2">
        <v>101</v>
      </c>
      <c r="D98" s="59">
        <v>253</v>
      </c>
      <c r="G98" s="2" t="s">
        <v>123</v>
      </c>
      <c r="L98" s="67">
        <v>30000</v>
      </c>
      <c r="M98" s="67">
        <v>30000</v>
      </c>
      <c r="N98" s="67"/>
      <c r="O98" s="67"/>
      <c r="P98" s="67"/>
      <c r="Q98" s="67"/>
      <c r="R98" s="67"/>
      <c r="S98" s="67"/>
      <c r="T98" s="67"/>
      <c r="U98" s="67"/>
      <c r="V98" s="67"/>
      <c r="W98" s="67"/>
      <c r="X98" s="67"/>
      <c r="Y98" s="67"/>
      <c r="Z98" s="67"/>
      <c r="AA98" s="67"/>
      <c r="AB98" s="67"/>
      <c r="AC98" s="67"/>
      <c r="AG98" s="4"/>
      <c r="AH98" s="4"/>
      <c r="AI98" s="4"/>
      <c r="AJ98" s="4"/>
      <c r="AK98" s="4"/>
      <c r="AL98" s="4"/>
      <c r="AM98" s="4"/>
      <c r="AN98" s="4"/>
      <c r="AO98" s="4"/>
      <c r="AP98" s="4"/>
      <c r="AQ98" s="4"/>
      <c r="AR98" s="4"/>
      <c r="AS98" s="4"/>
      <c r="AT98" s="4"/>
      <c r="AU98" s="4"/>
      <c r="AV98" s="4"/>
      <c r="AW98" s="4"/>
      <c r="AX98" s="4"/>
      <c r="AY98" s="4"/>
      <c r="AZ98" s="4"/>
      <c r="BA98" s="4"/>
      <c r="BB98" s="4"/>
      <c r="BD98" s="4"/>
      <c r="BI98" s="4"/>
      <c r="BJ98" s="50"/>
      <c r="BK98" s="32"/>
      <c r="BL98" s="32"/>
      <c r="BM98" s="32"/>
      <c r="BN98" s="32"/>
      <c r="BO98" s="32"/>
      <c r="BP98" s="32"/>
      <c r="BQ98" s="32"/>
      <c r="BR98" s="32"/>
      <c r="BS98" s="32"/>
      <c r="BT98" s="32"/>
      <c r="BU98" s="32"/>
      <c r="BV98" s="32"/>
      <c r="BW98" s="32"/>
      <c r="BX98" s="32"/>
      <c r="BY98" s="32"/>
      <c r="BZ98" s="32"/>
      <c r="CA98" s="32"/>
      <c r="CB98" s="32"/>
      <c r="CC98" s="32"/>
      <c r="CD98" s="32"/>
    </row>
    <row r="99" spans="1:82" ht="12" customHeight="1">
      <c r="G99" s="78" t="s">
        <v>124</v>
      </c>
      <c r="L99" s="67"/>
      <c r="M99" s="67"/>
      <c r="N99" s="67"/>
      <c r="O99" s="67"/>
      <c r="P99" s="67"/>
      <c r="Q99" s="67"/>
      <c r="R99" s="67"/>
      <c r="S99" s="67"/>
      <c r="T99" s="67"/>
      <c r="U99" s="67"/>
      <c r="V99" s="67"/>
      <c r="W99" s="67"/>
      <c r="X99" s="67"/>
      <c r="Y99" s="67"/>
      <c r="Z99" s="67"/>
      <c r="AA99" s="67"/>
      <c r="AB99" s="67"/>
      <c r="AC99" s="67"/>
      <c r="AG99" s="4"/>
      <c r="AH99" s="4"/>
      <c r="AI99" s="4"/>
      <c r="AJ99" s="4"/>
      <c r="AK99" s="4"/>
      <c r="AL99" s="4"/>
      <c r="AM99" s="4"/>
      <c r="AN99" s="4"/>
      <c r="AO99" s="4"/>
      <c r="AP99" s="4"/>
      <c r="AQ99" s="4"/>
      <c r="AR99" s="4"/>
      <c r="AS99" s="4"/>
      <c r="AT99" s="4"/>
      <c r="AU99" s="4"/>
      <c r="AV99" s="4"/>
      <c r="AW99" s="4"/>
      <c r="AX99" s="4"/>
      <c r="AY99" s="4"/>
      <c r="AZ99" s="4"/>
      <c r="BA99" s="4"/>
      <c r="BB99" s="4"/>
      <c r="BD99" s="4"/>
      <c r="BG99" s="2" t="s">
        <v>124</v>
      </c>
      <c r="BI99" s="4"/>
      <c r="BJ99" s="50"/>
      <c r="BK99" s="32"/>
      <c r="BL99" s="32"/>
      <c r="BM99" s="32"/>
      <c r="BN99" s="32"/>
      <c r="BO99" s="32"/>
      <c r="BP99" s="32"/>
      <c r="BQ99" s="32"/>
      <c r="BR99" s="32"/>
      <c r="BS99" s="32"/>
      <c r="BT99" s="32"/>
      <c r="BU99" s="32"/>
      <c r="BV99" s="32"/>
      <c r="BW99" s="32"/>
      <c r="BX99" s="32"/>
      <c r="BY99" s="32"/>
      <c r="BZ99" s="32"/>
      <c r="CA99" s="32"/>
      <c r="CB99" s="32"/>
      <c r="CC99" s="32"/>
      <c r="CD99" s="32"/>
    </row>
    <row r="100" spans="1:82" s="5" customFormat="1" ht="12" customHeight="1">
      <c r="A100" s="9"/>
      <c r="B100" s="9"/>
      <c r="F100" s="2"/>
      <c r="G100" s="5" t="s">
        <v>125</v>
      </c>
      <c r="H100" s="2"/>
      <c r="I100" s="2"/>
      <c r="J100" s="2"/>
      <c r="K100" s="2"/>
      <c r="L100" s="67">
        <v>0</v>
      </c>
      <c r="M100" s="67">
        <v>0</v>
      </c>
      <c r="N100" s="67">
        <v>0</v>
      </c>
      <c r="O100" s="67">
        <v>0</v>
      </c>
      <c r="P100" s="67">
        <v>0</v>
      </c>
      <c r="Q100" s="67">
        <v>0</v>
      </c>
      <c r="R100" s="67">
        <v>0</v>
      </c>
      <c r="S100" s="67">
        <v>0</v>
      </c>
      <c r="T100" s="67">
        <v>0</v>
      </c>
      <c r="U100" s="67">
        <v>0</v>
      </c>
      <c r="V100" s="67">
        <v>0</v>
      </c>
      <c r="W100" s="67">
        <v>0</v>
      </c>
      <c r="X100" s="67">
        <v>0</v>
      </c>
      <c r="Y100" s="67">
        <v>0</v>
      </c>
      <c r="Z100" s="67">
        <v>0</v>
      </c>
      <c r="AA100" s="67">
        <v>0</v>
      </c>
      <c r="AB100" s="67">
        <v>0</v>
      </c>
      <c r="AC100" s="67">
        <v>0</v>
      </c>
      <c r="AD100" s="2"/>
      <c r="AE100" s="2"/>
      <c r="AF100" s="5" t="s">
        <v>125</v>
      </c>
      <c r="AG100" s="4">
        <v>0</v>
      </c>
      <c r="AH100" s="4">
        <v>0</v>
      </c>
      <c r="AI100" s="4">
        <v>0</v>
      </c>
      <c r="AJ100" s="4">
        <v>0</v>
      </c>
      <c r="AK100" s="4">
        <v>0</v>
      </c>
      <c r="AL100" s="4">
        <v>0</v>
      </c>
      <c r="AM100" s="4">
        <v>0</v>
      </c>
      <c r="AN100" s="4">
        <v>0</v>
      </c>
      <c r="AO100" s="4">
        <v>0</v>
      </c>
      <c r="AP100" s="4">
        <v>0</v>
      </c>
      <c r="AQ100" s="4">
        <v>0</v>
      </c>
      <c r="AR100" s="4">
        <v>0</v>
      </c>
      <c r="AS100" s="4">
        <v>0</v>
      </c>
      <c r="AT100" s="4">
        <v>0</v>
      </c>
      <c r="AU100" s="4">
        <v>0</v>
      </c>
      <c r="AV100" s="4">
        <v>0</v>
      </c>
      <c r="AW100" s="4">
        <v>0</v>
      </c>
      <c r="AX100" s="4">
        <v>0</v>
      </c>
      <c r="AY100" s="4">
        <v>0</v>
      </c>
      <c r="AZ100" s="4">
        <v>0</v>
      </c>
      <c r="BA100" s="4">
        <v>0</v>
      </c>
      <c r="BB100" s="4">
        <v>0</v>
      </c>
      <c r="BC100" s="2"/>
      <c r="BD100" s="32">
        <v>0</v>
      </c>
      <c r="BE100" s="2"/>
      <c r="BF100" s="2"/>
      <c r="BG100" s="2" t="s">
        <v>125</v>
      </c>
      <c r="BH100" s="4"/>
      <c r="BI100" s="4"/>
      <c r="BJ100" s="50"/>
      <c r="BK100" s="32">
        <v>0</v>
      </c>
      <c r="BL100" s="32">
        <v>0</v>
      </c>
      <c r="BM100" s="32">
        <v>0</v>
      </c>
      <c r="BN100" s="32">
        <v>0</v>
      </c>
      <c r="BO100" s="32">
        <v>0</v>
      </c>
      <c r="BP100" s="32">
        <v>0</v>
      </c>
      <c r="BQ100" s="32">
        <v>0</v>
      </c>
      <c r="BR100" s="32">
        <v>0</v>
      </c>
      <c r="BS100" s="32">
        <v>0</v>
      </c>
      <c r="BT100" s="32">
        <v>0</v>
      </c>
      <c r="BU100" s="32">
        <v>0</v>
      </c>
      <c r="BV100" s="32">
        <v>0</v>
      </c>
      <c r="BW100" s="32">
        <v>0</v>
      </c>
      <c r="BX100" s="32">
        <v>0</v>
      </c>
      <c r="BY100" s="32">
        <v>0</v>
      </c>
      <c r="BZ100" s="32">
        <v>0</v>
      </c>
      <c r="CA100" s="32">
        <v>0</v>
      </c>
      <c r="CB100" s="32">
        <v>0</v>
      </c>
      <c r="CC100" s="32">
        <v>0</v>
      </c>
      <c r="CD100" s="32">
        <v>0</v>
      </c>
    </row>
    <row r="101" spans="1:82" s="5" customFormat="1" ht="12" customHeight="1">
      <c r="A101" s="9"/>
      <c r="B101" s="9"/>
      <c r="G101" s="34" t="s">
        <v>46</v>
      </c>
      <c r="H101" s="2"/>
      <c r="I101" s="2"/>
      <c r="J101" s="2"/>
      <c r="K101" s="2"/>
      <c r="L101" s="31">
        <v>30000</v>
      </c>
      <c r="M101" s="31">
        <v>-40000</v>
      </c>
      <c r="N101" s="31">
        <v>-50000</v>
      </c>
      <c r="O101" s="31">
        <v>-50000</v>
      </c>
      <c r="P101" s="31">
        <v>-50000</v>
      </c>
      <c r="Q101" s="31">
        <v>-50000</v>
      </c>
      <c r="R101" s="31">
        <v>-50000</v>
      </c>
      <c r="S101" s="31">
        <v>-50000</v>
      </c>
      <c r="T101" s="31">
        <v>-50000</v>
      </c>
      <c r="U101" s="31">
        <v>-50000</v>
      </c>
      <c r="V101" s="31">
        <v>-50000</v>
      </c>
      <c r="W101" s="31">
        <v>-50000</v>
      </c>
      <c r="X101" s="31">
        <v>-50000</v>
      </c>
      <c r="Y101" s="31">
        <v>-50000</v>
      </c>
      <c r="Z101" s="31">
        <v>-50000</v>
      </c>
      <c r="AA101" s="31">
        <v>-50000</v>
      </c>
      <c r="AB101" s="31">
        <v>-50000</v>
      </c>
      <c r="AC101" s="31">
        <v>-50000</v>
      </c>
      <c r="AF101" s="34" t="s">
        <v>46</v>
      </c>
      <c r="AG101" s="31"/>
      <c r="AH101" s="31"/>
      <c r="AI101" s="31"/>
      <c r="AJ101" s="31"/>
      <c r="AK101" s="31"/>
      <c r="AL101" s="31"/>
      <c r="AM101" s="31"/>
      <c r="AN101" s="31"/>
      <c r="AO101" s="31"/>
      <c r="AP101" s="31"/>
      <c r="AQ101" s="31"/>
      <c r="AR101" s="31"/>
      <c r="AS101" s="31"/>
      <c r="AT101" s="31"/>
      <c r="AU101" s="31"/>
      <c r="AV101" s="31"/>
      <c r="AW101" s="31"/>
      <c r="AX101" s="31"/>
      <c r="AY101" s="31"/>
      <c r="AZ101" s="31"/>
      <c r="BA101" s="31"/>
      <c r="BB101" s="31"/>
      <c r="BG101" s="27" t="s">
        <v>46</v>
      </c>
      <c r="BI101" s="4"/>
    </row>
    <row r="102" spans="1:82" ht="12" customHeight="1">
      <c r="BD102" s="4"/>
      <c r="BI102" s="4"/>
      <c r="BJ102" s="32"/>
      <c r="BK102" s="32"/>
      <c r="BL102" s="32"/>
      <c r="BM102" s="32"/>
      <c r="BN102" s="32"/>
      <c r="BO102" s="32"/>
      <c r="BP102" s="32"/>
      <c r="BQ102" s="32"/>
      <c r="BR102" s="32"/>
      <c r="BS102" s="32"/>
      <c r="BT102" s="32"/>
      <c r="BU102" s="32"/>
      <c r="BV102" s="32"/>
      <c r="BW102" s="32"/>
      <c r="BX102" s="32"/>
      <c r="BY102" s="32"/>
      <c r="BZ102" s="32"/>
      <c r="CA102" s="32"/>
      <c r="CB102" s="32"/>
      <c r="CC102" s="32"/>
      <c r="CD102" s="32"/>
    </row>
    <row r="103" spans="1:82" ht="12" customHeight="1" outlineLevel="1">
      <c r="D103" s="2">
        <v>55</v>
      </c>
      <c r="F103" s="27" t="s">
        <v>126</v>
      </c>
      <c r="G103" s="34"/>
      <c r="L103" s="31"/>
      <c r="M103" s="31"/>
      <c r="N103" s="31"/>
      <c r="O103" s="31"/>
      <c r="P103" s="31"/>
      <c r="Q103" s="31"/>
      <c r="R103" s="31"/>
      <c r="S103" s="31"/>
      <c r="T103" s="31"/>
      <c r="U103" s="31"/>
      <c r="V103" s="31"/>
      <c r="W103" s="31"/>
      <c r="X103" s="31"/>
      <c r="Y103" s="31"/>
      <c r="Z103" s="31"/>
      <c r="AA103" s="31"/>
      <c r="AB103" s="31"/>
      <c r="AC103" s="31"/>
      <c r="BC103" s="5"/>
      <c r="BD103" s="57"/>
      <c r="BE103" s="5"/>
      <c r="BF103" s="27" t="s">
        <v>126</v>
      </c>
      <c r="BI103" s="4"/>
      <c r="BJ103" s="32"/>
      <c r="BK103" s="32"/>
      <c r="BL103" s="32"/>
      <c r="BM103" s="32"/>
      <c r="BN103" s="32"/>
      <c r="BO103" s="32"/>
      <c r="BP103" s="32"/>
      <c r="BQ103" s="32"/>
      <c r="BR103" s="32"/>
      <c r="BS103" s="32"/>
      <c r="BT103" s="32"/>
      <c r="BU103" s="32"/>
      <c r="BV103" s="32"/>
      <c r="BW103" s="32"/>
      <c r="BX103" s="32"/>
      <c r="BY103" s="32"/>
      <c r="BZ103" s="32"/>
      <c r="CA103" s="32"/>
      <c r="CB103" s="32"/>
      <c r="CC103" s="32"/>
      <c r="CD103" s="32"/>
    </row>
    <row r="104" spans="1:82" ht="12" customHeight="1" outlineLevel="1">
      <c r="C104" s="2">
        <v>78</v>
      </c>
      <c r="D104" s="2">
        <v>65</v>
      </c>
      <c r="G104" s="2" t="s">
        <v>127</v>
      </c>
      <c r="L104" s="79"/>
      <c r="M104" s="79"/>
      <c r="N104" s="79"/>
      <c r="O104" s="79"/>
      <c r="P104" s="79"/>
      <c r="Q104" s="79"/>
      <c r="R104" s="79"/>
      <c r="S104" s="79"/>
      <c r="T104" s="79"/>
      <c r="U104" s="79"/>
      <c r="V104" s="79"/>
      <c r="W104" s="79"/>
      <c r="X104" s="79"/>
      <c r="Y104" s="79"/>
      <c r="Z104" s="79"/>
      <c r="AA104" s="79"/>
      <c r="AB104" s="79"/>
      <c r="AC104" s="79"/>
      <c r="BG104" s="2" t="s">
        <v>127</v>
      </c>
      <c r="BI104" s="4"/>
      <c r="BJ104" s="32"/>
      <c r="BK104" s="32"/>
      <c r="BL104" s="32"/>
      <c r="BM104" s="32"/>
      <c r="BN104" s="32"/>
      <c r="BO104" s="32"/>
      <c r="BP104" s="32"/>
      <c r="BQ104" s="32"/>
      <c r="BR104" s="32"/>
      <c r="BS104" s="32"/>
      <c r="BT104" s="32"/>
      <c r="BU104" s="32"/>
      <c r="BV104" s="32"/>
      <c r="BW104" s="32"/>
      <c r="BX104" s="32"/>
      <c r="BY104" s="32"/>
      <c r="BZ104" s="32"/>
      <c r="CA104" s="32"/>
      <c r="CB104" s="32"/>
      <c r="CC104" s="32"/>
      <c r="CD104" s="32"/>
    </row>
    <row r="105" spans="1:82" ht="12" customHeight="1" outlineLevel="1">
      <c r="D105" s="2">
        <v>100</v>
      </c>
      <c r="G105" s="2" t="s">
        <v>128</v>
      </c>
      <c r="L105" s="8">
        <v>0</v>
      </c>
      <c r="M105" s="8">
        <v>0</v>
      </c>
      <c r="N105" s="8">
        <v>0</v>
      </c>
      <c r="O105" s="8">
        <v>0</v>
      </c>
      <c r="P105" s="8">
        <v>0</v>
      </c>
      <c r="Q105" s="8">
        <v>0</v>
      </c>
      <c r="R105" s="8">
        <v>0</v>
      </c>
      <c r="S105" s="8">
        <v>0</v>
      </c>
      <c r="T105" s="8">
        <v>0</v>
      </c>
      <c r="U105" s="8">
        <v>0</v>
      </c>
      <c r="V105" s="8">
        <v>0</v>
      </c>
      <c r="W105" s="8">
        <v>0</v>
      </c>
      <c r="X105" s="8">
        <v>0</v>
      </c>
      <c r="Y105" s="8">
        <v>0</v>
      </c>
      <c r="Z105" s="8">
        <v>0</v>
      </c>
      <c r="AA105" s="8">
        <v>0</v>
      </c>
      <c r="AB105" s="8">
        <v>0</v>
      </c>
      <c r="AC105" s="8">
        <v>0</v>
      </c>
      <c r="BI105" s="32"/>
      <c r="BJ105" s="32"/>
      <c r="BK105" s="32"/>
      <c r="BL105" s="32"/>
      <c r="BM105" s="32"/>
      <c r="BN105" s="32"/>
      <c r="BO105" s="32"/>
      <c r="BP105" s="32"/>
      <c r="BQ105" s="32"/>
      <c r="BR105" s="32"/>
      <c r="BS105" s="32"/>
      <c r="BT105" s="32"/>
      <c r="BU105" s="32"/>
      <c r="BV105" s="32"/>
      <c r="BW105" s="32"/>
      <c r="BX105" s="32"/>
      <c r="BY105" s="32"/>
      <c r="BZ105" s="32"/>
      <c r="CA105" s="32"/>
      <c r="CB105" s="32"/>
      <c r="CC105" s="32"/>
      <c r="CD105" s="32"/>
    </row>
    <row r="106" spans="1:82" ht="12" customHeight="1" outlineLevel="1">
      <c r="C106" s="2">
        <v>16</v>
      </c>
      <c r="G106" s="2" t="s">
        <v>129</v>
      </c>
      <c r="L106" s="31"/>
      <c r="M106" s="31"/>
      <c r="N106" s="31"/>
      <c r="O106" s="31"/>
      <c r="P106" s="31"/>
      <c r="Q106" s="31"/>
      <c r="R106" s="31"/>
      <c r="S106" s="31"/>
      <c r="T106" s="31"/>
      <c r="U106" s="31"/>
      <c r="V106" s="31"/>
      <c r="W106" s="31"/>
      <c r="X106" s="31"/>
      <c r="Y106" s="31"/>
      <c r="Z106" s="31"/>
      <c r="AA106" s="31"/>
      <c r="AB106" s="31"/>
      <c r="AC106" s="31"/>
      <c r="BG106" s="2" t="s">
        <v>129</v>
      </c>
      <c r="BI106" s="32"/>
      <c r="BJ106" s="32"/>
      <c r="BK106" s="32"/>
      <c r="BL106" s="32"/>
      <c r="BM106" s="32"/>
      <c r="BN106" s="32"/>
      <c r="BO106" s="32"/>
      <c r="BP106" s="32"/>
      <c r="BQ106" s="32"/>
      <c r="BR106" s="32"/>
      <c r="BS106" s="32"/>
      <c r="BT106" s="32"/>
      <c r="BU106" s="32"/>
      <c r="BV106" s="32"/>
      <c r="BW106" s="32"/>
      <c r="BX106" s="32"/>
      <c r="BY106" s="32"/>
      <c r="BZ106" s="32"/>
      <c r="CA106" s="32"/>
      <c r="CB106" s="32"/>
      <c r="CC106" s="32"/>
      <c r="CD106" s="32"/>
    </row>
    <row r="107" spans="1:82" ht="12" customHeight="1" outlineLevel="1">
      <c r="C107" s="2">
        <v>84</v>
      </c>
      <c r="F107" s="27"/>
      <c r="G107" s="2" t="s">
        <v>130</v>
      </c>
      <c r="L107" s="4"/>
      <c r="M107" s="4"/>
      <c r="N107" s="4"/>
      <c r="O107" s="4"/>
      <c r="P107" s="4"/>
      <c r="Q107" s="4"/>
      <c r="R107" s="4"/>
      <c r="S107" s="4"/>
      <c r="T107" s="4"/>
      <c r="U107" s="4"/>
      <c r="V107" s="4"/>
      <c r="W107" s="4"/>
      <c r="X107" s="4"/>
      <c r="Y107" s="4"/>
      <c r="Z107" s="4"/>
      <c r="AA107" s="4"/>
      <c r="AB107" s="4"/>
      <c r="AC107" s="4"/>
      <c r="BG107" s="2" t="s">
        <v>130</v>
      </c>
      <c r="BI107" s="32"/>
      <c r="BJ107" s="32"/>
      <c r="BK107" s="32"/>
      <c r="BL107" s="32"/>
      <c r="BM107" s="32"/>
      <c r="BN107" s="32"/>
      <c r="BO107" s="32"/>
      <c r="BP107" s="32"/>
      <c r="BQ107" s="32"/>
      <c r="BR107" s="32"/>
      <c r="BS107" s="32"/>
      <c r="BT107" s="32"/>
      <c r="BU107" s="32"/>
      <c r="BV107" s="32"/>
      <c r="BW107" s="32"/>
      <c r="BX107" s="32"/>
      <c r="BY107" s="32"/>
      <c r="BZ107" s="32"/>
      <c r="CA107" s="32"/>
      <c r="CB107" s="32"/>
      <c r="CC107" s="32"/>
      <c r="CD107" s="32"/>
    </row>
    <row r="108" spans="1:82" ht="12" customHeight="1" outlineLevel="1">
      <c r="C108" s="2">
        <v>80</v>
      </c>
      <c r="F108" s="27"/>
      <c r="G108" s="2" t="s">
        <v>131</v>
      </c>
      <c r="L108" s="4"/>
      <c r="M108" s="4"/>
      <c r="N108" s="4"/>
      <c r="O108" s="4"/>
      <c r="P108" s="4"/>
      <c r="Q108" s="4"/>
      <c r="R108" s="4"/>
      <c r="S108" s="4"/>
      <c r="T108" s="4"/>
      <c r="U108" s="4"/>
      <c r="V108" s="4"/>
      <c r="W108" s="4"/>
      <c r="X108" s="4"/>
      <c r="Y108" s="4"/>
      <c r="Z108" s="4"/>
      <c r="AA108" s="4"/>
      <c r="AB108" s="4"/>
      <c r="AC108" s="4"/>
      <c r="BG108" s="2" t="s">
        <v>131</v>
      </c>
      <c r="BI108" s="32"/>
      <c r="BJ108" s="32"/>
      <c r="BK108" s="32"/>
      <c r="BL108" s="32"/>
      <c r="BM108" s="32"/>
      <c r="BN108" s="32"/>
      <c r="BO108" s="32"/>
      <c r="BP108" s="32"/>
      <c r="BQ108" s="32"/>
      <c r="BR108" s="32"/>
      <c r="BS108" s="32"/>
      <c r="BT108" s="32"/>
      <c r="BU108" s="32"/>
      <c r="BV108" s="32"/>
      <c r="BW108" s="32"/>
      <c r="BX108" s="32"/>
      <c r="BY108" s="32"/>
      <c r="BZ108" s="32"/>
      <c r="CA108" s="32"/>
      <c r="CB108" s="32"/>
      <c r="CC108" s="32"/>
      <c r="CD108" s="32"/>
    </row>
    <row r="109" spans="1:82" ht="12" customHeight="1" outlineLevel="1">
      <c r="C109" s="2">
        <v>79</v>
      </c>
      <c r="F109" s="27"/>
      <c r="G109" s="2" t="s">
        <v>132</v>
      </c>
      <c r="L109" s="4"/>
      <c r="M109" s="4"/>
      <c r="N109" s="4"/>
      <c r="O109" s="4"/>
      <c r="P109" s="4"/>
      <c r="Q109" s="4"/>
      <c r="R109" s="4"/>
      <c r="S109" s="4"/>
      <c r="T109" s="4"/>
      <c r="U109" s="4"/>
      <c r="V109" s="4"/>
      <c r="W109" s="4"/>
      <c r="X109" s="4"/>
      <c r="Y109" s="4"/>
      <c r="Z109" s="4"/>
      <c r="AA109" s="4"/>
      <c r="AB109" s="4"/>
      <c r="AC109" s="4"/>
      <c r="BG109" s="2" t="s">
        <v>132</v>
      </c>
      <c r="BI109" s="32"/>
      <c r="BJ109" s="32"/>
      <c r="BK109" s="32"/>
      <c r="BL109" s="32"/>
      <c r="BM109" s="32"/>
      <c r="BN109" s="32"/>
      <c r="BO109" s="32"/>
      <c r="BP109" s="32"/>
      <c r="BQ109" s="32"/>
      <c r="BR109" s="32"/>
      <c r="BS109" s="32"/>
      <c r="BT109" s="32"/>
      <c r="BU109" s="32"/>
      <c r="BV109" s="32"/>
      <c r="BW109" s="32"/>
      <c r="BX109" s="32"/>
      <c r="BY109" s="32"/>
      <c r="BZ109" s="32"/>
      <c r="CA109" s="32"/>
      <c r="CB109" s="32"/>
      <c r="CC109" s="32"/>
      <c r="CD109" s="32"/>
    </row>
    <row r="110" spans="1:82" ht="12" customHeight="1" outlineLevel="1">
      <c r="C110" s="2">
        <v>81</v>
      </c>
      <c r="F110" s="27"/>
      <c r="G110" s="2" t="s">
        <v>133</v>
      </c>
      <c r="L110" s="4"/>
      <c r="M110" s="4"/>
      <c r="N110" s="4"/>
      <c r="O110" s="4"/>
      <c r="P110" s="4"/>
      <c r="Q110" s="4"/>
      <c r="R110" s="4"/>
      <c r="S110" s="4"/>
      <c r="T110" s="4"/>
      <c r="U110" s="4"/>
      <c r="V110" s="4"/>
      <c r="W110" s="4"/>
      <c r="X110" s="4"/>
      <c r="Y110" s="4"/>
      <c r="Z110" s="4"/>
      <c r="AA110" s="4"/>
      <c r="AB110" s="4"/>
      <c r="AC110" s="4"/>
      <c r="BG110" s="2" t="s">
        <v>133</v>
      </c>
      <c r="BI110" s="32"/>
      <c r="BJ110" s="32"/>
      <c r="BK110" s="32"/>
      <c r="BL110" s="32"/>
      <c r="BM110" s="32"/>
      <c r="BN110" s="32"/>
      <c r="BO110" s="32"/>
      <c r="BP110" s="32"/>
      <c r="BQ110" s="32"/>
      <c r="BR110" s="32"/>
      <c r="BS110" s="32"/>
      <c r="BT110" s="32"/>
      <c r="BU110" s="32"/>
      <c r="BV110" s="32"/>
      <c r="BW110" s="32"/>
      <c r="BX110" s="32"/>
      <c r="BY110" s="32"/>
      <c r="BZ110" s="32"/>
      <c r="CA110" s="32"/>
      <c r="CB110" s="32"/>
      <c r="CC110" s="32"/>
      <c r="CD110" s="32"/>
    </row>
    <row r="111" spans="1:82" s="5" customFormat="1" ht="12" customHeight="1" outlineLevel="1">
      <c r="A111" s="9"/>
      <c r="B111" s="9"/>
      <c r="G111" s="34" t="s">
        <v>46</v>
      </c>
      <c r="H111" s="2"/>
      <c r="I111" s="2"/>
      <c r="J111" s="2"/>
      <c r="K111" s="2"/>
      <c r="L111" s="31">
        <v>0</v>
      </c>
      <c r="M111" s="31">
        <v>0</v>
      </c>
      <c r="N111" s="31">
        <v>0</v>
      </c>
      <c r="O111" s="31">
        <v>0</v>
      </c>
      <c r="P111" s="31">
        <v>0</v>
      </c>
      <c r="Q111" s="31">
        <v>0</v>
      </c>
      <c r="R111" s="31">
        <v>0</v>
      </c>
      <c r="S111" s="31">
        <v>0</v>
      </c>
      <c r="T111" s="31">
        <v>0</v>
      </c>
      <c r="U111" s="31">
        <v>0</v>
      </c>
      <c r="V111" s="31">
        <v>0</v>
      </c>
      <c r="W111" s="31">
        <v>0</v>
      </c>
      <c r="X111" s="31">
        <v>0</v>
      </c>
      <c r="Y111" s="31">
        <v>0</v>
      </c>
      <c r="Z111" s="31">
        <v>0</v>
      </c>
      <c r="AA111" s="31">
        <v>0</v>
      </c>
      <c r="AB111" s="31">
        <v>0</v>
      </c>
      <c r="AC111" s="31">
        <v>0</v>
      </c>
      <c r="AE111" s="2"/>
      <c r="AF111" s="2"/>
      <c r="AG111" s="2"/>
      <c r="AH111" s="2"/>
      <c r="AI111" s="2"/>
      <c r="AJ111" s="2"/>
      <c r="AK111" s="2"/>
      <c r="AL111" s="2"/>
      <c r="AM111" s="2"/>
      <c r="AN111" s="2"/>
      <c r="AO111" s="2"/>
      <c r="AP111" s="2"/>
      <c r="AQ111" s="2"/>
      <c r="AR111" s="2"/>
      <c r="AS111" s="2"/>
      <c r="AT111" s="2"/>
      <c r="AU111" s="2"/>
      <c r="AV111" s="2"/>
      <c r="AW111" s="2"/>
      <c r="AX111" s="2"/>
      <c r="AY111" s="2"/>
      <c r="AZ111" s="2"/>
      <c r="BA111" s="2"/>
      <c r="BB111" s="2"/>
      <c r="BG111" s="27" t="s">
        <v>46</v>
      </c>
      <c r="BH111" s="32"/>
      <c r="BI111" s="32"/>
      <c r="BJ111" s="32"/>
      <c r="BK111" s="32"/>
      <c r="BL111" s="32"/>
      <c r="BM111" s="32"/>
      <c r="BN111" s="32"/>
      <c r="BO111" s="32"/>
      <c r="BP111" s="32"/>
      <c r="BQ111" s="32"/>
      <c r="BR111" s="32"/>
      <c r="BS111" s="32"/>
      <c r="BT111" s="32"/>
      <c r="BU111" s="32"/>
      <c r="BV111" s="32"/>
      <c r="BW111" s="32"/>
      <c r="BX111" s="32"/>
      <c r="BY111" s="32"/>
      <c r="BZ111" s="32"/>
      <c r="CA111" s="32"/>
      <c r="CB111" s="32"/>
      <c r="CC111" s="32"/>
      <c r="CD111" s="32"/>
    </row>
    <row r="112" spans="1:82" ht="12" customHeight="1" outlineLevel="1">
      <c r="BD112" s="4"/>
      <c r="BI112" s="32"/>
      <c r="BJ112" s="32"/>
      <c r="BK112" s="32"/>
      <c r="BL112" s="32"/>
      <c r="BM112" s="32"/>
      <c r="BN112" s="32"/>
      <c r="BO112" s="32"/>
      <c r="BP112" s="32"/>
      <c r="BQ112" s="32"/>
      <c r="BR112" s="32"/>
      <c r="BS112" s="32"/>
      <c r="BT112" s="32"/>
      <c r="BU112" s="32"/>
      <c r="BV112" s="32"/>
      <c r="BW112" s="32"/>
      <c r="BX112" s="32"/>
      <c r="BY112" s="32"/>
      <c r="BZ112" s="32"/>
      <c r="CA112" s="32"/>
      <c r="CB112" s="32"/>
      <c r="CC112" s="32"/>
      <c r="CD112" s="32"/>
    </row>
    <row r="113" spans="3:82" ht="12" customHeight="1">
      <c r="C113" s="2">
        <v>60</v>
      </c>
      <c r="F113" s="2" t="s">
        <v>134</v>
      </c>
      <c r="L113" s="10">
        <v>547064</v>
      </c>
      <c r="M113" s="10">
        <v>513127</v>
      </c>
      <c r="N113" s="10">
        <v>506409</v>
      </c>
      <c r="O113" s="10">
        <v>506409</v>
      </c>
      <c r="P113" s="10">
        <v>520545</v>
      </c>
      <c r="Q113" s="10">
        <v>520545</v>
      </c>
      <c r="R113" s="10">
        <v>520545</v>
      </c>
      <c r="S113" s="10">
        <v>520545</v>
      </c>
      <c r="T113" s="10">
        <v>520545</v>
      </c>
      <c r="U113" s="10">
        <v>520545</v>
      </c>
      <c r="V113" s="10">
        <v>520545</v>
      </c>
      <c r="W113" s="10">
        <v>520545</v>
      </c>
      <c r="X113" s="10">
        <v>520545</v>
      </c>
      <c r="Y113" s="10">
        <v>520545</v>
      </c>
      <c r="Z113" s="10">
        <v>520545</v>
      </c>
      <c r="AA113" s="10">
        <v>520545</v>
      </c>
      <c r="AB113" s="10">
        <v>520545</v>
      </c>
      <c r="AC113" s="10">
        <v>520545</v>
      </c>
      <c r="BH113" s="2"/>
      <c r="BI113" s="2"/>
      <c r="BJ113" s="2"/>
      <c r="BK113" s="2"/>
      <c r="BL113" s="2"/>
      <c r="BM113" s="2"/>
      <c r="BN113" s="2"/>
      <c r="BO113" s="2"/>
      <c r="BP113" s="2"/>
      <c r="BQ113" s="2"/>
      <c r="BR113" s="2"/>
      <c r="BS113" s="2"/>
      <c r="BT113" s="2"/>
      <c r="BU113" s="2"/>
      <c r="BV113" s="2"/>
      <c r="BW113" s="2"/>
      <c r="BX113" s="2"/>
      <c r="BY113" s="2"/>
      <c r="BZ113" s="2"/>
      <c r="CA113" s="2"/>
      <c r="CB113" s="2"/>
      <c r="CC113" s="2"/>
      <c r="CD113" s="2"/>
    </row>
    <row r="114" spans="3:82" ht="12" customHeight="1">
      <c r="C114" s="2">
        <v>61</v>
      </c>
      <c r="F114" s="2" t="s">
        <v>135</v>
      </c>
      <c r="L114" s="10">
        <v>533786</v>
      </c>
      <c r="M114" s="10">
        <v>517723</v>
      </c>
      <c r="N114" s="10">
        <v>514441</v>
      </c>
      <c r="O114" s="10">
        <v>514441</v>
      </c>
      <c r="P114" s="10">
        <v>521305</v>
      </c>
      <c r="Q114" s="10">
        <v>521305</v>
      </c>
      <c r="R114" s="10">
        <v>521305</v>
      </c>
      <c r="S114" s="10">
        <v>521305</v>
      </c>
      <c r="T114" s="10">
        <v>521305</v>
      </c>
      <c r="U114" s="10">
        <v>521305</v>
      </c>
      <c r="V114" s="10">
        <v>521305</v>
      </c>
      <c r="W114" s="10">
        <v>521305</v>
      </c>
      <c r="X114" s="10">
        <v>521305</v>
      </c>
      <c r="Y114" s="10">
        <v>521305</v>
      </c>
      <c r="Z114" s="10">
        <v>521305</v>
      </c>
      <c r="AA114" s="10">
        <v>521305</v>
      </c>
      <c r="AB114" s="10">
        <v>521305</v>
      </c>
      <c r="AC114" s="10">
        <v>521305</v>
      </c>
      <c r="BH114" s="2"/>
      <c r="BI114" s="2"/>
      <c r="BJ114" s="2"/>
      <c r="BK114" s="2"/>
      <c r="BL114" s="2"/>
      <c r="BM114" s="2"/>
      <c r="BN114" s="2"/>
      <c r="BO114" s="2"/>
      <c r="BP114" s="2"/>
      <c r="BQ114" s="2"/>
      <c r="BR114" s="2"/>
      <c r="BS114" s="2"/>
      <c r="BT114" s="2"/>
      <c r="BU114" s="2"/>
      <c r="BV114" s="2"/>
      <c r="BW114" s="2"/>
      <c r="BX114" s="2"/>
      <c r="BY114" s="2"/>
      <c r="BZ114" s="2"/>
      <c r="CA114" s="2"/>
      <c r="CB114" s="2"/>
      <c r="CC114" s="2"/>
      <c r="CD114" s="2"/>
    </row>
    <row r="115" spans="3:82" ht="12" customHeight="1">
      <c r="F115" s="27" t="s">
        <v>136</v>
      </c>
      <c r="L115" s="80">
        <v>1080850</v>
      </c>
      <c r="M115" s="80">
        <v>1030850</v>
      </c>
      <c r="N115" s="80">
        <v>1020850</v>
      </c>
      <c r="O115" s="80">
        <v>1020850</v>
      </c>
      <c r="P115" s="80">
        <v>1041850</v>
      </c>
      <c r="Q115" s="80">
        <v>1041850</v>
      </c>
      <c r="R115" s="80">
        <v>1041850</v>
      </c>
      <c r="S115" s="80">
        <v>1041850</v>
      </c>
      <c r="T115" s="80">
        <v>1041850</v>
      </c>
      <c r="U115" s="80">
        <v>1041850</v>
      </c>
      <c r="V115" s="80">
        <v>1041850</v>
      </c>
      <c r="W115" s="80">
        <v>1041850</v>
      </c>
      <c r="X115" s="80">
        <v>1041850</v>
      </c>
      <c r="Y115" s="80">
        <v>1041850</v>
      </c>
      <c r="Z115" s="80">
        <v>1041850</v>
      </c>
      <c r="AA115" s="80">
        <v>1041850</v>
      </c>
      <c r="AB115" s="80">
        <v>1041850</v>
      </c>
      <c r="AC115" s="80">
        <v>1041850</v>
      </c>
      <c r="BD115" s="4"/>
      <c r="BI115" s="32"/>
      <c r="BJ115" s="32"/>
      <c r="BK115" s="32"/>
      <c r="BL115" s="32"/>
      <c r="BM115" s="32"/>
      <c r="BN115" s="32"/>
      <c r="BO115" s="32"/>
      <c r="BP115" s="32"/>
      <c r="BQ115" s="32"/>
      <c r="BR115" s="32"/>
      <c r="BS115" s="32"/>
      <c r="BT115" s="32"/>
      <c r="BU115" s="32"/>
      <c r="BV115" s="32"/>
      <c r="BW115" s="32"/>
      <c r="BX115" s="32"/>
      <c r="BY115" s="32"/>
      <c r="BZ115" s="32"/>
      <c r="CA115" s="32"/>
      <c r="CB115" s="32"/>
      <c r="CC115" s="32"/>
      <c r="CD115" s="32"/>
    </row>
    <row r="116" spans="3:82" ht="12" customHeight="1">
      <c r="F116" s="2" t="s">
        <v>137</v>
      </c>
      <c r="L116" s="81">
        <v>0.50614238793542121</v>
      </c>
      <c r="M116" s="81">
        <v>0.49777077169326284</v>
      </c>
      <c r="N116" s="81">
        <v>0.49606602341186268</v>
      </c>
      <c r="O116" s="81">
        <v>0.49606602341186268</v>
      </c>
      <c r="P116" s="81">
        <v>0.49963526419350196</v>
      </c>
      <c r="Q116" s="81">
        <v>0.49963526419350196</v>
      </c>
      <c r="R116" s="81">
        <v>0.49963526419350196</v>
      </c>
      <c r="S116" s="81">
        <v>0.49963526419350196</v>
      </c>
      <c r="T116" s="81">
        <v>0.49963526419350196</v>
      </c>
      <c r="U116" s="81">
        <v>0.49963526419350196</v>
      </c>
      <c r="V116" s="81">
        <v>0.49963526419350196</v>
      </c>
      <c r="W116" s="81">
        <v>0.49963526419350196</v>
      </c>
      <c r="X116" s="81">
        <v>0.49963526419350196</v>
      </c>
      <c r="Y116" s="81">
        <v>0.49963526419350196</v>
      </c>
      <c r="Z116" s="81">
        <v>0.49963526419350196</v>
      </c>
      <c r="AA116" s="81">
        <v>0.49963526419350196</v>
      </c>
      <c r="AB116" s="81">
        <v>0.49963526419350196</v>
      </c>
      <c r="AC116" s="81">
        <v>0.49963526419350196</v>
      </c>
      <c r="BD116" s="4"/>
      <c r="BI116" s="32"/>
      <c r="BJ116" s="32"/>
      <c r="BK116" s="32"/>
      <c r="BL116" s="32"/>
      <c r="BM116" s="32"/>
      <c r="BN116" s="32"/>
      <c r="BO116" s="32"/>
      <c r="BP116" s="32"/>
      <c r="BQ116" s="32"/>
      <c r="BR116" s="32"/>
      <c r="BS116" s="32"/>
      <c r="BT116" s="32"/>
      <c r="BU116" s="32"/>
      <c r="BV116" s="32"/>
      <c r="BW116" s="32"/>
      <c r="BX116" s="32"/>
      <c r="BY116" s="32"/>
      <c r="BZ116" s="32"/>
      <c r="CA116" s="32"/>
      <c r="CB116" s="32"/>
      <c r="CC116" s="32"/>
      <c r="CD116" s="32"/>
    </row>
    <row r="117" spans="3:82" ht="12" customHeight="1">
      <c r="F117" s="27"/>
      <c r="L117" s="80"/>
      <c r="M117" s="80"/>
      <c r="N117" s="80"/>
      <c r="O117" s="80"/>
      <c r="P117" s="80"/>
      <c r="Q117" s="80"/>
      <c r="R117" s="80"/>
      <c r="S117" s="80"/>
      <c r="T117" s="80"/>
      <c r="U117" s="80"/>
      <c r="V117" s="80"/>
      <c r="W117" s="80"/>
      <c r="X117" s="80"/>
      <c r="Y117" s="80"/>
      <c r="Z117" s="80"/>
      <c r="AA117" s="80"/>
      <c r="AB117" s="80"/>
      <c r="AC117" s="80"/>
      <c r="BD117" s="4"/>
      <c r="BI117" s="32"/>
      <c r="BJ117" s="32"/>
      <c r="BK117" s="32"/>
      <c r="BL117" s="32"/>
      <c r="BM117" s="32"/>
      <c r="BN117" s="32"/>
      <c r="BO117" s="32"/>
      <c r="BP117" s="32"/>
      <c r="BQ117" s="32"/>
      <c r="BR117" s="32"/>
      <c r="BS117" s="32"/>
      <c r="BT117" s="32"/>
      <c r="BU117" s="32"/>
      <c r="BV117" s="32"/>
      <c r="BW117" s="32"/>
      <c r="BX117" s="32"/>
      <c r="BY117" s="32"/>
      <c r="BZ117" s="32"/>
      <c r="CA117" s="32"/>
      <c r="CB117" s="32"/>
      <c r="CC117" s="32"/>
      <c r="CD117" s="32"/>
    </row>
    <row r="118" spans="3:82" ht="12" customHeight="1">
      <c r="F118" s="27" t="s">
        <v>138</v>
      </c>
      <c r="L118" s="80">
        <v>986675</v>
      </c>
      <c r="M118" s="80">
        <v>916675</v>
      </c>
      <c r="N118" s="80">
        <v>906675</v>
      </c>
      <c r="O118" s="80">
        <v>906675</v>
      </c>
      <c r="P118" s="80">
        <v>927675</v>
      </c>
      <c r="Q118" s="80">
        <v>927675</v>
      </c>
      <c r="R118" s="80">
        <v>927675</v>
      </c>
      <c r="S118" s="80">
        <v>927675</v>
      </c>
      <c r="T118" s="80">
        <v>927675</v>
      </c>
      <c r="U118" s="80">
        <v>927675</v>
      </c>
      <c r="V118" s="80">
        <v>927675</v>
      </c>
      <c r="W118" s="80">
        <v>927675</v>
      </c>
      <c r="X118" s="80">
        <v>927675</v>
      </c>
      <c r="Y118" s="80">
        <v>927675</v>
      </c>
      <c r="Z118" s="80">
        <v>927675</v>
      </c>
      <c r="AA118" s="80">
        <v>927675</v>
      </c>
      <c r="AB118" s="80">
        <v>927675</v>
      </c>
      <c r="AC118" s="80">
        <v>927675</v>
      </c>
      <c r="BD118" s="4"/>
      <c r="BI118" s="32"/>
      <c r="BJ118" s="32"/>
      <c r="BK118" s="32"/>
      <c r="BL118" s="32"/>
      <c r="BM118" s="32"/>
      <c r="BN118" s="32"/>
      <c r="BO118" s="32"/>
      <c r="BP118" s="32"/>
      <c r="BQ118" s="32"/>
      <c r="BR118" s="32"/>
      <c r="BS118" s="32"/>
      <c r="BT118" s="32"/>
      <c r="BU118" s="32"/>
      <c r="BV118" s="32"/>
      <c r="BW118" s="32"/>
      <c r="BX118" s="32"/>
      <c r="BY118" s="32"/>
      <c r="BZ118" s="32"/>
      <c r="CA118" s="32"/>
      <c r="CB118" s="32"/>
      <c r="CC118" s="32"/>
      <c r="CD118" s="32"/>
    </row>
    <row r="119" spans="3:82" ht="12" customHeight="1">
      <c r="F119" s="27"/>
      <c r="I119" s="80"/>
      <c r="J119" s="80"/>
      <c r="K119" s="80"/>
      <c r="L119" s="80"/>
      <c r="M119" s="80"/>
      <c r="N119" s="80"/>
      <c r="O119" s="80"/>
      <c r="P119" s="80"/>
      <c r="Q119" s="80"/>
      <c r="R119" s="80"/>
      <c r="S119" s="80"/>
      <c r="T119" s="80"/>
      <c r="U119" s="80"/>
      <c r="V119" s="80"/>
      <c r="W119" s="80"/>
      <c r="X119" s="80"/>
      <c r="Y119" s="80"/>
      <c r="Z119" s="80"/>
      <c r="AA119" s="80"/>
      <c r="AB119" s="80"/>
      <c r="AC119" s="80"/>
      <c r="BD119" s="4"/>
      <c r="BI119" s="32"/>
      <c r="BJ119" s="50" t="s">
        <v>92</v>
      </c>
      <c r="BK119" s="32"/>
      <c r="BL119" s="32"/>
      <c r="BM119" s="32"/>
      <c r="BN119" s="32"/>
      <c r="BO119" s="32"/>
      <c r="BP119" s="32"/>
      <c r="BQ119" s="32"/>
      <c r="BR119" s="32"/>
      <c r="BS119" s="32"/>
      <c r="BT119" s="32"/>
      <c r="BU119" s="32"/>
      <c r="BV119" s="32"/>
      <c r="BW119" s="32"/>
      <c r="BX119" s="32"/>
      <c r="BY119" s="32"/>
      <c r="BZ119" s="32"/>
      <c r="CA119" s="32"/>
      <c r="CB119" s="32"/>
      <c r="CC119" s="32"/>
      <c r="CD119" s="32"/>
    </row>
    <row r="120" spans="3:82" ht="12" customHeight="1">
      <c r="F120" s="29" t="s">
        <v>139</v>
      </c>
      <c r="G120" s="39"/>
      <c r="H120" s="3">
        <v>2009</v>
      </c>
      <c r="I120" s="3">
        <v>2010</v>
      </c>
      <c r="J120" s="3">
        <v>2011</v>
      </c>
      <c r="K120" s="3">
        <v>2012</v>
      </c>
      <c r="L120" s="3">
        <v>2013</v>
      </c>
      <c r="M120" s="3">
        <v>2014</v>
      </c>
      <c r="N120" s="3">
        <v>2015</v>
      </c>
      <c r="O120" s="3">
        <v>2016</v>
      </c>
      <c r="P120" s="3">
        <v>2017</v>
      </c>
      <c r="Q120" s="3">
        <v>2018</v>
      </c>
      <c r="R120" s="3">
        <v>2019</v>
      </c>
      <c r="S120" s="3">
        <v>2020</v>
      </c>
      <c r="T120" s="3">
        <v>2021</v>
      </c>
      <c r="U120" s="3">
        <v>2022</v>
      </c>
      <c r="V120" s="3">
        <v>2023</v>
      </c>
      <c r="W120" s="3">
        <v>2024</v>
      </c>
      <c r="X120" s="3">
        <v>2025</v>
      </c>
      <c r="Y120" s="3">
        <v>2026</v>
      </c>
      <c r="Z120" s="3">
        <v>2027</v>
      </c>
      <c r="AA120" s="3">
        <v>2028</v>
      </c>
      <c r="AB120" s="3">
        <v>2029</v>
      </c>
      <c r="AC120" s="3">
        <v>2030</v>
      </c>
      <c r="AE120" s="29" t="s">
        <v>21</v>
      </c>
      <c r="AF120" s="39"/>
      <c r="AG120" s="3">
        <v>2009</v>
      </c>
      <c r="AH120" s="3">
        <v>2010</v>
      </c>
      <c r="AI120" s="3">
        <v>2011</v>
      </c>
      <c r="AJ120" s="3">
        <v>2012</v>
      </c>
      <c r="AK120" s="3">
        <v>2013</v>
      </c>
      <c r="AL120" s="3">
        <v>2014</v>
      </c>
      <c r="AM120" s="3">
        <v>2015</v>
      </c>
      <c r="AN120" s="3">
        <v>2016</v>
      </c>
      <c r="AO120" s="3">
        <v>2017</v>
      </c>
      <c r="AP120" s="3">
        <v>2018</v>
      </c>
      <c r="AQ120" s="3">
        <v>2019</v>
      </c>
      <c r="AR120" s="3">
        <v>2020</v>
      </c>
      <c r="AS120" s="3">
        <v>2021</v>
      </c>
      <c r="AT120" s="3">
        <v>2022</v>
      </c>
      <c r="AU120" s="3">
        <v>2023</v>
      </c>
      <c r="AV120" s="3">
        <v>2024</v>
      </c>
      <c r="AW120" s="3">
        <v>2025</v>
      </c>
      <c r="AX120" s="3">
        <v>2026</v>
      </c>
      <c r="AY120" s="3">
        <v>2027</v>
      </c>
      <c r="AZ120" s="3">
        <v>2028</v>
      </c>
      <c r="BA120" s="3">
        <v>2029</v>
      </c>
      <c r="BB120" s="3">
        <v>2030</v>
      </c>
      <c r="BD120" s="40" t="s">
        <v>22</v>
      </c>
      <c r="BF120" s="29" t="s">
        <v>139</v>
      </c>
      <c r="BG120" s="39"/>
      <c r="BH120" s="40">
        <v>2008</v>
      </c>
      <c r="BI120" s="40">
        <v>2009</v>
      </c>
      <c r="BJ120" s="40">
        <v>2010</v>
      </c>
      <c r="BK120" s="40">
        <v>2011</v>
      </c>
      <c r="BL120" s="40">
        <v>2012</v>
      </c>
      <c r="BM120" s="40">
        <v>2013</v>
      </c>
      <c r="BN120" s="40">
        <v>2014</v>
      </c>
      <c r="BO120" s="40">
        <v>2015</v>
      </c>
      <c r="BP120" s="40">
        <v>2016</v>
      </c>
      <c r="BQ120" s="40">
        <v>2017</v>
      </c>
      <c r="BR120" s="40">
        <v>2018</v>
      </c>
      <c r="BS120" s="40">
        <v>2019</v>
      </c>
      <c r="BT120" s="40">
        <v>2020</v>
      </c>
      <c r="BU120" s="40">
        <v>2021</v>
      </c>
      <c r="BV120" s="40">
        <v>2022</v>
      </c>
      <c r="BW120" s="40">
        <v>2023</v>
      </c>
      <c r="BX120" s="40">
        <v>2024</v>
      </c>
      <c r="BY120" s="40">
        <v>2025</v>
      </c>
      <c r="BZ120" s="40">
        <v>2026</v>
      </c>
      <c r="CA120" s="40">
        <v>2027</v>
      </c>
      <c r="CB120" s="40">
        <v>2028</v>
      </c>
      <c r="CC120" s="40">
        <v>2029</v>
      </c>
      <c r="CD120" s="40">
        <v>2030</v>
      </c>
    </row>
    <row r="121" spans="3:82" ht="12" customHeight="1">
      <c r="F121" s="27" t="s">
        <v>140</v>
      </c>
      <c r="J121" s="80"/>
      <c r="K121" s="80"/>
      <c r="L121" s="80">
        <v>2005078</v>
      </c>
      <c r="M121" s="80">
        <v>1816958.3333333335</v>
      </c>
      <c r="N121" s="80">
        <v>1806805</v>
      </c>
      <c r="O121" s="80">
        <v>1794036.6666666665</v>
      </c>
      <c r="P121" s="80">
        <v>1817186</v>
      </c>
      <c r="Q121" s="80">
        <v>1820127</v>
      </c>
      <c r="R121" s="80">
        <v>1850068</v>
      </c>
      <c r="S121" s="80">
        <v>1882509</v>
      </c>
      <c r="T121" s="80">
        <v>1894820</v>
      </c>
      <c r="U121" s="80">
        <v>1892132</v>
      </c>
      <c r="V121" s="80">
        <v>1889443</v>
      </c>
      <c r="W121" s="80">
        <v>1889255</v>
      </c>
      <c r="X121" s="80">
        <v>1889066</v>
      </c>
      <c r="Y121" s="80">
        <v>2049227</v>
      </c>
      <c r="Z121" s="80">
        <v>1859339</v>
      </c>
      <c r="AA121" s="80">
        <v>1858500</v>
      </c>
      <c r="AB121" s="80">
        <v>1858312</v>
      </c>
      <c r="AC121" s="80">
        <v>1858123</v>
      </c>
      <c r="BD121" s="4"/>
      <c r="BI121" s="32"/>
      <c r="BJ121" s="32"/>
      <c r="BK121" s="32"/>
      <c r="BL121" s="32"/>
      <c r="BM121" s="32"/>
      <c r="BN121" s="32"/>
      <c r="BO121" s="32"/>
      <c r="BP121" s="32"/>
      <c r="BQ121" s="32"/>
      <c r="BR121" s="32"/>
      <c r="BS121" s="32"/>
      <c r="BT121" s="32"/>
      <c r="BU121" s="32"/>
      <c r="BV121" s="32"/>
      <c r="BW121" s="32"/>
      <c r="BX121" s="32"/>
      <c r="BY121" s="32"/>
      <c r="BZ121" s="32"/>
      <c r="CA121" s="32"/>
      <c r="CB121" s="32"/>
      <c r="CC121" s="32"/>
      <c r="CD121" s="32"/>
    </row>
    <row r="122" spans="3:82" ht="12" customHeight="1">
      <c r="F122" s="27" t="s">
        <v>141</v>
      </c>
      <c r="G122" s="34"/>
      <c r="J122" s="80"/>
      <c r="K122" s="80"/>
      <c r="L122" s="82">
        <v>-57000</v>
      </c>
      <c r="M122" s="82">
        <v>-57000</v>
      </c>
      <c r="N122" s="82">
        <v>-57000</v>
      </c>
      <c r="O122" s="82">
        <v>-57000</v>
      </c>
      <c r="P122" s="82">
        <v>-57000</v>
      </c>
      <c r="Q122" s="82">
        <v>-57000</v>
      </c>
      <c r="R122" s="82">
        <v>-57000</v>
      </c>
      <c r="S122" s="82">
        <v>-57000</v>
      </c>
      <c r="T122" s="82">
        <v>-57000</v>
      </c>
      <c r="U122" s="82">
        <v>-57000</v>
      </c>
      <c r="V122" s="82">
        <v>-57000</v>
      </c>
      <c r="W122" s="82">
        <v>-57000</v>
      </c>
      <c r="X122" s="82">
        <v>-57000</v>
      </c>
      <c r="Y122" s="82">
        <v>-57000</v>
      </c>
      <c r="Z122" s="82">
        <v>-57000</v>
      </c>
      <c r="AA122" s="82">
        <v>-57000</v>
      </c>
      <c r="AB122" s="82">
        <v>-57000</v>
      </c>
      <c r="AC122" s="82">
        <v>-57000</v>
      </c>
      <c r="AF122" s="5"/>
      <c r="AG122" s="31"/>
      <c r="AH122" s="31"/>
      <c r="AI122" s="31"/>
      <c r="AJ122" s="31"/>
      <c r="AK122" s="31"/>
      <c r="AL122" s="31"/>
      <c r="AM122" s="31"/>
      <c r="AN122" s="31"/>
      <c r="AO122" s="31"/>
      <c r="AP122" s="31"/>
      <c r="AQ122" s="31"/>
      <c r="AR122" s="31"/>
      <c r="AS122" s="31"/>
      <c r="AT122" s="31"/>
      <c r="AU122" s="31"/>
      <c r="AV122" s="31"/>
      <c r="AW122" s="31"/>
      <c r="AX122" s="31"/>
      <c r="AY122" s="31"/>
      <c r="AZ122" s="31"/>
      <c r="BA122" s="31"/>
      <c r="BB122" s="31"/>
      <c r="BC122" s="5"/>
      <c r="BD122" s="5"/>
      <c r="BE122" s="5"/>
      <c r="BF122" s="27"/>
      <c r="BG122" s="32"/>
      <c r="BH122" s="32"/>
      <c r="BI122" s="32"/>
      <c r="BJ122" s="32"/>
      <c r="BK122" s="32"/>
      <c r="BL122" s="32"/>
      <c r="BM122" s="32"/>
      <c r="BN122" s="32"/>
      <c r="BO122" s="32"/>
      <c r="BP122" s="32"/>
      <c r="BQ122" s="32"/>
      <c r="BR122" s="32"/>
      <c r="BS122" s="32"/>
      <c r="BT122" s="32"/>
      <c r="BU122" s="32"/>
      <c r="BV122" s="32"/>
      <c r="BW122" s="32"/>
      <c r="BX122" s="32"/>
      <c r="BY122" s="32"/>
      <c r="BZ122" s="32"/>
      <c r="CA122" s="32"/>
      <c r="CB122" s="32"/>
      <c r="CC122" s="32"/>
      <c r="CD122" s="32"/>
    </row>
    <row r="123" spans="3:82" ht="12" customHeight="1">
      <c r="F123" s="27" t="s">
        <v>142</v>
      </c>
      <c r="G123" s="34"/>
      <c r="J123" s="80"/>
      <c r="K123" s="80"/>
      <c r="L123" s="10">
        <v>1948078</v>
      </c>
      <c r="M123" s="10">
        <v>1759958.3333333335</v>
      </c>
      <c r="N123" s="10">
        <v>1749805</v>
      </c>
      <c r="O123" s="10">
        <v>1737036.6666666665</v>
      </c>
      <c r="P123" s="10">
        <v>1760186</v>
      </c>
      <c r="Q123" s="10">
        <v>1763127</v>
      </c>
      <c r="R123" s="10">
        <v>1793068</v>
      </c>
      <c r="S123" s="10">
        <v>1825509</v>
      </c>
      <c r="T123" s="10">
        <v>1837820</v>
      </c>
      <c r="U123" s="10">
        <v>1835132</v>
      </c>
      <c r="V123" s="10">
        <v>1832443</v>
      </c>
      <c r="W123" s="10">
        <v>1832255</v>
      </c>
      <c r="X123" s="10">
        <v>1832066</v>
      </c>
      <c r="Y123" s="10">
        <v>1992227</v>
      </c>
      <c r="Z123" s="10">
        <v>1802339</v>
      </c>
      <c r="AA123" s="10">
        <v>1801500</v>
      </c>
      <c r="AB123" s="10">
        <v>1801312</v>
      </c>
      <c r="AC123" s="10">
        <v>1801123</v>
      </c>
      <c r="AF123" s="5"/>
      <c r="AG123" s="31"/>
      <c r="AH123" s="31"/>
      <c r="AI123" s="31"/>
      <c r="AJ123" s="31"/>
      <c r="AK123" s="31"/>
      <c r="AL123" s="31"/>
      <c r="AM123" s="31"/>
      <c r="AN123" s="31"/>
      <c r="AO123" s="31"/>
      <c r="AP123" s="31"/>
      <c r="AQ123" s="31"/>
      <c r="AR123" s="31"/>
      <c r="AS123" s="31"/>
      <c r="AT123" s="31"/>
      <c r="AU123" s="31"/>
      <c r="AV123" s="31"/>
      <c r="AW123" s="31"/>
      <c r="AX123" s="31"/>
      <c r="AY123" s="31"/>
      <c r="AZ123" s="31"/>
      <c r="BA123" s="31"/>
      <c r="BB123" s="31"/>
      <c r="BC123" s="5"/>
      <c r="BD123" s="5"/>
      <c r="BE123" s="5"/>
      <c r="BF123" s="27"/>
      <c r="BG123" s="32"/>
      <c r="BH123" s="32"/>
      <c r="BI123" s="32"/>
      <c r="BJ123" s="32"/>
      <c r="BK123" s="32"/>
      <c r="BL123" s="32"/>
      <c r="BM123" s="32"/>
      <c r="BN123" s="32"/>
      <c r="BO123" s="32"/>
      <c r="BP123" s="32"/>
      <c r="BQ123" s="32"/>
      <c r="BR123" s="32"/>
      <c r="BS123" s="32"/>
      <c r="BT123" s="32"/>
      <c r="BU123" s="32"/>
      <c r="BV123" s="32"/>
      <c r="BW123" s="32"/>
      <c r="BX123" s="32"/>
      <c r="BY123" s="32"/>
      <c r="BZ123" s="32"/>
      <c r="CA123" s="32"/>
      <c r="CB123" s="32"/>
      <c r="CC123" s="32"/>
      <c r="CD123" s="32"/>
    </row>
    <row r="124" spans="3:82" ht="12" customHeight="1">
      <c r="F124" s="27" t="s">
        <v>143</v>
      </c>
      <c r="J124" s="80"/>
      <c r="K124" s="80"/>
      <c r="L124" s="80">
        <v>-23522.600000000093</v>
      </c>
      <c r="M124" s="80">
        <v>18649.49467523559</v>
      </c>
      <c r="N124" s="80">
        <v>22223.051619863836</v>
      </c>
      <c r="O124" s="80">
        <v>7527.4761844039895</v>
      </c>
      <c r="P124" s="80">
        <v>-8726.6420261377934</v>
      </c>
      <c r="Q124" s="80">
        <v>-18011.07149100583</v>
      </c>
      <c r="R124" s="80">
        <v>-26845.332034595776</v>
      </c>
      <c r="S124" s="80">
        <v>-97996.93201811472</v>
      </c>
      <c r="T124" s="80">
        <v>-88626.026187691838</v>
      </c>
      <c r="U124" s="80">
        <v>-84718.680238624103</v>
      </c>
      <c r="V124" s="80">
        <v>-82735.955139231868</v>
      </c>
      <c r="W124" s="80">
        <v>-78169.625174679793</v>
      </c>
      <c r="X124" s="80">
        <v>-85368.614618414314</v>
      </c>
      <c r="Y124" s="80">
        <v>-241508.60837667389</v>
      </c>
      <c r="Z124" s="80">
        <v>-51732.017930619186</v>
      </c>
      <c r="AA124" s="80">
        <v>-50828.806910694344</v>
      </c>
      <c r="AB124" s="80">
        <v>-50735.970781354001</v>
      </c>
      <c r="AC124" s="80">
        <v>-48701.280441664858</v>
      </c>
      <c r="BD124" s="4"/>
      <c r="BH124" s="32"/>
      <c r="BI124" s="32"/>
      <c r="BJ124" s="32"/>
      <c r="BK124" s="32"/>
      <c r="BL124" s="32"/>
      <c r="BM124" s="32"/>
      <c r="BN124" s="32"/>
      <c r="BO124" s="32"/>
      <c r="BP124" s="32"/>
      <c r="BQ124" s="32"/>
      <c r="BR124" s="32"/>
      <c r="BS124" s="32"/>
      <c r="BT124" s="32"/>
      <c r="BU124" s="32"/>
      <c r="BV124" s="32"/>
      <c r="BW124" s="32"/>
      <c r="BX124" s="32"/>
      <c r="BY124" s="32"/>
      <c r="BZ124" s="32"/>
      <c r="CA124" s="32"/>
      <c r="CB124" s="32"/>
      <c r="CC124" s="32"/>
      <c r="CD124" s="32"/>
    </row>
    <row r="125" spans="3:82" ht="12" customHeight="1">
      <c r="J125" s="80"/>
      <c r="K125" s="80"/>
      <c r="BH125" s="32"/>
      <c r="BI125" s="32"/>
      <c r="BJ125" s="2"/>
      <c r="BK125" s="2"/>
      <c r="BL125" s="2"/>
      <c r="BM125" s="2"/>
      <c r="BN125" s="2"/>
      <c r="BO125" s="2"/>
      <c r="BP125" s="2"/>
      <c r="BQ125" s="2"/>
      <c r="BR125" s="2"/>
      <c r="BS125" s="2"/>
      <c r="BT125" s="2"/>
      <c r="BU125" s="2"/>
      <c r="BV125" s="2"/>
      <c r="BW125" s="2"/>
      <c r="BX125" s="2"/>
      <c r="BY125" s="2"/>
      <c r="BZ125" s="2"/>
      <c r="CA125" s="2"/>
      <c r="CB125" s="2"/>
      <c r="CC125" s="2"/>
      <c r="CD125" s="2"/>
    </row>
    <row r="126" spans="3:82" ht="12" customHeight="1">
      <c r="F126" s="27" t="s">
        <v>144</v>
      </c>
      <c r="J126" s="80"/>
      <c r="K126" s="80"/>
      <c r="AE126" s="27" t="s">
        <v>145</v>
      </c>
      <c r="BD126" s="4"/>
      <c r="BF126" s="27" t="s">
        <v>144</v>
      </c>
      <c r="BH126" s="32"/>
      <c r="BI126" s="32"/>
      <c r="BJ126" s="32"/>
      <c r="BK126" s="32"/>
      <c r="BL126" s="32"/>
      <c r="BM126" s="32"/>
      <c r="BN126" s="32"/>
      <c r="BO126" s="32"/>
      <c r="BP126" s="32"/>
      <c r="BQ126" s="32"/>
      <c r="BR126" s="32"/>
      <c r="BS126" s="32"/>
      <c r="BT126" s="32"/>
      <c r="BU126" s="32"/>
      <c r="BV126" s="32"/>
      <c r="BW126" s="32"/>
      <c r="BX126" s="32"/>
      <c r="BY126" s="32"/>
      <c r="BZ126" s="32"/>
      <c r="CA126" s="32"/>
      <c r="CB126" s="32"/>
      <c r="CC126" s="32"/>
      <c r="CD126" s="32"/>
    </row>
    <row r="127" spans="3:82" ht="12" customHeight="1">
      <c r="G127" s="2" t="s">
        <v>146</v>
      </c>
      <c r="J127" s="80"/>
      <c r="K127" s="80"/>
      <c r="L127" s="67">
        <v>-27522.600000000093</v>
      </c>
      <c r="M127" s="67">
        <v>14649.49467523559</v>
      </c>
      <c r="N127" s="67">
        <v>18223.051619863836</v>
      </c>
      <c r="O127" s="67">
        <v>3527.4761844039895</v>
      </c>
      <c r="P127" s="67">
        <v>-12726.642026137793</v>
      </c>
      <c r="Q127" s="67">
        <v>-22011.07149100583</v>
      </c>
      <c r="R127" s="67">
        <v>-30845.332034595776</v>
      </c>
      <c r="S127" s="67">
        <v>-101996.93201811472</v>
      </c>
      <c r="T127" s="67">
        <v>-92626.026187691838</v>
      </c>
      <c r="U127" s="67">
        <v>-88718.680238624103</v>
      </c>
      <c r="V127" s="67">
        <v>-86735.955139231868</v>
      </c>
      <c r="W127" s="67">
        <v>-82169.625174679793</v>
      </c>
      <c r="X127" s="67">
        <v>-89368.614618414314</v>
      </c>
      <c r="Y127" s="67">
        <v>-245508.60837667389</v>
      </c>
      <c r="Z127" s="67">
        <v>-55732.017930619186</v>
      </c>
      <c r="AA127" s="67">
        <v>-54828.806910694344</v>
      </c>
      <c r="AB127" s="67">
        <v>-54735.970781354001</v>
      </c>
      <c r="AC127" s="67">
        <v>-52701.280441664858</v>
      </c>
      <c r="AF127" s="2" t="s">
        <v>146</v>
      </c>
      <c r="AG127" s="4">
        <v>1000000</v>
      </c>
      <c r="AH127" s="4">
        <v>1000000</v>
      </c>
      <c r="AI127" s="4">
        <v>627000</v>
      </c>
      <c r="AJ127" s="4">
        <v>627000</v>
      </c>
      <c r="AK127" s="4">
        <v>627000</v>
      </c>
      <c r="AL127" s="4">
        <v>654522.60000000009</v>
      </c>
      <c r="AM127" s="4">
        <v>639873.1053247645</v>
      </c>
      <c r="AN127" s="4">
        <v>621650.05370490067</v>
      </c>
      <c r="AO127" s="4">
        <v>618122.57752049668</v>
      </c>
      <c r="AP127" s="4">
        <v>630849.21954663447</v>
      </c>
      <c r="AQ127" s="4">
        <v>652860.2910376403</v>
      </c>
      <c r="AR127" s="4">
        <v>683705.62307223608</v>
      </c>
      <c r="AS127" s="4">
        <v>785702.5550903508</v>
      </c>
      <c r="AT127" s="4">
        <v>878328.58127804263</v>
      </c>
      <c r="AU127" s="4">
        <v>967047.26151666674</v>
      </c>
      <c r="AV127" s="4">
        <v>1000000</v>
      </c>
      <c r="AW127" s="4">
        <v>1000000</v>
      </c>
      <c r="AX127" s="4">
        <v>1000000</v>
      </c>
      <c r="AY127" s="4">
        <v>1000000</v>
      </c>
      <c r="AZ127" s="4">
        <v>1000000</v>
      </c>
      <c r="BA127" s="4">
        <v>1000000</v>
      </c>
      <c r="BB127" s="4">
        <v>1000000</v>
      </c>
      <c r="BD127" s="4">
        <v>1000000</v>
      </c>
      <c r="BG127" s="2" t="s">
        <v>146</v>
      </c>
      <c r="BH127" s="32"/>
      <c r="BI127" s="32"/>
      <c r="BJ127" s="50">
        <v>627000</v>
      </c>
      <c r="BK127" s="32">
        <v>627000</v>
      </c>
      <c r="BL127" s="32">
        <v>627000</v>
      </c>
      <c r="BM127" s="32">
        <v>654522.60000000009</v>
      </c>
      <c r="BN127" s="32">
        <v>639873.1053247645</v>
      </c>
      <c r="BO127" s="32">
        <v>621650.05370490067</v>
      </c>
      <c r="BP127" s="32">
        <v>618122.57752049668</v>
      </c>
      <c r="BQ127" s="32">
        <v>630849.21954663447</v>
      </c>
      <c r="BR127" s="32">
        <v>652860.2910376403</v>
      </c>
      <c r="BS127" s="32">
        <v>683705.62307223608</v>
      </c>
      <c r="BT127" s="32">
        <v>785702.5550903508</v>
      </c>
      <c r="BU127" s="32">
        <v>878328.58127804263</v>
      </c>
      <c r="BV127" s="32">
        <v>967047.26151666674</v>
      </c>
      <c r="BW127" s="32">
        <v>1053783.2166558986</v>
      </c>
      <c r="BX127" s="32">
        <v>1135952.8418305784</v>
      </c>
      <c r="BY127" s="32">
        <v>1225321.4564489927</v>
      </c>
      <c r="BZ127" s="32">
        <v>1470830.0648256666</v>
      </c>
      <c r="CA127" s="32">
        <v>1526562.0827562858</v>
      </c>
      <c r="CB127" s="32">
        <v>1581390.8896669801</v>
      </c>
      <c r="CC127" s="32">
        <v>1636126.8604483341</v>
      </c>
      <c r="CD127" s="32">
        <v>1688828.140889999</v>
      </c>
    </row>
    <row r="128" spans="3:82" ht="12" customHeight="1">
      <c r="G128" s="2" t="s">
        <v>147</v>
      </c>
      <c r="J128" s="80"/>
      <c r="K128" s="80"/>
      <c r="L128" s="67"/>
      <c r="M128" s="67"/>
      <c r="N128" s="67"/>
      <c r="O128" s="67"/>
      <c r="P128" s="67"/>
      <c r="Q128" s="67"/>
      <c r="R128" s="67"/>
      <c r="S128" s="67"/>
      <c r="T128" s="67"/>
      <c r="U128" s="67"/>
      <c r="V128" s="67"/>
      <c r="W128" s="67"/>
      <c r="X128" s="67"/>
      <c r="Y128" s="67"/>
      <c r="Z128" s="67"/>
      <c r="AA128" s="67"/>
      <c r="AB128" s="67"/>
      <c r="AC128" s="67"/>
      <c r="AF128" s="2" t="s">
        <v>147</v>
      </c>
      <c r="AG128" s="4">
        <v>1000000</v>
      </c>
      <c r="AH128" s="4">
        <v>1000000</v>
      </c>
      <c r="AI128" s="4">
        <v>127000</v>
      </c>
      <c r="AJ128" s="4">
        <v>127000</v>
      </c>
      <c r="AK128" s="4">
        <v>127000</v>
      </c>
      <c r="AL128" s="4">
        <v>127000</v>
      </c>
      <c r="AM128" s="4">
        <v>127000</v>
      </c>
      <c r="AN128" s="4">
        <v>127000</v>
      </c>
      <c r="AO128" s="4">
        <v>127000</v>
      </c>
      <c r="AP128" s="4">
        <v>127000</v>
      </c>
      <c r="AQ128" s="4">
        <v>127000</v>
      </c>
      <c r="AR128" s="4">
        <v>127000</v>
      </c>
      <c r="AS128" s="4">
        <v>127000</v>
      </c>
      <c r="AT128" s="4">
        <v>127000</v>
      </c>
      <c r="AU128" s="4">
        <v>127000</v>
      </c>
      <c r="AV128" s="4">
        <v>127000</v>
      </c>
      <c r="AW128" s="4">
        <v>127000</v>
      </c>
      <c r="AX128" s="4">
        <v>127000</v>
      </c>
      <c r="AY128" s="4">
        <v>127000</v>
      </c>
      <c r="AZ128" s="4">
        <v>127000</v>
      </c>
      <c r="BA128" s="4">
        <v>127000</v>
      </c>
      <c r="BB128" s="4">
        <v>127000</v>
      </c>
      <c r="BD128" s="4">
        <v>1000000</v>
      </c>
      <c r="BG128" s="2" t="s">
        <v>147</v>
      </c>
      <c r="BH128" s="32"/>
      <c r="BI128" s="32"/>
      <c r="BJ128" s="50">
        <v>127000</v>
      </c>
      <c r="BK128" s="32">
        <v>127000</v>
      </c>
      <c r="BL128" s="32">
        <v>127000</v>
      </c>
      <c r="BM128" s="32">
        <v>127000</v>
      </c>
      <c r="BN128" s="32">
        <v>127000</v>
      </c>
      <c r="BO128" s="32">
        <v>127000</v>
      </c>
      <c r="BP128" s="32">
        <v>127000</v>
      </c>
      <c r="BQ128" s="32">
        <v>127000</v>
      </c>
      <c r="BR128" s="32">
        <v>127000</v>
      </c>
      <c r="BS128" s="32">
        <v>127000</v>
      </c>
      <c r="BT128" s="32">
        <v>127000</v>
      </c>
      <c r="BU128" s="32">
        <v>127000</v>
      </c>
      <c r="BV128" s="32">
        <v>127000</v>
      </c>
      <c r="BW128" s="32">
        <v>127000</v>
      </c>
      <c r="BX128" s="32">
        <v>127000</v>
      </c>
      <c r="BY128" s="32">
        <v>127000</v>
      </c>
      <c r="BZ128" s="32">
        <v>127000</v>
      </c>
      <c r="CA128" s="32">
        <v>127000</v>
      </c>
      <c r="CB128" s="32">
        <v>127000</v>
      </c>
      <c r="CC128" s="32">
        <v>127000</v>
      </c>
      <c r="CD128" s="32">
        <v>127000</v>
      </c>
    </row>
    <row r="129" spans="1:82" ht="12" customHeight="1">
      <c r="G129" s="2" t="s">
        <v>148</v>
      </c>
      <c r="J129" s="80"/>
      <c r="K129" s="80"/>
      <c r="L129" s="67"/>
      <c r="M129" s="67"/>
      <c r="N129" s="67"/>
      <c r="O129" s="67"/>
      <c r="P129" s="67"/>
      <c r="Q129" s="67"/>
      <c r="R129" s="67"/>
      <c r="S129" s="67"/>
      <c r="T129" s="67"/>
      <c r="U129" s="67"/>
      <c r="V129" s="67"/>
      <c r="W129" s="67"/>
      <c r="X129" s="67"/>
      <c r="Y129" s="67"/>
      <c r="Z129" s="67"/>
      <c r="AA129" s="67"/>
      <c r="AB129" s="67"/>
      <c r="AC129" s="67"/>
      <c r="AF129" s="2" t="s">
        <v>148</v>
      </c>
      <c r="AG129" s="4">
        <v>1000000</v>
      </c>
      <c r="AH129" s="4">
        <v>1000000</v>
      </c>
      <c r="AI129" s="4">
        <v>36000</v>
      </c>
      <c r="AJ129" s="4">
        <v>36000</v>
      </c>
      <c r="AK129" s="4">
        <v>36000</v>
      </c>
      <c r="AL129" s="4">
        <v>36000</v>
      </c>
      <c r="AM129" s="4">
        <v>36000</v>
      </c>
      <c r="AN129" s="4">
        <v>36000</v>
      </c>
      <c r="AO129" s="4">
        <v>36000</v>
      </c>
      <c r="AP129" s="4">
        <v>36000</v>
      </c>
      <c r="AQ129" s="4">
        <v>36000</v>
      </c>
      <c r="AR129" s="4">
        <v>36000</v>
      </c>
      <c r="AS129" s="4">
        <v>36000</v>
      </c>
      <c r="AT129" s="4">
        <v>36000</v>
      </c>
      <c r="AU129" s="4">
        <v>36000</v>
      </c>
      <c r="AV129" s="4">
        <v>36000</v>
      </c>
      <c r="AW129" s="4">
        <v>36000</v>
      </c>
      <c r="AX129" s="4">
        <v>36000</v>
      </c>
      <c r="AY129" s="4">
        <v>36000</v>
      </c>
      <c r="AZ129" s="4">
        <v>36000</v>
      </c>
      <c r="BA129" s="4">
        <v>36000</v>
      </c>
      <c r="BB129" s="4">
        <v>36000</v>
      </c>
      <c r="BD129" s="4">
        <v>1000000</v>
      </c>
      <c r="BG129" s="2" t="s">
        <v>148</v>
      </c>
      <c r="BH129" s="32"/>
      <c r="BI129" s="32"/>
      <c r="BJ129" s="50">
        <v>36000</v>
      </c>
      <c r="BK129" s="32">
        <v>36000</v>
      </c>
      <c r="BL129" s="32">
        <v>36000</v>
      </c>
      <c r="BM129" s="32">
        <v>36000</v>
      </c>
      <c r="BN129" s="32">
        <v>36000</v>
      </c>
      <c r="BO129" s="32">
        <v>36000</v>
      </c>
      <c r="BP129" s="32">
        <v>36000</v>
      </c>
      <c r="BQ129" s="32">
        <v>36000</v>
      </c>
      <c r="BR129" s="32">
        <v>36000</v>
      </c>
      <c r="BS129" s="32">
        <v>36000</v>
      </c>
      <c r="BT129" s="32">
        <v>36000</v>
      </c>
      <c r="BU129" s="32">
        <v>36000</v>
      </c>
      <c r="BV129" s="32">
        <v>36000</v>
      </c>
      <c r="BW129" s="32">
        <v>36000</v>
      </c>
      <c r="BX129" s="32">
        <v>36000</v>
      </c>
      <c r="BY129" s="32">
        <v>36000</v>
      </c>
      <c r="BZ129" s="32">
        <v>36000</v>
      </c>
      <c r="CA129" s="32">
        <v>36000</v>
      </c>
      <c r="CB129" s="32">
        <v>36000</v>
      </c>
      <c r="CC129" s="32">
        <v>36000</v>
      </c>
      <c r="CD129" s="32">
        <v>36000</v>
      </c>
    </row>
    <row r="130" spans="1:82" ht="12" customHeight="1">
      <c r="G130" s="2" t="s">
        <v>149</v>
      </c>
      <c r="J130" s="80"/>
      <c r="K130" s="80"/>
      <c r="L130" s="67"/>
      <c r="M130" s="67"/>
      <c r="N130" s="67"/>
      <c r="O130" s="67"/>
      <c r="P130" s="67"/>
      <c r="Q130" s="67"/>
      <c r="R130" s="67"/>
      <c r="S130" s="67"/>
      <c r="T130" s="67"/>
      <c r="U130" s="67"/>
      <c r="V130" s="67"/>
      <c r="W130" s="67"/>
      <c r="X130" s="67"/>
      <c r="Y130" s="67"/>
      <c r="Z130" s="67"/>
      <c r="AA130" s="67"/>
      <c r="AB130" s="67"/>
      <c r="AC130" s="67"/>
      <c r="AF130" s="2" t="s">
        <v>149</v>
      </c>
      <c r="AG130" s="4">
        <v>219000</v>
      </c>
      <c r="AH130" s="4">
        <v>219000</v>
      </c>
      <c r="AI130" s="4">
        <v>219000</v>
      </c>
      <c r="AJ130" s="4">
        <v>219000</v>
      </c>
      <c r="AK130" s="4">
        <v>219000</v>
      </c>
      <c r="AL130" s="4">
        <v>219000</v>
      </c>
      <c r="AM130" s="4">
        <v>219000</v>
      </c>
      <c r="AN130" s="4">
        <v>219000</v>
      </c>
      <c r="AO130" s="4">
        <v>219000</v>
      </c>
      <c r="AP130" s="4">
        <v>219000</v>
      </c>
      <c r="AQ130" s="4">
        <v>219000</v>
      </c>
      <c r="AR130" s="4">
        <v>219000</v>
      </c>
      <c r="AS130" s="4">
        <v>219000</v>
      </c>
      <c r="AT130" s="4">
        <v>219000</v>
      </c>
      <c r="AU130" s="4">
        <v>219000</v>
      </c>
      <c r="AV130" s="4">
        <v>219000</v>
      </c>
      <c r="AW130" s="4">
        <v>219000</v>
      </c>
      <c r="AX130" s="4">
        <v>219000</v>
      </c>
      <c r="AY130" s="4">
        <v>219000</v>
      </c>
      <c r="AZ130" s="4">
        <v>219000</v>
      </c>
      <c r="BA130" s="4">
        <v>219000</v>
      </c>
      <c r="BB130" s="4">
        <v>219000</v>
      </c>
      <c r="BD130" s="4">
        <v>219000</v>
      </c>
      <c r="BG130" s="2" t="s">
        <v>149</v>
      </c>
      <c r="BH130" s="32"/>
      <c r="BI130" s="32"/>
      <c r="BJ130" s="50">
        <v>219000</v>
      </c>
      <c r="BK130" s="32">
        <v>219000</v>
      </c>
      <c r="BL130" s="32">
        <v>219000</v>
      </c>
      <c r="BM130" s="32">
        <v>219000</v>
      </c>
      <c r="BN130" s="32">
        <v>219000</v>
      </c>
      <c r="BO130" s="32">
        <v>219000</v>
      </c>
      <c r="BP130" s="32">
        <v>219000</v>
      </c>
      <c r="BQ130" s="32">
        <v>219000</v>
      </c>
      <c r="BR130" s="32">
        <v>219000</v>
      </c>
      <c r="BS130" s="32">
        <v>219000</v>
      </c>
      <c r="BT130" s="32">
        <v>219000</v>
      </c>
      <c r="BU130" s="32">
        <v>219000</v>
      </c>
      <c r="BV130" s="32">
        <v>219000</v>
      </c>
      <c r="BW130" s="32">
        <v>219000</v>
      </c>
      <c r="BX130" s="32">
        <v>219000</v>
      </c>
      <c r="BY130" s="32">
        <v>219000</v>
      </c>
      <c r="BZ130" s="32">
        <v>219000</v>
      </c>
      <c r="CA130" s="32">
        <v>219000</v>
      </c>
      <c r="CB130" s="32">
        <v>219000</v>
      </c>
      <c r="CC130" s="32">
        <v>219000</v>
      </c>
      <c r="CD130" s="32">
        <v>219000</v>
      </c>
    </row>
    <row r="131" spans="1:82" ht="12" customHeight="1">
      <c r="G131" s="2" t="s">
        <v>150</v>
      </c>
      <c r="J131" s="80"/>
      <c r="K131" s="80"/>
      <c r="L131" s="67"/>
      <c r="M131" s="67"/>
      <c r="N131" s="67"/>
      <c r="O131" s="67"/>
      <c r="P131" s="67"/>
      <c r="Q131" s="67"/>
      <c r="R131" s="67"/>
      <c r="S131" s="67"/>
      <c r="T131" s="67"/>
      <c r="U131" s="67"/>
      <c r="V131" s="67"/>
      <c r="W131" s="67"/>
      <c r="X131" s="67"/>
      <c r="Y131" s="67"/>
      <c r="Z131" s="67"/>
      <c r="AA131" s="67"/>
      <c r="AB131" s="67"/>
      <c r="AC131" s="67"/>
      <c r="AF131" s="2" t="s">
        <v>150</v>
      </c>
      <c r="AG131" s="4">
        <v>13400</v>
      </c>
      <c r="AH131" s="4">
        <v>13400</v>
      </c>
      <c r="AI131" s="4">
        <v>0</v>
      </c>
      <c r="AJ131" s="4">
        <v>0</v>
      </c>
      <c r="AK131" s="4">
        <v>0</v>
      </c>
      <c r="AL131" s="4">
        <v>0</v>
      </c>
      <c r="AM131" s="4">
        <v>0</v>
      </c>
      <c r="AN131" s="4">
        <v>0</v>
      </c>
      <c r="AO131" s="4">
        <v>0</v>
      </c>
      <c r="AP131" s="4">
        <v>0</v>
      </c>
      <c r="AQ131" s="4">
        <v>0</v>
      </c>
      <c r="AR131" s="4">
        <v>0</v>
      </c>
      <c r="AS131" s="4">
        <v>0</v>
      </c>
      <c r="AT131" s="4">
        <v>0</v>
      </c>
      <c r="AU131" s="4">
        <v>0</v>
      </c>
      <c r="AV131" s="4">
        <v>0</v>
      </c>
      <c r="AW131" s="4">
        <v>0</v>
      </c>
      <c r="AX131" s="4">
        <v>0</v>
      </c>
      <c r="AY131" s="4">
        <v>0</v>
      </c>
      <c r="AZ131" s="4">
        <v>0</v>
      </c>
      <c r="BA131" s="4">
        <v>0</v>
      </c>
      <c r="BB131" s="4">
        <v>0</v>
      </c>
      <c r="BD131" s="4">
        <v>13400</v>
      </c>
      <c r="BG131" s="2" t="s">
        <v>150</v>
      </c>
      <c r="BH131" s="32"/>
      <c r="BI131" s="32"/>
      <c r="BJ131" s="50">
        <v>0</v>
      </c>
      <c r="BK131" s="32">
        <v>0</v>
      </c>
      <c r="BL131" s="32">
        <v>0</v>
      </c>
      <c r="BM131" s="32">
        <v>0</v>
      </c>
      <c r="BN131" s="32">
        <v>0</v>
      </c>
      <c r="BO131" s="32">
        <v>0</v>
      </c>
      <c r="BP131" s="32">
        <v>0</v>
      </c>
      <c r="BQ131" s="32">
        <v>0</v>
      </c>
      <c r="BR131" s="32">
        <v>0</v>
      </c>
      <c r="BS131" s="32">
        <v>0</v>
      </c>
      <c r="BT131" s="32">
        <v>0</v>
      </c>
      <c r="BU131" s="32">
        <v>0</v>
      </c>
      <c r="BV131" s="32">
        <v>0</v>
      </c>
      <c r="BW131" s="32">
        <v>0</v>
      </c>
      <c r="BX131" s="32">
        <v>0</v>
      </c>
      <c r="BY131" s="32">
        <v>0</v>
      </c>
      <c r="BZ131" s="32">
        <v>0</v>
      </c>
      <c r="CA131" s="32">
        <v>0</v>
      </c>
      <c r="CB131" s="32">
        <v>0</v>
      </c>
      <c r="CC131" s="32">
        <v>0</v>
      </c>
      <c r="CD131" s="32">
        <v>0</v>
      </c>
    </row>
    <row r="132" spans="1:82" ht="12" customHeight="1">
      <c r="G132" s="2" t="s">
        <v>151</v>
      </c>
      <c r="J132" s="80"/>
      <c r="K132" s="80"/>
      <c r="L132" s="67"/>
      <c r="M132" s="67"/>
      <c r="N132" s="67"/>
      <c r="O132" s="67"/>
      <c r="P132" s="67"/>
      <c r="Q132" s="67"/>
      <c r="R132" s="67"/>
      <c r="S132" s="67"/>
      <c r="T132" s="67"/>
      <c r="U132" s="67"/>
      <c r="V132" s="67"/>
      <c r="W132" s="67"/>
      <c r="X132" s="67"/>
      <c r="Y132" s="67"/>
      <c r="Z132" s="67"/>
      <c r="AA132" s="67"/>
      <c r="AB132" s="67"/>
      <c r="AC132" s="67"/>
      <c r="AF132" s="2" t="s">
        <v>151</v>
      </c>
      <c r="AG132" s="4">
        <v>10000</v>
      </c>
      <c r="AH132" s="4">
        <v>10000</v>
      </c>
      <c r="AI132" s="4">
        <v>0</v>
      </c>
      <c r="AJ132" s="4">
        <v>0</v>
      </c>
      <c r="AK132" s="4">
        <v>0</v>
      </c>
      <c r="AL132" s="4">
        <v>0</v>
      </c>
      <c r="AM132" s="4">
        <v>0</v>
      </c>
      <c r="AN132" s="4">
        <v>0</v>
      </c>
      <c r="AO132" s="4">
        <v>0</v>
      </c>
      <c r="AP132" s="4">
        <v>0</v>
      </c>
      <c r="AQ132" s="4">
        <v>0</v>
      </c>
      <c r="AR132" s="4">
        <v>0</v>
      </c>
      <c r="AS132" s="4">
        <v>0</v>
      </c>
      <c r="AT132" s="4">
        <v>0</v>
      </c>
      <c r="AU132" s="4">
        <v>0</v>
      </c>
      <c r="AV132" s="4">
        <v>0</v>
      </c>
      <c r="AW132" s="4">
        <v>0</v>
      </c>
      <c r="AX132" s="4">
        <v>0</v>
      </c>
      <c r="AY132" s="4">
        <v>0</v>
      </c>
      <c r="AZ132" s="4">
        <v>0</v>
      </c>
      <c r="BA132" s="4">
        <v>0</v>
      </c>
      <c r="BB132" s="4">
        <v>0</v>
      </c>
      <c r="BD132" s="4">
        <v>10000</v>
      </c>
      <c r="BG132" s="2" t="s">
        <v>151</v>
      </c>
      <c r="BH132" s="32"/>
      <c r="BI132" s="32"/>
      <c r="BJ132" s="50">
        <v>0</v>
      </c>
      <c r="BK132" s="32">
        <v>0</v>
      </c>
      <c r="BL132" s="32">
        <v>0</v>
      </c>
      <c r="BM132" s="32">
        <v>0</v>
      </c>
      <c r="BN132" s="32">
        <v>0</v>
      </c>
      <c r="BO132" s="32">
        <v>0</v>
      </c>
      <c r="BP132" s="32">
        <v>0</v>
      </c>
      <c r="BQ132" s="32">
        <v>0</v>
      </c>
      <c r="BR132" s="32">
        <v>0</v>
      </c>
      <c r="BS132" s="32">
        <v>0</v>
      </c>
      <c r="BT132" s="32">
        <v>0</v>
      </c>
      <c r="BU132" s="32">
        <v>0</v>
      </c>
      <c r="BV132" s="32">
        <v>0</v>
      </c>
      <c r="BW132" s="32">
        <v>0</v>
      </c>
      <c r="BX132" s="32">
        <v>0</v>
      </c>
      <c r="BY132" s="32">
        <v>0</v>
      </c>
      <c r="BZ132" s="32">
        <v>0</v>
      </c>
      <c r="CA132" s="32">
        <v>0</v>
      </c>
      <c r="CB132" s="32">
        <v>0</v>
      </c>
      <c r="CC132" s="32">
        <v>0</v>
      </c>
      <c r="CD132" s="32">
        <v>0</v>
      </c>
    </row>
    <row r="133" spans="1:82" ht="12" customHeight="1">
      <c r="C133" s="2" t="s">
        <v>152</v>
      </c>
      <c r="G133" s="2" t="s">
        <v>153</v>
      </c>
      <c r="J133" s="80"/>
      <c r="K133" s="80"/>
      <c r="L133" s="67"/>
      <c r="M133" s="67"/>
      <c r="N133" s="67"/>
      <c r="O133" s="67"/>
      <c r="P133" s="67"/>
      <c r="Q133" s="67"/>
      <c r="R133" s="67"/>
      <c r="S133" s="67"/>
      <c r="T133" s="67"/>
      <c r="U133" s="67"/>
      <c r="V133" s="67"/>
      <c r="W133" s="67"/>
      <c r="X133" s="67"/>
      <c r="Y133" s="67"/>
      <c r="Z133" s="67"/>
      <c r="AA133" s="67"/>
      <c r="AB133" s="67"/>
      <c r="AC133" s="67"/>
      <c r="AF133" s="2" t="s">
        <v>153</v>
      </c>
      <c r="AG133" s="4">
        <v>0</v>
      </c>
      <c r="AH133" s="4">
        <v>0</v>
      </c>
      <c r="AI133" s="4">
        <v>0</v>
      </c>
      <c r="AJ133" s="4">
        <v>0</v>
      </c>
      <c r="AK133" s="4">
        <v>0</v>
      </c>
      <c r="AL133" s="4">
        <v>0</v>
      </c>
      <c r="AM133" s="4">
        <v>0</v>
      </c>
      <c r="AN133" s="4">
        <v>0</v>
      </c>
      <c r="AO133" s="4">
        <v>0</v>
      </c>
      <c r="AP133" s="4">
        <v>0</v>
      </c>
      <c r="AQ133" s="4">
        <v>0</v>
      </c>
      <c r="AR133" s="4">
        <v>0</v>
      </c>
      <c r="AS133" s="4">
        <v>0</v>
      </c>
      <c r="AT133" s="4">
        <v>0</v>
      </c>
      <c r="AU133" s="4">
        <v>0</v>
      </c>
      <c r="AV133" s="4">
        <v>0</v>
      </c>
      <c r="AW133" s="4">
        <v>0</v>
      </c>
      <c r="AX133" s="4">
        <v>0</v>
      </c>
      <c r="AY133" s="4">
        <v>0</v>
      </c>
      <c r="AZ133" s="4">
        <v>0</v>
      </c>
      <c r="BA133" s="4">
        <v>0</v>
      </c>
      <c r="BB133" s="4">
        <v>0</v>
      </c>
      <c r="BG133" s="2" t="s">
        <v>153</v>
      </c>
      <c r="BH133" s="32"/>
      <c r="BI133" s="32"/>
      <c r="BJ133" s="32"/>
      <c r="BK133" s="32"/>
      <c r="BL133" s="32"/>
      <c r="BM133" s="32"/>
      <c r="BN133" s="32"/>
      <c r="BO133" s="32"/>
      <c r="BP133" s="32"/>
      <c r="BQ133" s="32"/>
      <c r="BR133" s="32"/>
      <c r="BS133" s="32"/>
      <c r="BT133" s="32"/>
      <c r="BU133" s="32"/>
      <c r="BV133" s="32"/>
      <c r="BW133" s="32"/>
      <c r="BX133" s="32"/>
      <c r="BY133" s="32"/>
      <c r="BZ133" s="32"/>
      <c r="CA133" s="32"/>
      <c r="CB133" s="32"/>
      <c r="CC133" s="32"/>
      <c r="CD133" s="32"/>
    </row>
    <row r="134" spans="1:82" ht="12" customHeight="1">
      <c r="C134" s="2" t="s">
        <v>154</v>
      </c>
      <c r="G134" s="2" t="s">
        <v>155</v>
      </c>
      <c r="J134" s="80"/>
      <c r="K134" s="80"/>
      <c r="L134" s="67"/>
      <c r="M134" s="67"/>
      <c r="N134" s="67"/>
      <c r="O134" s="67"/>
      <c r="P134" s="67"/>
      <c r="Q134" s="67"/>
      <c r="R134" s="67"/>
      <c r="S134" s="67"/>
      <c r="T134" s="67"/>
      <c r="U134" s="67"/>
      <c r="V134" s="67"/>
      <c r="W134" s="67"/>
      <c r="X134" s="67"/>
      <c r="Y134" s="67"/>
      <c r="Z134" s="67"/>
      <c r="AA134" s="67"/>
      <c r="AB134" s="67"/>
      <c r="AC134" s="67"/>
      <c r="AF134" s="2" t="s">
        <v>155</v>
      </c>
      <c r="AG134" s="4">
        <v>25666.666666666668</v>
      </c>
      <c r="AH134" s="4">
        <v>25666.666666666668</v>
      </c>
      <c r="AI134" s="4">
        <v>25666.666666666668</v>
      </c>
      <c r="AJ134" s="4">
        <v>25666.666666666668</v>
      </c>
      <c r="AK134" s="4">
        <v>25666.666666666668</v>
      </c>
      <c r="AL134" s="4">
        <v>25666.666666666668</v>
      </c>
      <c r="AM134" s="4">
        <v>25666.666666666668</v>
      </c>
      <c r="AN134" s="4">
        <v>25666.666666666668</v>
      </c>
      <c r="AO134" s="4">
        <v>25666.666666666668</v>
      </c>
      <c r="AP134" s="4">
        <v>25666.666666666668</v>
      </c>
      <c r="AQ134" s="4">
        <v>25666.666666666668</v>
      </c>
      <c r="AR134" s="4">
        <v>25666.666666666668</v>
      </c>
      <c r="AS134" s="4">
        <v>25666.666666666668</v>
      </c>
      <c r="AT134" s="4">
        <v>25666.666666666668</v>
      </c>
      <c r="AU134" s="4">
        <v>25666.666666666668</v>
      </c>
      <c r="AV134" s="4">
        <v>25666.666666666668</v>
      </c>
      <c r="AW134" s="4">
        <v>25666.666666666668</v>
      </c>
      <c r="AX134" s="4">
        <v>25666.666666666668</v>
      </c>
      <c r="AY134" s="4">
        <v>25666.666666666668</v>
      </c>
      <c r="AZ134" s="4">
        <v>25666.666666666668</v>
      </c>
      <c r="BA134" s="4">
        <v>25666.666666666668</v>
      </c>
      <c r="BB134" s="4">
        <v>25666.666666666668</v>
      </c>
      <c r="BD134" s="69">
        <v>25666.666666666668</v>
      </c>
      <c r="BG134" s="83" t="s">
        <v>155</v>
      </c>
      <c r="BH134" s="5"/>
      <c r="BI134" s="32"/>
      <c r="BJ134" s="50">
        <v>26000</v>
      </c>
      <c r="BK134" s="32">
        <v>26000</v>
      </c>
      <c r="BL134" s="32">
        <v>26000</v>
      </c>
      <c r="BM134" s="32">
        <v>26000</v>
      </c>
      <c r="BN134" s="32">
        <v>26000</v>
      </c>
      <c r="BO134" s="32">
        <v>26000</v>
      </c>
      <c r="BP134" s="32">
        <v>26000</v>
      </c>
      <c r="BQ134" s="32">
        <v>26000</v>
      </c>
      <c r="BR134" s="32">
        <v>26000</v>
      </c>
      <c r="BS134" s="32">
        <v>26000</v>
      </c>
      <c r="BT134" s="32">
        <v>26000</v>
      </c>
      <c r="BU134" s="32">
        <v>26000</v>
      </c>
      <c r="BV134" s="32">
        <v>26000</v>
      </c>
      <c r="BW134" s="32">
        <v>26000</v>
      </c>
      <c r="BX134" s="32">
        <v>26000</v>
      </c>
      <c r="BY134" s="32">
        <v>26000</v>
      </c>
      <c r="BZ134" s="32">
        <v>26000</v>
      </c>
      <c r="CA134" s="32">
        <v>26000</v>
      </c>
      <c r="CB134" s="32">
        <v>26000</v>
      </c>
      <c r="CC134" s="32">
        <v>26000</v>
      </c>
      <c r="CD134" s="32">
        <v>26000</v>
      </c>
    </row>
    <row r="135" spans="1:82" ht="12" customHeight="1">
      <c r="C135" s="2" t="s">
        <v>156</v>
      </c>
      <c r="G135" s="2" t="s">
        <v>157</v>
      </c>
      <c r="J135" s="80"/>
      <c r="K135" s="80"/>
      <c r="L135" s="67"/>
      <c r="M135" s="67"/>
      <c r="N135" s="67"/>
      <c r="O135" s="67"/>
      <c r="P135" s="67"/>
      <c r="Q135" s="67"/>
      <c r="R135" s="67"/>
      <c r="S135" s="67"/>
      <c r="T135" s="67"/>
      <c r="U135" s="67"/>
      <c r="V135" s="67"/>
      <c r="W135" s="67"/>
      <c r="X135" s="67"/>
      <c r="Y135" s="67"/>
      <c r="Z135" s="67"/>
      <c r="AA135" s="67"/>
      <c r="AB135" s="67"/>
      <c r="AC135" s="67"/>
      <c r="AF135" s="2" t="s">
        <v>157</v>
      </c>
      <c r="AG135" s="4">
        <v>0</v>
      </c>
      <c r="AH135" s="4">
        <v>0</v>
      </c>
      <c r="AI135" s="4">
        <v>0</v>
      </c>
      <c r="AJ135" s="4">
        <v>0</v>
      </c>
      <c r="AK135" s="4">
        <v>0</v>
      </c>
      <c r="AL135" s="4">
        <v>0</v>
      </c>
      <c r="AM135" s="4">
        <v>0</v>
      </c>
      <c r="AN135" s="4">
        <v>0</v>
      </c>
      <c r="AO135" s="4">
        <v>0</v>
      </c>
      <c r="AP135" s="4">
        <v>0</v>
      </c>
      <c r="AQ135" s="4">
        <v>0</v>
      </c>
      <c r="AR135" s="4">
        <v>0</v>
      </c>
      <c r="AS135" s="4">
        <v>0</v>
      </c>
      <c r="AT135" s="4">
        <v>0</v>
      </c>
      <c r="AU135" s="4">
        <v>0</v>
      </c>
      <c r="AV135" s="4">
        <v>0</v>
      </c>
      <c r="AW135" s="4">
        <v>0</v>
      </c>
      <c r="AX135" s="4">
        <v>0</v>
      </c>
      <c r="AY135" s="4">
        <v>0</v>
      </c>
      <c r="AZ135" s="4">
        <v>0</v>
      </c>
      <c r="BA135" s="4">
        <v>0</v>
      </c>
      <c r="BB135" s="4">
        <v>0</v>
      </c>
      <c r="BD135" s="4"/>
      <c r="BG135" s="2" t="s">
        <v>157</v>
      </c>
      <c r="BH135" s="8"/>
      <c r="BI135" s="32"/>
      <c r="BJ135" s="50">
        <v>0</v>
      </c>
      <c r="BK135" s="32">
        <v>0</v>
      </c>
      <c r="BL135" s="32">
        <v>0</v>
      </c>
      <c r="BM135" s="32">
        <v>0</v>
      </c>
      <c r="BN135" s="32">
        <v>0</v>
      </c>
      <c r="BO135" s="32">
        <v>0</v>
      </c>
      <c r="BP135" s="32">
        <v>0</v>
      </c>
      <c r="BQ135" s="32">
        <v>0</v>
      </c>
      <c r="BR135" s="32">
        <v>0</v>
      </c>
      <c r="BS135" s="32">
        <v>0</v>
      </c>
      <c r="BT135" s="32">
        <v>0</v>
      </c>
      <c r="BU135" s="32">
        <v>0</v>
      </c>
      <c r="BV135" s="32">
        <v>0</v>
      </c>
      <c r="BW135" s="32">
        <v>0</v>
      </c>
      <c r="BX135" s="32">
        <v>0</v>
      </c>
      <c r="BY135" s="32">
        <v>0</v>
      </c>
      <c r="BZ135" s="32">
        <v>0</v>
      </c>
      <c r="CA135" s="32">
        <v>0</v>
      </c>
      <c r="CB135" s="32">
        <v>0</v>
      </c>
      <c r="CC135" s="32">
        <v>0</v>
      </c>
      <c r="CD135" s="32">
        <v>0</v>
      </c>
    </row>
    <row r="136" spans="1:82" ht="12" customHeight="1">
      <c r="C136" s="2">
        <v>36</v>
      </c>
      <c r="G136" s="2" t="s">
        <v>158</v>
      </c>
      <c r="J136" s="80"/>
      <c r="K136" s="80"/>
      <c r="L136" s="67">
        <v>4000</v>
      </c>
      <c r="M136" s="67">
        <v>4000</v>
      </c>
      <c r="N136" s="67">
        <v>4000</v>
      </c>
      <c r="O136" s="67">
        <v>4000</v>
      </c>
      <c r="P136" s="67">
        <v>4000</v>
      </c>
      <c r="Q136" s="67">
        <v>4000</v>
      </c>
      <c r="R136" s="67">
        <v>4000</v>
      </c>
      <c r="S136" s="67">
        <v>4000</v>
      </c>
      <c r="T136" s="67">
        <v>4000</v>
      </c>
      <c r="U136" s="67">
        <v>4000</v>
      </c>
      <c r="V136" s="67">
        <v>4000</v>
      </c>
      <c r="W136" s="67">
        <v>4000</v>
      </c>
      <c r="X136" s="67">
        <v>4000</v>
      </c>
      <c r="Y136" s="67">
        <v>4000</v>
      </c>
      <c r="Z136" s="67">
        <v>4000</v>
      </c>
      <c r="AA136" s="67">
        <v>4000</v>
      </c>
      <c r="AB136" s="67">
        <v>4000</v>
      </c>
      <c r="AC136" s="67">
        <v>4000</v>
      </c>
      <c r="AF136" s="2" t="s">
        <v>158</v>
      </c>
      <c r="AG136" s="4"/>
      <c r="AH136" s="4"/>
      <c r="AI136" s="4"/>
      <c r="AJ136" s="4"/>
      <c r="AK136" s="4"/>
      <c r="AL136" s="4"/>
      <c r="AM136" s="4"/>
      <c r="AN136" s="4"/>
      <c r="AO136" s="4"/>
      <c r="AP136" s="4"/>
      <c r="AQ136" s="4"/>
      <c r="AR136" s="4"/>
      <c r="AS136" s="4"/>
      <c r="AT136" s="4"/>
      <c r="AU136" s="4"/>
      <c r="AV136" s="4"/>
      <c r="AW136" s="4"/>
      <c r="AX136" s="4"/>
      <c r="AY136" s="4"/>
      <c r="AZ136" s="4"/>
      <c r="BA136" s="4"/>
      <c r="BB136" s="4"/>
      <c r="BD136" s="4"/>
      <c r="BG136" s="2" t="s">
        <v>158</v>
      </c>
      <c r="BH136" s="8"/>
      <c r="BI136" s="32"/>
      <c r="BJ136" s="32"/>
      <c r="BK136" s="32"/>
      <c r="BL136" s="32"/>
      <c r="BM136" s="32"/>
      <c r="BN136" s="32"/>
      <c r="BO136" s="32"/>
      <c r="BP136" s="32"/>
      <c r="BQ136" s="32"/>
      <c r="BR136" s="32"/>
      <c r="BS136" s="32"/>
      <c r="BT136" s="32"/>
      <c r="BU136" s="32"/>
      <c r="BV136" s="32"/>
      <c r="BW136" s="32"/>
      <c r="BX136" s="32"/>
      <c r="BY136" s="32"/>
      <c r="BZ136" s="32"/>
      <c r="CA136" s="32"/>
      <c r="CB136" s="32"/>
      <c r="CC136" s="32"/>
      <c r="CD136" s="32"/>
    </row>
    <row r="137" spans="1:82" s="5" customFormat="1" ht="12" customHeight="1">
      <c r="A137" s="9"/>
      <c r="B137" s="9"/>
      <c r="G137" s="34" t="s">
        <v>46</v>
      </c>
      <c r="H137" s="2"/>
      <c r="I137" s="2"/>
      <c r="J137" s="80"/>
      <c r="K137" s="80"/>
      <c r="L137" s="31">
        <v>-23522.600000000093</v>
      </c>
      <c r="M137" s="31">
        <v>18649.49467523559</v>
      </c>
      <c r="N137" s="31">
        <v>22223.051619863836</v>
      </c>
      <c r="O137" s="31">
        <v>7527.4761844039895</v>
      </c>
      <c r="P137" s="31">
        <v>-8726.6420261377934</v>
      </c>
      <c r="Q137" s="31">
        <v>-18011.07149100583</v>
      </c>
      <c r="R137" s="31">
        <v>-26845.332034595776</v>
      </c>
      <c r="S137" s="31">
        <v>-97996.93201811472</v>
      </c>
      <c r="T137" s="31">
        <v>-88626.026187691838</v>
      </c>
      <c r="U137" s="31">
        <v>-84718.680238624103</v>
      </c>
      <c r="V137" s="31">
        <v>-82735.955139231868</v>
      </c>
      <c r="W137" s="31">
        <v>-78169.625174679793</v>
      </c>
      <c r="X137" s="31">
        <v>-85368.614618414314</v>
      </c>
      <c r="Y137" s="31">
        <v>-241508.60837667389</v>
      </c>
      <c r="Z137" s="31">
        <v>-51732.017930619186</v>
      </c>
      <c r="AA137" s="31">
        <v>-50828.806910694344</v>
      </c>
      <c r="AB137" s="31">
        <v>-50735.970781354001</v>
      </c>
      <c r="AC137" s="31">
        <v>-48701.280441664858</v>
      </c>
      <c r="AF137" s="34" t="s">
        <v>46</v>
      </c>
      <c r="AG137" s="31"/>
      <c r="AH137" s="31"/>
      <c r="AI137" s="31"/>
      <c r="AJ137" s="31"/>
      <c r="AK137" s="31"/>
      <c r="AL137" s="31"/>
      <c r="AM137" s="31"/>
      <c r="AN137" s="31"/>
      <c r="AO137" s="31"/>
      <c r="AP137" s="31"/>
      <c r="AQ137" s="31"/>
      <c r="AR137" s="31"/>
      <c r="AS137" s="31"/>
      <c r="AT137" s="31"/>
      <c r="AU137" s="31"/>
      <c r="AV137" s="31"/>
      <c r="AW137" s="31"/>
      <c r="AX137" s="31"/>
      <c r="AY137" s="31"/>
      <c r="AZ137" s="31"/>
      <c r="BA137" s="31"/>
      <c r="BB137" s="31"/>
      <c r="BG137" s="27" t="s">
        <v>46</v>
      </c>
    </row>
    <row r="138" spans="1:82" ht="12" customHeight="1">
      <c r="J138" s="80"/>
      <c r="K138" s="80"/>
      <c r="BH138" s="2"/>
      <c r="BI138" s="2"/>
      <c r="BJ138" s="2"/>
      <c r="BK138" s="2"/>
      <c r="BL138" s="2"/>
      <c r="BM138" s="2"/>
      <c r="BN138" s="2"/>
      <c r="BO138" s="2"/>
      <c r="BP138" s="2"/>
      <c r="BQ138" s="2"/>
      <c r="BR138" s="2"/>
      <c r="BS138" s="2"/>
      <c r="BT138" s="2"/>
      <c r="BU138" s="2"/>
      <c r="BV138" s="2"/>
      <c r="BW138" s="2"/>
      <c r="BX138" s="2"/>
      <c r="BY138" s="2"/>
      <c r="BZ138" s="2"/>
      <c r="CA138" s="2"/>
      <c r="CB138" s="2"/>
      <c r="CC138" s="2"/>
      <c r="CD138" s="2"/>
    </row>
    <row r="139" spans="1:82" ht="12" customHeight="1">
      <c r="F139" s="27" t="s">
        <v>159</v>
      </c>
      <c r="J139" s="80"/>
      <c r="K139" s="80"/>
      <c r="L139" s="10">
        <v>0</v>
      </c>
      <c r="M139" s="10">
        <v>0</v>
      </c>
      <c r="N139" s="10">
        <v>0</v>
      </c>
      <c r="O139" s="10">
        <v>0</v>
      </c>
      <c r="P139" s="10">
        <v>0</v>
      </c>
      <c r="Q139" s="10">
        <v>0</v>
      </c>
      <c r="R139" s="10">
        <v>0</v>
      </c>
      <c r="S139" s="10">
        <v>0</v>
      </c>
      <c r="T139" s="10">
        <v>0</v>
      </c>
      <c r="U139" s="10">
        <v>0</v>
      </c>
      <c r="V139" s="10">
        <v>0</v>
      </c>
      <c r="W139" s="10">
        <v>0</v>
      </c>
      <c r="X139" s="10">
        <v>0</v>
      </c>
      <c r="Y139" s="10">
        <v>0</v>
      </c>
      <c r="Z139" s="10">
        <v>0</v>
      </c>
      <c r="AA139" s="10">
        <v>0</v>
      </c>
      <c r="AB139" s="10">
        <v>0</v>
      </c>
      <c r="AC139" s="10">
        <v>0</v>
      </c>
      <c r="BH139" s="71" t="s">
        <v>160</v>
      </c>
      <c r="BI139" s="2"/>
      <c r="BJ139" s="2"/>
      <c r="BK139" s="2"/>
      <c r="BL139" s="2"/>
      <c r="BM139" s="2"/>
      <c r="BN139" s="2"/>
      <c r="BO139" s="2"/>
      <c r="BP139" s="2"/>
      <c r="BQ139" s="2"/>
      <c r="BR139" s="2"/>
      <c r="BS139" s="2"/>
      <c r="BT139" s="2"/>
      <c r="BU139" s="2"/>
      <c r="BV139" s="2"/>
      <c r="BW139" s="2"/>
      <c r="BX139" s="2"/>
      <c r="BY139" s="2"/>
      <c r="BZ139" s="2"/>
      <c r="CA139" s="2"/>
      <c r="CB139" s="2"/>
      <c r="CC139" s="2"/>
      <c r="CD139" s="2"/>
    </row>
    <row r="140" spans="1:82" ht="12" customHeight="1">
      <c r="BH140" s="2"/>
      <c r="BI140" s="2"/>
      <c r="BJ140" s="2"/>
      <c r="BK140" s="2"/>
      <c r="BL140" s="2"/>
      <c r="BM140" s="2"/>
      <c r="BN140" s="2"/>
      <c r="BO140" s="2"/>
      <c r="BP140" s="2"/>
      <c r="BQ140" s="2"/>
      <c r="BR140" s="2"/>
      <c r="BS140" s="2"/>
      <c r="BT140" s="2"/>
      <c r="BU140" s="2"/>
      <c r="BV140" s="2"/>
      <c r="BW140" s="2"/>
      <c r="BX140" s="2"/>
      <c r="BY140" s="2"/>
      <c r="BZ140" s="2"/>
      <c r="CA140" s="2"/>
      <c r="CB140" s="2"/>
      <c r="CC140" s="2"/>
      <c r="CD140" s="2"/>
    </row>
    <row r="141" spans="1:82" ht="12" customHeight="1">
      <c r="F141" s="29" t="s">
        <v>161</v>
      </c>
      <c r="G141" s="30"/>
      <c r="H141" s="3">
        <v>2009</v>
      </c>
      <c r="I141" s="3">
        <v>2010</v>
      </c>
      <c r="J141" s="3">
        <v>2011</v>
      </c>
      <c r="K141" s="3">
        <v>2012</v>
      </c>
      <c r="L141" s="3">
        <v>2013</v>
      </c>
      <c r="M141" s="3">
        <v>2014</v>
      </c>
      <c r="N141" s="3">
        <v>2015</v>
      </c>
      <c r="O141" s="3">
        <v>2016</v>
      </c>
      <c r="P141" s="3">
        <v>2017</v>
      </c>
      <c r="Q141" s="3">
        <v>2018</v>
      </c>
      <c r="R141" s="3">
        <v>2019</v>
      </c>
      <c r="S141" s="3">
        <v>2020</v>
      </c>
      <c r="T141" s="3">
        <v>2021</v>
      </c>
      <c r="U141" s="3">
        <v>2022</v>
      </c>
      <c r="V141" s="3">
        <v>2023</v>
      </c>
      <c r="W141" s="3">
        <v>2024</v>
      </c>
      <c r="X141" s="3">
        <v>2025</v>
      </c>
      <c r="Y141" s="3">
        <v>2026</v>
      </c>
      <c r="Z141" s="3">
        <v>2027</v>
      </c>
      <c r="AA141" s="3">
        <v>2028</v>
      </c>
      <c r="AB141" s="3">
        <v>2029</v>
      </c>
      <c r="AC141" s="3">
        <v>2030</v>
      </c>
    </row>
    <row r="142" spans="1:82" ht="12" customHeight="1">
      <c r="F142" s="27" t="s">
        <v>15</v>
      </c>
      <c r="H142" s="80"/>
      <c r="I142" s="80"/>
      <c r="J142" s="80"/>
      <c r="K142" s="80"/>
      <c r="L142" s="80">
        <v>1924555.4</v>
      </c>
      <c r="M142" s="80">
        <v>1778607.8280085691</v>
      </c>
      <c r="N142" s="80">
        <v>1772028.0516198638</v>
      </c>
      <c r="O142" s="80">
        <v>1744564.1428510705</v>
      </c>
      <c r="P142" s="80">
        <v>1751459.3579738622</v>
      </c>
      <c r="Q142" s="80">
        <v>1745115.9285089942</v>
      </c>
      <c r="R142" s="80">
        <v>1766222.6679654042</v>
      </c>
      <c r="S142" s="80">
        <v>1727512.0679818853</v>
      </c>
      <c r="T142" s="80">
        <v>1749193.9738123082</v>
      </c>
      <c r="U142" s="80">
        <v>1750413.3197613759</v>
      </c>
      <c r="V142" s="80">
        <v>1749707.0448607681</v>
      </c>
      <c r="W142" s="80">
        <v>1754085.3748253202</v>
      </c>
      <c r="X142" s="80">
        <v>1746697.3853815857</v>
      </c>
      <c r="Y142" s="80">
        <v>1750718.3916233261</v>
      </c>
      <c r="Z142" s="80">
        <v>1750606.9820693808</v>
      </c>
      <c r="AA142" s="80">
        <v>1750671.1930893057</v>
      </c>
      <c r="AB142" s="80">
        <v>1750576.029218646</v>
      </c>
      <c r="AC142" s="80">
        <v>1752421.7195583351</v>
      </c>
    </row>
    <row r="143" spans="1:82" ht="12" customHeight="1">
      <c r="F143" s="34" t="s">
        <v>17</v>
      </c>
      <c r="G143" s="5"/>
      <c r="H143" s="81"/>
      <c r="I143" s="81"/>
      <c r="J143" s="81"/>
      <c r="K143" s="81"/>
      <c r="L143" s="81">
        <v>0.5</v>
      </c>
      <c r="M143" s="81">
        <v>0.5</v>
      </c>
      <c r="N143" s="81">
        <v>0.5</v>
      </c>
      <c r="O143" s="81">
        <v>0.5</v>
      </c>
      <c r="P143" s="81">
        <v>0.5</v>
      </c>
      <c r="Q143" s="81">
        <v>0.5</v>
      </c>
      <c r="R143" s="81">
        <v>0.5</v>
      </c>
      <c r="S143" s="81">
        <v>0.5</v>
      </c>
      <c r="T143" s="81">
        <v>0.5</v>
      </c>
      <c r="U143" s="81">
        <v>0.5</v>
      </c>
      <c r="V143" s="81">
        <v>0.5</v>
      </c>
      <c r="W143" s="81">
        <v>0.5</v>
      </c>
      <c r="X143" s="81">
        <v>0.5</v>
      </c>
      <c r="Y143" s="81">
        <v>0.5</v>
      </c>
      <c r="Z143" s="81">
        <v>0.5</v>
      </c>
      <c r="AA143" s="81">
        <v>0.5</v>
      </c>
      <c r="AB143" s="81">
        <v>0.5</v>
      </c>
      <c r="AC143" s="81">
        <v>0.5</v>
      </c>
    </row>
    <row r="144" spans="1:82" ht="12" customHeight="1">
      <c r="F144" s="27" t="s">
        <v>21</v>
      </c>
    </row>
    <row r="145" spans="2:29" ht="12" customHeight="1">
      <c r="G145" s="2" t="s">
        <v>162</v>
      </c>
      <c r="H145" s="10"/>
      <c r="I145" s="10"/>
      <c r="J145" s="10"/>
      <c r="K145" s="10"/>
      <c r="L145" s="10">
        <v>924228</v>
      </c>
      <c r="M145" s="10">
        <v>786108.33333333337</v>
      </c>
      <c r="N145" s="10">
        <v>785955</v>
      </c>
      <c r="O145" s="10">
        <v>773186.66666666663</v>
      </c>
      <c r="P145" s="10">
        <v>775336</v>
      </c>
      <c r="Q145" s="10">
        <v>778277</v>
      </c>
      <c r="R145" s="10">
        <v>808218</v>
      </c>
      <c r="S145" s="10">
        <v>840659</v>
      </c>
      <c r="T145" s="10">
        <v>852970</v>
      </c>
      <c r="U145" s="10">
        <v>850282</v>
      </c>
      <c r="V145" s="10">
        <v>847593</v>
      </c>
      <c r="W145" s="10">
        <v>847405</v>
      </c>
      <c r="X145" s="10">
        <v>847216</v>
      </c>
      <c r="Y145" s="10">
        <v>1007377</v>
      </c>
      <c r="Z145" s="10">
        <v>817489</v>
      </c>
      <c r="AA145" s="10">
        <v>816650</v>
      </c>
      <c r="AB145" s="10">
        <v>816462</v>
      </c>
      <c r="AC145" s="10">
        <v>816273</v>
      </c>
    </row>
    <row r="146" spans="2:29" ht="12" customHeight="1">
      <c r="G146" s="2" t="s">
        <v>96</v>
      </c>
      <c r="H146" s="10"/>
      <c r="I146" s="10"/>
      <c r="J146" s="10"/>
      <c r="K146" s="10"/>
      <c r="L146" s="10">
        <v>1080850</v>
      </c>
      <c r="M146" s="10">
        <v>1030850</v>
      </c>
      <c r="N146" s="10">
        <v>1020850</v>
      </c>
      <c r="O146" s="10">
        <v>1020850</v>
      </c>
      <c r="P146" s="10">
        <v>1041850</v>
      </c>
      <c r="Q146" s="10">
        <v>1041850</v>
      </c>
      <c r="R146" s="10">
        <v>1041850</v>
      </c>
      <c r="S146" s="10">
        <v>1041850</v>
      </c>
      <c r="T146" s="10">
        <v>1041850</v>
      </c>
      <c r="U146" s="10">
        <v>1041850</v>
      </c>
      <c r="V146" s="10">
        <v>1041850</v>
      </c>
      <c r="W146" s="10">
        <v>1041850</v>
      </c>
      <c r="X146" s="10">
        <v>1041850</v>
      </c>
      <c r="Y146" s="10">
        <v>1041850</v>
      </c>
      <c r="Z146" s="10">
        <v>1041850</v>
      </c>
      <c r="AA146" s="10">
        <v>1041850</v>
      </c>
      <c r="AB146" s="10">
        <v>1041850</v>
      </c>
      <c r="AC146" s="10">
        <v>1041850</v>
      </c>
    </row>
    <row r="147" spans="2:29" ht="12" customHeight="1">
      <c r="G147" s="2" t="s">
        <v>163</v>
      </c>
      <c r="H147" s="10"/>
      <c r="I147" s="10"/>
      <c r="J147" s="10"/>
      <c r="K147" s="10"/>
      <c r="L147" s="10">
        <v>-23522.600000000093</v>
      </c>
      <c r="M147" s="10">
        <v>18649.49467523559</v>
      </c>
      <c r="N147" s="10">
        <v>22223.051619863836</v>
      </c>
      <c r="O147" s="10">
        <v>7527.4761844039895</v>
      </c>
      <c r="P147" s="10">
        <v>-8726.6420261377934</v>
      </c>
      <c r="Q147" s="10">
        <v>-18011.07149100583</v>
      </c>
      <c r="R147" s="10">
        <v>-26845.332034595776</v>
      </c>
      <c r="S147" s="10">
        <v>-97996.93201811472</v>
      </c>
      <c r="T147" s="10">
        <v>-88626.026187691838</v>
      </c>
      <c r="U147" s="10">
        <v>-84718.680238624103</v>
      </c>
      <c r="V147" s="10">
        <v>-82735.955139231868</v>
      </c>
      <c r="W147" s="10">
        <v>-78169.625174679793</v>
      </c>
      <c r="X147" s="10">
        <v>-85368.614618414314</v>
      </c>
      <c r="Y147" s="10">
        <v>-241508.60837667389</v>
      </c>
      <c r="Z147" s="10">
        <v>-51732.017930619186</v>
      </c>
      <c r="AA147" s="10">
        <v>-50828.806910694344</v>
      </c>
      <c r="AB147" s="10">
        <v>-50735.970781354001</v>
      </c>
      <c r="AC147" s="10">
        <v>-48701.280441664858</v>
      </c>
    </row>
    <row r="148" spans="2:29" ht="12" customHeight="1">
      <c r="G148" s="2" t="s">
        <v>164</v>
      </c>
      <c r="H148" s="11"/>
      <c r="I148" s="11"/>
      <c r="J148" s="11"/>
      <c r="K148" s="11"/>
      <c r="L148" s="11">
        <v>-57000</v>
      </c>
      <c r="M148" s="11">
        <v>-57000</v>
      </c>
      <c r="N148" s="11">
        <v>-57000</v>
      </c>
      <c r="O148" s="11">
        <v>-57000</v>
      </c>
      <c r="P148" s="11">
        <v>-57000</v>
      </c>
      <c r="Q148" s="11">
        <v>-57000</v>
      </c>
      <c r="R148" s="11">
        <v>-57000</v>
      </c>
      <c r="S148" s="11">
        <v>-57000</v>
      </c>
      <c r="T148" s="11">
        <v>-57000</v>
      </c>
      <c r="U148" s="11">
        <v>-57000</v>
      </c>
      <c r="V148" s="11">
        <v>-57000</v>
      </c>
      <c r="W148" s="11">
        <v>-57000</v>
      </c>
      <c r="X148" s="11">
        <v>-57000</v>
      </c>
      <c r="Y148" s="11">
        <v>-57000</v>
      </c>
      <c r="Z148" s="11">
        <v>-57000</v>
      </c>
      <c r="AA148" s="11">
        <v>-57000</v>
      </c>
      <c r="AB148" s="11">
        <v>-57000</v>
      </c>
      <c r="AC148" s="11">
        <v>-57000</v>
      </c>
    </row>
    <row r="149" spans="2:29" ht="12" customHeight="1">
      <c r="G149" s="27" t="s">
        <v>1</v>
      </c>
      <c r="H149" s="80"/>
      <c r="I149" s="80"/>
      <c r="J149" s="80"/>
      <c r="K149" s="80"/>
      <c r="L149" s="80">
        <v>1924555.4</v>
      </c>
      <c r="M149" s="80">
        <v>1778607.8280085691</v>
      </c>
      <c r="N149" s="80">
        <v>1772028.0516198638</v>
      </c>
      <c r="O149" s="80">
        <v>1744564.1428510705</v>
      </c>
      <c r="P149" s="80">
        <v>1751459.3579738622</v>
      </c>
      <c r="Q149" s="80">
        <v>1745115.9285089942</v>
      </c>
      <c r="R149" s="80">
        <v>1766222.6679654042</v>
      </c>
      <c r="S149" s="80">
        <v>1727512.0679818853</v>
      </c>
      <c r="T149" s="80">
        <v>1749193.9738123082</v>
      </c>
      <c r="U149" s="80">
        <v>1750413.3197613759</v>
      </c>
      <c r="V149" s="80">
        <v>1749707.0448607681</v>
      </c>
      <c r="W149" s="80">
        <v>1754085.3748253202</v>
      </c>
      <c r="X149" s="80">
        <v>1746697.3853815857</v>
      </c>
      <c r="Y149" s="80">
        <v>1750718.3916233261</v>
      </c>
      <c r="Z149" s="80">
        <v>1750606.9820693808</v>
      </c>
      <c r="AA149" s="80">
        <v>1750671.1930893057</v>
      </c>
      <c r="AB149" s="80">
        <v>1750576.029218646</v>
      </c>
      <c r="AC149" s="80">
        <v>1752421.7195583351</v>
      </c>
    </row>
    <row r="150" spans="2:29" ht="12" customHeight="1">
      <c r="F150" s="34" t="s">
        <v>165</v>
      </c>
      <c r="G150" s="34"/>
      <c r="H150" s="80"/>
      <c r="I150" s="80"/>
      <c r="J150" s="80"/>
      <c r="K150" s="80"/>
      <c r="L150" s="80"/>
      <c r="M150" s="80"/>
      <c r="N150" s="80"/>
      <c r="O150" s="80"/>
      <c r="P150" s="80"/>
      <c r="Q150" s="80"/>
      <c r="R150" s="80"/>
      <c r="S150" s="80"/>
      <c r="T150" s="80"/>
      <c r="U150" s="80"/>
      <c r="V150" s="80"/>
      <c r="W150" s="80"/>
      <c r="X150" s="80"/>
      <c r="Y150" s="80"/>
      <c r="Z150" s="80"/>
      <c r="AA150" s="80"/>
      <c r="AB150" s="80"/>
      <c r="AC150" s="80"/>
    </row>
    <row r="151" spans="2:29" ht="12" customHeight="1">
      <c r="F151" s="34"/>
      <c r="G151" s="2" t="s">
        <v>166</v>
      </c>
      <c r="H151" s="10"/>
      <c r="I151" s="10"/>
      <c r="J151" s="10"/>
      <c r="K151" s="10"/>
      <c r="L151" s="10">
        <v>64528</v>
      </c>
      <c r="M151" s="10">
        <v>0</v>
      </c>
      <c r="N151" s="10">
        <v>0</v>
      </c>
      <c r="O151" s="10">
        <v>0</v>
      </c>
      <c r="P151" s="10">
        <v>0</v>
      </c>
      <c r="Q151" s="10">
        <v>0</v>
      </c>
      <c r="R151" s="10">
        <v>0</v>
      </c>
      <c r="S151" s="10">
        <v>0</v>
      </c>
      <c r="T151" s="10">
        <v>0</v>
      </c>
      <c r="U151" s="10">
        <v>0</v>
      </c>
      <c r="V151" s="10">
        <v>0</v>
      </c>
      <c r="W151" s="10">
        <v>0</v>
      </c>
      <c r="X151" s="10">
        <v>0</v>
      </c>
      <c r="Y151" s="10">
        <v>190350</v>
      </c>
      <c r="Z151" s="10">
        <v>650</v>
      </c>
      <c r="AA151" s="10">
        <v>0</v>
      </c>
      <c r="AB151" s="10">
        <v>0</v>
      </c>
      <c r="AC151" s="10">
        <v>0</v>
      </c>
    </row>
    <row r="152" spans="2:29" ht="12" customHeight="1">
      <c r="F152" s="34"/>
      <c r="G152" s="2" t="s">
        <v>96</v>
      </c>
      <c r="H152" s="10"/>
      <c r="I152" s="10"/>
      <c r="J152" s="10"/>
      <c r="K152" s="10"/>
      <c r="L152" s="10">
        <v>0</v>
      </c>
      <c r="M152" s="10">
        <v>-70000</v>
      </c>
      <c r="N152" s="10">
        <v>-50000</v>
      </c>
      <c r="O152" s="10">
        <v>-50000</v>
      </c>
      <c r="P152" s="10">
        <v>-50000</v>
      </c>
      <c r="Q152" s="10">
        <v>-50000</v>
      </c>
      <c r="R152" s="10">
        <v>-50000</v>
      </c>
      <c r="S152" s="10">
        <v>-50000</v>
      </c>
      <c r="T152" s="10">
        <v>-50000</v>
      </c>
      <c r="U152" s="10">
        <v>-50000</v>
      </c>
      <c r="V152" s="10">
        <v>-50000</v>
      </c>
      <c r="W152" s="10">
        <v>-50000</v>
      </c>
      <c r="X152" s="10">
        <v>-50000</v>
      </c>
      <c r="Y152" s="10">
        <v>-50000</v>
      </c>
      <c r="Z152" s="10">
        <v>-50000</v>
      </c>
      <c r="AA152" s="10">
        <v>-50000</v>
      </c>
      <c r="AB152" s="10">
        <v>-50000</v>
      </c>
      <c r="AC152" s="10">
        <v>-50000</v>
      </c>
    </row>
    <row r="153" spans="2:29" ht="12" customHeight="1">
      <c r="F153" s="34"/>
      <c r="G153" s="2" t="s">
        <v>167</v>
      </c>
      <c r="H153" s="10"/>
      <c r="I153" s="10"/>
      <c r="J153" s="10"/>
      <c r="K153" s="10"/>
      <c r="L153" s="10">
        <v>-27522.600000000093</v>
      </c>
      <c r="M153" s="10">
        <v>14649.49467523559</v>
      </c>
      <c r="N153" s="10">
        <v>18223.051619863836</v>
      </c>
      <c r="O153" s="10">
        <v>3527.4761844039895</v>
      </c>
      <c r="P153" s="10">
        <v>-12726.642026137793</v>
      </c>
      <c r="Q153" s="10">
        <v>-22011.07149100583</v>
      </c>
      <c r="R153" s="10">
        <v>-30845.332034595776</v>
      </c>
      <c r="S153" s="10">
        <v>-101996.93201811472</v>
      </c>
      <c r="T153" s="10">
        <v>-92626.026187691838</v>
      </c>
      <c r="U153" s="10">
        <v>-88718.680238624103</v>
      </c>
      <c r="V153" s="10">
        <v>-86735.955139231868</v>
      </c>
      <c r="W153" s="10">
        <v>-82169.625174679793</v>
      </c>
      <c r="X153" s="10">
        <v>-89368.614618414314</v>
      </c>
      <c r="Y153" s="10">
        <v>-245508.60837667389</v>
      </c>
      <c r="Z153" s="10">
        <v>-55732.017930619186</v>
      </c>
      <c r="AA153" s="10">
        <v>-54828.806910694344</v>
      </c>
      <c r="AB153" s="10">
        <v>-54735.970781354001</v>
      </c>
      <c r="AC153" s="10">
        <v>-52701.280441664858</v>
      </c>
    </row>
    <row r="154" spans="2:29" ht="12" customHeight="1">
      <c r="G154" s="27" t="s">
        <v>1</v>
      </c>
      <c r="H154" s="80"/>
      <c r="I154" s="80"/>
      <c r="J154" s="80"/>
      <c r="K154" s="80"/>
      <c r="L154" s="80">
        <v>37005.399999999907</v>
      </c>
      <c r="M154" s="80">
        <v>-55350.50532476441</v>
      </c>
      <c r="N154" s="80">
        <v>-31776.948380136164</v>
      </c>
      <c r="O154" s="80">
        <v>-46472.523815596011</v>
      </c>
      <c r="P154" s="80">
        <v>-62726.642026137793</v>
      </c>
      <c r="Q154" s="80">
        <v>-72011.07149100583</v>
      </c>
      <c r="R154" s="80">
        <v>-80845.332034595776</v>
      </c>
      <c r="S154" s="80">
        <v>-151996.93201811472</v>
      </c>
      <c r="T154" s="80">
        <v>-142626.02618769184</v>
      </c>
      <c r="U154" s="80">
        <v>-138718.6802386241</v>
      </c>
      <c r="V154" s="80">
        <v>-136735.95513923187</v>
      </c>
      <c r="W154" s="80">
        <v>-132169.62517467979</v>
      </c>
      <c r="X154" s="80">
        <v>-139368.61461841431</v>
      </c>
      <c r="Y154" s="80">
        <v>-105158.60837667389</v>
      </c>
      <c r="Z154" s="80">
        <v>-105082.01793061919</v>
      </c>
      <c r="AA154" s="80">
        <v>-104828.80691069434</v>
      </c>
      <c r="AB154" s="80">
        <v>-104735.970781354</v>
      </c>
      <c r="AC154" s="80">
        <v>-102701.28044166486</v>
      </c>
    </row>
    <row r="158" spans="2:29" ht="12" customHeight="1">
      <c r="B158" s="84">
        <v>0</v>
      </c>
      <c r="F158" s="2" t="s">
        <v>168</v>
      </c>
      <c r="J158" s="10"/>
      <c r="K158" s="10">
        <v>0</v>
      </c>
      <c r="L158" s="10">
        <v>0</v>
      </c>
      <c r="M158" s="10">
        <v>0</v>
      </c>
      <c r="N158" s="10">
        <v>0</v>
      </c>
      <c r="O158" s="10">
        <v>0</v>
      </c>
      <c r="P158" s="10">
        <v>0</v>
      </c>
      <c r="Q158" s="10">
        <v>0</v>
      </c>
      <c r="R158" s="10">
        <v>0</v>
      </c>
      <c r="S158" s="10">
        <v>0</v>
      </c>
      <c r="T158" s="10">
        <v>0</v>
      </c>
      <c r="U158" s="10">
        <v>0</v>
      </c>
      <c r="V158" s="10">
        <v>0</v>
      </c>
      <c r="W158" s="10">
        <v>0</v>
      </c>
      <c r="X158" s="10">
        <v>0</v>
      </c>
      <c r="Y158" s="10">
        <v>0</v>
      </c>
      <c r="Z158" s="10">
        <v>0</v>
      </c>
      <c r="AA158" s="10">
        <v>0</v>
      </c>
      <c r="AB158" s="10">
        <v>0</v>
      </c>
      <c r="AC158" s="10">
        <v>0</v>
      </c>
    </row>
    <row r="162" spans="1:82" ht="12" customHeight="1">
      <c r="BF162" s="29" t="s">
        <v>169</v>
      </c>
      <c r="BG162" s="39"/>
      <c r="BH162" s="40">
        <v>2008</v>
      </c>
      <c r="BI162" s="40">
        <v>2009</v>
      </c>
      <c r="BJ162" s="40">
        <v>2010</v>
      </c>
      <c r="BK162" s="40">
        <v>2011</v>
      </c>
      <c r="BL162" s="40">
        <v>2012</v>
      </c>
      <c r="BM162" s="40">
        <v>2013</v>
      </c>
      <c r="BN162" s="40">
        <v>2014</v>
      </c>
      <c r="BO162" s="40">
        <v>2015</v>
      </c>
      <c r="BP162" s="40">
        <v>2016</v>
      </c>
      <c r="BQ162" s="40">
        <v>2017</v>
      </c>
      <c r="BR162" s="40">
        <v>2018</v>
      </c>
      <c r="BS162" s="40">
        <v>2019</v>
      </c>
      <c r="BT162" s="40">
        <v>2020</v>
      </c>
      <c r="BU162" s="40">
        <v>2021</v>
      </c>
      <c r="BV162" s="40">
        <v>2022</v>
      </c>
      <c r="BW162" s="40">
        <v>2023</v>
      </c>
      <c r="BX162" s="40">
        <v>2024</v>
      </c>
      <c r="BY162" s="40">
        <v>2025</v>
      </c>
      <c r="BZ162" s="40">
        <v>2026</v>
      </c>
      <c r="CA162" s="40">
        <v>2027</v>
      </c>
      <c r="CB162" s="40">
        <v>2028</v>
      </c>
      <c r="CC162" s="40">
        <v>2029</v>
      </c>
      <c r="CD162" s="40">
        <v>2030</v>
      </c>
    </row>
    <row r="163" spans="1:82" ht="12" customHeight="1">
      <c r="BF163" s="27" t="s">
        <v>170</v>
      </c>
    </row>
    <row r="164" spans="1:82" ht="12" customHeight="1">
      <c r="F164" s="29" t="s">
        <v>171</v>
      </c>
      <c r="G164" s="30"/>
      <c r="H164" s="3"/>
      <c r="I164" s="3"/>
      <c r="J164" s="3"/>
      <c r="K164" s="3"/>
      <c r="L164" s="3"/>
      <c r="M164" s="3"/>
      <c r="N164" s="3"/>
      <c r="O164" s="3"/>
      <c r="P164" s="3"/>
      <c r="Q164" s="3"/>
      <c r="R164" s="3"/>
      <c r="S164" s="3"/>
      <c r="T164" s="3"/>
      <c r="U164" s="3"/>
      <c r="V164" s="3"/>
      <c r="W164" s="3"/>
      <c r="X164" s="3"/>
      <c r="Y164" s="3"/>
      <c r="Z164" s="3"/>
      <c r="AA164" s="3"/>
      <c r="AB164" s="3"/>
      <c r="AC164" s="3"/>
      <c r="BG164" s="2" t="s">
        <v>166</v>
      </c>
      <c r="BH164" s="4">
        <v>0</v>
      </c>
      <c r="BI164" s="4">
        <v>0</v>
      </c>
      <c r="BJ164" s="4">
        <v>66000</v>
      </c>
      <c r="BK164" s="4">
        <v>66000</v>
      </c>
      <c r="BL164" s="4">
        <v>693000</v>
      </c>
      <c r="BM164" s="4">
        <v>628472</v>
      </c>
      <c r="BN164" s="4">
        <v>628472</v>
      </c>
      <c r="BO164" s="4">
        <v>628472</v>
      </c>
      <c r="BP164" s="4">
        <v>628472</v>
      </c>
      <c r="BQ164" s="4">
        <v>628472</v>
      </c>
      <c r="BR164" s="4">
        <v>628472</v>
      </c>
      <c r="BS164" s="4">
        <v>628472</v>
      </c>
      <c r="BT164" s="4">
        <v>628472</v>
      </c>
      <c r="BU164" s="4">
        <v>628472</v>
      </c>
      <c r="BV164" s="4">
        <v>628472</v>
      </c>
      <c r="BW164" s="4">
        <v>628472</v>
      </c>
      <c r="BX164" s="4">
        <v>628472</v>
      </c>
      <c r="BY164" s="4">
        <v>628472</v>
      </c>
      <c r="BZ164" s="4">
        <v>438122</v>
      </c>
      <c r="CA164" s="4">
        <v>437472</v>
      </c>
      <c r="CB164" s="4">
        <v>437472</v>
      </c>
      <c r="CC164" s="4">
        <v>437472</v>
      </c>
      <c r="CD164" s="4">
        <v>437472</v>
      </c>
    </row>
    <row r="165" spans="1:82" ht="12" customHeight="1">
      <c r="G165" s="2" t="s">
        <v>172</v>
      </c>
      <c r="J165" s="10"/>
      <c r="K165" s="10"/>
      <c r="L165" s="10">
        <v>1924555.4</v>
      </c>
      <c r="M165" s="10">
        <v>1778607.8280085691</v>
      </c>
      <c r="N165" s="10">
        <v>1772028.0516198638</v>
      </c>
      <c r="O165" s="10">
        <v>1744564.1428510705</v>
      </c>
      <c r="P165" s="10">
        <v>1751459.3579738622</v>
      </c>
      <c r="Q165" s="10">
        <v>1745115.9285089942</v>
      </c>
      <c r="R165" s="10">
        <v>1766222.6679654042</v>
      </c>
      <c r="S165" s="10">
        <v>1727512.0679818853</v>
      </c>
      <c r="T165" s="10">
        <v>1749193.9738123082</v>
      </c>
      <c r="U165" s="10">
        <v>1750413.3197613759</v>
      </c>
      <c r="V165" s="10">
        <v>1749707.0448607681</v>
      </c>
      <c r="W165" s="10">
        <v>1754085.3748253202</v>
      </c>
      <c r="X165" s="10">
        <v>1746697.3853815857</v>
      </c>
      <c r="Y165" s="10">
        <v>1750718.3916233261</v>
      </c>
      <c r="Z165" s="10">
        <v>1750606.9820693808</v>
      </c>
      <c r="AA165" s="10">
        <v>1750671.1930893057</v>
      </c>
      <c r="AB165" s="10">
        <v>1750576.029218646</v>
      </c>
      <c r="AC165" s="10">
        <v>1752421.7195583351</v>
      </c>
      <c r="BG165" s="2" t="s">
        <v>96</v>
      </c>
      <c r="BH165" s="4">
        <v>0</v>
      </c>
      <c r="BI165" s="4">
        <v>0</v>
      </c>
      <c r="BJ165" s="4">
        <v>322000</v>
      </c>
      <c r="BK165" s="4">
        <v>575280</v>
      </c>
      <c r="BL165" s="4">
        <v>462000</v>
      </c>
      <c r="BM165" s="4">
        <v>462000</v>
      </c>
      <c r="BN165" s="4">
        <v>532000</v>
      </c>
      <c r="BO165" s="4">
        <v>582000</v>
      </c>
      <c r="BP165" s="4">
        <v>632000</v>
      </c>
      <c r="BQ165" s="4">
        <v>682000</v>
      </c>
      <c r="BR165" s="4">
        <v>732000</v>
      </c>
      <c r="BS165" s="4">
        <v>782000</v>
      </c>
      <c r="BT165" s="4">
        <v>832000</v>
      </c>
      <c r="BU165" s="4">
        <v>882000</v>
      </c>
      <c r="BV165" s="4">
        <v>932000</v>
      </c>
      <c r="BW165" s="4">
        <v>982000</v>
      </c>
      <c r="BX165" s="4">
        <v>1032000</v>
      </c>
      <c r="BY165" s="4">
        <v>1082000</v>
      </c>
      <c r="BZ165" s="4">
        <v>1132000</v>
      </c>
      <c r="CA165" s="4">
        <v>1182000</v>
      </c>
      <c r="CB165" s="4">
        <v>1232000</v>
      </c>
      <c r="CC165" s="4">
        <v>1282000</v>
      </c>
      <c r="CD165" s="4">
        <v>1332000</v>
      </c>
    </row>
    <row r="166" spans="1:82" ht="12" customHeight="1">
      <c r="G166" s="2" t="s">
        <v>173</v>
      </c>
      <c r="J166" s="10"/>
      <c r="K166" s="10"/>
      <c r="L166" s="10">
        <v>1924555.4</v>
      </c>
      <c r="M166" s="10">
        <v>1778607.8280085691</v>
      </c>
      <c r="N166" s="10">
        <v>1772028.0516198638</v>
      </c>
      <c r="O166" s="10">
        <v>1744564.1428510705</v>
      </c>
      <c r="P166" s="10">
        <v>1751459.3579738622</v>
      </c>
      <c r="Q166" s="10">
        <v>1745115.9285089942</v>
      </c>
      <c r="R166" s="10">
        <v>1766222.6679654042</v>
      </c>
      <c r="S166" s="10">
        <v>1727512.0679818853</v>
      </c>
      <c r="T166" s="10">
        <v>1749193.9738123082</v>
      </c>
      <c r="U166" s="10">
        <v>1750413.3197613759</v>
      </c>
      <c r="V166" s="10">
        <v>1749707.0448607681</v>
      </c>
      <c r="W166" s="10">
        <v>1754085.3748253202</v>
      </c>
      <c r="X166" s="10">
        <v>1746697.3853815857</v>
      </c>
      <c r="Y166" s="10">
        <v>1750718.3916233261</v>
      </c>
      <c r="Z166" s="10">
        <v>1750606.9820693808</v>
      </c>
      <c r="AA166" s="10">
        <v>1750671.1930893057</v>
      </c>
      <c r="AB166" s="10">
        <v>1750576.029218646</v>
      </c>
      <c r="AC166" s="10">
        <v>1752421.7195583351</v>
      </c>
      <c r="BG166" s="2" t="s">
        <v>167</v>
      </c>
      <c r="BH166" s="4">
        <v>0</v>
      </c>
      <c r="BI166" s="4">
        <v>0</v>
      </c>
      <c r="BJ166" s="4">
        <v>1035000</v>
      </c>
      <c r="BK166" s="4">
        <v>1035000</v>
      </c>
      <c r="BL166" s="4">
        <v>1035000</v>
      </c>
      <c r="BM166" s="4">
        <v>1062522.6000000001</v>
      </c>
      <c r="BN166" s="4">
        <v>1047873.1053247645</v>
      </c>
      <c r="BO166" s="4">
        <v>1029650.0537049007</v>
      </c>
      <c r="BP166" s="4">
        <v>1026122.5775204967</v>
      </c>
      <c r="BQ166" s="4">
        <v>1038849.2195466345</v>
      </c>
      <c r="BR166" s="4">
        <v>1060860.2910376403</v>
      </c>
      <c r="BS166" s="4">
        <v>1091705.6230722361</v>
      </c>
      <c r="BT166" s="4">
        <v>1193702.5550903508</v>
      </c>
      <c r="BU166" s="4">
        <v>1286328.5812780426</v>
      </c>
      <c r="BV166" s="4">
        <v>1375047.2615166667</v>
      </c>
      <c r="BW166" s="4">
        <v>1461783.2166558986</v>
      </c>
      <c r="BX166" s="4">
        <v>1543952.8418305784</v>
      </c>
      <c r="BY166" s="4">
        <v>1633321.4564489927</v>
      </c>
      <c r="BZ166" s="4">
        <v>1878830.0648256666</v>
      </c>
      <c r="CA166" s="4">
        <v>1934562.0827562858</v>
      </c>
      <c r="CB166" s="4">
        <v>1989390.8896669801</v>
      </c>
      <c r="CC166" s="4">
        <v>2044126.8604483341</v>
      </c>
      <c r="CD166" s="4">
        <v>2096828.140889999</v>
      </c>
    </row>
    <row r="167" spans="1:82" s="27" customFormat="1" ht="12" customHeight="1">
      <c r="A167" s="9"/>
      <c r="B167" s="84">
        <v>0</v>
      </c>
      <c r="G167" s="2" t="s">
        <v>174</v>
      </c>
      <c r="H167" s="2"/>
      <c r="I167" s="2"/>
      <c r="J167" s="80"/>
      <c r="K167" s="80"/>
      <c r="L167" s="80">
        <v>0</v>
      </c>
      <c r="M167" s="80">
        <v>0</v>
      </c>
      <c r="N167" s="80">
        <v>0</v>
      </c>
      <c r="O167" s="80">
        <v>0</v>
      </c>
      <c r="P167" s="80">
        <v>0</v>
      </c>
      <c r="Q167" s="80">
        <v>0</v>
      </c>
      <c r="R167" s="80">
        <v>0</v>
      </c>
      <c r="S167" s="80">
        <v>0</v>
      </c>
      <c r="T167" s="80">
        <v>0</v>
      </c>
      <c r="U167" s="80">
        <v>0</v>
      </c>
      <c r="V167" s="80">
        <v>0</v>
      </c>
      <c r="W167" s="80">
        <v>0</v>
      </c>
      <c r="X167" s="80">
        <v>0</v>
      </c>
      <c r="Y167" s="80">
        <v>0</v>
      </c>
      <c r="Z167" s="80">
        <v>0</v>
      </c>
      <c r="AA167" s="80">
        <v>0</v>
      </c>
      <c r="AB167" s="80">
        <v>0</v>
      </c>
      <c r="AC167" s="80">
        <v>0</v>
      </c>
      <c r="BG167" s="27" t="s">
        <v>1</v>
      </c>
      <c r="BH167" s="58">
        <v>0</v>
      </c>
      <c r="BI167" s="58">
        <v>0</v>
      </c>
      <c r="BJ167" s="58">
        <v>1423000</v>
      </c>
      <c r="BK167" s="58">
        <v>1676280</v>
      </c>
      <c r="BL167" s="58">
        <v>2190000</v>
      </c>
      <c r="BM167" s="58">
        <v>2152994.6</v>
      </c>
      <c r="BN167" s="58">
        <v>2208345.1053247647</v>
      </c>
      <c r="BO167" s="58">
        <v>2240122.0537049007</v>
      </c>
      <c r="BP167" s="58">
        <v>2286594.5775204967</v>
      </c>
      <c r="BQ167" s="58">
        <v>2349321.2195466347</v>
      </c>
      <c r="BR167" s="58">
        <v>2421332.2910376405</v>
      </c>
      <c r="BS167" s="58">
        <v>2502177.6230722358</v>
      </c>
      <c r="BT167" s="58">
        <v>2654174.555090351</v>
      </c>
      <c r="BU167" s="58">
        <v>2796800.5812780429</v>
      </c>
      <c r="BV167" s="58">
        <v>2935519.261516667</v>
      </c>
      <c r="BW167" s="58">
        <v>3072255.2166558988</v>
      </c>
      <c r="BX167" s="58">
        <v>3204424.8418305786</v>
      </c>
      <c r="BY167" s="58">
        <v>3343793.4564489927</v>
      </c>
      <c r="BZ167" s="58">
        <v>3448952.0648256666</v>
      </c>
      <c r="CA167" s="58">
        <v>3554034.0827562856</v>
      </c>
      <c r="CB167" s="58">
        <v>3658862.8896669801</v>
      </c>
      <c r="CC167" s="58">
        <v>3763598.8604483344</v>
      </c>
      <c r="CD167" s="58">
        <v>3866300.140889999</v>
      </c>
    </row>
    <row r="169" spans="1:82" ht="12" customHeight="1">
      <c r="G169" s="2" t="s">
        <v>175</v>
      </c>
      <c r="BF169" s="27" t="s">
        <v>165</v>
      </c>
    </row>
    <row r="170" spans="1:82" ht="12" customHeight="1">
      <c r="B170" s="84">
        <v>0</v>
      </c>
      <c r="G170" s="28" t="s">
        <v>146</v>
      </c>
      <c r="J170" s="10"/>
      <c r="K170" s="10"/>
      <c r="L170" s="10">
        <v>0</v>
      </c>
      <c r="M170" s="10">
        <v>0</v>
      </c>
      <c r="N170" s="10">
        <v>0</v>
      </c>
      <c r="O170" s="10">
        <v>0</v>
      </c>
      <c r="P170" s="10">
        <v>0</v>
      </c>
      <c r="Q170" s="10">
        <v>0</v>
      </c>
      <c r="R170" s="10">
        <v>0</v>
      </c>
      <c r="S170" s="10">
        <v>0</v>
      </c>
      <c r="T170" s="10">
        <v>0</v>
      </c>
      <c r="U170" s="10">
        <v>0</v>
      </c>
      <c r="V170" s="10">
        <v>0</v>
      </c>
      <c r="W170" s="10">
        <v>0</v>
      </c>
      <c r="X170" s="10">
        <v>0</v>
      </c>
      <c r="Y170" s="10">
        <v>0</v>
      </c>
      <c r="Z170" s="10">
        <v>0</v>
      </c>
      <c r="AA170" s="10">
        <v>0</v>
      </c>
      <c r="AB170" s="10">
        <v>0</v>
      </c>
      <c r="AC170" s="10">
        <v>0</v>
      </c>
      <c r="BG170" s="2" t="s">
        <v>166</v>
      </c>
      <c r="BI170" s="85">
        <v>0</v>
      </c>
      <c r="BJ170" s="85">
        <v>-66000</v>
      </c>
      <c r="BK170" s="85">
        <v>0</v>
      </c>
      <c r="BL170" s="85">
        <v>-627000</v>
      </c>
      <c r="BM170" s="85">
        <v>64528</v>
      </c>
      <c r="BN170" s="85">
        <v>0</v>
      </c>
      <c r="BO170" s="85">
        <v>0</v>
      </c>
      <c r="BP170" s="85">
        <v>0</v>
      </c>
      <c r="BQ170" s="85">
        <v>0</v>
      </c>
      <c r="BR170" s="85">
        <v>0</v>
      </c>
      <c r="BS170" s="85">
        <v>0</v>
      </c>
      <c r="BT170" s="85">
        <v>0</v>
      </c>
      <c r="BU170" s="85">
        <v>0</v>
      </c>
      <c r="BV170" s="85">
        <v>0</v>
      </c>
      <c r="BW170" s="85">
        <v>0</v>
      </c>
      <c r="BX170" s="85">
        <v>0</v>
      </c>
      <c r="BY170" s="85">
        <v>0</v>
      </c>
      <c r="BZ170" s="85">
        <v>190350</v>
      </c>
      <c r="CA170" s="85">
        <v>650</v>
      </c>
      <c r="CB170" s="85">
        <v>0</v>
      </c>
      <c r="CC170" s="85">
        <v>0</v>
      </c>
      <c r="CD170" s="85">
        <v>0</v>
      </c>
    </row>
    <row r="171" spans="1:82" ht="12" customHeight="1">
      <c r="B171" s="84">
        <v>0</v>
      </c>
      <c r="G171" s="28" t="s">
        <v>147</v>
      </c>
      <c r="J171" s="10"/>
      <c r="K171" s="10"/>
      <c r="L171" s="10">
        <v>0</v>
      </c>
      <c r="M171" s="10">
        <v>0</v>
      </c>
      <c r="N171" s="10">
        <v>0</v>
      </c>
      <c r="O171" s="10">
        <v>0</v>
      </c>
      <c r="P171" s="10">
        <v>0</v>
      </c>
      <c r="Q171" s="10">
        <v>0</v>
      </c>
      <c r="R171" s="10">
        <v>0</v>
      </c>
      <c r="S171" s="10">
        <v>0</v>
      </c>
      <c r="T171" s="10">
        <v>0</v>
      </c>
      <c r="U171" s="10">
        <v>0</v>
      </c>
      <c r="V171" s="10">
        <v>0</v>
      </c>
      <c r="W171" s="10">
        <v>0</v>
      </c>
      <c r="X171" s="10">
        <v>0</v>
      </c>
      <c r="Y171" s="10">
        <v>0</v>
      </c>
      <c r="Z171" s="10">
        <v>0</v>
      </c>
      <c r="AA171" s="10">
        <v>0</v>
      </c>
      <c r="AB171" s="10">
        <v>0</v>
      </c>
      <c r="AC171" s="10">
        <v>0</v>
      </c>
      <c r="BG171" s="2" t="s">
        <v>96</v>
      </c>
      <c r="BI171" s="85">
        <v>0</v>
      </c>
      <c r="BJ171" s="85">
        <v>-322000</v>
      </c>
      <c r="BK171" s="85">
        <v>-253280</v>
      </c>
      <c r="BL171" s="85">
        <v>113280</v>
      </c>
      <c r="BM171" s="85">
        <v>0</v>
      </c>
      <c r="BN171" s="85">
        <v>-70000</v>
      </c>
      <c r="BO171" s="85">
        <v>-50000</v>
      </c>
      <c r="BP171" s="85">
        <v>-50000</v>
      </c>
      <c r="BQ171" s="85">
        <v>-50000</v>
      </c>
      <c r="BR171" s="85">
        <v>-50000</v>
      </c>
      <c r="BS171" s="85">
        <v>-50000</v>
      </c>
      <c r="BT171" s="85">
        <v>-50000</v>
      </c>
      <c r="BU171" s="85">
        <v>-50000</v>
      </c>
      <c r="BV171" s="85">
        <v>-50000</v>
      </c>
      <c r="BW171" s="85">
        <v>-50000</v>
      </c>
      <c r="BX171" s="85">
        <v>-50000</v>
      </c>
      <c r="BY171" s="85">
        <v>-50000</v>
      </c>
      <c r="BZ171" s="85">
        <v>-50000</v>
      </c>
      <c r="CA171" s="85">
        <v>-50000</v>
      </c>
      <c r="CB171" s="85">
        <v>-50000</v>
      </c>
      <c r="CC171" s="85">
        <v>-50000</v>
      </c>
      <c r="CD171" s="85">
        <v>-50000</v>
      </c>
    </row>
    <row r="172" spans="1:82" ht="12" customHeight="1">
      <c r="B172" s="84">
        <v>0</v>
      </c>
      <c r="G172" s="28" t="s">
        <v>148</v>
      </c>
      <c r="J172" s="10"/>
      <c r="K172" s="10"/>
      <c r="L172" s="10">
        <v>0</v>
      </c>
      <c r="M172" s="10">
        <v>0</v>
      </c>
      <c r="N172" s="10">
        <v>0</v>
      </c>
      <c r="O172" s="10">
        <v>0</v>
      </c>
      <c r="P172" s="10">
        <v>0</v>
      </c>
      <c r="Q172" s="10">
        <v>0</v>
      </c>
      <c r="R172" s="10">
        <v>0</v>
      </c>
      <c r="S172" s="10">
        <v>0</v>
      </c>
      <c r="T172" s="10">
        <v>0</v>
      </c>
      <c r="U172" s="10">
        <v>0</v>
      </c>
      <c r="V172" s="10">
        <v>0</v>
      </c>
      <c r="W172" s="10">
        <v>0</v>
      </c>
      <c r="X172" s="10">
        <v>0</v>
      </c>
      <c r="Y172" s="10">
        <v>0</v>
      </c>
      <c r="Z172" s="10">
        <v>0</v>
      </c>
      <c r="AA172" s="10">
        <v>0</v>
      </c>
      <c r="AB172" s="10">
        <v>0</v>
      </c>
      <c r="AC172" s="10">
        <v>0</v>
      </c>
      <c r="BG172" s="2" t="s">
        <v>167</v>
      </c>
      <c r="BI172" s="85">
        <v>0</v>
      </c>
      <c r="BJ172" s="85">
        <v>-1035000</v>
      </c>
      <c r="BK172" s="85">
        <v>0</v>
      </c>
      <c r="BL172" s="85">
        <v>0</v>
      </c>
      <c r="BM172" s="85">
        <v>-27522.600000000093</v>
      </c>
      <c r="BN172" s="85">
        <v>14649.49467523559</v>
      </c>
      <c r="BO172" s="85">
        <v>18223.051619863836</v>
      </c>
      <c r="BP172" s="85">
        <v>3527.4761844039895</v>
      </c>
      <c r="BQ172" s="85">
        <v>-12726.642026137793</v>
      </c>
      <c r="BR172" s="85">
        <v>-22011.07149100583</v>
      </c>
      <c r="BS172" s="85">
        <v>-30845.332034595776</v>
      </c>
      <c r="BT172" s="85">
        <v>-101996.93201811472</v>
      </c>
      <c r="BU172" s="85">
        <v>-92626.026187691838</v>
      </c>
      <c r="BV172" s="85">
        <v>-88718.680238624103</v>
      </c>
      <c r="BW172" s="85">
        <v>-86735.955139231868</v>
      </c>
      <c r="BX172" s="85">
        <v>-82169.625174679793</v>
      </c>
      <c r="BY172" s="85">
        <v>-89368.614618414314</v>
      </c>
      <c r="BZ172" s="85">
        <v>-245508.60837667389</v>
      </c>
      <c r="CA172" s="85">
        <v>-55732.017930619186</v>
      </c>
      <c r="CB172" s="85">
        <v>-54828.806910694344</v>
      </c>
      <c r="CC172" s="85">
        <v>-54735.970781354001</v>
      </c>
      <c r="CD172" s="85">
        <v>-52701.280441664858</v>
      </c>
    </row>
    <row r="173" spans="1:82" ht="12" customHeight="1">
      <c r="B173" s="84">
        <v>0</v>
      </c>
      <c r="G173" s="28" t="s">
        <v>149</v>
      </c>
      <c r="J173" s="10"/>
      <c r="K173" s="10"/>
      <c r="L173" s="10">
        <v>0</v>
      </c>
      <c r="M173" s="10">
        <v>0</v>
      </c>
      <c r="N173" s="10">
        <v>0</v>
      </c>
      <c r="O173" s="10">
        <v>0</v>
      </c>
      <c r="P173" s="10">
        <v>0</v>
      </c>
      <c r="Q173" s="10">
        <v>0</v>
      </c>
      <c r="R173" s="10">
        <v>0</v>
      </c>
      <c r="S173" s="10">
        <v>0</v>
      </c>
      <c r="T173" s="10">
        <v>0</v>
      </c>
      <c r="U173" s="10">
        <v>0</v>
      </c>
      <c r="V173" s="10">
        <v>0</v>
      </c>
      <c r="W173" s="10">
        <v>0</v>
      </c>
      <c r="X173" s="10">
        <v>0</v>
      </c>
      <c r="Y173" s="10">
        <v>0</v>
      </c>
      <c r="Z173" s="10">
        <v>0</v>
      </c>
      <c r="AA173" s="10">
        <v>0</v>
      </c>
      <c r="AB173" s="10">
        <v>0</v>
      </c>
      <c r="AC173" s="10">
        <v>0</v>
      </c>
      <c r="BG173" s="27" t="s">
        <v>1</v>
      </c>
      <c r="BI173" s="58">
        <v>0</v>
      </c>
      <c r="BJ173" s="58">
        <v>-1423000</v>
      </c>
      <c r="BK173" s="58">
        <v>-253280</v>
      </c>
      <c r="BL173" s="58">
        <v>-513720</v>
      </c>
      <c r="BM173" s="58">
        <v>37005.399999999907</v>
      </c>
      <c r="BN173" s="58">
        <v>-55350.50532476441</v>
      </c>
      <c r="BO173" s="58">
        <v>-31776.948380136164</v>
      </c>
      <c r="BP173" s="58">
        <v>-46472.523815596011</v>
      </c>
      <c r="BQ173" s="58">
        <v>-62726.642026137793</v>
      </c>
      <c r="BR173" s="58">
        <v>-72011.07149100583</v>
      </c>
      <c r="BS173" s="58">
        <v>-80845.332034595776</v>
      </c>
      <c r="BT173" s="58">
        <v>-151996.93201811472</v>
      </c>
      <c r="BU173" s="58">
        <v>-142626.02618769184</v>
      </c>
      <c r="BV173" s="58">
        <v>-138718.6802386241</v>
      </c>
      <c r="BW173" s="58">
        <v>-136735.95513923187</v>
      </c>
      <c r="BX173" s="58">
        <v>-132169.62517467979</v>
      </c>
      <c r="BY173" s="58">
        <v>-139368.61461841431</v>
      </c>
      <c r="BZ173" s="58">
        <v>-105158.60837667389</v>
      </c>
      <c r="CA173" s="58">
        <v>-105082.01793061919</v>
      </c>
      <c r="CB173" s="58">
        <v>-104828.80691069434</v>
      </c>
      <c r="CC173" s="58">
        <v>-104735.970781354</v>
      </c>
      <c r="CD173" s="58">
        <v>-102701.28044166486</v>
      </c>
    </row>
    <row r="174" spans="1:82" ht="12" customHeight="1">
      <c r="B174" s="84">
        <v>0</v>
      </c>
      <c r="G174" s="28" t="s">
        <v>150</v>
      </c>
      <c r="J174" s="10"/>
      <c r="K174" s="10"/>
      <c r="L174" s="10">
        <v>0</v>
      </c>
      <c r="M174" s="10">
        <v>0</v>
      </c>
      <c r="N174" s="10">
        <v>0</v>
      </c>
      <c r="O174" s="10">
        <v>0</v>
      </c>
      <c r="P174" s="10">
        <v>0</v>
      </c>
      <c r="Q174" s="10">
        <v>0</v>
      </c>
      <c r="R174" s="10">
        <v>0</v>
      </c>
      <c r="S174" s="10">
        <v>0</v>
      </c>
      <c r="T174" s="10">
        <v>0</v>
      </c>
      <c r="U174" s="10">
        <v>0</v>
      </c>
      <c r="V174" s="10">
        <v>0</v>
      </c>
      <c r="W174" s="10">
        <v>0</v>
      </c>
      <c r="X174" s="10">
        <v>0</v>
      </c>
      <c r="Y174" s="10">
        <v>0</v>
      </c>
      <c r="Z174" s="10">
        <v>0</v>
      </c>
      <c r="AA174" s="10">
        <v>0</v>
      </c>
      <c r="AB174" s="10">
        <v>0</v>
      </c>
      <c r="AC174" s="10">
        <v>0</v>
      </c>
    </row>
    <row r="175" spans="1:82" ht="12" customHeight="1">
      <c r="B175" s="84">
        <v>0</v>
      </c>
      <c r="G175" s="28" t="s">
        <v>151</v>
      </c>
      <c r="J175" s="10"/>
      <c r="K175" s="10"/>
      <c r="L175" s="10">
        <v>0</v>
      </c>
      <c r="M175" s="10">
        <v>0</v>
      </c>
      <c r="N175" s="10">
        <v>0</v>
      </c>
      <c r="O175" s="10">
        <v>0</v>
      </c>
      <c r="P175" s="10">
        <v>0</v>
      </c>
      <c r="Q175" s="10">
        <v>0</v>
      </c>
      <c r="R175" s="10">
        <v>0</v>
      </c>
      <c r="S175" s="10">
        <v>0</v>
      </c>
      <c r="T175" s="10">
        <v>0</v>
      </c>
      <c r="U175" s="10">
        <v>0</v>
      </c>
      <c r="V175" s="10">
        <v>0</v>
      </c>
      <c r="W175" s="10">
        <v>0</v>
      </c>
      <c r="X175" s="10">
        <v>0</v>
      </c>
      <c r="Y175" s="10">
        <v>0</v>
      </c>
      <c r="Z175" s="10">
        <v>0</v>
      </c>
      <c r="AA175" s="10">
        <v>0</v>
      </c>
      <c r="AB175" s="10">
        <v>0</v>
      </c>
      <c r="AC175" s="10">
        <v>0</v>
      </c>
    </row>
    <row r="176" spans="1:82" ht="12" customHeight="1">
      <c r="B176" s="84">
        <v>0</v>
      </c>
      <c r="G176" s="28" t="s">
        <v>115</v>
      </c>
      <c r="J176" s="10"/>
      <c r="K176" s="10"/>
      <c r="L176" s="10">
        <v>0</v>
      </c>
      <c r="M176" s="10">
        <v>0</v>
      </c>
      <c r="N176" s="10">
        <v>0</v>
      </c>
      <c r="O176" s="10">
        <v>0</v>
      </c>
      <c r="P176" s="10">
        <v>0</v>
      </c>
      <c r="Q176" s="10">
        <v>0</v>
      </c>
      <c r="R176" s="10">
        <v>0</v>
      </c>
      <c r="S176" s="10">
        <v>0</v>
      </c>
      <c r="T176" s="10">
        <v>0</v>
      </c>
      <c r="U176" s="10">
        <v>0</v>
      </c>
      <c r="V176" s="10">
        <v>0</v>
      </c>
      <c r="W176" s="10">
        <v>0</v>
      </c>
      <c r="X176" s="10">
        <v>0</v>
      </c>
      <c r="Y176" s="10">
        <v>0</v>
      </c>
      <c r="Z176" s="10">
        <v>0</v>
      </c>
      <c r="AA176" s="10">
        <v>0</v>
      </c>
      <c r="AB176" s="10">
        <v>0</v>
      </c>
      <c r="AC176" s="10">
        <v>0</v>
      </c>
    </row>
    <row r="177" spans="2:82" ht="12" customHeight="1">
      <c r="B177" s="84">
        <v>0</v>
      </c>
      <c r="G177" s="28" t="s">
        <v>153</v>
      </c>
      <c r="J177" s="10"/>
      <c r="K177" s="10"/>
      <c r="L177" s="10">
        <v>0</v>
      </c>
      <c r="M177" s="10">
        <v>0</v>
      </c>
      <c r="N177" s="10">
        <v>0</v>
      </c>
      <c r="O177" s="10">
        <v>0</v>
      </c>
      <c r="P177" s="10">
        <v>0</v>
      </c>
      <c r="Q177" s="10">
        <v>0</v>
      </c>
      <c r="R177" s="10">
        <v>0</v>
      </c>
      <c r="S177" s="10">
        <v>0</v>
      </c>
      <c r="T177" s="10">
        <v>0</v>
      </c>
      <c r="U177" s="10">
        <v>0</v>
      </c>
      <c r="V177" s="10">
        <v>0</v>
      </c>
      <c r="W177" s="10">
        <v>0</v>
      </c>
      <c r="X177" s="10">
        <v>0</v>
      </c>
      <c r="Y177" s="10">
        <v>0</v>
      </c>
      <c r="Z177" s="10">
        <v>0</v>
      </c>
      <c r="AA177" s="10">
        <v>0</v>
      </c>
      <c r="AB177" s="10">
        <v>0</v>
      </c>
      <c r="AC177" s="10">
        <v>0</v>
      </c>
      <c r="BF177" s="86" t="s">
        <v>165</v>
      </c>
      <c r="BG177" s="87"/>
      <c r="BH177" s="88"/>
      <c r="BI177" s="87"/>
      <c r="BJ177" s="40">
        <v>2010</v>
      </c>
      <c r="BK177" s="40">
        <v>2011</v>
      </c>
      <c r="BL177" s="40">
        <v>2012</v>
      </c>
      <c r="BM177" s="40">
        <v>2013</v>
      </c>
      <c r="BN177" s="40">
        <v>2014</v>
      </c>
      <c r="BO177" s="40">
        <v>2015</v>
      </c>
    </row>
    <row r="178" spans="2:82" ht="12" customHeight="1">
      <c r="B178" s="84">
        <v>0</v>
      </c>
      <c r="G178" s="28" t="s">
        <v>155</v>
      </c>
      <c r="J178" s="10"/>
      <c r="K178" s="10"/>
      <c r="L178" s="10">
        <v>0</v>
      </c>
      <c r="M178" s="10">
        <v>0</v>
      </c>
      <c r="N178" s="10">
        <v>0</v>
      </c>
      <c r="O178" s="10">
        <v>0</v>
      </c>
      <c r="P178" s="10">
        <v>0</v>
      </c>
      <c r="Q178" s="10">
        <v>0</v>
      </c>
      <c r="R178" s="10">
        <v>0</v>
      </c>
      <c r="S178" s="10">
        <v>0</v>
      </c>
      <c r="T178" s="10">
        <v>0</v>
      </c>
      <c r="U178" s="10">
        <v>0</v>
      </c>
      <c r="V178" s="10">
        <v>0</v>
      </c>
      <c r="W178" s="10">
        <v>0</v>
      </c>
      <c r="X178" s="10">
        <v>0</v>
      </c>
      <c r="Y178" s="10">
        <v>0</v>
      </c>
      <c r="Z178" s="10">
        <v>0</v>
      </c>
      <c r="AA178" s="10">
        <v>0</v>
      </c>
      <c r="AB178" s="10">
        <v>0</v>
      </c>
      <c r="AC178" s="10">
        <v>0</v>
      </c>
      <c r="BF178" s="27" t="s">
        <v>166</v>
      </c>
    </row>
    <row r="179" spans="2:82" ht="12" customHeight="1">
      <c r="B179" s="84">
        <v>0</v>
      </c>
      <c r="G179" s="28" t="s">
        <v>157</v>
      </c>
      <c r="J179" s="10"/>
      <c r="K179" s="10"/>
      <c r="L179" s="10">
        <v>0</v>
      </c>
      <c r="M179" s="10">
        <v>0</v>
      </c>
      <c r="N179" s="10">
        <v>0</v>
      </c>
      <c r="O179" s="10">
        <v>0</v>
      </c>
      <c r="P179" s="10">
        <v>0</v>
      </c>
      <c r="Q179" s="10">
        <v>0</v>
      </c>
      <c r="R179" s="10">
        <v>0</v>
      </c>
      <c r="S179" s="10">
        <v>0</v>
      </c>
      <c r="T179" s="10">
        <v>0</v>
      </c>
      <c r="U179" s="10">
        <v>0</v>
      </c>
      <c r="V179" s="10">
        <v>0</v>
      </c>
      <c r="W179" s="10">
        <v>0</v>
      </c>
      <c r="X179" s="10">
        <v>0</v>
      </c>
      <c r="Y179" s="10">
        <v>0</v>
      </c>
      <c r="Z179" s="10">
        <v>0</v>
      </c>
      <c r="AA179" s="10">
        <v>0</v>
      </c>
      <c r="AB179" s="10">
        <v>0</v>
      </c>
      <c r="AC179" s="10">
        <v>0</v>
      </c>
      <c r="BG179" s="10" t="s">
        <v>40</v>
      </c>
      <c r="BJ179" s="85">
        <v>0</v>
      </c>
      <c r="BK179" s="85">
        <v>0</v>
      </c>
      <c r="BL179" s="85">
        <v>-436000</v>
      </c>
      <c r="BM179" s="85">
        <v>64528</v>
      </c>
      <c r="BN179" s="85">
        <v>0</v>
      </c>
      <c r="BO179" s="85">
        <v>0</v>
      </c>
    </row>
    <row r="180" spans="2:82" ht="12" customHeight="1">
      <c r="G180" s="28"/>
      <c r="J180" s="10"/>
      <c r="K180" s="10"/>
      <c r="BG180" s="10"/>
      <c r="BJ180" s="85"/>
      <c r="BK180" s="85"/>
      <c r="BL180" s="85"/>
      <c r="BM180" s="85"/>
      <c r="BN180" s="85"/>
      <c r="BO180" s="85"/>
    </row>
    <row r="181" spans="2:82" ht="12" customHeight="1">
      <c r="G181" s="28" t="s">
        <v>176</v>
      </c>
      <c r="J181" s="10"/>
      <c r="K181" s="10"/>
      <c r="L181" s="89">
        <v>180199.99999999994</v>
      </c>
      <c r="M181" s="89">
        <v>180700</v>
      </c>
      <c r="N181" s="89">
        <v>181700</v>
      </c>
      <c r="O181" s="89">
        <v>181699.99999999994</v>
      </c>
      <c r="P181" s="89">
        <v>197700.00000000006</v>
      </c>
      <c r="Q181" s="89">
        <v>227699.99999999994</v>
      </c>
      <c r="R181" s="89">
        <v>257700.00000000006</v>
      </c>
      <c r="S181" s="89">
        <v>290199.99999999994</v>
      </c>
      <c r="T181" s="89">
        <v>302699.99999999977</v>
      </c>
      <c r="U181" s="89">
        <v>300200.00000000017</v>
      </c>
      <c r="V181" s="89">
        <v>297699.99999999994</v>
      </c>
      <c r="W181" s="89">
        <v>297700.00000000017</v>
      </c>
      <c r="X181" s="89">
        <v>297700</v>
      </c>
      <c r="Y181" s="89">
        <v>297700.00000000012</v>
      </c>
      <c r="Z181" s="89">
        <v>297700.00000000012</v>
      </c>
      <c r="AA181" s="89">
        <v>297700.00000000006</v>
      </c>
      <c r="AB181" s="89">
        <v>297699.99999999988</v>
      </c>
      <c r="AC181" s="89">
        <v>297699.99999999994</v>
      </c>
      <c r="BG181" s="10" t="s">
        <v>42</v>
      </c>
      <c r="BJ181" s="85">
        <v>-66000</v>
      </c>
      <c r="BK181" s="85">
        <v>0</v>
      </c>
      <c r="BL181" s="85">
        <v>0</v>
      </c>
      <c r="BM181" s="85">
        <v>0</v>
      </c>
      <c r="BN181" s="85">
        <v>0</v>
      </c>
      <c r="BO181" s="85">
        <v>0</v>
      </c>
    </row>
    <row r="182" spans="2:82" ht="12" customHeight="1">
      <c r="G182" s="90" t="s">
        <v>177</v>
      </c>
      <c r="J182" s="10"/>
      <c r="K182" s="10"/>
      <c r="L182" s="10">
        <v>196200</v>
      </c>
      <c r="M182" s="10">
        <v>196700</v>
      </c>
      <c r="N182" s="10">
        <v>197700</v>
      </c>
      <c r="O182" s="10">
        <v>197700</v>
      </c>
      <c r="P182" s="10">
        <v>181700</v>
      </c>
      <c r="Q182" s="10">
        <v>211700</v>
      </c>
      <c r="R182" s="10">
        <v>241700</v>
      </c>
      <c r="S182" s="10">
        <v>274200</v>
      </c>
      <c r="T182" s="10">
        <v>286700</v>
      </c>
      <c r="U182" s="10">
        <v>284200</v>
      </c>
      <c r="V182" s="10">
        <v>281700</v>
      </c>
      <c r="W182" s="10">
        <v>281700</v>
      </c>
      <c r="X182" s="10">
        <v>281700</v>
      </c>
      <c r="Y182" s="10">
        <v>281700</v>
      </c>
      <c r="Z182" s="10">
        <v>281700</v>
      </c>
      <c r="AA182" s="10">
        <v>281700</v>
      </c>
      <c r="AB182" s="10">
        <v>281700</v>
      </c>
      <c r="AC182" s="10">
        <v>281700</v>
      </c>
      <c r="BG182" s="10"/>
      <c r="BJ182" s="85"/>
      <c r="BK182" s="85"/>
      <c r="BL182" s="85"/>
      <c r="BM182" s="85"/>
      <c r="BN182" s="85"/>
      <c r="BO182" s="85"/>
    </row>
    <row r="183" spans="2:82" ht="12" customHeight="1">
      <c r="G183" s="90" t="s">
        <v>178</v>
      </c>
      <c r="J183" s="10"/>
      <c r="K183" s="10"/>
      <c r="L183" s="91">
        <v>-16000</v>
      </c>
      <c r="M183" s="91">
        <v>-16000</v>
      </c>
      <c r="N183" s="91">
        <v>-16000</v>
      </c>
      <c r="O183" s="91">
        <v>-16000</v>
      </c>
      <c r="P183" s="91">
        <v>16000</v>
      </c>
      <c r="Q183" s="91">
        <v>16000</v>
      </c>
      <c r="R183" s="91">
        <v>16000</v>
      </c>
      <c r="S183" s="91">
        <v>16000</v>
      </c>
      <c r="T183" s="91">
        <v>16000</v>
      </c>
      <c r="U183" s="91">
        <v>16000</v>
      </c>
      <c r="V183" s="91">
        <v>16000</v>
      </c>
      <c r="W183" s="91">
        <v>16000</v>
      </c>
      <c r="X183" s="91">
        <v>16000</v>
      </c>
      <c r="Y183" s="91">
        <v>16000</v>
      </c>
      <c r="Z183" s="91">
        <v>16000</v>
      </c>
      <c r="AA183" s="91">
        <v>16000</v>
      </c>
      <c r="AB183" s="91">
        <v>16000</v>
      </c>
      <c r="AC183" s="91">
        <v>16000</v>
      </c>
      <c r="BG183" s="10"/>
      <c r="BJ183" s="85"/>
      <c r="BK183" s="85"/>
      <c r="BL183" s="85"/>
      <c r="BM183" s="85"/>
      <c r="BN183" s="85"/>
      <c r="BO183" s="85"/>
    </row>
    <row r="184" spans="2:82" ht="12" customHeight="1">
      <c r="B184" s="84">
        <v>0</v>
      </c>
      <c r="G184" s="92" t="s">
        <v>179</v>
      </c>
      <c r="J184" s="10"/>
      <c r="K184" s="10"/>
      <c r="L184" s="93">
        <v>0</v>
      </c>
      <c r="M184" s="93">
        <v>0</v>
      </c>
      <c r="N184" s="93">
        <v>0</v>
      </c>
      <c r="O184" s="93">
        <v>0</v>
      </c>
      <c r="P184" s="93">
        <v>0</v>
      </c>
      <c r="Q184" s="93">
        <v>0</v>
      </c>
      <c r="R184" s="93">
        <v>0</v>
      </c>
      <c r="S184" s="93">
        <v>0</v>
      </c>
      <c r="T184" s="93">
        <v>0</v>
      </c>
      <c r="U184" s="93">
        <v>0</v>
      </c>
      <c r="V184" s="93">
        <v>0</v>
      </c>
      <c r="W184" s="93">
        <v>0</v>
      </c>
      <c r="X184" s="93">
        <v>0</v>
      </c>
      <c r="Y184" s="93">
        <v>0</v>
      </c>
      <c r="Z184" s="93">
        <v>0</v>
      </c>
      <c r="AA184" s="93">
        <v>0</v>
      </c>
      <c r="AB184" s="93">
        <v>0</v>
      </c>
      <c r="AC184" s="93">
        <v>0</v>
      </c>
      <c r="BG184" s="2" t="s">
        <v>79</v>
      </c>
      <c r="BJ184" s="85">
        <v>0</v>
      </c>
      <c r="BK184" s="85">
        <v>0</v>
      </c>
      <c r="BL184" s="85">
        <v>-191000</v>
      </c>
      <c r="BM184" s="85">
        <v>0</v>
      </c>
      <c r="BN184" s="85">
        <v>0</v>
      </c>
      <c r="BO184" s="85">
        <v>0</v>
      </c>
    </row>
    <row r="185" spans="2:82" ht="12" customHeight="1">
      <c r="G185" s="28"/>
      <c r="J185" s="10"/>
      <c r="K185" s="10"/>
      <c r="BF185" s="27" t="s">
        <v>96</v>
      </c>
    </row>
    <row r="186" spans="2:82" ht="12" customHeight="1">
      <c r="BG186" s="10" t="s">
        <v>104</v>
      </c>
      <c r="BJ186" s="85">
        <v>0</v>
      </c>
      <c r="BK186" s="85">
        <v>-253280</v>
      </c>
      <c r="BL186" s="85">
        <v>113280</v>
      </c>
      <c r="BM186" s="85">
        <v>0</v>
      </c>
      <c r="BN186" s="85">
        <v>0</v>
      </c>
      <c r="BO186" s="85">
        <v>0</v>
      </c>
    </row>
    <row r="187" spans="2:82" ht="12" customHeight="1">
      <c r="F187" s="2" t="s">
        <v>180</v>
      </c>
      <c r="BG187" s="2" t="s">
        <v>110</v>
      </c>
      <c r="BJ187" s="85">
        <v>-118000</v>
      </c>
      <c r="BK187" s="85">
        <v>0</v>
      </c>
      <c r="BL187" s="85">
        <v>0</v>
      </c>
      <c r="BM187" s="85">
        <v>-75000</v>
      </c>
      <c r="BN187" s="85">
        <v>40000</v>
      </c>
      <c r="BO187" s="85">
        <v>-50000</v>
      </c>
    </row>
    <row r="188" spans="2:82" ht="12" customHeight="1">
      <c r="F188" s="29" t="s">
        <v>181</v>
      </c>
      <c r="G188" s="30"/>
      <c r="H188" s="3"/>
      <c r="I188" s="3">
        <v>2010</v>
      </c>
      <c r="J188" s="3">
        <v>2011</v>
      </c>
      <c r="K188" s="3">
        <v>2012</v>
      </c>
      <c r="L188" s="3">
        <v>2013</v>
      </c>
      <c r="M188" s="3">
        <v>2014</v>
      </c>
      <c r="N188" s="3">
        <v>2015</v>
      </c>
      <c r="O188" s="3">
        <v>2016</v>
      </c>
      <c r="P188" s="3">
        <v>2017</v>
      </c>
      <c r="Q188" s="3">
        <v>2018</v>
      </c>
      <c r="R188" s="3">
        <v>2019</v>
      </c>
      <c r="S188" s="3">
        <v>2020</v>
      </c>
      <c r="T188" s="3">
        <v>2021</v>
      </c>
      <c r="U188" s="3">
        <v>2022</v>
      </c>
      <c r="V188" s="3">
        <v>2023</v>
      </c>
      <c r="W188" s="3">
        <v>2024</v>
      </c>
      <c r="X188" s="3">
        <v>2025</v>
      </c>
      <c r="Y188" s="3">
        <v>2026</v>
      </c>
      <c r="Z188" s="3">
        <v>2027</v>
      </c>
      <c r="AA188" s="3">
        <v>2028</v>
      </c>
      <c r="AB188" s="3">
        <v>2029</v>
      </c>
      <c r="AC188" s="3">
        <v>2030</v>
      </c>
      <c r="BG188" s="2" t="s">
        <v>113</v>
      </c>
      <c r="BI188" s="4"/>
      <c r="BJ188" s="85">
        <v>-116000</v>
      </c>
      <c r="BK188" s="85">
        <v>0</v>
      </c>
      <c r="BL188" s="85">
        <v>0</v>
      </c>
      <c r="BM188" s="85">
        <v>50000</v>
      </c>
      <c r="BN188" s="85">
        <v>-60000</v>
      </c>
      <c r="BO188" s="85">
        <v>50000</v>
      </c>
      <c r="BP188" s="4"/>
      <c r="BQ188" s="4"/>
      <c r="BR188" s="4"/>
      <c r="BS188" s="4"/>
      <c r="BT188" s="4"/>
      <c r="BU188" s="4"/>
      <c r="BV188" s="4"/>
      <c r="BW188" s="4"/>
      <c r="BX188" s="4"/>
      <c r="BY188" s="4"/>
      <c r="BZ188" s="4"/>
      <c r="CA188" s="4"/>
      <c r="CB188" s="4"/>
      <c r="CC188" s="4"/>
      <c r="CD188" s="4"/>
    </row>
    <row r="189" spans="2:82" ht="12" customHeight="1">
      <c r="F189" s="27" t="s">
        <v>182</v>
      </c>
      <c r="BG189" s="2" t="s">
        <v>117</v>
      </c>
      <c r="BJ189" s="85">
        <v>0</v>
      </c>
      <c r="BK189" s="85">
        <v>0</v>
      </c>
      <c r="BL189" s="85">
        <v>0</v>
      </c>
      <c r="BM189" s="85">
        <v>0</v>
      </c>
      <c r="BN189" s="85">
        <v>0</v>
      </c>
      <c r="BO189" s="85">
        <v>0</v>
      </c>
    </row>
    <row r="190" spans="2:82" ht="12" customHeight="1">
      <c r="F190" s="2" t="s">
        <v>183</v>
      </c>
      <c r="J190" s="10"/>
      <c r="K190" s="10"/>
      <c r="L190" s="10">
        <v>550</v>
      </c>
      <c r="M190" s="10">
        <v>550</v>
      </c>
      <c r="N190" s="10">
        <v>550</v>
      </c>
      <c r="O190" s="10">
        <v>550</v>
      </c>
      <c r="P190" s="10">
        <v>550</v>
      </c>
      <c r="Q190" s="10">
        <v>550</v>
      </c>
      <c r="R190" s="10">
        <v>550</v>
      </c>
      <c r="S190" s="10">
        <v>550</v>
      </c>
      <c r="T190" s="10">
        <v>550</v>
      </c>
      <c r="U190" s="10">
        <v>550</v>
      </c>
      <c r="V190" s="10">
        <v>550</v>
      </c>
      <c r="W190" s="10">
        <v>550</v>
      </c>
      <c r="X190" s="10">
        <v>550</v>
      </c>
      <c r="Y190" s="10">
        <v>550</v>
      </c>
      <c r="Z190" s="10">
        <v>550</v>
      </c>
      <c r="AA190" s="10">
        <v>550</v>
      </c>
      <c r="AB190" s="10">
        <v>550</v>
      </c>
      <c r="AC190" s="10">
        <v>550</v>
      </c>
      <c r="BG190" s="2" t="s">
        <v>121</v>
      </c>
      <c r="BJ190" s="85">
        <v>-88000</v>
      </c>
      <c r="BK190" s="85">
        <v>0</v>
      </c>
      <c r="BL190" s="85">
        <v>0</v>
      </c>
      <c r="BM190" s="85">
        <v>25000</v>
      </c>
      <c r="BN190" s="85">
        <v>-50000</v>
      </c>
      <c r="BO190" s="85">
        <v>-50000</v>
      </c>
    </row>
    <row r="191" spans="2:82" ht="12" customHeight="1">
      <c r="F191" s="2" t="s">
        <v>184</v>
      </c>
      <c r="J191" s="10"/>
      <c r="K191" s="10"/>
      <c r="L191" s="10">
        <v>105</v>
      </c>
      <c r="M191" s="10">
        <v>105</v>
      </c>
      <c r="N191" s="10">
        <v>105</v>
      </c>
      <c r="O191" s="10">
        <v>105</v>
      </c>
      <c r="P191" s="10">
        <v>105</v>
      </c>
      <c r="Q191" s="10">
        <v>105</v>
      </c>
      <c r="R191" s="10">
        <v>105</v>
      </c>
      <c r="S191" s="10">
        <v>105</v>
      </c>
      <c r="T191" s="10">
        <v>105</v>
      </c>
      <c r="U191" s="10">
        <v>105</v>
      </c>
      <c r="V191" s="10">
        <v>105</v>
      </c>
      <c r="W191" s="10">
        <v>105</v>
      </c>
      <c r="X191" s="10">
        <v>105</v>
      </c>
      <c r="Y191" s="10">
        <v>105</v>
      </c>
      <c r="Z191" s="10">
        <v>105</v>
      </c>
      <c r="AA191" s="10">
        <v>105</v>
      </c>
      <c r="AB191" s="10">
        <v>105</v>
      </c>
      <c r="AC191" s="10">
        <v>105</v>
      </c>
      <c r="BJ191" s="85"/>
      <c r="BK191" s="85"/>
      <c r="BL191" s="85"/>
      <c r="BM191" s="85"/>
      <c r="BN191" s="85"/>
      <c r="BO191" s="85"/>
    </row>
    <row r="192" spans="2:82" ht="12" customHeight="1">
      <c r="F192" s="2" t="s">
        <v>185</v>
      </c>
      <c r="J192" s="10"/>
      <c r="K192" s="10"/>
      <c r="L192" s="10">
        <v>31.5</v>
      </c>
      <c r="M192" s="10">
        <v>43.208333333333336</v>
      </c>
      <c r="N192" s="10">
        <v>61</v>
      </c>
      <c r="O192" s="10">
        <v>48.291666666666671</v>
      </c>
      <c r="P192" s="10">
        <v>30.5</v>
      </c>
      <c r="Q192" s="10">
        <v>30.5</v>
      </c>
      <c r="R192" s="10">
        <v>30.5</v>
      </c>
      <c r="S192" s="10">
        <v>30.5</v>
      </c>
      <c r="T192" s="10">
        <v>30.5</v>
      </c>
      <c r="U192" s="10">
        <v>30.5</v>
      </c>
      <c r="V192" s="10">
        <v>30.5</v>
      </c>
      <c r="W192" s="10">
        <v>30.5</v>
      </c>
      <c r="X192" s="10">
        <v>30.5</v>
      </c>
      <c r="Y192" s="10">
        <v>30.5</v>
      </c>
      <c r="Z192" s="10">
        <v>30.5</v>
      </c>
      <c r="AA192" s="10">
        <v>30.5</v>
      </c>
      <c r="AB192" s="10">
        <v>30.5</v>
      </c>
      <c r="AC192" s="10">
        <v>30.5</v>
      </c>
      <c r="BG192" s="2" t="s">
        <v>122</v>
      </c>
      <c r="BJ192" s="85">
        <v>0</v>
      </c>
      <c r="BK192" s="85">
        <v>0</v>
      </c>
      <c r="BL192" s="85">
        <v>0</v>
      </c>
      <c r="BM192" s="85">
        <v>0</v>
      </c>
      <c r="BN192" s="85">
        <v>0</v>
      </c>
      <c r="BO192" s="85">
        <v>0</v>
      </c>
    </row>
    <row r="193" spans="2:67" ht="12" customHeight="1">
      <c r="F193" s="2" t="s">
        <v>186</v>
      </c>
      <c r="J193" s="10"/>
      <c r="K193" s="10"/>
      <c r="L193" s="10">
        <v>196.2</v>
      </c>
      <c r="M193" s="10">
        <v>196.7</v>
      </c>
      <c r="N193" s="10">
        <v>197.7</v>
      </c>
      <c r="O193" s="10">
        <v>197.7</v>
      </c>
      <c r="P193" s="10">
        <v>181.7</v>
      </c>
      <c r="Q193" s="10">
        <v>211.7</v>
      </c>
      <c r="R193" s="10">
        <v>241.7</v>
      </c>
      <c r="S193" s="10">
        <v>274.2</v>
      </c>
      <c r="T193" s="10">
        <v>286.7</v>
      </c>
      <c r="U193" s="10">
        <v>284.2</v>
      </c>
      <c r="V193" s="10">
        <v>281.7</v>
      </c>
      <c r="W193" s="10">
        <v>281.7</v>
      </c>
      <c r="X193" s="10">
        <v>281.7</v>
      </c>
      <c r="Y193" s="10">
        <v>281.7</v>
      </c>
      <c r="Z193" s="10">
        <v>281.7</v>
      </c>
      <c r="AA193" s="10">
        <v>281.7</v>
      </c>
      <c r="AB193" s="10">
        <v>281.7</v>
      </c>
      <c r="AC193" s="10">
        <v>281.7</v>
      </c>
      <c r="BG193" s="2" t="s">
        <v>125</v>
      </c>
      <c r="BJ193" s="85">
        <v>0</v>
      </c>
      <c r="BK193" s="85">
        <v>0</v>
      </c>
      <c r="BL193" s="85">
        <v>0</v>
      </c>
      <c r="BM193" s="85">
        <v>0</v>
      </c>
      <c r="BN193" s="85">
        <v>0</v>
      </c>
      <c r="BO193" s="85">
        <v>0</v>
      </c>
    </row>
    <row r="194" spans="2:67" ht="12" customHeight="1">
      <c r="F194" s="2" t="s">
        <v>187</v>
      </c>
      <c r="J194" s="10"/>
      <c r="K194" s="10"/>
      <c r="L194" s="10">
        <v>41.527999999999906</v>
      </c>
      <c r="M194" s="10">
        <v>-108.79999999999995</v>
      </c>
      <c r="N194" s="10">
        <v>-127.745</v>
      </c>
      <c r="O194" s="10">
        <v>-127.80499999999995</v>
      </c>
      <c r="P194" s="10">
        <v>-91.864000000000033</v>
      </c>
      <c r="Q194" s="10">
        <v>-118.923</v>
      </c>
      <c r="R194" s="10">
        <v>-118.98200000000008</v>
      </c>
      <c r="S194" s="10">
        <v>-119.04100000000005</v>
      </c>
      <c r="T194" s="10">
        <v>-119.23000000000002</v>
      </c>
      <c r="U194" s="10">
        <v>-119.41800000000001</v>
      </c>
      <c r="V194" s="10">
        <v>-119.60700000000008</v>
      </c>
      <c r="W194" s="10">
        <v>-119.79500000000007</v>
      </c>
      <c r="X194" s="10">
        <v>-119.98400000000004</v>
      </c>
      <c r="Y194" s="10">
        <v>40.176999999999907</v>
      </c>
      <c r="Z194" s="10">
        <v>-149.71100000000001</v>
      </c>
      <c r="AA194" s="10">
        <v>-150.55000000000007</v>
      </c>
      <c r="AB194" s="10">
        <v>-150.73800000000006</v>
      </c>
      <c r="AC194" s="10">
        <v>-150.92700000000002</v>
      </c>
      <c r="BF194" s="27" t="s">
        <v>167</v>
      </c>
    </row>
    <row r="195" spans="2:67" ht="12" customHeight="1">
      <c r="F195" s="27" t="s">
        <v>188</v>
      </c>
      <c r="H195" s="27"/>
      <c r="I195" s="27"/>
      <c r="J195" s="80"/>
      <c r="K195" s="80"/>
      <c r="L195" s="80">
        <v>924.22799999999995</v>
      </c>
      <c r="M195" s="80">
        <v>786.10833333333335</v>
      </c>
      <c r="N195" s="80">
        <v>785.95500000000004</v>
      </c>
      <c r="O195" s="80">
        <v>773.18666666666661</v>
      </c>
      <c r="P195" s="80">
        <v>775.33600000000001</v>
      </c>
      <c r="Q195" s="80">
        <v>778.27700000000004</v>
      </c>
      <c r="R195" s="80">
        <v>808.21799999999996</v>
      </c>
      <c r="S195" s="80">
        <v>840.65899999999999</v>
      </c>
      <c r="T195" s="80">
        <v>852.97</v>
      </c>
      <c r="U195" s="80">
        <v>850.28200000000004</v>
      </c>
      <c r="V195" s="80">
        <v>847.59299999999996</v>
      </c>
      <c r="W195" s="80">
        <v>847.40499999999997</v>
      </c>
      <c r="X195" s="80">
        <v>847.21600000000001</v>
      </c>
      <c r="Y195" s="80">
        <v>1007.377</v>
      </c>
      <c r="Z195" s="80">
        <v>817.48900000000003</v>
      </c>
      <c r="AA195" s="80">
        <v>816.65</v>
      </c>
      <c r="AB195" s="80">
        <v>816.46199999999999</v>
      </c>
      <c r="AC195" s="80">
        <v>816.27300000000002</v>
      </c>
      <c r="BG195" s="2" t="s">
        <v>146</v>
      </c>
      <c r="BJ195" s="85">
        <v>-627000</v>
      </c>
      <c r="BK195" s="85">
        <v>0</v>
      </c>
      <c r="BL195" s="85">
        <v>0</v>
      </c>
      <c r="BM195" s="85">
        <v>-27522.600000000093</v>
      </c>
      <c r="BN195" s="85">
        <v>14649.49467523559</v>
      </c>
      <c r="BO195" s="85">
        <v>18223.051619863836</v>
      </c>
    </row>
    <row r="196" spans="2:67" ht="12" customHeight="1">
      <c r="F196" s="27" t="s">
        <v>189</v>
      </c>
      <c r="J196" s="94"/>
      <c r="K196" s="94"/>
      <c r="L196" s="94">
        <v>0.5</v>
      </c>
      <c r="M196" s="94">
        <v>0.5</v>
      </c>
      <c r="N196" s="94">
        <v>0.5</v>
      </c>
      <c r="O196" s="94">
        <v>0.5</v>
      </c>
      <c r="P196" s="94">
        <v>0.5</v>
      </c>
      <c r="Q196" s="94">
        <v>0.5</v>
      </c>
      <c r="R196" s="94">
        <v>0.5</v>
      </c>
      <c r="S196" s="94">
        <v>0.5</v>
      </c>
      <c r="T196" s="94">
        <v>0.5</v>
      </c>
      <c r="U196" s="94">
        <v>0.5</v>
      </c>
      <c r="V196" s="94">
        <v>0.5</v>
      </c>
      <c r="W196" s="94">
        <v>0.5</v>
      </c>
      <c r="X196" s="94">
        <v>0.5</v>
      </c>
      <c r="Y196" s="94">
        <v>0.5</v>
      </c>
      <c r="Z196" s="94">
        <v>0.5</v>
      </c>
      <c r="AA196" s="94">
        <v>0.5</v>
      </c>
      <c r="AB196" s="94">
        <v>0.5</v>
      </c>
      <c r="AC196" s="94">
        <v>0.5</v>
      </c>
      <c r="BG196" s="2" t="s">
        <v>147</v>
      </c>
      <c r="BJ196" s="85">
        <v>-127000</v>
      </c>
      <c r="BK196" s="85">
        <v>0</v>
      </c>
      <c r="BL196" s="85">
        <v>0</v>
      </c>
      <c r="BM196" s="85">
        <v>0</v>
      </c>
      <c r="BN196" s="85">
        <v>0</v>
      </c>
      <c r="BO196" s="85">
        <v>0</v>
      </c>
    </row>
    <row r="197" spans="2:67" ht="12" customHeight="1">
      <c r="F197" s="2" t="s">
        <v>190</v>
      </c>
      <c r="J197" s="10"/>
      <c r="K197" s="10"/>
      <c r="L197" s="10">
        <v>105.08499999999999</v>
      </c>
      <c r="M197" s="10">
        <v>107.08499999999999</v>
      </c>
      <c r="N197" s="10">
        <v>107.08499999999999</v>
      </c>
      <c r="O197" s="10">
        <v>107.08499999999999</v>
      </c>
      <c r="P197" s="10">
        <v>109.185</v>
      </c>
      <c r="Q197" s="10">
        <v>109.185</v>
      </c>
      <c r="R197" s="10">
        <v>109.185</v>
      </c>
      <c r="S197" s="10">
        <v>109.185</v>
      </c>
      <c r="T197" s="10">
        <v>109.185</v>
      </c>
      <c r="U197" s="10">
        <v>109.185</v>
      </c>
      <c r="V197" s="10">
        <v>109.185</v>
      </c>
      <c r="W197" s="10">
        <v>109.185</v>
      </c>
      <c r="X197" s="10">
        <v>109.185</v>
      </c>
      <c r="Y197" s="10">
        <v>109.185</v>
      </c>
      <c r="Z197" s="10">
        <v>109.185</v>
      </c>
      <c r="AA197" s="10">
        <v>109.185</v>
      </c>
      <c r="AB197" s="10">
        <v>109.185</v>
      </c>
      <c r="AC197" s="10">
        <v>109.185</v>
      </c>
      <c r="BG197" s="2" t="s">
        <v>148</v>
      </c>
      <c r="BJ197" s="85">
        <v>-36000</v>
      </c>
      <c r="BK197" s="85">
        <v>0</v>
      </c>
      <c r="BL197" s="85">
        <v>0</v>
      </c>
      <c r="BM197" s="85">
        <v>0</v>
      </c>
      <c r="BN197" s="85">
        <v>0</v>
      </c>
      <c r="BO197" s="85">
        <v>0</v>
      </c>
    </row>
    <row r="198" spans="2:67" ht="12" customHeight="1">
      <c r="F198" s="2" t="s">
        <v>191</v>
      </c>
      <c r="J198" s="10"/>
      <c r="K198" s="10"/>
      <c r="L198" s="10">
        <v>0</v>
      </c>
      <c r="M198" s="10">
        <v>0</v>
      </c>
      <c r="N198" s="10">
        <v>0</v>
      </c>
      <c r="O198" s="10">
        <v>0</v>
      </c>
      <c r="P198" s="10">
        <v>0</v>
      </c>
      <c r="Q198" s="10">
        <v>0</v>
      </c>
      <c r="R198" s="10">
        <v>0</v>
      </c>
      <c r="S198" s="10">
        <v>0</v>
      </c>
      <c r="T198" s="10">
        <v>0</v>
      </c>
      <c r="U198" s="10">
        <v>0</v>
      </c>
      <c r="V198" s="10">
        <v>0</v>
      </c>
      <c r="W198" s="10">
        <v>0</v>
      </c>
      <c r="X198" s="10">
        <v>0</v>
      </c>
      <c r="Y198" s="10">
        <v>0</v>
      </c>
      <c r="Z198" s="10">
        <v>0</v>
      </c>
      <c r="AA198" s="10">
        <v>0</v>
      </c>
      <c r="AB198" s="10">
        <v>0</v>
      </c>
      <c r="AC198" s="10">
        <v>0</v>
      </c>
      <c r="BG198" s="2" t="s">
        <v>149</v>
      </c>
      <c r="BJ198" s="85">
        <v>-219000</v>
      </c>
      <c r="BK198" s="85">
        <v>0</v>
      </c>
      <c r="BL198" s="85">
        <v>0</v>
      </c>
      <c r="BM198" s="85">
        <v>0</v>
      </c>
      <c r="BN198" s="85">
        <v>0</v>
      </c>
      <c r="BO198" s="85">
        <v>0</v>
      </c>
    </row>
    <row r="199" spans="2:67" ht="12" customHeight="1">
      <c r="F199" s="2" t="s">
        <v>192</v>
      </c>
      <c r="J199" s="10"/>
      <c r="K199" s="10"/>
      <c r="L199" s="10">
        <v>975.76499999999987</v>
      </c>
      <c r="M199" s="10">
        <v>923.76499999999987</v>
      </c>
      <c r="N199" s="10">
        <v>913.76499999999999</v>
      </c>
      <c r="O199" s="10">
        <v>913.76499999999999</v>
      </c>
      <c r="P199" s="10">
        <v>932.66499999999996</v>
      </c>
      <c r="Q199" s="10">
        <v>932.66499999999996</v>
      </c>
      <c r="R199" s="10">
        <v>932.66499999999996</v>
      </c>
      <c r="S199" s="10">
        <v>932.66499999999996</v>
      </c>
      <c r="T199" s="10">
        <v>932.66499999999996</v>
      </c>
      <c r="U199" s="10">
        <v>932.66499999999996</v>
      </c>
      <c r="V199" s="10">
        <v>932.66499999999996</v>
      </c>
      <c r="W199" s="10">
        <v>932.66499999999996</v>
      </c>
      <c r="X199" s="10">
        <v>932.66499999999996</v>
      </c>
      <c r="Y199" s="10">
        <v>932.66499999999996</v>
      </c>
      <c r="Z199" s="10">
        <v>932.66499999999996</v>
      </c>
      <c r="AA199" s="10">
        <v>932.66499999999996</v>
      </c>
      <c r="AB199" s="10">
        <v>932.66499999999996</v>
      </c>
      <c r="AC199" s="10">
        <v>932.66499999999996</v>
      </c>
      <c r="BG199" s="2" t="s">
        <v>150</v>
      </c>
      <c r="BJ199" s="85">
        <v>0</v>
      </c>
      <c r="BK199" s="85">
        <v>0</v>
      </c>
      <c r="BL199" s="85">
        <v>0</v>
      </c>
      <c r="BM199" s="85">
        <v>0</v>
      </c>
      <c r="BN199" s="85">
        <v>0</v>
      </c>
      <c r="BO199" s="85">
        <v>0</v>
      </c>
    </row>
    <row r="200" spans="2:67" ht="12" customHeight="1">
      <c r="F200" s="27" t="s">
        <v>193</v>
      </c>
      <c r="J200" s="80"/>
      <c r="K200" s="80"/>
      <c r="L200" s="80">
        <v>1080.8499999999999</v>
      </c>
      <c r="M200" s="80">
        <v>1030.8499999999999</v>
      </c>
      <c r="N200" s="80">
        <v>1020.85</v>
      </c>
      <c r="O200" s="80">
        <v>1020.85</v>
      </c>
      <c r="P200" s="80">
        <v>1041.8499999999999</v>
      </c>
      <c r="Q200" s="80">
        <v>1041.8499999999999</v>
      </c>
      <c r="R200" s="80">
        <v>1041.8499999999999</v>
      </c>
      <c r="S200" s="80">
        <v>1041.8499999999999</v>
      </c>
      <c r="T200" s="80">
        <v>1041.8499999999999</v>
      </c>
      <c r="U200" s="80">
        <v>1041.8499999999999</v>
      </c>
      <c r="V200" s="80">
        <v>1041.8499999999999</v>
      </c>
      <c r="W200" s="80">
        <v>1041.8499999999999</v>
      </c>
      <c r="X200" s="80">
        <v>1041.8499999999999</v>
      </c>
      <c r="Y200" s="80">
        <v>1041.8499999999999</v>
      </c>
      <c r="Z200" s="80">
        <v>1041.8499999999999</v>
      </c>
      <c r="AA200" s="80">
        <v>1041.8499999999999</v>
      </c>
      <c r="AB200" s="80">
        <v>1041.8499999999999</v>
      </c>
      <c r="AC200" s="80">
        <v>1041.8499999999999</v>
      </c>
      <c r="BG200" s="2" t="s">
        <v>151</v>
      </c>
      <c r="BJ200" s="85">
        <v>0</v>
      </c>
      <c r="BK200" s="85">
        <v>0</v>
      </c>
      <c r="BL200" s="85">
        <v>0</v>
      </c>
      <c r="BM200" s="85">
        <v>0</v>
      </c>
      <c r="BN200" s="85">
        <v>0</v>
      </c>
      <c r="BO200" s="85">
        <v>0</v>
      </c>
    </row>
    <row r="201" spans="2:67" ht="12" customHeight="1">
      <c r="F201" s="27" t="s">
        <v>141</v>
      </c>
      <c r="J201" s="95"/>
      <c r="K201" s="95"/>
      <c r="L201" s="95">
        <v>-57</v>
      </c>
      <c r="M201" s="95">
        <v>-57</v>
      </c>
      <c r="N201" s="95">
        <v>-57</v>
      </c>
      <c r="O201" s="95">
        <v>-57</v>
      </c>
      <c r="P201" s="95">
        <v>-57</v>
      </c>
      <c r="Q201" s="95">
        <v>-57</v>
      </c>
      <c r="R201" s="95">
        <v>-57</v>
      </c>
      <c r="S201" s="95">
        <v>-57</v>
      </c>
      <c r="T201" s="95">
        <v>-57</v>
      </c>
      <c r="U201" s="95">
        <v>-57</v>
      </c>
      <c r="V201" s="95">
        <v>-57</v>
      </c>
      <c r="W201" s="95">
        <v>-57</v>
      </c>
      <c r="X201" s="95">
        <v>-57</v>
      </c>
      <c r="Y201" s="95">
        <v>-57</v>
      </c>
      <c r="Z201" s="95">
        <v>-57</v>
      </c>
      <c r="AA201" s="95">
        <v>-57</v>
      </c>
      <c r="AB201" s="95">
        <v>-57</v>
      </c>
      <c r="AC201" s="95">
        <v>-57</v>
      </c>
      <c r="BG201" s="2" t="s">
        <v>115</v>
      </c>
      <c r="BJ201" s="85">
        <v>0</v>
      </c>
      <c r="BK201" s="85">
        <v>0</v>
      </c>
      <c r="BL201" s="85">
        <v>0</v>
      </c>
      <c r="BM201" s="85">
        <v>0</v>
      </c>
      <c r="BN201" s="85">
        <v>0</v>
      </c>
      <c r="BO201" s="85">
        <v>0</v>
      </c>
    </row>
    <row r="202" spans="2:67" ht="12" customHeight="1">
      <c r="F202" s="27" t="s">
        <v>144</v>
      </c>
      <c r="BG202" s="2" t="s">
        <v>153</v>
      </c>
      <c r="BJ202" s="85">
        <v>0</v>
      </c>
      <c r="BK202" s="85">
        <v>0</v>
      </c>
      <c r="BL202" s="85">
        <v>0</v>
      </c>
      <c r="BM202" s="85">
        <v>0</v>
      </c>
      <c r="BN202" s="85">
        <v>0</v>
      </c>
      <c r="BO202" s="85">
        <v>0</v>
      </c>
    </row>
    <row r="203" spans="2:67" ht="12" customHeight="1">
      <c r="F203" s="56" t="s">
        <v>194</v>
      </c>
      <c r="J203" s="10"/>
      <c r="K203" s="10"/>
      <c r="L203" s="10">
        <v>-27.522600000000093</v>
      </c>
      <c r="M203" s="10">
        <v>14.649494675235591</v>
      </c>
      <c r="N203" s="10">
        <v>18.223051619863835</v>
      </c>
      <c r="O203" s="10">
        <v>3.5274761844039895</v>
      </c>
      <c r="P203" s="10">
        <v>-12.726642026137794</v>
      </c>
      <c r="Q203" s="10">
        <v>-22.011071491005829</v>
      </c>
      <c r="R203" s="10">
        <v>-30.845332034595778</v>
      </c>
      <c r="S203" s="10">
        <v>-101.99693201811472</v>
      </c>
      <c r="T203" s="10">
        <v>-92.626026187691835</v>
      </c>
      <c r="U203" s="10">
        <v>-88.718680238624103</v>
      </c>
      <c r="V203" s="10">
        <v>-86.735955139231862</v>
      </c>
      <c r="W203" s="10">
        <v>-82.169625174679794</v>
      </c>
      <c r="X203" s="10">
        <v>-89.368614618414313</v>
      </c>
      <c r="Y203" s="10">
        <v>-245.50860837667389</v>
      </c>
      <c r="Z203" s="10">
        <v>-55.732017930619186</v>
      </c>
      <c r="AA203" s="10">
        <v>-54.828806910694347</v>
      </c>
      <c r="AB203" s="10">
        <v>-54.735970781353998</v>
      </c>
      <c r="AC203" s="10">
        <v>-52.701280441664856</v>
      </c>
      <c r="BG203" s="2" t="s">
        <v>155</v>
      </c>
      <c r="BJ203" s="85">
        <v>-26000</v>
      </c>
      <c r="BK203" s="85">
        <v>0</v>
      </c>
      <c r="BL203" s="85">
        <v>0</v>
      </c>
      <c r="BM203" s="85">
        <v>0</v>
      </c>
      <c r="BN203" s="85">
        <v>0</v>
      </c>
      <c r="BO203" s="85">
        <v>0</v>
      </c>
    </row>
    <row r="204" spans="2:67" ht="12" customHeight="1">
      <c r="F204" s="2" t="s">
        <v>195</v>
      </c>
      <c r="J204" s="10"/>
      <c r="K204" s="10"/>
      <c r="L204" s="10">
        <v>4</v>
      </c>
      <c r="M204" s="10">
        <v>4</v>
      </c>
      <c r="N204" s="10">
        <v>4</v>
      </c>
      <c r="O204" s="10">
        <v>4</v>
      </c>
      <c r="P204" s="10">
        <v>4</v>
      </c>
      <c r="Q204" s="10">
        <v>4</v>
      </c>
      <c r="R204" s="10">
        <v>4</v>
      </c>
      <c r="S204" s="10">
        <v>4</v>
      </c>
      <c r="T204" s="10">
        <v>4</v>
      </c>
      <c r="U204" s="10">
        <v>4</v>
      </c>
      <c r="V204" s="10">
        <v>4</v>
      </c>
      <c r="W204" s="10">
        <v>4</v>
      </c>
      <c r="X204" s="10">
        <v>4</v>
      </c>
      <c r="Y204" s="10">
        <v>4</v>
      </c>
      <c r="Z204" s="10">
        <v>4</v>
      </c>
      <c r="AA204" s="10">
        <v>4</v>
      </c>
      <c r="AB204" s="10">
        <v>4</v>
      </c>
      <c r="AC204" s="10">
        <v>4</v>
      </c>
      <c r="BF204" s="27" t="s">
        <v>196</v>
      </c>
      <c r="BG204" s="27"/>
      <c r="BH204" s="58"/>
      <c r="BI204" s="34"/>
      <c r="BJ204" s="38">
        <v>-1423000</v>
      </c>
      <c r="BK204" s="38">
        <v>-253280</v>
      </c>
      <c r="BL204" s="38">
        <v>-513720</v>
      </c>
      <c r="BM204" s="38">
        <v>37005.399999999907</v>
      </c>
      <c r="BN204" s="38">
        <v>-55350.50532476441</v>
      </c>
      <c r="BO204" s="38">
        <v>-31776.948380136164</v>
      </c>
    </row>
    <row r="205" spans="2:67" ht="12" customHeight="1">
      <c r="B205" s="84">
        <v>0</v>
      </c>
      <c r="F205" s="27" t="s">
        <v>193</v>
      </c>
      <c r="J205" s="80"/>
      <c r="K205" s="80"/>
      <c r="L205" s="80">
        <v>-23.522600000000093</v>
      </c>
      <c r="M205" s="80">
        <v>18.649494675235591</v>
      </c>
      <c r="N205" s="80">
        <v>22.223051619863835</v>
      </c>
      <c r="O205" s="80">
        <v>7.527476184403989</v>
      </c>
      <c r="P205" s="80">
        <v>-8.7266420261377942</v>
      </c>
      <c r="Q205" s="80">
        <v>-18.011071491005829</v>
      </c>
      <c r="R205" s="80">
        <v>-26.845332034595778</v>
      </c>
      <c r="S205" s="80">
        <v>-97.99693201811472</v>
      </c>
      <c r="T205" s="80">
        <v>-88.626026187691835</v>
      </c>
      <c r="U205" s="80">
        <v>-84.718680238624103</v>
      </c>
      <c r="V205" s="80">
        <v>-82.735955139231862</v>
      </c>
      <c r="W205" s="80">
        <v>-78.169625174679794</v>
      </c>
      <c r="X205" s="80">
        <v>-85.368614618414313</v>
      </c>
      <c r="Y205" s="80">
        <v>-241.50860837667389</v>
      </c>
      <c r="Z205" s="80">
        <v>-51.732017930619186</v>
      </c>
      <c r="AA205" s="80">
        <v>-50.828806910694347</v>
      </c>
      <c r="AB205" s="80">
        <v>-50.735970781353998</v>
      </c>
      <c r="AC205" s="80">
        <v>-48.701280441664856</v>
      </c>
      <c r="BF205" s="2" t="s">
        <v>179</v>
      </c>
      <c r="BJ205" s="85">
        <v>0</v>
      </c>
      <c r="BK205" s="85">
        <v>0</v>
      </c>
      <c r="BL205" s="85">
        <v>0</v>
      </c>
      <c r="BM205" s="85">
        <v>0</v>
      </c>
      <c r="BN205" s="85">
        <v>0</v>
      </c>
      <c r="BO205" s="85">
        <v>0</v>
      </c>
    </row>
    <row r="206" spans="2:67" ht="12" customHeight="1">
      <c r="F206" s="27" t="s">
        <v>197</v>
      </c>
      <c r="J206" s="80"/>
      <c r="K206" s="80"/>
      <c r="L206" s="80">
        <v>1924.5554</v>
      </c>
      <c r="M206" s="80">
        <v>1778.607828008569</v>
      </c>
      <c r="N206" s="80">
        <v>1772.0280516198638</v>
      </c>
      <c r="O206" s="80">
        <v>1744.5641428510705</v>
      </c>
      <c r="P206" s="80">
        <v>1751.4593579738621</v>
      </c>
      <c r="Q206" s="80">
        <v>1745.1159285089941</v>
      </c>
      <c r="R206" s="80">
        <v>1766.2226679654041</v>
      </c>
      <c r="S206" s="80">
        <v>1727.5120679818854</v>
      </c>
      <c r="T206" s="80">
        <v>1749.1939738123081</v>
      </c>
      <c r="U206" s="80">
        <v>1750.413319761376</v>
      </c>
      <c r="V206" s="80">
        <v>1749.7070448607678</v>
      </c>
      <c r="W206" s="80">
        <v>1754.0853748253201</v>
      </c>
      <c r="X206" s="80">
        <v>1746.6973853815855</v>
      </c>
      <c r="Y206" s="80">
        <v>1750.7183916233259</v>
      </c>
      <c r="Z206" s="80">
        <v>1750.6069820693808</v>
      </c>
      <c r="AA206" s="80">
        <v>1750.6711930893057</v>
      </c>
      <c r="AB206" s="80">
        <v>1750.576029218646</v>
      </c>
      <c r="AC206" s="80">
        <v>1752.4217195583351</v>
      </c>
    </row>
    <row r="207" spans="2:67" ht="12" customHeight="1">
      <c r="F207" s="27"/>
    </row>
    <row r="209" spans="6:82" ht="12" customHeight="1">
      <c r="F209" s="2" t="s">
        <v>179</v>
      </c>
      <c r="J209" s="10"/>
      <c r="K209" s="10"/>
      <c r="L209" s="10">
        <v>0</v>
      </c>
      <c r="M209" s="10">
        <v>0</v>
      </c>
      <c r="N209" s="10">
        <v>0</v>
      </c>
      <c r="O209" s="10">
        <v>0</v>
      </c>
      <c r="P209" s="10">
        <v>0</v>
      </c>
      <c r="Q209" s="10">
        <v>0</v>
      </c>
      <c r="R209" s="10">
        <v>0</v>
      </c>
      <c r="S209" s="10">
        <v>0</v>
      </c>
      <c r="T209" s="10">
        <v>0</v>
      </c>
      <c r="U209" s="10">
        <v>0</v>
      </c>
      <c r="V209" s="10">
        <v>0</v>
      </c>
      <c r="W209" s="10">
        <v>0</v>
      </c>
      <c r="X209" s="10">
        <v>0</v>
      </c>
      <c r="Y209" s="10">
        <v>0</v>
      </c>
      <c r="Z209" s="10">
        <v>0</v>
      </c>
      <c r="AA209" s="10">
        <v>0</v>
      </c>
      <c r="AB209" s="10">
        <v>0</v>
      </c>
      <c r="AC209" s="10">
        <v>0</v>
      </c>
    </row>
    <row r="212" spans="6:82" ht="12" customHeight="1">
      <c r="F212" s="2" t="s">
        <v>180</v>
      </c>
    </row>
    <row r="213" spans="6:82" ht="12" customHeight="1">
      <c r="F213" s="29" t="s">
        <v>181</v>
      </c>
      <c r="G213" s="30"/>
      <c r="H213" s="3"/>
      <c r="I213" s="3">
        <v>2010</v>
      </c>
      <c r="J213" s="3">
        <v>2011</v>
      </c>
      <c r="K213" s="3">
        <v>2012</v>
      </c>
      <c r="L213" s="3">
        <v>2013</v>
      </c>
      <c r="M213" s="3">
        <v>2014</v>
      </c>
      <c r="N213" s="3">
        <v>2015</v>
      </c>
      <c r="O213" s="3">
        <v>2016</v>
      </c>
      <c r="P213" s="3">
        <v>2017</v>
      </c>
      <c r="Q213" s="3">
        <v>2018</v>
      </c>
      <c r="R213" s="3">
        <v>2019</v>
      </c>
      <c r="S213" s="3">
        <v>2020</v>
      </c>
      <c r="T213" s="3">
        <v>2021</v>
      </c>
      <c r="U213" s="3">
        <v>2022</v>
      </c>
      <c r="V213" s="3">
        <v>2023</v>
      </c>
      <c r="W213" s="3">
        <v>2024</v>
      </c>
      <c r="X213" s="3">
        <v>2025</v>
      </c>
      <c r="Y213" s="3">
        <v>2026</v>
      </c>
      <c r="Z213" s="3">
        <v>2027</v>
      </c>
      <c r="AA213" s="3">
        <v>2028</v>
      </c>
      <c r="AB213" s="3">
        <v>2029</v>
      </c>
      <c r="AC213" s="3">
        <v>2030</v>
      </c>
      <c r="BG213" s="2" t="s">
        <v>166</v>
      </c>
      <c r="BH213" s="4">
        <v>4016</v>
      </c>
      <c r="BI213" s="4">
        <v>4018</v>
      </c>
      <c r="BJ213" s="4">
        <v>1080020</v>
      </c>
      <c r="BK213" s="4">
        <v>1333302</v>
      </c>
      <c r="BL213" s="4">
        <v>1411024</v>
      </c>
      <c r="BM213" s="4">
        <v>1438548.6</v>
      </c>
      <c r="BN213" s="4">
        <v>1493901.1053247645</v>
      </c>
      <c r="BO213" s="4">
        <v>1525680.0537049007</v>
      </c>
      <c r="BP213" s="4">
        <v>1572154.5775204967</v>
      </c>
      <c r="BQ213" s="4">
        <v>1634883.2195466345</v>
      </c>
      <c r="BR213" s="4">
        <v>1706896.2910376403</v>
      </c>
      <c r="BS213" s="4">
        <v>1787743.6230722361</v>
      </c>
      <c r="BT213" s="4">
        <v>1939742.5550903508</v>
      </c>
      <c r="BU213" s="4">
        <v>2082370.5812780426</v>
      </c>
      <c r="BV213" s="4">
        <v>2221091.261516667</v>
      </c>
      <c r="BW213" s="4">
        <v>2357829.2166558988</v>
      </c>
      <c r="BX213" s="4">
        <v>2490000.8418305786</v>
      </c>
      <c r="BY213" s="4">
        <v>2629371.4564489927</v>
      </c>
      <c r="BZ213" s="4">
        <v>2734532.0648256666</v>
      </c>
      <c r="CA213" s="4">
        <v>2839616.0827562856</v>
      </c>
      <c r="CB213" s="4">
        <v>2944446.8896669801</v>
      </c>
      <c r="CC213" s="4">
        <v>3049184.8604483344</v>
      </c>
      <c r="CD213" s="4">
        <v>3151888.140889999</v>
      </c>
    </row>
    <row r="214" spans="6:82" ht="12" customHeight="1">
      <c r="F214" s="27" t="s">
        <v>182</v>
      </c>
    </row>
    <row r="215" spans="6:82" ht="12" customHeight="1">
      <c r="F215" s="56" t="s">
        <v>190</v>
      </c>
      <c r="J215" s="10"/>
      <c r="K215" s="10"/>
      <c r="L215" s="10">
        <v>868.93399999999997</v>
      </c>
      <c r="M215" s="10">
        <v>850.35</v>
      </c>
      <c r="N215" s="10">
        <v>836.13</v>
      </c>
      <c r="O215" s="10">
        <v>836.07</v>
      </c>
      <c r="P215" s="10">
        <v>820.01099999999997</v>
      </c>
      <c r="Q215" s="10">
        <v>849.952</v>
      </c>
      <c r="R215" s="10">
        <v>879.89300000000003</v>
      </c>
      <c r="S215" s="10">
        <v>912.33399999999995</v>
      </c>
      <c r="T215" s="10">
        <v>924.64499999999998</v>
      </c>
      <c r="U215" s="10">
        <v>921.95699999999999</v>
      </c>
      <c r="V215" s="10">
        <v>919.26800000000003</v>
      </c>
      <c r="W215" s="10">
        <v>919.08</v>
      </c>
      <c r="X215" s="10">
        <v>918.89099999999996</v>
      </c>
      <c r="Y215" s="10">
        <v>918.702</v>
      </c>
      <c r="Z215" s="10">
        <v>918.51400000000001</v>
      </c>
      <c r="AA215" s="10">
        <v>918.32500000000005</v>
      </c>
      <c r="AB215" s="10">
        <v>918.13699999999994</v>
      </c>
      <c r="AC215" s="10">
        <v>917.94799999999998</v>
      </c>
    </row>
    <row r="216" spans="6:82" ht="12" customHeight="1">
      <c r="F216" s="2" t="s">
        <v>198</v>
      </c>
      <c r="J216" s="8"/>
      <c r="K216" s="8"/>
      <c r="L216" s="8">
        <v>55.293999999999983</v>
      </c>
      <c r="M216" s="8">
        <v>-64.241666666666674</v>
      </c>
      <c r="N216" s="8">
        <v>-50.174999999999955</v>
      </c>
      <c r="O216" s="8">
        <v>-62.883333333333439</v>
      </c>
      <c r="P216" s="8">
        <v>-44.674999999999955</v>
      </c>
      <c r="Q216" s="8">
        <v>-71.674999999999955</v>
      </c>
      <c r="R216" s="8">
        <v>-71.675000000000068</v>
      </c>
      <c r="S216" s="8">
        <v>-71.674999999999955</v>
      </c>
      <c r="T216" s="8">
        <v>-71.674999999999955</v>
      </c>
      <c r="U216" s="8">
        <v>-71.674999999999955</v>
      </c>
      <c r="V216" s="8">
        <v>-71.675000000000068</v>
      </c>
      <c r="W216" s="8">
        <v>-71.675000000000068</v>
      </c>
      <c r="X216" s="8">
        <v>-71.674999999999955</v>
      </c>
      <c r="Y216" s="8">
        <v>88.674999999999955</v>
      </c>
      <c r="Z216" s="8">
        <v>-101.02499999999998</v>
      </c>
      <c r="AA216" s="8">
        <v>-101.67500000000007</v>
      </c>
      <c r="AB216" s="8">
        <v>-101.67499999999995</v>
      </c>
      <c r="AC216" s="8">
        <v>-101.67499999999995</v>
      </c>
    </row>
    <row r="217" spans="6:82" ht="12" customHeight="1">
      <c r="F217" s="27" t="s">
        <v>193</v>
      </c>
      <c r="J217" s="96"/>
      <c r="K217" s="96"/>
      <c r="L217" s="96">
        <v>924.22799999999995</v>
      </c>
      <c r="M217" s="96">
        <v>786.10833333333335</v>
      </c>
      <c r="N217" s="96">
        <v>785.95500000000004</v>
      </c>
      <c r="O217" s="96">
        <v>773.18666666666661</v>
      </c>
      <c r="P217" s="96">
        <v>775.33600000000001</v>
      </c>
      <c r="Q217" s="96">
        <v>778.27700000000004</v>
      </c>
      <c r="R217" s="96">
        <v>808.21799999999996</v>
      </c>
      <c r="S217" s="96">
        <v>840.65899999999999</v>
      </c>
      <c r="T217" s="96">
        <v>852.97</v>
      </c>
      <c r="U217" s="96">
        <v>850.28200000000004</v>
      </c>
      <c r="V217" s="96">
        <v>847.59299999999996</v>
      </c>
      <c r="W217" s="96">
        <v>847.40499999999997</v>
      </c>
      <c r="X217" s="96">
        <v>847.21600000000001</v>
      </c>
      <c r="Y217" s="96">
        <v>1007.377</v>
      </c>
      <c r="Z217" s="96">
        <v>817.48900000000003</v>
      </c>
      <c r="AA217" s="96">
        <v>816.65</v>
      </c>
      <c r="AB217" s="96">
        <v>816.46199999999999</v>
      </c>
      <c r="AC217" s="96">
        <v>816.27300000000002</v>
      </c>
    </row>
    <row r="218" spans="6:82" ht="12" customHeight="1">
      <c r="F218" s="27" t="s">
        <v>189</v>
      </c>
      <c r="J218" s="97"/>
      <c r="K218" s="97"/>
      <c r="L218" s="97">
        <v>0.5</v>
      </c>
      <c r="M218" s="97">
        <v>0.5</v>
      </c>
      <c r="N218" s="97">
        <v>0.5</v>
      </c>
      <c r="O218" s="97">
        <v>0.5</v>
      </c>
      <c r="P218" s="97">
        <v>0.5</v>
      </c>
      <c r="Q218" s="97">
        <v>0.5</v>
      </c>
      <c r="R218" s="97">
        <v>0.5</v>
      </c>
      <c r="S218" s="97">
        <v>0.5</v>
      </c>
      <c r="T218" s="97">
        <v>0.5</v>
      </c>
      <c r="U218" s="97">
        <v>0.5</v>
      </c>
      <c r="V218" s="97">
        <v>0.5</v>
      </c>
      <c r="W218" s="97">
        <v>0.5</v>
      </c>
      <c r="X218" s="97">
        <v>0.5</v>
      </c>
      <c r="Y218" s="97">
        <v>0.5</v>
      </c>
      <c r="Z218" s="97">
        <v>0.5</v>
      </c>
      <c r="AA218" s="97">
        <v>0.5</v>
      </c>
      <c r="AB218" s="97">
        <v>0.5</v>
      </c>
      <c r="AC218" s="97">
        <v>0.5</v>
      </c>
    </row>
    <row r="219" spans="6:82" ht="12" customHeight="1">
      <c r="F219" s="56" t="s">
        <v>190</v>
      </c>
      <c r="J219" s="8"/>
      <c r="K219" s="8"/>
      <c r="L219" s="8">
        <v>1050.8499999999999</v>
      </c>
      <c r="M219" s="8">
        <v>1070.8499999999999</v>
      </c>
      <c r="N219" s="8">
        <v>1070.8499999999999</v>
      </c>
      <c r="O219" s="8">
        <v>1070.8499999999999</v>
      </c>
      <c r="P219" s="8">
        <v>1091.8499999999999</v>
      </c>
      <c r="Q219" s="8">
        <v>1091.8499999999999</v>
      </c>
      <c r="R219" s="8">
        <v>1091.8499999999999</v>
      </c>
      <c r="S219" s="8">
        <v>1091.8499999999999</v>
      </c>
      <c r="T219" s="8">
        <v>1091.8499999999999</v>
      </c>
      <c r="U219" s="8">
        <v>1091.8499999999999</v>
      </c>
      <c r="V219" s="8">
        <v>1091.8499999999999</v>
      </c>
      <c r="W219" s="8">
        <v>1091.8499999999999</v>
      </c>
      <c r="X219" s="8">
        <v>1091.8499999999999</v>
      </c>
      <c r="Y219" s="8">
        <v>1091.8499999999999</v>
      </c>
      <c r="Z219" s="8">
        <v>1091.8499999999999</v>
      </c>
      <c r="AA219" s="8">
        <v>1091.8499999999999</v>
      </c>
      <c r="AB219" s="8">
        <v>1091.8499999999999</v>
      </c>
      <c r="AC219" s="8">
        <v>1091.8499999999999</v>
      </c>
    </row>
    <row r="220" spans="6:82" ht="12" customHeight="1">
      <c r="F220" s="2" t="s">
        <v>198</v>
      </c>
      <c r="J220" s="8"/>
      <c r="K220" s="8"/>
      <c r="L220" s="8">
        <v>30</v>
      </c>
      <c r="M220" s="8">
        <v>-40</v>
      </c>
      <c r="N220" s="8">
        <v>-49.999999999999886</v>
      </c>
      <c r="O220" s="8">
        <v>-49.999999999999886</v>
      </c>
      <c r="P220" s="8">
        <v>-50</v>
      </c>
      <c r="Q220" s="8">
        <v>-50</v>
      </c>
      <c r="R220" s="8">
        <v>-50</v>
      </c>
      <c r="S220" s="8">
        <v>-50</v>
      </c>
      <c r="T220" s="8">
        <v>-50</v>
      </c>
      <c r="U220" s="8">
        <v>-50</v>
      </c>
      <c r="V220" s="8">
        <v>-50</v>
      </c>
      <c r="W220" s="8">
        <v>-50</v>
      </c>
      <c r="X220" s="8">
        <v>-50</v>
      </c>
      <c r="Y220" s="8">
        <v>-50</v>
      </c>
      <c r="Z220" s="8">
        <v>-50</v>
      </c>
      <c r="AA220" s="8">
        <v>-50</v>
      </c>
      <c r="AB220" s="8">
        <v>-50</v>
      </c>
      <c r="AC220" s="8">
        <v>-50</v>
      </c>
    </row>
    <row r="221" spans="6:82" ht="12" customHeight="1">
      <c r="F221" s="27" t="s">
        <v>193</v>
      </c>
      <c r="G221" s="27"/>
      <c r="H221" s="27"/>
      <c r="I221" s="27"/>
      <c r="J221" s="96"/>
      <c r="K221" s="96"/>
      <c r="L221" s="96">
        <v>1080.8499999999999</v>
      </c>
      <c r="M221" s="96">
        <v>1030.8499999999999</v>
      </c>
      <c r="N221" s="96">
        <v>1020.85</v>
      </c>
      <c r="O221" s="96">
        <v>1020.85</v>
      </c>
      <c r="P221" s="96">
        <v>1041.8499999999999</v>
      </c>
      <c r="Q221" s="96">
        <v>1041.8499999999999</v>
      </c>
      <c r="R221" s="96">
        <v>1041.8499999999999</v>
      </c>
      <c r="S221" s="96">
        <v>1041.8499999999999</v>
      </c>
      <c r="T221" s="96">
        <v>1041.8499999999999</v>
      </c>
      <c r="U221" s="96">
        <v>1041.8499999999999</v>
      </c>
      <c r="V221" s="96">
        <v>1041.8499999999999</v>
      </c>
      <c r="W221" s="96">
        <v>1041.8499999999999</v>
      </c>
      <c r="X221" s="96">
        <v>1041.8499999999999</v>
      </c>
      <c r="Y221" s="96">
        <v>1041.8499999999999</v>
      </c>
      <c r="Z221" s="96">
        <v>1041.8499999999999</v>
      </c>
      <c r="AA221" s="96">
        <v>1041.8499999999999</v>
      </c>
      <c r="AB221" s="96">
        <v>1041.8499999999999</v>
      </c>
      <c r="AC221" s="96">
        <v>1041.8499999999999</v>
      </c>
    </row>
    <row r="222" spans="6:82" ht="12" customHeight="1">
      <c r="F222" s="27" t="s">
        <v>141</v>
      </c>
      <c r="G222" s="27"/>
      <c r="H222" s="27"/>
      <c r="I222" s="27"/>
      <c r="J222" s="96"/>
      <c r="K222" s="96"/>
      <c r="L222" s="96">
        <v>-57</v>
      </c>
      <c r="M222" s="96">
        <v>-57</v>
      </c>
      <c r="N222" s="96">
        <v>-57</v>
      </c>
      <c r="O222" s="96">
        <v>-57</v>
      </c>
      <c r="P222" s="96">
        <v>-57</v>
      </c>
      <c r="Q222" s="96">
        <v>-57</v>
      </c>
      <c r="R222" s="96">
        <v>-57</v>
      </c>
      <c r="S222" s="96">
        <v>-57</v>
      </c>
      <c r="T222" s="96">
        <v>-57</v>
      </c>
      <c r="U222" s="96">
        <v>-57</v>
      </c>
      <c r="V222" s="96">
        <v>-57</v>
      </c>
      <c r="W222" s="96">
        <v>-57</v>
      </c>
      <c r="X222" s="96">
        <v>-57</v>
      </c>
      <c r="Y222" s="96">
        <v>-57</v>
      </c>
      <c r="Z222" s="96">
        <v>-57</v>
      </c>
      <c r="AA222" s="96">
        <v>-57</v>
      </c>
      <c r="AB222" s="96">
        <v>-57</v>
      </c>
      <c r="AC222" s="96">
        <v>-57</v>
      </c>
    </row>
    <row r="223" spans="6:82" ht="12" customHeight="1">
      <c r="F223" s="27" t="s">
        <v>144</v>
      </c>
      <c r="G223" s="27"/>
      <c r="H223" s="27"/>
      <c r="I223" s="27"/>
      <c r="J223" s="96"/>
      <c r="K223" s="96"/>
      <c r="L223" s="96">
        <v>-23.522600000000093</v>
      </c>
      <c r="M223" s="96">
        <v>18.649494675235591</v>
      </c>
      <c r="N223" s="96">
        <v>22.223051619863835</v>
      </c>
      <c r="O223" s="96">
        <v>7.527476184403989</v>
      </c>
      <c r="P223" s="96">
        <v>-8.7266420261377942</v>
      </c>
      <c r="Q223" s="96">
        <v>-18.011071491005829</v>
      </c>
      <c r="R223" s="96">
        <v>-26.845332034595778</v>
      </c>
      <c r="S223" s="96">
        <v>-97.99693201811472</v>
      </c>
      <c r="T223" s="96">
        <v>-88.626026187691835</v>
      </c>
      <c r="U223" s="96">
        <v>-84.718680238624103</v>
      </c>
      <c r="V223" s="96">
        <v>-82.735955139231862</v>
      </c>
      <c r="W223" s="96">
        <v>-78.169625174679794</v>
      </c>
      <c r="X223" s="96">
        <v>-85.368614618414313</v>
      </c>
      <c r="Y223" s="96">
        <v>-241.50860837667389</v>
      </c>
      <c r="Z223" s="96">
        <v>-51.732017930619186</v>
      </c>
      <c r="AA223" s="96">
        <v>-50.828806910694347</v>
      </c>
      <c r="AB223" s="96">
        <v>-50.735970781353998</v>
      </c>
      <c r="AC223" s="96">
        <v>-48.701280441664856</v>
      </c>
    </row>
    <row r="224" spans="6:82" ht="12" customHeight="1">
      <c r="F224" s="27" t="s">
        <v>199</v>
      </c>
      <c r="G224" s="27"/>
      <c r="H224" s="27"/>
      <c r="I224" s="27"/>
      <c r="J224" s="96"/>
      <c r="K224" s="96"/>
      <c r="L224" s="96">
        <v>1924.5554</v>
      </c>
      <c r="M224" s="96">
        <v>1778.607828008569</v>
      </c>
      <c r="N224" s="96">
        <v>1772.0280516198638</v>
      </c>
      <c r="O224" s="96">
        <v>1744.5641428510705</v>
      </c>
      <c r="P224" s="96">
        <v>1751.4593579738621</v>
      </c>
      <c r="Q224" s="96">
        <v>1745.1159285089941</v>
      </c>
      <c r="R224" s="96">
        <v>1766.2226679654041</v>
      </c>
      <c r="S224" s="96">
        <v>1727.5120679818854</v>
      </c>
      <c r="T224" s="96">
        <v>1749.1939738123081</v>
      </c>
      <c r="U224" s="96">
        <v>1750.413319761376</v>
      </c>
      <c r="V224" s="96">
        <v>1749.7070448607678</v>
      </c>
      <c r="W224" s="96">
        <v>1754.0853748253201</v>
      </c>
      <c r="X224" s="96">
        <v>1746.6973853815855</v>
      </c>
      <c r="Y224" s="96">
        <v>1750.7183916233259</v>
      </c>
      <c r="Z224" s="96">
        <v>1750.6069820693808</v>
      </c>
      <c r="AA224" s="96">
        <v>1750.6711930893057</v>
      </c>
      <c r="AB224" s="96">
        <v>1750.576029218646</v>
      </c>
      <c r="AC224" s="96">
        <v>1752.4217195583351</v>
      </c>
    </row>
    <row r="291" spans="1:2" ht="12" customHeight="1">
      <c r="A291" s="98"/>
      <c r="B291" s="98"/>
    </row>
    <row r="292" spans="1:2" ht="12" customHeight="1">
      <c r="A292" s="98"/>
      <c r="B292" s="98"/>
    </row>
    <row r="293" spans="1:2" ht="12" customHeight="1">
      <c r="A293" s="98"/>
      <c r="B293" s="98"/>
    </row>
    <row r="294" spans="1:2" ht="12" customHeight="1">
      <c r="A294" s="98"/>
      <c r="B294" s="98"/>
    </row>
    <row r="295" spans="1:2" ht="12" customHeight="1">
      <c r="A295" s="98"/>
      <c r="B295" s="98"/>
    </row>
    <row r="296" spans="1:2" ht="12" customHeight="1">
      <c r="A296" s="98"/>
      <c r="B296" s="98"/>
    </row>
    <row r="297" spans="1:2" ht="12" customHeight="1">
      <c r="A297" s="98"/>
      <c r="B297" s="98"/>
    </row>
    <row r="298" spans="1:2" ht="12" customHeight="1">
      <c r="A298" s="98"/>
      <c r="B298" s="98"/>
    </row>
    <row r="299" spans="1:2" ht="12" customHeight="1">
      <c r="A299" s="98"/>
      <c r="B299" s="98"/>
    </row>
    <row r="300" spans="1:2" ht="12" customHeight="1">
      <c r="A300" s="98"/>
      <c r="B300" s="98"/>
    </row>
    <row r="301" spans="1:2" ht="12" customHeight="1">
      <c r="A301" s="98"/>
      <c r="B301" s="98"/>
    </row>
    <row r="302" spans="1:2" ht="12" customHeight="1">
      <c r="A302" s="98"/>
      <c r="B302" s="98"/>
    </row>
    <row r="303" spans="1:2" ht="12" customHeight="1">
      <c r="A303" s="98"/>
      <c r="B303" s="98"/>
    </row>
    <row r="304" spans="1:2" ht="12" customHeight="1">
      <c r="A304" s="98"/>
      <c r="B304" s="98"/>
    </row>
    <row r="305" spans="1:2" ht="12" customHeight="1">
      <c r="A305" s="98"/>
      <c r="B305" s="98"/>
    </row>
    <row r="306" spans="1:2" ht="12" customHeight="1">
      <c r="A306" s="98"/>
      <c r="B306" s="98"/>
    </row>
    <row r="307" spans="1:2" ht="12" customHeight="1">
      <c r="A307" s="98"/>
      <c r="B307" s="98"/>
    </row>
    <row r="308" spans="1:2" ht="12" customHeight="1">
      <c r="B308" s="98"/>
    </row>
    <row r="309" spans="1:2" ht="12" customHeight="1">
      <c r="B309" s="98"/>
    </row>
    <row r="310" spans="1:2" ht="12" customHeight="1">
      <c r="B310" s="98"/>
    </row>
    <row r="311" spans="1:2" ht="12" customHeight="1">
      <c r="B311" s="98"/>
    </row>
    <row r="312" spans="1:2" ht="12" customHeight="1">
      <c r="B312" s="98"/>
    </row>
    <row r="313" spans="1:2" ht="12" customHeight="1">
      <c r="B313" s="98"/>
    </row>
    <row r="314" spans="1:2" ht="12" customHeight="1">
      <c r="B314" s="98"/>
    </row>
    <row r="315" spans="1:2" ht="12" customHeight="1">
      <c r="B315" s="98"/>
    </row>
    <row r="316" spans="1:2" ht="12" customHeight="1">
      <c r="B316" s="98"/>
    </row>
    <row r="317" spans="1:2" ht="12" customHeight="1">
      <c r="B317" s="98"/>
    </row>
    <row r="318" spans="1:2" ht="12" customHeight="1">
      <c r="B318" s="98"/>
    </row>
    <row r="319" spans="1:2" ht="12" customHeight="1">
      <c r="B319" s="98"/>
    </row>
    <row r="320" spans="1:2" ht="12" customHeight="1">
      <c r="B320" s="98"/>
    </row>
    <row r="321" spans="1:2" ht="12" customHeight="1">
      <c r="B321" s="98"/>
    </row>
    <row r="322" spans="1:2" ht="12" customHeight="1">
      <c r="B322" s="98"/>
    </row>
    <row r="323" spans="1:2" ht="12" customHeight="1">
      <c r="B323" s="98"/>
    </row>
    <row r="324" spans="1:2" ht="12" customHeight="1">
      <c r="B324" s="98"/>
    </row>
    <row r="325" spans="1:2" ht="12" customHeight="1">
      <c r="B325" s="98"/>
    </row>
    <row r="326" spans="1:2" ht="12" customHeight="1">
      <c r="B326" s="98"/>
    </row>
    <row r="327" spans="1:2" ht="12" customHeight="1">
      <c r="B327" s="98"/>
    </row>
    <row r="328" spans="1:2" ht="12" customHeight="1">
      <c r="B328" s="98"/>
    </row>
    <row r="329" spans="1:2" ht="12" customHeight="1">
      <c r="B329" s="98"/>
    </row>
    <row r="330" spans="1:2" ht="12" customHeight="1">
      <c r="B330" s="98"/>
    </row>
    <row r="331" spans="1:2" ht="12" customHeight="1">
      <c r="B331" s="98"/>
    </row>
    <row r="332" spans="1:2" ht="12" customHeight="1">
      <c r="B332" s="98"/>
    </row>
    <row r="333" spans="1:2" ht="12" customHeight="1">
      <c r="B333" s="98"/>
    </row>
    <row r="334" spans="1:2" ht="12" customHeight="1">
      <c r="A334" s="98"/>
      <c r="B334" s="98"/>
    </row>
    <row r="335" spans="1:2" ht="12" customHeight="1">
      <c r="A335" s="98"/>
      <c r="B335" s="98"/>
    </row>
    <row r="336" spans="1:2" ht="12" customHeight="1">
      <c r="A336" s="98"/>
      <c r="B336" s="98"/>
    </row>
    <row r="337" spans="1:2" ht="12" customHeight="1">
      <c r="A337" s="98"/>
      <c r="B337" s="98"/>
    </row>
    <row r="338" spans="1:2" ht="12" customHeight="1">
      <c r="A338" s="98"/>
      <c r="B338" s="98"/>
    </row>
    <row r="339" spans="1:2" ht="12" customHeight="1">
      <c r="A339" s="98"/>
      <c r="B339" s="98"/>
    </row>
    <row r="340" spans="1:2" ht="12" customHeight="1">
      <c r="A340" s="98"/>
      <c r="B340" s="98"/>
    </row>
    <row r="341" spans="1:2" ht="12" customHeight="1">
      <c r="A341" s="98"/>
      <c r="B341" s="98"/>
    </row>
    <row r="342" spans="1:2" ht="12" customHeight="1">
      <c r="A342" s="98"/>
      <c r="B342" s="98"/>
    </row>
    <row r="343" spans="1:2" ht="12" customHeight="1">
      <c r="A343" s="98"/>
      <c r="B343" s="98"/>
    </row>
    <row r="344" spans="1:2" ht="12" customHeight="1">
      <c r="A344" s="98"/>
      <c r="B344" s="98"/>
    </row>
    <row r="345" spans="1:2" ht="12" customHeight="1">
      <c r="A345" s="98"/>
      <c r="B345" s="98"/>
    </row>
    <row r="346" spans="1:2" ht="12" customHeight="1">
      <c r="A346" s="98"/>
      <c r="B346" s="98"/>
    </row>
    <row r="347" spans="1:2" ht="12" customHeight="1">
      <c r="A347" s="98"/>
      <c r="B347" s="98"/>
    </row>
    <row r="348" spans="1:2" ht="12" customHeight="1">
      <c r="A348" s="98"/>
      <c r="B348" s="98"/>
    </row>
    <row r="349" spans="1:2" ht="12" customHeight="1">
      <c r="A349" s="98"/>
      <c r="B349" s="98"/>
    </row>
    <row r="350" spans="1:2" ht="12" customHeight="1">
      <c r="A350" s="98"/>
      <c r="B350" s="98"/>
    </row>
    <row r="351" spans="1:2" ht="12" customHeight="1">
      <c r="B351" s="98"/>
    </row>
    <row r="352" spans="1:2" ht="12" customHeight="1">
      <c r="B352" s="98"/>
    </row>
    <row r="353" spans="2:2" ht="12" customHeight="1">
      <c r="B353" s="98"/>
    </row>
    <row r="354" spans="2:2" ht="12" customHeight="1">
      <c r="B354" s="98"/>
    </row>
    <row r="355" spans="2:2" ht="12" customHeight="1">
      <c r="B355" s="98"/>
    </row>
    <row r="356" spans="2:2" ht="12" customHeight="1">
      <c r="B356" s="98"/>
    </row>
    <row r="357" spans="2:2" ht="12" customHeight="1">
      <c r="B357" s="98"/>
    </row>
    <row r="358" spans="2:2" ht="12" customHeight="1">
      <c r="B358" s="98"/>
    </row>
    <row r="359" spans="2:2" ht="12" customHeight="1">
      <c r="B359" s="98"/>
    </row>
    <row r="360" spans="2:2" ht="12" customHeight="1">
      <c r="B360" s="98"/>
    </row>
    <row r="361" spans="2:2" ht="12" customHeight="1">
      <c r="B361" s="98"/>
    </row>
    <row r="362" spans="2:2" ht="12" customHeight="1">
      <c r="B362" s="98"/>
    </row>
    <row r="363" spans="2:2" ht="12" customHeight="1">
      <c r="B363" s="98"/>
    </row>
    <row r="364" spans="2:2" ht="12" customHeight="1">
      <c r="B364" s="98"/>
    </row>
    <row r="365" spans="2:2" ht="12" customHeight="1">
      <c r="B365" s="98"/>
    </row>
    <row r="366" spans="2:2" ht="12" customHeight="1">
      <c r="B366" s="98"/>
    </row>
    <row r="367" spans="2:2" ht="12" customHeight="1">
      <c r="B367" s="98"/>
    </row>
    <row r="368" spans="2:2" ht="12" customHeight="1">
      <c r="B368" s="98"/>
    </row>
    <row r="369" spans="1:2" ht="12" customHeight="1">
      <c r="B369" s="98"/>
    </row>
    <row r="370" spans="1:2" ht="12" customHeight="1">
      <c r="B370" s="98"/>
    </row>
    <row r="371" spans="1:2" ht="12" customHeight="1">
      <c r="B371" s="98"/>
    </row>
    <row r="372" spans="1:2" ht="12" customHeight="1">
      <c r="B372" s="98"/>
    </row>
    <row r="373" spans="1:2" ht="12" customHeight="1">
      <c r="B373" s="98"/>
    </row>
    <row r="374" spans="1:2" ht="12" customHeight="1">
      <c r="B374" s="98"/>
    </row>
    <row r="375" spans="1:2" ht="12" customHeight="1">
      <c r="B375" s="98"/>
    </row>
    <row r="376" spans="1:2" ht="12" customHeight="1">
      <c r="A376" s="98"/>
      <c r="B376" s="98"/>
    </row>
    <row r="377" spans="1:2" ht="12" customHeight="1">
      <c r="A377" s="98"/>
      <c r="B377" s="98"/>
    </row>
    <row r="378" spans="1:2" ht="12" customHeight="1">
      <c r="A378" s="98"/>
      <c r="B378" s="98"/>
    </row>
    <row r="379" spans="1:2" ht="12" customHeight="1">
      <c r="A379" s="98"/>
      <c r="B379" s="98"/>
    </row>
    <row r="380" spans="1:2" ht="12" customHeight="1">
      <c r="A380" s="98"/>
      <c r="B380" s="98"/>
    </row>
    <row r="381" spans="1:2" ht="12" customHeight="1">
      <c r="A381" s="98"/>
      <c r="B381" s="98"/>
    </row>
    <row r="382" spans="1:2" ht="12" customHeight="1">
      <c r="A382" s="98"/>
      <c r="B382" s="98"/>
    </row>
    <row r="383" spans="1:2" ht="12" customHeight="1">
      <c r="A383" s="98"/>
      <c r="B383" s="98"/>
    </row>
    <row r="384" spans="1:2" ht="12" customHeight="1">
      <c r="A384" s="98"/>
      <c r="B384" s="98"/>
    </row>
    <row r="385" spans="1:2" ht="12" customHeight="1">
      <c r="A385" s="98"/>
      <c r="B385" s="98"/>
    </row>
    <row r="386" spans="1:2" ht="12" customHeight="1">
      <c r="A386" s="98"/>
      <c r="B386" s="98"/>
    </row>
    <row r="387" spans="1:2" ht="12" customHeight="1">
      <c r="A387" s="98"/>
      <c r="B387" s="98"/>
    </row>
    <row r="388" spans="1:2" ht="12" customHeight="1">
      <c r="A388" s="98"/>
      <c r="B388" s="98"/>
    </row>
    <row r="389" spans="1:2" ht="12" customHeight="1">
      <c r="A389" s="98"/>
      <c r="B389" s="98"/>
    </row>
    <row r="390" spans="1:2" ht="12" customHeight="1">
      <c r="A390" s="98"/>
      <c r="B390" s="98"/>
    </row>
    <row r="391" spans="1:2" ht="12" customHeight="1">
      <c r="A391" s="98"/>
      <c r="B391" s="98"/>
    </row>
    <row r="392" spans="1:2" ht="12" customHeight="1">
      <c r="A392" s="98"/>
      <c r="B392" s="98"/>
    </row>
    <row r="393" spans="1:2" ht="12" customHeight="1">
      <c r="A393" s="98"/>
      <c r="B393" s="98"/>
    </row>
    <row r="394" spans="1:2" ht="12" customHeight="1">
      <c r="A394" s="98"/>
      <c r="B394" s="98"/>
    </row>
    <row r="395" spans="1:2" ht="12" customHeight="1">
      <c r="A395" s="98"/>
      <c r="B395" s="98"/>
    </row>
    <row r="396" spans="1:2" ht="12" customHeight="1">
      <c r="A396" s="98"/>
      <c r="B396" s="98"/>
    </row>
    <row r="397" spans="1:2" ht="12" customHeight="1">
      <c r="A397" s="98"/>
      <c r="B397" s="98"/>
    </row>
    <row r="398" spans="1:2" ht="12" customHeight="1">
      <c r="A398" s="98"/>
      <c r="B398" s="98"/>
    </row>
    <row r="399" spans="1:2" ht="12" customHeight="1">
      <c r="A399" s="98"/>
      <c r="B399" s="98"/>
    </row>
    <row r="400" spans="1:2" ht="12" customHeight="1">
      <c r="A400" s="98"/>
      <c r="B400" s="98"/>
    </row>
    <row r="401" spans="1:2" ht="12" customHeight="1">
      <c r="A401" s="98"/>
      <c r="B401" s="98"/>
    </row>
    <row r="402" spans="1:2" ht="12" customHeight="1">
      <c r="A402" s="98"/>
      <c r="B402" s="98"/>
    </row>
    <row r="403" spans="1:2" ht="12" customHeight="1">
      <c r="A403" s="98"/>
      <c r="B403" s="98"/>
    </row>
    <row r="404" spans="1:2" ht="12" customHeight="1">
      <c r="A404" s="98"/>
      <c r="B404" s="98"/>
    </row>
    <row r="405" spans="1:2" ht="12" customHeight="1">
      <c r="A405" s="98"/>
      <c r="B405" s="98"/>
    </row>
    <row r="406" spans="1:2" ht="12" customHeight="1">
      <c r="A406" s="98"/>
      <c r="B406" s="98"/>
    </row>
    <row r="407" spans="1:2" ht="12" customHeight="1">
      <c r="A407" s="98"/>
      <c r="B407" s="98"/>
    </row>
    <row r="408" spans="1:2" ht="12" customHeight="1">
      <c r="A408" s="98"/>
      <c r="B408" s="98"/>
    </row>
    <row r="409" spans="1:2" ht="12" customHeight="1">
      <c r="A409" s="98"/>
      <c r="B409" s="98"/>
    </row>
    <row r="410" spans="1:2" ht="12" customHeight="1">
      <c r="A410" s="98"/>
      <c r="B410" s="98"/>
    </row>
    <row r="411" spans="1:2" ht="12" customHeight="1">
      <c r="A411" s="98"/>
      <c r="B411" s="98"/>
    </row>
    <row r="412" spans="1:2" ht="12" customHeight="1">
      <c r="A412" s="98"/>
      <c r="B412" s="98"/>
    </row>
    <row r="413" spans="1:2" ht="12" customHeight="1">
      <c r="A413" s="98"/>
      <c r="B413" s="98"/>
    </row>
    <row r="414" spans="1:2" ht="12" customHeight="1">
      <c r="A414" s="98"/>
      <c r="B414" s="98"/>
    </row>
    <row r="415" spans="1:2" ht="12" customHeight="1">
      <c r="A415" s="98"/>
      <c r="B415" s="98"/>
    </row>
    <row r="416" spans="1:2" ht="12" customHeight="1">
      <c r="A416" s="98"/>
      <c r="B416" s="98"/>
    </row>
    <row r="417" spans="1:2" ht="12" customHeight="1">
      <c r="A417" s="98"/>
      <c r="B417" s="98"/>
    </row>
    <row r="418" spans="1:2" ht="12" customHeight="1">
      <c r="B418" s="98"/>
    </row>
    <row r="419" spans="1:2" ht="12" customHeight="1">
      <c r="B419" s="98"/>
    </row>
    <row r="420" spans="1:2" ht="12" customHeight="1">
      <c r="B420" s="98"/>
    </row>
    <row r="421" spans="1:2" ht="12" customHeight="1">
      <c r="B421" s="98"/>
    </row>
    <row r="422" spans="1:2" ht="12" customHeight="1">
      <c r="B422" s="98"/>
    </row>
    <row r="423" spans="1:2" ht="12" customHeight="1">
      <c r="B423" s="98"/>
    </row>
    <row r="424" spans="1:2" ht="12" customHeight="1">
      <c r="B424" s="98"/>
    </row>
    <row r="425" spans="1:2" ht="12" customHeight="1">
      <c r="B425" s="98"/>
    </row>
    <row r="426" spans="1:2" ht="12" customHeight="1">
      <c r="B426" s="98"/>
    </row>
    <row r="427" spans="1:2" ht="12" customHeight="1">
      <c r="B427" s="98"/>
    </row>
    <row r="428" spans="1:2" ht="12" customHeight="1">
      <c r="B428" s="98"/>
    </row>
    <row r="429" spans="1:2" ht="12" customHeight="1">
      <c r="B429" s="98"/>
    </row>
    <row r="430" spans="1:2" ht="12" customHeight="1">
      <c r="B430" s="98"/>
    </row>
    <row r="431" spans="1:2" ht="12" customHeight="1">
      <c r="B431" s="98"/>
    </row>
    <row r="432" spans="1:2" ht="12" customHeight="1">
      <c r="B432" s="98"/>
    </row>
    <row r="433" spans="2:2" ht="12" customHeight="1">
      <c r="B433" s="98"/>
    </row>
    <row r="434" spans="2:2" ht="12" customHeight="1">
      <c r="B434" s="98"/>
    </row>
    <row r="435" spans="2:2" ht="12" customHeight="1">
      <c r="B435" s="98"/>
    </row>
    <row r="436" spans="2:2" ht="12" customHeight="1">
      <c r="B436" s="98"/>
    </row>
    <row r="437" spans="2:2" ht="12" customHeight="1">
      <c r="B437" s="98"/>
    </row>
    <row r="438" spans="2:2" ht="12" customHeight="1">
      <c r="B438" s="98"/>
    </row>
    <row r="439" spans="2:2" ht="12" customHeight="1">
      <c r="B439" s="98"/>
    </row>
    <row r="440" spans="2:2" ht="12" customHeight="1">
      <c r="B440" s="98"/>
    </row>
    <row r="441" spans="2:2" ht="12" customHeight="1">
      <c r="B441" s="98"/>
    </row>
    <row r="442" spans="2:2" ht="12" customHeight="1">
      <c r="B442" s="98"/>
    </row>
    <row r="443" spans="2:2" ht="12" customHeight="1">
      <c r="B443" s="98"/>
    </row>
    <row r="444" spans="2:2" ht="12" customHeight="1">
      <c r="B444" s="98"/>
    </row>
    <row r="445" spans="2:2" ht="12" customHeight="1">
      <c r="B445" s="98"/>
    </row>
    <row r="446" spans="2:2" ht="12" customHeight="1">
      <c r="B446" s="98"/>
    </row>
    <row r="447" spans="2:2" ht="12" customHeight="1">
      <c r="B447" s="98"/>
    </row>
    <row r="448" spans="2:2" ht="12" customHeight="1">
      <c r="B448" s="98"/>
    </row>
    <row r="449" spans="2:2" ht="12" customHeight="1">
      <c r="B449" s="98"/>
    </row>
    <row r="450" spans="2:2" ht="12" customHeight="1">
      <c r="B450" s="98"/>
    </row>
    <row r="451" spans="2:2" ht="12" customHeight="1">
      <c r="B451" s="98"/>
    </row>
    <row r="452" spans="2:2" ht="12" customHeight="1">
      <c r="B452" s="98"/>
    </row>
    <row r="453" spans="2:2" ht="12" customHeight="1">
      <c r="B453" s="98"/>
    </row>
    <row r="454" spans="2:2" ht="12" customHeight="1">
      <c r="B454" s="98"/>
    </row>
    <row r="455" spans="2:2" ht="12" customHeight="1">
      <c r="B455" s="98"/>
    </row>
    <row r="456" spans="2:2" ht="12" customHeight="1">
      <c r="B456" s="98"/>
    </row>
    <row r="457" spans="2:2" ht="12" customHeight="1">
      <c r="B457" s="98"/>
    </row>
    <row r="458" spans="2:2" ht="12" customHeight="1">
      <c r="B458" s="98"/>
    </row>
    <row r="459" spans="2:2" ht="12" customHeight="1">
      <c r="B459" s="98"/>
    </row>
    <row r="460" spans="2:2" ht="12" customHeight="1">
      <c r="B460" s="98"/>
    </row>
    <row r="461" spans="2:2" ht="12" customHeight="1">
      <c r="B461" s="98"/>
    </row>
    <row r="462" spans="2:2" ht="12" customHeight="1">
      <c r="B462" s="98"/>
    </row>
    <row r="463" spans="2:2" ht="12" customHeight="1">
      <c r="B463" s="98"/>
    </row>
    <row r="464" spans="2:2" ht="12" customHeight="1">
      <c r="B464" s="98"/>
    </row>
    <row r="465" spans="2:2" ht="12" customHeight="1">
      <c r="B465" s="98"/>
    </row>
    <row r="466" spans="2:2" ht="12" customHeight="1">
      <c r="B466" s="98"/>
    </row>
    <row r="467" spans="2:2" ht="12" customHeight="1">
      <c r="B467" s="98"/>
    </row>
    <row r="468" spans="2:2" ht="12" customHeight="1">
      <c r="B468" s="98"/>
    </row>
    <row r="469" spans="2:2" ht="12" customHeight="1">
      <c r="B469" s="98"/>
    </row>
    <row r="470" spans="2:2" ht="12" customHeight="1">
      <c r="B470" s="98"/>
    </row>
    <row r="471" spans="2:2" ht="12" customHeight="1">
      <c r="B471" s="98"/>
    </row>
    <row r="472" spans="2:2" ht="12" customHeight="1">
      <c r="B472" s="98"/>
    </row>
    <row r="473" spans="2:2" ht="12" customHeight="1">
      <c r="B473" s="98"/>
    </row>
    <row r="474" spans="2:2" ht="12" customHeight="1">
      <c r="B474" s="98"/>
    </row>
    <row r="475" spans="2:2" ht="12" customHeight="1">
      <c r="B475" s="98"/>
    </row>
    <row r="476" spans="2:2" ht="12" customHeight="1">
      <c r="B476" s="98"/>
    </row>
    <row r="477" spans="2:2" ht="12" customHeight="1">
      <c r="B477" s="98"/>
    </row>
    <row r="478" spans="2:2" ht="12" customHeight="1">
      <c r="B478" s="98"/>
    </row>
    <row r="479" spans="2:2" ht="12" customHeight="1">
      <c r="B479" s="98"/>
    </row>
    <row r="480" spans="2:2" ht="12" customHeight="1">
      <c r="B480" s="98"/>
    </row>
    <row r="481" spans="2:2" ht="12" customHeight="1">
      <c r="B481" s="98"/>
    </row>
    <row r="482" spans="2:2" ht="12" customHeight="1">
      <c r="B482" s="98"/>
    </row>
    <row r="483" spans="2:2" ht="12" customHeight="1">
      <c r="B483" s="98"/>
    </row>
    <row r="484" spans="2:2" ht="12" customHeight="1">
      <c r="B484" s="98"/>
    </row>
    <row r="485" spans="2:2" ht="12" customHeight="1">
      <c r="B485" s="98"/>
    </row>
    <row r="486" spans="2:2" ht="12" customHeight="1">
      <c r="B486" s="98"/>
    </row>
    <row r="487" spans="2:2" ht="12" customHeight="1">
      <c r="B487" s="98"/>
    </row>
    <row r="488" spans="2:2" ht="12" customHeight="1">
      <c r="B488" s="98"/>
    </row>
    <row r="489" spans="2:2" ht="12" customHeight="1">
      <c r="B489" s="98"/>
    </row>
    <row r="490" spans="2:2" ht="12" customHeight="1">
      <c r="B490" s="98"/>
    </row>
    <row r="491" spans="2:2" ht="12" customHeight="1">
      <c r="B491" s="98"/>
    </row>
    <row r="492" spans="2:2" ht="12" customHeight="1">
      <c r="B492" s="98"/>
    </row>
    <row r="493" spans="2:2" ht="12" customHeight="1">
      <c r="B493" s="98"/>
    </row>
    <row r="494" spans="2:2" ht="12" customHeight="1">
      <c r="B494" s="98"/>
    </row>
    <row r="495" spans="2:2" ht="12" customHeight="1">
      <c r="B495" s="98"/>
    </row>
  </sheetData>
  <conditionalFormatting sqref="H13">
    <cfRule type="cellIs" dxfId="36" priority="3" operator="greaterThan">
      <formula>250000</formula>
    </cfRule>
  </conditionalFormatting>
  <conditionalFormatting sqref="J167:AC167 J170:AC179 J180:K185">
    <cfRule type="cellIs" dxfId="35" priority="2" operator="notEqual">
      <formula>0</formula>
    </cfRule>
  </conditionalFormatting>
  <conditionalFormatting sqref="A32:B65512 A3:A31 B2:B31">
    <cfRule type="cellIs" dxfId="34" priority="1" stopIfTrue="1" operator="notEqual">
      <formula>0</formula>
    </cfRule>
  </conditionalFormatting>
  <printOptions horizontalCentered="1" gridLines="1"/>
  <pageMargins left="0.25" right="0.25" top="0.75" bottom="0.75" header="0.3" footer="0.3"/>
  <pageSetup paperSize="17" scale="48" orientation="portrait" r:id="rId1"/>
  <headerFooter alignWithMargins="0">
    <oddFooter>&amp;F</oddFooter>
  </headerFooter>
  <legacyDrawing r:id="rId2"/>
</worksheet>
</file>

<file path=xl/worksheets/sheet10.xml><?xml version="1.0" encoding="utf-8"?>
<worksheet xmlns="http://schemas.openxmlformats.org/spreadsheetml/2006/main" xmlns:r="http://schemas.openxmlformats.org/officeDocument/2006/relationships">
  <sheetPr>
    <pageSetUpPr fitToPage="1"/>
  </sheetPr>
  <dimension ref="B1:E15"/>
  <sheetViews>
    <sheetView workbookViewId="0">
      <selection sqref="A1:XFD1048576"/>
    </sheetView>
  </sheetViews>
  <sheetFormatPr defaultColWidth="17.25" defaultRowHeight="15" customHeight="1"/>
  <cols>
    <col min="1" max="1" width="1" customWidth="1"/>
    <col min="2" max="2" width="6.25" customWidth="1"/>
    <col min="3" max="3" width="5.375" customWidth="1"/>
    <col min="4" max="4" width="13.75" customWidth="1"/>
    <col min="5" max="5" width="11.375" customWidth="1"/>
    <col min="6" max="6" width="3.375" customWidth="1"/>
    <col min="7" max="7" width="21.375" customWidth="1"/>
    <col min="8" max="8" width="3.375" customWidth="1"/>
    <col min="9" max="9" width="6.75" customWidth="1"/>
    <col min="10" max="10" width="3.375" customWidth="1"/>
    <col min="11" max="11" width="27" customWidth="1"/>
    <col min="12" max="12" width="5.375" customWidth="1"/>
    <col min="13" max="13" width="26.75" customWidth="1"/>
    <col min="14" max="14" width="5.875" customWidth="1"/>
    <col min="15" max="15" width="7.125" customWidth="1"/>
    <col min="16" max="16" width="1.25" customWidth="1"/>
  </cols>
  <sheetData>
    <row r="1" spans="2:5" ht="30.75" customHeight="1">
      <c r="B1" s="165" t="s">
        <v>669</v>
      </c>
    </row>
    <row r="2" spans="2:5" ht="15" customHeight="1">
      <c r="B2" t="s">
        <v>670</v>
      </c>
    </row>
    <row r="12" spans="2:5" ht="15" customHeight="1">
      <c r="B12" s="170" t="s">
        <v>385</v>
      </c>
    </row>
    <row r="13" spans="2:5" ht="15" customHeight="1">
      <c r="B13" t="s">
        <v>671</v>
      </c>
    </row>
    <row r="14" spans="2:5" ht="15" customHeight="1">
      <c r="B14" t="s">
        <v>672</v>
      </c>
    </row>
    <row r="15" spans="2:5" ht="15" customHeight="1">
      <c r="E15" s="426" t="s">
        <v>673</v>
      </c>
    </row>
  </sheetData>
  <printOptions horizontalCentered="1"/>
  <pageMargins left="0.25" right="0.25" top="0.5" bottom="0.5" header="0.25" footer="0.25"/>
  <pageSetup scale="84" orientation="landscape" r:id="rId1"/>
  <headerFooter alignWithMargins="0">
    <oddFooter>&amp;F</oddFooter>
  </headerFooter>
  <drawing r:id="rId2"/>
</worksheet>
</file>

<file path=xl/worksheets/sheet11.xml><?xml version="1.0" encoding="utf-8"?>
<worksheet xmlns="http://schemas.openxmlformats.org/spreadsheetml/2006/main" xmlns:r="http://schemas.openxmlformats.org/officeDocument/2006/relationships">
  <sheetPr>
    <pageSetUpPr fitToPage="1"/>
  </sheetPr>
  <dimension ref="A1:G73"/>
  <sheetViews>
    <sheetView topLeftCell="A38" zoomScale="70" zoomScaleNormal="70" workbookViewId="0">
      <selection sqref="A1:XFD1048576"/>
    </sheetView>
  </sheetViews>
  <sheetFormatPr defaultRowHeight="15.75"/>
  <cols>
    <col min="3" max="3" width="26.25" bestFit="1" customWidth="1"/>
    <col min="4" max="7" width="18.75" customWidth="1"/>
  </cols>
  <sheetData>
    <row r="1" spans="1:7" ht="33">
      <c r="C1" s="165" t="s">
        <v>674</v>
      </c>
    </row>
    <row r="2" spans="1:7">
      <c r="D2" s="838" t="s">
        <v>674</v>
      </c>
      <c r="E2" s="838" t="s">
        <v>675</v>
      </c>
      <c r="F2" s="839" t="s">
        <v>676</v>
      </c>
    </row>
    <row r="3" spans="1:7">
      <c r="D3" t="s">
        <v>677</v>
      </c>
      <c r="E3" s="426" t="s">
        <v>678</v>
      </c>
      <c r="F3" s="426" t="s">
        <v>679</v>
      </c>
    </row>
    <row r="4" spans="1:7">
      <c r="D4" t="s">
        <v>680</v>
      </c>
      <c r="E4" s="426" t="s">
        <v>681</v>
      </c>
      <c r="F4" s="426" t="s">
        <v>682</v>
      </c>
    </row>
    <row r="5" spans="1:7">
      <c r="D5" t="s">
        <v>683</v>
      </c>
      <c r="E5" s="426" t="s">
        <v>684</v>
      </c>
      <c r="F5" s="426" t="s">
        <v>685</v>
      </c>
    </row>
    <row r="6" spans="1:7">
      <c r="D6" t="s">
        <v>686</v>
      </c>
      <c r="E6" s="426" t="s">
        <v>687</v>
      </c>
      <c r="F6" s="426" t="s">
        <v>688</v>
      </c>
    </row>
    <row r="8" spans="1:7">
      <c r="C8" s="840"/>
      <c r="D8" s="841" t="s">
        <v>679</v>
      </c>
      <c r="E8" s="841" t="s">
        <v>682</v>
      </c>
      <c r="F8" s="841" t="s">
        <v>685</v>
      </c>
      <c r="G8" s="841" t="s">
        <v>688</v>
      </c>
    </row>
    <row r="9" spans="1:7">
      <c r="A9" t="s">
        <v>689</v>
      </c>
      <c r="C9" s="170" t="s">
        <v>690</v>
      </c>
    </row>
    <row r="10" spans="1:7">
      <c r="A10">
        <v>1</v>
      </c>
      <c r="B10">
        <v>1</v>
      </c>
      <c r="C10" t="s">
        <v>359</v>
      </c>
      <c r="D10" s="113">
        <v>88.773123595505623</v>
      </c>
      <c r="E10" s="113">
        <v>155.76715554879664</v>
      </c>
      <c r="F10" s="113">
        <v>86.914345532756897</v>
      </c>
      <c r="G10" s="113">
        <v>155.76715554879664</v>
      </c>
    </row>
    <row r="11" spans="1:7">
      <c r="A11">
        <v>1</v>
      </c>
      <c r="B11">
        <v>2</v>
      </c>
      <c r="C11" t="s">
        <v>361</v>
      </c>
      <c r="D11" s="113">
        <v>0</v>
      </c>
      <c r="E11" s="113">
        <v>0</v>
      </c>
      <c r="F11" s="113">
        <v>0</v>
      </c>
      <c r="G11" s="113">
        <v>0</v>
      </c>
    </row>
    <row r="12" spans="1:7">
      <c r="A12">
        <v>1</v>
      </c>
      <c r="B12">
        <v>3</v>
      </c>
      <c r="C12" t="s">
        <v>362</v>
      </c>
      <c r="D12" s="113">
        <v>130.41876717985582</v>
      </c>
      <c r="E12" s="113">
        <v>132.65319815875816</v>
      </c>
      <c r="F12" s="113">
        <v>119.59714793304236</v>
      </c>
      <c r="G12" s="113">
        <v>132.65319815875816</v>
      </c>
    </row>
    <row r="13" spans="1:7">
      <c r="A13">
        <v>1</v>
      </c>
      <c r="B13">
        <v>4</v>
      </c>
      <c r="C13" t="s">
        <v>275</v>
      </c>
      <c r="D13" s="113" t="e">
        <v>#DIV/0!</v>
      </c>
      <c r="E13" s="113" t="e">
        <v>#DIV/0!</v>
      </c>
      <c r="F13" s="113" t="e">
        <v>#DIV/0!</v>
      </c>
      <c r="G13" s="113" t="e">
        <v>#DIV/0!</v>
      </c>
    </row>
    <row r="14" spans="1:7">
      <c r="A14">
        <v>1</v>
      </c>
      <c r="B14">
        <v>5</v>
      </c>
      <c r="C14" t="s">
        <v>364</v>
      </c>
      <c r="D14" s="113" t="e">
        <v>#DIV/0!</v>
      </c>
      <c r="E14" s="113" t="e">
        <v>#DIV/0!</v>
      </c>
      <c r="F14" s="113" t="e">
        <v>#DIV/0!</v>
      </c>
      <c r="G14" s="113" t="e">
        <v>#DIV/0!</v>
      </c>
    </row>
    <row r="15" spans="1:7">
      <c r="A15">
        <v>1</v>
      </c>
      <c r="B15">
        <v>6</v>
      </c>
      <c r="C15" t="s">
        <v>366</v>
      </c>
      <c r="D15" s="113" t="e">
        <v>#DIV/0!</v>
      </c>
      <c r="E15" s="113" t="e">
        <v>#DIV/0!</v>
      </c>
      <c r="F15" s="113" t="e">
        <v>#DIV/0!</v>
      </c>
      <c r="G15" s="113" t="e">
        <v>#DIV/0!</v>
      </c>
    </row>
    <row r="16" spans="1:7">
      <c r="A16">
        <v>1</v>
      </c>
      <c r="B16">
        <v>7</v>
      </c>
      <c r="C16" t="s">
        <v>368</v>
      </c>
      <c r="D16" s="113">
        <v>248.00006663634289</v>
      </c>
      <c r="E16" s="113">
        <v>267.67867896456897</v>
      </c>
      <c r="F16" s="113">
        <v>241.25631028965711</v>
      </c>
      <c r="G16" s="113">
        <v>267.67867896456897</v>
      </c>
    </row>
    <row r="17" spans="1:7">
      <c r="A17">
        <v>1</v>
      </c>
      <c r="B17">
        <v>8</v>
      </c>
      <c r="C17" t="s">
        <v>274</v>
      </c>
      <c r="D17" s="113" t="e">
        <v>#DIV/0!</v>
      </c>
      <c r="E17" s="113" t="e">
        <v>#DIV/0!</v>
      </c>
      <c r="F17" s="113" t="e">
        <v>#DIV/0!</v>
      </c>
      <c r="G17" s="113" t="e">
        <v>#DIV/0!</v>
      </c>
    </row>
    <row r="18" spans="1:7">
      <c r="A18">
        <v>1</v>
      </c>
      <c r="B18">
        <v>9</v>
      </c>
      <c r="C18" t="s">
        <v>364</v>
      </c>
      <c r="D18" s="113" t="e">
        <v>#DIV/0!</v>
      </c>
      <c r="E18" s="113" t="e">
        <v>#DIV/0!</v>
      </c>
      <c r="F18" s="113" t="e">
        <v>#DIV/0!</v>
      </c>
      <c r="G18" s="113" t="e">
        <v>#DIV/0!</v>
      </c>
    </row>
    <row r="19" spans="1:7">
      <c r="A19">
        <v>1</v>
      </c>
      <c r="B19">
        <v>10</v>
      </c>
      <c r="C19" t="s">
        <v>369</v>
      </c>
      <c r="D19" s="113" t="e">
        <v>#DIV/0!</v>
      </c>
      <c r="E19" s="113" t="e">
        <v>#DIV/0!</v>
      </c>
      <c r="F19" s="113" t="e">
        <v>#DIV/0!</v>
      </c>
      <c r="G19" s="113" t="e">
        <v>#DIV/0!</v>
      </c>
    </row>
    <row r="20" spans="1:7">
      <c r="A20">
        <v>1</v>
      </c>
      <c r="B20">
        <v>11</v>
      </c>
      <c r="C20" t="s">
        <v>370</v>
      </c>
      <c r="D20" s="113">
        <v>251.1260863483152</v>
      </c>
      <c r="E20" s="113">
        <v>204.83395395171414</v>
      </c>
      <c r="F20" s="113">
        <v>257.06321433504758</v>
      </c>
      <c r="G20" s="113">
        <v>204.83395395171414</v>
      </c>
    </row>
    <row r="21" spans="1:7">
      <c r="A21">
        <v>1</v>
      </c>
      <c r="B21">
        <v>12</v>
      </c>
      <c r="C21" t="s">
        <v>371</v>
      </c>
      <c r="D21" s="113">
        <v>181.88738515332986</v>
      </c>
      <c r="E21" s="113">
        <v>153.54607141507748</v>
      </c>
      <c r="F21" s="113">
        <v>178.78522635261788</v>
      </c>
      <c r="G21" s="113">
        <v>153.54607141507748</v>
      </c>
    </row>
    <row r="22" spans="1:7">
      <c r="A22">
        <v>1</v>
      </c>
      <c r="B22">
        <v>13</v>
      </c>
      <c r="C22" t="s">
        <v>372</v>
      </c>
      <c r="D22" s="113">
        <v>297.14997691560745</v>
      </c>
      <c r="E22" s="113">
        <v>305.69042637391794</v>
      </c>
      <c r="F22" s="113">
        <v>296.06621081345224</v>
      </c>
      <c r="G22" s="113">
        <v>305.69042637391794</v>
      </c>
    </row>
    <row r="23" spans="1:7">
      <c r="A23">
        <v>1</v>
      </c>
      <c r="B23">
        <v>14</v>
      </c>
      <c r="C23" t="s">
        <v>304</v>
      </c>
      <c r="D23" s="113">
        <v>570.36836975287031</v>
      </c>
      <c r="E23" s="113">
        <v>439.35367977666061</v>
      </c>
      <c r="F23" s="113">
        <v>595.26260062566462</v>
      </c>
      <c r="G23" s="113">
        <v>439.35367977666061</v>
      </c>
    </row>
    <row r="24" spans="1:7">
      <c r="A24">
        <v>1</v>
      </c>
      <c r="B24">
        <v>15</v>
      </c>
      <c r="C24" t="s">
        <v>374</v>
      </c>
      <c r="D24" s="113" t="e">
        <v>#DIV/0!</v>
      </c>
      <c r="E24" s="113" t="e">
        <v>#DIV/0!</v>
      </c>
      <c r="F24" s="113" t="e">
        <v>#DIV/0!</v>
      </c>
      <c r="G24" s="113" t="e">
        <v>#DIV/0!</v>
      </c>
    </row>
    <row r="25" spans="1:7">
      <c r="A25">
        <v>0</v>
      </c>
      <c r="B25">
        <v>16</v>
      </c>
      <c r="C25" t="e">
        <v>#N/A</v>
      </c>
      <c r="D25" s="113">
        <v>0</v>
      </c>
      <c r="E25" s="113">
        <v>0</v>
      </c>
      <c r="F25" s="113">
        <v>0</v>
      </c>
      <c r="G25" s="113">
        <v>0</v>
      </c>
    </row>
    <row r="26" spans="1:7">
      <c r="A26">
        <v>0</v>
      </c>
      <c r="B26">
        <v>17</v>
      </c>
      <c r="C26" t="e">
        <v>#N/A</v>
      </c>
      <c r="D26" s="113">
        <v>0</v>
      </c>
      <c r="E26" s="113">
        <v>0</v>
      </c>
      <c r="F26" s="113">
        <v>0</v>
      </c>
      <c r="G26" s="113">
        <v>0</v>
      </c>
    </row>
    <row r="27" spans="1:7">
      <c r="A27">
        <v>0</v>
      </c>
      <c r="B27">
        <v>18</v>
      </c>
      <c r="C27" t="e">
        <v>#N/A</v>
      </c>
      <c r="D27" s="113">
        <v>0</v>
      </c>
      <c r="E27" s="113">
        <v>0</v>
      </c>
      <c r="F27" s="113">
        <v>0</v>
      </c>
      <c r="G27" s="113">
        <v>0</v>
      </c>
    </row>
    <row r="28" spans="1:7">
      <c r="A28">
        <v>0</v>
      </c>
      <c r="B28">
        <v>19</v>
      </c>
      <c r="C28" t="e">
        <v>#N/A</v>
      </c>
      <c r="D28" s="113">
        <v>0</v>
      </c>
      <c r="E28" s="113">
        <v>0</v>
      </c>
      <c r="F28" s="113">
        <v>0</v>
      </c>
      <c r="G28" s="113">
        <v>0</v>
      </c>
    </row>
    <row r="29" spans="1:7">
      <c r="A29">
        <v>0</v>
      </c>
      <c r="B29">
        <v>20</v>
      </c>
      <c r="C29" t="e">
        <v>#N/A</v>
      </c>
      <c r="D29" s="113">
        <v>0</v>
      </c>
      <c r="E29" s="113">
        <v>0</v>
      </c>
      <c r="F29" s="113">
        <v>0</v>
      </c>
      <c r="G29" s="113">
        <v>0</v>
      </c>
    </row>
    <row r="30" spans="1:7">
      <c r="A30">
        <v>1</v>
      </c>
    </row>
    <row r="31" spans="1:7">
      <c r="A31">
        <v>1</v>
      </c>
      <c r="C31" s="170" t="s">
        <v>691</v>
      </c>
    </row>
    <row r="32" spans="1:7">
      <c r="A32">
        <v>1</v>
      </c>
      <c r="B32">
        <v>1</v>
      </c>
      <c r="C32" t="s">
        <v>363</v>
      </c>
      <c r="D32" s="113" t="e">
        <v>#DIV/0!</v>
      </c>
      <c r="E32" s="113" t="e">
        <v>#DIV/0!</v>
      </c>
      <c r="F32" s="113" t="e">
        <v>#DIV/0!</v>
      </c>
      <c r="G32" s="113" t="e">
        <v>#DIV/0!</v>
      </c>
    </row>
    <row r="33" spans="1:7">
      <c r="A33">
        <v>1</v>
      </c>
      <c r="B33">
        <v>2</v>
      </c>
      <c r="C33" t="s">
        <v>367</v>
      </c>
      <c r="D33" s="113">
        <v>201.89541677701135</v>
      </c>
      <c r="E33" s="113">
        <v>179.63918938052001</v>
      </c>
      <c r="F33" s="113">
        <v>132.46210544835719</v>
      </c>
      <c r="G33" s="113">
        <v>179.63918938052004</v>
      </c>
    </row>
    <row r="34" spans="1:7">
      <c r="A34">
        <v>1</v>
      </c>
      <c r="B34">
        <v>3</v>
      </c>
      <c r="C34" t="s">
        <v>276</v>
      </c>
      <c r="D34" s="113">
        <v>263.88888888888857</v>
      </c>
      <c r="E34" s="113">
        <v>202.61900925100667</v>
      </c>
      <c r="F34" s="113">
        <v>255.53875128374867</v>
      </c>
      <c r="G34" s="113">
        <v>202.61900925100667</v>
      </c>
    </row>
    <row r="35" spans="1:7">
      <c r="A35">
        <v>0</v>
      </c>
      <c r="B35">
        <v>4</v>
      </c>
      <c r="C35" t="e">
        <v>#N/A</v>
      </c>
      <c r="D35" s="113">
        <v>0</v>
      </c>
      <c r="E35" s="113">
        <v>0</v>
      </c>
      <c r="F35" s="113">
        <v>0</v>
      </c>
      <c r="G35" s="113">
        <v>0</v>
      </c>
    </row>
    <row r="36" spans="1:7">
      <c r="A36">
        <v>0</v>
      </c>
      <c r="B36">
        <v>5</v>
      </c>
      <c r="C36" t="e">
        <v>#N/A</v>
      </c>
      <c r="D36" s="113">
        <v>0</v>
      </c>
      <c r="E36" s="113">
        <v>0</v>
      </c>
      <c r="F36" s="113">
        <v>0</v>
      </c>
      <c r="G36" s="113">
        <v>0</v>
      </c>
    </row>
    <row r="37" spans="1:7">
      <c r="A37">
        <v>0</v>
      </c>
      <c r="B37">
        <v>6</v>
      </c>
      <c r="C37" t="e">
        <v>#N/A</v>
      </c>
      <c r="D37" s="113">
        <v>0</v>
      </c>
      <c r="E37" s="113">
        <v>0</v>
      </c>
      <c r="F37" s="113">
        <v>0</v>
      </c>
      <c r="G37" s="113">
        <v>0</v>
      </c>
    </row>
    <row r="38" spans="1:7">
      <c r="A38">
        <v>0</v>
      </c>
      <c r="B38">
        <v>7</v>
      </c>
      <c r="C38" t="e">
        <v>#N/A</v>
      </c>
      <c r="D38" s="113">
        <v>0</v>
      </c>
      <c r="E38" s="113">
        <v>0</v>
      </c>
      <c r="F38" s="113">
        <v>0</v>
      </c>
      <c r="G38" s="113">
        <v>0</v>
      </c>
    </row>
    <row r="39" spans="1:7">
      <c r="A39">
        <v>0</v>
      </c>
      <c r="B39">
        <v>8</v>
      </c>
      <c r="C39" t="e">
        <v>#N/A</v>
      </c>
      <c r="D39" s="113">
        <v>0</v>
      </c>
      <c r="E39" s="113">
        <v>0</v>
      </c>
      <c r="F39" s="113">
        <v>0</v>
      </c>
      <c r="G39" s="113">
        <v>0</v>
      </c>
    </row>
    <row r="40" spans="1:7">
      <c r="A40">
        <v>0</v>
      </c>
      <c r="B40">
        <v>9</v>
      </c>
      <c r="C40" t="e">
        <v>#N/A</v>
      </c>
      <c r="D40" s="113">
        <v>0</v>
      </c>
      <c r="E40" s="113">
        <v>0</v>
      </c>
      <c r="F40" s="113">
        <v>0</v>
      </c>
      <c r="G40" s="113">
        <v>0</v>
      </c>
    </row>
    <row r="41" spans="1:7">
      <c r="A41">
        <v>0</v>
      </c>
      <c r="B41">
        <v>10</v>
      </c>
      <c r="C41" t="e">
        <v>#N/A</v>
      </c>
      <c r="D41" s="113">
        <v>0</v>
      </c>
      <c r="E41" s="113">
        <v>0</v>
      </c>
      <c r="F41" s="113">
        <v>0</v>
      </c>
      <c r="G41" s="113">
        <v>0</v>
      </c>
    </row>
    <row r="42" spans="1:7">
      <c r="A42">
        <v>0</v>
      </c>
      <c r="B42">
        <v>11</v>
      </c>
      <c r="C42" t="e">
        <v>#N/A</v>
      </c>
      <c r="D42" s="113">
        <v>0</v>
      </c>
      <c r="E42" s="113">
        <v>0</v>
      </c>
      <c r="F42" s="113">
        <v>0</v>
      </c>
      <c r="G42" s="113">
        <v>0</v>
      </c>
    </row>
    <row r="43" spans="1:7">
      <c r="A43">
        <v>0</v>
      </c>
      <c r="B43">
        <v>12</v>
      </c>
      <c r="C43" t="e">
        <v>#N/A</v>
      </c>
      <c r="D43" s="113">
        <v>0</v>
      </c>
      <c r="E43" s="113">
        <v>0</v>
      </c>
      <c r="F43" s="113">
        <v>0</v>
      </c>
      <c r="G43" s="113">
        <v>0</v>
      </c>
    </row>
    <row r="44" spans="1:7">
      <c r="A44">
        <v>0</v>
      </c>
      <c r="B44">
        <v>13</v>
      </c>
      <c r="C44" t="e">
        <v>#N/A</v>
      </c>
      <c r="D44" s="113">
        <v>0</v>
      </c>
      <c r="E44" s="113">
        <v>0</v>
      </c>
      <c r="F44" s="113">
        <v>0</v>
      </c>
      <c r="G44" s="113">
        <v>0</v>
      </c>
    </row>
    <row r="45" spans="1:7">
      <c r="A45">
        <v>0</v>
      </c>
      <c r="B45">
        <v>14</v>
      </c>
      <c r="C45" t="e">
        <v>#N/A</v>
      </c>
      <c r="D45" s="113">
        <v>0</v>
      </c>
      <c r="E45" s="113">
        <v>0</v>
      </c>
      <c r="F45" s="113">
        <v>0</v>
      </c>
      <c r="G45" s="113">
        <v>0</v>
      </c>
    </row>
    <row r="46" spans="1:7">
      <c r="A46">
        <v>0</v>
      </c>
      <c r="B46">
        <v>15</v>
      </c>
      <c r="C46" t="e">
        <v>#N/A</v>
      </c>
      <c r="D46" s="113">
        <v>0</v>
      </c>
      <c r="E46" s="113">
        <v>0</v>
      </c>
      <c r="F46" s="113">
        <v>0</v>
      </c>
      <c r="G46" s="113">
        <v>0</v>
      </c>
    </row>
    <row r="47" spans="1:7">
      <c r="A47">
        <v>0</v>
      </c>
      <c r="B47">
        <v>16</v>
      </c>
      <c r="C47" t="e">
        <v>#N/A</v>
      </c>
      <c r="D47" s="113">
        <v>0</v>
      </c>
      <c r="E47" s="113">
        <v>0</v>
      </c>
      <c r="F47" s="113">
        <v>0</v>
      </c>
      <c r="G47" s="113">
        <v>0</v>
      </c>
    </row>
    <row r="48" spans="1:7">
      <c r="A48">
        <v>0</v>
      </c>
      <c r="B48">
        <v>17</v>
      </c>
      <c r="C48" t="e">
        <v>#N/A</v>
      </c>
      <c r="D48" s="113">
        <v>0</v>
      </c>
      <c r="E48" s="113">
        <v>0</v>
      </c>
      <c r="F48" s="113">
        <v>0</v>
      </c>
      <c r="G48" s="113">
        <v>0</v>
      </c>
    </row>
    <row r="49" spans="1:7">
      <c r="A49">
        <v>0</v>
      </c>
      <c r="B49">
        <v>18</v>
      </c>
      <c r="C49" t="e">
        <v>#N/A</v>
      </c>
      <c r="D49" s="113">
        <v>0</v>
      </c>
      <c r="E49" s="113">
        <v>0</v>
      </c>
      <c r="F49" s="113">
        <v>0</v>
      </c>
      <c r="G49" s="113">
        <v>0</v>
      </c>
    </row>
    <row r="50" spans="1:7">
      <c r="A50">
        <v>0</v>
      </c>
      <c r="B50">
        <v>19</v>
      </c>
      <c r="C50" t="e">
        <v>#N/A</v>
      </c>
      <c r="D50" s="113">
        <v>0</v>
      </c>
      <c r="E50" s="113">
        <v>0</v>
      </c>
      <c r="F50" s="113">
        <v>0</v>
      </c>
      <c r="G50" s="113">
        <v>0</v>
      </c>
    </row>
    <row r="51" spans="1:7">
      <c r="A51">
        <v>0</v>
      </c>
      <c r="B51">
        <v>20</v>
      </c>
      <c r="C51" t="e">
        <v>#N/A</v>
      </c>
      <c r="D51" s="113">
        <v>0</v>
      </c>
      <c r="E51" s="113">
        <v>0</v>
      </c>
      <c r="F51" s="113">
        <v>0</v>
      </c>
      <c r="G51" s="113">
        <v>0</v>
      </c>
    </row>
    <row r="52" spans="1:7">
      <c r="A52">
        <v>1</v>
      </c>
    </row>
    <row r="53" spans="1:7">
      <c r="A53">
        <v>1</v>
      </c>
      <c r="C53" s="170" t="s">
        <v>692</v>
      </c>
    </row>
    <row r="54" spans="1:7">
      <c r="A54">
        <v>1</v>
      </c>
      <c r="B54">
        <v>1</v>
      </c>
      <c r="C54" t="s">
        <v>360</v>
      </c>
      <c r="D54" s="113">
        <v>249.22203043764915</v>
      </c>
      <c r="E54" s="113">
        <v>219.17054946810063</v>
      </c>
      <c r="F54" s="113">
        <v>206.19761721147063</v>
      </c>
      <c r="G54" s="113">
        <v>219.17054946810063</v>
      </c>
    </row>
    <row r="55" spans="1:7">
      <c r="A55">
        <v>1</v>
      </c>
      <c r="B55">
        <v>2</v>
      </c>
      <c r="C55" t="s">
        <v>365</v>
      </c>
      <c r="D55" s="113" t="e">
        <v>#DIV/0!</v>
      </c>
      <c r="E55" s="113" t="e">
        <v>#DIV/0!</v>
      </c>
      <c r="F55" s="113" t="e">
        <v>#DIV/0!</v>
      </c>
      <c r="G55" s="113" t="e">
        <v>#DIV/0!</v>
      </c>
    </row>
    <row r="56" spans="1:7">
      <c r="A56">
        <v>1</v>
      </c>
      <c r="B56">
        <v>3</v>
      </c>
      <c r="C56" t="s">
        <v>121</v>
      </c>
      <c r="D56" s="113">
        <v>182.64259219937725</v>
      </c>
      <c r="E56" s="113">
        <v>167.62492836445483</v>
      </c>
      <c r="F56" s="113">
        <v>193.7691828431351</v>
      </c>
      <c r="G56" s="113">
        <v>167.62492836445483</v>
      </c>
    </row>
    <row r="57" spans="1:7">
      <c r="A57">
        <v>1</v>
      </c>
      <c r="B57">
        <v>4</v>
      </c>
      <c r="C57" t="s">
        <v>101</v>
      </c>
      <c r="D57" s="113">
        <v>115.45583498563653</v>
      </c>
      <c r="E57" s="113">
        <v>120.41036799755423</v>
      </c>
      <c r="F57" s="113">
        <v>123.38000486632752</v>
      </c>
      <c r="G57" s="113">
        <v>120.41036799755423</v>
      </c>
    </row>
    <row r="58" spans="1:7">
      <c r="A58">
        <v>1</v>
      </c>
      <c r="B58">
        <v>5</v>
      </c>
      <c r="C58" t="s">
        <v>110</v>
      </c>
      <c r="D58" s="113">
        <v>195.71635116836947</v>
      </c>
      <c r="E58" s="113">
        <v>211.02795101843554</v>
      </c>
      <c r="F58" s="113">
        <v>178.42970768261202</v>
      </c>
      <c r="G58" s="113">
        <v>211.02795101843554</v>
      </c>
    </row>
    <row r="59" spans="1:7">
      <c r="A59">
        <v>1</v>
      </c>
      <c r="B59">
        <v>6</v>
      </c>
      <c r="C59" t="s">
        <v>292</v>
      </c>
      <c r="D59" s="113">
        <v>94.972789115646265</v>
      </c>
      <c r="E59" s="113">
        <v>70.943067824834955</v>
      </c>
      <c r="F59" s="113">
        <v>95.362389408915121</v>
      </c>
      <c r="G59" s="113">
        <v>70.943067824834955</v>
      </c>
    </row>
    <row r="60" spans="1:7">
      <c r="A60">
        <v>1</v>
      </c>
      <c r="B60">
        <v>7</v>
      </c>
      <c r="C60" t="s">
        <v>373</v>
      </c>
      <c r="D60" s="113" t="e">
        <v>#DIV/0!</v>
      </c>
      <c r="E60" s="113" t="e">
        <v>#DIV/0!</v>
      </c>
      <c r="F60" s="113" t="e">
        <v>#DIV/0!</v>
      </c>
      <c r="G60" s="113" t="e">
        <v>#DIV/0!</v>
      </c>
    </row>
    <row r="61" spans="1:7">
      <c r="A61">
        <v>1</v>
      </c>
      <c r="B61">
        <v>8</v>
      </c>
      <c r="C61" t="s">
        <v>123</v>
      </c>
      <c r="D61" s="113">
        <v>253</v>
      </c>
      <c r="E61" s="113">
        <v>249.31553398058253</v>
      </c>
      <c r="F61" s="113">
        <v>251.11662531017367</v>
      </c>
      <c r="G61" s="113">
        <v>249.31553398058253</v>
      </c>
    </row>
    <row r="62" spans="1:7">
      <c r="A62">
        <v>0</v>
      </c>
      <c r="B62">
        <v>9</v>
      </c>
      <c r="C62" t="e">
        <v>#N/A</v>
      </c>
      <c r="D62" s="113">
        <v>0</v>
      </c>
      <c r="E62" s="113">
        <v>0</v>
      </c>
      <c r="F62" s="113">
        <v>0</v>
      </c>
      <c r="G62" s="113">
        <v>0</v>
      </c>
    </row>
    <row r="63" spans="1:7">
      <c r="A63">
        <v>0</v>
      </c>
      <c r="B63">
        <v>10</v>
      </c>
      <c r="C63" t="e">
        <v>#N/A</v>
      </c>
      <c r="D63" s="113">
        <v>0</v>
      </c>
      <c r="E63" s="113">
        <v>0</v>
      </c>
      <c r="F63" s="113">
        <v>0</v>
      </c>
      <c r="G63" s="113">
        <v>0</v>
      </c>
    </row>
    <row r="64" spans="1:7">
      <c r="A64">
        <v>0</v>
      </c>
      <c r="B64">
        <v>11</v>
      </c>
      <c r="C64" t="e">
        <v>#N/A</v>
      </c>
      <c r="D64" s="113">
        <v>0</v>
      </c>
      <c r="E64" s="113">
        <v>0</v>
      </c>
      <c r="F64" s="113">
        <v>0</v>
      </c>
      <c r="G64" s="113">
        <v>0</v>
      </c>
    </row>
    <row r="65" spans="1:7">
      <c r="A65">
        <v>0</v>
      </c>
      <c r="B65">
        <v>12</v>
      </c>
      <c r="C65" t="e">
        <v>#N/A</v>
      </c>
      <c r="D65" s="113">
        <v>0</v>
      </c>
      <c r="E65" s="113">
        <v>0</v>
      </c>
      <c r="F65" s="113">
        <v>0</v>
      </c>
      <c r="G65" s="113">
        <v>0</v>
      </c>
    </row>
    <row r="66" spans="1:7">
      <c r="A66">
        <v>0</v>
      </c>
      <c r="B66">
        <v>13</v>
      </c>
      <c r="C66" t="e">
        <v>#N/A</v>
      </c>
      <c r="D66" s="113">
        <v>0</v>
      </c>
      <c r="E66" s="113">
        <v>0</v>
      </c>
      <c r="F66" s="113">
        <v>0</v>
      </c>
      <c r="G66" s="113">
        <v>0</v>
      </c>
    </row>
    <row r="67" spans="1:7">
      <c r="A67">
        <v>0</v>
      </c>
      <c r="B67">
        <v>14</v>
      </c>
      <c r="C67" t="e">
        <v>#N/A</v>
      </c>
      <c r="D67" s="113">
        <v>0</v>
      </c>
      <c r="E67" s="113">
        <v>0</v>
      </c>
      <c r="F67" s="113">
        <v>0</v>
      </c>
      <c r="G67" s="113">
        <v>0</v>
      </c>
    </row>
    <row r="68" spans="1:7">
      <c r="A68">
        <v>0</v>
      </c>
      <c r="B68">
        <v>15</v>
      </c>
      <c r="C68" t="e">
        <v>#N/A</v>
      </c>
      <c r="D68" s="113">
        <v>0</v>
      </c>
      <c r="E68" s="113">
        <v>0</v>
      </c>
      <c r="F68" s="113">
        <v>0</v>
      </c>
      <c r="G68" s="113">
        <v>0</v>
      </c>
    </row>
    <row r="69" spans="1:7">
      <c r="A69">
        <v>0</v>
      </c>
      <c r="B69">
        <v>16</v>
      </c>
      <c r="C69" t="e">
        <v>#N/A</v>
      </c>
      <c r="D69" s="113">
        <v>0</v>
      </c>
      <c r="E69" s="113">
        <v>0</v>
      </c>
      <c r="F69" s="113">
        <v>0</v>
      </c>
      <c r="G69" s="113">
        <v>0</v>
      </c>
    </row>
    <row r="70" spans="1:7">
      <c r="A70">
        <v>0</v>
      </c>
      <c r="B70">
        <v>17</v>
      </c>
      <c r="C70" t="e">
        <v>#N/A</v>
      </c>
      <c r="D70" s="113">
        <v>0</v>
      </c>
      <c r="E70" s="113">
        <v>0</v>
      </c>
      <c r="F70" s="113">
        <v>0</v>
      </c>
      <c r="G70" s="113">
        <v>0</v>
      </c>
    </row>
    <row r="71" spans="1:7">
      <c r="A71">
        <v>0</v>
      </c>
      <c r="B71">
        <v>18</v>
      </c>
      <c r="C71" t="e">
        <v>#N/A</v>
      </c>
      <c r="D71" s="113">
        <v>0</v>
      </c>
      <c r="E71" s="113">
        <v>0</v>
      </c>
      <c r="F71" s="113">
        <v>0</v>
      </c>
      <c r="G71" s="113">
        <v>0</v>
      </c>
    </row>
    <row r="72" spans="1:7">
      <c r="A72">
        <v>0</v>
      </c>
      <c r="B72">
        <v>19</v>
      </c>
      <c r="C72" t="e">
        <v>#N/A</v>
      </c>
      <c r="D72" s="113">
        <v>0</v>
      </c>
      <c r="E72" s="113">
        <v>0</v>
      </c>
      <c r="F72" s="113">
        <v>0</v>
      </c>
      <c r="G72" s="113">
        <v>0</v>
      </c>
    </row>
    <row r="73" spans="1:7">
      <c r="A73">
        <v>0</v>
      </c>
      <c r="B73">
        <v>20</v>
      </c>
      <c r="C73" t="e">
        <v>#N/A</v>
      </c>
      <c r="D73" s="113">
        <v>0</v>
      </c>
      <c r="E73" s="113">
        <v>0</v>
      </c>
      <c r="F73" s="113">
        <v>0</v>
      </c>
      <c r="G73" s="113">
        <v>0</v>
      </c>
    </row>
  </sheetData>
  <autoFilter ref="A10:A73"/>
  <printOptions horizontalCentered="1" gridLines="1"/>
  <pageMargins left="0.2" right="0.2" top="0.2" bottom="0.2" header="0.2" footer="0.2"/>
  <pageSetup scale="68" orientation="portrait" r:id="rId1"/>
  <headerFooter alignWithMargins="0">
    <oddFooter>&amp;F</oddFooter>
  </headerFooter>
</worksheet>
</file>

<file path=xl/worksheets/sheet12.xml><?xml version="1.0" encoding="utf-8"?>
<worksheet xmlns="http://schemas.openxmlformats.org/spreadsheetml/2006/main" xmlns:r="http://schemas.openxmlformats.org/officeDocument/2006/relationships">
  <dimension ref="B1:I740"/>
  <sheetViews>
    <sheetView topLeftCell="A38" zoomScale="70" zoomScaleNormal="70" workbookViewId="0">
      <selection sqref="A1:XFD1048576"/>
    </sheetView>
  </sheetViews>
  <sheetFormatPr defaultRowHeight="15.75"/>
  <cols>
    <col min="2" max="2" width="6.375" bestFit="1" customWidth="1"/>
    <col min="3" max="3" width="15.875" customWidth="1"/>
    <col min="4" max="5" width="23.75" customWidth="1"/>
    <col min="6" max="6" width="2.75" style="843" customWidth="1"/>
    <col min="7" max="7" width="17.25" bestFit="1" customWidth="1"/>
    <col min="8" max="8" width="19.25" bestFit="1" customWidth="1"/>
    <col min="9" max="9" width="20.25" bestFit="1" customWidth="1"/>
  </cols>
  <sheetData>
    <row r="1" spans="2:9" ht="33">
      <c r="B1" s="165" t="s">
        <v>693</v>
      </c>
      <c r="D1" s="165"/>
      <c r="E1" s="165"/>
      <c r="F1" s="842"/>
    </row>
    <row r="3" spans="2:9">
      <c r="D3" t="s">
        <v>694</v>
      </c>
      <c r="G3" t="s">
        <v>694</v>
      </c>
    </row>
    <row r="4" spans="2:9">
      <c r="D4" s="844">
        <v>2014</v>
      </c>
      <c r="G4" s="844">
        <v>2014</v>
      </c>
      <c r="H4" s="845"/>
    </row>
    <row r="6" spans="2:9">
      <c r="B6" s="276" t="s">
        <v>209</v>
      </c>
      <c r="C6" s="276" t="s">
        <v>210</v>
      </c>
      <c r="D6" s="730" t="s">
        <v>695</v>
      </c>
      <c r="E6" s="846" t="s">
        <v>696</v>
      </c>
      <c r="G6" s="276" t="s">
        <v>210</v>
      </c>
      <c r="H6" s="730" t="s">
        <v>695</v>
      </c>
      <c r="I6" s="846" t="s">
        <v>696</v>
      </c>
    </row>
    <row r="7" spans="2:9">
      <c r="B7" s="282"/>
      <c r="C7" s="282" t="s">
        <v>329</v>
      </c>
      <c r="D7" s="847">
        <v>0.03</v>
      </c>
      <c r="E7" s="848">
        <v>0.03</v>
      </c>
      <c r="F7" s="849"/>
      <c r="G7" s="282" t="s">
        <v>329</v>
      </c>
      <c r="H7" s="847">
        <v>0.03</v>
      </c>
      <c r="I7" s="848">
        <v>0.03</v>
      </c>
    </row>
    <row r="8" spans="2:9">
      <c r="B8" s="282"/>
      <c r="C8" s="282"/>
      <c r="D8" s="850"/>
      <c r="E8" s="851"/>
      <c r="F8" s="852"/>
      <c r="G8" s="289"/>
      <c r="H8" s="853"/>
      <c r="I8" s="854"/>
    </row>
    <row r="9" spans="2:9">
      <c r="B9" s="855">
        <v>1</v>
      </c>
      <c r="C9" s="856">
        <v>1990</v>
      </c>
      <c r="D9" s="857">
        <v>2.0327941064604018</v>
      </c>
      <c r="E9" s="858">
        <v>0.49193373633950943</v>
      </c>
      <c r="F9" s="859"/>
      <c r="G9" s="860">
        <v>1990</v>
      </c>
      <c r="H9" s="861">
        <v>2.0327941064604018</v>
      </c>
      <c r="I9" s="862">
        <v>0.49193373633950943</v>
      </c>
    </row>
    <row r="10" spans="2:9">
      <c r="B10" s="863">
        <v>2</v>
      </c>
      <c r="C10" s="864">
        <v>1990</v>
      </c>
      <c r="D10" s="861">
        <v>2.0327941064604018</v>
      </c>
      <c r="E10" s="862">
        <v>0.49193373633950943</v>
      </c>
      <c r="F10" s="859"/>
      <c r="G10" s="860">
        <v>1991</v>
      </c>
      <c r="H10" s="861">
        <v>1.973586511126604</v>
      </c>
      <c r="I10" s="862">
        <v>0.50669174842969467</v>
      </c>
    </row>
    <row r="11" spans="2:9">
      <c r="B11" s="863">
        <v>3</v>
      </c>
      <c r="C11" s="864">
        <v>1990</v>
      </c>
      <c r="D11" s="861">
        <v>2.0327941064604018</v>
      </c>
      <c r="E11" s="862">
        <v>0.49193373633950943</v>
      </c>
      <c r="F11" s="859"/>
      <c r="G11" s="860">
        <v>1992</v>
      </c>
      <c r="H11" s="861">
        <v>1.9161034088607805</v>
      </c>
      <c r="I11" s="862">
        <v>0.52189250088258554</v>
      </c>
    </row>
    <row r="12" spans="2:9">
      <c r="B12" s="863">
        <v>4</v>
      </c>
      <c r="C12" s="864">
        <v>1991</v>
      </c>
      <c r="D12" s="861">
        <v>1.973586511126604</v>
      </c>
      <c r="E12" s="862">
        <v>0.50669174842969467</v>
      </c>
      <c r="F12" s="859"/>
      <c r="G12" s="860">
        <v>1993</v>
      </c>
      <c r="H12" s="861">
        <v>1.8602945717094956</v>
      </c>
      <c r="I12" s="862">
        <v>0.5375492759090631</v>
      </c>
    </row>
    <row r="13" spans="2:9">
      <c r="B13" s="863">
        <v>5</v>
      </c>
      <c r="C13" s="864">
        <v>1991</v>
      </c>
      <c r="D13" s="861">
        <v>1.973586511126604</v>
      </c>
      <c r="E13" s="862">
        <v>0.50669174842969467</v>
      </c>
      <c r="F13" s="859"/>
      <c r="G13" s="860">
        <v>1994</v>
      </c>
      <c r="H13" s="861">
        <v>1.8061112346694133</v>
      </c>
      <c r="I13" s="862">
        <v>0.55367575418633497</v>
      </c>
    </row>
    <row r="14" spans="2:9">
      <c r="B14" s="863">
        <v>6</v>
      </c>
      <c r="C14" s="864">
        <v>1991</v>
      </c>
      <c r="D14" s="861">
        <v>1.973586511126604</v>
      </c>
      <c r="E14" s="862">
        <v>0.50669174842969467</v>
      </c>
      <c r="F14" s="859"/>
      <c r="G14" s="860">
        <v>1995</v>
      </c>
      <c r="H14" s="861">
        <v>1.7535060530771003</v>
      </c>
      <c r="I14" s="862">
        <v>0.57028602681192497</v>
      </c>
    </row>
    <row r="15" spans="2:9">
      <c r="B15" s="863">
        <v>7</v>
      </c>
      <c r="C15" s="864">
        <v>1991</v>
      </c>
      <c r="D15" s="861">
        <v>1.973586511126604</v>
      </c>
      <c r="E15" s="862">
        <v>0.50669174842969467</v>
      </c>
      <c r="F15" s="859"/>
      <c r="G15" s="860">
        <v>1996</v>
      </c>
      <c r="H15" s="861">
        <v>1.7024330612399032</v>
      </c>
      <c r="I15" s="862">
        <v>0.5873946076162827</v>
      </c>
    </row>
    <row r="16" spans="2:9">
      <c r="B16" s="863">
        <v>8</v>
      </c>
      <c r="C16" s="864">
        <v>1991</v>
      </c>
      <c r="D16" s="861">
        <v>1.973586511126604</v>
      </c>
      <c r="E16" s="862">
        <v>0.50669174842969467</v>
      </c>
      <c r="F16" s="859"/>
      <c r="G16" s="860">
        <v>1997</v>
      </c>
      <c r="H16" s="861">
        <v>1.6528476322717507</v>
      </c>
      <c r="I16" s="862">
        <v>0.60501644584477121</v>
      </c>
    </row>
    <row r="17" spans="2:9">
      <c r="B17" s="863">
        <v>9</v>
      </c>
      <c r="C17" s="864">
        <v>1991</v>
      </c>
      <c r="D17" s="861">
        <v>1.973586511126604</v>
      </c>
      <c r="E17" s="862">
        <v>0.50669174842969467</v>
      </c>
      <c r="F17" s="859"/>
      <c r="G17" s="860">
        <v>1998</v>
      </c>
      <c r="H17" s="861">
        <v>1.6047064390987871</v>
      </c>
      <c r="I17" s="862">
        <v>0.62316693922011435</v>
      </c>
    </row>
    <row r="18" spans="2:9">
      <c r="B18" s="863">
        <v>10</v>
      </c>
      <c r="C18" s="864">
        <v>1991</v>
      </c>
      <c r="D18" s="861">
        <v>1.973586511126604</v>
      </c>
      <c r="E18" s="862">
        <v>0.50669174842969467</v>
      </c>
      <c r="F18" s="859"/>
      <c r="G18" s="860">
        <v>1999</v>
      </c>
      <c r="H18" s="861">
        <v>1.5579674166007644</v>
      </c>
      <c r="I18" s="862">
        <v>0.64186194739671765</v>
      </c>
    </row>
    <row r="19" spans="2:9">
      <c r="B19" s="863">
        <v>11</v>
      </c>
      <c r="C19" s="864">
        <v>1991</v>
      </c>
      <c r="D19" s="861">
        <v>1.973586511126604</v>
      </c>
      <c r="E19" s="862">
        <v>0.50669174842969467</v>
      </c>
      <c r="F19" s="859"/>
      <c r="G19" s="860">
        <v>2000</v>
      </c>
      <c r="H19" s="861">
        <v>1.512589724855111</v>
      </c>
      <c r="I19" s="862">
        <v>0.66111780581861923</v>
      </c>
    </row>
    <row r="20" spans="2:9">
      <c r="B20" s="863">
        <v>12</v>
      </c>
      <c r="C20" s="864">
        <v>1991</v>
      </c>
      <c r="D20" s="861">
        <v>1.973586511126604</v>
      </c>
      <c r="E20" s="862">
        <v>0.50669174842969467</v>
      </c>
      <c r="F20" s="859"/>
      <c r="G20" s="860">
        <v>2001</v>
      </c>
      <c r="H20" s="861">
        <v>1.4685337134515639</v>
      </c>
      <c r="I20" s="862">
        <v>0.68095133999317792</v>
      </c>
    </row>
    <row r="21" spans="2:9">
      <c r="B21" s="863">
        <v>1</v>
      </c>
      <c r="C21" s="864">
        <v>1991</v>
      </c>
      <c r="D21" s="861">
        <v>1.973586511126604</v>
      </c>
      <c r="E21" s="862">
        <v>0.50669174842969467</v>
      </c>
      <c r="F21" s="859"/>
      <c r="G21" s="860">
        <v>2002</v>
      </c>
      <c r="H21" s="861">
        <v>1.4257608868461786</v>
      </c>
      <c r="I21" s="862">
        <v>0.70137988019297326</v>
      </c>
    </row>
    <row r="22" spans="2:9">
      <c r="B22" s="863">
        <v>2</v>
      </c>
      <c r="C22" s="864">
        <v>1991</v>
      </c>
      <c r="D22" s="861">
        <v>1.973586511126604</v>
      </c>
      <c r="E22" s="862">
        <v>0.50669174842969467</v>
      </c>
      <c r="F22" s="859"/>
      <c r="G22" s="860">
        <v>2003</v>
      </c>
      <c r="H22" s="861">
        <v>1.3842338707244455</v>
      </c>
      <c r="I22" s="862">
        <v>0.72242127659876232</v>
      </c>
    </row>
    <row r="23" spans="2:9">
      <c r="B23" s="863">
        <v>3</v>
      </c>
      <c r="C23" s="864">
        <v>1991</v>
      </c>
      <c r="D23" s="861">
        <v>1.973586511126604</v>
      </c>
      <c r="E23" s="862">
        <v>0.50669174842969467</v>
      </c>
      <c r="F23" s="859"/>
      <c r="G23" s="860">
        <v>2004</v>
      </c>
      <c r="H23" s="861">
        <v>1.3439163793441218</v>
      </c>
      <c r="I23" s="862">
        <v>0.74409391489672516</v>
      </c>
    </row>
    <row r="24" spans="2:9">
      <c r="B24" s="863">
        <v>4</v>
      </c>
      <c r="C24" s="864">
        <v>1992</v>
      </c>
      <c r="D24" s="861">
        <v>1.9161034088607805</v>
      </c>
      <c r="E24" s="862">
        <v>0.52189250088258554</v>
      </c>
      <c r="F24" s="859"/>
      <c r="G24" s="860">
        <v>2005</v>
      </c>
      <c r="H24" s="861">
        <v>1.3047731838292445</v>
      </c>
      <c r="I24" s="862">
        <v>0.76641673234362695</v>
      </c>
    </row>
    <row r="25" spans="2:9">
      <c r="B25" s="863">
        <v>5</v>
      </c>
      <c r="C25" s="864">
        <v>1992</v>
      </c>
      <c r="D25" s="861">
        <v>1.9161034088607805</v>
      </c>
      <c r="E25" s="862">
        <v>0.52189250088258554</v>
      </c>
      <c r="F25" s="859"/>
      <c r="G25" s="860">
        <v>2006</v>
      </c>
      <c r="H25" s="861">
        <v>1.2667700813876159</v>
      </c>
      <c r="I25" s="862">
        <v>0.78940923431393573</v>
      </c>
    </row>
    <row r="26" spans="2:9">
      <c r="B26" s="863">
        <v>6</v>
      </c>
      <c r="C26" s="864">
        <v>1992</v>
      </c>
      <c r="D26" s="861">
        <v>1.9161034088607805</v>
      </c>
      <c r="E26" s="862">
        <v>0.52189250088258554</v>
      </c>
      <c r="F26" s="859"/>
      <c r="G26" s="860">
        <v>2007</v>
      </c>
      <c r="H26" s="861">
        <v>1.22987386542487</v>
      </c>
      <c r="I26" s="862">
        <v>0.81309151134335378</v>
      </c>
    </row>
    <row r="27" spans="2:9">
      <c r="B27" s="863">
        <v>7</v>
      </c>
      <c r="C27" s="864">
        <v>1992</v>
      </c>
      <c r="D27" s="861">
        <v>1.9161034088607805</v>
      </c>
      <c r="E27" s="862">
        <v>0.52189250088258554</v>
      </c>
      <c r="F27" s="859"/>
      <c r="G27" s="860">
        <v>2008</v>
      </c>
      <c r="H27" s="861">
        <v>1.1940522965289999</v>
      </c>
      <c r="I27" s="862">
        <v>0.83748425668365445</v>
      </c>
    </row>
    <row r="28" spans="2:9">
      <c r="B28" s="863">
        <v>8</v>
      </c>
      <c r="C28" s="864">
        <v>1992</v>
      </c>
      <c r="D28" s="861">
        <v>1.9161034088607805</v>
      </c>
      <c r="E28" s="862">
        <v>0.52189250088258554</v>
      </c>
      <c r="F28" s="859"/>
      <c r="G28" s="860">
        <v>2009</v>
      </c>
      <c r="H28" s="861">
        <v>1.1592740742999998</v>
      </c>
      <c r="I28" s="862">
        <v>0.86260878438416411</v>
      </c>
    </row>
    <row r="29" spans="2:9">
      <c r="B29" s="863">
        <v>9</v>
      </c>
      <c r="C29" s="864">
        <v>1992</v>
      </c>
      <c r="D29" s="861">
        <v>1.9161034088607805</v>
      </c>
      <c r="E29" s="862">
        <v>0.52189250088258554</v>
      </c>
      <c r="F29" s="859"/>
      <c r="G29" s="860">
        <v>2010</v>
      </c>
      <c r="H29" s="861">
        <v>1.1255088099999999</v>
      </c>
      <c r="I29" s="862">
        <v>0.888487047915689</v>
      </c>
    </row>
    <row r="30" spans="2:9">
      <c r="B30" s="863">
        <v>10</v>
      </c>
      <c r="C30" s="864">
        <v>1992</v>
      </c>
      <c r="D30" s="861">
        <v>1.9161034088607805</v>
      </c>
      <c r="E30" s="862">
        <v>0.52189250088258554</v>
      </c>
      <c r="F30" s="859"/>
      <c r="G30" s="860">
        <v>2011</v>
      </c>
      <c r="H30" s="861">
        <v>1.092727</v>
      </c>
      <c r="I30" s="862">
        <v>0.91514165935315961</v>
      </c>
    </row>
    <row r="31" spans="2:9">
      <c r="B31" s="863">
        <v>11</v>
      </c>
      <c r="C31" s="864">
        <v>1992</v>
      </c>
      <c r="D31" s="861">
        <v>1.9161034088607805</v>
      </c>
      <c r="E31" s="862">
        <v>0.52189250088258554</v>
      </c>
      <c r="F31" s="859"/>
      <c r="G31" s="860">
        <v>2012</v>
      </c>
      <c r="H31" s="861">
        <v>1.0609</v>
      </c>
      <c r="I31" s="862">
        <v>0.94259590913375435</v>
      </c>
    </row>
    <row r="32" spans="2:9">
      <c r="B32" s="863">
        <v>12</v>
      </c>
      <c r="C32" s="864">
        <v>1992</v>
      </c>
      <c r="D32" s="861">
        <v>1.9161034088607805</v>
      </c>
      <c r="E32" s="862">
        <v>0.52189250088258554</v>
      </c>
      <c r="F32" s="859"/>
      <c r="G32" s="860">
        <v>2013</v>
      </c>
      <c r="H32" s="861">
        <v>1.03</v>
      </c>
      <c r="I32" s="862">
        <v>0.970873786407767</v>
      </c>
    </row>
    <row r="33" spans="2:9">
      <c r="B33" s="863">
        <v>1</v>
      </c>
      <c r="C33" s="864">
        <v>1992</v>
      </c>
      <c r="D33" s="861">
        <v>1.9161034088607805</v>
      </c>
      <c r="E33" s="862">
        <v>0.52189250088258554</v>
      </c>
      <c r="F33" s="859"/>
      <c r="G33" s="860">
        <v>2014</v>
      </c>
      <c r="H33" s="861">
        <v>1</v>
      </c>
      <c r="I33" s="862">
        <v>1</v>
      </c>
    </row>
    <row r="34" spans="2:9">
      <c r="B34" s="863">
        <v>2</v>
      </c>
      <c r="C34" s="864">
        <v>1992</v>
      </c>
      <c r="D34" s="861">
        <v>1.9161034088607805</v>
      </c>
      <c r="E34" s="862">
        <v>0.52189250088258554</v>
      </c>
      <c r="F34" s="859"/>
      <c r="G34" s="860">
        <v>2015</v>
      </c>
      <c r="H34" s="861">
        <v>0.970873786407767</v>
      </c>
      <c r="I34" s="862">
        <v>1.03</v>
      </c>
    </row>
    <row r="35" spans="2:9">
      <c r="B35" s="863">
        <v>3</v>
      </c>
      <c r="C35" s="864">
        <v>1992</v>
      </c>
      <c r="D35" s="861">
        <v>1.9161034088607805</v>
      </c>
      <c r="E35" s="862">
        <v>0.52189250088258554</v>
      </c>
      <c r="F35" s="859"/>
      <c r="G35" s="860">
        <v>2016</v>
      </c>
      <c r="H35" s="861">
        <v>0.94259590913375435</v>
      </c>
      <c r="I35" s="862">
        <v>1.0609</v>
      </c>
    </row>
    <row r="36" spans="2:9">
      <c r="B36" s="863">
        <v>4</v>
      </c>
      <c r="C36" s="864">
        <v>1993</v>
      </c>
      <c r="D36" s="861">
        <v>1.8602945717094956</v>
      </c>
      <c r="E36" s="862">
        <v>0.5375492759090631</v>
      </c>
      <c r="F36" s="859"/>
      <c r="G36" s="860">
        <v>2017</v>
      </c>
      <c r="H36" s="861">
        <v>0.91514165935315961</v>
      </c>
      <c r="I36" s="862">
        <v>1.092727</v>
      </c>
    </row>
    <row r="37" spans="2:9">
      <c r="B37" s="863">
        <v>5</v>
      </c>
      <c r="C37" s="864">
        <v>1993</v>
      </c>
      <c r="D37" s="861">
        <v>1.8602945717094956</v>
      </c>
      <c r="E37" s="862">
        <v>0.5375492759090631</v>
      </c>
      <c r="F37" s="859"/>
      <c r="G37" s="860">
        <v>2018</v>
      </c>
      <c r="H37" s="861">
        <v>0.888487047915689</v>
      </c>
      <c r="I37" s="862">
        <v>1.1255088099999999</v>
      </c>
    </row>
    <row r="38" spans="2:9">
      <c r="B38" s="863">
        <v>6</v>
      </c>
      <c r="C38" s="864">
        <v>1993</v>
      </c>
      <c r="D38" s="861">
        <v>1.8602945717094956</v>
      </c>
      <c r="E38" s="862">
        <v>0.5375492759090631</v>
      </c>
      <c r="F38" s="859"/>
      <c r="G38" s="860">
        <v>2019</v>
      </c>
      <c r="H38" s="861">
        <v>0.86260878438416411</v>
      </c>
      <c r="I38" s="862">
        <v>1.1592740742999998</v>
      </c>
    </row>
    <row r="39" spans="2:9">
      <c r="B39" s="863">
        <v>7</v>
      </c>
      <c r="C39" s="864">
        <v>1993</v>
      </c>
      <c r="D39" s="861">
        <v>1.8602945717094956</v>
      </c>
      <c r="E39" s="862">
        <v>0.5375492759090631</v>
      </c>
      <c r="F39" s="859"/>
      <c r="G39" s="860">
        <v>2020</v>
      </c>
      <c r="H39" s="861">
        <v>0.83748425668365445</v>
      </c>
      <c r="I39" s="862">
        <v>1.1940522965289999</v>
      </c>
    </row>
    <row r="40" spans="2:9">
      <c r="B40" s="863">
        <v>8</v>
      </c>
      <c r="C40" s="864">
        <v>1993</v>
      </c>
      <c r="D40" s="861">
        <v>1.8602945717094956</v>
      </c>
      <c r="E40" s="862">
        <v>0.5375492759090631</v>
      </c>
      <c r="F40" s="859"/>
      <c r="G40" s="860">
        <v>2021</v>
      </c>
      <c r="H40" s="861">
        <v>0.81309151134335378</v>
      </c>
      <c r="I40" s="862">
        <v>1.22987386542487</v>
      </c>
    </row>
    <row r="41" spans="2:9">
      <c r="B41" s="863">
        <v>9</v>
      </c>
      <c r="C41" s="864">
        <v>1993</v>
      </c>
      <c r="D41" s="861">
        <v>1.8602945717094956</v>
      </c>
      <c r="E41" s="862">
        <v>0.5375492759090631</v>
      </c>
      <c r="F41" s="859"/>
      <c r="G41" s="860">
        <v>2022</v>
      </c>
      <c r="H41" s="861">
        <v>0.78940923431393573</v>
      </c>
      <c r="I41" s="862">
        <v>1.2667700813876159</v>
      </c>
    </row>
    <row r="42" spans="2:9">
      <c r="B42" s="863">
        <v>10</v>
      </c>
      <c r="C42" s="864">
        <v>1993</v>
      </c>
      <c r="D42" s="861">
        <v>1.8602945717094956</v>
      </c>
      <c r="E42" s="862">
        <v>0.5375492759090631</v>
      </c>
      <c r="F42" s="859"/>
      <c r="G42" s="860">
        <v>2023</v>
      </c>
      <c r="H42" s="861">
        <v>0.76641673234362695</v>
      </c>
      <c r="I42" s="862">
        <v>1.3047731838292445</v>
      </c>
    </row>
    <row r="43" spans="2:9">
      <c r="B43" s="863">
        <v>11</v>
      </c>
      <c r="C43" s="864">
        <v>1993</v>
      </c>
      <c r="D43" s="861">
        <v>1.8602945717094956</v>
      </c>
      <c r="E43" s="862">
        <v>0.5375492759090631</v>
      </c>
      <c r="F43" s="859"/>
      <c r="G43" s="860">
        <v>2024</v>
      </c>
      <c r="H43" s="861">
        <v>0.74409391489672516</v>
      </c>
      <c r="I43" s="862">
        <v>1.3439163793441218</v>
      </c>
    </row>
    <row r="44" spans="2:9">
      <c r="B44" s="863">
        <v>12</v>
      </c>
      <c r="C44" s="864">
        <v>1993</v>
      </c>
      <c r="D44" s="861">
        <v>1.8602945717094956</v>
      </c>
      <c r="E44" s="862">
        <v>0.5375492759090631</v>
      </c>
      <c r="F44" s="859"/>
      <c r="G44" s="860">
        <v>2025</v>
      </c>
      <c r="H44" s="861">
        <v>0.72242127659876232</v>
      </c>
      <c r="I44" s="862">
        <v>1.3842338707244455</v>
      </c>
    </row>
    <row r="45" spans="2:9">
      <c r="B45" s="863">
        <v>1</v>
      </c>
      <c r="C45" s="864">
        <v>1993</v>
      </c>
      <c r="D45" s="861">
        <v>1.8602945717094956</v>
      </c>
      <c r="E45" s="862">
        <v>0.5375492759090631</v>
      </c>
      <c r="F45" s="859"/>
      <c r="G45" s="860">
        <v>2026</v>
      </c>
      <c r="H45" s="861">
        <v>0.70137988019297326</v>
      </c>
      <c r="I45" s="862">
        <v>1.4257608868461786</v>
      </c>
    </row>
    <row r="46" spans="2:9">
      <c r="B46" s="863">
        <v>2</v>
      </c>
      <c r="C46" s="864">
        <v>1993</v>
      </c>
      <c r="D46" s="861">
        <v>1.8602945717094956</v>
      </c>
      <c r="E46" s="862">
        <v>0.5375492759090631</v>
      </c>
      <c r="F46" s="859"/>
      <c r="G46" s="860">
        <v>2027</v>
      </c>
      <c r="H46" s="861">
        <v>0.68095133999317792</v>
      </c>
      <c r="I46" s="862">
        <v>1.4685337134515639</v>
      </c>
    </row>
    <row r="47" spans="2:9">
      <c r="B47" s="863">
        <v>3</v>
      </c>
      <c r="C47" s="864">
        <v>1993</v>
      </c>
      <c r="D47" s="861">
        <v>1.8602945717094956</v>
      </c>
      <c r="E47" s="862">
        <v>0.5375492759090631</v>
      </c>
      <c r="F47" s="859"/>
      <c r="G47" s="860">
        <v>2028</v>
      </c>
      <c r="H47" s="861">
        <v>0.66111780581861923</v>
      </c>
      <c r="I47" s="862">
        <v>1.512589724855111</v>
      </c>
    </row>
    <row r="48" spans="2:9">
      <c r="B48" s="863">
        <v>4</v>
      </c>
      <c r="C48" s="864">
        <v>1994</v>
      </c>
      <c r="D48" s="861">
        <v>1.8061112346694133</v>
      </c>
      <c r="E48" s="862">
        <v>0.55367575418633497</v>
      </c>
      <c r="F48" s="859"/>
      <c r="G48" s="860">
        <v>2029</v>
      </c>
      <c r="H48" s="861">
        <v>0.64186194739671765</v>
      </c>
      <c r="I48" s="862">
        <v>1.5579674166007644</v>
      </c>
    </row>
    <row r="49" spans="2:9">
      <c r="B49" s="863">
        <v>5</v>
      </c>
      <c r="C49" s="864">
        <v>1994</v>
      </c>
      <c r="D49" s="861">
        <v>1.8061112346694133</v>
      </c>
      <c r="E49" s="862">
        <v>0.55367575418633497</v>
      </c>
      <c r="F49" s="859"/>
      <c r="G49" s="860">
        <v>2030</v>
      </c>
      <c r="H49" s="861">
        <v>0.62316693922011435</v>
      </c>
      <c r="I49" s="862">
        <v>1.6047064390987871</v>
      </c>
    </row>
    <row r="50" spans="2:9">
      <c r="B50" s="863">
        <v>6</v>
      </c>
      <c r="C50" s="864">
        <v>1994</v>
      </c>
      <c r="D50" s="861">
        <v>1.8061112346694133</v>
      </c>
      <c r="E50" s="862">
        <v>0.55367575418633497</v>
      </c>
      <c r="F50" s="859"/>
      <c r="G50" s="860">
        <v>2031</v>
      </c>
      <c r="H50" s="861">
        <v>0.60501644584477121</v>
      </c>
      <c r="I50" s="862">
        <v>1.6528476322717507</v>
      </c>
    </row>
    <row r="51" spans="2:9">
      <c r="B51" s="863">
        <v>7</v>
      </c>
      <c r="C51" s="864">
        <v>1994</v>
      </c>
      <c r="D51" s="861">
        <v>1.8061112346694133</v>
      </c>
      <c r="E51" s="862">
        <v>0.55367575418633497</v>
      </c>
      <c r="F51" s="859"/>
      <c r="G51" s="860">
        <v>2032</v>
      </c>
      <c r="H51" s="861">
        <v>0.5873946076162827</v>
      </c>
      <c r="I51" s="862">
        <v>1.7024330612399032</v>
      </c>
    </row>
    <row r="52" spans="2:9">
      <c r="B52" s="863">
        <v>8</v>
      </c>
      <c r="C52" s="864">
        <v>1994</v>
      </c>
      <c r="D52" s="861">
        <v>1.8061112346694133</v>
      </c>
      <c r="E52" s="862">
        <v>0.55367575418633497</v>
      </c>
      <c r="F52" s="859"/>
      <c r="G52" s="860">
        <v>2033</v>
      </c>
      <c r="H52" s="861">
        <v>0.57028602681192497</v>
      </c>
      <c r="I52" s="862">
        <v>1.7535060530771003</v>
      </c>
    </row>
    <row r="53" spans="2:9">
      <c r="B53" s="863">
        <v>9</v>
      </c>
      <c r="C53" s="864">
        <v>1994</v>
      </c>
      <c r="D53" s="861">
        <v>1.8061112346694133</v>
      </c>
      <c r="E53" s="862">
        <v>0.55367575418633497</v>
      </c>
      <c r="F53" s="859"/>
      <c r="G53" s="860">
        <v>2034</v>
      </c>
      <c r="H53" s="861">
        <v>0.55367575418633497</v>
      </c>
      <c r="I53" s="862">
        <v>1.8061112346694133</v>
      </c>
    </row>
    <row r="54" spans="2:9">
      <c r="B54" s="863">
        <v>10</v>
      </c>
      <c r="C54" s="864">
        <v>1994</v>
      </c>
      <c r="D54" s="861">
        <v>1.8061112346694133</v>
      </c>
      <c r="E54" s="862">
        <v>0.55367575418633497</v>
      </c>
      <c r="F54" s="859"/>
      <c r="G54" s="860">
        <v>2035</v>
      </c>
      <c r="H54" s="861">
        <v>0.5375492759090631</v>
      </c>
      <c r="I54" s="862">
        <v>1.8602945717094954</v>
      </c>
    </row>
    <row r="55" spans="2:9">
      <c r="B55" s="863">
        <v>11</v>
      </c>
      <c r="C55" s="864">
        <v>1994</v>
      </c>
      <c r="D55" s="861">
        <v>1.8061112346694133</v>
      </c>
      <c r="E55" s="862">
        <v>0.55367575418633497</v>
      </c>
      <c r="F55" s="859"/>
      <c r="G55" s="860">
        <v>2036</v>
      </c>
      <c r="H55" s="861">
        <v>0.52189250088258554</v>
      </c>
      <c r="I55" s="862">
        <v>1.9161034088607805</v>
      </c>
    </row>
    <row r="56" spans="2:9">
      <c r="B56" s="863">
        <v>12</v>
      </c>
      <c r="C56" s="864">
        <v>1994</v>
      </c>
      <c r="D56" s="861">
        <v>1.8061112346694133</v>
      </c>
      <c r="E56" s="862">
        <v>0.55367575418633497</v>
      </c>
      <c r="F56" s="859"/>
      <c r="G56" s="860">
        <v>2037</v>
      </c>
      <c r="H56" s="861">
        <v>0.50669174842969467</v>
      </c>
      <c r="I56" s="862">
        <v>1.973586511126604</v>
      </c>
    </row>
    <row r="57" spans="2:9">
      <c r="B57" s="863">
        <v>1</v>
      </c>
      <c r="C57" s="864">
        <v>1994</v>
      </c>
      <c r="D57" s="861">
        <v>1.8061112346694133</v>
      </c>
      <c r="E57" s="862">
        <v>0.55367575418633497</v>
      </c>
      <c r="F57" s="859"/>
      <c r="G57" s="860">
        <v>2038</v>
      </c>
      <c r="H57" s="861">
        <v>0.49193373633950943</v>
      </c>
      <c r="I57" s="862">
        <v>2.0327941064604018</v>
      </c>
    </row>
    <row r="58" spans="2:9">
      <c r="B58" s="863">
        <v>2</v>
      </c>
      <c r="C58" s="864">
        <v>1994</v>
      </c>
      <c r="D58" s="861">
        <v>1.8061112346694133</v>
      </c>
      <c r="E58" s="862">
        <v>0.55367575418633497</v>
      </c>
      <c r="F58" s="859"/>
      <c r="G58" s="860">
        <v>2039</v>
      </c>
      <c r="H58" s="861">
        <v>0.47760556926165965</v>
      </c>
      <c r="I58" s="862">
        <v>2.0937779296542138</v>
      </c>
    </row>
    <row r="59" spans="2:9">
      <c r="B59" s="863">
        <v>3</v>
      </c>
      <c r="C59" s="864">
        <v>1994</v>
      </c>
      <c r="D59" s="861">
        <v>1.8061112346694133</v>
      </c>
      <c r="E59" s="862">
        <v>0.55367575418633497</v>
      </c>
      <c r="F59" s="859"/>
      <c r="G59" s="860">
        <v>2040</v>
      </c>
      <c r="H59" s="861">
        <v>0.46369472743850448</v>
      </c>
      <c r="I59" s="862">
        <v>2.1565912675438406</v>
      </c>
    </row>
    <row r="60" spans="2:9">
      <c r="B60" s="863">
        <v>4</v>
      </c>
      <c r="C60" s="864">
        <v>1995</v>
      </c>
      <c r="D60" s="861">
        <v>1.7535060530771003</v>
      </c>
      <c r="E60" s="862">
        <v>0.57028602681192497</v>
      </c>
      <c r="F60" s="859"/>
      <c r="G60" s="860">
        <v>2041</v>
      </c>
      <c r="H60" s="861">
        <v>0.45018905576553836</v>
      </c>
      <c r="I60" s="862">
        <v>2.2212890055701555</v>
      </c>
    </row>
    <row r="61" spans="2:9">
      <c r="B61" s="863">
        <v>5</v>
      </c>
      <c r="C61" s="864">
        <v>1995</v>
      </c>
      <c r="D61" s="861">
        <v>1.7535060530771003</v>
      </c>
      <c r="E61" s="862">
        <v>0.57028602681192497</v>
      </c>
      <c r="F61" s="859"/>
      <c r="G61" s="860">
        <v>2042</v>
      </c>
      <c r="H61" s="861">
        <v>0.4370767531704256</v>
      </c>
      <c r="I61" s="862">
        <v>2.2879276757372602</v>
      </c>
    </row>
    <row r="62" spans="2:9">
      <c r="B62" s="863">
        <v>6</v>
      </c>
      <c r="C62" s="864">
        <v>1995</v>
      </c>
      <c r="D62" s="861">
        <v>1.7535060530771003</v>
      </c>
      <c r="E62" s="862">
        <v>0.57028602681192497</v>
      </c>
      <c r="F62" s="859"/>
      <c r="G62" s="860">
        <v>2043</v>
      </c>
      <c r="H62" s="861">
        <v>0.42434636230138412</v>
      </c>
      <c r="I62" s="862">
        <v>2.3565655060093778</v>
      </c>
    </row>
    <row r="63" spans="2:9">
      <c r="B63" s="863">
        <v>7</v>
      </c>
      <c r="C63" s="864">
        <v>1995</v>
      </c>
      <c r="D63" s="861">
        <v>1.7535060530771003</v>
      </c>
      <c r="E63" s="862">
        <v>0.57028602681192497</v>
      </c>
      <c r="F63" s="859"/>
      <c r="G63" s="860">
        <v>2044</v>
      </c>
      <c r="H63" s="861">
        <v>0.41198675951590691</v>
      </c>
      <c r="I63" s="862">
        <v>2.4272624711896591</v>
      </c>
    </row>
    <row r="64" spans="2:9">
      <c r="B64" s="863">
        <v>8</v>
      </c>
      <c r="C64" s="864">
        <v>1995</v>
      </c>
      <c r="D64" s="861">
        <v>1.7535060530771003</v>
      </c>
      <c r="E64" s="862">
        <v>0.57028602681192497</v>
      </c>
      <c r="F64" s="859"/>
      <c r="G64" s="860">
        <v>2045</v>
      </c>
      <c r="H64" s="861">
        <v>0.39998714516107459</v>
      </c>
      <c r="I64" s="862">
        <v>2.5000803453253493</v>
      </c>
    </row>
    <row r="65" spans="2:9">
      <c r="B65" s="863">
        <v>9</v>
      </c>
      <c r="C65" s="864">
        <v>1995</v>
      </c>
      <c r="D65" s="861">
        <v>1.7535060530771003</v>
      </c>
      <c r="E65" s="862">
        <v>0.57028602681192497</v>
      </c>
      <c r="F65" s="859"/>
      <c r="G65" s="860">
        <v>2046</v>
      </c>
      <c r="H65" s="861">
        <v>0.38833703413696569</v>
      </c>
      <c r="I65" s="862">
        <v>2.5750827556851092</v>
      </c>
    </row>
    <row r="66" spans="2:9">
      <c r="B66" s="863">
        <v>10</v>
      </c>
      <c r="C66" s="864">
        <v>1995</v>
      </c>
      <c r="D66" s="861">
        <v>1.7535060530771003</v>
      </c>
      <c r="E66" s="862">
        <v>0.57028602681192497</v>
      </c>
      <c r="F66" s="859"/>
      <c r="G66" s="860">
        <v>2047</v>
      </c>
      <c r="H66" s="861">
        <v>0.37702624673491814</v>
      </c>
      <c r="I66" s="862">
        <v>2.6523352383556626</v>
      </c>
    </row>
    <row r="67" spans="2:9">
      <c r="B67" s="863">
        <v>11</v>
      </c>
      <c r="C67" s="864">
        <v>1995</v>
      </c>
      <c r="D67" s="861">
        <v>1.7535060530771003</v>
      </c>
      <c r="E67" s="862">
        <v>0.57028602681192497</v>
      </c>
      <c r="F67" s="859"/>
      <c r="G67" s="860">
        <v>2048</v>
      </c>
      <c r="H67" s="861">
        <v>0.36604489974263904</v>
      </c>
      <c r="I67" s="862">
        <v>2.7319052955063321</v>
      </c>
    </row>
    <row r="68" spans="2:9">
      <c r="B68" s="863">
        <v>12</v>
      </c>
      <c r="C68" s="864">
        <v>1995</v>
      </c>
      <c r="D68" s="861">
        <v>1.7535060530771003</v>
      </c>
      <c r="E68" s="862">
        <v>0.57028602681192497</v>
      </c>
      <c r="F68" s="859"/>
      <c r="G68" s="860">
        <v>2049</v>
      </c>
      <c r="H68" s="861">
        <v>0.35538339780838735</v>
      </c>
      <c r="I68" s="862">
        <v>2.8138624543715225</v>
      </c>
    </row>
    <row r="69" spans="2:9">
      <c r="B69" s="863">
        <v>1</v>
      </c>
      <c r="C69" s="864">
        <v>1995</v>
      </c>
      <c r="D69" s="861">
        <v>1.7535060530771003</v>
      </c>
      <c r="E69" s="862">
        <v>0.57028602681192497</v>
      </c>
      <c r="F69" s="859"/>
      <c r="G69" s="860">
        <v>2050</v>
      </c>
      <c r="H69" s="861">
        <v>0.34503242505668674</v>
      </c>
      <c r="I69" s="862">
        <v>2.898278328002668</v>
      </c>
    </row>
    <row r="70" spans="2:9">
      <c r="B70" s="863">
        <v>2</v>
      </c>
      <c r="C70" s="864">
        <v>1995</v>
      </c>
      <c r="D70" s="861">
        <v>1.7535060530771003</v>
      </c>
      <c r="E70" s="862">
        <v>0.57028602681192497</v>
      </c>
      <c r="F70" s="859"/>
    </row>
    <row r="71" spans="2:9">
      <c r="B71" s="863">
        <v>3</v>
      </c>
      <c r="C71" s="864">
        <v>1995</v>
      </c>
      <c r="D71" s="861">
        <v>1.7535060530771003</v>
      </c>
      <c r="E71" s="862">
        <v>0.57028602681192497</v>
      </c>
      <c r="F71" s="859"/>
    </row>
    <row r="72" spans="2:9">
      <c r="B72" s="863">
        <v>4</v>
      </c>
      <c r="C72" s="864">
        <v>1996</v>
      </c>
      <c r="D72" s="861">
        <v>1.7024330612399032</v>
      </c>
      <c r="E72" s="862">
        <v>0.5873946076162827</v>
      </c>
      <c r="F72" s="859"/>
    </row>
    <row r="73" spans="2:9">
      <c r="B73" s="863">
        <v>5</v>
      </c>
      <c r="C73" s="864">
        <v>1996</v>
      </c>
      <c r="D73" s="861">
        <v>1.7024330612399032</v>
      </c>
      <c r="E73" s="862">
        <v>0.5873946076162827</v>
      </c>
      <c r="F73" s="859"/>
    </row>
    <row r="74" spans="2:9">
      <c r="B74" s="863">
        <v>6</v>
      </c>
      <c r="C74" s="864">
        <v>1996</v>
      </c>
      <c r="D74" s="861">
        <v>1.7024330612399032</v>
      </c>
      <c r="E74" s="862">
        <v>0.5873946076162827</v>
      </c>
      <c r="F74" s="859"/>
    </row>
    <row r="75" spans="2:9">
      <c r="B75" s="863">
        <v>7</v>
      </c>
      <c r="C75" s="864">
        <v>1996</v>
      </c>
      <c r="D75" s="861">
        <v>1.7024330612399032</v>
      </c>
      <c r="E75" s="862">
        <v>0.5873946076162827</v>
      </c>
      <c r="F75" s="859"/>
    </row>
    <row r="76" spans="2:9">
      <c r="B76" s="863">
        <v>8</v>
      </c>
      <c r="C76" s="864">
        <v>1996</v>
      </c>
      <c r="D76" s="861">
        <v>1.7024330612399032</v>
      </c>
      <c r="E76" s="862">
        <v>0.5873946076162827</v>
      </c>
      <c r="F76" s="859"/>
    </row>
    <row r="77" spans="2:9">
      <c r="B77" s="863">
        <v>9</v>
      </c>
      <c r="C77" s="864">
        <v>1996</v>
      </c>
      <c r="D77" s="861">
        <v>1.7024330612399032</v>
      </c>
      <c r="E77" s="862">
        <v>0.5873946076162827</v>
      </c>
      <c r="F77" s="859"/>
    </row>
    <row r="78" spans="2:9">
      <c r="B78" s="863">
        <v>10</v>
      </c>
      <c r="C78" s="864">
        <v>1996</v>
      </c>
      <c r="D78" s="861">
        <v>1.7024330612399032</v>
      </c>
      <c r="E78" s="862">
        <v>0.5873946076162827</v>
      </c>
      <c r="F78" s="859"/>
    </row>
    <row r="79" spans="2:9">
      <c r="B79" s="863">
        <v>11</v>
      </c>
      <c r="C79" s="864">
        <v>1996</v>
      </c>
      <c r="D79" s="861">
        <v>1.7024330612399032</v>
      </c>
      <c r="E79" s="862">
        <v>0.5873946076162827</v>
      </c>
      <c r="F79" s="859"/>
    </row>
    <row r="80" spans="2:9">
      <c r="B80" s="863">
        <v>12</v>
      </c>
      <c r="C80" s="864">
        <v>1996</v>
      </c>
      <c r="D80" s="861">
        <v>1.7024330612399032</v>
      </c>
      <c r="E80" s="862">
        <v>0.5873946076162827</v>
      </c>
      <c r="F80" s="859"/>
    </row>
    <row r="81" spans="2:6">
      <c r="B81" s="863">
        <v>1</v>
      </c>
      <c r="C81" s="864">
        <v>1996</v>
      </c>
      <c r="D81" s="861">
        <v>1.7024330612399032</v>
      </c>
      <c r="E81" s="862">
        <v>0.5873946076162827</v>
      </c>
      <c r="F81" s="859"/>
    </row>
    <row r="82" spans="2:6">
      <c r="B82" s="863">
        <v>2</v>
      </c>
      <c r="C82" s="864">
        <v>1996</v>
      </c>
      <c r="D82" s="861">
        <v>1.7024330612399032</v>
      </c>
      <c r="E82" s="862">
        <v>0.5873946076162827</v>
      </c>
      <c r="F82" s="859"/>
    </row>
    <row r="83" spans="2:6">
      <c r="B83" s="863">
        <v>3</v>
      </c>
      <c r="C83" s="864">
        <v>1996</v>
      </c>
      <c r="D83" s="861">
        <v>1.7024330612399032</v>
      </c>
      <c r="E83" s="862">
        <v>0.5873946076162827</v>
      </c>
      <c r="F83" s="859"/>
    </row>
    <row r="84" spans="2:6">
      <c r="B84" s="863">
        <v>4</v>
      </c>
      <c r="C84" s="864">
        <v>1997</v>
      </c>
      <c r="D84" s="861">
        <v>1.6528476322717507</v>
      </c>
      <c r="E84" s="862">
        <v>0.60501644584477121</v>
      </c>
      <c r="F84" s="859"/>
    </row>
    <row r="85" spans="2:6">
      <c r="B85" s="863">
        <v>5</v>
      </c>
      <c r="C85" s="864">
        <v>1997</v>
      </c>
      <c r="D85" s="861">
        <v>1.6528476322717507</v>
      </c>
      <c r="E85" s="862">
        <v>0.60501644584477121</v>
      </c>
      <c r="F85" s="859"/>
    </row>
    <row r="86" spans="2:6">
      <c r="B86" s="863">
        <v>6</v>
      </c>
      <c r="C86" s="864">
        <v>1997</v>
      </c>
      <c r="D86" s="861">
        <v>1.6528476322717507</v>
      </c>
      <c r="E86" s="862">
        <v>0.60501644584477121</v>
      </c>
      <c r="F86" s="859"/>
    </row>
    <row r="87" spans="2:6">
      <c r="B87" s="863">
        <v>7</v>
      </c>
      <c r="C87" s="864">
        <v>1997</v>
      </c>
      <c r="D87" s="861">
        <v>1.6528476322717507</v>
      </c>
      <c r="E87" s="862">
        <v>0.60501644584477121</v>
      </c>
      <c r="F87" s="859"/>
    </row>
    <row r="88" spans="2:6">
      <c r="B88" s="863">
        <v>8</v>
      </c>
      <c r="C88" s="864">
        <v>1997</v>
      </c>
      <c r="D88" s="861">
        <v>1.6528476322717507</v>
      </c>
      <c r="E88" s="862">
        <v>0.60501644584477121</v>
      </c>
      <c r="F88" s="859"/>
    </row>
    <row r="89" spans="2:6">
      <c r="B89" s="863">
        <v>9</v>
      </c>
      <c r="C89" s="864">
        <v>1997</v>
      </c>
      <c r="D89" s="861">
        <v>1.6528476322717507</v>
      </c>
      <c r="E89" s="862">
        <v>0.60501644584477121</v>
      </c>
      <c r="F89" s="859"/>
    </row>
    <row r="90" spans="2:6">
      <c r="B90" s="863">
        <v>10</v>
      </c>
      <c r="C90" s="864">
        <v>1997</v>
      </c>
      <c r="D90" s="861">
        <v>1.6528476322717507</v>
      </c>
      <c r="E90" s="862">
        <v>0.60501644584477121</v>
      </c>
      <c r="F90" s="859"/>
    </row>
    <row r="91" spans="2:6">
      <c r="B91" s="863">
        <v>11</v>
      </c>
      <c r="C91" s="864">
        <v>1997</v>
      </c>
      <c r="D91" s="861">
        <v>1.6528476322717507</v>
      </c>
      <c r="E91" s="862">
        <v>0.60501644584477121</v>
      </c>
      <c r="F91" s="859"/>
    </row>
    <row r="92" spans="2:6">
      <c r="B92" s="863">
        <v>12</v>
      </c>
      <c r="C92" s="864">
        <v>1997</v>
      </c>
      <c r="D92" s="861">
        <v>1.6528476322717507</v>
      </c>
      <c r="E92" s="862">
        <v>0.60501644584477121</v>
      </c>
      <c r="F92" s="859"/>
    </row>
    <row r="93" spans="2:6">
      <c r="B93" s="863">
        <v>1</v>
      </c>
      <c r="C93" s="864">
        <v>1997</v>
      </c>
      <c r="D93" s="861">
        <v>1.6528476322717507</v>
      </c>
      <c r="E93" s="862">
        <v>0.60501644584477121</v>
      </c>
      <c r="F93" s="859"/>
    </row>
    <row r="94" spans="2:6">
      <c r="B94" s="863">
        <v>2</v>
      </c>
      <c r="C94" s="864">
        <v>1997</v>
      </c>
      <c r="D94" s="861">
        <v>1.6528476322717507</v>
      </c>
      <c r="E94" s="862">
        <v>0.60501644584477121</v>
      </c>
      <c r="F94" s="859"/>
    </row>
    <row r="95" spans="2:6">
      <c r="B95" s="863">
        <v>3</v>
      </c>
      <c r="C95" s="864">
        <v>1997</v>
      </c>
      <c r="D95" s="861">
        <v>1.6528476322717507</v>
      </c>
      <c r="E95" s="862">
        <v>0.60501644584477121</v>
      </c>
      <c r="F95" s="859"/>
    </row>
    <row r="96" spans="2:6">
      <c r="B96" s="863">
        <v>4</v>
      </c>
      <c r="C96" s="864">
        <v>1998</v>
      </c>
      <c r="D96" s="861">
        <v>1.6047064390987871</v>
      </c>
      <c r="E96" s="862">
        <v>0.62316693922011435</v>
      </c>
      <c r="F96" s="859"/>
    </row>
    <row r="97" spans="2:6">
      <c r="B97" s="863">
        <v>5</v>
      </c>
      <c r="C97" s="864">
        <v>1998</v>
      </c>
      <c r="D97" s="861">
        <v>1.6047064390987871</v>
      </c>
      <c r="E97" s="862">
        <v>0.62316693922011435</v>
      </c>
      <c r="F97" s="859"/>
    </row>
    <row r="98" spans="2:6">
      <c r="B98" s="863">
        <v>6</v>
      </c>
      <c r="C98" s="864">
        <v>1998</v>
      </c>
      <c r="D98" s="861">
        <v>1.6047064390987871</v>
      </c>
      <c r="E98" s="862">
        <v>0.62316693922011435</v>
      </c>
      <c r="F98" s="859"/>
    </row>
    <row r="99" spans="2:6">
      <c r="B99" s="863">
        <v>7</v>
      </c>
      <c r="C99" s="864">
        <v>1998</v>
      </c>
      <c r="D99" s="861">
        <v>1.6047064390987871</v>
      </c>
      <c r="E99" s="862">
        <v>0.62316693922011435</v>
      </c>
      <c r="F99" s="859"/>
    </row>
    <row r="100" spans="2:6">
      <c r="B100" s="863">
        <v>8</v>
      </c>
      <c r="C100" s="864">
        <v>1998</v>
      </c>
      <c r="D100" s="861">
        <v>1.6047064390987871</v>
      </c>
      <c r="E100" s="862">
        <v>0.62316693922011435</v>
      </c>
      <c r="F100" s="859"/>
    </row>
    <row r="101" spans="2:6">
      <c r="B101" s="863">
        <v>9</v>
      </c>
      <c r="C101" s="864">
        <v>1998</v>
      </c>
      <c r="D101" s="861">
        <v>1.6047064390987871</v>
      </c>
      <c r="E101" s="862">
        <v>0.62316693922011435</v>
      </c>
      <c r="F101" s="859"/>
    </row>
    <row r="102" spans="2:6">
      <c r="B102" s="863">
        <v>10</v>
      </c>
      <c r="C102" s="864">
        <v>1998</v>
      </c>
      <c r="D102" s="861">
        <v>1.6047064390987871</v>
      </c>
      <c r="E102" s="862">
        <v>0.62316693922011435</v>
      </c>
      <c r="F102" s="859"/>
    </row>
    <row r="103" spans="2:6">
      <c r="B103" s="863">
        <v>11</v>
      </c>
      <c r="C103" s="864">
        <v>1998</v>
      </c>
      <c r="D103" s="861">
        <v>1.6047064390987871</v>
      </c>
      <c r="E103" s="862">
        <v>0.62316693922011435</v>
      </c>
      <c r="F103" s="859"/>
    </row>
    <row r="104" spans="2:6">
      <c r="B104" s="863">
        <v>12</v>
      </c>
      <c r="C104" s="864">
        <v>1998</v>
      </c>
      <c r="D104" s="861">
        <v>1.6047064390987871</v>
      </c>
      <c r="E104" s="862">
        <v>0.62316693922011435</v>
      </c>
      <c r="F104" s="859"/>
    </row>
    <row r="105" spans="2:6">
      <c r="B105" s="863">
        <v>1</v>
      </c>
      <c r="C105" s="864">
        <v>1998</v>
      </c>
      <c r="D105" s="861">
        <v>1.6047064390987871</v>
      </c>
      <c r="E105" s="862">
        <v>0.62316693922011435</v>
      </c>
      <c r="F105" s="859"/>
    </row>
    <row r="106" spans="2:6">
      <c r="B106" s="863">
        <v>2</v>
      </c>
      <c r="C106" s="864">
        <v>1998</v>
      </c>
      <c r="D106" s="861">
        <v>1.6047064390987871</v>
      </c>
      <c r="E106" s="862">
        <v>0.62316693922011435</v>
      </c>
      <c r="F106" s="859"/>
    </row>
    <row r="107" spans="2:6">
      <c r="B107" s="863">
        <v>3</v>
      </c>
      <c r="C107" s="864">
        <v>1998</v>
      </c>
      <c r="D107" s="861">
        <v>1.6047064390987871</v>
      </c>
      <c r="E107" s="862">
        <v>0.62316693922011435</v>
      </c>
      <c r="F107" s="859"/>
    </row>
    <row r="108" spans="2:6">
      <c r="B108" s="863">
        <v>4</v>
      </c>
      <c r="C108" s="864">
        <v>1999</v>
      </c>
      <c r="D108" s="861">
        <v>1.5579674166007644</v>
      </c>
      <c r="E108" s="862">
        <v>0.64186194739671765</v>
      </c>
      <c r="F108" s="859"/>
    </row>
    <row r="109" spans="2:6">
      <c r="B109" s="863">
        <v>5</v>
      </c>
      <c r="C109" s="864">
        <v>1999</v>
      </c>
      <c r="D109" s="861">
        <v>1.5579674166007644</v>
      </c>
      <c r="E109" s="862">
        <v>0.64186194739671765</v>
      </c>
      <c r="F109" s="859"/>
    </row>
    <row r="110" spans="2:6">
      <c r="B110" s="863">
        <v>6</v>
      </c>
      <c r="C110" s="864">
        <v>1999</v>
      </c>
      <c r="D110" s="861">
        <v>1.5579674166007644</v>
      </c>
      <c r="E110" s="862">
        <v>0.64186194739671765</v>
      </c>
      <c r="F110" s="859"/>
    </row>
    <row r="111" spans="2:6">
      <c r="B111" s="863">
        <v>7</v>
      </c>
      <c r="C111" s="864">
        <v>1999</v>
      </c>
      <c r="D111" s="861">
        <v>1.5579674166007644</v>
      </c>
      <c r="E111" s="862">
        <v>0.64186194739671765</v>
      </c>
      <c r="F111" s="859"/>
    </row>
    <row r="112" spans="2:6">
      <c r="B112" s="863">
        <v>8</v>
      </c>
      <c r="C112" s="864">
        <v>1999</v>
      </c>
      <c r="D112" s="861">
        <v>1.5579674166007644</v>
      </c>
      <c r="E112" s="862">
        <v>0.64186194739671765</v>
      </c>
      <c r="F112" s="859"/>
    </row>
    <row r="113" spans="2:6">
      <c r="B113" s="863">
        <v>9</v>
      </c>
      <c r="C113" s="864">
        <v>1999</v>
      </c>
      <c r="D113" s="861">
        <v>1.5579674166007644</v>
      </c>
      <c r="E113" s="862">
        <v>0.64186194739671765</v>
      </c>
      <c r="F113" s="859"/>
    </row>
    <row r="114" spans="2:6">
      <c r="B114" s="863">
        <v>10</v>
      </c>
      <c r="C114" s="864">
        <v>1999</v>
      </c>
      <c r="D114" s="861">
        <v>1.5579674166007644</v>
      </c>
      <c r="E114" s="862">
        <v>0.64186194739671765</v>
      </c>
      <c r="F114" s="859"/>
    </row>
    <row r="115" spans="2:6">
      <c r="B115" s="863">
        <v>11</v>
      </c>
      <c r="C115" s="864">
        <v>1999</v>
      </c>
      <c r="D115" s="861">
        <v>1.5579674166007644</v>
      </c>
      <c r="E115" s="862">
        <v>0.64186194739671765</v>
      </c>
      <c r="F115" s="859"/>
    </row>
    <row r="116" spans="2:6">
      <c r="B116" s="863">
        <v>12</v>
      </c>
      <c r="C116" s="864">
        <v>1999</v>
      </c>
      <c r="D116" s="861">
        <v>1.5579674166007644</v>
      </c>
      <c r="E116" s="862">
        <v>0.64186194739671765</v>
      </c>
      <c r="F116" s="859"/>
    </row>
    <row r="117" spans="2:6">
      <c r="B117" s="863">
        <v>1</v>
      </c>
      <c r="C117" s="864">
        <v>1999</v>
      </c>
      <c r="D117" s="861">
        <v>1.5579674166007644</v>
      </c>
      <c r="E117" s="862">
        <v>0.64186194739671765</v>
      </c>
      <c r="F117" s="859"/>
    </row>
    <row r="118" spans="2:6">
      <c r="B118" s="863">
        <v>2</v>
      </c>
      <c r="C118" s="864">
        <v>1999</v>
      </c>
      <c r="D118" s="861">
        <v>1.5579674166007644</v>
      </c>
      <c r="E118" s="862">
        <v>0.64186194739671765</v>
      </c>
      <c r="F118" s="859"/>
    </row>
    <row r="119" spans="2:6">
      <c r="B119" s="863">
        <v>3</v>
      </c>
      <c r="C119" s="864">
        <v>1999</v>
      </c>
      <c r="D119" s="861">
        <v>1.5579674166007644</v>
      </c>
      <c r="E119" s="862">
        <v>0.64186194739671765</v>
      </c>
      <c r="F119" s="859"/>
    </row>
    <row r="120" spans="2:6">
      <c r="B120" s="863">
        <v>4</v>
      </c>
      <c r="C120" s="864">
        <v>2000</v>
      </c>
      <c r="D120" s="861">
        <v>1.512589724855111</v>
      </c>
      <c r="E120" s="862">
        <v>0.66111780581861923</v>
      </c>
      <c r="F120" s="859"/>
    </row>
    <row r="121" spans="2:6">
      <c r="B121" s="863">
        <v>5</v>
      </c>
      <c r="C121" s="864">
        <v>2000</v>
      </c>
      <c r="D121" s="861">
        <v>1.512589724855111</v>
      </c>
      <c r="E121" s="862">
        <v>0.66111780581861923</v>
      </c>
      <c r="F121" s="859"/>
    </row>
    <row r="122" spans="2:6">
      <c r="B122" s="863">
        <v>6</v>
      </c>
      <c r="C122" s="864">
        <v>2000</v>
      </c>
      <c r="D122" s="861">
        <v>1.512589724855111</v>
      </c>
      <c r="E122" s="862">
        <v>0.66111780581861923</v>
      </c>
      <c r="F122" s="859"/>
    </row>
    <row r="123" spans="2:6">
      <c r="B123" s="863">
        <v>7</v>
      </c>
      <c r="C123" s="864">
        <v>2000</v>
      </c>
      <c r="D123" s="861">
        <v>1.512589724855111</v>
      </c>
      <c r="E123" s="862">
        <v>0.66111780581861923</v>
      </c>
      <c r="F123" s="859"/>
    </row>
    <row r="124" spans="2:6">
      <c r="B124" s="863">
        <v>8</v>
      </c>
      <c r="C124" s="864">
        <v>2000</v>
      </c>
      <c r="D124" s="861">
        <v>1.512589724855111</v>
      </c>
      <c r="E124" s="862">
        <v>0.66111780581861923</v>
      </c>
      <c r="F124" s="859"/>
    </row>
    <row r="125" spans="2:6">
      <c r="B125" s="863">
        <v>9</v>
      </c>
      <c r="C125" s="864">
        <v>2000</v>
      </c>
      <c r="D125" s="861">
        <v>1.512589724855111</v>
      </c>
      <c r="E125" s="862">
        <v>0.66111780581861923</v>
      </c>
      <c r="F125" s="859"/>
    </row>
    <row r="126" spans="2:6">
      <c r="B126" s="863">
        <v>10</v>
      </c>
      <c r="C126" s="864">
        <v>2000</v>
      </c>
      <c r="D126" s="861">
        <v>1.512589724855111</v>
      </c>
      <c r="E126" s="862">
        <v>0.66111780581861923</v>
      </c>
      <c r="F126" s="859"/>
    </row>
    <row r="127" spans="2:6">
      <c r="B127" s="863">
        <v>11</v>
      </c>
      <c r="C127" s="864">
        <v>2000</v>
      </c>
      <c r="D127" s="861">
        <v>1.512589724855111</v>
      </c>
      <c r="E127" s="862">
        <v>0.66111780581861923</v>
      </c>
      <c r="F127" s="859"/>
    </row>
    <row r="128" spans="2:6">
      <c r="B128" s="863">
        <v>12</v>
      </c>
      <c r="C128" s="864">
        <v>2000</v>
      </c>
      <c r="D128" s="861">
        <v>1.512589724855111</v>
      </c>
      <c r="E128" s="862">
        <v>0.66111780581861923</v>
      </c>
      <c r="F128" s="859"/>
    </row>
    <row r="129" spans="2:6">
      <c r="B129" s="863">
        <v>1</v>
      </c>
      <c r="C129" s="864">
        <v>2000</v>
      </c>
      <c r="D129" s="861">
        <v>1.512589724855111</v>
      </c>
      <c r="E129" s="862">
        <v>0.66111780581861923</v>
      </c>
      <c r="F129" s="859"/>
    </row>
    <row r="130" spans="2:6">
      <c r="B130" s="863">
        <v>2</v>
      </c>
      <c r="C130" s="864">
        <v>2000</v>
      </c>
      <c r="D130" s="861">
        <v>1.512589724855111</v>
      </c>
      <c r="E130" s="862">
        <v>0.66111780581861923</v>
      </c>
      <c r="F130" s="859"/>
    </row>
    <row r="131" spans="2:6">
      <c r="B131" s="863">
        <v>3</v>
      </c>
      <c r="C131" s="864">
        <v>2000</v>
      </c>
      <c r="D131" s="861">
        <v>1.512589724855111</v>
      </c>
      <c r="E131" s="862">
        <v>0.66111780581861923</v>
      </c>
      <c r="F131" s="859"/>
    </row>
    <row r="132" spans="2:6">
      <c r="B132" s="863">
        <v>4</v>
      </c>
      <c r="C132" s="864">
        <v>2001</v>
      </c>
      <c r="D132" s="861">
        <v>1.4685337134515639</v>
      </c>
      <c r="E132" s="862">
        <v>0.68095133999317792</v>
      </c>
      <c r="F132" s="859"/>
    </row>
    <row r="133" spans="2:6">
      <c r="B133" s="863">
        <v>5</v>
      </c>
      <c r="C133" s="864">
        <v>2001</v>
      </c>
      <c r="D133" s="861">
        <v>1.4685337134515639</v>
      </c>
      <c r="E133" s="862">
        <v>0.68095133999317792</v>
      </c>
      <c r="F133" s="859"/>
    </row>
    <row r="134" spans="2:6">
      <c r="B134" s="863">
        <v>6</v>
      </c>
      <c r="C134" s="864">
        <v>2001</v>
      </c>
      <c r="D134" s="861">
        <v>1.4685337134515639</v>
      </c>
      <c r="E134" s="862">
        <v>0.68095133999317792</v>
      </c>
      <c r="F134" s="859"/>
    </row>
    <row r="135" spans="2:6">
      <c r="B135" s="863">
        <v>7</v>
      </c>
      <c r="C135" s="864">
        <v>2001</v>
      </c>
      <c r="D135" s="861">
        <v>1.4685337134515639</v>
      </c>
      <c r="E135" s="862">
        <v>0.68095133999317792</v>
      </c>
      <c r="F135" s="859"/>
    </row>
    <row r="136" spans="2:6">
      <c r="B136" s="863">
        <v>8</v>
      </c>
      <c r="C136" s="864">
        <v>2001</v>
      </c>
      <c r="D136" s="861">
        <v>1.4685337134515639</v>
      </c>
      <c r="E136" s="862">
        <v>0.68095133999317792</v>
      </c>
      <c r="F136" s="859"/>
    </row>
    <row r="137" spans="2:6">
      <c r="B137" s="863">
        <v>9</v>
      </c>
      <c r="C137" s="864">
        <v>2001</v>
      </c>
      <c r="D137" s="861">
        <v>1.4685337134515639</v>
      </c>
      <c r="E137" s="862">
        <v>0.68095133999317792</v>
      </c>
      <c r="F137" s="859"/>
    </row>
    <row r="138" spans="2:6">
      <c r="B138" s="863">
        <v>10</v>
      </c>
      <c r="C138" s="864">
        <v>2001</v>
      </c>
      <c r="D138" s="861">
        <v>1.4685337134515639</v>
      </c>
      <c r="E138" s="862">
        <v>0.68095133999317792</v>
      </c>
      <c r="F138" s="859"/>
    </row>
    <row r="139" spans="2:6">
      <c r="B139" s="863">
        <v>11</v>
      </c>
      <c r="C139" s="864">
        <v>2001</v>
      </c>
      <c r="D139" s="861">
        <v>1.4685337134515639</v>
      </c>
      <c r="E139" s="862">
        <v>0.68095133999317792</v>
      </c>
      <c r="F139" s="859"/>
    </row>
    <row r="140" spans="2:6">
      <c r="B140" s="863">
        <v>12</v>
      </c>
      <c r="C140" s="864">
        <v>2001</v>
      </c>
      <c r="D140" s="861">
        <v>1.4685337134515639</v>
      </c>
      <c r="E140" s="862">
        <v>0.68095133999317792</v>
      </c>
      <c r="F140" s="859"/>
    </row>
    <row r="141" spans="2:6">
      <c r="B141" s="863">
        <v>1</v>
      </c>
      <c r="C141" s="864">
        <v>2001</v>
      </c>
      <c r="D141" s="861">
        <v>1.4685337134515639</v>
      </c>
      <c r="E141" s="862">
        <v>0.68095133999317792</v>
      </c>
      <c r="F141" s="859"/>
    </row>
    <row r="142" spans="2:6">
      <c r="B142" s="863">
        <v>2</v>
      </c>
      <c r="C142" s="864">
        <v>2001</v>
      </c>
      <c r="D142" s="861">
        <v>1.4685337134515639</v>
      </c>
      <c r="E142" s="862">
        <v>0.68095133999317792</v>
      </c>
      <c r="F142" s="859"/>
    </row>
    <row r="143" spans="2:6">
      <c r="B143" s="863">
        <v>3</v>
      </c>
      <c r="C143" s="864">
        <v>2001</v>
      </c>
      <c r="D143" s="861">
        <v>1.4685337134515639</v>
      </c>
      <c r="E143" s="862">
        <v>0.68095133999317792</v>
      </c>
      <c r="F143" s="859"/>
    </row>
    <row r="144" spans="2:6">
      <c r="B144" s="863">
        <v>4</v>
      </c>
      <c r="C144" s="864">
        <v>2002</v>
      </c>
      <c r="D144" s="861">
        <v>1.4257608868461786</v>
      </c>
      <c r="E144" s="862">
        <v>0.70137988019297326</v>
      </c>
      <c r="F144" s="859"/>
    </row>
    <row r="145" spans="2:6">
      <c r="B145" s="863">
        <v>5</v>
      </c>
      <c r="C145" s="864">
        <v>2002</v>
      </c>
      <c r="D145" s="861">
        <v>1.4257608868461786</v>
      </c>
      <c r="E145" s="862">
        <v>0.70137988019297326</v>
      </c>
      <c r="F145" s="859"/>
    </row>
    <row r="146" spans="2:6">
      <c r="B146" s="863">
        <v>6</v>
      </c>
      <c r="C146" s="864">
        <v>2002</v>
      </c>
      <c r="D146" s="861">
        <v>1.4257608868461786</v>
      </c>
      <c r="E146" s="862">
        <v>0.70137988019297326</v>
      </c>
      <c r="F146" s="859"/>
    </row>
    <row r="147" spans="2:6">
      <c r="B147" s="863">
        <v>7</v>
      </c>
      <c r="C147" s="864">
        <v>2002</v>
      </c>
      <c r="D147" s="861">
        <v>1.4257608868461786</v>
      </c>
      <c r="E147" s="862">
        <v>0.70137988019297326</v>
      </c>
      <c r="F147" s="859"/>
    </row>
    <row r="148" spans="2:6">
      <c r="B148" s="863">
        <v>8</v>
      </c>
      <c r="C148" s="864">
        <v>2002</v>
      </c>
      <c r="D148" s="861">
        <v>1.4257608868461786</v>
      </c>
      <c r="E148" s="862">
        <v>0.70137988019297326</v>
      </c>
      <c r="F148" s="859"/>
    </row>
    <row r="149" spans="2:6">
      <c r="B149" s="863">
        <v>9</v>
      </c>
      <c r="C149" s="864">
        <v>2002</v>
      </c>
      <c r="D149" s="861">
        <v>1.4257608868461786</v>
      </c>
      <c r="E149" s="862">
        <v>0.70137988019297326</v>
      </c>
      <c r="F149" s="859"/>
    </row>
    <row r="150" spans="2:6">
      <c r="B150" s="863">
        <v>10</v>
      </c>
      <c r="C150" s="864">
        <v>2002</v>
      </c>
      <c r="D150" s="861">
        <v>1.4257608868461786</v>
      </c>
      <c r="E150" s="862">
        <v>0.70137988019297326</v>
      </c>
      <c r="F150" s="859"/>
    </row>
    <row r="151" spans="2:6">
      <c r="B151" s="863">
        <v>11</v>
      </c>
      <c r="C151" s="864">
        <v>2002</v>
      </c>
      <c r="D151" s="861">
        <v>1.4257608868461786</v>
      </c>
      <c r="E151" s="862">
        <v>0.70137988019297326</v>
      </c>
      <c r="F151" s="859"/>
    </row>
    <row r="152" spans="2:6">
      <c r="B152" s="863">
        <v>12</v>
      </c>
      <c r="C152" s="864">
        <v>2002</v>
      </c>
      <c r="D152" s="861">
        <v>1.4257608868461786</v>
      </c>
      <c r="E152" s="862">
        <v>0.70137988019297326</v>
      </c>
      <c r="F152" s="859"/>
    </row>
    <row r="153" spans="2:6">
      <c r="B153" s="863">
        <v>1</v>
      </c>
      <c r="C153" s="864">
        <v>2002</v>
      </c>
      <c r="D153" s="861">
        <v>1.4257608868461786</v>
      </c>
      <c r="E153" s="862">
        <v>0.70137988019297326</v>
      </c>
      <c r="F153" s="859"/>
    </row>
    <row r="154" spans="2:6">
      <c r="B154" s="863">
        <v>2</v>
      </c>
      <c r="C154" s="864">
        <v>2002</v>
      </c>
      <c r="D154" s="861">
        <v>1.4257608868461786</v>
      </c>
      <c r="E154" s="862">
        <v>0.70137988019297326</v>
      </c>
      <c r="F154" s="859"/>
    </row>
    <row r="155" spans="2:6">
      <c r="B155" s="863">
        <v>3</v>
      </c>
      <c r="C155" s="864">
        <v>2002</v>
      </c>
      <c r="D155" s="861">
        <v>1.4257608868461786</v>
      </c>
      <c r="E155" s="862">
        <v>0.70137988019297326</v>
      </c>
      <c r="F155" s="859"/>
    </row>
    <row r="156" spans="2:6">
      <c r="B156" s="863">
        <v>4</v>
      </c>
      <c r="C156" s="864">
        <v>2003</v>
      </c>
      <c r="D156" s="861">
        <v>1.3842338707244455</v>
      </c>
      <c r="E156" s="862">
        <v>0.72242127659876232</v>
      </c>
      <c r="F156" s="859"/>
    </row>
    <row r="157" spans="2:6">
      <c r="B157" s="863">
        <v>5</v>
      </c>
      <c r="C157" s="864">
        <v>2003</v>
      </c>
      <c r="D157" s="861">
        <v>1.3842338707244455</v>
      </c>
      <c r="E157" s="862">
        <v>0.72242127659876232</v>
      </c>
      <c r="F157" s="859"/>
    </row>
    <row r="158" spans="2:6">
      <c r="B158" s="863">
        <v>6</v>
      </c>
      <c r="C158" s="864">
        <v>2003</v>
      </c>
      <c r="D158" s="861">
        <v>1.3842338707244455</v>
      </c>
      <c r="E158" s="862">
        <v>0.72242127659876232</v>
      </c>
      <c r="F158" s="859"/>
    </row>
    <row r="159" spans="2:6">
      <c r="B159" s="863">
        <v>7</v>
      </c>
      <c r="C159" s="864">
        <v>2003</v>
      </c>
      <c r="D159" s="861">
        <v>1.3842338707244455</v>
      </c>
      <c r="E159" s="862">
        <v>0.72242127659876232</v>
      </c>
      <c r="F159" s="859"/>
    </row>
    <row r="160" spans="2:6">
      <c r="B160" s="863">
        <v>8</v>
      </c>
      <c r="C160" s="864">
        <v>2003</v>
      </c>
      <c r="D160" s="861">
        <v>1.3842338707244455</v>
      </c>
      <c r="E160" s="862">
        <v>0.72242127659876232</v>
      </c>
      <c r="F160" s="859"/>
    </row>
    <row r="161" spans="2:6">
      <c r="B161" s="863">
        <v>9</v>
      </c>
      <c r="C161" s="864">
        <v>2003</v>
      </c>
      <c r="D161" s="861">
        <v>1.3842338707244455</v>
      </c>
      <c r="E161" s="862">
        <v>0.72242127659876232</v>
      </c>
      <c r="F161" s="859"/>
    </row>
    <row r="162" spans="2:6">
      <c r="B162" s="863">
        <v>10</v>
      </c>
      <c r="C162" s="864">
        <v>2003</v>
      </c>
      <c r="D162" s="861">
        <v>1.3842338707244455</v>
      </c>
      <c r="E162" s="862">
        <v>0.72242127659876232</v>
      </c>
      <c r="F162" s="859"/>
    </row>
    <row r="163" spans="2:6">
      <c r="B163" s="863">
        <v>11</v>
      </c>
      <c r="C163" s="864">
        <v>2003</v>
      </c>
      <c r="D163" s="861">
        <v>1.3842338707244455</v>
      </c>
      <c r="E163" s="862">
        <v>0.72242127659876232</v>
      </c>
      <c r="F163" s="859"/>
    </row>
    <row r="164" spans="2:6">
      <c r="B164" s="863">
        <v>12</v>
      </c>
      <c r="C164" s="864">
        <v>2003</v>
      </c>
      <c r="D164" s="861">
        <v>1.3842338707244455</v>
      </c>
      <c r="E164" s="862">
        <v>0.72242127659876232</v>
      </c>
      <c r="F164" s="859"/>
    </row>
    <row r="165" spans="2:6">
      <c r="B165" s="863">
        <v>1</v>
      </c>
      <c r="C165" s="864">
        <v>2003</v>
      </c>
      <c r="D165" s="861">
        <v>1.3842338707244455</v>
      </c>
      <c r="E165" s="862">
        <v>0.72242127659876232</v>
      </c>
      <c r="F165" s="859"/>
    </row>
    <row r="166" spans="2:6">
      <c r="B166" s="863">
        <v>2</v>
      </c>
      <c r="C166" s="864">
        <v>2003</v>
      </c>
      <c r="D166" s="861">
        <v>1.3842338707244455</v>
      </c>
      <c r="E166" s="862">
        <v>0.72242127659876232</v>
      </c>
      <c r="F166" s="859"/>
    </row>
    <row r="167" spans="2:6">
      <c r="B167" s="863">
        <v>3</v>
      </c>
      <c r="C167" s="864">
        <v>2003</v>
      </c>
      <c r="D167" s="861">
        <v>1.3842338707244455</v>
      </c>
      <c r="E167" s="862">
        <v>0.72242127659876232</v>
      </c>
      <c r="F167" s="859"/>
    </row>
    <row r="168" spans="2:6">
      <c r="B168" s="863">
        <v>4</v>
      </c>
      <c r="C168" s="864">
        <v>2004</v>
      </c>
      <c r="D168" s="861">
        <v>1.3439163793441218</v>
      </c>
      <c r="E168" s="862">
        <v>0.74409391489672516</v>
      </c>
      <c r="F168" s="859"/>
    </row>
    <row r="169" spans="2:6">
      <c r="B169" s="863">
        <v>5</v>
      </c>
      <c r="C169" s="864">
        <v>2004</v>
      </c>
      <c r="D169" s="861">
        <v>1.3439163793441218</v>
      </c>
      <c r="E169" s="862">
        <v>0.74409391489672516</v>
      </c>
      <c r="F169" s="859"/>
    </row>
    <row r="170" spans="2:6">
      <c r="B170" s="863">
        <v>6</v>
      </c>
      <c r="C170" s="864">
        <v>2004</v>
      </c>
      <c r="D170" s="861">
        <v>1.3439163793441218</v>
      </c>
      <c r="E170" s="862">
        <v>0.74409391489672516</v>
      </c>
      <c r="F170" s="859"/>
    </row>
    <row r="171" spans="2:6">
      <c r="B171" s="863">
        <v>7</v>
      </c>
      <c r="C171" s="864">
        <v>2004</v>
      </c>
      <c r="D171" s="861">
        <v>1.3439163793441218</v>
      </c>
      <c r="E171" s="862">
        <v>0.74409391489672516</v>
      </c>
      <c r="F171" s="859"/>
    </row>
    <row r="172" spans="2:6">
      <c r="B172" s="863">
        <v>8</v>
      </c>
      <c r="C172" s="864">
        <v>2004</v>
      </c>
      <c r="D172" s="861">
        <v>1.3439163793441218</v>
      </c>
      <c r="E172" s="862">
        <v>0.74409391489672516</v>
      </c>
      <c r="F172" s="859"/>
    </row>
    <row r="173" spans="2:6">
      <c r="B173" s="863">
        <v>9</v>
      </c>
      <c r="C173" s="864">
        <v>2004</v>
      </c>
      <c r="D173" s="861">
        <v>1.3439163793441218</v>
      </c>
      <c r="E173" s="862">
        <v>0.74409391489672516</v>
      </c>
      <c r="F173" s="859"/>
    </row>
    <row r="174" spans="2:6">
      <c r="B174" s="863">
        <v>10</v>
      </c>
      <c r="C174" s="864">
        <v>2004</v>
      </c>
      <c r="D174" s="861">
        <v>1.3439163793441218</v>
      </c>
      <c r="E174" s="862">
        <v>0.74409391489672516</v>
      </c>
      <c r="F174" s="859"/>
    </row>
    <row r="175" spans="2:6">
      <c r="B175" s="863">
        <v>11</v>
      </c>
      <c r="C175" s="864">
        <v>2004</v>
      </c>
      <c r="D175" s="861">
        <v>1.3439163793441218</v>
      </c>
      <c r="E175" s="862">
        <v>0.74409391489672516</v>
      </c>
      <c r="F175" s="859"/>
    </row>
    <row r="176" spans="2:6">
      <c r="B176" s="863">
        <v>12</v>
      </c>
      <c r="C176" s="864">
        <v>2004</v>
      </c>
      <c r="D176" s="861">
        <v>1.3439163793441218</v>
      </c>
      <c r="E176" s="862">
        <v>0.74409391489672516</v>
      </c>
      <c r="F176" s="859"/>
    </row>
    <row r="177" spans="2:6">
      <c r="B177" s="863">
        <v>1</v>
      </c>
      <c r="C177" s="864">
        <v>2004</v>
      </c>
      <c r="D177" s="861">
        <v>1.3439163793441218</v>
      </c>
      <c r="E177" s="862">
        <v>0.74409391489672516</v>
      </c>
      <c r="F177" s="859"/>
    </row>
    <row r="178" spans="2:6">
      <c r="B178" s="863">
        <v>2</v>
      </c>
      <c r="C178" s="864">
        <v>2004</v>
      </c>
      <c r="D178" s="861">
        <v>1.3439163793441218</v>
      </c>
      <c r="E178" s="862">
        <v>0.74409391489672516</v>
      </c>
      <c r="F178" s="859"/>
    </row>
    <row r="179" spans="2:6">
      <c r="B179" s="863">
        <v>3</v>
      </c>
      <c r="C179" s="864">
        <v>2004</v>
      </c>
      <c r="D179" s="861">
        <v>1.3439163793441218</v>
      </c>
      <c r="E179" s="862">
        <v>0.74409391489672516</v>
      </c>
      <c r="F179" s="859"/>
    </row>
    <row r="180" spans="2:6">
      <c r="B180" s="863">
        <v>4</v>
      </c>
      <c r="C180" s="864">
        <v>2005</v>
      </c>
      <c r="D180" s="861">
        <v>1.3047731838292445</v>
      </c>
      <c r="E180" s="862">
        <v>0.76641673234362695</v>
      </c>
      <c r="F180" s="859"/>
    </row>
    <row r="181" spans="2:6">
      <c r="B181" s="863">
        <v>5</v>
      </c>
      <c r="C181" s="864">
        <v>2005</v>
      </c>
      <c r="D181" s="861">
        <v>1.3047731838292445</v>
      </c>
      <c r="E181" s="862">
        <v>0.76641673234362695</v>
      </c>
      <c r="F181" s="859"/>
    </row>
    <row r="182" spans="2:6">
      <c r="B182" s="863">
        <v>6</v>
      </c>
      <c r="C182" s="864">
        <v>2005</v>
      </c>
      <c r="D182" s="861">
        <v>1.3047731838292445</v>
      </c>
      <c r="E182" s="862">
        <v>0.76641673234362695</v>
      </c>
      <c r="F182" s="859"/>
    </row>
    <row r="183" spans="2:6">
      <c r="B183" s="863">
        <v>7</v>
      </c>
      <c r="C183" s="864">
        <v>2005</v>
      </c>
      <c r="D183" s="861">
        <v>1.3047731838292445</v>
      </c>
      <c r="E183" s="862">
        <v>0.76641673234362695</v>
      </c>
      <c r="F183" s="859"/>
    </row>
    <row r="184" spans="2:6">
      <c r="B184" s="863">
        <v>8</v>
      </c>
      <c r="C184" s="864">
        <v>2005</v>
      </c>
      <c r="D184" s="861">
        <v>1.3047731838292445</v>
      </c>
      <c r="E184" s="862">
        <v>0.76641673234362695</v>
      </c>
      <c r="F184" s="859"/>
    </row>
    <row r="185" spans="2:6">
      <c r="B185" s="863">
        <v>9</v>
      </c>
      <c r="C185" s="864">
        <v>2005</v>
      </c>
      <c r="D185" s="861">
        <v>1.3047731838292445</v>
      </c>
      <c r="E185" s="862">
        <v>0.76641673234362695</v>
      </c>
      <c r="F185" s="859"/>
    </row>
    <row r="186" spans="2:6">
      <c r="B186" s="863">
        <v>10</v>
      </c>
      <c r="C186" s="864">
        <v>2005</v>
      </c>
      <c r="D186" s="861">
        <v>1.3047731838292445</v>
      </c>
      <c r="E186" s="862">
        <v>0.76641673234362695</v>
      </c>
      <c r="F186" s="859"/>
    </row>
    <row r="187" spans="2:6">
      <c r="B187" s="863">
        <v>11</v>
      </c>
      <c r="C187" s="864">
        <v>2005</v>
      </c>
      <c r="D187" s="861">
        <v>1.3047731838292445</v>
      </c>
      <c r="E187" s="862">
        <v>0.76641673234362695</v>
      </c>
      <c r="F187" s="859"/>
    </row>
    <row r="188" spans="2:6">
      <c r="B188" s="863">
        <v>12</v>
      </c>
      <c r="C188" s="864">
        <v>2005</v>
      </c>
      <c r="D188" s="861">
        <v>1.3047731838292445</v>
      </c>
      <c r="E188" s="862">
        <v>0.76641673234362695</v>
      </c>
      <c r="F188" s="859"/>
    </row>
    <row r="189" spans="2:6">
      <c r="B189" s="865">
        <v>1</v>
      </c>
      <c r="C189" s="866">
        <v>2005</v>
      </c>
      <c r="D189" s="861">
        <v>1.3047731838292445</v>
      </c>
      <c r="E189" s="862">
        <v>0.76641673234362695</v>
      </c>
      <c r="F189" s="859"/>
    </row>
    <row r="190" spans="2:6">
      <c r="B190" s="865">
        <v>2</v>
      </c>
      <c r="C190" s="866">
        <v>2005</v>
      </c>
      <c r="D190" s="861">
        <v>1.3047731838292445</v>
      </c>
      <c r="E190" s="862">
        <v>0.76641673234362695</v>
      </c>
      <c r="F190" s="859"/>
    </row>
    <row r="191" spans="2:6">
      <c r="B191" s="865">
        <v>3</v>
      </c>
      <c r="C191" s="866">
        <v>2005</v>
      </c>
      <c r="D191" s="861">
        <v>1.3047731838292445</v>
      </c>
      <c r="E191" s="862">
        <v>0.76641673234362695</v>
      </c>
      <c r="F191" s="859"/>
    </row>
    <row r="192" spans="2:6">
      <c r="B192" s="865">
        <v>4</v>
      </c>
      <c r="C192" s="866">
        <v>2006</v>
      </c>
      <c r="D192" s="861">
        <v>1.2667700813876159</v>
      </c>
      <c r="E192" s="862">
        <v>0.78940923431393573</v>
      </c>
      <c r="F192" s="859"/>
    </row>
    <row r="193" spans="2:6">
      <c r="B193" s="865">
        <v>5</v>
      </c>
      <c r="C193" s="866">
        <v>2006</v>
      </c>
      <c r="D193" s="861">
        <v>1.2667700813876159</v>
      </c>
      <c r="E193" s="862">
        <v>0.78940923431393573</v>
      </c>
      <c r="F193" s="859"/>
    </row>
    <row r="194" spans="2:6">
      <c r="B194" s="865">
        <v>6</v>
      </c>
      <c r="C194" s="866">
        <v>2006</v>
      </c>
      <c r="D194" s="861">
        <v>1.2667700813876159</v>
      </c>
      <c r="E194" s="862">
        <v>0.78940923431393573</v>
      </c>
      <c r="F194" s="859"/>
    </row>
    <row r="195" spans="2:6">
      <c r="B195" s="865">
        <v>7</v>
      </c>
      <c r="C195" s="866">
        <v>2006</v>
      </c>
      <c r="D195" s="861">
        <v>1.2667700813876159</v>
      </c>
      <c r="E195" s="862">
        <v>0.78940923431393573</v>
      </c>
      <c r="F195" s="859"/>
    </row>
    <row r="196" spans="2:6">
      <c r="B196" s="865">
        <v>8</v>
      </c>
      <c r="C196" s="866">
        <v>2006</v>
      </c>
      <c r="D196" s="861">
        <v>1.2667700813876159</v>
      </c>
      <c r="E196" s="862">
        <v>0.78940923431393573</v>
      </c>
      <c r="F196" s="859"/>
    </row>
    <row r="197" spans="2:6">
      <c r="B197" s="865">
        <v>9</v>
      </c>
      <c r="C197" s="866">
        <v>2006</v>
      </c>
      <c r="D197" s="861">
        <v>1.2667700813876159</v>
      </c>
      <c r="E197" s="862">
        <v>0.78940923431393573</v>
      </c>
      <c r="F197" s="859"/>
    </row>
    <row r="198" spans="2:6">
      <c r="B198" s="865">
        <v>10</v>
      </c>
      <c r="C198" s="866">
        <v>2006</v>
      </c>
      <c r="D198" s="861">
        <v>1.2667700813876159</v>
      </c>
      <c r="E198" s="862">
        <v>0.78940923431393573</v>
      </c>
      <c r="F198" s="859"/>
    </row>
    <row r="199" spans="2:6">
      <c r="B199" s="865">
        <v>11</v>
      </c>
      <c r="C199" s="866">
        <v>2006</v>
      </c>
      <c r="D199" s="861">
        <v>1.2667700813876159</v>
      </c>
      <c r="E199" s="862">
        <v>0.78940923431393573</v>
      </c>
      <c r="F199" s="859"/>
    </row>
    <row r="200" spans="2:6">
      <c r="B200" s="865">
        <v>12</v>
      </c>
      <c r="C200" s="866">
        <v>2006</v>
      </c>
      <c r="D200" s="861">
        <v>1.2667700813876159</v>
      </c>
      <c r="E200" s="862">
        <v>0.78940923431393573</v>
      </c>
      <c r="F200" s="859"/>
    </row>
    <row r="201" spans="2:6">
      <c r="B201" s="865">
        <v>1</v>
      </c>
      <c r="C201" s="866">
        <v>2006</v>
      </c>
      <c r="D201" s="861">
        <v>1.2667700813876159</v>
      </c>
      <c r="E201" s="862">
        <v>0.78940923431393573</v>
      </c>
      <c r="F201" s="859"/>
    </row>
    <row r="202" spans="2:6">
      <c r="B202" s="865">
        <v>2</v>
      </c>
      <c r="C202" s="866">
        <v>2006</v>
      </c>
      <c r="D202" s="861">
        <v>1.2667700813876159</v>
      </c>
      <c r="E202" s="862">
        <v>0.78940923431393573</v>
      </c>
      <c r="F202" s="859"/>
    </row>
    <row r="203" spans="2:6">
      <c r="B203" s="865">
        <v>3</v>
      </c>
      <c r="C203" s="866">
        <v>2006</v>
      </c>
      <c r="D203" s="861">
        <v>1.2667700813876159</v>
      </c>
      <c r="E203" s="862">
        <v>0.78940923431393573</v>
      </c>
      <c r="F203" s="859"/>
    </row>
    <row r="204" spans="2:6">
      <c r="B204" s="865">
        <v>4</v>
      </c>
      <c r="C204" s="866">
        <v>2007</v>
      </c>
      <c r="D204" s="861">
        <v>1.22987386542487</v>
      </c>
      <c r="E204" s="862">
        <v>0.81309151134335378</v>
      </c>
      <c r="F204" s="859"/>
    </row>
    <row r="205" spans="2:6">
      <c r="B205" s="865">
        <v>5</v>
      </c>
      <c r="C205" s="866">
        <v>2007</v>
      </c>
      <c r="D205" s="861">
        <v>1.22987386542487</v>
      </c>
      <c r="E205" s="862">
        <v>0.81309151134335378</v>
      </c>
      <c r="F205" s="859"/>
    </row>
    <row r="206" spans="2:6">
      <c r="B206" s="865">
        <v>6</v>
      </c>
      <c r="C206" s="866">
        <v>2007</v>
      </c>
      <c r="D206" s="861">
        <v>1.22987386542487</v>
      </c>
      <c r="E206" s="862">
        <v>0.81309151134335378</v>
      </c>
      <c r="F206" s="859"/>
    </row>
    <row r="207" spans="2:6">
      <c r="B207" s="865">
        <v>7</v>
      </c>
      <c r="C207" s="866">
        <v>2007</v>
      </c>
      <c r="D207" s="861">
        <v>1.22987386542487</v>
      </c>
      <c r="E207" s="862">
        <v>0.81309151134335378</v>
      </c>
      <c r="F207" s="859"/>
    </row>
    <row r="208" spans="2:6">
      <c r="B208" s="865">
        <v>8</v>
      </c>
      <c r="C208" s="866">
        <v>2007</v>
      </c>
      <c r="D208" s="861">
        <v>1.22987386542487</v>
      </c>
      <c r="E208" s="862">
        <v>0.81309151134335378</v>
      </c>
      <c r="F208" s="859"/>
    </row>
    <row r="209" spans="2:6">
      <c r="B209" s="865">
        <v>9</v>
      </c>
      <c r="C209" s="866">
        <v>2007</v>
      </c>
      <c r="D209" s="861">
        <v>1.22987386542487</v>
      </c>
      <c r="E209" s="862">
        <v>0.81309151134335378</v>
      </c>
      <c r="F209" s="859"/>
    </row>
    <row r="210" spans="2:6">
      <c r="B210" s="865">
        <v>10</v>
      </c>
      <c r="C210" s="866">
        <v>2007</v>
      </c>
      <c r="D210" s="861">
        <v>1.22987386542487</v>
      </c>
      <c r="E210" s="862">
        <v>0.81309151134335378</v>
      </c>
      <c r="F210" s="859"/>
    </row>
    <row r="211" spans="2:6">
      <c r="B211" s="865">
        <v>11</v>
      </c>
      <c r="C211" s="866">
        <v>2007</v>
      </c>
      <c r="D211" s="861">
        <v>1.22987386542487</v>
      </c>
      <c r="E211" s="862">
        <v>0.81309151134335378</v>
      </c>
      <c r="F211" s="859"/>
    </row>
    <row r="212" spans="2:6">
      <c r="B212" s="865">
        <v>12</v>
      </c>
      <c r="C212" s="866">
        <v>2007</v>
      </c>
      <c r="D212" s="861">
        <v>1.22987386542487</v>
      </c>
      <c r="E212" s="862">
        <v>0.81309151134335378</v>
      </c>
      <c r="F212" s="859"/>
    </row>
    <row r="213" spans="2:6">
      <c r="B213" s="865">
        <v>1</v>
      </c>
      <c r="C213" s="866">
        <v>2007</v>
      </c>
      <c r="D213" s="861">
        <v>1.22987386542487</v>
      </c>
      <c r="E213" s="862">
        <v>0.81309151134335378</v>
      </c>
      <c r="F213" s="859"/>
    </row>
    <row r="214" spans="2:6">
      <c r="B214" s="865">
        <v>2</v>
      </c>
      <c r="C214" s="866">
        <v>2007</v>
      </c>
      <c r="D214" s="861">
        <v>1.22987386542487</v>
      </c>
      <c r="E214" s="862">
        <v>0.81309151134335378</v>
      </c>
      <c r="F214" s="859"/>
    </row>
    <row r="215" spans="2:6">
      <c r="B215" s="865">
        <v>3</v>
      </c>
      <c r="C215" s="866">
        <v>2007</v>
      </c>
      <c r="D215" s="861">
        <v>1.22987386542487</v>
      </c>
      <c r="E215" s="862">
        <v>0.81309151134335378</v>
      </c>
      <c r="F215" s="859"/>
    </row>
    <row r="216" spans="2:6">
      <c r="B216" s="865">
        <v>4</v>
      </c>
      <c r="C216" s="866">
        <v>2008</v>
      </c>
      <c r="D216" s="861">
        <v>1.1940522965289999</v>
      </c>
      <c r="E216" s="862">
        <v>0.83748425668365445</v>
      </c>
      <c r="F216" s="859"/>
    </row>
    <row r="217" spans="2:6">
      <c r="B217" s="865">
        <v>5</v>
      </c>
      <c r="C217" s="866">
        <v>2008</v>
      </c>
      <c r="D217" s="861">
        <v>1.1940522965289999</v>
      </c>
      <c r="E217" s="862">
        <v>0.83748425668365445</v>
      </c>
      <c r="F217" s="859"/>
    </row>
    <row r="218" spans="2:6">
      <c r="B218" s="865">
        <v>6</v>
      </c>
      <c r="C218" s="866">
        <v>2008</v>
      </c>
      <c r="D218" s="861">
        <v>1.1940522965289999</v>
      </c>
      <c r="E218" s="862">
        <v>0.83748425668365445</v>
      </c>
      <c r="F218" s="859"/>
    </row>
    <row r="219" spans="2:6">
      <c r="B219" s="865">
        <v>7</v>
      </c>
      <c r="C219" s="866">
        <v>2008</v>
      </c>
      <c r="D219" s="861">
        <v>1.1940522965289999</v>
      </c>
      <c r="E219" s="862">
        <v>0.83748425668365445</v>
      </c>
      <c r="F219" s="859"/>
    </row>
    <row r="220" spans="2:6">
      <c r="B220" s="865">
        <v>8</v>
      </c>
      <c r="C220" s="866">
        <v>2008</v>
      </c>
      <c r="D220" s="861">
        <v>1.1940522965289999</v>
      </c>
      <c r="E220" s="862">
        <v>0.83748425668365445</v>
      </c>
      <c r="F220" s="859"/>
    </row>
    <row r="221" spans="2:6">
      <c r="B221" s="865">
        <v>9</v>
      </c>
      <c r="C221" s="866">
        <v>2008</v>
      </c>
      <c r="D221" s="861">
        <v>1.1940522965289999</v>
      </c>
      <c r="E221" s="862">
        <v>0.83748425668365445</v>
      </c>
      <c r="F221" s="859"/>
    </row>
    <row r="222" spans="2:6">
      <c r="B222" s="865">
        <v>10</v>
      </c>
      <c r="C222" s="866">
        <v>2008</v>
      </c>
      <c r="D222" s="861">
        <v>1.1940522965289999</v>
      </c>
      <c r="E222" s="862">
        <v>0.83748425668365445</v>
      </c>
      <c r="F222" s="859"/>
    </row>
    <row r="223" spans="2:6">
      <c r="B223" s="865">
        <v>11</v>
      </c>
      <c r="C223" s="866">
        <v>2008</v>
      </c>
      <c r="D223" s="861">
        <v>1.1940522965289999</v>
      </c>
      <c r="E223" s="862">
        <v>0.83748425668365445</v>
      </c>
      <c r="F223" s="859"/>
    </row>
    <row r="224" spans="2:6">
      <c r="B224" s="865">
        <v>12</v>
      </c>
      <c r="C224" s="866">
        <v>2008</v>
      </c>
      <c r="D224" s="861">
        <v>1.1940522965289999</v>
      </c>
      <c r="E224" s="862">
        <v>0.83748425668365445</v>
      </c>
      <c r="F224" s="859"/>
    </row>
    <row r="225" spans="2:6">
      <c r="B225" s="865">
        <v>1</v>
      </c>
      <c r="C225" s="866">
        <v>2008</v>
      </c>
      <c r="D225" s="861">
        <v>1.1940522965289999</v>
      </c>
      <c r="E225" s="862">
        <v>0.83748425668365445</v>
      </c>
      <c r="F225" s="859"/>
    </row>
    <row r="226" spans="2:6">
      <c r="B226" s="865">
        <v>2</v>
      </c>
      <c r="C226" s="866">
        <v>2008</v>
      </c>
      <c r="D226" s="861">
        <v>1.1940522965289999</v>
      </c>
      <c r="E226" s="862">
        <v>0.83748425668365445</v>
      </c>
      <c r="F226" s="859"/>
    </row>
    <row r="227" spans="2:6">
      <c r="B227" s="865">
        <v>3</v>
      </c>
      <c r="C227" s="866">
        <v>2008</v>
      </c>
      <c r="D227" s="861">
        <v>1.1940522965289999</v>
      </c>
      <c r="E227" s="862">
        <v>0.83748425668365445</v>
      </c>
      <c r="F227" s="859"/>
    </row>
    <row r="228" spans="2:6">
      <c r="B228" s="865">
        <v>4</v>
      </c>
      <c r="C228" s="866">
        <v>2009</v>
      </c>
      <c r="D228" s="861">
        <v>1.1592740742999998</v>
      </c>
      <c r="E228" s="862">
        <v>0.86260878438416411</v>
      </c>
      <c r="F228" s="859"/>
    </row>
    <row r="229" spans="2:6">
      <c r="B229" s="865">
        <v>5</v>
      </c>
      <c r="C229" s="866">
        <v>2009</v>
      </c>
      <c r="D229" s="861">
        <v>1.1592740742999998</v>
      </c>
      <c r="E229" s="862">
        <v>0.86260878438416411</v>
      </c>
      <c r="F229" s="859"/>
    </row>
    <row r="230" spans="2:6">
      <c r="B230" s="865">
        <v>6</v>
      </c>
      <c r="C230" s="866">
        <v>2009</v>
      </c>
      <c r="D230" s="861">
        <v>1.1592740742999998</v>
      </c>
      <c r="E230" s="862">
        <v>0.86260878438416411</v>
      </c>
      <c r="F230" s="859"/>
    </row>
    <row r="231" spans="2:6">
      <c r="B231" s="865">
        <v>7</v>
      </c>
      <c r="C231" s="866">
        <v>2009</v>
      </c>
      <c r="D231" s="861">
        <v>1.1592740742999998</v>
      </c>
      <c r="E231" s="862">
        <v>0.86260878438416411</v>
      </c>
      <c r="F231" s="859"/>
    </row>
    <row r="232" spans="2:6">
      <c r="B232" s="865">
        <v>8</v>
      </c>
      <c r="C232" s="866">
        <v>2009</v>
      </c>
      <c r="D232" s="861">
        <v>1.1592740742999998</v>
      </c>
      <c r="E232" s="862">
        <v>0.86260878438416411</v>
      </c>
      <c r="F232" s="859"/>
    </row>
    <row r="233" spans="2:6">
      <c r="B233" s="865">
        <v>9</v>
      </c>
      <c r="C233" s="866">
        <v>2009</v>
      </c>
      <c r="D233" s="861">
        <v>1.1592740742999998</v>
      </c>
      <c r="E233" s="862">
        <v>0.86260878438416411</v>
      </c>
      <c r="F233" s="859"/>
    </row>
    <row r="234" spans="2:6">
      <c r="B234" s="865">
        <v>10</v>
      </c>
      <c r="C234" s="866">
        <v>2009</v>
      </c>
      <c r="D234" s="861">
        <v>1.1592740742999998</v>
      </c>
      <c r="E234" s="862">
        <v>0.86260878438416411</v>
      </c>
      <c r="F234" s="859"/>
    </row>
    <row r="235" spans="2:6">
      <c r="B235" s="865">
        <v>11</v>
      </c>
      <c r="C235" s="866">
        <v>2009</v>
      </c>
      <c r="D235" s="861">
        <v>1.1592740742999998</v>
      </c>
      <c r="E235" s="862">
        <v>0.86260878438416411</v>
      </c>
      <c r="F235" s="859"/>
    </row>
    <row r="236" spans="2:6">
      <c r="B236" s="865">
        <v>12</v>
      </c>
      <c r="C236" s="866">
        <v>2009</v>
      </c>
      <c r="D236" s="861">
        <v>1.1592740742999998</v>
      </c>
      <c r="E236" s="862">
        <v>0.86260878438416411</v>
      </c>
      <c r="F236" s="859"/>
    </row>
    <row r="237" spans="2:6">
      <c r="B237" s="865">
        <v>1</v>
      </c>
      <c r="C237" s="866">
        <v>2009</v>
      </c>
      <c r="D237" s="861">
        <v>1.1592740742999998</v>
      </c>
      <c r="E237" s="862">
        <v>0.86260878438416411</v>
      </c>
      <c r="F237" s="859"/>
    </row>
    <row r="238" spans="2:6">
      <c r="B238" s="865">
        <v>2</v>
      </c>
      <c r="C238" s="866">
        <v>2009</v>
      </c>
      <c r="D238" s="861">
        <v>1.1592740742999998</v>
      </c>
      <c r="E238" s="862">
        <v>0.86260878438416411</v>
      </c>
      <c r="F238" s="859"/>
    </row>
    <row r="239" spans="2:6">
      <c r="B239" s="865">
        <v>3</v>
      </c>
      <c r="C239" s="866">
        <v>2009</v>
      </c>
      <c r="D239" s="861">
        <v>1.1592740742999998</v>
      </c>
      <c r="E239" s="862">
        <v>0.86260878438416411</v>
      </c>
      <c r="F239" s="859"/>
    </row>
    <row r="240" spans="2:6">
      <c r="B240" s="865">
        <v>4</v>
      </c>
      <c r="C240" s="866">
        <v>2010</v>
      </c>
      <c r="D240" s="861">
        <v>1.1255088099999999</v>
      </c>
      <c r="E240" s="862">
        <v>0.888487047915689</v>
      </c>
      <c r="F240" s="859"/>
    </row>
    <row r="241" spans="2:6">
      <c r="B241" s="865">
        <v>5</v>
      </c>
      <c r="C241" s="866">
        <v>2010</v>
      </c>
      <c r="D241" s="861">
        <v>1.1255088099999999</v>
      </c>
      <c r="E241" s="862">
        <v>0.888487047915689</v>
      </c>
      <c r="F241" s="859"/>
    </row>
    <row r="242" spans="2:6">
      <c r="B242" s="865">
        <v>6</v>
      </c>
      <c r="C242" s="866">
        <v>2010</v>
      </c>
      <c r="D242" s="861">
        <v>1.1255088099999999</v>
      </c>
      <c r="E242" s="862">
        <v>0.888487047915689</v>
      </c>
      <c r="F242" s="859"/>
    </row>
    <row r="243" spans="2:6">
      <c r="B243" s="865">
        <v>7</v>
      </c>
      <c r="C243" s="866">
        <v>2010</v>
      </c>
      <c r="D243" s="861">
        <v>1.1255088099999999</v>
      </c>
      <c r="E243" s="862">
        <v>0.888487047915689</v>
      </c>
      <c r="F243" s="859"/>
    </row>
    <row r="244" spans="2:6">
      <c r="B244" s="865">
        <v>8</v>
      </c>
      <c r="C244" s="866">
        <v>2010</v>
      </c>
      <c r="D244" s="861">
        <v>1.1255088099999999</v>
      </c>
      <c r="E244" s="862">
        <v>0.888487047915689</v>
      </c>
      <c r="F244" s="859"/>
    </row>
    <row r="245" spans="2:6">
      <c r="B245" s="865">
        <v>9</v>
      </c>
      <c r="C245" s="866">
        <v>2010</v>
      </c>
      <c r="D245" s="861">
        <v>1.1255088099999999</v>
      </c>
      <c r="E245" s="862">
        <v>0.888487047915689</v>
      </c>
      <c r="F245" s="859"/>
    </row>
    <row r="246" spans="2:6">
      <c r="B246" s="865">
        <v>10</v>
      </c>
      <c r="C246" s="866">
        <v>2010</v>
      </c>
      <c r="D246" s="861">
        <v>1.1255088099999999</v>
      </c>
      <c r="E246" s="862">
        <v>0.888487047915689</v>
      </c>
      <c r="F246" s="859"/>
    </row>
    <row r="247" spans="2:6">
      <c r="B247" s="865">
        <v>11</v>
      </c>
      <c r="C247" s="866">
        <v>2010</v>
      </c>
      <c r="D247" s="861">
        <v>1.1255088099999999</v>
      </c>
      <c r="E247" s="862">
        <v>0.888487047915689</v>
      </c>
      <c r="F247" s="859"/>
    </row>
    <row r="248" spans="2:6">
      <c r="B248" s="865">
        <v>12</v>
      </c>
      <c r="C248" s="866">
        <v>2010</v>
      </c>
      <c r="D248" s="861">
        <v>1.1255088099999999</v>
      </c>
      <c r="E248" s="862">
        <v>0.888487047915689</v>
      </c>
      <c r="F248" s="859"/>
    </row>
    <row r="249" spans="2:6">
      <c r="B249" s="865">
        <v>1</v>
      </c>
      <c r="C249" s="866">
        <v>2010</v>
      </c>
      <c r="D249" s="861">
        <v>1.1255088099999999</v>
      </c>
      <c r="E249" s="862">
        <v>0.888487047915689</v>
      </c>
      <c r="F249" s="859"/>
    </row>
    <row r="250" spans="2:6">
      <c r="B250" s="865">
        <v>2</v>
      </c>
      <c r="C250" s="866">
        <v>2010</v>
      </c>
      <c r="D250" s="861">
        <v>1.1255088099999999</v>
      </c>
      <c r="E250" s="862">
        <v>0.888487047915689</v>
      </c>
      <c r="F250" s="859"/>
    </row>
    <row r="251" spans="2:6">
      <c r="B251" s="865">
        <v>3</v>
      </c>
      <c r="C251" s="866">
        <v>2010</v>
      </c>
      <c r="D251" s="861">
        <v>1.1255088099999999</v>
      </c>
      <c r="E251" s="862">
        <v>0.888487047915689</v>
      </c>
      <c r="F251" s="859"/>
    </row>
    <row r="252" spans="2:6">
      <c r="B252" s="865">
        <v>4</v>
      </c>
      <c r="C252" s="866">
        <v>2011</v>
      </c>
      <c r="D252" s="861">
        <v>1.092727</v>
      </c>
      <c r="E252" s="862">
        <v>0.91514165935315961</v>
      </c>
      <c r="F252" s="859"/>
    </row>
    <row r="253" spans="2:6">
      <c r="B253" s="865">
        <v>5</v>
      </c>
      <c r="C253" s="866">
        <v>2011</v>
      </c>
      <c r="D253" s="861">
        <v>1.092727</v>
      </c>
      <c r="E253" s="862">
        <v>0.91514165935315961</v>
      </c>
      <c r="F253" s="859"/>
    </row>
    <row r="254" spans="2:6">
      <c r="B254" s="865">
        <v>6</v>
      </c>
      <c r="C254" s="866">
        <v>2011</v>
      </c>
      <c r="D254" s="861">
        <v>1.092727</v>
      </c>
      <c r="E254" s="862">
        <v>0.91514165935315961</v>
      </c>
      <c r="F254" s="859"/>
    </row>
    <row r="255" spans="2:6">
      <c r="B255" s="865">
        <v>7</v>
      </c>
      <c r="C255" s="866">
        <v>2011</v>
      </c>
      <c r="D255" s="861">
        <v>1.092727</v>
      </c>
      <c r="E255" s="862">
        <v>0.91514165935315961</v>
      </c>
      <c r="F255" s="859"/>
    </row>
    <row r="256" spans="2:6">
      <c r="B256" s="865">
        <v>8</v>
      </c>
      <c r="C256" s="866">
        <v>2011</v>
      </c>
      <c r="D256" s="861">
        <v>1.092727</v>
      </c>
      <c r="E256" s="862">
        <v>0.91514165935315961</v>
      </c>
      <c r="F256" s="859"/>
    </row>
    <row r="257" spans="2:6">
      <c r="B257" s="865">
        <v>9</v>
      </c>
      <c r="C257" s="866">
        <v>2011</v>
      </c>
      <c r="D257" s="861">
        <v>1.092727</v>
      </c>
      <c r="E257" s="862">
        <v>0.91514165935315961</v>
      </c>
      <c r="F257" s="859"/>
    </row>
    <row r="258" spans="2:6">
      <c r="B258" s="865">
        <v>10</v>
      </c>
      <c r="C258" s="866">
        <v>2011</v>
      </c>
      <c r="D258" s="861">
        <v>1.092727</v>
      </c>
      <c r="E258" s="862">
        <v>0.91514165935315961</v>
      </c>
      <c r="F258" s="859"/>
    </row>
    <row r="259" spans="2:6">
      <c r="B259" s="865">
        <v>11</v>
      </c>
      <c r="C259" s="866">
        <v>2011</v>
      </c>
      <c r="D259" s="861">
        <v>1.092727</v>
      </c>
      <c r="E259" s="862">
        <v>0.91514165935315961</v>
      </c>
      <c r="F259" s="859"/>
    </row>
    <row r="260" spans="2:6">
      <c r="B260" s="865">
        <v>12</v>
      </c>
      <c r="C260" s="866">
        <v>2011</v>
      </c>
      <c r="D260" s="861">
        <v>1.092727</v>
      </c>
      <c r="E260" s="862">
        <v>0.91514165935315961</v>
      </c>
      <c r="F260" s="859"/>
    </row>
    <row r="261" spans="2:6">
      <c r="B261" s="865">
        <v>1</v>
      </c>
      <c r="C261" s="866">
        <v>2011</v>
      </c>
      <c r="D261" s="861">
        <v>1.092727</v>
      </c>
      <c r="E261" s="862">
        <v>0.91514165935315961</v>
      </c>
      <c r="F261" s="859"/>
    </row>
    <row r="262" spans="2:6">
      <c r="B262" s="865">
        <v>2</v>
      </c>
      <c r="C262" s="866">
        <v>2011</v>
      </c>
      <c r="D262" s="861">
        <v>1.092727</v>
      </c>
      <c r="E262" s="862">
        <v>0.91514165935315961</v>
      </c>
      <c r="F262" s="859"/>
    </row>
    <row r="263" spans="2:6">
      <c r="B263" s="865">
        <v>3</v>
      </c>
      <c r="C263" s="866">
        <v>2011</v>
      </c>
      <c r="D263" s="861">
        <v>1.092727</v>
      </c>
      <c r="E263" s="862">
        <v>0.91514165935315961</v>
      </c>
      <c r="F263" s="859"/>
    </row>
    <row r="264" spans="2:6">
      <c r="B264" s="865">
        <v>4</v>
      </c>
      <c r="C264" s="866">
        <v>2012</v>
      </c>
      <c r="D264" s="861">
        <v>1.0609</v>
      </c>
      <c r="E264" s="862">
        <v>0.94259590913375435</v>
      </c>
      <c r="F264" s="859"/>
    </row>
    <row r="265" spans="2:6">
      <c r="B265" s="865">
        <v>5</v>
      </c>
      <c r="C265" s="866">
        <v>2012</v>
      </c>
      <c r="D265" s="861">
        <v>1.0609</v>
      </c>
      <c r="E265" s="862">
        <v>0.94259590913375435</v>
      </c>
      <c r="F265" s="859"/>
    </row>
    <row r="266" spans="2:6">
      <c r="B266" s="865">
        <v>6</v>
      </c>
      <c r="C266" s="866">
        <v>2012</v>
      </c>
      <c r="D266" s="861">
        <v>1.0609</v>
      </c>
      <c r="E266" s="862">
        <v>0.94259590913375435</v>
      </c>
      <c r="F266" s="859"/>
    </row>
    <row r="267" spans="2:6">
      <c r="B267" s="865">
        <v>7</v>
      </c>
      <c r="C267" s="866">
        <v>2012</v>
      </c>
      <c r="D267" s="861">
        <v>1.0609</v>
      </c>
      <c r="E267" s="862">
        <v>0.94259590913375435</v>
      </c>
      <c r="F267" s="859"/>
    </row>
    <row r="268" spans="2:6">
      <c r="B268" s="865">
        <v>8</v>
      </c>
      <c r="C268" s="866">
        <v>2012</v>
      </c>
      <c r="D268" s="861">
        <v>1.0609</v>
      </c>
      <c r="E268" s="862">
        <v>0.94259590913375435</v>
      </c>
      <c r="F268" s="859"/>
    </row>
    <row r="269" spans="2:6">
      <c r="B269" s="865">
        <v>9</v>
      </c>
      <c r="C269" s="866">
        <v>2012</v>
      </c>
      <c r="D269" s="861">
        <v>1.0609</v>
      </c>
      <c r="E269" s="862">
        <v>0.94259590913375435</v>
      </c>
      <c r="F269" s="859"/>
    </row>
    <row r="270" spans="2:6">
      <c r="B270" s="865">
        <v>10</v>
      </c>
      <c r="C270" s="866">
        <v>2012</v>
      </c>
      <c r="D270" s="861">
        <v>1.0609</v>
      </c>
      <c r="E270" s="862">
        <v>0.94259590913375435</v>
      </c>
      <c r="F270" s="859"/>
    </row>
    <row r="271" spans="2:6">
      <c r="B271" s="865">
        <v>11</v>
      </c>
      <c r="C271" s="866">
        <v>2012</v>
      </c>
      <c r="D271" s="861">
        <v>1.0609</v>
      </c>
      <c r="E271" s="862">
        <v>0.94259590913375435</v>
      </c>
      <c r="F271" s="859"/>
    </row>
    <row r="272" spans="2:6">
      <c r="B272" s="865">
        <v>12</v>
      </c>
      <c r="C272" s="866">
        <v>2012</v>
      </c>
      <c r="D272" s="861">
        <v>1.0609</v>
      </c>
      <c r="E272" s="862">
        <v>0.94259590913375435</v>
      </c>
      <c r="F272" s="859"/>
    </row>
    <row r="273" spans="2:6">
      <c r="B273" s="865">
        <v>1</v>
      </c>
      <c r="C273" s="866">
        <v>2012</v>
      </c>
      <c r="D273" s="861">
        <v>1.0609</v>
      </c>
      <c r="E273" s="862">
        <v>0.94259590913375435</v>
      </c>
      <c r="F273" s="859"/>
    </row>
    <row r="274" spans="2:6">
      <c r="B274" s="865">
        <v>2</v>
      </c>
      <c r="C274" s="866">
        <v>2012</v>
      </c>
      <c r="D274" s="861">
        <v>1.0609</v>
      </c>
      <c r="E274" s="862">
        <v>0.94259590913375435</v>
      </c>
      <c r="F274" s="859"/>
    </row>
    <row r="275" spans="2:6">
      <c r="B275" s="865">
        <v>3</v>
      </c>
      <c r="C275" s="866">
        <v>2012</v>
      </c>
      <c r="D275" s="861">
        <v>1.0609</v>
      </c>
      <c r="E275" s="862">
        <v>0.94259590913375435</v>
      </c>
      <c r="F275" s="859"/>
    </row>
    <row r="276" spans="2:6">
      <c r="B276" s="865">
        <v>4</v>
      </c>
      <c r="C276" s="866">
        <v>2013</v>
      </c>
      <c r="D276" s="861">
        <v>1.03</v>
      </c>
      <c r="E276" s="862">
        <v>0.970873786407767</v>
      </c>
      <c r="F276" s="859"/>
    </row>
    <row r="277" spans="2:6">
      <c r="B277" s="865">
        <v>5</v>
      </c>
      <c r="C277" s="866">
        <v>2013</v>
      </c>
      <c r="D277" s="861">
        <v>1.03</v>
      </c>
      <c r="E277" s="862">
        <v>0.970873786407767</v>
      </c>
      <c r="F277" s="859"/>
    </row>
    <row r="278" spans="2:6">
      <c r="B278" s="865">
        <v>6</v>
      </c>
      <c r="C278" s="866">
        <v>2013</v>
      </c>
      <c r="D278" s="861">
        <v>1.03</v>
      </c>
      <c r="E278" s="862">
        <v>0.970873786407767</v>
      </c>
      <c r="F278" s="859"/>
    </row>
    <row r="279" spans="2:6">
      <c r="B279" s="865">
        <v>7</v>
      </c>
      <c r="C279" s="866">
        <v>2013</v>
      </c>
      <c r="D279" s="861">
        <v>1.03</v>
      </c>
      <c r="E279" s="862">
        <v>0.970873786407767</v>
      </c>
      <c r="F279" s="859"/>
    </row>
    <row r="280" spans="2:6">
      <c r="B280" s="865">
        <v>8</v>
      </c>
      <c r="C280" s="866">
        <v>2013</v>
      </c>
      <c r="D280" s="861">
        <v>1.03</v>
      </c>
      <c r="E280" s="862">
        <v>0.970873786407767</v>
      </c>
      <c r="F280" s="859"/>
    </row>
    <row r="281" spans="2:6">
      <c r="B281" s="865">
        <v>9</v>
      </c>
      <c r="C281" s="866">
        <v>2013</v>
      </c>
      <c r="D281" s="861">
        <v>1.03</v>
      </c>
      <c r="E281" s="862">
        <v>0.970873786407767</v>
      </c>
      <c r="F281" s="859"/>
    </row>
    <row r="282" spans="2:6">
      <c r="B282" s="865">
        <v>10</v>
      </c>
      <c r="C282" s="866">
        <v>2013</v>
      </c>
      <c r="D282" s="861">
        <v>1.03</v>
      </c>
      <c r="E282" s="862">
        <v>0.970873786407767</v>
      </c>
      <c r="F282" s="859"/>
    </row>
    <row r="283" spans="2:6">
      <c r="B283" s="865">
        <v>11</v>
      </c>
      <c r="C283" s="866">
        <v>2013</v>
      </c>
      <c r="D283" s="861">
        <v>1.03</v>
      </c>
      <c r="E283" s="862">
        <v>0.970873786407767</v>
      </c>
      <c r="F283" s="859"/>
    </row>
    <row r="284" spans="2:6">
      <c r="B284" s="865">
        <v>12</v>
      </c>
      <c r="C284" s="866">
        <v>2013</v>
      </c>
      <c r="D284" s="861">
        <v>1.03</v>
      </c>
      <c r="E284" s="862">
        <v>0.970873786407767</v>
      </c>
      <c r="F284" s="859"/>
    </row>
    <row r="285" spans="2:6">
      <c r="B285" s="865">
        <v>1</v>
      </c>
      <c r="C285" s="866">
        <v>2013</v>
      </c>
      <c r="D285" s="861">
        <v>1.03</v>
      </c>
      <c r="E285" s="862">
        <v>0.970873786407767</v>
      </c>
      <c r="F285" s="859"/>
    </row>
    <row r="286" spans="2:6">
      <c r="B286" s="865">
        <v>2</v>
      </c>
      <c r="C286" s="866">
        <v>2013</v>
      </c>
      <c r="D286" s="861">
        <v>1.03</v>
      </c>
      <c r="E286" s="862">
        <v>0.970873786407767</v>
      </c>
      <c r="F286" s="859"/>
    </row>
    <row r="287" spans="2:6">
      <c r="B287" s="865">
        <v>3</v>
      </c>
      <c r="C287" s="866">
        <v>2013</v>
      </c>
      <c r="D287" s="861">
        <v>1.03</v>
      </c>
      <c r="E287" s="862">
        <v>0.970873786407767</v>
      </c>
      <c r="F287" s="859"/>
    </row>
    <row r="288" spans="2:6">
      <c r="B288" s="865">
        <v>4</v>
      </c>
      <c r="C288" s="866">
        <v>2014</v>
      </c>
      <c r="D288" s="861">
        <v>1</v>
      </c>
      <c r="E288" s="862">
        <v>1</v>
      </c>
      <c r="F288" s="859"/>
    </row>
    <row r="289" spans="2:6">
      <c r="B289" s="865">
        <v>5</v>
      </c>
      <c r="C289" s="866">
        <v>2014</v>
      </c>
      <c r="D289" s="861">
        <v>1</v>
      </c>
      <c r="E289" s="862">
        <v>1</v>
      </c>
      <c r="F289" s="859"/>
    </row>
    <row r="290" spans="2:6">
      <c r="B290" s="865">
        <v>6</v>
      </c>
      <c r="C290" s="866">
        <v>2014</v>
      </c>
      <c r="D290" s="861">
        <v>1</v>
      </c>
      <c r="E290" s="862">
        <v>1</v>
      </c>
      <c r="F290" s="859"/>
    </row>
    <row r="291" spans="2:6">
      <c r="B291" s="865">
        <v>7</v>
      </c>
      <c r="C291" s="866">
        <v>2014</v>
      </c>
      <c r="D291" s="861">
        <v>1</v>
      </c>
      <c r="E291" s="862">
        <v>1</v>
      </c>
      <c r="F291" s="859"/>
    </row>
    <row r="292" spans="2:6">
      <c r="B292" s="865">
        <v>8</v>
      </c>
      <c r="C292" s="866">
        <v>2014</v>
      </c>
      <c r="D292" s="861">
        <v>1</v>
      </c>
      <c r="E292" s="862">
        <v>1</v>
      </c>
      <c r="F292" s="859"/>
    </row>
    <row r="293" spans="2:6">
      <c r="B293" s="865">
        <v>9</v>
      </c>
      <c r="C293" s="866">
        <v>2014</v>
      </c>
      <c r="D293" s="861">
        <v>1</v>
      </c>
      <c r="E293" s="862">
        <v>1</v>
      </c>
      <c r="F293" s="859"/>
    </row>
    <row r="294" spans="2:6">
      <c r="B294" s="865">
        <v>10</v>
      </c>
      <c r="C294" s="866">
        <v>2014</v>
      </c>
      <c r="D294" s="861">
        <v>1</v>
      </c>
      <c r="E294" s="862">
        <v>1</v>
      </c>
      <c r="F294" s="859"/>
    </row>
    <row r="295" spans="2:6">
      <c r="B295" s="865">
        <v>11</v>
      </c>
      <c r="C295" s="866">
        <v>2014</v>
      </c>
      <c r="D295" s="861">
        <v>1</v>
      </c>
      <c r="E295" s="862">
        <v>1</v>
      </c>
      <c r="F295" s="859"/>
    </row>
    <row r="296" spans="2:6">
      <c r="B296" s="865">
        <v>12</v>
      </c>
      <c r="C296" s="866">
        <v>2014</v>
      </c>
      <c r="D296" s="861">
        <v>1</v>
      </c>
      <c r="E296" s="862">
        <v>1</v>
      </c>
      <c r="F296" s="859"/>
    </row>
    <row r="297" spans="2:6">
      <c r="B297" s="865">
        <v>1</v>
      </c>
      <c r="C297" s="866">
        <v>2014</v>
      </c>
      <c r="D297" s="861">
        <v>1</v>
      </c>
      <c r="E297" s="862">
        <v>1</v>
      </c>
      <c r="F297" s="859"/>
    </row>
    <row r="298" spans="2:6">
      <c r="B298" s="865">
        <v>2</v>
      </c>
      <c r="C298" s="866">
        <v>2014</v>
      </c>
      <c r="D298" s="861">
        <v>1</v>
      </c>
      <c r="E298" s="862">
        <v>1</v>
      </c>
      <c r="F298" s="859"/>
    </row>
    <row r="299" spans="2:6">
      <c r="B299" s="865">
        <v>3</v>
      </c>
      <c r="C299" s="866">
        <v>2014</v>
      </c>
      <c r="D299" s="861">
        <v>1</v>
      </c>
      <c r="E299" s="862">
        <v>1</v>
      </c>
      <c r="F299" s="859"/>
    </row>
    <row r="300" spans="2:6">
      <c r="B300" s="865">
        <v>4</v>
      </c>
      <c r="C300" s="866">
        <v>2015</v>
      </c>
      <c r="D300" s="861">
        <v>0.970873786407767</v>
      </c>
      <c r="E300" s="862">
        <v>1.03</v>
      </c>
      <c r="F300" s="859"/>
    </row>
    <row r="301" spans="2:6">
      <c r="B301" s="865">
        <v>5</v>
      </c>
      <c r="C301" s="866">
        <v>2015</v>
      </c>
      <c r="D301" s="861">
        <v>0.970873786407767</v>
      </c>
      <c r="E301" s="862">
        <v>1.03</v>
      </c>
      <c r="F301" s="859"/>
    </row>
    <row r="302" spans="2:6">
      <c r="B302" s="865">
        <v>6</v>
      </c>
      <c r="C302" s="866">
        <v>2015</v>
      </c>
      <c r="D302" s="861">
        <v>0.970873786407767</v>
      </c>
      <c r="E302" s="862">
        <v>1.03</v>
      </c>
      <c r="F302" s="859"/>
    </row>
    <row r="303" spans="2:6">
      <c r="B303" s="865">
        <v>7</v>
      </c>
      <c r="C303" s="866">
        <v>2015</v>
      </c>
      <c r="D303" s="861">
        <v>0.970873786407767</v>
      </c>
      <c r="E303" s="862">
        <v>1.03</v>
      </c>
      <c r="F303" s="859"/>
    </row>
    <row r="304" spans="2:6">
      <c r="B304" s="865">
        <v>8</v>
      </c>
      <c r="C304" s="866">
        <v>2015</v>
      </c>
      <c r="D304" s="861">
        <v>0.970873786407767</v>
      </c>
      <c r="E304" s="862">
        <v>1.03</v>
      </c>
      <c r="F304" s="859"/>
    </row>
    <row r="305" spans="2:6">
      <c r="B305" s="865">
        <v>9</v>
      </c>
      <c r="C305" s="866">
        <v>2015</v>
      </c>
      <c r="D305" s="861">
        <v>0.970873786407767</v>
      </c>
      <c r="E305" s="862">
        <v>1.03</v>
      </c>
      <c r="F305" s="859"/>
    </row>
    <row r="306" spans="2:6">
      <c r="B306" s="865">
        <v>10</v>
      </c>
      <c r="C306" s="866">
        <v>2015</v>
      </c>
      <c r="D306" s="861">
        <v>0.970873786407767</v>
      </c>
      <c r="E306" s="862">
        <v>1.03</v>
      </c>
      <c r="F306" s="859"/>
    </row>
    <row r="307" spans="2:6">
      <c r="B307" s="865">
        <v>11</v>
      </c>
      <c r="C307" s="866">
        <v>2015</v>
      </c>
      <c r="D307" s="861">
        <v>0.970873786407767</v>
      </c>
      <c r="E307" s="862">
        <v>1.03</v>
      </c>
      <c r="F307" s="859"/>
    </row>
    <row r="308" spans="2:6">
      <c r="B308" s="865">
        <v>12</v>
      </c>
      <c r="C308" s="866">
        <v>2015</v>
      </c>
      <c r="D308" s="861">
        <v>0.970873786407767</v>
      </c>
      <c r="E308" s="862">
        <v>1.03</v>
      </c>
      <c r="F308" s="859"/>
    </row>
    <row r="309" spans="2:6">
      <c r="B309" s="865">
        <v>1</v>
      </c>
      <c r="C309" s="866">
        <v>2015</v>
      </c>
      <c r="D309" s="861">
        <v>0.970873786407767</v>
      </c>
      <c r="E309" s="862">
        <v>1.03</v>
      </c>
      <c r="F309" s="859"/>
    </row>
    <row r="310" spans="2:6">
      <c r="B310" s="865">
        <v>2</v>
      </c>
      <c r="C310" s="866">
        <v>2015</v>
      </c>
      <c r="D310" s="861">
        <v>0.970873786407767</v>
      </c>
      <c r="E310" s="862">
        <v>1.03</v>
      </c>
      <c r="F310" s="859"/>
    </row>
    <row r="311" spans="2:6">
      <c r="B311" s="865">
        <v>3</v>
      </c>
      <c r="C311" s="866">
        <v>2015</v>
      </c>
      <c r="D311" s="861">
        <v>0.970873786407767</v>
      </c>
      <c r="E311" s="862">
        <v>1.03</v>
      </c>
      <c r="F311" s="859"/>
    </row>
    <row r="312" spans="2:6">
      <c r="B312" s="865">
        <v>4</v>
      </c>
      <c r="C312" s="866">
        <v>2016</v>
      </c>
      <c r="D312" s="861">
        <v>0.94259590913375435</v>
      </c>
      <c r="E312" s="862">
        <v>1.0609</v>
      </c>
      <c r="F312" s="859"/>
    </row>
    <row r="313" spans="2:6">
      <c r="B313" s="865">
        <v>5</v>
      </c>
      <c r="C313" s="866">
        <v>2016</v>
      </c>
      <c r="D313" s="861">
        <v>0.94259590913375435</v>
      </c>
      <c r="E313" s="862">
        <v>1.0609</v>
      </c>
      <c r="F313" s="859"/>
    </row>
    <row r="314" spans="2:6">
      <c r="B314" s="865">
        <v>6</v>
      </c>
      <c r="C314" s="866">
        <v>2016</v>
      </c>
      <c r="D314" s="861">
        <v>0.94259590913375435</v>
      </c>
      <c r="E314" s="862">
        <v>1.0609</v>
      </c>
      <c r="F314" s="859"/>
    </row>
    <row r="315" spans="2:6">
      <c r="B315" s="865">
        <v>7</v>
      </c>
      <c r="C315" s="866">
        <v>2016</v>
      </c>
      <c r="D315" s="861">
        <v>0.94259590913375435</v>
      </c>
      <c r="E315" s="862">
        <v>1.0609</v>
      </c>
      <c r="F315" s="859"/>
    </row>
    <row r="316" spans="2:6">
      <c r="B316" s="865">
        <v>8</v>
      </c>
      <c r="C316" s="866">
        <v>2016</v>
      </c>
      <c r="D316" s="861">
        <v>0.94259590913375435</v>
      </c>
      <c r="E316" s="862">
        <v>1.0609</v>
      </c>
      <c r="F316" s="859"/>
    </row>
    <row r="317" spans="2:6">
      <c r="B317" s="865">
        <v>9</v>
      </c>
      <c r="C317" s="866">
        <v>2016</v>
      </c>
      <c r="D317" s="861">
        <v>0.94259590913375435</v>
      </c>
      <c r="E317" s="862">
        <v>1.0609</v>
      </c>
      <c r="F317" s="859"/>
    </row>
    <row r="318" spans="2:6">
      <c r="B318" s="865">
        <v>10</v>
      </c>
      <c r="C318" s="866">
        <v>2016</v>
      </c>
      <c r="D318" s="861">
        <v>0.94259590913375435</v>
      </c>
      <c r="E318" s="862">
        <v>1.0609</v>
      </c>
      <c r="F318" s="859"/>
    </row>
    <row r="319" spans="2:6">
      <c r="B319" s="865">
        <v>11</v>
      </c>
      <c r="C319" s="866">
        <v>2016</v>
      </c>
      <c r="D319" s="861">
        <v>0.94259590913375435</v>
      </c>
      <c r="E319" s="862">
        <v>1.0609</v>
      </c>
      <c r="F319" s="859"/>
    </row>
    <row r="320" spans="2:6">
      <c r="B320" s="865">
        <v>12</v>
      </c>
      <c r="C320" s="866">
        <v>2016</v>
      </c>
      <c r="D320" s="861">
        <v>0.94259590913375435</v>
      </c>
      <c r="E320" s="862">
        <v>1.0609</v>
      </c>
      <c r="F320" s="859"/>
    </row>
    <row r="321" spans="2:6">
      <c r="B321" s="865">
        <v>1</v>
      </c>
      <c r="C321" s="866">
        <v>2016</v>
      </c>
      <c r="D321" s="861">
        <v>0.94259590913375435</v>
      </c>
      <c r="E321" s="862">
        <v>1.0609</v>
      </c>
      <c r="F321" s="859"/>
    </row>
    <row r="322" spans="2:6">
      <c r="B322" s="865">
        <v>2</v>
      </c>
      <c r="C322" s="866">
        <v>2016</v>
      </c>
      <c r="D322" s="861">
        <v>0.94259590913375435</v>
      </c>
      <c r="E322" s="862">
        <v>1.0609</v>
      </c>
      <c r="F322" s="859"/>
    </row>
    <row r="323" spans="2:6">
      <c r="B323" s="865">
        <v>3</v>
      </c>
      <c r="C323" s="866">
        <v>2016</v>
      </c>
      <c r="D323" s="861">
        <v>0.94259590913375435</v>
      </c>
      <c r="E323" s="862">
        <v>1.0609</v>
      </c>
      <c r="F323" s="859"/>
    </row>
    <row r="324" spans="2:6">
      <c r="B324" s="865">
        <v>4</v>
      </c>
      <c r="C324" s="866">
        <v>2017</v>
      </c>
      <c r="D324" s="861">
        <v>0.91514165935315961</v>
      </c>
      <c r="E324" s="862">
        <v>1.092727</v>
      </c>
      <c r="F324" s="859"/>
    </row>
    <row r="325" spans="2:6">
      <c r="B325" s="865">
        <v>5</v>
      </c>
      <c r="C325" s="866">
        <v>2017</v>
      </c>
      <c r="D325" s="861">
        <v>0.91514165935315961</v>
      </c>
      <c r="E325" s="862">
        <v>1.092727</v>
      </c>
      <c r="F325" s="859"/>
    </row>
    <row r="326" spans="2:6">
      <c r="B326" s="865">
        <v>6</v>
      </c>
      <c r="C326" s="866">
        <v>2017</v>
      </c>
      <c r="D326" s="861">
        <v>0.91514165935315961</v>
      </c>
      <c r="E326" s="862">
        <v>1.092727</v>
      </c>
      <c r="F326" s="859"/>
    </row>
    <row r="327" spans="2:6">
      <c r="B327" s="865">
        <v>7</v>
      </c>
      <c r="C327" s="866">
        <v>2017</v>
      </c>
      <c r="D327" s="861">
        <v>0.91514165935315961</v>
      </c>
      <c r="E327" s="862">
        <v>1.092727</v>
      </c>
      <c r="F327" s="859"/>
    </row>
    <row r="328" spans="2:6">
      <c r="B328" s="865">
        <v>8</v>
      </c>
      <c r="C328" s="866">
        <v>2017</v>
      </c>
      <c r="D328" s="861">
        <v>0.91514165935315961</v>
      </c>
      <c r="E328" s="862">
        <v>1.092727</v>
      </c>
      <c r="F328" s="859"/>
    </row>
    <row r="329" spans="2:6">
      <c r="B329" s="865">
        <v>9</v>
      </c>
      <c r="C329" s="866">
        <v>2017</v>
      </c>
      <c r="D329" s="861">
        <v>0.91514165935315961</v>
      </c>
      <c r="E329" s="862">
        <v>1.092727</v>
      </c>
      <c r="F329" s="859"/>
    </row>
    <row r="330" spans="2:6">
      <c r="B330" s="865">
        <v>10</v>
      </c>
      <c r="C330" s="866">
        <v>2017</v>
      </c>
      <c r="D330" s="861">
        <v>0.91514165935315961</v>
      </c>
      <c r="E330" s="862">
        <v>1.092727</v>
      </c>
      <c r="F330" s="859"/>
    </row>
    <row r="331" spans="2:6">
      <c r="B331" s="865">
        <v>11</v>
      </c>
      <c r="C331" s="866">
        <v>2017</v>
      </c>
      <c r="D331" s="861">
        <v>0.91514165935315961</v>
      </c>
      <c r="E331" s="862">
        <v>1.092727</v>
      </c>
      <c r="F331" s="859"/>
    </row>
    <row r="332" spans="2:6">
      <c r="B332" s="865">
        <v>12</v>
      </c>
      <c r="C332" s="866">
        <v>2017</v>
      </c>
      <c r="D332" s="861">
        <v>0.91514165935315961</v>
      </c>
      <c r="E332" s="862">
        <v>1.092727</v>
      </c>
      <c r="F332" s="859"/>
    </row>
    <row r="333" spans="2:6">
      <c r="B333" s="865">
        <v>1</v>
      </c>
      <c r="C333" s="866">
        <v>2017</v>
      </c>
      <c r="D333" s="861">
        <v>0.91514165935315961</v>
      </c>
      <c r="E333" s="862">
        <v>1.092727</v>
      </c>
      <c r="F333" s="859"/>
    </row>
    <row r="334" spans="2:6">
      <c r="B334" s="865">
        <v>2</v>
      </c>
      <c r="C334" s="866">
        <v>2017</v>
      </c>
      <c r="D334" s="861">
        <v>0.91514165935315961</v>
      </c>
      <c r="E334" s="862">
        <v>1.092727</v>
      </c>
      <c r="F334" s="859"/>
    </row>
    <row r="335" spans="2:6">
      <c r="B335" s="865">
        <v>3</v>
      </c>
      <c r="C335" s="866">
        <v>2017</v>
      </c>
      <c r="D335" s="861">
        <v>0.91514165935315961</v>
      </c>
      <c r="E335" s="862">
        <v>1.092727</v>
      </c>
      <c r="F335" s="859"/>
    </row>
    <row r="336" spans="2:6">
      <c r="B336" s="865">
        <v>4</v>
      </c>
      <c r="C336" s="866">
        <v>2018</v>
      </c>
      <c r="D336" s="861">
        <v>0.888487047915689</v>
      </c>
      <c r="E336" s="862">
        <v>1.1255088099999999</v>
      </c>
      <c r="F336" s="859"/>
    </row>
    <row r="337" spans="2:6">
      <c r="B337" s="865">
        <v>5</v>
      </c>
      <c r="C337" s="866">
        <v>2018</v>
      </c>
      <c r="D337" s="861">
        <v>0.888487047915689</v>
      </c>
      <c r="E337" s="862">
        <v>1.1255088099999999</v>
      </c>
      <c r="F337" s="859"/>
    </row>
    <row r="338" spans="2:6">
      <c r="B338" s="865">
        <v>6</v>
      </c>
      <c r="C338" s="866">
        <v>2018</v>
      </c>
      <c r="D338" s="861">
        <v>0.888487047915689</v>
      </c>
      <c r="E338" s="862">
        <v>1.1255088099999999</v>
      </c>
      <c r="F338" s="859"/>
    </row>
    <row r="339" spans="2:6">
      <c r="B339" s="865">
        <v>7</v>
      </c>
      <c r="C339" s="866">
        <v>2018</v>
      </c>
      <c r="D339" s="861">
        <v>0.888487047915689</v>
      </c>
      <c r="E339" s="862">
        <v>1.1255088099999999</v>
      </c>
      <c r="F339" s="859"/>
    </row>
    <row r="340" spans="2:6">
      <c r="B340" s="865">
        <v>8</v>
      </c>
      <c r="C340" s="866">
        <v>2018</v>
      </c>
      <c r="D340" s="861">
        <v>0.888487047915689</v>
      </c>
      <c r="E340" s="862">
        <v>1.1255088099999999</v>
      </c>
      <c r="F340" s="859"/>
    </row>
    <row r="341" spans="2:6">
      <c r="B341" s="865">
        <v>9</v>
      </c>
      <c r="C341" s="866">
        <v>2018</v>
      </c>
      <c r="D341" s="861">
        <v>0.888487047915689</v>
      </c>
      <c r="E341" s="862">
        <v>1.1255088099999999</v>
      </c>
      <c r="F341" s="859"/>
    </row>
    <row r="342" spans="2:6">
      <c r="B342" s="865">
        <v>10</v>
      </c>
      <c r="C342" s="866">
        <v>2018</v>
      </c>
      <c r="D342" s="861">
        <v>0.888487047915689</v>
      </c>
      <c r="E342" s="862">
        <v>1.1255088099999999</v>
      </c>
      <c r="F342" s="859"/>
    </row>
    <row r="343" spans="2:6">
      <c r="B343" s="865">
        <v>11</v>
      </c>
      <c r="C343" s="866">
        <v>2018</v>
      </c>
      <c r="D343" s="861">
        <v>0.888487047915689</v>
      </c>
      <c r="E343" s="862">
        <v>1.1255088099999999</v>
      </c>
      <c r="F343" s="859"/>
    </row>
    <row r="344" spans="2:6">
      <c r="B344" s="865">
        <v>12</v>
      </c>
      <c r="C344" s="866">
        <v>2018</v>
      </c>
      <c r="D344" s="861">
        <v>0.888487047915689</v>
      </c>
      <c r="E344" s="862">
        <v>1.1255088099999999</v>
      </c>
      <c r="F344" s="859"/>
    </row>
    <row r="345" spans="2:6">
      <c r="B345" s="865">
        <v>1</v>
      </c>
      <c r="C345" s="866">
        <v>2018</v>
      </c>
      <c r="D345" s="861">
        <v>0.888487047915689</v>
      </c>
      <c r="E345" s="862">
        <v>1.1255088099999999</v>
      </c>
      <c r="F345" s="859"/>
    </row>
    <row r="346" spans="2:6">
      <c r="B346" s="865">
        <v>2</v>
      </c>
      <c r="C346" s="866">
        <v>2018</v>
      </c>
      <c r="D346" s="861">
        <v>0.888487047915689</v>
      </c>
      <c r="E346" s="862">
        <v>1.1255088099999999</v>
      </c>
      <c r="F346" s="859"/>
    </row>
    <row r="347" spans="2:6">
      <c r="B347" s="865">
        <v>3</v>
      </c>
      <c r="C347" s="866">
        <v>2018</v>
      </c>
      <c r="D347" s="861">
        <v>0.888487047915689</v>
      </c>
      <c r="E347" s="862">
        <v>1.1255088099999999</v>
      </c>
      <c r="F347" s="859"/>
    </row>
    <row r="348" spans="2:6">
      <c r="B348" s="865">
        <v>4</v>
      </c>
      <c r="C348" s="866">
        <v>2019</v>
      </c>
      <c r="D348" s="861">
        <v>0.86260878438416411</v>
      </c>
      <c r="E348" s="862">
        <v>1.1592740742999998</v>
      </c>
      <c r="F348" s="859"/>
    </row>
    <row r="349" spans="2:6">
      <c r="B349" s="865">
        <v>5</v>
      </c>
      <c r="C349" s="866">
        <v>2019</v>
      </c>
      <c r="D349" s="861">
        <v>0.86260878438416411</v>
      </c>
      <c r="E349" s="862">
        <v>1.1592740742999998</v>
      </c>
      <c r="F349" s="859"/>
    </row>
    <row r="350" spans="2:6">
      <c r="B350" s="865">
        <v>6</v>
      </c>
      <c r="C350" s="866">
        <v>2019</v>
      </c>
      <c r="D350" s="861">
        <v>0.86260878438416411</v>
      </c>
      <c r="E350" s="862">
        <v>1.1592740742999998</v>
      </c>
      <c r="F350" s="859"/>
    </row>
    <row r="351" spans="2:6">
      <c r="B351" s="865">
        <v>7</v>
      </c>
      <c r="C351" s="866">
        <v>2019</v>
      </c>
      <c r="D351" s="861">
        <v>0.86260878438416411</v>
      </c>
      <c r="E351" s="862">
        <v>1.1592740742999998</v>
      </c>
      <c r="F351" s="859"/>
    </row>
    <row r="352" spans="2:6">
      <c r="B352" s="865">
        <v>8</v>
      </c>
      <c r="C352" s="866">
        <v>2019</v>
      </c>
      <c r="D352" s="861">
        <v>0.86260878438416411</v>
      </c>
      <c r="E352" s="862">
        <v>1.1592740742999998</v>
      </c>
      <c r="F352" s="859"/>
    </row>
    <row r="353" spans="2:6">
      <c r="B353" s="865">
        <v>9</v>
      </c>
      <c r="C353" s="866">
        <v>2019</v>
      </c>
      <c r="D353" s="861">
        <v>0.86260878438416411</v>
      </c>
      <c r="E353" s="862">
        <v>1.1592740742999998</v>
      </c>
      <c r="F353" s="859"/>
    </row>
    <row r="354" spans="2:6">
      <c r="B354" s="865">
        <v>10</v>
      </c>
      <c r="C354" s="866">
        <v>2019</v>
      </c>
      <c r="D354" s="861">
        <v>0.86260878438416411</v>
      </c>
      <c r="E354" s="862">
        <v>1.1592740742999998</v>
      </c>
      <c r="F354" s="859"/>
    </row>
    <row r="355" spans="2:6">
      <c r="B355" s="865">
        <v>11</v>
      </c>
      <c r="C355" s="866">
        <v>2019</v>
      </c>
      <c r="D355" s="861">
        <v>0.86260878438416411</v>
      </c>
      <c r="E355" s="862">
        <v>1.1592740742999998</v>
      </c>
      <c r="F355" s="859"/>
    </row>
    <row r="356" spans="2:6">
      <c r="B356" s="865">
        <v>12</v>
      </c>
      <c r="C356" s="866">
        <v>2019</v>
      </c>
      <c r="D356" s="861">
        <v>0.86260878438416411</v>
      </c>
      <c r="E356" s="862">
        <v>1.1592740742999998</v>
      </c>
      <c r="F356" s="859"/>
    </row>
    <row r="357" spans="2:6">
      <c r="B357" s="865">
        <v>1</v>
      </c>
      <c r="C357" s="866">
        <v>2019</v>
      </c>
      <c r="D357" s="861">
        <v>0.86260878438416411</v>
      </c>
      <c r="E357" s="862">
        <v>1.1592740742999998</v>
      </c>
      <c r="F357" s="859"/>
    </row>
    <row r="358" spans="2:6">
      <c r="B358" s="865">
        <v>2</v>
      </c>
      <c r="C358" s="866">
        <v>2019</v>
      </c>
      <c r="D358" s="861">
        <v>0.86260878438416411</v>
      </c>
      <c r="E358" s="862">
        <v>1.1592740742999998</v>
      </c>
      <c r="F358" s="859"/>
    </row>
    <row r="359" spans="2:6">
      <c r="B359" s="865">
        <v>3</v>
      </c>
      <c r="C359" s="866">
        <v>2019</v>
      </c>
      <c r="D359" s="861">
        <v>0.86260878438416411</v>
      </c>
      <c r="E359" s="862">
        <v>1.1592740742999998</v>
      </c>
      <c r="F359" s="859"/>
    </row>
    <row r="360" spans="2:6">
      <c r="B360" s="865">
        <v>4</v>
      </c>
      <c r="C360" s="866">
        <v>2020</v>
      </c>
      <c r="D360" s="861">
        <v>0.83748425668365445</v>
      </c>
      <c r="E360" s="862">
        <v>1.1940522965289999</v>
      </c>
      <c r="F360" s="859"/>
    </row>
    <row r="361" spans="2:6">
      <c r="B361" s="865">
        <v>5</v>
      </c>
      <c r="C361" s="866">
        <v>2020</v>
      </c>
      <c r="D361" s="861">
        <v>0.83748425668365445</v>
      </c>
      <c r="E361" s="862">
        <v>1.1940522965289999</v>
      </c>
      <c r="F361" s="859"/>
    </row>
    <row r="362" spans="2:6">
      <c r="B362" s="865">
        <v>6</v>
      </c>
      <c r="C362" s="866">
        <v>2020</v>
      </c>
      <c r="D362" s="861">
        <v>0.83748425668365445</v>
      </c>
      <c r="E362" s="862">
        <v>1.1940522965289999</v>
      </c>
      <c r="F362" s="859"/>
    </row>
    <row r="363" spans="2:6">
      <c r="B363" s="865">
        <v>7</v>
      </c>
      <c r="C363" s="866">
        <v>2020</v>
      </c>
      <c r="D363" s="861">
        <v>0.83748425668365445</v>
      </c>
      <c r="E363" s="862">
        <v>1.1940522965289999</v>
      </c>
      <c r="F363" s="859"/>
    </row>
    <row r="364" spans="2:6">
      <c r="B364" s="865">
        <v>8</v>
      </c>
      <c r="C364" s="866">
        <v>2020</v>
      </c>
      <c r="D364" s="861">
        <v>0.83748425668365445</v>
      </c>
      <c r="E364" s="862">
        <v>1.1940522965289999</v>
      </c>
      <c r="F364" s="859"/>
    </row>
    <row r="365" spans="2:6">
      <c r="B365" s="865">
        <v>9</v>
      </c>
      <c r="C365" s="866">
        <v>2020</v>
      </c>
      <c r="D365" s="861">
        <v>0.83748425668365445</v>
      </c>
      <c r="E365" s="862">
        <v>1.1940522965289999</v>
      </c>
      <c r="F365" s="859"/>
    </row>
    <row r="366" spans="2:6">
      <c r="B366" s="865">
        <v>10</v>
      </c>
      <c r="C366" s="866">
        <v>2020</v>
      </c>
      <c r="D366" s="861">
        <v>0.83748425668365445</v>
      </c>
      <c r="E366" s="862">
        <v>1.1940522965289999</v>
      </c>
      <c r="F366" s="859"/>
    </row>
    <row r="367" spans="2:6">
      <c r="B367" s="865">
        <v>11</v>
      </c>
      <c r="C367" s="866">
        <v>2020</v>
      </c>
      <c r="D367" s="861">
        <v>0.83748425668365445</v>
      </c>
      <c r="E367" s="862">
        <v>1.1940522965289999</v>
      </c>
      <c r="F367" s="859"/>
    </row>
    <row r="368" spans="2:6">
      <c r="B368" s="865">
        <v>12</v>
      </c>
      <c r="C368" s="866">
        <v>2020</v>
      </c>
      <c r="D368" s="861">
        <v>0.83748425668365445</v>
      </c>
      <c r="E368" s="862">
        <v>1.1940522965289999</v>
      </c>
      <c r="F368" s="859"/>
    </row>
    <row r="369" spans="2:6">
      <c r="B369" s="865">
        <v>1</v>
      </c>
      <c r="C369" s="866">
        <v>2020</v>
      </c>
      <c r="D369" s="861">
        <v>0.83748425668365445</v>
      </c>
      <c r="E369" s="862">
        <v>1.1940522965289999</v>
      </c>
      <c r="F369" s="859"/>
    </row>
    <row r="370" spans="2:6">
      <c r="B370" s="865">
        <v>2</v>
      </c>
      <c r="C370" s="866">
        <v>2020</v>
      </c>
      <c r="D370" s="861">
        <v>0.83748425668365445</v>
      </c>
      <c r="E370" s="862">
        <v>1.1940522965289999</v>
      </c>
      <c r="F370" s="859"/>
    </row>
    <row r="371" spans="2:6">
      <c r="B371" s="865">
        <v>3</v>
      </c>
      <c r="C371" s="866">
        <v>2020</v>
      </c>
      <c r="D371" s="861">
        <v>0.83748425668365445</v>
      </c>
      <c r="E371" s="862">
        <v>1.1940522965289999</v>
      </c>
      <c r="F371" s="859"/>
    </row>
    <row r="372" spans="2:6">
      <c r="B372" s="865">
        <v>4</v>
      </c>
      <c r="C372" s="866">
        <v>2021</v>
      </c>
      <c r="D372" s="861">
        <v>0.81309151134335378</v>
      </c>
      <c r="E372" s="862">
        <v>1.22987386542487</v>
      </c>
      <c r="F372" s="859"/>
    </row>
    <row r="373" spans="2:6">
      <c r="B373" s="865">
        <v>5</v>
      </c>
      <c r="C373" s="866">
        <v>2021</v>
      </c>
      <c r="D373" s="861">
        <v>0.81309151134335378</v>
      </c>
      <c r="E373" s="862">
        <v>1.22987386542487</v>
      </c>
      <c r="F373" s="859"/>
    </row>
    <row r="374" spans="2:6">
      <c r="B374" s="865">
        <v>6</v>
      </c>
      <c r="C374" s="866">
        <v>2021</v>
      </c>
      <c r="D374" s="861">
        <v>0.81309151134335378</v>
      </c>
      <c r="E374" s="862">
        <v>1.22987386542487</v>
      </c>
      <c r="F374" s="859"/>
    </row>
    <row r="375" spans="2:6">
      <c r="B375" s="865">
        <v>7</v>
      </c>
      <c r="C375" s="866">
        <v>2021</v>
      </c>
      <c r="D375" s="861">
        <v>0.81309151134335378</v>
      </c>
      <c r="E375" s="862">
        <v>1.22987386542487</v>
      </c>
      <c r="F375" s="859"/>
    </row>
    <row r="376" spans="2:6">
      <c r="B376" s="865">
        <v>8</v>
      </c>
      <c r="C376" s="866">
        <v>2021</v>
      </c>
      <c r="D376" s="861">
        <v>0.81309151134335378</v>
      </c>
      <c r="E376" s="862">
        <v>1.22987386542487</v>
      </c>
      <c r="F376" s="859"/>
    </row>
    <row r="377" spans="2:6">
      <c r="B377" s="865">
        <v>9</v>
      </c>
      <c r="C377" s="866">
        <v>2021</v>
      </c>
      <c r="D377" s="861">
        <v>0.81309151134335378</v>
      </c>
      <c r="E377" s="862">
        <v>1.22987386542487</v>
      </c>
      <c r="F377" s="859"/>
    </row>
    <row r="378" spans="2:6">
      <c r="B378" s="865">
        <v>10</v>
      </c>
      <c r="C378" s="866">
        <v>2021</v>
      </c>
      <c r="D378" s="861">
        <v>0.81309151134335378</v>
      </c>
      <c r="E378" s="862">
        <v>1.22987386542487</v>
      </c>
      <c r="F378" s="859"/>
    </row>
    <row r="379" spans="2:6">
      <c r="B379" s="865">
        <v>11</v>
      </c>
      <c r="C379" s="866">
        <v>2021</v>
      </c>
      <c r="D379" s="861">
        <v>0.81309151134335378</v>
      </c>
      <c r="E379" s="862">
        <v>1.22987386542487</v>
      </c>
      <c r="F379" s="859"/>
    </row>
    <row r="380" spans="2:6">
      <c r="B380" s="865">
        <v>12</v>
      </c>
      <c r="C380" s="866">
        <v>2021</v>
      </c>
      <c r="D380" s="861">
        <v>0.81309151134335378</v>
      </c>
      <c r="E380" s="862">
        <v>1.22987386542487</v>
      </c>
      <c r="F380" s="859"/>
    </row>
    <row r="381" spans="2:6">
      <c r="B381" s="865">
        <v>1</v>
      </c>
      <c r="C381" s="866">
        <v>2021</v>
      </c>
      <c r="D381" s="861">
        <v>0.81309151134335378</v>
      </c>
      <c r="E381" s="862">
        <v>1.22987386542487</v>
      </c>
      <c r="F381" s="859"/>
    </row>
    <row r="382" spans="2:6">
      <c r="B382" s="865">
        <v>2</v>
      </c>
      <c r="C382" s="866">
        <v>2021</v>
      </c>
      <c r="D382" s="861">
        <v>0.81309151134335378</v>
      </c>
      <c r="E382" s="862">
        <v>1.22987386542487</v>
      </c>
      <c r="F382" s="859"/>
    </row>
    <row r="383" spans="2:6">
      <c r="B383" s="865">
        <v>3</v>
      </c>
      <c r="C383" s="866">
        <v>2021</v>
      </c>
      <c r="D383" s="861">
        <v>0.81309151134335378</v>
      </c>
      <c r="E383" s="862">
        <v>1.22987386542487</v>
      </c>
      <c r="F383" s="859"/>
    </row>
    <row r="384" spans="2:6">
      <c r="B384" s="865">
        <v>4</v>
      </c>
      <c r="C384" s="866">
        <v>2022</v>
      </c>
      <c r="D384" s="861">
        <v>0.78940923431393573</v>
      </c>
      <c r="E384" s="862">
        <v>1.2667700813876159</v>
      </c>
      <c r="F384" s="859"/>
    </row>
    <row r="385" spans="2:6">
      <c r="B385" s="865">
        <v>5</v>
      </c>
      <c r="C385" s="866">
        <v>2022</v>
      </c>
      <c r="D385" s="861">
        <v>0.78940923431393573</v>
      </c>
      <c r="E385" s="862">
        <v>1.2667700813876159</v>
      </c>
      <c r="F385" s="859"/>
    </row>
    <row r="386" spans="2:6">
      <c r="B386" s="865">
        <v>6</v>
      </c>
      <c r="C386" s="866">
        <v>2022</v>
      </c>
      <c r="D386" s="861">
        <v>0.78940923431393573</v>
      </c>
      <c r="E386" s="862">
        <v>1.2667700813876159</v>
      </c>
      <c r="F386" s="859"/>
    </row>
    <row r="387" spans="2:6">
      <c r="B387" s="865">
        <v>7</v>
      </c>
      <c r="C387" s="866">
        <v>2022</v>
      </c>
      <c r="D387" s="861">
        <v>0.78940923431393573</v>
      </c>
      <c r="E387" s="862">
        <v>1.2667700813876159</v>
      </c>
      <c r="F387" s="859"/>
    </row>
    <row r="388" spans="2:6">
      <c r="B388" s="865">
        <v>8</v>
      </c>
      <c r="C388" s="866">
        <v>2022</v>
      </c>
      <c r="D388" s="861">
        <v>0.78940923431393573</v>
      </c>
      <c r="E388" s="862">
        <v>1.2667700813876159</v>
      </c>
      <c r="F388" s="859"/>
    </row>
    <row r="389" spans="2:6">
      <c r="B389" s="865">
        <v>9</v>
      </c>
      <c r="C389" s="866">
        <v>2022</v>
      </c>
      <c r="D389" s="861">
        <v>0.78940923431393573</v>
      </c>
      <c r="E389" s="862">
        <v>1.2667700813876159</v>
      </c>
      <c r="F389" s="859"/>
    </row>
    <row r="390" spans="2:6">
      <c r="B390" s="865">
        <v>10</v>
      </c>
      <c r="C390" s="866">
        <v>2022</v>
      </c>
      <c r="D390" s="861">
        <v>0.78940923431393573</v>
      </c>
      <c r="E390" s="862">
        <v>1.2667700813876159</v>
      </c>
      <c r="F390" s="859"/>
    </row>
    <row r="391" spans="2:6">
      <c r="B391" s="865">
        <v>11</v>
      </c>
      <c r="C391" s="866">
        <v>2022</v>
      </c>
      <c r="D391" s="861">
        <v>0.78940923431393573</v>
      </c>
      <c r="E391" s="862">
        <v>1.2667700813876159</v>
      </c>
      <c r="F391" s="859"/>
    </row>
    <row r="392" spans="2:6">
      <c r="B392" s="865">
        <v>12</v>
      </c>
      <c r="C392" s="866">
        <v>2022</v>
      </c>
      <c r="D392" s="861">
        <v>0.78940923431393573</v>
      </c>
      <c r="E392" s="862">
        <v>1.2667700813876159</v>
      </c>
      <c r="F392" s="859"/>
    </row>
    <row r="393" spans="2:6">
      <c r="B393" s="865">
        <v>1</v>
      </c>
      <c r="C393" s="866">
        <v>2022</v>
      </c>
      <c r="D393" s="861">
        <v>0.78940923431393573</v>
      </c>
      <c r="E393" s="862">
        <v>1.2667700813876159</v>
      </c>
      <c r="F393" s="859"/>
    </row>
    <row r="394" spans="2:6">
      <c r="B394" s="865">
        <v>2</v>
      </c>
      <c r="C394" s="866">
        <v>2022</v>
      </c>
      <c r="D394" s="861">
        <v>0.78940923431393573</v>
      </c>
      <c r="E394" s="862">
        <v>1.2667700813876159</v>
      </c>
      <c r="F394" s="859"/>
    </row>
    <row r="395" spans="2:6">
      <c r="B395" s="865">
        <v>3</v>
      </c>
      <c r="C395" s="866">
        <v>2022</v>
      </c>
      <c r="D395" s="861">
        <v>0.78940923431393573</v>
      </c>
      <c r="E395" s="862">
        <v>1.2667700813876159</v>
      </c>
      <c r="F395" s="859"/>
    </row>
    <row r="396" spans="2:6">
      <c r="B396" s="865">
        <v>4</v>
      </c>
      <c r="C396" s="866">
        <v>2023</v>
      </c>
      <c r="D396" s="861">
        <v>0.76641673234362695</v>
      </c>
      <c r="E396" s="862">
        <v>1.3047731838292445</v>
      </c>
      <c r="F396" s="859"/>
    </row>
    <row r="397" spans="2:6">
      <c r="B397" s="865">
        <v>5</v>
      </c>
      <c r="C397" s="866">
        <v>2023</v>
      </c>
      <c r="D397" s="861">
        <v>0.76641673234362695</v>
      </c>
      <c r="E397" s="862">
        <v>1.3047731838292445</v>
      </c>
      <c r="F397" s="859"/>
    </row>
    <row r="398" spans="2:6">
      <c r="B398" s="865">
        <v>6</v>
      </c>
      <c r="C398" s="866">
        <v>2023</v>
      </c>
      <c r="D398" s="861">
        <v>0.76641673234362695</v>
      </c>
      <c r="E398" s="862">
        <v>1.3047731838292445</v>
      </c>
      <c r="F398" s="859"/>
    </row>
    <row r="399" spans="2:6">
      <c r="B399" s="865">
        <v>7</v>
      </c>
      <c r="C399" s="866">
        <v>2023</v>
      </c>
      <c r="D399" s="861">
        <v>0.76641673234362695</v>
      </c>
      <c r="E399" s="862">
        <v>1.3047731838292445</v>
      </c>
      <c r="F399" s="859"/>
    </row>
    <row r="400" spans="2:6">
      <c r="B400" s="865">
        <v>8</v>
      </c>
      <c r="C400" s="866">
        <v>2023</v>
      </c>
      <c r="D400" s="861">
        <v>0.76641673234362695</v>
      </c>
      <c r="E400" s="862">
        <v>1.3047731838292445</v>
      </c>
      <c r="F400" s="859"/>
    </row>
    <row r="401" spans="2:6">
      <c r="B401" s="865">
        <v>9</v>
      </c>
      <c r="C401" s="866">
        <v>2023</v>
      </c>
      <c r="D401" s="861">
        <v>0.76641673234362695</v>
      </c>
      <c r="E401" s="862">
        <v>1.3047731838292445</v>
      </c>
      <c r="F401" s="859"/>
    </row>
    <row r="402" spans="2:6">
      <c r="B402" s="865">
        <v>10</v>
      </c>
      <c r="C402" s="866">
        <v>2023</v>
      </c>
      <c r="D402" s="861">
        <v>0.76641673234362695</v>
      </c>
      <c r="E402" s="862">
        <v>1.3047731838292445</v>
      </c>
      <c r="F402" s="859"/>
    </row>
    <row r="403" spans="2:6">
      <c r="B403" s="865">
        <v>11</v>
      </c>
      <c r="C403" s="866">
        <v>2023</v>
      </c>
      <c r="D403" s="861">
        <v>0.76641673234362695</v>
      </c>
      <c r="E403" s="862">
        <v>1.3047731838292445</v>
      </c>
      <c r="F403" s="859"/>
    </row>
    <row r="404" spans="2:6">
      <c r="B404" s="865">
        <v>12</v>
      </c>
      <c r="C404" s="866">
        <v>2023</v>
      </c>
      <c r="D404" s="861">
        <v>0.76641673234362695</v>
      </c>
      <c r="E404" s="862">
        <v>1.3047731838292445</v>
      </c>
      <c r="F404" s="859"/>
    </row>
    <row r="405" spans="2:6">
      <c r="B405" s="865">
        <v>1</v>
      </c>
      <c r="C405" s="866">
        <v>2023</v>
      </c>
      <c r="D405" s="861">
        <v>0.76641673234362695</v>
      </c>
      <c r="E405" s="862">
        <v>1.3047731838292445</v>
      </c>
      <c r="F405" s="859"/>
    </row>
    <row r="406" spans="2:6">
      <c r="B406" s="865">
        <v>2</v>
      </c>
      <c r="C406" s="866">
        <v>2023</v>
      </c>
      <c r="D406" s="861">
        <v>0.76641673234362695</v>
      </c>
      <c r="E406" s="862">
        <v>1.3047731838292445</v>
      </c>
      <c r="F406" s="859"/>
    </row>
    <row r="407" spans="2:6">
      <c r="B407" s="865">
        <v>3</v>
      </c>
      <c r="C407" s="866">
        <v>2023</v>
      </c>
      <c r="D407" s="861">
        <v>0.76641673234362695</v>
      </c>
      <c r="E407" s="862">
        <v>1.3047731838292445</v>
      </c>
      <c r="F407" s="859"/>
    </row>
    <row r="408" spans="2:6">
      <c r="B408" s="865">
        <v>4</v>
      </c>
      <c r="C408" s="866">
        <v>2024</v>
      </c>
      <c r="D408" s="861">
        <v>0.74409391489672516</v>
      </c>
      <c r="E408" s="862">
        <v>1.3439163793441218</v>
      </c>
      <c r="F408" s="859"/>
    </row>
    <row r="409" spans="2:6">
      <c r="B409" s="865">
        <v>5</v>
      </c>
      <c r="C409" s="866">
        <v>2024</v>
      </c>
      <c r="D409" s="861">
        <v>0.74409391489672516</v>
      </c>
      <c r="E409" s="862">
        <v>1.3439163793441218</v>
      </c>
      <c r="F409" s="859"/>
    </row>
    <row r="410" spans="2:6">
      <c r="B410" s="865">
        <v>6</v>
      </c>
      <c r="C410" s="866">
        <v>2024</v>
      </c>
      <c r="D410" s="861">
        <v>0.74409391489672516</v>
      </c>
      <c r="E410" s="862">
        <v>1.3439163793441218</v>
      </c>
      <c r="F410" s="859"/>
    </row>
    <row r="411" spans="2:6">
      <c r="B411" s="865">
        <v>7</v>
      </c>
      <c r="C411" s="866">
        <v>2024</v>
      </c>
      <c r="D411" s="861">
        <v>0.74409391489672516</v>
      </c>
      <c r="E411" s="862">
        <v>1.3439163793441218</v>
      </c>
      <c r="F411" s="859"/>
    </row>
    <row r="412" spans="2:6">
      <c r="B412" s="865">
        <v>8</v>
      </c>
      <c r="C412" s="866">
        <v>2024</v>
      </c>
      <c r="D412" s="861">
        <v>0.74409391489672516</v>
      </c>
      <c r="E412" s="862">
        <v>1.3439163793441218</v>
      </c>
      <c r="F412" s="859"/>
    </row>
    <row r="413" spans="2:6">
      <c r="B413" s="865">
        <v>9</v>
      </c>
      <c r="C413" s="866">
        <v>2024</v>
      </c>
      <c r="D413" s="861">
        <v>0.74409391489672516</v>
      </c>
      <c r="E413" s="862">
        <v>1.3439163793441218</v>
      </c>
      <c r="F413" s="859"/>
    </row>
    <row r="414" spans="2:6">
      <c r="B414" s="865">
        <v>10</v>
      </c>
      <c r="C414" s="866">
        <v>2024</v>
      </c>
      <c r="D414" s="861">
        <v>0.74409391489672516</v>
      </c>
      <c r="E414" s="862">
        <v>1.3439163793441218</v>
      </c>
      <c r="F414" s="859"/>
    </row>
    <row r="415" spans="2:6">
      <c r="B415" s="865">
        <v>11</v>
      </c>
      <c r="C415" s="866">
        <v>2024</v>
      </c>
      <c r="D415" s="861">
        <v>0.74409391489672516</v>
      </c>
      <c r="E415" s="862">
        <v>1.3439163793441218</v>
      </c>
      <c r="F415" s="859"/>
    </row>
    <row r="416" spans="2:6">
      <c r="B416" s="865">
        <v>12</v>
      </c>
      <c r="C416" s="866">
        <v>2024</v>
      </c>
      <c r="D416" s="861">
        <v>0.74409391489672516</v>
      </c>
      <c r="E416" s="862">
        <v>1.3439163793441218</v>
      </c>
      <c r="F416" s="859"/>
    </row>
    <row r="417" spans="2:6">
      <c r="B417" s="865">
        <v>1</v>
      </c>
      <c r="C417" s="866">
        <v>2024</v>
      </c>
      <c r="D417" s="861">
        <v>0.74409391489672516</v>
      </c>
      <c r="E417" s="862">
        <v>1.3439163793441218</v>
      </c>
      <c r="F417" s="859"/>
    </row>
    <row r="418" spans="2:6">
      <c r="B418" s="865">
        <v>2</v>
      </c>
      <c r="C418" s="866">
        <v>2024</v>
      </c>
      <c r="D418" s="861">
        <v>0.74409391489672516</v>
      </c>
      <c r="E418" s="862">
        <v>1.3439163793441218</v>
      </c>
      <c r="F418" s="859"/>
    </row>
    <row r="419" spans="2:6">
      <c r="B419" s="865">
        <v>3</v>
      </c>
      <c r="C419" s="866">
        <v>2024</v>
      </c>
      <c r="D419" s="861">
        <v>0.74409391489672516</v>
      </c>
      <c r="E419" s="862">
        <v>1.3439163793441218</v>
      </c>
      <c r="F419" s="859"/>
    </row>
    <row r="420" spans="2:6">
      <c r="B420" s="865">
        <v>4</v>
      </c>
      <c r="C420" s="866">
        <v>2025</v>
      </c>
      <c r="D420" s="861">
        <v>0.72242127659876232</v>
      </c>
      <c r="E420" s="862">
        <v>1.3842338707244455</v>
      </c>
      <c r="F420" s="859"/>
    </row>
    <row r="421" spans="2:6">
      <c r="B421" s="865">
        <v>5</v>
      </c>
      <c r="C421" s="866">
        <v>2025</v>
      </c>
      <c r="D421" s="861">
        <v>0.72242127659876232</v>
      </c>
      <c r="E421" s="862">
        <v>1.3842338707244455</v>
      </c>
      <c r="F421" s="859"/>
    </row>
    <row r="422" spans="2:6">
      <c r="B422" s="865">
        <v>6</v>
      </c>
      <c r="C422" s="866">
        <v>2025</v>
      </c>
      <c r="D422" s="861">
        <v>0.72242127659876232</v>
      </c>
      <c r="E422" s="862">
        <v>1.3842338707244455</v>
      </c>
      <c r="F422" s="859"/>
    </row>
    <row r="423" spans="2:6">
      <c r="B423" s="865">
        <v>7</v>
      </c>
      <c r="C423" s="866">
        <v>2025</v>
      </c>
      <c r="D423" s="861">
        <v>0.72242127659876232</v>
      </c>
      <c r="E423" s="862">
        <v>1.3842338707244455</v>
      </c>
      <c r="F423" s="859"/>
    </row>
    <row r="424" spans="2:6">
      <c r="B424" s="865">
        <v>8</v>
      </c>
      <c r="C424" s="866">
        <v>2025</v>
      </c>
      <c r="D424" s="861">
        <v>0.72242127659876232</v>
      </c>
      <c r="E424" s="862">
        <v>1.3842338707244455</v>
      </c>
      <c r="F424" s="859"/>
    </row>
    <row r="425" spans="2:6">
      <c r="B425" s="865">
        <v>9</v>
      </c>
      <c r="C425" s="866">
        <v>2025</v>
      </c>
      <c r="D425" s="861">
        <v>0.72242127659876232</v>
      </c>
      <c r="E425" s="862">
        <v>1.3842338707244455</v>
      </c>
      <c r="F425" s="859"/>
    </row>
    <row r="426" spans="2:6">
      <c r="B426" s="865">
        <v>10</v>
      </c>
      <c r="C426" s="866">
        <v>2025</v>
      </c>
      <c r="D426" s="861">
        <v>0.72242127659876232</v>
      </c>
      <c r="E426" s="862">
        <v>1.3842338707244455</v>
      </c>
      <c r="F426" s="859"/>
    </row>
    <row r="427" spans="2:6">
      <c r="B427" s="865">
        <v>11</v>
      </c>
      <c r="C427" s="866">
        <v>2025</v>
      </c>
      <c r="D427" s="861">
        <v>0.72242127659876232</v>
      </c>
      <c r="E427" s="862">
        <v>1.3842338707244455</v>
      </c>
      <c r="F427" s="859"/>
    </row>
    <row r="428" spans="2:6">
      <c r="B428" s="865">
        <v>12</v>
      </c>
      <c r="C428" s="866">
        <v>2025</v>
      </c>
      <c r="D428" s="861">
        <v>0.72242127659876232</v>
      </c>
      <c r="E428" s="862">
        <v>1.3842338707244455</v>
      </c>
      <c r="F428" s="859"/>
    </row>
    <row r="429" spans="2:6">
      <c r="B429" s="865">
        <v>1</v>
      </c>
      <c r="C429" s="866">
        <v>2025</v>
      </c>
      <c r="D429" s="861">
        <v>0.72242127659876232</v>
      </c>
      <c r="E429" s="862">
        <v>1.3842338707244455</v>
      </c>
      <c r="F429" s="859"/>
    </row>
    <row r="430" spans="2:6">
      <c r="B430" s="865">
        <v>2</v>
      </c>
      <c r="C430" s="866">
        <v>2025</v>
      </c>
      <c r="D430" s="861">
        <v>0.72242127659876232</v>
      </c>
      <c r="E430" s="862">
        <v>1.3842338707244455</v>
      </c>
      <c r="F430" s="859"/>
    </row>
    <row r="431" spans="2:6">
      <c r="B431" s="865">
        <v>3</v>
      </c>
      <c r="C431" s="866">
        <v>2025</v>
      </c>
      <c r="D431" s="861">
        <v>0.72242127659876232</v>
      </c>
      <c r="E431" s="862">
        <v>1.3842338707244455</v>
      </c>
      <c r="F431" s="859"/>
    </row>
    <row r="432" spans="2:6">
      <c r="B432" s="865">
        <v>4</v>
      </c>
      <c r="C432" s="866">
        <v>2026</v>
      </c>
      <c r="D432" s="861">
        <v>0.70137988019297326</v>
      </c>
      <c r="E432" s="862">
        <v>1.4257608868461786</v>
      </c>
      <c r="F432" s="859"/>
    </row>
    <row r="433" spans="2:6">
      <c r="B433" s="865">
        <v>5</v>
      </c>
      <c r="C433" s="866">
        <v>2026</v>
      </c>
      <c r="D433" s="861">
        <v>0.70137988019297326</v>
      </c>
      <c r="E433" s="862">
        <v>1.4257608868461786</v>
      </c>
      <c r="F433" s="859"/>
    </row>
    <row r="434" spans="2:6">
      <c r="B434" s="865">
        <v>6</v>
      </c>
      <c r="C434" s="866">
        <v>2026</v>
      </c>
      <c r="D434" s="861">
        <v>0.70137988019297326</v>
      </c>
      <c r="E434" s="862">
        <v>1.4257608868461786</v>
      </c>
      <c r="F434" s="859"/>
    </row>
    <row r="435" spans="2:6">
      <c r="B435" s="865">
        <v>7</v>
      </c>
      <c r="C435" s="866">
        <v>2026</v>
      </c>
      <c r="D435" s="861">
        <v>0.70137988019297326</v>
      </c>
      <c r="E435" s="862">
        <v>1.4257608868461786</v>
      </c>
      <c r="F435" s="859"/>
    </row>
    <row r="436" spans="2:6">
      <c r="B436" s="865">
        <v>8</v>
      </c>
      <c r="C436" s="866">
        <v>2026</v>
      </c>
      <c r="D436" s="861">
        <v>0.70137988019297326</v>
      </c>
      <c r="E436" s="862">
        <v>1.4257608868461786</v>
      </c>
      <c r="F436" s="859"/>
    </row>
    <row r="437" spans="2:6">
      <c r="B437" s="865">
        <v>9</v>
      </c>
      <c r="C437" s="866">
        <v>2026</v>
      </c>
      <c r="D437" s="861">
        <v>0.70137988019297326</v>
      </c>
      <c r="E437" s="862">
        <v>1.4257608868461786</v>
      </c>
      <c r="F437" s="859"/>
    </row>
    <row r="438" spans="2:6">
      <c r="B438" s="865">
        <v>10</v>
      </c>
      <c r="C438" s="866">
        <v>2026</v>
      </c>
      <c r="D438" s="861">
        <v>0.70137988019297326</v>
      </c>
      <c r="E438" s="862">
        <v>1.4257608868461786</v>
      </c>
      <c r="F438" s="859"/>
    </row>
    <row r="439" spans="2:6">
      <c r="B439" s="865">
        <v>11</v>
      </c>
      <c r="C439" s="866">
        <v>2026</v>
      </c>
      <c r="D439" s="861">
        <v>0.70137988019297326</v>
      </c>
      <c r="E439" s="862">
        <v>1.4257608868461786</v>
      </c>
      <c r="F439" s="859"/>
    </row>
    <row r="440" spans="2:6">
      <c r="B440" s="865">
        <v>12</v>
      </c>
      <c r="C440" s="866">
        <v>2026</v>
      </c>
      <c r="D440" s="861">
        <v>0.70137988019297326</v>
      </c>
      <c r="E440" s="862">
        <v>1.4257608868461786</v>
      </c>
      <c r="F440" s="859"/>
    </row>
    <row r="441" spans="2:6">
      <c r="B441" s="865">
        <v>1</v>
      </c>
      <c r="C441" s="866">
        <v>2026</v>
      </c>
      <c r="D441" s="861">
        <v>0.70137988019297326</v>
      </c>
      <c r="E441" s="862">
        <v>1.4257608868461786</v>
      </c>
      <c r="F441" s="859"/>
    </row>
    <row r="442" spans="2:6">
      <c r="B442" s="865">
        <v>2</v>
      </c>
      <c r="C442" s="866">
        <v>2026</v>
      </c>
      <c r="D442" s="861">
        <v>0.70137988019297326</v>
      </c>
      <c r="E442" s="862">
        <v>1.4257608868461786</v>
      </c>
      <c r="F442" s="859"/>
    </row>
    <row r="443" spans="2:6">
      <c r="B443" s="865">
        <v>3</v>
      </c>
      <c r="C443" s="866">
        <v>2026</v>
      </c>
      <c r="D443" s="861">
        <v>0.70137988019297326</v>
      </c>
      <c r="E443" s="862">
        <v>1.4257608868461786</v>
      </c>
      <c r="F443" s="859"/>
    </row>
    <row r="444" spans="2:6">
      <c r="B444" s="865">
        <v>4</v>
      </c>
      <c r="C444" s="866">
        <v>2027</v>
      </c>
      <c r="D444" s="861">
        <v>0.68095133999317792</v>
      </c>
      <c r="E444" s="862">
        <v>1.4685337134515639</v>
      </c>
      <c r="F444" s="859"/>
    </row>
    <row r="445" spans="2:6">
      <c r="B445" s="865">
        <v>5</v>
      </c>
      <c r="C445" s="866">
        <v>2027</v>
      </c>
      <c r="D445" s="861">
        <v>0.68095133999317792</v>
      </c>
      <c r="E445" s="862">
        <v>1.4685337134515639</v>
      </c>
      <c r="F445" s="859"/>
    </row>
    <row r="446" spans="2:6">
      <c r="B446" s="865">
        <v>6</v>
      </c>
      <c r="C446" s="866">
        <v>2027</v>
      </c>
      <c r="D446" s="861">
        <v>0.68095133999317792</v>
      </c>
      <c r="E446" s="862">
        <v>1.4685337134515639</v>
      </c>
      <c r="F446" s="859"/>
    </row>
    <row r="447" spans="2:6">
      <c r="B447" s="865">
        <v>7</v>
      </c>
      <c r="C447" s="866">
        <v>2027</v>
      </c>
      <c r="D447" s="861">
        <v>0.68095133999317792</v>
      </c>
      <c r="E447" s="862">
        <v>1.4685337134515639</v>
      </c>
      <c r="F447" s="859"/>
    </row>
    <row r="448" spans="2:6">
      <c r="B448" s="865">
        <v>8</v>
      </c>
      <c r="C448" s="866">
        <v>2027</v>
      </c>
      <c r="D448" s="861">
        <v>0.68095133999317792</v>
      </c>
      <c r="E448" s="862">
        <v>1.4685337134515639</v>
      </c>
      <c r="F448" s="859"/>
    </row>
    <row r="449" spans="2:6">
      <c r="B449" s="865">
        <v>9</v>
      </c>
      <c r="C449" s="866">
        <v>2027</v>
      </c>
      <c r="D449" s="861">
        <v>0.68095133999317792</v>
      </c>
      <c r="E449" s="862">
        <v>1.4685337134515639</v>
      </c>
      <c r="F449" s="859"/>
    </row>
    <row r="450" spans="2:6">
      <c r="B450" s="865">
        <v>10</v>
      </c>
      <c r="C450" s="866">
        <v>2027</v>
      </c>
      <c r="D450" s="861">
        <v>0.68095133999317792</v>
      </c>
      <c r="E450" s="862">
        <v>1.4685337134515639</v>
      </c>
      <c r="F450" s="859"/>
    </row>
    <row r="451" spans="2:6">
      <c r="B451" s="865">
        <v>11</v>
      </c>
      <c r="C451" s="866">
        <v>2027</v>
      </c>
      <c r="D451" s="861">
        <v>0.68095133999317792</v>
      </c>
      <c r="E451" s="862">
        <v>1.4685337134515639</v>
      </c>
      <c r="F451" s="859"/>
    </row>
    <row r="452" spans="2:6">
      <c r="B452" s="865">
        <v>12</v>
      </c>
      <c r="C452" s="866">
        <v>2027</v>
      </c>
      <c r="D452" s="861">
        <v>0.68095133999317792</v>
      </c>
      <c r="E452" s="862">
        <v>1.4685337134515639</v>
      </c>
      <c r="F452" s="859"/>
    </row>
    <row r="453" spans="2:6">
      <c r="B453" s="865">
        <v>1</v>
      </c>
      <c r="C453" s="866">
        <v>2027</v>
      </c>
      <c r="D453" s="861">
        <v>0.68095133999317792</v>
      </c>
      <c r="E453" s="862">
        <v>1.4685337134515639</v>
      </c>
      <c r="F453" s="859"/>
    </row>
    <row r="454" spans="2:6">
      <c r="B454" s="865">
        <v>2</v>
      </c>
      <c r="C454" s="866">
        <v>2027</v>
      </c>
      <c r="D454" s="861">
        <v>0.68095133999317792</v>
      </c>
      <c r="E454" s="862">
        <v>1.4685337134515639</v>
      </c>
      <c r="F454" s="859"/>
    </row>
    <row r="455" spans="2:6">
      <c r="B455" s="865">
        <v>3</v>
      </c>
      <c r="C455" s="866">
        <v>2027</v>
      </c>
      <c r="D455" s="861">
        <v>0.68095133999317792</v>
      </c>
      <c r="E455" s="862">
        <v>1.4685337134515639</v>
      </c>
      <c r="F455" s="859"/>
    </row>
    <row r="456" spans="2:6">
      <c r="B456" s="865">
        <v>4</v>
      </c>
      <c r="C456" s="866">
        <v>2028</v>
      </c>
      <c r="D456" s="861">
        <v>0.66111780581861923</v>
      </c>
      <c r="E456" s="862">
        <v>1.512589724855111</v>
      </c>
      <c r="F456" s="859"/>
    </row>
    <row r="457" spans="2:6">
      <c r="B457" s="865">
        <v>5</v>
      </c>
      <c r="C457" s="866">
        <v>2028</v>
      </c>
      <c r="D457" s="861">
        <v>0.66111780581861923</v>
      </c>
      <c r="E457" s="862">
        <v>1.512589724855111</v>
      </c>
      <c r="F457" s="859"/>
    </row>
    <row r="458" spans="2:6">
      <c r="B458" s="865">
        <v>6</v>
      </c>
      <c r="C458" s="866">
        <v>2028</v>
      </c>
      <c r="D458" s="861">
        <v>0.66111780581861923</v>
      </c>
      <c r="E458" s="862">
        <v>1.512589724855111</v>
      </c>
      <c r="F458" s="859"/>
    </row>
    <row r="459" spans="2:6">
      <c r="B459" s="865">
        <v>7</v>
      </c>
      <c r="C459" s="866">
        <v>2028</v>
      </c>
      <c r="D459" s="861">
        <v>0.66111780581861923</v>
      </c>
      <c r="E459" s="862">
        <v>1.512589724855111</v>
      </c>
      <c r="F459" s="859"/>
    </row>
    <row r="460" spans="2:6">
      <c r="B460" s="865">
        <v>8</v>
      </c>
      <c r="C460" s="866">
        <v>2028</v>
      </c>
      <c r="D460" s="861">
        <v>0.66111780581861923</v>
      </c>
      <c r="E460" s="862">
        <v>1.512589724855111</v>
      </c>
      <c r="F460" s="859"/>
    </row>
    <row r="461" spans="2:6">
      <c r="B461" s="865">
        <v>9</v>
      </c>
      <c r="C461" s="866">
        <v>2028</v>
      </c>
      <c r="D461" s="861">
        <v>0.66111780581861923</v>
      </c>
      <c r="E461" s="862">
        <v>1.512589724855111</v>
      </c>
      <c r="F461" s="859"/>
    </row>
    <row r="462" spans="2:6">
      <c r="B462" s="865">
        <v>10</v>
      </c>
      <c r="C462" s="866">
        <v>2028</v>
      </c>
      <c r="D462" s="861">
        <v>0.66111780581861923</v>
      </c>
      <c r="E462" s="862">
        <v>1.512589724855111</v>
      </c>
      <c r="F462" s="859"/>
    </row>
    <row r="463" spans="2:6">
      <c r="B463" s="865">
        <v>11</v>
      </c>
      <c r="C463" s="866">
        <v>2028</v>
      </c>
      <c r="D463" s="861">
        <v>0.66111780581861923</v>
      </c>
      <c r="E463" s="862">
        <v>1.512589724855111</v>
      </c>
      <c r="F463" s="859"/>
    </row>
    <row r="464" spans="2:6">
      <c r="B464" s="865">
        <v>12</v>
      </c>
      <c r="C464" s="866">
        <v>2028</v>
      </c>
      <c r="D464" s="861">
        <v>0.66111780581861923</v>
      </c>
      <c r="E464" s="862">
        <v>1.512589724855111</v>
      </c>
      <c r="F464" s="859"/>
    </row>
    <row r="465" spans="2:6">
      <c r="B465" s="865">
        <v>1</v>
      </c>
      <c r="C465" s="866">
        <v>2028</v>
      </c>
      <c r="D465" s="861">
        <v>0.66111780581861923</v>
      </c>
      <c r="E465" s="862">
        <v>1.512589724855111</v>
      </c>
      <c r="F465" s="859"/>
    </row>
    <row r="466" spans="2:6">
      <c r="B466" s="865">
        <v>2</v>
      </c>
      <c r="C466" s="866">
        <v>2028</v>
      </c>
      <c r="D466" s="861">
        <v>0.66111780581861923</v>
      </c>
      <c r="E466" s="862">
        <v>1.512589724855111</v>
      </c>
      <c r="F466" s="859"/>
    </row>
    <row r="467" spans="2:6">
      <c r="B467" s="865">
        <v>3</v>
      </c>
      <c r="C467" s="866">
        <v>2028</v>
      </c>
      <c r="D467" s="861">
        <v>0.66111780581861923</v>
      </c>
      <c r="E467" s="862">
        <v>1.512589724855111</v>
      </c>
      <c r="F467" s="859"/>
    </row>
    <row r="468" spans="2:6">
      <c r="B468" s="865">
        <v>4</v>
      </c>
      <c r="C468" s="866">
        <v>2029</v>
      </c>
      <c r="D468" s="861">
        <v>0.64186194739671765</v>
      </c>
      <c r="E468" s="862">
        <v>1.5579674166007644</v>
      </c>
      <c r="F468" s="859"/>
    </row>
    <row r="469" spans="2:6">
      <c r="B469" s="865">
        <v>5</v>
      </c>
      <c r="C469" s="866">
        <v>2029</v>
      </c>
      <c r="D469" s="861">
        <v>0.64186194739671765</v>
      </c>
      <c r="E469" s="862">
        <v>1.5579674166007644</v>
      </c>
      <c r="F469" s="859"/>
    </row>
    <row r="470" spans="2:6">
      <c r="B470" s="865">
        <v>6</v>
      </c>
      <c r="C470" s="866">
        <v>2029</v>
      </c>
      <c r="D470" s="861">
        <v>0.64186194739671765</v>
      </c>
      <c r="E470" s="862">
        <v>1.5579674166007644</v>
      </c>
      <c r="F470" s="859"/>
    </row>
    <row r="471" spans="2:6">
      <c r="B471" s="865">
        <v>7</v>
      </c>
      <c r="C471" s="866">
        <v>2029</v>
      </c>
      <c r="D471" s="861">
        <v>0.64186194739671765</v>
      </c>
      <c r="E471" s="862">
        <v>1.5579674166007644</v>
      </c>
      <c r="F471" s="859"/>
    </row>
    <row r="472" spans="2:6">
      <c r="B472" s="865">
        <v>8</v>
      </c>
      <c r="C472" s="866">
        <v>2029</v>
      </c>
      <c r="D472" s="861">
        <v>0.64186194739671765</v>
      </c>
      <c r="E472" s="862">
        <v>1.5579674166007644</v>
      </c>
      <c r="F472" s="859"/>
    </row>
    <row r="473" spans="2:6">
      <c r="B473" s="865">
        <v>9</v>
      </c>
      <c r="C473" s="866">
        <v>2029</v>
      </c>
      <c r="D473" s="861">
        <v>0.64186194739671765</v>
      </c>
      <c r="E473" s="862">
        <v>1.5579674166007644</v>
      </c>
      <c r="F473" s="859"/>
    </row>
    <row r="474" spans="2:6">
      <c r="B474" s="865">
        <v>10</v>
      </c>
      <c r="C474" s="866">
        <v>2029</v>
      </c>
      <c r="D474" s="861">
        <v>0.64186194739671765</v>
      </c>
      <c r="E474" s="862">
        <v>1.5579674166007644</v>
      </c>
      <c r="F474" s="859"/>
    </row>
    <row r="475" spans="2:6">
      <c r="B475" s="865">
        <v>11</v>
      </c>
      <c r="C475" s="866">
        <v>2029</v>
      </c>
      <c r="D475" s="861">
        <v>0.64186194739671765</v>
      </c>
      <c r="E475" s="862">
        <v>1.5579674166007644</v>
      </c>
      <c r="F475" s="859"/>
    </row>
    <row r="476" spans="2:6">
      <c r="B476" s="865">
        <v>12</v>
      </c>
      <c r="C476" s="866">
        <v>2029</v>
      </c>
      <c r="D476" s="861">
        <v>0.64186194739671765</v>
      </c>
      <c r="E476" s="862">
        <v>1.5579674166007644</v>
      </c>
      <c r="F476" s="859"/>
    </row>
    <row r="477" spans="2:6">
      <c r="B477" s="865">
        <v>1</v>
      </c>
      <c r="C477" s="866">
        <v>2029</v>
      </c>
      <c r="D477" s="861">
        <v>0.64186194739671765</v>
      </c>
      <c r="E477" s="862">
        <v>1.5579674166007644</v>
      </c>
      <c r="F477" s="859"/>
    </row>
    <row r="478" spans="2:6">
      <c r="B478" s="865">
        <v>2</v>
      </c>
      <c r="C478" s="866">
        <v>2029</v>
      </c>
      <c r="D478" s="861">
        <v>0.64186194739671765</v>
      </c>
      <c r="E478" s="862">
        <v>1.5579674166007644</v>
      </c>
      <c r="F478" s="859"/>
    </row>
    <row r="479" spans="2:6">
      <c r="B479" s="865">
        <v>3</v>
      </c>
      <c r="C479" s="866">
        <v>2029</v>
      </c>
      <c r="D479" s="861">
        <v>0.64186194739671765</v>
      </c>
      <c r="E479" s="862">
        <v>1.5579674166007644</v>
      </c>
      <c r="F479" s="859"/>
    </row>
    <row r="480" spans="2:6">
      <c r="B480" s="865">
        <v>4</v>
      </c>
      <c r="C480" s="866">
        <v>2030</v>
      </c>
      <c r="D480" s="861">
        <v>0.62316693922011435</v>
      </c>
      <c r="E480" s="862">
        <v>1.6047064390987871</v>
      </c>
      <c r="F480" s="859"/>
    </row>
    <row r="481" spans="2:6">
      <c r="B481" s="865">
        <v>5</v>
      </c>
      <c r="C481" s="866">
        <v>2030</v>
      </c>
      <c r="D481" s="861">
        <v>0.62316693922011435</v>
      </c>
      <c r="E481" s="862">
        <v>1.6047064390987871</v>
      </c>
      <c r="F481" s="859"/>
    </row>
    <row r="482" spans="2:6">
      <c r="B482" s="865">
        <v>6</v>
      </c>
      <c r="C482" s="866">
        <v>2030</v>
      </c>
      <c r="D482" s="861">
        <v>0.62316693922011435</v>
      </c>
      <c r="E482" s="862">
        <v>1.6047064390987871</v>
      </c>
      <c r="F482" s="859"/>
    </row>
    <row r="483" spans="2:6">
      <c r="B483" s="865">
        <v>7</v>
      </c>
      <c r="C483" s="866">
        <v>2030</v>
      </c>
      <c r="D483" s="861">
        <v>0.62316693922011435</v>
      </c>
      <c r="E483" s="862">
        <v>1.6047064390987871</v>
      </c>
      <c r="F483" s="859"/>
    </row>
    <row r="484" spans="2:6">
      <c r="B484" s="865">
        <v>8</v>
      </c>
      <c r="C484" s="866">
        <v>2030</v>
      </c>
      <c r="D484" s="861">
        <v>0.62316693922011435</v>
      </c>
      <c r="E484" s="862">
        <v>1.6047064390987871</v>
      </c>
      <c r="F484" s="859"/>
    </row>
    <row r="485" spans="2:6">
      <c r="B485" s="865">
        <v>9</v>
      </c>
      <c r="C485" s="866">
        <v>2030</v>
      </c>
      <c r="D485" s="861">
        <v>0.62316693922011435</v>
      </c>
      <c r="E485" s="862">
        <v>1.6047064390987871</v>
      </c>
      <c r="F485" s="859"/>
    </row>
    <row r="486" spans="2:6">
      <c r="B486" s="865">
        <v>10</v>
      </c>
      <c r="C486" s="866">
        <v>2030</v>
      </c>
      <c r="D486" s="861">
        <v>0.62316693922011435</v>
      </c>
      <c r="E486" s="862">
        <v>1.6047064390987871</v>
      </c>
      <c r="F486" s="859"/>
    </row>
    <row r="487" spans="2:6">
      <c r="B487" s="865">
        <v>11</v>
      </c>
      <c r="C487" s="866">
        <v>2030</v>
      </c>
      <c r="D487" s="861">
        <v>0.62316693922011435</v>
      </c>
      <c r="E487" s="862">
        <v>1.6047064390987871</v>
      </c>
      <c r="F487" s="859"/>
    </row>
    <row r="488" spans="2:6">
      <c r="B488" s="865">
        <v>12</v>
      </c>
      <c r="C488" s="866">
        <v>2030</v>
      </c>
      <c r="D488" s="861">
        <v>0.62316693922011435</v>
      </c>
      <c r="E488" s="862">
        <v>1.6047064390987871</v>
      </c>
      <c r="F488" s="859"/>
    </row>
    <row r="489" spans="2:6">
      <c r="B489" s="865">
        <v>1</v>
      </c>
      <c r="C489" s="866">
        <v>2030</v>
      </c>
      <c r="D489" s="861">
        <v>0.62316693922011435</v>
      </c>
      <c r="E489" s="862">
        <v>1.6047064390987871</v>
      </c>
      <c r="F489" s="859"/>
    </row>
    <row r="490" spans="2:6">
      <c r="B490" s="865">
        <v>2</v>
      </c>
      <c r="C490" s="866">
        <v>2030</v>
      </c>
      <c r="D490" s="861">
        <v>0.62316693922011435</v>
      </c>
      <c r="E490" s="862">
        <v>1.6047064390987871</v>
      </c>
      <c r="F490" s="859"/>
    </row>
    <row r="491" spans="2:6">
      <c r="B491" s="865">
        <v>3</v>
      </c>
      <c r="C491" s="866">
        <v>2030</v>
      </c>
      <c r="D491" s="861">
        <v>0.62316693922011435</v>
      </c>
      <c r="E491" s="862">
        <v>1.6047064390987871</v>
      </c>
      <c r="F491" s="859"/>
    </row>
    <row r="492" spans="2:6">
      <c r="B492" s="865">
        <v>4</v>
      </c>
      <c r="C492" s="866">
        <v>2031</v>
      </c>
      <c r="D492" s="861">
        <v>0.60501644584477121</v>
      </c>
      <c r="E492" s="862">
        <v>1.6528476322717507</v>
      </c>
      <c r="F492" s="859"/>
    </row>
    <row r="493" spans="2:6">
      <c r="B493" s="865">
        <v>5</v>
      </c>
      <c r="C493" s="866">
        <v>2031</v>
      </c>
      <c r="D493" s="861">
        <v>0.60501644584477121</v>
      </c>
      <c r="E493" s="862">
        <v>1.6528476322717507</v>
      </c>
      <c r="F493" s="859"/>
    </row>
    <row r="494" spans="2:6">
      <c r="B494" s="865">
        <v>6</v>
      </c>
      <c r="C494" s="866">
        <v>2031</v>
      </c>
      <c r="D494" s="861">
        <v>0.60501644584477121</v>
      </c>
      <c r="E494" s="862">
        <v>1.6528476322717507</v>
      </c>
      <c r="F494" s="859"/>
    </row>
    <row r="495" spans="2:6">
      <c r="B495" s="865">
        <v>7</v>
      </c>
      <c r="C495" s="866">
        <v>2031</v>
      </c>
      <c r="D495" s="861">
        <v>0.60501644584477121</v>
      </c>
      <c r="E495" s="862">
        <v>1.6528476322717507</v>
      </c>
      <c r="F495" s="859"/>
    </row>
    <row r="496" spans="2:6">
      <c r="B496" s="865">
        <v>8</v>
      </c>
      <c r="C496" s="866">
        <v>2031</v>
      </c>
      <c r="D496" s="861">
        <v>0.60501644584477121</v>
      </c>
      <c r="E496" s="862">
        <v>1.6528476322717507</v>
      </c>
      <c r="F496" s="859"/>
    </row>
    <row r="497" spans="2:6">
      <c r="B497" s="865">
        <v>9</v>
      </c>
      <c r="C497" s="866">
        <v>2031</v>
      </c>
      <c r="D497" s="861">
        <v>0.60501644584477121</v>
      </c>
      <c r="E497" s="862">
        <v>1.6528476322717507</v>
      </c>
      <c r="F497" s="859"/>
    </row>
    <row r="498" spans="2:6">
      <c r="B498" s="865">
        <v>10</v>
      </c>
      <c r="C498" s="866">
        <v>2031</v>
      </c>
      <c r="D498" s="861">
        <v>0.60501644584477121</v>
      </c>
      <c r="E498" s="862">
        <v>1.6528476322717507</v>
      </c>
      <c r="F498" s="859"/>
    </row>
    <row r="499" spans="2:6">
      <c r="B499" s="865">
        <v>11</v>
      </c>
      <c r="C499" s="866">
        <v>2031</v>
      </c>
      <c r="D499" s="861">
        <v>0.60501644584477121</v>
      </c>
      <c r="E499" s="862">
        <v>1.6528476322717507</v>
      </c>
      <c r="F499" s="859"/>
    </row>
    <row r="500" spans="2:6">
      <c r="B500" s="865">
        <v>12</v>
      </c>
      <c r="C500" s="866">
        <v>2031</v>
      </c>
      <c r="D500" s="861">
        <v>0.60501644584477121</v>
      </c>
      <c r="E500" s="862">
        <v>1.6528476322717507</v>
      </c>
      <c r="F500" s="859"/>
    </row>
    <row r="501" spans="2:6">
      <c r="B501" s="867">
        <v>1</v>
      </c>
      <c r="C501" s="866">
        <v>2031</v>
      </c>
      <c r="D501" s="861">
        <v>0.60501644584477121</v>
      </c>
      <c r="E501" s="862">
        <v>1.6528476322717507</v>
      </c>
    </row>
    <row r="502" spans="2:6">
      <c r="B502" s="867">
        <v>2</v>
      </c>
      <c r="C502" s="866">
        <v>2031</v>
      </c>
      <c r="D502" s="861">
        <v>0.60501644584477121</v>
      </c>
      <c r="E502" s="862">
        <v>1.6528476322717507</v>
      </c>
    </row>
    <row r="503" spans="2:6">
      <c r="B503" s="867">
        <v>3</v>
      </c>
      <c r="C503" s="866">
        <v>2031</v>
      </c>
      <c r="D503" s="861">
        <v>0.60501644584477121</v>
      </c>
      <c r="E503" s="862">
        <v>1.6528476322717507</v>
      </c>
    </row>
    <row r="504" spans="2:6">
      <c r="B504" s="867">
        <v>4</v>
      </c>
      <c r="C504" s="866">
        <v>2032</v>
      </c>
      <c r="D504" s="861">
        <v>0.5873946076162827</v>
      </c>
      <c r="E504" s="862">
        <v>1.7024330612399032</v>
      </c>
    </row>
    <row r="505" spans="2:6">
      <c r="B505" s="867">
        <v>5</v>
      </c>
      <c r="C505" s="866">
        <v>2032</v>
      </c>
      <c r="D505" s="861">
        <v>0.5873946076162827</v>
      </c>
      <c r="E505" s="862">
        <v>1.7024330612399032</v>
      </c>
    </row>
    <row r="506" spans="2:6">
      <c r="B506" s="867">
        <v>6</v>
      </c>
      <c r="C506" s="866">
        <v>2032</v>
      </c>
      <c r="D506" s="861">
        <v>0.5873946076162827</v>
      </c>
      <c r="E506" s="862">
        <v>1.7024330612399032</v>
      </c>
    </row>
    <row r="507" spans="2:6">
      <c r="B507" s="867">
        <v>7</v>
      </c>
      <c r="C507" s="866">
        <v>2032</v>
      </c>
      <c r="D507" s="861">
        <v>0.5873946076162827</v>
      </c>
      <c r="E507" s="862">
        <v>1.7024330612399032</v>
      </c>
    </row>
    <row r="508" spans="2:6">
      <c r="B508" s="867">
        <v>8</v>
      </c>
      <c r="C508" s="866">
        <v>2032</v>
      </c>
      <c r="D508" s="861">
        <v>0.5873946076162827</v>
      </c>
      <c r="E508" s="862">
        <v>1.7024330612399032</v>
      </c>
    </row>
    <row r="509" spans="2:6">
      <c r="B509" s="867">
        <v>9</v>
      </c>
      <c r="C509" s="866">
        <v>2032</v>
      </c>
      <c r="D509" s="861">
        <v>0.5873946076162827</v>
      </c>
      <c r="E509" s="862">
        <v>1.7024330612399032</v>
      </c>
    </row>
    <row r="510" spans="2:6">
      <c r="B510" s="867">
        <v>10</v>
      </c>
      <c r="C510" s="866">
        <v>2032</v>
      </c>
      <c r="D510" s="861">
        <v>0.5873946076162827</v>
      </c>
      <c r="E510" s="862">
        <v>1.7024330612399032</v>
      </c>
    </row>
    <row r="511" spans="2:6">
      <c r="B511" s="867">
        <v>11</v>
      </c>
      <c r="C511" s="866">
        <v>2032</v>
      </c>
      <c r="D511" s="861">
        <v>0.5873946076162827</v>
      </c>
      <c r="E511" s="862">
        <v>1.7024330612399032</v>
      </c>
    </row>
    <row r="512" spans="2:6">
      <c r="B512" s="867">
        <v>12</v>
      </c>
      <c r="C512" s="866">
        <v>2032</v>
      </c>
      <c r="D512" s="861">
        <v>0.5873946076162827</v>
      </c>
      <c r="E512" s="862">
        <v>1.7024330612399032</v>
      </c>
    </row>
    <row r="513" spans="2:5">
      <c r="B513" s="867">
        <v>1</v>
      </c>
      <c r="C513" s="866">
        <v>2032</v>
      </c>
      <c r="D513" s="861">
        <v>0.5873946076162827</v>
      </c>
      <c r="E513" s="862">
        <v>1.7024330612399032</v>
      </c>
    </row>
    <row r="514" spans="2:5">
      <c r="B514" s="867">
        <v>2</v>
      </c>
      <c r="C514" s="866">
        <v>2032</v>
      </c>
      <c r="D514" s="861">
        <v>0.5873946076162827</v>
      </c>
      <c r="E514" s="862">
        <v>1.7024330612399032</v>
      </c>
    </row>
    <row r="515" spans="2:5">
      <c r="B515" s="867">
        <v>3</v>
      </c>
      <c r="C515" s="866">
        <v>2032</v>
      </c>
      <c r="D515" s="861">
        <v>0.5873946076162827</v>
      </c>
      <c r="E515" s="862">
        <v>1.7024330612399032</v>
      </c>
    </row>
    <row r="516" spans="2:5">
      <c r="B516" s="867">
        <v>4</v>
      </c>
      <c r="C516" s="866">
        <v>2033</v>
      </c>
      <c r="D516" s="861">
        <v>0.57028602681192497</v>
      </c>
      <c r="E516" s="862">
        <v>1.7535060530771003</v>
      </c>
    </row>
    <row r="517" spans="2:5">
      <c r="B517" s="867">
        <v>5</v>
      </c>
      <c r="C517" s="866">
        <v>2033</v>
      </c>
      <c r="D517" s="861">
        <v>0.57028602681192497</v>
      </c>
      <c r="E517" s="862">
        <v>1.7535060530771003</v>
      </c>
    </row>
    <row r="518" spans="2:5">
      <c r="B518" s="867">
        <v>6</v>
      </c>
      <c r="C518" s="866">
        <v>2033</v>
      </c>
      <c r="D518" s="861">
        <v>0.57028602681192497</v>
      </c>
      <c r="E518" s="862">
        <v>1.7535060530771003</v>
      </c>
    </row>
    <row r="519" spans="2:5">
      <c r="B519" s="867">
        <v>7</v>
      </c>
      <c r="C519" s="866">
        <v>2033</v>
      </c>
      <c r="D519" s="861">
        <v>0.57028602681192497</v>
      </c>
      <c r="E519" s="862">
        <v>1.7535060530771003</v>
      </c>
    </row>
    <row r="520" spans="2:5">
      <c r="B520" s="867">
        <v>8</v>
      </c>
      <c r="C520" s="866">
        <v>2033</v>
      </c>
      <c r="D520" s="861">
        <v>0.57028602681192497</v>
      </c>
      <c r="E520" s="862">
        <v>1.7535060530771003</v>
      </c>
    </row>
    <row r="521" spans="2:5">
      <c r="B521" s="867">
        <v>9</v>
      </c>
      <c r="C521" s="866">
        <v>2033</v>
      </c>
      <c r="D521" s="861">
        <v>0.57028602681192497</v>
      </c>
      <c r="E521" s="862">
        <v>1.7535060530771003</v>
      </c>
    </row>
    <row r="522" spans="2:5">
      <c r="B522" s="867">
        <v>10</v>
      </c>
      <c r="C522" s="866">
        <v>2033</v>
      </c>
      <c r="D522" s="861">
        <v>0.57028602681192497</v>
      </c>
      <c r="E522" s="862">
        <v>1.7535060530771003</v>
      </c>
    </row>
    <row r="523" spans="2:5">
      <c r="B523" s="867">
        <v>11</v>
      </c>
      <c r="C523" s="866">
        <v>2033</v>
      </c>
      <c r="D523" s="861">
        <v>0.57028602681192497</v>
      </c>
      <c r="E523" s="862">
        <v>1.7535060530771003</v>
      </c>
    </row>
    <row r="524" spans="2:5">
      <c r="B524" s="867">
        <v>12</v>
      </c>
      <c r="C524" s="866">
        <v>2033</v>
      </c>
      <c r="D524" s="861">
        <v>0.57028602681192497</v>
      </c>
      <c r="E524" s="862">
        <v>1.7535060530771003</v>
      </c>
    </row>
    <row r="525" spans="2:5">
      <c r="B525" s="867">
        <v>1</v>
      </c>
      <c r="C525" s="866">
        <v>2033</v>
      </c>
      <c r="D525" s="861">
        <v>0.57028602681192497</v>
      </c>
      <c r="E525" s="862">
        <v>1.7535060530771003</v>
      </c>
    </row>
    <row r="526" spans="2:5">
      <c r="B526" s="867">
        <v>2</v>
      </c>
      <c r="C526" s="866">
        <v>2033</v>
      </c>
      <c r="D526" s="861">
        <v>0.57028602681192497</v>
      </c>
      <c r="E526" s="862">
        <v>1.7535060530771003</v>
      </c>
    </row>
    <row r="527" spans="2:5">
      <c r="B527" s="867">
        <v>3</v>
      </c>
      <c r="C527" s="866">
        <v>2033</v>
      </c>
      <c r="D527" s="861">
        <v>0.57028602681192497</v>
      </c>
      <c r="E527" s="862">
        <v>1.7535060530771003</v>
      </c>
    </row>
    <row r="528" spans="2:5">
      <c r="B528" s="867">
        <v>4</v>
      </c>
      <c r="C528" s="866">
        <v>2034</v>
      </c>
      <c r="D528" s="861">
        <v>0.55367575418633497</v>
      </c>
      <c r="E528" s="862">
        <v>1.8061112346694133</v>
      </c>
    </row>
    <row r="529" spans="2:5">
      <c r="B529" s="867">
        <v>5</v>
      </c>
      <c r="C529" s="866">
        <v>2034</v>
      </c>
      <c r="D529" s="861">
        <v>0.55367575418633497</v>
      </c>
      <c r="E529" s="862">
        <v>1.8061112346694133</v>
      </c>
    </row>
    <row r="530" spans="2:5">
      <c r="B530" s="867">
        <v>6</v>
      </c>
      <c r="C530" s="866">
        <v>2034</v>
      </c>
      <c r="D530" s="861">
        <v>0.55367575418633497</v>
      </c>
      <c r="E530" s="862">
        <v>1.8061112346694133</v>
      </c>
    </row>
    <row r="531" spans="2:5">
      <c r="B531" s="867">
        <v>7</v>
      </c>
      <c r="C531" s="866">
        <v>2034</v>
      </c>
      <c r="D531" s="861">
        <v>0.55367575418633497</v>
      </c>
      <c r="E531" s="862">
        <v>1.8061112346694133</v>
      </c>
    </row>
    <row r="532" spans="2:5">
      <c r="B532" s="867">
        <v>8</v>
      </c>
      <c r="C532" s="866">
        <v>2034</v>
      </c>
      <c r="D532" s="861">
        <v>0.55367575418633497</v>
      </c>
      <c r="E532" s="862">
        <v>1.8061112346694133</v>
      </c>
    </row>
    <row r="533" spans="2:5">
      <c r="B533" s="867">
        <v>9</v>
      </c>
      <c r="C533" s="866">
        <v>2034</v>
      </c>
      <c r="D533" s="861">
        <v>0.55367575418633497</v>
      </c>
      <c r="E533" s="862">
        <v>1.8061112346694133</v>
      </c>
    </row>
    <row r="534" spans="2:5">
      <c r="B534" s="867">
        <v>10</v>
      </c>
      <c r="C534" s="866">
        <v>2034</v>
      </c>
      <c r="D534" s="861">
        <v>0.55367575418633497</v>
      </c>
      <c r="E534" s="862">
        <v>1.8061112346694133</v>
      </c>
    </row>
    <row r="535" spans="2:5">
      <c r="B535" s="867">
        <v>11</v>
      </c>
      <c r="C535" s="866">
        <v>2034</v>
      </c>
      <c r="D535" s="861">
        <v>0.55367575418633497</v>
      </c>
      <c r="E535" s="862">
        <v>1.8061112346694133</v>
      </c>
    </row>
    <row r="536" spans="2:5">
      <c r="B536" s="867">
        <v>12</v>
      </c>
      <c r="C536" s="866">
        <v>2034</v>
      </c>
      <c r="D536" s="861">
        <v>0.55367575418633497</v>
      </c>
      <c r="E536" s="862">
        <v>1.8061112346694133</v>
      </c>
    </row>
    <row r="537" spans="2:5">
      <c r="B537" s="867">
        <v>1</v>
      </c>
      <c r="C537" s="866">
        <v>2034</v>
      </c>
      <c r="D537" s="861">
        <v>0.55367575418633497</v>
      </c>
      <c r="E537" s="862">
        <v>1.8061112346694133</v>
      </c>
    </row>
    <row r="538" spans="2:5">
      <c r="B538" s="867">
        <v>2</v>
      </c>
      <c r="C538" s="866">
        <v>2034</v>
      </c>
      <c r="D538" s="861">
        <v>0.55367575418633497</v>
      </c>
      <c r="E538" s="862">
        <v>1.8061112346694133</v>
      </c>
    </row>
    <row r="539" spans="2:5">
      <c r="B539" s="867">
        <v>3</v>
      </c>
      <c r="C539" s="866">
        <v>2034</v>
      </c>
      <c r="D539" s="861">
        <v>0.55367575418633497</v>
      </c>
      <c r="E539" s="862">
        <v>1.8061112346694133</v>
      </c>
    </row>
    <row r="540" spans="2:5">
      <c r="B540" s="867">
        <v>4</v>
      </c>
      <c r="C540" s="866">
        <v>2035</v>
      </c>
      <c r="D540" s="861">
        <v>0.5375492759090631</v>
      </c>
      <c r="E540" s="862">
        <v>1.8602945717094954</v>
      </c>
    </row>
    <row r="541" spans="2:5">
      <c r="B541" s="867">
        <v>5</v>
      </c>
      <c r="C541" s="866">
        <v>2035</v>
      </c>
      <c r="D541" s="861">
        <v>0.5375492759090631</v>
      </c>
      <c r="E541" s="862">
        <v>1.8602945717094954</v>
      </c>
    </row>
    <row r="542" spans="2:5">
      <c r="B542" s="867">
        <v>6</v>
      </c>
      <c r="C542" s="866">
        <v>2035</v>
      </c>
      <c r="D542" s="861">
        <v>0.5375492759090631</v>
      </c>
      <c r="E542" s="862">
        <v>1.8602945717094954</v>
      </c>
    </row>
    <row r="543" spans="2:5">
      <c r="B543" s="867">
        <v>7</v>
      </c>
      <c r="C543" s="866">
        <v>2035</v>
      </c>
      <c r="D543" s="861">
        <v>0.5375492759090631</v>
      </c>
      <c r="E543" s="862">
        <v>1.8602945717094954</v>
      </c>
    </row>
    <row r="544" spans="2:5">
      <c r="B544" s="867">
        <v>8</v>
      </c>
      <c r="C544" s="866">
        <v>2035</v>
      </c>
      <c r="D544" s="861">
        <v>0.5375492759090631</v>
      </c>
      <c r="E544" s="862">
        <v>1.8602945717094954</v>
      </c>
    </row>
    <row r="545" spans="2:5">
      <c r="B545" s="867">
        <v>9</v>
      </c>
      <c r="C545" s="866">
        <v>2035</v>
      </c>
      <c r="D545" s="861">
        <v>0.5375492759090631</v>
      </c>
      <c r="E545" s="862">
        <v>1.8602945717094954</v>
      </c>
    </row>
    <row r="546" spans="2:5">
      <c r="B546" s="867">
        <v>10</v>
      </c>
      <c r="C546" s="866">
        <v>2035</v>
      </c>
      <c r="D546" s="861">
        <v>0.5375492759090631</v>
      </c>
      <c r="E546" s="862">
        <v>1.8602945717094954</v>
      </c>
    </row>
    <row r="547" spans="2:5">
      <c r="B547" s="867">
        <v>11</v>
      </c>
      <c r="C547" s="866">
        <v>2035</v>
      </c>
      <c r="D547" s="861">
        <v>0.5375492759090631</v>
      </c>
      <c r="E547" s="862">
        <v>1.8602945717094954</v>
      </c>
    </row>
    <row r="548" spans="2:5">
      <c r="B548" s="867">
        <v>12</v>
      </c>
      <c r="C548" s="866">
        <v>2035</v>
      </c>
      <c r="D548" s="861">
        <v>0.5375492759090631</v>
      </c>
      <c r="E548" s="862">
        <v>1.8602945717094954</v>
      </c>
    </row>
    <row r="549" spans="2:5">
      <c r="B549" s="867">
        <v>1</v>
      </c>
      <c r="C549" s="866">
        <v>2035</v>
      </c>
      <c r="D549" s="861">
        <v>0.5375492759090631</v>
      </c>
      <c r="E549" s="862">
        <v>1.8602945717094954</v>
      </c>
    </row>
    <row r="550" spans="2:5">
      <c r="B550" s="867">
        <v>2</v>
      </c>
      <c r="C550" s="866">
        <v>2035</v>
      </c>
      <c r="D550" s="861">
        <v>0.5375492759090631</v>
      </c>
      <c r="E550" s="862">
        <v>1.8602945717094954</v>
      </c>
    </row>
    <row r="551" spans="2:5">
      <c r="B551" s="867">
        <v>3</v>
      </c>
      <c r="C551" s="866">
        <v>2035</v>
      </c>
      <c r="D551" s="861">
        <v>0.5375492759090631</v>
      </c>
      <c r="E551" s="862">
        <v>1.8602945717094954</v>
      </c>
    </row>
    <row r="552" spans="2:5">
      <c r="B552" s="867">
        <v>4</v>
      </c>
      <c r="C552" s="866">
        <v>2036</v>
      </c>
      <c r="D552" s="861">
        <v>0.52189250088258554</v>
      </c>
      <c r="E552" s="862">
        <v>1.9161034088607805</v>
      </c>
    </row>
    <row r="553" spans="2:5">
      <c r="B553" s="867">
        <v>5</v>
      </c>
      <c r="C553" s="866">
        <v>2036</v>
      </c>
      <c r="D553" s="861">
        <v>0.52189250088258554</v>
      </c>
      <c r="E553" s="862">
        <v>1.9161034088607805</v>
      </c>
    </row>
    <row r="554" spans="2:5">
      <c r="B554" s="867">
        <v>6</v>
      </c>
      <c r="C554" s="866">
        <v>2036</v>
      </c>
      <c r="D554" s="861">
        <v>0.52189250088258554</v>
      </c>
      <c r="E554" s="862">
        <v>1.9161034088607805</v>
      </c>
    </row>
    <row r="555" spans="2:5">
      <c r="B555" s="867">
        <v>7</v>
      </c>
      <c r="C555" s="866">
        <v>2036</v>
      </c>
      <c r="D555" s="861">
        <v>0.52189250088258554</v>
      </c>
      <c r="E555" s="862">
        <v>1.9161034088607805</v>
      </c>
    </row>
    <row r="556" spans="2:5">
      <c r="B556" s="867">
        <v>8</v>
      </c>
      <c r="C556" s="866">
        <v>2036</v>
      </c>
      <c r="D556" s="861">
        <v>0.52189250088258554</v>
      </c>
      <c r="E556" s="862">
        <v>1.9161034088607805</v>
      </c>
    </row>
    <row r="557" spans="2:5">
      <c r="B557" s="867">
        <v>9</v>
      </c>
      <c r="C557" s="866">
        <v>2036</v>
      </c>
      <c r="D557" s="861">
        <v>0.52189250088258554</v>
      </c>
      <c r="E557" s="862">
        <v>1.9161034088607805</v>
      </c>
    </row>
    <row r="558" spans="2:5">
      <c r="B558" s="867">
        <v>10</v>
      </c>
      <c r="C558" s="866">
        <v>2036</v>
      </c>
      <c r="D558" s="861">
        <v>0.52189250088258554</v>
      </c>
      <c r="E558" s="862">
        <v>1.9161034088607805</v>
      </c>
    </row>
    <row r="559" spans="2:5">
      <c r="B559" s="867">
        <v>11</v>
      </c>
      <c r="C559" s="866">
        <v>2036</v>
      </c>
      <c r="D559" s="861">
        <v>0.52189250088258554</v>
      </c>
      <c r="E559" s="862">
        <v>1.9161034088607805</v>
      </c>
    </row>
    <row r="560" spans="2:5">
      <c r="B560" s="867">
        <v>12</v>
      </c>
      <c r="C560" s="866">
        <v>2036</v>
      </c>
      <c r="D560" s="861">
        <v>0.52189250088258554</v>
      </c>
      <c r="E560" s="862">
        <v>1.9161034088607805</v>
      </c>
    </row>
    <row r="561" spans="2:5">
      <c r="B561" s="867">
        <v>1</v>
      </c>
      <c r="C561" s="866">
        <v>2036</v>
      </c>
      <c r="D561" s="861">
        <v>0.52189250088258554</v>
      </c>
      <c r="E561" s="862">
        <v>1.9161034088607805</v>
      </c>
    </row>
    <row r="562" spans="2:5">
      <c r="B562" s="867">
        <v>2</v>
      </c>
      <c r="C562" s="866">
        <v>2036</v>
      </c>
      <c r="D562" s="861">
        <v>0.52189250088258554</v>
      </c>
      <c r="E562" s="862">
        <v>1.9161034088607805</v>
      </c>
    </row>
    <row r="563" spans="2:5">
      <c r="B563" s="867">
        <v>3</v>
      </c>
      <c r="C563" s="866">
        <v>2036</v>
      </c>
      <c r="D563" s="861">
        <v>0.52189250088258554</v>
      </c>
      <c r="E563" s="862">
        <v>1.9161034088607805</v>
      </c>
    </row>
    <row r="564" spans="2:5">
      <c r="B564" s="867">
        <v>4</v>
      </c>
      <c r="C564" s="866">
        <v>2037</v>
      </c>
      <c r="D564" s="861">
        <v>0.50669174842969467</v>
      </c>
      <c r="E564" s="862">
        <v>1.973586511126604</v>
      </c>
    </row>
    <row r="565" spans="2:5">
      <c r="B565" s="867">
        <v>5</v>
      </c>
      <c r="C565" s="866">
        <v>2037</v>
      </c>
      <c r="D565" s="861">
        <v>0.50669174842969467</v>
      </c>
      <c r="E565" s="862">
        <v>1.973586511126604</v>
      </c>
    </row>
    <row r="566" spans="2:5">
      <c r="B566" s="867">
        <v>6</v>
      </c>
      <c r="C566" s="866">
        <v>2037</v>
      </c>
      <c r="D566" s="861">
        <v>0.50669174842969467</v>
      </c>
      <c r="E566" s="862">
        <v>1.973586511126604</v>
      </c>
    </row>
    <row r="567" spans="2:5">
      <c r="B567" s="867">
        <v>7</v>
      </c>
      <c r="C567" s="866">
        <v>2037</v>
      </c>
      <c r="D567" s="861">
        <v>0.50669174842969467</v>
      </c>
      <c r="E567" s="862">
        <v>1.973586511126604</v>
      </c>
    </row>
    <row r="568" spans="2:5">
      <c r="B568" s="867">
        <v>8</v>
      </c>
      <c r="C568" s="866">
        <v>2037</v>
      </c>
      <c r="D568" s="861">
        <v>0.50669174842969467</v>
      </c>
      <c r="E568" s="862">
        <v>1.973586511126604</v>
      </c>
    </row>
    <row r="569" spans="2:5">
      <c r="B569" s="867">
        <v>9</v>
      </c>
      <c r="C569" s="866">
        <v>2037</v>
      </c>
      <c r="D569" s="861">
        <v>0.50669174842969467</v>
      </c>
      <c r="E569" s="862">
        <v>1.973586511126604</v>
      </c>
    </row>
    <row r="570" spans="2:5">
      <c r="B570" s="867">
        <v>10</v>
      </c>
      <c r="C570" s="866">
        <v>2037</v>
      </c>
      <c r="D570" s="861">
        <v>0.50669174842969467</v>
      </c>
      <c r="E570" s="862">
        <v>1.973586511126604</v>
      </c>
    </row>
    <row r="571" spans="2:5">
      <c r="B571" s="867">
        <v>11</v>
      </c>
      <c r="C571" s="866">
        <v>2037</v>
      </c>
      <c r="D571" s="861">
        <v>0.50669174842969467</v>
      </c>
      <c r="E571" s="862">
        <v>1.973586511126604</v>
      </c>
    </row>
    <row r="572" spans="2:5">
      <c r="B572" s="867">
        <v>12</v>
      </c>
      <c r="C572" s="866">
        <v>2037</v>
      </c>
      <c r="D572" s="861">
        <v>0.50669174842969467</v>
      </c>
      <c r="E572" s="862">
        <v>1.973586511126604</v>
      </c>
    </row>
    <row r="573" spans="2:5">
      <c r="B573" s="867">
        <v>1</v>
      </c>
      <c r="C573" s="866">
        <v>2037</v>
      </c>
      <c r="D573" s="861">
        <v>0.50669174842969467</v>
      </c>
      <c r="E573" s="862">
        <v>1.973586511126604</v>
      </c>
    </row>
    <row r="574" spans="2:5">
      <c r="B574" s="867">
        <v>2</v>
      </c>
      <c r="C574" s="866">
        <v>2037</v>
      </c>
      <c r="D574" s="861">
        <v>0.50669174842969467</v>
      </c>
      <c r="E574" s="862">
        <v>1.973586511126604</v>
      </c>
    </row>
    <row r="575" spans="2:5">
      <c r="B575" s="867">
        <v>3</v>
      </c>
      <c r="C575" s="866">
        <v>2037</v>
      </c>
      <c r="D575" s="861">
        <v>0.50669174842969467</v>
      </c>
      <c r="E575" s="862">
        <v>1.973586511126604</v>
      </c>
    </row>
    <row r="576" spans="2:5">
      <c r="B576" s="867">
        <v>4</v>
      </c>
      <c r="C576" s="866">
        <v>2038</v>
      </c>
      <c r="D576" s="861">
        <v>0.49193373633950943</v>
      </c>
      <c r="E576" s="862">
        <v>2.0327941064604018</v>
      </c>
    </row>
    <row r="577" spans="2:5">
      <c r="B577" s="867">
        <v>5</v>
      </c>
      <c r="C577" s="866">
        <v>2038</v>
      </c>
      <c r="D577" s="861">
        <v>0.49193373633950943</v>
      </c>
      <c r="E577" s="862">
        <v>2.0327941064604018</v>
      </c>
    </row>
    <row r="578" spans="2:5">
      <c r="B578" s="867">
        <v>6</v>
      </c>
      <c r="C578" s="866">
        <v>2038</v>
      </c>
      <c r="D578" s="861">
        <v>0.49193373633950943</v>
      </c>
      <c r="E578" s="862">
        <v>2.0327941064604018</v>
      </c>
    </row>
    <row r="579" spans="2:5">
      <c r="B579" s="867">
        <v>7</v>
      </c>
      <c r="C579" s="866">
        <v>2038</v>
      </c>
      <c r="D579" s="861">
        <v>0.49193373633950943</v>
      </c>
      <c r="E579" s="862">
        <v>2.0327941064604018</v>
      </c>
    </row>
    <row r="580" spans="2:5">
      <c r="B580" s="867">
        <v>8</v>
      </c>
      <c r="C580" s="866">
        <v>2038</v>
      </c>
      <c r="D580" s="861">
        <v>0.49193373633950943</v>
      </c>
      <c r="E580" s="862">
        <v>2.0327941064604018</v>
      </c>
    </row>
    <row r="581" spans="2:5">
      <c r="B581" s="867">
        <v>9</v>
      </c>
      <c r="C581" s="866">
        <v>2038</v>
      </c>
      <c r="D581" s="861">
        <v>0.49193373633950943</v>
      </c>
      <c r="E581" s="862">
        <v>2.0327941064604018</v>
      </c>
    </row>
    <row r="582" spans="2:5">
      <c r="B582" s="867">
        <v>10</v>
      </c>
      <c r="C582" s="866">
        <v>2038</v>
      </c>
      <c r="D582" s="861">
        <v>0.49193373633950943</v>
      </c>
      <c r="E582" s="862">
        <v>2.0327941064604018</v>
      </c>
    </row>
    <row r="583" spans="2:5">
      <c r="B583" s="867">
        <v>11</v>
      </c>
      <c r="C583" s="866">
        <v>2038</v>
      </c>
      <c r="D583" s="861">
        <v>0.49193373633950943</v>
      </c>
      <c r="E583" s="862">
        <v>2.0327941064604018</v>
      </c>
    </row>
    <row r="584" spans="2:5">
      <c r="B584" s="867">
        <v>12</v>
      </c>
      <c r="C584" s="866">
        <v>2038</v>
      </c>
      <c r="D584" s="861">
        <v>0.49193373633950943</v>
      </c>
      <c r="E584" s="862">
        <v>2.0327941064604018</v>
      </c>
    </row>
    <row r="585" spans="2:5">
      <c r="B585" s="867">
        <v>1</v>
      </c>
      <c r="C585" s="866">
        <v>2038</v>
      </c>
      <c r="D585" s="861">
        <v>0.49193373633950943</v>
      </c>
      <c r="E585" s="862">
        <v>2.0327941064604018</v>
      </c>
    </row>
    <row r="586" spans="2:5">
      <c r="B586" s="867">
        <v>2</v>
      </c>
      <c r="C586" s="866">
        <v>2038</v>
      </c>
      <c r="D586" s="861">
        <v>0.49193373633950943</v>
      </c>
      <c r="E586" s="862">
        <v>2.0327941064604018</v>
      </c>
    </row>
    <row r="587" spans="2:5">
      <c r="B587" s="867">
        <v>3</v>
      </c>
      <c r="C587" s="866">
        <v>2038</v>
      </c>
      <c r="D587" s="861">
        <v>0.49193373633950943</v>
      </c>
      <c r="E587" s="862">
        <v>2.0327941064604018</v>
      </c>
    </row>
    <row r="588" spans="2:5">
      <c r="B588" s="867">
        <v>4</v>
      </c>
      <c r="C588" s="866">
        <v>2039</v>
      </c>
      <c r="D588" s="861">
        <v>0.47760556926165965</v>
      </c>
      <c r="E588" s="862">
        <v>2.0937779296542138</v>
      </c>
    </row>
    <row r="589" spans="2:5">
      <c r="B589" s="867">
        <v>5</v>
      </c>
      <c r="C589" s="866">
        <v>2039</v>
      </c>
      <c r="D589" s="861">
        <v>0.47760556926165965</v>
      </c>
      <c r="E589" s="862">
        <v>2.0937779296542138</v>
      </c>
    </row>
    <row r="590" spans="2:5">
      <c r="B590" s="867">
        <v>6</v>
      </c>
      <c r="C590" s="866">
        <v>2039</v>
      </c>
      <c r="D590" s="861">
        <v>0.47760556926165965</v>
      </c>
      <c r="E590" s="862">
        <v>2.0937779296542138</v>
      </c>
    </row>
    <row r="591" spans="2:5">
      <c r="B591" s="867">
        <v>7</v>
      </c>
      <c r="C591" s="866">
        <v>2039</v>
      </c>
      <c r="D591" s="861">
        <v>0.47760556926165965</v>
      </c>
      <c r="E591" s="862">
        <v>2.0937779296542138</v>
      </c>
    </row>
    <row r="592" spans="2:5">
      <c r="B592" s="867">
        <v>8</v>
      </c>
      <c r="C592" s="866">
        <v>2039</v>
      </c>
      <c r="D592" s="861">
        <v>0.47760556926165965</v>
      </c>
      <c r="E592" s="862">
        <v>2.0937779296542138</v>
      </c>
    </row>
    <row r="593" spans="2:5">
      <c r="B593" s="867">
        <v>9</v>
      </c>
      <c r="C593" s="866">
        <v>2039</v>
      </c>
      <c r="D593" s="861">
        <v>0.47760556926165965</v>
      </c>
      <c r="E593" s="862">
        <v>2.0937779296542138</v>
      </c>
    </row>
    <row r="594" spans="2:5">
      <c r="B594" s="867">
        <v>10</v>
      </c>
      <c r="C594" s="866">
        <v>2039</v>
      </c>
      <c r="D594" s="861">
        <v>0.47760556926165965</v>
      </c>
      <c r="E594" s="862">
        <v>2.0937779296542138</v>
      </c>
    </row>
    <row r="595" spans="2:5">
      <c r="B595" s="867">
        <v>11</v>
      </c>
      <c r="C595" s="866">
        <v>2039</v>
      </c>
      <c r="D595" s="861">
        <v>0.47760556926165965</v>
      </c>
      <c r="E595" s="862">
        <v>2.0937779296542138</v>
      </c>
    </row>
    <row r="596" spans="2:5">
      <c r="B596" s="867">
        <v>12</v>
      </c>
      <c r="C596" s="866">
        <v>2039</v>
      </c>
      <c r="D596" s="861">
        <v>0.47760556926165965</v>
      </c>
      <c r="E596" s="862">
        <v>2.0937779296542138</v>
      </c>
    </row>
    <row r="597" spans="2:5">
      <c r="B597" s="867">
        <v>1</v>
      </c>
      <c r="C597" s="866">
        <v>2039</v>
      </c>
      <c r="D597" s="861">
        <v>0.47760556926165965</v>
      </c>
      <c r="E597" s="862">
        <v>2.0937779296542138</v>
      </c>
    </row>
    <row r="598" spans="2:5">
      <c r="B598" s="867">
        <v>2</v>
      </c>
      <c r="C598" s="866">
        <v>2039</v>
      </c>
      <c r="D598" s="861">
        <v>0.47760556926165965</v>
      </c>
      <c r="E598" s="862">
        <v>2.0937779296542138</v>
      </c>
    </row>
    <row r="599" spans="2:5">
      <c r="B599" s="867">
        <v>3</v>
      </c>
      <c r="C599" s="866">
        <v>2039</v>
      </c>
      <c r="D599" s="861">
        <v>0.47760556926165965</v>
      </c>
      <c r="E599" s="862">
        <v>2.0937779296542138</v>
      </c>
    </row>
    <row r="600" spans="2:5">
      <c r="B600" s="867">
        <v>4</v>
      </c>
      <c r="C600" s="866">
        <v>2040</v>
      </c>
      <c r="D600" s="861">
        <v>0.46369472743850448</v>
      </c>
      <c r="E600" s="862">
        <v>2.1565912675438406</v>
      </c>
    </row>
    <row r="601" spans="2:5">
      <c r="B601" s="867">
        <v>5</v>
      </c>
      <c r="C601" s="866">
        <v>2040</v>
      </c>
      <c r="D601" s="861">
        <v>0.46369472743850448</v>
      </c>
      <c r="E601" s="862">
        <v>2.1565912675438406</v>
      </c>
    </row>
    <row r="602" spans="2:5">
      <c r="B602" s="867">
        <v>6</v>
      </c>
      <c r="C602" s="866">
        <v>2040</v>
      </c>
      <c r="D602" s="861">
        <v>0.46369472743850448</v>
      </c>
      <c r="E602" s="862">
        <v>2.1565912675438406</v>
      </c>
    </row>
    <row r="603" spans="2:5">
      <c r="B603" s="867">
        <v>7</v>
      </c>
      <c r="C603" s="866">
        <v>2040</v>
      </c>
      <c r="D603" s="861">
        <v>0.46369472743850448</v>
      </c>
      <c r="E603" s="862">
        <v>2.1565912675438406</v>
      </c>
    </row>
    <row r="604" spans="2:5">
      <c r="B604" s="867">
        <v>8</v>
      </c>
      <c r="C604" s="866">
        <v>2040</v>
      </c>
      <c r="D604" s="861">
        <v>0.46369472743850448</v>
      </c>
      <c r="E604" s="862">
        <v>2.1565912675438406</v>
      </c>
    </row>
    <row r="605" spans="2:5">
      <c r="B605" s="867">
        <v>9</v>
      </c>
      <c r="C605" s="866">
        <v>2040</v>
      </c>
      <c r="D605" s="861">
        <v>0.46369472743850448</v>
      </c>
      <c r="E605" s="862">
        <v>2.1565912675438406</v>
      </c>
    </row>
    <row r="606" spans="2:5">
      <c r="B606" s="867">
        <v>10</v>
      </c>
      <c r="C606" s="866">
        <v>2040</v>
      </c>
      <c r="D606" s="861">
        <v>0.46369472743850448</v>
      </c>
      <c r="E606" s="862">
        <v>2.1565912675438406</v>
      </c>
    </row>
    <row r="607" spans="2:5">
      <c r="B607" s="867">
        <v>11</v>
      </c>
      <c r="C607" s="866">
        <v>2040</v>
      </c>
      <c r="D607" s="861">
        <v>0.46369472743850448</v>
      </c>
      <c r="E607" s="862">
        <v>2.1565912675438406</v>
      </c>
    </row>
    <row r="608" spans="2:5">
      <c r="B608" s="867">
        <v>12</v>
      </c>
      <c r="C608" s="866">
        <v>2040</v>
      </c>
      <c r="D608" s="861">
        <v>0.46369472743850448</v>
      </c>
      <c r="E608" s="862">
        <v>2.1565912675438406</v>
      </c>
    </row>
    <row r="609" spans="2:5">
      <c r="B609" s="867">
        <v>1</v>
      </c>
      <c r="C609" s="866">
        <v>2040</v>
      </c>
      <c r="D609" s="861">
        <v>0.46369472743850448</v>
      </c>
      <c r="E609" s="862">
        <v>2.1565912675438406</v>
      </c>
    </row>
    <row r="610" spans="2:5">
      <c r="B610" s="867">
        <v>2</v>
      </c>
      <c r="C610" s="866">
        <v>2040</v>
      </c>
      <c r="D610" s="861">
        <v>0.46369472743850448</v>
      </c>
      <c r="E610" s="862">
        <v>2.1565912675438406</v>
      </c>
    </row>
    <row r="611" spans="2:5">
      <c r="B611" s="867">
        <v>3</v>
      </c>
      <c r="C611" s="866">
        <v>2040</v>
      </c>
      <c r="D611" s="861">
        <v>0.46369472743850448</v>
      </c>
      <c r="E611" s="862">
        <v>2.1565912675438406</v>
      </c>
    </row>
    <row r="612" spans="2:5">
      <c r="B612" s="867">
        <v>4</v>
      </c>
      <c r="C612" s="866">
        <v>2041</v>
      </c>
      <c r="D612" s="861">
        <v>0.45018905576553836</v>
      </c>
      <c r="E612" s="862">
        <v>2.2212890055701555</v>
      </c>
    </row>
    <row r="613" spans="2:5">
      <c r="B613" s="867">
        <v>5</v>
      </c>
      <c r="C613" s="866">
        <v>2041</v>
      </c>
      <c r="D613" s="861">
        <v>0.45018905576553836</v>
      </c>
      <c r="E613" s="862">
        <v>2.2212890055701555</v>
      </c>
    </row>
    <row r="614" spans="2:5">
      <c r="B614" s="867">
        <v>6</v>
      </c>
      <c r="C614" s="866">
        <v>2041</v>
      </c>
      <c r="D614" s="861">
        <v>0.45018905576553836</v>
      </c>
      <c r="E614" s="862">
        <v>2.2212890055701555</v>
      </c>
    </row>
    <row r="615" spans="2:5">
      <c r="B615" s="867">
        <v>7</v>
      </c>
      <c r="C615" s="866">
        <v>2041</v>
      </c>
      <c r="D615" s="861">
        <v>0.45018905576553836</v>
      </c>
      <c r="E615" s="862">
        <v>2.2212890055701555</v>
      </c>
    </row>
    <row r="616" spans="2:5">
      <c r="B616" s="867">
        <v>8</v>
      </c>
      <c r="C616" s="866">
        <v>2041</v>
      </c>
      <c r="D616" s="861">
        <v>0.45018905576553836</v>
      </c>
      <c r="E616" s="862">
        <v>2.2212890055701555</v>
      </c>
    </row>
    <row r="617" spans="2:5">
      <c r="B617" s="867">
        <v>9</v>
      </c>
      <c r="C617" s="866">
        <v>2041</v>
      </c>
      <c r="D617" s="861">
        <v>0.45018905576553836</v>
      </c>
      <c r="E617" s="862">
        <v>2.2212890055701555</v>
      </c>
    </row>
    <row r="618" spans="2:5">
      <c r="B618" s="867">
        <v>10</v>
      </c>
      <c r="C618" s="866">
        <v>2041</v>
      </c>
      <c r="D618" s="861">
        <v>0.45018905576553836</v>
      </c>
      <c r="E618" s="862">
        <v>2.2212890055701555</v>
      </c>
    </row>
    <row r="619" spans="2:5">
      <c r="B619" s="867">
        <v>11</v>
      </c>
      <c r="C619" s="866">
        <v>2041</v>
      </c>
      <c r="D619" s="861">
        <v>0.45018905576553836</v>
      </c>
      <c r="E619" s="862">
        <v>2.2212890055701555</v>
      </c>
    </row>
    <row r="620" spans="2:5">
      <c r="B620" s="867">
        <v>12</v>
      </c>
      <c r="C620" s="866">
        <v>2041</v>
      </c>
      <c r="D620" s="861">
        <v>0.45018905576553836</v>
      </c>
      <c r="E620" s="862">
        <v>2.2212890055701555</v>
      </c>
    </row>
    <row r="621" spans="2:5">
      <c r="B621" s="867">
        <v>1</v>
      </c>
      <c r="C621" s="866">
        <v>2041</v>
      </c>
      <c r="D621" s="861">
        <v>0.45018905576553836</v>
      </c>
      <c r="E621" s="862">
        <v>2.2212890055701555</v>
      </c>
    </row>
    <row r="622" spans="2:5">
      <c r="B622" s="867">
        <v>2</v>
      </c>
      <c r="C622" s="866">
        <v>2041</v>
      </c>
      <c r="D622" s="861">
        <v>0.45018905576553836</v>
      </c>
      <c r="E622" s="862">
        <v>2.2212890055701555</v>
      </c>
    </row>
    <row r="623" spans="2:5">
      <c r="B623" s="867">
        <v>3</v>
      </c>
      <c r="C623" s="866">
        <v>2041</v>
      </c>
      <c r="D623" s="861">
        <v>0.45018905576553836</v>
      </c>
      <c r="E623" s="862">
        <v>2.2212890055701555</v>
      </c>
    </row>
    <row r="624" spans="2:5">
      <c r="B624" s="867">
        <v>4</v>
      </c>
      <c r="C624" s="866">
        <v>2042</v>
      </c>
      <c r="D624" s="861">
        <v>0.4370767531704256</v>
      </c>
      <c r="E624" s="862">
        <v>2.2879276757372602</v>
      </c>
    </row>
    <row r="625" spans="2:5">
      <c r="B625" s="867">
        <v>5</v>
      </c>
      <c r="C625" s="866">
        <v>2042</v>
      </c>
      <c r="D625" s="861">
        <v>0.4370767531704256</v>
      </c>
      <c r="E625" s="862">
        <v>2.2879276757372602</v>
      </c>
    </row>
    <row r="626" spans="2:5">
      <c r="B626" s="867">
        <v>6</v>
      </c>
      <c r="C626" s="866">
        <v>2042</v>
      </c>
      <c r="D626" s="861">
        <v>0.4370767531704256</v>
      </c>
      <c r="E626" s="862">
        <v>2.2879276757372602</v>
      </c>
    </row>
    <row r="627" spans="2:5">
      <c r="B627" s="867">
        <v>7</v>
      </c>
      <c r="C627" s="866">
        <v>2042</v>
      </c>
      <c r="D627" s="861">
        <v>0.4370767531704256</v>
      </c>
      <c r="E627" s="862">
        <v>2.2879276757372602</v>
      </c>
    </row>
    <row r="628" spans="2:5">
      <c r="B628" s="867">
        <v>8</v>
      </c>
      <c r="C628" s="866">
        <v>2042</v>
      </c>
      <c r="D628" s="861">
        <v>0.4370767531704256</v>
      </c>
      <c r="E628" s="862">
        <v>2.2879276757372602</v>
      </c>
    </row>
    <row r="629" spans="2:5">
      <c r="B629" s="867">
        <v>9</v>
      </c>
      <c r="C629" s="866">
        <v>2042</v>
      </c>
      <c r="D629" s="861">
        <v>0.4370767531704256</v>
      </c>
      <c r="E629" s="862">
        <v>2.2879276757372602</v>
      </c>
    </row>
    <row r="630" spans="2:5">
      <c r="B630" s="867">
        <v>10</v>
      </c>
      <c r="C630" s="866">
        <v>2042</v>
      </c>
      <c r="D630" s="861">
        <v>0.4370767531704256</v>
      </c>
      <c r="E630" s="862">
        <v>2.2879276757372602</v>
      </c>
    </row>
    <row r="631" spans="2:5">
      <c r="B631" s="867">
        <v>11</v>
      </c>
      <c r="C631" s="866">
        <v>2042</v>
      </c>
      <c r="D631" s="861">
        <v>0.4370767531704256</v>
      </c>
      <c r="E631" s="862">
        <v>2.2879276757372602</v>
      </c>
    </row>
    <row r="632" spans="2:5">
      <c r="B632" s="867">
        <v>12</v>
      </c>
      <c r="C632" s="866">
        <v>2042</v>
      </c>
      <c r="D632" s="861">
        <v>0.4370767531704256</v>
      </c>
      <c r="E632" s="862">
        <v>2.2879276757372602</v>
      </c>
    </row>
    <row r="633" spans="2:5">
      <c r="B633" s="867">
        <v>1</v>
      </c>
      <c r="C633" s="866">
        <v>2042</v>
      </c>
      <c r="D633" s="861">
        <v>0.4370767531704256</v>
      </c>
      <c r="E633" s="862">
        <v>2.2879276757372602</v>
      </c>
    </row>
    <row r="634" spans="2:5">
      <c r="B634" s="867">
        <v>2</v>
      </c>
      <c r="C634" s="866">
        <v>2042</v>
      </c>
      <c r="D634" s="861">
        <v>0.4370767531704256</v>
      </c>
      <c r="E634" s="862">
        <v>2.2879276757372602</v>
      </c>
    </row>
    <row r="635" spans="2:5">
      <c r="B635" s="867">
        <v>3</v>
      </c>
      <c r="C635" s="866">
        <v>2042</v>
      </c>
      <c r="D635" s="861">
        <v>0.4370767531704256</v>
      </c>
      <c r="E635" s="862">
        <v>2.2879276757372602</v>
      </c>
    </row>
    <row r="636" spans="2:5">
      <c r="B636" s="867">
        <v>4</v>
      </c>
      <c r="C636" s="866">
        <v>2043</v>
      </c>
      <c r="D636" s="861">
        <v>0.42434636230138412</v>
      </c>
      <c r="E636" s="862">
        <v>2.3565655060093778</v>
      </c>
    </row>
    <row r="637" spans="2:5">
      <c r="B637" s="867">
        <v>5</v>
      </c>
      <c r="C637" s="866">
        <v>2043</v>
      </c>
      <c r="D637" s="861">
        <v>0.42434636230138412</v>
      </c>
      <c r="E637" s="862">
        <v>2.3565655060093778</v>
      </c>
    </row>
    <row r="638" spans="2:5">
      <c r="B638" s="867">
        <v>6</v>
      </c>
      <c r="C638" s="866">
        <v>2043</v>
      </c>
      <c r="D638" s="861">
        <v>0.42434636230138412</v>
      </c>
      <c r="E638" s="862">
        <v>2.3565655060093778</v>
      </c>
    </row>
    <row r="639" spans="2:5">
      <c r="B639" s="867">
        <v>7</v>
      </c>
      <c r="C639" s="866">
        <v>2043</v>
      </c>
      <c r="D639" s="861">
        <v>0.42434636230138412</v>
      </c>
      <c r="E639" s="862">
        <v>2.3565655060093778</v>
      </c>
    </row>
    <row r="640" spans="2:5">
      <c r="B640" s="867">
        <v>8</v>
      </c>
      <c r="C640" s="866">
        <v>2043</v>
      </c>
      <c r="D640" s="861">
        <v>0.42434636230138412</v>
      </c>
      <c r="E640" s="862">
        <v>2.3565655060093778</v>
      </c>
    </row>
    <row r="641" spans="2:5">
      <c r="B641" s="867">
        <v>9</v>
      </c>
      <c r="C641" s="866">
        <v>2043</v>
      </c>
      <c r="D641" s="861">
        <v>0.42434636230138412</v>
      </c>
      <c r="E641" s="862">
        <v>2.3565655060093778</v>
      </c>
    </row>
    <row r="642" spans="2:5">
      <c r="B642" s="867">
        <v>10</v>
      </c>
      <c r="C642" s="866">
        <v>2043</v>
      </c>
      <c r="D642" s="861">
        <v>0.42434636230138412</v>
      </c>
      <c r="E642" s="862">
        <v>2.3565655060093778</v>
      </c>
    </row>
    <row r="643" spans="2:5">
      <c r="B643" s="867">
        <v>11</v>
      </c>
      <c r="C643" s="866">
        <v>2043</v>
      </c>
      <c r="D643" s="861">
        <v>0.42434636230138412</v>
      </c>
      <c r="E643" s="862">
        <v>2.3565655060093778</v>
      </c>
    </row>
    <row r="644" spans="2:5">
      <c r="B644" s="867">
        <v>12</v>
      </c>
      <c r="C644" s="866">
        <v>2043</v>
      </c>
      <c r="D644" s="861">
        <v>0.42434636230138412</v>
      </c>
      <c r="E644" s="862">
        <v>2.3565655060093778</v>
      </c>
    </row>
    <row r="645" spans="2:5">
      <c r="B645" s="867">
        <v>1</v>
      </c>
      <c r="C645" s="866">
        <v>2043</v>
      </c>
      <c r="D645" s="861">
        <v>0.42434636230138412</v>
      </c>
      <c r="E645" s="862">
        <v>2.3565655060093778</v>
      </c>
    </row>
    <row r="646" spans="2:5">
      <c r="B646" s="867">
        <v>2</v>
      </c>
      <c r="C646" s="866">
        <v>2043</v>
      </c>
      <c r="D646" s="861">
        <v>0.42434636230138412</v>
      </c>
      <c r="E646" s="862">
        <v>2.3565655060093778</v>
      </c>
    </row>
    <row r="647" spans="2:5">
      <c r="B647" s="867">
        <v>3</v>
      </c>
      <c r="C647" s="866">
        <v>2043</v>
      </c>
      <c r="D647" s="861">
        <v>0.42434636230138412</v>
      </c>
      <c r="E647" s="862">
        <v>2.3565655060093778</v>
      </c>
    </row>
    <row r="648" spans="2:5">
      <c r="B648" s="867">
        <v>4</v>
      </c>
      <c r="C648" s="866">
        <v>2044</v>
      </c>
      <c r="D648" s="861">
        <v>0.41198675951590691</v>
      </c>
      <c r="E648" s="862">
        <v>2.4272624711896591</v>
      </c>
    </row>
    <row r="649" spans="2:5">
      <c r="B649" s="867">
        <v>5</v>
      </c>
      <c r="C649" s="866">
        <v>2044</v>
      </c>
      <c r="D649" s="861">
        <v>0.41198675951590691</v>
      </c>
      <c r="E649" s="862">
        <v>2.4272624711896591</v>
      </c>
    </row>
    <row r="650" spans="2:5">
      <c r="B650" s="867">
        <v>6</v>
      </c>
      <c r="C650" s="866">
        <v>2044</v>
      </c>
      <c r="D650" s="861">
        <v>0.41198675951590691</v>
      </c>
      <c r="E650" s="862">
        <v>2.4272624711896591</v>
      </c>
    </row>
    <row r="651" spans="2:5">
      <c r="B651" s="867">
        <v>7</v>
      </c>
      <c r="C651" s="866">
        <v>2044</v>
      </c>
      <c r="D651" s="861">
        <v>0.41198675951590691</v>
      </c>
      <c r="E651" s="862">
        <v>2.4272624711896591</v>
      </c>
    </row>
    <row r="652" spans="2:5">
      <c r="B652" s="867">
        <v>8</v>
      </c>
      <c r="C652" s="866">
        <v>2044</v>
      </c>
      <c r="D652" s="861">
        <v>0.41198675951590691</v>
      </c>
      <c r="E652" s="862">
        <v>2.4272624711896591</v>
      </c>
    </row>
    <row r="653" spans="2:5">
      <c r="B653" s="867">
        <v>9</v>
      </c>
      <c r="C653" s="866">
        <v>2044</v>
      </c>
      <c r="D653" s="861">
        <v>0.41198675951590691</v>
      </c>
      <c r="E653" s="862">
        <v>2.4272624711896591</v>
      </c>
    </row>
    <row r="654" spans="2:5">
      <c r="B654" s="867">
        <v>10</v>
      </c>
      <c r="C654" s="866">
        <v>2044</v>
      </c>
      <c r="D654" s="861">
        <v>0.41198675951590691</v>
      </c>
      <c r="E654" s="862">
        <v>2.4272624711896591</v>
      </c>
    </row>
    <row r="655" spans="2:5">
      <c r="B655" s="867">
        <v>11</v>
      </c>
      <c r="C655" s="866">
        <v>2044</v>
      </c>
      <c r="D655" s="861">
        <v>0.41198675951590691</v>
      </c>
      <c r="E655" s="862">
        <v>2.4272624711896591</v>
      </c>
    </row>
    <row r="656" spans="2:5">
      <c r="B656" s="867">
        <v>12</v>
      </c>
      <c r="C656" s="866">
        <v>2044</v>
      </c>
      <c r="D656" s="861">
        <v>0.41198675951590691</v>
      </c>
      <c r="E656" s="862">
        <v>2.4272624711896591</v>
      </c>
    </row>
    <row r="657" spans="2:5">
      <c r="B657" s="867">
        <v>1</v>
      </c>
      <c r="C657" s="866">
        <v>2044</v>
      </c>
      <c r="D657" s="861">
        <v>0.41198675951590691</v>
      </c>
      <c r="E657" s="862">
        <v>2.4272624711896591</v>
      </c>
    </row>
    <row r="658" spans="2:5">
      <c r="B658" s="867">
        <v>2</v>
      </c>
      <c r="C658" s="866">
        <v>2044</v>
      </c>
      <c r="D658" s="861">
        <v>0.41198675951590691</v>
      </c>
      <c r="E658" s="862">
        <v>2.4272624711896591</v>
      </c>
    </row>
    <row r="659" spans="2:5">
      <c r="B659" s="867">
        <v>3</v>
      </c>
      <c r="C659" s="866">
        <v>2044</v>
      </c>
      <c r="D659" s="861">
        <v>0.41198675951590691</v>
      </c>
      <c r="E659" s="862">
        <v>2.4272624711896591</v>
      </c>
    </row>
    <row r="660" spans="2:5">
      <c r="B660" s="867">
        <v>4</v>
      </c>
      <c r="C660" s="866">
        <v>2045</v>
      </c>
      <c r="D660" s="861">
        <v>0.39998714516107459</v>
      </c>
      <c r="E660" s="862">
        <v>2.5000803453253493</v>
      </c>
    </row>
    <row r="661" spans="2:5">
      <c r="B661" s="867">
        <v>5</v>
      </c>
      <c r="C661" s="866">
        <v>2045</v>
      </c>
      <c r="D661" s="861">
        <v>0.39998714516107459</v>
      </c>
      <c r="E661" s="862">
        <v>2.5000803453253493</v>
      </c>
    </row>
    <row r="662" spans="2:5">
      <c r="B662" s="867">
        <v>6</v>
      </c>
      <c r="C662" s="866">
        <v>2045</v>
      </c>
      <c r="D662" s="861">
        <v>0.39998714516107459</v>
      </c>
      <c r="E662" s="862">
        <v>2.5000803453253493</v>
      </c>
    </row>
    <row r="663" spans="2:5">
      <c r="B663" s="867">
        <v>7</v>
      </c>
      <c r="C663" s="866">
        <v>2045</v>
      </c>
      <c r="D663" s="861">
        <v>0.39998714516107459</v>
      </c>
      <c r="E663" s="862">
        <v>2.5000803453253493</v>
      </c>
    </row>
    <row r="664" spans="2:5">
      <c r="B664" s="867">
        <v>8</v>
      </c>
      <c r="C664" s="866">
        <v>2045</v>
      </c>
      <c r="D664" s="861">
        <v>0.39998714516107459</v>
      </c>
      <c r="E664" s="862">
        <v>2.5000803453253493</v>
      </c>
    </row>
    <row r="665" spans="2:5">
      <c r="B665" s="867">
        <v>9</v>
      </c>
      <c r="C665" s="866">
        <v>2045</v>
      </c>
      <c r="D665" s="861">
        <v>0.39998714516107459</v>
      </c>
      <c r="E665" s="862">
        <v>2.5000803453253493</v>
      </c>
    </row>
    <row r="666" spans="2:5">
      <c r="B666" s="867">
        <v>10</v>
      </c>
      <c r="C666" s="866">
        <v>2045</v>
      </c>
      <c r="D666" s="861">
        <v>0.39998714516107459</v>
      </c>
      <c r="E666" s="862">
        <v>2.5000803453253493</v>
      </c>
    </row>
    <row r="667" spans="2:5">
      <c r="B667" s="867">
        <v>11</v>
      </c>
      <c r="C667" s="866">
        <v>2045</v>
      </c>
      <c r="D667" s="861">
        <v>0.39998714516107459</v>
      </c>
      <c r="E667" s="862">
        <v>2.5000803453253493</v>
      </c>
    </row>
    <row r="668" spans="2:5">
      <c r="B668" s="867">
        <v>12</v>
      </c>
      <c r="C668" s="866">
        <v>2045</v>
      </c>
      <c r="D668" s="861">
        <v>0.39998714516107459</v>
      </c>
      <c r="E668" s="862">
        <v>2.5000803453253493</v>
      </c>
    </row>
    <row r="669" spans="2:5">
      <c r="B669" s="867">
        <v>1</v>
      </c>
      <c r="C669" s="866">
        <v>2045</v>
      </c>
      <c r="D669" s="861">
        <v>0.39998714516107459</v>
      </c>
      <c r="E669" s="862">
        <v>2.5000803453253493</v>
      </c>
    </row>
    <row r="670" spans="2:5">
      <c r="B670" s="867">
        <v>2</v>
      </c>
      <c r="C670" s="866">
        <v>2045</v>
      </c>
      <c r="D670" s="861">
        <v>0.39998714516107459</v>
      </c>
      <c r="E670" s="862">
        <v>2.5000803453253493</v>
      </c>
    </row>
    <row r="671" spans="2:5">
      <c r="B671" s="867">
        <v>3</v>
      </c>
      <c r="C671" s="866">
        <v>2045</v>
      </c>
      <c r="D671" s="861">
        <v>0.39998714516107459</v>
      </c>
      <c r="E671" s="862">
        <v>2.5000803453253493</v>
      </c>
    </row>
    <row r="672" spans="2:5">
      <c r="B672" s="867">
        <v>4</v>
      </c>
      <c r="C672" s="866">
        <v>2046</v>
      </c>
      <c r="D672" s="861">
        <v>0.38833703413696569</v>
      </c>
      <c r="E672" s="862">
        <v>2.5750827556851092</v>
      </c>
    </row>
    <row r="673" spans="2:5">
      <c r="B673" s="867">
        <v>5</v>
      </c>
      <c r="C673" s="866">
        <v>2046</v>
      </c>
      <c r="D673" s="861">
        <v>0.38833703413696569</v>
      </c>
      <c r="E673" s="862">
        <v>2.5750827556851092</v>
      </c>
    </row>
    <row r="674" spans="2:5">
      <c r="B674" s="867">
        <v>6</v>
      </c>
      <c r="C674" s="866">
        <v>2046</v>
      </c>
      <c r="D674" s="861">
        <v>0.38833703413696569</v>
      </c>
      <c r="E674" s="862">
        <v>2.5750827556851092</v>
      </c>
    </row>
    <row r="675" spans="2:5">
      <c r="B675" s="867">
        <v>7</v>
      </c>
      <c r="C675" s="866">
        <v>2046</v>
      </c>
      <c r="D675" s="861">
        <v>0.38833703413696569</v>
      </c>
      <c r="E675" s="862">
        <v>2.5750827556851092</v>
      </c>
    </row>
    <row r="676" spans="2:5">
      <c r="B676" s="867">
        <v>8</v>
      </c>
      <c r="C676" s="866">
        <v>2046</v>
      </c>
      <c r="D676" s="861">
        <v>0.38833703413696569</v>
      </c>
      <c r="E676" s="862">
        <v>2.5750827556851092</v>
      </c>
    </row>
    <row r="677" spans="2:5">
      <c r="B677" s="867">
        <v>9</v>
      </c>
      <c r="C677" s="866">
        <v>2046</v>
      </c>
      <c r="D677" s="861">
        <v>0.38833703413696569</v>
      </c>
      <c r="E677" s="862">
        <v>2.5750827556851092</v>
      </c>
    </row>
    <row r="678" spans="2:5">
      <c r="B678" s="867">
        <v>10</v>
      </c>
      <c r="C678" s="866">
        <v>2046</v>
      </c>
      <c r="D678" s="861">
        <v>0.38833703413696569</v>
      </c>
      <c r="E678" s="862">
        <v>2.5750827556851092</v>
      </c>
    </row>
    <row r="679" spans="2:5">
      <c r="B679" s="867">
        <v>11</v>
      </c>
      <c r="C679" s="866">
        <v>2046</v>
      </c>
      <c r="D679" s="861">
        <v>0.38833703413696569</v>
      </c>
      <c r="E679" s="862">
        <v>2.5750827556851092</v>
      </c>
    </row>
    <row r="680" spans="2:5">
      <c r="B680" s="867">
        <v>12</v>
      </c>
      <c r="C680" s="866">
        <v>2046</v>
      </c>
      <c r="D680" s="861">
        <v>0.38833703413696569</v>
      </c>
      <c r="E680" s="862">
        <v>2.5750827556851092</v>
      </c>
    </row>
    <row r="681" spans="2:5">
      <c r="B681" s="867">
        <v>1</v>
      </c>
      <c r="C681" s="866">
        <v>2046</v>
      </c>
      <c r="D681" s="861">
        <v>0.38833703413696569</v>
      </c>
      <c r="E681" s="862">
        <v>2.5750827556851092</v>
      </c>
    </row>
    <row r="682" spans="2:5">
      <c r="B682" s="867">
        <v>2</v>
      </c>
      <c r="C682" s="866">
        <v>2046</v>
      </c>
      <c r="D682" s="861">
        <v>0.38833703413696569</v>
      </c>
      <c r="E682" s="862">
        <v>2.5750827556851092</v>
      </c>
    </row>
    <row r="683" spans="2:5">
      <c r="B683" s="867">
        <v>3</v>
      </c>
      <c r="C683" s="866">
        <v>2046</v>
      </c>
      <c r="D683" s="861">
        <v>0.38833703413696569</v>
      </c>
      <c r="E683" s="862">
        <v>2.5750827556851092</v>
      </c>
    </row>
    <row r="684" spans="2:5">
      <c r="B684" s="867">
        <v>4</v>
      </c>
      <c r="C684" s="866">
        <v>2047</v>
      </c>
      <c r="D684" s="861">
        <v>0.37702624673491814</v>
      </c>
      <c r="E684" s="862">
        <v>2.6523352383556626</v>
      </c>
    </row>
    <row r="685" spans="2:5">
      <c r="B685" s="867">
        <v>5</v>
      </c>
      <c r="C685" s="866">
        <v>2047</v>
      </c>
      <c r="D685" s="861">
        <v>0.37702624673491814</v>
      </c>
      <c r="E685" s="862">
        <v>2.6523352383556626</v>
      </c>
    </row>
    <row r="686" spans="2:5">
      <c r="B686" s="867">
        <v>6</v>
      </c>
      <c r="C686" s="866">
        <v>2047</v>
      </c>
      <c r="D686" s="861">
        <v>0.37702624673491814</v>
      </c>
      <c r="E686" s="862">
        <v>2.6523352383556626</v>
      </c>
    </row>
    <row r="687" spans="2:5">
      <c r="B687" s="867">
        <v>7</v>
      </c>
      <c r="C687" s="866">
        <v>2047</v>
      </c>
      <c r="D687" s="861">
        <v>0.37702624673491814</v>
      </c>
      <c r="E687" s="862">
        <v>2.6523352383556626</v>
      </c>
    </row>
    <row r="688" spans="2:5">
      <c r="B688" s="867">
        <v>8</v>
      </c>
      <c r="C688" s="866">
        <v>2047</v>
      </c>
      <c r="D688" s="861">
        <v>0.37702624673491814</v>
      </c>
      <c r="E688" s="862">
        <v>2.6523352383556626</v>
      </c>
    </row>
    <row r="689" spans="2:5">
      <c r="B689" s="867">
        <v>9</v>
      </c>
      <c r="C689" s="866">
        <v>2047</v>
      </c>
      <c r="D689" s="861">
        <v>0.37702624673491814</v>
      </c>
      <c r="E689" s="862">
        <v>2.6523352383556626</v>
      </c>
    </row>
    <row r="690" spans="2:5">
      <c r="B690" s="867">
        <v>10</v>
      </c>
      <c r="C690" s="866">
        <v>2047</v>
      </c>
      <c r="D690" s="861">
        <v>0.37702624673491814</v>
      </c>
      <c r="E690" s="862">
        <v>2.6523352383556626</v>
      </c>
    </row>
    <row r="691" spans="2:5">
      <c r="B691" s="867">
        <v>11</v>
      </c>
      <c r="C691" s="866">
        <v>2047</v>
      </c>
      <c r="D691" s="861">
        <v>0.37702624673491814</v>
      </c>
      <c r="E691" s="862">
        <v>2.6523352383556626</v>
      </c>
    </row>
    <row r="692" spans="2:5">
      <c r="B692" s="867">
        <v>12</v>
      </c>
      <c r="C692" s="866">
        <v>2047</v>
      </c>
      <c r="D692" s="861">
        <v>0.37702624673491814</v>
      </c>
      <c r="E692" s="862">
        <v>2.6523352383556626</v>
      </c>
    </row>
    <row r="693" spans="2:5">
      <c r="B693" s="867">
        <v>1</v>
      </c>
      <c r="C693" s="866">
        <v>2047</v>
      </c>
      <c r="D693" s="861">
        <v>0.37702624673491814</v>
      </c>
      <c r="E693" s="862">
        <v>2.6523352383556626</v>
      </c>
    </row>
    <row r="694" spans="2:5">
      <c r="B694" s="867">
        <v>2</v>
      </c>
      <c r="C694" s="866">
        <v>2047</v>
      </c>
      <c r="D694" s="861">
        <v>0.37702624673491814</v>
      </c>
      <c r="E694" s="862">
        <v>2.6523352383556626</v>
      </c>
    </row>
    <row r="695" spans="2:5">
      <c r="B695" s="867">
        <v>3</v>
      </c>
      <c r="C695" s="866">
        <v>2047</v>
      </c>
      <c r="D695" s="861">
        <v>0.37702624673491814</v>
      </c>
      <c r="E695" s="862">
        <v>2.6523352383556626</v>
      </c>
    </row>
    <row r="696" spans="2:5">
      <c r="B696" s="867">
        <v>4</v>
      </c>
      <c r="C696" s="866">
        <v>2048</v>
      </c>
      <c r="D696" s="861">
        <v>0.36604489974263904</v>
      </c>
      <c r="E696" s="862">
        <v>2.7319052955063321</v>
      </c>
    </row>
    <row r="697" spans="2:5">
      <c r="B697" s="867">
        <v>5</v>
      </c>
      <c r="C697" s="866">
        <v>2048</v>
      </c>
      <c r="D697" s="861">
        <v>0.36604489974263904</v>
      </c>
      <c r="E697" s="862">
        <v>2.7319052955063321</v>
      </c>
    </row>
    <row r="698" spans="2:5">
      <c r="B698" s="867">
        <v>6</v>
      </c>
      <c r="C698" s="866">
        <v>2048</v>
      </c>
      <c r="D698" s="861">
        <v>0.36604489974263904</v>
      </c>
      <c r="E698" s="862">
        <v>2.7319052955063321</v>
      </c>
    </row>
    <row r="699" spans="2:5">
      <c r="B699" s="867">
        <v>7</v>
      </c>
      <c r="C699" s="866">
        <v>2048</v>
      </c>
      <c r="D699" s="861">
        <v>0.36604489974263904</v>
      </c>
      <c r="E699" s="862">
        <v>2.7319052955063321</v>
      </c>
    </row>
    <row r="700" spans="2:5">
      <c r="B700" s="867">
        <v>8</v>
      </c>
      <c r="C700" s="866">
        <v>2048</v>
      </c>
      <c r="D700" s="861">
        <v>0.36604489974263904</v>
      </c>
      <c r="E700" s="862">
        <v>2.7319052955063321</v>
      </c>
    </row>
    <row r="701" spans="2:5">
      <c r="B701" s="867">
        <v>9</v>
      </c>
      <c r="C701" s="866">
        <v>2048</v>
      </c>
      <c r="D701" s="861">
        <v>0.36604489974263904</v>
      </c>
      <c r="E701" s="862">
        <v>2.7319052955063321</v>
      </c>
    </row>
    <row r="702" spans="2:5">
      <c r="B702" s="867">
        <v>10</v>
      </c>
      <c r="C702" s="866">
        <v>2048</v>
      </c>
      <c r="D702" s="861">
        <v>0.36604489974263904</v>
      </c>
      <c r="E702" s="862">
        <v>2.7319052955063321</v>
      </c>
    </row>
    <row r="703" spans="2:5">
      <c r="B703" s="867">
        <v>11</v>
      </c>
      <c r="C703" s="866">
        <v>2048</v>
      </c>
      <c r="D703" s="861">
        <v>0.36604489974263904</v>
      </c>
      <c r="E703" s="862">
        <v>2.7319052955063321</v>
      </c>
    </row>
    <row r="704" spans="2:5">
      <c r="B704" s="867">
        <v>12</v>
      </c>
      <c r="C704" s="866">
        <v>2048</v>
      </c>
      <c r="D704" s="861">
        <v>0.36604489974263904</v>
      </c>
      <c r="E704" s="862">
        <v>2.7319052955063321</v>
      </c>
    </row>
    <row r="705" spans="2:5">
      <c r="B705" s="867">
        <v>1</v>
      </c>
      <c r="C705" s="866">
        <v>2048</v>
      </c>
      <c r="D705" s="861">
        <v>0.36604489974263904</v>
      </c>
      <c r="E705" s="862">
        <v>2.7319052955063321</v>
      </c>
    </row>
    <row r="706" spans="2:5">
      <c r="B706" s="867">
        <v>2</v>
      </c>
      <c r="C706" s="866">
        <v>2048</v>
      </c>
      <c r="D706" s="861">
        <v>0.36604489974263904</v>
      </c>
      <c r="E706" s="862">
        <v>2.7319052955063321</v>
      </c>
    </row>
    <row r="707" spans="2:5">
      <c r="B707" s="867">
        <v>3</v>
      </c>
      <c r="C707" s="866">
        <v>2048</v>
      </c>
      <c r="D707" s="861">
        <v>0.36604489974263904</v>
      </c>
      <c r="E707" s="862">
        <v>2.7319052955063321</v>
      </c>
    </row>
    <row r="708" spans="2:5">
      <c r="B708" s="867">
        <v>4</v>
      </c>
      <c r="C708" s="866">
        <v>2049</v>
      </c>
      <c r="D708" s="861">
        <v>0.35538339780838735</v>
      </c>
      <c r="E708" s="862">
        <v>2.8138624543715225</v>
      </c>
    </row>
    <row r="709" spans="2:5">
      <c r="B709" s="867">
        <v>5</v>
      </c>
      <c r="C709" s="866">
        <v>2049</v>
      </c>
      <c r="D709" s="861">
        <v>0.35538339780838735</v>
      </c>
      <c r="E709" s="862">
        <v>2.8138624543715225</v>
      </c>
    </row>
    <row r="710" spans="2:5">
      <c r="B710" s="867">
        <v>6</v>
      </c>
      <c r="C710" s="866">
        <v>2049</v>
      </c>
      <c r="D710" s="861">
        <v>0.35538339780838735</v>
      </c>
      <c r="E710" s="862">
        <v>2.8138624543715225</v>
      </c>
    </row>
    <row r="711" spans="2:5">
      <c r="B711" s="867">
        <v>7</v>
      </c>
      <c r="C711" s="866">
        <v>2049</v>
      </c>
      <c r="D711" s="861">
        <v>0.35538339780838735</v>
      </c>
      <c r="E711" s="862">
        <v>2.8138624543715225</v>
      </c>
    </row>
    <row r="712" spans="2:5">
      <c r="B712" s="867">
        <v>8</v>
      </c>
      <c r="C712" s="866">
        <v>2049</v>
      </c>
      <c r="D712" s="861">
        <v>0.35538339780838735</v>
      </c>
      <c r="E712" s="862">
        <v>2.8138624543715225</v>
      </c>
    </row>
    <row r="713" spans="2:5">
      <c r="B713" s="867">
        <v>9</v>
      </c>
      <c r="C713" s="866">
        <v>2049</v>
      </c>
      <c r="D713" s="861">
        <v>0.35538339780838735</v>
      </c>
      <c r="E713" s="862">
        <v>2.8138624543715225</v>
      </c>
    </row>
    <row r="714" spans="2:5">
      <c r="B714" s="867">
        <v>10</v>
      </c>
      <c r="C714" s="866">
        <v>2049</v>
      </c>
      <c r="D714" s="861">
        <v>0.35538339780838735</v>
      </c>
      <c r="E714" s="862">
        <v>2.8138624543715225</v>
      </c>
    </row>
    <row r="715" spans="2:5">
      <c r="B715" s="867">
        <v>11</v>
      </c>
      <c r="C715" s="866">
        <v>2049</v>
      </c>
      <c r="D715" s="861">
        <v>0.35538339780838735</v>
      </c>
      <c r="E715" s="862">
        <v>2.8138624543715225</v>
      </c>
    </row>
    <row r="716" spans="2:5">
      <c r="B716" s="867">
        <v>12</v>
      </c>
      <c r="C716" s="866">
        <v>2049</v>
      </c>
      <c r="D716" s="861">
        <v>0.35538339780838735</v>
      </c>
      <c r="E716" s="862">
        <v>2.8138624543715225</v>
      </c>
    </row>
    <row r="717" spans="2:5">
      <c r="B717" s="867">
        <v>1</v>
      </c>
      <c r="C717" s="866">
        <v>2049</v>
      </c>
      <c r="D717" s="861">
        <v>0.35538339780838735</v>
      </c>
      <c r="E717" s="862">
        <v>2.8138624543715225</v>
      </c>
    </row>
    <row r="718" spans="2:5">
      <c r="B718" s="867">
        <v>2</v>
      </c>
      <c r="C718" s="866">
        <v>2049</v>
      </c>
      <c r="D718" s="861">
        <v>0.35538339780838735</v>
      </c>
      <c r="E718" s="862">
        <v>2.8138624543715225</v>
      </c>
    </row>
    <row r="719" spans="2:5">
      <c r="B719" s="867">
        <v>3</v>
      </c>
      <c r="C719" s="866">
        <v>2049</v>
      </c>
      <c r="D719" s="861">
        <v>0.35538339780838735</v>
      </c>
      <c r="E719" s="862">
        <v>2.8138624543715225</v>
      </c>
    </row>
    <row r="720" spans="2:5">
      <c r="B720" s="867">
        <v>4</v>
      </c>
      <c r="C720" s="866">
        <v>2050</v>
      </c>
      <c r="D720" s="861">
        <v>0.34503242505668674</v>
      </c>
      <c r="E720" s="862">
        <v>2.898278328002668</v>
      </c>
    </row>
    <row r="721" spans="2:5">
      <c r="B721" s="867">
        <v>5</v>
      </c>
      <c r="C721" s="866">
        <v>2050</v>
      </c>
      <c r="D721" s="861">
        <v>0.34503242505668674</v>
      </c>
      <c r="E721" s="862">
        <v>2.898278328002668</v>
      </c>
    </row>
    <row r="722" spans="2:5">
      <c r="B722" s="867">
        <v>6</v>
      </c>
      <c r="C722" s="866">
        <v>2050</v>
      </c>
      <c r="D722" s="861">
        <v>0.34503242505668674</v>
      </c>
      <c r="E722" s="862">
        <v>2.898278328002668</v>
      </c>
    </row>
    <row r="723" spans="2:5">
      <c r="B723" s="867">
        <v>7</v>
      </c>
      <c r="C723" s="866">
        <v>2050</v>
      </c>
      <c r="D723" s="861">
        <v>0.34503242505668674</v>
      </c>
      <c r="E723" s="862">
        <v>2.898278328002668</v>
      </c>
    </row>
    <row r="724" spans="2:5">
      <c r="B724" s="867">
        <v>8</v>
      </c>
      <c r="C724" s="866">
        <v>2050</v>
      </c>
      <c r="D724" s="861">
        <v>0.34503242505668674</v>
      </c>
      <c r="E724" s="862">
        <v>2.898278328002668</v>
      </c>
    </row>
    <row r="725" spans="2:5">
      <c r="B725" s="867">
        <v>9</v>
      </c>
      <c r="C725" s="866">
        <v>2050</v>
      </c>
      <c r="D725" s="861">
        <v>0.34503242505668674</v>
      </c>
      <c r="E725" s="862">
        <v>2.898278328002668</v>
      </c>
    </row>
    <row r="726" spans="2:5">
      <c r="B726" s="867">
        <v>10</v>
      </c>
      <c r="C726" s="866">
        <v>2050</v>
      </c>
      <c r="D726" s="861">
        <v>0.34503242505668674</v>
      </c>
      <c r="E726" s="862">
        <v>2.898278328002668</v>
      </c>
    </row>
    <row r="727" spans="2:5">
      <c r="B727" s="867">
        <v>11</v>
      </c>
      <c r="C727" s="866">
        <v>2050</v>
      </c>
      <c r="D727" s="861">
        <v>0.34503242505668674</v>
      </c>
      <c r="E727" s="862">
        <v>2.898278328002668</v>
      </c>
    </row>
    <row r="728" spans="2:5">
      <c r="B728" s="867">
        <v>12</v>
      </c>
      <c r="C728" s="866">
        <v>2050</v>
      </c>
      <c r="D728" s="861">
        <v>0.34503242505668674</v>
      </c>
      <c r="E728" s="862">
        <v>2.898278328002668</v>
      </c>
    </row>
    <row r="729" spans="2:5">
      <c r="B729" s="867">
        <v>1</v>
      </c>
      <c r="C729" s="866">
        <v>2050</v>
      </c>
      <c r="D729" s="861">
        <v>0.34503242505668674</v>
      </c>
      <c r="E729" s="862">
        <v>2.898278328002668</v>
      </c>
    </row>
    <row r="730" spans="2:5">
      <c r="B730" s="867">
        <v>2</v>
      </c>
      <c r="C730" s="866">
        <v>2050</v>
      </c>
      <c r="D730" s="861">
        <v>0.34503242505668674</v>
      </c>
      <c r="E730" s="862">
        <v>2.898278328002668</v>
      </c>
    </row>
    <row r="731" spans="2:5">
      <c r="B731" s="867">
        <v>3</v>
      </c>
      <c r="C731" s="866">
        <v>2050</v>
      </c>
      <c r="D731" s="861">
        <v>0.34503242505668674</v>
      </c>
      <c r="E731" s="862">
        <v>2.898278328002668</v>
      </c>
    </row>
    <row r="732" spans="2:5">
      <c r="B732" s="867">
        <v>4</v>
      </c>
      <c r="C732" s="866">
        <v>2051</v>
      </c>
      <c r="D732" s="861">
        <v>0.33498293694823961</v>
      </c>
      <c r="E732" s="862">
        <v>2.9852266778427476</v>
      </c>
    </row>
    <row r="733" spans="2:5">
      <c r="B733" s="867">
        <v>5</v>
      </c>
      <c r="C733" s="866">
        <v>2051</v>
      </c>
      <c r="D733" s="861">
        <v>0.33498293694823961</v>
      </c>
      <c r="E733" s="862">
        <v>2.9852266778427476</v>
      </c>
    </row>
    <row r="734" spans="2:5">
      <c r="B734" s="867">
        <v>6</v>
      </c>
      <c r="C734" s="866">
        <v>2051</v>
      </c>
      <c r="D734" s="861">
        <v>0.33498293694823961</v>
      </c>
      <c r="E734" s="862">
        <v>2.9852266778427476</v>
      </c>
    </row>
    <row r="735" spans="2:5">
      <c r="B735" s="867">
        <v>7</v>
      </c>
      <c r="C735" s="866">
        <v>2051</v>
      </c>
      <c r="D735" s="861">
        <v>0.33498293694823961</v>
      </c>
      <c r="E735" s="862">
        <v>2.9852266778427476</v>
      </c>
    </row>
    <row r="736" spans="2:5">
      <c r="B736" s="867">
        <v>8</v>
      </c>
      <c r="C736" s="866">
        <v>2051</v>
      </c>
      <c r="D736" s="861">
        <v>0.33498293694823961</v>
      </c>
      <c r="E736" s="862">
        <v>2.9852266778427476</v>
      </c>
    </row>
    <row r="737" spans="2:5">
      <c r="B737" s="867">
        <v>9</v>
      </c>
      <c r="C737" s="866">
        <v>2051</v>
      </c>
      <c r="D737" s="861">
        <v>0.33498293694823961</v>
      </c>
      <c r="E737" s="862">
        <v>2.9852266778427476</v>
      </c>
    </row>
    <row r="738" spans="2:5">
      <c r="B738" s="867">
        <v>10</v>
      </c>
      <c r="C738" s="866">
        <v>2051</v>
      </c>
      <c r="D738" s="861">
        <v>0.33498293694823961</v>
      </c>
      <c r="E738" s="862">
        <v>2.9852266778427476</v>
      </c>
    </row>
    <row r="739" spans="2:5">
      <c r="B739" s="867">
        <v>11</v>
      </c>
      <c r="C739" s="866">
        <v>2051</v>
      </c>
      <c r="D739" s="861">
        <v>0.33498293694823961</v>
      </c>
      <c r="E739" s="862">
        <v>2.9852266778427476</v>
      </c>
    </row>
    <row r="740" spans="2:5">
      <c r="B740" s="868">
        <v>12</v>
      </c>
      <c r="C740" s="869">
        <v>2051</v>
      </c>
      <c r="D740" s="870">
        <v>0.33498293694823961</v>
      </c>
      <c r="E740" s="871">
        <v>2.9852266778427476</v>
      </c>
    </row>
  </sheetData>
  <pageMargins left="0.75" right="0.75" top="0.49" bottom="1" header="0.5" footer="0.5"/>
  <pageSetup orientation="landscape" cellComments="asDisplayed" r:id="rId1"/>
  <headerFooter alignWithMargins="0">
    <oddFooter>&amp;F</oddFooter>
  </headerFooter>
</worksheet>
</file>

<file path=xl/worksheets/sheet13.xml><?xml version="1.0" encoding="utf-8"?>
<worksheet xmlns="http://schemas.openxmlformats.org/spreadsheetml/2006/main" xmlns:r="http://schemas.openxmlformats.org/officeDocument/2006/relationships">
  <sheetPr filterMode="1">
    <pageSetUpPr fitToPage="1"/>
  </sheetPr>
  <dimension ref="A1:S84"/>
  <sheetViews>
    <sheetView zoomScale="55" zoomScaleNormal="55" workbookViewId="0">
      <selection sqref="A1:XFD1048576"/>
    </sheetView>
  </sheetViews>
  <sheetFormatPr defaultRowHeight="15.75"/>
  <cols>
    <col min="1" max="1" width="7.25" style="102" customWidth="1"/>
    <col min="2" max="2" width="8.75" style="102" customWidth="1"/>
    <col min="3" max="3" width="5.25" style="168" customWidth="1"/>
    <col min="4" max="4" width="11.75" customWidth="1"/>
    <col min="5" max="5" width="3.375" bestFit="1" customWidth="1"/>
    <col min="6" max="7" width="2.25" customWidth="1"/>
    <col min="8" max="8" width="24.875" customWidth="1"/>
    <col min="9" max="16" width="13.375" customWidth="1"/>
    <col min="17" max="18" width="14.375" customWidth="1"/>
    <col min="19" max="19" width="15.375" customWidth="1"/>
  </cols>
  <sheetData>
    <row r="1" spans="1:19">
      <c r="A1" s="99" t="s">
        <v>0</v>
      </c>
      <c r="B1" s="99"/>
      <c r="C1" s="164"/>
    </row>
    <row r="2" spans="1:19">
      <c r="A2" s="318" t="s">
        <v>1</v>
      </c>
      <c r="B2" s="704">
        <v>0</v>
      </c>
      <c r="C2" s="164"/>
      <c r="I2" t="s">
        <v>697</v>
      </c>
      <c r="J2" s="844">
        <v>2015</v>
      </c>
    </row>
    <row r="3" spans="1:19">
      <c r="A3" s="872" t="s">
        <v>179</v>
      </c>
      <c r="B3" s="704"/>
      <c r="C3" s="164"/>
      <c r="I3" t="s">
        <v>698</v>
      </c>
      <c r="J3" s="844" t="s">
        <v>699</v>
      </c>
      <c r="M3" t="s">
        <v>700</v>
      </c>
      <c r="N3" t="s">
        <v>701</v>
      </c>
    </row>
    <row r="4" spans="1:19">
      <c r="A4" s="407" t="s">
        <v>179</v>
      </c>
      <c r="B4" s="417"/>
      <c r="C4" s="164"/>
      <c r="L4" s="873" t="s">
        <v>702</v>
      </c>
      <c r="M4" s="298">
        <v>606</v>
      </c>
      <c r="N4" s="256" t="s">
        <v>703</v>
      </c>
    </row>
    <row r="5" spans="1:19">
      <c r="A5" s="407" t="s">
        <v>179</v>
      </c>
      <c r="B5" s="417"/>
      <c r="C5" s="164"/>
      <c r="L5" s="874" t="s">
        <v>699</v>
      </c>
      <c r="M5" s="875">
        <v>520</v>
      </c>
      <c r="N5" s="260" t="s">
        <v>704</v>
      </c>
    </row>
    <row r="6" spans="1:19">
      <c r="A6" s="407" t="s">
        <v>179</v>
      </c>
      <c r="B6" s="417"/>
      <c r="C6" s="164"/>
      <c r="I6" s="876"/>
      <c r="J6" s="876"/>
      <c r="K6" s="876"/>
      <c r="L6">
        <v>2</v>
      </c>
      <c r="M6">
        <v>520</v>
      </c>
      <c r="N6" t="s">
        <v>704</v>
      </c>
    </row>
    <row r="7" spans="1:19">
      <c r="A7" s="407" t="s">
        <v>179</v>
      </c>
      <c r="B7" s="417"/>
      <c r="C7" s="164"/>
      <c r="I7" s="876"/>
      <c r="J7" s="876"/>
      <c r="K7" s="876"/>
    </row>
    <row r="8" spans="1:19">
      <c r="A8" s="407" t="s">
        <v>179</v>
      </c>
      <c r="B8" s="417"/>
      <c r="C8" s="852"/>
      <c r="I8" s="876"/>
      <c r="J8" s="876"/>
      <c r="K8" s="876"/>
    </row>
    <row r="9" spans="1:19" ht="23.25">
      <c r="A9" s="407" t="s">
        <v>179</v>
      </c>
      <c r="B9" s="417"/>
      <c r="C9" s="175"/>
      <c r="F9" s="877" t="s">
        <v>705</v>
      </c>
    </row>
    <row r="10" spans="1:19">
      <c r="A10" s="407" t="s">
        <v>179</v>
      </c>
      <c r="B10" s="417"/>
      <c r="C10" s="175"/>
      <c r="F10" t="s">
        <v>706</v>
      </c>
    </row>
    <row r="11" spans="1:19">
      <c r="A11" s="495" t="s">
        <v>179</v>
      </c>
      <c r="B11" s="496"/>
      <c r="C11" s="175"/>
      <c r="D11" t="s">
        <v>689</v>
      </c>
      <c r="F11" s="312" t="s">
        <v>704</v>
      </c>
      <c r="G11" s="312"/>
      <c r="H11" s="312"/>
      <c r="I11" s="841">
        <v>2015</v>
      </c>
      <c r="J11" s="841">
        <v>2016</v>
      </c>
      <c r="K11" s="841">
        <v>2017</v>
      </c>
      <c r="L11" s="841">
        <v>2018</v>
      </c>
      <c r="M11" s="841">
        <v>2019</v>
      </c>
      <c r="N11" s="841">
        <v>2020</v>
      </c>
      <c r="O11" s="841">
        <v>2021</v>
      </c>
      <c r="P11" s="841">
        <v>2022</v>
      </c>
      <c r="Q11" s="841">
        <v>2023</v>
      </c>
      <c r="R11" s="841">
        <v>2024</v>
      </c>
      <c r="S11" s="841" t="s">
        <v>707</v>
      </c>
    </row>
    <row r="12" spans="1:19">
      <c r="C12" s="175"/>
      <c r="D12">
        <v>1</v>
      </c>
      <c r="E12" t="s">
        <v>708</v>
      </c>
      <c r="F12" s="170" t="s">
        <v>690</v>
      </c>
    </row>
    <row r="13" spans="1:19" hidden="1">
      <c r="C13" s="175"/>
      <c r="D13">
        <v>0</v>
      </c>
      <c r="E13">
        <v>1</v>
      </c>
      <c r="G13" t="s">
        <v>359</v>
      </c>
      <c r="I13" s="144">
        <v>0</v>
      </c>
      <c r="J13" s="144">
        <v>0</v>
      </c>
      <c r="K13" s="144">
        <v>0</v>
      </c>
      <c r="L13" s="144">
        <v>0</v>
      </c>
      <c r="M13" s="144">
        <v>0</v>
      </c>
      <c r="N13" s="144">
        <v>0</v>
      </c>
      <c r="O13" s="144">
        <v>0</v>
      </c>
      <c r="P13" s="144">
        <v>0</v>
      </c>
      <c r="Q13" s="144">
        <v>0</v>
      </c>
      <c r="R13" s="144">
        <v>0</v>
      </c>
      <c r="S13" s="876">
        <v>0</v>
      </c>
    </row>
    <row r="14" spans="1:19" hidden="1">
      <c r="C14" s="175"/>
      <c r="D14">
        <v>0</v>
      </c>
      <c r="E14">
        <v>2</v>
      </c>
      <c r="G14" t="s">
        <v>361</v>
      </c>
      <c r="H14" s="170"/>
      <c r="I14" s="811">
        <v>0</v>
      </c>
      <c r="J14" s="811">
        <v>0</v>
      </c>
      <c r="K14" s="811">
        <v>0</v>
      </c>
      <c r="L14" s="811">
        <v>0</v>
      </c>
      <c r="M14" s="811">
        <v>0</v>
      </c>
      <c r="N14" s="811">
        <v>0</v>
      </c>
      <c r="O14" s="811">
        <v>0</v>
      </c>
      <c r="P14" s="811">
        <v>0</v>
      </c>
      <c r="Q14" s="811">
        <v>0</v>
      </c>
      <c r="R14" s="811">
        <v>0</v>
      </c>
      <c r="S14" s="878">
        <v>0</v>
      </c>
    </row>
    <row r="15" spans="1:19">
      <c r="C15" s="175"/>
      <c r="D15">
        <v>1</v>
      </c>
      <c r="E15">
        <v>3</v>
      </c>
      <c r="G15" t="s">
        <v>362</v>
      </c>
      <c r="H15" s="170"/>
      <c r="I15" s="144">
        <v>12246219.46325</v>
      </c>
      <c r="J15" s="144">
        <v>12552374.949831249</v>
      </c>
      <c r="K15" s="144">
        <v>12866184.323577028</v>
      </c>
      <c r="L15" s="144">
        <v>13187838.931666452</v>
      </c>
      <c r="M15" s="144">
        <v>13517534.904958112</v>
      </c>
      <c r="N15" s="144">
        <v>13855473.277582064</v>
      </c>
      <c r="O15" s="144">
        <v>14201860.109521613</v>
      </c>
      <c r="P15" s="144">
        <v>14556906.612259652</v>
      </c>
      <c r="Q15" s="144">
        <v>14920829.277566142</v>
      </c>
      <c r="R15" s="144">
        <v>15293850.009505294</v>
      </c>
      <c r="S15" s="876">
        <v>137199071.85971761</v>
      </c>
    </row>
    <row r="16" spans="1:19" hidden="1">
      <c r="C16" s="175"/>
      <c r="D16">
        <v>0</v>
      </c>
      <c r="E16">
        <v>4</v>
      </c>
      <c r="G16" t="s">
        <v>275</v>
      </c>
      <c r="H16" s="170"/>
      <c r="I16" s="144">
        <v>0</v>
      </c>
      <c r="J16" s="144">
        <v>0</v>
      </c>
      <c r="K16" s="144">
        <v>0</v>
      </c>
      <c r="L16" s="144">
        <v>0</v>
      </c>
      <c r="M16" s="144">
        <v>0</v>
      </c>
      <c r="N16" s="144">
        <v>0</v>
      </c>
      <c r="O16" s="144">
        <v>0</v>
      </c>
      <c r="P16" s="144">
        <v>0</v>
      </c>
      <c r="Q16" s="144">
        <v>0</v>
      </c>
      <c r="R16" s="144">
        <v>0</v>
      </c>
      <c r="S16" s="876">
        <v>0</v>
      </c>
    </row>
    <row r="17" spans="4:19" hidden="1">
      <c r="D17">
        <v>0</v>
      </c>
      <c r="E17">
        <v>5</v>
      </c>
      <c r="G17" t="s">
        <v>364</v>
      </c>
      <c r="H17" s="170"/>
      <c r="I17" s="144">
        <v>0</v>
      </c>
      <c r="J17" s="144">
        <v>0</v>
      </c>
      <c r="K17" s="144">
        <v>0</v>
      </c>
      <c r="L17" s="144">
        <v>0</v>
      </c>
      <c r="M17" s="144">
        <v>0</v>
      </c>
      <c r="N17" s="144">
        <v>0</v>
      </c>
      <c r="O17" s="144">
        <v>0</v>
      </c>
      <c r="P17" s="144">
        <v>0</v>
      </c>
      <c r="Q17" s="144">
        <v>0</v>
      </c>
      <c r="R17" s="144">
        <v>0</v>
      </c>
      <c r="S17" s="876">
        <v>0</v>
      </c>
    </row>
    <row r="18" spans="4:19" hidden="1">
      <c r="D18">
        <v>0</v>
      </c>
      <c r="E18">
        <v>6</v>
      </c>
      <c r="G18" t="s">
        <v>366</v>
      </c>
      <c r="H18" s="170"/>
      <c r="I18" s="144">
        <v>0</v>
      </c>
      <c r="J18" s="144">
        <v>0</v>
      </c>
      <c r="K18" s="144">
        <v>0</v>
      </c>
      <c r="L18" s="144">
        <v>0</v>
      </c>
      <c r="M18" s="144">
        <v>0</v>
      </c>
      <c r="N18" s="144">
        <v>0</v>
      </c>
      <c r="O18" s="144">
        <v>0</v>
      </c>
      <c r="P18" s="144">
        <v>0</v>
      </c>
      <c r="Q18" s="144">
        <v>0</v>
      </c>
      <c r="R18" s="144">
        <v>0</v>
      </c>
      <c r="S18" s="876">
        <v>0</v>
      </c>
    </row>
    <row r="19" spans="4:19">
      <c r="D19">
        <v>1</v>
      </c>
      <c r="E19">
        <v>7</v>
      </c>
      <c r="G19" t="s">
        <v>368</v>
      </c>
      <c r="H19" s="170"/>
      <c r="I19" s="144">
        <v>8595539.7916666679</v>
      </c>
      <c r="J19" s="144">
        <v>9419510.0331442188</v>
      </c>
      <c r="K19" s="144">
        <v>7202991.4796284065</v>
      </c>
      <c r="L19" s="144">
        <v>5921803.9433682756</v>
      </c>
      <c r="M19" s="144">
        <v>6210577.094439555</v>
      </c>
      <c r="N19" s="144">
        <v>6513603.6711605676</v>
      </c>
      <c r="O19" s="144">
        <v>6831591.6556458268</v>
      </c>
      <c r="P19" s="144">
        <v>7165284.3104087235</v>
      </c>
      <c r="Q19" s="144">
        <v>7515461.9393763933</v>
      </c>
      <c r="R19" s="144">
        <v>7882943.7368792268</v>
      </c>
      <c r="S19" s="876">
        <v>73259307.655717865</v>
      </c>
    </row>
    <row r="20" spans="4:19" hidden="1">
      <c r="D20">
        <v>0</v>
      </c>
      <c r="E20">
        <v>8</v>
      </c>
      <c r="G20" t="s">
        <v>274</v>
      </c>
      <c r="H20" s="170"/>
      <c r="I20" s="144">
        <v>0</v>
      </c>
      <c r="J20" s="144">
        <v>0</v>
      </c>
      <c r="K20" s="144">
        <v>0</v>
      </c>
      <c r="L20" s="144">
        <v>0</v>
      </c>
      <c r="M20" s="144">
        <v>0</v>
      </c>
      <c r="N20" s="144">
        <v>0</v>
      </c>
      <c r="O20" s="144">
        <v>0</v>
      </c>
      <c r="P20" s="144">
        <v>0</v>
      </c>
      <c r="Q20" s="144">
        <v>0</v>
      </c>
      <c r="R20" s="144">
        <v>0</v>
      </c>
      <c r="S20" s="876">
        <v>0</v>
      </c>
    </row>
    <row r="21" spans="4:19" hidden="1">
      <c r="D21">
        <v>0</v>
      </c>
      <c r="E21">
        <v>9</v>
      </c>
      <c r="G21" t="s">
        <v>364</v>
      </c>
      <c r="H21" s="170"/>
      <c r="I21" s="144">
        <v>0</v>
      </c>
      <c r="J21" s="144">
        <v>0</v>
      </c>
      <c r="K21" s="144">
        <v>0</v>
      </c>
      <c r="L21" s="144">
        <v>0</v>
      </c>
      <c r="M21" s="144">
        <v>0</v>
      </c>
      <c r="N21" s="144">
        <v>0</v>
      </c>
      <c r="O21" s="144">
        <v>0</v>
      </c>
      <c r="P21" s="144">
        <v>0</v>
      </c>
      <c r="Q21" s="144">
        <v>0</v>
      </c>
      <c r="R21" s="144">
        <v>0</v>
      </c>
      <c r="S21" s="876">
        <v>0</v>
      </c>
    </row>
    <row r="22" spans="4:19">
      <c r="D22">
        <v>1</v>
      </c>
      <c r="E22">
        <v>10</v>
      </c>
      <c r="G22" t="s">
        <v>369</v>
      </c>
      <c r="H22" s="170"/>
      <c r="I22" s="144">
        <v>6103028.11675</v>
      </c>
      <c r="J22" s="144">
        <v>4471064.0982500007</v>
      </c>
      <c r="K22" s="144">
        <v>3972647.0024999999</v>
      </c>
      <c r="L22" s="144">
        <v>4046501.7525000004</v>
      </c>
      <c r="M22" s="144">
        <v>4120356.5025000009</v>
      </c>
      <c r="N22" s="144">
        <v>4194211.2525000004</v>
      </c>
      <c r="O22" s="144">
        <v>3911287.9738875004</v>
      </c>
      <c r="P22" s="144">
        <v>3860069.6084125005</v>
      </c>
      <c r="Q22" s="144">
        <v>3925728.2171625011</v>
      </c>
      <c r="R22" s="144">
        <v>3991386.8259125007</v>
      </c>
      <c r="S22" s="876">
        <v>42596281.350375004</v>
      </c>
    </row>
    <row r="23" spans="4:19">
      <c r="D23">
        <v>1</v>
      </c>
      <c r="E23">
        <v>11</v>
      </c>
      <c r="G23" t="s">
        <v>370</v>
      </c>
      <c r="H23" s="170"/>
      <c r="I23" s="144">
        <v>1523621.15599125</v>
      </c>
      <c r="J23" s="144">
        <v>1704102.5135652185</v>
      </c>
      <c r="K23" s="144">
        <v>1728799.9236748982</v>
      </c>
      <c r="L23" s="144">
        <v>1753880.2837094448</v>
      </c>
      <c r="M23" s="144">
        <v>1779243.8313797193</v>
      </c>
      <c r="N23" s="144">
        <v>1804891.0406098338</v>
      </c>
      <c r="O23" s="144">
        <v>1815980.0597031908</v>
      </c>
      <c r="P23" s="144">
        <v>1811981.8346824821</v>
      </c>
      <c r="Q23" s="144">
        <v>1806957.2816219397</v>
      </c>
      <c r="R23" s="144">
        <v>1800868.2502716428</v>
      </c>
      <c r="S23" s="876">
        <v>17530326.175209619</v>
      </c>
    </row>
    <row r="24" spans="4:19">
      <c r="D24">
        <v>1</v>
      </c>
      <c r="E24">
        <v>12</v>
      </c>
      <c r="G24" t="s">
        <v>371</v>
      </c>
      <c r="H24" s="170"/>
      <c r="I24" s="144">
        <v>1979900.0000000002</v>
      </c>
      <c r="J24" s="144">
        <v>2029430.0000000002</v>
      </c>
      <c r="K24" s="144">
        <v>2080129.9999999998</v>
      </c>
      <c r="L24" s="144">
        <v>2132130</v>
      </c>
      <c r="M24" s="144">
        <v>2185430</v>
      </c>
      <c r="N24" s="144">
        <v>2240030</v>
      </c>
      <c r="O24" s="144">
        <v>2296060</v>
      </c>
      <c r="P24" s="144">
        <v>2353520</v>
      </c>
      <c r="Q24" s="144">
        <v>2412280</v>
      </c>
      <c r="R24" s="144">
        <v>2472600</v>
      </c>
      <c r="S24" s="876">
        <v>22181510</v>
      </c>
    </row>
    <row r="25" spans="4:19">
      <c r="D25">
        <v>1</v>
      </c>
      <c r="E25">
        <v>13</v>
      </c>
      <c r="G25" t="s">
        <v>372</v>
      </c>
      <c r="H25" s="170"/>
      <c r="I25" s="144">
        <v>5820800</v>
      </c>
      <c r="J25" s="144">
        <v>5967242.6666666651</v>
      </c>
      <c r="K25" s="144">
        <v>0</v>
      </c>
      <c r="L25" s="144">
        <v>0</v>
      </c>
      <c r="M25" s="144">
        <v>0</v>
      </c>
      <c r="N25" s="144">
        <v>0</v>
      </c>
      <c r="O25" s="144">
        <v>0</v>
      </c>
      <c r="P25" s="144">
        <v>0</v>
      </c>
      <c r="Q25" s="144">
        <v>0</v>
      </c>
      <c r="R25" s="144">
        <v>0</v>
      </c>
      <c r="S25" s="876">
        <v>11788042.666666664</v>
      </c>
    </row>
    <row r="26" spans="4:19">
      <c r="D26">
        <v>1</v>
      </c>
      <c r="E26">
        <v>14</v>
      </c>
      <c r="G26" t="s">
        <v>304</v>
      </c>
      <c r="H26" s="170"/>
      <c r="I26" s="144">
        <v>2813700</v>
      </c>
      <c r="J26" s="144">
        <v>5627400</v>
      </c>
      <c r="K26" s="144">
        <v>5627400</v>
      </c>
      <c r="L26" s="144">
        <v>3481980</v>
      </c>
      <c r="M26" s="144">
        <v>3570126.7433636505</v>
      </c>
      <c r="N26" s="144">
        <v>3660504.932159387</v>
      </c>
      <c r="O26" s="144">
        <v>3753171.0556972702</v>
      </c>
      <c r="P26" s="144">
        <v>3848183.033321043</v>
      </c>
      <c r="Q26" s="144">
        <v>3945600.2506096284</v>
      </c>
      <c r="R26" s="144">
        <v>4045483.5964950281</v>
      </c>
      <c r="S26" s="876">
        <v>40373549.611645997</v>
      </c>
    </row>
    <row r="27" spans="4:19">
      <c r="D27">
        <v>1</v>
      </c>
      <c r="E27">
        <v>15</v>
      </c>
      <c r="G27" t="s">
        <v>374</v>
      </c>
      <c r="H27" s="170"/>
      <c r="I27" s="144">
        <v>1333333.3333333333</v>
      </c>
      <c r="J27" s="144">
        <v>1333333.3333333333</v>
      </c>
      <c r="K27" s="144">
        <v>1333333.3333333333</v>
      </c>
      <c r="L27" s="144">
        <v>0</v>
      </c>
      <c r="M27" s="144">
        <v>0</v>
      </c>
      <c r="N27" s="144">
        <v>0</v>
      </c>
      <c r="O27" s="144">
        <v>0</v>
      </c>
      <c r="P27" s="144">
        <v>0</v>
      </c>
      <c r="Q27" s="144">
        <v>0</v>
      </c>
      <c r="R27" s="144">
        <v>0</v>
      </c>
      <c r="S27" s="876">
        <v>4000000</v>
      </c>
    </row>
    <row r="28" spans="4:19" hidden="1">
      <c r="D28">
        <v>0</v>
      </c>
      <c r="E28">
        <v>16</v>
      </c>
      <c r="G28" t="e">
        <v>#N/A</v>
      </c>
      <c r="H28" s="170"/>
      <c r="I28" s="144">
        <v>0</v>
      </c>
      <c r="J28" s="144">
        <v>0</v>
      </c>
      <c r="K28" s="144">
        <v>0</v>
      </c>
      <c r="L28" s="144">
        <v>0</v>
      </c>
      <c r="M28" s="144">
        <v>0</v>
      </c>
      <c r="N28" s="144">
        <v>0</v>
      </c>
      <c r="O28" s="144">
        <v>0</v>
      </c>
      <c r="P28" s="144">
        <v>0</v>
      </c>
      <c r="Q28" s="144">
        <v>0</v>
      </c>
      <c r="R28" s="144">
        <v>0</v>
      </c>
      <c r="S28" s="876">
        <v>0</v>
      </c>
    </row>
    <row r="29" spans="4:19" hidden="1">
      <c r="D29">
        <v>0</v>
      </c>
      <c r="E29">
        <v>17</v>
      </c>
      <c r="G29" t="e">
        <v>#N/A</v>
      </c>
      <c r="H29" s="170"/>
      <c r="I29" s="144">
        <v>0</v>
      </c>
      <c r="J29" s="144">
        <v>0</v>
      </c>
      <c r="K29" s="144">
        <v>0</v>
      </c>
      <c r="L29" s="144">
        <v>0</v>
      </c>
      <c r="M29" s="144">
        <v>0</v>
      </c>
      <c r="N29" s="144">
        <v>0</v>
      </c>
      <c r="O29" s="144">
        <v>0</v>
      </c>
      <c r="P29" s="144">
        <v>0</v>
      </c>
      <c r="Q29" s="144">
        <v>0</v>
      </c>
      <c r="R29" s="144">
        <v>0</v>
      </c>
      <c r="S29" s="876">
        <v>0</v>
      </c>
    </row>
    <row r="30" spans="4:19" hidden="1">
      <c r="D30">
        <v>0</v>
      </c>
      <c r="E30">
        <v>18</v>
      </c>
      <c r="G30" t="e">
        <v>#N/A</v>
      </c>
      <c r="H30" s="170"/>
      <c r="I30" s="144">
        <v>0</v>
      </c>
      <c r="J30" s="144">
        <v>0</v>
      </c>
      <c r="K30" s="144">
        <v>0</v>
      </c>
      <c r="L30" s="144">
        <v>0</v>
      </c>
      <c r="M30" s="144">
        <v>0</v>
      </c>
      <c r="N30" s="144">
        <v>0</v>
      </c>
      <c r="O30" s="144">
        <v>0</v>
      </c>
      <c r="P30" s="144">
        <v>0</v>
      </c>
      <c r="Q30" s="144">
        <v>0</v>
      </c>
      <c r="R30" s="144">
        <v>0</v>
      </c>
      <c r="S30" s="876">
        <v>0</v>
      </c>
    </row>
    <row r="31" spans="4:19" hidden="1">
      <c r="D31">
        <v>0</v>
      </c>
      <c r="E31">
        <v>19</v>
      </c>
      <c r="G31" t="e">
        <v>#N/A</v>
      </c>
      <c r="H31" s="170"/>
      <c r="I31" s="144">
        <v>0</v>
      </c>
      <c r="J31" s="144">
        <v>0</v>
      </c>
      <c r="K31" s="144">
        <v>0</v>
      </c>
      <c r="L31" s="144">
        <v>0</v>
      </c>
      <c r="M31" s="144">
        <v>0</v>
      </c>
      <c r="N31" s="144">
        <v>0</v>
      </c>
      <c r="O31" s="144">
        <v>0</v>
      </c>
      <c r="P31" s="144">
        <v>0</v>
      </c>
      <c r="Q31" s="144">
        <v>0</v>
      </c>
      <c r="R31" s="144">
        <v>0</v>
      </c>
      <c r="S31" s="876">
        <v>0</v>
      </c>
    </row>
    <row r="32" spans="4:19" hidden="1">
      <c r="D32">
        <v>0</v>
      </c>
      <c r="E32">
        <v>20</v>
      </c>
      <c r="G32" t="e">
        <v>#N/A</v>
      </c>
      <c r="H32" s="170"/>
      <c r="I32" s="144">
        <v>0</v>
      </c>
      <c r="J32" s="144">
        <v>0</v>
      </c>
      <c r="K32" s="144">
        <v>0</v>
      </c>
      <c r="L32" s="144">
        <v>0</v>
      </c>
      <c r="M32" s="144">
        <v>0</v>
      </c>
      <c r="N32" s="144">
        <v>0</v>
      </c>
      <c r="O32" s="144">
        <v>0</v>
      </c>
      <c r="P32" s="144">
        <v>0</v>
      </c>
      <c r="Q32" s="144">
        <v>0</v>
      </c>
      <c r="R32" s="144">
        <v>0</v>
      </c>
      <c r="S32" s="876">
        <v>0</v>
      </c>
    </row>
    <row r="33" spans="1:19" s="170" customFormat="1">
      <c r="A33" s="689"/>
      <c r="B33" s="689"/>
      <c r="C33" s="176"/>
      <c r="D33">
        <v>1</v>
      </c>
      <c r="G33" s="170" t="s">
        <v>709</v>
      </c>
      <c r="I33" s="692">
        <v>40416141.860991254</v>
      </c>
      <c r="J33" s="692">
        <v>43104457.59479069</v>
      </c>
      <c r="K33" s="692">
        <v>34811486.062713668</v>
      </c>
      <c r="L33" s="692">
        <v>30524134.911244173</v>
      </c>
      <c r="M33" s="692">
        <v>31383269.076641038</v>
      </c>
      <c r="N33" s="692">
        <v>32268714.174011853</v>
      </c>
      <c r="O33" s="692">
        <v>32809950.854455397</v>
      </c>
      <c r="P33" s="692">
        <v>33595945.399084404</v>
      </c>
      <c r="Q33" s="692">
        <v>34526856.9663366</v>
      </c>
      <c r="R33" s="692">
        <v>35487132.419063695</v>
      </c>
      <c r="S33" s="692">
        <v>348928089.31933278</v>
      </c>
    </row>
    <row r="34" spans="1:19">
      <c r="D34" s="879">
        <v>1</v>
      </c>
      <c r="H34" s="170"/>
    </row>
    <row r="35" spans="1:19">
      <c r="D35">
        <v>1</v>
      </c>
      <c r="F35" s="170" t="s">
        <v>691</v>
      </c>
    </row>
    <row r="36" spans="1:19" hidden="1">
      <c r="D36">
        <v>0</v>
      </c>
      <c r="E36">
        <v>1</v>
      </c>
      <c r="G36" t="s">
        <v>363</v>
      </c>
      <c r="I36" s="144">
        <v>0</v>
      </c>
      <c r="J36" s="144">
        <v>0</v>
      </c>
      <c r="K36" s="144">
        <v>0</v>
      </c>
      <c r="L36" s="144">
        <v>0</v>
      </c>
      <c r="M36" s="144">
        <v>0</v>
      </c>
      <c r="N36" s="144">
        <v>0</v>
      </c>
      <c r="O36" s="144">
        <v>0</v>
      </c>
      <c r="P36" s="144">
        <v>0</v>
      </c>
      <c r="Q36" s="144">
        <v>0</v>
      </c>
      <c r="R36" s="144">
        <v>0</v>
      </c>
      <c r="S36" s="876">
        <v>0</v>
      </c>
    </row>
    <row r="37" spans="1:19">
      <c r="D37">
        <v>1</v>
      </c>
      <c r="E37">
        <v>2</v>
      </c>
      <c r="G37" t="s">
        <v>367</v>
      </c>
      <c r="H37" s="170"/>
      <c r="I37" s="144">
        <v>316278</v>
      </c>
      <c r="J37" s="144">
        <v>324284.61568922532</v>
      </c>
      <c r="K37" s="144">
        <v>332493.91981961613</v>
      </c>
      <c r="L37" s="144">
        <v>340911.04347348952</v>
      </c>
      <c r="M37" s="144">
        <v>349541.24762712972</v>
      </c>
      <c r="N37" s="144">
        <v>358389.92643906974</v>
      </c>
      <c r="O37" s="144">
        <v>367462.61062161595</v>
      </c>
      <c r="P37" s="144">
        <v>376764.97089772345</v>
      </c>
      <c r="Q37" s="144">
        <v>386302.82154538226</v>
      </c>
      <c r="R37" s="144">
        <v>396082.12403173052</v>
      </c>
      <c r="S37" s="876">
        <v>3548511.2801449825</v>
      </c>
    </row>
    <row r="38" spans="1:19">
      <c r="D38">
        <v>1</v>
      </c>
      <c r="E38">
        <v>3</v>
      </c>
      <c r="G38" t="s">
        <v>276</v>
      </c>
      <c r="H38" s="170"/>
      <c r="I38" s="144">
        <v>1000000.0000000001</v>
      </c>
      <c r="J38" s="144">
        <v>1000000.0000000001</v>
      </c>
      <c r="K38" s="144">
        <v>1000000.0000000001</v>
      </c>
      <c r="L38" s="144">
        <v>1000000.0000000001</v>
      </c>
      <c r="M38" s="144">
        <v>1200000</v>
      </c>
      <c r="N38" s="144">
        <v>1200000</v>
      </c>
      <c r="O38" s="144">
        <v>1200000</v>
      </c>
      <c r="P38" s="144">
        <v>1200000</v>
      </c>
      <c r="Q38" s="144">
        <v>1200000</v>
      </c>
      <c r="R38" s="144">
        <v>1200000</v>
      </c>
      <c r="S38" s="876">
        <v>11200000</v>
      </c>
    </row>
    <row r="39" spans="1:19" hidden="1">
      <c r="D39">
        <v>0</v>
      </c>
      <c r="E39">
        <v>4</v>
      </c>
      <c r="G39" t="e">
        <v>#N/A</v>
      </c>
      <c r="H39" s="170"/>
      <c r="I39" s="144">
        <v>0</v>
      </c>
      <c r="J39" s="144">
        <v>0</v>
      </c>
      <c r="K39" s="144">
        <v>0</v>
      </c>
      <c r="L39" s="144">
        <v>0</v>
      </c>
      <c r="M39" s="144">
        <v>0</v>
      </c>
      <c r="N39" s="144">
        <v>0</v>
      </c>
      <c r="O39" s="144">
        <v>0</v>
      </c>
      <c r="P39" s="144">
        <v>0</v>
      </c>
      <c r="Q39" s="144">
        <v>0</v>
      </c>
      <c r="R39" s="144">
        <v>0</v>
      </c>
      <c r="S39" s="876">
        <v>0</v>
      </c>
    </row>
    <row r="40" spans="1:19" hidden="1">
      <c r="D40">
        <v>0</v>
      </c>
      <c r="E40">
        <v>5</v>
      </c>
      <c r="G40" t="e">
        <v>#N/A</v>
      </c>
      <c r="H40" s="170"/>
      <c r="I40" s="144">
        <v>0</v>
      </c>
      <c r="J40" s="144">
        <v>0</v>
      </c>
      <c r="K40" s="144">
        <v>0</v>
      </c>
      <c r="L40" s="144">
        <v>0</v>
      </c>
      <c r="M40" s="144">
        <v>0</v>
      </c>
      <c r="N40" s="144">
        <v>0</v>
      </c>
      <c r="O40" s="144">
        <v>0</v>
      </c>
      <c r="P40" s="144">
        <v>0</v>
      </c>
      <c r="Q40" s="144">
        <v>0</v>
      </c>
      <c r="R40" s="144">
        <v>0</v>
      </c>
      <c r="S40" s="876">
        <v>0</v>
      </c>
    </row>
    <row r="41" spans="1:19" hidden="1">
      <c r="D41">
        <v>0</v>
      </c>
      <c r="E41">
        <v>6</v>
      </c>
      <c r="G41" t="e">
        <v>#N/A</v>
      </c>
      <c r="H41" s="170"/>
      <c r="I41" s="144">
        <v>0</v>
      </c>
      <c r="J41" s="144">
        <v>0</v>
      </c>
      <c r="K41" s="144">
        <v>0</v>
      </c>
      <c r="L41" s="144">
        <v>0</v>
      </c>
      <c r="M41" s="144">
        <v>0</v>
      </c>
      <c r="N41" s="144">
        <v>0</v>
      </c>
      <c r="O41" s="144">
        <v>0</v>
      </c>
      <c r="P41" s="144">
        <v>0</v>
      </c>
      <c r="Q41" s="144">
        <v>0</v>
      </c>
      <c r="R41" s="144">
        <v>0</v>
      </c>
      <c r="S41" s="876">
        <v>0</v>
      </c>
    </row>
    <row r="42" spans="1:19" hidden="1">
      <c r="D42">
        <v>0</v>
      </c>
      <c r="E42">
        <v>7</v>
      </c>
      <c r="G42" t="e">
        <v>#N/A</v>
      </c>
      <c r="H42" s="170"/>
      <c r="I42" s="144">
        <v>0</v>
      </c>
      <c r="J42" s="144">
        <v>0</v>
      </c>
      <c r="K42" s="144">
        <v>0</v>
      </c>
      <c r="L42" s="144">
        <v>0</v>
      </c>
      <c r="M42" s="144">
        <v>0</v>
      </c>
      <c r="N42" s="144">
        <v>0</v>
      </c>
      <c r="O42" s="144">
        <v>0</v>
      </c>
      <c r="P42" s="144">
        <v>0</v>
      </c>
      <c r="Q42" s="144">
        <v>0</v>
      </c>
      <c r="R42" s="144">
        <v>0</v>
      </c>
      <c r="S42" s="876">
        <v>0</v>
      </c>
    </row>
    <row r="43" spans="1:19" hidden="1">
      <c r="D43">
        <v>0</v>
      </c>
      <c r="E43">
        <v>8</v>
      </c>
      <c r="G43" t="e">
        <v>#N/A</v>
      </c>
      <c r="H43" s="170"/>
      <c r="I43" s="144">
        <v>0</v>
      </c>
      <c r="J43" s="144">
        <v>0</v>
      </c>
      <c r="K43" s="144">
        <v>0</v>
      </c>
      <c r="L43" s="144">
        <v>0</v>
      </c>
      <c r="M43" s="144">
        <v>0</v>
      </c>
      <c r="N43" s="144">
        <v>0</v>
      </c>
      <c r="O43" s="144">
        <v>0</v>
      </c>
      <c r="P43" s="144">
        <v>0</v>
      </c>
      <c r="Q43" s="144">
        <v>0</v>
      </c>
      <c r="R43" s="144">
        <v>0</v>
      </c>
      <c r="S43" s="876">
        <v>0</v>
      </c>
    </row>
    <row r="44" spans="1:19" hidden="1">
      <c r="D44">
        <v>0</v>
      </c>
      <c r="E44">
        <v>9</v>
      </c>
      <c r="G44" t="e">
        <v>#N/A</v>
      </c>
      <c r="H44" s="170"/>
      <c r="I44" s="144">
        <v>0</v>
      </c>
      <c r="J44" s="144">
        <v>0</v>
      </c>
      <c r="K44" s="144">
        <v>0</v>
      </c>
      <c r="L44" s="144">
        <v>0</v>
      </c>
      <c r="M44" s="144">
        <v>0</v>
      </c>
      <c r="N44" s="144">
        <v>0</v>
      </c>
      <c r="O44" s="144">
        <v>0</v>
      </c>
      <c r="P44" s="144">
        <v>0</v>
      </c>
      <c r="Q44" s="144">
        <v>0</v>
      </c>
      <c r="R44" s="144">
        <v>0</v>
      </c>
      <c r="S44" s="876">
        <v>0</v>
      </c>
    </row>
    <row r="45" spans="1:19" hidden="1">
      <c r="D45">
        <v>0</v>
      </c>
      <c r="E45">
        <v>10</v>
      </c>
      <c r="G45" t="e">
        <v>#N/A</v>
      </c>
      <c r="H45" s="170"/>
      <c r="I45" s="144">
        <v>0</v>
      </c>
      <c r="J45" s="144">
        <v>0</v>
      </c>
      <c r="K45" s="144">
        <v>0</v>
      </c>
      <c r="L45" s="144">
        <v>0</v>
      </c>
      <c r="M45" s="144">
        <v>0</v>
      </c>
      <c r="N45" s="144">
        <v>0</v>
      </c>
      <c r="O45" s="144">
        <v>0</v>
      </c>
      <c r="P45" s="144">
        <v>0</v>
      </c>
      <c r="Q45" s="144">
        <v>0</v>
      </c>
      <c r="R45" s="144">
        <v>0</v>
      </c>
      <c r="S45" s="876">
        <v>0</v>
      </c>
    </row>
    <row r="46" spans="1:19" hidden="1">
      <c r="D46">
        <v>0</v>
      </c>
      <c r="E46">
        <v>11</v>
      </c>
      <c r="G46" t="e">
        <v>#N/A</v>
      </c>
      <c r="H46" s="170"/>
      <c r="I46" s="144">
        <v>0</v>
      </c>
      <c r="J46" s="144">
        <v>0</v>
      </c>
      <c r="K46" s="144">
        <v>0</v>
      </c>
      <c r="L46" s="144">
        <v>0</v>
      </c>
      <c r="M46" s="144">
        <v>0</v>
      </c>
      <c r="N46" s="144">
        <v>0</v>
      </c>
      <c r="O46" s="144">
        <v>0</v>
      </c>
      <c r="P46" s="144">
        <v>0</v>
      </c>
      <c r="Q46" s="144">
        <v>0</v>
      </c>
      <c r="R46" s="144">
        <v>0</v>
      </c>
      <c r="S46" s="876">
        <v>0</v>
      </c>
    </row>
    <row r="47" spans="1:19" hidden="1">
      <c r="D47">
        <v>0</v>
      </c>
      <c r="E47">
        <v>12</v>
      </c>
      <c r="G47" t="e">
        <v>#N/A</v>
      </c>
      <c r="H47" s="170"/>
      <c r="I47" s="144">
        <v>0</v>
      </c>
      <c r="J47" s="144">
        <v>0</v>
      </c>
      <c r="K47" s="144">
        <v>0</v>
      </c>
      <c r="L47" s="144">
        <v>0</v>
      </c>
      <c r="M47" s="144">
        <v>0</v>
      </c>
      <c r="N47" s="144">
        <v>0</v>
      </c>
      <c r="O47" s="144">
        <v>0</v>
      </c>
      <c r="P47" s="144">
        <v>0</v>
      </c>
      <c r="Q47" s="144">
        <v>0</v>
      </c>
      <c r="R47" s="144">
        <v>0</v>
      </c>
      <c r="S47" s="876">
        <v>0</v>
      </c>
    </row>
    <row r="48" spans="1:19" hidden="1">
      <c r="D48">
        <v>0</v>
      </c>
      <c r="E48">
        <v>13</v>
      </c>
      <c r="G48" t="e">
        <v>#N/A</v>
      </c>
      <c r="H48" s="170"/>
      <c r="I48" s="144">
        <v>0</v>
      </c>
      <c r="J48" s="144">
        <v>0</v>
      </c>
      <c r="K48" s="144">
        <v>0</v>
      </c>
      <c r="L48" s="144">
        <v>0</v>
      </c>
      <c r="M48" s="144">
        <v>0</v>
      </c>
      <c r="N48" s="144">
        <v>0</v>
      </c>
      <c r="O48" s="144">
        <v>0</v>
      </c>
      <c r="P48" s="144">
        <v>0</v>
      </c>
      <c r="Q48" s="144">
        <v>0</v>
      </c>
      <c r="R48" s="144">
        <v>0</v>
      </c>
      <c r="S48" s="876">
        <v>0</v>
      </c>
    </row>
    <row r="49" spans="1:19" hidden="1">
      <c r="D49">
        <v>0</v>
      </c>
      <c r="E49">
        <v>14</v>
      </c>
      <c r="G49" t="e">
        <v>#N/A</v>
      </c>
      <c r="H49" s="170"/>
      <c r="I49" s="144">
        <v>0</v>
      </c>
      <c r="J49" s="144">
        <v>0</v>
      </c>
      <c r="K49" s="144">
        <v>0</v>
      </c>
      <c r="L49" s="144">
        <v>0</v>
      </c>
      <c r="M49" s="144">
        <v>0</v>
      </c>
      <c r="N49" s="144">
        <v>0</v>
      </c>
      <c r="O49" s="144">
        <v>0</v>
      </c>
      <c r="P49" s="144">
        <v>0</v>
      </c>
      <c r="Q49" s="144">
        <v>0</v>
      </c>
      <c r="R49" s="144">
        <v>0</v>
      </c>
      <c r="S49" s="876">
        <v>0</v>
      </c>
    </row>
    <row r="50" spans="1:19" hidden="1">
      <c r="D50">
        <v>0</v>
      </c>
      <c r="E50">
        <v>15</v>
      </c>
      <c r="G50" t="e">
        <v>#N/A</v>
      </c>
      <c r="H50" s="170"/>
      <c r="I50" s="144">
        <v>0</v>
      </c>
      <c r="J50" s="144">
        <v>0</v>
      </c>
      <c r="K50" s="144">
        <v>0</v>
      </c>
      <c r="L50" s="144">
        <v>0</v>
      </c>
      <c r="M50" s="144">
        <v>0</v>
      </c>
      <c r="N50" s="144">
        <v>0</v>
      </c>
      <c r="O50" s="144">
        <v>0</v>
      </c>
      <c r="P50" s="144">
        <v>0</v>
      </c>
      <c r="Q50" s="144">
        <v>0</v>
      </c>
      <c r="R50" s="144">
        <v>0</v>
      </c>
      <c r="S50" s="876">
        <v>0</v>
      </c>
    </row>
    <row r="51" spans="1:19" ht="18.600000000000001" hidden="1" customHeight="1">
      <c r="D51">
        <v>0</v>
      </c>
      <c r="E51">
        <v>16</v>
      </c>
      <c r="G51" t="e">
        <v>#N/A</v>
      </c>
      <c r="H51" s="170"/>
      <c r="I51" s="144">
        <v>0</v>
      </c>
      <c r="J51" s="144">
        <v>0</v>
      </c>
      <c r="K51" s="144">
        <v>0</v>
      </c>
      <c r="L51" s="144">
        <v>0</v>
      </c>
      <c r="M51" s="144">
        <v>0</v>
      </c>
      <c r="N51" s="144">
        <v>0</v>
      </c>
      <c r="O51" s="144">
        <v>0</v>
      </c>
      <c r="P51" s="144">
        <v>0</v>
      </c>
      <c r="Q51" s="144">
        <v>0</v>
      </c>
      <c r="R51" s="144">
        <v>0</v>
      </c>
      <c r="S51" s="876">
        <v>0</v>
      </c>
    </row>
    <row r="52" spans="1:19" hidden="1">
      <c r="D52">
        <v>0</v>
      </c>
      <c r="E52">
        <v>17</v>
      </c>
      <c r="G52" t="e">
        <v>#N/A</v>
      </c>
      <c r="H52" s="170"/>
      <c r="I52" s="144">
        <v>0</v>
      </c>
      <c r="J52" s="144">
        <v>0</v>
      </c>
      <c r="K52" s="144">
        <v>0</v>
      </c>
      <c r="L52" s="144">
        <v>0</v>
      </c>
      <c r="M52" s="144">
        <v>0</v>
      </c>
      <c r="N52" s="144">
        <v>0</v>
      </c>
      <c r="O52" s="144">
        <v>0</v>
      </c>
      <c r="P52" s="144">
        <v>0</v>
      </c>
      <c r="Q52" s="144">
        <v>0</v>
      </c>
      <c r="R52" s="144">
        <v>0</v>
      </c>
      <c r="S52" s="876">
        <v>0</v>
      </c>
    </row>
    <row r="53" spans="1:19" hidden="1">
      <c r="D53">
        <v>0</v>
      </c>
      <c r="E53">
        <v>18</v>
      </c>
      <c r="G53" t="e">
        <v>#N/A</v>
      </c>
      <c r="H53" s="170"/>
      <c r="I53" s="144">
        <v>0</v>
      </c>
      <c r="J53" s="144">
        <v>0</v>
      </c>
      <c r="K53" s="144">
        <v>0</v>
      </c>
      <c r="L53" s="144">
        <v>0</v>
      </c>
      <c r="M53" s="144">
        <v>0</v>
      </c>
      <c r="N53" s="144">
        <v>0</v>
      </c>
      <c r="O53" s="144">
        <v>0</v>
      </c>
      <c r="P53" s="144">
        <v>0</v>
      </c>
      <c r="Q53" s="144">
        <v>0</v>
      </c>
      <c r="R53" s="144">
        <v>0</v>
      </c>
      <c r="S53" s="876">
        <v>0</v>
      </c>
    </row>
    <row r="54" spans="1:19" hidden="1">
      <c r="D54">
        <v>0</v>
      </c>
      <c r="E54">
        <v>19</v>
      </c>
      <c r="G54" t="e">
        <v>#N/A</v>
      </c>
      <c r="H54" s="170"/>
      <c r="I54" s="144">
        <v>0</v>
      </c>
      <c r="J54" s="144">
        <v>0</v>
      </c>
      <c r="K54" s="144">
        <v>0</v>
      </c>
      <c r="L54" s="144">
        <v>0</v>
      </c>
      <c r="M54" s="144">
        <v>0</v>
      </c>
      <c r="N54" s="144">
        <v>0</v>
      </c>
      <c r="O54" s="144">
        <v>0</v>
      </c>
      <c r="P54" s="144">
        <v>0</v>
      </c>
      <c r="Q54" s="144">
        <v>0</v>
      </c>
      <c r="R54" s="144">
        <v>0</v>
      </c>
      <c r="S54" s="876">
        <v>0</v>
      </c>
    </row>
    <row r="55" spans="1:19" hidden="1">
      <c r="D55">
        <v>0</v>
      </c>
      <c r="E55">
        <v>20</v>
      </c>
      <c r="G55" t="e">
        <v>#N/A</v>
      </c>
      <c r="H55" s="170"/>
      <c r="I55" s="144">
        <v>0</v>
      </c>
      <c r="J55" s="144">
        <v>0</v>
      </c>
      <c r="K55" s="144">
        <v>0</v>
      </c>
      <c r="L55" s="144">
        <v>0</v>
      </c>
      <c r="M55" s="144">
        <v>0</v>
      </c>
      <c r="N55" s="144">
        <v>0</v>
      </c>
      <c r="O55" s="144">
        <v>0</v>
      </c>
      <c r="P55" s="144">
        <v>0</v>
      </c>
      <c r="Q55" s="144">
        <v>0</v>
      </c>
      <c r="R55" s="144">
        <v>0</v>
      </c>
      <c r="S55" s="876">
        <v>0</v>
      </c>
    </row>
    <row r="56" spans="1:19" s="170" customFormat="1">
      <c r="A56" s="689"/>
      <c r="B56" s="689"/>
      <c r="C56" s="176"/>
      <c r="D56">
        <v>1</v>
      </c>
      <c r="G56" s="170" t="s">
        <v>710</v>
      </c>
      <c r="I56" s="692">
        <v>1316278</v>
      </c>
      <c r="J56" s="692">
        <v>1324284.6156892255</v>
      </c>
      <c r="K56" s="692">
        <v>1332493.9198196162</v>
      </c>
      <c r="L56" s="692">
        <v>1340911.0434734896</v>
      </c>
      <c r="M56" s="692">
        <v>1549541.2476271298</v>
      </c>
      <c r="N56" s="692">
        <v>1558389.9264390697</v>
      </c>
      <c r="O56" s="692">
        <v>1567462.610621616</v>
      </c>
      <c r="P56" s="692">
        <v>1576764.9708977235</v>
      </c>
      <c r="Q56" s="692">
        <v>1586302.8215453823</v>
      </c>
      <c r="R56" s="692">
        <v>1596082.1240317305</v>
      </c>
      <c r="S56" s="692">
        <v>14748511.280144982</v>
      </c>
    </row>
    <row r="57" spans="1:19">
      <c r="D57" s="879">
        <v>1</v>
      </c>
      <c r="I57" s="144"/>
      <c r="J57" s="144"/>
      <c r="K57" s="144"/>
      <c r="L57" s="144"/>
      <c r="M57" s="144"/>
      <c r="N57" s="144"/>
      <c r="O57" s="144"/>
      <c r="P57" s="144"/>
      <c r="Q57" s="144"/>
      <c r="R57" s="144"/>
    </row>
    <row r="58" spans="1:19">
      <c r="D58">
        <v>1</v>
      </c>
      <c r="F58" s="170" t="s">
        <v>692</v>
      </c>
      <c r="I58" s="144"/>
      <c r="J58" s="144"/>
      <c r="K58" s="144"/>
      <c r="L58" s="144"/>
      <c r="M58" s="144"/>
      <c r="N58" s="144"/>
      <c r="O58" s="144"/>
      <c r="P58" s="144"/>
      <c r="Q58" s="144"/>
      <c r="R58" s="144"/>
    </row>
    <row r="59" spans="1:19">
      <c r="D59">
        <v>1</v>
      </c>
      <c r="E59">
        <v>1</v>
      </c>
      <c r="G59" t="s">
        <v>360</v>
      </c>
      <c r="I59" s="144">
        <v>8020000.0000000019</v>
      </c>
      <c r="J59" s="144">
        <v>7466179.4982189396</v>
      </c>
      <c r="K59" s="144">
        <v>7655186.7320733713</v>
      </c>
      <c r="L59" s="144">
        <v>7848978.7068328187</v>
      </c>
      <c r="M59" s="144">
        <v>8047676.548789965</v>
      </c>
      <c r="N59" s="144">
        <v>8251404.4505642056</v>
      </c>
      <c r="O59" s="144">
        <v>8460289.7487260476</v>
      </c>
      <c r="P59" s="144">
        <v>8674463.0033866353</v>
      </c>
      <c r="Q59" s="144">
        <v>8894058.0798020698</v>
      </c>
      <c r="R59" s="144">
        <v>9119212.2320435271</v>
      </c>
      <c r="S59" s="876">
        <v>82437449.000437587</v>
      </c>
    </row>
    <row r="60" spans="1:19" hidden="1">
      <c r="D60">
        <v>0</v>
      </c>
      <c r="E60">
        <v>2</v>
      </c>
      <c r="G60" t="s">
        <v>365</v>
      </c>
      <c r="H60" s="170"/>
      <c r="I60" s="144">
        <v>0</v>
      </c>
      <c r="J60" s="144">
        <v>0</v>
      </c>
      <c r="K60" s="144">
        <v>0</v>
      </c>
      <c r="L60" s="144">
        <v>0</v>
      </c>
      <c r="M60" s="144">
        <v>0</v>
      </c>
      <c r="N60" s="144">
        <v>0</v>
      </c>
      <c r="O60" s="144">
        <v>0</v>
      </c>
      <c r="P60" s="144">
        <v>0</v>
      </c>
      <c r="Q60" s="144">
        <v>0</v>
      </c>
      <c r="R60" s="144">
        <v>0</v>
      </c>
      <c r="S60" s="876">
        <v>0</v>
      </c>
    </row>
    <row r="61" spans="1:19">
      <c r="D61">
        <v>1</v>
      </c>
      <c r="E61">
        <v>3</v>
      </c>
      <c r="G61" t="s">
        <v>121</v>
      </c>
      <c r="H61" s="170"/>
      <c r="I61" s="144">
        <v>5900000.0000000009</v>
      </c>
      <c r="J61" s="144">
        <v>6049359.2110941308</v>
      </c>
      <c r="K61" s="144">
        <v>6202499.4686185429</v>
      </c>
      <c r="L61" s="144">
        <v>6359516.4902193286</v>
      </c>
      <c r="M61" s="144">
        <v>6520508.4166463204</v>
      </c>
      <c r="N61" s="144">
        <v>6685575.8730942793</v>
      </c>
      <c r="O61" s="144">
        <v>6854822.0320968712</v>
      </c>
      <c r="P61" s="144">
        <v>7028352.6780129159</v>
      </c>
      <c r="Q61" s="144">
        <v>7206276.2731450023</v>
      </c>
      <c r="R61" s="144">
        <v>7388704.0255320007</v>
      </c>
      <c r="S61" s="876">
        <v>66195614.46845939</v>
      </c>
    </row>
    <row r="62" spans="1:19">
      <c r="D62">
        <v>1</v>
      </c>
      <c r="E62">
        <v>4</v>
      </c>
      <c r="G62" t="s">
        <v>101</v>
      </c>
      <c r="H62" s="170"/>
      <c r="I62" s="144">
        <v>1887200.0000000007</v>
      </c>
      <c r="J62" s="144">
        <v>1887200.0000000007</v>
      </c>
      <c r="K62" s="144">
        <v>1887200.0000000007</v>
      </c>
      <c r="L62" s="144">
        <v>1887200.0000000007</v>
      </c>
      <c r="M62" s="144">
        <v>1887200.0000000007</v>
      </c>
      <c r="N62" s="144">
        <v>1887200.0000000007</v>
      </c>
      <c r="O62" s="144">
        <v>1887200.0000000007</v>
      </c>
      <c r="P62" s="144">
        <v>1887200.0000000007</v>
      </c>
      <c r="Q62" s="144">
        <v>1887200.0000000007</v>
      </c>
      <c r="R62" s="144">
        <v>1887200.0000000007</v>
      </c>
      <c r="S62" s="876">
        <v>18872000.000000004</v>
      </c>
    </row>
    <row r="63" spans="1:19">
      <c r="D63">
        <v>1</v>
      </c>
      <c r="E63">
        <v>5</v>
      </c>
      <c r="G63" t="s">
        <v>110</v>
      </c>
      <c r="H63" s="170"/>
      <c r="I63" s="144">
        <v>4124999.9999999995</v>
      </c>
      <c r="J63" s="144">
        <v>4740625</v>
      </c>
      <c r="K63" s="144">
        <v>4859140.6249999991</v>
      </c>
      <c r="L63" s="144">
        <v>4980619.1406249981</v>
      </c>
      <c r="M63" s="144">
        <v>5105134.6191406231</v>
      </c>
      <c r="N63" s="144">
        <v>5232762.9846191378</v>
      </c>
      <c r="O63" s="144">
        <v>5363582.0592346154</v>
      </c>
      <c r="P63" s="144">
        <v>5497671.6107154805</v>
      </c>
      <c r="Q63" s="144">
        <v>5635113.400983368</v>
      </c>
      <c r="R63" s="144">
        <v>5775991.2360079503</v>
      </c>
      <c r="S63" s="876">
        <v>51315640.676326178</v>
      </c>
    </row>
    <row r="64" spans="1:19">
      <c r="D64">
        <v>1</v>
      </c>
      <c r="E64">
        <v>6</v>
      </c>
      <c r="G64" t="s">
        <v>292</v>
      </c>
      <c r="H64" s="170"/>
      <c r="I64" s="144">
        <v>15000</v>
      </c>
      <c r="J64" s="144">
        <v>15000</v>
      </c>
      <c r="K64" s="144">
        <v>987000</v>
      </c>
      <c r="L64" s="144">
        <v>1974000</v>
      </c>
      <c r="M64" s="144">
        <v>1974000</v>
      </c>
      <c r="N64" s="144">
        <v>1974000</v>
      </c>
      <c r="O64" s="144">
        <v>1974000</v>
      </c>
      <c r="P64" s="144">
        <v>1974000</v>
      </c>
      <c r="Q64" s="144">
        <v>1974000</v>
      </c>
      <c r="R64" s="144">
        <v>1974000</v>
      </c>
      <c r="S64" s="876">
        <v>14835000</v>
      </c>
    </row>
    <row r="65" spans="1:19" hidden="1">
      <c r="D65">
        <v>0</v>
      </c>
      <c r="E65">
        <v>7</v>
      </c>
      <c r="G65" t="s">
        <v>373</v>
      </c>
      <c r="H65" s="170"/>
      <c r="I65" s="144">
        <v>0</v>
      </c>
      <c r="J65" s="144">
        <v>0</v>
      </c>
      <c r="K65" s="144">
        <v>0</v>
      </c>
      <c r="L65" s="144">
        <v>0</v>
      </c>
      <c r="M65" s="144">
        <v>0</v>
      </c>
      <c r="N65" s="144">
        <v>0</v>
      </c>
      <c r="O65" s="144">
        <v>0</v>
      </c>
      <c r="P65" s="144">
        <v>0</v>
      </c>
      <c r="Q65" s="144">
        <v>0</v>
      </c>
      <c r="R65" s="144">
        <v>0</v>
      </c>
      <c r="S65" s="876">
        <v>0</v>
      </c>
    </row>
    <row r="66" spans="1:19">
      <c r="D66">
        <v>1</v>
      </c>
      <c r="E66">
        <v>8</v>
      </c>
      <c r="G66" t="s">
        <v>123</v>
      </c>
      <c r="H66" s="170"/>
      <c r="I66" s="144">
        <v>7590000</v>
      </c>
      <c r="J66" s="144">
        <v>0</v>
      </c>
      <c r="K66" s="144">
        <v>0</v>
      </c>
      <c r="L66" s="144">
        <v>0</v>
      </c>
      <c r="M66" s="144">
        <v>0</v>
      </c>
      <c r="N66" s="144">
        <v>0</v>
      </c>
      <c r="O66" s="144">
        <v>0</v>
      </c>
      <c r="P66" s="144">
        <v>0</v>
      </c>
      <c r="Q66" s="144">
        <v>0</v>
      </c>
      <c r="R66" s="144">
        <v>0</v>
      </c>
      <c r="S66" s="876">
        <v>7590000</v>
      </c>
    </row>
    <row r="67" spans="1:19" hidden="1">
      <c r="D67">
        <v>0</v>
      </c>
      <c r="E67">
        <v>9</v>
      </c>
      <c r="G67" t="e">
        <v>#N/A</v>
      </c>
      <c r="H67" s="170"/>
      <c r="I67" s="144">
        <v>0</v>
      </c>
      <c r="J67" s="144">
        <v>0</v>
      </c>
      <c r="K67" s="144">
        <v>0</v>
      </c>
      <c r="L67" s="144">
        <v>0</v>
      </c>
      <c r="M67" s="144">
        <v>0</v>
      </c>
      <c r="N67" s="144">
        <v>0</v>
      </c>
      <c r="O67" s="144">
        <v>0</v>
      </c>
      <c r="P67" s="144">
        <v>0</v>
      </c>
      <c r="Q67" s="144">
        <v>0</v>
      </c>
      <c r="R67" s="144">
        <v>0</v>
      </c>
      <c r="S67" s="876">
        <v>0</v>
      </c>
    </row>
    <row r="68" spans="1:19" hidden="1">
      <c r="D68">
        <v>0</v>
      </c>
      <c r="E68">
        <v>10</v>
      </c>
      <c r="G68" t="e">
        <v>#N/A</v>
      </c>
      <c r="H68" s="170"/>
      <c r="I68" s="144">
        <v>0</v>
      </c>
      <c r="J68" s="144">
        <v>0</v>
      </c>
      <c r="K68" s="144">
        <v>0</v>
      </c>
      <c r="L68" s="144">
        <v>0</v>
      </c>
      <c r="M68" s="144">
        <v>0</v>
      </c>
      <c r="N68" s="144">
        <v>0</v>
      </c>
      <c r="O68" s="144">
        <v>0</v>
      </c>
      <c r="P68" s="144">
        <v>0</v>
      </c>
      <c r="Q68" s="144">
        <v>0</v>
      </c>
      <c r="R68" s="144">
        <v>0</v>
      </c>
      <c r="S68" s="876">
        <v>0</v>
      </c>
    </row>
    <row r="69" spans="1:19" hidden="1">
      <c r="D69">
        <v>0</v>
      </c>
      <c r="E69">
        <v>11</v>
      </c>
      <c r="G69" t="e">
        <v>#N/A</v>
      </c>
      <c r="H69" s="170"/>
      <c r="I69" s="144">
        <v>0</v>
      </c>
      <c r="J69" s="144">
        <v>0</v>
      </c>
      <c r="K69" s="144">
        <v>0</v>
      </c>
      <c r="L69" s="144">
        <v>0</v>
      </c>
      <c r="M69" s="144">
        <v>0</v>
      </c>
      <c r="N69" s="144">
        <v>0</v>
      </c>
      <c r="O69" s="144">
        <v>0</v>
      </c>
      <c r="P69" s="144">
        <v>0</v>
      </c>
      <c r="Q69" s="144">
        <v>0</v>
      </c>
      <c r="R69" s="144">
        <v>0</v>
      </c>
      <c r="S69" s="876">
        <v>0</v>
      </c>
    </row>
    <row r="70" spans="1:19" hidden="1">
      <c r="D70">
        <v>0</v>
      </c>
      <c r="E70">
        <v>12</v>
      </c>
      <c r="G70" t="e">
        <v>#N/A</v>
      </c>
      <c r="H70" s="170"/>
      <c r="I70" s="144">
        <v>0</v>
      </c>
      <c r="J70" s="144">
        <v>0</v>
      </c>
      <c r="K70" s="144">
        <v>0</v>
      </c>
      <c r="L70" s="144">
        <v>0</v>
      </c>
      <c r="M70" s="144">
        <v>0</v>
      </c>
      <c r="N70" s="144">
        <v>0</v>
      </c>
      <c r="O70" s="144">
        <v>0</v>
      </c>
      <c r="P70" s="144">
        <v>0</v>
      </c>
      <c r="Q70" s="144">
        <v>0</v>
      </c>
      <c r="R70" s="144">
        <v>0</v>
      </c>
      <c r="S70" s="876">
        <v>0</v>
      </c>
    </row>
    <row r="71" spans="1:19" hidden="1">
      <c r="D71">
        <v>0</v>
      </c>
      <c r="E71">
        <v>13</v>
      </c>
      <c r="G71" t="e">
        <v>#N/A</v>
      </c>
      <c r="H71" s="170"/>
      <c r="I71" s="144">
        <v>0</v>
      </c>
      <c r="J71" s="144">
        <v>0</v>
      </c>
      <c r="K71" s="144">
        <v>0</v>
      </c>
      <c r="L71" s="144">
        <v>0</v>
      </c>
      <c r="M71" s="144">
        <v>0</v>
      </c>
      <c r="N71" s="144">
        <v>0</v>
      </c>
      <c r="O71" s="144">
        <v>0</v>
      </c>
      <c r="P71" s="144">
        <v>0</v>
      </c>
      <c r="Q71" s="144">
        <v>0</v>
      </c>
      <c r="R71" s="144">
        <v>0</v>
      </c>
      <c r="S71" s="876">
        <v>0</v>
      </c>
    </row>
    <row r="72" spans="1:19" hidden="1">
      <c r="D72">
        <v>0</v>
      </c>
      <c r="E72">
        <v>14</v>
      </c>
      <c r="G72" t="e">
        <v>#N/A</v>
      </c>
      <c r="H72" s="170"/>
      <c r="I72" s="144">
        <v>0</v>
      </c>
      <c r="J72" s="144">
        <v>0</v>
      </c>
      <c r="K72" s="144">
        <v>0</v>
      </c>
      <c r="L72" s="144">
        <v>0</v>
      </c>
      <c r="M72" s="144">
        <v>0</v>
      </c>
      <c r="N72" s="144">
        <v>0</v>
      </c>
      <c r="O72" s="144">
        <v>0</v>
      </c>
      <c r="P72" s="144">
        <v>0</v>
      </c>
      <c r="Q72" s="144">
        <v>0</v>
      </c>
      <c r="R72" s="144">
        <v>0</v>
      </c>
      <c r="S72" s="876">
        <v>0</v>
      </c>
    </row>
    <row r="73" spans="1:19" hidden="1">
      <c r="D73">
        <v>0</v>
      </c>
      <c r="E73">
        <v>15</v>
      </c>
      <c r="G73" t="e">
        <v>#N/A</v>
      </c>
      <c r="H73" s="170"/>
      <c r="I73" s="144">
        <v>0</v>
      </c>
      <c r="J73" s="144">
        <v>0</v>
      </c>
      <c r="K73" s="144">
        <v>0</v>
      </c>
      <c r="L73" s="144">
        <v>0</v>
      </c>
      <c r="M73" s="144">
        <v>0</v>
      </c>
      <c r="N73" s="144">
        <v>0</v>
      </c>
      <c r="O73" s="144">
        <v>0</v>
      </c>
      <c r="P73" s="144">
        <v>0</v>
      </c>
      <c r="Q73" s="144">
        <v>0</v>
      </c>
      <c r="R73" s="144">
        <v>0</v>
      </c>
      <c r="S73" s="876">
        <v>0</v>
      </c>
    </row>
    <row r="74" spans="1:19" hidden="1">
      <c r="D74">
        <v>0</v>
      </c>
      <c r="E74">
        <v>16</v>
      </c>
      <c r="G74" t="e">
        <v>#N/A</v>
      </c>
      <c r="H74" s="170"/>
      <c r="I74" s="144">
        <v>0</v>
      </c>
      <c r="J74" s="144">
        <v>0</v>
      </c>
      <c r="K74" s="144">
        <v>0</v>
      </c>
      <c r="L74" s="144">
        <v>0</v>
      </c>
      <c r="M74" s="144">
        <v>0</v>
      </c>
      <c r="N74" s="144">
        <v>0</v>
      </c>
      <c r="O74" s="144">
        <v>0</v>
      </c>
      <c r="P74" s="144">
        <v>0</v>
      </c>
      <c r="Q74" s="144">
        <v>0</v>
      </c>
      <c r="R74" s="144">
        <v>0</v>
      </c>
      <c r="S74" s="876">
        <v>0</v>
      </c>
    </row>
    <row r="75" spans="1:19" hidden="1">
      <c r="D75">
        <v>0</v>
      </c>
      <c r="E75">
        <v>17</v>
      </c>
      <c r="G75" t="e">
        <v>#N/A</v>
      </c>
      <c r="H75" s="170"/>
      <c r="I75" s="144">
        <v>0</v>
      </c>
      <c r="J75" s="144">
        <v>0</v>
      </c>
      <c r="K75" s="144">
        <v>0</v>
      </c>
      <c r="L75" s="144">
        <v>0</v>
      </c>
      <c r="M75" s="144">
        <v>0</v>
      </c>
      <c r="N75" s="144">
        <v>0</v>
      </c>
      <c r="O75" s="144">
        <v>0</v>
      </c>
      <c r="P75" s="144">
        <v>0</v>
      </c>
      <c r="Q75" s="144">
        <v>0</v>
      </c>
      <c r="R75" s="144">
        <v>0</v>
      </c>
      <c r="S75" s="876">
        <v>0</v>
      </c>
    </row>
    <row r="76" spans="1:19" hidden="1">
      <c r="D76">
        <v>0</v>
      </c>
      <c r="E76">
        <v>18</v>
      </c>
      <c r="G76" t="e">
        <v>#N/A</v>
      </c>
      <c r="H76" s="170"/>
      <c r="I76" s="144">
        <v>0</v>
      </c>
      <c r="J76" s="144">
        <v>0</v>
      </c>
      <c r="K76" s="144">
        <v>0</v>
      </c>
      <c r="L76" s="144">
        <v>0</v>
      </c>
      <c r="M76" s="144">
        <v>0</v>
      </c>
      <c r="N76" s="144">
        <v>0</v>
      </c>
      <c r="O76" s="144">
        <v>0</v>
      </c>
      <c r="P76" s="144">
        <v>0</v>
      </c>
      <c r="Q76" s="144">
        <v>0</v>
      </c>
      <c r="R76" s="144">
        <v>0</v>
      </c>
      <c r="S76" s="876">
        <v>0</v>
      </c>
    </row>
    <row r="77" spans="1:19" hidden="1">
      <c r="D77">
        <v>0</v>
      </c>
      <c r="E77">
        <v>19</v>
      </c>
      <c r="G77" t="e">
        <v>#N/A</v>
      </c>
      <c r="H77" s="170"/>
      <c r="I77" s="144">
        <v>0</v>
      </c>
      <c r="J77" s="144">
        <v>0</v>
      </c>
      <c r="K77" s="144">
        <v>0</v>
      </c>
      <c r="L77" s="144">
        <v>0</v>
      </c>
      <c r="M77" s="144">
        <v>0</v>
      </c>
      <c r="N77" s="144">
        <v>0</v>
      </c>
      <c r="O77" s="144">
        <v>0</v>
      </c>
      <c r="P77" s="144">
        <v>0</v>
      </c>
      <c r="Q77" s="144">
        <v>0</v>
      </c>
      <c r="R77" s="144">
        <v>0</v>
      </c>
      <c r="S77" s="876">
        <v>0</v>
      </c>
    </row>
    <row r="78" spans="1:19" hidden="1">
      <c r="D78">
        <v>0</v>
      </c>
      <c r="E78">
        <v>20</v>
      </c>
      <c r="G78" t="e">
        <v>#N/A</v>
      </c>
      <c r="H78" s="170"/>
      <c r="I78" s="144">
        <v>0</v>
      </c>
      <c r="J78" s="144">
        <v>0</v>
      </c>
      <c r="K78" s="144">
        <v>0</v>
      </c>
      <c r="L78" s="144">
        <v>0</v>
      </c>
      <c r="M78" s="144">
        <v>0</v>
      </c>
      <c r="N78" s="144">
        <v>0</v>
      </c>
      <c r="O78" s="144">
        <v>0</v>
      </c>
      <c r="P78" s="144">
        <v>0</v>
      </c>
      <c r="Q78" s="144">
        <v>0</v>
      </c>
      <c r="R78" s="144">
        <v>0</v>
      </c>
      <c r="S78" s="876">
        <v>0</v>
      </c>
    </row>
    <row r="79" spans="1:19" s="170" customFormat="1">
      <c r="A79" s="689"/>
      <c r="B79" s="689"/>
      <c r="C79" s="176"/>
      <c r="D79">
        <v>1</v>
      </c>
      <c r="G79" s="170" t="s">
        <v>711</v>
      </c>
      <c r="I79" s="692">
        <v>27537200.000000004</v>
      </c>
      <c r="J79" s="692">
        <v>20158363.709313072</v>
      </c>
      <c r="K79" s="692">
        <v>21591026.825691912</v>
      </c>
      <c r="L79" s="692">
        <v>23050314.337677144</v>
      </c>
      <c r="M79" s="692">
        <v>23534519.584576908</v>
      </c>
      <c r="N79" s="692">
        <v>24030943.308277622</v>
      </c>
      <c r="O79" s="692">
        <v>24539893.840057533</v>
      </c>
      <c r="P79" s="692">
        <v>25061687.292115033</v>
      </c>
      <c r="Q79" s="692">
        <v>25596647.753930438</v>
      </c>
      <c r="R79" s="692">
        <v>26145107.493583478</v>
      </c>
      <c r="S79" s="692">
        <v>241245704.14522317</v>
      </c>
    </row>
    <row r="80" spans="1:19">
      <c r="D80" s="879">
        <v>1</v>
      </c>
      <c r="H80" s="170"/>
      <c r="I80" s="692"/>
      <c r="J80" s="692"/>
      <c r="K80" s="692"/>
      <c r="L80" s="692"/>
      <c r="M80" s="692"/>
      <c r="N80" s="692"/>
      <c r="O80" s="692"/>
      <c r="P80" s="692"/>
      <c r="Q80" s="692"/>
      <c r="R80" s="692"/>
      <c r="S80" s="692"/>
    </row>
    <row r="81" spans="2:19">
      <c r="D81">
        <v>1</v>
      </c>
      <c r="F81" s="170" t="s">
        <v>712</v>
      </c>
      <c r="H81" s="170"/>
      <c r="I81" s="830">
        <v>69269619.860991254</v>
      </c>
      <c r="J81" s="830">
        <v>64587105.919792987</v>
      </c>
      <c r="K81" s="830">
        <v>57735006.8082252</v>
      </c>
      <c r="L81" s="830">
        <v>54915360.292394802</v>
      </c>
      <c r="M81" s="830">
        <v>56467329.908845074</v>
      </c>
      <c r="N81" s="830">
        <v>57858047.40872854</v>
      </c>
      <c r="O81" s="830">
        <v>58917307.30513455</v>
      </c>
      <c r="P81" s="830">
        <v>60234397.662097156</v>
      </c>
      <c r="Q81" s="830">
        <v>61709807.54181242</v>
      </c>
      <c r="R81" s="830">
        <v>63228322.036678903</v>
      </c>
      <c r="S81" s="830">
        <v>604922304.74470091</v>
      </c>
    </row>
    <row r="84" spans="2:19">
      <c r="B84" s="367">
        <v>0</v>
      </c>
      <c r="H84" t="s">
        <v>179</v>
      </c>
      <c r="I84" s="880">
        <v>0</v>
      </c>
      <c r="J84" s="880">
        <v>0</v>
      </c>
      <c r="K84" s="880">
        <v>0</v>
      </c>
      <c r="L84" s="880">
        <v>0</v>
      </c>
      <c r="M84" s="880">
        <v>0</v>
      </c>
      <c r="N84" s="880">
        <v>0</v>
      </c>
      <c r="O84" s="880">
        <v>0</v>
      </c>
      <c r="P84" s="880">
        <v>0</v>
      </c>
      <c r="Q84" s="880">
        <v>0</v>
      </c>
      <c r="R84" s="880">
        <v>0</v>
      </c>
      <c r="S84" s="113"/>
    </row>
  </sheetData>
  <autoFilter ref="D12:D81">
    <filterColumn colId="0">
      <filters>
        <filter val="1"/>
      </filters>
    </filterColumn>
  </autoFilter>
  <conditionalFormatting sqref="A25:B65405 B2:B19 A12:A19">
    <cfRule type="cellIs" dxfId="13" priority="1" stopIfTrue="1" operator="notEqual">
      <formula>0</formula>
    </cfRule>
  </conditionalFormatting>
  <dataValidations count="1">
    <dataValidation type="list" allowBlank="1" showInputMessage="1" showErrorMessage="1" sqref="J3">
      <formula1>"Cal, FY"</formula1>
    </dataValidation>
  </dataValidations>
  <printOptions horizontalCentered="1" gridLines="1"/>
  <pageMargins left="0.2" right="0.2" top="0.35" bottom="0.4" header="0.2" footer="0.2"/>
  <pageSetup scale="92" orientation="landscape" r:id="rId1"/>
  <headerFooter alignWithMargins="0">
    <oddFooter>&amp;F</oddFooter>
  </headerFooter>
</worksheet>
</file>

<file path=xl/worksheets/sheet14.xml><?xml version="1.0" encoding="utf-8"?>
<worksheet xmlns="http://schemas.openxmlformats.org/spreadsheetml/2006/main" xmlns:r="http://schemas.openxmlformats.org/officeDocument/2006/relationships">
  <sheetPr filterMode="1">
    <pageSetUpPr fitToPage="1"/>
  </sheetPr>
  <dimension ref="A1:T65379"/>
  <sheetViews>
    <sheetView zoomScale="55" zoomScaleNormal="55" workbookViewId="0">
      <selection sqref="A1:XFD1048576"/>
    </sheetView>
  </sheetViews>
  <sheetFormatPr defaultRowHeight="15.75"/>
  <cols>
    <col min="1" max="1" width="7.75" style="168" bestFit="1" customWidth="1"/>
    <col min="2" max="2" width="7.25" style="168" bestFit="1" customWidth="1"/>
    <col min="3" max="3" width="5.25" style="168" customWidth="1"/>
    <col min="4" max="4" width="11.75" customWidth="1"/>
    <col min="5" max="5" width="3.125" bestFit="1" customWidth="1"/>
    <col min="6" max="6" width="2.875" customWidth="1"/>
    <col min="7" max="7" width="29" customWidth="1"/>
    <col min="9" max="9" width="12.25" customWidth="1"/>
    <col min="10" max="10" width="10.5" bestFit="1" customWidth="1"/>
    <col min="20" max="20" width="10.75" customWidth="1"/>
  </cols>
  <sheetData>
    <row r="1" spans="1:20">
      <c r="A1" s="99" t="s">
        <v>0</v>
      </c>
      <c r="B1" s="99"/>
    </row>
    <row r="2" spans="1:20">
      <c r="A2" s="318" t="s">
        <v>1</v>
      </c>
      <c r="B2" s="704">
        <v>0</v>
      </c>
      <c r="I2" t="s">
        <v>697</v>
      </c>
      <c r="J2" s="844">
        <v>2014</v>
      </c>
    </row>
    <row r="3" spans="1:20">
      <c r="A3" s="872" t="s">
        <v>179</v>
      </c>
      <c r="B3" s="704"/>
      <c r="I3" t="s">
        <v>698</v>
      </c>
      <c r="J3" s="844" t="s">
        <v>702</v>
      </c>
      <c r="M3" t="s">
        <v>700</v>
      </c>
      <c r="N3" t="s">
        <v>701</v>
      </c>
    </row>
    <row r="4" spans="1:20">
      <c r="A4" s="407" t="s">
        <v>179</v>
      </c>
      <c r="B4" s="417"/>
      <c r="L4" s="873" t="s">
        <v>702</v>
      </c>
      <c r="M4" s="298">
        <v>606</v>
      </c>
      <c r="N4" s="256" t="s">
        <v>703</v>
      </c>
    </row>
    <row r="5" spans="1:20">
      <c r="A5" s="407" t="s">
        <v>179</v>
      </c>
      <c r="B5" s="417"/>
      <c r="C5" s="164"/>
      <c r="L5" s="874" t="s">
        <v>699</v>
      </c>
      <c r="M5" s="875">
        <v>520</v>
      </c>
      <c r="N5" s="260" t="s">
        <v>704</v>
      </c>
    </row>
    <row r="6" spans="1:20">
      <c r="A6" s="407" t="s">
        <v>179</v>
      </c>
      <c r="B6" s="417"/>
      <c r="C6" s="164"/>
      <c r="L6">
        <v>1</v>
      </c>
      <c r="M6">
        <v>606</v>
      </c>
      <c r="N6" t="s">
        <v>703</v>
      </c>
    </row>
    <row r="7" spans="1:20">
      <c r="A7" s="407" t="s">
        <v>179</v>
      </c>
      <c r="B7" s="417"/>
      <c r="C7" s="852"/>
    </row>
    <row r="8" spans="1:20" ht="23.25">
      <c r="A8" s="407" t="s">
        <v>179</v>
      </c>
      <c r="B8" s="417"/>
      <c r="C8" s="175"/>
      <c r="F8" s="877" t="s">
        <v>713</v>
      </c>
    </row>
    <row r="9" spans="1:20">
      <c r="A9" s="407" t="s">
        <v>179</v>
      </c>
      <c r="B9" s="417"/>
      <c r="C9" s="175"/>
      <c r="F9" t="s">
        <v>714</v>
      </c>
    </row>
    <row r="10" spans="1:20">
      <c r="A10" s="407" t="s">
        <v>179</v>
      </c>
      <c r="B10" s="417"/>
      <c r="C10" s="175"/>
      <c r="D10" t="s">
        <v>689</v>
      </c>
      <c r="F10" s="312" t="s">
        <v>703</v>
      </c>
      <c r="G10" s="312"/>
      <c r="H10" s="312"/>
      <c r="I10" s="841">
        <v>2014</v>
      </c>
      <c r="J10" s="841">
        <v>2015</v>
      </c>
      <c r="K10" s="841">
        <v>2016</v>
      </c>
      <c r="L10" s="841">
        <v>2017</v>
      </c>
      <c r="M10" s="841">
        <v>2018</v>
      </c>
      <c r="N10" s="841">
        <v>2019</v>
      </c>
      <c r="O10" s="841">
        <v>2020</v>
      </c>
      <c r="P10" s="841">
        <v>2021</v>
      </c>
      <c r="Q10" s="841">
        <v>2022</v>
      </c>
      <c r="R10" s="841">
        <v>2023</v>
      </c>
      <c r="S10" s="841">
        <v>2024</v>
      </c>
      <c r="T10" s="841" t="s">
        <v>707</v>
      </c>
    </row>
    <row r="11" spans="1:20">
      <c r="A11" s="495" t="s">
        <v>179</v>
      </c>
      <c r="B11" s="496"/>
      <c r="C11" s="175"/>
      <c r="D11">
        <v>1</v>
      </c>
      <c r="E11" t="s">
        <v>708</v>
      </c>
      <c r="F11" s="170" t="s">
        <v>690</v>
      </c>
    </row>
    <row r="12" spans="1:20" hidden="1">
      <c r="A12" s="102"/>
      <c r="B12" s="102"/>
      <c r="C12" s="175"/>
      <c r="D12">
        <v>0</v>
      </c>
      <c r="E12">
        <v>1</v>
      </c>
      <c r="G12" t="s">
        <v>359</v>
      </c>
    </row>
    <row r="13" spans="1:20" hidden="1">
      <c r="A13" s="102"/>
      <c r="B13" s="102"/>
      <c r="C13" s="175"/>
      <c r="D13">
        <v>0</v>
      </c>
      <c r="H13" t="s">
        <v>421</v>
      </c>
      <c r="I13" s="113">
        <v>0</v>
      </c>
      <c r="J13" s="113">
        <v>0</v>
      </c>
      <c r="K13" s="113">
        <v>0</v>
      </c>
      <c r="L13" s="113">
        <v>0</v>
      </c>
      <c r="M13" s="113">
        <v>0</v>
      </c>
      <c r="N13" s="113">
        <v>0</v>
      </c>
      <c r="O13" s="113">
        <v>0</v>
      </c>
      <c r="P13" s="113">
        <v>0</v>
      </c>
      <c r="Q13" s="113">
        <v>0</v>
      </c>
      <c r="R13" s="113">
        <v>0</v>
      </c>
      <c r="S13" s="113">
        <v>0</v>
      </c>
      <c r="T13" s="113">
        <v>0</v>
      </c>
    </row>
    <row r="14" spans="1:20" hidden="1">
      <c r="A14" s="102"/>
      <c r="B14" s="102"/>
      <c r="C14" s="175"/>
      <c r="D14">
        <v>0</v>
      </c>
      <c r="H14" t="s">
        <v>420</v>
      </c>
      <c r="I14" s="113">
        <v>0</v>
      </c>
      <c r="J14" s="113">
        <v>0</v>
      </c>
      <c r="K14" s="113">
        <v>0</v>
      </c>
      <c r="L14" s="113">
        <v>0</v>
      </c>
      <c r="M14" s="113">
        <v>0</v>
      </c>
      <c r="N14" s="113">
        <v>0</v>
      </c>
      <c r="O14" s="113">
        <v>0</v>
      </c>
      <c r="P14" s="113">
        <v>0</v>
      </c>
      <c r="Q14" s="113">
        <v>0</v>
      </c>
      <c r="R14" s="113">
        <v>0</v>
      </c>
      <c r="S14" s="113">
        <v>0</v>
      </c>
      <c r="T14" s="113">
        <v>0</v>
      </c>
    </row>
    <row r="15" spans="1:20" s="170" customFormat="1" hidden="1">
      <c r="A15" s="102"/>
      <c r="B15" s="102"/>
      <c r="C15" s="175"/>
      <c r="D15">
        <v>0</v>
      </c>
      <c r="H15" t="s">
        <v>715</v>
      </c>
      <c r="I15" s="113">
        <v>0</v>
      </c>
      <c r="J15" s="113">
        <v>0</v>
      </c>
      <c r="K15" s="113">
        <v>0</v>
      </c>
      <c r="L15" s="113">
        <v>0</v>
      </c>
      <c r="M15" s="113">
        <v>0</v>
      </c>
      <c r="N15" s="113">
        <v>0</v>
      </c>
      <c r="O15" s="113">
        <v>0</v>
      </c>
      <c r="P15" s="113">
        <v>0</v>
      </c>
      <c r="Q15" s="113">
        <v>0</v>
      </c>
      <c r="R15" s="113">
        <v>0</v>
      </c>
      <c r="S15" s="113">
        <v>0</v>
      </c>
      <c r="T15" s="113">
        <v>0</v>
      </c>
    </row>
    <row r="16" spans="1:20" hidden="1">
      <c r="A16" s="102"/>
      <c r="B16" s="102"/>
      <c r="C16" s="175"/>
      <c r="D16">
        <v>0</v>
      </c>
      <c r="E16">
        <v>2</v>
      </c>
      <c r="G16" t="s">
        <v>361</v>
      </c>
      <c r="H16" s="170"/>
      <c r="I16" s="692"/>
      <c r="J16" s="692"/>
      <c r="K16" s="692"/>
      <c r="L16" s="692"/>
      <c r="M16" s="692"/>
      <c r="N16" s="692"/>
      <c r="O16" s="692"/>
      <c r="P16" s="692"/>
      <c r="Q16" s="692"/>
      <c r="R16" s="692"/>
      <c r="S16" s="692"/>
      <c r="T16" s="692"/>
    </row>
    <row r="17" spans="1:20" hidden="1">
      <c r="A17" s="102"/>
      <c r="B17" s="102"/>
      <c r="C17" s="175"/>
      <c r="D17">
        <v>0</v>
      </c>
      <c r="H17" t="s">
        <v>421</v>
      </c>
      <c r="I17" s="113">
        <v>0</v>
      </c>
      <c r="J17" s="113">
        <v>0</v>
      </c>
      <c r="K17" s="113">
        <v>0</v>
      </c>
      <c r="L17" s="113">
        <v>0</v>
      </c>
      <c r="M17" s="113">
        <v>0</v>
      </c>
      <c r="N17" s="113">
        <v>0</v>
      </c>
      <c r="O17" s="113">
        <v>0</v>
      </c>
      <c r="P17" s="113">
        <v>0</v>
      </c>
      <c r="Q17" s="113">
        <v>0</v>
      </c>
      <c r="R17" s="113">
        <v>0</v>
      </c>
      <c r="S17" s="113">
        <v>0</v>
      </c>
      <c r="T17" s="113">
        <v>0</v>
      </c>
    </row>
    <row r="18" spans="1:20" hidden="1">
      <c r="A18" s="102"/>
      <c r="B18" s="102"/>
      <c r="C18" s="175"/>
      <c r="D18">
        <v>0</v>
      </c>
      <c r="H18" t="s">
        <v>420</v>
      </c>
      <c r="I18" s="113">
        <v>0</v>
      </c>
      <c r="J18" s="113">
        <v>0</v>
      </c>
      <c r="K18" s="113">
        <v>0</v>
      </c>
      <c r="L18" s="113">
        <v>0</v>
      </c>
      <c r="M18" s="113">
        <v>0</v>
      </c>
      <c r="N18" s="113">
        <v>0</v>
      </c>
      <c r="O18" s="113">
        <v>0</v>
      </c>
      <c r="P18" s="113">
        <v>0</v>
      </c>
      <c r="Q18" s="113">
        <v>0</v>
      </c>
      <c r="R18" s="113">
        <v>0</v>
      </c>
      <c r="S18" s="113">
        <v>0</v>
      </c>
      <c r="T18" s="113">
        <v>0</v>
      </c>
    </row>
    <row r="19" spans="1:20" s="170" customFormat="1" hidden="1">
      <c r="A19" s="102"/>
      <c r="B19" s="102"/>
      <c r="C19" s="175"/>
      <c r="D19">
        <v>0</v>
      </c>
      <c r="H19" t="s">
        <v>715</v>
      </c>
      <c r="I19" s="113">
        <v>0</v>
      </c>
      <c r="J19" s="113">
        <v>0</v>
      </c>
      <c r="K19" s="113">
        <v>0</v>
      </c>
      <c r="L19" s="113">
        <v>0</v>
      </c>
      <c r="M19" s="113">
        <v>0</v>
      </c>
      <c r="N19" s="113">
        <v>0</v>
      </c>
      <c r="O19" s="113">
        <v>0</v>
      </c>
      <c r="P19" s="113">
        <v>0</v>
      </c>
      <c r="Q19" s="113">
        <v>0</v>
      </c>
      <c r="R19" s="113">
        <v>0</v>
      </c>
      <c r="S19" s="113">
        <v>0</v>
      </c>
      <c r="T19" s="113">
        <v>0</v>
      </c>
    </row>
    <row r="20" spans="1:20">
      <c r="A20" s="102"/>
      <c r="B20" s="102"/>
      <c r="C20" s="175"/>
      <c r="D20">
        <v>1</v>
      </c>
      <c r="E20">
        <v>3</v>
      </c>
      <c r="G20" t="s">
        <v>362</v>
      </c>
      <c r="H20" s="170"/>
      <c r="I20" s="692"/>
      <c r="J20" s="692"/>
      <c r="K20" s="692"/>
      <c r="L20" s="692"/>
      <c r="M20" s="692"/>
      <c r="N20" s="692"/>
      <c r="O20" s="692"/>
      <c r="P20" s="692"/>
      <c r="Q20" s="692"/>
      <c r="R20" s="692"/>
      <c r="S20" s="692"/>
      <c r="T20" s="692"/>
    </row>
    <row r="21" spans="1:20" hidden="1">
      <c r="A21" s="102"/>
      <c r="B21" s="102"/>
      <c r="C21" s="175"/>
      <c r="D21">
        <v>0</v>
      </c>
      <c r="H21" t="s">
        <v>421</v>
      </c>
      <c r="I21" s="113">
        <v>0</v>
      </c>
      <c r="J21" s="113">
        <v>0</v>
      </c>
      <c r="K21" s="113">
        <v>0</v>
      </c>
      <c r="L21" s="113">
        <v>0</v>
      </c>
      <c r="M21" s="113">
        <v>0</v>
      </c>
      <c r="N21" s="113">
        <v>0</v>
      </c>
      <c r="O21" s="113">
        <v>0</v>
      </c>
      <c r="P21" s="113">
        <v>0</v>
      </c>
      <c r="Q21" s="113">
        <v>0</v>
      </c>
      <c r="R21" s="113">
        <v>0</v>
      </c>
      <c r="S21" s="113">
        <v>0</v>
      </c>
      <c r="T21" s="113">
        <v>0</v>
      </c>
    </row>
    <row r="22" spans="1:20" hidden="1">
      <c r="A22" s="102"/>
      <c r="B22" s="102"/>
      <c r="C22" s="175"/>
      <c r="D22">
        <v>0</v>
      </c>
      <c r="H22" t="s">
        <v>420</v>
      </c>
      <c r="I22" s="113">
        <v>0</v>
      </c>
      <c r="J22" s="113">
        <v>0</v>
      </c>
      <c r="K22" s="113">
        <v>0</v>
      </c>
      <c r="L22" s="113">
        <v>0</v>
      </c>
      <c r="M22" s="113">
        <v>0</v>
      </c>
      <c r="N22" s="113">
        <v>0</v>
      </c>
      <c r="O22" s="113">
        <v>0</v>
      </c>
      <c r="P22" s="113">
        <v>0</v>
      </c>
      <c r="Q22" s="113">
        <v>0</v>
      </c>
      <c r="R22" s="113">
        <v>0</v>
      </c>
      <c r="S22" s="113">
        <v>0</v>
      </c>
      <c r="T22" s="113">
        <v>0</v>
      </c>
    </row>
    <row r="23" spans="1:20">
      <c r="A23" s="102"/>
      <c r="B23" s="102"/>
      <c r="C23" s="175"/>
      <c r="D23">
        <v>1</v>
      </c>
      <c r="H23" t="s">
        <v>715</v>
      </c>
      <c r="I23" s="113">
        <v>105000</v>
      </c>
      <c r="J23" s="113">
        <v>105000</v>
      </c>
      <c r="K23" s="113">
        <v>105000</v>
      </c>
      <c r="L23" s="113">
        <v>105000</v>
      </c>
      <c r="M23" s="113">
        <v>105000</v>
      </c>
      <c r="N23" s="113">
        <v>105000</v>
      </c>
      <c r="O23" s="113">
        <v>105000</v>
      </c>
      <c r="P23" s="113">
        <v>105000</v>
      </c>
      <c r="Q23" s="113">
        <v>105000</v>
      </c>
      <c r="R23" s="113">
        <v>105000</v>
      </c>
      <c r="S23" s="113">
        <v>105000</v>
      </c>
      <c r="T23" s="113">
        <v>1155000</v>
      </c>
    </row>
    <row r="24" spans="1:20" hidden="1">
      <c r="A24" s="102"/>
      <c r="B24" s="102"/>
      <c r="C24" s="175"/>
      <c r="D24">
        <v>0</v>
      </c>
      <c r="E24">
        <v>4</v>
      </c>
      <c r="G24" t="s">
        <v>275</v>
      </c>
      <c r="H24" s="170"/>
      <c r="I24" s="692"/>
      <c r="J24" s="692"/>
      <c r="K24" s="692"/>
      <c r="L24" s="692"/>
      <c r="M24" s="692"/>
      <c r="N24" s="692"/>
      <c r="O24" s="692"/>
      <c r="P24" s="692"/>
      <c r="Q24" s="692"/>
      <c r="R24" s="692"/>
      <c r="S24" s="692"/>
      <c r="T24" s="692"/>
    </row>
    <row r="25" spans="1:20" hidden="1">
      <c r="A25" s="102"/>
      <c r="B25" s="102"/>
      <c r="C25" s="175"/>
      <c r="D25">
        <v>0</v>
      </c>
      <c r="H25" t="s">
        <v>421</v>
      </c>
      <c r="I25" s="113">
        <v>0</v>
      </c>
      <c r="J25" s="113">
        <v>0</v>
      </c>
      <c r="K25" s="113">
        <v>0</v>
      </c>
      <c r="L25" s="113">
        <v>0</v>
      </c>
      <c r="M25" s="113">
        <v>0</v>
      </c>
      <c r="N25" s="113">
        <v>0</v>
      </c>
      <c r="O25" s="113">
        <v>0</v>
      </c>
      <c r="P25" s="113">
        <v>0</v>
      </c>
      <c r="Q25" s="113">
        <v>0</v>
      </c>
      <c r="R25" s="113">
        <v>0</v>
      </c>
      <c r="S25" s="113">
        <v>0</v>
      </c>
      <c r="T25" s="113">
        <v>0</v>
      </c>
    </row>
    <row r="26" spans="1:20" hidden="1">
      <c r="A26" s="102"/>
      <c r="B26" s="102"/>
      <c r="C26" s="175"/>
      <c r="D26">
        <v>0</v>
      </c>
      <c r="H26" t="s">
        <v>420</v>
      </c>
      <c r="I26" s="113">
        <v>0</v>
      </c>
      <c r="J26" s="113">
        <v>0</v>
      </c>
      <c r="K26" s="113">
        <v>0</v>
      </c>
      <c r="L26" s="113">
        <v>0</v>
      </c>
      <c r="M26" s="113">
        <v>0</v>
      </c>
      <c r="N26" s="113">
        <v>0</v>
      </c>
      <c r="O26" s="113">
        <v>0</v>
      </c>
      <c r="P26" s="113">
        <v>0</v>
      </c>
      <c r="Q26" s="113">
        <v>0</v>
      </c>
      <c r="R26" s="113">
        <v>0</v>
      </c>
      <c r="S26" s="113">
        <v>0</v>
      </c>
      <c r="T26" s="113">
        <v>0</v>
      </c>
    </row>
    <row r="27" spans="1:20" hidden="1">
      <c r="A27" s="102"/>
      <c r="B27" s="102"/>
      <c r="C27" s="175"/>
      <c r="D27">
        <v>0</v>
      </c>
      <c r="H27" t="s">
        <v>715</v>
      </c>
      <c r="I27" s="113">
        <v>0</v>
      </c>
      <c r="J27" s="113">
        <v>0</v>
      </c>
      <c r="K27" s="113">
        <v>0</v>
      </c>
      <c r="L27" s="113">
        <v>0</v>
      </c>
      <c r="M27" s="113">
        <v>0</v>
      </c>
      <c r="N27" s="113">
        <v>0</v>
      </c>
      <c r="O27" s="113">
        <v>0</v>
      </c>
      <c r="P27" s="113">
        <v>0</v>
      </c>
      <c r="Q27" s="113">
        <v>0</v>
      </c>
      <c r="R27" s="113">
        <v>0</v>
      </c>
      <c r="S27" s="113">
        <v>0</v>
      </c>
      <c r="T27" s="113">
        <v>0</v>
      </c>
    </row>
    <row r="28" spans="1:20" hidden="1">
      <c r="A28" s="102"/>
      <c r="B28" s="102"/>
      <c r="D28">
        <v>0</v>
      </c>
      <c r="E28">
        <v>5</v>
      </c>
      <c r="G28" t="s">
        <v>364</v>
      </c>
      <c r="H28" s="170"/>
      <c r="I28" s="692"/>
      <c r="J28" s="692"/>
      <c r="K28" s="692"/>
      <c r="L28" s="692"/>
      <c r="M28" s="692"/>
      <c r="N28" s="692"/>
      <c r="O28" s="692"/>
      <c r="P28" s="692"/>
      <c r="Q28" s="692"/>
      <c r="R28" s="692"/>
      <c r="S28" s="692"/>
      <c r="T28" s="692"/>
    </row>
    <row r="29" spans="1:20" hidden="1">
      <c r="A29" s="102"/>
      <c r="B29" s="102"/>
      <c r="D29">
        <v>0</v>
      </c>
      <c r="H29" t="s">
        <v>421</v>
      </c>
      <c r="I29" s="113">
        <v>0</v>
      </c>
      <c r="J29" s="113">
        <v>0</v>
      </c>
      <c r="K29" s="113">
        <v>0</v>
      </c>
      <c r="L29" s="113">
        <v>0</v>
      </c>
      <c r="M29" s="113">
        <v>0</v>
      </c>
      <c r="N29" s="113">
        <v>0</v>
      </c>
      <c r="O29" s="113">
        <v>0</v>
      </c>
      <c r="P29" s="113">
        <v>0</v>
      </c>
      <c r="Q29" s="113">
        <v>0</v>
      </c>
      <c r="R29" s="113">
        <v>0</v>
      </c>
      <c r="S29" s="113">
        <v>0</v>
      </c>
      <c r="T29" s="113">
        <v>0</v>
      </c>
    </row>
    <row r="30" spans="1:20" hidden="1">
      <c r="A30" s="102"/>
      <c r="B30" s="102"/>
      <c r="D30">
        <v>0</v>
      </c>
      <c r="H30" t="s">
        <v>420</v>
      </c>
      <c r="I30" s="113">
        <v>0</v>
      </c>
      <c r="J30" s="113">
        <v>0</v>
      </c>
      <c r="K30" s="113">
        <v>0</v>
      </c>
      <c r="L30" s="113">
        <v>0</v>
      </c>
      <c r="M30" s="113">
        <v>0</v>
      </c>
      <c r="N30" s="113">
        <v>0</v>
      </c>
      <c r="O30" s="113">
        <v>0</v>
      </c>
      <c r="P30" s="113">
        <v>0</v>
      </c>
      <c r="Q30" s="113">
        <v>0</v>
      </c>
      <c r="R30" s="113">
        <v>0</v>
      </c>
      <c r="S30" s="113">
        <v>0</v>
      </c>
      <c r="T30" s="113">
        <v>0</v>
      </c>
    </row>
    <row r="31" spans="1:20" hidden="1">
      <c r="A31" s="102"/>
      <c r="B31" s="102"/>
      <c r="D31">
        <v>0</v>
      </c>
      <c r="H31" t="s">
        <v>715</v>
      </c>
      <c r="I31" s="113">
        <v>0</v>
      </c>
      <c r="J31" s="113">
        <v>0</v>
      </c>
      <c r="K31" s="113">
        <v>0</v>
      </c>
      <c r="L31" s="113">
        <v>0</v>
      </c>
      <c r="M31" s="113">
        <v>0</v>
      </c>
      <c r="N31" s="113">
        <v>0</v>
      </c>
      <c r="O31" s="113">
        <v>0</v>
      </c>
      <c r="P31" s="113">
        <v>0</v>
      </c>
      <c r="Q31" s="113">
        <v>0</v>
      </c>
      <c r="R31" s="113">
        <v>0</v>
      </c>
      <c r="S31" s="113">
        <v>0</v>
      </c>
      <c r="T31" s="113">
        <v>0</v>
      </c>
    </row>
    <row r="32" spans="1:20" hidden="1">
      <c r="A32" s="102"/>
      <c r="B32" s="102"/>
      <c r="D32">
        <v>0</v>
      </c>
      <c r="E32">
        <v>6</v>
      </c>
      <c r="G32" t="s">
        <v>366</v>
      </c>
      <c r="H32" s="170"/>
      <c r="I32" s="692"/>
      <c r="J32" s="692"/>
      <c r="K32" s="692"/>
      <c r="L32" s="692"/>
      <c r="M32" s="692"/>
      <c r="N32" s="692"/>
      <c r="O32" s="692"/>
      <c r="P32" s="692"/>
      <c r="Q32" s="692"/>
      <c r="R32" s="692"/>
      <c r="S32" s="692"/>
      <c r="T32" s="692"/>
    </row>
    <row r="33" spans="1:20" hidden="1">
      <c r="A33" s="102"/>
      <c r="B33" s="102"/>
      <c r="D33">
        <v>0</v>
      </c>
      <c r="H33" t="s">
        <v>421</v>
      </c>
      <c r="I33" s="113">
        <v>0</v>
      </c>
      <c r="J33" s="113">
        <v>0</v>
      </c>
      <c r="K33" s="113">
        <v>0</v>
      </c>
      <c r="L33" s="113">
        <v>0</v>
      </c>
      <c r="M33" s="113">
        <v>0</v>
      </c>
      <c r="N33" s="113">
        <v>0</v>
      </c>
      <c r="O33" s="113">
        <v>0</v>
      </c>
      <c r="P33" s="113">
        <v>0</v>
      </c>
      <c r="Q33" s="113">
        <v>0</v>
      </c>
      <c r="R33" s="113">
        <v>0</v>
      </c>
      <c r="S33" s="113">
        <v>0</v>
      </c>
      <c r="T33" s="113">
        <v>0</v>
      </c>
    </row>
    <row r="34" spans="1:20" hidden="1">
      <c r="A34" s="102"/>
      <c r="B34" s="102"/>
      <c r="D34">
        <v>0</v>
      </c>
      <c r="H34" t="s">
        <v>420</v>
      </c>
      <c r="I34" s="113">
        <v>0</v>
      </c>
      <c r="J34" s="113">
        <v>0</v>
      </c>
      <c r="K34" s="113">
        <v>0</v>
      </c>
      <c r="L34" s="113">
        <v>0</v>
      </c>
      <c r="M34" s="113">
        <v>0</v>
      </c>
      <c r="N34" s="113">
        <v>0</v>
      </c>
      <c r="O34" s="113">
        <v>0</v>
      </c>
      <c r="P34" s="113">
        <v>0</v>
      </c>
      <c r="Q34" s="113">
        <v>0</v>
      </c>
      <c r="R34" s="113">
        <v>0</v>
      </c>
      <c r="S34" s="113">
        <v>0</v>
      </c>
      <c r="T34" s="113">
        <v>0</v>
      </c>
    </row>
    <row r="35" spans="1:20" hidden="1">
      <c r="A35" s="102"/>
      <c r="B35" s="102"/>
      <c r="D35">
        <v>0</v>
      </c>
      <c r="H35" t="s">
        <v>715</v>
      </c>
      <c r="I35" s="113">
        <v>0</v>
      </c>
      <c r="J35" s="113">
        <v>0</v>
      </c>
      <c r="K35" s="113">
        <v>0</v>
      </c>
      <c r="L35" s="113">
        <v>0</v>
      </c>
      <c r="M35" s="113">
        <v>0</v>
      </c>
      <c r="N35" s="113">
        <v>0</v>
      </c>
      <c r="O35" s="113">
        <v>0</v>
      </c>
      <c r="P35" s="113">
        <v>0</v>
      </c>
      <c r="Q35" s="113">
        <v>0</v>
      </c>
      <c r="R35" s="113">
        <v>0</v>
      </c>
      <c r="S35" s="113">
        <v>0</v>
      </c>
      <c r="T35" s="113">
        <v>0</v>
      </c>
    </row>
    <row r="36" spans="1:20">
      <c r="A36" s="102"/>
      <c r="B36" s="102"/>
      <c r="D36">
        <v>1</v>
      </c>
      <c r="E36">
        <v>7</v>
      </c>
      <c r="G36" t="s">
        <v>368</v>
      </c>
      <c r="H36" s="170"/>
      <c r="I36" s="692"/>
      <c r="J36" s="692"/>
      <c r="K36" s="692"/>
      <c r="L36" s="692"/>
      <c r="M36" s="692"/>
      <c r="N36" s="692"/>
      <c r="O36" s="692"/>
      <c r="P36" s="692"/>
      <c r="Q36" s="692"/>
      <c r="R36" s="692"/>
      <c r="S36" s="692"/>
      <c r="T36" s="692"/>
    </row>
    <row r="37" spans="1:20" hidden="1">
      <c r="A37" s="102"/>
      <c r="B37" s="102"/>
      <c r="D37">
        <v>0</v>
      </c>
      <c r="H37" t="s">
        <v>421</v>
      </c>
      <c r="I37" s="113">
        <v>0</v>
      </c>
      <c r="J37" s="113">
        <v>0</v>
      </c>
      <c r="K37" s="113">
        <v>0</v>
      </c>
      <c r="L37" s="113">
        <v>0</v>
      </c>
      <c r="M37" s="113">
        <v>0</v>
      </c>
      <c r="N37" s="113">
        <v>0</v>
      </c>
      <c r="O37" s="113">
        <v>0</v>
      </c>
      <c r="P37" s="113">
        <v>0</v>
      </c>
      <c r="Q37" s="113">
        <v>0</v>
      </c>
      <c r="R37" s="113">
        <v>0</v>
      </c>
      <c r="S37" s="113">
        <v>0</v>
      </c>
      <c r="T37" s="113">
        <v>0</v>
      </c>
    </row>
    <row r="38" spans="1:20" hidden="1">
      <c r="A38" s="102"/>
      <c r="B38" s="102"/>
      <c r="D38">
        <v>0</v>
      </c>
      <c r="H38" t="s">
        <v>420</v>
      </c>
      <c r="I38" s="113">
        <v>0</v>
      </c>
      <c r="J38" s="113">
        <v>0</v>
      </c>
      <c r="K38" s="113">
        <v>0</v>
      </c>
      <c r="L38" s="113">
        <v>0</v>
      </c>
      <c r="M38" s="113">
        <v>0</v>
      </c>
      <c r="N38" s="113">
        <v>0</v>
      </c>
      <c r="O38" s="113">
        <v>0</v>
      </c>
      <c r="P38" s="113">
        <v>0</v>
      </c>
      <c r="Q38" s="113">
        <v>0</v>
      </c>
      <c r="R38" s="113">
        <v>0</v>
      </c>
      <c r="S38" s="113">
        <v>0</v>
      </c>
      <c r="T38" s="113">
        <v>0</v>
      </c>
    </row>
    <row r="39" spans="1:20">
      <c r="A39" s="102"/>
      <c r="B39" s="102"/>
      <c r="D39">
        <v>1</v>
      </c>
      <c r="H39" t="s">
        <v>715</v>
      </c>
      <c r="I39" s="113">
        <v>43208.333333333336</v>
      </c>
      <c r="J39" s="113">
        <v>61000.000000000007</v>
      </c>
      <c r="K39" s="113">
        <v>48291.666666666664</v>
      </c>
      <c r="L39" s="113">
        <v>30500.000000000004</v>
      </c>
      <c r="M39" s="113">
        <v>30500.000000000004</v>
      </c>
      <c r="N39" s="113">
        <v>30500.000000000004</v>
      </c>
      <c r="O39" s="113">
        <v>30500.000000000004</v>
      </c>
      <c r="P39" s="113">
        <v>30500.000000000004</v>
      </c>
      <c r="Q39" s="113">
        <v>30500.000000000004</v>
      </c>
      <c r="R39" s="113">
        <v>30500.000000000004</v>
      </c>
      <c r="S39" s="113">
        <v>30500.000000000004</v>
      </c>
      <c r="T39" s="113">
        <v>396500</v>
      </c>
    </row>
    <row r="40" spans="1:20" hidden="1">
      <c r="A40" s="102"/>
      <c r="B40" s="102"/>
      <c r="D40">
        <v>0</v>
      </c>
      <c r="E40">
        <v>8</v>
      </c>
      <c r="G40" t="s">
        <v>274</v>
      </c>
      <c r="H40" s="170"/>
      <c r="I40" s="692"/>
      <c r="J40" s="692"/>
      <c r="K40" s="692"/>
      <c r="L40" s="692"/>
      <c r="M40" s="692"/>
      <c r="N40" s="692"/>
      <c r="O40" s="692"/>
      <c r="P40" s="692"/>
      <c r="Q40" s="692"/>
      <c r="R40" s="692"/>
      <c r="S40" s="692"/>
      <c r="T40" s="692"/>
    </row>
    <row r="41" spans="1:20" hidden="1">
      <c r="A41" s="102"/>
      <c r="B41" s="102"/>
      <c r="D41">
        <v>0</v>
      </c>
      <c r="H41" t="s">
        <v>421</v>
      </c>
      <c r="I41" s="113">
        <v>0</v>
      </c>
      <c r="J41" s="113">
        <v>0</v>
      </c>
      <c r="K41" s="113">
        <v>0</v>
      </c>
      <c r="L41" s="113">
        <v>0</v>
      </c>
      <c r="M41" s="113">
        <v>0</v>
      </c>
      <c r="N41" s="113">
        <v>0</v>
      </c>
      <c r="O41" s="113">
        <v>0</v>
      </c>
      <c r="P41" s="113">
        <v>0</v>
      </c>
      <c r="Q41" s="113">
        <v>0</v>
      </c>
      <c r="R41" s="113">
        <v>0</v>
      </c>
      <c r="S41" s="113">
        <v>0</v>
      </c>
      <c r="T41" s="113">
        <v>0</v>
      </c>
    </row>
    <row r="42" spans="1:20" hidden="1">
      <c r="A42" s="102"/>
      <c r="B42" s="102"/>
      <c r="D42">
        <v>0</v>
      </c>
      <c r="H42" t="s">
        <v>420</v>
      </c>
      <c r="I42" s="113">
        <v>0</v>
      </c>
      <c r="J42" s="113">
        <v>0</v>
      </c>
      <c r="K42" s="113">
        <v>0</v>
      </c>
      <c r="L42" s="113">
        <v>0</v>
      </c>
      <c r="M42" s="113">
        <v>0</v>
      </c>
      <c r="N42" s="113">
        <v>0</v>
      </c>
      <c r="O42" s="113">
        <v>0</v>
      </c>
      <c r="P42" s="113">
        <v>0</v>
      </c>
      <c r="Q42" s="113">
        <v>0</v>
      </c>
      <c r="R42" s="113">
        <v>0</v>
      </c>
      <c r="S42" s="113">
        <v>0</v>
      </c>
      <c r="T42" s="113">
        <v>0</v>
      </c>
    </row>
    <row r="43" spans="1:20" hidden="1">
      <c r="A43" s="102"/>
      <c r="B43" s="102"/>
      <c r="D43">
        <v>0</v>
      </c>
      <c r="H43" t="s">
        <v>715</v>
      </c>
      <c r="I43" s="113">
        <v>0</v>
      </c>
      <c r="J43" s="113">
        <v>0</v>
      </c>
      <c r="K43" s="113">
        <v>0</v>
      </c>
      <c r="L43" s="113">
        <v>0</v>
      </c>
      <c r="M43" s="113">
        <v>0</v>
      </c>
      <c r="N43" s="113">
        <v>0</v>
      </c>
      <c r="O43" s="113">
        <v>0</v>
      </c>
      <c r="P43" s="113">
        <v>0</v>
      </c>
      <c r="Q43" s="113">
        <v>0</v>
      </c>
      <c r="R43" s="113">
        <v>0</v>
      </c>
      <c r="S43" s="113">
        <v>0</v>
      </c>
      <c r="T43" s="113">
        <v>0</v>
      </c>
    </row>
    <row r="44" spans="1:20" hidden="1">
      <c r="A44" s="102"/>
      <c r="B44" s="102"/>
      <c r="D44">
        <v>0</v>
      </c>
      <c r="E44">
        <v>9</v>
      </c>
      <c r="G44" t="s">
        <v>364</v>
      </c>
      <c r="H44" s="170"/>
      <c r="I44" s="692"/>
      <c r="J44" s="692"/>
      <c r="K44" s="692"/>
      <c r="L44" s="692"/>
      <c r="M44" s="692"/>
      <c r="N44" s="692"/>
      <c r="O44" s="692"/>
      <c r="P44" s="692"/>
      <c r="Q44" s="692"/>
      <c r="R44" s="692"/>
      <c r="S44" s="692"/>
      <c r="T44" s="692"/>
    </row>
    <row r="45" spans="1:20" hidden="1">
      <c r="A45" s="102"/>
      <c r="B45" s="102"/>
      <c r="D45">
        <v>0</v>
      </c>
      <c r="H45" t="s">
        <v>421</v>
      </c>
      <c r="I45" s="113">
        <v>0</v>
      </c>
      <c r="J45" s="113">
        <v>0</v>
      </c>
      <c r="K45" s="113">
        <v>0</v>
      </c>
      <c r="L45" s="113">
        <v>0</v>
      </c>
      <c r="M45" s="113">
        <v>0</v>
      </c>
      <c r="N45" s="113">
        <v>0</v>
      </c>
      <c r="O45" s="113">
        <v>0</v>
      </c>
      <c r="P45" s="113">
        <v>0</v>
      </c>
      <c r="Q45" s="113">
        <v>0</v>
      </c>
      <c r="R45" s="113">
        <v>0</v>
      </c>
      <c r="S45" s="113">
        <v>0</v>
      </c>
      <c r="T45" s="113">
        <v>0</v>
      </c>
    </row>
    <row r="46" spans="1:20" hidden="1">
      <c r="A46" s="102"/>
      <c r="B46" s="102"/>
      <c r="D46">
        <v>0</v>
      </c>
      <c r="H46" t="s">
        <v>420</v>
      </c>
      <c r="I46" s="113">
        <v>0</v>
      </c>
      <c r="J46" s="113">
        <v>0</v>
      </c>
      <c r="K46" s="113">
        <v>0</v>
      </c>
      <c r="L46" s="113">
        <v>0</v>
      </c>
      <c r="M46" s="113">
        <v>0</v>
      </c>
      <c r="N46" s="113">
        <v>0</v>
      </c>
      <c r="O46" s="113">
        <v>0</v>
      </c>
      <c r="P46" s="113">
        <v>0</v>
      </c>
      <c r="Q46" s="113">
        <v>0</v>
      </c>
      <c r="R46" s="113">
        <v>0</v>
      </c>
      <c r="S46" s="113">
        <v>0</v>
      </c>
      <c r="T46" s="113">
        <v>0</v>
      </c>
    </row>
    <row r="47" spans="1:20" hidden="1">
      <c r="A47" s="102"/>
      <c r="B47" s="102"/>
      <c r="D47">
        <v>0</v>
      </c>
      <c r="H47" t="s">
        <v>715</v>
      </c>
      <c r="I47" s="113">
        <v>0</v>
      </c>
      <c r="J47" s="113">
        <v>0</v>
      </c>
      <c r="K47" s="113">
        <v>0</v>
      </c>
      <c r="L47" s="113">
        <v>0</v>
      </c>
      <c r="M47" s="113">
        <v>0</v>
      </c>
      <c r="N47" s="113">
        <v>0</v>
      </c>
      <c r="O47" s="113">
        <v>0</v>
      </c>
      <c r="P47" s="113">
        <v>0</v>
      </c>
      <c r="Q47" s="113">
        <v>0</v>
      </c>
      <c r="R47" s="113">
        <v>0</v>
      </c>
      <c r="S47" s="113">
        <v>0</v>
      </c>
      <c r="T47" s="113">
        <v>0</v>
      </c>
    </row>
    <row r="48" spans="1:20" hidden="1">
      <c r="A48" s="102"/>
      <c r="B48" s="102"/>
      <c r="D48">
        <v>0</v>
      </c>
      <c r="E48">
        <v>10</v>
      </c>
      <c r="G48" t="s">
        <v>369</v>
      </c>
      <c r="H48" s="170"/>
      <c r="I48" s="692"/>
      <c r="J48" s="692"/>
      <c r="K48" s="692"/>
      <c r="L48" s="692"/>
      <c r="M48" s="692"/>
      <c r="N48" s="692"/>
      <c r="O48" s="692"/>
      <c r="P48" s="692"/>
      <c r="Q48" s="692"/>
      <c r="R48" s="692"/>
      <c r="S48" s="692"/>
      <c r="T48" s="692"/>
    </row>
    <row r="49" spans="1:20" hidden="1">
      <c r="A49" s="102"/>
      <c r="B49" s="102"/>
      <c r="D49">
        <v>0</v>
      </c>
      <c r="H49" t="s">
        <v>421</v>
      </c>
      <c r="I49" s="113">
        <v>0</v>
      </c>
      <c r="J49" s="113">
        <v>0</v>
      </c>
      <c r="K49" s="113">
        <v>0</v>
      </c>
      <c r="L49" s="113">
        <v>0</v>
      </c>
      <c r="M49" s="113">
        <v>0</v>
      </c>
      <c r="N49" s="113">
        <v>0</v>
      </c>
      <c r="O49" s="113">
        <v>0</v>
      </c>
      <c r="P49" s="113">
        <v>0</v>
      </c>
      <c r="Q49" s="113">
        <v>0</v>
      </c>
      <c r="R49" s="113">
        <v>0</v>
      </c>
      <c r="S49" s="113">
        <v>0</v>
      </c>
      <c r="T49" s="113">
        <v>0</v>
      </c>
    </row>
    <row r="50" spans="1:20" hidden="1">
      <c r="A50" s="102"/>
      <c r="B50" s="102"/>
      <c r="D50">
        <v>0</v>
      </c>
      <c r="H50" t="s">
        <v>420</v>
      </c>
      <c r="I50" s="113">
        <v>0</v>
      </c>
      <c r="J50" s="113">
        <v>0</v>
      </c>
      <c r="K50" s="113">
        <v>0</v>
      </c>
      <c r="L50" s="113">
        <v>0</v>
      </c>
      <c r="M50" s="113">
        <v>0</v>
      </c>
      <c r="N50" s="113">
        <v>0</v>
      </c>
      <c r="O50" s="113">
        <v>0</v>
      </c>
      <c r="P50" s="113">
        <v>0</v>
      </c>
      <c r="Q50" s="113">
        <v>0</v>
      </c>
      <c r="R50" s="113">
        <v>0</v>
      </c>
      <c r="S50" s="113">
        <v>0</v>
      </c>
      <c r="T50" s="113">
        <v>0</v>
      </c>
    </row>
    <row r="51" spans="1:20" hidden="1">
      <c r="A51" s="102"/>
      <c r="B51" s="102"/>
      <c r="D51">
        <v>0</v>
      </c>
      <c r="H51" t="s">
        <v>715</v>
      </c>
      <c r="I51" s="113">
        <v>0</v>
      </c>
      <c r="J51" s="113">
        <v>0</v>
      </c>
      <c r="K51" s="113">
        <v>0</v>
      </c>
      <c r="L51" s="113">
        <v>0</v>
      </c>
      <c r="M51" s="113">
        <v>0</v>
      </c>
      <c r="N51" s="113">
        <v>0</v>
      </c>
      <c r="O51" s="113">
        <v>0</v>
      </c>
      <c r="P51" s="113">
        <v>0</v>
      </c>
      <c r="Q51" s="113">
        <v>0</v>
      </c>
      <c r="R51" s="113">
        <v>0</v>
      </c>
      <c r="S51" s="113">
        <v>0</v>
      </c>
      <c r="T51" s="113">
        <v>0</v>
      </c>
    </row>
    <row r="52" spans="1:20">
      <c r="A52" s="102"/>
      <c r="B52" s="102"/>
      <c r="D52">
        <v>1</v>
      </c>
      <c r="E52">
        <v>11</v>
      </c>
      <c r="G52" t="s">
        <v>370</v>
      </c>
      <c r="H52" s="170"/>
      <c r="I52" s="692"/>
      <c r="J52" s="692"/>
      <c r="K52" s="692"/>
      <c r="L52" s="692"/>
      <c r="M52" s="692"/>
      <c r="N52" s="692"/>
      <c r="O52" s="692"/>
      <c r="P52" s="692"/>
      <c r="Q52" s="692"/>
      <c r="R52" s="692"/>
      <c r="S52" s="692"/>
      <c r="T52" s="692"/>
    </row>
    <row r="53" spans="1:20" hidden="1">
      <c r="A53" s="102"/>
      <c r="B53" s="102"/>
      <c r="D53">
        <v>0</v>
      </c>
      <c r="H53" t="s">
        <v>421</v>
      </c>
      <c r="I53" s="113">
        <v>0</v>
      </c>
      <c r="J53" s="113">
        <v>0</v>
      </c>
      <c r="K53" s="113">
        <v>0</v>
      </c>
      <c r="L53" s="113">
        <v>0</v>
      </c>
      <c r="M53" s="113">
        <v>0</v>
      </c>
      <c r="N53" s="113">
        <v>0</v>
      </c>
      <c r="O53" s="113">
        <v>0</v>
      </c>
      <c r="P53" s="113">
        <v>0</v>
      </c>
      <c r="Q53" s="113">
        <v>0</v>
      </c>
      <c r="R53" s="113">
        <v>0</v>
      </c>
      <c r="S53" s="113">
        <v>0</v>
      </c>
      <c r="T53" s="113">
        <v>0</v>
      </c>
    </row>
    <row r="54" spans="1:20" hidden="1">
      <c r="A54" s="102"/>
      <c r="B54" s="102"/>
      <c r="D54">
        <v>0</v>
      </c>
      <c r="H54" t="s">
        <v>420</v>
      </c>
      <c r="I54" s="113">
        <v>0</v>
      </c>
      <c r="J54" s="113">
        <v>0</v>
      </c>
      <c r="K54" s="113">
        <v>0</v>
      </c>
      <c r="L54" s="113">
        <v>0</v>
      </c>
      <c r="M54" s="113">
        <v>0</v>
      </c>
      <c r="N54" s="113">
        <v>0</v>
      </c>
      <c r="O54" s="113">
        <v>0</v>
      </c>
      <c r="P54" s="113">
        <v>0</v>
      </c>
      <c r="Q54" s="113">
        <v>0</v>
      </c>
      <c r="R54" s="113">
        <v>0</v>
      </c>
      <c r="S54" s="113">
        <v>0</v>
      </c>
      <c r="T54" s="113">
        <v>0</v>
      </c>
    </row>
    <row r="55" spans="1:20">
      <c r="A55" s="102"/>
      <c r="B55" s="102"/>
      <c r="D55">
        <v>1</v>
      </c>
      <c r="H55" t="s">
        <v>715</v>
      </c>
      <c r="I55" s="113">
        <v>6900</v>
      </c>
      <c r="J55" s="113">
        <v>8430</v>
      </c>
      <c r="K55" s="113">
        <v>8370</v>
      </c>
      <c r="L55" s="113">
        <v>8310.9999999999982</v>
      </c>
      <c r="M55" s="113">
        <v>8252.0000000000018</v>
      </c>
      <c r="N55" s="113">
        <v>8193</v>
      </c>
      <c r="O55" s="113">
        <v>8133.9999999999991</v>
      </c>
      <c r="P55" s="113">
        <v>7944.9999999999991</v>
      </c>
      <c r="Q55" s="113">
        <v>7757.0000000000009</v>
      </c>
      <c r="R55" s="113">
        <v>7568.0000000000009</v>
      </c>
      <c r="S55" s="113">
        <v>7380</v>
      </c>
      <c r="T55" s="113">
        <v>87240</v>
      </c>
    </row>
    <row r="56" spans="1:20">
      <c r="A56" s="102"/>
      <c r="B56" s="102"/>
      <c r="D56">
        <v>1</v>
      </c>
      <c r="E56">
        <v>12</v>
      </c>
      <c r="G56" t="s">
        <v>371</v>
      </c>
      <c r="H56" s="170"/>
      <c r="I56" s="692"/>
      <c r="J56" s="692"/>
      <c r="K56" s="692"/>
      <c r="L56" s="692"/>
      <c r="M56" s="692"/>
      <c r="N56" s="692"/>
      <c r="O56" s="692"/>
      <c r="P56" s="692"/>
      <c r="Q56" s="692"/>
      <c r="R56" s="692"/>
      <c r="S56" s="692"/>
      <c r="T56" s="692"/>
    </row>
    <row r="57" spans="1:20" hidden="1">
      <c r="A57" s="102"/>
      <c r="B57" s="102"/>
      <c r="D57">
        <v>0</v>
      </c>
      <c r="H57" t="s">
        <v>421</v>
      </c>
      <c r="I57" s="113">
        <v>0</v>
      </c>
      <c r="J57" s="113">
        <v>0</v>
      </c>
      <c r="K57" s="113">
        <v>0</v>
      </c>
      <c r="L57" s="113">
        <v>0</v>
      </c>
      <c r="M57" s="113">
        <v>0</v>
      </c>
      <c r="N57" s="113">
        <v>0</v>
      </c>
      <c r="O57" s="113">
        <v>0</v>
      </c>
      <c r="P57" s="113">
        <v>0</v>
      </c>
      <c r="Q57" s="113">
        <v>0</v>
      </c>
      <c r="R57" s="113">
        <v>0</v>
      </c>
      <c r="S57" s="113">
        <v>0</v>
      </c>
      <c r="T57" s="113">
        <v>0</v>
      </c>
    </row>
    <row r="58" spans="1:20" hidden="1">
      <c r="A58" s="102"/>
      <c r="B58" s="367">
        <v>0</v>
      </c>
      <c r="D58">
        <v>0</v>
      </c>
      <c r="H58" t="s">
        <v>420</v>
      </c>
      <c r="I58" s="113">
        <v>0</v>
      </c>
      <c r="J58" s="113">
        <v>0</v>
      </c>
      <c r="K58" s="113">
        <v>0</v>
      </c>
      <c r="L58" s="113">
        <v>0</v>
      </c>
      <c r="M58" s="113">
        <v>0</v>
      </c>
      <c r="N58" s="113">
        <v>0</v>
      </c>
      <c r="O58" s="113">
        <v>0</v>
      </c>
      <c r="P58" s="113">
        <v>0</v>
      </c>
      <c r="Q58" s="113">
        <v>0</v>
      </c>
      <c r="R58" s="113">
        <v>0</v>
      </c>
      <c r="S58" s="113">
        <v>0</v>
      </c>
      <c r="T58" s="113">
        <v>0</v>
      </c>
    </row>
    <row r="59" spans="1:20">
      <c r="A59" s="102"/>
      <c r="B59" s="102"/>
      <c r="D59">
        <v>1</v>
      </c>
      <c r="H59" t="s">
        <v>715</v>
      </c>
      <c r="I59" s="113">
        <v>13000</v>
      </c>
      <c r="J59" s="113">
        <v>13000</v>
      </c>
      <c r="K59" s="113">
        <v>13000</v>
      </c>
      <c r="L59" s="113">
        <v>13000</v>
      </c>
      <c r="M59" s="113">
        <v>13000</v>
      </c>
      <c r="N59" s="113">
        <v>13000</v>
      </c>
      <c r="O59" s="113">
        <v>13000</v>
      </c>
      <c r="P59" s="113">
        <v>13000</v>
      </c>
      <c r="Q59" s="113">
        <v>13000</v>
      </c>
      <c r="R59" s="113">
        <v>13000</v>
      </c>
      <c r="S59" s="113">
        <v>13000</v>
      </c>
      <c r="T59" s="113">
        <v>143000</v>
      </c>
    </row>
    <row r="60" spans="1:20">
      <c r="A60" s="102"/>
      <c r="B60" s="102"/>
      <c r="D60">
        <v>1</v>
      </c>
      <c r="E60">
        <v>13</v>
      </c>
      <c r="G60" t="s">
        <v>372</v>
      </c>
      <c r="H60" s="170"/>
      <c r="I60" s="692"/>
      <c r="J60" s="692"/>
      <c r="K60" s="692"/>
      <c r="L60" s="692"/>
      <c r="M60" s="692"/>
      <c r="N60" s="692"/>
      <c r="O60" s="692"/>
      <c r="P60" s="692"/>
      <c r="Q60" s="692"/>
      <c r="R60" s="692"/>
      <c r="S60" s="692"/>
      <c r="T60" s="692"/>
    </row>
    <row r="61" spans="1:20" hidden="1">
      <c r="A61" s="102"/>
      <c r="B61" s="102"/>
      <c r="D61">
        <v>0</v>
      </c>
      <c r="H61" t="s">
        <v>421</v>
      </c>
      <c r="I61" s="113">
        <v>0</v>
      </c>
      <c r="J61" s="113">
        <v>0</v>
      </c>
      <c r="K61" s="113">
        <v>0</v>
      </c>
      <c r="L61" s="113">
        <v>0</v>
      </c>
      <c r="M61" s="113">
        <v>0</v>
      </c>
      <c r="N61" s="113">
        <v>0</v>
      </c>
      <c r="O61" s="113">
        <v>0</v>
      </c>
      <c r="P61" s="113">
        <v>0</v>
      </c>
      <c r="Q61" s="113">
        <v>0</v>
      </c>
      <c r="R61" s="113">
        <v>0</v>
      </c>
      <c r="S61" s="113">
        <v>0</v>
      </c>
      <c r="T61" s="113">
        <v>0</v>
      </c>
    </row>
    <row r="62" spans="1:20" hidden="1">
      <c r="A62" s="102"/>
      <c r="B62" s="102"/>
      <c r="D62">
        <v>0</v>
      </c>
      <c r="H62" t="s">
        <v>420</v>
      </c>
      <c r="I62" s="113">
        <v>0</v>
      </c>
      <c r="J62" s="113">
        <v>0</v>
      </c>
      <c r="K62" s="113">
        <v>0</v>
      </c>
      <c r="L62" s="113">
        <v>0</v>
      </c>
      <c r="M62" s="113">
        <v>0</v>
      </c>
      <c r="N62" s="113">
        <v>0</v>
      </c>
      <c r="O62" s="113">
        <v>0</v>
      </c>
      <c r="P62" s="113">
        <v>0</v>
      </c>
      <c r="Q62" s="113">
        <v>0</v>
      </c>
      <c r="R62" s="113">
        <v>0</v>
      </c>
      <c r="S62" s="113">
        <v>0</v>
      </c>
      <c r="T62" s="113">
        <v>0</v>
      </c>
    </row>
    <row r="63" spans="1:20">
      <c r="A63" s="102"/>
      <c r="B63" s="102"/>
      <c r="D63">
        <v>1</v>
      </c>
      <c r="H63" t="s">
        <v>715</v>
      </c>
      <c r="I63" s="113">
        <v>16000.000000000002</v>
      </c>
      <c r="J63" s="113">
        <v>16000.000000000002</v>
      </c>
      <c r="K63" s="113">
        <v>16000.000000000002</v>
      </c>
      <c r="L63" s="113">
        <v>0</v>
      </c>
      <c r="M63" s="113">
        <v>0</v>
      </c>
      <c r="N63" s="113">
        <v>0</v>
      </c>
      <c r="O63" s="113">
        <v>0</v>
      </c>
      <c r="P63" s="113">
        <v>0</v>
      </c>
      <c r="Q63" s="113">
        <v>0</v>
      </c>
      <c r="R63" s="113">
        <v>0</v>
      </c>
      <c r="S63" s="113">
        <v>0</v>
      </c>
      <c r="T63" s="113">
        <v>48000.000000000007</v>
      </c>
    </row>
    <row r="64" spans="1:20">
      <c r="A64" s="102"/>
      <c r="B64" s="102"/>
      <c r="D64">
        <v>1</v>
      </c>
      <c r="E64">
        <v>14</v>
      </c>
      <c r="G64" t="s">
        <v>304</v>
      </c>
      <c r="H64" s="170"/>
      <c r="I64" s="692"/>
      <c r="J64" s="692"/>
      <c r="K64" s="692"/>
      <c r="L64" s="692"/>
      <c r="M64" s="692"/>
      <c r="N64" s="692"/>
      <c r="O64" s="692"/>
      <c r="P64" s="692"/>
      <c r="Q64" s="692"/>
      <c r="R64" s="692"/>
      <c r="S64" s="692"/>
      <c r="T64" s="692"/>
    </row>
    <row r="65" spans="1:20" hidden="1">
      <c r="A65" s="102"/>
      <c r="B65" s="102"/>
      <c r="D65">
        <v>0</v>
      </c>
      <c r="H65" t="s">
        <v>421</v>
      </c>
      <c r="I65" s="113">
        <v>0</v>
      </c>
      <c r="J65" s="113">
        <v>0</v>
      </c>
      <c r="K65" s="113">
        <v>0</v>
      </c>
      <c r="L65" s="113">
        <v>0</v>
      </c>
      <c r="M65" s="113">
        <v>0</v>
      </c>
      <c r="N65" s="113">
        <v>0</v>
      </c>
      <c r="O65" s="113">
        <v>0</v>
      </c>
      <c r="P65" s="113">
        <v>0</v>
      </c>
      <c r="Q65" s="113">
        <v>0</v>
      </c>
      <c r="R65" s="113">
        <v>0</v>
      </c>
      <c r="S65" s="113">
        <v>0</v>
      </c>
      <c r="T65" s="113">
        <v>0</v>
      </c>
    </row>
    <row r="66" spans="1:20" hidden="1">
      <c r="A66" s="102"/>
      <c r="B66" s="102"/>
      <c r="D66">
        <v>0</v>
      </c>
      <c r="H66" t="s">
        <v>420</v>
      </c>
      <c r="I66" s="113">
        <v>0</v>
      </c>
      <c r="J66" s="113">
        <v>0</v>
      </c>
      <c r="K66" s="113">
        <v>0</v>
      </c>
      <c r="L66" s="113">
        <v>0</v>
      </c>
      <c r="M66" s="113">
        <v>0</v>
      </c>
      <c r="N66" s="113">
        <v>0</v>
      </c>
      <c r="O66" s="113">
        <v>0</v>
      </c>
      <c r="P66" s="113">
        <v>0</v>
      </c>
      <c r="Q66" s="113">
        <v>0</v>
      </c>
      <c r="R66" s="113">
        <v>0</v>
      </c>
      <c r="S66" s="113">
        <v>0</v>
      </c>
      <c r="T66" s="113">
        <v>0</v>
      </c>
    </row>
    <row r="67" spans="1:20">
      <c r="A67" s="102"/>
      <c r="B67" s="102"/>
      <c r="D67">
        <v>1</v>
      </c>
      <c r="H67" t="s">
        <v>715</v>
      </c>
      <c r="I67" s="113">
        <v>0</v>
      </c>
      <c r="J67" s="113">
        <v>0</v>
      </c>
      <c r="K67" s="113">
        <v>0</v>
      </c>
      <c r="L67" s="113">
        <v>4500</v>
      </c>
      <c r="M67" s="113">
        <v>9000</v>
      </c>
      <c r="N67" s="113">
        <v>9000</v>
      </c>
      <c r="O67" s="113">
        <v>9000</v>
      </c>
      <c r="P67" s="113">
        <v>9000</v>
      </c>
      <c r="Q67" s="113">
        <v>9000</v>
      </c>
      <c r="R67" s="113">
        <v>9000</v>
      </c>
      <c r="S67" s="113">
        <v>9000</v>
      </c>
      <c r="T67" s="113">
        <v>67500</v>
      </c>
    </row>
    <row r="68" spans="1:20" hidden="1">
      <c r="A68" s="102"/>
      <c r="B68" s="102"/>
      <c r="D68">
        <v>0</v>
      </c>
      <c r="E68">
        <v>15</v>
      </c>
      <c r="G68" t="s">
        <v>374</v>
      </c>
      <c r="H68" s="170"/>
      <c r="I68" s="692"/>
      <c r="J68" s="692"/>
      <c r="K68" s="692"/>
      <c r="L68" s="692"/>
      <c r="M68" s="692"/>
      <c r="N68" s="692"/>
      <c r="O68" s="692"/>
      <c r="P68" s="692"/>
      <c r="Q68" s="692"/>
      <c r="R68" s="692"/>
      <c r="S68" s="692"/>
      <c r="T68" s="692"/>
    </row>
    <row r="69" spans="1:20" hidden="1">
      <c r="A69" s="102"/>
      <c r="B69" s="102"/>
      <c r="D69">
        <v>0</v>
      </c>
      <c r="H69" t="s">
        <v>421</v>
      </c>
      <c r="I69" s="113">
        <v>0</v>
      </c>
      <c r="J69" s="113">
        <v>0</v>
      </c>
      <c r="K69" s="113">
        <v>0</v>
      </c>
      <c r="L69" s="113">
        <v>0</v>
      </c>
      <c r="M69" s="113">
        <v>0</v>
      </c>
      <c r="N69" s="113">
        <v>0</v>
      </c>
      <c r="O69" s="113">
        <v>0</v>
      </c>
      <c r="P69" s="113">
        <v>0</v>
      </c>
      <c r="Q69" s="113">
        <v>0</v>
      </c>
      <c r="R69" s="113">
        <v>0</v>
      </c>
      <c r="S69" s="113">
        <v>0</v>
      </c>
      <c r="T69" s="113">
        <v>0</v>
      </c>
    </row>
    <row r="70" spans="1:20" hidden="1">
      <c r="A70" s="102"/>
      <c r="B70" s="102"/>
      <c r="D70">
        <v>0</v>
      </c>
      <c r="H70" t="s">
        <v>420</v>
      </c>
      <c r="I70" s="113">
        <v>0</v>
      </c>
      <c r="J70" s="113">
        <v>0</v>
      </c>
      <c r="K70" s="113">
        <v>0</v>
      </c>
      <c r="L70" s="113">
        <v>0</v>
      </c>
      <c r="M70" s="113">
        <v>0</v>
      </c>
      <c r="N70" s="113">
        <v>0</v>
      </c>
      <c r="O70" s="113">
        <v>0</v>
      </c>
      <c r="P70" s="113">
        <v>0</v>
      </c>
      <c r="Q70" s="113">
        <v>0</v>
      </c>
      <c r="R70" s="113">
        <v>0</v>
      </c>
      <c r="S70" s="113">
        <v>0</v>
      </c>
      <c r="T70" s="113">
        <v>0</v>
      </c>
    </row>
    <row r="71" spans="1:20" hidden="1">
      <c r="A71" s="102"/>
      <c r="B71" s="102"/>
      <c r="D71">
        <v>0</v>
      </c>
      <c r="H71" t="s">
        <v>715</v>
      </c>
      <c r="I71" s="113">
        <v>0</v>
      </c>
      <c r="J71" s="113">
        <v>0</v>
      </c>
      <c r="K71" s="113">
        <v>0</v>
      </c>
      <c r="L71" s="113">
        <v>0</v>
      </c>
      <c r="M71" s="113">
        <v>0</v>
      </c>
      <c r="N71" s="113">
        <v>0</v>
      </c>
      <c r="O71" s="113">
        <v>0</v>
      </c>
      <c r="P71" s="113">
        <v>0</v>
      </c>
      <c r="Q71" s="113">
        <v>0</v>
      </c>
      <c r="R71" s="113">
        <v>0</v>
      </c>
      <c r="S71" s="113">
        <v>0</v>
      </c>
      <c r="T71" s="113">
        <v>0</v>
      </c>
    </row>
    <row r="72" spans="1:20" hidden="1">
      <c r="A72" s="102"/>
      <c r="B72" s="102"/>
      <c r="D72">
        <v>0</v>
      </c>
      <c r="E72">
        <v>16</v>
      </c>
      <c r="G72" t="e">
        <v>#N/A</v>
      </c>
      <c r="H72" s="170"/>
      <c r="I72" s="692"/>
      <c r="J72" s="692"/>
      <c r="K72" s="692"/>
      <c r="L72" s="692"/>
      <c r="M72" s="692"/>
      <c r="N72" s="692"/>
      <c r="O72" s="692"/>
      <c r="P72" s="692"/>
      <c r="Q72" s="692"/>
      <c r="R72" s="692"/>
      <c r="S72" s="692"/>
      <c r="T72" s="692"/>
    </row>
    <row r="73" spans="1:20" hidden="1">
      <c r="A73" s="102"/>
      <c r="B73" s="102"/>
      <c r="D73">
        <v>0</v>
      </c>
      <c r="H73" t="s">
        <v>421</v>
      </c>
      <c r="I73" s="113">
        <v>0</v>
      </c>
      <c r="J73" s="113">
        <v>0</v>
      </c>
      <c r="K73" s="113">
        <v>0</v>
      </c>
      <c r="L73" s="113">
        <v>0</v>
      </c>
      <c r="M73" s="113">
        <v>0</v>
      </c>
      <c r="N73" s="113">
        <v>0</v>
      </c>
      <c r="O73" s="113">
        <v>0</v>
      </c>
      <c r="P73" s="113">
        <v>0</v>
      </c>
      <c r="Q73" s="113">
        <v>0</v>
      </c>
      <c r="R73" s="113">
        <v>0</v>
      </c>
      <c r="S73" s="113">
        <v>0</v>
      </c>
      <c r="T73" s="113">
        <v>0</v>
      </c>
    </row>
    <row r="74" spans="1:20" hidden="1">
      <c r="A74" s="102"/>
      <c r="B74" s="102"/>
      <c r="D74">
        <v>0</v>
      </c>
      <c r="H74" t="s">
        <v>420</v>
      </c>
      <c r="I74" s="113">
        <v>0</v>
      </c>
      <c r="J74" s="113">
        <v>0</v>
      </c>
      <c r="K74" s="113">
        <v>0</v>
      </c>
      <c r="L74" s="113">
        <v>0</v>
      </c>
      <c r="M74" s="113">
        <v>0</v>
      </c>
      <c r="N74" s="113">
        <v>0</v>
      </c>
      <c r="O74" s="113">
        <v>0</v>
      </c>
      <c r="P74" s="113">
        <v>0</v>
      </c>
      <c r="Q74" s="113">
        <v>0</v>
      </c>
      <c r="R74" s="113">
        <v>0</v>
      </c>
      <c r="S74" s="113">
        <v>0</v>
      </c>
      <c r="T74" s="113">
        <v>0</v>
      </c>
    </row>
    <row r="75" spans="1:20" hidden="1">
      <c r="A75" s="102"/>
      <c r="B75" s="102"/>
      <c r="D75">
        <v>0</v>
      </c>
      <c r="H75" t="s">
        <v>715</v>
      </c>
      <c r="I75" s="113">
        <v>0</v>
      </c>
      <c r="J75" s="113">
        <v>0</v>
      </c>
      <c r="K75" s="113">
        <v>0</v>
      </c>
      <c r="L75" s="113">
        <v>0</v>
      </c>
      <c r="M75" s="113">
        <v>0</v>
      </c>
      <c r="N75" s="113">
        <v>0</v>
      </c>
      <c r="O75" s="113">
        <v>0</v>
      </c>
      <c r="P75" s="113">
        <v>0</v>
      </c>
      <c r="Q75" s="113">
        <v>0</v>
      </c>
      <c r="R75" s="113">
        <v>0</v>
      </c>
      <c r="S75" s="113">
        <v>0</v>
      </c>
      <c r="T75" s="113">
        <v>0</v>
      </c>
    </row>
    <row r="76" spans="1:20" hidden="1">
      <c r="A76" s="102"/>
      <c r="B76" s="102"/>
      <c r="D76">
        <v>0</v>
      </c>
      <c r="E76">
        <v>17</v>
      </c>
      <c r="G76" t="e">
        <v>#N/A</v>
      </c>
      <c r="H76" s="170"/>
      <c r="I76" s="692"/>
      <c r="J76" s="692"/>
      <c r="K76" s="692"/>
      <c r="L76" s="692"/>
      <c r="M76" s="692"/>
      <c r="N76" s="692"/>
      <c r="O76" s="692"/>
      <c r="P76" s="692"/>
      <c r="Q76" s="692"/>
      <c r="R76" s="692"/>
      <c r="S76" s="692"/>
      <c r="T76" s="692"/>
    </row>
    <row r="77" spans="1:20" hidden="1">
      <c r="A77" s="102"/>
      <c r="B77" s="102"/>
      <c r="D77">
        <v>0</v>
      </c>
      <c r="H77" t="s">
        <v>421</v>
      </c>
      <c r="I77" s="113">
        <v>0</v>
      </c>
      <c r="J77" s="113">
        <v>0</v>
      </c>
      <c r="K77" s="113">
        <v>0</v>
      </c>
      <c r="L77" s="113">
        <v>0</v>
      </c>
      <c r="M77" s="113">
        <v>0</v>
      </c>
      <c r="N77" s="113">
        <v>0</v>
      </c>
      <c r="O77" s="113">
        <v>0</v>
      </c>
      <c r="P77" s="113">
        <v>0</v>
      </c>
      <c r="Q77" s="113">
        <v>0</v>
      </c>
      <c r="R77" s="113">
        <v>0</v>
      </c>
      <c r="S77" s="113">
        <v>0</v>
      </c>
      <c r="T77" s="113">
        <v>0</v>
      </c>
    </row>
    <row r="78" spans="1:20" hidden="1">
      <c r="A78" s="102"/>
      <c r="B78" s="102"/>
      <c r="D78">
        <v>0</v>
      </c>
      <c r="H78" t="s">
        <v>420</v>
      </c>
      <c r="I78" s="113">
        <v>0</v>
      </c>
      <c r="J78" s="113">
        <v>0</v>
      </c>
      <c r="K78" s="113">
        <v>0</v>
      </c>
      <c r="L78" s="113">
        <v>0</v>
      </c>
      <c r="M78" s="113">
        <v>0</v>
      </c>
      <c r="N78" s="113">
        <v>0</v>
      </c>
      <c r="O78" s="113">
        <v>0</v>
      </c>
      <c r="P78" s="113">
        <v>0</v>
      </c>
      <c r="Q78" s="113">
        <v>0</v>
      </c>
      <c r="R78" s="113">
        <v>0</v>
      </c>
      <c r="S78" s="113">
        <v>0</v>
      </c>
      <c r="T78" s="113">
        <v>0</v>
      </c>
    </row>
    <row r="79" spans="1:20" hidden="1">
      <c r="A79" s="102"/>
      <c r="B79" s="102"/>
      <c r="D79">
        <v>0</v>
      </c>
      <c r="H79" t="s">
        <v>715</v>
      </c>
      <c r="I79" s="113">
        <v>0</v>
      </c>
      <c r="J79" s="113">
        <v>0</v>
      </c>
      <c r="K79" s="113">
        <v>0</v>
      </c>
      <c r="L79" s="113">
        <v>0</v>
      </c>
      <c r="M79" s="113">
        <v>0</v>
      </c>
      <c r="N79" s="113">
        <v>0</v>
      </c>
      <c r="O79" s="113">
        <v>0</v>
      </c>
      <c r="P79" s="113">
        <v>0</v>
      </c>
      <c r="Q79" s="113">
        <v>0</v>
      </c>
      <c r="R79" s="113">
        <v>0</v>
      </c>
      <c r="S79" s="113">
        <v>0</v>
      </c>
      <c r="T79" s="113">
        <v>0</v>
      </c>
    </row>
    <row r="80" spans="1:20" hidden="1">
      <c r="A80" s="102"/>
      <c r="B80" s="102"/>
      <c r="D80">
        <v>0</v>
      </c>
      <c r="E80">
        <v>18</v>
      </c>
      <c r="G80" t="e">
        <v>#N/A</v>
      </c>
      <c r="H80" s="170"/>
      <c r="I80" s="692"/>
      <c r="J80" s="692"/>
      <c r="K80" s="692"/>
      <c r="L80" s="692"/>
      <c r="M80" s="692"/>
      <c r="N80" s="692"/>
      <c r="O80" s="692"/>
      <c r="P80" s="692"/>
      <c r="Q80" s="692"/>
      <c r="R80" s="692"/>
      <c r="S80" s="692"/>
      <c r="T80" s="692"/>
    </row>
    <row r="81" spans="1:20" hidden="1">
      <c r="A81" s="102"/>
      <c r="B81" s="102"/>
      <c r="D81">
        <v>0</v>
      </c>
      <c r="H81" t="s">
        <v>421</v>
      </c>
      <c r="I81" s="113">
        <v>0</v>
      </c>
      <c r="J81" s="113">
        <v>0</v>
      </c>
      <c r="K81" s="113">
        <v>0</v>
      </c>
      <c r="L81" s="113">
        <v>0</v>
      </c>
      <c r="M81" s="113">
        <v>0</v>
      </c>
      <c r="N81" s="113">
        <v>0</v>
      </c>
      <c r="O81" s="113">
        <v>0</v>
      </c>
      <c r="P81" s="113">
        <v>0</v>
      </c>
      <c r="Q81" s="113">
        <v>0</v>
      </c>
      <c r="R81" s="113">
        <v>0</v>
      </c>
      <c r="S81" s="113">
        <v>0</v>
      </c>
      <c r="T81" s="113">
        <v>0</v>
      </c>
    </row>
    <row r="82" spans="1:20" hidden="1">
      <c r="A82" s="102"/>
      <c r="B82" s="102"/>
      <c r="D82">
        <v>0</v>
      </c>
      <c r="H82" t="s">
        <v>420</v>
      </c>
      <c r="I82" s="113">
        <v>0</v>
      </c>
      <c r="J82" s="113">
        <v>0</v>
      </c>
      <c r="K82" s="113">
        <v>0</v>
      </c>
      <c r="L82" s="113">
        <v>0</v>
      </c>
      <c r="M82" s="113">
        <v>0</v>
      </c>
      <c r="N82" s="113">
        <v>0</v>
      </c>
      <c r="O82" s="113">
        <v>0</v>
      </c>
      <c r="P82" s="113">
        <v>0</v>
      </c>
      <c r="Q82" s="113">
        <v>0</v>
      </c>
      <c r="R82" s="113">
        <v>0</v>
      </c>
      <c r="S82" s="113">
        <v>0</v>
      </c>
      <c r="T82" s="113">
        <v>0</v>
      </c>
    </row>
    <row r="83" spans="1:20" hidden="1">
      <c r="A83" s="102"/>
      <c r="B83" s="102"/>
      <c r="D83">
        <v>0</v>
      </c>
      <c r="H83" t="s">
        <v>715</v>
      </c>
      <c r="I83" s="113">
        <v>0</v>
      </c>
      <c r="J83" s="113">
        <v>0</v>
      </c>
      <c r="K83" s="113">
        <v>0</v>
      </c>
      <c r="L83" s="113">
        <v>0</v>
      </c>
      <c r="M83" s="113">
        <v>0</v>
      </c>
      <c r="N83" s="113">
        <v>0</v>
      </c>
      <c r="O83" s="113">
        <v>0</v>
      </c>
      <c r="P83" s="113">
        <v>0</v>
      </c>
      <c r="Q83" s="113">
        <v>0</v>
      </c>
      <c r="R83" s="113">
        <v>0</v>
      </c>
      <c r="S83" s="113">
        <v>0</v>
      </c>
      <c r="T83" s="113">
        <v>0</v>
      </c>
    </row>
    <row r="84" spans="1:20" hidden="1">
      <c r="A84" s="102"/>
      <c r="B84" s="102"/>
      <c r="D84">
        <v>0</v>
      </c>
      <c r="E84">
        <v>19</v>
      </c>
      <c r="G84" t="e">
        <v>#N/A</v>
      </c>
      <c r="H84" s="170"/>
      <c r="I84" s="692"/>
      <c r="J84" s="692"/>
      <c r="K84" s="692"/>
      <c r="L84" s="692"/>
      <c r="M84" s="692"/>
      <c r="N84" s="692"/>
      <c r="O84" s="692"/>
      <c r="P84" s="692"/>
      <c r="Q84" s="692"/>
      <c r="R84" s="692"/>
      <c r="S84" s="692"/>
      <c r="T84" s="692"/>
    </row>
    <row r="85" spans="1:20" hidden="1">
      <c r="A85" s="102"/>
      <c r="B85" s="102"/>
      <c r="D85">
        <v>0</v>
      </c>
      <c r="H85" t="s">
        <v>421</v>
      </c>
      <c r="I85" s="113">
        <v>0</v>
      </c>
      <c r="J85" s="113">
        <v>0</v>
      </c>
      <c r="K85" s="113">
        <v>0</v>
      </c>
      <c r="L85" s="113">
        <v>0</v>
      </c>
      <c r="M85" s="113">
        <v>0</v>
      </c>
      <c r="N85" s="113">
        <v>0</v>
      </c>
      <c r="O85" s="113">
        <v>0</v>
      </c>
      <c r="P85" s="113">
        <v>0</v>
      </c>
      <c r="Q85" s="113">
        <v>0</v>
      </c>
      <c r="R85" s="113">
        <v>0</v>
      </c>
      <c r="S85" s="113">
        <v>0</v>
      </c>
      <c r="T85" s="113">
        <v>0</v>
      </c>
    </row>
    <row r="86" spans="1:20" hidden="1">
      <c r="A86" s="102"/>
      <c r="B86" s="102"/>
      <c r="D86">
        <v>0</v>
      </c>
      <c r="H86" t="s">
        <v>420</v>
      </c>
      <c r="I86" s="113">
        <v>0</v>
      </c>
      <c r="J86" s="113">
        <v>0</v>
      </c>
      <c r="K86" s="113">
        <v>0</v>
      </c>
      <c r="L86" s="113">
        <v>0</v>
      </c>
      <c r="M86" s="113">
        <v>0</v>
      </c>
      <c r="N86" s="113">
        <v>0</v>
      </c>
      <c r="O86" s="113">
        <v>0</v>
      </c>
      <c r="P86" s="113">
        <v>0</v>
      </c>
      <c r="Q86" s="113">
        <v>0</v>
      </c>
      <c r="R86" s="113">
        <v>0</v>
      </c>
      <c r="S86" s="113">
        <v>0</v>
      </c>
      <c r="T86" s="113">
        <v>0</v>
      </c>
    </row>
    <row r="87" spans="1:20" hidden="1">
      <c r="A87" s="102"/>
      <c r="B87" s="102"/>
      <c r="D87">
        <v>0</v>
      </c>
      <c r="H87" t="s">
        <v>715</v>
      </c>
      <c r="I87" s="113">
        <v>0</v>
      </c>
      <c r="J87" s="113">
        <v>0</v>
      </c>
      <c r="K87" s="113">
        <v>0</v>
      </c>
      <c r="L87" s="113">
        <v>0</v>
      </c>
      <c r="M87" s="113">
        <v>0</v>
      </c>
      <c r="N87" s="113">
        <v>0</v>
      </c>
      <c r="O87" s="113">
        <v>0</v>
      </c>
      <c r="P87" s="113">
        <v>0</v>
      </c>
      <c r="Q87" s="113">
        <v>0</v>
      </c>
      <c r="R87" s="113">
        <v>0</v>
      </c>
      <c r="S87" s="113">
        <v>0</v>
      </c>
      <c r="T87" s="113">
        <v>0</v>
      </c>
    </row>
    <row r="88" spans="1:20" hidden="1">
      <c r="A88" s="102"/>
      <c r="B88" s="102"/>
      <c r="D88">
        <v>0</v>
      </c>
      <c r="E88">
        <v>20</v>
      </c>
      <c r="G88" t="e">
        <v>#N/A</v>
      </c>
      <c r="H88" s="170"/>
      <c r="I88" s="692"/>
      <c r="J88" s="692"/>
      <c r="K88" s="692"/>
      <c r="L88" s="692"/>
      <c r="M88" s="692"/>
      <c r="N88" s="692"/>
      <c r="O88" s="692"/>
      <c r="P88" s="692"/>
      <c r="Q88" s="692"/>
      <c r="R88" s="692"/>
      <c r="S88" s="692"/>
      <c r="T88" s="692"/>
    </row>
    <row r="89" spans="1:20" hidden="1">
      <c r="A89" s="102"/>
      <c r="B89" s="102"/>
      <c r="D89">
        <v>0</v>
      </c>
      <c r="H89" t="s">
        <v>421</v>
      </c>
      <c r="I89" s="113">
        <v>0</v>
      </c>
      <c r="J89" s="113">
        <v>0</v>
      </c>
      <c r="K89" s="113">
        <v>0</v>
      </c>
      <c r="L89" s="113">
        <v>0</v>
      </c>
      <c r="M89" s="113">
        <v>0</v>
      </c>
      <c r="N89" s="113">
        <v>0</v>
      </c>
      <c r="O89" s="113">
        <v>0</v>
      </c>
      <c r="P89" s="113">
        <v>0</v>
      </c>
      <c r="Q89" s="113">
        <v>0</v>
      </c>
      <c r="R89" s="113">
        <v>0</v>
      </c>
      <c r="S89" s="113">
        <v>0</v>
      </c>
      <c r="T89" s="113">
        <v>0</v>
      </c>
    </row>
    <row r="90" spans="1:20" hidden="1">
      <c r="A90" s="102"/>
      <c r="B90" s="102"/>
      <c r="D90">
        <v>0</v>
      </c>
      <c r="H90" t="s">
        <v>420</v>
      </c>
      <c r="I90" s="113">
        <v>0</v>
      </c>
      <c r="J90" s="113">
        <v>0</v>
      </c>
      <c r="K90" s="113">
        <v>0</v>
      </c>
      <c r="L90" s="113">
        <v>0</v>
      </c>
      <c r="M90" s="113">
        <v>0</v>
      </c>
      <c r="N90" s="113">
        <v>0</v>
      </c>
      <c r="O90" s="113">
        <v>0</v>
      </c>
      <c r="P90" s="113">
        <v>0</v>
      </c>
      <c r="Q90" s="113">
        <v>0</v>
      </c>
      <c r="R90" s="113">
        <v>0</v>
      </c>
      <c r="S90" s="113">
        <v>0</v>
      </c>
      <c r="T90" s="113">
        <v>0</v>
      </c>
    </row>
    <row r="91" spans="1:20" hidden="1">
      <c r="A91" s="102"/>
      <c r="B91" s="102"/>
      <c r="D91">
        <v>0</v>
      </c>
      <c r="H91" t="s">
        <v>715</v>
      </c>
      <c r="I91" s="113">
        <v>0</v>
      </c>
      <c r="J91" s="113">
        <v>0</v>
      </c>
      <c r="K91" s="113">
        <v>0</v>
      </c>
      <c r="L91" s="113">
        <v>0</v>
      </c>
      <c r="M91" s="113">
        <v>0</v>
      </c>
      <c r="N91" s="113">
        <v>0</v>
      </c>
      <c r="O91" s="113">
        <v>0</v>
      </c>
      <c r="P91" s="113">
        <v>0</v>
      </c>
      <c r="Q91" s="113">
        <v>0</v>
      </c>
      <c r="R91" s="113">
        <v>0</v>
      </c>
      <c r="S91" s="113">
        <v>0</v>
      </c>
      <c r="T91" s="113">
        <v>0</v>
      </c>
    </row>
    <row r="92" spans="1:20">
      <c r="A92" s="102"/>
      <c r="B92" s="102"/>
      <c r="D92">
        <v>1</v>
      </c>
      <c r="G92" s="170" t="s">
        <v>709</v>
      </c>
      <c r="H92" s="170"/>
      <c r="I92" s="692"/>
      <c r="J92" s="692"/>
      <c r="K92" s="692"/>
      <c r="L92" s="692"/>
      <c r="M92" s="692"/>
      <c r="N92" s="692"/>
      <c r="O92" s="692"/>
      <c r="P92" s="692"/>
      <c r="Q92" s="692"/>
      <c r="R92" s="692"/>
      <c r="S92" s="692"/>
      <c r="T92" s="692"/>
    </row>
    <row r="93" spans="1:20" hidden="1">
      <c r="A93" s="102"/>
      <c r="B93" s="102"/>
      <c r="D93">
        <v>0</v>
      </c>
      <c r="H93" t="s">
        <v>421</v>
      </c>
      <c r="I93" s="144">
        <v>0</v>
      </c>
      <c r="J93" s="144">
        <v>0</v>
      </c>
      <c r="K93" s="144">
        <v>0</v>
      </c>
      <c r="L93" s="144">
        <v>0</v>
      </c>
      <c r="M93" s="144">
        <v>0</v>
      </c>
      <c r="N93" s="144">
        <v>0</v>
      </c>
      <c r="O93" s="144">
        <v>0</v>
      </c>
      <c r="P93" s="144">
        <v>0</v>
      </c>
      <c r="Q93" s="144">
        <v>0</v>
      </c>
      <c r="R93" s="144">
        <v>0</v>
      </c>
      <c r="S93" s="144">
        <v>0</v>
      </c>
      <c r="T93" s="144">
        <v>0</v>
      </c>
    </row>
    <row r="94" spans="1:20" hidden="1">
      <c r="A94" s="102"/>
      <c r="B94" s="102"/>
      <c r="D94">
        <v>0</v>
      </c>
      <c r="H94" t="s">
        <v>420</v>
      </c>
      <c r="I94" s="144">
        <v>0</v>
      </c>
      <c r="J94" s="144">
        <v>0</v>
      </c>
      <c r="K94" s="144">
        <v>0</v>
      </c>
      <c r="L94" s="144">
        <v>0</v>
      </c>
      <c r="M94" s="144">
        <v>0</v>
      </c>
      <c r="N94" s="144">
        <v>0</v>
      </c>
      <c r="O94" s="144">
        <v>0</v>
      </c>
      <c r="P94" s="144">
        <v>0</v>
      </c>
      <c r="Q94" s="144">
        <v>0</v>
      </c>
      <c r="R94" s="144">
        <v>0</v>
      </c>
      <c r="S94" s="144">
        <v>0</v>
      </c>
      <c r="T94" s="144">
        <v>0</v>
      </c>
    </row>
    <row r="95" spans="1:20">
      <c r="A95" s="102"/>
      <c r="B95" s="102"/>
      <c r="D95">
        <v>1</v>
      </c>
      <c r="H95" t="s">
        <v>715</v>
      </c>
      <c r="I95" s="144">
        <v>184108.33333333334</v>
      </c>
      <c r="J95" s="144">
        <v>203430</v>
      </c>
      <c r="K95" s="144">
        <v>190661.66666666666</v>
      </c>
      <c r="L95" s="144">
        <v>161311</v>
      </c>
      <c r="M95" s="144">
        <v>165752</v>
      </c>
      <c r="N95" s="144">
        <v>165693</v>
      </c>
      <c r="O95" s="144">
        <v>165634</v>
      </c>
      <c r="P95" s="144">
        <v>165445</v>
      </c>
      <c r="Q95" s="144">
        <v>165257</v>
      </c>
      <c r="R95" s="144">
        <v>165068</v>
      </c>
      <c r="S95" s="144">
        <v>164880</v>
      </c>
      <c r="T95" s="144">
        <v>1897240</v>
      </c>
    </row>
    <row r="96" spans="1:20" hidden="1">
      <c r="A96" s="102"/>
      <c r="B96" s="102"/>
      <c r="D96">
        <v>0</v>
      </c>
      <c r="H96" s="170"/>
      <c r="I96" s="692"/>
      <c r="J96" s="692"/>
      <c r="K96" s="692"/>
      <c r="L96" s="692"/>
      <c r="M96" s="692"/>
      <c r="N96" s="692"/>
      <c r="O96" s="692"/>
      <c r="P96" s="692"/>
      <c r="Q96" s="692"/>
      <c r="R96" s="692"/>
      <c r="S96" s="692"/>
      <c r="T96" s="692"/>
    </row>
    <row r="97" spans="1:20">
      <c r="A97" s="102"/>
      <c r="B97" s="102"/>
      <c r="D97">
        <v>1</v>
      </c>
      <c r="F97" s="170" t="s">
        <v>691</v>
      </c>
    </row>
    <row r="98" spans="1:20" hidden="1">
      <c r="A98" s="102"/>
      <c r="B98" s="102"/>
      <c r="D98">
        <v>0</v>
      </c>
      <c r="E98">
        <v>1</v>
      </c>
      <c r="G98" t="s">
        <v>363</v>
      </c>
    </row>
    <row r="99" spans="1:20" hidden="1">
      <c r="A99" s="102"/>
      <c r="B99" s="102"/>
      <c r="D99">
        <v>0</v>
      </c>
      <c r="H99" t="s">
        <v>421</v>
      </c>
      <c r="I99" s="113">
        <v>0</v>
      </c>
      <c r="J99" s="113">
        <v>0</v>
      </c>
      <c r="K99" s="113">
        <v>0</v>
      </c>
      <c r="L99" s="113">
        <v>0</v>
      </c>
      <c r="M99" s="113">
        <v>0</v>
      </c>
      <c r="N99" s="113">
        <v>0</v>
      </c>
      <c r="O99" s="113">
        <v>0</v>
      </c>
      <c r="P99" s="113">
        <v>0</v>
      </c>
      <c r="Q99" s="113">
        <v>0</v>
      </c>
      <c r="R99" s="113">
        <v>0</v>
      </c>
      <c r="S99" s="113">
        <v>0</v>
      </c>
      <c r="T99" s="113">
        <v>0</v>
      </c>
    </row>
    <row r="100" spans="1:20" hidden="1">
      <c r="A100" s="102"/>
      <c r="B100" s="102"/>
      <c r="D100">
        <v>0</v>
      </c>
      <c r="H100" t="s">
        <v>420</v>
      </c>
      <c r="I100" s="113">
        <v>0</v>
      </c>
      <c r="J100" s="113">
        <v>0</v>
      </c>
      <c r="K100" s="113">
        <v>0</v>
      </c>
      <c r="L100" s="113">
        <v>0</v>
      </c>
      <c r="M100" s="113">
        <v>0</v>
      </c>
      <c r="N100" s="113">
        <v>0</v>
      </c>
      <c r="O100" s="113">
        <v>0</v>
      </c>
      <c r="P100" s="113">
        <v>0</v>
      </c>
      <c r="Q100" s="113">
        <v>0</v>
      </c>
      <c r="R100" s="113">
        <v>0</v>
      </c>
      <c r="S100" s="113">
        <v>0</v>
      </c>
      <c r="T100" s="113">
        <v>0</v>
      </c>
    </row>
    <row r="101" spans="1:20" hidden="1">
      <c r="A101" s="102"/>
      <c r="B101" s="102"/>
      <c r="D101">
        <v>0</v>
      </c>
      <c r="H101" t="s">
        <v>715</v>
      </c>
      <c r="I101" s="113">
        <v>0</v>
      </c>
      <c r="J101" s="113">
        <v>0</v>
      </c>
      <c r="K101" s="113">
        <v>0</v>
      </c>
      <c r="L101" s="113">
        <v>0</v>
      </c>
      <c r="M101" s="113">
        <v>0</v>
      </c>
      <c r="N101" s="113">
        <v>0</v>
      </c>
      <c r="O101" s="113">
        <v>0</v>
      </c>
      <c r="P101" s="113">
        <v>0</v>
      </c>
      <c r="Q101" s="113">
        <v>0</v>
      </c>
      <c r="R101" s="113">
        <v>0</v>
      </c>
      <c r="S101" s="113">
        <v>0</v>
      </c>
      <c r="T101" s="113">
        <v>0</v>
      </c>
    </row>
    <row r="102" spans="1:20" hidden="1">
      <c r="A102" s="102"/>
      <c r="B102" s="102"/>
      <c r="D102">
        <v>0</v>
      </c>
      <c r="E102">
        <v>2</v>
      </c>
      <c r="G102" t="s">
        <v>367</v>
      </c>
      <c r="H102" s="170"/>
      <c r="I102" s="692"/>
      <c r="J102" s="692"/>
      <c r="K102" s="692"/>
      <c r="L102" s="692"/>
      <c r="M102" s="692"/>
      <c r="N102" s="692"/>
      <c r="O102" s="692"/>
      <c r="P102" s="692"/>
      <c r="Q102" s="692"/>
      <c r="R102" s="692"/>
      <c r="S102" s="692"/>
      <c r="T102" s="692"/>
    </row>
    <row r="103" spans="1:20" hidden="1">
      <c r="A103" s="102"/>
      <c r="B103" s="102"/>
      <c r="D103">
        <v>0</v>
      </c>
      <c r="H103" t="s">
        <v>421</v>
      </c>
      <c r="I103" s="113">
        <v>0</v>
      </c>
      <c r="J103" s="113">
        <v>0</v>
      </c>
      <c r="K103" s="113">
        <v>0</v>
      </c>
      <c r="L103" s="113">
        <v>0</v>
      </c>
      <c r="M103" s="113">
        <v>0</v>
      </c>
      <c r="N103" s="113">
        <v>0</v>
      </c>
      <c r="O103" s="113">
        <v>0</v>
      </c>
      <c r="P103" s="113">
        <v>0</v>
      </c>
      <c r="Q103" s="113">
        <v>0</v>
      </c>
      <c r="R103" s="113">
        <v>0</v>
      </c>
      <c r="S103" s="113">
        <v>0</v>
      </c>
      <c r="T103" s="113">
        <v>0</v>
      </c>
    </row>
    <row r="104" spans="1:20" hidden="1">
      <c r="A104" s="102"/>
      <c r="B104" s="102"/>
      <c r="D104">
        <v>0</v>
      </c>
      <c r="H104" t="s">
        <v>420</v>
      </c>
      <c r="I104" s="113">
        <v>0</v>
      </c>
      <c r="J104" s="113">
        <v>0</v>
      </c>
      <c r="K104" s="113">
        <v>0</v>
      </c>
      <c r="L104" s="113">
        <v>0</v>
      </c>
      <c r="M104" s="113">
        <v>0</v>
      </c>
      <c r="N104" s="113">
        <v>0</v>
      </c>
      <c r="O104" s="113">
        <v>0</v>
      </c>
      <c r="P104" s="113">
        <v>0</v>
      </c>
      <c r="Q104" s="113">
        <v>0</v>
      </c>
      <c r="R104" s="113">
        <v>0</v>
      </c>
      <c r="S104" s="113">
        <v>0</v>
      </c>
      <c r="T104" s="113">
        <v>0</v>
      </c>
    </row>
    <row r="105" spans="1:20" hidden="1">
      <c r="A105" s="102"/>
      <c r="B105" s="102"/>
      <c r="D105">
        <v>0</v>
      </c>
      <c r="H105" t="s">
        <v>715</v>
      </c>
      <c r="I105" s="113">
        <v>0</v>
      </c>
      <c r="J105" s="113">
        <v>0</v>
      </c>
      <c r="K105" s="113">
        <v>0</v>
      </c>
      <c r="L105" s="113">
        <v>0</v>
      </c>
      <c r="M105" s="113">
        <v>0</v>
      </c>
      <c r="N105" s="113">
        <v>0</v>
      </c>
      <c r="O105" s="113">
        <v>0</v>
      </c>
      <c r="P105" s="113">
        <v>0</v>
      </c>
      <c r="Q105" s="113">
        <v>0</v>
      </c>
      <c r="R105" s="113">
        <v>0</v>
      </c>
      <c r="S105" s="113">
        <v>0</v>
      </c>
      <c r="T105" s="113">
        <v>0</v>
      </c>
    </row>
    <row r="106" spans="1:20">
      <c r="A106" s="102"/>
      <c r="B106" s="102"/>
      <c r="D106">
        <v>1</v>
      </c>
      <c r="E106">
        <v>3</v>
      </c>
      <c r="G106" t="s">
        <v>276</v>
      </c>
      <c r="H106" s="170"/>
      <c r="I106" s="692"/>
      <c r="J106" s="692"/>
      <c r="K106" s="692"/>
      <c r="L106" s="692"/>
      <c r="M106" s="692"/>
      <c r="N106" s="692"/>
      <c r="O106" s="692"/>
      <c r="P106" s="692"/>
      <c r="Q106" s="692"/>
      <c r="R106" s="692"/>
      <c r="S106" s="692"/>
      <c r="T106" s="692"/>
    </row>
    <row r="107" spans="1:20" hidden="1">
      <c r="A107" s="102"/>
      <c r="B107" s="102"/>
      <c r="D107">
        <v>0</v>
      </c>
      <c r="H107" t="s">
        <v>421</v>
      </c>
      <c r="I107" s="113">
        <v>0</v>
      </c>
      <c r="J107" s="113">
        <v>0</v>
      </c>
      <c r="K107" s="113">
        <v>0</v>
      </c>
      <c r="L107" s="113">
        <v>0</v>
      </c>
      <c r="M107" s="113">
        <v>0</v>
      </c>
      <c r="N107" s="113">
        <v>0</v>
      </c>
      <c r="O107" s="113">
        <v>0</v>
      </c>
      <c r="P107" s="113">
        <v>0</v>
      </c>
      <c r="Q107" s="113">
        <v>0</v>
      </c>
      <c r="R107" s="113">
        <v>0</v>
      </c>
      <c r="S107" s="113">
        <v>0</v>
      </c>
      <c r="T107" s="113">
        <v>0</v>
      </c>
    </row>
    <row r="108" spans="1:20" hidden="1">
      <c r="A108" s="102"/>
      <c r="B108" s="102"/>
      <c r="D108">
        <v>0</v>
      </c>
      <c r="H108" t="s">
        <v>420</v>
      </c>
      <c r="I108" s="113">
        <v>0</v>
      </c>
      <c r="J108" s="113">
        <v>0</v>
      </c>
      <c r="K108" s="113">
        <v>0</v>
      </c>
      <c r="L108" s="113">
        <v>0</v>
      </c>
      <c r="M108" s="113">
        <v>0</v>
      </c>
      <c r="N108" s="113">
        <v>0</v>
      </c>
      <c r="O108" s="113">
        <v>0</v>
      </c>
      <c r="P108" s="113">
        <v>0</v>
      </c>
      <c r="Q108" s="113">
        <v>0</v>
      </c>
      <c r="R108" s="113">
        <v>0</v>
      </c>
      <c r="S108" s="113">
        <v>0</v>
      </c>
      <c r="T108" s="113">
        <v>0</v>
      </c>
    </row>
    <row r="109" spans="1:20">
      <c r="A109" s="102"/>
      <c r="B109" s="102"/>
      <c r="D109">
        <v>1</v>
      </c>
      <c r="H109" t="s">
        <v>715</v>
      </c>
      <c r="I109" s="113">
        <v>4000.0000000000005</v>
      </c>
      <c r="J109" s="113">
        <v>4000.0000000000005</v>
      </c>
      <c r="K109" s="113">
        <v>4000.0000000000005</v>
      </c>
      <c r="L109" s="113">
        <v>4000.0000000000005</v>
      </c>
      <c r="M109" s="113">
        <v>4000.0000000000005</v>
      </c>
      <c r="N109" s="113">
        <v>4000.0000000000005</v>
      </c>
      <c r="O109" s="113">
        <v>4000.0000000000005</v>
      </c>
      <c r="P109" s="113">
        <v>4000.0000000000005</v>
      </c>
      <c r="Q109" s="113">
        <v>4000.0000000000005</v>
      </c>
      <c r="R109" s="113">
        <v>4000.0000000000005</v>
      </c>
      <c r="S109" s="113">
        <v>4000.0000000000005</v>
      </c>
      <c r="T109" s="113">
        <v>44000.000000000007</v>
      </c>
    </row>
    <row r="110" spans="1:20" hidden="1">
      <c r="A110" s="102"/>
      <c r="B110" s="102"/>
      <c r="D110">
        <v>0</v>
      </c>
      <c r="E110">
        <v>4</v>
      </c>
      <c r="G110" t="e">
        <v>#N/A</v>
      </c>
      <c r="H110" s="170"/>
      <c r="I110" s="692"/>
      <c r="J110" s="692"/>
      <c r="K110" s="692"/>
      <c r="L110" s="692"/>
      <c r="M110" s="692"/>
      <c r="N110" s="692"/>
      <c r="O110" s="692"/>
      <c r="P110" s="692"/>
      <c r="Q110" s="692"/>
      <c r="R110" s="692"/>
      <c r="S110" s="692"/>
      <c r="T110" s="692"/>
    </row>
    <row r="111" spans="1:20" hidden="1">
      <c r="A111" s="102"/>
      <c r="B111" s="102"/>
      <c r="D111">
        <v>0</v>
      </c>
      <c r="H111" t="s">
        <v>421</v>
      </c>
      <c r="I111" s="113">
        <v>0</v>
      </c>
      <c r="J111" s="113">
        <v>0</v>
      </c>
      <c r="K111" s="113">
        <v>0</v>
      </c>
      <c r="L111" s="113">
        <v>0</v>
      </c>
      <c r="M111" s="113">
        <v>0</v>
      </c>
      <c r="N111" s="113">
        <v>0</v>
      </c>
      <c r="O111" s="113">
        <v>0</v>
      </c>
      <c r="P111" s="113">
        <v>0</v>
      </c>
      <c r="Q111" s="113">
        <v>0</v>
      </c>
      <c r="R111" s="113">
        <v>0</v>
      </c>
      <c r="S111" s="113">
        <v>0</v>
      </c>
      <c r="T111" s="113">
        <v>0</v>
      </c>
    </row>
    <row r="112" spans="1:20" hidden="1">
      <c r="A112" s="102"/>
      <c r="B112" s="102"/>
      <c r="D112">
        <v>0</v>
      </c>
      <c r="H112" t="s">
        <v>420</v>
      </c>
      <c r="I112" s="113">
        <v>0</v>
      </c>
      <c r="J112" s="113">
        <v>0</v>
      </c>
      <c r="K112" s="113">
        <v>0</v>
      </c>
      <c r="L112" s="113">
        <v>0</v>
      </c>
      <c r="M112" s="113">
        <v>0</v>
      </c>
      <c r="N112" s="113">
        <v>0</v>
      </c>
      <c r="O112" s="113">
        <v>0</v>
      </c>
      <c r="P112" s="113">
        <v>0</v>
      </c>
      <c r="Q112" s="113">
        <v>0</v>
      </c>
      <c r="R112" s="113">
        <v>0</v>
      </c>
      <c r="S112" s="113">
        <v>0</v>
      </c>
      <c r="T112" s="113">
        <v>0</v>
      </c>
    </row>
    <row r="113" spans="1:20" hidden="1">
      <c r="A113" s="102"/>
      <c r="B113" s="102"/>
      <c r="D113">
        <v>0</v>
      </c>
      <c r="H113" t="s">
        <v>715</v>
      </c>
      <c r="I113" s="113">
        <v>0</v>
      </c>
      <c r="J113" s="113">
        <v>0</v>
      </c>
      <c r="K113" s="113">
        <v>0</v>
      </c>
      <c r="L113" s="113">
        <v>0</v>
      </c>
      <c r="M113" s="113">
        <v>0</v>
      </c>
      <c r="N113" s="113">
        <v>0</v>
      </c>
      <c r="O113" s="113">
        <v>0</v>
      </c>
      <c r="P113" s="113">
        <v>0</v>
      </c>
      <c r="Q113" s="113">
        <v>0</v>
      </c>
      <c r="R113" s="113">
        <v>0</v>
      </c>
      <c r="S113" s="113">
        <v>0</v>
      </c>
      <c r="T113" s="113">
        <v>0</v>
      </c>
    </row>
    <row r="114" spans="1:20" hidden="1">
      <c r="A114" s="102"/>
      <c r="B114" s="102"/>
      <c r="D114">
        <v>0</v>
      </c>
      <c r="E114">
        <v>5</v>
      </c>
      <c r="G114" t="e">
        <v>#N/A</v>
      </c>
      <c r="H114" s="170"/>
      <c r="I114" s="692"/>
      <c r="J114" s="692"/>
      <c r="K114" s="692"/>
      <c r="L114" s="692"/>
      <c r="M114" s="692"/>
      <c r="N114" s="692"/>
      <c r="O114" s="692"/>
      <c r="P114" s="692"/>
      <c r="Q114" s="692"/>
      <c r="R114" s="692"/>
      <c r="S114" s="692"/>
      <c r="T114" s="692"/>
    </row>
    <row r="115" spans="1:20" hidden="1">
      <c r="A115" s="102"/>
      <c r="B115" s="102"/>
      <c r="D115">
        <v>0</v>
      </c>
      <c r="H115" t="s">
        <v>421</v>
      </c>
      <c r="I115" s="113">
        <v>0</v>
      </c>
      <c r="J115" s="113">
        <v>0</v>
      </c>
      <c r="K115" s="113">
        <v>0</v>
      </c>
      <c r="L115" s="113">
        <v>0</v>
      </c>
      <c r="M115" s="113">
        <v>0</v>
      </c>
      <c r="N115" s="113">
        <v>0</v>
      </c>
      <c r="O115" s="113">
        <v>0</v>
      </c>
      <c r="P115" s="113">
        <v>0</v>
      </c>
      <c r="Q115" s="113">
        <v>0</v>
      </c>
      <c r="R115" s="113">
        <v>0</v>
      </c>
      <c r="S115" s="113">
        <v>0</v>
      </c>
      <c r="T115" s="113">
        <v>0</v>
      </c>
    </row>
    <row r="116" spans="1:20" hidden="1">
      <c r="A116" s="102"/>
      <c r="B116" s="102"/>
      <c r="D116">
        <v>0</v>
      </c>
      <c r="H116" t="s">
        <v>420</v>
      </c>
      <c r="I116" s="113">
        <v>0</v>
      </c>
      <c r="J116" s="113">
        <v>0</v>
      </c>
      <c r="K116" s="113">
        <v>0</v>
      </c>
      <c r="L116" s="113">
        <v>0</v>
      </c>
      <c r="M116" s="113">
        <v>0</v>
      </c>
      <c r="N116" s="113">
        <v>0</v>
      </c>
      <c r="O116" s="113">
        <v>0</v>
      </c>
      <c r="P116" s="113">
        <v>0</v>
      </c>
      <c r="Q116" s="113">
        <v>0</v>
      </c>
      <c r="R116" s="113">
        <v>0</v>
      </c>
      <c r="S116" s="113">
        <v>0</v>
      </c>
      <c r="T116" s="113">
        <v>0</v>
      </c>
    </row>
    <row r="117" spans="1:20" hidden="1">
      <c r="A117" s="102"/>
      <c r="B117" s="102"/>
      <c r="D117">
        <v>0</v>
      </c>
      <c r="H117" t="s">
        <v>715</v>
      </c>
      <c r="I117" s="113">
        <v>0</v>
      </c>
      <c r="J117" s="113">
        <v>0</v>
      </c>
      <c r="K117" s="113">
        <v>0</v>
      </c>
      <c r="L117" s="113">
        <v>0</v>
      </c>
      <c r="M117" s="113">
        <v>0</v>
      </c>
      <c r="N117" s="113">
        <v>0</v>
      </c>
      <c r="O117" s="113">
        <v>0</v>
      </c>
      <c r="P117" s="113">
        <v>0</v>
      </c>
      <c r="Q117" s="113">
        <v>0</v>
      </c>
      <c r="R117" s="113">
        <v>0</v>
      </c>
      <c r="S117" s="113">
        <v>0</v>
      </c>
      <c r="T117" s="113">
        <v>0</v>
      </c>
    </row>
    <row r="118" spans="1:20" hidden="1">
      <c r="A118" s="102"/>
      <c r="B118" s="102"/>
      <c r="D118">
        <v>0</v>
      </c>
      <c r="E118">
        <v>6</v>
      </c>
      <c r="G118" t="e">
        <v>#N/A</v>
      </c>
      <c r="H118" s="170"/>
      <c r="I118" s="692"/>
      <c r="J118" s="692"/>
      <c r="K118" s="692"/>
      <c r="L118" s="692"/>
      <c r="M118" s="692"/>
      <c r="N118" s="692"/>
      <c r="O118" s="692"/>
      <c r="P118" s="692"/>
      <c r="Q118" s="692"/>
      <c r="R118" s="692"/>
      <c r="S118" s="692"/>
      <c r="T118" s="692"/>
    </row>
    <row r="119" spans="1:20" hidden="1">
      <c r="A119" s="102"/>
      <c r="B119" s="102"/>
      <c r="D119">
        <v>0</v>
      </c>
      <c r="H119" t="s">
        <v>421</v>
      </c>
      <c r="I119" s="113">
        <v>0</v>
      </c>
      <c r="J119" s="113">
        <v>0</v>
      </c>
      <c r="K119" s="113">
        <v>0</v>
      </c>
      <c r="L119" s="113">
        <v>0</v>
      </c>
      <c r="M119" s="113">
        <v>0</v>
      </c>
      <c r="N119" s="113">
        <v>0</v>
      </c>
      <c r="O119" s="113">
        <v>0</v>
      </c>
      <c r="P119" s="113">
        <v>0</v>
      </c>
      <c r="Q119" s="113">
        <v>0</v>
      </c>
      <c r="R119" s="113">
        <v>0</v>
      </c>
      <c r="S119" s="113">
        <v>0</v>
      </c>
      <c r="T119" s="113">
        <v>0</v>
      </c>
    </row>
    <row r="120" spans="1:20" hidden="1">
      <c r="A120" s="102"/>
      <c r="B120" s="102"/>
      <c r="D120">
        <v>0</v>
      </c>
      <c r="H120" t="s">
        <v>420</v>
      </c>
      <c r="I120" s="113">
        <v>0</v>
      </c>
      <c r="J120" s="113">
        <v>0</v>
      </c>
      <c r="K120" s="113">
        <v>0</v>
      </c>
      <c r="L120" s="113">
        <v>0</v>
      </c>
      <c r="M120" s="113">
        <v>0</v>
      </c>
      <c r="N120" s="113">
        <v>0</v>
      </c>
      <c r="O120" s="113">
        <v>0</v>
      </c>
      <c r="P120" s="113">
        <v>0</v>
      </c>
      <c r="Q120" s="113">
        <v>0</v>
      </c>
      <c r="R120" s="113">
        <v>0</v>
      </c>
      <c r="S120" s="113">
        <v>0</v>
      </c>
      <c r="T120" s="113">
        <v>0</v>
      </c>
    </row>
    <row r="121" spans="1:20" hidden="1">
      <c r="A121" s="102"/>
      <c r="B121" s="102"/>
      <c r="D121">
        <v>0</v>
      </c>
      <c r="H121" t="s">
        <v>715</v>
      </c>
      <c r="I121" s="113">
        <v>0</v>
      </c>
      <c r="J121" s="113">
        <v>0</v>
      </c>
      <c r="K121" s="113">
        <v>0</v>
      </c>
      <c r="L121" s="113">
        <v>0</v>
      </c>
      <c r="M121" s="113">
        <v>0</v>
      </c>
      <c r="N121" s="113">
        <v>0</v>
      </c>
      <c r="O121" s="113">
        <v>0</v>
      </c>
      <c r="P121" s="113">
        <v>0</v>
      </c>
      <c r="Q121" s="113">
        <v>0</v>
      </c>
      <c r="R121" s="113">
        <v>0</v>
      </c>
      <c r="S121" s="113">
        <v>0</v>
      </c>
      <c r="T121" s="113">
        <v>0</v>
      </c>
    </row>
    <row r="122" spans="1:20" hidden="1">
      <c r="A122" s="102"/>
      <c r="B122" s="102"/>
      <c r="D122">
        <v>0</v>
      </c>
      <c r="E122">
        <v>7</v>
      </c>
      <c r="G122" t="e">
        <v>#N/A</v>
      </c>
      <c r="H122" s="170"/>
      <c r="I122" s="692"/>
      <c r="J122" s="692"/>
      <c r="K122" s="692"/>
      <c r="L122" s="692"/>
      <c r="M122" s="692"/>
      <c r="N122" s="692"/>
      <c r="O122" s="692"/>
      <c r="P122" s="692"/>
      <c r="Q122" s="692"/>
      <c r="R122" s="692"/>
      <c r="S122" s="692"/>
      <c r="T122" s="692"/>
    </row>
    <row r="123" spans="1:20" hidden="1">
      <c r="A123" s="102"/>
      <c r="B123" s="102"/>
      <c r="D123">
        <v>0</v>
      </c>
      <c r="H123" t="s">
        <v>421</v>
      </c>
      <c r="I123" s="113">
        <v>0</v>
      </c>
      <c r="J123" s="113">
        <v>0</v>
      </c>
      <c r="K123" s="113">
        <v>0</v>
      </c>
      <c r="L123" s="113">
        <v>0</v>
      </c>
      <c r="M123" s="113">
        <v>0</v>
      </c>
      <c r="N123" s="113">
        <v>0</v>
      </c>
      <c r="O123" s="113">
        <v>0</v>
      </c>
      <c r="P123" s="113">
        <v>0</v>
      </c>
      <c r="Q123" s="113">
        <v>0</v>
      </c>
      <c r="R123" s="113">
        <v>0</v>
      </c>
      <c r="S123" s="113">
        <v>0</v>
      </c>
      <c r="T123" s="113">
        <v>0</v>
      </c>
    </row>
    <row r="124" spans="1:20" hidden="1">
      <c r="A124" s="102"/>
      <c r="B124" s="102"/>
      <c r="D124">
        <v>0</v>
      </c>
      <c r="H124" t="s">
        <v>420</v>
      </c>
      <c r="I124" s="113">
        <v>0</v>
      </c>
      <c r="J124" s="113">
        <v>0</v>
      </c>
      <c r="K124" s="113">
        <v>0</v>
      </c>
      <c r="L124" s="113">
        <v>0</v>
      </c>
      <c r="M124" s="113">
        <v>0</v>
      </c>
      <c r="N124" s="113">
        <v>0</v>
      </c>
      <c r="O124" s="113">
        <v>0</v>
      </c>
      <c r="P124" s="113">
        <v>0</v>
      </c>
      <c r="Q124" s="113">
        <v>0</v>
      </c>
      <c r="R124" s="113">
        <v>0</v>
      </c>
      <c r="S124" s="113">
        <v>0</v>
      </c>
      <c r="T124" s="113">
        <v>0</v>
      </c>
    </row>
    <row r="125" spans="1:20" hidden="1">
      <c r="A125" s="102"/>
      <c r="B125" s="102"/>
      <c r="D125">
        <v>0</v>
      </c>
      <c r="H125" t="s">
        <v>715</v>
      </c>
      <c r="I125" s="113">
        <v>0</v>
      </c>
      <c r="J125" s="113">
        <v>0</v>
      </c>
      <c r="K125" s="113">
        <v>0</v>
      </c>
      <c r="L125" s="113">
        <v>0</v>
      </c>
      <c r="M125" s="113">
        <v>0</v>
      </c>
      <c r="N125" s="113">
        <v>0</v>
      </c>
      <c r="O125" s="113">
        <v>0</v>
      </c>
      <c r="P125" s="113">
        <v>0</v>
      </c>
      <c r="Q125" s="113">
        <v>0</v>
      </c>
      <c r="R125" s="113">
        <v>0</v>
      </c>
      <c r="S125" s="113">
        <v>0</v>
      </c>
      <c r="T125" s="113">
        <v>0</v>
      </c>
    </row>
    <row r="126" spans="1:20" hidden="1">
      <c r="A126" s="102"/>
      <c r="B126" s="102"/>
      <c r="D126">
        <v>0</v>
      </c>
      <c r="E126">
        <v>8</v>
      </c>
      <c r="G126" t="e">
        <v>#N/A</v>
      </c>
      <c r="H126" s="170"/>
      <c r="I126" s="692"/>
      <c r="J126" s="692"/>
      <c r="K126" s="692"/>
      <c r="L126" s="692"/>
      <c r="M126" s="692"/>
      <c r="N126" s="692"/>
      <c r="O126" s="692"/>
      <c r="P126" s="692"/>
      <c r="Q126" s="692"/>
      <c r="R126" s="692"/>
      <c r="S126" s="692"/>
      <c r="T126" s="692"/>
    </row>
    <row r="127" spans="1:20" hidden="1">
      <c r="A127" s="102"/>
      <c r="B127" s="102"/>
      <c r="D127">
        <v>0</v>
      </c>
      <c r="H127" t="s">
        <v>421</v>
      </c>
      <c r="I127" s="113">
        <v>0</v>
      </c>
      <c r="J127" s="113">
        <v>0</v>
      </c>
      <c r="K127" s="113">
        <v>0</v>
      </c>
      <c r="L127" s="113">
        <v>0</v>
      </c>
      <c r="M127" s="113">
        <v>0</v>
      </c>
      <c r="N127" s="113">
        <v>0</v>
      </c>
      <c r="O127" s="113">
        <v>0</v>
      </c>
      <c r="P127" s="113">
        <v>0</v>
      </c>
      <c r="Q127" s="113">
        <v>0</v>
      </c>
      <c r="R127" s="113">
        <v>0</v>
      </c>
      <c r="S127" s="113">
        <v>0</v>
      </c>
      <c r="T127" s="113">
        <v>0</v>
      </c>
    </row>
    <row r="128" spans="1:20" hidden="1">
      <c r="A128" s="102"/>
      <c r="B128" s="102"/>
      <c r="D128">
        <v>0</v>
      </c>
      <c r="H128" t="s">
        <v>420</v>
      </c>
      <c r="I128" s="113">
        <v>0</v>
      </c>
      <c r="J128" s="113">
        <v>0</v>
      </c>
      <c r="K128" s="113">
        <v>0</v>
      </c>
      <c r="L128" s="113">
        <v>0</v>
      </c>
      <c r="M128" s="113">
        <v>0</v>
      </c>
      <c r="N128" s="113">
        <v>0</v>
      </c>
      <c r="O128" s="113">
        <v>0</v>
      </c>
      <c r="P128" s="113">
        <v>0</v>
      </c>
      <c r="Q128" s="113">
        <v>0</v>
      </c>
      <c r="R128" s="113">
        <v>0</v>
      </c>
      <c r="S128" s="113">
        <v>0</v>
      </c>
      <c r="T128" s="113">
        <v>0</v>
      </c>
    </row>
    <row r="129" spans="1:20" hidden="1">
      <c r="A129" s="102"/>
      <c r="B129" s="102"/>
      <c r="D129">
        <v>0</v>
      </c>
      <c r="H129" t="s">
        <v>715</v>
      </c>
      <c r="I129" s="113">
        <v>0</v>
      </c>
      <c r="J129" s="113">
        <v>0</v>
      </c>
      <c r="K129" s="113">
        <v>0</v>
      </c>
      <c r="L129" s="113">
        <v>0</v>
      </c>
      <c r="M129" s="113">
        <v>0</v>
      </c>
      <c r="N129" s="113">
        <v>0</v>
      </c>
      <c r="O129" s="113">
        <v>0</v>
      </c>
      <c r="P129" s="113">
        <v>0</v>
      </c>
      <c r="Q129" s="113">
        <v>0</v>
      </c>
      <c r="R129" s="113">
        <v>0</v>
      </c>
      <c r="S129" s="113">
        <v>0</v>
      </c>
      <c r="T129" s="113">
        <v>0</v>
      </c>
    </row>
    <row r="130" spans="1:20" hidden="1">
      <c r="A130" s="102"/>
      <c r="B130" s="102"/>
      <c r="D130">
        <v>0</v>
      </c>
      <c r="E130">
        <v>9</v>
      </c>
      <c r="G130" t="e">
        <v>#N/A</v>
      </c>
      <c r="H130" s="170"/>
      <c r="I130" s="692"/>
      <c r="J130" s="692"/>
      <c r="K130" s="692"/>
      <c r="L130" s="692"/>
      <c r="M130" s="692"/>
      <c r="N130" s="692"/>
      <c r="O130" s="692"/>
      <c r="P130" s="692"/>
      <c r="Q130" s="692"/>
      <c r="R130" s="692"/>
      <c r="S130" s="692"/>
      <c r="T130" s="692"/>
    </row>
    <row r="131" spans="1:20" hidden="1">
      <c r="A131" s="102"/>
      <c r="B131" s="102"/>
      <c r="D131">
        <v>0</v>
      </c>
      <c r="H131" t="s">
        <v>421</v>
      </c>
      <c r="I131" s="113">
        <v>0</v>
      </c>
      <c r="J131" s="113">
        <v>0</v>
      </c>
      <c r="K131" s="113">
        <v>0</v>
      </c>
      <c r="L131" s="113">
        <v>0</v>
      </c>
      <c r="M131" s="113">
        <v>0</v>
      </c>
      <c r="N131" s="113">
        <v>0</v>
      </c>
      <c r="O131" s="113">
        <v>0</v>
      </c>
      <c r="P131" s="113">
        <v>0</v>
      </c>
      <c r="Q131" s="113">
        <v>0</v>
      </c>
      <c r="R131" s="113">
        <v>0</v>
      </c>
      <c r="S131" s="113">
        <v>0</v>
      </c>
      <c r="T131" s="113">
        <v>0</v>
      </c>
    </row>
    <row r="132" spans="1:20" hidden="1">
      <c r="A132" s="102"/>
      <c r="B132" s="102"/>
      <c r="D132">
        <v>0</v>
      </c>
      <c r="H132" t="s">
        <v>420</v>
      </c>
      <c r="I132" s="113">
        <v>0</v>
      </c>
      <c r="J132" s="113">
        <v>0</v>
      </c>
      <c r="K132" s="113">
        <v>0</v>
      </c>
      <c r="L132" s="113">
        <v>0</v>
      </c>
      <c r="M132" s="113">
        <v>0</v>
      </c>
      <c r="N132" s="113">
        <v>0</v>
      </c>
      <c r="O132" s="113">
        <v>0</v>
      </c>
      <c r="P132" s="113">
        <v>0</v>
      </c>
      <c r="Q132" s="113">
        <v>0</v>
      </c>
      <c r="R132" s="113">
        <v>0</v>
      </c>
      <c r="S132" s="113">
        <v>0</v>
      </c>
      <c r="T132" s="113">
        <v>0</v>
      </c>
    </row>
    <row r="133" spans="1:20" hidden="1">
      <c r="A133" s="102"/>
      <c r="B133" s="102"/>
      <c r="D133">
        <v>0</v>
      </c>
      <c r="H133" t="s">
        <v>715</v>
      </c>
      <c r="I133" s="113">
        <v>0</v>
      </c>
      <c r="J133" s="113">
        <v>0</v>
      </c>
      <c r="K133" s="113">
        <v>0</v>
      </c>
      <c r="L133" s="113">
        <v>0</v>
      </c>
      <c r="M133" s="113">
        <v>0</v>
      </c>
      <c r="N133" s="113">
        <v>0</v>
      </c>
      <c r="O133" s="113">
        <v>0</v>
      </c>
      <c r="P133" s="113">
        <v>0</v>
      </c>
      <c r="Q133" s="113">
        <v>0</v>
      </c>
      <c r="R133" s="113">
        <v>0</v>
      </c>
      <c r="S133" s="113">
        <v>0</v>
      </c>
      <c r="T133" s="113">
        <v>0</v>
      </c>
    </row>
    <row r="134" spans="1:20" hidden="1">
      <c r="A134" s="102"/>
      <c r="B134" s="102"/>
      <c r="D134">
        <v>0</v>
      </c>
      <c r="E134">
        <v>10</v>
      </c>
      <c r="G134" t="e">
        <v>#N/A</v>
      </c>
      <c r="H134" s="170"/>
      <c r="I134" s="692"/>
      <c r="J134" s="692"/>
      <c r="K134" s="692"/>
      <c r="L134" s="692"/>
      <c r="M134" s="692"/>
      <c r="N134" s="692"/>
      <c r="O134" s="692"/>
      <c r="P134" s="692"/>
      <c r="Q134" s="692"/>
      <c r="R134" s="692"/>
      <c r="S134" s="692"/>
      <c r="T134" s="692"/>
    </row>
    <row r="135" spans="1:20" hidden="1">
      <c r="A135" s="102"/>
      <c r="B135" s="102"/>
      <c r="D135">
        <v>0</v>
      </c>
      <c r="H135" t="s">
        <v>421</v>
      </c>
      <c r="I135" s="113">
        <v>0</v>
      </c>
      <c r="J135" s="113">
        <v>0</v>
      </c>
      <c r="K135" s="113">
        <v>0</v>
      </c>
      <c r="L135" s="113">
        <v>0</v>
      </c>
      <c r="M135" s="113">
        <v>0</v>
      </c>
      <c r="N135" s="113">
        <v>0</v>
      </c>
      <c r="O135" s="113">
        <v>0</v>
      </c>
      <c r="P135" s="113">
        <v>0</v>
      </c>
      <c r="Q135" s="113">
        <v>0</v>
      </c>
      <c r="R135" s="113">
        <v>0</v>
      </c>
      <c r="S135" s="113">
        <v>0</v>
      </c>
      <c r="T135" s="113">
        <v>0</v>
      </c>
    </row>
    <row r="136" spans="1:20" hidden="1">
      <c r="A136" s="102"/>
      <c r="B136" s="102"/>
      <c r="D136">
        <v>0</v>
      </c>
      <c r="H136" t="s">
        <v>420</v>
      </c>
      <c r="I136" s="113">
        <v>0</v>
      </c>
      <c r="J136" s="113">
        <v>0</v>
      </c>
      <c r="K136" s="113">
        <v>0</v>
      </c>
      <c r="L136" s="113">
        <v>0</v>
      </c>
      <c r="M136" s="113">
        <v>0</v>
      </c>
      <c r="N136" s="113">
        <v>0</v>
      </c>
      <c r="O136" s="113">
        <v>0</v>
      </c>
      <c r="P136" s="113">
        <v>0</v>
      </c>
      <c r="Q136" s="113">
        <v>0</v>
      </c>
      <c r="R136" s="113">
        <v>0</v>
      </c>
      <c r="S136" s="113">
        <v>0</v>
      </c>
      <c r="T136" s="113">
        <v>0</v>
      </c>
    </row>
    <row r="137" spans="1:20" hidden="1">
      <c r="A137" s="102"/>
      <c r="B137" s="102"/>
      <c r="D137">
        <v>0</v>
      </c>
      <c r="H137" t="s">
        <v>715</v>
      </c>
      <c r="I137" s="113">
        <v>0</v>
      </c>
      <c r="J137" s="113">
        <v>0</v>
      </c>
      <c r="K137" s="113">
        <v>0</v>
      </c>
      <c r="L137" s="113">
        <v>0</v>
      </c>
      <c r="M137" s="113">
        <v>0</v>
      </c>
      <c r="N137" s="113">
        <v>0</v>
      </c>
      <c r="O137" s="113">
        <v>0</v>
      </c>
      <c r="P137" s="113">
        <v>0</v>
      </c>
      <c r="Q137" s="113">
        <v>0</v>
      </c>
      <c r="R137" s="113">
        <v>0</v>
      </c>
      <c r="S137" s="113">
        <v>0</v>
      </c>
      <c r="T137" s="113">
        <v>0</v>
      </c>
    </row>
    <row r="138" spans="1:20" hidden="1">
      <c r="A138" s="102"/>
      <c r="B138" s="102"/>
      <c r="D138">
        <v>0</v>
      </c>
      <c r="E138">
        <v>11</v>
      </c>
      <c r="G138" t="e">
        <v>#N/A</v>
      </c>
      <c r="H138" s="170"/>
      <c r="I138" s="692"/>
      <c r="J138" s="692"/>
      <c r="K138" s="692"/>
      <c r="L138" s="692"/>
      <c r="M138" s="692"/>
      <c r="N138" s="692"/>
      <c r="O138" s="692"/>
      <c r="P138" s="692"/>
      <c r="Q138" s="692"/>
      <c r="R138" s="692"/>
      <c r="S138" s="692"/>
      <c r="T138" s="692"/>
    </row>
    <row r="139" spans="1:20" hidden="1">
      <c r="A139" s="102"/>
      <c r="B139" s="102"/>
      <c r="D139">
        <v>0</v>
      </c>
      <c r="H139" t="s">
        <v>421</v>
      </c>
      <c r="I139" s="113">
        <v>0</v>
      </c>
      <c r="J139" s="113">
        <v>0</v>
      </c>
      <c r="K139" s="113">
        <v>0</v>
      </c>
      <c r="L139" s="113">
        <v>0</v>
      </c>
      <c r="M139" s="113">
        <v>0</v>
      </c>
      <c r="N139" s="113">
        <v>0</v>
      </c>
      <c r="O139" s="113">
        <v>0</v>
      </c>
      <c r="P139" s="113">
        <v>0</v>
      </c>
      <c r="Q139" s="113">
        <v>0</v>
      </c>
      <c r="R139" s="113">
        <v>0</v>
      </c>
      <c r="S139" s="113">
        <v>0</v>
      </c>
      <c r="T139" s="113">
        <v>0</v>
      </c>
    </row>
    <row r="140" spans="1:20" hidden="1">
      <c r="A140" s="102"/>
      <c r="B140" s="102"/>
      <c r="D140">
        <v>0</v>
      </c>
      <c r="H140" t="s">
        <v>420</v>
      </c>
      <c r="I140" s="113">
        <v>0</v>
      </c>
      <c r="J140" s="113">
        <v>0</v>
      </c>
      <c r="K140" s="113">
        <v>0</v>
      </c>
      <c r="L140" s="113">
        <v>0</v>
      </c>
      <c r="M140" s="113">
        <v>0</v>
      </c>
      <c r="N140" s="113">
        <v>0</v>
      </c>
      <c r="O140" s="113">
        <v>0</v>
      </c>
      <c r="P140" s="113">
        <v>0</v>
      </c>
      <c r="Q140" s="113">
        <v>0</v>
      </c>
      <c r="R140" s="113">
        <v>0</v>
      </c>
      <c r="S140" s="113">
        <v>0</v>
      </c>
      <c r="T140" s="113">
        <v>0</v>
      </c>
    </row>
    <row r="141" spans="1:20" hidden="1">
      <c r="A141" s="102"/>
      <c r="B141" s="102"/>
      <c r="D141">
        <v>0</v>
      </c>
      <c r="H141" t="s">
        <v>715</v>
      </c>
      <c r="I141" s="113">
        <v>0</v>
      </c>
      <c r="J141" s="113">
        <v>0</v>
      </c>
      <c r="K141" s="113">
        <v>0</v>
      </c>
      <c r="L141" s="113">
        <v>0</v>
      </c>
      <c r="M141" s="113">
        <v>0</v>
      </c>
      <c r="N141" s="113">
        <v>0</v>
      </c>
      <c r="O141" s="113">
        <v>0</v>
      </c>
      <c r="P141" s="113">
        <v>0</v>
      </c>
      <c r="Q141" s="113">
        <v>0</v>
      </c>
      <c r="R141" s="113">
        <v>0</v>
      </c>
      <c r="S141" s="113">
        <v>0</v>
      </c>
      <c r="T141" s="113">
        <v>0</v>
      </c>
    </row>
    <row r="142" spans="1:20" hidden="1">
      <c r="A142" s="102"/>
      <c r="B142" s="102"/>
      <c r="D142">
        <v>0</v>
      </c>
      <c r="E142">
        <v>12</v>
      </c>
      <c r="G142" t="e">
        <v>#N/A</v>
      </c>
      <c r="H142" s="170"/>
      <c r="I142" s="692"/>
      <c r="J142" s="692"/>
      <c r="K142" s="692"/>
      <c r="L142" s="692"/>
      <c r="M142" s="692"/>
      <c r="N142" s="692"/>
      <c r="O142" s="692"/>
      <c r="P142" s="692"/>
      <c r="Q142" s="692"/>
      <c r="R142" s="692"/>
      <c r="S142" s="692"/>
      <c r="T142" s="692"/>
    </row>
    <row r="143" spans="1:20" hidden="1">
      <c r="A143" s="102"/>
      <c r="B143" s="102"/>
      <c r="D143">
        <v>0</v>
      </c>
      <c r="H143" t="s">
        <v>421</v>
      </c>
      <c r="I143" s="113">
        <v>0</v>
      </c>
      <c r="J143" s="113">
        <v>0</v>
      </c>
      <c r="K143" s="113">
        <v>0</v>
      </c>
      <c r="L143" s="113">
        <v>0</v>
      </c>
      <c r="M143" s="113">
        <v>0</v>
      </c>
      <c r="N143" s="113">
        <v>0</v>
      </c>
      <c r="O143" s="113">
        <v>0</v>
      </c>
      <c r="P143" s="113">
        <v>0</v>
      </c>
      <c r="Q143" s="113">
        <v>0</v>
      </c>
      <c r="R143" s="113">
        <v>0</v>
      </c>
      <c r="S143" s="113">
        <v>0</v>
      </c>
      <c r="T143" s="113">
        <v>0</v>
      </c>
    </row>
    <row r="144" spans="1:20" hidden="1">
      <c r="A144" s="102"/>
      <c r="B144" s="102"/>
      <c r="D144">
        <v>0</v>
      </c>
      <c r="H144" t="s">
        <v>420</v>
      </c>
      <c r="I144" s="113">
        <v>0</v>
      </c>
      <c r="J144" s="113">
        <v>0</v>
      </c>
      <c r="K144" s="113">
        <v>0</v>
      </c>
      <c r="L144" s="113">
        <v>0</v>
      </c>
      <c r="M144" s="113">
        <v>0</v>
      </c>
      <c r="N144" s="113">
        <v>0</v>
      </c>
      <c r="O144" s="113">
        <v>0</v>
      </c>
      <c r="P144" s="113">
        <v>0</v>
      </c>
      <c r="Q144" s="113">
        <v>0</v>
      </c>
      <c r="R144" s="113">
        <v>0</v>
      </c>
      <c r="S144" s="113">
        <v>0</v>
      </c>
      <c r="T144" s="113">
        <v>0</v>
      </c>
    </row>
    <row r="145" spans="1:20" hidden="1">
      <c r="A145" s="102"/>
      <c r="B145" s="102"/>
      <c r="D145">
        <v>0</v>
      </c>
      <c r="H145" t="s">
        <v>715</v>
      </c>
      <c r="I145" s="113">
        <v>0</v>
      </c>
      <c r="J145" s="113">
        <v>0</v>
      </c>
      <c r="K145" s="113">
        <v>0</v>
      </c>
      <c r="L145" s="113">
        <v>0</v>
      </c>
      <c r="M145" s="113">
        <v>0</v>
      </c>
      <c r="N145" s="113">
        <v>0</v>
      </c>
      <c r="O145" s="113">
        <v>0</v>
      </c>
      <c r="P145" s="113">
        <v>0</v>
      </c>
      <c r="Q145" s="113">
        <v>0</v>
      </c>
      <c r="R145" s="113">
        <v>0</v>
      </c>
      <c r="S145" s="113">
        <v>0</v>
      </c>
      <c r="T145" s="113">
        <v>0</v>
      </c>
    </row>
    <row r="146" spans="1:20" hidden="1">
      <c r="A146" s="102"/>
      <c r="B146" s="102"/>
      <c r="D146">
        <v>0</v>
      </c>
      <c r="E146">
        <v>13</v>
      </c>
      <c r="G146" t="e">
        <v>#N/A</v>
      </c>
      <c r="H146" s="170"/>
      <c r="I146" s="692"/>
      <c r="J146" s="692"/>
      <c r="K146" s="692"/>
      <c r="L146" s="692"/>
      <c r="M146" s="692"/>
      <c r="N146" s="692"/>
      <c r="O146" s="692"/>
      <c r="P146" s="692"/>
      <c r="Q146" s="692"/>
      <c r="R146" s="692"/>
      <c r="S146" s="692"/>
      <c r="T146" s="692"/>
    </row>
    <row r="147" spans="1:20" hidden="1">
      <c r="A147" s="102"/>
      <c r="B147" s="102"/>
      <c r="D147">
        <v>0</v>
      </c>
      <c r="H147" t="s">
        <v>421</v>
      </c>
      <c r="I147" s="113">
        <v>0</v>
      </c>
      <c r="J147" s="113">
        <v>0</v>
      </c>
      <c r="K147" s="113">
        <v>0</v>
      </c>
      <c r="L147" s="113">
        <v>0</v>
      </c>
      <c r="M147" s="113">
        <v>0</v>
      </c>
      <c r="N147" s="113">
        <v>0</v>
      </c>
      <c r="O147" s="113">
        <v>0</v>
      </c>
      <c r="P147" s="113">
        <v>0</v>
      </c>
      <c r="Q147" s="113">
        <v>0</v>
      </c>
      <c r="R147" s="113">
        <v>0</v>
      </c>
      <c r="S147" s="113">
        <v>0</v>
      </c>
      <c r="T147" s="113">
        <v>0</v>
      </c>
    </row>
    <row r="148" spans="1:20" hidden="1">
      <c r="A148" s="102"/>
      <c r="B148" s="102"/>
      <c r="D148">
        <v>0</v>
      </c>
      <c r="H148" t="s">
        <v>420</v>
      </c>
      <c r="I148" s="113">
        <v>0</v>
      </c>
      <c r="J148" s="113">
        <v>0</v>
      </c>
      <c r="K148" s="113">
        <v>0</v>
      </c>
      <c r="L148" s="113">
        <v>0</v>
      </c>
      <c r="M148" s="113">
        <v>0</v>
      </c>
      <c r="N148" s="113">
        <v>0</v>
      </c>
      <c r="O148" s="113">
        <v>0</v>
      </c>
      <c r="P148" s="113">
        <v>0</v>
      </c>
      <c r="Q148" s="113">
        <v>0</v>
      </c>
      <c r="R148" s="113">
        <v>0</v>
      </c>
      <c r="S148" s="113">
        <v>0</v>
      </c>
      <c r="T148" s="113">
        <v>0</v>
      </c>
    </row>
    <row r="149" spans="1:20" hidden="1">
      <c r="A149" s="102"/>
      <c r="B149" s="102"/>
      <c r="D149">
        <v>0</v>
      </c>
      <c r="H149" t="s">
        <v>715</v>
      </c>
      <c r="I149" s="113">
        <v>0</v>
      </c>
      <c r="J149" s="113">
        <v>0</v>
      </c>
      <c r="K149" s="113">
        <v>0</v>
      </c>
      <c r="L149" s="113">
        <v>0</v>
      </c>
      <c r="M149" s="113">
        <v>0</v>
      </c>
      <c r="N149" s="113">
        <v>0</v>
      </c>
      <c r="O149" s="113">
        <v>0</v>
      </c>
      <c r="P149" s="113">
        <v>0</v>
      </c>
      <c r="Q149" s="113">
        <v>0</v>
      </c>
      <c r="R149" s="113">
        <v>0</v>
      </c>
      <c r="S149" s="113">
        <v>0</v>
      </c>
      <c r="T149" s="113">
        <v>0</v>
      </c>
    </row>
    <row r="150" spans="1:20" hidden="1">
      <c r="A150" s="102"/>
      <c r="B150" s="102"/>
      <c r="D150">
        <v>0</v>
      </c>
      <c r="E150">
        <v>14</v>
      </c>
      <c r="G150" t="e">
        <v>#N/A</v>
      </c>
      <c r="H150" s="170"/>
      <c r="I150" s="692"/>
      <c r="J150" s="692"/>
      <c r="K150" s="692"/>
      <c r="L150" s="692"/>
      <c r="M150" s="692"/>
      <c r="N150" s="692"/>
      <c r="O150" s="692"/>
      <c r="P150" s="692"/>
      <c r="Q150" s="692"/>
      <c r="R150" s="692"/>
      <c r="S150" s="692"/>
      <c r="T150" s="692"/>
    </row>
    <row r="151" spans="1:20" hidden="1">
      <c r="A151" s="102"/>
      <c r="B151" s="102"/>
      <c r="D151">
        <v>0</v>
      </c>
      <c r="H151" t="s">
        <v>421</v>
      </c>
      <c r="I151" s="113">
        <v>0</v>
      </c>
      <c r="J151" s="113">
        <v>0</v>
      </c>
      <c r="K151" s="113">
        <v>0</v>
      </c>
      <c r="L151" s="113">
        <v>0</v>
      </c>
      <c r="M151" s="113">
        <v>0</v>
      </c>
      <c r="N151" s="113">
        <v>0</v>
      </c>
      <c r="O151" s="113">
        <v>0</v>
      </c>
      <c r="P151" s="113">
        <v>0</v>
      </c>
      <c r="Q151" s="113">
        <v>0</v>
      </c>
      <c r="R151" s="113">
        <v>0</v>
      </c>
      <c r="S151" s="113">
        <v>0</v>
      </c>
      <c r="T151" s="113">
        <v>0</v>
      </c>
    </row>
    <row r="152" spans="1:20" hidden="1">
      <c r="A152" s="102"/>
      <c r="B152" s="102"/>
      <c r="D152">
        <v>0</v>
      </c>
      <c r="H152" t="s">
        <v>420</v>
      </c>
      <c r="I152" s="113">
        <v>0</v>
      </c>
      <c r="J152" s="113">
        <v>0</v>
      </c>
      <c r="K152" s="113">
        <v>0</v>
      </c>
      <c r="L152" s="113">
        <v>0</v>
      </c>
      <c r="M152" s="113">
        <v>0</v>
      </c>
      <c r="N152" s="113">
        <v>0</v>
      </c>
      <c r="O152" s="113">
        <v>0</v>
      </c>
      <c r="P152" s="113">
        <v>0</v>
      </c>
      <c r="Q152" s="113">
        <v>0</v>
      </c>
      <c r="R152" s="113">
        <v>0</v>
      </c>
      <c r="S152" s="113">
        <v>0</v>
      </c>
      <c r="T152" s="113">
        <v>0</v>
      </c>
    </row>
    <row r="153" spans="1:20" hidden="1">
      <c r="A153" s="102"/>
      <c r="B153" s="102"/>
      <c r="D153">
        <v>0</v>
      </c>
      <c r="H153" t="s">
        <v>715</v>
      </c>
      <c r="I153" s="113">
        <v>0</v>
      </c>
      <c r="J153" s="113">
        <v>0</v>
      </c>
      <c r="K153" s="113">
        <v>0</v>
      </c>
      <c r="L153" s="113">
        <v>0</v>
      </c>
      <c r="M153" s="113">
        <v>0</v>
      </c>
      <c r="N153" s="113">
        <v>0</v>
      </c>
      <c r="O153" s="113">
        <v>0</v>
      </c>
      <c r="P153" s="113">
        <v>0</v>
      </c>
      <c r="Q153" s="113">
        <v>0</v>
      </c>
      <c r="R153" s="113">
        <v>0</v>
      </c>
      <c r="S153" s="113">
        <v>0</v>
      </c>
      <c r="T153" s="113">
        <v>0</v>
      </c>
    </row>
    <row r="154" spans="1:20" hidden="1">
      <c r="A154" s="102"/>
      <c r="B154" s="102"/>
      <c r="D154">
        <v>0</v>
      </c>
      <c r="E154">
        <v>15</v>
      </c>
      <c r="G154" t="e">
        <v>#N/A</v>
      </c>
      <c r="H154" s="170"/>
      <c r="I154" s="692"/>
      <c r="J154" s="692"/>
      <c r="K154" s="692"/>
      <c r="L154" s="692"/>
      <c r="M154" s="692"/>
      <c r="N154" s="692"/>
      <c r="O154" s="692"/>
      <c r="P154" s="692"/>
      <c r="Q154" s="692"/>
      <c r="R154" s="692"/>
      <c r="S154" s="692"/>
      <c r="T154" s="692"/>
    </row>
    <row r="155" spans="1:20" hidden="1">
      <c r="A155" s="102"/>
      <c r="B155" s="102"/>
      <c r="D155">
        <v>0</v>
      </c>
      <c r="H155" t="s">
        <v>421</v>
      </c>
      <c r="I155" s="113">
        <v>0</v>
      </c>
      <c r="J155" s="113">
        <v>0</v>
      </c>
      <c r="K155" s="113">
        <v>0</v>
      </c>
      <c r="L155" s="113">
        <v>0</v>
      </c>
      <c r="M155" s="113">
        <v>0</v>
      </c>
      <c r="N155" s="113">
        <v>0</v>
      </c>
      <c r="O155" s="113">
        <v>0</v>
      </c>
      <c r="P155" s="113">
        <v>0</v>
      </c>
      <c r="Q155" s="113">
        <v>0</v>
      </c>
      <c r="R155" s="113">
        <v>0</v>
      </c>
      <c r="S155" s="113">
        <v>0</v>
      </c>
      <c r="T155" s="113">
        <v>0</v>
      </c>
    </row>
    <row r="156" spans="1:20" hidden="1">
      <c r="A156" s="102"/>
      <c r="B156" s="102"/>
      <c r="D156">
        <v>0</v>
      </c>
      <c r="H156" t="s">
        <v>420</v>
      </c>
      <c r="I156" s="113">
        <v>0</v>
      </c>
      <c r="J156" s="113">
        <v>0</v>
      </c>
      <c r="K156" s="113">
        <v>0</v>
      </c>
      <c r="L156" s="113">
        <v>0</v>
      </c>
      <c r="M156" s="113">
        <v>0</v>
      </c>
      <c r="N156" s="113">
        <v>0</v>
      </c>
      <c r="O156" s="113">
        <v>0</v>
      </c>
      <c r="P156" s="113">
        <v>0</v>
      </c>
      <c r="Q156" s="113">
        <v>0</v>
      </c>
      <c r="R156" s="113">
        <v>0</v>
      </c>
      <c r="S156" s="113">
        <v>0</v>
      </c>
      <c r="T156" s="113">
        <v>0</v>
      </c>
    </row>
    <row r="157" spans="1:20" hidden="1">
      <c r="A157" s="102"/>
      <c r="B157" s="102"/>
      <c r="D157">
        <v>0</v>
      </c>
      <c r="H157" t="s">
        <v>715</v>
      </c>
      <c r="I157" s="113">
        <v>0</v>
      </c>
      <c r="J157" s="113">
        <v>0</v>
      </c>
      <c r="K157" s="113">
        <v>0</v>
      </c>
      <c r="L157" s="113">
        <v>0</v>
      </c>
      <c r="M157" s="113">
        <v>0</v>
      </c>
      <c r="N157" s="113">
        <v>0</v>
      </c>
      <c r="O157" s="113">
        <v>0</v>
      </c>
      <c r="P157" s="113">
        <v>0</v>
      </c>
      <c r="Q157" s="113">
        <v>0</v>
      </c>
      <c r="R157" s="113">
        <v>0</v>
      </c>
      <c r="S157" s="113">
        <v>0</v>
      </c>
      <c r="T157" s="113">
        <v>0</v>
      </c>
    </row>
    <row r="158" spans="1:20" hidden="1">
      <c r="A158" s="102"/>
      <c r="B158" s="102"/>
      <c r="D158">
        <v>0</v>
      </c>
      <c r="E158">
        <v>16</v>
      </c>
      <c r="G158" t="e">
        <v>#N/A</v>
      </c>
      <c r="H158" s="170"/>
      <c r="I158" s="692"/>
      <c r="J158" s="692"/>
      <c r="K158" s="692"/>
      <c r="L158" s="692"/>
      <c r="M158" s="692"/>
      <c r="N158" s="692"/>
      <c r="O158" s="692"/>
      <c r="P158" s="692"/>
      <c r="Q158" s="692"/>
      <c r="R158" s="692"/>
      <c r="S158" s="692"/>
      <c r="T158" s="692"/>
    </row>
    <row r="159" spans="1:20" hidden="1">
      <c r="A159" s="102"/>
      <c r="B159" s="102"/>
      <c r="D159">
        <v>0</v>
      </c>
      <c r="H159" t="s">
        <v>421</v>
      </c>
      <c r="I159" s="113">
        <v>0</v>
      </c>
      <c r="J159" s="113">
        <v>0</v>
      </c>
      <c r="K159" s="113">
        <v>0</v>
      </c>
      <c r="L159" s="113">
        <v>0</v>
      </c>
      <c r="M159" s="113">
        <v>0</v>
      </c>
      <c r="N159" s="113">
        <v>0</v>
      </c>
      <c r="O159" s="113">
        <v>0</v>
      </c>
      <c r="P159" s="113">
        <v>0</v>
      </c>
      <c r="Q159" s="113">
        <v>0</v>
      </c>
      <c r="R159" s="113">
        <v>0</v>
      </c>
      <c r="S159" s="113">
        <v>0</v>
      </c>
      <c r="T159" s="113">
        <v>0</v>
      </c>
    </row>
    <row r="160" spans="1:20" hidden="1">
      <c r="A160" s="102"/>
      <c r="B160" s="102"/>
      <c r="D160">
        <v>0</v>
      </c>
      <c r="H160" t="s">
        <v>420</v>
      </c>
      <c r="I160" s="113">
        <v>0</v>
      </c>
      <c r="J160" s="113">
        <v>0</v>
      </c>
      <c r="K160" s="113">
        <v>0</v>
      </c>
      <c r="L160" s="113">
        <v>0</v>
      </c>
      <c r="M160" s="113">
        <v>0</v>
      </c>
      <c r="N160" s="113">
        <v>0</v>
      </c>
      <c r="O160" s="113">
        <v>0</v>
      </c>
      <c r="P160" s="113">
        <v>0</v>
      </c>
      <c r="Q160" s="113">
        <v>0</v>
      </c>
      <c r="R160" s="113">
        <v>0</v>
      </c>
      <c r="S160" s="113">
        <v>0</v>
      </c>
      <c r="T160" s="113">
        <v>0</v>
      </c>
    </row>
    <row r="161" spans="1:20" hidden="1">
      <c r="A161" s="102"/>
      <c r="B161" s="102"/>
      <c r="D161">
        <v>0</v>
      </c>
      <c r="H161" t="s">
        <v>715</v>
      </c>
      <c r="I161" s="113">
        <v>0</v>
      </c>
      <c r="J161" s="113">
        <v>0</v>
      </c>
      <c r="K161" s="113">
        <v>0</v>
      </c>
      <c r="L161" s="113">
        <v>0</v>
      </c>
      <c r="M161" s="113">
        <v>0</v>
      </c>
      <c r="N161" s="113">
        <v>0</v>
      </c>
      <c r="O161" s="113">
        <v>0</v>
      </c>
      <c r="P161" s="113">
        <v>0</v>
      </c>
      <c r="Q161" s="113">
        <v>0</v>
      </c>
      <c r="R161" s="113">
        <v>0</v>
      </c>
      <c r="S161" s="113">
        <v>0</v>
      </c>
      <c r="T161" s="113">
        <v>0</v>
      </c>
    </row>
    <row r="162" spans="1:20" hidden="1">
      <c r="A162" s="102"/>
      <c r="B162" s="102"/>
      <c r="D162">
        <v>0</v>
      </c>
      <c r="E162">
        <v>17</v>
      </c>
      <c r="G162" t="e">
        <v>#N/A</v>
      </c>
      <c r="H162" s="170"/>
      <c r="I162" s="692"/>
      <c r="J162" s="692"/>
      <c r="K162" s="692"/>
      <c r="L162" s="692"/>
      <c r="M162" s="692"/>
      <c r="N162" s="692"/>
      <c r="O162" s="692"/>
      <c r="P162" s="692"/>
      <c r="Q162" s="692"/>
      <c r="R162" s="692"/>
      <c r="S162" s="692"/>
      <c r="T162" s="692"/>
    </row>
    <row r="163" spans="1:20" hidden="1">
      <c r="A163" s="102"/>
      <c r="B163" s="102"/>
      <c r="D163">
        <v>0</v>
      </c>
      <c r="H163" t="s">
        <v>421</v>
      </c>
      <c r="I163" s="113">
        <v>0</v>
      </c>
      <c r="J163" s="113">
        <v>0</v>
      </c>
      <c r="K163" s="113">
        <v>0</v>
      </c>
      <c r="L163" s="113">
        <v>0</v>
      </c>
      <c r="M163" s="113">
        <v>0</v>
      </c>
      <c r="N163" s="113">
        <v>0</v>
      </c>
      <c r="O163" s="113">
        <v>0</v>
      </c>
      <c r="P163" s="113">
        <v>0</v>
      </c>
      <c r="Q163" s="113">
        <v>0</v>
      </c>
      <c r="R163" s="113">
        <v>0</v>
      </c>
      <c r="S163" s="113">
        <v>0</v>
      </c>
      <c r="T163" s="113">
        <v>0</v>
      </c>
    </row>
    <row r="164" spans="1:20" hidden="1">
      <c r="A164" s="102"/>
      <c r="B164" s="102"/>
      <c r="D164">
        <v>0</v>
      </c>
      <c r="H164" t="s">
        <v>420</v>
      </c>
      <c r="I164" s="113">
        <v>0</v>
      </c>
      <c r="J164" s="113">
        <v>0</v>
      </c>
      <c r="K164" s="113">
        <v>0</v>
      </c>
      <c r="L164" s="113">
        <v>0</v>
      </c>
      <c r="M164" s="113">
        <v>0</v>
      </c>
      <c r="N164" s="113">
        <v>0</v>
      </c>
      <c r="O164" s="113">
        <v>0</v>
      </c>
      <c r="P164" s="113">
        <v>0</v>
      </c>
      <c r="Q164" s="113">
        <v>0</v>
      </c>
      <c r="R164" s="113">
        <v>0</v>
      </c>
      <c r="S164" s="113">
        <v>0</v>
      </c>
      <c r="T164" s="113">
        <v>0</v>
      </c>
    </row>
    <row r="165" spans="1:20" hidden="1">
      <c r="A165" s="102"/>
      <c r="B165" s="102"/>
      <c r="D165">
        <v>0</v>
      </c>
      <c r="H165" t="s">
        <v>715</v>
      </c>
      <c r="I165" s="113">
        <v>0</v>
      </c>
      <c r="J165" s="113">
        <v>0</v>
      </c>
      <c r="K165" s="113">
        <v>0</v>
      </c>
      <c r="L165" s="113">
        <v>0</v>
      </c>
      <c r="M165" s="113">
        <v>0</v>
      </c>
      <c r="N165" s="113">
        <v>0</v>
      </c>
      <c r="O165" s="113">
        <v>0</v>
      </c>
      <c r="P165" s="113">
        <v>0</v>
      </c>
      <c r="Q165" s="113">
        <v>0</v>
      </c>
      <c r="R165" s="113">
        <v>0</v>
      </c>
      <c r="S165" s="113">
        <v>0</v>
      </c>
      <c r="T165" s="113">
        <v>0</v>
      </c>
    </row>
    <row r="166" spans="1:20" hidden="1">
      <c r="A166" s="102"/>
      <c r="B166" s="102"/>
      <c r="D166">
        <v>0</v>
      </c>
      <c r="E166">
        <v>18</v>
      </c>
      <c r="G166" t="e">
        <v>#N/A</v>
      </c>
      <c r="H166" s="170"/>
      <c r="I166" s="692"/>
      <c r="J166" s="692"/>
      <c r="K166" s="692"/>
      <c r="L166" s="692"/>
      <c r="M166" s="692"/>
      <c r="N166" s="692"/>
      <c r="O166" s="692"/>
      <c r="P166" s="692"/>
      <c r="Q166" s="692"/>
      <c r="R166" s="692"/>
      <c r="S166" s="692"/>
      <c r="T166" s="692"/>
    </row>
    <row r="167" spans="1:20" hidden="1">
      <c r="A167" s="102"/>
      <c r="B167" s="102"/>
      <c r="D167">
        <v>0</v>
      </c>
      <c r="H167" t="s">
        <v>421</v>
      </c>
      <c r="I167" s="113">
        <v>0</v>
      </c>
      <c r="J167" s="113">
        <v>0</v>
      </c>
      <c r="K167" s="113">
        <v>0</v>
      </c>
      <c r="L167" s="113">
        <v>0</v>
      </c>
      <c r="M167" s="113">
        <v>0</v>
      </c>
      <c r="N167" s="113">
        <v>0</v>
      </c>
      <c r="O167" s="113">
        <v>0</v>
      </c>
      <c r="P167" s="113">
        <v>0</v>
      </c>
      <c r="Q167" s="113">
        <v>0</v>
      </c>
      <c r="R167" s="113">
        <v>0</v>
      </c>
      <c r="S167" s="113">
        <v>0</v>
      </c>
      <c r="T167" s="113">
        <v>0</v>
      </c>
    </row>
    <row r="168" spans="1:20" hidden="1">
      <c r="A168" s="102"/>
      <c r="B168" s="102"/>
      <c r="D168">
        <v>0</v>
      </c>
      <c r="H168" t="s">
        <v>420</v>
      </c>
      <c r="I168" s="113">
        <v>0</v>
      </c>
      <c r="J168" s="113">
        <v>0</v>
      </c>
      <c r="K168" s="113">
        <v>0</v>
      </c>
      <c r="L168" s="113">
        <v>0</v>
      </c>
      <c r="M168" s="113">
        <v>0</v>
      </c>
      <c r="N168" s="113">
        <v>0</v>
      </c>
      <c r="O168" s="113">
        <v>0</v>
      </c>
      <c r="P168" s="113">
        <v>0</v>
      </c>
      <c r="Q168" s="113">
        <v>0</v>
      </c>
      <c r="R168" s="113">
        <v>0</v>
      </c>
      <c r="S168" s="113">
        <v>0</v>
      </c>
      <c r="T168" s="113">
        <v>0</v>
      </c>
    </row>
    <row r="169" spans="1:20" hidden="1">
      <c r="A169" s="102"/>
      <c r="B169" s="102"/>
      <c r="D169">
        <v>0</v>
      </c>
      <c r="H169" t="s">
        <v>715</v>
      </c>
      <c r="I169" s="113">
        <v>0</v>
      </c>
      <c r="J169" s="113">
        <v>0</v>
      </c>
      <c r="K169" s="113">
        <v>0</v>
      </c>
      <c r="L169" s="113">
        <v>0</v>
      </c>
      <c r="M169" s="113">
        <v>0</v>
      </c>
      <c r="N169" s="113">
        <v>0</v>
      </c>
      <c r="O169" s="113">
        <v>0</v>
      </c>
      <c r="P169" s="113">
        <v>0</v>
      </c>
      <c r="Q169" s="113">
        <v>0</v>
      </c>
      <c r="R169" s="113">
        <v>0</v>
      </c>
      <c r="S169" s="113">
        <v>0</v>
      </c>
      <c r="T169" s="113">
        <v>0</v>
      </c>
    </row>
    <row r="170" spans="1:20" hidden="1">
      <c r="A170" s="102"/>
      <c r="B170" s="102"/>
      <c r="D170">
        <v>0</v>
      </c>
      <c r="E170">
        <v>19</v>
      </c>
      <c r="G170" t="e">
        <v>#N/A</v>
      </c>
      <c r="H170" s="170"/>
      <c r="I170" s="692"/>
      <c r="J170" s="692"/>
      <c r="K170" s="692"/>
      <c r="L170" s="692"/>
      <c r="M170" s="692"/>
      <c r="N170" s="692"/>
      <c r="O170" s="692"/>
      <c r="P170" s="692"/>
      <c r="Q170" s="692"/>
      <c r="R170" s="692"/>
      <c r="S170" s="692"/>
      <c r="T170" s="692"/>
    </row>
    <row r="171" spans="1:20" hidden="1">
      <c r="A171" s="102"/>
      <c r="B171" s="102"/>
      <c r="D171">
        <v>0</v>
      </c>
      <c r="H171" t="s">
        <v>421</v>
      </c>
      <c r="I171" s="113">
        <v>0</v>
      </c>
      <c r="J171" s="113">
        <v>0</v>
      </c>
      <c r="K171" s="113">
        <v>0</v>
      </c>
      <c r="L171" s="113">
        <v>0</v>
      </c>
      <c r="M171" s="113">
        <v>0</v>
      </c>
      <c r="N171" s="113">
        <v>0</v>
      </c>
      <c r="O171" s="113">
        <v>0</v>
      </c>
      <c r="P171" s="113">
        <v>0</v>
      </c>
      <c r="Q171" s="113">
        <v>0</v>
      </c>
      <c r="R171" s="113">
        <v>0</v>
      </c>
      <c r="S171" s="113">
        <v>0</v>
      </c>
      <c r="T171" s="113">
        <v>0</v>
      </c>
    </row>
    <row r="172" spans="1:20" hidden="1">
      <c r="A172" s="102"/>
      <c r="B172" s="102"/>
      <c r="D172">
        <v>0</v>
      </c>
      <c r="H172" t="s">
        <v>420</v>
      </c>
      <c r="I172" s="113">
        <v>0</v>
      </c>
      <c r="J172" s="113">
        <v>0</v>
      </c>
      <c r="K172" s="113">
        <v>0</v>
      </c>
      <c r="L172" s="113">
        <v>0</v>
      </c>
      <c r="M172" s="113">
        <v>0</v>
      </c>
      <c r="N172" s="113">
        <v>0</v>
      </c>
      <c r="O172" s="113">
        <v>0</v>
      </c>
      <c r="P172" s="113">
        <v>0</v>
      </c>
      <c r="Q172" s="113">
        <v>0</v>
      </c>
      <c r="R172" s="113">
        <v>0</v>
      </c>
      <c r="S172" s="113">
        <v>0</v>
      </c>
      <c r="T172" s="113">
        <v>0</v>
      </c>
    </row>
    <row r="173" spans="1:20" hidden="1">
      <c r="A173" s="102"/>
      <c r="B173" s="102"/>
      <c r="D173">
        <v>0</v>
      </c>
      <c r="H173" t="s">
        <v>715</v>
      </c>
      <c r="I173" s="113">
        <v>0</v>
      </c>
      <c r="J173" s="113">
        <v>0</v>
      </c>
      <c r="K173" s="113">
        <v>0</v>
      </c>
      <c r="L173" s="113">
        <v>0</v>
      </c>
      <c r="M173" s="113">
        <v>0</v>
      </c>
      <c r="N173" s="113">
        <v>0</v>
      </c>
      <c r="O173" s="113">
        <v>0</v>
      </c>
      <c r="P173" s="113">
        <v>0</v>
      </c>
      <c r="Q173" s="113">
        <v>0</v>
      </c>
      <c r="R173" s="113">
        <v>0</v>
      </c>
      <c r="S173" s="113">
        <v>0</v>
      </c>
      <c r="T173" s="113">
        <v>0</v>
      </c>
    </row>
    <row r="174" spans="1:20" hidden="1">
      <c r="A174" s="102"/>
      <c r="B174" s="102"/>
      <c r="D174">
        <v>0</v>
      </c>
      <c r="E174">
        <v>20</v>
      </c>
      <c r="G174" t="e">
        <v>#N/A</v>
      </c>
      <c r="H174" s="170"/>
      <c r="I174" s="692"/>
      <c r="J174" s="692"/>
      <c r="K174" s="692"/>
      <c r="L174" s="692"/>
      <c r="M174" s="692"/>
      <c r="N174" s="692"/>
      <c r="O174" s="692"/>
      <c r="P174" s="692"/>
      <c r="Q174" s="692"/>
      <c r="R174" s="692"/>
      <c r="S174" s="692"/>
      <c r="T174" s="692"/>
    </row>
    <row r="175" spans="1:20" hidden="1">
      <c r="A175" s="102"/>
      <c r="B175" s="102"/>
      <c r="D175">
        <v>0</v>
      </c>
      <c r="H175" t="s">
        <v>421</v>
      </c>
      <c r="I175" s="113">
        <v>0</v>
      </c>
      <c r="J175" s="113">
        <v>0</v>
      </c>
      <c r="K175" s="113">
        <v>0</v>
      </c>
      <c r="L175" s="113">
        <v>0</v>
      </c>
      <c r="M175" s="113">
        <v>0</v>
      </c>
      <c r="N175" s="113">
        <v>0</v>
      </c>
      <c r="O175" s="113">
        <v>0</v>
      </c>
      <c r="P175" s="113">
        <v>0</v>
      </c>
      <c r="Q175" s="113">
        <v>0</v>
      </c>
      <c r="R175" s="113">
        <v>0</v>
      </c>
      <c r="S175" s="113">
        <v>0</v>
      </c>
      <c r="T175" s="876">
        <v>0</v>
      </c>
    </row>
    <row r="176" spans="1:20" hidden="1">
      <c r="A176" s="102"/>
      <c r="B176" s="102"/>
      <c r="D176">
        <v>0</v>
      </c>
      <c r="H176" t="s">
        <v>420</v>
      </c>
      <c r="I176" s="113">
        <v>0</v>
      </c>
      <c r="J176" s="113">
        <v>0</v>
      </c>
      <c r="K176" s="113">
        <v>0</v>
      </c>
      <c r="L176" s="113">
        <v>0</v>
      </c>
      <c r="M176" s="113">
        <v>0</v>
      </c>
      <c r="N176" s="113">
        <v>0</v>
      </c>
      <c r="O176" s="113">
        <v>0</v>
      </c>
      <c r="P176" s="113">
        <v>0</v>
      </c>
      <c r="Q176" s="113">
        <v>0</v>
      </c>
      <c r="R176" s="113">
        <v>0</v>
      </c>
      <c r="S176" s="113">
        <v>0</v>
      </c>
      <c r="T176" s="876">
        <v>0</v>
      </c>
    </row>
    <row r="177" spans="1:20" hidden="1">
      <c r="A177" s="102"/>
      <c r="B177" s="102"/>
      <c r="D177">
        <v>0</v>
      </c>
      <c r="H177" t="s">
        <v>715</v>
      </c>
      <c r="I177" s="113">
        <v>0</v>
      </c>
      <c r="J177" s="113">
        <v>0</v>
      </c>
      <c r="K177" s="113">
        <v>0</v>
      </c>
      <c r="L177" s="113">
        <v>0</v>
      </c>
      <c r="M177" s="113">
        <v>0</v>
      </c>
      <c r="N177" s="113">
        <v>0</v>
      </c>
      <c r="O177" s="113">
        <v>0</v>
      </c>
      <c r="P177" s="113">
        <v>0</v>
      </c>
      <c r="Q177" s="113">
        <v>0</v>
      </c>
      <c r="R177" s="113">
        <v>0</v>
      </c>
      <c r="S177" s="113">
        <v>0</v>
      </c>
      <c r="T177" s="876">
        <v>0</v>
      </c>
    </row>
    <row r="178" spans="1:20">
      <c r="A178" s="102"/>
      <c r="B178" s="102"/>
      <c r="D178">
        <v>1</v>
      </c>
      <c r="G178" s="170" t="s">
        <v>710</v>
      </c>
      <c r="H178" s="170"/>
      <c r="I178" s="692"/>
      <c r="J178" s="692"/>
      <c r="K178" s="692"/>
      <c r="L178" s="692"/>
      <c r="M178" s="692"/>
      <c r="N178" s="692"/>
      <c r="O178" s="692"/>
      <c r="P178" s="692"/>
      <c r="Q178" s="692"/>
      <c r="R178" s="692"/>
      <c r="S178" s="692"/>
      <c r="T178" s="692"/>
    </row>
    <row r="179" spans="1:20" hidden="1">
      <c r="A179" s="102"/>
      <c r="B179" s="102"/>
      <c r="D179">
        <v>0</v>
      </c>
      <c r="H179" t="s">
        <v>421</v>
      </c>
      <c r="I179" s="144">
        <v>0</v>
      </c>
      <c r="J179" s="144">
        <v>0</v>
      </c>
      <c r="K179" s="144">
        <v>0</v>
      </c>
      <c r="L179" s="144">
        <v>0</v>
      </c>
      <c r="M179" s="144">
        <v>0</v>
      </c>
      <c r="N179" s="144">
        <v>0</v>
      </c>
      <c r="O179" s="144">
        <v>0</v>
      </c>
      <c r="P179" s="144">
        <v>0</v>
      </c>
      <c r="Q179" s="144">
        <v>0</v>
      </c>
      <c r="R179" s="144">
        <v>0</v>
      </c>
      <c r="S179" s="144">
        <v>0</v>
      </c>
      <c r="T179" s="144">
        <v>0</v>
      </c>
    </row>
    <row r="180" spans="1:20" hidden="1">
      <c r="A180" s="102"/>
      <c r="B180" s="102"/>
      <c r="D180">
        <v>0</v>
      </c>
      <c r="H180" t="s">
        <v>420</v>
      </c>
      <c r="I180" s="144">
        <v>0</v>
      </c>
      <c r="J180" s="144">
        <v>0</v>
      </c>
      <c r="K180" s="144">
        <v>0</v>
      </c>
      <c r="L180" s="144">
        <v>0</v>
      </c>
      <c r="M180" s="144">
        <v>0</v>
      </c>
      <c r="N180" s="144">
        <v>0</v>
      </c>
      <c r="O180" s="144">
        <v>0</v>
      </c>
      <c r="P180" s="144">
        <v>0</v>
      </c>
      <c r="Q180" s="144">
        <v>0</v>
      </c>
      <c r="R180" s="144">
        <v>0</v>
      </c>
      <c r="S180" s="144">
        <v>0</v>
      </c>
      <c r="T180" s="144">
        <v>0</v>
      </c>
    </row>
    <row r="181" spans="1:20">
      <c r="A181" s="102"/>
      <c r="B181" s="102"/>
      <c r="D181">
        <v>1</v>
      </c>
      <c r="H181" t="s">
        <v>715</v>
      </c>
      <c r="I181" s="144">
        <v>4000.0000000000005</v>
      </c>
      <c r="J181" s="144">
        <v>4000.0000000000005</v>
      </c>
      <c r="K181" s="144">
        <v>4000.0000000000005</v>
      </c>
      <c r="L181" s="144">
        <v>4000.0000000000005</v>
      </c>
      <c r="M181" s="144">
        <v>4000.0000000000005</v>
      </c>
      <c r="N181" s="144">
        <v>4000.0000000000005</v>
      </c>
      <c r="O181" s="144">
        <v>4000.0000000000005</v>
      </c>
      <c r="P181" s="144">
        <v>4000.0000000000005</v>
      </c>
      <c r="Q181" s="144">
        <v>4000.0000000000005</v>
      </c>
      <c r="R181" s="144">
        <v>4000.0000000000005</v>
      </c>
      <c r="S181" s="144">
        <v>4000.0000000000005</v>
      </c>
      <c r="T181" s="144">
        <v>44000.000000000007</v>
      </c>
    </row>
    <row r="182" spans="1:20" hidden="1">
      <c r="A182" s="102"/>
      <c r="B182" s="102"/>
      <c r="D182">
        <v>0</v>
      </c>
      <c r="I182" s="113"/>
      <c r="J182" s="113"/>
      <c r="K182" s="113"/>
      <c r="L182" s="113"/>
      <c r="M182" s="113"/>
      <c r="N182" s="113"/>
      <c r="O182" s="113"/>
      <c r="P182" s="113"/>
      <c r="Q182" s="113"/>
      <c r="R182" s="113"/>
      <c r="S182" s="113"/>
    </row>
    <row r="183" spans="1:20">
      <c r="A183" s="102"/>
      <c r="B183" s="102"/>
      <c r="D183">
        <v>1</v>
      </c>
      <c r="F183" s="170" t="s">
        <v>692</v>
      </c>
      <c r="I183" s="113"/>
      <c r="J183" s="113"/>
      <c r="K183" s="113"/>
      <c r="L183" s="113"/>
      <c r="M183" s="113"/>
      <c r="N183" s="113"/>
      <c r="O183" s="113"/>
      <c r="P183" s="113"/>
      <c r="Q183" s="113"/>
      <c r="R183" s="113"/>
      <c r="S183" s="113"/>
    </row>
    <row r="184" spans="1:20">
      <c r="A184" s="102"/>
      <c r="B184" s="102"/>
      <c r="D184">
        <v>1</v>
      </c>
      <c r="E184">
        <v>1</v>
      </c>
      <c r="G184" t="s">
        <v>360</v>
      </c>
      <c r="I184" s="113"/>
      <c r="J184" s="113"/>
      <c r="K184" s="113"/>
      <c r="L184" s="113"/>
      <c r="M184" s="113"/>
      <c r="N184" s="113"/>
      <c r="O184" s="113"/>
      <c r="P184" s="113"/>
      <c r="Q184" s="113"/>
      <c r="R184" s="113"/>
      <c r="S184" s="113"/>
    </row>
    <row r="185" spans="1:20">
      <c r="A185" s="102"/>
      <c r="B185" s="102"/>
      <c r="D185">
        <v>1</v>
      </c>
      <c r="H185" t="s">
        <v>421</v>
      </c>
      <c r="I185" s="113">
        <v>0</v>
      </c>
      <c r="J185" s="113">
        <v>49999.999999999993</v>
      </c>
      <c r="K185" s="113">
        <v>0</v>
      </c>
      <c r="L185" s="113">
        <v>49999.999999999993</v>
      </c>
      <c r="M185" s="113">
        <v>0</v>
      </c>
      <c r="N185" s="113">
        <v>49999.999999999993</v>
      </c>
      <c r="O185" s="113">
        <v>0</v>
      </c>
      <c r="P185" s="113">
        <v>49999.999999999993</v>
      </c>
      <c r="Q185" s="113">
        <v>0</v>
      </c>
      <c r="R185" s="113">
        <v>49999.999999999993</v>
      </c>
      <c r="S185" s="113">
        <v>0</v>
      </c>
      <c r="T185" s="113">
        <v>249999.99999999997</v>
      </c>
    </row>
    <row r="186" spans="1:20">
      <c r="A186" s="102"/>
      <c r="B186" s="102"/>
      <c r="D186">
        <v>1</v>
      </c>
      <c r="H186" t="s">
        <v>420</v>
      </c>
      <c r="I186" s="113">
        <v>60000</v>
      </c>
      <c r="J186" s="113">
        <v>0</v>
      </c>
      <c r="K186" s="113">
        <v>49999.999999999993</v>
      </c>
      <c r="L186" s="113">
        <v>0</v>
      </c>
      <c r="M186" s="113">
        <v>49999.999999999993</v>
      </c>
      <c r="N186" s="113">
        <v>0</v>
      </c>
      <c r="O186" s="113">
        <v>49999.999999999993</v>
      </c>
      <c r="P186" s="113">
        <v>0</v>
      </c>
      <c r="Q186" s="113">
        <v>49999.999999999993</v>
      </c>
      <c r="R186" s="113">
        <v>0</v>
      </c>
      <c r="S186" s="113">
        <v>49999.999999999993</v>
      </c>
      <c r="T186" s="113">
        <v>310000</v>
      </c>
    </row>
    <row r="187" spans="1:20" hidden="1">
      <c r="A187" s="102"/>
      <c r="B187" s="102"/>
      <c r="D187">
        <v>0</v>
      </c>
      <c r="H187" t="s">
        <v>715</v>
      </c>
      <c r="I187" s="113">
        <v>0</v>
      </c>
      <c r="J187" s="113">
        <v>0</v>
      </c>
      <c r="K187" s="113">
        <v>0</v>
      </c>
      <c r="L187" s="113">
        <v>0</v>
      </c>
      <c r="M187" s="113">
        <v>0</v>
      </c>
      <c r="N187" s="113">
        <v>0</v>
      </c>
      <c r="O187" s="113">
        <v>0</v>
      </c>
      <c r="P187" s="113">
        <v>0</v>
      </c>
      <c r="Q187" s="113">
        <v>0</v>
      </c>
      <c r="R187" s="113">
        <v>0</v>
      </c>
      <c r="S187" s="113">
        <v>0</v>
      </c>
      <c r="T187" s="113">
        <v>0</v>
      </c>
    </row>
    <row r="188" spans="1:20" hidden="1">
      <c r="A188" s="102"/>
      <c r="B188" s="102"/>
      <c r="D188">
        <v>0</v>
      </c>
      <c r="E188">
        <v>2</v>
      </c>
      <c r="G188" t="s">
        <v>365</v>
      </c>
      <c r="H188" s="170"/>
      <c r="I188" s="692"/>
      <c r="J188" s="692"/>
      <c r="K188" s="692"/>
      <c r="L188" s="692"/>
      <c r="M188" s="692"/>
      <c r="N188" s="692"/>
      <c r="O188" s="692"/>
      <c r="P188" s="692"/>
      <c r="Q188" s="692"/>
      <c r="R188" s="692"/>
      <c r="S188" s="692"/>
      <c r="T188" s="692"/>
    </row>
    <row r="189" spans="1:20" hidden="1">
      <c r="A189" s="102"/>
      <c r="B189" s="102"/>
      <c r="D189">
        <v>0</v>
      </c>
      <c r="H189" t="s">
        <v>421</v>
      </c>
      <c r="I189" s="113">
        <v>0</v>
      </c>
      <c r="J189" s="113">
        <v>0</v>
      </c>
      <c r="K189" s="113">
        <v>0</v>
      </c>
      <c r="L189" s="113">
        <v>0</v>
      </c>
      <c r="M189" s="113">
        <v>0</v>
      </c>
      <c r="N189" s="113">
        <v>0</v>
      </c>
      <c r="O189" s="113">
        <v>0</v>
      </c>
      <c r="P189" s="113">
        <v>0</v>
      </c>
      <c r="Q189" s="113">
        <v>0</v>
      </c>
      <c r="R189" s="113">
        <v>0</v>
      </c>
      <c r="S189" s="113">
        <v>0</v>
      </c>
      <c r="T189" s="113">
        <v>0</v>
      </c>
    </row>
    <row r="190" spans="1:20" hidden="1">
      <c r="A190" s="102"/>
      <c r="B190" s="102"/>
      <c r="D190">
        <v>0</v>
      </c>
      <c r="H190" t="s">
        <v>420</v>
      </c>
      <c r="I190" s="113">
        <v>0</v>
      </c>
      <c r="J190" s="113">
        <v>0</v>
      </c>
      <c r="K190" s="113">
        <v>0</v>
      </c>
      <c r="L190" s="113">
        <v>0</v>
      </c>
      <c r="M190" s="113">
        <v>0</v>
      </c>
      <c r="N190" s="113">
        <v>0</v>
      </c>
      <c r="O190" s="113">
        <v>0</v>
      </c>
      <c r="P190" s="113">
        <v>0</v>
      </c>
      <c r="Q190" s="113">
        <v>0</v>
      </c>
      <c r="R190" s="113">
        <v>0</v>
      </c>
      <c r="S190" s="113">
        <v>0</v>
      </c>
      <c r="T190" s="113">
        <v>0</v>
      </c>
    </row>
    <row r="191" spans="1:20" hidden="1">
      <c r="A191" s="102"/>
      <c r="B191" s="102"/>
      <c r="D191">
        <v>0</v>
      </c>
      <c r="H191" t="s">
        <v>715</v>
      </c>
      <c r="I191" s="113">
        <v>0</v>
      </c>
      <c r="J191" s="113">
        <v>0</v>
      </c>
      <c r="K191" s="113">
        <v>0</v>
      </c>
      <c r="L191" s="113">
        <v>0</v>
      </c>
      <c r="M191" s="113">
        <v>0</v>
      </c>
      <c r="N191" s="113">
        <v>0</v>
      </c>
      <c r="O191" s="113">
        <v>0</v>
      </c>
      <c r="P191" s="113">
        <v>0</v>
      </c>
      <c r="Q191" s="113">
        <v>0</v>
      </c>
      <c r="R191" s="113">
        <v>0</v>
      </c>
      <c r="S191" s="113">
        <v>0</v>
      </c>
      <c r="T191" s="113">
        <v>0</v>
      </c>
    </row>
    <row r="192" spans="1:20">
      <c r="A192" s="102"/>
      <c r="B192" s="102"/>
      <c r="D192">
        <v>1</v>
      </c>
      <c r="E192">
        <v>3</v>
      </c>
      <c r="G192" t="s">
        <v>121</v>
      </c>
      <c r="H192" s="170"/>
      <c r="I192" s="692"/>
      <c r="J192" s="692"/>
      <c r="K192" s="692"/>
      <c r="L192" s="692"/>
      <c r="M192" s="692"/>
      <c r="N192" s="692"/>
      <c r="O192" s="692"/>
      <c r="P192" s="692"/>
      <c r="Q192" s="692"/>
      <c r="R192" s="692"/>
      <c r="S192" s="692"/>
      <c r="T192" s="692"/>
    </row>
    <row r="193" spans="1:20">
      <c r="A193" s="102"/>
      <c r="B193" s="102"/>
      <c r="D193">
        <v>0</v>
      </c>
      <c r="H193" t="s">
        <v>421</v>
      </c>
      <c r="I193" s="113">
        <v>0</v>
      </c>
      <c r="J193" s="113">
        <v>0</v>
      </c>
      <c r="K193" s="113">
        <v>0</v>
      </c>
      <c r="L193" s="113">
        <v>0</v>
      </c>
      <c r="M193" s="113">
        <v>0</v>
      </c>
      <c r="N193" s="113">
        <v>0</v>
      </c>
      <c r="O193" s="113">
        <v>0</v>
      </c>
      <c r="P193" s="113">
        <v>0</v>
      </c>
      <c r="Q193" s="113">
        <v>0</v>
      </c>
      <c r="R193" s="113">
        <v>0</v>
      </c>
      <c r="S193" s="113">
        <v>0</v>
      </c>
      <c r="T193" s="113">
        <v>0</v>
      </c>
    </row>
    <row r="194" spans="1:20">
      <c r="A194" s="102"/>
      <c r="B194" s="102"/>
      <c r="D194">
        <v>1</v>
      </c>
      <c r="H194" t="s">
        <v>420</v>
      </c>
      <c r="I194" s="113">
        <v>49999.999999999993</v>
      </c>
      <c r="J194" s="113">
        <v>49999.999999999993</v>
      </c>
      <c r="K194" s="113">
        <v>49999.999999999993</v>
      </c>
      <c r="L194" s="113">
        <v>49999.999999999993</v>
      </c>
      <c r="M194" s="113">
        <v>49999.999999999993</v>
      </c>
      <c r="N194" s="113">
        <v>49999.999999999993</v>
      </c>
      <c r="O194" s="113">
        <v>49999.999999999993</v>
      </c>
      <c r="P194" s="113">
        <v>49999.999999999993</v>
      </c>
      <c r="Q194" s="113">
        <v>49999.999999999993</v>
      </c>
      <c r="R194" s="113">
        <v>49999.999999999993</v>
      </c>
      <c r="S194" s="113">
        <v>49999.999999999993</v>
      </c>
      <c r="T194" s="113">
        <v>549999.99999999988</v>
      </c>
    </row>
    <row r="195" spans="1:20" hidden="1">
      <c r="A195" s="102"/>
      <c r="B195" s="102"/>
      <c r="D195">
        <v>0</v>
      </c>
      <c r="H195" t="s">
        <v>715</v>
      </c>
      <c r="I195" s="113">
        <v>0</v>
      </c>
      <c r="J195" s="113">
        <v>0</v>
      </c>
      <c r="K195" s="113">
        <v>0</v>
      </c>
      <c r="L195" s="113">
        <v>0</v>
      </c>
      <c r="M195" s="113">
        <v>0</v>
      </c>
      <c r="N195" s="113">
        <v>0</v>
      </c>
      <c r="O195" s="113">
        <v>0</v>
      </c>
      <c r="P195" s="113">
        <v>0</v>
      </c>
      <c r="Q195" s="113">
        <v>0</v>
      </c>
      <c r="R195" s="113">
        <v>0</v>
      </c>
      <c r="S195" s="113">
        <v>0</v>
      </c>
      <c r="T195" s="113">
        <v>0</v>
      </c>
    </row>
    <row r="196" spans="1:20">
      <c r="A196" s="102"/>
      <c r="B196" s="102"/>
      <c r="D196">
        <v>1</v>
      </c>
      <c r="E196">
        <v>4</v>
      </c>
      <c r="G196" t="s">
        <v>101</v>
      </c>
      <c r="H196" s="170"/>
      <c r="I196" s="692"/>
      <c r="J196" s="692"/>
      <c r="K196" s="692"/>
      <c r="L196" s="692"/>
      <c r="M196" s="692"/>
      <c r="N196" s="692"/>
      <c r="O196" s="692"/>
      <c r="P196" s="692"/>
      <c r="Q196" s="692"/>
      <c r="R196" s="692"/>
      <c r="S196" s="692"/>
      <c r="T196" s="692"/>
    </row>
    <row r="197" spans="1:20" hidden="1">
      <c r="A197" s="102"/>
      <c r="B197" s="102"/>
      <c r="D197">
        <v>0</v>
      </c>
      <c r="H197" t="s">
        <v>421</v>
      </c>
      <c r="I197" s="113">
        <v>0</v>
      </c>
      <c r="J197" s="113">
        <v>0</v>
      </c>
      <c r="K197" s="113">
        <v>0</v>
      </c>
      <c r="L197" s="113">
        <v>0</v>
      </c>
      <c r="M197" s="113">
        <v>0</v>
      </c>
      <c r="N197" s="113">
        <v>0</v>
      </c>
      <c r="O197" s="113">
        <v>0</v>
      </c>
      <c r="P197" s="113">
        <v>0</v>
      </c>
      <c r="Q197" s="113">
        <v>0</v>
      </c>
      <c r="R197" s="113">
        <v>0</v>
      </c>
      <c r="S197" s="113">
        <v>0</v>
      </c>
      <c r="T197" s="113">
        <v>0</v>
      </c>
    </row>
    <row r="198" spans="1:20" hidden="1">
      <c r="A198" s="102"/>
      <c r="B198" s="102"/>
      <c r="D198">
        <v>0</v>
      </c>
      <c r="H198" t="s">
        <v>420</v>
      </c>
      <c r="I198" s="113">
        <v>0</v>
      </c>
      <c r="J198" s="113">
        <v>0</v>
      </c>
      <c r="K198" s="113">
        <v>0</v>
      </c>
      <c r="L198" s="113">
        <v>0</v>
      </c>
      <c r="M198" s="113">
        <v>0</v>
      </c>
      <c r="N198" s="113">
        <v>0</v>
      </c>
      <c r="O198" s="113">
        <v>0</v>
      </c>
      <c r="P198" s="113">
        <v>0</v>
      </c>
      <c r="Q198" s="113">
        <v>0</v>
      </c>
      <c r="R198" s="113">
        <v>0</v>
      </c>
      <c r="S198" s="113">
        <v>0</v>
      </c>
      <c r="T198" s="113">
        <v>0</v>
      </c>
    </row>
    <row r="199" spans="1:20">
      <c r="A199" s="102"/>
      <c r="B199" s="102"/>
      <c r="D199">
        <v>1</v>
      </c>
      <c r="H199" t="s">
        <v>715</v>
      </c>
      <c r="I199" s="113">
        <v>20000</v>
      </c>
      <c r="J199" s="113">
        <v>20000</v>
      </c>
      <c r="K199" s="113">
        <v>20000</v>
      </c>
      <c r="L199" s="113">
        <v>20000</v>
      </c>
      <c r="M199" s="113">
        <v>20000</v>
      </c>
      <c r="N199" s="113">
        <v>20000</v>
      </c>
      <c r="O199" s="113">
        <v>20000</v>
      </c>
      <c r="P199" s="113">
        <v>20000</v>
      </c>
      <c r="Q199" s="113">
        <v>20000</v>
      </c>
      <c r="R199" s="113">
        <v>20000</v>
      </c>
      <c r="S199" s="113">
        <v>20000</v>
      </c>
      <c r="T199" s="113">
        <v>220000</v>
      </c>
    </row>
    <row r="200" spans="1:20">
      <c r="A200" s="102"/>
      <c r="B200" s="102"/>
      <c r="D200">
        <v>1</v>
      </c>
      <c r="E200">
        <v>5</v>
      </c>
      <c r="G200" t="s">
        <v>110</v>
      </c>
      <c r="H200" s="170"/>
      <c r="I200" s="692"/>
      <c r="J200" s="692"/>
      <c r="K200" s="692"/>
      <c r="L200" s="692"/>
      <c r="M200" s="692"/>
      <c r="N200" s="692"/>
      <c r="O200" s="692"/>
      <c r="P200" s="692"/>
      <c r="Q200" s="692"/>
      <c r="R200" s="692"/>
      <c r="S200" s="692"/>
      <c r="T200" s="692"/>
    </row>
    <row r="201" spans="1:20">
      <c r="A201" s="102"/>
      <c r="B201" s="102"/>
      <c r="D201">
        <v>1</v>
      </c>
      <c r="H201" t="s">
        <v>421</v>
      </c>
      <c r="I201" s="113">
        <v>40000</v>
      </c>
      <c r="J201" s="113">
        <v>0</v>
      </c>
      <c r="K201" s="113">
        <v>49999.999999999993</v>
      </c>
      <c r="L201" s="113">
        <v>0</v>
      </c>
      <c r="M201" s="113">
        <v>49999.999999999993</v>
      </c>
      <c r="N201" s="113">
        <v>0</v>
      </c>
      <c r="O201" s="113">
        <v>49999.999999999993</v>
      </c>
      <c r="P201" s="113">
        <v>0</v>
      </c>
      <c r="Q201" s="113">
        <v>49999.999999999993</v>
      </c>
      <c r="R201" s="113">
        <v>0</v>
      </c>
      <c r="S201" s="113">
        <v>49999.999999999993</v>
      </c>
      <c r="T201" s="113">
        <v>290000</v>
      </c>
    </row>
    <row r="202" spans="1:20">
      <c r="A202" s="102"/>
      <c r="B202" s="102"/>
      <c r="D202">
        <v>1</v>
      </c>
      <c r="H202" t="s">
        <v>420</v>
      </c>
      <c r="I202" s="113">
        <v>0</v>
      </c>
      <c r="J202" s="113">
        <v>49999.999999999993</v>
      </c>
      <c r="K202" s="113">
        <v>0</v>
      </c>
      <c r="L202" s="113">
        <v>49999.999999999993</v>
      </c>
      <c r="M202" s="113">
        <v>0</v>
      </c>
      <c r="N202" s="113">
        <v>49999.999999999993</v>
      </c>
      <c r="O202" s="113">
        <v>0</v>
      </c>
      <c r="P202" s="113">
        <v>49999.999999999993</v>
      </c>
      <c r="Q202" s="113">
        <v>0</v>
      </c>
      <c r="R202" s="113">
        <v>49999.999999999993</v>
      </c>
      <c r="S202" s="113">
        <v>0</v>
      </c>
      <c r="T202" s="113">
        <v>249999.99999999997</v>
      </c>
    </row>
    <row r="203" spans="1:20" hidden="1">
      <c r="A203" s="102"/>
      <c r="B203" s="102"/>
      <c r="D203">
        <v>0</v>
      </c>
      <c r="H203" t="s">
        <v>715</v>
      </c>
      <c r="I203" s="113">
        <v>0</v>
      </c>
      <c r="J203" s="113">
        <v>0</v>
      </c>
      <c r="K203" s="113">
        <v>0</v>
      </c>
      <c r="L203" s="113">
        <v>0</v>
      </c>
      <c r="M203" s="113">
        <v>0</v>
      </c>
      <c r="N203" s="113">
        <v>0</v>
      </c>
      <c r="O203" s="113">
        <v>0</v>
      </c>
      <c r="P203" s="113">
        <v>0</v>
      </c>
      <c r="Q203" s="113">
        <v>0</v>
      </c>
      <c r="R203" s="113">
        <v>0</v>
      </c>
      <c r="S203" s="113">
        <v>0</v>
      </c>
      <c r="T203" s="113">
        <v>0</v>
      </c>
    </row>
    <row r="204" spans="1:20">
      <c r="A204" s="102"/>
      <c r="B204" s="102"/>
      <c r="D204">
        <v>1</v>
      </c>
      <c r="E204">
        <v>6</v>
      </c>
      <c r="G204" t="s">
        <v>292</v>
      </c>
      <c r="H204" s="170"/>
      <c r="I204" s="692"/>
      <c r="J204" s="692"/>
      <c r="K204" s="692"/>
      <c r="L204" s="692"/>
      <c r="M204" s="692"/>
      <c r="N204" s="692"/>
      <c r="O204" s="692"/>
      <c r="P204" s="692"/>
      <c r="Q204" s="692"/>
      <c r="R204" s="692"/>
      <c r="S204" s="692"/>
      <c r="T204" s="692"/>
    </row>
    <row r="205" spans="1:20" hidden="1">
      <c r="A205" s="102"/>
      <c r="B205" s="102"/>
      <c r="D205">
        <v>0</v>
      </c>
      <c r="H205" t="s">
        <v>421</v>
      </c>
      <c r="I205" s="113">
        <v>0</v>
      </c>
      <c r="J205" s="113">
        <v>0</v>
      </c>
      <c r="K205" s="113">
        <v>0</v>
      </c>
      <c r="L205" s="113">
        <v>0</v>
      </c>
      <c r="M205" s="113">
        <v>0</v>
      </c>
      <c r="N205" s="113">
        <v>0</v>
      </c>
      <c r="O205" s="113">
        <v>0</v>
      </c>
      <c r="P205" s="113">
        <v>0</v>
      </c>
      <c r="Q205" s="113">
        <v>0</v>
      </c>
      <c r="R205" s="113">
        <v>0</v>
      </c>
      <c r="S205" s="113">
        <v>0</v>
      </c>
      <c r="T205" s="113">
        <v>0</v>
      </c>
    </row>
    <row r="206" spans="1:20">
      <c r="A206" s="102"/>
      <c r="B206" s="102"/>
      <c r="D206">
        <v>1</v>
      </c>
      <c r="H206" t="s">
        <v>420</v>
      </c>
      <c r="I206" s="113">
        <v>0</v>
      </c>
      <c r="J206" s="113">
        <v>0</v>
      </c>
      <c r="K206" s="113">
        <v>0</v>
      </c>
      <c r="L206" s="113">
        <v>21000</v>
      </c>
      <c r="M206" s="113">
        <v>21000</v>
      </c>
      <c r="N206" s="113">
        <v>21000</v>
      </c>
      <c r="O206" s="113">
        <v>21000</v>
      </c>
      <c r="P206" s="113">
        <v>21000</v>
      </c>
      <c r="Q206" s="113">
        <v>21000</v>
      </c>
      <c r="R206" s="113">
        <v>21000</v>
      </c>
      <c r="S206" s="113">
        <v>21000</v>
      </c>
      <c r="T206" s="113">
        <v>168000</v>
      </c>
    </row>
    <row r="207" spans="1:20" hidden="1">
      <c r="A207" s="102"/>
      <c r="B207" s="102"/>
      <c r="D207">
        <v>0</v>
      </c>
      <c r="H207" t="s">
        <v>715</v>
      </c>
      <c r="I207" s="113">
        <v>0</v>
      </c>
      <c r="J207" s="113">
        <v>0</v>
      </c>
      <c r="K207" s="113">
        <v>0</v>
      </c>
      <c r="L207" s="113">
        <v>0</v>
      </c>
      <c r="M207" s="113">
        <v>0</v>
      </c>
      <c r="N207" s="113">
        <v>0</v>
      </c>
      <c r="O207" s="113">
        <v>0</v>
      </c>
      <c r="P207" s="113">
        <v>0</v>
      </c>
      <c r="Q207" s="113">
        <v>0</v>
      </c>
      <c r="R207" s="113">
        <v>0</v>
      </c>
      <c r="S207" s="113">
        <v>0</v>
      </c>
      <c r="T207" s="113">
        <v>0</v>
      </c>
    </row>
    <row r="208" spans="1:20" hidden="1">
      <c r="A208" s="102"/>
      <c r="B208" s="102"/>
      <c r="D208">
        <v>0</v>
      </c>
      <c r="E208">
        <v>7</v>
      </c>
      <c r="G208" t="s">
        <v>373</v>
      </c>
      <c r="H208" s="170"/>
      <c r="I208" s="692"/>
      <c r="J208" s="692"/>
      <c r="K208" s="692"/>
      <c r="L208" s="692"/>
      <c r="M208" s="692"/>
      <c r="N208" s="692"/>
      <c r="O208" s="692"/>
      <c r="P208" s="692"/>
      <c r="Q208" s="692"/>
      <c r="R208" s="692"/>
      <c r="S208" s="692"/>
      <c r="T208" s="692"/>
    </row>
    <row r="209" spans="1:20" hidden="1">
      <c r="A209" s="102"/>
      <c r="B209" s="102"/>
      <c r="D209">
        <v>0</v>
      </c>
      <c r="H209" t="s">
        <v>421</v>
      </c>
      <c r="I209" s="113">
        <v>0</v>
      </c>
      <c r="J209" s="113">
        <v>0</v>
      </c>
      <c r="K209" s="113">
        <v>0</v>
      </c>
      <c r="L209" s="113">
        <v>0</v>
      </c>
      <c r="M209" s="113">
        <v>0</v>
      </c>
      <c r="N209" s="113">
        <v>0</v>
      </c>
      <c r="O209" s="113">
        <v>0</v>
      </c>
      <c r="P209" s="113">
        <v>0</v>
      </c>
      <c r="Q209" s="113">
        <v>0</v>
      </c>
      <c r="R209" s="113">
        <v>0</v>
      </c>
      <c r="S209" s="113">
        <v>0</v>
      </c>
      <c r="T209" s="113">
        <v>0</v>
      </c>
    </row>
    <row r="210" spans="1:20" hidden="1">
      <c r="A210" s="102"/>
      <c r="B210" s="102"/>
      <c r="D210">
        <v>0</v>
      </c>
      <c r="H210" t="s">
        <v>420</v>
      </c>
      <c r="I210" s="113">
        <v>0</v>
      </c>
      <c r="J210" s="113">
        <v>0</v>
      </c>
      <c r="K210" s="113">
        <v>0</v>
      </c>
      <c r="L210" s="113">
        <v>0</v>
      </c>
      <c r="M210" s="113">
        <v>0</v>
      </c>
      <c r="N210" s="113">
        <v>0</v>
      </c>
      <c r="O210" s="113">
        <v>0</v>
      </c>
      <c r="P210" s="113">
        <v>0</v>
      </c>
      <c r="Q210" s="113">
        <v>0</v>
      </c>
      <c r="R210" s="113">
        <v>0</v>
      </c>
      <c r="S210" s="113">
        <v>0</v>
      </c>
      <c r="T210" s="113">
        <v>0</v>
      </c>
    </row>
    <row r="211" spans="1:20" hidden="1">
      <c r="A211" s="102"/>
      <c r="B211" s="102"/>
      <c r="D211">
        <v>0</v>
      </c>
      <c r="H211" t="s">
        <v>715</v>
      </c>
      <c r="I211" s="113">
        <v>0</v>
      </c>
      <c r="J211" s="113">
        <v>0</v>
      </c>
      <c r="K211" s="113">
        <v>0</v>
      </c>
      <c r="L211" s="113">
        <v>0</v>
      </c>
      <c r="M211" s="113">
        <v>0</v>
      </c>
      <c r="N211" s="113">
        <v>0</v>
      </c>
      <c r="O211" s="113">
        <v>0</v>
      </c>
      <c r="P211" s="113">
        <v>0</v>
      </c>
      <c r="Q211" s="113">
        <v>0</v>
      </c>
      <c r="R211" s="113">
        <v>0</v>
      </c>
      <c r="S211" s="113">
        <v>0</v>
      </c>
      <c r="T211" s="113">
        <v>0</v>
      </c>
    </row>
    <row r="212" spans="1:20">
      <c r="A212" s="102"/>
      <c r="B212" s="102"/>
      <c r="D212">
        <v>1</v>
      </c>
      <c r="E212">
        <v>8</v>
      </c>
      <c r="G212" t="s">
        <v>123</v>
      </c>
      <c r="H212" s="170"/>
      <c r="I212" s="692"/>
      <c r="J212" s="692"/>
      <c r="K212" s="692"/>
      <c r="L212" s="692"/>
      <c r="M212" s="692"/>
      <c r="N212" s="692"/>
      <c r="O212" s="692"/>
      <c r="P212" s="692"/>
      <c r="Q212" s="692"/>
      <c r="R212" s="692"/>
      <c r="S212" s="692"/>
      <c r="T212" s="692"/>
    </row>
    <row r="213" spans="1:20" hidden="1">
      <c r="A213" s="102"/>
      <c r="B213" s="102"/>
      <c r="D213">
        <v>0</v>
      </c>
      <c r="H213" t="s">
        <v>421</v>
      </c>
      <c r="I213" s="113">
        <v>0</v>
      </c>
      <c r="J213" s="113">
        <v>0</v>
      </c>
      <c r="K213" s="113">
        <v>0</v>
      </c>
      <c r="L213" s="113">
        <v>0</v>
      </c>
      <c r="M213" s="113">
        <v>0</v>
      </c>
      <c r="N213" s="113">
        <v>0</v>
      </c>
      <c r="O213" s="113">
        <v>0</v>
      </c>
      <c r="P213" s="113">
        <v>0</v>
      </c>
      <c r="Q213" s="113">
        <v>0</v>
      </c>
      <c r="R213" s="113">
        <v>0</v>
      </c>
      <c r="S213" s="113">
        <v>0</v>
      </c>
      <c r="T213" s="113">
        <v>0</v>
      </c>
    </row>
    <row r="214" spans="1:20" hidden="1">
      <c r="A214" s="102"/>
      <c r="B214" s="102"/>
      <c r="D214">
        <v>0</v>
      </c>
      <c r="H214" t="s">
        <v>420</v>
      </c>
      <c r="I214" s="113">
        <v>0</v>
      </c>
      <c r="J214" s="113">
        <v>0</v>
      </c>
      <c r="K214" s="113">
        <v>0</v>
      </c>
      <c r="L214" s="113">
        <v>0</v>
      </c>
      <c r="M214" s="113">
        <v>0</v>
      </c>
      <c r="N214" s="113">
        <v>0</v>
      </c>
      <c r="O214" s="113">
        <v>0</v>
      </c>
      <c r="P214" s="113">
        <v>0</v>
      </c>
      <c r="Q214" s="113">
        <v>0</v>
      </c>
      <c r="R214" s="113">
        <v>0</v>
      </c>
      <c r="S214" s="113">
        <v>0</v>
      </c>
      <c r="T214" s="113">
        <v>0</v>
      </c>
    </row>
    <row r="215" spans="1:20">
      <c r="A215" s="102"/>
      <c r="B215" s="102"/>
      <c r="D215">
        <v>1</v>
      </c>
      <c r="H215" t="s">
        <v>715</v>
      </c>
      <c r="I215" s="113">
        <v>30000</v>
      </c>
      <c r="J215" s="113">
        <v>0</v>
      </c>
      <c r="K215" s="113">
        <v>0</v>
      </c>
      <c r="L215" s="113">
        <v>0</v>
      </c>
      <c r="M215" s="113">
        <v>0</v>
      </c>
      <c r="N215" s="113">
        <v>0</v>
      </c>
      <c r="O215" s="113">
        <v>0</v>
      </c>
      <c r="P215" s="113">
        <v>0</v>
      </c>
      <c r="Q215" s="113">
        <v>0</v>
      </c>
      <c r="R215" s="113">
        <v>0</v>
      </c>
      <c r="S215" s="113">
        <v>0</v>
      </c>
      <c r="T215" s="113">
        <v>30000</v>
      </c>
    </row>
    <row r="216" spans="1:20" hidden="1">
      <c r="A216" s="102"/>
      <c r="B216" s="102"/>
      <c r="D216">
        <v>0</v>
      </c>
      <c r="E216">
        <v>9</v>
      </c>
      <c r="G216" t="e">
        <v>#N/A</v>
      </c>
      <c r="H216" s="170"/>
      <c r="I216" s="692"/>
      <c r="J216" s="692"/>
      <c r="K216" s="692"/>
      <c r="L216" s="692"/>
      <c r="M216" s="692"/>
      <c r="N216" s="692"/>
      <c r="O216" s="692"/>
      <c r="P216" s="692"/>
      <c r="Q216" s="692"/>
      <c r="R216" s="692"/>
      <c r="S216" s="692"/>
      <c r="T216" s="692"/>
    </row>
    <row r="217" spans="1:20" hidden="1">
      <c r="A217" s="102"/>
      <c r="B217" s="102"/>
      <c r="D217">
        <v>0</v>
      </c>
      <c r="H217" t="s">
        <v>421</v>
      </c>
      <c r="I217" s="113">
        <v>0</v>
      </c>
      <c r="J217" s="113">
        <v>0</v>
      </c>
      <c r="K217" s="113">
        <v>0</v>
      </c>
      <c r="L217" s="113">
        <v>0</v>
      </c>
      <c r="M217" s="113">
        <v>0</v>
      </c>
      <c r="N217" s="113">
        <v>0</v>
      </c>
      <c r="O217" s="113">
        <v>0</v>
      </c>
      <c r="P217" s="113">
        <v>0</v>
      </c>
      <c r="Q217" s="113">
        <v>0</v>
      </c>
      <c r="R217" s="113">
        <v>0</v>
      </c>
      <c r="S217" s="113">
        <v>0</v>
      </c>
      <c r="T217" s="113">
        <v>0</v>
      </c>
    </row>
    <row r="218" spans="1:20" hidden="1">
      <c r="A218" s="102"/>
      <c r="B218" s="102"/>
      <c r="D218">
        <v>0</v>
      </c>
      <c r="H218" t="s">
        <v>420</v>
      </c>
      <c r="I218" s="113">
        <v>0</v>
      </c>
      <c r="J218" s="113">
        <v>0</v>
      </c>
      <c r="K218" s="113">
        <v>0</v>
      </c>
      <c r="L218" s="113">
        <v>0</v>
      </c>
      <c r="M218" s="113">
        <v>0</v>
      </c>
      <c r="N218" s="113">
        <v>0</v>
      </c>
      <c r="O218" s="113">
        <v>0</v>
      </c>
      <c r="P218" s="113">
        <v>0</v>
      </c>
      <c r="Q218" s="113">
        <v>0</v>
      </c>
      <c r="R218" s="113">
        <v>0</v>
      </c>
      <c r="S218" s="113">
        <v>0</v>
      </c>
      <c r="T218" s="113">
        <v>0</v>
      </c>
    </row>
    <row r="219" spans="1:20" hidden="1">
      <c r="A219" s="102"/>
      <c r="B219" s="102"/>
      <c r="D219">
        <v>0</v>
      </c>
      <c r="H219" t="s">
        <v>715</v>
      </c>
      <c r="I219" s="113">
        <v>0</v>
      </c>
      <c r="J219" s="113">
        <v>0</v>
      </c>
      <c r="K219" s="113">
        <v>0</v>
      </c>
      <c r="L219" s="113">
        <v>0</v>
      </c>
      <c r="M219" s="113">
        <v>0</v>
      </c>
      <c r="N219" s="113">
        <v>0</v>
      </c>
      <c r="O219" s="113">
        <v>0</v>
      </c>
      <c r="P219" s="113">
        <v>0</v>
      </c>
      <c r="Q219" s="113">
        <v>0</v>
      </c>
      <c r="R219" s="113">
        <v>0</v>
      </c>
      <c r="S219" s="113">
        <v>0</v>
      </c>
      <c r="T219" s="113">
        <v>0</v>
      </c>
    </row>
    <row r="220" spans="1:20" hidden="1">
      <c r="A220" s="102"/>
      <c r="B220" s="102"/>
      <c r="D220">
        <v>0</v>
      </c>
      <c r="E220">
        <v>10</v>
      </c>
      <c r="G220" t="e">
        <v>#N/A</v>
      </c>
      <c r="H220" s="170"/>
      <c r="I220" s="692"/>
      <c r="J220" s="692"/>
      <c r="K220" s="692"/>
      <c r="L220" s="692"/>
      <c r="M220" s="692"/>
      <c r="N220" s="692"/>
      <c r="O220" s="692"/>
      <c r="P220" s="692"/>
      <c r="Q220" s="692"/>
      <c r="R220" s="692"/>
      <c r="S220" s="692"/>
      <c r="T220" s="692"/>
    </row>
    <row r="221" spans="1:20" hidden="1">
      <c r="A221" s="102"/>
      <c r="B221" s="102"/>
      <c r="D221">
        <v>0</v>
      </c>
      <c r="H221" t="s">
        <v>421</v>
      </c>
      <c r="I221" s="113">
        <v>0</v>
      </c>
      <c r="J221" s="113">
        <v>0</v>
      </c>
      <c r="K221" s="113">
        <v>0</v>
      </c>
      <c r="L221" s="113">
        <v>0</v>
      </c>
      <c r="M221" s="113">
        <v>0</v>
      </c>
      <c r="N221" s="113">
        <v>0</v>
      </c>
      <c r="O221" s="113">
        <v>0</v>
      </c>
      <c r="P221" s="113">
        <v>0</v>
      </c>
      <c r="Q221" s="113">
        <v>0</v>
      </c>
      <c r="R221" s="113">
        <v>0</v>
      </c>
      <c r="S221" s="113">
        <v>0</v>
      </c>
      <c r="T221" s="113">
        <v>0</v>
      </c>
    </row>
    <row r="222" spans="1:20" hidden="1">
      <c r="A222" s="102"/>
      <c r="B222" s="102"/>
      <c r="D222">
        <v>0</v>
      </c>
      <c r="H222" t="s">
        <v>420</v>
      </c>
      <c r="I222" s="113">
        <v>0</v>
      </c>
      <c r="J222" s="113">
        <v>0</v>
      </c>
      <c r="K222" s="113">
        <v>0</v>
      </c>
      <c r="L222" s="113">
        <v>0</v>
      </c>
      <c r="M222" s="113">
        <v>0</v>
      </c>
      <c r="N222" s="113">
        <v>0</v>
      </c>
      <c r="O222" s="113">
        <v>0</v>
      </c>
      <c r="P222" s="113">
        <v>0</v>
      </c>
      <c r="Q222" s="113">
        <v>0</v>
      </c>
      <c r="R222" s="113">
        <v>0</v>
      </c>
      <c r="S222" s="113">
        <v>0</v>
      </c>
      <c r="T222" s="113">
        <v>0</v>
      </c>
    </row>
    <row r="223" spans="1:20" hidden="1">
      <c r="A223" s="102"/>
      <c r="B223" s="102"/>
      <c r="D223">
        <v>0</v>
      </c>
      <c r="H223" t="s">
        <v>715</v>
      </c>
      <c r="I223" s="113">
        <v>0</v>
      </c>
      <c r="J223" s="113">
        <v>0</v>
      </c>
      <c r="K223" s="113">
        <v>0</v>
      </c>
      <c r="L223" s="113">
        <v>0</v>
      </c>
      <c r="M223" s="113">
        <v>0</v>
      </c>
      <c r="N223" s="113">
        <v>0</v>
      </c>
      <c r="O223" s="113">
        <v>0</v>
      </c>
      <c r="P223" s="113">
        <v>0</v>
      </c>
      <c r="Q223" s="113">
        <v>0</v>
      </c>
      <c r="R223" s="113">
        <v>0</v>
      </c>
      <c r="S223" s="113">
        <v>0</v>
      </c>
      <c r="T223" s="113">
        <v>0</v>
      </c>
    </row>
    <row r="224" spans="1:20" hidden="1">
      <c r="A224" s="102"/>
      <c r="B224" s="102"/>
      <c r="D224">
        <v>0</v>
      </c>
      <c r="E224">
        <v>11</v>
      </c>
      <c r="G224" t="e">
        <v>#N/A</v>
      </c>
      <c r="H224" s="170"/>
      <c r="I224" s="692"/>
      <c r="J224" s="692"/>
      <c r="K224" s="692"/>
      <c r="L224" s="692"/>
      <c r="M224" s="692"/>
      <c r="N224" s="692"/>
      <c r="O224" s="692"/>
      <c r="P224" s="692"/>
      <c r="Q224" s="692"/>
      <c r="R224" s="692"/>
      <c r="S224" s="692"/>
      <c r="T224" s="692"/>
    </row>
    <row r="225" spans="1:20" hidden="1">
      <c r="A225" s="102"/>
      <c r="B225" s="102"/>
      <c r="D225">
        <v>0</v>
      </c>
      <c r="H225" t="s">
        <v>421</v>
      </c>
      <c r="I225" s="113">
        <v>0</v>
      </c>
      <c r="J225" s="113">
        <v>0</v>
      </c>
      <c r="K225" s="113">
        <v>0</v>
      </c>
      <c r="L225" s="113">
        <v>0</v>
      </c>
      <c r="M225" s="113">
        <v>0</v>
      </c>
      <c r="N225" s="113">
        <v>0</v>
      </c>
      <c r="O225" s="113">
        <v>0</v>
      </c>
      <c r="P225" s="113">
        <v>0</v>
      </c>
      <c r="Q225" s="113">
        <v>0</v>
      </c>
      <c r="R225" s="113">
        <v>0</v>
      </c>
      <c r="S225" s="113">
        <v>0</v>
      </c>
      <c r="T225" s="113">
        <v>0</v>
      </c>
    </row>
    <row r="226" spans="1:20" hidden="1">
      <c r="A226" s="102"/>
      <c r="B226" s="102"/>
      <c r="D226">
        <v>0</v>
      </c>
      <c r="H226" t="s">
        <v>420</v>
      </c>
      <c r="I226" s="113">
        <v>0</v>
      </c>
      <c r="J226" s="113">
        <v>0</v>
      </c>
      <c r="K226" s="113">
        <v>0</v>
      </c>
      <c r="L226" s="113">
        <v>0</v>
      </c>
      <c r="M226" s="113">
        <v>0</v>
      </c>
      <c r="N226" s="113">
        <v>0</v>
      </c>
      <c r="O226" s="113">
        <v>0</v>
      </c>
      <c r="P226" s="113">
        <v>0</v>
      </c>
      <c r="Q226" s="113">
        <v>0</v>
      </c>
      <c r="R226" s="113">
        <v>0</v>
      </c>
      <c r="S226" s="113">
        <v>0</v>
      </c>
      <c r="T226" s="113">
        <v>0</v>
      </c>
    </row>
    <row r="227" spans="1:20" hidden="1">
      <c r="A227" s="102"/>
      <c r="B227" s="102"/>
      <c r="D227">
        <v>0</v>
      </c>
      <c r="H227" t="s">
        <v>715</v>
      </c>
      <c r="I227" s="113">
        <v>0</v>
      </c>
      <c r="J227" s="113">
        <v>0</v>
      </c>
      <c r="K227" s="113">
        <v>0</v>
      </c>
      <c r="L227" s="113">
        <v>0</v>
      </c>
      <c r="M227" s="113">
        <v>0</v>
      </c>
      <c r="N227" s="113">
        <v>0</v>
      </c>
      <c r="O227" s="113">
        <v>0</v>
      </c>
      <c r="P227" s="113">
        <v>0</v>
      </c>
      <c r="Q227" s="113">
        <v>0</v>
      </c>
      <c r="R227" s="113">
        <v>0</v>
      </c>
      <c r="S227" s="113">
        <v>0</v>
      </c>
      <c r="T227" s="113">
        <v>0</v>
      </c>
    </row>
    <row r="228" spans="1:20" hidden="1">
      <c r="A228" s="102"/>
      <c r="B228" s="102"/>
      <c r="D228">
        <v>0</v>
      </c>
      <c r="E228">
        <v>12</v>
      </c>
      <c r="G228" t="e">
        <v>#N/A</v>
      </c>
      <c r="H228" s="170"/>
      <c r="I228" s="692"/>
      <c r="J228" s="692"/>
      <c r="K228" s="692"/>
      <c r="L228" s="692"/>
      <c r="M228" s="692"/>
      <c r="N228" s="692"/>
      <c r="O228" s="692"/>
      <c r="P228" s="692"/>
      <c r="Q228" s="692"/>
      <c r="R228" s="692"/>
      <c r="S228" s="692"/>
      <c r="T228" s="692"/>
    </row>
    <row r="229" spans="1:20" hidden="1">
      <c r="A229" s="102"/>
      <c r="B229" s="102"/>
      <c r="D229">
        <v>0</v>
      </c>
      <c r="H229" t="s">
        <v>421</v>
      </c>
      <c r="I229" s="113">
        <v>0</v>
      </c>
      <c r="J229" s="113">
        <v>0</v>
      </c>
      <c r="K229" s="113">
        <v>0</v>
      </c>
      <c r="L229" s="113">
        <v>0</v>
      </c>
      <c r="M229" s="113">
        <v>0</v>
      </c>
      <c r="N229" s="113">
        <v>0</v>
      </c>
      <c r="O229" s="113">
        <v>0</v>
      </c>
      <c r="P229" s="113">
        <v>0</v>
      </c>
      <c r="Q229" s="113">
        <v>0</v>
      </c>
      <c r="R229" s="113">
        <v>0</v>
      </c>
      <c r="S229" s="113">
        <v>0</v>
      </c>
      <c r="T229" s="113">
        <v>0</v>
      </c>
    </row>
    <row r="230" spans="1:20" hidden="1">
      <c r="A230" s="102"/>
      <c r="B230" s="102"/>
      <c r="D230">
        <v>0</v>
      </c>
      <c r="H230" t="s">
        <v>420</v>
      </c>
      <c r="I230" s="113">
        <v>0</v>
      </c>
      <c r="J230" s="113">
        <v>0</v>
      </c>
      <c r="K230" s="113">
        <v>0</v>
      </c>
      <c r="L230" s="113">
        <v>0</v>
      </c>
      <c r="M230" s="113">
        <v>0</v>
      </c>
      <c r="N230" s="113">
        <v>0</v>
      </c>
      <c r="O230" s="113">
        <v>0</v>
      </c>
      <c r="P230" s="113">
        <v>0</v>
      </c>
      <c r="Q230" s="113">
        <v>0</v>
      </c>
      <c r="R230" s="113">
        <v>0</v>
      </c>
      <c r="S230" s="113">
        <v>0</v>
      </c>
      <c r="T230" s="113">
        <v>0</v>
      </c>
    </row>
    <row r="231" spans="1:20" hidden="1">
      <c r="A231" s="102"/>
      <c r="B231" s="102"/>
      <c r="D231">
        <v>0</v>
      </c>
      <c r="H231" t="s">
        <v>715</v>
      </c>
      <c r="I231" s="113">
        <v>0</v>
      </c>
      <c r="J231" s="113">
        <v>0</v>
      </c>
      <c r="K231" s="113">
        <v>0</v>
      </c>
      <c r="L231" s="113">
        <v>0</v>
      </c>
      <c r="M231" s="113">
        <v>0</v>
      </c>
      <c r="N231" s="113">
        <v>0</v>
      </c>
      <c r="O231" s="113">
        <v>0</v>
      </c>
      <c r="P231" s="113">
        <v>0</v>
      </c>
      <c r="Q231" s="113">
        <v>0</v>
      </c>
      <c r="R231" s="113">
        <v>0</v>
      </c>
      <c r="S231" s="113">
        <v>0</v>
      </c>
      <c r="T231" s="113">
        <v>0</v>
      </c>
    </row>
    <row r="232" spans="1:20" hidden="1">
      <c r="A232" s="102"/>
      <c r="B232" s="102"/>
      <c r="D232">
        <v>0</v>
      </c>
      <c r="E232">
        <v>13</v>
      </c>
      <c r="G232" t="e">
        <v>#N/A</v>
      </c>
      <c r="H232" s="170"/>
      <c r="I232" s="692"/>
      <c r="J232" s="692"/>
      <c r="K232" s="692"/>
      <c r="L232" s="692"/>
      <c r="M232" s="692"/>
      <c r="N232" s="692"/>
      <c r="O232" s="692"/>
      <c r="P232" s="692"/>
      <c r="Q232" s="692"/>
      <c r="R232" s="692"/>
      <c r="S232" s="692"/>
      <c r="T232" s="692"/>
    </row>
    <row r="233" spans="1:20" hidden="1">
      <c r="A233" s="102"/>
      <c r="B233" s="102"/>
      <c r="D233">
        <v>0</v>
      </c>
      <c r="H233" t="s">
        <v>421</v>
      </c>
      <c r="I233" s="113">
        <v>0</v>
      </c>
      <c r="J233" s="113">
        <v>0</v>
      </c>
      <c r="K233" s="113">
        <v>0</v>
      </c>
      <c r="L233" s="113">
        <v>0</v>
      </c>
      <c r="M233" s="113">
        <v>0</v>
      </c>
      <c r="N233" s="113">
        <v>0</v>
      </c>
      <c r="O233" s="113">
        <v>0</v>
      </c>
      <c r="P233" s="113">
        <v>0</v>
      </c>
      <c r="Q233" s="113">
        <v>0</v>
      </c>
      <c r="R233" s="113">
        <v>0</v>
      </c>
      <c r="S233" s="113">
        <v>0</v>
      </c>
      <c r="T233" s="113">
        <v>0</v>
      </c>
    </row>
    <row r="234" spans="1:20" hidden="1">
      <c r="A234" s="102"/>
      <c r="B234" s="102"/>
      <c r="D234">
        <v>0</v>
      </c>
      <c r="H234" t="s">
        <v>420</v>
      </c>
      <c r="I234" s="113">
        <v>0</v>
      </c>
      <c r="J234" s="113">
        <v>0</v>
      </c>
      <c r="K234" s="113">
        <v>0</v>
      </c>
      <c r="L234" s="113">
        <v>0</v>
      </c>
      <c r="M234" s="113">
        <v>0</v>
      </c>
      <c r="N234" s="113">
        <v>0</v>
      </c>
      <c r="O234" s="113">
        <v>0</v>
      </c>
      <c r="P234" s="113">
        <v>0</v>
      </c>
      <c r="Q234" s="113">
        <v>0</v>
      </c>
      <c r="R234" s="113">
        <v>0</v>
      </c>
      <c r="S234" s="113">
        <v>0</v>
      </c>
      <c r="T234" s="113">
        <v>0</v>
      </c>
    </row>
    <row r="235" spans="1:20" hidden="1">
      <c r="A235" s="102"/>
      <c r="B235" s="102"/>
      <c r="D235">
        <v>0</v>
      </c>
      <c r="H235" t="s">
        <v>715</v>
      </c>
      <c r="I235" s="113">
        <v>0</v>
      </c>
      <c r="J235" s="113">
        <v>0</v>
      </c>
      <c r="K235" s="113">
        <v>0</v>
      </c>
      <c r="L235" s="113">
        <v>0</v>
      </c>
      <c r="M235" s="113">
        <v>0</v>
      </c>
      <c r="N235" s="113">
        <v>0</v>
      </c>
      <c r="O235" s="113">
        <v>0</v>
      </c>
      <c r="P235" s="113">
        <v>0</v>
      </c>
      <c r="Q235" s="113">
        <v>0</v>
      </c>
      <c r="R235" s="113">
        <v>0</v>
      </c>
      <c r="S235" s="113">
        <v>0</v>
      </c>
      <c r="T235" s="113">
        <v>0</v>
      </c>
    </row>
    <row r="236" spans="1:20" hidden="1">
      <c r="A236" s="102"/>
      <c r="B236" s="102"/>
      <c r="D236">
        <v>0</v>
      </c>
      <c r="E236">
        <v>14</v>
      </c>
      <c r="G236" t="e">
        <v>#N/A</v>
      </c>
      <c r="H236" s="170"/>
      <c r="I236" s="692"/>
      <c r="J236" s="692"/>
      <c r="K236" s="692"/>
      <c r="L236" s="692"/>
      <c r="M236" s="692"/>
      <c r="N236" s="692"/>
      <c r="O236" s="692"/>
      <c r="P236" s="692"/>
      <c r="Q236" s="692"/>
      <c r="R236" s="692"/>
      <c r="S236" s="692"/>
      <c r="T236" s="692"/>
    </row>
    <row r="237" spans="1:20" hidden="1">
      <c r="A237" s="102"/>
      <c r="B237" s="102"/>
      <c r="D237">
        <v>0</v>
      </c>
      <c r="H237" t="s">
        <v>421</v>
      </c>
      <c r="I237" s="113">
        <v>0</v>
      </c>
      <c r="J237" s="113">
        <v>0</v>
      </c>
      <c r="K237" s="113">
        <v>0</v>
      </c>
      <c r="L237" s="113">
        <v>0</v>
      </c>
      <c r="M237" s="113">
        <v>0</v>
      </c>
      <c r="N237" s="113">
        <v>0</v>
      </c>
      <c r="O237" s="113">
        <v>0</v>
      </c>
      <c r="P237" s="113">
        <v>0</v>
      </c>
      <c r="Q237" s="113">
        <v>0</v>
      </c>
      <c r="R237" s="113">
        <v>0</v>
      </c>
      <c r="S237" s="113">
        <v>0</v>
      </c>
      <c r="T237" s="113">
        <v>0</v>
      </c>
    </row>
    <row r="238" spans="1:20" hidden="1">
      <c r="A238" s="102"/>
      <c r="B238" s="102"/>
      <c r="D238">
        <v>0</v>
      </c>
      <c r="H238" t="s">
        <v>420</v>
      </c>
      <c r="I238" s="113">
        <v>0</v>
      </c>
      <c r="J238" s="113">
        <v>0</v>
      </c>
      <c r="K238" s="113">
        <v>0</v>
      </c>
      <c r="L238" s="113">
        <v>0</v>
      </c>
      <c r="M238" s="113">
        <v>0</v>
      </c>
      <c r="N238" s="113">
        <v>0</v>
      </c>
      <c r="O238" s="113">
        <v>0</v>
      </c>
      <c r="P238" s="113">
        <v>0</v>
      </c>
      <c r="Q238" s="113">
        <v>0</v>
      </c>
      <c r="R238" s="113">
        <v>0</v>
      </c>
      <c r="S238" s="113">
        <v>0</v>
      </c>
      <c r="T238" s="113">
        <v>0</v>
      </c>
    </row>
    <row r="239" spans="1:20" hidden="1">
      <c r="A239" s="102"/>
      <c r="B239" s="102"/>
      <c r="D239">
        <v>0</v>
      </c>
      <c r="H239" t="s">
        <v>715</v>
      </c>
      <c r="I239" s="113">
        <v>0</v>
      </c>
      <c r="J239" s="113">
        <v>0</v>
      </c>
      <c r="K239" s="113">
        <v>0</v>
      </c>
      <c r="L239" s="113">
        <v>0</v>
      </c>
      <c r="M239" s="113">
        <v>0</v>
      </c>
      <c r="N239" s="113">
        <v>0</v>
      </c>
      <c r="O239" s="113">
        <v>0</v>
      </c>
      <c r="P239" s="113">
        <v>0</v>
      </c>
      <c r="Q239" s="113">
        <v>0</v>
      </c>
      <c r="R239" s="113">
        <v>0</v>
      </c>
      <c r="S239" s="113">
        <v>0</v>
      </c>
      <c r="T239" s="113">
        <v>0</v>
      </c>
    </row>
    <row r="240" spans="1:20" hidden="1">
      <c r="A240" s="102"/>
      <c r="B240" s="102"/>
      <c r="D240">
        <v>0</v>
      </c>
      <c r="E240">
        <v>15</v>
      </c>
      <c r="G240" t="e">
        <v>#N/A</v>
      </c>
      <c r="H240" s="170"/>
      <c r="I240" s="692"/>
      <c r="J240" s="692"/>
      <c r="K240" s="692"/>
      <c r="L240" s="692"/>
      <c r="M240" s="692"/>
      <c r="N240" s="692"/>
      <c r="O240" s="692"/>
      <c r="P240" s="692"/>
      <c r="Q240" s="692"/>
      <c r="R240" s="692"/>
      <c r="S240" s="692"/>
      <c r="T240" s="692"/>
    </row>
    <row r="241" spans="1:20" hidden="1">
      <c r="A241" s="102"/>
      <c r="B241" s="102"/>
      <c r="D241">
        <v>0</v>
      </c>
      <c r="H241" t="s">
        <v>421</v>
      </c>
      <c r="I241" s="113">
        <v>0</v>
      </c>
      <c r="J241" s="113">
        <v>0</v>
      </c>
      <c r="K241" s="113">
        <v>0</v>
      </c>
      <c r="L241" s="113">
        <v>0</v>
      </c>
      <c r="M241" s="113">
        <v>0</v>
      </c>
      <c r="N241" s="113">
        <v>0</v>
      </c>
      <c r="O241" s="113">
        <v>0</v>
      </c>
      <c r="P241" s="113">
        <v>0</v>
      </c>
      <c r="Q241" s="113">
        <v>0</v>
      </c>
      <c r="R241" s="113">
        <v>0</v>
      </c>
      <c r="S241" s="113">
        <v>0</v>
      </c>
      <c r="T241" s="113">
        <v>0</v>
      </c>
    </row>
    <row r="242" spans="1:20" hidden="1">
      <c r="A242" s="102"/>
      <c r="B242" s="102"/>
      <c r="D242">
        <v>0</v>
      </c>
      <c r="H242" t="s">
        <v>420</v>
      </c>
      <c r="I242" s="113">
        <v>0</v>
      </c>
      <c r="J242" s="113">
        <v>0</v>
      </c>
      <c r="K242" s="113">
        <v>0</v>
      </c>
      <c r="L242" s="113">
        <v>0</v>
      </c>
      <c r="M242" s="113">
        <v>0</v>
      </c>
      <c r="N242" s="113">
        <v>0</v>
      </c>
      <c r="O242" s="113">
        <v>0</v>
      </c>
      <c r="P242" s="113">
        <v>0</v>
      </c>
      <c r="Q242" s="113">
        <v>0</v>
      </c>
      <c r="R242" s="113">
        <v>0</v>
      </c>
      <c r="S242" s="113">
        <v>0</v>
      </c>
      <c r="T242" s="113">
        <v>0</v>
      </c>
    </row>
    <row r="243" spans="1:20" hidden="1">
      <c r="A243" s="102"/>
      <c r="B243" s="102"/>
      <c r="D243">
        <v>0</v>
      </c>
      <c r="H243" t="s">
        <v>715</v>
      </c>
      <c r="I243" s="113">
        <v>0</v>
      </c>
      <c r="J243" s="113">
        <v>0</v>
      </c>
      <c r="K243" s="113">
        <v>0</v>
      </c>
      <c r="L243" s="113">
        <v>0</v>
      </c>
      <c r="M243" s="113">
        <v>0</v>
      </c>
      <c r="N243" s="113">
        <v>0</v>
      </c>
      <c r="O243" s="113">
        <v>0</v>
      </c>
      <c r="P243" s="113">
        <v>0</v>
      </c>
      <c r="Q243" s="113">
        <v>0</v>
      </c>
      <c r="R243" s="113">
        <v>0</v>
      </c>
      <c r="S243" s="113">
        <v>0</v>
      </c>
      <c r="T243" s="113">
        <v>0</v>
      </c>
    </row>
    <row r="244" spans="1:20" hidden="1">
      <c r="A244" s="102"/>
      <c r="B244" s="102"/>
      <c r="D244">
        <v>0</v>
      </c>
      <c r="E244">
        <v>16</v>
      </c>
      <c r="G244" t="e">
        <v>#N/A</v>
      </c>
      <c r="H244" s="170"/>
      <c r="I244" s="692"/>
      <c r="J244" s="692"/>
      <c r="K244" s="692"/>
      <c r="L244" s="692"/>
      <c r="M244" s="692"/>
      <c r="N244" s="692"/>
      <c r="O244" s="692"/>
      <c r="P244" s="692"/>
      <c r="Q244" s="692"/>
      <c r="R244" s="692"/>
      <c r="S244" s="692"/>
      <c r="T244" s="692"/>
    </row>
    <row r="245" spans="1:20" hidden="1">
      <c r="A245" s="102"/>
      <c r="B245" s="102"/>
      <c r="D245">
        <v>0</v>
      </c>
      <c r="H245" t="s">
        <v>421</v>
      </c>
      <c r="I245" s="113">
        <v>0</v>
      </c>
      <c r="J245" s="113">
        <v>0</v>
      </c>
      <c r="K245" s="113">
        <v>0</v>
      </c>
      <c r="L245" s="113">
        <v>0</v>
      </c>
      <c r="M245" s="113">
        <v>0</v>
      </c>
      <c r="N245" s="113">
        <v>0</v>
      </c>
      <c r="O245" s="113">
        <v>0</v>
      </c>
      <c r="P245" s="113">
        <v>0</v>
      </c>
      <c r="Q245" s="113">
        <v>0</v>
      </c>
      <c r="R245" s="113">
        <v>0</v>
      </c>
      <c r="S245" s="113">
        <v>0</v>
      </c>
      <c r="T245" s="113">
        <v>0</v>
      </c>
    </row>
    <row r="246" spans="1:20" hidden="1">
      <c r="A246" s="102"/>
      <c r="B246" s="102"/>
      <c r="D246">
        <v>0</v>
      </c>
      <c r="H246" t="s">
        <v>420</v>
      </c>
      <c r="I246" s="113">
        <v>0</v>
      </c>
      <c r="J246" s="113">
        <v>0</v>
      </c>
      <c r="K246" s="113">
        <v>0</v>
      </c>
      <c r="L246" s="113">
        <v>0</v>
      </c>
      <c r="M246" s="113">
        <v>0</v>
      </c>
      <c r="N246" s="113">
        <v>0</v>
      </c>
      <c r="O246" s="113">
        <v>0</v>
      </c>
      <c r="P246" s="113">
        <v>0</v>
      </c>
      <c r="Q246" s="113">
        <v>0</v>
      </c>
      <c r="R246" s="113">
        <v>0</v>
      </c>
      <c r="S246" s="113">
        <v>0</v>
      </c>
      <c r="T246" s="113">
        <v>0</v>
      </c>
    </row>
    <row r="247" spans="1:20" hidden="1">
      <c r="A247" s="102"/>
      <c r="B247" s="102"/>
      <c r="D247">
        <v>0</v>
      </c>
      <c r="H247" t="s">
        <v>715</v>
      </c>
      <c r="I247" s="113">
        <v>0</v>
      </c>
      <c r="J247" s="113">
        <v>0</v>
      </c>
      <c r="K247" s="113">
        <v>0</v>
      </c>
      <c r="L247" s="113">
        <v>0</v>
      </c>
      <c r="M247" s="113">
        <v>0</v>
      </c>
      <c r="N247" s="113">
        <v>0</v>
      </c>
      <c r="O247" s="113">
        <v>0</v>
      </c>
      <c r="P247" s="113">
        <v>0</v>
      </c>
      <c r="Q247" s="113">
        <v>0</v>
      </c>
      <c r="R247" s="113">
        <v>0</v>
      </c>
      <c r="S247" s="113">
        <v>0</v>
      </c>
      <c r="T247" s="113">
        <v>0</v>
      </c>
    </row>
    <row r="248" spans="1:20" hidden="1">
      <c r="A248" s="102"/>
      <c r="B248" s="102"/>
      <c r="D248">
        <v>0</v>
      </c>
      <c r="E248">
        <v>17</v>
      </c>
      <c r="G248" t="e">
        <v>#N/A</v>
      </c>
      <c r="H248" s="170"/>
      <c r="I248" s="692"/>
      <c r="J248" s="692"/>
      <c r="K248" s="692"/>
      <c r="L248" s="692"/>
      <c r="M248" s="692"/>
      <c r="N248" s="692"/>
      <c r="O248" s="692"/>
      <c r="P248" s="692"/>
      <c r="Q248" s="692"/>
      <c r="R248" s="692"/>
      <c r="S248" s="692"/>
      <c r="T248" s="692"/>
    </row>
    <row r="249" spans="1:20" hidden="1">
      <c r="A249" s="102"/>
      <c r="B249" s="102"/>
      <c r="D249">
        <v>0</v>
      </c>
      <c r="H249" t="s">
        <v>421</v>
      </c>
      <c r="I249" s="113">
        <v>0</v>
      </c>
      <c r="J249" s="113">
        <v>0</v>
      </c>
      <c r="K249" s="113">
        <v>0</v>
      </c>
      <c r="L249" s="113">
        <v>0</v>
      </c>
      <c r="M249" s="113">
        <v>0</v>
      </c>
      <c r="N249" s="113">
        <v>0</v>
      </c>
      <c r="O249" s="113">
        <v>0</v>
      </c>
      <c r="P249" s="113">
        <v>0</v>
      </c>
      <c r="Q249" s="113">
        <v>0</v>
      </c>
      <c r="R249" s="113">
        <v>0</v>
      </c>
      <c r="S249" s="113">
        <v>0</v>
      </c>
      <c r="T249" s="113">
        <v>0</v>
      </c>
    </row>
    <row r="250" spans="1:20" hidden="1">
      <c r="A250" s="102"/>
      <c r="B250" s="102"/>
      <c r="D250">
        <v>0</v>
      </c>
      <c r="H250" t="s">
        <v>420</v>
      </c>
      <c r="I250" s="113">
        <v>0</v>
      </c>
      <c r="J250" s="113">
        <v>0</v>
      </c>
      <c r="K250" s="113">
        <v>0</v>
      </c>
      <c r="L250" s="113">
        <v>0</v>
      </c>
      <c r="M250" s="113">
        <v>0</v>
      </c>
      <c r="N250" s="113">
        <v>0</v>
      </c>
      <c r="O250" s="113">
        <v>0</v>
      </c>
      <c r="P250" s="113">
        <v>0</v>
      </c>
      <c r="Q250" s="113">
        <v>0</v>
      </c>
      <c r="R250" s="113">
        <v>0</v>
      </c>
      <c r="S250" s="113">
        <v>0</v>
      </c>
      <c r="T250" s="113">
        <v>0</v>
      </c>
    </row>
    <row r="251" spans="1:20" hidden="1">
      <c r="A251" s="102"/>
      <c r="B251" s="102"/>
      <c r="D251">
        <v>0</v>
      </c>
      <c r="H251" t="s">
        <v>715</v>
      </c>
      <c r="I251" s="113">
        <v>0</v>
      </c>
      <c r="J251" s="113">
        <v>0</v>
      </c>
      <c r="K251" s="113">
        <v>0</v>
      </c>
      <c r="L251" s="113">
        <v>0</v>
      </c>
      <c r="M251" s="113">
        <v>0</v>
      </c>
      <c r="N251" s="113">
        <v>0</v>
      </c>
      <c r="O251" s="113">
        <v>0</v>
      </c>
      <c r="P251" s="113">
        <v>0</v>
      </c>
      <c r="Q251" s="113">
        <v>0</v>
      </c>
      <c r="R251" s="113">
        <v>0</v>
      </c>
      <c r="S251" s="113">
        <v>0</v>
      </c>
      <c r="T251" s="113">
        <v>0</v>
      </c>
    </row>
    <row r="252" spans="1:20" hidden="1">
      <c r="A252" s="102"/>
      <c r="B252" s="102"/>
      <c r="D252">
        <v>0</v>
      </c>
      <c r="E252">
        <v>18</v>
      </c>
      <c r="G252" t="e">
        <v>#N/A</v>
      </c>
      <c r="H252" s="170"/>
      <c r="I252" s="692"/>
      <c r="J252" s="692"/>
      <c r="K252" s="692"/>
      <c r="L252" s="692"/>
      <c r="M252" s="692"/>
      <c r="N252" s="692"/>
      <c r="O252" s="692"/>
      <c r="P252" s="692"/>
      <c r="Q252" s="692"/>
      <c r="R252" s="692"/>
      <c r="S252" s="692"/>
      <c r="T252" s="692"/>
    </row>
    <row r="253" spans="1:20" hidden="1">
      <c r="A253" s="102"/>
      <c r="B253" s="102"/>
      <c r="D253">
        <v>0</v>
      </c>
      <c r="H253" t="s">
        <v>421</v>
      </c>
      <c r="I253" s="113">
        <v>0</v>
      </c>
      <c r="J253" s="113">
        <v>0</v>
      </c>
      <c r="K253" s="113">
        <v>0</v>
      </c>
      <c r="L253" s="113">
        <v>0</v>
      </c>
      <c r="M253" s="113">
        <v>0</v>
      </c>
      <c r="N253" s="113">
        <v>0</v>
      </c>
      <c r="O253" s="113">
        <v>0</v>
      </c>
      <c r="P253" s="113">
        <v>0</v>
      </c>
      <c r="Q253" s="113">
        <v>0</v>
      </c>
      <c r="R253" s="113">
        <v>0</v>
      </c>
      <c r="S253" s="113">
        <v>0</v>
      </c>
      <c r="T253" s="113">
        <v>0</v>
      </c>
    </row>
    <row r="254" spans="1:20" hidden="1">
      <c r="A254" s="102"/>
      <c r="B254" s="102"/>
      <c r="D254">
        <v>0</v>
      </c>
      <c r="H254" t="s">
        <v>420</v>
      </c>
      <c r="I254" s="113">
        <v>0</v>
      </c>
      <c r="J254" s="113">
        <v>0</v>
      </c>
      <c r="K254" s="113">
        <v>0</v>
      </c>
      <c r="L254" s="113">
        <v>0</v>
      </c>
      <c r="M254" s="113">
        <v>0</v>
      </c>
      <c r="N254" s="113">
        <v>0</v>
      </c>
      <c r="O254" s="113">
        <v>0</v>
      </c>
      <c r="P254" s="113">
        <v>0</v>
      </c>
      <c r="Q254" s="113">
        <v>0</v>
      </c>
      <c r="R254" s="113">
        <v>0</v>
      </c>
      <c r="S254" s="113">
        <v>0</v>
      </c>
      <c r="T254" s="113">
        <v>0</v>
      </c>
    </row>
    <row r="255" spans="1:20" hidden="1">
      <c r="A255" s="102"/>
      <c r="B255" s="102"/>
      <c r="D255">
        <v>0</v>
      </c>
      <c r="H255" t="s">
        <v>715</v>
      </c>
      <c r="I255" s="113">
        <v>0</v>
      </c>
      <c r="J255" s="113">
        <v>0</v>
      </c>
      <c r="K255" s="113">
        <v>0</v>
      </c>
      <c r="L255" s="113">
        <v>0</v>
      </c>
      <c r="M255" s="113">
        <v>0</v>
      </c>
      <c r="N255" s="113">
        <v>0</v>
      </c>
      <c r="O255" s="113">
        <v>0</v>
      </c>
      <c r="P255" s="113">
        <v>0</v>
      </c>
      <c r="Q255" s="113">
        <v>0</v>
      </c>
      <c r="R255" s="113">
        <v>0</v>
      </c>
      <c r="S255" s="113">
        <v>0</v>
      </c>
      <c r="T255" s="113">
        <v>0</v>
      </c>
    </row>
    <row r="256" spans="1:20" hidden="1">
      <c r="A256" s="102"/>
      <c r="B256" s="102"/>
      <c r="D256">
        <v>0</v>
      </c>
      <c r="E256">
        <v>19</v>
      </c>
      <c r="G256" t="e">
        <v>#N/A</v>
      </c>
      <c r="H256" s="170"/>
      <c r="I256" s="692"/>
      <c r="J256" s="692"/>
      <c r="K256" s="692"/>
      <c r="L256" s="692"/>
      <c r="M256" s="692"/>
      <c r="N256" s="692"/>
      <c r="O256" s="692"/>
      <c r="P256" s="692"/>
      <c r="Q256" s="692"/>
      <c r="R256" s="692"/>
      <c r="S256" s="692"/>
      <c r="T256" s="692"/>
    </row>
    <row r="257" spans="1:20" hidden="1">
      <c r="A257" s="102"/>
      <c r="B257" s="102"/>
      <c r="D257">
        <v>0</v>
      </c>
      <c r="H257" t="s">
        <v>421</v>
      </c>
      <c r="I257" s="113">
        <v>0</v>
      </c>
      <c r="J257" s="113">
        <v>0</v>
      </c>
      <c r="K257" s="113">
        <v>0</v>
      </c>
      <c r="L257" s="113">
        <v>0</v>
      </c>
      <c r="M257" s="113">
        <v>0</v>
      </c>
      <c r="N257" s="113">
        <v>0</v>
      </c>
      <c r="O257" s="113">
        <v>0</v>
      </c>
      <c r="P257" s="113">
        <v>0</v>
      </c>
      <c r="Q257" s="113">
        <v>0</v>
      </c>
      <c r="R257" s="113">
        <v>0</v>
      </c>
      <c r="S257" s="113">
        <v>0</v>
      </c>
      <c r="T257" s="113">
        <v>0</v>
      </c>
    </row>
    <row r="258" spans="1:20" hidden="1">
      <c r="A258" s="102"/>
      <c r="B258" s="102"/>
      <c r="D258">
        <v>0</v>
      </c>
      <c r="H258" t="s">
        <v>420</v>
      </c>
      <c r="I258" s="113">
        <v>0</v>
      </c>
      <c r="J258" s="113">
        <v>0</v>
      </c>
      <c r="K258" s="113">
        <v>0</v>
      </c>
      <c r="L258" s="113">
        <v>0</v>
      </c>
      <c r="M258" s="113">
        <v>0</v>
      </c>
      <c r="N258" s="113">
        <v>0</v>
      </c>
      <c r="O258" s="113">
        <v>0</v>
      </c>
      <c r="P258" s="113">
        <v>0</v>
      </c>
      <c r="Q258" s="113">
        <v>0</v>
      </c>
      <c r="R258" s="113">
        <v>0</v>
      </c>
      <c r="S258" s="113">
        <v>0</v>
      </c>
      <c r="T258" s="113">
        <v>0</v>
      </c>
    </row>
    <row r="259" spans="1:20" hidden="1">
      <c r="A259" s="102"/>
      <c r="B259" s="102"/>
      <c r="D259">
        <v>0</v>
      </c>
      <c r="H259" t="s">
        <v>715</v>
      </c>
      <c r="I259" s="113">
        <v>0</v>
      </c>
      <c r="J259" s="113">
        <v>0</v>
      </c>
      <c r="K259" s="113">
        <v>0</v>
      </c>
      <c r="L259" s="113">
        <v>0</v>
      </c>
      <c r="M259" s="113">
        <v>0</v>
      </c>
      <c r="N259" s="113">
        <v>0</v>
      </c>
      <c r="O259" s="113">
        <v>0</v>
      </c>
      <c r="P259" s="113">
        <v>0</v>
      </c>
      <c r="Q259" s="113">
        <v>0</v>
      </c>
      <c r="R259" s="113">
        <v>0</v>
      </c>
      <c r="S259" s="113">
        <v>0</v>
      </c>
      <c r="T259" s="113">
        <v>0</v>
      </c>
    </row>
    <row r="260" spans="1:20" hidden="1">
      <c r="A260" s="102"/>
      <c r="B260" s="102"/>
      <c r="D260">
        <v>0</v>
      </c>
      <c r="E260">
        <v>20</v>
      </c>
      <c r="G260" t="e">
        <v>#N/A</v>
      </c>
      <c r="H260" s="170"/>
      <c r="I260" s="692"/>
      <c r="J260" s="692"/>
      <c r="K260" s="692"/>
      <c r="L260" s="692"/>
      <c r="M260" s="692"/>
      <c r="N260" s="692"/>
      <c r="O260" s="692"/>
      <c r="P260" s="692"/>
      <c r="Q260" s="692"/>
      <c r="R260" s="692"/>
      <c r="S260" s="692"/>
      <c r="T260" s="692"/>
    </row>
    <row r="261" spans="1:20" hidden="1">
      <c r="A261" s="102"/>
      <c r="B261" s="102"/>
      <c r="D261">
        <v>0</v>
      </c>
      <c r="H261" t="s">
        <v>421</v>
      </c>
      <c r="I261" s="113">
        <v>0</v>
      </c>
      <c r="J261" s="113">
        <v>0</v>
      </c>
      <c r="K261" s="113">
        <v>0</v>
      </c>
      <c r="L261" s="113">
        <v>0</v>
      </c>
      <c r="M261" s="113">
        <v>0</v>
      </c>
      <c r="N261" s="113">
        <v>0</v>
      </c>
      <c r="O261" s="113">
        <v>0</v>
      </c>
      <c r="P261" s="113">
        <v>0</v>
      </c>
      <c r="Q261" s="113">
        <v>0</v>
      </c>
      <c r="R261" s="113">
        <v>0</v>
      </c>
      <c r="S261" s="113">
        <v>0</v>
      </c>
      <c r="T261" s="113">
        <v>0</v>
      </c>
    </row>
    <row r="262" spans="1:20" hidden="1">
      <c r="A262" s="102"/>
      <c r="B262" s="102"/>
      <c r="D262">
        <v>0</v>
      </c>
      <c r="H262" t="s">
        <v>420</v>
      </c>
      <c r="I262" s="113">
        <v>0</v>
      </c>
      <c r="J262" s="113">
        <v>0</v>
      </c>
      <c r="K262" s="113">
        <v>0</v>
      </c>
      <c r="L262" s="113">
        <v>0</v>
      </c>
      <c r="M262" s="113">
        <v>0</v>
      </c>
      <c r="N262" s="113">
        <v>0</v>
      </c>
      <c r="O262" s="113">
        <v>0</v>
      </c>
      <c r="P262" s="113">
        <v>0</v>
      </c>
      <c r="Q262" s="113">
        <v>0</v>
      </c>
      <c r="R262" s="113">
        <v>0</v>
      </c>
      <c r="S262" s="113">
        <v>0</v>
      </c>
      <c r="T262" s="113">
        <v>0</v>
      </c>
    </row>
    <row r="263" spans="1:20" hidden="1">
      <c r="A263" s="102"/>
      <c r="B263" s="102"/>
      <c r="D263">
        <v>0</v>
      </c>
      <c r="H263" t="s">
        <v>715</v>
      </c>
      <c r="I263" s="113">
        <v>0</v>
      </c>
      <c r="J263" s="113">
        <v>0</v>
      </c>
      <c r="K263" s="113">
        <v>0</v>
      </c>
      <c r="L263" s="113">
        <v>0</v>
      </c>
      <c r="M263" s="113">
        <v>0</v>
      </c>
      <c r="N263" s="113">
        <v>0</v>
      </c>
      <c r="O263" s="113">
        <v>0</v>
      </c>
      <c r="P263" s="113">
        <v>0</v>
      </c>
      <c r="Q263" s="113">
        <v>0</v>
      </c>
      <c r="R263" s="113">
        <v>0</v>
      </c>
      <c r="S263" s="113">
        <v>0</v>
      </c>
      <c r="T263" s="113">
        <v>0</v>
      </c>
    </row>
    <row r="264" spans="1:20">
      <c r="A264" s="102"/>
      <c r="B264" s="102"/>
      <c r="D264">
        <v>1</v>
      </c>
      <c r="G264" s="170" t="s">
        <v>711</v>
      </c>
      <c r="H264" s="170"/>
      <c r="I264" s="692"/>
      <c r="J264" s="692"/>
      <c r="K264" s="692"/>
      <c r="L264" s="692"/>
      <c r="M264" s="692"/>
      <c r="N264" s="692"/>
      <c r="O264" s="692"/>
      <c r="P264" s="692"/>
      <c r="Q264" s="692"/>
      <c r="R264" s="692"/>
      <c r="S264" s="692"/>
      <c r="T264" s="692"/>
    </row>
    <row r="265" spans="1:20">
      <c r="A265" s="102"/>
      <c r="B265" s="102"/>
      <c r="D265">
        <v>1</v>
      </c>
      <c r="H265" t="s">
        <v>421</v>
      </c>
      <c r="I265" s="144">
        <v>40000</v>
      </c>
      <c r="J265" s="144">
        <v>49999.999999999993</v>
      </c>
      <c r="K265" s="144">
        <v>49999.999999999993</v>
      </c>
      <c r="L265" s="144">
        <v>49999.999999999993</v>
      </c>
      <c r="M265" s="144">
        <v>49999.999999999993</v>
      </c>
      <c r="N265" s="144">
        <v>49999.999999999993</v>
      </c>
      <c r="O265" s="144">
        <v>49999.999999999993</v>
      </c>
      <c r="P265" s="144">
        <v>49999.999999999993</v>
      </c>
      <c r="Q265" s="144">
        <v>49999.999999999993</v>
      </c>
      <c r="R265" s="144">
        <v>49999.999999999993</v>
      </c>
      <c r="S265" s="144">
        <v>49999.999999999993</v>
      </c>
      <c r="T265" s="144">
        <v>540000</v>
      </c>
    </row>
    <row r="266" spans="1:20">
      <c r="A266" s="102"/>
      <c r="B266" s="102"/>
      <c r="D266">
        <v>1</v>
      </c>
      <c r="H266" t="s">
        <v>420</v>
      </c>
      <c r="I266" s="144">
        <v>110000</v>
      </c>
      <c r="J266" s="144">
        <v>99999.999999999985</v>
      </c>
      <c r="K266" s="144">
        <v>99999.999999999985</v>
      </c>
      <c r="L266" s="144">
        <v>120999.99999999999</v>
      </c>
      <c r="M266" s="144">
        <v>120999.99999999999</v>
      </c>
      <c r="N266" s="144">
        <v>120999.99999999999</v>
      </c>
      <c r="O266" s="144">
        <v>120999.99999999999</v>
      </c>
      <c r="P266" s="144">
        <v>120999.99999999999</v>
      </c>
      <c r="Q266" s="144">
        <v>120999.99999999999</v>
      </c>
      <c r="R266" s="144">
        <v>120999.99999999999</v>
      </c>
      <c r="S266" s="144">
        <v>120999.99999999999</v>
      </c>
      <c r="T266" s="144">
        <v>1277999.9999999998</v>
      </c>
    </row>
    <row r="267" spans="1:20">
      <c r="A267" s="102"/>
      <c r="B267" s="102"/>
      <c r="D267">
        <v>1</v>
      </c>
      <c r="H267" t="s">
        <v>715</v>
      </c>
      <c r="I267" s="144">
        <v>50000</v>
      </c>
      <c r="J267" s="144">
        <v>20000</v>
      </c>
      <c r="K267" s="144">
        <v>20000</v>
      </c>
      <c r="L267" s="144">
        <v>20000</v>
      </c>
      <c r="M267" s="144">
        <v>20000</v>
      </c>
      <c r="N267" s="144">
        <v>20000</v>
      </c>
      <c r="O267" s="144">
        <v>20000</v>
      </c>
      <c r="P267" s="144">
        <v>20000</v>
      </c>
      <c r="Q267" s="144">
        <v>20000</v>
      </c>
      <c r="R267" s="144">
        <v>20000</v>
      </c>
      <c r="S267" s="144">
        <v>20000</v>
      </c>
      <c r="T267" s="144">
        <v>250000</v>
      </c>
    </row>
    <row r="268" spans="1:20" hidden="1">
      <c r="A268" s="102"/>
      <c r="B268" s="102"/>
      <c r="D268">
        <v>0</v>
      </c>
      <c r="H268" s="170"/>
      <c r="I268" s="692"/>
      <c r="J268" s="692"/>
      <c r="K268" s="692"/>
      <c r="L268" s="692"/>
      <c r="M268" s="692"/>
      <c r="N268" s="692"/>
      <c r="O268" s="692"/>
      <c r="P268" s="692"/>
      <c r="Q268" s="692"/>
      <c r="R268" s="692"/>
      <c r="S268" s="692"/>
      <c r="T268" s="692"/>
    </row>
    <row r="269" spans="1:20">
      <c r="A269" s="102"/>
      <c r="B269" s="102"/>
      <c r="D269">
        <v>1</v>
      </c>
      <c r="F269" s="170" t="s">
        <v>712</v>
      </c>
      <c r="H269" s="170"/>
      <c r="I269" s="692"/>
      <c r="J269" s="692"/>
      <c r="K269" s="692"/>
      <c r="L269" s="692"/>
      <c r="M269" s="692"/>
      <c r="N269" s="692"/>
      <c r="O269" s="692"/>
      <c r="P269" s="692"/>
      <c r="Q269" s="692"/>
      <c r="R269" s="692"/>
      <c r="S269" s="692"/>
      <c r="T269" s="692"/>
    </row>
    <row r="270" spans="1:20">
      <c r="A270" s="102"/>
      <c r="B270" s="102"/>
      <c r="D270">
        <v>1</v>
      </c>
      <c r="H270" t="s">
        <v>421</v>
      </c>
      <c r="I270" s="876">
        <v>40000</v>
      </c>
      <c r="J270" s="876">
        <v>49999.999999999993</v>
      </c>
      <c r="K270" s="876">
        <v>49999.999999999993</v>
      </c>
      <c r="L270" s="876">
        <v>49999.999999999993</v>
      </c>
      <c r="M270" s="876">
        <v>49999.999999999993</v>
      </c>
      <c r="N270" s="876">
        <v>49999.999999999993</v>
      </c>
      <c r="O270" s="876">
        <v>49999.999999999993</v>
      </c>
      <c r="P270" s="876">
        <v>49999.999999999993</v>
      </c>
      <c r="Q270" s="876">
        <v>49999.999999999993</v>
      </c>
      <c r="R270" s="876">
        <v>49999.999999999993</v>
      </c>
      <c r="S270" s="876">
        <v>49999.999999999993</v>
      </c>
      <c r="T270" s="876">
        <v>540000</v>
      </c>
    </row>
    <row r="271" spans="1:20">
      <c r="A271" s="102"/>
      <c r="B271" s="102"/>
      <c r="D271">
        <v>1</v>
      </c>
      <c r="H271" t="s">
        <v>420</v>
      </c>
      <c r="I271" s="876">
        <v>110000</v>
      </c>
      <c r="J271" s="876">
        <v>99999.999999999985</v>
      </c>
      <c r="K271" s="876">
        <v>99999.999999999985</v>
      </c>
      <c r="L271" s="876">
        <v>120999.99999999999</v>
      </c>
      <c r="M271" s="876">
        <v>120999.99999999999</v>
      </c>
      <c r="N271" s="876">
        <v>120999.99999999999</v>
      </c>
      <c r="O271" s="876">
        <v>120999.99999999999</v>
      </c>
      <c r="P271" s="876">
        <v>120999.99999999999</v>
      </c>
      <c r="Q271" s="876">
        <v>120999.99999999999</v>
      </c>
      <c r="R271" s="876">
        <v>120999.99999999999</v>
      </c>
      <c r="S271" s="876">
        <v>120999.99999999999</v>
      </c>
      <c r="T271" s="876">
        <v>1277999.9999999998</v>
      </c>
    </row>
    <row r="272" spans="1:20">
      <c r="A272" s="102"/>
      <c r="B272" s="102"/>
      <c r="D272">
        <v>1</v>
      </c>
      <c r="H272" t="s">
        <v>715</v>
      </c>
      <c r="I272" s="876">
        <v>238108.33333333334</v>
      </c>
      <c r="J272" s="876">
        <v>227430</v>
      </c>
      <c r="K272" s="876">
        <v>214661.66666666666</v>
      </c>
      <c r="L272" s="876">
        <v>185311</v>
      </c>
      <c r="M272" s="876">
        <v>189752</v>
      </c>
      <c r="N272" s="876">
        <v>189693</v>
      </c>
      <c r="O272" s="876">
        <v>189634</v>
      </c>
      <c r="P272" s="876">
        <v>189445</v>
      </c>
      <c r="Q272" s="876">
        <v>189257</v>
      </c>
      <c r="R272" s="876">
        <v>189068</v>
      </c>
      <c r="S272" s="876">
        <v>188880</v>
      </c>
      <c r="T272" s="876">
        <v>2191240</v>
      </c>
    </row>
    <row r="273" spans="1:19">
      <c r="A273" s="102"/>
      <c r="B273" s="102"/>
    </row>
    <row r="274" spans="1:19">
      <c r="A274" s="102"/>
      <c r="B274" s="102"/>
      <c r="H274" t="s">
        <v>716</v>
      </c>
    </row>
    <row r="275" spans="1:19">
      <c r="A275" s="102"/>
      <c r="B275" s="102"/>
      <c r="I275" s="113">
        <v>188108.33333333334</v>
      </c>
      <c r="J275" s="113">
        <v>207430</v>
      </c>
      <c r="K275" s="113">
        <v>194661.66666666666</v>
      </c>
      <c r="L275" s="113">
        <v>165311</v>
      </c>
      <c r="M275" s="113">
        <v>169752</v>
      </c>
      <c r="N275" s="113">
        <v>169693</v>
      </c>
      <c r="O275" s="113">
        <v>169634</v>
      </c>
      <c r="P275" s="113">
        <v>169445</v>
      </c>
      <c r="Q275" s="113">
        <v>169257</v>
      </c>
      <c r="R275" s="113">
        <v>169068</v>
      </c>
      <c r="S275" s="113">
        <v>168880</v>
      </c>
    </row>
    <row r="276" spans="1:19">
      <c r="A276" s="102"/>
      <c r="B276" s="102"/>
      <c r="H276" s="881">
        <v>0.77600000000000002</v>
      </c>
      <c r="I276" s="113">
        <v>38800</v>
      </c>
      <c r="J276" s="113">
        <v>15520</v>
      </c>
      <c r="K276" s="113">
        <v>15520</v>
      </c>
      <c r="L276" s="113">
        <v>15520</v>
      </c>
      <c r="M276" s="113">
        <v>15520</v>
      </c>
      <c r="N276" s="113">
        <v>15520</v>
      </c>
      <c r="O276" s="113">
        <v>15520</v>
      </c>
      <c r="P276" s="113">
        <v>15520</v>
      </c>
      <c r="Q276" s="113">
        <v>15520</v>
      </c>
      <c r="R276" s="113">
        <v>15520</v>
      </c>
      <c r="S276" s="113">
        <v>15520</v>
      </c>
    </row>
    <row r="277" spans="1:19">
      <c r="A277" s="102"/>
      <c r="B277" s="102"/>
      <c r="I277" s="113">
        <v>226908.33333333334</v>
      </c>
      <c r="J277" s="113">
        <v>222950</v>
      </c>
      <c r="K277" s="113">
        <v>210181.66666666666</v>
      </c>
      <c r="L277" s="113">
        <v>180831</v>
      </c>
      <c r="M277" s="113">
        <v>185272</v>
      </c>
      <c r="N277" s="113">
        <v>185213</v>
      </c>
      <c r="O277" s="113">
        <v>185154</v>
      </c>
      <c r="P277" s="113">
        <v>184965</v>
      </c>
      <c r="Q277" s="113">
        <v>184777</v>
      </c>
      <c r="R277" s="113">
        <v>184588</v>
      </c>
      <c r="S277" s="113">
        <v>184400</v>
      </c>
    </row>
    <row r="278" spans="1:19">
      <c r="A278" s="102"/>
      <c r="B278" s="102"/>
    </row>
    <row r="279" spans="1:19">
      <c r="A279" s="102"/>
      <c r="B279" s="102"/>
      <c r="J279" s="882"/>
    </row>
    <row r="280" spans="1:19">
      <c r="A280" s="102"/>
      <c r="B280" s="102"/>
      <c r="J280" s="882"/>
    </row>
    <row r="281" spans="1:19">
      <c r="A281" s="102"/>
      <c r="B281" s="102"/>
      <c r="I281" s="113"/>
    </row>
    <row r="282" spans="1:19">
      <c r="A282" s="102"/>
      <c r="B282" s="102"/>
      <c r="I282" s="113"/>
    </row>
    <row r="283" spans="1:19">
      <c r="A283" s="102"/>
      <c r="B283" s="102"/>
      <c r="I283" s="113"/>
    </row>
    <row r="284" spans="1:19">
      <c r="A284" s="102"/>
      <c r="B284" s="102"/>
    </row>
    <row r="285" spans="1:19">
      <c r="A285" s="102"/>
      <c r="B285" s="102"/>
    </row>
    <row r="286" spans="1:19">
      <c r="A286" s="102"/>
      <c r="B286" s="102"/>
    </row>
    <row r="287" spans="1:19">
      <c r="A287" s="102"/>
      <c r="B287" s="102"/>
    </row>
    <row r="288" spans="1:19">
      <c r="A288" s="102"/>
      <c r="B288" s="102"/>
    </row>
    <row r="289" spans="1:2">
      <c r="A289" s="102"/>
      <c r="B289" s="102"/>
    </row>
    <row r="290" spans="1:2">
      <c r="A290" s="102"/>
      <c r="B290" s="102"/>
    </row>
    <row r="291" spans="1:2">
      <c r="A291" s="102"/>
      <c r="B291" s="102"/>
    </row>
    <row r="292" spans="1:2">
      <c r="A292" s="102"/>
      <c r="B292" s="102"/>
    </row>
    <row r="293" spans="1:2">
      <c r="A293" s="102"/>
      <c r="B293" s="102"/>
    </row>
    <row r="294" spans="1:2">
      <c r="A294" s="102"/>
      <c r="B294" s="102"/>
    </row>
    <row r="295" spans="1:2">
      <c r="A295" s="102"/>
      <c r="B295" s="102"/>
    </row>
    <row r="296" spans="1:2">
      <c r="A296" s="102"/>
      <c r="B296" s="102"/>
    </row>
    <row r="297" spans="1:2">
      <c r="A297" s="102"/>
      <c r="B297" s="102"/>
    </row>
    <row r="298" spans="1:2">
      <c r="A298" s="102"/>
      <c r="B298" s="102"/>
    </row>
    <row r="299" spans="1:2">
      <c r="A299" s="102"/>
      <c r="B299" s="102"/>
    </row>
    <row r="300" spans="1:2">
      <c r="A300" s="102"/>
      <c r="B300" s="102"/>
    </row>
    <row r="301" spans="1:2">
      <c r="A301" s="102"/>
      <c r="B301" s="102"/>
    </row>
    <row r="302" spans="1:2">
      <c r="A302" s="102"/>
      <c r="B302" s="102"/>
    </row>
    <row r="303" spans="1:2">
      <c r="A303" s="102"/>
      <c r="B303" s="102"/>
    </row>
    <row r="304" spans="1:2">
      <c r="A304" s="102"/>
      <c r="B304" s="102"/>
    </row>
    <row r="305" spans="1:2">
      <c r="A305" s="102"/>
      <c r="B305" s="102"/>
    </row>
    <row r="306" spans="1:2">
      <c r="A306" s="102"/>
      <c r="B306" s="102"/>
    </row>
    <row r="307" spans="1:2">
      <c r="A307" s="102"/>
      <c r="B307" s="102"/>
    </row>
    <row r="308" spans="1:2">
      <c r="A308" s="102"/>
      <c r="B308" s="102"/>
    </row>
    <row r="309" spans="1:2">
      <c r="A309" s="102"/>
      <c r="B309" s="102"/>
    </row>
    <row r="310" spans="1:2">
      <c r="A310" s="102"/>
      <c r="B310" s="102"/>
    </row>
    <row r="311" spans="1:2">
      <c r="A311" s="102"/>
      <c r="B311" s="102"/>
    </row>
    <row r="312" spans="1:2">
      <c r="A312" s="102"/>
      <c r="B312" s="102"/>
    </row>
    <row r="313" spans="1:2">
      <c r="A313" s="102"/>
      <c r="B313" s="102"/>
    </row>
    <row r="314" spans="1:2">
      <c r="A314" s="102"/>
      <c r="B314" s="102"/>
    </row>
    <row r="315" spans="1:2">
      <c r="A315" s="102"/>
      <c r="B315" s="102"/>
    </row>
    <row r="316" spans="1:2">
      <c r="A316" s="102"/>
      <c r="B316" s="102"/>
    </row>
    <row r="317" spans="1:2">
      <c r="A317" s="102"/>
      <c r="B317" s="102"/>
    </row>
    <row r="318" spans="1:2">
      <c r="A318" s="102"/>
      <c r="B318" s="102"/>
    </row>
    <row r="319" spans="1:2">
      <c r="A319" s="102"/>
      <c r="B319" s="102"/>
    </row>
    <row r="320" spans="1:2">
      <c r="A320" s="102"/>
      <c r="B320" s="102"/>
    </row>
    <row r="321" spans="1:2">
      <c r="A321" s="102"/>
      <c r="B321" s="102"/>
    </row>
    <row r="322" spans="1:2">
      <c r="A322" s="102"/>
      <c r="B322" s="102"/>
    </row>
    <row r="323" spans="1:2">
      <c r="A323" s="102"/>
      <c r="B323" s="102"/>
    </row>
    <row r="324" spans="1:2">
      <c r="A324" s="102"/>
      <c r="B324" s="102"/>
    </row>
    <row r="325" spans="1:2">
      <c r="A325" s="102"/>
      <c r="B325" s="102"/>
    </row>
    <row r="326" spans="1:2">
      <c r="A326" s="102"/>
      <c r="B326" s="102"/>
    </row>
    <row r="327" spans="1:2">
      <c r="A327" s="102"/>
      <c r="B327" s="102"/>
    </row>
    <row r="328" spans="1:2">
      <c r="A328" s="102"/>
      <c r="B328" s="102"/>
    </row>
    <row r="329" spans="1:2">
      <c r="A329" s="102"/>
      <c r="B329" s="102"/>
    </row>
    <row r="330" spans="1:2">
      <c r="A330" s="102"/>
      <c r="B330" s="102"/>
    </row>
    <row r="331" spans="1:2">
      <c r="A331" s="102"/>
      <c r="B331" s="102"/>
    </row>
    <row r="332" spans="1:2">
      <c r="A332" s="102"/>
      <c r="B332" s="102"/>
    </row>
    <row r="333" spans="1:2">
      <c r="A333" s="102"/>
      <c r="B333" s="102"/>
    </row>
    <row r="334" spans="1:2">
      <c r="A334" s="102"/>
      <c r="B334" s="102"/>
    </row>
    <row r="335" spans="1:2">
      <c r="A335" s="102"/>
      <c r="B335" s="102"/>
    </row>
    <row r="336" spans="1:2">
      <c r="A336" s="102"/>
      <c r="B336" s="102"/>
    </row>
    <row r="337" spans="1:2">
      <c r="A337" s="102"/>
      <c r="B337" s="102"/>
    </row>
    <row r="338" spans="1:2">
      <c r="A338" s="102"/>
      <c r="B338" s="102"/>
    </row>
    <row r="339" spans="1:2">
      <c r="A339" s="102"/>
      <c r="B339" s="102"/>
    </row>
    <row r="340" spans="1:2">
      <c r="A340" s="102"/>
      <c r="B340" s="102"/>
    </row>
    <row r="341" spans="1:2">
      <c r="A341" s="102"/>
      <c r="B341" s="102"/>
    </row>
    <row r="342" spans="1:2">
      <c r="A342" s="102"/>
      <c r="B342" s="102"/>
    </row>
    <row r="343" spans="1:2">
      <c r="A343" s="102"/>
      <c r="B343" s="102"/>
    </row>
    <row r="344" spans="1:2">
      <c r="A344" s="102"/>
      <c r="B344" s="102"/>
    </row>
    <row r="345" spans="1:2">
      <c r="A345" s="102"/>
      <c r="B345" s="102"/>
    </row>
    <row r="346" spans="1:2">
      <c r="A346" s="102"/>
      <c r="B346" s="102"/>
    </row>
    <row r="347" spans="1:2">
      <c r="A347" s="102"/>
      <c r="B347" s="102"/>
    </row>
    <row r="348" spans="1:2">
      <c r="A348" s="102"/>
      <c r="B348" s="102"/>
    </row>
    <row r="349" spans="1:2">
      <c r="A349" s="102"/>
      <c r="B349" s="102"/>
    </row>
    <row r="350" spans="1:2">
      <c r="A350" s="102"/>
      <c r="B350" s="102"/>
    </row>
    <row r="351" spans="1:2">
      <c r="A351" s="102"/>
      <c r="B351" s="102"/>
    </row>
    <row r="352" spans="1:2">
      <c r="A352" s="102"/>
      <c r="B352" s="102"/>
    </row>
    <row r="353" spans="1:2">
      <c r="A353" s="102"/>
      <c r="B353" s="102"/>
    </row>
    <row r="354" spans="1:2">
      <c r="A354" s="102"/>
      <c r="B354" s="102"/>
    </row>
    <row r="355" spans="1:2">
      <c r="A355" s="102"/>
      <c r="B355" s="102"/>
    </row>
    <row r="356" spans="1:2">
      <c r="A356" s="102"/>
      <c r="B356" s="102"/>
    </row>
    <row r="357" spans="1:2">
      <c r="A357" s="102"/>
      <c r="B357" s="102"/>
    </row>
    <row r="358" spans="1:2">
      <c r="A358" s="102"/>
      <c r="B358" s="102"/>
    </row>
    <row r="359" spans="1:2">
      <c r="A359" s="102"/>
      <c r="B359" s="102"/>
    </row>
    <row r="360" spans="1:2">
      <c r="A360" s="102"/>
      <c r="B360" s="102"/>
    </row>
    <row r="361" spans="1:2">
      <c r="A361" s="102"/>
      <c r="B361" s="102"/>
    </row>
    <row r="362" spans="1:2">
      <c r="A362" s="102"/>
      <c r="B362" s="102"/>
    </row>
    <row r="363" spans="1:2">
      <c r="A363" s="102"/>
      <c r="B363" s="102"/>
    </row>
    <row r="364" spans="1:2">
      <c r="A364" s="102"/>
      <c r="B364" s="102"/>
    </row>
    <row r="365" spans="1:2">
      <c r="A365" s="102"/>
      <c r="B365" s="102"/>
    </row>
    <row r="366" spans="1:2">
      <c r="A366" s="102"/>
      <c r="B366" s="102"/>
    </row>
    <row r="367" spans="1:2">
      <c r="A367" s="102"/>
      <c r="B367" s="102"/>
    </row>
    <row r="368" spans="1:2">
      <c r="A368" s="102"/>
      <c r="B368" s="102"/>
    </row>
    <row r="369" spans="1:2">
      <c r="A369" s="102"/>
      <c r="B369" s="102"/>
    </row>
    <row r="370" spans="1:2">
      <c r="A370" s="102"/>
      <c r="B370" s="102"/>
    </row>
    <row r="371" spans="1:2">
      <c r="A371" s="102"/>
      <c r="B371" s="102"/>
    </row>
    <row r="372" spans="1:2">
      <c r="A372" s="102"/>
      <c r="B372" s="102"/>
    </row>
    <row r="373" spans="1:2">
      <c r="A373" s="102"/>
      <c r="B373" s="102"/>
    </row>
    <row r="374" spans="1:2">
      <c r="A374" s="102"/>
      <c r="B374" s="102"/>
    </row>
    <row r="375" spans="1:2">
      <c r="A375" s="102"/>
      <c r="B375" s="102"/>
    </row>
    <row r="376" spans="1:2">
      <c r="A376" s="102"/>
      <c r="B376" s="102"/>
    </row>
    <row r="377" spans="1:2">
      <c r="A377" s="102"/>
      <c r="B377" s="102"/>
    </row>
    <row r="378" spans="1:2">
      <c r="A378" s="102"/>
      <c r="B378" s="102"/>
    </row>
    <row r="379" spans="1:2">
      <c r="A379" s="102"/>
      <c r="B379" s="102"/>
    </row>
    <row r="380" spans="1:2">
      <c r="A380" s="102"/>
      <c r="B380" s="102"/>
    </row>
    <row r="381" spans="1:2">
      <c r="A381" s="102"/>
      <c r="B381" s="102"/>
    </row>
    <row r="382" spans="1:2">
      <c r="A382" s="102"/>
      <c r="B382" s="102"/>
    </row>
    <row r="383" spans="1:2">
      <c r="A383" s="102"/>
      <c r="B383" s="102"/>
    </row>
    <row r="384" spans="1:2">
      <c r="A384" s="102"/>
      <c r="B384" s="102"/>
    </row>
    <row r="385" spans="1:2">
      <c r="A385" s="102"/>
      <c r="B385" s="102"/>
    </row>
    <row r="386" spans="1:2">
      <c r="A386" s="102"/>
      <c r="B386" s="102"/>
    </row>
    <row r="387" spans="1:2">
      <c r="A387" s="102"/>
      <c r="B387" s="102"/>
    </row>
    <row r="388" spans="1:2">
      <c r="A388" s="102"/>
      <c r="B388" s="102"/>
    </row>
    <row r="389" spans="1:2">
      <c r="A389" s="102"/>
      <c r="B389" s="102"/>
    </row>
    <row r="390" spans="1:2">
      <c r="A390" s="102"/>
      <c r="B390" s="102"/>
    </row>
    <row r="391" spans="1:2">
      <c r="A391" s="102"/>
      <c r="B391" s="102"/>
    </row>
    <row r="392" spans="1:2">
      <c r="A392" s="102"/>
      <c r="B392" s="102"/>
    </row>
    <row r="393" spans="1:2">
      <c r="A393" s="102"/>
      <c r="B393" s="102"/>
    </row>
    <row r="394" spans="1:2">
      <c r="A394" s="102"/>
      <c r="B394" s="102"/>
    </row>
    <row r="395" spans="1:2">
      <c r="A395" s="102"/>
      <c r="B395" s="102"/>
    </row>
    <row r="396" spans="1:2">
      <c r="A396" s="102"/>
      <c r="B396" s="102"/>
    </row>
    <row r="397" spans="1:2">
      <c r="A397" s="102"/>
      <c r="B397" s="102"/>
    </row>
    <row r="398" spans="1:2">
      <c r="A398" s="102"/>
      <c r="B398" s="102"/>
    </row>
    <row r="399" spans="1:2">
      <c r="A399" s="102"/>
      <c r="B399" s="102"/>
    </row>
    <row r="400" spans="1:2">
      <c r="A400" s="102"/>
      <c r="B400" s="102"/>
    </row>
    <row r="401" spans="1:2">
      <c r="A401" s="102"/>
      <c r="B401" s="102"/>
    </row>
    <row r="402" spans="1:2">
      <c r="A402" s="102"/>
      <c r="B402" s="102"/>
    </row>
    <row r="403" spans="1:2">
      <c r="A403" s="102"/>
      <c r="B403" s="102"/>
    </row>
    <row r="404" spans="1:2">
      <c r="A404" s="102"/>
      <c r="B404" s="102"/>
    </row>
    <row r="405" spans="1:2">
      <c r="A405" s="102"/>
      <c r="B405" s="102"/>
    </row>
    <row r="406" spans="1:2">
      <c r="A406" s="102"/>
      <c r="B406" s="102"/>
    </row>
    <row r="407" spans="1:2">
      <c r="A407" s="102"/>
      <c r="B407" s="102"/>
    </row>
    <row r="408" spans="1:2">
      <c r="A408" s="102"/>
      <c r="B408" s="102"/>
    </row>
    <row r="409" spans="1:2">
      <c r="A409" s="102"/>
      <c r="B409" s="102"/>
    </row>
    <row r="410" spans="1:2">
      <c r="A410" s="102"/>
      <c r="B410" s="102"/>
    </row>
    <row r="411" spans="1:2">
      <c r="A411" s="102"/>
      <c r="B411" s="102"/>
    </row>
    <row r="412" spans="1:2">
      <c r="A412" s="102"/>
      <c r="B412" s="102"/>
    </row>
    <row r="413" spans="1:2">
      <c r="A413" s="102"/>
      <c r="B413" s="102"/>
    </row>
    <row r="414" spans="1:2">
      <c r="A414" s="102"/>
      <c r="B414" s="102"/>
    </row>
    <row r="415" spans="1:2">
      <c r="A415" s="102"/>
      <c r="B415" s="102"/>
    </row>
    <row r="416" spans="1:2">
      <c r="A416" s="102"/>
      <c r="B416" s="102"/>
    </row>
    <row r="417" spans="1:2">
      <c r="A417" s="102"/>
      <c r="B417" s="102"/>
    </row>
    <row r="418" spans="1:2">
      <c r="A418" s="102"/>
      <c r="B418" s="102"/>
    </row>
    <row r="419" spans="1:2">
      <c r="A419" s="102"/>
      <c r="B419" s="102"/>
    </row>
    <row r="420" spans="1:2">
      <c r="A420" s="102"/>
      <c r="B420" s="102"/>
    </row>
    <row r="421" spans="1:2">
      <c r="A421" s="102"/>
      <c r="B421" s="102"/>
    </row>
    <row r="422" spans="1:2">
      <c r="A422" s="102"/>
      <c r="B422" s="102"/>
    </row>
    <row r="423" spans="1:2">
      <c r="A423" s="102"/>
      <c r="B423" s="102"/>
    </row>
    <row r="424" spans="1:2">
      <c r="A424" s="102"/>
      <c r="B424" s="102"/>
    </row>
    <row r="425" spans="1:2">
      <c r="A425" s="102"/>
      <c r="B425" s="102"/>
    </row>
    <row r="426" spans="1:2">
      <c r="A426" s="102"/>
      <c r="B426" s="102"/>
    </row>
    <row r="427" spans="1:2">
      <c r="A427" s="102"/>
      <c r="B427" s="102"/>
    </row>
    <row r="428" spans="1:2">
      <c r="A428" s="102"/>
      <c r="B428" s="102"/>
    </row>
    <row r="429" spans="1:2">
      <c r="A429" s="102"/>
      <c r="B429" s="102"/>
    </row>
    <row r="430" spans="1:2">
      <c r="A430" s="102"/>
      <c r="B430" s="102"/>
    </row>
    <row r="431" spans="1:2">
      <c r="A431" s="102"/>
      <c r="B431" s="102"/>
    </row>
    <row r="432" spans="1:2">
      <c r="A432" s="102"/>
      <c r="B432" s="102"/>
    </row>
    <row r="433" spans="1:2">
      <c r="A433" s="102"/>
      <c r="B433" s="102"/>
    </row>
    <row r="434" spans="1:2">
      <c r="A434" s="102"/>
      <c r="B434" s="102"/>
    </row>
    <row r="435" spans="1:2">
      <c r="A435" s="102"/>
      <c r="B435" s="102"/>
    </row>
    <row r="436" spans="1:2">
      <c r="A436" s="102"/>
      <c r="B436" s="102"/>
    </row>
    <row r="437" spans="1:2">
      <c r="A437" s="102"/>
      <c r="B437" s="102"/>
    </row>
    <row r="438" spans="1:2">
      <c r="A438" s="102"/>
      <c r="B438" s="102"/>
    </row>
    <row r="439" spans="1:2">
      <c r="A439" s="102"/>
      <c r="B439" s="102"/>
    </row>
    <row r="440" spans="1:2">
      <c r="A440" s="102"/>
      <c r="B440" s="102"/>
    </row>
    <row r="441" spans="1:2">
      <c r="A441" s="102"/>
      <c r="B441" s="102"/>
    </row>
    <row r="442" spans="1:2">
      <c r="A442" s="102"/>
      <c r="B442" s="102"/>
    </row>
    <row r="443" spans="1:2">
      <c r="A443" s="102"/>
      <c r="B443" s="102"/>
    </row>
    <row r="444" spans="1:2">
      <c r="A444" s="102"/>
      <c r="B444" s="102"/>
    </row>
    <row r="445" spans="1:2">
      <c r="A445" s="102"/>
      <c r="B445" s="102"/>
    </row>
    <row r="446" spans="1:2">
      <c r="A446" s="102"/>
      <c r="B446" s="102"/>
    </row>
    <row r="447" spans="1:2">
      <c r="A447" s="102"/>
      <c r="B447" s="102"/>
    </row>
    <row r="448" spans="1:2">
      <c r="A448" s="102"/>
      <c r="B448" s="102"/>
    </row>
    <row r="449" spans="1:2">
      <c r="A449" s="102"/>
      <c r="B449" s="102"/>
    </row>
    <row r="450" spans="1:2">
      <c r="A450" s="102"/>
      <c r="B450" s="102"/>
    </row>
    <row r="451" spans="1:2">
      <c r="A451" s="102"/>
      <c r="B451" s="102"/>
    </row>
    <row r="452" spans="1:2">
      <c r="A452" s="102"/>
      <c r="B452" s="102"/>
    </row>
    <row r="453" spans="1:2">
      <c r="A453" s="102"/>
      <c r="B453" s="102"/>
    </row>
    <row r="454" spans="1:2">
      <c r="A454" s="102"/>
      <c r="B454" s="102"/>
    </row>
    <row r="455" spans="1:2">
      <c r="A455" s="102"/>
      <c r="B455" s="102"/>
    </row>
    <row r="456" spans="1:2">
      <c r="A456" s="102"/>
      <c r="B456" s="102"/>
    </row>
    <row r="457" spans="1:2">
      <c r="A457" s="102"/>
      <c r="B457" s="102"/>
    </row>
    <row r="458" spans="1:2">
      <c r="A458" s="102"/>
      <c r="B458" s="102"/>
    </row>
    <row r="459" spans="1:2">
      <c r="A459" s="102"/>
      <c r="B459" s="102"/>
    </row>
    <row r="460" spans="1:2">
      <c r="A460" s="102"/>
      <c r="B460" s="102"/>
    </row>
    <row r="461" spans="1:2">
      <c r="A461" s="102"/>
      <c r="B461" s="102"/>
    </row>
    <row r="462" spans="1:2">
      <c r="A462" s="102"/>
      <c r="B462" s="102"/>
    </row>
    <row r="463" spans="1:2">
      <c r="A463" s="102"/>
      <c r="B463" s="102"/>
    </row>
    <row r="464" spans="1:2">
      <c r="A464" s="102"/>
      <c r="B464" s="102"/>
    </row>
    <row r="465" spans="1:2">
      <c r="A465" s="102"/>
      <c r="B465" s="102"/>
    </row>
    <row r="466" spans="1:2">
      <c r="A466" s="102"/>
      <c r="B466" s="102"/>
    </row>
    <row r="467" spans="1:2">
      <c r="A467" s="102"/>
      <c r="B467" s="102"/>
    </row>
    <row r="468" spans="1:2">
      <c r="A468" s="102"/>
      <c r="B468" s="102"/>
    </row>
    <row r="469" spans="1:2">
      <c r="A469" s="102"/>
      <c r="B469" s="102"/>
    </row>
    <row r="470" spans="1:2">
      <c r="A470" s="102"/>
      <c r="B470" s="102"/>
    </row>
    <row r="471" spans="1:2">
      <c r="A471" s="102"/>
      <c r="B471" s="102"/>
    </row>
    <row r="472" spans="1:2">
      <c r="A472" s="102"/>
      <c r="B472" s="102"/>
    </row>
    <row r="473" spans="1:2">
      <c r="A473" s="102"/>
      <c r="B473" s="102"/>
    </row>
    <row r="474" spans="1:2">
      <c r="A474" s="102"/>
      <c r="B474" s="102"/>
    </row>
    <row r="475" spans="1:2">
      <c r="A475" s="102"/>
      <c r="B475" s="102"/>
    </row>
    <row r="476" spans="1:2">
      <c r="A476" s="102"/>
      <c r="B476" s="102"/>
    </row>
    <row r="477" spans="1:2">
      <c r="A477" s="102"/>
      <c r="B477" s="102"/>
    </row>
    <row r="478" spans="1:2">
      <c r="A478" s="102"/>
      <c r="B478" s="102"/>
    </row>
    <row r="479" spans="1:2">
      <c r="A479" s="102"/>
      <c r="B479" s="102"/>
    </row>
    <row r="480" spans="1:2">
      <c r="A480" s="102"/>
      <c r="B480" s="102"/>
    </row>
    <row r="481" spans="1:2">
      <c r="A481" s="102"/>
      <c r="B481" s="102"/>
    </row>
    <row r="482" spans="1:2">
      <c r="A482" s="102"/>
      <c r="B482" s="102"/>
    </row>
    <row r="483" spans="1:2">
      <c r="A483" s="102"/>
      <c r="B483" s="102"/>
    </row>
    <row r="484" spans="1:2">
      <c r="A484" s="102"/>
      <c r="B484" s="102"/>
    </row>
    <row r="485" spans="1:2">
      <c r="A485" s="102"/>
      <c r="B485" s="102"/>
    </row>
    <row r="486" spans="1:2">
      <c r="A486" s="102"/>
      <c r="B486" s="102"/>
    </row>
    <row r="487" spans="1:2">
      <c r="A487" s="102"/>
      <c r="B487" s="102"/>
    </row>
    <row r="488" spans="1:2">
      <c r="A488" s="102"/>
      <c r="B488" s="102"/>
    </row>
    <row r="489" spans="1:2">
      <c r="A489" s="102"/>
      <c r="B489" s="102"/>
    </row>
    <row r="490" spans="1:2">
      <c r="A490" s="102"/>
      <c r="B490" s="102"/>
    </row>
    <row r="491" spans="1:2">
      <c r="A491" s="102"/>
      <c r="B491" s="102"/>
    </row>
    <row r="492" spans="1:2">
      <c r="A492" s="102"/>
      <c r="B492" s="102"/>
    </row>
    <row r="493" spans="1:2">
      <c r="A493" s="102"/>
      <c r="B493" s="102"/>
    </row>
    <row r="494" spans="1:2">
      <c r="A494" s="102"/>
      <c r="B494" s="102"/>
    </row>
    <row r="495" spans="1:2">
      <c r="A495" s="102"/>
      <c r="B495" s="102"/>
    </row>
    <row r="496" spans="1:2">
      <c r="A496" s="102"/>
      <c r="B496" s="102"/>
    </row>
    <row r="497" spans="1:2">
      <c r="A497" s="102"/>
      <c r="B497" s="102"/>
    </row>
    <row r="498" spans="1:2">
      <c r="A498" s="102"/>
      <c r="B498" s="102"/>
    </row>
    <row r="499" spans="1:2">
      <c r="A499" s="102"/>
      <c r="B499" s="102"/>
    </row>
    <row r="500" spans="1:2">
      <c r="A500" s="102"/>
      <c r="B500" s="102"/>
    </row>
    <row r="501" spans="1:2">
      <c r="A501" s="102"/>
      <c r="B501" s="102"/>
    </row>
    <row r="502" spans="1:2">
      <c r="A502" s="102"/>
      <c r="B502" s="102"/>
    </row>
    <row r="503" spans="1:2">
      <c r="A503" s="102"/>
      <c r="B503" s="102"/>
    </row>
    <row r="504" spans="1:2">
      <c r="A504" s="102"/>
      <c r="B504" s="102"/>
    </row>
    <row r="505" spans="1:2">
      <c r="A505" s="102"/>
      <c r="B505" s="102"/>
    </row>
    <row r="506" spans="1:2">
      <c r="A506" s="102"/>
      <c r="B506" s="102"/>
    </row>
    <row r="507" spans="1:2">
      <c r="A507" s="102"/>
      <c r="B507" s="102"/>
    </row>
    <row r="508" spans="1:2">
      <c r="A508" s="102"/>
      <c r="B508" s="102"/>
    </row>
    <row r="509" spans="1:2">
      <c r="A509" s="102"/>
      <c r="B509" s="102"/>
    </row>
    <row r="510" spans="1:2">
      <c r="A510" s="102"/>
      <c r="B510" s="102"/>
    </row>
    <row r="511" spans="1:2">
      <c r="A511" s="102"/>
      <c r="B511" s="102"/>
    </row>
    <row r="512" spans="1:2">
      <c r="A512" s="102"/>
      <c r="B512" s="102"/>
    </row>
    <row r="513" spans="1:2">
      <c r="A513" s="102"/>
      <c r="B513" s="102"/>
    </row>
    <row r="514" spans="1:2">
      <c r="A514" s="102"/>
      <c r="B514" s="102"/>
    </row>
    <row r="515" spans="1:2">
      <c r="A515" s="102"/>
      <c r="B515" s="102"/>
    </row>
    <row r="516" spans="1:2">
      <c r="A516" s="102"/>
      <c r="B516" s="102"/>
    </row>
    <row r="517" spans="1:2">
      <c r="A517" s="102"/>
      <c r="B517" s="102"/>
    </row>
    <row r="518" spans="1:2">
      <c r="A518" s="102"/>
      <c r="B518" s="102"/>
    </row>
    <row r="519" spans="1:2">
      <c r="A519" s="102"/>
      <c r="B519" s="102"/>
    </row>
    <row r="520" spans="1:2">
      <c r="A520" s="102"/>
      <c r="B520" s="102"/>
    </row>
    <row r="521" spans="1:2">
      <c r="A521" s="102"/>
      <c r="B521" s="102"/>
    </row>
    <row r="522" spans="1:2">
      <c r="A522" s="102"/>
      <c r="B522" s="102"/>
    </row>
    <row r="523" spans="1:2">
      <c r="A523" s="102"/>
      <c r="B523" s="102"/>
    </row>
    <row r="524" spans="1:2">
      <c r="A524" s="102"/>
      <c r="B524" s="102"/>
    </row>
    <row r="525" spans="1:2">
      <c r="A525" s="102"/>
      <c r="B525" s="102"/>
    </row>
    <row r="526" spans="1:2">
      <c r="A526" s="102"/>
      <c r="B526" s="102"/>
    </row>
    <row r="527" spans="1:2">
      <c r="A527" s="102"/>
      <c r="B527" s="102"/>
    </row>
    <row r="528" spans="1:2">
      <c r="A528" s="102"/>
      <c r="B528" s="102"/>
    </row>
    <row r="529" spans="1:2">
      <c r="A529" s="102"/>
      <c r="B529" s="102"/>
    </row>
    <row r="530" spans="1:2">
      <c r="A530" s="102"/>
      <c r="B530" s="102"/>
    </row>
    <row r="531" spans="1:2">
      <c r="A531" s="102"/>
      <c r="B531" s="102"/>
    </row>
    <row r="532" spans="1:2">
      <c r="A532" s="102"/>
      <c r="B532" s="102"/>
    </row>
    <row r="533" spans="1:2">
      <c r="A533" s="102"/>
      <c r="B533" s="102"/>
    </row>
    <row r="534" spans="1:2">
      <c r="A534" s="102"/>
      <c r="B534" s="102"/>
    </row>
    <row r="535" spans="1:2">
      <c r="A535" s="102"/>
      <c r="B535" s="102"/>
    </row>
    <row r="536" spans="1:2">
      <c r="A536" s="102"/>
      <c r="B536" s="102"/>
    </row>
    <row r="537" spans="1:2">
      <c r="A537" s="102"/>
      <c r="B537" s="102"/>
    </row>
    <row r="538" spans="1:2">
      <c r="A538" s="102"/>
      <c r="B538" s="102"/>
    </row>
    <row r="539" spans="1:2">
      <c r="A539" s="102"/>
      <c r="B539" s="102"/>
    </row>
    <row r="540" spans="1:2">
      <c r="A540" s="102"/>
      <c r="B540" s="102"/>
    </row>
    <row r="541" spans="1:2">
      <c r="A541" s="102"/>
      <c r="B541" s="102"/>
    </row>
    <row r="542" spans="1:2">
      <c r="A542" s="102"/>
      <c r="B542" s="102"/>
    </row>
    <row r="543" spans="1:2">
      <c r="A543" s="102"/>
      <c r="B543" s="102"/>
    </row>
    <row r="544" spans="1:2">
      <c r="A544" s="102"/>
      <c r="B544" s="102"/>
    </row>
    <row r="545" spans="1:2">
      <c r="A545" s="102"/>
      <c r="B545" s="102"/>
    </row>
    <row r="546" spans="1:2">
      <c r="A546" s="102"/>
      <c r="B546" s="102"/>
    </row>
    <row r="547" spans="1:2">
      <c r="A547" s="102"/>
      <c r="B547" s="102"/>
    </row>
    <row r="548" spans="1:2">
      <c r="A548" s="102"/>
      <c r="B548" s="102"/>
    </row>
    <row r="549" spans="1:2">
      <c r="A549" s="102"/>
      <c r="B549" s="102"/>
    </row>
    <row r="550" spans="1:2">
      <c r="A550" s="102"/>
      <c r="B550" s="102"/>
    </row>
    <row r="551" spans="1:2">
      <c r="A551" s="102"/>
      <c r="B551" s="102"/>
    </row>
    <row r="552" spans="1:2">
      <c r="A552" s="102"/>
      <c r="B552" s="102"/>
    </row>
    <row r="553" spans="1:2">
      <c r="A553" s="102"/>
      <c r="B553" s="102"/>
    </row>
    <row r="554" spans="1:2">
      <c r="A554" s="102"/>
      <c r="B554" s="102"/>
    </row>
    <row r="555" spans="1:2">
      <c r="A555" s="102"/>
      <c r="B555" s="102"/>
    </row>
    <row r="556" spans="1:2">
      <c r="A556" s="102"/>
      <c r="B556" s="102"/>
    </row>
    <row r="557" spans="1:2">
      <c r="A557" s="102"/>
      <c r="B557" s="102"/>
    </row>
    <row r="558" spans="1:2">
      <c r="A558" s="102"/>
      <c r="B558" s="102"/>
    </row>
    <row r="559" spans="1:2">
      <c r="A559" s="102"/>
      <c r="B559" s="102"/>
    </row>
    <row r="560" spans="1:2">
      <c r="A560" s="102"/>
      <c r="B560" s="102"/>
    </row>
    <row r="561" spans="1:2">
      <c r="A561" s="102"/>
      <c r="B561" s="102"/>
    </row>
    <row r="562" spans="1:2">
      <c r="A562" s="102"/>
      <c r="B562" s="102"/>
    </row>
    <row r="563" spans="1:2">
      <c r="A563" s="102"/>
      <c r="B563" s="102"/>
    </row>
    <row r="564" spans="1:2">
      <c r="A564" s="102"/>
      <c r="B564" s="102"/>
    </row>
    <row r="565" spans="1:2">
      <c r="A565" s="102"/>
      <c r="B565" s="102"/>
    </row>
    <row r="566" spans="1:2">
      <c r="A566" s="102"/>
      <c r="B566" s="102"/>
    </row>
    <row r="567" spans="1:2">
      <c r="A567" s="102"/>
      <c r="B567" s="102"/>
    </row>
    <row r="568" spans="1:2">
      <c r="A568" s="102"/>
      <c r="B568" s="102"/>
    </row>
    <row r="569" spans="1:2">
      <c r="A569" s="102"/>
      <c r="B569" s="102"/>
    </row>
    <row r="570" spans="1:2">
      <c r="A570" s="102"/>
      <c r="B570" s="102"/>
    </row>
    <row r="571" spans="1:2">
      <c r="A571" s="102"/>
      <c r="B571" s="102"/>
    </row>
    <row r="572" spans="1:2">
      <c r="A572" s="102"/>
      <c r="B572" s="102"/>
    </row>
    <row r="573" spans="1:2">
      <c r="A573" s="102"/>
      <c r="B573" s="102"/>
    </row>
    <row r="574" spans="1:2">
      <c r="A574" s="102"/>
      <c r="B574" s="102"/>
    </row>
    <row r="575" spans="1:2">
      <c r="A575" s="102"/>
      <c r="B575" s="102"/>
    </row>
    <row r="576" spans="1:2">
      <c r="A576" s="102"/>
      <c r="B576" s="102"/>
    </row>
    <row r="577" spans="1:2">
      <c r="A577" s="102"/>
      <c r="B577" s="102"/>
    </row>
    <row r="578" spans="1:2">
      <c r="A578" s="102"/>
      <c r="B578" s="102"/>
    </row>
    <row r="579" spans="1:2">
      <c r="A579" s="102"/>
      <c r="B579" s="102"/>
    </row>
    <row r="580" spans="1:2">
      <c r="A580" s="102"/>
      <c r="B580" s="102"/>
    </row>
    <row r="581" spans="1:2">
      <c r="A581" s="102"/>
      <c r="B581" s="102"/>
    </row>
    <row r="582" spans="1:2">
      <c r="A582" s="102"/>
      <c r="B582" s="102"/>
    </row>
    <row r="583" spans="1:2">
      <c r="A583" s="102"/>
      <c r="B583" s="102"/>
    </row>
    <row r="584" spans="1:2">
      <c r="A584" s="102"/>
      <c r="B584" s="102"/>
    </row>
    <row r="585" spans="1:2">
      <c r="A585" s="102"/>
      <c r="B585" s="102"/>
    </row>
    <row r="586" spans="1:2">
      <c r="A586" s="102"/>
      <c r="B586" s="102"/>
    </row>
    <row r="587" spans="1:2">
      <c r="A587" s="102"/>
      <c r="B587" s="102"/>
    </row>
    <row r="588" spans="1:2">
      <c r="A588" s="102"/>
      <c r="B588" s="102"/>
    </row>
    <row r="589" spans="1:2">
      <c r="A589" s="102"/>
      <c r="B589" s="102"/>
    </row>
    <row r="590" spans="1:2">
      <c r="A590" s="102"/>
      <c r="B590" s="102"/>
    </row>
    <row r="591" spans="1:2">
      <c r="A591" s="102"/>
      <c r="B591" s="102"/>
    </row>
    <row r="592" spans="1:2">
      <c r="A592" s="102"/>
      <c r="B592" s="102"/>
    </row>
    <row r="593" spans="1:2">
      <c r="A593" s="102"/>
      <c r="B593" s="102"/>
    </row>
    <row r="594" spans="1:2">
      <c r="A594" s="102"/>
      <c r="B594" s="102"/>
    </row>
    <row r="595" spans="1:2">
      <c r="A595" s="102"/>
      <c r="B595" s="102"/>
    </row>
    <row r="596" spans="1:2">
      <c r="A596" s="102"/>
      <c r="B596" s="102"/>
    </row>
    <row r="597" spans="1:2">
      <c r="A597" s="102"/>
      <c r="B597" s="102"/>
    </row>
    <row r="598" spans="1:2">
      <c r="A598" s="102"/>
      <c r="B598" s="102"/>
    </row>
    <row r="599" spans="1:2">
      <c r="A599" s="102"/>
      <c r="B599" s="102"/>
    </row>
    <row r="600" spans="1:2">
      <c r="A600" s="102"/>
      <c r="B600" s="102"/>
    </row>
    <row r="601" spans="1:2">
      <c r="A601" s="102"/>
      <c r="B601" s="102"/>
    </row>
    <row r="602" spans="1:2">
      <c r="A602" s="102"/>
      <c r="B602" s="102"/>
    </row>
    <row r="603" spans="1:2">
      <c r="A603" s="102"/>
      <c r="B603" s="102"/>
    </row>
    <row r="604" spans="1:2">
      <c r="A604" s="102"/>
      <c r="B604" s="102"/>
    </row>
    <row r="605" spans="1:2">
      <c r="A605" s="102"/>
      <c r="B605" s="102"/>
    </row>
    <row r="606" spans="1:2">
      <c r="A606" s="102"/>
      <c r="B606" s="102"/>
    </row>
    <row r="607" spans="1:2">
      <c r="A607" s="102"/>
      <c r="B607" s="102"/>
    </row>
    <row r="608" spans="1:2">
      <c r="A608" s="102"/>
      <c r="B608" s="102"/>
    </row>
    <row r="609" spans="1:2">
      <c r="A609" s="102"/>
      <c r="B609" s="102"/>
    </row>
    <row r="610" spans="1:2">
      <c r="A610" s="102"/>
      <c r="B610" s="102"/>
    </row>
    <row r="611" spans="1:2">
      <c r="A611" s="102"/>
      <c r="B611" s="102"/>
    </row>
    <row r="612" spans="1:2">
      <c r="A612" s="102"/>
      <c r="B612" s="102"/>
    </row>
    <row r="613" spans="1:2">
      <c r="A613" s="102"/>
      <c r="B613" s="102"/>
    </row>
    <row r="614" spans="1:2">
      <c r="A614" s="102"/>
      <c r="B614" s="102"/>
    </row>
    <row r="615" spans="1:2">
      <c r="A615" s="102"/>
      <c r="B615" s="102"/>
    </row>
    <row r="616" spans="1:2">
      <c r="A616" s="102"/>
      <c r="B616" s="102"/>
    </row>
    <row r="617" spans="1:2">
      <c r="A617" s="102"/>
      <c r="B617" s="102"/>
    </row>
    <row r="618" spans="1:2">
      <c r="A618" s="102"/>
      <c r="B618" s="102"/>
    </row>
    <row r="619" spans="1:2">
      <c r="A619" s="102"/>
      <c r="B619" s="102"/>
    </row>
    <row r="620" spans="1:2">
      <c r="A620" s="102"/>
      <c r="B620" s="102"/>
    </row>
    <row r="621" spans="1:2">
      <c r="A621" s="102"/>
      <c r="B621" s="102"/>
    </row>
    <row r="622" spans="1:2">
      <c r="A622" s="102"/>
      <c r="B622" s="102"/>
    </row>
    <row r="623" spans="1:2">
      <c r="A623" s="102"/>
      <c r="B623" s="102"/>
    </row>
    <row r="624" spans="1:2">
      <c r="A624" s="102"/>
      <c r="B624" s="102"/>
    </row>
    <row r="625" spans="1:2">
      <c r="A625" s="102"/>
      <c r="B625" s="102"/>
    </row>
    <row r="626" spans="1:2">
      <c r="A626" s="102"/>
      <c r="B626" s="102"/>
    </row>
    <row r="627" spans="1:2">
      <c r="A627" s="102"/>
      <c r="B627" s="102"/>
    </row>
    <row r="628" spans="1:2">
      <c r="A628" s="102"/>
      <c r="B628" s="102"/>
    </row>
    <row r="629" spans="1:2">
      <c r="A629" s="102"/>
      <c r="B629" s="102"/>
    </row>
    <row r="630" spans="1:2">
      <c r="A630" s="102"/>
      <c r="B630" s="102"/>
    </row>
    <row r="631" spans="1:2">
      <c r="A631" s="102"/>
      <c r="B631" s="102"/>
    </row>
    <row r="632" spans="1:2">
      <c r="A632" s="102"/>
      <c r="B632" s="102"/>
    </row>
    <row r="633" spans="1:2">
      <c r="A633" s="102"/>
      <c r="B633" s="102"/>
    </row>
    <row r="634" spans="1:2">
      <c r="A634" s="102"/>
      <c r="B634" s="102"/>
    </row>
    <row r="635" spans="1:2">
      <c r="A635" s="102"/>
      <c r="B635" s="102"/>
    </row>
    <row r="636" spans="1:2">
      <c r="A636" s="102"/>
      <c r="B636" s="102"/>
    </row>
    <row r="637" spans="1:2">
      <c r="A637" s="102"/>
      <c r="B637" s="102"/>
    </row>
    <row r="638" spans="1:2">
      <c r="A638" s="102"/>
      <c r="B638" s="102"/>
    </row>
    <row r="639" spans="1:2">
      <c r="A639" s="102"/>
      <c r="B639" s="102"/>
    </row>
    <row r="640" spans="1:2">
      <c r="A640" s="102"/>
      <c r="B640" s="102"/>
    </row>
    <row r="641" spans="1:2">
      <c r="A641" s="102"/>
      <c r="B641" s="102"/>
    </row>
    <row r="642" spans="1:2">
      <c r="A642" s="102"/>
      <c r="B642" s="102"/>
    </row>
    <row r="643" spans="1:2">
      <c r="A643" s="102"/>
      <c r="B643" s="102"/>
    </row>
    <row r="644" spans="1:2">
      <c r="A644" s="102"/>
      <c r="B644" s="102"/>
    </row>
    <row r="645" spans="1:2">
      <c r="A645" s="102"/>
      <c r="B645" s="102"/>
    </row>
    <row r="646" spans="1:2">
      <c r="A646" s="102"/>
      <c r="B646" s="102"/>
    </row>
    <row r="647" spans="1:2">
      <c r="A647" s="102"/>
      <c r="B647" s="102"/>
    </row>
    <row r="648" spans="1:2">
      <c r="A648" s="102"/>
      <c r="B648" s="102"/>
    </row>
    <row r="649" spans="1:2">
      <c r="A649" s="102"/>
      <c r="B649" s="102"/>
    </row>
    <row r="650" spans="1:2">
      <c r="A650" s="102"/>
      <c r="B650" s="102"/>
    </row>
    <row r="651" spans="1:2">
      <c r="A651" s="102"/>
      <c r="B651" s="102"/>
    </row>
    <row r="652" spans="1:2">
      <c r="A652" s="102"/>
      <c r="B652" s="102"/>
    </row>
    <row r="653" spans="1:2">
      <c r="A653" s="102"/>
      <c r="B653" s="102"/>
    </row>
    <row r="654" spans="1:2">
      <c r="A654" s="102"/>
      <c r="B654" s="102"/>
    </row>
    <row r="655" spans="1:2">
      <c r="A655" s="102"/>
      <c r="B655" s="102"/>
    </row>
    <row r="656" spans="1:2">
      <c r="A656" s="102"/>
      <c r="B656" s="102"/>
    </row>
    <row r="657" spans="1:2">
      <c r="A657" s="102"/>
      <c r="B657" s="102"/>
    </row>
    <row r="658" spans="1:2">
      <c r="A658" s="102"/>
      <c r="B658" s="102"/>
    </row>
    <row r="659" spans="1:2">
      <c r="A659" s="102"/>
      <c r="B659" s="102"/>
    </row>
    <row r="660" spans="1:2">
      <c r="A660" s="102"/>
      <c r="B660" s="102"/>
    </row>
    <row r="661" spans="1:2">
      <c r="A661" s="102"/>
      <c r="B661" s="102"/>
    </row>
    <row r="662" spans="1:2">
      <c r="A662" s="102"/>
      <c r="B662" s="102"/>
    </row>
    <row r="663" spans="1:2">
      <c r="A663" s="102"/>
      <c r="B663" s="102"/>
    </row>
    <row r="664" spans="1:2">
      <c r="A664" s="102"/>
      <c r="B664" s="102"/>
    </row>
    <row r="665" spans="1:2">
      <c r="A665" s="102"/>
      <c r="B665" s="102"/>
    </row>
    <row r="666" spans="1:2">
      <c r="A666" s="102"/>
      <c r="B666" s="102"/>
    </row>
    <row r="667" spans="1:2">
      <c r="A667" s="102"/>
      <c r="B667" s="102"/>
    </row>
    <row r="668" spans="1:2">
      <c r="A668" s="102"/>
      <c r="B668" s="102"/>
    </row>
    <row r="669" spans="1:2">
      <c r="A669" s="102"/>
      <c r="B669" s="102"/>
    </row>
    <row r="670" spans="1:2">
      <c r="A670" s="102"/>
      <c r="B670" s="102"/>
    </row>
    <row r="671" spans="1:2">
      <c r="A671" s="102"/>
      <c r="B671" s="102"/>
    </row>
    <row r="672" spans="1:2">
      <c r="A672" s="102"/>
      <c r="B672" s="102"/>
    </row>
    <row r="673" spans="1:2">
      <c r="A673" s="102"/>
      <c r="B673" s="102"/>
    </row>
    <row r="674" spans="1:2">
      <c r="A674" s="102"/>
      <c r="B674" s="102"/>
    </row>
    <row r="675" spans="1:2">
      <c r="A675" s="102"/>
      <c r="B675" s="102"/>
    </row>
    <row r="676" spans="1:2">
      <c r="A676" s="102"/>
      <c r="B676" s="102"/>
    </row>
    <row r="677" spans="1:2">
      <c r="A677" s="102"/>
      <c r="B677" s="102"/>
    </row>
    <row r="678" spans="1:2">
      <c r="A678" s="102"/>
      <c r="B678" s="102"/>
    </row>
    <row r="679" spans="1:2">
      <c r="A679" s="102"/>
      <c r="B679" s="102"/>
    </row>
    <row r="680" spans="1:2">
      <c r="A680" s="102"/>
      <c r="B680" s="102"/>
    </row>
    <row r="681" spans="1:2">
      <c r="A681" s="102"/>
      <c r="B681" s="102"/>
    </row>
    <row r="682" spans="1:2">
      <c r="A682" s="102"/>
      <c r="B682" s="102"/>
    </row>
    <row r="683" spans="1:2">
      <c r="A683" s="102"/>
      <c r="B683" s="102"/>
    </row>
    <row r="684" spans="1:2">
      <c r="A684" s="102"/>
      <c r="B684" s="102"/>
    </row>
    <row r="685" spans="1:2">
      <c r="A685" s="102"/>
      <c r="B685" s="102"/>
    </row>
    <row r="686" spans="1:2">
      <c r="A686" s="102"/>
      <c r="B686" s="102"/>
    </row>
    <row r="687" spans="1:2">
      <c r="A687" s="102"/>
      <c r="B687" s="102"/>
    </row>
    <row r="688" spans="1:2">
      <c r="A688" s="102"/>
      <c r="B688" s="102"/>
    </row>
    <row r="689" spans="1:2">
      <c r="A689" s="102"/>
      <c r="B689" s="102"/>
    </row>
    <row r="690" spans="1:2">
      <c r="A690" s="102"/>
      <c r="B690" s="102"/>
    </row>
    <row r="691" spans="1:2">
      <c r="A691" s="102"/>
      <c r="B691" s="102"/>
    </row>
    <row r="692" spans="1:2">
      <c r="A692" s="102"/>
      <c r="B692" s="102"/>
    </row>
    <row r="693" spans="1:2">
      <c r="A693" s="102"/>
      <c r="B693" s="102"/>
    </row>
    <row r="694" spans="1:2">
      <c r="A694" s="102"/>
      <c r="B694" s="102"/>
    </row>
    <row r="695" spans="1:2">
      <c r="A695" s="102"/>
      <c r="B695" s="102"/>
    </row>
    <row r="696" spans="1:2">
      <c r="A696" s="102"/>
      <c r="B696" s="102"/>
    </row>
    <row r="697" spans="1:2">
      <c r="A697" s="102"/>
      <c r="B697" s="102"/>
    </row>
    <row r="698" spans="1:2">
      <c r="A698" s="102"/>
      <c r="B698" s="102"/>
    </row>
    <row r="699" spans="1:2">
      <c r="A699" s="102"/>
      <c r="B699" s="102"/>
    </row>
    <row r="700" spans="1:2">
      <c r="A700" s="102"/>
      <c r="B700" s="102"/>
    </row>
    <row r="701" spans="1:2">
      <c r="A701" s="102"/>
      <c r="B701" s="102"/>
    </row>
    <row r="702" spans="1:2">
      <c r="A702" s="102"/>
      <c r="B702" s="102"/>
    </row>
    <row r="703" spans="1:2">
      <c r="A703" s="102"/>
      <c r="B703" s="102"/>
    </row>
    <row r="704" spans="1:2">
      <c r="A704" s="102"/>
      <c r="B704" s="102"/>
    </row>
    <row r="705" spans="1:2">
      <c r="A705" s="102"/>
      <c r="B705" s="102"/>
    </row>
    <row r="706" spans="1:2">
      <c r="A706" s="102"/>
      <c r="B706" s="102"/>
    </row>
    <row r="707" spans="1:2">
      <c r="A707" s="102"/>
      <c r="B707" s="102"/>
    </row>
    <row r="708" spans="1:2">
      <c r="A708" s="102"/>
      <c r="B708" s="102"/>
    </row>
    <row r="709" spans="1:2">
      <c r="A709" s="102"/>
      <c r="B709" s="102"/>
    </row>
    <row r="710" spans="1:2">
      <c r="A710" s="102"/>
      <c r="B710" s="102"/>
    </row>
    <row r="711" spans="1:2">
      <c r="A711" s="102"/>
      <c r="B711" s="102"/>
    </row>
    <row r="712" spans="1:2">
      <c r="A712" s="102"/>
      <c r="B712" s="102"/>
    </row>
    <row r="713" spans="1:2">
      <c r="A713" s="102"/>
      <c r="B713" s="102"/>
    </row>
    <row r="714" spans="1:2">
      <c r="A714" s="102"/>
      <c r="B714" s="102"/>
    </row>
    <row r="715" spans="1:2">
      <c r="A715" s="102"/>
      <c r="B715" s="102"/>
    </row>
    <row r="716" spans="1:2">
      <c r="A716" s="102"/>
      <c r="B716" s="102"/>
    </row>
    <row r="717" spans="1:2">
      <c r="A717" s="102"/>
      <c r="B717" s="102"/>
    </row>
    <row r="718" spans="1:2">
      <c r="A718" s="102"/>
      <c r="B718" s="102"/>
    </row>
    <row r="719" spans="1:2">
      <c r="A719" s="102"/>
      <c r="B719" s="102"/>
    </row>
    <row r="720" spans="1:2">
      <c r="A720" s="102"/>
      <c r="B720" s="102"/>
    </row>
    <row r="721" spans="1:2">
      <c r="A721" s="102"/>
      <c r="B721" s="102"/>
    </row>
    <row r="722" spans="1:2">
      <c r="A722" s="102"/>
      <c r="B722" s="102"/>
    </row>
    <row r="723" spans="1:2">
      <c r="A723" s="102"/>
      <c r="B723" s="102"/>
    </row>
    <row r="724" spans="1:2">
      <c r="A724" s="102"/>
      <c r="B724" s="102"/>
    </row>
    <row r="725" spans="1:2">
      <c r="A725" s="102"/>
      <c r="B725" s="102"/>
    </row>
    <row r="726" spans="1:2">
      <c r="A726" s="102"/>
      <c r="B726" s="102"/>
    </row>
    <row r="727" spans="1:2">
      <c r="A727" s="102"/>
      <c r="B727" s="102"/>
    </row>
    <row r="728" spans="1:2">
      <c r="A728" s="102"/>
      <c r="B728" s="102"/>
    </row>
    <row r="729" spans="1:2">
      <c r="A729" s="102"/>
      <c r="B729" s="102"/>
    </row>
    <row r="730" spans="1:2">
      <c r="A730" s="102"/>
      <c r="B730" s="102"/>
    </row>
    <row r="731" spans="1:2">
      <c r="A731" s="102"/>
      <c r="B731" s="102"/>
    </row>
    <row r="732" spans="1:2">
      <c r="A732" s="102"/>
      <c r="B732" s="102"/>
    </row>
    <row r="733" spans="1:2">
      <c r="A733" s="102"/>
      <c r="B733" s="102"/>
    </row>
    <row r="734" spans="1:2">
      <c r="A734" s="102"/>
      <c r="B734" s="102"/>
    </row>
    <row r="735" spans="1:2">
      <c r="A735" s="102"/>
      <c r="B735" s="102"/>
    </row>
    <row r="736" spans="1:2">
      <c r="A736" s="102"/>
      <c r="B736" s="102"/>
    </row>
    <row r="737" spans="1:2">
      <c r="A737" s="102"/>
      <c r="B737" s="102"/>
    </row>
    <row r="738" spans="1:2">
      <c r="A738" s="102"/>
      <c r="B738" s="102"/>
    </row>
    <row r="739" spans="1:2">
      <c r="A739" s="102"/>
      <c r="B739" s="102"/>
    </row>
    <row r="740" spans="1:2">
      <c r="A740" s="102"/>
      <c r="B740" s="102"/>
    </row>
    <row r="741" spans="1:2">
      <c r="A741" s="102"/>
      <c r="B741" s="102"/>
    </row>
    <row r="742" spans="1:2">
      <c r="A742" s="102"/>
      <c r="B742" s="102"/>
    </row>
    <row r="743" spans="1:2">
      <c r="A743" s="102"/>
      <c r="B743" s="102"/>
    </row>
    <row r="744" spans="1:2">
      <c r="A744" s="102"/>
      <c r="B744" s="102"/>
    </row>
    <row r="745" spans="1:2">
      <c r="A745" s="102"/>
      <c r="B745" s="102"/>
    </row>
    <row r="746" spans="1:2">
      <c r="A746" s="102"/>
      <c r="B746" s="102"/>
    </row>
    <row r="747" spans="1:2">
      <c r="A747" s="102"/>
      <c r="B747" s="102"/>
    </row>
    <row r="748" spans="1:2">
      <c r="A748" s="102"/>
      <c r="B748" s="102"/>
    </row>
    <row r="749" spans="1:2">
      <c r="A749" s="102"/>
      <c r="B749" s="102"/>
    </row>
    <row r="750" spans="1:2">
      <c r="A750" s="102"/>
      <c r="B750" s="102"/>
    </row>
    <row r="751" spans="1:2">
      <c r="A751" s="102"/>
      <c r="B751" s="102"/>
    </row>
    <row r="752" spans="1:2">
      <c r="A752" s="102"/>
      <c r="B752" s="102"/>
    </row>
    <row r="753" spans="1:2">
      <c r="A753" s="102"/>
      <c r="B753" s="102"/>
    </row>
    <row r="754" spans="1:2">
      <c r="A754" s="102"/>
      <c r="B754" s="102"/>
    </row>
    <row r="755" spans="1:2">
      <c r="A755" s="102"/>
      <c r="B755" s="102"/>
    </row>
    <row r="756" spans="1:2">
      <c r="A756" s="102"/>
      <c r="B756" s="102"/>
    </row>
    <row r="757" spans="1:2">
      <c r="A757" s="102"/>
      <c r="B757" s="102"/>
    </row>
    <row r="758" spans="1:2">
      <c r="A758" s="102"/>
      <c r="B758" s="102"/>
    </row>
    <row r="759" spans="1:2">
      <c r="A759" s="102"/>
      <c r="B759" s="102"/>
    </row>
    <row r="760" spans="1:2">
      <c r="A760" s="102"/>
      <c r="B760" s="102"/>
    </row>
    <row r="761" spans="1:2">
      <c r="A761" s="102"/>
      <c r="B761" s="102"/>
    </row>
    <row r="762" spans="1:2">
      <c r="A762" s="102"/>
      <c r="B762" s="102"/>
    </row>
    <row r="763" spans="1:2">
      <c r="A763" s="102"/>
      <c r="B763" s="102"/>
    </row>
    <row r="764" spans="1:2">
      <c r="A764" s="102"/>
      <c r="B764" s="102"/>
    </row>
    <row r="765" spans="1:2">
      <c r="A765" s="102"/>
      <c r="B765" s="102"/>
    </row>
    <row r="766" spans="1:2">
      <c r="A766" s="102"/>
      <c r="B766" s="102"/>
    </row>
    <row r="767" spans="1:2">
      <c r="A767" s="102"/>
      <c r="B767" s="102"/>
    </row>
    <row r="768" spans="1:2">
      <c r="A768" s="102"/>
      <c r="B768" s="102"/>
    </row>
    <row r="769" spans="1:2">
      <c r="A769" s="102"/>
      <c r="B769" s="102"/>
    </row>
    <row r="770" spans="1:2">
      <c r="A770" s="102"/>
      <c r="B770" s="102"/>
    </row>
    <row r="771" spans="1:2">
      <c r="A771" s="102"/>
      <c r="B771" s="102"/>
    </row>
    <row r="772" spans="1:2">
      <c r="A772" s="102"/>
      <c r="B772" s="102"/>
    </row>
    <row r="773" spans="1:2">
      <c r="A773" s="102"/>
      <c r="B773" s="102"/>
    </row>
    <row r="774" spans="1:2">
      <c r="A774" s="102"/>
      <c r="B774" s="102"/>
    </row>
    <row r="775" spans="1:2">
      <c r="A775" s="102"/>
      <c r="B775" s="102"/>
    </row>
    <row r="776" spans="1:2">
      <c r="A776" s="102"/>
      <c r="B776" s="102"/>
    </row>
    <row r="777" spans="1:2">
      <c r="A777" s="102"/>
      <c r="B777" s="102"/>
    </row>
    <row r="778" spans="1:2">
      <c r="A778" s="102"/>
      <c r="B778" s="102"/>
    </row>
    <row r="779" spans="1:2">
      <c r="A779" s="102"/>
      <c r="B779" s="102"/>
    </row>
    <row r="780" spans="1:2">
      <c r="A780" s="102"/>
      <c r="B780" s="102"/>
    </row>
    <row r="781" spans="1:2">
      <c r="A781" s="102"/>
      <c r="B781" s="102"/>
    </row>
    <row r="782" spans="1:2">
      <c r="A782" s="102"/>
      <c r="B782" s="102"/>
    </row>
    <row r="783" spans="1:2">
      <c r="A783" s="102"/>
      <c r="B783" s="102"/>
    </row>
    <row r="784" spans="1:2">
      <c r="A784" s="102"/>
      <c r="B784" s="102"/>
    </row>
    <row r="785" spans="1:2">
      <c r="A785" s="102"/>
      <c r="B785" s="102"/>
    </row>
    <row r="786" spans="1:2">
      <c r="A786" s="102"/>
      <c r="B786" s="102"/>
    </row>
    <row r="787" spans="1:2">
      <c r="A787" s="102"/>
      <c r="B787" s="102"/>
    </row>
    <row r="788" spans="1:2">
      <c r="A788" s="102"/>
      <c r="B788" s="102"/>
    </row>
    <row r="789" spans="1:2">
      <c r="A789" s="102"/>
      <c r="B789" s="102"/>
    </row>
    <row r="790" spans="1:2">
      <c r="A790" s="102"/>
      <c r="B790" s="102"/>
    </row>
    <row r="791" spans="1:2">
      <c r="A791" s="102"/>
      <c r="B791" s="102"/>
    </row>
    <row r="792" spans="1:2">
      <c r="A792" s="102"/>
      <c r="B792" s="102"/>
    </row>
    <row r="793" spans="1:2">
      <c r="A793" s="102"/>
      <c r="B793" s="102"/>
    </row>
    <row r="794" spans="1:2">
      <c r="A794" s="102"/>
      <c r="B794" s="102"/>
    </row>
    <row r="795" spans="1:2">
      <c r="A795" s="102"/>
      <c r="B795" s="102"/>
    </row>
    <row r="796" spans="1:2">
      <c r="A796" s="102"/>
      <c r="B796" s="102"/>
    </row>
    <row r="797" spans="1:2">
      <c r="A797" s="102"/>
      <c r="B797" s="102"/>
    </row>
    <row r="798" spans="1:2">
      <c r="A798" s="102"/>
      <c r="B798" s="102"/>
    </row>
    <row r="799" spans="1:2">
      <c r="A799" s="102"/>
      <c r="B799" s="102"/>
    </row>
    <row r="800" spans="1:2">
      <c r="A800" s="102"/>
      <c r="B800" s="102"/>
    </row>
    <row r="801" spans="1:2">
      <c r="A801" s="102"/>
      <c r="B801" s="102"/>
    </row>
    <row r="802" spans="1:2">
      <c r="A802" s="102"/>
      <c r="B802" s="102"/>
    </row>
    <row r="803" spans="1:2">
      <c r="A803" s="102"/>
      <c r="B803" s="102"/>
    </row>
    <row r="804" spans="1:2">
      <c r="A804" s="102"/>
      <c r="B804" s="102"/>
    </row>
    <row r="805" spans="1:2">
      <c r="A805" s="102"/>
      <c r="B805" s="102"/>
    </row>
    <row r="806" spans="1:2">
      <c r="A806" s="102"/>
      <c r="B806" s="102"/>
    </row>
    <row r="807" spans="1:2">
      <c r="A807" s="102"/>
      <c r="B807" s="102"/>
    </row>
    <row r="808" spans="1:2">
      <c r="A808" s="102"/>
      <c r="B808" s="102"/>
    </row>
    <row r="809" spans="1:2">
      <c r="A809" s="102"/>
      <c r="B809" s="102"/>
    </row>
    <row r="810" spans="1:2">
      <c r="A810" s="102"/>
      <c r="B810" s="102"/>
    </row>
    <row r="811" spans="1:2">
      <c r="A811" s="102"/>
      <c r="B811" s="102"/>
    </row>
    <row r="812" spans="1:2">
      <c r="A812" s="102"/>
      <c r="B812" s="102"/>
    </row>
    <row r="813" spans="1:2">
      <c r="A813" s="102"/>
      <c r="B813" s="102"/>
    </row>
    <row r="814" spans="1:2">
      <c r="A814" s="102"/>
      <c r="B814" s="102"/>
    </row>
    <row r="815" spans="1:2">
      <c r="A815" s="102"/>
      <c r="B815" s="102"/>
    </row>
    <row r="816" spans="1:2">
      <c r="A816" s="102"/>
      <c r="B816" s="102"/>
    </row>
    <row r="817" spans="1:2">
      <c r="A817" s="102"/>
      <c r="B817" s="102"/>
    </row>
    <row r="818" spans="1:2">
      <c r="A818" s="102"/>
      <c r="B818" s="102"/>
    </row>
    <row r="819" spans="1:2">
      <c r="A819" s="102"/>
      <c r="B819" s="102"/>
    </row>
    <row r="820" spans="1:2">
      <c r="A820" s="102"/>
      <c r="B820" s="102"/>
    </row>
    <row r="821" spans="1:2">
      <c r="A821" s="102"/>
      <c r="B821" s="102"/>
    </row>
    <row r="822" spans="1:2">
      <c r="A822" s="102"/>
      <c r="B822" s="102"/>
    </row>
    <row r="823" spans="1:2">
      <c r="A823" s="102"/>
      <c r="B823" s="102"/>
    </row>
    <row r="824" spans="1:2">
      <c r="A824" s="102"/>
      <c r="B824" s="102"/>
    </row>
    <row r="825" spans="1:2">
      <c r="A825" s="102"/>
      <c r="B825" s="102"/>
    </row>
    <row r="826" spans="1:2">
      <c r="A826" s="102"/>
      <c r="B826" s="102"/>
    </row>
    <row r="827" spans="1:2">
      <c r="A827" s="102"/>
      <c r="B827" s="102"/>
    </row>
    <row r="828" spans="1:2">
      <c r="A828" s="102"/>
      <c r="B828" s="102"/>
    </row>
    <row r="829" spans="1:2">
      <c r="A829" s="102"/>
      <c r="B829" s="102"/>
    </row>
    <row r="830" spans="1:2">
      <c r="A830" s="102"/>
      <c r="B830" s="102"/>
    </row>
    <row r="831" spans="1:2">
      <c r="A831" s="102"/>
      <c r="B831" s="102"/>
    </row>
    <row r="832" spans="1:2">
      <c r="A832" s="102"/>
      <c r="B832" s="102"/>
    </row>
    <row r="833" spans="1:2">
      <c r="A833" s="102"/>
      <c r="B833" s="102"/>
    </row>
    <row r="834" spans="1:2">
      <c r="A834" s="102"/>
      <c r="B834" s="102"/>
    </row>
    <row r="835" spans="1:2">
      <c r="A835" s="102"/>
      <c r="B835" s="102"/>
    </row>
    <row r="836" spans="1:2">
      <c r="A836" s="102"/>
      <c r="B836" s="102"/>
    </row>
    <row r="837" spans="1:2">
      <c r="A837" s="102"/>
      <c r="B837" s="102"/>
    </row>
    <row r="838" spans="1:2">
      <c r="A838" s="102"/>
      <c r="B838" s="102"/>
    </row>
    <row r="839" spans="1:2">
      <c r="A839" s="102"/>
      <c r="B839" s="102"/>
    </row>
    <row r="840" spans="1:2">
      <c r="A840" s="102"/>
      <c r="B840" s="102"/>
    </row>
    <row r="841" spans="1:2">
      <c r="A841" s="102"/>
      <c r="B841" s="102"/>
    </row>
    <row r="842" spans="1:2">
      <c r="A842" s="102"/>
      <c r="B842" s="102"/>
    </row>
    <row r="843" spans="1:2">
      <c r="A843" s="102"/>
      <c r="B843" s="102"/>
    </row>
    <row r="844" spans="1:2">
      <c r="A844" s="102"/>
      <c r="B844" s="102"/>
    </row>
    <row r="845" spans="1:2">
      <c r="A845" s="102"/>
      <c r="B845" s="102"/>
    </row>
    <row r="846" spans="1:2">
      <c r="A846" s="102"/>
      <c r="B846" s="102"/>
    </row>
    <row r="847" spans="1:2">
      <c r="A847" s="102"/>
      <c r="B847" s="102"/>
    </row>
    <row r="848" spans="1:2">
      <c r="A848" s="102"/>
      <c r="B848" s="102"/>
    </row>
    <row r="849" spans="1:2">
      <c r="A849" s="102"/>
      <c r="B849" s="102"/>
    </row>
    <row r="850" spans="1:2">
      <c r="A850" s="102"/>
      <c r="B850" s="102"/>
    </row>
    <row r="851" spans="1:2">
      <c r="A851" s="102"/>
      <c r="B851" s="102"/>
    </row>
    <row r="852" spans="1:2">
      <c r="A852" s="102"/>
      <c r="B852" s="102"/>
    </row>
    <row r="853" spans="1:2">
      <c r="A853" s="102"/>
      <c r="B853" s="102"/>
    </row>
    <row r="854" spans="1:2">
      <c r="A854" s="102"/>
      <c r="B854" s="102"/>
    </row>
    <row r="855" spans="1:2">
      <c r="A855" s="102"/>
      <c r="B855" s="102"/>
    </row>
    <row r="856" spans="1:2">
      <c r="A856" s="102"/>
      <c r="B856" s="102"/>
    </row>
    <row r="857" spans="1:2">
      <c r="A857" s="102"/>
      <c r="B857" s="102"/>
    </row>
    <row r="858" spans="1:2">
      <c r="A858" s="102"/>
      <c r="B858" s="102"/>
    </row>
    <row r="859" spans="1:2">
      <c r="A859" s="102"/>
      <c r="B859" s="102"/>
    </row>
    <row r="860" spans="1:2">
      <c r="A860" s="102"/>
      <c r="B860" s="102"/>
    </row>
    <row r="861" spans="1:2">
      <c r="A861" s="102"/>
      <c r="B861" s="102"/>
    </row>
    <row r="862" spans="1:2">
      <c r="A862" s="102"/>
      <c r="B862" s="102"/>
    </row>
    <row r="863" spans="1:2">
      <c r="A863" s="102"/>
      <c r="B863" s="102"/>
    </row>
    <row r="864" spans="1:2">
      <c r="A864" s="102"/>
      <c r="B864" s="102"/>
    </row>
    <row r="865" spans="1:2">
      <c r="A865" s="102"/>
      <c r="B865" s="102"/>
    </row>
    <row r="866" spans="1:2">
      <c r="A866" s="102"/>
      <c r="B866" s="102"/>
    </row>
    <row r="867" spans="1:2">
      <c r="A867" s="102"/>
      <c r="B867" s="102"/>
    </row>
    <row r="868" spans="1:2">
      <c r="A868" s="102"/>
      <c r="B868" s="102"/>
    </row>
    <row r="869" spans="1:2">
      <c r="A869" s="102"/>
      <c r="B869" s="102"/>
    </row>
    <row r="870" spans="1:2">
      <c r="A870" s="102"/>
      <c r="B870" s="102"/>
    </row>
    <row r="871" spans="1:2">
      <c r="A871" s="102"/>
      <c r="B871" s="102"/>
    </row>
    <row r="872" spans="1:2">
      <c r="A872" s="102"/>
      <c r="B872" s="102"/>
    </row>
    <row r="873" spans="1:2">
      <c r="A873" s="102"/>
      <c r="B873" s="102"/>
    </row>
    <row r="874" spans="1:2">
      <c r="A874" s="102"/>
      <c r="B874" s="102"/>
    </row>
    <row r="875" spans="1:2">
      <c r="A875" s="102"/>
      <c r="B875" s="102"/>
    </row>
    <row r="876" spans="1:2">
      <c r="A876" s="102"/>
      <c r="B876" s="102"/>
    </row>
    <row r="877" spans="1:2">
      <c r="A877" s="102"/>
      <c r="B877" s="102"/>
    </row>
    <row r="878" spans="1:2">
      <c r="A878" s="102"/>
      <c r="B878" s="102"/>
    </row>
    <row r="879" spans="1:2">
      <c r="A879" s="102"/>
      <c r="B879" s="102"/>
    </row>
    <row r="880" spans="1:2">
      <c r="A880" s="102"/>
      <c r="B880" s="102"/>
    </row>
    <row r="881" spans="1:2">
      <c r="A881" s="102"/>
      <c r="B881" s="102"/>
    </row>
    <row r="882" spans="1:2">
      <c r="A882" s="102"/>
      <c r="B882" s="102"/>
    </row>
    <row r="883" spans="1:2">
      <c r="A883" s="102"/>
      <c r="B883" s="102"/>
    </row>
    <row r="884" spans="1:2">
      <c r="A884" s="102"/>
      <c r="B884" s="102"/>
    </row>
    <row r="885" spans="1:2">
      <c r="A885" s="102"/>
      <c r="B885" s="102"/>
    </row>
    <row r="886" spans="1:2">
      <c r="A886" s="102"/>
      <c r="B886" s="102"/>
    </row>
    <row r="887" spans="1:2">
      <c r="A887" s="102"/>
      <c r="B887" s="102"/>
    </row>
    <row r="888" spans="1:2">
      <c r="A888" s="102"/>
      <c r="B888" s="102"/>
    </row>
    <row r="889" spans="1:2">
      <c r="A889" s="102"/>
      <c r="B889" s="102"/>
    </row>
    <row r="890" spans="1:2">
      <c r="A890" s="102"/>
      <c r="B890" s="102"/>
    </row>
    <row r="891" spans="1:2">
      <c r="A891" s="102"/>
      <c r="B891" s="102"/>
    </row>
    <row r="892" spans="1:2">
      <c r="A892" s="102"/>
      <c r="B892" s="102"/>
    </row>
    <row r="893" spans="1:2">
      <c r="A893" s="102"/>
      <c r="B893" s="102"/>
    </row>
    <row r="894" spans="1:2">
      <c r="A894" s="102"/>
      <c r="B894" s="102"/>
    </row>
    <row r="895" spans="1:2">
      <c r="A895" s="102"/>
      <c r="B895" s="102"/>
    </row>
    <row r="896" spans="1:2">
      <c r="A896" s="102"/>
      <c r="B896" s="102"/>
    </row>
    <row r="897" spans="1:2">
      <c r="A897" s="102"/>
      <c r="B897" s="102"/>
    </row>
    <row r="898" spans="1:2">
      <c r="A898" s="102"/>
      <c r="B898" s="102"/>
    </row>
    <row r="899" spans="1:2">
      <c r="A899" s="102"/>
      <c r="B899" s="102"/>
    </row>
    <row r="900" spans="1:2">
      <c r="A900" s="102"/>
      <c r="B900" s="102"/>
    </row>
    <row r="901" spans="1:2">
      <c r="A901" s="102"/>
      <c r="B901" s="102"/>
    </row>
    <row r="902" spans="1:2">
      <c r="A902" s="102"/>
      <c r="B902" s="102"/>
    </row>
    <row r="903" spans="1:2">
      <c r="A903" s="102"/>
      <c r="B903" s="102"/>
    </row>
    <row r="904" spans="1:2">
      <c r="A904" s="102"/>
      <c r="B904" s="102"/>
    </row>
    <row r="905" spans="1:2">
      <c r="A905" s="102"/>
      <c r="B905" s="102"/>
    </row>
    <row r="906" spans="1:2">
      <c r="A906" s="102"/>
      <c r="B906" s="102"/>
    </row>
    <row r="907" spans="1:2">
      <c r="A907" s="102"/>
      <c r="B907" s="102"/>
    </row>
    <row r="908" spans="1:2">
      <c r="A908" s="102"/>
      <c r="B908" s="102"/>
    </row>
    <row r="909" spans="1:2">
      <c r="A909" s="102"/>
      <c r="B909" s="102"/>
    </row>
    <row r="910" spans="1:2">
      <c r="A910" s="102"/>
      <c r="B910" s="102"/>
    </row>
    <row r="911" spans="1:2">
      <c r="A911" s="102"/>
      <c r="B911" s="102"/>
    </row>
    <row r="912" spans="1:2">
      <c r="A912" s="102"/>
      <c r="B912" s="102"/>
    </row>
    <row r="913" spans="1:2">
      <c r="A913" s="102"/>
      <c r="B913" s="102"/>
    </row>
    <row r="914" spans="1:2">
      <c r="A914" s="102"/>
      <c r="B914" s="102"/>
    </row>
    <row r="915" spans="1:2">
      <c r="A915" s="102"/>
      <c r="B915" s="102"/>
    </row>
    <row r="916" spans="1:2">
      <c r="A916" s="102"/>
      <c r="B916" s="102"/>
    </row>
    <row r="917" spans="1:2">
      <c r="A917" s="102"/>
      <c r="B917" s="102"/>
    </row>
    <row r="918" spans="1:2">
      <c r="A918" s="102"/>
      <c r="B918" s="102"/>
    </row>
    <row r="919" spans="1:2">
      <c r="A919" s="102"/>
      <c r="B919" s="102"/>
    </row>
    <row r="920" spans="1:2">
      <c r="A920" s="102"/>
      <c r="B920" s="102"/>
    </row>
    <row r="921" spans="1:2">
      <c r="A921" s="102"/>
      <c r="B921" s="102"/>
    </row>
    <row r="922" spans="1:2">
      <c r="A922" s="102"/>
      <c r="B922" s="102"/>
    </row>
    <row r="923" spans="1:2">
      <c r="A923" s="102"/>
      <c r="B923" s="102"/>
    </row>
    <row r="924" spans="1:2">
      <c r="A924" s="102"/>
      <c r="B924" s="102"/>
    </row>
    <row r="925" spans="1:2">
      <c r="A925" s="102"/>
      <c r="B925" s="102"/>
    </row>
    <row r="926" spans="1:2">
      <c r="A926" s="102"/>
      <c r="B926" s="102"/>
    </row>
    <row r="927" spans="1:2">
      <c r="A927" s="102"/>
      <c r="B927" s="102"/>
    </row>
    <row r="928" spans="1:2">
      <c r="A928" s="102"/>
      <c r="B928" s="102"/>
    </row>
    <row r="929" spans="1:2">
      <c r="A929" s="102"/>
      <c r="B929" s="102"/>
    </row>
    <row r="930" spans="1:2">
      <c r="A930" s="102"/>
      <c r="B930" s="102"/>
    </row>
    <row r="931" spans="1:2">
      <c r="A931" s="102"/>
      <c r="B931" s="102"/>
    </row>
    <row r="932" spans="1:2">
      <c r="A932" s="102"/>
      <c r="B932" s="102"/>
    </row>
    <row r="933" spans="1:2">
      <c r="A933" s="102"/>
      <c r="B933" s="102"/>
    </row>
    <row r="934" spans="1:2">
      <c r="A934" s="102"/>
      <c r="B934" s="102"/>
    </row>
    <row r="935" spans="1:2">
      <c r="A935" s="102"/>
      <c r="B935" s="102"/>
    </row>
    <row r="936" spans="1:2">
      <c r="A936" s="102"/>
      <c r="B936" s="102"/>
    </row>
    <row r="937" spans="1:2">
      <c r="A937" s="102"/>
      <c r="B937" s="102"/>
    </row>
    <row r="938" spans="1:2">
      <c r="A938" s="102"/>
      <c r="B938" s="102"/>
    </row>
    <row r="939" spans="1:2">
      <c r="A939" s="102"/>
      <c r="B939" s="102"/>
    </row>
    <row r="940" spans="1:2">
      <c r="A940" s="102"/>
      <c r="B940" s="102"/>
    </row>
    <row r="941" spans="1:2">
      <c r="A941" s="102"/>
      <c r="B941" s="102"/>
    </row>
    <row r="942" spans="1:2">
      <c r="A942" s="102"/>
      <c r="B942" s="102"/>
    </row>
    <row r="943" spans="1:2">
      <c r="A943" s="102"/>
      <c r="B943" s="102"/>
    </row>
    <row r="944" spans="1:2">
      <c r="A944" s="102"/>
      <c r="B944" s="102"/>
    </row>
    <row r="945" spans="1:2">
      <c r="A945" s="102"/>
      <c r="B945" s="102"/>
    </row>
    <row r="946" spans="1:2">
      <c r="A946" s="102"/>
      <c r="B946" s="102"/>
    </row>
    <row r="947" spans="1:2">
      <c r="A947" s="102"/>
      <c r="B947" s="102"/>
    </row>
    <row r="948" spans="1:2">
      <c r="A948" s="102"/>
      <c r="B948" s="102"/>
    </row>
    <row r="949" spans="1:2">
      <c r="A949" s="102"/>
      <c r="B949" s="102"/>
    </row>
    <row r="950" spans="1:2">
      <c r="A950" s="102"/>
      <c r="B950" s="102"/>
    </row>
    <row r="951" spans="1:2">
      <c r="A951" s="102"/>
      <c r="B951" s="102"/>
    </row>
    <row r="952" spans="1:2">
      <c r="A952" s="102"/>
      <c r="B952" s="102"/>
    </row>
    <row r="953" spans="1:2">
      <c r="A953" s="102"/>
      <c r="B953" s="102"/>
    </row>
    <row r="954" spans="1:2">
      <c r="A954" s="102"/>
      <c r="B954" s="102"/>
    </row>
    <row r="955" spans="1:2">
      <c r="A955" s="102"/>
      <c r="B955" s="102"/>
    </row>
    <row r="956" spans="1:2">
      <c r="A956" s="102"/>
      <c r="B956" s="102"/>
    </row>
    <row r="957" spans="1:2">
      <c r="A957" s="102"/>
      <c r="B957" s="102"/>
    </row>
    <row r="958" spans="1:2">
      <c r="A958" s="102"/>
      <c r="B958" s="102"/>
    </row>
    <row r="959" spans="1:2">
      <c r="A959" s="102"/>
      <c r="B959" s="102"/>
    </row>
    <row r="960" spans="1:2">
      <c r="A960" s="102"/>
      <c r="B960" s="102"/>
    </row>
    <row r="961" spans="1:2">
      <c r="A961" s="102"/>
      <c r="B961" s="102"/>
    </row>
    <row r="962" spans="1:2">
      <c r="A962" s="102"/>
      <c r="B962" s="102"/>
    </row>
    <row r="963" spans="1:2">
      <c r="A963" s="102"/>
      <c r="B963" s="102"/>
    </row>
    <row r="964" spans="1:2">
      <c r="A964" s="102"/>
      <c r="B964" s="102"/>
    </row>
    <row r="965" spans="1:2">
      <c r="A965" s="102"/>
      <c r="B965" s="102"/>
    </row>
    <row r="966" spans="1:2">
      <c r="A966" s="102"/>
      <c r="B966" s="102"/>
    </row>
    <row r="967" spans="1:2">
      <c r="A967" s="102"/>
      <c r="B967" s="102"/>
    </row>
    <row r="968" spans="1:2">
      <c r="A968" s="102"/>
      <c r="B968" s="102"/>
    </row>
    <row r="969" spans="1:2">
      <c r="A969" s="102"/>
      <c r="B969" s="102"/>
    </row>
    <row r="970" spans="1:2">
      <c r="A970" s="102"/>
      <c r="B970" s="102"/>
    </row>
    <row r="971" spans="1:2">
      <c r="A971" s="102"/>
      <c r="B971" s="102"/>
    </row>
    <row r="972" spans="1:2">
      <c r="A972" s="102"/>
      <c r="B972" s="102"/>
    </row>
    <row r="973" spans="1:2">
      <c r="A973" s="102"/>
      <c r="B973" s="102"/>
    </row>
    <row r="974" spans="1:2">
      <c r="A974" s="102"/>
      <c r="B974" s="102"/>
    </row>
    <row r="975" spans="1:2">
      <c r="A975" s="102"/>
      <c r="B975" s="102"/>
    </row>
    <row r="976" spans="1:2">
      <c r="A976" s="102"/>
      <c r="B976" s="102"/>
    </row>
    <row r="977" spans="1:2">
      <c r="A977" s="102"/>
      <c r="B977" s="102"/>
    </row>
    <row r="978" spans="1:2">
      <c r="A978" s="102"/>
      <c r="B978" s="102"/>
    </row>
    <row r="979" spans="1:2">
      <c r="A979" s="102"/>
      <c r="B979" s="102"/>
    </row>
    <row r="980" spans="1:2">
      <c r="A980" s="102"/>
      <c r="B980" s="102"/>
    </row>
    <row r="981" spans="1:2">
      <c r="A981" s="102"/>
      <c r="B981" s="102"/>
    </row>
    <row r="982" spans="1:2">
      <c r="A982" s="102"/>
      <c r="B982" s="102"/>
    </row>
    <row r="983" spans="1:2">
      <c r="A983" s="102"/>
      <c r="B983" s="102"/>
    </row>
    <row r="984" spans="1:2">
      <c r="A984" s="102"/>
      <c r="B984" s="102"/>
    </row>
    <row r="985" spans="1:2">
      <c r="A985" s="102"/>
      <c r="B985" s="102"/>
    </row>
    <row r="986" spans="1:2">
      <c r="A986" s="102"/>
      <c r="B986" s="102"/>
    </row>
    <row r="987" spans="1:2">
      <c r="A987" s="102"/>
      <c r="B987" s="102"/>
    </row>
    <row r="988" spans="1:2">
      <c r="A988" s="102"/>
      <c r="B988" s="102"/>
    </row>
    <row r="989" spans="1:2">
      <c r="A989" s="102"/>
      <c r="B989" s="102"/>
    </row>
    <row r="990" spans="1:2">
      <c r="A990" s="102"/>
      <c r="B990" s="102"/>
    </row>
    <row r="991" spans="1:2">
      <c r="A991" s="102"/>
      <c r="B991" s="102"/>
    </row>
    <row r="992" spans="1:2">
      <c r="A992" s="102"/>
      <c r="B992" s="102"/>
    </row>
    <row r="993" spans="1:2">
      <c r="A993" s="102"/>
      <c r="B993" s="102"/>
    </row>
    <row r="994" spans="1:2">
      <c r="A994" s="102"/>
      <c r="B994" s="102"/>
    </row>
    <row r="995" spans="1:2">
      <c r="A995" s="102"/>
      <c r="B995" s="102"/>
    </row>
    <row r="996" spans="1:2">
      <c r="A996" s="102"/>
      <c r="B996" s="102"/>
    </row>
    <row r="997" spans="1:2">
      <c r="A997" s="102"/>
      <c r="B997" s="102"/>
    </row>
    <row r="998" spans="1:2">
      <c r="A998" s="102"/>
      <c r="B998" s="102"/>
    </row>
    <row r="999" spans="1:2">
      <c r="A999" s="102"/>
      <c r="B999" s="102"/>
    </row>
    <row r="1000" spans="1:2">
      <c r="A1000" s="102"/>
      <c r="B1000" s="102"/>
    </row>
    <row r="1001" spans="1:2">
      <c r="A1001" s="102"/>
      <c r="B1001" s="102"/>
    </row>
    <row r="1002" spans="1:2">
      <c r="A1002" s="102"/>
      <c r="B1002" s="102"/>
    </row>
    <row r="1003" spans="1:2">
      <c r="A1003" s="102"/>
      <c r="B1003" s="102"/>
    </row>
    <row r="1004" spans="1:2">
      <c r="A1004" s="102"/>
      <c r="B1004" s="102"/>
    </row>
    <row r="1005" spans="1:2">
      <c r="A1005" s="102"/>
      <c r="B1005" s="102"/>
    </row>
    <row r="1006" spans="1:2">
      <c r="A1006" s="102"/>
      <c r="B1006" s="102"/>
    </row>
    <row r="1007" spans="1:2">
      <c r="A1007" s="102"/>
      <c r="B1007" s="102"/>
    </row>
    <row r="1008" spans="1:2">
      <c r="A1008" s="102"/>
      <c r="B1008" s="102"/>
    </row>
    <row r="1009" spans="1:2">
      <c r="A1009" s="102"/>
      <c r="B1009" s="102"/>
    </row>
    <row r="1010" spans="1:2">
      <c r="A1010" s="102"/>
      <c r="B1010" s="102"/>
    </row>
    <row r="1011" spans="1:2">
      <c r="A1011" s="102"/>
      <c r="B1011" s="102"/>
    </row>
    <row r="1012" spans="1:2">
      <c r="A1012" s="102"/>
      <c r="B1012" s="102"/>
    </row>
    <row r="1013" spans="1:2">
      <c r="A1013" s="102"/>
      <c r="B1013" s="102"/>
    </row>
    <row r="1014" spans="1:2">
      <c r="A1014" s="102"/>
      <c r="B1014" s="102"/>
    </row>
    <row r="1015" spans="1:2">
      <c r="A1015" s="102"/>
      <c r="B1015" s="102"/>
    </row>
    <row r="1016" spans="1:2">
      <c r="A1016" s="102"/>
      <c r="B1016" s="102"/>
    </row>
    <row r="1017" spans="1:2">
      <c r="A1017" s="102"/>
      <c r="B1017" s="102"/>
    </row>
    <row r="1018" spans="1:2">
      <c r="A1018" s="102"/>
      <c r="B1018" s="102"/>
    </row>
    <row r="1019" spans="1:2">
      <c r="A1019" s="102"/>
      <c r="B1019" s="102"/>
    </row>
    <row r="1020" spans="1:2">
      <c r="A1020" s="102"/>
      <c r="B1020" s="102"/>
    </row>
    <row r="1021" spans="1:2">
      <c r="A1021" s="102"/>
      <c r="B1021" s="102"/>
    </row>
    <row r="1022" spans="1:2">
      <c r="A1022" s="102"/>
      <c r="B1022" s="102"/>
    </row>
    <row r="1023" spans="1:2">
      <c r="A1023" s="102"/>
      <c r="B1023" s="102"/>
    </row>
    <row r="1024" spans="1:2">
      <c r="A1024" s="102"/>
      <c r="B1024" s="102"/>
    </row>
    <row r="1025" spans="1:2">
      <c r="A1025" s="102"/>
      <c r="B1025" s="102"/>
    </row>
    <row r="1026" spans="1:2">
      <c r="A1026" s="102"/>
      <c r="B1026" s="102"/>
    </row>
    <row r="1027" spans="1:2">
      <c r="A1027" s="102"/>
      <c r="B1027" s="102"/>
    </row>
    <row r="1028" spans="1:2">
      <c r="A1028" s="102"/>
      <c r="B1028" s="102"/>
    </row>
    <row r="1029" spans="1:2">
      <c r="A1029" s="102"/>
      <c r="B1029" s="102"/>
    </row>
    <row r="1030" spans="1:2">
      <c r="A1030" s="102"/>
      <c r="B1030" s="102"/>
    </row>
    <row r="1031" spans="1:2">
      <c r="A1031" s="102"/>
      <c r="B1031" s="102"/>
    </row>
    <row r="1032" spans="1:2">
      <c r="A1032" s="102"/>
      <c r="B1032" s="102"/>
    </row>
    <row r="1033" spans="1:2">
      <c r="A1033" s="102"/>
      <c r="B1033" s="102"/>
    </row>
    <row r="1034" spans="1:2">
      <c r="A1034" s="102"/>
      <c r="B1034" s="102"/>
    </row>
    <row r="1035" spans="1:2">
      <c r="A1035" s="102"/>
      <c r="B1035" s="102"/>
    </row>
    <row r="1036" spans="1:2">
      <c r="A1036" s="102"/>
      <c r="B1036" s="102"/>
    </row>
    <row r="1037" spans="1:2">
      <c r="A1037" s="102"/>
      <c r="B1037" s="102"/>
    </row>
    <row r="1038" spans="1:2">
      <c r="A1038" s="102"/>
      <c r="B1038" s="102"/>
    </row>
    <row r="1039" spans="1:2">
      <c r="A1039" s="102"/>
      <c r="B1039" s="102"/>
    </row>
    <row r="1040" spans="1:2">
      <c r="A1040" s="102"/>
      <c r="B1040" s="102"/>
    </row>
    <row r="1041" spans="1:2">
      <c r="A1041" s="102"/>
      <c r="B1041" s="102"/>
    </row>
    <row r="1042" spans="1:2">
      <c r="A1042" s="102"/>
      <c r="B1042" s="102"/>
    </row>
    <row r="1043" spans="1:2">
      <c r="A1043" s="102"/>
      <c r="B1043" s="102"/>
    </row>
    <row r="1044" spans="1:2">
      <c r="A1044" s="102"/>
      <c r="B1044" s="102"/>
    </row>
    <row r="1045" spans="1:2">
      <c r="A1045" s="102"/>
      <c r="B1045" s="102"/>
    </row>
    <row r="1046" spans="1:2">
      <c r="A1046" s="102"/>
      <c r="B1046" s="102"/>
    </row>
    <row r="1047" spans="1:2">
      <c r="A1047" s="102"/>
      <c r="B1047" s="102"/>
    </row>
    <row r="1048" spans="1:2">
      <c r="A1048" s="102"/>
      <c r="B1048" s="102"/>
    </row>
    <row r="1049" spans="1:2">
      <c r="A1049" s="102"/>
      <c r="B1049" s="102"/>
    </row>
    <row r="1050" spans="1:2">
      <c r="A1050" s="102"/>
      <c r="B1050" s="102"/>
    </row>
    <row r="1051" spans="1:2">
      <c r="A1051" s="102"/>
      <c r="B1051" s="102"/>
    </row>
    <row r="1052" spans="1:2">
      <c r="A1052" s="102"/>
      <c r="B1052" s="102"/>
    </row>
    <row r="1053" spans="1:2">
      <c r="A1053" s="102"/>
      <c r="B1053" s="102"/>
    </row>
    <row r="1054" spans="1:2">
      <c r="A1054" s="102"/>
      <c r="B1054" s="102"/>
    </row>
    <row r="1055" spans="1:2">
      <c r="A1055" s="102"/>
      <c r="B1055" s="102"/>
    </row>
    <row r="1056" spans="1:2">
      <c r="A1056" s="102"/>
      <c r="B1056" s="102"/>
    </row>
    <row r="1057" spans="1:2">
      <c r="A1057" s="102"/>
      <c r="B1057" s="102"/>
    </row>
    <row r="1058" spans="1:2">
      <c r="A1058" s="102"/>
      <c r="B1058" s="102"/>
    </row>
    <row r="1059" spans="1:2">
      <c r="A1059" s="102"/>
      <c r="B1059" s="102"/>
    </row>
    <row r="1060" spans="1:2">
      <c r="A1060" s="102"/>
      <c r="B1060" s="102"/>
    </row>
    <row r="1061" spans="1:2">
      <c r="A1061" s="102"/>
      <c r="B1061" s="102"/>
    </row>
    <row r="1062" spans="1:2">
      <c r="A1062" s="102"/>
      <c r="B1062" s="102"/>
    </row>
    <row r="1063" spans="1:2">
      <c r="A1063" s="102"/>
      <c r="B1063" s="102"/>
    </row>
    <row r="1064" spans="1:2">
      <c r="A1064" s="102"/>
      <c r="B1064" s="102"/>
    </row>
    <row r="1065" spans="1:2">
      <c r="A1065" s="102"/>
      <c r="B1065" s="102"/>
    </row>
    <row r="1066" spans="1:2">
      <c r="A1066" s="102"/>
      <c r="B1066" s="102"/>
    </row>
    <row r="1067" spans="1:2">
      <c r="A1067" s="102"/>
      <c r="B1067" s="102"/>
    </row>
    <row r="1068" spans="1:2">
      <c r="A1068" s="102"/>
      <c r="B1068" s="102"/>
    </row>
    <row r="1069" spans="1:2">
      <c r="A1069" s="102"/>
      <c r="B1069" s="102"/>
    </row>
    <row r="1070" spans="1:2">
      <c r="A1070" s="102"/>
      <c r="B1070" s="102"/>
    </row>
    <row r="1071" spans="1:2">
      <c r="A1071" s="102"/>
      <c r="B1071" s="102"/>
    </row>
    <row r="1072" spans="1:2">
      <c r="A1072" s="102"/>
      <c r="B1072" s="102"/>
    </row>
    <row r="1073" spans="1:2">
      <c r="A1073" s="102"/>
      <c r="B1073" s="102"/>
    </row>
    <row r="1074" spans="1:2">
      <c r="A1074" s="102"/>
      <c r="B1074" s="102"/>
    </row>
    <row r="1075" spans="1:2">
      <c r="A1075" s="102"/>
      <c r="B1075" s="102"/>
    </row>
    <row r="1076" spans="1:2">
      <c r="A1076" s="102"/>
      <c r="B1076" s="102"/>
    </row>
    <row r="1077" spans="1:2">
      <c r="A1077" s="102"/>
      <c r="B1077" s="102"/>
    </row>
    <row r="1078" spans="1:2">
      <c r="A1078" s="102"/>
      <c r="B1078" s="102"/>
    </row>
    <row r="1079" spans="1:2">
      <c r="A1079" s="102"/>
      <c r="B1079" s="102"/>
    </row>
    <row r="1080" spans="1:2">
      <c r="A1080" s="102"/>
      <c r="B1080" s="102"/>
    </row>
    <row r="1081" spans="1:2">
      <c r="A1081" s="102"/>
      <c r="B1081" s="102"/>
    </row>
    <row r="1082" spans="1:2">
      <c r="A1082" s="102"/>
      <c r="B1082" s="102"/>
    </row>
    <row r="1083" spans="1:2">
      <c r="A1083" s="102"/>
      <c r="B1083" s="102"/>
    </row>
    <row r="1084" spans="1:2">
      <c r="A1084" s="102"/>
      <c r="B1084" s="102"/>
    </row>
    <row r="1085" spans="1:2">
      <c r="A1085" s="102"/>
      <c r="B1085" s="102"/>
    </row>
    <row r="1086" spans="1:2">
      <c r="A1086" s="102"/>
      <c r="B1086" s="102"/>
    </row>
    <row r="1087" spans="1:2">
      <c r="A1087" s="102"/>
      <c r="B1087" s="102"/>
    </row>
    <row r="1088" spans="1:2">
      <c r="A1088" s="102"/>
      <c r="B1088" s="102"/>
    </row>
    <row r="1089" spans="1:2">
      <c r="A1089" s="102"/>
      <c r="B1089" s="102"/>
    </row>
    <row r="1090" spans="1:2">
      <c r="A1090" s="102"/>
      <c r="B1090" s="102"/>
    </row>
    <row r="1091" spans="1:2">
      <c r="A1091" s="102"/>
      <c r="B1091" s="102"/>
    </row>
    <row r="1092" spans="1:2">
      <c r="A1092" s="102"/>
      <c r="B1092" s="102"/>
    </row>
    <row r="1093" spans="1:2">
      <c r="A1093" s="102"/>
      <c r="B1093" s="102"/>
    </row>
    <row r="1094" spans="1:2">
      <c r="A1094" s="102"/>
      <c r="B1094" s="102"/>
    </row>
    <row r="1095" spans="1:2">
      <c r="A1095" s="102"/>
      <c r="B1095" s="102"/>
    </row>
    <row r="1096" spans="1:2">
      <c r="A1096" s="102"/>
      <c r="B1096" s="102"/>
    </row>
    <row r="1097" spans="1:2">
      <c r="A1097" s="102"/>
      <c r="B1097" s="102"/>
    </row>
    <row r="1098" spans="1:2">
      <c r="A1098" s="102"/>
      <c r="B1098" s="102"/>
    </row>
    <row r="1099" spans="1:2">
      <c r="A1099" s="102"/>
      <c r="B1099" s="102"/>
    </row>
    <row r="1100" spans="1:2">
      <c r="A1100" s="102"/>
      <c r="B1100" s="102"/>
    </row>
    <row r="1101" spans="1:2">
      <c r="A1101" s="102"/>
      <c r="B1101" s="102"/>
    </row>
    <row r="1102" spans="1:2">
      <c r="A1102" s="102"/>
      <c r="B1102" s="102"/>
    </row>
    <row r="1103" spans="1:2">
      <c r="A1103" s="102"/>
      <c r="B1103" s="102"/>
    </row>
    <row r="1104" spans="1:2">
      <c r="A1104" s="102"/>
      <c r="B1104" s="102"/>
    </row>
    <row r="1105" spans="1:2">
      <c r="A1105" s="102"/>
      <c r="B1105" s="102"/>
    </row>
    <row r="1106" spans="1:2">
      <c r="A1106" s="102"/>
      <c r="B1106" s="102"/>
    </row>
    <row r="1107" spans="1:2">
      <c r="A1107" s="102"/>
      <c r="B1107" s="102"/>
    </row>
    <row r="1108" spans="1:2">
      <c r="A1108" s="102"/>
      <c r="B1108" s="102"/>
    </row>
    <row r="1109" spans="1:2">
      <c r="A1109" s="102"/>
      <c r="B1109" s="102"/>
    </row>
    <row r="1110" spans="1:2">
      <c r="A1110" s="102"/>
      <c r="B1110" s="102"/>
    </row>
    <row r="1111" spans="1:2">
      <c r="A1111" s="102"/>
      <c r="B1111" s="102"/>
    </row>
    <row r="1112" spans="1:2">
      <c r="A1112" s="102"/>
      <c r="B1112" s="102"/>
    </row>
    <row r="1113" spans="1:2">
      <c r="A1113" s="102"/>
      <c r="B1113" s="102"/>
    </row>
    <row r="1114" spans="1:2">
      <c r="A1114" s="102"/>
      <c r="B1114" s="102"/>
    </row>
    <row r="1115" spans="1:2">
      <c r="A1115" s="102"/>
      <c r="B1115" s="102"/>
    </row>
    <row r="1116" spans="1:2">
      <c r="A1116" s="102"/>
      <c r="B1116" s="102"/>
    </row>
    <row r="1117" spans="1:2">
      <c r="A1117" s="102"/>
      <c r="B1117" s="102"/>
    </row>
    <row r="1118" spans="1:2">
      <c r="A1118" s="102"/>
      <c r="B1118" s="102"/>
    </row>
    <row r="1119" spans="1:2">
      <c r="A1119" s="102"/>
      <c r="B1119" s="102"/>
    </row>
    <row r="1120" spans="1:2">
      <c r="A1120" s="102"/>
      <c r="B1120" s="102"/>
    </row>
    <row r="1121" spans="1:2">
      <c r="A1121" s="102"/>
      <c r="B1121" s="102"/>
    </row>
    <row r="1122" spans="1:2">
      <c r="A1122" s="102"/>
      <c r="B1122" s="102"/>
    </row>
    <row r="1123" spans="1:2">
      <c r="A1123" s="102"/>
      <c r="B1123" s="102"/>
    </row>
    <row r="1124" spans="1:2">
      <c r="A1124" s="102"/>
      <c r="B1124" s="102"/>
    </row>
    <row r="1125" spans="1:2">
      <c r="A1125" s="102"/>
      <c r="B1125" s="102"/>
    </row>
    <row r="1126" spans="1:2">
      <c r="A1126" s="102"/>
      <c r="B1126" s="102"/>
    </row>
    <row r="1127" spans="1:2">
      <c r="A1127" s="102"/>
      <c r="B1127" s="102"/>
    </row>
    <row r="1128" spans="1:2">
      <c r="A1128" s="102"/>
      <c r="B1128" s="102"/>
    </row>
    <row r="1129" spans="1:2">
      <c r="A1129" s="102"/>
      <c r="B1129" s="102"/>
    </row>
    <row r="1130" spans="1:2">
      <c r="A1130" s="102"/>
      <c r="B1130" s="102"/>
    </row>
    <row r="1131" spans="1:2">
      <c r="A1131" s="102"/>
      <c r="B1131" s="102"/>
    </row>
    <row r="1132" spans="1:2">
      <c r="A1132" s="102"/>
      <c r="B1132" s="102"/>
    </row>
    <row r="1133" spans="1:2">
      <c r="A1133" s="102"/>
      <c r="B1133" s="102"/>
    </row>
    <row r="1134" spans="1:2">
      <c r="A1134" s="102"/>
      <c r="B1134" s="102"/>
    </row>
    <row r="1135" spans="1:2">
      <c r="A1135" s="102"/>
      <c r="B1135" s="102"/>
    </row>
    <row r="1136" spans="1:2">
      <c r="A1136" s="102"/>
      <c r="B1136" s="102"/>
    </row>
    <row r="1137" spans="1:2">
      <c r="A1137" s="102"/>
      <c r="B1137" s="102"/>
    </row>
    <row r="1138" spans="1:2">
      <c r="A1138" s="102"/>
      <c r="B1138" s="102"/>
    </row>
    <row r="1139" spans="1:2">
      <c r="A1139" s="102"/>
      <c r="B1139" s="102"/>
    </row>
    <row r="1140" spans="1:2">
      <c r="A1140" s="102"/>
      <c r="B1140" s="102"/>
    </row>
    <row r="1141" spans="1:2">
      <c r="A1141" s="102"/>
      <c r="B1141" s="102"/>
    </row>
    <row r="1142" spans="1:2">
      <c r="A1142" s="102"/>
      <c r="B1142" s="102"/>
    </row>
    <row r="1143" spans="1:2">
      <c r="A1143" s="102"/>
      <c r="B1143" s="102"/>
    </row>
    <row r="1144" spans="1:2">
      <c r="A1144" s="102"/>
      <c r="B1144" s="102"/>
    </row>
    <row r="1145" spans="1:2">
      <c r="A1145" s="102"/>
      <c r="B1145" s="102"/>
    </row>
    <row r="1146" spans="1:2">
      <c r="A1146" s="102"/>
      <c r="B1146" s="102"/>
    </row>
    <row r="1147" spans="1:2">
      <c r="A1147" s="102"/>
      <c r="B1147" s="102"/>
    </row>
    <row r="1148" spans="1:2">
      <c r="A1148" s="102"/>
      <c r="B1148" s="102"/>
    </row>
    <row r="1149" spans="1:2">
      <c r="A1149" s="102"/>
      <c r="B1149" s="102"/>
    </row>
    <row r="1150" spans="1:2">
      <c r="A1150" s="102"/>
      <c r="B1150" s="102"/>
    </row>
    <row r="1151" spans="1:2">
      <c r="A1151" s="102"/>
      <c r="B1151" s="102"/>
    </row>
    <row r="1152" spans="1:2">
      <c r="A1152" s="102"/>
      <c r="B1152" s="102"/>
    </row>
    <row r="1153" spans="1:2">
      <c r="A1153" s="102"/>
      <c r="B1153" s="102"/>
    </row>
    <row r="1154" spans="1:2">
      <c r="A1154" s="102"/>
      <c r="B1154" s="102"/>
    </row>
    <row r="1155" spans="1:2">
      <c r="A1155" s="102"/>
      <c r="B1155" s="102"/>
    </row>
    <row r="1156" spans="1:2">
      <c r="A1156" s="102"/>
      <c r="B1156" s="102"/>
    </row>
    <row r="1157" spans="1:2">
      <c r="A1157" s="102"/>
      <c r="B1157" s="102"/>
    </row>
    <row r="1158" spans="1:2">
      <c r="A1158" s="102"/>
      <c r="B1158" s="102"/>
    </row>
    <row r="1159" spans="1:2">
      <c r="A1159" s="102"/>
      <c r="B1159" s="102"/>
    </row>
    <row r="1160" spans="1:2">
      <c r="A1160" s="102"/>
      <c r="B1160" s="102"/>
    </row>
    <row r="1161" spans="1:2">
      <c r="A1161" s="102"/>
      <c r="B1161" s="102"/>
    </row>
    <row r="1162" spans="1:2">
      <c r="A1162" s="102"/>
      <c r="B1162" s="102"/>
    </row>
    <row r="1163" spans="1:2">
      <c r="A1163" s="102"/>
      <c r="B1163" s="102"/>
    </row>
    <row r="1164" spans="1:2">
      <c r="A1164" s="102"/>
      <c r="B1164" s="102"/>
    </row>
    <row r="1165" spans="1:2">
      <c r="A1165" s="102"/>
      <c r="B1165" s="102"/>
    </row>
    <row r="1166" spans="1:2">
      <c r="A1166" s="102"/>
      <c r="B1166" s="102"/>
    </row>
    <row r="1167" spans="1:2">
      <c r="A1167" s="102"/>
      <c r="B1167" s="102"/>
    </row>
    <row r="1168" spans="1:2">
      <c r="A1168" s="102"/>
      <c r="B1168" s="102"/>
    </row>
    <row r="1169" spans="1:2">
      <c r="A1169" s="102"/>
      <c r="B1169" s="102"/>
    </row>
    <row r="1170" spans="1:2">
      <c r="A1170" s="102"/>
      <c r="B1170" s="102"/>
    </row>
    <row r="1171" spans="1:2">
      <c r="A1171" s="102"/>
      <c r="B1171" s="102"/>
    </row>
    <row r="1172" spans="1:2">
      <c r="A1172" s="102"/>
      <c r="B1172" s="102"/>
    </row>
    <row r="1173" spans="1:2">
      <c r="A1173" s="102"/>
      <c r="B1173" s="102"/>
    </row>
    <row r="1174" spans="1:2">
      <c r="A1174" s="102"/>
      <c r="B1174" s="102"/>
    </row>
    <row r="1175" spans="1:2">
      <c r="A1175" s="102"/>
      <c r="B1175" s="102"/>
    </row>
    <row r="1176" spans="1:2">
      <c r="A1176" s="102"/>
      <c r="B1176" s="102"/>
    </row>
    <row r="1177" spans="1:2">
      <c r="A1177" s="102"/>
      <c r="B1177" s="102"/>
    </row>
    <row r="1178" spans="1:2">
      <c r="A1178" s="102"/>
      <c r="B1178" s="102"/>
    </row>
    <row r="1179" spans="1:2">
      <c r="A1179" s="102"/>
      <c r="B1179" s="102"/>
    </row>
    <row r="1180" spans="1:2">
      <c r="A1180" s="102"/>
      <c r="B1180" s="102"/>
    </row>
    <row r="1181" spans="1:2">
      <c r="A1181" s="102"/>
      <c r="B1181" s="102"/>
    </row>
    <row r="1182" spans="1:2">
      <c r="A1182" s="102"/>
      <c r="B1182" s="102"/>
    </row>
    <row r="1183" spans="1:2">
      <c r="A1183" s="102"/>
      <c r="B1183" s="102"/>
    </row>
    <row r="1184" spans="1:2">
      <c r="A1184" s="102"/>
      <c r="B1184" s="102"/>
    </row>
    <row r="1185" spans="1:2">
      <c r="A1185" s="102"/>
      <c r="B1185" s="102"/>
    </row>
    <row r="1186" spans="1:2">
      <c r="A1186" s="102"/>
      <c r="B1186" s="102"/>
    </row>
    <row r="1187" spans="1:2">
      <c r="A1187" s="102"/>
      <c r="B1187" s="102"/>
    </row>
    <row r="1188" spans="1:2">
      <c r="A1188" s="102"/>
      <c r="B1188" s="102"/>
    </row>
    <row r="1189" spans="1:2">
      <c r="A1189" s="102"/>
      <c r="B1189" s="102"/>
    </row>
    <row r="1190" spans="1:2">
      <c r="A1190" s="102"/>
      <c r="B1190" s="102"/>
    </row>
    <row r="1191" spans="1:2">
      <c r="A1191" s="102"/>
      <c r="B1191" s="102"/>
    </row>
    <row r="1192" spans="1:2">
      <c r="A1192" s="102"/>
      <c r="B1192" s="102"/>
    </row>
    <row r="1193" spans="1:2">
      <c r="A1193" s="102"/>
      <c r="B1193" s="102"/>
    </row>
    <row r="1194" spans="1:2">
      <c r="A1194" s="102"/>
      <c r="B1194" s="102"/>
    </row>
    <row r="1195" spans="1:2">
      <c r="A1195" s="102"/>
      <c r="B1195" s="102"/>
    </row>
    <row r="1196" spans="1:2">
      <c r="A1196" s="102"/>
      <c r="B1196" s="102"/>
    </row>
    <row r="1197" spans="1:2">
      <c r="A1197" s="102"/>
      <c r="B1197" s="102"/>
    </row>
    <row r="1198" spans="1:2">
      <c r="A1198" s="102"/>
      <c r="B1198" s="102"/>
    </row>
    <row r="1199" spans="1:2">
      <c r="A1199" s="102"/>
      <c r="B1199" s="102"/>
    </row>
    <row r="1200" spans="1:2">
      <c r="A1200" s="102"/>
      <c r="B1200" s="102"/>
    </row>
    <row r="1201" spans="1:2">
      <c r="A1201" s="102"/>
      <c r="B1201" s="102"/>
    </row>
    <row r="1202" spans="1:2">
      <c r="A1202" s="102"/>
      <c r="B1202" s="102"/>
    </row>
    <row r="1203" spans="1:2">
      <c r="A1203" s="102"/>
      <c r="B1203" s="102"/>
    </row>
    <row r="1204" spans="1:2">
      <c r="A1204" s="102"/>
      <c r="B1204" s="102"/>
    </row>
    <row r="1205" spans="1:2">
      <c r="A1205" s="102"/>
      <c r="B1205" s="102"/>
    </row>
    <row r="1206" spans="1:2">
      <c r="A1206" s="102"/>
      <c r="B1206" s="102"/>
    </row>
    <row r="1207" spans="1:2">
      <c r="A1207" s="102"/>
      <c r="B1207" s="102"/>
    </row>
    <row r="1208" spans="1:2">
      <c r="A1208" s="102"/>
      <c r="B1208" s="102"/>
    </row>
    <row r="1209" spans="1:2">
      <c r="A1209" s="102"/>
      <c r="B1209" s="102"/>
    </row>
    <row r="1210" spans="1:2">
      <c r="A1210" s="102"/>
      <c r="B1210" s="102"/>
    </row>
    <row r="1211" spans="1:2">
      <c r="A1211" s="102"/>
      <c r="B1211" s="102"/>
    </row>
    <row r="1212" spans="1:2">
      <c r="A1212" s="102"/>
      <c r="B1212" s="102"/>
    </row>
    <row r="1213" spans="1:2">
      <c r="A1213" s="102"/>
      <c r="B1213" s="102"/>
    </row>
    <row r="1214" spans="1:2">
      <c r="A1214" s="102"/>
      <c r="B1214" s="102"/>
    </row>
    <row r="1215" spans="1:2">
      <c r="A1215" s="102"/>
      <c r="B1215" s="102"/>
    </row>
    <row r="1216" spans="1:2">
      <c r="A1216" s="102"/>
      <c r="B1216" s="102"/>
    </row>
    <row r="1217" spans="1:2">
      <c r="A1217" s="102"/>
      <c r="B1217" s="102"/>
    </row>
    <row r="1218" spans="1:2">
      <c r="A1218" s="102"/>
      <c r="B1218" s="102"/>
    </row>
    <row r="1219" spans="1:2">
      <c r="A1219" s="102"/>
      <c r="B1219" s="102"/>
    </row>
    <row r="1220" spans="1:2">
      <c r="A1220" s="102"/>
      <c r="B1220" s="102"/>
    </row>
    <row r="1221" spans="1:2">
      <c r="A1221" s="102"/>
      <c r="B1221" s="102"/>
    </row>
    <row r="1222" spans="1:2">
      <c r="A1222" s="102"/>
      <c r="B1222" s="102"/>
    </row>
    <row r="1223" spans="1:2">
      <c r="A1223" s="102"/>
      <c r="B1223" s="102"/>
    </row>
    <row r="1224" spans="1:2">
      <c r="A1224" s="102"/>
      <c r="B1224" s="102"/>
    </row>
    <row r="1225" spans="1:2">
      <c r="A1225" s="102"/>
      <c r="B1225" s="102"/>
    </row>
    <row r="1226" spans="1:2">
      <c r="A1226" s="102"/>
      <c r="B1226" s="102"/>
    </row>
    <row r="1227" spans="1:2">
      <c r="A1227" s="102"/>
      <c r="B1227" s="102"/>
    </row>
    <row r="1228" spans="1:2">
      <c r="A1228" s="102"/>
      <c r="B1228" s="102"/>
    </row>
    <row r="1229" spans="1:2">
      <c r="A1229" s="102"/>
      <c r="B1229" s="102"/>
    </row>
    <row r="1230" spans="1:2">
      <c r="A1230" s="102"/>
      <c r="B1230" s="102"/>
    </row>
    <row r="1231" spans="1:2">
      <c r="A1231" s="102"/>
      <c r="B1231" s="102"/>
    </row>
    <row r="1232" spans="1:2">
      <c r="A1232" s="102"/>
      <c r="B1232" s="102"/>
    </row>
    <row r="1233" spans="1:2">
      <c r="A1233" s="102"/>
      <c r="B1233" s="102"/>
    </row>
    <row r="1234" spans="1:2">
      <c r="A1234" s="102"/>
      <c r="B1234" s="102"/>
    </row>
    <row r="1235" spans="1:2">
      <c r="A1235" s="102"/>
      <c r="B1235" s="102"/>
    </row>
    <row r="1236" spans="1:2">
      <c r="A1236" s="102"/>
      <c r="B1236" s="102"/>
    </row>
    <row r="1237" spans="1:2">
      <c r="A1237" s="102"/>
      <c r="B1237" s="102"/>
    </row>
    <row r="1238" spans="1:2">
      <c r="A1238" s="102"/>
      <c r="B1238" s="102"/>
    </row>
    <row r="1239" spans="1:2">
      <c r="A1239" s="102"/>
      <c r="B1239" s="102"/>
    </row>
    <row r="1240" spans="1:2">
      <c r="A1240" s="102"/>
      <c r="B1240" s="102"/>
    </row>
    <row r="1241" spans="1:2">
      <c r="A1241" s="102"/>
      <c r="B1241" s="102"/>
    </row>
    <row r="1242" spans="1:2">
      <c r="A1242" s="102"/>
      <c r="B1242" s="102"/>
    </row>
    <row r="1243" spans="1:2">
      <c r="A1243" s="102"/>
      <c r="B1243" s="102"/>
    </row>
    <row r="1244" spans="1:2">
      <c r="A1244" s="102"/>
      <c r="B1244" s="102"/>
    </row>
    <row r="1245" spans="1:2">
      <c r="A1245" s="102"/>
      <c r="B1245" s="102"/>
    </row>
    <row r="1246" spans="1:2">
      <c r="A1246" s="102"/>
      <c r="B1246" s="102"/>
    </row>
    <row r="1247" spans="1:2">
      <c r="A1247" s="102"/>
      <c r="B1247" s="102"/>
    </row>
    <row r="1248" spans="1:2">
      <c r="A1248" s="102"/>
      <c r="B1248" s="102"/>
    </row>
    <row r="1249" spans="1:2">
      <c r="A1249" s="102"/>
      <c r="B1249" s="102"/>
    </row>
    <row r="1250" spans="1:2">
      <c r="A1250" s="102"/>
      <c r="B1250" s="102"/>
    </row>
    <row r="1251" spans="1:2">
      <c r="A1251" s="102"/>
      <c r="B1251" s="102"/>
    </row>
    <row r="1252" spans="1:2">
      <c r="A1252" s="102"/>
      <c r="B1252" s="102"/>
    </row>
    <row r="1253" spans="1:2">
      <c r="A1253" s="102"/>
      <c r="B1253" s="102"/>
    </row>
    <row r="1254" spans="1:2">
      <c r="A1254" s="102"/>
      <c r="B1254" s="102"/>
    </row>
    <row r="1255" spans="1:2">
      <c r="A1255" s="102"/>
      <c r="B1255" s="102"/>
    </row>
    <row r="1256" spans="1:2">
      <c r="A1256" s="102"/>
      <c r="B1256" s="102"/>
    </row>
    <row r="1257" spans="1:2">
      <c r="A1257" s="102"/>
      <c r="B1257" s="102"/>
    </row>
    <row r="1258" spans="1:2">
      <c r="A1258" s="102"/>
      <c r="B1258" s="102"/>
    </row>
    <row r="1259" spans="1:2">
      <c r="A1259" s="102"/>
      <c r="B1259" s="102"/>
    </row>
    <row r="1260" spans="1:2">
      <c r="A1260" s="102"/>
      <c r="B1260" s="102"/>
    </row>
    <row r="1261" spans="1:2">
      <c r="A1261" s="102"/>
      <c r="B1261" s="102"/>
    </row>
    <row r="1262" spans="1:2">
      <c r="A1262" s="102"/>
      <c r="B1262" s="102"/>
    </row>
    <row r="1263" spans="1:2">
      <c r="A1263" s="102"/>
      <c r="B1263" s="102"/>
    </row>
    <row r="1264" spans="1:2">
      <c r="A1264" s="102"/>
      <c r="B1264" s="102"/>
    </row>
    <row r="1265" spans="1:2">
      <c r="A1265" s="102"/>
      <c r="B1265" s="102"/>
    </row>
    <row r="1266" spans="1:2">
      <c r="A1266" s="102"/>
      <c r="B1266" s="102"/>
    </row>
    <row r="1267" spans="1:2">
      <c r="A1267" s="102"/>
      <c r="B1267" s="102"/>
    </row>
    <row r="1268" spans="1:2">
      <c r="A1268" s="102"/>
      <c r="B1268" s="102"/>
    </row>
    <row r="1269" spans="1:2">
      <c r="A1269" s="102"/>
      <c r="B1269" s="102"/>
    </row>
    <row r="1270" spans="1:2">
      <c r="A1270" s="102"/>
      <c r="B1270" s="102"/>
    </row>
    <row r="1271" spans="1:2">
      <c r="A1271" s="102"/>
      <c r="B1271" s="102"/>
    </row>
    <row r="1272" spans="1:2">
      <c r="A1272" s="102"/>
      <c r="B1272" s="102"/>
    </row>
    <row r="1273" spans="1:2">
      <c r="A1273" s="102"/>
      <c r="B1273" s="102"/>
    </row>
    <row r="1274" spans="1:2">
      <c r="A1274" s="102"/>
      <c r="B1274" s="102"/>
    </row>
    <row r="1275" spans="1:2">
      <c r="A1275" s="102"/>
      <c r="B1275" s="102"/>
    </row>
    <row r="1276" spans="1:2">
      <c r="A1276" s="102"/>
      <c r="B1276" s="102"/>
    </row>
    <row r="1277" spans="1:2">
      <c r="A1277" s="102"/>
      <c r="B1277" s="102"/>
    </row>
    <row r="1278" spans="1:2">
      <c r="A1278" s="102"/>
      <c r="B1278" s="102"/>
    </row>
    <row r="1279" spans="1:2">
      <c r="A1279" s="102"/>
      <c r="B1279" s="102"/>
    </row>
    <row r="1280" spans="1:2">
      <c r="A1280" s="102"/>
      <c r="B1280" s="102"/>
    </row>
    <row r="1281" spans="1:2">
      <c r="A1281" s="102"/>
      <c r="B1281" s="102"/>
    </row>
    <row r="1282" spans="1:2">
      <c r="A1282" s="102"/>
      <c r="B1282" s="102"/>
    </row>
    <row r="1283" spans="1:2">
      <c r="A1283" s="102"/>
      <c r="B1283" s="102"/>
    </row>
    <row r="1284" spans="1:2">
      <c r="A1284" s="102"/>
      <c r="B1284" s="102"/>
    </row>
    <row r="1285" spans="1:2">
      <c r="A1285" s="102"/>
      <c r="B1285" s="102"/>
    </row>
    <row r="1286" spans="1:2">
      <c r="A1286" s="102"/>
      <c r="B1286" s="102"/>
    </row>
    <row r="1287" spans="1:2">
      <c r="A1287" s="102"/>
      <c r="B1287" s="102"/>
    </row>
    <row r="1288" spans="1:2">
      <c r="A1288" s="102"/>
      <c r="B1288" s="102"/>
    </row>
    <row r="1289" spans="1:2">
      <c r="A1289" s="102"/>
      <c r="B1289" s="102"/>
    </row>
    <row r="1290" spans="1:2">
      <c r="A1290" s="102"/>
      <c r="B1290" s="102"/>
    </row>
    <row r="1291" spans="1:2">
      <c r="A1291" s="102"/>
      <c r="B1291" s="102"/>
    </row>
    <row r="1292" spans="1:2">
      <c r="A1292" s="102"/>
      <c r="B1292" s="102"/>
    </row>
    <row r="1293" spans="1:2">
      <c r="A1293" s="102"/>
      <c r="B1293" s="102"/>
    </row>
    <row r="1294" spans="1:2">
      <c r="A1294" s="102"/>
      <c r="B1294" s="102"/>
    </row>
    <row r="1295" spans="1:2">
      <c r="A1295" s="102"/>
      <c r="B1295" s="102"/>
    </row>
    <row r="1296" spans="1:2">
      <c r="A1296" s="102"/>
      <c r="B1296" s="102"/>
    </row>
    <row r="1297" spans="1:2">
      <c r="A1297" s="102"/>
      <c r="B1297" s="102"/>
    </row>
    <row r="1298" spans="1:2">
      <c r="A1298" s="102"/>
      <c r="B1298" s="102"/>
    </row>
    <row r="1299" spans="1:2">
      <c r="A1299" s="102"/>
      <c r="B1299" s="102"/>
    </row>
    <row r="1300" spans="1:2">
      <c r="A1300" s="102"/>
      <c r="B1300" s="102"/>
    </row>
    <row r="1301" spans="1:2">
      <c r="A1301" s="102"/>
      <c r="B1301" s="102"/>
    </row>
    <row r="1302" spans="1:2">
      <c r="A1302" s="102"/>
      <c r="B1302" s="102"/>
    </row>
    <row r="1303" spans="1:2">
      <c r="A1303" s="102"/>
      <c r="B1303" s="102"/>
    </row>
    <row r="1304" spans="1:2">
      <c r="A1304" s="102"/>
      <c r="B1304" s="102"/>
    </row>
    <row r="1305" spans="1:2">
      <c r="A1305" s="102"/>
      <c r="B1305" s="102"/>
    </row>
    <row r="1306" spans="1:2">
      <c r="A1306" s="102"/>
      <c r="B1306" s="102"/>
    </row>
    <row r="1307" spans="1:2">
      <c r="A1307" s="102"/>
      <c r="B1307" s="102"/>
    </row>
    <row r="1308" spans="1:2">
      <c r="A1308" s="102"/>
      <c r="B1308" s="102"/>
    </row>
    <row r="1309" spans="1:2">
      <c r="A1309" s="102"/>
      <c r="B1309" s="102"/>
    </row>
    <row r="1310" spans="1:2">
      <c r="A1310" s="102"/>
      <c r="B1310" s="102"/>
    </row>
    <row r="1311" spans="1:2">
      <c r="A1311" s="102"/>
      <c r="B1311" s="102"/>
    </row>
    <row r="1312" spans="1:2">
      <c r="A1312" s="102"/>
      <c r="B1312" s="102"/>
    </row>
    <row r="1313" spans="1:2">
      <c r="A1313" s="102"/>
      <c r="B1313" s="102"/>
    </row>
    <row r="1314" spans="1:2">
      <c r="A1314" s="102"/>
      <c r="B1314" s="102"/>
    </row>
    <row r="1315" spans="1:2">
      <c r="A1315" s="102"/>
      <c r="B1315" s="102"/>
    </row>
    <row r="1316" spans="1:2">
      <c r="A1316" s="102"/>
      <c r="B1316" s="102"/>
    </row>
    <row r="1317" spans="1:2">
      <c r="A1317" s="102"/>
      <c r="B1317" s="102"/>
    </row>
    <row r="1318" spans="1:2">
      <c r="A1318" s="102"/>
      <c r="B1318" s="102"/>
    </row>
    <row r="1319" spans="1:2">
      <c r="A1319" s="102"/>
      <c r="B1319" s="102"/>
    </row>
    <row r="1320" spans="1:2">
      <c r="A1320" s="102"/>
      <c r="B1320" s="102"/>
    </row>
    <row r="1321" spans="1:2">
      <c r="A1321" s="102"/>
      <c r="B1321" s="102"/>
    </row>
    <row r="1322" spans="1:2">
      <c r="A1322" s="102"/>
      <c r="B1322" s="102"/>
    </row>
    <row r="1323" spans="1:2">
      <c r="A1323" s="102"/>
      <c r="B1323" s="102"/>
    </row>
    <row r="1324" spans="1:2">
      <c r="A1324" s="102"/>
      <c r="B1324" s="102"/>
    </row>
    <row r="1325" spans="1:2">
      <c r="A1325" s="102"/>
      <c r="B1325" s="102"/>
    </row>
    <row r="1326" spans="1:2">
      <c r="A1326" s="102"/>
      <c r="B1326" s="102"/>
    </row>
    <row r="1327" spans="1:2">
      <c r="A1327" s="102"/>
      <c r="B1327" s="102"/>
    </row>
    <row r="1328" spans="1:2">
      <c r="A1328" s="102"/>
      <c r="B1328" s="102"/>
    </row>
    <row r="1329" spans="1:2">
      <c r="A1329" s="102"/>
      <c r="B1329" s="102"/>
    </row>
    <row r="1330" spans="1:2">
      <c r="A1330" s="102"/>
      <c r="B1330" s="102"/>
    </row>
    <row r="1331" spans="1:2">
      <c r="A1331" s="102"/>
      <c r="B1331" s="102"/>
    </row>
    <row r="1332" spans="1:2">
      <c r="A1332" s="102"/>
      <c r="B1332" s="102"/>
    </row>
    <row r="1333" spans="1:2">
      <c r="A1333" s="102"/>
      <c r="B1333" s="102"/>
    </row>
    <row r="1334" spans="1:2">
      <c r="A1334" s="102"/>
      <c r="B1334" s="102"/>
    </row>
    <row r="1335" spans="1:2">
      <c r="A1335" s="102"/>
      <c r="B1335" s="102"/>
    </row>
    <row r="1336" spans="1:2">
      <c r="A1336" s="102"/>
      <c r="B1336" s="102"/>
    </row>
    <row r="1337" spans="1:2">
      <c r="A1337" s="102"/>
      <c r="B1337" s="102"/>
    </row>
    <row r="1338" spans="1:2">
      <c r="A1338" s="102"/>
      <c r="B1338" s="102"/>
    </row>
    <row r="1339" spans="1:2">
      <c r="A1339" s="102"/>
      <c r="B1339" s="102"/>
    </row>
    <row r="1340" spans="1:2">
      <c r="A1340" s="102"/>
      <c r="B1340" s="102"/>
    </row>
    <row r="1341" spans="1:2">
      <c r="A1341" s="102"/>
      <c r="B1341" s="102"/>
    </row>
    <row r="1342" spans="1:2">
      <c r="A1342" s="102"/>
      <c r="B1342" s="102"/>
    </row>
    <row r="1343" spans="1:2">
      <c r="A1343" s="102"/>
      <c r="B1343" s="102"/>
    </row>
    <row r="1344" spans="1:2">
      <c r="A1344" s="102"/>
      <c r="B1344" s="102"/>
    </row>
    <row r="1345" spans="1:2">
      <c r="A1345" s="102"/>
      <c r="B1345" s="102"/>
    </row>
    <row r="1346" spans="1:2">
      <c r="A1346" s="102"/>
      <c r="B1346" s="102"/>
    </row>
    <row r="1347" spans="1:2">
      <c r="A1347" s="102"/>
      <c r="B1347" s="102"/>
    </row>
    <row r="1348" spans="1:2">
      <c r="A1348" s="102"/>
      <c r="B1348" s="102"/>
    </row>
    <row r="1349" spans="1:2">
      <c r="A1349" s="102"/>
      <c r="B1349" s="102"/>
    </row>
    <row r="1350" spans="1:2">
      <c r="A1350" s="102"/>
      <c r="B1350" s="102"/>
    </row>
    <row r="1351" spans="1:2">
      <c r="A1351" s="102"/>
      <c r="B1351" s="102"/>
    </row>
    <row r="1352" spans="1:2">
      <c r="A1352" s="102"/>
      <c r="B1352" s="102"/>
    </row>
    <row r="1353" spans="1:2">
      <c r="A1353" s="102"/>
      <c r="B1353" s="102"/>
    </row>
    <row r="1354" spans="1:2">
      <c r="A1354" s="102"/>
      <c r="B1354" s="102"/>
    </row>
    <row r="1355" spans="1:2">
      <c r="A1355" s="102"/>
      <c r="B1355" s="102"/>
    </row>
    <row r="1356" spans="1:2">
      <c r="A1356" s="102"/>
      <c r="B1356" s="102"/>
    </row>
    <row r="1357" spans="1:2">
      <c r="A1357" s="102"/>
      <c r="B1357" s="102"/>
    </row>
    <row r="1358" spans="1:2">
      <c r="A1358" s="102"/>
      <c r="B1358" s="102"/>
    </row>
    <row r="1359" spans="1:2">
      <c r="A1359" s="102"/>
      <c r="B1359" s="102"/>
    </row>
    <row r="1360" spans="1:2">
      <c r="A1360" s="102"/>
      <c r="B1360" s="102"/>
    </row>
    <row r="1361" spans="1:2">
      <c r="A1361" s="102"/>
      <c r="B1361" s="102"/>
    </row>
    <row r="1362" spans="1:2">
      <c r="A1362" s="102"/>
      <c r="B1362" s="102"/>
    </row>
    <row r="1363" spans="1:2">
      <c r="A1363" s="102"/>
      <c r="B1363" s="102"/>
    </row>
    <row r="1364" spans="1:2">
      <c r="A1364" s="102"/>
      <c r="B1364" s="102"/>
    </row>
    <row r="1365" spans="1:2">
      <c r="A1365" s="102"/>
      <c r="B1365" s="102"/>
    </row>
    <row r="1366" spans="1:2">
      <c r="A1366" s="102"/>
      <c r="B1366" s="102"/>
    </row>
    <row r="1367" spans="1:2">
      <c r="A1367" s="102"/>
      <c r="B1367" s="102"/>
    </row>
    <row r="1368" spans="1:2">
      <c r="A1368" s="102"/>
      <c r="B1368" s="102"/>
    </row>
    <row r="1369" spans="1:2">
      <c r="A1369" s="102"/>
      <c r="B1369" s="102"/>
    </row>
    <row r="1370" spans="1:2">
      <c r="A1370" s="102"/>
      <c r="B1370" s="102"/>
    </row>
    <row r="1371" spans="1:2">
      <c r="A1371" s="102"/>
      <c r="B1371" s="102"/>
    </row>
    <row r="1372" spans="1:2">
      <c r="A1372" s="102"/>
      <c r="B1372" s="102"/>
    </row>
    <row r="1373" spans="1:2">
      <c r="A1373" s="102"/>
      <c r="B1373" s="102"/>
    </row>
    <row r="1374" spans="1:2">
      <c r="A1374" s="102"/>
      <c r="B1374" s="102"/>
    </row>
    <row r="1375" spans="1:2">
      <c r="A1375" s="102"/>
      <c r="B1375" s="102"/>
    </row>
    <row r="1376" spans="1:2">
      <c r="A1376" s="102"/>
      <c r="B1376" s="102"/>
    </row>
    <row r="1377" spans="1:2">
      <c r="A1377" s="102"/>
      <c r="B1377" s="102"/>
    </row>
    <row r="1378" spans="1:2">
      <c r="A1378" s="102"/>
      <c r="B1378" s="102"/>
    </row>
    <row r="1379" spans="1:2">
      <c r="A1379" s="102"/>
      <c r="B1379" s="102"/>
    </row>
    <row r="1380" spans="1:2">
      <c r="A1380" s="102"/>
      <c r="B1380" s="102"/>
    </row>
    <row r="1381" spans="1:2">
      <c r="A1381" s="102"/>
      <c r="B1381" s="102"/>
    </row>
    <row r="1382" spans="1:2">
      <c r="A1382" s="102"/>
      <c r="B1382" s="102"/>
    </row>
    <row r="1383" spans="1:2">
      <c r="A1383" s="102"/>
      <c r="B1383" s="102"/>
    </row>
    <row r="1384" spans="1:2">
      <c r="A1384" s="102"/>
      <c r="B1384" s="102"/>
    </row>
    <row r="1385" spans="1:2">
      <c r="A1385" s="102"/>
      <c r="B1385" s="102"/>
    </row>
    <row r="1386" spans="1:2">
      <c r="A1386" s="102"/>
      <c r="B1386" s="102"/>
    </row>
    <row r="1387" spans="1:2">
      <c r="A1387" s="102"/>
      <c r="B1387" s="102"/>
    </row>
    <row r="1388" spans="1:2">
      <c r="A1388" s="102"/>
      <c r="B1388" s="102"/>
    </row>
    <row r="1389" spans="1:2">
      <c r="A1389" s="102"/>
      <c r="B1389" s="102"/>
    </row>
    <row r="1390" spans="1:2">
      <c r="A1390" s="102"/>
      <c r="B1390" s="102"/>
    </row>
    <row r="1391" spans="1:2">
      <c r="A1391" s="102"/>
      <c r="B1391" s="102"/>
    </row>
    <row r="1392" spans="1:2">
      <c r="A1392" s="102"/>
      <c r="B1392" s="102"/>
    </row>
    <row r="1393" spans="1:2">
      <c r="A1393" s="102"/>
      <c r="B1393" s="102"/>
    </row>
    <row r="1394" spans="1:2">
      <c r="A1394" s="102"/>
      <c r="B1394" s="102"/>
    </row>
    <row r="1395" spans="1:2">
      <c r="A1395" s="102"/>
      <c r="B1395" s="102"/>
    </row>
    <row r="1396" spans="1:2">
      <c r="A1396" s="102"/>
      <c r="B1396" s="102"/>
    </row>
    <row r="1397" spans="1:2">
      <c r="A1397" s="102"/>
      <c r="B1397" s="102"/>
    </row>
    <row r="1398" spans="1:2">
      <c r="A1398" s="102"/>
      <c r="B1398" s="102"/>
    </row>
    <row r="1399" spans="1:2">
      <c r="A1399" s="102"/>
      <c r="B1399" s="102"/>
    </row>
    <row r="1400" spans="1:2">
      <c r="A1400" s="102"/>
      <c r="B1400" s="102"/>
    </row>
    <row r="1401" spans="1:2">
      <c r="A1401" s="102"/>
      <c r="B1401" s="102"/>
    </row>
    <row r="1402" spans="1:2">
      <c r="A1402" s="102"/>
      <c r="B1402" s="102"/>
    </row>
    <row r="1403" spans="1:2">
      <c r="A1403" s="102"/>
      <c r="B1403" s="102"/>
    </row>
    <row r="1404" spans="1:2">
      <c r="A1404" s="102"/>
      <c r="B1404" s="102"/>
    </row>
    <row r="1405" spans="1:2">
      <c r="A1405" s="102"/>
      <c r="B1405" s="102"/>
    </row>
    <row r="1406" spans="1:2">
      <c r="A1406" s="102"/>
      <c r="B1406" s="102"/>
    </row>
    <row r="1407" spans="1:2">
      <c r="A1407" s="102"/>
      <c r="B1407" s="102"/>
    </row>
    <row r="1408" spans="1:2">
      <c r="A1408" s="102"/>
      <c r="B1408" s="102"/>
    </row>
    <row r="1409" spans="1:2">
      <c r="A1409" s="102"/>
      <c r="B1409" s="102"/>
    </row>
    <row r="1410" spans="1:2">
      <c r="A1410" s="102"/>
      <c r="B1410" s="102"/>
    </row>
    <row r="1411" spans="1:2">
      <c r="A1411" s="102"/>
      <c r="B1411" s="102"/>
    </row>
    <row r="1412" spans="1:2">
      <c r="A1412" s="102"/>
      <c r="B1412" s="102"/>
    </row>
    <row r="1413" spans="1:2">
      <c r="A1413" s="102"/>
      <c r="B1413" s="102"/>
    </row>
    <row r="1414" spans="1:2">
      <c r="A1414" s="102"/>
      <c r="B1414" s="102"/>
    </row>
    <row r="1415" spans="1:2">
      <c r="A1415" s="102"/>
      <c r="B1415" s="102"/>
    </row>
    <row r="1416" spans="1:2">
      <c r="A1416" s="102"/>
      <c r="B1416" s="102"/>
    </row>
    <row r="1417" spans="1:2">
      <c r="A1417" s="102"/>
      <c r="B1417" s="102"/>
    </row>
    <row r="1418" spans="1:2">
      <c r="A1418" s="102"/>
      <c r="B1418" s="102"/>
    </row>
    <row r="1419" spans="1:2">
      <c r="A1419" s="102"/>
      <c r="B1419" s="102"/>
    </row>
    <row r="1420" spans="1:2">
      <c r="A1420" s="102"/>
      <c r="B1420" s="102"/>
    </row>
    <row r="1421" spans="1:2">
      <c r="A1421" s="102"/>
      <c r="B1421" s="102"/>
    </row>
    <row r="1422" spans="1:2">
      <c r="A1422" s="102"/>
      <c r="B1422" s="102"/>
    </row>
    <row r="1423" spans="1:2">
      <c r="A1423" s="102"/>
      <c r="B1423" s="102"/>
    </row>
    <row r="1424" spans="1:2">
      <c r="A1424" s="102"/>
      <c r="B1424" s="102"/>
    </row>
    <row r="1425" spans="1:2">
      <c r="A1425" s="102"/>
      <c r="B1425" s="102"/>
    </row>
    <row r="1426" spans="1:2">
      <c r="A1426" s="102"/>
      <c r="B1426" s="102"/>
    </row>
    <row r="1427" spans="1:2">
      <c r="A1427" s="102"/>
      <c r="B1427" s="102"/>
    </row>
    <row r="1428" spans="1:2">
      <c r="A1428" s="102"/>
      <c r="B1428" s="102"/>
    </row>
    <row r="1429" spans="1:2">
      <c r="A1429" s="102"/>
      <c r="B1429" s="102"/>
    </row>
    <row r="1430" spans="1:2">
      <c r="A1430" s="102"/>
      <c r="B1430" s="102"/>
    </row>
    <row r="1431" spans="1:2">
      <c r="A1431" s="102"/>
      <c r="B1431" s="102"/>
    </row>
    <row r="1432" spans="1:2">
      <c r="A1432" s="102"/>
      <c r="B1432" s="102"/>
    </row>
    <row r="1433" spans="1:2">
      <c r="A1433" s="102"/>
      <c r="B1433" s="102"/>
    </row>
    <row r="1434" spans="1:2">
      <c r="A1434" s="102"/>
      <c r="B1434" s="102"/>
    </row>
    <row r="1435" spans="1:2">
      <c r="A1435" s="102"/>
      <c r="B1435" s="102"/>
    </row>
    <row r="1436" spans="1:2">
      <c r="A1436" s="102"/>
      <c r="B1436" s="102"/>
    </row>
    <row r="1437" spans="1:2">
      <c r="A1437" s="102"/>
      <c r="B1437" s="102"/>
    </row>
    <row r="1438" spans="1:2">
      <c r="A1438" s="102"/>
      <c r="B1438" s="102"/>
    </row>
    <row r="1439" spans="1:2">
      <c r="A1439" s="102"/>
      <c r="B1439" s="102"/>
    </row>
    <row r="1440" spans="1:2">
      <c r="A1440" s="102"/>
      <c r="B1440" s="102"/>
    </row>
    <row r="1441" spans="1:2">
      <c r="A1441" s="102"/>
      <c r="B1441" s="102"/>
    </row>
    <row r="1442" spans="1:2">
      <c r="A1442" s="102"/>
      <c r="B1442" s="102"/>
    </row>
    <row r="1443" spans="1:2">
      <c r="A1443" s="102"/>
      <c r="B1443" s="102"/>
    </row>
    <row r="1444" spans="1:2">
      <c r="A1444" s="102"/>
      <c r="B1444" s="102"/>
    </row>
    <row r="1445" spans="1:2">
      <c r="A1445" s="102"/>
      <c r="B1445" s="102"/>
    </row>
    <row r="1446" spans="1:2">
      <c r="A1446" s="102"/>
      <c r="B1446" s="102"/>
    </row>
    <row r="1447" spans="1:2">
      <c r="A1447" s="102"/>
      <c r="B1447" s="102"/>
    </row>
    <row r="1448" spans="1:2">
      <c r="A1448" s="102"/>
      <c r="B1448" s="102"/>
    </row>
    <row r="1449" spans="1:2">
      <c r="A1449" s="102"/>
      <c r="B1449" s="102"/>
    </row>
    <row r="1450" spans="1:2">
      <c r="A1450" s="102"/>
      <c r="B1450" s="102"/>
    </row>
    <row r="1451" spans="1:2">
      <c r="A1451" s="102"/>
      <c r="B1451" s="102"/>
    </row>
    <row r="1452" spans="1:2">
      <c r="A1452" s="102"/>
      <c r="B1452" s="102"/>
    </row>
    <row r="1453" spans="1:2">
      <c r="A1453" s="102"/>
      <c r="B1453" s="102"/>
    </row>
    <row r="1454" spans="1:2">
      <c r="A1454" s="102"/>
      <c r="B1454" s="102"/>
    </row>
    <row r="1455" spans="1:2">
      <c r="A1455" s="102"/>
      <c r="B1455" s="102"/>
    </row>
    <row r="1456" spans="1:2">
      <c r="A1456" s="102"/>
      <c r="B1456" s="102"/>
    </row>
    <row r="1457" spans="1:2">
      <c r="A1457" s="102"/>
      <c r="B1457" s="102"/>
    </row>
    <row r="1458" spans="1:2">
      <c r="A1458" s="102"/>
      <c r="B1458" s="102"/>
    </row>
    <row r="1459" spans="1:2">
      <c r="A1459" s="102"/>
      <c r="B1459" s="102"/>
    </row>
    <row r="1460" spans="1:2">
      <c r="A1460" s="102"/>
      <c r="B1460" s="102"/>
    </row>
    <row r="1461" spans="1:2">
      <c r="A1461" s="102"/>
      <c r="B1461" s="102"/>
    </row>
    <row r="1462" spans="1:2">
      <c r="A1462" s="102"/>
      <c r="B1462" s="102"/>
    </row>
    <row r="1463" spans="1:2">
      <c r="A1463" s="102"/>
      <c r="B1463" s="102"/>
    </row>
    <row r="1464" spans="1:2">
      <c r="A1464" s="102"/>
      <c r="B1464" s="102"/>
    </row>
    <row r="1465" spans="1:2">
      <c r="A1465" s="102"/>
      <c r="B1465" s="102"/>
    </row>
    <row r="1466" spans="1:2">
      <c r="A1466" s="102"/>
      <c r="B1466" s="102"/>
    </row>
    <row r="1467" spans="1:2">
      <c r="A1467" s="102"/>
      <c r="B1467" s="102"/>
    </row>
    <row r="1468" spans="1:2">
      <c r="A1468" s="102"/>
      <c r="B1468" s="102"/>
    </row>
    <row r="1469" spans="1:2">
      <c r="A1469" s="102"/>
      <c r="B1469" s="102"/>
    </row>
    <row r="1470" spans="1:2">
      <c r="A1470" s="102"/>
      <c r="B1470" s="102"/>
    </row>
    <row r="1471" spans="1:2">
      <c r="A1471" s="102"/>
      <c r="B1471" s="102"/>
    </row>
    <row r="1472" spans="1:2">
      <c r="A1472" s="102"/>
      <c r="B1472" s="102"/>
    </row>
    <row r="1473" spans="1:2">
      <c r="A1473" s="102"/>
      <c r="B1473" s="102"/>
    </row>
    <row r="1474" spans="1:2">
      <c r="A1474" s="102"/>
      <c r="B1474" s="102"/>
    </row>
    <row r="1475" spans="1:2">
      <c r="A1475" s="102"/>
      <c r="B1475" s="102"/>
    </row>
    <row r="1476" spans="1:2">
      <c r="A1476" s="102"/>
      <c r="B1476" s="102"/>
    </row>
    <row r="1477" spans="1:2">
      <c r="A1477" s="102"/>
      <c r="B1477" s="102"/>
    </row>
    <row r="1478" spans="1:2">
      <c r="A1478" s="102"/>
      <c r="B1478" s="102"/>
    </row>
    <row r="1479" spans="1:2">
      <c r="A1479" s="102"/>
      <c r="B1479" s="102"/>
    </row>
    <row r="1480" spans="1:2">
      <c r="A1480" s="102"/>
      <c r="B1480" s="102"/>
    </row>
    <row r="1481" spans="1:2">
      <c r="A1481" s="102"/>
      <c r="B1481" s="102"/>
    </row>
    <row r="1482" spans="1:2">
      <c r="A1482" s="102"/>
      <c r="B1482" s="102"/>
    </row>
    <row r="1483" spans="1:2">
      <c r="A1483" s="102"/>
      <c r="B1483" s="102"/>
    </row>
    <row r="1484" spans="1:2">
      <c r="A1484" s="102"/>
      <c r="B1484" s="102"/>
    </row>
    <row r="1485" spans="1:2">
      <c r="A1485" s="102"/>
      <c r="B1485" s="102"/>
    </row>
    <row r="1486" spans="1:2">
      <c r="A1486" s="102"/>
      <c r="B1486" s="102"/>
    </row>
    <row r="1487" spans="1:2">
      <c r="A1487" s="102"/>
      <c r="B1487" s="102"/>
    </row>
    <row r="1488" spans="1:2">
      <c r="A1488" s="102"/>
      <c r="B1488" s="102"/>
    </row>
    <row r="1489" spans="1:2">
      <c r="A1489" s="102"/>
      <c r="B1489" s="102"/>
    </row>
    <row r="1490" spans="1:2">
      <c r="A1490" s="102"/>
      <c r="B1490" s="102"/>
    </row>
    <row r="1491" spans="1:2">
      <c r="A1491" s="102"/>
      <c r="B1491" s="102"/>
    </row>
    <row r="1492" spans="1:2">
      <c r="A1492" s="102"/>
      <c r="B1492" s="102"/>
    </row>
    <row r="1493" spans="1:2">
      <c r="A1493" s="102"/>
      <c r="B1493" s="102"/>
    </row>
    <row r="1494" spans="1:2">
      <c r="A1494" s="102"/>
      <c r="B1494" s="102"/>
    </row>
    <row r="1495" spans="1:2">
      <c r="A1495" s="102"/>
      <c r="B1495" s="102"/>
    </row>
    <row r="1496" spans="1:2">
      <c r="A1496" s="102"/>
      <c r="B1496" s="102"/>
    </row>
    <row r="1497" spans="1:2">
      <c r="A1497" s="102"/>
      <c r="B1497" s="102"/>
    </row>
    <row r="1498" spans="1:2">
      <c r="A1498" s="102"/>
      <c r="B1498" s="102"/>
    </row>
    <row r="1499" spans="1:2">
      <c r="A1499" s="102"/>
      <c r="B1499" s="102"/>
    </row>
    <row r="1500" spans="1:2">
      <c r="A1500" s="102"/>
      <c r="B1500" s="102"/>
    </row>
    <row r="1501" spans="1:2">
      <c r="A1501" s="102"/>
      <c r="B1501" s="102"/>
    </row>
    <row r="1502" spans="1:2">
      <c r="A1502" s="102"/>
      <c r="B1502" s="102"/>
    </row>
    <row r="1503" spans="1:2">
      <c r="A1503" s="102"/>
      <c r="B1503" s="102"/>
    </row>
    <row r="1504" spans="1:2">
      <c r="A1504" s="102"/>
      <c r="B1504" s="102"/>
    </row>
    <row r="1505" spans="1:2">
      <c r="A1505" s="102"/>
      <c r="B1505" s="102"/>
    </row>
    <row r="1506" spans="1:2">
      <c r="A1506" s="102"/>
      <c r="B1506" s="102"/>
    </row>
    <row r="1507" spans="1:2">
      <c r="A1507" s="102"/>
      <c r="B1507" s="102"/>
    </row>
    <row r="1508" spans="1:2">
      <c r="A1508" s="102"/>
      <c r="B1508" s="102"/>
    </row>
    <row r="1509" spans="1:2">
      <c r="A1509" s="102"/>
      <c r="B1509" s="102"/>
    </row>
    <row r="1510" spans="1:2">
      <c r="A1510" s="102"/>
      <c r="B1510" s="102"/>
    </row>
    <row r="1511" spans="1:2">
      <c r="A1511" s="102"/>
      <c r="B1511" s="102"/>
    </row>
    <row r="1512" spans="1:2">
      <c r="A1512" s="102"/>
      <c r="B1512" s="102"/>
    </row>
    <row r="1513" spans="1:2">
      <c r="A1513" s="102"/>
      <c r="B1513" s="102"/>
    </row>
    <row r="1514" spans="1:2">
      <c r="A1514" s="102"/>
      <c r="B1514" s="102"/>
    </row>
    <row r="1515" spans="1:2">
      <c r="A1515" s="102"/>
      <c r="B1515" s="102"/>
    </row>
    <row r="1516" spans="1:2">
      <c r="A1516" s="102"/>
      <c r="B1516" s="102"/>
    </row>
    <row r="1517" spans="1:2">
      <c r="A1517" s="102"/>
      <c r="B1517" s="102"/>
    </row>
    <row r="1518" spans="1:2">
      <c r="A1518" s="102"/>
      <c r="B1518" s="102"/>
    </row>
    <row r="1519" spans="1:2">
      <c r="A1519" s="102"/>
      <c r="B1519" s="102"/>
    </row>
    <row r="1520" spans="1:2">
      <c r="A1520" s="102"/>
      <c r="B1520" s="102"/>
    </row>
    <row r="1521" spans="1:2">
      <c r="A1521" s="102"/>
      <c r="B1521" s="102"/>
    </row>
    <row r="1522" spans="1:2">
      <c r="A1522" s="102"/>
      <c r="B1522" s="102"/>
    </row>
    <row r="1523" spans="1:2">
      <c r="A1523" s="102"/>
      <c r="B1523" s="102"/>
    </row>
    <row r="1524" spans="1:2">
      <c r="A1524" s="102"/>
      <c r="B1524" s="102"/>
    </row>
    <row r="1525" spans="1:2">
      <c r="A1525" s="102"/>
      <c r="B1525" s="102"/>
    </row>
    <row r="1526" spans="1:2">
      <c r="A1526" s="102"/>
      <c r="B1526" s="102"/>
    </row>
    <row r="1527" spans="1:2">
      <c r="A1527" s="102"/>
      <c r="B1527" s="102"/>
    </row>
    <row r="1528" spans="1:2">
      <c r="A1528" s="102"/>
      <c r="B1528" s="102"/>
    </row>
    <row r="1529" spans="1:2">
      <c r="A1529" s="102"/>
      <c r="B1529" s="102"/>
    </row>
    <row r="1530" spans="1:2">
      <c r="A1530" s="102"/>
      <c r="B1530" s="102"/>
    </row>
    <row r="1531" spans="1:2">
      <c r="A1531" s="102"/>
      <c r="B1531" s="102"/>
    </row>
    <row r="1532" spans="1:2">
      <c r="A1532" s="102"/>
      <c r="B1532" s="102"/>
    </row>
    <row r="1533" spans="1:2">
      <c r="A1533" s="102"/>
      <c r="B1533" s="102"/>
    </row>
    <row r="1534" spans="1:2">
      <c r="A1534" s="102"/>
      <c r="B1534" s="102"/>
    </row>
    <row r="1535" spans="1:2">
      <c r="A1535" s="102"/>
      <c r="B1535" s="102"/>
    </row>
    <row r="1536" spans="1:2">
      <c r="A1536" s="102"/>
      <c r="B1536" s="102"/>
    </row>
    <row r="1537" spans="1:2">
      <c r="A1537" s="102"/>
      <c r="B1537" s="102"/>
    </row>
    <row r="1538" spans="1:2">
      <c r="A1538" s="102"/>
      <c r="B1538" s="102"/>
    </row>
    <row r="1539" spans="1:2">
      <c r="A1539" s="102"/>
      <c r="B1539" s="102"/>
    </row>
    <row r="1540" spans="1:2">
      <c r="A1540" s="102"/>
      <c r="B1540" s="102"/>
    </row>
    <row r="1541" spans="1:2">
      <c r="A1541" s="102"/>
      <c r="B1541" s="102"/>
    </row>
    <row r="1542" spans="1:2">
      <c r="A1542" s="102"/>
      <c r="B1542" s="102"/>
    </row>
    <row r="1543" spans="1:2">
      <c r="A1543" s="102"/>
      <c r="B1543" s="102"/>
    </row>
    <row r="1544" spans="1:2">
      <c r="A1544" s="102"/>
      <c r="B1544" s="102"/>
    </row>
    <row r="1545" spans="1:2">
      <c r="A1545" s="102"/>
      <c r="B1545" s="102"/>
    </row>
    <row r="1546" spans="1:2">
      <c r="A1546" s="102"/>
      <c r="B1546" s="102"/>
    </row>
    <row r="1547" spans="1:2">
      <c r="A1547" s="102"/>
      <c r="B1547" s="102"/>
    </row>
    <row r="1548" spans="1:2">
      <c r="A1548" s="102"/>
      <c r="B1548" s="102"/>
    </row>
    <row r="1549" spans="1:2">
      <c r="A1549" s="102"/>
      <c r="B1549" s="102"/>
    </row>
    <row r="1550" spans="1:2">
      <c r="A1550" s="102"/>
      <c r="B1550" s="102"/>
    </row>
    <row r="1551" spans="1:2">
      <c r="A1551" s="102"/>
      <c r="B1551" s="102"/>
    </row>
    <row r="1552" spans="1:2">
      <c r="A1552" s="102"/>
      <c r="B1552" s="102"/>
    </row>
    <row r="1553" spans="1:2">
      <c r="A1553" s="102"/>
      <c r="B1553" s="102"/>
    </row>
    <row r="1554" spans="1:2">
      <c r="A1554" s="102"/>
      <c r="B1554" s="102"/>
    </row>
    <row r="1555" spans="1:2">
      <c r="A1555" s="102"/>
      <c r="B1555" s="102"/>
    </row>
    <row r="1556" spans="1:2">
      <c r="A1556" s="102"/>
      <c r="B1556" s="102"/>
    </row>
    <row r="1557" spans="1:2">
      <c r="A1557" s="102"/>
      <c r="B1557" s="102"/>
    </row>
    <row r="1558" spans="1:2">
      <c r="A1558" s="102"/>
      <c r="B1558" s="102"/>
    </row>
    <row r="1559" spans="1:2">
      <c r="A1559" s="102"/>
      <c r="B1559" s="102"/>
    </row>
    <row r="1560" spans="1:2">
      <c r="A1560" s="102"/>
      <c r="B1560" s="102"/>
    </row>
    <row r="1561" spans="1:2">
      <c r="A1561" s="102"/>
      <c r="B1561" s="102"/>
    </row>
    <row r="1562" spans="1:2">
      <c r="A1562" s="102"/>
      <c r="B1562" s="102"/>
    </row>
    <row r="1563" spans="1:2">
      <c r="A1563" s="102"/>
      <c r="B1563" s="102"/>
    </row>
    <row r="1564" spans="1:2">
      <c r="A1564" s="102"/>
      <c r="B1564" s="102"/>
    </row>
    <row r="1565" spans="1:2">
      <c r="A1565" s="102"/>
      <c r="B1565" s="102"/>
    </row>
    <row r="1566" spans="1:2">
      <c r="A1566" s="102"/>
      <c r="B1566" s="102"/>
    </row>
    <row r="1567" spans="1:2">
      <c r="A1567" s="102"/>
      <c r="B1567" s="102"/>
    </row>
    <row r="1568" spans="1:2">
      <c r="A1568" s="102"/>
      <c r="B1568" s="102"/>
    </row>
    <row r="1569" spans="1:2">
      <c r="A1569" s="102"/>
      <c r="B1569" s="102"/>
    </row>
    <row r="1570" spans="1:2">
      <c r="A1570" s="102"/>
      <c r="B1570" s="102"/>
    </row>
    <row r="1571" spans="1:2">
      <c r="A1571" s="102"/>
      <c r="B1571" s="102"/>
    </row>
    <row r="1572" spans="1:2">
      <c r="A1572" s="102"/>
      <c r="B1572" s="102"/>
    </row>
    <row r="1573" spans="1:2">
      <c r="A1573" s="102"/>
      <c r="B1573" s="102"/>
    </row>
    <row r="1574" spans="1:2">
      <c r="A1574" s="102"/>
      <c r="B1574" s="102"/>
    </row>
    <row r="1575" spans="1:2">
      <c r="A1575" s="102"/>
      <c r="B1575" s="102"/>
    </row>
    <row r="1576" spans="1:2">
      <c r="A1576" s="102"/>
      <c r="B1576" s="102"/>
    </row>
    <row r="1577" spans="1:2">
      <c r="A1577" s="102"/>
      <c r="B1577" s="102"/>
    </row>
    <row r="1578" spans="1:2">
      <c r="A1578" s="102"/>
      <c r="B1578" s="102"/>
    </row>
    <row r="1579" spans="1:2">
      <c r="A1579" s="102"/>
      <c r="B1579" s="102"/>
    </row>
    <row r="1580" spans="1:2">
      <c r="A1580" s="102"/>
      <c r="B1580" s="102"/>
    </row>
    <row r="1581" spans="1:2">
      <c r="A1581" s="102"/>
      <c r="B1581" s="102"/>
    </row>
    <row r="1582" spans="1:2">
      <c r="A1582" s="102"/>
      <c r="B1582" s="102"/>
    </row>
    <row r="1583" spans="1:2">
      <c r="A1583" s="102"/>
      <c r="B1583" s="102"/>
    </row>
    <row r="1584" spans="1:2">
      <c r="A1584" s="102"/>
      <c r="B1584" s="102"/>
    </row>
    <row r="1585" spans="1:2">
      <c r="A1585" s="102"/>
      <c r="B1585" s="102"/>
    </row>
    <row r="1586" spans="1:2">
      <c r="A1586" s="102"/>
      <c r="B1586" s="102"/>
    </row>
    <row r="1587" spans="1:2">
      <c r="A1587" s="102"/>
      <c r="B1587" s="102"/>
    </row>
    <row r="1588" spans="1:2">
      <c r="A1588" s="102"/>
      <c r="B1588" s="102"/>
    </row>
    <row r="1589" spans="1:2">
      <c r="A1589" s="102"/>
      <c r="B1589" s="102"/>
    </row>
    <row r="1590" spans="1:2">
      <c r="A1590" s="102"/>
      <c r="B1590" s="102"/>
    </row>
    <row r="1591" spans="1:2">
      <c r="A1591" s="102"/>
      <c r="B1591" s="102"/>
    </row>
    <row r="1592" spans="1:2">
      <c r="A1592" s="102"/>
      <c r="B1592" s="102"/>
    </row>
    <row r="1593" spans="1:2">
      <c r="A1593" s="102"/>
      <c r="B1593" s="102"/>
    </row>
    <row r="1594" spans="1:2">
      <c r="A1594" s="102"/>
      <c r="B1594" s="102"/>
    </row>
    <row r="1595" spans="1:2">
      <c r="A1595" s="102"/>
      <c r="B1595" s="102"/>
    </row>
    <row r="1596" spans="1:2">
      <c r="A1596" s="102"/>
      <c r="B1596" s="102"/>
    </row>
    <row r="1597" spans="1:2">
      <c r="A1597" s="102"/>
      <c r="B1597" s="102"/>
    </row>
    <row r="1598" spans="1:2">
      <c r="A1598" s="102"/>
      <c r="B1598" s="102"/>
    </row>
    <row r="1599" spans="1:2">
      <c r="A1599" s="102"/>
      <c r="B1599" s="102"/>
    </row>
    <row r="1600" spans="1:2">
      <c r="A1600" s="102"/>
      <c r="B1600" s="102"/>
    </row>
    <row r="1601" spans="1:2">
      <c r="A1601" s="102"/>
      <c r="B1601" s="102"/>
    </row>
    <row r="1602" spans="1:2">
      <c r="A1602" s="102"/>
      <c r="B1602" s="102"/>
    </row>
    <row r="1603" spans="1:2">
      <c r="A1603" s="102"/>
      <c r="B1603" s="102"/>
    </row>
    <row r="1604" spans="1:2">
      <c r="A1604" s="102"/>
      <c r="B1604" s="102"/>
    </row>
    <row r="1605" spans="1:2">
      <c r="A1605" s="102"/>
      <c r="B1605" s="102"/>
    </row>
    <row r="1606" spans="1:2">
      <c r="A1606" s="102"/>
      <c r="B1606" s="102"/>
    </row>
    <row r="1607" spans="1:2">
      <c r="A1607" s="102"/>
      <c r="B1607" s="102"/>
    </row>
    <row r="1608" spans="1:2">
      <c r="A1608" s="102"/>
      <c r="B1608" s="102"/>
    </row>
    <row r="1609" spans="1:2">
      <c r="A1609" s="102"/>
      <c r="B1609" s="102"/>
    </row>
    <row r="1610" spans="1:2">
      <c r="A1610" s="102"/>
      <c r="B1610" s="102"/>
    </row>
    <row r="1611" spans="1:2">
      <c r="A1611" s="102"/>
      <c r="B1611" s="102"/>
    </row>
    <row r="1612" spans="1:2">
      <c r="A1612" s="102"/>
      <c r="B1612" s="102"/>
    </row>
    <row r="1613" spans="1:2">
      <c r="A1613" s="102"/>
      <c r="B1613" s="102"/>
    </row>
    <row r="1614" spans="1:2">
      <c r="A1614" s="102"/>
      <c r="B1614" s="102"/>
    </row>
    <row r="1615" spans="1:2">
      <c r="A1615" s="102"/>
      <c r="B1615" s="102"/>
    </row>
    <row r="1616" spans="1:2">
      <c r="A1616" s="102"/>
      <c r="B1616" s="102"/>
    </row>
    <row r="1617" spans="1:2">
      <c r="A1617" s="102"/>
      <c r="B1617" s="102"/>
    </row>
    <row r="1618" spans="1:2">
      <c r="A1618" s="102"/>
      <c r="B1618" s="102"/>
    </row>
    <row r="1619" spans="1:2">
      <c r="A1619" s="102"/>
      <c r="B1619" s="102"/>
    </row>
    <row r="1620" spans="1:2">
      <c r="A1620" s="102"/>
      <c r="B1620" s="102"/>
    </row>
    <row r="1621" spans="1:2">
      <c r="A1621" s="102"/>
      <c r="B1621" s="102"/>
    </row>
    <row r="1622" spans="1:2">
      <c r="A1622" s="102"/>
      <c r="B1622" s="102"/>
    </row>
    <row r="1623" spans="1:2">
      <c r="A1623" s="102"/>
      <c r="B1623" s="102"/>
    </row>
    <row r="1624" spans="1:2">
      <c r="A1624" s="102"/>
      <c r="B1624" s="102"/>
    </row>
    <row r="1625" spans="1:2">
      <c r="A1625" s="102"/>
      <c r="B1625" s="102"/>
    </row>
    <row r="1626" spans="1:2">
      <c r="A1626" s="102"/>
      <c r="B1626" s="102"/>
    </row>
    <row r="1627" spans="1:2">
      <c r="A1627" s="102"/>
      <c r="B1627" s="102"/>
    </row>
    <row r="1628" spans="1:2">
      <c r="A1628" s="102"/>
      <c r="B1628" s="102"/>
    </row>
    <row r="1629" spans="1:2">
      <c r="A1629" s="102"/>
      <c r="B1629" s="102"/>
    </row>
    <row r="1630" spans="1:2">
      <c r="A1630" s="102"/>
      <c r="B1630" s="102"/>
    </row>
    <row r="1631" spans="1:2">
      <c r="A1631" s="102"/>
      <c r="B1631" s="102"/>
    </row>
    <row r="1632" spans="1:2">
      <c r="A1632" s="102"/>
      <c r="B1632" s="102"/>
    </row>
    <row r="1633" spans="1:2">
      <c r="A1633" s="102"/>
      <c r="B1633" s="102"/>
    </row>
    <row r="1634" spans="1:2">
      <c r="A1634" s="102"/>
      <c r="B1634" s="102"/>
    </row>
    <row r="1635" spans="1:2">
      <c r="A1635" s="102"/>
      <c r="B1635" s="102"/>
    </row>
    <row r="1636" spans="1:2">
      <c r="A1636" s="102"/>
      <c r="B1636" s="102"/>
    </row>
    <row r="1637" spans="1:2">
      <c r="A1637" s="102"/>
      <c r="B1637" s="102"/>
    </row>
    <row r="1638" spans="1:2">
      <c r="A1638" s="102"/>
      <c r="B1638" s="102"/>
    </row>
    <row r="1639" spans="1:2">
      <c r="A1639" s="102"/>
      <c r="B1639" s="102"/>
    </row>
    <row r="1640" spans="1:2">
      <c r="A1640" s="102"/>
      <c r="B1640" s="102"/>
    </row>
    <row r="1641" spans="1:2">
      <c r="A1641" s="102"/>
      <c r="B1641" s="102"/>
    </row>
    <row r="1642" spans="1:2">
      <c r="A1642" s="102"/>
      <c r="B1642" s="102"/>
    </row>
    <row r="1643" spans="1:2">
      <c r="A1643" s="102"/>
      <c r="B1643" s="102"/>
    </row>
    <row r="1644" spans="1:2">
      <c r="A1644" s="102"/>
      <c r="B1644" s="102"/>
    </row>
    <row r="1645" spans="1:2">
      <c r="A1645" s="102"/>
      <c r="B1645" s="102"/>
    </row>
    <row r="1646" spans="1:2">
      <c r="A1646" s="102"/>
      <c r="B1646" s="102"/>
    </row>
    <row r="1647" spans="1:2">
      <c r="A1647" s="102"/>
      <c r="B1647" s="102"/>
    </row>
    <row r="1648" spans="1:2">
      <c r="A1648" s="102"/>
      <c r="B1648" s="102"/>
    </row>
    <row r="1649" spans="1:2">
      <c r="A1649" s="102"/>
      <c r="B1649" s="102"/>
    </row>
    <row r="1650" spans="1:2">
      <c r="A1650" s="102"/>
      <c r="B1650" s="102"/>
    </row>
    <row r="1651" spans="1:2">
      <c r="A1651" s="102"/>
      <c r="B1651" s="102"/>
    </row>
    <row r="1652" spans="1:2">
      <c r="A1652" s="102"/>
      <c r="B1652" s="102"/>
    </row>
    <row r="1653" spans="1:2">
      <c r="A1653" s="102"/>
      <c r="B1653" s="102"/>
    </row>
    <row r="1654" spans="1:2">
      <c r="A1654" s="102"/>
      <c r="B1654" s="102"/>
    </row>
    <row r="1655" spans="1:2">
      <c r="A1655" s="102"/>
      <c r="B1655" s="102"/>
    </row>
    <row r="1656" spans="1:2">
      <c r="A1656" s="102"/>
      <c r="B1656" s="102"/>
    </row>
    <row r="1657" spans="1:2">
      <c r="A1657" s="102"/>
      <c r="B1657" s="102"/>
    </row>
    <row r="1658" spans="1:2">
      <c r="A1658" s="102"/>
      <c r="B1658" s="102"/>
    </row>
    <row r="1659" spans="1:2">
      <c r="A1659" s="102"/>
      <c r="B1659" s="102"/>
    </row>
    <row r="1660" spans="1:2">
      <c r="A1660" s="102"/>
      <c r="B1660" s="102"/>
    </row>
    <row r="1661" spans="1:2">
      <c r="A1661" s="102"/>
      <c r="B1661" s="102"/>
    </row>
    <row r="1662" spans="1:2">
      <c r="A1662" s="102"/>
      <c r="B1662" s="102"/>
    </row>
    <row r="1663" spans="1:2">
      <c r="A1663" s="102"/>
      <c r="B1663" s="102"/>
    </row>
    <row r="1664" spans="1:2">
      <c r="A1664" s="102"/>
      <c r="B1664" s="102"/>
    </row>
    <row r="1665" spans="1:2">
      <c r="A1665" s="102"/>
      <c r="B1665" s="102"/>
    </row>
    <row r="1666" spans="1:2">
      <c r="A1666" s="102"/>
      <c r="B1666" s="102"/>
    </row>
    <row r="1667" spans="1:2">
      <c r="A1667" s="102"/>
      <c r="B1667" s="102"/>
    </row>
    <row r="1668" spans="1:2">
      <c r="A1668" s="102"/>
      <c r="B1668" s="102"/>
    </row>
    <row r="1669" spans="1:2">
      <c r="A1669" s="102"/>
      <c r="B1669" s="102"/>
    </row>
    <row r="1670" spans="1:2">
      <c r="A1670" s="102"/>
      <c r="B1670" s="102"/>
    </row>
    <row r="1671" spans="1:2">
      <c r="A1671" s="102"/>
      <c r="B1671" s="102"/>
    </row>
    <row r="1672" spans="1:2">
      <c r="A1672" s="102"/>
      <c r="B1672" s="102"/>
    </row>
    <row r="1673" spans="1:2">
      <c r="A1673" s="102"/>
      <c r="B1673" s="102"/>
    </row>
    <row r="1674" spans="1:2">
      <c r="A1674" s="102"/>
      <c r="B1674" s="102"/>
    </row>
    <row r="1675" spans="1:2">
      <c r="A1675" s="102"/>
      <c r="B1675" s="102"/>
    </row>
    <row r="1676" spans="1:2">
      <c r="A1676" s="102"/>
      <c r="B1676" s="102"/>
    </row>
    <row r="1677" spans="1:2">
      <c r="A1677" s="102"/>
      <c r="B1677" s="102"/>
    </row>
    <row r="1678" spans="1:2">
      <c r="A1678" s="102"/>
      <c r="B1678" s="102"/>
    </row>
    <row r="1679" spans="1:2">
      <c r="A1679" s="102"/>
      <c r="B1679" s="102"/>
    </row>
    <row r="1680" spans="1:2">
      <c r="A1680" s="102"/>
      <c r="B1680" s="102"/>
    </row>
    <row r="1681" spans="1:2">
      <c r="A1681" s="102"/>
      <c r="B1681" s="102"/>
    </row>
    <row r="1682" spans="1:2">
      <c r="A1682" s="102"/>
      <c r="B1682" s="102"/>
    </row>
    <row r="1683" spans="1:2">
      <c r="A1683" s="102"/>
      <c r="B1683" s="102"/>
    </row>
    <row r="1684" spans="1:2">
      <c r="A1684" s="102"/>
      <c r="B1684" s="102"/>
    </row>
    <row r="1685" spans="1:2">
      <c r="A1685" s="102"/>
      <c r="B1685" s="102"/>
    </row>
    <row r="1686" spans="1:2">
      <c r="A1686" s="102"/>
      <c r="B1686" s="102"/>
    </row>
    <row r="1687" spans="1:2">
      <c r="A1687" s="102"/>
      <c r="B1687" s="102"/>
    </row>
    <row r="1688" spans="1:2">
      <c r="A1688" s="102"/>
      <c r="B1688" s="102"/>
    </row>
    <row r="1689" spans="1:2">
      <c r="A1689" s="102"/>
      <c r="B1689" s="102"/>
    </row>
    <row r="1690" spans="1:2">
      <c r="A1690" s="102"/>
      <c r="B1690" s="102"/>
    </row>
    <row r="1691" spans="1:2">
      <c r="A1691" s="102"/>
      <c r="B1691" s="102"/>
    </row>
    <row r="1692" spans="1:2">
      <c r="A1692" s="102"/>
      <c r="B1692" s="102"/>
    </row>
    <row r="1693" spans="1:2">
      <c r="A1693" s="102"/>
      <c r="B1693" s="102"/>
    </row>
    <row r="1694" spans="1:2">
      <c r="A1694" s="102"/>
      <c r="B1694" s="102"/>
    </row>
    <row r="1695" spans="1:2">
      <c r="A1695" s="102"/>
      <c r="B1695" s="102"/>
    </row>
    <row r="1696" spans="1:2">
      <c r="A1696" s="102"/>
      <c r="B1696" s="102"/>
    </row>
    <row r="1697" spans="1:2">
      <c r="A1697" s="102"/>
      <c r="B1697" s="102"/>
    </row>
    <row r="1698" spans="1:2">
      <c r="A1698" s="102"/>
      <c r="B1698" s="102"/>
    </row>
    <row r="1699" spans="1:2">
      <c r="A1699" s="102"/>
      <c r="B1699" s="102"/>
    </row>
    <row r="1700" spans="1:2">
      <c r="A1700" s="102"/>
      <c r="B1700" s="102"/>
    </row>
    <row r="1701" spans="1:2">
      <c r="A1701" s="102"/>
      <c r="B1701" s="102"/>
    </row>
    <row r="1702" spans="1:2">
      <c r="A1702" s="102"/>
      <c r="B1702" s="102"/>
    </row>
    <row r="1703" spans="1:2">
      <c r="A1703" s="102"/>
      <c r="B1703" s="102"/>
    </row>
    <row r="1704" spans="1:2">
      <c r="A1704" s="102"/>
      <c r="B1704" s="102"/>
    </row>
    <row r="1705" spans="1:2">
      <c r="A1705" s="102"/>
      <c r="B1705" s="102"/>
    </row>
    <row r="1706" spans="1:2">
      <c r="A1706" s="102"/>
      <c r="B1706" s="102"/>
    </row>
    <row r="1707" spans="1:2">
      <c r="A1707" s="102"/>
      <c r="B1707" s="102"/>
    </row>
    <row r="1708" spans="1:2">
      <c r="A1708" s="102"/>
      <c r="B1708" s="102"/>
    </row>
    <row r="1709" spans="1:2">
      <c r="A1709" s="102"/>
      <c r="B1709" s="102"/>
    </row>
    <row r="1710" spans="1:2">
      <c r="A1710" s="102"/>
      <c r="B1710" s="102"/>
    </row>
    <row r="1711" spans="1:2">
      <c r="A1711" s="102"/>
      <c r="B1711" s="102"/>
    </row>
    <row r="1712" spans="1:2">
      <c r="A1712" s="102"/>
      <c r="B1712" s="102"/>
    </row>
    <row r="1713" spans="1:2">
      <c r="A1713" s="102"/>
      <c r="B1713" s="102"/>
    </row>
    <row r="1714" spans="1:2">
      <c r="A1714" s="102"/>
      <c r="B1714" s="102"/>
    </row>
    <row r="1715" spans="1:2">
      <c r="A1715" s="102"/>
      <c r="B1715" s="102"/>
    </row>
    <row r="1716" spans="1:2">
      <c r="A1716" s="102"/>
      <c r="B1716" s="102"/>
    </row>
    <row r="1717" spans="1:2">
      <c r="A1717" s="102"/>
      <c r="B1717" s="102"/>
    </row>
    <row r="1718" spans="1:2">
      <c r="A1718" s="102"/>
      <c r="B1718" s="102"/>
    </row>
    <row r="1719" spans="1:2">
      <c r="A1719" s="102"/>
      <c r="B1719" s="102"/>
    </row>
    <row r="1720" spans="1:2">
      <c r="A1720" s="102"/>
      <c r="B1720" s="102"/>
    </row>
    <row r="1721" spans="1:2">
      <c r="A1721" s="102"/>
      <c r="B1721" s="102"/>
    </row>
    <row r="1722" spans="1:2">
      <c r="A1722" s="102"/>
      <c r="B1722" s="102"/>
    </row>
    <row r="1723" spans="1:2">
      <c r="A1723" s="102"/>
      <c r="B1723" s="102"/>
    </row>
    <row r="1724" spans="1:2">
      <c r="A1724" s="102"/>
      <c r="B1724" s="102"/>
    </row>
    <row r="1725" spans="1:2">
      <c r="A1725" s="102"/>
      <c r="B1725" s="102"/>
    </row>
    <row r="1726" spans="1:2">
      <c r="A1726" s="102"/>
      <c r="B1726" s="102"/>
    </row>
    <row r="1727" spans="1:2">
      <c r="A1727" s="102"/>
      <c r="B1727" s="102"/>
    </row>
    <row r="1728" spans="1:2">
      <c r="A1728" s="102"/>
      <c r="B1728" s="102"/>
    </row>
    <row r="1729" spans="1:2">
      <c r="A1729" s="102"/>
      <c r="B1729" s="102"/>
    </row>
    <row r="1730" spans="1:2">
      <c r="A1730" s="102"/>
      <c r="B1730" s="102"/>
    </row>
    <row r="1731" spans="1:2">
      <c r="A1731" s="102"/>
      <c r="B1731" s="102"/>
    </row>
    <row r="1732" spans="1:2">
      <c r="A1732" s="102"/>
      <c r="B1732" s="102"/>
    </row>
    <row r="1733" spans="1:2">
      <c r="A1733" s="102"/>
      <c r="B1733" s="102"/>
    </row>
    <row r="1734" spans="1:2">
      <c r="A1734" s="102"/>
      <c r="B1734" s="102"/>
    </row>
    <row r="1735" spans="1:2">
      <c r="A1735" s="102"/>
      <c r="B1735" s="102"/>
    </row>
    <row r="1736" spans="1:2">
      <c r="A1736" s="102"/>
      <c r="B1736" s="102"/>
    </row>
    <row r="1737" spans="1:2">
      <c r="A1737" s="102"/>
      <c r="B1737" s="102"/>
    </row>
    <row r="1738" spans="1:2">
      <c r="A1738" s="102"/>
      <c r="B1738" s="102"/>
    </row>
    <row r="1739" spans="1:2">
      <c r="A1739" s="102"/>
      <c r="B1739" s="102"/>
    </row>
    <row r="1740" spans="1:2">
      <c r="A1740" s="102"/>
      <c r="B1740" s="102"/>
    </row>
    <row r="1741" spans="1:2">
      <c r="A1741" s="102"/>
      <c r="B1741" s="102"/>
    </row>
    <row r="1742" spans="1:2">
      <c r="A1742" s="102"/>
      <c r="B1742" s="102"/>
    </row>
    <row r="1743" spans="1:2">
      <c r="A1743" s="102"/>
      <c r="B1743" s="102"/>
    </row>
    <row r="1744" spans="1:2">
      <c r="A1744" s="102"/>
      <c r="B1744" s="102"/>
    </row>
    <row r="1745" spans="1:2">
      <c r="A1745" s="102"/>
      <c r="B1745" s="102"/>
    </row>
    <row r="1746" spans="1:2">
      <c r="A1746" s="102"/>
      <c r="B1746" s="102"/>
    </row>
    <row r="1747" spans="1:2">
      <c r="A1747" s="102"/>
      <c r="B1747" s="102"/>
    </row>
    <row r="1748" spans="1:2">
      <c r="A1748" s="102"/>
      <c r="B1748" s="102"/>
    </row>
    <row r="1749" spans="1:2">
      <c r="A1749" s="102"/>
      <c r="B1749" s="102"/>
    </row>
    <row r="1750" spans="1:2">
      <c r="A1750" s="102"/>
      <c r="B1750" s="102"/>
    </row>
    <row r="1751" spans="1:2">
      <c r="A1751" s="102"/>
      <c r="B1751" s="102"/>
    </row>
    <row r="1752" spans="1:2">
      <c r="A1752" s="102"/>
      <c r="B1752" s="102"/>
    </row>
    <row r="1753" spans="1:2">
      <c r="A1753" s="102"/>
      <c r="B1753" s="102"/>
    </row>
    <row r="1754" spans="1:2">
      <c r="A1754" s="102"/>
      <c r="B1754" s="102"/>
    </row>
    <row r="1755" spans="1:2">
      <c r="A1755" s="102"/>
      <c r="B1755" s="102"/>
    </row>
    <row r="1756" spans="1:2">
      <c r="A1756" s="102"/>
      <c r="B1756" s="102"/>
    </row>
    <row r="1757" spans="1:2">
      <c r="A1757" s="102"/>
      <c r="B1757" s="102"/>
    </row>
    <row r="1758" spans="1:2">
      <c r="A1758" s="102"/>
      <c r="B1758" s="102"/>
    </row>
    <row r="1759" spans="1:2">
      <c r="A1759" s="102"/>
      <c r="B1759" s="102"/>
    </row>
    <row r="1760" spans="1:2">
      <c r="A1760" s="102"/>
      <c r="B1760" s="102"/>
    </row>
    <row r="1761" spans="1:2">
      <c r="A1761" s="102"/>
      <c r="B1761" s="102"/>
    </row>
    <row r="1762" spans="1:2">
      <c r="A1762" s="102"/>
      <c r="B1762" s="102"/>
    </row>
    <row r="1763" spans="1:2">
      <c r="A1763" s="102"/>
      <c r="B1763" s="102"/>
    </row>
    <row r="1764" spans="1:2">
      <c r="A1764" s="102"/>
      <c r="B1764" s="102"/>
    </row>
    <row r="1765" spans="1:2">
      <c r="A1765" s="102"/>
      <c r="B1765" s="102"/>
    </row>
    <row r="1766" spans="1:2">
      <c r="A1766" s="102"/>
      <c r="B1766" s="102"/>
    </row>
    <row r="1767" spans="1:2">
      <c r="A1767" s="102"/>
      <c r="B1767" s="102"/>
    </row>
    <row r="1768" spans="1:2">
      <c r="A1768" s="102"/>
      <c r="B1768" s="102"/>
    </row>
    <row r="1769" spans="1:2">
      <c r="A1769" s="102"/>
      <c r="B1769" s="102"/>
    </row>
    <row r="1770" spans="1:2">
      <c r="A1770" s="102"/>
      <c r="B1770" s="102"/>
    </row>
    <row r="1771" spans="1:2">
      <c r="A1771" s="102"/>
      <c r="B1771" s="102"/>
    </row>
    <row r="1772" spans="1:2">
      <c r="A1772" s="102"/>
      <c r="B1772" s="102"/>
    </row>
    <row r="1773" spans="1:2">
      <c r="A1773" s="102"/>
      <c r="B1773" s="102"/>
    </row>
    <row r="1774" spans="1:2">
      <c r="A1774" s="102"/>
      <c r="B1774" s="102"/>
    </row>
    <row r="1775" spans="1:2">
      <c r="A1775" s="102"/>
      <c r="B1775" s="102"/>
    </row>
    <row r="1776" spans="1:2">
      <c r="A1776" s="102"/>
      <c r="B1776" s="102"/>
    </row>
    <row r="1777" spans="1:2">
      <c r="A1777" s="102"/>
      <c r="B1777" s="102"/>
    </row>
    <row r="1778" spans="1:2">
      <c r="A1778" s="102"/>
      <c r="B1778" s="102"/>
    </row>
    <row r="1779" spans="1:2">
      <c r="A1779" s="102"/>
      <c r="B1779" s="102"/>
    </row>
    <row r="1780" spans="1:2">
      <c r="A1780" s="102"/>
      <c r="B1780" s="102"/>
    </row>
    <row r="1781" spans="1:2">
      <c r="A1781" s="102"/>
      <c r="B1781" s="102"/>
    </row>
    <row r="1782" spans="1:2">
      <c r="A1782" s="102"/>
      <c r="B1782" s="102"/>
    </row>
    <row r="1783" spans="1:2">
      <c r="A1783" s="102"/>
      <c r="B1783" s="102"/>
    </row>
    <row r="1784" spans="1:2">
      <c r="A1784" s="102"/>
      <c r="B1784" s="102"/>
    </row>
    <row r="1785" spans="1:2">
      <c r="A1785" s="102"/>
      <c r="B1785" s="102"/>
    </row>
    <row r="1786" spans="1:2">
      <c r="A1786" s="102"/>
      <c r="B1786" s="102"/>
    </row>
    <row r="1787" spans="1:2">
      <c r="A1787" s="102"/>
      <c r="B1787" s="102"/>
    </row>
    <row r="1788" spans="1:2">
      <c r="A1788" s="102"/>
      <c r="B1788" s="102"/>
    </row>
    <row r="1789" spans="1:2">
      <c r="A1789" s="102"/>
      <c r="B1789" s="102"/>
    </row>
    <row r="1790" spans="1:2">
      <c r="A1790" s="102"/>
      <c r="B1790" s="102"/>
    </row>
    <row r="1791" spans="1:2">
      <c r="A1791" s="102"/>
      <c r="B1791" s="102"/>
    </row>
    <row r="1792" spans="1:2">
      <c r="A1792" s="102"/>
      <c r="B1792" s="102"/>
    </row>
    <row r="1793" spans="1:2">
      <c r="A1793" s="102"/>
      <c r="B1793" s="102"/>
    </row>
    <row r="1794" spans="1:2">
      <c r="A1794" s="102"/>
      <c r="B1794" s="102"/>
    </row>
    <row r="1795" spans="1:2">
      <c r="A1795" s="102"/>
      <c r="B1795" s="102"/>
    </row>
    <row r="1796" spans="1:2">
      <c r="A1796" s="102"/>
      <c r="B1796" s="102"/>
    </row>
    <row r="1797" spans="1:2">
      <c r="A1797" s="102"/>
      <c r="B1797" s="102"/>
    </row>
    <row r="1798" spans="1:2">
      <c r="A1798" s="102"/>
      <c r="B1798" s="102"/>
    </row>
    <row r="1799" spans="1:2">
      <c r="A1799" s="102"/>
      <c r="B1799" s="102"/>
    </row>
    <row r="1800" spans="1:2">
      <c r="A1800" s="102"/>
      <c r="B1800" s="102"/>
    </row>
    <row r="1801" spans="1:2">
      <c r="A1801" s="102"/>
      <c r="B1801" s="102"/>
    </row>
    <row r="1802" spans="1:2">
      <c r="A1802" s="102"/>
      <c r="B1802" s="102"/>
    </row>
    <row r="1803" spans="1:2">
      <c r="A1803" s="102"/>
      <c r="B1803" s="102"/>
    </row>
    <row r="1804" spans="1:2">
      <c r="A1804" s="102"/>
      <c r="B1804" s="102"/>
    </row>
    <row r="1805" spans="1:2">
      <c r="A1805" s="102"/>
      <c r="B1805" s="102"/>
    </row>
    <row r="1806" spans="1:2">
      <c r="A1806" s="102"/>
      <c r="B1806" s="102"/>
    </row>
    <row r="1807" spans="1:2">
      <c r="A1807" s="102"/>
      <c r="B1807" s="102"/>
    </row>
    <row r="1808" spans="1:2">
      <c r="A1808" s="102"/>
      <c r="B1808" s="102"/>
    </row>
    <row r="1809" spans="1:2">
      <c r="A1809" s="102"/>
      <c r="B1809" s="102"/>
    </row>
    <row r="1810" spans="1:2">
      <c r="A1810" s="102"/>
      <c r="B1810" s="102"/>
    </row>
    <row r="1811" spans="1:2">
      <c r="A1811" s="102"/>
      <c r="B1811" s="102"/>
    </row>
    <row r="1812" spans="1:2">
      <c r="A1812" s="102"/>
      <c r="B1812" s="102"/>
    </row>
    <row r="1813" spans="1:2">
      <c r="A1813" s="102"/>
      <c r="B1813" s="102"/>
    </row>
    <row r="1814" spans="1:2">
      <c r="A1814" s="102"/>
      <c r="B1814" s="102"/>
    </row>
    <row r="1815" spans="1:2">
      <c r="A1815" s="102"/>
      <c r="B1815" s="102"/>
    </row>
    <row r="1816" spans="1:2">
      <c r="A1816" s="102"/>
      <c r="B1816" s="102"/>
    </row>
    <row r="1817" spans="1:2">
      <c r="A1817" s="102"/>
      <c r="B1817" s="102"/>
    </row>
    <row r="1818" spans="1:2">
      <c r="A1818" s="102"/>
      <c r="B1818" s="102"/>
    </row>
    <row r="1819" spans="1:2">
      <c r="A1819" s="102"/>
      <c r="B1819" s="102"/>
    </row>
    <row r="1820" spans="1:2">
      <c r="A1820" s="102"/>
      <c r="B1820" s="102"/>
    </row>
    <row r="1821" spans="1:2">
      <c r="A1821" s="102"/>
      <c r="B1821" s="102"/>
    </row>
    <row r="1822" spans="1:2">
      <c r="A1822" s="102"/>
      <c r="B1822" s="102"/>
    </row>
    <row r="1823" spans="1:2">
      <c r="A1823" s="102"/>
      <c r="B1823" s="102"/>
    </row>
    <row r="1824" spans="1:2">
      <c r="A1824" s="102"/>
      <c r="B1824" s="102"/>
    </row>
    <row r="1825" spans="1:2">
      <c r="A1825" s="102"/>
      <c r="B1825" s="102"/>
    </row>
    <row r="1826" spans="1:2">
      <c r="A1826" s="102"/>
      <c r="B1826" s="102"/>
    </row>
    <row r="1827" spans="1:2">
      <c r="A1827" s="102"/>
      <c r="B1827" s="102"/>
    </row>
    <row r="1828" spans="1:2">
      <c r="A1828" s="102"/>
      <c r="B1828" s="102"/>
    </row>
    <row r="1829" spans="1:2">
      <c r="A1829" s="102"/>
      <c r="B1829" s="102"/>
    </row>
    <row r="1830" spans="1:2">
      <c r="A1830" s="102"/>
      <c r="B1830" s="102"/>
    </row>
    <row r="1831" spans="1:2">
      <c r="A1831" s="102"/>
      <c r="B1831" s="102"/>
    </row>
    <row r="1832" spans="1:2">
      <c r="A1832" s="102"/>
      <c r="B1832" s="102"/>
    </row>
    <row r="1833" spans="1:2">
      <c r="A1833" s="102"/>
      <c r="B1833" s="102"/>
    </row>
    <row r="1834" spans="1:2">
      <c r="A1834" s="102"/>
      <c r="B1834" s="102"/>
    </row>
    <row r="1835" spans="1:2">
      <c r="A1835" s="102"/>
      <c r="B1835" s="102"/>
    </row>
    <row r="1836" spans="1:2">
      <c r="A1836" s="102"/>
      <c r="B1836" s="102"/>
    </row>
    <row r="1837" spans="1:2">
      <c r="A1837" s="102"/>
      <c r="B1837" s="102"/>
    </row>
    <row r="1838" spans="1:2">
      <c r="A1838" s="102"/>
      <c r="B1838" s="102"/>
    </row>
    <row r="1839" spans="1:2">
      <c r="A1839" s="102"/>
      <c r="B1839" s="102"/>
    </row>
    <row r="1840" spans="1:2">
      <c r="A1840" s="102"/>
      <c r="B1840" s="102"/>
    </row>
    <row r="1841" spans="1:2">
      <c r="A1841" s="102"/>
      <c r="B1841" s="102"/>
    </row>
    <row r="1842" spans="1:2">
      <c r="A1842" s="102"/>
      <c r="B1842" s="102"/>
    </row>
    <row r="1843" spans="1:2">
      <c r="A1843" s="102"/>
      <c r="B1843" s="102"/>
    </row>
    <row r="1844" spans="1:2">
      <c r="A1844" s="102"/>
      <c r="B1844" s="102"/>
    </row>
    <row r="1845" spans="1:2">
      <c r="A1845" s="102"/>
      <c r="B1845" s="102"/>
    </row>
    <row r="1846" spans="1:2">
      <c r="A1846" s="102"/>
      <c r="B1846" s="102"/>
    </row>
    <row r="1847" spans="1:2">
      <c r="A1847" s="102"/>
      <c r="B1847" s="102"/>
    </row>
    <row r="1848" spans="1:2">
      <c r="A1848" s="102"/>
      <c r="B1848" s="102"/>
    </row>
    <row r="1849" spans="1:2">
      <c r="A1849" s="102"/>
      <c r="B1849" s="102"/>
    </row>
    <row r="1850" spans="1:2">
      <c r="A1850" s="102"/>
      <c r="B1850" s="102"/>
    </row>
    <row r="1851" spans="1:2">
      <c r="A1851" s="102"/>
      <c r="B1851" s="102"/>
    </row>
    <row r="1852" spans="1:2">
      <c r="A1852" s="102"/>
      <c r="B1852" s="102"/>
    </row>
    <row r="1853" spans="1:2">
      <c r="A1853" s="102"/>
      <c r="B1853" s="102"/>
    </row>
    <row r="1854" spans="1:2">
      <c r="A1854" s="102"/>
      <c r="B1854" s="102"/>
    </row>
    <row r="1855" spans="1:2">
      <c r="A1855" s="102"/>
      <c r="B1855" s="102"/>
    </row>
    <row r="1856" spans="1:2">
      <c r="A1856" s="102"/>
      <c r="B1856" s="102"/>
    </row>
    <row r="1857" spans="1:2">
      <c r="A1857" s="102"/>
      <c r="B1857" s="102"/>
    </row>
    <row r="1858" spans="1:2">
      <c r="A1858" s="102"/>
      <c r="B1858" s="102"/>
    </row>
    <row r="1859" spans="1:2">
      <c r="A1859" s="102"/>
      <c r="B1859" s="102"/>
    </row>
    <row r="1860" spans="1:2">
      <c r="A1860" s="102"/>
      <c r="B1860" s="102"/>
    </row>
    <row r="1861" spans="1:2">
      <c r="A1861" s="102"/>
      <c r="B1861" s="102"/>
    </row>
    <row r="1862" spans="1:2">
      <c r="A1862" s="102"/>
      <c r="B1862" s="102"/>
    </row>
    <row r="1863" spans="1:2">
      <c r="A1863" s="102"/>
      <c r="B1863" s="102"/>
    </row>
    <row r="1864" spans="1:2">
      <c r="A1864" s="102"/>
      <c r="B1864" s="102"/>
    </row>
    <row r="1865" spans="1:2">
      <c r="A1865" s="102"/>
      <c r="B1865" s="102"/>
    </row>
    <row r="1866" spans="1:2">
      <c r="A1866" s="102"/>
      <c r="B1866" s="102"/>
    </row>
    <row r="1867" spans="1:2">
      <c r="A1867" s="102"/>
      <c r="B1867" s="102"/>
    </row>
    <row r="1868" spans="1:2">
      <c r="A1868" s="102"/>
      <c r="B1868" s="102"/>
    </row>
    <row r="1869" spans="1:2">
      <c r="A1869" s="102"/>
      <c r="B1869" s="102"/>
    </row>
    <row r="1870" spans="1:2">
      <c r="A1870" s="102"/>
      <c r="B1870" s="102"/>
    </row>
    <row r="1871" spans="1:2">
      <c r="A1871" s="102"/>
      <c r="B1871" s="102"/>
    </row>
    <row r="1872" spans="1:2">
      <c r="A1872" s="102"/>
      <c r="B1872" s="102"/>
    </row>
    <row r="1873" spans="1:2">
      <c r="A1873" s="102"/>
      <c r="B1873" s="102"/>
    </row>
    <row r="1874" spans="1:2">
      <c r="A1874" s="102"/>
      <c r="B1874" s="102"/>
    </row>
    <row r="1875" spans="1:2">
      <c r="A1875" s="102"/>
      <c r="B1875" s="102"/>
    </row>
    <row r="1876" spans="1:2">
      <c r="A1876" s="102"/>
      <c r="B1876" s="102"/>
    </row>
    <row r="1877" spans="1:2">
      <c r="A1877" s="102"/>
      <c r="B1877" s="102"/>
    </row>
    <row r="1878" spans="1:2">
      <c r="A1878" s="102"/>
      <c r="B1878" s="102"/>
    </row>
    <row r="1879" spans="1:2">
      <c r="A1879" s="102"/>
      <c r="B1879" s="102"/>
    </row>
    <row r="1880" spans="1:2">
      <c r="A1880" s="102"/>
      <c r="B1880" s="102"/>
    </row>
    <row r="1881" spans="1:2">
      <c r="A1881" s="102"/>
      <c r="B1881" s="102"/>
    </row>
    <row r="1882" spans="1:2">
      <c r="A1882" s="102"/>
      <c r="B1882" s="102"/>
    </row>
    <row r="1883" spans="1:2">
      <c r="A1883" s="102"/>
      <c r="B1883" s="102"/>
    </row>
    <row r="1884" spans="1:2">
      <c r="A1884" s="102"/>
      <c r="B1884" s="102"/>
    </row>
    <row r="1885" spans="1:2">
      <c r="A1885" s="102"/>
      <c r="B1885" s="102"/>
    </row>
    <row r="1886" spans="1:2">
      <c r="A1886" s="102"/>
      <c r="B1886" s="102"/>
    </row>
    <row r="1887" spans="1:2">
      <c r="A1887" s="102"/>
      <c r="B1887" s="102"/>
    </row>
    <row r="1888" spans="1:2">
      <c r="A1888" s="102"/>
      <c r="B1888" s="102"/>
    </row>
    <row r="1889" spans="1:2">
      <c r="A1889" s="102"/>
      <c r="B1889" s="102"/>
    </row>
    <row r="1890" spans="1:2">
      <c r="A1890" s="102"/>
      <c r="B1890" s="102"/>
    </row>
    <row r="1891" spans="1:2">
      <c r="A1891" s="102"/>
      <c r="B1891" s="102"/>
    </row>
    <row r="1892" spans="1:2">
      <c r="A1892" s="102"/>
      <c r="B1892" s="102"/>
    </row>
    <row r="1893" spans="1:2">
      <c r="A1893" s="102"/>
      <c r="B1893" s="102"/>
    </row>
    <row r="1894" spans="1:2">
      <c r="A1894" s="102"/>
      <c r="B1894" s="102"/>
    </row>
    <row r="1895" spans="1:2">
      <c r="A1895" s="102"/>
      <c r="B1895" s="102"/>
    </row>
    <row r="1896" spans="1:2">
      <c r="A1896" s="102"/>
      <c r="B1896" s="102"/>
    </row>
    <row r="1897" spans="1:2">
      <c r="A1897" s="102"/>
      <c r="B1897" s="102"/>
    </row>
    <row r="1898" spans="1:2">
      <c r="A1898" s="102"/>
      <c r="B1898" s="102"/>
    </row>
    <row r="1899" spans="1:2">
      <c r="A1899" s="102"/>
      <c r="B1899" s="102"/>
    </row>
    <row r="1900" spans="1:2">
      <c r="A1900" s="102"/>
      <c r="B1900" s="102"/>
    </row>
    <row r="1901" spans="1:2">
      <c r="A1901" s="102"/>
      <c r="B1901" s="102"/>
    </row>
    <row r="1902" spans="1:2">
      <c r="A1902" s="102"/>
      <c r="B1902" s="102"/>
    </row>
    <row r="1903" spans="1:2">
      <c r="A1903" s="102"/>
      <c r="B1903" s="102"/>
    </row>
    <row r="1904" spans="1:2">
      <c r="A1904" s="102"/>
      <c r="B1904" s="102"/>
    </row>
    <row r="1905" spans="1:2">
      <c r="A1905" s="102"/>
      <c r="B1905" s="102"/>
    </row>
    <row r="1906" spans="1:2">
      <c r="A1906" s="102"/>
      <c r="B1906" s="102"/>
    </row>
    <row r="1907" spans="1:2">
      <c r="A1907" s="102"/>
      <c r="B1907" s="102"/>
    </row>
    <row r="1908" spans="1:2">
      <c r="A1908" s="102"/>
      <c r="B1908" s="102"/>
    </row>
    <row r="1909" spans="1:2">
      <c r="A1909" s="102"/>
      <c r="B1909" s="102"/>
    </row>
    <row r="1910" spans="1:2">
      <c r="A1910" s="102"/>
      <c r="B1910" s="102"/>
    </row>
    <row r="1911" spans="1:2">
      <c r="A1911" s="102"/>
      <c r="B1911" s="102"/>
    </row>
    <row r="1912" spans="1:2">
      <c r="A1912" s="102"/>
      <c r="B1912" s="102"/>
    </row>
    <row r="1913" spans="1:2">
      <c r="A1913" s="102"/>
      <c r="B1913" s="102"/>
    </row>
    <row r="1914" spans="1:2">
      <c r="A1914" s="102"/>
      <c r="B1914" s="102"/>
    </row>
    <row r="1915" spans="1:2">
      <c r="A1915" s="102"/>
      <c r="B1915" s="102"/>
    </row>
    <row r="1916" spans="1:2">
      <c r="A1916" s="102"/>
      <c r="B1916" s="102"/>
    </row>
    <row r="1917" spans="1:2">
      <c r="A1917" s="102"/>
      <c r="B1917" s="102"/>
    </row>
    <row r="1918" spans="1:2">
      <c r="A1918" s="102"/>
      <c r="B1918" s="102"/>
    </row>
    <row r="1919" spans="1:2">
      <c r="A1919" s="102"/>
      <c r="B1919" s="102"/>
    </row>
    <row r="1920" spans="1:2">
      <c r="A1920" s="102"/>
      <c r="B1920" s="102"/>
    </row>
    <row r="1921" spans="1:2">
      <c r="A1921" s="102"/>
      <c r="B1921" s="102"/>
    </row>
    <row r="1922" spans="1:2">
      <c r="A1922" s="102"/>
      <c r="B1922" s="102"/>
    </row>
    <row r="1923" spans="1:2">
      <c r="A1923" s="102"/>
      <c r="B1923" s="102"/>
    </row>
    <row r="1924" spans="1:2">
      <c r="A1924" s="102"/>
      <c r="B1924" s="102"/>
    </row>
    <row r="1925" spans="1:2">
      <c r="A1925" s="102"/>
      <c r="B1925" s="102"/>
    </row>
    <row r="1926" spans="1:2">
      <c r="A1926" s="102"/>
      <c r="B1926" s="102"/>
    </row>
    <row r="1927" spans="1:2">
      <c r="A1927" s="102"/>
      <c r="B1927" s="102"/>
    </row>
    <row r="1928" spans="1:2">
      <c r="A1928" s="102"/>
      <c r="B1928" s="102"/>
    </row>
    <row r="1929" spans="1:2">
      <c r="A1929" s="102"/>
      <c r="B1929" s="102"/>
    </row>
    <row r="1930" spans="1:2">
      <c r="A1930" s="102"/>
      <c r="B1930" s="102"/>
    </row>
    <row r="1931" spans="1:2">
      <c r="A1931" s="102"/>
      <c r="B1931" s="102"/>
    </row>
    <row r="1932" spans="1:2">
      <c r="A1932" s="102"/>
      <c r="B1932" s="102"/>
    </row>
    <row r="1933" spans="1:2">
      <c r="A1933" s="102"/>
      <c r="B1933" s="102"/>
    </row>
    <row r="1934" spans="1:2">
      <c r="A1934" s="102"/>
      <c r="B1934" s="102"/>
    </row>
    <row r="1935" spans="1:2">
      <c r="A1935" s="102"/>
      <c r="B1935" s="102"/>
    </row>
    <row r="1936" spans="1:2">
      <c r="A1936" s="102"/>
      <c r="B1936" s="102"/>
    </row>
    <row r="1937" spans="1:2">
      <c r="A1937" s="102"/>
      <c r="B1937" s="102"/>
    </row>
    <row r="1938" spans="1:2">
      <c r="A1938" s="102"/>
      <c r="B1938" s="102"/>
    </row>
    <row r="1939" spans="1:2">
      <c r="A1939" s="102"/>
      <c r="B1939" s="102"/>
    </row>
    <row r="1940" spans="1:2">
      <c r="A1940" s="102"/>
      <c r="B1940" s="102"/>
    </row>
    <row r="1941" spans="1:2">
      <c r="A1941" s="102"/>
      <c r="B1941" s="102"/>
    </row>
    <row r="1942" spans="1:2">
      <c r="A1942" s="102"/>
      <c r="B1942" s="102"/>
    </row>
    <row r="1943" spans="1:2">
      <c r="A1943" s="102"/>
      <c r="B1943" s="102"/>
    </row>
    <row r="1944" spans="1:2">
      <c r="A1944" s="102"/>
      <c r="B1944" s="102"/>
    </row>
    <row r="1945" spans="1:2">
      <c r="A1945" s="102"/>
      <c r="B1945" s="102"/>
    </row>
    <row r="1946" spans="1:2">
      <c r="A1946" s="102"/>
      <c r="B1946" s="102"/>
    </row>
    <row r="1947" spans="1:2">
      <c r="A1947" s="102"/>
      <c r="B1947" s="102"/>
    </row>
    <row r="1948" spans="1:2">
      <c r="A1948" s="102"/>
      <c r="B1948" s="102"/>
    </row>
    <row r="1949" spans="1:2">
      <c r="A1949" s="102"/>
      <c r="B1949" s="102"/>
    </row>
    <row r="1950" spans="1:2">
      <c r="A1950" s="102"/>
      <c r="B1950" s="102"/>
    </row>
    <row r="1951" spans="1:2">
      <c r="A1951" s="102"/>
      <c r="B1951" s="102"/>
    </row>
    <row r="1952" spans="1:2">
      <c r="A1952" s="102"/>
      <c r="B1952" s="102"/>
    </row>
    <row r="1953" spans="1:2">
      <c r="A1953" s="102"/>
      <c r="B1953" s="102"/>
    </row>
    <row r="1954" spans="1:2">
      <c r="A1954" s="102"/>
      <c r="B1954" s="102"/>
    </row>
    <row r="1955" spans="1:2">
      <c r="A1955" s="102"/>
      <c r="B1955" s="102"/>
    </row>
    <row r="1956" spans="1:2">
      <c r="A1956" s="102"/>
      <c r="B1956" s="102"/>
    </row>
    <row r="1957" spans="1:2">
      <c r="A1957" s="102"/>
      <c r="B1957" s="102"/>
    </row>
    <row r="1958" spans="1:2">
      <c r="A1958" s="102"/>
      <c r="B1958" s="102"/>
    </row>
    <row r="1959" spans="1:2">
      <c r="A1959" s="102"/>
      <c r="B1959" s="102"/>
    </row>
    <row r="1960" spans="1:2">
      <c r="A1960" s="102"/>
      <c r="B1960" s="102"/>
    </row>
    <row r="1961" spans="1:2">
      <c r="A1961" s="102"/>
      <c r="B1961" s="102"/>
    </row>
    <row r="1962" spans="1:2">
      <c r="A1962" s="102"/>
      <c r="B1962" s="102"/>
    </row>
    <row r="1963" spans="1:2">
      <c r="A1963" s="102"/>
      <c r="B1963" s="102"/>
    </row>
    <row r="1964" spans="1:2">
      <c r="A1964" s="102"/>
      <c r="B1964" s="102"/>
    </row>
    <row r="1965" spans="1:2">
      <c r="A1965" s="102"/>
      <c r="B1965" s="102"/>
    </row>
    <row r="1966" spans="1:2">
      <c r="A1966" s="102"/>
      <c r="B1966" s="102"/>
    </row>
    <row r="1967" spans="1:2">
      <c r="A1967" s="102"/>
      <c r="B1967" s="102"/>
    </row>
    <row r="1968" spans="1:2">
      <c r="A1968" s="102"/>
      <c r="B1968" s="102"/>
    </row>
    <row r="1969" spans="1:2">
      <c r="A1969" s="102"/>
      <c r="B1969" s="102"/>
    </row>
    <row r="1970" spans="1:2">
      <c r="A1970" s="102"/>
      <c r="B1970" s="102"/>
    </row>
    <row r="1971" spans="1:2">
      <c r="A1971" s="102"/>
      <c r="B1971" s="102"/>
    </row>
    <row r="1972" spans="1:2">
      <c r="A1972" s="102"/>
      <c r="B1972" s="102"/>
    </row>
    <row r="1973" spans="1:2">
      <c r="A1973" s="102"/>
      <c r="B1973" s="102"/>
    </row>
    <row r="1974" spans="1:2">
      <c r="A1974" s="102"/>
      <c r="B1974" s="102"/>
    </row>
    <row r="1975" spans="1:2">
      <c r="A1975" s="102"/>
      <c r="B1975" s="102"/>
    </row>
    <row r="1976" spans="1:2">
      <c r="A1976" s="102"/>
      <c r="B1976" s="102"/>
    </row>
    <row r="1977" spans="1:2">
      <c r="A1977" s="102"/>
      <c r="B1977" s="102"/>
    </row>
    <row r="1978" spans="1:2">
      <c r="A1978" s="102"/>
      <c r="B1978" s="102"/>
    </row>
    <row r="1979" spans="1:2">
      <c r="A1979" s="102"/>
      <c r="B1979" s="102"/>
    </row>
    <row r="1980" spans="1:2">
      <c r="A1980" s="102"/>
      <c r="B1980" s="102"/>
    </row>
    <row r="1981" spans="1:2">
      <c r="A1981" s="102"/>
      <c r="B1981" s="102"/>
    </row>
    <row r="1982" spans="1:2">
      <c r="A1982" s="102"/>
      <c r="B1982" s="102"/>
    </row>
    <row r="1983" spans="1:2">
      <c r="A1983" s="102"/>
      <c r="B1983" s="102"/>
    </row>
    <row r="1984" spans="1:2">
      <c r="A1984" s="102"/>
      <c r="B1984" s="102"/>
    </row>
    <row r="1985" spans="1:2">
      <c r="A1985" s="102"/>
      <c r="B1985" s="102"/>
    </row>
    <row r="1986" spans="1:2">
      <c r="A1986" s="102"/>
      <c r="B1986" s="102"/>
    </row>
    <row r="1987" spans="1:2">
      <c r="A1987" s="102"/>
      <c r="B1987" s="102"/>
    </row>
    <row r="1988" spans="1:2">
      <c r="A1988" s="102"/>
      <c r="B1988" s="102"/>
    </row>
    <row r="1989" spans="1:2">
      <c r="A1989" s="102"/>
      <c r="B1989" s="102"/>
    </row>
    <row r="1990" spans="1:2">
      <c r="A1990" s="102"/>
      <c r="B1990" s="102"/>
    </row>
    <row r="1991" spans="1:2">
      <c r="A1991" s="102"/>
      <c r="B1991" s="102"/>
    </row>
    <row r="1992" spans="1:2">
      <c r="A1992" s="102"/>
      <c r="B1992" s="102"/>
    </row>
    <row r="1993" spans="1:2">
      <c r="A1993" s="102"/>
      <c r="B1993" s="102"/>
    </row>
    <row r="1994" spans="1:2">
      <c r="A1994" s="102"/>
      <c r="B1994" s="102"/>
    </row>
    <row r="1995" spans="1:2">
      <c r="A1995" s="102"/>
      <c r="B1995" s="102"/>
    </row>
    <row r="1996" spans="1:2">
      <c r="A1996" s="102"/>
      <c r="B1996" s="102"/>
    </row>
    <row r="1997" spans="1:2">
      <c r="A1997" s="102"/>
      <c r="B1997" s="102"/>
    </row>
    <row r="1998" spans="1:2">
      <c r="A1998" s="102"/>
      <c r="B1998" s="102"/>
    </row>
    <row r="1999" spans="1:2">
      <c r="A1999" s="102"/>
      <c r="B1999" s="102"/>
    </row>
    <row r="2000" spans="1:2">
      <c r="A2000" s="102"/>
      <c r="B2000" s="102"/>
    </row>
    <row r="2001" spans="1:2">
      <c r="A2001" s="102"/>
      <c r="B2001" s="102"/>
    </row>
    <row r="2002" spans="1:2">
      <c r="A2002" s="102"/>
      <c r="B2002" s="102"/>
    </row>
    <row r="2003" spans="1:2">
      <c r="A2003" s="102"/>
      <c r="B2003" s="102"/>
    </row>
    <row r="2004" spans="1:2">
      <c r="A2004" s="102"/>
      <c r="B2004" s="102"/>
    </row>
    <row r="2005" spans="1:2">
      <c r="A2005" s="102"/>
      <c r="B2005" s="102"/>
    </row>
    <row r="2006" spans="1:2">
      <c r="A2006" s="102"/>
      <c r="B2006" s="102"/>
    </row>
    <row r="2007" spans="1:2">
      <c r="A2007" s="102"/>
      <c r="B2007" s="102"/>
    </row>
    <row r="2008" spans="1:2">
      <c r="A2008" s="102"/>
      <c r="B2008" s="102"/>
    </row>
    <row r="2009" spans="1:2">
      <c r="A2009" s="102"/>
      <c r="B2009" s="102"/>
    </row>
    <row r="2010" spans="1:2">
      <c r="A2010" s="102"/>
      <c r="B2010" s="102"/>
    </row>
    <row r="2011" spans="1:2">
      <c r="A2011" s="102"/>
      <c r="B2011" s="102"/>
    </row>
    <row r="2012" spans="1:2">
      <c r="A2012" s="102"/>
      <c r="B2012" s="102"/>
    </row>
    <row r="2013" spans="1:2">
      <c r="A2013" s="102"/>
      <c r="B2013" s="102"/>
    </row>
    <row r="2014" spans="1:2">
      <c r="A2014" s="102"/>
      <c r="B2014" s="102"/>
    </row>
    <row r="2015" spans="1:2">
      <c r="A2015" s="102"/>
      <c r="B2015" s="102"/>
    </row>
    <row r="2016" spans="1:2">
      <c r="A2016" s="102"/>
      <c r="B2016" s="102"/>
    </row>
    <row r="2017" spans="1:2">
      <c r="A2017" s="102"/>
      <c r="B2017" s="102"/>
    </row>
    <row r="2018" spans="1:2">
      <c r="A2018" s="102"/>
      <c r="B2018" s="102"/>
    </row>
    <row r="2019" spans="1:2">
      <c r="A2019" s="102"/>
      <c r="B2019" s="102"/>
    </row>
    <row r="2020" spans="1:2">
      <c r="A2020" s="102"/>
      <c r="B2020" s="102"/>
    </row>
    <row r="2021" spans="1:2">
      <c r="A2021" s="102"/>
      <c r="B2021" s="102"/>
    </row>
    <row r="2022" spans="1:2">
      <c r="A2022" s="102"/>
      <c r="B2022" s="102"/>
    </row>
    <row r="2023" spans="1:2">
      <c r="A2023" s="102"/>
      <c r="B2023" s="102"/>
    </row>
    <row r="2024" spans="1:2">
      <c r="A2024" s="102"/>
      <c r="B2024" s="102"/>
    </row>
    <row r="2025" spans="1:2">
      <c r="A2025" s="102"/>
      <c r="B2025" s="102"/>
    </row>
    <row r="2026" spans="1:2">
      <c r="A2026" s="102"/>
      <c r="B2026" s="102"/>
    </row>
    <row r="2027" spans="1:2">
      <c r="A2027" s="102"/>
      <c r="B2027" s="102"/>
    </row>
    <row r="2028" spans="1:2">
      <c r="A2028" s="102"/>
      <c r="B2028" s="102"/>
    </row>
    <row r="2029" spans="1:2">
      <c r="A2029" s="102"/>
      <c r="B2029" s="102"/>
    </row>
    <row r="2030" spans="1:2">
      <c r="A2030" s="102"/>
      <c r="B2030" s="102"/>
    </row>
    <row r="2031" spans="1:2">
      <c r="A2031" s="102"/>
      <c r="B2031" s="102"/>
    </row>
    <row r="2032" spans="1:2">
      <c r="A2032" s="102"/>
      <c r="B2032" s="102"/>
    </row>
    <row r="2033" spans="1:2">
      <c r="A2033" s="102"/>
      <c r="B2033" s="102"/>
    </row>
    <row r="2034" spans="1:2">
      <c r="A2034" s="102"/>
      <c r="B2034" s="102"/>
    </row>
    <row r="2035" spans="1:2">
      <c r="A2035" s="102"/>
      <c r="B2035" s="102"/>
    </row>
    <row r="2036" spans="1:2">
      <c r="A2036" s="102"/>
      <c r="B2036" s="102"/>
    </row>
    <row r="2037" spans="1:2">
      <c r="A2037" s="102"/>
      <c r="B2037" s="102"/>
    </row>
    <row r="2038" spans="1:2">
      <c r="A2038" s="102"/>
      <c r="B2038" s="102"/>
    </row>
    <row r="2039" spans="1:2">
      <c r="A2039" s="102"/>
      <c r="B2039" s="102"/>
    </row>
    <row r="2040" spans="1:2">
      <c r="A2040" s="102"/>
      <c r="B2040" s="102"/>
    </row>
    <row r="2041" spans="1:2">
      <c r="A2041" s="102"/>
      <c r="B2041" s="102"/>
    </row>
    <row r="2042" spans="1:2">
      <c r="A2042" s="102"/>
      <c r="B2042" s="102"/>
    </row>
    <row r="2043" spans="1:2">
      <c r="A2043" s="102"/>
      <c r="B2043" s="102"/>
    </row>
    <row r="2044" spans="1:2">
      <c r="A2044" s="102"/>
      <c r="B2044" s="102"/>
    </row>
    <row r="2045" spans="1:2">
      <c r="A2045" s="102"/>
      <c r="B2045" s="102"/>
    </row>
    <row r="2046" spans="1:2">
      <c r="A2046" s="102"/>
      <c r="B2046" s="102"/>
    </row>
    <row r="2047" spans="1:2">
      <c r="A2047" s="102"/>
      <c r="B2047" s="102"/>
    </row>
    <row r="2048" spans="1:2">
      <c r="A2048" s="102"/>
      <c r="B2048" s="102"/>
    </row>
    <row r="2049" spans="1:2">
      <c r="A2049" s="102"/>
      <c r="B2049" s="102"/>
    </row>
    <row r="2050" spans="1:2">
      <c r="A2050" s="102"/>
      <c r="B2050" s="102"/>
    </row>
    <row r="2051" spans="1:2">
      <c r="A2051" s="102"/>
      <c r="B2051" s="102"/>
    </row>
    <row r="2052" spans="1:2">
      <c r="A2052" s="102"/>
      <c r="B2052" s="102"/>
    </row>
    <row r="2053" spans="1:2">
      <c r="A2053" s="102"/>
      <c r="B2053" s="102"/>
    </row>
    <row r="2054" spans="1:2">
      <c r="A2054" s="102"/>
      <c r="B2054" s="102"/>
    </row>
    <row r="2055" spans="1:2">
      <c r="A2055" s="102"/>
      <c r="B2055" s="102"/>
    </row>
    <row r="2056" spans="1:2">
      <c r="A2056" s="102"/>
      <c r="B2056" s="102"/>
    </row>
    <row r="2057" spans="1:2">
      <c r="A2057" s="102"/>
      <c r="B2057" s="102"/>
    </row>
    <row r="2058" spans="1:2">
      <c r="A2058" s="102"/>
      <c r="B2058" s="102"/>
    </row>
    <row r="2059" spans="1:2">
      <c r="A2059" s="102"/>
      <c r="B2059" s="102"/>
    </row>
    <row r="2060" spans="1:2">
      <c r="A2060" s="102"/>
      <c r="B2060" s="102"/>
    </row>
    <row r="2061" spans="1:2">
      <c r="A2061" s="102"/>
      <c r="B2061" s="102"/>
    </row>
    <row r="2062" spans="1:2">
      <c r="A2062" s="102"/>
      <c r="B2062" s="102"/>
    </row>
    <row r="2063" spans="1:2">
      <c r="A2063" s="102"/>
      <c r="B2063" s="102"/>
    </row>
    <row r="2064" spans="1:2">
      <c r="A2064" s="102"/>
      <c r="B2064" s="102"/>
    </row>
    <row r="2065" spans="1:2">
      <c r="A2065" s="102"/>
      <c r="B2065" s="102"/>
    </row>
    <row r="2066" spans="1:2">
      <c r="A2066" s="102"/>
      <c r="B2066" s="102"/>
    </row>
    <row r="2067" spans="1:2">
      <c r="A2067" s="102"/>
      <c r="B2067" s="102"/>
    </row>
    <row r="2068" spans="1:2">
      <c r="A2068" s="102"/>
      <c r="B2068" s="102"/>
    </row>
    <row r="2069" spans="1:2">
      <c r="A2069" s="102"/>
      <c r="B2069" s="102"/>
    </row>
    <row r="2070" spans="1:2">
      <c r="A2070" s="102"/>
      <c r="B2070" s="102"/>
    </row>
    <row r="2071" spans="1:2">
      <c r="A2071" s="102"/>
      <c r="B2071" s="102"/>
    </row>
    <row r="2072" spans="1:2">
      <c r="A2072" s="102"/>
      <c r="B2072" s="102"/>
    </row>
    <row r="2073" spans="1:2">
      <c r="A2073" s="102"/>
      <c r="B2073" s="102"/>
    </row>
    <row r="2074" spans="1:2">
      <c r="A2074" s="102"/>
      <c r="B2074" s="102"/>
    </row>
    <row r="2075" spans="1:2">
      <c r="A2075" s="102"/>
      <c r="B2075" s="102"/>
    </row>
    <row r="2076" spans="1:2">
      <c r="A2076" s="102"/>
      <c r="B2076" s="102"/>
    </row>
    <row r="2077" spans="1:2">
      <c r="A2077" s="102"/>
      <c r="B2077" s="102"/>
    </row>
    <row r="2078" spans="1:2">
      <c r="A2078" s="102"/>
      <c r="B2078" s="102"/>
    </row>
    <row r="2079" spans="1:2">
      <c r="A2079" s="102"/>
      <c r="B2079" s="102"/>
    </row>
    <row r="2080" spans="1:2">
      <c r="A2080" s="102"/>
      <c r="B2080" s="102"/>
    </row>
    <row r="2081" spans="1:2">
      <c r="A2081" s="102"/>
      <c r="B2081" s="102"/>
    </row>
    <row r="2082" spans="1:2">
      <c r="A2082" s="102"/>
      <c r="B2082" s="102"/>
    </row>
    <row r="2083" spans="1:2">
      <c r="A2083" s="102"/>
      <c r="B2083" s="102"/>
    </row>
    <row r="2084" spans="1:2">
      <c r="A2084" s="102"/>
      <c r="B2084" s="102"/>
    </row>
    <row r="2085" spans="1:2">
      <c r="A2085" s="102"/>
      <c r="B2085" s="102"/>
    </row>
    <row r="2086" spans="1:2">
      <c r="A2086" s="102"/>
      <c r="B2086" s="102"/>
    </row>
    <row r="2087" spans="1:2">
      <c r="A2087" s="102"/>
      <c r="B2087" s="102"/>
    </row>
    <row r="2088" spans="1:2">
      <c r="A2088" s="102"/>
      <c r="B2088" s="102"/>
    </row>
    <row r="2089" spans="1:2">
      <c r="A2089" s="102"/>
      <c r="B2089" s="102"/>
    </row>
    <row r="2090" spans="1:2">
      <c r="A2090" s="102"/>
      <c r="B2090" s="102"/>
    </row>
    <row r="2091" spans="1:2">
      <c r="A2091" s="102"/>
      <c r="B2091" s="102"/>
    </row>
    <row r="2092" spans="1:2">
      <c r="A2092" s="102"/>
      <c r="B2092" s="102"/>
    </row>
    <row r="2093" spans="1:2">
      <c r="A2093" s="102"/>
      <c r="B2093" s="102"/>
    </row>
    <row r="2094" spans="1:2">
      <c r="A2094" s="102"/>
      <c r="B2094" s="102"/>
    </row>
    <row r="2095" spans="1:2">
      <c r="A2095" s="102"/>
      <c r="B2095" s="102"/>
    </row>
    <row r="2096" spans="1:2">
      <c r="A2096" s="102"/>
      <c r="B2096" s="102"/>
    </row>
    <row r="2097" spans="1:2">
      <c r="A2097" s="102"/>
      <c r="B2097" s="102"/>
    </row>
    <row r="2098" spans="1:2">
      <c r="A2098" s="102"/>
      <c r="B2098" s="102"/>
    </row>
    <row r="2099" spans="1:2">
      <c r="A2099" s="102"/>
      <c r="B2099" s="102"/>
    </row>
    <row r="2100" spans="1:2">
      <c r="A2100" s="102"/>
      <c r="B2100" s="102"/>
    </row>
    <row r="2101" spans="1:2">
      <c r="A2101" s="102"/>
      <c r="B2101" s="102"/>
    </row>
    <row r="2102" spans="1:2">
      <c r="A2102" s="102"/>
      <c r="B2102" s="102"/>
    </row>
    <row r="2103" spans="1:2">
      <c r="A2103" s="102"/>
      <c r="B2103" s="102"/>
    </row>
    <row r="2104" spans="1:2">
      <c r="A2104" s="102"/>
      <c r="B2104" s="102"/>
    </row>
    <row r="2105" spans="1:2">
      <c r="A2105" s="102"/>
      <c r="B2105" s="102"/>
    </row>
    <row r="2106" spans="1:2">
      <c r="A2106" s="102"/>
      <c r="B2106" s="102"/>
    </row>
    <row r="2107" spans="1:2">
      <c r="A2107" s="102"/>
      <c r="B2107" s="102"/>
    </row>
    <row r="2108" spans="1:2">
      <c r="A2108" s="102"/>
      <c r="B2108" s="102"/>
    </row>
    <row r="2109" spans="1:2">
      <c r="A2109" s="102"/>
      <c r="B2109" s="102"/>
    </row>
    <row r="2110" spans="1:2">
      <c r="A2110" s="102"/>
      <c r="B2110" s="102"/>
    </row>
    <row r="2111" spans="1:2">
      <c r="A2111" s="102"/>
      <c r="B2111" s="102"/>
    </row>
    <row r="2112" spans="1:2">
      <c r="A2112" s="102"/>
      <c r="B2112" s="102"/>
    </row>
    <row r="2113" spans="1:2">
      <c r="A2113" s="102"/>
      <c r="B2113" s="102"/>
    </row>
    <row r="2114" spans="1:2">
      <c r="A2114" s="102"/>
      <c r="B2114" s="102"/>
    </row>
    <row r="2115" spans="1:2">
      <c r="A2115" s="102"/>
      <c r="B2115" s="102"/>
    </row>
    <row r="2116" spans="1:2">
      <c r="A2116" s="102"/>
      <c r="B2116" s="102"/>
    </row>
    <row r="2117" spans="1:2">
      <c r="A2117" s="102"/>
      <c r="B2117" s="102"/>
    </row>
    <row r="2118" spans="1:2">
      <c r="A2118" s="102"/>
      <c r="B2118" s="102"/>
    </row>
    <row r="2119" spans="1:2">
      <c r="A2119" s="102"/>
      <c r="B2119" s="102"/>
    </row>
    <row r="2120" spans="1:2">
      <c r="A2120" s="102"/>
      <c r="B2120" s="102"/>
    </row>
    <row r="2121" spans="1:2">
      <c r="A2121" s="102"/>
      <c r="B2121" s="102"/>
    </row>
    <row r="2122" spans="1:2">
      <c r="A2122" s="102"/>
      <c r="B2122" s="102"/>
    </row>
    <row r="2123" spans="1:2">
      <c r="A2123" s="102"/>
      <c r="B2123" s="102"/>
    </row>
    <row r="2124" spans="1:2">
      <c r="A2124" s="102"/>
      <c r="B2124" s="102"/>
    </row>
    <row r="2125" spans="1:2">
      <c r="A2125" s="102"/>
      <c r="B2125" s="102"/>
    </row>
    <row r="2126" spans="1:2">
      <c r="A2126" s="102"/>
      <c r="B2126" s="102"/>
    </row>
    <row r="2127" spans="1:2">
      <c r="A2127" s="102"/>
      <c r="B2127" s="102"/>
    </row>
    <row r="2128" spans="1:2">
      <c r="A2128" s="102"/>
      <c r="B2128" s="102"/>
    </row>
    <row r="2129" spans="1:2">
      <c r="A2129" s="102"/>
      <c r="B2129" s="102"/>
    </row>
    <row r="2130" spans="1:2">
      <c r="A2130" s="102"/>
      <c r="B2130" s="102"/>
    </row>
    <row r="2131" spans="1:2">
      <c r="A2131" s="102"/>
      <c r="B2131" s="102"/>
    </row>
    <row r="2132" spans="1:2">
      <c r="A2132" s="102"/>
      <c r="B2132" s="102"/>
    </row>
    <row r="2133" spans="1:2">
      <c r="A2133" s="102"/>
      <c r="B2133" s="102"/>
    </row>
    <row r="2134" spans="1:2">
      <c r="A2134" s="102"/>
      <c r="B2134" s="102"/>
    </row>
    <row r="2135" spans="1:2">
      <c r="A2135" s="102"/>
      <c r="B2135" s="102"/>
    </row>
    <row r="2136" spans="1:2">
      <c r="A2136" s="102"/>
      <c r="B2136" s="102"/>
    </row>
    <row r="2137" spans="1:2">
      <c r="A2137" s="102"/>
      <c r="B2137" s="102"/>
    </row>
    <row r="2138" spans="1:2">
      <c r="A2138" s="102"/>
      <c r="B2138" s="102"/>
    </row>
    <row r="2139" spans="1:2">
      <c r="A2139" s="102"/>
      <c r="B2139" s="102"/>
    </row>
    <row r="2140" spans="1:2">
      <c r="A2140" s="102"/>
      <c r="B2140" s="102"/>
    </row>
    <row r="2141" spans="1:2">
      <c r="A2141" s="102"/>
      <c r="B2141" s="102"/>
    </row>
    <row r="2142" spans="1:2">
      <c r="A2142" s="102"/>
      <c r="B2142" s="102"/>
    </row>
    <row r="2143" spans="1:2">
      <c r="A2143" s="102"/>
      <c r="B2143" s="102"/>
    </row>
    <row r="2144" spans="1:2">
      <c r="A2144" s="102"/>
      <c r="B2144" s="102"/>
    </row>
    <row r="2145" spans="1:2">
      <c r="A2145" s="102"/>
      <c r="B2145" s="102"/>
    </row>
    <row r="2146" spans="1:2">
      <c r="A2146" s="102"/>
      <c r="B2146" s="102"/>
    </row>
    <row r="2147" spans="1:2">
      <c r="A2147" s="102"/>
      <c r="B2147" s="102"/>
    </row>
    <row r="2148" spans="1:2">
      <c r="A2148" s="102"/>
      <c r="B2148" s="102"/>
    </row>
    <row r="2149" spans="1:2">
      <c r="A2149" s="102"/>
      <c r="B2149" s="102"/>
    </row>
    <row r="2150" spans="1:2">
      <c r="A2150" s="102"/>
      <c r="B2150" s="102"/>
    </row>
    <row r="2151" spans="1:2">
      <c r="A2151" s="102"/>
      <c r="B2151" s="102"/>
    </row>
    <row r="2152" spans="1:2">
      <c r="A2152" s="102"/>
      <c r="B2152" s="102"/>
    </row>
    <row r="2153" spans="1:2">
      <c r="A2153" s="102"/>
      <c r="B2153" s="102"/>
    </row>
    <row r="2154" spans="1:2">
      <c r="A2154" s="102"/>
      <c r="B2154" s="102"/>
    </row>
    <row r="2155" spans="1:2">
      <c r="A2155" s="102"/>
      <c r="B2155" s="102"/>
    </row>
    <row r="2156" spans="1:2">
      <c r="A2156" s="102"/>
      <c r="B2156" s="102"/>
    </row>
    <row r="2157" spans="1:2">
      <c r="A2157" s="102"/>
      <c r="B2157" s="102"/>
    </row>
    <row r="2158" spans="1:2">
      <c r="A2158" s="102"/>
      <c r="B2158" s="102"/>
    </row>
    <row r="2159" spans="1:2">
      <c r="A2159" s="102"/>
      <c r="B2159" s="102"/>
    </row>
    <row r="2160" spans="1:2">
      <c r="A2160" s="102"/>
      <c r="B2160" s="102"/>
    </row>
    <row r="2161" spans="1:2">
      <c r="A2161" s="102"/>
      <c r="B2161" s="102"/>
    </row>
    <row r="2162" spans="1:2">
      <c r="A2162" s="102"/>
      <c r="B2162" s="102"/>
    </row>
    <row r="2163" spans="1:2">
      <c r="A2163" s="102"/>
      <c r="B2163" s="102"/>
    </row>
    <row r="2164" spans="1:2">
      <c r="A2164" s="102"/>
      <c r="B2164" s="102"/>
    </row>
    <row r="2165" spans="1:2">
      <c r="A2165" s="102"/>
      <c r="B2165" s="102"/>
    </row>
    <row r="2166" spans="1:2">
      <c r="A2166" s="102"/>
      <c r="B2166" s="102"/>
    </row>
    <row r="2167" spans="1:2">
      <c r="A2167" s="102"/>
      <c r="B2167" s="102"/>
    </row>
    <row r="2168" spans="1:2">
      <c r="A2168" s="102"/>
      <c r="B2168" s="102"/>
    </row>
    <row r="2169" spans="1:2">
      <c r="A2169" s="102"/>
      <c r="B2169" s="102"/>
    </row>
    <row r="2170" spans="1:2">
      <c r="A2170" s="102"/>
      <c r="B2170" s="102"/>
    </row>
    <row r="2171" spans="1:2">
      <c r="A2171" s="102"/>
      <c r="B2171" s="102"/>
    </row>
    <row r="2172" spans="1:2">
      <c r="A2172" s="102"/>
      <c r="B2172" s="102"/>
    </row>
    <row r="2173" spans="1:2">
      <c r="A2173" s="102"/>
      <c r="B2173" s="102"/>
    </row>
    <row r="2174" spans="1:2">
      <c r="A2174" s="102"/>
      <c r="B2174" s="102"/>
    </row>
    <row r="2175" spans="1:2">
      <c r="A2175" s="102"/>
      <c r="B2175" s="102"/>
    </row>
    <row r="2176" spans="1:2">
      <c r="A2176" s="102"/>
      <c r="B2176" s="102"/>
    </row>
    <row r="2177" spans="1:2">
      <c r="A2177" s="102"/>
      <c r="B2177" s="102"/>
    </row>
    <row r="2178" spans="1:2">
      <c r="A2178" s="102"/>
      <c r="B2178" s="102"/>
    </row>
    <row r="2179" spans="1:2">
      <c r="A2179" s="102"/>
      <c r="B2179" s="102"/>
    </row>
    <row r="2180" spans="1:2">
      <c r="A2180" s="102"/>
      <c r="B2180" s="102"/>
    </row>
    <row r="2181" spans="1:2">
      <c r="A2181" s="102"/>
      <c r="B2181" s="102"/>
    </row>
    <row r="2182" spans="1:2">
      <c r="A2182" s="102"/>
      <c r="B2182" s="102"/>
    </row>
    <row r="2183" spans="1:2">
      <c r="A2183" s="102"/>
      <c r="B2183" s="102"/>
    </row>
    <row r="2184" spans="1:2">
      <c r="A2184" s="102"/>
      <c r="B2184" s="102"/>
    </row>
    <row r="2185" spans="1:2">
      <c r="A2185" s="102"/>
      <c r="B2185" s="102"/>
    </row>
    <row r="2186" spans="1:2">
      <c r="A2186" s="102"/>
      <c r="B2186" s="102"/>
    </row>
    <row r="2187" spans="1:2">
      <c r="A2187" s="102"/>
      <c r="B2187" s="102"/>
    </row>
    <row r="2188" spans="1:2">
      <c r="A2188" s="102"/>
      <c r="B2188" s="102"/>
    </row>
    <row r="2189" spans="1:2">
      <c r="A2189" s="102"/>
      <c r="B2189" s="102"/>
    </row>
    <row r="2190" spans="1:2">
      <c r="A2190" s="102"/>
      <c r="B2190" s="102"/>
    </row>
    <row r="2191" spans="1:2">
      <c r="A2191" s="102"/>
      <c r="B2191" s="102"/>
    </row>
    <row r="2192" spans="1:2">
      <c r="A2192" s="102"/>
      <c r="B2192" s="102"/>
    </row>
    <row r="2193" spans="1:2">
      <c r="A2193" s="102"/>
      <c r="B2193" s="102"/>
    </row>
    <row r="2194" spans="1:2">
      <c r="A2194" s="102"/>
      <c r="B2194" s="102"/>
    </row>
    <row r="2195" spans="1:2">
      <c r="A2195" s="102"/>
      <c r="B2195" s="102"/>
    </row>
    <row r="2196" spans="1:2">
      <c r="A2196" s="102"/>
      <c r="B2196" s="102"/>
    </row>
    <row r="2197" spans="1:2">
      <c r="A2197" s="102"/>
      <c r="B2197" s="102"/>
    </row>
    <row r="2198" spans="1:2">
      <c r="A2198" s="102"/>
      <c r="B2198" s="102"/>
    </row>
    <row r="2199" spans="1:2">
      <c r="A2199" s="102"/>
      <c r="B2199" s="102"/>
    </row>
    <row r="2200" spans="1:2">
      <c r="A2200" s="102"/>
      <c r="B2200" s="102"/>
    </row>
    <row r="2201" spans="1:2">
      <c r="A2201" s="102"/>
      <c r="B2201" s="102"/>
    </row>
    <row r="2202" spans="1:2">
      <c r="A2202" s="102"/>
      <c r="B2202" s="102"/>
    </row>
    <row r="2203" spans="1:2">
      <c r="A2203" s="102"/>
      <c r="B2203" s="102"/>
    </row>
    <row r="2204" spans="1:2">
      <c r="A2204" s="102"/>
      <c r="B2204" s="102"/>
    </row>
    <row r="2205" spans="1:2">
      <c r="A2205" s="102"/>
      <c r="B2205" s="102"/>
    </row>
    <row r="2206" spans="1:2">
      <c r="A2206" s="102"/>
      <c r="B2206" s="102"/>
    </row>
    <row r="2207" spans="1:2">
      <c r="A2207" s="102"/>
      <c r="B2207" s="102"/>
    </row>
    <row r="2208" spans="1:2">
      <c r="A2208" s="102"/>
      <c r="B2208" s="102"/>
    </row>
    <row r="2209" spans="1:2">
      <c r="A2209" s="102"/>
      <c r="B2209" s="102"/>
    </row>
    <row r="2210" spans="1:2">
      <c r="A2210" s="102"/>
      <c r="B2210" s="102"/>
    </row>
    <row r="2211" spans="1:2">
      <c r="A2211" s="102"/>
      <c r="B2211" s="102"/>
    </row>
    <row r="2212" spans="1:2">
      <c r="A2212" s="102"/>
      <c r="B2212" s="102"/>
    </row>
    <row r="2213" spans="1:2">
      <c r="A2213" s="102"/>
      <c r="B2213" s="102"/>
    </row>
    <row r="2214" spans="1:2">
      <c r="A2214" s="102"/>
      <c r="B2214" s="102"/>
    </row>
    <row r="2215" spans="1:2">
      <c r="A2215" s="102"/>
      <c r="B2215" s="102"/>
    </row>
    <row r="2216" spans="1:2">
      <c r="A2216" s="102"/>
      <c r="B2216" s="102"/>
    </row>
    <row r="2217" spans="1:2">
      <c r="A2217" s="102"/>
      <c r="B2217" s="102"/>
    </row>
    <row r="2218" spans="1:2">
      <c r="A2218" s="102"/>
      <c r="B2218" s="102"/>
    </row>
    <row r="2219" spans="1:2">
      <c r="A2219" s="102"/>
      <c r="B2219" s="102"/>
    </row>
    <row r="2220" spans="1:2">
      <c r="A2220" s="102"/>
      <c r="B2220" s="102"/>
    </row>
    <row r="2221" spans="1:2">
      <c r="A2221" s="102"/>
      <c r="B2221" s="102"/>
    </row>
    <row r="2222" spans="1:2">
      <c r="A2222" s="102"/>
      <c r="B2222" s="102"/>
    </row>
    <row r="2223" spans="1:2">
      <c r="A2223" s="102"/>
      <c r="B2223" s="102"/>
    </row>
    <row r="2224" spans="1:2">
      <c r="A2224" s="102"/>
      <c r="B2224" s="102"/>
    </row>
    <row r="2225" spans="1:2">
      <c r="A2225" s="102"/>
      <c r="B2225" s="102"/>
    </row>
    <row r="2226" spans="1:2">
      <c r="A2226" s="102"/>
      <c r="B2226" s="102"/>
    </row>
    <row r="2227" spans="1:2">
      <c r="A2227" s="102"/>
      <c r="B2227" s="102"/>
    </row>
    <row r="2228" spans="1:2">
      <c r="A2228" s="102"/>
      <c r="B2228" s="102"/>
    </row>
    <row r="2229" spans="1:2">
      <c r="A2229" s="102"/>
      <c r="B2229" s="102"/>
    </row>
    <row r="2230" spans="1:2">
      <c r="A2230" s="102"/>
      <c r="B2230" s="102"/>
    </row>
    <row r="2231" spans="1:2">
      <c r="A2231" s="102"/>
      <c r="B2231" s="102"/>
    </row>
    <row r="2232" spans="1:2">
      <c r="A2232" s="102"/>
      <c r="B2232" s="102"/>
    </row>
    <row r="2233" spans="1:2">
      <c r="A2233" s="102"/>
      <c r="B2233" s="102"/>
    </row>
    <row r="2234" spans="1:2">
      <c r="A2234" s="102"/>
      <c r="B2234" s="102"/>
    </row>
    <row r="2235" spans="1:2">
      <c r="A2235" s="102"/>
      <c r="B2235" s="102"/>
    </row>
    <row r="2236" spans="1:2">
      <c r="A2236" s="102"/>
      <c r="B2236" s="102"/>
    </row>
    <row r="2237" spans="1:2">
      <c r="A2237" s="102"/>
      <c r="B2237" s="102"/>
    </row>
    <row r="2238" spans="1:2">
      <c r="A2238" s="102"/>
      <c r="B2238" s="102"/>
    </row>
    <row r="2239" spans="1:2">
      <c r="A2239" s="102"/>
      <c r="B2239" s="102"/>
    </row>
    <row r="2240" spans="1:2">
      <c r="A2240" s="102"/>
      <c r="B2240" s="102"/>
    </row>
    <row r="2241" spans="1:2">
      <c r="A2241" s="102"/>
      <c r="B2241" s="102"/>
    </row>
    <row r="2242" spans="1:2">
      <c r="A2242" s="102"/>
      <c r="B2242" s="102"/>
    </row>
    <row r="2243" spans="1:2">
      <c r="A2243" s="102"/>
      <c r="B2243" s="102"/>
    </row>
    <row r="2244" spans="1:2">
      <c r="A2244" s="102"/>
      <c r="B2244" s="102"/>
    </row>
    <row r="2245" spans="1:2">
      <c r="A2245" s="102"/>
      <c r="B2245" s="102"/>
    </row>
    <row r="2246" spans="1:2">
      <c r="A2246" s="102"/>
      <c r="B2246" s="102"/>
    </row>
    <row r="2247" spans="1:2">
      <c r="A2247" s="102"/>
      <c r="B2247" s="102"/>
    </row>
    <row r="2248" spans="1:2">
      <c r="A2248" s="102"/>
      <c r="B2248" s="102"/>
    </row>
    <row r="2249" spans="1:2">
      <c r="A2249" s="102"/>
      <c r="B2249" s="102"/>
    </row>
    <row r="2250" spans="1:2">
      <c r="A2250" s="102"/>
      <c r="B2250" s="102"/>
    </row>
    <row r="2251" spans="1:2">
      <c r="A2251" s="102"/>
      <c r="B2251" s="102"/>
    </row>
    <row r="2252" spans="1:2">
      <c r="A2252" s="102"/>
      <c r="B2252" s="102"/>
    </row>
    <row r="2253" spans="1:2">
      <c r="A2253" s="102"/>
      <c r="B2253" s="102"/>
    </row>
    <row r="2254" spans="1:2">
      <c r="A2254" s="102"/>
      <c r="B2254" s="102"/>
    </row>
    <row r="2255" spans="1:2">
      <c r="A2255" s="102"/>
      <c r="B2255" s="102"/>
    </row>
    <row r="2256" spans="1:2">
      <c r="A2256" s="102"/>
      <c r="B2256" s="102"/>
    </row>
    <row r="2257" spans="1:2">
      <c r="A2257" s="102"/>
      <c r="B2257" s="102"/>
    </row>
    <row r="2258" spans="1:2">
      <c r="A2258" s="102"/>
      <c r="B2258" s="102"/>
    </row>
    <row r="2259" spans="1:2">
      <c r="A2259" s="102"/>
      <c r="B2259" s="102"/>
    </row>
    <row r="2260" spans="1:2">
      <c r="A2260" s="102"/>
      <c r="B2260" s="102"/>
    </row>
    <row r="2261" spans="1:2">
      <c r="A2261" s="102"/>
      <c r="B2261" s="102"/>
    </row>
    <row r="2262" spans="1:2">
      <c r="A2262" s="102"/>
      <c r="B2262" s="102"/>
    </row>
    <row r="2263" spans="1:2">
      <c r="A2263" s="102"/>
      <c r="B2263" s="102"/>
    </row>
    <row r="2264" spans="1:2">
      <c r="A2264" s="102"/>
      <c r="B2264" s="102"/>
    </row>
    <row r="2265" spans="1:2">
      <c r="A2265" s="102"/>
      <c r="B2265" s="102"/>
    </row>
    <row r="2266" spans="1:2">
      <c r="A2266" s="102"/>
      <c r="B2266" s="102"/>
    </row>
    <row r="2267" spans="1:2">
      <c r="A2267" s="102"/>
      <c r="B2267" s="102"/>
    </row>
    <row r="2268" spans="1:2">
      <c r="A2268" s="102"/>
      <c r="B2268" s="102"/>
    </row>
    <row r="2269" spans="1:2">
      <c r="A2269" s="102"/>
      <c r="B2269" s="102"/>
    </row>
    <row r="2270" spans="1:2">
      <c r="A2270" s="102"/>
      <c r="B2270" s="102"/>
    </row>
    <row r="2271" spans="1:2">
      <c r="A2271" s="102"/>
      <c r="B2271" s="102"/>
    </row>
    <row r="2272" spans="1:2">
      <c r="A2272" s="102"/>
      <c r="B2272" s="102"/>
    </row>
    <row r="2273" spans="1:2">
      <c r="A2273" s="102"/>
      <c r="B2273" s="102"/>
    </row>
    <row r="2274" spans="1:2">
      <c r="A2274" s="102"/>
      <c r="B2274" s="102"/>
    </row>
    <row r="2275" spans="1:2">
      <c r="A2275" s="102"/>
      <c r="B2275" s="102"/>
    </row>
    <row r="2276" spans="1:2">
      <c r="A2276" s="102"/>
      <c r="B2276" s="102"/>
    </row>
    <row r="2277" spans="1:2">
      <c r="A2277" s="102"/>
      <c r="B2277" s="102"/>
    </row>
    <row r="2278" spans="1:2">
      <c r="A2278" s="102"/>
      <c r="B2278" s="102"/>
    </row>
    <row r="2279" spans="1:2">
      <c r="A2279" s="102"/>
      <c r="B2279" s="102"/>
    </row>
    <row r="2280" spans="1:2">
      <c r="A2280" s="102"/>
      <c r="B2280" s="102"/>
    </row>
    <row r="2281" spans="1:2">
      <c r="A2281" s="102"/>
      <c r="B2281" s="102"/>
    </row>
    <row r="2282" spans="1:2">
      <c r="A2282" s="102"/>
      <c r="B2282" s="102"/>
    </row>
    <row r="2283" spans="1:2">
      <c r="A2283" s="102"/>
      <c r="B2283" s="102"/>
    </row>
    <row r="2284" spans="1:2">
      <c r="A2284" s="102"/>
      <c r="B2284" s="102"/>
    </row>
    <row r="2285" spans="1:2">
      <c r="A2285" s="102"/>
      <c r="B2285" s="102"/>
    </row>
    <row r="2286" spans="1:2">
      <c r="A2286" s="102"/>
      <c r="B2286" s="102"/>
    </row>
    <row r="2287" spans="1:2">
      <c r="A2287" s="102"/>
      <c r="B2287" s="102"/>
    </row>
    <row r="2288" spans="1:2">
      <c r="A2288" s="102"/>
      <c r="B2288" s="102"/>
    </row>
    <row r="2289" spans="1:2">
      <c r="A2289" s="102"/>
      <c r="B2289" s="102"/>
    </row>
    <row r="2290" spans="1:2">
      <c r="A2290" s="102"/>
      <c r="B2290" s="102"/>
    </row>
    <row r="2291" spans="1:2">
      <c r="A2291" s="102"/>
      <c r="B2291" s="102"/>
    </row>
    <row r="2292" spans="1:2">
      <c r="A2292" s="102"/>
      <c r="B2292" s="102"/>
    </row>
    <row r="2293" spans="1:2">
      <c r="A2293" s="102"/>
      <c r="B2293" s="102"/>
    </row>
    <row r="2294" spans="1:2">
      <c r="A2294" s="102"/>
      <c r="B2294" s="102"/>
    </row>
    <row r="2295" spans="1:2">
      <c r="A2295" s="102"/>
      <c r="B2295" s="102"/>
    </row>
    <row r="2296" spans="1:2">
      <c r="A2296" s="102"/>
      <c r="B2296" s="102"/>
    </row>
    <row r="2297" spans="1:2">
      <c r="A2297" s="102"/>
      <c r="B2297" s="102"/>
    </row>
    <row r="2298" spans="1:2">
      <c r="A2298" s="102"/>
      <c r="B2298" s="102"/>
    </row>
    <row r="2299" spans="1:2">
      <c r="A2299" s="102"/>
      <c r="B2299" s="102"/>
    </row>
    <row r="2300" spans="1:2">
      <c r="A2300" s="102"/>
      <c r="B2300" s="102"/>
    </row>
    <row r="2301" spans="1:2">
      <c r="A2301" s="102"/>
      <c r="B2301" s="102"/>
    </row>
    <row r="2302" spans="1:2">
      <c r="A2302" s="102"/>
      <c r="B2302" s="102"/>
    </row>
    <row r="2303" spans="1:2">
      <c r="A2303" s="102"/>
      <c r="B2303" s="102"/>
    </row>
    <row r="2304" spans="1:2">
      <c r="A2304" s="102"/>
      <c r="B2304" s="102"/>
    </row>
    <row r="2305" spans="1:2">
      <c r="A2305" s="102"/>
      <c r="B2305" s="102"/>
    </row>
    <row r="2306" spans="1:2">
      <c r="A2306" s="102"/>
      <c r="B2306" s="102"/>
    </row>
    <row r="2307" spans="1:2">
      <c r="A2307" s="102"/>
      <c r="B2307" s="102"/>
    </row>
    <row r="2308" spans="1:2">
      <c r="A2308" s="102"/>
      <c r="B2308" s="102"/>
    </row>
    <row r="2309" spans="1:2">
      <c r="A2309" s="102"/>
      <c r="B2309" s="102"/>
    </row>
    <row r="2310" spans="1:2">
      <c r="A2310" s="102"/>
      <c r="B2310" s="102"/>
    </row>
    <row r="2311" spans="1:2">
      <c r="A2311" s="102"/>
      <c r="B2311" s="102"/>
    </row>
    <row r="2312" spans="1:2">
      <c r="A2312" s="102"/>
      <c r="B2312" s="102"/>
    </row>
    <row r="2313" spans="1:2">
      <c r="A2313" s="102"/>
      <c r="B2313" s="102"/>
    </row>
    <row r="2314" spans="1:2">
      <c r="A2314" s="102"/>
      <c r="B2314" s="102"/>
    </row>
    <row r="2315" spans="1:2">
      <c r="A2315" s="102"/>
      <c r="B2315" s="102"/>
    </row>
    <row r="2316" spans="1:2">
      <c r="A2316" s="102"/>
      <c r="B2316" s="102"/>
    </row>
    <row r="2317" spans="1:2">
      <c r="A2317" s="102"/>
      <c r="B2317" s="102"/>
    </row>
    <row r="2318" spans="1:2">
      <c r="A2318" s="102"/>
      <c r="B2318" s="102"/>
    </row>
    <row r="2319" spans="1:2">
      <c r="A2319" s="102"/>
      <c r="B2319" s="102"/>
    </row>
    <row r="2320" spans="1:2">
      <c r="A2320" s="102"/>
      <c r="B2320" s="102"/>
    </row>
    <row r="2321" spans="1:2">
      <c r="A2321" s="102"/>
      <c r="B2321" s="102"/>
    </row>
    <row r="2322" spans="1:2">
      <c r="A2322" s="102"/>
      <c r="B2322" s="102"/>
    </row>
    <row r="2323" spans="1:2">
      <c r="A2323" s="102"/>
      <c r="B2323" s="102"/>
    </row>
    <row r="2324" spans="1:2">
      <c r="A2324" s="102"/>
      <c r="B2324" s="102"/>
    </row>
    <row r="2325" spans="1:2">
      <c r="A2325" s="102"/>
      <c r="B2325" s="102"/>
    </row>
    <row r="2326" spans="1:2">
      <c r="A2326" s="102"/>
      <c r="B2326" s="102"/>
    </row>
    <row r="2327" spans="1:2">
      <c r="A2327" s="102"/>
      <c r="B2327" s="102"/>
    </row>
    <row r="2328" spans="1:2">
      <c r="A2328" s="102"/>
      <c r="B2328" s="102"/>
    </row>
    <row r="2329" spans="1:2">
      <c r="A2329" s="102"/>
      <c r="B2329" s="102"/>
    </row>
    <row r="2330" spans="1:2">
      <c r="A2330" s="102"/>
      <c r="B2330" s="102"/>
    </row>
    <row r="2331" spans="1:2">
      <c r="A2331" s="102"/>
      <c r="B2331" s="102"/>
    </row>
    <row r="2332" spans="1:2">
      <c r="A2332" s="102"/>
      <c r="B2332" s="102"/>
    </row>
    <row r="2333" spans="1:2">
      <c r="A2333" s="102"/>
      <c r="B2333" s="102"/>
    </row>
    <row r="2334" spans="1:2">
      <c r="A2334" s="102"/>
      <c r="B2334" s="102"/>
    </row>
    <row r="2335" spans="1:2">
      <c r="A2335" s="102"/>
      <c r="B2335" s="102"/>
    </row>
    <row r="2336" spans="1:2">
      <c r="A2336" s="102"/>
      <c r="B2336" s="102"/>
    </row>
    <row r="2337" spans="1:2">
      <c r="A2337" s="102"/>
      <c r="B2337" s="102"/>
    </row>
    <row r="2338" spans="1:2">
      <c r="A2338" s="102"/>
      <c r="B2338" s="102"/>
    </row>
    <row r="2339" spans="1:2">
      <c r="A2339" s="102"/>
      <c r="B2339" s="102"/>
    </row>
    <row r="2340" spans="1:2">
      <c r="A2340" s="102"/>
      <c r="B2340" s="102"/>
    </row>
    <row r="2341" spans="1:2">
      <c r="A2341" s="102"/>
      <c r="B2341" s="102"/>
    </row>
    <row r="2342" spans="1:2">
      <c r="A2342" s="102"/>
      <c r="B2342" s="102"/>
    </row>
    <row r="2343" spans="1:2">
      <c r="A2343" s="102"/>
      <c r="B2343" s="102"/>
    </row>
    <row r="2344" spans="1:2">
      <c r="A2344" s="102"/>
      <c r="B2344" s="102"/>
    </row>
    <row r="2345" spans="1:2">
      <c r="A2345" s="102"/>
      <c r="B2345" s="102"/>
    </row>
    <row r="2346" spans="1:2">
      <c r="A2346" s="102"/>
      <c r="B2346" s="102"/>
    </row>
    <row r="2347" spans="1:2">
      <c r="A2347" s="102"/>
      <c r="B2347" s="102"/>
    </row>
    <row r="2348" spans="1:2">
      <c r="A2348" s="102"/>
      <c r="B2348" s="102"/>
    </row>
    <row r="2349" spans="1:2">
      <c r="A2349" s="102"/>
      <c r="B2349" s="102"/>
    </row>
    <row r="2350" spans="1:2">
      <c r="A2350" s="102"/>
      <c r="B2350" s="102"/>
    </row>
    <row r="2351" spans="1:2">
      <c r="A2351" s="102"/>
      <c r="B2351" s="102"/>
    </row>
    <row r="2352" spans="1:2">
      <c r="A2352" s="102"/>
      <c r="B2352" s="102"/>
    </row>
    <row r="2353" spans="1:2">
      <c r="A2353" s="102"/>
      <c r="B2353" s="102"/>
    </row>
    <row r="2354" spans="1:2">
      <c r="A2354" s="102"/>
      <c r="B2354" s="102"/>
    </row>
    <row r="2355" spans="1:2">
      <c r="A2355" s="102"/>
      <c r="B2355" s="102"/>
    </row>
    <row r="2356" spans="1:2">
      <c r="A2356" s="102"/>
      <c r="B2356" s="102"/>
    </row>
    <row r="2357" spans="1:2">
      <c r="A2357" s="102"/>
      <c r="B2357" s="102"/>
    </row>
    <row r="2358" spans="1:2">
      <c r="A2358" s="102"/>
      <c r="B2358" s="102"/>
    </row>
    <row r="2359" spans="1:2">
      <c r="A2359" s="102"/>
      <c r="B2359" s="102"/>
    </row>
    <row r="2360" spans="1:2">
      <c r="A2360" s="102"/>
      <c r="B2360" s="102"/>
    </row>
    <row r="2361" spans="1:2">
      <c r="A2361" s="102"/>
      <c r="B2361" s="102"/>
    </row>
    <row r="2362" spans="1:2">
      <c r="A2362" s="102"/>
      <c r="B2362" s="102"/>
    </row>
    <row r="2363" spans="1:2">
      <c r="A2363" s="102"/>
      <c r="B2363" s="102"/>
    </row>
    <row r="2364" spans="1:2">
      <c r="A2364" s="102"/>
      <c r="B2364" s="102"/>
    </row>
    <row r="2365" spans="1:2">
      <c r="A2365" s="102"/>
      <c r="B2365" s="102"/>
    </row>
    <row r="2366" spans="1:2">
      <c r="A2366" s="102"/>
      <c r="B2366" s="102"/>
    </row>
    <row r="2367" spans="1:2">
      <c r="A2367" s="102"/>
      <c r="B2367" s="102"/>
    </row>
    <row r="2368" spans="1:2">
      <c r="A2368" s="102"/>
      <c r="B2368" s="102"/>
    </row>
    <row r="2369" spans="1:2">
      <c r="A2369" s="102"/>
      <c r="B2369" s="102"/>
    </row>
    <row r="2370" spans="1:2">
      <c r="A2370" s="102"/>
      <c r="B2370" s="102"/>
    </row>
    <row r="2371" spans="1:2">
      <c r="A2371" s="102"/>
      <c r="B2371" s="102"/>
    </row>
    <row r="2372" spans="1:2">
      <c r="A2372" s="102"/>
      <c r="B2372" s="102"/>
    </row>
    <row r="2373" spans="1:2">
      <c r="A2373" s="102"/>
      <c r="B2373" s="102"/>
    </row>
    <row r="2374" spans="1:2">
      <c r="A2374" s="102"/>
      <c r="B2374" s="102"/>
    </row>
    <row r="2375" spans="1:2">
      <c r="A2375" s="102"/>
      <c r="B2375" s="102"/>
    </row>
    <row r="2376" spans="1:2">
      <c r="A2376" s="102"/>
      <c r="B2376" s="102"/>
    </row>
    <row r="2377" spans="1:2">
      <c r="A2377" s="102"/>
      <c r="B2377" s="102"/>
    </row>
    <row r="2378" spans="1:2">
      <c r="A2378" s="102"/>
      <c r="B2378" s="102"/>
    </row>
    <row r="2379" spans="1:2">
      <c r="A2379" s="102"/>
      <c r="B2379" s="102"/>
    </row>
    <row r="2380" spans="1:2">
      <c r="A2380" s="102"/>
      <c r="B2380" s="102"/>
    </row>
    <row r="2381" spans="1:2">
      <c r="A2381" s="102"/>
      <c r="B2381" s="102"/>
    </row>
    <row r="2382" spans="1:2">
      <c r="A2382" s="102"/>
      <c r="B2382" s="102"/>
    </row>
    <row r="2383" spans="1:2">
      <c r="A2383" s="102"/>
      <c r="B2383" s="102"/>
    </row>
    <row r="2384" spans="1:2">
      <c r="A2384" s="102"/>
      <c r="B2384" s="102"/>
    </row>
    <row r="2385" spans="1:2">
      <c r="A2385" s="102"/>
      <c r="B2385" s="102"/>
    </row>
    <row r="2386" spans="1:2">
      <c r="A2386" s="102"/>
      <c r="B2386" s="102"/>
    </row>
    <row r="2387" spans="1:2">
      <c r="A2387" s="102"/>
      <c r="B2387" s="102"/>
    </row>
    <row r="2388" spans="1:2">
      <c r="A2388" s="102"/>
      <c r="B2388" s="102"/>
    </row>
    <row r="2389" spans="1:2">
      <c r="A2389" s="102"/>
      <c r="B2389" s="102"/>
    </row>
    <row r="2390" spans="1:2">
      <c r="A2390" s="102"/>
      <c r="B2390" s="102"/>
    </row>
    <row r="2391" spans="1:2">
      <c r="A2391" s="102"/>
      <c r="B2391" s="102"/>
    </row>
    <row r="2392" spans="1:2">
      <c r="A2392" s="102"/>
      <c r="B2392" s="102"/>
    </row>
    <row r="2393" spans="1:2">
      <c r="A2393" s="102"/>
      <c r="B2393" s="102"/>
    </row>
    <row r="2394" spans="1:2">
      <c r="A2394" s="102"/>
      <c r="B2394" s="102"/>
    </row>
    <row r="2395" spans="1:2">
      <c r="A2395" s="102"/>
      <c r="B2395" s="102"/>
    </row>
    <row r="2396" spans="1:2">
      <c r="A2396" s="102"/>
      <c r="B2396" s="102"/>
    </row>
    <row r="2397" spans="1:2">
      <c r="A2397" s="102"/>
      <c r="B2397" s="102"/>
    </row>
    <row r="2398" spans="1:2">
      <c r="A2398" s="102"/>
      <c r="B2398" s="102"/>
    </row>
    <row r="2399" spans="1:2">
      <c r="A2399" s="102"/>
      <c r="B2399" s="102"/>
    </row>
    <row r="2400" spans="1:2">
      <c r="A2400" s="102"/>
      <c r="B2400" s="102"/>
    </row>
    <row r="2401" spans="1:2">
      <c r="A2401" s="102"/>
      <c r="B2401" s="102"/>
    </row>
    <row r="2402" spans="1:2">
      <c r="A2402" s="102"/>
      <c r="B2402" s="102"/>
    </row>
    <row r="2403" spans="1:2">
      <c r="A2403" s="102"/>
      <c r="B2403" s="102"/>
    </row>
    <row r="2404" spans="1:2">
      <c r="A2404" s="102"/>
      <c r="B2404" s="102"/>
    </row>
    <row r="2405" spans="1:2">
      <c r="A2405" s="102"/>
      <c r="B2405" s="102"/>
    </row>
    <row r="2406" spans="1:2">
      <c r="A2406" s="102"/>
      <c r="B2406" s="102"/>
    </row>
    <row r="2407" spans="1:2">
      <c r="A2407" s="102"/>
      <c r="B2407" s="102"/>
    </row>
    <row r="2408" spans="1:2">
      <c r="A2408" s="102"/>
      <c r="B2408" s="102"/>
    </row>
    <row r="2409" spans="1:2">
      <c r="A2409" s="102"/>
      <c r="B2409" s="102"/>
    </row>
    <row r="2410" spans="1:2">
      <c r="A2410" s="102"/>
      <c r="B2410" s="102"/>
    </row>
    <row r="2411" spans="1:2">
      <c r="A2411" s="102"/>
      <c r="B2411" s="102"/>
    </row>
    <row r="2412" spans="1:2">
      <c r="A2412" s="102"/>
      <c r="B2412" s="102"/>
    </row>
    <row r="2413" spans="1:2">
      <c r="A2413" s="102"/>
      <c r="B2413" s="102"/>
    </row>
    <row r="2414" spans="1:2">
      <c r="A2414" s="102"/>
      <c r="B2414" s="102"/>
    </row>
    <row r="2415" spans="1:2">
      <c r="A2415" s="102"/>
      <c r="B2415" s="102"/>
    </row>
    <row r="2416" spans="1:2">
      <c r="A2416" s="102"/>
      <c r="B2416" s="102"/>
    </row>
    <row r="2417" spans="1:2">
      <c r="A2417" s="102"/>
      <c r="B2417" s="102"/>
    </row>
    <row r="2418" spans="1:2">
      <c r="A2418" s="102"/>
      <c r="B2418" s="102"/>
    </row>
    <row r="2419" spans="1:2">
      <c r="A2419" s="102"/>
      <c r="B2419" s="102"/>
    </row>
    <row r="2420" spans="1:2">
      <c r="A2420" s="102"/>
      <c r="B2420" s="102"/>
    </row>
    <row r="2421" spans="1:2">
      <c r="A2421" s="102"/>
      <c r="B2421" s="102"/>
    </row>
    <row r="2422" spans="1:2">
      <c r="A2422" s="102"/>
      <c r="B2422" s="102"/>
    </row>
    <row r="2423" spans="1:2">
      <c r="A2423" s="102"/>
      <c r="B2423" s="102"/>
    </row>
    <row r="2424" spans="1:2">
      <c r="A2424" s="102"/>
      <c r="B2424" s="102"/>
    </row>
    <row r="2425" spans="1:2">
      <c r="A2425" s="102"/>
      <c r="B2425" s="102"/>
    </row>
    <row r="2426" spans="1:2">
      <c r="A2426" s="102"/>
      <c r="B2426" s="102"/>
    </row>
    <row r="2427" spans="1:2">
      <c r="A2427" s="102"/>
      <c r="B2427" s="102"/>
    </row>
    <row r="2428" spans="1:2">
      <c r="A2428" s="102"/>
      <c r="B2428" s="102"/>
    </row>
    <row r="2429" spans="1:2">
      <c r="A2429" s="102"/>
      <c r="B2429" s="102"/>
    </row>
    <row r="2430" spans="1:2">
      <c r="A2430" s="102"/>
      <c r="B2430" s="102"/>
    </row>
    <row r="2431" spans="1:2">
      <c r="A2431" s="102"/>
      <c r="B2431" s="102"/>
    </row>
    <row r="2432" spans="1:2">
      <c r="A2432" s="102"/>
      <c r="B2432" s="102"/>
    </row>
    <row r="2433" spans="1:2">
      <c r="A2433" s="102"/>
      <c r="B2433" s="102"/>
    </row>
    <row r="2434" spans="1:2">
      <c r="A2434" s="102"/>
      <c r="B2434" s="102"/>
    </row>
    <row r="2435" spans="1:2">
      <c r="A2435" s="102"/>
      <c r="B2435" s="102"/>
    </row>
    <row r="2436" spans="1:2">
      <c r="A2436" s="102"/>
      <c r="B2436" s="102"/>
    </row>
    <row r="2437" spans="1:2">
      <c r="A2437" s="102"/>
      <c r="B2437" s="102"/>
    </row>
    <row r="2438" spans="1:2">
      <c r="A2438" s="102"/>
      <c r="B2438" s="102"/>
    </row>
    <row r="2439" spans="1:2">
      <c r="A2439" s="102"/>
      <c r="B2439" s="102"/>
    </row>
    <row r="2440" spans="1:2">
      <c r="A2440" s="102"/>
      <c r="B2440" s="102"/>
    </row>
    <row r="2441" spans="1:2">
      <c r="A2441" s="102"/>
      <c r="B2441" s="102"/>
    </row>
    <row r="2442" spans="1:2">
      <c r="A2442" s="102"/>
      <c r="B2442" s="102"/>
    </row>
    <row r="2443" spans="1:2">
      <c r="A2443" s="102"/>
      <c r="B2443" s="102"/>
    </row>
    <row r="2444" spans="1:2">
      <c r="A2444" s="102"/>
      <c r="B2444" s="102"/>
    </row>
    <row r="2445" spans="1:2">
      <c r="A2445" s="102"/>
      <c r="B2445" s="102"/>
    </row>
    <row r="2446" spans="1:2">
      <c r="A2446" s="102"/>
      <c r="B2446" s="102"/>
    </row>
    <row r="2447" spans="1:2">
      <c r="A2447" s="102"/>
      <c r="B2447" s="102"/>
    </row>
    <row r="2448" spans="1:2">
      <c r="A2448" s="102"/>
      <c r="B2448" s="102"/>
    </row>
    <row r="2449" spans="1:2">
      <c r="A2449" s="102"/>
      <c r="B2449" s="102"/>
    </row>
    <row r="2450" spans="1:2">
      <c r="A2450" s="102"/>
      <c r="B2450" s="102"/>
    </row>
    <row r="2451" spans="1:2">
      <c r="A2451" s="102"/>
      <c r="B2451" s="102"/>
    </row>
    <row r="2452" spans="1:2">
      <c r="A2452" s="102"/>
      <c r="B2452" s="102"/>
    </row>
    <row r="2453" spans="1:2">
      <c r="A2453" s="102"/>
      <c r="B2453" s="102"/>
    </row>
    <row r="2454" spans="1:2">
      <c r="A2454" s="102"/>
      <c r="B2454" s="102"/>
    </row>
    <row r="2455" spans="1:2">
      <c r="A2455" s="102"/>
      <c r="B2455" s="102"/>
    </row>
    <row r="2456" spans="1:2">
      <c r="A2456" s="102"/>
      <c r="B2456" s="102"/>
    </row>
    <row r="2457" spans="1:2">
      <c r="A2457" s="102"/>
      <c r="B2457" s="102"/>
    </row>
    <row r="2458" spans="1:2">
      <c r="A2458" s="102"/>
      <c r="B2458" s="102"/>
    </row>
    <row r="2459" spans="1:2">
      <c r="A2459" s="102"/>
      <c r="B2459" s="102"/>
    </row>
    <row r="2460" spans="1:2">
      <c r="A2460" s="102"/>
      <c r="B2460" s="102"/>
    </row>
    <row r="2461" spans="1:2">
      <c r="A2461" s="102"/>
      <c r="B2461" s="102"/>
    </row>
    <row r="2462" spans="1:2">
      <c r="A2462" s="102"/>
      <c r="B2462" s="102"/>
    </row>
    <row r="2463" spans="1:2">
      <c r="A2463" s="102"/>
      <c r="B2463" s="102"/>
    </row>
    <row r="2464" spans="1:2">
      <c r="A2464" s="102"/>
      <c r="B2464" s="102"/>
    </row>
    <row r="2465" spans="1:2">
      <c r="A2465" s="102"/>
      <c r="B2465" s="102"/>
    </row>
    <row r="2466" spans="1:2">
      <c r="A2466" s="102"/>
      <c r="B2466" s="102"/>
    </row>
    <row r="2467" spans="1:2">
      <c r="A2467" s="102"/>
      <c r="B2467" s="102"/>
    </row>
    <row r="2468" spans="1:2">
      <c r="A2468" s="102"/>
      <c r="B2468" s="102"/>
    </row>
    <row r="2469" spans="1:2">
      <c r="A2469" s="102"/>
      <c r="B2469" s="102"/>
    </row>
    <row r="2470" spans="1:2">
      <c r="A2470" s="102"/>
      <c r="B2470" s="102"/>
    </row>
    <row r="2471" spans="1:2">
      <c r="A2471" s="102"/>
      <c r="B2471" s="102"/>
    </row>
    <row r="2472" spans="1:2">
      <c r="A2472" s="102"/>
      <c r="B2472" s="102"/>
    </row>
    <row r="2473" spans="1:2">
      <c r="A2473" s="102"/>
      <c r="B2473" s="102"/>
    </row>
    <row r="2474" spans="1:2">
      <c r="A2474" s="102"/>
      <c r="B2474" s="102"/>
    </row>
    <row r="2475" spans="1:2">
      <c r="A2475" s="102"/>
      <c r="B2475" s="102"/>
    </row>
    <row r="2476" spans="1:2">
      <c r="A2476" s="102"/>
      <c r="B2476" s="102"/>
    </row>
    <row r="2477" spans="1:2">
      <c r="A2477" s="102"/>
      <c r="B2477" s="102"/>
    </row>
    <row r="2478" spans="1:2">
      <c r="A2478" s="102"/>
      <c r="B2478" s="102"/>
    </row>
    <row r="2479" spans="1:2">
      <c r="A2479" s="102"/>
      <c r="B2479" s="102"/>
    </row>
    <row r="2480" spans="1:2">
      <c r="A2480" s="102"/>
      <c r="B2480" s="102"/>
    </row>
    <row r="2481" spans="1:2">
      <c r="A2481" s="102"/>
      <c r="B2481" s="102"/>
    </row>
    <row r="2482" spans="1:2">
      <c r="A2482" s="102"/>
      <c r="B2482" s="102"/>
    </row>
    <row r="2483" spans="1:2">
      <c r="A2483" s="102"/>
      <c r="B2483" s="102"/>
    </row>
    <row r="2484" spans="1:2">
      <c r="A2484" s="102"/>
      <c r="B2484" s="102"/>
    </row>
    <row r="2485" spans="1:2">
      <c r="A2485" s="102"/>
      <c r="B2485" s="102"/>
    </row>
    <row r="2486" spans="1:2">
      <c r="A2486" s="102"/>
      <c r="B2486" s="102"/>
    </row>
    <row r="2487" spans="1:2">
      <c r="A2487" s="102"/>
      <c r="B2487" s="102"/>
    </row>
    <row r="2488" spans="1:2">
      <c r="A2488" s="102"/>
      <c r="B2488" s="102"/>
    </row>
    <row r="2489" spans="1:2">
      <c r="A2489" s="102"/>
      <c r="B2489" s="102"/>
    </row>
    <row r="2490" spans="1:2">
      <c r="A2490" s="102"/>
      <c r="B2490" s="102"/>
    </row>
    <row r="2491" spans="1:2">
      <c r="A2491" s="102"/>
      <c r="B2491" s="102"/>
    </row>
    <row r="2492" spans="1:2">
      <c r="A2492" s="102"/>
      <c r="B2492" s="102"/>
    </row>
    <row r="2493" spans="1:2">
      <c r="A2493" s="102"/>
      <c r="B2493" s="102"/>
    </row>
    <row r="2494" spans="1:2">
      <c r="A2494" s="102"/>
      <c r="B2494" s="102"/>
    </row>
    <row r="2495" spans="1:2">
      <c r="A2495" s="102"/>
      <c r="B2495" s="102"/>
    </row>
    <row r="2496" spans="1:2">
      <c r="A2496" s="102"/>
      <c r="B2496" s="102"/>
    </row>
    <row r="2497" spans="1:2">
      <c r="A2497" s="102"/>
      <c r="B2497" s="102"/>
    </row>
    <row r="2498" spans="1:2">
      <c r="A2498" s="102"/>
      <c r="B2498" s="102"/>
    </row>
    <row r="2499" spans="1:2">
      <c r="A2499" s="102"/>
      <c r="B2499" s="102"/>
    </row>
    <row r="2500" spans="1:2">
      <c r="A2500" s="102"/>
      <c r="B2500" s="102"/>
    </row>
    <row r="2501" spans="1:2">
      <c r="A2501" s="102"/>
      <c r="B2501" s="102"/>
    </row>
    <row r="2502" spans="1:2">
      <c r="A2502" s="102"/>
      <c r="B2502" s="102"/>
    </row>
    <row r="2503" spans="1:2">
      <c r="A2503" s="102"/>
      <c r="B2503" s="102"/>
    </row>
    <row r="2504" spans="1:2">
      <c r="A2504" s="102"/>
      <c r="B2504" s="102"/>
    </row>
    <row r="2505" spans="1:2">
      <c r="A2505" s="102"/>
      <c r="B2505" s="102"/>
    </row>
    <row r="2506" spans="1:2">
      <c r="A2506" s="102"/>
      <c r="B2506" s="102"/>
    </row>
    <row r="2507" spans="1:2">
      <c r="A2507" s="102"/>
      <c r="B2507" s="102"/>
    </row>
    <row r="2508" spans="1:2">
      <c r="A2508" s="102"/>
      <c r="B2508" s="102"/>
    </row>
    <row r="2509" spans="1:2">
      <c r="A2509" s="102"/>
      <c r="B2509" s="102"/>
    </row>
    <row r="2510" spans="1:2">
      <c r="A2510" s="102"/>
      <c r="B2510" s="102"/>
    </row>
    <row r="2511" spans="1:2">
      <c r="A2511" s="102"/>
      <c r="B2511" s="102"/>
    </row>
    <row r="2512" spans="1:2">
      <c r="A2512" s="102"/>
      <c r="B2512" s="102"/>
    </row>
    <row r="2513" spans="1:2">
      <c r="A2513" s="102"/>
      <c r="B2513" s="102"/>
    </row>
    <row r="2514" spans="1:2">
      <c r="A2514" s="102"/>
      <c r="B2514" s="102"/>
    </row>
    <row r="2515" spans="1:2">
      <c r="A2515" s="102"/>
      <c r="B2515" s="102"/>
    </row>
    <row r="2516" spans="1:2">
      <c r="A2516" s="102"/>
      <c r="B2516" s="102"/>
    </row>
    <row r="2517" spans="1:2">
      <c r="A2517" s="102"/>
      <c r="B2517" s="102"/>
    </row>
    <row r="2518" spans="1:2">
      <c r="A2518" s="102"/>
      <c r="B2518" s="102"/>
    </row>
    <row r="2519" spans="1:2">
      <c r="A2519" s="102"/>
      <c r="B2519" s="102"/>
    </row>
    <row r="2520" spans="1:2">
      <c r="A2520" s="102"/>
      <c r="B2520" s="102"/>
    </row>
    <row r="2521" spans="1:2">
      <c r="A2521" s="102"/>
      <c r="B2521" s="102"/>
    </row>
    <row r="2522" spans="1:2">
      <c r="A2522" s="102"/>
      <c r="B2522" s="102"/>
    </row>
    <row r="2523" spans="1:2">
      <c r="A2523" s="102"/>
      <c r="B2523" s="102"/>
    </row>
    <row r="2524" spans="1:2">
      <c r="A2524" s="102"/>
      <c r="B2524" s="102"/>
    </row>
    <row r="2525" spans="1:2">
      <c r="A2525" s="102"/>
      <c r="B2525" s="102"/>
    </row>
    <row r="2526" spans="1:2">
      <c r="A2526" s="102"/>
      <c r="B2526" s="102"/>
    </row>
    <row r="2527" spans="1:2">
      <c r="A2527" s="102"/>
      <c r="B2527" s="102"/>
    </row>
    <row r="2528" spans="1:2">
      <c r="A2528" s="102"/>
      <c r="B2528" s="102"/>
    </row>
    <row r="2529" spans="1:2">
      <c r="A2529" s="102"/>
      <c r="B2529" s="102"/>
    </row>
    <row r="2530" spans="1:2">
      <c r="A2530" s="102"/>
      <c r="B2530" s="102"/>
    </row>
    <row r="2531" spans="1:2">
      <c r="A2531" s="102"/>
      <c r="B2531" s="102"/>
    </row>
    <row r="2532" spans="1:2">
      <c r="A2532" s="102"/>
      <c r="B2532" s="102"/>
    </row>
    <row r="2533" spans="1:2">
      <c r="A2533" s="102"/>
      <c r="B2533" s="102"/>
    </row>
    <row r="2534" spans="1:2">
      <c r="A2534" s="102"/>
      <c r="B2534" s="102"/>
    </row>
    <row r="2535" spans="1:2">
      <c r="A2535" s="102"/>
      <c r="B2535" s="102"/>
    </row>
    <row r="2536" spans="1:2">
      <c r="A2536" s="102"/>
      <c r="B2536" s="102"/>
    </row>
    <row r="2537" spans="1:2">
      <c r="A2537" s="102"/>
      <c r="B2537" s="102"/>
    </row>
    <row r="2538" spans="1:2">
      <c r="A2538" s="102"/>
      <c r="B2538" s="102"/>
    </row>
    <row r="2539" spans="1:2">
      <c r="A2539" s="102"/>
      <c r="B2539" s="102"/>
    </row>
    <row r="2540" spans="1:2">
      <c r="A2540" s="102"/>
      <c r="B2540" s="102"/>
    </row>
    <row r="2541" spans="1:2">
      <c r="A2541" s="102"/>
      <c r="B2541" s="102"/>
    </row>
    <row r="2542" spans="1:2">
      <c r="A2542" s="102"/>
      <c r="B2542" s="102"/>
    </row>
    <row r="2543" spans="1:2">
      <c r="A2543" s="102"/>
      <c r="B2543" s="102"/>
    </row>
    <row r="2544" spans="1:2">
      <c r="A2544" s="102"/>
      <c r="B2544" s="102"/>
    </row>
    <row r="2545" spans="1:2">
      <c r="A2545" s="102"/>
      <c r="B2545" s="102"/>
    </row>
    <row r="2546" spans="1:2">
      <c r="A2546" s="102"/>
      <c r="B2546" s="102"/>
    </row>
    <row r="2547" spans="1:2">
      <c r="A2547" s="102"/>
      <c r="B2547" s="102"/>
    </row>
    <row r="2548" spans="1:2">
      <c r="A2548" s="102"/>
      <c r="B2548" s="102"/>
    </row>
    <row r="2549" spans="1:2">
      <c r="A2549" s="102"/>
      <c r="B2549" s="102"/>
    </row>
    <row r="2550" spans="1:2">
      <c r="A2550" s="102"/>
      <c r="B2550" s="102"/>
    </row>
    <row r="2551" spans="1:2">
      <c r="A2551" s="102"/>
      <c r="B2551" s="102"/>
    </row>
    <row r="2552" spans="1:2">
      <c r="A2552" s="102"/>
      <c r="B2552" s="102"/>
    </row>
    <row r="2553" spans="1:2">
      <c r="A2553" s="102"/>
      <c r="B2553" s="102"/>
    </row>
    <row r="2554" spans="1:2">
      <c r="A2554" s="102"/>
      <c r="B2554" s="102"/>
    </row>
    <row r="2555" spans="1:2">
      <c r="A2555" s="102"/>
      <c r="B2555" s="102"/>
    </row>
    <row r="2556" spans="1:2">
      <c r="A2556" s="102"/>
      <c r="B2556" s="102"/>
    </row>
    <row r="2557" spans="1:2">
      <c r="A2557" s="102"/>
      <c r="B2557" s="102"/>
    </row>
    <row r="2558" spans="1:2">
      <c r="A2558" s="102"/>
      <c r="B2558" s="102"/>
    </row>
    <row r="2559" spans="1:2">
      <c r="A2559" s="102"/>
      <c r="B2559" s="102"/>
    </row>
    <row r="2560" spans="1:2">
      <c r="A2560" s="102"/>
      <c r="B2560" s="102"/>
    </row>
    <row r="2561" spans="1:2">
      <c r="A2561" s="102"/>
      <c r="B2561" s="102"/>
    </row>
    <row r="2562" spans="1:2">
      <c r="A2562" s="102"/>
      <c r="B2562" s="102"/>
    </row>
    <row r="2563" spans="1:2">
      <c r="A2563" s="102"/>
      <c r="B2563" s="102"/>
    </row>
    <row r="2564" spans="1:2">
      <c r="A2564" s="102"/>
      <c r="B2564" s="102"/>
    </row>
    <row r="2565" spans="1:2">
      <c r="A2565" s="102"/>
      <c r="B2565" s="102"/>
    </row>
    <row r="2566" spans="1:2">
      <c r="A2566" s="102"/>
      <c r="B2566" s="102"/>
    </row>
    <row r="2567" spans="1:2">
      <c r="A2567" s="102"/>
      <c r="B2567" s="102"/>
    </row>
    <row r="2568" spans="1:2">
      <c r="A2568" s="102"/>
      <c r="B2568" s="102"/>
    </row>
    <row r="2569" spans="1:2">
      <c r="A2569" s="102"/>
      <c r="B2569" s="102"/>
    </row>
    <row r="2570" spans="1:2">
      <c r="A2570" s="102"/>
      <c r="B2570" s="102"/>
    </row>
    <row r="2571" spans="1:2">
      <c r="A2571" s="102"/>
      <c r="B2571" s="102"/>
    </row>
    <row r="2572" spans="1:2">
      <c r="A2572" s="102"/>
      <c r="B2572" s="102"/>
    </row>
    <row r="2573" spans="1:2">
      <c r="A2573" s="102"/>
      <c r="B2573" s="102"/>
    </row>
    <row r="2574" spans="1:2">
      <c r="A2574" s="102"/>
      <c r="B2574" s="102"/>
    </row>
    <row r="2575" spans="1:2">
      <c r="A2575" s="102"/>
      <c r="B2575" s="102"/>
    </row>
    <row r="2576" spans="1:2">
      <c r="A2576" s="102"/>
      <c r="B2576" s="102"/>
    </row>
    <row r="2577" spans="1:2">
      <c r="A2577" s="102"/>
      <c r="B2577" s="102"/>
    </row>
    <row r="2578" spans="1:2">
      <c r="A2578" s="102"/>
      <c r="B2578" s="102"/>
    </row>
    <row r="2579" spans="1:2">
      <c r="A2579" s="102"/>
      <c r="B2579" s="102"/>
    </row>
    <row r="2580" spans="1:2">
      <c r="A2580" s="102"/>
      <c r="B2580" s="102"/>
    </row>
    <row r="2581" spans="1:2">
      <c r="A2581" s="102"/>
      <c r="B2581" s="102"/>
    </row>
    <row r="2582" spans="1:2">
      <c r="A2582" s="102"/>
      <c r="B2582" s="102"/>
    </row>
    <row r="2583" spans="1:2">
      <c r="A2583" s="102"/>
      <c r="B2583" s="102"/>
    </row>
    <row r="2584" spans="1:2">
      <c r="A2584" s="102"/>
      <c r="B2584" s="102"/>
    </row>
    <row r="2585" spans="1:2">
      <c r="A2585" s="102"/>
      <c r="B2585" s="102"/>
    </row>
    <row r="2586" spans="1:2">
      <c r="A2586" s="102"/>
      <c r="B2586" s="102"/>
    </row>
    <row r="2587" spans="1:2">
      <c r="A2587" s="102"/>
      <c r="B2587" s="102"/>
    </row>
    <row r="2588" spans="1:2">
      <c r="A2588" s="102"/>
      <c r="B2588" s="102"/>
    </row>
    <row r="2589" spans="1:2">
      <c r="A2589" s="102"/>
      <c r="B2589" s="102"/>
    </row>
    <row r="2590" spans="1:2">
      <c r="A2590" s="102"/>
      <c r="B2590" s="102"/>
    </row>
    <row r="2591" spans="1:2">
      <c r="A2591" s="102"/>
      <c r="B2591" s="102"/>
    </row>
    <row r="2592" spans="1:2">
      <c r="A2592" s="102"/>
      <c r="B2592" s="102"/>
    </row>
    <row r="2593" spans="1:2">
      <c r="A2593" s="102"/>
      <c r="B2593" s="102"/>
    </row>
    <row r="2594" spans="1:2">
      <c r="A2594" s="102"/>
      <c r="B2594" s="102"/>
    </row>
    <row r="2595" spans="1:2">
      <c r="A2595" s="102"/>
      <c r="B2595" s="102"/>
    </row>
    <row r="2596" spans="1:2">
      <c r="A2596" s="102"/>
      <c r="B2596" s="102"/>
    </row>
    <row r="2597" spans="1:2">
      <c r="A2597" s="102"/>
      <c r="B2597" s="102"/>
    </row>
    <row r="2598" spans="1:2">
      <c r="A2598" s="102"/>
      <c r="B2598" s="102"/>
    </row>
    <row r="2599" spans="1:2">
      <c r="A2599" s="102"/>
      <c r="B2599" s="102"/>
    </row>
    <row r="2600" spans="1:2">
      <c r="A2600" s="102"/>
      <c r="B2600" s="102"/>
    </row>
    <row r="2601" spans="1:2">
      <c r="A2601" s="102"/>
      <c r="B2601" s="102"/>
    </row>
    <row r="2602" spans="1:2">
      <c r="A2602" s="102"/>
      <c r="B2602" s="102"/>
    </row>
    <row r="2603" spans="1:2">
      <c r="A2603" s="102"/>
      <c r="B2603" s="102"/>
    </row>
    <row r="2604" spans="1:2">
      <c r="A2604" s="102"/>
      <c r="B2604" s="102"/>
    </row>
    <row r="2605" spans="1:2">
      <c r="A2605" s="102"/>
      <c r="B2605" s="102"/>
    </row>
    <row r="2606" spans="1:2">
      <c r="A2606" s="102"/>
      <c r="B2606" s="102"/>
    </row>
    <row r="2607" spans="1:2">
      <c r="A2607" s="102"/>
      <c r="B2607" s="102"/>
    </row>
    <row r="2608" spans="1:2">
      <c r="A2608" s="102"/>
      <c r="B2608" s="102"/>
    </row>
    <row r="2609" spans="1:2">
      <c r="A2609" s="102"/>
      <c r="B2609" s="102"/>
    </row>
    <row r="2610" spans="1:2">
      <c r="A2610" s="102"/>
      <c r="B2610" s="102"/>
    </row>
    <row r="2611" spans="1:2">
      <c r="A2611" s="102"/>
      <c r="B2611" s="102"/>
    </row>
    <row r="2612" spans="1:2">
      <c r="A2612" s="102"/>
      <c r="B2612" s="102"/>
    </row>
    <row r="2613" spans="1:2">
      <c r="A2613" s="102"/>
      <c r="B2613" s="102"/>
    </row>
    <row r="2614" spans="1:2">
      <c r="A2614" s="102"/>
      <c r="B2614" s="102"/>
    </row>
    <row r="2615" spans="1:2">
      <c r="A2615" s="102"/>
      <c r="B2615" s="102"/>
    </row>
    <row r="2616" spans="1:2">
      <c r="A2616" s="102"/>
      <c r="B2616" s="102"/>
    </row>
    <row r="2617" spans="1:2">
      <c r="A2617" s="102"/>
      <c r="B2617" s="102"/>
    </row>
    <row r="2618" spans="1:2">
      <c r="A2618" s="102"/>
      <c r="B2618" s="102"/>
    </row>
    <row r="2619" spans="1:2">
      <c r="A2619" s="102"/>
      <c r="B2619" s="102"/>
    </row>
    <row r="2620" spans="1:2">
      <c r="A2620" s="102"/>
      <c r="B2620" s="102"/>
    </row>
    <row r="2621" spans="1:2">
      <c r="A2621" s="102"/>
      <c r="B2621" s="102"/>
    </row>
    <row r="2622" spans="1:2">
      <c r="A2622" s="102"/>
      <c r="B2622" s="102"/>
    </row>
    <row r="2623" spans="1:2">
      <c r="A2623" s="102"/>
      <c r="B2623" s="102"/>
    </row>
    <row r="2624" spans="1:2">
      <c r="A2624" s="102"/>
      <c r="B2624" s="102"/>
    </row>
    <row r="2625" spans="1:2">
      <c r="A2625" s="102"/>
      <c r="B2625" s="102"/>
    </row>
    <row r="2626" spans="1:2">
      <c r="A2626" s="102"/>
      <c r="B2626" s="102"/>
    </row>
    <row r="2627" spans="1:2">
      <c r="A2627" s="102"/>
      <c r="B2627" s="102"/>
    </row>
    <row r="2628" spans="1:2">
      <c r="A2628" s="102"/>
      <c r="B2628" s="102"/>
    </row>
    <row r="2629" spans="1:2">
      <c r="A2629" s="102"/>
      <c r="B2629" s="102"/>
    </row>
    <row r="2630" spans="1:2">
      <c r="A2630" s="102"/>
      <c r="B2630" s="102"/>
    </row>
    <row r="2631" spans="1:2">
      <c r="A2631" s="102"/>
      <c r="B2631" s="102"/>
    </row>
    <row r="2632" spans="1:2">
      <c r="A2632" s="102"/>
      <c r="B2632" s="102"/>
    </row>
    <row r="2633" spans="1:2">
      <c r="A2633" s="102"/>
      <c r="B2633" s="102"/>
    </row>
    <row r="2634" spans="1:2">
      <c r="A2634" s="102"/>
      <c r="B2634" s="102"/>
    </row>
    <row r="2635" spans="1:2">
      <c r="A2635" s="102"/>
      <c r="B2635" s="102"/>
    </row>
    <row r="2636" spans="1:2">
      <c r="A2636" s="102"/>
      <c r="B2636" s="102"/>
    </row>
    <row r="2637" spans="1:2">
      <c r="A2637" s="102"/>
      <c r="B2637" s="102"/>
    </row>
    <row r="2638" spans="1:2">
      <c r="A2638" s="102"/>
      <c r="B2638" s="102"/>
    </row>
    <row r="2639" spans="1:2">
      <c r="A2639" s="102"/>
      <c r="B2639" s="102"/>
    </row>
    <row r="2640" spans="1:2">
      <c r="A2640" s="102"/>
      <c r="B2640" s="102"/>
    </row>
    <row r="2641" spans="1:2">
      <c r="A2641" s="102"/>
      <c r="B2641" s="102"/>
    </row>
    <row r="2642" spans="1:2">
      <c r="A2642" s="102"/>
      <c r="B2642" s="102"/>
    </row>
    <row r="2643" spans="1:2">
      <c r="A2643" s="102"/>
      <c r="B2643" s="102"/>
    </row>
    <row r="2644" spans="1:2">
      <c r="A2644" s="102"/>
      <c r="B2644" s="102"/>
    </row>
    <row r="2645" spans="1:2">
      <c r="A2645" s="102"/>
      <c r="B2645" s="102"/>
    </row>
    <row r="2646" spans="1:2">
      <c r="A2646" s="102"/>
      <c r="B2646" s="102"/>
    </row>
    <row r="2647" spans="1:2">
      <c r="A2647" s="102"/>
      <c r="B2647" s="102"/>
    </row>
    <row r="2648" spans="1:2">
      <c r="A2648" s="102"/>
      <c r="B2648" s="102"/>
    </row>
    <row r="2649" spans="1:2">
      <c r="A2649" s="102"/>
      <c r="B2649" s="102"/>
    </row>
    <row r="2650" spans="1:2">
      <c r="A2650" s="102"/>
      <c r="B2650" s="102"/>
    </row>
    <row r="2651" spans="1:2">
      <c r="A2651" s="102"/>
      <c r="B2651" s="102"/>
    </row>
    <row r="2652" spans="1:2">
      <c r="A2652" s="102"/>
      <c r="B2652" s="102"/>
    </row>
    <row r="2653" spans="1:2">
      <c r="A2653" s="102"/>
      <c r="B2653" s="102"/>
    </row>
    <row r="2654" spans="1:2">
      <c r="A2654" s="102"/>
      <c r="B2654" s="102"/>
    </row>
    <row r="2655" spans="1:2">
      <c r="A2655" s="102"/>
      <c r="B2655" s="102"/>
    </row>
    <row r="2656" spans="1:2">
      <c r="A2656" s="102"/>
      <c r="B2656" s="102"/>
    </row>
    <row r="2657" spans="1:2">
      <c r="A2657" s="102"/>
      <c r="B2657" s="102"/>
    </row>
    <row r="2658" spans="1:2">
      <c r="A2658" s="102"/>
      <c r="B2658" s="102"/>
    </row>
    <row r="2659" spans="1:2">
      <c r="A2659" s="102"/>
      <c r="B2659" s="102"/>
    </row>
    <row r="2660" spans="1:2">
      <c r="A2660" s="102"/>
      <c r="B2660" s="102"/>
    </row>
    <row r="2661" spans="1:2">
      <c r="A2661" s="102"/>
      <c r="B2661" s="102"/>
    </row>
    <row r="2662" spans="1:2">
      <c r="A2662" s="102"/>
      <c r="B2662" s="102"/>
    </row>
    <row r="2663" spans="1:2">
      <c r="A2663" s="102"/>
      <c r="B2663" s="102"/>
    </row>
    <row r="2664" spans="1:2">
      <c r="A2664" s="102"/>
      <c r="B2664" s="102"/>
    </row>
    <row r="2665" spans="1:2">
      <c r="A2665" s="102"/>
      <c r="B2665" s="102"/>
    </row>
    <row r="2666" spans="1:2">
      <c r="A2666" s="102"/>
      <c r="B2666" s="102"/>
    </row>
    <row r="2667" spans="1:2">
      <c r="A2667" s="102"/>
      <c r="B2667" s="102"/>
    </row>
    <row r="2668" spans="1:2">
      <c r="A2668" s="102"/>
      <c r="B2668" s="102"/>
    </row>
    <row r="2669" spans="1:2">
      <c r="A2669" s="102"/>
      <c r="B2669" s="102"/>
    </row>
    <row r="2670" spans="1:2">
      <c r="A2670" s="102"/>
      <c r="B2670" s="102"/>
    </row>
    <row r="2671" spans="1:2">
      <c r="A2671" s="102"/>
      <c r="B2671" s="102"/>
    </row>
    <row r="2672" spans="1:2">
      <c r="A2672" s="102"/>
      <c r="B2672" s="102"/>
    </row>
    <row r="2673" spans="1:2">
      <c r="A2673" s="102"/>
      <c r="B2673" s="102"/>
    </row>
    <row r="2674" spans="1:2">
      <c r="A2674" s="102"/>
      <c r="B2674" s="102"/>
    </row>
    <row r="2675" spans="1:2">
      <c r="A2675" s="102"/>
      <c r="B2675" s="102"/>
    </row>
    <row r="2676" spans="1:2">
      <c r="A2676" s="102"/>
      <c r="B2676" s="102"/>
    </row>
    <row r="2677" spans="1:2">
      <c r="A2677" s="102"/>
      <c r="B2677" s="102"/>
    </row>
    <row r="2678" spans="1:2">
      <c r="A2678" s="102"/>
      <c r="B2678" s="102"/>
    </row>
    <row r="2679" spans="1:2">
      <c r="A2679" s="102"/>
      <c r="B2679" s="102"/>
    </row>
    <row r="2680" spans="1:2">
      <c r="A2680" s="102"/>
      <c r="B2680" s="102"/>
    </row>
    <row r="2681" spans="1:2">
      <c r="A2681" s="102"/>
      <c r="B2681" s="102"/>
    </row>
    <row r="2682" spans="1:2">
      <c r="A2682" s="102"/>
      <c r="B2682" s="102"/>
    </row>
    <row r="2683" spans="1:2">
      <c r="A2683" s="102"/>
      <c r="B2683" s="102"/>
    </row>
    <row r="2684" spans="1:2">
      <c r="A2684" s="102"/>
      <c r="B2684" s="102"/>
    </row>
    <row r="2685" spans="1:2">
      <c r="A2685" s="102"/>
      <c r="B2685" s="102"/>
    </row>
    <row r="2686" spans="1:2">
      <c r="A2686" s="102"/>
      <c r="B2686" s="102"/>
    </row>
    <row r="2687" spans="1:2">
      <c r="A2687" s="102"/>
      <c r="B2687" s="102"/>
    </row>
    <row r="2688" spans="1:2">
      <c r="A2688" s="102"/>
      <c r="B2688" s="102"/>
    </row>
    <row r="2689" spans="1:2">
      <c r="A2689" s="102"/>
      <c r="B2689" s="102"/>
    </row>
    <row r="2690" spans="1:2">
      <c r="A2690" s="102"/>
      <c r="B2690" s="102"/>
    </row>
    <row r="2691" spans="1:2">
      <c r="A2691" s="102"/>
      <c r="B2691" s="102"/>
    </row>
    <row r="2692" spans="1:2">
      <c r="A2692" s="102"/>
      <c r="B2692" s="102"/>
    </row>
    <row r="2693" spans="1:2">
      <c r="A2693" s="102"/>
      <c r="B2693" s="102"/>
    </row>
    <row r="2694" spans="1:2">
      <c r="A2694" s="102"/>
      <c r="B2694" s="102"/>
    </row>
    <row r="2695" spans="1:2">
      <c r="A2695" s="102"/>
      <c r="B2695" s="102"/>
    </row>
    <row r="2696" spans="1:2">
      <c r="A2696" s="102"/>
      <c r="B2696" s="102"/>
    </row>
    <row r="2697" spans="1:2">
      <c r="A2697" s="102"/>
      <c r="B2697" s="102"/>
    </row>
    <row r="2698" spans="1:2">
      <c r="A2698" s="102"/>
      <c r="B2698" s="102"/>
    </row>
    <row r="2699" spans="1:2">
      <c r="A2699" s="102"/>
      <c r="B2699" s="102"/>
    </row>
    <row r="2700" spans="1:2">
      <c r="A2700" s="102"/>
      <c r="B2700" s="102"/>
    </row>
    <row r="2701" spans="1:2">
      <c r="A2701" s="102"/>
      <c r="B2701" s="102"/>
    </row>
    <row r="2702" spans="1:2">
      <c r="A2702" s="102"/>
      <c r="B2702" s="102"/>
    </row>
    <row r="2703" spans="1:2">
      <c r="A2703" s="102"/>
      <c r="B2703" s="102"/>
    </row>
    <row r="2704" spans="1:2">
      <c r="A2704" s="102"/>
      <c r="B2704" s="102"/>
    </row>
    <row r="2705" spans="1:2">
      <c r="A2705" s="102"/>
      <c r="B2705" s="102"/>
    </row>
    <row r="2706" spans="1:2">
      <c r="A2706" s="102"/>
      <c r="B2706" s="102"/>
    </row>
    <row r="2707" spans="1:2">
      <c r="A2707" s="102"/>
      <c r="B2707" s="102"/>
    </row>
    <row r="2708" spans="1:2">
      <c r="A2708" s="102"/>
      <c r="B2708" s="102"/>
    </row>
    <row r="2709" spans="1:2">
      <c r="A2709" s="102"/>
      <c r="B2709" s="102"/>
    </row>
    <row r="2710" spans="1:2">
      <c r="A2710" s="102"/>
      <c r="B2710" s="102"/>
    </row>
    <row r="2711" spans="1:2">
      <c r="A2711" s="102"/>
      <c r="B2711" s="102"/>
    </row>
    <row r="2712" spans="1:2">
      <c r="A2712" s="102"/>
      <c r="B2712" s="102"/>
    </row>
    <row r="2713" spans="1:2">
      <c r="A2713" s="102"/>
      <c r="B2713" s="102"/>
    </row>
    <row r="2714" spans="1:2">
      <c r="A2714" s="102"/>
      <c r="B2714" s="102"/>
    </row>
    <row r="2715" spans="1:2">
      <c r="A2715" s="102"/>
      <c r="B2715" s="102"/>
    </row>
    <row r="2716" spans="1:2">
      <c r="A2716" s="102"/>
      <c r="B2716" s="102"/>
    </row>
    <row r="2717" spans="1:2">
      <c r="A2717" s="102"/>
      <c r="B2717" s="102"/>
    </row>
    <row r="2718" spans="1:2">
      <c r="A2718" s="102"/>
      <c r="B2718" s="102"/>
    </row>
    <row r="2719" spans="1:2">
      <c r="A2719" s="102"/>
      <c r="B2719" s="102"/>
    </row>
    <row r="2720" spans="1:2">
      <c r="A2720" s="102"/>
      <c r="B2720" s="102"/>
    </row>
    <row r="2721" spans="1:2">
      <c r="A2721" s="102"/>
      <c r="B2721" s="102"/>
    </row>
    <row r="2722" spans="1:2">
      <c r="A2722" s="102"/>
      <c r="B2722" s="102"/>
    </row>
    <row r="2723" spans="1:2">
      <c r="A2723" s="102"/>
      <c r="B2723" s="102"/>
    </row>
    <row r="2724" spans="1:2">
      <c r="A2724" s="102"/>
      <c r="B2724" s="102"/>
    </row>
    <row r="2725" spans="1:2">
      <c r="A2725" s="102"/>
      <c r="B2725" s="102"/>
    </row>
    <row r="2726" spans="1:2">
      <c r="A2726" s="102"/>
      <c r="B2726" s="102"/>
    </row>
    <row r="2727" spans="1:2">
      <c r="A2727" s="102"/>
      <c r="B2727" s="102"/>
    </row>
    <row r="2728" spans="1:2">
      <c r="A2728" s="102"/>
      <c r="B2728" s="102"/>
    </row>
    <row r="2729" spans="1:2">
      <c r="A2729" s="102"/>
      <c r="B2729" s="102"/>
    </row>
    <row r="2730" spans="1:2">
      <c r="A2730" s="102"/>
      <c r="B2730" s="102"/>
    </row>
    <row r="2731" spans="1:2">
      <c r="A2731" s="102"/>
      <c r="B2731" s="102"/>
    </row>
    <row r="2732" spans="1:2">
      <c r="A2732" s="102"/>
      <c r="B2732" s="102"/>
    </row>
    <row r="2733" spans="1:2">
      <c r="A2733" s="102"/>
      <c r="B2733" s="102"/>
    </row>
    <row r="2734" spans="1:2">
      <c r="A2734" s="102"/>
      <c r="B2734" s="102"/>
    </row>
    <row r="2735" spans="1:2">
      <c r="A2735" s="102"/>
      <c r="B2735" s="102"/>
    </row>
    <row r="2736" spans="1:2">
      <c r="A2736" s="102"/>
      <c r="B2736" s="102"/>
    </row>
    <row r="2737" spans="1:2">
      <c r="A2737" s="102"/>
      <c r="B2737" s="102"/>
    </row>
    <row r="2738" spans="1:2">
      <c r="A2738" s="102"/>
      <c r="B2738" s="102"/>
    </row>
    <row r="2739" spans="1:2">
      <c r="A2739" s="102"/>
      <c r="B2739" s="102"/>
    </row>
    <row r="2740" spans="1:2">
      <c r="A2740" s="102"/>
      <c r="B2740" s="102"/>
    </row>
    <row r="2741" spans="1:2">
      <c r="A2741" s="102"/>
      <c r="B2741" s="102"/>
    </row>
    <row r="2742" spans="1:2">
      <c r="A2742" s="102"/>
      <c r="B2742" s="102"/>
    </row>
    <row r="2743" spans="1:2">
      <c r="A2743" s="102"/>
      <c r="B2743" s="102"/>
    </row>
    <row r="2744" spans="1:2">
      <c r="A2744" s="102"/>
      <c r="B2744" s="102"/>
    </row>
    <row r="2745" spans="1:2">
      <c r="A2745" s="102"/>
      <c r="B2745" s="102"/>
    </row>
    <row r="2746" spans="1:2">
      <c r="A2746" s="102"/>
      <c r="B2746" s="102"/>
    </row>
    <row r="2747" spans="1:2">
      <c r="A2747" s="102"/>
      <c r="B2747" s="102"/>
    </row>
    <row r="2748" spans="1:2">
      <c r="A2748" s="102"/>
      <c r="B2748" s="102"/>
    </row>
    <row r="2749" spans="1:2">
      <c r="A2749" s="102"/>
      <c r="B2749" s="102"/>
    </row>
    <row r="2750" spans="1:2">
      <c r="A2750" s="102"/>
      <c r="B2750" s="102"/>
    </row>
    <row r="2751" spans="1:2">
      <c r="A2751" s="102"/>
      <c r="B2751" s="102"/>
    </row>
    <row r="2752" spans="1:2">
      <c r="A2752" s="102"/>
      <c r="B2752" s="102"/>
    </row>
    <row r="2753" spans="1:2">
      <c r="A2753" s="102"/>
      <c r="B2753" s="102"/>
    </row>
    <row r="2754" spans="1:2">
      <c r="A2754" s="102"/>
      <c r="B2754" s="102"/>
    </row>
    <row r="2755" spans="1:2">
      <c r="A2755" s="102"/>
      <c r="B2755" s="102"/>
    </row>
    <row r="2756" spans="1:2">
      <c r="A2756" s="102"/>
      <c r="B2756" s="102"/>
    </row>
    <row r="2757" spans="1:2">
      <c r="A2757" s="102"/>
      <c r="B2757" s="102"/>
    </row>
    <row r="2758" spans="1:2">
      <c r="A2758" s="102"/>
      <c r="B2758" s="102"/>
    </row>
    <row r="2759" spans="1:2">
      <c r="A2759" s="102"/>
      <c r="B2759" s="102"/>
    </row>
    <row r="2760" spans="1:2">
      <c r="A2760" s="102"/>
      <c r="B2760" s="102"/>
    </row>
    <row r="2761" spans="1:2">
      <c r="A2761" s="102"/>
      <c r="B2761" s="102"/>
    </row>
    <row r="2762" spans="1:2">
      <c r="A2762" s="102"/>
      <c r="B2762" s="102"/>
    </row>
    <row r="2763" spans="1:2">
      <c r="A2763" s="102"/>
      <c r="B2763" s="102"/>
    </row>
    <row r="2764" spans="1:2">
      <c r="A2764" s="102"/>
      <c r="B2764" s="102"/>
    </row>
    <row r="2765" spans="1:2">
      <c r="A2765" s="102"/>
      <c r="B2765" s="102"/>
    </row>
    <row r="2766" spans="1:2">
      <c r="A2766" s="102"/>
      <c r="B2766" s="102"/>
    </row>
    <row r="2767" spans="1:2">
      <c r="A2767" s="102"/>
      <c r="B2767" s="102"/>
    </row>
    <row r="2768" spans="1:2">
      <c r="A2768" s="102"/>
      <c r="B2768" s="102"/>
    </row>
    <row r="2769" spans="1:2">
      <c r="A2769" s="102"/>
      <c r="B2769" s="102"/>
    </row>
    <row r="2770" spans="1:2">
      <c r="A2770" s="102"/>
      <c r="B2770" s="102"/>
    </row>
    <row r="2771" spans="1:2">
      <c r="A2771" s="102"/>
      <c r="B2771" s="102"/>
    </row>
    <row r="2772" spans="1:2">
      <c r="A2772" s="102"/>
      <c r="B2772" s="102"/>
    </row>
    <row r="2773" spans="1:2">
      <c r="A2773" s="102"/>
      <c r="B2773" s="102"/>
    </row>
    <row r="2774" spans="1:2">
      <c r="A2774" s="102"/>
      <c r="B2774" s="102"/>
    </row>
    <row r="2775" spans="1:2">
      <c r="A2775" s="102"/>
      <c r="B2775" s="102"/>
    </row>
    <row r="2776" spans="1:2">
      <c r="A2776" s="102"/>
      <c r="B2776" s="102"/>
    </row>
    <row r="2777" spans="1:2">
      <c r="A2777" s="102"/>
      <c r="B2777" s="102"/>
    </row>
    <row r="2778" spans="1:2">
      <c r="A2778" s="102"/>
      <c r="B2778" s="102"/>
    </row>
    <row r="2779" spans="1:2">
      <c r="A2779" s="102"/>
      <c r="B2779" s="102"/>
    </row>
    <row r="2780" spans="1:2">
      <c r="A2780" s="102"/>
      <c r="B2780" s="102"/>
    </row>
    <row r="2781" spans="1:2">
      <c r="A2781" s="102"/>
      <c r="B2781" s="102"/>
    </row>
    <row r="2782" spans="1:2">
      <c r="A2782" s="102"/>
      <c r="B2782" s="102"/>
    </row>
    <row r="2783" spans="1:2">
      <c r="A2783" s="102"/>
      <c r="B2783" s="102"/>
    </row>
    <row r="2784" spans="1:2">
      <c r="A2784" s="102"/>
      <c r="B2784" s="102"/>
    </row>
    <row r="2785" spans="1:2">
      <c r="A2785" s="102"/>
      <c r="B2785" s="102"/>
    </row>
    <row r="2786" spans="1:2">
      <c r="A2786" s="102"/>
      <c r="B2786" s="102"/>
    </row>
    <row r="2787" spans="1:2">
      <c r="A2787" s="102"/>
      <c r="B2787" s="102"/>
    </row>
    <row r="2788" spans="1:2">
      <c r="A2788" s="102"/>
      <c r="B2788" s="102"/>
    </row>
    <row r="2789" spans="1:2">
      <c r="A2789" s="102"/>
      <c r="B2789" s="102"/>
    </row>
    <row r="2790" spans="1:2">
      <c r="A2790" s="102"/>
      <c r="B2790" s="102"/>
    </row>
    <row r="2791" spans="1:2">
      <c r="A2791" s="102"/>
      <c r="B2791" s="102"/>
    </row>
    <row r="2792" spans="1:2">
      <c r="A2792" s="102"/>
      <c r="B2792" s="102"/>
    </row>
    <row r="2793" spans="1:2">
      <c r="A2793" s="102"/>
      <c r="B2793" s="102"/>
    </row>
    <row r="2794" spans="1:2">
      <c r="A2794" s="102"/>
      <c r="B2794" s="102"/>
    </row>
    <row r="2795" spans="1:2">
      <c r="A2795" s="102"/>
      <c r="B2795" s="102"/>
    </row>
    <row r="2796" spans="1:2">
      <c r="A2796" s="102"/>
      <c r="B2796" s="102"/>
    </row>
    <row r="2797" spans="1:2">
      <c r="A2797" s="102"/>
      <c r="B2797" s="102"/>
    </row>
    <row r="2798" spans="1:2">
      <c r="A2798" s="102"/>
      <c r="B2798" s="102"/>
    </row>
    <row r="2799" spans="1:2">
      <c r="A2799" s="102"/>
      <c r="B2799" s="102"/>
    </row>
    <row r="2800" spans="1:2">
      <c r="A2800" s="102"/>
      <c r="B2800" s="102"/>
    </row>
    <row r="2801" spans="1:2">
      <c r="A2801" s="102"/>
      <c r="B2801" s="102"/>
    </row>
    <row r="2802" spans="1:2">
      <c r="A2802" s="102"/>
      <c r="B2802" s="102"/>
    </row>
    <row r="2803" spans="1:2">
      <c r="A2803" s="102"/>
      <c r="B2803" s="102"/>
    </row>
    <row r="2804" spans="1:2">
      <c r="A2804" s="102"/>
      <c r="B2804" s="102"/>
    </row>
    <row r="2805" spans="1:2">
      <c r="A2805" s="102"/>
      <c r="B2805" s="102"/>
    </row>
    <row r="2806" spans="1:2">
      <c r="A2806" s="102"/>
      <c r="B2806" s="102"/>
    </row>
    <row r="2807" spans="1:2">
      <c r="A2807" s="102"/>
      <c r="B2807" s="102"/>
    </row>
    <row r="2808" spans="1:2">
      <c r="A2808" s="102"/>
      <c r="B2808" s="102"/>
    </row>
    <row r="2809" spans="1:2">
      <c r="A2809" s="102"/>
      <c r="B2809" s="102"/>
    </row>
    <row r="2810" spans="1:2">
      <c r="A2810" s="102"/>
      <c r="B2810" s="102"/>
    </row>
    <row r="2811" spans="1:2">
      <c r="A2811" s="102"/>
      <c r="B2811" s="102"/>
    </row>
    <row r="2812" spans="1:2">
      <c r="A2812" s="102"/>
      <c r="B2812" s="102"/>
    </row>
    <row r="2813" spans="1:2">
      <c r="A2813" s="102"/>
      <c r="B2813" s="102"/>
    </row>
    <row r="2814" spans="1:2">
      <c r="A2814" s="102"/>
      <c r="B2814" s="102"/>
    </row>
    <row r="2815" spans="1:2">
      <c r="A2815" s="102"/>
      <c r="B2815" s="102"/>
    </row>
    <row r="2816" spans="1:2">
      <c r="A2816" s="102"/>
      <c r="B2816" s="102"/>
    </row>
    <row r="2817" spans="1:2">
      <c r="A2817" s="102"/>
      <c r="B2817" s="102"/>
    </row>
    <row r="2818" spans="1:2">
      <c r="A2818" s="102"/>
      <c r="B2818" s="102"/>
    </row>
    <row r="2819" spans="1:2">
      <c r="A2819" s="102"/>
      <c r="B2819" s="102"/>
    </row>
    <row r="2820" spans="1:2">
      <c r="A2820" s="102"/>
      <c r="B2820" s="102"/>
    </row>
    <row r="2821" spans="1:2">
      <c r="A2821" s="102"/>
      <c r="B2821" s="102"/>
    </row>
    <row r="2822" spans="1:2">
      <c r="A2822" s="102"/>
      <c r="B2822" s="102"/>
    </row>
    <row r="2823" spans="1:2">
      <c r="A2823" s="102"/>
      <c r="B2823" s="102"/>
    </row>
    <row r="2824" spans="1:2">
      <c r="A2824" s="102"/>
      <c r="B2824" s="102"/>
    </row>
    <row r="2825" spans="1:2">
      <c r="A2825" s="102"/>
      <c r="B2825" s="102"/>
    </row>
    <row r="2826" spans="1:2">
      <c r="A2826" s="102"/>
      <c r="B2826" s="102"/>
    </row>
    <row r="2827" spans="1:2">
      <c r="A2827" s="102"/>
      <c r="B2827" s="102"/>
    </row>
    <row r="2828" spans="1:2">
      <c r="A2828" s="102"/>
      <c r="B2828" s="102"/>
    </row>
    <row r="2829" spans="1:2">
      <c r="A2829" s="102"/>
      <c r="B2829" s="102"/>
    </row>
    <row r="2830" spans="1:2">
      <c r="A2830" s="102"/>
      <c r="B2830" s="102"/>
    </row>
    <row r="2831" spans="1:2">
      <c r="A2831" s="102"/>
      <c r="B2831" s="102"/>
    </row>
    <row r="2832" spans="1:2">
      <c r="A2832" s="102"/>
      <c r="B2832" s="102"/>
    </row>
    <row r="2833" spans="1:2">
      <c r="A2833" s="102"/>
      <c r="B2833" s="102"/>
    </row>
    <row r="2834" spans="1:2">
      <c r="A2834" s="102"/>
      <c r="B2834" s="102"/>
    </row>
    <row r="2835" spans="1:2">
      <c r="A2835" s="102"/>
      <c r="B2835" s="102"/>
    </row>
    <row r="2836" spans="1:2">
      <c r="A2836" s="102"/>
      <c r="B2836" s="102"/>
    </row>
    <row r="2837" spans="1:2">
      <c r="A2837" s="102"/>
      <c r="B2837" s="102"/>
    </row>
    <row r="2838" spans="1:2">
      <c r="A2838" s="102"/>
      <c r="B2838" s="102"/>
    </row>
    <row r="2839" spans="1:2">
      <c r="A2839" s="102"/>
      <c r="B2839" s="102"/>
    </row>
    <row r="2840" spans="1:2">
      <c r="A2840" s="102"/>
      <c r="B2840" s="102"/>
    </row>
    <row r="2841" spans="1:2">
      <c r="A2841" s="102"/>
      <c r="B2841" s="102"/>
    </row>
    <row r="2842" spans="1:2">
      <c r="A2842" s="102"/>
      <c r="B2842" s="102"/>
    </row>
    <row r="2843" spans="1:2">
      <c r="A2843" s="102"/>
      <c r="B2843" s="102"/>
    </row>
    <row r="2844" spans="1:2">
      <c r="A2844" s="102"/>
      <c r="B2844" s="102"/>
    </row>
    <row r="2845" spans="1:2">
      <c r="A2845" s="102"/>
      <c r="B2845" s="102"/>
    </row>
    <row r="2846" spans="1:2">
      <c r="A2846" s="102"/>
      <c r="B2846" s="102"/>
    </row>
    <row r="2847" spans="1:2">
      <c r="A2847" s="102"/>
      <c r="B2847" s="102"/>
    </row>
    <row r="2848" spans="1:2">
      <c r="A2848" s="102"/>
      <c r="B2848" s="102"/>
    </row>
    <row r="2849" spans="1:2">
      <c r="A2849" s="102"/>
      <c r="B2849" s="102"/>
    </row>
    <row r="2850" spans="1:2">
      <c r="A2850" s="102"/>
      <c r="B2850" s="102"/>
    </row>
    <row r="2851" spans="1:2">
      <c r="A2851" s="102"/>
      <c r="B2851" s="102"/>
    </row>
    <row r="2852" spans="1:2">
      <c r="A2852" s="102"/>
      <c r="B2852" s="102"/>
    </row>
    <row r="2853" spans="1:2">
      <c r="A2853" s="102"/>
      <c r="B2853" s="102"/>
    </row>
    <row r="2854" spans="1:2">
      <c r="A2854" s="102"/>
      <c r="B2854" s="102"/>
    </row>
    <row r="2855" spans="1:2">
      <c r="A2855" s="102"/>
      <c r="B2855" s="102"/>
    </row>
    <row r="2856" spans="1:2">
      <c r="A2856" s="102"/>
      <c r="B2856" s="102"/>
    </row>
    <row r="2857" spans="1:2">
      <c r="A2857" s="102"/>
      <c r="B2857" s="102"/>
    </row>
    <row r="2858" spans="1:2">
      <c r="A2858" s="102"/>
      <c r="B2858" s="102"/>
    </row>
    <row r="2859" spans="1:2">
      <c r="A2859" s="102"/>
      <c r="B2859" s="102"/>
    </row>
    <row r="2860" spans="1:2">
      <c r="A2860" s="102"/>
      <c r="B2860" s="102"/>
    </row>
    <row r="2861" spans="1:2">
      <c r="A2861" s="102"/>
      <c r="B2861" s="102"/>
    </row>
    <row r="2862" spans="1:2">
      <c r="A2862" s="102"/>
      <c r="B2862" s="102"/>
    </row>
    <row r="2863" spans="1:2">
      <c r="A2863" s="102"/>
      <c r="B2863" s="102"/>
    </row>
    <row r="2864" spans="1:2">
      <c r="A2864" s="102"/>
      <c r="B2864" s="102"/>
    </row>
    <row r="2865" spans="1:2">
      <c r="A2865" s="102"/>
      <c r="B2865" s="102"/>
    </row>
    <row r="2866" spans="1:2">
      <c r="A2866" s="102"/>
      <c r="B2866" s="102"/>
    </row>
    <row r="2867" spans="1:2">
      <c r="A2867" s="102"/>
      <c r="B2867" s="102"/>
    </row>
    <row r="2868" spans="1:2">
      <c r="A2868" s="102"/>
      <c r="B2868" s="102"/>
    </row>
    <row r="2869" spans="1:2">
      <c r="A2869" s="102"/>
      <c r="B2869" s="102"/>
    </row>
    <row r="2870" spans="1:2">
      <c r="A2870" s="102"/>
      <c r="B2870" s="102"/>
    </row>
    <row r="2871" spans="1:2">
      <c r="A2871" s="102"/>
      <c r="B2871" s="102"/>
    </row>
    <row r="2872" spans="1:2">
      <c r="A2872" s="102"/>
      <c r="B2872" s="102"/>
    </row>
    <row r="2873" spans="1:2">
      <c r="A2873" s="102"/>
      <c r="B2873" s="102"/>
    </row>
    <row r="2874" spans="1:2">
      <c r="A2874" s="102"/>
      <c r="B2874" s="102"/>
    </row>
    <row r="2875" spans="1:2">
      <c r="A2875" s="102"/>
      <c r="B2875" s="102"/>
    </row>
    <row r="2876" spans="1:2">
      <c r="A2876" s="102"/>
      <c r="B2876" s="102"/>
    </row>
    <row r="2877" spans="1:2">
      <c r="A2877" s="102"/>
      <c r="B2877" s="102"/>
    </row>
    <row r="2878" spans="1:2">
      <c r="A2878" s="102"/>
      <c r="B2878" s="102"/>
    </row>
    <row r="2879" spans="1:2">
      <c r="A2879" s="102"/>
      <c r="B2879" s="102"/>
    </row>
    <row r="2880" spans="1:2">
      <c r="A2880" s="102"/>
      <c r="B2880" s="102"/>
    </row>
    <row r="2881" spans="1:2">
      <c r="A2881" s="102"/>
      <c r="B2881" s="102"/>
    </row>
    <row r="2882" spans="1:2">
      <c r="A2882" s="102"/>
      <c r="B2882" s="102"/>
    </row>
    <row r="2883" spans="1:2">
      <c r="A2883" s="102"/>
      <c r="B2883" s="102"/>
    </row>
    <row r="2884" spans="1:2">
      <c r="A2884" s="102"/>
      <c r="B2884" s="102"/>
    </row>
    <row r="2885" spans="1:2">
      <c r="A2885" s="102"/>
      <c r="B2885" s="102"/>
    </row>
    <row r="2886" spans="1:2">
      <c r="A2886" s="102"/>
      <c r="B2886" s="102"/>
    </row>
    <row r="2887" spans="1:2">
      <c r="A2887" s="102"/>
      <c r="B2887" s="102"/>
    </row>
    <row r="2888" spans="1:2">
      <c r="A2888" s="102"/>
      <c r="B2888" s="102"/>
    </row>
    <row r="2889" spans="1:2">
      <c r="A2889" s="102"/>
      <c r="B2889" s="102"/>
    </row>
    <row r="2890" spans="1:2">
      <c r="A2890" s="102"/>
      <c r="B2890" s="102"/>
    </row>
    <row r="2891" spans="1:2">
      <c r="A2891" s="102"/>
      <c r="B2891" s="102"/>
    </row>
    <row r="2892" spans="1:2">
      <c r="A2892" s="102"/>
      <c r="B2892" s="102"/>
    </row>
    <row r="2893" spans="1:2">
      <c r="A2893" s="102"/>
      <c r="B2893" s="102"/>
    </row>
    <row r="2894" spans="1:2">
      <c r="A2894" s="102"/>
      <c r="B2894" s="102"/>
    </row>
    <row r="2895" spans="1:2">
      <c r="A2895" s="102"/>
      <c r="B2895" s="102"/>
    </row>
    <row r="2896" spans="1:2">
      <c r="A2896" s="102"/>
      <c r="B2896" s="102"/>
    </row>
    <row r="2897" spans="1:2">
      <c r="A2897" s="102"/>
      <c r="B2897" s="102"/>
    </row>
    <row r="2898" spans="1:2">
      <c r="A2898" s="102"/>
      <c r="B2898" s="102"/>
    </row>
    <row r="2899" spans="1:2">
      <c r="A2899" s="102"/>
      <c r="B2899" s="102"/>
    </row>
    <row r="2900" spans="1:2">
      <c r="A2900" s="102"/>
      <c r="B2900" s="102"/>
    </row>
    <row r="2901" spans="1:2">
      <c r="A2901" s="102"/>
      <c r="B2901" s="102"/>
    </row>
    <row r="2902" spans="1:2">
      <c r="A2902" s="102"/>
      <c r="B2902" s="102"/>
    </row>
    <row r="2903" spans="1:2">
      <c r="A2903" s="102"/>
      <c r="B2903" s="102"/>
    </row>
    <row r="2904" spans="1:2">
      <c r="A2904" s="102"/>
      <c r="B2904" s="102"/>
    </row>
    <row r="2905" spans="1:2">
      <c r="A2905" s="102"/>
      <c r="B2905" s="102"/>
    </row>
    <row r="2906" spans="1:2">
      <c r="A2906" s="102"/>
      <c r="B2906" s="102"/>
    </row>
    <row r="2907" spans="1:2">
      <c r="A2907" s="102"/>
      <c r="B2907" s="102"/>
    </row>
    <row r="2908" spans="1:2">
      <c r="A2908" s="102"/>
      <c r="B2908" s="102"/>
    </row>
    <row r="2909" spans="1:2">
      <c r="A2909" s="102"/>
      <c r="B2909" s="102"/>
    </row>
    <row r="2910" spans="1:2">
      <c r="A2910" s="102"/>
      <c r="B2910" s="102"/>
    </row>
    <row r="2911" spans="1:2">
      <c r="A2911" s="102"/>
      <c r="B2911" s="102"/>
    </row>
    <row r="2912" spans="1:2">
      <c r="A2912" s="102"/>
      <c r="B2912" s="102"/>
    </row>
    <row r="2913" spans="1:2">
      <c r="A2913" s="102"/>
      <c r="B2913" s="102"/>
    </row>
    <row r="2914" spans="1:2">
      <c r="A2914" s="102"/>
      <c r="B2914" s="102"/>
    </row>
    <row r="2915" spans="1:2">
      <c r="A2915" s="102"/>
      <c r="B2915" s="102"/>
    </row>
    <row r="2916" spans="1:2">
      <c r="A2916" s="102"/>
      <c r="B2916" s="102"/>
    </row>
    <row r="2917" spans="1:2">
      <c r="A2917" s="102"/>
      <c r="B2917" s="102"/>
    </row>
    <row r="2918" spans="1:2">
      <c r="A2918" s="102"/>
      <c r="B2918" s="102"/>
    </row>
    <row r="2919" spans="1:2">
      <c r="A2919" s="102"/>
      <c r="B2919" s="102"/>
    </row>
    <row r="2920" spans="1:2">
      <c r="A2920" s="102"/>
      <c r="B2920" s="102"/>
    </row>
    <row r="2921" spans="1:2">
      <c r="A2921" s="102"/>
      <c r="B2921" s="102"/>
    </row>
    <row r="2922" spans="1:2">
      <c r="A2922" s="102"/>
      <c r="B2922" s="102"/>
    </row>
    <row r="2923" spans="1:2">
      <c r="A2923" s="102"/>
      <c r="B2923" s="102"/>
    </row>
    <row r="2924" spans="1:2">
      <c r="A2924" s="102"/>
      <c r="B2924" s="102"/>
    </row>
    <row r="2925" spans="1:2">
      <c r="A2925" s="102"/>
      <c r="B2925" s="102"/>
    </row>
    <row r="2926" spans="1:2">
      <c r="A2926" s="102"/>
      <c r="B2926" s="102"/>
    </row>
    <row r="2927" spans="1:2">
      <c r="A2927" s="102"/>
      <c r="B2927" s="102"/>
    </row>
    <row r="2928" spans="1:2">
      <c r="A2928" s="102"/>
      <c r="B2928" s="102"/>
    </row>
    <row r="2929" spans="1:2">
      <c r="A2929" s="102"/>
      <c r="B2929" s="102"/>
    </row>
    <row r="2930" spans="1:2">
      <c r="A2930" s="102"/>
      <c r="B2930" s="102"/>
    </row>
    <row r="2931" spans="1:2">
      <c r="A2931" s="102"/>
      <c r="B2931" s="102"/>
    </row>
    <row r="2932" spans="1:2">
      <c r="A2932" s="102"/>
      <c r="B2932" s="102"/>
    </row>
    <row r="2933" spans="1:2">
      <c r="A2933" s="102"/>
      <c r="B2933" s="102"/>
    </row>
    <row r="2934" spans="1:2">
      <c r="A2934" s="102"/>
      <c r="B2934" s="102"/>
    </row>
    <row r="2935" spans="1:2">
      <c r="A2935" s="102"/>
      <c r="B2935" s="102"/>
    </row>
    <row r="2936" spans="1:2">
      <c r="A2936" s="102"/>
      <c r="B2936" s="102"/>
    </row>
    <row r="2937" spans="1:2">
      <c r="A2937" s="102"/>
      <c r="B2937" s="102"/>
    </row>
    <row r="2938" spans="1:2">
      <c r="A2938" s="102"/>
      <c r="B2938" s="102"/>
    </row>
    <row r="2939" spans="1:2">
      <c r="A2939" s="102"/>
      <c r="B2939" s="102"/>
    </row>
    <row r="2940" spans="1:2">
      <c r="A2940" s="102"/>
      <c r="B2940" s="102"/>
    </row>
    <row r="2941" spans="1:2">
      <c r="A2941" s="102"/>
      <c r="B2941" s="102"/>
    </row>
    <row r="2942" spans="1:2">
      <c r="A2942" s="102"/>
      <c r="B2942" s="102"/>
    </row>
    <row r="2943" spans="1:2">
      <c r="A2943" s="102"/>
      <c r="B2943" s="102"/>
    </row>
    <row r="2944" spans="1:2">
      <c r="A2944" s="102"/>
      <c r="B2944" s="102"/>
    </row>
    <row r="2945" spans="1:2">
      <c r="A2945" s="102"/>
      <c r="B2945" s="102"/>
    </row>
    <row r="2946" spans="1:2">
      <c r="A2946" s="102"/>
      <c r="B2946" s="102"/>
    </row>
    <row r="2947" spans="1:2">
      <c r="A2947" s="102"/>
      <c r="B2947" s="102"/>
    </row>
    <row r="2948" spans="1:2">
      <c r="A2948" s="102"/>
      <c r="B2948" s="102"/>
    </row>
    <row r="2949" spans="1:2">
      <c r="A2949" s="102"/>
      <c r="B2949" s="102"/>
    </row>
    <row r="2950" spans="1:2">
      <c r="A2950" s="102"/>
      <c r="B2950" s="102"/>
    </row>
    <row r="2951" spans="1:2">
      <c r="A2951" s="102"/>
      <c r="B2951" s="102"/>
    </row>
    <row r="2952" spans="1:2">
      <c r="A2952" s="102"/>
      <c r="B2952" s="102"/>
    </row>
    <row r="2953" spans="1:2">
      <c r="A2953" s="102"/>
      <c r="B2953" s="102"/>
    </row>
    <row r="2954" spans="1:2">
      <c r="A2954" s="102"/>
      <c r="B2954" s="102"/>
    </row>
    <row r="2955" spans="1:2">
      <c r="A2955" s="102"/>
      <c r="B2955" s="102"/>
    </row>
    <row r="2956" spans="1:2">
      <c r="A2956" s="102"/>
      <c r="B2956" s="102"/>
    </row>
    <row r="2957" spans="1:2">
      <c r="A2957" s="102"/>
      <c r="B2957" s="102"/>
    </row>
    <row r="2958" spans="1:2">
      <c r="A2958" s="102"/>
      <c r="B2958" s="102"/>
    </row>
    <row r="2959" spans="1:2">
      <c r="A2959" s="102"/>
      <c r="B2959" s="102"/>
    </row>
    <row r="2960" spans="1:2">
      <c r="A2960" s="102"/>
      <c r="B2960" s="102"/>
    </row>
    <row r="2961" spans="1:2">
      <c r="A2961" s="102"/>
      <c r="B2961" s="102"/>
    </row>
    <row r="2962" spans="1:2">
      <c r="A2962" s="102"/>
      <c r="B2962" s="102"/>
    </row>
    <row r="2963" spans="1:2">
      <c r="A2963" s="102"/>
      <c r="B2963" s="102"/>
    </row>
    <row r="2964" spans="1:2">
      <c r="A2964" s="102"/>
      <c r="B2964" s="102"/>
    </row>
    <row r="2965" spans="1:2">
      <c r="A2965" s="102"/>
      <c r="B2965" s="102"/>
    </row>
    <row r="2966" spans="1:2">
      <c r="A2966" s="102"/>
      <c r="B2966" s="102"/>
    </row>
    <row r="2967" spans="1:2">
      <c r="A2967" s="102"/>
      <c r="B2967" s="102"/>
    </row>
    <row r="2968" spans="1:2">
      <c r="A2968" s="102"/>
      <c r="B2968" s="102"/>
    </row>
    <row r="2969" spans="1:2">
      <c r="A2969" s="102"/>
      <c r="B2969" s="102"/>
    </row>
    <row r="2970" spans="1:2">
      <c r="A2970" s="102"/>
      <c r="B2970" s="102"/>
    </row>
    <row r="2971" spans="1:2">
      <c r="A2971" s="102"/>
      <c r="B2971" s="102"/>
    </row>
    <row r="2972" spans="1:2">
      <c r="A2972" s="102"/>
      <c r="B2972" s="102"/>
    </row>
    <row r="2973" spans="1:2">
      <c r="A2973" s="102"/>
      <c r="B2973" s="102"/>
    </row>
    <row r="2974" spans="1:2">
      <c r="A2974" s="102"/>
      <c r="B2974" s="102"/>
    </row>
    <row r="2975" spans="1:2">
      <c r="A2975" s="102"/>
      <c r="B2975" s="102"/>
    </row>
    <row r="2976" spans="1:2">
      <c r="A2976" s="102"/>
      <c r="B2976" s="102"/>
    </row>
    <row r="2977" spans="1:2">
      <c r="A2977" s="102"/>
      <c r="B2977" s="102"/>
    </row>
    <row r="2978" spans="1:2">
      <c r="A2978" s="102"/>
      <c r="B2978" s="102"/>
    </row>
    <row r="2979" spans="1:2">
      <c r="A2979" s="102"/>
      <c r="B2979" s="102"/>
    </row>
    <row r="2980" spans="1:2">
      <c r="A2980" s="102"/>
      <c r="B2980" s="102"/>
    </row>
    <row r="2981" spans="1:2">
      <c r="A2981" s="102"/>
      <c r="B2981" s="102"/>
    </row>
    <row r="2982" spans="1:2">
      <c r="A2982" s="102"/>
      <c r="B2982" s="102"/>
    </row>
    <row r="2983" spans="1:2">
      <c r="A2983" s="102"/>
      <c r="B2983" s="102"/>
    </row>
    <row r="2984" spans="1:2">
      <c r="A2984" s="102"/>
      <c r="B2984" s="102"/>
    </row>
    <row r="2985" spans="1:2">
      <c r="A2985" s="102"/>
      <c r="B2985" s="102"/>
    </row>
    <row r="2986" spans="1:2">
      <c r="A2986" s="102"/>
      <c r="B2986" s="102"/>
    </row>
    <row r="2987" spans="1:2">
      <c r="A2987" s="102"/>
      <c r="B2987" s="102"/>
    </row>
    <row r="2988" spans="1:2">
      <c r="A2988" s="102"/>
      <c r="B2988" s="102"/>
    </row>
    <row r="2989" spans="1:2">
      <c r="A2989" s="102"/>
      <c r="B2989" s="102"/>
    </row>
    <row r="2990" spans="1:2">
      <c r="A2990" s="102"/>
      <c r="B2990" s="102"/>
    </row>
    <row r="2991" spans="1:2">
      <c r="A2991" s="102"/>
      <c r="B2991" s="102"/>
    </row>
    <row r="2992" spans="1:2">
      <c r="A2992" s="102"/>
      <c r="B2992" s="102"/>
    </row>
    <row r="2993" spans="1:2">
      <c r="A2993" s="102"/>
      <c r="B2993" s="102"/>
    </row>
    <row r="2994" spans="1:2">
      <c r="A2994" s="102"/>
      <c r="B2994" s="102"/>
    </row>
    <row r="2995" spans="1:2">
      <c r="A2995" s="102"/>
      <c r="B2995" s="102"/>
    </row>
    <row r="2996" spans="1:2">
      <c r="A2996" s="102"/>
      <c r="B2996" s="102"/>
    </row>
    <row r="2997" spans="1:2">
      <c r="A2997" s="102"/>
      <c r="B2997" s="102"/>
    </row>
    <row r="2998" spans="1:2">
      <c r="A2998" s="102"/>
      <c r="B2998" s="102"/>
    </row>
    <row r="2999" spans="1:2">
      <c r="A2999" s="102"/>
      <c r="B2999" s="102"/>
    </row>
    <row r="3000" spans="1:2">
      <c r="A3000" s="102"/>
      <c r="B3000" s="102"/>
    </row>
    <row r="3001" spans="1:2">
      <c r="A3001" s="102"/>
      <c r="B3001" s="102"/>
    </row>
    <row r="3002" spans="1:2">
      <c r="A3002" s="102"/>
      <c r="B3002" s="102"/>
    </row>
    <row r="3003" spans="1:2">
      <c r="A3003" s="102"/>
      <c r="B3003" s="102"/>
    </row>
    <row r="3004" spans="1:2">
      <c r="A3004" s="102"/>
      <c r="B3004" s="102"/>
    </row>
    <row r="3005" spans="1:2">
      <c r="A3005" s="102"/>
      <c r="B3005" s="102"/>
    </row>
    <row r="3006" spans="1:2">
      <c r="A3006" s="102"/>
      <c r="B3006" s="102"/>
    </row>
    <row r="3007" spans="1:2">
      <c r="A3007" s="102"/>
      <c r="B3007" s="102"/>
    </row>
    <row r="3008" spans="1:2">
      <c r="A3008" s="102"/>
      <c r="B3008" s="102"/>
    </row>
    <row r="3009" spans="1:2">
      <c r="A3009" s="102"/>
      <c r="B3009" s="102"/>
    </row>
    <row r="3010" spans="1:2">
      <c r="A3010" s="102"/>
      <c r="B3010" s="102"/>
    </row>
    <row r="3011" spans="1:2">
      <c r="A3011" s="102"/>
      <c r="B3011" s="102"/>
    </row>
    <row r="3012" spans="1:2">
      <c r="A3012" s="102"/>
      <c r="B3012" s="102"/>
    </row>
    <row r="3013" spans="1:2">
      <c r="A3013" s="102"/>
      <c r="B3013" s="102"/>
    </row>
    <row r="3014" spans="1:2">
      <c r="A3014" s="102"/>
      <c r="B3014" s="102"/>
    </row>
    <row r="3015" spans="1:2">
      <c r="A3015" s="102"/>
      <c r="B3015" s="102"/>
    </row>
    <row r="3016" spans="1:2">
      <c r="A3016" s="102"/>
      <c r="B3016" s="102"/>
    </row>
    <row r="3017" spans="1:2">
      <c r="A3017" s="102"/>
      <c r="B3017" s="102"/>
    </row>
    <row r="3018" spans="1:2">
      <c r="A3018" s="102"/>
      <c r="B3018" s="102"/>
    </row>
    <row r="3019" spans="1:2">
      <c r="A3019" s="102"/>
      <c r="B3019" s="102"/>
    </row>
    <row r="3020" spans="1:2">
      <c r="A3020" s="102"/>
      <c r="B3020" s="102"/>
    </row>
    <row r="3021" spans="1:2">
      <c r="A3021" s="102"/>
      <c r="B3021" s="102"/>
    </row>
    <row r="3022" spans="1:2">
      <c r="A3022" s="102"/>
      <c r="B3022" s="102"/>
    </row>
    <row r="3023" spans="1:2">
      <c r="A3023" s="102"/>
      <c r="B3023" s="102"/>
    </row>
    <row r="3024" spans="1:2">
      <c r="A3024" s="102"/>
      <c r="B3024" s="102"/>
    </row>
    <row r="3025" spans="1:2">
      <c r="A3025" s="102"/>
      <c r="B3025" s="102"/>
    </row>
    <row r="3026" spans="1:2">
      <c r="A3026" s="102"/>
      <c r="B3026" s="102"/>
    </row>
    <row r="3027" spans="1:2">
      <c r="A3027" s="102"/>
      <c r="B3027" s="102"/>
    </row>
    <row r="3028" spans="1:2">
      <c r="A3028" s="102"/>
      <c r="B3028" s="102"/>
    </row>
    <row r="3029" spans="1:2">
      <c r="A3029" s="102"/>
      <c r="B3029" s="102"/>
    </row>
    <row r="3030" spans="1:2">
      <c r="A3030" s="102"/>
      <c r="B3030" s="102"/>
    </row>
    <row r="3031" spans="1:2">
      <c r="A3031" s="102"/>
      <c r="B3031" s="102"/>
    </row>
    <row r="3032" spans="1:2">
      <c r="A3032" s="102"/>
      <c r="B3032" s="102"/>
    </row>
    <row r="3033" spans="1:2">
      <c r="A3033" s="102"/>
      <c r="B3033" s="102"/>
    </row>
    <row r="3034" spans="1:2">
      <c r="A3034" s="102"/>
      <c r="B3034" s="102"/>
    </row>
    <row r="3035" spans="1:2">
      <c r="A3035" s="102"/>
      <c r="B3035" s="102"/>
    </row>
    <row r="3036" spans="1:2">
      <c r="A3036" s="102"/>
      <c r="B3036" s="102"/>
    </row>
    <row r="3037" spans="1:2">
      <c r="A3037" s="102"/>
      <c r="B3037" s="102"/>
    </row>
    <row r="3038" spans="1:2">
      <c r="A3038" s="102"/>
      <c r="B3038" s="102"/>
    </row>
    <row r="3039" spans="1:2">
      <c r="A3039" s="102"/>
      <c r="B3039" s="102"/>
    </row>
    <row r="3040" spans="1:2">
      <c r="A3040" s="102"/>
      <c r="B3040" s="102"/>
    </row>
    <row r="3041" spans="1:2">
      <c r="A3041" s="102"/>
      <c r="B3041" s="102"/>
    </row>
    <row r="3042" spans="1:2">
      <c r="A3042" s="102"/>
      <c r="B3042" s="102"/>
    </row>
    <row r="3043" spans="1:2">
      <c r="A3043" s="102"/>
      <c r="B3043" s="102"/>
    </row>
    <row r="3044" spans="1:2">
      <c r="A3044" s="102"/>
      <c r="B3044" s="102"/>
    </row>
    <row r="3045" spans="1:2">
      <c r="A3045" s="102"/>
      <c r="B3045" s="102"/>
    </row>
    <row r="3046" spans="1:2">
      <c r="A3046" s="102"/>
      <c r="B3046" s="102"/>
    </row>
    <row r="3047" spans="1:2">
      <c r="A3047" s="102"/>
      <c r="B3047" s="102"/>
    </row>
    <row r="3048" spans="1:2">
      <c r="A3048" s="102"/>
      <c r="B3048" s="102"/>
    </row>
    <row r="3049" spans="1:2">
      <c r="A3049" s="102"/>
      <c r="B3049" s="102"/>
    </row>
    <row r="3050" spans="1:2">
      <c r="A3050" s="102"/>
      <c r="B3050" s="102"/>
    </row>
    <row r="3051" spans="1:2">
      <c r="A3051" s="102"/>
      <c r="B3051" s="102"/>
    </row>
    <row r="3052" spans="1:2">
      <c r="A3052" s="102"/>
      <c r="B3052" s="102"/>
    </row>
    <row r="3053" spans="1:2">
      <c r="A3053" s="102"/>
      <c r="B3053" s="102"/>
    </row>
    <row r="3054" spans="1:2">
      <c r="A3054" s="102"/>
      <c r="B3054" s="102"/>
    </row>
    <row r="3055" spans="1:2">
      <c r="A3055" s="102"/>
      <c r="B3055" s="102"/>
    </row>
    <row r="3056" spans="1:2">
      <c r="A3056" s="102"/>
      <c r="B3056" s="102"/>
    </row>
    <row r="3057" spans="1:2">
      <c r="A3057" s="102"/>
      <c r="B3057" s="102"/>
    </row>
    <row r="3058" spans="1:2">
      <c r="A3058" s="102"/>
      <c r="B3058" s="102"/>
    </row>
    <row r="3059" spans="1:2">
      <c r="A3059" s="102"/>
      <c r="B3059" s="102"/>
    </row>
    <row r="3060" spans="1:2">
      <c r="A3060" s="102"/>
      <c r="B3060" s="102"/>
    </row>
    <row r="3061" spans="1:2">
      <c r="A3061" s="102"/>
      <c r="B3061" s="102"/>
    </row>
    <row r="3062" spans="1:2">
      <c r="A3062" s="102"/>
      <c r="B3062" s="102"/>
    </row>
    <row r="3063" spans="1:2">
      <c r="A3063" s="102"/>
      <c r="B3063" s="102"/>
    </row>
    <row r="3064" spans="1:2">
      <c r="A3064" s="102"/>
      <c r="B3064" s="102"/>
    </row>
    <row r="3065" spans="1:2">
      <c r="A3065" s="102"/>
      <c r="B3065" s="102"/>
    </row>
    <row r="3066" spans="1:2">
      <c r="A3066" s="102"/>
      <c r="B3066" s="102"/>
    </row>
    <row r="3067" spans="1:2">
      <c r="A3067" s="102"/>
      <c r="B3067" s="102"/>
    </row>
    <row r="3068" spans="1:2">
      <c r="A3068" s="102"/>
      <c r="B3068" s="102"/>
    </row>
    <row r="3069" spans="1:2">
      <c r="A3069" s="102"/>
      <c r="B3069" s="102"/>
    </row>
    <row r="3070" spans="1:2">
      <c r="A3070" s="102"/>
      <c r="B3070" s="102"/>
    </row>
    <row r="3071" spans="1:2">
      <c r="A3071" s="102"/>
      <c r="B3071" s="102"/>
    </row>
    <row r="3072" spans="1:2">
      <c r="A3072" s="102"/>
      <c r="B3072" s="102"/>
    </row>
    <row r="3073" spans="1:2">
      <c r="A3073" s="102"/>
      <c r="B3073" s="102"/>
    </row>
    <row r="3074" spans="1:2">
      <c r="A3074" s="102"/>
      <c r="B3074" s="102"/>
    </row>
    <row r="3075" spans="1:2">
      <c r="A3075" s="102"/>
      <c r="B3075" s="102"/>
    </row>
    <row r="3076" spans="1:2">
      <c r="A3076" s="102"/>
      <c r="B3076" s="102"/>
    </row>
    <row r="3077" spans="1:2">
      <c r="A3077" s="102"/>
      <c r="B3077" s="102"/>
    </row>
    <row r="3078" spans="1:2">
      <c r="A3078" s="102"/>
      <c r="B3078" s="102"/>
    </row>
    <row r="3079" spans="1:2">
      <c r="A3079" s="102"/>
      <c r="B3079" s="102"/>
    </row>
    <row r="3080" spans="1:2">
      <c r="A3080" s="102"/>
      <c r="B3080" s="102"/>
    </row>
    <row r="3081" spans="1:2">
      <c r="A3081" s="102"/>
      <c r="B3081" s="102"/>
    </row>
    <row r="3082" spans="1:2">
      <c r="A3082" s="102"/>
      <c r="B3082" s="102"/>
    </row>
    <row r="3083" spans="1:2">
      <c r="A3083" s="102"/>
      <c r="B3083" s="102"/>
    </row>
    <row r="3084" spans="1:2">
      <c r="A3084" s="102"/>
      <c r="B3084" s="102"/>
    </row>
    <row r="3085" spans="1:2">
      <c r="A3085" s="102"/>
      <c r="B3085" s="102"/>
    </row>
    <row r="3086" spans="1:2">
      <c r="A3086" s="102"/>
      <c r="B3086" s="102"/>
    </row>
    <row r="3087" spans="1:2">
      <c r="A3087" s="102"/>
      <c r="B3087" s="102"/>
    </row>
    <row r="3088" spans="1:2">
      <c r="A3088" s="102"/>
      <c r="B3088" s="102"/>
    </row>
    <row r="3089" spans="1:2">
      <c r="A3089" s="102"/>
      <c r="B3089" s="102"/>
    </row>
    <row r="3090" spans="1:2">
      <c r="A3090" s="102"/>
      <c r="B3090" s="102"/>
    </row>
    <row r="3091" spans="1:2">
      <c r="A3091" s="102"/>
      <c r="B3091" s="102"/>
    </row>
    <row r="3092" spans="1:2">
      <c r="A3092" s="102"/>
      <c r="B3092" s="102"/>
    </row>
    <row r="3093" spans="1:2">
      <c r="A3093" s="102"/>
      <c r="B3093" s="102"/>
    </row>
    <row r="3094" spans="1:2">
      <c r="A3094" s="102"/>
      <c r="B3094" s="102"/>
    </row>
    <row r="3095" spans="1:2">
      <c r="A3095" s="102"/>
      <c r="B3095" s="102"/>
    </row>
    <row r="3096" spans="1:2">
      <c r="A3096" s="102"/>
      <c r="B3096" s="102"/>
    </row>
    <row r="3097" spans="1:2">
      <c r="A3097" s="102"/>
      <c r="B3097" s="102"/>
    </row>
    <row r="3098" spans="1:2">
      <c r="A3098" s="102"/>
      <c r="B3098" s="102"/>
    </row>
    <row r="3099" spans="1:2">
      <c r="A3099" s="102"/>
      <c r="B3099" s="102"/>
    </row>
    <row r="3100" spans="1:2">
      <c r="A3100" s="102"/>
      <c r="B3100" s="102"/>
    </row>
    <row r="3101" spans="1:2">
      <c r="A3101" s="102"/>
      <c r="B3101" s="102"/>
    </row>
    <row r="3102" spans="1:2">
      <c r="A3102" s="102"/>
      <c r="B3102" s="102"/>
    </row>
    <row r="3103" spans="1:2">
      <c r="A3103" s="102"/>
      <c r="B3103" s="102"/>
    </row>
    <row r="3104" spans="1:2">
      <c r="A3104" s="102"/>
      <c r="B3104" s="102"/>
    </row>
    <row r="3105" spans="1:2">
      <c r="A3105" s="102"/>
      <c r="B3105" s="102"/>
    </row>
    <row r="3106" spans="1:2">
      <c r="A3106" s="102"/>
      <c r="B3106" s="102"/>
    </row>
    <row r="3107" spans="1:2">
      <c r="A3107" s="102"/>
      <c r="B3107" s="102"/>
    </row>
    <row r="3108" spans="1:2">
      <c r="A3108" s="102"/>
      <c r="B3108" s="102"/>
    </row>
    <row r="3109" spans="1:2">
      <c r="A3109" s="102"/>
      <c r="B3109" s="102"/>
    </row>
    <row r="3110" spans="1:2">
      <c r="A3110" s="102"/>
      <c r="B3110" s="102"/>
    </row>
    <row r="3111" spans="1:2">
      <c r="A3111" s="102"/>
      <c r="B3111" s="102"/>
    </row>
    <row r="3112" spans="1:2">
      <c r="A3112" s="102"/>
      <c r="B3112" s="102"/>
    </row>
    <row r="3113" spans="1:2">
      <c r="A3113" s="102"/>
      <c r="B3113" s="102"/>
    </row>
    <row r="3114" spans="1:2">
      <c r="A3114" s="102"/>
      <c r="B3114" s="102"/>
    </row>
    <row r="3115" spans="1:2">
      <c r="A3115" s="102"/>
      <c r="B3115" s="102"/>
    </row>
    <row r="3116" spans="1:2">
      <c r="A3116" s="102"/>
      <c r="B3116" s="102"/>
    </row>
    <row r="3117" spans="1:2">
      <c r="A3117" s="102"/>
      <c r="B3117" s="102"/>
    </row>
    <row r="3118" spans="1:2">
      <c r="A3118" s="102"/>
      <c r="B3118" s="102"/>
    </row>
    <row r="3119" spans="1:2">
      <c r="A3119" s="102"/>
      <c r="B3119" s="102"/>
    </row>
    <row r="3120" spans="1:2">
      <c r="A3120" s="102"/>
      <c r="B3120" s="102"/>
    </row>
    <row r="3121" spans="1:2">
      <c r="A3121" s="102"/>
      <c r="B3121" s="102"/>
    </row>
    <row r="3122" spans="1:2">
      <c r="A3122" s="102"/>
      <c r="B3122" s="102"/>
    </row>
    <row r="3123" spans="1:2">
      <c r="A3123" s="102"/>
      <c r="B3123" s="102"/>
    </row>
    <row r="3124" spans="1:2">
      <c r="A3124" s="102"/>
      <c r="B3124" s="102"/>
    </row>
    <row r="3125" spans="1:2">
      <c r="A3125" s="102"/>
      <c r="B3125" s="102"/>
    </row>
    <row r="3126" spans="1:2">
      <c r="A3126" s="102"/>
      <c r="B3126" s="102"/>
    </row>
    <row r="3127" spans="1:2">
      <c r="A3127" s="102"/>
      <c r="B3127" s="102"/>
    </row>
    <row r="3128" spans="1:2">
      <c r="A3128" s="102"/>
      <c r="B3128" s="102"/>
    </row>
    <row r="3129" spans="1:2">
      <c r="A3129" s="102"/>
      <c r="B3129" s="102"/>
    </row>
    <row r="3130" spans="1:2">
      <c r="A3130" s="102"/>
      <c r="B3130" s="102"/>
    </row>
    <row r="3131" spans="1:2">
      <c r="A3131" s="102"/>
      <c r="B3131" s="102"/>
    </row>
    <row r="3132" spans="1:2">
      <c r="A3132" s="102"/>
      <c r="B3132" s="102"/>
    </row>
    <row r="3133" spans="1:2">
      <c r="A3133" s="102"/>
      <c r="B3133" s="102"/>
    </row>
    <row r="3134" spans="1:2">
      <c r="A3134" s="102"/>
      <c r="B3134" s="102"/>
    </row>
    <row r="3135" spans="1:2">
      <c r="A3135" s="102"/>
      <c r="B3135" s="102"/>
    </row>
    <row r="3136" spans="1:2">
      <c r="A3136" s="102"/>
      <c r="B3136" s="102"/>
    </row>
    <row r="3137" spans="1:2">
      <c r="A3137" s="102"/>
      <c r="B3137" s="102"/>
    </row>
    <row r="3138" spans="1:2">
      <c r="A3138" s="102"/>
      <c r="B3138" s="102"/>
    </row>
    <row r="3139" spans="1:2">
      <c r="A3139" s="102"/>
      <c r="B3139" s="102"/>
    </row>
    <row r="3140" spans="1:2">
      <c r="A3140" s="102"/>
      <c r="B3140" s="102"/>
    </row>
    <row r="3141" spans="1:2">
      <c r="A3141" s="102"/>
      <c r="B3141" s="102"/>
    </row>
    <row r="3142" spans="1:2">
      <c r="A3142" s="102"/>
      <c r="B3142" s="102"/>
    </row>
    <row r="3143" spans="1:2">
      <c r="A3143" s="102"/>
      <c r="B3143" s="102"/>
    </row>
    <row r="3144" spans="1:2">
      <c r="A3144" s="102"/>
      <c r="B3144" s="102"/>
    </row>
    <row r="3145" spans="1:2">
      <c r="A3145" s="102"/>
      <c r="B3145" s="102"/>
    </row>
    <row r="3146" spans="1:2">
      <c r="A3146" s="102"/>
      <c r="B3146" s="102"/>
    </row>
    <row r="3147" spans="1:2">
      <c r="A3147" s="102"/>
      <c r="B3147" s="102"/>
    </row>
    <row r="3148" spans="1:2">
      <c r="A3148" s="102"/>
      <c r="B3148" s="102"/>
    </row>
    <row r="3149" spans="1:2">
      <c r="A3149" s="102"/>
      <c r="B3149" s="102"/>
    </row>
    <row r="3150" spans="1:2">
      <c r="A3150" s="102"/>
      <c r="B3150" s="102"/>
    </row>
    <row r="3151" spans="1:2">
      <c r="A3151" s="102"/>
      <c r="B3151" s="102"/>
    </row>
    <row r="3152" spans="1:2">
      <c r="A3152" s="102"/>
      <c r="B3152" s="102"/>
    </row>
    <row r="3153" spans="1:2">
      <c r="A3153" s="102"/>
      <c r="B3153" s="102"/>
    </row>
    <row r="3154" spans="1:2">
      <c r="A3154" s="102"/>
      <c r="B3154" s="102"/>
    </row>
    <row r="3155" spans="1:2">
      <c r="A3155" s="102"/>
      <c r="B3155" s="102"/>
    </row>
    <row r="3156" spans="1:2">
      <c r="A3156" s="102"/>
      <c r="B3156" s="102"/>
    </row>
    <row r="3157" spans="1:2">
      <c r="A3157" s="102"/>
      <c r="B3157" s="102"/>
    </row>
    <row r="3158" spans="1:2">
      <c r="A3158" s="102"/>
      <c r="B3158" s="102"/>
    </row>
    <row r="3159" spans="1:2">
      <c r="A3159" s="102"/>
      <c r="B3159" s="102"/>
    </row>
    <row r="3160" spans="1:2">
      <c r="A3160" s="102"/>
      <c r="B3160" s="102"/>
    </row>
    <row r="3161" spans="1:2">
      <c r="A3161" s="102"/>
      <c r="B3161" s="102"/>
    </row>
    <row r="3162" spans="1:2">
      <c r="A3162" s="102"/>
      <c r="B3162" s="102"/>
    </row>
    <row r="3163" spans="1:2">
      <c r="A3163" s="102"/>
      <c r="B3163" s="102"/>
    </row>
    <row r="3164" spans="1:2">
      <c r="A3164" s="102"/>
      <c r="B3164" s="102"/>
    </row>
    <row r="3165" spans="1:2">
      <c r="A3165" s="102"/>
      <c r="B3165" s="102"/>
    </row>
    <row r="3166" spans="1:2">
      <c r="A3166" s="102"/>
      <c r="B3166" s="102"/>
    </row>
    <row r="3167" spans="1:2">
      <c r="A3167" s="102"/>
      <c r="B3167" s="102"/>
    </row>
    <row r="3168" spans="1:2">
      <c r="A3168" s="102"/>
      <c r="B3168" s="102"/>
    </row>
    <row r="3169" spans="1:2">
      <c r="A3169" s="102"/>
      <c r="B3169" s="102"/>
    </row>
    <row r="3170" spans="1:2">
      <c r="A3170" s="102"/>
      <c r="B3170" s="102"/>
    </row>
    <row r="3171" spans="1:2">
      <c r="A3171" s="102"/>
      <c r="B3171" s="102"/>
    </row>
    <row r="3172" spans="1:2">
      <c r="A3172" s="102"/>
      <c r="B3172" s="102"/>
    </row>
    <row r="3173" spans="1:2">
      <c r="A3173" s="102"/>
      <c r="B3173" s="102"/>
    </row>
    <row r="3174" spans="1:2">
      <c r="A3174" s="102"/>
      <c r="B3174" s="102"/>
    </row>
    <row r="3175" spans="1:2">
      <c r="A3175" s="102"/>
      <c r="B3175" s="102"/>
    </row>
    <row r="3176" spans="1:2">
      <c r="A3176" s="102"/>
      <c r="B3176" s="102"/>
    </row>
    <row r="3177" spans="1:2">
      <c r="A3177" s="102"/>
      <c r="B3177" s="102"/>
    </row>
    <row r="3178" spans="1:2">
      <c r="A3178" s="102"/>
      <c r="B3178" s="102"/>
    </row>
    <row r="3179" spans="1:2">
      <c r="A3179" s="102"/>
      <c r="B3179" s="102"/>
    </row>
    <row r="3180" spans="1:2">
      <c r="A3180" s="102"/>
      <c r="B3180" s="102"/>
    </row>
    <row r="3181" spans="1:2">
      <c r="A3181" s="102"/>
      <c r="B3181" s="102"/>
    </row>
    <row r="3182" spans="1:2">
      <c r="A3182" s="102"/>
      <c r="B3182" s="102"/>
    </row>
    <row r="3183" spans="1:2">
      <c r="A3183" s="102"/>
      <c r="B3183" s="102"/>
    </row>
    <row r="3184" spans="1:2">
      <c r="A3184" s="102"/>
      <c r="B3184" s="102"/>
    </row>
    <row r="3185" spans="1:2">
      <c r="A3185" s="102"/>
      <c r="B3185" s="102"/>
    </row>
    <row r="3186" spans="1:2">
      <c r="A3186" s="102"/>
      <c r="B3186" s="102"/>
    </row>
    <row r="3187" spans="1:2">
      <c r="A3187" s="102"/>
      <c r="B3187" s="102"/>
    </row>
    <row r="3188" spans="1:2">
      <c r="A3188" s="102"/>
      <c r="B3188" s="102"/>
    </row>
    <row r="3189" spans="1:2">
      <c r="A3189" s="102"/>
      <c r="B3189" s="102"/>
    </row>
    <row r="3190" spans="1:2">
      <c r="A3190" s="102"/>
      <c r="B3190" s="102"/>
    </row>
    <row r="3191" spans="1:2">
      <c r="A3191" s="102"/>
      <c r="B3191" s="102"/>
    </row>
    <row r="3192" spans="1:2">
      <c r="A3192" s="102"/>
      <c r="B3192" s="102"/>
    </row>
    <row r="3193" spans="1:2">
      <c r="A3193" s="102"/>
      <c r="B3193" s="102"/>
    </row>
    <row r="3194" spans="1:2">
      <c r="A3194" s="102"/>
      <c r="B3194" s="102"/>
    </row>
    <row r="3195" spans="1:2">
      <c r="A3195" s="102"/>
      <c r="B3195" s="102"/>
    </row>
    <row r="3196" spans="1:2">
      <c r="A3196" s="102"/>
      <c r="B3196" s="102"/>
    </row>
    <row r="3197" spans="1:2">
      <c r="A3197" s="102"/>
      <c r="B3197" s="102"/>
    </row>
    <row r="3198" spans="1:2">
      <c r="A3198" s="102"/>
      <c r="B3198" s="102"/>
    </row>
    <row r="3199" spans="1:2">
      <c r="A3199" s="102"/>
      <c r="B3199" s="102"/>
    </row>
    <row r="3200" spans="1:2">
      <c r="A3200" s="102"/>
      <c r="B3200" s="102"/>
    </row>
    <row r="3201" spans="1:2">
      <c r="A3201" s="102"/>
      <c r="B3201" s="102"/>
    </row>
    <row r="3202" spans="1:2">
      <c r="A3202" s="102"/>
      <c r="B3202" s="102"/>
    </row>
    <row r="3203" spans="1:2">
      <c r="A3203" s="102"/>
      <c r="B3203" s="102"/>
    </row>
    <row r="3204" spans="1:2">
      <c r="A3204" s="102"/>
      <c r="B3204" s="102"/>
    </row>
    <row r="3205" spans="1:2">
      <c r="A3205" s="102"/>
      <c r="B3205" s="102"/>
    </row>
    <row r="3206" spans="1:2">
      <c r="A3206" s="102"/>
      <c r="B3206" s="102"/>
    </row>
    <row r="3207" spans="1:2">
      <c r="A3207" s="102"/>
      <c r="B3207" s="102"/>
    </row>
    <row r="3208" spans="1:2">
      <c r="A3208" s="102"/>
      <c r="B3208" s="102"/>
    </row>
    <row r="3209" spans="1:2">
      <c r="A3209" s="102"/>
      <c r="B3209" s="102"/>
    </row>
    <row r="3210" spans="1:2">
      <c r="A3210" s="102"/>
      <c r="B3210" s="102"/>
    </row>
    <row r="3211" spans="1:2">
      <c r="A3211" s="102"/>
      <c r="B3211" s="102"/>
    </row>
    <row r="3212" spans="1:2">
      <c r="A3212" s="102"/>
      <c r="B3212" s="102"/>
    </row>
    <row r="3213" spans="1:2">
      <c r="A3213" s="102"/>
      <c r="B3213" s="102"/>
    </row>
    <row r="3214" spans="1:2">
      <c r="A3214" s="102"/>
      <c r="B3214" s="102"/>
    </row>
    <row r="3215" spans="1:2">
      <c r="A3215" s="102"/>
      <c r="B3215" s="102"/>
    </row>
    <row r="3216" spans="1:2">
      <c r="A3216" s="102"/>
      <c r="B3216" s="102"/>
    </row>
    <row r="3217" spans="1:2">
      <c r="A3217" s="102"/>
      <c r="B3217" s="102"/>
    </row>
    <row r="3218" spans="1:2">
      <c r="A3218" s="102"/>
      <c r="B3218" s="102"/>
    </row>
    <row r="3219" spans="1:2">
      <c r="A3219" s="102"/>
      <c r="B3219" s="102"/>
    </row>
    <row r="3220" spans="1:2">
      <c r="A3220" s="102"/>
      <c r="B3220" s="102"/>
    </row>
    <row r="3221" spans="1:2">
      <c r="A3221" s="102"/>
      <c r="B3221" s="102"/>
    </row>
    <row r="3222" spans="1:2">
      <c r="A3222" s="102"/>
      <c r="B3222" s="102"/>
    </row>
    <row r="3223" spans="1:2">
      <c r="A3223" s="102"/>
      <c r="B3223" s="102"/>
    </row>
    <row r="3224" spans="1:2">
      <c r="A3224" s="102"/>
      <c r="B3224" s="102"/>
    </row>
    <row r="3225" spans="1:2">
      <c r="A3225" s="102"/>
      <c r="B3225" s="102"/>
    </row>
    <row r="3226" spans="1:2">
      <c r="A3226" s="102"/>
      <c r="B3226" s="102"/>
    </row>
    <row r="3227" spans="1:2">
      <c r="A3227" s="102"/>
      <c r="B3227" s="102"/>
    </row>
    <row r="3228" spans="1:2">
      <c r="A3228" s="102"/>
      <c r="B3228" s="102"/>
    </row>
    <row r="3229" spans="1:2">
      <c r="A3229" s="102"/>
      <c r="B3229" s="102"/>
    </row>
    <row r="3230" spans="1:2">
      <c r="A3230" s="102"/>
      <c r="B3230" s="102"/>
    </row>
    <row r="3231" spans="1:2">
      <c r="A3231" s="102"/>
      <c r="B3231" s="102"/>
    </row>
    <row r="3232" spans="1:2">
      <c r="A3232" s="102"/>
      <c r="B3232" s="102"/>
    </row>
    <row r="3233" spans="1:2">
      <c r="A3233" s="102"/>
      <c r="B3233" s="102"/>
    </row>
    <row r="3234" spans="1:2">
      <c r="A3234" s="102"/>
      <c r="B3234" s="102"/>
    </row>
    <row r="3235" spans="1:2">
      <c r="A3235" s="102"/>
      <c r="B3235" s="102"/>
    </row>
    <row r="3236" spans="1:2">
      <c r="A3236" s="102"/>
      <c r="B3236" s="102"/>
    </row>
    <row r="3237" spans="1:2">
      <c r="A3237" s="102"/>
      <c r="B3237" s="102"/>
    </row>
    <row r="3238" spans="1:2">
      <c r="A3238" s="102"/>
      <c r="B3238" s="102"/>
    </row>
    <row r="3239" spans="1:2">
      <c r="A3239" s="102"/>
      <c r="B3239" s="102"/>
    </row>
    <row r="3240" spans="1:2">
      <c r="A3240" s="102"/>
      <c r="B3240" s="102"/>
    </row>
    <row r="3241" spans="1:2">
      <c r="A3241" s="102"/>
      <c r="B3241" s="102"/>
    </row>
    <row r="3242" spans="1:2">
      <c r="A3242" s="102"/>
      <c r="B3242" s="102"/>
    </row>
    <row r="3243" spans="1:2">
      <c r="A3243" s="102"/>
      <c r="B3243" s="102"/>
    </row>
    <row r="3244" spans="1:2">
      <c r="A3244" s="102"/>
      <c r="B3244" s="102"/>
    </row>
    <row r="3245" spans="1:2">
      <c r="A3245" s="102"/>
      <c r="B3245" s="102"/>
    </row>
    <row r="3246" spans="1:2">
      <c r="A3246" s="102"/>
      <c r="B3246" s="102"/>
    </row>
    <row r="3247" spans="1:2">
      <c r="A3247" s="102"/>
      <c r="B3247" s="102"/>
    </row>
    <row r="3248" spans="1:2">
      <c r="A3248" s="102"/>
      <c r="B3248" s="102"/>
    </row>
    <row r="3249" spans="1:2">
      <c r="A3249" s="102"/>
      <c r="B3249" s="102"/>
    </row>
    <row r="3250" spans="1:2">
      <c r="A3250" s="102"/>
      <c r="B3250" s="102"/>
    </row>
    <row r="3251" spans="1:2">
      <c r="A3251" s="102"/>
      <c r="B3251" s="102"/>
    </row>
    <row r="3252" spans="1:2">
      <c r="A3252" s="102"/>
      <c r="B3252" s="102"/>
    </row>
    <row r="3253" spans="1:2">
      <c r="A3253" s="102"/>
      <c r="B3253" s="102"/>
    </row>
    <row r="3254" spans="1:2">
      <c r="A3254" s="102"/>
      <c r="B3254" s="102"/>
    </row>
    <row r="3255" spans="1:2">
      <c r="A3255" s="102"/>
      <c r="B3255" s="102"/>
    </row>
    <row r="3256" spans="1:2">
      <c r="A3256" s="102"/>
      <c r="B3256" s="102"/>
    </row>
    <row r="3257" spans="1:2">
      <c r="A3257" s="102"/>
      <c r="B3257" s="102"/>
    </row>
    <row r="3258" spans="1:2">
      <c r="A3258" s="102"/>
      <c r="B3258" s="102"/>
    </row>
    <row r="3259" spans="1:2">
      <c r="A3259" s="102"/>
      <c r="B3259" s="102"/>
    </row>
    <row r="3260" spans="1:2">
      <c r="A3260" s="102"/>
      <c r="B3260" s="102"/>
    </row>
    <row r="3261" spans="1:2">
      <c r="A3261" s="102"/>
      <c r="B3261" s="102"/>
    </row>
    <row r="3262" spans="1:2">
      <c r="A3262" s="102"/>
      <c r="B3262" s="102"/>
    </row>
    <row r="3263" spans="1:2">
      <c r="A3263" s="102"/>
      <c r="B3263" s="102"/>
    </row>
    <row r="3264" spans="1:2">
      <c r="A3264" s="102"/>
      <c r="B3264" s="102"/>
    </row>
    <row r="3265" spans="1:2">
      <c r="A3265" s="102"/>
      <c r="B3265" s="102"/>
    </row>
    <row r="3266" spans="1:2">
      <c r="A3266" s="102"/>
      <c r="B3266" s="102"/>
    </row>
    <row r="3267" spans="1:2">
      <c r="A3267" s="102"/>
      <c r="B3267" s="102"/>
    </row>
    <row r="3268" spans="1:2">
      <c r="A3268" s="102"/>
      <c r="B3268" s="102"/>
    </row>
    <row r="3269" spans="1:2">
      <c r="A3269" s="102"/>
      <c r="B3269" s="102"/>
    </row>
    <row r="3270" spans="1:2">
      <c r="A3270" s="102"/>
      <c r="B3270" s="102"/>
    </row>
    <row r="3271" spans="1:2">
      <c r="A3271" s="102"/>
      <c r="B3271" s="102"/>
    </row>
    <row r="3272" spans="1:2">
      <c r="A3272" s="102"/>
      <c r="B3272" s="102"/>
    </row>
    <row r="3273" spans="1:2">
      <c r="A3273" s="102"/>
      <c r="B3273" s="102"/>
    </row>
    <row r="3274" spans="1:2">
      <c r="A3274" s="102"/>
      <c r="B3274" s="102"/>
    </row>
    <row r="3275" spans="1:2">
      <c r="A3275" s="102"/>
      <c r="B3275" s="102"/>
    </row>
    <row r="3276" spans="1:2">
      <c r="A3276" s="102"/>
      <c r="B3276" s="102"/>
    </row>
    <row r="3277" spans="1:2">
      <c r="A3277" s="102"/>
      <c r="B3277" s="102"/>
    </row>
    <row r="3278" spans="1:2">
      <c r="A3278" s="102"/>
      <c r="B3278" s="102"/>
    </row>
    <row r="3279" spans="1:2">
      <c r="A3279" s="102"/>
      <c r="B3279" s="102"/>
    </row>
    <row r="3280" spans="1:2">
      <c r="A3280" s="102"/>
      <c r="B3280" s="102"/>
    </row>
    <row r="3281" spans="1:2">
      <c r="A3281" s="102"/>
      <c r="B3281" s="102"/>
    </row>
    <row r="3282" spans="1:2">
      <c r="A3282" s="102"/>
      <c r="B3282" s="102"/>
    </row>
    <row r="3283" spans="1:2">
      <c r="A3283" s="102"/>
      <c r="B3283" s="102"/>
    </row>
    <row r="3284" spans="1:2">
      <c r="A3284" s="102"/>
      <c r="B3284" s="102"/>
    </row>
    <row r="3285" spans="1:2">
      <c r="A3285" s="102"/>
      <c r="B3285" s="102"/>
    </row>
    <row r="3286" spans="1:2">
      <c r="A3286" s="102"/>
      <c r="B3286" s="102"/>
    </row>
    <row r="3287" spans="1:2">
      <c r="A3287" s="102"/>
      <c r="B3287" s="102"/>
    </row>
    <row r="3288" spans="1:2">
      <c r="A3288" s="102"/>
      <c r="B3288" s="102"/>
    </row>
    <row r="3289" spans="1:2">
      <c r="A3289" s="102"/>
      <c r="B3289" s="102"/>
    </row>
    <row r="3290" spans="1:2">
      <c r="A3290" s="102"/>
      <c r="B3290" s="102"/>
    </row>
    <row r="3291" spans="1:2">
      <c r="A3291" s="102"/>
      <c r="B3291" s="102"/>
    </row>
    <row r="3292" spans="1:2">
      <c r="A3292" s="102"/>
      <c r="B3292" s="102"/>
    </row>
    <row r="3293" spans="1:2">
      <c r="A3293" s="102"/>
      <c r="B3293" s="102"/>
    </row>
    <row r="3294" spans="1:2">
      <c r="A3294" s="102"/>
      <c r="B3294" s="102"/>
    </row>
    <row r="3295" spans="1:2">
      <c r="A3295" s="102"/>
      <c r="B3295" s="102"/>
    </row>
    <row r="3296" spans="1:2">
      <c r="A3296" s="102"/>
      <c r="B3296" s="102"/>
    </row>
    <row r="3297" spans="1:2">
      <c r="A3297" s="102"/>
      <c r="B3297" s="102"/>
    </row>
    <row r="3298" spans="1:2">
      <c r="A3298" s="102"/>
      <c r="B3298" s="102"/>
    </row>
    <row r="3299" spans="1:2">
      <c r="A3299" s="102"/>
      <c r="B3299" s="102"/>
    </row>
    <row r="3300" spans="1:2">
      <c r="A3300" s="102"/>
      <c r="B3300" s="102"/>
    </row>
    <row r="3301" spans="1:2">
      <c r="A3301" s="102"/>
      <c r="B3301" s="102"/>
    </row>
    <row r="3302" spans="1:2">
      <c r="A3302" s="102"/>
      <c r="B3302" s="102"/>
    </row>
    <row r="3303" spans="1:2">
      <c r="A3303" s="102"/>
      <c r="B3303" s="102"/>
    </row>
    <row r="3304" spans="1:2">
      <c r="A3304" s="102"/>
      <c r="B3304" s="102"/>
    </row>
    <row r="3305" spans="1:2">
      <c r="A3305" s="102"/>
      <c r="B3305" s="102"/>
    </row>
    <row r="3306" spans="1:2">
      <c r="A3306" s="102"/>
      <c r="B3306" s="102"/>
    </row>
    <row r="3307" spans="1:2">
      <c r="A3307" s="102"/>
      <c r="B3307" s="102"/>
    </row>
    <row r="3308" spans="1:2">
      <c r="A3308" s="102"/>
      <c r="B3308" s="102"/>
    </row>
    <row r="3309" spans="1:2">
      <c r="A3309" s="102"/>
      <c r="B3309" s="102"/>
    </row>
    <row r="3310" spans="1:2">
      <c r="A3310" s="102"/>
      <c r="B3310" s="102"/>
    </row>
    <row r="3311" spans="1:2">
      <c r="A3311" s="102"/>
      <c r="B3311" s="102"/>
    </row>
    <row r="3312" spans="1:2">
      <c r="A3312" s="102"/>
      <c r="B3312" s="102"/>
    </row>
    <row r="3313" spans="1:2">
      <c r="A3313" s="102"/>
      <c r="B3313" s="102"/>
    </row>
    <row r="3314" spans="1:2">
      <c r="A3314" s="102"/>
      <c r="B3314" s="102"/>
    </row>
    <row r="3315" spans="1:2">
      <c r="A3315" s="102"/>
      <c r="B3315" s="102"/>
    </row>
    <row r="3316" spans="1:2">
      <c r="A3316" s="102"/>
      <c r="B3316" s="102"/>
    </row>
    <row r="3317" spans="1:2">
      <c r="A3317" s="102"/>
      <c r="B3317" s="102"/>
    </row>
    <row r="3318" spans="1:2">
      <c r="A3318" s="102"/>
      <c r="B3318" s="102"/>
    </row>
    <row r="3319" spans="1:2">
      <c r="A3319" s="102"/>
      <c r="B3319" s="102"/>
    </row>
    <row r="3320" spans="1:2">
      <c r="A3320" s="102"/>
      <c r="B3320" s="102"/>
    </row>
    <row r="3321" spans="1:2">
      <c r="A3321" s="102"/>
      <c r="B3321" s="102"/>
    </row>
    <row r="3322" spans="1:2">
      <c r="A3322" s="102"/>
      <c r="B3322" s="102"/>
    </row>
    <row r="3323" spans="1:2">
      <c r="A3323" s="102"/>
      <c r="B3323" s="102"/>
    </row>
    <row r="3324" spans="1:2">
      <c r="A3324" s="102"/>
      <c r="B3324" s="102"/>
    </row>
    <row r="3325" spans="1:2">
      <c r="A3325" s="102"/>
      <c r="B3325" s="102"/>
    </row>
    <row r="3326" spans="1:2">
      <c r="A3326" s="102"/>
      <c r="B3326" s="102"/>
    </row>
    <row r="3327" spans="1:2">
      <c r="A3327" s="102"/>
      <c r="B3327" s="102"/>
    </row>
    <row r="3328" spans="1:2">
      <c r="A3328" s="102"/>
      <c r="B3328" s="102"/>
    </row>
    <row r="3329" spans="1:2">
      <c r="A3329" s="102"/>
      <c r="B3329" s="102"/>
    </row>
    <row r="3330" spans="1:2">
      <c r="A3330" s="102"/>
      <c r="B3330" s="102"/>
    </row>
    <row r="3331" spans="1:2">
      <c r="A3331" s="102"/>
      <c r="B3331" s="102"/>
    </row>
    <row r="3332" spans="1:2">
      <c r="A3332" s="102"/>
      <c r="B3332" s="102"/>
    </row>
    <row r="3333" spans="1:2">
      <c r="A3333" s="102"/>
      <c r="B3333" s="102"/>
    </row>
    <row r="3334" spans="1:2">
      <c r="A3334" s="102"/>
      <c r="B3334" s="102"/>
    </row>
    <row r="3335" spans="1:2">
      <c r="A3335" s="102"/>
      <c r="B3335" s="102"/>
    </row>
    <row r="3336" spans="1:2">
      <c r="A3336" s="102"/>
      <c r="B3336" s="102"/>
    </row>
    <row r="3337" spans="1:2">
      <c r="A3337" s="102"/>
      <c r="B3337" s="102"/>
    </row>
    <row r="3338" spans="1:2">
      <c r="A3338" s="102"/>
      <c r="B3338" s="102"/>
    </row>
    <row r="3339" spans="1:2">
      <c r="A3339" s="102"/>
      <c r="B3339" s="102"/>
    </row>
    <row r="3340" spans="1:2">
      <c r="A3340" s="102"/>
      <c r="B3340" s="102"/>
    </row>
    <row r="3341" spans="1:2">
      <c r="A3341" s="102"/>
      <c r="B3341" s="102"/>
    </row>
    <row r="3342" spans="1:2">
      <c r="A3342" s="102"/>
      <c r="B3342" s="102"/>
    </row>
    <row r="3343" spans="1:2">
      <c r="A3343" s="102"/>
      <c r="B3343" s="102"/>
    </row>
    <row r="3344" spans="1:2">
      <c r="A3344" s="102"/>
      <c r="B3344" s="102"/>
    </row>
    <row r="3345" spans="1:2">
      <c r="A3345" s="102"/>
      <c r="B3345" s="102"/>
    </row>
    <row r="3346" spans="1:2">
      <c r="A3346" s="102"/>
      <c r="B3346" s="102"/>
    </row>
    <row r="3347" spans="1:2">
      <c r="A3347" s="102"/>
      <c r="B3347" s="102"/>
    </row>
    <row r="3348" spans="1:2">
      <c r="A3348" s="102"/>
      <c r="B3348" s="102"/>
    </row>
    <row r="3349" spans="1:2">
      <c r="A3349" s="102"/>
      <c r="B3349" s="102"/>
    </row>
    <row r="3350" spans="1:2">
      <c r="A3350" s="102"/>
      <c r="B3350" s="102"/>
    </row>
    <row r="3351" spans="1:2">
      <c r="A3351" s="102"/>
      <c r="B3351" s="102"/>
    </row>
    <row r="3352" spans="1:2">
      <c r="A3352" s="102"/>
      <c r="B3352" s="102"/>
    </row>
    <row r="3353" spans="1:2">
      <c r="A3353" s="102"/>
      <c r="B3353" s="102"/>
    </row>
    <row r="3354" spans="1:2">
      <c r="A3354" s="102"/>
      <c r="B3354" s="102"/>
    </row>
    <row r="3355" spans="1:2">
      <c r="A3355" s="102"/>
      <c r="B3355" s="102"/>
    </row>
    <row r="3356" spans="1:2">
      <c r="A3356" s="102"/>
      <c r="B3356" s="102"/>
    </row>
    <row r="3357" spans="1:2">
      <c r="A3357" s="102"/>
      <c r="B3357" s="102"/>
    </row>
    <row r="3358" spans="1:2">
      <c r="A3358" s="102"/>
      <c r="B3358" s="102"/>
    </row>
    <row r="3359" spans="1:2">
      <c r="A3359" s="102"/>
      <c r="B3359" s="102"/>
    </row>
    <row r="3360" spans="1:2">
      <c r="A3360" s="102"/>
      <c r="B3360" s="102"/>
    </row>
    <row r="3361" spans="1:2">
      <c r="A3361" s="102"/>
      <c r="B3361" s="102"/>
    </row>
    <row r="3362" spans="1:2">
      <c r="A3362" s="102"/>
      <c r="B3362" s="102"/>
    </row>
    <row r="3363" spans="1:2">
      <c r="A3363" s="102"/>
      <c r="B3363" s="102"/>
    </row>
    <row r="3364" spans="1:2">
      <c r="A3364" s="102"/>
      <c r="B3364" s="102"/>
    </row>
    <row r="3365" spans="1:2">
      <c r="A3365" s="102"/>
      <c r="B3365" s="102"/>
    </row>
    <row r="3366" spans="1:2">
      <c r="A3366" s="102"/>
      <c r="B3366" s="102"/>
    </row>
    <row r="3367" spans="1:2">
      <c r="A3367" s="102"/>
      <c r="B3367" s="102"/>
    </row>
    <row r="3368" spans="1:2">
      <c r="A3368" s="102"/>
      <c r="B3368" s="102"/>
    </row>
    <row r="3369" spans="1:2">
      <c r="A3369" s="102"/>
      <c r="B3369" s="102"/>
    </row>
    <row r="3370" spans="1:2">
      <c r="A3370" s="102"/>
      <c r="B3370" s="102"/>
    </row>
    <row r="3371" spans="1:2">
      <c r="A3371" s="102"/>
      <c r="B3371" s="102"/>
    </row>
    <row r="3372" spans="1:2">
      <c r="A3372" s="102"/>
      <c r="B3372" s="102"/>
    </row>
    <row r="3373" spans="1:2">
      <c r="A3373" s="102"/>
      <c r="B3373" s="102"/>
    </row>
    <row r="3374" spans="1:2">
      <c r="A3374" s="102"/>
      <c r="B3374" s="102"/>
    </row>
    <row r="3375" spans="1:2">
      <c r="A3375" s="102"/>
      <c r="B3375" s="102"/>
    </row>
    <row r="3376" spans="1:2">
      <c r="A3376" s="102"/>
      <c r="B3376" s="102"/>
    </row>
    <row r="3377" spans="1:2">
      <c r="A3377" s="102"/>
      <c r="B3377" s="102"/>
    </row>
    <row r="3378" spans="1:2">
      <c r="A3378" s="102"/>
      <c r="B3378" s="102"/>
    </row>
    <row r="3379" spans="1:2">
      <c r="A3379" s="102"/>
      <c r="B3379" s="102"/>
    </row>
    <row r="3380" spans="1:2">
      <c r="A3380" s="102"/>
      <c r="B3380" s="102"/>
    </row>
    <row r="3381" spans="1:2">
      <c r="A3381" s="102"/>
      <c r="B3381" s="102"/>
    </row>
    <row r="3382" spans="1:2">
      <c r="A3382" s="102"/>
      <c r="B3382" s="102"/>
    </row>
    <row r="3383" spans="1:2">
      <c r="A3383" s="102"/>
      <c r="B3383" s="102"/>
    </row>
    <row r="3384" spans="1:2">
      <c r="A3384" s="102"/>
      <c r="B3384" s="102"/>
    </row>
    <row r="3385" spans="1:2">
      <c r="A3385" s="102"/>
      <c r="B3385" s="102"/>
    </row>
    <row r="3386" spans="1:2">
      <c r="A3386" s="102"/>
      <c r="B3386" s="102"/>
    </row>
    <row r="3387" spans="1:2">
      <c r="A3387" s="102"/>
      <c r="B3387" s="102"/>
    </row>
    <row r="3388" spans="1:2">
      <c r="A3388" s="102"/>
      <c r="B3388" s="102"/>
    </row>
    <row r="3389" spans="1:2">
      <c r="A3389" s="102"/>
      <c r="B3389" s="102"/>
    </row>
    <row r="3390" spans="1:2">
      <c r="A3390" s="102"/>
      <c r="B3390" s="102"/>
    </row>
    <row r="3391" spans="1:2">
      <c r="A3391" s="102"/>
      <c r="B3391" s="102"/>
    </row>
    <row r="3392" spans="1:2">
      <c r="A3392" s="102"/>
      <c r="B3392" s="102"/>
    </row>
    <row r="3393" spans="1:2">
      <c r="A3393" s="102"/>
      <c r="B3393" s="102"/>
    </row>
    <row r="3394" spans="1:2">
      <c r="A3394" s="102"/>
      <c r="B3394" s="102"/>
    </row>
    <row r="3395" spans="1:2">
      <c r="A3395" s="102"/>
      <c r="B3395" s="102"/>
    </row>
    <row r="3396" spans="1:2">
      <c r="A3396" s="102"/>
      <c r="B3396" s="102"/>
    </row>
    <row r="3397" spans="1:2">
      <c r="A3397" s="102"/>
      <c r="B3397" s="102"/>
    </row>
    <row r="3398" spans="1:2">
      <c r="A3398" s="102"/>
      <c r="B3398" s="102"/>
    </row>
    <row r="3399" spans="1:2">
      <c r="A3399" s="102"/>
      <c r="B3399" s="102"/>
    </row>
    <row r="3400" spans="1:2">
      <c r="A3400" s="102"/>
      <c r="B3400" s="102"/>
    </row>
    <row r="3401" spans="1:2">
      <c r="A3401" s="102"/>
      <c r="B3401" s="102"/>
    </row>
    <row r="3402" spans="1:2">
      <c r="A3402" s="102"/>
      <c r="B3402" s="102"/>
    </row>
    <row r="3403" spans="1:2">
      <c r="A3403" s="102"/>
      <c r="B3403" s="102"/>
    </row>
    <row r="3404" spans="1:2">
      <c r="A3404" s="102"/>
      <c r="B3404" s="102"/>
    </row>
    <row r="3405" spans="1:2">
      <c r="A3405" s="102"/>
      <c r="B3405" s="102"/>
    </row>
    <row r="3406" spans="1:2">
      <c r="A3406" s="102"/>
      <c r="B3406" s="102"/>
    </row>
    <row r="3407" spans="1:2">
      <c r="A3407" s="102"/>
      <c r="B3407" s="102"/>
    </row>
    <row r="3408" spans="1:2">
      <c r="A3408" s="102"/>
      <c r="B3408" s="102"/>
    </row>
    <row r="3409" spans="1:2">
      <c r="A3409" s="102"/>
      <c r="B3409" s="102"/>
    </row>
    <row r="3410" spans="1:2">
      <c r="A3410" s="102"/>
      <c r="B3410" s="102"/>
    </row>
    <row r="3411" spans="1:2">
      <c r="A3411" s="102"/>
      <c r="B3411" s="102"/>
    </row>
    <row r="3412" spans="1:2">
      <c r="A3412" s="102"/>
      <c r="B3412" s="102"/>
    </row>
    <row r="3413" spans="1:2">
      <c r="A3413" s="102"/>
      <c r="B3413" s="102"/>
    </row>
    <row r="3414" spans="1:2">
      <c r="A3414" s="102"/>
      <c r="B3414" s="102"/>
    </row>
    <row r="3415" spans="1:2">
      <c r="A3415" s="102"/>
      <c r="B3415" s="102"/>
    </row>
    <row r="3416" spans="1:2">
      <c r="A3416" s="102"/>
      <c r="B3416" s="102"/>
    </row>
    <row r="3417" spans="1:2">
      <c r="A3417" s="102"/>
      <c r="B3417" s="102"/>
    </row>
    <row r="3418" spans="1:2">
      <c r="A3418" s="102"/>
      <c r="B3418" s="102"/>
    </row>
    <row r="3419" spans="1:2">
      <c r="A3419" s="102"/>
      <c r="B3419" s="102"/>
    </row>
    <row r="3420" spans="1:2">
      <c r="A3420" s="102"/>
      <c r="B3420" s="102"/>
    </row>
    <row r="3421" spans="1:2">
      <c r="A3421" s="102"/>
      <c r="B3421" s="102"/>
    </row>
    <row r="3422" spans="1:2">
      <c r="A3422" s="102"/>
      <c r="B3422" s="102"/>
    </row>
    <row r="3423" spans="1:2">
      <c r="A3423" s="102"/>
      <c r="B3423" s="102"/>
    </row>
    <row r="3424" spans="1:2">
      <c r="A3424" s="102"/>
      <c r="B3424" s="102"/>
    </row>
    <row r="3425" spans="1:2">
      <c r="A3425" s="102"/>
      <c r="B3425" s="102"/>
    </row>
    <row r="3426" spans="1:2">
      <c r="A3426" s="102"/>
      <c r="B3426" s="102"/>
    </row>
    <row r="3427" spans="1:2">
      <c r="A3427" s="102"/>
      <c r="B3427" s="102"/>
    </row>
    <row r="3428" spans="1:2">
      <c r="A3428" s="102"/>
      <c r="B3428" s="102"/>
    </row>
    <row r="3429" spans="1:2">
      <c r="A3429" s="102"/>
      <c r="B3429" s="102"/>
    </row>
    <row r="3430" spans="1:2">
      <c r="A3430" s="102"/>
      <c r="B3430" s="102"/>
    </row>
    <row r="3431" spans="1:2">
      <c r="A3431" s="102"/>
      <c r="B3431" s="102"/>
    </row>
    <row r="3432" spans="1:2">
      <c r="A3432" s="102"/>
      <c r="B3432" s="102"/>
    </row>
    <row r="3433" spans="1:2">
      <c r="A3433" s="102"/>
      <c r="B3433" s="102"/>
    </row>
    <row r="3434" spans="1:2">
      <c r="A3434" s="102"/>
      <c r="B3434" s="102"/>
    </row>
    <row r="3435" spans="1:2">
      <c r="A3435" s="102"/>
      <c r="B3435" s="102"/>
    </row>
    <row r="3436" spans="1:2">
      <c r="A3436" s="102"/>
      <c r="B3436" s="102"/>
    </row>
    <row r="3437" spans="1:2">
      <c r="A3437" s="102"/>
      <c r="B3437" s="102"/>
    </row>
    <row r="3438" spans="1:2">
      <c r="A3438" s="102"/>
      <c r="B3438" s="102"/>
    </row>
    <row r="3439" spans="1:2">
      <c r="A3439" s="102"/>
      <c r="B3439" s="102"/>
    </row>
    <row r="3440" spans="1:2">
      <c r="A3440" s="102"/>
      <c r="B3440" s="102"/>
    </row>
    <row r="3441" spans="1:2">
      <c r="A3441" s="102"/>
      <c r="B3441" s="102"/>
    </row>
    <row r="3442" spans="1:2">
      <c r="A3442" s="102"/>
      <c r="B3442" s="102"/>
    </row>
    <row r="3443" spans="1:2">
      <c r="A3443" s="102"/>
      <c r="B3443" s="102"/>
    </row>
    <row r="3444" spans="1:2">
      <c r="A3444" s="102"/>
      <c r="B3444" s="102"/>
    </row>
    <row r="3445" spans="1:2">
      <c r="A3445" s="102"/>
      <c r="B3445" s="102"/>
    </row>
    <row r="3446" spans="1:2">
      <c r="A3446" s="102"/>
      <c r="B3446" s="102"/>
    </row>
    <row r="3447" spans="1:2">
      <c r="A3447" s="102"/>
      <c r="B3447" s="102"/>
    </row>
    <row r="3448" spans="1:2">
      <c r="A3448" s="102"/>
      <c r="B3448" s="102"/>
    </row>
    <row r="3449" spans="1:2">
      <c r="A3449" s="102"/>
      <c r="B3449" s="102"/>
    </row>
    <row r="3450" spans="1:2">
      <c r="A3450" s="102"/>
      <c r="B3450" s="102"/>
    </row>
    <row r="3451" spans="1:2">
      <c r="A3451" s="102"/>
      <c r="B3451" s="102"/>
    </row>
    <row r="3452" spans="1:2">
      <c r="A3452" s="102"/>
      <c r="B3452" s="102"/>
    </row>
    <row r="3453" spans="1:2">
      <c r="A3453" s="102"/>
      <c r="B3453" s="102"/>
    </row>
    <row r="3454" spans="1:2">
      <c r="A3454" s="102"/>
      <c r="B3454" s="102"/>
    </row>
    <row r="3455" spans="1:2">
      <c r="A3455" s="102"/>
      <c r="B3455" s="102"/>
    </row>
    <row r="3456" spans="1:2">
      <c r="A3456" s="102"/>
      <c r="B3456" s="102"/>
    </row>
    <row r="3457" spans="1:2">
      <c r="A3457" s="102"/>
      <c r="B3457" s="102"/>
    </row>
    <row r="3458" spans="1:2">
      <c r="A3458" s="102"/>
      <c r="B3458" s="102"/>
    </row>
    <row r="3459" spans="1:2">
      <c r="A3459" s="102"/>
      <c r="B3459" s="102"/>
    </row>
    <row r="3460" spans="1:2">
      <c r="A3460" s="102"/>
      <c r="B3460" s="102"/>
    </row>
    <row r="3461" spans="1:2">
      <c r="A3461" s="102"/>
      <c r="B3461" s="102"/>
    </row>
    <row r="3462" spans="1:2">
      <c r="A3462" s="102"/>
      <c r="B3462" s="102"/>
    </row>
    <row r="3463" spans="1:2">
      <c r="A3463" s="102"/>
      <c r="B3463" s="102"/>
    </row>
    <row r="3464" spans="1:2">
      <c r="A3464" s="102"/>
      <c r="B3464" s="102"/>
    </row>
    <row r="3465" spans="1:2">
      <c r="A3465" s="102"/>
      <c r="B3465" s="102"/>
    </row>
    <row r="3466" spans="1:2">
      <c r="A3466" s="102"/>
      <c r="B3466" s="102"/>
    </row>
    <row r="3467" spans="1:2">
      <c r="A3467" s="102"/>
      <c r="B3467" s="102"/>
    </row>
    <row r="3468" spans="1:2">
      <c r="A3468" s="102"/>
      <c r="B3468" s="102"/>
    </row>
    <row r="3469" spans="1:2">
      <c r="A3469" s="102"/>
      <c r="B3469" s="102"/>
    </row>
    <row r="3470" spans="1:2">
      <c r="A3470" s="102"/>
      <c r="B3470" s="102"/>
    </row>
    <row r="3471" spans="1:2">
      <c r="A3471" s="102"/>
      <c r="B3471" s="102"/>
    </row>
    <row r="3472" spans="1:2">
      <c r="A3472" s="102"/>
      <c r="B3472" s="102"/>
    </row>
    <row r="3473" spans="1:2">
      <c r="A3473" s="102"/>
      <c r="B3473" s="102"/>
    </row>
    <row r="3474" spans="1:2">
      <c r="A3474" s="102"/>
      <c r="B3474" s="102"/>
    </row>
    <row r="3475" spans="1:2">
      <c r="A3475" s="102"/>
      <c r="B3475" s="102"/>
    </row>
    <row r="3476" spans="1:2">
      <c r="A3476" s="102"/>
      <c r="B3476" s="102"/>
    </row>
    <row r="3477" spans="1:2">
      <c r="A3477" s="102"/>
      <c r="B3477" s="102"/>
    </row>
    <row r="3478" spans="1:2">
      <c r="A3478" s="102"/>
      <c r="B3478" s="102"/>
    </row>
    <row r="3479" spans="1:2">
      <c r="A3479" s="102"/>
      <c r="B3479" s="102"/>
    </row>
    <row r="3480" spans="1:2">
      <c r="A3480" s="102"/>
      <c r="B3480" s="102"/>
    </row>
    <row r="3481" spans="1:2">
      <c r="A3481" s="102"/>
      <c r="B3481" s="102"/>
    </row>
    <row r="3482" spans="1:2">
      <c r="A3482" s="102"/>
      <c r="B3482" s="102"/>
    </row>
    <row r="3483" spans="1:2">
      <c r="A3483" s="102"/>
      <c r="B3483" s="102"/>
    </row>
    <row r="3484" spans="1:2">
      <c r="A3484" s="102"/>
      <c r="B3484" s="102"/>
    </row>
    <row r="3485" spans="1:2">
      <c r="A3485" s="102"/>
      <c r="B3485" s="102"/>
    </row>
    <row r="3486" spans="1:2">
      <c r="A3486" s="102"/>
      <c r="B3486" s="102"/>
    </row>
    <row r="3487" spans="1:2">
      <c r="A3487" s="102"/>
      <c r="B3487" s="102"/>
    </row>
    <row r="3488" spans="1:2">
      <c r="A3488" s="102"/>
      <c r="B3488" s="102"/>
    </row>
    <row r="3489" spans="1:2">
      <c r="A3489" s="102"/>
      <c r="B3489" s="102"/>
    </row>
    <row r="3490" spans="1:2">
      <c r="A3490" s="102"/>
      <c r="B3490" s="102"/>
    </row>
    <row r="3491" spans="1:2">
      <c r="A3491" s="102"/>
      <c r="B3491" s="102"/>
    </row>
    <row r="3492" spans="1:2">
      <c r="A3492" s="102"/>
      <c r="B3492" s="102"/>
    </row>
    <row r="3493" spans="1:2">
      <c r="A3493" s="102"/>
      <c r="B3493" s="102"/>
    </row>
    <row r="3494" spans="1:2">
      <c r="A3494" s="102"/>
      <c r="B3494" s="102"/>
    </row>
    <row r="3495" spans="1:2">
      <c r="A3495" s="102"/>
      <c r="B3495" s="102"/>
    </row>
    <row r="3496" spans="1:2">
      <c r="A3496" s="102"/>
      <c r="B3496" s="102"/>
    </row>
    <row r="3497" spans="1:2">
      <c r="A3497" s="102"/>
      <c r="B3497" s="102"/>
    </row>
    <row r="3498" spans="1:2">
      <c r="A3498" s="102"/>
      <c r="B3498" s="102"/>
    </row>
    <row r="3499" spans="1:2">
      <c r="A3499" s="102"/>
      <c r="B3499" s="102"/>
    </row>
    <row r="3500" spans="1:2">
      <c r="A3500" s="102"/>
      <c r="B3500" s="102"/>
    </row>
    <row r="3501" spans="1:2">
      <c r="A3501" s="102"/>
      <c r="B3501" s="102"/>
    </row>
    <row r="3502" spans="1:2">
      <c r="A3502" s="102"/>
      <c r="B3502" s="102"/>
    </row>
    <row r="3503" spans="1:2">
      <c r="A3503" s="102"/>
      <c r="B3503" s="102"/>
    </row>
    <row r="3504" spans="1:2">
      <c r="A3504" s="102"/>
      <c r="B3504" s="102"/>
    </row>
    <row r="3505" spans="1:2">
      <c r="A3505" s="102"/>
      <c r="B3505" s="102"/>
    </row>
    <row r="3506" spans="1:2">
      <c r="A3506" s="102"/>
      <c r="B3506" s="102"/>
    </row>
    <row r="3507" spans="1:2">
      <c r="A3507" s="102"/>
      <c r="B3507" s="102"/>
    </row>
    <row r="3508" spans="1:2">
      <c r="A3508" s="102"/>
      <c r="B3508" s="102"/>
    </row>
    <row r="3509" spans="1:2">
      <c r="A3509" s="102"/>
      <c r="B3509" s="102"/>
    </row>
    <row r="3510" spans="1:2">
      <c r="A3510" s="102"/>
      <c r="B3510" s="102"/>
    </row>
    <row r="3511" spans="1:2">
      <c r="A3511" s="102"/>
      <c r="B3511" s="102"/>
    </row>
    <row r="3512" spans="1:2">
      <c r="A3512" s="102"/>
      <c r="B3512" s="102"/>
    </row>
    <row r="3513" spans="1:2">
      <c r="A3513" s="102"/>
      <c r="B3513" s="102"/>
    </row>
    <row r="3514" spans="1:2">
      <c r="A3514" s="102"/>
      <c r="B3514" s="102"/>
    </row>
    <row r="3515" spans="1:2">
      <c r="A3515" s="102"/>
      <c r="B3515" s="102"/>
    </row>
    <row r="3516" spans="1:2">
      <c r="A3516" s="102"/>
      <c r="B3516" s="102"/>
    </row>
    <row r="3517" spans="1:2">
      <c r="A3517" s="102"/>
      <c r="B3517" s="102"/>
    </row>
    <row r="3518" spans="1:2">
      <c r="A3518" s="102"/>
      <c r="B3518" s="102"/>
    </row>
    <row r="3519" spans="1:2">
      <c r="A3519" s="102"/>
      <c r="B3519" s="102"/>
    </row>
    <row r="3520" spans="1:2">
      <c r="A3520" s="102"/>
      <c r="B3520" s="102"/>
    </row>
    <row r="3521" spans="1:2">
      <c r="A3521" s="102"/>
      <c r="B3521" s="102"/>
    </row>
    <row r="3522" spans="1:2">
      <c r="A3522" s="102"/>
      <c r="B3522" s="102"/>
    </row>
    <row r="3523" spans="1:2">
      <c r="A3523" s="102"/>
      <c r="B3523" s="102"/>
    </row>
    <row r="3524" spans="1:2">
      <c r="A3524" s="102"/>
      <c r="B3524" s="102"/>
    </row>
    <row r="3525" spans="1:2">
      <c r="A3525" s="102"/>
      <c r="B3525" s="102"/>
    </row>
    <row r="3526" spans="1:2">
      <c r="A3526" s="102"/>
      <c r="B3526" s="102"/>
    </row>
    <row r="3527" spans="1:2">
      <c r="A3527" s="102"/>
      <c r="B3527" s="102"/>
    </row>
    <row r="3528" spans="1:2">
      <c r="A3528" s="102"/>
      <c r="B3528" s="102"/>
    </row>
    <row r="3529" spans="1:2">
      <c r="A3529" s="102"/>
      <c r="B3529" s="102"/>
    </row>
    <row r="3530" spans="1:2">
      <c r="A3530" s="102"/>
      <c r="B3530" s="102"/>
    </row>
    <row r="3531" spans="1:2">
      <c r="A3531" s="102"/>
      <c r="B3531" s="102"/>
    </row>
    <row r="3532" spans="1:2">
      <c r="A3532" s="102"/>
      <c r="B3532" s="102"/>
    </row>
    <row r="3533" spans="1:2">
      <c r="A3533" s="102"/>
      <c r="B3533" s="102"/>
    </row>
    <row r="3534" spans="1:2">
      <c r="A3534" s="102"/>
      <c r="B3534" s="102"/>
    </row>
    <row r="3535" spans="1:2">
      <c r="A3535" s="102"/>
      <c r="B3535" s="102"/>
    </row>
    <row r="3536" spans="1:2">
      <c r="A3536" s="102"/>
      <c r="B3536" s="102"/>
    </row>
    <row r="3537" spans="1:2">
      <c r="A3537" s="102"/>
      <c r="B3537" s="102"/>
    </row>
    <row r="3538" spans="1:2">
      <c r="A3538" s="102"/>
      <c r="B3538" s="102"/>
    </row>
    <row r="3539" spans="1:2">
      <c r="A3539" s="102"/>
      <c r="B3539" s="102"/>
    </row>
    <row r="3540" spans="1:2">
      <c r="A3540" s="102"/>
      <c r="B3540" s="102"/>
    </row>
    <row r="3541" spans="1:2">
      <c r="A3541" s="102"/>
      <c r="B3541" s="102"/>
    </row>
    <row r="3542" spans="1:2">
      <c r="A3542" s="102"/>
      <c r="B3542" s="102"/>
    </row>
    <row r="3543" spans="1:2">
      <c r="A3543" s="102"/>
      <c r="B3543" s="102"/>
    </row>
    <row r="3544" spans="1:2">
      <c r="A3544" s="102"/>
      <c r="B3544" s="102"/>
    </row>
    <row r="3545" spans="1:2">
      <c r="A3545" s="102"/>
      <c r="B3545" s="102"/>
    </row>
    <row r="3546" spans="1:2">
      <c r="A3546" s="102"/>
      <c r="B3546" s="102"/>
    </row>
    <row r="3547" spans="1:2">
      <c r="A3547" s="102"/>
      <c r="B3547" s="102"/>
    </row>
    <row r="3548" spans="1:2">
      <c r="A3548" s="102"/>
      <c r="B3548" s="102"/>
    </row>
    <row r="3549" spans="1:2">
      <c r="A3549" s="102"/>
      <c r="B3549" s="102"/>
    </row>
    <row r="3550" spans="1:2">
      <c r="A3550" s="102"/>
      <c r="B3550" s="102"/>
    </row>
    <row r="3551" spans="1:2">
      <c r="A3551" s="102"/>
      <c r="B3551" s="102"/>
    </row>
    <row r="3552" spans="1:2">
      <c r="A3552" s="102"/>
      <c r="B3552" s="102"/>
    </row>
    <row r="3553" spans="1:2">
      <c r="A3553" s="102"/>
      <c r="B3553" s="102"/>
    </row>
    <row r="3554" spans="1:2">
      <c r="A3554" s="102"/>
      <c r="B3554" s="102"/>
    </row>
    <row r="3555" spans="1:2">
      <c r="A3555" s="102"/>
      <c r="B3555" s="102"/>
    </row>
    <row r="3556" spans="1:2">
      <c r="A3556" s="102"/>
      <c r="B3556" s="102"/>
    </row>
    <row r="3557" spans="1:2">
      <c r="A3557" s="102"/>
      <c r="B3557" s="102"/>
    </row>
    <row r="3558" spans="1:2">
      <c r="A3558" s="102"/>
      <c r="B3558" s="102"/>
    </row>
    <row r="3559" spans="1:2">
      <c r="A3559" s="102"/>
      <c r="B3559" s="102"/>
    </row>
    <row r="3560" spans="1:2">
      <c r="A3560" s="102"/>
      <c r="B3560" s="102"/>
    </row>
    <row r="3561" spans="1:2">
      <c r="A3561" s="102"/>
      <c r="B3561" s="102"/>
    </row>
    <row r="3562" spans="1:2">
      <c r="A3562" s="102"/>
      <c r="B3562" s="102"/>
    </row>
    <row r="3563" spans="1:2">
      <c r="A3563" s="102"/>
      <c r="B3563" s="102"/>
    </row>
    <row r="3564" spans="1:2">
      <c r="A3564" s="102"/>
      <c r="B3564" s="102"/>
    </row>
    <row r="3565" spans="1:2">
      <c r="A3565" s="102"/>
      <c r="B3565" s="102"/>
    </row>
    <row r="3566" spans="1:2">
      <c r="A3566" s="102"/>
      <c r="B3566" s="102"/>
    </row>
    <row r="3567" spans="1:2">
      <c r="A3567" s="102"/>
      <c r="B3567" s="102"/>
    </row>
    <row r="3568" spans="1:2">
      <c r="A3568" s="102"/>
      <c r="B3568" s="102"/>
    </row>
    <row r="3569" spans="1:2">
      <c r="A3569" s="102"/>
      <c r="B3569" s="102"/>
    </row>
    <row r="3570" spans="1:2">
      <c r="A3570" s="102"/>
      <c r="B3570" s="102"/>
    </row>
    <row r="3571" spans="1:2">
      <c r="A3571" s="102"/>
      <c r="B3571" s="102"/>
    </row>
    <row r="3572" spans="1:2">
      <c r="A3572" s="102"/>
      <c r="B3572" s="102"/>
    </row>
    <row r="3573" spans="1:2">
      <c r="A3573" s="102"/>
      <c r="B3573" s="102"/>
    </row>
    <row r="3574" spans="1:2">
      <c r="A3574" s="102"/>
      <c r="B3574" s="102"/>
    </row>
    <row r="3575" spans="1:2">
      <c r="A3575" s="102"/>
      <c r="B3575" s="102"/>
    </row>
    <row r="3576" spans="1:2">
      <c r="A3576" s="102"/>
      <c r="B3576" s="102"/>
    </row>
    <row r="3577" spans="1:2">
      <c r="A3577" s="102"/>
      <c r="B3577" s="102"/>
    </row>
    <row r="3578" spans="1:2">
      <c r="A3578" s="102"/>
      <c r="B3578" s="102"/>
    </row>
    <row r="3579" spans="1:2">
      <c r="A3579" s="102"/>
      <c r="B3579" s="102"/>
    </row>
    <row r="3580" spans="1:2">
      <c r="A3580" s="102"/>
      <c r="B3580" s="102"/>
    </row>
    <row r="3581" spans="1:2">
      <c r="A3581" s="102"/>
      <c r="B3581" s="102"/>
    </row>
    <row r="3582" spans="1:2">
      <c r="A3582" s="102"/>
      <c r="B3582" s="102"/>
    </row>
    <row r="3583" spans="1:2">
      <c r="A3583" s="102"/>
      <c r="B3583" s="102"/>
    </row>
    <row r="3584" spans="1:2">
      <c r="A3584" s="102"/>
      <c r="B3584" s="102"/>
    </row>
    <row r="3585" spans="1:2">
      <c r="A3585" s="102"/>
      <c r="B3585" s="102"/>
    </row>
    <row r="3586" spans="1:2">
      <c r="A3586" s="102"/>
      <c r="B3586" s="102"/>
    </row>
    <row r="3587" spans="1:2">
      <c r="A3587" s="102"/>
      <c r="B3587" s="102"/>
    </row>
    <row r="3588" spans="1:2">
      <c r="A3588" s="102"/>
      <c r="B3588" s="102"/>
    </row>
    <row r="3589" spans="1:2">
      <c r="A3589" s="102"/>
      <c r="B3589" s="102"/>
    </row>
    <row r="3590" spans="1:2">
      <c r="A3590" s="102"/>
      <c r="B3590" s="102"/>
    </row>
    <row r="3591" spans="1:2">
      <c r="A3591" s="102"/>
      <c r="B3591" s="102"/>
    </row>
    <row r="3592" spans="1:2">
      <c r="A3592" s="102"/>
      <c r="B3592" s="102"/>
    </row>
    <row r="3593" spans="1:2">
      <c r="A3593" s="102"/>
      <c r="B3593" s="102"/>
    </row>
    <row r="3594" spans="1:2">
      <c r="A3594" s="102"/>
      <c r="B3594" s="102"/>
    </row>
    <row r="3595" spans="1:2">
      <c r="A3595" s="102"/>
      <c r="B3595" s="102"/>
    </row>
    <row r="3596" spans="1:2">
      <c r="A3596" s="102"/>
      <c r="B3596" s="102"/>
    </row>
    <row r="3597" spans="1:2">
      <c r="A3597" s="102"/>
      <c r="B3597" s="102"/>
    </row>
    <row r="3598" spans="1:2">
      <c r="A3598" s="102"/>
      <c r="B3598" s="102"/>
    </row>
    <row r="3599" spans="1:2">
      <c r="A3599" s="102"/>
      <c r="B3599" s="102"/>
    </row>
    <row r="3600" spans="1:2">
      <c r="A3600" s="102"/>
      <c r="B3600" s="102"/>
    </row>
    <row r="3601" spans="1:2">
      <c r="A3601" s="102"/>
      <c r="B3601" s="102"/>
    </row>
    <row r="3602" spans="1:2">
      <c r="A3602" s="102"/>
      <c r="B3602" s="102"/>
    </row>
    <row r="3603" spans="1:2">
      <c r="A3603" s="102"/>
      <c r="B3603" s="102"/>
    </row>
    <row r="3604" spans="1:2">
      <c r="A3604" s="102"/>
      <c r="B3604" s="102"/>
    </row>
    <row r="3605" spans="1:2">
      <c r="A3605" s="102"/>
      <c r="B3605" s="102"/>
    </row>
    <row r="3606" spans="1:2">
      <c r="A3606" s="102"/>
      <c r="B3606" s="102"/>
    </row>
    <row r="3607" spans="1:2">
      <c r="A3607" s="102"/>
      <c r="B3607" s="102"/>
    </row>
    <row r="3608" spans="1:2">
      <c r="A3608" s="102"/>
      <c r="B3608" s="102"/>
    </row>
    <row r="3609" spans="1:2">
      <c r="A3609" s="102"/>
      <c r="B3609" s="102"/>
    </row>
    <row r="3610" spans="1:2">
      <c r="A3610" s="102"/>
      <c r="B3610" s="102"/>
    </row>
    <row r="3611" spans="1:2">
      <c r="A3611" s="102"/>
      <c r="B3611" s="102"/>
    </row>
    <row r="3612" spans="1:2">
      <c r="A3612" s="102"/>
      <c r="B3612" s="102"/>
    </row>
    <row r="3613" spans="1:2">
      <c r="A3613" s="102"/>
      <c r="B3613" s="102"/>
    </row>
    <row r="3614" spans="1:2">
      <c r="A3614" s="102"/>
      <c r="B3614" s="102"/>
    </row>
    <row r="3615" spans="1:2">
      <c r="A3615" s="102"/>
      <c r="B3615" s="102"/>
    </row>
    <row r="3616" spans="1:2">
      <c r="A3616" s="102"/>
      <c r="B3616" s="102"/>
    </row>
    <row r="3617" spans="1:2">
      <c r="A3617" s="102"/>
      <c r="B3617" s="102"/>
    </row>
    <row r="3618" spans="1:2">
      <c r="A3618" s="102"/>
      <c r="B3618" s="102"/>
    </row>
    <row r="3619" spans="1:2">
      <c r="A3619" s="102"/>
      <c r="B3619" s="102"/>
    </row>
    <row r="3620" spans="1:2">
      <c r="A3620" s="102"/>
      <c r="B3620" s="102"/>
    </row>
    <row r="3621" spans="1:2">
      <c r="A3621" s="102"/>
      <c r="B3621" s="102"/>
    </row>
    <row r="3622" spans="1:2">
      <c r="A3622" s="102"/>
      <c r="B3622" s="102"/>
    </row>
    <row r="3623" spans="1:2">
      <c r="A3623" s="102"/>
      <c r="B3623" s="102"/>
    </row>
    <row r="3624" spans="1:2">
      <c r="A3624" s="102"/>
      <c r="B3624" s="102"/>
    </row>
    <row r="3625" spans="1:2">
      <c r="A3625" s="102"/>
      <c r="B3625" s="102"/>
    </row>
    <row r="3626" spans="1:2">
      <c r="A3626" s="102"/>
      <c r="B3626" s="102"/>
    </row>
    <row r="3627" spans="1:2">
      <c r="A3627" s="102"/>
      <c r="B3627" s="102"/>
    </row>
    <row r="3628" spans="1:2">
      <c r="A3628" s="102"/>
      <c r="B3628" s="102"/>
    </row>
    <row r="3629" spans="1:2">
      <c r="A3629" s="102"/>
      <c r="B3629" s="102"/>
    </row>
    <row r="3630" spans="1:2">
      <c r="A3630" s="102"/>
      <c r="B3630" s="102"/>
    </row>
    <row r="3631" spans="1:2">
      <c r="A3631" s="102"/>
      <c r="B3631" s="102"/>
    </row>
    <row r="3632" spans="1:2">
      <c r="A3632" s="102"/>
      <c r="B3632" s="102"/>
    </row>
    <row r="3633" spans="1:2">
      <c r="A3633" s="102"/>
      <c r="B3633" s="102"/>
    </row>
    <row r="3634" spans="1:2">
      <c r="A3634" s="102"/>
      <c r="B3634" s="102"/>
    </row>
    <row r="3635" spans="1:2">
      <c r="A3635" s="102"/>
      <c r="B3635" s="102"/>
    </row>
    <row r="3636" spans="1:2">
      <c r="A3636" s="102"/>
      <c r="B3636" s="102"/>
    </row>
    <row r="3637" spans="1:2">
      <c r="A3637" s="102"/>
      <c r="B3637" s="102"/>
    </row>
    <row r="3638" spans="1:2">
      <c r="A3638" s="102"/>
      <c r="B3638" s="102"/>
    </row>
    <row r="3639" spans="1:2">
      <c r="A3639" s="102"/>
      <c r="B3639" s="102"/>
    </row>
    <row r="3640" spans="1:2">
      <c r="A3640" s="102"/>
      <c r="B3640" s="102"/>
    </row>
    <row r="3641" spans="1:2">
      <c r="A3641" s="102"/>
      <c r="B3641" s="102"/>
    </row>
    <row r="3642" spans="1:2">
      <c r="A3642" s="102"/>
      <c r="B3642" s="102"/>
    </row>
    <row r="3643" spans="1:2">
      <c r="A3643" s="102"/>
      <c r="B3643" s="102"/>
    </row>
    <row r="3644" spans="1:2">
      <c r="A3644" s="102"/>
      <c r="B3644" s="102"/>
    </row>
    <row r="3645" spans="1:2">
      <c r="A3645" s="102"/>
      <c r="B3645" s="102"/>
    </row>
    <row r="3646" spans="1:2">
      <c r="A3646" s="102"/>
      <c r="B3646" s="102"/>
    </row>
    <row r="3647" spans="1:2">
      <c r="A3647" s="102"/>
      <c r="B3647" s="102"/>
    </row>
    <row r="3648" spans="1:2">
      <c r="A3648" s="102"/>
      <c r="B3648" s="102"/>
    </row>
    <row r="3649" spans="1:2">
      <c r="A3649" s="102"/>
      <c r="B3649" s="102"/>
    </row>
    <row r="3650" spans="1:2">
      <c r="A3650" s="102"/>
      <c r="B3650" s="102"/>
    </row>
    <row r="3651" spans="1:2">
      <c r="A3651" s="102"/>
      <c r="B3651" s="102"/>
    </row>
    <row r="3652" spans="1:2">
      <c r="A3652" s="102"/>
      <c r="B3652" s="102"/>
    </row>
    <row r="3653" spans="1:2">
      <c r="A3653" s="102"/>
      <c r="B3653" s="102"/>
    </row>
    <row r="3654" spans="1:2">
      <c r="A3654" s="102"/>
      <c r="B3654" s="102"/>
    </row>
    <row r="3655" spans="1:2">
      <c r="A3655" s="102"/>
      <c r="B3655" s="102"/>
    </row>
    <row r="3656" spans="1:2">
      <c r="A3656" s="102"/>
      <c r="B3656" s="102"/>
    </row>
    <row r="3657" spans="1:2">
      <c r="A3657" s="102"/>
      <c r="B3657" s="102"/>
    </row>
    <row r="3658" spans="1:2">
      <c r="A3658" s="102"/>
      <c r="B3658" s="102"/>
    </row>
    <row r="3659" spans="1:2">
      <c r="A3659" s="102"/>
      <c r="B3659" s="102"/>
    </row>
    <row r="3660" spans="1:2">
      <c r="A3660" s="102"/>
      <c r="B3660" s="102"/>
    </row>
    <row r="3661" spans="1:2">
      <c r="A3661" s="102"/>
      <c r="B3661" s="102"/>
    </row>
    <row r="3662" spans="1:2">
      <c r="A3662" s="102"/>
      <c r="B3662" s="102"/>
    </row>
    <row r="3663" spans="1:2">
      <c r="A3663" s="102"/>
      <c r="B3663" s="102"/>
    </row>
    <row r="3664" spans="1:2">
      <c r="A3664" s="102"/>
      <c r="B3664" s="102"/>
    </row>
    <row r="3665" spans="1:2">
      <c r="A3665" s="102"/>
      <c r="B3665" s="102"/>
    </row>
    <row r="3666" spans="1:2">
      <c r="A3666" s="102"/>
      <c r="B3666" s="102"/>
    </row>
    <row r="3667" spans="1:2">
      <c r="A3667" s="102"/>
      <c r="B3667" s="102"/>
    </row>
    <row r="3668" spans="1:2">
      <c r="A3668" s="102"/>
      <c r="B3668" s="102"/>
    </row>
    <row r="3669" spans="1:2">
      <c r="A3669" s="102"/>
      <c r="B3669" s="102"/>
    </row>
    <row r="3670" spans="1:2">
      <c r="A3670" s="102"/>
      <c r="B3670" s="102"/>
    </row>
    <row r="3671" spans="1:2">
      <c r="A3671" s="102"/>
      <c r="B3671" s="102"/>
    </row>
    <row r="3672" spans="1:2">
      <c r="A3672" s="102"/>
      <c r="B3672" s="102"/>
    </row>
    <row r="3673" spans="1:2">
      <c r="A3673" s="102"/>
      <c r="B3673" s="102"/>
    </row>
    <row r="3674" spans="1:2">
      <c r="A3674" s="102"/>
      <c r="B3674" s="102"/>
    </row>
    <row r="3675" spans="1:2">
      <c r="A3675" s="102"/>
      <c r="B3675" s="102"/>
    </row>
    <row r="3676" spans="1:2">
      <c r="A3676" s="102"/>
      <c r="B3676" s="102"/>
    </row>
    <row r="3677" spans="1:2">
      <c r="A3677" s="102"/>
      <c r="B3677" s="102"/>
    </row>
    <row r="3678" spans="1:2">
      <c r="A3678" s="102"/>
      <c r="B3678" s="102"/>
    </row>
    <row r="3679" spans="1:2">
      <c r="A3679" s="102"/>
      <c r="B3679" s="102"/>
    </row>
    <row r="3680" spans="1:2">
      <c r="A3680" s="102"/>
      <c r="B3680" s="102"/>
    </row>
    <row r="3681" spans="1:2">
      <c r="A3681" s="102"/>
      <c r="B3681" s="102"/>
    </row>
    <row r="3682" spans="1:2">
      <c r="A3682" s="102"/>
      <c r="B3682" s="102"/>
    </row>
    <row r="3683" spans="1:2">
      <c r="A3683" s="102"/>
      <c r="B3683" s="102"/>
    </row>
    <row r="3684" spans="1:2">
      <c r="A3684" s="102"/>
      <c r="B3684" s="102"/>
    </row>
    <row r="3685" spans="1:2">
      <c r="A3685" s="102"/>
      <c r="B3685" s="102"/>
    </row>
    <row r="3686" spans="1:2">
      <c r="A3686" s="102"/>
      <c r="B3686" s="102"/>
    </row>
    <row r="3687" spans="1:2">
      <c r="A3687" s="102"/>
      <c r="B3687" s="102"/>
    </row>
    <row r="3688" spans="1:2">
      <c r="A3688" s="102"/>
      <c r="B3688" s="102"/>
    </row>
    <row r="3689" spans="1:2">
      <c r="A3689" s="102"/>
      <c r="B3689" s="102"/>
    </row>
    <row r="3690" spans="1:2">
      <c r="A3690" s="102"/>
      <c r="B3690" s="102"/>
    </row>
    <row r="3691" spans="1:2">
      <c r="A3691" s="102"/>
      <c r="B3691" s="102"/>
    </row>
    <row r="3692" spans="1:2">
      <c r="A3692" s="102"/>
      <c r="B3692" s="102"/>
    </row>
    <row r="3693" spans="1:2">
      <c r="A3693" s="102"/>
      <c r="B3693" s="102"/>
    </row>
    <row r="3694" spans="1:2">
      <c r="A3694" s="102"/>
      <c r="B3694" s="102"/>
    </row>
    <row r="3695" spans="1:2">
      <c r="A3695" s="102"/>
      <c r="B3695" s="102"/>
    </row>
    <row r="3696" spans="1:2">
      <c r="A3696" s="102"/>
      <c r="B3696" s="102"/>
    </row>
    <row r="3697" spans="1:2">
      <c r="A3697" s="102"/>
      <c r="B3697" s="102"/>
    </row>
    <row r="3698" spans="1:2">
      <c r="A3698" s="102"/>
      <c r="B3698" s="102"/>
    </row>
    <row r="3699" spans="1:2">
      <c r="A3699" s="102"/>
      <c r="B3699" s="102"/>
    </row>
    <row r="3700" spans="1:2">
      <c r="A3700" s="102"/>
      <c r="B3700" s="102"/>
    </row>
    <row r="3701" spans="1:2">
      <c r="A3701" s="102"/>
      <c r="B3701" s="102"/>
    </row>
    <row r="3702" spans="1:2">
      <c r="A3702" s="102"/>
      <c r="B3702" s="102"/>
    </row>
    <row r="3703" spans="1:2">
      <c r="A3703" s="102"/>
      <c r="B3703" s="102"/>
    </row>
    <row r="3704" spans="1:2">
      <c r="A3704" s="102"/>
      <c r="B3704" s="102"/>
    </row>
    <row r="3705" spans="1:2">
      <c r="A3705" s="102"/>
      <c r="B3705" s="102"/>
    </row>
    <row r="3706" spans="1:2">
      <c r="A3706" s="102"/>
      <c r="B3706" s="102"/>
    </row>
    <row r="3707" spans="1:2">
      <c r="A3707" s="102"/>
      <c r="B3707" s="102"/>
    </row>
    <row r="3708" spans="1:2">
      <c r="A3708" s="102"/>
      <c r="B3708" s="102"/>
    </row>
    <row r="3709" spans="1:2">
      <c r="A3709" s="102"/>
      <c r="B3709" s="102"/>
    </row>
    <row r="3710" spans="1:2">
      <c r="A3710" s="102"/>
      <c r="B3710" s="102"/>
    </row>
    <row r="3711" spans="1:2">
      <c r="A3711" s="102"/>
      <c r="B3711" s="102"/>
    </row>
    <row r="3712" spans="1:2">
      <c r="A3712" s="102"/>
      <c r="B3712" s="102"/>
    </row>
    <row r="3713" spans="1:2">
      <c r="A3713" s="102"/>
      <c r="B3713" s="102"/>
    </row>
    <row r="3714" spans="1:2">
      <c r="A3714" s="102"/>
      <c r="B3714" s="102"/>
    </row>
    <row r="3715" spans="1:2">
      <c r="A3715" s="102"/>
      <c r="B3715" s="102"/>
    </row>
    <row r="3716" spans="1:2">
      <c r="A3716" s="102"/>
      <c r="B3716" s="102"/>
    </row>
    <row r="3717" spans="1:2">
      <c r="A3717" s="102"/>
      <c r="B3717" s="102"/>
    </row>
    <row r="3718" spans="1:2">
      <c r="A3718" s="102"/>
      <c r="B3718" s="102"/>
    </row>
    <row r="3719" spans="1:2">
      <c r="A3719" s="102"/>
      <c r="B3719" s="102"/>
    </row>
    <row r="3720" spans="1:2">
      <c r="A3720" s="102"/>
      <c r="B3720" s="102"/>
    </row>
    <row r="3721" spans="1:2">
      <c r="A3721" s="102"/>
      <c r="B3721" s="102"/>
    </row>
    <row r="3722" spans="1:2">
      <c r="A3722" s="102"/>
      <c r="B3722" s="102"/>
    </row>
    <row r="3723" spans="1:2">
      <c r="A3723" s="102"/>
      <c r="B3723" s="102"/>
    </row>
    <row r="3724" spans="1:2">
      <c r="A3724" s="102"/>
      <c r="B3724" s="102"/>
    </row>
    <row r="3725" spans="1:2">
      <c r="A3725" s="102"/>
      <c r="B3725" s="102"/>
    </row>
    <row r="3726" spans="1:2">
      <c r="A3726" s="102"/>
      <c r="B3726" s="102"/>
    </row>
    <row r="3727" spans="1:2">
      <c r="A3727" s="102"/>
      <c r="B3727" s="102"/>
    </row>
    <row r="3728" spans="1:2">
      <c r="A3728" s="102"/>
      <c r="B3728" s="102"/>
    </row>
    <row r="3729" spans="1:2">
      <c r="A3729" s="102"/>
      <c r="B3729" s="102"/>
    </row>
    <row r="3730" spans="1:2">
      <c r="A3730" s="102"/>
      <c r="B3730" s="102"/>
    </row>
    <row r="3731" spans="1:2">
      <c r="A3731" s="102"/>
      <c r="B3731" s="102"/>
    </row>
    <row r="3732" spans="1:2">
      <c r="A3732" s="102"/>
      <c r="B3732" s="102"/>
    </row>
    <row r="3733" spans="1:2">
      <c r="A3733" s="102"/>
      <c r="B3733" s="102"/>
    </row>
    <row r="3734" spans="1:2">
      <c r="A3734" s="102"/>
      <c r="B3734" s="102"/>
    </row>
    <row r="3735" spans="1:2">
      <c r="A3735" s="102"/>
      <c r="B3735" s="102"/>
    </row>
    <row r="3736" spans="1:2">
      <c r="A3736" s="102"/>
      <c r="B3736" s="102"/>
    </row>
    <row r="3737" spans="1:2">
      <c r="A3737" s="102"/>
      <c r="B3737" s="102"/>
    </row>
    <row r="3738" spans="1:2">
      <c r="A3738" s="102"/>
      <c r="B3738" s="102"/>
    </row>
    <row r="3739" spans="1:2">
      <c r="A3739" s="102"/>
      <c r="B3739" s="102"/>
    </row>
    <row r="3740" spans="1:2">
      <c r="A3740" s="102"/>
      <c r="B3740" s="102"/>
    </row>
    <row r="3741" spans="1:2">
      <c r="A3741" s="102"/>
      <c r="B3741" s="102"/>
    </row>
    <row r="3742" spans="1:2">
      <c r="A3742" s="102"/>
      <c r="B3742" s="102"/>
    </row>
    <row r="3743" spans="1:2">
      <c r="A3743" s="102"/>
      <c r="B3743" s="102"/>
    </row>
    <row r="3744" spans="1:2">
      <c r="A3744" s="102"/>
      <c r="B3744" s="102"/>
    </row>
    <row r="3745" spans="1:2">
      <c r="A3745" s="102"/>
      <c r="B3745" s="102"/>
    </row>
    <row r="3746" spans="1:2">
      <c r="A3746" s="102"/>
      <c r="B3746" s="102"/>
    </row>
    <row r="3747" spans="1:2">
      <c r="A3747" s="102"/>
      <c r="B3747" s="102"/>
    </row>
    <row r="3748" spans="1:2">
      <c r="A3748" s="102"/>
      <c r="B3748" s="102"/>
    </row>
    <row r="3749" spans="1:2">
      <c r="A3749" s="102"/>
      <c r="B3749" s="102"/>
    </row>
    <row r="3750" spans="1:2">
      <c r="A3750" s="102"/>
      <c r="B3750" s="102"/>
    </row>
    <row r="3751" spans="1:2">
      <c r="A3751" s="102"/>
      <c r="B3751" s="102"/>
    </row>
    <row r="3752" spans="1:2">
      <c r="A3752" s="102"/>
      <c r="B3752" s="102"/>
    </row>
    <row r="3753" spans="1:2">
      <c r="A3753" s="102"/>
      <c r="B3753" s="102"/>
    </row>
    <row r="3754" spans="1:2">
      <c r="A3754" s="102"/>
      <c r="B3754" s="102"/>
    </row>
    <row r="3755" spans="1:2">
      <c r="A3755" s="102"/>
      <c r="B3755" s="102"/>
    </row>
    <row r="3756" spans="1:2">
      <c r="A3756" s="102"/>
      <c r="B3756" s="102"/>
    </row>
    <row r="3757" spans="1:2">
      <c r="A3757" s="102"/>
      <c r="B3757" s="102"/>
    </row>
    <row r="3758" spans="1:2">
      <c r="A3758" s="102"/>
      <c r="B3758" s="102"/>
    </row>
    <row r="3759" spans="1:2">
      <c r="A3759" s="102"/>
      <c r="B3759" s="102"/>
    </row>
    <row r="3760" spans="1:2">
      <c r="A3760" s="102"/>
      <c r="B3760" s="102"/>
    </row>
    <row r="3761" spans="1:2">
      <c r="A3761" s="102"/>
      <c r="B3761" s="102"/>
    </row>
    <row r="3762" spans="1:2">
      <c r="A3762" s="102"/>
      <c r="B3762" s="102"/>
    </row>
    <row r="3763" spans="1:2">
      <c r="A3763" s="102"/>
      <c r="B3763" s="102"/>
    </row>
    <row r="3764" spans="1:2">
      <c r="A3764" s="102"/>
      <c r="B3764" s="102"/>
    </row>
    <row r="3765" spans="1:2">
      <c r="A3765" s="102"/>
      <c r="B3765" s="102"/>
    </row>
    <row r="3766" spans="1:2">
      <c r="A3766" s="102"/>
      <c r="B3766" s="102"/>
    </row>
    <row r="3767" spans="1:2">
      <c r="A3767" s="102"/>
      <c r="B3767" s="102"/>
    </row>
    <row r="3768" spans="1:2">
      <c r="A3768" s="102"/>
      <c r="B3768" s="102"/>
    </row>
    <row r="3769" spans="1:2">
      <c r="A3769" s="102"/>
      <c r="B3769" s="102"/>
    </row>
    <row r="3770" spans="1:2">
      <c r="A3770" s="102"/>
      <c r="B3770" s="102"/>
    </row>
    <row r="3771" spans="1:2">
      <c r="A3771" s="102"/>
      <c r="B3771" s="102"/>
    </row>
    <row r="3772" spans="1:2">
      <c r="A3772" s="102"/>
      <c r="B3772" s="102"/>
    </row>
    <row r="3773" spans="1:2">
      <c r="A3773" s="102"/>
      <c r="B3773" s="102"/>
    </row>
    <row r="3774" spans="1:2">
      <c r="A3774" s="102"/>
      <c r="B3774" s="102"/>
    </row>
    <row r="3775" spans="1:2">
      <c r="A3775" s="102"/>
      <c r="B3775" s="102"/>
    </row>
    <row r="3776" spans="1:2">
      <c r="A3776" s="102"/>
      <c r="B3776" s="102"/>
    </row>
    <row r="3777" spans="1:2">
      <c r="A3777" s="102"/>
      <c r="B3777" s="102"/>
    </row>
    <row r="3778" spans="1:2">
      <c r="A3778" s="102"/>
      <c r="B3778" s="102"/>
    </row>
    <row r="3779" spans="1:2">
      <c r="A3779" s="102"/>
      <c r="B3779" s="102"/>
    </row>
    <row r="3780" spans="1:2">
      <c r="A3780" s="102"/>
      <c r="B3780" s="102"/>
    </row>
    <row r="3781" spans="1:2">
      <c r="A3781" s="102"/>
      <c r="B3781" s="102"/>
    </row>
    <row r="3782" spans="1:2">
      <c r="A3782" s="102"/>
      <c r="B3782" s="102"/>
    </row>
    <row r="3783" spans="1:2">
      <c r="A3783" s="102"/>
      <c r="B3783" s="102"/>
    </row>
    <row r="3784" spans="1:2">
      <c r="A3784" s="102"/>
      <c r="B3784" s="102"/>
    </row>
    <row r="3785" spans="1:2">
      <c r="A3785" s="102"/>
      <c r="B3785" s="102"/>
    </row>
    <row r="3786" spans="1:2">
      <c r="A3786" s="102"/>
      <c r="B3786" s="102"/>
    </row>
    <row r="3787" spans="1:2">
      <c r="A3787" s="102"/>
      <c r="B3787" s="102"/>
    </row>
    <row r="3788" spans="1:2">
      <c r="A3788" s="102"/>
      <c r="B3788" s="102"/>
    </row>
    <row r="3789" spans="1:2">
      <c r="A3789" s="102"/>
      <c r="B3789" s="102"/>
    </row>
    <row r="3790" spans="1:2">
      <c r="A3790" s="102"/>
      <c r="B3790" s="102"/>
    </row>
    <row r="3791" spans="1:2">
      <c r="A3791" s="102"/>
      <c r="B3791" s="102"/>
    </row>
    <row r="3792" spans="1:2">
      <c r="A3792" s="102"/>
      <c r="B3792" s="102"/>
    </row>
    <row r="3793" spans="1:2">
      <c r="A3793" s="102"/>
      <c r="B3793" s="102"/>
    </row>
    <row r="3794" spans="1:2">
      <c r="A3794" s="102"/>
      <c r="B3794" s="102"/>
    </row>
    <row r="3795" spans="1:2">
      <c r="A3795" s="102"/>
      <c r="B3795" s="102"/>
    </row>
    <row r="3796" spans="1:2">
      <c r="A3796" s="102"/>
      <c r="B3796" s="102"/>
    </row>
    <row r="3797" spans="1:2">
      <c r="A3797" s="102"/>
      <c r="B3797" s="102"/>
    </row>
    <row r="3798" spans="1:2">
      <c r="A3798" s="102"/>
      <c r="B3798" s="102"/>
    </row>
    <row r="3799" spans="1:2">
      <c r="A3799" s="102"/>
      <c r="B3799" s="102"/>
    </row>
    <row r="3800" spans="1:2">
      <c r="A3800" s="102"/>
      <c r="B3800" s="102"/>
    </row>
    <row r="3801" spans="1:2">
      <c r="A3801" s="102"/>
      <c r="B3801" s="102"/>
    </row>
    <row r="3802" spans="1:2">
      <c r="A3802" s="102"/>
      <c r="B3802" s="102"/>
    </row>
    <row r="3803" spans="1:2">
      <c r="A3803" s="102"/>
      <c r="B3803" s="102"/>
    </row>
    <row r="3804" spans="1:2">
      <c r="A3804" s="102"/>
      <c r="B3804" s="102"/>
    </row>
    <row r="3805" spans="1:2">
      <c r="A3805" s="102"/>
      <c r="B3805" s="102"/>
    </row>
    <row r="3806" spans="1:2">
      <c r="A3806" s="102"/>
      <c r="B3806" s="102"/>
    </row>
    <row r="3807" spans="1:2">
      <c r="A3807" s="102"/>
      <c r="B3807" s="102"/>
    </row>
    <row r="3808" spans="1:2">
      <c r="A3808" s="102"/>
      <c r="B3808" s="102"/>
    </row>
    <row r="3809" spans="1:2">
      <c r="A3809" s="102"/>
      <c r="B3809" s="102"/>
    </row>
    <row r="3810" spans="1:2">
      <c r="A3810" s="102"/>
      <c r="B3810" s="102"/>
    </row>
    <row r="3811" spans="1:2">
      <c r="A3811" s="102"/>
      <c r="B3811" s="102"/>
    </row>
    <row r="3812" spans="1:2">
      <c r="A3812" s="102"/>
      <c r="B3812" s="102"/>
    </row>
    <row r="3813" spans="1:2">
      <c r="A3813" s="102"/>
      <c r="B3813" s="102"/>
    </row>
    <row r="3814" spans="1:2">
      <c r="A3814" s="102"/>
      <c r="B3814" s="102"/>
    </row>
    <row r="3815" spans="1:2">
      <c r="A3815" s="102"/>
      <c r="B3815" s="102"/>
    </row>
    <row r="3816" spans="1:2">
      <c r="A3816" s="102"/>
      <c r="B3816" s="102"/>
    </row>
    <row r="3817" spans="1:2">
      <c r="A3817" s="102"/>
      <c r="B3817" s="102"/>
    </row>
    <row r="3818" spans="1:2">
      <c r="A3818" s="102"/>
      <c r="B3818" s="102"/>
    </row>
    <row r="3819" spans="1:2">
      <c r="A3819" s="102"/>
      <c r="B3819" s="102"/>
    </row>
    <row r="3820" spans="1:2">
      <c r="A3820" s="102"/>
      <c r="B3820" s="102"/>
    </row>
    <row r="3821" spans="1:2">
      <c r="A3821" s="102"/>
      <c r="B3821" s="102"/>
    </row>
    <row r="3822" spans="1:2">
      <c r="A3822" s="102"/>
      <c r="B3822" s="102"/>
    </row>
    <row r="3823" spans="1:2">
      <c r="A3823" s="102"/>
      <c r="B3823" s="102"/>
    </row>
    <row r="3824" spans="1:2">
      <c r="A3824" s="102"/>
      <c r="B3824" s="102"/>
    </row>
    <row r="3825" spans="1:2">
      <c r="A3825" s="102"/>
      <c r="B3825" s="102"/>
    </row>
    <row r="3826" spans="1:2">
      <c r="A3826" s="102"/>
      <c r="B3826" s="102"/>
    </row>
    <row r="3827" spans="1:2">
      <c r="A3827" s="102"/>
      <c r="B3827" s="102"/>
    </row>
    <row r="3828" spans="1:2">
      <c r="A3828" s="102"/>
      <c r="B3828" s="102"/>
    </row>
    <row r="3829" spans="1:2">
      <c r="A3829" s="102"/>
      <c r="B3829" s="102"/>
    </row>
    <row r="3830" spans="1:2">
      <c r="A3830" s="102"/>
      <c r="B3830" s="102"/>
    </row>
    <row r="3831" spans="1:2">
      <c r="A3831" s="102"/>
      <c r="B3831" s="102"/>
    </row>
    <row r="3832" spans="1:2">
      <c r="A3832" s="102"/>
      <c r="B3832" s="102"/>
    </row>
    <row r="3833" spans="1:2">
      <c r="A3833" s="102"/>
      <c r="B3833" s="102"/>
    </row>
    <row r="3834" spans="1:2">
      <c r="A3834" s="102"/>
      <c r="B3834" s="102"/>
    </row>
    <row r="3835" spans="1:2">
      <c r="A3835" s="102"/>
      <c r="B3835" s="102"/>
    </row>
    <row r="3836" spans="1:2">
      <c r="A3836" s="102"/>
      <c r="B3836" s="102"/>
    </row>
    <row r="3837" spans="1:2">
      <c r="A3837" s="102"/>
      <c r="B3837" s="102"/>
    </row>
    <row r="3838" spans="1:2">
      <c r="A3838" s="102"/>
      <c r="B3838" s="102"/>
    </row>
    <row r="3839" spans="1:2">
      <c r="A3839" s="102"/>
      <c r="B3839" s="102"/>
    </row>
    <row r="3840" spans="1:2">
      <c r="A3840" s="102"/>
      <c r="B3840" s="102"/>
    </row>
    <row r="3841" spans="1:2">
      <c r="A3841" s="102"/>
      <c r="B3841" s="102"/>
    </row>
    <row r="3842" spans="1:2">
      <c r="A3842" s="102"/>
      <c r="B3842" s="102"/>
    </row>
    <row r="3843" spans="1:2">
      <c r="A3843" s="102"/>
      <c r="B3843" s="102"/>
    </row>
    <row r="3844" spans="1:2">
      <c r="A3844" s="102"/>
      <c r="B3844" s="102"/>
    </row>
    <row r="3845" spans="1:2">
      <c r="A3845" s="102"/>
      <c r="B3845" s="102"/>
    </row>
    <row r="3846" spans="1:2">
      <c r="A3846" s="102"/>
      <c r="B3846" s="102"/>
    </row>
    <row r="3847" spans="1:2">
      <c r="A3847" s="102"/>
      <c r="B3847" s="102"/>
    </row>
    <row r="3848" spans="1:2">
      <c r="A3848" s="102"/>
      <c r="B3848" s="102"/>
    </row>
    <row r="3849" spans="1:2">
      <c r="A3849" s="102"/>
      <c r="B3849" s="102"/>
    </row>
    <row r="3850" spans="1:2">
      <c r="A3850" s="102"/>
      <c r="B3850" s="102"/>
    </row>
    <row r="3851" spans="1:2">
      <c r="A3851" s="102"/>
      <c r="B3851" s="102"/>
    </row>
    <row r="3852" spans="1:2">
      <c r="A3852" s="102"/>
      <c r="B3852" s="102"/>
    </row>
    <row r="3853" spans="1:2">
      <c r="A3853" s="102"/>
      <c r="B3853" s="102"/>
    </row>
    <row r="3854" spans="1:2">
      <c r="A3854" s="102"/>
      <c r="B3854" s="102"/>
    </row>
    <row r="3855" spans="1:2">
      <c r="A3855" s="102"/>
      <c r="B3855" s="102"/>
    </row>
    <row r="3856" spans="1:2">
      <c r="A3856" s="102"/>
      <c r="B3856" s="102"/>
    </row>
    <row r="3857" spans="1:2">
      <c r="A3857" s="102"/>
      <c r="B3857" s="102"/>
    </row>
    <row r="3858" spans="1:2">
      <c r="A3858" s="102"/>
      <c r="B3858" s="102"/>
    </row>
    <row r="3859" spans="1:2">
      <c r="A3859" s="102"/>
      <c r="B3859" s="102"/>
    </row>
    <row r="3860" spans="1:2">
      <c r="A3860" s="102"/>
      <c r="B3860" s="102"/>
    </row>
    <row r="3861" spans="1:2">
      <c r="A3861" s="102"/>
      <c r="B3861" s="102"/>
    </row>
    <row r="3862" spans="1:2">
      <c r="A3862" s="102"/>
      <c r="B3862" s="102"/>
    </row>
    <row r="3863" spans="1:2">
      <c r="A3863" s="102"/>
      <c r="B3863" s="102"/>
    </row>
    <row r="3864" spans="1:2">
      <c r="A3864" s="102"/>
      <c r="B3864" s="102"/>
    </row>
    <row r="3865" spans="1:2">
      <c r="A3865" s="102"/>
      <c r="B3865" s="102"/>
    </row>
    <row r="3866" spans="1:2">
      <c r="A3866" s="102"/>
      <c r="B3866" s="102"/>
    </row>
    <row r="3867" spans="1:2">
      <c r="A3867" s="102"/>
      <c r="B3867" s="102"/>
    </row>
    <row r="3868" spans="1:2">
      <c r="A3868" s="102"/>
      <c r="B3868" s="102"/>
    </row>
    <row r="3869" spans="1:2">
      <c r="A3869" s="102"/>
      <c r="B3869" s="102"/>
    </row>
    <row r="3870" spans="1:2">
      <c r="A3870" s="102"/>
      <c r="B3870" s="102"/>
    </row>
    <row r="3871" spans="1:2">
      <c r="A3871" s="102"/>
      <c r="B3871" s="102"/>
    </row>
    <row r="3872" spans="1:2">
      <c r="A3872" s="102"/>
      <c r="B3872" s="102"/>
    </row>
    <row r="3873" spans="1:2">
      <c r="A3873" s="102"/>
      <c r="B3873" s="102"/>
    </row>
    <row r="3874" spans="1:2">
      <c r="A3874" s="102"/>
      <c r="B3874" s="102"/>
    </row>
    <row r="3875" spans="1:2">
      <c r="A3875" s="102"/>
      <c r="B3875" s="102"/>
    </row>
    <row r="3876" spans="1:2">
      <c r="A3876" s="102"/>
      <c r="B3876" s="102"/>
    </row>
    <row r="3877" spans="1:2">
      <c r="A3877" s="102"/>
      <c r="B3877" s="102"/>
    </row>
    <row r="3878" spans="1:2">
      <c r="A3878" s="102"/>
      <c r="B3878" s="102"/>
    </row>
    <row r="3879" spans="1:2">
      <c r="A3879" s="102"/>
      <c r="B3879" s="102"/>
    </row>
    <row r="3880" spans="1:2">
      <c r="A3880" s="102"/>
      <c r="B3880" s="102"/>
    </row>
    <row r="3881" spans="1:2">
      <c r="A3881" s="102"/>
      <c r="B3881" s="102"/>
    </row>
    <row r="3882" spans="1:2">
      <c r="A3882" s="102"/>
      <c r="B3882" s="102"/>
    </row>
    <row r="3883" spans="1:2">
      <c r="A3883" s="102"/>
      <c r="B3883" s="102"/>
    </row>
    <row r="3884" spans="1:2">
      <c r="A3884" s="102"/>
      <c r="B3884" s="102"/>
    </row>
    <row r="3885" spans="1:2">
      <c r="A3885" s="102"/>
      <c r="B3885" s="102"/>
    </row>
    <row r="3886" spans="1:2">
      <c r="A3886" s="102"/>
      <c r="B3886" s="102"/>
    </row>
    <row r="3887" spans="1:2">
      <c r="A3887" s="102"/>
      <c r="B3887" s="102"/>
    </row>
    <row r="3888" spans="1:2">
      <c r="A3888" s="102"/>
      <c r="B3888" s="102"/>
    </row>
    <row r="3889" spans="1:2">
      <c r="A3889" s="102"/>
      <c r="B3889" s="102"/>
    </row>
    <row r="3890" spans="1:2">
      <c r="A3890" s="102"/>
      <c r="B3890" s="102"/>
    </row>
    <row r="3891" spans="1:2">
      <c r="A3891" s="102"/>
      <c r="B3891" s="102"/>
    </row>
    <row r="3892" spans="1:2">
      <c r="A3892" s="102"/>
      <c r="B3892" s="102"/>
    </row>
    <row r="3893" spans="1:2">
      <c r="A3893" s="102"/>
      <c r="B3893" s="102"/>
    </row>
    <row r="3894" spans="1:2">
      <c r="A3894" s="102"/>
      <c r="B3894" s="102"/>
    </row>
    <row r="3895" spans="1:2">
      <c r="A3895" s="102"/>
      <c r="B3895" s="102"/>
    </row>
    <row r="3896" spans="1:2">
      <c r="A3896" s="102"/>
      <c r="B3896" s="102"/>
    </row>
    <row r="3897" spans="1:2">
      <c r="A3897" s="102"/>
      <c r="B3897" s="102"/>
    </row>
    <row r="3898" spans="1:2">
      <c r="A3898" s="102"/>
      <c r="B3898" s="102"/>
    </row>
    <row r="3899" spans="1:2">
      <c r="A3899" s="102"/>
      <c r="B3899" s="102"/>
    </row>
    <row r="3900" spans="1:2">
      <c r="A3900" s="102"/>
      <c r="B3900" s="102"/>
    </row>
    <row r="3901" spans="1:2">
      <c r="A3901" s="102"/>
      <c r="B3901" s="102"/>
    </row>
    <row r="3902" spans="1:2">
      <c r="A3902" s="102"/>
      <c r="B3902" s="102"/>
    </row>
    <row r="3903" spans="1:2">
      <c r="A3903" s="102"/>
      <c r="B3903" s="102"/>
    </row>
    <row r="3904" spans="1:2">
      <c r="A3904" s="102"/>
      <c r="B3904" s="102"/>
    </row>
    <row r="3905" spans="1:2">
      <c r="A3905" s="102"/>
      <c r="B3905" s="102"/>
    </row>
    <row r="3906" spans="1:2">
      <c r="A3906" s="102"/>
      <c r="B3906" s="102"/>
    </row>
    <row r="3907" spans="1:2">
      <c r="A3907" s="102"/>
      <c r="B3907" s="102"/>
    </row>
    <row r="3908" spans="1:2">
      <c r="A3908" s="102"/>
      <c r="B3908" s="102"/>
    </row>
    <row r="3909" spans="1:2">
      <c r="A3909" s="102"/>
      <c r="B3909" s="102"/>
    </row>
    <row r="3910" spans="1:2">
      <c r="A3910" s="102"/>
      <c r="B3910" s="102"/>
    </row>
    <row r="3911" spans="1:2">
      <c r="A3911" s="102"/>
      <c r="B3911" s="102"/>
    </row>
    <row r="3912" spans="1:2">
      <c r="A3912" s="102"/>
      <c r="B3912" s="102"/>
    </row>
    <row r="3913" spans="1:2">
      <c r="A3913" s="102"/>
      <c r="B3913" s="102"/>
    </row>
    <row r="3914" spans="1:2">
      <c r="A3914" s="102"/>
      <c r="B3914" s="102"/>
    </row>
    <row r="3915" spans="1:2">
      <c r="A3915" s="102"/>
      <c r="B3915" s="102"/>
    </row>
    <row r="3916" spans="1:2">
      <c r="A3916" s="102"/>
      <c r="B3916" s="102"/>
    </row>
    <row r="3917" spans="1:2">
      <c r="A3917" s="102"/>
      <c r="B3917" s="102"/>
    </row>
    <row r="3918" spans="1:2">
      <c r="A3918" s="102"/>
      <c r="B3918" s="102"/>
    </row>
    <row r="3919" spans="1:2">
      <c r="A3919" s="102"/>
      <c r="B3919" s="102"/>
    </row>
    <row r="3920" spans="1:2">
      <c r="A3920" s="102"/>
      <c r="B3920" s="102"/>
    </row>
    <row r="3921" spans="1:2">
      <c r="A3921" s="102"/>
      <c r="B3921" s="102"/>
    </row>
    <row r="3922" spans="1:2">
      <c r="A3922" s="102"/>
      <c r="B3922" s="102"/>
    </row>
    <row r="3923" spans="1:2">
      <c r="A3923" s="102"/>
      <c r="B3923" s="102"/>
    </row>
    <row r="3924" spans="1:2">
      <c r="A3924" s="102"/>
      <c r="B3924" s="102"/>
    </row>
    <row r="3925" spans="1:2">
      <c r="A3925" s="102"/>
      <c r="B3925" s="102"/>
    </row>
    <row r="3926" spans="1:2">
      <c r="A3926" s="102"/>
      <c r="B3926" s="102"/>
    </row>
    <row r="3927" spans="1:2">
      <c r="A3927" s="102"/>
      <c r="B3927" s="102"/>
    </row>
    <row r="3928" spans="1:2">
      <c r="A3928" s="102"/>
      <c r="B3928" s="102"/>
    </row>
    <row r="3929" spans="1:2">
      <c r="A3929" s="102"/>
      <c r="B3929" s="102"/>
    </row>
    <row r="3930" spans="1:2">
      <c r="A3930" s="102"/>
      <c r="B3930" s="102"/>
    </row>
    <row r="3931" spans="1:2">
      <c r="A3931" s="102"/>
      <c r="B3931" s="102"/>
    </row>
    <row r="3932" spans="1:2">
      <c r="A3932" s="102"/>
      <c r="B3932" s="102"/>
    </row>
    <row r="3933" spans="1:2">
      <c r="A3933" s="102"/>
      <c r="B3933" s="102"/>
    </row>
    <row r="3934" spans="1:2">
      <c r="A3934" s="102"/>
      <c r="B3934" s="102"/>
    </row>
    <row r="3935" spans="1:2">
      <c r="A3935" s="102"/>
      <c r="B3935" s="102"/>
    </row>
    <row r="3936" spans="1:2">
      <c r="A3936" s="102"/>
      <c r="B3936" s="102"/>
    </row>
    <row r="3937" spans="1:2">
      <c r="A3937" s="102"/>
      <c r="B3937" s="102"/>
    </row>
    <row r="3938" spans="1:2">
      <c r="A3938" s="102"/>
      <c r="B3938" s="102"/>
    </row>
    <row r="3939" spans="1:2">
      <c r="A3939" s="102"/>
      <c r="B3939" s="102"/>
    </row>
    <row r="3940" spans="1:2">
      <c r="A3940" s="102"/>
      <c r="B3940" s="102"/>
    </row>
    <row r="3941" spans="1:2">
      <c r="A3941" s="102"/>
      <c r="B3941" s="102"/>
    </row>
    <row r="3942" spans="1:2">
      <c r="A3942" s="102"/>
      <c r="B3942" s="102"/>
    </row>
    <row r="3943" spans="1:2">
      <c r="A3943" s="102"/>
      <c r="B3943" s="102"/>
    </row>
    <row r="3944" spans="1:2">
      <c r="A3944" s="102"/>
      <c r="B3944" s="102"/>
    </row>
    <row r="3945" spans="1:2">
      <c r="A3945" s="102"/>
      <c r="B3945" s="102"/>
    </row>
    <row r="3946" spans="1:2">
      <c r="A3946" s="102"/>
      <c r="B3946" s="102"/>
    </row>
    <row r="3947" spans="1:2">
      <c r="A3947" s="102"/>
      <c r="B3947" s="102"/>
    </row>
    <row r="3948" spans="1:2">
      <c r="A3948" s="102"/>
      <c r="B3948" s="102"/>
    </row>
    <row r="3949" spans="1:2">
      <c r="A3949" s="102"/>
      <c r="B3949" s="102"/>
    </row>
    <row r="3950" spans="1:2">
      <c r="A3950" s="102"/>
      <c r="B3950" s="102"/>
    </row>
    <row r="3951" spans="1:2">
      <c r="A3951" s="102"/>
      <c r="B3951" s="102"/>
    </row>
    <row r="3952" spans="1:2">
      <c r="A3952" s="102"/>
      <c r="B3952" s="102"/>
    </row>
    <row r="3953" spans="1:2">
      <c r="A3953" s="102"/>
      <c r="B3953" s="102"/>
    </row>
    <row r="3954" spans="1:2">
      <c r="A3954" s="102"/>
      <c r="B3954" s="102"/>
    </row>
    <row r="3955" spans="1:2">
      <c r="A3955" s="102"/>
      <c r="B3955" s="102"/>
    </row>
    <row r="3956" spans="1:2">
      <c r="A3956" s="102"/>
      <c r="B3956" s="102"/>
    </row>
    <row r="3957" spans="1:2">
      <c r="A3957" s="102"/>
      <c r="B3957" s="102"/>
    </row>
    <row r="3958" spans="1:2">
      <c r="A3958" s="102"/>
      <c r="B3958" s="102"/>
    </row>
    <row r="3959" spans="1:2">
      <c r="A3959" s="102"/>
      <c r="B3959" s="102"/>
    </row>
    <row r="3960" spans="1:2">
      <c r="A3960" s="102"/>
      <c r="B3960" s="102"/>
    </row>
    <row r="3961" spans="1:2">
      <c r="A3961" s="102"/>
      <c r="B3961" s="102"/>
    </row>
    <row r="3962" spans="1:2">
      <c r="A3962" s="102"/>
      <c r="B3962" s="102"/>
    </row>
    <row r="3963" spans="1:2">
      <c r="A3963" s="102"/>
      <c r="B3963" s="102"/>
    </row>
    <row r="3964" spans="1:2">
      <c r="A3964" s="102"/>
      <c r="B3964" s="102"/>
    </row>
    <row r="3965" spans="1:2">
      <c r="A3965" s="102"/>
      <c r="B3965" s="102"/>
    </row>
    <row r="3966" spans="1:2">
      <c r="A3966" s="102"/>
      <c r="B3966" s="102"/>
    </row>
    <row r="3967" spans="1:2">
      <c r="A3967" s="102"/>
      <c r="B3967" s="102"/>
    </row>
    <row r="3968" spans="1:2">
      <c r="A3968" s="102"/>
      <c r="B3968" s="102"/>
    </row>
    <row r="3969" spans="1:2">
      <c r="A3969" s="102"/>
      <c r="B3969" s="102"/>
    </row>
    <row r="3970" spans="1:2">
      <c r="A3970" s="102"/>
      <c r="B3970" s="102"/>
    </row>
    <row r="3971" spans="1:2">
      <c r="A3971" s="102"/>
      <c r="B3971" s="102"/>
    </row>
    <row r="3972" spans="1:2">
      <c r="A3972" s="102"/>
      <c r="B3972" s="102"/>
    </row>
    <row r="3973" spans="1:2">
      <c r="A3973" s="102"/>
      <c r="B3973" s="102"/>
    </row>
    <row r="3974" spans="1:2">
      <c r="A3974" s="102"/>
      <c r="B3974" s="102"/>
    </row>
    <row r="3975" spans="1:2">
      <c r="A3975" s="102"/>
      <c r="B3975" s="102"/>
    </row>
    <row r="3976" spans="1:2">
      <c r="A3976" s="102"/>
      <c r="B3976" s="102"/>
    </row>
    <row r="3977" spans="1:2">
      <c r="A3977" s="102"/>
      <c r="B3977" s="102"/>
    </row>
    <row r="3978" spans="1:2">
      <c r="A3978" s="102"/>
      <c r="B3978" s="102"/>
    </row>
    <row r="3979" spans="1:2">
      <c r="A3979" s="102"/>
      <c r="B3979" s="102"/>
    </row>
    <row r="3980" spans="1:2">
      <c r="A3980" s="102"/>
      <c r="B3980" s="102"/>
    </row>
    <row r="3981" spans="1:2">
      <c r="A3981" s="102"/>
      <c r="B3981" s="102"/>
    </row>
    <row r="3982" spans="1:2">
      <c r="A3982" s="102"/>
      <c r="B3982" s="102"/>
    </row>
    <row r="3983" spans="1:2">
      <c r="A3983" s="102"/>
      <c r="B3983" s="102"/>
    </row>
    <row r="3984" spans="1:2">
      <c r="A3984" s="102"/>
      <c r="B3984" s="102"/>
    </row>
    <row r="3985" spans="1:2">
      <c r="A3985" s="102"/>
      <c r="B3985" s="102"/>
    </row>
    <row r="3986" spans="1:2">
      <c r="A3986" s="102"/>
      <c r="B3986" s="102"/>
    </row>
    <row r="3987" spans="1:2">
      <c r="A3987" s="102"/>
      <c r="B3987" s="102"/>
    </row>
    <row r="3988" spans="1:2">
      <c r="A3988" s="102"/>
      <c r="B3988" s="102"/>
    </row>
    <row r="3989" spans="1:2">
      <c r="A3989" s="102"/>
      <c r="B3989" s="102"/>
    </row>
    <row r="3990" spans="1:2">
      <c r="A3990" s="102"/>
      <c r="B3990" s="102"/>
    </row>
    <row r="3991" spans="1:2">
      <c r="A3991" s="102"/>
      <c r="B3991" s="102"/>
    </row>
    <row r="3992" spans="1:2">
      <c r="A3992" s="102"/>
      <c r="B3992" s="102"/>
    </row>
    <row r="3993" spans="1:2">
      <c r="A3993" s="102"/>
      <c r="B3993" s="102"/>
    </row>
    <row r="3994" spans="1:2">
      <c r="A3994" s="102"/>
      <c r="B3994" s="102"/>
    </row>
    <row r="3995" spans="1:2">
      <c r="A3995" s="102"/>
      <c r="B3995" s="102"/>
    </row>
    <row r="3996" spans="1:2">
      <c r="A3996" s="102"/>
      <c r="B3996" s="102"/>
    </row>
    <row r="3997" spans="1:2">
      <c r="A3997" s="102"/>
      <c r="B3997" s="102"/>
    </row>
    <row r="3998" spans="1:2">
      <c r="A3998" s="102"/>
      <c r="B3998" s="102"/>
    </row>
    <row r="3999" spans="1:2">
      <c r="A3999" s="102"/>
      <c r="B3999" s="102"/>
    </row>
    <row r="4000" spans="1:2">
      <c r="A4000" s="102"/>
      <c r="B4000" s="102"/>
    </row>
    <row r="4001" spans="1:2">
      <c r="A4001" s="102"/>
      <c r="B4001" s="102"/>
    </row>
    <row r="4002" spans="1:2">
      <c r="A4002" s="102"/>
      <c r="B4002" s="102"/>
    </row>
    <row r="4003" spans="1:2">
      <c r="A4003" s="102"/>
      <c r="B4003" s="102"/>
    </row>
    <row r="4004" spans="1:2">
      <c r="A4004" s="102"/>
      <c r="B4004" s="102"/>
    </row>
    <row r="4005" spans="1:2">
      <c r="A4005" s="102"/>
      <c r="B4005" s="102"/>
    </row>
    <row r="4006" spans="1:2">
      <c r="A4006" s="102"/>
      <c r="B4006" s="102"/>
    </row>
    <row r="4007" spans="1:2">
      <c r="A4007" s="102"/>
      <c r="B4007" s="102"/>
    </row>
    <row r="4008" spans="1:2">
      <c r="A4008" s="102"/>
      <c r="B4008" s="102"/>
    </row>
    <row r="4009" spans="1:2">
      <c r="A4009" s="102"/>
      <c r="B4009" s="102"/>
    </row>
    <row r="4010" spans="1:2">
      <c r="A4010" s="102"/>
      <c r="B4010" s="102"/>
    </row>
    <row r="4011" spans="1:2">
      <c r="A4011" s="102"/>
      <c r="B4011" s="102"/>
    </row>
    <row r="4012" spans="1:2">
      <c r="A4012" s="102"/>
      <c r="B4012" s="102"/>
    </row>
    <row r="4013" spans="1:2">
      <c r="A4013" s="102"/>
      <c r="B4013" s="102"/>
    </row>
    <row r="4014" spans="1:2">
      <c r="A4014" s="102"/>
      <c r="B4014" s="102"/>
    </row>
    <row r="4015" spans="1:2">
      <c r="A4015" s="102"/>
      <c r="B4015" s="102"/>
    </row>
    <row r="4016" spans="1:2">
      <c r="A4016" s="102"/>
      <c r="B4016" s="102"/>
    </row>
    <row r="4017" spans="1:2">
      <c r="A4017" s="102"/>
      <c r="B4017" s="102"/>
    </row>
    <row r="4018" spans="1:2">
      <c r="A4018" s="102"/>
      <c r="B4018" s="102"/>
    </row>
    <row r="4019" spans="1:2">
      <c r="A4019" s="102"/>
      <c r="B4019" s="102"/>
    </row>
    <row r="4020" spans="1:2">
      <c r="A4020" s="102"/>
      <c r="B4020" s="102"/>
    </row>
    <row r="4021" spans="1:2">
      <c r="A4021" s="102"/>
      <c r="B4021" s="102"/>
    </row>
    <row r="4022" spans="1:2">
      <c r="A4022" s="102"/>
      <c r="B4022" s="102"/>
    </row>
    <row r="4023" spans="1:2">
      <c r="A4023" s="102"/>
      <c r="B4023" s="102"/>
    </row>
    <row r="4024" spans="1:2">
      <c r="A4024" s="102"/>
      <c r="B4024" s="102"/>
    </row>
    <row r="4025" spans="1:2">
      <c r="A4025" s="102"/>
      <c r="B4025" s="102"/>
    </row>
    <row r="4026" spans="1:2">
      <c r="A4026" s="102"/>
      <c r="B4026" s="102"/>
    </row>
    <row r="4027" spans="1:2">
      <c r="A4027" s="102"/>
      <c r="B4027" s="102"/>
    </row>
    <row r="4028" spans="1:2">
      <c r="A4028" s="102"/>
      <c r="B4028" s="102"/>
    </row>
    <row r="4029" spans="1:2">
      <c r="A4029" s="102"/>
      <c r="B4029" s="102"/>
    </row>
    <row r="4030" spans="1:2">
      <c r="A4030" s="102"/>
      <c r="B4030" s="102"/>
    </row>
    <row r="4031" spans="1:2">
      <c r="A4031" s="102"/>
      <c r="B4031" s="102"/>
    </row>
    <row r="4032" spans="1:2">
      <c r="A4032" s="102"/>
      <c r="B4032" s="102"/>
    </row>
    <row r="4033" spans="1:2">
      <c r="A4033" s="102"/>
      <c r="B4033" s="102"/>
    </row>
    <row r="4034" spans="1:2">
      <c r="A4034" s="102"/>
      <c r="B4034" s="102"/>
    </row>
    <row r="4035" spans="1:2">
      <c r="A4035" s="102"/>
      <c r="B4035" s="102"/>
    </row>
    <row r="4036" spans="1:2">
      <c r="A4036" s="102"/>
      <c r="B4036" s="102"/>
    </row>
    <row r="4037" spans="1:2">
      <c r="A4037" s="102"/>
      <c r="B4037" s="102"/>
    </row>
    <row r="4038" spans="1:2">
      <c r="A4038" s="102"/>
      <c r="B4038" s="102"/>
    </row>
    <row r="4039" spans="1:2">
      <c r="A4039" s="102"/>
      <c r="B4039" s="102"/>
    </row>
    <row r="4040" spans="1:2">
      <c r="A4040" s="102"/>
      <c r="B4040" s="102"/>
    </row>
    <row r="4041" spans="1:2">
      <c r="A4041" s="102"/>
      <c r="B4041" s="102"/>
    </row>
    <row r="4042" spans="1:2">
      <c r="A4042" s="102"/>
      <c r="B4042" s="102"/>
    </row>
    <row r="4043" spans="1:2">
      <c r="A4043" s="102"/>
      <c r="B4043" s="102"/>
    </row>
    <row r="4044" spans="1:2">
      <c r="A4044" s="102"/>
      <c r="B4044" s="102"/>
    </row>
    <row r="4045" spans="1:2">
      <c r="A4045" s="102"/>
      <c r="B4045" s="102"/>
    </row>
    <row r="4046" spans="1:2">
      <c r="A4046" s="102"/>
      <c r="B4046" s="102"/>
    </row>
    <row r="4047" spans="1:2">
      <c r="A4047" s="102"/>
      <c r="B4047" s="102"/>
    </row>
    <row r="4048" spans="1:2">
      <c r="A4048" s="102"/>
      <c r="B4048" s="102"/>
    </row>
    <row r="4049" spans="1:2">
      <c r="A4049" s="102"/>
      <c r="B4049" s="102"/>
    </row>
    <row r="4050" spans="1:2">
      <c r="A4050" s="102"/>
      <c r="B4050" s="102"/>
    </row>
    <row r="4051" spans="1:2">
      <c r="A4051" s="102"/>
      <c r="B4051" s="102"/>
    </row>
    <row r="4052" spans="1:2">
      <c r="A4052" s="102"/>
      <c r="B4052" s="102"/>
    </row>
    <row r="4053" spans="1:2">
      <c r="A4053" s="102"/>
      <c r="B4053" s="102"/>
    </row>
    <row r="4054" spans="1:2">
      <c r="A4054" s="102"/>
      <c r="B4054" s="102"/>
    </row>
    <row r="4055" spans="1:2">
      <c r="A4055" s="102"/>
      <c r="B4055" s="102"/>
    </row>
    <row r="4056" spans="1:2">
      <c r="A4056" s="102"/>
      <c r="B4056" s="102"/>
    </row>
    <row r="4057" spans="1:2">
      <c r="A4057" s="102"/>
      <c r="B4057" s="102"/>
    </row>
    <row r="4058" spans="1:2">
      <c r="A4058" s="102"/>
      <c r="B4058" s="102"/>
    </row>
    <row r="4059" spans="1:2">
      <c r="A4059" s="102"/>
      <c r="B4059" s="102"/>
    </row>
    <row r="4060" spans="1:2">
      <c r="A4060" s="102"/>
      <c r="B4060" s="102"/>
    </row>
    <row r="4061" spans="1:2">
      <c r="A4061" s="102"/>
      <c r="B4061" s="102"/>
    </row>
    <row r="4062" spans="1:2">
      <c r="A4062" s="102"/>
      <c r="B4062" s="102"/>
    </row>
    <row r="4063" spans="1:2">
      <c r="A4063" s="102"/>
      <c r="B4063" s="102"/>
    </row>
    <row r="4064" spans="1:2">
      <c r="A4064" s="102"/>
      <c r="B4064" s="102"/>
    </row>
    <row r="4065" spans="1:2">
      <c r="A4065" s="102"/>
      <c r="B4065" s="102"/>
    </row>
    <row r="4066" spans="1:2">
      <c r="A4066" s="102"/>
      <c r="B4066" s="102"/>
    </row>
    <row r="4067" spans="1:2">
      <c r="A4067" s="102"/>
      <c r="B4067" s="102"/>
    </row>
    <row r="4068" spans="1:2">
      <c r="A4068" s="102"/>
      <c r="B4068" s="102"/>
    </row>
    <row r="4069" spans="1:2">
      <c r="A4069" s="102"/>
      <c r="B4069" s="102"/>
    </row>
    <row r="4070" spans="1:2">
      <c r="A4070" s="102"/>
      <c r="B4070" s="102"/>
    </row>
    <row r="4071" spans="1:2">
      <c r="A4071" s="102"/>
      <c r="B4071" s="102"/>
    </row>
    <row r="4072" spans="1:2">
      <c r="A4072" s="102"/>
      <c r="B4072" s="102"/>
    </row>
    <row r="4073" spans="1:2">
      <c r="A4073" s="102"/>
      <c r="B4073" s="102"/>
    </row>
    <row r="4074" spans="1:2">
      <c r="A4074" s="102"/>
      <c r="B4074" s="102"/>
    </row>
    <row r="4075" spans="1:2">
      <c r="A4075" s="102"/>
      <c r="B4075" s="102"/>
    </row>
    <row r="4076" spans="1:2">
      <c r="A4076" s="102"/>
      <c r="B4076" s="102"/>
    </row>
    <row r="4077" spans="1:2">
      <c r="A4077" s="102"/>
      <c r="B4077" s="102"/>
    </row>
    <row r="4078" spans="1:2">
      <c r="A4078" s="102"/>
      <c r="B4078" s="102"/>
    </row>
    <row r="4079" spans="1:2">
      <c r="A4079" s="102"/>
      <c r="B4079" s="102"/>
    </row>
    <row r="4080" spans="1:2">
      <c r="A4080" s="102"/>
      <c r="B4080" s="102"/>
    </row>
    <row r="4081" spans="1:2">
      <c r="A4081" s="102"/>
      <c r="B4081" s="102"/>
    </row>
    <row r="4082" spans="1:2">
      <c r="A4082" s="102"/>
      <c r="B4082" s="102"/>
    </row>
    <row r="4083" spans="1:2">
      <c r="A4083" s="102"/>
      <c r="B4083" s="102"/>
    </row>
    <row r="4084" spans="1:2">
      <c r="A4084" s="102"/>
      <c r="B4084" s="102"/>
    </row>
    <row r="4085" spans="1:2">
      <c r="A4085" s="102"/>
      <c r="B4085" s="102"/>
    </row>
    <row r="4086" spans="1:2">
      <c r="A4086" s="102"/>
      <c r="B4086" s="102"/>
    </row>
    <row r="4087" spans="1:2">
      <c r="A4087" s="102"/>
      <c r="B4087" s="102"/>
    </row>
    <row r="4088" spans="1:2">
      <c r="A4088" s="102"/>
      <c r="B4088" s="102"/>
    </row>
    <row r="4089" spans="1:2">
      <c r="A4089" s="102"/>
      <c r="B4089" s="102"/>
    </row>
    <row r="4090" spans="1:2">
      <c r="A4090" s="102"/>
      <c r="B4090" s="102"/>
    </row>
    <row r="4091" spans="1:2">
      <c r="A4091" s="102"/>
      <c r="B4091" s="102"/>
    </row>
    <row r="4092" spans="1:2">
      <c r="A4092" s="102"/>
      <c r="B4092" s="102"/>
    </row>
    <row r="4093" spans="1:2">
      <c r="A4093" s="102"/>
      <c r="B4093" s="102"/>
    </row>
    <row r="4094" spans="1:2">
      <c r="A4094" s="102"/>
      <c r="B4094" s="102"/>
    </row>
    <row r="4095" spans="1:2">
      <c r="A4095" s="102"/>
      <c r="B4095" s="102"/>
    </row>
    <row r="4096" spans="1:2">
      <c r="A4096" s="102"/>
      <c r="B4096" s="102"/>
    </row>
    <row r="4097" spans="1:2">
      <c r="A4097" s="102"/>
      <c r="B4097" s="102"/>
    </row>
    <row r="4098" spans="1:2">
      <c r="A4098" s="102"/>
      <c r="B4098" s="102"/>
    </row>
    <row r="4099" spans="1:2">
      <c r="A4099" s="102"/>
      <c r="B4099" s="102"/>
    </row>
    <row r="4100" spans="1:2">
      <c r="A4100" s="102"/>
      <c r="B4100" s="102"/>
    </row>
    <row r="4101" spans="1:2">
      <c r="A4101" s="102"/>
      <c r="B4101" s="102"/>
    </row>
    <row r="4102" spans="1:2">
      <c r="A4102" s="102"/>
      <c r="B4102" s="102"/>
    </row>
    <row r="4103" spans="1:2">
      <c r="A4103" s="102"/>
      <c r="B4103" s="102"/>
    </row>
    <row r="4104" spans="1:2">
      <c r="A4104" s="102"/>
      <c r="B4104" s="102"/>
    </row>
    <row r="4105" spans="1:2">
      <c r="A4105" s="102"/>
      <c r="B4105" s="102"/>
    </row>
    <row r="4106" spans="1:2">
      <c r="A4106" s="102"/>
      <c r="B4106" s="102"/>
    </row>
    <row r="4107" spans="1:2">
      <c r="A4107" s="102"/>
      <c r="B4107" s="102"/>
    </row>
    <row r="4108" spans="1:2">
      <c r="A4108" s="102"/>
      <c r="B4108" s="102"/>
    </row>
    <row r="4109" spans="1:2">
      <c r="A4109" s="102"/>
      <c r="B4109" s="102"/>
    </row>
    <row r="4110" spans="1:2">
      <c r="A4110" s="102"/>
      <c r="B4110" s="102"/>
    </row>
    <row r="4111" spans="1:2">
      <c r="A4111" s="102"/>
      <c r="B4111" s="102"/>
    </row>
    <row r="4112" spans="1:2">
      <c r="A4112" s="102"/>
      <c r="B4112" s="102"/>
    </row>
    <row r="4113" spans="1:2">
      <c r="A4113" s="102"/>
      <c r="B4113" s="102"/>
    </row>
    <row r="4114" spans="1:2">
      <c r="A4114" s="102"/>
      <c r="B4114" s="102"/>
    </row>
    <row r="4115" spans="1:2">
      <c r="A4115" s="102"/>
      <c r="B4115" s="102"/>
    </row>
    <row r="4116" spans="1:2">
      <c r="A4116" s="102"/>
      <c r="B4116" s="102"/>
    </row>
    <row r="4117" spans="1:2">
      <c r="A4117" s="102"/>
      <c r="B4117" s="102"/>
    </row>
    <row r="4118" spans="1:2">
      <c r="A4118" s="102"/>
      <c r="B4118" s="102"/>
    </row>
    <row r="4119" spans="1:2">
      <c r="A4119" s="102"/>
      <c r="B4119" s="102"/>
    </row>
    <row r="4120" spans="1:2">
      <c r="A4120" s="102"/>
      <c r="B4120" s="102"/>
    </row>
    <row r="4121" spans="1:2">
      <c r="A4121" s="102"/>
      <c r="B4121" s="102"/>
    </row>
    <row r="4122" spans="1:2">
      <c r="A4122" s="102"/>
      <c r="B4122" s="102"/>
    </row>
    <row r="4123" spans="1:2">
      <c r="A4123" s="102"/>
      <c r="B4123" s="102"/>
    </row>
    <row r="4124" spans="1:2">
      <c r="A4124" s="102"/>
      <c r="B4124" s="102"/>
    </row>
    <row r="4125" spans="1:2">
      <c r="A4125" s="102"/>
      <c r="B4125" s="102"/>
    </row>
    <row r="4126" spans="1:2">
      <c r="A4126" s="102"/>
      <c r="B4126" s="102"/>
    </row>
    <row r="4127" spans="1:2">
      <c r="A4127" s="102"/>
      <c r="B4127" s="102"/>
    </row>
    <row r="4128" spans="1:2">
      <c r="A4128" s="102"/>
      <c r="B4128" s="102"/>
    </row>
    <row r="4129" spans="1:2">
      <c r="A4129" s="102"/>
      <c r="B4129" s="102"/>
    </row>
    <row r="4130" spans="1:2">
      <c r="A4130" s="102"/>
      <c r="B4130" s="102"/>
    </row>
    <row r="4131" spans="1:2">
      <c r="A4131" s="102"/>
      <c r="B4131" s="102"/>
    </row>
    <row r="4132" spans="1:2">
      <c r="A4132" s="102"/>
      <c r="B4132" s="102"/>
    </row>
    <row r="4133" spans="1:2">
      <c r="A4133" s="102"/>
      <c r="B4133" s="102"/>
    </row>
    <row r="4134" spans="1:2">
      <c r="A4134" s="102"/>
      <c r="B4134" s="102"/>
    </row>
    <row r="4135" spans="1:2">
      <c r="A4135" s="102"/>
      <c r="B4135" s="102"/>
    </row>
    <row r="4136" spans="1:2">
      <c r="A4136" s="102"/>
      <c r="B4136" s="102"/>
    </row>
    <row r="4137" spans="1:2">
      <c r="A4137" s="102"/>
      <c r="B4137" s="102"/>
    </row>
    <row r="4138" spans="1:2">
      <c r="A4138" s="102"/>
      <c r="B4138" s="102"/>
    </row>
    <row r="4139" spans="1:2">
      <c r="A4139" s="102"/>
      <c r="B4139" s="102"/>
    </row>
    <row r="4140" spans="1:2">
      <c r="A4140" s="102"/>
      <c r="B4140" s="102"/>
    </row>
    <row r="4141" spans="1:2">
      <c r="A4141" s="102"/>
      <c r="B4141" s="102"/>
    </row>
    <row r="4142" spans="1:2">
      <c r="A4142" s="102"/>
      <c r="B4142" s="102"/>
    </row>
    <row r="4143" spans="1:2">
      <c r="A4143" s="102"/>
      <c r="B4143" s="102"/>
    </row>
    <row r="4144" spans="1:2">
      <c r="A4144" s="102"/>
      <c r="B4144" s="102"/>
    </row>
    <row r="4145" spans="1:2">
      <c r="A4145" s="102"/>
      <c r="B4145" s="102"/>
    </row>
    <row r="4146" spans="1:2">
      <c r="A4146" s="102"/>
      <c r="B4146" s="102"/>
    </row>
    <row r="4147" spans="1:2">
      <c r="A4147" s="102"/>
      <c r="B4147" s="102"/>
    </row>
    <row r="4148" spans="1:2">
      <c r="A4148" s="102"/>
      <c r="B4148" s="102"/>
    </row>
    <row r="4149" spans="1:2">
      <c r="A4149" s="102"/>
      <c r="B4149" s="102"/>
    </row>
    <row r="4150" spans="1:2">
      <c r="A4150" s="102"/>
      <c r="B4150" s="102"/>
    </row>
    <row r="4151" spans="1:2">
      <c r="A4151" s="102"/>
      <c r="B4151" s="102"/>
    </row>
    <row r="4152" spans="1:2">
      <c r="A4152" s="102"/>
      <c r="B4152" s="102"/>
    </row>
    <row r="4153" spans="1:2">
      <c r="A4153" s="102"/>
      <c r="B4153" s="102"/>
    </row>
    <row r="4154" spans="1:2">
      <c r="A4154" s="102"/>
      <c r="B4154" s="102"/>
    </row>
    <row r="4155" spans="1:2">
      <c r="A4155" s="102"/>
      <c r="B4155" s="102"/>
    </row>
    <row r="4156" spans="1:2">
      <c r="A4156" s="102"/>
      <c r="B4156" s="102"/>
    </row>
    <row r="4157" spans="1:2">
      <c r="A4157" s="102"/>
      <c r="B4157" s="102"/>
    </row>
    <row r="4158" spans="1:2">
      <c r="A4158" s="102"/>
      <c r="B4158" s="102"/>
    </row>
    <row r="4159" spans="1:2">
      <c r="A4159" s="102"/>
      <c r="B4159" s="102"/>
    </row>
    <row r="4160" spans="1:2">
      <c r="A4160" s="102"/>
      <c r="B4160" s="102"/>
    </row>
    <row r="4161" spans="1:2">
      <c r="A4161" s="102"/>
      <c r="B4161" s="102"/>
    </row>
    <row r="4162" spans="1:2">
      <c r="A4162" s="102"/>
      <c r="B4162" s="102"/>
    </row>
    <row r="4163" spans="1:2">
      <c r="A4163" s="102"/>
      <c r="B4163" s="102"/>
    </row>
    <row r="4164" spans="1:2">
      <c r="A4164" s="102"/>
      <c r="B4164" s="102"/>
    </row>
    <row r="4165" spans="1:2">
      <c r="A4165" s="102"/>
      <c r="B4165" s="102"/>
    </row>
    <row r="4166" spans="1:2">
      <c r="A4166" s="102"/>
      <c r="B4166" s="102"/>
    </row>
    <row r="4167" spans="1:2">
      <c r="A4167" s="102"/>
      <c r="B4167" s="102"/>
    </row>
    <row r="4168" spans="1:2">
      <c r="A4168" s="102"/>
      <c r="B4168" s="102"/>
    </row>
    <row r="4169" spans="1:2">
      <c r="A4169" s="102"/>
      <c r="B4169" s="102"/>
    </row>
    <row r="4170" spans="1:2">
      <c r="A4170" s="102"/>
      <c r="B4170" s="102"/>
    </row>
    <row r="4171" spans="1:2">
      <c r="A4171" s="102"/>
      <c r="B4171" s="102"/>
    </row>
    <row r="4172" spans="1:2">
      <c r="A4172" s="102"/>
      <c r="B4172" s="102"/>
    </row>
    <row r="4173" spans="1:2">
      <c r="A4173" s="102"/>
      <c r="B4173" s="102"/>
    </row>
    <row r="4174" spans="1:2">
      <c r="A4174" s="102"/>
      <c r="B4174" s="102"/>
    </row>
    <row r="4175" spans="1:2">
      <c r="A4175" s="102"/>
      <c r="B4175" s="102"/>
    </row>
    <row r="4176" spans="1:2">
      <c r="A4176" s="102"/>
      <c r="B4176" s="102"/>
    </row>
    <row r="4177" spans="1:2">
      <c r="A4177" s="102"/>
      <c r="B4177" s="102"/>
    </row>
    <row r="4178" spans="1:2">
      <c r="A4178" s="102"/>
      <c r="B4178" s="102"/>
    </row>
    <row r="4179" spans="1:2">
      <c r="A4179" s="102"/>
      <c r="B4179" s="102"/>
    </row>
    <row r="4180" spans="1:2">
      <c r="A4180" s="102"/>
      <c r="B4180" s="102"/>
    </row>
    <row r="4181" spans="1:2">
      <c r="A4181" s="102"/>
      <c r="B4181" s="102"/>
    </row>
    <row r="4182" spans="1:2">
      <c r="A4182" s="102"/>
      <c r="B4182" s="102"/>
    </row>
    <row r="4183" spans="1:2">
      <c r="A4183" s="102"/>
      <c r="B4183" s="102"/>
    </row>
    <row r="4184" spans="1:2">
      <c r="A4184" s="102"/>
      <c r="B4184" s="102"/>
    </row>
    <row r="4185" spans="1:2">
      <c r="A4185" s="102"/>
      <c r="B4185" s="102"/>
    </row>
    <row r="4186" spans="1:2">
      <c r="A4186" s="102"/>
      <c r="B4186" s="102"/>
    </row>
    <row r="4187" spans="1:2">
      <c r="A4187" s="102"/>
      <c r="B4187" s="102"/>
    </row>
    <row r="4188" spans="1:2">
      <c r="A4188" s="102"/>
      <c r="B4188" s="102"/>
    </row>
    <row r="4189" spans="1:2">
      <c r="A4189" s="102"/>
      <c r="B4189" s="102"/>
    </row>
    <row r="4190" spans="1:2">
      <c r="A4190" s="102"/>
      <c r="B4190" s="102"/>
    </row>
    <row r="4191" spans="1:2">
      <c r="A4191" s="102"/>
      <c r="B4191" s="102"/>
    </row>
    <row r="4192" spans="1:2">
      <c r="A4192" s="102"/>
      <c r="B4192" s="102"/>
    </row>
    <row r="4193" spans="1:2">
      <c r="A4193" s="102"/>
      <c r="B4193" s="102"/>
    </row>
    <row r="4194" spans="1:2">
      <c r="A4194" s="102"/>
      <c r="B4194" s="102"/>
    </row>
    <row r="4195" spans="1:2">
      <c r="A4195" s="102"/>
      <c r="B4195" s="102"/>
    </row>
    <row r="4196" spans="1:2">
      <c r="A4196" s="102"/>
      <c r="B4196" s="102"/>
    </row>
    <row r="4197" spans="1:2">
      <c r="A4197" s="102"/>
      <c r="B4197" s="102"/>
    </row>
    <row r="4198" spans="1:2">
      <c r="A4198" s="102"/>
      <c r="B4198" s="102"/>
    </row>
    <row r="4199" spans="1:2">
      <c r="A4199" s="102"/>
      <c r="B4199" s="102"/>
    </row>
    <row r="4200" spans="1:2">
      <c r="A4200" s="102"/>
      <c r="B4200" s="102"/>
    </row>
    <row r="4201" spans="1:2">
      <c r="A4201" s="102"/>
      <c r="B4201" s="102"/>
    </row>
    <row r="4202" spans="1:2">
      <c r="A4202" s="102"/>
      <c r="B4202" s="102"/>
    </row>
    <row r="4203" spans="1:2">
      <c r="A4203" s="102"/>
      <c r="B4203" s="102"/>
    </row>
    <row r="4204" spans="1:2">
      <c r="A4204" s="102"/>
      <c r="B4204" s="102"/>
    </row>
    <row r="4205" spans="1:2">
      <c r="A4205" s="102"/>
      <c r="B4205" s="102"/>
    </row>
    <row r="4206" spans="1:2">
      <c r="A4206" s="102"/>
      <c r="B4206" s="102"/>
    </row>
    <row r="4207" spans="1:2">
      <c r="A4207" s="102"/>
      <c r="B4207" s="102"/>
    </row>
    <row r="4208" spans="1:2">
      <c r="A4208" s="102"/>
      <c r="B4208" s="102"/>
    </row>
    <row r="4209" spans="1:2">
      <c r="A4209" s="102"/>
      <c r="B4209" s="102"/>
    </row>
    <row r="4210" spans="1:2">
      <c r="A4210" s="102"/>
      <c r="B4210" s="102"/>
    </row>
    <row r="4211" spans="1:2">
      <c r="A4211" s="102"/>
      <c r="B4211" s="102"/>
    </row>
    <row r="4212" spans="1:2">
      <c r="A4212" s="102"/>
      <c r="B4212" s="102"/>
    </row>
    <row r="4213" spans="1:2">
      <c r="A4213" s="102"/>
      <c r="B4213" s="102"/>
    </row>
    <row r="4214" spans="1:2">
      <c r="A4214" s="102"/>
      <c r="B4214" s="102"/>
    </row>
    <row r="4215" spans="1:2">
      <c r="A4215" s="102"/>
      <c r="B4215" s="102"/>
    </row>
    <row r="4216" spans="1:2">
      <c r="A4216" s="102"/>
      <c r="B4216" s="102"/>
    </row>
    <row r="4217" spans="1:2">
      <c r="A4217" s="102"/>
      <c r="B4217" s="102"/>
    </row>
    <row r="4218" spans="1:2">
      <c r="A4218" s="102"/>
      <c r="B4218" s="102"/>
    </row>
    <row r="4219" spans="1:2">
      <c r="A4219" s="102"/>
      <c r="B4219" s="102"/>
    </row>
    <row r="4220" spans="1:2">
      <c r="A4220" s="102"/>
      <c r="B4220" s="102"/>
    </row>
    <row r="4221" spans="1:2">
      <c r="A4221" s="102"/>
      <c r="B4221" s="102"/>
    </row>
    <row r="4222" spans="1:2">
      <c r="A4222" s="102"/>
      <c r="B4222" s="102"/>
    </row>
    <row r="4223" spans="1:2">
      <c r="A4223" s="102"/>
      <c r="B4223" s="102"/>
    </row>
    <row r="4224" spans="1:2">
      <c r="A4224" s="102"/>
      <c r="B4224" s="102"/>
    </row>
    <row r="4225" spans="1:2">
      <c r="A4225" s="102"/>
      <c r="B4225" s="102"/>
    </row>
    <row r="4226" spans="1:2">
      <c r="A4226" s="102"/>
      <c r="B4226" s="102"/>
    </row>
    <row r="4227" spans="1:2">
      <c r="A4227" s="102"/>
      <c r="B4227" s="102"/>
    </row>
    <row r="4228" spans="1:2">
      <c r="A4228" s="102"/>
      <c r="B4228" s="102"/>
    </row>
    <row r="4229" spans="1:2">
      <c r="A4229" s="102"/>
      <c r="B4229" s="102"/>
    </row>
    <row r="4230" spans="1:2">
      <c r="A4230" s="102"/>
      <c r="B4230" s="102"/>
    </row>
    <row r="4231" spans="1:2">
      <c r="A4231" s="102"/>
      <c r="B4231" s="102"/>
    </row>
    <row r="4232" spans="1:2">
      <c r="A4232" s="102"/>
      <c r="B4232" s="102"/>
    </row>
    <row r="4233" spans="1:2">
      <c r="A4233" s="102"/>
      <c r="B4233" s="102"/>
    </row>
    <row r="4234" spans="1:2">
      <c r="A4234" s="102"/>
      <c r="B4234" s="102"/>
    </row>
    <row r="4235" spans="1:2">
      <c r="A4235" s="102"/>
      <c r="B4235" s="102"/>
    </row>
    <row r="4236" spans="1:2">
      <c r="A4236" s="102"/>
      <c r="B4236" s="102"/>
    </row>
    <row r="4237" spans="1:2">
      <c r="A4237" s="102"/>
      <c r="B4237" s="102"/>
    </row>
    <row r="4238" spans="1:2">
      <c r="A4238" s="102"/>
      <c r="B4238" s="102"/>
    </row>
    <row r="4239" spans="1:2">
      <c r="A4239" s="102"/>
      <c r="B4239" s="102"/>
    </row>
    <row r="4240" spans="1:2">
      <c r="A4240" s="102"/>
      <c r="B4240" s="102"/>
    </row>
    <row r="4241" spans="1:2">
      <c r="A4241" s="102"/>
      <c r="B4241" s="102"/>
    </row>
    <row r="4242" spans="1:2">
      <c r="A4242" s="102"/>
      <c r="B4242" s="102"/>
    </row>
    <row r="4243" spans="1:2">
      <c r="A4243" s="102"/>
      <c r="B4243" s="102"/>
    </row>
    <row r="4244" spans="1:2">
      <c r="A4244" s="102"/>
      <c r="B4244" s="102"/>
    </row>
    <row r="4245" spans="1:2">
      <c r="A4245" s="102"/>
      <c r="B4245" s="102"/>
    </row>
    <row r="4246" spans="1:2">
      <c r="A4246" s="102"/>
      <c r="B4246" s="102"/>
    </row>
    <row r="4247" spans="1:2">
      <c r="A4247" s="102"/>
      <c r="B4247" s="102"/>
    </row>
    <row r="4248" spans="1:2">
      <c r="A4248" s="102"/>
      <c r="B4248" s="102"/>
    </row>
    <row r="4249" spans="1:2">
      <c r="A4249" s="102"/>
      <c r="B4249" s="102"/>
    </row>
    <row r="4250" spans="1:2">
      <c r="A4250" s="102"/>
      <c r="B4250" s="102"/>
    </row>
    <row r="4251" spans="1:2">
      <c r="A4251" s="102"/>
      <c r="B4251" s="102"/>
    </row>
    <row r="4252" spans="1:2">
      <c r="A4252" s="102"/>
      <c r="B4252" s="102"/>
    </row>
    <row r="4253" spans="1:2">
      <c r="A4253" s="102"/>
      <c r="B4253" s="102"/>
    </row>
    <row r="4254" spans="1:2">
      <c r="A4254" s="102"/>
      <c r="B4254" s="102"/>
    </row>
    <row r="4255" spans="1:2">
      <c r="A4255" s="102"/>
      <c r="B4255" s="102"/>
    </row>
    <row r="4256" spans="1:2">
      <c r="A4256" s="102"/>
      <c r="B4256" s="102"/>
    </row>
    <row r="4257" spans="1:2">
      <c r="A4257" s="102"/>
      <c r="B4257" s="102"/>
    </row>
    <row r="4258" spans="1:2">
      <c r="A4258" s="102"/>
      <c r="B4258" s="102"/>
    </row>
    <row r="4259" spans="1:2">
      <c r="A4259" s="102"/>
      <c r="B4259" s="102"/>
    </row>
    <row r="4260" spans="1:2">
      <c r="A4260" s="102"/>
      <c r="B4260" s="102"/>
    </row>
    <row r="4261" spans="1:2">
      <c r="A4261" s="102"/>
      <c r="B4261" s="102"/>
    </row>
    <row r="4262" spans="1:2">
      <c r="A4262" s="102"/>
      <c r="B4262" s="102"/>
    </row>
    <row r="4263" spans="1:2">
      <c r="A4263" s="102"/>
      <c r="B4263" s="102"/>
    </row>
    <row r="4264" spans="1:2">
      <c r="A4264" s="102"/>
      <c r="B4264" s="102"/>
    </row>
    <row r="4265" spans="1:2">
      <c r="A4265" s="102"/>
      <c r="B4265" s="102"/>
    </row>
    <row r="4266" spans="1:2">
      <c r="A4266" s="102"/>
      <c r="B4266" s="102"/>
    </row>
    <row r="4267" spans="1:2">
      <c r="A4267" s="102"/>
      <c r="B4267" s="102"/>
    </row>
    <row r="4268" spans="1:2">
      <c r="A4268" s="102"/>
      <c r="B4268" s="102"/>
    </row>
    <row r="4269" spans="1:2">
      <c r="A4269" s="102"/>
      <c r="B4269" s="102"/>
    </row>
    <row r="4270" spans="1:2">
      <c r="A4270" s="102"/>
      <c r="B4270" s="102"/>
    </row>
    <row r="4271" spans="1:2">
      <c r="A4271" s="102"/>
      <c r="B4271" s="102"/>
    </row>
    <row r="4272" spans="1:2">
      <c r="A4272" s="102"/>
      <c r="B4272" s="102"/>
    </row>
    <row r="4273" spans="1:2">
      <c r="A4273" s="102"/>
      <c r="B4273" s="102"/>
    </row>
    <row r="4274" spans="1:2">
      <c r="A4274" s="102"/>
      <c r="B4274" s="102"/>
    </row>
    <row r="4275" spans="1:2">
      <c r="A4275" s="102"/>
      <c r="B4275" s="102"/>
    </row>
    <row r="4276" spans="1:2">
      <c r="A4276" s="102"/>
      <c r="B4276" s="102"/>
    </row>
    <row r="4277" spans="1:2">
      <c r="A4277" s="102"/>
      <c r="B4277" s="102"/>
    </row>
    <row r="4278" spans="1:2">
      <c r="A4278" s="102"/>
      <c r="B4278" s="102"/>
    </row>
    <row r="4279" spans="1:2">
      <c r="A4279" s="102"/>
      <c r="B4279" s="102"/>
    </row>
    <row r="4280" spans="1:2">
      <c r="A4280" s="102"/>
      <c r="B4280" s="102"/>
    </row>
    <row r="4281" spans="1:2">
      <c r="A4281" s="102"/>
      <c r="B4281" s="102"/>
    </row>
    <row r="4282" spans="1:2">
      <c r="A4282" s="102"/>
      <c r="B4282" s="102"/>
    </row>
    <row r="4283" spans="1:2">
      <c r="A4283" s="102"/>
      <c r="B4283" s="102"/>
    </row>
    <row r="4284" spans="1:2">
      <c r="A4284" s="102"/>
      <c r="B4284" s="102"/>
    </row>
    <row r="4285" spans="1:2">
      <c r="A4285" s="102"/>
      <c r="B4285" s="102"/>
    </row>
    <row r="4286" spans="1:2">
      <c r="A4286" s="102"/>
      <c r="B4286" s="102"/>
    </row>
    <row r="4287" spans="1:2">
      <c r="A4287" s="102"/>
      <c r="B4287" s="102"/>
    </row>
    <row r="4288" spans="1:2">
      <c r="A4288" s="102"/>
      <c r="B4288" s="102"/>
    </row>
    <row r="4289" spans="1:2">
      <c r="A4289" s="102"/>
      <c r="B4289" s="102"/>
    </row>
    <row r="4290" spans="1:2">
      <c r="A4290" s="102"/>
      <c r="B4290" s="102"/>
    </row>
    <row r="4291" spans="1:2">
      <c r="A4291" s="102"/>
      <c r="B4291" s="102"/>
    </row>
    <row r="4292" spans="1:2">
      <c r="A4292" s="102"/>
      <c r="B4292" s="102"/>
    </row>
    <row r="4293" spans="1:2">
      <c r="A4293" s="102"/>
      <c r="B4293" s="102"/>
    </row>
    <row r="4294" spans="1:2">
      <c r="A4294" s="102"/>
      <c r="B4294" s="102"/>
    </row>
    <row r="4295" spans="1:2">
      <c r="A4295" s="102"/>
      <c r="B4295" s="102"/>
    </row>
    <row r="4296" spans="1:2">
      <c r="A4296" s="102"/>
      <c r="B4296" s="102"/>
    </row>
    <row r="4297" spans="1:2">
      <c r="A4297" s="102"/>
      <c r="B4297" s="102"/>
    </row>
    <row r="4298" spans="1:2">
      <c r="A4298" s="102"/>
      <c r="B4298" s="102"/>
    </row>
    <row r="4299" spans="1:2">
      <c r="A4299" s="102"/>
      <c r="B4299" s="102"/>
    </row>
    <row r="4300" spans="1:2">
      <c r="A4300" s="102"/>
      <c r="B4300" s="102"/>
    </row>
    <row r="4301" spans="1:2">
      <c r="A4301" s="102"/>
      <c r="B4301" s="102"/>
    </row>
    <row r="4302" spans="1:2">
      <c r="A4302" s="102"/>
      <c r="B4302" s="102"/>
    </row>
    <row r="4303" spans="1:2">
      <c r="A4303" s="102"/>
      <c r="B4303" s="102"/>
    </row>
    <row r="4304" spans="1:2">
      <c r="A4304" s="102"/>
      <c r="B4304" s="102"/>
    </row>
    <row r="4305" spans="1:2">
      <c r="A4305" s="102"/>
      <c r="B4305" s="102"/>
    </row>
    <row r="4306" spans="1:2">
      <c r="A4306" s="102"/>
      <c r="B4306" s="102"/>
    </row>
    <row r="4307" spans="1:2">
      <c r="A4307" s="102"/>
      <c r="B4307" s="102"/>
    </row>
    <row r="4308" spans="1:2">
      <c r="A4308" s="102"/>
      <c r="B4308" s="102"/>
    </row>
    <row r="4309" spans="1:2">
      <c r="A4309" s="102"/>
      <c r="B4309" s="102"/>
    </row>
    <row r="4310" spans="1:2">
      <c r="A4310" s="102"/>
      <c r="B4310" s="102"/>
    </row>
    <row r="4311" spans="1:2">
      <c r="A4311" s="102"/>
      <c r="B4311" s="102"/>
    </row>
    <row r="4312" spans="1:2">
      <c r="A4312" s="102"/>
      <c r="B4312" s="102"/>
    </row>
    <row r="4313" spans="1:2">
      <c r="A4313" s="102"/>
      <c r="B4313" s="102"/>
    </row>
    <row r="4314" spans="1:2">
      <c r="A4314" s="102"/>
      <c r="B4314" s="102"/>
    </row>
    <row r="4315" spans="1:2">
      <c r="A4315" s="102"/>
      <c r="B4315" s="102"/>
    </row>
    <row r="4316" spans="1:2">
      <c r="A4316" s="102"/>
      <c r="B4316" s="102"/>
    </row>
    <row r="4317" spans="1:2">
      <c r="A4317" s="102"/>
      <c r="B4317" s="102"/>
    </row>
    <row r="4318" spans="1:2">
      <c r="A4318" s="102"/>
      <c r="B4318" s="102"/>
    </row>
    <row r="4319" spans="1:2">
      <c r="A4319" s="102"/>
      <c r="B4319" s="102"/>
    </row>
    <row r="4320" spans="1:2">
      <c r="A4320" s="102"/>
      <c r="B4320" s="102"/>
    </row>
    <row r="4321" spans="1:2">
      <c r="A4321" s="102"/>
      <c r="B4321" s="102"/>
    </row>
    <row r="4322" spans="1:2">
      <c r="A4322" s="102"/>
      <c r="B4322" s="102"/>
    </row>
    <row r="4323" spans="1:2">
      <c r="A4323" s="102"/>
      <c r="B4323" s="102"/>
    </row>
    <row r="4324" spans="1:2">
      <c r="A4324" s="102"/>
      <c r="B4324" s="102"/>
    </row>
    <row r="4325" spans="1:2">
      <c r="A4325" s="102"/>
      <c r="B4325" s="102"/>
    </row>
    <row r="4326" spans="1:2">
      <c r="A4326" s="102"/>
      <c r="B4326" s="102"/>
    </row>
    <row r="4327" spans="1:2">
      <c r="A4327" s="102"/>
      <c r="B4327" s="102"/>
    </row>
    <row r="4328" spans="1:2">
      <c r="A4328" s="102"/>
      <c r="B4328" s="102"/>
    </row>
    <row r="4329" spans="1:2">
      <c r="A4329" s="102"/>
      <c r="B4329" s="102"/>
    </row>
    <row r="4330" spans="1:2">
      <c r="A4330" s="102"/>
      <c r="B4330" s="102"/>
    </row>
    <row r="4331" spans="1:2">
      <c r="A4331" s="102"/>
      <c r="B4331" s="102"/>
    </row>
    <row r="4332" spans="1:2">
      <c r="A4332" s="102"/>
      <c r="B4332" s="102"/>
    </row>
    <row r="4333" spans="1:2">
      <c r="A4333" s="102"/>
      <c r="B4333" s="102"/>
    </row>
    <row r="4334" spans="1:2">
      <c r="A4334" s="102"/>
      <c r="B4334" s="102"/>
    </row>
    <row r="4335" spans="1:2">
      <c r="A4335" s="102"/>
      <c r="B4335" s="102"/>
    </row>
    <row r="4336" spans="1:2">
      <c r="A4336" s="102"/>
      <c r="B4336" s="102"/>
    </row>
    <row r="4337" spans="1:2">
      <c r="A4337" s="102"/>
      <c r="B4337" s="102"/>
    </row>
    <row r="4338" spans="1:2">
      <c r="A4338" s="102"/>
      <c r="B4338" s="102"/>
    </row>
    <row r="4339" spans="1:2">
      <c r="A4339" s="102"/>
      <c r="B4339" s="102"/>
    </row>
    <row r="4340" spans="1:2">
      <c r="A4340" s="102"/>
      <c r="B4340" s="102"/>
    </row>
    <row r="4341" spans="1:2">
      <c r="A4341" s="102"/>
      <c r="B4341" s="102"/>
    </row>
    <row r="4342" spans="1:2">
      <c r="A4342" s="102"/>
      <c r="B4342" s="102"/>
    </row>
    <row r="4343" spans="1:2">
      <c r="A4343" s="102"/>
      <c r="B4343" s="102"/>
    </row>
    <row r="4344" spans="1:2">
      <c r="A4344" s="102"/>
      <c r="B4344" s="102"/>
    </row>
    <row r="4345" spans="1:2">
      <c r="A4345" s="102"/>
      <c r="B4345" s="102"/>
    </row>
    <row r="4346" spans="1:2">
      <c r="A4346" s="102"/>
      <c r="B4346" s="102"/>
    </row>
    <row r="4347" spans="1:2">
      <c r="A4347" s="102"/>
      <c r="B4347" s="102"/>
    </row>
    <row r="4348" spans="1:2">
      <c r="A4348" s="102"/>
      <c r="B4348" s="102"/>
    </row>
    <row r="4349" spans="1:2">
      <c r="A4349" s="102"/>
      <c r="B4349" s="102"/>
    </row>
    <row r="4350" spans="1:2">
      <c r="A4350" s="102"/>
      <c r="B4350" s="102"/>
    </row>
    <row r="4351" spans="1:2">
      <c r="A4351" s="102"/>
      <c r="B4351" s="102"/>
    </row>
    <row r="4352" spans="1:2">
      <c r="A4352" s="102"/>
      <c r="B4352" s="102"/>
    </row>
    <row r="4353" spans="1:2">
      <c r="A4353" s="102"/>
      <c r="B4353" s="102"/>
    </row>
    <row r="4354" spans="1:2">
      <c r="A4354" s="102"/>
      <c r="B4354" s="102"/>
    </row>
    <row r="4355" spans="1:2">
      <c r="A4355" s="102"/>
      <c r="B4355" s="102"/>
    </row>
    <row r="4356" spans="1:2">
      <c r="A4356" s="102"/>
      <c r="B4356" s="102"/>
    </row>
    <row r="4357" spans="1:2">
      <c r="A4357" s="102"/>
      <c r="B4357" s="102"/>
    </row>
    <row r="4358" spans="1:2">
      <c r="A4358" s="102"/>
      <c r="B4358" s="102"/>
    </row>
    <row r="4359" spans="1:2">
      <c r="A4359" s="102"/>
      <c r="B4359" s="102"/>
    </row>
    <row r="4360" spans="1:2">
      <c r="A4360" s="102"/>
      <c r="B4360" s="102"/>
    </row>
    <row r="4361" spans="1:2">
      <c r="A4361" s="102"/>
      <c r="B4361" s="102"/>
    </row>
    <row r="4362" spans="1:2">
      <c r="A4362" s="102"/>
      <c r="B4362" s="102"/>
    </row>
    <row r="4363" spans="1:2">
      <c r="A4363" s="102"/>
      <c r="B4363" s="102"/>
    </row>
    <row r="4364" spans="1:2">
      <c r="A4364" s="102"/>
      <c r="B4364" s="102"/>
    </row>
    <row r="4365" spans="1:2">
      <c r="A4365" s="102"/>
      <c r="B4365" s="102"/>
    </row>
    <row r="4366" spans="1:2">
      <c r="A4366" s="102"/>
      <c r="B4366" s="102"/>
    </row>
    <row r="4367" spans="1:2">
      <c r="A4367" s="102"/>
      <c r="B4367" s="102"/>
    </row>
    <row r="4368" spans="1:2">
      <c r="A4368" s="102"/>
      <c r="B4368" s="102"/>
    </row>
    <row r="4369" spans="1:2">
      <c r="A4369" s="102"/>
      <c r="B4369" s="102"/>
    </row>
    <row r="4370" spans="1:2">
      <c r="A4370" s="102"/>
      <c r="B4370" s="102"/>
    </row>
    <row r="4371" spans="1:2">
      <c r="A4371" s="102"/>
      <c r="B4371" s="102"/>
    </row>
    <row r="4372" spans="1:2">
      <c r="A4372" s="102"/>
      <c r="B4372" s="102"/>
    </row>
    <row r="4373" spans="1:2">
      <c r="A4373" s="102"/>
      <c r="B4373" s="102"/>
    </row>
    <row r="4374" spans="1:2">
      <c r="A4374" s="102"/>
      <c r="B4374" s="102"/>
    </row>
    <row r="4375" spans="1:2">
      <c r="A4375" s="102"/>
      <c r="B4375" s="102"/>
    </row>
    <row r="4376" spans="1:2">
      <c r="A4376" s="102"/>
      <c r="B4376" s="102"/>
    </row>
    <row r="4377" spans="1:2">
      <c r="A4377" s="102"/>
      <c r="B4377" s="102"/>
    </row>
    <row r="4378" spans="1:2">
      <c r="A4378" s="102"/>
      <c r="B4378" s="102"/>
    </row>
    <row r="4379" spans="1:2">
      <c r="A4379" s="102"/>
      <c r="B4379" s="102"/>
    </row>
    <row r="4380" spans="1:2">
      <c r="A4380" s="102"/>
      <c r="B4380" s="102"/>
    </row>
    <row r="4381" spans="1:2">
      <c r="A4381" s="102"/>
      <c r="B4381" s="102"/>
    </row>
    <row r="4382" spans="1:2">
      <c r="A4382" s="102"/>
      <c r="B4382" s="102"/>
    </row>
    <row r="4383" spans="1:2">
      <c r="A4383" s="102"/>
      <c r="B4383" s="102"/>
    </row>
    <row r="4384" spans="1:2">
      <c r="A4384" s="102"/>
      <c r="B4384" s="102"/>
    </row>
    <row r="4385" spans="1:2">
      <c r="A4385" s="102"/>
      <c r="B4385" s="102"/>
    </row>
    <row r="4386" spans="1:2">
      <c r="A4386" s="102"/>
      <c r="B4386" s="102"/>
    </row>
    <row r="4387" spans="1:2">
      <c r="A4387" s="102"/>
      <c r="B4387" s="102"/>
    </row>
    <row r="4388" spans="1:2">
      <c r="A4388" s="102"/>
      <c r="B4388" s="102"/>
    </row>
    <row r="4389" spans="1:2">
      <c r="A4389" s="102"/>
      <c r="B4389" s="102"/>
    </row>
    <row r="4390" spans="1:2">
      <c r="A4390" s="102"/>
      <c r="B4390" s="102"/>
    </row>
    <row r="4391" spans="1:2">
      <c r="A4391" s="102"/>
      <c r="B4391" s="102"/>
    </row>
    <row r="4392" spans="1:2">
      <c r="A4392" s="102"/>
      <c r="B4392" s="102"/>
    </row>
    <row r="4393" spans="1:2">
      <c r="A4393" s="102"/>
      <c r="B4393" s="102"/>
    </row>
    <row r="4394" spans="1:2">
      <c r="A4394" s="102"/>
      <c r="B4394" s="102"/>
    </row>
    <row r="4395" spans="1:2">
      <c r="A4395" s="102"/>
      <c r="B4395" s="102"/>
    </row>
    <row r="4396" spans="1:2">
      <c r="A4396" s="102"/>
      <c r="B4396" s="102"/>
    </row>
    <row r="4397" spans="1:2">
      <c r="A4397" s="102"/>
      <c r="B4397" s="102"/>
    </row>
    <row r="4398" spans="1:2">
      <c r="A4398" s="102"/>
      <c r="B4398" s="102"/>
    </row>
    <row r="4399" spans="1:2">
      <c r="A4399" s="102"/>
      <c r="B4399" s="102"/>
    </row>
    <row r="4400" spans="1:2">
      <c r="A4400" s="102"/>
      <c r="B4400" s="102"/>
    </row>
    <row r="4401" spans="1:2">
      <c r="A4401" s="102"/>
      <c r="B4401" s="102"/>
    </row>
    <row r="4402" spans="1:2">
      <c r="A4402" s="102"/>
      <c r="B4402" s="102"/>
    </row>
    <row r="4403" spans="1:2">
      <c r="A4403" s="102"/>
      <c r="B4403" s="102"/>
    </row>
    <row r="4404" spans="1:2">
      <c r="A4404" s="102"/>
      <c r="B4404" s="102"/>
    </row>
    <row r="4405" spans="1:2">
      <c r="A4405" s="102"/>
      <c r="B4405" s="102"/>
    </row>
    <row r="4406" spans="1:2">
      <c r="A4406" s="102"/>
      <c r="B4406" s="102"/>
    </row>
    <row r="4407" spans="1:2">
      <c r="A4407" s="102"/>
      <c r="B4407" s="102"/>
    </row>
    <row r="4408" spans="1:2">
      <c r="A4408" s="102"/>
      <c r="B4408" s="102"/>
    </row>
    <row r="4409" spans="1:2">
      <c r="A4409" s="102"/>
      <c r="B4409" s="102"/>
    </row>
    <row r="4410" spans="1:2">
      <c r="A4410" s="102"/>
      <c r="B4410" s="102"/>
    </row>
    <row r="4411" spans="1:2">
      <c r="A4411" s="102"/>
      <c r="B4411" s="102"/>
    </row>
    <row r="4412" spans="1:2">
      <c r="A4412" s="102"/>
      <c r="B4412" s="102"/>
    </row>
    <row r="4413" spans="1:2">
      <c r="A4413" s="102"/>
      <c r="B4413" s="102"/>
    </row>
    <row r="4414" spans="1:2">
      <c r="A4414" s="102"/>
      <c r="B4414" s="102"/>
    </row>
    <row r="4415" spans="1:2">
      <c r="A4415" s="102"/>
      <c r="B4415" s="102"/>
    </row>
    <row r="4416" spans="1:2">
      <c r="A4416" s="102"/>
      <c r="B4416" s="102"/>
    </row>
    <row r="4417" spans="1:2">
      <c r="A4417" s="102"/>
      <c r="B4417" s="102"/>
    </row>
    <row r="4418" spans="1:2">
      <c r="A4418" s="102"/>
      <c r="B4418" s="102"/>
    </row>
    <row r="4419" spans="1:2">
      <c r="A4419" s="102"/>
      <c r="B4419" s="102"/>
    </row>
    <row r="4420" spans="1:2">
      <c r="A4420" s="102"/>
      <c r="B4420" s="102"/>
    </row>
    <row r="4421" spans="1:2">
      <c r="A4421" s="102"/>
      <c r="B4421" s="102"/>
    </row>
    <row r="4422" spans="1:2">
      <c r="A4422" s="102"/>
      <c r="B4422" s="102"/>
    </row>
    <row r="4423" spans="1:2">
      <c r="A4423" s="102"/>
      <c r="B4423" s="102"/>
    </row>
    <row r="4424" spans="1:2">
      <c r="A4424" s="102"/>
      <c r="B4424" s="102"/>
    </row>
    <row r="4425" spans="1:2">
      <c r="A4425" s="102"/>
      <c r="B4425" s="102"/>
    </row>
    <row r="4426" spans="1:2">
      <c r="A4426" s="102"/>
      <c r="B4426" s="102"/>
    </row>
    <row r="4427" spans="1:2">
      <c r="A4427" s="102"/>
      <c r="B4427" s="102"/>
    </row>
    <row r="4428" spans="1:2">
      <c r="A4428" s="102"/>
      <c r="B4428" s="102"/>
    </row>
    <row r="4429" spans="1:2">
      <c r="A4429" s="102"/>
      <c r="B4429" s="102"/>
    </row>
    <row r="4430" spans="1:2">
      <c r="A4430" s="102"/>
      <c r="B4430" s="102"/>
    </row>
    <row r="4431" spans="1:2">
      <c r="A4431" s="102"/>
      <c r="B4431" s="102"/>
    </row>
    <row r="4432" spans="1:2">
      <c r="A4432" s="102"/>
      <c r="B4432" s="102"/>
    </row>
    <row r="4433" spans="1:2">
      <c r="A4433" s="102"/>
      <c r="B4433" s="102"/>
    </row>
    <row r="4434" spans="1:2">
      <c r="A4434" s="102"/>
      <c r="B4434" s="102"/>
    </row>
    <row r="4435" spans="1:2">
      <c r="A4435" s="102"/>
      <c r="B4435" s="102"/>
    </row>
    <row r="4436" spans="1:2">
      <c r="A4436" s="102"/>
      <c r="B4436" s="102"/>
    </row>
    <row r="4437" spans="1:2">
      <c r="A4437" s="102"/>
      <c r="B4437" s="102"/>
    </row>
    <row r="4438" spans="1:2">
      <c r="A4438" s="102"/>
      <c r="B4438" s="102"/>
    </row>
    <row r="4439" spans="1:2">
      <c r="A4439" s="102"/>
      <c r="B4439" s="102"/>
    </row>
    <row r="4440" spans="1:2">
      <c r="A4440" s="102"/>
      <c r="B4440" s="102"/>
    </row>
    <row r="4441" spans="1:2">
      <c r="A4441" s="102"/>
      <c r="B4441" s="102"/>
    </row>
    <row r="4442" spans="1:2">
      <c r="A4442" s="102"/>
      <c r="B4442" s="102"/>
    </row>
    <row r="4443" spans="1:2">
      <c r="A4443" s="102"/>
      <c r="B4443" s="102"/>
    </row>
    <row r="4444" spans="1:2">
      <c r="A4444" s="102"/>
      <c r="B4444" s="102"/>
    </row>
    <row r="4445" spans="1:2">
      <c r="A4445" s="102"/>
      <c r="B4445" s="102"/>
    </row>
    <row r="4446" spans="1:2">
      <c r="A4446" s="102"/>
      <c r="B4446" s="102"/>
    </row>
    <row r="4447" spans="1:2">
      <c r="A4447" s="102"/>
      <c r="B4447" s="102"/>
    </row>
    <row r="4448" spans="1:2">
      <c r="A4448" s="102"/>
      <c r="B4448" s="102"/>
    </row>
    <row r="4449" spans="1:2">
      <c r="A4449" s="102"/>
      <c r="B4449" s="102"/>
    </row>
    <row r="4450" spans="1:2">
      <c r="A4450" s="102"/>
      <c r="B4450" s="102"/>
    </row>
    <row r="4451" spans="1:2">
      <c r="A4451" s="102"/>
      <c r="B4451" s="102"/>
    </row>
    <row r="4452" spans="1:2">
      <c r="A4452" s="102"/>
      <c r="B4452" s="102"/>
    </row>
    <row r="4453" spans="1:2">
      <c r="A4453" s="102"/>
      <c r="B4453" s="102"/>
    </row>
    <row r="4454" spans="1:2">
      <c r="A4454" s="102"/>
      <c r="B4454" s="102"/>
    </row>
    <row r="4455" spans="1:2">
      <c r="A4455" s="102"/>
      <c r="B4455" s="102"/>
    </row>
    <row r="4456" spans="1:2">
      <c r="A4456" s="102"/>
      <c r="B4456" s="102"/>
    </row>
    <row r="4457" spans="1:2">
      <c r="A4457" s="102"/>
      <c r="B4457" s="102"/>
    </row>
    <row r="4458" spans="1:2">
      <c r="A4458" s="102"/>
      <c r="B4458" s="102"/>
    </row>
    <row r="4459" spans="1:2">
      <c r="A4459" s="102"/>
      <c r="B4459" s="102"/>
    </row>
    <row r="4460" spans="1:2">
      <c r="A4460" s="102"/>
      <c r="B4460" s="102"/>
    </row>
    <row r="4461" spans="1:2">
      <c r="A4461" s="102"/>
      <c r="B4461" s="102"/>
    </row>
    <row r="4462" spans="1:2">
      <c r="A4462" s="102"/>
      <c r="B4462" s="102"/>
    </row>
    <row r="4463" spans="1:2">
      <c r="A4463" s="102"/>
      <c r="B4463" s="102"/>
    </row>
    <row r="4464" spans="1:2">
      <c r="A4464" s="102"/>
      <c r="B4464" s="102"/>
    </row>
    <row r="4465" spans="1:2">
      <c r="A4465" s="102"/>
      <c r="B4465" s="102"/>
    </row>
    <row r="4466" spans="1:2">
      <c r="A4466" s="102"/>
      <c r="B4466" s="102"/>
    </row>
    <row r="4467" spans="1:2">
      <c r="A4467" s="102"/>
      <c r="B4467" s="102"/>
    </row>
    <row r="4468" spans="1:2">
      <c r="A4468" s="102"/>
      <c r="B4468" s="102"/>
    </row>
    <row r="4469" spans="1:2">
      <c r="A4469" s="102"/>
      <c r="B4469" s="102"/>
    </row>
    <row r="4470" spans="1:2">
      <c r="A4470" s="102"/>
      <c r="B4470" s="102"/>
    </row>
    <row r="4471" spans="1:2">
      <c r="A4471" s="102"/>
      <c r="B4471" s="102"/>
    </row>
    <row r="4472" spans="1:2">
      <c r="A4472" s="102"/>
      <c r="B4472" s="102"/>
    </row>
    <row r="4473" spans="1:2">
      <c r="A4473" s="102"/>
      <c r="B4473" s="102"/>
    </row>
    <row r="4474" spans="1:2">
      <c r="A4474" s="102"/>
      <c r="B4474" s="102"/>
    </row>
    <row r="4475" spans="1:2">
      <c r="A4475" s="102"/>
      <c r="B4475" s="102"/>
    </row>
    <row r="4476" spans="1:2">
      <c r="A4476" s="102"/>
      <c r="B4476" s="102"/>
    </row>
    <row r="4477" spans="1:2">
      <c r="A4477" s="102"/>
      <c r="B4477" s="102"/>
    </row>
    <row r="4478" spans="1:2">
      <c r="A4478" s="102"/>
      <c r="B4478" s="102"/>
    </row>
    <row r="4479" spans="1:2">
      <c r="A4479" s="102"/>
      <c r="B4479" s="102"/>
    </row>
    <row r="4480" spans="1:2">
      <c r="A4480" s="102"/>
      <c r="B4480" s="102"/>
    </row>
    <row r="4481" spans="1:2">
      <c r="A4481" s="102"/>
      <c r="B4481" s="102"/>
    </row>
    <row r="4482" spans="1:2">
      <c r="A4482" s="102"/>
      <c r="B4482" s="102"/>
    </row>
    <row r="4483" spans="1:2">
      <c r="A4483" s="102"/>
      <c r="B4483" s="102"/>
    </row>
    <row r="4484" spans="1:2">
      <c r="A4484" s="102"/>
      <c r="B4484" s="102"/>
    </row>
    <row r="4485" spans="1:2">
      <c r="A4485" s="102"/>
      <c r="B4485" s="102"/>
    </row>
    <row r="4486" spans="1:2">
      <c r="A4486" s="102"/>
      <c r="B4486" s="102"/>
    </row>
    <row r="4487" spans="1:2">
      <c r="A4487" s="102"/>
      <c r="B4487" s="102"/>
    </row>
    <row r="4488" spans="1:2">
      <c r="A4488" s="102"/>
      <c r="B4488" s="102"/>
    </row>
    <row r="4489" spans="1:2">
      <c r="A4489" s="102"/>
      <c r="B4489" s="102"/>
    </row>
    <row r="4490" spans="1:2">
      <c r="A4490" s="102"/>
      <c r="B4490" s="102"/>
    </row>
    <row r="4491" spans="1:2">
      <c r="A4491" s="102"/>
      <c r="B4491" s="102"/>
    </row>
    <row r="4492" spans="1:2">
      <c r="A4492" s="102"/>
      <c r="B4492" s="102"/>
    </row>
    <row r="4493" spans="1:2">
      <c r="A4493" s="102"/>
      <c r="B4493" s="102"/>
    </row>
    <row r="4494" spans="1:2">
      <c r="A4494" s="102"/>
      <c r="B4494" s="102"/>
    </row>
    <row r="4495" spans="1:2">
      <c r="A4495" s="102"/>
      <c r="B4495" s="102"/>
    </row>
    <row r="4496" spans="1:2">
      <c r="A4496" s="102"/>
      <c r="B4496" s="102"/>
    </row>
    <row r="4497" spans="1:2">
      <c r="A4497" s="102"/>
      <c r="B4497" s="102"/>
    </row>
    <row r="4498" spans="1:2">
      <c r="A4498" s="102"/>
      <c r="B4498" s="102"/>
    </row>
    <row r="4499" spans="1:2">
      <c r="A4499" s="102"/>
      <c r="B4499" s="102"/>
    </row>
    <row r="4500" spans="1:2">
      <c r="A4500" s="102"/>
      <c r="B4500" s="102"/>
    </row>
    <row r="4501" spans="1:2">
      <c r="A4501" s="102"/>
      <c r="B4501" s="102"/>
    </row>
    <row r="4502" spans="1:2">
      <c r="A4502" s="102"/>
      <c r="B4502" s="102"/>
    </row>
    <row r="4503" spans="1:2">
      <c r="A4503" s="102"/>
      <c r="B4503" s="102"/>
    </row>
    <row r="4504" spans="1:2">
      <c r="A4504" s="102"/>
      <c r="B4504" s="102"/>
    </row>
    <row r="4505" spans="1:2">
      <c r="A4505" s="102"/>
      <c r="B4505" s="102"/>
    </row>
    <row r="4506" spans="1:2">
      <c r="A4506" s="102"/>
      <c r="B4506" s="102"/>
    </row>
    <row r="4507" spans="1:2">
      <c r="A4507" s="102"/>
      <c r="B4507" s="102"/>
    </row>
    <row r="4508" spans="1:2">
      <c r="A4508" s="102"/>
      <c r="B4508" s="102"/>
    </row>
    <row r="4509" spans="1:2">
      <c r="A4509" s="102"/>
      <c r="B4509" s="102"/>
    </row>
    <row r="4510" spans="1:2">
      <c r="A4510" s="102"/>
      <c r="B4510" s="102"/>
    </row>
    <row r="4511" spans="1:2">
      <c r="A4511" s="102"/>
      <c r="B4511" s="102"/>
    </row>
    <row r="4512" spans="1:2">
      <c r="A4512" s="102"/>
      <c r="B4512" s="102"/>
    </row>
    <row r="4513" spans="1:2">
      <c r="A4513" s="102"/>
      <c r="B4513" s="102"/>
    </row>
    <row r="4514" spans="1:2">
      <c r="A4514" s="102"/>
      <c r="B4514" s="102"/>
    </row>
    <row r="4515" spans="1:2">
      <c r="A4515" s="102"/>
      <c r="B4515" s="102"/>
    </row>
    <row r="4516" spans="1:2">
      <c r="A4516" s="102"/>
      <c r="B4516" s="102"/>
    </row>
    <row r="4517" spans="1:2">
      <c r="A4517" s="102"/>
      <c r="B4517" s="102"/>
    </row>
    <row r="4518" spans="1:2">
      <c r="A4518" s="102"/>
      <c r="B4518" s="102"/>
    </row>
    <row r="4519" spans="1:2">
      <c r="A4519" s="102"/>
      <c r="B4519" s="102"/>
    </row>
    <row r="4520" spans="1:2">
      <c r="A4520" s="102"/>
      <c r="B4520" s="102"/>
    </row>
    <row r="4521" spans="1:2">
      <c r="A4521" s="102"/>
      <c r="B4521" s="102"/>
    </row>
    <row r="4522" spans="1:2">
      <c r="A4522" s="102"/>
      <c r="B4522" s="102"/>
    </row>
    <row r="4523" spans="1:2">
      <c r="A4523" s="102"/>
      <c r="B4523" s="102"/>
    </row>
    <row r="4524" spans="1:2">
      <c r="A4524" s="102"/>
      <c r="B4524" s="102"/>
    </row>
    <row r="4525" spans="1:2">
      <c r="A4525" s="102"/>
      <c r="B4525" s="102"/>
    </row>
    <row r="4526" spans="1:2">
      <c r="A4526" s="102"/>
      <c r="B4526" s="102"/>
    </row>
    <row r="4527" spans="1:2">
      <c r="A4527" s="102"/>
      <c r="B4527" s="102"/>
    </row>
    <row r="4528" spans="1:2">
      <c r="A4528" s="102"/>
      <c r="B4528" s="102"/>
    </row>
    <row r="4529" spans="1:2">
      <c r="A4529" s="102"/>
      <c r="B4529" s="102"/>
    </row>
    <row r="4530" spans="1:2">
      <c r="A4530" s="102"/>
      <c r="B4530" s="102"/>
    </row>
    <row r="4531" spans="1:2">
      <c r="A4531" s="102"/>
      <c r="B4531" s="102"/>
    </row>
    <row r="4532" spans="1:2">
      <c r="A4532" s="102"/>
      <c r="B4532" s="102"/>
    </row>
    <row r="4533" spans="1:2">
      <c r="A4533" s="102"/>
      <c r="B4533" s="102"/>
    </row>
    <row r="4534" spans="1:2">
      <c r="A4534" s="102"/>
      <c r="B4534" s="102"/>
    </row>
    <row r="4535" spans="1:2">
      <c r="A4535" s="102"/>
      <c r="B4535" s="102"/>
    </row>
    <row r="4536" spans="1:2">
      <c r="A4536" s="102"/>
      <c r="B4536" s="102"/>
    </row>
    <row r="4537" spans="1:2">
      <c r="A4537" s="102"/>
      <c r="B4537" s="102"/>
    </row>
    <row r="4538" spans="1:2">
      <c r="A4538" s="102"/>
      <c r="B4538" s="102"/>
    </row>
    <row r="4539" spans="1:2">
      <c r="A4539" s="102"/>
      <c r="B4539" s="102"/>
    </row>
    <row r="4540" spans="1:2">
      <c r="A4540" s="102"/>
      <c r="B4540" s="102"/>
    </row>
    <row r="4541" spans="1:2">
      <c r="A4541" s="102"/>
      <c r="B4541" s="102"/>
    </row>
    <row r="4542" spans="1:2">
      <c r="A4542" s="102"/>
      <c r="B4542" s="102"/>
    </row>
    <row r="4543" spans="1:2">
      <c r="A4543" s="102"/>
      <c r="B4543" s="102"/>
    </row>
    <row r="4544" spans="1:2">
      <c r="A4544" s="102"/>
      <c r="B4544" s="102"/>
    </row>
    <row r="4545" spans="1:2">
      <c r="A4545" s="102"/>
      <c r="B4545" s="102"/>
    </row>
    <row r="4546" spans="1:2">
      <c r="A4546" s="102"/>
      <c r="B4546" s="102"/>
    </row>
    <row r="4547" spans="1:2">
      <c r="A4547" s="102"/>
      <c r="B4547" s="102"/>
    </row>
    <row r="4548" spans="1:2">
      <c r="A4548" s="102"/>
      <c r="B4548" s="102"/>
    </row>
    <row r="4549" spans="1:2">
      <c r="A4549" s="102"/>
      <c r="B4549" s="102"/>
    </row>
    <row r="4550" spans="1:2">
      <c r="A4550" s="102"/>
      <c r="B4550" s="102"/>
    </row>
    <row r="4551" spans="1:2">
      <c r="A4551" s="102"/>
      <c r="B4551" s="102"/>
    </row>
    <row r="4552" spans="1:2">
      <c r="A4552" s="102"/>
      <c r="B4552" s="102"/>
    </row>
    <row r="4553" spans="1:2">
      <c r="A4553" s="102"/>
      <c r="B4553" s="102"/>
    </row>
    <row r="4554" spans="1:2">
      <c r="A4554" s="102"/>
      <c r="B4554" s="102"/>
    </row>
    <row r="4555" spans="1:2">
      <c r="A4555" s="102"/>
      <c r="B4555" s="102"/>
    </row>
    <row r="4556" spans="1:2">
      <c r="A4556" s="102"/>
      <c r="B4556" s="102"/>
    </row>
    <row r="4557" spans="1:2">
      <c r="A4557" s="102"/>
      <c r="B4557" s="102"/>
    </row>
    <row r="4558" spans="1:2">
      <c r="A4558" s="102"/>
      <c r="B4558" s="102"/>
    </row>
    <row r="4559" spans="1:2">
      <c r="A4559" s="102"/>
      <c r="B4559" s="102"/>
    </row>
    <row r="4560" spans="1:2">
      <c r="A4560" s="102"/>
      <c r="B4560" s="102"/>
    </row>
    <row r="4561" spans="1:2">
      <c r="A4561" s="102"/>
      <c r="B4561" s="102"/>
    </row>
    <row r="4562" spans="1:2">
      <c r="A4562" s="102"/>
      <c r="B4562" s="102"/>
    </row>
    <row r="4563" spans="1:2">
      <c r="A4563" s="102"/>
      <c r="B4563" s="102"/>
    </row>
    <row r="4564" spans="1:2">
      <c r="A4564" s="102"/>
      <c r="B4564" s="102"/>
    </row>
    <row r="4565" spans="1:2">
      <c r="A4565" s="102"/>
      <c r="B4565" s="102"/>
    </row>
    <row r="4566" spans="1:2">
      <c r="A4566" s="102"/>
      <c r="B4566" s="102"/>
    </row>
    <row r="4567" spans="1:2">
      <c r="A4567" s="102"/>
      <c r="B4567" s="102"/>
    </row>
    <row r="4568" spans="1:2">
      <c r="A4568" s="102"/>
      <c r="B4568" s="102"/>
    </row>
    <row r="4569" spans="1:2">
      <c r="A4569" s="102"/>
      <c r="B4569" s="102"/>
    </row>
    <row r="4570" spans="1:2">
      <c r="A4570" s="102"/>
      <c r="B4570" s="102"/>
    </row>
    <row r="4571" spans="1:2">
      <c r="A4571" s="102"/>
      <c r="B4571" s="102"/>
    </row>
    <row r="4572" spans="1:2">
      <c r="A4572" s="102"/>
      <c r="B4572" s="102"/>
    </row>
    <row r="4573" spans="1:2">
      <c r="A4573" s="102"/>
      <c r="B4573" s="102"/>
    </row>
    <row r="4574" spans="1:2">
      <c r="A4574" s="102"/>
      <c r="B4574" s="102"/>
    </row>
    <row r="4575" spans="1:2">
      <c r="A4575" s="102"/>
      <c r="B4575" s="102"/>
    </row>
    <row r="4576" spans="1:2">
      <c r="A4576" s="102"/>
      <c r="B4576" s="102"/>
    </row>
    <row r="4577" spans="1:2">
      <c r="A4577" s="102"/>
      <c r="B4577" s="102"/>
    </row>
    <row r="4578" spans="1:2">
      <c r="A4578" s="102"/>
      <c r="B4578" s="102"/>
    </row>
    <row r="4579" spans="1:2">
      <c r="A4579" s="102"/>
      <c r="B4579" s="102"/>
    </row>
    <row r="4580" spans="1:2">
      <c r="A4580" s="102"/>
      <c r="B4580" s="102"/>
    </row>
    <row r="4581" spans="1:2">
      <c r="A4581" s="102"/>
      <c r="B4581" s="102"/>
    </row>
    <row r="4582" spans="1:2">
      <c r="A4582" s="102"/>
      <c r="B4582" s="102"/>
    </row>
    <row r="4583" spans="1:2">
      <c r="A4583" s="102"/>
      <c r="B4583" s="102"/>
    </row>
    <row r="4584" spans="1:2">
      <c r="A4584" s="102"/>
      <c r="B4584" s="102"/>
    </row>
    <row r="4585" spans="1:2">
      <c r="A4585" s="102"/>
      <c r="B4585" s="102"/>
    </row>
    <row r="4586" spans="1:2">
      <c r="A4586" s="102"/>
      <c r="B4586" s="102"/>
    </row>
    <row r="4587" spans="1:2">
      <c r="A4587" s="102"/>
      <c r="B4587" s="102"/>
    </row>
    <row r="4588" spans="1:2">
      <c r="A4588" s="102"/>
      <c r="B4588" s="102"/>
    </row>
    <row r="4589" spans="1:2">
      <c r="A4589" s="102"/>
      <c r="B4589" s="102"/>
    </row>
    <row r="4590" spans="1:2">
      <c r="A4590" s="102"/>
      <c r="B4590" s="102"/>
    </row>
    <row r="4591" spans="1:2">
      <c r="A4591" s="102"/>
      <c r="B4591" s="102"/>
    </row>
    <row r="4592" spans="1:2">
      <c r="A4592" s="102"/>
      <c r="B4592" s="102"/>
    </row>
    <row r="4593" spans="1:2">
      <c r="A4593" s="102"/>
      <c r="B4593" s="102"/>
    </row>
    <row r="4594" spans="1:2">
      <c r="A4594" s="102"/>
      <c r="B4594" s="102"/>
    </row>
    <row r="4595" spans="1:2">
      <c r="A4595" s="102"/>
      <c r="B4595" s="102"/>
    </row>
    <row r="4596" spans="1:2">
      <c r="A4596" s="102"/>
      <c r="B4596" s="102"/>
    </row>
    <row r="4597" spans="1:2">
      <c r="A4597" s="102"/>
      <c r="B4597" s="102"/>
    </row>
    <row r="4598" spans="1:2">
      <c r="A4598" s="102"/>
      <c r="B4598" s="102"/>
    </row>
    <row r="4599" spans="1:2">
      <c r="A4599" s="102"/>
      <c r="B4599" s="102"/>
    </row>
    <row r="4600" spans="1:2">
      <c r="A4600" s="102"/>
      <c r="B4600" s="102"/>
    </row>
    <row r="4601" spans="1:2">
      <c r="A4601" s="102"/>
      <c r="B4601" s="102"/>
    </row>
    <row r="4602" spans="1:2">
      <c r="A4602" s="102"/>
      <c r="B4602" s="102"/>
    </row>
    <row r="4603" spans="1:2">
      <c r="A4603" s="102"/>
      <c r="B4603" s="102"/>
    </row>
    <row r="4604" spans="1:2">
      <c r="A4604" s="102"/>
      <c r="B4604" s="102"/>
    </row>
    <row r="4605" spans="1:2">
      <c r="A4605" s="102"/>
      <c r="B4605" s="102"/>
    </row>
    <row r="4606" spans="1:2">
      <c r="A4606" s="102"/>
      <c r="B4606" s="102"/>
    </row>
    <row r="4607" spans="1:2">
      <c r="A4607" s="102"/>
      <c r="B4607" s="102"/>
    </row>
    <row r="4608" spans="1:2">
      <c r="A4608" s="102"/>
      <c r="B4608" s="102"/>
    </row>
    <row r="4609" spans="1:2">
      <c r="A4609" s="102"/>
      <c r="B4609" s="102"/>
    </row>
    <row r="4610" spans="1:2">
      <c r="A4610" s="102"/>
      <c r="B4610" s="102"/>
    </row>
    <row r="4611" spans="1:2">
      <c r="A4611" s="102"/>
      <c r="B4611" s="102"/>
    </row>
    <row r="4612" spans="1:2">
      <c r="A4612" s="102"/>
      <c r="B4612" s="102"/>
    </row>
    <row r="4613" spans="1:2">
      <c r="A4613" s="102"/>
      <c r="B4613" s="102"/>
    </row>
    <row r="4614" spans="1:2">
      <c r="A4614" s="102"/>
      <c r="B4614" s="102"/>
    </row>
    <row r="4615" spans="1:2">
      <c r="A4615" s="102"/>
      <c r="B4615" s="102"/>
    </row>
    <row r="4616" spans="1:2">
      <c r="A4616" s="102"/>
      <c r="B4616" s="102"/>
    </row>
    <row r="4617" spans="1:2">
      <c r="A4617" s="102"/>
      <c r="B4617" s="102"/>
    </row>
    <row r="4618" spans="1:2">
      <c r="A4618" s="102"/>
      <c r="B4618" s="102"/>
    </row>
    <row r="4619" spans="1:2">
      <c r="A4619" s="102"/>
      <c r="B4619" s="102"/>
    </row>
    <row r="4620" spans="1:2">
      <c r="A4620" s="102"/>
      <c r="B4620" s="102"/>
    </row>
    <row r="4621" spans="1:2">
      <c r="A4621" s="102"/>
      <c r="B4621" s="102"/>
    </row>
    <row r="4622" spans="1:2">
      <c r="A4622" s="102"/>
      <c r="B4622" s="102"/>
    </row>
    <row r="4623" spans="1:2">
      <c r="A4623" s="102"/>
      <c r="B4623" s="102"/>
    </row>
    <row r="4624" spans="1:2">
      <c r="A4624" s="102"/>
      <c r="B4624" s="102"/>
    </row>
    <row r="4625" spans="1:2">
      <c r="A4625" s="102"/>
      <c r="B4625" s="102"/>
    </row>
    <row r="4626" spans="1:2">
      <c r="A4626" s="102"/>
      <c r="B4626" s="102"/>
    </row>
    <row r="4627" spans="1:2">
      <c r="A4627" s="102"/>
      <c r="B4627" s="102"/>
    </row>
    <row r="4628" spans="1:2">
      <c r="A4628" s="102"/>
      <c r="B4628" s="102"/>
    </row>
    <row r="4629" spans="1:2">
      <c r="A4629" s="102"/>
      <c r="B4629" s="102"/>
    </row>
    <row r="4630" spans="1:2">
      <c r="A4630" s="102"/>
      <c r="B4630" s="102"/>
    </row>
    <row r="4631" spans="1:2">
      <c r="A4631" s="102"/>
      <c r="B4631" s="102"/>
    </row>
    <row r="4632" spans="1:2">
      <c r="A4632" s="102"/>
      <c r="B4632" s="102"/>
    </row>
    <row r="4633" spans="1:2">
      <c r="A4633" s="102"/>
      <c r="B4633" s="102"/>
    </row>
    <row r="4634" spans="1:2">
      <c r="A4634" s="102"/>
      <c r="B4634" s="102"/>
    </row>
    <row r="4635" spans="1:2">
      <c r="A4635" s="102"/>
      <c r="B4635" s="102"/>
    </row>
    <row r="4636" spans="1:2">
      <c r="A4636" s="102"/>
      <c r="B4636" s="102"/>
    </row>
    <row r="4637" spans="1:2">
      <c r="A4637" s="102"/>
      <c r="B4637" s="102"/>
    </row>
    <row r="4638" spans="1:2">
      <c r="A4638" s="102"/>
      <c r="B4638" s="102"/>
    </row>
    <row r="4639" spans="1:2">
      <c r="A4639" s="102"/>
      <c r="B4639" s="102"/>
    </row>
    <row r="4640" spans="1:2">
      <c r="A4640" s="102"/>
      <c r="B4640" s="102"/>
    </row>
    <row r="4641" spans="1:2">
      <c r="A4641" s="102"/>
      <c r="B4641" s="102"/>
    </row>
    <row r="4642" spans="1:2">
      <c r="A4642" s="102"/>
      <c r="B4642" s="102"/>
    </row>
    <row r="4643" spans="1:2">
      <c r="A4643" s="102"/>
      <c r="B4643" s="102"/>
    </row>
    <row r="4644" spans="1:2">
      <c r="A4644" s="102"/>
      <c r="B4644" s="102"/>
    </row>
    <row r="4645" spans="1:2">
      <c r="A4645" s="102"/>
      <c r="B4645" s="102"/>
    </row>
    <row r="4646" spans="1:2">
      <c r="A4646" s="102"/>
      <c r="B4646" s="102"/>
    </row>
    <row r="4647" spans="1:2">
      <c r="A4647" s="102"/>
      <c r="B4647" s="102"/>
    </row>
    <row r="4648" spans="1:2">
      <c r="A4648" s="102"/>
      <c r="B4648" s="102"/>
    </row>
    <row r="4649" spans="1:2">
      <c r="A4649" s="102"/>
      <c r="B4649" s="102"/>
    </row>
    <row r="4650" spans="1:2">
      <c r="A4650" s="102"/>
      <c r="B4650" s="102"/>
    </row>
    <row r="4651" spans="1:2">
      <c r="A4651" s="102"/>
      <c r="B4651" s="102"/>
    </row>
    <row r="4652" spans="1:2">
      <c r="A4652" s="102"/>
      <c r="B4652" s="102"/>
    </row>
    <row r="4653" spans="1:2">
      <c r="A4653" s="102"/>
      <c r="B4653" s="102"/>
    </row>
    <row r="4654" spans="1:2">
      <c r="A4654" s="102"/>
      <c r="B4654" s="102"/>
    </row>
    <row r="4655" spans="1:2">
      <c r="A4655" s="102"/>
      <c r="B4655" s="102"/>
    </row>
    <row r="4656" spans="1:2">
      <c r="A4656" s="102"/>
      <c r="B4656" s="102"/>
    </row>
    <row r="4657" spans="1:2">
      <c r="A4657" s="102"/>
      <c r="B4657" s="102"/>
    </row>
    <row r="4658" spans="1:2">
      <c r="A4658" s="102"/>
      <c r="B4658" s="102"/>
    </row>
    <row r="4659" spans="1:2">
      <c r="A4659" s="102"/>
      <c r="B4659" s="102"/>
    </row>
    <row r="4660" spans="1:2">
      <c r="A4660" s="102"/>
      <c r="B4660" s="102"/>
    </row>
    <row r="4661" spans="1:2">
      <c r="A4661" s="102"/>
      <c r="B4661" s="102"/>
    </row>
    <row r="4662" spans="1:2">
      <c r="A4662" s="102"/>
      <c r="B4662" s="102"/>
    </row>
    <row r="4663" spans="1:2">
      <c r="A4663" s="102"/>
      <c r="B4663" s="102"/>
    </row>
    <row r="4664" spans="1:2">
      <c r="A4664" s="102"/>
      <c r="B4664" s="102"/>
    </row>
    <row r="4665" spans="1:2">
      <c r="A4665" s="102"/>
      <c r="B4665" s="102"/>
    </row>
    <row r="4666" spans="1:2">
      <c r="A4666" s="102"/>
      <c r="B4666" s="102"/>
    </row>
    <row r="4667" spans="1:2">
      <c r="A4667" s="102"/>
      <c r="B4667" s="102"/>
    </row>
    <row r="4668" spans="1:2">
      <c r="A4668" s="102"/>
      <c r="B4668" s="102"/>
    </row>
    <row r="4669" spans="1:2">
      <c r="A4669" s="102"/>
      <c r="B4669" s="102"/>
    </row>
    <row r="4670" spans="1:2">
      <c r="A4670" s="102"/>
      <c r="B4670" s="102"/>
    </row>
    <row r="4671" spans="1:2">
      <c r="A4671" s="102"/>
      <c r="B4671" s="102"/>
    </row>
    <row r="4672" spans="1:2">
      <c r="A4672" s="102"/>
      <c r="B4672" s="102"/>
    </row>
    <row r="4673" spans="1:2">
      <c r="A4673" s="102"/>
      <c r="B4673" s="102"/>
    </row>
    <row r="4674" spans="1:2">
      <c r="A4674" s="102"/>
      <c r="B4674" s="102"/>
    </row>
    <row r="4675" spans="1:2">
      <c r="A4675" s="102"/>
      <c r="B4675" s="102"/>
    </row>
    <row r="4676" spans="1:2">
      <c r="A4676" s="102"/>
      <c r="B4676" s="102"/>
    </row>
    <row r="4677" spans="1:2">
      <c r="A4677" s="102"/>
      <c r="B4677" s="102"/>
    </row>
    <row r="4678" spans="1:2">
      <c r="A4678" s="102"/>
      <c r="B4678" s="102"/>
    </row>
    <row r="4679" spans="1:2">
      <c r="A4679" s="102"/>
      <c r="B4679" s="102"/>
    </row>
    <row r="4680" spans="1:2">
      <c r="A4680" s="102"/>
      <c r="B4680" s="102"/>
    </row>
    <row r="4681" spans="1:2">
      <c r="A4681" s="102"/>
      <c r="B4681" s="102"/>
    </row>
    <row r="4682" spans="1:2">
      <c r="A4682" s="102"/>
      <c r="B4682" s="102"/>
    </row>
    <row r="4683" spans="1:2">
      <c r="A4683" s="102"/>
      <c r="B4683" s="102"/>
    </row>
    <row r="4684" spans="1:2">
      <c r="A4684" s="102"/>
      <c r="B4684" s="102"/>
    </row>
    <row r="4685" spans="1:2">
      <c r="A4685" s="102"/>
      <c r="B4685" s="102"/>
    </row>
    <row r="4686" spans="1:2">
      <c r="A4686" s="102"/>
      <c r="B4686" s="102"/>
    </row>
    <row r="4687" spans="1:2">
      <c r="A4687" s="102"/>
      <c r="B4687" s="102"/>
    </row>
    <row r="4688" spans="1:2">
      <c r="A4688" s="102"/>
      <c r="B4688" s="102"/>
    </row>
    <row r="4689" spans="1:2">
      <c r="A4689" s="102"/>
      <c r="B4689" s="102"/>
    </row>
    <row r="4690" spans="1:2">
      <c r="A4690" s="102"/>
      <c r="B4690" s="102"/>
    </row>
    <row r="4691" spans="1:2">
      <c r="A4691" s="102"/>
      <c r="B4691" s="102"/>
    </row>
    <row r="4692" spans="1:2">
      <c r="A4692" s="102"/>
      <c r="B4692" s="102"/>
    </row>
    <row r="4693" spans="1:2">
      <c r="A4693" s="102"/>
      <c r="B4693" s="102"/>
    </row>
    <row r="4694" spans="1:2">
      <c r="A4694" s="102"/>
      <c r="B4694" s="102"/>
    </row>
    <row r="4695" spans="1:2">
      <c r="A4695" s="102"/>
      <c r="B4695" s="102"/>
    </row>
    <row r="4696" spans="1:2">
      <c r="A4696" s="102"/>
      <c r="B4696" s="102"/>
    </row>
    <row r="4697" spans="1:2">
      <c r="A4697" s="102"/>
      <c r="B4697" s="102"/>
    </row>
    <row r="4698" spans="1:2">
      <c r="A4698" s="102"/>
      <c r="B4698" s="102"/>
    </row>
    <row r="4699" spans="1:2">
      <c r="A4699" s="102"/>
      <c r="B4699" s="102"/>
    </row>
    <row r="4700" spans="1:2">
      <c r="A4700" s="102"/>
      <c r="B4700" s="102"/>
    </row>
    <row r="4701" spans="1:2">
      <c r="A4701" s="102"/>
      <c r="B4701" s="102"/>
    </row>
    <row r="4702" spans="1:2">
      <c r="A4702" s="102"/>
      <c r="B4702" s="102"/>
    </row>
    <row r="4703" spans="1:2">
      <c r="A4703" s="102"/>
      <c r="B4703" s="102"/>
    </row>
    <row r="4704" spans="1:2">
      <c r="A4704" s="102"/>
      <c r="B4704" s="102"/>
    </row>
    <row r="4705" spans="1:2">
      <c r="A4705" s="102"/>
      <c r="B4705" s="102"/>
    </row>
    <row r="4706" spans="1:2">
      <c r="A4706" s="102"/>
      <c r="B4706" s="102"/>
    </row>
    <row r="4707" spans="1:2">
      <c r="A4707" s="102"/>
      <c r="B4707" s="102"/>
    </row>
    <row r="4708" spans="1:2">
      <c r="A4708" s="102"/>
      <c r="B4708" s="102"/>
    </row>
    <row r="4709" spans="1:2">
      <c r="A4709" s="102"/>
      <c r="B4709" s="102"/>
    </row>
    <row r="4710" spans="1:2">
      <c r="A4710" s="102"/>
      <c r="B4710" s="102"/>
    </row>
    <row r="4711" spans="1:2">
      <c r="A4711" s="102"/>
      <c r="B4711" s="102"/>
    </row>
    <row r="4712" spans="1:2">
      <c r="A4712" s="102"/>
      <c r="B4712" s="102"/>
    </row>
    <row r="4713" spans="1:2">
      <c r="A4713" s="102"/>
      <c r="B4713" s="102"/>
    </row>
    <row r="4714" spans="1:2">
      <c r="A4714" s="102"/>
      <c r="B4714" s="102"/>
    </row>
    <row r="4715" spans="1:2">
      <c r="A4715" s="102"/>
      <c r="B4715" s="102"/>
    </row>
    <row r="4716" spans="1:2">
      <c r="A4716" s="102"/>
      <c r="B4716" s="102"/>
    </row>
    <row r="4717" spans="1:2">
      <c r="A4717" s="102"/>
      <c r="B4717" s="102"/>
    </row>
    <row r="4718" spans="1:2">
      <c r="A4718" s="102"/>
      <c r="B4718" s="102"/>
    </row>
    <row r="4719" spans="1:2">
      <c r="A4719" s="102"/>
      <c r="B4719" s="102"/>
    </row>
    <row r="4720" spans="1:2">
      <c r="A4720" s="102"/>
      <c r="B4720" s="102"/>
    </row>
    <row r="4721" spans="1:2">
      <c r="A4721" s="102"/>
      <c r="B4721" s="102"/>
    </row>
    <row r="4722" spans="1:2">
      <c r="A4722" s="102"/>
      <c r="B4722" s="102"/>
    </row>
    <row r="4723" spans="1:2">
      <c r="A4723" s="102"/>
      <c r="B4723" s="102"/>
    </row>
    <row r="4724" spans="1:2">
      <c r="A4724" s="102"/>
      <c r="B4724" s="102"/>
    </row>
    <row r="4725" spans="1:2">
      <c r="A4725" s="102"/>
      <c r="B4725" s="102"/>
    </row>
    <row r="4726" spans="1:2">
      <c r="A4726" s="102"/>
      <c r="B4726" s="102"/>
    </row>
    <row r="4727" spans="1:2">
      <c r="A4727" s="102"/>
      <c r="B4727" s="102"/>
    </row>
    <row r="4728" spans="1:2">
      <c r="A4728" s="102"/>
      <c r="B4728" s="102"/>
    </row>
    <row r="4729" spans="1:2">
      <c r="A4729" s="102"/>
      <c r="B4729" s="102"/>
    </row>
    <row r="4730" spans="1:2">
      <c r="A4730" s="102"/>
      <c r="B4730" s="102"/>
    </row>
    <row r="4731" spans="1:2">
      <c r="A4731" s="102"/>
      <c r="B4731" s="102"/>
    </row>
    <row r="4732" spans="1:2">
      <c r="A4732" s="102"/>
      <c r="B4732" s="102"/>
    </row>
    <row r="4733" spans="1:2">
      <c r="A4733" s="102"/>
      <c r="B4733" s="102"/>
    </row>
    <row r="4734" spans="1:2">
      <c r="A4734" s="102"/>
      <c r="B4734" s="102"/>
    </row>
    <row r="4735" spans="1:2">
      <c r="A4735" s="102"/>
      <c r="B4735" s="102"/>
    </row>
    <row r="4736" spans="1:2">
      <c r="A4736" s="102"/>
      <c r="B4736" s="102"/>
    </row>
    <row r="4737" spans="1:2">
      <c r="A4737" s="102"/>
      <c r="B4737" s="102"/>
    </row>
    <row r="4738" spans="1:2">
      <c r="A4738" s="102"/>
      <c r="B4738" s="102"/>
    </row>
    <row r="4739" spans="1:2">
      <c r="A4739" s="102"/>
      <c r="B4739" s="102"/>
    </row>
    <row r="4740" spans="1:2">
      <c r="A4740" s="102"/>
      <c r="B4740" s="102"/>
    </row>
    <row r="4741" spans="1:2">
      <c r="A4741" s="102"/>
      <c r="B4741" s="102"/>
    </row>
    <row r="4742" spans="1:2">
      <c r="A4742" s="102"/>
      <c r="B4742" s="102"/>
    </row>
    <row r="4743" spans="1:2">
      <c r="A4743" s="102"/>
      <c r="B4743" s="102"/>
    </row>
    <row r="4744" spans="1:2">
      <c r="A4744" s="102"/>
      <c r="B4744" s="102"/>
    </row>
    <row r="4745" spans="1:2">
      <c r="A4745" s="102"/>
      <c r="B4745" s="102"/>
    </row>
    <row r="4746" spans="1:2">
      <c r="A4746" s="102"/>
      <c r="B4746" s="102"/>
    </row>
    <row r="4747" spans="1:2">
      <c r="A4747" s="102"/>
      <c r="B4747" s="102"/>
    </row>
    <row r="4748" spans="1:2">
      <c r="A4748" s="102"/>
      <c r="B4748" s="102"/>
    </row>
    <row r="4749" spans="1:2">
      <c r="A4749" s="102"/>
      <c r="B4749" s="102"/>
    </row>
    <row r="4750" spans="1:2">
      <c r="A4750" s="102"/>
      <c r="B4750" s="102"/>
    </row>
    <row r="4751" spans="1:2">
      <c r="A4751" s="102"/>
      <c r="B4751" s="102"/>
    </row>
    <row r="4752" spans="1:2">
      <c r="A4752" s="102"/>
      <c r="B4752" s="102"/>
    </row>
    <row r="4753" spans="1:2">
      <c r="A4753" s="102"/>
      <c r="B4753" s="102"/>
    </row>
    <row r="4754" spans="1:2">
      <c r="A4754" s="102"/>
      <c r="B4754" s="102"/>
    </row>
    <row r="4755" spans="1:2">
      <c r="A4755" s="102"/>
      <c r="B4755" s="102"/>
    </row>
    <row r="4756" spans="1:2">
      <c r="A4756" s="102"/>
      <c r="B4756" s="102"/>
    </row>
    <row r="4757" spans="1:2">
      <c r="A4757" s="102"/>
      <c r="B4757" s="102"/>
    </row>
    <row r="4758" spans="1:2">
      <c r="A4758" s="102"/>
      <c r="B4758" s="102"/>
    </row>
    <row r="4759" spans="1:2">
      <c r="A4759" s="102"/>
      <c r="B4759" s="102"/>
    </row>
    <row r="4760" spans="1:2">
      <c r="A4760" s="102"/>
      <c r="B4760" s="102"/>
    </row>
    <row r="4761" spans="1:2">
      <c r="A4761" s="102"/>
      <c r="B4761" s="102"/>
    </row>
    <row r="4762" spans="1:2">
      <c r="A4762" s="102"/>
      <c r="B4762" s="102"/>
    </row>
    <row r="4763" spans="1:2">
      <c r="A4763" s="102"/>
      <c r="B4763" s="102"/>
    </row>
    <row r="4764" spans="1:2">
      <c r="A4764" s="102"/>
      <c r="B4764" s="102"/>
    </row>
    <row r="4765" spans="1:2">
      <c r="A4765" s="102"/>
      <c r="B4765" s="102"/>
    </row>
    <row r="4766" spans="1:2">
      <c r="A4766" s="102"/>
      <c r="B4766" s="102"/>
    </row>
    <row r="4767" spans="1:2">
      <c r="A4767" s="102"/>
      <c r="B4767" s="102"/>
    </row>
    <row r="4768" spans="1:2">
      <c r="A4768" s="102"/>
      <c r="B4768" s="102"/>
    </row>
    <row r="4769" spans="1:2">
      <c r="A4769" s="102"/>
      <c r="B4769" s="102"/>
    </row>
    <row r="4770" spans="1:2">
      <c r="A4770" s="102"/>
      <c r="B4770" s="102"/>
    </row>
    <row r="4771" spans="1:2">
      <c r="A4771" s="102"/>
      <c r="B4771" s="102"/>
    </row>
    <row r="4772" spans="1:2">
      <c r="A4772" s="102"/>
      <c r="B4772" s="102"/>
    </row>
    <row r="4773" spans="1:2">
      <c r="A4773" s="102"/>
      <c r="B4773" s="102"/>
    </row>
    <row r="4774" spans="1:2">
      <c r="A4774" s="102"/>
      <c r="B4774" s="102"/>
    </row>
    <row r="4775" spans="1:2">
      <c r="A4775" s="102"/>
      <c r="B4775" s="102"/>
    </row>
    <row r="4776" spans="1:2">
      <c r="A4776" s="102"/>
      <c r="B4776" s="102"/>
    </row>
    <row r="4777" spans="1:2">
      <c r="A4777" s="102"/>
      <c r="B4777" s="102"/>
    </row>
    <row r="4778" spans="1:2">
      <c r="A4778" s="102"/>
      <c r="B4778" s="102"/>
    </row>
    <row r="4779" spans="1:2">
      <c r="A4779" s="102"/>
      <c r="B4779" s="102"/>
    </row>
    <row r="4780" spans="1:2">
      <c r="A4780" s="102"/>
      <c r="B4780" s="102"/>
    </row>
    <row r="4781" spans="1:2">
      <c r="A4781" s="102"/>
      <c r="B4781" s="102"/>
    </row>
    <row r="4782" spans="1:2">
      <c r="A4782" s="102"/>
      <c r="B4782" s="102"/>
    </row>
    <row r="4783" spans="1:2">
      <c r="A4783" s="102"/>
      <c r="B4783" s="102"/>
    </row>
    <row r="4784" spans="1:2">
      <c r="A4784" s="102"/>
      <c r="B4784" s="102"/>
    </row>
    <row r="4785" spans="1:2">
      <c r="A4785" s="102"/>
      <c r="B4785" s="102"/>
    </row>
    <row r="4786" spans="1:2">
      <c r="A4786" s="102"/>
      <c r="B4786" s="102"/>
    </row>
    <row r="4787" spans="1:2">
      <c r="A4787" s="102"/>
      <c r="B4787" s="102"/>
    </row>
    <row r="4788" spans="1:2">
      <c r="A4788" s="102"/>
      <c r="B4788" s="102"/>
    </row>
    <row r="4789" spans="1:2">
      <c r="A4789" s="102"/>
      <c r="B4789" s="102"/>
    </row>
    <row r="4790" spans="1:2">
      <c r="A4790" s="102"/>
      <c r="B4790" s="102"/>
    </row>
    <row r="4791" spans="1:2">
      <c r="A4791" s="102"/>
      <c r="B4791" s="102"/>
    </row>
    <row r="4792" spans="1:2">
      <c r="A4792" s="102"/>
      <c r="B4792" s="102"/>
    </row>
    <row r="4793" spans="1:2">
      <c r="A4793" s="102"/>
      <c r="B4793" s="102"/>
    </row>
    <row r="4794" spans="1:2">
      <c r="A4794" s="102"/>
      <c r="B4794" s="102"/>
    </row>
    <row r="4795" spans="1:2">
      <c r="A4795" s="102"/>
      <c r="B4795" s="102"/>
    </row>
    <row r="4796" spans="1:2">
      <c r="A4796" s="102"/>
      <c r="B4796" s="102"/>
    </row>
    <row r="4797" spans="1:2">
      <c r="A4797" s="102"/>
      <c r="B4797" s="102"/>
    </row>
    <row r="4798" spans="1:2">
      <c r="A4798" s="102"/>
      <c r="B4798" s="102"/>
    </row>
    <row r="4799" spans="1:2">
      <c r="A4799" s="102"/>
      <c r="B4799" s="102"/>
    </row>
    <row r="4800" spans="1:2">
      <c r="A4800" s="102"/>
      <c r="B4800" s="102"/>
    </row>
    <row r="4801" spans="1:2">
      <c r="A4801" s="102"/>
      <c r="B4801" s="102"/>
    </row>
    <row r="4802" spans="1:2">
      <c r="A4802" s="102"/>
      <c r="B4802" s="102"/>
    </row>
    <row r="4803" spans="1:2">
      <c r="A4803" s="102"/>
      <c r="B4803" s="102"/>
    </row>
    <row r="4804" spans="1:2">
      <c r="A4804" s="102"/>
      <c r="B4804" s="102"/>
    </row>
    <row r="4805" spans="1:2">
      <c r="A4805" s="102"/>
      <c r="B4805" s="102"/>
    </row>
    <row r="4806" spans="1:2">
      <c r="A4806" s="102"/>
      <c r="B4806" s="102"/>
    </row>
    <row r="4807" spans="1:2">
      <c r="A4807" s="102"/>
      <c r="B4807" s="102"/>
    </row>
    <row r="4808" spans="1:2">
      <c r="A4808" s="102"/>
      <c r="B4808" s="102"/>
    </row>
    <row r="4809" spans="1:2">
      <c r="A4809" s="102"/>
      <c r="B4809" s="102"/>
    </row>
    <row r="4810" spans="1:2">
      <c r="A4810" s="102"/>
      <c r="B4810" s="102"/>
    </row>
    <row r="4811" spans="1:2">
      <c r="A4811" s="102"/>
      <c r="B4811" s="102"/>
    </row>
    <row r="4812" spans="1:2">
      <c r="A4812" s="102"/>
      <c r="B4812" s="102"/>
    </row>
    <row r="4813" spans="1:2">
      <c r="A4813" s="102"/>
      <c r="B4813" s="102"/>
    </row>
    <row r="4814" spans="1:2">
      <c r="A4814" s="102"/>
      <c r="B4814" s="102"/>
    </row>
    <row r="4815" spans="1:2">
      <c r="A4815" s="102"/>
      <c r="B4815" s="102"/>
    </row>
    <row r="4816" spans="1:2">
      <c r="A4816" s="102"/>
      <c r="B4816" s="102"/>
    </row>
    <row r="4817" spans="1:2">
      <c r="A4817" s="102"/>
      <c r="B4817" s="102"/>
    </row>
    <row r="4818" spans="1:2">
      <c r="A4818" s="102"/>
      <c r="B4818" s="102"/>
    </row>
    <row r="4819" spans="1:2">
      <c r="A4819" s="102"/>
      <c r="B4819" s="102"/>
    </row>
    <row r="4820" spans="1:2">
      <c r="A4820" s="102"/>
      <c r="B4820" s="102"/>
    </row>
    <row r="4821" spans="1:2">
      <c r="A4821" s="102"/>
      <c r="B4821" s="102"/>
    </row>
    <row r="4822" spans="1:2">
      <c r="A4822" s="102"/>
      <c r="B4822" s="102"/>
    </row>
    <row r="4823" spans="1:2">
      <c r="A4823" s="102"/>
      <c r="B4823" s="102"/>
    </row>
    <row r="4824" spans="1:2">
      <c r="A4824" s="102"/>
      <c r="B4824" s="102"/>
    </row>
    <row r="4825" spans="1:2">
      <c r="A4825" s="102"/>
      <c r="B4825" s="102"/>
    </row>
    <row r="4826" spans="1:2">
      <c r="A4826" s="102"/>
      <c r="B4826" s="102"/>
    </row>
    <row r="4827" spans="1:2">
      <c r="A4827" s="102"/>
      <c r="B4827" s="102"/>
    </row>
    <row r="4828" spans="1:2">
      <c r="A4828" s="102"/>
      <c r="B4828" s="102"/>
    </row>
    <row r="4829" spans="1:2">
      <c r="A4829" s="102"/>
      <c r="B4829" s="102"/>
    </row>
    <row r="4830" spans="1:2">
      <c r="A4830" s="102"/>
      <c r="B4830" s="102"/>
    </row>
    <row r="4831" spans="1:2">
      <c r="A4831" s="102"/>
      <c r="B4831" s="102"/>
    </row>
    <row r="4832" spans="1:2">
      <c r="A4832" s="102"/>
      <c r="B4832" s="102"/>
    </row>
    <row r="4833" spans="1:2">
      <c r="A4833" s="102"/>
      <c r="B4833" s="102"/>
    </row>
    <row r="4834" spans="1:2">
      <c r="A4834" s="102"/>
      <c r="B4834" s="102"/>
    </row>
    <row r="4835" spans="1:2">
      <c r="A4835" s="102"/>
      <c r="B4835" s="102"/>
    </row>
    <row r="4836" spans="1:2">
      <c r="A4836" s="102"/>
      <c r="B4836" s="102"/>
    </row>
    <row r="4837" spans="1:2">
      <c r="A4837" s="102"/>
      <c r="B4837" s="102"/>
    </row>
    <row r="4838" spans="1:2">
      <c r="A4838" s="102"/>
      <c r="B4838" s="102"/>
    </row>
    <row r="4839" spans="1:2">
      <c r="A4839" s="102"/>
      <c r="B4839" s="102"/>
    </row>
    <row r="4840" spans="1:2">
      <c r="A4840" s="102"/>
      <c r="B4840" s="102"/>
    </row>
    <row r="4841" spans="1:2">
      <c r="A4841" s="102"/>
      <c r="B4841" s="102"/>
    </row>
    <row r="4842" spans="1:2">
      <c r="A4842" s="102"/>
      <c r="B4842" s="102"/>
    </row>
    <row r="4843" spans="1:2">
      <c r="A4843" s="102"/>
      <c r="B4843" s="102"/>
    </row>
    <row r="4844" spans="1:2">
      <c r="A4844" s="102"/>
      <c r="B4844" s="102"/>
    </row>
    <row r="4845" spans="1:2">
      <c r="A4845" s="102"/>
      <c r="B4845" s="102"/>
    </row>
    <row r="4846" spans="1:2">
      <c r="A4846" s="102"/>
      <c r="B4846" s="102"/>
    </row>
    <row r="4847" spans="1:2">
      <c r="A4847" s="102"/>
      <c r="B4847" s="102"/>
    </row>
    <row r="4848" spans="1:2">
      <c r="A4848" s="102"/>
      <c r="B4848" s="102"/>
    </row>
    <row r="4849" spans="1:2">
      <c r="A4849" s="102"/>
      <c r="B4849" s="102"/>
    </row>
    <row r="4850" spans="1:2">
      <c r="A4850" s="102"/>
      <c r="B4850" s="102"/>
    </row>
    <row r="4851" spans="1:2">
      <c r="A4851" s="102"/>
      <c r="B4851" s="102"/>
    </row>
    <row r="4852" spans="1:2">
      <c r="A4852" s="102"/>
      <c r="B4852" s="102"/>
    </row>
    <row r="4853" spans="1:2">
      <c r="A4853" s="102"/>
      <c r="B4853" s="102"/>
    </row>
    <row r="4854" spans="1:2">
      <c r="A4854" s="102"/>
      <c r="B4854" s="102"/>
    </row>
    <row r="4855" spans="1:2">
      <c r="A4855" s="102"/>
      <c r="B4855" s="102"/>
    </row>
    <row r="4856" spans="1:2">
      <c r="A4856" s="102"/>
      <c r="B4856" s="102"/>
    </row>
    <row r="4857" spans="1:2">
      <c r="A4857" s="102"/>
      <c r="B4857" s="102"/>
    </row>
    <row r="4858" spans="1:2">
      <c r="A4858" s="102"/>
      <c r="B4858" s="102"/>
    </row>
    <row r="4859" spans="1:2">
      <c r="A4859" s="102"/>
      <c r="B4859" s="102"/>
    </row>
    <row r="4860" spans="1:2">
      <c r="A4860" s="102"/>
      <c r="B4860" s="102"/>
    </row>
    <row r="4861" spans="1:2">
      <c r="A4861" s="102"/>
      <c r="B4861" s="102"/>
    </row>
    <row r="4862" spans="1:2">
      <c r="A4862" s="102"/>
      <c r="B4862" s="102"/>
    </row>
    <row r="4863" spans="1:2">
      <c r="A4863" s="102"/>
      <c r="B4863" s="102"/>
    </row>
    <row r="4864" spans="1:2">
      <c r="A4864" s="102"/>
      <c r="B4864" s="102"/>
    </row>
    <row r="4865" spans="1:2">
      <c r="A4865" s="102"/>
      <c r="B4865" s="102"/>
    </row>
    <row r="4866" spans="1:2">
      <c r="A4866" s="102"/>
      <c r="B4866" s="102"/>
    </row>
    <row r="4867" spans="1:2">
      <c r="A4867" s="102"/>
      <c r="B4867" s="102"/>
    </row>
    <row r="4868" spans="1:2">
      <c r="A4868" s="102"/>
      <c r="B4868" s="102"/>
    </row>
    <row r="4869" spans="1:2">
      <c r="A4869" s="102"/>
      <c r="B4869" s="102"/>
    </row>
    <row r="4870" spans="1:2">
      <c r="A4870" s="102"/>
      <c r="B4870" s="102"/>
    </row>
    <row r="4871" spans="1:2">
      <c r="A4871" s="102"/>
      <c r="B4871" s="102"/>
    </row>
    <row r="4872" spans="1:2">
      <c r="A4872" s="102"/>
      <c r="B4872" s="102"/>
    </row>
    <row r="4873" spans="1:2">
      <c r="A4873" s="102"/>
      <c r="B4873" s="102"/>
    </row>
    <row r="4874" spans="1:2">
      <c r="A4874" s="102"/>
      <c r="B4874" s="102"/>
    </row>
    <row r="4875" spans="1:2">
      <c r="A4875" s="102"/>
      <c r="B4875" s="102"/>
    </row>
    <row r="4876" spans="1:2">
      <c r="A4876" s="102"/>
      <c r="B4876" s="102"/>
    </row>
    <row r="4877" spans="1:2">
      <c r="A4877" s="102"/>
      <c r="B4877" s="102"/>
    </row>
    <row r="4878" spans="1:2">
      <c r="A4878" s="102"/>
      <c r="B4878" s="102"/>
    </row>
    <row r="4879" spans="1:2">
      <c r="A4879" s="102"/>
      <c r="B4879" s="102"/>
    </row>
    <row r="4880" spans="1:2">
      <c r="A4880" s="102"/>
      <c r="B4880" s="102"/>
    </row>
    <row r="4881" spans="1:2">
      <c r="A4881" s="102"/>
      <c r="B4881" s="102"/>
    </row>
    <row r="4882" spans="1:2">
      <c r="A4882" s="102"/>
      <c r="B4882" s="102"/>
    </row>
    <row r="4883" spans="1:2">
      <c r="A4883" s="102"/>
      <c r="B4883" s="102"/>
    </row>
    <row r="4884" spans="1:2">
      <c r="A4884" s="102"/>
      <c r="B4884" s="102"/>
    </row>
    <row r="4885" spans="1:2">
      <c r="A4885" s="102"/>
      <c r="B4885" s="102"/>
    </row>
    <row r="4886" spans="1:2">
      <c r="A4886" s="102"/>
      <c r="B4886" s="102"/>
    </row>
    <row r="4887" spans="1:2">
      <c r="A4887" s="102"/>
      <c r="B4887" s="102"/>
    </row>
    <row r="4888" spans="1:2">
      <c r="A4888" s="102"/>
      <c r="B4888" s="102"/>
    </row>
    <row r="4889" spans="1:2">
      <c r="A4889" s="102"/>
      <c r="B4889" s="102"/>
    </row>
    <row r="4890" spans="1:2">
      <c r="A4890" s="102"/>
      <c r="B4890" s="102"/>
    </row>
    <row r="4891" spans="1:2">
      <c r="A4891" s="102"/>
      <c r="B4891" s="102"/>
    </row>
    <row r="4892" spans="1:2">
      <c r="A4892" s="102"/>
      <c r="B4892" s="102"/>
    </row>
    <row r="4893" spans="1:2">
      <c r="A4893" s="102"/>
      <c r="B4893" s="102"/>
    </row>
    <row r="4894" spans="1:2">
      <c r="A4894" s="102"/>
      <c r="B4894" s="102"/>
    </row>
    <row r="4895" spans="1:2">
      <c r="A4895" s="102"/>
      <c r="B4895" s="102"/>
    </row>
    <row r="4896" spans="1:2">
      <c r="A4896" s="102"/>
      <c r="B4896" s="102"/>
    </row>
    <row r="4897" spans="1:2">
      <c r="A4897" s="102"/>
      <c r="B4897" s="102"/>
    </row>
    <row r="4898" spans="1:2">
      <c r="A4898" s="102"/>
      <c r="B4898" s="102"/>
    </row>
    <row r="4899" spans="1:2">
      <c r="A4899" s="102"/>
      <c r="B4899" s="102"/>
    </row>
    <row r="4900" spans="1:2">
      <c r="A4900" s="102"/>
      <c r="B4900" s="102"/>
    </row>
    <row r="4901" spans="1:2">
      <c r="A4901" s="102"/>
      <c r="B4901" s="102"/>
    </row>
    <row r="4902" spans="1:2">
      <c r="A4902" s="102"/>
      <c r="B4902" s="102"/>
    </row>
    <row r="4903" spans="1:2">
      <c r="A4903" s="102"/>
      <c r="B4903" s="102"/>
    </row>
    <row r="4904" spans="1:2">
      <c r="A4904" s="102"/>
      <c r="B4904" s="102"/>
    </row>
    <row r="4905" spans="1:2">
      <c r="A4905" s="102"/>
      <c r="B4905" s="102"/>
    </row>
    <row r="4906" spans="1:2">
      <c r="A4906" s="102"/>
      <c r="B4906" s="102"/>
    </row>
    <row r="4907" spans="1:2">
      <c r="A4907" s="102"/>
      <c r="B4907" s="102"/>
    </row>
    <row r="4908" spans="1:2">
      <c r="A4908" s="102"/>
      <c r="B4908" s="102"/>
    </row>
    <row r="4909" spans="1:2">
      <c r="A4909" s="102"/>
      <c r="B4909" s="102"/>
    </row>
    <row r="4910" spans="1:2">
      <c r="A4910" s="102"/>
      <c r="B4910" s="102"/>
    </row>
    <row r="4911" spans="1:2">
      <c r="A4911" s="102"/>
      <c r="B4911" s="102"/>
    </row>
    <row r="4912" spans="1:2">
      <c r="A4912" s="102"/>
      <c r="B4912" s="102"/>
    </row>
    <row r="4913" spans="1:2">
      <c r="A4913" s="102"/>
      <c r="B4913" s="102"/>
    </row>
    <row r="4914" spans="1:2">
      <c r="A4914" s="102"/>
      <c r="B4914" s="102"/>
    </row>
    <row r="4915" spans="1:2">
      <c r="A4915" s="102"/>
      <c r="B4915" s="102"/>
    </row>
    <row r="4916" spans="1:2">
      <c r="A4916" s="102"/>
      <c r="B4916" s="102"/>
    </row>
    <row r="4917" spans="1:2">
      <c r="A4917" s="102"/>
      <c r="B4917" s="102"/>
    </row>
    <row r="4918" spans="1:2">
      <c r="A4918" s="102"/>
      <c r="B4918" s="102"/>
    </row>
    <row r="4919" spans="1:2">
      <c r="A4919" s="102"/>
      <c r="B4919" s="102"/>
    </row>
    <row r="4920" spans="1:2">
      <c r="A4920" s="102"/>
      <c r="B4920" s="102"/>
    </row>
    <row r="4921" spans="1:2">
      <c r="A4921" s="102"/>
      <c r="B4921" s="102"/>
    </row>
    <row r="4922" spans="1:2">
      <c r="A4922" s="102"/>
      <c r="B4922" s="102"/>
    </row>
    <row r="4923" spans="1:2">
      <c r="A4923" s="102"/>
      <c r="B4923" s="102"/>
    </row>
    <row r="4924" spans="1:2">
      <c r="A4924" s="102"/>
      <c r="B4924" s="102"/>
    </row>
    <row r="4925" spans="1:2">
      <c r="A4925" s="102"/>
      <c r="B4925" s="102"/>
    </row>
    <row r="4926" spans="1:2">
      <c r="A4926" s="102"/>
      <c r="B4926" s="102"/>
    </row>
    <row r="4927" spans="1:2">
      <c r="A4927" s="102"/>
      <c r="B4927" s="102"/>
    </row>
    <row r="4928" spans="1:2">
      <c r="A4928" s="102"/>
      <c r="B4928" s="102"/>
    </row>
    <row r="4929" spans="1:2">
      <c r="A4929" s="102"/>
      <c r="B4929" s="102"/>
    </row>
    <row r="4930" spans="1:2">
      <c r="A4930" s="102"/>
      <c r="B4930" s="102"/>
    </row>
    <row r="4931" spans="1:2">
      <c r="A4931" s="102"/>
      <c r="B4931" s="102"/>
    </row>
    <row r="4932" spans="1:2">
      <c r="A4932" s="102"/>
      <c r="B4932" s="102"/>
    </row>
    <row r="4933" spans="1:2">
      <c r="A4933" s="102"/>
      <c r="B4933" s="102"/>
    </row>
    <row r="4934" spans="1:2">
      <c r="A4934" s="102"/>
      <c r="B4934" s="102"/>
    </row>
    <row r="4935" spans="1:2">
      <c r="A4935" s="102"/>
      <c r="B4935" s="102"/>
    </row>
    <row r="4936" spans="1:2">
      <c r="A4936" s="102"/>
      <c r="B4936" s="102"/>
    </row>
    <row r="4937" spans="1:2">
      <c r="A4937" s="102"/>
      <c r="B4937" s="102"/>
    </row>
    <row r="4938" spans="1:2">
      <c r="A4938" s="102"/>
      <c r="B4938" s="102"/>
    </row>
    <row r="4939" spans="1:2">
      <c r="A4939" s="102"/>
      <c r="B4939" s="102"/>
    </row>
    <row r="4940" spans="1:2">
      <c r="A4940" s="102"/>
      <c r="B4940" s="102"/>
    </row>
    <row r="4941" spans="1:2">
      <c r="A4941" s="102"/>
      <c r="B4941" s="102"/>
    </row>
    <row r="4942" spans="1:2">
      <c r="A4942" s="102"/>
      <c r="B4942" s="102"/>
    </row>
    <row r="4943" spans="1:2">
      <c r="A4943" s="102"/>
      <c r="B4943" s="102"/>
    </row>
    <row r="4944" spans="1:2">
      <c r="A4944" s="102"/>
      <c r="B4944" s="102"/>
    </row>
    <row r="4945" spans="1:2">
      <c r="A4945" s="102"/>
      <c r="B4945" s="102"/>
    </row>
    <row r="4946" spans="1:2">
      <c r="A4946" s="102"/>
      <c r="B4946" s="102"/>
    </row>
    <row r="4947" spans="1:2">
      <c r="A4947" s="102"/>
      <c r="B4947" s="102"/>
    </row>
    <row r="4948" spans="1:2">
      <c r="A4948" s="102"/>
      <c r="B4948" s="102"/>
    </row>
    <row r="4949" spans="1:2">
      <c r="A4949" s="102"/>
      <c r="B4949" s="102"/>
    </row>
    <row r="4950" spans="1:2">
      <c r="A4950" s="102"/>
      <c r="B4950" s="102"/>
    </row>
    <row r="4951" spans="1:2">
      <c r="A4951" s="102"/>
      <c r="B4951" s="102"/>
    </row>
    <row r="4952" spans="1:2">
      <c r="A4952" s="102"/>
      <c r="B4952" s="102"/>
    </row>
    <row r="4953" spans="1:2">
      <c r="A4953" s="102"/>
      <c r="B4953" s="102"/>
    </row>
    <row r="4954" spans="1:2">
      <c r="A4954" s="102"/>
      <c r="B4954" s="102"/>
    </row>
    <row r="4955" spans="1:2">
      <c r="A4955" s="102"/>
      <c r="B4955" s="102"/>
    </row>
    <row r="4956" spans="1:2">
      <c r="A4956" s="102"/>
      <c r="B4956" s="102"/>
    </row>
    <row r="4957" spans="1:2">
      <c r="A4957" s="102"/>
      <c r="B4957" s="102"/>
    </row>
    <row r="4958" spans="1:2">
      <c r="A4958" s="102"/>
      <c r="B4958" s="102"/>
    </row>
    <row r="4959" spans="1:2">
      <c r="A4959" s="102"/>
      <c r="B4959" s="102"/>
    </row>
    <row r="4960" spans="1:2">
      <c r="A4960" s="102"/>
      <c r="B4960" s="102"/>
    </row>
    <row r="4961" spans="1:2">
      <c r="A4961" s="102"/>
      <c r="B4961" s="102"/>
    </row>
    <row r="4962" spans="1:2">
      <c r="A4962" s="102"/>
      <c r="B4962" s="102"/>
    </row>
    <row r="4963" spans="1:2">
      <c r="A4963" s="102"/>
      <c r="B4963" s="102"/>
    </row>
    <row r="4964" spans="1:2">
      <c r="A4964" s="102"/>
      <c r="B4964" s="102"/>
    </row>
    <row r="4965" spans="1:2">
      <c r="A4965" s="102"/>
      <c r="B4965" s="102"/>
    </row>
    <row r="4966" spans="1:2">
      <c r="A4966" s="102"/>
      <c r="B4966" s="102"/>
    </row>
    <row r="4967" spans="1:2">
      <c r="A4967" s="102"/>
      <c r="B4967" s="102"/>
    </row>
    <row r="4968" spans="1:2">
      <c r="A4968" s="102"/>
      <c r="B4968" s="102"/>
    </row>
    <row r="4969" spans="1:2">
      <c r="A4969" s="102"/>
      <c r="B4969" s="102"/>
    </row>
    <row r="4970" spans="1:2">
      <c r="A4970" s="102"/>
      <c r="B4970" s="102"/>
    </row>
    <row r="4971" spans="1:2">
      <c r="A4971" s="102"/>
      <c r="B4971" s="102"/>
    </row>
    <row r="4972" spans="1:2">
      <c r="A4972" s="102"/>
      <c r="B4972" s="102"/>
    </row>
    <row r="4973" spans="1:2">
      <c r="A4973" s="102"/>
      <c r="B4973" s="102"/>
    </row>
    <row r="4974" spans="1:2">
      <c r="A4974" s="102"/>
      <c r="B4974" s="102"/>
    </row>
    <row r="4975" spans="1:2">
      <c r="A4975" s="102"/>
      <c r="B4975" s="102"/>
    </row>
    <row r="4976" spans="1:2">
      <c r="A4976" s="102"/>
      <c r="B4976" s="102"/>
    </row>
    <row r="4977" spans="1:2">
      <c r="A4977" s="102"/>
      <c r="B4977" s="102"/>
    </row>
    <row r="4978" spans="1:2">
      <c r="A4978" s="102"/>
      <c r="B4978" s="102"/>
    </row>
    <row r="4979" spans="1:2">
      <c r="A4979" s="102"/>
      <c r="B4979" s="102"/>
    </row>
    <row r="4980" spans="1:2">
      <c r="A4980" s="102"/>
      <c r="B4980" s="102"/>
    </row>
    <row r="4981" spans="1:2">
      <c r="A4981" s="102"/>
      <c r="B4981" s="102"/>
    </row>
    <row r="4982" spans="1:2">
      <c r="A4982" s="102"/>
      <c r="B4982" s="102"/>
    </row>
    <row r="4983" spans="1:2">
      <c r="A4983" s="102"/>
      <c r="B4983" s="102"/>
    </row>
    <row r="4984" spans="1:2">
      <c r="A4984" s="102"/>
      <c r="B4984" s="102"/>
    </row>
    <row r="4985" spans="1:2">
      <c r="A4985" s="102"/>
      <c r="B4985" s="102"/>
    </row>
    <row r="4986" spans="1:2">
      <c r="A4986" s="102"/>
      <c r="B4986" s="102"/>
    </row>
    <row r="4987" spans="1:2">
      <c r="A4987" s="102"/>
      <c r="B4987" s="102"/>
    </row>
    <row r="4988" spans="1:2">
      <c r="A4988" s="102"/>
      <c r="B4988" s="102"/>
    </row>
    <row r="4989" spans="1:2">
      <c r="A4989" s="102"/>
      <c r="B4989" s="102"/>
    </row>
    <row r="4990" spans="1:2">
      <c r="A4990" s="102"/>
      <c r="B4990" s="102"/>
    </row>
    <row r="4991" spans="1:2">
      <c r="A4991" s="102"/>
      <c r="B4991" s="102"/>
    </row>
    <row r="4992" spans="1:2">
      <c r="A4992" s="102"/>
      <c r="B4992" s="102"/>
    </row>
    <row r="4993" spans="1:2">
      <c r="A4993" s="102"/>
      <c r="B4993" s="102"/>
    </row>
    <row r="4994" spans="1:2">
      <c r="A4994" s="102"/>
      <c r="B4994" s="102"/>
    </row>
    <row r="4995" spans="1:2">
      <c r="A4995" s="102"/>
      <c r="B4995" s="102"/>
    </row>
    <row r="4996" spans="1:2">
      <c r="A4996" s="102"/>
      <c r="B4996" s="102"/>
    </row>
    <row r="4997" spans="1:2">
      <c r="A4997" s="102"/>
      <c r="B4997" s="102"/>
    </row>
    <row r="4998" spans="1:2">
      <c r="A4998" s="102"/>
      <c r="B4998" s="102"/>
    </row>
    <row r="4999" spans="1:2">
      <c r="A4999" s="102"/>
      <c r="B4999" s="102"/>
    </row>
    <row r="5000" spans="1:2">
      <c r="A5000" s="102"/>
      <c r="B5000" s="102"/>
    </row>
    <row r="5001" spans="1:2">
      <c r="A5001" s="102"/>
      <c r="B5001" s="102"/>
    </row>
    <row r="5002" spans="1:2">
      <c r="A5002" s="102"/>
      <c r="B5002" s="102"/>
    </row>
    <row r="5003" spans="1:2">
      <c r="A5003" s="102"/>
      <c r="B5003" s="102"/>
    </row>
    <row r="5004" spans="1:2">
      <c r="A5004" s="102"/>
      <c r="B5004" s="102"/>
    </row>
    <row r="5005" spans="1:2">
      <c r="A5005" s="102"/>
      <c r="B5005" s="102"/>
    </row>
    <row r="5006" spans="1:2">
      <c r="A5006" s="102"/>
      <c r="B5006" s="102"/>
    </row>
    <row r="5007" spans="1:2">
      <c r="A5007" s="102"/>
      <c r="B5007" s="102"/>
    </row>
    <row r="5008" spans="1:2">
      <c r="A5008" s="102"/>
      <c r="B5008" s="102"/>
    </row>
    <row r="5009" spans="1:2">
      <c r="A5009" s="102"/>
      <c r="B5009" s="102"/>
    </row>
    <row r="5010" spans="1:2">
      <c r="A5010" s="102"/>
      <c r="B5010" s="102"/>
    </row>
    <row r="5011" spans="1:2">
      <c r="A5011" s="102"/>
      <c r="B5011" s="102"/>
    </row>
    <row r="5012" spans="1:2">
      <c r="A5012" s="102"/>
      <c r="B5012" s="102"/>
    </row>
    <row r="5013" spans="1:2">
      <c r="A5013" s="102"/>
      <c r="B5013" s="102"/>
    </row>
    <row r="5014" spans="1:2">
      <c r="A5014" s="102"/>
      <c r="B5014" s="102"/>
    </row>
    <row r="5015" spans="1:2">
      <c r="A5015" s="102"/>
      <c r="B5015" s="102"/>
    </row>
    <row r="5016" spans="1:2">
      <c r="A5016" s="102"/>
      <c r="B5016" s="102"/>
    </row>
    <row r="5017" spans="1:2">
      <c r="A5017" s="102"/>
      <c r="B5017" s="102"/>
    </row>
    <row r="5018" spans="1:2">
      <c r="A5018" s="102"/>
      <c r="B5018" s="102"/>
    </row>
    <row r="5019" spans="1:2">
      <c r="A5019" s="102"/>
      <c r="B5019" s="102"/>
    </row>
    <row r="5020" spans="1:2">
      <c r="A5020" s="102"/>
      <c r="B5020" s="102"/>
    </row>
    <row r="5021" spans="1:2">
      <c r="A5021" s="102"/>
      <c r="B5021" s="102"/>
    </row>
    <row r="5022" spans="1:2">
      <c r="A5022" s="102"/>
      <c r="B5022" s="102"/>
    </row>
    <row r="5023" spans="1:2">
      <c r="A5023" s="102"/>
      <c r="B5023" s="102"/>
    </row>
    <row r="5024" spans="1:2">
      <c r="A5024" s="102"/>
      <c r="B5024" s="102"/>
    </row>
    <row r="5025" spans="1:2">
      <c r="A5025" s="102"/>
      <c r="B5025" s="102"/>
    </row>
    <row r="5026" spans="1:2">
      <c r="A5026" s="102"/>
      <c r="B5026" s="102"/>
    </row>
    <row r="5027" spans="1:2">
      <c r="A5027" s="102"/>
      <c r="B5027" s="102"/>
    </row>
    <row r="5028" spans="1:2">
      <c r="A5028" s="102"/>
      <c r="B5028" s="102"/>
    </row>
    <row r="5029" spans="1:2">
      <c r="A5029" s="102"/>
      <c r="B5029" s="102"/>
    </row>
    <row r="5030" spans="1:2">
      <c r="A5030" s="102"/>
      <c r="B5030" s="102"/>
    </row>
    <row r="5031" spans="1:2">
      <c r="A5031" s="102"/>
      <c r="B5031" s="102"/>
    </row>
    <row r="5032" spans="1:2">
      <c r="A5032" s="102"/>
      <c r="B5032" s="102"/>
    </row>
    <row r="5033" spans="1:2">
      <c r="A5033" s="102"/>
      <c r="B5033" s="102"/>
    </row>
    <row r="5034" spans="1:2">
      <c r="A5034" s="102"/>
      <c r="B5034" s="102"/>
    </row>
    <row r="5035" spans="1:2">
      <c r="A5035" s="102"/>
      <c r="B5035" s="102"/>
    </row>
    <row r="5036" spans="1:2">
      <c r="A5036" s="102"/>
      <c r="B5036" s="102"/>
    </row>
    <row r="5037" spans="1:2">
      <c r="A5037" s="102"/>
      <c r="B5037" s="102"/>
    </row>
    <row r="5038" spans="1:2">
      <c r="A5038" s="102"/>
      <c r="B5038" s="102"/>
    </row>
    <row r="5039" spans="1:2">
      <c r="A5039" s="102"/>
      <c r="B5039" s="102"/>
    </row>
    <row r="5040" spans="1:2">
      <c r="A5040" s="102"/>
      <c r="B5040" s="102"/>
    </row>
    <row r="5041" spans="1:2">
      <c r="A5041" s="102"/>
      <c r="B5041" s="102"/>
    </row>
    <row r="5042" spans="1:2">
      <c r="A5042" s="102"/>
      <c r="B5042" s="102"/>
    </row>
    <row r="5043" spans="1:2">
      <c r="A5043" s="102"/>
      <c r="B5043" s="102"/>
    </row>
    <row r="5044" spans="1:2">
      <c r="A5044" s="102"/>
      <c r="B5044" s="102"/>
    </row>
    <row r="5045" spans="1:2">
      <c r="A5045" s="102"/>
      <c r="B5045" s="102"/>
    </row>
    <row r="5046" spans="1:2">
      <c r="A5046" s="102"/>
      <c r="B5046" s="102"/>
    </row>
    <row r="5047" spans="1:2">
      <c r="A5047" s="102"/>
      <c r="B5047" s="102"/>
    </row>
    <row r="5048" spans="1:2">
      <c r="A5048" s="102"/>
      <c r="B5048" s="102"/>
    </row>
    <row r="5049" spans="1:2">
      <c r="A5049" s="102"/>
      <c r="B5049" s="102"/>
    </row>
    <row r="5050" spans="1:2">
      <c r="A5050" s="102"/>
      <c r="B5050" s="102"/>
    </row>
    <row r="5051" spans="1:2">
      <c r="A5051" s="102"/>
      <c r="B5051" s="102"/>
    </row>
    <row r="5052" spans="1:2">
      <c r="A5052" s="102"/>
      <c r="B5052" s="102"/>
    </row>
    <row r="5053" spans="1:2">
      <c r="A5053" s="102"/>
      <c r="B5053" s="102"/>
    </row>
    <row r="5054" spans="1:2">
      <c r="A5054" s="102"/>
      <c r="B5054" s="102"/>
    </row>
    <row r="5055" spans="1:2">
      <c r="A5055" s="102"/>
      <c r="B5055" s="102"/>
    </row>
    <row r="5056" spans="1:2">
      <c r="A5056" s="102"/>
      <c r="B5056" s="102"/>
    </row>
    <row r="5057" spans="1:2">
      <c r="A5057" s="102"/>
      <c r="B5057" s="102"/>
    </row>
    <row r="5058" spans="1:2">
      <c r="A5058" s="102"/>
      <c r="B5058" s="102"/>
    </row>
    <row r="5059" spans="1:2">
      <c r="A5059" s="102"/>
      <c r="B5059" s="102"/>
    </row>
    <row r="5060" spans="1:2">
      <c r="A5060" s="102"/>
      <c r="B5060" s="102"/>
    </row>
    <row r="5061" spans="1:2">
      <c r="A5061" s="102"/>
      <c r="B5061" s="102"/>
    </row>
    <row r="5062" spans="1:2">
      <c r="A5062" s="102"/>
      <c r="B5062" s="102"/>
    </row>
    <row r="5063" spans="1:2">
      <c r="A5063" s="102"/>
      <c r="B5063" s="102"/>
    </row>
    <row r="5064" spans="1:2">
      <c r="A5064" s="102"/>
      <c r="B5064" s="102"/>
    </row>
    <row r="5065" spans="1:2">
      <c r="A5065" s="102"/>
      <c r="B5065" s="102"/>
    </row>
    <row r="5066" spans="1:2">
      <c r="A5066" s="102"/>
      <c r="B5066" s="102"/>
    </row>
    <row r="5067" spans="1:2">
      <c r="A5067" s="102"/>
      <c r="B5067" s="102"/>
    </row>
    <row r="5068" spans="1:2">
      <c r="A5068" s="102"/>
      <c r="B5068" s="102"/>
    </row>
    <row r="5069" spans="1:2">
      <c r="A5069" s="102"/>
      <c r="B5069" s="102"/>
    </row>
    <row r="5070" spans="1:2">
      <c r="A5070" s="102"/>
      <c r="B5070" s="102"/>
    </row>
    <row r="5071" spans="1:2">
      <c r="A5071" s="102"/>
      <c r="B5071" s="102"/>
    </row>
    <row r="5072" spans="1:2">
      <c r="A5072" s="102"/>
      <c r="B5072" s="102"/>
    </row>
    <row r="5073" spans="1:2">
      <c r="A5073" s="102"/>
      <c r="B5073" s="102"/>
    </row>
    <row r="5074" spans="1:2">
      <c r="A5074" s="102"/>
      <c r="B5074" s="102"/>
    </row>
    <row r="5075" spans="1:2">
      <c r="A5075" s="102"/>
      <c r="B5075" s="102"/>
    </row>
    <row r="5076" spans="1:2">
      <c r="A5076" s="102"/>
      <c r="B5076" s="102"/>
    </row>
    <row r="5077" spans="1:2">
      <c r="A5077" s="102"/>
      <c r="B5077" s="102"/>
    </row>
    <row r="5078" spans="1:2">
      <c r="A5078" s="102"/>
      <c r="B5078" s="102"/>
    </row>
    <row r="5079" spans="1:2">
      <c r="A5079" s="102"/>
      <c r="B5079" s="102"/>
    </row>
    <row r="5080" spans="1:2">
      <c r="A5080" s="102"/>
      <c r="B5080" s="102"/>
    </row>
    <row r="5081" spans="1:2">
      <c r="A5081" s="102"/>
      <c r="B5081" s="102"/>
    </row>
    <row r="5082" spans="1:2">
      <c r="A5082" s="102"/>
      <c r="B5082" s="102"/>
    </row>
    <row r="5083" spans="1:2">
      <c r="A5083" s="102"/>
      <c r="B5083" s="102"/>
    </row>
    <row r="5084" spans="1:2">
      <c r="A5084" s="102"/>
      <c r="B5084" s="102"/>
    </row>
    <row r="5085" spans="1:2">
      <c r="A5085" s="102"/>
      <c r="B5085" s="102"/>
    </row>
    <row r="5086" spans="1:2">
      <c r="A5086" s="102"/>
      <c r="B5086" s="102"/>
    </row>
    <row r="5087" spans="1:2">
      <c r="A5087" s="102"/>
      <c r="B5087" s="102"/>
    </row>
    <row r="5088" spans="1:2">
      <c r="A5088" s="102"/>
      <c r="B5088" s="102"/>
    </row>
    <row r="5089" spans="1:2">
      <c r="A5089" s="102"/>
      <c r="B5089" s="102"/>
    </row>
    <row r="5090" spans="1:2">
      <c r="A5090" s="102"/>
      <c r="B5090" s="102"/>
    </row>
    <row r="5091" spans="1:2">
      <c r="A5091" s="102"/>
      <c r="B5091" s="102"/>
    </row>
    <row r="5092" spans="1:2">
      <c r="A5092" s="102"/>
      <c r="B5092" s="102"/>
    </row>
    <row r="5093" spans="1:2">
      <c r="A5093" s="102"/>
      <c r="B5093" s="102"/>
    </row>
    <row r="5094" spans="1:2">
      <c r="A5094" s="102"/>
      <c r="B5094" s="102"/>
    </row>
    <row r="5095" spans="1:2">
      <c r="A5095" s="102"/>
      <c r="B5095" s="102"/>
    </row>
    <row r="5096" spans="1:2">
      <c r="A5096" s="102"/>
      <c r="B5096" s="102"/>
    </row>
    <row r="5097" spans="1:2">
      <c r="A5097" s="102"/>
      <c r="B5097" s="102"/>
    </row>
    <row r="5098" spans="1:2">
      <c r="A5098" s="102"/>
      <c r="B5098" s="102"/>
    </row>
    <row r="5099" spans="1:2">
      <c r="A5099" s="102"/>
      <c r="B5099" s="102"/>
    </row>
    <row r="5100" spans="1:2">
      <c r="A5100" s="102"/>
      <c r="B5100" s="102"/>
    </row>
    <row r="5101" spans="1:2">
      <c r="A5101" s="102"/>
      <c r="B5101" s="102"/>
    </row>
    <row r="5102" spans="1:2">
      <c r="A5102" s="102"/>
      <c r="B5102" s="102"/>
    </row>
    <row r="5103" spans="1:2">
      <c r="A5103" s="102"/>
      <c r="B5103" s="102"/>
    </row>
    <row r="5104" spans="1:2">
      <c r="A5104" s="102"/>
      <c r="B5104" s="102"/>
    </row>
    <row r="5105" spans="1:2">
      <c r="A5105" s="102"/>
      <c r="B5105" s="102"/>
    </row>
    <row r="5106" spans="1:2">
      <c r="A5106" s="102"/>
      <c r="B5106" s="102"/>
    </row>
    <row r="5107" spans="1:2">
      <c r="A5107" s="102"/>
      <c r="B5107" s="102"/>
    </row>
    <row r="5108" spans="1:2">
      <c r="A5108" s="102"/>
      <c r="B5108" s="102"/>
    </row>
    <row r="5109" spans="1:2">
      <c r="A5109" s="102"/>
      <c r="B5109" s="102"/>
    </row>
    <row r="5110" spans="1:2">
      <c r="A5110" s="102"/>
      <c r="B5110" s="102"/>
    </row>
    <row r="5111" spans="1:2">
      <c r="A5111" s="102"/>
      <c r="B5111" s="102"/>
    </row>
    <row r="5112" spans="1:2">
      <c r="A5112" s="102"/>
      <c r="B5112" s="102"/>
    </row>
    <row r="5113" spans="1:2">
      <c r="A5113" s="102"/>
      <c r="B5113" s="102"/>
    </row>
    <row r="5114" spans="1:2">
      <c r="A5114" s="102"/>
      <c r="B5114" s="102"/>
    </row>
    <row r="5115" spans="1:2">
      <c r="A5115" s="102"/>
      <c r="B5115" s="102"/>
    </row>
    <row r="5116" spans="1:2">
      <c r="A5116" s="102"/>
      <c r="B5116" s="102"/>
    </row>
    <row r="5117" spans="1:2">
      <c r="A5117" s="102"/>
      <c r="B5117" s="102"/>
    </row>
    <row r="5118" spans="1:2">
      <c r="A5118" s="102"/>
      <c r="B5118" s="102"/>
    </row>
    <row r="5119" spans="1:2">
      <c r="A5119" s="102"/>
      <c r="B5119" s="102"/>
    </row>
    <row r="5120" spans="1:2">
      <c r="A5120" s="102"/>
      <c r="B5120" s="102"/>
    </row>
    <row r="5121" spans="1:2">
      <c r="A5121" s="102"/>
      <c r="B5121" s="102"/>
    </row>
    <row r="5122" spans="1:2">
      <c r="A5122" s="102"/>
      <c r="B5122" s="102"/>
    </row>
    <row r="5123" spans="1:2">
      <c r="A5123" s="102"/>
      <c r="B5123" s="102"/>
    </row>
    <row r="5124" spans="1:2">
      <c r="A5124" s="102"/>
      <c r="B5124" s="102"/>
    </row>
    <row r="5125" spans="1:2">
      <c r="A5125" s="102"/>
      <c r="B5125" s="102"/>
    </row>
    <row r="5126" spans="1:2">
      <c r="A5126" s="102"/>
      <c r="B5126" s="102"/>
    </row>
    <row r="5127" spans="1:2">
      <c r="A5127" s="102"/>
      <c r="B5127" s="102"/>
    </row>
    <row r="5128" spans="1:2">
      <c r="A5128" s="102"/>
      <c r="B5128" s="102"/>
    </row>
    <row r="5129" spans="1:2">
      <c r="A5129" s="102"/>
      <c r="B5129" s="102"/>
    </row>
    <row r="5130" spans="1:2">
      <c r="A5130" s="102"/>
      <c r="B5130" s="102"/>
    </row>
    <row r="5131" spans="1:2">
      <c r="A5131" s="102"/>
      <c r="B5131" s="102"/>
    </row>
    <row r="5132" spans="1:2">
      <c r="A5132" s="102"/>
      <c r="B5132" s="102"/>
    </row>
    <row r="5133" spans="1:2">
      <c r="A5133" s="102"/>
      <c r="B5133" s="102"/>
    </row>
    <row r="5134" spans="1:2">
      <c r="A5134" s="102"/>
      <c r="B5134" s="102"/>
    </row>
    <row r="5135" spans="1:2">
      <c r="A5135" s="102"/>
      <c r="B5135" s="102"/>
    </row>
    <row r="5136" spans="1:2">
      <c r="A5136" s="102"/>
      <c r="B5136" s="102"/>
    </row>
    <row r="5137" spans="1:2">
      <c r="A5137" s="102"/>
      <c r="B5137" s="102"/>
    </row>
    <row r="5138" spans="1:2">
      <c r="A5138" s="102"/>
      <c r="B5138" s="102"/>
    </row>
    <row r="5139" spans="1:2">
      <c r="A5139" s="102"/>
      <c r="B5139" s="102"/>
    </row>
    <row r="5140" spans="1:2">
      <c r="A5140" s="102"/>
      <c r="B5140" s="102"/>
    </row>
    <row r="5141" spans="1:2">
      <c r="A5141" s="102"/>
      <c r="B5141" s="102"/>
    </row>
    <row r="5142" spans="1:2">
      <c r="A5142" s="102"/>
      <c r="B5142" s="102"/>
    </row>
    <row r="5143" spans="1:2">
      <c r="A5143" s="102"/>
      <c r="B5143" s="102"/>
    </row>
    <row r="5144" spans="1:2">
      <c r="A5144" s="102"/>
      <c r="B5144" s="102"/>
    </row>
    <row r="5145" spans="1:2">
      <c r="A5145" s="102"/>
      <c r="B5145" s="102"/>
    </row>
    <row r="5146" spans="1:2">
      <c r="A5146" s="102"/>
      <c r="B5146" s="102"/>
    </row>
    <row r="5147" spans="1:2">
      <c r="A5147" s="102"/>
      <c r="B5147" s="102"/>
    </row>
    <row r="5148" spans="1:2">
      <c r="A5148" s="102"/>
      <c r="B5148" s="102"/>
    </row>
    <row r="5149" spans="1:2">
      <c r="A5149" s="102"/>
      <c r="B5149" s="102"/>
    </row>
    <row r="5150" spans="1:2">
      <c r="A5150" s="102"/>
      <c r="B5150" s="102"/>
    </row>
    <row r="5151" spans="1:2">
      <c r="A5151" s="102"/>
      <c r="B5151" s="102"/>
    </row>
    <row r="5152" spans="1:2">
      <c r="A5152" s="102"/>
      <c r="B5152" s="102"/>
    </row>
    <row r="5153" spans="1:2">
      <c r="A5153" s="102"/>
      <c r="B5153" s="102"/>
    </row>
    <row r="5154" spans="1:2">
      <c r="A5154" s="102"/>
      <c r="B5154" s="102"/>
    </row>
    <row r="5155" spans="1:2">
      <c r="A5155" s="102"/>
      <c r="B5155" s="102"/>
    </row>
    <row r="5156" spans="1:2">
      <c r="A5156" s="102"/>
      <c r="B5156" s="102"/>
    </row>
    <row r="5157" spans="1:2">
      <c r="A5157" s="102"/>
      <c r="B5157" s="102"/>
    </row>
    <row r="5158" spans="1:2">
      <c r="A5158" s="102"/>
      <c r="B5158" s="102"/>
    </row>
    <row r="5159" spans="1:2">
      <c r="A5159" s="102"/>
      <c r="B5159" s="102"/>
    </row>
    <row r="5160" spans="1:2">
      <c r="A5160" s="102"/>
      <c r="B5160" s="102"/>
    </row>
    <row r="5161" spans="1:2">
      <c r="A5161" s="102"/>
      <c r="B5161" s="102"/>
    </row>
    <row r="5162" spans="1:2">
      <c r="A5162" s="102"/>
      <c r="B5162" s="102"/>
    </row>
    <row r="5163" spans="1:2">
      <c r="A5163" s="102"/>
      <c r="B5163" s="102"/>
    </row>
    <row r="5164" spans="1:2">
      <c r="A5164" s="102"/>
      <c r="B5164" s="102"/>
    </row>
    <row r="5165" spans="1:2">
      <c r="A5165" s="102"/>
      <c r="B5165" s="102"/>
    </row>
    <row r="5166" spans="1:2">
      <c r="A5166" s="102"/>
      <c r="B5166" s="102"/>
    </row>
    <row r="5167" spans="1:2">
      <c r="A5167" s="102"/>
      <c r="B5167" s="102"/>
    </row>
    <row r="5168" spans="1:2">
      <c r="A5168" s="102"/>
      <c r="B5168" s="102"/>
    </row>
    <row r="5169" spans="1:2">
      <c r="A5169" s="102"/>
      <c r="B5169" s="102"/>
    </row>
    <row r="5170" spans="1:2">
      <c r="A5170" s="102"/>
      <c r="B5170" s="102"/>
    </row>
    <row r="5171" spans="1:2">
      <c r="A5171" s="102"/>
      <c r="B5171" s="102"/>
    </row>
    <row r="5172" spans="1:2">
      <c r="A5172" s="102"/>
      <c r="B5172" s="102"/>
    </row>
    <row r="5173" spans="1:2">
      <c r="A5173" s="102"/>
      <c r="B5173" s="102"/>
    </row>
    <row r="5174" spans="1:2">
      <c r="A5174" s="102"/>
      <c r="B5174" s="102"/>
    </row>
    <row r="5175" spans="1:2">
      <c r="A5175" s="102"/>
      <c r="B5175" s="102"/>
    </row>
    <row r="5176" spans="1:2">
      <c r="A5176" s="102"/>
      <c r="B5176" s="102"/>
    </row>
    <row r="5177" spans="1:2">
      <c r="A5177" s="102"/>
      <c r="B5177" s="102"/>
    </row>
    <row r="5178" spans="1:2">
      <c r="A5178" s="102"/>
      <c r="B5178" s="102"/>
    </row>
    <row r="5179" spans="1:2">
      <c r="A5179" s="102"/>
      <c r="B5179" s="102"/>
    </row>
    <row r="5180" spans="1:2">
      <c r="A5180" s="102"/>
      <c r="B5180" s="102"/>
    </row>
    <row r="5181" spans="1:2">
      <c r="A5181" s="102"/>
      <c r="B5181" s="102"/>
    </row>
    <row r="5182" spans="1:2">
      <c r="A5182" s="102"/>
      <c r="B5182" s="102"/>
    </row>
    <row r="5183" spans="1:2">
      <c r="A5183" s="102"/>
      <c r="B5183" s="102"/>
    </row>
    <row r="5184" spans="1:2">
      <c r="A5184" s="102"/>
      <c r="B5184" s="102"/>
    </row>
    <row r="5185" spans="1:2">
      <c r="A5185" s="102"/>
      <c r="B5185" s="102"/>
    </row>
    <row r="5186" spans="1:2">
      <c r="A5186" s="102"/>
      <c r="B5186" s="102"/>
    </row>
    <row r="5187" spans="1:2">
      <c r="A5187" s="102"/>
      <c r="B5187" s="102"/>
    </row>
    <row r="5188" spans="1:2">
      <c r="A5188" s="102"/>
      <c r="B5188" s="102"/>
    </row>
    <row r="5189" spans="1:2">
      <c r="A5189" s="102"/>
      <c r="B5189" s="102"/>
    </row>
    <row r="5190" spans="1:2">
      <c r="A5190" s="102"/>
      <c r="B5190" s="102"/>
    </row>
    <row r="5191" spans="1:2">
      <c r="A5191" s="102"/>
      <c r="B5191" s="102"/>
    </row>
    <row r="5192" spans="1:2">
      <c r="A5192" s="102"/>
      <c r="B5192" s="102"/>
    </row>
    <row r="5193" spans="1:2">
      <c r="A5193" s="102"/>
      <c r="B5193" s="102"/>
    </row>
    <row r="5194" spans="1:2">
      <c r="A5194" s="102"/>
      <c r="B5194" s="102"/>
    </row>
    <row r="5195" spans="1:2">
      <c r="A5195" s="102"/>
      <c r="B5195" s="102"/>
    </row>
    <row r="5196" spans="1:2">
      <c r="A5196" s="102"/>
      <c r="B5196" s="102"/>
    </row>
    <row r="5197" spans="1:2">
      <c r="A5197" s="102"/>
      <c r="B5197" s="102"/>
    </row>
    <row r="5198" spans="1:2">
      <c r="A5198" s="102"/>
      <c r="B5198" s="102"/>
    </row>
    <row r="5199" spans="1:2">
      <c r="A5199" s="102"/>
      <c r="B5199" s="102"/>
    </row>
    <row r="5200" spans="1:2">
      <c r="A5200" s="102"/>
      <c r="B5200" s="102"/>
    </row>
    <row r="5201" spans="1:2">
      <c r="A5201" s="102"/>
      <c r="B5201" s="102"/>
    </row>
    <row r="5202" spans="1:2">
      <c r="A5202" s="102"/>
      <c r="B5202" s="102"/>
    </row>
    <row r="5203" spans="1:2">
      <c r="A5203" s="102"/>
      <c r="B5203" s="102"/>
    </row>
    <row r="5204" spans="1:2">
      <c r="A5204" s="102"/>
      <c r="B5204" s="102"/>
    </row>
    <row r="5205" spans="1:2">
      <c r="A5205" s="102"/>
      <c r="B5205" s="102"/>
    </row>
    <row r="5206" spans="1:2">
      <c r="A5206" s="102"/>
      <c r="B5206" s="102"/>
    </row>
    <row r="5207" spans="1:2">
      <c r="A5207" s="102"/>
      <c r="B5207" s="102"/>
    </row>
    <row r="5208" spans="1:2">
      <c r="A5208" s="102"/>
      <c r="B5208" s="102"/>
    </row>
    <row r="5209" spans="1:2">
      <c r="A5209" s="102"/>
      <c r="B5209" s="102"/>
    </row>
    <row r="5210" spans="1:2">
      <c r="A5210" s="102"/>
      <c r="B5210" s="102"/>
    </row>
    <row r="5211" spans="1:2">
      <c r="A5211" s="102"/>
      <c r="B5211" s="102"/>
    </row>
    <row r="5212" spans="1:2">
      <c r="A5212" s="102"/>
      <c r="B5212" s="102"/>
    </row>
    <row r="5213" spans="1:2">
      <c r="A5213" s="102"/>
      <c r="B5213" s="102"/>
    </row>
    <row r="5214" spans="1:2">
      <c r="A5214" s="102"/>
      <c r="B5214" s="102"/>
    </row>
    <row r="5215" spans="1:2">
      <c r="A5215" s="102"/>
      <c r="B5215" s="102"/>
    </row>
    <row r="5216" spans="1:2">
      <c r="A5216" s="102"/>
      <c r="B5216" s="102"/>
    </row>
    <row r="5217" spans="1:2">
      <c r="A5217" s="102"/>
      <c r="B5217" s="102"/>
    </row>
    <row r="5218" spans="1:2">
      <c r="A5218" s="102"/>
      <c r="B5218" s="102"/>
    </row>
    <row r="5219" spans="1:2">
      <c r="A5219" s="102"/>
      <c r="B5219" s="102"/>
    </row>
    <row r="5220" spans="1:2">
      <c r="A5220" s="102"/>
      <c r="B5220" s="102"/>
    </row>
    <row r="5221" spans="1:2">
      <c r="A5221" s="102"/>
      <c r="B5221" s="102"/>
    </row>
    <row r="5222" spans="1:2">
      <c r="A5222" s="102"/>
      <c r="B5222" s="102"/>
    </row>
    <row r="5223" spans="1:2">
      <c r="A5223" s="102"/>
      <c r="B5223" s="102"/>
    </row>
    <row r="5224" spans="1:2">
      <c r="A5224" s="102"/>
      <c r="B5224" s="102"/>
    </row>
    <row r="5225" spans="1:2">
      <c r="A5225" s="102"/>
      <c r="B5225" s="102"/>
    </row>
    <row r="5226" spans="1:2">
      <c r="A5226" s="102"/>
      <c r="B5226" s="102"/>
    </row>
    <row r="5227" spans="1:2">
      <c r="A5227" s="102"/>
      <c r="B5227" s="102"/>
    </row>
    <row r="5228" spans="1:2">
      <c r="A5228" s="102"/>
      <c r="B5228" s="102"/>
    </row>
    <row r="5229" spans="1:2">
      <c r="A5229" s="102"/>
      <c r="B5229" s="102"/>
    </row>
    <row r="5230" spans="1:2">
      <c r="A5230" s="102"/>
      <c r="B5230" s="102"/>
    </row>
    <row r="5231" spans="1:2">
      <c r="A5231" s="102"/>
      <c r="B5231" s="102"/>
    </row>
    <row r="5232" spans="1:2">
      <c r="A5232" s="102"/>
      <c r="B5232" s="102"/>
    </row>
    <row r="5233" spans="1:2">
      <c r="A5233" s="102"/>
      <c r="B5233" s="102"/>
    </row>
    <row r="5234" spans="1:2">
      <c r="A5234" s="102"/>
      <c r="B5234" s="102"/>
    </row>
    <row r="5235" spans="1:2">
      <c r="A5235" s="102"/>
      <c r="B5235" s="102"/>
    </row>
    <row r="5236" spans="1:2">
      <c r="A5236" s="102"/>
      <c r="B5236" s="102"/>
    </row>
    <row r="5237" spans="1:2">
      <c r="A5237" s="102"/>
      <c r="B5237" s="102"/>
    </row>
    <row r="5238" spans="1:2">
      <c r="A5238" s="102"/>
      <c r="B5238" s="102"/>
    </row>
    <row r="5239" spans="1:2">
      <c r="A5239" s="102"/>
      <c r="B5239" s="102"/>
    </row>
    <row r="5240" spans="1:2">
      <c r="A5240" s="102"/>
      <c r="B5240" s="102"/>
    </row>
    <row r="5241" spans="1:2">
      <c r="A5241" s="102"/>
      <c r="B5241" s="102"/>
    </row>
    <row r="5242" spans="1:2">
      <c r="A5242" s="102"/>
      <c r="B5242" s="102"/>
    </row>
    <row r="5243" spans="1:2">
      <c r="A5243" s="102"/>
      <c r="B5243" s="102"/>
    </row>
    <row r="5244" spans="1:2">
      <c r="A5244" s="102"/>
      <c r="B5244" s="102"/>
    </row>
    <row r="5245" spans="1:2">
      <c r="A5245" s="102"/>
      <c r="B5245" s="102"/>
    </row>
    <row r="5246" spans="1:2">
      <c r="A5246" s="102"/>
      <c r="B5246" s="102"/>
    </row>
    <row r="5247" spans="1:2">
      <c r="A5247" s="102"/>
      <c r="B5247" s="102"/>
    </row>
    <row r="5248" spans="1:2">
      <c r="A5248" s="102"/>
      <c r="B5248" s="102"/>
    </row>
    <row r="5249" spans="1:2">
      <c r="A5249" s="102"/>
      <c r="B5249" s="102"/>
    </row>
    <row r="5250" spans="1:2">
      <c r="A5250" s="102"/>
      <c r="B5250" s="102"/>
    </row>
    <row r="5251" spans="1:2">
      <c r="A5251" s="102"/>
      <c r="B5251" s="102"/>
    </row>
    <row r="5252" spans="1:2">
      <c r="A5252" s="102"/>
      <c r="B5252" s="102"/>
    </row>
    <row r="5253" spans="1:2">
      <c r="A5253" s="102"/>
      <c r="B5253" s="102"/>
    </row>
    <row r="5254" spans="1:2">
      <c r="A5254" s="102"/>
      <c r="B5254" s="102"/>
    </row>
    <row r="5255" spans="1:2">
      <c r="A5255" s="102"/>
      <c r="B5255" s="102"/>
    </row>
    <row r="5256" spans="1:2">
      <c r="A5256" s="102"/>
      <c r="B5256" s="102"/>
    </row>
    <row r="5257" spans="1:2">
      <c r="A5257" s="102"/>
      <c r="B5257" s="102"/>
    </row>
    <row r="5258" spans="1:2">
      <c r="A5258" s="102"/>
      <c r="B5258" s="102"/>
    </row>
    <row r="5259" spans="1:2">
      <c r="A5259" s="102"/>
      <c r="B5259" s="102"/>
    </row>
    <row r="5260" spans="1:2">
      <c r="A5260" s="102"/>
      <c r="B5260" s="102"/>
    </row>
    <row r="5261" spans="1:2">
      <c r="A5261" s="102"/>
      <c r="B5261" s="102"/>
    </row>
    <row r="5262" spans="1:2">
      <c r="A5262" s="102"/>
      <c r="B5262" s="102"/>
    </row>
    <row r="5263" spans="1:2">
      <c r="A5263" s="102"/>
      <c r="B5263" s="102"/>
    </row>
    <row r="5264" spans="1:2">
      <c r="A5264" s="102"/>
      <c r="B5264" s="102"/>
    </row>
    <row r="5265" spans="1:2">
      <c r="A5265" s="102"/>
      <c r="B5265" s="102"/>
    </row>
    <row r="5266" spans="1:2">
      <c r="A5266" s="102"/>
      <c r="B5266" s="102"/>
    </row>
    <row r="5267" spans="1:2">
      <c r="A5267" s="102"/>
      <c r="B5267" s="102"/>
    </row>
    <row r="5268" spans="1:2">
      <c r="A5268" s="102"/>
      <c r="B5268" s="102"/>
    </row>
    <row r="5269" spans="1:2">
      <c r="A5269" s="102"/>
      <c r="B5269" s="102"/>
    </row>
    <row r="5270" spans="1:2">
      <c r="A5270" s="102"/>
      <c r="B5270" s="102"/>
    </row>
    <row r="5271" spans="1:2">
      <c r="A5271" s="102"/>
      <c r="B5271" s="102"/>
    </row>
    <row r="5272" spans="1:2">
      <c r="A5272" s="102"/>
      <c r="B5272" s="102"/>
    </row>
    <row r="5273" spans="1:2">
      <c r="A5273" s="102"/>
      <c r="B5273" s="102"/>
    </row>
    <row r="5274" spans="1:2">
      <c r="A5274" s="102"/>
      <c r="B5274" s="102"/>
    </row>
    <row r="5275" spans="1:2">
      <c r="A5275" s="102"/>
      <c r="B5275" s="102"/>
    </row>
    <row r="5276" spans="1:2">
      <c r="A5276" s="102"/>
      <c r="B5276" s="102"/>
    </row>
    <row r="5277" spans="1:2">
      <c r="A5277" s="102"/>
      <c r="B5277" s="102"/>
    </row>
    <row r="5278" spans="1:2">
      <c r="A5278" s="102"/>
      <c r="B5278" s="102"/>
    </row>
    <row r="5279" spans="1:2">
      <c r="A5279" s="102"/>
      <c r="B5279" s="102"/>
    </row>
    <row r="5280" spans="1:2">
      <c r="A5280" s="102"/>
      <c r="B5280" s="102"/>
    </row>
    <row r="5281" spans="1:2">
      <c r="A5281" s="102"/>
      <c r="B5281" s="102"/>
    </row>
    <row r="5282" spans="1:2">
      <c r="A5282" s="102"/>
      <c r="B5282" s="102"/>
    </row>
    <row r="5283" spans="1:2">
      <c r="A5283" s="102"/>
      <c r="B5283" s="102"/>
    </row>
    <row r="5284" spans="1:2">
      <c r="A5284" s="102"/>
      <c r="B5284" s="102"/>
    </row>
    <row r="5285" spans="1:2">
      <c r="A5285" s="102"/>
      <c r="B5285" s="102"/>
    </row>
    <row r="5286" spans="1:2">
      <c r="A5286" s="102"/>
      <c r="B5286" s="102"/>
    </row>
    <row r="5287" spans="1:2">
      <c r="A5287" s="102"/>
      <c r="B5287" s="102"/>
    </row>
    <row r="5288" spans="1:2">
      <c r="A5288" s="102"/>
      <c r="B5288" s="102"/>
    </row>
    <row r="5289" spans="1:2">
      <c r="A5289" s="102"/>
      <c r="B5289" s="102"/>
    </row>
    <row r="5290" spans="1:2">
      <c r="A5290" s="102"/>
      <c r="B5290" s="102"/>
    </row>
    <row r="5291" spans="1:2">
      <c r="A5291" s="102"/>
      <c r="B5291" s="102"/>
    </row>
    <row r="5292" spans="1:2">
      <c r="A5292" s="102"/>
      <c r="B5292" s="102"/>
    </row>
    <row r="5293" spans="1:2">
      <c r="A5293" s="102"/>
      <c r="B5293" s="102"/>
    </row>
    <row r="5294" spans="1:2">
      <c r="A5294" s="102"/>
      <c r="B5294" s="102"/>
    </row>
    <row r="5295" spans="1:2">
      <c r="A5295" s="102"/>
      <c r="B5295" s="102"/>
    </row>
    <row r="5296" spans="1:2">
      <c r="A5296" s="102"/>
      <c r="B5296" s="102"/>
    </row>
    <row r="5297" spans="1:2">
      <c r="A5297" s="102"/>
      <c r="B5297" s="102"/>
    </row>
    <row r="5298" spans="1:2">
      <c r="A5298" s="102"/>
      <c r="B5298" s="102"/>
    </row>
    <row r="5299" spans="1:2">
      <c r="A5299" s="102"/>
      <c r="B5299" s="102"/>
    </row>
    <row r="5300" spans="1:2">
      <c r="A5300" s="102"/>
      <c r="B5300" s="102"/>
    </row>
    <row r="5301" spans="1:2">
      <c r="A5301" s="102"/>
      <c r="B5301" s="102"/>
    </row>
    <row r="5302" spans="1:2">
      <c r="A5302" s="102"/>
      <c r="B5302" s="102"/>
    </row>
    <row r="5303" spans="1:2">
      <c r="A5303" s="102"/>
      <c r="B5303" s="102"/>
    </row>
    <row r="5304" spans="1:2">
      <c r="A5304" s="102"/>
      <c r="B5304" s="102"/>
    </row>
    <row r="5305" spans="1:2">
      <c r="A5305" s="102"/>
      <c r="B5305" s="102"/>
    </row>
    <row r="5306" spans="1:2">
      <c r="A5306" s="102"/>
      <c r="B5306" s="102"/>
    </row>
    <row r="5307" spans="1:2">
      <c r="A5307" s="102"/>
      <c r="B5307" s="102"/>
    </row>
    <row r="5308" spans="1:2">
      <c r="A5308" s="102"/>
      <c r="B5308" s="102"/>
    </row>
    <row r="5309" spans="1:2">
      <c r="A5309" s="102"/>
      <c r="B5309" s="102"/>
    </row>
    <row r="5310" spans="1:2">
      <c r="A5310" s="102"/>
      <c r="B5310" s="102"/>
    </row>
    <row r="5311" spans="1:2">
      <c r="A5311" s="102"/>
      <c r="B5311" s="102"/>
    </row>
    <row r="5312" spans="1:2">
      <c r="A5312" s="102"/>
      <c r="B5312" s="102"/>
    </row>
    <row r="5313" spans="1:2">
      <c r="A5313" s="102"/>
      <c r="B5313" s="102"/>
    </row>
    <row r="5314" spans="1:2">
      <c r="A5314" s="102"/>
      <c r="B5314" s="102"/>
    </row>
    <row r="5315" spans="1:2">
      <c r="A5315" s="102"/>
      <c r="B5315" s="102"/>
    </row>
    <row r="5316" spans="1:2">
      <c r="A5316" s="102"/>
      <c r="B5316" s="102"/>
    </row>
    <row r="5317" spans="1:2">
      <c r="A5317" s="102"/>
      <c r="B5317" s="102"/>
    </row>
    <row r="5318" spans="1:2">
      <c r="A5318" s="102"/>
      <c r="B5318" s="102"/>
    </row>
    <row r="5319" spans="1:2">
      <c r="A5319" s="102"/>
      <c r="B5319" s="102"/>
    </row>
    <row r="5320" spans="1:2">
      <c r="A5320" s="102"/>
      <c r="B5320" s="102"/>
    </row>
    <row r="5321" spans="1:2">
      <c r="A5321" s="102"/>
      <c r="B5321" s="102"/>
    </row>
    <row r="5322" spans="1:2">
      <c r="A5322" s="102"/>
      <c r="B5322" s="102"/>
    </row>
    <row r="5323" spans="1:2">
      <c r="A5323" s="102"/>
      <c r="B5323" s="102"/>
    </row>
    <row r="5324" spans="1:2">
      <c r="A5324" s="102"/>
      <c r="B5324" s="102"/>
    </row>
    <row r="5325" spans="1:2">
      <c r="A5325" s="102"/>
      <c r="B5325" s="102"/>
    </row>
    <row r="5326" spans="1:2">
      <c r="A5326" s="102"/>
      <c r="B5326" s="102"/>
    </row>
    <row r="5327" spans="1:2">
      <c r="A5327" s="102"/>
      <c r="B5327" s="102"/>
    </row>
    <row r="5328" spans="1:2">
      <c r="A5328" s="102"/>
      <c r="B5328" s="102"/>
    </row>
    <row r="5329" spans="1:2">
      <c r="A5329" s="102"/>
      <c r="B5329" s="102"/>
    </row>
    <row r="5330" spans="1:2">
      <c r="A5330" s="102"/>
      <c r="B5330" s="102"/>
    </row>
    <row r="5331" spans="1:2">
      <c r="A5331" s="102"/>
      <c r="B5331" s="102"/>
    </row>
    <row r="5332" spans="1:2">
      <c r="A5332" s="102"/>
      <c r="B5332" s="102"/>
    </row>
    <row r="5333" spans="1:2">
      <c r="A5333" s="102"/>
      <c r="B5333" s="102"/>
    </row>
    <row r="5334" spans="1:2">
      <c r="A5334" s="102"/>
      <c r="B5334" s="102"/>
    </row>
    <row r="5335" spans="1:2">
      <c r="A5335" s="102"/>
      <c r="B5335" s="102"/>
    </row>
    <row r="5336" spans="1:2">
      <c r="A5336" s="102"/>
      <c r="B5336" s="102"/>
    </row>
    <row r="5337" spans="1:2">
      <c r="A5337" s="102"/>
      <c r="B5337" s="102"/>
    </row>
    <row r="5338" spans="1:2">
      <c r="A5338" s="102"/>
      <c r="B5338" s="102"/>
    </row>
    <row r="5339" spans="1:2">
      <c r="A5339" s="102"/>
      <c r="B5339" s="102"/>
    </row>
    <row r="5340" spans="1:2">
      <c r="A5340" s="102"/>
      <c r="B5340" s="102"/>
    </row>
    <row r="5341" spans="1:2">
      <c r="A5341" s="102"/>
      <c r="B5341" s="102"/>
    </row>
    <row r="5342" spans="1:2">
      <c r="A5342" s="102"/>
      <c r="B5342" s="102"/>
    </row>
    <row r="5343" spans="1:2">
      <c r="A5343" s="102"/>
      <c r="B5343" s="102"/>
    </row>
    <row r="5344" spans="1:2">
      <c r="A5344" s="102"/>
      <c r="B5344" s="102"/>
    </row>
    <row r="5345" spans="1:2">
      <c r="A5345" s="102"/>
      <c r="B5345" s="102"/>
    </row>
    <row r="5346" spans="1:2">
      <c r="A5346" s="102"/>
      <c r="B5346" s="102"/>
    </row>
    <row r="5347" spans="1:2">
      <c r="A5347" s="102"/>
      <c r="B5347" s="102"/>
    </row>
    <row r="5348" spans="1:2">
      <c r="A5348" s="102"/>
      <c r="B5348" s="102"/>
    </row>
    <row r="5349" spans="1:2">
      <c r="A5349" s="102"/>
      <c r="B5349" s="102"/>
    </row>
    <row r="5350" spans="1:2">
      <c r="A5350" s="102"/>
      <c r="B5350" s="102"/>
    </row>
    <row r="5351" spans="1:2">
      <c r="A5351" s="102"/>
      <c r="B5351" s="102"/>
    </row>
    <row r="5352" spans="1:2">
      <c r="A5352" s="102"/>
      <c r="B5352" s="102"/>
    </row>
    <row r="5353" spans="1:2">
      <c r="A5353" s="102"/>
      <c r="B5353" s="102"/>
    </row>
    <row r="5354" spans="1:2">
      <c r="A5354" s="102"/>
      <c r="B5354" s="102"/>
    </row>
    <row r="5355" spans="1:2">
      <c r="A5355" s="102"/>
      <c r="B5355" s="102"/>
    </row>
    <row r="5356" spans="1:2">
      <c r="A5356" s="102"/>
      <c r="B5356" s="102"/>
    </row>
    <row r="5357" spans="1:2">
      <c r="A5357" s="102"/>
      <c r="B5357" s="102"/>
    </row>
    <row r="5358" spans="1:2">
      <c r="A5358" s="102"/>
      <c r="B5358" s="102"/>
    </row>
    <row r="5359" spans="1:2">
      <c r="A5359" s="102"/>
      <c r="B5359" s="102"/>
    </row>
    <row r="5360" spans="1:2">
      <c r="A5360" s="102"/>
      <c r="B5360" s="102"/>
    </row>
    <row r="5361" spans="1:2">
      <c r="A5361" s="102"/>
      <c r="B5361" s="102"/>
    </row>
    <row r="5362" spans="1:2">
      <c r="A5362" s="102"/>
      <c r="B5362" s="102"/>
    </row>
    <row r="5363" spans="1:2">
      <c r="A5363" s="102"/>
      <c r="B5363" s="102"/>
    </row>
    <row r="5364" spans="1:2">
      <c r="A5364" s="102"/>
      <c r="B5364" s="102"/>
    </row>
    <row r="5365" spans="1:2">
      <c r="A5365" s="102"/>
      <c r="B5365" s="102"/>
    </row>
    <row r="5366" spans="1:2">
      <c r="A5366" s="102"/>
      <c r="B5366" s="102"/>
    </row>
    <row r="5367" spans="1:2">
      <c r="A5367" s="102"/>
      <c r="B5367" s="102"/>
    </row>
    <row r="5368" spans="1:2">
      <c r="A5368" s="102"/>
      <c r="B5368" s="102"/>
    </row>
    <row r="5369" spans="1:2">
      <c r="A5369" s="102"/>
      <c r="B5369" s="102"/>
    </row>
    <row r="5370" spans="1:2">
      <c r="A5370" s="102"/>
      <c r="B5370" s="102"/>
    </row>
    <row r="5371" spans="1:2">
      <c r="A5371" s="102"/>
      <c r="B5371" s="102"/>
    </row>
    <row r="5372" spans="1:2">
      <c r="A5372" s="102"/>
      <c r="B5372" s="102"/>
    </row>
    <row r="5373" spans="1:2">
      <c r="A5373" s="102"/>
      <c r="B5373" s="102"/>
    </row>
    <row r="5374" spans="1:2">
      <c r="A5374" s="102"/>
      <c r="B5374" s="102"/>
    </row>
    <row r="5375" spans="1:2">
      <c r="A5375" s="102"/>
      <c r="B5375" s="102"/>
    </row>
    <row r="5376" spans="1:2">
      <c r="A5376" s="102"/>
      <c r="B5376" s="102"/>
    </row>
    <row r="5377" spans="1:2">
      <c r="A5377" s="102"/>
      <c r="B5377" s="102"/>
    </row>
    <row r="5378" spans="1:2">
      <c r="A5378" s="102"/>
      <c r="B5378" s="102"/>
    </row>
    <row r="5379" spans="1:2">
      <c r="A5379" s="102"/>
      <c r="B5379" s="102"/>
    </row>
    <row r="5380" spans="1:2">
      <c r="A5380" s="102"/>
      <c r="B5380" s="102"/>
    </row>
    <row r="5381" spans="1:2">
      <c r="A5381" s="102"/>
      <c r="B5381" s="102"/>
    </row>
    <row r="5382" spans="1:2">
      <c r="A5382" s="102"/>
      <c r="B5382" s="102"/>
    </row>
    <row r="5383" spans="1:2">
      <c r="A5383" s="102"/>
      <c r="B5383" s="102"/>
    </row>
    <row r="5384" spans="1:2">
      <c r="A5384" s="102"/>
      <c r="B5384" s="102"/>
    </row>
    <row r="5385" spans="1:2">
      <c r="A5385" s="102"/>
      <c r="B5385" s="102"/>
    </row>
    <row r="5386" spans="1:2">
      <c r="A5386" s="102"/>
      <c r="B5386" s="102"/>
    </row>
    <row r="5387" spans="1:2">
      <c r="A5387" s="102"/>
      <c r="B5387" s="102"/>
    </row>
    <row r="5388" spans="1:2">
      <c r="A5388" s="102"/>
      <c r="B5388" s="102"/>
    </row>
    <row r="5389" spans="1:2">
      <c r="A5389" s="102"/>
      <c r="B5389" s="102"/>
    </row>
    <row r="5390" spans="1:2">
      <c r="A5390" s="102"/>
      <c r="B5390" s="102"/>
    </row>
    <row r="5391" spans="1:2">
      <c r="A5391" s="102"/>
      <c r="B5391" s="102"/>
    </row>
    <row r="5392" spans="1:2">
      <c r="A5392" s="102"/>
      <c r="B5392" s="102"/>
    </row>
    <row r="5393" spans="1:2">
      <c r="A5393" s="102"/>
      <c r="B5393" s="102"/>
    </row>
    <row r="5394" spans="1:2">
      <c r="A5394" s="102"/>
      <c r="B5394" s="102"/>
    </row>
    <row r="5395" spans="1:2">
      <c r="A5395" s="102"/>
      <c r="B5395" s="102"/>
    </row>
    <row r="5396" spans="1:2">
      <c r="A5396" s="102"/>
      <c r="B5396" s="102"/>
    </row>
    <row r="5397" spans="1:2">
      <c r="A5397" s="102"/>
      <c r="B5397" s="102"/>
    </row>
    <row r="5398" spans="1:2">
      <c r="A5398" s="102"/>
      <c r="B5398" s="102"/>
    </row>
    <row r="5399" spans="1:2">
      <c r="A5399" s="102"/>
      <c r="B5399" s="102"/>
    </row>
    <row r="5400" spans="1:2">
      <c r="A5400" s="102"/>
      <c r="B5400" s="102"/>
    </row>
    <row r="5401" spans="1:2">
      <c r="A5401" s="102"/>
      <c r="B5401" s="102"/>
    </row>
    <row r="5402" spans="1:2">
      <c r="A5402" s="102"/>
      <c r="B5402" s="102"/>
    </row>
    <row r="5403" spans="1:2">
      <c r="A5403" s="102"/>
      <c r="B5403" s="102"/>
    </row>
    <row r="5404" spans="1:2">
      <c r="A5404" s="102"/>
      <c r="B5404" s="102"/>
    </row>
    <row r="5405" spans="1:2">
      <c r="A5405" s="102"/>
      <c r="B5405" s="102"/>
    </row>
    <row r="5406" spans="1:2">
      <c r="A5406" s="102"/>
      <c r="B5406" s="102"/>
    </row>
    <row r="5407" spans="1:2">
      <c r="A5407" s="102"/>
      <c r="B5407" s="102"/>
    </row>
    <row r="5408" spans="1:2">
      <c r="A5408" s="102"/>
      <c r="B5408" s="102"/>
    </row>
    <row r="5409" spans="1:2">
      <c r="A5409" s="102"/>
      <c r="B5409" s="102"/>
    </row>
    <row r="5410" spans="1:2">
      <c r="A5410" s="102"/>
      <c r="B5410" s="102"/>
    </row>
    <row r="5411" spans="1:2">
      <c r="A5411" s="102"/>
      <c r="B5411" s="102"/>
    </row>
    <row r="5412" spans="1:2">
      <c r="A5412" s="102"/>
      <c r="B5412" s="102"/>
    </row>
    <row r="5413" spans="1:2">
      <c r="A5413" s="102"/>
      <c r="B5413" s="102"/>
    </row>
    <row r="5414" spans="1:2">
      <c r="A5414" s="102"/>
      <c r="B5414" s="102"/>
    </row>
    <row r="5415" spans="1:2">
      <c r="A5415" s="102"/>
      <c r="B5415" s="102"/>
    </row>
    <row r="5416" spans="1:2">
      <c r="A5416" s="102"/>
      <c r="B5416" s="102"/>
    </row>
    <row r="5417" spans="1:2">
      <c r="A5417" s="102"/>
      <c r="B5417" s="102"/>
    </row>
    <row r="5418" spans="1:2">
      <c r="A5418" s="102"/>
      <c r="B5418" s="102"/>
    </row>
    <row r="5419" spans="1:2">
      <c r="A5419" s="102"/>
      <c r="B5419" s="102"/>
    </row>
    <row r="5420" spans="1:2">
      <c r="A5420" s="102"/>
      <c r="B5420" s="102"/>
    </row>
    <row r="5421" spans="1:2">
      <c r="A5421" s="102"/>
      <c r="B5421" s="102"/>
    </row>
    <row r="5422" spans="1:2">
      <c r="A5422" s="102"/>
      <c r="B5422" s="102"/>
    </row>
    <row r="5423" spans="1:2">
      <c r="A5423" s="102"/>
      <c r="B5423" s="102"/>
    </row>
    <row r="5424" spans="1:2">
      <c r="A5424" s="102"/>
      <c r="B5424" s="102"/>
    </row>
    <row r="5425" spans="1:2">
      <c r="A5425" s="102"/>
      <c r="B5425" s="102"/>
    </row>
    <row r="5426" spans="1:2">
      <c r="A5426" s="102"/>
      <c r="B5426" s="102"/>
    </row>
    <row r="5427" spans="1:2">
      <c r="A5427" s="102"/>
      <c r="B5427" s="102"/>
    </row>
    <row r="5428" spans="1:2">
      <c r="A5428" s="102"/>
      <c r="B5428" s="102"/>
    </row>
    <row r="5429" spans="1:2">
      <c r="A5429" s="102"/>
      <c r="B5429" s="102"/>
    </row>
    <row r="5430" spans="1:2">
      <c r="A5430" s="102"/>
      <c r="B5430" s="102"/>
    </row>
    <row r="5431" spans="1:2">
      <c r="A5431" s="102"/>
      <c r="B5431" s="102"/>
    </row>
    <row r="5432" spans="1:2">
      <c r="A5432" s="102"/>
      <c r="B5432" s="102"/>
    </row>
    <row r="5433" spans="1:2">
      <c r="A5433" s="102"/>
      <c r="B5433" s="102"/>
    </row>
    <row r="5434" spans="1:2">
      <c r="A5434" s="102"/>
      <c r="B5434" s="102"/>
    </row>
    <row r="5435" spans="1:2">
      <c r="A5435" s="102"/>
      <c r="B5435" s="102"/>
    </row>
    <row r="5436" spans="1:2">
      <c r="A5436" s="102"/>
      <c r="B5436" s="102"/>
    </row>
    <row r="5437" spans="1:2">
      <c r="A5437" s="102"/>
      <c r="B5437" s="102"/>
    </row>
    <row r="5438" spans="1:2">
      <c r="A5438" s="102"/>
      <c r="B5438" s="102"/>
    </row>
    <row r="5439" spans="1:2">
      <c r="A5439" s="102"/>
      <c r="B5439" s="102"/>
    </row>
    <row r="5440" spans="1:2">
      <c r="A5440" s="102"/>
      <c r="B5440" s="102"/>
    </row>
    <row r="5441" spans="1:2">
      <c r="A5441" s="102"/>
      <c r="B5441" s="102"/>
    </row>
    <row r="5442" spans="1:2">
      <c r="A5442" s="102"/>
      <c r="B5442" s="102"/>
    </row>
    <row r="5443" spans="1:2">
      <c r="A5443" s="102"/>
      <c r="B5443" s="102"/>
    </row>
    <row r="5444" spans="1:2">
      <c r="A5444" s="102"/>
      <c r="B5444" s="102"/>
    </row>
    <row r="5445" spans="1:2">
      <c r="A5445" s="102"/>
      <c r="B5445" s="102"/>
    </row>
    <row r="5446" spans="1:2">
      <c r="A5446" s="102"/>
      <c r="B5446" s="102"/>
    </row>
    <row r="5447" spans="1:2">
      <c r="A5447" s="102"/>
      <c r="B5447" s="102"/>
    </row>
    <row r="5448" spans="1:2">
      <c r="A5448" s="102"/>
      <c r="B5448" s="102"/>
    </row>
    <row r="5449" spans="1:2">
      <c r="A5449" s="102"/>
      <c r="B5449" s="102"/>
    </row>
    <row r="5450" spans="1:2">
      <c r="A5450" s="102"/>
      <c r="B5450" s="102"/>
    </row>
    <row r="5451" spans="1:2">
      <c r="A5451" s="102"/>
      <c r="B5451" s="102"/>
    </row>
    <row r="5452" spans="1:2">
      <c r="A5452" s="102"/>
      <c r="B5452" s="102"/>
    </row>
    <row r="5453" spans="1:2">
      <c r="A5453" s="102"/>
      <c r="B5453" s="102"/>
    </row>
    <row r="5454" spans="1:2">
      <c r="A5454" s="102"/>
      <c r="B5454" s="102"/>
    </row>
    <row r="5455" spans="1:2">
      <c r="A5455" s="102"/>
      <c r="B5455" s="102"/>
    </row>
    <row r="5456" spans="1:2">
      <c r="A5456" s="102"/>
      <c r="B5456" s="102"/>
    </row>
    <row r="5457" spans="1:2">
      <c r="A5457" s="102"/>
      <c r="B5457" s="102"/>
    </row>
    <row r="5458" spans="1:2">
      <c r="A5458" s="102"/>
      <c r="B5458" s="102"/>
    </row>
    <row r="5459" spans="1:2">
      <c r="A5459" s="102"/>
      <c r="B5459" s="102"/>
    </row>
    <row r="5460" spans="1:2">
      <c r="A5460" s="102"/>
      <c r="B5460" s="102"/>
    </row>
    <row r="5461" spans="1:2">
      <c r="A5461" s="102"/>
      <c r="B5461" s="102"/>
    </row>
    <row r="5462" spans="1:2">
      <c r="A5462" s="102"/>
      <c r="B5462" s="102"/>
    </row>
    <row r="5463" spans="1:2">
      <c r="A5463" s="102"/>
      <c r="B5463" s="102"/>
    </row>
    <row r="5464" spans="1:2">
      <c r="A5464" s="102"/>
      <c r="B5464" s="102"/>
    </row>
    <row r="5465" spans="1:2">
      <c r="A5465" s="102"/>
      <c r="B5465" s="102"/>
    </row>
    <row r="5466" spans="1:2">
      <c r="A5466" s="102"/>
      <c r="B5466" s="102"/>
    </row>
    <row r="5467" spans="1:2">
      <c r="A5467" s="102"/>
      <c r="B5467" s="102"/>
    </row>
    <row r="5468" spans="1:2">
      <c r="A5468" s="102"/>
      <c r="B5468" s="102"/>
    </row>
    <row r="5469" spans="1:2">
      <c r="A5469" s="102"/>
      <c r="B5469" s="102"/>
    </row>
    <row r="5470" spans="1:2">
      <c r="A5470" s="102"/>
      <c r="B5470" s="102"/>
    </row>
    <row r="5471" spans="1:2">
      <c r="A5471" s="102"/>
      <c r="B5471" s="102"/>
    </row>
    <row r="5472" spans="1:2">
      <c r="A5472" s="102"/>
      <c r="B5472" s="102"/>
    </row>
    <row r="5473" spans="1:2">
      <c r="A5473" s="102"/>
      <c r="B5473" s="102"/>
    </row>
    <row r="5474" spans="1:2">
      <c r="A5474" s="102"/>
      <c r="B5474" s="102"/>
    </row>
    <row r="5475" spans="1:2">
      <c r="A5475" s="102"/>
      <c r="B5475" s="102"/>
    </row>
    <row r="5476" spans="1:2">
      <c r="A5476" s="102"/>
      <c r="B5476" s="102"/>
    </row>
    <row r="5477" spans="1:2">
      <c r="A5477" s="102"/>
      <c r="B5477" s="102"/>
    </row>
    <row r="5478" spans="1:2">
      <c r="A5478" s="102"/>
      <c r="B5478" s="102"/>
    </row>
    <row r="5479" spans="1:2">
      <c r="A5479" s="102"/>
      <c r="B5479" s="102"/>
    </row>
    <row r="5480" spans="1:2">
      <c r="A5480" s="102"/>
      <c r="B5480" s="102"/>
    </row>
    <row r="5481" spans="1:2">
      <c r="A5481" s="102"/>
      <c r="B5481" s="102"/>
    </row>
    <row r="5482" spans="1:2">
      <c r="A5482" s="102"/>
      <c r="B5482" s="102"/>
    </row>
    <row r="5483" spans="1:2">
      <c r="A5483" s="102"/>
      <c r="B5483" s="102"/>
    </row>
    <row r="5484" spans="1:2">
      <c r="A5484" s="102"/>
      <c r="B5484" s="102"/>
    </row>
    <row r="5485" spans="1:2">
      <c r="A5485" s="102"/>
      <c r="B5485" s="102"/>
    </row>
    <row r="5486" spans="1:2">
      <c r="A5486" s="102"/>
      <c r="B5486" s="102"/>
    </row>
    <row r="5487" spans="1:2">
      <c r="A5487" s="102"/>
      <c r="B5487" s="102"/>
    </row>
    <row r="5488" spans="1:2">
      <c r="A5488" s="102"/>
      <c r="B5488" s="102"/>
    </row>
    <row r="5489" spans="1:2">
      <c r="A5489" s="102"/>
      <c r="B5489" s="102"/>
    </row>
    <row r="5490" spans="1:2">
      <c r="A5490" s="102"/>
      <c r="B5490" s="102"/>
    </row>
    <row r="5491" spans="1:2">
      <c r="A5491" s="102"/>
      <c r="B5491" s="102"/>
    </row>
    <row r="5492" spans="1:2">
      <c r="A5492" s="102"/>
      <c r="B5492" s="102"/>
    </row>
    <row r="5493" spans="1:2">
      <c r="A5493" s="102"/>
      <c r="B5493" s="102"/>
    </row>
    <row r="5494" spans="1:2">
      <c r="A5494" s="102"/>
      <c r="B5494" s="102"/>
    </row>
    <row r="5495" spans="1:2">
      <c r="A5495" s="102"/>
      <c r="B5495" s="102"/>
    </row>
    <row r="5496" spans="1:2">
      <c r="A5496" s="102"/>
      <c r="B5496" s="102"/>
    </row>
    <row r="5497" spans="1:2">
      <c r="A5497" s="102"/>
      <c r="B5497" s="102"/>
    </row>
    <row r="5498" spans="1:2">
      <c r="A5498" s="102"/>
      <c r="B5498" s="102"/>
    </row>
    <row r="5499" spans="1:2">
      <c r="A5499" s="102"/>
      <c r="B5499" s="102"/>
    </row>
    <row r="5500" spans="1:2">
      <c r="A5500" s="102"/>
      <c r="B5500" s="102"/>
    </row>
    <row r="5501" spans="1:2">
      <c r="A5501" s="102"/>
      <c r="B5501" s="102"/>
    </row>
    <row r="5502" spans="1:2">
      <c r="A5502" s="102"/>
      <c r="B5502" s="102"/>
    </row>
    <row r="5503" spans="1:2">
      <c r="A5503" s="102"/>
      <c r="B5503" s="102"/>
    </row>
    <row r="5504" spans="1:2">
      <c r="A5504" s="102"/>
      <c r="B5504" s="102"/>
    </row>
    <row r="5505" spans="1:2">
      <c r="A5505" s="102"/>
      <c r="B5505" s="102"/>
    </row>
    <row r="5506" spans="1:2">
      <c r="A5506" s="102"/>
      <c r="B5506" s="102"/>
    </row>
    <row r="5507" spans="1:2">
      <c r="A5507" s="102"/>
      <c r="B5507" s="102"/>
    </row>
    <row r="5508" spans="1:2">
      <c r="A5508" s="102"/>
      <c r="B5508" s="102"/>
    </row>
    <row r="5509" spans="1:2">
      <c r="A5509" s="102"/>
      <c r="B5509" s="102"/>
    </row>
    <row r="5510" spans="1:2">
      <c r="A5510" s="102"/>
      <c r="B5510" s="102"/>
    </row>
    <row r="5511" spans="1:2">
      <c r="A5511" s="102"/>
      <c r="B5511" s="102"/>
    </row>
    <row r="5512" spans="1:2">
      <c r="A5512" s="102"/>
      <c r="B5512" s="102"/>
    </row>
    <row r="5513" spans="1:2">
      <c r="A5513" s="102"/>
      <c r="B5513" s="102"/>
    </row>
    <row r="5514" spans="1:2">
      <c r="A5514" s="102"/>
      <c r="B5514" s="102"/>
    </row>
    <row r="5515" spans="1:2">
      <c r="A5515" s="102"/>
      <c r="B5515" s="102"/>
    </row>
    <row r="5516" spans="1:2">
      <c r="A5516" s="102"/>
      <c r="B5516" s="102"/>
    </row>
    <row r="5517" spans="1:2">
      <c r="A5517" s="102"/>
      <c r="B5517" s="102"/>
    </row>
    <row r="5518" spans="1:2">
      <c r="A5518" s="102"/>
      <c r="B5518" s="102"/>
    </row>
    <row r="5519" spans="1:2">
      <c r="A5519" s="102"/>
      <c r="B5519" s="102"/>
    </row>
    <row r="5520" spans="1:2">
      <c r="A5520" s="102"/>
      <c r="B5520" s="102"/>
    </row>
    <row r="5521" spans="1:2">
      <c r="A5521" s="102"/>
      <c r="B5521" s="102"/>
    </row>
    <row r="5522" spans="1:2">
      <c r="A5522" s="102"/>
      <c r="B5522" s="102"/>
    </row>
    <row r="5523" spans="1:2">
      <c r="A5523" s="102"/>
      <c r="B5523" s="102"/>
    </row>
    <row r="5524" spans="1:2">
      <c r="A5524" s="102"/>
      <c r="B5524" s="102"/>
    </row>
    <row r="5525" spans="1:2">
      <c r="A5525" s="102"/>
      <c r="B5525" s="102"/>
    </row>
    <row r="5526" spans="1:2">
      <c r="A5526" s="102"/>
      <c r="B5526" s="102"/>
    </row>
    <row r="5527" spans="1:2">
      <c r="A5527" s="102"/>
      <c r="B5527" s="102"/>
    </row>
    <row r="5528" spans="1:2">
      <c r="A5528" s="102"/>
      <c r="B5528" s="102"/>
    </row>
    <row r="5529" spans="1:2">
      <c r="A5529" s="102"/>
      <c r="B5529" s="102"/>
    </row>
    <row r="5530" spans="1:2">
      <c r="A5530" s="102"/>
      <c r="B5530" s="102"/>
    </row>
    <row r="5531" spans="1:2">
      <c r="A5531" s="102"/>
      <c r="B5531" s="102"/>
    </row>
    <row r="5532" spans="1:2">
      <c r="A5532" s="102"/>
      <c r="B5532" s="102"/>
    </row>
    <row r="5533" spans="1:2">
      <c r="A5533" s="102"/>
      <c r="B5533" s="102"/>
    </row>
    <row r="5534" spans="1:2">
      <c r="A5534" s="102"/>
      <c r="B5534" s="102"/>
    </row>
    <row r="5535" spans="1:2">
      <c r="A5535" s="102"/>
      <c r="B5535" s="102"/>
    </row>
    <row r="5536" spans="1:2">
      <c r="A5536" s="102"/>
      <c r="B5536" s="102"/>
    </row>
    <row r="5537" spans="1:2">
      <c r="A5537" s="102"/>
      <c r="B5537" s="102"/>
    </row>
    <row r="5538" spans="1:2">
      <c r="A5538" s="102"/>
      <c r="B5538" s="102"/>
    </row>
    <row r="5539" spans="1:2">
      <c r="A5539" s="102"/>
      <c r="B5539" s="102"/>
    </row>
    <row r="5540" spans="1:2">
      <c r="A5540" s="102"/>
      <c r="B5540" s="102"/>
    </row>
    <row r="5541" spans="1:2">
      <c r="A5541" s="102"/>
      <c r="B5541" s="102"/>
    </row>
    <row r="5542" spans="1:2">
      <c r="A5542" s="102"/>
      <c r="B5542" s="102"/>
    </row>
    <row r="5543" spans="1:2">
      <c r="A5543" s="102"/>
      <c r="B5543" s="102"/>
    </row>
    <row r="5544" spans="1:2">
      <c r="A5544" s="102"/>
      <c r="B5544" s="102"/>
    </row>
    <row r="5545" spans="1:2">
      <c r="A5545" s="102"/>
      <c r="B5545" s="102"/>
    </row>
    <row r="5546" spans="1:2">
      <c r="A5546" s="102"/>
      <c r="B5546" s="102"/>
    </row>
    <row r="5547" spans="1:2">
      <c r="A5547" s="102"/>
      <c r="B5547" s="102"/>
    </row>
    <row r="5548" spans="1:2">
      <c r="A5548" s="102"/>
      <c r="B5548" s="102"/>
    </row>
    <row r="5549" spans="1:2">
      <c r="A5549" s="102"/>
      <c r="B5549" s="102"/>
    </row>
    <row r="5550" spans="1:2">
      <c r="A5550" s="102"/>
      <c r="B5550" s="102"/>
    </row>
    <row r="5551" spans="1:2">
      <c r="A5551" s="102"/>
      <c r="B5551" s="102"/>
    </row>
    <row r="5552" spans="1:2">
      <c r="A5552" s="102"/>
      <c r="B5552" s="102"/>
    </row>
    <row r="5553" spans="1:2">
      <c r="A5553" s="102"/>
      <c r="B5553" s="102"/>
    </row>
    <row r="5554" spans="1:2">
      <c r="A5554" s="102"/>
      <c r="B5554" s="102"/>
    </row>
    <row r="5555" spans="1:2">
      <c r="A5555" s="102"/>
      <c r="B5555" s="102"/>
    </row>
    <row r="5556" spans="1:2">
      <c r="A5556" s="102"/>
      <c r="B5556" s="102"/>
    </row>
    <row r="5557" spans="1:2">
      <c r="A5557" s="102"/>
      <c r="B5557" s="102"/>
    </row>
    <row r="5558" spans="1:2">
      <c r="A5558" s="102"/>
      <c r="B5558" s="102"/>
    </row>
    <row r="5559" spans="1:2">
      <c r="A5559" s="102"/>
      <c r="B5559" s="102"/>
    </row>
    <row r="5560" spans="1:2">
      <c r="A5560" s="102"/>
      <c r="B5560" s="102"/>
    </row>
    <row r="5561" spans="1:2">
      <c r="A5561" s="102"/>
      <c r="B5561" s="102"/>
    </row>
    <row r="5562" spans="1:2">
      <c r="A5562" s="102"/>
      <c r="B5562" s="102"/>
    </row>
    <row r="5563" spans="1:2">
      <c r="A5563" s="102"/>
      <c r="B5563" s="102"/>
    </row>
    <row r="5564" spans="1:2">
      <c r="A5564" s="102"/>
      <c r="B5564" s="102"/>
    </row>
    <row r="5565" spans="1:2">
      <c r="A5565" s="102"/>
      <c r="B5565" s="102"/>
    </row>
    <row r="5566" spans="1:2">
      <c r="A5566" s="102"/>
      <c r="B5566" s="102"/>
    </row>
    <row r="5567" spans="1:2">
      <c r="A5567" s="102"/>
      <c r="B5567" s="102"/>
    </row>
    <row r="5568" spans="1:2">
      <c r="A5568" s="102"/>
      <c r="B5568" s="102"/>
    </row>
    <row r="5569" spans="1:2">
      <c r="A5569" s="102"/>
      <c r="B5569" s="102"/>
    </row>
    <row r="5570" spans="1:2">
      <c r="A5570" s="102"/>
      <c r="B5570" s="102"/>
    </row>
    <row r="5571" spans="1:2">
      <c r="A5571" s="102"/>
      <c r="B5571" s="102"/>
    </row>
    <row r="5572" spans="1:2">
      <c r="A5572" s="102"/>
      <c r="B5572" s="102"/>
    </row>
    <row r="5573" spans="1:2">
      <c r="A5573" s="102"/>
      <c r="B5573" s="102"/>
    </row>
    <row r="5574" spans="1:2">
      <c r="A5574" s="102"/>
      <c r="B5574" s="102"/>
    </row>
    <row r="5575" spans="1:2">
      <c r="A5575" s="102"/>
      <c r="B5575" s="102"/>
    </row>
    <row r="5576" spans="1:2">
      <c r="A5576" s="102"/>
      <c r="B5576" s="102"/>
    </row>
    <row r="5577" spans="1:2">
      <c r="A5577" s="102"/>
      <c r="B5577" s="102"/>
    </row>
    <row r="5578" spans="1:2">
      <c r="A5578" s="102"/>
      <c r="B5578" s="102"/>
    </row>
    <row r="5579" spans="1:2">
      <c r="A5579" s="102"/>
      <c r="B5579" s="102"/>
    </row>
    <row r="5580" spans="1:2">
      <c r="A5580" s="102"/>
      <c r="B5580" s="102"/>
    </row>
    <row r="5581" spans="1:2">
      <c r="A5581" s="102"/>
      <c r="B5581" s="102"/>
    </row>
    <row r="5582" spans="1:2">
      <c r="A5582" s="102"/>
      <c r="B5582" s="102"/>
    </row>
    <row r="5583" spans="1:2">
      <c r="A5583" s="102"/>
      <c r="B5583" s="102"/>
    </row>
    <row r="5584" spans="1:2">
      <c r="A5584" s="102"/>
      <c r="B5584" s="102"/>
    </row>
    <row r="5585" spans="1:2">
      <c r="A5585" s="102"/>
      <c r="B5585" s="102"/>
    </row>
    <row r="5586" spans="1:2">
      <c r="A5586" s="102"/>
      <c r="B5586" s="102"/>
    </row>
    <row r="5587" spans="1:2">
      <c r="A5587" s="102"/>
      <c r="B5587" s="102"/>
    </row>
    <row r="5588" spans="1:2">
      <c r="A5588" s="102"/>
      <c r="B5588" s="102"/>
    </row>
    <row r="5589" spans="1:2">
      <c r="A5589" s="102"/>
      <c r="B5589" s="102"/>
    </row>
    <row r="5590" spans="1:2">
      <c r="A5590" s="102"/>
      <c r="B5590" s="102"/>
    </row>
    <row r="5591" spans="1:2">
      <c r="A5591" s="102"/>
      <c r="B5591" s="102"/>
    </row>
    <row r="5592" spans="1:2">
      <c r="A5592" s="102"/>
      <c r="B5592" s="102"/>
    </row>
    <row r="5593" spans="1:2">
      <c r="A5593" s="102"/>
      <c r="B5593" s="102"/>
    </row>
    <row r="5594" spans="1:2">
      <c r="A5594" s="102"/>
      <c r="B5594" s="102"/>
    </row>
    <row r="5595" spans="1:2">
      <c r="A5595" s="102"/>
      <c r="B5595" s="102"/>
    </row>
    <row r="5596" spans="1:2">
      <c r="A5596" s="102"/>
      <c r="B5596" s="102"/>
    </row>
    <row r="5597" spans="1:2">
      <c r="A5597" s="102"/>
      <c r="B5597" s="102"/>
    </row>
    <row r="5598" spans="1:2">
      <c r="A5598" s="102"/>
      <c r="B5598" s="102"/>
    </row>
    <row r="5599" spans="1:2">
      <c r="A5599" s="102"/>
      <c r="B5599" s="102"/>
    </row>
    <row r="5600" spans="1:2">
      <c r="A5600" s="102"/>
      <c r="B5600" s="102"/>
    </row>
    <row r="5601" spans="1:2">
      <c r="A5601" s="102"/>
      <c r="B5601" s="102"/>
    </row>
    <row r="5602" spans="1:2">
      <c r="A5602" s="102"/>
      <c r="B5602" s="102"/>
    </row>
    <row r="5603" spans="1:2">
      <c r="A5603" s="102"/>
      <c r="B5603" s="102"/>
    </row>
    <row r="5604" spans="1:2">
      <c r="A5604" s="102"/>
      <c r="B5604" s="102"/>
    </row>
    <row r="5605" spans="1:2">
      <c r="A5605" s="102"/>
      <c r="B5605" s="102"/>
    </row>
    <row r="5606" spans="1:2">
      <c r="A5606" s="102"/>
      <c r="B5606" s="102"/>
    </row>
    <row r="5607" spans="1:2">
      <c r="A5607" s="102"/>
      <c r="B5607" s="102"/>
    </row>
    <row r="5608" spans="1:2">
      <c r="A5608" s="102"/>
      <c r="B5608" s="102"/>
    </row>
    <row r="5609" spans="1:2">
      <c r="A5609" s="102"/>
      <c r="B5609" s="102"/>
    </row>
    <row r="5610" spans="1:2">
      <c r="A5610" s="102"/>
      <c r="B5610" s="102"/>
    </row>
    <row r="5611" spans="1:2">
      <c r="A5611" s="102"/>
      <c r="B5611" s="102"/>
    </row>
    <row r="5612" spans="1:2">
      <c r="A5612" s="102"/>
      <c r="B5612" s="102"/>
    </row>
    <row r="5613" spans="1:2">
      <c r="A5613" s="102"/>
      <c r="B5613" s="102"/>
    </row>
    <row r="5614" spans="1:2">
      <c r="A5614" s="102"/>
      <c r="B5614" s="102"/>
    </row>
    <row r="5615" spans="1:2">
      <c r="A5615" s="102"/>
      <c r="B5615" s="102"/>
    </row>
    <row r="5616" spans="1:2">
      <c r="A5616" s="102"/>
      <c r="B5616" s="102"/>
    </row>
    <row r="5617" spans="1:2">
      <c r="A5617" s="102"/>
      <c r="B5617" s="102"/>
    </row>
    <row r="5618" spans="1:2">
      <c r="A5618" s="102"/>
      <c r="B5618" s="102"/>
    </row>
    <row r="5619" spans="1:2">
      <c r="A5619" s="102"/>
      <c r="B5619" s="102"/>
    </row>
    <row r="5620" spans="1:2">
      <c r="A5620" s="102"/>
      <c r="B5620" s="102"/>
    </row>
    <row r="5621" spans="1:2">
      <c r="A5621" s="102"/>
      <c r="B5621" s="102"/>
    </row>
    <row r="5622" spans="1:2">
      <c r="A5622" s="102"/>
      <c r="B5622" s="102"/>
    </row>
    <row r="5623" spans="1:2">
      <c r="A5623" s="102"/>
      <c r="B5623" s="102"/>
    </row>
    <row r="5624" spans="1:2">
      <c r="A5624" s="102"/>
      <c r="B5624" s="102"/>
    </row>
    <row r="5625" spans="1:2">
      <c r="A5625" s="102"/>
      <c r="B5625" s="102"/>
    </row>
    <row r="5626" spans="1:2">
      <c r="A5626" s="102"/>
      <c r="B5626" s="102"/>
    </row>
    <row r="5627" spans="1:2">
      <c r="A5627" s="102"/>
      <c r="B5627" s="102"/>
    </row>
    <row r="5628" spans="1:2">
      <c r="A5628" s="102"/>
      <c r="B5628" s="102"/>
    </row>
    <row r="5629" spans="1:2">
      <c r="A5629" s="102"/>
      <c r="B5629" s="102"/>
    </row>
    <row r="5630" spans="1:2">
      <c r="A5630" s="102"/>
      <c r="B5630" s="102"/>
    </row>
    <row r="5631" spans="1:2">
      <c r="A5631" s="102"/>
      <c r="B5631" s="102"/>
    </row>
    <row r="5632" spans="1:2">
      <c r="A5632" s="102"/>
      <c r="B5632" s="102"/>
    </row>
    <row r="5633" spans="1:2">
      <c r="A5633" s="102"/>
      <c r="B5633" s="102"/>
    </row>
    <row r="5634" spans="1:2">
      <c r="A5634" s="102"/>
      <c r="B5634" s="102"/>
    </row>
    <row r="5635" spans="1:2">
      <c r="A5635" s="102"/>
      <c r="B5635" s="102"/>
    </row>
    <row r="5636" spans="1:2">
      <c r="A5636" s="102"/>
      <c r="B5636" s="102"/>
    </row>
    <row r="5637" spans="1:2">
      <c r="A5637" s="102"/>
      <c r="B5637" s="102"/>
    </row>
    <row r="5638" spans="1:2">
      <c r="A5638" s="102"/>
      <c r="B5638" s="102"/>
    </row>
    <row r="5639" spans="1:2">
      <c r="A5639" s="102"/>
      <c r="B5639" s="102"/>
    </row>
    <row r="5640" spans="1:2">
      <c r="A5640" s="102"/>
      <c r="B5640" s="102"/>
    </row>
    <row r="5641" spans="1:2">
      <c r="A5641" s="102"/>
      <c r="B5641" s="102"/>
    </row>
    <row r="5642" spans="1:2">
      <c r="A5642" s="102"/>
      <c r="B5642" s="102"/>
    </row>
    <row r="5643" spans="1:2">
      <c r="A5643" s="102"/>
      <c r="B5643" s="102"/>
    </row>
    <row r="5644" spans="1:2">
      <c r="A5644" s="102"/>
      <c r="B5644" s="102"/>
    </row>
    <row r="5645" spans="1:2">
      <c r="A5645" s="102"/>
      <c r="B5645" s="102"/>
    </row>
    <row r="5646" spans="1:2">
      <c r="A5646" s="102"/>
      <c r="B5646" s="102"/>
    </row>
    <row r="5647" spans="1:2">
      <c r="A5647" s="102"/>
      <c r="B5647" s="102"/>
    </row>
    <row r="5648" spans="1:2">
      <c r="A5648" s="102"/>
      <c r="B5648" s="102"/>
    </row>
    <row r="5649" spans="1:2">
      <c r="A5649" s="102"/>
      <c r="B5649" s="102"/>
    </row>
    <row r="5650" spans="1:2">
      <c r="A5650" s="102"/>
      <c r="B5650" s="102"/>
    </row>
    <row r="5651" spans="1:2">
      <c r="A5651" s="102"/>
      <c r="B5651" s="102"/>
    </row>
    <row r="5652" spans="1:2">
      <c r="A5652" s="102"/>
      <c r="B5652" s="102"/>
    </row>
    <row r="5653" spans="1:2">
      <c r="A5653" s="102"/>
      <c r="B5653" s="102"/>
    </row>
    <row r="5654" spans="1:2">
      <c r="A5654" s="102"/>
      <c r="B5654" s="102"/>
    </row>
    <row r="5655" spans="1:2">
      <c r="A5655" s="102"/>
      <c r="B5655" s="102"/>
    </row>
    <row r="5656" spans="1:2">
      <c r="A5656" s="102"/>
      <c r="B5656" s="102"/>
    </row>
    <row r="5657" spans="1:2">
      <c r="A5657" s="102"/>
      <c r="B5657" s="102"/>
    </row>
    <row r="5658" spans="1:2">
      <c r="A5658" s="102"/>
      <c r="B5658" s="102"/>
    </row>
    <row r="5659" spans="1:2">
      <c r="A5659" s="102"/>
      <c r="B5659" s="102"/>
    </row>
    <row r="5660" spans="1:2">
      <c r="A5660" s="102"/>
      <c r="B5660" s="102"/>
    </row>
    <row r="5661" spans="1:2">
      <c r="A5661" s="102"/>
      <c r="B5661" s="102"/>
    </row>
    <row r="5662" spans="1:2">
      <c r="A5662" s="102"/>
      <c r="B5662" s="102"/>
    </row>
    <row r="5663" spans="1:2">
      <c r="A5663" s="102"/>
      <c r="B5663" s="102"/>
    </row>
    <row r="5664" spans="1:2">
      <c r="A5664" s="102"/>
      <c r="B5664" s="102"/>
    </row>
    <row r="5665" spans="1:2">
      <c r="A5665" s="102"/>
      <c r="B5665" s="102"/>
    </row>
    <row r="5666" spans="1:2">
      <c r="A5666" s="102"/>
      <c r="B5666" s="102"/>
    </row>
    <row r="5667" spans="1:2">
      <c r="A5667" s="102"/>
      <c r="B5667" s="102"/>
    </row>
    <row r="5668" spans="1:2">
      <c r="A5668" s="102"/>
      <c r="B5668" s="102"/>
    </row>
    <row r="5669" spans="1:2">
      <c r="A5669" s="102"/>
      <c r="B5669" s="102"/>
    </row>
    <row r="5670" spans="1:2">
      <c r="A5670" s="102"/>
      <c r="B5670" s="102"/>
    </row>
    <row r="5671" spans="1:2">
      <c r="A5671" s="102"/>
      <c r="B5671" s="102"/>
    </row>
    <row r="5672" spans="1:2">
      <c r="A5672" s="102"/>
      <c r="B5672" s="102"/>
    </row>
    <row r="5673" spans="1:2">
      <c r="A5673" s="102"/>
      <c r="B5673" s="102"/>
    </row>
    <row r="5674" spans="1:2">
      <c r="A5674" s="102"/>
      <c r="B5674" s="102"/>
    </row>
    <row r="5675" spans="1:2">
      <c r="A5675" s="102"/>
      <c r="B5675" s="102"/>
    </row>
    <row r="5676" spans="1:2">
      <c r="A5676" s="102"/>
      <c r="B5676" s="102"/>
    </row>
    <row r="5677" spans="1:2">
      <c r="A5677" s="102"/>
      <c r="B5677" s="102"/>
    </row>
    <row r="5678" spans="1:2">
      <c r="A5678" s="102"/>
      <c r="B5678" s="102"/>
    </row>
    <row r="5679" spans="1:2">
      <c r="A5679" s="102"/>
      <c r="B5679" s="102"/>
    </row>
    <row r="5680" spans="1:2">
      <c r="A5680" s="102"/>
      <c r="B5680" s="102"/>
    </row>
    <row r="5681" spans="1:2">
      <c r="A5681" s="102"/>
      <c r="B5681" s="102"/>
    </row>
    <row r="5682" spans="1:2">
      <c r="A5682" s="102"/>
      <c r="B5682" s="102"/>
    </row>
    <row r="5683" spans="1:2">
      <c r="A5683" s="102"/>
      <c r="B5683" s="102"/>
    </row>
    <row r="5684" spans="1:2">
      <c r="A5684" s="102"/>
      <c r="B5684" s="102"/>
    </row>
    <row r="5685" spans="1:2">
      <c r="A5685" s="102"/>
      <c r="B5685" s="102"/>
    </row>
    <row r="5686" spans="1:2">
      <c r="A5686" s="102"/>
      <c r="B5686" s="102"/>
    </row>
    <row r="5687" spans="1:2">
      <c r="A5687" s="102"/>
      <c r="B5687" s="102"/>
    </row>
    <row r="5688" spans="1:2">
      <c r="A5688" s="102"/>
      <c r="B5688" s="102"/>
    </row>
    <row r="5689" spans="1:2">
      <c r="A5689" s="102"/>
      <c r="B5689" s="102"/>
    </row>
    <row r="5690" spans="1:2">
      <c r="A5690" s="102"/>
      <c r="B5690" s="102"/>
    </row>
    <row r="5691" spans="1:2">
      <c r="A5691" s="102"/>
      <c r="B5691" s="102"/>
    </row>
    <row r="5692" spans="1:2">
      <c r="A5692" s="102"/>
      <c r="B5692" s="102"/>
    </row>
    <row r="5693" spans="1:2">
      <c r="A5693" s="102"/>
      <c r="B5693" s="102"/>
    </row>
    <row r="5694" spans="1:2">
      <c r="A5694" s="102"/>
      <c r="B5694" s="102"/>
    </row>
    <row r="5695" spans="1:2">
      <c r="A5695" s="102"/>
      <c r="B5695" s="102"/>
    </row>
    <row r="5696" spans="1:2">
      <c r="A5696" s="102"/>
      <c r="B5696" s="102"/>
    </row>
    <row r="5697" spans="1:2">
      <c r="A5697" s="102"/>
      <c r="B5697" s="102"/>
    </row>
    <row r="5698" spans="1:2">
      <c r="A5698" s="102"/>
      <c r="B5698" s="102"/>
    </row>
    <row r="5699" spans="1:2">
      <c r="A5699" s="102"/>
      <c r="B5699" s="102"/>
    </row>
    <row r="5700" spans="1:2">
      <c r="A5700" s="102"/>
      <c r="B5700" s="102"/>
    </row>
    <row r="5701" spans="1:2">
      <c r="A5701" s="102"/>
      <c r="B5701" s="102"/>
    </row>
    <row r="5702" spans="1:2">
      <c r="A5702" s="102"/>
      <c r="B5702" s="102"/>
    </row>
    <row r="5703" spans="1:2">
      <c r="A5703" s="102"/>
      <c r="B5703" s="102"/>
    </row>
    <row r="5704" spans="1:2">
      <c r="A5704" s="102"/>
      <c r="B5704" s="102"/>
    </row>
    <row r="5705" spans="1:2">
      <c r="A5705" s="102"/>
      <c r="B5705" s="102"/>
    </row>
    <row r="5706" spans="1:2">
      <c r="A5706" s="102"/>
      <c r="B5706" s="102"/>
    </row>
    <row r="5707" spans="1:2">
      <c r="A5707" s="102"/>
      <c r="B5707" s="102"/>
    </row>
    <row r="5708" spans="1:2">
      <c r="A5708" s="102"/>
      <c r="B5708" s="102"/>
    </row>
    <row r="5709" spans="1:2">
      <c r="A5709" s="102"/>
      <c r="B5709" s="102"/>
    </row>
    <row r="5710" spans="1:2">
      <c r="A5710" s="102"/>
      <c r="B5710" s="102"/>
    </row>
    <row r="5711" spans="1:2">
      <c r="A5711" s="102"/>
      <c r="B5711" s="102"/>
    </row>
    <row r="5712" spans="1:2">
      <c r="A5712" s="102"/>
      <c r="B5712" s="102"/>
    </row>
    <row r="5713" spans="1:2">
      <c r="A5713" s="102"/>
      <c r="B5713" s="102"/>
    </row>
    <row r="5714" spans="1:2">
      <c r="A5714" s="102"/>
      <c r="B5714" s="102"/>
    </row>
    <row r="5715" spans="1:2">
      <c r="A5715" s="102"/>
      <c r="B5715" s="102"/>
    </row>
    <row r="5716" spans="1:2">
      <c r="A5716" s="102"/>
      <c r="B5716" s="102"/>
    </row>
    <row r="5717" spans="1:2">
      <c r="A5717" s="102"/>
      <c r="B5717" s="102"/>
    </row>
    <row r="5718" spans="1:2">
      <c r="A5718" s="102"/>
      <c r="B5718" s="102"/>
    </row>
    <row r="5719" spans="1:2">
      <c r="A5719" s="102"/>
      <c r="B5719" s="102"/>
    </row>
    <row r="5720" spans="1:2">
      <c r="A5720" s="102"/>
      <c r="B5720" s="102"/>
    </row>
    <row r="5721" spans="1:2">
      <c r="A5721" s="102"/>
      <c r="B5721" s="102"/>
    </row>
    <row r="5722" spans="1:2">
      <c r="A5722" s="102"/>
      <c r="B5722" s="102"/>
    </row>
    <row r="5723" spans="1:2">
      <c r="A5723" s="102"/>
      <c r="B5723" s="102"/>
    </row>
    <row r="5724" spans="1:2">
      <c r="A5724" s="102"/>
      <c r="B5724" s="102"/>
    </row>
    <row r="5725" spans="1:2">
      <c r="A5725" s="102"/>
      <c r="B5725" s="102"/>
    </row>
    <row r="5726" spans="1:2">
      <c r="A5726" s="102"/>
      <c r="B5726" s="102"/>
    </row>
    <row r="5727" spans="1:2">
      <c r="A5727" s="102"/>
      <c r="B5727" s="102"/>
    </row>
    <row r="5728" spans="1:2">
      <c r="A5728" s="102"/>
      <c r="B5728" s="102"/>
    </row>
    <row r="5729" spans="1:2">
      <c r="A5729" s="102"/>
      <c r="B5729" s="102"/>
    </row>
    <row r="5730" spans="1:2">
      <c r="A5730" s="102"/>
      <c r="B5730" s="102"/>
    </row>
    <row r="5731" spans="1:2">
      <c r="A5731" s="102"/>
      <c r="B5731" s="102"/>
    </row>
    <row r="5732" spans="1:2">
      <c r="A5732" s="102"/>
      <c r="B5732" s="102"/>
    </row>
    <row r="5733" spans="1:2">
      <c r="A5733" s="102"/>
      <c r="B5733" s="102"/>
    </row>
    <row r="5734" spans="1:2">
      <c r="A5734" s="102"/>
      <c r="B5734" s="102"/>
    </row>
    <row r="5735" spans="1:2">
      <c r="A5735" s="102"/>
      <c r="B5735" s="102"/>
    </row>
    <row r="5736" spans="1:2">
      <c r="A5736" s="102"/>
      <c r="B5736" s="102"/>
    </row>
    <row r="5737" spans="1:2">
      <c r="A5737" s="102"/>
      <c r="B5737" s="102"/>
    </row>
    <row r="5738" spans="1:2">
      <c r="A5738" s="102"/>
      <c r="B5738" s="102"/>
    </row>
    <row r="5739" spans="1:2">
      <c r="A5739" s="102"/>
      <c r="B5739" s="102"/>
    </row>
    <row r="5740" spans="1:2">
      <c r="A5740" s="102"/>
      <c r="B5740" s="102"/>
    </row>
    <row r="5741" spans="1:2">
      <c r="A5741" s="102"/>
      <c r="B5741" s="102"/>
    </row>
    <row r="5742" spans="1:2">
      <c r="A5742" s="102"/>
      <c r="B5742" s="102"/>
    </row>
    <row r="5743" spans="1:2">
      <c r="A5743" s="102"/>
      <c r="B5743" s="102"/>
    </row>
    <row r="5744" spans="1:2">
      <c r="A5744" s="102"/>
      <c r="B5744" s="102"/>
    </row>
    <row r="5745" spans="1:2">
      <c r="A5745" s="102"/>
      <c r="B5745" s="102"/>
    </row>
    <row r="5746" spans="1:2">
      <c r="A5746" s="102"/>
      <c r="B5746" s="102"/>
    </row>
    <row r="5747" spans="1:2">
      <c r="A5747" s="102"/>
      <c r="B5747" s="102"/>
    </row>
    <row r="5748" spans="1:2">
      <c r="A5748" s="102"/>
      <c r="B5748" s="102"/>
    </row>
    <row r="5749" spans="1:2">
      <c r="A5749" s="102"/>
      <c r="B5749" s="102"/>
    </row>
    <row r="5750" spans="1:2">
      <c r="A5750" s="102"/>
      <c r="B5750" s="102"/>
    </row>
    <row r="5751" spans="1:2">
      <c r="A5751" s="102"/>
      <c r="B5751" s="102"/>
    </row>
    <row r="5752" spans="1:2">
      <c r="A5752" s="102"/>
      <c r="B5752" s="102"/>
    </row>
    <row r="5753" spans="1:2">
      <c r="A5753" s="102"/>
      <c r="B5753" s="102"/>
    </row>
    <row r="5754" spans="1:2">
      <c r="A5754" s="102"/>
      <c r="B5754" s="102"/>
    </row>
    <row r="5755" spans="1:2">
      <c r="A5755" s="102"/>
      <c r="B5755" s="102"/>
    </row>
    <row r="5756" spans="1:2">
      <c r="A5756" s="102"/>
      <c r="B5756" s="102"/>
    </row>
    <row r="5757" spans="1:2">
      <c r="A5757" s="102"/>
      <c r="B5757" s="102"/>
    </row>
    <row r="5758" spans="1:2">
      <c r="A5758" s="102"/>
      <c r="B5758" s="102"/>
    </row>
    <row r="5759" spans="1:2">
      <c r="A5759" s="102"/>
      <c r="B5759" s="102"/>
    </row>
    <row r="5760" spans="1:2">
      <c r="A5760" s="102"/>
      <c r="B5760" s="102"/>
    </row>
    <row r="5761" spans="1:2">
      <c r="A5761" s="102"/>
      <c r="B5761" s="102"/>
    </row>
    <row r="5762" spans="1:2">
      <c r="A5762" s="102"/>
      <c r="B5762" s="102"/>
    </row>
    <row r="5763" spans="1:2">
      <c r="A5763" s="102"/>
      <c r="B5763" s="102"/>
    </row>
    <row r="5764" spans="1:2">
      <c r="A5764" s="102"/>
      <c r="B5764" s="102"/>
    </row>
    <row r="5765" spans="1:2">
      <c r="A5765" s="102"/>
      <c r="B5765" s="102"/>
    </row>
    <row r="5766" spans="1:2">
      <c r="A5766" s="102"/>
      <c r="B5766" s="102"/>
    </row>
    <row r="5767" spans="1:2">
      <c r="A5767" s="102"/>
      <c r="B5767" s="102"/>
    </row>
    <row r="5768" spans="1:2">
      <c r="A5768" s="102"/>
      <c r="B5768" s="102"/>
    </row>
    <row r="5769" spans="1:2">
      <c r="A5769" s="102"/>
      <c r="B5769" s="102"/>
    </row>
    <row r="5770" spans="1:2">
      <c r="A5770" s="102"/>
      <c r="B5770" s="102"/>
    </row>
    <row r="5771" spans="1:2">
      <c r="A5771" s="102"/>
      <c r="B5771" s="102"/>
    </row>
    <row r="5772" spans="1:2">
      <c r="A5772" s="102"/>
      <c r="B5772" s="102"/>
    </row>
    <row r="5773" spans="1:2">
      <c r="A5773" s="102"/>
      <c r="B5773" s="102"/>
    </row>
    <row r="5774" spans="1:2">
      <c r="A5774" s="102"/>
      <c r="B5774" s="102"/>
    </row>
    <row r="5775" spans="1:2">
      <c r="A5775" s="102"/>
      <c r="B5775" s="102"/>
    </row>
    <row r="5776" spans="1:2">
      <c r="A5776" s="102"/>
      <c r="B5776" s="102"/>
    </row>
    <row r="5777" spans="1:2">
      <c r="A5777" s="102"/>
      <c r="B5777" s="102"/>
    </row>
    <row r="5778" spans="1:2">
      <c r="A5778" s="102"/>
      <c r="B5778" s="102"/>
    </row>
    <row r="5779" spans="1:2">
      <c r="A5779" s="102"/>
      <c r="B5779" s="102"/>
    </row>
    <row r="5780" spans="1:2">
      <c r="A5780" s="102"/>
      <c r="B5780" s="102"/>
    </row>
    <row r="5781" spans="1:2">
      <c r="A5781" s="102"/>
      <c r="B5781" s="102"/>
    </row>
    <row r="5782" spans="1:2">
      <c r="A5782" s="102"/>
      <c r="B5782" s="102"/>
    </row>
    <row r="5783" spans="1:2">
      <c r="A5783" s="102"/>
      <c r="B5783" s="102"/>
    </row>
    <row r="5784" spans="1:2">
      <c r="A5784" s="102"/>
      <c r="B5784" s="102"/>
    </row>
    <row r="5785" spans="1:2">
      <c r="A5785" s="102"/>
      <c r="B5785" s="102"/>
    </row>
    <row r="5786" spans="1:2">
      <c r="A5786" s="102"/>
      <c r="B5786" s="102"/>
    </row>
    <row r="5787" spans="1:2">
      <c r="A5787" s="102"/>
      <c r="B5787" s="102"/>
    </row>
    <row r="5788" spans="1:2">
      <c r="A5788" s="102"/>
      <c r="B5788" s="102"/>
    </row>
    <row r="5789" spans="1:2">
      <c r="A5789" s="102"/>
      <c r="B5789" s="102"/>
    </row>
    <row r="5790" spans="1:2">
      <c r="A5790" s="102"/>
      <c r="B5790" s="102"/>
    </row>
    <row r="5791" spans="1:2">
      <c r="A5791" s="102"/>
      <c r="B5791" s="102"/>
    </row>
    <row r="5792" spans="1:2">
      <c r="A5792" s="102"/>
      <c r="B5792" s="102"/>
    </row>
    <row r="5793" spans="1:2">
      <c r="A5793" s="102"/>
      <c r="B5793" s="102"/>
    </row>
    <row r="5794" spans="1:2">
      <c r="A5794" s="102"/>
      <c r="B5794" s="102"/>
    </row>
    <row r="5795" spans="1:2">
      <c r="A5795" s="102"/>
      <c r="B5795" s="102"/>
    </row>
    <row r="5796" spans="1:2">
      <c r="A5796" s="102"/>
      <c r="B5796" s="102"/>
    </row>
    <row r="5797" spans="1:2">
      <c r="A5797" s="102"/>
      <c r="B5797" s="102"/>
    </row>
    <row r="5798" spans="1:2">
      <c r="A5798" s="102"/>
      <c r="B5798" s="102"/>
    </row>
    <row r="5799" spans="1:2">
      <c r="A5799" s="102"/>
      <c r="B5799" s="102"/>
    </row>
    <row r="5800" spans="1:2">
      <c r="A5800" s="102"/>
      <c r="B5800" s="102"/>
    </row>
    <row r="5801" spans="1:2">
      <c r="A5801" s="102"/>
      <c r="B5801" s="102"/>
    </row>
    <row r="5802" spans="1:2">
      <c r="A5802" s="102"/>
      <c r="B5802" s="102"/>
    </row>
    <row r="5803" spans="1:2">
      <c r="A5803" s="102"/>
      <c r="B5803" s="102"/>
    </row>
    <row r="5804" spans="1:2">
      <c r="A5804" s="102"/>
      <c r="B5804" s="102"/>
    </row>
    <row r="5805" spans="1:2">
      <c r="A5805" s="102"/>
      <c r="B5805" s="102"/>
    </row>
    <row r="5806" spans="1:2">
      <c r="A5806" s="102"/>
      <c r="B5806" s="102"/>
    </row>
    <row r="5807" spans="1:2">
      <c r="A5807" s="102"/>
      <c r="B5807" s="102"/>
    </row>
    <row r="5808" spans="1:2">
      <c r="A5808" s="102"/>
      <c r="B5808" s="102"/>
    </row>
    <row r="5809" spans="1:2">
      <c r="A5809" s="102"/>
      <c r="B5809" s="102"/>
    </row>
    <row r="5810" spans="1:2">
      <c r="A5810" s="102"/>
      <c r="B5810" s="102"/>
    </row>
    <row r="5811" spans="1:2">
      <c r="A5811" s="102"/>
      <c r="B5811" s="102"/>
    </row>
    <row r="5812" spans="1:2">
      <c r="A5812" s="102"/>
      <c r="B5812" s="102"/>
    </row>
    <row r="5813" spans="1:2">
      <c r="A5813" s="102"/>
      <c r="B5813" s="102"/>
    </row>
    <row r="5814" spans="1:2">
      <c r="A5814" s="102"/>
      <c r="B5814" s="102"/>
    </row>
    <row r="5815" spans="1:2">
      <c r="A5815" s="102"/>
      <c r="B5815" s="102"/>
    </row>
    <row r="5816" spans="1:2">
      <c r="A5816" s="102"/>
      <c r="B5816" s="102"/>
    </row>
    <row r="5817" spans="1:2">
      <c r="A5817" s="102"/>
      <c r="B5817" s="102"/>
    </row>
    <row r="5818" spans="1:2">
      <c r="A5818" s="102"/>
      <c r="B5818" s="102"/>
    </row>
    <row r="5819" spans="1:2">
      <c r="A5819" s="102"/>
      <c r="B5819" s="102"/>
    </row>
    <row r="5820" spans="1:2">
      <c r="A5820" s="102"/>
      <c r="B5820" s="102"/>
    </row>
    <row r="5821" spans="1:2">
      <c r="A5821" s="102"/>
      <c r="B5821" s="102"/>
    </row>
    <row r="5822" spans="1:2">
      <c r="A5822" s="102"/>
      <c r="B5822" s="102"/>
    </row>
    <row r="5823" spans="1:2">
      <c r="A5823" s="102"/>
      <c r="B5823" s="102"/>
    </row>
    <row r="5824" spans="1:2">
      <c r="A5824" s="102"/>
      <c r="B5824" s="102"/>
    </row>
    <row r="5825" spans="1:2">
      <c r="A5825" s="102"/>
      <c r="B5825" s="102"/>
    </row>
    <row r="5826" spans="1:2">
      <c r="A5826" s="102"/>
      <c r="B5826" s="102"/>
    </row>
    <row r="5827" spans="1:2">
      <c r="A5827" s="102"/>
      <c r="B5827" s="102"/>
    </row>
    <row r="5828" spans="1:2">
      <c r="A5828" s="102"/>
      <c r="B5828" s="102"/>
    </row>
    <row r="5829" spans="1:2">
      <c r="A5829" s="102"/>
      <c r="B5829" s="102"/>
    </row>
    <row r="5830" spans="1:2">
      <c r="A5830" s="102"/>
      <c r="B5830" s="102"/>
    </row>
    <row r="5831" spans="1:2">
      <c r="A5831" s="102"/>
      <c r="B5831" s="102"/>
    </row>
    <row r="5832" spans="1:2">
      <c r="A5832" s="102"/>
      <c r="B5832" s="102"/>
    </row>
    <row r="5833" spans="1:2">
      <c r="A5833" s="102"/>
      <c r="B5833" s="102"/>
    </row>
    <row r="5834" spans="1:2">
      <c r="A5834" s="102"/>
      <c r="B5834" s="102"/>
    </row>
    <row r="5835" spans="1:2">
      <c r="A5835" s="102"/>
      <c r="B5835" s="102"/>
    </row>
    <row r="5836" spans="1:2">
      <c r="A5836" s="102"/>
      <c r="B5836" s="102"/>
    </row>
    <row r="5837" spans="1:2">
      <c r="A5837" s="102"/>
      <c r="B5837" s="102"/>
    </row>
    <row r="5838" spans="1:2">
      <c r="A5838" s="102"/>
      <c r="B5838" s="102"/>
    </row>
    <row r="5839" spans="1:2">
      <c r="A5839" s="102"/>
      <c r="B5839" s="102"/>
    </row>
    <row r="5840" spans="1:2">
      <c r="A5840" s="102"/>
      <c r="B5840" s="102"/>
    </row>
    <row r="5841" spans="1:2">
      <c r="A5841" s="102"/>
      <c r="B5841" s="102"/>
    </row>
    <row r="5842" spans="1:2">
      <c r="A5842" s="102"/>
      <c r="B5842" s="102"/>
    </row>
    <row r="5843" spans="1:2">
      <c r="A5843" s="102"/>
      <c r="B5843" s="102"/>
    </row>
    <row r="5844" spans="1:2">
      <c r="A5844" s="102"/>
      <c r="B5844" s="102"/>
    </row>
    <row r="5845" spans="1:2">
      <c r="A5845" s="102"/>
      <c r="B5845" s="102"/>
    </row>
    <row r="5846" spans="1:2">
      <c r="A5846" s="102"/>
      <c r="B5846" s="102"/>
    </row>
    <row r="5847" spans="1:2">
      <c r="A5847" s="102"/>
      <c r="B5847" s="102"/>
    </row>
    <row r="5848" spans="1:2">
      <c r="A5848" s="102"/>
      <c r="B5848" s="102"/>
    </row>
    <row r="5849" spans="1:2">
      <c r="A5849" s="102"/>
      <c r="B5849" s="102"/>
    </row>
    <row r="5850" spans="1:2">
      <c r="A5850" s="102"/>
      <c r="B5850" s="102"/>
    </row>
    <row r="5851" spans="1:2">
      <c r="A5851" s="102"/>
      <c r="B5851" s="102"/>
    </row>
    <row r="5852" spans="1:2">
      <c r="A5852" s="102"/>
      <c r="B5852" s="102"/>
    </row>
    <row r="5853" spans="1:2">
      <c r="A5853" s="102"/>
      <c r="B5853" s="102"/>
    </row>
    <row r="5854" spans="1:2">
      <c r="A5854" s="102"/>
      <c r="B5854" s="102"/>
    </row>
    <row r="5855" spans="1:2">
      <c r="A5855" s="102"/>
      <c r="B5855" s="102"/>
    </row>
    <row r="5856" spans="1:2">
      <c r="A5856" s="102"/>
      <c r="B5856" s="102"/>
    </row>
    <row r="5857" spans="1:2">
      <c r="A5857" s="102"/>
      <c r="B5857" s="102"/>
    </row>
    <row r="5858" spans="1:2">
      <c r="A5858" s="102"/>
      <c r="B5858" s="102"/>
    </row>
    <row r="5859" spans="1:2">
      <c r="A5859" s="102"/>
      <c r="B5859" s="102"/>
    </row>
    <row r="5860" spans="1:2">
      <c r="A5860" s="102"/>
      <c r="B5860" s="102"/>
    </row>
    <row r="5861" spans="1:2">
      <c r="A5861" s="102"/>
      <c r="B5861" s="102"/>
    </row>
    <row r="5862" spans="1:2">
      <c r="A5862" s="102"/>
      <c r="B5862" s="102"/>
    </row>
    <row r="5863" spans="1:2">
      <c r="A5863" s="102"/>
      <c r="B5863" s="102"/>
    </row>
    <row r="5864" spans="1:2">
      <c r="A5864" s="102"/>
      <c r="B5864" s="102"/>
    </row>
    <row r="5865" spans="1:2">
      <c r="A5865" s="102"/>
      <c r="B5865" s="102"/>
    </row>
    <row r="5866" spans="1:2">
      <c r="A5866" s="102"/>
      <c r="B5866" s="102"/>
    </row>
    <row r="5867" spans="1:2">
      <c r="A5867" s="102"/>
      <c r="B5867" s="102"/>
    </row>
    <row r="5868" spans="1:2">
      <c r="A5868" s="102"/>
      <c r="B5868" s="102"/>
    </row>
    <row r="5869" spans="1:2">
      <c r="A5869" s="102"/>
      <c r="B5869" s="102"/>
    </row>
    <row r="5870" spans="1:2">
      <c r="A5870" s="102"/>
      <c r="B5870" s="102"/>
    </row>
    <row r="5871" spans="1:2">
      <c r="A5871" s="102"/>
      <c r="B5871" s="102"/>
    </row>
    <row r="5872" spans="1:2">
      <c r="A5872" s="102"/>
      <c r="B5872" s="102"/>
    </row>
    <row r="5873" spans="1:2">
      <c r="A5873" s="102"/>
      <c r="B5873" s="102"/>
    </row>
    <row r="5874" spans="1:2">
      <c r="A5874" s="102"/>
      <c r="B5874" s="102"/>
    </row>
    <row r="5875" spans="1:2">
      <c r="A5875" s="102"/>
      <c r="B5875" s="102"/>
    </row>
    <row r="5876" spans="1:2">
      <c r="A5876" s="102"/>
      <c r="B5876" s="102"/>
    </row>
    <row r="5877" spans="1:2">
      <c r="A5877" s="102"/>
      <c r="B5877" s="102"/>
    </row>
    <row r="5878" spans="1:2">
      <c r="A5878" s="102"/>
      <c r="B5878" s="102"/>
    </row>
    <row r="5879" spans="1:2">
      <c r="A5879" s="102"/>
      <c r="B5879" s="102"/>
    </row>
    <row r="5880" spans="1:2">
      <c r="A5880" s="102"/>
      <c r="B5880" s="102"/>
    </row>
    <row r="5881" spans="1:2">
      <c r="A5881" s="102"/>
      <c r="B5881" s="102"/>
    </row>
    <row r="5882" spans="1:2">
      <c r="A5882" s="102"/>
      <c r="B5882" s="102"/>
    </row>
    <row r="5883" spans="1:2">
      <c r="A5883" s="102"/>
      <c r="B5883" s="102"/>
    </row>
    <row r="5884" spans="1:2">
      <c r="A5884" s="102"/>
      <c r="B5884" s="102"/>
    </row>
    <row r="5885" spans="1:2">
      <c r="A5885" s="102"/>
      <c r="B5885" s="102"/>
    </row>
    <row r="5886" spans="1:2">
      <c r="A5886" s="102"/>
      <c r="B5886" s="102"/>
    </row>
    <row r="5887" spans="1:2">
      <c r="A5887" s="102"/>
      <c r="B5887" s="102"/>
    </row>
    <row r="5888" spans="1:2">
      <c r="A5888" s="102"/>
      <c r="B5888" s="102"/>
    </row>
    <row r="5889" spans="1:2">
      <c r="A5889" s="102"/>
      <c r="B5889" s="102"/>
    </row>
    <row r="5890" spans="1:2">
      <c r="A5890" s="102"/>
      <c r="B5890" s="102"/>
    </row>
    <row r="5891" spans="1:2">
      <c r="A5891" s="102"/>
      <c r="B5891" s="102"/>
    </row>
    <row r="5892" spans="1:2">
      <c r="A5892" s="102"/>
      <c r="B5892" s="102"/>
    </row>
    <row r="5893" spans="1:2">
      <c r="A5893" s="102"/>
      <c r="B5893" s="102"/>
    </row>
    <row r="5894" spans="1:2">
      <c r="A5894" s="102"/>
      <c r="B5894" s="102"/>
    </row>
    <row r="5895" spans="1:2">
      <c r="A5895" s="102"/>
      <c r="B5895" s="102"/>
    </row>
    <row r="5896" spans="1:2">
      <c r="A5896" s="102"/>
      <c r="B5896" s="102"/>
    </row>
    <row r="5897" spans="1:2">
      <c r="A5897" s="102"/>
      <c r="B5897" s="102"/>
    </row>
    <row r="5898" spans="1:2">
      <c r="A5898" s="102"/>
      <c r="B5898" s="102"/>
    </row>
    <row r="5899" spans="1:2">
      <c r="A5899" s="102"/>
      <c r="B5899" s="102"/>
    </row>
    <row r="5900" spans="1:2">
      <c r="A5900" s="102"/>
      <c r="B5900" s="102"/>
    </row>
    <row r="5901" spans="1:2">
      <c r="A5901" s="102"/>
      <c r="B5901" s="102"/>
    </row>
    <row r="5902" spans="1:2">
      <c r="A5902" s="102"/>
      <c r="B5902" s="102"/>
    </row>
    <row r="5903" spans="1:2">
      <c r="A5903" s="102"/>
      <c r="B5903" s="102"/>
    </row>
    <row r="5904" spans="1:2">
      <c r="A5904" s="102"/>
      <c r="B5904" s="102"/>
    </row>
    <row r="5905" spans="1:2">
      <c r="A5905" s="102"/>
      <c r="B5905" s="102"/>
    </row>
    <row r="5906" spans="1:2">
      <c r="A5906" s="102"/>
      <c r="B5906" s="102"/>
    </row>
    <row r="5907" spans="1:2">
      <c r="A5907" s="102"/>
      <c r="B5907" s="102"/>
    </row>
    <row r="5908" spans="1:2">
      <c r="A5908" s="102"/>
      <c r="B5908" s="102"/>
    </row>
    <row r="5909" spans="1:2">
      <c r="A5909" s="102"/>
      <c r="B5909" s="102"/>
    </row>
    <row r="5910" spans="1:2">
      <c r="A5910" s="102"/>
      <c r="B5910" s="102"/>
    </row>
    <row r="5911" spans="1:2">
      <c r="A5911" s="102"/>
      <c r="B5911" s="102"/>
    </row>
    <row r="5912" spans="1:2">
      <c r="A5912" s="102"/>
      <c r="B5912" s="102"/>
    </row>
    <row r="5913" spans="1:2">
      <c r="A5913" s="102"/>
      <c r="B5913" s="102"/>
    </row>
    <row r="5914" spans="1:2">
      <c r="A5914" s="102"/>
      <c r="B5914" s="102"/>
    </row>
    <row r="5915" spans="1:2">
      <c r="A5915" s="102"/>
      <c r="B5915" s="102"/>
    </row>
    <row r="5916" spans="1:2">
      <c r="A5916" s="102"/>
      <c r="B5916" s="102"/>
    </row>
    <row r="5917" spans="1:2">
      <c r="A5917" s="102"/>
      <c r="B5917" s="102"/>
    </row>
    <row r="5918" spans="1:2">
      <c r="A5918" s="102"/>
      <c r="B5918" s="102"/>
    </row>
    <row r="5919" spans="1:2">
      <c r="A5919" s="102"/>
      <c r="B5919" s="102"/>
    </row>
    <row r="5920" spans="1:2">
      <c r="A5920" s="102"/>
      <c r="B5920" s="102"/>
    </row>
    <row r="5921" spans="1:2">
      <c r="A5921" s="102"/>
      <c r="B5921" s="102"/>
    </row>
    <row r="5922" spans="1:2">
      <c r="A5922" s="102"/>
      <c r="B5922" s="102"/>
    </row>
    <row r="5923" spans="1:2">
      <c r="A5923" s="102"/>
      <c r="B5923" s="102"/>
    </row>
    <row r="5924" spans="1:2">
      <c r="A5924" s="102"/>
      <c r="B5924" s="102"/>
    </row>
    <row r="5925" spans="1:2">
      <c r="A5925" s="102"/>
      <c r="B5925" s="102"/>
    </row>
    <row r="5926" spans="1:2">
      <c r="A5926" s="102"/>
      <c r="B5926" s="102"/>
    </row>
    <row r="5927" spans="1:2">
      <c r="A5927" s="102"/>
      <c r="B5927" s="102"/>
    </row>
    <row r="5928" spans="1:2">
      <c r="A5928" s="102"/>
      <c r="B5928" s="102"/>
    </row>
    <row r="5929" spans="1:2">
      <c r="A5929" s="102"/>
      <c r="B5929" s="102"/>
    </row>
    <row r="5930" spans="1:2">
      <c r="A5930" s="102"/>
      <c r="B5930" s="102"/>
    </row>
    <row r="5931" spans="1:2">
      <c r="A5931" s="102"/>
      <c r="B5931" s="102"/>
    </row>
    <row r="5932" spans="1:2">
      <c r="A5932" s="102"/>
      <c r="B5932" s="102"/>
    </row>
    <row r="5933" spans="1:2">
      <c r="A5933" s="102"/>
      <c r="B5933" s="102"/>
    </row>
    <row r="5934" spans="1:2">
      <c r="A5934" s="102"/>
      <c r="B5934" s="102"/>
    </row>
    <row r="5935" spans="1:2">
      <c r="A5935" s="102"/>
      <c r="B5935" s="102"/>
    </row>
    <row r="5936" spans="1:2">
      <c r="A5936" s="102"/>
      <c r="B5936" s="102"/>
    </row>
    <row r="5937" spans="1:2">
      <c r="A5937" s="102"/>
      <c r="B5937" s="102"/>
    </row>
    <row r="5938" spans="1:2">
      <c r="A5938" s="102"/>
      <c r="B5938" s="102"/>
    </row>
    <row r="5939" spans="1:2">
      <c r="A5939" s="102"/>
      <c r="B5939" s="102"/>
    </row>
    <row r="5940" spans="1:2">
      <c r="A5940" s="102"/>
      <c r="B5940" s="102"/>
    </row>
    <row r="5941" spans="1:2">
      <c r="A5941" s="102"/>
      <c r="B5941" s="102"/>
    </row>
    <row r="5942" spans="1:2">
      <c r="A5942" s="102"/>
      <c r="B5942" s="102"/>
    </row>
    <row r="5943" spans="1:2">
      <c r="A5943" s="102"/>
      <c r="B5943" s="102"/>
    </row>
    <row r="5944" spans="1:2">
      <c r="A5944" s="102"/>
      <c r="B5944" s="102"/>
    </row>
    <row r="5945" spans="1:2">
      <c r="A5945" s="102"/>
      <c r="B5945" s="102"/>
    </row>
    <row r="5946" spans="1:2">
      <c r="A5946" s="102"/>
      <c r="B5946" s="102"/>
    </row>
    <row r="5947" spans="1:2">
      <c r="A5947" s="102"/>
      <c r="B5947" s="102"/>
    </row>
    <row r="5948" spans="1:2">
      <c r="A5948" s="102"/>
      <c r="B5948" s="102"/>
    </row>
    <row r="5949" spans="1:2">
      <c r="A5949" s="102"/>
      <c r="B5949" s="102"/>
    </row>
    <row r="5950" spans="1:2">
      <c r="A5950" s="102"/>
      <c r="B5950" s="102"/>
    </row>
    <row r="5951" spans="1:2">
      <c r="A5951" s="102"/>
      <c r="B5951" s="102"/>
    </row>
    <row r="5952" spans="1:2">
      <c r="A5952" s="102"/>
      <c r="B5952" s="102"/>
    </row>
    <row r="5953" spans="1:2">
      <c r="A5953" s="102"/>
      <c r="B5953" s="102"/>
    </row>
    <row r="5954" spans="1:2">
      <c r="A5954" s="102"/>
      <c r="B5954" s="102"/>
    </row>
    <row r="5955" spans="1:2">
      <c r="A5955" s="102"/>
      <c r="B5955" s="102"/>
    </row>
    <row r="5956" spans="1:2">
      <c r="A5956" s="102"/>
      <c r="B5956" s="102"/>
    </row>
    <row r="5957" spans="1:2">
      <c r="A5957" s="102"/>
      <c r="B5957" s="102"/>
    </row>
    <row r="5958" spans="1:2">
      <c r="A5958" s="102"/>
      <c r="B5958" s="102"/>
    </row>
    <row r="5959" spans="1:2">
      <c r="A5959" s="102"/>
      <c r="B5959" s="102"/>
    </row>
    <row r="5960" spans="1:2">
      <c r="A5960" s="102"/>
      <c r="B5960" s="102"/>
    </row>
    <row r="5961" spans="1:2">
      <c r="A5961" s="102"/>
      <c r="B5961" s="102"/>
    </row>
    <row r="5962" spans="1:2">
      <c r="A5962" s="102"/>
      <c r="B5962" s="102"/>
    </row>
    <row r="5963" spans="1:2">
      <c r="A5963" s="102"/>
      <c r="B5963" s="102"/>
    </row>
    <row r="5964" spans="1:2">
      <c r="A5964" s="102"/>
      <c r="B5964" s="102"/>
    </row>
    <row r="5965" spans="1:2">
      <c r="A5965" s="102"/>
      <c r="B5965" s="102"/>
    </row>
    <row r="5966" spans="1:2">
      <c r="A5966" s="102"/>
      <c r="B5966" s="102"/>
    </row>
    <row r="5967" spans="1:2">
      <c r="A5967" s="102"/>
      <c r="B5967" s="102"/>
    </row>
    <row r="5968" spans="1:2">
      <c r="A5968" s="102"/>
      <c r="B5968" s="102"/>
    </row>
    <row r="5969" spans="1:2">
      <c r="A5969" s="102"/>
      <c r="B5969" s="102"/>
    </row>
    <row r="5970" spans="1:2">
      <c r="A5970" s="102"/>
      <c r="B5970" s="102"/>
    </row>
    <row r="5971" spans="1:2">
      <c r="A5971" s="102"/>
      <c r="B5971" s="102"/>
    </row>
    <row r="5972" spans="1:2">
      <c r="A5972" s="102"/>
      <c r="B5972" s="102"/>
    </row>
    <row r="5973" spans="1:2">
      <c r="A5973" s="102"/>
      <c r="B5973" s="102"/>
    </row>
    <row r="5974" spans="1:2">
      <c r="A5974" s="102"/>
      <c r="B5974" s="102"/>
    </row>
    <row r="5975" spans="1:2">
      <c r="A5975" s="102"/>
      <c r="B5975" s="102"/>
    </row>
    <row r="5976" spans="1:2">
      <c r="A5976" s="102"/>
      <c r="B5976" s="102"/>
    </row>
    <row r="5977" spans="1:2">
      <c r="A5977" s="102"/>
      <c r="B5977" s="102"/>
    </row>
    <row r="5978" spans="1:2">
      <c r="A5978" s="102"/>
      <c r="B5978" s="102"/>
    </row>
    <row r="5979" spans="1:2">
      <c r="A5979" s="102"/>
      <c r="B5979" s="102"/>
    </row>
    <row r="5980" spans="1:2">
      <c r="A5980" s="102"/>
      <c r="B5980" s="102"/>
    </row>
    <row r="5981" spans="1:2">
      <c r="A5981" s="102"/>
      <c r="B5981" s="102"/>
    </row>
    <row r="5982" spans="1:2">
      <c r="A5982" s="102"/>
      <c r="B5982" s="102"/>
    </row>
    <row r="5983" spans="1:2">
      <c r="A5983" s="102"/>
      <c r="B5983" s="102"/>
    </row>
    <row r="5984" spans="1:2">
      <c r="A5984" s="102"/>
      <c r="B5984" s="102"/>
    </row>
    <row r="5985" spans="1:2">
      <c r="A5985" s="102"/>
      <c r="B5985" s="102"/>
    </row>
    <row r="5986" spans="1:2">
      <c r="A5986" s="102"/>
      <c r="B5986" s="102"/>
    </row>
    <row r="5987" spans="1:2">
      <c r="A5987" s="102"/>
      <c r="B5987" s="102"/>
    </row>
    <row r="5988" spans="1:2">
      <c r="A5988" s="102"/>
      <c r="B5988" s="102"/>
    </row>
    <row r="5989" spans="1:2">
      <c r="A5989" s="102"/>
      <c r="B5989" s="102"/>
    </row>
    <row r="5990" spans="1:2">
      <c r="A5990" s="102"/>
      <c r="B5990" s="102"/>
    </row>
    <row r="5991" spans="1:2">
      <c r="A5991" s="102"/>
      <c r="B5991" s="102"/>
    </row>
    <row r="5992" spans="1:2">
      <c r="A5992" s="102"/>
      <c r="B5992" s="102"/>
    </row>
    <row r="5993" spans="1:2">
      <c r="A5993" s="102"/>
      <c r="B5993" s="102"/>
    </row>
    <row r="5994" spans="1:2">
      <c r="A5994" s="102"/>
      <c r="B5994" s="102"/>
    </row>
    <row r="5995" spans="1:2">
      <c r="A5995" s="102"/>
      <c r="B5995" s="102"/>
    </row>
    <row r="5996" spans="1:2">
      <c r="A5996" s="102"/>
      <c r="B5996" s="102"/>
    </row>
    <row r="5997" spans="1:2">
      <c r="A5997" s="102"/>
      <c r="B5997" s="102"/>
    </row>
    <row r="5998" spans="1:2">
      <c r="A5998" s="102"/>
      <c r="B5998" s="102"/>
    </row>
    <row r="5999" spans="1:2">
      <c r="A5999" s="102"/>
      <c r="B5999" s="102"/>
    </row>
    <row r="6000" spans="1:2">
      <c r="A6000" s="102"/>
      <c r="B6000" s="102"/>
    </row>
    <row r="6001" spans="1:2">
      <c r="A6001" s="102"/>
      <c r="B6001" s="102"/>
    </row>
    <row r="6002" spans="1:2">
      <c r="A6002" s="102"/>
      <c r="B6002" s="102"/>
    </row>
    <row r="6003" spans="1:2">
      <c r="A6003" s="102"/>
      <c r="B6003" s="102"/>
    </row>
    <row r="6004" spans="1:2">
      <c r="A6004" s="102"/>
      <c r="B6004" s="102"/>
    </row>
    <row r="6005" spans="1:2">
      <c r="A6005" s="102"/>
      <c r="B6005" s="102"/>
    </row>
    <row r="6006" spans="1:2">
      <c r="A6006" s="102"/>
      <c r="B6006" s="102"/>
    </row>
    <row r="6007" spans="1:2">
      <c r="A6007" s="102"/>
      <c r="B6007" s="102"/>
    </row>
    <row r="6008" spans="1:2">
      <c r="A6008" s="102"/>
      <c r="B6008" s="102"/>
    </row>
    <row r="6009" spans="1:2">
      <c r="A6009" s="102"/>
      <c r="B6009" s="102"/>
    </row>
    <row r="6010" spans="1:2">
      <c r="A6010" s="102"/>
      <c r="B6010" s="102"/>
    </row>
    <row r="6011" spans="1:2">
      <c r="A6011" s="102"/>
      <c r="B6011" s="102"/>
    </row>
    <row r="6012" spans="1:2">
      <c r="A6012" s="102"/>
      <c r="B6012" s="102"/>
    </row>
    <row r="6013" spans="1:2">
      <c r="A6013" s="102"/>
      <c r="B6013" s="102"/>
    </row>
    <row r="6014" spans="1:2">
      <c r="A6014" s="102"/>
      <c r="B6014" s="102"/>
    </row>
    <row r="6015" spans="1:2">
      <c r="A6015" s="102"/>
      <c r="B6015" s="102"/>
    </row>
    <row r="6016" spans="1:2">
      <c r="A6016" s="102"/>
      <c r="B6016" s="102"/>
    </row>
    <row r="6017" spans="1:2">
      <c r="A6017" s="102"/>
      <c r="B6017" s="102"/>
    </row>
    <row r="6018" spans="1:2">
      <c r="A6018" s="102"/>
      <c r="B6018" s="102"/>
    </row>
    <row r="6019" spans="1:2">
      <c r="A6019" s="102"/>
      <c r="B6019" s="102"/>
    </row>
    <row r="6020" spans="1:2">
      <c r="A6020" s="102"/>
      <c r="B6020" s="102"/>
    </row>
    <row r="6021" spans="1:2">
      <c r="A6021" s="102"/>
      <c r="B6021" s="102"/>
    </row>
    <row r="6022" spans="1:2">
      <c r="A6022" s="102"/>
      <c r="B6022" s="102"/>
    </row>
    <row r="6023" spans="1:2">
      <c r="A6023" s="102"/>
      <c r="B6023" s="102"/>
    </row>
    <row r="6024" spans="1:2">
      <c r="A6024" s="102"/>
      <c r="B6024" s="102"/>
    </row>
    <row r="6025" spans="1:2">
      <c r="A6025" s="102"/>
      <c r="B6025" s="102"/>
    </row>
    <row r="6026" spans="1:2">
      <c r="A6026" s="102"/>
      <c r="B6026" s="102"/>
    </row>
    <row r="6027" spans="1:2">
      <c r="A6027" s="102"/>
      <c r="B6027" s="102"/>
    </row>
    <row r="6028" spans="1:2">
      <c r="A6028" s="102"/>
      <c r="B6028" s="102"/>
    </row>
    <row r="6029" spans="1:2">
      <c r="A6029" s="102"/>
      <c r="B6029" s="102"/>
    </row>
    <row r="6030" spans="1:2">
      <c r="A6030" s="102"/>
      <c r="B6030" s="102"/>
    </row>
    <row r="6031" spans="1:2">
      <c r="A6031" s="102"/>
      <c r="B6031" s="102"/>
    </row>
    <row r="6032" spans="1:2">
      <c r="A6032" s="102"/>
      <c r="B6032" s="102"/>
    </row>
    <row r="6033" spans="1:2">
      <c r="A6033" s="102"/>
      <c r="B6033" s="102"/>
    </row>
    <row r="6034" spans="1:2">
      <c r="A6034" s="102"/>
      <c r="B6034" s="102"/>
    </row>
    <row r="6035" spans="1:2">
      <c r="A6035" s="102"/>
      <c r="B6035" s="102"/>
    </row>
    <row r="6036" spans="1:2">
      <c r="A6036" s="102"/>
      <c r="B6036" s="102"/>
    </row>
    <row r="6037" spans="1:2">
      <c r="A6037" s="102"/>
      <c r="B6037" s="102"/>
    </row>
    <row r="6038" spans="1:2">
      <c r="A6038" s="102"/>
      <c r="B6038" s="102"/>
    </row>
    <row r="6039" spans="1:2">
      <c r="A6039" s="102"/>
      <c r="B6039" s="102"/>
    </row>
    <row r="6040" spans="1:2">
      <c r="A6040" s="102"/>
      <c r="B6040" s="102"/>
    </row>
    <row r="6041" spans="1:2">
      <c r="A6041" s="102"/>
      <c r="B6041" s="102"/>
    </row>
    <row r="6042" spans="1:2">
      <c r="A6042" s="102"/>
      <c r="B6042" s="102"/>
    </row>
    <row r="6043" spans="1:2">
      <c r="A6043" s="102"/>
      <c r="B6043" s="102"/>
    </row>
    <row r="6044" spans="1:2">
      <c r="A6044" s="102"/>
      <c r="B6044" s="102"/>
    </row>
    <row r="6045" spans="1:2">
      <c r="A6045" s="102"/>
      <c r="B6045" s="102"/>
    </row>
    <row r="6046" spans="1:2">
      <c r="A6046" s="102"/>
      <c r="B6046" s="102"/>
    </row>
    <row r="6047" spans="1:2">
      <c r="A6047" s="102"/>
      <c r="B6047" s="102"/>
    </row>
    <row r="6048" spans="1:2">
      <c r="A6048" s="102"/>
      <c r="B6048" s="102"/>
    </row>
    <row r="6049" spans="1:2">
      <c r="A6049" s="102"/>
      <c r="B6049" s="102"/>
    </row>
    <row r="6050" spans="1:2">
      <c r="A6050" s="102"/>
      <c r="B6050" s="102"/>
    </row>
    <row r="6051" spans="1:2">
      <c r="A6051" s="102"/>
      <c r="B6051" s="102"/>
    </row>
    <row r="6052" spans="1:2">
      <c r="A6052" s="102"/>
      <c r="B6052" s="102"/>
    </row>
    <row r="6053" spans="1:2">
      <c r="A6053" s="102"/>
      <c r="B6053" s="102"/>
    </row>
    <row r="6054" spans="1:2">
      <c r="A6054" s="102"/>
      <c r="B6054" s="102"/>
    </row>
    <row r="6055" spans="1:2">
      <c r="A6055" s="102"/>
      <c r="B6055" s="102"/>
    </row>
    <row r="6056" spans="1:2">
      <c r="A6056" s="102"/>
      <c r="B6056" s="102"/>
    </row>
    <row r="6057" spans="1:2">
      <c r="A6057" s="102"/>
      <c r="B6057" s="102"/>
    </row>
    <row r="6058" spans="1:2">
      <c r="A6058" s="102"/>
      <c r="B6058" s="102"/>
    </row>
    <row r="6059" spans="1:2">
      <c r="A6059" s="102"/>
      <c r="B6059" s="102"/>
    </row>
    <row r="6060" spans="1:2">
      <c r="A6060" s="102"/>
      <c r="B6060" s="102"/>
    </row>
    <row r="6061" spans="1:2">
      <c r="A6061" s="102"/>
      <c r="B6061" s="102"/>
    </row>
    <row r="6062" spans="1:2">
      <c r="A6062" s="102"/>
      <c r="B6062" s="102"/>
    </row>
    <row r="6063" spans="1:2">
      <c r="A6063" s="102"/>
      <c r="B6063" s="102"/>
    </row>
    <row r="6064" spans="1:2">
      <c r="A6064" s="102"/>
      <c r="B6064" s="102"/>
    </row>
    <row r="6065" spans="1:2">
      <c r="A6065" s="102"/>
      <c r="B6065" s="102"/>
    </row>
    <row r="6066" spans="1:2">
      <c r="A6066" s="102"/>
      <c r="B6066" s="102"/>
    </row>
    <row r="6067" spans="1:2">
      <c r="A6067" s="102"/>
      <c r="B6067" s="102"/>
    </row>
    <row r="6068" spans="1:2">
      <c r="A6068" s="102"/>
      <c r="B6068" s="102"/>
    </row>
    <row r="6069" spans="1:2">
      <c r="A6069" s="102"/>
      <c r="B6069" s="102"/>
    </row>
    <row r="6070" spans="1:2">
      <c r="A6070" s="102"/>
      <c r="B6070" s="102"/>
    </row>
    <row r="6071" spans="1:2">
      <c r="A6071" s="102"/>
      <c r="B6071" s="102"/>
    </row>
    <row r="6072" spans="1:2">
      <c r="A6072" s="102"/>
      <c r="B6072" s="102"/>
    </row>
    <row r="6073" spans="1:2">
      <c r="A6073" s="102"/>
      <c r="B6073" s="102"/>
    </row>
    <row r="6074" spans="1:2">
      <c r="A6074" s="102"/>
      <c r="B6074" s="102"/>
    </row>
    <row r="6075" spans="1:2">
      <c r="A6075" s="102"/>
      <c r="B6075" s="102"/>
    </row>
    <row r="6076" spans="1:2">
      <c r="A6076" s="102"/>
      <c r="B6076" s="102"/>
    </row>
    <row r="6077" spans="1:2">
      <c r="A6077" s="102"/>
      <c r="B6077" s="102"/>
    </row>
    <row r="6078" spans="1:2">
      <c r="A6078" s="102"/>
      <c r="B6078" s="102"/>
    </row>
    <row r="6079" spans="1:2">
      <c r="A6079" s="102"/>
      <c r="B6079" s="102"/>
    </row>
    <row r="6080" spans="1:2">
      <c r="A6080" s="102"/>
      <c r="B6080" s="102"/>
    </row>
    <row r="6081" spans="1:2">
      <c r="A6081" s="102"/>
      <c r="B6081" s="102"/>
    </row>
    <row r="6082" spans="1:2">
      <c r="A6082" s="102"/>
      <c r="B6082" s="102"/>
    </row>
    <row r="6083" spans="1:2">
      <c r="A6083" s="102"/>
      <c r="B6083" s="102"/>
    </row>
    <row r="6084" spans="1:2">
      <c r="A6084" s="102"/>
      <c r="B6084" s="102"/>
    </row>
    <row r="6085" spans="1:2">
      <c r="A6085" s="102"/>
      <c r="B6085" s="102"/>
    </row>
    <row r="6086" spans="1:2">
      <c r="A6086" s="102"/>
      <c r="B6086" s="102"/>
    </row>
    <row r="6087" spans="1:2">
      <c r="A6087" s="102"/>
      <c r="B6087" s="102"/>
    </row>
    <row r="6088" spans="1:2">
      <c r="A6088" s="102"/>
      <c r="B6088" s="102"/>
    </row>
    <row r="6089" spans="1:2">
      <c r="A6089" s="102"/>
      <c r="B6089" s="102"/>
    </row>
    <row r="6090" spans="1:2">
      <c r="A6090" s="102"/>
      <c r="B6090" s="102"/>
    </row>
    <row r="6091" spans="1:2">
      <c r="A6091" s="102"/>
      <c r="B6091" s="102"/>
    </row>
    <row r="6092" spans="1:2">
      <c r="A6092" s="102"/>
      <c r="B6092" s="102"/>
    </row>
    <row r="6093" spans="1:2">
      <c r="A6093" s="102"/>
      <c r="B6093" s="102"/>
    </row>
    <row r="6094" spans="1:2">
      <c r="A6094" s="102"/>
      <c r="B6094" s="102"/>
    </row>
    <row r="6095" spans="1:2">
      <c r="A6095" s="102"/>
      <c r="B6095" s="102"/>
    </row>
    <row r="6096" spans="1:2">
      <c r="A6096" s="102"/>
      <c r="B6096" s="102"/>
    </row>
    <row r="6097" spans="1:2">
      <c r="A6097" s="102"/>
      <c r="B6097" s="102"/>
    </row>
    <row r="6098" spans="1:2">
      <c r="A6098" s="102"/>
      <c r="B6098" s="102"/>
    </row>
    <row r="6099" spans="1:2">
      <c r="A6099" s="102"/>
      <c r="B6099" s="102"/>
    </row>
    <row r="6100" spans="1:2">
      <c r="A6100" s="102"/>
      <c r="B6100" s="102"/>
    </row>
    <row r="6101" spans="1:2">
      <c r="A6101" s="102"/>
      <c r="B6101" s="102"/>
    </row>
    <row r="6102" spans="1:2">
      <c r="A6102" s="102"/>
      <c r="B6102" s="102"/>
    </row>
    <row r="6103" spans="1:2">
      <c r="A6103" s="102"/>
      <c r="B6103" s="102"/>
    </row>
    <row r="6104" spans="1:2">
      <c r="A6104" s="102"/>
      <c r="B6104" s="102"/>
    </row>
    <row r="6105" spans="1:2">
      <c r="A6105" s="102"/>
      <c r="B6105" s="102"/>
    </row>
    <row r="6106" spans="1:2">
      <c r="A6106" s="102"/>
      <c r="B6106" s="102"/>
    </row>
    <row r="6107" spans="1:2">
      <c r="A6107" s="102"/>
      <c r="B6107" s="102"/>
    </row>
    <row r="6108" spans="1:2">
      <c r="A6108" s="102"/>
      <c r="B6108" s="102"/>
    </row>
    <row r="6109" spans="1:2">
      <c r="A6109" s="102"/>
      <c r="B6109" s="102"/>
    </row>
    <row r="6110" spans="1:2">
      <c r="A6110" s="102"/>
      <c r="B6110" s="102"/>
    </row>
    <row r="6111" spans="1:2">
      <c r="A6111" s="102"/>
      <c r="B6111" s="102"/>
    </row>
    <row r="6112" spans="1:2">
      <c r="A6112" s="102"/>
      <c r="B6112" s="102"/>
    </row>
    <row r="6113" spans="1:2">
      <c r="A6113" s="102"/>
      <c r="B6113" s="102"/>
    </row>
    <row r="6114" spans="1:2">
      <c r="A6114" s="102"/>
      <c r="B6114" s="102"/>
    </row>
    <row r="6115" spans="1:2">
      <c r="A6115" s="102"/>
      <c r="B6115" s="102"/>
    </row>
    <row r="6116" spans="1:2">
      <c r="A6116" s="102"/>
      <c r="B6116" s="102"/>
    </row>
    <row r="6117" spans="1:2">
      <c r="A6117" s="102"/>
      <c r="B6117" s="102"/>
    </row>
    <row r="6118" spans="1:2">
      <c r="A6118" s="102"/>
      <c r="B6118" s="102"/>
    </row>
    <row r="6119" spans="1:2">
      <c r="A6119" s="102"/>
      <c r="B6119" s="102"/>
    </row>
    <row r="6120" spans="1:2">
      <c r="A6120" s="102"/>
      <c r="B6120" s="102"/>
    </row>
    <row r="6121" spans="1:2">
      <c r="A6121" s="102"/>
      <c r="B6121" s="102"/>
    </row>
    <row r="6122" spans="1:2">
      <c r="A6122" s="102"/>
      <c r="B6122" s="102"/>
    </row>
    <row r="6123" spans="1:2">
      <c r="A6123" s="102"/>
      <c r="B6123" s="102"/>
    </row>
    <row r="6124" spans="1:2">
      <c r="A6124" s="102"/>
      <c r="B6124" s="102"/>
    </row>
    <row r="6125" spans="1:2">
      <c r="A6125" s="102"/>
      <c r="B6125" s="102"/>
    </row>
    <row r="6126" spans="1:2">
      <c r="A6126" s="102"/>
      <c r="B6126" s="102"/>
    </row>
    <row r="6127" spans="1:2">
      <c r="A6127" s="102"/>
      <c r="B6127" s="102"/>
    </row>
    <row r="6128" spans="1:2">
      <c r="A6128" s="102"/>
      <c r="B6128" s="102"/>
    </row>
    <row r="6129" spans="1:2">
      <c r="A6129" s="102"/>
      <c r="B6129" s="102"/>
    </row>
    <row r="6130" spans="1:2">
      <c r="A6130" s="102"/>
      <c r="B6130" s="102"/>
    </row>
    <row r="6131" spans="1:2">
      <c r="A6131" s="102"/>
      <c r="B6131" s="102"/>
    </row>
    <row r="6132" spans="1:2">
      <c r="A6132" s="102"/>
      <c r="B6132" s="102"/>
    </row>
    <row r="6133" spans="1:2">
      <c r="A6133" s="102"/>
      <c r="B6133" s="102"/>
    </row>
    <row r="6134" spans="1:2">
      <c r="A6134" s="102"/>
      <c r="B6134" s="102"/>
    </row>
    <row r="6135" spans="1:2">
      <c r="A6135" s="102"/>
      <c r="B6135" s="102"/>
    </row>
    <row r="6136" spans="1:2">
      <c r="A6136" s="102"/>
      <c r="B6136" s="102"/>
    </row>
    <row r="6137" spans="1:2">
      <c r="A6137" s="102"/>
      <c r="B6137" s="102"/>
    </row>
    <row r="6138" spans="1:2">
      <c r="A6138" s="102"/>
      <c r="B6138" s="102"/>
    </row>
    <row r="6139" spans="1:2">
      <c r="A6139" s="102"/>
      <c r="B6139" s="102"/>
    </row>
    <row r="6140" spans="1:2">
      <c r="A6140" s="102"/>
      <c r="B6140" s="102"/>
    </row>
    <row r="6141" spans="1:2">
      <c r="A6141" s="102"/>
      <c r="B6141" s="102"/>
    </row>
    <row r="6142" spans="1:2">
      <c r="A6142" s="102"/>
      <c r="B6142" s="102"/>
    </row>
    <row r="6143" spans="1:2">
      <c r="A6143" s="102"/>
      <c r="B6143" s="102"/>
    </row>
    <row r="6144" spans="1:2">
      <c r="A6144" s="102"/>
      <c r="B6144" s="102"/>
    </row>
    <row r="6145" spans="1:2">
      <c r="A6145" s="102"/>
      <c r="B6145" s="102"/>
    </row>
    <row r="6146" spans="1:2">
      <c r="A6146" s="102"/>
      <c r="B6146" s="102"/>
    </row>
    <row r="6147" spans="1:2">
      <c r="A6147" s="102"/>
      <c r="B6147" s="102"/>
    </row>
    <row r="6148" spans="1:2">
      <c r="A6148" s="102"/>
      <c r="B6148" s="102"/>
    </row>
    <row r="6149" spans="1:2">
      <c r="A6149" s="102"/>
      <c r="B6149" s="102"/>
    </row>
    <row r="6150" spans="1:2">
      <c r="A6150" s="102"/>
      <c r="B6150" s="102"/>
    </row>
    <row r="6151" spans="1:2">
      <c r="A6151" s="102"/>
      <c r="B6151" s="102"/>
    </row>
    <row r="6152" spans="1:2">
      <c r="A6152" s="102"/>
      <c r="B6152" s="102"/>
    </row>
    <row r="6153" spans="1:2">
      <c r="A6153" s="102"/>
      <c r="B6153" s="102"/>
    </row>
    <row r="6154" spans="1:2">
      <c r="A6154" s="102"/>
      <c r="B6154" s="102"/>
    </row>
    <row r="6155" spans="1:2">
      <c r="A6155" s="102"/>
      <c r="B6155" s="102"/>
    </row>
    <row r="6156" spans="1:2">
      <c r="A6156" s="102"/>
      <c r="B6156" s="102"/>
    </row>
    <row r="6157" spans="1:2">
      <c r="A6157" s="102"/>
      <c r="B6157" s="102"/>
    </row>
    <row r="6158" spans="1:2">
      <c r="A6158" s="102"/>
      <c r="B6158" s="102"/>
    </row>
    <row r="6159" spans="1:2">
      <c r="A6159" s="102"/>
      <c r="B6159" s="102"/>
    </row>
    <row r="6160" spans="1:2">
      <c r="A6160" s="102"/>
      <c r="B6160" s="102"/>
    </row>
    <row r="6161" spans="1:2">
      <c r="A6161" s="102"/>
      <c r="B6161" s="102"/>
    </row>
    <row r="6162" spans="1:2">
      <c r="A6162" s="102"/>
      <c r="B6162" s="102"/>
    </row>
    <row r="6163" spans="1:2">
      <c r="A6163" s="102"/>
      <c r="B6163" s="102"/>
    </row>
    <row r="6164" spans="1:2">
      <c r="A6164" s="102"/>
      <c r="B6164" s="102"/>
    </row>
    <row r="6165" spans="1:2">
      <c r="A6165" s="102"/>
      <c r="B6165" s="102"/>
    </row>
    <row r="6166" spans="1:2">
      <c r="A6166" s="102"/>
      <c r="B6166" s="102"/>
    </row>
    <row r="6167" spans="1:2">
      <c r="A6167" s="102"/>
      <c r="B6167" s="102"/>
    </row>
    <row r="6168" spans="1:2">
      <c r="A6168" s="102"/>
      <c r="B6168" s="102"/>
    </row>
    <row r="6169" spans="1:2">
      <c r="A6169" s="102"/>
      <c r="B6169" s="102"/>
    </row>
    <row r="6170" spans="1:2">
      <c r="A6170" s="102"/>
      <c r="B6170" s="102"/>
    </row>
    <row r="6171" spans="1:2">
      <c r="A6171" s="102"/>
      <c r="B6171" s="102"/>
    </row>
    <row r="6172" spans="1:2">
      <c r="A6172" s="102"/>
      <c r="B6172" s="102"/>
    </row>
    <row r="6173" spans="1:2">
      <c r="A6173" s="102"/>
      <c r="B6173" s="102"/>
    </row>
    <row r="6174" spans="1:2">
      <c r="A6174" s="102"/>
      <c r="B6174" s="102"/>
    </row>
    <row r="6175" spans="1:2">
      <c r="A6175" s="102"/>
      <c r="B6175" s="102"/>
    </row>
    <row r="6176" spans="1:2">
      <c r="A6176" s="102"/>
      <c r="B6176" s="102"/>
    </row>
    <row r="6177" spans="1:2">
      <c r="A6177" s="102"/>
      <c r="B6177" s="102"/>
    </row>
    <row r="6178" spans="1:2">
      <c r="A6178" s="102"/>
      <c r="B6178" s="102"/>
    </row>
    <row r="6179" spans="1:2">
      <c r="A6179" s="102"/>
      <c r="B6179" s="102"/>
    </row>
    <row r="6180" spans="1:2">
      <c r="A6180" s="102"/>
      <c r="B6180" s="102"/>
    </row>
    <row r="6181" spans="1:2">
      <c r="A6181" s="102"/>
      <c r="B6181" s="102"/>
    </row>
    <row r="6182" spans="1:2">
      <c r="A6182" s="102"/>
      <c r="B6182" s="102"/>
    </row>
    <row r="6183" spans="1:2">
      <c r="A6183" s="102"/>
      <c r="B6183" s="102"/>
    </row>
    <row r="6184" spans="1:2">
      <c r="A6184" s="102"/>
      <c r="B6184" s="102"/>
    </row>
    <row r="6185" spans="1:2">
      <c r="A6185" s="102"/>
      <c r="B6185" s="102"/>
    </row>
    <row r="6186" spans="1:2">
      <c r="A6186" s="102"/>
      <c r="B6186" s="102"/>
    </row>
    <row r="6187" spans="1:2">
      <c r="A6187" s="102"/>
      <c r="B6187" s="102"/>
    </row>
    <row r="6188" spans="1:2">
      <c r="A6188" s="102"/>
      <c r="B6188" s="102"/>
    </row>
    <row r="6189" spans="1:2">
      <c r="A6189" s="102"/>
      <c r="B6189" s="102"/>
    </row>
    <row r="6190" spans="1:2">
      <c r="A6190" s="102"/>
      <c r="B6190" s="102"/>
    </row>
    <row r="6191" spans="1:2">
      <c r="A6191" s="102"/>
      <c r="B6191" s="102"/>
    </row>
    <row r="6192" spans="1:2">
      <c r="A6192" s="102"/>
      <c r="B6192" s="102"/>
    </row>
    <row r="6193" spans="1:2">
      <c r="A6193" s="102"/>
      <c r="B6193" s="102"/>
    </row>
    <row r="6194" spans="1:2">
      <c r="A6194" s="102"/>
      <c r="B6194" s="102"/>
    </row>
    <row r="6195" spans="1:2">
      <c r="A6195" s="102"/>
      <c r="B6195" s="102"/>
    </row>
    <row r="6196" spans="1:2">
      <c r="A6196" s="102"/>
      <c r="B6196" s="102"/>
    </row>
    <row r="6197" spans="1:2">
      <c r="A6197" s="102"/>
      <c r="B6197" s="102"/>
    </row>
    <row r="6198" spans="1:2">
      <c r="A6198" s="102"/>
      <c r="B6198" s="102"/>
    </row>
    <row r="6199" spans="1:2">
      <c r="A6199" s="102"/>
      <c r="B6199" s="102"/>
    </row>
    <row r="6200" spans="1:2">
      <c r="A6200" s="102"/>
      <c r="B6200" s="102"/>
    </row>
    <row r="6201" spans="1:2">
      <c r="A6201" s="102"/>
      <c r="B6201" s="102"/>
    </row>
    <row r="6202" spans="1:2">
      <c r="A6202" s="102"/>
      <c r="B6202" s="102"/>
    </row>
    <row r="6203" spans="1:2">
      <c r="A6203" s="102"/>
      <c r="B6203" s="102"/>
    </row>
    <row r="6204" spans="1:2">
      <c r="A6204" s="102"/>
      <c r="B6204" s="102"/>
    </row>
    <row r="6205" spans="1:2">
      <c r="A6205" s="102"/>
      <c r="B6205" s="102"/>
    </row>
    <row r="6206" spans="1:2">
      <c r="A6206" s="102"/>
      <c r="B6206" s="102"/>
    </row>
    <row r="6207" spans="1:2">
      <c r="A6207" s="102"/>
      <c r="B6207" s="102"/>
    </row>
    <row r="6208" spans="1:2">
      <c r="A6208" s="102"/>
      <c r="B6208" s="102"/>
    </row>
    <row r="6209" spans="1:2">
      <c r="A6209" s="102"/>
      <c r="B6209" s="102"/>
    </row>
    <row r="6210" spans="1:2">
      <c r="A6210" s="102"/>
      <c r="B6210" s="102"/>
    </row>
    <row r="6211" spans="1:2">
      <c r="A6211" s="102"/>
      <c r="B6211" s="102"/>
    </row>
    <row r="6212" spans="1:2">
      <c r="A6212" s="102"/>
      <c r="B6212" s="102"/>
    </row>
    <row r="6213" spans="1:2">
      <c r="A6213" s="102"/>
      <c r="B6213" s="102"/>
    </row>
    <row r="6214" spans="1:2">
      <c r="A6214" s="102"/>
      <c r="B6214" s="102"/>
    </row>
    <row r="6215" spans="1:2">
      <c r="A6215" s="102"/>
      <c r="B6215" s="102"/>
    </row>
    <row r="6216" spans="1:2">
      <c r="A6216" s="102"/>
      <c r="B6216" s="102"/>
    </row>
    <row r="6217" spans="1:2">
      <c r="A6217" s="102"/>
      <c r="B6217" s="102"/>
    </row>
    <row r="6218" spans="1:2">
      <c r="A6218" s="102"/>
      <c r="B6218" s="102"/>
    </row>
    <row r="6219" spans="1:2">
      <c r="A6219" s="102"/>
      <c r="B6219" s="102"/>
    </row>
    <row r="6220" spans="1:2">
      <c r="A6220" s="102"/>
      <c r="B6220" s="102"/>
    </row>
    <row r="6221" spans="1:2">
      <c r="A6221" s="102"/>
      <c r="B6221" s="102"/>
    </row>
    <row r="6222" spans="1:2">
      <c r="A6222" s="102"/>
      <c r="B6222" s="102"/>
    </row>
    <row r="6223" spans="1:2">
      <c r="A6223" s="102"/>
      <c r="B6223" s="102"/>
    </row>
    <row r="6224" spans="1:2">
      <c r="A6224" s="102"/>
      <c r="B6224" s="102"/>
    </row>
    <row r="6225" spans="1:2">
      <c r="A6225" s="102"/>
      <c r="B6225" s="102"/>
    </row>
    <row r="6226" spans="1:2">
      <c r="A6226" s="102"/>
      <c r="B6226" s="102"/>
    </row>
    <row r="6227" spans="1:2">
      <c r="A6227" s="102"/>
      <c r="B6227" s="102"/>
    </row>
    <row r="6228" spans="1:2">
      <c r="A6228" s="102"/>
      <c r="B6228" s="102"/>
    </row>
    <row r="6229" spans="1:2">
      <c r="A6229" s="102"/>
      <c r="B6229" s="102"/>
    </row>
    <row r="6230" spans="1:2">
      <c r="A6230" s="102"/>
      <c r="B6230" s="102"/>
    </row>
    <row r="6231" spans="1:2">
      <c r="A6231" s="102"/>
      <c r="B6231" s="102"/>
    </row>
    <row r="6232" spans="1:2">
      <c r="A6232" s="102"/>
      <c r="B6232" s="102"/>
    </row>
    <row r="6233" spans="1:2">
      <c r="A6233" s="102"/>
      <c r="B6233" s="102"/>
    </row>
    <row r="6234" spans="1:2">
      <c r="A6234" s="102"/>
      <c r="B6234" s="102"/>
    </row>
    <row r="6235" spans="1:2">
      <c r="A6235" s="102"/>
      <c r="B6235" s="102"/>
    </row>
    <row r="6236" spans="1:2">
      <c r="A6236" s="102"/>
      <c r="B6236" s="102"/>
    </row>
    <row r="6237" spans="1:2">
      <c r="A6237" s="102"/>
      <c r="B6237" s="102"/>
    </row>
    <row r="6238" spans="1:2">
      <c r="A6238" s="102"/>
      <c r="B6238" s="102"/>
    </row>
    <row r="6239" spans="1:2">
      <c r="A6239" s="102"/>
      <c r="B6239" s="102"/>
    </row>
    <row r="6240" spans="1:2">
      <c r="A6240" s="102"/>
      <c r="B6240" s="102"/>
    </row>
    <row r="6241" spans="1:2">
      <c r="A6241" s="102"/>
      <c r="B6241" s="102"/>
    </row>
    <row r="6242" spans="1:2">
      <c r="A6242" s="102"/>
      <c r="B6242" s="102"/>
    </row>
    <row r="6243" spans="1:2">
      <c r="A6243" s="102"/>
      <c r="B6243" s="102"/>
    </row>
    <row r="6244" spans="1:2">
      <c r="A6244" s="102"/>
      <c r="B6244" s="102"/>
    </row>
    <row r="6245" spans="1:2">
      <c r="A6245" s="102"/>
      <c r="B6245" s="102"/>
    </row>
    <row r="6246" spans="1:2">
      <c r="A6246" s="102"/>
      <c r="B6246" s="102"/>
    </row>
    <row r="6247" spans="1:2">
      <c r="A6247" s="102"/>
      <c r="B6247" s="102"/>
    </row>
    <row r="6248" spans="1:2">
      <c r="A6248" s="102"/>
      <c r="B6248" s="102"/>
    </row>
    <row r="6249" spans="1:2">
      <c r="A6249" s="102"/>
      <c r="B6249" s="102"/>
    </row>
    <row r="6250" spans="1:2">
      <c r="A6250" s="102"/>
      <c r="B6250" s="102"/>
    </row>
    <row r="6251" spans="1:2">
      <c r="A6251" s="102"/>
      <c r="B6251" s="102"/>
    </row>
    <row r="6252" spans="1:2">
      <c r="A6252" s="102"/>
      <c r="B6252" s="102"/>
    </row>
    <row r="6253" spans="1:2">
      <c r="A6253" s="102"/>
      <c r="B6253" s="102"/>
    </row>
    <row r="6254" spans="1:2">
      <c r="A6254" s="102"/>
      <c r="B6254" s="102"/>
    </row>
    <row r="6255" spans="1:2">
      <c r="A6255" s="102"/>
      <c r="B6255" s="102"/>
    </row>
    <row r="6256" spans="1:2">
      <c r="A6256" s="102"/>
      <c r="B6256" s="102"/>
    </row>
    <row r="6257" spans="1:2">
      <c r="A6257" s="102"/>
      <c r="B6257" s="102"/>
    </row>
    <row r="6258" spans="1:2">
      <c r="A6258" s="102"/>
      <c r="B6258" s="102"/>
    </row>
    <row r="6259" spans="1:2">
      <c r="A6259" s="102"/>
      <c r="B6259" s="102"/>
    </row>
    <row r="6260" spans="1:2">
      <c r="A6260" s="102"/>
      <c r="B6260" s="102"/>
    </row>
    <row r="6261" spans="1:2">
      <c r="A6261" s="102"/>
      <c r="B6261" s="102"/>
    </row>
    <row r="6262" spans="1:2">
      <c r="A6262" s="102"/>
      <c r="B6262" s="102"/>
    </row>
    <row r="6263" spans="1:2">
      <c r="A6263" s="102"/>
      <c r="B6263" s="102"/>
    </row>
    <row r="6264" spans="1:2">
      <c r="A6264" s="102"/>
      <c r="B6264" s="102"/>
    </row>
    <row r="6265" spans="1:2">
      <c r="A6265" s="102"/>
      <c r="B6265" s="102"/>
    </row>
    <row r="6266" spans="1:2">
      <c r="A6266" s="102"/>
      <c r="B6266" s="102"/>
    </row>
    <row r="6267" spans="1:2">
      <c r="A6267" s="102"/>
      <c r="B6267" s="102"/>
    </row>
    <row r="6268" spans="1:2">
      <c r="A6268" s="102"/>
      <c r="B6268" s="102"/>
    </row>
    <row r="6269" spans="1:2">
      <c r="A6269" s="102"/>
      <c r="B6269" s="102"/>
    </row>
    <row r="6270" spans="1:2">
      <c r="A6270" s="102"/>
      <c r="B6270" s="102"/>
    </row>
    <row r="6271" spans="1:2">
      <c r="A6271" s="102"/>
      <c r="B6271" s="102"/>
    </row>
    <row r="6272" spans="1:2">
      <c r="A6272" s="102"/>
      <c r="B6272" s="102"/>
    </row>
    <row r="6273" spans="1:2">
      <c r="A6273" s="102"/>
      <c r="B6273" s="102"/>
    </row>
    <row r="6274" spans="1:2">
      <c r="A6274" s="102"/>
      <c r="B6274" s="102"/>
    </row>
    <row r="6275" spans="1:2">
      <c r="A6275" s="102"/>
      <c r="B6275" s="102"/>
    </row>
    <row r="6276" spans="1:2">
      <c r="A6276" s="102"/>
      <c r="B6276" s="102"/>
    </row>
    <row r="6277" spans="1:2">
      <c r="A6277" s="102"/>
      <c r="B6277" s="102"/>
    </row>
    <row r="6278" spans="1:2">
      <c r="A6278" s="102"/>
      <c r="B6278" s="102"/>
    </row>
    <row r="6279" spans="1:2">
      <c r="A6279" s="102"/>
      <c r="B6279" s="102"/>
    </row>
    <row r="6280" spans="1:2">
      <c r="A6280" s="102"/>
      <c r="B6280" s="102"/>
    </row>
    <row r="6281" spans="1:2">
      <c r="A6281" s="102"/>
      <c r="B6281" s="102"/>
    </row>
    <row r="6282" spans="1:2">
      <c r="A6282" s="102"/>
      <c r="B6282" s="102"/>
    </row>
    <row r="6283" spans="1:2">
      <c r="A6283" s="102"/>
      <c r="B6283" s="102"/>
    </row>
    <row r="6284" spans="1:2">
      <c r="A6284" s="102"/>
      <c r="B6284" s="102"/>
    </row>
    <row r="6285" spans="1:2">
      <c r="A6285" s="102"/>
      <c r="B6285" s="102"/>
    </row>
    <row r="6286" spans="1:2">
      <c r="A6286" s="102"/>
      <c r="B6286" s="102"/>
    </row>
    <row r="6287" spans="1:2">
      <c r="A6287" s="102"/>
      <c r="B6287" s="102"/>
    </row>
    <row r="6288" spans="1:2">
      <c r="A6288" s="102"/>
      <c r="B6288" s="102"/>
    </row>
    <row r="6289" spans="1:2">
      <c r="A6289" s="102"/>
      <c r="B6289" s="102"/>
    </row>
    <row r="6290" spans="1:2">
      <c r="A6290" s="102"/>
      <c r="B6290" s="102"/>
    </row>
    <row r="6291" spans="1:2">
      <c r="A6291" s="102"/>
      <c r="B6291" s="102"/>
    </row>
    <row r="6292" spans="1:2">
      <c r="A6292" s="102"/>
      <c r="B6292" s="102"/>
    </row>
    <row r="6293" spans="1:2">
      <c r="A6293" s="102"/>
      <c r="B6293" s="102"/>
    </row>
    <row r="6294" spans="1:2">
      <c r="A6294" s="102"/>
      <c r="B6294" s="102"/>
    </row>
    <row r="6295" spans="1:2">
      <c r="A6295" s="102"/>
      <c r="B6295" s="102"/>
    </row>
    <row r="6296" spans="1:2">
      <c r="A6296" s="102"/>
      <c r="B6296" s="102"/>
    </row>
    <row r="6297" spans="1:2">
      <c r="A6297" s="102"/>
      <c r="B6297" s="102"/>
    </row>
    <row r="6298" spans="1:2">
      <c r="A6298" s="102"/>
      <c r="B6298" s="102"/>
    </row>
    <row r="6299" spans="1:2">
      <c r="A6299" s="102"/>
      <c r="B6299" s="102"/>
    </row>
    <row r="6300" spans="1:2">
      <c r="A6300" s="102"/>
      <c r="B6300" s="102"/>
    </row>
    <row r="6301" spans="1:2">
      <c r="A6301" s="102"/>
      <c r="B6301" s="102"/>
    </row>
    <row r="6302" spans="1:2">
      <c r="A6302" s="102"/>
      <c r="B6302" s="102"/>
    </row>
    <row r="6303" spans="1:2">
      <c r="A6303" s="102"/>
      <c r="B6303" s="102"/>
    </row>
    <row r="6304" spans="1:2">
      <c r="A6304" s="102"/>
      <c r="B6304" s="102"/>
    </row>
    <row r="6305" spans="1:2">
      <c r="A6305" s="102"/>
      <c r="B6305" s="102"/>
    </row>
    <row r="6306" spans="1:2">
      <c r="A6306" s="102"/>
      <c r="B6306" s="102"/>
    </row>
    <row r="6307" spans="1:2">
      <c r="A6307" s="102"/>
      <c r="B6307" s="102"/>
    </row>
    <row r="6308" spans="1:2">
      <c r="A6308" s="102"/>
      <c r="B6308" s="102"/>
    </row>
    <row r="6309" spans="1:2">
      <c r="A6309" s="102"/>
      <c r="B6309" s="102"/>
    </row>
    <row r="6310" spans="1:2">
      <c r="A6310" s="102"/>
      <c r="B6310" s="102"/>
    </row>
    <row r="6311" spans="1:2">
      <c r="A6311" s="102"/>
      <c r="B6311" s="102"/>
    </row>
    <row r="6312" spans="1:2">
      <c r="A6312" s="102"/>
      <c r="B6312" s="102"/>
    </row>
    <row r="6313" spans="1:2">
      <c r="A6313" s="102"/>
      <c r="B6313" s="102"/>
    </row>
    <row r="6314" spans="1:2">
      <c r="A6314" s="102"/>
      <c r="B6314" s="102"/>
    </row>
    <row r="6315" spans="1:2">
      <c r="A6315" s="102"/>
      <c r="B6315" s="102"/>
    </row>
    <row r="6316" spans="1:2">
      <c r="A6316" s="102"/>
      <c r="B6316" s="102"/>
    </row>
    <row r="6317" spans="1:2">
      <c r="A6317" s="102"/>
      <c r="B6317" s="102"/>
    </row>
    <row r="6318" spans="1:2">
      <c r="A6318" s="102"/>
      <c r="B6318" s="102"/>
    </row>
    <row r="6319" spans="1:2">
      <c r="A6319" s="102"/>
      <c r="B6319" s="102"/>
    </row>
    <row r="6320" spans="1:2">
      <c r="A6320" s="102"/>
      <c r="B6320" s="102"/>
    </row>
    <row r="6321" spans="1:2">
      <c r="A6321" s="102"/>
      <c r="B6321" s="102"/>
    </row>
    <row r="6322" spans="1:2">
      <c r="A6322" s="102"/>
      <c r="B6322" s="102"/>
    </row>
    <row r="6323" spans="1:2">
      <c r="A6323" s="102"/>
      <c r="B6323" s="102"/>
    </row>
    <row r="6324" spans="1:2">
      <c r="A6324" s="102"/>
      <c r="B6324" s="102"/>
    </row>
    <row r="6325" spans="1:2">
      <c r="A6325" s="102"/>
      <c r="B6325" s="102"/>
    </row>
    <row r="6326" spans="1:2">
      <c r="A6326" s="102"/>
      <c r="B6326" s="102"/>
    </row>
    <row r="6327" spans="1:2">
      <c r="A6327" s="102"/>
      <c r="B6327" s="102"/>
    </row>
    <row r="6328" spans="1:2">
      <c r="A6328" s="102"/>
      <c r="B6328" s="102"/>
    </row>
    <row r="6329" spans="1:2">
      <c r="A6329" s="102"/>
      <c r="B6329" s="102"/>
    </row>
    <row r="6330" spans="1:2">
      <c r="A6330" s="102"/>
      <c r="B6330" s="102"/>
    </row>
    <row r="6331" spans="1:2">
      <c r="A6331" s="102"/>
      <c r="B6331" s="102"/>
    </row>
    <row r="6332" spans="1:2">
      <c r="A6332" s="102"/>
      <c r="B6332" s="102"/>
    </row>
    <row r="6333" spans="1:2">
      <c r="A6333" s="102"/>
      <c r="B6333" s="102"/>
    </row>
    <row r="6334" spans="1:2">
      <c r="A6334" s="102"/>
      <c r="B6334" s="102"/>
    </row>
    <row r="6335" spans="1:2">
      <c r="A6335" s="102"/>
      <c r="B6335" s="102"/>
    </row>
    <row r="6336" spans="1:2">
      <c r="A6336" s="102"/>
      <c r="B6336" s="102"/>
    </row>
    <row r="6337" spans="1:2">
      <c r="A6337" s="102"/>
      <c r="B6337" s="102"/>
    </row>
    <row r="6338" spans="1:2">
      <c r="A6338" s="102"/>
      <c r="B6338" s="102"/>
    </row>
    <row r="6339" spans="1:2">
      <c r="A6339" s="102"/>
      <c r="B6339" s="102"/>
    </row>
    <row r="6340" spans="1:2">
      <c r="A6340" s="102"/>
      <c r="B6340" s="102"/>
    </row>
    <row r="6341" spans="1:2">
      <c r="A6341" s="102"/>
      <c r="B6341" s="102"/>
    </row>
    <row r="6342" spans="1:2">
      <c r="A6342" s="102"/>
      <c r="B6342" s="102"/>
    </row>
    <row r="6343" spans="1:2">
      <c r="A6343" s="102"/>
      <c r="B6343" s="102"/>
    </row>
    <row r="6344" spans="1:2">
      <c r="A6344" s="102"/>
      <c r="B6344" s="102"/>
    </row>
    <row r="6345" spans="1:2">
      <c r="A6345" s="102"/>
      <c r="B6345" s="102"/>
    </row>
    <row r="6346" spans="1:2">
      <c r="A6346" s="102"/>
      <c r="B6346" s="102"/>
    </row>
    <row r="6347" spans="1:2">
      <c r="A6347" s="102"/>
      <c r="B6347" s="102"/>
    </row>
    <row r="6348" spans="1:2">
      <c r="A6348" s="102"/>
      <c r="B6348" s="102"/>
    </row>
    <row r="6349" spans="1:2">
      <c r="A6349" s="102"/>
      <c r="B6349" s="102"/>
    </row>
    <row r="6350" spans="1:2">
      <c r="A6350" s="102"/>
      <c r="B6350" s="102"/>
    </row>
    <row r="6351" spans="1:2">
      <c r="A6351" s="102"/>
      <c r="B6351" s="102"/>
    </row>
    <row r="6352" spans="1:2">
      <c r="A6352" s="102"/>
      <c r="B6352" s="102"/>
    </row>
    <row r="6353" spans="1:2">
      <c r="A6353" s="102"/>
      <c r="B6353" s="102"/>
    </row>
    <row r="6354" spans="1:2">
      <c r="A6354" s="102"/>
      <c r="B6354" s="102"/>
    </row>
    <row r="6355" spans="1:2">
      <c r="A6355" s="102"/>
      <c r="B6355" s="102"/>
    </row>
    <row r="6356" spans="1:2">
      <c r="A6356" s="102"/>
      <c r="B6356" s="102"/>
    </row>
    <row r="6357" spans="1:2">
      <c r="A6357" s="102"/>
      <c r="B6357" s="102"/>
    </row>
    <row r="6358" spans="1:2">
      <c r="A6358" s="102"/>
      <c r="B6358" s="102"/>
    </row>
    <row r="6359" spans="1:2">
      <c r="A6359" s="102"/>
      <c r="B6359" s="102"/>
    </row>
    <row r="6360" spans="1:2">
      <c r="A6360" s="102"/>
      <c r="B6360" s="102"/>
    </row>
    <row r="6361" spans="1:2">
      <c r="A6361" s="102"/>
      <c r="B6361" s="102"/>
    </row>
    <row r="6362" spans="1:2">
      <c r="A6362" s="102"/>
      <c r="B6362" s="102"/>
    </row>
    <row r="6363" spans="1:2">
      <c r="A6363" s="102"/>
      <c r="B6363" s="102"/>
    </row>
    <row r="6364" spans="1:2">
      <c r="A6364" s="102"/>
      <c r="B6364" s="102"/>
    </row>
    <row r="6365" spans="1:2">
      <c r="A6365" s="102"/>
      <c r="B6365" s="102"/>
    </row>
    <row r="6366" spans="1:2">
      <c r="A6366" s="102"/>
      <c r="B6366" s="102"/>
    </row>
    <row r="6367" spans="1:2">
      <c r="A6367" s="102"/>
      <c r="B6367" s="102"/>
    </row>
    <row r="6368" spans="1:2">
      <c r="A6368" s="102"/>
      <c r="B6368" s="102"/>
    </row>
    <row r="6369" spans="1:2">
      <c r="A6369" s="102"/>
      <c r="B6369" s="102"/>
    </row>
    <row r="6370" spans="1:2">
      <c r="A6370" s="102"/>
      <c r="B6370" s="102"/>
    </row>
    <row r="6371" spans="1:2">
      <c r="A6371" s="102"/>
      <c r="B6371" s="102"/>
    </row>
    <row r="6372" spans="1:2">
      <c r="A6372" s="102"/>
      <c r="B6372" s="102"/>
    </row>
    <row r="6373" spans="1:2">
      <c r="A6373" s="102"/>
      <c r="B6373" s="102"/>
    </row>
    <row r="6374" spans="1:2">
      <c r="A6374" s="102"/>
      <c r="B6374" s="102"/>
    </row>
    <row r="6375" spans="1:2">
      <c r="A6375" s="102"/>
      <c r="B6375" s="102"/>
    </row>
    <row r="6376" spans="1:2">
      <c r="A6376" s="102"/>
      <c r="B6376" s="102"/>
    </row>
    <row r="6377" spans="1:2">
      <c r="A6377" s="102"/>
      <c r="B6377" s="102"/>
    </row>
    <row r="6378" spans="1:2">
      <c r="A6378" s="102"/>
      <c r="B6378" s="102"/>
    </row>
    <row r="6379" spans="1:2">
      <c r="A6379" s="102"/>
      <c r="B6379" s="102"/>
    </row>
    <row r="6380" spans="1:2">
      <c r="A6380" s="102"/>
      <c r="B6380" s="102"/>
    </row>
    <row r="6381" spans="1:2">
      <c r="A6381" s="102"/>
      <c r="B6381" s="102"/>
    </row>
    <row r="6382" spans="1:2">
      <c r="A6382" s="102"/>
      <c r="B6382" s="102"/>
    </row>
    <row r="6383" spans="1:2">
      <c r="A6383" s="102"/>
      <c r="B6383" s="102"/>
    </row>
    <row r="6384" spans="1:2">
      <c r="A6384" s="102"/>
      <c r="B6384" s="102"/>
    </row>
    <row r="6385" spans="1:2">
      <c r="A6385" s="102"/>
      <c r="B6385" s="102"/>
    </row>
    <row r="6386" spans="1:2">
      <c r="A6386" s="102"/>
      <c r="B6386" s="102"/>
    </row>
    <row r="6387" spans="1:2">
      <c r="A6387" s="102"/>
      <c r="B6387" s="102"/>
    </row>
    <row r="6388" spans="1:2">
      <c r="A6388" s="102"/>
      <c r="B6388" s="102"/>
    </row>
    <row r="6389" spans="1:2">
      <c r="A6389" s="102"/>
      <c r="B6389" s="102"/>
    </row>
    <row r="6390" spans="1:2">
      <c r="A6390" s="102"/>
      <c r="B6390" s="102"/>
    </row>
    <row r="6391" spans="1:2">
      <c r="A6391" s="102"/>
      <c r="B6391" s="102"/>
    </row>
    <row r="6392" spans="1:2">
      <c r="A6392" s="102"/>
      <c r="B6392" s="102"/>
    </row>
    <row r="6393" spans="1:2">
      <c r="A6393" s="102"/>
      <c r="B6393" s="102"/>
    </row>
    <row r="6394" spans="1:2">
      <c r="A6394" s="102"/>
      <c r="B6394" s="102"/>
    </row>
    <row r="6395" spans="1:2">
      <c r="A6395" s="102"/>
      <c r="B6395" s="102"/>
    </row>
    <row r="6396" spans="1:2">
      <c r="A6396" s="102"/>
      <c r="B6396" s="102"/>
    </row>
    <row r="6397" spans="1:2">
      <c r="A6397" s="102"/>
      <c r="B6397" s="102"/>
    </row>
    <row r="6398" spans="1:2">
      <c r="A6398" s="102"/>
      <c r="B6398" s="102"/>
    </row>
    <row r="6399" spans="1:2">
      <c r="A6399" s="102"/>
      <c r="B6399" s="102"/>
    </row>
    <row r="6400" spans="1:2">
      <c r="A6400" s="102"/>
      <c r="B6400" s="102"/>
    </row>
    <row r="6401" spans="1:2">
      <c r="A6401" s="102"/>
      <c r="B6401" s="102"/>
    </row>
    <row r="6402" spans="1:2">
      <c r="A6402" s="102"/>
      <c r="B6402" s="102"/>
    </row>
    <row r="6403" spans="1:2">
      <c r="A6403" s="102"/>
      <c r="B6403" s="102"/>
    </row>
    <row r="6404" spans="1:2">
      <c r="A6404" s="102"/>
      <c r="B6404" s="102"/>
    </row>
    <row r="6405" spans="1:2">
      <c r="A6405" s="102"/>
      <c r="B6405" s="102"/>
    </row>
    <row r="6406" spans="1:2">
      <c r="A6406" s="102"/>
      <c r="B6406" s="102"/>
    </row>
    <row r="6407" spans="1:2">
      <c r="A6407" s="102"/>
      <c r="B6407" s="102"/>
    </row>
    <row r="6408" spans="1:2">
      <c r="A6408" s="102"/>
      <c r="B6408" s="102"/>
    </row>
    <row r="6409" spans="1:2">
      <c r="A6409" s="102"/>
      <c r="B6409" s="102"/>
    </row>
    <row r="6410" spans="1:2">
      <c r="A6410" s="102"/>
      <c r="B6410" s="102"/>
    </row>
    <row r="6411" spans="1:2">
      <c r="A6411" s="102"/>
      <c r="B6411" s="102"/>
    </row>
    <row r="6412" spans="1:2">
      <c r="A6412" s="102"/>
      <c r="B6412" s="102"/>
    </row>
    <row r="6413" spans="1:2">
      <c r="A6413" s="102"/>
      <c r="B6413" s="102"/>
    </row>
    <row r="6414" spans="1:2">
      <c r="A6414" s="102"/>
      <c r="B6414" s="102"/>
    </row>
    <row r="6415" spans="1:2">
      <c r="A6415" s="102"/>
      <c r="B6415" s="102"/>
    </row>
    <row r="6416" spans="1:2">
      <c r="A6416" s="102"/>
      <c r="B6416" s="102"/>
    </row>
    <row r="6417" spans="1:2">
      <c r="A6417" s="102"/>
      <c r="B6417" s="102"/>
    </row>
    <row r="6418" spans="1:2">
      <c r="A6418" s="102"/>
      <c r="B6418" s="102"/>
    </row>
    <row r="6419" spans="1:2">
      <c r="A6419" s="102"/>
      <c r="B6419" s="102"/>
    </row>
    <row r="6420" spans="1:2">
      <c r="A6420" s="102"/>
      <c r="B6420" s="102"/>
    </row>
    <row r="6421" spans="1:2">
      <c r="A6421" s="102"/>
      <c r="B6421" s="102"/>
    </row>
    <row r="6422" spans="1:2">
      <c r="A6422" s="102"/>
      <c r="B6422" s="102"/>
    </row>
    <row r="6423" spans="1:2">
      <c r="A6423" s="102"/>
      <c r="B6423" s="102"/>
    </row>
    <row r="6424" spans="1:2">
      <c r="A6424" s="102"/>
      <c r="B6424" s="102"/>
    </row>
    <row r="6425" spans="1:2">
      <c r="A6425" s="102"/>
      <c r="B6425" s="102"/>
    </row>
    <row r="6426" spans="1:2">
      <c r="A6426" s="102"/>
      <c r="B6426" s="102"/>
    </row>
    <row r="6427" spans="1:2">
      <c r="A6427" s="102"/>
      <c r="B6427" s="102"/>
    </row>
    <row r="6428" spans="1:2">
      <c r="A6428" s="102"/>
      <c r="B6428" s="102"/>
    </row>
    <row r="6429" spans="1:2">
      <c r="A6429" s="102"/>
      <c r="B6429" s="102"/>
    </row>
    <row r="6430" spans="1:2">
      <c r="A6430" s="102"/>
      <c r="B6430" s="102"/>
    </row>
    <row r="6431" spans="1:2">
      <c r="A6431" s="102"/>
      <c r="B6431" s="102"/>
    </row>
    <row r="6432" spans="1:2">
      <c r="A6432" s="102"/>
      <c r="B6432" s="102"/>
    </row>
    <row r="6433" spans="1:2">
      <c r="A6433" s="102"/>
      <c r="B6433" s="102"/>
    </row>
    <row r="6434" spans="1:2">
      <c r="A6434" s="102"/>
      <c r="B6434" s="102"/>
    </row>
    <row r="6435" spans="1:2">
      <c r="A6435" s="102"/>
      <c r="B6435" s="102"/>
    </row>
    <row r="6436" spans="1:2">
      <c r="A6436" s="102"/>
      <c r="B6436" s="102"/>
    </row>
    <row r="6437" spans="1:2">
      <c r="A6437" s="102"/>
      <c r="B6437" s="102"/>
    </row>
    <row r="6438" spans="1:2">
      <c r="A6438" s="102"/>
      <c r="B6438" s="102"/>
    </row>
    <row r="6439" spans="1:2">
      <c r="A6439" s="102"/>
      <c r="B6439" s="102"/>
    </row>
    <row r="6440" spans="1:2">
      <c r="A6440" s="102"/>
      <c r="B6440" s="102"/>
    </row>
    <row r="6441" spans="1:2">
      <c r="A6441" s="102"/>
      <c r="B6441" s="102"/>
    </row>
    <row r="6442" spans="1:2">
      <c r="A6442" s="102"/>
      <c r="B6442" s="102"/>
    </row>
    <row r="6443" spans="1:2">
      <c r="A6443" s="102"/>
      <c r="B6443" s="102"/>
    </row>
    <row r="6444" spans="1:2">
      <c r="A6444" s="102"/>
      <c r="B6444" s="102"/>
    </row>
    <row r="6445" spans="1:2">
      <c r="A6445" s="102"/>
      <c r="B6445" s="102"/>
    </row>
    <row r="6446" spans="1:2">
      <c r="A6446" s="102"/>
      <c r="B6446" s="102"/>
    </row>
    <row r="6447" spans="1:2">
      <c r="A6447" s="102"/>
      <c r="B6447" s="102"/>
    </row>
    <row r="6448" spans="1:2">
      <c r="A6448" s="102"/>
      <c r="B6448" s="102"/>
    </row>
    <row r="6449" spans="1:2">
      <c r="A6449" s="102"/>
      <c r="B6449" s="102"/>
    </row>
    <row r="6450" spans="1:2">
      <c r="A6450" s="102"/>
      <c r="B6450" s="102"/>
    </row>
    <row r="6451" spans="1:2">
      <c r="A6451" s="102"/>
      <c r="B6451" s="102"/>
    </row>
    <row r="6452" spans="1:2">
      <c r="A6452" s="102"/>
      <c r="B6452" s="102"/>
    </row>
    <row r="6453" spans="1:2">
      <c r="A6453" s="102"/>
      <c r="B6453" s="102"/>
    </row>
    <row r="6454" spans="1:2">
      <c r="A6454" s="102"/>
      <c r="B6454" s="102"/>
    </row>
    <row r="6455" spans="1:2">
      <c r="A6455" s="102"/>
      <c r="B6455" s="102"/>
    </row>
    <row r="6456" spans="1:2">
      <c r="A6456" s="102"/>
      <c r="B6456" s="102"/>
    </row>
    <row r="6457" spans="1:2">
      <c r="A6457" s="102"/>
      <c r="B6457" s="102"/>
    </row>
    <row r="6458" spans="1:2">
      <c r="A6458" s="102"/>
      <c r="B6458" s="102"/>
    </row>
    <row r="6459" spans="1:2">
      <c r="A6459" s="102"/>
      <c r="B6459" s="102"/>
    </row>
    <row r="6460" spans="1:2">
      <c r="A6460" s="102"/>
      <c r="B6460" s="102"/>
    </row>
    <row r="6461" spans="1:2">
      <c r="A6461" s="102"/>
      <c r="B6461" s="102"/>
    </row>
    <row r="6462" spans="1:2">
      <c r="A6462" s="102"/>
      <c r="B6462" s="102"/>
    </row>
    <row r="6463" spans="1:2">
      <c r="A6463" s="102"/>
      <c r="B6463" s="102"/>
    </row>
    <row r="6464" spans="1:2">
      <c r="A6464" s="102"/>
      <c r="B6464" s="102"/>
    </row>
    <row r="6465" spans="1:2">
      <c r="A6465" s="102"/>
      <c r="B6465" s="102"/>
    </row>
    <row r="6466" spans="1:2">
      <c r="A6466" s="102"/>
      <c r="B6466" s="102"/>
    </row>
    <row r="6467" spans="1:2">
      <c r="A6467" s="102"/>
      <c r="B6467" s="102"/>
    </row>
    <row r="6468" spans="1:2">
      <c r="A6468" s="102"/>
      <c r="B6468" s="102"/>
    </row>
    <row r="6469" spans="1:2">
      <c r="A6469" s="102"/>
      <c r="B6469" s="102"/>
    </row>
    <row r="6470" spans="1:2">
      <c r="A6470" s="102"/>
      <c r="B6470" s="102"/>
    </row>
    <row r="6471" spans="1:2">
      <c r="A6471" s="102"/>
      <c r="B6471" s="102"/>
    </row>
    <row r="6472" spans="1:2">
      <c r="A6472" s="102"/>
      <c r="B6472" s="102"/>
    </row>
    <row r="6473" spans="1:2">
      <c r="A6473" s="102"/>
      <c r="B6473" s="102"/>
    </row>
    <row r="6474" spans="1:2">
      <c r="A6474" s="102"/>
      <c r="B6474" s="102"/>
    </row>
    <row r="6475" spans="1:2">
      <c r="A6475" s="102"/>
      <c r="B6475" s="102"/>
    </row>
    <row r="6476" spans="1:2">
      <c r="A6476" s="102"/>
      <c r="B6476" s="102"/>
    </row>
    <row r="6477" spans="1:2">
      <c r="A6477" s="102"/>
      <c r="B6477" s="102"/>
    </row>
    <row r="6478" spans="1:2">
      <c r="A6478" s="102"/>
      <c r="B6478" s="102"/>
    </row>
    <row r="6479" spans="1:2">
      <c r="A6479" s="102"/>
      <c r="B6479" s="102"/>
    </row>
    <row r="6480" spans="1:2">
      <c r="A6480" s="102"/>
      <c r="B6480" s="102"/>
    </row>
    <row r="6481" spans="1:2">
      <c r="A6481" s="102"/>
      <c r="B6481" s="102"/>
    </row>
    <row r="6482" spans="1:2">
      <c r="A6482" s="102"/>
      <c r="B6482" s="102"/>
    </row>
    <row r="6483" spans="1:2">
      <c r="A6483" s="102"/>
      <c r="B6483" s="102"/>
    </row>
    <row r="6484" spans="1:2">
      <c r="A6484" s="102"/>
      <c r="B6484" s="102"/>
    </row>
    <row r="6485" spans="1:2">
      <c r="A6485" s="102"/>
      <c r="B6485" s="102"/>
    </row>
    <row r="6486" spans="1:2">
      <c r="A6486" s="102"/>
      <c r="B6486" s="102"/>
    </row>
    <row r="6487" spans="1:2">
      <c r="A6487" s="102"/>
      <c r="B6487" s="102"/>
    </row>
    <row r="6488" spans="1:2">
      <c r="A6488" s="102"/>
      <c r="B6488" s="102"/>
    </row>
    <row r="6489" spans="1:2">
      <c r="A6489" s="102"/>
      <c r="B6489" s="102"/>
    </row>
    <row r="6490" spans="1:2">
      <c r="A6490" s="102"/>
      <c r="B6490" s="102"/>
    </row>
    <row r="6491" spans="1:2">
      <c r="A6491" s="102"/>
      <c r="B6491" s="102"/>
    </row>
    <row r="6492" spans="1:2">
      <c r="A6492" s="102"/>
      <c r="B6492" s="102"/>
    </row>
    <row r="6493" spans="1:2">
      <c r="A6493" s="102"/>
      <c r="B6493" s="102"/>
    </row>
    <row r="6494" spans="1:2">
      <c r="A6494" s="102"/>
      <c r="B6494" s="102"/>
    </row>
    <row r="6495" spans="1:2">
      <c r="A6495" s="102"/>
      <c r="B6495" s="102"/>
    </row>
    <row r="6496" spans="1:2">
      <c r="A6496" s="102"/>
      <c r="B6496" s="102"/>
    </row>
    <row r="6497" spans="1:2">
      <c r="A6497" s="102"/>
      <c r="B6497" s="102"/>
    </row>
    <row r="6498" spans="1:2">
      <c r="A6498" s="102"/>
      <c r="B6498" s="102"/>
    </row>
    <row r="6499" spans="1:2">
      <c r="A6499" s="102"/>
      <c r="B6499" s="102"/>
    </row>
    <row r="6500" spans="1:2">
      <c r="A6500" s="102"/>
      <c r="B6500" s="102"/>
    </row>
    <row r="6501" spans="1:2">
      <c r="A6501" s="102"/>
      <c r="B6501" s="102"/>
    </row>
    <row r="6502" spans="1:2">
      <c r="A6502" s="102"/>
      <c r="B6502" s="102"/>
    </row>
    <row r="6503" spans="1:2">
      <c r="A6503" s="102"/>
      <c r="B6503" s="102"/>
    </row>
    <row r="6504" spans="1:2">
      <c r="A6504" s="102"/>
      <c r="B6504" s="102"/>
    </row>
    <row r="6505" spans="1:2">
      <c r="A6505" s="102"/>
      <c r="B6505" s="102"/>
    </row>
    <row r="6506" spans="1:2">
      <c r="A6506" s="102"/>
      <c r="B6506" s="102"/>
    </row>
    <row r="6507" spans="1:2">
      <c r="A6507" s="102"/>
      <c r="B6507" s="102"/>
    </row>
    <row r="6508" spans="1:2">
      <c r="A6508" s="102"/>
      <c r="B6508" s="102"/>
    </row>
    <row r="6509" spans="1:2">
      <c r="A6509" s="102"/>
      <c r="B6509" s="102"/>
    </row>
    <row r="6510" spans="1:2">
      <c r="A6510" s="102"/>
      <c r="B6510" s="102"/>
    </row>
    <row r="6511" spans="1:2">
      <c r="A6511" s="102"/>
      <c r="B6511" s="102"/>
    </row>
    <row r="6512" spans="1:2">
      <c r="A6512" s="102"/>
      <c r="B6512" s="102"/>
    </row>
    <row r="6513" spans="1:2">
      <c r="A6513" s="102"/>
      <c r="B6513" s="102"/>
    </row>
    <row r="6514" spans="1:2">
      <c r="A6514" s="102"/>
      <c r="B6514" s="102"/>
    </row>
    <row r="6515" spans="1:2">
      <c r="A6515" s="102"/>
      <c r="B6515" s="102"/>
    </row>
    <row r="6516" spans="1:2">
      <c r="A6516" s="102"/>
      <c r="B6516" s="102"/>
    </row>
    <row r="6517" spans="1:2">
      <c r="A6517" s="102"/>
      <c r="B6517" s="102"/>
    </row>
    <row r="6518" spans="1:2">
      <c r="A6518" s="102"/>
      <c r="B6518" s="102"/>
    </row>
    <row r="6519" spans="1:2">
      <c r="A6519" s="102"/>
      <c r="B6519" s="102"/>
    </row>
    <row r="6520" spans="1:2">
      <c r="A6520" s="102"/>
      <c r="B6520" s="102"/>
    </row>
    <row r="6521" spans="1:2">
      <c r="A6521" s="102"/>
      <c r="B6521" s="102"/>
    </row>
    <row r="6522" spans="1:2">
      <c r="A6522" s="102"/>
      <c r="B6522" s="102"/>
    </row>
    <row r="6523" spans="1:2">
      <c r="A6523" s="102"/>
      <c r="B6523" s="102"/>
    </row>
    <row r="6524" spans="1:2">
      <c r="A6524" s="102"/>
      <c r="B6524" s="102"/>
    </row>
    <row r="6525" spans="1:2">
      <c r="A6525" s="102"/>
      <c r="B6525" s="102"/>
    </row>
    <row r="6526" spans="1:2">
      <c r="A6526" s="102"/>
      <c r="B6526" s="102"/>
    </row>
    <row r="6527" spans="1:2">
      <c r="A6527" s="102"/>
      <c r="B6527" s="102"/>
    </row>
    <row r="6528" spans="1:2">
      <c r="A6528" s="102"/>
      <c r="B6528" s="102"/>
    </row>
    <row r="6529" spans="1:2">
      <c r="A6529" s="102"/>
      <c r="B6529" s="102"/>
    </row>
    <row r="6530" spans="1:2">
      <c r="A6530" s="102"/>
      <c r="B6530" s="102"/>
    </row>
    <row r="6531" spans="1:2">
      <c r="A6531" s="102"/>
      <c r="B6531" s="102"/>
    </row>
    <row r="6532" spans="1:2">
      <c r="A6532" s="102"/>
      <c r="B6532" s="102"/>
    </row>
    <row r="6533" spans="1:2">
      <c r="A6533" s="102"/>
      <c r="B6533" s="102"/>
    </row>
    <row r="6534" spans="1:2">
      <c r="A6534" s="102"/>
      <c r="B6534" s="102"/>
    </row>
    <row r="6535" spans="1:2">
      <c r="A6535" s="102"/>
      <c r="B6535" s="102"/>
    </row>
    <row r="6536" spans="1:2">
      <c r="A6536" s="102"/>
      <c r="B6536" s="102"/>
    </row>
    <row r="6537" spans="1:2">
      <c r="A6537" s="102"/>
      <c r="B6537" s="102"/>
    </row>
    <row r="6538" spans="1:2">
      <c r="A6538" s="102"/>
      <c r="B6538" s="102"/>
    </row>
    <row r="6539" spans="1:2">
      <c r="A6539" s="102"/>
      <c r="B6539" s="102"/>
    </row>
    <row r="6540" spans="1:2">
      <c r="A6540" s="102"/>
      <c r="B6540" s="102"/>
    </row>
    <row r="6541" spans="1:2">
      <c r="A6541" s="102"/>
      <c r="B6541" s="102"/>
    </row>
    <row r="6542" spans="1:2">
      <c r="A6542" s="102"/>
      <c r="B6542" s="102"/>
    </row>
    <row r="6543" spans="1:2">
      <c r="A6543" s="102"/>
      <c r="B6543" s="102"/>
    </row>
    <row r="6544" spans="1:2">
      <c r="A6544" s="102"/>
      <c r="B6544" s="102"/>
    </row>
    <row r="6545" spans="1:2">
      <c r="A6545" s="102"/>
      <c r="B6545" s="102"/>
    </row>
    <row r="6546" spans="1:2">
      <c r="A6546" s="102"/>
      <c r="B6546" s="102"/>
    </row>
    <row r="6547" spans="1:2">
      <c r="A6547" s="102"/>
      <c r="B6547" s="102"/>
    </row>
    <row r="6548" spans="1:2">
      <c r="A6548" s="102"/>
      <c r="B6548" s="102"/>
    </row>
    <row r="6549" spans="1:2">
      <c r="A6549" s="102"/>
      <c r="B6549" s="102"/>
    </row>
    <row r="6550" spans="1:2">
      <c r="A6550" s="102"/>
      <c r="B6550" s="102"/>
    </row>
    <row r="6551" spans="1:2">
      <c r="A6551" s="102"/>
      <c r="B6551" s="102"/>
    </row>
    <row r="6552" spans="1:2">
      <c r="A6552" s="102"/>
      <c r="B6552" s="102"/>
    </row>
    <row r="6553" spans="1:2">
      <c r="A6553" s="102"/>
      <c r="B6553" s="102"/>
    </row>
    <row r="6554" spans="1:2">
      <c r="A6554" s="102"/>
      <c r="B6554" s="102"/>
    </row>
    <row r="6555" spans="1:2">
      <c r="A6555" s="102"/>
      <c r="B6555" s="102"/>
    </row>
    <row r="6556" spans="1:2">
      <c r="A6556" s="102"/>
      <c r="B6556" s="102"/>
    </row>
    <row r="6557" spans="1:2">
      <c r="A6557" s="102"/>
      <c r="B6557" s="102"/>
    </row>
    <row r="6558" spans="1:2">
      <c r="A6558" s="102"/>
      <c r="B6558" s="102"/>
    </row>
    <row r="6559" spans="1:2">
      <c r="A6559" s="102"/>
      <c r="B6559" s="102"/>
    </row>
    <row r="6560" spans="1:2">
      <c r="A6560" s="102"/>
      <c r="B6560" s="102"/>
    </row>
    <row r="6561" spans="1:2">
      <c r="A6561" s="102"/>
      <c r="B6561" s="102"/>
    </row>
    <row r="6562" spans="1:2">
      <c r="A6562" s="102"/>
      <c r="B6562" s="102"/>
    </row>
    <row r="6563" spans="1:2">
      <c r="A6563" s="102"/>
      <c r="B6563" s="102"/>
    </row>
    <row r="6564" spans="1:2">
      <c r="A6564" s="102"/>
      <c r="B6564" s="102"/>
    </row>
    <row r="6565" spans="1:2">
      <c r="A6565" s="102"/>
      <c r="B6565" s="102"/>
    </row>
    <row r="6566" spans="1:2">
      <c r="A6566" s="102"/>
      <c r="B6566" s="102"/>
    </row>
    <row r="6567" spans="1:2">
      <c r="A6567" s="102"/>
      <c r="B6567" s="102"/>
    </row>
    <row r="6568" spans="1:2">
      <c r="A6568" s="102"/>
      <c r="B6568" s="102"/>
    </row>
    <row r="6569" spans="1:2">
      <c r="A6569" s="102"/>
      <c r="B6569" s="102"/>
    </row>
    <row r="6570" spans="1:2">
      <c r="A6570" s="102"/>
      <c r="B6570" s="102"/>
    </row>
    <row r="6571" spans="1:2">
      <c r="A6571" s="102"/>
      <c r="B6571" s="102"/>
    </row>
    <row r="6572" spans="1:2">
      <c r="A6572" s="102"/>
      <c r="B6572" s="102"/>
    </row>
    <row r="6573" spans="1:2">
      <c r="A6573" s="102"/>
      <c r="B6573" s="102"/>
    </row>
    <row r="6574" spans="1:2">
      <c r="A6574" s="102"/>
      <c r="B6574" s="102"/>
    </row>
    <row r="6575" spans="1:2">
      <c r="A6575" s="102"/>
      <c r="B6575" s="102"/>
    </row>
    <row r="6576" spans="1:2">
      <c r="A6576" s="102"/>
      <c r="B6576" s="102"/>
    </row>
    <row r="6577" spans="1:2">
      <c r="A6577" s="102"/>
      <c r="B6577" s="102"/>
    </row>
    <row r="6578" spans="1:2">
      <c r="A6578" s="102"/>
      <c r="B6578" s="102"/>
    </row>
    <row r="6579" spans="1:2">
      <c r="A6579" s="102"/>
      <c r="B6579" s="102"/>
    </row>
    <row r="6580" spans="1:2">
      <c r="A6580" s="102"/>
      <c r="B6580" s="102"/>
    </row>
    <row r="6581" spans="1:2">
      <c r="A6581" s="102"/>
      <c r="B6581" s="102"/>
    </row>
    <row r="6582" spans="1:2">
      <c r="A6582" s="102"/>
      <c r="B6582" s="102"/>
    </row>
    <row r="6583" spans="1:2">
      <c r="A6583" s="102"/>
      <c r="B6583" s="102"/>
    </row>
    <row r="6584" spans="1:2">
      <c r="A6584" s="102"/>
      <c r="B6584" s="102"/>
    </row>
    <row r="6585" spans="1:2">
      <c r="A6585" s="102"/>
      <c r="B6585" s="102"/>
    </row>
    <row r="6586" spans="1:2">
      <c r="A6586" s="102"/>
      <c r="B6586" s="102"/>
    </row>
    <row r="6587" spans="1:2">
      <c r="A6587" s="102"/>
      <c r="B6587" s="102"/>
    </row>
    <row r="6588" spans="1:2">
      <c r="A6588" s="102"/>
      <c r="B6588" s="102"/>
    </row>
    <row r="6589" spans="1:2">
      <c r="A6589" s="102"/>
      <c r="B6589" s="102"/>
    </row>
    <row r="6590" spans="1:2">
      <c r="A6590" s="102"/>
      <c r="B6590" s="102"/>
    </row>
    <row r="6591" spans="1:2">
      <c r="A6591" s="102"/>
      <c r="B6591" s="102"/>
    </row>
    <row r="6592" spans="1:2">
      <c r="A6592" s="102"/>
      <c r="B6592" s="102"/>
    </row>
    <row r="6593" spans="1:2">
      <c r="A6593" s="102"/>
      <c r="B6593" s="102"/>
    </row>
    <row r="6594" spans="1:2">
      <c r="A6594" s="102"/>
      <c r="B6594" s="102"/>
    </row>
    <row r="6595" spans="1:2">
      <c r="A6595" s="102"/>
      <c r="B6595" s="102"/>
    </row>
    <row r="6596" spans="1:2">
      <c r="A6596" s="102"/>
      <c r="B6596" s="102"/>
    </row>
    <row r="6597" spans="1:2">
      <c r="A6597" s="102"/>
      <c r="B6597" s="102"/>
    </row>
    <row r="6598" spans="1:2">
      <c r="A6598" s="102"/>
      <c r="B6598" s="102"/>
    </row>
    <row r="6599" spans="1:2">
      <c r="A6599" s="102"/>
      <c r="B6599" s="102"/>
    </row>
    <row r="6600" spans="1:2">
      <c r="A6600" s="102"/>
      <c r="B6600" s="102"/>
    </row>
    <row r="6601" spans="1:2">
      <c r="A6601" s="102"/>
      <c r="B6601" s="102"/>
    </row>
    <row r="6602" spans="1:2">
      <c r="A6602" s="102"/>
      <c r="B6602" s="102"/>
    </row>
    <row r="6603" spans="1:2">
      <c r="A6603" s="102"/>
      <c r="B6603" s="102"/>
    </row>
    <row r="6604" spans="1:2">
      <c r="A6604" s="102"/>
      <c r="B6604" s="102"/>
    </row>
    <row r="6605" spans="1:2">
      <c r="A6605" s="102"/>
      <c r="B6605" s="102"/>
    </row>
    <row r="6606" spans="1:2">
      <c r="A6606" s="102"/>
      <c r="B6606" s="102"/>
    </row>
    <row r="6607" spans="1:2">
      <c r="A6607" s="102"/>
      <c r="B6607" s="102"/>
    </row>
    <row r="6608" spans="1:2">
      <c r="A6608" s="102"/>
      <c r="B6608" s="102"/>
    </row>
    <row r="6609" spans="1:2">
      <c r="A6609" s="102"/>
      <c r="B6609" s="102"/>
    </row>
    <row r="6610" spans="1:2">
      <c r="A6610" s="102"/>
      <c r="B6610" s="102"/>
    </row>
    <row r="6611" spans="1:2">
      <c r="A6611" s="102"/>
      <c r="B6611" s="102"/>
    </row>
    <row r="6612" spans="1:2">
      <c r="A6612" s="102"/>
      <c r="B6612" s="102"/>
    </row>
    <row r="6613" spans="1:2">
      <c r="A6613" s="102"/>
      <c r="B6613" s="102"/>
    </row>
    <row r="6614" spans="1:2">
      <c r="A6614" s="102"/>
      <c r="B6614" s="102"/>
    </row>
    <row r="6615" spans="1:2">
      <c r="A6615" s="102"/>
      <c r="B6615" s="102"/>
    </row>
    <row r="6616" spans="1:2">
      <c r="A6616" s="102"/>
      <c r="B6616" s="102"/>
    </row>
    <row r="6617" spans="1:2">
      <c r="A6617" s="102"/>
      <c r="B6617" s="102"/>
    </row>
    <row r="6618" spans="1:2">
      <c r="A6618" s="102"/>
      <c r="B6618" s="102"/>
    </row>
    <row r="6619" spans="1:2">
      <c r="A6619" s="102"/>
      <c r="B6619" s="102"/>
    </row>
    <row r="6620" spans="1:2">
      <c r="A6620" s="102"/>
      <c r="B6620" s="102"/>
    </row>
    <row r="6621" spans="1:2">
      <c r="A6621" s="102"/>
      <c r="B6621" s="102"/>
    </row>
    <row r="6622" spans="1:2">
      <c r="A6622" s="102"/>
      <c r="B6622" s="102"/>
    </row>
    <row r="6623" spans="1:2">
      <c r="A6623" s="102"/>
      <c r="B6623" s="102"/>
    </row>
    <row r="6624" spans="1:2">
      <c r="A6624" s="102"/>
      <c r="B6624" s="102"/>
    </row>
    <row r="6625" spans="1:2">
      <c r="A6625" s="102"/>
      <c r="B6625" s="102"/>
    </row>
    <row r="6626" spans="1:2">
      <c r="A6626" s="102"/>
      <c r="B6626" s="102"/>
    </row>
    <row r="6627" spans="1:2">
      <c r="A6627" s="102"/>
      <c r="B6627" s="102"/>
    </row>
    <row r="6628" spans="1:2">
      <c r="A6628" s="102"/>
      <c r="B6628" s="102"/>
    </row>
    <row r="6629" spans="1:2">
      <c r="A6629" s="102"/>
      <c r="B6629" s="102"/>
    </row>
    <row r="6630" spans="1:2">
      <c r="A6630" s="102"/>
      <c r="B6630" s="102"/>
    </row>
    <row r="6631" spans="1:2">
      <c r="A6631" s="102"/>
      <c r="B6631" s="102"/>
    </row>
    <row r="6632" spans="1:2">
      <c r="A6632" s="102"/>
      <c r="B6632" s="102"/>
    </row>
    <row r="6633" spans="1:2">
      <c r="A6633" s="102"/>
      <c r="B6633" s="102"/>
    </row>
    <row r="6634" spans="1:2">
      <c r="A6634" s="102"/>
      <c r="B6634" s="102"/>
    </row>
    <row r="6635" spans="1:2">
      <c r="A6635" s="102"/>
      <c r="B6635" s="102"/>
    </row>
    <row r="6636" spans="1:2">
      <c r="A6636" s="102"/>
      <c r="B6636" s="102"/>
    </row>
    <row r="6637" spans="1:2">
      <c r="A6637" s="102"/>
      <c r="B6637" s="102"/>
    </row>
    <row r="6638" spans="1:2">
      <c r="A6638" s="102"/>
      <c r="B6638" s="102"/>
    </row>
    <row r="6639" spans="1:2">
      <c r="A6639" s="102"/>
      <c r="B6639" s="102"/>
    </row>
    <row r="6640" spans="1:2">
      <c r="A6640" s="102"/>
      <c r="B6640" s="102"/>
    </row>
    <row r="6641" spans="1:2">
      <c r="A6641" s="102"/>
      <c r="B6641" s="102"/>
    </row>
    <row r="6642" spans="1:2">
      <c r="A6642" s="102"/>
      <c r="B6642" s="102"/>
    </row>
    <row r="6643" spans="1:2">
      <c r="A6643" s="102"/>
      <c r="B6643" s="102"/>
    </row>
    <row r="6644" spans="1:2">
      <c r="A6644" s="102"/>
      <c r="B6644" s="102"/>
    </row>
    <row r="6645" spans="1:2">
      <c r="A6645" s="102"/>
      <c r="B6645" s="102"/>
    </row>
    <row r="6646" spans="1:2">
      <c r="A6646" s="102"/>
      <c r="B6646" s="102"/>
    </row>
    <row r="6647" spans="1:2">
      <c r="A6647" s="102"/>
      <c r="B6647" s="102"/>
    </row>
    <row r="6648" spans="1:2">
      <c r="A6648" s="102"/>
      <c r="B6648" s="102"/>
    </row>
    <row r="6649" spans="1:2">
      <c r="A6649" s="102"/>
      <c r="B6649" s="102"/>
    </row>
    <row r="6650" spans="1:2">
      <c r="A6650" s="102"/>
      <c r="B6650" s="102"/>
    </row>
    <row r="6651" spans="1:2">
      <c r="A6651" s="102"/>
      <c r="B6651" s="102"/>
    </row>
    <row r="6652" spans="1:2">
      <c r="A6652" s="102"/>
      <c r="B6652" s="102"/>
    </row>
    <row r="6653" spans="1:2">
      <c r="A6653" s="102"/>
      <c r="B6653" s="102"/>
    </row>
    <row r="6654" spans="1:2">
      <c r="A6654" s="102"/>
      <c r="B6654" s="102"/>
    </row>
    <row r="6655" spans="1:2">
      <c r="A6655" s="102"/>
      <c r="B6655" s="102"/>
    </row>
    <row r="6656" spans="1:2">
      <c r="A6656" s="102"/>
      <c r="B6656" s="102"/>
    </row>
    <row r="6657" spans="1:2">
      <c r="A6657" s="102"/>
      <c r="B6657" s="102"/>
    </row>
    <row r="6658" spans="1:2">
      <c r="A6658" s="102"/>
      <c r="B6658" s="102"/>
    </row>
    <row r="6659" spans="1:2">
      <c r="A6659" s="102"/>
      <c r="B6659" s="102"/>
    </row>
    <row r="6660" spans="1:2">
      <c r="A6660" s="102"/>
      <c r="B6660" s="102"/>
    </row>
    <row r="6661" spans="1:2">
      <c r="A6661" s="102"/>
      <c r="B6661" s="102"/>
    </row>
    <row r="6662" spans="1:2">
      <c r="A6662" s="102"/>
      <c r="B6662" s="102"/>
    </row>
    <row r="6663" spans="1:2">
      <c r="A6663" s="102"/>
      <c r="B6663" s="102"/>
    </row>
    <row r="6664" spans="1:2">
      <c r="A6664" s="102"/>
      <c r="B6664" s="102"/>
    </row>
    <row r="6665" spans="1:2">
      <c r="A6665" s="102"/>
      <c r="B6665" s="102"/>
    </row>
    <row r="6666" spans="1:2">
      <c r="A6666" s="102"/>
      <c r="B6666" s="102"/>
    </row>
    <row r="6667" spans="1:2">
      <c r="A6667" s="102"/>
      <c r="B6667" s="102"/>
    </row>
    <row r="6668" spans="1:2">
      <c r="A6668" s="102"/>
      <c r="B6668" s="102"/>
    </row>
    <row r="6669" spans="1:2">
      <c r="A6669" s="102"/>
      <c r="B6669" s="102"/>
    </row>
    <row r="6670" spans="1:2">
      <c r="A6670" s="102"/>
      <c r="B6670" s="102"/>
    </row>
    <row r="6671" spans="1:2">
      <c r="A6671" s="102"/>
      <c r="B6671" s="102"/>
    </row>
    <row r="6672" spans="1:2">
      <c r="A6672" s="102"/>
      <c r="B6672" s="102"/>
    </row>
    <row r="6673" spans="1:2">
      <c r="A6673" s="102"/>
      <c r="B6673" s="102"/>
    </row>
    <row r="6674" spans="1:2">
      <c r="A6674" s="102"/>
      <c r="B6674" s="102"/>
    </row>
    <row r="6675" spans="1:2">
      <c r="A6675" s="102"/>
      <c r="B6675" s="102"/>
    </row>
    <row r="6676" spans="1:2">
      <c r="A6676" s="102"/>
      <c r="B6676" s="102"/>
    </row>
    <row r="6677" spans="1:2">
      <c r="A6677" s="102"/>
      <c r="B6677" s="102"/>
    </row>
    <row r="6678" spans="1:2">
      <c r="A6678" s="102"/>
      <c r="B6678" s="102"/>
    </row>
    <row r="6679" spans="1:2">
      <c r="A6679" s="102"/>
      <c r="B6679" s="102"/>
    </row>
    <row r="6680" spans="1:2">
      <c r="A6680" s="102"/>
      <c r="B6680" s="102"/>
    </row>
    <row r="6681" spans="1:2">
      <c r="A6681" s="102"/>
      <c r="B6681" s="102"/>
    </row>
    <row r="6682" spans="1:2">
      <c r="A6682" s="102"/>
      <c r="B6682" s="102"/>
    </row>
    <row r="6683" spans="1:2">
      <c r="A6683" s="102"/>
      <c r="B6683" s="102"/>
    </row>
    <row r="6684" spans="1:2">
      <c r="A6684" s="102"/>
      <c r="B6684" s="102"/>
    </row>
    <row r="6685" spans="1:2">
      <c r="A6685" s="102"/>
      <c r="B6685" s="102"/>
    </row>
    <row r="6686" spans="1:2">
      <c r="A6686" s="102"/>
      <c r="B6686" s="102"/>
    </row>
    <row r="6687" spans="1:2">
      <c r="A6687" s="102"/>
      <c r="B6687" s="102"/>
    </row>
    <row r="6688" spans="1:2">
      <c r="A6688" s="102"/>
      <c r="B6688" s="102"/>
    </row>
    <row r="6689" spans="1:2">
      <c r="A6689" s="102"/>
      <c r="B6689" s="102"/>
    </row>
    <row r="6690" spans="1:2">
      <c r="A6690" s="102"/>
      <c r="B6690" s="102"/>
    </row>
    <row r="6691" spans="1:2">
      <c r="A6691" s="102"/>
      <c r="B6691" s="102"/>
    </row>
    <row r="6692" spans="1:2">
      <c r="A6692" s="102"/>
      <c r="B6692" s="102"/>
    </row>
    <row r="6693" spans="1:2">
      <c r="A6693" s="102"/>
      <c r="B6693" s="102"/>
    </row>
    <row r="6694" spans="1:2">
      <c r="A6694" s="102"/>
      <c r="B6694" s="102"/>
    </row>
    <row r="6695" spans="1:2">
      <c r="A6695" s="102"/>
      <c r="B6695" s="102"/>
    </row>
    <row r="6696" spans="1:2">
      <c r="A6696" s="102"/>
      <c r="B6696" s="102"/>
    </row>
    <row r="6697" spans="1:2">
      <c r="A6697" s="102"/>
      <c r="B6697" s="102"/>
    </row>
    <row r="6698" spans="1:2">
      <c r="A6698" s="102"/>
      <c r="B6698" s="102"/>
    </row>
    <row r="6699" spans="1:2">
      <c r="A6699" s="102"/>
      <c r="B6699" s="102"/>
    </row>
    <row r="6700" spans="1:2">
      <c r="A6700" s="102"/>
      <c r="B6700" s="102"/>
    </row>
    <row r="6701" spans="1:2">
      <c r="A6701" s="102"/>
      <c r="B6701" s="102"/>
    </row>
    <row r="6702" spans="1:2">
      <c r="A6702" s="102"/>
      <c r="B6702" s="102"/>
    </row>
    <row r="6703" spans="1:2">
      <c r="A6703" s="102"/>
      <c r="B6703" s="102"/>
    </row>
    <row r="6704" spans="1:2">
      <c r="A6704" s="102"/>
      <c r="B6704" s="102"/>
    </row>
    <row r="6705" spans="1:2">
      <c r="A6705" s="102"/>
      <c r="B6705" s="102"/>
    </row>
    <row r="6706" spans="1:2">
      <c r="A6706" s="102"/>
      <c r="B6706" s="102"/>
    </row>
    <row r="6707" spans="1:2">
      <c r="A6707" s="102"/>
      <c r="B6707" s="102"/>
    </row>
    <row r="6708" spans="1:2">
      <c r="A6708" s="102"/>
      <c r="B6708" s="102"/>
    </row>
    <row r="6709" spans="1:2">
      <c r="A6709" s="102"/>
      <c r="B6709" s="102"/>
    </row>
    <row r="6710" spans="1:2">
      <c r="A6710" s="102"/>
      <c r="B6710" s="102"/>
    </row>
    <row r="6711" spans="1:2">
      <c r="A6711" s="102"/>
      <c r="B6711" s="102"/>
    </row>
    <row r="6712" spans="1:2">
      <c r="A6712" s="102"/>
      <c r="B6712" s="102"/>
    </row>
    <row r="6713" spans="1:2">
      <c r="A6713" s="102"/>
      <c r="B6713" s="102"/>
    </row>
    <row r="6714" spans="1:2">
      <c r="A6714" s="102"/>
      <c r="B6714" s="102"/>
    </row>
    <row r="6715" spans="1:2">
      <c r="A6715" s="102"/>
      <c r="B6715" s="102"/>
    </row>
    <row r="6716" spans="1:2">
      <c r="A6716" s="102"/>
      <c r="B6716" s="102"/>
    </row>
    <row r="6717" spans="1:2">
      <c r="A6717" s="102"/>
      <c r="B6717" s="102"/>
    </row>
    <row r="6718" spans="1:2">
      <c r="A6718" s="102"/>
      <c r="B6718" s="102"/>
    </row>
    <row r="6719" spans="1:2">
      <c r="A6719" s="102"/>
      <c r="B6719" s="102"/>
    </row>
    <row r="6720" spans="1:2">
      <c r="A6720" s="102"/>
      <c r="B6720" s="102"/>
    </row>
    <row r="6721" spans="1:2">
      <c r="A6721" s="102"/>
      <c r="B6721" s="102"/>
    </row>
    <row r="6722" spans="1:2">
      <c r="A6722" s="102"/>
      <c r="B6722" s="102"/>
    </row>
    <row r="6723" spans="1:2">
      <c r="A6723" s="102"/>
      <c r="B6723" s="102"/>
    </row>
    <row r="6724" spans="1:2">
      <c r="A6724" s="102"/>
      <c r="B6724" s="102"/>
    </row>
    <row r="6725" spans="1:2">
      <c r="A6725" s="102"/>
      <c r="B6725" s="102"/>
    </row>
    <row r="6726" spans="1:2">
      <c r="A6726" s="102"/>
      <c r="B6726" s="102"/>
    </row>
    <row r="6727" spans="1:2">
      <c r="A6727" s="102"/>
      <c r="B6727" s="102"/>
    </row>
    <row r="6728" spans="1:2">
      <c r="A6728" s="102"/>
      <c r="B6728" s="102"/>
    </row>
    <row r="6729" spans="1:2">
      <c r="A6729" s="102"/>
      <c r="B6729" s="102"/>
    </row>
    <row r="6730" spans="1:2">
      <c r="A6730" s="102"/>
      <c r="B6730" s="102"/>
    </row>
    <row r="6731" spans="1:2">
      <c r="A6731" s="102"/>
      <c r="B6731" s="102"/>
    </row>
    <row r="6732" spans="1:2">
      <c r="A6732" s="102"/>
      <c r="B6732" s="102"/>
    </row>
    <row r="6733" spans="1:2">
      <c r="A6733" s="102"/>
      <c r="B6733" s="102"/>
    </row>
    <row r="6734" spans="1:2">
      <c r="A6734" s="102"/>
      <c r="B6734" s="102"/>
    </row>
    <row r="6735" spans="1:2">
      <c r="A6735" s="102"/>
      <c r="B6735" s="102"/>
    </row>
    <row r="6736" spans="1:2">
      <c r="A6736" s="102"/>
      <c r="B6736" s="102"/>
    </row>
    <row r="6737" spans="1:2">
      <c r="A6737" s="102"/>
      <c r="B6737" s="102"/>
    </row>
    <row r="6738" spans="1:2">
      <c r="A6738" s="102"/>
      <c r="B6738" s="102"/>
    </row>
    <row r="6739" spans="1:2">
      <c r="A6739" s="102"/>
      <c r="B6739" s="102"/>
    </row>
    <row r="6740" spans="1:2">
      <c r="A6740" s="102"/>
      <c r="B6740" s="102"/>
    </row>
    <row r="6741" spans="1:2">
      <c r="A6741" s="102"/>
      <c r="B6741" s="102"/>
    </row>
    <row r="6742" spans="1:2">
      <c r="A6742" s="102"/>
      <c r="B6742" s="102"/>
    </row>
    <row r="6743" spans="1:2">
      <c r="A6743" s="102"/>
      <c r="B6743" s="102"/>
    </row>
    <row r="6744" spans="1:2">
      <c r="A6744" s="102"/>
      <c r="B6744" s="102"/>
    </row>
    <row r="6745" spans="1:2">
      <c r="A6745" s="102"/>
      <c r="B6745" s="102"/>
    </row>
    <row r="6746" spans="1:2">
      <c r="A6746" s="102"/>
      <c r="B6746" s="102"/>
    </row>
    <row r="6747" spans="1:2">
      <c r="A6747" s="102"/>
      <c r="B6747" s="102"/>
    </row>
    <row r="6748" spans="1:2">
      <c r="A6748" s="102"/>
      <c r="B6748" s="102"/>
    </row>
    <row r="6749" spans="1:2">
      <c r="A6749" s="102"/>
      <c r="B6749" s="102"/>
    </row>
    <row r="6750" spans="1:2">
      <c r="A6750" s="102"/>
      <c r="B6750" s="102"/>
    </row>
    <row r="6751" spans="1:2">
      <c r="A6751" s="102"/>
      <c r="B6751" s="102"/>
    </row>
    <row r="6752" spans="1:2">
      <c r="A6752" s="102"/>
      <c r="B6752" s="102"/>
    </row>
    <row r="6753" spans="1:2">
      <c r="A6753" s="102"/>
      <c r="B6753" s="102"/>
    </row>
    <row r="6754" spans="1:2">
      <c r="A6754" s="102"/>
      <c r="B6754" s="102"/>
    </row>
    <row r="6755" spans="1:2">
      <c r="A6755" s="102"/>
      <c r="B6755" s="102"/>
    </row>
    <row r="6756" spans="1:2">
      <c r="A6756" s="102"/>
      <c r="B6756" s="102"/>
    </row>
    <row r="6757" spans="1:2">
      <c r="A6757" s="102"/>
      <c r="B6757" s="102"/>
    </row>
    <row r="6758" spans="1:2">
      <c r="A6758" s="102"/>
      <c r="B6758" s="102"/>
    </row>
    <row r="6759" spans="1:2">
      <c r="A6759" s="102"/>
      <c r="B6759" s="102"/>
    </row>
    <row r="6760" spans="1:2">
      <c r="A6760" s="102"/>
      <c r="B6760" s="102"/>
    </row>
    <row r="6761" spans="1:2">
      <c r="A6761" s="102"/>
      <c r="B6761" s="102"/>
    </row>
    <row r="6762" spans="1:2">
      <c r="A6762" s="102"/>
      <c r="B6762" s="102"/>
    </row>
    <row r="6763" spans="1:2">
      <c r="A6763" s="102"/>
      <c r="B6763" s="102"/>
    </row>
    <row r="6764" spans="1:2">
      <c r="A6764" s="102"/>
      <c r="B6764" s="102"/>
    </row>
    <row r="6765" spans="1:2">
      <c r="A6765" s="102"/>
      <c r="B6765" s="102"/>
    </row>
    <row r="6766" spans="1:2">
      <c r="A6766" s="102"/>
      <c r="B6766" s="102"/>
    </row>
    <row r="6767" spans="1:2">
      <c r="A6767" s="102"/>
      <c r="B6767" s="102"/>
    </row>
    <row r="6768" spans="1:2">
      <c r="A6768" s="102"/>
      <c r="B6768" s="102"/>
    </row>
    <row r="6769" spans="1:2">
      <c r="A6769" s="102"/>
      <c r="B6769" s="102"/>
    </row>
    <row r="6770" spans="1:2">
      <c r="A6770" s="102"/>
      <c r="B6770" s="102"/>
    </row>
    <row r="6771" spans="1:2">
      <c r="A6771" s="102"/>
      <c r="B6771" s="102"/>
    </row>
    <row r="6772" spans="1:2">
      <c r="A6772" s="102"/>
      <c r="B6772" s="102"/>
    </row>
    <row r="6773" spans="1:2">
      <c r="A6773" s="102"/>
      <c r="B6773" s="102"/>
    </row>
    <row r="6774" spans="1:2">
      <c r="A6774" s="102"/>
      <c r="B6774" s="102"/>
    </row>
    <row r="6775" spans="1:2">
      <c r="A6775" s="102"/>
      <c r="B6775" s="102"/>
    </row>
    <row r="6776" spans="1:2">
      <c r="A6776" s="102"/>
      <c r="B6776" s="102"/>
    </row>
    <row r="6777" spans="1:2">
      <c r="A6777" s="102"/>
      <c r="B6777" s="102"/>
    </row>
    <row r="6778" spans="1:2">
      <c r="A6778" s="102"/>
      <c r="B6778" s="102"/>
    </row>
    <row r="6779" spans="1:2">
      <c r="A6779" s="102"/>
      <c r="B6779" s="102"/>
    </row>
    <row r="6780" spans="1:2">
      <c r="A6780" s="102"/>
      <c r="B6780" s="102"/>
    </row>
    <row r="6781" spans="1:2">
      <c r="A6781" s="102"/>
      <c r="B6781" s="102"/>
    </row>
    <row r="6782" spans="1:2">
      <c r="A6782" s="102"/>
      <c r="B6782" s="102"/>
    </row>
    <row r="6783" spans="1:2">
      <c r="A6783" s="102"/>
      <c r="B6783" s="102"/>
    </row>
    <row r="6784" spans="1:2">
      <c r="A6784" s="102"/>
      <c r="B6784" s="102"/>
    </row>
    <row r="6785" spans="1:2">
      <c r="A6785" s="102"/>
      <c r="B6785" s="102"/>
    </row>
    <row r="6786" spans="1:2">
      <c r="A6786" s="102"/>
      <c r="B6786" s="102"/>
    </row>
    <row r="6787" spans="1:2">
      <c r="A6787" s="102"/>
      <c r="B6787" s="102"/>
    </row>
    <row r="6788" spans="1:2">
      <c r="A6788" s="102"/>
      <c r="B6788" s="102"/>
    </row>
    <row r="6789" spans="1:2">
      <c r="A6789" s="102"/>
      <c r="B6789" s="102"/>
    </row>
    <row r="6790" spans="1:2">
      <c r="A6790" s="102"/>
      <c r="B6790" s="102"/>
    </row>
    <row r="6791" spans="1:2">
      <c r="A6791" s="102"/>
      <c r="B6791" s="102"/>
    </row>
    <row r="6792" spans="1:2">
      <c r="A6792" s="102"/>
      <c r="B6792" s="102"/>
    </row>
    <row r="6793" spans="1:2">
      <c r="A6793" s="102"/>
      <c r="B6793" s="102"/>
    </row>
    <row r="6794" spans="1:2">
      <c r="A6794" s="102"/>
      <c r="B6794" s="102"/>
    </row>
    <row r="6795" spans="1:2">
      <c r="A6795" s="102"/>
      <c r="B6795" s="102"/>
    </row>
    <row r="6796" spans="1:2">
      <c r="A6796" s="102"/>
      <c r="B6796" s="102"/>
    </row>
    <row r="6797" spans="1:2">
      <c r="A6797" s="102"/>
      <c r="B6797" s="102"/>
    </row>
    <row r="6798" spans="1:2">
      <c r="A6798" s="102"/>
      <c r="B6798" s="102"/>
    </row>
    <row r="6799" spans="1:2">
      <c r="A6799" s="102"/>
      <c r="B6799" s="102"/>
    </row>
    <row r="6800" spans="1:2">
      <c r="A6800" s="102"/>
      <c r="B6800" s="102"/>
    </row>
    <row r="6801" spans="1:2">
      <c r="A6801" s="102"/>
      <c r="B6801" s="102"/>
    </row>
    <row r="6802" spans="1:2">
      <c r="A6802" s="102"/>
      <c r="B6802" s="102"/>
    </row>
    <row r="6803" spans="1:2">
      <c r="A6803" s="102"/>
      <c r="B6803" s="102"/>
    </row>
    <row r="6804" spans="1:2">
      <c r="A6804" s="102"/>
      <c r="B6804" s="102"/>
    </row>
    <row r="6805" spans="1:2">
      <c r="A6805" s="102"/>
      <c r="B6805" s="102"/>
    </row>
    <row r="6806" spans="1:2">
      <c r="A6806" s="102"/>
      <c r="B6806" s="102"/>
    </row>
    <row r="6807" spans="1:2">
      <c r="A6807" s="102"/>
      <c r="B6807" s="102"/>
    </row>
    <row r="6808" spans="1:2">
      <c r="A6808" s="102"/>
      <c r="B6808" s="102"/>
    </row>
    <row r="6809" spans="1:2">
      <c r="A6809" s="102"/>
      <c r="B6809" s="102"/>
    </row>
    <row r="6810" spans="1:2">
      <c r="A6810" s="102"/>
      <c r="B6810" s="102"/>
    </row>
    <row r="6811" spans="1:2">
      <c r="A6811" s="102"/>
      <c r="B6811" s="102"/>
    </row>
    <row r="6812" spans="1:2">
      <c r="A6812" s="102"/>
      <c r="B6812" s="102"/>
    </row>
    <row r="6813" spans="1:2">
      <c r="A6813" s="102"/>
      <c r="B6813" s="102"/>
    </row>
    <row r="6814" spans="1:2">
      <c r="A6814" s="102"/>
      <c r="B6814" s="102"/>
    </row>
    <row r="6815" spans="1:2">
      <c r="A6815" s="102"/>
      <c r="B6815" s="102"/>
    </row>
    <row r="6816" spans="1:2">
      <c r="A6816" s="102"/>
      <c r="B6816" s="102"/>
    </row>
    <row r="6817" spans="1:2">
      <c r="A6817" s="102"/>
      <c r="B6817" s="102"/>
    </row>
    <row r="6818" spans="1:2">
      <c r="A6818" s="102"/>
      <c r="B6818" s="102"/>
    </row>
    <row r="6819" spans="1:2">
      <c r="A6819" s="102"/>
      <c r="B6819" s="102"/>
    </row>
    <row r="6820" spans="1:2">
      <c r="A6820" s="102"/>
      <c r="B6820" s="102"/>
    </row>
    <row r="6821" spans="1:2">
      <c r="A6821" s="102"/>
      <c r="B6821" s="102"/>
    </row>
    <row r="6822" spans="1:2">
      <c r="A6822" s="102"/>
      <c r="B6822" s="102"/>
    </row>
    <row r="6823" spans="1:2">
      <c r="A6823" s="102"/>
      <c r="B6823" s="102"/>
    </row>
    <row r="6824" spans="1:2">
      <c r="A6824" s="102"/>
      <c r="B6824" s="102"/>
    </row>
    <row r="6825" spans="1:2">
      <c r="A6825" s="102"/>
      <c r="B6825" s="102"/>
    </row>
    <row r="6826" spans="1:2">
      <c r="A6826" s="102"/>
      <c r="B6826" s="102"/>
    </row>
    <row r="6827" spans="1:2">
      <c r="A6827" s="102"/>
      <c r="B6827" s="102"/>
    </row>
    <row r="6828" spans="1:2">
      <c r="A6828" s="102"/>
      <c r="B6828" s="102"/>
    </row>
    <row r="6829" spans="1:2">
      <c r="A6829" s="102"/>
      <c r="B6829" s="102"/>
    </row>
    <row r="6830" spans="1:2">
      <c r="A6830" s="102"/>
      <c r="B6830" s="102"/>
    </row>
    <row r="6831" spans="1:2">
      <c r="A6831" s="102"/>
      <c r="B6831" s="102"/>
    </row>
    <row r="6832" spans="1:2">
      <c r="A6832" s="102"/>
      <c r="B6832" s="102"/>
    </row>
    <row r="6833" spans="1:2">
      <c r="A6833" s="102"/>
      <c r="B6833" s="102"/>
    </row>
    <row r="6834" spans="1:2">
      <c r="A6834" s="102"/>
      <c r="B6834" s="102"/>
    </row>
    <row r="6835" spans="1:2">
      <c r="A6835" s="102"/>
      <c r="B6835" s="102"/>
    </row>
    <row r="6836" spans="1:2">
      <c r="A6836" s="102"/>
      <c r="B6836" s="102"/>
    </row>
    <row r="6837" spans="1:2">
      <c r="A6837" s="102"/>
      <c r="B6837" s="102"/>
    </row>
    <row r="6838" spans="1:2">
      <c r="A6838" s="102"/>
      <c r="B6838" s="102"/>
    </row>
    <row r="6839" spans="1:2">
      <c r="A6839" s="102"/>
      <c r="B6839" s="102"/>
    </row>
    <row r="6840" spans="1:2">
      <c r="A6840" s="102"/>
      <c r="B6840" s="102"/>
    </row>
    <row r="6841" spans="1:2">
      <c r="A6841" s="102"/>
      <c r="B6841" s="102"/>
    </row>
    <row r="6842" spans="1:2">
      <c r="A6842" s="102"/>
      <c r="B6842" s="102"/>
    </row>
    <row r="6843" spans="1:2">
      <c r="A6843" s="102"/>
      <c r="B6843" s="102"/>
    </row>
    <row r="6844" spans="1:2">
      <c r="A6844" s="102"/>
      <c r="B6844" s="102"/>
    </row>
    <row r="6845" spans="1:2">
      <c r="A6845" s="102"/>
      <c r="B6845" s="102"/>
    </row>
    <row r="6846" spans="1:2">
      <c r="A6846" s="102"/>
      <c r="B6846" s="102"/>
    </row>
    <row r="6847" spans="1:2">
      <c r="A6847" s="102"/>
      <c r="B6847" s="102"/>
    </row>
    <row r="6848" spans="1:2">
      <c r="A6848" s="102"/>
      <c r="B6848" s="102"/>
    </row>
    <row r="6849" spans="1:2">
      <c r="A6849" s="102"/>
      <c r="B6849" s="102"/>
    </row>
    <row r="6850" spans="1:2">
      <c r="A6850" s="102"/>
      <c r="B6850" s="102"/>
    </row>
    <row r="6851" spans="1:2">
      <c r="A6851" s="102"/>
      <c r="B6851" s="102"/>
    </row>
    <row r="6852" spans="1:2">
      <c r="A6852" s="102"/>
      <c r="B6852" s="102"/>
    </row>
    <row r="6853" spans="1:2">
      <c r="A6853" s="102"/>
      <c r="B6853" s="102"/>
    </row>
    <row r="6854" spans="1:2">
      <c r="A6854" s="102"/>
      <c r="B6854" s="102"/>
    </row>
    <row r="6855" spans="1:2">
      <c r="A6855" s="102"/>
      <c r="B6855" s="102"/>
    </row>
    <row r="6856" spans="1:2">
      <c r="A6856" s="102"/>
      <c r="B6856" s="102"/>
    </row>
    <row r="6857" spans="1:2">
      <c r="A6857" s="102"/>
      <c r="B6857" s="102"/>
    </row>
    <row r="6858" spans="1:2">
      <c r="A6858" s="102"/>
      <c r="B6858" s="102"/>
    </row>
    <row r="6859" spans="1:2">
      <c r="A6859" s="102"/>
      <c r="B6859" s="102"/>
    </row>
    <row r="6860" spans="1:2">
      <c r="A6860" s="102"/>
      <c r="B6860" s="102"/>
    </row>
    <row r="6861" spans="1:2">
      <c r="A6861" s="102"/>
      <c r="B6861" s="102"/>
    </row>
    <row r="6862" spans="1:2">
      <c r="A6862" s="102"/>
      <c r="B6862" s="102"/>
    </row>
    <row r="6863" spans="1:2">
      <c r="A6863" s="102"/>
      <c r="B6863" s="102"/>
    </row>
    <row r="6864" spans="1:2">
      <c r="A6864" s="102"/>
      <c r="B6864" s="102"/>
    </row>
    <row r="6865" spans="1:2">
      <c r="A6865" s="102"/>
      <c r="B6865" s="102"/>
    </row>
    <row r="6866" spans="1:2">
      <c r="A6866" s="102"/>
      <c r="B6866" s="102"/>
    </row>
    <row r="6867" spans="1:2">
      <c r="A6867" s="102"/>
      <c r="B6867" s="102"/>
    </row>
    <row r="6868" spans="1:2">
      <c r="A6868" s="102"/>
      <c r="B6868" s="102"/>
    </row>
    <row r="6869" spans="1:2">
      <c r="A6869" s="102"/>
      <c r="B6869" s="102"/>
    </row>
    <row r="6870" spans="1:2">
      <c r="A6870" s="102"/>
      <c r="B6870" s="102"/>
    </row>
    <row r="6871" spans="1:2">
      <c r="A6871" s="102"/>
      <c r="B6871" s="102"/>
    </row>
    <row r="6872" spans="1:2">
      <c r="A6872" s="102"/>
      <c r="B6872" s="102"/>
    </row>
    <row r="6873" spans="1:2">
      <c r="A6873" s="102"/>
      <c r="B6873" s="102"/>
    </row>
    <row r="6874" spans="1:2">
      <c r="A6874" s="102"/>
      <c r="B6874" s="102"/>
    </row>
    <row r="6875" spans="1:2">
      <c r="A6875" s="102"/>
      <c r="B6875" s="102"/>
    </row>
    <row r="6876" spans="1:2">
      <c r="A6876" s="102"/>
      <c r="B6876" s="102"/>
    </row>
    <row r="6877" spans="1:2">
      <c r="A6877" s="102"/>
      <c r="B6877" s="102"/>
    </row>
    <row r="6878" spans="1:2">
      <c r="A6878" s="102"/>
      <c r="B6878" s="102"/>
    </row>
    <row r="6879" spans="1:2">
      <c r="A6879" s="102"/>
      <c r="B6879" s="102"/>
    </row>
    <row r="6880" spans="1:2">
      <c r="A6880" s="102"/>
      <c r="B6880" s="102"/>
    </row>
    <row r="6881" spans="1:2">
      <c r="A6881" s="102"/>
      <c r="B6881" s="102"/>
    </row>
    <row r="6882" spans="1:2">
      <c r="A6882" s="102"/>
      <c r="B6882" s="102"/>
    </row>
    <row r="6883" spans="1:2">
      <c r="A6883" s="102"/>
      <c r="B6883" s="102"/>
    </row>
    <row r="6884" spans="1:2">
      <c r="A6884" s="102"/>
      <c r="B6884" s="102"/>
    </row>
    <row r="6885" spans="1:2">
      <c r="A6885" s="102"/>
      <c r="B6885" s="102"/>
    </row>
    <row r="6886" spans="1:2">
      <c r="A6886" s="102"/>
      <c r="B6886" s="102"/>
    </row>
    <row r="6887" spans="1:2">
      <c r="A6887" s="102"/>
      <c r="B6887" s="102"/>
    </row>
    <row r="6888" spans="1:2">
      <c r="A6888" s="102"/>
      <c r="B6888" s="102"/>
    </row>
    <row r="6889" spans="1:2">
      <c r="A6889" s="102"/>
      <c r="B6889" s="102"/>
    </row>
    <row r="6890" spans="1:2">
      <c r="A6890" s="102"/>
      <c r="B6890" s="102"/>
    </row>
    <row r="6891" spans="1:2">
      <c r="A6891" s="102"/>
      <c r="B6891" s="102"/>
    </row>
    <row r="6892" spans="1:2">
      <c r="A6892" s="102"/>
      <c r="B6892" s="102"/>
    </row>
    <row r="6893" spans="1:2">
      <c r="A6893" s="102"/>
      <c r="B6893" s="102"/>
    </row>
    <row r="6894" spans="1:2">
      <c r="A6894" s="102"/>
      <c r="B6894" s="102"/>
    </row>
    <row r="6895" spans="1:2">
      <c r="A6895" s="102"/>
      <c r="B6895" s="102"/>
    </row>
    <row r="6896" spans="1:2">
      <c r="A6896" s="102"/>
      <c r="B6896" s="102"/>
    </row>
    <row r="6897" spans="1:2">
      <c r="A6897" s="102"/>
      <c r="B6897" s="102"/>
    </row>
    <row r="6898" spans="1:2">
      <c r="A6898" s="102"/>
      <c r="B6898" s="102"/>
    </row>
    <row r="6899" spans="1:2">
      <c r="A6899" s="102"/>
      <c r="B6899" s="102"/>
    </row>
    <row r="6900" spans="1:2">
      <c r="A6900" s="102"/>
      <c r="B6900" s="102"/>
    </row>
    <row r="6901" spans="1:2">
      <c r="A6901" s="102"/>
      <c r="B6901" s="102"/>
    </row>
    <row r="6902" spans="1:2">
      <c r="A6902" s="102"/>
      <c r="B6902" s="102"/>
    </row>
    <row r="6903" spans="1:2">
      <c r="A6903" s="102"/>
      <c r="B6903" s="102"/>
    </row>
    <row r="6904" spans="1:2">
      <c r="A6904" s="102"/>
      <c r="B6904" s="102"/>
    </row>
    <row r="6905" spans="1:2">
      <c r="A6905" s="102"/>
      <c r="B6905" s="102"/>
    </row>
    <row r="6906" spans="1:2">
      <c r="A6906" s="102"/>
      <c r="B6906" s="102"/>
    </row>
    <row r="6907" spans="1:2">
      <c r="A6907" s="102"/>
      <c r="B6907" s="102"/>
    </row>
    <row r="6908" spans="1:2">
      <c r="A6908" s="102"/>
      <c r="B6908" s="102"/>
    </row>
    <row r="6909" spans="1:2">
      <c r="A6909" s="102"/>
      <c r="B6909" s="102"/>
    </row>
    <row r="6910" spans="1:2">
      <c r="A6910" s="102"/>
      <c r="B6910" s="102"/>
    </row>
    <row r="6911" spans="1:2">
      <c r="A6911" s="102"/>
      <c r="B6911" s="102"/>
    </row>
    <row r="6912" spans="1:2">
      <c r="A6912" s="102"/>
      <c r="B6912" s="102"/>
    </row>
    <row r="6913" spans="1:2">
      <c r="A6913" s="102"/>
      <c r="B6913" s="102"/>
    </row>
    <row r="6914" spans="1:2">
      <c r="A6914" s="102"/>
      <c r="B6914" s="102"/>
    </row>
    <row r="6915" spans="1:2">
      <c r="A6915" s="102"/>
      <c r="B6915" s="102"/>
    </row>
    <row r="6916" spans="1:2">
      <c r="A6916" s="102"/>
      <c r="B6916" s="102"/>
    </row>
    <row r="6917" spans="1:2">
      <c r="A6917" s="102"/>
      <c r="B6917" s="102"/>
    </row>
    <row r="6918" spans="1:2">
      <c r="A6918" s="102"/>
      <c r="B6918" s="102"/>
    </row>
    <row r="6919" spans="1:2">
      <c r="A6919" s="102"/>
      <c r="B6919" s="102"/>
    </row>
    <row r="6920" spans="1:2">
      <c r="A6920" s="102"/>
      <c r="B6920" s="102"/>
    </row>
    <row r="6921" spans="1:2">
      <c r="A6921" s="102"/>
      <c r="B6921" s="102"/>
    </row>
    <row r="6922" spans="1:2">
      <c r="A6922" s="102"/>
      <c r="B6922" s="102"/>
    </row>
    <row r="6923" spans="1:2">
      <c r="A6923" s="102"/>
      <c r="B6923" s="102"/>
    </row>
    <row r="6924" spans="1:2">
      <c r="A6924" s="102"/>
      <c r="B6924" s="102"/>
    </row>
    <row r="6925" spans="1:2">
      <c r="A6925" s="102"/>
      <c r="B6925" s="102"/>
    </row>
    <row r="6926" spans="1:2">
      <c r="A6926" s="102"/>
      <c r="B6926" s="102"/>
    </row>
    <row r="6927" spans="1:2">
      <c r="A6927" s="102"/>
      <c r="B6927" s="102"/>
    </row>
    <row r="6928" spans="1:2">
      <c r="A6928" s="102"/>
      <c r="B6928" s="102"/>
    </row>
    <row r="6929" spans="1:2">
      <c r="A6929" s="102"/>
      <c r="B6929" s="102"/>
    </row>
    <row r="6930" spans="1:2">
      <c r="A6930" s="102"/>
      <c r="B6930" s="102"/>
    </row>
    <row r="6931" spans="1:2">
      <c r="A6931" s="102"/>
      <c r="B6931" s="102"/>
    </row>
    <row r="6932" spans="1:2">
      <c r="A6932" s="102"/>
      <c r="B6932" s="102"/>
    </row>
    <row r="6933" spans="1:2">
      <c r="A6933" s="102"/>
      <c r="B6933" s="102"/>
    </row>
    <row r="6934" spans="1:2">
      <c r="A6934" s="102"/>
      <c r="B6934" s="102"/>
    </row>
    <row r="6935" spans="1:2">
      <c r="A6935" s="102"/>
      <c r="B6935" s="102"/>
    </row>
    <row r="6936" spans="1:2">
      <c r="A6936" s="102"/>
      <c r="B6936" s="102"/>
    </row>
    <row r="6937" spans="1:2">
      <c r="A6937" s="102"/>
      <c r="B6937" s="102"/>
    </row>
    <row r="6938" spans="1:2">
      <c r="A6938" s="102"/>
      <c r="B6938" s="102"/>
    </row>
    <row r="6939" spans="1:2">
      <c r="A6939" s="102"/>
      <c r="B6939" s="102"/>
    </row>
    <row r="6940" spans="1:2">
      <c r="A6940" s="102"/>
      <c r="B6940" s="102"/>
    </row>
    <row r="6941" spans="1:2">
      <c r="A6941" s="102"/>
      <c r="B6941" s="102"/>
    </row>
    <row r="6942" spans="1:2">
      <c r="A6942" s="102"/>
      <c r="B6942" s="102"/>
    </row>
    <row r="6943" spans="1:2">
      <c r="A6943" s="102"/>
      <c r="B6943" s="102"/>
    </row>
    <row r="6944" spans="1:2">
      <c r="A6944" s="102"/>
      <c r="B6944" s="102"/>
    </row>
    <row r="6945" spans="1:2">
      <c r="A6945" s="102"/>
      <c r="B6945" s="102"/>
    </row>
    <row r="6946" spans="1:2">
      <c r="A6946" s="102"/>
      <c r="B6946" s="102"/>
    </row>
    <row r="6947" spans="1:2">
      <c r="A6947" s="102"/>
      <c r="B6947" s="102"/>
    </row>
    <row r="6948" spans="1:2">
      <c r="A6948" s="102"/>
      <c r="B6948" s="102"/>
    </row>
    <row r="6949" spans="1:2">
      <c r="A6949" s="102"/>
      <c r="B6949" s="102"/>
    </row>
    <row r="6950" spans="1:2">
      <c r="A6950" s="102"/>
      <c r="B6950" s="102"/>
    </row>
    <row r="6951" spans="1:2">
      <c r="A6951" s="102"/>
      <c r="B6951" s="102"/>
    </row>
    <row r="6952" spans="1:2">
      <c r="A6952" s="102"/>
      <c r="B6952" s="102"/>
    </row>
    <row r="6953" spans="1:2">
      <c r="A6953" s="102"/>
      <c r="B6953" s="102"/>
    </row>
    <row r="6954" spans="1:2">
      <c r="A6954" s="102"/>
      <c r="B6954" s="102"/>
    </row>
    <row r="6955" spans="1:2">
      <c r="A6955" s="102"/>
      <c r="B6955" s="102"/>
    </row>
    <row r="6956" spans="1:2">
      <c r="A6956" s="102"/>
      <c r="B6956" s="102"/>
    </row>
    <row r="6957" spans="1:2">
      <c r="A6957" s="102"/>
      <c r="B6957" s="102"/>
    </row>
    <row r="6958" spans="1:2">
      <c r="A6958" s="102"/>
      <c r="B6958" s="102"/>
    </row>
    <row r="6959" spans="1:2">
      <c r="A6959" s="102"/>
      <c r="B6959" s="102"/>
    </row>
    <row r="6960" spans="1:2">
      <c r="A6960" s="102"/>
      <c r="B6960" s="102"/>
    </row>
    <row r="6961" spans="1:2">
      <c r="A6961" s="102"/>
      <c r="B6961" s="102"/>
    </row>
    <row r="6962" spans="1:2">
      <c r="A6962" s="102"/>
      <c r="B6962" s="102"/>
    </row>
    <row r="6963" spans="1:2">
      <c r="A6963" s="102"/>
      <c r="B6963" s="102"/>
    </row>
    <row r="6964" spans="1:2">
      <c r="A6964" s="102"/>
      <c r="B6964" s="102"/>
    </row>
    <row r="6965" spans="1:2">
      <c r="A6965" s="102"/>
      <c r="B6965" s="102"/>
    </row>
    <row r="6966" spans="1:2">
      <c r="A6966" s="102"/>
      <c r="B6966" s="102"/>
    </row>
    <row r="6967" spans="1:2">
      <c r="A6967" s="102"/>
      <c r="B6967" s="102"/>
    </row>
    <row r="6968" spans="1:2">
      <c r="A6968" s="102"/>
      <c r="B6968" s="102"/>
    </row>
    <row r="6969" spans="1:2">
      <c r="A6969" s="102"/>
      <c r="B6969" s="102"/>
    </row>
    <row r="6970" spans="1:2">
      <c r="A6970" s="102"/>
      <c r="B6970" s="102"/>
    </row>
    <row r="6971" spans="1:2">
      <c r="A6971" s="102"/>
      <c r="B6971" s="102"/>
    </row>
    <row r="6972" spans="1:2">
      <c r="A6972" s="102"/>
      <c r="B6972" s="102"/>
    </row>
    <row r="6973" spans="1:2">
      <c r="A6973" s="102"/>
      <c r="B6973" s="102"/>
    </row>
    <row r="6974" spans="1:2">
      <c r="A6974" s="102"/>
      <c r="B6974" s="102"/>
    </row>
    <row r="6975" spans="1:2">
      <c r="A6975" s="102"/>
      <c r="B6975" s="102"/>
    </row>
    <row r="6976" spans="1:2">
      <c r="A6976" s="102"/>
      <c r="B6976" s="102"/>
    </row>
    <row r="6977" spans="1:2">
      <c r="A6977" s="102"/>
      <c r="B6977" s="102"/>
    </row>
    <row r="6978" spans="1:2">
      <c r="A6978" s="102"/>
      <c r="B6978" s="102"/>
    </row>
    <row r="6979" spans="1:2">
      <c r="A6979" s="102"/>
      <c r="B6979" s="102"/>
    </row>
    <row r="6980" spans="1:2">
      <c r="A6980" s="102"/>
      <c r="B6980" s="102"/>
    </row>
    <row r="6981" spans="1:2">
      <c r="A6981" s="102"/>
      <c r="B6981" s="102"/>
    </row>
    <row r="6982" spans="1:2">
      <c r="A6982" s="102"/>
      <c r="B6982" s="102"/>
    </row>
    <row r="6983" spans="1:2">
      <c r="A6983" s="102"/>
      <c r="B6983" s="102"/>
    </row>
    <row r="6984" spans="1:2">
      <c r="A6984" s="102"/>
      <c r="B6984" s="102"/>
    </row>
    <row r="6985" spans="1:2">
      <c r="A6985" s="102"/>
      <c r="B6985" s="102"/>
    </row>
    <row r="6986" spans="1:2">
      <c r="A6986" s="102"/>
      <c r="B6986" s="102"/>
    </row>
    <row r="6987" spans="1:2">
      <c r="A6987" s="102"/>
      <c r="B6987" s="102"/>
    </row>
    <row r="6988" spans="1:2">
      <c r="A6988" s="102"/>
      <c r="B6988" s="102"/>
    </row>
    <row r="6989" spans="1:2">
      <c r="A6989" s="102"/>
      <c r="B6989" s="102"/>
    </row>
    <row r="6990" spans="1:2">
      <c r="A6990" s="102"/>
      <c r="B6990" s="102"/>
    </row>
    <row r="6991" spans="1:2">
      <c r="A6991" s="102"/>
      <c r="B6991" s="102"/>
    </row>
    <row r="6992" spans="1:2">
      <c r="A6992" s="102"/>
      <c r="B6992" s="102"/>
    </row>
    <row r="6993" spans="1:2">
      <c r="A6993" s="102"/>
      <c r="B6993" s="102"/>
    </row>
    <row r="6994" spans="1:2">
      <c r="A6994" s="102"/>
      <c r="B6994" s="102"/>
    </row>
    <row r="6995" spans="1:2">
      <c r="A6995" s="102"/>
      <c r="B6995" s="102"/>
    </row>
    <row r="6996" spans="1:2">
      <c r="A6996" s="102"/>
      <c r="B6996" s="102"/>
    </row>
    <row r="6997" spans="1:2">
      <c r="A6997" s="102"/>
      <c r="B6997" s="102"/>
    </row>
    <row r="6998" spans="1:2">
      <c r="A6998" s="102"/>
      <c r="B6998" s="102"/>
    </row>
    <row r="6999" spans="1:2">
      <c r="A6999" s="102"/>
      <c r="B6999" s="102"/>
    </row>
    <row r="7000" spans="1:2">
      <c r="A7000" s="102"/>
      <c r="B7000" s="102"/>
    </row>
    <row r="7001" spans="1:2">
      <c r="A7001" s="102"/>
      <c r="B7001" s="102"/>
    </row>
    <row r="7002" spans="1:2">
      <c r="A7002" s="102"/>
      <c r="B7002" s="102"/>
    </row>
    <row r="7003" spans="1:2">
      <c r="A7003" s="102"/>
      <c r="B7003" s="102"/>
    </row>
    <row r="7004" spans="1:2">
      <c r="A7004" s="102"/>
      <c r="B7004" s="102"/>
    </row>
    <row r="7005" spans="1:2">
      <c r="A7005" s="102"/>
      <c r="B7005" s="102"/>
    </row>
    <row r="7006" spans="1:2">
      <c r="A7006" s="102"/>
      <c r="B7006" s="102"/>
    </row>
    <row r="7007" spans="1:2">
      <c r="A7007" s="102"/>
      <c r="B7007" s="102"/>
    </row>
    <row r="7008" spans="1:2">
      <c r="A7008" s="102"/>
      <c r="B7008" s="102"/>
    </row>
    <row r="7009" spans="1:2">
      <c r="A7009" s="102"/>
      <c r="B7009" s="102"/>
    </row>
    <row r="7010" spans="1:2">
      <c r="A7010" s="102"/>
      <c r="B7010" s="102"/>
    </row>
    <row r="7011" spans="1:2">
      <c r="A7011" s="102"/>
      <c r="B7011" s="102"/>
    </row>
    <row r="7012" spans="1:2">
      <c r="A7012" s="102"/>
      <c r="B7012" s="102"/>
    </row>
    <row r="7013" spans="1:2">
      <c r="A7013" s="102"/>
      <c r="B7013" s="102"/>
    </row>
    <row r="7014" spans="1:2">
      <c r="A7014" s="102"/>
      <c r="B7014" s="102"/>
    </row>
    <row r="7015" spans="1:2">
      <c r="A7015" s="102"/>
      <c r="B7015" s="102"/>
    </row>
    <row r="7016" spans="1:2">
      <c r="A7016" s="102"/>
      <c r="B7016" s="102"/>
    </row>
    <row r="7017" spans="1:2">
      <c r="A7017" s="102"/>
      <c r="B7017" s="102"/>
    </row>
    <row r="7018" spans="1:2">
      <c r="A7018" s="102"/>
      <c r="B7018" s="102"/>
    </row>
    <row r="7019" spans="1:2">
      <c r="A7019" s="102"/>
      <c r="B7019" s="102"/>
    </row>
    <row r="7020" spans="1:2">
      <c r="A7020" s="102"/>
      <c r="B7020" s="102"/>
    </row>
    <row r="7021" spans="1:2">
      <c r="A7021" s="102"/>
      <c r="B7021" s="102"/>
    </row>
    <row r="7022" spans="1:2">
      <c r="A7022" s="102"/>
      <c r="B7022" s="102"/>
    </row>
    <row r="7023" spans="1:2">
      <c r="A7023" s="102"/>
      <c r="B7023" s="102"/>
    </row>
    <row r="7024" spans="1:2">
      <c r="A7024" s="102"/>
      <c r="B7024" s="102"/>
    </row>
    <row r="7025" spans="1:2">
      <c r="A7025" s="102"/>
      <c r="B7025" s="102"/>
    </row>
    <row r="7026" spans="1:2">
      <c r="A7026" s="102"/>
      <c r="B7026" s="102"/>
    </row>
    <row r="7027" spans="1:2">
      <c r="A7027" s="102"/>
      <c r="B7027" s="102"/>
    </row>
    <row r="7028" spans="1:2">
      <c r="A7028" s="102"/>
      <c r="B7028" s="102"/>
    </row>
    <row r="7029" spans="1:2">
      <c r="A7029" s="102"/>
      <c r="B7029" s="102"/>
    </row>
    <row r="7030" spans="1:2">
      <c r="A7030" s="102"/>
      <c r="B7030" s="102"/>
    </row>
    <row r="7031" spans="1:2">
      <c r="A7031" s="102"/>
      <c r="B7031" s="102"/>
    </row>
    <row r="7032" spans="1:2">
      <c r="A7032" s="102"/>
      <c r="B7032" s="102"/>
    </row>
    <row r="7033" spans="1:2">
      <c r="A7033" s="102"/>
      <c r="B7033" s="102"/>
    </row>
    <row r="7034" spans="1:2">
      <c r="A7034" s="102"/>
      <c r="B7034" s="102"/>
    </row>
    <row r="7035" spans="1:2">
      <c r="A7035" s="102"/>
      <c r="B7035" s="102"/>
    </row>
    <row r="7036" spans="1:2">
      <c r="A7036" s="102"/>
      <c r="B7036" s="102"/>
    </row>
    <row r="7037" spans="1:2">
      <c r="A7037" s="102"/>
      <c r="B7037" s="102"/>
    </row>
    <row r="7038" spans="1:2">
      <c r="A7038" s="102"/>
      <c r="B7038" s="102"/>
    </row>
    <row r="7039" spans="1:2">
      <c r="A7039" s="102"/>
      <c r="B7039" s="102"/>
    </row>
    <row r="7040" spans="1:2">
      <c r="A7040" s="102"/>
      <c r="B7040" s="102"/>
    </row>
    <row r="7041" spans="1:2">
      <c r="A7041" s="102"/>
      <c r="B7041" s="102"/>
    </row>
    <row r="7042" spans="1:2">
      <c r="A7042" s="102"/>
      <c r="B7042" s="102"/>
    </row>
    <row r="7043" spans="1:2">
      <c r="A7043" s="102"/>
      <c r="B7043" s="102"/>
    </row>
    <row r="7044" spans="1:2">
      <c r="A7044" s="102"/>
      <c r="B7044" s="102"/>
    </row>
    <row r="7045" spans="1:2">
      <c r="A7045" s="102"/>
      <c r="B7045" s="102"/>
    </row>
    <row r="7046" spans="1:2">
      <c r="A7046" s="102"/>
      <c r="B7046" s="102"/>
    </row>
    <row r="7047" spans="1:2">
      <c r="A7047" s="102"/>
      <c r="B7047" s="102"/>
    </row>
    <row r="7048" spans="1:2">
      <c r="A7048" s="102"/>
      <c r="B7048" s="102"/>
    </row>
    <row r="7049" spans="1:2">
      <c r="A7049" s="102"/>
      <c r="B7049" s="102"/>
    </row>
    <row r="7050" spans="1:2">
      <c r="A7050" s="102"/>
      <c r="B7050" s="102"/>
    </row>
    <row r="7051" spans="1:2">
      <c r="A7051" s="102"/>
      <c r="B7051" s="102"/>
    </row>
    <row r="7052" spans="1:2">
      <c r="A7052" s="102"/>
      <c r="B7052" s="102"/>
    </row>
    <row r="7053" spans="1:2">
      <c r="A7053" s="102"/>
      <c r="B7053" s="102"/>
    </row>
    <row r="7054" spans="1:2">
      <c r="A7054" s="102"/>
      <c r="B7054" s="102"/>
    </row>
    <row r="7055" spans="1:2">
      <c r="A7055" s="102"/>
      <c r="B7055" s="102"/>
    </row>
    <row r="7056" spans="1:2">
      <c r="A7056" s="102"/>
      <c r="B7056" s="102"/>
    </row>
    <row r="7057" spans="1:2">
      <c r="A7057" s="102"/>
      <c r="B7057" s="102"/>
    </row>
    <row r="7058" spans="1:2">
      <c r="A7058" s="102"/>
      <c r="B7058" s="102"/>
    </row>
    <row r="7059" spans="1:2">
      <c r="A7059" s="102"/>
      <c r="B7059" s="102"/>
    </row>
    <row r="7060" spans="1:2">
      <c r="A7060" s="102"/>
      <c r="B7060" s="102"/>
    </row>
    <row r="7061" spans="1:2">
      <c r="A7061" s="102"/>
      <c r="B7061" s="102"/>
    </row>
    <row r="7062" spans="1:2">
      <c r="A7062" s="102"/>
      <c r="B7062" s="102"/>
    </row>
    <row r="7063" spans="1:2">
      <c r="A7063" s="102"/>
      <c r="B7063" s="102"/>
    </row>
    <row r="7064" spans="1:2">
      <c r="A7064" s="102"/>
      <c r="B7064" s="102"/>
    </row>
    <row r="7065" spans="1:2">
      <c r="A7065" s="102"/>
      <c r="B7065" s="102"/>
    </row>
    <row r="7066" spans="1:2">
      <c r="A7066" s="102"/>
      <c r="B7066" s="102"/>
    </row>
    <row r="7067" spans="1:2">
      <c r="A7067" s="102"/>
      <c r="B7067" s="102"/>
    </row>
    <row r="7068" spans="1:2">
      <c r="A7068" s="102"/>
      <c r="B7068" s="102"/>
    </row>
    <row r="7069" spans="1:2">
      <c r="A7069" s="102"/>
      <c r="B7069" s="102"/>
    </row>
    <row r="7070" spans="1:2">
      <c r="A7070" s="102"/>
      <c r="B7070" s="102"/>
    </row>
    <row r="7071" spans="1:2">
      <c r="A7071" s="102"/>
      <c r="B7071" s="102"/>
    </row>
    <row r="7072" spans="1:2">
      <c r="A7072" s="102"/>
      <c r="B7072" s="102"/>
    </row>
    <row r="7073" spans="1:2">
      <c r="A7073" s="102"/>
      <c r="B7073" s="102"/>
    </row>
    <row r="7074" spans="1:2">
      <c r="A7074" s="102"/>
      <c r="B7074" s="102"/>
    </row>
    <row r="7075" spans="1:2">
      <c r="A7075" s="102"/>
      <c r="B7075" s="102"/>
    </row>
    <row r="7076" spans="1:2">
      <c r="A7076" s="102"/>
      <c r="B7076" s="102"/>
    </row>
    <row r="7077" spans="1:2">
      <c r="A7077" s="102"/>
      <c r="B7077" s="102"/>
    </row>
    <row r="7078" spans="1:2">
      <c r="A7078" s="102"/>
      <c r="B7078" s="102"/>
    </row>
    <row r="7079" spans="1:2">
      <c r="A7079" s="102"/>
      <c r="B7079" s="102"/>
    </row>
    <row r="7080" spans="1:2">
      <c r="A7080" s="102"/>
      <c r="B7080" s="102"/>
    </row>
    <row r="7081" spans="1:2">
      <c r="A7081" s="102"/>
      <c r="B7081" s="102"/>
    </row>
    <row r="7082" spans="1:2">
      <c r="A7082" s="102"/>
      <c r="B7082" s="102"/>
    </row>
    <row r="7083" spans="1:2">
      <c r="A7083" s="102"/>
      <c r="B7083" s="102"/>
    </row>
    <row r="7084" spans="1:2">
      <c r="A7084" s="102"/>
      <c r="B7084" s="102"/>
    </row>
    <row r="7085" spans="1:2">
      <c r="A7085" s="102"/>
      <c r="B7085" s="102"/>
    </row>
    <row r="7086" spans="1:2">
      <c r="A7086" s="102"/>
      <c r="B7086" s="102"/>
    </row>
    <row r="7087" spans="1:2">
      <c r="A7087" s="102"/>
      <c r="B7087" s="102"/>
    </row>
    <row r="7088" spans="1:2">
      <c r="A7088" s="102"/>
      <c r="B7088" s="102"/>
    </row>
    <row r="7089" spans="1:2">
      <c r="A7089" s="102"/>
      <c r="B7089" s="102"/>
    </row>
    <row r="7090" spans="1:2">
      <c r="A7090" s="102"/>
      <c r="B7090" s="102"/>
    </row>
    <row r="7091" spans="1:2">
      <c r="A7091" s="102"/>
      <c r="B7091" s="102"/>
    </row>
    <row r="7092" spans="1:2">
      <c r="A7092" s="102"/>
      <c r="B7092" s="102"/>
    </row>
    <row r="7093" spans="1:2">
      <c r="A7093" s="102"/>
      <c r="B7093" s="102"/>
    </row>
    <row r="7094" spans="1:2">
      <c r="A7094" s="102"/>
      <c r="B7094" s="102"/>
    </row>
    <row r="7095" spans="1:2">
      <c r="A7095" s="102"/>
      <c r="B7095" s="102"/>
    </row>
    <row r="7096" spans="1:2">
      <c r="A7096" s="102"/>
      <c r="B7096" s="102"/>
    </row>
    <row r="7097" spans="1:2">
      <c r="A7097" s="102"/>
      <c r="B7097" s="102"/>
    </row>
    <row r="7098" spans="1:2">
      <c r="A7098" s="102"/>
      <c r="B7098" s="102"/>
    </row>
    <row r="7099" spans="1:2">
      <c r="A7099" s="102"/>
      <c r="B7099" s="102"/>
    </row>
    <row r="7100" spans="1:2">
      <c r="A7100" s="102"/>
      <c r="B7100" s="102"/>
    </row>
    <row r="7101" spans="1:2">
      <c r="A7101" s="102"/>
      <c r="B7101" s="102"/>
    </row>
    <row r="7102" spans="1:2">
      <c r="A7102" s="102"/>
      <c r="B7102" s="102"/>
    </row>
    <row r="7103" spans="1:2">
      <c r="A7103" s="102"/>
      <c r="B7103" s="102"/>
    </row>
    <row r="7104" spans="1:2">
      <c r="A7104" s="102"/>
      <c r="B7104" s="102"/>
    </row>
    <row r="7105" spans="1:2">
      <c r="A7105" s="102"/>
      <c r="B7105" s="102"/>
    </row>
    <row r="7106" spans="1:2">
      <c r="A7106" s="102"/>
      <c r="B7106" s="102"/>
    </row>
    <row r="7107" spans="1:2">
      <c r="A7107" s="102"/>
      <c r="B7107" s="102"/>
    </row>
    <row r="7108" spans="1:2">
      <c r="A7108" s="102"/>
      <c r="B7108" s="102"/>
    </row>
    <row r="7109" spans="1:2">
      <c r="A7109" s="102"/>
      <c r="B7109" s="102"/>
    </row>
    <row r="7110" spans="1:2">
      <c r="A7110" s="102"/>
      <c r="B7110" s="102"/>
    </row>
    <row r="7111" spans="1:2">
      <c r="A7111" s="102"/>
      <c r="B7111" s="102"/>
    </row>
    <row r="7112" spans="1:2">
      <c r="A7112" s="102"/>
      <c r="B7112" s="102"/>
    </row>
    <row r="7113" spans="1:2">
      <c r="A7113" s="102"/>
      <c r="B7113" s="102"/>
    </row>
    <row r="7114" spans="1:2">
      <c r="A7114" s="102"/>
      <c r="B7114" s="102"/>
    </row>
    <row r="7115" spans="1:2">
      <c r="A7115" s="102"/>
      <c r="B7115" s="102"/>
    </row>
    <row r="7116" spans="1:2">
      <c r="A7116" s="102"/>
      <c r="B7116" s="102"/>
    </row>
    <row r="7117" spans="1:2">
      <c r="A7117" s="102"/>
      <c r="B7117" s="102"/>
    </row>
    <row r="7118" spans="1:2">
      <c r="A7118" s="102"/>
      <c r="B7118" s="102"/>
    </row>
    <row r="7119" spans="1:2">
      <c r="A7119" s="102"/>
      <c r="B7119" s="102"/>
    </row>
    <row r="7120" spans="1:2">
      <c r="A7120" s="102"/>
      <c r="B7120" s="102"/>
    </row>
    <row r="7121" spans="1:2">
      <c r="A7121" s="102"/>
      <c r="B7121" s="102"/>
    </row>
    <row r="7122" spans="1:2">
      <c r="A7122" s="102"/>
      <c r="B7122" s="102"/>
    </row>
    <row r="7123" spans="1:2">
      <c r="A7123" s="102"/>
      <c r="B7123" s="102"/>
    </row>
    <row r="7124" spans="1:2">
      <c r="A7124" s="102"/>
      <c r="B7124" s="102"/>
    </row>
    <row r="7125" spans="1:2">
      <c r="A7125" s="102"/>
      <c r="B7125" s="102"/>
    </row>
    <row r="7126" spans="1:2">
      <c r="A7126" s="102"/>
      <c r="B7126" s="102"/>
    </row>
    <row r="7127" spans="1:2">
      <c r="A7127" s="102"/>
      <c r="B7127" s="102"/>
    </row>
    <row r="7128" spans="1:2">
      <c r="A7128" s="102"/>
      <c r="B7128" s="102"/>
    </row>
    <row r="7129" spans="1:2">
      <c r="A7129" s="102"/>
      <c r="B7129" s="102"/>
    </row>
    <row r="7130" spans="1:2">
      <c r="A7130" s="102"/>
      <c r="B7130" s="102"/>
    </row>
    <row r="7131" spans="1:2">
      <c r="A7131" s="102"/>
      <c r="B7131" s="102"/>
    </row>
    <row r="7132" spans="1:2">
      <c r="A7132" s="102"/>
      <c r="B7132" s="102"/>
    </row>
    <row r="7133" spans="1:2">
      <c r="A7133" s="102"/>
      <c r="B7133" s="102"/>
    </row>
    <row r="7134" spans="1:2">
      <c r="A7134" s="102"/>
      <c r="B7134" s="102"/>
    </row>
    <row r="7135" spans="1:2">
      <c r="A7135" s="102"/>
      <c r="B7135" s="102"/>
    </row>
    <row r="7136" spans="1:2">
      <c r="A7136" s="102"/>
      <c r="B7136" s="102"/>
    </row>
    <row r="7137" spans="1:2">
      <c r="A7137" s="102"/>
      <c r="B7137" s="102"/>
    </row>
    <row r="7138" spans="1:2">
      <c r="A7138" s="102"/>
      <c r="B7138" s="102"/>
    </row>
    <row r="7139" spans="1:2">
      <c r="A7139" s="102"/>
      <c r="B7139" s="102"/>
    </row>
    <row r="7140" spans="1:2">
      <c r="A7140" s="102"/>
      <c r="B7140" s="102"/>
    </row>
    <row r="7141" spans="1:2">
      <c r="A7141" s="102"/>
      <c r="B7141" s="102"/>
    </row>
    <row r="7142" spans="1:2">
      <c r="A7142" s="102"/>
      <c r="B7142" s="102"/>
    </row>
    <row r="7143" spans="1:2">
      <c r="A7143" s="102"/>
      <c r="B7143" s="102"/>
    </row>
    <row r="7144" spans="1:2">
      <c r="A7144" s="102"/>
      <c r="B7144" s="102"/>
    </row>
    <row r="7145" spans="1:2">
      <c r="A7145" s="102"/>
      <c r="B7145" s="102"/>
    </row>
    <row r="7146" spans="1:2">
      <c r="A7146" s="102"/>
      <c r="B7146" s="102"/>
    </row>
    <row r="7147" spans="1:2">
      <c r="A7147" s="102"/>
      <c r="B7147" s="102"/>
    </row>
    <row r="7148" spans="1:2">
      <c r="A7148" s="102"/>
      <c r="B7148" s="102"/>
    </row>
    <row r="7149" spans="1:2">
      <c r="A7149" s="102"/>
      <c r="B7149" s="102"/>
    </row>
    <row r="7150" spans="1:2">
      <c r="A7150" s="102"/>
      <c r="B7150" s="102"/>
    </row>
    <row r="7151" spans="1:2">
      <c r="A7151" s="102"/>
      <c r="B7151" s="102"/>
    </row>
    <row r="7152" spans="1:2">
      <c r="A7152" s="102"/>
      <c r="B7152" s="102"/>
    </row>
    <row r="7153" spans="1:2">
      <c r="A7153" s="102"/>
      <c r="B7153" s="102"/>
    </row>
    <row r="7154" spans="1:2">
      <c r="A7154" s="102"/>
      <c r="B7154" s="102"/>
    </row>
    <row r="7155" spans="1:2">
      <c r="A7155" s="102"/>
      <c r="B7155" s="102"/>
    </row>
    <row r="7156" spans="1:2">
      <c r="A7156" s="102"/>
      <c r="B7156" s="102"/>
    </row>
    <row r="7157" spans="1:2">
      <c r="A7157" s="102"/>
      <c r="B7157" s="102"/>
    </row>
    <row r="7158" spans="1:2">
      <c r="A7158" s="102"/>
      <c r="B7158" s="102"/>
    </row>
    <row r="7159" spans="1:2">
      <c r="A7159" s="102"/>
      <c r="B7159" s="102"/>
    </row>
    <row r="7160" spans="1:2">
      <c r="A7160" s="102"/>
      <c r="B7160" s="102"/>
    </row>
    <row r="7161" spans="1:2">
      <c r="A7161" s="102"/>
      <c r="B7161" s="102"/>
    </row>
    <row r="7162" spans="1:2">
      <c r="A7162" s="102"/>
      <c r="B7162" s="102"/>
    </row>
    <row r="7163" spans="1:2">
      <c r="A7163" s="102"/>
      <c r="B7163" s="102"/>
    </row>
    <row r="7164" spans="1:2">
      <c r="A7164" s="102"/>
      <c r="B7164" s="102"/>
    </row>
    <row r="7165" spans="1:2">
      <c r="A7165" s="102"/>
      <c r="B7165" s="102"/>
    </row>
    <row r="7166" spans="1:2">
      <c r="A7166" s="102"/>
      <c r="B7166" s="102"/>
    </row>
    <row r="7167" spans="1:2">
      <c r="A7167" s="102"/>
      <c r="B7167" s="102"/>
    </row>
    <row r="7168" spans="1:2">
      <c r="A7168" s="102"/>
      <c r="B7168" s="102"/>
    </row>
    <row r="7169" spans="1:2">
      <c r="A7169" s="102"/>
      <c r="B7169" s="102"/>
    </row>
    <row r="7170" spans="1:2">
      <c r="A7170" s="102"/>
      <c r="B7170" s="102"/>
    </row>
    <row r="7171" spans="1:2">
      <c r="A7171" s="102"/>
      <c r="B7171" s="102"/>
    </row>
    <row r="7172" spans="1:2">
      <c r="A7172" s="102"/>
      <c r="B7172" s="102"/>
    </row>
    <row r="7173" spans="1:2">
      <c r="A7173" s="102"/>
      <c r="B7173" s="102"/>
    </row>
    <row r="7174" spans="1:2">
      <c r="A7174" s="102"/>
      <c r="B7174" s="102"/>
    </row>
    <row r="7175" spans="1:2">
      <c r="A7175" s="102"/>
      <c r="B7175" s="102"/>
    </row>
    <row r="7176" spans="1:2">
      <c r="A7176" s="102"/>
      <c r="B7176" s="102"/>
    </row>
    <row r="7177" spans="1:2">
      <c r="A7177" s="102"/>
      <c r="B7177" s="102"/>
    </row>
    <row r="7178" spans="1:2">
      <c r="A7178" s="102"/>
      <c r="B7178" s="102"/>
    </row>
    <row r="7179" spans="1:2">
      <c r="A7179" s="102"/>
      <c r="B7179" s="102"/>
    </row>
    <row r="7180" spans="1:2">
      <c r="A7180" s="102"/>
      <c r="B7180" s="102"/>
    </row>
    <row r="7181" spans="1:2">
      <c r="A7181" s="102"/>
      <c r="B7181" s="102"/>
    </row>
    <row r="7182" spans="1:2">
      <c r="A7182" s="102"/>
      <c r="B7182" s="102"/>
    </row>
    <row r="7183" spans="1:2">
      <c r="A7183" s="102"/>
      <c r="B7183" s="102"/>
    </row>
    <row r="7184" spans="1:2">
      <c r="A7184" s="102"/>
      <c r="B7184" s="102"/>
    </row>
    <row r="7185" spans="1:2">
      <c r="A7185" s="102"/>
      <c r="B7185" s="102"/>
    </row>
    <row r="7186" spans="1:2">
      <c r="A7186" s="102"/>
      <c r="B7186" s="102"/>
    </row>
    <row r="7187" spans="1:2">
      <c r="A7187" s="102"/>
      <c r="B7187" s="102"/>
    </row>
    <row r="7188" spans="1:2">
      <c r="A7188" s="102"/>
      <c r="B7188" s="102"/>
    </row>
    <row r="7189" spans="1:2">
      <c r="A7189" s="102"/>
      <c r="B7189" s="102"/>
    </row>
    <row r="7190" spans="1:2">
      <c r="A7190" s="102"/>
      <c r="B7190" s="102"/>
    </row>
    <row r="7191" spans="1:2">
      <c r="A7191" s="102"/>
      <c r="B7191" s="102"/>
    </row>
    <row r="7192" spans="1:2">
      <c r="A7192" s="102"/>
      <c r="B7192" s="102"/>
    </row>
    <row r="7193" spans="1:2">
      <c r="A7193" s="102"/>
      <c r="B7193" s="102"/>
    </row>
    <row r="7194" spans="1:2">
      <c r="A7194" s="102"/>
      <c r="B7194" s="102"/>
    </row>
    <row r="7195" spans="1:2">
      <c r="A7195" s="102"/>
      <c r="B7195" s="102"/>
    </row>
    <row r="7196" spans="1:2">
      <c r="A7196" s="102"/>
      <c r="B7196" s="102"/>
    </row>
    <row r="7197" spans="1:2">
      <c r="A7197" s="102"/>
      <c r="B7197" s="102"/>
    </row>
    <row r="7198" spans="1:2">
      <c r="A7198" s="102"/>
      <c r="B7198" s="102"/>
    </row>
    <row r="7199" spans="1:2">
      <c r="A7199" s="102"/>
      <c r="B7199" s="102"/>
    </row>
    <row r="7200" spans="1:2">
      <c r="A7200" s="102"/>
      <c r="B7200" s="102"/>
    </row>
    <row r="7201" spans="1:2">
      <c r="A7201" s="102"/>
      <c r="B7201" s="102"/>
    </row>
    <row r="7202" spans="1:2">
      <c r="A7202" s="102"/>
      <c r="B7202" s="102"/>
    </row>
    <row r="7203" spans="1:2">
      <c r="A7203" s="102"/>
      <c r="B7203" s="102"/>
    </row>
    <row r="7204" spans="1:2">
      <c r="A7204" s="102"/>
      <c r="B7204" s="102"/>
    </row>
    <row r="7205" spans="1:2">
      <c r="A7205" s="102"/>
      <c r="B7205" s="102"/>
    </row>
    <row r="7206" spans="1:2">
      <c r="A7206" s="102"/>
      <c r="B7206" s="102"/>
    </row>
    <row r="7207" spans="1:2">
      <c r="A7207" s="102"/>
      <c r="B7207" s="102"/>
    </row>
    <row r="7208" spans="1:2">
      <c r="A7208" s="102"/>
      <c r="B7208" s="102"/>
    </row>
    <row r="7209" spans="1:2">
      <c r="A7209" s="102"/>
      <c r="B7209" s="102"/>
    </row>
    <row r="7210" spans="1:2">
      <c r="A7210" s="102"/>
      <c r="B7210" s="102"/>
    </row>
    <row r="7211" spans="1:2">
      <c r="A7211" s="102"/>
      <c r="B7211" s="102"/>
    </row>
    <row r="7212" spans="1:2">
      <c r="A7212" s="102"/>
      <c r="B7212" s="102"/>
    </row>
    <row r="7213" spans="1:2">
      <c r="A7213" s="102"/>
      <c r="B7213" s="102"/>
    </row>
    <row r="7214" spans="1:2">
      <c r="A7214" s="102"/>
      <c r="B7214" s="102"/>
    </row>
    <row r="7215" spans="1:2">
      <c r="A7215" s="102"/>
      <c r="B7215" s="102"/>
    </row>
    <row r="7216" spans="1:2">
      <c r="A7216" s="102"/>
      <c r="B7216" s="102"/>
    </row>
    <row r="7217" spans="1:2">
      <c r="A7217" s="102"/>
      <c r="B7217" s="102"/>
    </row>
    <row r="7218" spans="1:2">
      <c r="A7218" s="102"/>
      <c r="B7218" s="102"/>
    </row>
    <row r="7219" spans="1:2">
      <c r="A7219" s="102"/>
      <c r="B7219" s="102"/>
    </row>
    <row r="7220" spans="1:2">
      <c r="A7220" s="102"/>
      <c r="B7220" s="102"/>
    </row>
    <row r="7221" spans="1:2">
      <c r="A7221" s="102"/>
      <c r="B7221" s="102"/>
    </row>
    <row r="7222" spans="1:2">
      <c r="A7222" s="102"/>
      <c r="B7222" s="102"/>
    </row>
    <row r="7223" spans="1:2">
      <c r="A7223" s="102"/>
      <c r="B7223" s="102"/>
    </row>
    <row r="7224" spans="1:2">
      <c r="A7224" s="102"/>
      <c r="B7224" s="102"/>
    </row>
    <row r="7225" spans="1:2">
      <c r="A7225" s="102"/>
      <c r="B7225" s="102"/>
    </row>
    <row r="7226" spans="1:2">
      <c r="A7226" s="102"/>
      <c r="B7226" s="102"/>
    </row>
    <row r="7227" spans="1:2">
      <c r="A7227" s="102"/>
      <c r="B7227" s="102"/>
    </row>
    <row r="7228" spans="1:2">
      <c r="A7228" s="102"/>
      <c r="B7228" s="102"/>
    </row>
    <row r="7229" spans="1:2">
      <c r="A7229" s="102"/>
      <c r="B7229" s="102"/>
    </row>
    <row r="7230" spans="1:2">
      <c r="A7230" s="102"/>
      <c r="B7230" s="102"/>
    </row>
    <row r="7231" spans="1:2">
      <c r="A7231" s="102"/>
      <c r="B7231" s="102"/>
    </row>
    <row r="7232" spans="1:2">
      <c r="A7232" s="102"/>
      <c r="B7232" s="102"/>
    </row>
    <row r="7233" spans="1:2">
      <c r="A7233" s="102"/>
      <c r="B7233" s="102"/>
    </row>
    <row r="7234" spans="1:2">
      <c r="A7234" s="102"/>
      <c r="B7234" s="102"/>
    </row>
    <row r="7235" spans="1:2">
      <c r="A7235" s="102"/>
      <c r="B7235" s="102"/>
    </row>
    <row r="7236" spans="1:2">
      <c r="A7236" s="102"/>
      <c r="B7236" s="102"/>
    </row>
    <row r="7237" spans="1:2">
      <c r="A7237" s="102"/>
      <c r="B7237" s="102"/>
    </row>
    <row r="7238" spans="1:2">
      <c r="A7238" s="102"/>
      <c r="B7238" s="102"/>
    </row>
    <row r="7239" spans="1:2">
      <c r="A7239" s="102"/>
      <c r="B7239" s="102"/>
    </row>
    <row r="7240" spans="1:2">
      <c r="A7240" s="102"/>
      <c r="B7240" s="102"/>
    </row>
    <row r="7241" spans="1:2">
      <c r="A7241" s="102"/>
      <c r="B7241" s="102"/>
    </row>
    <row r="7242" spans="1:2">
      <c r="A7242" s="102"/>
      <c r="B7242" s="102"/>
    </row>
    <row r="7243" spans="1:2">
      <c r="A7243" s="102"/>
      <c r="B7243" s="102"/>
    </row>
    <row r="7244" spans="1:2">
      <c r="A7244" s="102"/>
      <c r="B7244" s="102"/>
    </row>
    <row r="7245" spans="1:2">
      <c r="A7245" s="102"/>
      <c r="B7245" s="102"/>
    </row>
    <row r="7246" spans="1:2">
      <c r="A7246" s="102"/>
      <c r="B7246" s="102"/>
    </row>
    <row r="7247" spans="1:2">
      <c r="A7247" s="102"/>
      <c r="B7247" s="102"/>
    </row>
    <row r="7248" spans="1:2">
      <c r="A7248" s="102"/>
      <c r="B7248" s="102"/>
    </row>
    <row r="7249" spans="1:2">
      <c r="A7249" s="102"/>
      <c r="B7249" s="102"/>
    </row>
    <row r="7250" spans="1:2">
      <c r="A7250" s="102"/>
      <c r="B7250" s="102"/>
    </row>
    <row r="7251" spans="1:2">
      <c r="A7251" s="102"/>
      <c r="B7251" s="102"/>
    </row>
    <row r="7252" spans="1:2">
      <c r="A7252" s="102"/>
      <c r="B7252" s="102"/>
    </row>
    <row r="7253" spans="1:2">
      <c r="A7253" s="102"/>
      <c r="B7253" s="102"/>
    </row>
    <row r="7254" spans="1:2">
      <c r="A7254" s="102"/>
      <c r="B7254" s="102"/>
    </row>
    <row r="7255" spans="1:2">
      <c r="A7255" s="102"/>
      <c r="B7255" s="102"/>
    </row>
    <row r="7256" spans="1:2">
      <c r="A7256" s="102"/>
      <c r="B7256" s="102"/>
    </row>
    <row r="7257" spans="1:2">
      <c r="A7257" s="102"/>
      <c r="B7257" s="102"/>
    </row>
    <row r="7258" spans="1:2">
      <c r="A7258" s="102"/>
      <c r="B7258" s="102"/>
    </row>
    <row r="7259" spans="1:2">
      <c r="A7259" s="102"/>
      <c r="B7259" s="102"/>
    </row>
    <row r="7260" spans="1:2">
      <c r="A7260" s="102"/>
      <c r="B7260" s="102"/>
    </row>
    <row r="7261" spans="1:2">
      <c r="A7261" s="102"/>
      <c r="B7261" s="102"/>
    </row>
    <row r="7262" spans="1:2">
      <c r="A7262" s="102"/>
      <c r="B7262" s="102"/>
    </row>
    <row r="7263" spans="1:2">
      <c r="A7263" s="102"/>
      <c r="B7263" s="102"/>
    </row>
    <row r="7264" spans="1:2">
      <c r="A7264" s="102"/>
      <c r="B7264" s="102"/>
    </row>
    <row r="7265" spans="1:2">
      <c r="A7265" s="102"/>
      <c r="B7265" s="102"/>
    </row>
    <row r="7266" spans="1:2">
      <c r="A7266" s="102"/>
      <c r="B7266" s="102"/>
    </row>
    <row r="7267" spans="1:2">
      <c r="A7267" s="102"/>
      <c r="B7267" s="102"/>
    </row>
    <row r="7268" spans="1:2">
      <c r="A7268" s="102"/>
      <c r="B7268" s="102"/>
    </row>
    <row r="7269" spans="1:2">
      <c r="A7269" s="102"/>
      <c r="B7269" s="102"/>
    </row>
    <row r="7270" spans="1:2">
      <c r="A7270" s="102"/>
      <c r="B7270" s="102"/>
    </row>
    <row r="7271" spans="1:2">
      <c r="A7271" s="102"/>
      <c r="B7271" s="102"/>
    </row>
    <row r="7272" spans="1:2">
      <c r="A7272" s="102"/>
      <c r="B7272" s="102"/>
    </row>
    <row r="7273" spans="1:2">
      <c r="A7273" s="102"/>
      <c r="B7273" s="102"/>
    </row>
    <row r="7274" spans="1:2">
      <c r="A7274" s="102"/>
      <c r="B7274" s="102"/>
    </row>
    <row r="7275" spans="1:2">
      <c r="A7275" s="102"/>
      <c r="B7275" s="102"/>
    </row>
    <row r="7276" spans="1:2">
      <c r="A7276" s="102"/>
      <c r="B7276" s="102"/>
    </row>
    <row r="7277" spans="1:2">
      <c r="A7277" s="102"/>
      <c r="B7277" s="102"/>
    </row>
    <row r="7278" spans="1:2">
      <c r="A7278" s="102"/>
      <c r="B7278" s="102"/>
    </row>
    <row r="7279" spans="1:2">
      <c r="A7279" s="102"/>
      <c r="B7279" s="102"/>
    </row>
    <row r="7280" spans="1:2">
      <c r="A7280" s="102"/>
      <c r="B7280" s="102"/>
    </row>
    <row r="7281" spans="1:2">
      <c r="A7281" s="102"/>
      <c r="B7281" s="102"/>
    </row>
    <row r="7282" spans="1:2">
      <c r="A7282" s="102"/>
      <c r="B7282" s="102"/>
    </row>
    <row r="7283" spans="1:2">
      <c r="A7283" s="102"/>
      <c r="B7283" s="102"/>
    </row>
    <row r="7284" spans="1:2">
      <c r="A7284" s="102"/>
      <c r="B7284" s="102"/>
    </row>
    <row r="7285" spans="1:2">
      <c r="A7285" s="102"/>
      <c r="B7285" s="102"/>
    </row>
    <row r="7286" spans="1:2">
      <c r="A7286" s="102"/>
      <c r="B7286" s="102"/>
    </row>
    <row r="7287" spans="1:2">
      <c r="A7287" s="102"/>
      <c r="B7287" s="102"/>
    </row>
    <row r="7288" spans="1:2">
      <c r="A7288" s="102"/>
      <c r="B7288" s="102"/>
    </row>
    <row r="7289" spans="1:2">
      <c r="A7289" s="102"/>
      <c r="B7289" s="102"/>
    </row>
    <row r="7290" spans="1:2">
      <c r="A7290" s="102"/>
      <c r="B7290" s="102"/>
    </row>
    <row r="7291" spans="1:2">
      <c r="A7291" s="102"/>
      <c r="B7291" s="102"/>
    </row>
    <row r="7292" spans="1:2">
      <c r="A7292" s="102"/>
      <c r="B7292" s="102"/>
    </row>
    <row r="7293" spans="1:2">
      <c r="A7293" s="102"/>
      <c r="B7293" s="102"/>
    </row>
    <row r="7294" spans="1:2">
      <c r="A7294" s="102"/>
      <c r="B7294" s="102"/>
    </row>
    <row r="7295" spans="1:2">
      <c r="A7295" s="102"/>
      <c r="B7295" s="102"/>
    </row>
    <row r="7296" spans="1:2">
      <c r="A7296" s="102"/>
      <c r="B7296" s="102"/>
    </row>
    <row r="7297" spans="1:2">
      <c r="A7297" s="102"/>
      <c r="B7297" s="102"/>
    </row>
    <row r="7298" spans="1:2">
      <c r="A7298" s="102"/>
      <c r="B7298" s="102"/>
    </row>
    <row r="7299" spans="1:2">
      <c r="A7299" s="102"/>
      <c r="B7299" s="102"/>
    </row>
    <row r="7300" spans="1:2">
      <c r="A7300" s="102"/>
      <c r="B7300" s="102"/>
    </row>
    <row r="7301" spans="1:2">
      <c r="A7301" s="102"/>
      <c r="B7301" s="102"/>
    </row>
    <row r="7302" spans="1:2">
      <c r="A7302" s="102"/>
      <c r="B7302" s="102"/>
    </row>
    <row r="7303" spans="1:2">
      <c r="A7303" s="102"/>
      <c r="B7303" s="102"/>
    </row>
    <row r="7304" spans="1:2">
      <c r="A7304" s="102"/>
      <c r="B7304" s="102"/>
    </row>
    <row r="7305" spans="1:2">
      <c r="A7305" s="102"/>
      <c r="B7305" s="102"/>
    </row>
    <row r="7306" spans="1:2">
      <c r="A7306" s="102"/>
      <c r="B7306" s="102"/>
    </row>
    <row r="7307" spans="1:2">
      <c r="A7307" s="102"/>
      <c r="B7307" s="102"/>
    </row>
    <row r="7308" spans="1:2">
      <c r="A7308" s="102"/>
      <c r="B7308" s="102"/>
    </row>
    <row r="7309" spans="1:2">
      <c r="A7309" s="102"/>
      <c r="B7309" s="102"/>
    </row>
    <row r="7310" spans="1:2">
      <c r="A7310" s="102"/>
      <c r="B7310" s="102"/>
    </row>
    <row r="7311" spans="1:2">
      <c r="A7311" s="102"/>
      <c r="B7311" s="102"/>
    </row>
    <row r="7312" spans="1:2">
      <c r="A7312" s="102"/>
      <c r="B7312" s="102"/>
    </row>
    <row r="7313" spans="1:2">
      <c r="A7313" s="102"/>
      <c r="B7313" s="102"/>
    </row>
    <row r="7314" spans="1:2">
      <c r="A7314" s="102"/>
      <c r="B7314" s="102"/>
    </row>
    <row r="7315" spans="1:2">
      <c r="A7315" s="102"/>
      <c r="B7315" s="102"/>
    </row>
    <row r="7316" spans="1:2">
      <c r="A7316" s="102"/>
      <c r="B7316" s="102"/>
    </row>
    <row r="7317" spans="1:2">
      <c r="A7317" s="102"/>
      <c r="B7317" s="102"/>
    </row>
    <row r="7318" spans="1:2">
      <c r="A7318" s="102"/>
      <c r="B7318" s="102"/>
    </row>
    <row r="7319" spans="1:2">
      <c r="A7319" s="102"/>
      <c r="B7319" s="102"/>
    </row>
    <row r="7320" spans="1:2">
      <c r="A7320" s="102"/>
      <c r="B7320" s="102"/>
    </row>
    <row r="7321" spans="1:2">
      <c r="A7321" s="102"/>
      <c r="B7321" s="102"/>
    </row>
    <row r="7322" spans="1:2">
      <c r="A7322" s="102"/>
      <c r="B7322" s="102"/>
    </row>
    <row r="7323" spans="1:2">
      <c r="A7323" s="102"/>
      <c r="B7323" s="102"/>
    </row>
    <row r="7324" spans="1:2">
      <c r="A7324" s="102"/>
      <c r="B7324" s="102"/>
    </row>
    <row r="7325" spans="1:2">
      <c r="A7325" s="102"/>
      <c r="B7325" s="102"/>
    </row>
    <row r="7326" spans="1:2">
      <c r="A7326" s="102"/>
      <c r="B7326" s="102"/>
    </row>
    <row r="7327" spans="1:2">
      <c r="A7327" s="102"/>
      <c r="B7327" s="102"/>
    </row>
    <row r="7328" spans="1:2">
      <c r="A7328" s="102"/>
      <c r="B7328" s="102"/>
    </row>
    <row r="7329" spans="1:2">
      <c r="A7329" s="102"/>
      <c r="B7329" s="102"/>
    </row>
    <row r="7330" spans="1:2">
      <c r="A7330" s="102"/>
      <c r="B7330" s="102"/>
    </row>
    <row r="7331" spans="1:2">
      <c r="A7331" s="102"/>
      <c r="B7331" s="102"/>
    </row>
    <row r="7332" spans="1:2">
      <c r="A7332" s="102"/>
      <c r="B7332" s="102"/>
    </row>
    <row r="7333" spans="1:2">
      <c r="A7333" s="102"/>
      <c r="B7333" s="102"/>
    </row>
    <row r="7334" spans="1:2">
      <c r="A7334" s="102"/>
      <c r="B7334" s="102"/>
    </row>
    <row r="7335" spans="1:2">
      <c r="A7335" s="102"/>
      <c r="B7335" s="102"/>
    </row>
    <row r="7336" spans="1:2">
      <c r="A7336" s="102"/>
      <c r="B7336" s="102"/>
    </row>
    <row r="7337" spans="1:2">
      <c r="A7337" s="102"/>
      <c r="B7337" s="102"/>
    </row>
    <row r="7338" spans="1:2">
      <c r="A7338" s="102"/>
      <c r="B7338" s="102"/>
    </row>
    <row r="7339" spans="1:2">
      <c r="A7339" s="102"/>
      <c r="B7339" s="102"/>
    </row>
    <row r="7340" spans="1:2">
      <c r="A7340" s="102"/>
      <c r="B7340" s="102"/>
    </row>
    <row r="7341" spans="1:2">
      <c r="A7341" s="102"/>
      <c r="B7341" s="102"/>
    </row>
    <row r="7342" spans="1:2">
      <c r="A7342" s="102"/>
      <c r="B7342" s="102"/>
    </row>
    <row r="7343" spans="1:2">
      <c r="A7343" s="102"/>
      <c r="B7343" s="102"/>
    </row>
    <row r="7344" spans="1:2">
      <c r="A7344" s="102"/>
      <c r="B7344" s="102"/>
    </row>
    <row r="7345" spans="1:2">
      <c r="A7345" s="102"/>
      <c r="B7345" s="102"/>
    </row>
    <row r="7346" spans="1:2">
      <c r="A7346" s="102"/>
      <c r="B7346" s="102"/>
    </row>
    <row r="7347" spans="1:2">
      <c r="A7347" s="102"/>
      <c r="B7347" s="102"/>
    </row>
    <row r="7348" spans="1:2">
      <c r="A7348" s="102"/>
      <c r="B7348" s="102"/>
    </row>
    <row r="7349" spans="1:2">
      <c r="A7349" s="102"/>
      <c r="B7349" s="102"/>
    </row>
    <row r="7350" spans="1:2">
      <c r="A7350" s="102"/>
      <c r="B7350" s="102"/>
    </row>
    <row r="7351" spans="1:2">
      <c r="A7351" s="102"/>
      <c r="B7351" s="102"/>
    </row>
    <row r="7352" spans="1:2">
      <c r="A7352" s="102"/>
      <c r="B7352" s="102"/>
    </row>
    <row r="7353" spans="1:2">
      <c r="A7353" s="102"/>
      <c r="B7353" s="102"/>
    </row>
    <row r="7354" spans="1:2">
      <c r="A7354" s="102"/>
      <c r="B7354" s="102"/>
    </row>
    <row r="7355" spans="1:2">
      <c r="A7355" s="102"/>
      <c r="B7355" s="102"/>
    </row>
    <row r="7356" spans="1:2">
      <c r="A7356" s="102"/>
      <c r="B7356" s="102"/>
    </row>
    <row r="7357" spans="1:2">
      <c r="A7357" s="102"/>
      <c r="B7357" s="102"/>
    </row>
    <row r="7358" spans="1:2">
      <c r="A7358" s="102"/>
      <c r="B7358" s="102"/>
    </row>
    <row r="7359" spans="1:2">
      <c r="A7359" s="102"/>
      <c r="B7359" s="102"/>
    </row>
    <row r="7360" spans="1:2">
      <c r="A7360" s="102"/>
      <c r="B7360" s="102"/>
    </row>
    <row r="7361" spans="1:2">
      <c r="A7361" s="102"/>
      <c r="B7361" s="102"/>
    </row>
    <row r="7362" spans="1:2">
      <c r="A7362" s="102"/>
      <c r="B7362" s="102"/>
    </row>
    <row r="7363" spans="1:2">
      <c r="A7363" s="102"/>
      <c r="B7363" s="102"/>
    </row>
    <row r="7364" spans="1:2">
      <c r="A7364" s="102"/>
      <c r="B7364" s="102"/>
    </row>
    <row r="7365" spans="1:2">
      <c r="A7365" s="102"/>
      <c r="B7365" s="102"/>
    </row>
    <row r="7366" spans="1:2">
      <c r="A7366" s="102"/>
      <c r="B7366" s="102"/>
    </row>
    <row r="7367" spans="1:2">
      <c r="A7367" s="102"/>
      <c r="B7367" s="102"/>
    </row>
    <row r="7368" spans="1:2">
      <c r="A7368" s="102"/>
      <c r="B7368" s="102"/>
    </row>
    <row r="7369" spans="1:2">
      <c r="A7369" s="102"/>
      <c r="B7369" s="102"/>
    </row>
    <row r="7370" spans="1:2">
      <c r="A7370" s="102"/>
      <c r="B7370" s="102"/>
    </row>
    <row r="7371" spans="1:2">
      <c r="A7371" s="102"/>
      <c r="B7371" s="102"/>
    </row>
    <row r="7372" spans="1:2">
      <c r="A7372" s="102"/>
      <c r="B7372" s="102"/>
    </row>
    <row r="7373" spans="1:2">
      <c r="A7373" s="102"/>
      <c r="B7373" s="102"/>
    </row>
    <row r="7374" spans="1:2">
      <c r="A7374" s="102"/>
      <c r="B7374" s="102"/>
    </row>
    <row r="7375" spans="1:2">
      <c r="A7375" s="102"/>
      <c r="B7375" s="102"/>
    </row>
    <row r="7376" spans="1:2">
      <c r="A7376" s="102"/>
      <c r="B7376" s="102"/>
    </row>
    <row r="7377" spans="1:2">
      <c r="A7377" s="102"/>
      <c r="B7377" s="102"/>
    </row>
    <row r="7378" spans="1:2">
      <c r="A7378" s="102"/>
      <c r="B7378" s="102"/>
    </row>
    <row r="7379" spans="1:2">
      <c r="A7379" s="102"/>
      <c r="B7379" s="102"/>
    </row>
    <row r="7380" spans="1:2">
      <c r="A7380" s="102"/>
      <c r="B7380" s="102"/>
    </row>
    <row r="7381" spans="1:2">
      <c r="A7381" s="102"/>
      <c r="B7381" s="102"/>
    </row>
    <row r="7382" spans="1:2">
      <c r="A7382" s="102"/>
      <c r="B7382" s="102"/>
    </row>
    <row r="7383" spans="1:2">
      <c r="A7383" s="102"/>
      <c r="B7383" s="102"/>
    </row>
    <row r="7384" spans="1:2">
      <c r="A7384" s="102"/>
      <c r="B7384" s="102"/>
    </row>
    <row r="7385" spans="1:2">
      <c r="A7385" s="102"/>
      <c r="B7385" s="102"/>
    </row>
    <row r="7386" spans="1:2">
      <c r="A7386" s="102"/>
      <c r="B7386" s="102"/>
    </row>
    <row r="7387" spans="1:2">
      <c r="A7387" s="102"/>
      <c r="B7387" s="102"/>
    </row>
    <row r="7388" spans="1:2">
      <c r="A7388" s="102"/>
      <c r="B7388" s="102"/>
    </row>
    <row r="7389" spans="1:2">
      <c r="A7389" s="102"/>
      <c r="B7389" s="102"/>
    </row>
    <row r="7390" spans="1:2">
      <c r="A7390" s="102"/>
      <c r="B7390" s="102"/>
    </row>
    <row r="7391" spans="1:2">
      <c r="A7391" s="102"/>
      <c r="B7391" s="102"/>
    </row>
    <row r="7392" spans="1:2">
      <c r="A7392" s="102"/>
      <c r="B7392" s="102"/>
    </row>
    <row r="7393" spans="1:2">
      <c r="A7393" s="102"/>
      <c r="B7393" s="102"/>
    </row>
    <row r="7394" spans="1:2">
      <c r="A7394" s="102"/>
      <c r="B7394" s="102"/>
    </row>
    <row r="7395" spans="1:2">
      <c r="A7395" s="102"/>
      <c r="B7395" s="102"/>
    </row>
    <row r="7396" spans="1:2">
      <c r="A7396" s="102"/>
      <c r="B7396" s="102"/>
    </row>
    <row r="7397" spans="1:2">
      <c r="A7397" s="102"/>
      <c r="B7397" s="102"/>
    </row>
    <row r="7398" spans="1:2">
      <c r="A7398" s="102"/>
      <c r="B7398" s="102"/>
    </row>
    <row r="7399" spans="1:2">
      <c r="A7399" s="102"/>
      <c r="B7399" s="102"/>
    </row>
    <row r="7400" spans="1:2">
      <c r="A7400" s="102"/>
      <c r="B7400" s="102"/>
    </row>
    <row r="7401" spans="1:2">
      <c r="A7401" s="102"/>
      <c r="B7401" s="102"/>
    </row>
    <row r="7402" spans="1:2">
      <c r="A7402" s="102"/>
      <c r="B7402" s="102"/>
    </row>
    <row r="7403" spans="1:2">
      <c r="A7403" s="102"/>
      <c r="B7403" s="102"/>
    </row>
    <row r="7404" spans="1:2">
      <c r="A7404" s="102"/>
      <c r="B7404" s="102"/>
    </row>
    <row r="7405" spans="1:2">
      <c r="A7405" s="102"/>
      <c r="B7405" s="102"/>
    </row>
    <row r="7406" spans="1:2">
      <c r="A7406" s="102"/>
      <c r="B7406" s="102"/>
    </row>
    <row r="7407" spans="1:2">
      <c r="A7407" s="102"/>
      <c r="B7407" s="102"/>
    </row>
    <row r="7408" spans="1:2">
      <c r="A7408" s="102"/>
      <c r="B7408" s="102"/>
    </row>
    <row r="7409" spans="1:2">
      <c r="A7409" s="102"/>
      <c r="B7409" s="102"/>
    </row>
    <row r="7410" spans="1:2">
      <c r="A7410" s="102"/>
      <c r="B7410" s="102"/>
    </row>
    <row r="7411" spans="1:2">
      <c r="A7411" s="102"/>
      <c r="B7411" s="102"/>
    </row>
    <row r="7412" spans="1:2">
      <c r="A7412" s="102"/>
      <c r="B7412" s="102"/>
    </row>
    <row r="7413" spans="1:2">
      <c r="A7413" s="102"/>
      <c r="B7413" s="102"/>
    </row>
    <row r="7414" spans="1:2">
      <c r="A7414" s="102"/>
      <c r="B7414" s="102"/>
    </row>
    <row r="7415" spans="1:2">
      <c r="A7415" s="102"/>
      <c r="B7415" s="102"/>
    </row>
    <row r="7416" spans="1:2">
      <c r="A7416" s="102"/>
      <c r="B7416" s="102"/>
    </row>
    <row r="7417" spans="1:2">
      <c r="A7417" s="102"/>
      <c r="B7417" s="102"/>
    </row>
    <row r="7418" spans="1:2">
      <c r="A7418" s="102"/>
      <c r="B7418" s="102"/>
    </row>
    <row r="7419" spans="1:2">
      <c r="A7419" s="102"/>
      <c r="B7419" s="102"/>
    </row>
    <row r="7420" spans="1:2">
      <c r="A7420" s="102"/>
      <c r="B7420" s="102"/>
    </row>
    <row r="7421" spans="1:2">
      <c r="A7421" s="102"/>
      <c r="B7421" s="102"/>
    </row>
    <row r="7422" spans="1:2">
      <c r="A7422" s="102"/>
      <c r="B7422" s="102"/>
    </row>
    <row r="7423" spans="1:2">
      <c r="A7423" s="102"/>
      <c r="B7423" s="102"/>
    </row>
    <row r="7424" spans="1:2">
      <c r="A7424" s="102"/>
      <c r="B7424" s="102"/>
    </row>
    <row r="7425" spans="1:2">
      <c r="A7425" s="102"/>
      <c r="B7425" s="102"/>
    </row>
    <row r="7426" spans="1:2">
      <c r="A7426" s="102"/>
      <c r="B7426" s="102"/>
    </row>
    <row r="7427" spans="1:2">
      <c r="A7427" s="102"/>
      <c r="B7427" s="102"/>
    </row>
    <row r="7428" spans="1:2">
      <c r="A7428" s="102"/>
      <c r="B7428" s="102"/>
    </row>
    <row r="7429" spans="1:2">
      <c r="A7429" s="102"/>
      <c r="B7429" s="102"/>
    </row>
    <row r="7430" spans="1:2">
      <c r="A7430" s="102"/>
      <c r="B7430" s="102"/>
    </row>
    <row r="7431" spans="1:2">
      <c r="A7431" s="102"/>
      <c r="B7431" s="102"/>
    </row>
    <row r="7432" spans="1:2">
      <c r="A7432" s="102"/>
      <c r="B7432" s="102"/>
    </row>
    <row r="7433" spans="1:2">
      <c r="A7433" s="102"/>
      <c r="B7433" s="102"/>
    </row>
    <row r="7434" spans="1:2">
      <c r="A7434" s="102"/>
      <c r="B7434" s="102"/>
    </row>
    <row r="7435" spans="1:2">
      <c r="A7435" s="102"/>
      <c r="B7435" s="102"/>
    </row>
    <row r="7436" spans="1:2">
      <c r="A7436" s="102"/>
      <c r="B7436" s="102"/>
    </row>
    <row r="7437" spans="1:2">
      <c r="A7437" s="102"/>
      <c r="B7437" s="102"/>
    </row>
    <row r="7438" spans="1:2">
      <c r="A7438" s="102"/>
      <c r="B7438" s="102"/>
    </row>
    <row r="7439" spans="1:2">
      <c r="A7439" s="102"/>
      <c r="B7439" s="102"/>
    </row>
    <row r="7440" spans="1:2">
      <c r="A7440" s="102"/>
      <c r="B7440" s="102"/>
    </row>
    <row r="7441" spans="1:2">
      <c r="A7441" s="102"/>
      <c r="B7441" s="102"/>
    </row>
    <row r="7442" spans="1:2">
      <c r="A7442" s="102"/>
      <c r="B7442" s="102"/>
    </row>
    <row r="7443" spans="1:2">
      <c r="A7443" s="102"/>
      <c r="B7443" s="102"/>
    </row>
    <row r="7444" spans="1:2">
      <c r="A7444" s="102"/>
      <c r="B7444" s="102"/>
    </row>
    <row r="7445" spans="1:2">
      <c r="A7445" s="102"/>
      <c r="B7445" s="102"/>
    </row>
    <row r="7446" spans="1:2">
      <c r="A7446" s="102"/>
      <c r="B7446" s="102"/>
    </row>
    <row r="7447" spans="1:2">
      <c r="A7447" s="102"/>
      <c r="B7447" s="102"/>
    </row>
    <row r="7448" spans="1:2">
      <c r="A7448" s="102"/>
      <c r="B7448" s="102"/>
    </row>
    <row r="7449" spans="1:2">
      <c r="A7449" s="102"/>
      <c r="B7449" s="102"/>
    </row>
    <row r="7450" spans="1:2">
      <c r="A7450" s="102"/>
      <c r="B7450" s="102"/>
    </row>
    <row r="7451" spans="1:2">
      <c r="A7451" s="102"/>
      <c r="B7451" s="102"/>
    </row>
    <row r="7452" spans="1:2">
      <c r="A7452" s="102"/>
      <c r="B7452" s="102"/>
    </row>
    <row r="7453" spans="1:2">
      <c r="A7453" s="102"/>
      <c r="B7453" s="102"/>
    </row>
    <row r="7454" spans="1:2">
      <c r="A7454" s="102"/>
      <c r="B7454" s="102"/>
    </row>
    <row r="7455" spans="1:2">
      <c r="A7455" s="102"/>
      <c r="B7455" s="102"/>
    </row>
    <row r="7456" spans="1:2">
      <c r="A7456" s="102"/>
      <c r="B7456" s="102"/>
    </row>
    <row r="7457" spans="1:2">
      <c r="A7457" s="102"/>
      <c r="B7457" s="102"/>
    </row>
    <row r="7458" spans="1:2">
      <c r="A7458" s="102"/>
      <c r="B7458" s="102"/>
    </row>
    <row r="7459" spans="1:2">
      <c r="A7459" s="102"/>
      <c r="B7459" s="102"/>
    </row>
    <row r="7460" spans="1:2">
      <c r="A7460" s="102"/>
      <c r="B7460" s="102"/>
    </row>
    <row r="7461" spans="1:2">
      <c r="A7461" s="102"/>
      <c r="B7461" s="102"/>
    </row>
    <row r="7462" spans="1:2">
      <c r="A7462" s="102"/>
      <c r="B7462" s="102"/>
    </row>
    <row r="7463" spans="1:2">
      <c r="A7463" s="102"/>
      <c r="B7463" s="102"/>
    </row>
    <row r="7464" spans="1:2">
      <c r="A7464" s="102"/>
      <c r="B7464" s="102"/>
    </row>
    <row r="7465" spans="1:2">
      <c r="A7465" s="102"/>
      <c r="B7465" s="102"/>
    </row>
    <row r="7466" spans="1:2">
      <c r="A7466" s="102"/>
      <c r="B7466" s="102"/>
    </row>
    <row r="7467" spans="1:2">
      <c r="A7467" s="102"/>
      <c r="B7467" s="102"/>
    </row>
    <row r="7468" spans="1:2">
      <c r="A7468" s="102"/>
      <c r="B7468" s="102"/>
    </row>
    <row r="7469" spans="1:2">
      <c r="A7469" s="102"/>
      <c r="B7469" s="102"/>
    </row>
    <row r="7470" spans="1:2">
      <c r="A7470" s="102"/>
      <c r="B7470" s="102"/>
    </row>
    <row r="7471" spans="1:2">
      <c r="A7471" s="102"/>
      <c r="B7471" s="102"/>
    </row>
    <row r="7472" spans="1:2">
      <c r="A7472" s="102"/>
      <c r="B7472" s="102"/>
    </row>
    <row r="7473" spans="1:2">
      <c r="A7473" s="102"/>
      <c r="B7473" s="102"/>
    </row>
    <row r="7474" spans="1:2">
      <c r="A7474" s="102"/>
      <c r="B7474" s="102"/>
    </row>
    <row r="7475" spans="1:2">
      <c r="A7475" s="102"/>
      <c r="B7475" s="102"/>
    </row>
    <row r="7476" spans="1:2">
      <c r="A7476" s="102"/>
      <c r="B7476" s="102"/>
    </row>
    <row r="7477" spans="1:2">
      <c r="A7477" s="102"/>
      <c r="B7477" s="102"/>
    </row>
    <row r="7478" spans="1:2">
      <c r="A7478" s="102"/>
      <c r="B7478" s="102"/>
    </row>
    <row r="7479" spans="1:2">
      <c r="A7479" s="102"/>
      <c r="B7479" s="102"/>
    </row>
    <row r="7480" spans="1:2">
      <c r="A7480" s="102"/>
      <c r="B7480" s="102"/>
    </row>
    <row r="7481" spans="1:2">
      <c r="A7481" s="102"/>
      <c r="B7481" s="102"/>
    </row>
    <row r="7482" spans="1:2">
      <c r="A7482" s="102"/>
      <c r="B7482" s="102"/>
    </row>
    <row r="7483" spans="1:2">
      <c r="A7483" s="102"/>
      <c r="B7483" s="102"/>
    </row>
    <row r="7484" spans="1:2">
      <c r="A7484" s="102"/>
      <c r="B7484" s="102"/>
    </row>
    <row r="7485" spans="1:2">
      <c r="A7485" s="102"/>
      <c r="B7485" s="102"/>
    </row>
    <row r="7486" spans="1:2">
      <c r="A7486" s="102"/>
      <c r="B7486" s="102"/>
    </row>
    <row r="7487" spans="1:2">
      <c r="A7487" s="102"/>
      <c r="B7487" s="102"/>
    </row>
    <row r="7488" spans="1:2">
      <c r="A7488" s="102"/>
      <c r="B7488" s="102"/>
    </row>
    <row r="7489" spans="1:2">
      <c r="A7489" s="102"/>
      <c r="B7489" s="102"/>
    </row>
    <row r="7490" spans="1:2">
      <c r="A7490" s="102"/>
      <c r="B7490" s="102"/>
    </row>
    <row r="7491" spans="1:2">
      <c r="A7491" s="102"/>
      <c r="B7491" s="102"/>
    </row>
    <row r="7492" spans="1:2">
      <c r="A7492" s="102"/>
      <c r="B7492" s="102"/>
    </row>
    <row r="7493" spans="1:2">
      <c r="A7493" s="102"/>
      <c r="B7493" s="102"/>
    </row>
    <row r="7494" spans="1:2">
      <c r="A7494" s="102"/>
      <c r="B7494" s="102"/>
    </row>
    <row r="7495" spans="1:2">
      <c r="A7495" s="102"/>
      <c r="B7495" s="102"/>
    </row>
    <row r="7496" spans="1:2">
      <c r="A7496" s="102"/>
      <c r="B7496" s="102"/>
    </row>
    <row r="7497" spans="1:2">
      <c r="A7497" s="102"/>
      <c r="B7497" s="102"/>
    </row>
    <row r="7498" spans="1:2">
      <c r="A7498" s="102"/>
      <c r="B7498" s="102"/>
    </row>
    <row r="7499" spans="1:2">
      <c r="A7499" s="102"/>
      <c r="B7499" s="102"/>
    </row>
    <row r="7500" spans="1:2">
      <c r="A7500" s="102"/>
      <c r="B7500" s="102"/>
    </row>
    <row r="7501" spans="1:2">
      <c r="A7501" s="102"/>
      <c r="B7501" s="102"/>
    </row>
    <row r="7502" spans="1:2">
      <c r="A7502" s="102"/>
      <c r="B7502" s="102"/>
    </row>
    <row r="7503" spans="1:2">
      <c r="A7503" s="102"/>
      <c r="B7503" s="102"/>
    </row>
    <row r="7504" spans="1:2">
      <c r="A7504" s="102"/>
      <c r="B7504" s="102"/>
    </row>
    <row r="7505" spans="1:2">
      <c r="A7505" s="102"/>
      <c r="B7505" s="102"/>
    </row>
    <row r="7506" spans="1:2">
      <c r="A7506" s="102"/>
      <c r="B7506" s="102"/>
    </row>
    <row r="7507" spans="1:2">
      <c r="A7507" s="102"/>
      <c r="B7507" s="102"/>
    </row>
    <row r="7508" spans="1:2">
      <c r="A7508" s="102"/>
      <c r="B7508" s="102"/>
    </row>
    <row r="7509" spans="1:2">
      <c r="A7509" s="102"/>
      <c r="B7509" s="102"/>
    </row>
    <row r="7510" spans="1:2">
      <c r="A7510" s="102"/>
      <c r="B7510" s="102"/>
    </row>
    <row r="7511" spans="1:2">
      <c r="A7511" s="102"/>
      <c r="B7511" s="102"/>
    </row>
    <row r="7512" spans="1:2">
      <c r="A7512" s="102"/>
      <c r="B7512" s="102"/>
    </row>
    <row r="7513" spans="1:2">
      <c r="A7513" s="102"/>
      <c r="B7513" s="102"/>
    </row>
    <row r="7514" spans="1:2">
      <c r="A7514" s="102"/>
      <c r="B7514" s="102"/>
    </row>
    <row r="7515" spans="1:2">
      <c r="A7515" s="102"/>
      <c r="B7515" s="102"/>
    </row>
    <row r="7516" spans="1:2">
      <c r="A7516" s="102"/>
      <c r="B7516" s="102"/>
    </row>
    <row r="7517" spans="1:2">
      <c r="A7517" s="102"/>
      <c r="B7517" s="102"/>
    </row>
    <row r="7518" spans="1:2">
      <c r="A7518" s="102"/>
      <c r="B7518" s="102"/>
    </row>
    <row r="7519" spans="1:2">
      <c r="A7519" s="102"/>
      <c r="B7519" s="102"/>
    </row>
    <row r="7520" spans="1:2">
      <c r="A7520" s="102"/>
      <c r="B7520" s="102"/>
    </row>
    <row r="7521" spans="1:2">
      <c r="A7521" s="102"/>
      <c r="B7521" s="102"/>
    </row>
    <row r="7522" spans="1:2">
      <c r="A7522" s="102"/>
      <c r="B7522" s="102"/>
    </row>
    <row r="7523" spans="1:2">
      <c r="A7523" s="102"/>
      <c r="B7523" s="102"/>
    </row>
    <row r="7524" spans="1:2">
      <c r="A7524" s="102"/>
      <c r="B7524" s="102"/>
    </row>
    <row r="7525" spans="1:2">
      <c r="A7525" s="102"/>
      <c r="B7525" s="102"/>
    </row>
    <row r="7526" spans="1:2">
      <c r="A7526" s="102"/>
      <c r="B7526" s="102"/>
    </row>
    <row r="7527" spans="1:2">
      <c r="A7527" s="102"/>
      <c r="B7527" s="102"/>
    </row>
    <row r="7528" spans="1:2">
      <c r="A7528" s="102"/>
      <c r="B7528" s="102"/>
    </row>
    <row r="7529" spans="1:2">
      <c r="A7529" s="102"/>
      <c r="B7529" s="102"/>
    </row>
    <row r="7530" spans="1:2">
      <c r="A7530" s="102"/>
      <c r="B7530" s="102"/>
    </row>
    <row r="7531" spans="1:2">
      <c r="A7531" s="102"/>
      <c r="B7531" s="102"/>
    </row>
    <row r="7532" spans="1:2">
      <c r="A7532" s="102"/>
      <c r="B7532" s="102"/>
    </row>
    <row r="7533" spans="1:2">
      <c r="A7533" s="102"/>
      <c r="B7533" s="102"/>
    </row>
    <row r="7534" spans="1:2">
      <c r="A7534" s="102"/>
      <c r="B7534" s="102"/>
    </row>
    <row r="7535" spans="1:2">
      <c r="A7535" s="102"/>
      <c r="B7535" s="102"/>
    </row>
    <row r="7536" spans="1:2">
      <c r="A7536" s="102"/>
      <c r="B7536" s="102"/>
    </row>
    <row r="7537" spans="1:2">
      <c r="A7537" s="102"/>
      <c r="B7537" s="102"/>
    </row>
    <row r="7538" spans="1:2">
      <c r="A7538" s="102"/>
      <c r="B7538" s="102"/>
    </row>
    <row r="7539" spans="1:2">
      <c r="A7539" s="102"/>
      <c r="B7539" s="102"/>
    </row>
    <row r="7540" spans="1:2">
      <c r="A7540" s="102"/>
      <c r="B7540" s="102"/>
    </row>
    <row r="7541" spans="1:2">
      <c r="A7541" s="102"/>
      <c r="B7541" s="102"/>
    </row>
    <row r="7542" spans="1:2">
      <c r="A7542" s="102"/>
      <c r="B7542" s="102"/>
    </row>
    <row r="7543" spans="1:2">
      <c r="A7543" s="102"/>
      <c r="B7543" s="102"/>
    </row>
    <row r="7544" spans="1:2">
      <c r="A7544" s="102"/>
      <c r="B7544" s="102"/>
    </row>
    <row r="7545" spans="1:2">
      <c r="A7545" s="102"/>
      <c r="B7545" s="102"/>
    </row>
    <row r="7546" spans="1:2">
      <c r="A7546" s="102"/>
      <c r="B7546" s="102"/>
    </row>
    <row r="7547" spans="1:2">
      <c r="A7547" s="102"/>
      <c r="B7547" s="102"/>
    </row>
    <row r="7548" spans="1:2">
      <c r="A7548" s="102"/>
      <c r="B7548" s="102"/>
    </row>
    <row r="7549" spans="1:2">
      <c r="A7549" s="102"/>
      <c r="B7549" s="102"/>
    </row>
    <row r="7550" spans="1:2">
      <c r="A7550" s="102"/>
      <c r="B7550" s="102"/>
    </row>
    <row r="7551" spans="1:2">
      <c r="A7551" s="102"/>
      <c r="B7551" s="102"/>
    </row>
    <row r="7552" spans="1:2">
      <c r="A7552" s="102"/>
      <c r="B7552" s="102"/>
    </row>
    <row r="7553" spans="1:2">
      <c r="A7553" s="102"/>
      <c r="B7553" s="102"/>
    </row>
    <row r="7554" spans="1:2">
      <c r="A7554" s="102"/>
      <c r="B7554" s="102"/>
    </row>
    <row r="7555" spans="1:2">
      <c r="A7555" s="102"/>
      <c r="B7555" s="102"/>
    </row>
    <row r="7556" spans="1:2">
      <c r="A7556" s="102"/>
      <c r="B7556" s="102"/>
    </row>
    <row r="7557" spans="1:2">
      <c r="A7557" s="102"/>
      <c r="B7557" s="102"/>
    </row>
    <row r="7558" spans="1:2">
      <c r="A7558" s="102"/>
      <c r="B7558" s="102"/>
    </row>
    <row r="7559" spans="1:2">
      <c r="A7559" s="102"/>
      <c r="B7559" s="102"/>
    </row>
    <row r="7560" spans="1:2">
      <c r="A7560" s="102"/>
      <c r="B7560" s="102"/>
    </row>
    <row r="7561" spans="1:2">
      <c r="A7561" s="102"/>
      <c r="B7561" s="102"/>
    </row>
    <row r="7562" spans="1:2">
      <c r="A7562" s="102"/>
      <c r="B7562" s="102"/>
    </row>
    <row r="7563" spans="1:2">
      <c r="A7563" s="102"/>
      <c r="B7563" s="102"/>
    </row>
    <row r="7564" spans="1:2">
      <c r="A7564" s="102"/>
      <c r="B7564" s="102"/>
    </row>
    <row r="7565" spans="1:2">
      <c r="A7565" s="102"/>
      <c r="B7565" s="102"/>
    </row>
    <row r="7566" spans="1:2">
      <c r="A7566" s="102"/>
      <c r="B7566" s="102"/>
    </row>
    <row r="7567" spans="1:2">
      <c r="A7567" s="102"/>
      <c r="B7567" s="102"/>
    </row>
    <row r="7568" spans="1:2">
      <c r="A7568" s="102"/>
      <c r="B7568" s="102"/>
    </row>
    <row r="7569" spans="1:2">
      <c r="A7569" s="102"/>
      <c r="B7569" s="102"/>
    </row>
    <row r="7570" spans="1:2">
      <c r="A7570" s="102"/>
      <c r="B7570" s="102"/>
    </row>
    <row r="7571" spans="1:2">
      <c r="A7571" s="102"/>
      <c r="B7571" s="102"/>
    </row>
    <row r="7572" spans="1:2">
      <c r="A7572" s="102"/>
      <c r="B7572" s="102"/>
    </row>
    <row r="7573" spans="1:2">
      <c r="A7573" s="102"/>
      <c r="B7573" s="102"/>
    </row>
    <row r="7574" spans="1:2">
      <c r="A7574" s="102"/>
      <c r="B7574" s="102"/>
    </row>
    <row r="7575" spans="1:2">
      <c r="A7575" s="102"/>
      <c r="B7575" s="102"/>
    </row>
    <row r="7576" spans="1:2">
      <c r="A7576" s="102"/>
      <c r="B7576" s="102"/>
    </row>
    <row r="7577" spans="1:2">
      <c r="A7577" s="102"/>
      <c r="B7577" s="102"/>
    </row>
    <row r="7578" spans="1:2">
      <c r="A7578" s="102"/>
      <c r="B7578" s="102"/>
    </row>
    <row r="7579" spans="1:2">
      <c r="A7579" s="102"/>
      <c r="B7579" s="102"/>
    </row>
    <row r="7580" spans="1:2">
      <c r="A7580" s="102"/>
      <c r="B7580" s="102"/>
    </row>
    <row r="7581" spans="1:2">
      <c r="A7581" s="102"/>
      <c r="B7581" s="102"/>
    </row>
    <row r="7582" spans="1:2">
      <c r="A7582" s="102"/>
      <c r="B7582" s="102"/>
    </row>
    <row r="7583" spans="1:2">
      <c r="A7583" s="102"/>
      <c r="B7583" s="102"/>
    </row>
    <row r="7584" spans="1:2">
      <c r="A7584" s="102"/>
      <c r="B7584" s="102"/>
    </row>
    <row r="7585" spans="1:2">
      <c r="A7585" s="102"/>
      <c r="B7585" s="102"/>
    </row>
    <row r="7586" spans="1:2">
      <c r="A7586" s="102"/>
      <c r="B7586" s="102"/>
    </row>
    <row r="7587" spans="1:2">
      <c r="A7587" s="102"/>
      <c r="B7587" s="102"/>
    </row>
    <row r="7588" spans="1:2">
      <c r="A7588" s="102"/>
      <c r="B7588" s="102"/>
    </row>
    <row r="7589" spans="1:2">
      <c r="A7589" s="102"/>
      <c r="B7589" s="102"/>
    </row>
    <row r="7590" spans="1:2">
      <c r="A7590" s="102"/>
      <c r="B7590" s="102"/>
    </row>
    <row r="7591" spans="1:2">
      <c r="A7591" s="102"/>
      <c r="B7591" s="102"/>
    </row>
    <row r="7592" spans="1:2">
      <c r="A7592" s="102"/>
      <c r="B7592" s="102"/>
    </row>
    <row r="7593" spans="1:2">
      <c r="A7593" s="102"/>
      <c r="B7593" s="102"/>
    </row>
    <row r="7594" spans="1:2">
      <c r="A7594" s="102"/>
      <c r="B7594" s="102"/>
    </row>
    <row r="7595" spans="1:2">
      <c r="A7595" s="102"/>
      <c r="B7595" s="102"/>
    </row>
    <row r="7596" spans="1:2">
      <c r="A7596" s="102"/>
      <c r="B7596" s="102"/>
    </row>
    <row r="7597" spans="1:2">
      <c r="A7597" s="102"/>
      <c r="B7597" s="102"/>
    </row>
    <row r="7598" spans="1:2">
      <c r="A7598" s="102"/>
      <c r="B7598" s="102"/>
    </row>
    <row r="7599" spans="1:2">
      <c r="A7599" s="102"/>
      <c r="B7599" s="102"/>
    </row>
    <row r="7600" spans="1:2">
      <c r="A7600" s="102"/>
      <c r="B7600" s="102"/>
    </row>
    <row r="7601" spans="1:2">
      <c r="A7601" s="102"/>
      <c r="B7601" s="102"/>
    </row>
    <row r="7602" spans="1:2">
      <c r="A7602" s="102"/>
      <c r="B7602" s="102"/>
    </row>
    <row r="7603" spans="1:2">
      <c r="A7603" s="102"/>
      <c r="B7603" s="102"/>
    </row>
    <row r="7604" spans="1:2">
      <c r="A7604" s="102"/>
      <c r="B7604" s="102"/>
    </row>
    <row r="7605" spans="1:2">
      <c r="A7605" s="102"/>
      <c r="B7605" s="102"/>
    </row>
    <row r="7606" spans="1:2">
      <c r="A7606" s="102"/>
      <c r="B7606" s="102"/>
    </row>
    <row r="7607" spans="1:2">
      <c r="A7607" s="102"/>
      <c r="B7607" s="102"/>
    </row>
    <row r="7608" spans="1:2">
      <c r="A7608" s="102"/>
      <c r="B7608" s="102"/>
    </row>
    <row r="7609" spans="1:2">
      <c r="A7609" s="102"/>
      <c r="B7609" s="102"/>
    </row>
    <row r="7610" spans="1:2">
      <c r="A7610" s="102"/>
      <c r="B7610" s="102"/>
    </row>
    <row r="7611" spans="1:2">
      <c r="A7611" s="102"/>
      <c r="B7611" s="102"/>
    </row>
    <row r="7612" spans="1:2">
      <c r="A7612" s="102"/>
      <c r="B7612" s="102"/>
    </row>
    <row r="7613" spans="1:2">
      <c r="A7613" s="102"/>
      <c r="B7613" s="102"/>
    </row>
    <row r="7614" spans="1:2">
      <c r="A7614" s="102"/>
      <c r="B7614" s="102"/>
    </row>
    <row r="7615" spans="1:2">
      <c r="A7615" s="102"/>
      <c r="B7615" s="102"/>
    </row>
    <row r="7616" spans="1:2">
      <c r="A7616" s="102"/>
      <c r="B7616" s="102"/>
    </row>
    <row r="7617" spans="1:2">
      <c r="A7617" s="102"/>
      <c r="B7617" s="102"/>
    </row>
    <row r="7618" spans="1:2">
      <c r="A7618" s="102"/>
      <c r="B7618" s="102"/>
    </row>
    <row r="7619" spans="1:2">
      <c r="A7619" s="102"/>
      <c r="B7619" s="102"/>
    </row>
    <row r="7620" spans="1:2">
      <c r="A7620" s="102"/>
      <c r="B7620" s="102"/>
    </row>
    <row r="7621" spans="1:2">
      <c r="A7621" s="102"/>
      <c r="B7621" s="102"/>
    </row>
    <row r="7622" spans="1:2">
      <c r="A7622" s="102"/>
      <c r="B7622" s="102"/>
    </row>
    <row r="7623" spans="1:2">
      <c r="A7623" s="102"/>
      <c r="B7623" s="102"/>
    </row>
    <row r="7624" spans="1:2">
      <c r="A7624" s="102"/>
      <c r="B7624" s="102"/>
    </row>
    <row r="7625" spans="1:2">
      <c r="A7625" s="102"/>
      <c r="B7625" s="102"/>
    </row>
    <row r="7626" spans="1:2">
      <c r="A7626" s="102"/>
      <c r="B7626" s="102"/>
    </row>
    <row r="7627" spans="1:2">
      <c r="A7627" s="102"/>
      <c r="B7627" s="102"/>
    </row>
    <row r="7628" spans="1:2">
      <c r="A7628" s="102"/>
      <c r="B7628" s="102"/>
    </row>
    <row r="7629" spans="1:2">
      <c r="A7629" s="102"/>
      <c r="B7629" s="102"/>
    </row>
    <row r="7630" spans="1:2">
      <c r="A7630" s="102"/>
      <c r="B7630" s="102"/>
    </row>
    <row r="7631" spans="1:2">
      <c r="A7631" s="102"/>
      <c r="B7631" s="102"/>
    </row>
    <row r="7632" spans="1:2">
      <c r="A7632" s="102"/>
      <c r="B7632" s="102"/>
    </row>
    <row r="7633" spans="1:2">
      <c r="A7633" s="102"/>
      <c r="B7633" s="102"/>
    </row>
    <row r="7634" spans="1:2">
      <c r="A7634" s="102"/>
      <c r="B7634" s="102"/>
    </row>
    <row r="7635" spans="1:2">
      <c r="A7635" s="102"/>
      <c r="B7635" s="102"/>
    </row>
    <row r="7636" spans="1:2">
      <c r="A7636" s="102"/>
      <c r="B7636" s="102"/>
    </row>
    <row r="7637" spans="1:2">
      <c r="A7637" s="102"/>
      <c r="B7637" s="102"/>
    </row>
    <row r="7638" spans="1:2">
      <c r="A7638" s="102"/>
      <c r="B7638" s="102"/>
    </row>
    <row r="7639" spans="1:2">
      <c r="A7639" s="102"/>
      <c r="B7639" s="102"/>
    </row>
    <row r="7640" spans="1:2">
      <c r="A7640" s="102"/>
      <c r="B7640" s="102"/>
    </row>
    <row r="7641" spans="1:2">
      <c r="A7641" s="102"/>
      <c r="B7641" s="102"/>
    </row>
    <row r="7642" spans="1:2">
      <c r="A7642" s="102"/>
      <c r="B7642" s="102"/>
    </row>
    <row r="7643" spans="1:2">
      <c r="A7643" s="102"/>
      <c r="B7643" s="102"/>
    </row>
    <row r="7644" spans="1:2">
      <c r="A7644" s="102"/>
      <c r="B7644" s="102"/>
    </row>
    <row r="7645" spans="1:2">
      <c r="A7645" s="102"/>
      <c r="B7645" s="102"/>
    </row>
    <row r="7646" spans="1:2">
      <c r="A7646" s="102"/>
      <c r="B7646" s="102"/>
    </row>
    <row r="7647" spans="1:2">
      <c r="A7647" s="102"/>
      <c r="B7647" s="102"/>
    </row>
    <row r="7648" spans="1:2">
      <c r="A7648" s="102"/>
      <c r="B7648" s="102"/>
    </row>
    <row r="7649" spans="1:2">
      <c r="A7649" s="102"/>
      <c r="B7649" s="102"/>
    </row>
    <row r="7650" spans="1:2">
      <c r="A7650" s="102"/>
      <c r="B7650" s="102"/>
    </row>
    <row r="7651" spans="1:2">
      <c r="A7651" s="102"/>
      <c r="B7651" s="102"/>
    </row>
    <row r="7652" spans="1:2">
      <c r="A7652" s="102"/>
      <c r="B7652" s="102"/>
    </row>
    <row r="7653" spans="1:2">
      <c r="A7653" s="102"/>
      <c r="B7653" s="102"/>
    </row>
    <row r="7654" spans="1:2">
      <c r="A7654" s="102"/>
      <c r="B7654" s="102"/>
    </row>
    <row r="7655" spans="1:2">
      <c r="A7655" s="102"/>
      <c r="B7655" s="102"/>
    </row>
    <row r="7656" spans="1:2">
      <c r="A7656" s="102"/>
      <c r="B7656" s="102"/>
    </row>
    <row r="7657" spans="1:2">
      <c r="A7657" s="102"/>
      <c r="B7657" s="102"/>
    </row>
    <row r="7658" spans="1:2">
      <c r="A7658" s="102"/>
      <c r="B7658" s="102"/>
    </row>
    <row r="7659" spans="1:2">
      <c r="A7659" s="102"/>
      <c r="B7659" s="102"/>
    </row>
    <row r="7660" spans="1:2">
      <c r="A7660" s="102"/>
      <c r="B7660" s="102"/>
    </row>
    <row r="7661" spans="1:2">
      <c r="A7661" s="102"/>
      <c r="B7661" s="102"/>
    </row>
    <row r="7662" spans="1:2">
      <c r="A7662" s="102"/>
      <c r="B7662" s="102"/>
    </row>
    <row r="7663" spans="1:2">
      <c r="A7663" s="102"/>
      <c r="B7663" s="102"/>
    </row>
    <row r="7664" spans="1:2">
      <c r="A7664" s="102"/>
      <c r="B7664" s="102"/>
    </row>
    <row r="7665" spans="1:2">
      <c r="A7665" s="102"/>
      <c r="B7665" s="102"/>
    </row>
    <row r="7666" spans="1:2">
      <c r="A7666" s="102"/>
      <c r="B7666" s="102"/>
    </row>
    <row r="7667" spans="1:2">
      <c r="A7667" s="102"/>
      <c r="B7667" s="102"/>
    </row>
    <row r="7668" spans="1:2">
      <c r="A7668" s="102"/>
      <c r="B7668" s="102"/>
    </row>
    <row r="7669" spans="1:2">
      <c r="A7669" s="102"/>
      <c r="B7669" s="102"/>
    </row>
    <row r="7670" spans="1:2">
      <c r="A7670" s="102"/>
      <c r="B7670" s="102"/>
    </row>
    <row r="7671" spans="1:2">
      <c r="A7671" s="102"/>
      <c r="B7671" s="102"/>
    </row>
    <row r="7672" spans="1:2">
      <c r="A7672" s="102"/>
      <c r="B7672" s="102"/>
    </row>
    <row r="7673" spans="1:2">
      <c r="A7673" s="102"/>
      <c r="B7673" s="102"/>
    </row>
    <row r="7674" spans="1:2">
      <c r="A7674" s="102"/>
      <c r="B7674" s="102"/>
    </row>
    <row r="7675" spans="1:2">
      <c r="A7675" s="102"/>
      <c r="B7675" s="102"/>
    </row>
    <row r="7676" spans="1:2">
      <c r="A7676" s="102"/>
      <c r="B7676" s="102"/>
    </row>
    <row r="7677" spans="1:2">
      <c r="A7677" s="102"/>
      <c r="B7677" s="102"/>
    </row>
    <row r="7678" spans="1:2">
      <c r="A7678" s="102"/>
      <c r="B7678" s="102"/>
    </row>
    <row r="7679" spans="1:2">
      <c r="A7679" s="102"/>
      <c r="B7679" s="102"/>
    </row>
    <row r="7680" spans="1:2">
      <c r="A7680" s="102"/>
      <c r="B7680" s="102"/>
    </row>
    <row r="7681" spans="1:2">
      <c r="A7681" s="102"/>
      <c r="B7681" s="102"/>
    </row>
    <row r="7682" spans="1:2">
      <c r="A7682" s="102"/>
      <c r="B7682" s="102"/>
    </row>
    <row r="7683" spans="1:2">
      <c r="A7683" s="102"/>
      <c r="B7683" s="102"/>
    </row>
    <row r="7684" spans="1:2">
      <c r="A7684" s="102"/>
      <c r="B7684" s="102"/>
    </row>
    <row r="7685" spans="1:2">
      <c r="A7685" s="102"/>
      <c r="B7685" s="102"/>
    </row>
    <row r="7686" spans="1:2">
      <c r="A7686" s="102"/>
      <c r="B7686" s="102"/>
    </row>
    <row r="7687" spans="1:2">
      <c r="A7687" s="102"/>
      <c r="B7687" s="102"/>
    </row>
    <row r="7688" spans="1:2">
      <c r="A7688" s="102"/>
      <c r="B7688" s="102"/>
    </row>
    <row r="7689" spans="1:2">
      <c r="A7689" s="102"/>
      <c r="B7689" s="102"/>
    </row>
    <row r="7690" spans="1:2">
      <c r="A7690" s="102"/>
      <c r="B7690" s="102"/>
    </row>
    <row r="7691" spans="1:2">
      <c r="A7691" s="102"/>
      <c r="B7691" s="102"/>
    </row>
    <row r="7692" spans="1:2">
      <c r="A7692" s="102"/>
      <c r="B7692" s="102"/>
    </row>
    <row r="7693" spans="1:2">
      <c r="A7693" s="102"/>
      <c r="B7693" s="102"/>
    </row>
    <row r="7694" spans="1:2">
      <c r="A7694" s="102"/>
      <c r="B7694" s="102"/>
    </row>
    <row r="7695" spans="1:2">
      <c r="A7695" s="102"/>
      <c r="B7695" s="102"/>
    </row>
    <row r="7696" spans="1:2">
      <c r="A7696" s="102"/>
      <c r="B7696" s="102"/>
    </row>
    <row r="7697" spans="1:2">
      <c r="A7697" s="102"/>
      <c r="B7697" s="102"/>
    </row>
    <row r="7698" spans="1:2">
      <c r="A7698" s="102"/>
      <c r="B7698" s="102"/>
    </row>
    <row r="7699" spans="1:2">
      <c r="A7699" s="102"/>
      <c r="B7699" s="102"/>
    </row>
    <row r="7700" spans="1:2">
      <c r="A7700" s="102"/>
      <c r="B7700" s="102"/>
    </row>
    <row r="7701" spans="1:2">
      <c r="A7701" s="102"/>
      <c r="B7701" s="102"/>
    </row>
    <row r="7702" spans="1:2">
      <c r="A7702" s="102"/>
      <c r="B7702" s="102"/>
    </row>
    <row r="7703" spans="1:2">
      <c r="A7703" s="102"/>
      <c r="B7703" s="102"/>
    </row>
    <row r="7704" spans="1:2">
      <c r="A7704" s="102"/>
      <c r="B7704" s="102"/>
    </row>
    <row r="7705" spans="1:2">
      <c r="A7705" s="102"/>
      <c r="B7705" s="102"/>
    </row>
    <row r="7706" spans="1:2">
      <c r="A7706" s="102"/>
      <c r="B7706" s="102"/>
    </row>
    <row r="7707" spans="1:2">
      <c r="A7707" s="102"/>
      <c r="B7707" s="102"/>
    </row>
    <row r="7708" spans="1:2">
      <c r="A7708" s="102"/>
      <c r="B7708" s="102"/>
    </row>
    <row r="7709" spans="1:2">
      <c r="A7709" s="102"/>
      <c r="B7709" s="102"/>
    </row>
    <row r="7710" spans="1:2">
      <c r="A7710" s="102"/>
      <c r="B7710" s="102"/>
    </row>
    <row r="7711" spans="1:2">
      <c r="A7711" s="102"/>
      <c r="B7711" s="102"/>
    </row>
    <row r="7712" spans="1:2">
      <c r="A7712" s="102"/>
      <c r="B7712" s="102"/>
    </row>
    <row r="7713" spans="1:2">
      <c r="A7713" s="102"/>
      <c r="B7713" s="102"/>
    </row>
    <row r="7714" spans="1:2">
      <c r="A7714" s="102"/>
      <c r="B7714" s="102"/>
    </row>
    <row r="7715" spans="1:2">
      <c r="A7715" s="102"/>
      <c r="B7715" s="102"/>
    </row>
    <row r="7716" spans="1:2">
      <c r="A7716" s="102"/>
      <c r="B7716" s="102"/>
    </row>
    <row r="7717" spans="1:2">
      <c r="A7717" s="102"/>
      <c r="B7717" s="102"/>
    </row>
    <row r="7718" spans="1:2">
      <c r="A7718" s="102"/>
      <c r="B7718" s="102"/>
    </row>
    <row r="7719" spans="1:2">
      <c r="A7719" s="102"/>
      <c r="B7719" s="102"/>
    </row>
    <row r="7720" spans="1:2">
      <c r="A7720" s="102"/>
      <c r="B7720" s="102"/>
    </row>
    <row r="7721" spans="1:2">
      <c r="A7721" s="102"/>
      <c r="B7721" s="102"/>
    </row>
    <row r="7722" spans="1:2">
      <c r="A7722" s="102"/>
      <c r="B7722" s="102"/>
    </row>
    <row r="7723" spans="1:2">
      <c r="A7723" s="102"/>
      <c r="B7723" s="102"/>
    </row>
    <row r="7724" spans="1:2">
      <c r="A7724" s="102"/>
      <c r="B7724" s="102"/>
    </row>
    <row r="7725" spans="1:2">
      <c r="A7725" s="102"/>
      <c r="B7725" s="102"/>
    </row>
    <row r="7726" spans="1:2">
      <c r="A7726" s="102"/>
      <c r="B7726" s="102"/>
    </row>
    <row r="7727" spans="1:2">
      <c r="A7727" s="102"/>
      <c r="B7727" s="102"/>
    </row>
    <row r="7728" spans="1:2">
      <c r="A7728" s="102"/>
      <c r="B7728" s="102"/>
    </row>
    <row r="7729" spans="1:2">
      <c r="A7729" s="102"/>
      <c r="B7729" s="102"/>
    </row>
    <row r="7730" spans="1:2">
      <c r="A7730" s="102"/>
      <c r="B7730" s="102"/>
    </row>
    <row r="7731" spans="1:2">
      <c r="A7731" s="102"/>
      <c r="B7731" s="102"/>
    </row>
    <row r="7732" spans="1:2">
      <c r="A7732" s="102"/>
      <c r="B7732" s="102"/>
    </row>
    <row r="7733" spans="1:2">
      <c r="A7733" s="102"/>
      <c r="B7733" s="102"/>
    </row>
    <row r="7734" spans="1:2">
      <c r="A7734" s="102"/>
      <c r="B7734" s="102"/>
    </row>
    <row r="7735" spans="1:2">
      <c r="A7735" s="102"/>
      <c r="B7735" s="102"/>
    </row>
    <row r="7736" spans="1:2">
      <c r="A7736" s="102"/>
      <c r="B7736" s="102"/>
    </row>
    <row r="7737" spans="1:2">
      <c r="A7737" s="102"/>
      <c r="B7737" s="102"/>
    </row>
    <row r="7738" spans="1:2">
      <c r="A7738" s="102"/>
      <c r="B7738" s="102"/>
    </row>
    <row r="7739" spans="1:2">
      <c r="A7739" s="102"/>
      <c r="B7739" s="102"/>
    </row>
    <row r="7740" spans="1:2">
      <c r="A7740" s="102"/>
      <c r="B7740" s="102"/>
    </row>
    <row r="7741" spans="1:2">
      <c r="A7741" s="102"/>
      <c r="B7741" s="102"/>
    </row>
    <row r="7742" spans="1:2">
      <c r="A7742" s="102"/>
      <c r="B7742" s="102"/>
    </row>
    <row r="7743" spans="1:2">
      <c r="A7743" s="102"/>
      <c r="B7743" s="102"/>
    </row>
    <row r="7744" spans="1:2">
      <c r="A7744" s="102"/>
      <c r="B7744" s="102"/>
    </row>
    <row r="7745" spans="1:2">
      <c r="A7745" s="102"/>
      <c r="B7745" s="102"/>
    </row>
    <row r="7746" spans="1:2">
      <c r="A7746" s="102"/>
      <c r="B7746" s="102"/>
    </row>
    <row r="7747" spans="1:2">
      <c r="A7747" s="102"/>
      <c r="B7747" s="102"/>
    </row>
    <row r="7748" spans="1:2">
      <c r="A7748" s="102"/>
      <c r="B7748" s="102"/>
    </row>
    <row r="7749" spans="1:2">
      <c r="A7749" s="102"/>
      <c r="B7749" s="102"/>
    </row>
    <row r="7750" spans="1:2">
      <c r="A7750" s="102"/>
      <c r="B7750" s="102"/>
    </row>
    <row r="7751" spans="1:2">
      <c r="A7751" s="102"/>
      <c r="B7751" s="102"/>
    </row>
    <row r="7752" spans="1:2">
      <c r="A7752" s="102"/>
      <c r="B7752" s="102"/>
    </row>
    <row r="7753" spans="1:2">
      <c r="A7753" s="102"/>
      <c r="B7753" s="102"/>
    </row>
    <row r="7754" spans="1:2">
      <c r="A7754" s="102"/>
      <c r="B7754" s="102"/>
    </row>
    <row r="7755" spans="1:2">
      <c r="A7755" s="102"/>
      <c r="B7755" s="102"/>
    </row>
    <row r="7756" spans="1:2">
      <c r="A7756" s="102"/>
      <c r="B7756" s="102"/>
    </row>
    <row r="7757" spans="1:2">
      <c r="A7757" s="102"/>
      <c r="B7757" s="102"/>
    </row>
    <row r="7758" spans="1:2">
      <c r="A7758" s="102"/>
      <c r="B7758" s="102"/>
    </row>
    <row r="7759" spans="1:2">
      <c r="A7759" s="102"/>
      <c r="B7759" s="102"/>
    </row>
    <row r="7760" spans="1:2">
      <c r="A7760" s="102"/>
      <c r="B7760" s="102"/>
    </row>
    <row r="7761" spans="1:2">
      <c r="A7761" s="102"/>
      <c r="B7761" s="102"/>
    </row>
    <row r="7762" spans="1:2">
      <c r="A7762" s="102"/>
      <c r="B7762" s="102"/>
    </row>
    <row r="7763" spans="1:2">
      <c r="A7763" s="102"/>
      <c r="B7763" s="102"/>
    </row>
    <row r="7764" spans="1:2">
      <c r="A7764" s="102"/>
      <c r="B7764" s="102"/>
    </row>
    <row r="7765" spans="1:2">
      <c r="A7765" s="102"/>
      <c r="B7765" s="102"/>
    </row>
    <row r="7766" spans="1:2">
      <c r="A7766" s="102"/>
      <c r="B7766" s="102"/>
    </row>
    <row r="7767" spans="1:2">
      <c r="A7767" s="102"/>
      <c r="B7767" s="102"/>
    </row>
    <row r="7768" spans="1:2">
      <c r="A7768" s="102"/>
      <c r="B7768" s="102"/>
    </row>
    <row r="7769" spans="1:2">
      <c r="A7769" s="102"/>
      <c r="B7769" s="102"/>
    </row>
    <row r="7770" spans="1:2">
      <c r="A7770" s="102"/>
      <c r="B7770" s="102"/>
    </row>
    <row r="7771" spans="1:2">
      <c r="A7771" s="102"/>
      <c r="B7771" s="102"/>
    </row>
    <row r="7772" spans="1:2">
      <c r="A7772" s="102"/>
      <c r="B7772" s="102"/>
    </row>
    <row r="7773" spans="1:2">
      <c r="A7773" s="102"/>
      <c r="B7773" s="102"/>
    </row>
    <row r="7774" spans="1:2">
      <c r="A7774" s="102"/>
      <c r="B7774" s="102"/>
    </row>
    <row r="7775" spans="1:2">
      <c r="A7775" s="102"/>
      <c r="B7775" s="102"/>
    </row>
    <row r="7776" spans="1:2">
      <c r="A7776" s="102"/>
      <c r="B7776" s="102"/>
    </row>
    <row r="7777" spans="1:2">
      <c r="A7777" s="102"/>
      <c r="B7777" s="102"/>
    </row>
    <row r="7778" spans="1:2">
      <c r="A7778" s="102"/>
      <c r="B7778" s="102"/>
    </row>
    <row r="7779" spans="1:2">
      <c r="A7779" s="102"/>
      <c r="B7779" s="102"/>
    </row>
    <row r="7780" spans="1:2">
      <c r="A7780" s="102"/>
      <c r="B7780" s="102"/>
    </row>
    <row r="7781" spans="1:2">
      <c r="A7781" s="102"/>
      <c r="B7781" s="102"/>
    </row>
    <row r="7782" spans="1:2">
      <c r="A7782" s="102"/>
      <c r="B7782" s="102"/>
    </row>
    <row r="7783" spans="1:2">
      <c r="A7783" s="102"/>
      <c r="B7783" s="102"/>
    </row>
    <row r="7784" spans="1:2">
      <c r="A7784" s="102"/>
      <c r="B7784" s="102"/>
    </row>
    <row r="7785" spans="1:2">
      <c r="A7785" s="102"/>
      <c r="B7785" s="102"/>
    </row>
    <row r="7786" spans="1:2">
      <c r="A7786" s="102"/>
      <c r="B7786" s="102"/>
    </row>
    <row r="7787" spans="1:2">
      <c r="A7787" s="102"/>
      <c r="B7787" s="102"/>
    </row>
    <row r="7788" spans="1:2">
      <c r="A7788" s="102"/>
      <c r="B7788" s="102"/>
    </row>
    <row r="7789" spans="1:2">
      <c r="A7789" s="102"/>
      <c r="B7789" s="102"/>
    </row>
    <row r="7790" spans="1:2">
      <c r="A7790" s="102"/>
      <c r="B7790" s="102"/>
    </row>
    <row r="7791" spans="1:2">
      <c r="A7791" s="102"/>
      <c r="B7791" s="102"/>
    </row>
    <row r="7792" spans="1:2">
      <c r="A7792" s="102"/>
      <c r="B7792" s="102"/>
    </row>
    <row r="7793" spans="1:2">
      <c r="A7793" s="102"/>
      <c r="B7793" s="102"/>
    </row>
    <row r="7794" spans="1:2">
      <c r="A7794" s="102"/>
      <c r="B7794" s="102"/>
    </row>
    <row r="7795" spans="1:2">
      <c r="A7795" s="102"/>
      <c r="B7795" s="102"/>
    </row>
    <row r="7796" spans="1:2">
      <c r="A7796" s="102"/>
      <c r="B7796" s="102"/>
    </row>
    <row r="7797" spans="1:2">
      <c r="A7797" s="102"/>
      <c r="B7797" s="102"/>
    </row>
    <row r="7798" spans="1:2">
      <c r="A7798" s="102"/>
      <c r="B7798" s="102"/>
    </row>
    <row r="7799" spans="1:2">
      <c r="A7799" s="102"/>
      <c r="B7799" s="102"/>
    </row>
    <row r="7800" spans="1:2">
      <c r="A7800" s="102"/>
      <c r="B7800" s="102"/>
    </row>
    <row r="7801" spans="1:2">
      <c r="A7801" s="102"/>
      <c r="B7801" s="102"/>
    </row>
    <row r="7802" spans="1:2">
      <c r="A7802" s="102"/>
      <c r="B7802" s="102"/>
    </row>
    <row r="7803" spans="1:2">
      <c r="A7803" s="102"/>
      <c r="B7803" s="102"/>
    </row>
    <row r="7804" spans="1:2">
      <c r="A7804" s="102"/>
      <c r="B7804" s="102"/>
    </row>
    <row r="7805" spans="1:2">
      <c r="A7805" s="102"/>
      <c r="B7805" s="102"/>
    </row>
    <row r="7806" spans="1:2">
      <c r="A7806" s="102"/>
      <c r="B7806" s="102"/>
    </row>
    <row r="7807" spans="1:2">
      <c r="A7807" s="102"/>
      <c r="B7807" s="102"/>
    </row>
    <row r="7808" spans="1:2">
      <c r="A7808" s="102"/>
      <c r="B7808" s="102"/>
    </row>
    <row r="7809" spans="1:2">
      <c r="A7809" s="102"/>
      <c r="B7809" s="102"/>
    </row>
    <row r="7810" spans="1:2">
      <c r="A7810" s="102"/>
      <c r="B7810" s="102"/>
    </row>
    <row r="7811" spans="1:2">
      <c r="A7811" s="102"/>
      <c r="B7811" s="102"/>
    </row>
    <row r="7812" spans="1:2">
      <c r="A7812" s="102"/>
      <c r="B7812" s="102"/>
    </row>
    <row r="7813" spans="1:2">
      <c r="A7813" s="102"/>
      <c r="B7813" s="102"/>
    </row>
    <row r="7814" spans="1:2">
      <c r="A7814" s="102"/>
      <c r="B7814" s="102"/>
    </row>
    <row r="7815" spans="1:2">
      <c r="A7815" s="102"/>
      <c r="B7815" s="102"/>
    </row>
    <row r="7816" spans="1:2">
      <c r="A7816" s="102"/>
      <c r="B7816" s="102"/>
    </row>
    <row r="7817" spans="1:2">
      <c r="A7817" s="102"/>
      <c r="B7817" s="102"/>
    </row>
    <row r="7818" spans="1:2">
      <c r="A7818" s="102"/>
      <c r="B7818" s="102"/>
    </row>
    <row r="7819" spans="1:2">
      <c r="A7819" s="102"/>
      <c r="B7819" s="102"/>
    </row>
    <row r="7820" spans="1:2">
      <c r="A7820" s="102"/>
      <c r="B7820" s="102"/>
    </row>
    <row r="7821" spans="1:2">
      <c r="A7821" s="102"/>
      <c r="B7821" s="102"/>
    </row>
    <row r="7822" spans="1:2">
      <c r="A7822" s="102"/>
      <c r="B7822" s="102"/>
    </row>
    <row r="7823" spans="1:2">
      <c r="A7823" s="102"/>
      <c r="B7823" s="102"/>
    </row>
    <row r="7824" spans="1:2">
      <c r="A7824" s="102"/>
      <c r="B7824" s="102"/>
    </row>
    <row r="7825" spans="1:2">
      <c r="A7825" s="102"/>
      <c r="B7825" s="102"/>
    </row>
    <row r="7826" spans="1:2">
      <c r="A7826" s="102"/>
      <c r="B7826" s="102"/>
    </row>
    <row r="7827" spans="1:2">
      <c r="A7827" s="102"/>
      <c r="B7827" s="102"/>
    </row>
    <row r="7828" spans="1:2">
      <c r="A7828" s="102"/>
      <c r="B7828" s="102"/>
    </row>
    <row r="7829" spans="1:2">
      <c r="A7829" s="102"/>
      <c r="B7829" s="102"/>
    </row>
    <row r="7830" spans="1:2">
      <c r="A7830" s="102"/>
      <c r="B7830" s="102"/>
    </row>
    <row r="7831" spans="1:2">
      <c r="A7831" s="102"/>
      <c r="B7831" s="102"/>
    </row>
    <row r="7832" spans="1:2">
      <c r="A7832" s="102"/>
      <c r="B7832" s="102"/>
    </row>
    <row r="7833" spans="1:2">
      <c r="A7833" s="102"/>
      <c r="B7833" s="102"/>
    </row>
    <row r="7834" spans="1:2">
      <c r="A7834" s="102"/>
      <c r="B7834" s="102"/>
    </row>
    <row r="7835" spans="1:2">
      <c r="A7835" s="102"/>
      <c r="B7835" s="102"/>
    </row>
    <row r="7836" spans="1:2">
      <c r="A7836" s="102"/>
      <c r="B7836" s="102"/>
    </row>
    <row r="7837" spans="1:2">
      <c r="A7837" s="102"/>
      <c r="B7837" s="102"/>
    </row>
    <row r="7838" spans="1:2">
      <c r="A7838" s="102"/>
      <c r="B7838" s="102"/>
    </row>
    <row r="7839" spans="1:2">
      <c r="A7839" s="102"/>
      <c r="B7839" s="102"/>
    </row>
    <row r="7840" spans="1:2">
      <c r="A7840" s="102"/>
      <c r="B7840" s="102"/>
    </row>
    <row r="7841" spans="1:2">
      <c r="A7841" s="102"/>
      <c r="B7841" s="102"/>
    </row>
    <row r="7842" spans="1:2">
      <c r="A7842" s="102"/>
      <c r="B7842" s="102"/>
    </row>
    <row r="7843" spans="1:2">
      <c r="A7843" s="102"/>
      <c r="B7843" s="102"/>
    </row>
    <row r="7844" spans="1:2">
      <c r="A7844" s="102"/>
      <c r="B7844" s="102"/>
    </row>
    <row r="7845" spans="1:2">
      <c r="A7845" s="102"/>
      <c r="B7845" s="102"/>
    </row>
    <row r="7846" spans="1:2">
      <c r="A7846" s="102"/>
      <c r="B7846" s="102"/>
    </row>
    <row r="7847" spans="1:2">
      <c r="A7847" s="102"/>
      <c r="B7847" s="102"/>
    </row>
    <row r="7848" spans="1:2">
      <c r="A7848" s="102"/>
      <c r="B7848" s="102"/>
    </row>
    <row r="7849" spans="1:2">
      <c r="A7849" s="102"/>
      <c r="B7849" s="102"/>
    </row>
    <row r="7850" spans="1:2">
      <c r="A7850" s="102"/>
      <c r="B7850" s="102"/>
    </row>
    <row r="7851" spans="1:2">
      <c r="A7851" s="102"/>
      <c r="B7851" s="102"/>
    </row>
    <row r="7852" spans="1:2">
      <c r="A7852" s="102"/>
      <c r="B7852" s="102"/>
    </row>
    <row r="7853" spans="1:2">
      <c r="A7853" s="102"/>
      <c r="B7853" s="102"/>
    </row>
    <row r="7854" spans="1:2">
      <c r="A7854" s="102"/>
      <c r="B7854" s="102"/>
    </row>
    <row r="7855" spans="1:2">
      <c r="A7855" s="102"/>
      <c r="B7855" s="102"/>
    </row>
    <row r="7856" spans="1:2">
      <c r="A7856" s="102"/>
      <c r="B7856" s="102"/>
    </row>
    <row r="7857" spans="1:2">
      <c r="A7857" s="102"/>
      <c r="B7857" s="102"/>
    </row>
    <row r="7858" spans="1:2">
      <c r="A7858" s="102"/>
      <c r="B7858" s="102"/>
    </row>
    <row r="7859" spans="1:2">
      <c r="A7859" s="102"/>
      <c r="B7859" s="102"/>
    </row>
    <row r="7860" spans="1:2">
      <c r="A7860" s="102"/>
      <c r="B7860" s="102"/>
    </row>
    <row r="7861" spans="1:2">
      <c r="A7861" s="102"/>
      <c r="B7861" s="102"/>
    </row>
    <row r="7862" spans="1:2">
      <c r="A7862" s="102"/>
      <c r="B7862" s="102"/>
    </row>
    <row r="7863" spans="1:2">
      <c r="A7863" s="102"/>
      <c r="B7863" s="102"/>
    </row>
    <row r="7864" spans="1:2">
      <c r="A7864" s="102"/>
      <c r="B7864" s="102"/>
    </row>
    <row r="7865" spans="1:2">
      <c r="A7865" s="102"/>
      <c r="B7865" s="102"/>
    </row>
    <row r="7866" spans="1:2">
      <c r="A7866" s="102"/>
      <c r="B7866" s="102"/>
    </row>
    <row r="7867" spans="1:2">
      <c r="A7867" s="102"/>
      <c r="B7867" s="102"/>
    </row>
    <row r="7868" spans="1:2">
      <c r="A7868" s="102"/>
      <c r="B7868" s="102"/>
    </row>
    <row r="7869" spans="1:2">
      <c r="A7869" s="102"/>
      <c r="B7869" s="102"/>
    </row>
    <row r="7870" spans="1:2">
      <c r="A7870" s="102"/>
      <c r="B7870" s="102"/>
    </row>
    <row r="7871" spans="1:2">
      <c r="A7871" s="102"/>
      <c r="B7871" s="102"/>
    </row>
    <row r="7872" spans="1:2">
      <c r="A7872" s="102"/>
      <c r="B7872" s="102"/>
    </row>
    <row r="7873" spans="1:2">
      <c r="A7873" s="102"/>
      <c r="B7873" s="102"/>
    </row>
    <row r="7874" spans="1:2">
      <c r="A7874" s="102"/>
      <c r="B7874" s="102"/>
    </row>
    <row r="7875" spans="1:2">
      <c r="A7875" s="102"/>
      <c r="B7875" s="102"/>
    </row>
    <row r="7876" spans="1:2">
      <c r="A7876" s="102"/>
      <c r="B7876" s="102"/>
    </row>
    <row r="7877" spans="1:2">
      <c r="A7877" s="102"/>
      <c r="B7877" s="102"/>
    </row>
    <row r="7878" spans="1:2">
      <c r="A7878" s="102"/>
      <c r="B7878" s="102"/>
    </row>
    <row r="7879" spans="1:2">
      <c r="A7879" s="102"/>
      <c r="B7879" s="102"/>
    </row>
    <row r="7880" spans="1:2">
      <c r="A7880" s="102"/>
      <c r="B7880" s="102"/>
    </row>
    <row r="7881" spans="1:2">
      <c r="A7881" s="102"/>
      <c r="B7881" s="102"/>
    </row>
    <row r="7882" spans="1:2">
      <c r="A7882" s="102"/>
      <c r="B7882" s="102"/>
    </row>
    <row r="7883" spans="1:2">
      <c r="A7883" s="102"/>
      <c r="B7883" s="102"/>
    </row>
    <row r="7884" spans="1:2">
      <c r="A7884" s="102"/>
      <c r="B7884" s="102"/>
    </row>
    <row r="7885" spans="1:2">
      <c r="A7885" s="102"/>
      <c r="B7885" s="102"/>
    </row>
    <row r="7886" spans="1:2">
      <c r="A7886" s="102"/>
      <c r="B7886" s="102"/>
    </row>
    <row r="7887" spans="1:2">
      <c r="A7887" s="102"/>
      <c r="B7887" s="102"/>
    </row>
    <row r="7888" spans="1:2">
      <c r="A7888" s="102"/>
      <c r="B7888" s="102"/>
    </row>
    <row r="7889" spans="1:2">
      <c r="A7889" s="102"/>
      <c r="B7889" s="102"/>
    </row>
    <row r="7890" spans="1:2">
      <c r="A7890" s="102"/>
      <c r="B7890" s="102"/>
    </row>
    <row r="7891" spans="1:2">
      <c r="A7891" s="102"/>
      <c r="B7891" s="102"/>
    </row>
    <row r="7892" spans="1:2">
      <c r="A7892" s="102"/>
      <c r="B7892" s="102"/>
    </row>
    <row r="7893" spans="1:2">
      <c r="A7893" s="102"/>
      <c r="B7893" s="102"/>
    </row>
    <row r="7894" spans="1:2">
      <c r="A7894" s="102"/>
      <c r="B7894" s="102"/>
    </row>
    <row r="7895" spans="1:2">
      <c r="A7895" s="102"/>
      <c r="B7895" s="102"/>
    </row>
    <row r="7896" spans="1:2">
      <c r="A7896" s="102"/>
      <c r="B7896" s="102"/>
    </row>
    <row r="7897" spans="1:2">
      <c r="A7897" s="102"/>
      <c r="B7897" s="102"/>
    </row>
    <row r="7898" spans="1:2">
      <c r="A7898" s="102"/>
      <c r="B7898" s="102"/>
    </row>
    <row r="7899" spans="1:2">
      <c r="A7899" s="102"/>
      <c r="B7899" s="102"/>
    </row>
    <row r="7900" spans="1:2">
      <c r="A7900" s="102"/>
      <c r="B7900" s="102"/>
    </row>
    <row r="7901" spans="1:2">
      <c r="A7901" s="102"/>
      <c r="B7901" s="102"/>
    </row>
    <row r="7902" spans="1:2">
      <c r="A7902" s="102"/>
      <c r="B7902" s="102"/>
    </row>
    <row r="7903" spans="1:2">
      <c r="A7903" s="102"/>
      <c r="B7903" s="102"/>
    </row>
    <row r="7904" spans="1:2">
      <c r="A7904" s="102"/>
      <c r="B7904" s="102"/>
    </row>
    <row r="7905" spans="1:2">
      <c r="A7905" s="102"/>
      <c r="B7905" s="102"/>
    </row>
    <row r="7906" spans="1:2">
      <c r="A7906" s="102"/>
      <c r="B7906" s="102"/>
    </row>
    <row r="7907" spans="1:2">
      <c r="A7907" s="102"/>
      <c r="B7907" s="102"/>
    </row>
    <row r="7908" spans="1:2">
      <c r="A7908" s="102"/>
      <c r="B7908" s="102"/>
    </row>
    <row r="7909" spans="1:2">
      <c r="A7909" s="102"/>
      <c r="B7909" s="102"/>
    </row>
    <row r="7910" spans="1:2">
      <c r="A7910" s="102"/>
      <c r="B7910" s="102"/>
    </row>
    <row r="7911" spans="1:2">
      <c r="A7911" s="102"/>
      <c r="B7911" s="102"/>
    </row>
    <row r="7912" spans="1:2">
      <c r="A7912" s="102"/>
      <c r="B7912" s="102"/>
    </row>
    <row r="7913" spans="1:2">
      <c r="A7913" s="102"/>
      <c r="B7913" s="102"/>
    </row>
    <row r="7914" spans="1:2">
      <c r="A7914" s="102"/>
      <c r="B7914" s="102"/>
    </row>
    <row r="7915" spans="1:2">
      <c r="A7915" s="102"/>
      <c r="B7915" s="102"/>
    </row>
    <row r="7916" spans="1:2">
      <c r="A7916" s="102"/>
      <c r="B7916" s="102"/>
    </row>
    <row r="7917" spans="1:2">
      <c r="A7917" s="102"/>
      <c r="B7917" s="102"/>
    </row>
    <row r="7918" spans="1:2">
      <c r="A7918" s="102"/>
      <c r="B7918" s="102"/>
    </row>
    <row r="7919" spans="1:2">
      <c r="A7919" s="102"/>
      <c r="B7919" s="102"/>
    </row>
    <row r="7920" spans="1:2">
      <c r="A7920" s="102"/>
      <c r="B7920" s="102"/>
    </row>
    <row r="7921" spans="1:2">
      <c r="A7921" s="102"/>
      <c r="B7921" s="102"/>
    </row>
    <row r="7922" spans="1:2">
      <c r="A7922" s="102"/>
      <c r="B7922" s="102"/>
    </row>
    <row r="7923" spans="1:2">
      <c r="A7923" s="102"/>
      <c r="B7923" s="102"/>
    </row>
    <row r="7924" spans="1:2">
      <c r="A7924" s="102"/>
      <c r="B7924" s="102"/>
    </row>
    <row r="7925" spans="1:2">
      <c r="A7925" s="102"/>
      <c r="B7925" s="102"/>
    </row>
    <row r="7926" spans="1:2">
      <c r="A7926" s="102"/>
      <c r="B7926" s="102"/>
    </row>
    <row r="7927" spans="1:2">
      <c r="A7927" s="102"/>
      <c r="B7927" s="102"/>
    </row>
    <row r="7928" spans="1:2">
      <c r="A7928" s="102"/>
      <c r="B7928" s="102"/>
    </row>
    <row r="7929" spans="1:2">
      <c r="A7929" s="102"/>
      <c r="B7929" s="102"/>
    </row>
    <row r="7930" spans="1:2">
      <c r="A7930" s="102"/>
      <c r="B7930" s="102"/>
    </row>
    <row r="7931" spans="1:2">
      <c r="A7931" s="102"/>
      <c r="B7931" s="102"/>
    </row>
    <row r="7932" spans="1:2">
      <c r="A7932" s="102"/>
      <c r="B7932" s="102"/>
    </row>
    <row r="7933" spans="1:2">
      <c r="A7933" s="102"/>
      <c r="B7933" s="102"/>
    </row>
    <row r="7934" spans="1:2">
      <c r="A7934" s="102"/>
      <c r="B7934" s="102"/>
    </row>
    <row r="7935" spans="1:2">
      <c r="A7935" s="102"/>
      <c r="B7935" s="102"/>
    </row>
    <row r="7936" spans="1:2">
      <c r="A7936" s="102"/>
      <c r="B7936" s="102"/>
    </row>
    <row r="7937" spans="1:2">
      <c r="A7937" s="102"/>
      <c r="B7937" s="102"/>
    </row>
    <row r="7938" spans="1:2">
      <c r="A7938" s="102"/>
      <c r="B7938" s="102"/>
    </row>
    <row r="7939" spans="1:2">
      <c r="A7939" s="102"/>
      <c r="B7939" s="102"/>
    </row>
    <row r="7940" spans="1:2">
      <c r="A7940" s="102"/>
      <c r="B7940" s="102"/>
    </row>
    <row r="7941" spans="1:2">
      <c r="A7941" s="102"/>
      <c r="B7941" s="102"/>
    </row>
    <row r="7942" spans="1:2">
      <c r="A7942" s="102"/>
      <c r="B7942" s="102"/>
    </row>
    <row r="7943" spans="1:2">
      <c r="A7943" s="102"/>
      <c r="B7943" s="102"/>
    </row>
    <row r="7944" spans="1:2">
      <c r="A7944" s="102"/>
      <c r="B7944" s="102"/>
    </row>
    <row r="7945" spans="1:2">
      <c r="A7945" s="102"/>
      <c r="B7945" s="102"/>
    </row>
    <row r="7946" spans="1:2">
      <c r="A7946" s="102"/>
      <c r="B7946" s="102"/>
    </row>
    <row r="7947" spans="1:2">
      <c r="A7947" s="102"/>
      <c r="B7947" s="102"/>
    </row>
    <row r="7948" spans="1:2">
      <c r="A7948" s="102"/>
      <c r="B7948" s="102"/>
    </row>
    <row r="7949" spans="1:2">
      <c r="A7949" s="102"/>
      <c r="B7949" s="102"/>
    </row>
    <row r="7950" spans="1:2">
      <c r="A7950" s="102"/>
      <c r="B7950" s="102"/>
    </row>
    <row r="7951" spans="1:2">
      <c r="A7951" s="102"/>
      <c r="B7951" s="102"/>
    </row>
    <row r="7952" spans="1:2">
      <c r="A7952" s="102"/>
      <c r="B7952" s="102"/>
    </row>
    <row r="7953" spans="1:2">
      <c r="A7953" s="102"/>
      <c r="B7953" s="102"/>
    </row>
    <row r="7954" spans="1:2">
      <c r="A7954" s="102"/>
      <c r="B7954" s="102"/>
    </row>
    <row r="7955" spans="1:2">
      <c r="A7955" s="102"/>
      <c r="B7955" s="102"/>
    </row>
    <row r="7956" spans="1:2">
      <c r="A7956" s="102"/>
      <c r="B7956" s="102"/>
    </row>
    <row r="7957" spans="1:2">
      <c r="A7957" s="102"/>
      <c r="B7957" s="102"/>
    </row>
    <row r="7958" spans="1:2">
      <c r="A7958" s="102"/>
      <c r="B7958" s="102"/>
    </row>
    <row r="7959" spans="1:2">
      <c r="A7959" s="102"/>
      <c r="B7959" s="102"/>
    </row>
    <row r="7960" spans="1:2">
      <c r="A7960" s="102"/>
      <c r="B7960" s="102"/>
    </row>
    <row r="7961" spans="1:2">
      <c r="A7961" s="102"/>
      <c r="B7961" s="102"/>
    </row>
    <row r="7962" spans="1:2">
      <c r="A7962" s="102"/>
      <c r="B7962" s="102"/>
    </row>
    <row r="7963" spans="1:2">
      <c r="A7963" s="102"/>
      <c r="B7963" s="102"/>
    </row>
    <row r="7964" spans="1:2">
      <c r="A7964" s="102"/>
      <c r="B7964" s="102"/>
    </row>
    <row r="7965" spans="1:2">
      <c r="A7965" s="102"/>
      <c r="B7965" s="102"/>
    </row>
    <row r="7966" spans="1:2">
      <c r="A7966" s="102"/>
      <c r="B7966" s="102"/>
    </row>
    <row r="7967" spans="1:2">
      <c r="A7967" s="102"/>
      <c r="B7967" s="102"/>
    </row>
    <row r="7968" spans="1:2">
      <c r="A7968" s="102"/>
      <c r="B7968" s="102"/>
    </row>
    <row r="7969" spans="1:2">
      <c r="A7969" s="102"/>
      <c r="B7969" s="102"/>
    </row>
    <row r="7970" spans="1:2">
      <c r="A7970" s="102"/>
      <c r="B7970" s="102"/>
    </row>
    <row r="7971" spans="1:2">
      <c r="A7971" s="102"/>
      <c r="B7971" s="102"/>
    </row>
    <row r="7972" spans="1:2">
      <c r="A7972" s="102"/>
      <c r="B7972" s="102"/>
    </row>
    <row r="7973" spans="1:2">
      <c r="A7973" s="102"/>
      <c r="B7973" s="102"/>
    </row>
    <row r="7974" spans="1:2">
      <c r="A7974" s="102"/>
      <c r="B7974" s="102"/>
    </row>
    <row r="7975" spans="1:2">
      <c r="A7975" s="102"/>
      <c r="B7975" s="102"/>
    </row>
    <row r="7976" spans="1:2">
      <c r="A7976" s="102"/>
      <c r="B7976" s="102"/>
    </row>
    <row r="7977" spans="1:2">
      <c r="A7977" s="102"/>
      <c r="B7977" s="102"/>
    </row>
    <row r="7978" spans="1:2">
      <c r="A7978" s="102"/>
      <c r="B7978" s="102"/>
    </row>
    <row r="7979" spans="1:2">
      <c r="A7979" s="102"/>
      <c r="B7979" s="102"/>
    </row>
    <row r="7980" spans="1:2">
      <c r="A7980" s="102"/>
      <c r="B7980" s="102"/>
    </row>
    <row r="7981" spans="1:2">
      <c r="A7981" s="102"/>
      <c r="B7981" s="102"/>
    </row>
    <row r="7982" spans="1:2">
      <c r="A7982" s="102"/>
      <c r="B7982" s="102"/>
    </row>
    <row r="7983" spans="1:2">
      <c r="A7983" s="102"/>
      <c r="B7983" s="102"/>
    </row>
    <row r="7984" spans="1:2">
      <c r="A7984" s="102"/>
      <c r="B7984" s="102"/>
    </row>
    <row r="7985" spans="1:2">
      <c r="A7985" s="102"/>
      <c r="B7985" s="102"/>
    </row>
    <row r="7986" spans="1:2">
      <c r="A7986" s="102"/>
      <c r="B7986" s="102"/>
    </row>
    <row r="7987" spans="1:2">
      <c r="A7987" s="102"/>
      <c r="B7987" s="102"/>
    </row>
    <row r="7988" spans="1:2">
      <c r="A7988" s="102"/>
      <c r="B7988" s="102"/>
    </row>
    <row r="7989" spans="1:2">
      <c r="A7989" s="102"/>
      <c r="B7989" s="102"/>
    </row>
    <row r="7990" spans="1:2">
      <c r="A7990" s="102"/>
      <c r="B7990" s="102"/>
    </row>
    <row r="7991" spans="1:2">
      <c r="A7991" s="102"/>
      <c r="B7991" s="102"/>
    </row>
    <row r="7992" spans="1:2">
      <c r="A7992" s="102"/>
      <c r="B7992" s="102"/>
    </row>
    <row r="7993" spans="1:2">
      <c r="A7993" s="102"/>
      <c r="B7993" s="102"/>
    </row>
    <row r="7994" spans="1:2">
      <c r="A7994" s="102"/>
      <c r="B7994" s="102"/>
    </row>
    <row r="7995" spans="1:2">
      <c r="A7995" s="102"/>
      <c r="B7995" s="102"/>
    </row>
    <row r="7996" spans="1:2">
      <c r="A7996" s="102"/>
      <c r="B7996" s="102"/>
    </row>
    <row r="7997" spans="1:2">
      <c r="A7997" s="102"/>
      <c r="B7997" s="102"/>
    </row>
    <row r="7998" spans="1:2">
      <c r="A7998" s="102"/>
      <c r="B7998" s="102"/>
    </row>
    <row r="7999" spans="1:2">
      <c r="A7999" s="102"/>
      <c r="B7999" s="102"/>
    </row>
    <row r="8000" spans="1:2">
      <c r="A8000" s="102"/>
      <c r="B8000" s="102"/>
    </row>
    <row r="8001" spans="1:2">
      <c r="A8001" s="102"/>
      <c r="B8001" s="102"/>
    </row>
    <row r="8002" spans="1:2">
      <c r="A8002" s="102"/>
      <c r="B8002" s="102"/>
    </row>
    <row r="8003" spans="1:2">
      <c r="A8003" s="102"/>
      <c r="B8003" s="102"/>
    </row>
    <row r="8004" spans="1:2">
      <c r="A8004" s="102"/>
      <c r="B8004" s="102"/>
    </row>
    <row r="8005" spans="1:2">
      <c r="A8005" s="102"/>
      <c r="B8005" s="102"/>
    </row>
    <row r="8006" spans="1:2">
      <c r="A8006" s="102"/>
      <c r="B8006" s="102"/>
    </row>
    <row r="8007" spans="1:2">
      <c r="A8007" s="102"/>
      <c r="B8007" s="102"/>
    </row>
    <row r="8008" spans="1:2">
      <c r="A8008" s="102"/>
      <c r="B8008" s="102"/>
    </row>
    <row r="8009" spans="1:2">
      <c r="A8009" s="102"/>
      <c r="B8009" s="102"/>
    </row>
    <row r="8010" spans="1:2">
      <c r="A8010" s="102"/>
      <c r="B8010" s="102"/>
    </row>
    <row r="8011" spans="1:2">
      <c r="A8011" s="102"/>
      <c r="B8011" s="102"/>
    </row>
    <row r="8012" spans="1:2">
      <c r="A8012" s="102"/>
      <c r="B8012" s="102"/>
    </row>
    <row r="8013" spans="1:2">
      <c r="A8013" s="102"/>
      <c r="B8013" s="102"/>
    </row>
    <row r="8014" spans="1:2">
      <c r="A8014" s="102"/>
      <c r="B8014" s="102"/>
    </row>
    <row r="8015" spans="1:2">
      <c r="A8015" s="102"/>
      <c r="B8015" s="102"/>
    </row>
    <row r="8016" spans="1:2">
      <c r="A8016" s="102"/>
      <c r="B8016" s="102"/>
    </row>
    <row r="8017" spans="1:2">
      <c r="A8017" s="102"/>
      <c r="B8017" s="102"/>
    </row>
    <row r="8018" spans="1:2">
      <c r="A8018" s="102"/>
      <c r="B8018" s="102"/>
    </row>
    <row r="8019" spans="1:2">
      <c r="A8019" s="102"/>
      <c r="B8019" s="102"/>
    </row>
    <row r="8020" spans="1:2">
      <c r="A8020" s="102"/>
      <c r="B8020" s="102"/>
    </row>
    <row r="8021" spans="1:2">
      <c r="A8021" s="102"/>
      <c r="B8021" s="102"/>
    </row>
    <row r="8022" spans="1:2">
      <c r="A8022" s="102"/>
      <c r="B8022" s="102"/>
    </row>
    <row r="8023" spans="1:2">
      <c r="A8023" s="102"/>
      <c r="B8023" s="102"/>
    </row>
    <row r="8024" spans="1:2">
      <c r="A8024" s="102"/>
      <c r="B8024" s="102"/>
    </row>
    <row r="8025" spans="1:2">
      <c r="A8025" s="102"/>
      <c r="B8025" s="102"/>
    </row>
    <row r="8026" spans="1:2">
      <c r="A8026" s="102"/>
      <c r="B8026" s="102"/>
    </row>
    <row r="8027" spans="1:2">
      <c r="A8027" s="102"/>
      <c r="B8027" s="102"/>
    </row>
    <row r="8028" spans="1:2">
      <c r="A8028" s="102"/>
      <c r="B8028" s="102"/>
    </row>
    <row r="8029" spans="1:2">
      <c r="A8029" s="102"/>
      <c r="B8029" s="102"/>
    </row>
    <row r="8030" spans="1:2">
      <c r="A8030" s="102"/>
      <c r="B8030" s="102"/>
    </row>
    <row r="8031" spans="1:2">
      <c r="A8031" s="102"/>
      <c r="B8031" s="102"/>
    </row>
    <row r="8032" spans="1:2">
      <c r="A8032" s="102"/>
      <c r="B8032" s="102"/>
    </row>
    <row r="8033" spans="1:2">
      <c r="A8033" s="102"/>
      <c r="B8033" s="102"/>
    </row>
    <row r="8034" spans="1:2">
      <c r="A8034" s="102"/>
      <c r="B8034" s="102"/>
    </row>
    <row r="8035" spans="1:2">
      <c r="A8035" s="102"/>
      <c r="B8035" s="102"/>
    </row>
    <row r="8036" spans="1:2">
      <c r="A8036" s="102"/>
      <c r="B8036" s="102"/>
    </row>
    <row r="8037" spans="1:2">
      <c r="A8037" s="102"/>
      <c r="B8037" s="102"/>
    </row>
    <row r="8038" spans="1:2">
      <c r="A8038" s="102"/>
      <c r="B8038" s="102"/>
    </row>
    <row r="8039" spans="1:2">
      <c r="A8039" s="102"/>
      <c r="B8039" s="102"/>
    </row>
    <row r="8040" spans="1:2">
      <c r="A8040" s="102"/>
      <c r="B8040" s="102"/>
    </row>
    <row r="8041" spans="1:2">
      <c r="A8041" s="102"/>
      <c r="B8041" s="102"/>
    </row>
    <row r="8042" spans="1:2">
      <c r="A8042" s="102"/>
      <c r="B8042" s="102"/>
    </row>
    <row r="8043" spans="1:2">
      <c r="A8043" s="102"/>
      <c r="B8043" s="102"/>
    </row>
    <row r="8044" spans="1:2">
      <c r="A8044" s="102"/>
      <c r="B8044" s="102"/>
    </row>
    <row r="8045" spans="1:2">
      <c r="A8045" s="102"/>
      <c r="B8045" s="102"/>
    </row>
    <row r="8046" spans="1:2">
      <c r="A8046" s="102"/>
      <c r="B8046" s="102"/>
    </row>
    <row r="8047" spans="1:2">
      <c r="A8047" s="102"/>
      <c r="B8047" s="102"/>
    </row>
    <row r="8048" spans="1:2">
      <c r="A8048" s="102"/>
      <c r="B8048" s="102"/>
    </row>
    <row r="8049" spans="1:2">
      <c r="A8049" s="102"/>
      <c r="B8049" s="102"/>
    </row>
    <row r="8050" spans="1:2">
      <c r="A8050" s="102"/>
      <c r="B8050" s="102"/>
    </row>
    <row r="8051" spans="1:2">
      <c r="A8051" s="102"/>
      <c r="B8051" s="102"/>
    </row>
    <row r="8052" spans="1:2">
      <c r="A8052" s="102"/>
      <c r="B8052" s="102"/>
    </row>
    <row r="8053" spans="1:2">
      <c r="A8053" s="102"/>
      <c r="B8053" s="102"/>
    </row>
    <row r="8054" spans="1:2">
      <c r="A8054" s="102"/>
      <c r="B8054" s="102"/>
    </row>
    <row r="8055" spans="1:2">
      <c r="A8055" s="102"/>
      <c r="B8055" s="102"/>
    </row>
    <row r="8056" spans="1:2">
      <c r="A8056" s="102"/>
      <c r="B8056" s="102"/>
    </row>
    <row r="8057" spans="1:2">
      <c r="A8057" s="102"/>
      <c r="B8057" s="102"/>
    </row>
    <row r="8058" spans="1:2">
      <c r="A8058" s="102"/>
      <c r="B8058" s="102"/>
    </row>
    <row r="8059" spans="1:2">
      <c r="A8059" s="102"/>
      <c r="B8059" s="102"/>
    </row>
    <row r="8060" spans="1:2">
      <c r="A8060" s="102"/>
      <c r="B8060" s="102"/>
    </row>
    <row r="8061" spans="1:2">
      <c r="A8061" s="102"/>
      <c r="B8061" s="102"/>
    </row>
    <row r="8062" spans="1:2">
      <c r="A8062" s="102"/>
      <c r="B8062" s="102"/>
    </row>
    <row r="8063" spans="1:2">
      <c r="A8063" s="102"/>
      <c r="B8063" s="102"/>
    </row>
    <row r="8064" spans="1:2">
      <c r="A8064" s="102"/>
      <c r="B8064" s="102"/>
    </row>
    <row r="8065" spans="1:2">
      <c r="A8065" s="102"/>
      <c r="B8065" s="102"/>
    </row>
    <row r="8066" spans="1:2">
      <c r="A8066" s="102"/>
      <c r="B8066" s="102"/>
    </row>
    <row r="8067" spans="1:2">
      <c r="A8067" s="102"/>
      <c r="B8067" s="102"/>
    </row>
    <row r="8068" spans="1:2">
      <c r="A8068" s="102"/>
      <c r="B8068" s="102"/>
    </row>
    <row r="8069" spans="1:2">
      <c r="A8069" s="102"/>
      <c r="B8069" s="102"/>
    </row>
    <row r="8070" spans="1:2">
      <c r="A8070" s="102"/>
      <c r="B8070" s="102"/>
    </row>
    <row r="8071" spans="1:2">
      <c r="A8071" s="102"/>
      <c r="B8071" s="102"/>
    </row>
    <row r="8072" spans="1:2">
      <c r="A8072" s="102"/>
      <c r="B8072" s="102"/>
    </row>
    <row r="8073" spans="1:2">
      <c r="A8073" s="102"/>
      <c r="B8073" s="102"/>
    </row>
    <row r="8074" spans="1:2">
      <c r="A8074" s="102"/>
      <c r="B8074" s="102"/>
    </row>
    <row r="8075" spans="1:2">
      <c r="A8075" s="102"/>
      <c r="B8075" s="102"/>
    </row>
    <row r="8076" spans="1:2">
      <c r="A8076" s="102"/>
      <c r="B8076" s="102"/>
    </row>
    <row r="8077" spans="1:2">
      <c r="A8077" s="102"/>
      <c r="B8077" s="102"/>
    </row>
    <row r="8078" spans="1:2">
      <c r="A8078" s="102"/>
      <c r="B8078" s="102"/>
    </row>
    <row r="8079" spans="1:2">
      <c r="A8079" s="102"/>
      <c r="B8079" s="102"/>
    </row>
    <row r="8080" spans="1:2">
      <c r="A8080" s="102"/>
      <c r="B8080" s="102"/>
    </row>
    <row r="8081" spans="1:2">
      <c r="A8081" s="102"/>
      <c r="B8081" s="102"/>
    </row>
    <row r="8082" spans="1:2">
      <c r="A8082" s="102"/>
      <c r="B8082" s="102"/>
    </row>
    <row r="8083" spans="1:2">
      <c r="A8083" s="102"/>
      <c r="B8083" s="102"/>
    </row>
    <row r="8084" spans="1:2">
      <c r="A8084" s="102"/>
      <c r="B8084" s="102"/>
    </row>
    <row r="8085" spans="1:2">
      <c r="A8085" s="102"/>
      <c r="B8085" s="102"/>
    </row>
    <row r="8086" spans="1:2">
      <c r="A8086" s="102"/>
      <c r="B8086" s="102"/>
    </row>
    <row r="8087" spans="1:2">
      <c r="A8087" s="102"/>
      <c r="B8087" s="102"/>
    </row>
    <row r="8088" spans="1:2">
      <c r="A8088" s="102"/>
      <c r="B8088" s="102"/>
    </row>
    <row r="8089" spans="1:2">
      <c r="A8089" s="102"/>
      <c r="B8089" s="102"/>
    </row>
    <row r="8090" spans="1:2">
      <c r="A8090" s="102"/>
      <c r="B8090" s="102"/>
    </row>
    <row r="8091" spans="1:2">
      <c r="A8091" s="102"/>
      <c r="B8091" s="102"/>
    </row>
    <row r="8092" spans="1:2">
      <c r="A8092" s="102"/>
      <c r="B8092" s="102"/>
    </row>
    <row r="8093" spans="1:2">
      <c r="A8093" s="102"/>
      <c r="B8093" s="102"/>
    </row>
    <row r="8094" spans="1:2">
      <c r="A8094" s="102"/>
      <c r="B8094" s="102"/>
    </row>
    <row r="8095" spans="1:2">
      <c r="A8095" s="102"/>
      <c r="B8095" s="102"/>
    </row>
    <row r="8096" spans="1:2">
      <c r="A8096" s="102"/>
      <c r="B8096" s="102"/>
    </row>
    <row r="8097" spans="1:2">
      <c r="A8097" s="102"/>
      <c r="B8097" s="102"/>
    </row>
    <row r="8098" spans="1:2">
      <c r="A8098" s="102"/>
      <c r="B8098" s="102"/>
    </row>
    <row r="8099" spans="1:2">
      <c r="A8099" s="102"/>
      <c r="B8099" s="102"/>
    </row>
    <row r="8100" spans="1:2">
      <c r="A8100" s="102"/>
      <c r="B8100" s="102"/>
    </row>
    <row r="8101" spans="1:2">
      <c r="A8101" s="102"/>
      <c r="B8101" s="102"/>
    </row>
    <row r="8102" spans="1:2">
      <c r="A8102" s="102"/>
      <c r="B8102" s="102"/>
    </row>
    <row r="8103" spans="1:2">
      <c r="A8103" s="102"/>
      <c r="B8103" s="102"/>
    </row>
    <row r="8104" spans="1:2">
      <c r="A8104" s="102"/>
      <c r="B8104" s="102"/>
    </row>
    <row r="8105" spans="1:2">
      <c r="A8105" s="102"/>
      <c r="B8105" s="102"/>
    </row>
    <row r="8106" spans="1:2">
      <c r="A8106" s="102"/>
      <c r="B8106" s="102"/>
    </row>
    <row r="8107" spans="1:2">
      <c r="A8107" s="102"/>
      <c r="B8107" s="102"/>
    </row>
    <row r="8108" spans="1:2">
      <c r="A8108" s="102"/>
      <c r="B8108" s="102"/>
    </row>
    <row r="8109" spans="1:2">
      <c r="A8109" s="102"/>
      <c r="B8109" s="102"/>
    </row>
    <row r="8110" spans="1:2">
      <c r="A8110" s="102"/>
      <c r="B8110" s="102"/>
    </row>
    <row r="8111" spans="1:2">
      <c r="A8111" s="102"/>
      <c r="B8111" s="102"/>
    </row>
    <row r="8112" spans="1:2">
      <c r="A8112" s="102"/>
      <c r="B8112" s="102"/>
    </row>
    <row r="8113" spans="1:2">
      <c r="A8113" s="102"/>
      <c r="B8113" s="102"/>
    </row>
    <row r="8114" spans="1:2">
      <c r="A8114" s="102"/>
      <c r="B8114" s="102"/>
    </row>
    <row r="8115" spans="1:2">
      <c r="A8115" s="102"/>
      <c r="B8115" s="102"/>
    </row>
    <row r="8116" spans="1:2">
      <c r="A8116" s="102"/>
      <c r="B8116" s="102"/>
    </row>
    <row r="8117" spans="1:2">
      <c r="A8117" s="102"/>
      <c r="B8117" s="102"/>
    </row>
    <row r="8118" spans="1:2">
      <c r="A8118" s="102"/>
      <c r="B8118" s="102"/>
    </row>
    <row r="8119" spans="1:2">
      <c r="A8119" s="102"/>
      <c r="B8119" s="102"/>
    </row>
    <row r="8120" spans="1:2">
      <c r="A8120" s="102"/>
      <c r="B8120" s="102"/>
    </row>
    <row r="8121" spans="1:2">
      <c r="A8121" s="102"/>
      <c r="B8121" s="102"/>
    </row>
    <row r="8122" spans="1:2">
      <c r="A8122" s="102"/>
      <c r="B8122" s="102"/>
    </row>
    <row r="8123" spans="1:2">
      <c r="A8123" s="102"/>
      <c r="B8123" s="102"/>
    </row>
    <row r="8124" spans="1:2">
      <c r="A8124" s="102"/>
      <c r="B8124" s="102"/>
    </row>
    <row r="8125" spans="1:2">
      <c r="A8125" s="102"/>
      <c r="B8125" s="102"/>
    </row>
    <row r="8126" spans="1:2">
      <c r="A8126" s="102"/>
      <c r="B8126" s="102"/>
    </row>
    <row r="8127" spans="1:2">
      <c r="A8127" s="102"/>
      <c r="B8127" s="102"/>
    </row>
    <row r="8128" spans="1:2">
      <c r="A8128" s="102"/>
      <c r="B8128" s="102"/>
    </row>
    <row r="8129" spans="1:2">
      <c r="A8129" s="102"/>
      <c r="B8129" s="102"/>
    </row>
    <row r="8130" spans="1:2">
      <c r="A8130" s="102"/>
      <c r="B8130" s="102"/>
    </row>
    <row r="8131" spans="1:2">
      <c r="A8131" s="102"/>
      <c r="B8131" s="102"/>
    </row>
    <row r="8132" spans="1:2">
      <c r="A8132" s="102"/>
      <c r="B8132" s="102"/>
    </row>
    <row r="8133" spans="1:2">
      <c r="A8133" s="102"/>
      <c r="B8133" s="102"/>
    </row>
    <row r="8134" spans="1:2">
      <c r="A8134" s="102"/>
      <c r="B8134" s="102"/>
    </row>
    <row r="8135" spans="1:2">
      <c r="A8135" s="102"/>
      <c r="B8135" s="102"/>
    </row>
    <row r="8136" spans="1:2">
      <c r="A8136" s="102"/>
      <c r="B8136" s="102"/>
    </row>
    <row r="8137" spans="1:2">
      <c r="A8137" s="102"/>
      <c r="B8137" s="102"/>
    </row>
    <row r="8138" spans="1:2">
      <c r="A8138" s="102"/>
      <c r="B8138" s="102"/>
    </row>
    <row r="8139" spans="1:2">
      <c r="A8139" s="102"/>
      <c r="B8139" s="102"/>
    </row>
    <row r="8140" spans="1:2">
      <c r="A8140" s="102"/>
      <c r="B8140" s="102"/>
    </row>
    <row r="8141" spans="1:2">
      <c r="A8141" s="102"/>
      <c r="B8141" s="102"/>
    </row>
    <row r="8142" spans="1:2">
      <c r="A8142" s="102"/>
      <c r="B8142" s="102"/>
    </row>
    <row r="8143" spans="1:2">
      <c r="A8143" s="102"/>
      <c r="B8143" s="102"/>
    </row>
    <row r="8144" spans="1:2">
      <c r="A8144" s="102"/>
      <c r="B8144" s="102"/>
    </row>
    <row r="8145" spans="1:2">
      <c r="A8145" s="102"/>
      <c r="B8145" s="102"/>
    </row>
    <row r="8146" spans="1:2">
      <c r="A8146" s="102"/>
      <c r="B8146" s="102"/>
    </row>
    <row r="8147" spans="1:2">
      <c r="A8147" s="102"/>
      <c r="B8147" s="102"/>
    </row>
    <row r="8148" spans="1:2">
      <c r="A8148" s="102"/>
      <c r="B8148" s="102"/>
    </row>
    <row r="8149" spans="1:2">
      <c r="A8149" s="102"/>
      <c r="B8149" s="102"/>
    </row>
    <row r="8150" spans="1:2">
      <c r="A8150" s="102"/>
      <c r="B8150" s="102"/>
    </row>
    <row r="8151" spans="1:2">
      <c r="A8151" s="102"/>
      <c r="B8151" s="102"/>
    </row>
    <row r="8152" spans="1:2">
      <c r="A8152" s="102"/>
      <c r="B8152" s="102"/>
    </row>
    <row r="8153" spans="1:2">
      <c r="A8153" s="102"/>
      <c r="B8153" s="102"/>
    </row>
    <row r="8154" spans="1:2">
      <c r="A8154" s="102"/>
      <c r="B8154" s="102"/>
    </row>
    <row r="8155" spans="1:2">
      <c r="A8155" s="102"/>
      <c r="B8155" s="102"/>
    </row>
    <row r="8156" spans="1:2">
      <c r="A8156" s="102"/>
      <c r="B8156" s="102"/>
    </row>
    <row r="8157" spans="1:2">
      <c r="A8157" s="102"/>
      <c r="B8157" s="102"/>
    </row>
    <row r="8158" spans="1:2">
      <c r="A8158" s="102"/>
      <c r="B8158" s="102"/>
    </row>
    <row r="8159" spans="1:2">
      <c r="A8159" s="102"/>
      <c r="B8159" s="102"/>
    </row>
    <row r="8160" spans="1:2">
      <c r="A8160" s="102"/>
      <c r="B8160" s="102"/>
    </row>
    <row r="8161" spans="1:2">
      <c r="A8161" s="102"/>
      <c r="B8161" s="102"/>
    </row>
    <row r="8162" spans="1:2">
      <c r="A8162" s="102"/>
      <c r="B8162" s="102"/>
    </row>
    <row r="8163" spans="1:2">
      <c r="A8163" s="102"/>
      <c r="B8163" s="102"/>
    </row>
    <row r="8164" spans="1:2">
      <c r="A8164" s="102"/>
      <c r="B8164" s="102"/>
    </row>
    <row r="8165" spans="1:2">
      <c r="A8165" s="102"/>
      <c r="B8165" s="102"/>
    </row>
    <row r="8166" spans="1:2">
      <c r="A8166" s="102"/>
      <c r="B8166" s="102"/>
    </row>
    <row r="8167" spans="1:2">
      <c r="A8167" s="102"/>
      <c r="B8167" s="102"/>
    </row>
    <row r="8168" spans="1:2">
      <c r="A8168" s="102"/>
      <c r="B8168" s="102"/>
    </row>
    <row r="8169" spans="1:2">
      <c r="A8169" s="102"/>
      <c r="B8169" s="102"/>
    </row>
    <row r="8170" spans="1:2">
      <c r="A8170" s="102"/>
      <c r="B8170" s="102"/>
    </row>
    <row r="8171" spans="1:2">
      <c r="A8171" s="102"/>
      <c r="B8171" s="102"/>
    </row>
    <row r="8172" spans="1:2">
      <c r="A8172" s="102"/>
      <c r="B8172" s="102"/>
    </row>
    <row r="8173" spans="1:2">
      <c r="A8173" s="102"/>
      <c r="B8173" s="102"/>
    </row>
    <row r="8174" spans="1:2">
      <c r="A8174" s="102"/>
      <c r="B8174" s="102"/>
    </row>
    <row r="8175" spans="1:2">
      <c r="A8175" s="102"/>
      <c r="B8175" s="102"/>
    </row>
    <row r="8176" spans="1:2">
      <c r="A8176" s="102"/>
      <c r="B8176" s="102"/>
    </row>
    <row r="8177" spans="1:2">
      <c r="A8177" s="102"/>
      <c r="B8177" s="102"/>
    </row>
    <row r="8178" spans="1:2">
      <c r="A8178" s="102"/>
      <c r="B8178" s="102"/>
    </row>
    <row r="8179" spans="1:2">
      <c r="A8179" s="102"/>
      <c r="B8179" s="102"/>
    </row>
    <row r="8180" spans="1:2">
      <c r="A8180" s="102"/>
      <c r="B8180" s="102"/>
    </row>
    <row r="8181" spans="1:2">
      <c r="A8181" s="102"/>
      <c r="B8181" s="102"/>
    </row>
    <row r="8182" spans="1:2">
      <c r="A8182" s="102"/>
      <c r="B8182" s="102"/>
    </row>
    <row r="8183" spans="1:2">
      <c r="A8183" s="102"/>
      <c r="B8183" s="102"/>
    </row>
    <row r="8184" spans="1:2">
      <c r="A8184" s="102"/>
      <c r="B8184" s="102"/>
    </row>
    <row r="8185" spans="1:2">
      <c r="A8185" s="102"/>
      <c r="B8185" s="102"/>
    </row>
    <row r="8186" spans="1:2">
      <c r="A8186" s="102"/>
      <c r="B8186" s="102"/>
    </row>
    <row r="8187" spans="1:2">
      <c r="A8187" s="102"/>
      <c r="B8187" s="102"/>
    </row>
    <row r="8188" spans="1:2">
      <c r="A8188" s="102"/>
      <c r="B8188" s="102"/>
    </row>
    <row r="8189" spans="1:2">
      <c r="A8189" s="102"/>
      <c r="B8189" s="102"/>
    </row>
    <row r="8190" spans="1:2">
      <c r="A8190" s="102"/>
      <c r="B8190" s="102"/>
    </row>
    <row r="8191" spans="1:2">
      <c r="A8191" s="102"/>
      <c r="B8191" s="102"/>
    </row>
    <row r="8192" spans="1:2">
      <c r="A8192" s="102"/>
      <c r="B8192" s="102"/>
    </row>
    <row r="8193" spans="1:2">
      <c r="A8193" s="102"/>
      <c r="B8193" s="102"/>
    </row>
    <row r="8194" spans="1:2">
      <c r="A8194" s="102"/>
      <c r="B8194" s="102"/>
    </row>
    <row r="8195" spans="1:2">
      <c r="A8195" s="102"/>
      <c r="B8195" s="102"/>
    </row>
    <row r="8196" spans="1:2">
      <c r="A8196" s="102"/>
      <c r="B8196" s="102"/>
    </row>
    <row r="8197" spans="1:2">
      <c r="A8197" s="102"/>
      <c r="B8197" s="102"/>
    </row>
    <row r="8198" spans="1:2">
      <c r="A8198" s="102"/>
      <c r="B8198" s="102"/>
    </row>
    <row r="8199" spans="1:2">
      <c r="A8199" s="102"/>
      <c r="B8199" s="102"/>
    </row>
    <row r="8200" spans="1:2">
      <c r="A8200" s="102"/>
      <c r="B8200" s="102"/>
    </row>
    <row r="8201" spans="1:2">
      <c r="A8201" s="102"/>
      <c r="B8201" s="102"/>
    </row>
    <row r="8202" spans="1:2">
      <c r="A8202" s="102"/>
      <c r="B8202" s="102"/>
    </row>
    <row r="8203" spans="1:2">
      <c r="A8203" s="102"/>
      <c r="B8203" s="102"/>
    </row>
    <row r="8204" spans="1:2">
      <c r="A8204" s="102"/>
      <c r="B8204" s="102"/>
    </row>
    <row r="8205" spans="1:2">
      <c r="A8205" s="102"/>
      <c r="B8205" s="102"/>
    </row>
    <row r="8206" spans="1:2">
      <c r="A8206" s="102"/>
      <c r="B8206" s="102"/>
    </row>
    <row r="8207" spans="1:2">
      <c r="A8207" s="102"/>
      <c r="B8207" s="102"/>
    </row>
    <row r="8208" spans="1:2">
      <c r="A8208" s="102"/>
      <c r="B8208" s="102"/>
    </row>
    <row r="8209" spans="1:2">
      <c r="A8209" s="102"/>
      <c r="B8209" s="102"/>
    </row>
    <row r="8210" spans="1:2">
      <c r="A8210" s="102"/>
      <c r="B8210" s="102"/>
    </row>
    <row r="8211" spans="1:2">
      <c r="A8211" s="102"/>
      <c r="B8211" s="102"/>
    </row>
    <row r="8212" spans="1:2">
      <c r="A8212" s="102"/>
      <c r="B8212" s="102"/>
    </row>
    <row r="8213" spans="1:2">
      <c r="A8213" s="102"/>
      <c r="B8213" s="102"/>
    </row>
    <row r="8214" spans="1:2">
      <c r="A8214" s="102"/>
      <c r="B8214" s="102"/>
    </row>
    <row r="8215" spans="1:2">
      <c r="A8215" s="102"/>
      <c r="B8215" s="102"/>
    </row>
    <row r="8216" spans="1:2">
      <c r="A8216" s="102"/>
      <c r="B8216" s="102"/>
    </row>
    <row r="8217" spans="1:2">
      <c r="A8217" s="102"/>
      <c r="B8217" s="102"/>
    </row>
    <row r="8218" spans="1:2">
      <c r="A8218" s="102"/>
      <c r="B8218" s="102"/>
    </row>
    <row r="8219" spans="1:2">
      <c r="A8219" s="102"/>
      <c r="B8219" s="102"/>
    </row>
    <row r="8220" spans="1:2">
      <c r="A8220" s="102"/>
      <c r="B8220" s="102"/>
    </row>
    <row r="8221" spans="1:2">
      <c r="A8221" s="102"/>
      <c r="B8221" s="102"/>
    </row>
    <row r="8222" spans="1:2">
      <c r="A8222" s="102"/>
      <c r="B8222" s="102"/>
    </row>
    <row r="8223" spans="1:2">
      <c r="A8223" s="102"/>
      <c r="B8223" s="102"/>
    </row>
    <row r="8224" spans="1:2">
      <c r="A8224" s="102"/>
      <c r="B8224" s="102"/>
    </row>
    <row r="8225" spans="1:2">
      <c r="A8225" s="102"/>
      <c r="B8225" s="102"/>
    </row>
    <row r="8226" spans="1:2">
      <c r="A8226" s="102"/>
      <c r="B8226" s="102"/>
    </row>
    <row r="8227" spans="1:2">
      <c r="A8227" s="102"/>
      <c r="B8227" s="102"/>
    </row>
    <row r="8228" spans="1:2">
      <c r="A8228" s="102"/>
      <c r="B8228" s="102"/>
    </row>
    <row r="8229" spans="1:2">
      <c r="A8229" s="102"/>
      <c r="B8229" s="102"/>
    </row>
    <row r="8230" spans="1:2">
      <c r="A8230" s="102"/>
      <c r="B8230" s="102"/>
    </row>
    <row r="8231" spans="1:2">
      <c r="A8231" s="102"/>
      <c r="B8231" s="102"/>
    </row>
    <row r="8232" spans="1:2">
      <c r="A8232" s="102"/>
      <c r="B8232" s="102"/>
    </row>
    <row r="8233" spans="1:2">
      <c r="A8233" s="102"/>
      <c r="B8233" s="102"/>
    </row>
    <row r="8234" spans="1:2">
      <c r="A8234" s="102"/>
      <c r="B8234" s="102"/>
    </row>
    <row r="8235" spans="1:2">
      <c r="A8235" s="102"/>
      <c r="B8235" s="102"/>
    </row>
    <row r="8236" spans="1:2">
      <c r="A8236" s="102"/>
      <c r="B8236" s="102"/>
    </row>
    <row r="8237" spans="1:2">
      <c r="A8237" s="102"/>
      <c r="B8237" s="102"/>
    </row>
    <row r="8238" spans="1:2">
      <c r="A8238" s="102"/>
      <c r="B8238" s="102"/>
    </row>
    <row r="8239" spans="1:2">
      <c r="A8239" s="102"/>
      <c r="B8239" s="102"/>
    </row>
    <row r="8240" spans="1:2">
      <c r="A8240" s="102"/>
      <c r="B8240" s="102"/>
    </row>
    <row r="8241" spans="1:2">
      <c r="A8241" s="102"/>
      <c r="B8241" s="102"/>
    </row>
    <row r="8242" spans="1:2">
      <c r="A8242" s="102"/>
      <c r="B8242" s="102"/>
    </row>
    <row r="8243" spans="1:2">
      <c r="A8243" s="102"/>
      <c r="B8243" s="102"/>
    </row>
    <row r="8244" spans="1:2">
      <c r="A8244" s="102"/>
      <c r="B8244" s="102"/>
    </row>
    <row r="8245" spans="1:2">
      <c r="A8245" s="102"/>
      <c r="B8245" s="102"/>
    </row>
    <row r="8246" spans="1:2">
      <c r="A8246" s="102"/>
      <c r="B8246" s="102"/>
    </row>
    <row r="8247" spans="1:2">
      <c r="A8247" s="102"/>
      <c r="B8247" s="102"/>
    </row>
    <row r="8248" spans="1:2">
      <c r="A8248" s="102"/>
      <c r="B8248" s="102"/>
    </row>
    <row r="8249" spans="1:2">
      <c r="A8249" s="102"/>
      <c r="B8249" s="102"/>
    </row>
    <row r="8250" spans="1:2">
      <c r="A8250" s="102"/>
      <c r="B8250" s="102"/>
    </row>
    <row r="8251" spans="1:2">
      <c r="A8251" s="102"/>
      <c r="B8251" s="102"/>
    </row>
    <row r="8252" spans="1:2">
      <c r="A8252" s="102"/>
      <c r="B8252" s="102"/>
    </row>
    <row r="8253" spans="1:2">
      <c r="A8253" s="102"/>
      <c r="B8253" s="102"/>
    </row>
    <row r="8254" spans="1:2">
      <c r="A8254" s="102"/>
      <c r="B8254" s="102"/>
    </row>
    <row r="8255" spans="1:2">
      <c r="A8255" s="102"/>
      <c r="B8255" s="102"/>
    </row>
    <row r="8256" spans="1:2">
      <c r="A8256" s="102"/>
      <c r="B8256" s="102"/>
    </row>
    <row r="8257" spans="1:2">
      <c r="A8257" s="102"/>
      <c r="B8257" s="102"/>
    </row>
    <row r="8258" spans="1:2">
      <c r="A8258" s="102"/>
      <c r="B8258" s="102"/>
    </row>
    <row r="8259" spans="1:2">
      <c r="A8259" s="102"/>
      <c r="B8259" s="102"/>
    </row>
    <row r="8260" spans="1:2">
      <c r="A8260" s="102"/>
      <c r="B8260" s="102"/>
    </row>
    <row r="8261" spans="1:2">
      <c r="A8261" s="102"/>
      <c r="B8261" s="102"/>
    </row>
    <row r="8262" spans="1:2">
      <c r="A8262" s="102"/>
      <c r="B8262" s="102"/>
    </row>
    <row r="8263" spans="1:2">
      <c r="A8263" s="102"/>
      <c r="B8263" s="102"/>
    </row>
    <row r="8264" spans="1:2">
      <c r="A8264" s="102"/>
      <c r="B8264" s="102"/>
    </row>
    <row r="8265" spans="1:2">
      <c r="A8265" s="102"/>
      <c r="B8265" s="102"/>
    </row>
    <row r="8266" spans="1:2">
      <c r="A8266" s="102"/>
      <c r="B8266" s="102"/>
    </row>
    <row r="8267" spans="1:2">
      <c r="A8267" s="102"/>
      <c r="B8267" s="102"/>
    </row>
    <row r="8268" spans="1:2">
      <c r="A8268" s="102"/>
      <c r="B8268" s="102"/>
    </row>
    <row r="8269" spans="1:2">
      <c r="A8269" s="102"/>
      <c r="B8269" s="102"/>
    </row>
    <row r="8270" spans="1:2">
      <c r="A8270" s="102"/>
      <c r="B8270" s="102"/>
    </row>
    <row r="8271" spans="1:2">
      <c r="A8271" s="102"/>
      <c r="B8271" s="102"/>
    </row>
    <row r="8272" spans="1:2">
      <c r="A8272" s="102"/>
      <c r="B8272" s="102"/>
    </row>
    <row r="8273" spans="1:2">
      <c r="A8273" s="102"/>
      <c r="B8273" s="102"/>
    </row>
    <row r="8274" spans="1:2">
      <c r="A8274" s="102"/>
      <c r="B8274" s="102"/>
    </row>
    <row r="8275" spans="1:2">
      <c r="A8275" s="102"/>
      <c r="B8275" s="102"/>
    </row>
    <row r="8276" spans="1:2">
      <c r="A8276" s="102"/>
      <c r="B8276" s="102"/>
    </row>
    <row r="8277" spans="1:2">
      <c r="A8277" s="102"/>
      <c r="B8277" s="102"/>
    </row>
    <row r="8278" spans="1:2">
      <c r="A8278" s="102"/>
      <c r="B8278" s="102"/>
    </row>
    <row r="8279" spans="1:2">
      <c r="A8279" s="102"/>
      <c r="B8279" s="102"/>
    </row>
    <row r="8280" spans="1:2">
      <c r="A8280" s="102"/>
      <c r="B8280" s="102"/>
    </row>
    <row r="8281" spans="1:2">
      <c r="A8281" s="102"/>
      <c r="B8281" s="102"/>
    </row>
    <row r="8282" spans="1:2">
      <c r="A8282" s="102"/>
      <c r="B8282" s="102"/>
    </row>
    <row r="8283" spans="1:2">
      <c r="A8283" s="102"/>
      <c r="B8283" s="102"/>
    </row>
    <row r="8284" spans="1:2">
      <c r="A8284" s="102"/>
      <c r="B8284" s="102"/>
    </row>
    <row r="8285" spans="1:2">
      <c r="A8285" s="102"/>
      <c r="B8285" s="102"/>
    </row>
    <row r="8286" spans="1:2">
      <c r="A8286" s="102"/>
      <c r="B8286" s="102"/>
    </row>
    <row r="8287" spans="1:2">
      <c r="A8287" s="102"/>
      <c r="B8287" s="102"/>
    </row>
    <row r="8288" spans="1:2">
      <c r="A8288" s="102"/>
      <c r="B8288" s="102"/>
    </row>
    <row r="8289" spans="1:2">
      <c r="A8289" s="102"/>
      <c r="B8289" s="102"/>
    </row>
    <row r="8290" spans="1:2">
      <c r="A8290" s="102"/>
      <c r="B8290" s="102"/>
    </row>
    <row r="8291" spans="1:2">
      <c r="A8291" s="102"/>
      <c r="B8291" s="102"/>
    </row>
    <row r="8292" spans="1:2">
      <c r="A8292" s="102"/>
      <c r="B8292" s="102"/>
    </row>
    <row r="8293" spans="1:2">
      <c r="A8293" s="102"/>
      <c r="B8293" s="102"/>
    </row>
    <row r="8294" spans="1:2">
      <c r="A8294" s="102"/>
      <c r="B8294" s="102"/>
    </row>
    <row r="8295" spans="1:2">
      <c r="A8295" s="102"/>
      <c r="B8295" s="102"/>
    </row>
    <row r="8296" spans="1:2">
      <c r="A8296" s="102"/>
      <c r="B8296" s="102"/>
    </row>
    <row r="8297" spans="1:2">
      <c r="A8297" s="102"/>
      <c r="B8297" s="102"/>
    </row>
    <row r="8298" spans="1:2">
      <c r="A8298" s="102"/>
      <c r="B8298" s="102"/>
    </row>
    <row r="8299" spans="1:2">
      <c r="A8299" s="102"/>
      <c r="B8299" s="102"/>
    </row>
    <row r="8300" spans="1:2">
      <c r="A8300" s="102"/>
      <c r="B8300" s="102"/>
    </row>
    <row r="8301" spans="1:2">
      <c r="A8301" s="102"/>
      <c r="B8301" s="102"/>
    </row>
    <row r="8302" spans="1:2">
      <c r="A8302" s="102"/>
      <c r="B8302" s="102"/>
    </row>
    <row r="8303" spans="1:2">
      <c r="A8303" s="102"/>
      <c r="B8303" s="102"/>
    </row>
    <row r="8304" spans="1:2">
      <c r="A8304" s="102"/>
      <c r="B8304" s="102"/>
    </row>
    <row r="8305" spans="1:2">
      <c r="A8305" s="102"/>
      <c r="B8305" s="102"/>
    </row>
    <row r="8306" spans="1:2">
      <c r="A8306" s="102"/>
      <c r="B8306" s="102"/>
    </row>
    <row r="8307" spans="1:2">
      <c r="A8307" s="102"/>
      <c r="B8307" s="102"/>
    </row>
    <row r="8308" spans="1:2">
      <c r="A8308" s="102"/>
      <c r="B8308" s="102"/>
    </row>
    <row r="8309" spans="1:2">
      <c r="A8309" s="102"/>
      <c r="B8309" s="102"/>
    </row>
    <row r="8310" spans="1:2">
      <c r="A8310" s="102"/>
      <c r="B8310" s="102"/>
    </row>
    <row r="8311" spans="1:2">
      <c r="A8311" s="102"/>
      <c r="B8311" s="102"/>
    </row>
    <row r="8312" spans="1:2">
      <c r="A8312" s="102"/>
      <c r="B8312" s="102"/>
    </row>
    <row r="8313" spans="1:2">
      <c r="A8313" s="102"/>
      <c r="B8313" s="102"/>
    </row>
    <row r="8314" spans="1:2">
      <c r="A8314" s="102"/>
      <c r="B8314" s="102"/>
    </row>
    <row r="8315" spans="1:2">
      <c r="A8315" s="102"/>
      <c r="B8315" s="102"/>
    </row>
    <row r="8316" spans="1:2">
      <c r="A8316" s="102"/>
      <c r="B8316" s="102"/>
    </row>
    <row r="8317" spans="1:2">
      <c r="A8317" s="102"/>
      <c r="B8317" s="102"/>
    </row>
    <row r="8318" spans="1:2">
      <c r="A8318" s="102"/>
      <c r="B8318" s="102"/>
    </row>
    <row r="8319" spans="1:2">
      <c r="A8319" s="102"/>
      <c r="B8319" s="102"/>
    </row>
    <row r="8320" spans="1:2">
      <c r="A8320" s="102"/>
      <c r="B8320" s="102"/>
    </row>
    <row r="8321" spans="1:2">
      <c r="A8321" s="102"/>
      <c r="B8321" s="102"/>
    </row>
    <row r="8322" spans="1:2">
      <c r="A8322" s="102"/>
      <c r="B8322" s="102"/>
    </row>
    <row r="8323" spans="1:2">
      <c r="A8323" s="102"/>
      <c r="B8323" s="102"/>
    </row>
    <row r="8324" spans="1:2">
      <c r="A8324" s="102"/>
      <c r="B8324" s="102"/>
    </row>
    <row r="8325" spans="1:2">
      <c r="A8325" s="102"/>
      <c r="B8325" s="102"/>
    </row>
    <row r="8326" spans="1:2">
      <c r="A8326" s="102"/>
      <c r="B8326" s="102"/>
    </row>
    <row r="8327" spans="1:2">
      <c r="A8327" s="102"/>
      <c r="B8327" s="102"/>
    </row>
    <row r="8328" spans="1:2">
      <c r="A8328" s="102"/>
      <c r="B8328" s="102"/>
    </row>
    <row r="8329" spans="1:2">
      <c r="A8329" s="102"/>
      <c r="B8329" s="102"/>
    </row>
    <row r="8330" spans="1:2">
      <c r="A8330" s="102"/>
      <c r="B8330" s="102"/>
    </row>
    <row r="8331" spans="1:2">
      <c r="A8331" s="102"/>
      <c r="B8331" s="102"/>
    </row>
    <row r="8332" spans="1:2">
      <c r="A8332" s="102"/>
      <c r="B8332" s="102"/>
    </row>
    <row r="8333" spans="1:2">
      <c r="A8333" s="102"/>
      <c r="B8333" s="102"/>
    </row>
    <row r="8334" spans="1:2">
      <c r="A8334" s="102"/>
      <c r="B8334" s="102"/>
    </row>
    <row r="8335" spans="1:2">
      <c r="A8335" s="102"/>
      <c r="B8335" s="102"/>
    </row>
    <row r="8336" spans="1:2">
      <c r="A8336" s="102"/>
      <c r="B8336" s="102"/>
    </row>
    <row r="8337" spans="1:2">
      <c r="A8337" s="102"/>
      <c r="B8337" s="102"/>
    </row>
    <row r="8338" spans="1:2">
      <c r="A8338" s="102"/>
      <c r="B8338" s="102"/>
    </row>
    <row r="8339" spans="1:2">
      <c r="A8339" s="102"/>
      <c r="B8339" s="102"/>
    </row>
    <row r="8340" spans="1:2">
      <c r="A8340" s="102"/>
      <c r="B8340" s="102"/>
    </row>
    <row r="8341" spans="1:2">
      <c r="A8341" s="102"/>
      <c r="B8341" s="102"/>
    </row>
    <row r="8342" spans="1:2">
      <c r="A8342" s="102"/>
      <c r="B8342" s="102"/>
    </row>
    <row r="8343" spans="1:2">
      <c r="A8343" s="102"/>
      <c r="B8343" s="102"/>
    </row>
    <row r="8344" spans="1:2">
      <c r="A8344" s="102"/>
      <c r="B8344" s="102"/>
    </row>
    <row r="8345" spans="1:2">
      <c r="A8345" s="102"/>
      <c r="B8345" s="102"/>
    </row>
    <row r="8346" spans="1:2">
      <c r="A8346" s="102"/>
      <c r="B8346" s="102"/>
    </row>
    <row r="8347" spans="1:2">
      <c r="A8347" s="102"/>
      <c r="B8347" s="102"/>
    </row>
    <row r="8348" spans="1:2">
      <c r="A8348" s="102"/>
      <c r="B8348" s="102"/>
    </row>
    <row r="8349" spans="1:2">
      <c r="A8349" s="102"/>
      <c r="B8349" s="102"/>
    </row>
    <row r="8350" spans="1:2">
      <c r="A8350" s="102"/>
      <c r="B8350" s="102"/>
    </row>
    <row r="8351" spans="1:2">
      <c r="A8351" s="102"/>
      <c r="B8351" s="102"/>
    </row>
    <row r="8352" spans="1:2">
      <c r="A8352" s="102"/>
      <c r="B8352" s="102"/>
    </row>
    <row r="8353" spans="1:2">
      <c r="A8353" s="102"/>
      <c r="B8353" s="102"/>
    </row>
    <row r="8354" spans="1:2">
      <c r="A8354" s="102"/>
      <c r="B8354" s="102"/>
    </row>
    <row r="8355" spans="1:2">
      <c r="A8355" s="102"/>
      <c r="B8355" s="102"/>
    </row>
    <row r="8356" spans="1:2">
      <c r="A8356" s="102"/>
      <c r="B8356" s="102"/>
    </row>
    <row r="8357" spans="1:2">
      <c r="A8357" s="102"/>
      <c r="B8357" s="102"/>
    </row>
    <row r="8358" spans="1:2">
      <c r="A8358" s="102"/>
      <c r="B8358" s="102"/>
    </row>
    <row r="8359" spans="1:2">
      <c r="A8359" s="102"/>
      <c r="B8359" s="102"/>
    </row>
    <row r="8360" spans="1:2">
      <c r="A8360" s="102"/>
      <c r="B8360" s="102"/>
    </row>
    <row r="8361" spans="1:2">
      <c r="A8361" s="102"/>
      <c r="B8361" s="102"/>
    </row>
    <row r="8362" spans="1:2">
      <c r="A8362" s="102"/>
      <c r="B8362" s="102"/>
    </row>
    <row r="8363" spans="1:2">
      <c r="A8363" s="102"/>
      <c r="B8363" s="102"/>
    </row>
    <row r="8364" spans="1:2">
      <c r="A8364" s="102"/>
      <c r="B8364" s="102"/>
    </row>
    <row r="8365" spans="1:2">
      <c r="A8365" s="102"/>
      <c r="B8365" s="102"/>
    </row>
    <row r="8366" spans="1:2">
      <c r="A8366" s="102"/>
      <c r="B8366" s="102"/>
    </row>
    <row r="8367" spans="1:2">
      <c r="A8367" s="102"/>
      <c r="B8367" s="102"/>
    </row>
    <row r="8368" spans="1:2">
      <c r="A8368" s="102"/>
      <c r="B8368" s="102"/>
    </row>
    <row r="8369" spans="1:2">
      <c r="A8369" s="102"/>
      <c r="B8369" s="102"/>
    </row>
    <row r="8370" spans="1:2">
      <c r="A8370" s="102"/>
      <c r="B8370" s="102"/>
    </row>
    <row r="8371" spans="1:2">
      <c r="A8371" s="102"/>
      <c r="B8371" s="102"/>
    </row>
    <row r="8372" spans="1:2">
      <c r="A8372" s="102"/>
      <c r="B8372" s="102"/>
    </row>
    <row r="8373" spans="1:2">
      <c r="A8373" s="102"/>
      <c r="B8373" s="102"/>
    </row>
    <row r="8374" spans="1:2">
      <c r="A8374" s="102"/>
      <c r="B8374" s="102"/>
    </row>
    <row r="8375" spans="1:2">
      <c r="A8375" s="102"/>
      <c r="B8375" s="102"/>
    </row>
    <row r="8376" spans="1:2">
      <c r="A8376" s="102"/>
      <c r="B8376" s="102"/>
    </row>
    <row r="8377" spans="1:2">
      <c r="A8377" s="102"/>
      <c r="B8377" s="102"/>
    </row>
    <row r="8378" spans="1:2">
      <c r="A8378" s="102"/>
      <c r="B8378" s="102"/>
    </row>
    <row r="8379" spans="1:2">
      <c r="A8379" s="102"/>
      <c r="B8379" s="102"/>
    </row>
    <row r="8380" spans="1:2">
      <c r="A8380" s="102"/>
      <c r="B8380" s="102"/>
    </row>
    <row r="8381" spans="1:2">
      <c r="A8381" s="102"/>
      <c r="B8381" s="102"/>
    </row>
    <row r="8382" spans="1:2">
      <c r="A8382" s="102"/>
      <c r="B8382" s="102"/>
    </row>
    <row r="8383" spans="1:2">
      <c r="A8383" s="102"/>
      <c r="B8383" s="102"/>
    </row>
    <row r="8384" spans="1:2">
      <c r="A8384" s="102"/>
      <c r="B8384" s="102"/>
    </row>
    <row r="8385" spans="1:2">
      <c r="A8385" s="102"/>
      <c r="B8385" s="102"/>
    </row>
    <row r="8386" spans="1:2">
      <c r="A8386" s="102"/>
      <c r="B8386" s="102"/>
    </row>
    <row r="8387" spans="1:2">
      <c r="A8387" s="102"/>
      <c r="B8387" s="102"/>
    </row>
    <row r="8388" spans="1:2">
      <c r="A8388" s="102"/>
      <c r="B8388" s="102"/>
    </row>
    <row r="8389" spans="1:2">
      <c r="A8389" s="102"/>
      <c r="B8389" s="102"/>
    </row>
    <row r="8390" spans="1:2">
      <c r="A8390" s="102"/>
      <c r="B8390" s="102"/>
    </row>
    <row r="8391" spans="1:2">
      <c r="A8391" s="102"/>
      <c r="B8391" s="102"/>
    </row>
    <row r="8392" spans="1:2">
      <c r="A8392" s="102"/>
      <c r="B8392" s="102"/>
    </row>
    <row r="8393" spans="1:2">
      <c r="A8393" s="102"/>
      <c r="B8393" s="102"/>
    </row>
    <row r="8394" spans="1:2">
      <c r="A8394" s="102"/>
      <c r="B8394" s="102"/>
    </row>
    <row r="8395" spans="1:2">
      <c r="A8395" s="102"/>
      <c r="B8395" s="102"/>
    </row>
    <row r="8396" spans="1:2">
      <c r="A8396" s="102"/>
      <c r="B8396" s="102"/>
    </row>
    <row r="8397" spans="1:2">
      <c r="A8397" s="102"/>
      <c r="B8397" s="102"/>
    </row>
    <row r="8398" spans="1:2">
      <c r="A8398" s="102"/>
      <c r="B8398" s="102"/>
    </row>
    <row r="8399" spans="1:2">
      <c r="A8399" s="102"/>
      <c r="B8399" s="102"/>
    </row>
    <row r="8400" spans="1:2">
      <c r="A8400" s="102"/>
      <c r="B8400" s="102"/>
    </row>
    <row r="8401" spans="1:2">
      <c r="A8401" s="102"/>
      <c r="B8401" s="102"/>
    </row>
    <row r="8402" spans="1:2">
      <c r="A8402" s="102"/>
      <c r="B8402" s="102"/>
    </row>
    <row r="8403" spans="1:2">
      <c r="A8403" s="102"/>
      <c r="B8403" s="102"/>
    </row>
    <row r="8404" spans="1:2">
      <c r="A8404" s="102"/>
      <c r="B8404" s="102"/>
    </row>
    <row r="8405" spans="1:2">
      <c r="A8405" s="102"/>
      <c r="B8405" s="102"/>
    </row>
    <row r="8406" spans="1:2">
      <c r="A8406" s="102"/>
      <c r="B8406" s="102"/>
    </row>
    <row r="8407" spans="1:2">
      <c r="A8407" s="102"/>
      <c r="B8407" s="102"/>
    </row>
    <row r="8408" spans="1:2">
      <c r="A8408" s="102"/>
      <c r="B8408" s="102"/>
    </row>
    <row r="8409" spans="1:2">
      <c r="A8409" s="102"/>
      <c r="B8409" s="102"/>
    </row>
    <row r="8410" spans="1:2">
      <c r="A8410" s="102"/>
      <c r="B8410" s="102"/>
    </row>
    <row r="8411" spans="1:2">
      <c r="A8411" s="102"/>
      <c r="B8411" s="102"/>
    </row>
    <row r="8412" spans="1:2">
      <c r="A8412" s="102"/>
      <c r="B8412" s="102"/>
    </row>
    <row r="8413" spans="1:2">
      <c r="A8413" s="102"/>
      <c r="B8413" s="102"/>
    </row>
    <row r="8414" spans="1:2">
      <c r="A8414" s="102"/>
      <c r="B8414" s="102"/>
    </row>
    <row r="8415" spans="1:2">
      <c r="A8415" s="102"/>
      <c r="B8415" s="102"/>
    </row>
    <row r="8416" spans="1:2">
      <c r="A8416" s="102"/>
      <c r="B8416" s="102"/>
    </row>
    <row r="8417" spans="1:2">
      <c r="A8417" s="102"/>
      <c r="B8417" s="102"/>
    </row>
    <row r="8418" spans="1:2">
      <c r="A8418" s="102"/>
      <c r="B8418" s="102"/>
    </row>
    <row r="8419" spans="1:2">
      <c r="A8419" s="102"/>
      <c r="B8419" s="102"/>
    </row>
    <row r="8420" spans="1:2">
      <c r="A8420" s="102"/>
      <c r="B8420" s="102"/>
    </row>
    <row r="8421" spans="1:2">
      <c r="A8421" s="102"/>
      <c r="B8421" s="102"/>
    </row>
    <row r="8422" spans="1:2">
      <c r="A8422" s="102"/>
      <c r="B8422" s="102"/>
    </row>
    <row r="8423" spans="1:2">
      <c r="A8423" s="102"/>
      <c r="B8423" s="102"/>
    </row>
    <row r="8424" spans="1:2">
      <c r="A8424" s="102"/>
      <c r="B8424" s="102"/>
    </row>
    <row r="8425" spans="1:2">
      <c r="A8425" s="102"/>
      <c r="B8425" s="102"/>
    </row>
    <row r="8426" spans="1:2">
      <c r="A8426" s="102"/>
      <c r="B8426" s="102"/>
    </row>
    <row r="8427" spans="1:2">
      <c r="A8427" s="102"/>
      <c r="B8427" s="102"/>
    </row>
    <row r="8428" spans="1:2">
      <c r="A8428" s="102"/>
      <c r="B8428" s="102"/>
    </row>
    <row r="8429" spans="1:2">
      <c r="A8429" s="102"/>
      <c r="B8429" s="102"/>
    </row>
    <row r="8430" spans="1:2">
      <c r="A8430" s="102"/>
      <c r="B8430" s="102"/>
    </row>
    <row r="8431" spans="1:2">
      <c r="A8431" s="102"/>
      <c r="B8431" s="102"/>
    </row>
    <row r="8432" spans="1:2">
      <c r="A8432" s="102"/>
      <c r="B8432" s="102"/>
    </row>
    <row r="8433" spans="1:2">
      <c r="A8433" s="102"/>
      <c r="B8433" s="102"/>
    </row>
    <row r="8434" spans="1:2">
      <c r="A8434" s="102"/>
      <c r="B8434" s="102"/>
    </row>
    <row r="8435" spans="1:2">
      <c r="A8435" s="102"/>
      <c r="B8435" s="102"/>
    </row>
    <row r="8436" spans="1:2">
      <c r="A8436" s="102"/>
      <c r="B8436" s="102"/>
    </row>
    <row r="8437" spans="1:2">
      <c r="A8437" s="102"/>
      <c r="B8437" s="102"/>
    </row>
    <row r="8438" spans="1:2">
      <c r="A8438" s="102"/>
      <c r="B8438" s="102"/>
    </row>
    <row r="8439" spans="1:2">
      <c r="A8439" s="102"/>
      <c r="B8439" s="102"/>
    </row>
    <row r="8440" spans="1:2">
      <c r="A8440" s="102"/>
      <c r="B8440" s="102"/>
    </row>
    <row r="8441" spans="1:2">
      <c r="A8441" s="102"/>
      <c r="B8441" s="102"/>
    </row>
    <row r="8442" spans="1:2">
      <c r="A8442" s="102"/>
      <c r="B8442" s="102"/>
    </row>
    <row r="8443" spans="1:2">
      <c r="A8443" s="102"/>
      <c r="B8443" s="102"/>
    </row>
    <row r="8444" spans="1:2">
      <c r="A8444" s="102"/>
      <c r="B8444" s="102"/>
    </row>
    <row r="8445" spans="1:2">
      <c r="A8445" s="102"/>
      <c r="B8445" s="102"/>
    </row>
    <row r="8446" spans="1:2">
      <c r="A8446" s="102"/>
      <c r="B8446" s="102"/>
    </row>
    <row r="8447" spans="1:2">
      <c r="A8447" s="102"/>
      <c r="B8447" s="102"/>
    </row>
    <row r="8448" spans="1:2">
      <c r="A8448" s="102"/>
      <c r="B8448" s="102"/>
    </row>
    <row r="8449" spans="1:2">
      <c r="A8449" s="102"/>
      <c r="B8449" s="102"/>
    </row>
    <row r="8450" spans="1:2">
      <c r="A8450" s="102"/>
      <c r="B8450" s="102"/>
    </row>
    <row r="8451" spans="1:2">
      <c r="A8451" s="102"/>
      <c r="B8451" s="102"/>
    </row>
    <row r="8452" spans="1:2">
      <c r="A8452" s="102"/>
      <c r="B8452" s="102"/>
    </row>
    <row r="8453" spans="1:2">
      <c r="A8453" s="102"/>
      <c r="B8453" s="102"/>
    </row>
    <row r="8454" spans="1:2">
      <c r="A8454" s="102"/>
      <c r="B8454" s="102"/>
    </row>
    <row r="8455" spans="1:2">
      <c r="A8455" s="102"/>
      <c r="B8455" s="102"/>
    </row>
    <row r="8456" spans="1:2">
      <c r="A8456" s="102"/>
      <c r="B8456" s="102"/>
    </row>
    <row r="8457" spans="1:2">
      <c r="A8457" s="102"/>
      <c r="B8457" s="102"/>
    </row>
    <row r="8458" spans="1:2">
      <c r="A8458" s="102"/>
      <c r="B8458" s="102"/>
    </row>
    <row r="8459" spans="1:2">
      <c r="A8459" s="102"/>
      <c r="B8459" s="102"/>
    </row>
    <row r="8460" spans="1:2">
      <c r="A8460" s="102"/>
      <c r="B8460" s="102"/>
    </row>
    <row r="8461" spans="1:2">
      <c r="A8461" s="102"/>
      <c r="B8461" s="102"/>
    </row>
    <row r="8462" spans="1:2">
      <c r="A8462" s="102"/>
      <c r="B8462" s="102"/>
    </row>
    <row r="8463" spans="1:2">
      <c r="A8463" s="102"/>
      <c r="B8463" s="102"/>
    </row>
    <row r="8464" spans="1:2">
      <c r="A8464" s="102"/>
      <c r="B8464" s="102"/>
    </row>
    <row r="8465" spans="1:2">
      <c r="A8465" s="102"/>
      <c r="B8465" s="102"/>
    </row>
    <row r="8466" spans="1:2">
      <c r="A8466" s="102"/>
      <c r="B8466" s="102"/>
    </row>
    <row r="8467" spans="1:2">
      <c r="A8467" s="102"/>
      <c r="B8467" s="102"/>
    </row>
    <row r="8468" spans="1:2">
      <c r="A8468" s="102"/>
      <c r="B8468" s="102"/>
    </row>
    <row r="8469" spans="1:2">
      <c r="A8469" s="102"/>
      <c r="B8469" s="102"/>
    </row>
    <row r="8470" spans="1:2">
      <c r="A8470" s="102"/>
      <c r="B8470" s="102"/>
    </row>
    <row r="8471" spans="1:2">
      <c r="A8471" s="102"/>
      <c r="B8471" s="102"/>
    </row>
    <row r="8472" spans="1:2">
      <c r="A8472" s="102"/>
      <c r="B8472" s="102"/>
    </row>
    <row r="8473" spans="1:2">
      <c r="A8473" s="102"/>
      <c r="B8473" s="102"/>
    </row>
    <row r="8474" spans="1:2">
      <c r="A8474" s="102"/>
      <c r="B8474" s="102"/>
    </row>
    <row r="8475" spans="1:2">
      <c r="A8475" s="102"/>
      <c r="B8475" s="102"/>
    </row>
    <row r="8476" spans="1:2">
      <c r="A8476" s="102"/>
      <c r="B8476" s="102"/>
    </row>
    <row r="8477" spans="1:2">
      <c r="A8477" s="102"/>
      <c r="B8477" s="102"/>
    </row>
    <row r="8478" spans="1:2">
      <c r="A8478" s="102"/>
      <c r="B8478" s="102"/>
    </row>
    <row r="8479" spans="1:2">
      <c r="A8479" s="102"/>
      <c r="B8479" s="102"/>
    </row>
    <row r="8480" spans="1:2">
      <c r="A8480" s="102"/>
      <c r="B8480" s="102"/>
    </row>
    <row r="8481" spans="1:2">
      <c r="A8481" s="102"/>
      <c r="B8481" s="102"/>
    </row>
    <row r="8482" spans="1:2">
      <c r="A8482" s="102"/>
      <c r="B8482" s="102"/>
    </row>
    <row r="8483" spans="1:2">
      <c r="A8483" s="102"/>
      <c r="B8483" s="102"/>
    </row>
    <row r="8484" spans="1:2">
      <c r="A8484" s="102"/>
      <c r="B8484" s="102"/>
    </row>
    <row r="8485" spans="1:2">
      <c r="A8485" s="102"/>
      <c r="B8485" s="102"/>
    </row>
    <row r="8486" spans="1:2">
      <c r="A8486" s="102"/>
      <c r="B8486" s="102"/>
    </row>
    <row r="8487" spans="1:2">
      <c r="A8487" s="102"/>
      <c r="B8487" s="102"/>
    </row>
    <row r="8488" spans="1:2">
      <c r="A8488" s="102"/>
      <c r="B8488" s="102"/>
    </row>
    <row r="8489" spans="1:2">
      <c r="A8489" s="102"/>
      <c r="B8489" s="102"/>
    </row>
    <row r="8490" spans="1:2">
      <c r="A8490" s="102"/>
      <c r="B8490" s="102"/>
    </row>
    <row r="8491" spans="1:2">
      <c r="A8491" s="102"/>
      <c r="B8491" s="102"/>
    </row>
    <row r="8492" spans="1:2">
      <c r="A8492" s="102"/>
      <c r="B8492" s="102"/>
    </row>
    <row r="8493" spans="1:2">
      <c r="A8493" s="102"/>
      <c r="B8493" s="102"/>
    </row>
    <row r="8494" spans="1:2">
      <c r="A8494" s="102"/>
      <c r="B8494" s="102"/>
    </row>
    <row r="8495" spans="1:2">
      <c r="A8495" s="102"/>
      <c r="B8495" s="102"/>
    </row>
    <row r="8496" spans="1:2">
      <c r="A8496" s="102"/>
      <c r="B8496" s="102"/>
    </row>
    <row r="8497" spans="1:2">
      <c r="A8497" s="102"/>
      <c r="B8497" s="102"/>
    </row>
    <row r="8498" spans="1:2">
      <c r="A8498" s="102"/>
      <c r="B8498" s="102"/>
    </row>
    <row r="8499" spans="1:2">
      <c r="A8499" s="102"/>
      <c r="B8499" s="102"/>
    </row>
    <row r="8500" spans="1:2">
      <c r="A8500" s="102"/>
      <c r="B8500" s="102"/>
    </row>
    <row r="8501" spans="1:2">
      <c r="A8501" s="102"/>
      <c r="B8501" s="102"/>
    </row>
    <row r="8502" spans="1:2">
      <c r="A8502" s="102"/>
      <c r="B8502" s="102"/>
    </row>
    <row r="8503" spans="1:2">
      <c r="A8503" s="102"/>
      <c r="B8503" s="102"/>
    </row>
    <row r="8504" spans="1:2">
      <c r="A8504" s="102"/>
      <c r="B8504" s="102"/>
    </row>
    <row r="8505" spans="1:2">
      <c r="A8505" s="102"/>
      <c r="B8505" s="102"/>
    </row>
    <row r="8506" spans="1:2">
      <c r="A8506" s="102"/>
      <c r="B8506" s="102"/>
    </row>
    <row r="8507" spans="1:2">
      <c r="A8507" s="102"/>
      <c r="B8507" s="102"/>
    </row>
    <row r="8508" spans="1:2">
      <c r="A8508" s="102"/>
      <c r="B8508" s="102"/>
    </row>
    <row r="8509" spans="1:2">
      <c r="A8509" s="102"/>
      <c r="B8509" s="102"/>
    </row>
    <row r="8510" spans="1:2">
      <c r="A8510" s="102"/>
      <c r="B8510" s="102"/>
    </row>
    <row r="8511" spans="1:2">
      <c r="A8511" s="102"/>
      <c r="B8511" s="102"/>
    </row>
    <row r="8512" spans="1:2">
      <c r="A8512" s="102"/>
      <c r="B8512" s="102"/>
    </row>
    <row r="8513" spans="1:2">
      <c r="A8513" s="102"/>
      <c r="B8513" s="102"/>
    </row>
    <row r="8514" spans="1:2">
      <c r="A8514" s="102"/>
      <c r="B8514" s="102"/>
    </row>
    <row r="8515" spans="1:2">
      <c r="A8515" s="102"/>
      <c r="B8515" s="102"/>
    </row>
    <row r="8516" spans="1:2">
      <c r="A8516" s="102"/>
      <c r="B8516" s="102"/>
    </row>
    <row r="8517" spans="1:2">
      <c r="A8517" s="102"/>
      <c r="B8517" s="102"/>
    </row>
    <row r="8518" spans="1:2">
      <c r="A8518" s="102"/>
      <c r="B8518" s="102"/>
    </row>
    <row r="8519" spans="1:2">
      <c r="A8519" s="102"/>
      <c r="B8519" s="102"/>
    </row>
    <row r="8520" spans="1:2">
      <c r="A8520" s="102"/>
      <c r="B8520" s="102"/>
    </row>
    <row r="8521" spans="1:2">
      <c r="A8521" s="102"/>
      <c r="B8521" s="102"/>
    </row>
    <row r="8522" spans="1:2">
      <c r="A8522" s="102"/>
      <c r="B8522" s="102"/>
    </row>
    <row r="8523" spans="1:2">
      <c r="A8523" s="102"/>
      <c r="B8523" s="102"/>
    </row>
    <row r="8524" spans="1:2">
      <c r="A8524" s="102"/>
      <c r="B8524" s="102"/>
    </row>
    <row r="8525" spans="1:2">
      <c r="A8525" s="102"/>
      <c r="B8525" s="102"/>
    </row>
    <row r="8526" spans="1:2">
      <c r="A8526" s="102"/>
      <c r="B8526" s="102"/>
    </row>
    <row r="8527" spans="1:2">
      <c r="A8527" s="102"/>
      <c r="B8527" s="102"/>
    </row>
    <row r="8528" spans="1:2">
      <c r="A8528" s="102"/>
      <c r="B8528" s="102"/>
    </row>
    <row r="8529" spans="1:2">
      <c r="A8529" s="102"/>
      <c r="B8529" s="102"/>
    </row>
    <row r="8530" spans="1:2">
      <c r="A8530" s="102"/>
      <c r="B8530" s="102"/>
    </row>
    <row r="8531" spans="1:2">
      <c r="A8531" s="102"/>
      <c r="B8531" s="102"/>
    </row>
    <row r="8532" spans="1:2">
      <c r="A8532" s="102"/>
      <c r="B8532" s="102"/>
    </row>
    <row r="8533" spans="1:2">
      <c r="A8533" s="102"/>
      <c r="B8533" s="102"/>
    </row>
    <row r="8534" spans="1:2">
      <c r="A8534" s="102"/>
      <c r="B8534" s="102"/>
    </row>
    <row r="8535" spans="1:2">
      <c r="A8535" s="102"/>
      <c r="B8535" s="102"/>
    </row>
    <row r="8536" spans="1:2">
      <c r="A8536" s="102"/>
      <c r="B8536" s="102"/>
    </row>
    <row r="8537" spans="1:2">
      <c r="A8537" s="102"/>
      <c r="B8537" s="102"/>
    </row>
    <row r="8538" spans="1:2">
      <c r="A8538" s="102"/>
      <c r="B8538" s="102"/>
    </row>
    <row r="8539" spans="1:2">
      <c r="A8539" s="102"/>
      <c r="B8539" s="102"/>
    </row>
    <row r="8540" spans="1:2">
      <c r="A8540" s="102"/>
      <c r="B8540" s="102"/>
    </row>
    <row r="8541" spans="1:2">
      <c r="A8541" s="102"/>
      <c r="B8541" s="102"/>
    </row>
    <row r="8542" spans="1:2">
      <c r="A8542" s="102"/>
      <c r="B8542" s="102"/>
    </row>
    <row r="8543" spans="1:2">
      <c r="A8543" s="102"/>
      <c r="B8543" s="102"/>
    </row>
    <row r="8544" spans="1:2">
      <c r="A8544" s="102"/>
      <c r="B8544" s="102"/>
    </row>
    <row r="8545" spans="1:2">
      <c r="A8545" s="102"/>
      <c r="B8545" s="102"/>
    </row>
    <row r="8546" spans="1:2">
      <c r="A8546" s="102"/>
      <c r="B8546" s="102"/>
    </row>
    <row r="8547" spans="1:2">
      <c r="A8547" s="102"/>
      <c r="B8547" s="102"/>
    </row>
    <row r="8548" spans="1:2">
      <c r="A8548" s="102"/>
      <c r="B8548" s="102"/>
    </row>
    <row r="8549" spans="1:2">
      <c r="A8549" s="102"/>
      <c r="B8549" s="102"/>
    </row>
    <row r="8550" spans="1:2">
      <c r="A8550" s="102"/>
      <c r="B8550" s="102"/>
    </row>
    <row r="8551" spans="1:2">
      <c r="A8551" s="102"/>
      <c r="B8551" s="102"/>
    </row>
    <row r="8552" spans="1:2">
      <c r="A8552" s="102"/>
      <c r="B8552" s="102"/>
    </row>
    <row r="8553" spans="1:2">
      <c r="A8553" s="102"/>
      <c r="B8553" s="102"/>
    </row>
    <row r="8554" spans="1:2">
      <c r="A8554" s="102"/>
      <c r="B8554" s="102"/>
    </row>
    <row r="8555" spans="1:2">
      <c r="A8555" s="102"/>
      <c r="B8555" s="102"/>
    </row>
    <row r="8556" spans="1:2">
      <c r="A8556" s="102"/>
      <c r="B8556" s="102"/>
    </row>
    <row r="8557" spans="1:2">
      <c r="A8557" s="102"/>
      <c r="B8557" s="102"/>
    </row>
    <row r="8558" spans="1:2">
      <c r="A8558" s="102"/>
      <c r="B8558" s="102"/>
    </row>
    <row r="8559" spans="1:2">
      <c r="A8559" s="102"/>
      <c r="B8559" s="102"/>
    </row>
    <row r="8560" spans="1:2">
      <c r="A8560" s="102"/>
      <c r="B8560" s="102"/>
    </row>
    <row r="8561" spans="1:2">
      <c r="A8561" s="102"/>
      <c r="B8561" s="102"/>
    </row>
    <row r="8562" spans="1:2">
      <c r="A8562" s="102"/>
      <c r="B8562" s="102"/>
    </row>
    <row r="8563" spans="1:2">
      <c r="A8563" s="102"/>
      <c r="B8563" s="102"/>
    </row>
    <row r="8564" spans="1:2">
      <c r="A8564" s="102"/>
      <c r="B8564" s="102"/>
    </row>
    <row r="8565" spans="1:2">
      <c r="A8565" s="102"/>
      <c r="B8565" s="102"/>
    </row>
    <row r="8566" spans="1:2">
      <c r="A8566" s="102"/>
      <c r="B8566" s="102"/>
    </row>
    <row r="8567" spans="1:2">
      <c r="A8567" s="102"/>
      <c r="B8567" s="102"/>
    </row>
    <row r="8568" spans="1:2">
      <c r="A8568" s="102"/>
      <c r="B8568" s="102"/>
    </row>
    <row r="8569" spans="1:2">
      <c r="A8569" s="102"/>
      <c r="B8569" s="102"/>
    </row>
    <row r="8570" spans="1:2">
      <c r="A8570" s="102"/>
      <c r="B8570" s="102"/>
    </row>
    <row r="8571" spans="1:2">
      <c r="A8571" s="102"/>
      <c r="B8571" s="102"/>
    </row>
    <row r="8572" spans="1:2">
      <c r="A8572" s="102"/>
      <c r="B8572" s="102"/>
    </row>
    <row r="8573" spans="1:2">
      <c r="A8573" s="102"/>
      <c r="B8573" s="102"/>
    </row>
    <row r="8574" spans="1:2">
      <c r="A8574" s="102"/>
      <c r="B8574" s="102"/>
    </row>
    <row r="8575" spans="1:2">
      <c r="A8575" s="102"/>
      <c r="B8575" s="102"/>
    </row>
    <row r="8576" spans="1:2">
      <c r="A8576" s="102"/>
      <c r="B8576" s="102"/>
    </row>
    <row r="8577" spans="1:2">
      <c r="A8577" s="102"/>
      <c r="B8577" s="102"/>
    </row>
    <row r="8578" spans="1:2">
      <c r="A8578" s="102"/>
      <c r="B8578" s="102"/>
    </row>
    <row r="8579" spans="1:2">
      <c r="A8579" s="102"/>
      <c r="B8579" s="102"/>
    </row>
    <row r="8580" spans="1:2">
      <c r="A8580" s="102"/>
      <c r="B8580" s="102"/>
    </row>
    <row r="8581" spans="1:2">
      <c r="A8581" s="102"/>
      <c r="B8581" s="102"/>
    </row>
    <row r="8582" spans="1:2">
      <c r="A8582" s="102"/>
      <c r="B8582" s="102"/>
    </row>
    <row r="8583" spans="1:2">
      <c r="A8583" s="102"/>
      <c r="B8583" s="102"/>
    </row>
    <row r="8584" spans="1:2">
      <c r="A8584" s="102"/>
      <c r="B8584" s="102"/>
    </row>
    <row r="8585" spans="1:2">
      <c r="A8585" s="102"/>
      <c r="B8585" s="102"/>
    </row>
    <row r="8586" spans="1:2">
      <c r="A8586" s="102"/>
      <c r="B8586" s="102"/>
    </row>
    <row r="8587" spans="1:2">
      <c r="A8587" s="102"/>
      <c r="B8587" s="102"/>
    </row>
    <row r="8588" spans="1:2">
      <c r="A8588" s="102"/>
      <c r="B8588" s="102"/>
    </row>
    <row r="8589" spans="1:2">
      <c r="A8589" s="102"/>
      <c r="B8589" s="102"/>
    </row>
    <row r="8590" spans="1:2">
      <c r="A8590" s="102"/>
      <c r="B8590" s="102"/>
    </row>
    <row r="8591" spans="1:2">
      <c r="A8591" s="102"/>
      <c r="B8591" s="102"/>
    </row>
    <row r="8592" spans="1:2">
      <c r="A8592" s="102"/>
      <c r="B8592" s="102"/>
    </row>
    <row r="8593" spans="1:2">
      <c r="A8593" s="102"/>
      <c r="B8593" s="102"/>
    </row>
    <row r="8594" spans="1:2">
      <c r="A8594" s="102"/>
      <c r="B8594" s="102"/>
    </row>
    <row r="8595" spans="1:2">
      <c r="A8595" s="102"/>
      <c r="B8595" s="102"/>
    </row>
    <row r="8596" spans="1:2">
      <c r="A8596" s="102"/>
      <c r="B8596" s="102"/>
    </row>
    <row r="8597" spans="1:2">
      <c r="A8597" s="102"/>
      <c r="B8597" s="102"/>
    </row>
    <row r="8598" spans="1:2">
      <c r="A8598" s="102"/>
      <c r="B8598" s="102"/>
    </row>
    <row r="8599" spans="1:2">
      <c r="A8599" s="102"/>
      <c r="B8599" s="102"/>
    </row>
    <row r="8600" spans="1:2">
      <c r="A8600" s="102"/>
      <c r="B8600" s="102"/>
    </row>
    <row r="8601" spans="1:2">
      <c r="A8601" s="102"/>
      <c r="B8601" s="102"/>
    </row>
    <row r="8602" spans="1:2">
      <c r="A8602" s="102"/>
      <c r="B8602" s="102"/>
    </row>
    <row r="8603" spans="1:2">
      <c r="A8603" s="102"/>
      <c r="B8603" s="102"/>
    </row>
    <row r="8604" spans="1:2">
      <c r="A8604" s="102"/>
      <c r="B8604" s="102"/>
    </row>
    <row r="8605" spans="1:2">
      <c r="A8605" s="102"/>
      <c r="B8605" s="102"/>
    </row>
    <row r="8606" spans="1:2">
      <c r="A8606" s="102"/>
      <c r="B8606" s="102"/>
    </row>
    <row r="8607" spans="1:2">
      <c r="A8607" s="102"/>
      <c r="B8607" s="102"/>
    </row>
    <row r="8608" spans="1:2">
      <c r="A8608" s="102"/>
      <c r="B8608" s="102"/>
    </row>
    <row r="8609" spans="1:2">
      <c r="A8609" s="102"/>
      <c r="B8609" s="102"/>
    </row>
    <row r="8610" spans="1:2">
      <c r="A8610" s="102"/>
      <c r="B8610" s="102"/>
    </row>
    <row r="8611" spans="1:2">
      <c r="A8611" s="102"/>
      <c r="B8611" s="102"/>
    </row>
    <row r="8612" spans="1:2">
      <c r="A8612" s="102"/>
      <c r="B8612" s="102"/>
    </row>
    <row r="8613" spans="1:2">
      <c r="A8613" s="102"/>
      <c r="B8613" s="102"/>
    </row>
    <row r="8614" spans="1:2">
      <c r="A8614" s="102"/>
      <c r="B8614" s="102"/>
    </row>
    <row r="8615" spans="1:2">
      <c r="A8615" s="102"/>
      <c r="B8615" s="102"/>
    </row>
    <row r="8616" spans="1:2">
      <c r="A8616" s="102"/>
      <c r="B8616" s="102"/>
    </row>
    <row r="8617" spans="1:2">
      <c r="A8617" s="102"/>
      <c r="B8617" s="102"/>
    </row>
    <row r="8618" spans="1:2">
      <c r="A8618" s="102"/>
      <c r="B8618" s="102"/>
    </row>
    <row r="8619" spans="1:2">
      <c r="A8619" s="102"/>
      <c r="B8619" s="102"/>
    </row>
    <row r="8620" spans="1:2">
      <c r="A8620" s="102"/>
      <c r="B8620" s="102"/>
    </row>
    <row r="8621" spans="1:2">
      <c r="A8621" s="102"/>
      <c r="B8621" s="102"/>
    </row>
    <row r="8622" spans="1:2">
      <c r="A8622" s="102"/>
      <c r="B8622" s="102"/>
    </row>
    <row r="8623" spans="1:2">
      <c r="A8623" s="102"/>
      <c r="B8623" s="102"/>
    </row>
    <row r="8624" spans="1:2">
      <c r="A8624" s="102"/>
      <c r="B8624" s="102"/>
    </row>
    <row r="8625" spans="1:2">
      <c r="A8625" s="102"/>
      <c r="B8625" s="102"/>
    </row>
    <row r="8626" spans="1:2">
      <c r="A8626" s="102"/>
      <c r="B8626" s="102"/>
    </row>
    <row r="8627" spans="1:2">
      <c r="A8627" s="102"/>
      <c r="B8627" s="102"/>
    </row>
    <row r="8628" spans="1:2">
      <c r="A8628" s="102"/>
      <c r="B8628" s="102"/>
    </row>
    <row r="8629" spans="1:2">
      <c r="A8629" s="102"/>
      <c r="B8629" s="102"/>
    </row>
    <row r="8630" spans="1:2">
      <c r="A8630" s="102"/>
      <c r="B8630" s="102"/>
    </row>
    <row r="8631" spans="1:2">
      <c r="A8631" s="102"/>
      <c r="B8631" s="102"/>
    </row>
    <row r="8632" spans="1:2">
      <c r="A8632" s="102"/>
      <c r="B8632" s="102"/>
    </row>
    <row r="8633" spans="1:2">
      <c r="A8633" s="102"/>
      <c r="B8633" s="102"/>
    </row>
    <row r="8634" spans="1:2">
      <c r="A8634" s="102"/>
      <c r="B8634" s="102"/>
    </row>
    <row r="8635" spans="1:2">
      <c r="A8635" s="102"/>
      <c r="B8635" s="102"/>
    </row>
    <row r="8636" spans="1:2">
      <c r="A8636" s="102"/>
      <c r="B8636" s="102"/>
    </row>
    <row r="8637" spans="1:2">
      <c r="A8637" s="102"/>
      <c r="B8637" s="102"/>
    </row>
    <row r="8638" spans="1:2">
      <c r="A8638" s="102"/>
      <c r="B8638" s="102"/>
    </row>
    <row r="8639" spans="1:2">
      <c r="A8639" s="102"/>
      <c r="B8639" s="102"/>
    </row>
    <row r="8640" spans="1:2">
      <c r="A8640" s="102"/>
      <c r="B8640" s="102"/>
    </row>
    <row r="8641" spans="1:2">
      <c r="A8641" s="102"/>
      <c r="B8641" s="102"/>
    </row>
    <row r="8642" spans="1:2">
      <c r="A8642" s="102"/>
      <c r="B8642" s="102"/>
    </row>
    <row r="8643" spans="1:2">
      <c r="A8643" s="102"/>
      <c r="B8643" s="102"/>
    </row>
    <row r="8644" spans="1:2">
      <c r="A8644" s="102"/>
      <c r="B8644" s="102"/>
    </row>
    <row r="8645" spans="1:2">
      <c r="A8645" s="102"/>
      <c r="B8645" s="102"/>
    </row>
    <row r="8646" spans="1:2">
      <c r="A8646" s="102"/>
      <c r="B8646" s="102"/>
    </row>
    <row r="8647" spans="1:2">
      <c r="A8647" s="102"/>
      <c r="B8647" s="102"/>
    </row>
    <row r="8648" spans="1:2">
      <c r="A8648" s="102"/>
      <c r="B8648" s="102"/>
    </row>
    <row r="8649" spans="1:2">
      <c r="A8649" s="102"/>
      <c r="B8649" s="102"/>
    </row>
    <row r="8650" spans="1:2">
      <c r="A8650" s="102"/>
      <c r="B8650" s="102"/>
    </row>
    <row r="8651" spans="1:2">
      <c r="A8651" s="102"/>
      <c r="B8651" s="102"/>
    </row>
    <row r="8652" spans="1:2">
      <c r="A8652" s="102"/>
      <c r="B8652" s="102"/>
    </row>
    <row r="8653" spans="1:2">
      <c r="A8653" s="102"/>
      <c r="B8653" s="102"/>
    </row>
    <row r="8654" spans="1:2">
      <c r="A8654" s="102"/>
      <c r="B8654" s="102"/>
    </row>
    <row r="8655" spans="1:2">
      <c r="A8655" s="102"/>
      <c r="B8655" s="102"/>
    </row>
    <row r="8656" spans="1:2">
      <c r="A8656" s="102"/>
      <c r="B8656" s="102"/>
    </row>
    <row r="8657" spans="1:2">
      <c r="A8657" s="102"/>
      <c r="B8657" s="102"/>
    </row>
    <row r="8658" spans="1:2">
      <c r="A8658" s="102"/>
      <c r="B8658" s="102"/>
    </row>
    <row r="8659" spans="1:2">
      <c r="A8659" s="102"/>
      <c r="B8659" s="102"/>
    </row>
    <row r="8660" spans="1:2">
      <c r="A8660" s="102"/>
      <c r="B8660" s="102"/>
    </row>
    <row r="8661" spans="1:2">
      <c r="A8661" s="102"/>
      <c r="B8661" s="102"/>
    </row>
    <row r="8662" spans="1:2">
      <c r="A8662" s="102"/>
      <c r="B8662" s="102"/>
    </row>
    <row r="8663" spans="1:2">
      <c r="A8663" s="102"/>
      <c r="B8663" s="102"/>
    </row>
    <row r="8664" spans="1:2">
      <c r="A8664" s="102"/>
      <c r="B8664" s="102"/>
    </row>
    <row r="8665" spans="1:2">
      <c r="A8665" s="102"/>
      <c r="B8665" s="102"/>
    </row>
    <row r="8666" spans="1:2">
      <c r="A8666" s="102"/>
      <c r="B8666" s="102"/>
    </row>
    <row r="8667" spans="1:2">
      <c r="A8667" s="102"/>
      <c r="B8667" s="102"/>
    </row>
    <row r="8668" spans="1:2">
      <c r="A8668" s="102"/>
      <c r="B8668" s="102"/>
    </row>
    <row r="8669" spans="1:2">
      <c r="A8669" s="102"/>
      <c r="B8669" s="102"/>
    </row>
    <row r="8670" spans="1:2">
      <c r="A8670" s="102"/>
      <c r="B8670" s="102"/>
    </row>
    <row r="8671" spans="1:2">
      <c r="A8671" s="102"/>
      <c r="B8671" s="102"/>
    </row>
    <row r="8672" spans="1:2">
      <c r="A8672" s="102"/>
      <c r="B8672" s="102"/>
    </row>
    <row r="8673" spans="1:2">
      <c r="A8673" s="102"/>
      <c r="B8673" s="102"/>
    </row>
    <row r="8674" spans="1:2">
      <c r="A8674" s="102"/>
      <c r="B8674" s="102"/>
    </row>
    <row r="8675" spans="1:2">
      <c r="A8675" s="102"/>
      <c r="B8675" s="102"/>
    </row>
    <row r="8676" spans="1:2">
      <c r="A8676" s="102"/>
      <c r="B8676" s="102"/>
    </row>
    <row r="8677" spans="1:2">
      <c r="A8677" s="102"/>
      <c r="B8677" s="102"/>
    </row>
    <row r="8678" spans="1:2">
      <c r="A8678" s="102"/>
      <c r="B8678" s="102"/>
    </row>
    <row r="8679" spans="1:2">
      <c r="A8679" s="102"/>
      <c r="B8679" s="102"/>
    </row>
    <row r="8680" spans="1:2">
      <c r="A8680" s="102"/>
      <c r="B8680" s="102"/>
    </row>
    <row r="8681" spans="1:2">
      <c r="A8681" s="102"/>
      <c r="B8681" s="102"/>
    </row>
    <row r="8682" spans="1:2">
      <c r="A8682" s="102"/>
      <c r="B8682" s="102"/>
    </row>
    <row r="8683" spans="1:2">
      <c r="A8683" s="102"/>
      <c r="B8683" s="102"/>
    </row>
    <row r="8684" spans="1:2">
      <c r="A8684" s="102"/>
      <c r="B8684" s="102"/>
    </row>
    <row r="8685" spans="1:2">
      <c r="A8685" s="102"/>
      <c r="B8685" s="102"/>
    </row>
    <row r="8686" spans="1:2">
      <c r="A8686" s="102"/>
      <c r="B8686" s="102"/>
    </row>
    <row r="8687" spans="1:2">
      <c r="A8687" s="102"/>
      <c r="B8687" s="102"/>
    </row>
    <row r="8688" spans="1:2">
      <c r="A8688" s="102"/>
      <c r="B8688" s="102"/>
    </row>
    <row r="8689" spans="1:2">
      <c r="A8689" s="102"/>
      <c r="B8689" s="102"/>
    </row>
    <row r="8690" spans="1:2">
      <c r="A8690" s="102"/>
      <c r="B8690" s="102"/>
    </row>
    <row r="8691" spans="1:2">
      <c r="A8691" s="102"/>
      <c r="B8691" s="102"/>
    </row>
    <row r="8692" spans="1:2">
      <c r="A8692" s="102"/>
      <c r="B8692" s="102"/>
    </row>
    <row r="8693" spans="1:2">
      <c r="A8693" s="102"/>
      <c r="B8693" s="102"/>
    </row>
    <row r="8694" spans="1:2">
      <c r="A8694" s="102"/>
      <c r="B8694" s="102"/>
    </row>
    <row r="8695" spans="1:2">
      <c r="A8695" s="102"/>
      <c r="B8695" s="102"/>
    </row>
    <row r="8696" spans="1:2">
      <c r="A8696" s="102"/>
      <c r="B8696" s="102"/>
    </row>
    <row r="8697" spans="1:2">
      <c r="A8697" s="102"/>
      <c r="B8697" s="102"/>
    </row>
    <row r="8698" spans="1:2">
      <c r="A8698" s="102"/>
      <c r="B8698" s="102"/>
    </row>
    <row r="8699" spans="1:2">
      <c r="A8699" s="102"/>
      <c r="B8699" s="102"/>
    </row>
    <row r="8700" spans="1:2">
      <c r="A8700" s="102"/>
      <c r="B8700" s="102"/>
    </row>
    <row r="8701" spans="1:2">
      <c r="A8701" s="102"/>
      <c r="B8701" s="102"/>
    </row>
    <row r="8702" spans="1:2">
      <c r="A8702" s="102"/>
      <c r="B8702" s="102"/>
    </row>
    <row r="8703" spans="1:2">
      <c r="A8703" s="102"/>
      <c r="B8703" s="102"/>
    </row>
    <row r="8704" spans="1:2">
      <c r="A8704" s="102"/>
      <c r="B8704" s="102"/>
    </row>
    <row r="8705" spans="1:2">
      <c r="A8705" s="102"/>
      <c r="B8705" s="102"/>
    </row>
    <row r="8706" spans="1:2">
      <c r="A8706" s="102"/>
      <c r="B8706" s="102"/>
    </row>
    <row r="8707" spans="1:2">
      <c r="A8707" s="102"/>
      <c r="B8707" s="102"/>
    </row>
    <row r="8708" spans="1:2">
      <c r="A8708" s="102"/>
      <c r="B8708" s="102"/>
    </row>
    <row r="8709" spans="1:2">
      <c r="A8709" s="102"/>
      <c r="B8709" s="102"/>
    </row>
    <row r="8710" spans="1:2">
      <c r="A8710" s="102"/>
      <c r="B8710" s="102"/>
    </row>
    <row r="8711" spans="1:2">
      <c r="A8711" s="102"/>
      <c r="B8711" s="102"/>
    </row>
    <row r="8712" spans="1:2">
      <c r="A8712" s="102"/>
      <c r="B8712" s="102"/>
    </row>
    <row r="8713" spans="1:2">
      <c r="A8713" s="102"/>
      <c r="B8713" s="102"/>
    </row>
    <row r="8714" spans="1:2">
      <c r="A8714" s="102"/>
      <c r="B8714" s="102"/>
    </row>
    <row r="8715" spans="1:2">
      <c r="A8715" s="102"/>
      <c r="B8715" s="102"/>
    </row>
    <row r="8716" spans="1:2">
      <c r="A8716" s="102"/>
      <c r="B8716" s="102"/>
    </row>
    <row r="8717" spans="1:2">
      <c r="A8717" s="102"/>
      <c r="B8717" s="102"/>
    </row>
    <row r="8718" spans="1:2">
      <c r="A8718" s="102"/>
      <c r="B8718" s="102"/>
    </row>
    <row r="8719" spans="1:2">
      <c r="A8719" s="102"/>
      <c r="B8719" s="102"/>
    </row>
    <row r="8720" spans="1:2">
      <c r="A8720" s="102"/>
      <c r="B8720" s="102"/>
    </row>
    <row r="8721" spans="1:2">
      <c r="A8721" s="102"/>
      <c r="B8721" s="102"/>
    </row>
    <row r="8722" spans="1:2">
      <c r="A8722" s="102"/>
      <c r="B8722" s="102"/>
    </row>
    <row r="8723" spans="1:2">
      <c r="A8723" s="102"/>
      <c r="B8723" s="102"/>
    </row>
    <row r="8724" spans="1:2">
      <c r="A8724" s="102"/>
      <c r="B8724" s="102"/>
    </row>
    <row r="8725" spans="1:2">
      <c r="A8725" s="102"/>
      <c r="B8725" s="102"/>
    </row>
    <row r="8726" spans="1:2">
      <c r="A8726" s="102"/>
      <c r="B8726" s="102"/>
    </row>
    <row r="8727" spans="1:2">
      <c r="A8727" s="102"/>
      <c r="B8727" s="102"/>
    </row>
    <row r="8728" spans="1:2">
      <c r="A8728" s="102"/>
      <c r="B8728" s="102"/>
    </row>
    <row r="8729" spans="1:2">
      <c r="A8729" s="102"/>
      <c r="B8729" s="102"/>
    </row>
    <row r="8730" spans="1:2">
      <c r="A8730" s="102"/>
      <c r="B8730" s="102"/>
    </row>
    <row r="8731" spans="1:2">
      <c r="A8731" s="102"/>
      <c r="B8731" s="102"/>
    </row>
    <row r="8732" spans="1:2">
      <c r="A8732" s="102"/>
      <c r="B8732" s="102"/>
    </row>
    <row r="8733" spans="1:2">
      <c r="A8733" s="102"/>
      <c r="B8733" s="102"/>
    </row>
    <row r="8734" spans="1:2">
      <c r="A8734" s="102"/>
      <c r="B8734" s="102"/>
    </row>
    <row r="8735" spans="1:2">
      <c r="A8735" s="102"/>
      <c r="B8735" s="102"/>
    </row>
    <row r="8736" spans="1:2">
      <c r="A8736" s="102"/>
      <c r="B8736" s="102"/>
    </row>
    <row r="8737" spans="1:2">
      <c r="A8737" s="102"/>
      <c r="B8737" s="102"/>
    </row>
    <row r="8738" spans="1:2">
      <c r="A8738" s="102"/>
      <c r="B8738" s="102"/>
    </row>
    <row r="8739" spans="1:2">
      <c r="A8739" s="102"/>
      <c r="B8739" s="102"/>
    </row>
    <row r="8740" spans="1:2">
      <c r="A8740" s="102"/>
      <c r="B8740" s="102"/>
    </row>
    <row r="8741" spans="1:2">
      <c r="A8741" s="102"/>
      <c r="B8741" s="102"/>
    </row>
    <row r="8742" spans="1:2">
      <c r="A8742" s="102"/>
      <c r="B8742" s="102"/>
    </row>
    <row r="8743" spans="1:2">
      <c r="A8743" s="102"/>
      <c r="B8743" s="102"/>
    </row>
    <row r="8744" spans="1:2">
      <c r="A8744" s="102"/>
      <c r="B8744" s="102"/>
    </row>
    <row r="8745" spans="1:2">
      <c r="A8745" s="102"/>
      <c r="B8745" s="102"/>
    </row>
    <row r="8746" spans="1:2">
      <c r="A8746" s="102"/>
      <c r="B8746" s="102"/>
    </row>
    <row r="8747" spans="1:2">
      <c r="A8747" s="102"/>
      <c r="B8747" s="102"/>
    </row>
    <row r="8748" spans="1:2">
      <c r="A8748" s="102"/>
      <c r="B8748" s="102"/>
    </row>
    <row r="8749" spans="1:2">
      <c r="A8749" s="102"/>
      <c r="B8749" s="102"/>
    </row>
    <row r="8750" spans="1:2">
      <c r="A8750" s="102"/>
      <c r="B8750" s="102"/>
    </row>
    <row r="8751" spans="1:2">
      <c r="A8751" s="102"/>
      <c r="B8751" s="102"/>
    </row>
    <row r="8752" spans="1:2">
      <c r="A8752" s="102"/>
      <c r="B8752" s="102"/>
    </row>
    <row r="8753" spans="1:2">
      <c r="A8753" s="102"/>
      <c r="B8753" s="102"/>
    </row>
    <row r="8754" spans="1:2">
      <c r="A8754" s="102"/>
      <c r="B8754" s="102"/>
    </row>
    <row r="8755" spans="1:2">
      <c r="A8755" s="102"/>
      <c r="B8755" s="102"/>
    </row>
    <row r="8756" spans="1:2">
      <c r="A8756" s="102"/>
      <c r="B8756" s="102"/>
    </row>
    <row r="8757" spans="1:2">
      <c r="A8757" s="102"/>
      <c r="B8757" s="102"/>
    </row>
    <row r="8758" spans="1:2">
      <c r="A8758" s="102"/>
      <c r="B8758" s="102"/>
    </row>
    <row r="8759" spans="1:2">
      <c r="A8759" s="102"/>
      <c r="B8759" s="102"/>
    </row>
    <row r="8760" spans="1:2">
      <c r="A8760" s="102"/>
      <c r="B8760" s="102"/>
    </row>
    <row r="8761" spans="1:2">
      <c r="A8761" s="102"/>
      <c r="B8761" s="102"/>
    </row>
    <row r="8762" spans="1:2">
      <c r="A8762" s="102"/>
      <c r="B8762" s="102"/>
    </row>
    <row r="8763" spans="1:2">
      <c r="A8763" s="102"/>
      <c r="B8763" s="102"/>
    </row>
    <row r="8764" spans="1:2">
      <c r="A8764" s="102"/>
      <c r="B8764" s="102"/>
    </row>
    <row r="8765" spans="1:2">
      <c r="A8765" s="102"/>
      <c r="B8765" s="102"/>
    </row>
    <row r="8766" spans="1:2">
      <c r="A8766" s="102"/>
      <c r="B8766" s="102"/>
    </row>
    <row r="8767" spans="1:2">
      <c r="A8767" s="102"/>
      <c r="B8767" s="102"/>
    </row>
    <row r="8768" spans="1:2">
      <c r="A8768" s="102"/>
      <c r="B8768" s="102"/>
    </row>
    <row r="8769" spans="1:2">
      <c r="A8769" s="102"/>
      <c r="B8769" s="102"/>
    </row>
    <row r="8770" spans="1:2">
      <c r="A8770" s="102"/>
      <c r="B8770" s="102"/>
    </row>
    <row r="8771" spans="1:2">
      <c r="A8771" s="102"/>
      <c r="B8771" s="102"/>
    </row>
    <row r="8772" spans="1:2">
      <c r="A8772" s="102"/>
      <c r="B8772" s="102"/>
    </row>
    <row r="8773" spans="1:2">
      <c r="A8773" s="102"/>
      <c r="B8773" s="102"/>
    </row>
    <row r="8774" spans="1:2">
      <c r="A8774" s="102"/>
      <c r="B8774" s="102"/>
    </row>
    <row r="8775" spans="1:2">
      <c r="A8775" s="102"/>
      <c r="B8775" s="102"/>
    </row>
    <row r="8776" spans="1:2">
      <c r="A8776" s="102"/>
      <c r="B8776" s="102"/>
    </row>
    <row r="8777" spans="1:2">
      <c r="A8777" s="102"/>
      <c r="B8777" s="102"/>
    </row>
    <row r="8778" spans="1:2">
      <c r="A8778" s="102"/>
      <c r="B8778" s="102"/>
    </row>
    <row r="8779" spans="1:2">
      <c r="A8779" s="102"/>
      <c r="B8779" s="102"/>
    </row>
    <row r="8780" spans="1:2">
      <c r="A8780" s="102"/>
      <c r="B8780" s="102"/>
    </row>
    <row r="8781" spans="1:2">
      <c r="A8781" s="102"/>
      <c r="B8781" s="102"/>
    </row>
    <row r="8782" spans="1:2">
      <c r="A8782" s="102"/>
      <c r="B8782" s="102"/>
    </row>
    <row r="8783" spans="1:2">
      <c r="A8783" s="102"/>
      <c r="B8783" s="102"/>
    </row>
    <row r="8784" spans="1:2">
      <c r="A8784" s="102"/>
      <c r="B8784" s="102"/>
    </row>
    <row r="8785" spans="1:2">
      <c r="A8785" s="102"/>
      <c r="B8785" s="102"/>
    </row>
    <row r="8786" spans="1:2">
      <c r="A8786" s="102"/>
      <c r="B8786" s="102"/>
    </row>
    <row r="8787" spans="1:2">
      <c r="A8787" s="102"/>
      <c r="B8787" s="102"/>
    </row>
    <row r="8788" spans="1:2">
      <c r="A8788" s="102"/>
      <c r="B8788" s="102"/>
    </row>
    <row r="8789" spans="1:2">
      <c r="A8789" s="102"/>
      <c r="B8789" s="102"/>
    </row>
    <row r="8790" spans="1:2">
      <c r="A8790" s="102"/>
      <c r="B8790" s="102"/>
    </row>
    <row r="8791" spans="1:2">
      <c r="A8791" s="102"/>
      <c r="B8791" s="102"/>
    </row>
    <row r="8792" spans="1:2">
      <c r="A8792" s="102"/>
      <c r="B8792" s="102"/>
    </row>
    <row r="8793" spans="1:2">
      <c r="A8793" s="102"/>
      <c r="B8793" s="102"/>
    </row>
    <row r="8794" spans="1:2">
      <c r="A8794" s="102"/>
      <c r="B8794" s="102"/>
    </row>
    <row r="8795" spans="1:2">
      <c r="A8795" s="102"/>
      <c r="B8795" s="102"/>
    </row>
    <row r="8796" spans="1:2">
      <c r="A8796" s="102"/>
      <c r="B8796" s="102"/>
    </row>
    <row r="8797" spans="1:2">
      <c r="A8797" s="102"/>
      <c r="B8797" s="102"/>
    </row>
    <row r="8798" spans="1:2">
      <c r="A8798" s="102"/>
      <c r="B8798" s="102"/>
    </row>
    <row r="8799" spans="1:2">
      <c r="A8799" s="102"/>
      <c r="B8799" s="102"/>
    </row>
    <row r="8800" spans="1:2">
      <c r="A8800" s="102"/>
      <c r="B8800" s="102"/>
    </row>
    <row r="8801" spans="1:2">
      <c r="A8801" s="102"/>
      <c r="B8801" s="102"/>
    </row>
    <row r="8802" spans="1:2">
      <c r="A8802" s="102"/>
      <c r="B8802" s="102"/>
    </row>
    <row r="8803" spans="1:2">
      <c r="A8803" s="102"/>
      <c r="B8803" s="102"/>
    </row>
    <row r="8804" spans="1:2">
      <c r="A8804" s="102"/>
      <c r="B8804" s="102"/>
    </row>
    <row r="8805" spans="1:2">
      <c r="A8805" s="102"/>
      <c r="B8805" s="102"/>
    </row>
    <row r="8806" spans="1:2">
      <c r="A8806" s="102"/>
      <c r="B8806" s="102"/>
    </row>
    <row r="8807" spans="1:2">
      <c r="A8807" s="102"/>
      <c r="B8807" s="102"/>
    </row>
    <row r="8808" spans="1:2">
      <c r="A8808" s="102"/>
      <c r="B8808" s="102"/>
    </row>
    <row r="8809" spans="1:2">
      <c r="A8809" s="102"/>
      <c r="B8809" s="102"/>
    </row>
    <row r="8810" spans="1:2">
      <c r="A8810" s="102"/>
      <c r="B8810" s="102"/>
    </row>
    <row r="8811" spans="1:2">
      <c r="A8811" s="102"/>
      <c r="B8811" s="102"/>
    </row>
    <row r="8812" spans="1:2">
      <c r="A8812" s="102"/>
      <c r="B8812" s="102"/>
    </row>
    <row r="8813" spans="1:2">
      <c r="A8813" s="102"/>
      <c r="B8813" s="102"/>
    </row>
    <row r="8814" spans="1:2">
      <c r="A8814" s="102"/>
      <c r="B8814" s="102"/>
    </row>
    <row r="8815" spans="1:2">
      <c r="A8815" s="102"/>
      <c r="B8815" s="102"/>
    </row>
    <row r="8816" spans="1:2">
      <c r="A8816" s="102"/>
      <c r="B8816" s="102"/>
    </row>
    <row r="8817" spans="1:2">
      <c r="A8817" s="102"/>
      <c r="B8817" s="102"/>
    </row>
    <row r="8818" spans="1:2">
      <c r="A8818" s="102"/>
      <c r="B8818" s="102"/>
    </row>
    <row r="8819" spans="1:2">
      <c r="A8819" s="102"/>
      <c r="B8819" s="102"/>
    </row>
    <row r="8820" spans="1:2">
      <c r="A8820" s="102"/>
      <c r="B8820" s="102"/>
    </row>
    <row r="8821" spans="1:2">
      <c r="A8821" s="102"/>
      <c r="B8821" s="102"/>
    </row>
    <row r="8822" spans="1:2">
      <c r="A8822" s="102"/>
      <c r="B8822" s="102"/>
    </row>
    <row r="8823" spans="1:2">
      <c r="A8823" s="102"/>
      <c r="B8823" s="102"/>
    </row>
    <row r="8824" spans="1:2">
      <c r="A8824" s="102"/>
      <c r="B8824" s="102"/>
    </row>
    <row r="8825" spans="1:2">
      <c r="A8825" s="102"/>
      <c r="B8825" s="102"/>
    </row>
    <row r="8826" spans="1:2">
      <c r="A8826" s="102"/>
      <c r="B8826" s="102"/>
    </row>
    <row r="8827" spans="1:2">
      <c r="A8827" s="102"/>
      <c r="B8827" s="102"/>
    </row>
    <row r="8828" spans="1:2">
      <c r="A8828" s="102"/>
      <c r="B8828" s="102"/>
    </row>
    <row r="8829" spans="1:2">
      <c r="A8829" s="102"/>
      <c r="B8829" s="102"/>
    </row>
    <row r="8830" spans="1:2">
      <c r="A8830" s="102"/>
      <c r="B8830" s="102"/>
    </row>
    <row r="8831" spans="1:2">
      <c r="A8831" s="102"/>
      <c r="B8831" s="102"/>
    </row>
    <row r="8832" spans="1:2">
      <c r="A8832" s="102"/>
      <c r="B8832" s="102"/>
    </row>
    <row r="8833" spans="1:2">
      <c r="A8833" s="102"/>
      <c r="B8833" s="102"/>
    </row>
    <row r="8834" spans="1:2">
      <c r="A8834" s="102"/>
      <c r="B8834" s="102"/>
    </row>
    <row r="8835" spans="1:2">
      <c r="A8835" s="102"/>
      <c r="B8835" s="102"/>
    </row>
    <row r="8836" spans="1:2">
      <c r="A8836" s="102"/>
      <c r="B8836" s="102"/>
    </row>
    <row r="8837" spans="1:2">
      <c r="A8837" s="102"/>
      <c r="B8837" s="102"/>
    </row>
    <row r="8838" spans="1:2">
      <c r="A8838" s="102"/>
      <c r="B8838" s="102"/>
    </row>
    <row r="8839" spans="1:2">
      <c r="A8839" s="102"/>
      <c r="B8839" s="102"/>
    </row>
    <row r="8840" spans="1:2">
      <c r="A8840" s="102"/>
      <c r="B8840" s="102"/>
    </row>
    <row r="8841" spans="1:2">
      <c r="A8841" s="102"/>
      <c r="B8841" s="102"/>
    </row>
    <row r="8842" spans="1:2">
      <c r="A8842" s="102"/>
      <c r="B8842" s="102"/>
    </row>
    <row r="8843" spans="1:2">
      <c r="A8843" s="102"/>
      <c r="B8843" s="102"/>
    </row>
    <row r="8844" spans="1:2">
      <c r="A8844" s="102"/>
      <c r="B8844" s="102"/>
    </row>
    <row r="8845" spans="1:2">
      <c r="A8845" s="102"/>
      <c r="B8845" s="102"/>
    </row>
    <row r="8846" spans="1:2">
      <c r="A8846" s="102"/>
      <c r="B8846" s="102"/>
    </row>
    <row r="8847" spans="1:2">
      <c r="A8847" s="102"/>
      <c r="B8847" s="102"/>
    </row>
    <row r="8848" spans="1:2">
      <c r="A8848" s="102"/>
      <c r="B8848" s="102"/>
    </row>
    <row r="8849" spans="1:2">
      <c r="A8849" s="102"/>
      <c r="B8849" s="102"/>
    </row>
    <row r="8850" spans="1:2">
      <c r="A8850" s="102"/>
      <c r="B8850" s="102"/>
    </row>
    <row r="8851" spans="1:2">
      <c r="A8851" s="102"/>
      <c r="B8851" s="102"/>
    </row>
    <row r="8852" spans="1:2">
      <c r="A8852" s="102"/>
      <c r="B8852" s="102"/>
    </row>
    <row r="8853" spans="1:2">
      <c r="A8853" s="102"/>
      <c r="B8853" s="102"/>
    </row>
    <row r="8854" spans="1:2">
      <c r="A8854" s="102"/>
      <c r="B8854" s="102"/>
    </row>
    <row r="8855" spans="1:2">
      <c r="A8855" s="102"/>
      <c r="B8855" s="102"/>
    </row>
    <row r="8856" spans="1:2">
      <c r="A8856" s="102"/>
      <c r="B8856" s="102"/>
    </row>
    <row r="8857" spans="1:2">
      <c r="A8857" s="102"/>
      <c r="B8857" s="102"/>
    </row>
    <row r="8858" spans="1:2">
      <c r="A8858" s="102"/>
      <c r="B8858" s="102"/>
    </row>
    <row r="8859" spans="1:2">
      <c r="A8859" s="102"/>
      <c r="B8859" s="102"/>
    </row>
    <row r="8860" spans="1:2">
      <c r="A8860" s="102"/>
      <c r="B8860" s="102"/>
    </row>
    <row r="8861" spans="1:2">
      <c r="A8861" s="102"/>
      <c r="B8861" s="102"/>
    </row>
    <row r="8862" spans="1:2">
      <c r="A8862" s="102"/>
      <c r="B8862" s="102"/>
    </row>
    <row r="8863" spans="1:2">
      <c r="A8863" s="102"/>
      <c r="B8863" s="102"/>
    </row>
    <row r="8864" spans="1:2">
      <c r="A8864" s="102"/>
      <c r="B8864" s="102"/>
    </row>
    <row r="8865" spans="1:2">
      <c r="A8865" s="102"/>
      <c r="B8865" s="102"/>
    </row>
    <row r="8866" spans="1:2">
      <c r="A8866" s="102"/>
      <c r="B8866" s="102"/>
    </row>
    <row r="8867" spans="1:2">
      <c r="A8867" s="102"/>
      <c r="B8867" s="102"/>
    </row>
    <row r="8868" spans="1:2">
      <c r="A8868" s="102"/>
      <c r="B8868" s="102"/>
    </row>
    <row r="8869" spans="1:2">
      <c r="A8869" s="102"/>
      <c r="B8869" s="102"/>
    </row>
    <row r="8870" spans="1:2">
      <c r="A8870" s="102"/>
      <c r="B8870" s="102"/>
    </row>
    <row r="8871" spans="1:2">
      <c r="A8871" s="102"/>
      <c r="B8871" s="102"/>
    </row>
    <row r="8872" spans="1:2">
      <c r="A8872" s="102"/>
      <c r="B8872" s="102"/>
    </row>
    <row r="8873" spans="1:2">
      <c r="A8873" s="102"/>
      <c r="B8873" s="102"/>
    </row>
    <row r="8874" spans="1:2">
      <c r="A8874" s="102"/>
      <c r="B8874" s="102"/>
    </row>
    <row r="8875" spans="1:2">
      <c r="A8875" s="102"/>
      <c r="B8875" s="102"/>
    </row>
    <row r="8876" spans="1:2">
      <c r="A8876" s="102"/>
      <c r="B8876" s="102"/>
    </row>
    <row r="8877" spans="1:2">
      <c r="A8877" s="102"/>
      <c r="B8877" s="102"/>
    </row>
    <row r="8878" spans="1:2">
      <c r="A8878" s="102"/>
      <c r="B8878" s="102"/>
    </row>
    <row r="8879" spans="1:2">
      <c r="A8879" s="102"/>
      <c r="B8879" s="102"/>
    </row>
    <row r="8880" spans="1:2">
      <c r="A8880" s="102"/>
      <c r="B8880" s="102"/>
    </row>
    <row r="8881" spans="1:2">
      <c r="A8881" s="102"/>
      <c r="B8881" s="102"/>
    </row>
    <row r="8882" spans="1:2">
      <c r="A8882" s="102"/>
      <c r="B8882" s="102"/>
    </row>
    <row r="8883" spans="1:2">
      <c r="A8883" s="102"/>
      <c r="B8883" s="102"/>
    </row>
    <row r="8884" spans="1:2">
      <c r="A8884" s="102"/>
      <c r="B8884" s="102"/>
    </row>
    <row r="8885" spans="1:2">
      <c r="A8885" s="102"/>
      <c r="B8885" s="102"/>
    </row>
    <row r="8886" spans="1:2">
      <c r="A8886" s="102"/>
      <c r="B8886" s="102"/>
    </row>
    <row r="8887" spans="1:2">
      <c r="A8887" s="102"/>
      <c r="B8887" s="102"/>
    </row>
    <row r="8888" spans="1:2">
      <c r="A8888" s="102"/>
      <c r="B8888" s="102"/>
    </row>
    <row r="8889" spans="1:2">
      <c r="A8889" s="102"/>
      <c r="B8889" s="102"/>
    </row>
    <row r="8890" spans="1:2">
      <c r="A8890" s="102"/>
      <c r="B8890" s="102"/>
    </row>
    <row r="8891" spans="1:2">
      <c r="A8891" s="102"/>
      <c r="B8891" s="102"/>
    </row>
    <row r="8892" spans="1:2">
      <c r="A8892" s="102"/>
      <c r="B8892" s="102"/>
    </row>
    <row r="8893" spans="1:2">
      <c r="A8893" s="102"/>
      <c r="B8893" s="102"/>
    </row>
    <row r="8894" spans="1:2">
      <c r="A8894" s="102"/>
      <c r="B8894" s="102"/>
    </row>
    <row r="8895" spans="1:2">
      <c r="A8895" s="102"/>
      <c r="B8895" s="102"/>
    </row>
    <row r="8896" spans="1:2">
      <c r="A8896" s="102"/>
      <c r="B8896" s="102"/>
    </row>
    <row r="8897" spans="1:2">
      <c r="A8897" s="102"/>
      <c r="B8897" s="102"/>
    </row>
    <row r="8898" spans="1:2">
      <c r="A8898" s="102"/>
      <c r="B8898" s="102"/>
    </row>
    <row r="8899" spans="1:2">
      <c r="A8899" s="102"/>
      <c r="B8899" s="102"/>
    </row>
    <row r="8900" spans="1:2">
      <c r="A8900" s="102"/>
      <c r="B8900" s="102"/>
    </row>
    <row r="8901" spans="1:2">
      <c r="A8901" s="102"/>
      <c r="B8901" s="102"/>
    </row>
    <row r="8902" spans="1:2">
      <c r="A8902" s="102"/>
      <c r="B8902" s="102"/>
    </row>
    <row r="8903" spans="1:2">
      <c r="A8903" s="102"/>
      <c r="B8903" s="102"/>
    </row>
    <row r="8904" spans="1:2">
      <c r="A8904" s="102"/>
      <c r="B8904" s="102"/>
    </row>
    <row r="8905" spans="1:2">
      <c r="A8905" s="102"/>
      <c r="B8905" s="102"/>
    </row>
    <row r="8906" spans="1:2">
      <c r="A8906" s="102"/>
      <c r="B8906" s="102"/>
    </row>
    <row r="8907" spans="1:2">
      <c r="A8907" s="102"/>
      <c r="B8907" s="102"/>
    </row>
    <row r="8908" spans="1:2">
      <c r="A8908" s="102"/>
      <c r="B8908" s="102"/>
    </row>
    <row r="8909" spans="1:2">
      <c r="A8909" s="102"/>
      <c r="B8909" s="102"/>
    </row>
    <row r="8910" spans="1:2">
      <c r="A8910" s="102"/>
      <c r="B8910" s="102"/>
    </row>
    <row r="8911" spans="1:2">
      <c r="A8911" s="102"/>
      <c r="B8911" s="102"/>
    </row>
    <row r="8912" spans="1:2">
      <c r="A8912" s="102"/>
      <c r="B8912" s="102"/>
    </row>
    <row r="8913" spans="1:2">
      <c r="A8913" s="102"/>
      <c r="B8913" s="102"/>
    </row>
    <row r="8914" spans="1:2">
      <c r="A8914" s="102"/>
      <c r="B8914" s="102"/>
    </row>
    <row r="8915" spans="1:2">
      <c r="A8915" s="102"/>
      <c r="B8915" s="102"/>
    </row>
    <row r="8916" spans="1:2">
      <c r="A8916" s="102"/>
      <c r="B8916" s="102"/>
    </row>
    <row r="8917" spans="1:2">
      <c r="A8917" s="102"/>
      <c r="B8917" s="102"/>
    </row>
    <row r="8918" spans="1:2">
      <c r="A8918" s="102"/>
      <c r="B8918" s="102"/>
    </row>
    <row r="8919" spans="1:2">
      <c r="A8919" s="102"/>
      <c r="B8919" s="102"/>
    </row>
    <row r="8920" spans="1:2">
      <c r="A8920" s="102"/>
      <c r="B8920" s="102"/>
    </row>
    <row r="8921" spans="1:2">
      <c r="A8921" s="102"/>
      <c r="B8921" s="102"/>
    </row>
    <row r="8922" spans="1:2">
      <c r="A8922" s="102"/>
      <c r="B8922" s="102"/>
    </row>
    <row r="8923" spans="1:2">
      <c r="A8923" s="102"/>
      <c r="B8923" s="102"/>
    </row>
    <row r="8924" spans="1:2">
      <c r="A8924" s="102"/>
      <c r="B8924" s="102"/>
    </row>
    <row r="8925" spans="1:2">
      <c r="A8925" s="102"/>
      <c r="B8925" s="102"/>
    </row>
    <row r="8926" spans="1:2">
      <c r="A8926" s="102"/>
      <c r="B8926" s="102"/>
    </row>
    <row r="8927" spans="1:2">
      <c r="A8927" s="102"/>
      <c r="B8927" s="102"/>
    </row>
    <row r="8928" spans="1:2">
      <c r="A8928" s="102"/>
      <c r="B8928" s="102"/>
    </row>
    <row r="8929" spans="1:2">
      <c r="A8929" s="102"/>
      <c r="B8929" s="102"/>
    </row>
    <row r="8930" spans="1:2">
      <c r="A8930" s="102"/>
      <c r="B8930" s="102"/>
    </row>
    <row r="8931" spans="1:2">
      <c r="A8931" s="102"/>
      <c r="B8931" s="102"/>
    </row>
    <row r="8932" spans="1:2">
      <c r="A8932" s="102"/>
      <c r="B8932" s="102"/>
    </row>
    <row r="8933" spans="1:2">
      <c r="A8933" s="102"/>
      <c r="B8933" s="102"/>
    </row>
    <row r="8934" spans="1:2">
      <c r="A8934" s="102"/>
      <c r="B8934" s="102"/>
    </row>
    <row r="8935" spans="1:2">
      <c r="A8935" s="102"/>
      <c r="B8935" s="102"/>
    </row>
    <row r="8936" spans="1:2">
      <c r="A8936" s="102"/>
      <c r="B8936" s="102"/>
    </row>
    <row r="8937" spans="1:2">
      <c r="A8937" s="102"/>
      <c r="B8937" s="102"/>
    </row>
    <row r="8938" spans="1:2">
      <c r="A8938" s="102"/>
      <c r="B8938" s="102"/>
    </row>
    <row r="8939" spans="1:2">
      <c r="A8939" s="102"/>
      <c r="B8939" s="102"/>
    </row>
    <row r="8940" spans="1:2">
      <c r="A8940" s="102"/>
      <c r="B8940" s="102"/>
    </row>
    <row r="8941" spans="1:2">
      <c r="A8941" s="102"/>
      <c r="B8941" s="102"/>
    </row>
    <row r="8942" spans="1:2">
      <c r="A8942" s="102"/>
      <c r="B8942" s="102"/>
    </row>
    <row r="8943" spans="1:2">
      <c r="A8943" s="102"/>
      <c r="B8943" s="102"/>
    </row>
    <row r="8944" spans="1:2">
      <c r="A8944" s="102"/>
      <c r="B8944" s="102"/>
    </row>
    <row r="8945" spans="1:2">
      <c r="A8945" s="102"/>
      <c r="B8945" s="102"/>
    </row>
    <row r="8946" spans="1:2">
      <c r="A8946" s="102"/>
      <c r="B8946" s="102"/>
    </row>
    <row r="8947" spans="1:2">
      <c r="A8947" s="102"/>
      <c r="B8947" s="102"/>
    </row>
    <row r="8948" spans="1:2">
      <c r="A8948" s="102"/>
      <c r="B8948" s="102"/>
    </row>
    <row r="8949" spans="1:2">
      <c r="A8949" s="102"/>
      <c r="B8949" s="102"/>
    </row>
    <row r="8950" spans="1:2">
      <c r="A8950" s="102"/>
      <c r="B8950" s="102"/>
    </row>
    <row r="8951" spans="1:2">
      <c r="A8951" s="102"/>
      <c r="B8951" s="102"/>
    </row>
    <row r="8952" spans="1:2">
      <c r="A8952" s="102"/>
      <c r="B8952" s="102"/>
    </row>
    <row r="8953" spans="1:2">
      <c r="A8953" s="102"/>
      <c r="B8953" s="102"/>
    </row>
    <row r="8954" spans="1:2">
      <c r="A8954" s="102"/>
      <c r="B8954" s="102"/>
    </row>
    <row r="8955" spans="1:2">
      <c r="A8955" s="102"/>
      <c r="B8955" s="102"/>
    </row>
    <row r="8956" spans="1:2">
      <c r="A8956" s="102"/>
      <c r="B8956" s="102"/>
    </row>
    <row r="8957" spans="1:2">
      <c r="A8957" s="102"/>
      <c r="B8957" s="102"/>
    </row>
    <row r="8958" spans="1:2">
      <c r="A8958" s="102"/>
      <c r="B8958" s="102"/>
    </row>
    <row r="8959" spans="1:2">
      <c r="A8959" s="102"/>
      <c r="B8959" s="102"/>
    </row>
    <row r="8960" spans="1:2">
      <c r="A8960" s="102"/>
      <c r="B8960" s="102"/>
    </row>
    <row r="8961" spans="1:2">
      <c r="A8961" s="102"/>
      <c r="B8961" s="102"/>
    </row>
    <row r="8962" spans="1:2">
      <c r="A8962" s="102"/>
      <c r="B8962" s="102"/>
    </row>
    <row r="8963" spans="1:2">
      <c r="A8963" s="102"/>
      <c r="B8963" s="102"/>
    </row>
    <row r="8964" spans="1:2">
      <c r="A8964" s="102"/>
      <c r="B8964" s="102"/>
    </row>
    <row r="8965" spans="1:2">
      <c r="A8965" s="102"/>
      <c r="B8965" s="102"/>
    </row>
    <row r="8966" spans="1:2">
      <c r="A8966" s="102"/>
      <c r="B8966" s="102"/>
    </row>
    <row r="8967" spans="1:2">
      <c r="A8967" s="102"/>
      <c r="B8967" s="102"/>
    </row>
    <row r="8968" spans="1:2">
      <c r="A8968" s="102"/>
      <c r="B8968" s="102"/>
    </row>
    <row r="8969" spans="1:2">
      <c r="A8969" s="102"/>
      <c r="B8969" s="102"/>
    </row>
    <row r="8970" spans="1:2">
      <c r="A8970" s="102"/>
      <c r="B8970" s="102"/>
    </row>
    <row r="8971" spans="1:2">
      <c r="A8971" s="102"/>
      <c r="B8971" s="102"/>
    </row>
    <row r="8972" spans="1:2">
      <c r="A8972" s="102"/>
      <c r="B8972" s="102"/>
    </row>
    <row r="8973" spans="1:2">
      <c r="A8973" s="102"/>
      <c r="B8973" s="102"/>
    </row>
    <row r="8974" spans="1:2">
      <c r="A8974" s="102"/>
      <c r="B8974" s="102"/>
    </row>
    <row r="8975" spans="1:2">
      <c r="A8975" s="102"/>
      <c r="B8975" s="102"/>
    </row>
    <row r="8976" spans="1:2">
      <c r="A8976" s="102"/>
      <c r="B8976" s="102"/>
    </row>
    <row r="8977" spans="1:2">
      <c r="A8977" s="102"/>
      <c r="B8977" s="102"/>
    </row>
    <row r="8978" spans="1:2">
      <c r="A8978" s="102"/>
      <c r="B8978" s="102"/>
    </row>
    <row r="8979" spans="1:2">
      <c r="A8979" s="102"/>
      <c r="B8979" s="102"/>
    </row>
    <row r="8980" spans="1:2">
      <c r="A8980" s="102"/>
      <c r="B8980" s="102"/>
    </row>
    <row r="8981" spans="1:2">
      <c r="A8981" s="102"/>
      <c r="B8981" s="102"/>
    </row>
    <row r="8982" spans="1:2">
      <c r="A8982" s="102"/>
      <c r="B8982" s="102"/>
    </row>
    <row r="8983" spans="1:2">
      <c r="A8983" s="102"/>
      <c r="B8983" s="102"/>
    </row>
    <row r="8984" spans="1:2">
      <c r="A8984" s="102"/>
      <c r="B8984" s="102"/>
    </row>
    <row r="8985" spans="1:2">
      <c r="A8985" s="102"/>
      <c r="B8985" s="102"/>
    </row>
    <row r="8986" spans="1:2">
      <c r="A8986" s="102"/>
      <c r="B8986" s="102"/>
    </row>
    <row r="8987" spans="1:2">
      <c r="A8987" s="102"/>
      <c r="B8987" s="102"/>
    </row>
    <row r="8988" spans="1:2">
      <c r="A8988" s="102"/>
      <c r="B8988" s="102"/>
    </row>
    <row r="8989" spans="1:2">
      <c r="A8989" s="102"/>
      <c r="B8989" s="102"/>
    </row>
    <row r="8990" spans="1:2">
      <c r="A8990" s="102"/>
      <c r="B8990" s="102"/>
    </row>
    <row r="8991" spans="1:2">
      <c r="A8991" s="102"/>
      <c r="B8991" s="102"/>
    </row>
    <row r="8992" spans="1:2">
      <c r="A8992" s="102"/>
      <c r="B8992" s="102"/>
    </row>
    <row r="8993" spans="1:2">
      <c r="A8993" s="102"/>
      <c r="B8993" s="102"/>
    </row>
    <row r="8994" spans="1:2">
      <c r="A8994" s="102"/>
      <c r="B8994" s="102"/>
    </row>
    <row r="8995" spans="1:2">
      <c r="A8995" s="102"/>
      <c r="B8995" s="102"/>
    </row>
    <row r="8996" spans="1:2">
      <c r="A8996" s="102"/>
      <c r="B8996" s="102"/>
    </row>
    <row r="8997" spans="1:2">
      <c r="A8997" s="102"/>
      <c r="B8997" s="102"/>
    </row>
    <row r="8998" spans="1:2">
      <c r="A8998" s="102"/>
      <c r="B8998" s="102"/>
    </row>
    <row r="8999" spans="1:2">
      <c r="A8999" s="102"/>
      <c r="B8999" s="102"/>
    </row>
    <row r="9000" spans="1:2">
      <c r="A9000" s="102"/>
      <c r="B9000" s="102"/>
    </row>
    <row r="9001" spans="1:2">
      <c r="A9001" s="102"/>
      <c r="B9001" s="102"/>
    </row>
    <row r="9002" spans="1:2">
      <c r="A9002" s="102"/>
      <c r="B9002" s="102"/>
    </row>
    <row r="9003" spans="1:2">
      <c r="A9003" s="102"/>
      <c r="B9003" s="102"/>
    </row>
    <row r="9004" spans="1:2">
      <c r="A9004" s="102"/>
      <c r="B9004" s="102"/>
    </row>
    <row r="9005" spans="1:2">
      <c r="A9005" s="102"/>
      <c r="B9005" s="102"/>
    </row>
    <row r="9006" spans="1:2">
      <c r="A9006" s="102"/>
      <c r="B9006" s="102"/>
    </row>
    <row r="9007" spans="1:2">
      <c r="A9007" s="102"/>
      <c r="B9007" s="102"/>
    </row>
    <row r="9008" spans="1:2">
      <c r="A9008" s="102"/>
      <c r="B9008" s="102"/>
    </row>
    <row r="9009" spans="1:2">
      <c r="A9009" s="102"/>
      <c r="B9009" s="102"/>
    </row>
    <row r="9010" spans="1:2">
      <c r="A9010" s="102"/>
      <c r="B9010" s="102"/>
    </row>
    <row r="9011" spans="1:2">
      <c r="A9011" s="102"/>
      <c r="B9011" s="102"/>
    </row>
    <row r="9012" spans="1:2">
      <c r="A9012" s="102"/>
      <c r="B9012" s="102"/>
    </row>
    <row r="9013" spans="1:2">
      <c r="A9013" s="102"/>
      <c r="B9013" s="102"/>
    </row>
    <row r="9014" spans="1:2">
      <c r="A9014" s="102"/>
      <c r="B9014" s="102"/>
    </row>
    <row r="9015" spans="1:2">
      <c r="A9015" s="102"/>
      <c r="B9015" s="102"/>
    </row>
    <row r="9016" spans="1:2">
      <c r="A9016" s="102"/>
      <c r="B9016" s="102"/>
    </row>
    <row r="9017" spans="1:2">
      <c r="A9017" s="102"/>
      <c r="B9017" s="102"/>
    </row>
    <row r="9018" spans="1:2">
      <c r="A9018" s="102"/>
      <c r="B9018" s="102"/>
    </row>
    <row r="9019" spans="1:2">
      <c r="A9019" s="102"/>
      <c r="B9019" s="102"/>
    </row>
    <row r="9020" spans="1:2">
      <c r="A9020" s="102"/>
      <c r="B9020" s="102"/>
    </row>
    <row r="9021" spans="1:2">
      <c r="A9021" s="102"/>
      <c r="B9021" s="102"/>
    </row>
    <row r="9022" spans="1:2">
      <c r="A9022" s="102"/>
      <c r="B9022" s="102"/>
    </row>
    <row r="9023" spans="1:2">
      <c r="A9023" s="102"/>
      <c r="B9023" s="102"/>
    </row>
    <row r="9024" spans="1:2">
      <c r="A9024" s="102"/>
      <c r="B9024" s="102"/>
    </row>
    <row r="9025" spans="1:2">
      <c r="A9025" s="102"/>
      <c r="B9025" s="102"/>
    </row>
    <row r="9026" spans="1:2">
      <c r="A9026" s="102"/>
      <c r="B9026" s="102"/>
    </row>
    <row r="9027" spans="1:2">
      <c r="A9027" s="102"/>
      <c r="B9027" s="102"/>
    </row>
    <row r="9028" spans="1:2">
      <c r="A9028" s="102"/>
      <c r="B9028" s="102"/>
    </row>
    <row r="9029" spans="1:2">
      <c r="A9029" s="102"/>
      <c r="B9029" s="102"/>
    </row>
    <row r="9030" spans="1:2">
      <c r="A9030" s="102"/>
      <c r="B9030" s="102"/>
    </row>
    <row r="9031" spans="1:2">
      <c r="A9031" s="102"/>
      <c r="B9031" s="102"/>
    </row>
    <row r="9032" spans="1:2">
      <c r="A9032" s="102"/>
      <c r="B9032" s="102"/>
    </row>
    <row r="9033" spans="1:2">
      <c r="A9033" s="102"/>
      <c r="B9033" s="102"/>
    </row>
    <row r="9034" spans="1:2">
      <c r="A9034" s="102"/>
      <c r="B9034" s="102"/>
    </row>
    <row r="9035" spans="1:2">
      <c r="A9035" s="102"/>
      <c r="B9035" s="102"/>
    </row>
    <row r="9036" spans="1:2">
      <c r="A9036" s="102"/>
      <c r="B9036" s="102"/>
    </row>
    <row r="9037" spans="1:2">
      <c r="A9037" s="102"/>
      <c r="B9037" s="102"/>
    </row>
    <row r="9038" spans="1:2">
      <c r="A9038" s="102"/>
      <c r="B9038" s="102"/>
    </row>
    <row r="9039" spans="1:2">
      <c r="A9039" s="102"/>
      <c r="B9039" s="102"/>
    </row>
    <row r="9040" spans="1:2">
      <c r="A9040" s="102"/>
      <c r="B9040" s="102"/>
    </row>
    <row r="9041" spans="1:2">
      <c r="A9041" s="102"/>
      <c r="B9041" s="102"/>
    </row>
    <row r="9042" spans="1:2">
      <c r="A9042" s="102"/>
      <c r="B9042" s="102"/>
    </row>
    <row r="9043" spans="1:2">
      <c r="A9043" s="102"/>
      <c r="B9043" s="102"/>
    </row>
    <row r="9044" spans="1:2">
      <c r="A9044" s="102"/>
      <c r="B9044" s="102"/>
    </row>
    <row r="9045" spans="1:2">
      <c r="A9045" s="102"/>
      <c r="B9045" s="102"/>
    </row>
    <row r="9046" spans="1:2">
      <c r="A9046" s="102"/>
      <c r="B9046" s="102"/>
    </row>
    <row r="9047" spans="1:2">
      <c r="A9047" s="102"/>
      <c r="B9047" s="102"/>
    </row>
    <row r="9048" spans="1:2">
      <c r="A9048" s="102"/>
      <c r="B9048" s="102"/>
    </row>
    <row r="9049" spans="1:2">
      <c r="A9049" s="102"/>
      <c r="B9049" s="102"/>
    </row>
    <row r="9050" spans="1:2">
      <c r="A9050" s="102"/>
      <c r="B9050" s="102"/>
    </row>
    <row r="9051" spans="1:2">
      <c r="A9051" s="102"/>
      <c r="B9051" s="102"/>
    </row>
    <row r="9052" spans="1:2">
      <c r="A9052" s="102"/>
      <c r="B9052" s="102"/>
    </row>
    <row r="9053" spans="1:2">
      <c r="A9053" s="102"/>
      <c r="B9053" s="102"/>
    </row>
    <row r="9054" spans="1:2">
      <c r="A9054" s="102"/>
      <c r="B9054" s="102"/>
    </row>
    <row r="9055" spans="1:2">
      <c r="A9055" s="102"/>
      <c r="B9055" s="102"/>
    </row>
    <row r="9056" spans="1:2">
      <c r="A9056" s="102"/>
      <c r="B9056" s="102"/>
    </row>
    <row r="9057" spans="1:2">
      <c r="A9057" s="102"/>
      <c r="B9057" s="102"/>
    </row>
    <row r="9058" spans="1:2">
      <c r="A9058" s="102"/>
      <c r="B9058" s="102"/>
    </row>
    <row r="9059" spans="1:2">
      <c r="A9059" s="102"/>
      <c r="B9059" s="102"/>
    </row>
    <row r="9060" spans="1:2">
      <c r="A9060" s="102"/>
      <c r="B9060" s="102"/>
    </row>
    <row r="9061" spans="1:2">
      <c r="A9061" s="102"/>
      <c r="B9061" s="102"/>
    </row>
    <row r="9062" spans="1:2">
      <c r="A9062" s="102"/>
      <c r="B9062" s="102"/>
    </row>
    <row r="9063" spans="1:2">
      <c r="A9063" s="102"/>
      <c r="B9063" s="102"/>
    </row>
    <row r="9064" spans="1:2">
      <c r="A9064" s="102"/>
      <c r="B9064" s="102"/>
    </row>
    <row r="9065" spans="1:2">
      <c r="A9065" s="102"/>
      <c r="B9065" s="102"/>
    </row>
    <row r="9066" spans="1:2">
      <c r="A9066" s="102"/>
      <c r="B9066" s="102"/>
    </row>
    <row r="9067" spans="1:2">
      <c r="A9067" s="102"/>
      <c r="B9067" s="102"/>
    </row>
    <row r="9068" spans="1:2">
      <c r="A9068" s="102"/>
      <c r="B9068" s="102"/>
    </row>
    <row r="9069" spans="1:2">
      <c r="A9069" s="102"/>
      <c r="B9069" s="102"/>
    </row>
    <row r="9070" spans="1:2">
      <c r="A9070" s="102"/>
      <c r="B9070" s="102"/>
    </row>
    <row r="9071" spans="1:2">
      <c r="A9071" s="102"/>
      <c r="B9071" s="102"/>
    </row>
    <row r="9072" spans="1:2">
      <c r="A9072" s="102"/>
      <c r="B9072" s="102"/>
    </row>
    <row r="9073" spans="1:2">
      <c r="A9073" s="102"/>
      <c r="B9073" s="102"/>
    </row>
    <row r="9074" spans="1:2">
      <c r="A9074" s="102"/>
      <c r="B9074" s="102"/>
    </row>
    <row r="9075" spans="1:2">
      <c r="A9075" s="102"/>
      <c r="B9075" s="102"/>
    </row>
    <row r="9076" spans="1:2">
      <c r="A9076" s="102"/>
      <c r="B9076" s="102"/>
    </row>
    <row r="9077" spans="1:2">
      <c r="A9077" s="102"/>
      <c r="B9077" s="102"/>
    </row>
    <row r="9078" spans="1:2">
      <c r="A9078" s="102"/>
      <c r="B9078" s="102"/>
    </row>
    <row r="9079" spans="1:2">
      <c r="A9079" s="102"/>
      <c r="B9079" s="102"/>
    </row>
    <row r="9080" spans="1:2">
      <c r="A9080" s="102"/>
      <c r="B9080" s="102"/>
    </row>
    <row r="9081" spans="1:2">
      <c r="A9081" s="102"/>
      <c r="B9081" s="102"/>
    </row>
    <row r="9082" spans="1:2">
      <c r="A9082" s="102"/>
      <c r="B9082" s="102"/>
    </row>
    <row r="9083" spans="1:2">
      <c r="A9083" s="102"/>
      <c r="B9083" s="102"/>
    </row>
    <row r="9084" spans="1:2">
      <c r="A9084" s="102"/>
      <c r="B9084" s="102"/>
    </row>
    <row r="9085" spans="1:2">
      <c r="A9085" s="102"/>
      <c r="B9085" s="102"/>
    </row>
    <row r="9086" spans="1:2">
      <c r="A9086" s="102"/>
      <c r="B9086" s="102"/>
    </row>
    <row r="9087" spans="1:2">
      <c r="A9087" s="102"/>
      <c r="B9087" s="102"/>
    </row>
    <row r="9088" spans="1:2">
      <c r="A9088" s="102"/>
      <c r="B9088" s="102"/>
    </row>
    <row r="9089" spans="1:2">
      <c r="A9089" s="102"/>
      <c r="B9089" s="102"/>
    </row>
    <row r="9090" spans="1:2">
      <c r="A9090" s="102"/>
      <c r="B9090" s="102"/>
    </row>
    <row r="9091" spans="1:2">
      <c r="A9091" s="102"/>
      <c r="B9091" s="102"/>
    </row>
    <row r="9092" spans="1:2">
      <c r="A9092" s="102"/>
      <c r="B9092" s="102"/>
    </row>
    <row r="9093" spans="1:2">
      <c r="A9093" s="102"/>
      <c r="B9093" s="102"/>
    </row>
    <row r="9094" spans="1:2">
      <c r="A9094" s="102"/>
      <c r="B9094" s="102"/>
    </row>
    <row r="9095" spans="1:2">
      <c r="A9095" s="102"/>
      <c r="B9095" s="102"/>
    </row>
    <row r="9096" spans="1:2">
      <c r="A9096" s="102"/>
      <c r="B9096" s="102"/>
    </row>
    <row r="9097" spans="1:2">
      <c r="A9097" s="102"/>
      <c r="B9097" s="102"/>
    </row>
    <row r="9098" spans="1:2">
      <c r="A9098" s="102"/>
      <c r="B9098" s="102"/>
    </row>
    <row r="9099" spans="1:2">
      <c r="A9099" s="102"/>
      <c r="B9099" s="102"/>
    </row>
    <row r="9100" spans="1:2">
      <c r="A9100" s="102"/>
      <c r="B9100" s="102"/>
    </row>
    <row r="9101" spans="1:2">
      <c r="A9101" s="102"/>
      <c r="B9101" s="102"/>
    </row>
    <row r="9102" spans="1:2">
      <c r="A9102" s="102"/>
      <c r="B9102" s="102"/>
    </row>
    <row r="9103" spans="1:2">
      <c r="A9103" s="102"/>
      <c r="B9103" s="102"/>
    </row>
    <row r="9104" spans="1:2">
      <c r="A9104" s="102"/>
      <c r="B9104" s="102"/>
    </row>
    <row r="9105" spans="1:2">
      <c r="A9105" s="102"/>
      <c r="B9105" s="102"/>
    </row>
    <row r="9106" spans="1:2">
      <c r="A9106" s="102"/>
      <c r="B9106" s="102"/>
    </row>
    <row r="9107" spans="1:2">
      <c r="A9107" s="102"/>
      <c r="B9107" s="102"/>
    </row>
    <row r="9108" spans="1:2">
      <c r="A9108" s="102"/>
      <c r="B9108" s="102"/>
    </row>
    <row r="9109" spans="1:2">
      <c r="A9109" s="102"/>
      <c r="B9109" s="102"/>
    </row>
    <row r="9110" spans="1:2">
      <c r="A9110" s="102"/>
      <c r="B9110" s="102"/>
    </row>
    <row r="9111" spans="1:2">
      <c r="A9111" s="102"/>
      <c r="B9111" s="102"/>
    </row>
    <row r="9112" spans="1:2">
      <c r="A9112" s="102"/>
      <c r="B9112" s="102"/>
    </row>
    <row r="9113" spans="1:2">
      <c r="A9113" s="102"/>
      <c r="B9113" s="102"/>
    </row>
    <row r="9114" spans="1:2">
      <c r="A9114" s="102"/>
      <c r="B9114" s="102"/>
    </row>
    <row r="9115" spans="1:2">
      <c r="A9115" s="102"/>
      <c r="B9115" s="102"/>
    </row>
    <row r="9116" spans="1:2">
      <c r="A9116" s="102"/>
      <c r="B9116" s="102"/>
    </row>
    <row r="9117" spans="1:2">
      <c r="A9117" s="102"/>
      <c r="B9117" s="102"/>
    </row>
    <row r="9118" spans="1:2">
      <c r="A9118" s="102"/>
      <c r="B9118" s="102"/>
    </row>
    <row r="9119" spans="1:2">
      <c r="A9119" s="102"/>
      <c r="B9119" s="102"/>
    </row>
    <row r="9120" spans="1:2">
      <c r="A9120" s="102"/>
      <c r="B9120" s="102"/>
    </row>
    <row r="9121" spans="1:2">
      <c r="A9121" s="102"/>
      <c r="B9121" s="102"/>
    </row>
    <row r="9122" spans="1:2">
      <c r="A9122" s="102"/>
      <c r="B9122" s="102"/>
    </row>
    <row r="9123" spans="1:2">
      <c r="A9123" s="102"/>
      <c r="B9123" s="102"/>
    </row>
    <row r="9124" spans="1:2">
      <c r="A9124" s="102"/>
      <c r="B9124" s="102"/>
    </row>
    <row r="9125" spans="1:2">
      <c r="A9125" s="102"/>
      <c r="B9125" s="102"/>
    </row>
    <row r="9126" spans="1:2">
      <c r="A9126" s="102"/>
      <c r="B9126" s="102"/>
    </row>
    <row r="9127" spans="1:2">
      <c r="A9127" s="102"/>
      <c r="B9127" s="102"/>
    </row>
    <row r="9128" spans="1:2">
      <c r="A9128" s="102"/>
      <c r="B9128" s="102"/>
    </row>
    <row r="9129" spans="1:2">
      <c r="A9129" s="102"/>
      <c r="B9129" s="102"/>
    </row>
    <row r="9130" spans="1:2">
      <c r="A9130" s="102"/>
      <c r="B9130" s="102"/>
    </row>
    <row r="9131" spans="1:2">
      <c r="A9131" s="102"/>
      <c r="B9131" s="102"/>
    </row>
    <row r="9132" spans="1:2">
      <c r="A9132" s="102"/>
      <c r="B9132" s="102"/>
    </row>
    <row r="9133" spans="1:2">
      <c r="A9133" s="102"/>
      <c r="B9133" s="102"/>
    </row>
    <row r="9134" spans="1:2">
      <c r="A9134" s="102"/>
      <c r="B9134" s="102"/>
    </row>
    <row r="9135" spans="1:2">
      <c r="A9135" s="102"/>
      <c r="B9135" s="102"/>
    </row>
    <row r="9136" spans="1:2">
      <c r="A9136" s="102"/>
      <c r="B9136" s="102"/>
    </row>
    <row r="9137" spans="1:2">
      <c r="A9137" s="102"/>
      <c r="B9137" s="102"/>
    </row>
    <row r="9138" spans="1:2">
      <c r="A9138" s="102"/>
      <c r="B9138" s="102"/>
    </row>
    <row r="9139" spans="1:2">
      <c r="A9139" s="102"/>
      <c r="B9139" s="102"/>
    </row>
    <row r="9140" spans="1:2">
      <c r="A9140" s="102"/>
      <c r="B9140" s="102"/>
    </row>
    <row r="9141" spans="1:2">
      <c r="A9141" s="102"/>
      <c r="B9141" s="102"/>
    </row>
    <row r="9142" spans="1:2">
      <c r="A9142" s="102"/>
      <c r="B9142" s="102"/>
    </row>
    <row r="9143" spans="1:2">
      <c r="A9143" s="102"/>
      <c r="B9143" s="102"/>
    </row>
    <row r="9144" spans="1:2">
      <c r="A9144" s="102"/>
      <c r="B9144" s="102"/>
    </row>
    <row r="9145" spans="1:2">
      <c r="A9145" s="102"/>
      <c r="B9145" s="102"/>
    </row>
    <row r="9146" spans="1:2">
      <c r="A9146" s="102"/>
      <c r="B9146" s="102"/>
    </row>
    <row r="9147" spans="1:2">
      <c r="A9147" s="102"/>
      <c r="B9147" s="102"/>
    </row>
    <row r="9148" spans="1:2">
      <c r="A9148" s="102"/>
      <c r="B9148" s="102"/>
    </row>
    <row r="9149" spans="1:2">
      <c r="A9149" s="102"/>
      <c r="B9149" s="102"/>
    </row>
    <row r="9150" spans="1:2">
      <c r="A9150" s="102"/>
      <c r="B9150" s="102"/>
    </row>
    <row r="9151" spans="1:2">
      <c r="A9151" s="102"/>
      <c r="B9151" s="102"/>
    </row>
    <row r="9152" spans="1:2">
      <c r="A9152" s="102"/>
      <c r="B9152" s="102"/>
    </row>
    <row r="9153" spans="1:2">
      <c r="A9153" s="102"/>
      <c r="B9153" s="102"/>
    </row>
    <row r="9154" spans="1:2">
      <c r="A9154" s="102"/>
      <c r="B9154" s="102"/>
    </row>
    <row r="9155" spans="1:2">
      <c r="A9155" s="102"/>
      <c r="B9155" s="102"/>
    </row>
    <row r="9156" spans="1:2">
      <c r="A9156" s="102"/>
      <c r="B9156" s="102"/>
    </row>
    <row r="9157" spans="1:2">
      <c r="A9157" s="102"/>
      <c r="B9157" s="102"/>
    </row>
    <row r="9158" spans="1:2">
      <c r="A9158" s="102"/>
      <c r="B9158" s="102"/>
    </row>
    <row r="9159" spans="1:2">
      <c r="A9159" s="102"/>
      <c r="B9159" s="102"/>
    </row>
    <row r="9160" spans="1:2">
      <c r="A9160" s="102"/>
      <c r="B9160" s="102"/>
    </row>
    <row r="9161" spans="1:2">
      <c r="A9161" s="102"/>
      <c r="B9161" s="102"/>
    </row>
    <row r="9162" spans="1:2">
      <c r="A9162" s="102"/>
      <c r="B9162" s="102"/>
    </row>
    <row r="9163" spans="1:2">
      <c r="A9163" s="102"/>
      <c r="B9163" s="102"/>
    </row>
    <row r="9164" spans="1:2">
      <c r="A9164" s="102"/>
      <c r="B9164" s="102"/>
    </row>
    <row r="9165" spans="1:2">
      <c r="A9165" s="102"/>
      <c r="B9165" s="102"/>
    </row>
    <row r="9166" spans="1:2">
      <c r="A9166" s="102"/>
      <c r="B9166" s="102"/>
    </row>
    <row r="9167" spans="1:2">
      <c r="A9167" s="102"/>
      <c r="B9167" s="102"/>
    </row>
    <row r="9168" spans="1:2">
      <c r="A9168" s="102"/>
      <c r="B9168" s="102"/>
    </row>
    <row r="9169" spans="1:2">
      <c r="A9169" s="102"/>
      <c r="B9169" s="102"/>
    </row>
    <row r="9170" spans="1:2">
      <c r="A9170" s="102"/>
      <c r="B9170" s="102"/>
    </row>
    <row r="9171" spans="1:2">
      <c r="A9171" s="102"/>
      <c r="B9171" s="102"/>
    </row>
    <row r="9172" spans="1:2">
      <c r="A9172" s="102"/>
      <c r="B9172" s="102"/>
    </row>
    <row r="9173" spans="1:2">
      <c r="A9173" s="102"/>
      <c r="B9173" s="102"/>
    </row>
    <row r="9174" spans="1:2">
      <c r="A9174" s="102"/>
      <c r="B9174" s="102"/>
    </row>
    <row r="9175" spans="1:2">
      <c r="A9175" s="102"/>
      <c r="B9175" s="102"/>
    </row>
    <row r="9176" spans="1:2">
      <c r="A9176" s="102"/>
      <c r="B9176" s="102"/>
    </row>
    <row r="9177" spans="1:2">
      <c r="A9177" s="102"/>
      <c r="B9177" s="102"/>
    </row>
    <row r="9178" spans="1:2">
      <c r="A9178" s="102"/>
      <c r="B9178" s="102"/>
    </row>
    <row r="9179" spans="1:2">
      <c r="A9179" s="102"/>
      <c r="B9179" s="102"/>
    </row>
    <row r="9180" spans="1:2">
      <c r="A9180" s="102"/>
      <c r="B9180" s="102"/>
    </row>
    <row r="9181" spans="1:2">
      <c r="A9181" s="102"/>
      <c r="B9181" s="102"/>
    </row>
    <row r="9182" spans="1:2">
      <c r="A9182" s="102"/>
      <c r="B9182" s="102"/>
    </row>
    <row r="9183" spans="1:2">
      <c r="A9183" s="102"/>
      <c r="B9183" s="102"/>
    </row>
    <row r="9184" spans="1:2">
      <c r="A9184" s="102"/>
      <c r="B9184" s="102"/>
    </row>
    <row r="9185" spans="1:2">
      <c r="A9185" s="102"/>
      <c r="B9185" s="102"/>
    </row>
    <row r="9186" spans="1:2">
      <c r="A9186" s="102"/>
      <c r="B9186" s="102"/>
    </row>
    <row r="9187" spans="1:2">
      <c r="A9187" s="102"/>
      <c r="B9187" s="102"/>
    </row>
    <row r="9188" spans="1:2">
      <c r="A9188" s="102"/>
      <c r="B9188" s="102"/>
    </row>
    <row r="9189" spans="1:2">
      <c r="A9189" s="102"/>
      <c r="B9189" s="102"/>
    </row>
    <row r="9190" spans="1:2">
      <c r="A9190" s="102"/>
      <c r="B9190" s="102"/>
    </row>
    <row r="9191" spans="1:2">
      <c r="A9191" s="102"/>
      <c r="B9191" s="102"/>
    </row>
    <row r="9192" spans="1:2">
      <c r="A9192" s="102"/>
      <c r="B9192" s="102"/>
    </row>
    <row r="9193" spans="1:2">
      <c r="A9193" s="102"/>
      <c r="B9193" s="102"/>
    </row>
    <row r="9194" spans="1:2">
      <c r="A9194" s="102"/>
      <c r="B9194" s="102"/>
    </row>
    <row r="9195" spans="1:2">
      <c r="A9195" s="102"/>
      <c r="B9195" s="102"/>
    </row>
    <row r="9196" spans="1:2">
      <c r="A9196" s="102"/>
      <c r="B9196" s="102"/>
    </row>
    <row r="9197" spans="1:2">
      <c r="A9197" s="102"/>
      <c r="B9197" s="102"/>
    </row>
    <row r="9198" spans="1:2">
      <c r="A9198" s="102"/>
      <c r="B9198" s="102"/>
    </row>
    <row r="9199" spans="1:2">
      <c r="A9199" s="102"/>
      <c r="B9199" s="102"/>
    </row>
    <row r="9200" spans="1:2">
      <c r="A9200" s="102"/>
      <c r="B9200" s="102"/>
    </row>
    <row r="9201" spans="1:2">
      <c r="A9201" s="102"/>
      <c r="B9201" s="102"/>
    </row>
    <row r="9202" spans="1:2">
      <c r="A9202" s="102"/>
      <c r="B9202" s="102"/>
    </row>
    <row r="9203" spans="1:2">
      <c r="A9203" s="102"/>
      <c r="B9203" s="102"/>
    </row>
    <row r="9204" spans="1:2">
      <c r="A9204" s="102"/>
      <c r="B9204" s="102"/>
    </row>
    <row r="9205" spans="1:2">
      <c r="A9205" s="102"/>
      <c r="B9205" s="102"/>
    </row>
    <row r="9206" spans="1:2">
      <c r="A9206" s="102"/>
      <c r="B9206" s="102"/>
    </row>
    <row r="9207" spans="1:2">
      <c r="A9207" s="102"/>
      <c r="B9207" s="102"/>
    </row>
    <row r="9208" spans="1:2">
      <c r="A9208" s="102"/>
      <c r="B9208" s="102"/>
    </row>
    <row r="9209" spans="1:2">
      <c r="A9209" s="102"/>
      <c r="B9209" s="102"/>
    </row>
    <row r="9210" spans="1:2">
      <c r="A9210" s="102"/>
      <c r="B9210" s="102"/>
    </row>
    <row r="9211" spans="1:2">
      <c r="A9211" s="102"/>
      <c r="B9211" s="102"/>
    </row>
    <row r="9212" spans="1:2">
      <c r="A9212" s="102"/>
      <c r="B9212" s="102"/>
    </row>
    <row r="9213" spans="1:2">
      <c r="A9213" s="102"/>
      <c r="B9213" s="102"/>
    </row>
    <row r="9214" spans="1:2">
      <c r="A9214" s="102"/>
      <c r="B9214" s="102"/>
    </row>
    <row r="9215" spans="1:2">
      <c r="A9215" s="102"/>
      <c r="B9215" s="102"/>
    </row>
    <row r="9216" spans="1:2">
      <c r="A9216" s="102"/>
      <c r="B9216" s="102"/>
    </row>
    <row r="9217" spans="1:2">
      <c r="A9217" s="102"/>
      <c r="B9217" s="102"/>
    </row>
    <row r="9218" spans="1:2">
      <c r="A9218" s="102"/>
      <c r="B9218" s="102"/>
    </row>
    <row r="9219" spans="1:2">
      <c r="A9219" s="102"/>
      <c r="B9219" s="102"/>
    </row>
    <row r="9220" spans="1:2">
      <c r="A9220" s="102"/>
      <c r="B9220" s="102"/>
    </row>
    <row r="9221" spans="1:2">
      <c r="A9221" s="102"/>
      <c r="B9221" s="102"/>
    </row>
    <row r="9222" spans="1:2">
      <c r="A9222" s="102"/>
      <c r="B9222" s="102"/>
    </row>
    <row r="9223" spans="1:2">
      <c r="A9223" s="102"/>
      <c r="B9223" s="102"/>
    </row>
    <row r="9224" spans="1:2">
      <c r="A9224" s="102"/>
      <c r="B9224" s="102"/>
    </row>
    <row r="9225" spans="1:2">
      <c r="A9225" s="102"/>
      <c r="B9225" s="102"/>
    </row>
    <row r="9226" spans="1:2">
      <c r="A9226" s="102"/>
      <c r="B9226" s="102"/>
    </row>
    <row r="9227" spans="1:2">
      <c r="A9227" s="102"/>
      <c r="B9227" s="102"/>
    </row>
    <row r="9228" spans="1:2">
      <c r="A9228" s="102"/>
      <c r="B9228" s="102"/>
    </row>
    <row r="9229" spans="1:2">
      <c r="A9229" s="102"/>
      <c r="B9229" s="102"/>
    </row>
    <row r="9230" spans="1:2">
      <c r="A9230" s="102"/>
      <c r="B9230" s="102"/>
    </row>
    <row r="9231" spans="1:2">
      <c r="A9231" s="102"/>
      <c r="B9231" s="102"/>
    </row>
    <row r="9232" spans="1:2">
      <c r="A9232" s="102"/>
      <c r="B9232" s="102"/>
    </row>
    <row r="9233" spans="1:2">
      <c r="A9233" s="102"/>
      <c r="B9233" s="102"/>
    </row>
    <row r="9234" spans="1:2">
      <c r="A9234" s="102"/>
      <c r="B9234" s="102"/>
    </row>
    <row r="9235" spans="1:2">
      <c r="A9235" s="102"/>
      <c r="B9235" s="102"/>
    </row>
    <row r="9236" spans="1:2">
      <c r="A9236" s="102"/>
      <c r="B9236" s="102"/>
    </row>
    <row r="9237" spans="1:2">
      <c r="A9237" s="102"/>
      <c r="B9237" s="102"/>
    </row>
    <row r="9238" spans="1:2">
      <c r="A9238" s="102"/>
      <c r="B9238" s="102"/>
    </row>
    <row r="9239" spans="1:2">
      <c r="A9239" s="102"/>
      <c r="B9239" s="102"/>
    </row>
    <row r="9240" spans="1:2">
      <c r="A9240" s="102"/>
      <c r="B9240" s="102"/>
    </row>
    <row r="9241" spans="1:2">
      <c r="A9241" s="102"/>
      <c r="B9241" s="102"/>
    </row>
    <row r="9242" spans="1:2">
      <c r="A9242" s="102"/>
      <c r="B9242" s="102"/>
    </row>
    <row r="9243" spans="1:2">
      <c r="A9243" s="102"/>
      <c r="B9243" s="102"/>
    </row>
    <row r="9244" spans="1:2">
      <c r="A9244" s="102"/>
      <c r="B9244" s="102"/>
    </row>
    <row r="9245" spans="1:2">
      <c r="A9245" s="102"/>
      <c r="B9245" s="102"/>
    </row>
    <row r="9246" spans="1:2">
      <c r="A9246" s="102"/>
      <c r="B9246" s="102"/>
    </row>
    <row r="9247" spans="1:2">
      <c r="A9247" s="102"/>
      <c r="B9247" s="102"/>
    </row>
    <row r="9248" spans="1:2">
      <c r="A9248" s="102"/>
      <c r="B9248" s="102"/>
    </row>
    <row r="9249" spans="1:2">
      <c r="A9249" s="102"/>
      <c r="B9249" s="102"/>
    </row>
    <row r="9250" spans="1:2">
      <c r="A9250" s="102"/>
      <c r="B9250" s="102"/>
    </row>
    <row r="9251" spans="1:2">
      <c r="A9251" s="102"/>
      <c r="B9251" s="102"/>
    </row>
    <row r="9252" spans="1:2">
      <c r="A9252" s="102"/>
      <c r="B9252" s="102"/>
    </row>
    <row r="9253" spans="1:2">
      <c r="A9253" s="102"/>
      <c r="B9253" s="102"/>
    </row>
    <row r="9254" spans="1:2">
      <c r="A9254" s="102"/>
      <c r="B9254" s="102"/>
    </row>
    <row r="9255" spans="1:2">
      <c r="A9255" s="102"/>
      <c r="B9255" s="102"/>
    </row>
    <row r="9256" spans="1:2">
      <c r="A9256" s="102"/>
      <c r="B9256" s="102"/>
    </row>
    <row r="9257" spans="1:2">
      <c r="A9257" s="102"/>
      <c r="B9257" s="102"/>
    </row>
    <row r="9258" spans="1:2">
      <c r="A9258" s="102"/>
      <c r="B9258" s="102"/>
    </row>
    <row r="9259" spans="1:2">
      <c r="A9259" s="102"/>
      <c r="B9259" s="102"/>
    </row>
    <row r="9260" spans="1:2">
      <c r="A9260" s="102"/>
      <c r="B9260" s="102"/>
    </row>
    <row r="9261" spans="1:2">
      <c r="A9261" s="102"/>
      <c r="B9261" s="102"/>
    </row>
    <row r="9262" spans="1:2">
      <c r="A9262" s="102"/>
      <c r="B9262" s="102"/>
    </row>
    <row r="9263" spans="1:2">
      <c r="A9263" s="102"/>
      <c r="B9263" s="102"/>
    </row>
    <row r="9264" spans="1:2">
      <c r="A9264" s="102"/>
      <c r="B9264" s="102"/>
    </row>
    <row r="9265" spans="1:2">
      <c r="A9265" s="102"/>
      <c r="B9265" s="102"/>
    </row>
    <row r="9266" spans="1:2">
      <c r="A9266" s="102"/>
      <c r="B9266" s="102"/>
    </row>
    <row r="9267" spans="1:2">
      <c r="A9267" s="102"/>
      <c r="B9267" s="102"/>
    </row>
    <row r="9268" spans="1:2">
      <c r="A9268" s="102"/>
      <c r="B9268" s="102"/>
    </row>
    <row r="9269" spans="1:2">
      <c r="A9269" s="102"/>
      <c r="B9269" s="102"/>
    </row>
    <row r="9270" spans="1:2">
      <c r="A9270" s="102"/>
      <c r="B9270" s="102"/>
    </row>
    <row r="9271" spans="1:2">
      <c r="A9271" s="102"/>
      <c r="B9271" s="102"/>
    </row>
    <row r="9272" spans="1:2">
      <c r="A9272" s="102"/>
      <c r="B9272" s="102"/>
    </row>
    <row r="9273" spans="1:2">
      <c r="A9273" s="102"/>
      <c r="B9273" s="102"/>
    </row>
    <row r="9274" spans="1:2">
      <c r="A9274" s="102"/>
      <c r="B9274" s="102"/>
    </row>
    <row r="9275" spans="1:2">
      <c r="A9275" s="102"/>
      <c r="B9275" s="102"/>
    </row>
    <row r="9276" spans="1:2">
      <c r="A9276" s="102"/>
      <c r="B9276" s="102"/>
    </row>
    <row r="9277" spans="1:2">
      <c r="A9277" s="102"/>
      <c r="B9277" s="102"/>
    </row>
    <row r="9278" spans="1:2">
      <c r="A9278" s="102"/>
      <c r="B9278" s="102"/>
    </row>
    <row r="9279" spans="1:2">
      <c r="A9279" s="102"/>
      <c r="B9279" s="102"/>
    </row>
    <row r="9280" spans="1:2">
      <c r="A9280" s="102"/>
      <c r="B9280" s="102"/>
    </row>
    <row r="9281" spans="1:2">
      <c r="A9281" s="102"/>
      <c r="B9281" s="102"/>
    </row>
    <row r="9282" spans="1:2">
      <c r="A9282" s="102"/>
      <c r="B9282" s="102"/>
    </row>
    <row r="9283" spans="1:2">
      <c r="A9283" s="102"/>
      <c r="B9283" s="102"/>
    </row>
    <row r="9284" spans="1:2">
      <c r="A9284" s="102"/>
      <c r="B9284" s="102"/>
    </row>
    <row r="9285" spans="1:2">
      <c r="A9285" s="102"/>
      <c r="B9285" s="102"/>
    </row>
    <row r="9286" spans="1:2">
      <c r="A9286" s="102"/>
      <c r="B9286" s="102"/>
    </row>
    <row r="9287" spans="1:2">
      <c r="A9287" s="102"/>
      <c r="B9287" s="102"/>
    </row>
    <row r="9288" spans="1:2">
      <c r="A9288" s="102"/>
      <c r="B9288" s="102"/>
    </row>
    <row r="9289" spans="1:2">
      <c r="A9289" s="102"/>
      <c r="B9289" s="102"/>
    </row>
    <row r="9290" spans="1:2">
      <c r="A9290" s="102"/>
      <c r="B9290" s="102"/>
    </row>
    <row r="9291" spans="1:2">
      <c r="A9291" s="102"/>
      <c r="B9291" s="102"/>
    </row>
    <row r="9292" spans="1:2">
      <c r="A9292" s="102"/>
      <c r="B9292" s="102"/>
    </row>
    <row r="9293" spans="1:2">
      <c r="A9293" s="102"/>
      <c r="B9293" s="102"/>
    </row>
    <row r="9294" spans="1:2">
      <c r="A9294" s="102"/>
      <c r="B9294" s="102"/>
    </row>
    <row r="9295" spans="1:2">
      <c r="A9295" s="102"/>
      <c r="B9295" s="102"/>
    </row>
    <row r="9296" spans="1:2">
      <c r="A9296" s="102"/>
      <c r="B9296" s="102"/>
    </row>
    <row r="9297" spans="1:2">
      <c r="A9297" s="102"/>
      <c r="B9297" s="102"/>
    </row>
    <row r="9298" spans="1:2">
      <c r="A9298" s="102"/>
      <c r="B9298" s="102"/>
    </row>
    <row r="9299" spans="1:2">
      <c r="A9299" s="102"/>
      <c r="B9299" s="102"/>
    </row>
    <row r="9300" spans="1:2">
      <c r="A9300" s="102"/>
      <c r="B9300" s="102"/>
    </row>
    <row r="9301" spans="1:2">
      <c r="A9301" s="102"/>
      <c r="B9301" s="102"/>
    </row>
    <row r="9302" spans="1:2">
      <c r="A9302" s="102"/>
      <c r="B9302" s="102"/>
    </row>
    <row r="9303" spans="1:2">
      <c r="A9303" s="102"/>
      <c r="B9303" s="102"/>
    </row>
    <row r="9304" spans="1:2">
      <c r="A9304" s="102"/>
      <c r="B9304" s="102"/>
    </row>
    <row r="9305" spans="1:2">
      <c r="A9305" s="102"/>
      <c r="B9305" s="102"/>
    </row>
    <row r="9306" spans="1:2">
      <c r="A9306" s="102"/>
      <c r="B9306" s="102"/>
    </row>
    <row r="9307" spans="1:2">
      <c r="A9307" s="102"/>
      <c r="B9307" s="102"/>
    </row>
    <row r="9308" spans="1:2">
      <c r="A9308" s="102"/>
      <c r="B9308" s="102"/>
    </row>
    <row r="9309" spans="1:2">
      <c r="A9309" s="102"/>
      <c r="B9309" s="102"/>
    </row>
    <row r="9310" spans="1:2">
      <c r="A9310" s="102"/>
      <c r="B9310" s="102"/>
    </row>
    <row r="9311" spans="1:2">
      <c r="A9311" s="102"/>
      <c r="B9311" s="102"/>
    </row>
    <row r="9312" spans="1:2">
      <c r="A9312" s="102"/>
      <c r="B9312" s="102"/>
    </row>
    <row r="9313" spans="1:2">
      <c r="A9313" s="102"/>
      <c r="B9313" s="102"/>
    </row>
    <row r="9314" spans="1:2">
      <c r="A9314" s="102"/>
      <c r="B9314" s="102"/>
    </row>
    <row r="9315" spans="1:2">
      <c r="A9315" s="102"/>
      <c r="B9315" s="102"/>
    </row>
    <row r="9316" spans="1:2">
      <c r="A9316" s="102"/>
      <c r="B9316" s="102"/>
    </row>
    <row r="9317" spans="1:2">
      <c r="A9317" s="102"/>
      <c r="B9317" s="102"/>
    </row>
    <row r="9318" spans="1:2">
      <c r="A9318" s="102"/>
      <c r="B9318" s="102"/>
    </row>
    <row r="9319" spans="1:2">
      <c r="A9319" s="102"/>
      <c r="B9319" s="102"/>
    </row>
    <row r="9320" spans="1:2">
      <c r="A9320" s="102"/>
      <c r="B9320" s="102"/>
    </row>
    <row r="9321" spans="1:2">
      <c r="A9321" s="102"/>
      <c r="B9321" s="102"/>
    </row>
    <row r="9322" spans="1:2">
      <c r="A9322" s="102"/>
      <c r="B9322" s="102"/>
    </row>
    <row r="9323" spans="1:2">
      <c r="A9323" s="102"/>
      <c r="B9323" s="102"/>
    </row>
    <row r="9324" spans="1:2">
      <c r="A9324" s="102"/>
      <c r="B9324" s="102"/>
    </row>
    <row r="9325" spans="1:2">
      <c r="A9325" s="102"/>
      <c r="B9325" s="102"/>
    </row>
    <row r="9326" spans="1:2">
      <c r="A9326" s="102"/>
      <c r="B9326" s="102"/>
    </row>
    <row r="9327" spans="1:2">
      <c r="A9327" s="102"/>
      <c r="B9327" s="102"/>
    </row>
    <row r="9328" spans="1:2">
      <c r="A9328" s="102"/>
      <c r="B9328" s="102"/>
    </row>
    <row r="9329" spans="1:2">
      <c r="A9329" s="102"/>
      <c r="B9329" s="102"/>
    </row>
    <row r="9330" spans="1:2">
      <c r="A9330" s="102"/>
      <c r="B9330" s="102"/>
    </row>
    <row r="9331" spans="1:2">
      <c r="A9331" s="102"/>
      <c r="B9331" s="102"/>
    </row>
    <row r="9332" spans="1:2">
      <c r="A9332" s="102"/>
      <c r="B9332" s="102"/>
    </row>
    <row r="9333" spans="1:2">
      <c r="A9333" s="102"/>
      <c r="B9333" s="102"/>
    </row>
    <row r="9334" spans="1:2">
      <c r="A9334" s="102"/>
      <c r="B9334" s="102"/>
    </row>
    <row r="9335" spans="1:2">
      <c r="A9335" s="102"/>
      <c r="B9335" s="102"/>
    </row>
    <row r="9336" spans="1:2">
      <c r="A9336" s="102"/>
      <c r="B9336" s="102"/>
    </row>
    <row r="9337" spans="1:2">
      <c r="A9337" s="102"/>
      <c r="B9337" s="102"/>
    </row>
    <row r="9338" spans="1:2">
      <c r="A9338" s="102"/>
      <c r="B9338" s="102"/>
    </row>
    <row r="9339" spans="1:2">
      <c r="A9339" s="102"/>
      <c r="B9339" s="102"/>
    </row>
    <row r="9340" spans="1:2">
      <c r="A9340" s="102"/>
      <c r="B9340" s="102"/>
    </row>
    <row r="9341" spans="1:2">
      <c r="A9341" s="102"/>
      <c r="B9341" s="102"/>
    </row>
    <row r="9342" spans="1:2">
      <c r="A9342" s="102"/>
      <c r="B9342" s="102"/>
    </row>
    <row r="9343" spans="1:2">
      <c r="A9343" s="102"/>
      <c r="B9343" s="102"/>
    </row>
    <row r="9344" spans="1:2">
      <c r="A9344" s="102"/>
      <c r="B9344" s="102"/>
    </row>
    <row r="9345" spans="1:2">
      <c r="A9345" s="102"/>
      <c r="B9345" s="102"/>
    </row>
    <row r="9346" spans="1:2">
      <c r="A9346" s="102"/>
      <c r="B9346" s="102"/>
    </row>
    <row r="9347" spans="1:2">
      <c r="A9347" s="102"/>
      <c r="B9347" s="102"/>
    </row>
    <row r="9348" spans="1:2">
      <c r="A9348" s="102"/>
      <c r="B9348" s="102"/>
    </row>
    <row r="9349" spans="1:2">
      <c r="A9349" s="102"/>
      <c r="B9349" s="102"/>
    </row>
    <row r="9350" spans="1:2">
      <c r="A9350" s="102"/>
      <c r="B9350" s="102"/>
    </row>
    <row r="9351" spans="1:2">
      <c r="A9351" s="102"/>
      <c r="B9351" s="102"/>
    </row>
    <row r="9352" spans="1:2">
      <c r="A9352" s="102"/>
      <c r="B9352" s="102"/>
    </row>
    <row r="9353" spans="1:2">
      <c r="A9353" s="102"/>
      <c r="B9353" s="102"/>
    </row>
    <row r="9354" spans="1:2">
      <c r="A9354" s="102"/>
      <c r="B9354" s="102"/>
    </row>
    <row r="9355" spans="1:2">
      <c r="A9355" s="102"/>
      <c r="B9355" s="102"/>
    </row>
    <row r="9356" spans="1:2">
      <c r="A9356" s="102"/>
      <c r="B9356" s="102"/>
    </row>
    <row r="9357" spans="1:2">
      <c r="A9357" s="102"/>
      <c r="B9357" s="102"/>
    </row>
    <row r="9358" spans="1:2">
      <c r="A9358" s="102"/>
      <c r="B9358" s="102"/>
    </row>
    <row r="9359" spans="1:2">
      <c r="A9359" s="102"/>
      <c r="B9359" s="102"/>
    </row>
    <row r="9360" spans="1:2">
      <c r="A9360" s="102"/>
      <c r="B9360" s="102"/>
    </row>
    <row r="9361" spans="1:2">
      <c r="A9361" s="102"/>
      <c r="B9361" s="102"/>
    </row>
    <row r="9362" spans="1:2">
      <c r="A9362" s="102"/>
      <c r="B9362" s="102"/>
    </row>
    <row r="9363" spans="1:2">
      <c r="A9363" s="102"/>
      <c r="B9363" s="102"/>
    </row>
    <row r="9364" spans="1:2">
      <c r="A9364" s="102"/>
      <c r="B9364" s="102"/>
    </row>
    <row r="9365" spans="1:2">
      <c r="A9365" s="102"/>
      <c r="B9365" s="102"/>
    </row>
    <row r="9366" spans="1:2">
      <c r="A9366" s="102"/>
      <c r="B9366" s="102"/>
    </row>
    <row r="9367" spans="1:2">
      <c r="A9367" s="102"/>
      <c r="B9367" s="102"/>
    </row>
    <row r="9368" spans="1:2">
      <c r="A9368" s="102"/>
      <c r="B9368" s="102"/>
    </row>
    <row r="9369" spans="1:2">
      <c r="A9369" s="102"/>
      <c r="B9369" s="102"/>
    </row>
    <row r="9370" spans="1:2">
      <c r="A9370" s="102"/>
      <c r="B9370" s="102"/>
    </row>
    <row r="9371" spans="1:2">
      <c r="A9371" s="102"/>
      <c r="B9371" s="102"/>
    </row>
    <row r="9372" spans="1:2">
      <c r="A9372" s="102"/>
      <c r="B9372" s="102"/>
    </row>
    <row r="9373" spans="1:2">
      <c r="A9373" s="102"/>
      <c r="B9373" s="102"/>
    </row>
    <row r="9374" spans="1:2">
      <c r="A9374" s="102"/>
      <c r="B9374" s="102"/>
    </row>
    <row r="9375" spans="1:2">
      <c r="A9375" s="102"/>
      <c r="B9375" s="102"/>
    </row>
    <row r="9376" spans="1:2">
      <c r="A9376" s="102"/>
      <c r="B9376" s="102"/>
    </row>
    <row r="9377" spans="1:2">
      <c r="A9377" s="102"/>
      <c r="B9377" s="102"/>
    </row>
    <row r="9378" spans="1:2">
      <c r="A9378" s="102"/>
      <c r="B9378" s="102"/>
    </row>
    <row r="9379" spans="1:2">
      <c r="A9379" s="102"/>
      <c r="B9379" s="102"/>
    </row>
    <row r="9380" spans="1:2">
      <c r="A9380" s="102"/>
      <c r="B9380" s="102"/>
    </row>
    <row r="9381" spans="1:2">
      <c r="A9381" s="102"/>
      <c r="B9381" s="102"/>
    </row>
    <row r="9382" spans="1:2">
      <c r="A9382" s="102"/>
      <c r="B9382" s="102"/>
    </row>
    <row r="9383" spans="1:2">
      <c r="A9383" s="102"/>
      <c r="B9383" s="102"/>
    </row>
    <row r="9384" spans="1:2">
      <c r="A9384" s="102"/>
      <c r="B9384" s="102"/>
    </row>
    <row r="9385" spans="1:2">
      <c r="A9385" s="102"/>
      <c r="B9385" s="102"/>
    </row>
    <row r="9386" spans="1:2">
      <c r="A9386" s="102"/>
      <c r="B9386" s="102"/>
    </row>
    <row r="9387" spans="1:2">
      <c r="A9387" s="102"/>
      <c r="B9387" s="102"/>
    </row>
    <row r="9388" spans="1:2">
      <c r="A9388" s="102"/>
      <c r="B9388" s="102"/>
    </row>
    <row r="9389" spans="1:2">
      <c r="A9389" s="102"/>
      <c r="B9389" s="102"/>
    </row>
    <row r="9390" spans="1:2">
      <c r="A9390" s="102"/>
      <c r="B9390" s="102"/>
    </row>
    <row r="9391" spans="1:2">
      <c r="A9391" s="102"/>
      <c r="B9391" s="102"/>
    </row>
    <row r="9392" spans="1:2">
      <c r="A9392" s="102"/>
      <c r="B9392" s="102"/>
    </row>
    <row r="9393" spans="1:2">
      <c r="A9393" s="102"/>
      <c r="B9393" s="102"/>
    </row>
    <row r="9394" spans="1:2">
      <c r="A9394" s="102"/>
      <c r="B9394" s="102"/>
    </row>
    <row r="9395" spans="1:2">
      <c r="A9395" s="102"/>
      <c r="B9395" s="102"/>
    </row>
    <row r="9396" spans="1:2">
      <c r="A9396" s="102"/>
      <c r="B9396" s="102"/>
    </row>
    <row r="9397" spans="1:2">
      <c r="A9397" s="102"/>
      <c r="B9397" s="102"/>
    </row>
    <row r="9398" spans="1:2">
      <c r="A9398" s="102"/>
      <c r="B9398" s="102"/>
    </row>
    <row r="9399" spans="1:2">
      <c r="A9399" s="102"/>
      <c r="B9399" s="102"/>
    </row>
    <row r="9400" spans="1:2">
      <c r="A9400" s="102"/>
      <c r="B9400" s="102"/>
    </row>
    <row r="9401" spans="1:2">
      <c r="A9401" s="102"/>
      <c r="B9401" s="102"/>
    </row>
    <row r="9402" spans="1:2">
      <c r="A9402" s="102"/>
      <c r="B9402" s="102"/>
    </row>
    <row r="9403" spans="1:2">
      <c r="A9403" s="102"/>
      <c r="B9403" s="102"/>
    </row>
    <row r="9404" spans="1:2">
      <c r="A9404" s="102"/>
      <c r="B9404" s="102"/>
    </row>
    <row r="9405" spans="1:2">
      <c r="A9405" s="102"/>
      <c r="B9405" s="102"/>
    </row>
    <row r="9406" spans="1:2">
      <c r="A9406" s="102"/>
      <c r="B9406" s="102"/>
    </row>
    <row r="9407" spans="1:2">
      <c r="A9407" s="102"/>
      <c r="B9407" s="102"/>
    </row>
    <row r="9408" spans="1:2">
      <c r="A9408" s="102"/>
      <c r="B9408" s="102"/>
    </row>
    <row r="9409" spans="1:2">
      <c r="A9409" s="102"/>
      <c r="B9409" s="102"/>
    </row>
    <row r="9410" spans="1:2">
      <c r="A9410" s="102"/>
      <c r="B9410" s="102"/>
    </row>
    <row r="9411" spans="1:2">
      <c r="A9411" s="102"/>
      <c r="B9411" s="102"/>
    </row>
    <row r="9412" spans="1:2">
      <c r="A9412" s="102"/>
      <c r="B9412" s="102"/>
    </row>
    <row r="9413" spans="1:2">
      <c r="A9413" s="102"/>
      <c r="B9413" s="102"/>
    </row>
    <row r="9414" spans="1:2">
      <c r="A9414" s="102"/>
      <c r="B9414" s="102"/>
    </row>
    <row r="9415" spans="1:2">
      <c r="A9415" s="102"/>
      <c r="B9415" s="102"/>
    </row>
    <row r="9416" spans="1:2">
      <c r="A9416" s="102"/>
      <c r="B9416" s="102"/>
    </row>
    <row r="9417" spans="1:2">
      <c r="A9417" s="102"/>
      <c r="B9417" s="102"/>
    </row>
    <row r="9418" spans="1:2">
      <c r="A9418" s="102"/>
      <c r="B9418" s="102"/>
    </row>
    <row r="9419" spans="1:2">
      <c r="A9419" s="102"/>
      <c r="B9419" s="102"/>
    </row>
    <row r="9420" spans="1:2">
      <c r="A9420" s="102"/>
      <c r="B9420" s="102"/>
    </row>
    <row r="9421" spans="1:2">
      <c r="A9421" s="102"/>
      <c r="B9421" s="102"/>
    </row>
    <row r="9422" spans="1:2">
      <c r="A9422" s="102"/>
      <c r="B9422" s="102"/>
    </row>
    <row r="9423" spans="1:2">
      <c r="A9423" s="102"/>
      <c r="B9423" s="102"/>
    </row>
    <row r="9424" spans="1:2">
      <c r="A9424" s="102"/>
      <c r="B9424" s="102"/>
    </row>
    <row r="9425" spans="1:2">
      <c r="A9425" s="102"/>
      <c r="B9425" s="102"/>
    </row>
    <row r="9426" spans="1:2">
      <c r="A9426" s="102"/>
      <c r="B9426" s="102"/>
    </row>
    <row r="9427" spans="1:2">
      <c r="A9427" s="102"/>
      <c r="B9427" s="102"/>
    </row>
    <row r="9428" spans="1:2">
      <c r="A9428" s="102"/>
      <c r="B9428" s="102"/>
    </row>
    <row r="9429" spans="1:2">
      <c r="A9429" s="102"/>
      <c r="B9429" s="102"/>
    </row>
    <row r="9430" spans="1:2">
      <c r="A9430" s="102"/>
      <c r="B9430" s="102"/>
    </row>
    <row r="9431" spans="1:2">
      <c r="A9431" s="102"/>
      <c r="B9431" s="102"/>
    </row>
    <row r="9432" spans="1:2">
      <c r="A9432" s="102"/>
      <c r="B9432" s="102"/>
    </row>
    <row r="9433" spans="1:2">
      <c r="A9433" s="102"/>
      <c r="B9433" s="102"/>
    </row>
    <row r="9434" spans="1:2">
      <c r="A9434" s="102"/>
      <c r="B9434" s="102"/>
    </row>
    <row r="9435" spans="1:2">
      <c r="A9435" s="102"/>
      <c r="B9435" s="102"/>
    </row>
    <row r="9436" spans="1:2">
      <c r="A9436" s="102"/>
      <c r="B9436" s="102"/>
    </row>
    <row r="9437" spans="1:2">
      <c r="A9437" s="102"/>
      <c r="B9437" s="102"/>
    </row>
    <row r="9438" spans="1:2">
      <c r="A9438" s="102"/>
      <c r="B9438" s="102"/>
    </row>
    <row r="9439" spans="1:2">
      <c r="A9439" s="102"/>
      <c r="B9439" s="102"/>
    </row>
    <row r="9440" spans="1:2">
      <c r="A9440" s="102"/>
      <c r="B9440" s="102"/>
    </row>
    <row r="9441" spans="1:2">
      <c r="A9441" s="102"/>
      <c r="B9441" s="102"/>
    </row>
    <row r="9442" spans="1:2">
      <c r="A9442" s="102"/>
      <c r="B9442" s="102"/>
    </row>
    <row r="9443" spans="1:2">
      <c r="A9443" s="102"/>
      <c r="B9443" s="102"/>
    </row>
    <row r="9444" spans="1:2">
      <c r="A9444" s="102"/>
      <c r="B9444" s="102"/>
    </row>
    <row r="9445" spans="1:2">
      <c r="A9445" s="102"/>
      <c r="B9445" s="102"/>
    </row>
    <row r="9446" spans="1:2">
      <c r="A9446" s="102"/>
      <c r="B9446" s="102"/>
    </row>
    <row r="9447" spans="1:2">
      <c r="A9447" s="102"/>
      <c r="B9447" s="102"/>
    </row>
    <row r="9448" spans="1:2">
      <c r="A9448" s="102"/>
      <c r="B9448" s="102"/>
    </row>
    <row r="9449" spans="1:2">
      <c r="A9449" s="102"/>
      <c r="B9449" s="102"/>
    </row>
    <row r="9450" spans="1:2">
      <c r="A9450" s="102"/>
      <c r="B9450" s="102"/>
    </row>
    <row r="9451" spans="1:2">
      <c r="A9451" s="102"/>
      <c r="B9451" s="102"/>
    </row>
    <row r="9452" spans="1:2">
      <c r="A9452" s="102"/>
      <c r="B9452" s="102"/>
    </row>
    <row r="9453" spans="1:2">
      <c r="A9453" s="102"/>
      <c r="B9453" s="102"/>
    </row>
    <row r="9454" spans="1:2">
      <c r="A9454" s="102"/>
      <c r="B9454" s="102"/>
    </row>
    <row r="9455" spans="1:2">
      <c r="A9455" s="102"/>
      <c r="B9455" s="102"/>
    </row>
    <row r="9456" spans="1:2">
      <c r="A9456" s="102"/>
      <c r="B9456" s="102"/>
    </row>
    <row r="9457" spans="1:2">
      <c r="A9457" s="102"/>
      <c r="B9457" s="102"/>
    </row>
    <row r="9458" spans="1:2">
      <c r="A9458" s="102"/>
      <c r="B9458" s="102"/>
    </row>
    <row r="9459" spans="1:2">
      <c r="A9459" s="102"/>
      <c r="B9459" s="102"/>
    </row>
    <row r="9460" spans="1:2">
      <c r="A9460" s="102"/>
      <c r="B9460" s="102"/>
    </row>
    <row r="9461" spans="1:2">
      <c r="A9461" s="102"/>
      <c r="B9461" s="102"/>
    </row>
    <row r="9462" spans="1:2">
      <c r="A9462" s="102"/>
      <c r="B9462" s="102"/>
    </row>
    <row r="9463" spans="1:2">
      <c r="A9463" s="102"/>
      <c r="B9463" s="102"/>
    </row>
    <row r="9464" spans="1:2">
      <c r="A9464" s="102"/>
      <c r="B9464" s="102"/>
    </row>
    <row r="9465" spans="1:2">
      <c r="A9465" s="102"/>
      <c r="B9465" s="102"/>
    </row>
    <row r="9466" spans="1:2">
      <c r="A9466" s="102"/>
      <c r="B9466" s="102"/>
    </row>
    <row r="9467" spans="1:2">
      <c r="A9467" s="102"/>
      <c r="B9467" s="102"/>
    </row>
    <row r="9468" spans="1:2">
      <c r="A9468" s="102"/>
      <c r="B9468" s="102"/>
    </row>
    <row r="9469" spans="1:2">
      <c r="A9469" s="102"/>
      <c r="B9469" s="102"/>
    </row>
    <row r="9470" spans="1:2">
      <c r="A9470" s="102"/>
      <c r="B9470" s="102"/>
    </row>
    <row r="9471" spans="1:2">
      <c r="A9471" s="102"/>
      <c r="B9471" s="102"/>
    </row>
    <row r="9472" spans="1:2">
      <c r="A9472" s="102"/>
      <c r="B9472" s="102"/>
    </row>
    <row r="9473" spans="1:2">
      <c r="A9473" s="102"/>
      <c r="B9473" s="102"/>
    </row>
    <row r="9474" spans="1:2">
      <c r="A9474" s="102"/>
      <c r="B9474" s="102"/>
    </row>
    <row r="9475" spans="1:2">
      <c r="A9475" s="102"/>
      <c r="B9475" s="102"/>
    </row>
    <row r="9476" spans="1:2">
      <c r="A9476" s="102"/>
      <c r="B9476" s="102"/>
    </row>
    <row r="9477" spans="1:2">
      <c r="A9477" s="102"/>
      <c r="B9477" s="102"/>
    </row>
    <row r="9478" spans="1:2">
      <c r="A9478" s="102"/>
      <c r="B9478" s="102"/>
    </row>
    <row r="9479" spans="1:2">
      <c r="A9479" s="102"/>
      <c r="B9479" s="102"/>
    </row>
    <row r="9480" spans="1:2">
      <c r="A9480" s="102"/>
      <c r="B9480" s="102"/>
    </row>
    <row r="9481" spans="1:2">
      <c r="A9481" s="102"/>
      <c r="B9481" s="102"/>
    </row>
    <row r="9482" spans="1:2">
      <c r="A9482" s="102"/>
      <c r="B9482" s="102"/>
    </row>
    <row r="9483" spans="1:2">
      <c r="A9483" s="102"/>
      <c r="B9483" s="102"/>
    </row>
    <row r="9484" spans="1:2">
      <c r="A9484" s="102"/>
      <c r="B9484" s="102"/>
    </row>
    <row r="9485" spans="1:2">
      <c r="A9485" s="102"/>
      <c r="B9485" s="102"/>
    </row>
    <row r="9486" spans="1:2">
      <c r="A9486" s="102"/>
      <c r="B9486" s="102"/>
    </row>
    <row r="9487" spans="1:2">
      <c r="A9487" s="102"/>
      <c r="B9487" s="102"/>
    </row>
    <row r="9488" spans="1:2">
      <c r="A9488" s="102"/>
      <c r="B9488" s="102"/>
    </row>
    <row r="9489" spans="1:2">
      <c r="A9489" s="102"/>
      <c r="B9489" s="102"/>
    </row>
    <row r="9490" spans="1:2">
      <c r="A9490" s="102"/>
      <c r="B9490" s="102"/>
    </row>
    <row r="9491" spans="1:2">
      <c r="A9491" s="102"/>
      <c r="B9491" s="102"/>
    </row>
    <row r="9492" spans="1:2">
      <c r="A9492" s="102"/>
      <c r="B9492" s="102"/>
    </row>
    <row r="9493" spans="1:2">
      <c r="A9493" s="102"/>
      <c r="B9493" s="102"/>
    </row>
    <row r="9494" spans="1:2">
      <c r="A9494" s="102"/>
      <c r="B9494" s="102"/>
    </row>
    <row r="9495" spans="1:2">
      <c r="A9495" s="102"/>
      <c r="B9495" s="102"/>
    </row>
    <row r="9496" spans="1:2">
      <c r="A9496" s="102"/>
      <c r="B9496" s="102"/>
    </row>
    <row r="9497" spans="1:2">
      <c r="A9497" s="102"/>
      <c r="B9497" s="102"/>
    </row>
    <row r="9498" spans="1:2">
      <c r="A9498" s="102"/>
      <c r="B9498" s="102"/>
    </row>
    <row r="9499" spans="1:2">
      <c r="A9499" s="102"/>
      <c r="B9499" s="102"/>
    </row>
    <row r="9500" spans="1:2">
      <c r="A9500" s="102"/>
      <c r="B9500" s="102"/>
    </row>
    <row r="9501" spans="1:2">
      <c r="A9501" s="102"/>
      <c r="B9501" s="102"/>
    </row>
    <row r="9502" spans="1:2">
      <c r="A9502" s="102"/>
      <c r="B9502" s="102"/>
    </row>
    <row r="9503" spans="1:2">
      <c r="A9503" s="102"/>
      <c r="B9503" s="102"/>
    </row>
    <row r="9504" spans="1:2">
      <c r="A9504" s="102"/>
      <c r="B9504" s="102"/>
    </row>
    <row r="9505" spans="1:2">
      <c r="A9505" s="102"/>
      <c r="B9505" s="102"/>
    </row>
    <row r="9506" spans="1:2">
      <c r="A9506" s="102"/>
      <c r="B9506" s="102"/>
    </row>
    <row r="9507" spans="1:2">
      <c r="A9507" s="102"/>
      <c r="B9507" s="102"/>
    </row>
    <row r="9508" spans="1:2">
      <c r="A9508" s="102"/>
      <c r="B9508" s="102"/>
    </row>
    <row r="9509" spans="1:2">
      <c r="A9509" s="102"/>
      <c r="B9509" s="102"/>
    </row>
    <row r="9510" spans="1:2">
      <c r="A9510" s="102"/>
      <c r="B9510" s="102"/>
    </row>
    <row r="9511" spans="1:2">
      <c r="A9511" s="102"/>
      <c r="B9511" s="102"/>
    </row>
    <row r="9512" spans="1:2">
      <c r="A9512" s="102"/>
      <c r="B9512" s="102"/>
    </row>
    <row r="9513" spans="1:2">
      <c r="A9513" s="102"/>
      <c r="B9513" s="102"/>
    </row>
    <row r="9514" spans="1:2">
      <c r="A9514" s="102"/>
      <c r="B9514" s="102"/>
    </row>
    <row r="9515" spans="1:2">
      <c r="A9515" s="102"/>
      <c r="B9515" s="102"/>
    </row>
    <row r="9516" spans="1:2">
      <c r="A9516" s="102"/>
      <c r="B9516" s="102"/>
    </row>
    <row r="9517" spans="1:2">
      <c r="A9517" s="102"/>
      <c r="B9517" s="102"/>
    </row>
    <row r="9518" spans="1:2">
      <c r="A9518" s="102"/>
      <c r="B9518" s="102"/>
    </row>
    <row r="9519" spans="1:2">
      <c r="A9519" s="102"/>
      <c r="B9519" s="102"/>
    </row>
    <row r="9520" spans="1:2">
      <c r="A9520" s="102"/>
      <c r="B9520" s="102"/>
    </row>
    <row r="9521" spans="1:2">
      <c r="A9521" s="102"/>
      <c r="B9521" s="102"/>
    </row>
    <row r="9522" spans="1:2">
      <c r="A9522" s="102"/>
      <c r="B9522" s="102"/>
    </row>
    <row r="9523" spans="1:2">
      <c r="A9523" s="102"/>
      <c r="B9523" s="102"/>
    </row>
    <row r="9524" spans="1:2">
      <c r="A9524" s="102"/>
      <c r="B9524" s="102"/>
    </row>
    <row r="9525" spans="1:2">
      <c r="A9525" s="102"/>
      <c r="B9525" s="102"/>
    </row>
    <row r="9526" spans="1:2">
      <c r="A9526" s="102"/>
      <c r="B9526" s="102"/>
    </row>
    <row r="9527" spans="1:2">
      <c r="A9527" s="102"/>
      <c r="B9527" s="102"/>
    </row>
    <row r="9528" spans="1:2">
      <c r="A9528" s="102"/>
      <c r="B9528" s="102"/>
    </row>
    <row r="9529" spans="1:2">
      <c r="A9529" s="102"/>
      <c r="B9529" s="102"/>
    </row>
    <row r="9530" spans="1:2">
      <c r="A9530" s="102"/>
      <c r="B9530" s="102"/>
    </row>
    <row r="9531" spans="1:2">
      <c r="A9531" s="102"/>
      <c r="B9531" s="102"/>
    </row>
    <row r="9532" spans="1:2">
      <c r="A9532" s="102"/>
      <c r="B9532" s="102"/>
    </row>
    <row r="9533" spans="1:2">
      <c r="A9533" s="102"/>
      <c r="B9533" s="102"/>
    </row>
    <row r="9534" spans="1:2">
      <c r="A9534" s="102"/>
      <c r="B9534" s="102"/>
    </row>
    <row r="9535" spans="1:2">
      <c r="A9535" s="102"/>
      <c r="B9535" s="102"/>
    </row>
    <row r="9536" spans="1:2">
      <c r="A9536" s="102"/>
      <c r="B9536" s="102"/>
    </row>
    <row r="9537" spans="1:2">
      <c r="A9537" s="102"/>
      <c r="B9537" s="102"/>
    </row>
    <row r="9538" spans="1:2">
      <c r="A9538" s="102"/>
      <c r="B9538" s="102"/>
    </row>
    <row r="9539" spans="1:2">
      <c r="A9539" s="102"/>
      <c r="B9539" s="102"/>
    </row>
    <row r="9540" spans="1:2">
      <c r="A9540" s="102"/>
      <c r="B9540" s="102"/>
    </row>
    <row r="9541" spans="1:2">
      <c r="A9541" s="102"/>
      <c r="B9541" s="102"/>
    </row>
    <row r="9542" spans="1:2">
      <c r="A9542" s="102"/>
      <c r="B9542" s="102"/>
    </row>
    <row r="9543" spans="1:2">
      <c r="A9543" s="102"/>
      <c r="B9543" s="102"/>
    </row>
    <row r="9544" spans="1:2">
      <c r="A9544" s="102"/>
      <c r="B9544" s="102"/>
    </row>
    <row r="9545" spans="1:2">
      <c r="A9545" s="102"/>
      <c r="B9545" s="102"/>
    </row>
    <row r="9546" spans="1:2">
      <c r="A9546" s="102"/>
      <c r="B9546" s="102"/>
    </row>
    <row r="9547" spans="1:2">
      <c r="A9547" s="102"/>
      <c r="B9547" s="102"/>
    </row>
    <row r="9548" spans="1:2">
      <c r="A9548" s="102"/>
      <c r="B9548" s="102"/>
    </row>
    <row r="9549" spans="1:2">
      <c r="A9549" s="102"/>
      <c r="B9549" s="102"/>
    </row>
    <row r="9550" spans="1:2">
      <c r="A9550" s="102"/>
      <c r="B9550" s="102"/>
    </row>
    <row r="9551" spans="1:2">
      <c r="A9551" s="102"/>
      <c r="B9551" s="102"/>
    </row>
    <row r="9552" spans="1:2">
      <c r="A9552" s="102"/>
      <c r="B9552" s="102"/>
    </row>
    <row r="9553" spans="1:2">
      <c r="A9553" s="102"/>
      <c r="B9553" s="102"/>
    </row>
    <row r="9554" spans="1:2">
      <c r="A9554" s="102"/>
      <c r="B9554" s="102"/>
    </row>
    <row r="9555" spans="1:2">
      <c r="A9555" s="102"/>
      <c r="B9555" s="102"/>
    </row>
    <row r="9556" spans="1:2">
      <c r="A9556" s="102"/>
      <c r="B9556" s="102"/>
    </row>
    <row r="9557" spans="1:2">
      <c r="A9557" s="102"/>
      <c r="B9557" s="102"/>
    </row>
    <row r="9558" spans="1:2">
      <c r="A9558" s="102"/>
      <c r="B9558" s="102"/>
    </row>
    <row r="9559" spans="1:2">
      <c r="A9559" s="102"/>
      <c r="B9559" s="102"/>
    </row>
    <row r="9560" spans="1:2">
      <c r="A9560" s="102"/>
      <c r="B9560" s="102"/>
    </row>
    <row r="9561" spans="1:2">
      <c r="A9561" s="102"/>
      <c r="B9561" s="102"/>
    </row>
    <row r="9562" spans="1:2">
      <c r="A9562" s="102"/>
      <c r="B9562" s="102"/>
    </row>
    <row r="9563" spans="1:2">
      <c r="A9563" s="102"/>
      <c r="B9563" s="102"/>
    </row>
    <row r="9564" spans="1:2">
      <c r="A9564" s="102"/>
      <c r="B9564" s="102"/>
    </row>
    <row r="9565" spans="1:2">
      <c r="A9565" s="102"/>
      <c r="B9565" s="102"/>
    </row>
    <row r="9566" spans="1:2">
      <c r="A9566" s="102"/>
      <c r="B9566" s="102"/>
    </row>
    <row r="9567" spans="1:2">
      <c r="A9567" s="102"/>
      <c r="B9567" s="102"/>
    </row>
    <row r="9568" spans="1:2">
      <c r="A9568" s="102"/>
      <c r="B9568" s="102"/>
    </row>
    <row r="9569" spans="1:2">
      <c r="A9569" s="102"/>
      <c r="B9569" s="102"/>
    </row>
    <row r="9570" spans="1:2">
      <c r="A9570" s="102"/>
      <c r="B9570" s="102"/>
    </row>
    <row r="9571" spans="1:2">
      <c r="A9571" s="102"/>
      <c r="B9571" s="102"/>
    </row>
    <row r="9572" spans="1:2">
      <c r="A9572" s="102"/>
      <c r="B9572" s="102"/>
    </row>
    <row r="9573" spans="1:2">
      <c r="A9573" s="102"/>
      <c r="B9573" s="102"/>
    </row>
    <row r="9574" spans="1:2">
      <c r="A9574" s="102"/>
      <c r="B9574" s="102"/>
    </row>
    <row r="9575" spans="1:2">
      <c r="A9575" s="102"/>
      <c r="B9575" s="102"/>
    </row>
    <row r="9576" spans="1:2">
      <c r="A9576" s="102"/>
      <c r="B9576" s="102"/>
    </row>
    <row r="9577" spans="1:2">
      <c r="A9577" s="102"/>
      <c r="B9577" s="102"/>
    </row>
    <row r="9578" spans="1:2">
      <c r="A9578" s="102"/>
      <c r="B9578" s="102"/>
    </row>
    <row r="9579" spans="1:2">
      <c r="A9579" s="102"/>
      <c r="B9579" s="102"/>
    </row>
    <row r="9580" spans="1:2">
      <c r="A9580" s="102"/>
      <c r="B9580" s="102"/>
    </row>
    <row r="9581" spans="1:2">
      <c r="A9581" s="102"/>
      <c r="B9581" s="102"/>
    </row>
    <row r="9582" spans="1:2">
      <c r="A9582" s="102"/>
      <c r="B9582" s="102"/>
    </row>
    <row r="9583" spans="1:2">
      <c r="A9583" s="102"/>
      <c r="B9583" s="102"/>
    </row>
    <row r="9584" spans="1:2">
      <c r="A9584" s="102"/>
      <c r="B9584" s="102"/>
    </row>
    <row r="9585" spans="1:2">
      <c r="A9585" s="102"/>
      <c r="B9585" s="102"/>
    </row>
    <row r="9586" spans="1:2">
      <c r="A9586" s="102"/>
      <c r="B9586" s="102"/>
    </row>
    <row r="9587" spans="1:2">
      <c r="A9587" s="102"/>
      <c r="B9587" s="102"/>
    </row>
    <row r="9588" spans="1:2">
      <c r="A9588" s="102"/>
      <c r="B9588" s="102"/>
    </row>
    <row r="9589" spans="1:2">
      <c r="A9589" s="102"/>
      <c r="B9589" s="102"/>
    </row>
    <row r="9590" spans="1:2">
      <c r="A9590" s="102"/>
      <c r="B9590" s="102"/>
    </row>
    <row r="9591" spans="1:2">
      <c r="A9591" s="102"/>
      <c r="B9591" s="102"/>
    </row>
    <row r="9592" spans="1:2">
      <c r="A9592" s="102"/>
      <c r="B9592" s="102"/>
    </row>
    <row r="9593" spans="1:2">
      <c r="A9593" s="102"/>
      <c r="B9593" s="102"/>
    </row>
    <row r="9594" spans="1:2">
      <c r="A9594" s="102"/>
      <c r="B9594" s="102"/>
    </row>
    <row r="9595" spans="1:2">
      <c r="A9595" s="102"/>
      <c r="B9595" s="102"/>
    </row>
    <row r="9596" spans="1:2">
      <c r="A9596" s="102"/>
      <c r="B9596" s="102"/>
    </row>
    <row r="9597" spans="1:2">
      <c r="A9597" s="102"/>
      <c r="B9597" s="102"/>
    </row>
    <row r="9598" spans="1:2">
      <c r="A9598" s="102"/>
      <c r="B9598" s="102"/>
    </row>
    <row r="9599" spans="1:2">
      <c r="A9599" s="102"/>
      <c r="B9599" s="102"/>
    </row>
    <row r="9600" spans="1:2">
      <c r="A9600" s="102"/>
      <c r="B9600" s="102"/>
    </row>
    <row r="9601" spans="1:2">
      <c r="A9601" s="102"/>
      <c r="B9601" s="102"/>
    </row>
    <row r="9602" spans="1:2">
      <c r="A9602" s="102"/>
      <c r="B9602" s="102"/>
    </row>
    <row r="9603" spans="1:2">
      <c r="A9603" s="102"/>
      <c r="B9603" s="102"/>
    </row>
    <row r="9604" spans="1:2">
      <c r="A9604" s="102"/>
      <c r="B9604" s="102"/>
    </row>
    <row r="9605" spans="1:2">
      <c r="A9605" s="102"/>
      <c r="B9605" s="102"/>
    </row>
    <row r="9606" spans="1:2">
      <c r="A9606" s="102"/>
      <c r="B9606" s="102"/>
    </row>
    <row r="9607" spans="1:2">
      <c r="A9607" s="102"/>
      <c r="B9607" s="102"/>
    </row>
    <row r="9608" spans="1:2">
      <c r="A9608" s="102"/>
      <c r="B9608" s="102"/>
    </row>
    <row r="9609" spans="1:2">
      <c r="A9609" s="102"/>
      <c r="B9609" s="102"/>
    </row>
    <row r="9610" spans="1:2">
      <c r="A9610" s="102"/>
      <c r="B9610" s="102"/>
    </row>
    <row r="9611" spans="1:2">
      <c r="A9611" s="102"/>
      <c r="B9611" s="102"/>
    </row>
    <row r="9612" spans="1:2">
      <c r="A9612" s="102"/>
      <c r="B9612" s="102"/>
    </row>
    <row r="9613" spans="1:2">
      <c r="A9613" s="102"/>
      <c r="B9613" s="102"/>
    </row>
    <row r="9614" spans="1:2">
      <c r="A9614" s="102"/>
      <c r="B9614" s="102"/>
    </row>
    <row r="9615" spans="1:2">
      <c r="A9615" s="102"/>
      <c r="B9615" s="102"/>
    </row>
    <row r="9616" spans="1:2">
      <c r="A9616" s="102"/>
      <c r="B9616" s="102"/>
    </row>
    <row r="9617" spans="1:2">
      <c r="A9617" s="102"/>
      <c r="B9617" s="102"/>
    </row>
    <row r="9618" spans="1:2">
      <c r="A9618" s="102"/>
      <c r="B9618" s="102"/>
    </row>
    <row r="9619" spans="1:2">
      <c r="A9619" s="102"/>
      <c r="B9619" s="102"/>
    </row>
    <row r="9620" spans="1:2">
      <c r="A9620" s="102"/>
      <c r="B9620" s="102"/>
    </row>
    <row r="9621" spans="1:2">
      <c r="A9621" s="102"/>
      <c r="B9621" s="102"/>
    </row>
    <row r="9622" spans="1:2">
      <c r="A9622" s="102"/>
      <c r="B9622" s="102"/>
    </row>
    <row r="9623" spans="1:2">
      <c r="A9623" s="102"/>
      <c r="B9623" s="102"/>
    </row>
    <row r="9624" spans="1:2">
      <c r="A9624" s="102"/>
      <c r="B9624" s="102"/>
    </row>
    <row r="9625" spans="1:2">
      <c r="A9625" s="102"/>
      <c r="B9625" s="102"/>
    </row>
    <row r="9626" spans="1:2">
      <c r="A9626" s="102"/>
      <c r="B9626" s="102"/>
    </row>
    <row r="9627" spans="1:2">
      <c r="A9627" s="102"/>
      <c r="B9627" s="102"/>
    </row>
    <row r="9628" spans="1:2">
      <c r="A9628" s="102"/>
      <c r="B9628" s="102"/>
    </row>
    <row r="9629" spans="1:2">
      <c r="A9629" s="102"/>
      <c r="B9629" s="102"/>
    </row>
    <row r="9630" spans="1:2">
      <c r="A9630" s="102"/>
      <c r="B9630" s="102"/>
    </row>
    <row r="9631" spans="1:2">
      <c r="A9631" s="102"/>
      <c r="B9631" s="102"/>
    </row>
    <row r="9632" spans="1:2">
      <c r="A9632" s="102"/>
      <c r="B9632" s="102"/>
    </row>
    <row r="9633" spans="1:2">
      <c r="A9633" s="102"/>
      <c r="B9633" s="102"/>
    </row>
    <row r="9634" spans="1:2">
      <c r="A9634" s="102"/>
      <c r="B9634" s="102"/>
    </row>
    <row r="9635" spans="1:2">
      <c r="A9635" s="102"/>
      <c r="B9635" s="102"/>
    </row>
    <row r="9636" spans="1:2">
      <c r="A9636" s="102"/>
      <c r="B9636" s="102"/>
    </row>
    <row r="9637" spans="1:2">
      <c r="A9637" s="102"/>
      <c r="B9637" s="102"/>
    </row>
    <row r="9638" spans="1:2">
      <c r="A9638" s="102"/>
      <c r="B9638" s="102"/>
    </row>
    <row r="9639" spans="1:2">
      <c r="A9639" s="102"/>
      <c r="B9639" s="102"/>
    </row>
    <row r="9640" spans="1:2">
      <c r="A9640" s="102"/>
      <c r="B9640" s="102"/>
    </row>
    <row r="9641" spans="1:2">
      <c r="A9641" s="102"/>
      <c r="B9641" s="102"/>
    </row>
    <row r="9642" spans="1:2">
      <c r="A9642" s="102"/>
      <c r="B9642" s="102"/>
    </row>
    <row r="9643" spans="1:2">
      <c r="A9643" s="102"/>
      <c r="B9643" s="102"/>
    </row>
    <row r="9644" spans="1:2">
      <c r="A9644" s="102"/>
      <c r="B9644" s="102"/>
    </row>
    <row r="9645" spans="1:2">
      <c r="A9645" s="102"/>
      <c r="B9645" s="102"/>
    </row>
    <row r="9646" spans="1:2">
      <c r="A9646" s="102"/>
      <c r="B9646" s="102"/>
    </row>
    <row r="9647" spans="1:2">
      <c r="A9647" s="102"/>
      <c r="B9647" s="102"/>
    </row>
    <row r="9648" spans="1:2">
      <c r="A9648" s="102"/>
      <c r="B9648" s="102"/>
    </row>
    <row r="9649" spans="1:2">
      <c r="A9649" s="102"/>
      <c r="B9649" s="102"/>
    </row>
    <row r="9650" spans="1:2">
      <c r="A9650" s="102"/>
      <c r="B9650" s="102"/>
    </row>
    <row r="9651" spans="1:2">
      <c r="A9651" s="102"/>
      <c r="B9651" s="102"/>
    </row>
    <row r="9652" spans="1:2">
      <c r="A9652" s="102"/>
      <c r="B9652" s="102"/>
    </row>
    <row r="9653" spans="1:2">
      <c r="A9653" s="102"/>
      <c r="B9653" s="102"/>
    </row>
    <row r="9654" spans="1:2">
      <c r="A9654" s="102"/>
      <c r="B9654" s="102"/>
    </row>
    <row r="9655" spans="1:2">
      <c r="A9655" s="102"/>
      <c r="B9655" s="102"/>
    </row>
    <row r="9656" spans="1:2">
      <c r="A9656" s="102"/>
      <c r="B9656" s="102"/>
    </row>
    <row r="9657" spans="1:2">
      <c r="A9657" s="102"/>
      <c r="B9657" s="102"/>
    </row>
    <row r="9658" spans="1:2">
      <c r="A9658" s="102"/>
      <c r="B9658" s="102"/>
    </row>
    <row r="9659" spans="1:2">
      <c r="A9659" s="102"/>
      <c r="B9659" s="102"/>
    </row>
    <row r="9660" spans="1:2">
      <c r="A9660" s="102"/>
      <c r="B9660" s="102"/>
    </row>
    <row r="9661" spans="1:2">
      <c r="A9661" s="102"/>
      <c r="B9661" s="102"/>
    </row>
    <row r="9662" spans="1:2">
      <c r="A9662" s="102"/>
      <c r="B9662" s="102"/>
    </row>
    <row r="9663" spans="1:2">
      <c r="A9663" s="102"/>
      <c r="B9663" s="102"/>
    </row>
    <row r="9664" spans="1:2">
      <c r="A9664" s="102"/>
      <c r="B9664" s="102"/>
    </row>
    <row r="9665" spans="1:2">
      <c r="A9665" s="102"/>
      <c r="B9665" s="102"/>
    </row>
    <row r="9666" spans="1:2">
      <c r="A9666" s="102"/>
      <c r="B9666" s="102"/>
    </row>
    <row r="9667" spans="1:2">
      <c r="A9667" s="102"/>
      <c r="B9667" s="102"/>
    </row>
    <row r="9668" spans="1:2">
      <c r="A9668" s="102"/>
      <c r="B9668" s="102"/>
    </row>
    <row r="9669" spans="1:2">
      <c r="A9669" s="102"/>
      <c r="B9669" s="102"/>
    </row>
    <row r="9670" spans="1:2">
      <c r="A9670" s="102"/>
      <c r="B9670" s="102"/>
    </row>
    <row r="9671" spans="1:2">
      <c r="A9671" s="102"/>
      <c r="B9671" s="102"/>
    </row>
    <row r="9672" spans="1:2">
      <c r="A9672" s="102"/>
      <c r="B9672" s="102"/>
    </row>
    <row r="9673" spans="1:2">
      <c r="A9673" s="102"/>
      <c r="B9673" s="102"/>
    </row>
    <row r="9674" spans="1:2">
      <c r="A9674" s="102"/>
      <c r="B9674" s="102"/>
    </row>
    <row r="9675" spans="1:2">
      <c r="A9675" s="102"/>
      <c r="B9675" s="102"/>
    </row>
    <row r="9676" spans="1:2">
      <c r="A9676" s="102"/>
      <c r="B9676" s="102"/>
    </row>
    <row r="9677" spans="1:2">
      <c r="A9677" s="102"/>
      <c r="B9677" s="102"/>
    </row>
    <row r="9678" spans="1:2">
      <c r="A9678" s="102"/>
      <c r="B9678" s="102"/>
    </row>
    <row r="9679" spans="1:2">
      <c r="A9679" s="102"/>
      <c r="B9679" s="102"/>
    </row>
    <row r="9680" spans="1:2">
      <c r="A9680" s="102"/>
      <c r="B9680" s="102"/>
    </row>
    <row r="9681" spans="1:2">
      <c r="A9681" s="102"/>
      <c r="B9681" s="102"/>
    </row>
    <row r="9682" spans="1:2">
      <c r="A9682" s="102"/>
      <c r="B9682" s="102"/>
    </row>
    <row r="9683" spans="1:2">
      <c r="A9683" s="102"/>
      <c r="B9683" s="102"/>
    </row>
    <row r="9684" spans="1:2">
      <c r="A9684" s="102"/>
      <c r="B9684" s="102"/>
    </row>
    <row r="9685" spans="1:2">
      <c r="A9685" s="102"/>
      <c r="B9685" s="102"/>
    </row>
    <row r="9686" spans="1:2">
      <c r="A9686" s="102"/>
      <c r="B9686" s="102"/>
    </row>
    <row r="9687" spans="1:2">
      <c r="A9687" s="102"/>
      <c r="B9687" s="102"/>
    </row>
    <row r="9688" spans="1:2">
      <c r="A9688" s="102"/>
      <c r="B9688" s="102"/>
    </row>
    <row r="9689" spans="1:2">
      <c r="A9689" s="102"/>
      <c r="B9689" s="102"/>
    </row>
    <row r="9690" spans="1:2">
      <c r="A9690" s="102"/>
      <c r="B9690" s="102"/>
    </row>
    <row r="9691" spans="1:2">
      <c r="A9691" s="102"/>
      <c r="B9691" s="102"/>
    </row>
    <row r="9692" spans="1:2">
      <c r="A9692" s="102"/>
      <c r="B9692" s="102"/>
    </row>
    <row r="9693" spans="1:2">
      <c r="A9693" s="102"/>
      <c r="B9693" s="102"/>
    </row>
    <row r="9694" spans="1:2">
      <c r="A9694" s="102"/>
      <c r="B9694" s="102"/>
    </row>
    <row r="9695" spans="1:2">
      <c r="A9695" s="102"/>
      <c r="B9695" s="102"/>
    </row>
    <row r="9696" spans="1:2">
      <c r="A9696" s="102"/>
      <c r="B9696" s="102"/>
    </row>
    <row r="9697" spans="1:2">
      <c r="A9697" s="102"/>
      <c r="B9697" s="102"/>
    </row>
    <row r="9698" spans="1:2">
      <c r="A9698" s="102"/>
      <c r="B9698" s="102"/>
    </row>
    <row r="9699" spans="1:2">
      <c r="A9699" s="102"/>
      <c r="B9699" s="102"/>
    </row>
    <row r="9700" spans="1:2">
      <c r="A9700" s="102"/>
      <c r="B9700" s="102"/>
    </row>
    <row r="9701" spans="1:2">
      <c r="A9701" s="102"/>
      <c r="B9701" s="102"/>
    </row>
    <row r="9702" spans="1:2">
      <c r="A9702" s="102"/>
      <c r="B9702" s="102"/>
    </row>
    <row r="9703" spans="1:2">
      <c r="A9703" s="102"/>
      <c r="B9703" s="102"/>
    </row>
    <row r="9704" spans="1:2">
      <c r="A9704" s="102"/>
      <c r="B9704" s="102"/>
    </row>
    <row r="9705" spans="1:2">
      <c r="A9705" s="102"/>
      <c r="B9705" s="102"/>
    </row>
    <row r="9706" spans="1:2">
      <c r="A9706" s="102"/>
      <c r="B9706" s="102"/>
    </row>
    <row r="9707" spans="1:2">
      <c r="A9707" s="102"/>
      <c r="B9707" s="102"/>
    </row>
    <row r="9708" spans="1:2">
      <c r="A9708" s="102"/>
      <c r="B9708" s="102"/>
    </row>
    <row r="9709" spans="1:2">
      <c r="A9709" s="102"/>
      <c r="B9709" s="102"/>
    </row>
    <row r="9710" spans="1:2">
      <c r="A9710" s="102"/>
      <c r="B9710" s="102"/>
    </row>
    <row r="9711" spans="1:2">
      <c r="A9711" s="102"/>
      <c r="B9711" s="102"/>
    </row>
    <row r="9712" spans="1:2">
      <c r="A9712" s="102"/>
      <c r="B9712" s="102"/>
    </row>
    <row r="9713" spans="1:2">
      <c r="A9713" s="102"/>
      <c r="B9713" s="102"/>
    </row>
    <row r="9714" spans="1:2">
      <c r="A9714" s="102"/>
      <c r="B9714" s="102"/>
    </row>
    <row r="9715" spans="1:2">
      <c r="A9715" s="102"/>
      <c r="B9715" s="102"/>
    </row>
    <row r="9716" spans="1:2">
      <c r="A9716" s="102"/>
      <c r="B9716" s="102"/>
    </row>
    <row r="9717" spans="1:2">
      <c r="A9717" s="102"/>
      <c r="B9717" s="102"/>
    </row>
    <row r="9718" spans="1:2">
      <c r="A9718" s="102"/>
      <c r="B9718" s="102"/>
    </row>
    <row r="9719" spans="1:2">
      <c r="A9719" s="102"/>
      <c r="B9719" s="102"/>
    </row>
    <row r="9720" spans="1:2">
      <c r="A9720" s="102"/>
      <c r="B9720" s="102"/>
    </row>
    <row r="9721" spans="1:2">
      <c r="A9721" s="102"/>
      <c r="B9721" s="102"/>
    </row>
    <row r="9722" spans="1:2">
      <c r="A9722" s="102"/>
      <c r="B9722" s="102"/>
    </row>
    <row r="9723" spans="1:2">
      <c r="A9723" s="102"/>
      <c r="B9723" s="102"/>
    </row>
    <row r="9724" spans="1:2">
      <c r="A9724" s="102"/>
      <c r="B9724" s="102"/>
    </row>
    <row r="9725" spans="1:2">
      <c r="A9725" s="102"/>
      <c r="B9725" s="102"/>
    </row>
    <row r="9726" spans="1:2">
      <c r="A9726" s="102"/>
      <c r="B9726" s="102"/>
    </row>
    <row r="9727" spans="1:2">
      <c r="A9727" s="102"/>
      <c r="B9727" s="102"/>
    </row>
    <row r="9728" spans="1:2">
      <c r="A9728" s="102"/>
      <c r="B9728" s="102"/>
    </row>
    <row r="9729" spans="1:2">
      <c r="A9729" s="102"/>
      <c r="B9729" s="102"/>
    </row>
    <row r="9730" spans="1:2">
      <c r="A9730" s="102"/>
      <c r="B9730" s="102"/>
    </row>
    <row r="9731" spans="1:2">
      <c r="A9731" s="102"/>
      <c r="B9731" s="102"/>
    </row>
    <row r="9732" spans="1:2">
      <c r="A9732" s="102"/>
      <c r="B9732" s="102"/>
    </row>
    <row r="9733" spans="1:2">
      <c r="A9733" s="102"/>
      <c r="B9733" s="102"/>
    </row>
    <row r="9734" spans="1:2">
      <c r="A9734" s="102"/>
      <c r="B9734" s="102"/>
    </row>
    <row r="9735" spans="1:2">
      <c r="A9735" s="102"/>
      <c r="B9735" s="102"/>
    </row>
    <row r="9736" spans="1:2">
      <c r="A9736" s="102"/>
      <c r="B9736" s="102"/>
    </row>
    <row r="9737" spans="1:2">
      <c r="A9737" s="102"/>
      <c r="B9737" s="102"/>
    </row>
    <row r="9738" spans="1:2">
      <c r="A9738" s="102"/>
      <c r="B9738" s="102"/>
    </row>
    <row r="9739" spans="1:2">
      <c r="A9739" s="102"/>
      <c r="B9739" s="102"/>
    </row>
    <row r="9740" spans="1:2">
      <c r="A9740" s="102"/>
      <c r="B9740" s="102"/>
    </row>
    <row r="9741" spans="1:2">
      <c r="A9741" s="102"/>
      <c r="B9741" s="102"/>
    </row>
    <row r="9742" spans="1:2">
      <c r="A9742" s="102"/>
      <c r="B9742" s="102"/>
    </row>
    <row r="9743" spans="1:2">
      <c r="A9743" s="102"/>
      <c r="B9743" s="102"/>
    </row>
    <row r="9744" spans="1:2">
      <c r="A9744" s="102"/>
      <c r="B9744" s="102"/>
    </row>
    <row r="9745" spans="1:2">
      <c r="A9745" s="102"/>
      <c r="B9745" s="102"/>
    </row>
    <row r="9746" spans="1:2">
      <c r="A9746" s="102"/>
      <c r="B9746" s="102"/>
    </row>
    <row r="9747" spans="1:2">
      <c r="A9747" s="102"/>
      <c r="B9747" s="102"/>
    </row>
    <row r="9748" spans="1:2">
      <c r="A9748" s="102"/>
      <c r="B9748" s="102"/>
    </row>
    <row r="9749" spans="1:2">
      <c r="A9749" s="102"/>
      <c r="B9749" s="102"/>
    </row>
    <row r="9750" spans="1:2">
      <c r="A9750" s="102"/>
      <c r="B9750" s="102"/>
    </row>
    <row r="9751" spans="1:2">
      <c r="A9751" s="102"/>
      <c r="B9751" s="102"/>
    </row>
    <row r="9752" spans="1:2">
      <c r="A9752" s="102"/>
      <c r="B9752" s="102"/>
    </row>
    <row r="9753" spans="1:2">
      <c r="A9753" s="102"/>
      <c r="B9753" s="102"/>
    </row>
    <row r="9754" spans="1:2">
      <c r="A9754" s="102"/>
      <c r="B9754" s="102"/>
    </row>
    <row r="9755" spans="1:2">
      <c r="A9755" s="102"/>
      <c r="B9755" s="102"/>
    </row>
    <row r="9756" spans="1:2">
      <c r="A9756" s="102"/>
      <c r="B9756" s="102"/>
    </row>
    <row r="9757" spans="1:2">
      <c r="A9757" s="102"/>
      <c r="B9757" s="102"/>
    </row>
    <row r="9758" spans="1:2">
      <c r="A9758" s="102"/>
      <c r="B9758" s="102"/>
    </row>
    <row r="9759" spans="1:2">
      <c r="A9759" s="102"/>
      <c r="B9759" s="102"/>
    </row>
    <row r="9760" spans="1:2">
      <c r="A9760" s="102"/>
      <c r="B9760" s="102"/>
    </row>
    <row r="9761" spans="1:2">
      <c r="A9761" s="102"/>
      <c r="B9761" s="102"/>
    </row>
    <row r="9762" spans="1:2">
      <c r="A9762" s="102"/>
      <c r="B9762" s="102"/>
    </row>
    <row r="9763" spans="1:2">
      <c r="A9763" s="102"/>
      <c r="B9763" s="102"/>
    </row>
    <row r="9764" spans="1:2">
      <c r="A9764" s="102"/>
      <c r="B9764" s="102"/>
    </row>
    <row r="9765" spans="1:2">
      <c r="A9765" s="102"/>
      <c r="B9765" s="102"/>
    </row>
    <row r="9766" spans="1:2">
      <c r="A9766" s="102"/>
      <c r="B9766" s="102"/>
    </row>
    <row r="9767" spans="1:2">
      <c r="A9767" s="102"/>
      <c r="B9767" s="102"/>
    </row>
    <row r="9768" spans="1:2">
      <c r="A9768" s="102"/>
      <c r="B9768" s="102"/>
    </row>
    <row r="9769" spans="1:2">
      <c r="A9769" s="102"/>
      <c r="B9769" s="102"/>
    </row>
    <row r="9770" spans="1:2">
      <c r="A9770" s="102"/>
      <c r="B9770" s="102"/>
    </row>
    <row r="9771" spans="1:2">
      <c r="A9771" s="102"/>
      <c r="B9771" s="102"/>
    </row>
    <row r="9772" spans="1:2">
      <c r="A9772" s="102"/>
      <c r="B9772" s="102"/>
    </row>
    <row r="9773" spans="1:2">
      <c r="A9773" s="102"/>
      <c r="B9773" s="102"/>
    </row>
    <row r="9774" spans="1:2">
      <c r="A9774" s="102"/>
      <c r="B9774" s="102"/>
    </row>
    <row r="9775" spans="1:2">
      <c r="A9775" s="102"/>
      <c r="B9775" s="102"/>
    </row>
    <row r="9776" spans="1:2">
      <c r="A9776" s="102"/>
      <c r="B9776" s="102"/>
    </row>
    <row r="9777" spans="1:2">
      <c r="A9777" s="102"/>
      <c r="B9777" s="102"/>
    </row>
    <row r="9778" spans="1:2">
      <c r="A9778" s="102"/>
      <c r="B9778" s="102"/>
    </row>
    <row r="9779" spans="1:2">
      <c r="A9779" s="102"/>
      <c r="B9779" s="102"/>
    </row>
    <row r="9780" spans="1:2">
      <c r="A9780" s="102"/>
      <c r="B9780" s="102"/>
    </row>
    <row r="9781" spans="1:2">
      <c r="A9781" s="102"/>
      <c r="B9781" s="102"/>
    </row>
    <row r="9782" spans="1:2">
      <c r="A9782" s="102"/>
      <c r="B9782" s="102"/>
    </row>
    <row r="9783" spans="1:2">
      <c r="A9783" s="102"/>
      <c r="B9783" s="102"/>
    </row>
    <row r="9784" spans="1:2">
      <c r="A9784" s="102"/>
      <c r="B9784" s="102"/>
    </row>
    <row r="9785" spans="1:2">
      <c r="A9785" s="102"/>
      <c r="B9785" s="102"/>
    </row>
    <row r="9786" spans="1:2">
      <c r="A9786" s="102"/>
      <c r="B9786" s="102"/>
    </row>
    <row r="9787" spans="1:2">
      <c r="A9787" s="102"/>
      <c r="B9787" s="102"/>
    </row>
    <row r="9788" spans="1:2">
      <c r="A9788" s="102"/>
      <c r="B9788" s="102"/>
    </row>
    <row r="9789" spans="1:2">
      <c r="A9789" s="102"/>
      <c r="B9789" s="102"/>
    </row>
    <row r="9790" spans="1:2">
      <c r="A9790" s="102"/>
      <c r="B9790" s="102"/>
    </row>
    <row r="9791" spans="1:2">
      <c r="A9791" s="102"/>
      <c r="B9791" s="102"/>
    </row>
    <row r="9792" spans="1:2">
      <c r="A9792" s="102"/>
      <c r="B9792" s="102"/>
    </row>
    <row r="9793" spans="1:2">
      <c r="A9793" s="102"/>
      <c r="B9793" s="102"/>
    </row>
    <row r="9794" spans="1:2">
      <c r="A9794" s="102"/>
      <c r="B9794" s="102"/>
    </row>
    <row r="9795" spans="1:2">
      <c r="A9795" s="102"/>
      <c r="B9795" s="102"/>
    </row>
    <row r="9796" spans="1:2">
      <c r="A9796" s="102"/>
      <c r="B9796" s="102"/>
    </row>
    <row r="9797" spans="1:2">
      <c r="A9797" s="102"/>
      <c r="B9797" s="102"/>
    </row>
    <row r="9798" spans="1:2">
      <c r="A9798" s="102"/>
      <c r="B9798" s="102"/>
    </row>
    <row r="9799" spans="1:2">
      <c r="A9799" s="102"/>
      <c r="B9799" s="102"/>
    </row>
    <row r="9800" spans="1:2">
      <c r="A9800" s="102"/>
      <c r="B9800" s="102"/>
    </row>
    <row r="9801" spans="1:2">
      <c r="A9801" s="102"/>
      <c r="B9801" s="102"/>
    </row>
    <row r="9802" spans="1:2">
      <c r="A9802" s="102"/>
      <c r="B9802" s="102"/>
    </row>
    <row r="9803" spans="1:2">
      <c r="A9803" s="102"/>
      <c r="B9803" s="102"/>
    </row>
    <row r="9804" spans="1:2">
      <c r="A9804" s="102"/>
      <c r="B9804" s="102"/>
    </row>
    <row r="9805" spans="1:2">
      <c r="A9805" s="102"/>
      <c r="B9805" s="102"/>
    </row>
    <row r="9806" spans="1:2">
      <c r="A9806" s="102"/>
      <c r="B9806" s="102"/>
    </row>
    <row r="9807" spans="1:2">
      <c r="A9807" s="102"/>
      <c r="B9807" s="102"/>
    </row>
    <row r="9808" spans="1:2">
      <c r="A9808" s="102"/>
      <c r="B9808" s="102"/>
    </row>
    <row r="9809" spans="1:2">
      <c r="A9809" s="102"/>
      <c r="B9809" s="102"/>
    </row>
    <row r="9810" spans="1:2">
      <c r="A9810" s="102"/>
      <c r="B9810" s="102"/>
    </row>
    <row r="9811" spans="1:2">
      <c r="A9811" s="102"/>
      <c r="B9811" s="102"/>
    </row>
    <row r="9812" spans="1:2">
      <c r="A9812" s="102"/>
      <c r="B9812" s="102"/>
    </row>
    <row r="9813" spans="1:2">
      <c r="A9813" s="102"/>
      <c r="B9813" s="102"/>
    </row>
    <row r="9814" spans="1:2">
      <c r="A9814" s="102"/>
      <c r="B9814" s="102"/>
    </row>
    <row r="9815" spans="1:2">
      <c r="A9815" s="102"/>
      <c r="B9815" s="102"/>
    </row>
    <row r="9816" spans="1:2">
      <c r="A9816" s="102"/>
      <c r="B9816" s="102"/>
    </row>
    <row r="9817" spans="1:2">
      <c r="A9817" s="102"/>
      <c r="B9817" s="102"/>
    </row>
    <row r="9818" spans="1:2">
      <c r="A9818" s="102"/>
      <c r="B9818" s="102"/>
    </row>
    <row r="9819" spans="1:2">
      <c r="A9819" s="102"/>
      <c r="B9819" s="102"/>
    </row>
    <row r="9820" spans="1:2">
      <c r="A9820" s="102"/>
      <c r="B9820" s="102"/>
    </row>
    <row r="9821" spans="1:2">
      <c r="A9821" s="102"/>
      <c r="B9821" s="102"/>
    </row>
    <row r="9822" spans="1:2">
      <c r="A9822" s="102"/>
      <c r="B9822" s="102"/>
    </row>
    <row r="9823" spans="1:2">
      <c r="A9823" s="102"/>
      <c r="B9823" s="102"/>
    </row>
    <row r="9824" spans="1:2">
      <c r="A9824" s="102"/>
      <c r="B9824" s="102"/>
    </row>
    <row r="9825" spans="1:2">
      <c r="A9825" s="102"/>
      <c r="B9825" s="102"/>
    </row>
    <row r="9826" spans="1:2">
      <c r="A9826" s="102"/>
      <c r="B9826" s="102"/>
    </row>
    <row r="9827" spans="1:2">
      <c r="A9827" s="102"/>
      <c r="B9827" s="102"/>
    </row>
    <row r="9828" spans="1:2">
      <c r="A9828" s="102"/>
      <c r="B9828" s="102"/>
    </row>
    <row r="9829" spans="1:2">
      <c r="A9829" s="102"/>
      <c r="B9829" s="102"/>
    </row>
    <row r="9830" spans="1:2">
      <c r="A9830" s="102"/>
      <c r="B9830" s="102"/>
    </row>
    <row r="9831" spans="1:2">
      <c r="A9831" s="102"/>
      <c r="B9831" s="102"/>
    </row>
    <row r="9832" spans="1:2">
      <c r="A9832" s="102"/>
      <c r="B9832" s="102"/>
    </row>
    <row r="9833" spans="1:2">
      <c r="A9833" s="102"/>
      <c r="B9833" s="102"/>
    </row>
    <row r="9834" spans="1:2">
      <c r="A9834" s="102"/>
      <c r="B9834" s="102"/>
    </row>
    <row r="9835" spans="1:2">
      <c r="A9835" s="102"/>
      <c r="B9835" s="102"/>
    </row>
    <row r="9836" spans="1:2">
      <c r="A9836" s="102"/>
      <c r="B9836" s="102"/>
    </row>
    <row r="9837" spans="1:2">
      <c r="A9837" s="102"/>
      <c r="B9837" s="102"/>
    </row>
    <row r="9838" spans="1:2">
      <c r="A9838" s="102"/>
      <c r="B9838" s="102"/>
    </row>
    <row r="9839" spans="1:2">
      <c r="A9839" s="102"/>
      <c r="B9839" s="102"/>
    </row>
    <row r="9840" spans="1:2">
      <c r="A9840" s="102"/>
      <c r="B9840" s="102"/>
    </row>
    <row r="9841" spans="1:2">
      <c r="A9841" s="102"/>
      <c r="B9841" s="102"/>
    </row>
    <row r="9842" spans="1:2">
      <c r="A9842" s="102"/>
      <c r="B9842" s="102"/>
    </row>
    <row r="9843" spans="1:2">
      <c r="A9843" s="102"/>
      <c r="B9843" s="102"/>
    </row>
    <row r="9844" spans="1:2">
      <c r="A9844" s="102"/>
      <c r="B9844" s="102"/>
    </row>
    <row r="9845" spans="1:2">
      <c r="A9845" s="102"/>
      <c r="B9845" s="102"/>
    </row>
    <row r="9846" spans="1:2">
      <c r="A9846" s="102"/>
      <c r="B9846" s="102"/>
    </row>
    <row r="9847" spans="1:2">
      <c r="A9847" s="102"/>
      <c r="B9847" s="102"/>
    </row>
    <row r="9848" spans="1:2">
      <c r="A9848" s="102"/>
      <c r="B9848" s="102"/>
    </row>
    <row r="9849" spans="1:2">
      <c r="A9849" s="102"/>
      <c r="B9849" s="102"/>
    </row>
    <row r="9850" spans="1:2">
      <c r="A9850" s="102"/>
      <c r="B9850" s="102"/>
    </row>
    <row r="9851" spans="1:2">
      <c r="A9851" s="102"/>
      <c r="B9851" s="102"/>
    </row>
    <row r="9852" spans="1:2">
      <c r="A9852" s="102"/>
      <c r="B9852" s="102"/>
    </row>
    <row r="9853" spans="1:2">
      <c r="A9853" s="102"/>
      <c r="B9853" s="102"/>
    </row>
    <row r="9854" spans="1:2">
      <c r="A9854" s="102"/>
      <c r="B9854" s="102"/>
    </row>
    <row r="9855" spans="1:2">
      <c r="A9855" s="102"/>
      <c r="B9855" s="102"/>
    </row>
    <row r="9856" spans="1:2">
      <c r="A9856" s="102"/>
      <c r="B9856" s="102"/>
    </row>
    <row r="9857" spans="1:2">
      <c r="A9857" s="102"/>
      <c r="B9857" s="102"/>
    </row>
    <row r="9858" spans="1:2">
      <c r="A9858" s="102"/>
      <c r="B9858" s="102"/>
    </row>
    <row r="9859" spans="1:2">
      <c r="A9859" s="102"/>
      <c r="B9859" s="102"/>
    </row>
    <row r="9860" spans="1:2">
      <c r="A9860" s="102"/>
      <c r="B9860" s="102"/>
    </row>
    <row r="9861" spans="1:2">
      <c r="A9861" s="102"/>
      <c r="B9861" s="102"/>
    </row>
    <row r="9862" spans="1:2">
      <c r="A9862" s="102"/>
      <c r="B9862" s="102"/>
    </row>
    <row r="9863" spans="1:2">
      <c r="A9863" s="102"/>
      <c r="B9863" s="102"/>
    </row>
    <row r="9864" spans="1:2">
      <c r="A9864" s="102"/>
      <c r="B9864" s="102"/>
    </row>
    <row r="9865" spans="1:2">
      <c r="A9865" s="102"/>
      <c r="B9865" s="102"/>
    </row>
    <row r="9866" spans="1:2">
      <c r="A9866" s="102"/>
      <c r="B9866" s="102"/>
    </row>
    <row r="9867" spans="1:2">
      <c r="A9867" s="102"/>
      <c r="B9867" s="102"/>
    </row>
    <row r="9868" spans="1:2">
      <c r="A9868" s="102"/>
      <c r="B9868" s="102"/>
    </row>
    <row r="9869" spans="1:2">
      <c r="A9869" s="102"/>
      <c r="B9869" s="102"/>
    </row>
    <row r="9870" spans="1:2">
      <c r="A9870" s="102"/>
      <c r="B9870" s="102"/>
    </row>
    <row r="9871" spans="1:2">
      <c r="A9871" s="102"/>
      <c r="B9871" s="102"/>
    </row>
    <row r="9872" spans="1:2">
      <c r="A9872" s="102"/>
      <c r="B9872" s="102"/>
    </row>
    <row r="9873" spans="1:2">
      <c r="A9873" s="102"/>
      <c r="B9873" s="102"/>
    </row>
    <row r="9874" spans="1:2">
      <c r="A9874" s="102"/>
      <c r="B9874" s="102"/>
    </row>
    <row r="9875" spans="1:2">
      <c r="A9875" s="102"/>
      <c r="B9875" s="102"/>
    </row>
    <row r="9876" spans="1:2">
      <c r="A9876" s="102"/>
      <c r="B9876" s="102"/>
    </row>
    <row r="9877" spans="1:2">
      <c r="A9877" s="102"/>
      <c r="B9877" s="102"/>
    </row>
    <row r="9878" spans="1:2">
      <c r="A9878" s="102"/>
      <c r="B9878" s="102"/>
    </row>
    <row r="9879" spans="1:2">
      <c r="A9879" s="102"/>
      <c r="B9879" s="102"/>
    </row>
    <row r="9880" spans="1:2">
      <c r="A9880" s="102"/>
      <c r="B9880" s="102"/>
    </row>
    <row r="9881" spans="1:2">
      <c r="A9881" s="102"/>
      <c r="B9881" s="102"/>
    </row>
    <row r="9882" spans="1:2">
      <c r="A9882" s="102"/>
      <c r="B9882" s="102"/>
    </row>
    <row r="9883" spans="1:2">
      <c r="A9883" s="102"/>
      <c r="B9883" s="102"/>
    </row>
    <row r="9884" spans="1:2">
      <c r="A9884" s="102"/>
      <c r="B9884" s="102"/>
    </row>
    <row r="9885" spans="1:2">
      <c r="A9885" s="102"/>
      <c r="B9885" s="102"/>
    </row>
    <row r="9886" spans="1:2">
      <c r="A9886" s="102"/>
      <c r="B9886" s="102"/>
    </row>
    <row r="9887" spans="1:2">
      <c r="A9887" s="102"/>
      <c r="B9887" s="102"/>
    </row>
    <row r="9888" spans="1:2">
      <c r="A9888" s="102"/>
      <c r="B9888" s="102"/>
    </row>
    <row r="9889" spans="1:2">
      <c r="A9889" s="102"/>
      <c r="B9889" s="102"/>
    </row>
    <row r="9890" spans="1:2">
      <c r="A9890" s="102"/>
      <c r="B9890" s="102"/>
    </row>
    <row r="9891" spans="1:2">
      <c r="A9891" s="102"/>
      <c r="B9891" s="102"/>
    </row>
    <row r="9892" spans="1:2">
      <c r="A9892" s="102"/>
      <c r="B9892" s="102"/>
    </row>
    <row r="9893" spans="1:2">
      <c r="A9893" s="102"/>
      <c r="B9893" s="102"/>
    </row>
    <row r="9894" spans="1:2">
      <c r="A9894" s="102"/>
      <c r="B9894" s="102"/>
    </row>
    <row r="9895" spans="1:2">
      <c r="A9895" s="102"/>
      <c r="B9895" s="102"/>
    </row>
    <row r="9896" spans="1:2">
      <c r="A9896" s="102"/>
      <c r="B9896" s="102"/>
    </row>
    <row r="9897" spans="1:2">
      <c r="A9897" s="102"/>
      <c r="B9897" s="102"/>
    </row>
    <row r="9898" spans="1:2">
      <c r="A9898" s="102"/>
      <c r="B9898" s="102"/>
    </row>
    <row r="9899" spans="1:2">
      <c r="A9899" s="102"/>
      <c r="B9899" s="102"/>
    </row>
    <row r="9900" spans="1:2">
      <c r="A9900" s="102"/>
      <c r="B9900" s="102"/>
    </row>
    <row r="9901" spans="1:2">
      <c r="A9901" s="102"/>
      <c r="B9901" s="102"/>
    </row>
    <row r="9902" spans="1:2">
      <c r="A9902" s="102"/>
      <c r="B9902" s="102"/>
    </row>
    <row r="9903" spans="1:2">
      <c r="A9903" s="102"/>
      <c r="B9903" s="102"/>
    </row>
    <row r="9904" spans="1:2">
      <c r="A9904" s="102"/>
      <c r="B9904" s="102"/>
    </row>
    <row r="9905" spans="1:2">
      <c r="A9905" s="102"/>
      <c r="B9905" s="102"/>
    </row>
    <row r="9906" spans="1:2">
      <c r="A9906" s="102"/>
      <c r="B9906" s="102"/>
    </row>
    <row r="9907" spans="1:2">
      <c r="A9907" s="102"/>
      <c r="B9907" s="102"/>
    </row>
    <row r="9908" spans="1:2">
      <c r="A9908" s="102"/>
      <c r="B9908" s="102"/>
    </row>
    <row r="9909" spans="1:2">
      <c r="A9909" s="102"/>
      <c r="B9909" s="102"/>
    </row>
    <row r="9910" spans="1:2">
      <c r="A9910" s="102"/>
      <c r="B9910" s="102"/>
    </row>
    <row r="9911" spans="1:2">
      <c r="A9911" s="102"/>
      <c r="B9911" s="102"/>
    </row>
    <row r="9912" spans="1:2">
      <c r="A9912" s="102"/>
      <c r="B9912" s="102"/>
    </row>
    <row r="9913" spans="1:2">
      <c r="A9913" s="102"/>
      <c r="B9913" s="102"/>
    </row>
    <row r="9914" spans="1:2">
      <c r="A9914" s="102"/>
      <c r="B9914" s="102"/>
    </row>
    <row r="9915" spans="1:2">
      <c r="A9915" s="102"/>
      <c r="B9915" s="102"/>
    </row>
    <row r="9916" spans="1:2">
      <c r="A9916" s="102"/>
      <c r="B9916" s="102"/>
    </row>
    <row r="9917" spans="1:2">
      <c r="A9917" s="102"/>
      <c r="B9917" s="102"/>
    </row>
    <row r="9918" spans="1:2">
      <c r="A9918" s="102"/>
      <c r="B9918" s="102"/>
    </row>
    <row r="9919" spans="1:2">
      <c r="A9919" s="102"/>
      <c r="B9919" s="102"/>
    </row>
    <row r="9920" spans="1:2">
      <c r="A9920" s="102"/>
      <c r="B9920" s="102"/>
    </row>
    <row r="9921" spans="1:2">
      <c r="A9921" s="102"/>
      <c r="B9921" s="102"/>
    </row>
    <row r="9922" spans="1:2">
      <c r="A9922" s="102"/>
      <c r="B9922" s="102"/>
    </row>
    <row r="9923" spans="1:2">
      <c r="A9923" s="102"/>
      <c r="B9923" s="102"/>
    </row>
    <row r="9924" spans="1:2">
      <c r="A9924" s="102"/>
      <c r="B9924" s="102"/>
    </row>
    <row r="9925" spans="1:2">
      <c r="A9925" s="102"/>
      <c r="B9925" s="102"/>
    </row>
    <row r="9926" spans="1:2">
      <c r="A9926" s="102"/>
      <c r="B9926" s="102"/>
    </row>
    <row r="9927" spans="1:2">
      <c r="A9927" s="102"/>
      <c r="B9927" s="102"/>
    </row>
    <row r="9928" spans="1:2">
      <c r="A9928" s="102"/>
      <c r="B9928" s="102"/>
    </row>
    <row r="9929" spans="1:2">
      <c r="A9929" s="102"/>
      <c r="B9929" s="102"/>
    </row>
    <row r="9930" spans="1:2">
      <c r="A9930" s="102"/>
      <c r="B9930" s="102"/>
    </row>
    <row r="9931" spans="1:2">
      <c r="A9931" s="102"/>
      <c r="B9931" s="102"/>
    </row>
    <row r="9932" spans="1:2">
      <c r="A9932" s="102"/>
      <c r="B9932" s="102"/>
    </row>
    <row r="9933" spans="1:2">
      <c r="A9933" s="102"/>
      <c r="B9933" s="102"/>
    </row>
    <row r="9934" spans="1:2">
      <c r="A9934" s="102"/>
      <c r="B9934" s="102"/>
    </row>
    <row r="9935" spans="1:2">
      <c r="A9935" s="102"/>
      <c r="B9935" s="102"/>
    </row>
    <row r="9936" spans="1:2">
      <c r="A9936" s="102"/>
      <c r="B9936" s="102"/>
    </row>
    <row r="9937" spans="1:2">
      <c r="A9937" s="102"/>
      <c r="B9937" s="102"/>
    </row>
    <row r="9938" spans="1:2">
      <c r="A9938" s="102"/>
      <c r="B9938" s="102"/>
    </row>
    <row r="9939" spans="1:2">
      <c r="A9939" s="102"/>
      <c r="B9939" s="102"/>
    </row>
    <row r="9940" spans="1:2">
      <c r="A9940" s="102"/>
      <c r="B9940" s="102"/>
    </row>
    <row r="9941" spans="1:2">
      <c r="A9941" s="102"/>
      <c r="B9941" s="102"/>
    </row>
    <row r="9942" spans="1:2">
      <c r="A9942" s="102"/>
      <c r="B9942" s="102"/>
    </row>
    <row r="9943" spans="1:2">
      <c r="A9943" s="102"/>
      <c r="B9943" s="102"/>
    </row>
    <row r="9944" spans="1:2">
      <c r="A9944" s="102"/>
      <c r="B9944" s="102"/>
    </row>
    <row r="9945" spans="1:2">
      <c r="A9945" s="102"/>
      <c r="B9945" s="102"/>
    </row>
    <row r="9946" spans="1:2">
      <c r="A9946" s="102"/>
      <c r="B9946" s="102"/>
    </row>
    <row r="9947" spans="1:2">
      <c r="A9947" s="102"/>
      <c r="B9947" s="102"/>
    </row>
    <row r="9948" spans="1:2">
      <c r="A9948" s="102"/>
      <c r="B9948" s="102"/>
    </row>
    <row r="9949" spans="1:2">
      <c r="A9949" s="102"/>
      <c r="B9949" s="102"/>
    </row>
    <row r="9950" spans="1:2">
      <c r="A9950" s="102"/>
      <c r="B9950" s="102"/>
    </row>
    <row r="9951" spans="1:2">
      <c r="A9951" s="102"/>
      <c r="B9951" s="102"/>
    </row>
    <row r="9952" spans="1:2">
      <c r="A9952" s="102"/>
      <c r="B9952" s="102"/>
    </row>
    <row r="9953" spans="1:2">
      <c r="A9953" s="102"/>
      <c r="B9953" s="102"/>
    </row>
    <row r="9954" spans="1:2">
      <c r="A9954" s="102"/>
      <c r="B9954" s="102"/>
    </row>
    <row r="9955" spans="1:2">
      <c r="A9955" s="102"/>
      <c r="B9955" s="102"/>
    </row>
    <row r="9956" spans="1:2">
      <c r="A9956" s="102"/>
      <c r="B9956" s="102"/>
    </row>
    <row r="9957" spans="1:2">
      <c r="A9957" s="102"/>
      <c r="B9957" s="102"/>
    </row>
    <row r="9958" spans="1:2">
      <c r="A9958" s="102"/>
      <c r="B9958" s="102"/>
    </row>
    <row r="9959" spans="1:2">
      <c r="A9959" s="102"/>
      <c r="B9959" s="102"/>
    </row>
    <row r="9960" spans="1:2">
      <c r="A9960" s="102"/>
      <c r="B9960" s="102"/>
    </row>
    <row r="9961" spans="1:2">
      <c r="A9961" s="102"/>
      <c r="B9961" s="102"/>
    </row>
    <row r="9962" spans="1:2">
      <c r="A9962" s="102"/>
      <c r="B9962" s="102"/>
    </row>
    <row r="9963" spans="1:2">
      <c r="A9963" s="102"/>
      <c r="B9963" s="102"/>
    </row>
    <row r="9964" spans="1:2">
      <c r="A9964" s="102"/>
      <c r="B9964" s="102"/>
    </row>
    <row r="9965" spans="1:2">
      <c r="A9965" s="102"/>
      <c r="B9965" s="102"/>
    </row>
    <row r="9966" spans="1:2">
      <c r="A9966" s="102"/>
      <c r="B9966" s="102"/>
    </row>
    <row r="9967" spans="1:2">
      <c r="A9967" s="102"/>
      <c r="B9967" s="102"/>
    </row>
    <row r="9968" spans="1:2">
      <c r="A9968" s="102"/>
      <c r="B9968" s="102"/>
    </row>
    <row r="9969" spans="1:2">
      <c r="A9969" s="102"/>
      <c r="B9969" s="102"/>
    </row>
    <row r="9970" spans="1:2">
      <c r="A9970" s="102"/>
      <c r="B9970" s="102"/>
    </row>
    <row r="9971" spans="1:2">
      <c r="A9971" s="102"/>
      <c r="B9971" s="102"/>
    </row>
    <row r="9972" spans="1:2">
      <c r="A9972" s="102"/>
      <c r="B9972" s="102"/>
    </row>
    <row r="9973" spans="1:2">
      <c r="A9973" s="102"/>
      <c r="B9973" s="102"/>
    </row>
    <row r="9974" spans="1:2">
      <c r="A9974" s="102"/>
      <c r="B9974" s="102"/>
    </row>
    <row r="9975" spans="1:2">
      <c r="A9975" s="102"/>
      <c r="B9975" s="102"/>
    </row>
    <row r="9976" spans="1:2">
      <c r="A9976" s="102"/>
      <c r="B9976" s="102"/>
    </row>
    <row r="9977" spans="1:2">
      <c r="A9977" s="102"/>
      <c r="B9977" s="102"/>
    </row>
    <row r="9978" spans="1:2">
      <c r="A9978" s="102"/>
      <c r="B9978" s="102"/>
    </row>
    <row r="9979" spans="1:2">
      <c r="A9979" s="102"/>
      <c r="B9979" s="102"/>
    </row>
    <row r="9980" spans="1:2">
      <c r="A9980" s="102"/>
      <c r="B9980" s="102"/>
    </row>
    <row r="9981" spans="1:2">
      <c r="A9981" s="102"/>
      <c r="B9981" s="102"/>
    </row>
    <row r="9982" spans="1:2">
      <c r="A9982" s="102"/>
      <c r="B9982" s="102"/>
    </row>
    <row r="9983" spans="1:2">
      <c r="A9983" s="102"/>
      <c r="B9983" s="102"/>
    </row>
    <row r="9984" spans="1:2">
      <c r="A9984" s="102"/>
      <c r="B9984" s="102"/>
    </row>
    <row r="9985" spans="1:2">
      <c r="A9985" s="102"/>
      <c r="B9985" s="102"/>
    </row>
    <row r="9986" spans="1:2">
      <c r="A9986" s="102"/>
      <c r="B9986" s="102"/>
    </row>
    <row r="9987" spans="1:2">
      <c r="A9987" s="102"/>
      <c r="B9987" s="102"/>
    </row>
    <row r="9988" spans="1:2">
      <c r="A9988" s="102"/>
      <c r="B9988" s="102"/>
    </row>
    <row r="9989" spans="1:2">
      <c r="A9989" s="102"/>
      <c r="B9989" s="102"/>
    </row>
    <row r="9990" spans="1:2">
      <c r="A9990" s="102"/>
      <c r="B9990" s="102"/>
    </row>
    <row r="9991" spans="1:2">
      <c r="A9991" s="102"/>
      <c r="B9991" s="102"/>
    </row>
    <row r="9992" spans="1:2">
      <c r="A9992" s="102"/>
      <c r="B9992" s="102"/>
    </row>
    <row r="9993" spans="1:2">
      <c r="A9993" s="102"/>
      <c r="B9993" s="102"/>
    </row>
    <row r="9994" spans="1:2">
      <c r="A9994" s="102"/>
      <c r="B9994" s="102"/>
    </row>
    <row r="9995" spans="1:2">
      <c r="A9995" s="102"/>
      <c r="B9995" s="102"/>
    </row>
    <row r="9996" spans="1:2">
      <c r="A9996" s="102"/>
      <c r="B9996" s="102"/>
    </row>
    <row r="9997" spans="1:2">
      <c r="A9997" s="102"/>
      <c r="B9997" s="102"/>
    </row>
    <row r="9998" spans="1:2">
      <c r="A9998" s="102"/>
      <c r="B9998" s="102"/>
    </row>
    <row r="9999" spans="1:2">
      <c r="A9999" s="102"/>
      <c r="B9999" s="102"/>
    </row>
    <row r="10000" spans="1:2">
      <c r="A10000" s="102"/>
      <c r="B10000" s="102"/>
    </row>
    <row r="10001" spans="1:2">
      <c r="A10001" s="102"/>
      <c r="B10001" s="102"/>
    </row>
    <row r="10002" spans="1:2">
      <c r="A10002" s="102"/>
      <c r="B10002" s="102"/>
    </row>
    <row r="10003" spans="1:2">
      <c r="A10003" s="102"/>
      <c r="B10003" s="102"/>
    </row>
    <row r="10004" spans="1:2">
      <c r="A10004" s="102"/>
      <c r="B10004" s="102"/>
    </row>
    <row r="10005" spans="1:2">
      <c r="A10005" s="102"/>
      <c r="B10005" s="102"/>
    </row>
    <row r="10006" spans="1:2">
      <c r="A10006" s="102"/>
      <c r="B10006" s="102"/>
    </row>
    <row r="10007" spans="1:2">
      <c r="A10007" s="102"/>
      <c r="B10007" s="102"/>
    </row>
    <row r="10008" spans="1:2">
      <c r="A10008" s="102"/>
      <c r="B10008" s="102"/>
    </row>
    <row r="10009" spans="1:2">
      <c r="A10009" s="102"/>
      <c r="B10009" s="102"/>
    </row>
    <row r="10010" spans="1:2">
      <c r="A10010" s="102"/>
      <c r="B10010" s="102"/>
    </row>
    <row r="10011" spans="1:2">
      <c r="A10011" s="102"/>
      <c r="B10011" s="102"/>
    </row>
    <row r="10012" spans="1:2">
      <c r="A10012" s="102"/>
      <c r="B10012" s="102"/>
    </row>
    <row r="10013" spans="1:2">
      <c r="A10013" s="102"/>
      <c r="B10013" s="102"/>
    </row>
    <row r="10014" spans="1:2">
      <c r="A10014" s="102"/>
      <c r="B10014" s="102"/>
    </row>
    <row r="10015" spans="1:2">
      <c r="A10015" s="102"/>
      <c r="B10015" s="102"/>
    </row>
    <row r="10016" spans="1:2">
      <c r="A10016" s="102"/>
      <c r="B10016" s="102"/>
    </row>
    <row r="10017" spans="1:2">
      <c r="A10017" s="102"/>
      <c r="B10017" s="102"/>
    </row>
    <row r="10018" spans="1:2">
      <c r="A10018" s="102"/>
      <c r="B10018" s="102"/>
    </row>
    <row r="10019" spans="1:2">
      <c r="A10019" s="102"/>
      <c r="B10019" s="102"/>
    </row>
    <row r="10020" spans="1:2">
      <c r="A10020" s="102"/>
      <c r="B10020" s="102"/>
    </row>
    <row r="10021" spans="1:2">
      <c r="A10021" s="102"/>
      <c r="B10021" s="102"/>
    </row>
    <row r="10022" spans="1:2">
      <c r="A10022" s="102"/>
      <c r="B10022" s="102"/>
    </row>
    <row r="10023" spans="1:2">
      <c r="A10023" s="102"/>
      <c r="B10023" s="102"/>
    </row>
    <row r="10024" spans="1:2">
      <c r="A10024" s="102"/>
      <c r="B10024" s="102"/>
    </row>
    <row r="10025" spans="1:2">
      <c r="A10025" s="102"/>
      <c r="B10025" s="102"/>
    </row>
    <row r="10026" spans="1:2">
      <c r="A10026" s="102"/>
      <c r="B10026" s="102"/>
    </row>
    <row r="10027" spans="1:2">
      <c r="A10027" s="102"/>
      <c r="B10027" s="102"/>
    </row>
    <row r="10028" spans="1:2">
      <c r="A10028" s="102"/>
      <c r="B10028" s="102"/>
    </row>
    <row r="10029" spans="1:2">
      <c r="A10029" s="102"/>
      <c r="B10029" s="102"/>
    </row>
    <row r="10030" spans="1:2">
      <c r="A10030" s="102"/>
      <c r="B10030" s="102"/>
    </row>
    <row r="10031" spans="1:2">
      <c r="A10031" s="102"/>
      <c r="B10031" s="102"/>
    </row>
    <row r="10032" spans="1:2">
      <c r="A10032" s="102"/>
      <c r="B10032" s="102"/>
    </row>
    <row r="10033" spans="1:2">
      <c r="A10033" s="102"/>
      <c r="B10033" s="102"/>
    </row>
    <row r="10034" spans="1:2">
      <c r="A10034" s="102"/>
      <c r="B10034" s="102"/>
    </row>
    <row r="10035" spans="1:2">
      <c r="A10035" s="102"/>
      <c r="B10035" s="102"/>
    </row>
    <row r="10036" spans="1:2">
      <c r="A10036" s="102"/>
      <c r="B10036" s="102"/>
    </row>
    <row r="10037" spans="1:2">
      <c r="A10037" s="102"/>
      <c r="B10037" s="102"/>
    </row>
    <row r="10038" spans="1:2">
      <c r="A10038" s="102"/>
      <c r="B10038" s="102"/>
    </row>
    <row r="10039" spans="1:2">
      <c r="A10039" s="102"/>
      <c r="B10039" s="102"/>
    </row>
    <row r="10040" spans="1:2">
      <c r="A10040" s="102"/>
      <c r="B10040" s="102"/>
    </row>
    <row r="10041" spans="1:2">
      <c r="A10041" s="102"/>
      <c r="B10041" s="102"/>
    </row>
    <row r="10042" spans="1:2">
      <c r="A10042" s="102"/>
      <c r="B10042" s="102"/>
    </row>
    <row r="10043" spans="1:2">
      <c r="A10043" s="102"/>
      <c r="B10043" s="102"/>
    </row>
    <row r="10044" spans="1:2">
      <c r="A10044" s="102"/>
      <c r="B10044" s="102"/>
    </row>
    <row r="10045" spans="1:2">
      <c r="A10045" s="102"/>
      <c r="B10045" s="102"/>
    </row>
    <row r="10046" spans="1:2">
      <c r="A10046" s="102"/>
      <c r="B10046" s="102"/>
    </row>
    <row r="10047" spans="1:2">
      <c r="A10047" s="102"/>
      <c r="B10047" s="102"/>
    </row>
    <row r="10048" spans="1:2">
      <c r="A10048" s="102"/>
      <c r="B10048" s="102"/>
    </row>
    <row r="10049" spans="1:2">
      <c r="A10049" s="102"/>
      <c r="B10049" s="102"/>
    </row>
    <row r="10050" spans="1:2">
      <c r="A10050" s="102"/>
      <c r="B10050" s="102"/>
    </row>
    <row r="10051" spans="1:2">
      <c r="A10051" s="102"/>
      <c r="B10051" s="102"/>
    </row>
    <row r="10052" spans="1:2">
      <c r="A10052" s="102"/>
      <c r="B10052" s="102"/>
    </row>
    <row r="10053" spans="1:2">
      <c r="A10053" s="102"/>
      <c r="B10053" s="102"/>
    </row>
    <row r="10054" spans="1:2">
      <c r="A10054" s="102"/>
      <c r="B10054" s="102"/>
    </row>
    <row r="10055" spans="1:2">
      <c r="A10055" s="102"/>
      <c r="B10055" s="102"/>
    </row>
    <row r="10056" spans="1:2">
      <c r="A10056" s="102"/>
      <c r="B10056" s="102"/>
    </row>
    <row r="10057" spans="1:2">
      <c r="A10057" s="102"/>
      <c r="B10057" s="102"/>
    </row>
    <row r="10058" spans="1:2">
      <c r="A10058" s="102"/>
      <c r="B10058" s="102"/>
    </row>
    <row r="10059" spans="1:2">
      <c r="A10059" s="102"/>
      <c r="B10059" s="102"/>
    </row>
    <row r="10060" spans="1:2">
      <c r="A10060" s="102"/>
      <c r="B10060" s="102"/>
    </row>
    <row r="10061" spans="1:2">
      <c r="A10061" s="102"/>
      <c r="B10061" s="102"/>
    </row>
    <row r="10062" spans="1:2">
      <c r="A10062" s="102"/>
      <c r="B10062" s="102"/>
    </row>
    <row r="10063" spans="1:2">
      <c r="A10063" s="102"/>
      <c r="B10063" s="102"/>
    </row>
    <row r="10064" spans="1:2">
      <c r="A10064" s="102"/>
      <c r="B10064" s="102"/>
    </row>
    <row r="10065" spans="1:2">
      <c r="A10065" s="102"/>
      <c r="B10065" s="102"/>
    </row>
    <row r="10066" spans="1:2">
      <c r="A10066" s="102"/>
      <c r="B10066" s="102"/>
    </row>
    <row r="10067" spans="1:2">
      <c r="A10067" s="102"/>
      <c r="B10067" s="102"/>
    </row>
    <row r="10068" spans="1:2">
      <c r="A10068" s="102"/>
      <c r="B10068" s="102"/>
    </row>
    <row r="10069" spans="1:2">
      <c r="A10069" s="102"/>
      <c r="B10069" s="102"/>
    </row>
    <row r="10070" spans="1:2">
      <c r="A10070" s="102"/>
      <c r="B10070" s="102"/>
    </row>
    <row r="10071" spans="1:2">
      <c r="A10071" s="102"/>
      <c r="B10071" s="102"/>
    </row>
    <row r="10072" spans="1:2">
      <c r="A10072" s="102"/>
      <c r="B10072" s="102"/>
    </row>
    <row r="10073" spans="1:2">
      <c r="A10073" s="102"/>
      <c r="B10073" s="102"/>
    </row>
    <row r="10074" spans="1:2">
      <c r="A10074" s="102"/>
      <c r="B10074" s="102"/>
    </row>
    <row r="10075" spans="1:2">
      <c r="A10075" s="102"/>
      <c r="B10075" s="102"/>
    </row>
    <row r="10076" spans="1:2">
      <c r="A10076" s="102"/>
      <c r="B10076" s="102"/>
    </row>
    <row r="10077" spans="1:2">
      <c r="A10077" s="102"/>
      <c r="B10077" s="102"/>
    </row>
    <row r="10078" spans="1:2">
      <c r="A10078" s="102"/>
      <c r="B10078" s="102"/>
    </row>
    <row r="10079" spans="1:2">
      <c r="A10079" s="102"/>
      <c r="B10079" s="102"/>
    </row>
    <row r="10080" spans="1:2">
      <c r="A10080" s="102"/>
      <c r="B10080" s="102"/>
    </row>
    <row r="10081" spans="1:2">
      <c r="A10081" s="102"/>
      <c r="B10081" s="102"/>
    </row>
    <row r="10082" spans="1:2">
      <c r="A10082" s="102"/>
      <c r="B10082" s="102"/>
    </row>
    <row r="10083" spans="1:2">
      <c r="A10083" s="102"/>
      <c r="B10083" s="102"/>
    </row>
    <row r="10084" spans="1:2">
      <c r="A10084" s="102"/>
      <c r="B10084" s="102"/>
    </row>
    <row r="10085" spans="1:2">
      <c r="A10085" s="102"/>
      <c r="B10085" s="102"/>
    </row>
    <row r="10086" spans="1:2">
      <c r="A10086" s="102"/>
      <c r="B10086" s="102"/>
    </row>
    <row r="10087" spans="1:2">
      <c r="A10087" s="102"/>
      <c r="B10087" s="102"/>
    </row>
    <row r="10088" spans="1:2">
      <c r="A10088" s="102"/>
      <c r="B10088" s="102"/>
    </row>
    <row r="10089" spans="1:2">
      <c r="A10089" s="102"/>
      <c r="B10089" s="102"/>
    </row>
    <row r="10090" spans="1:2">
      <c r="A10090" s="102"/>
      <c r="B10090" s="102"/>
    </row>
    <row r="10091" spans="1:2">
      <c r="A10091" s="102"/>
      <c r="B10091" s="102"/>
    </row>
    <row r="10092" spans="1:2">
      <c r="A10092" s="102"/>
      <c r="B10092" s="102"/>
    </row>
    <row r="10093" spans="1:2">
      <c r="A10093" s="102"/>
      <c r="B10093" s="102"/>
    </row>
    <row r="10094" spans="1:2">
      <c r="A10094" s="102"/>
      <c r="B10094" s="102"/>
    </row>
    <row r="10095" spans="1:2">
      <c r="A10095" s="102"/>
      <c r="B10095" s="102"/>
    </row>
    <row r="10096" spans="1:2">
      <c r="A10096" s="102"/>
      <c r="B10096" s="102"/>
    </row>
    <row r="10097" spans="1:2">
      <c r="A10097" s="102"/>
      <c r="B10097" s="102"/>
    </row>
    <row r="10098" spans="1:2">
      <c r="A10098" s="102"/>
      <c r="B10098" s="102"/>
    </row>
    <row r="10099" spans="1:2">
      <c r="A10099" s="102"/>
      <c r="B10099" s="102"/>
    </row>
    <row r="10100" spans="1:2">
      <c r="A10100" s="102"/>
      <c r="B10100" s="102"/>
    </row>
    <row r="10101" spans="1:2">
      <c r="A10101" s="102"/>
      <c r="B10101" s="102"/>
    </row>
    <row r="10102" spans="1:2">
      <c r="A10102" s="102"/>
      <c r="B10102" s="102"/>
    </row>
    <row r="10103" spans="1:2">
      <c r="A10103" s="102"/>
      <c r="B10103" s="102"/>
    </row>
    <row r="10104" spans="1:2">
      <c r="A10104" s="102"/>
      <c r="B10104" s="102"/>
    </row>
    <row r="10105" spans="1:2">
      <c r="A10105" s="102"/>
      <c r="B10105" s="102"/>
    </row>
    <row r="10106" spans="1:2">
      <c r="A10106" s="102"/>
      <c r="B10106" s="102"/>
    </row>
    <row r="10107" spans="1:2">
      <c r="A10107" s="102"/>
      <c r="B10107" s="102"/>
    </row>
    <row r="10108" spans="1:2">
      <c r="A10108" s="102"/>
      <c r="B10108" s="102"/>
    </row>
    <row r="10109" spans="1:2">
      <c r="A10109" s="102"/>
      <c r="B10109" s="102"/>
    </row>
    <row r="10110" spans="1:2">
      <c r="A10110" s="102"/>
      <c r="B10110" s="102"/>
    </row>
    <row r="10111" spans="1:2">
      <c r="A10111" s="102"/>
      <c r="B10111" s="102"/>
    </row>
    <row r="10112" spans="1:2">
      <c r="A10112" s="102"/>
      <c r="B10112" s="102"/>
    </row>
    <row r="10113" spans="1:2">
      <c r="A10113" s="102"/>
      <c r="B10113" s="102"/>
    </row>
    <row r="10114" spans="1:2">
      <c r="A10114" s="102"/>
      <c r="B10114" s="102"/>
    </row>
    <row r="10115" spans="1:2">
      <c r="A10115" s="102"/>
      <c r="B10115" s="102"/>
    </row>
    <row r="10116" spans="1:2">
      <c r="A10116" s="102"/>
      <c r="B10116" s="102"/>
    </row>
    <row r="10117" spans="1:2">
      <c r="A10117" s="102"/>
      <c r="B10117" s="102"/>
    </row>
    <row r="10118" spans="1:2">
      <c r="A10118" s="102"/>
      <c r="B10118" s="102"/>
    </row>
    <row r="10119" spans="1:2">
      <c r="A10119" s="102"/>
      <c r="B10119" s="102"/>
    </row>
    <row r="10120" spans="1:2">
      <c r="A10120" s="102"/>
      <c r="B10120" s="102"/>
    </row>
    <row r="10121" spans="1:2">
      <c r="A10121" s="102"/>
      <c r="B10121" s="102"/>
    </row>
    <row r="10122" spans="1:2">
      <c r="A10122" s="102"/>
      <c r="B10122" s="102"/>
    </row>
    <row r="10123" spans="1:2">
      <c r="A10123" s="102"/>
      <c r="B10123" s="102"/>
    </row>
    <row r="10124" spans="1:2">
      <c r="A10124" s="102"/>
      <c r="B10124" s="102"/>
    </row>
    <row r="10125" spans="1:2">
      <c r="A10125" s="102"/>
      <c r="B10125" s="102"/>
    </row>
    <row r="10126" spans="1:2">
      <c r="A10126" s="102"/>
      <c r="B10126" s="102"/>
    </row>
    <row r="10127" spans="1:2">
      <c r="A10127" s="102"/>
      <c r="B10127" s="102"/>
    </row>
    <row r="10128" spans="1:2">
      <c r="A10128" s="102"/>
      <c r="B10128" s="102"/>
    </row>
    <row r="10129" spans="1:2">
      <c r="A10129" s="102"/>
      <c r="B10129" s="102"/>
    </row>
    <row r="10130" spans="1:2">
      <c r="A10130" s="102"/>
      <c r="B10130" s="102"/>
    </row>
    <row r="10131" spans="1:2">
      <c r="A10131" s="102"/>
      <c r="B10131" s="102"/>
    </row>
    <row r="10132" spans="1:2">
      <c r="A10132" s="102"/>
      <c r="B10132" s="102"/>
    </row>
    <row r="10133" spans="1:2">
      <c r="A10133" s="102"/>
      <c r="B10133" s="102"/>
    </row>
    <row r="10134" spans="1:2">
      <c r="A10134" s="102"/>
      <c r="B10134" s="102"/>
    </row>
    <row r="10135" spans="1:2">
      <c r="A10135" s="102"/>
      <c r="B10135" s="102"/>
    </row>
    <row r="10136" spans="1:2">
      <c r="A10136" s="102"/>
      <c r="B10136" s="102"/>
    </row>
    <row r="10137" spans="1:2">
      <c r="A10137" s="102"/>
      <c r="B10137" s="102"/>
    </row>
    <row r="10138" spans="1:2">
      <c r="A10138" s="102"/>
      <c r="B10138" s="102"/>
    </row>
    <row r="10139" spans="1:2">
      <c r="A10139" s="102"/>
      <c r="B10139" s="102"/>
    </row>
    <row r="10140" spans="1:2">
      <c r="A10140" s="102"/>
      <c r="B10140" s="102"/>
    </row>
    <row r="10141" spans="1:2">
      <c r="A10141" s="102"/>
      <c r="B10141" s="102"/>
    </row>
    <row r="10142" spans="1:2">
      <c r="A10142" s="102"/>
      <c r="B10142" s="102"/>
    </row>
    <row r="10143" spans="1:2">
      <c r="A10143" s="102"/>
      <c r="B10143" s="102"/>
    </row>
    <row r="10144" spans="1:2">
      <c r="A10144" s="102"/>
      <c r="B10144" s="102"/>
    </row>
    <row r="10145" spans="1:2">
      <c r="A10145" s="102"/>
      <c r="B10145" s="102"/>
    </row>
    <row r="10146" spans="1:2">
      <c r="A10146" s="102"/>
      <c r="B10146" s="102"/>
    </row>
    <row r="10147" spans="1:2">
      <c r="A10147" s="102"/>
      <c r="B10147" s="102"/>
    </row>
    <row r="10148" spans="1:2">
      <c r="A10148" s="102"/>
      <c r="B10148" s="102"/>
    </row>
    <row r="10149" spans="1:2">
      <c r="A10149" s="102"/>
      <c r="B10149" s="102"/>
    </row>
    <row r="10150" spans="1:2">
      <c r="A10150" s="102"/>
      <c r="B10150" s="102"/>
    </row>
    <row r="10151" spans="1:2">
      <c r="A10151" s="102"/>
      <c r="B10151" s="102"/>
    </row>
    <row r="10152" spans="1:2">
      <c r="A10152" s="102"/>
      <c r="B10152" s="102"/>
    </row>
    <row r="10153" spans="1:2">
      <c r="A10153" s="102"/>
      <c r="B10153" s="102"/>
    </row>
    <row r="10154" spans="1:2">
      <c r="A10154" s="102"/>
      <c r="B10154" s="102"/>
    </row>
    <row r="10155" spans="1:2">
      <c r="A10155" s="102"/>
      <c r="B10155" s="102"/>
    </row>
    <row r="10156" spans="1:2">
      <c r="A10156" s="102"/>
      <c r="B10156" s="102"/>
    </row>
    <row r="10157" spans="1:2">
      <c r="A10157" s="102"/>
      <c r="B10157" s="102"/>
    </row>
    <row r="10158" spans="1:2">
      <c r="A10158" s="102"/>
      <c r="B10158" s="102"/>
    </row>
    <row r="10159" spans="1:2">
      <c r="A10159" s="102"/>
      <c r="B10159" s="102"/>
    </row>
    <row r="10160" spans="1:2">
      <c r="A10160" s="102"/>
      <c r="B10160" s="102"/>
    </row>
    <row r="10161" spans="1:2">
      <c r="A10161" s="102"/>
      <c r="B10161" s="102"/>
    </row>
    <row r="10162" spans="1:2">
      <c r="A10162" s="102"/>
      <c r="B10162" s="102"/>
    </row>
    <row r="10163" spans="1:2">
      <c r="A10163" s="102"/>
      <c r="B10163" s="102"/>
    </row>
    <row r="10164" spans="1:2">
      <c r="A10164" s="102"/>
      <c r="B10164" s="102"/>
    </row>
    <row r="10165" spans="1:2">
      <c r="A10165" s="102"/>
      <c r="B10165" s="102"/>
    </row>
    <row r="10166" spans="1:2">
      <c r="A10166" s="102"/>
      <c r="B10166" s="102"/>
    </row>
    <row r="10167" spans="1:2">
      <c r="A10167" s="102"/>
      <c r="B10167" s="102"/>
    </row>
    <row r="10168" spans="1:2">
      <c r="A10168" s="102"/>
      <c r="B10168" s="102"/>
    </row>
    <row r="10169" spans="1:2">
      <c r="A10169" s="102"/>
      <c r="B10169" s="102"/>
    </row>
    <row r="10170" spans="1:2">
      <c r="A10170" s="102"/>
      <c r="B10170" s="102"/>
    </row>
    <row r="10171" spans="1:2">
      <c r="A10171" s="102"/>
      <c r="B10171" s="102"/>
    </row>
    <row r="10172" spans="1:2">
      <c r="A10172" s="102"/>
      <c r="B10172" s="102"/>
    </row>
    <row r="10173" spans="1:2">
      <c r="A10173" s="102"/>
      <c r="B10173" s="102"/>
    </row>
    <row r="10174" spans="1:2">
      <c r="A10174" s="102"/>
      <c r="B10174" s="102"/>
    </row>
    <row r="10175" spans="1:2">
      <c r="A10175" s="102"/>
      <c r="B10175" s="102"/>
    </row>
    <row r="10176" spans="1:2">
      <c r="A10176" s="102"/>
      <c r="B10176" s="102"/>
    </row>
    <row r="10177" spans="1:2">
      <c r="A10177" s="102"/>
      <c r="B10177" s="102"/>
    </row>
    <row r="10178" spans="1:2">
      <c r="A10178" s="102"/>
      <c r="B10178" s="102"/>
    </row>
    <row r="10179" spans="1:2">
      <c r="A10179" s="102"/>
      <c r="B10179" s="102"/>
    </row>
    <row r="10180" spans="1:2">
      <c r="A10180" s="102"/>
      <c r="B10180" s="102"/>
    </row>
    <row r="10181" spans="1:2">
      <c r="A10181" s="102"/>
      <c r="B10181" s="102"/>
    </row>
    <row r="10182" spans="1:2">
      <c r="A10182" s="102"/>
      <c r="B10182" s="102"/>
    </row>
    <row r="10183" spans="1:2">
      <c r="A10183" s="102"/>
      <c r="B10183" s="102"/>
    </row>
    <row r="10184" spans="1:2">
      <c r="A10184" s="102"/>
      <c r="B10184" s="102"/>
    </row>
    <row r="10185" spans="1:2">
      <c r="A10185" s="102"/>
      <c r="B10185" s="102"/>
    </row>
    <row r="10186" spans="1:2">
      <c r="A10186" s="102"/>
      <c r="B10186" s="102"/>
    </row>
    <row r="10187" spans="1:2">
      <c r="A10187" s="102"/>
      <c r="B10187" s="102"/>
    </row>
    <row r="10188" spans="1:2">
      <c r="A10188" s="102"/>
      <c r="B10188" s="102"/>
    </row>
    <row r="10189" spans="1:2">
      <c r="A10189" s="102"/>
      <c r="B10189" s="102"/>
    </row>
    <row r="10190" spans="1:2">
      <c r="A10190" s="102"/>
      <c r="B10190" s="102"/>
    </row>
    <row r="10191" spans="1:2">
      <c r="A10191" s="102"/>
      <c r="B10191" s="102"/>
    </row>
    <row r="10192" spans="1:2">
      <c r="A10192" s="102"/>
      <c r="B10192" s="102"/>
    </row>
    <row r="10193" spans="1:2">
      <c r="A10193" s="102"/>
      <c r="B10193" s="102"/>
    </row>
    <row r="10194" spans="1:2">
      <c r="A10194" s="102"/>
      <c r="B10194" s="102"/>
    </row>
    <row r="10195" spans="1:2">
      <c r="A10195" s="102"/>
      <c r="B10195" s="102"/>
    </row>
    <row r="10196" spans="1:2">
      <c r="A10196" s="102"/>
      <c r="B10196" s="102"/>
    </row>
    <row r="10197" spans="1:2">
      <c r="A10197" s="102"/>
      <c r="B10197" s="102"/>
    </row>
    <row r="10198" spans="1:2">
      <c r="A10198" s="102"/>
      <c r="B10198" s="102"/>
    </row>
    <row r="10199" spans="1:2">
      <c r="A10199" s="102"/>
      <c r="B10199" s="102"/>
    </row>
    <row r="10200" spans="1:2">
      <c r="A10200" s="102"/>
      <c r="B10200" s="102"/>
    </row>
    <row r="10201" spans="1:2">
      <c r="A10201" s="102"/>
      <c r="B10201" s="102"/>
    </row>
    <row r="10202" spans="1:2">
      <c r="A10202" s="102"/>
      <c r="B10202" s="102"/>
    </row>
    <row r="10203" spans="1:2">
      <c r="A10203" s="102"/>
      <c r="B10203" s="102"/>
    </row>
    <row r="10204" spans="1:2">
      <c r="A10204" s="102"/>
      <c r="B10204" s="102"/>
    </row>
    <row r="10205" spans="1:2">
      <c r="A10205" s="102"/>
      <c r="B10205" s="102"/>
    </row>
    <row r="10206" spans="1:2">
      <c r="A10206" s="102"/>
      <c r="B10206" s="102"/>
    </row>
    <row r="10207" spans="1:2">
      <c r="A10207" s="102"/>
      <c r="B10207" s="102"/>
    </row>
    <row r="10208" spans="1:2">
      <c r="A10208" s="102"/>
      <c r="B10208" s="102"/>
    </row>
    <row r="10209" spans="1:2">
      <c r="A10209" s="102"/>
      <c r="B10209" s="102"/>
    </row>
    <row r="10210" spans="1:2">
      <c r="A10210" s="102"/>
      <c r="B10210" s="102"/>
    </row>
    <row r="10211" spans="1:2">
      <c r="A10211" s="102"/>
      <c r="B10211" s="102"/>
    </row>
    <row r="10212" spans="1:2">
      <c r="A10212" s="102"/>
      <c r="B10212" s="102"/>
    </row>
    <row r="10213" spans="1:2">
      <c r="A10213" s="102"/>
      <c r="B10213" s="102"/>
    </row>
    <row r="10214" spans="1:2">
      <c r="A10214" s="102"/>
      <c r="B10214" s="102"/>
    </row>
    <row r="10215" spans="1:2">
      <c r="A10215" s="102"/>
      <c r="B10215" s="102"/>
    </row>
    <row r="10216" spans="1:2">
      <c r="A10216" s="102"/>
      <c r="B10216" s="102"/>
    </row>
    <row r="10217" spans="1:2">
      <c r="A10217" s="102"/>
      <c r="B10217" s="102"/>
    </row>
    <row r="10218" spans="1:2">
      <c r="A10218" s="102"/>
      <c r="B10218" s="102"/>
    </row>
    <row r="10219" spans="1:2">
      <c r="A10219" s="102"/>
      <c r="B10219" s="102"/>
    </row>
    <row r="10220" spans="1:2">
      <c r="A10220" s="102"/>
      <c r="B10220" s="102"/>
    </row>
    <row r="10221" spans="1:2">
      <c r="A10221" s="102"/>
      <c r="B10221" s="102"/>
    </row>
    <row r="10222" spans="1:2">
      <c r="A10222" s="102"/>
      <c r="B10222" s="102"/>
    </row>
    <row r="10223" spans="1:2">
      <c r="A10223" s="102"/>
      <c r="B10223" s="102"/>
    </row>
    <row r="10224" spans="1:2">
      <c r="A10224" s="102"/>
      <c r="B10224" s="102"/>
    </row>
    <row r="10225" spans="1:2">
      <c r="A10225" s="102"/>
      <c r="B10225" s="102"/>
    </row>
    <row r="10226" spans="1:2">
      <c r="A10226" s="102"/>
      <c r="B10226" s="102"/>
    </row>
    <row r="10227" spans="1:2">
      <c r="A10227" s="102"/>
      <c r="B10227" s="102"/>
    </row>
    <row r="10228" spans="1:2">
      <c r="A10228" s="102"/>
      <c r="B10228" s="102"/>
    </row>
    <row r="10229" spans="1:2">
      <c r="A10229" s="102"/>
      <c r="B10229" s="102"/>
    </row>
    <row r="10230" spans="1:2">
      <c r="A10230" s="102"/>
      <c r="B10230" s="102"/>
    </row>
    <row r="10231" spans="1:2">
      <c r="A10231" s="102"/>
      <c r="B10231" s="102"/>
    </row>
    <row r="10232" spans="1:2">
      <c r="A10232" s="102"/>
      <c r="B10232" s="102"/>
    </row>
    <row r="10233" spans="1:2">
      <c r="A10233" s="102"/>
      <c r="B10233" s="102"/>
    </row>
    <row r="10234" spans="1:2">
      <c r="A10234" s="102"/>
      <c r="B10234" s="102"/>
    </row>
    <row r="10235" spans="1:2">
      <c r="A10235" s="102"/>
      <c r="B10235" s="102"/>
    </row>
    <row r="10236" spans="1:2">
      <c r="A10236" s="102"/>
      <c r="B10236" s="102"/>
    </row>
    <row r="10237" spans="1:2">
      <c r="A10237" s="102"/>
      <c r="B10237" s="102"/>
    </row>
    <row r="10238" spans="1:2">
      <c r="A10238" s="102"/>
      <c r="B10238" s="102"/>
    </row>
    <row r="10239" spans="1:2">
      <c r="A10239" s="102"/>
      <c r="B10239" s="102"/>
    </row>
    <row r="10240" spans="1:2">
      <c r="A10240" s="102"/>
      <c r="B10240" s="102"/>
    </row>
    <row r="10241" spans="1:2">
      <c r="A10241" s="102"/>
      <c r="B10241" s="102"/>
    </row>
    <row r="10242" spans="1:2">
      <c r="A10242" s="102"/>
      <c r="B10242" s="102"/>
    </row>
    <row r="10243" spans="1:2">
      <c r="A10243" s="102"/>
      <c r="B10243" s="102"/>
    </row>
    <row r="10244" spans="1:2">
      <c r="A10244" s="102"/>
      <c r="B10244" s="102"/>
    </row>
    <row r="10245" spans="1:2">
      <c r="A10245" s="102"/>
      <c r="B10245" s="102"/>
    </row>
    <row r="10246" spans="1:2">
      <c r="A10246" s="102"/>
      <c r="B10246" s="102"/>
    </row>
    <row r="10247" spans="1:2">
      <c r="A10247" s="102"/>
      <c r="B10247" s="102"/>
    </row>
    <row r="10248" spans="1:2">
      <c r="A10248" s="102"/>
      <c r="B10248" s="102"/>
    </row>
    <row r="10249" spans="1:2">
      <c r="A10249" s="102"/>
      <c r="B10249" s="102"/>
    </row>
    <row r="10250" spans="1:2">
      <c r="A10250" s="102"/>
      <c r="B10250" s="102"/>
    </row>
    <row r="10251" spans="1:2">
      <c r="A10251" s="102"/>
      <c r="B10251" s="102"/>
    </row>
    <row r="10252" spans="1:2">
      <c r="A10252" s="102"/>
      <c r="B10252" s="102"/>
    </row>
    <row r="10253" spans="1:2">
      <c r="A10253" s="102"/>
      <c r="B10253" s="102"/>
    </row>
    <row r="10254" spans="1:2">
      <c r="A10254" s="102"/>
      <c r="B10254" s="102"/>
    </row>
    <row r="10255" spans="1:2">
      <c r="A10255" s="102"/>
      <c r="B10255" s="102"/>
    </row>
    <row r="10256" spans="1:2">
      <c r="A10256" s="102"/>
      <c r="B10256" s="102"/>
    </row>
    <row r="10257" spans="1:2">
      <c r="A10257" s="102"/>
      <c r="B10257" s="102"/>
    </row>
    <row r="10258" spans="1:2">
      <c r="A10258" s="102"/>
      <c r="B10258" s="102"/>
    </row>
    <row r="10259" spans="1:2">
      <c r="A10259" s="102"/>
      <c r="B10259" s="102"/>
    </row>
    <row r="10260" spans="1:2">
      <c r="A10260" s="102"/>
      <c r="B10260" s="102"/>
    </row>
    <row r="10261" spans="1:2">
      <c r="A10261" s="102"/>
      <c r="B10261" s="102"/>
    </row>
    <row r="10262" spans="1:2">
      <c r="A10262" s="102"/>
      <c r="B10262" s="102"/>
    </row>
    <row r="10263" spans="1:2">
      <c r="A10263" s="102"/>
      <c r="B10263" s="102"/>
    </row>
    <row r="10264" spans="1:2">
      <c r="A10264" s="102"/>
      <c r="B10264" s="102"/>
    </row>
    <row r="10265" spans="1:2">
      <c r="A10265" s="102"/>
      <c r="B10265" s="102"/>
    </row>
    <row r="10266" spans="1:2">
      <c r="A10266" s="102"/>
      <c r="B10266" s="102"/>
    </row>
    <row r="10267" spans="1:2">
      <c r="A10267" s="102"/>
      <c r="B10267" s="102"/>
    </row>
    <row r="10268" spans="1:2">
      <c r="A10268" s="102"/>
      <c r="B10268" s="102"/>
    </row>
    <row r="10269" spans="1:2">
      <c r="A10269" s="102"/>
      <c r="B10269" s="102"/>
    </row>
    <row r="10270" spans="1:2">
      <c r="A10270" s="102"/>
      <c r="B10270" s="102"/>
    </row>
    <row r="10271" spans="1:2">
      <c r="A10271" s="102"/>
      <c r="B10271" s="102"/>
    </row>
    <row r="10272" spans="1:2">
      <c r="A10272" s="102"/>
      <c r="B10272" s="102"/>
    </row>
    <row r="10273" spans="1:2">
      <c r="A10273" s="102"/>
      <c r="B10273" s="102"/>
    </row>
    <row r="10274" spans="1:2">
      <c r="A10274" s="102"/>
      <c r="B10274" s="102"/>
    </row>
    <row r="10275" spans="1:2">
      <c r="A10275" s="102"/>
      <c r="B10275" s="102"/>
    </row>
    <row r="10276" spans="1:2">
      <c r="A10276" s="102"/>
      <c r="B10276" s="102"/>
    </row>
    <row r="10277" spans="1:2">
      <c r="A10277" s="102"/>
      <c r="B10277" s="102"/>
    </row>
    <row r="10278" spans="1:2">
      <c r="A10278" s="102"/>
      <c r="B10278" s="102"/>
    </row>
    <row r="10279" spans="1:2">
      <c r="A10279" s="102"/>
      <c r="B10279" s="102"/>
    </row>
    <row r="10280" spans="1:2">
      <c r="A10280" s="102"/>
      <c r="B10280" s="102"/>
    </row>
    <row r="10281" spans="1:2">
      <c r="A10281" s="102"/>
      <c r="B10281" s="102"/>
    </row>
    <row r="10282" spans="1:2">
      <c r="A10282" s="102"/>
      <c r="B10282" s="102"/>
    </row>
    <row r="10283" spans="1:2">
      <c r="A10283" s="102"/>
      <c r="B10283" s="102"/>
    </row>
    <row r="10284" spans="1:2">
      <c r="A10284" s="102"/>
      <c r="B10284" s="102"/>
    </row>
    <row r="10285" spans="1:2">
      <c r="A10285" s="102"/>
      <c r="B10285" s="102"/>
    </row>
    <row r="10286" spans="1:2">
      <c r="A10286" s="102"/>
      <c r="B10286" s="102"/>
    </row>
    <row r="10287" spans="1:2">
      <c r="A10287" s="102"/>
      <c r="B10287" s="102"/>
    </row>
    <row r="10288" spans="1:2">
      <c r="A10288" s="102"/>
      <c r="B10288" s="102"/>
    </row>
    <row r="10289" spans="1:2">
      <c r="A10289" s="102"/>
      <c r="B10289" s="102"/>
    </row>
    <row r="10290" spans="1:2">
      <c r="A10290" s="102"/>
      <c r="B10290" s="102"/>
    </row>
    <row r="10291" spans="1:2">
      <c r="A10291" s="102"/>
      <c r="B10291" s="102"/>
    </row>
    <row r="10292" spans="1:2">
      <c r="A10292" s="102"/>
      <c r="B10292" s="102"/>
    </row>
    <row r="10293" spans="1:2">
      <c r="A10293" s="102"/>
      <c r="B10293" s="102"/>
    </row>
    <row r="10294" spans="1:2">
      <c r="A10294" s="102"/>
      <c r="B10294" s="102"/>
    </row>
    <row r="10295" spans="1:2">
      <c r="A10295" s="102"/>
      <c r="B10295" s="102"/>
    </row>
    <row r="10296" spans="1:2">
      <c r="A10296" s="102"/>
      <c r="B10296" s="102"/>
    </row>
    <row r="10297" spans="1:2">
      <c r="A10297" s="102"/>
      <c r="B10297" s="102"/>
    </row>
    <row r="10298" spans="1:2">
      <c r="A10298" s="102"/>
      <c r="B10298" s="102"/>
    </row>
    <row r="10299" spans="1:2">
      <c r="A10299" s="102"/>
      <c r="B10299" s="102"/>
    </row>
    <row r="10300" spans="1:2">
      <c r="A10300" s="102"/>
      <c r="B10300" s="102"/>
    </row>
    <row r="10301" spans="1:2">
      <c r="A10301" s="102"/>
      <c r="B10301" s="102"/>
    </row>
    <row r="10302" spans="1:2">
      <c r="A10302" s="102"/>
      <c r="B10302" s="102"/>
    </row>
    <row r="10303" spans="1:2">
      <c r="A10303" s="102"/>
      <c r="B10303" s="102"/>
    </row>
    <row r="10304" spans="1:2">
      <c r="A10304" s="102"/>
      <c r="B10304" s="102"/>
    </row>
    <row r="10305" spans="1:2">
      <c r="A10305" s="102"/>
      <c r="B10305" s="102"/>
    </row>
    <row r="10306" spans="1:2">
      <c r="A10306" s="102"/>
      <c r="B10306" s="102"/>
    </row>
    <row r="10307" spans="1:2">
      <c r="A10307" s="102"/>
      <c r="B10307" s="102"/>
    </row>
    <row r="10308" spans="1:2">
      <c r="A10308" s="102"/>
      <c r="B10308" s="102"/>
    </row>
    <row r="10309" spans="1:2">
      <c r="A10309" s="102"/>
      <c r="B10309" s="102"/>
    </row>
    <row r="10310" spans="1:2">
      <c r="A10310" s="102"/>
      <c r="B10310" s="102"/>
    </row>
    <row r="10311" spans="1:2">
      <c r="A10311" s="102"/>
      <c r="B10311" s="102"/>
    </row>
    <row r="10312" spans="1:2">
      <c r="A10312" s="102"/>
      <c r="B10312" s="102"/>
    </row>
    <row r="10313" spans="1:2">
      <c r="A10313" s="102"/>
      <c r="B10313" s="102"/>
    </row>
    <row r="10314" spans="1:2">
      <c r="A10314" s="102"/>
      <c r="B10314" s="102"/>
    </row>
    <row r="10315" spans="1:2">
      <c r="A10315" s="102"/>
      <c r="B10315" s="102"/>
    </row>
    <row r="10316" spans="1:2">
      <c r="A10316" s="102"/>
      <c r="B10316" s="102"/>
    </row>
    <row r="10317" spans="1:2">
      <c r="A10317" s="102"/>
      <c r="B10317" s="102"/>
    </row>
    <row r="10318" spans="1:2">
      <c r="A10318" s="102"/>
      <c r="B10318" s="102"/>
    </row>
    <row r="10319" spans="1:2">
      <c r="A10319" s="102"/>
      <c r="B10319" s="102"/>
    </row>
    <row r="10320" spans="1:2">
      <c r="A10320" s="102"/>
      <c r="B10320" s="102"/>
    </row>
    <row r="10321" spans="1:2">
      <c r="A10321" s="102"/>
      <c r="B10321" s="102"/>
    </row>
    <row r="10322" spans="1:2">
      <c r="A10322" s="102"/>
      <c r="B10322" s="102"/>
    </row>
    <row r="10323" spans="1:2">
      <c r="A10323" s="102"/>
      <c r="B10323" s="102"/>
    </row>
    <row r="10324" spans="1:2">
      <c r="A10324" s="102"/>
      <c r="B10324" s="102"/>
    </row>
    <row r="10325" spans="1:2">
      <c r="A10325" s="102"/>
      <c r="B10325" s="102"/>
    </row>
    <row r="10326" spans="1:2">
      <c r="A10326" s="102"/>
      <c r="B10326" s="102"/>
    </row>
    <row r="10327" spans="1:2">
      <c r="A10327" s="102"/>
      <c r="B10327" s="102"/>
    </row>
    <row r="10328" spans="1:2">
      <c r="A10328" s="102"/>
      <c r="B10328" s="102"/>
    </row>
    <row r="10329" spans="1:2">
      <c r="A10329" s="102"/>
      <c r="B10329" s="102"/>
    </row>
    <row r="10330" spans="1:2">
      <c r="A10330" s="102"/>
      <c r="B10330" s="102"/>
    </row>
    <row r="10331" spans="1:2">
      <c r="A10331" s="102"/>
      <c r="B10331" s="102"/>
    </row>
    <row r="10332" spans="1:2">
      <c r="A10332" s="102"/>
      <c r="B10332" s="102"/>
    </row>
    <row r="10333" spans="1:2">
      <c r="A10333" s="102"/>
      <c r="B10333" s="102"/>
    </row>
    <row r="10334" spans="1:2">
      <c r="A10334" s="102"/>
      <c r="B10334" s="102"/>
    </row>
    <row r="10335" spans="1:2">
      <c r="A10335" s="102"/>
      <c r="B10335" s="102"/>
    </row>
    <row r="10336" spans="1:2">
      <c r="A10336" s="102"/>
      <c r="B10336" s="102"/>
    </row>
    <row r="10337" spans="1:2">
      <c r="A10337" s="102"/>
      <c r="B10337" s="102"/>
    </row>
    <row r="10338" spans="1:2">
      <c r="A10338" s="102"/>
      <c r="B10338" s="102"/>
    </row>
    <row r="10339" spans="1:2">
      <c r="A10339" s="102"/>
      <c r="B10339" s="102"/>
    </row>
    <row r="10340" spans="1:2">
      <c r="A10340" s="102"/>
      <c r="B10340" s="102"/>
    </row>
    <row r="10341" spans="1:2">
      <c r="A10341" s="102"/>
      <c r="B10341" s="102"/>
    </row>
    <row r="10342" spans="1:2">
      <c r="A10342" s="102"/>
      <c r="B10342" s="102"/>
    </row>
    <row r="10343" spans="1:2">
      <c r="A10343" s="102"/>
      <c r="B10343" s="102"/>
    </row>
    <row r="10344" spans="1:2">
      <c r="A10344" s="102"/>
      <c r="B10344" s="102"/>
    </row>
    <row r="10345" spans="1:2">
      <c r="A10345" s="102"/>
      <c r="B10345" s="102"/>
    </row>
    <row r="10346" spans="1:2">
      <c r="A10346" s="102"/>
      <c r="B10346" s="102"/>
    </row>
    <row r="10347" spans="1:2">
      <c r="A10347" s="102"/>
      <c r="B10347" s="102"/>
    </row>
    <row r="10348" spans="1:2">
      <c r="A10348" s="102"/>
      <c r="B10348" s="102"/>
    </row>
    <row r="10349" spans="1:2">
      <c r="A10349" s="102"/>
      <c r="B10349" s="102"/>
    </row>
    <row r="10350" spans="1:2">
      <c r="A10350" s="102"/>
      <c r="B10350" s="102"/>
    </row>
    <row r="10351" spans="1:2">
      <c r="A10351" s="102"/>
      <c r="B10351" s="102"/>
    </row>
    <row r="10352" spans="1:2">
      <c r="A10352" s="102"/>
      <c r="B10352" s="102"/>
    </row>
    <row r="10353" spans="1:2">
      <c r="A10353" s="102"/>
      <c r="B10353" s="102"/>
    </row>
    <row r="10354" spans="1:2">
      <c r="A10354" s="102"/>
      <c r="B10354" s="102"/>
    </row>
    <row r="10355" spans="1:2">
      <c r="A10355" s="102"/>
      <c r="B10355" s="102"/>
    </row>
    <row r="10356" spans="1:2">
      <c r="A10356" s="102"/>
      <c r="B10356" s="102"/>
    </row>
    <row r="10357" spans="1:2">
      <c r="A10357" s="102"/>
      <c r="B10357" s="102"/>
    </row>
    <row r="10358" spans="1:2">
      <c r="A10358" s="102"/>
      <c r="B10358" s="102"/>
    </row>
    <row r="10359" spans="1:2">
      <c r="A10359" s="102"/>
      <c r="B10359" s="102"/>
    </row>
    <row r="10360" spans="1:2">
      <c r="A10360" s="102"/>
      <c r="B10360" s="102"/>
    </row>
    <row r="10361" spans="1:2">
      <c r="A10361" s="102"/>
      <c r="B10361" s="102"/>
    </row>
    <row r="10362" spans="1:2">
      <c r="A10362" s="102"/>
      <c r="B10362" s="102"/>
    </row>
    <row r="10363" spans="1:2">
      <c r="A10363" s="102"/>
      <c r="B10363" s="102"/>
    </row>
    <row r="10364" spans="1:2">
      <c r="A10364" s="102"/>
      <c r="B10364" s="102"/>
    </row>
    <row r="10365" spans="1:2">
      <c r="A10365" s="102"/>
      <c r="B10365" s="102"/>
    </row>
    <row r="10366" spans="1:2">
      <c r="A10366" s="102"/>
      <c r="B10366" s="102"/>
    </row>
    <row r="10367" spans="1:2">
      <c r="A10367" s="102"/>
      <c r="B10367" s="102"/>
    </row>
    <row r="10368" spans="1:2">
      <c r="A10368" s="102"/>
      <c r="B10368" s="102"/>
    </row>
    <row r="10369" spans="1:2">
      <c r="A10369" s="102"/>
      <c r="B10369" s="102"/>
    </row>
    <row r="10370" spans="1:2">
      <c r="A10370" s="102"/>
      <c r="B10370" s="102"/>
    </row>
    <row r="10371" spans="1:2">
      <c r="A10371" s="102"/>
      <c r="B10371" s="102"/>
    </row>
    <row r="10372" spans="1:2">
      <c r="A10372" s="102"/>
      <c r="B10372" s="102"/>
    </row>
    <row r="10373" spans="1:2">
      <c r="A10373" s="102"/>
      <c r="B10373" s="102"/>
    </row>
    <row r="10374" spans="1:2">
      <c r="A10374" s="102"/>
      <c r="B10374" s="102"/>
    </row>
    <row r="10375" spans="1:2">
      <c r="A10375" s="102"/>
      <c r="B10375" s="102"/>
    </row>
    <row r="10376" spans="1:2">
      <c r="A10376" s="102"/>
      <c r="B10376" s="102"/>
    </row>
    <row r="10377" spans="1:2">
      <c r="A10377" s="102"/>
      <c r="B10377" s="102"/>
    </row>
    <row r="10378" spans="1:2">
      <c r="A10378" s="102"/>
      <c r="B10378" s="102"/>
    </row>
    <row r="10379" spans="1:2">
      <c r="A10379" s="102"/>
      <c r="B10379" s="102"/>
    </row>
    <row r="10380" spans="1:2">
      <c r="A10380" s="102"/>
      <c r="B10380" s="102"/>
    </row>
    <row r="10381" spans="1:2">
      <c r="A10381" s="102"/>
      <c r="B10381" s="102"/>
    </row>
    <row r="10382" spans="1:2">
      <c r="A10382" s="102"/>
      <c r="B10382" s="102"/>
    </row>
    <row r="10383" spans="1:2">
      <c r="A10383" s="102"/>
      <c r="B10383" s="102"/>
    </row>
    <row r="10384" spans="1:2">
      <c r="A10384" s="102"/>
      <c r="B10384" s="102"/>
    </row>
    <row r="10385" spans="1:2">
      <c r="A10385" s="102"/>
      <c r="B10385" s="102"/>
    </row>
    <row r="10386" spans="1:2">
      <c r="A10386" s="102"/>
      <c r="B10386" s="102"/>
    </row>
    <row r="10387" spans="1:2">
      <c r="A10387" s="102"/>
      <c r="B10387" s="102"/>
    </row>
    <row r="10388" spans="1:2">
      <c r="A10388" s="102"/>
      <c r="B10388" s="102"/>
    </row>
    <row r="10389" spans="1:2">
      <c r="A10389" s="102"/>
      <c r="B10389" s="102"/>
    </row>
    <row r="10390" spans="1:2">
      <c r="A10390" s="102"/>
      <c r="B10390" s="102"/>
    </row>
    <row r="10391" spans="1:2">
      <c r="A10391" s="102"/>
      <c r="B10391" s="102"/>
    </row>
    <row r="10392" spans="1:2">
      <c r="A10392" s="102"/>
      <c r="B10392" s="102"/>
    </row>
    <row r="10393" spans="1:2">
      <c r="A10393" s="102"/>
      <c r="B10393" s="102"/>
    </row>
    <row r="10394" spans="1:2">
      <c r="A10394" s="102"/>
      <c r="B10394" s="102"/>
    </row>
    <row r="10395" spans="1:2">
      <c r="A10395" s="102"/>
      <c r="B10395" s="102"/>
    </row>
    <row r="10396" spans="1:2">
      <c r="A10396" s="102"/>
      <c r="B10396" s="102"/>
    </row>
    <row r="10397" spans="1:2">
      <c r="A10397" s="102"/>
      <c r="B10397" s="102"/>
    </row>
    <row r="10398" spans="1:2">
      <c r="A10398" s="102"/>
      <c r="B10398" s="102"/>
    </row>
    <row r="10399" spans="1:2">
      <c r="A10399" s="102"/>
      <c r="B10399" s="102"/>
    </row>
    <row r="10400" spans="1:2">
      <c r="A10400" s="102"/>
      <c r="B10400" s="102"/>
    </row>
    <row r="10401" spans="1:2">
      <c r="A10401" s="102"/>
      <c r="B10401" s="102"/>
    </row>
    <row r="10402" spans="1:2">
      <c r="A10402" s="102"/>
      <c r="B10402" s="102"/>
    </row>
    <row r="10403" spans="1:2">
      <c r="A10403" s="102"/>
      <c r="B10403" s="102"/>
    </row>
    <row r="10404" spans="1:2">
      <c r="A10404" s="102"/>
      <c r="B10404" s="102"/>
    </row>
    <row r="10405" spans="1:2">
      <c r="A10405" s="102"/>
      <c r="B10405" s="102"/>
    </row>
    <row r="10406" spans="1:2">
      <c r="A10406" s="102"/>
      <c r="B10406" s="102"/>
    </row>
    <row r="10407" spans="1:2">
      <c r="A10407" s="102"/>
      <c r="B10407" s="102"/>
    </row>
    <row r="10408" spans="1:2">
      <c r="A10408" s="102"/>
      <c r="B10408" s="102"/>
    </row>
    <row r="10409" spans="1:2">
      <c r="A10409" s="102"/>
      <c r="B10409" s="102"/>
    </row>
    <row r="10410" spans="1:2">
      <c r="A10410" s="102"/>
      <c r="B10410" s="102"/>
    </row>
    <row r="10411" spans="1:2">
      <c r="A10411" s="102"/>
      <c r="B10411" s="102"/>
    </row>
    <row r="10412" spans="1:2">
      <c r="A10412" s="102"/>
      <c r="B10412" s="102"/>
    </row>
    <row r="10413" spans="1:2">
      <c r="A10413" s="102"/>
      <c r="B10413" s="102"/>
    </row>
    <row r="10414" spans="1:2">
      <c r="A10414" s="102"/>
      <c r="B10414" s="102"/>
    </row>
    <row r="10415" spans="1:2">
      <c r="A10415" s="102"/>
      <c r="B10415" s="102"/>
    </row>
    <row r="10416" spans="1:2">
      <c r="A10416" s="102"/>
      <c r="B10416" s="102"/>
    </row>
    <row r="10417" spans="1:2">
      <c r="A10417" s="102"/>
      <c r="B10417" s="102"/>
    </row>
    <row r="10418" spans="1:2">
      <c r="A10418" s="102"/>
      <c r="B10418" s="102"/>
    </row>
    <row r="10419" spans="1:2">
      <c r="A10419" s="102"/>
      <c r="B10419" s="102"/>
    </row>
    <row r="10420" spans="1:2">
      <c r="A10420" s="102"/>
      <c r="B10420" s="102"/>
    </row>
    <row r="10421" spans="1:2">
      <c r="A10421" s="102"/>
      <c r="B10421" s="102"/>
    </row>
    <row r="10422" spans="1:2">
      <c r="A10422" s="102"/>
      <c r="B10422" s="102"/>
    </row>
    <row r="10423" spans="1:2">
      <c r="A10423" s="102"/>
      <c r="B10423" s="102"/>
    </row>
    <row r="10424" spans="1:2">
      <c r="A10424" s="102"/>
      <c r="B10424" s="102"/>
    </row>
    <row r="10425" spans="1:2">
      <c r="A10425" s="102"/>
      <c r="B10425" s="102"/>
    </row>
    <row r="10426" spans="1:2">
      <c r="A10426" s="102"/>
      <c r="B10426" s="102"/>
    </row>
    <row r="10427" spans="1:2">
      <c r="A10427" s="102"/>
      <c r="B10427" s="102"/>
    </row>
    <row r="10428" spans="1:2">
      <c r="A10428" s="102"/>
      <c r="B10428" s="102"/>
    </row>
    <row r="10429" spans="1:2">
      <c r="A10429" s="102"/>
      <c r="B10429" s="102"/>
    </row>
    <row r="10430" spans="1:2">
      <c r="A10430" s="102"/>
      <c r="B10430" s="102"/>
    </row>
    <row r="10431" spans="1:2">
      <c r="A10431" s="102"/>
      <c r="B10431" s="102"/>
    </row>
    <row r="10432" spans="1:2">
      <c r="A10432" s="102"/>
      <c r="B10432" s="102"/>
    </row>
    <row r="10433" spans="1:2">
      <c r="A10433" s="102"/>
      <c r="B10433" s="102"/>
    </row>
    <row r="10434" spans="1:2">
      <c r="A10434" s="102"/>
      <c r="B10434" s="102"/>
    </row>
    <row r="10435" spans="1:2">
      <c r="A10435" s="102"/>
      <c r="B10435" s="102"/>
    </row>
    <row r="10436" spans="1:2">
      <c r="A10436" s="102"/>
      <c r="B10436" s="102"/>
    </row>
    <row r="10437" spans="1:2">
      <c r="A10437" s="102"/>
      <c r="B10437" s="102"/>
    </row>
    <row r="10438" spans="1:2">
      <c r="A10438" s="102"/>
      <c r="B10438" s="102"/>
    </row>
    <row r="10439" spans="1:2">
      <c r="A10439" s="102"/>
      <c r="B10439" s="102"/>
    </row>
    <row r="10440" spans="1:2">
      <c r="A10440" s="102"/>
      <c r="B10440" s="102"/>
    </row>
    <row r="10441" spans="1:2">
      <c r="A10441" s="102"/>
      <c r="B10441" s="102"/>
    </row>
    <row r="10442" spans="1:2">
      <c r="A10442" s="102"/>
      <c r="B10442" s="102"/>
    </row>
    <row r="10443" spans="1:2">
      <c r="A10443" s="102"/>
      <c r="B10443" s="102"/>
    </row>
    <row r="10444" spans="1:2">
      <c r="A10444" s="102"/>
      <c r="B10444" s="102"/>
    </row>
    <row r="10445" spans="1:2">
      <c r="A10445" s="102"/>
      <c r="B10445" s="102"/>
    </row>
    <row r="10446" spans="1:2">
      <c r="A10446" s="102"/>
      <c r="B10446" s="102"/>
    </row>
    <row r="10447" spans="1:2">
      <c r="A10447" s="102"/>
      <c r="B10447" s="102"/>
    </row>
    <row r="10448" spans="1:2">
      <c r="A10448" s="102"/>
      <c r="B10448" s="102"/>
    </row>
    <row r="10449" spans="1:2">
      <c r="A10449" s="102"/>
      <c r="B10449" s="102"/>
    </row>
    <row r="10450" spans="1:2">
      <c r="A10450" s="102"/>
      <c r="B10450" s="102"/>
    </row>
    <row r="10451" spans="1:2">
      <c r="A10451" s="102"/>
      <c r="B10451" s="102"/>
    </row>
    <row r="10452" spans="1:2">
      <c r="A10452" s="102"/>
      <c r="B10452" s="102"/>
    </row>
    <row r="10453" spans="1:2">
      <c r="A10453" s="102"/>
      <c r="B10453" s="102"/>
    </row>
    <row r="10454" spans="1:2">
      <c r="A10454" s="102"/>
      <c r="B10454" s="102"/>
    </row>
    <row r="10455" spans="1:2">
      <c r="A10455" s="102"/>
      <c r="B10455" s="102"/>
    </row>
    <row r="10456" spans="1:2">
      <c r="A10456" s="102"/>
      <c r="B10456" s="102"/>
    </row>
    <row r="10457" spans="1:2">
      <c r="A10457" s="102"/>
      <c r="B10457" s="102"/>
    </row>
    <row r="10458" spans="1:2">
      <c r="A10458" s="102"/>
      <c r="B10458" s="102"/>
    </row>
    <row r="10459" spans="1:2">
      <c r="A10459" s="102"/>
      <c r="B10459" s="102"/>
    </row>
    <row r="10460" spans="1:2">
      <c r="A10460" s="102"/>
      <c r="B10460" s="102"/>
    </row>
    <row r="10461" spans="1:2">
      <c r="A10461" s="102"/>
      <c r="B10461" s="102"/>
    </row>
    <row r="10462" spans="1:2">
      <c r="A10462" s="102"/>
      <c r="B10462" s="102"/>
    </row>
    <row r="10463" spans="1:2">
      <c r="A10463" s="102"/>
      <c r="B10463" s="102"/>
    </row>
    <row r="10464" spans="1:2">
      <c r="A10464" s="102"/>
      <c r="B10464" s="102"/>
    </row>
    <row r="10465" spans="1:2">
      <c r="A10465" s="102"/>
      <c r="B10465" s="102"/>
    </row>
    <row r="10466" spans="1:2">
      <c r="A10466" s="102"/>
      <c r="B10466" s="102"/>
    </row>
    <row r="10467" spans="1:2">
      <c r="A10467" s="102"/>
      <c r="B10467" s="102"/>
    </row>
    <row r="10468" spans="1:2">
      <c r="A10468" s="102"/>
      <c r="B10468" s="102"/>
    </row>
    <row r="10469" spans="1:2">
      <c r="A10469" s="102"/>
      <c r="B10469" s="102"/>
    </row>
    <row r="10470" spans="1:2">
      <c r="A10470" s="102"/>
      <c r="B10470" s="102"/>
    </row>
    <row r="10471" spans="1:2">
      <c r="A10471" s="102"/>
      <c r="B10471" s="102"/>
    </row>
    <row r="10472" spans="1:2">
      <c r="A10472" s="102"/>
      <c r="B10472" s="102"/>
    </row>
    <row r="10473" spans="1:2">
      <c r="A10473" s="102"/>
      <c r="B10473" s="102"/>
    </row>
    <row r="10474" spans="1:2">
      <c r="A10474" s="102"/>
      <c r="B10474" s="102"/>
    </row>
    <row r="10475" spans="1:2">
      <c r="A10475" s="102"/>
      <c r="B10475" s="102"/>
    </row>
    <row r="10476" spans="1:2">
      <c r="A10476" s="102"/>
      <c r="B10476" s="102"/>
    </row>
    <row r="10477" spans="1:2">
      <c r="A10477" s="102"/>
      <c r="B10477" s="102"/>
    </row>
    <row r="10478" spans="1:2">
      <c r="A10478" s="102"/>
      <c r="B10478" s="102"/>
    </row>
    <row r="10479" spans="1:2">
      <c r="A10479" s="102"/>
      <c r="B10479" s="102"/>
    </row>
    <row r="10480" spans="1:2">
      <c r="A10480" s="102"/>
      <c r="B10480" s="102"/>
    </row>
    <row r="10481" spans="1:2">
      <c r="A10481" s="102"/>
      <c r="B10481" s="102"/>
    </row>
    <row r="10482" spans="1:2">
      <c r="A10482" s="102"/>
      <c r="B10482" s="102"/>
    </row>
    <row r="10483" spans="1:2">
      <c r="A10483" s="102"/>
      <c r="B10483" s="102"/>
    </row>
    <row r="10484" spans="1:2">
      <c r="A10484" s="102"/>
      <c r="B10484" s="102"/>
    </row>
    <row r="10485" spans="1:2">
      <c r="A10485" s="102"/>
      <c r="B10485" s="102"/>
    </row>
    <row r="10486" spans="1:2">
      <c r="A10486" s="102"/>
      <c r="B10486" s="102"/>
    </row>
    <row r="10487" spans="1:2">
      <c r="A10487" s="102"/>
      <c r="B10487" s="102"/>
    </row>
    <row r="10488" spans="1:2">
      <c r="A10488" s="102"/>
      <c r="B10488" s="102"/>
    </row>
    <row r="10489" spans="1:2">
      <c r="A10489" s="102"/>
      <c r="B10489" s="102"/>
    </row>
    <row r="10490" spans="1:2">
      <c r="A10490" s="102"/>
      <c r="B10490" s="102"/>
    </row>
    <row r="10491" spans="1:2">
      <c r="A10491" s="102"/>
      <c r="B10491" s="102"/>
    </row>
    <row r="10492" spans="1:2">
      <c r="A10492" s="102"/>
      <c r="B10492" s="102"/>
    </row>
    <row r="10493" spans="1:2">
      <c r="A10493" s="102"/>
      <c r="B10493" s="102"/>
    </row>
    <row r="10494" spans="1:2">
      <c r="A10494" s="102"/>
      <c r="B10494" s="102"/>
    </row>
    <row r="10495" spans="1:2">
      <c r="A10495" s="102"/>
      <c r="B10495" s="102"/>
    </row>
    <row r="10496" spans="1:2">
      <c r="A10496" s="102"/>
      <c r="B10496" s="102"/>
    </row>
    <row r="10497" spans="1:2">
      <c r="A10497" s="102"/>
      <c r="B10497" s="102"/>
    </row>
    <row r="10498" spans="1:2">
      <c r="A10498" s="102"/>
      <c r="B10498" s="102"/>
    </row>
    <row r="10499" spans="1:2">
      <c r="A10499" s="102"/>
      <c r="B10499" s="102"/>
    </row>
    <row r="10500" spans="1:2">
      <c r="A10500" s="102"/>
      <c r="B10500" s="102"/>
    </row>
    <row r="10501" spans="1:2">
      <c r="A10501" s="102"/>
      <c r="B10501" s="102"/>
    </row>
    <row r="10502" spans="1:2">
      <c r="A10502" s="102"/>
      <c r="B10502" s="102"/>
    </row>
    <row r="10503" spans="1:2">
      <c r="A10503" s="102"/>
      <c r="B10503" s="102"/>
    </row>
    <row r="10504" spans="1:2">
      <c r="A10504" s="102"/>
      <c r="B10504" s="102"/>
    </row>
    <row r="10505" spans="1:2">
      <c r="A10505" s="102"/>
      <c r="B10505" s="102"/>
    </row>
    <row r="10506" spans="1:2">
      <c r="A10506" s="102"/>
      <c r="B10506" s="102"/>
    </row>
    <row r="10507" spans="1:2">
      <c r="A10507" s="102"/>
      <c r="B10507" s="102"/>
    </row>
    <row r="10508" spans="1:2">
      <c r="A10508" s="102"/>
      <c r="B10508" s="102"/>
    </row>
    <row r="10509" spans="1:2">
      <c r="A10509" s="102"/>
      <c r="B10509" s="102"/>
    </row>
    <row r="10510" spans="1:2">
      <c r="A10510" s="102"/>
      <c r="B10510" s="102"/>
    </row>
    <row r="10511" spans="1:2">
      <c r="A10511" s="102"/>
      <c r="B10511" s="102"/>
    </row>
    <row r="10512" spans="1:2">
      <c r="A10512" s="102"/>
      <c r="B10512" s="102"/>
    </row>
    <row r="10513" spans="1:2">
      <c r="A10513" s="102"/>
      <c r="B10513" s="102"/>
    </row>
    <row r="10514" spans="1:2">
      <c r="A10514" s="102"/>
      <c r="B10514" s="102"/>
    </row>
    <row r="10515" spans="1:2">
      <c r="A10515" s="102"/>
      <c r="B10515" s="102"/>
    </row>
    <row r="10516" spans="1:2">
      <c r="A10516" s="102"/>
      <c r="B10516" s="102"/>
    </row>
    <row r="10517" spans="1:2">
      <c r="A10517" s="102"/>
      <c r="B10517" s="102"/>
    </row>
    <row r="10518" spans="1:2">
      <c r="A10518" s="102"/>
      <c r="B10518" s="102"/>
    </row>
    <row r="10519" spans="1:2">
      <c r="A10519" s="102"/>
      <c r="B10519" s="102"/>
    </row>
    <row r="10520" spans="1:2">
      <c r="A10520" s="102"/>
      <c r="B10520" s="102"/>
    </row>
    <row r="10521" spans="1:2">
      <c r="A10521" s="102"/>
      <c r="B10521" s="102"/>
    </row>
    <row r="10522" spans="1:2">
      <c r="A10522" s="102"/>
      <c r="B10522" s="102"/>
    </row>
    <row r="10523" spans="1:2">
      <c r="A10523" s="102"/>
      <c r="B10523" s="102"/>
    </row>
    <row r="10524" spans="1:2">
      <c r="A10524" s="102"/>
      <c r="B10524" s="102"/>
    </row>
    <row r="10525" spans="1:2">
      <c r="A10525" s="102"/>
      <c r="B10525" s="102"/>
    </row>
    <row r="10526" spans="1:2">
      <c r="A10526" s="102"/>
      <c r="B10526" s="102"/>
    </row>
    <row r="10527" spans="1:2">
      <c r="A10527" s="102"/>
      <c r="B10527" s="102"/>
    </row>
    <row r="10528" spans="1:2">
      <c r="A10528" s="102"/>
      <c r="B10528" s="102"/>
    </row>
    <row r="10529" spans="1:2">
      <c r="A10529" s="102"/>
      <c r="B10529" s="102"/>
    </row>
    <row r="10530" spans="1:2">
      <c r="A10530" s="102"/>
      <c r="B10530" s="102"/>
    </row>
    <row r="10531" spans="1:2">
      <c r="A10531" s="102"/>
      <c r="B10531" s="102"/>
    </row>
    <row r="10532" spans="1:2">
      <c r="A10532" s="102"/>
      <c r="B10532" s="102"/>
    </row>
    <row r="10533" spans="1:2">
      <c r="A10533" s="102"/>
      <c r="B10533" s="102"/>
    </row>
    <row r="10534" spans="1:2">
      <c r="A10534" s="102"/>
      <c r="B10534" s="102"/>
    </row>
    <row r="10535" spans="1:2">
      <c r="A10535" s="102"/>
      <c r="B10535" s="102"/>
    </row>
    <row r="10536" spans="1:2">
      <c r="A10536" s="102"/>
      <c r="B10536" s="102"/>
    </row>
    <row r="10537" spans="1:2">
      <c r="A10537" s="102"/>
      <c r="B10537" s="102"/>
    </row>
    <row r="10538" spans="1:2">
      <c r="A10538" s="102"/>
      <c r="B10538" s="102"/>
    </row>
    <row r="10539" spans="1:2">
      <c r="A10539" s="102"/>
      <c r="B10539" s="102"/>
    </row>
    <row r="10540" spans="1:2">
      <c r="A10540" s="102"/>
      <c r="B10540" s="102"/>
    </row>
    <row r="10541" spans="1:2">
      <c r="A10541" s="102"/>
      <c r="B10541" s="102"/>
    </row>
    <row r="10542" spans="1:2">
      <c r="A10542" s="102"/>
      <c r="B10542" s="102"/>
    </row>
    <row r="10543" spans="1:2">
      <c r="A10543" s="102"/>
      <c r="B10543" s="102"/>
    </row>
    <row r="10544" spans="1:2">
      <c r="A10544" s="102"/>
      <c r="B10544" s="102"/>
    </row>
    <row r="10545" spans="1:2">
      <c r="A10545" s="102"/>
      <c r="B10545" s="102"/>
    </row>
    <row r="10546" spans="1:2">
      <c r="A10546" s="102"/>
      <c r="B10546" s="102"/>
    </row>
    <row r="10547" spans="1:2">
      <c r="A10547" s="102"/>
      <c r="B10547" s="102"/>
    </row>
    <row r="10548" spans="1:2">
      <c r="A10548" s="102"/>
      <c r="B10548" s="102"/>
    </row>
    <row r="10549" spans="1:2">
      <c r="A10549" s="102"/>
      <c r="B10549" s="102"/>
    </row>
    <row r="10550" spans="1:2">
      <c r="A10550" s="102"/>
      <c r="B10550" s="102"/>
    </row>
    <row r="10551" spans="1:2">
      <c r="A10551" s="102"/>
      <c r="B10551" s="102"/>
    </row>
    <row r="10552" spans="1:2">
      <c r="A10552" s="102"/>
      <c r="B10552" s="102"/>
    </row>
    <row r="10553" spans="1:2">
      <c r="A10553" s="102"/>
      <c r="B10553" s="102"/>
    </row>
    <row r="10554" spans="1:2">
      <c r="A10554" s="102"/>
      <c r="B10554" s="102"/>
    </row>
    <row r="10555" spans="1:2">
      <c r="A10555" s="102"/>
      <c r="B10555" s="102"/>
    </row>
    <row r="10556" spans="1:2">
      <c r="A10556" s="102"/>
      <c r="B10556" s="102"/>
    </row>
    <row r="10557" spans="1:2">
      <c r="A10557" s="102"/>
      <c r="B10557" s="102"/>
    </row>
    <row r="10558" spans="1:2">
      <c r="A10558" s="102"/>
      <c r="B10558" s="102"/>
    </row>
    <row r="10559" spans="1:2">
      <c r="A10559" s="102"/>
      <c r="B10559" s="102"/>
    </row>
    <row r="10560" spans="1:2">
      <c r="A10560" s="102"/>
      <c r="B10560" s="102"/>
    </row>
    <row r="10561" spans="1:2">
      <c r="A10561" s="102"/>
      <c r="B10561" s="102"/>
    </row>
    <row r="10562" spans="1:2">
      <c r="A10562" s="102"/>
      <c r="B10562" s="102"/>
    </row>
    <row r="10563" spans="1:2">
      <c r="A10563" s="102"/>
      <c r="B10563" s="102"/>
    </row>
    <row r="10564" spans="1:2">
      <c r="A10564" s="102"/>
      <c r="B10564" s="102"/>
    </row>
    <row r="10565" spans="1:2">
      <c r="A10565" s="102"/>
      <c r="B10565" s="102"/>
    </row>
    <row r="10566" spans="1:2">
      <c r="A10566" s="102"/>
      <c r="B10566" s="102"/>
    </row>
    <row r="10567" spans="1:2">
      <c r="A10567" s="102"/>
      <c r="B10567" s="102"/>
    </row>
    <row r="10568" spans="1:2">
      <c r="A10568" s="102"/>
      <c r="B10568" s="102"/>
    </row>
    <row r="10569" spans="1:2">
      <c r="A10569" s="102"/>
      <c r="B10569" s="102"/>
    </row>
    <row r="10570" spans="1:2">
      <c r="A10570" s="102"/>
      <c r="B10570" s="102"/>
    </row>
    <row r="10571" spans="1:2">
      <c r="A10571" s="102"/>
      <c r="B10571" s="102"/>
    </row>
    <row r="10572" spans="1:2">
      <c r="A10572" s="102"/>
      <c r="B10572" s="102"/>
    </row>
    <row r="10573" spans="1:2">
      <c r="A10573" s="102"/>
      <c r="B10573" s="102"/>
    </row>
    <row r="10574" spans="1:2">
      <c r="A10574" s="102"/>
      <c r="B10574" s="102"/>
    </row>
    <row r="10575" spans="1:2">
      <c r="A10575" s="102"/>
      <c r="B10575" s="102"/>
    </row>
    <row r="10576" spans="1:2">
      <c r="A10576" s="102"/>
      <c r="B10576" s="102"/>
    </row>
    <row r="10577" spans="1:2">
      <c r="A10577" s="102"/>
      <c r="B10577" s="102"/>
    </row>
    <row r="10578" spans="1:2">
      <c r="A10578" s="102"/>
      <c r="B10578" s="102"/>
    </row>
    <row r="10579" spans="1:2">
      <c r="A10579" s="102"/>
      <c r="B10579" s="102"/>
    </row>
    <row r="10580" spans="1:2">
      <c r="A10580" s="102"/>
      <c r="B10580" s="102"/>
    </row>
    <row r="10581" spans="1:2">
      <c r="A10581" s="102"/>
      <c r="B10581" s="102"/>
    </row>
    <row r="10582" spans="1:2">
      <c r="A10582" s="102"/>
      <c r="B10582" s="102"/>
    </row>
    <row r="10583" spans="1:2">
      <c r="A10583" s="102"/>
      <c r="B10583" s="102"/>
    </row>
    <row r="10584" spans="1:2">
      <c r="A10584" s="102"/>
      <c r="B10584" s="102"/>
    </row>
    <row r="10585" spans="1:2">
      <c r="A10585" s="102"/>
      <c r="B10585" s="102"/>
    </row>
    <row r="10586" spans="1:2">
      <c r="A10586" s="102"/>
      <c r="B10586" s="102"/>
    </row>
    <row r="10587" spans="1:2">
      <c r="A10587" s="102"/>
      <c r="B10587" s="102"/>
    </row>
    <row r="10588" spans="1:2">
      <c r="A10588" s="102"/>
      <c r="B10588" s="102"/>
    </row>
    <row r="10589" spans="1:2">
      <c r="A10589" s="102"/>
      <c r="B10589" s="102"/>
    </row>
    <row r="10590" spans="1:2">
      <c r="A10590" s="102"/>
      <c r="B10590" s="102"/>
    </row>
    <row r="10591" spans="1:2">
      <c r="A10591" s="102"/>
      <c r="B10591" s="102"/>
    </row>
    <row r="10592" spans="1:2">
      <c r="A10592" s="102"/>
      <c r="B10592" s="102"/>
    </row>
    <row r="10593" spans="1:2">
      <c r="A10593" s="102"/>
      <c r="B10593" s="102"/>
    </row>
    <row r="10594" spans="1:2">
      <c r="A10594" s="102"/>
      <c r="B10594" s="102"/>
    </row>
    <row r="10595" spans="1:2">
      <c r="A10595" s="102"/>
      <c r="B10595" s="102"/>
    </row>
    <row r="10596" spans="1:2">
      <c r="A10596" s="102"/>
      <c r="B10596" s="102"/>
    </row>
    <row r="10597" spans="1:2">
      <c r="A10597" s="102"/>
      <c r="B10597" s="102"/>
    </row>
    <row r="10598" spans="1:2">
      <c r="A10598" s="102"/>
      <c r="B10598" s="102"/>
    </row>
    <row r="10599" spans="1:2">
      <c r="A10599" s="102"/>
      <c r="B10599" s="102"/>
    </row>
    <row r="10600" spans="1:2">
      <c r="A10600" s="102"/>
      <c r="B10600" s="102"/>
    </row>
    <row r="10601" spans="1:2">
      <c r="A10601" s="102"/>
      <c r="B10601" s="102"/>
    </row>
    <row r="10602" spans="1:2">
      <c r="A10602" s="102"/>
      <c r="B10602" s="102"/>
    </row>
    <row r="10603" spans="1:2">
      <c r="A10603" s="102"/>
      <c r="B10603" s="102"/>
    </row>
    <row r="10604" spans="1:2">
      <c r="A10604" s="102"/>
      <c r="B10604" s="102"/>
    </row>
    <row r="10605" spans="1:2">
      <c r="A10605" s="102"/>
      <c r="B10605" s="102"/>
    </row>
    <row r="10606" spans="1:2">
      <c r="A10606" s="102"/>
      <c r="B10606" s="102"/>
    </row>
    <row r="10607" spans="1:2">
      <c r="A10607" s="102"/>
      <c r="B10607" s="102"/>
    </row>
    <row r="10608" spans="1:2">
      <c r="A10608" s="102"/>
      <c r="B10608" s="102"/>
    </row>
    <row r="10609" spans="1:2">
      <c r="A10609" s="102"/>
      <c r="B10609" s="102"/>
    </row>
    <row r="10610" spans="1:2">
      <c r="A10610" s="102"/>
      <c r="B10610" s="102"/>
    </row>
    <row r="10611" spans="1:2">
      <c r="A10611" s="102"/>
      <c r="B10611" s="102"/>
    </row>
    <row r="10612" spans="1:2">
      <c r="A10612" s="102"/>
      <c r="B10612" s="102"/>
    </row>
    <row r="10613" spans="1:2">
      <c r="A10613" s="102"/>
      <c r="B10613" s="102"/>
    </row>
    <row r="10614" spans="1:2">
      <c r="A10614" s="102"/>
      <c r="B10614" s="102"/>
    </row>
    <row r="10615" spans="1:2">
      <c r="A10615" s="102"/>
      <c r="B10615" s="102"/>
    </row>
    <row r="10616" spans="1:2">
      <c r="A10616" s="102"/>
      <c r="B10616" s="102"/>
    </row>
    <row r="10617" spans="1:2">
      <c r="A10617" s="102"/>
      <c r="B10617" s="102"/>
    </row>
    <row r="10618" spans="1:2">
      <c r="A10618" s="102"/>
      <c r="B10618" s="102"/>
    </row>
    <row r="10619" spans="1:2">
      <c r="A10619" s="102"/>
      <c r="B10619" s="102"/>
    </row>
    <row r="10620" spans="1:2">
      <c r="A10620" s="102"/>
      <c r="B10620" s="102"/>
    </row>
    <row r="10621" spans="1:2">
      <c r="A10621" s="102"/>
      <c r="B10621" s="102"/>
    </row>
    <row r="10622" spans="1:2">
      <c r="A10622" s="102"/>
      <c r="B10622" s="102"/>
    </row>
    <row r="10623" spans="1:2">
      <c r="A10623" s="102"/>
      <c r="B10623" s="102"/>
    </row>
    <row r="10624" spans="1:2">
      <c r="A10624" s="102"/>
      <c r="B10624" s="102"/>
    </row>
    <row r="10625" spans="1:2">
      <c r="A10625" s="102"/>
      <c r="B10625" s="102"/>
    </row>
    <row r="10626" spans="1:2">
      <c r="A10626" s="102"/>
      <c r="B10626" s="102"/>
    </row>
    <row r="10627" spans="1:2">
      <c r="A10627" s="102"/>
      <c r="B10627" s="102"/>
    </row>
    <row r="10628" spans="1:2">
      <c r="A10628" s="102"/>
      <c r="B10628" s="102"/>
    </row>
    <row r="10629" spans="1:2">
      <c r="A10629" s="102"/>
      <c r="B10629" s="102"/>
    </row>
    <row r="10630" spans="1:2">
      <c r="A10630" s="102"/>
      <c r="B10630" s="102"/>
    </row>
    <row r="10631" spans="1:2">
      <c r="A10631" s="102"/>
      <c r="B10631" s="102"/>
    </row>
    <row r="10632" spans="1:2">
      <c r="A10632" s="102"/>
      <c r="B10632" s="102"/>
    </row>
    <row r="10633" spans="1:2">
      <c r="A10633" s="102"/>
      <c r="B10633" s="102"/>
    </row>
    <row r="10634" spans="1:2">
      <c r="A10634" s="102"/>
      <c r="B10634" s="102"/>
    </row>
    <row r="10635" spans="1:2">
      <c r="A10635" s="102"/>
      <c r="B10635" s="102"/>
    </row>
    <row r="10636" spans="1:2">
      <c r="A10636" s="102"/>
      <c r="B10636" s="102"/>
    </row>
    <row r="10637" spans="1:2">
      <c r="A10637" s="102"/>
      <c r="B10637" s="102"/>
    </row>
    <row r="10638" spans="1:2">
      <c r="A10638" s="102"/>
      <c r="B10638" s="102"/>
    </row>
    <row r="10639" spans="1:2">
      <c r="A10639" s="102"/>
      <c r="B10639" s="102"/>
    </row>
    <row r="10640" spans="1:2">
      <c r="A10640" s="102"/>
      <c r="B10640" s="102"/>
    </row>
    <row r="10641" spans="1:2">
      <c r="A10641" s="102"/>
      <c r="B10641" s="102"/>
    </row>
    <row r="10642" spans="1:2">
      <c r="A10642" s="102"/>
      <c r="B10642" s="102"/>
    </row>
    <row r="10643" spans="1:2">
      <c r="A10643" s="102"/>
      <c r="B10643" s="102"/>
    </row>
    <row r="10644" spans="1:2">
      <c r="A10644" s="102"/>
      <c r="B10644" s="102"/>
    </row>
    <row r="10645" spans="1:2">
      <c r="A10645" s="102"/>
      <c r="B10645" s="102"/>
    </row>
    <row r="10646" spans="1:2">
      <c r="A10646" s="102"/>
      <c r="B10646" s="102"/>
    </row>
    <row r="10647" spans="1:2">
      <c r="A10647" s="102"/>
      <c r="B10647" s="102"/>
    </row>
    <row r="10648" spans="1:2">
      <c r="A10648" s="102"/>
      <c r="B10648" s="102"/>
    </row>
    <row r="10649" spans="1:2">
      <c r="A10649" s="102"/>
      <c r="B10649" s="102"/>
    </row>
    <row r="10650" spans="1:2">
      <c r="A10650" s="102"/>
      <c r="B10650" s="102"/>
    </row>
    <row r="10651" spans="1:2">
      <c r="A10651" s="102"/>
      <c r="B10651" s="102"/>
    </row>
    <row r="10652" spans="1:2">
      <c r="A10652" s="102"/>
      <c r="B10652" s="102"/>
    </row>
    <row r="10653" spans="1:2">
      <c r="A10653" s="102"/>
      <c r="B10653" s="102"/>
    </row>
    <row r="10654" spans="1:2">
      <c r="A10654" s="102"/>
      <c r="B10654" s="102"/>
    </row>
    <row r="10655" spans="1:2">
      <c r="A10655" s="102"/>
      <c r="B10655" s="102"/>
    </row>
    <row r="10656" spans="1:2">
      <c r="A10656" s="102"/>
      <c r="B10656" s="102"/>
    </row>
    <row r="10657" spans="1:2">
      <c r="A10657" s="102"/>
      <c r="B10657" s="102"/>
    </row>
    <row r="10658" spans="1:2">
      <c r="A10658" s="102"/>
      <c r="B10658" s="102"/>
    </row>
    <row r="10659" spans="1:2">
      <c r="A10659" s="102"/>
      <c r="B10659" s="102"/>
    </row>
    <row r="10660" spans="1:2">
      <c r="A10660" s="102"/>
      <c r="B10660" s="102"/>
    </row>
    <row r="10661" spans="1:2">
      <c r="A10661" s="102"/>
      <c r="B10661" s="102"/>
    </row>
    <row r="10662" spans="1:2">
      <c r="A10662" s="102"/>
      <c r="B10662" s="102"/>
    </row>
    <row r="10663" spans="1:2">
      <c r="A10663" s="102"/>
      <c r="B10663" s="102"/>
    </row>
    <row r="10664" spans="1:2">
      <c r="A10664" s="102"/>
      <c r="B10664" s="102"/>
    </row>
    <row r="10665" spans="1:2">
      <c r="A10665" s="102"/>
      <c r="B10665" s="102"/>
    </row>
    <row r="10666" spans="1:2">
      <c r="A10666" s="102"/>
      <c r="B10666" s="102"/>
    </row>
    <row r="10667" spans="1:2">
      <c r="A10667" s="102"/>
      <c r="B10667" s="102"/>
    </row>
    <row r="10668" spans="1:2">
      <c r="A10668" s="102"/>
      <c r="B10668" s="102"/>
    </row>
    <row r="10669" spans="1:2">
      <c r="A10669" s="102"/>
      <c r="B10669" s="102"/>
    </row>
    <row r="10670" spans="1:2">
      <c r="A10670" s="102"/>
      <c r="B10670" s="102"/>
    </row>
    <row r="10671" spans="1:2">
      <c r="A10671" s="102"/>
      <c r="B10671" s="102"/>
    </row>
    <row r="10672" spans="1:2">
      <c r="A10672" s="102"/>
      <c r="B10672" s="102"/>
    </row>
    <row r="10673" spans="1:2">
      <c r="A10673" s="102"/>
      <c r="B10673" s="102"/>
    </row>
    <row r="10674" spans="1:2">
      <c r="A10674" s="102"/>
      <c r="B10674" s="102"/>
    </row>
    <row r="10675" spans="1:2">
      <c r="A10675" s="102"/>
      <c r="B10675" s="102"/>
    </row>
    <row r="10676" spans="1:2">
      <c r="A10676" s="102"/>
      <c r="B10676" s="102"/>
    </row>
    <row r="10677" spans="1:2">
      <c r="A10677" s="102"/>
      <c r="B10677" s="102"/>
    </row>
    <row r="10678" spans="1:2">
      <c r="A10678" s="102"/>
      <c r="B10678" s="102"/>
    </row>
    <row r="10679" spans="1:2">
      <c r="A10679" s="102"/>
      <c r="B10679" s="102"/>
    </row>
    <row r="10680" spans="1:2">
      <c r="A10680" s="102"/>
      <c r="B10680" s="102"/>
    </row>
    <row r="10681" spans="1:2">
      <c r="A10681" s="102"/>
      <c r="B10681" s="102"/>
    </row>
    <row r="10682" spans="1:2">
      <c r="A10682" s="102"/>
      <c r="B10682" s="102"/>
    </row>
    <row r="10683" spans="1:2">
      <c r="A10683" s="102"/>
      <c r="B10683" s="102"/>
    </row>
    <row r="10684" spans="1:2">
      <c r="A10684" s="102"/>
      <c r="B10684" s="102"/>
    </row>
    <row r="10685" spans="1:2">
      <c r="A10685" s="102"/>
      <c r="B10685" s="102"/>
    </row>
    <row r="10686" spans="1:2">
      <c r="A10686" s="102"/>
      <c r="B10686" s="102"/>
    </row>
    <row r="10687" spans="1:2">
      <c r="A10687" s="102"/>
      <c r="B10687" s="102"/>
    </row>
    <row r="10688" spans="1:2">
      <c r="A10688" s="102"/>
      <c r="B10688" s="102"/>
    </row>
    <row r="10689" spans="1:2">
      <c r="A10689" s="102"/>
      <c r="B10689" s="102"/>
    </row>
    <row r="10690" spans="1:2">
      <c r="A10690" s="102"/>
      <c r="B10690" s="102"/>
    </row>
    <row r="10691" spans="1:2">
      <c r="A10691" s="102"/>
      <c r="B10691" s="102"/>
    </row>
    <row r="10692" spans="1:2">
      <c r="A10692" s="102"/>
      <c r="B10692" s="102"/>
    </row>
    <row r="10693" spans="1:2">
      <c r="A10693" s="102"/>
      <c r="B10693" s="102"/>
    </row>
    <row r="10694" spans="1:2">
      <c r="A10694" s="102"/>
      <c r="B10694" s="102"/>
    </row>
    <row r="10695" spans="1:2">
      <c r="A10695" s="102"/>
      <c r="B10695" s="102"/>
    </row>
    <row r="10696" spans="1:2">
      <c r="A10696" s="102"/>
      <c r="B10696" s="102"/>
    </row>
    <row r="10697" spans="1:2">
      <c r="A10697" s="102"/>
      <c r="B10697" s="102"/>
    </row>
    <row r="10698" spans="1:2">
      <c r="A10698" s="102"/>
      <c r="B10698" s="102"/>
    </row>
    <row r="10699" spans="1:2">
      <c r="A10699" s="102"/>
      <c r="B10699" s="102"/>
    </row>
    <row r="10700" spans="1:2">
      <c r="A10700" s="102"/>
      <c r="B10700" s="102"/>
    </row>
    <row r="10701" spans="1:2">
      <c r="A10701" s="102"/>
      <c r="B10701" s="102"/>
    </row>
    <row r="10702" spans="1:2">
      <c r="A10702" s="102"/>
      <c r="B10702" s="102"/>
    </row>
    <row r="10703" spans="1:2">
      <c r="A10703" s="102"/>
      <c r="B10703" s="102"/>
    </row>
    <row r="10704" spans="1:2">
      <c r="A10704" s="102"/>
      <c r="B10704" s="102"/>
    </row>
    <row r="10705" spans="1:2">
      <c r="A10705" s="102"/>
      <c r="B10705" s="102"/>
    </row>
    <row r="10706" spans="1:2">
      <c r="A10706" s="102"/>
      <c r="B10706" s="102"/>
    </row>
    <row r="10707" spans="1:2">
      <c r="A10707" s="102"/>
      <c r="B10707" s="102"/>
    </row>
    <row r="10708" spans="1:2">
      <c r="A10708" s="102"/>
      <c r="B10708" s="102"/>
    </row>
    <row r="10709" spans="1:2">
      <c r="A10709" s="102"/>
      <c r="B10709" s="102"/>
    </row>
    <row r="10710" spans="1:2">
      <c r="A10710" s="102"/>
      <c r="B10710" s="102"/>
    </row>
    <row r="10711" spans="1:2">
      <c r="A10711" s="102"/>
      <c r="B10711" s="102"/>
    </row>
    <row r="10712" spans="1:2">
      <c r="A10712" s="102"/>
      <c r="B10712" s="102"/>
    </row>
    <row r="10713" spans="1:2">
      <c r="A10713" s="102"/>
      <c r="B10713" s="102"/>
    </row>
    <row r="10714" spans="1:2">
      <c r="A10714" s="102"/>
      <c r="B10714" s="102"/>
    </row>
    <row r="10715" spans="1:2">
      <c r="A10715" s="102"/>
      <c r="B10715" s="102"/>
    </row>
    <row r="10716" spans="1:2">
      <c r="A10716" s="102"/>
      <c r="B10716" s="102"/>
    </row>
    <row r="10717" spans="1:2">
      <c r="A10717" s="102"/>
      <c r="B10717" s="102"/>
    </row>
    <row r="10718" spans="1:2">
      <c r="A10718" s="102"/>
      <c r="B10718" s="102"/>
    </row>
    <row r="10719" spans="1:2">
      <c r="A10719" s="102"/>
      <c r="B10719" s="102"/>
    </row>
    <row r="10720" spans="1:2">
      <c r="A10720" s="102"/>
      <c r="B10720" s="102"/>
    </row>
    <row r="10721" spans="1:2">
      <c r="A10721" s="102"/>
      <c r="B10721" s="102"/>
    </row>
    <row r="10722" spans="1:2">
      <c r="A10722" s="102"/>
      <c r="B10722" s="102"/>
    </row>
    <row r="10723" spans="1:2">
      <c r="A10723" s="102"/>
      <c r="B10723" s="102"/>
    </row>
    <row r="10724" spans="1:2">
      <c r="A10724" s="102"/>
      <c r="B10724" s="102"/>
    </row>
    <row r="10725" spans="1:2">
      <c r="A10725" s="102"/>
      <c r="B10725" s="102"/>
    </row>
    <row r="10726" spans="1:2">
      <c r="A10726" s="102"/>
      <c r="B10726" s="102"/>
    </row>
    <row r="10727" spans="1:2">
      <c r="A10727" s="102"/>
      <c r="B10727" s="102"/>
    </row>
    <row r="10728" spans="1:2">
      <c r="A10728" s="102"/>
      <c r="B10728" s="102"/>
    </row>
    <row r="10729" spans="1:2">
      <c r="A10729" s="102"/>
      <c r="B10729" s="102"/>
    </row>
    <row r="10730" spans="1:2">
      <c r="A10730" s="102"/>
      <c r="B10730" s="102"/>
    </row>
    <row r="10731" spans="1:2">
      <c r="A10731" s="102"/>
      <c r="B10731" s="102"/>
    </row>
    <row r="10732" spans="1:2">
      <c r="A10732" s="102"/>
      <c r="B10732" s="102"/>
    </row>
    <row r="10733" spans="1:2">
      <c r="A10733" s="102"/>
      <c r="B10733" s="102"/>
    </row>
    <row r="10734" spans="1:2">
      <c r="A10734" s="102"/>
      <c r="B10734" s="102"/>
    </row>
    <row r="10735" spans="1:2">
      <c r="A10735" s="102"/>
      <c r="B10735" s="102"/>
    </row>
    <row r="10736" spans="1:2">
      <c r="A10736" s="102"/>
      <c r="B10736" s="102"/>
    </row>
    <row r="10737" spans="1:2">
      <c r="A10737" s="102"/>
      <c r="B10737" s="102"/>
    </row>
    <row r="10738" spans="1:2">
      <c r="A10738" s="102"/>
      <c r="B10738" s="102"/>
    </row>
    <row r="10739" spans="1:2">
      <c r="A10739" s="102"/>
      <c r="B10739" s="102"/>
    </row>
    <row r="10740" spans="1:2">
      <c r="A10740" s="102"/>
      <c r="B10740" s="102"/>
    </row>
    <row r="10741" spans="1:2">
      <c r="A10741" s="102"/>
      <c r="B10741" s="102"/>
    </row>
    <row r="10742" spans="1:2">
      <c r="A10742" s="102"/>
      <c r="B10742" s="102"/>
    </row>
    <row r="10743" spans="1:2">
      <c r="A10743" s="102"/>
      <c r="B10743" s="102"/>
    </row>
    <row r="10744" spans="1:2">
      <c r="A10744" s="102"/>
      <c r="B10744" s="102"/>
    </row>
    <row r="10745" spans="1:2">
      <c r="A10745" s="102"/>
      <c r="B10745" s="102"/>
    </row>
    <row r="10746" spans="1:2">
      <c r="A10746" s="102"/>
      <c r="B10746" s="102"/>
    </row>
    <row r="10747" spans="1:2">
      <c r="A10747" s="102"/>
      <c r="B10747" s="102"/>
    </row>
    <row r="10748" spans="1:2">
      <c r="A10748" s="102"/>
      <c r="B10748" s="102"/>
    </row>
    <row r="10749" spans="1:2">
      <c r="A10749" s="102"/>
      <c r="B10749" s="102"/>
    </row>
    <row r="10750" spans="1:2">
      <c r="A10750" s="102"/>
      <c r="B10750" s="102"/>
    </row>
    <row r="10751" spans="1:2">
      <c r="A10751" s="102"/>
      <c r="B10751" s="102"/>
    </row>
    <row r="10752" spans="1:2">
      <c r="A10752" s="102"/>
      <c r="B10752" s="102"/>
    </row>
    <row r="10753" spans="1:2">
      <c r="A10753" s="102"/>
      <c r="B10753" s="102"/>
    </row>
    <row r="10754" spans="1:2">
      <c r="A10754" s="102"/>
      <c r="B10754" s="102"/>
    </row>
    <row r="10755" spans="1:2">
      <c r="A10755" s="102"/>
      <c r="B10755" s="102"/>
    </row>
    <row r="10756" spans="1:2">
      <c r="A10756" s="102"/>
      <c r="B10756" s="102"/>
    </row>
    <row r="10757" spans="1:2">
      <c r="A10757" s="102"/>
      <c r="B10757" s="102"/>
    </row>
    <row r="10758" spans="1:2">
      <c r="A10758" s="102"/>
      <c r="B10758" s="102"/>
    </row>
    <row r="10759" spans="1:2">
      <c r="A10759" s="102"/>
      <c r="B10759" s="102"/>
    </row>
    <row r="10760" spans="1:2">
      <c r="A10760" s="102"/>
      <c r="B10760" s="102"/>
    </row>
    <row r="10761" spans="1:2">
      <c r="A10761" s="102"/>
      <c r="B10761" s="102"/>
    </row>
    <row r="10762" spans="1:2">
      <c r="A10762" s="102"/>
      <c r="B10762" s="102"/>
    </row>
    <row r="10763" spans="1:2">
      <c r="A10763" s="102"/>
      <c r="B10763" s="102"/>
    </row>
    <row r="10764" spans="1:2">
      <c r="A10764" s="102"/>
      <c r="B10764" s="102"/>
    </row>
    <row r="10765" spans="1:2">
      <c r="A10765" s="102"/>
      <c r="B10765" s="102"/>
    </row>
    <row r="10766" spans="1:2">
      <c r="A10766" s="102"/>
      <c r="B10766" s="102"/>
    </row>
    <row r="10767" spans="1:2">
      <c r="A10767" s="102"/>
      <c r="B10767" s="102"/>
    </row>
    <row r="10768" spans="1:2">
      <c r="A10768" s="102"/>
      <c r="B10768" s="102"/>
    </row>
    <row r="10769" spans="1:2">
      <c r="A10769" s="102"/>
      <c r="B10769" s="102"/>
    </row>
    <row r="10770" spans="1:2">
      <c r="A10770" s="102"/>
      <c r="B10770" s="102"/>
    </row>
    <row r="10771" spans="1:2">
      <c r="A10771" s="102"/>
      <c r="B10771" s="102"/>
    </row>
    <row r="10772" spans="1:2">
      <c r="A10772" s="102"/>
      <c r="B10772" s="102"/>
    </row>
    <row r="10773" spans="1:2">
      <c r="A10773" s="102"/>
      <c r="B10773" s="102"/>
    </row>
    <row r="10774" spans="1:2">
      <c r="A10774" s="102"/>
      <c r="B10774" s="102"/>
    </row>
    <row r="10775" spans="1:2">
      <c r="A10775" s="102"/>
      <c r="B10775" s="102"/>
    </row>
    <row r="10776" spans="1:2">
      <c r="A10776" s="102"/>
      <c r="B10776" s="102"/>
    </row>
    <row r="10777" spans="1:2">
      <c r="A10777" s="102"/>
      <c r="B10777" s="102"/>
    </row>
    <row r="10778" spans="1:2">
      <c r="A10778" s="102"/>
      <c r="B10778" s="102"/>
    </row>
    <row r="10779" spans="1:2">
      <c r="A10779" s="102"/>
      <c r="B10779" s="102"/>
    </row>
    <row r="10780" spans="1:2">
      <c r="A10780" s="102"/>
      <c r="B10780" s="102"/>
    </row>
    <row r="10781" spans="1:2">
      <c r="A10781" s="102"/>
      <c r="B10781" s="102"/>
    </row>
    <row r="10782" spans="1:2">
      <c r="A10782" s="102"/>
      <c r="B10782" s="102"/>
    </row>
    <row r="10783" spans="1:2">
      <c r="A10783" s="102"/>
      <c r="B10783" s="102"/>
    </row>
    <row r="10784" spans="1:2">
      <c r="A10784" s="102"/>
      <c r="B10784" s="102"/>
    </row>
    <row r="10785" spans="1:2">
      <c r="A10785" s="102"/>
      <c r="B10785" s="102"/>
    </row>
    <row r="10786" spans="1:2">
      <c r="A10786" s="102"/>
      <c r="B10786" s="102"/>
    </row>
    <row r="10787" spans="1:2">
      <c r="A10787" s="102"/>
      <c r="B10787" s="102"/>
    </row>
    <row r="10788" spans="1:2">
      <c r="A10788" s="102"/>
      <c r="B10788" s="102"/>
    </row>
    <row r="10789" spans="1:2">
      <c r="A10789" s="102"/>
      <c r="B10789" s="102"/>
    </row>
    <row r="10790" spans="1:2">
      <c r="A10790" s="102"/>
      <c r="B10790" s="102"/>
    </row>
    <row r="10791" spans="1:2">
      <c r="A10791" s="102"/>
      <c r="B10791" s="102"/>
    </row>
    <row r="10792" spans="1:2">
      <c r="A10792" s="102"/>
      <c r="B10792" s="102"/>
    </row>
    <row r="10793" spans="1:2">
      <c r="A10793" s="102"/>
      <c r="B10793" s="102"/>
    </row>
    <row r="10794" spans="1:2">
      <c r="A10794" s="102"/>
      <c r="B10794" s="102"/>
    </row>
    <row r="10795" spans="1:2">
      <c r="A10795" s="102"/>
      <c r="B10795" s="102"/>
    </row>
    <row r="10796" spans="1:2">
      <c r="A10796" s="102"/>
      <c r="B10796" s="102"/>
    </row>
    <row r="10797" spans="1:2">
      <c r="A10797" s="102"/>
      <c r="B10797" s="102"/>
    </row>
    <row r="10798" spans="1:2">
      <c r="A10798" s="102"/>
      <c r="B10798" s="102"/>
    </row>
    <row r="10799" spans="1:2">
      <c r="A10799" s="102"/>
      <c r="B10799" s="102"/>
    </row>
    <row r="10800" spans="1:2">
      <c r="A10800" s="102"/>
      <c r="B10800" s="102"/>
    </row>
    <row r="10801" spans="1:2">
      <c r="A10801" s="102"/>
      <c r="B10801" s="102"/>
    </row>
    <row r="10802" spans="1:2">
      <c r="A10802" s="102"/>
      <c r="B10802" s="102"/>
    </row>
    <row r="10803" spans="1:2">
      <c r="A10803" s="102"/>
      <c r="B10803" s="102"/>
    </row>
    <row r="10804" spans="1:2">
      <c r="A10804" s="102"/>
      <c r="B10804" s="102"/>
    </row>
    <row r="10805" spans="1:2">
      <c r="A10805" s="102"/>
      <c r="B10805" s="102"/>
    </row>
    <row r="10806" spans="1:2">
      <c r="A10806" s="102"/>
      <c r="B10806" s="102"/>
    </row>
    <row r="10807" spans="1:2">
      <c r="A10807" s="102"/>
      <c r="B10807" s="102"/>
    </row>
    <row r="10808" spans="1:2">
      <c r="A10808" s="102"/>
      <c r="B10808" s="102"/>
    </row>
    <row r="10809" spans="1:2">
      <c r="A10809" s="102"/>
      <c r="B10809" s="102"/>
    </row>
    <row r="10810" spans="1:2">
      <c r="A10810" s="102"/>
      <c r="B10810" s="102"/>
    </row>
    <row r="10811" spans="1:2">
      <c r="A10811" s="102"/>
      <c r="B10811" s="102"/>
    </row>
    <row r="10812" spans="1:2">
      <c r="A10812" s="102"/>
      <c r="B10812" s="102"/>
    </row>
    <row r="10813" spans="1:2">
      <c r="A10813" s="102"/>
      <c r="B10813" s="102"/>
    </row>
    <row r="10814" spans="1:2">
      <c r="A10814" s="102"/>
      <c r="B10814" s="102"/>
    </row>
    <row r="10815" spans="1:2">
      <c r="A10815" s="102"/>
      <c r="B10815" s="102"/>
    </row>
    <row r="10816" spans="1:2">
      <c r="A10816" s="102"/>
      <c r="B10816" s="102"/>
    </row>
    <row r="10817" spans="1:2">
      <c r="A10817" s="102"/>
      <c r="B10817" s="102"/>
    </row>
    <row r="10818" spans="1:2">
      <c r="A10818" s="102"/>
      <c r="B10818" s="102"/>
    </row>
    <row r="10819" spans="1:2">
      <c r="A10819" s="102"/>
      <c r="B10819" s="102"/>
    </row>
    <row r="10820" spans="1:2">
      <c r="A10820" s="102"/>
      <c r="B10820" s="102"/>
    </row>
    <row r="10821" spans="1:2">
      <c r="A10821" s="102"/>
      <c r="B10821" s="102"/>
    </row>
    <row r="10822" spans="1:2">
      <c r="A10822" s="102"/>
      <c r="B10822" s="102"/>
    </row>
    <row r="10823" spans="1:2">
      <c r="A10823" s="102"/>
      <c r="B10823" s="102"/>
    </row>
    <row r="10824" spans="1:2">
      <c r="A10824" s="102"/>
      <c r="B10824" s="102"/>
    </row>
    <row r="10825" spans="1:2">
      <c r="A10825" s="102"/>
      <c r="B10825" s="102"/>
    </row>
    <row r="10826" spans="1:2">
      <c r="A10826" s="102"/>
      <c r="B10826" s="102"/>
    </row>
    <row r="10827" spans="1:2">
      <c r="A10827" s="102"/>
      <c r="B10827" s="102"/>
    </row>
    <row r="10828" spans="1:2">
      <c r="A10828" s="102"/>
      <c r="B10828" s="102"/>
    </row>
    <row r="10829" spans="1:2">
      <c r="A10829" s="102"/>
      <c r="B10829" s="102"/>
    </row>
    <row r="10830" spans="1:2">
      <c r="A10830" s="102"/>
      <c r="B10830" s="102"/>
    </row>
    <row r="10831" spans="1:2">
      <c r="A10831" s="102"/>
      <c r="B10831" s="102"/>
    </row>
    <row r="10832" spans="1:2">
      <c r="A10832" s="102"/>
      <c r="B10832" s="102"/>
    </row>
    <row r="10833" spans="1:2">
      <c r="A10833" s="102"/>
      <c r="B10833" s="102"/>
    </row>
    <row r="10834" spans="1:2">
      <c r="A10834" s="102"/>
      <c r="B10834" s="102"/>
    </row>
    <row r="10835" spans="1:2">
      <c r="A10835" s="102"/>
      <c r="B10835" s="102"/>
    </row>
    <row r="10836" spans="1:2">
      <c r="A10836" s="102"/>
      <c r="B10836" s="102"/>
    </row>
    <row r="10837" spans="1:2">
      <c r="A10837" s="102"/>
      <c r="B10837" s="102"/>
    </row>
    <row r="10838" spans="1:2">
      <c r="A10838" s="102"/>
      <c r="B10838" s="102"/>
    </row>
    <row r="10839" spans="1:2">
      <c r="A10839" s="102"/>
      <c r="B10839" s="102"/>
    </row>
    <row r="10840" spans="1:2">
      <c r="A10840" s="102"/>
      <c r="B10840" s="102"/>
    </row>
    <row r="10841" spans="1:2">
      <c r="A10841" s="102"/>
      <c r="B10841" s="102"/>
    </row>
    <row r="10842" spans="1:2">
      <c r="A10842" s="102"/>
      <c r="B10842" s="102"/>
    </row>
    <row r="10843" spans="1:2">
      <c r="A10843" s="102"/>
      <c r="B10843" s="102"/>
    </row>
    <row r="10844" spans="1:2">
      <c r="A10844" s="102"/>
      <c r="B10844" s="102"/>
    </row>
    <row r="10845" spans="1:2">
      <c r="A10845" s="102"/>
      <c r="B10845" s="102"/>
    </row>
    <row r="10846" spans="1:2">
      <c r="A10846" s="102"/>
      <c r="B10846" s="102"/>
    </row>
    <row r="10847" spans="1:2">
      <c r="A10847" s="102"/>
      <c r="B10847" s="102"/>
    </row>
    <row r="10848" spans="1:2">
      <c r="A10848" s="102"/>
      <c r="B10848" s="102"/>
    </row>
    <row r="10849" spans="1:2">
      <c r="A10849" s="102"/>
      <c r="B10849" s="102"/>
    </row>
    <row r="10850" spans="1:2">
      <c r="A10850" s="102"/>
      <c r="B10850" s="102"/>
    </row>
    <row r="10851" spans="1:2">
      <c r="A10851" s="102"/>
      <c r="B10851" s="102"/>
    </row>
    <row r="10852" spans="1:2">
      <c r="A10852" s="102"/>
      <c r="B10852" s="102"/>
    </row>
    <row r="10853" spans="1:2">
      <c r="A10853" s="102"/>
      <c r="B10853" s="102"/>
    </row>
    <row r="10854" spans="1:2">
      <c r="A10854" s="102"/>
      <c r="B10854" s="102"/>
    </row>
    <row r="10855" spans="1:2">
      <c r="A10855" s="102"/>
      <c r="B10855" s="102"/>
    </row>
    <row r="10856" spans="1:2">
      <c r="A10856" s="102"/>
      <c r="B10856" s="102"/>
    </row>
    <row r="10857" spans="1:2">
      <c r="A10857" s="102"/>
      <c r="B10857" s="102"/>
    </row>
    <row r="10858" spans="1:2">
      <c r="A10858" s="102"/>
      <c r="B10858" s="102"/>
    </row>
    <row r="10859" spans="1:2">
      <c r="A10859" s="102"/>
      <c r="B10859" s="102"/>
    </row>
    <row r="10860" spans="1:2">
      <c r="A10860" s="102"/>
      <c r="B10860" s="102"/>
    </row>
    <row r="10861" spans="1:2">
      <c r="A10861" s="102"/>
      <c r="B10861" s="102"/>
    </row>
    <row r="10862" spans="1:2">
      <c r="A10862" s="102"/>
      <c r="B10862" s="102"/>
    </row>
    <row r="10863" spans="1:2">
      <c r="A10863" s="102"/>
      <c r="B10863" s="102"/>
    </row>
    <row r="10864" spans="1:2">
      <c r="A10864" s="102"/>
      <c r="B10864" s="102"/>
    </row>
    <row r="10865" spans="1:2">
      <c r="A10865" s="102"/>
      <c r="B10865" s="102"/>
    </row>
    <row r="10866" spans="1:2">
      <c r="A10866" s="102"/>
      <c r="B10866" s="102"/>
    </row>
    <row r="10867" spans="1:2">
      <c r="A10867" s="102"/>
      <c r="B10867" s="102"/>
    </row>
    <row r="10868" spans="1:2">
      <c r="A10868" s="102"/>
      <c r="B10868" s="102"/>
    </row>
    <row r="10869" spans="1:2">
      <c r="A10869" s="102"/>
      <c r="B10869" s="102"/>
    </row>
    <row r="10870" spans="1:2">
      <c r="A10870" s="102"/>
      <c r="B10870" s="102"/>
    </row>
    <row r="10871" spans="1:2">
      <c r="A10871" s="102"/>
      <c r="B10871" s="102"/>
    </row>
    <row r="10872" spans="1:2">
      <c r="A10872" s="102"/>
      <c r="B10872" s="102"/>
    </row>
    <row r="10873" spans="1:2">
      <c r="A10873" s="102"/>
      <c r="B10873" s="102"/>
    </row>
    <row r="10874" spans="1:2">
      <c r="A10874" s="102"/>
      <c r="B10874" s="102"/>
    </row>
    <row r="10875" spans="1:2">
      <c r="A10875" s="102"/>
      <c r="B10875" s="102"/>
    </row>
    <row r="10876" spans="1:2">
      <c r="A10876" s="102"/>
      <c r="B10876" s="102"/>
    </row>
    <row r="10877" spans="1:2">
      <c r="A10877" s="102"/>
      <c r="B10877" s="102"/>
    </row>
    <row r="10878" spans="1:2">
      <c r="A10878" s="102"/>
      <c r="B10878" s="102"/>
    </row>
    <row r="10879" spans="1:2">
      <c r="A10879" s="102"/>
      <c r="B10879" s="102"/>
    </row>
    <row r="10880" spans="1:2">
      <c r="A10880" s="102"/>
      <c r="B10880" s="102"/>
    </row>
    <row r="10881" spans="1:2">
      <c r="A10881" s="102"/>
      <c r="B10881" s="102"/>
    </row>
    <row r="10882" spans="1:2">
      <c r="A10882" s="102"/>
      <c r="B10882" s="102"/>
    </row>
    <row r="10883" spans="1:2">
      <c r="A10883" s="102"/>
      <c r="B10883" s="102"/>
    </row>
    <row r="10884" spans="1:2">
      <c r="A10884" s="102"/>
      <c r="B10884" s="102"/>
    </row>
    <row r="10885" spans="1:2">
      <c r="A10885" s="102"/>
      <c r="B10885" s="102"/>
    </row>
    <row r="10886" spans="1:2">
      <c r="A10886" s="102"/>
      <c r="B10886" s="102"/>
    </row>
    <row r="10887" spans="1:2">
      <c r="A10887" s="102"/>
      <c r="B10887" s="102"/>
    </row>
    <row r="10888" spans="1:2">
      <c r="A10888" s="102"/>
      <c r="B10888" s="102"/>
    </row>
    <row r="10889" spans="1:2">
      <c r="A10889" s="102"/>
      <c r="B10889" s="102"/>
    </row>
    <row r="10890" spans="1:2">
      <c r="A10890" s="102"/>
      <c r="B10890" s="102"/>
    </row>
    <row r="10891" spans="1:2">
      <c r="A10891" s="102"/>
      <c r="B10891" s="102"/>
    </row>
    <row r="10892" spans="1:2">
      <c r="A10892" s="102"/>
      <c r="B10892" s="102"/>
    </row>
    <row r="10893" spans="1:2">
      <c r="A10893" s="102"/>
      <c r="B10893" s="102"/>
    </row>
    <row r="10894" spans="1:2">
      <c r="A10894" s="102"/>
      <c r="B10894" s="102"/>
    </row>
    <row r="10895" spans="1:2">
      <c r="A10895" s="102"/>
      <c r="B10895" s="102"/>
    </row>
    <row r="10896" spans="1:2">
      <c r="A10896" s="102"/>
      <c r="B10896" s="102"/>
    </row>
    <row r="10897" spans="1:2">
      <c r="A10897" s="102"/>
      <c r="B10897" s="102"/>
    </row>
    <row r="10898" spans="1:2">
      <c r="A10898" s="102"/>
      <c r="B10898" s="102"/>
    </row>
    <row r="10899" spans="1:2">
      <c r="A10899" s="102"/>
      <c r="B10899" s="102"/>
    </row>
    <row r="10900" spans="1:2">
      <c r="A10900" s="102"/>
      <c r="B10900" s="102"/>
    </row>
    <row r="10901" spans="1:2">
      <c r="A10901" s="102"/>
      <c r="B10901" s="102"/>
    </row>
    <row r="10902" spans="1:2">
      <c r="A10902" s="102"/>
      <c r="B10902" s="102"/>
    </row>
    <row r="10903" spans="1:2">
      <c r="A10903" s="102"/>
      <c r="B10903" s="102"/>
    </row>
    <row r="10904" spans="1:2">
      <c r="A10904" s="102"/>
      <c r="B10904" s="102"/>
    </row>
    <row r="10905" spans="1:2">
      <c r="A10905" s="102"/>
      <c r="B10905" s="102"/>
    </row>
    <row r="10906" spans="1:2">
      <c r="A10906" s="102"/>
      <c r="B10906" s="102"/>
    </row>
    <row r="10907" spans="1:2">
      <c r="A10907" s="102"/>
      <c r="B10907" s="102"/>
    </row>
    <row r="10908" spans="1:2">
      <c r="A10908" s="102"/>
      <c r="B10908" s="102"/>
    </row>
    <row r="10909" spans="1:2">
      <c r="A10909" s="102"/>
      <c r="B10909" s="102"/>
    </row>
    <row r="10910" spans="1:2">
      <c r="A10910" s="102"/>
      <c r="B10910" s="102"/>
    </row>
    <row r="10911" spans="1:2">
      <c r="A10911" s="102"/>
      <c r="B10911" s="102"/>
    </row>
    <row r="10912" spans="1:2">
      <c r="A10912" s="102"/>
      <c r="B10912" s="102"/>
    </row>
    <row r="10913" spans="1:2">
      <c r="A10913" s="102"/>
      <c r="B10913" s="102"/>
    </row>
    <row r="10914" spans="1:2">
      <c r="A10914" s="102"/>
      <c r="B10914" s="102"/>
    </row>
    <row r="10915" spans="1:2">
      <c r="A10915" s="102"/>
      <c r="B10915" s="102"/>
    </row>
    <row r="10916" spans="1:2">
      <c r="A10916" s="102"/>
      <c r="B10916" s="102"/>
    </row>
    <row r="10917" spans="1:2">
      <c r="A10917" s="102"/>
      <c r="B10917" s="102"/>
    </row>
    <row r="10918" spans="1:2">
      <c r="A10918" s="102"/>
      <c r="B10918" s="102"/>
    </row>
    <row r="10919" spans="1:2">
      <c r="A10919" s="102"/>
      <c r="B10919" s="102"/>
    </row>
    <row r="10920" spans="1:2">
      <c r="A10920" s="102"/>
      <c r="B10920" s="102"/>
    </row>
    <row r="10921" spans="1:2">
      <c r="A10921" s="102"/>
      <c r="B10921" s="102"/>
    </row>
    <row r="10922" spans="1:2">
      <c r="A10922" s="102"/>
      <c r="B10922" s="102"/>
    </row>
    <row r="10923" spans="1:2">
      <c r="A10923" s="102"/>
      <c r="B10923" s="102"/>
    </row>
    <row r="10924" spans="1:2">
      <c r="A10924" s="102"/>
      <c r="B10924" s="102"/>
    </row>
    <row r="10925" spans="1:2">
      <c r="A10925" s="102"/>
      <c r="B10925" s="102"/>
    </row>
    <row r="10926" spans="1:2">
      <c r="A10926" s="102"/>
      <c r="B10926" s="102"/>
    </row>
    <row r="10927" spans="1:2">
      <c r="A10927" s="102"/>
      <c r="B10927" s="102"/>
    </row>
    <row r="10928" spans="1:2">
      <c r="A10928" s="102"/>
      <c r="B10928" s="102"/>
    </row>
    <row r="10929" spans="1:2">
      <c r="A10929" s="102"/>
      <c r="B10929" s="102"/>
    </row>
    <row r="10930" spans="1:2">
      <c r="A10930" s="102"/>
      <c r="B10930" s="102"/>
    </row>
    <row r="10931" spans="1:2">
      <c r="A10931" s="102"/>
      <c r="B10931" s="102"/>
    </row>
    <row r="10932" spans="1:2">
      <c r="A10932" s="102"/>
      <c r="B10932" s="102"/>
    </row>
    <row r="10933" spans="1:2">
      <c r="A10933" s="102"/>
      <c r="B10933" s="102"/>
    </row>
    <row r="10934" spans="1:2">
      <c r="A10934" s="102"/>
      <c r="B10934" s="102"/>
    </row>
    <row r="10935" spans="1:2">
      <c r="A10935" s="102"/>
      <c r="B10935" s="102"/>
    </row>
    <row r="10936" spans="1:2">
      <c r="A10936" s="102"/>
      <c r="B10936" s="102"/>
    </row>
    <row r="10937" spans="1:2">
      <c r="A10937" s="102"/>
      <c r="B10937" s="102"/>
    </row>
    <row r="10938" spans="1:2">
      <c r="A10938" s="102"/>
      <c r="B10938" s="102"/>
    </row>
    <row r="10939" spans="1:2">
      <c r="A10939" s="102"/>
      <c r="B10939" s="102"/>
    </row>
    <row r="10940" spans="1:2">
      <c r="A10940" s="102"/>
      <c r="B10940" s="102"/>
    </row>
    <row r="10941" spans="1:2">
      <c r="A10941" s="102"/>
      <c r="B10941" s="102"/>
    </row>
    <row r="10942" spans="1:2">
      <c r="A10942" s="102"/>
      <c r="B10942" s="102"/>
    </row>
    <row r="10943" spans="1:2">
      <c r="A10943" s="102"/>
      <c r="B10943" s="102"/>
    </row>
    <row r="10944" spans="1:2">
      <c r="A10944" s="102"/>
      <c r="B10944" s="102"/>
    </row>
    <row r="10945" spans="1:2">
      <c r="A10945" s="102"/>
      <c r="B10945" s="102"/>
    </row>
    <row r="10946" spans="1:2">
      <c r="A10946" s="102"/>
      <c r="B10946" s="102"/>
    </row>
    <row r="10947" spans="1:2">
      <c r="A10947" s="102"/>
      <c r="B10947" s="102"/>
    </row>
    <row r="10948" spans="1:2">
      <c r="A10948" s="102"/>
      <c r="B10948" s="102"/>
    </row>
    <row r="10949" spans="1:2">
      <c r="A10949" s="102"/>
      <c r="B10949" s="102"/>
    </row>
    <row r="10950" spans="1:2">
      <c r="A10950" s="102"/>
      <c r="B10950" s="102"/>
    </row>
    <row r="10951" spans="1:2">
      <c r="A10951" s="102"/>
      <c r="B10951" s="102"/>
    </row>
    <row r="10952" spans="1:2">
      <c r="A10952" s="102"/>
      <c r="B10952" s="102"/>
    </row>
    <row r="10953" spans="1:2">
      <c r="A10953" s="102"/>
      <c r="B10953" s="102"/>
    </row>
    <row r="10954" spans="1:2">
      <c r="A10954" s="102"/>
      <c r="B10954" s="102"/>
    </row>
    <row r="10955" spans="1:2">
      <c r="A10955" s="102"/>
      <c r="B10955" s="102"/>
    </row>
    <row r="10956" spans="1:2">
      <c r="A10956" s="102"/>
      <c r="B10956" s="102"/>
    </row>
    <row r="10957" spans="1:2">
      <c r="A10957" s="102"/>
      <c r="B10957" s="102"/>
    </row>
    <row r="10958" spans="1:2">
      <c r="A10958" s="102"/>
      <c r="B10958" s="102"/>
    </row>
    <row r="10959" spans="1:2">
      <c r="A10959" s="102"/>
      <c r="B10959" s="102"/>
    </row>
    <row r="10960" spans="1:2">
      <c r="A10960" s="102"/>
      <c r="B10960" s="102"/>
    </row>
    <row r="10961" spans="1:2">
      <c r="A10961" s="102"/>
      <c r="B10961" s="102"/>
    </row>
    <row r="10962" spans="1:2">
      <c r="A10962" s="102"/>
      <c r="B10962" s="102"/>
    </row>
    <row r="10963" spans="1:2">
      <c r="A10963" s="102"/>
      <c r="B10963" s="102"/>
    </row>
    <row r="10964" spans="1:2">
      <c r="A10964" s="102"/>
      <c r="B10964" s="102"/>
    </row>
    <row r="10965" spans="1:2">
      <c r="A10965" s="102"/>
      <c r="B10965" s="102"/>
    </row>
    <row r="10966" spans="1:2">
      <c r="A10966" s="102"/>
      <c r="B10966" s="102"/>
    </row>
    <row r="10967" spans="1:2">
      <c r="A10967" s="102"/>
      <c r="B10967" s="102"/>
    </row>
    <row r="10968" spans="1:2">
      <c r="A10968" s="102"/>
      <c r="B10968" s="102"/>
    </row>
    <row r="10969" spans="1:2">
      <c r="A10969" s="102"/>
      <c r="B10969" s="102"/>
    </row>
    <row r="10970" spans="1:2">
      <c r="A10970" s="102"/>
      <c r="B10970" s="102"/>
    </row>
    <row r="10971" spans="1:2">
      <c r="A10971" s="102"/>
      <c r="B10971" s="102"/>
    </row>
    <row r="10972" spans="1:2">
      <c r="A10972" s="102"/>
      <c r="B10972" s="102"/>
    </row>
    <row r="10973" spans="1:2">
      <c r="A10973" s="102"/>
      <c r="B10973" s="102"/>
    </row>
    <row r="10974" spans="1:2">
      <c r="A10974" s="102"/>
      <c r="B10974" s="102"/>
    </row>
    <row r="10975" spans="1:2">
      <c r="A10975" s="102"/>
      <c r="B10975" s="102"/>
    </row>
    <row r="10976" spans="1:2">
      <c r="A10976" s="102"/>
      <c r="B10976" s="102"/>
    </row>
    <row r="10977" spans="1:2">
      <c r="A10977" s="102"/>
      <c r="B10977" s="102"/>
    </row>
    <row r="10978" spans="1:2">
      <c r="A10978" s="102"/>
      <c r="B10978" s="102"/>
    </row>
    <row r="10979" spans="1:2">
      <c r="A10979" s="102"/>
      <c r="B10979" s="102"/>
    </row>
    <row r="10980" spans="1:2">
      <c r="A10980" s="102"/>
      <c r="B10980" s="102"/>
    </row>
    <row r="10981" spans="1:2">
      <c r="A10981" s="102"/>
      <c r="B10981" s="102"/>
    </row>
    <row r="10982" spans="1:2">
      <c r="A10982" s="102"/>
      <c r="B10982" s="102"/>
    </row>
    <row r="10983" spans="1:2">
      <c r="A10983" s="102"/>
      <c r="B10983" s="102"/>
    </row>
    <row r="10984" spans="1:2">
      <c r="A10984" s="102"/>
      <c r="B10984" s="102"/>
    </row>
    <row r="10985" spans="1:2">
      <c r="A10985" s="102"/>
      <c r="B10985" s="102"/>
    </row>
    <row r="10986" spans="1:2">
      <c r="A10986" s="102"/>
      <c r="B10986" s="102"/>
    </row>
    <row r="10987" spans="1:2">
      <c r="A10987" s="102"/>
      <c r="B10987" s="102"/>
    </row>
    <row r="10988" spans="1:2">
      <c r="A10988" s="102"/>
      <c r="B10988" s="102"/>
    </row>
    <row r="10989" spans="1:2">
      <c r="A10989" s="102"/>
      <c r="B10989" s="102"/>
    </row>
    <row r="10990" spans="1:2">
      <c r="A10990" s="102"/>
      <c r="B10990" s="102"/>
    </row>
    <row r="10991" spans="1:2">
      <c r="A10991" s="102"/>
      <c r="B10991" s="102"/>
    </row>
    <row r="10992" spans="1:2">
      <c r="A10992" s="102"/>
      <c r="B10992" s="102"/>
    </row>
    <row r="10993" spans="1:2">
      <c r="A10993" s="102"/>
      <c r="B10993" s="102"/>
    </row>
    <row r="10994" spans="1:2">
      <c r="A10994" s="102"/>
      <c r="B10994" s="102"/>
    </row>
    <row r="10995" spans="1:2">
      <c r="A10995" s="102"/>
      <c r="B10995" s="102"/>
    </row>
    <row r="10996" spans="1:2">
      <c r="A10996" s="102"/>
      <c r="B10996" s="102"/>
    </row>
    <row r="10997" spans="1:2">
      <c r="A10997" s="102"/>
      <c r="B10997" s="102"/>
    </row>
    <row r="10998" spans="1:2">
      <c r="A10998" s="102"/>
      <c r="B10998" s="102"/>
    </row>
    <row r="10999" spans="1:2">
      <c r="A10999" s="102"/>
      <c r="B10999" s="102"/>
    </row>
    <row r="11000" spans="1:2">
      <c r="A11000" s="102"/>
      <c r="B11000" s="102"/>
    </row>
    <row r="11001" spans="1:2">
      <c r="A11001" s="102"/>
      <c r="B11001" s="102"/>
    </row>
    <row r="11002" spans="1:2">
      <c r="A11002" s="102"/>
      <c r="B11002" s="102"/>
    </row>
    <row r="11003" spans="1:2">
      <c r="A11003" s="102"/>
      <c r="B11003" s="102"/>
    </row>
    <row r="11004" spans="1:2">
      <c r="A11004" s="102"/>
      <c r="B11004" s="102"/>
    </row>
    <row r="11005" spans="1:2">
      <c r="A11005" s="102"/>
      <c r="B11005" s="102"/>
    </row>
    <row r="11006" spans="1:2">
      <c r="A11006" s="102"/>
      <c r="B11006" s="102"/>
    </row>
    <row r="11007" spans="1:2">
      <c r="A11007" s="102"/>
      <c r="B11007" s="102"/>
    </row>
    <row r="11008" spans="1:2">
      <c r="A11008" s="102"/>
      <c r="B11008" s="102"/>
    </row>
    <row r="11009" spans="1:2">
      <c r="A11009" s="102"/>
      <c r="B11009" s="102"/>
    </row>
    <row r="11010" spans="1:2">
      <c r="A11010" s="102"/>
      <c r="B11010" s="102"/>
    </row>
    <row r="11011" spans="1:2">
      <c r="A11011" s="102"/>
      <c r="B11011" s="102"/>
    </row>
    <row r="11012" spans="1:2">
      <c r="A11012" s="102"/>
      <c r="B11012" s="102"/>
    </row>
    <row r="11013" spans="1:2">
      <c r="A11013" s="102"/>
      <c r="B11013" s="102"/>
    </row>
    <row r="11014" spans="1:2">
      <c r="A11014" s="102"/>
      <c r="B11014" s="102"/>
    </row>
    <row r="11015" spans="1:2">
      <c r="A11015" s="102"/>
      <c r="B11015" s="102"/>
    </row>
    <row r="11016" spans="1:2">
      <c r="A11016" s="102"/>
      <c r="B11016" s="102"/>
    </row>
    <row r="11017" spans="1:2">
      <c r="A11017" s="102"/>
      <c r="B11017" s="102"/>
    </row>
    <row r="11018" spans="1:2">
      <c r="A11018" s="102"/>
      <c r="B11018" s="102"/>
    </row>
    <row r="11019" spans="1:2">
      <c r="A11019" s="102"/>
      <c r="B11019" s="102"/>
    </row>
    <row r="11020" spans="1:2">
      <c r="A11020" s="102"/>
      <c r="B11020" s="102"/>
    </row>
    <row r="11021" spans="1:2">
      <c r="A11021" s="102"/>
      <c r="B11021" s="102"/>
    </row>
    <row r="11022" spans="1:2">
      <c r="A11022" s="102"/>
      <c r="B11022" s="102"/>
    </row>
    <row r="11023" spans="1:2">
      <c r="A11023" s="102"/>
      <c r="B11023" s="102"/>
    </row>
    <row r="11024" spans="1:2">
      <c r="A11024" s="102"/>
      <c r="B11024" s="102"/>
    </row>
    <row r="11025" spans="1:2">
      <c r="A11025" s="102"/>
      <c r="B11025" s="102"/>
    </row>
    <row r="11026" spans="1:2">
      <c r="A11026" s="102"/>
      <c r="B11026" s="102"/>
    </row>
    <row r="11027" spans="1:2">
      <c r="A11027" s="102"/>
      <c r="B11027" s="102"/>
    </row>
    <row r="11028" spans="1:2">
      <c r="A11028" s="102"/>
      <c r="B11028" s="102"/>
    </row>
    <row r="11029" spans="1:2">
      <c r="A11029" s="102"/>
      <c r="B11029" s="102"/>
    </row>
    <row r="11030" spans="1:2">
      <c r="A11030" s="102"/>
      <c r="B11030" s="102"/>
    </row>
    <row r="11031" spans="1:2">
      <c r="A11031" s="102"/>
      <c r="B11031" s="102"/>
    </row>
    <row r="11032" spans="1:2">
      <c r="A11032" s="102"/>
      <c r="B11032" s="102"/>
    </row>
    <row r="11033" spans="1:2">
      <c r="A11033" s="102"/>
      <c r="B11033" s="102"/>
    </row>
    <row r="11034" spans="1:2">
      <c r="A11034" s="102"/>
      <c r="B11034" s="102"/>
    </row>
    <row r="11035" spans="1:2">
      <c r="A11035" s="102"/>
      <c r="B11035" s="102"/>
    </row>
    <row r="11036" spans="1:2">
      <c r="A11036" s="102"/>
      <c r="B11036" s="102"/>
    </row>
    <row r="11037" spans="1:2">
      <c r="A11037" s="102"/>
      <c r="B11037" s="102"/>
    </row>
    <row r="11038" spans="1:2">
      <c r="A11038" s="102"/>
      <c r="B11038" s="102"/>
    </row>
    <row r="11039" spans="1:2">
      <c r="A11039" s="102"/>
      <c r="B11039" s="102"/>
    </row>
    <row r="11040" spans="1:2">
      <c r="A11040" s="102"/>
      <c r="B11040" s="102"/>
    </row>
    <row r="11041" spans="1:2">
      <c r="A11041" s="102"/>
      <c r="B11041" s="102"/>
    </row>
    <row r="11042" spans="1:2">
      <c r="A11042" s="102"/>
      <c r="B11042" s="102"/>
    </row>
    <row r="11043" spans="1:2">
      <c r="A11043" s="102"/>
      <c r="B11043" s="102"/>
    </row>
    <row r="11044" spans="1:2">
      <c r="A11044" s="102"/>
      <c r="B11044" s="102"/>
    </row>
    <row r="11045" spans="1:2">
      <c r="A11045" s="102"/>
      <c r="B11045" s="102"/>
    </row>
    <row r="11046" spans="1:2">
      <c r="A11046" s="102"/>
      <c r="B11046" s="102"/>
    </row>
    <row r="11047" spans="1:2">
      <c r="A11047" s="102"/>
      <c r="B11047" s="102"/>
    </row>
    <row r="11048" spans="1:2">
      <c r="A11048" s="102"/>
      <c r="B11048" s="102"/>
    </row>
    <row r="11049" spans="1:2">
      <c r="A11049" s="102"/>
      <c r="B11049" s="102"/>
    </row>
    <row r="11050" spans="1:2">
      <c r="A11050" s="102"/>
      <c r="B11050" s="102"/>
    </row>
    <row r="11051" spans="1:2">
      <c r="A11051" s="102"/>
      <c r="B11051" s="102"/>
    </row>
    <row r="11052" spans="1:2">
      <c r="A11052" s="102"/>
      <c r="B11052" s="102"/>
    </row>
    <row r="11053" spans="1:2">
      <c r="A11053" s="102"/>
      <c r="B11053" s="102"/>
    </row>
    <row r="11054" spans="1:2">
      <c r="A11054" s="102"/>
      <c r="B11054" s="102"/>
    </row>
    <row r="11055" spans="1:2">
      <c r="A11055" s="102"/>
      <c r="B11055" s="102"/>
    </row>
    <row r="11056" spans="1:2">
      <c r="A11056" s="102"/>
      <c r="B11056" s="102"/>
    </row>
    <row r="11057" spans="1:2">
      <c r="A11057" s="102"/>
      <c r="B11057" s="102"/>
    </row>
    <row r="11058" spans="1:2">
      <c r="A11058" s="102"/>
      <c r="B11058" s="102"/>
    </row>
    <row r="11059" spans="1:2">
      <c r="A11059" s="102"/>
      <c r="B11059" s="102"/>
    </row>
    <row r="11060" spans="1:2">
      <c r="A11060" s="102"/>
      <c r="B11060" s="102"/>
    </row>
    <row r="11061" spans="1:2">
      <c r="A11061" s="102"/>
      <c r="B11061" s="102"/>
    </row>
    <row r="11062" spans="1:2">
      <c r="A11062" s="102"/>
      <c r="B11062" s="102"/>
    </row>
    <row r="11063" spans="1:2">
      <c r="A11063" s="102"/>
      <c r="B11063" s="102"/>
    </row>
    <row r="11064" spans="1:2">
      <c r="A11064" s="102"/>
      <c r="B11064" s="102"/>
    </row>
    <row r="11065" spans="1:2">
      <c r="A11065" s="102"/>
      <c r="B11065" s="102"/>
    </row>
    <row r="11066" spans="1:2">
      <c r="A11066" s="102"/>
      <c r="B11066" s="102"/>
    </row>
    <row r="11067" spans="1:2">
      <c r="A11067" s="102"/>
      <c r="B11067" s="102"/>
    </row>
    <row r="11068" spans="1:2">
      <c r="A11068" s="102"/>
      <c r="B11068" s="102"/>
    </row>
    <row r="11069" spans="1:2">
      <c r="A11069" s="102"/>
      <c r="B11069" s="102"/>
    </row>
    <row r="11070" spans="1:2">
      <c r="A11070" s="102"/>
      <c r="B11070" s="102"/>
    </row>
    <row r="11071" spans="1:2">
      <c r="A11071" s="102"/>
      <c r="B11071" s="102"/>
    </row>
    <row r="11072" spans="1:2">
      <c r="A11072" s="102"/>
      <c r="B11072" s="102"/>
    </row>
    <row r="11073" spans="1:2">
      <c r="A11073" s="102"/>
      <c r="B11073" s="102"/>
    </row>
    <row r="11074" spans="1:2">
      <c r="A11074" s="102"/>
      <c r="B11074" s="102"/>
    </row>
    <row r="11075" spans="1:2">
      <c r="A11075" s="102"/>
      <c r="B11075" s="102"/>
    </row>
    <row r="11076" spans="1:2">
      <c r="A11076" s="102"/>
      <c r="B11076" s="102"/>
    </row>
    <row r="11077" spans="1:2">
      <c r="A11077" s="102"/>
      <c r="B11077" s="102"/>
    </row>
    <row r="11078" spans="1:2">
      <c r="A11078" s="102"/>
      <c r="B11078" s="102"/>
    </row>
    <row r="11079" spans="1:2">
      <c r="A11079" s="102"/>
      <c r="B11079" s="102"/>
    </row>
    <row r="11080" spans="1:2">
      <c r="A11080" s="102"/>
      <c r="B11080" s="102"/>
    </row>
    <row r="11081" spans="1:2">
      <c r="A11081" s="102"/>
      <c r="B11081" s="102"/>
    </row>
    <row r="11082" spans="1:2">
      <c r="A11082" s="102"/>
      <c r="B11082" s="102"/>
    </row>
    <row r="11083" spans="1:2">
      <c r="A11083" s="102"/>
      <c r="B11083" s="102"/>
    </row>
    <row r="11084" spans="1:2">
      <c r="A11084" s="102"/>
      <c r="B11084" s="102"/>
    </row>
    <row r="11085" spans="1:2">
      <c r="A11085" s="102"/>
      <c r="B11085" s="102"/>
    </row>
    <row r="11086" spans="1:2">
      <c r="A11086" s="102"/>
      <c r="B11086" s="102"/>
    </row>
    <row r="11087" spans="1:2">
      <c r="A11087" s="102"/>
      <c r="B11087" s="102"/>
    </row>
    <row r="11088" spans="1:2">
      <c r="A11088" s="102"/>
      <c r="B11088" s="102"/>
    </row>
    <row r="11089" spans="1:2">
      <c r="A11089" s="102"/>
      <c r="B11089" s="102"/>
    </row>
    <row r="11090" spans="1:2">
      <c r="A11090" s="102"/>
      <c r="B11090" s="102"/>
    </row>
    <row r="11091" spans="1:2">
      <c r="A11091" s="102"/>
      <c r="B11091" s="102"/>
    </row>
    <row r="11092" spans="1:2">
      <c r="A11092" s="102"/>
      <c r="B11092" s="102"/>
    </row>
    <row r="11093" spans="1:2">
      <c r="A11093" s="102"/>
      <c r="B11093" s="102"/>
    </row>
    <row r="11094" spans="1:2">
      <c r="A11094" s="102"/>
      <c r="B11094" s="102"/>
    </row>
    <row r="11095" spans="1:2">
      <c r="A11095" s="102"/>
      <c r="B11095" s="102"/>
    </row>
    <row r="11096" spans="1:2">
      <c r="A11096" s="102"/>
      <c r="B11096" s="102"/>
    </row>
    <row r="11097" spans="1:2">
      <c r="A11097" s="102"/>
      <c r="B11097" s="102"/>
    </row>
    <row r="11098" spans="1:2">
      <c r="A11098" s="102"/>
      <c r="B11098" s="102"/>
    </row>
    <row r="11099" spans="1:2">
      <c r="A11099" s="102"/>
      <c r="B11099" s="102"/>
    </row>
    <row r="11100" spans="1:2">
      <c r="A11100" s="102"/>
      <c r="B11100" s="102"/>
    </row>
    <row r="11101" spans="1:2">
      <c r="A11101" s="102"/>
      <c r="B11101" s="102"/>
    </row>
    <row r="11102" spans="1:2">
      <c r="A11102" s="102"/>
      <c r="B11102" s="102"/>
    </row>
    <row r="11103" spans="1:2">
      <c r="A11103" s="102"/>
      <c r="B11103" s="102"/>
    </row>
    <row r="11104" spans="1:2">
      <c r="A11104" s="102"/>
      <c r="B11104" s="102"/>
    </row>
    <row r="11105" spans="1:2">
      <c r="A11105" s="102"/>
      <c r="B11105" s="102"/>
    </row>
    <row r="11106" spans="1:2">
      <c r="A11106" s="102"/>
      <c r="B11106" s="102"/>
    </row>
    <row r="11107" spans="1:2">
      <c r="A11107" s="102"/>
      <c r="B11107" s="102"/>
    </row>
    <row r="11108" spans="1:2">
      <c r="A11108" s="102"/>
      <c r="B11108" s="102"/>
    </row>
    <row r="11109" spans="1:2">
      <c r="A11109" s="102"/>
      <c r="B11109" s="102"/>
    </row>
    <row r="11110" spans="1:2">
      <c r="A11110" s="102"/>
      <c r="B11110" s="102"/>
    </row>
    <row r="11111" spans="1:2">
      <c r="A11111" s="102"/>
      <c r="B11111" s="102"/>
    </row>
    <row r="11112" spans="1:2">
      <c r="A11112" s="102"/>
      <c r="B11112" s="102"/>
    </row>
    <row r="11113" spans="1:2">
      <c r="A11113" s="102"/>
      <c r="B11113" s="102"/>
    </row>
    <row r="11114" spans="1:2">
      <c r="A11114" s="102"/>
      <c r="B11114" s="102"/>
    </row>
    <row r="11115" spans="1:2">
      <c r="A11115" s="102"/>
      <c r="B11115" s="102"/>
    </row>
    <row r="11116" spans="1:2">
      <c r="A11116" s="102"/>
      <c r="B11116" s="102"/>
    </row>
    <row r="11117" spans="1:2">
      <c r="A11117" s="102"/>
      <c r="B11117" s="102"/>
    </row>
    <row r="11118" spans="1:2">
      <c r="A11118" s="102"/>
      <c r="B11118" s="102"/>
    </row>
    <row r="11119" spans="1:2">
      <c r="A11119" s="102"/>
      <c r="B11119" s="102"/>
    </row>
    <row r="11120" spans="1:2">
      <c r="A11120" s="102"/>
      <c r="B11120" s="102"/>
    </row>
    <row r="11121" spans="1:2">
      <c r="A11121" s="102"/>
      <c r="B11121" s="102"/>
    </row>
    <row r="11122" spans="1:2">
      <c r="A11122" s="102"/>
      <c r="B11122" s="102"/>
    </row>
    <row r="11123" spans="1:2">
      <c r="A11123" s="102"/>
      <c r="B11123" s="102"/>
    </row>
    <row r="11124" spans="1:2">
      <c r="A11124" s="102"/>
      <c r="B11124" s="102"/>
    </row>
    <row r="11125" spans="1:2">
      <c r="A11125" s="102"/>
      <c r="B11125" s="102"/>
    </row>
    <row r="11126" spans="1:2">
      <c r="A11126" s="102"/>
      <c r="B11126" s="102"/>
    </row>
    <row r="11127" spans="1:2">
      <c r="A11127" s="102"/>
      <c r="B11127" s="102"/>
    </row>
    <row r="11128" spans="1:2">
      <c r="A11128" s="102"/>
      <c r="B11128" s="102"/>
    </row>
    <row r="11129" spans="1:2">
      <c r="A11129" s="102"/>
      <c r="B11129" s="102"/>
    </row>
    <row r="11130" spans="1:2">
      <c r="A11130" s="102"/>
      <c r="B11130" s="102"/>
    </row>
    <row r="11131" spans="1:2">
      <c r="A11131" s="102"/>
      <c r="B11131" s="102"/>
    </row>
    <row r="11132" spans="1:2">
      <c r="A11132" s="102"/>
      <c r="B11132" s="102"/>
    </row>
    <row r="11133" spans="1:2">
      <c r="A11133" s="102"/>
      <c r="B11133" s="102"/>
    </row>
    <row r="11134" spans="1:2">
      <c r="A11134" s="102"/>
      <c r="B11134" s="102"/>
    </row>
    <row r="11135" spans="1:2">
      <c r="A11135" s="102"/>
      <c r="B11135" s="102"/>
    </row>
    <row r="11136" spans="1:2">
      <c r="A11136" s="102"/>
      <c r="B11136" s="102"/>
    </row>
    <row r="11137" spans="1:2">
      <c r="A11137" s="102"/>
      <c r="B11137" s="102"/>
    </row>
    <row r="11138" spans="1:2">
      <c r="A11138" s="102"/>
      <c r="B11138" s="102"/>
    </row>
    <row r="11139" spans="1:2">
      <c r="A11139" s="102"/>
      <c r="B11139" s="102"/>
    </row>
    <row r="11140" spans="1:2">
      <c r="A11140" s="102"/>
      <c r="B11140" s="102"/>
    </row>
    <row r="11141" spans="1:2">
      <c r="A11141" s="102"/>
      <c r="B11141" s="102"/>
    </row>
    <row r="11142" spans="1:2">
      <c r="A11142" s="102"/>
      <c r="B11142" s="102"/>
    </row>
    <row r="11143" spans="1:2">
      <c r="A11143" s="102"/>
      <c r="B11143" s="102"/>
    </row>
    <row r="11144" spans="1:2">
      <c r="A11144" s="102"/>
      <c r="B11144" s="102"/>
    </row>
    <row r="11145" spans="1:2">
      <c r="A11145" s="102"/>
      <c r="B11145" s="102"/>
    </row>
    <row r="11146" spans="1:2">
      <c r="A11146" s="102"/>
      <c r="B11146" s="102"/>
    </row>
    <row r="11147" spans="1:2">
      <c r="A11147" s="102"/>
      <c r="B11147" s="102"/>
    </row>
    <row r="11148" spans="1:2">
      <c r="A11148" s="102"/>
      <c r="B11148" s="102"/>
    </row>
    <row r="11149" spans="1:2">
      <c r="A11149" s="102"/>
      <c r="B11149" s="102"/>
    </row>
    <row r="11150" spans="1:2">
      <c r="A11150" s="102"/>
      <c r="B11150" s="102"/>
    </row>
    <row r="11151" spans="1:2">
      <c r="A11151" s="102"/>
      <c r="B11151" s="102"/>
    </row>
    <row r="11152" spans="1:2">
      <c r="A11152" s="102"/>
      <c r="B11152" s="102"/>
    </row>
    <row r="11153" spans="1:2">
      <c r="A11153" s="102"/>
      <c r="B11153" s="102"/>
    </row>
    <row r="11154" spans="1:2">
      <c r="A11154" s="102"/>
      <c r="B11154" s="102"/>
    </row>
    <row r="11155" spans="1:2">
      <c r="A11155" s="102"/>
      <c r="B11155" s="102"/>
    </row>
    <row r="11156" spans="1:2">
      <c r="A11156" s="102"/>
      <c r="B11156" s="102"/>
    </row>
    <row r="11157" spans="1:2">
      <c r="A11157" s="102"/>
      <c r="B11157" s="102"/>
    </row>
    <row r="11158" spans="1:2">
      <c r="A11158" s="102"/>
      <c r="B11158" s="102"/>
    </row>
    <row r="11159" spans="1:2">
      <c r="A11159" s="102"/>
      <c r="B11159" s="102"/>
    </row>
    <row r="11160" spans="1:2">
      <c r="A11160" s="102"/>
      <c r="B11160" s="102"/>
    </row>
    <row r="11161" spans="1:2">
      <c r="A11161" s="102"/>
      <c r="B11161" s="102"/>
    </row>
    <row r="11162" spans="1:2">
      <c r="A11162" s="102"/>
      <c r="B11162" s="102"/>
    </row>
    <row r="11163" spans="1:2">
      <c r="A11163" s="102"/>
      <c r="B11163" s="102"/>
    </row>
    <row r="11164" spans="1:2">
      <c r="A11164" s="102"/>
      <c r="B11164" s="102"/>
    </row>
    <row r="11165" spans="1:2">
      <c r="A11165" s="102"/>
      <c r="B11165" s="102"/>
    </row>
    <row r="11166" spans="1:2">
      <c r="A11166" s="102"/>
      <c r="B11166" s="102"/>
    </row>
    <row r="11167" spans="1:2">
      <c r="A11167" s="102"/>
      <c r="B11167" s="102"/>
    </row>
    <row r="11168" spans="1:2">
      <c r="A11168" s="102"/>
      <c r="B11168" s="102"/>
    </row>
    <row r="11169" spans="1:2">
      <c r="A11169" s="102"/>
      <c r="B11169" s="102"/>
    </row>
    <row r="11170" spans="1:2">
      <c r="A11170" s="102"/>
      <c r="B11170" s="102"/>
    </row>
    <row r="11171" spans="1:2">
      <c r="A11171" s="102"/>
      <c r="B11171" s="102"/>
    </row>
    <row r="11172" spans="1:2">
      <c r="A11172" s="102"/>
      <c r="B11172" s="102"/>
    </row>
    <row r="11173" spans="1:2">
      <c r="A11173" s="102"/>
      <c r="B11173" s="102"/>
    </row>
    <row r="11174" spans="1:2">
      <c r="A11174" s="102"/>
      <c r="B11174" s="102"/>
    </row>
    <row r="11175" spans="1:2">
      <c r="A11175" s="102"/>
      <c r="B11175" s="102"/>
    </row>
    <row r="11176" spans="1:2">
      <c r="A11176" s="102"/>
      <c r="B11176" s="102"/>
    </row>
    <row r="11177" spans="1:2">
      <c r="A11177" s="102"/>
      <c r="B11177" s="102"/>
    </row>
    <row r="11178" spans="1:2">
      <c r="A11178" s="102"/>
      <c r="B11178" s="102"/>
    </row>
    <row r="11179" spans="1:2">
      <c r="A11179" s="102"/>
      <c r="B11179" s="102"/>
    </row>
    <row r="11180" spans="1:2">
      <c r="A11180" s="102"/>
      <c r="B11180" s="102"/>
    </row>
    <row r="11181" spans="1:2">
      <c r="A11181" s="102"/>
      <c r="B11181" s="102"/>
    </row>
    <row r="11182" spans="1:2">
      <c r="A11182" s="102"/>
      <c r="B11182" s="102"/>
    </row>
    <row r="11183" spans="1:2">
      <c r="A11183" s="102"/>
      <c r="B11183" s="102"/>
    </row>
    <row r="11184" spans="1:2">
      <c r="A11184" s="102"/>
      <c r="B11184" s="102"/>
    </row>
    <row r="11185" spans="1:2">
      <c r="A11185" s="102"/>
      <c r="B11185" s="102"/>
    </row>
    <row r="11186" spans="1:2">
      <c r="A11186" s="102"/>
      <c r="B11186" s="102"/>
    </row>
    <row r="11187" spans="1:2">
      <c r="A11187" s="102"/>
      <c r="B11187" s="102"/>
    </row>
    <row r="11188" spans="1:2">
      <c r="A11188" s="102"/>
      <c r="B11188" s="102"/>
    </row>
    <row r="11189" spans="1:2">
      <c r="A11189" s="102"/>
      <c r="B11189" s="102"/>
    </row>
    <row r="11190" spans="1:2">
      <c r="A11190" s="102"/>
      <c r="B11190" s="102"/>
    </row>
    <row r="11191" spans="1:2">
      <c r="A11191" s="102"/>
      <c r="B11191" s="102"/>
    </row>
    <row r="11192" spans="1:2">
      <c r="A11192" s="102"/>
      <c r="B11192" s="102"/>
    </row>
    <row r="11193" spans="1:2">
      <c r="A11193" s="102"/>
      <c r="B11193" s="102"/>
    </row>
    <row r="11194" spans="1:2">
      <c r="A11194" s="102"/>
      <c r="B11194" s="102"/>
    </row>
    <row r="11195" spans="1:2">
      <c r="A11195" s="102"/>
      <c r="B11195" s="102"/>
    </row>
    <row r="11196" spans="1:2">
      <c r="A11196" s="102"/>
      <c r="B11196" s="102"/>
    </row>
    <row r="11197" spans="1:2">
      <c r="A11197" s="102"/>
      <c r="B11197" s="102"/>
    </row>
    <row r="11198" spans="1:2">
      <c r="A11198" s="102"/>
      <c r="B11198" s="102"/>
    </row>
    <row r="11199" spans="1:2">
      <c r="A11199" s="102"/>
      <c r="B11199" s="102"/>
    </row>
    <row r="11200" spans="1:2">
      <c r="A11200" s="102"/>
      <c r="B11200" s="102"/>
    </row>
    <row r="11201" spans="1:2">
      <c r="A11201" s="102"/>
      <c r="B11201" s="102"/>
    </row>
    <row r="11202" spans="1:2">
      <c r="A11202" s="102"/>
      <c r="B11202" s="102"/>
    </row>
    <row r="11203" spans="1:2">
      <c r="A11203" s="102"/>
      <c r="B11203" s="102"/>
    </row>
    <row r="11204" spans="1:2">
      <c r="A11204" s="102"/>
      <c r="B11204" s="102"/>
    </row>
    <row r="11205" spans="1:2">
      <c r="A11205" s="102"/>
      <c r="B11205" s="102"/>
    </row>
    <row r="11206" spans="1:2">
      <c r="A11206" s="102"/>
      <c r="B11206" s="102"/>
    </row>
    <row r="11207" spans="1:2">
      <c r="A11207" s="102"/>
      <c r="B11207" s="102"/>
    </row>
    <row r="11208" spans="1:2">
      <c r="A11208" s="102"/>
      <c r="B11208" s="102"/>
    </row>
    <row r="11209" spans="1:2">
      <c r="A11209" s="102"/>
      <c r="B11209" s="102"/>
    </row>
    <row r="11210" spans="1:2">
      <c r="A11210" s="102"/>
      <c r="B11210" s="102"/>
    </row>
    <row r="11211" spans="1:2">
      <c r="A11211" s="102"/>
      <c r="B11211" s="102"/>
    </row>
    <row r="11212" spans="1:2">
      <c r="A11212" s="102"/>
      <c r="B11212" s="102"/>
    </row>
    <row r="11213" spans="1:2">
      <c r="A11213" s="102"/>
      <c r="B11213" s="102"/>
    </row>
    <row r="11214" spans="1:2">
      <c r="A11214" s="102"/>
      <c r="B11214" s="102"/>
    </row>
    <row r="11215" spans="1:2">
      <c r="A11215" s="102"/>
      <c r="B11215" s="102"/>
    </row>
    <row r="11216" spans="1:2">
      <c r="A11216" s="102"/>
      <c r="B11216" s="102"/>
    </row>
    <row r="11217" spans="1:2">
      <c r="A11217" s="102"/>
      <c r="B11217" s="102"/>
    </row>
    <row r="11218" spans="1:2">
      <c r="A11218" s="102"/>
      <c r="B11218" s="102"/>
    </row>
    <row r="11219" spans="1:2">
      <c r="A11219" s="102"/>
      <c r="B11219" s="102"/>
    </row>
    <row r="11220" spans="1:2">
      <c r="A11220" s="102"/>
      <c r="B11220" s="102"/>
    </row>
    <row r="11221" spans="1:2">
      <c r="A11221" s="102"/>
      <c r="B11221" s="102"/>
    </row>
    <row r="11222" spans="1:2">
      <c r="A11222" s="102"/>
      <c r="B11222" s="102"/>
    </row>
    <row r="11223" spans="1:2">
      <c r="A11223" s="102"/>
      <c r="B11223" s="102"/>
    </row>
    <row r="11224" spans="1:2">
      <c r="A11224" s="102"/>
      <c r="B11224" s="102"/>
    </row>
    <row r="11225" spans="1:2">
      <c r="A11225" s="102"/>
      <c r="B11225" s="102"/>
    </row>
    <row r="11226" spans="1:2">
      <c r="A11226" s="102"/>
      <c r="B11226" s="102"/>
    </row>
    <row r="11227" spans="1:2">
      <c r="A11227" s="102"/>
      <c r="B11227" s="102"/>
    </row>
    <row r="11228" spans="1:2">
      <c r="A11228" s="102"/>
      <c r="B11228" s="102"/>
    </row>
    <row r="11229" spans="1:2">
      <c r="A11229" s="102"/>
      <c r="B11229" s="102"/>
    </row>
    <row r="11230" spans="1:2">
      <c r="A11230" s="102"/>
      <c r="B11230" s="102"/>
    </row>
    <row r="11231" spans="1:2">
      <c r="A11231" s="102"/>
      <c r="B11231" s="102"/>
    </row>
    <row r="11232" spans="1:2">
      <c r="A11232" s="102"/>
      <c r="B11232" s="102"/>
    </row>
    <row r="11233" spans="1:2">
      <c r="A11233" s="102"/>
      <c r="B11233" s="102"/>
    </row>
    <row r="11234" spans="1:2">
      <c r="A11234" s="102"/>
      <c r="B11234" s="102"/>
    </row>
    <row r="11235" spans="1:2">
      <c r="A11235" s="102"/>
      <c r="B11235" s="102"/>
    </row>
    <row r="11236" spans="1:2">
      <c r="A11236" s="102"/>
      <c r="B11236" s="102"/>
    </row>
    <row r="11237" spans="1:2">
      <c r="A11237" s="102"/>
      <c r="B11237" s="102"/>
    </row>
    <row r="11238" spans="1:2">
      <c r="A11238" s="102"/>
      <c r="B11238" s="102"/>
    </row>
    <row r="11239" spans="1:2">
      <c r="A11239" s="102"/>
      <c r="B11239" s="102"/>
    </row>
    <row r="11240" spans="1:2">
      <c r="A11240" s="102"/>
      <c r="B11240" s="102"/>
    </row>
    <row r="11241" spans="1:2">
      <c r="A11241" s="102"/>
      <c r="B11241" s="102"/>
    </row>
    <row r="11242" spans="1:2">
      <c r="A11242" s="102"/>
      <c r="B11242" s="102"/>
    </row>
    <row r="11243" spans="1:2">
      <c r="A11243" s="102"/>
      <c r="B11243" s="102"/>
    </row>
    <row r="11244" spans="1:2">
      <c r="A11244" s="102"/>
      <c r="B11244" s="102"/>
    </row>
    <row r="11245" spans="1:2">
      <c r="A11245" s="102"/>
      <c r="B11245" s="102"/>
    </row>
    <row r="11246" spans="1:2">
      <c r="A11246" s="102"/>
      <c r="B11246" s="102"/>
    </row>
    <row r="11247" spans="1:2">
      <c r="A11247" s="102"/>
      <c r="B11247" s="102"/>
    </row>
    <row r="11248" spans="1:2">
      <c r="A11248" s="102"/>
      <c r="B11248" s="102"/>
    </row>
    <row r="11249" spans="1:2">
      <c r="A11249" s="102"/>
      <c r="B11249" s="102"/>
    </row>
    <row r="11250" spans="1:2">
      <c r="A11250" s="102"/>
      <c r="B11250" s="102"/>
    </row>
    <row r="11251" spans="1:2">
      <c r="A11251" s="102"/>
      <c r="B11251" s="102"/>
    </row>
    <row r="11252" spans="1:2">
      <c r="A11252" s="102"/>
      <c r="B11252" s="102"/>
    </row>
    <row r="11253" spans="1:2">
      <c r="A11253" s="102"/>
      <c r="B11253" s="102"/>
    </row>
    <row r="11254" spans="1:2">
      <c r="A11254" s="102"/>
      <c r="B11254" s="102"/>
    </row>
    <row r="11255" spans="1:2">
      <c r="A11255" s="102"/>
      <c r="B11255" s="102"/>
    </row>
    <row r="11256" spans="1:2">
      <c r="A11256" s="102"/>
      <c r="B11256" s="102"/>
    </row>
    <row r="11257" spans="1:2">
      <c r="A11257" s="102"/>
      <c r="B11257" s="102"/>
    </row>
    <row r="11258" spans="1:2">
      <c r="A11258" s="102"/>
      <c r="B11258" s="102"/>
    </row>
    <row r="11259" spans="1:2">
      <c r="A11259" s="102"/>
      <c r="B11259" s="102"/>
    </row>
    <row r="11260" spans="1:2">
      <c r="A11260" s="102"/>
      <c r="B11260" s="102"/>
    </row>
    <row r="11261" spans="1:2">
      <c r="A11261" s="102"/>
      <c r="B11261" s="102"/>
    </row>
    <row r="11262" spans="1:2">
      <c r="A11262" s="102"/>
      <c r="B11262" s="102"/>
    </row>
    <row r="11263" spans="1:2">
      <c r="A11263" s="102"/>
      <c r="B11263" s="102"/>
    </row>
    <row r="11264" spans="1:2">
      <c r="A11264" s="102"/>
      <c r="B11264" s="102"/>
    </row>
    <row r="11265" spans="1:2">
      <c r="A11265" s="102"/>
      <c r="B11265" s="102"/>
    </row>
    <row r="11266" spans="1:2">
      <c r="A11266" s="102"/>
      <c r="B11266" s="102"/>
    </row>
    <row r="11267" spans="1:2">
      <c r="A11267" s="102"/>
      <c r="B11267" s="102"/>
    </row>
    <row r="11268" spans="1:2">
      <c r="A11268" s="102"/>
      <c r="B11268" s="102"/>
    </row>
    <row r="11269" spans="1:2">
      <c r="A11269" s="102"/>
      <c r="B11269" s="102"/>
    </row>
    <row r="11270" spans="1:2">
      <c r="A11270" s="102"/>
      <c r="B11270" s="102"/>
    </row>
    <row r="11271" spans="1:2">
      <c r="A11271" s="102"/>
      <c r="B11271" s="102"/>
    </row>
    <row r="11272" spans="1:2">
      <c r="A11272" s="102"/>
      <c r="B11272" s="102"/>
    </row>
    <row r="11273" spans="1:2">
      <c r="A11273" s="102"/>
      <c r="B11273" s="102"/>
    </row>
    <row r="11274" spans="1:2">
      <c r="A11274" s="102"/>
      <c r="B11274" s="102"/>
    </row>
    <row r="11275" spans="1:2">
      <c r="A11275" s="102"/>
      <c r="B11275" s="102"/>
    </row>
    <row r="11276" spans="1:2">
      <c r="A11276" s="102"/>
      <c r="B11276" s="102"/>
    </row>
    <row r="11277" spans="1:2">
      <c r="A11277" s="102"/>
      <c r="B11277" s="102"/>
    </row>
    <row r="11278" spans="1:2">
      <c r="A11278" s="102"/>
      <c r="B11278" s="102"/>
    </row>
    <row r="11279" spans="1:2">
      <c r="A11279" s="102"/>
      <c r="B11279" s="102"/>
    </row>
    <row r="11280" spans="1:2">
      <c r="A11280" s="102"/>
      <c r="B11280" s="102"/>
    </row>
    <row r="11281" spans="1:2">
      <c r="A11281" s="102"/>
      <c r="B11281" s="102"/>
    </row>
    <row r="11282" spans="1:2">
      <c r="A11282" s="102"/>
      <c r="B11282" s="102"/>
    </row>
    <row r="11283" spans="1:2">
      <c r="A11283" s="102"/>
      <c r="B11283" s="102"/>
    </row>
    <row r="11284" spans="1:2">
      <c r="A11284" s="102"/>
      <c r="B11284" s="102"/>
    </row>
    <row r="11285" spans="1:2">
      <c r="A11285" s="102"/>
      <c r="B11285" s="102"/>
    </row>
    <row r="11286" spans="1:2">
      <c r="A11286" s="102"/>
      <c r="B11286" s="102"/>
    </row>
    <row r="11287" spans="1:2">
      <c r="A11287" s="102"/>
      <c r="B11287" s="102"/>
    </row>
    <row r="11288" spans="1:2">
      <c r="A11288" s="102"/>
      <c r="B11288" s="102"/>
    </row>
    <row r="11289" spans="1:2">
      <c r="A11289" s="102"/>
      <c r="B11289" s="102"/>
    </row>
    <row r="11290" spans="1:2">
      <c r="A11290" s="102"/>
      <c r="B11290" s="102"/>
    </row>
    <row r="11291" spans="1:2">
      <c r="A11291" s="102"/>
      <c r="B11291" s="102"/>
    </row>
    <row r="11292" spans="1:2">
      <c r="A11292" s="102"/>
      <c r="B11292" s="102"/>
    </row>
    <row r="11293" spans="1:2">
      <c r="A11293" s="102"/>
      <c r="B11293" s="102"/>
    </row>
    <row r="11294" spans="1:2">
      <c r="A11294" s="102"/>
      <c r="B11294" s="102"/>
    </row>
    <row r="11295" spans="1:2">
      <c r="A11295" s="102"/>
      <c r="B11295" s="102"/>
    </row>
    <row r="11296" spans="1:2">
      <c r="A11296" s="102"/>
      <c r="B11296" s="102"/>
    </row>
    <row r="11297" spans="1:2">
      <c r="A11297" s="102"/>
      <c r="B11297" s="102"/>
    </row>
    <row r="11298" spans="1:2">
      <c r="A11298" s="102"/>
      <c r="B11298" s="102"/>
    </row>
    <row r="11299" spans="1:2">
      <c r="A11299" s="102"/>
      <c r="B11299" s="102"/>
    </row>
    <row r="11300" spans="1:2">
      <c r="A11300" s="102"/>
      <c r="B11300" s="102"/>
    </row>
    <row r="11301" spans="1:2">
      <c r="A11301" s="102"/>
      <c r="B11301" s="102"/>
    </row>
    <row r="11302" spans="1:2">
      <c r="A11302" s="102"/>
      <c r="B11302" s="102"/>
    </row>
    <row r="11303" spans="1:2">
      <c r="A11303" s="102"/>
      <c r="B11303" s="102"/>
    </row>
    <row r="11304" spans="1:2">
      <c r="A11304" s="102"/>
      <c r="B11304" s="102"/>
    </row>
    <row r="11305" spans="1:2">
      <c r="A11305" s="102"/>
      <c r="B11305" s="102"/>
    </row>
    <row r="11306" spans="1:2">
      <c r="A11306" s="102"/>
      <c r="B11306" s="102"/>
    </row>
    <row r="11307" spans="1:2">
      <c r="A11307" s="102"/>
      <c r="B11307" s="102"/>
    </row>
    <row r="11308" spans="1:2">
      <c r="A11308" s="102"/>
      <c r="B11308" s="102"/>
    </row>
    <row r="11309" spans="1:2">
      <c r="A11309" s="102"/>
      <c r="B11309" s="102"/>
    </row>
    <row r="11310" spans="1:2">
      <c r="A11310" s="102"/>
      <c r="B11310" s="102"/>
    </row>
    <row r="11311" spans="1:2">
      <c r="A11311" s="102"/>
      <c r="B11311" s="102"/>
    </row>
    <row r="11312" spans="1:2">
      <c r="A11312" s="102"/>
      <c r="B11312" s="102"/>
    </row>
    <row r="11313" spans="1:2">
      <c r="A11313" s="102"/>
      <c r="B11313" s="102"/>
    </row>
    <row r="11314" spans="1:2">
      <c r="A11314" s="102"/>
      <c r="B11314" s="102"/>
    </row>
    <row r="11315" spans="1:2">
      <c r="A11315" s="102"/>
      <c r="B11315" s="102"/>
    </row>
    <row r="11316" spans="1:2">
      <c r="A11316" s="102"/>
      <c r="B11316" s="102"/>
    </row>
    <row r="11317" spans="1:2">
      <c r="A11317" s="102"/>
      <c r="B11317" s="102"/>
    </row>
    <row r="11318" spans="1:2">
      <c r="A11318" s="102"/>
      <c r="B11318" s="102"/>
    </row>
    <row r="11319" spans="1:2">
      <c r="A11319" s="102"/>
      <c r="B11319" s="102"/>
    </row>
    <row r="11320" spans="1:2">
      <c r="A11320" s="102"/>
      <c r="B11320" s="102"/>
    </row>
    <row r="11321" spans="1:2">
      <c r="A11321" s="102"/>
      <c r="B11321" s="102"/>
    </row>
    <row r="11322" spans="1:2">
      <c r="A11322" s="102"/>
      <c r="B11322" s="102"/>
    </row>
    <row r="11323" spans="1:2">
      <c r="A11323" s="102"/>
      <c r="B11323" s="102"/>
    </row>
    <row r="11324" spans="1:2">
      <c r="A11324" s="102"/>
      <c r="B11324" s="102"/>
    </row>
    <row r="11325" spans="1:2">
      <c r="A11325" s="102"/>
      <c r="B11325" s="102"/>
    </row>
    <row r="11326" spans="1:2">
      <c r="A11326" s="102"/>
      <c r="B11326" s="102"/>
    </row>
    <row r="11327" spans="1:2">
      <c r="A11327" s="102"/>
      <c r="B11327" s="102"/>
    </row>
    <row r="11328" spans="1:2">
      <c r="A11328" s="102"/>
      <c r="B11328" s="102"/>
    </row>
    <row r="11329" spans="1:2">
      <c r="A11329" s="102"/>
      <c r="B11329" s="102"/>
    </row>
    <row r="11330" spans="1:2">
      <c r="A11330" s="102"/>
      <c r="B11330" s="102"/>
    </row>
    <row r="11331" spans="1:2">
      <c r="A11331" s="102"/>
      <c r="B11331" s="102"/>
    </row>
    <row r="11332" spans="1:2">
      <c r="A11332" s="102"/>
      <c r="B11332" s="102"/>
    </row>
    <row r="11333" spans="1:2">
      <c r="A11333" s="102"/>
      <c r="B11333" s="102"/>
    </row>
    <row r="11334" spans="1:2">
      <c r="A11334" s="102"/>
      <c r="B11334" s="102"/>
    </row>
    <row r="11335" spans="1:2">
      <c r="A11335" s="102"/>
      <c r="B11335" s="102"/>
    </row>
    <row r="11336" spans="1:2">
      <c r="A11336" s="102"/>
      <c r="B11336" s="102"/>
    </row>
    <row r="11337" spans="1:2">
      <c r="A11337" s="102"/>
      <c r="B11337" s="102"/>
    </row>
    <row r="11338" spans="1:2">
      <c r="A11338" s="102"/>
      <c r="B11338" s="102"/>
    </row>
    <row r="11339" spans="1:2">
      <c r="A11339" s="102"/>
      <c r="B11339" s="102"/>
    </row>
    <row r="11340" spans="1:2">
      <c r="A11340" s="102"/>
      <c r="B11340" s="102"/>
    </row>
    <row r="11341" spans="1:2">
      <c r="A11341" s="102"/>
      <c r="B11341" s="102"/>
    </row>
    <row r="11342" spans="1:2">
      <c r="A11342" s="102"/>
      <c r="B11342" s="102"/>
    </row>
    <row r="11343" spans="1:2">
      <c r="A11343" s="102"/>
      <c r="B11343" s="102"/>
    </row>
    <row r="11344" spans="1:2">
      <c r="A11344" s="102"/>
      <c r="B11344" s="102"/>
    </row>
    <row r="11345" spans="1:2">
      <c r="A11345" s="102"/>
      <c r="B11345" s="102"/>
    </row>
    <row r="11346" spans="1:2">
      <c r="A11346" s="102"/>
      <c r="B11346" s="102"/>
    </row>
    <row r="11347" spans="1:2">
      <c r="A11347" s="102"/>
      <c r="B11347" s="102"/>
    </row>
    <row r="11348" spans="1:2">
      <c r="A11348" s="102"/>
      <c r="B11348" s="102"/>
    </row>
    <row r="11349" spans="1:2">
      <c r="A11349" s="102"/>
      <c r="B11349" s="102"/>
    </row>
    <row r="11350" spans="1:2">
      <c r="A11350" s="102"/>
      <c r="B11350" s="102"/>
    </row>
    <row r="11351" spans="1:2">
      <c r="A11351" s="102"/>
      <c r="B11351" s="102"/>
    </row>
    <row r="11352" spans="1:2">
      <c r="A11352" s="102"/>
      <c r="B11352" s="102"/>
    </row>
    <row r="11353" spans="1:2">
      <c r="A11353" s="102"/>
      <c r="B11353" s="102"/>
    </row>
    <row r="11354" spans="1:2">
      <c r="A11354" s="102"/>
      <c r="B11354" s="102"/>
    </row>
    <row r="11355" spans="1:2">
      <c r="A11355" s="102"/>
      <c r="B11355" s="102"/>
    </row>
    <row r="11356" spans="1:2">
      <c r="A11356" s="102"/>
      <c r="B11356" s="102"/>
    </row>
    <row r="11357" spans="1:2">
      <c r="A11357" s="102"/>
      <c r="B11357" s="102"/>
    </row>
    <row r="11358" spans="1:2">
      <c r="A11358" s="102"/>
      <c r="B11358" s="102"/>
    </row>
    <row r="11359" spans="1:2">
      <c r="A11359" s="102"/>
      <c r="B11359" s="102"/>
    </row>
    <row r="11360" spans="1:2">
      <c r="A11360" s="102"/>
      <c r="B11360" s="102"/>
    </row>
    <row r="11361" spans="1:2">
      <c r="A11361" s="102"/>
      <c r="B11361" s="102"/>
    </row>
    <row r="11362" spans="1:2">
      <c r="A11362" s="102"/>
      <c r="B11362" s="102"/>
    </row>
    <row r="11363" spans="1:2">
      <c r="A11363" s="102"/>
      <c r="B11363" s="102"/>
    </row>
    <row r="11364" spans="1:2">
      <c r="A11364" s="102"/>
      <c r="B11364" s="102"/>
    </row>
    <row r="11365" spans="1:2">
      <c r="A11365" s="102"/>
      <c r="B11365" s="102"/>
    </row>
    <row r="11366" spans="1:2">
      <c r="A11366" s="102"/>
      <c r="B11366" s="102"/>
    </row>
    <row r="11367" spans="1:2">
      <c r="A11367" s="102"/>
      <c r="B11367" s="102"/>
    </row>
    <row r="11368" spans="1:2">
      <c r="A11368" s="102"/>
      <c r="B11368" s="102"/>
    </row>
    <row r="11369" spans="1:2">
      <c r="A11369" s="102"/>
      <c r="B11369" s="102"/>
    </row>
    <row r="11370" spans="1:2">
      <c r="A11370" s="102"/>
      <c r="B11370" s="102"/>
    </row>
    <row r="11371" spans="1:2">
      <c r="A11371" s="102"/>
      <c r="B11371" s="102"/>
    </row>
    <row r="11372" spans="1:2">
      <c r="A11372" s="102"/>
      <c r="B11372" s="102"/>
    </row>
    <row r="11373" spans="1:2">
      <c r="A11373" s="102"/>
      <c r="B11373" s="102"/>
    </row>
    <row r="11374" spans="1:2">
      <c r="A11374" s="102"/>
      <c r="B11374" s="102"/>
    </row>
    <row r="11375" spans="1:2">
      <c r="A11375" s="102"/>
      <c r="B11375" s="102"/>
    </row>
    <row r="11376" spans="1:2">
      <c r="A11376" s="102"/>
      <c r="B11376" s="102"/>
    </row>
    <row r="11377" spans="1:2">
      <c r="A11377" s="102"/>
      <c r="B11377" s="102"/>
    </row>
    <row r="11378" spans="1:2">
      <c r="A11378" s="102"/>
      <c r="B11378" s="102"/>
    </row>
    <row r="11379" spans="1:2">
      <c r="A11379" s="102"/>
      <c r="B11379" s="102"/>
    </row>
    <row r="11380" spans="1:2">
      <c r="A11380" s="102"/>
      <c r="B11380" s="102"/>
    </row>
    <row r="11381" spans="1:2">
      <c r="A11381" s="102"/>
      <c r="B11381" s="102"/>
    </row>
    <row r="11382" spans="1:2">
      <c r="A11382" s="102"/>
      <c r="B11382" s="102"/>
    </row>
    <row r="11383" spans="1:2">
      <c r="A11383" s="102"/>
      <c r="B11383" s="102"/>
    </row>
    <row r="11384" spans="1:2">
      <c r="A11384" s="102"/>
      <c r="B11384" s="102"/>
    </row>
    <row r="11385" spans="1:2">
      <c r="A11385" s="102"/>
      <c r="B11385" s="102"/>
    </row>
    <row r="11386" spans="1:2">
      <c r="A11386" s="102"/>
      <c r="B11386" s="102"/>
    </row>
    <row r="11387" spans="1:2">
      <c r="A11387" s="102"/>
      <c r="B11387" s="102"/>
    </row>
    <row r="11388" spans="1:2">
      <c r="A11388" s="102"/>
      <c r="B11388" s="102"/>
    </row>
    <row r="11389" spans="1:2">
      <c r="A11389" s="102"/>
      <c r="B11389" s="102"/>
    </row>
    <row r="11390" spans="1:2">
      <c r="A11390" s="102"/>
      <c r="B11390" s="102"/>
    </row>
    <row r="11391" spans="1:2">
      <c r="A11391" s="102"/>
      <c r="B11391" s="102"/>
    </row>
    <row r="11392" spans="1:2">
      <c r="A11392" s="102"/>
      <c r="B11392" s="102"/>
    </row>
    <row r="11393" spans="1:2">
      <c r="A11393" s="102"/>
      <c r="B11393" s="102"/>
    </row>
    <row r="11394" spans="1:2">
      <c r="A11394" s="102"/>
      <c r="B11394" s="102"/>
    </row>
    <row r="11395" spans="1:2">
      <c r="A11395" s="102"/>
      <c r="B11395" s="102"/>
    </row>
    <row r="11396" spans="1:2">
      <c r="A11396" s="102"/>
      <c r="B11396" s="102"/>
    </row>
    <row r="11397" spans="1:2">
      <c r="A11397" s="102"/>
      <c r="B11397" s="102"/>
    </row>
    <row r="11398" spans="1:2">
      <c r="A11398" s="102"/>
      <c r="B11398" s="102"/>
    </row>
    <row r="11399" spans="1:2">
      <c r="A11399" s="102"/>
      <c r="B11399" s="102"/>
    </row>
    <row r="11400" spans="1:2">
      <c r="A11400" s="102"/>
      <c r="B11400" s="102"/>
    </row>
    <row r="11401" spans="1:2">
      <c r="A11401" s="102"/>
      <c r="B11401" s="102"/>
    </row>
    <row r="11402" spans="1:2">
      <c r="A11402" s="102"/>
      <c r="B11402" s="102"/>
    </row>
    <row r="11403" spans="1:2">
      <c r="A11403" s="102"/>
      <c r="B11403" s="102"/>
    </row>
    <row r="11404" spans="1:2">
      <c r="A11404" s="102"/>
      <c r="B11404" s="102"/>
    </row>
    <row r="11405" spans="1:2">
      <c r="A11405" s="102"/>
      <c r="B11405" s="102"/>
    </row>
    <row r="11406" spans="1:2">
      <c r="A11406" s="102"/>
      <c r="B11406" s="102"/>
    </row>
    <row r="11407" spans="1:2">
      <c r="A11407" s="102"/>
      <c r="B11407" s="102"/>
    </row>
    <row r="11408" spans="1:2">
      <c r="A11408" s="102"/>
      <c r="B11408" s="102"/>
    </row>
    <row r="11409" spans="1:2">
      <c r="A11409" s="102"/>
      <c r="B11409" s="102"/>
    </row>
    <row r="11410" spans="1:2">
      <c r="A11410" s="102"/>
      <c r="B11410" s="102"/>
    </row>
    <row r="11411" spans="1:2">
      <c r="A11411" s="102"/>
      <c r="B11411" s="102"/>
    </row>
    <row r="11412" spans="1:2">
      <c r="A11412" s="102"/>
      <c r="B11412" s="102"/>
    </row>
    <row r="11413" spans="1:2">
      <c r="A11413" s="102"/>
      <c r="B11413" s="102"/>
    </row>
    <row r="11414" spans="1:2">
      <c r="A11414" s="102"/>
      <c r="B11414" s="102"/>
    </row>
    <row r="11415" spans="1:2">
      <c r="A11415" s="102"/>
      <c r="B11415" s="102"/>
    </row>
    <row r="11416" spans="1:2">
      <c r="A11416" s="102"/>
      <c r="B11416" s="102"/>
    </row>
    <row r="11417" spans="1:2">
      <c r="A11417" s="102"/>
      <c r="B11417" s="102"/>
    </row>
    <row r="11418" spans="1:2">
      <c r="A11418" s="102"/>
      <c r="B11418" s="102"/>
    </row>
    <row r="11419" spans="1:2">
      <c r="A11419" s="102"/>
      <c r="B11419" s="102"/>
    </row>
    <row r="11420" spans="1:2">
      <c r="A11420" s="102"/>
      <c r="B11420" s="102"/>
    </row>
    <row r="11421" spans="1:2">
      <c r="A11421" s="102"/>
      <c r="B11421" s="102"/>
    </row>
    <row r="11422" spans="1:2">
      <c r="A11422" s="102"/>
      <c r="B11422" s="102"/>
    </row>
    <row r="11423" spans="1:2">
      <c r="A11423" s="102"/>
      <c r="B11423" s="102"/>
    </row>
    <row r="11424" spans="1:2">
      <c r="A11424" s="102"/>
      <c r="B11424" s="102"/>
    </row>
    <row r="11425" spans="1:2">
      <c r="A11425" s="102"/>
      <c r="B11425" s="102"/>
    </row>
    <row r="11426" spans="1:2">
      <c r="A11426" s="102"/>
      <c r="B11426" s="102"/>
    </row>
    <row r="11427" spans="1:2">
      <c r="A11427" s="102"/>
      <c r="B11427" s="102"/>
    </row>
    <row r="11428" spans="1:2">
      <c r="A11428" s="102"/>
      <c r="B11428" s="102"/>
    </row>
    <row r="11429" spans="1:2">
      <c r="A11429" s="102"/>
      <c r="B11429" s="102"/>
    </row>
    <row r="11430" spans="1:2">
      <c r="A11430" s="102"/>
      <c r="B11430" s="102"/>
    </row>
    <row r="11431" spans="1:2">
      <c r="A11431" s="102"/>
      <c r="B11431" s="102"/>
    </row>
    <row r="11432" spans="1:2">
      <c r="A11432" s="102"/>
      <c r="B11432" s="102"/>
    </row>
    <row r="11433" spans="1:2">
      <c r="A11433" s="102"/>
      <c r="B11433" s="102"/>
    </row>
    <row r="11434" spans="1:2">
      <c r="A11434" s="102"/>
      <c r="B11434" s="102"/>
    </row>
    <row r="11435" spans="1:2">
      <c r="A11435" s="102"/>
      <c r="B11435" s="102"/>
    </row>
    <row r="11436" spans="1:2">
      <c r="A11436" s="102"/>
      <c r="B11436" s="102"/>
    </row>
    <row r="11437" spans="1:2">
      <c r="A11437" s="102"/>
      <c r="B11437" s="102"/>
    </row>
    <row r="11438" spans="1:2">
      <c r="A11438" s="102"/>
      <c r="B11438" s="102"/>
    </row>
    <row r="11439" spans="1:2">
      <c r="A11439" s="102"/>
      <c r="B11439" s="102"/>
    </row>
    <row r="11440" spans="1:2">
      <c r="A11440" s="102"/>
      <c r="B11440" s="102"/>
    </row>
    <row r="11441" spans="1:2">
      <c r="A11441" s="102"/>
      <c r="B11441" s="102"/>
    </row>
    <row r="11442" spans="1:2">
      <c r="A11442" s="102"/>
      <c r="B11442" s="102"/>
    </row>
    <row r="11443" spans="1:2">
      <c r="A11443" s="102"/>
      <c r="B11443" s="102"/>
    </row>
    <row r="11444" spans="1:2">
      <c r="A11444" s="102"/>
      <c r="B11444" s="102"/>
    </row>
    <row r="11445" spans="1:2">
      <c r="A11445" s="102"/>
      <c r="B11445" s="102"/>
    </row>
    <row r="11446" spans="1:2">
      <c r="A11446" s="102"/>
      <c r="B11446" s="102"/>
    </row>
    <row r="11447" spans="1:2">
      <c r="A11447" s="102"/>
      <c r="B11447" s="102"/>
    </row>
    <row r="11448" spans="1:2">
      <c r="A11448" s="102"/>
      <c r="B11448" s="102"/>
    </row>
    <row r="11449" spans="1:2">
      <c r="A11449" s="102"/>
      <c r="B11449" s="102"/>
    </row>
    <row r="11450" spans="1:2">
      <c r="A11450" s="102"/>
      <c r="B11450" s="102"/>
    </row>
    <row r="11451" spans="1:2">
      <c r="A11451" s="102"/>
      <c r="B11451" s="102"/>
    </row>
    <row r="11452" spans="1:2">
      <c r="A11452" s="102"/>
      <c r="B11452" s="102"/>
    </row>
    <row r="11453" spans="1:2">
      <c r="A11453" s="102"/>
      <c r="B11453" s="102"/>
    </row>
    <row r="11454" spans="1:2">
      <c r="A11454" s="102"/>
      <c r="B11454" s="102"/>
    </row>
    <row r="11455" spans="1:2">
      <c r="A11455" s="102"/>
      <c r="B11455" s="102"/>
    </row>
    <row r="11456" spans="1:2">
      <c r="A11456" s="102"/>
      <c r="B11456" s="102"/>
    </row>
    <row r="11457" spans="1:2">
      <c r="A11457" s="102"/>
      <c r="B11457" s="102"/>
    </row>
    <row r="11458" spans="1:2">
      <c r="A11458" s="102"/>
      <c r="B11458" s="102"/>
    </row>
    <row r="11459" spans="1:2">
      <c r="A11459" s="102"/>
      <c r="B11459" s="102"/>
    </row>
    <row r="11460" spans="1:2">
      <c r="A11460" s="102"/>
      <c r="B11460" s="102"/>
    </row>
    <row r="11461" spans="1:2">
      <c r="A11461" s="102"/>
      <c r="B11461" s="102"/>
    </row>
    <row r="11462" spans="1:2">
      <c r="A11462" s="102"/>
      <c r="B11462" s="102"/>
    </row>
    <row r="11463" spans="1:2">
      <c r="A11463" s="102"/>
      <c r="B11463" s="102"/>
    </row>
    <row r="11464" spans="1:2">
      <c r="A11464" s="102"/>
      <c r="B11464" s="102"/>
    </row>
    <row r="11465" spans="1:2">
      <c r="A11465" s="102"/>
      <c r="B11465" s="102"/>
    </row>
    <row r="11466" spans="1:2">
      <c r="A11466" s="102"/>
      <c r="B11466" s="102"/>
    </row>
    <row r="11467" spans="1:2">
      <c r="A11467" s="102"/>
      <c r="B11467" s="102"/>
    </row>
    <row r="11468" spans="1:2">
      <c r="A11468" s="102"/>
      <c r="B11468" s="102"/>
    </row>
    <row r="11469" spans="1:2">
      <c r="A11469" s="102"/>
      <c r="B11469" s="102"/>
    </row>
    <row r="11470" spans="1:2">
      <c r="A11470" s="102"/>
      <c r="B11470" s="102"/>
    </row>
    <row r="11471" spans="1:2">
      <c r="A11471" s="102"/>
      <c r="B11471" s="102"/>
    </row>
    <row r="11472" spans="1:2">
      <c r="A11472" s="102"/>
      <c r="B11472" s="102"/>
    </row>
    <row r="11473" spans="1:2">
      <c r="A11473" s="102"/>
      <c r="B11473" s="102"/>
    </row>
    <row r="11474" spans="1:2">
      <c r="A11474" s="102"/>
      <c r="B11474" s="102"/>
    </row>
    <row r="11475" spans="1:2">
      <c r="A11475" s="102"/>
      <c r="B11475" s="102"/>
    </row>
    <row r="11476" spans="1:2">
      <c r="A11476" s="102"/>
      <c r="B11476" s="102"/>
    </row>
    <row r="11477" spans="1:2">
      <c r="A11477" s="102"/>
      <c r="B11477" s="102"/>
    </row>
    <row r="11478" spans="1:2">
      <c r="A11478" s="102"/>
      <c r="B11478" s="102"/>
    </row>
    <row r="11479" spans="1:2">
      <c r="A11479" s="102"/>
      <c r="B11479" s="102"/>
    </row>
    <row r="11480" spans="1:2">
      <c r="A11480" s="102"/>
      <c r="B11480" s="102"/>
    </row>
    <row r="11481" spans="1:2">
      <c r="A11481" s="102"/>
      <c r="B11481" s="102"/>
    </row>
    <row r="11482" spans="1:2">
      <c r="A11482" s="102"/>
      <c r="B11482" s="102"/>
    </row>
    <row r="11483" spans="1:2">
      <c r="A11483" s="102"/>
      <c r="B11483" s="102"/>
    </row>
    <row r="11484" spans="1:2">
      <c r="A11484" s="102"/>
      <c r="B11484" s="102"/>
    </row>
    <row r="11485" spans="1:2">
      <c r="A11485" s="102"/>
      <c r="B11485" s="102"/>
    </row>
    <row r="11486" spans="1:2">
      <c r="A11486" s="102"/>
      <c r="B11486" s="102"/>
    </row>
    <row r="11487" spans="1:2">
      <c r="A11487" s="102"/>
      <c r="B11487" s="102"/>
    </row>
    <row r="11488" spans="1:2">
      <c r="A11488" s="102"/>
      <c r="B11488" s="102"/>
    </row>
    <row r="11489" spans="1:2">
      <c r="A11489" s="102"/>
      <c r="B11489" s="102"/>
    </row>
    <row r="11490" spans="1:2">
      <c r="A11490" s="102"/>
      <c r="B11490" s="102"/>
    </row>
    <row r="11491" spans="1:2">
      <c r="A11491" s="102"/>
      <c r="B11491" s="102"/>
    </row>
    <row r="11492" spans="1:2">
      <c r="A11492" s="102"/>
      <c r="B11492" s="102"/>
    </row>
    <row r="11493" spans="1:2">
      <c r="A11493" s="102"/>
      <c r="B11493" s="102"/>
    </row>
    <row r="11494" spans="1:2">
      <c r="A11494" s="102"/>
      <c r="B11494" s="102"/>
    </row>
    <row r="11495" spans="1:2">
      <c r="A11495" s="102"/>
      <c r="B11495" s="102"/>
    </row>
    <row r="11496" spans="1:2">
      <c r="A11496" s="102"/>
      <c r="B11496" s="102"/>
    </row>
    <row r="11497" spans="1:2">
      <c r="A11497" s="102"/>
      <c r="B11497" s="102"/>
    </row>
    <row r="11498" spans="1:2">
      <c r="A11498" s="102"/>
      <c r="B11498" s="102"/>
    </row>
    <row r="11499" spans="1:2">
      <c r="A11499" s="102"/>
      <c r="B11499" s="102"/>
    </row>
    <row r="11500" spans="1:2">
      <c r="A11500" s="102"/>
      <c r="B11500" s="102"/>
    </row>
    <row r="11501" spans="1:2">
      <c r="A11501" s="102"/>
      <c r="B11501" s="102"/>
    </row>
    <row r="11502" spans="1:2">
      <c r="A11502" s="102"/>
      <c r="B11502" s="102"/>
    </row>
    <row r="11503" spans="1:2">
      <c r="A11503" s="102"/>
      <c r="B11503" s="102"/>
    </row>
    <row r="11504" spans="1:2">
      <c r="A11504" s="102"/>
      <c r="B11504" s="102"/>
    </row>
    <row r="11505" spans="1:2">
      <c r="A11505" s="102"/>
      <c r="B11505" s="102"/>
    </row>
    <row r="11506" spans="1:2">
      <c r="A11506" s="102"/>
      <c r="B11506" s="102"/>
    </row>
    <row r="11507" spans="1:2">
      <c r="A11507" s="102"/>
      <c r="B11507" s="102"/>
    </row>
    <row r="11508" spans="1:2">
      <c r="A11508" s="102"/>
      <c r="B11508" s="102"/>
    </row>
    <row r="11509" spans="1:2">
      <c r="A11509" s="102"/>
      <c r="B11509" s="102"/>
    </row>
    <row r="11510" spans="1:2">
      <c r="A11510" s="102"/>
      <c r="B11510" s="102"/>
    </row>
    <row r="11511" spans="1:2">
      <c r="A11511" s="102"/>
      <c r="B11511" s="102"/>
    </row>
    <row r="11512" spans="1:2">
      <c r="A11512" s="102"/>
      <c r="B11512" s="102"/>
    </row>
    <row r="11513" spans="1:2">
      <c r="A11513" s="102"/>
      <c r="B11513" s="102"/>
    </row>
    <row r="11514" spans="1:2">
      <c r="A11514" s="102"/>
      <c r="B11514" s="102"/>
    </row>
    <row r="11515" spans="1:2">
      <c r="A11515" s="102"/>
      <c r="B11515" s="102"/>
    </row>
    <row r="11516" spans="1:2">
      <c r="A11516" s="102"/>
      <c r="B11516" s="102"/>
    </row>
    <row r="11517" spans="1:2">
      <c r="A11517" s="102"/>
      <c r="B11517" s="102"/>
    </row>
    <row r="11518" spans="1:2">
      <c r="A11518" s="102"/>
      <c r="B11518" s="102"/>
    </row>
    <row r="11519" spans="1:2">
      <c r="A11519" s="102"/>
      <c r="B11519" s="102"/>
    </row>
    <row r="11520" spans="1:2">
      <c r="A11520" s="102"/>
      <c r="B11520" s="102"/>
    </row>
    <row r="11521" spans="1:2">
      <c r="A11521" s="102"/>
      <c r="B11521" s="102"/>
    </row>
    <row r="11522" spans="1:2">
      <c r="A11522" s="102"/>
      <c r="B11522" s="102"/>
    </row>
    <row r="11523" spans="1:2">
      <c r="A11523" s="102"/>
      <c r="B11523" s="102"/>
    </row>
    <row r="11524" spans="1:2">
      <c r="A11524" s="102"/>
      <c r="B11524" s="102"/>
    </row>
    <row r="11525" spans="1:2">
      <c r="A11525" s="102"/>
      <c r="B11525" s="102"/>
    </row>
    <row r="11526" spans="1:2">
      <c r="A11526" s="102"/>
      <c r="B11526" s="102"/>
    </row>
    <row r="11527" spans="1:2">
      <c r="A11527" s="102"/>
      <c r="B11527" s="102"/>
    </row>
    <row r="11528" spans="1:2">
      <c r="A11528" s="102"/>
      <c r="B11528" s="102"/>
    </row>
    <row r="11529" spans="1:2">
      <c r="A11529" s="102"/>
      <c r="B11529" s="102"/>
    </row>
    <row r="11530" spans="1:2">
      <c r="A11530" s="102"/>
      <c r="B11530" s="102"/>
    </row>
    <row r="11531" spans="1:2">
      <c r="A11531" s="102"/>
      <c r="B11531" s="102"/>
    </row>
    <row r="11532" spans="1:2">
      <c r="A11532" s="102"/>
      <c r="B11532" s="102"/>
    </row>
    <row r="11533" spans="1:2">
      <c r="A11533" s="102"/>
      <c r="B11533" s="102"/>
    </row>
    <row r="11534" spans="1:2">
      <c r="A11534" s="102"/>
      <c r="B11534" s="102"/>
    </row>
    <row r="11535" spans="1:2">
      <c r="A11535" s="102"/>
      <c r="B11535" s="102"/>
    </row>
    <row r="11536" spans="1:2">
      <c r="A11536" s="102"/>
      <c r="B11536" s="102"/>
    </row>
    <row r="11537" spans="1:2">
      <c r="A11537" s="102"/>
      <c r="B11537" s="102"/>
    </row>
    <row r="11538" spans="1:2">
      <c r="A11538" s="102"/>
      <c r="B11538" s="102"/>
    </row>
    <row r="11539" spans="1:2">
      <c r="A11539" s="102"/>
      <c r="B11539" s="102"/>
    </row>
    <row r="11540" spans="1:2">
      <c r="A11540" s="102"/>
      <c r="B11540" s="102"/>
    </row>
    <row r="11541" spans="1:2">
      <c r="A11541" s="102"/>
      <c r="B11541" s="102"/>
    </row>
    <row r="11542" spans="1:2">
      <c r="A11542" s="102"/>
      <c r="B11542" s="102"/>
    </row>
    <row r="11543" spans="1:2">
      <c r="A11543" s="102"/>
      <c r="B11543" s="102"/>
    </row>
    <row r="11544" spans="1:2">
      <c r="A11544" s="102"/>
      <c r="B11544" s="102"/>
    </row>
    <row r="11545" spans="1:2">
      <c r="A11545" s="102"/>
      <c r="B11545" s="102"/>
    </row>
    <row r="11546" spans="1:2">
      <c r="A11546" s="102"/>
      <c r="B11546" s="102"/>
    </row>
    <row r="11547" spans="1:2">
      <c r="A11547" s="102"/>
      <c r="B11547" s="102"/>
    </row>
    <row r="11548" spans="1:2">
      <c r="A11548" s="102"/>
      <c r="B11548" s="102"/>
    </row>
    <row r="11549" spans="1:2">
      <c r="A11549" s="102"/>
      <c r="B11549" s="102"/>
    </row>
    <row r="11550" spans="1:2">
      <c r="A11550" s="102"/>
      <c r="B11550" s="102"/>
    </row>
    <row r="11551" spans="1:2">
      <c r="A11551" s="102"/>
      <c r="B11551" s="102"/>
    </row>
    <row r="11552" spans="1:2">
      <c r="A11552" s="102"/>
      <c r="B11552" s="102"/>
    </row>
    <row r="11553" spans="1:2">
      <c r="A11553" s="102"/>
      <c r="B11553" s="102"/>
    </row>
    <row r="11554" spans="1:2">
      <c r="A11554" s="102"/>
      <c r="B11554" s="102"/>
    </row>
    <row r="11555" spans="1:2">
      <c r="A11555" s="102"/>
      <c r="B11555" s="102"/>
    </row>
    <row r="11556" spans="1:2">
      <c r="A11556" s="102"/>
      <c r="B11556" s="102"/>
    </row>
    <row r="11557" spans="1:2">
      <c r="A11557" s="102"/>
      <c r="B11557" s="102"/>
    </row>
    <row r="11558" spans="1:2">
      <c r="A11558" s="102"/>
      <c r="B11558" s="102"/>
    </row>
    <row r="11559" spans="1:2">
      <c r="A11559" s="102"/>
      <c r="B11559" s="102"/>
    </row>
    <row r="11560" spans="1:2">
      <c r="A11560" s="102"/>
      <c r="B11560" s="102"/>
    </row>
    <row r="11561" spans="1:2">
      <c r="A11561" s="102"/>
      <c r="B11561" s="102"/>
    </row>
    <row r="11562" spans="1:2">
      <c r="A11562" s="102"/>
      <c r="B11562" s="102"/>
    </row>
    <row r="11563" spans="1:2">
      <c r="A11563" s="102"/>
      <c r="B11563" s="102"/>
    </row>
    <row r="11564" spans="1:2">
      <c r="A11564" s="102"/>
      <c r="B11564" s="102"/>
    </row>
    <row r="11565" spans="1:2">
      <c r="A11565" s="102"/>
      <c r="B11565" s="102"/>
    </row>
    <row r="11566" spans="1:2">
      <c r="A11566" s="102"/>
      <c r="B11566" s="102"/>
    </row>
    <row r="11567" spans="1:2">
      <c r="A11567" s="102"/>
      <c r="B11567" s="102"/>
    </row>
    <row r="11568" spans="1:2">
      <c r="A11568" s="102"/>
      <c r="B11568" s="102"/>
    </row>
    <row r="11569" spans="1:2">
      <c r="A11569" s="102"/>
      <c r="B11569" s="102"/>
    </row>
    <row r="11570" spans="1:2">
      <c r="A11570" s="102"/>
      <c r="B11570" s="102"/>
    </row>
    <row r="11571" spans="1:2">
      <c r="A11571" s="102"/>
      <c r="B11571" s="102"/>
    </row>
    <row r="11572" spans="1:2">
      <c r="A11572" s="102"/>
      <c r="B11572" s="102"/>
    </row>
    <row r="11573" spans="1:2">
      <c r="A11573" s="102"/>
      <c r="B11573" s="102"/>
    </row>
    <row r="11574" spans="1:2">
      <c r="A11574" s="102"/>
      <c r="B11574" s="102"/>
    </row>
    <row r="11575" spans="1:2">
      <c r="A11575" s="102"/>
      <c r="B11575" s="102"/>
    </row>
    <row r="11576" spans="1:2">
      <c r="A11576" s="102"/>
      <c r="B11576" s="102"/>
    </row>
    <row r="11577" spans="1:2">
      <c r="A11577" s="102"/>
      <c r="B11577" s="102"/>
    </row>
    <row r="11578" spans="1:2">
      <c r="A11578" s="102"/>
      <c r="B11578" s="102"/>
    </row>
    <row r="11579" spans="1:2">
      <c r="A11579" s="102"/>
      <c r="B11579" s="102"/>
    </row>
    <row r="11580" spans="1:2">
      <c r="A11580" s="102"/>
      <c r="B11580" s="102"/>
    </row>
    <row r="11581" spans="1:2">
      <c r="A11581" s="102"/>
      <c r="B11581" s="102"/>
    </row>
    <row r="11582" spans="1:2">
      <c r="A11582" s="102"/>
      <c r="B11582" s="102"/>
    </row>
    <row r="11583" spans="1:2">
      <c r="A11583" s="102"/>
      <c r="B11583" s="102"/>
    </row>
    <row r="11584" spans="1:2">
      <c r="A11584" s="102"/>
      <c r="B11584" s="102"/>
    </row>
    <row r="11585" spans="1:2">
      <c r="A11585" s="102"/>
      <c r="B11585" s="102"/>
    </row>
    <row r="11586" spans="1:2">
      <c r="A11586" s="102"/>
      <c r="B11586" s="102"/>
    </row>
    <row r="11587" spans="1:2">
      <c r="A11587" s="102"/>
      <c r="B11587" s="102"/>
    </row>
    <row r="11588" spans="1:2">
      <c r="A11588" s="102"/>
      <c r="B11588" s="102"/>
    </row>
    <row r="11589" spans="1:2">
      <c r="A11589" s="102"/>
      <c r="B11589" s="102"/>
    </row>
    <row r="11590" spans="1:2">
      <c r="A11590" s="102"/>
      <c r="B11590" s="102"/>
    </row>
    <row r="11591" spans="1:2">
      <c r="A11591" s="102"/>
      <c r="B11591" s="102"/>
    </row>
    <row r="11592" spans="1:2">
      <c r="A11592" s="102"/>
      <c r="B11592" s="102"/>
    </row>
    <row r="11593" spans="1:2">
      <c r="A11593" s="102"/>
      <c r="B11593" s="102"/>
    </row>
    <row r="11594" spans="1:2">
      <c r="A11594" s="102"/>
      <c r="B11594" s="102"/>
    </row>
    <row r="11595" spans="1:2">
      <c r="A11595" s="102"/>
      <c r="B11595" s="102"/>
    </row>
    <row r="11596" spans="1:2">
      <c r="A11596" s="102"/>
      <c r="B11596" s="102"/>
    </row>
    <row r="11597" spans="1:2">
      <c r="A11597" s="102"/>
      <c r="B11597" s="102"/>
    </row>
    <row r="11598" spans="1:2">
      <c r="A11598" s="102"/>
      <c r="B11598" s="102"/>
    </row>
    <row r="11599" spans="1:2">
      <c r="A11599" s="102"/>
      <c r="B11599" s="102"/>
    </row>
    <row r="11600" spans="1:2">
      <c r="A11600" s="102"/>
      <c r="B11600" s="102"/>
    </row>
    <row r="11601" spans="1:2">
      <c r="A11601" s="102"/>
      <c r="B11601" s="102"/>
    </row>
    <row r="11602" spans="1:2">
      <c r="A11602" s="102"/>
      <c r="B11602" s="102"/>
    </row>
    <row r="11603" spans="1:2">
      <c r="A11603" s="102"/>
      <c r="B11603" s="102"/>
    </row>
    <row r="11604" spans="1:2">
      <c r="A11604" s="102"/>
      <c r="B11604" s="102"/>
    </row>
    <row r="11605" spans="1:2">
      <c r="A11605" s="102"/>
      <c r="B11605" s="102"/>
    </row>
    <row r="11606" spans="1:2">
      <c r="A11606" s="102"/>
      <c r="B11606" s="102"/>
    </row>
    <row r="11607" spans="1:2">
      <c r="A11607" s="102"/>
      <c r="B11607" s="102"/>
    </row>
    <row r="11608" spans="1:2">
      <c r="A11608" s="102"/>
      <c r="B11608" s="102"/>
    </row>
    <row r="11609" spans="1:2">
      <c r="A11609" s="102"/>
      <c r="B11609" s="102"/>
    </row>
    <row r="11610" spans="1:2">
      <c r="A11610" s="102"/>
      <c r="B11610" s="102"/>
    </row>
    <row r="11611" spans="1:2">
      <c r="A11611" s="102"/>
      <c r="B11611" s="102"/>
    </row>
    <row r="11612" spans="1:2">
      <c r="A11612" s="102"/>
      <c r="B11612" s="102"/>
    </row>
    <row r="11613" spans="1:2">
      <c r="A11613" s="102"/>
      <c r="B11613" s="102"/>
    </row>
    <row r="11614" spans="1:2">
      <c r="A11614" s="102"/>
      <c r="B11614" s="102"/>
    </row>
    <row r="11615" spans="1:2">
      <c r="A11615" s="102"/>
      <c r="B11615" s="102"/>
    </row>
    <row r="11616" spans="1:2">
      <c r="A11616" s="102"/>
      <c r="B11616" s="102"/>
    </row>
    <row r="11617" spans="1:2">
      <c r="A11617" s="102"/>
      <c r="B11617" s="102"/>
    </row>
    <row r="11618" spans="1:2">
      <c r="A11618" s="102"/>
      <c r="B11618" s="102"/>
    </row>
    <row r="11619" spans="1:2">
      <c r="A11619" s="102"/>
      <c r="B11619" s="102"/>
    </row>
    <row r="11620" spans="1:2">
      <c r="A11620" s="102"/>
      <c r="B11620" s="102"/>
    </row>
    <row r="11621" spans="1:2">
      <c r="A11621" s="102"/>
      <c r="B11621" s="102"/>
    </row>
    <row r="11622" spans="1:2">
      <c r="A11622" s="102"/>
      <c r="B11622" s="102"/>
    </row>
    <row r="11623" spans="1:2">
      <c r="A11623" s="102"/>
      <c r="B11623" s="102"/>
    </row>
    <row r="11624" spans="1:2">
      <c r="A11624" s="102"/>
      <c r="B11624" s="102"/>
    </row>
    <row r="11625" spans="1:2">
      <c r="A11625" s="102"/>
      <c r="B11625" s="102"/>
    </row>
    <row r="11626" spans="1:2">
      <c r="A11626" s="102"/>
      <c r="B11626" s="102"/>
    </row>
    <row r="11627" spans="1:2">
      <c r="A11627" s="102"/>
      <c r="B11627" s="102"/>
    </row>
    <row r="11628" spans="1:2">
      <c r="A11628" s="102"/>
      <c r="B11628" s="102"/>
    </row>
    <row r="11629" spans="1:2">
      <c r="A11629" s="102"/>
      <c r="B11629" s="102"/>
    </row>
    <row r="11630" spans="1:2">
      <c r="A11630" s="102"/>
      <c r="B11630" s="102"/>
    </row>
    <row r="11631" spans="1:2">
      <c r="A11631" s="102"/>
      <c r="B11631" s="102"/>
    </row>
    <row r="11632" spans="1:2">
      <c r="A11632" s="102"/>
      <c r="B11632" s="102"/>
    </row>
    <row r="11633" spans="1:2">
      <c r="A11633" s="102"/>
      <c r="B11633" s="102"/>
    </row>
    <row r="11634" spans="1:2">
      <c r="A11634" s="102"/>
      <c r="B11634" s="102"/>
    </row>
    <row r="11635" spans="1:2">
      <c r="A11635" s="102"/>
      <c r="B11635" s="102"/>
    </row>
    <row r="11636" spans="1:2">
      <c r="A11636" s="102"/>
      <c r="B11636" s="102"/>
    </row>
    <row r="11637" spans="1:2">
      <c r="A11637" s="102"/>
      <c r="B11637" s="102"/>
    </row>
    <row r="11638" spans="1:2">
      <c r="A11638" s="102"/>
      <c r="B11638" s="102"/>
    </row>
    <row r="11639" spans="1:2">
      <c r="A11639" s="102"/>
      <c r="B11639" s="102"/>
    </row>
    <row r="11640" spans="1:2">
      <c r="A11640" s="102"/>
      <c r="B11640" s="102"/>
    </row>
    <row r="11641" spans="1:2">
      <c r="A11641" s="102"/>
      <c r="B11641" s="102"/>
    </row>
    <row r="11642" spans="1:2">
      <c r="A11642" s="102"/>
      <c r="B11642" s="102"/>
    </row>
    <row r="11643" spans="1:2">
      <c r="A11643" s="102"/>
      <c r="B11643" s="102"/>
    </row>
    <row r="11644" spans="1:2">
      <c r="A11644" s="102"/>
      <c r="B11644" s="102"/>
    </row>
    <row r="11645" spans="1:2">
      <c r="A11645" s="102"/>
      <c r="B11645" s="102"/>
    </row>
    <row r="11646" spans="1:2">
      <c r="A11646" s="102"/>
      <c r="B11646" s="102"/>
    </row>
    <row r="11647" spans="1:2">
      <c r="A11647" s="102"/>
      <c r="B11647" s="102"/>
    </row>
    <row r="11648" spans="1:2">
      <c r="A11648" s="102"/>
      <c r="B11648" s="102"/>
    </row>
    <row r="11649" spans="1:2">
      <c r="A11649" s="102"/>
      <c r="B11649" s="102"/>
    </row>
    <row r="11650" spans="1:2">
      <c r="A11650" s="102"/>
      <c r="B11650" s="102"/>
    </row>
    <row r="11651" spans="1:2">
      <c r="A11651" s="102"/>
      <c r="B11651" s="102"/>
    </row>
    <row r="11652" spans="1:2">
      <c r="A11652" s="102"/>
      <c r="B11652" s="102"/>
    </row>
    <row r="11653" spans="1:2">
      <c r="A11653" s="102"/>
      <c r="B11653" s="102"/>
    </row>
    <row r="11654" spans="1:2">
      <c r="A11654" s="102"/>
      <c r="B11654" s="102"/>
    </row>
    <row r="11655" spans="1:2">
      <c r="A11655" s="102"/>
      <c r="B11655" s="102"/>
    </row>
    <row r="11656" spans="1:2">
      <c r="A11656" s="102"/>
      <c r="B11656" s="102"/>
    </row>
    <row r="11657" spans="1:2">
      <c r="A11657" s="102"/>
      <c r="B11657" s="102"/>
    </row>
    <row r="11658" spans="1:2">
      <c r="A11658" s="102"/>
      <c r="B11658" s="102"/>
    </row>
    <row r="11659" spans="1:2">
      <c r="A11659" s="102"/>
      <c r="B11659" s="102"/>
    </row>
    <row r="11660" spans="1:2">
      <c r="A11660" s="102"/>
      <c r="B11660" s="102"/>
    </row>
    <row r="11661" spans="1:2">
      <c r="A11661" s="102"/>
      <c r="B11661" s="102"/>
    </row>
    <row r="11662" spans="1:2">
      <c r="A11662" s="102"/>
      <c r="B11662" s="102"/>
    </row>
    <row r="11663" spans="1:2">
      <c r="A11663" s="102"/>
      <c r="B11663" s="102"/>
    </row>
    <row r="11664" spans="1:2">
      <c r="A11664" s="102"/>
      <c r="B11664" s="102"/>
    </row>
    <row r="11665" spans="1:2">
      <c r="A11665" s="102"/>
      <c r="B11665" s="102"/>
    </row>
    <row r="11666" spans="1:2">
      <c r="A11666" s="102"/>
      <c r="B11666" s="102"/>
    </row>
    <row r="11667" spans="1:2">
      <c r="A11667" s="102"/>
      <c r="B11667" s="102"/>
    </row>
    <row r="11668" spans="1:2">
      <c r="A11668" s="102"/>
      <c r="B11668" s="102"/>
    </row>
    <row r="11669" spans="1:2">
      <c r="A11669" s="102"/>
      <c r="B11669" s="102"/>
    </row>
    <row r="11670" spans="1:2">
      <c r="A11670" s="102"/>
      <c r="B11670" s="102"/>
    </row>
    <row r="11671" spans="1:2">
      <c r="A11671" s="102"/>
      <c r="B11671" s="102"/>
    </row>
    <row r="11672" spans="1:2">
      <c r="A11672" s="102"/>
      <c r="B11672" s="102"/>
    </row>
    <row r="11673" spans="1:2">
      <c r="A11673" s="102"/>
      <c r="B11673" s="102"/>
    </row>
    <row r="11674" spans="1:2">
      <c r="A11674" s="102"/>
      <c r="B11674" s="102"/>
    </row>
    <row r="11675" spans="1:2">
      <c r="A11675" s="102"/>
      <c r="B11675" s="102"/>
    </row>
    <row r="11676" spans="1:2">
      <c r="A11676" s="102"/>
      <c r="B11676" s="102"/>
    </row>
    <row r="11677" spans="1:2">
      <c r="A11677" s="102"/>
      <c r="B11677" s="102"/>
    </row>
    <row r="11678" spans="1:2">
      <c r="A11678" s="102"/>
      <c r="B11678" s="102"/>
    </row>
    <row r="11679" spans="1:2">
      <c r="A11679" s="102"/>
      <c r="B11679" s="102"/>
    </row>
    <row r="11680" spans="1:2">
      <c r="A11680" s="102"/>
      <c r="B11680" s="102"/>
    </row>
    <row r="11681" spans="1:2">
      <c r="A11681" s="102"/>
      <c r="B11681" s="102"/>
    </row>
    <row r="11682" spans="1:2">
      <c r="A11682" s="102"/>
      <c r="B11682" s="102"/>
    </row>
    <row r="11683" spans="1:2">
      <c r="A11683" s="102"/>
      <c r="B11683" s="102"/>
    </row>
    <row r="11684" spans="1:2">
      <c r="A11684" s="102"/>
      <c r="B11684" s="102"/>
    </row>
    <row r="11685" spans="1:2">
      <c r="A11685" s="102"/>
      <c r="B11685" s="102"/>
    </row>
    <row r="11686" spans="1:2">
      <c r="A11686" s="102"/>
      <c r="B11686" s="102"/>
    </row>
    <row r="11687" spans="1:2">
      <c r="A11687" s="102"/>
      <c r="B11687" s="102"/>
    </row>
    <row r="11688" spans="1:2">
      <c r="A11688" s="102"/>
      <c r="B11688" s="102"/>
    </row>
    <row r="11689" spans="1:2">
      <c r="A11689" s="102"/>
      <c r="B11689" s="102"/>
    </row>
    <row r="11690" spans="1:2">
      <c r="A11690" s="102"/>
      <c r="B11690" s="102"/>
    </row>
    <row r="11691" spans="1:2">
      <c r="A11691" s="102"/>
      <c r="B11691" s="102"/>
    </row>
    <row r="11692" spans="1:2">
      <c r="A11692" s="102"/>
      <c r="B11692" s="102"/>
    </row>
    <row r="11693" spans="1:2">
      <c r="A11693" s="102"/>
      <c r="B11693" s="102"/>
    </row>
    <row r="11694" spans="1:2">
      <c r="A11694" s="102"/>
      <c r="B11694" s="102"/>
    </row>
    <row r="11695" spans="1:2">
      <c r="A11695" s="102"/>
      <c r="B11695" s="102"/>
    </row>
    <row r="11696" spans="1:2">
      <c r="A11696" s="102"/>
      <c r="B11696" s="102"/>
    </row>
    <row r="11697" spans="1:2">
      <c r="A11697" s="102"/>
      <c r="B11697" s="102"/>
    </row>
    <row r="11698" spans="1:2">
      <c r="A11698" s="102"/>
      <c r="B11698" s="102"/>
    </row>
    <row r="11699" spans="1:2">
      <c r="A11699" s="102"/>
      <c r="B11699" s="102"/>
    </row>
    <row r="11700" spans="1:2">
      <c r="A11700" s="102"/>
      <c r="B11700" s="102"/>
    </row>
    <row r="11701" spans="1:2">
      <c r="A11701" s="102"/>
      <c r="B11701" s="102"/>
    </row>
    <row r="11702" spans="1:2">
      <c r="A11702" s="102"/>
      <c r="B11702" s="102"/>
    </row>
    <row r="11703" spans="1:2">
      <c r="A11703" s="102"/>
      <c r="B11703" s="102"/>
    </row>
    <row r="11704" spans="1:2">
      <c r="A11704" s="102"/>
      <c r="B11704" s="102"/>
    </row>
    <row r="11705" spans="1:2">
      <c r="A11705" s="102"/>
      <c r="B11705" s="102"/>
    </row>
    <row r="11706" spans="1:2">
      <c r="A11706" s="102"/>
      <c r="B11706" s="102"/>
    </row>
    <row r="11707" spans="1:2">
      <c r="A11707" s="102"/>
      <c r="B11707" s="102"/>
    </row>
    <row r="11708" spans="1:2">
      <c r="A11708" s="102"/>
      <c r="B11708" s="102"/>
    </row>
    <row r="11709" spans="1:2">
      <c r="A11709" s="102"/>
      <c r="B11709" s="102"/>
    </row>
    <row r="11710" spans="1:2">
      <c r="A11710" s="102"/>
      <c r="B11710" s="102"/>
    </row>
    <row r="11711" spans="1:2">
      <c r="A11711" s="102"/>
      <c r="B11711" s="102"/>
    </row>
    <row r="11712" spans="1:2">
      <c r="A11712" s="102"/>
      <c r="B11712" s="102"/>
    </row>
    <row r="11713" spans="1:2">
      <c r="A11713" s="102"/>
      <c r="B11713" s="102"/>
    </row>
    <row r="11714" spans="1:2">
      <c r="A11714" s="102"/>
      <c r="B11714" s="102"/>
    </row>
    <row r="11715" spans="1:2">
      <c r="A11715" s="102"/>
      <c r="B11715" s="102"/>
    </row>
    <row r="11716" spans="1:2">
      <c r="A11716" s="102"/>
      <c r="B11716" s="102"/>
    </row>
    <row r="11717" spans="1:2">
      <c r="A11717" s="102"/>
      <c r="B11717" s="102"/>
    </row>
    <row r="11718" spans="1:2">
      <c r="A11718" s="102"/>
      <c r="B11718" s="102"/>
    </row>
    <row r="11719" spans="1:2">
      <c r="A11719" s="102"/>
      <c r="B11719" s="102"/>
    </row>
    <row r="11720" spans="1:2">
      <c r="A11720" s="102"/>
      <c r="B11720" s="102"/>
    </row>
    <row r="11721" spans="1:2">
      <c r="A11721" s="102"/>
      <c r="B11721" s="102"/>
    </row>
    <row r="11722" spans="1:2">
      <c r="A11722" s="102"/>
      <c r="B11722" s="102"/>
    </row>
    <row r="11723" spans="1:2">
      <c r="A11723" s="102"/>
      <c r="B11723" s="102"/>
    </row>
    <row r="11724" spans="1:2">
      <c r="A11724" s="102"/>
      <c r="B11724" s="102"/>
    </row>
    <row r="11725" spans="1:2">
      <c r="A11725" s="102"/>
      <c r="B11725" s="102"/>
    </row>
    <row r="11726" spans="1:2">
      <c r="A11726" s="102"/>
      <c r="B11726" s="102"/>
    </row>
    <row r="11727" spans="1:2">
      <c r="A11727" s="102"/>
      <c r="B11727" s="102"/>
    </row>
    <row r="11728" spans="1:2">
      <c r="A11728" s="102"/>
      <c r="B11728" s="102"/>
    </row>
    <row r="11729" spans="1:2">
      <c r="A11729" s="102"/>
      <c r="B11729" s="102"/>
    </row>
    <row r="11730" spans="1:2">
      <c r="A11730" s="102"/>
      <c r="B11730" s="102"/>
    </row>
    <row r="11731" spans="1:2">
      <c r="A11731" s="102"/>
      <c r="B11731" s="102"/>
    </row>
    <row r="11732" spans="1:2">
      <c r="A11732" s="102"/>
      <c r="B11732" s="102"/>
    </row>
    <row r="11733" spans="1:2">
      <c r="A11733" s="102"/>
      <c r="B11733" s="102"/>
    </row>
    <row r="11734" spans="1:2">
      <c r="A11734" s="102"/>
      <c r="B11734" s="102"/>
    </row>
    <row r="11735" spans="1:2">
      <c r="A11735" s="102"/>
      <c r="B11735" s="102"/>
    </row>
    <row r="11736" spans="1:2">
      <c r="A11736" s="102"/>
      <c r="B11736" s="102"/>
    </row>
    <row r="11737" spans="1:2">
      <c r="A11737" s="102"/>
      <c r="B11737" s="102"/>
    </row>
    <row r="11738" spans="1:2">
      <c r="A11738" s="102"/>
      <c r="B11738" s="102"/>
    </row>
    <row r="11739" spans="1:2">
      <c r="A11739" s="102"/>
      <c r="B11739" s="102"/>
    </row>
    <row r="11740" spans="1:2">
      <c r="A11740" s="102"/>
      <c r="B11740" s="102"/>
    </row>
    <row r="11741" spans="1:2">
      <c r="A11741" s="102"/>
      <c r="B11741" s="102"/>
    </row>
    <row r="11742" spans="1:2">
      <c r="A11742" s="102"/>
      <c r="B11742" s="102"/>
    </row>
    <row r="11743" spans="1:2">
      <c r="A11743" s="102"/>
      <c r="B11743" s="102"/>
    </row>
    <row r="11744" spans="1:2">
      <c r="A11744" s="102"/>
      <c r="B11744" s="102"/>
    </row>
    <row r="11745" spans="1:2">
      <c r="A11745" s="102"/>
      <c r="B11745" s="102"/>
    </row>
    <row r="11746" spans="1:2">
      <c r="A11746" s="102"/>
      <c r="B11746" s="102"/>
    </row>
    <row r="11747" spans="1:2">
      <c r="A11747" s="102"/>
      <c r="B11747" s="102"/>
    </row>
    <row r="11748" spans="1:2">
      <c r="A11748" s="102"/>
      <c r="B11748" s="102"/>
    </row>
    <row r="11749" spans="1:2">
      <c r="A11749" s="102"/>
      <c r="B11749" s="102"/>
    </row>
    <row r="11750" spans="1:2">
      <c r="A11750" s="102"/>
      <c r="B11750" s="102"/>
    </row>
    <row r="11751" spans="1:2">
      <c r="A11751" s="102"/>
      <c r="B11751" s="102"/>
    </row>
    <row r="11752" spans="1:2">
      <c r="A11752" s="102"/>
      <c r="B11752" s="102"/>
    </row>
    <row r="11753" spans="1:2">
      <c r="A11753" s="102"/>
      <c r="B11753" s="102"/>
    </row>
    <row r="11754" spans="1:2">
      <c r="A11754" s="102"/>
      <c r="B11754" s="102"/>
    </row>
    <row r="11755" spans="1:2">
      <c r="A11755" s="102"/>
      <c r="B11755" s="102"/>
    </row>
    <row r="11756" spans="1:2">
      <c r="A11756" s="102"/>
      <c r="B11756" s="102"/>
    </row>
    <row r="11757" spans="1:2">
      <c r="A11757" s="102"/>
      <c r="B11757" s="102"/>
    </row>
    <row r="11758" spans="1:2">
      <c r="A11758" s="102"/>
      <c r="B11758" s="102"/>
    </row>
    <row r="11759" spans="1:2">
      <c r="A11759" s="102"/>
      <c r="B11759" s="102"/>
    </row>
    <row r="11760" spans="1:2">
      <c r="A11760" s="102"/>
      <c r="B11760" s="102"/>
    </row>
    <row r="11761" spans="1:2">
      <c r="A11761" s="102"/>
      <c r="B11761" s="102"/>
    </row>
    <row r="11762" spans="1:2">
      <c r="A11762" s="102"/>
      <c r="B11762" s="102"/>
    </row>
    <row r="11763" spans="1:2">
      <c r="A11763" s="102"/>
      <c r="B11763" s="102"/>
    </row>
    <row r="11764" spans="1:2">
      <c r="A11764" s="102"/>
      <c r="B11764" s="102"/>
    </row>
    <row r="11765" spans="1:2">
      <c r="A11765" s="102"/>
      <c r="B11765" s="102"/>
    </row>
    <row r="11766" spans="1:2">
      <c r="A11766" s="102"/>
      <c r="B11766" s="102"/>
    </row>
    <row r="11767" spans="1:2">
      <c r="A11767" s="102"/>
      <c r="B11767" s="102"/>
    </row>
    <row r="11768" spans="1:2">
      <c r="A11768" s="102"/>
      <c r="B11768" s="102"/>
    </row>
    <row r="11769" spans="1:2">
      <c r="A11769" s="102"/>
      <c r="B11769" s="102"/>
    </row>
    <row r="11770" spans="1:2">
      <c r="A11770" s="102"/>
      <c r="B11770" s="102"/>
    </row>
    <row r="11771" spans="1:2">
      <c r="A11771" s="102"/>
      <c r="B11771" s="102"/>
    </row>
    <row r="11772" spans="1:2">
      <c r="A11772" s="102"/>
      <c r="B11772" s="102"/>
    </row>
    <row r="11773" spans="1:2">
      <c r="A11773" s="102"/>
      <c r="B11773" s="102"/>
    </row>
    <row r="11774" spans="1:2">
      <c r="A11774" s="102"/>
      <c r="B11774" s="102"/>
    </row>
    <row r="11775" spans="1:2">
      <c r="A11775" s="102"/>
      <c r="B11775" s="102"/>
    </row>
    <row r="11776" spans="1:2">
      <c r="A11776" s="102"/>
      <c r="B11776" s="102"/>
    </row>
    <row r="11777" spans="1:2">
      <c r="A11777" s="102"/>
      <c r="B11777" s="102"/>
    </row>
    <row r="11778" spans="1:2">
      <c r="A11778" s="102"/>
      <c r="B11778" s="102"/>
    </row>
    <row r="11779" spans="1:2">
      <c r="A11779" s="102"/>
      <c r="B11779" s="102"/>
    </row>
    <row r="11780" spans="1:2">
      <c r="A11780" s="102"/>
      <c r="B11780" s="102"/>
    </row>
    <row r="11781" spans="1:2">
      <c r="A11781" s="102"/>
      <c r="B11781" s="102"/>
    </row>
    <row r="11782" spans="1:2">
      <c r="A11782" s="102"/>
      <c r="B11782" s="102"/>
    </row>
    <row r="11783" spans="1:2">
      <c r="A11783" s="102"/>
      <c r="B11783" s="102"/>
    </row>
    <row r="11784" spans="1:2">
      <c r="A11784" s="102"/>
      <c r="B11784" s="102"/>
    </row>
    <row r="11785" spans="1:2">
      <c r="A11785" s="102"/>
      <c r="B11785" s="102"/>
    </row>
    <row r="11786" spans="1:2">
      <c r="A11786" s="102"/>
      <c r="B11786" s="102"/>
    </row>
    <row r="11787" spans="1:2">
      <c r="A11787" s="102"/>
      <c r="B11787" s="102"/>
    </row>
    <row r="11788" spans="1:2">
      <c r="A11788" s="102"/>
      <c r="B11788" s="102"/>
    </row>
    <row r="11789" spans="1:2">
      <c r="A11789" s="102"/>
      <c r="B11789" s="102"/>
    </row>
    <row r="11790" spans="1:2">
      <c r="A11790" s="102"/>
      <c r="B11790" s="102"/>
    </row>
    <row r="11791" spans="1:2">
      <c r="A11791" s="102"/>
      <c r="B11791" s="102"/>
    </row>
    <row r="11792" spans="1:2">
      <c r="A11792" s="102"/>
      <c r="B11792" s="102"/>
    </row>
    <row r="11793" spans="1:2">
      <c r="A11793" s="102"/>
      <c r="B11793" s="102"/>
    </row>
    <row r="11794" spans="1:2">
      <c r="A11794" s="102"/>
      <c r="B11794" s="102"/>
    </row>
    <row r="11795" spans="1:2">
      <c r="A11795" s="102"/>
      <c r="B11795" s="102"/>
    </row>
    <row r="11796" spans="1:2">
      <c r="A11796" s="102"/>
      <c r="B11796" s="102"/>
    </row>
    <row r="11797" spans="1:2">
      <c r="A11797" s="102"/>
      <c r="B11797" s="102"/>
    </row>
    <row r="11798" spans="1:2">
      <c r="A11798" s="102"/>
      <c r="B11798" s="102"/>
    </row>
    <row r="11799" spans="1:2">
      <c r="A11799" s="102"/>
      <c r="B11799" s="102"/>
    </row>
    <row r="11800" spans="1:2">
      <c r="A11800" s="102"/>
      <c r="B11800" s="102"/>
    </row>
    <row r="11801" spans="1:2">
      <c r="A11801" s="102"/>
      <c r="B11801" s="102"/>
    </row>
    <row r="11802" spans="1:2">
      <c r="A11802" s="102"/>
      <c r="B11802" s="102"/>
    </row>
    <row r="11803" spans="1:2">
      <c r="A11803" s="102"/>
      <c r="B11803" s="102"/>
    </row>
    <row r="11804" spans="1:2">
      <c r="A11804" s="102"/>
      <c r="B11804" s="102"/>
    </row>
    <row r="11805" spans="1:2">
      <c r="A11805" s="102"/>
      <c r="B11805" s="102"/>
    </row>
    <row r="11806" spans="1:2">
      <c r="A11806" s="102"/>
      <c r="B11806" s="102"/>
    </row>
    <row r="11807" spans="1:2">
      <c r="A11807" s="102"/>
      <c r="B11807" s="102"/>
    </row>
    <row r="11808" spans="1:2">
      <c r="A11808" s="102"/>
      <c r="B11808" s="102"/>
    </row>
    <row r="11809" spans="1:2">
      <c r="A11809" s="102"/>
      <c r="B11809" s="102"/>
    </row>
    <row r="11810" spans="1:2">
      <c r="A11810" s="102"/>
      <c r="B11810" s="102"/>
    </row>
    <row r="11811" spans="1:2">
      <c r="A11811" s="102"/>
      <c r="B11811" s="102"/>
    </row>
    <row r="11812" spans="1:2">
      <c r="A11812" s="102"/>
      <c r="B11812" s="102"/>
    </row>
    <row r="11813" spans="1:2">
      <c r="A11813" s="102"/>
      <c r="B11813" s="102"/>
    </row>
    <row r="11814" spans="1:2">
      <c r="A11814" s="102"/>
      <c r="B11814" s="102"/>
    </row>
    <row r="11815" spans="1:2">
      <c r="A11815" s="102"/>
      <c r="B11815" s="102"/>
    </row>
    <row r="11816" spans="1:2">
      <c r="A11816" s="102"/>
      <c r="B11816" s="102"/>
    </row>
    <row r="11817" spans="1:2">
      <c r="A11817" s="102"/>
      <c r="B11817" s="102"/>
    </row>
    <row r="11818" spans="1:2">
      <c r="A11818" s="102"/>
      <c r="B11818" s="102"/>
    </row>
    <row r="11819" spans="1:2">
      <c r="A11819" s="102"/>
      <c r="B11819" s="102"/>
    </row>
    <row r="11820" spans="1:2">
      <c r="A11820" s="102"/>
      <c r="B11820" s="102"/>
    </row>
    <row r="11821" spans="1:2">
      <c r="A11821" s="102"/>
      <c r="B11821" s="102"/>
    </row>
    <row r="11822" spans="1:2">
      <c r="A11822" s="102"/>
      <c r="B11822" s="102"/>
    </row>
    <row r="11823" spans="1:2">
      <c r="A11823" s="102"/>
      <c r="B11823" s="102"/>
    </row>
    <row r="11824" spans="1:2">
      <c r="A11824" s="102"/>
      <c r="B11824" s="102"/>
    </row>
    <row r="11825" spans="1:2">
      <c r="A11825" s="102"/>
      <c r="B11825" s="102"/>
    </row>
    <row r="11826" spans="1:2">
      <c r="A11826" s="102"/>
      <c r="B11826" s="102"/>
    </row>
    <row r="11827" spans="1:2">
      <c r="A11827" s="102"/>
      <c r="B11827" s="102"/>
    </row>
    <row r="11828" spans="1:2">
      <c r="A11828" s="102"/>
      <c r="B11828" s="102"/>
    </row>
    <row r="11829" spans="1:2">
      <c r="A11829" s="102"/>
      <c r="B11829" s="102"/>
    </row>
    <row r="11830" spans="1:2">
      <c r="A11830" s="102"/>
      <c r="B11830" s="102"/>
    </row>
    <row r="11831" spans="1:2">
      <c r="A11831" s="102"/>
      <c r="B11831" s="102"/>
    </row>
    <row r="11832" spans="1:2">
      <c r="A11832" s="102"/>
      <c r="B11832" s="102"/>
    </row>
    <row r="11833" spans="1:2">
      <c r="A11833" s="102"/>
      <c r="B11833" s="102"/>
    </row>
    <row r="11834" spans="1:2">
      <c r="A11834" s="102"/>
      <c r="B11834" s="102"/>
    </row>
    <row r="11835" spans="1:2">
      <c r="A11835" s="102"/>
      <c r="B11835" s="102"/>
    </row>
    <row r="11836" spans="1:2">
      <c r="A11836" s="102"/>
      <c r="B11836" s="102"/>
    </row>
    <row r="11837" spans="1:2">
      <c r="A11837" s="102"/>
      <c r="B11837" s="102"/>
    </row>
    <row r="11838" spans="1:2">
      <c r="A11838" s="102"/>
      <c r="B11838" s="102"/>
    </row>
    <row r="11839" spans="1:2">
      <c r="A11839" s="102"/>
      <c r="B11839" s="102"/>
    </row>
    <row r="11840" spans="1:2">
      <c r="A11840" s="102"/>
      <c r="B11840" s="102"/>
    </row>
    <row r="11841" spans="1:2">
      <c r="A11841" s="102"/>
      <c r="B11841" s="102"/>
    </row>
    <row r="11842" spans="1:2">
      <c r="A11842" s="102"/>
      <c r="B11842" s="102"/>
    </row>
    <row r="11843" spans="1:2">
      <c r="A11843" s="102"/>
      <c r="B11843" s="102"/>
    </row>
    <row r="11844" spans="1:2">
      <c r="A11844" s="102"/>
      <c r="B11844" s="102"/>
    </row>
    <row r="11845" spans="1:2">
      <c r="A11845" s="102"/>
      <c r="B11845" s="102"/>
    </row>
    <row r="11846" spans="1:2">
      <c r="A11846" s="102"/>
      <c r="B11846" s="102"/>
    </row>
    <row r="11847" spans="1:2">
      <c r="A11847" s="102"/>
      <c r="B11847" s="102"/>
    </row>
    <row r="11848" spans="1:2">
      <c r="A11848" s="102"/>
      <c r="B11848" s="102"/>
    </row>
    <row r="11849" spans="1:2">
      <c r="A11849" s="102"/>
      <c r="B11849" s="102"/>
    </row>
    <row r="11850" spans="1:2">
      <c r="A11850" s="102"/>
      <c r="B11850" s="102"/>
    </row>
    <row r="11851" spans="1:2">
      <c r="A11851" s="102"/>
      <c r="B11851" s="102"/>
    </row>
    <row r="11852" spans="1:2">
      <c r="A11852" s="102"/>
      <c r="B11852" s="102"/>
    </row>
    <row r="11853" spans="1:2">
      <c r="A11853" s="102"/>
      <c r="B11853" s="102"/>
    </row>
    <row r="11854" spans="1:2">
      <c r="A11854" s="102"/>
      <c r="B11854" s="102"/>
    </row>
    <row r="11855" spans="1:2">
      <c r="A11855" s="102"/>
      <c r="B11855" s="102"/>
    </row>
    <row r="11856" spans="1:2">
      <c r="A11856" s="102"/>
      <c r="B11856" s="102"/>
    </row>
    <row r="11857" spans="1:2">
      <c r="A11857" s="102"/>
      <c r="B11857" s="102"/>
    </row>
    <row r="11858" spans="1:2">
      <c r="A11858" s="102"/>
      <c r="B11858" s="102"/>
    </row>
    <row r="11859" spans="1:2">
      <c r="A11859" s="102"/>
      <c r="B11859" s="102"/>
    </row>
    <row r="11860" spans="1:2">
      <c r="A11860" s="102"/>
      <c r="B11860" s="102"/>
    </row>
    <row r="11861" spans="1:2">
      <c r="A11861" s="102"/>
      <c r="B11861" s="102"/>
    </row>
    <row r="11862" spans="1:2">
      <c r="A11862" s="102"/>
      <c r="B11862" s="102"/>
    </row>
    <row r="11863" spans="1:2">
      <c r="A11863" s="102"/>
      <c r="B11863" s="102"/>
    </row>
    <row r="11864" spans="1:2">
      <c r="A11864" s="102"/>
      <c r="B11864" s="102"/>
    </row>
    <row r="11865" spans="1:2">
      <c r="A11865" s="102"/>
      <c r="B11865" s="102"/>
    </row>
    <row r="11866" spans="1:2">
      <c r="A11866" s="102"/>
      <c r="B11866" s="102"/>
    </row>
    <row r="11867" spans="1:2">
      <c r="A11867" s="102"/>
      <c r="B11867" s="102"/>
    </row>
    <row r="11868" spans="1:2">
      <c r="A11868" s="102"/>
      <c r="B11868" s="102"/>
    </row>
    <row r="11869" spans="1:2">
      <c r="A11869" s="102"/>
      <c r="B11869" s="102"/>
    </row>
    <row r="11870" spans="1:2">
      <c r="A11870" s="102"/>
      <c r="B11870" s="102"/>
    </row>
    <row r="11871" spans="1:2">
      <c r="A11871" s="102"/>
      <c r="B11871" s="102"/>
    </row>
    <row r="11872" spans="1:2">
      <c r="A11872" s="102"/>
      <c r="B11872" s="102"/>
    </row>
    <row r="11873" spans="1:2">
      <c r="A11873" s="102"/>
      <c r="B11873" s="102"/>
    </row>
    <row r="11874" spans="1:2">
      <c r="A11874" s="102"/>
      <c r="B11874" s="102"/>
    </row>
    <row r="11875" spans="1:2">
      <c r="A11875" s="102"/>
      <c r="B11875" s="102"/>
    </row>
    <row r="11876" spans="1:2">
      <c r="A11876" s="102"/>
      <c r="B11876" s="102"/>
    </row>
    <row r="11877" spans="1:2">
      <c r="A11877" s="102"/>
      <c r="B11877" s="102"/>
    </row>
    <row r="11878" spans="1:2">
      <c r="A11878" s="102"/>
      <c r="B11878" s="102"/>
    </row>
    <row r="11879" spans="1:2">
      <c r="A11879" s="102"/>
      <c r="B11879" s="102"/>
    </row>
    <row r="11880" spans="1:2">
      <c r="A11880" s="102"/>
      <c r="B11880" s="102"/>
    </row>
    <row r="11881" spans="1:2">
      <c r="A11881" s="102"/>
      <c r="B11881" s="102"/>
    </row>
    <row r="11882" spans="1:2">
      <c r="A11882" s="102"/>
      <c r="B11882" s="102"/>
    </row>
    <row r="11883" spans="1:2">
      <c r="A11883" s="102"/>
      <c r="B11883" s="102"/>
    </row>
    <row r="11884" spans="1:2">
      <c r="A11884" s="102"/>
      <c r="B11884" s="102"/>
    </row>
    <row r="11885" spans="1:2">
      <c r="A11885" s="102"/>
      <c r="B11885" s="102"/>
    </row>
    <row r="11886" spans="1:2">
      <c r="A11886" s="102"/>
      <c r="B11886" s="102"/>
    </row>
    <row r="11887" spans="1:2">
      <c r="A11887" s="102"/>
      <c r="B11887" s="102"/>
    </row>
    <row r="11888" spans="1:2">
      <c r="A11888" s="102"/>
      <c r="B11888" s="102"/>
    </row>
    <row r="11889" spans="1:2">
      <c r="A11889" s="102"/>
      <c r="B11889" s="102"/>
    </row>
    <row r="11890" spans="1:2">
      <c r="A11890" s="102"/>
      <c r="B11890" s="102"/>
    </row>
    <row r="11891" spans="1:2">
      <c r="A11891" s="102"/>
      <c r="B11891" s="102"/>
    </row>
    <row r="11892" spans="1:2">
      <c r="A11892" s="102"/>
      <c r="B11892" s="102"/>
    </row>
    <row r="11893" spans="1:2">
      <c r="A11893" s="102"/>
      <c r="B11893" s="102"/>
    </row>
    <row r="11894" spans="1:2">
      <c r="A11894" s="102"/>
      <c r="B11894" s="102"/>
    </row>
    <row r="11895" spans="1:2">
      <c r="A11895" s="102"/>
      <c r="B11895" s="102"/>
    </row>
    <row r="11896" spans="1:2">
      <c r="A11896" s="102"/>
      <c r="B11896" s="102"/>
    </row>
    <row r="11897" spans="1:2">
      <c r="A11897" s="102"/>
      <c r="B11897" s="102"/>
    </row>
    <row r="11898" spans="1:2">
      <c r="A11898" s="102"/>
      <c r="B11898" s="102"/>
    </row>
    <row r="11899" spans="1:2">
      <c r="A11899" s="102"/>
      <c r="B11899" s="102"/>
    </row>
    <row r="11900" spans="1:2">
      <c r="A11900" s="102"/>
      <c r="B11900" s="102"/>
    </row>
    <row r="11901" spans="1:2">
      <c r="A11901" s="102"/>
      <c r="B11901" s="102"/>
    </row>
    <row r="11902" spans="1:2">
      <c r="A11902" s="102"/>
      <c r="B11902" s="102"/>
    </row>
    <row r="11903" spans="1:2">
      <c r="A11903" s="102"/>
      <c r="B11903" s="102"/>
    </row>
    <row r="11904" spans="1:2">
      <c r="A11904" s="102"/>
      <c r="B11904" s="102"/>
    </row>
    <row r="11905" spans="1:2">
      <c r="A11905" s="102"/>
      <c r="B11905" s="102"/>
    </row>
    <row r="11906" spans="1:2">
      <c r="A11906" s="102"/>
      <c r="B11906" s="102"/>
    </row>
    <row r="11907" spans="1:2">
      <c r="A11907" s="102"/>
      <c r="B11907" s="102"/>
    </row>
    <row r="11908" spans="1:2">
      <c r="A11908" s="102"/>
      <c r="B11908" s="102"/>
    </row>
    <row r="11909" spans="1:2">
      <c r="A11909" s="102"/>
      <c r="B11909" s="102"/>
    </row>
    <row r="11910" spans="1:2">
      <c r="A11910" s="102"/>
      <c r="B11910" s="102"/>
    </row>
    <row r="11911" spans="1:2">
      <c r="A11911" s="102"/>
      <c r="B11911" s="102"/>
    </row>
    <row r="11912" spans="1:2">
      <c r="A11912" s="102"/>
      <c r="B11912" s="102"/>
    </row>
    <row r="11913" spans="1:2">
      <c r="A11913" s="102"/>
      <c r="B11913" s="102"/>
    </row>
    <row r="11914" spans="1:2">
      <c r="A11914" s="102"/>
      <c r="B11914" s="102"/>
    </row>
    <row r="11915" spans="1:2">
      <c r="A11915" s="102"/>
      <c r="B11915" s="102"/>
    </row>
    <row r="11916" spans="1:2">
      <c r="A11916" s="102"/>
      <c r="B11916" s="102"/>
    </row>
    <row r="11917" spans="1:2">
      <c r="A11917" s="102"/>
      <c r="B11917" s="102"/>
    </row>
    <row r="11918" spans="1:2">
      <c r="A11918" s="102"/>
      <c r="B11918" s="102"/>
    </row>
    <row r="11919" spans="1:2">
      <c r="A11919" s="102"/>
      <c r="B11919" s="102"/>
    </row>
    <row r="11920" spans="1:2">
      <c r="A11920" s="102"/>
      <c r="B11920" s="102"/>
    </row>
    <row r="11921" spans="1:2">
      <c r="A11921" s="102"/>
      <c r="B11921" s="102"/>
    </row>
    <row r="11922" spans="1:2">
      <c r="A11922" s="102"/>
      <c r="B11922" s="102"/>
    </row>
    <row r="11923" spans="1:2">
      <c r="A11923" s="102"/>
      <c r="B11923" s="102"/>
    </row>
    <row r="11924" spans="1:2">
      <c r="A11924" s="102"/>
      <c r="B11924" s="102"/>
    </row>
    <row r="11925" spans="1:2">
      <c r="A11925" s="102"/>
      <c r="B11925" s="102"/>
    </row>
    <row r="11926" spans="1:2">
      <c r="A11926" s="102"/>
      <c r="B11926" s="102"/>
    </row>
    <row r="11927" spans="1:2">
      <c r="A11927" s="102"/>
      <c r="B11927" s="102"/>
    </row>
    <row r="11928" spans="1:2">
      <c r="A11928" s="102"/>
      <c r="B11928" s="102"/>
    </row>
    <row r="11929" spans="1:2">
      <c r="A11929" s="102"/>
      <c r="B11929" s="102"/>
    </row>
    <row r="11930" spans="1:2">
      <c r="A11930" s="102"/>
      <c r="B11930" s="102"/>
    </row>
    <row r="11931" spans="1:2">
      <c r="A11931" s="102"/>
      <c r="B11931" s="102"/>
    </row>
    <row r="11932" spans="1:2">
      <c r="A11932" s="102"/>
      <c r="B11932" s="102"/>
    </row>
    <row r="11933" spans="1:2">
      <c r="A11933" s="102"/>
      <c r="B11933" s="102"/>
    </row>
    <row r="11934" spans="1:2">
      <c r="A11934" s="102"/>
      <c r="B11934" s="102"/>
    </row>
    <row r="11935" spans="1:2">
      <c r="A11935" s="102"/>
      <c r="B11935" s="102"/>
    </row>
    <row r="11936" spans="1:2">
      <c r="A11936" s="102"/>
      <c r="B11936" s="102"/>
    </row>
    <row r="11937" spans="1:2">
      <c r="A11937" s="102"/>
      <c r="B11937" s="102"/>
    </row>
    <row r="11938" spans="1:2">
      <c r="A11938" s="102"/>
      <c r="B11938" s="102"/>
    </row>
    <row r="11939" spans="1:2">
      <c r="A11939" s="102"/>
      <c r="B11939" s="102"/>
    </row>
    <row r="11940" spans="1:2">
      <c r="A11940" s="102"/>
      <c r="B11940" s="102"/>
    </row>
    <row r="11941" spans="1:2">
      <c r="A11941" s="102"/>
      <c r="B11941" s="102"/>
    </row>
    <row r="11942" spans="1:2">
      <c r="A11942" s="102"/>
      <c r="B11942" s="102"/>
    </row>
    <row r="11943" spans="1:2">
      <c r="A11943" s="102"/>
      <c r="B11943" s="102"/>
    </row>
    <row r="11944" spans="1:2">
      <c r="A11944" s="102"/>
      <c r="B11944" s="102"/>
    </row>
    <row r="11945" spans="1:2">
      <c r="A11945" s="102"/>
      <c r="B11945" s="102"/>
    </row>
    <row r="11946" spans="1:2">
      <c r="A11946" s="102"/>
      <c r="B11946" s="102"/>
    </row>
    <row r="11947" spans="1:2">
      <c r="A11947" s="102"/>
      <c r="B11947" s="102"/>
    </row>
    <row r="11948" spans="1:2">
      <c r="A11948" s="102"/>
      <c r="B11948" s="102"/>
    </row>
    <row r="11949" spans="1:2">
      <c r="A11949" s="102"/>
      <c r="B11949" s="102"/>
    </row>
    <row r="11950" spans="1:2">
      <c r="A11950" s="102"/>
      <c r="B11950" s="102"/>
    </row>
    <row r="11951" spans="1:2">
      <c r="A11951" s="102"/>
      <c r="B11951" s="102"/>
    </row>
    <row r="11952" spans="1:2">
      <c r="A11952" s="102"/>
      <c r="B11952" s="102"/>
    </row>
    <row r="11953" spans="1:2">
      <c r="A11953" s="102"/>
      <c r="B11953" s="102"/>
    </row>
    <row r="11954" spans="1:2">
      <c r="A11954" s="102"/>
      <c r="B11954" s="102"/>
    </row>
    <row r="11955" spans="1:2">
      <c r="A11955" s="102"/>
      <c r="B11955" s="102"/>
    </row>
    <row r="11956" spans="1:2">
      <c r="A11956" s="102"/>
      <c r="B11956" s="102"/>
    </row>
    <row r="11957" spans="1:2">
      <c r="A11957" s="102"/>
      <c r="B11957" s="102"/>
    </row>
    <row r="11958" spans="1:2">
      <c r="A11958" s="102"/>
      <c r="B11958" s="102"/>
    </row>
    <row r="11959" spans="1:2">
      <c r="A11959" s="102"/>
      <c r="B11959" s="102"/>
    </row>
    <row r="11960" spans="1:2">
      <c r="A11960" s="102"/>
      <c r="B11960" s="102"/>
    </row>
    <row r="11961" spans="1:2">
      <c r="A11961" s="102"/>
      <c r="B11961" s="102"/>
    </row>
    <row r="11962" spans="1:2">
      <c r="A11962" s="102"/>
      <c r="B11962" s="102"/>
    </row>
    <row r="11963" spans="1:2">
      <c r="A11963" s="102"/>
      <c r="B11963" s="102"/>
    </row>
    <row r="11964" spans="1:2">
      <c r="A11964" s="102"/>
      <c r="B11964" s="102"/>
    </row>
    <row r="11965" spans="1:2">
      <c r="A11965" s="102"/>
      <c r="B11965" s="102"/>
    </row>
    <row r="11966" spans="1:2">
      <c r="A11966" s="102"/>
      <c r="B11966" s="102"/>
    </row>
    <row r="11967" spans="1:2">
      <c r="A11967" s="102"/>
      <c r="B11967" s="102"/>
    </row>
    <row r="11968" spans="1:2">
      <c r="A11968" s="102"/>
      <c r="B11968" s="102"/>
    </row>
    <row r="11969" spans="1:2">
      <c r="A11969" s="102"/>
      <c r="B11969" s="102"/>
    </row>
    <row r="11970" spans="1:2">
      <c r="A11970" s="102"/>
      <c r="B11970" s="102"/>
    </row>
    <row r="11971" spans="1:2">
      <c r="A11971" s="102"/>
      <c r="B11971" s="102"/>
    </row>
    <row r="11972" spans="1:2">
      <c r="A11972" s="102"/>
      <c r="B11972" s="102"/>
    </row>
    <row r="11973" spans="1:2">
      <c r="A11973" s="102"/>
      <c r="B11973" s="102"/>
    </row>
    <row r="11974" spans="1:2">
      <c r="A11974" s="102"/>
      <c r="B11974" s="102"/>
    </row>
    <row r="11975" spans="1:2">
      <c r="A11975" s="102"/>
      <c r="B11975" s="102"/>
    </row>
    <row r="11976" spans="1:2">
      <c r="A11976" s="102"/>
      <c r="B11976" s="102"/>
    </row>
    <row r="11977" spans="1:2">
      <c r="A11977" s="102"/>
      <c r="B11977" s="102"/>
    </row>
    <row r="11978" spans="1:2">
      <c r="A11978" s="102"/>
      <c r="B11978" s="102"/>
    </row>
    <row r="11979" spans="1:2">
      <c r="A11979" s="102"/>
      <c r="B11979" s="102"/>
    </row>
    <row r="11980" spans="1:2">
      <c r="A11980" s="102"/>
      <c r="B11980" s="102"/>
    </row>
    <row r="11981" spans="1:2">
      <c r="A11981" s="102"/>
      <c r="B11981" s="102"/>
    </row>
    <row r="11982" spans="1:2">
      <c r="A11982" s="102"/>
      <c r="B11982" s="102"/>
    </row>
    <row r="11983" spans="1:2">
      <c r="A11983" s="102"/>
      <c r="B11983" s="102"/>
    </row>
    <row r="11984" spans="1:2">
      <c r="A11984" s="102"/>
      <c r="B11984" s="102"/>
    </row>
    <row r="11985" spans="1:2">
      <c r="A11985" s="102"/>
      <c r="B11985" s="102"/>
    </row>
    <row r="11986" spans="1:2">
      <c r="A11986" s="102"/>
      <c r="B11986" s="102"/>
    </row>
    <row r="11987" spans="1:2">
      <c r="A11987" s="102"/>
      <c r="B11987" s="102"/>
    </row>
    <row r="11988" spans="1:2">
      <c r="A11988" s="102"/>
      <c r="B11988" s="102"/>
    </row>
    <row r="11989" spans="1:2">
      <c r="A11989" s="102"/>
      <c r="B11989" s="102"/>
    </row>
    <row r="11990" spans="1:2">
      <c r="A11990" s="102"/>
      <c r="B11990" s="102"/>
    </row>
    <row r="11991" spans="1:2">
      <c r="A11991" s="102"/>
      <c r="B11991" s="102"/>
    </row>
    <row r="11992" spans="1:2">
      <c r="A11992" s="102"/>
      <c r="B11992" s="102"/>
    </row>
    <row r="11993" spans="1:2">
      <c r="A11993" s="102"/>
      <c r="B11993" s="102"/>
    </row>
    <row r="11994" spans="1:2">
      <c r="A11994" s="102"/>
      <c r="B11994" s="102"/>
    </row>
    <row r="11995" spans="1:2">
      <c r="A11995" s="102"/>
      <c r="B11995" s="102"/>
    </row>
    <row r="11996" spans="1:2">
      <c r="A11996" s="102"/>
      <c r="B11996" s="102"/>
    </row>
    <row r="11997" spans="1:2">
      <c r="A11997" s="102"/>
      <c r="B11997" s="102"/>
    </row>
    <row r="11998" spans="1:2">
      <c r="A11998" s="102"/>
      <c r="B11998" s="102"/>
    </row>
    <row r="11999" spans="1:2">
      <c r="A11999" s="102"/>
      <c r="B11999" s="102"/>
    </row>
    <row r="12000" spans="1:2">
      <c r="A12000" s="102"/>
      <c r="B12000" s="102"/>
    </row>
    <row r="12001" spans="1:2">
      <c r="A12001" s="102"/>
      <c r="B12001" s="102"/>
    </row>
    <row r="12002" spans="1:2">
      <c r="A12002" s="102"/>
      <c r="B12002" s="102"/>
    </row>
    <row r="12003" spans="1:2">
      <c r="A12003" s="102"/>
      <c r="B12003" s="102"/>
    </row>
    <row r="12004" spans="1:2">
      <c r="A12004" s="102"/>
      <c r="B12004" s="102"/>
    </row>
    <row r="12005" spans="1:2">
      <c r="A12005" s="102"/>
      <c r="B12005" s="102"/>
    </row>
    <row r="12006" spans="1:2">
      <c r="A12006" s="102"/>
      <c r="B12006" s="102"/>
    </row>
    <row r="12007" spans="1:2">
      <c r="A12007" s="102"/>
      <c r="B12007" s="102"/>
    </row>
    <row r="12008" spans="1:2">
      <c r="A12008" s="102"/>
      <c r="B12008" s="102"/>
    </row>
    <row r="12009" spans="1:2">
      <c r="A12009" s="102"/>
      <c r="B12009" s="102"/>
    </row>
    <row r="12010" spans="1:2">
      <c r="A12010" s="102"/>
      <c r="B12010" s="102"/>
    </row>
    <row r="12011" spans="1:2">
      <c r="A12011" s="102"/>
      <c r="B12011" s="102"/>
    </row>
    <row r="12012" spans="1:2">
      <c r="A12012" s="102"/>
      <c r="B12012" s="102"/>
    </row>
    <row r="12013" spans="1:2">
      <c r="A12013" s="102"/>
      <c r="B12013" s="102"/>
    </row>
    <row r="12014" spans="1:2">
      <c r="A12014" s="102"/>
      <c r="B12014" s="102"/>
    </row>
    <row r="12015" spans="1:2">
      <c r="A12015" s="102"/>
      <c r="B12015" s="102"/>
    </row>
    <row r="12016" spans="1:2">
      <c r="A12016" s="102"/>
      <c r="B12016" s="102"/>
    </row>
    <row r="12017" spans="1:2">
      <c r="A12017" s="102"/>
      <c r="B12017" s="102"/>
    </row>
    <row r="12018" spans="1:2">
      <c r="A12018" s="102"/>
      <c r="B12018" s="102"/>
    </row>
    <row r="12019" spans="1:2">
      <c r="A12019" s="102"/>
      <c r="B12019" s="102"/>
    </row>
    <row r="12020" spans="1:2">
      <c r="A12020" s="102"/>
      <c r="B12020" s="102"/>
    </row>
    <row r="12021" spans="1:2">
      <c r="A12021" s="102"/>
      <c r="B12021" s="102"/>
    </row>
    <row r="12022" spans="1:2">
      <c r="A12022" s="102"/>
      <c r="B12022" s="102"/>
    </row>
    <row r="12023" spans="1:2">
      <c r="A12023" s="102"/>
      <c r="B12023" s="102"/>
    </row>
    <row r="12024" spans="1:2">
      <c r="A12024" s="102"/>
      <c r="B12024" s="102"/>
    </row>
    <row r="12025" spans="1:2">
      <c r="A12025" s="102"/>
      <c r="B12025" s="102"/>
    </row>
    <row r="12026" spans="1:2">
      <c r="A12026" s="102"/>
      <c r="B12026" s="102"/>
    </row>
    <row r="12027" spans="1:2">
      <c r="A12027" s="102"/>
      <c r="B12027" s="102"/>
    </row>
    <row r="12028" spans="1:2">
      <c r="A12028" s="102"/>
      <c r="B12028" s="102"/>
    </row>
    <row r="12029" spans="1:2">
      <c r="A12029" s="102"/>
      <c r="B12029" s="102"/>
    </row>
    <row r="12030" spans="1:2">
      <c r="A12030" s="102"/>
      <c r="B12030" s="102"/>
    </row>
    <row r="12031" spans="1:2">
      <c r="A12031" s="102"/>
      <c r="B12031" s="102"/>
    </row>
    <row r="12032" spans="1:2">
      <c r="A12032" s="102"/>
      <c r="B12032" s="102"/>
    </row>
    <row r="12033" spans="1:2">
      <c r="A12033" s="102"/>
      <c r="B12033" s="102"/>
    </row>
    <row r="12034" spans="1:2">
      <c r="A12034" s="102"/>
      <c r="B12034" s="102"/>
    </row>
    <row r="12035" spans="1:2">
      <c r="A12035" s="102"/>
      <c r="B12035" s="102"/>
    </row>
    <row r="12036" spans="1:2">
      <c r="A12036" s="102"/>
      <c r="B12036" s="102"/>
    </row>
    <row r="12037" spans="1:2">
      <c r="A12037" s="102"/>
      <c r="B12037" s="102"/>
    </row>
    <row r="12038" spans="1:2">
      <c r="A12038" s="102"/>
      <c r="B12038" s="102"/>
    </row>
    <row r="12039" spans="1:2">
      <c r="A12039" s="102"/>
      <c r="B12039" s="102"/>
    </row>
    <row r="12040" spans="1:2">
      <c r="A12040" s="102"/>
      <c r="B12040" s="102"/>
    </row>
    <row r="12041" spans="1:2">
      <c r="A12041" s="102"/>
      <c r="B12041" s="102"/>
    </row>
    <row r="12042" spans="1:2">
      <c r="A12042" s="102"/>
      <c r="B12042" s="102"/>
    </row>
    <row r="12043" spans="1:2">
      <c r="A12043" s="102"/>
      <c r="B12043" s="102"/>
    </row>
    <row r="12044" spans="1:2">
      <c r="A12044" s="102"/>
      <c r="B12044" s="102"/>
    </row>
    <row r="12045" spans="1:2">
      <c r="A12045" s="102"/>
      <c r="B12045" s="102"/>
    </row>
    <row r="12046" spans="1:2">
      <c r="A12046" s="102"/>
      <c r="B12046" s="102"/>
    </row>
    <row r="12047" spans="1:2">
      <c r="A12047" s="102"/>
      <c r="B12047" s="102"/>
    </row>
    <row r="12048" spans="1:2">
      <c r="A12048" s="102"/>
      <c r="B12048" s="102"/>
    </row>
    <row r="12049" spans="1:2">
      <c r="A12049" s="102"/>
      <c r="B12049" s="102"/>
    </row>
    <row r="12050" spans="1:2">
      <c r="A12050" s="102"/>
      <c r="B12050" s="102"/>
    </row>
    <row r="12051" spans="1:2">
      <c r="A12051" s="102"/>
      <c r="B12051" s="102"/>
    </row>
    <row r="12052" spans="1:2">
      <c r="A12052" s="102"/>
      <c r="B12052" s="102"/>
    </row>
    <row r="12053" spans="1:2">
      <c r="A12053" s="102"/>
      <c r="B12053" s="102"/>
    </row>
    <row r="12054" spans="1:2">
      <c r="A12054" s="102"/>
      <c r="B12054" s="102"/>
    </row>
    <row r="12055" spans="1:2">
      <c r="A12055" s="102"/>
      <c r="B12055" s="102"/>
    </row>
    <row r="12056" spans="1:2">
      <c r="A12056" s="102"/>
      <c r="B12056" s="102"/>
    </row>
    <row r="12057" spans="1:2">
      <c r="A12057" s="102"/>
      <c r="B12057" s="102"/>
    </row>
    <row r="12058" spans="1:2">
      <c r="A12058" s="102"/>
      <c r="B12058" s="102"/>
    </row>
    <row r="12059" spans="1:2">
      <c r="A12059" s="102"/>
      <c r="B12059" s="102"/>
    </row>
    <row r="12060" spans="1:2">
      <c r="A12060" s="102"/>
      <c r="B12060" s="102"/>
    </row>
    <row r="12061" spans="1:2">
      <c r="A12061" s="102"/>
      <c r="B12061" s="102"/>
    </row>
    <row r="12062" spans="1:2">
      <c r="A12062" s="102"/>
      <c r="B12062" s="102"/>
    </row>
    <row r="12063" spans="1:2">
      <c r="A12063" s="102"/>
      <c r="B12063" s="102"/>
    </row>
    <row r="12064" spans="1:2">
      <c r="A12064" s="102"/>
      <c r="B12064" s="102"/>
    </row>
    <row r="12065" spans="1:2">
      <c r="A12065" s="102"/>
      <c r="B12065" s="102"/>
    </row>
    <row r="12066" spans="1:2">
      <c r="A12066" s="102"/>
      <c r="B12066" s="102"/>
    </row>
    <row r="12067" spans="1:2">
      <c r="A12067" s="102"/>
      <c r="B12067" s="102"/>
    </row>
    <row r="12068" spans="1:2">
      <c r="A12068" s="102"/>
      <c r="B12068" s="102"/>
    </row>
    <row r="12069" spans="1:2">
      <c r="A12069" s="102"/>
      <c r="B12069" s="102"/>
    </row>
    <row r="12070" spans="1:2">
      <c r="A12070" s="102"/>
      <c r="B12070" s="102"/>
    </row>
    <row r="12071" spans="1:2">
      <c r="A12071" s="102"/>
      <c r="B12071" s="102"/>
    </row>
    <row r="12072" spans="1:2">
      <c r="A12072" s="102"/>
      <c r="B12072" s="102"/>
    </row>
    <row r="12073" spans="1:2">
      <c r="A12073" s="102"/>
      <c r="B12073" s="102"/>
    </row>
    <row r="12074" spans="1:2">
      <c r="A12074" s="102"/>
      <c r="B12074" s="102"/>
    </row>
    <row r="12075" spans="1:2">
      <c r="A12075" s="102"/>
      <c r="B12075" s="102"/>
    </row>
    <row r="12076" spans="1:2">
      <c r="A12076" s="102"/>
      <c r="B12076" s="102"/>
    </row>
    <row r="12077" spans="1:2">
      <c r="A12077" s="102"/>
      <c r="B12077" s="102"/>
    </row>
    <row r="12078" spans="1:2">
      <c r="A12078" s="102"/>
      <c r="B12078" s="102"/>
    </row>
    <row r="12079" spans="1:2">
      <c r="A12079" s="102"/>
      <c r="B12079" s="102"/>
    </row>
    <row r="12080" spans="1:2">
      <c r="A12080" s="102"/>
      <c r="B12080" s="102"/>
    </row>
    <row r="12081" spans="1:2">
      <c r="A12081" s="102"/>
      <c r="B12081" s="102"/>
    </row>
    <row r="12082" spans="1:2">
      <c r="A12082" s="102"/>
      <c r="B12082" s="102"/>
    </row>
    <row r="12083" spans="1:2">
      <c r="A12083" s="102"/>
      <c r="B12083" s="102"/>
    </row>
    <row r="12084" spans="1:2">
      <c r="A12084" s="102"/>
      <c r="B12084" s="102"/>
    </row>
    <row r="12085" spans="1:2">
      <c r="A12085" s="102"/>
      <c r="B12085" s="102"/>
    </row>
    <row r="12086" spans="1:2">
      <c r="A12086" s="102"/>
      <c r="B12086" s="102"/>
    </row>
    <row r="12087" spans="1:2">
      <c r="A12087" s="102"/>
      <c r="B12087" s="102"/>
    </row>
    <row r="12088" spans="1:2">
      <c r="A12088" s="102"/>
      <c r="B12088" s="102"/>
    </row>
    <row r="12089" spans="1:2">
      <c r="A12089" s="102"/>
      <c r="B12089" s="102"/>
    </row>
    <row r="12090" spans="1:2">
      <c r="A12090" s="102"/>
      <c r="B12090" s="102"/>
    </row>
    <row r="12091" spans="1:2">
      <c r="A12091" s="102"/>
      <c r="B12091" s="102"/>
    </row>
    <row r="12092" spans="1:2">
      <c r="A12092" s="102"/>
      <c r="B12092" s="102"/>
    </row>
    <row r="12093" spans="1:2">
      <c r="A12093" s="102"/>
      <c r="B12093" s="102"/>
    </row>
    <row r="12094" spans="1:2">
      <c r="A12094" s="102"/>
      <c r="B12094" s="102"/>
    </row>
    <row r="12095" spans="1:2">
      <c r="A12095" s="102"/>
      <c r="B12095" s="102"/>
    </row>
    <row r="12096" spans="1:2">
      <c r="A12096" s="102"/>
      <c r="B12096" s="102"/>
    </row>
    <row r="12097" spans="1:2">
      <c r="A12097" s="102"/>
      <c r="B12097" s="102"/>
    </row>
    <row r="12098" spans="1:2">
      <c r="A12098" s="102"/>
      <c r="B12098" s="102"/>
    </row>
    <row r="12099" spans="1:2">
      <c r="A12099" s="102"/>
      <c r="B12099" s="102"/>
    </row>
    <row r="12100" spans="1:2">
      <c r="A12100" s="102"/>
      <c r="B12100" s="102"/>
    </row>
    <row r="12101" spans="1:2">
      <c r="A12101" s="102"/>
      <c r="B12101" s="102"/>
    </row>
    <row r="12102" spans="1:2">
      <c r="A12102" s="102"/>
      <c r="B12102" s="102"/>
    </row>
    <row r="12103" spans="1:2">
      <c r="A12103" s="102"/>
      <c r="B12103" s="102"/>
    </row>
    <row r="12104" spans="1:2">
      <c r="A12104" s="102"/>
      <c r="B12104" s="102"/>
    </row>
    <row r="12105" spans="1:2">
      <c r="A12105" s="102"/>
      <c r="B12105" s="102"/>
    </row>
    <row r="12106" spans="1:2">
      <c r="A12106" s="102"/>
      <c r="B12106" s="102"/>
    </row>
    <row r="12107" spans="1:2">
      <c r="A12107" s="102"/>
      <c r="B12107" s="102"/>
    </row>
    <row r="12108" spans="1:2">
      <c r="A12108" s="102"/>
      <c r="B12108" s="102"/>
    </row>
    <row r="12109" spans="1:2">
      <c r="A12109" s="102"/>
      <c r="B12109" s="102"/>
    </row>
    <row r="12110" spans="1:2">
      <c r="A12110" s="102"/>
      <c r="B12110" s="102"/>
    </row>
    <row r="12111" spans="1:2">
      <c r="A12111" s="102"/>
      <c r="B12111" s="102"/>
    </row>
    <row r="12112" spans="1:2">
      <c r="A12112" s="102"/>
      <c r="B12112" s="102"/>
    </row>
    <row r="12113" spans="1:2">
      <c r="A12113" s="102"/>
      <c r="B12113" s="102"/>
    </row>
    <row r="12114" spans="1:2">
      <c r="A12114" s="102"/>
      <c r="B12114" s="102"/>
    </row>
    <row r="12115" spans="1:2">
      <c r="A12115" s="102"/>
      <c r="B12115" s="102"/>
    </row>
    <row r="12116" spans="1:2">
      <c r="A12116" s="102"/>
      <c r="B12116" s="102"/>
    </row>
    <row r="12117" spans="1:2">
      <c r="A12117" s="102"/>
      <c r="B12117" s="102"/>
    </row>
    <row r="12118" spans="1:2">
      <c r="A12118" s="102"/>
      <c r="B12118" s="102"/>
    </row>
    <row r="12119" spans="1:2">
      <c r="A12119" s="102"/>
      <c r="B12119" s="102"/>
    </row>
    <row r="12120" spans="1:2">
      <c r="A12120" s="102"/>
      <c r="B12120" s="102"/>
    </row>
    <row r="12121" spans="1:2">
      <c r="A12121" s="102"/>
      <c r="B12121" s="102"/>
    </row>
    <row r="12122" spans="1:2">
      <c r="A12122" s="102"/>
      <c r="B12122" s="102"/>
    </row>
    <row r="12123" spans="1:2">
      <c r="A12123" s="102"/>
      <c r="B12123" s="102"/>
    </row>
    <row r="12124" spans="1:2">
      <c r="A12124" s="102"/>
      <c r="B12124" s="102"/>
    </row>
    <row r="12125" spans="1:2">
      <c r="A12125" s="102"/>
      <c r="B12125" s="102"/>
    </row>
    <row r="12126" spans="1:2">
      <c r="A12126" s="102"/>
      <c r="B12126" s="102"/>
    </row>
    <row r="12127" spans="1:2">
      <c r="A12127" s="102"/>
      <c r="B12127" s="102"/>
    </row>
    <row r="12128" spans="1:2">
      <c r="A12128" s="102"/>
      <c r="B12128" s="102"/>
    </row>
    <row r="12129" spans="1:2">
      <c r="A12129" s="102"/>
      <c r="B12129" s="102"/>
    </row>
    <row r="12130" spans="1:2">
      <c r="A12130" s="102"/>
      <c r="B12130" s="102"/>
    </row>
    <row r="12131" spans="1:2">
      <c r="A12131" s="102"/>
      <c r="B12131" s="102"/>
    </row>
    <row r="12132" spans="1:2">
      <c r="A12132" s="102"/>
      <c r="B12132" s="102"/>
    </row>
    <row r="12133" spans="1:2">
      <c r="A12133" s="102"/>
      <c r="B12133" s="102"/>
    </row>
    <row r="12134" spans="1:2">
      <c r="A12134" s="102"/>
      <c r="B12134" s="102"/>
    </row>
    <row r="12135" spans="1:2">
      <c r="A12135" s="102"/>
      <c r="B12135" s="102"/>
    </row>
    <row r="12136" spans="1:2">
      <c r="A12136" s="102"/>
      <c r="B12136" s="102"/>
    </row>
    <row r="12137" spans="1:2">
      <c r="A12137" s="102"/>
      <c r="B12137" s="102"/>
    </row>
    <row r="12138" spans="1:2">
      <c r="A12138" s="102"/>
      <c r="B12138" s="102"/>
    </row>
    <row r="12139" spans="1:2">
      <c r="A12139" s="102"/>
      <c r="B12139" s="102"/>
    </row>
    <row r="12140" spans="1:2">
      <c r="A12140" s="102"/>
      <c r="B12140" s="102"/>
    </row>
    <row r="12141" spans="1:2">
      <c r="A12141" s="102"/>
      <c r="B12141" s="102"/>
    </row>
    <row r="12142" spans="1:2">
      <c r="A12142" s="102"/>
      <c r="B12142" s="102"/>
    </row>
    <row r="12143" spans="1:2">
      <c r="A12143" s="102"/>
      <c r="B12143" s="102"/>
    </row>
    <row r="12144" spans="1:2">
      <c r="A12144" s="102"/>
      <c r="B12144" s="102"/>
    </row>
    <row r="12145" spans="1:2">
      <c r="A12145" s="102"/>
      <c r="B12145" s="102"/>
    </row>
    <row r="12146" spans="1:2">
      <c r="A12146" s="102"/>
      <c r="B12146" s="102"/>
    </row>
    <row r="12147" spans="1:2">
      <c r="A12147" s="102"/>
      <c r="B12147" s="102"/>
    </row>
    <row r="12148" spans="1:2">
      <c r="A12148" s="102"/>
      <c r="B12148" s="102"/>
    </row>
    <row r="12149" spans="1:2">
      <c r="A12149" s="102"/>
      <c r="B12149" s="102"/>
    </row>
    <row r="12150" spans="1:2">
      <c r="A12150" s="102"/>
      <c r="B12150" s="102"/>
    </row>
    <row r="12151" spans="1:2">
      <c r="A12151" s="102"/>
      <c r="B12151" s="102"/>
    </row>
    <row r="12152" spans="1:2">
      <c r="A12152" s="102"/>
      <c r="B12152" s="102"/>
    </row>
    <row r="12153" spans="1:2">
      <c r="A12153" s="102"/>
      <c r="B12153" s="102"/>
    </row>
    <row r="12154" spans="1:2">
      <c r="A12154" s="102"/>
      <c r="B12154" s="102"/>
    </row>
    <row r="12155" spans="1:2">
      <c r="A12155" s="102"/>
      <c r="B12155" s="102"/>
    </row>
    <row r="12156" spans="1:2">
      <c r="A12156" s="102"/>
      <c r="B12156" s="102"/>
    </row>
    <row r="12157" spans="1:2">
      <c r="A12157" s="102"/>
      <c r="B12157" s="102"/>
    </row>
    <row r="12158" spans="1:2">
      <c r="A12158" s="102"/>
      <c r="B12158" s="102"/>
    </row>
    <row r="12159" spans="1:2">
      <c r="A12159" s="102"/>
      <c r="B12159" s="102"/>
    </row>
    <row r="12160" spans="1:2">
      <c r="A12160" s="102"/>
      <c r="B12160" s="102"/>
    </row>
    <row r="12161" spans="1:2">
      <c r="A12161" s="102"/>
      <c r="B12161" s="102"/>
    </row>
    <row r="12162" spans="1:2">
      <c r="A12162" s="102"/>
      <c r="B12162" s="102"/>
    </row>
    <row r="12163" spans="1:2">
      <c r="A12163" s="102"/>
      <c r="B12163" s="102"/>
    </row>
    <row r="12164" spans="1:2">
      <c r="A12164" s="102"/>
      <c r="B12164" s="102"/>
    </row>
    <row r="12165" spans="1:2">
      <c r="A12165" s="102"/>
      <c r="B12165" s="102"/>
    </row>
    <row r="12166" spans="1:2">
      <c r="A12166" s="102"/>
      <c r="B12166" s="102"/>
    </row>
    <row r="12167" spans="1:2">
      <c r="A12167" s="102"/>
      <c r="B12167" s="102"/>
    </row>
    <row r="12168" spans="1:2">
      <c r="A12168" s="102"/>
      <c r="B12168" s="102"/>
    </row>
    <row r="12169" spans="1:2">
      <c r="A12169" s="102"/>
      <c r="B12169" s="102"/>
    </row>
    <row r="12170" spans="1:2">
      <c r="A12170" s="102"/>
      <c r="B12170" s="102"/>
    </row>
    <row r="12171" spans="1:2">
      <c r="A12171" s="102"/>
      <c r="B12171" s="102"/>
    </row>
    <row r="12172" spans="1:2">
      <c r="A12172" s="102"/>
      <c r="B12172" s="102"/>
    </row>
    <row r="12173" spans="1:2">
      <c r="A12173" s="102"/>
      <c r="B12173" s="102"/>
    </row>
    <row r="12174" spans="1:2">
      <c r="A12174" s="102"/>
      <c r="B12174" s="102"/>
    </row>
    <row r="12175" spans="1:2">
      <c r="A12175" s="102"/>
      <c r="B12175" s="102"/>
    </row>
    <row r="12176" spans="1:2">
      <c r="A12176" s="102"/>
      <c r="B12176" s="102"/>
    </row>
    <row r="12177" spans="1:2">
      <c r="A12177" s="102"/>
      <c r="B12177" s="102"/>
    </row>
    <row r="12178" spans="1:2">
      <c r="A12178" s="102"/>
      <c r="B12178" s="102"/>
    </row>
    <row r="12179" spans="1:2">
      <c r="A12179" s="102"/>
      <c r="B12179" s="102"/>
    </row>
    <row r="12180" spans="1:2">
      <c r="A12180" s="102"/>
      <c r="B12180" s="102"/>
    </row>
    <row r="12181" spans="1:2">
      <c r="A12181" s="102"/>
      <c r="B12181" s="102"/>
    </row>
    <row r="12182" spans="1:2">
      <c r="A12182" s="102"/>
      <c r="B12182" s="102"/>
    </row>
    <row r="12183" spans="1:2">
      <c r="A12183" s="102"/>
      <c r="B12183" s="102"/>
    </row>
    <row r="12184" spans="1:2">
      <c r="A12184" s="102"/>
      <c r="B12184" s="102"/>
    </row>
    <row r="12185" spans="1:2">
      <c r="A12185" s="102"/>
      <c r="B12185" s="102"/>
    </row>
    <row r="12186" spans="1:2">
      <c r="A12186" s="102"/>
      <c r="B12186" s="102"/>
    </row>
    <row r="12187" spans="1:2">
      <c r="A12187" s="102"/>
      <c r="B12187" s="102"/>
    </row>
    <row r="12188" spans="1:2">
      <c r="A12188" s="102"/>
      <c r="B12188" s="102"/>
    </row>
    <row r="12189" spans="1:2">
      <c r="A12189" s="102"/>
      <c r="B12189" s="102"/>
    </row>
    <row r="12190" spans="1:2">
      <c r="A12190" s="102"/>
      <c r="B12190" s="102"/>
    </row>
    <row r="12191" spans="1:2">
      <c r="A12191" s="102"/>
      <c r="B12191" s="102"/>
    </row>
    <row r="12192" spans="1:2">
      <c r="A12192" s="102"/>
      <c r="B12192" s="102"/>
    </row>
    <row r="12193" spans="1:2">
      <c r="A12193" s="102"/>
      <c r="B12193" s="102"/>
    </row>
    <row r="12194" spans="1:2">
      <c r="A12194" s="102"/>
      <c r="B12194" s="102"/>
    </row>
    <row r="12195" spans="1:2">
      <c r="A12195" s="102"/>
      <c r="B12195" s="102"/>
    </row>
    <row r="12196" spans="1:2">
      <c r="A12196" s="102"/>
      <c r="B12196" s="102"/>
    </row>
    <row r="12197" spans="1:2">
      <c r="A12197" s="102"/>
      <c r="B12197" s="102"/>
    </row>
    <row r="12198" spans="1:2">
      <c r="A12198" s="102"/>
      <c r="B12198" s="102"/>
    </row>
    <row r="12199" spans="1:2">
      <c r="A12199" s="102"/>
      <c r="B12199" s="102"/>
    </row>
    <row r="12200" spans="1:2">
      <c r="A12200" s="102"/>
      <c r="B12200" s="102"/>
    </row>
    <row r="12201" spans="1:2">
      <c r="A12201" s="102"/>
      <c r="B12201" s="102"/>
    </row>
    <row r="12202" spans="1:2">
      <c r="A12202" s="102"/>
      <c r="B12202" s="102"/>
    </row>
    <row r="12203" spans="1:2">
      <c r="A12203" s="102"/>
      <c r="B12203" s="102"/>
    </row>
    <row r="12204" spans="1:2">
      <c r="A12204" s="102"/>
      <c r="B12204" s="102"/>
    </row>
    <row r="12205" spans="1:2">
      <c r="A12205" s="102"/>
      <c r="B12205" s="102"/>
    </row>
    <row r="12206" spans="1:2">
      <c r="A12206" s="102"/>
      <c r="B12206" s="102"/>
    </row>
    <row r="12207" spans="1:2">
      <c r="A12207" s="102"/>
      <c r="B12207" s="102"/>
    </row>
    <row r="12208" spans="1:2">
      <c r="A12208" s="102"/>
      <c r="B12208" s="102"/>
    </row>
    <row r="12209" spans="1:2">
      <c r="A12209" s="102"/>
      <c r="B12209" s="102"/>
    </row>
    <row r="12210" spans="1:2">
      <c r="A12210" s="102"/>
      <c r="B12210" s="102"/>
    </row>
    <row r="12211" spans="1:2">
      <c r="A12211" s="102"/>
      <c r="B12211" s="102"/>
    </row>
    <row r="12212" spans="1:2">
      <c r="A12212" s="102"/>
      <c r="B12212" s="102"/>
    </row>
    <row r="12213" spans="1:2">
      <c r="A12213" s="102"/>
      <c r="B12213" s="102"/>
    </row>
    <row r="12214" spans="1:2">
      <c r="A12214" s="102"/>
      <c r="B12214" s="102"/>
    </row>
    <row r="12215" spans="1:2">
      <c r="A12215" s="102"/>
      <c r="B12215" s="102"/>
    </row>
    <row r="12216" spans="1:2">
      <c r="A12216" s="102"/>
      <c r="B12216" s="102"/>
    </row>
    <row r="12217" spans="1:2">
      <c r="A12217" s="102"/>
      <c r="B12217" s="102"/>
    </row>
    <row r="12218" spans="1:2">
      <c r="A12218" s="102"/>
      <c r="B12218" s="102"/>
    </row>
    <row r="12219" spans="1:2">
      <c r="A12219" s="102"/>
      <c r="B12219" s="102"/>
    </row>
    <row r="12220" spans="1:2">
      <c r="A12220" s="102"/>
      <c r="B12220" s="102"/>
    </row>
    <row r="12221" spans="1:2">
      <c r="A12221" s="102"/>
      <c r="B12221" s="102"/>
    </row>
    <row r="12222" spans="1:2">
      <c r="A12222" s="102"/>
      <c r="B12222" s="102"/>
    </row>
    <row r="12223" spans="1:2">
      <c r="A12223" s="102"/>
      <c r="B12223" s="102"/>
    </row>
    <row r="12224" spans="1:2">
      <c r="A12224" s="102"/>
      <c r="B12224" s="102"/>
    </row>
    <row r="12225" spans="1:2">
      <c r="A12225" s="102"/>
      <c r="B12225" s="102"/>
    </row>
    <row r="12226" spans="1:2">
      <c r="A12226" s="102"/>
      <c r="B12226" s="102"/>
    </row>
    <row r="12227" spans="1:2">
      <c r="A12227" s="102"/>
      <c r="B12227" s="102"/>
    </row>
    <row r="12228" spans="1:2">
      <c r="A12228" s="102"/>
      <c r="B12228" s="102"/>
    </row>
    <row r="12229" spans="1:2">
      <c r="A12229" s="102"/>
      <c r="B12229" s="102"/>
    </row>
    <row r="12230" spans="1:2">
      <c r="A12230" s="102"/>
      <c r="B12230" s="102"/>
    </row>
    <row r="12231" spans="1:2">
      <c r="A12231" s="102"/>
      <c r="B12231" s="102"/>
    </row>
    <row r="12232" spans="1:2">
      <c r="A12232" s="102"/>
      <c r="B12232" s="102"/>
    </row>
    <row r="12233" spans="1:2">
      <c r="A12233" s="102"/>
      <c r="B12233" s="102"/>
    </row>
    <row r="12234" spans="1:2">
      <c r="A12234" s="102"/>
      <c r="B12234" s="102"/>
    </row>
    <row r="12235" spans="1:2">
      <c r="A12235" s="102"/>
      <c r="B12235" s="102"/>
    </row>
    <row r="12236" spans="1:2">
      <c r="A12236" s="102"/>
      <c r="B12236" s="102"/>
    </row>
    <row r="12237" spans="1:2">
      <c r="A12237" s="102"/>
      <c r="B12237" s="102"/>
    </row>
    <row r="12238" spans="1:2">
      <c r="A12238" s="102"/>
      <c r="B12238" s="102"/>
    </row>
    <row r="12239" spans="1:2">
      <c r="A12239" s="102"/>
      <c r="B12239" s="102"/>
    </row>
    <row r="12240" spans="1:2">
      <c r="A12240" s="102"/>
      <c r="B12240" s="102"/>
    </row>
    <row r="12241" spans="1:2">
      <c r="A12241" s="102"/>
      <c r="B12241" s="102"/>
    </row>
    <row r="12242" spans="1:2">
      <c r="A12242" s="102"/>
      <c r="B12242" s="102"/>
    </row>
    <row r="12243" spans="1:2">
      <c r="A12243" s="102"/>
      <c r="B12243" s="102"/>
    </row>
    <row r="12244" spans="1:2">
      <c r="A12244" s="102"/>
      <c r="B12244" s="102"/>
    </row>
    <row r="12245" spans="1:2">
      <c r="A12245" s="102"/>
      <c r="B12245" s="102"/>
    </row>
    <row r="12246" spans="1:2">
      <c r="A12246" s="102"/>
      <c r="B12246" s="102"/>
    </row>
    <row r="12247" spans="1:2">
      <c r="A12247" s="102"/>
      <c r="B12247" s="102"/>
    </row>
    <row r="12248" spans="1:2">
      <c r="A12248" s="102"/>
      <c r="B12248" s="102"/>
    </row>
    <row r="12249" spans="1:2">
      <c r="A12249" s="102"/>
      <c r="B12249" s="102"/>
    </row>
    <row r="12250" spans="1:2">
      <c r="A12250" s="102"/>
      <c r="B12250" s="102"/>
    </row>
    <row r="12251" spans="1:2">
      <c r="A12251" s="102"/>
      <c r="B12251" s="102"/>
    </row>
    <row r="12252" spans="1:2">
      <c r="A12252" s="102"/>
      <c r="B12252" s="102"/>
    </row>
    <row r="12253" spans="1:2">
      <c r="A12253" s="102"/>
      <c r="B12253" s="102"/>
    </row>
    <row r="12254" spans="1:2">
      <c r="A12254" s="102"/>
      <c r="B12254" s="102"/>
    </row>
    <row r="12255" spans="1:2">
      <c r="A12255" s="102"/>
      <c r="B12255" s="102"/>
    </row>
    <row r="12256" spans="1:2">
      <c r="A12256" s="102"/>
      <c r="B12256" s="102"/>
    </row>
    <row r="12257" spans="1:2">
      <c r="A12257" s="102"/>
      <c r="B12257" s="102"/>
    </row>
    <row r="12258" spans="1:2">
      <c r="A12258" s="102"/>
      <c r="B12258" s="102"/>
    </row>
    <row r="12259" spans="1:2">
      <c r="A12259" s="102"/>
      <c r="B12259" s="102"/>
    </row>
    <row r="12260" spans="1:2">
      <c r="A12260" s="102"/>
      <c r="B12260" s="102"/>
    </row>
    <row r="12261" spans="1:2">
      <c r="A12261" s="102"/>
      <c r="B12261" s="102"/>
    </row>
    <row r="12262" spans="1:2">
      <c r="A12262" s="102"/>
      <c r="B12262" s="102"/>
    </row>
    <row r="12263" spans="1:2">
      <c r="A12263" s="102"/>
      <c r="B12263" s="102"/>
    </row>
    <row r="12264" spans="1:2">
      <c r="A12264" s="102"/>
      <c r="B12264" s="102"/>
    </row>
    <row r="12265" spans="1:2">
      <c r="A12265" s="102"/>
      <c r="B12265" s="102"/>
    </row>
    <row r="12266" spans="1:2">
      <c r="A12266" s="102"/>
      <c r="B12266" s="102"/>
    </row>
    <row r="12267" spans="1:2">
      <c r="A12267" s="102"/>
      <c r="B12267" s="102"/>
    </row>
    <row r="12268" spans="1:2">
      <c r="A12268" s="102"/>
      <c r="B12268" s="102"/>
    </row>
    <row r="12269" spans="1:2">
      <c r="A12269" s="102"/>
      <c r="B12269" s="102"/>
    </row>
    <row r="12270" spans="1:2">
      <c r="A12270" s="102"/>
      <c r="B12270" s="102"/>
    </row>
    <row r="12271" spans="1:2">
      <c r="A12271" s="102"/>
      <c r="B12271" s="102"/>
    </row>
    <row r="12272" spans="1:2">
      <c r="A12272" s="102"/>
      <c r="B12272" s="102"/>
    </row>
    <row r="12273" spans="1:2">
      <c r="A12273" s="102"/>
      <c r="B12273" s="102"/>
    </row>
    <row r="12274" spans="1:2">
      <c r="A12274" s="102"/>
      <c r="B12274" s="102"/>
    </row>
    <row r="12275" spans="1:2">
      <c r="A12275" s="102"/>
      <c r="B12275" s="102"/>
    </row>
    <row r="12276" spans="1:2">
      <c r="A12276" s="102"/>
      <c r="B12276" s="102"/>
    </row>
    <row r="12277" spans="1:2">
      <c r="A12277" s="102"/>
      <c r="B12277" s="102"/>
    </row>
    <row r="12278" spans="1:2">
      <c r="A12278" s="102"/>
      <c r="B12278" s="102"/>
    </row>
    <row r="12279" spans="1:2">
      <c r="A12279" s="102"/>
      <c r="B12279" s="102"/>
    </row>
    <row r="12280" spans="1:2">
      <c r="A12280" s="102"/>
      <c r="B12280" s="102"/>
    </row>
    <row r="12281" spans="1:2">
      <c r="A12281" s="102"/>
      <c r="B12281" s="102"/>
    </row>
    <row r="12282" spans="1:2">
      <c r="A12282" s="102"/>
      <c r="B12282" s="102"/>
    </row>
    <row r="12283" spans="1:2">
      <c r="A12283" s="102"/>
      <c r="B12283" s="102"/>
    </row>
    <row r="12284" spans="1:2">
      <c r="A12284" s="102"/>
      <c r="B12284" s="102"/>
    </row>
    <row r="12285" spans="1:2">
      <c r="A12285" s="102"/>
      <c r="B12285" s="102"/>
    </row>
    <row r="12286" spans="1:2">
      <c r="A12286" s="102"/>
      <c r="B12286" s="102"/>
    </row>
    <row r="12287" spans="1:2">
      <c r="A12287" s="102"/>
      <c r="B12287" s="102"/>
    </row>
    <row r="12288" spans="1:2">
      <c r="A12288" s="102"/>
      <c r="B12288" s="102"/>
    </row>
    <row r="12289" spans="1:2">
      <c r="A12289" s="102"/>
      <c r="B12289" s="102"/>
    </row>
    <row r="12290" spans="1:2">
      <c r="A12290" s="102"/>
      <c r="B12290" s="102"/>
    </row>
    <row r="12291" spans="1:2">
      <c r="A12291" s="102"/>
      <c r="B12291" s="102"/>
    </row>
    <row r="12292" spans="1:2">
      <c r="A12292" s="102"/>
      <c r="B12292" s="102"/>
    </row>
    <row r="12293" spans="1:2">
      <c r="A12293" s="102"/>
      <c r="B12293" s="102"/>
    </row>
    <row r="12294" spans="1:2">
      <c r="A12294" s="102"/>
      <c r="B12294" s="102"/>
    </row>
    <row r="12295" spans="1:2">
      <c r="A12295" s="102"/>
      <c r="B12295" s="102"/>
    </row>
    <row r="12296" spans="1:2">
      <c r="A12296" s="102"/>
      <c r="B12296" s="102"/>
    </row>
    <row r="12297" spans="1:2">
      <c r="A12297" s="102"/>
      <c r="B12297" s="102"/>
    </row>
    <row r="12298" spans="1:2">
      <c r="A12298" s="102"/>
      <c r="B12298" s="102"/>
    </row>
    <row r="12299" spans="1:2">
      <c r="A12299" s="102"/>
      <c r="B12299" s="102"/>
    </row>
    <row r="12300" spans="1:2">
      <c r="A12300" s="102"/>
      <c r="B12300" s="102"/>
    </row>
    <row r="12301" spans="1:2">
      <c r="A12301" s="102"/>
      <c r="B12301" s="102"/>
    </row>
    <row r="12302" spans="1:2">
      <c r="A12302" s="102"/>
      <c r="B12302" s="102"/>
    </row>
    <row r="12303" spans="1:2">
      <c r="A12303" s="102"/>
      <c r="B12303" s="102"/>
    </row>
    <row r="12304" spans="1:2">
      <c r="A12304" s="102"/>
      <c r="B12304" s="102"/>
    </row>
    <row r="12305" spans="1:2">
      <c r="A12305" s="102"/>
      <c r="B12305" s="102"/>
    </row>
    <row r="12306" spans="1:2">
      <c r="A12306" s="102"/>
      <c r="B12306" s="102"/>
    </row>
    <row r="12307" spans="1:2">
      <c r="A12307" s="102"/>
      <c r="B12307" s="102"/>
    </row>
    <row r="12308" spans="1:2">
      <c r="A12308" s="102"/>
      <c r="B12308" s="102"/>
    </row>
    <row r="12309" spans="1:2">
      <c r="A12309" s="102"/>
      <c r="B12309" s="102"/>
    </row>
    <row r="12310" spans="1:2">
      <c r="A12310" s="102"/>
      <c r="B12310" s="102"/>
    </row>
    <row r="12311" spans="1:2">
      <c r="A12311" s="102"/>
      <c r="B12311" s="102"/>
    </row>
    <row r="12312" spans="1:2">
      <c r="A12312" s="102"/>
      <c r="B12312" s="102"/>
    </row>
    <row r="12313" spans="1:2">
      <c r="A12313" s="102"/>
      <c r="B12313" s="102"/>
    </row>
    <row r="12314" spans="1:2">
      <c r="A12314" s="102"/>
      <c r="B12314" s="102"/>
    </row>
    <row r="12315" spans="1:2">
      <c r="A12315" s="102"/>
      <c r="B12315" s="102"/>
    </row>
    <row r="12316" spans="1:2">
      <c r="A12316" s="102"/>
      <c r="B12316" s="102"/>
    </row>
    <row r="12317" spans="1:2">
      <c r="A12317" s="102"/>
      <c r="B12317" s="102"/>
    </row>
    <row r="12318" spans="1:2">
      <c r="A12318" s="102"/>
      <c r="B12318" s="102"/>
    </row>
    <row r="12319" spans="1:2">
      <c r="A12319" s="102"/>
      <c r="B12319" s="102"/>
    </row>
    <row r="12320" spans="1:2">
      <c r="A12320" s="102"/>
      <c r="B12320" s="102"/>
    </row>
    <row r="12321" spans="1:2">
      <c r="A12321" s="102"/>
      <c r="B12321" s="102"/>
    </row>
    <row r="12322" spans="1:2">
      <c r="A12322" s="102"/>
      <c r="B12322" s="102"/>
    </row>
    <row r="12323" spans="1:2">
      <c r="A12323" s="102"/>
      <c r="B12323" s="102"/>
    </row>
    <row r="12324" spans="1:2">
      <c r="A12324" s="102"/>
      <c r="B12324" s="102"/>
    </row>
    <row r="12325" spans="1:2">
      <c r="A12325" s="102"/>
      <c r="B12325" s="102"/>
    </row>
    <row r="12326" spans="1:2">
      <c r="A12326" s="102"/>
      <c r="B12326" s="102"/>
    </row>
    <row r="12327" spans="1:2">
      <c r="A12327" s="102"/>
      <c r="B12327" s="102"/>
    </row>
    <row r="12328" spans="1:2">
      <c r="A12328" s="102"/>
      <c r="B12328" s="102"/>
    </row>
    <row r="12329" spans="1:2">
      <c r="A12329" s="102"/>
      <c r="B12329" s="102"/>
    </row>
    <row r="12330" spans="1:2">
      <c r="A12330" s="102"/>
      <c r="B12330" s="102"/>
    </row>
    <row r="12331" spans="1:2">
      <c r="A12331" s="102"/>
      <c r="B12331" s="102"/>
    </row>
    <row r="12332" spans="1:2">
      <c r="A12332" s="102"/>
      <c r="B12332" s="102"/>
    </row>
    <row r="12333" spans="1:2">
      <c r="A12333" s="102"/>
      <c r="B12333" s="102"/>
    </row>
    <row r="12334" spans="1:2">
      <c r="A12334" s="102"/>
      <c r="B12334" s="102"/>
    </row>
    <row r="12335" spans="1:2">
      <c r="A12335" s="102"/>
      <c r="B12335" s="102"/>
    </row>
    <row r="12336" spans="1:2">
      <c r="A12336" s="102"/>
      <c r="B12336" s="102"/>
    </row>
    <row r="12337" spans="1:2">
      <c r="A12337" s="102"/>
      <c r="B12337" s="102"/>
    </row>
    <row r="12338" spans="1:2">
      <c r="A12338" s="102"/>
      <c r="B12338" s="102"/>
    </row>
    <row r="12339" spans="1:2">
      <c r="A12339" s="102"/>
      <c r="B12339" s="102"/>
    </row>
    <row r="12340" spans="1:2">
      <c r="A12340" s="102"/>
      <c r="B12340" s="102"/>
    </row>
    <row r="12341" spans="1:2">
      <c r="A12341" s="102"/>
      <c r="B12341" s="102"/>
    </row>
    <row r="12342" spans="1:2">
      <c r="A12342" s="102"/>
      <c r="B12342" s="102"/>
    </row>
    <row r="12343" spans="1:2">
      <c r="A12343" s="102"/>
      <c r="B12343" s="102"/>
    </row>
    <row r="12344" spans="1:2">
      <c r="A12344" s="102"/>
      <c r="B12344" s="102"/>
    </row>
    <row r="12345" spans="1:2">
      <c r="A12345" s="102"/>
      <c r="B12345" s="102"/>
    </row>
    <row r="12346" spans="1:2">
      <c r="A12346" s="102"/>
      <c r="B12346" s="102"/>
    </row>
    <row r="12347" spans="1:2">
      <c r="A12347" s="102"/>
      <c r="B12347" s="102"/>
    </row>
    <row r="12348" spans="1:2">
      <c r="A12348" s="102"/>
      <c r="B12348" s="102"/>
    </row>
    <row r="12349" spans="1:2">
      <c r="A12349" s="102"/>
      <c r="B12349" s="102"/>
    </row>
    <row r="12350" spans="1:2">
      <c r="A12350" s="102"/>
      <c r="B12350" s="102"/>
    </row>
    <row r="12351" spans="1:2">
      <c r="A12351" s="102"/>
      <c r="B12351" s="102"/>
    </row>
    <row r="12352" spans="1:2">
      <c r="A12352" s="102"/>
      <c r="B12352" s="102"/>
    </row>
    <row r="12353" spans="1:2">
      <c r="A12353" s="102"/>
      <c r="B12353" s="102"/>
    </row>
    <row r="12354" spans="1:2">
      <c r="A12354" s="102"/>
      <c r="B12354" s="102"/>
    </row>
    <row r="12355" spans="1:2">
      <c r="A12355" s="102"/>
      <c r="B12355" s="102"/>
    </row>
    <row r="12356" spans="1:2">
      <c r="A12356" s="102"/>
      <c r="B12356" s="102"/>
    </row>
    <row r="12357" spans="1:2">
      <c r="A12357" s="102"/>
      <c r="B12357" s="102"/>
    </row>
    <row r="12358" spans="1:2">
      <c r="A12358" s="102"/>
      <c r="B12358" s="102"/>
    </row>
    <row r="12359" spans="1:2">
      <c r="A12359" s="102"/>
      <c r="B12359" s="102"/>
    </row>
    <row r="12360" spans="1:2">
      <c r="A12360" s="102"/>
      <c r="B12360" s="102"/>
    </row>
    <row r="12361" spans="1:2">
      <c r="A12361" s="102"/>
      <c r="B12361" s="102"/>
    </row>
    <row r="12362" spans="1:2">
      <c r="A12362" s="102"/>
      <c r="B12362" s="102"/>
    </row>
    <row r="12363" spans="1:2">
      <c r="A12363" s="102"/>
      <c r="B12363" s="102"/>
    </row>
    <row r="12364" spans="1:2">
      <c r="A12364" s="102"/>
      <c r="B12364" s="102"/>
    </row>
    <row r="12365" spans="1:2">
      <c r="A12365" s="102"/>
      <c r="B12365" s="102"/>
    </row>
    <row r="12366" spans="1:2">
      <c r="A12366" s="102"/>
      <c r="B12366" s="102"/>
    </row>
    <row r="12367" spans="1:2">
      <c r="A12367" s="102"/>
      <c r="B12367" s="102"/>
    </row>
    <row r="12368" spans="1:2">
      <c r="A12368" s="102"/>
      <c r="B12368" s="102"/>
    </row>
    <row r="12369" spans="1:2">
      <c r="A12369" s="102"/>
      <c r="B12369" s="102"/>
    </row>
    <row r="12370" spans="1:2">
      <c r="A12370" s="102"/>
      <c r="B12370" s="102"/>
    </row>
    <row r="12371" spans="1:2">
      <c r="A12371" s="102"/>
      <c r="B12371" s="102"/>
    </row>
    <row r="12372" spans="1:2">
      <c r="A12372" s="102"/>
      <c r="B12372" s="102"/>
    </row>
    <row r="12373" spans="1:2">
      <c r="A12373" s="102"/>
      <c r="B12373" s="102"/>
    </row>
    <row r="12374" spans="1:2">
      <c r="A12374" s="102"/>
      <c r="B12374" s="102"/>
    </row>
    <row r="12375" spans="1:2">
      <c r="A12375" s="102"/>
      <c r="B12375" s="102"/>
    </row>
    <row r="12376" spans="1:2">
      <c r="A12376" s="102"/>
      <c r="B12376" s="102"/>
    </row>
    <row r="12377" spans="1:2">
      <c r="A12377" s="102"/>
      <c r="B12377" s="102"/>
    </row>
    <row r="12378" spans="1:2">
      <c r="A12378" s="102"/>
      <c r="B12378" s="102"/>
    </row>
    <row r="12379" spans="1:2">
      <c r="A12379" s="102"/>
      <c r="B12379" s="102"/>
    </row>
    <row r="12380" spans="1:2">
      <c r="A12380" s="102"/>
      <c r="B12380" s="102"/>
    </row>
    <row r="12381" spans="1:2">
      <c r="A12381" s="102"/>
      <c r="B12381" s="102"/>
    </row>
    <row r="12382" spans="1:2">
      <c r="A12382" s="102"/>
      <c r="B12382" s="102"/>
    </row>
    <row r="12383" spans="1:2">
      <c r="A12383" s="102"/>
      <c r="B12383" s="102"/>
    </row>
    <row r="12384" spans="1:2">
      <c r="A12384" s="102"/>
      <c r="B12384" s="102"/>
    </row>
    <row r="12385" spans="1:2">
      <c r="A12385" s="102"/>
      <c r="B12385" s="102"/>
    </row>
    <row r="12386" spans="1:2">
      <c r="A12386" s="102"/>
      <c r="B12386" s="102"/>
    </row>
    <row r="12387" spans="1:2">
      <c r="A12387" s="102"/>
      <c r="B12387" s="102"/>
    </row>
    <row r="12388" spans="1:2">
      <c r="A12388" s="102"/>
      <c r="B12388" s="102"/>
    </row>
    <row r="12389" spans="1:2">
      <c r="A12389" s="102"/>
      <c r="B12389" s="102"/>
    </row>
    <row r="12390" spans="1:2">
      <c r="A12390" s="102"/>
      <c r="B12390" s="102"/>
    </row>
    <row r="12391" spans="1:2">
      <c r="A12391" s="102"/>
      <c r="B12391" s="102"/>
    </row>
    <row r="12392" spans="1:2">
      <c r="A12392" s="102"/>
      <c r="B12392" s="102"/>
    </row>
    <row r="12393" spans="1:2">
      <c r="A12393" s="102"/>
      <c r="B12393" s="102"/>
    </row>
    <row r="12394" spans="1:2">
      <c r="A12394" s="102"/>
      <c r="B12394" s="102"/>
    </row>
    <row r="12395" spans="1:2">
      <c r="A12395" s="102"/>
      <c r="B12395" s="102"/>
    </row>
    <row r="12396" spans="1:2">
      <c r="A12396" s="102"/>
      <c r="B12396" s="102"/>
    </row>
    <row r="12397" spans="1:2">
      <c r="A12397" s="102"/>
      <c r="B12397" s="102"/>
    </row>
    <row r="12398" spans="1:2">
      <c r="A12398" s="102"/>
      <c r="B12398" s="102"/>
    </row>
    <row r="12399" spans="1:2">
      <c r="A12399" s="102"/>
      <c r="B12399" s="102"/>
    </row>
    <row r="12400" spans="1:2">
      <c r="A12400" s="102"/>
      <c r="B12400" s="102"/>
    </row>
    <row r="12401" spans="1:2">
      <c r="A12401" s="102"/>
      <c r="B12401" s="102"/>
    </row>
    <row r="12402" spans="1:2">
      <c r="A12402" s="102"/>
      <c r="B12402" s="102"/>
    </row>
    <row r="12403" spans="1:2">
      <c r="A12403" s="102"/>
      <c r="B12403" s="102"/>
    </row>
    <row r="12404" spans="1:2">
      <c r="A12404" s="102"/>
      <c r="B12404" s="102"/>
    </row>
    <row r="12405" spans="1:2">
      <c r="A12405" s="102"/>
      <c r="B12405" s="102"/>
    </row>
    <row r="12406" spans="1:2">
      <c r="A12406" s="102"/>
      <c r="B12406" s="102"/>
    </row>
    <row r="12407" spans="1:2">
      <c r="A12407" s="102"/>
      <c r="B12407" s="102"/>
    </row>
    <row r="12408" spans="1:2">
      <c r="A12408" s="102"/>
      <c r="B12408" s="102"/>
    </row>
    <row r="12409" spans="1:2">
      <c r="A12409" s="102"/>
      <c r="B12409" s="102"/>
    </row>
    <row r="12410" spans="1:2">
      <c r="A12410" s="102"/>
      <c r="B12410" s="102"/>
    </row>
    <row r="12411" spans="1:2">
      <c r="A12411" s="102"/>
      <c r="B12411" s="102"/>
    </row>
    <row r="12412" spans="1:2">
      <c r="A12412" s="102"/>
      <c r="B12412" s="102"/>
    </row>
    <row r="12413" spans="1:2">
      <c r="A12413" s="102"/>
      <c r="B12413" s="102"/>
    </row>
    <row r="12414" spans="1:2">
      <c r="A12414" s="102"/>
      <c r="B12414" s="102"/>
    </row>
    <row r="12415" spans="1:2">
      <c r="A12415" s="102"/>
      <c r="B12415" s="102"/>
    </row>
    <row r="12416" spans="1:2">
      <c r="A12416" s="102"/>
      <c r="B12416" s="102"/>
    </row>
    <row r="12417" spans="1:2">
      <c r="A12417" s="102"/>
      <c r="B12417" s="102"/>
    </row>
    <row r="12418" spans="1:2">
      <c r="A12418" s="102"/>
      <c r="B12418" s="102"/>
    </row>
    <row r="12419" spans="1:2">
      <c r="A12419" s="102"/>
      <c r="B12419" s="102"/>
    </row>
    <row r="12420" spans="1:2">
      <c r="A12420" s="102"/>
      <c r="B12420" s="102"/>
    </row>
    <row r="12421" spans="1:2">
      <c r="A12421" s="102"/>
      <c r="B12421" s="102"/>
    </row>
    <row r="12422" spans="1:2">
      <c r="A12422" s="102"/>
      <c r="B12422" s="102"/>
    </row>
    <row r="12423" spans="1:2">
      <c r="A12423" s="102"/>
      <c r="B12423" s="102"/>
    </row>
    <row r="12424" spans="1:2">
      <c r="A12424" s="102"/>
      <c r="B12424" s="102"/>
    </row>
    <row r="12425" spans="1:2">
      <c r="A12425" s="102"/>
      <c r="B12425" s="102"/>
    </row>
    <row r="12426" spans="1:2">
      <c r="A12426" s="102"/>
      <c r="B12426" s="102"/>
    </row>
    <row r="12427" spans="1:2">
      <c r="A12427" s="102"/>
      <c r="B12427" s="102"/>
    </row>
    <row r="12428" spans="1:2">
      <c r="A12428" s="102"/>
      <c r="B12428" s="102"/>
    </row>
    <row r="12429" spans="1:2">
      <c r="A12429" s="102"/>
      <c r="B12429" s="102"/>
    </row>
    <row r="12430" spans="1:2">
      <c r="A12430" s="102"/>
      <c r="B12430" s="102"/>
    </row>
    <row r="12431" spans="1:2">
      <c r="A12431" s="102"/>
      <c r="B12431" s="102"/>
    </row>
    <row r="12432" spans="1:2">
      <c r="A12432" s="102"/>
      <c r="B12432" s="102"/>
    </row>
    <row r="12433" spans="1:2">
      <c r="A12433" s="102"/>
      <c r="B12433" s="102"/>
    </row>
    <row r="12434" spans="1:2">
      <c r="A12434" s="102"/>
      <c r="B12434" s="102"/>
    </row>
    <row r="12435" spans="1:2">
      <c r="A12435" s="102"/>
      <c r="B12435" s="102"/>
    </row>
    <row r="12436" spans="1:2">
      <c r="A12436" s="102"/>
      <c r="B12436" s="102"/>
    </row>
    <row r="12437" spans="1:2">
      <c r="A12437" s="102"/>
      <c r="B12437" s="102"/>
    </row>
    <row r="12438" spans="1:2">
      <c r="A12438" s="102"/>
      <c r="B12438" s="102"/>
    </row>
    <row r="12439" spans="1:2">
      <c r="A12439" s="102"/>
      <c r="B12439" s="102"/>
    </row>
    <row r="12440" spans="1:2">
      <c r="A12440" s="102"/>
      <c r="B12440" s="102"/>
    </row>
    <row r="12441" spans="1:2">
      <c r="A12441" s="102"/>
      <c r="B12441" s="102"/>
    </row>
    <row r="12442" spans="1:2">
      <c r="A12442" s="102"/>
      <c r="B12442" s="102"/>
    </row>
    <row r="12443" spans="1:2">
      <c r="A12443" s="102"/>
      <c r="B12443" s="102"/>
    </row>
    <row r="12444" spans="1:2">
      <c r="A12444" s="102"/>
      <c r="B12444" s="102"/>
    </row>
    <row r="12445" spans="1:2">
      <c r="A12445" s="102"/>
      <c r="B12445" s="102"/>
    </row>
    <row r="12446" spans="1:2">
      <c r="A12446" s="102"/>
      <c r="B12446" s="102"/>
    </row>
    <row r="12447" spans="1:2">
      <c r="A12447" s="102"/>
      <c r="B12447" s="102"/>
    </row>
    <row r="12448" spans="1:2">
      <c r="A12448" s="102"/>
      <c r="B12448" s="102"/>
    </row>
    <row r="12449" spans="1:2">
      <c r="A12449" s="102"/>
      <c r="B12449" s="102"/>
    </row>
    <row r="12450" spans="1:2">
      <c r="A12450" s="102"/>
      <c r="B12450" s="102"/>
    </row>
    <row r="12451" spans="1:2">
      <c r="A12451" s="102"/>
      <c r="B12451" s="102"/>
    </row>
    <row r="12452" spans="1:2">
      <c r="A12452" s="102"/>
      <c r="B12452" s="102"/>
    </row>
    <row r="12453" spans="1:2">
      <c r="A12453" s="102"/>
      <c r="B12453" s="102"/>
    </row>
    <row r="12454" spans="1:2">
      <c r="A12454" s="102"/>
      <c r="B12454" s="102"/>
    </row>
    <row r="12455" spans="1:2">
      <c r="A12455" s="102"/>
      <c r="B12455" s="102"/>
    </row>
    <row r="12456" spans="1:2">
      <c r="A12456" s="102"/>
      <c r="B12456" s="102"/>
    </row>
    <row r="12457" spans="1:2">
      <c r="A12457" s="102"/>
      <c r="B12457" s="102"/>
    </row>
    <row r="12458" spans="1:2">
      <c r="A12458" s="102"/>
      <c r="B12458" s="102"/>
    </row>
    <row r="12459" spans="1:2">
      <c r="A12459" s="102"/>
      <c r="B12459" s="102"/>
    </row>
    <row r="12460" spans="1:2">
      <c r="A12460" s="102"/>
      <c r="B12460" s="102"/>
    </row>
    <row r="12461" spans="1:2">
      <c r="A12461" s="102"/>
      <c r="B12461" s="102"/>
    </row>
    <row r="12462" spans="1:2">
      <c r="A12462" s="102"/>
      <c r="B12462" s="102"/>
    </row>
    <row r="12463" spans="1:2">
      <c r="A12463" s="102"/>
      <c r="B12463" s="102"/>
    </row>
    <row r="12464" spans="1:2">
      <c r="A12464" s="102"/>
      <c r="B12464" s="102"/>
    </row>
    <row r="12465" spans="1:2">
      <c r="A12465" s="102"/>
      <c r="B12465" s="102"/>
    </row>
    <row r="12466" spans="1:2">
      <c r="A12466" s="102"/>
      <c r="B12466" s="102"/>
    </row>
    <row r="12467" spans="1:2">
      <c r="A12467" s="102"/>
      <c r="B12467" s="102"/>
    </row>
    <row r="12468" spans="1:2">
      <c r="A12468" s="102"/>
      <c r="B12468" s="102"/>
    </row>
    <row r="12469" spans="1:2">
      <c r="A12469" s="102"/>
      <c r="B12469" s="102"/>
    </row>
    <row r="12470" spans="1:2">
      <c r="A12470" s="102"/>
      <c r="B12470" s="102"/>
    </row>
    <row r="12471" spans="1:2">
      <c r="A12471" s="102"/>
      <c r="B12471" s="102"/>
    </row>
    <row r="12472" spans="1:2">
      <c r="A12472" s="102"/>
      <c r="B12472" s="102"/>
    </row>
    <row r="12473" spans="1:2">
      <c r="A12473" s="102"/>
      <c r="B12473" s="102"/>
    </row>
    <row r="12474" spans="1:2">
      <c r="A12474" s="102"/>
      <c r="B12474" s="102"/>
    </row>
    <row r="12475" spans="1:2">
      <c r="A12475" s="102"/>
      <c r="B12475" s="102"/>
    </row>
    <row r="12476" spans="1:2">
      <c r="A12476" s="102"/>
      <c r="B12476" s="102"/>
    </row>
    <row r="12477" spans="1:2">
      <c r="A12477" s="102"/>
      <c r="B12477" s="102"/>
    </row>
    <row r="12478" spans="1:2">
      <c r="A12478" s="102"/>
      <c r="B12478" s="102"/>
    </row>
    <row r="12479" spans="1:2">
      <c r="A12479" s="102"/>
      <c r="B12479" s="102"/>
    </row>
    <row r="12480" spans="1:2">
      <c r="A12480" s="102"/>
      <c r="B12480" s="102"/>
    </row>
    <row r="12481" spans="1:2">
      <c r="A12481" s="102"/>
      <c r="B12481" s="102"/>
    </row>
    <row r="12482" spans="1:2">
      <c r="A12482" s="102"/>
      <c r="B12482" s="102"/>
    </row>
    <row r="12483" spans="1:2">
      <c r="A12483" s="102"/>
      <c r="B12483" s="102"/>
    </row>
    <row r="12484" spans="1:2">
      <c r="A12484" s="102"/>
      <c r="B12484" s="102"/>
    </row>
    <row r="12485" spans="1:2">
      <c r="A12485" s="102"/>
      <c r="B12485" s="102"/>
    </row>
    <row r="12486" spans="1:2">
      <c r="A12486" s="102"/>
      <c r="B12486" s="102"/>
    </row>
    <row r="12487" spans="1:2">
      <c r="A12487" s="102"/>
      <c r="B12487" s="102"/>
    </row>
    <row r="12488" spans="1:2">
      <c r="A12488" s="102"/>
      <c r="B12488" s="102"/>
    </row>
    <row r="12489" spans="1:2">
      <c r="A12489" s="102"/>
      <c r="B12489" s="102"/>
    </row>
    <row r="12490" spans="1:2">
      <c r="A12490" s="102"/>
      <c r="B12490" s="102"/>
    </row>
    <row r="12491" spans="1:2">
      <c r="A12491" s="102"/>
      <c r="B12491" s="102"/>
    </row>
    <row r="12492" spans="1:2">
      <c r="A12492" s="102"/>
      <c r="B12492" s="102"/>
    </row>
    <row r="12493" spans="1:2">
      <c r="A12493" s="102"/>
      <c r="B12493" s="102"/>
    </row>
    <row r="12494" spans="1:2">
      <c r="A12494" s="102"/>
      <c r="B12494" s="102"/>
    </row>
    <row r="12495" spans="1:2">
      <c r="A12495" s="102"/>
      <c r="B12495" s="102"/>
    </row>
    <row r="12496" spans="1:2">
      <c r="A12496" s="102"/>
      <c r="B12496" s="102"/>
    </row>
    <row r="12497" spans="1:2">
      <c r="A12497" s="102"/>
      <c r="B12497" s="102"/>
    </row>
    <row r="12498" spans="1:2">
      <c r="A12498" s="102"/>
      <c r="B12498" s="102"/>
    </row>
    <row r="12499" spans="1:2">
      <c r="A12499" s="102"/>
      <c r="B12499" s="102"/>
    </row>
    <row r="12500" spans="1:2">
      <c r="A12500" s="102"/>
      <c r="B12500" s="102"/>
    </row>
    <row r="12501" spans="1:2">
      <c r="A12501" s="102"/>
      <c r="B12501" s="102"/>
    </row>
    <row r="12502" spans="1:2">
      <c r="A12502" s="102"/>
      <c r="B12502" s="102"/>
    </row>
    <row r="12503" spans="1:2">
      <c r="A12503" s="102"/>
      <c r="B12503" s="102"/>
    </row>
    <row r="12504" spans="1:2">
      <c r="A12504" s="102"/>
      <c r="B12504" s="102"/>
    </row>
    <row r="12505" spans="1:2">
      <c r="A12505" s="102"/>
      <c r="B12505" s="102"/>
    </row>
    <row r="12506" spans="1:2">
      <c r="A12506" s="102"/>
      <c r="B12506" s="102"/>
    </row>
    <row r="12507" spans="1:2">
      <c r="A12507" s="102"/>
      <c r="B12507" s="102"/>
    </row>
    <row r="12508" spans="1:2">
      <c r="A12508" s="102"/>
      <c r="B12508" s="102"/>
    </row>
    <row r="12509" spans="1:2">
      <c r="A12509" s="102"/>
      <c r="B12509" s="102"/>
    </row>
    <row r="12510" spans="1:2">
      <c r="A12510" s="102"/>
      <c r="B12510" s="102"/>
    </row>
    <row r="12511" spans="1:2">
      <c r="A12511" s="102"/>
      <c r="B12511" s="102"/>
    </row>
    <row r="12512" spans="1:2">
      <c r="A12512" s="102"/>
      <c r="B12512" s="102"/>
    </row>
    <row r="12513" spans="1:2">
      <c r="A12513" s="102"/>
      <c r="B12513" s="102"/>
    </row>
    <row r="12514" spans="1:2">
      <c r="A12514" s="102"/>
      <c r="B12514" s="102"/>
    </row>
    <row r="12515" spans="1:2">
      <c r="A12515" s="102"/>
      <c r="B12515" s="102"/>
    </row>
    <row r="12516" spans="1:2">
      <c r="A12516" s="102"/>
      <c r="B12516" s="102"/>
    </row>
    <row r="12517" spans="1:2">
      <c r="A12517" s="102"/>
      <c r="B12517" s="102"/>
    </row>
    <row r="12518" spans="1:2">
      <c r="A12518" s="102"/>
      <c r="B12518" s="102"/>
    </row>
    <row r="12519" spans="1:2">
      <c r="A12519" s="102"/>
      <c r="B12519" s="102"/>
    </row>
    <row r="12520" spans="1:2">
      <c r="A12520" s="102"/>
      <c r="B12520" s="102"/>
    </row>
    <row r="12521" spans="1:2">
      <c r="A12521" s="102"/>
      <c r="B12521" s="102"/>
    </row>
    <row r="12522" spans="1:2">
      <c r="A12522" s="102"/>
      <c r="B12522" s="102"/>
    </row>
    <row r="12523" spans="1:2">
      <c r="A12523" s="102"/>
      <c r="B12523" s="102"/>
    </row>
    <row r="12524" spans="1:2">
      <c r="A12524" s="102"/>
      <c r="B12524" s="102"/>
    </row>
    <row r="12525" spans="1:2">
      <c r="A12525" s="102"/>
      <c r="B12525" s="102"/>
    </row>
    <row r="12526" spans="1:2">
      <c r="A12526" s="102"/>
      <c r="B12526" s="102"/>
    </row>
    <row r="12527" spans="1:2">
      <c r="A12527" s="102"/>
      <c r="B12527" s="102"/>
    </row>
    <row r="12528" spans="1:2">
      <c r="A12528" s="102"/>
      <c r="B12528" s="102"/>
    </row>
    <row r="12529" spans="1:2">
      <c r="A12529" s="102"/>
      <c r="B12529" s="102"/>
    </row>
    <row r="12530" spans="1:2">
      <c r="A12530" s="102"/>
      <c r="B12530" s="102"/>
    </row>
    <row r="12531" spans="1:2">
      <c r="A12531" s="102"/>
      <c r="B12531" s="102"/>
    </row>
    <row r="12532" spans="1:2">
      <c r="A12532" s="102"/>
      <c r="B12532" s="102"/>
    </row>
    <row r="12533" spans="1:2">
      <c r="A12533" s="102"/>
      <c r="B12533" s="102"/>
    </row>
    <row r="12534" spans="1:2">
      <c r="A12534" s="102"/>
      <c r="B12534" s="102"/>
    </row>
    <row r="12535" spans="1:2">
      <c r="A12535" s="102"/>
      <c r="B12535" s="102"/>
    </row>
    <row r="12536" spans="1:2">
      <c r="A12536" s="102"/>
      <c r="B12536" s="102"/>
    </row>
    <row r="12537" spans="1:2">
      <c r="A12537" s="102"/>
      <c r="B12537" s="102"/>
    </row>
    <row r="12538" spans="1:2">
      <c r="A12538" s="102"/>
      <c r="B12538" s="102"/>
    </row>
    <row r="12539" spans="1:2">
      <c r="A12539" s="102"/>
      <c r="B12539" s="102"/>
    </row>
    <row r="12540" spans="1:2">
      <c r="A12540" s="102"/>
      <c r="B12540" s="102"/>
    </row>
    <row r="12541" spans="1:2">
      <c r="A12541" s="102"/>
      <c r="B12541" s="102"/>
    </row>
    <row r="12542" spans="1:2">
      <c r="A12542" s="102"/>
      <c r="B12542" s="102"/>
    </row>
    <row r="12543" spans="1:2">
      <c r="A12543" s="102"/>
      <c r="B12543" s="102"/>
    </row>
    <row r="12544" spans="1:2">
      <c r="A12544" s="102"/>
      <c r="B12544" s="102"/>
    </row>
    <row r="12545" spans="1:2">
      <c r="A12545" s="102"/>
      <c r="B12545" s="102"/>
    </row>
    <row r="12546" spans="1:2">
      <c r="A12546" s="102"/>
      <c r="B12546" s="102"/>
    </row>
    <row r="12547" spans="1:2">
      <c r="A12547" s="102"/>
      <c r="B12547" s="102"/>
    </row>
    <row r="12548" spans="1:2">
      <c r="A12548" s="102"/>
      <c r="B12548" s="102"/>
    </row>
    <row r="12549" spans="1:2">
      <c r="A12549" s="102"/>
      <c r="B12549" s="102"/>
    </row>
    <row r="12550" spans="1:2">
      <c r="A12550" s="102"/>
      <c r="B12550" s="102"/>
    </row>
    <row r="12551" spans="1:2">
      <c r="A12551" s="102"/>
      <c r="B12551" s="102"/>
    </row>
    <row r="12552" spans="1:2">
      <c r="A12552" s="102"/>
      <c r="B12552" s="102"/>
    </row>
    <row r="12553" spans="1:2">
      <c r="A12553" s="102"/>
      <c r="B12553" s="102"/>
    </row>
    <row r="12554" spans="1:2">
      <c r="A12554" s="102"/>
      <c r="B12554" s="102"/>
    </row>
    <row r="12555" spans="1:2">
      <c r="A12555" s="102"/>
      <c r="B12555" s="102"/>
    </row>
    <row r="12556" spans="1:2">
      <c r="A12556" s="102"/>
      <c r="B12556" s="102"/>
    </row>
    <row r="12557" spans="1:2">
      <c r="A12557" s="102"/>
      <c r="B12557" s="102"/>
    </row>
    <row r="12558" spans="1:2">
      <c r="A12558" s="102"/>
      <c r="B12558" s="102"/>
    </row>
    <row r="12559" spans="1:2">
      <c r="A12559" s="102"/>
      <c r="B12559" s="102"/>
    </row>
    <row r="12560" spans="1:2">
      <c r="A12560" s="102"/>
      <c r="B12560" s="102"/>
    </row>
    <row r="12561" spans="1:2">
      <c r="A12561" s="102"/>
      <c r="B12561" s="102"/>
    </row>
    <row r="12562" spans="1:2">
      <c r="A12562" s="102"/>
      <c r="B12562" s="102"/>
    </row>
    <row r="12563" spans="1:2">
      <c r="A12563" s="102"/>
      <c r="B12563" s="102"/>
    </row>
    <row r="12564" spans="1:2">
      <c r="A12564" s="102"/>
      <c r="B12564" s="102"/>
    </row>
    <row r="12565" spans="1:2">
      <c r="A12565" s="102"/>
      <c r="B12565" s="102"/>
    </row>
    <row r="12566" spans="1:2">
      <c r="A12566" s="102"/>
      <c r="B12566" s="102"/>
    </row>
    <row r="12567" spans="1:2">
      <c r="A12567" s="102"/>
      <c r="B12567" s="102"/>
    </row>
    <row r="12568" spans="1:2">
      <c r="A12568" s="102"/>
      <c r="B12568" s="102"/>
    </row>
    <row r="12569" spans="1:2">
      <c r="A12569" s="102"/>
      <c r="B12569" s="102"/>
    </row>
    <row r="12570" spans="1:2">
      <c r="A12570" s="102"/>
      <c r="B12570" s="102"/>
    </row>
    <row r="12571" spans="1:2">
      <c r="A12571" s="102"/>
      <c r="B12571" s="102"/>
    </row>
    <row r="12572" spans="1:2">
      <c r="A12572" s="102"/>
      <c r="B12572" s="102"/>
    </row>
    <row r="12573" spans="1:2">
      <c r="A12573" s="102"/>
      <c r="B12573" s="102"/>
    </row>
    <row r="12574" spans="1:2">
      <c r="A12574" s="102"/>
      <c r="B12574" s="102"/>
    </row>
    <row r="12575" spans="1:2">
      <c r="A12575" s="102"/>
      <c r="B12575" s="102"/>
    </row>
    <row r="12576" spans="1:2">
      <c r="A12576" s="102"/>
      <c r="B12576" s="102"/>
    </row>
    <row r="12577" spans="1:2">
      <c r="A12577" s="102"/>
      <c r="B12577" s="102"/>
    </row>
    <row r="12578" spans="1:2">
      <c r="A12578" s="102"/>
      <c r="B12578" s="102"/>
    </row>
    <row r="12579" spans="1:2">
      <c r="A12579" s="102"/>
      <c r="B12579" s="102"/>
    </row>
    <row r="12580" spans="1:2">
      <c r="A12580" s="102"/>
      <c r="B12580" s="102"/>
    </row>
    <row r="12581" spans="1:2">
      <c r="A12581" s="102"/>
      <c r="B12581" s="102"/>
    </row>
    <row r="12582" spans="1:2">
      <c r="A12582" s="102"/>
      <c r="B12582" s="102"/>
    </row>
    <row r="12583" spans="1:2">
      <c r="A12583" s="102"/>
      <c r="B12583" s="102"/>
    </row>
    <row r="12584" spans="1:2">
      <c r="A12584" s="102"/>
      <c r="B12584" s="102"/>
    </row>
    <row r="12585" spans="1:2">
      <c r="A12585" s="102"/>
      <c r="B12585" s="102"/>
    </row>
    <row r="12586" spans="1:2">
      <c r="A12586" s="102"/>
      <c r="B12586" s="102"/>
    </row>
    <row r="12587" spans="1:2">
      <c r="A12587" s="102"/>
      <c r="B12587" s="102"/>
    </row>
    <row r="12588" spans="1:2">
      <c r="A12588" s="102"/>
      <c r="B12588" s="102"/>
    </row>
    <row r="12589" spans="1:2">
      <c r="A12589" s="102"/>
      <c r="B12589" s="102"/>
    </row>
    <row r="12590" spans="1:2">
      <c r="A12590" s="102"/>
      <c r="B12590" s="102"/>
    </row>
    <row r="12591" spans="1:2">
      <c r="A12591" s="102"/>
      <c r="B12591" s="102"/>
    </row>
    <row r="12592" spans="1:2">
      <c r="A12592" s="102"/>
      <c r="B12592" s="102"/>
    </row>
    <row r="12593" spans="1:2">
      <c r="A12593" s="102"/>
      <c r="B12593" s="102"/>
    </row>
    <row r="12594" spans="1:2">
      <c r="A12594" s="102"/>
      <c r="B12594" s="102"/>
    </row>
    <row r="12595" spans="1:2">
      <c r="A12595" s="102"/>
      <c r="B12595" s="102"/>
    </row>
    <row r="12596" spans="1:2">
      <c r="A12596" s="102"/>
      <c r="B12596" s="102"/>
    </row>
    <row r="12597" spans="1:2">
      <c r="A12597" s="102"/>
      <c r="B12597" s="102"/>
    </row>
    <row r="12598" spans="1:2">
      <c r="A12598" s="102"/>
      <c r="B12598" s="102"/>
    </row>
    <row r="12599" spans="1:2">
      <c r="A12599" s="102"/>
      <c r="B12599" s="102"/>
    </row>
    <row r="12600" spans="1:2">
      <c r="A12600" s="102"/>
      <c r="B12600" s="102"/>
    </row>
    <row r="12601" spans="1:2">
      <c r="A12601" s="102"/>
      <c r="B12601" s="102"/>
    </row>
    <row r="12602" spans="1:2">
      <c r="A12602" s="102"/>
      <c r="B12602" s="102"/>
    </row>
    <row r="12603" spans="1:2">
      <c r="A12603" s="102"/>
      <c r="B12603" s="102"/>
    </row>
    <row r="12604" spans="1:2">
      <c r="A12604" s="102"/>
      <c r="B12604" s="102"/>
    </row>
    <row r="12605" spans="1:2">
      <c r="A12605" s="102"/>
      <c r="B12605" s="102"/>
    </row>
    <row r="12606" spans="1:2">
      <c r="A12606" s="102"/>
      <c r="B12606" s="102"/>
    </row>
    <row r="12607" spans="1:2">
      <c r="A12607" s="102"/>
      <c r="B12607" s="102"/>
    </row>
    <row r="12608" spans="1:2">
      <c r="A12608" s="102"/>
      <c r="B12608" s="102"/>
    </row>
    <row r="12609" spans="1:2">
      <c r="A12609" s="102"/>
      <c r="B12609" s="102"/>
    </row>
    <row r="12610" spans="1:2">
      <c r="A12610" s="102"/>
      <c r="B12610" s="102"/>
    </row>
    <row r="12611" spans="1:2">
      <c r="A12611" s="102"/>
      <c r="B12611" s="102"/>
    </row>
    <row r="12612" spans="1:2">
      <c r="A12612" s="102"/>
      <c r="B12612" s="102"/>
    </row>
    <row r="12613" spans="1:2">
      <c r="A12613" s="102"/>
      <c r="B12613" s="102"/>
    </row>
    <row r="12614" spans="1:2">
      <c r="A12614" s="102"/>
      <c r="B12614" s="102"/>
    </row>
    <row r="12615" spans="1:2">
      <c r="A12615" s="102"/>
      <c r="B12615" s="102"/>
    </row>
    <row r="12616" spans="1:2">
      <c r="A12616" s="102"/>
      <c r="B12616" s="102"/>
    </row>
    <row r="12617" spans="1:2">
      <c r="A12617" s="102"/>
      <c r="B12617" s="102"/>
    </row>
    <row r="12618" spans="1:2">
      <c r="A12618" s="102"/>
      <c r="B12618" s="102"/>
    </row>
    <row r="12619" spans="1:2">
      <c r="A12619" s="102"/>
      <c r="B12619" s="102"/>
    </row>
    <row r="12620" spans="1:2">
      <c r="A12620" s="102"/>
      <c r="B12620" s="102"/>
    </row>
    <row r="12621" spans="1:2">
      <c r="A12621" s="102"/>
      <c r="B12621" s="102"/>
    </row>
    <row r="12622" spans="1:2">
      <c r="A12622" s="102"/>
      <c r="B12622" s="102"/>
    </row>
    <row r="12623" spans="1:2">
      <c r="A12623" s="102"/>
      <c r="B12623" s="102"/>
    </row>
    <row r="12624" spans="1:2">
      <c r="A12624" s="102"/>
      <c r="B12624" s="102"/>
    </row>
    <row r="12625" spans="1:2">
      <c r="A12625" s="102"/>
      <c r="B12625" s="102"/>
    </row>
    <row r="12626" spans="1:2">
      <c r="A12626" s="102"/>
      <c r="B12626" s="102"/>
    </row>
    <row r="12627" spans="1:2">
      <c r="A12627" s="102"/>
      <c r="B12627" s="102"/>
    </row>
    <row r="12628" spans="1:2">
      <c r="A12628" s="102"/>
      <c r="B12628" s="102"/>
    </row>
    <row r="12629" spans="1:2">
      <c r="A12629" s="102"/>
      <c r="B12629" s="102"/>
    </row>
    <row r="12630" spans="1:2">
      <c r="A12630" s="102"/>
      <c r="B12630" s="102"/>
    </row>
    <row r="12631" spans="1:2">
      <c r="A12631" s="102"/>
      <c r="B12631" s="102"/>
    </row>
    <row r="12632" spans="1:2">
      <c r="A12632" s="102"/>
      <c r="B12632" s="102"/>
    </row>
    <row r="12633" spans="1:2">
      <c r="A12633" s="102"/>
      <c r="B12633" s="102"/>
    </row>
    <row r="12634" spans="1:2">
      <c r="A12634" s="102"/>
      <c r="B12634" s="102"/>
    </row>
    <row r="12635" spans="1:2">
      <c r="A12635" s="102"/>
      <c r="B12635" s="102"/>
    </row>
    <row r="12636" spans="1:2">
      <c r="A12636" s="102"/>
      <c r="B12636" s="102"/>
    </row>
    <row r="12637" spans="1:2">
      <c r="A12637" s="102"/>
      <c r="B12637" s="102"/>
    </row>
    <row r="12638" spans="1:2">
      <c r="A12638" s="102"/>
      <c r="B12638" s="102"/>
    </row>
    <row r="12639" spans="1:2">
      <c r="A12639" s="102"/>
      <c r="B12639" s="102"/>
    </row>
    <row r="12640" spans="1:2">
      <c r="A12640" s="102"/>
      <c r="B12640" s="102"/>
    </row>
    <row r="12641" spans="1:2">
      <c r="A12641" s="102"/>
      <c r="B12641" s="102"/>
    </row>
    <row r="12642" spans="1:2">
      <c r="A12642" s="102"/>
      <c r="B12642" s="102"/>
    </row>
    <row r="12643" spans="1:2">
      <c r="A12643" s="102"/>
      <c r="B12643" s="102"/>
    </row>
    <row r="12644" spans="1:2">
      <c r="A12644" s="102"/>
      <c r="B12644" s="102"/>
    </row>
    <row r="12645" spans="1:2">
      <c r="A12645" s="102"/>
      <c r="B12645" s="102"/>
    </row>
    <row r="12646" spans="1:2">
      <c r="A12646" s="102"/>
      <c r="B12646" s="102"/>
    </row>
    <row r="12647" spans="1:2">
      <c r="A12647" s="102"/>
      <c r="B12647" s="102"/>
    </row>
    <row r="12648" spans="1:2">
      <c r="A12648" s="102"/>
      <c r="B12648" s="102"/>
    </row>
    <row r="12649" spans="1:2">
      <c r="A12649" s="102"/>
      <c r="B12649" s="102"/>
    </row>
    <row r="12650" spans="1:2">
      <c r="A12650" s="102"/>
      <c r="B12650" s="102"/>
    </row>
    <row r="12651" spans="1:2">
      <c r="A12651" s="102"/>
      <c r="B12651" s="102"/>
    </row>
    <row r="12652" spans="1:2">
      <c r="A12652" s="102"/>
      <c r="B12652" s="102"/>
    </row>
    <row r="12653" spans="1:2">
      <c r="A12653" s="102"/>
      <c r="B12653" s="102"/>
    </row>
    <row r="12654" spans="1:2">
      <c r="A12654" s="102"/>
      <c r="B12654" s="102"/>
    </row>
    <row r="12655" spans="1:2">
      <c r="A12655" s="102"/>
      <c r="B12655" s="102"/>
    </row>
    <row r="12656" spans="1:2">
      <c r="A12656" s="102"/>
      <c r="B12656" s="102"/>
    </row>
    <row r="12657" spans="1:2">
      <c r="A12657" s="102"/>
      <c r="B12657" s="102"/>
    </row>
    <row r="12658" spans="1:2">
      <c r="A12658" s="102"/>
      <c r="B12658" s="102"/>
    </row>
    <row r="12659" spans="1:2">
      <c r="A12659" s="102"/>
      <c r="B12659" s="102"/>
    </row>
    <row r="12660" spans="1:2">
      <c r="A12660" s="102"/>
      <c r="B12660" s="102"/>
    </row>
    <row r="12661" spans="1:2">
      <c r="A12661" s="102"/>
      <c r="B12661" s="102"/>
    </row>
    <row r="12662" spans="1:2">
      <c r="A12662" s="102"/>
      <c r="B12662" s="102"/>
    </row>
    <row r="12663" spans="1:2">
      <c r="A12663" s="102"/>
      <c r="B12663" s="102"/>
    </row>
    <row r="12664" spans="1:2">
      <c r="A12664" s="102"/>
      <c r="B12664" s="102"/>
    </row>
    <row r="12665" spans="1:2">
      <c r="A12665" s="102"/>
      <c r="B12665" s="102"/>
    </row>
    <row r="12666" spans="1:2">
      <c r="A12666" s="102"/>
      <c r="B12666" s="102"/>
    </row>
    <row r="12667" spans="1:2">
      <c r="A12667" s="102"/>
      <c r="B12667" s="102"/>
    </row>
    <row r="12668" spans="1:2">
      <c r="A12668" s="102"/>
      <c r="B12668" s="102"/>
    </row>
    <row r="12669" spans="1:2">
      <c r="A12669" s="102"/>
      <c r="B12669" s="102"/>
    </row>
    <row r="12670" spans="1:2">
      <c r="A12670" s="102"/>
      <c r="B12670" s="102"/>
    </row>
    <row r="12671" spans="1:2">
      <c r="A12671" s="102"/>
      <c r="B12671" s="102"/>
    </row>
    <row r="12672" spans="1:2">
      <c r="A12672" s="102"/>
      <c r="B12672" s="102"/>
    </row>
    <row r="12673" spans="1:2">
      <c r="A12673" s="102"/>
      <c r="B12673" s="102"/>
    </row>
    <row r="12674" spans="1:2">
      <c r="A12674" s="102"/>
      <c r="B12674" s="102"/>
    </row>
    <row r="12675" spans="1:2">
      <c r="A12675" s="102"/>
      <c r="B12675" s="102"/>
    </row>
    <row r="12676" spans="1:2">
      <c r="A12676" s="102"/>
      <c r="B12676" s="102"/>
    </row>
    <row r="12677" spans="1:2">
      <c r="A12677" s="102"/>
      <c r="B12677" s="102"/>
    </row>
    <row r="12678" spans="1:2">
      <c r="A12678" s="102"/>
      <c r="B12678" s="102"/>
    </row>
    <row r="12679" spans="1:2">
      <c r="A12679" s="102"/>
      <c r="B12679" s="102"/>
    </row>
    <row r="12680" spans="1:2">
      <c r="A12680" s="102"/>
      <c r="B12680" s="102"/>
    </row>
    <row r="12681" spans="1:2">
      <c r="A12681" s="102"/>
      <c r="B12681" s="102"/>
    </row>
    <row r="12682" spans="1:2">
      <c r="A12682" s="102"/>
      <c r="B12682" s="102"/>
    </row>
    <row r="12683" spans="1:2">
      <c r="A12683" s="102"/>
      <c r="B12683" s="102"/>
    </row>
    <row r="12684" spans="1:2">
      <c r="A12684" s="102"/>
      <c r="B12684" s="102"/>
    </row>
    <row r="12685" spans="1:2">
      <c r="A12685" s="102"/>
      <c r="B12685" s="102"/>
    </row>
    <row r="12686" spans="1:2">
      <c r="A12686" s="102"/>
      <c r="B12686" s="102"/>
    </row>
    <row r="12687" spans="1:2">
      <c r="A12687" s="102"/>
      <c r="B12687" s="102"/>
    </row>
    <row r="12688" spans="1:2">
      <c r="A12688" s="102"/>
      <c r="B12688" s="102"/>
    </row>
    <row r="12689" spans="1:2">
      <c r="A12689" s="102"/>
      <c r="B12689" s="102"/>
    </row>
    <row r="12690" spans="1:2">
      <c r="A12690" s="102"/>
      <c r="B12690" s="102"/>
    </row>
    <row r="12691" spans="1:2">
      <c r="A12691" s="102"/>
      <c r="B12691" s="102"/>
    </row>
    <row r="12692" spans="1:2">
      <c r="A12692" s="102"/>
      <c r="B12692" s="102"/>
    </row>
    <row r="12693" spans="1:2">
      <c r="A12693" s="102"/>
      <c r="B12693" s="102"/>
    </row>
    <row r="12694" spans="1:2">
      <c r="A12694" s="102"/>
      <c r="B12694" s="102"/>
    </row>
    <row r="12695" spans="1:2">
      <c r="A12695" s="102"/>
      <c r="B12695" s="102"/>
    </row>
    <row r="12696" spans="1:2">
      <c r="A12696" s="102"/>
      <c r="B12696" s="102"/>
    </row>
    <row r="12697" spans="1:2">
      <c r="A12697" s="102"/>
      <c r="B12697" s="102"/>
    </row>
    <row r="12698" spans="1:2">
      <c r="A12698" s="102"/>
      <c r="B12698" s="102"/>
    </row>
    <row r="12699" spans="1:2">
      <c r="A12699" s="102"/>
      <c r="B12699" s="102"/>
    </row>
    <row r="12700" spans="1:2">
      <c r="A12700" s="102"/>
      <c r="B12700" s="102"/>
    </row>
    <row r="12701" spans="1:2">
      <c r="A12701" s="102"/>
      <c r="B12701" s="102"/>
    </row>
    <row r="12702" spans="1:2">
      <c r="A12702" s="102"/>
      <c r="B12702" s="102"/>
    </row>
    <row r="12703" spans="1:2">
      <c r="A12703" s="102"/>
      <c r="B12703" s="102"/>
    </row>
    <row r="12704" spans="1:2">
      <c r="A12704" s="102"/>
      <c r="B12704" s="102"/>
    </row>
    <row r="12705" spans="1:2">
      <c r="A12705" s="102"/>
      <c r="B12705" s="102"/>
    </row>
    <row r="12706" spans="1:2">
      <c r="A12706" s="102"/>
      <c r="B12706" s="102"/>
    </row>
    <row r="12707" spans="1:2">
      <c r="A12707" s="102"/>
      <c r="B12707" s="102"/>
    </row>
    <row r="12708" spans="1:2">
      <c r="A12708" s="102"/>
      <c r="B12708" s="102"/>
    </row>
    <row r="12709" spans="1:2">
      <c r="A12709" s="102"/>
      <c r="B12709" s="102"/>
    </row>
    <row r="12710" spans="1:2">
      <c r="A12710" s="102"/>
      <c r="B12710" s="102"/>
    </row>
    <row r="12711" spans="1:2">
      <c r="A12711" s="102"/>
      <c r="B12711" s="102"/>
    </row>
    <row r="12712" spans="1:2">
      <c r="A12712" s="102"/>
      <c r="B12712" s="102"/>
    </row>
    <row r="12713" spans="1:2">
      <c r="A12713" s="102"/>
      <c r="B12713" s="102"/>
    </row>
    <row r="12714" spans="1:2">
      <c r="A12714" s="102"/>
      <c r="B12714" s="102"/>
    </row>
    <row r="12715" spans="1:2">
      <c r="A12715" s="102"/>
      <c r="B12715" s="102"/>
    </row>
    <row r="12716" spans="1:2">
      <c r="A12716" s="102"/>
      <c r="B12716" s="102"/>
    </row>
    <row r="12717" spans="1:2">
      <c r="A12717" s="102"/>
      <c r="B12717" s="102"/>
    </row>
    <row r="12718" spans="1:2">
      <c r="A12718" s="102"/>
      <c r="B12718" s="102"/>
    </row>
    <row r="12719" spans="1:2">
      <c r="A12719" s="102"/>
      <c r="B12719" s="102"/>
    </row>
    <row r="12720" spans="1:2">
      <c r="A12720" s="102"/>
      <c r="B12720" s="102"/>
    </row>
    <row r="12721" spans="1:2">
      <c r="A12721" s="102"/>
      <c r="B12721" s="102"/>
    </row>
    <row r="12722" spans="1:2">
      <c r="A12722" s="102"/>
      <c r="B12722" s="102"/>
    </row>
    <row r="12723" spans="1:2">
      <c r="A12723" s="102"/>
      <c r="B12723" s="102"/>
    </row>
    <row r="12724" spans="1:2">
      <c r="A12724" s="102"/>
      <c r="B12724" s="102"/>
    </row>
    <row r="12725" spans="1:2">
      <c r="A12725" s="102"/>
      <c r="B12725" s="102"/>
    </row>
    <row r="12726" spans="1:2">
      <c r="A12726" s="102"/>
      <c r="B12726" s="102"/>
    </row>
    <row r="12727" spans="1:2">
      <c r="A12727" s="102"/>
      <c r="B12727" s="102"/>
    </row>
    <row r="12728" spans="1:2">
      <c r="A12728" s="102"/>
      <c r="B12728" s="102"/>
    </row>
    <row r="12729" spans="1:2">
      <c r="A12729" s="102"/>
      <c r="B12729" s="102"/>
    </row>
    <row r="12730" spans="1:2">
      <c r="A12730" s="102"/>
      <c r="B12730" s="102"/>
    </row>
    <row r="12731" spans="1:2">
      <c r="A12731" s="102"/>
      <c r="B12731" s="102"/>
    </row>
    <row r="12732" spans="1:2">
      <c r="A12732" s="102"/>
      <c r="B12732" s="102"/>
    </row>
    <row r="12733" spans="1:2">
      <c r="A12733" s="102"/>
      <c r="B12733" s="102"/>
    </row>
    <row r="12734" spans="1:2">
      <c r="A12734" s="102"/>
      <c r="B12734" s="102"/>
    </row>
    <row r="12735" spans="1:2">
      <c r="A12735" s="102"/>
      <c r="B12735" s="102"/>
    </row>
    <row r="12736" spans="1:2">
      <c r="A12736" s="102"/>
      <c r="B12736" s="102"/>
    </row>
    <row r="12737" spans="1:2">
      <c r="A12737" s="102"/>
      <c r="B12737" s="102"/>
    </row>
    <row r="12738" spans="1:2">
      <c r="A12738" s="102"/>
      <c r="B12738" s="102"/>
    </row>
    <row r="12739" spans="1:2">
      <c r="A12739" s="102"/>
      <c r="B12739" s="102"/>
    </row>
    <row r="12740" spans="1:2">
      <c r="A12740" s="102"/>
      <c r="B12740" s="102"/>
    </row>
    <row r="12741" spans="1:2">
      <c r="A12741" s="102"/>
      <c r="B12741" s="102"/>
    </row>
    <row r="12742" spans="1:2">
      <c r="A12742" s="102"/>
      <c r="B12742" s="102"/>
    </row>
    <row r="12743" spans="1:2">
      <c r="A12743" s="102"/>
      <c r="B12743" s="102"/>
    </row>
    <row r="12744" spans="1:2">
      <c r="A12744" s="102"/>
      <c r="B12744" s="102"/>
    </row>
    <row r="12745" spans="1:2">
      <c r="A12745" s="102"/>
      <c r="B12745" s="102"/>
    </row>
    <row r="12746" spans="1:2">
      <c r="A12746" s="102"/>
      <c r="B12746" s="102"/>
    </row>
    <row r="12747" spans="1:2">
      <c r="A12747" s="102"/>
      <c r="B12747" s="102"/>
    </row>
    <row r="12748" spans="1:2">
      <c r="A12748" s="102"/>
      <c r="B12748" s="102"/>
    </row>
    <row r="12749" spans="1:2">
      <c r="A12749" s="102"/>
      <c r="B12749" s="102"/>
    </row>
    <row r="12750" spans="1:2">
      <c r="A12750" s="102"/>
      <c r="B12750" s="102"/>
    </row>
    <row r="12751" spans="1:2">
      <c r="A12751" s="102"/>
      <c r="B12751" s="102"/>
    </row>
    <row r="12752" spans="1:2">
      <c r="A12752" s="102"/>
      <c r="B12752" s="102"/>
    </row>
    <row r="12753" spans="1:2">
      <c r="A12753" s="102"/>
      <c r="B12753" s="102"/>
    </row>
    <row r="12754" spans="1:2">
      <c r="A12754" s="102"/>
      <c r="B12754" s="102"/>
    </row>
    <row r="12755" spans="1:2">
      <c r="A12755" s="102"/>
      <c r="B12755" s="102"/>
    </row>
    <row r="12756" spans="1:2">
      <c r="A12756" s="102"/>
      <c r="B12756" s="102"/>
    </row>
    <row r="12757" spans="1:2">
      <c r="A12757" s="102"/>
      <c r="B12757" s="102"/>
    </row>
    <row r="12758" spans="1:2">
      <c r="A12758" s="102"/>
      <c r="B12758" s="102"/>
    </row>
    <row r="12759" spans="1:2">
      <c r="A12759" s="102"/>
      <c r="B12759" s="102"/>
    </row>
    <row r="12760" spans="1:2">
      <c r="A12760" s="102"/>
      <c r="B12760" s="102"/>
    </row>
    <row r="12761" spans="1:2">
      <c r="A12761" s="102"/>
      <c r="B12761" s="102"/>
    </row>
    <row r="12762" spans="1:2">
      <c r="A12762" s="102"/>
      <c r="B12762" s="102"/>
    </row>
    <row r="12763" spans="1:2">
      <c r="A12763" s="102"/>
      <c r="B12763" s="102"/>
    </row>
    <row r="12764" spans="1:2">
      <c r="A12764" s="102"/>
      <c r="B12764" s="102"/>
    </row>
    <row r="12765" spans="1:2">
      <c r="A12765" s="102"/>
      <c r="B12765" s="102"/>
    </row>
    <row r="12766" spans="1:2">
      <c r="A12766" s="102"/>
      <c r="B12766" s="102"/>
    </row>
    <row r="12767" spans="1:2">
      <c r="A12767" s="102"/>
      <c r="B12767" s="102"/>
    </row>
    <row r="12768" spans="1:2">
      <c r="A12768" s="102"/>
      <c r="B12768" s="102"/>
    </row>
    <row r="12769" spans="1:2">
      <c r="A12769" s="102"/>
      <c r="B12769" s="102"/>
    </row>
    <row r="12770" spans="1:2">
      <c r="A12770" s="102"/>
      <c r="B12770" s="102"/>
    </row>
    <row r="12771" spans="1:2">
      <c r="A12771" s="102"/>
      <c r="B12771" s="102"/>
    </row>
    <row r="12772" spans="1:2">
      <c r="A12772" s="102"/>
      <c r="B12772" s="102"/>
    </row>
    <row r="12773" spans="1:2">
      <c r="A12773" s="102"/>
      <c r="B12773" s="102"/>
    </row>
    <row r="12774" spans="1:2">
      <c r="A12774" s="102"/>
      <c r="B12774" s="102"/>
    </row>
    <row r="12775" spans="1:2">
      <c r="A12775" s="102"/>
      <c r="B12775" s="102"/>
    </row>
    <row r="12776" spans="1:2">
      <c r="A12776" s="102"/>
      <c r="B12776" s="102"/>
    </row>
    <row r="12777" spans="1:2">
      <c r="A12777" s="102"/>
      <c r="B12777" s="102"/>
    </row>
    <row r="12778" spans="1:2">
      <c r="A12778" s="102"/>
      <c r="B12778" s="102"/>
    </row>
    <row r="12779" spans="1:2">
      <c r="A12779" s="102"/>
      <c r="B12779" s="102"/>
    </row>
    <row r="12780" spans="1:2">
      <c r="A12780" s="102"/>
      <c r="B12780" s="102"/>
    </row>
    <row r="12781" spans="1:2">
      <c r="A12781" s="102"/>
      <c r="B12781" s="102"/>
    </row>
    <row r="12782" spans="1:2">
      <c r="A12782" s="102"/>
      <c r="B12782" s="102"/>
    </row>
    <row r="12783" spans="1:2">
      <c r="A12783" s="102"/>
      <c r="B12783" s="102"/>
    </row>
    <row r="12784" spans="1:2">
      <c r="A12784" s="102"/>
      <c r="B12784" s="102"/>
    </row>
    <row r="12785" spans="1:2">
      <c r="A12785" s="102"/>
      <c r="B12785" s="102"/>
    </row>
    <row r="12786" spans="1:2">
      <c r="A12786" s="102"/>
      <c r="B12786" s="102"/>
    </row>
    <row r="12787" spans="1:2">
      <c r="A12787" s="102"/>
      <c r="B12787" s="102"/>
    </row>
    <row r="12788" spans="1:2">
      <c r="A12788" s="102"/>
      <c r="B12788" s="102"/>
    </row>
    <row r="12789" spans="1:2">
      <c r="A12789" s="102"/>
      <c r="B12789" s="102"/>
    </row>
    <row r="12790" spans="1:2">
      <c r="A12790" s="102"/>
      <c r="B12790" s="102"/>
    </row>
    <row r="12791" spans="1:2">
      <c r="A12791" s="102"/>
      <c r="B12791" s="102"/>
    </row>
    <row r="12792" spans="1:2">
      <c r="A12792" s="102"/>
      <c r="B12792" s="102"/>
    </row>
    <row r="12793" spans="1:2">
      <c r="A12793" s="102"/>
      <c r="B12793" s="102"/>
    </row>
    <row r="12794" spans="1:2">
      <c r="A12794" s="102"/>
      <c r="B12794" s="102"/>
    </row>
    <row r="12795" spans="1:2">
      <c r="A12795" s="102"/>
      <c r="B12795" s="102"/>
    </row>
    <row r="12796" spans="1:2">
      <c r="A12796" s="102"/>
      <c r="B12796" s="102"/>
    </row>
    <row r="12797" spans="1:2">
      <c r="A12797" s="102"/>
      <c r="B12797" s="102"/>
    </row>
    <row r="12798" spans="1:2">
      <c r="A12798" s="102"/>
      <c r="B12798" s="102"/>
    </row>
    <row r="12799" spans="1:2">
      <c r="A12799" s="102"/>
      <c r="B12799" s="102"/>
    </row>
    <row r="12800" spans="1:2">
      <c r="A12800" s="102"/>
      <c r="B12800" s="102"/>
    </row>
    <row r="12801" spans="1:2">
      <c r="A12801" s="102"/>
      <c r="B12801" s="102"/>
    </row>
    <row r="12802" spans="1:2">
      <c r="A12802" s="102"/>
      <c r="B12802" s="102"/>
    </row>
    <row r="12803" spans="1:2">
      <c r="A12803" s="102"/>
      <c r="B12803" s="102"/>
    </row>
    <row r="12804" spans="1:2">
      <c r="A12804" s="102"/>
      <c r="B12804" s="102"/>
    </row>
    <row r="12805" spans="1:2">
      <c r="A12805" s="102"/>
      <c r="B12805" s="102"/>
    </row>
    <row r="12806" spans="1:2">
      <c r="A12806" s="102"/>
      <c r="B12806" s="102"/>
    </row>
    <row r="12807" spans="1:2">
      <c r="A12807" s="102"/>
      <c r="B12807" s="102"/>
    </row>
    <row r="12808" spans="1:2">
      <c r="A12808" s="102"/>
      <c r="B12808" s="102"/>
    </row>
    <row r="12809" spans="1:2">
      <c r="A12809" s="102"/>
      <c r="B12809" s="102"/>
    </row>
    <row r="12810" spans="1:2">
      <c r="A12810" s="102"/>
      <c r="B12810" s="102"/>
    </row>
    <row r="12811" spans="1:2">
      <c r="A12811" s="102"/>
      <c r="B12811" s="102"/>
    </row>
    <row r="12812" spans="1:2">
      <c r="A12812" s="102"/>
      <c r="B12812" s="102"/>
    </row>
    <row r="12813" spans="1:2">
      <c r="A12813" s="102"/>
      <c r="B12813" s="102"/>
    </row>
    <row r="12814" spans="1:2">
      <c r="A12814" s="102"/>
      <c r="B12814" s="102"/>
    </row>
    <row r="12815" spans="1:2">
      <c r="A12815" s="102"/>
      <c r="B12815" s="102"/>
    </row>
    <row r="12816" spans="1:2">
      <c r="A12816" s="102"/>
      <c r="B12816" s="102"/>
    </row>
    <row r="12817" spans="1:2">
      <c r="A12817" s="102"/>
      <c r="B12817" s="102"/>
    </row>
    <row r="12818" spans="1:2">
      <c r="A12818" s="102"/>
      <c r="B12818" s="102"/>
    </row>
    <row r="12819" spans="1:2">
      <c r="A12819" s="102"/>
      <c r="B12819" s="102"/>
    </row>
    <row r="12820" spans="1:2">
      <c r="A12820" s="102"/>
      <c r="B12820" s="102"/>
    </row>
    <row r="12821" spans="1:2">
      <c r="A12821" s="102"/>
      <c r="B12821" s="102"/>
    </row>
    <row r="12822" spans="1:2">
      <c r="A12822" s="102"/>
      <c r="B12822" s="102"/>
    </row>
    <row r="12823" spans="1:2">
      <c r="A12823" s="102"/>
      <c r="B12823" s="102"/>
    </row>
    <row r="12824" spans="1:2">
      <c r="A12824" s="102"/>
      <c r="B12824" s="102"/>
    </row>
    <row r="12825" spans="1:2">
      <c r="A12825" s="102"/>
      <c r="B12825" s="102"/>
    </row>
    <row r="12826" spans="1:2">
      <c r="A12826" s="102"/>
      <c r="B12826" s="102"/>
    </row>
    <row r="12827" spans="1:2">
      <c r="A12827" s="102"/>
      <c r="B12827" s="102"/>
    </row>
    <row r="12828" spans="1:2">
      <c r="A12828" s="102"/>
      <c r="B12828" s="102"/>
    </row>
    <row r="12829" spans="1:2">
      <c r="A12829" s="102"/>
      <c r="B12829" s="102"/>
    </row>
    <row r="12830" spans="1:2">
      <c r="A12830" s="102"/>
      <c r="B12830" s="102"/>
    </row>
    <row r="12831" spans="1:2">
      <c r="A12831" s="102"/>
      <c r="B12831" s="102"/>
    </row>
    <row r="12832" spans="1:2">
      <c r="A12832" s="102"/>
      <c r="B12832" s="102"/>
    </row>
    <row r="12833" spans="1:2">
      <c r="A12833" s="102"/>
      <c r="B12833" s="102"/>
    </row>
    <row r="12834" spans="1:2">
      <c r="A12834" s="102"/>
      <c r="B12834" s="102"/>
    </row>
    <row r="12835" spans="1:2">
      <c r="A12835" s="102"/>
      <c r="B12835" s="102"/>
    </row>
    <row r="12836" spans="1:2">
      <c r="A12836" s="102"/>
      <c r="B12836" s="102"/>
    </row>
    <row r="12837" spans="1:2">
      <c r="A12837" s="102"/>
      <c r="B12837" s="102"/>
    </row>
    <row r="12838" spans="1:2">
      <c r="A12838" s="102"/>
      <c r="B12838" s="102"/>
    </row>
    <row r="12839" spans="1:2">
      <c r="A12839" s="102"/>
      <c r="B12839" s="102"/>
    </row>
    <row r="12840" spans="1:2">
      <c r="A12840" s="102"/>
      <c r="B12840" s="102"/>
    </row>
    <row r="12841" spans="1:2">
      <c r="A12841" s="102"/>
      <c r="B12841" s="102"/>
    </row>
    <row r="12842" spans="1:2">
      <c r="A12842" s="102"/>
      <c r="B12842" s="102"/>
    </row>
    <row r="12843" spans="1:2">
      <c r="A12843" s="102"/>
      <c r="B12843" s="102"/>
    </row>
    <row r="12844" spans="1:2">
      <c r="A12844" s="102"/>
      <c r="B12844" s="102"/>
    </row>
    <row r="12845" spans="1:2">
      <c r="A12845" s="102"/>
      <c r="B12845" s="102"/>
    </row>
    <row r="12846" spans="1:2">
      <c r="A12846" s="102"/>
      <c r="B12846" s="102"/>
    </row>
    <row r="12847" spans="1:2">
      <c r="A12847" s="102"/>
      <c r="B12847" s="102"/>
    </row>
    <row r="12848" spans="1:2">
      <c r="A12848" s="102"/>
      <c r="B12848" s="102"/>
    </row>
    <row r="12849" spans="1:2">
      <c r="A12849" s="102"/>
      <c r="B12849" s="102"/>
    </row>
    <row r="12850" spans="1:2">
      <c r="A12850" s="102"/>
      <c r="B12850" s="102"/>
    </row>
    <row r="12851" spans="1:2">
      <c r="A12851" s="102"/>
      <c r="B12851" s="102"/>
    </row>
    <row r="12852" spans="1:2">
      <c r="A12852" s="102"/>
      <c r="B12852" s="102"/>
    </row>
    <row r="12853" spans="1:2">
      <c r="A12853" s="102"/>
      <c r="B12853" s="102"/>
    </row>
    <row r="12854" spans="1:2">
      <c r="A12854" s="102"/>
      <c r="B12854" s="102"/>
    </row>
    <row r="12855" spans="1:2">
      <c r="A12855" s="102"/>
      <c r="B12855" s="102"/>
    </row>
    <row r="12856" spans="1:2">
      <c r="A12856" s="102"/>
      <c r="B12856" s="102"/>
    </row>
    <row r="12857" spans="1:2">
      <c r="A12857" s="102"/>
      <c r="B12857" s="102"/>
    </row>
    <row r="12858" spans="1:2">
      <c r="A12858" s="102"/>
      <c r="B12858" s="102"/>
    </row>
    <row r="12859" spans="1:2">
      <c r="A12859" s="102"/>
      <c r="B12859" s="102"/>
    </row>
    <row r="12860" spans="1:2">
      <c r="A12860" s="102"/>
      <c r="B12860" s="102"/>
    </row>
    <row r="12861" spans="1:2">
      <c r="A12861" s="102"/>
      <c r="B12861" s="102"/>
    </row>
    <row r="12862" spans="1:2">
      <c r="A12862" s="102"/>
      <c r="B12862" s="102"/>
    </row>
    <row r="12863" spans="1:2">
      <c r="A12863" s="102"/>
      <c r="B12863" s="102"/>
    </row>
    <row r="12864" spans="1:2">
      <c r="A12864" s="102"/>
      <c r="B12864" s="102"/>
    </row>
    <row r="12865" spans="1:2">
      <c r="A12865" s="102"/>
      <c r="B12865" s="102"/>
    </row>
    <row r="12866" spans="1:2">
      <c r="A12866" s="102"/>
      <c r="B12866" s="102"/>
    </row>
    <row r="12867" spans="1:2">
      <c r="A12867" s="102"/>
      <c r="B12867" s="102"/>
    </row>
    <row r="12868" spans="1:2">
      <c r="A12868" s="102"/>
      <c r="B12868" s="102"/>
    </row>
    <row r="12869" spans="1:2">
      <c r="A12869" s="102"/>
      <c r="B12869" s="102"/>
    </row>
    <row r="12870" spans="1:2">
      <c r="A12870" s="102"/>
      <c r="B12870" s="102"/>
    </row>
    <row r="12871" spans="1:2">
      <c r="A12871" s="102"/>
      <c r="B12871" s="102"/>
    </row>
    <row r="12872" spans="1:2">
      <c r="A12872" s="102"/>
      <c r="B12872" s="102"/>
    </row>
    <row r="12873" spans="1:2">
      <c r="A12873" s="102"/>
      <c r="B12873" s="102"/>
    </row>
    <row r="12874" spans="1:2">
      <c r="A12874" s="102"/>
      <c r="B12874" s="102"/>
    </row>
    <row r="12875" spans="1:2">
      <c r="A12875" s="102"/>
      <c r="B12875" s="102"/>
    </row>
    <row r="12876" spans="1:2">
      <c r="A12876" s="102"/>
      <c r="B12876" s="102"/>
    </row>
    <row r="12877" spans="1:2">
      <c r="A12877" s="102"/>
      <c r="B12877" s="102"/>
    </row>
    <row r="12878" spans="1:2">
      <c r="A12878" s="102"/>
      <c r="B12878" s="102"/>
    </row>
    <row r="12879" spans="1:2">
      <c r="A12879" s="102"/>
      <c r="B12879" s="102"/>
    </row>
    <row r="12880" spans="1:2">
      <c r="A12880" s="102"/>
      <c r="B12880" s="102"/>
    </row>
    <row r="12881" spans="1:2">
      <c r="A12881" s="102"/>
      <c r="B12881" s="102"/>
    </row>
    <row r="12882" spans="1:2">
      <c r="A12882" s="102"/>
      <c r="B12882" s="102"/>
    </row>
    <row r="12883" spans="1:2">
      <c r="A12883" s="102"/>
      <c r="B12883" s="102"/>
    </row>
    <row r="12884" spans="1:2">
      <c r="A12884" s="102"/>
      <c r="B12884" s="102"/>
    </row>
    <row r="12885" spans="1:2">
      <c r="A12885" s="102"/>
      <c r="B12885" s="102"/>
    </row>
    <row r="12886" spans="1:2">
      <c r="A12886" s="102"/>
      <c r="B12886" s="102"/>
    </row>
    <row r="12887" spans="1:2">
      <c r="A12887" s="102"/>
      <c r="B12887" s="102"/>
    </row>
    <row r="12888" spans="1:2">
      <c r="A12888" s="102"/>
      <c r="B12888" s="102"/>
    </row>
    <row r="12889" spans="1:2">
      <c r="A12889" s="102"/>
      <c r="B12889" s="102"/>
    </row>
    <row r="12890" spans="1:2">
      <c r="A12890" s="102"/>
      <c r="B12890" s="102"/>
    </row>
    <row r="12891" spans="1:2">
      <c r="A12891" s="102"/>
      <c r="B12891" s="102"/>
    </row>
    <row r="12892" spans="1:2">
      <c r="A12892" s="102"/>
      <c r="B12892" s="102"/>
    </row>
    <row r="12893" spans="1:2">
      <c r="A12893" s="102"/>
      <c r="B12893" s="102"/>
    </row>
    <row r="12894" spans="1:2">
      <c r="A12894" s="102"/>
      <c r="B12894" s="102"/>
    </row>
    <row r="12895" spans="1:2">
      <c r="A12895" s="102"/>
      <c r="B12895" s="102"/>
    </row>
    <row r="12896" spans="1:2">
      <c r="A12896" s="102"/>
      <c r="B12896" s="102"/>
    </row>
    <row r="12897" spans="1:2">
      <c r="A12897" s="102"/>
      <c r="B12897" s="102"/>
    </row>
    <row r="12898" spans="1:2">
      <c r="A12898" s="102"/>
      <c r="B12898" s="102"/>
    </row>
    <row r="12899" spans="1:2">
      <c r="A12899" s="102"/>
      <c r="B12899" s="102"/>
    </row>
    <row r="12900" spans="1:2">
      <c r="A12900" s="102"/>
      <c r="B12900" s="102"/>
    </row>
    <row r="12901" spans="1:2">
      <c r="A12901" s="102"/>
      <c r="B12901" s="102"/>
    </row>
    <row r="12902" spans="1:2">
      <c r="A12902" s="102"/>
      <c r="B12902" s="102"/>
    </row>
    <row r="12903" spans="1:2">
      <c r="A12903" s="102"/>
      <c r="B12903" s="102"/>
    </row>
    <row r="12904" spans="1:2">
      <c r="A12904" s="102"/>
      <c r="B12904" s="102"/>
    </row>
    <row r="12905" spans="1:2">
      <c r="A12905" s="102"/>
      <c r="B12905" s="102"/>
    </row>
    <row r="12906" spans="1:2">
      <c r="A12906" s="102"/>
      <c r="B12906" s="102"/>
    </row>
    <row r="12907" spans="1:2">
      <c r="A12907" s="102"/>
      <c r="B12907" s="102"/>
    </row>
    <row r="12908" spans="1:2">
      <c r="A12908" s="102"/>
      <c r="B12908" s="102"/>
    </row>
    <row r="12909" spans="1:2">
      <c r="A12909" s="102"/>
      <c r="B12909" s="102"/>
    </row>
    <row r="12910" spans="1:2">
      <c r="A12910" s="102"/>
      <c r="B12910" s="102"/>
    </row>
    <row r="12911" spans="1:2">
      <c r="A12911" s="102"/>
      <c r="B12911" s="102"/>
    </row>
    <row r="12912" spans="1:2">
      <c r="A12912" s="102"/>
      <c r="B12912" s="102"/>
    </row>
    <row r="12913" spans="1:2">
      <c r="A12913" s="102"/>
      <c r="B12913" s="102"/>
    </row>
    <row r="12914" spans="1:2">
      <c r="A12914" s="102"/>
      <c r="B12914" s="102"/>
    </row>
    <row r="12915" spans="1:2">
      <c r="A12915" s="102"/>
      <c r="B12915" s="102"/>
    </row>
    <row r="12916" spans="1:2">
      <c r="A12916" s="102"/>
      <c r="B12916" s="102"/>
    </row>
    <row r="12917" spans="1:2">
      <c r="A12917" s="102"/>
      <c r="B12917" s="102"/>
    </row>
    <row r="12918" spans="1:2">
      <c r="A12918" s="102"/>
      <c r="B12918" s="102"/>
    </row>
    <row r="12919" spans="1:2">
      <c r="A12919" s="102"/>
      <c r="B12919" s="102"/>
    </row>
    <row r="12920" spans="1:2">
      <c r="A12920" s="102"/>
      <c r="B12920" s="102"/>
    </row>
    <row r="12921" spans="1:2">
      <c r="A12921" s="102"/>
      <c r="B12921" s="102"/>
    </row>
    <row r="12922" spans="1:2">
      <c r="A12922" s="102"/>
      <c r="B12922" s="102"/>
    </row>
    <row r="12923" spans="1:2">
      <c r="A12923" s="102"/>
      <c r="B12923" s="102"/>
    </row>
    <row r="12924" spans="1:2">
      <c r="A12924" s="102"/>
      <c r="B12924" s="102"/>
    </row>
    <row r="12925" spans="1:2">
      <c r="A12925" s="102"/>
      <c r="B12925" s="102"/>
    </row>
    <row r="12926" spans="1:2">
      <c r="A12926" s="102"/>
      <c r="B12926" s="102"/>
    </row>
    <row r="12927" spans="1:2">
      <c r="A12927" s="102"/>
      <c r="B12927" s="102"/>
    </row>
    <row r="12928" spans="1:2">
      <c r="A12928" s="102"/>
      <c r="B12928" s="102"/>
    </row>
    <row r="12929" spans="1:2">
      <c r="A12929" s="102"/>
      <c r="B12929" s="102"/>
    </row>
    <row r="12930" spans="1:2">
      <c r="A12930" s="102"/>
      <c r="B12930" s="102"/>
    </row>
    <row r="12931" spans="1:2">
      <c r="A12931" s="102"/>
      <c r="B12931" s="102"/>
    </row>
    <row r="12932" spans="1:2">
      <c r="A12932" s="102"/>
      <c r="B12932" s="102"/>
    </row>
    <row r="12933" spans="1:2">
      <c r="A12933" s="102"/>
      <c r="B12933" s="102"/>
    </row>
    <row r="12934" spans="1:2">
      <c r="A12934" s="102"/>
      <c r="B12934" s="102"/>
    </row>
    <row r="12935" spans="1:2">
      <c r="A12935" s="102"/>
      <c r="B12935" s="102"/>
    </row>
    <row r="12936" spans="1:2">
      <c r="A12936" s="102"/>
      <c r="B12936" s="102"/>
    </row>
    <row r="12937" spans="1:2">
      <c r="A12937" s="102"/>
      <c r="B12937" s="102"/>
    </row>
    <row r="12938" spans="1:2">
      <c r="A12938" s="102"/>
      <c r="B12938" s="102"/>
    </row>
    <row r="12939" spans="1:2">
      <c r="A12939" s="102"/>
      <c r="B12939" s="102"/>
    </row>
    <row r="12940" spans="1:2">
      <c r="A12940" s="102"/>
      <c r="B12940" s="102"/>
    </row>
    <row r="12941" spans="1:2">
      <c r="A12941" s="102"/>
      <c r="B12941" s="102"/>
    </row>
    <row r="12942" spans="1:2">
      <c r="A12942" s="102"/>
      <c r="B12942" s="102"/>
    </row>
    <row r="12943" spans="1:2">
      <c r="A12943" s="102"/>
      <c r="B12943" s="102"/>
    </row>
    <row r="12944" spans="1:2">
      <c r="A12944" s="102"/>
      <c r="B12944" s="102"/>
    </row>
    <row r="12945" spans="1:2">
      <c r="A12945" s="102"/>
      <c r="B12945" s="102"/>
    </row>
    <row r="12946" spans="1:2">
      <c r="A12946" s="102"/>
      <c r="B12946" s="102"/>
    </row>
    <row r="12947" spans="1:2">
      <c r="A12947" s="102"/>
      <c r="B12947" s="102"/>
    </row>
    <row r="12948" spans="1:2">
      <c r="A12948" s="102"/>
      <c r="B12948" s="102"/>
    </row>
    <row r="12949" spans="1:2">
      <c r="A12949" s="102"/>
      <c r="B12949" s="102"/>
    </row>
    <row r="12950" spans="1:2">
      <c r="A12950" s="102"/>
      <c r="B12950" s="102"/>
    </row>
    <row r="12951" spans="1:2">
      <c r="A12951" s="102"/>
      <c r="B12951" s="102"/>
    </row>
    <row r="12952" spans="1:2">
      <c r="A12952" s="102"/>
      <c r="B12952" s="102"/>
    </row>
    <row r="12953" spans="1:2">
      <c r="A12953" s="102"/>
      <c r="B12953" s="102"/>
    </row>
    <row r="12954" spans="1:2">
      <c r="A12954" s="102"/>
      <c r="B12954" s="102"/>
    </row>
    <row r="12955" spans="1:2">
      <c r="A12955" s="102"/>
      <c r="B12955" s="102"/>
    </row>
    <row r="12956" spans="1:2">
      <c r="A12956" s="102"/>
      <c r="B12956" s="102"/>
    </row>
    <row r="12957" spans="1:2">
      <c r="A12957" s="102"/>
      <c r="B12957" s="102"/>
    </row>
    <row r="12958" spans="1:2">
      <c r="A12958" s="102"/>
      <c r="B12958" s="102"/>
    </row>
    <row r="12959" spans="1:2">
      <c r="A12959" s="102"/>
      <c r="B12959" s="102"/>
    </row>
    <row r="12960" spans="1:2">
      <c r="A12960" s="102"/>
      <c r="B12960" s="102"/>
    </row>
    <row r="12961" spans="1:2">
      <c r="A12961" s="102"/>
      <c r="B12961" s="102"/>
    </row>
    <row r="12962" spans="1:2">
      <c r="A12962" s="102"/>
      <c r="B12962" s="102"/>
    </row>
    <row r="12963" spans="1:2">
      <c r="A12963" s="102"/>
      <c r="B12963" s="102"/>
    </row>
    <row r="12964" spans="1:2">
      <c r="A12964" s="102"/>
      <c r="B12964" s="102"/>
    </row>
    <row r="12965" spans="1:2">
      <c r="A12965" s="102"/>
      <c r="B12965" s="102"/>
    </row>
    <row r="12966" spans="1:2">
      <c r="A12966" s="102"/>
      <c r="B12966" s="102"/>
    </row>
    <row r="12967" spans="1:2">
      <c r="A12967" s="102"/>
      <c r="B12967" s="102"/>
    </row>
    <row r="12968" spans="1:2">
      <c r="A12968" s="102"/>
      <c r="B12968" s="102"/>
    </row>
    <row r="12969" spans="1:2">
      <c r="A12969" s="102"/>
      <c r="B12969" s="102"/>
    </row>
    <row r="12970" spans="1:2">
      <c r="A12970" s="102"/>
      <c r="B12970" s="102"/>
    </row>
    <row r="12971" spans="1:2">
      <c r="A12971" s="102"/>
      <c r="B12971" s="102"/>
    </row>
    <row r="12972" spans="1:2">
      <c r="A12972" s="102"/>
      <c r="B12972" s="102"/>
    </row>
    <row r="12973" spans="1:2">
      <c r="A12973" s="102"/>
      <c r="B12973" s="102"/>
    </row>
    <row r="12974" spans="1:2">
      <c r="A12974" s="102"/>
      <c r="B12974" s="102"/>
    </row>
    <row r="12975" spans="1:2">
      <c r="A12975" s="102"/>
      <c r="B12975" s="102"/>
    </row>
    <row r="12976" spans="1:2">
      <c r="A12976" s="102"/>
      <c r="B12976" s="102"/>
    </row>
    <row r="12977" spans="1:2">
      <c r="A12977" s="102"/>
      <c r="B12977" s="102"/>
    </row>
    <row r="12978" spans="1:2">
      <c r="A12978" s="102"/>
      <c r="B12978" s="102"/>
    </row>
    <row r="12979" spans="1:2">
      <c r="A12979" s="102"/>
      <c r="B12979" s="102"/>
    </row>
    <row r="12980" spans="1:2">
      <c r="A12980" s="102"/>
      <c r="B12980" s="102"/>
    </row>
    <row r="12981" spans="1:2">
      <c r="A12981" s="102"/>
      <c r="B12981" s="102"/>
    </row>
    <row r="12982" spans="1:2">
      <c r="A12982" s="102"/>
      <c r="B12982" s="102"/>
    </row>
    <row r="12983" spans="1:2">
      <c r="A12983" s="102"/>
      <c r="B12983" s="102"/>
    </row>
    <row r="12984" spans="1:2">
      <c r="A12984" s="102"/>
      <c r="B12984" s="102"/>
    </row>
    <row r="12985" spans="1:2">
      <c r="A12985" s="102"/>
      <c r="B12985" s="102"/>
    </row>
    <row r="12986" spans="1:2">
      <c r="A12986" s="102"/>
      <c r="B12986" s="102"/>
    </row>
    <row r="12987" spans="1:2">
      <c r="A12987" s="102"/>
      <c r="B12987" s="102"/>
    </row>
    <row r="12988" spans="1:2">
      <c r="A12988" s="102"/>
      <c r="B12988" s="102"/>
    </row>
    <row r="12989" spans="1:2">
      <c r="A12989" s="102"/>
      <c r="B12989" s="102"/>
    </row>
    <row r="12990" spans="1:2">
      <c r="A12990" s="102"/>
      <c r="B12990" s="102"/>
    </row>
    <row r="12991" spans="1:2">
      <c r="A12991" s="102"/>
      <c r="B12991" s="102"/>
    </row>
    <row r="12992" spans="1:2">
      <c r="A12992" s="102"/>
      <c r="B12992" s="102"/>
    </row>
    <row r="12993" spans="1:2">
      <c r="A12993" s="102"/>
      <c r="B12993" s="102"/>
    </row>
    <row r="12994" spans="1:2">
      <c r="A12994" s="102"/>
      <c r="B12994" s="102"/>
    </row>
    <row r="12995" spans="1:2">
      <c r="A12995" s="102"/>
      <c r="B12995" s="102"/>
    </row>
    <row r="12996" spans="1:2">
      <c r="A12996" s="102"/>
      <c r="B12996" s="102"/>
    </row>
    <row r="12997" spans="1:2">
      <c r="A12997" s="102"/>
      <c r="B12997" s="102"/>
    </row>
    <row r="12998" spans="1:2">
      <c r="A12998" s="102"/>
      <c r="B12998" s="102"/>
    </row>
    <row r="12999" spans="1:2">
      <c r="A12999" s="102"/>
      <c r="B12999" s="102"/>
    </row>
    <row r="13000" spans="1:2">
      <c r="A13000" s="102"/>
      <c r="B13000" s="102"/>
    </row>
    <row r="13001" spans="1:2">
      <c r="A13001" s="102"/>
      <c r="B13001" s="102"/>
    </row>
    <row r="13002" spans="1:2">
      <c r="A13002" s="102"/>
      <c r="B13002" s="102"/>
    </row>
    <row r="13003" spans="1:2">
      <c r="A13003" s="102"/>
      <c r="B13003" s="102"/>
    </row>
    <row r="13004" spans="1:2">
      <c r="A13004" s="102"/>
      <c r="B13004" s="102"/>
    </row>
    <row r="13005" spans="1:2">
      <c r="A13005" s="102"/>
      <c r="B13005" s="102"/>
    </row>
    <row r="13006" spans="1:2">
      <c r="A13006" s="102"/>
      <c r="B13006" s="102"/>
    </row>
    <row r="13007" spans="1:2">
      <c r="A13007" s="102"/>
      <c r="B13007" s="102"/>
    </row>
    <row r="13008" spans="1:2">
      <c r="A13008" s="102"/>
      <c r="B13008" s="102"/>
    </row>
    <row r="13009" spans="1:2">
      <c r="A13009" s="102"/>
      <c r="B13009" s="102"/>
    </row>
    <row r="13010" spans="1:2">
      <c r="A13010" s="102"/>
      <c r="B13010" s="102"/>
    </row>
    <row r="13011" spans="1:2">
      <c r="A13011" s="102"/>
      <c r="B13011" s="102"/>
    </row>
    <row r="13012" spans="1:2">
      <c r="A13012" s="102"/>
      <c r="B13012" s="102"/>
    </row>
    <row r="13013" spans="1:2">
      <c r="A13013" s="102"/>
      <c r="B13013" s="102"/>
    </row>
    <row r="13014" spans="1:2">
      <c r="A13014" s="102"/>
      <c r="B13014" s="102"/>
    </row>
    <row r="13015" spans="1:2">
      <c r="A13015" s="102"/>
      <c r="B13015" s="102"/>
    </row>
    <row r="13016" spans="1:2">
      <c r="A13016" s="102"/>
      <c r="B13016" s="102"/>
    </row>
    <row r="13017" spans="1:2">
      <c r="A13017" s="102"/>
      <c r="B13017" s="102"/>
    </row>
    <row r="13018" spans="1:2">
      <c r="A13018" s="102"/>
      <c r="B13018" s="102"/>
    </row>
    <row r="13019" spans="1:2">
      <c r="A13019" s="102"/>
      <c r="B13019" s="102"/>
    </row>
    <row r="13020" spans="1:2">
      <c r="A13020" s="102"/>
      <c r="B13020" s="102"/>
    </row>
    <row r="13021" spans="1:2">
      <c r="A13021" s="102"/>
      <c r="B13021" s="102"/>
    </row>
    <row r="13022" spans="1:2">
      <c r="A13022" s="102"/>
      <c r="B13022" s="102"/>
    </row>
    <row r="13023" spans="1:2">
      <c r="A13023" s="102"/>
      <c r="B13023" s="102"/>
    </row>
    <row r="13024" spans="1:2">
      <c r="A13024" s="102"/>
      <c r="B13024" s="102"/>
    </row>
    <row r="13025" spans="1:2">
      <c r="A13025" s="102"/>
      <c r="B13025" s="102"/>
    </row>
    <row r="13026" spans="1:2">
      <c r="A13026" s="102"/>
      <c r="B13026" s="102"/>
    </row>
    <row r="13027" spans="1:2">
      <c r="A13027" s="102"/>
      <c r="B13027" s="102"/>
    </row>
    <row r="13028" spans="1:2">
      <c r="A13028" s="102"/>
      <c r="B13028" s="102"/>
    </row>
    <row r="13029" spans="1:2">
      <c r="A13029" s="102"/>
      <c r="B13029" s="102"/>
    </row>
    <row r="13030" spans="1:2">
      <c r="A13030" s="102"/>
      <c r="B13030" s="102"/>
    </row>
    <row r="13031" spans="1:2">
      <c r="A13031" s="102"/>
      <c r="B13031" s="102"/>
    </row>
    <row r="13032" spans="1:2">
      <c r="A13032" s="102"/>
      <c r="B13032" s="102"/>
    </row>
    <row r="13033" spans="1:2">
      <c r="A13033" s="102"/>
      <c r="B13033" s="102"/>
    </row>
    <row r="13034" spans="1:2">
      <c r="A13034" s="102"/>
      <c r="B13034" s="102"/>
    </row>
    <row r="13035" spans="1:2">
      <c r="A13035" s="102"/>
      <c r="B13035" s="102"/>
    </row>
    <row r="13036" spans="1:2">
      <c r="A13036" s="102"/>
      <c r="B13036" s="102"/>
    </row>
    <row r="13037" spans="1:2">
      <c r="A13037" s="102"/>
      <c r="B13037" s="102"/>
    </row>
    <row r="13038" spans="1:2">
      <c r="A13038" s="102"/>
      <c r="B13038" s="102"/>
    </row>
    <row r="13039" spans="1:2">
      <c r="A13039" s="102"/>
      <c r="B13039" s="102"/>
    </row>
    <row r="13040" spans="1:2">
      <c r="A13040" s="102"/>
      <c r="B13040" s="102"/>
    </row>
    <row r="13041" spans="1:2">
      <c r="A13041" s="102"/>
      <c r="B13041" s="102"/>
    </row>
    <row r="13042" spans="1:2">
      <c r="A13042" s="102"/>
      <c r="B13042" s="102"/>
    </row>
    <row r="13043" spans="1:2">
      <c r="A13043" s="102"/>
      <c r="B13043" s="102"/>
    </row>
    <row r="13044" spans="1:2">
      <c r="A13044" s="102"/>
      <c r="B13044" s="102"/>
    </row>
    <row r="13045" spans="1:2">
      <c r="A13045" s="102"/>
      <c r="B13045" s="102"/>
    </row>
    <row r="13046" spans="1:2">
      <c r="A13046" s="102"/>
      <c r="B13046" s="102"/>
    </row>
    <row r="13047" spans="1:2">
      <c r="A13047" s="102"/>
      <c r="B13047" s="102"/>
    </row>
    <row r="13048" spans="1:2">
      <c r="A13048" s="102"/>
      <c r="B13048" s="102"/>
    </row>
    <row r="13049" spans="1:2">
      <c r="A13049" s="102"/>
      <c r="B13049" s="102"/>
    </row>
    <row r="13050" spans="1:2">
      <c r="A13050" s="102"/>
      <c r="B13050" s="102"/>
    </row>
    <row r="13051" spans="1:2">
      <c r="A13051" s="102"/>
      <c r="B13051" s="102"/>
    </row>
    <row r="13052" spans="1:2">
      <c r="A13052" s="102"/>
      <c r="B13052" s="102"/>
    </row>
    <row r="13053" spans="1:2">
      <c r="A13053" s="102"/>
      <c r="B13053" s="102"/>
    </row>
    <row r="13054" spans="1:2">
      <c r="A13054" s="102"/>
      <c r="B13054" s="102"/>
    </row>
    <row r="13055" spans="1:2">
      <c r="A13055" s="102"/>
      <c r="B13055" s="102"/>
    </row>
    <row r="13056" spans="1:2">
      <c r="A13056" s="102"/>
      <c r="B13056" s="102"/>
    </row>
    <row r="13057" spans="1:2">
      <c r="A13057" s="102"/>
      <c r="B13057" s="102"/>
    </row>
    <row r="13058" spans="1:2">
      <c r="A13058" s="102"/>
      <c r="B13058" s="102"/>
    </row>
    <row r="13059" spans="1:2">
      <c r="A13059" s="102"/>
      <c r="B13059" s="102"/>
    </row>
    <row r="13060" spans="1:2">
      <c r="A13060" s="102"/>
      <c r="B13060" s="102"/>
    </row>
    <row r="13061" spans="1:2">
      <c r="A13061" s="102"/>
      <c r="B13061" s="102"/>
    </row>
    <row r="13062" spans="1:2">
      <c r="A13062" s="102"/>
      <c r="B13062" s="102"/>
    </row>
    <row r="13063" spans="1:2">
      <c r="A13063" s="102"/>
      <c r="B13063" s="102"/>
    </row>
    <row r="13064" spans="1:2">
      <c r="A13064" s="102"/>
      <c r="B13064" s="102"/>
    </row>
    <row r="13065" spans="1:2">
      <c r="A13065" s="102"/>
      <c r="B13065" s="102"/>
    </row>
    <row r="13066" spans="1:2">
      <c r="A13066" s="102"/>
      <c r="B13066" s="102"/>
    </row>
    <row r="13067" spans="1:2">
      <c r="A13067" s="102"/>
      <c r="B13067" s="102"/>
    </row>
    <row r="13068" spans="1:2">
      <c r="A13068" s="102"/>
      <c r="B13068" s="102"/>
    </row>
    <row r="13069" spans="1:2">
      <c r="A13069" s="102"/>
      <c r="B13069" s="102"/>
    </row>
    <row r="13070" spans="1:2">
      <c r="A13070" s="102"/>
      <c r="B13070" s="102"/>
    </row>
    <row r="13071" spans="1:2">
      <c r="A13071" s="102"/>
      <c r="B13071" s="102"/>
    </row>
    <row r="13072" spans="1:2">
      <c r="A13072" s="102"/>
      <c r="B13072" s="102"/>
    </row>
    <row r="13073" spans="1:2">
      <c r="A13073" s="102"/>
      <c r="B13073" s="102"/>
    </row>
    <row r="13074" spans="1:2">
      <c r="A13074" s="102"/>
      <c r="B13074" s="102"/>
    </row>
    <row r="13075" spans="1:2">
      <c r="A13075" s="102"/>
      <c r="B13075" s="102"/>
    </row>
    <row r="13076" spans="1:2">
      <c r="A13076" s="102"/>
      <c r="B13076" s="102"/>
    </row>
    <row r="13077" spans="1:2">
      <c r="A13077" s="102"/>
      <c r="B13077" s="102"/>
    </row>
    <row r="13078" spans="1:2">
      <c r="A13078" s="102"/>
      <c r="B13078" s="102"/>
    </row>
    <row r="13079" spans="1:2">
      <c r="A13079" s="102"/>
      <c r="B13079" s="102"/>
    </row>
    <row r="13080" spans="1:2">
      <c r="A13080" s="102"/>
      <c r="B13080" s="102"/>
    </row>
    <row r="13081" spans="1:2">
      <c r="A13081" s="102"/>
      <c r="B13081" s="102"/>
    </row>
    <row r="13082" spans="1:2">
      <c r="A13082" s="102"/>
      <c r="B13082" s="102"/>
    </row>
    <row r="13083" spans="1:2">
      <c r="A13083" s="102"/>
      <c r="B13083" s="102"/>
    </row>
    <row r="13084" spans="1:2">
      <c r="A13084" s="102"/>
      <c r="B13084" s="102"/>
    </row>
    <row r="13085" spans="1:2">
      <c r="A13085" s="102"/>
      <c r="B13085" s="102"/>
    </row>
    <row r="13086" spans="1:2">
      <c r="A13086" s="102"/>
      <c r="B13086" s="102"/>
    </row>
    <row r="13087" spans="1:2">
      <c r="A13087" s="102"/>
      <c r="B13087" s="102"/>
    </row>
    <row r="13088" spans="1:2">
      <c r="A13088" s="102"/>
      <c r="B13088" s="102"/>
    </row>
    <row r="13089" spans="1:2">
      <c r="A13089" s="102"/>
      <c r="B13089" s="102"/>
    </row>
    <row r="13090" spans="1:2">
      <c r="A13090" s="102"/>
      <c r="B13090" s="102"/>
    </row>
    <row r="13091" spans="1:2">
      <c r="A13091" s="102"/>
      <c r="B13091" s="102"/>
    </row>
    <row r="13092" spans="1:2">
      <c r="A13092" s="102"/>
      <c r="B13092" s="102"/>
    </row>
    <row r="13093" spans="1:2">
      <c r="A13093" s="102"/>
      <c r="B13093" s="102"/>
    </row>
    <row r="13094" spans="1:2">
      <c r="A13094" s="102"/>
      <c r="B13094" s="102"/>
    </row>
    <row r="13095" spans="1:2">
      <c r="A13095" s="102"/>
      <c r="B13095" s="102"/>
    </row>
    <row r="13096" spans="1:2">
      <c r="A13096" s="102"/>
      <c r="B13096" s="102"/>
    </row>
    <row r="13097" spans="1:2">
      <c r="A13097" s="102"/>
      <c r="B13097" s="102"/>
    </row>
    <row r="13098" spans="1:2">
      <c r="A13098" s="102"/>
      <c r="B13098" s="102"/>
    </row>
    <row r="13099" spans="1:2">
      <c r="A13099" s="102"/>
      <c r="B13099" s="102"/>
    </row>
    <row r="13100" spans="1:2">
      <c r="A13100" s="102"/>
      <c r="B13100" s="102"/>
    </row>
    <row r="13101" spans="1:2">
      <c r="A13101" s="102"/>
      <c r="B13101" s="102"/>
    </row>
    <row r="13102" spans="1:2">
      <c r="A13102" s="102"/>
      <c r="B13102" s="102"/>
    </row>
    <row r="13103" spans="1:2">
      <c r="A13103" s="102"/>
      <c r="B13103" s="102"/>
    </row>
    <row r="13104" spans="1:2">
      <c r="A13104" s="102"/>
      <c r="B13104" s="102"/>
    </row>
    <row r="13105" spans="1:2">
      <c r="A13105" s="102"/>
      <c r="B13105" s="102"/>
    </row>
    <row r="13106" spans="1:2">
      <c r="A13106" s="102"/>
      <c r="B13106" s="102"/>
    </row>
    <row r="13107" spans="1:2">
      <c r="A13107" s="102"/>
      <c r="B13107" s="102"/>
    </row>
    <row r="13108" spans="1:2">
      <c r="A13108" s="102"/>
      <c r="B13108" s="102"/>
    </row>
    <row r="13109" spans="1:2">
      <c r="A13109" s="102"/>
      <c r="B13109" s="102"/>
    </row>
    <row r="13110" spans="1:2">
      <c r="A13110" s="102"/>
      <c r="B13110" s="102"/>
    </row>
    <row r="13111" spans="1:2">
      <c r="A13111" s="102"/>
      <c r="B13111" s="102"/>
    </row>
    <row r="13112" spans="1:2">
      <c r="A13112" s="102"/>
      <c r="B13112" s="102"/>
    </row>
    <row r="13113" spans="1:2">
      <c r="A13113" s="102"/>
      <c r="B13113" s="102"/>
    </row>
    <row r="13114" spans="1:2">
      <c r="A13114" s="102"/>
      <c r="B13114" s="102"/>
    </row>
    <row r="13115" spans="1:2">
      <c r="A13115" s="102"/>
      <c r="B13115" s="102"/>
    </row>
    <row r="13116" spans="1:2">
      <c r="A13116" s="102"/>
      <c r="B13116" s="102"/>
    </row>
    <row r="13117" spans="1:2">
      <c r="A13117" s="102"/>
      <c r="B13117" s="102"/>
    </row>
    <row r="13118" spans="1:2">
      <c r="A13118" s="102"/>
      <c r="B13118" s="102"/>
    </row>
    <row r="13119" spans="1:2">
      <c r="A13119" s="102"/>
      <c r="B13119" s="102"/>
    </row>
    <row r="13120" spans="1:2">
      <c r="A13120" s="102"/>
      <c r="B13120" s="102"/>
    </row>
    <row r="13121" spans="1:2">
      <c r="A13121" s="102"/>
      <c r="B13121" s="102"/>
    </row>
    <row r="13122" spans="1:2">
      <c r="A13122" s="102"/>
      <c r="B13122" s="102"/>
    </row>
    <row r="13123" spans="1:2">
      <c r="A13123" s="102"/>
      <c r="B13123" s="102"/>
    </row>
    <row r="13124" spans="1:2">
      <c r="A13124" s="102"/>
      <c r="B13124" s="102"/>
    </row>
    <row r="13125" spans="1:2">
      <c r="A13125" s="102"/>
      <c r="B13125" s="102"/>
    </row>
    <row r="13126" spans="1:2">
      <c r="A13126" s="102"/>
      <c r="B13126" s="102"/>
    </row>
    <row r="13127" spans="1:2">
      <c r="A13127" s="102"/>
      <c r="B13127" s="102"/>
    </row>
    <row r="13128" spans="1:2">
      <c r="A13128" s="102"/>
      <c r="B13128" s="102"/>
    </row>
    <row r="13129" spans="1:2">
      <c r="A13129" s="102"/>
      <c r="B13129" s="102"/>
    </row>
    <row r="13130" spans="1:2">
      <c r="A13130" s="102"/>
      <c r="B13130" s="102"/>
    </row>
    <row r="13131" spans="1:2">
      <c r="A13131" s="102"/>
      <c r="B13131" s="102"/>
    </row>
    <row r="13132" spans="1:2">
      <c r="A13132" s="102"/>
      <c r="B13132" s="102"/>
    </row>
    <row r="13133" spans="1:2">
      <c r="A13133" s="102"/>
      <c r="B13133" s="102"/>
    </row>
    <row r="13134" spans="1:2">
      <c r="A13134" s="102"/>
      <c r="B13134" s="102"/>
    </row>
    <row r="13135" spans="1:2">
      <c r="A13135" s="102"/>
      <c r="B13135" s="102"/>
    </row>
    <row r="13136" spans="1:2">
      <c r="A13136" s="102"/>
      <c r="B13136" s="102"/>
    </row>
    <row r="13137" spans="1:2">
      <c r="A13137" s="102"/>
      <c r="B13137" s="102"/>
    </row>
    <row r="13138" spans="1:2">
      <c r="A13138" s="102"/>
      <c r="B13138" s="102"/>
    </row>
    <row r="13139" spans="1:2">
      <c r="A13139" s="102"/>
      <c r="B13139" s="102"/>
    </row>
    <row r="13140" spans="1:2">
      <c r="A13140" s="102"/>
      <c r="B13140" s="102"/>
    </row>
    <row r="13141" spans="1:2">
      <c r="A13141" s="102"/>
      <c r="B13141" s="102"/>
    </row>
    <row r="13142" spans="1:2">
      <c r="A13142" s="102"/>
      <c r="B13142" s="102"/>
    </row>
    <row r="13143" spans="1:2">
      <c r="A13143" s="102"/>
      <c r="B13143" s="102"/>
    </row>
    <row r="13144" spans="1:2">
      <c r="A13144" s="102"/>
      <c r="B13144" s="102"/>
    </row>
    <row r="13145" spans="1:2">
      <c r="A13145" s="102"/>
      <c r="B13145" s="102"/>
    </row>
    <row r="13146" spans="1:2">
      <c r="A13146" s="102"/>
      <c r="B13146" s="102"/>
    </row>
    <row r="13147" spans="1:2">
      <c r="A13147" s="102"/>
      <c r="B13147" s="102"/>
    </row>
    <row r="13148" spans="1:2">
      <c r="A13148" s="102"/>
      <c r="B13148" s="102"/>
    </row>
    <row r="13149" spans="1:2">
      <c r="A13149" s="102"/>
      <c r="B13149" s="102"/>
    </row>
    <row r="13150" spans="1:2">
      <c r="A13150" s="102"/>
      <c r="B13150" s="102"/>
    </row>
    <row r="13151" spans="1:2">
      <c r="A13151" s="102"/>
      <c r="B13151" s="102"/>
    </row>
    <row r="13152" spans="1:2">
      <c r="A13152" s="102"/>
      <c r="B13152" s="102"/>
    </row>
    <row r="13153" spans="1:2">
      <c r="A13153" s="102"/>
      <c r="B13153" s="102"/>
    </row>
    <row r="13154" spans="1:2">
      <c r="A13154" s="102"/>
      <c r="B13154" s="102"/>
    </row>
    <row r="13155" spans="1:2">
      <c r="A13155" s="102"/>
      <c r="B13155" s="102"/>
    </row>
    <row r="13156" spans="1:2">
      <c r="A13156" s="102"/>
      <c r="B13156" s="102"/>
    </row>
    <row r="13157" spans="1:2">
      <c r="A13157" s="102"/>
      <c r="B13157" s="102"/>
    </row>
    <row r="13158" spans="1:2">
      <c r="A13158" s="102"/>
      <c r="B13158" s="102"/>
    </row>
    <row r="13159" spans="1:2">
      <c r="A13159" s="102"/>
      <c r="B13159" s="102"/>
    </row>
    <row r="13160" spans="1:2">
      <c r="A13160" s="102"/>
      <c r="B13160" s="102"/>
    </row>
    <row r="13161" spans="1:2">
      <c r="A13161" s="102"/>
      <c r="B13161" s="102"/>
    </row>
    <row r="13162" spans="1:2">
      <c r="A13162" s="102"/>
      <c r="B13162" s="102"/>
    </row>
    <row r="13163" spans="1:2">
      <c r="A13163" s="102"/>
      <c r="B13163" s="102"/>
    </row>
    <row r="13164" spans="1:2">
      <c r="A13164" s="102"/>
      <c r="B13164" s="102"/>
    </row>
    <row r="13165" spans="1:2">
      <c r="A13165" s="102"/>
      <c r="B13165" s="102"/>
    </row>
    <row r="13166" spans="1:2">
      <c r="A13166" s="102"/>
      <c r="B13166" s="102"/>
    </row>
    <row r="13167" spans="1:2">
      <c r="A13167" s="102"/>
      <c r="B13167" s="102"/>
    </row>
    <row r="13168" spans="1:2">
      <c r="A13168" s="102"/>
      <c r="B13168" s="102"/>
    </row>
    <row r="13169" spans="1:2">
      <c r="A13169" s="102"/>
      <c r="B13169" s="102"/>
    </row>
    <row r="13170" spans="1:2">
      <c r="A13170" s="102"/>
      <c r="B13170" s="102"/>
    </row>
    <row r="13171" spans="1:2">
      <c r="A13171" s="102"/>
      <c r="B13171" s="102"/>
    </row>
    <row r="13172" spans="1:2">
      <c r="A13172" s="102"/>
      <c r="B13172" s="102"/>
    </row>
    <row r="13173" spans="1:2">
      <c r="A13173" s="102"/>
      <c r="B13173" s="102"/>
    </row>
    <row r="13174" spans="1:2">
      <c r="A13174" s="102"/>
      <c r="B13174" s="102"/>
    </row>
    <row r="13175" spans="1:2">
      <c r="A13175" s="102"/>
      <c r="B13175" s="102"/>
    </row>
    <row r="13176" spans="1:2">
      <c r="A13176" s="102"/>
      <c r="B13176" s="102"/>
    </row>
    <row r="13177" spans="1:2">
      <c r="A13177" s="102"/>
      <c r="B13177" s="102"/>
    </row>
    <row r="13178" spans="1:2">
      <c r="A13178" s="102"/>
      <c r="B13178" s="102"/>
    </row>
    <row r="13179" spans="1:2">
      <c r="A13179" s="102"/>
      <c r="B13179" s="102"/>
    </row>
    <row r="13180" spans="1:2">
      <c r="A13180" s="102"/>
      <c r="B13180" s="102"/>
    </row>
    <row r="13181" spans="1:2">
      <c r="A13181" s="102"/>
      <c r="B13181" s="102"/>
    </row>
    <row r="13182" spans="1:2">
      <c r="A13182" s="102"/>
      <c r="B13182" s="102"/>
    </row>
    <row r="13183" spans="1:2">
      <c r="A13183" s="102"/>
      <c r="B13183" s="102"/>
    </row>
    <row r="13184" spans="1:2">
      <c r="A13184" s="102"/>
      <c r="B13184" s="102"/>
    </row>
    <row r="13185" spans="1:2">
      <c r="A13185" s="102"/>
      <c r="B13185" s="102"/>
    </row>
    <row r="13186" spans="1:2">
      <c r="A13186" s="102"/>
      <c r="B13186" s="102"/>
    </row>
    <row r="13187" spans="1:2">
      <c r="A13187" s="102"/>
      <c r="B13187" s="102"/>
    </row>
    <row r="13188" spans="1:2">
      <c r="A13188" s="102"/>
      <c r="B13188" s="102"/>
    </row>
    <row r="13189" spans="1:2">
      <c r="A13189" s="102"/>
      <c r="B13189" s="102"/>
    </row>
    <row r="13190" spans="1:2">
      <c r="A13190" s="102"/>
      <c r="B13190" s="102"/>
    </row>
    <row r="13191" spans="1:2">
      <c r="A13191" s="102"/>
      <c r="B13191" s="102"/>
    </row>
    <row r="13192" spans="1:2">
      <c r="A13192" s="102"/>
      <c r="B13192" s="102"/>
    </row>
    <row r="13193" spans="1:2">
      <c r="A13193" s="102"/>
      <c r="B13193" s="102"/>
    </row>
    <row r="13194" spans="1:2">
      <c r="A13194" s="102"/>
      <c r="B13194" s="102"/>
    </row>
    <row r="13195" spans="1:2">
      <c r="A13195" s="102"/>
      <c r="B13195" s="102"/>
    </row>
    <row r="13196" spans="1:2">
      <c r="A13196" s="102"/>
      <c r="B13196" s="102"/>
    </row>
    <row r="13197" spans="1:2">
      <c r="A13197" s="102"/>
      <c r="B13197" s="102"/>
    </row>
    <row r="13198" spans="1:2">
      <c r="A13198" s="102"/>
      <c r="B13198" s="102"/>
    </row>
    <row r="13199" spans="1:2">
      <c r="A13199" s="102"/>
      <c r="B13199" s="102"/>
    </row>
    <row r="13200" spans="1:2">
      <c r="A13200" s="102"/>
      <c r="B13200" s="102"/>
    </row>
    <row r="13201" spans="1:2">
      <c r="A13201" s="102"/>
      <c r="B13201" s="102"/>
    </row>
    <row r="13202" spans="1:2">
      <c r="A13202" s="102"/>
      <c r="B13202" s="102"/>
    </row>
    <row r="13203" spans="1:2">
      <c r="A13203" s="102"/>
      <c r="B13203" s="102"/>
    </row>
    <row r="13204" spans="1:2">
      <c r="A13204" s="102"/>
      <c r="B13204" s="102"/>
    </row>
    <row r="13205" spans="1:2">
      <c r="A13205" s="102"/>
      <c r="B13205" s="102"/>
    </row>
    <row r="13206" spans="1:2">
      <c r="A13206" s="102"/>
      <c r="B13206" s="102"/>
    </row>
    <row r="13207" spans="1:2">
      <c r="A13207" s="102"/>
      <c r="B13207" s="102"/>
    </row>
    <row r="13208" spans="1:2">
      <c r="A13208" s="102"/>
      <c r="B13208" s="102"/>
    </row>
    <row r="13209" spans="1:2">
      <c r="A13209" s="102"/>
      <c r="B13209" s="102"/>
    </row>
    <row r="13210" spans="1:2">
      <c r="A13210" s="102"/>
      <c r="B13210" s="102"/>
    </row>
    <row r="13211" spans="1:2">
      <c r="A13211" s="102"/>
      <c r="B13211" s="102"/>
    </row>
    <row r="13212" spans="1:2">
      <c r="A13212" s="102"/>
      <c r="B13212" s="102"/>
    </row>
    <row r="13213" spans="1:2">
      <c r="A13213" s="102"/>
      <c r="B13213" s="102"/>
    </row>
    <row r="13214" spans="1:2">
      <c r="A13214" s="102"/>
      <c r="B13214" s="102"/>
    </row>
    <row r="13215" spans="1:2">
      <c r="A13215" s="102"/>
      <c r="B13215" s="102"/>
    </row>
    <row r="13216" spans="1:2">
      <c r="A13216" s="102"/>
      <c r="B13216" s="102"/>
    </row>
    <row r="13217" spans="1:2">
      <c r="A13217" s="102"/>
      <c r="B13217" s="102"/>
    </row>
    <row r="13218" spans="1:2">
      <c r="A13218" s="102"/>
      <c r="B13218" s="102"/>
    </row>
    <row r="13219" spans="1:2">
      <c r="A13219" s="102"/>
      <c r="B13219" s="102"/>
    </row>
    <row r="13220" spans="1:2">
      <c r="A13220" s="102"/>
      <c r="B13220" s="102"/>
    </row>
    <row r="13221" spans="1:2">
      <c r="A13221" s="102"/>
      <c r="B13221" s="102"/>
    </row>
    <row r="13222" spans="1:2">
      <c r="A13222" s="102"/>
      <c r="B13222" s="102"/>
    </row>
    <row r="13223" spans="1:2">
      <c r="A13223" s="102"/>
      <c r="B13223" s="102"/>
    </row>
    <row r="13224" spans="1:2">
      <c r="A13224" s="102"/>
      <c r="B13224" s="102"/>
    </row>
    <row r="13225" spans="1:2">
      <c r="A13225" s="102"/>
      <c r="B13225" s="102"/>
    </row>
    <row r="13226" spans="1:2">
      <c r="A13226" s="102"/>
      <c r="B13226" s="102"/>
    </row>
    <row r="13227" spans="1:2">
      <c r="A13227" s="102"/>
      <c r="B13227" s="102"/>
    </row>
    <row r="13228" spans="1:2">
      <c r="A13228" s="102"/>
      <c r="B13228" s="102"/>
    </row>
    <row r="13229" spans="1:2">
      <c r="A13229" s="102"/>
      <c r="B13229" s="102"/>
    </row>
    <row r="13230" spans="1:2">
      <c r="A13230" s="102"/>
      <c r="B13230" s="102"/>
    </row>
    <row r="13231" spans="1:2">
      <c r="A13231" s="102"/>
      <c r="B13231" s="102"/>
    </row>
    <row r="13232" spans="1:2">
      <c r="A13232" s="102"/>
      <c r="B13232" s="102"/>
    </row>
    <row r="13233" spans="1:2">
      <c r="A13233" s="102"/>
      <c r="B13233" s="102"/>
    </row>
    <row r="13234" spans="1:2">
      <c r="A13234" s="102"/>
      <c r="B13234" s="102"/>
    </row>
    <row r="13235" spans="1:2">
      <c r="A13235" s="102"/>
      <c r="B13235" s="102"/>
    </row>
    <row r="13236" spans="1:2">
      <c r="A13236" s="102"/>
      <c r="B13236" s="102"/>
    </row>
    <row r="13237" spans="1:2">
      <c r="A13237" s="102"/>
      <c r="B13237" s="102"/>
    </row>
    <row r="13238" spans="1:2">
      <c r="A13238" s="102"/>
      <c r="B13238" s="102"/>
    </row>
    <row r="13239" spans="1:2">
      <c r="A13239" s="102"/>
      <c r="B13239" s="102"/>
    </row>
    <row r="13240" spans="1:2">
      <c r="A13240" s="102"/>
      <c r="B13240" s="102"/>
    </row>
    <row r="13241" spans="1:2">
      <c r="A13241" s="102"/>
      <c r="B13241" s="102"/>
    </row>
    <row r="13242" spans="1:2">
      <c r="A13242" s="102"/>
      <c r="B13242" s="102"/>
    </row>
    <row r="13243" spans="1:2">
      <c r="A13243" s="102"/>
      <c r="B13243" s="102"/>
    </row>
    <row r="13244" spans="1:2">
      <c r="A13244" s="102"/>
      <c r="B13244" s="102"/>
    </row>
    <row r="13245" spans="1:2">
      <c r="A13245" s="102"/>
      <c r="B13245" s="102"/>
    </row>
    <row r="13246" spans="1:2">
      <c r="A13246" s="102"/>
      <c r="B13246" s="102"/>
    </row>
    <row r="13247" spans="1:2">
      <c r="A13247" s="102"/>
      <c r="B13247" s="102"/>
    </row>
    <row r="13248" spans="1:2">
      <c r="A13248" s="102"/>
      <c r="B13248" s="102"/>
    </row>
    <row r="13249" spans="1:2">
      <c r="A13249" s="102"/>
      <c r="B13249" s="102"/>
    </row>
    <row r="13250" spans="1:2">
      <c r="A13250" s="102"/>
      <c r="B13250" s="102"/>
    </row>
    <row r="13251" spans="1:2">
      <c r="A13251" s="102"/>
      <c r="B13251" s="102"/>
    </row>
    <row r="13252" spans="1:2">
      <c r="A13252" s="102"/>
      <c r="B13252" s="102"/>
    </row>
    <row r="13253" spans="1:2">
      <c r="A13253" s="102"/>
      <c r="B13253" s="102"/>
    </row>
    <row r="13254" spans="1:2">
      <c r="A13254" s="102"/>
      <c r="B13254" s="102"/>
    </row>
    <row r="13255" spans="1:2">
      <c r="A13255" s="102"/>
      <c r="B13255" s="102"/>
    </row>
    <row r="13256" spans="1:2">
      <c r="A13256" s="102"/>
      <c r="B13256" s="102"/>
    </row>
    <row r="13257" spans="1:2">
      <c r="A13257" s="102"/>
      <c r="B13257" s="102"/>
    </row>
    <row r="13258" spans="1:2">
      <c r="A13258" s="102"/>
      <c r="B13258" s="102"/>
    </row>
    <row r="13259" spans="1:2">
      <c r="A13259" s="102"/>
      <c r="B13259" s="102"/>
    </row>
    <row r="13260" spans="1:2">
      <c r="A13260" s="102"/>
      <c r="B13260" s="102"/>
    </row>
    <row r="13261" spans="1:2">
      <c r="A13261" s="102"/>
      <c r="B13261" s="102"/>
    </row>
    <row r="13262" spans="1:2">
      <c r="A13262" s="102"/>
      <c r="B13262" s="102"/>
    </row>
    <row r="13263" spans="1:2">
      <c r="A13263" s="102"/>
      <c r="B13263" s="102"/>
    </row>
    <row r="13264" spans="1:2">
      <c r="A13264" s="102"/>
      <c r="B13264" s="102"/>
    </row>
    <row r="13265" spans="1:2">
      <c r="A13265" s="102"/>
      <c r="B13265" s="102"/>
    </row>
    <row r="13266" spans="1:2">
      <c r="A13266" s="102"/>
      <c r="B13266" s="102"/>
    </row>
    <row r="13267" spans="1:2">
      <c r="A13267" s="102"/>
      <c r="B13267" s="102"/>
    </row>
    <row r="13268" spans="1:2">
      <c r="A13268" s="102"/>
      <c r="B13268" s="102"/>
    </row>
    <row r="13269" spans="1:2">
      <c r="A13269" s="102"/>
      <c r="B13269" s="102"/>
    </row>
    <row r="13270" spans="1:2">
      <c r="A13270" s="102"/>
      <c r="B13270" s="102"/>
    </row>
    <row r="13271" spans="1:2">
      <c r="A13271" s="102"/>
      <c r="B13271" s="102"/>
    </row>
    <row r="13272" spans="1:2">
      <c r="A13272" s="102"/>
      <c r="B13272" s="102"/>
    </row>
    <row r="13273" spans="1:2">
      <c r="A13273" s="102"/>
      <c r="B13273" s="102"/>
    </row>
    <row r="13274" spans="1:2">
      <c r="A13274" s="102"/>
      <c r="B13274" s="102"/>
    </row>
    <row r="13275" spans="1:2">
      <c r="A13275" s="102"/>
      <c r="B13275" s="102"/>
    </row>
    <row r="13276" spans="1:2">
      <c r="A13276" s="102"/>
      <c r="B13276" s="102"/>
    </row>
    <row r="13277" spans="1:2">
      <c r="A13277" s="102"/>
      <c r="B13277" s="102"/>
    </row>
    <row r="13278" spans="1:2">
      <c r="A13278" s="102"/>
      <c r="B13278" s="102"/>
    </row>
    <row r="13279" spans="1:2">
      <c r="A13279" s="102"/>
      <c r="B13279" s="102"/>
    </row>
    <row r="13280" spans="1:2">
      <c r="A13280" s="102"/>
      <c r="B13280" s="102"/>
    </row>
    <row r="13281" spans="1:2">
      <c r="A13281" s="102"/>
      <c r="B13281" s="102"/>
    </row>
    <row r="13282" spans="1:2">
      <c r="A13282" s="102"/>
      <c r="B13282" s="102"/>
    </row>
    <row r="13283" spans="1:2">
      <c r="A13283" s="102"/>
      <c r="B13283" s="102"/>
    </row>
    <row r="13284" spans="1:2">
      <c r="A13284" s="102"/>
      <c r="B13284" s="102"/>
    </row>
    <row r="13285" spans="1:2">
      <c r="A13285" s="102"/>
      <c r="B13285" s="102"/>
    </row>
    <row r="13286" spans="1:2">
      <c r="A13286" s="102"/>
      <c r="B13286" s="102"/>
    </row>
    <row r="13287" spans="1:2">
      <c r="A13287" s="102"/>
      <c r="B13287" s="102"/>
    </row>
    <row r="13288" spans="1:2">
      <c r="A13288" s="102"/>
      <c r="B13288" s="102"/>
    </row>
    <row r="13289" spans="1:2">
      <c r="A13289" s="102"/>
      <c r="B13289" s="102"/>
    </row>
    <row r="13290" spans="1:2">
      <c r="A13290" s="102"/>
      <c r="B13290" s="102"/>
    </row>
    <row r="13291" spans="1:2">
      <c r="A13291" s="102"/>
      <c r="B13291" s="102"/>
    </row>
    <row r="13292" spans="1:2">
      <c r="A13292" s="102"/>
      <c r="B13292" s="102"/>
    </row>
    <row r="13293" spans="1:2">
      <c r="A13293" s="102"/>
      <c r="B13293" s="102"/>
    </row>
    <row r="13294" spans="1:2">
      <c r="A13294" s="102"/>
      <c r="B13294" s="102"/>
    </row>
    <row r="13295" spans="1:2">
      <c r="A13295" s="102"/>
      <c r="B13295" s="102"/>
    </row>
    <row r="13296" spans="1:2">
      <c r="A13296" s="102"/>
      <c r="B13296" s="102"/>
    </row>
    <row r="13297" spans="1:2">
      <c r="A13297" s="102"/>
      <c r="B13297" s="102"/>
    </row>
    <row r="13298" spans="1:2">
      <c r="A13298" s="102"/>
      <c r="B13298" s="102"/>
    </row>
    <row r="13299" spans="1:2">
      <c r="A13299" s="102"/>
      <c r="B13299" s="102"/>
    </row>
    <row r="13300" spans="1:2">
      <c r="A13300" s="102"/>
      <c r="B13300" s="102"/>
    </row>
    <row r="13301" spans="1:2">
      <c r="A13301" s="102"/>
      <c r="B13301" s="102"/>
    </row>
    <row r="13302" spans="1:2">
      <c r="A13302" s="102"/>
      <c r="B13302" s="102"/>
    </row>
    <row r="13303" spans="1:2">
      <c r="A13303" s="102"/>
      <c r="B13303" s="102"/>
    </row>
    <row r="13304" spans="1:2">
      <c r="A13304" s="102"/>
      <c r="B13304" s="102"/>
    </row>
    <row r="13305" spans="1:2">
      <c r="A13305" s="102"/>
      <c r="B13305" s="102"/>
    </row>
    <row r="13306" spans="1:2">
      <c r="A13306" s="102"/>
      <c r="B13306" s="102"/>
    </row>
    <row r="13307" spans="1:2">
      <c r="A13307" s="102"/>
      <c r="B13307" s="102"/>
    </row>
    <row r="13308" spans="1:2">
      <c r="A13308" s="102"/>
      <c r="B13308" s="102"/>
    </row>
    <row r="13309" spans="1:2">
      <c r="A13309" s="102"/>
      <c r="B13309" s="102"/>
    </row>
    <row r="13310" spans="1:2">
      <c r="A13310" s="102"/>
      <c r="B13310" s="102"/>
    </row>
    <row r="13311" spans="1:2">
      <c r="A13311" s="102"/>
      <c r="B13311" s="102"/>
    </row>
    <row r="13312" spans="1:2">
      <c r="A13312" s="102"/>
      <c r="B13312" s="102"/>
    </row>
    <row r="13313" spans="1:2">
      <c r="A13313" s="102"/>
      <c r="B13313" s="102"/>
    </row>
    <row r="13314" spans="1:2">
      <c r="A13314" s="102"/>
      <c r="B13314" s="102"/>
    </row>
    <row r="13315" spans="1:2">
      <c r="A13315" s="102"/>
      <c r="B13315" s="102"/>
    </row>
    <row r="13316" spans="1:2">
      <c r="A13316" s="102"/>
      <c r="B13316" s="102"/>
    </row>
    <row r="13317" spans="1:2">
      <c r="A13317" s="102"/>
      <c r="B13317" s="102"/>
    </row>
    <row r="13318" spans="1:2">
      <c r="A13318" s="102"/>
      <c r="B13318" s="102"/>
    </row>
    <row r="13319" spans="1:2">
      <c r="A13319" s="102"/>
      <c r="B13319" s="102"/>
    </row>
    <row r="13320" spans="1:2">
      <c r="A13320" s="102"/>
      <c r="B13320" s="102"/>
    </row>
    <row r="13321" spans="1:2">
      <c r="A13321" s="102"/>
      <c r="B13321" s="102"/>
    </row>
    <row r="13322" spans="1:2">
      <c r="A13322" s="102"/>
      <c r="B13322" s="102"/>
    </row>
    <row r="13323" spans="1:2">
      <c r="A13323" s="102"/>
      <c r="B13323" s="102"/>
    </row>
    <row r="13324" spans="1:2">
      <c r="A13324" s="102"/>
      <c r="B13324" s="102"/>
    </row>
    <row r="13325" spans="1:2">
      <c r="A13325" s="102"/>
      <c r="B13325" s="102"/>
    </row>
    <row r="13326" spans="1:2">
      <c r="A13326" s="102"/>
      <c r="B13326" s="102"/>
    </row>
    <row r="13327" spans="1:2">
      <c r="A13327" s="102"/>
      <c r="B13327" s="102"/>
    </row>
    <row r="13328" spans="1:2">
      <c r="A13328" s="102"/>
      <c r="B13328" s="102"/>
    </row>
    <row r="13329" spans="1:2">
      <c r="A13329" s="102"/>
      <c r="B13329" s="102"/>
    </row>
    <row r="13330" spans="1:2">
      <c r="A13330" s="102"/>
      <c r="B13330" s="102"/>
    </row>
    <row r="13331" spans="1:2">
      <c r="A13331" s="102"/>
      <c r="B13331" s="102"/>
    </row>
    <row r="13332" spans="1:2">
      <c r="A13332" s="102"/>
      <c r="B13332" s="102"/>
    </row>
    <row r="13333" spans="1:2">
      <c r="A13333" s="102"/>
      <c r="B13333" s="102"/>
    </row>
    <row r="13334" spans="1:2">
      <c r="A13334" s="102"/>
      <c r="B13334" s="102"/>
    </row>
    <row r="13335" spans="1:2">
      <c r="A13335" s="102"/>
      <c r="B13335" s="102"/>
    </row>
    <row r="13336" spans="1:2">
      <c r="A13336" s="102"/>
      <c r="B13336" s="102"/>
    </row>
    <row r="13337" spans="1:2">
      <c r="A13337" s="102"/>
      <c r="B13337" s="102"/>
    </row>
    <row r="13338" spans="1:2">
      <c r="A13338" s="102"/>
      <c r="B13338" s="102"/>
    </row>
    <row r="13339" spans="1:2">
      <c r="A13339" s="102"/>
      <c r="B13339" s="102"/>
    </row>
    <row r="13340" spans="1:2">
      <c r="A13340" s="102"/>
      <c r="B13340" s="102"/>
    </row>
    <row r="13341" spans="1:2">
      <c r="A13341" s="102"/>
      <c r="B13341" s="102"/>
    </row>
    <row r="13342" spans="1:2">
      <c r="A13342" s="102"/>
      <c r="B13342" s="102"/>
    </row>
    <row r="13343" spans="1:2">
      <c r="A13343" s="102"/>
      <c r="B13343" s="102"/>
    </row>
    <row r="13344" spans="1:2">
      <c r="A13344" s="102"/>
      <c r="B13344" s="102"/>
    </row>
    <row r="13345" spans="1:2">
      <c r="A13345" s="102"/>
      <c r="B13345" s="102"/>
    </row>
    <row r="13346" spans="1:2">
      <c r="A13346" s="102"/>
      <c r="B13346" s="102"/>
    </row>
    <row r="13347" spans="1:2">
      <c r="A13347" s="102"/>
      <c r="B13347" s="102"/>
    </row>
    <row r="13348" spans="1:2">
      <c r="A13348" s="102"/>
      <c r="B13348" s="102"/>
    </row>
    <row r="13349" spans="1:2">
      <c r="A13349" s="102"/>
      <c r="B13349" s="102"/>
    </row>
    <row r="13350" spans="1:2">
      <c r="A13350" s="102"/>
      <c r="B13350" s="102"/>
    </row>
    <row r="13351" spans="1:2">
      <c r="A13351" s="102"/>
      <c r="B13351" s="102"/>
    </row>
    <row r="13352" spans="1:2">
      <c r="A13352" s="102"/>
      <c r="B13352" s="102"/>
    </row>
    <row r="13353" spans="1:2">
      <c r="A13353" s="102"/>
      <c r="B13353" s="102"/>
    </row>
    <row r="13354" spans="1:2">
      <c r="A13354" s="102"/>
      <c r="B13354" s="102"/>
    </row>
    <row r="13355" spans="1:2">
      <c r="A13355" s="102"/>
      <c r="B13355" s="102"/>
    </row>
    <row r="13356" spans="1:2">
      <c r="A13356" s="102"/>
      <c r="B13356" s="102"/>
    </row>
    <row r="13357" spans="1:2">
      <c r="A13357" s="102"/>
      <c r="B13357" s="102"/>
    </row>
    <row r="13358" spans="1:2">
      <c r="A13358" s="102"/>
      <c r="B13358" s="102"/>
    </row>
    <row r="13359" spans="1:2">
      <c r="A13359" s="102"/>
      <c r="B13359" s="102"/>
    </row>
    <row r="13360" spans="1:2">
      <c r="A13360" s="102"/>
      <c r="B13360" s="102"/>
    </row>
    <row r="13361" spans="1:2">
      <c r="A13361" s="102"/>
      <c r="B13361" s="102"/>
    </row>
    <row r="13362" spans="1:2">
      <c r="A13362" s="102"/>
      <c r="B13362" s="102"/>
    </row>
    <row r="13363" spans="1:2">
      <c r="A13363" s="102"/>
      <c r="B13363" s="102"/>
    </row>
    <row r="13364" spans="1:2">
      <c r="A13364" s="102"/>
      <c r="B13364" s="102"/>
    </row>
    <row r="13365" spans="1:2">
      <c r="A13365" s="102"/>
      <c r="B13365" s="102"/>
    </row>
    <row r="13366" spans="1:2">
      <c r="A13366" s="102"/>
      <c r="B13366" s="102"/>
    </row>
    <row r="13367" spans="1:2">
      <c r="A13367" s="102"/>
      <c r="B13367" s="102"/>
    </row>
    <row r="13368" spans="1:2">
      <c r="A13368" s="102"/>
      <c r="B13368" s="102"/>
    </row>
    <row r="13369" spans="1:2">
      <c r="A13369" s="102"/>
      <c r="B13369" s="102"/>
    </row>
    <row r="13370" spans="1:2">
      <c r="A13370" s="102"/>
      <c r="B13370" s="102"/>
    </row>
    <row r="13371" spans="1:2">
      <c r="A13371" s="102"/>
      <c r="B13371" s="102"/>
    </row>
    <row r="13372" spans="1:2">
      <c r="A13372" s="102"/>
      <c r="B13372" s="102"/>
    </row>
    <row r="13373" spans="1:2">
      <c r="A13373" s="102"/>
      <c r="B13373" s="102"/>
    </row>
    <row r="13374" spans="1:2">
      <c r="A13374" s="102"/>
      <c r="B13374" s="102"/>
    </row>
    <row r="13375" spans="1:2">
      <c r="A13375" s="102"/>
      <c r="B13375" s="102"/>
    </row>
    <row r="13376" spans="1:2">
      <c r="A13376" s="102"/>
      <c r="B13376" s="102"/>
    </row>
    <row r="13377" spans="1:2">
      <c r="A13377" s="102"/>
      <c r="B13377" s="102"/>
    </row>
    <row r="13378" spans="1:2">
      <c r="A13378" s="102"/>
      <c r="B13378" s="102"/>
    </row>
    <row r="13379" spans="1:2">
      <c r="A13379" s="102"/>
      <c r="B13379" s="102"/>
    </row>
    <row r="13380" spans="1:2">
      <c r="A13380" s="102"/>
      <c r="B13380" s="102"/>
    </row>
    <row r="13381" spans="1:2">
      <c r="A13381" s="102"/>
      <c r="B13381" s="102"/>
    </row>
    <row r="13382" spans="1:2">
      <c r="A13382" s="102"/>
      <c r="B13382" s="102"/>
    </row>
    <row r="13383" spans="1:2">
      <c r="A13383" s="102"/>
      <c r="B13383" s="102"/>
    </row>
    <row r="13384" spans="1:2">
      <c r="A13384" s="102"/>
      <c r="B13384" s="102"/>
    </row>
    <row r="13385" spans="1:2">
      <c r="A13385" s="102"/>
      <c r="B13385" s="102"/>
    </row>
    <row r="13386" spans="1:2">
      <c r="A13386" s="102"/>
      <c r="B13386" s="102"/>
    </row>
    <row r="13387" spans="1:2">
      <c r="A13387" s="102"/>
      <c r="B13387" s="102"/>
    </row>
    <row r="13388" spans="1:2">
      <c r="A13388" s="102"/>
      <c r="B13388" s="102"/>
    </row>
    <row r="13389" spans="1:2">
      <c r="A13389" s="102"/>
      <c r="B13389" s="102"/>
    </row>
    <row r="13390" spans="1:2">
      <c r="A13390" s="102"/>
      <c r="B13390" s="102"/>
    </row>
    <row r="13391" spans="1:2">
      <c r="A13391" s="102"/>
      <c r="B13391" s="102"/>
    </row>
    <row r="13392" spans="1:2">
      <c r="A13392" s="102"/>
      <c r="B13392" s="102"/>
    </row>
    <row r="13393" spans="1:2">
      <c r="A13393" s="102"/>
      <c r="B13393" s="102"/>
    </row>
    <row r="13394" spans="1:2">
      <c r="A13394" s="102"/>
      <c r="B13394" s="102"/>
    </row>
    <row r="13395" spans="1:2">
      <c r="A13395" s="102"/>
      <c r="B13395" s="102"/>
    </row>
    <row r="13396" spans="1:2">
      <c r="A13396" s="102"/>
      <c r="B13396" s="102"/>
    </row>
    <row r="13397" spans="1:2">
      <c r="A13397" s="102"/>
      <c r="B13397" s="102"/>
    </row>
    <row r="13398" spans="1:2">
      <c r="A13398" s="102"/>
      <c r="B13398" s="102"/>
    </row>
    <row r="13399" spans="1:2">
      <c r="A13399" s="102"/>
      <c r="B13399" s="102"/>
    </row>
    <row r="13400" spans="1:2">
      <c r="A13400" s="102"/>
      <c r="B13400" s="102"/>
    </row>
    <row r="13401" spans="1:2">
      <c r="A13401" s="102"/>
      <c r="B13401" s="102"/>
    </row>
    <row r="13402" spans="1:2">
      <c r="A13402" s="102"/>
      <c r="B13402" s="102"/>
    </row>
    <row r="13403" spans="1:2">
      <c r="A13403" s="102"/>
      <c r="B13403" s="102"/>
    </row>
    <row r="13404" spans="1:2">
      <c r="A13404" s="102"/>
      <c r="B13404" s="102"/>
    </row>
    <row r="13405" spans="1:2">
      <c r="A13405" s="102"/>
      <c r="B13405" s="102"/>
    </row>
    <row r="13406" spans="1:2">
      <c r="A13406" s="102"/>
      <c r="B13406" s="102"/>
    </row>
    <row r="13407" spans="1:2">
      <c r="A13407" s="102"/>
      <c r="B13407" s="102"/>
    </row>
    <row r="13408" spans="1:2">
      <c r="A13408" s="102"/>
      <c r="B13408" s="102"/>
    </row>
    <row r="13409" spans="1:2">
      <c r="A13409" s="102"/>
      <c r="B13409" s="102"/>
    </row>
    <row r="13410" spans="1:2">
      <c r="A13410" s="102"/>
      <c r="B13410" s="102"/>
    </row>
    <row r="13411" spans="1:2">
      <c r="A13411" s="102"/>
      <c r="B13411" s="102"/>
    </row>
    <row r="13412" spans="1:2">
      <c r="A13412" s="102"/>
      <c r="B13412" s="102"/>
    </row>
    <row r="13413" spans="1:2">
      <c r="A13413" s="102"/>
      <c r="B13413" s="102"/>
    </row>
    <row r="13414" spans="1:2">
      <c r="A13414" s="102"/>
      <c r="B13414" s="102"/>
    </row>
    <row r="13415" spans="1:2">
      <c r="A13415" s="102"/>
      <c r="B13415" s="102"/>
    </row>
    <row r="13416" spans="1:2">
      <c r="A13416" s="102"/>
      <c r="B13416" s="102"/>
    </row>
    <row r="13417" spans="1:2">
      <c r="A13417" s="102"/>
      <c r="B13417" s="102"/>
    </row>
    <row r="13418" spans="1:2">
      <c r="A13418" s="102"/>
      <c r="B13418" s="102"/>
    </row>
    <row r="13419" spans="1:2">
      <c r="A13419" s="102"/>
      <c r="B13419" s="102"/>
    </row>
    <row r="13420" spans="1:2">
      <c r="A13420" s="102"/>
      <c r="B13420" s="102"/>
    </row>
    <row r="13421" spans="1:2">
      <c r="A13421" s="102"/>
      <c r="B13421" s="102"/>
    </row>
    <row r="13422" spans="1:2">
      <c r="A13422" s="102"/>
      <c r="B13422" s="102"/>
    </row>
    <row r="13423" spans="1:2">
      <c r="A13423" s="102"/>
      <c r="B13423" s="102"/>
    </row>
    <row r="13424" spans="1:2">
      <c r="A13424" s="102"/>
      <c r="B13424" s="102"/>
    </row>
    <row r="13425" spans="1:2">
      <c r="A13425" s="102"/>
      <c r="B13425" s="102"/>
    </row>
    <row r="13426" spans="1:2">
      <c r="A13426" s="102"/>
      <c r="B13426" s="102"/>
    </row>
    <row r="13427" spans="1:2">
      <c r="A13427" s="102"/>
      <c r="B13427" s="102"/>
    </row>
    <row r="13428" spans="1:2">
      <c r="A13428" s="102"/>
      <c r="B13428" s="102"/>
    </row>
    <row r="13429" spans="1:2">
      <c r="A13429" s="102"/>
      <c r="B13429" s="102"/>
    </row>
    <row r="13430" spans="1:2">
      <c r="A13430" s="102"/>
      <c r="B13430" s="102"/>
    </row>
    <row r="13431" spans="1:2">
      <c r="A13431" s="102"/>
      <c r="B13431" s="102"/>
    </row>
    <row r="13432" spans="1:2">
      <c r="A13432" s="102"/>
      <c r="B13432" s="102"/>
    </row>
    <row r="13433" spans="1:2">
      <c r="A13433" s="102"/>
      <c r="B13433" s="102"/>
    </row>
    <row r="13434" spans="1:2">
      <c r="A13434" s="102"/>
      <c r="B13434" s="102"/>
    </row>
    <row r="13435" spans="1:2">
      <c r="A13435" s="102"/>
      <c r="B13435" s="102"/>
    </row>
    <row r="13436" spans="1:2">
      <c r="A13436" s="102"/>
      <c r="B13436" s="102"/>
    </row>
    <row r="13437" spans="1:2">
      <c r="A13437" s="102"/>
      <c r="B13437" s="102"/>
    </row>
    <row r="13438" spans="1:2">
      <c r="A13438" s="102"/>
      <c r="B13438" s="102"/>
    </row>
    <row r="13439" spans="1:2">
      <c r="A13439" s="102"/>
      <c r="B13439" s="102"/>
    </row>
    <row r="13440" spans="1:2">
      <c r="A13440" s="102"/>
      <c r="B13440" s="102"/>
    </row>
    <row r="13441" spans="1:2">
      <c r="A13441" s="102"/>
      <c r="B13441" s="102"/>
    </row>
    <row r="13442" spans="1:2">
      <c r="A13442" s="102"/>
      <c r="B13442" s="102"/>
    </row>
    <row r="13443" spans="1:2">
      <c r="A13443" s="102"/>
      <c r="B13443" s="102"/>
    </row>
    <row r="13444" spans="1:2">
      <c r="A13444" s="102"/>
      <c r="B13444" s="102"/>
    </row>
    <row r="13445" spans="1:2">
      <c r="A13445" s="102"/>
      <c r="B13445" s="102"/>
    </row>
    <row r="13446" spans="1:2">
      <c r="A13446" s="102"/>
      <c r="B13446" s="102"/>
    </row>
    <row r="13447" spans="1:2">
      <c r="A13447" s="102"/>
      <c r="B13447" s="102"/>
    </row>
    <row r="13448" spans="1:2">
      <c r="A13448" s="102"/>
      <c r="B13448" s="102"/>
    </row>
    <row r="13449" spans="1:2">
      <c r="A13449" s="102"/>
      <c r="B13449" s="102"/>
    </row>
    <row r="13450" spans="1:2">
      <c r="A13450" s="102"/>
      <c r="B13450" s="102"/>
    </row>
    <row r="13451" spans="1:2">
      <c r="A13451" s="102"/>
      <c r="B13451" s="102"/>
    </row>
    <row r="13452" spans="1:2">
      <c r="A13452" s="102"/>
      <c r="B13452" s="102"/>
    </row>
    <row r="13453" spans="1:2">
      <c r="A13453" s="102"/>
      <c r="B13453" s="102"/>
    </row>
    <row r="13454" spans="1:2">
      <c r="A13454" s="102"/>
      <c r="B13454" s="102"/>
    </row>
    <row r="13455" spans="1:2">
      <c r="A13455" s="102"/>
      <c r="B13455" s="102"/>
    </row>
    <row r="13456" spans="1:2">
      <c r="A13456" s="102"/>
      <c r="B13456" s="102"/>
    </row>
    <row r="13457" spans="1:2">
      <c r="A13457" s="102"/>
      <c r="B13457" s="102"/>
    </row>
    <row r="13458" spans="1:2">
      <c r="A13458" s="102"/>
      <c r="B13458" s="102"/>
    </row>
    <row r="13459" spans="1:2">
      <c r="A13459" s="102"/>
      <c r="B13459" s="102"/>
    </row>
    <row r="13460" spans="1:2">
      <c r="A13460" s="102"/>
      <c r="B13460" s="102"/>
    </row>
    <row r="13461" spans="1:2">
      <c r="A13461" s="102"/>
      <c r="B13461" s="102"/>
    </row>
    <row r="13462" spans="1:2">
      <c r="A13462" s="102"/>
      <c r="B13462" s="102"/>
    </row>
    <row r="13463" spans="1:2">
      <c r="A13463" s="102"/>
      <c r="B13463" s="102"/>
    </row>
    <row r="13464" spans="1:2">
      <c r="A13464" s="102"/>
      <c r="B13464" s="102"/>
    </row>
    <row r="13465" spans="1:2">
      <c r="A13465" s="102"/>
      <c r="B13465" s="102"/>
    </row>
    <row r="13466" spans="1:2">
      <c r="A13466" s="102"/>
      <c r="B13466" s="102"/>
    </row>
    <row r="13467" spans="1:2">
      <c r="A13467" s="102"/>
      <c r="B13467" s="102"/>
    </row>
    <row r="13468" spans="1:2">
      <c r="A13468" s="102"/>
      <c r="B13468" s="102"/>
    </row>
    <row r="13469" spans="1:2">
      <c r="A13469" s="102"/>
      <c r="B13469" s="102"/>
    </row>
    <row r="13470" spans="1:2">
      <c r="A13470" s="102"/>
      <c r="B13470" s="102"/>
    </row>
    <row r="13471" spans="1:2">
      <c r="A13471" s="102"/>
      <c r="B13471" s="102"/>
    </row>
    <row r="13472" spans="1:2">
      <c r="A13472" s="102"/>
      <c r="B13472" s="102"/>
    </row>
    <row r="13473" spans="1:2">
      <c r="A13473" s="102"/>
      <c r="B13473" s="102"/>
    </row>
    <row r="13474" spans="1:2">
      <c r="A13474" s="102"/>
      <c r="B13474" s="102"/>
    </row>
    <row r="13475" spans="1:2">
      <c r="A13475" s="102"/>
      <c r="B13475" s="102"/>
    </row>
    <row r="13476" spans="1:2">
      <c r="A13476" s="102"/>
      <c r="B13476" s="102"/>
    </row>
    <row r="13477" spans="1:2">
      <c r="A13477" s="102"/>
      <c r="B13477" s="102"/>
    </row>
    <row r="13478" spans="1:2">
      <c r="A13478" s="102"/>
      <c r="B13478" s="102"/>
    </row>
    <row r="13479" spans="1:2">
      <c r="A13479" s="102"/>
      <c r="B13479" s="102"/>
    </row>
    <row r="13480" spans="1:2">
      <c r="A13480" s="102"/>
      <c r="B13480" s="102"/>
    </row>
    <row r="13481" spans="1:2">
      <c r="A13481" s="102"/>
      <c r="B13481" s="102"/>
    </row>
    <row r="13482" spans="1:2">
      <c r="A13482" s="102"/>
      <c r="B13482" s="102"/>
    </row>
    <row r="13483" spans="1:2">
      <c r="A13483" s="102"/>
      <c r="B13483" s="102"/>
    </row>
    <row r="13484" spans="1:2">
      <c r="A13484" s="102"/>
      <c r="B13484" s="102"/>
    </row>
    <row r="13485" spans="1:2">
      <c r="A13485" s="102"/>
      <c r="B13485" s="102"/>
    </row>
    <row r="13486" spans="1:2">
      <c r="A13486" s="102"/>
      <c r="B13486" s="102"/>
    </row>
    <row r="13487" spans="1:2">
      <c r="A13487" s="102"/>
      <c r="B13487" s="102"/>
    </row>
    <row r="13488" spans="1:2">
      <c r="A13488" s="102"/>
      <c r="B13488" s="102"/>
    </row>
    <row r="13489" spans="1:2">
      <c r="A13489" s="102"/>
      <c r="B13489" s="102"/>
    </row>
    <row r="13490" spans="1:2">
      <c r="A13490" s="102"/>
      <c r="B13490" s="102"/>
    </row>
    <row r="13491" spans="1:2">
      <c r="A13491" s="102"/>
      <c r="B13491" s="102"/>
    </row>
    <row r="13492" spans="1:2">
      <c r="A13492" s="102"/>
      <c r="B13492" s="102"/>
    </row>
    <row r="13493" spans="1:2">
      <c r="A13493" s="102"/>
      <c r="B13493" s="102"/>
    </row>
    <row r="13494" spans="1:2">
      <c r="A13494" s="102"/>
      <c r="B13494" s="102"/>
    </row>
    <row r="13495" spans="1:2">
      <c r="A13495" s="102"/>
      <c r="B13495" s="102"/>
    </row>
    <row r="13496" spans="1:2">
      <c r="A13496" s="102"/>
      <c r="B13496" s="102"/>
    </row>
    <row r="13497" spans="1:2">
      <c r="A13497" s="102"/>
      <c r="B13497" s="102"/>
    </row>
    <row r="13498" spans="1:2">
      <c r="A13498" s="102"/>
      <c r="B13498" s="102"/>
    </row>
    <row r="13499" spans="1:2">
      <c r="A13499" s="102"/>
      <c r="B13499" s="102"/>
    </row>
    <row r="13500" spans="1:2">
      <c r="A13500" s="102"/>
      <c r="B13500" s="102"/>
    </row>
    <row r="13501" spans="1:2">
      <c r="A13501" s="102"/>
      <c r="B13501" s="102"/>
    </row>
    <row r="13502" spans="1:2">
      <c r="A13502" s="102"/>
      <c r="B13502" s="102"/>
    </row>
    <row r="13503" spans="1:2">
      <c r="A13503" s="102"/>
      <c r="B13503" s="102"/>
    </row>
    <row r="13504" spans="1:2">
      <c r="A13504" s="102"/>
      <c r="B13504" s="102"/>
    </row>
    <row r="13505" spans="1:2">
      <c r="A13505" s="102"/>
      <c r="B13505" s="102"/>
    </row>
    <row r="13506" spans="1:2">
      <c r="A13506" s="102"/>
      <c r="B13506" s="102"/>
    </row>
    <row r="13507" spans="1:2">
      <c r="A13507" s="102"/>
      <c r="B13507" s="102"/>
    </row>
    <row r="13508" spans="1:2">
      <c r="A13508" s="102"/>
      <c r="B13508" s="102"/>
    </row>
    <row r="13509" spans="1:2">
      <c r="A13509" s="102"/>
      <c r="B13509" s="102"/>
    </row>
    <row r="13510" spans="1:2">
      <c r="A13510" s="102"/>
      <c r="B13510" s="102"/>
    </row>
    <row r="13511" spans="1:2">
      <c r="A13511" s="102"/>
      <c r="B13511" s="102"/>
    </row>
    <row r="13512" spans="1:2">
      <c r="A13512" s="102"/>
      <c r="B13512" s="102"/>
    </row>
    <row r="13513" spans="1:2">
      <c r="A13513" s="102"/>
      <c r="B13513" s="102"/>
    </row>
    <row r="13514" spans="1:2">
      <c r="A13514" s="102"/>
      <c r="B13514" s="102"/>
    </row>
    <row r="13515" spans="1:2">
      <c r="A13515" s="102"/>
      <c r="B13515" s="102"/>
    </row>
    <row r="13516" spans="1:2">
      <c r="A13516" s="102"/>
      <c r="B13516" s="102"/>
    </row>
    <row r="13517" spans="1:2">
      <c r="A13517" s="102"/>
      <c r="B13517" s="102"/>
    </row>
    <row r="13518" spans="1:2">
      <c r="A13518" s="102"/>
      <c r="B13518" s="102"/>
    </row>
    <row r="13519" spans="1:2">
      <c r="A13519" s="102"/>
      <c r="B13519" s="102"/>
    </row>
    <row r="13520" spans="1:2">
      <c r="A13520" s="102"/>
      <c r="B13520" s="102"/>
    </row>
    <row r="13521" spans="1:2">
      <c r="A13521" s="102"/>
      <c r="B13521" s="102"/>
    </row>
    <row r="13522" spans="1:2">
      <c r="A13522" s="102"/>
      <c r="B13522" s="102"/>
    </row>
    <row r="13523" spans="1:2">
      <c r="A13523" s="102"/>
      <c r="B13523" s="102"/>
    </row>
    <row r="13524" spans="1:2">
      <c r="A13524" s="102"/>
      <c r="B13524" s="102"/>
    </row>
    <row r="13525" spans="1:2">
      <c r="A13525" s="102"/>
      <c r="B13525" s="102"/>
    </row>
    <row r="13526" spans="1:2">
      <c r="A13526" s="102"/>
      <c r="B13526" s="102"/>
    </row>
    <row r="13527" spans="1:2">
      <c r="A13527" s="102"/>
      <c r="B13527" s="102"/>
    </row>
    <row r="13528" spans="1:2">
      <c r="A13528" s="102"/>
      <c r="B13528" s="102"/>
    </row>
    <row r="13529" spans="1:2">
      <c r="A13529" s="102"/>
      <c r="B13529" s="102"/>
    </row>
    <row r="13530" spans="1:2">
      <c r="A13530" s="102"/>
      <c r="B13530" s="102"/>
    </row>
    <row r="13531" spans="1:2">
      <c r="A13531" s="102"/>
      <c r="B13531" s="102"/>
    </row>
    <row r="13532" spans="1:2">
      <c r="A13532" s="102"/>
      <c r="B13532" s="102"/>
    </row>
    <row r="13533" spans="1:2">
      <c r="A13533" s="102"/>
      <c r="B13533" s="102"/>
    </row>
    <row r="13534" spans="1:2">
      <c r="A13534" s="102"/>
      <c r="B13534" s="102"/>
    </row>
    <row r="13535" spans="1:2">
      <c r="A13535" s="102"/>
      <c r="B13535" s="102"/>
    </row>
    <row r="13536" spans="1:2">
      <c r="A13536" s="102"/>
      <c r="B13536" s="102"/>
    </row>
    <row r="13537" spans="1:2">
      <c r="A13537" s="102"/>
      <c r="B13537" s="102"/>
    </row>
    <row r="13538" spans="1:2">
      <c r="A13538" s="102"/>
      <c r="B13538" s="102"/>
    </row>
    <row r="13539" spans="1:2">
      <c r="A13539" s="102"/>
      <c r="B13539" s="102"/>
    </row>
    <row r="13540" spans="1:2">
      <c r="A13540" s="102"/>
      <c r="B13540" s="102"/>
    </row>
    <row r="13541" spans="1:2">
      <c r="A13541" s="102"/>
      <c r="B13541" s="102"/>
    </row>
    <row r="13542" spans="1:2">
      <c r="A13542" s="102"/>
      <c r="B13542" s="102"/>
    </row>
    <row r="13543" spans="1:2">
      <c r="A13543" s="102"/>
      <c r="B13543" s="102"/>
    </row>
    <row r="13544" spans="1:2">
      <c r="A13544" s="102"/>
      <c r="B13544" s="102"/>
    </row>
    <row r="13545" spans="1:2">
      <c r="A13545" s="102"/>
      <c r="B13545" s="102"/>
    </row>
    <row r="13546" spans="1:2">
      <c r="A13546" s="102"/>
      <c r="B13546" s="102"/>
    </row>
    <row r="13547" spans="1:2">
      <c r="A13547" s="102"/>
      <c r="B13547" s="102"/>
    </row>
    <row r="13548" spans="1:2">
      <c r="A13548" s="102"/>
      <c r="B13548" s="102"/>
    </row>
    <row r="13549" spans="1:2">
      <c r="A13549" s="102"/>
      <c r="B13549" s="102"/>
    </row>
    <row r="13550" spans="1:2">
      <c r="A13550" s="102"/>
      <c r="B13550" s="102"/>
    </row>
    <row r="13551" spans="1:2">
      <c r="A13551" s="102"/>
      <c r="B13551" s="102"/>
    </row>
    <row r="13552" spans="1:2">
      <c r="A13552" s="102"/>
      <c r="B13552" s="102"/>
    </row>
    <row r="13553" spans="1:2">
      <c r="A13553" s="102"/>
      <c r="B13553" s="102"/>
    </row>
    <row r="13554" spans="1:2">
      <c r="A13554" s="102"/>
      <c r="B13554" s="102"/>
    </row>
    <row r="13555" spans="1:2">
      <c r="A13555" s="102"/>
      <c r="B13555" s="102"/>
    </row>
    <row r="13556" spans="1:2">
      <c r="A13556" s="102"/>
      <c r="B13556" s="102"/>
    </row>
    <row r="13557" spans="1:2">
      <c r="A13557" s="102"/>
      <c r="B13557" s="102"/>
    </row>
    <row r="13558" spans="1:2">
      <c r="A13558" s="102"/>
      <c r="B13558" s="102"/>
    </row>
    <row r="13559" spans="1:2">
      <c r="A13559" s="102"/>
      <c r="B13559" s="102"/>
    </row>
    <row r="13560" spans="1:2">
      <c r="A13560" s="102"/>
      <c r="B13560" s="102"/>
    </row>
    <row r="13561" spans="1:2">
      <c r="A13561" s="102"/>
      <c r="B13561" s="102"/>
    </row>
    <row r="13562" spans="1:2">
      <c r="A13562" s="102"/>
      <c r="B13562" s="102"/>
    </row>
    <row r="13563" spans="1:2">
      <c r="A13563" s="102"/>
      <c r="B13563" s="102"/>
    </row>
    <row r="13564" spans="1:2">
      <c r="A13564" s="102"/>
      <c r="B13564" s="102"/>
    </row>
    <row r="13565" spans="1:2">
      <c r="A13565" s="102"/>
      <c r="B13565" s="102"/>
    </row>
    <row r="13566" spans="1:2">
      <c r="A13566" s="102"/>
      <c r="B13566" s="102"/>
    </row>
    <row r="13567" spans="1:2">
      <c r="A13567" s="102"/>
      <c r="B13567" s="102"/>
    </row>
    <row r="13568" spans="1:2">
      <c r="A13568" s="102"/>
      <c r="B13568" s="102"/>
    </row>
    <row r="13569" spans="1:2">
      <c r="A13569" s="102"/>
      <c r="B13569" s="102"/>
    </row>
    <row r="13570" spans="1:2">
      <c r="A13570" s="102"/>
      <c r="B13570" s="102"/>
    </row>
    <row r="13571" spans="1:2">
      <c r="A13571" s="102"/>
      <c r="B13571" s="102"/>
    </row>
    <row r="13572" spans="1:2">
      <c r="A13572" s="102"/>
      <c r="B13572" s="102"/>
    </row>
    <row r="13573" spans="1:2">
      <c r="A13573" s="102"/>
      <c r="B13573" s="102"/>
    </row>
    <row r="13574" spans="1:2">
      <c r="A13574" s="102"/>
      <c r="B13574" s="102"/>
    </row>
    <row r="13575" spans="1:2">
      <c r="A13575" s="102"/>
      <c r="B13575" s="102"/>
    </row>
    <row r="13576" spans="1:2">
      <c r="A13576" s="102"/>
      <c r="B13576" s="102"/>
    </row>
    <row r="13577" spans="1:2">
      <c r="A13577" s="102"/>
      <c r="B13577" s="102"/>
    </row>
    <row r="13578" spans="1:2">
      <c r="A13578" s="102"/>
      <c r="B13578" s="102"/>
    </row>
    <row r="13579" spans="1:2">
      <c r="A13579" s="102"/>
      <c r="B13579" s="102"/>
    </row>
    <row r="13580" spans="1:2">
      <c r="A13580" s="102"/>
      <c r="B13580" s="102"/>
    </row>
    <row r="13581" spans="1:2">
      <c r="A13581" s="102"/>
      <c r="B13581" s="102"/>
    </row>
    <row r="13582" spans="1:2">
      <c r="A13582" s="102"/>
      <c r="B13582" s="102"/>
    </row>
    <row r="13583" spans="1:2">
      <c r="A13583" s="102"/>
      <c r="B13583" s="102"/>
    </row>
    <row r="13584" spans="1:2">
      <c r="A13584" s="102"/>
      <c r="B13584" s="102"/>
    </row>
    <row r="13585" spans="1:2">
      <c r="A13585" s="102"/>
      <c r="B13585" s="102"/>
    </row>
    <row r="13586" spans="1:2">
      <c r="A13586" s="102"/>
      <c r="B13586" s="102"/>
    </row>
    <row r="13587" spans="1:2">
      <c r="A13587" s="102"/>
      <c r="B13587" s="102"/>
    </row>
    <row r="13588" spans="1:2">
      <c r="A13588" s="102"/>
      <c r="B13588" s="102"/>
    </row>
    <row r="13589" spans="1:2">
      <c r="A13589" s="102"/>
      <c r="B13589" s="102"/>
    </row>
    <row r="13590" spans="1:2">
      <c r="A13590" s="102"/>
      <c r="B13590" s="102"/>
    </row>
    <row r="13591" spans="1:2">
      <c r="A13591" s="102"/>
      <c r="B13591" s="102"/>
    </row>
    <row r="13592" spans="1:2">
      <c r="A13592" s="102"/>
      <c r="B13592" s="102"/>
    </row>
    <row r="13593" spans="1:2">
      <c r="A13593" s="102"/>
      <c r="B13593" s="102"/>
    </row>
    <row r="13594" spans="1:2">
      <c r="A13594" s="102"/>
      <c r="B13594" s="102"/>
    </row>
    <row r="13595" spans="1:2">
      <c r="A13595" s="102"/>
      <c r="B13595" s="102"/>
    </row>
    <row r="13596" spans="1:2">
      <c r="A13596" s="102"/>
      <c r="B13596" s="102"/>
    </row>
    <row r="13597" spans="1:2">
      <c r="A13597" s="102"/>
      <c r="B13597" s="102"/>
    </row>
    <row r="13598" spans="1:2">
      <c r="A13598" s="102"/>
      <c r="B13598" s="102"/>
    </row>
    <row r="13599" spans="1:2">
      <c r="A13599" s="102"/>
      <c r="B13599" s="102"/>
    </row>
    <row r="13600" spans="1:2">
      <c r="A13600" s="102"/>
      <c r="B13600" s="102"/>
    </row>
    <row r="13601" spans="1:2">
      <c r="A13601" s="102"/>
      <c r="B13601" s="102"/>
    </row>
    <row r="13602" spans="1:2">
      <c r="A13602" s="102"/>
      <c r="B13602" s="102"/>
    </row>
    <row r="13603" spans="1:2">
      <c r="A13603" s="102"/>
      <c r="B13603" s="102"/>
    </row>
    <row r="13604" spans="1:2">
      <c r="A13604" s="102"/>
      <c r="B13604" s="102"/>
    </row>
    <row r="13605" spans="1:2">
      <c r="A13605" s="102"/>
      <c r="B13605" s="102"/>
    </row>
    <row r="13606" spans="1:2">
      <c r="A13606" s="102"/>
      <c r="B13606" s="102"/>
    </row>
    <row r="13607" spans="1:2">
      <c r="A13607" s="102"/>
      <c r="B13607" s="102"/>
    </row>
    <row r="13608" spans="1:2">
      <c r="A13608" s="102"/>
      <c r="B13608" s="102"/>
    </row>
    <row r="13609" spans="1:2">
      <c r="A13609" s="102"/>
      <c r="B13609" s="102"/>
    </row>
    <row r="13610" spans="1:2">
      <c r="A13610" s="102"/>
      <c r="B13610" s="102"/>
    </row>
    <row r="13611" spans="1:2">
      <c r="A13611" s="102"/>
      <c r="B13611" s="102"/>
    </row>
    <row r="13612" spans="1:2">
      <c r="A13612" s="102"/>
      <c r="B13612" s="102"/>
    </row>
    <row r="13613" spans="1:2">
      <c r="A13613" s="102"/>
      <c r="B13613" s="102"/>
    </row>
    <row r="13614" spans="1:2">
      <c r="A13614" s="102"/>
      <c r="B13614" s="102"/>
    </row>
    <row r="13615" spans="1:2">
      <c r="A13615" s="102"/>
      <c r="B13615" s="102"/>
    </row>
    <row r="13616" spans="1:2">
      <c r="A13616" s="102"/>
      <c r="B13616" s="102"/>
    </row>
    <row r="13617" spans="1:2">
      <c r="A13617" s="102"/>
      <c r="B13617" s="102"/>
    </row>
    <row r="13618" spans="1:2">
      <c r="A13618" s="102"/>
      <c r="B13618" s="102"/>
    </row>
    <row r="13619" spans="1:2">
      <c r="A13619" s="102"/>
      <c r="B13619" s="102"/>
    </row>
    <row r="13620" spans="1:2">
      <c r="A13620" s="102"/>
      <c r="B13620" s="102"/>
    </row>
    <row r="13621" spans="1:2">
      <c r="A13621" s="102"/>
      <c r="B13621" s="102"/>
    </row>
    <row r="13622" spans="1:2">
      <c r="A13622" s="102"/>
      <c r="B13622" s="102"/>
    </row>
    <row r="13623" spans="1:2">
      <c r="A13623" s="102"/>
      <c r="B13623" s="102"/>
    </row>
    <row r="13624" spans="1:2">
      <c r="A13624" s="102"/>
      <c r="B13624" s="102"/>
    </row>
    <row r="13625" spans="1:2">
      <c r="A13625" s="102"/>
      <c r="B13625" s="102"/>
    </row>
    <row r="13626" spans="1:2">
      <c r="A13626" s="102"/>
      <c r="B13626" s="102"/>
    </row>
    <row r="13627" spans="1:2">
      <c r="A13627" s="102"/>
      <c r="B13627" s="102"/>
    </row>
    <row r="13628" spans="1:2">
      <c r="A13628" s="102"/>
      <c r="B13628" s="102"/>
    </row>
    <row r="13629" spans="1:2">
      <c r="A13629" s="102"/>
      <c r="B13629" s="102"/>
    </row>
    <row r="13630" spans="1:2">
      <c r="A13630" s="102"/>
      <c r="B13630" s="102"/>
    </row>
    <row r="13631" spans="1:2">
      <c r="A13631" s="102"/>
      <c r="B13631" s="102"/>
    </row>
    <row r="13632" spans="1:2">
      <c r="A13632" s="102"/>
      <c r="B13632" s="102"/>
    </row>
    <row r="13633" spans="1:2">
      <c r="A13633" s="102"/>
      <c r="B13633" s="102"/>
    </row>
    <row r="13634" spans="1:2">
      <c r="A13634" s="102"/>
      <c r="B13634" s="102"/>
    </row>
    <row r="13635" spans="1:2">
      <c r="A13635" s="102"/>
      <c r="B13635" s="102"/>
    </row>
    <row r="13636" spans="1:2">
      <c r="A13636" s="102"/>
      <c r="B13636" s="102"/>
    </row>
    <row r="13637" spans="1:2">
      <c r="A13637" s="102"/>
      <c r="B13637" s="102"/>
    </row>
    <row r="13638" spans="1:2">
      <c r="A13638" s="102"/>
      <c r="B13638" s="102"/>
    </row>
    <row r="13639" spans="1:2">
      <c r="A13639" s="102"/>
      <c r="B13639" s="102"/>
    </row>
    <row r="13640" spans="1:2">
      <c r="A13640" s="102"/>
      <c r="B13640" s="102"/>
    </row>
    <row r="13641" spans="1:2">
      <c r="A13641" s="102"/>
      <c r="B13641" s="102"/>
    </row>
    <row r="13642" spans="1:2">
      <c r="A13642" s="102"/>
      <c r="B13642" s="102"/>
    </row>
    <row r="13643" spans="1:2">
      <c r="A13643" s="102"/>
      <c r="B13643" s="102"/>
    </row>
    <row r="13644" spans="1:2">
      <c r="A13644" s="102"/>
      <c r="B13644" s="102"/>
    </row>
    <row r="13645" spans="1:2">
      <c r="A13645" s="102"/>
      <c r="B13645" s="102"/>
    </row>
    <row r="13646" spans="1:2">
      <c r="A13646" s="102"/>
      <c r="B13646" s="102"/>
    </row>
    <row r="13647" spans="1:2">
      <c r="A13647" s="102"/>
      <c r="B13647" s="102"/>
    </row>
    <row r="13648" spans="1:2">
      <c r="A13648" s="102"/>
      <c r="B13648" s="102"/>
    </row>
    <row r="13649" spans="1:2">
      <c r="A13649" s="102"/>
      <c r="B13649" s="102"/>
    </row>
    <row r="13650" spans="1:2">
      <c r="A13650" s="102"/>
      <c r="B13650" s="102"/>
    </row>
    <row r="13651" spans="1:2">
      <c r="A13651" s="102"/>
      <c r="B13651" s="102"/>
    </row>
    <row r="13652" spans="1:2">
      <c r="A13652" s="102"/>
      <c r="B13652" s="102"/>
    </row>
    <row r="13653" spans="1:2">
      <c r="A13653" s="102"/>
      <c r="B13653" s="102"/>
    </row>
    <row r="13654" spans="1:2">
      <c r="A13654" s="102"/>
      <c r="B13654" s="102"/>
    </row>
    <row r="13655" spans="1:2">
      <c r="A13655" s="102"/>
      <c r="B13655" s="102"/>
    </row>
    <row r="13656" spans="1:2">
      <c r="A13656" s="102"/>
      <c r="B13656" s="102"/>
    </row>
    <row r="13657" spans="1:2">
      <c r="A13657" s="102"/>
      <c r="B13657" s="102"/>
    </row>
    <row r="13658" spans="1:2">
      <c r="A13658" s="102"/>
      <c r="B13658" s="102"/>
    </row>
    <row r="13659" spans="1:2">
      <c r="A13659" s="102"/>
      <c r="B13659" s="102"/>
    </row>
    <row r="13660" spans="1:2">
      <c r="A13660" s="102"/>
      <c r="B13660" s="102"/>
    </row>
    <row r="13661" spans="1:2">
      <c r="A13661" s="102"/>
      <c r="B13661" s="102"/>
    </row>
    <row r="13662" spans="1:2">
      <c r="A13662" s="102"/>
      <c r="B13662" s="102"/>
    </row>
    <row r="13663" spans="1:2">
      <c r="A13663" s="102"/>
      <c r="B13663" s="102"/>
    </row>
    <row r="13664" spans="1:2">
      <c r="A13664" s="102"/>
      <c r="B13664" s="102"/>
    </row>
    <row r="13665" spans="1:2">
      <c r="A13665" s="102"/>
      <c r="B13665" s="102"/>
    </row>
    <row r="13666" spans="1:2">
      <c r="A13666" s="102"/>
      <c r="B13666" s="102"/>
    </row>
    <row r="13667" spans="1:2">
      <c r="A13667" s="102"/>
      <c r="B13667" s="102"/>
    </row>
    <row r="13668" spans="1:2">
      <c r="A13668" s="102"/>
      <c r="B13668" s="102"/>
    </row>
    <row r="13669" spans="1:2">
      <c r="A13669" s="102"/>
      <c r="B13669" s="102"/>
    </row>
    <row r="13670" spans="1:2">
      <c r="A13670" s="102"/>
      <c r="B13670" s="102"/>
    </row>
    <row r="13671" spans="1:2">
      <c r="A13671" s="102"/>
      <c r="B13671" s="102"/>
    </row>
    <row r="13672" spans="1:2">
      <c r="A13672" s="102"/>
      <c r="B13672" s="102"/>
    </row>
    <row r="13673" spans="1:2">
      <c r="A13673" s="102"/>
      <c r="B13673" s="102"/>
    </row>
    <row r="13674" spans="1:2">
      <c r="A13674" s="102"/>
      <c r="B13674" s="102"/>
    </row>
    <row r="13675" spans="1:2">
      <c r="A13675" s="102"/>
      <c r="B13675" s="102"/>
    </row>
    <row r="13676" spans="1:2">
      <c r="A13676" s="102"/>
      <c r="B13676" s="102"/>
    </row>
    <row r="13677" spans="1:2">
      <c r="A13677" s="102"/>
      <c r="B13677" s="102"/>
    </row>
    <row r="13678" spans="1:2">
      <c r="A13678" s="102"/>
      <c r="B13678" s="102"/>
    </row>
    <row r="13679" spans="1:2">
      <c r="A13679" s="102"/>
      <c r="B13679" s="102"/>
    </row>
    <row r="13680" spans="1:2">
      <c r="A13680" s="102"/>
      <c r="B13680" s="102"/>
    </row>
    <row r="13681" spans="1:2">
      <c r="A13681" s="102"/>
      <c r="B13681" s="102"/>
    </row>
    <row r="13682" spans="1:2">
      <c r="A13682" s="102"/>
      <c r="B13682" s="102"/>
    </row>
    <row r="13683" spans="1:2">
      <c r="A13683" s="102"/>
      <c r="B13683" s="102"/>
    </row>
    <row r="13684" spans="1:2">
      <c r="A13684" s="102"/>
      <c r="B13684" s="102"/>
    </row>
    <row r="13685" spans="1:2">
      <c r="A13685" s="102"/>
      <c r="B13685" s="102"/>
    </row>
    <row r="13686" spans="1:2">
      <c r="A13686" s="102"/>
      <c r="B13686" s="102"/>
    </row>
    <row r="13687" spans="1:2">
      <c r="A13687" s="102"/>
      <c r="B13687" s="102"/>
    </row>
    <row r="13688" spans="1:2">
      <c r="A13688" s="102"/>
      <c r="B13688" s="102"/>
    </row>
    <row r="13689" spans="1:2">
      <c r="A13689" s="102"/>
      <c r="B13689" s="102"/>
    </row>
    <row r="13690" spans="1:2">
      <c r="A13690" s="102"/>
      <c r="B13690" s="102"/>
    </row>
    <row r="13691" spans="1:2">
      <c r="A13691" s="102"/>
      <c r="B13691" s="102"/>
    </row>
    <row r="13692" spans="1:2">
      <c r="A13692" s="102"/>
      <c r="B13692" s="102"/>
    </row>
    <row r="13693" spans="1:2">
      <c r="A13693" s="102"/>
      <c r="B13693" s="102"/>
    </row>
    <row r="13694" spans="1:2">
      <c r="A13694" s="102"/>
      <c r="B13694" s="102"/>
    </row>
    <row r="13695" spans="1:2">
      <c r="A13695" s="102"/>
      <c r="B13695" s="102"/>
    </row>
    <row r="13696" spans="1:2">
      <c r="A13696" s="102"/>
      <c r="B13696" s="102"/>
    </row>
    <row r="13697" spans="1:2">
      <c r="A13697" s="102"/>
      <c r="B13697" s="102"/>
    </row>
    <row r="13698" spans="1:2">
      <c r="A13698" s="102"/>
      <c r="B13698" s="102"/>
    </row>
    <row r="13699" spans="1:2">
      <c r="A13699" s="102"/>
      <c r="B13699" s="102"/>
    </row>
    <row r="13700" spans="1:2">
      <c r="A13700" s="102"/>
      <c r="B13700" s="102"/>
    </row>
    <row r="13701" spans="1:2">
      <c r="A13701" s="102"/>
      <c r="B13701" s="102"/>
    </row>
    <row r="13702" spans="1:2">
      <c r="A13702" s="102"/>
      <c r="B13702" s="102"/>
    </row>
    <row r="13703" spans="1:2">
      <c r="A13703" s="102"/>
      <c r="B13703" s="102"/>
    </row>
    <row r="13704" spans="1:2">
      <c r="A13704" s="102"/>
      <c r="B13704" s="102"/>
    </row>
    <row r="13705" spans="1:2">
      <c r="A13705" s="102"/>
      <c r="B13705" s="102"/>
    </row>
    <row r="13706" spans="1:2">
      <c r="A13706" s="102"/>
      <c r="B13706" s="102"/>
    </row>
    <row r="13707" spans="1:2">
      <c r="A13707" s="102"/>
      <c r="B13707" s="102"/>
    </row>
    <row r="13708" spans="1:2">
      <c r="A13708" s="102"/>
      <c r="B13708" s="102"/>
    </row>
    <row r="13709" spans="1:2">
      <c r="A13709" s="102"/>
      <c r="B13709" s="102"/>
    </row>
    <row r="13710" spans="1:2">
      <c r="A13710" s="102"/>
      <c r="B13710" s="102"/>
    </row>
    <row r="13711" spans="1:2">
      <c r="A13711" s="102"/>
      <c r="B13711" s="102"/>
    </row>
    <row r="13712" spans="1:2">
      <c r="A13712" s="102"/>
      <c r="B13712" s="102"/>
    </row>
    <row r="13713" spans="1:2">
      <c r="A13713" s="102"/>
      <c r="B13713" s="102"/>
    </row>
    <row r="13714" spans="1:2">
      <c r="A13714" s="102"/>
      <c r="B13714" s="102"/>
    </row>
    <row r="13715" spans="1:2">
      <c r="A13715" s="102"/>
      <c r="B13715" s="102"/>
    </row>
    <row r="13716" spans="1:2">
      <c r="A13716" s="102"/>
      <c r="B13716" s="102"/>
    </row>
    <row r="13717" spans="1:2">
      <c r="A13717" s="102"/>
      <c r="B13717" s="102"/>
    </row>
    <row r="13718" spans="1:2">
      <c r="A13718" s="102"/>
      <c r="B13718" s="102"/>
    </row>
    <row r="13719" spans="1:2">
      <c r="A13719" s="102"/>
      <c r="B13719" s="102"/>
    </row>
    <row r="13720" spans="1:2">
      <c r="A13720" s="102"/>
      <c r="B13720" s="102"/>
    </row>
    <row r="13721" spans="1:2">
      <c r="A13721" s="102"/>
      <c r="B13721" s="102"/>
    </row>
    <row r="13722" spans="1:2">
      <c r="A13722" s="102"/>
      <c r="B13722" s="102"/>
    </row>
    <row r="13723" spans="1:2">
      <c r="A13723" s="102"/>
      <c r="B13723" s="102"/>
    </row>
    <row r="13724" spans="1:2">
      <c r="A13724" s="102"/>
      <c r="B13724" s="102"/>
    </row>
    <row r="13725" spans="1:2">
      <c r="A13725" s="102"/>
      <c r="B13725" s="102"/>
    </row>
    <row r="13726" spans="1:2">
      <c r="A13726" s="102"/>
      <c r="B13726" s="102"/>
    </row>
    <row r="13727" spans="1:2">
      <c r="A13727" s="102"/>
      <c r="B13727" s="102"/>
    </row>
    <row r="13728" spans="1:2">
      <c r="A13728" s="102"/>
      <c r="B13728" s="102"/>
    </row>
    <row r="13729" spans="1:2">
      <c r="A13729" s="102"/>
      <c r="B13729" s="102"/>
    </row>
    <row r="13730" spans="1:2">
      <c r="A13730" s="102"/>
      <c r="B13730" s="102"/>
    </row>
    <row r="13731" spans="1:2">
      <c r="A13731" s="102"/>
      <c r="B13731" s="102"/>
    </row>
    <row r="13732" spans="1:2">
      <c r="A13732" s="102"/>
      <c r="B13732" s="102"/>
    </row>
    <row r="13733" spans="1:2">
      <c r="A13733" s="102"/>
      <c r="B13733" s="102"/>
    </row>
    <row r="13734" spans="1:2">
      <c r="A13734" s="102"/>
      <c r="B13734" s="102"/>
    </row>
    <row r="13735" spans="1:2">
      <c r="A13735" s="102"/>
      <c r="B13735" s="102"/>
    </row>
    <row r="13736" spans="1:2">
      <c r="A13736" s="102"/>
      <c r="B13736" s="102"/>
    </row>
    <row r="13737" spans="1:2">
      <c r="A13737" s="102"/>
      <c r="B13737" s="102"/>
    </row>
    <row r="13738" spans="1:2">
      <c r="A13738" s="102"/>
      <c r="B13738" s="102"/>
    </row>
    <row r="13739" spans="1:2">
      <c r="A13739" s="102"/>
      <c r="B13739" s="102"/>
    </row>
    <row r="13740" spans="1:2">
      <c r="A13740" s="102"/>
      <c r="B13740" s="102"/>
    </row>
    <row r="13741" spans="1:2">
      <c r="A13741" s="102"/>
      <c r="B13741" s="102"/>
    </row>
    <row r="13742" spans="1:2">
      <c r="A13742" s="102"/>
      <c r="B13742" s="102"/>
    </row>
    <row r="13743" spans="1:2">
      <c r="A13743" s="102"/>
      <c r="B13743" s="102"/>
    </row>
    <row r="13744" spans="1:2">
      <c r="A13744" s="102"/>
      <c r="B13744" s="102"/>
    </row>
    <row r="13745" spans="1:2">
      <c r="A13745" s="102"/>
      <c r="B13745" s="102"/>
    </row>
    <row r="13746" spans="1:2">
      <c r="A13746" s="102"/>
      <c r="B13746" s="102"/>
    </row>
    <row r="13747" spans="1:2">
      <c r="A13747" s="102"/>
      <c r="B13747" s="102"/>
    </row>
    <row r="13748" spans="1:2">
      <c r="A13748" s="102"/>
      <c r="B13748" s="102"/>
    </row>
    <row r="13749" spans="1:2">
      <c r="A13749" s="102"/>
      <c r="B13749" s="102"/>
    </row>
    <row r="13750" spans="1:2">
      <c r="A13750" s="102"/>
      <c r="B13750" s="102"/>
    </row>
    <row r="13751" spans="1:2">
      <c r="A13751" s="102"/>
      <c r="B13751" s="102"/>
    </row>
    <row r="13752" spans="1:2">
      <c r="A13752" s="102"/>
      <c r="B13752" s="102"/>
    </row>
    <row r="13753" spans="1:2">
      <c r="A13753" s="102"/>
      <c r="B13753" s="102"/>
    </row>
    <row r="13754" spans="1:2">
      <c r="A13754" s="102"/>
      <c r="B13754" s="102"/>
    </row>
    <row r="13755" spans="1:2">
      <c r="A13755" s="102"/>
      <c r="B13755" s="102"/>
    </row>
    <row r="13756" spans="1:2">
      <c r="A13756" s="102"/>
      <c r="B13756" s="102"/>
    </row>
    <row r="13757" spans="1:2">
      <c r="A13757" s="102"/>
      <c r="B13757" s="102"/>
    </row>
    <row r="13758" spans="1:2">
      <c r="A13758" s="102"/>
      <c r="B13758" s="102"/>
    </row>
    <row r="13759" spans="1:2">
      <c r="A13759" s="102"/>
      <c r="B13759" s="102"/>
    </row>
    <row r="13760" spans="1:2">
      <c r="A13760" s="102"/>
      <c r="B13760" s="102"/>
    </row>
    <row r="13761" spans="1:2">
      <c r="A13761" s="102"/>
      <c r="B13761" s="102"/>
    </row>
    <row r="13762" spans="1:2">
      <c r="A13762" s="102"/>
      <c r="B13762" s="102"/>
    </row>
    <row r="13763" spans="1:2">
      <c r="A13763" s="102"/>
      <c r="B13763" s="102"/>
    </row>
    <row r="13764" spans="1:2">
      <c r="A13764" s="102"/>
      <c r="B13764" s="102"/>
    </row>
    <row r="13765" spans="1:2">
      <c r="A13765" s="102"/>
      <c r="B13765" s="102"/>
    </row>
    <row r="13766" spans="1:2">
      <c r="A13766" s="102"/>
      <c r="B13766" s="102"/>
    </row>
    <row r="13767" spans="1:2">
      <c r="A13767" s="102"/>
      <c r="B13767" s="102"/>
    </row>
    <row r="13768" spans="1:2">
      <c r="A13768" s="102"/>
      <c r="B13768" s="102"/>
    </row>
    <row r="13769" spans="1:2">
      <c r="A13769" s="102"/>
      <c r="B13769" s="102"/>
    </row>
    <row r="13770" spans="1:2">
      <c r="A13770" s="102"/>
      <c r="B13770" s="102"/>
    </row>
    <row r="13771" spans="1:2">
      <c r="A13771" s="102"/>
      <c r="B13771" s="102"/>
    </row>
    <row r="13772" spans="1:2">
      <c r="A13772" s="102"/>
      <c r="B13772" s="102"/>
    </row>
    <row r="13773" spans="1:2">
      <c r="A13773" s="102"/>
      <c r="B13773" s="102"/>
    </row>
    <row r="13774" spans="1:2">
      <c r="A13774" s="102"/>
      <c r="B13774" s="102"/>
    </row>
    <row r="13775" spans="1:2">
      <c r="A13775" s="102"/>
      <c r="B13775" s="102"/>
    </row>
    <row r="13776" spans="1:2">
      <c r="A13776" s="102"/>
      <c r="B13776" s="102"/>
    </row>
    <row r="13777" spans="1:2">
      <c r="A13777" s="102"/>
      <c r="B13777" s="102"/>
    </row>
    <row r="13778" spans="1:2">
      <c r="A13778" s="102"/>
      <c r="B13778" s="102"/>
    </row>
    <row r="13779" spans="1:2">
      <c r="A13779" s="102"/>
      <c r="B13779" s="102"/>
    </row>
    <row r="13780" spans="1:2">
      <c r="A13780" s="102"/>
      <c r="B13780" s="102"/>
    </row>
    <row r="13781" spans="1:2">
      <c r="A13781" s="102"/>
      <c r="B13781" s="102"/>
    </row>
    <row r="13782" spans="1:2">
      <c r="A13782" s="102"/>
      <c r="B13782" s="102"/>
    </row>
    <row r="13783" spans="1:2">
      <c r="A13783" s="102"/>
      <c r="B13783" s="102"/>
    </row>
    <row r="13784" spans="1:2">
      <c r="A13784" s="102"/>
      <c r="B13784" s="102"/>
    </row>
    <row r="13785" spans="1:2">
      <c r="A13785" s="102"/>
      <c r="B13785" s="102"/>
    </row>
    <row r="13786" spans="1:2">
      <c r="A13786" s="102"/>
      <c r="B13786" s="102"/>
    </row>
    <row r="13787" spans="1:2">
      <c r="A13787" s="102"/>
      <c r="B13787" s="102"/>
    </row>
    <row r="13788" spans="1:2">
      <c r="A13788" s="102"/>
      <c r="B13788" s="102"/>
    </row>
    <row r="13789" spans="1:2">
      <c r="A13789" s="102"/>
      <c r="B13789" s="102"/>
    </row>
    <row r="13790" spans="1:2">
      <c r="A13790" s="102"/>
      <c r="B13790" s="102"/>
    </row>
    <row r="13791" spans="1:2">
      <c r="A13791" s="102"/>
      <c r="B13791" s="102"/>
    </row>
    <row r="13792" spans="1:2">
      <c r="A13792" s="102"/>
      <c r="B13792" s="102"/>
    </row>
    <row r="13793" spans="1:2">
      <c r="A13793" s="102"/>
      <c r="B13793" s="102"/>
    </row>
    <row r="13794" spans="1:2">
      <c r="A13794" s="102"/>
      <c r="B13794" s="102"/>
    </row>
    <row r="13795" spans="1:2">
      <c r="A13795" s="102"/>
      <c r="B13795" s="102"/>
    </row>
    <row r="13796" spans="1:2">
      <c r="A13796" s="102"/>
      <c r="B13796" s="102"/>
    </row>
    <row r="13797" spans="1:2">
      <c r="A13797" s="102"/>
      <c r="B13797" s="102"/>
    </row>
    <row r="13798" spans="1:2">
      <c r="A13798" s="102"/>
      <c r="B13798" s="102"/>
    </row>
    <row r="13799" spans="1:2">
      <c r="A13799" s="102"/>
      <c r="B13799" s="102"/>
    </row>
    <row r="13800" spans="1:2">
      <c r="A13800" s="102"/>
      <c r="B13800" s="102"/>
    </row>
    <row r="13801" spans="1:2">
      <c r="A13801" s="102"/>
      <c r="B13801" s="102"/>
    </row>
    <row r="13802" spans="1:2">
      <c r="A13802" s="102"/>
      <c r="B13802" s="102"/>
    </row>
    <row r="13803" spans="1:2">
      <c r="A13803" s="102"/>
      <c r="B13803" s="102"/>
    </row>
    <row r="13804" spans="1:2">
      <c r="A13804" s="102"/>
      <c r="B13804" s="102"/>
    </row>
    <row r="13805" spans="1:2">
      <c r="A13805" s="102"/>
      <c r="B13805" s="102"/>
    </row>
    <row r="13806" spans="1:2">
      <c r="A13806" s="102"/>
      <c r="B13806" s="102"/>
    </row>
    <row r="13807" spans="1:2">
      <c r="A13807" s="102"/>
      <c r="B13807" s="102"/>
    </row>
    <row r="13808" spans="1:2">
      <c r="A13808" s="102"/>
      <c r="B13808" s="102"/>
    </row>
    <row r="13809" spans="1:2">
      <c r="A13809" s="102"/>
      <c r="B13809" s="102"/>
    </row>
    <row r="13810" spans="1:2">
      <c r="A13810" s="102"/>
      <c r="B13810" s="102"/>
    </row>
    <row r="13811" spans="1:2">
      <c r="A13811" s="102"/>
      <c r="B13811" s="102"/>
    </row>
    <row r="13812" spans="1:2">
      <c r="A13812" s="102"/>
      <c r="B13812" s="102"/>
    </row>
    <row r="13813" spans="1:2">
      <c r="A13813" s="102"/>
      <c r="B13813" s="102"/>
    </row>
    <row r="13814" spans="1:2">
      <c r="A13814" s="102"/>
      <c r="B13814" s="102"/>
    </row>
    <row r="13815" spans="1:2">
      <c r="A13815" s="102"/>
      <c r="B13815" s="102"/>
    </row>
    <row r="13816" spans="1:2">
      <c r="A13816" s="102"/>
      <c r="B13816" s="102"/>
    </row>
    <row r="13817" spans="1:2">
      <c r="A13817" s="102"/>
      <c r="B13817" s="102"/>
    </row>
    <row r="13818" spans="1:2">
      <c r="A13818" s="102"/>
      <c r="B13818" s="102"/>
    </row>
    <row r="13819" spans="1:2">
      <c r="A13819" s="102"/>
      <c r="B13819" s="102"/>
    </row>
    <row r="13820" spans="1:2">
      <c r="A13820" s="102"/>
      <c r="B13820" s="102"/>
    </row>
    <row r="13821" spans="1:2">
      <c r="A13821" s="102"/>
      <c r="B13821" s="102"/>
    </row>
    <row r="13822" spans="1:2">
      <c r="A13822" s="102"/>
      <c r="B13822" s="102"/>
    </row>
    <row r="13823" spans="1:2">
      <c r="A13823" s="102"/>
      <c r="B13823" s="102"/>
    </row>
    <row r="13824" spans="1:2">
      <c r="A13824" s="102"/>
      <c r="B13824" s="102"/>
    </row>
    <row r="13825" spans="1:2">
      <c r="A13825" s="102"/>
      <c r="B13825" s="102"/>
    </row>
    <row r="13826" spans="1:2">
      <c r="A13826" s="102"/>
      <c r="B13826" s="102"/>
    </row>
    <row r="13827" spans="1:2">
      <c r="A13827" s="102"/>
      <c r="B13827" s="102"/>
    </row>
    <row r="13828" spans="1:2">
      <c r="A13828" s="102"/>
      <c r="B13828" s="102"/>
    </row>
    <row r="13829" spans="1:2">
      <c r="A13829" s="102"/>
      <c r="B13829" s="102"/>
    </row>
    <row r="13830" spans="1:2">
      <c r="A13830" s="102"/>
      <c r="B13830" s="102"/>
    </row>
    <row r="13831" spans="1:2">
      <c r="A13831" s="102"/>
      <c r="B13831" s="102"/>
    </row>
    <row r="13832" spans="1:2">
      <c r="A13832" s="102"/>
      <c r="B13832" s="102"/>
    </row>
    <row r="13833" spans="1:2">
      <c r="A13833" s="102"/>
      <c r="B13833" s="102"/>
    </row>
    <row r="13834" spans="1:2">
      <c r="A13834" s="102"/>
      <c r="B13834" s="102"/>
    </row>
    <row r="13835" spans="1:2">
      <c r="A13835" s="102"/>
      <c r="B13835" s="102"/>
    </row>
    <row r="13836" spans="1:2">
      <c r="A13836" s="102"/>
      <c r="B13836" s="102"/>
    </row>
    <row r="13837" spans="1:2">
      <c r="A13837" s="102"/>
      <c r="B13837" s="102"/>
    </row>
    <row r="13838" spans="1:2">
      <c r="A13838" s="102"/>
      <c r="B13838" s="102"/>
    </row>
    <row r="13839" spans="1:2">
      <c r="A13839" s="102"/>
      <c r="B13839" s="102"/>
    </row>
    <row r="13840" spans="1:2">
      <c r="A13840" s="102"/>
      <c r="B13840" s="102"/>
    </row>
    <row r="13841" spans="1:2">
      <c r="A13841" s="102"/>
      <c r="B13841" s="102"/>
    </row>
    <row r="13842" spans="1:2">
      <c r="A13842" s="102"/>
      <c r="B13842" s="102"/>
    </row>
    <row r="13843" spans="1:2">
      <c r="A13843" s="102"/>
      <c r="B13843" s="102"/>
    </row>
    <row r="13844" spans="1:2">
      <c r="A13844" s="102"/>
      <c r="B13844" s="102"/>
    </row>
    <row r="13845" spans="1:2">
      <c r="A13845" s="102"/>
      <c r="B13845" s="102"/>
    </row>
    <row r="13846" spans="1:2">
      <c r="A13846" s="102"/>
      <c r="B13846" s="102"/>
    </row>
    <row r="13847" spans="1:2">
      <c r="A13847" s="102"/>
      <c r="B13847" s="102"/>
    </row>
    <row r="13848" spans="1:2">
      <c r="A13848" s="102"/>
      <c r="B13848" s="102"/>
    </row>
    <row r="13849" spans="1:2">
      <c r="A13849" s="102"/>
      <c r="B13849" s="102"/>
    </row>
    <row r="13850" spans="1:2">
      <c r="A13850" s="102"/>
      <c r="B13850" s="102"/>
    </row>
    <row r="13851" spans="1:2">
      <c r="A13851" s="102"/>
      <c r="B13851" s="102"/>
    </row>
    <row r="13852" spans="1:2">
      <c r="A13852" s="102"/>
      <c r="B13852" s="102"/>
    </row>
    <row r="13853" spans="1:2">
      <c r="A13853" s="102"/>
      <c r="B13853" s="102"/>
    </row>
    <row r="13854" spans="1:2">
      <c r="A13854" s="102"/>
      <c r="B13854" s="102"/>
    </row>
    <row r="13855" spans="1:2">
      <c r="A13855" s="102"/>
      <c r="B13855" s="102"/>
    </row>
    <row r="13856" spans="1:2">
      <c r="A13856" s="102"/>
      <c r="B13856" s="102"/>
    </row>
    <row r="13857" spans="1:2">
      <c r="A13857" s="102"/>
      <c r="B13857" s="102"/>
    </row>
    <row r="13858" spans="1:2">
      <c r="A13858" s="102"/>
      <c r="B13858" s="102"/>
    </row>
    <row r="13859" spans="1:2">
      <c r="A13859" s="102"/>
      <c r="B13859" s="102"/>
    </row>
    <row r="13860" spans="1:2">
      <c r="A13860" s="102"/>
      <c r="B13860" s="102"/>
    </row>
    <row r="13861" spans="1:2">
      <c r="A13861" s="102"/>
      <c r="B13861" s="102"/>
    </row>
    <row r="13862" spans="1:2">
      <c r="A13862" s="102"/>
      <c r="B13862" s="102"/>
    </row>
    <row r="13863" spans="1:2">
      <c r="A13863" s="102"/>
      <c r="B13863" s="102"/>
    </row>
    <row r="13864" spans="1:2">
      <c r="A13864" s="102"/>
      <c r="B13864" s="102"/>
    </row>
    <row r="13865" spans="1:2">
      <c r="A13865" s="102"/>
      <c r="B13865" s="102"/>
    </row>
    <row r="13866" spans="1:2">
      <c r="A13866" s="102"/>
      <c r="B13866" s="102"/>
    </row>
    <row r="13867" spans="1:2">
      <c r="A13867" s="102"/>
      <c r="B13867" s="102"/>
    </row>
    <row r="13868" spans="1:2">
      <c r="A13868" s="102"/>
      <c r="B13868" s="102"/>
    </row>
    <row r="13869" spans="1:2">
      <c r="A13869" s="102"/>
      <c r="B13869" s="102"/>
    </row>
    <row r="13870" spans="1:2">
      <c r="A13870" s="102"/>
      <c r="B13870" s="102"/>
    </row>
    <row r="13871" spans="1:2">
      <c r="A13871" s="102"/>
      <c r="B13871" s="102"/>
    </row>
    <row r="13872" spans="1:2">
      <c r="A13872" s="102"/>
      <c r="B13872" s="102"/>
    </row>
    <row r="13873" spans="1:2">
      <c r="A13873" s="102"/>
      <c r="B13873" s="102"/>
    </row>
    <row r="13874" spans="1:2">
      <c r="A13874" s="102"/>
      <c r="B13874" s="102"/>
    </row>
    <row r="13875" spans="1:2">
      <c r="A13875" s="102"/>
      <c r="B13875" s="102"/>
    </row>
    <row r="13876" spans="1:2">
      <c r="A13876" s="102"/>
      <c r="B13876" s="102"/>
    </row>
    <row r="13877" spans="1:2">
      <c r="A13877" s="102"/>
      <c r="B13877" s="102"/>
    </row>
    <row r="13878" spans="1:2">
      <c r="A13878" s="102"/>
      <c r="B13878" s="102"/>
    </row>
    <row r="13879" spans="1:2">
      <c r="A13879" s="102"/>
      <c r="B13879" s="102"/>
    </row>
    <row r="13880" spans="1:2">
      <c r="A13880" s="102"/>
      <c r="B13880" s="102"/>
    </row>
    <row r="13881" spans="1:2">
      <c r="A13881" s="102"/>
      <c r="B13881" s="102"/>
    </row>
    <row r="13882" spans="1:2">
      <c r="A13882" s="102"/>
      <c r="B13882" s="102"/>
    </row>
    <row r="13883" spans="1:2">
      <c r="A13883" s="102"/>
      <c r="B13883" s="102"/>
    </row>
    <row r="13884" spans="1:2">
      <c r="A13884" s="102"/>
      <c r="B13884" s="102"/>
    </row>
    <row r="13885" spans="1:2">
      <c r="A13885" s="102"/>
      <c r="B13885" s="102"/>
    </row>
    <row r="13886" spans="1:2">
      <c r="A13886" s="102"/>
      <c r="B13886" s="102"/>
    </row>
    <row r="13887" spans="1:2">
      <c r="A13887" s="102"/>
      <c r="B13887" s="102"/>
    </row>
    <row r="13888" spans="1:2">
      <c r="A13888" s="102"/>
      <c r="B13888" s="102"/>
    </row>
    <row r="13889" spans="1:2">
      <c r="A13889" s="102"/>
      <c r="B13889" s="102"/>
    </row>
    <row r="13890" spans="1:2">
      <c r="A13890" s="102"/>
      <c r="B13890" s="102"/>
    </row>
    <row r="13891" spans="1:2">
      <c r="A13891" s="102"/>
      <c r="B13891" s="102"/>
    </row>
    <row r="13892" spans="1:2">
      <c r="A13892" s="102"/>
      <c r="B13892" s="102"/>
    </row>
    <row r="13893" spans="1:2">
      <c r="A13893" s="102"/>
      <c r="B13893" s="102"/>
    </row>
    <row r="13894" spans="1:2">
      <c r="A13894" s="102"/>
      <c r="B13894" s="102"/>
    </row>
    <row r="13895" spans="1:2">
      <c r="A13895" s="102"/>
      <c r="B13895" s="102"/>
    </row>
    <row r="13896" spans="1:2">
      <c r="A13896" s="102"/>
      <c r="B13896" s="102"/>
    </row>
    <row r="13897" spans="1:2">
      <c r="A13897" s="102"/>
      <c r="B13897" s="102"/>
    </row>
    <row r="13898" spans="1:2">
      <c r="A13898" s="102"/>
      <c r="B13898" s="102"/>
    </row>
    <row r="13899" spans="1:2">
      <c r="A13899" s="102"/>
      <c r="B13899" s="102"/>
    </row>
    <row r="13900" spans="1:2">
      <c r="A13900" s="102"/>
      <c r="B13900" s="102"/>
    </row>
    <row r="13901" spans="1:2">
      <c r="A13901" s="102"/>
      <c r="B13901" s="102"/>
    </row>
    <row r="13902" spans="1:2">
      <c r="A13902" s="102"/>
      <c r="B13902" s="102"/>
    </row>
    <row r="13903" spans="1:2">
      <c r="A13903" s="102"/>
      <c r="B13903" s="102"/>
    </row>
    <row r="13904" spans="1:2">
      <c r="A13904" s="102"/>
      <c r="B13904" s="102"/>
    </row>
    <row r="13905" spans="1:2">
      <c r="A13905" s="102"/>
      <c r="B13905" s="102"/>
    </row>
    <row r="13906" spans="1:2">
      <c r="A13906" s="102"/>
      <c r="B13906" s="102"/>
    </row>
    <row r="13907" spans="1:2">
      <c r="A13907" s="102"/>
      <c r="B13907" s="102"/>
    </row>
    <row r="13908" spans="1:2">
      <c r="A13908" s="102"/>
      <c r="B13908" s="102"/>
    </row>
    <row r="13909" spans="1:2">
      <c r="A13909" s="102"/>
      <c r="B13909" s="102"/>
    </row>
    <row r="13910" spans="1:2">
      <c r="A13910" s="102"/>
      <c r="B13910" s="102"/>
    </row>
    <row r="13911" spans="1:2">
      <c r="A13911" s="102"/>
      <c r="B13911" s="102"/>
    </row>
    <row r="13912" spans="1:2">
      <c r="A13912" s="102"/>
      <c r="B13912" s="102"/>
    </row>
    <row r="13913" spans="1:2">
      <c r="A13913" s="102"/>
      <c r="B13913" s="102"/>
    </row>
    <row r="13914" spans="1:2">
      <c r="A13914" s="102"/>
      <c r="B13914" s="102"/>
    </row>
    <row r="13915" spans="1:2">
      <c r="A13915" s="102"/>
      <c r="B13915" s="102"/>
    </row>
    <row r="13916" spans="1:2">
      <c r="A13916" s="102"/>
      <c r="B13916" s="102"/>
    </row>
    <row r="13917" spans="1:2">
      <c r="A13917" s="102"/>
      <c r="B13917" s="102"/>
    </row>
    <row r="13918" spans="1:2">
      <c r="A13918" s="102"/>
      <c r="B13918" s="102"/>
    </row>
    <row r="13919" spans="1:2">
      <c r="A13919" s="102"/>
      <c r="B13919" s="102"/>
    </row>
    <row r="13920" spans="1:2">
      <c r="A13920" s="102"/>
      <c r="B13920" s="102"/>
    </row>
    <row r="13921" spans="1:2">
      <c r="A13921" s="102"/>
      <c r="B13921" s="102"/>
    </row>
    <row r="13922" spans="1:2">
      <c r="A13922" s="102"/>
      <c r="B13922" s="102"/>
    </row>
    <row r="13923" spans="1:2">
      <c r="A13923" s="102"/>
      <c r="B13923" s="102"/>
    </row>
    <row r="13924" spans="1:2">
      <c r="A13924" s="102"/>
      <c r="B13924" s="102"/>
    </row>
    <row r="13925" spans="1:2">
      <c r="A13925" s="102"/>
      <c r="B13925" s="102"/>
    </row>
    <row r="13926" spans="1:2">
      <c r="A13926" s="102"/>
      <c r="B13926" s="102"/>
    </row>
    <row r="13927" spans="1:2">
      <c r="A13927" s="102"/>
      <c r="B13927" s="102"/>
    </row>
    <row r="13928" spans="1:2">
      <c r="A13928" s="102"/>
      <c r="B13928" s="102"/>
    </row>
    <row r="13929" spans="1:2">
      <c r="A13929" s="102"/>
      <c r="B13929" s="102"/>
    </row>
    <row r="13930" spans="1:2">
      <c r="A13930" s="102"/>
      <c r="B13930" s="102"/>
    </row>
    <row r="13931" spans="1:2">
      <c r="A13931" s="102"/>
      <c r="B13931" s="102"/>
    </row>
    <row r="13932" spans="1:2">
      <c r="A13932" s="102"/>
      <c r="B13932" s="102"/>
    </row>
    <row r="13933" spans="1:2">
      <c r="A13933" s="102"/>
      <c r="B13933" s="102"/>
    </row>
    <row r="13934" spans="1:2">
      <c r="A13934" s="102"/>
      <c r="B13934" s="102"/>
    </row>
    <row r="13935" spans="1:2">
      <c r="A13935" s="102"/>
      <c r="B13935" s="102"/>
    </row>
    <row r="13936" spans="1:2">
      <c r="A13936" s="102"/>
      <c r="B13936" s="102"/>
    </row>
    <row r="13937" spans="1:2">
      <c r="A13937" s="102"/>
      <c r="B13937" s="102"/>
    </row>
    <row r="13938" spans="1:2">
      <c r="A13938" s="102"/>
      <c r="B13938" s="102"/>
    </row>
    <row r="13939" spans="1:2">
      <c r="A13939" s="102"/>
      <c r="B13939" s="102"/>
    </row>
    <row r="13940" spans="1:2">
      <c r="A13940" s="102"/>
      <c r="B13940" s="102"/>
    </row>
    <row r="13941" spans="1:2">
      <c r="A13941" s="102"/>
      <c r="B13941" s="102"/>
    </row>
    <row r="13942" spans="1:2">
      <c r="A13942" s="102"/>
      <c r="B13942" s="102"/>
    </row>
    <row r="13943" spans="1:2">
      <c r="A13943" s="102"/>
      <c r="B13943" s="102"/>
    </row>
    <row r="13944" spans="1:2">
      <c r="A13944" s="102"/>
      <c r="B13944" s="102"/>
    </row>
    <row r="13945" spans="1:2">
      <c r="A13945" s="102"/>
      <c r="B13945" s="102"/>
    </row>
    <row r="13946" spans="1:2">
      <c r="A13946" s="102"/>
      <c r="B13946" s="102"/>
    </row>
    <row r="13947" spans="1:2">
      <c r="A13947" s="102"/>
      <c r="B13947" s="102"/>
    </row>
    <row r="13948" spans="1:2">
      <c r="A13948" s="102"/>
      <c r="B13948" s="102"/>
    </row>
    <row r="13949" spans="1:2">
      <c r="A13949" s="102"/>
      <c r="B13949" s="102"/>
    </row>
    <row r="13950" spans="1:2">
      <c r="A13950" s="102"/>
      <c r="B13950" s="102"/>
    </row>
    <row r="13951" spans="1:2">
      <c r="A13951" s="102"/>
      <c r="B13951" s="102"/>
    </row>
    <row r="13952" spans="1:2">
      <c r="A13952" s="102"/>
      <c r="B13952" s="102"/>
    </row>
    <row r="13953" spans="1:2">
      <c r="A13953" s="102"/>
      <c r="B13953" s="102"/>
    </row>
    <row r="13954" spans="1:2">
      <c r="A13954" s="102"/>
      <c r="B13954" s="102"/>
    </row>
    <row r="13955" spans="1:2">
      <c r="A13955" s="102"/>
      <c r="B13955" s="102"/>
    </row>
    <row r="13956" spans="1:2">
      <c r="A13956" s="102"/>
      <c r="B13956" s="102"/>
    </row>
    <row r="13957" spans="1:2">
      <c r="A13957" s="102"/>
      <c r="B13957" s="102"/>
    </row>
    <row r="13958" spans="1:2">
      <c r="A13958" s="102"/>
      <c r="B13958" s="102"/>
    </row>
    <row r="13959" spans="1:2">
      <c r="A13959" s="102"/>
      <c r="B13959" s="102"/>
    </row>
    <row r="13960" spans="1:2">
      <c r="A13960" s="102"/>
      <c r="B13960" s="102"/>
    </row>
    <row r="13961" spans="1:2">
      <c r="A13961" s="102"/>
      <c r="B13961" s="102"/>
    </row>
    <row r="13962" spans="1:2">
      <c r="A13962" s="102"/>
      <c r="B13962" s="102"/>
    </row>
    <row r="13963" spans="1:2">
      <c r="A13963" s="102"/>
      <c r="B13963" s="102"/>
    </row>
    <row r="13964" spans="1:2">
      <c r="A13964" s="102"/>
      <c r="B13964" s="102"/>
    </row>
    <row r="13965" spans="1:2">
      <c r="A13965" s="102"/>
      <c r="B13965" s="102"/>
    </row>
    <row r="13966" spans="1:2">
      <c r="A13966" s="102"/>
      <c r="B13966" s="102"/>
    </row>
    <row r="13967" spans="1:2">
      <c r="A13967" s="102"/>
      <c r="B13967" s="102"/>
    </row>
    <row r="13968" spans="1:2">
      <c r="A13968" s="102"/>
      <c r="B13968" s="102"/>
    </row>
    <row r="13969" spans="1:2">
      <c r="A13969" s="102"/>
      <c r="B13969" s="102"/>
    </row>
    <row r="13970" spans="1:2">
      <c r="A13970" s="102"/>
      <c r="B13970" s="102"/>
    </row>
    <row r="13971" spans="1:2">
      <c r="A13971" s="102"/>
      <c r="B13971" s="102"/>
    </row>
    <row r="13972" spans="1:2">
      <c r="A13972" s="102"/>
      <c r="B13972" s="102"/>
    </row>
    <row r="13973" spans="1:2">
      <c r="A13973" s="102"/>
      <c r="B13973" s="102"/>
    </row>
    <row r="13974" spans="1:2">
      <c r="A13974" s="102"/>
      <c r="B13974" s="102"/>
    </row>
    <row r="13975" spans="1:2">
      <c r="A13975" s="102"/>
      <c r="B13975" s="102"/>
    </row>
    <row r="13976" spans="1:2">
      <c r="A13976" s="102"/>
      <c r="B13976" s="102"/>
    </row>
    <row r="13977" spans="1:2">
      <c r="A13977" s="102"/>
      <c r="B13977" s="102"/>
    </row>
    <row r="13978" spans="1:2">
      <c r="A13978" s="102"/>
      <c r="B13978" s="102"/>
    </row>
    <row r="13979" spans="1:2">
      <c r="A13979" s="102"/>
      <c r="B13979" s="102"/>
    </row>
    <row r="13980" spans="1:2">
      <c r="A13980" s="102"/>
      <c r="B13980" s="102"/>
    </row>
    <row r="13981" spans="1:2">
      <c r="A13981" s="102"/>
      <c r="B13981" s="102"/>
    </row>
    <row r="13982" spans="1:2">
      <c r="A13982" s="102"/>
      <c r="B13982" s="102"/>
    </row>
    <row r="13983" spans="1:2">
      <c r="A13983" s="102"/>
      <c r="B13983" s="102"/>
    </row>
    <row r="13984" spans="1:2">
      <c r="A13984" s="102"/>
      <c r="B13984" s="102"/>
    </row>
    <row r="13985" spans="1:2">
      <c r="A13985" s="102"/>
      <c r="B13985" s="102"/>
    </row>
    <row r="13986" spans="1:2">
      <c r="A13986" s="102"/>
      <c r="B13986" s="102"/>
    </row>
    <row r="13987" spans="1:2">
      <c r="A13987" s="102"/>
      <c r="B13987" s="102"/>
    </row>
    <row r="13988" spans="1:2">
      <c r="A13988" s="102"/>
      <c r="B13988" s="102"/>
    </row>
    <row r="13989" spans="1:2">
      <c r="A13989" s="102"/>
      <c r="B13989" s="102"/>
    </row>
    <row r="13990" spans="1:2">
      <c r="A13990" s="102"/>
      <c r="B13990" s="102"/>
    </row>
    <row r="13991" spans="1:2">
      <c r="A13991" s="102"/>
      <c r="B13991" s="102"/>
    </row>
    <row r="13992" spans="1:2">
      <c r="A13992" s="102"/>
      <c r="B13992" s="102"/>
    </row>
    <row r="13993" spans="1:2">
      <c r="A13993" s="102"/>
      <c r="B13993" s="102"/>
    </row>
    <row r="13994" spans="1:2">
      <c r="A13994" s="102"/>
      <c r="B13994" s="102"/>
    </row>
    <row r="13995" spans="1:2">
      <c r="A13995" s="102"/>
      <c r="B13995" s="102"/>
    </row>
    <row r="13996" spans="1:2">
      <c r="A13996" s="102"/>
      <c r="B13996" s="102"/>
    </row>
    <row r="13997" spans="1:2">
      <c r="A13997" s="102"/>
      <c r="B13997" s="102"/>
    </row>
    <row r="13998" spans="1:2">
      <c r="A13998" s="102"/>
      <c r="B13998" s="102"/>
    </row>
    <row r="13999" spans="1:2">
      <c r="A13999" s="102"/>
      <c r="B13999" s="102"/>
    </row>
    <row r="14000" spans="1:2">
      <c r="A14000" s="102"/>
      <c r="B14000" s="102"/>
    </row>
    <row r="14001" spans="1:2">
      <c r="A14001" s="102"/>
      <c r="B14001" s="102"/>
    </row>
    <row r="14002" spans="1:2">
      <c r="A14002" s="102"/>
      <c r="B14002" s="102"/>
    </row>
    <row r="14003" spans="1:2">
      <c r="A14003" s="102"/>
      <c r="B14003" s="102"/>
    </row>
    <row r="14004" spans="1:2">
      <c r="A14004" s="102"/>
      <c r="B14004" s="102"/>
    </row>
    <row r="14005" spans="1:2">
      <c r="A14005" s="102"/>
      <c r="B14005" s="102"/>
    </row>
    <row r="14006" spans="1:2">
      <c r="A14006" s="102"/>
      <c r="B14006" s="102"/>
    </row>
    <row r="14007" spans="1:2">
      <c r="A14007" s="102"/>
      <c r="B14007" s="102"/>
    </row>
    <row r="14008" spans="1:2">
      <c r="A14008" s="102"/>
      <c r="B14008" s="102"/>
    </row>
    <row r="14009" spans="1:2">
      <c r="A14009" s="102"/>
      <c r="B14009" s="102"/>
    </row>
    <row r="14010" spans="1:2">
      <c r="A14010" s="102"/>
      <c r="B14010" s="102"/>
    </row>
    <row r="14011" spans="1:2">
      <c r="A14011" s="102"/>
      <c r="B14011" s="102"/>
    </row>
    <row r="14012" spans="1:2">
      <c r="A14012" s="102"/>
      <c r="B14012" s="102"/>
    </row>
    <row r="14013" spans="1:2">
      <c r="A14013" s="102"/>
      <c r="B14013" s="102"/>
    </row>
    <row r="14014" spans="1:2">
      <c r="A14014" s="102"/>
      <c r="B14014" s="102"/>
    </row>
    <row r="14015" spans="1:2">
      <c r="A14015" s="102"/>
      <c r="B14015" s="102"/>
    </row>
    <row r="14016" spans="1:2">
      <c r="A14016" s="102"/>
      <c r="B14016" s="102"/>
    </row>
    <row r="14017" spans="1:2">
      <c r="A14017" s="102"/>
      <c r="B14017" s="102"/>
    </row>
    <row r="14018" spans="1:2">
      <c r="A14018" s="102"/>
      <c r="B14018" s="102"/>
    </row>
    <row r="14019" spans="1:2">
      <c r="A14019" s="102"/>
      <c r="B14019" s="102"/>
    </row>
    <row r="14020" spans="1:2">
      <c r="A14020" s="102"/>
      <c r="B14020" s="102"/>
    </row>
    <row r="14021" spans="1:2">
      <c r="A14021" s="102"/>
      <c r="B14021" s="102"/>
    </row>
    <row r="14022" spans="1:2">
      <c r="A14022" s="102"/>
      <c r="B14022" s="102"/>
    </row>
    <row r="14023" spans="1:2">
      <c r="A14023" s="102"/>
      <c r="B14023" s="102"/>
    </row>
    <row r="14024" spans="1:2">
      <c r="A14024" s="102"/>
      <c r="B14024" s="102"/>
    </row>
    <row r="14025" spans="1:2">
      <c r="A14025" s="102"/>
      <c r="B14025" s="102"/>
    </row>
    <row r="14026" spans="1:2">
      <c r="A14026" s="102"/>
      <c r="B14026" s="102"/>
    </row>
    <row r="14027" spans="1:2">
      <c r="A14027" s="102"/>
      <c r="B14027" s="102"/>
    </row>
    <row r="14028" spans="1:2">
      <c r="A14028" s="102"/>
      <c r="B14028" s="102"/>
    </row>
    <row r="14029" spans="1:2">
      <c r="A14029" s="102"/>
      <c r="B14029" s="102"/>
    </row>
    <row r="14030" spans="1:2">
      <c r="A14030" s="102"/>
      <c r="B14030" s="102"/>
    </row>
    <row r="14031" spans="1:2">
      <c r="A14031" s="102"/>
      <c r="B14031" s="102"/>
    </row>
    <row r="14032" spans="1:2">
      <c r="A14032" s="102"/>
      <c r="B14032" s="102"/>
    </row>
    <row r="14033" spans="1:2">
      <c r="A14033" s="102"/>
      <c r="B14033" s="102"/>
    </row>
    <row r="14034" spans="1:2">
      <c r="A14034" s="102"/>
      <c r="B14034" s="102"/>
    </row>
    <row r="14035" spans="1:2">
      <c r="A14035" s="102"/>
      <c r="B14035" s="102"/>
    </row>
    <row r="14036" spans="1:2">
      <c r="A14036" s="102"/>
      <c r="B14036" s="102"/>
    </row>
    <row r="14037" spans="1:2">
      <c r="A14037" s="102"/>
      <c r="B14037" s="102"/>
    </row>
    <row r="14038" spans="1:2">
      <c r="A14038" s="102"/>
      <c r="B14038" s="102"/>
    </row>
    <row r="14039" spans="1:2">
      <c r="A14039" s="102"/>
      <c r="B14039" s="102"/>
    </row>
    <row r="14040" spans="1:2">
      <c r="A14040" s="102"/>
      <c r="B14040" s="102"/>
    </row>
    <row r="14041" spans="1:2">
      <c r="A14041" s="102"/>
      <c r="B14041" s="102"/>
    </row>
    <row r="14042" spans="1:2">
      <c r="A14042" s="102"/>
      <c r="B14042" s="102"/>
    </row>
    <row r="14043" spans="1:2">
      <c r="A14043" s="102"/>
      <c r="B14043" s="102"/>
    </row>
    <row r="14044" spans="1:2">
      <c r="A14044" s="102"/>
      <c r="B14044" s="102"/>
    </row>
    <row r="14045" spans="1:2">
      <c r="A14045" s="102"/>
      <c r="B14045" s="102"/>
    </row>
    <row r="14046" spans="1:2">
      <c r="A14046" s="102"/>
      <c r="B14046" s="102"/>
    </row>
    <row r="14047" spans="1:2">
      <c r="A14047" s="102"/>
      <c r="B14047" s="102"/>
    </row>
    <row r="14048" spans="1:2">
      <c r="A14048" s="102"/>
      <c r="B14048" s="102"/>
    </row>
    <row r="14049" spans="1:2">
      <c r="A14049" s="102"/>
      <c r="B14049" s="102"/>
    </row>
    <row r="14050" spans="1:2">
      <c r="A14050" s="102"/>
      <c r="B14050" s="102"/>
    </row>
    <row r="14051" spans="1:2">
      <c r="A14051" s="102"/>
      <c r="B14051" s="102"/>
    </row>
    <row r="14052" spans="1:2">
      <c r="A14052" s="102"/>
      <c r="B14052" s="102"/>
    </row>
    <row r="14053" spans="1:2">
      <c r="A14053" s="102"/>
      <c r="B14053" s="102"/>
    </row>
    <row r="14054" spans="1:2">
      <c r="A14054" s="102"/>
      <c r="B14054" s="102"/>
    </row>
    <row r="14055" spans="1:2">
      <c r="A14055" s="102"/>
      <c r="B14055" s="102"/>
    </row>
    <row r="14056" spans="1:2">
      <c r="A14056" s="102"/>
      <c r="B14056" s="102"/>
    </row>
    <row r="14057" spans="1:2">
      <c r="A14057" s="102"/>
      <c r="B14057" s="102"/>
    </row>
    <row r="14058" spans="1:2">
      <c r="A14058" s="102"/>
      <c r="B14058" s="102"/>
    </row>
    <row r="14059" spans="1:2">
      <c r="A14059" s="102"/>
      <c r="B14059" s="102"/>
    </row>
    <row r="14060" spans="1:2">
      <c r="A14060" s="102"/>
      <c r="B14060" s="102"/>
    </row>
    <row r="14061" spans="1:2">
      <c r="A14061" s="102"/>
      <c r="B14061" s="102"/>
    </row>
    <row r="14062" spans="1:2">
      <c r="A14062" s="102"/>
      <c r="B14062" s="102"/>
    </row>
    <row r="14063" spans="1:2">
      <c r="A14063" s="102"/>
      <c r="B14063" s="102"/>
    </row>
    <row r="14064" spans="1:2">
      <c r="A14064" s="102"/>
      <c r="B14064" s="102"/>
    </row>
    <row r="14065" spans="1:2">
      <c r="A14065" s="102"/>
      <c r="B14065" s="102"/>
    </row>
    <row r="14066" spans="1:2">
      <c r="A14066" s="102"/>
      <c r="B14066" s="102"/>
    </row>
    <row r="14067" spans="1:2">
      <c r="A14067" s="102"/>
      <c r="B14067" s="102"/>
    </row>
    <row r="14068" spans="1:2">
      <c r="A14068" s="102"/>
      <c r="B14068" s="102"/>
    </row>
    <row r="14069" spans="1:2">
      <c r="A14069" s="102"/>
      <c r="B14069" s="102"/>
    </row>
    <row r="14070" spans="1:2">
      <c r="A14070" s="102"/>
      <c r="B14070" s="102"/>
    </row>
    <row r="14071" spans="1:2">
      <c r="A14071" s="102"/>
      <c r="B14071" s="102"/>
    </row>
    <row r="14072" spans="1:2">
      <c r="A14072" s="102"/>
      <c r="B14072" s="102"/>
    </row>
    <row r="14073" spans="1:2">
      <c r="A14073" s="102"/>
      <c r="B14073" s="102"/>
    </row>
    <row r="14074" spans="1:2">
      <c r="A14074" s="102"/>
      <c r="B14074" s="102"/>
    </row>
    <row r="14075" spans="1:2">
      <c r="A14075" s="102"/>
      <c r="B14075" s="102"/>
    </row>
    <row r="14076" spans="1:2">
      <c r="A14076" s="102"/>
      <c r="B14076" s="102"/>
    </row>
    <row r="14077" spans="1:2">
      <c r="A14077" s="102"/>
      <c r="B14077" s="102"/>
    </row>
    <row r="14078" spans="1:2">
      <c r="A14078" s="102"/>
      <c r="B14078" s="102"/>
    </row>
    <row r="14079" spans="1:2">
      <c r="A14079" s="102"/>
      <c r="B14079" s="102"/>
    </row>
    <row r="14080" spans="1:2">
      <c r="A14080" s="102"/>
      <c r="B14080" s="102"/>
    </row>
    <row r="14081" spans="1:2">
      <c r="A14081" s="102"/>
      <c r="B14081" s="102"/>
    </row>
    <row r="14082" spans="1:2">
      <c r="A14082" s="102"/>
      <c r="B14082" s="102"/>
    </row>
    <row r="14083" spans="1:2">
      <c r="A14083" s="102"/>
      <c r="B14083" s="102"/>
    </row>
    <row r="14084" spans="1:2">
      <c r="A14084" s="102"/>
      <c r="B14084" s="102"/>
    </row>
    <row r="14085" spans="1:2">
      <c r="A14085" s="102"/>
      <c r="B14085" s="102"/>
    </row>
    <row r="14086" spans="1:2">
      <c r="A14086" s="102"/>
      <c r="B14086" s="102"/>
    </row>
    <row r="14087" spans="1:2">
      <c r="A14087" s="102"/>
      <c r="B14087" s="102"/>
    </row>
    <row r="14088" spans="1:2">
      <c r="A14088" s="102"/>
      <c r="B14088" s="102"/>
    </row>
    <row r="14089" spans="1:2">
      <c r="A14089" s="102"/>
      <c r="B14089" s="102"/>
    </row>
    <row r="14090" spans="1:2">
      <c r="A14090" s="102"/>
      <c r="B14090" s="102"/>
    </row>
    <row r="14091" spans="1:2">
      <c r="A14091" s="102"/>
      <c r="B14091" s="102"/>
    </row>
    <row r="14092" spans="1:2">
      <c r="A14092" s="102"/>
      <c r="B14092" s="102"/>
    </row>
    <row r="14093" spans="1:2">
      <c r="A14093" s="102"/>
      <c r="B14093" s="102"/>
    </row>
    <row r="14094" spans="1:2">
      <c r="A14094" s="102"/>
      <c r="B14094" s="102"/>
    </row>
    <row r="14095" spans="1:2">
      <c r="A14095" s="102"/>
      <c r="B14095" s="102"/>
    </row>
    <row r="14096" spans="1:2">
      <c r="A14096" s="102"/>
      <c r="B14096" s="102"/>
    </row>
    <row r="14097" spans="1:2">
      <c r="A14097" s="102"/>
      <c r="B14097" s="102"/>
    </row>
    <row r="14098" spans="1:2">
      <c r="A14098" s="102"/>
      <c r="B14098" s="102"/>
    </row>
    <row r="14099" spans="1:2">
      <c r="A14099" s="102"/>
      <c r="B14099" s="102"/>
    </row>
    <row r="14100" spans="1:2">
      <c r="A14100" s="102"/>
      <c r="B14100" s="102"/>
    </row>
    <row r="14101" spans="1:2">
      <c r="A14101" s="102"/>
      <c r="B14101" s="102"/>
    </row>
    <row r="14102" spans="1:2">
      <c r="A14102" s="102"/>
      <c r="B14102" s="102"/>
    </row>
    <row r="14103" spans="1:2">
      <c r="A14103" s="102"/>
      <c r="B14103" s="102"/>
    </row>
    <row r="14104" spans="1:2">
      <c r="A14104" s="102"/>
      <c r="B14104" s="102"/>
    </row>
    <row r="14105" spans="1:2">
      <c r="A14105" s="102"/>
      <c r="B14105" s="102"/>
    </row>
    <row r="14106" spans="1:2">
      <c r="A14106" s="102"/>
      <c r="B14106" s="102"/>
    </row>
    <row r="14107" spans="1:2">
      <c r="A14107" s="102"/>
      <c r="B14107" s="102"/>
    </row>
    <row r="14108" spans="1:2">
      <c r="A14108" s="102"/>
      <c r="B14108" s="102"/>
    </row>
    <row r="14109" spans="1:2">
      <c r="A14109" s="102"/>
      <c r="B14109" s="102"/>
    </row>
    <row r="14110" spans="1:2">
      <c r="A14110" s="102"/>
      <c r="B14110" s="102"/>
    </row>
    <row r="14111" spans="1:2">
      <c r="A14111" s="102"/>
      <c r="B14111" s="102"/>
    </row>
    <row r="14112" spans="1:2">
      <c r="A14112" s="102"/>
      <c r="B14112" s="102"/>
    </row>
    <row r="14113" spans="1:2">
      <c r="A14113" s="102"/>
      <c r="B14113" s="102"/>
    </row>
    <row r="14114" spans="1:2">
      <c r="A14114" s="102"/>
      <c r="B14114" s="102"/>
    </row>
    <row r="14115" spans="1:2">
      <c r="A14115" s="102"/>
      <c r="B14115" s="102"/>
    </row>
    <row r="14116" spans="1:2">
      <c r="A14116" s="102"/>
      <c r="B14116" s="102"/>
    </row>
    <row r="14117" spans="1:2">
      <c r="A14117" s="102"/>
      <c r="B14117" s="102"/>
    </row>
    <row r="14118" spans="1:2">
      <c r="A14118" s="102"/>
      <c r="B14118" s="102"/>
    </row>
    <row r="14119" spans="1:2">
      <c r="A14119" s="102"/>
      <c r="B14119" s="102"/>
    </row>
    <row r="14120" spans="1:2">
      <c r="A14120" s="102"/>
      <c r="B14120" s="102"/>
    </row>
    <row r="14121" spans="1:2">
      <c r="A14121" s="102"/>
      <c r="B14121" s="102"/>
    </row>
    <row r="14122" spans="1:2">
      <c r="A14122" s="102"/>
      <c r="B14122" s="102"/>
    </row>
    <row r="14123" spans="1:2">
      <c r="A14123" s="102"/>
      <c r="B14123" s="102"/>
    </row>
    <row r="14124" spans="1:2">
      <c r="A14124" s="102"/>
      <c r="B14124" s="102"/>
    </row>
    <row r="14125" spans="1:2">
      <c r="A14125" s="102"/>
      <c r="B14125" s="102"/>
    </row>
    <row r="14126" spans="1:2">
      <c r="A14126" s="102"/>
      <c r="B14126" s="102"/>
    </row>
    <row r="14127" spans="1:2">
      <c r="A14127" s="102"/>
      <c r="B14127" s="102"/>
    </row>
    <row r="14128" spans="1:2">
      <c r="A14128" s="102"/>
      <c r="B14128" s="102"/>
    </row>
    <row r="14129" spans="1:2">
      <c r="A14129" s="102"/>
      <c r="B14129" s="102"/>
    </row>
    <row r="14130" spans="1:2">
      <c r="A14130" s="102"/>
      <c r="B14130" s="102"/>
    </row>
    <row r="14131" spans="1:2">
      <c r="A14131" s="102"/>
      <c r="B14131" s="102"/>
    </row>
    <row r="14132" spans="1:2">
      <c r="A14132" s="102"/>
      <c r="B14132" s="102"/>
    </row>
    <row r="14133" spans="1:2">
      <c r="A14133" s="102"/>
      <c r="B14133" s="102"/>
    </row>
    <row r="14134" spans="1:2">
      <c r="A14134" s="102"/>
      <c r="B14134" s="102"/>
    </row>
    <row r="14135" spans="1:2">
      <c r="A14135" s="102"/>
      <c r="B14135" s="102"/>
    </row>
    <row r="14136" spans="1:2">
      <c r="A14136" s="102"/>
      <c r="B14136" s="102"/>
    </row>
    <row r="14137" spans="1:2">
      <c r="A14137" s="102"/>
      <c r="B14137" s="102"/>
    </row>
    <row r="14138" spans="1:2">
      <c r="A14138" s="102"/>
      <c r="B14138" s="102"/>
    </row>
    <row r="14139" spans="1:2">
      <c r="A14139" s="102"/>
      <c r="B14139" s="102"/>
    </row>
    <row r="14140" spans="1:2">
      <c r="A14140" s="102"/>
      <c r="B14140" s="102"/>
    </row>
    <row r="14141" spans="1:2">
      <c r="A14141" s="102"/>
      <c r="B14141" s="102"/>
    </row>
    <row r="14142" spans="1:2">
      <c r="A14142" s="102"/>
      <c r="B14142" s="102"/>
    </row>
    <row r="14143" spans="1:2">
      <c r="A14143" s="102"/>
      <c r="B14143" s="102"/>
    </row>
    <row r="14144" spans="1:2">
      <c r="A14144" s="102"/>
      <c r="B14144" s="102"/>
    </row>
    <row r="14145" spans="1:2">
      <c r="A14145" s="102"/>
      <c r="B14145" s="102"/>
    </row>
    <row r="14146" spans="1:2">
      <c r="A14146" s="102"/>
      <c r="B14146" s="102"/>
    </row>
    <row r="14147" spans="1:2">
      <c r="A14147" s="102"/>
      <c r="B14147" s="102"/>
    </row>
    <row r="14148" spans="1:2">
      <c r="A14148" s="102"/>
      <c r="B14148" s="102"/>
    </row>
    <row r="14149" spans="1:2">
      <c r="A14149" s="102"/>
      <c r="B14149" s="102"/>
    </row>
    <row r="14150" spans="1:2">
      <c r="A14150" s="102"/>
      <c r="B14150" s="102"/>
    </row>
    <row r="14151" spans="1:2">
      <c r="A14151" s="102"/>
      <c r="B14151" s="102"/>
    </row>
    <row r="14152" spans="1:2">
      <c r="A14152" s="102"/>
      <c r="B14152" s="102"/>
    </row>
    <row r="14153" spans="1:2">
      <c r="A14153" s="102"/>
      <c r="B14153" s="102"/>
    </row>
    <row r="14154" spans="1:2">
      <c r="A14154" s="102"/>
      <c r="B14154" s="102"/>
    </row>
    <row r="14155" spans="1:2">
      <c r="A14155" s="102"/>
      <c r="B14155" s="102"/>
    </row>
    <row r="14156" spans="1:2">
      <c r="A14156" s="102"/>
      <c r="B14156" s="102"/>
    </row>
    <row r="14157" spans="1:2">
      <c r="A14157" s="102"/>
      <c r="B14157" s="102"/>
    </row>
    <row r="14158" spans="1:2">
      <c r="A14158" s="102"/>
      <c r="B14158" s="102"/>
    </row>
    <row r="14159" spans="1:2">
      <c r="A14159" s="102"/>
      <c r="B14159" s="102"/>
    </row>
    <row r="14160" spans="1:2">
      <c r="A14160" s="102"/>
      <c r="B14160" s="102"/>
    </row>
    <row r="14161" spans="1:2">
      <c r="A14161" s="102"/>
      <c r="B14161" s="102"/>
    </row>
    <row r="14162" spans="1:2">
      <c r="A14162" s="102"/>
      <c r="B14162" s="102"/>
    </row>
    <row r="14163" spans="1:2">
      <c r="A14163" s="102"/>
      <c r="B14163" s="102"/>
    </row>
    <row r="14164" spans="1:2">
      <c r="A14164" s="102"/>
      <c r="B14164" s="102"/>
    </row>
    <row r="14165" spans="1:2">
      <c r="A14165" s="102"/>
      <c r="B14165" s="102"/>
    </row>
    <row r="14166" spans="1:2">
      <c r="A14166" s="102"/>
      <c r="B14166" s="102"/>
    </row>
    <row r="14167" spans="1:2">
      <c r="A14167" s="102"/>
      <c r="B14167" s="102"/>
    </row>
    <row r="14168" spans="1:2">
      <c r="A14168" s="102"/>
      <c r="B14168" s="102"/>
    </row>
    <row r="14169" spans="1:2">
      <c r="A14169" s="102"/>
      <c r="B14169" s="102"/>
    </row>
    <row r="14170" spans="1:2">
      <c r="A14170" s="102"/>
      <c r="B14170" s="102"/>
    </row>
    <row r="14171" spans="1:2">
      <c r="A14171" s="102"/>
      <c r="B14171" s="102"/>
    </row>
    <row r="14172" spans="1:2">
      <c r="A14172" s="102"/>
      <c r="B14172" s="102"/>
    </row>
    <row r="14173" spans="1:2">
      <c r="A14173" s="102"/>
      <c r="B14173" s="102"/>
    </row>
    <row r="14174" spans="1:2">
      <c r="A14174" s="102"/>
      <c r="B14174" s="102"/>
    </row>
    <row r="14175" spans="1:2">
      <c r="A14175" s="102"/>
      <c r="B14175" s="102"/>
    </row>
    <row r="14176" spans="1:2">
      <c r="A14176" s="102"/>
      <c r="B14176" s="102"/>
    </row>
    <row r="14177" spans="1:2">
      <c r="A14177" s="102"/>
      <c r="B14177" s="102"/>
    </row>
    <row r="14178" spans="1:2">
      <c r="A14178" s="102"/>
      <c r="B14178" s="102"/>
    </row>
    <row r="14179" spans="1:2">
      <c r="A14179" s="102"/>
      <c r="B14179" s="102"/>
    </row>
    <row r="14180" spans="1:2">
      <c r="A14180" s="102"/>
      <c r="B14180" s="102"/>
    </row>
    <row r="14181" spans="1:2">
      <c r="A14181" s="102"/>
      <c r="B14181" s="102"/>
    </row>
    <row r="14182" spans="1:2">
      <c r="A14182" s="102"/>
      <c r="B14182" s="102"/>
    </row>
    <row r="14183" spans="1:2">
      <c r="A14183" s="102"/>
      <c r="B14183" s="102"/>
    </row>
    <row r="14184" spans="1:2">
      <c r="A14184" s="102"/>
      <c r="B14184" s="102"/>
    </row>
    <row r="14185" spans="1:2">
      <c r="A14185" s="102"/>
      <c r="B14185" s="102"/>
    </row>
    <row r="14186" spans="1:2">
      <c r="A14186" s="102"/>
      <c r="B14186" s="102"/>
    </row>
    <row r="14187" spans="1:2">
      <c r="A14187" s="102"/>
      <c r="B14187" s="102"/>
    </row>
    <row r="14188" spans="1:2">
      <c r="A14188" s="102"/>
      <c r="B14188" s="102"/>
    </row>
    <row r="14189" spans="1:2">
      <c r="A14189" s="102"/>
      <c r="B14189" s="102"/>
    </row>
    <row r="14190" spans="1:2">
      <c r="A14190" s="102"/>
      <c r="B14190" s="102"/>
    </row>
    <row r="14191" spans="1:2">
      <c r="A14191" s="102"/>
      <c r="B14191" s="102"/>
    </row>
    <row r="14192" spans="1:2">
      <c r="A14192" s="102"/>
      <c r="B14192" s="102"/>
    </row>
    <row r="14193" spans="1:2">
      <c r="A14193" s="102"/>
      <c r="B14193" s="102"/>
    </row>
    <row r="14194" spans="1:2">
      <c r="A14194" s="102"/>
      <c r="B14194" s="102"/>
    </row>
    <row r="14195" spans="1:2">
      <c r="A14195" s="102"/>
      <c r="B14195" s="102"/>
    </row>
    <row r="14196" spans="1:2">
      <c r="A14196" s="102"/>
      <c r="B14196" s="102"/>
    </row>
    <row r="14197" spans="1:2">
      <c r="A14197" s="102"/>
      <c r="B14197" s="102"/>
    </row>
    <row r="14198" spans="1:2">
      <c r="A14198" s="102"/>
      <c r="B14198" s="102"/>
    </row>
    <row r="14199" spans="1:2">
      <c r="A14199" s="102"/>
      <c r="B14199" s="102"/>
    </row>
    <row r="14200" spans="1:2">
      <c r="A14200" s="102"/>
      <c r="B14200" s="102"/>
    </row>
    <row r="14201" spans="1:2">
      <c r="A14201" s="102"/>
      <c r="B14201" s="102"/>
    </row>
    <row r="14202" spans="1:2">
      <c r="A14202" s="102"/>
      <c r="B14202" s="102"/>
    </row>
    <row r="14203" spans="1:2">
      <c r="A14203" s="102"/>
      <c r="B14203" s="102"/>
    </row>
    <row r="14204" spans="1:2">
      <c r="A14204" s="102"/>
      <c r="B14204" s="102"/>
    </row>
    <row r="14205" spans="1:2">
      <c r="A14205" s="102"/>
      <c r="B14205" s="102"/>
    </row>
    <row r="14206" spans="1:2">
      <c r="A14206" s="102"/>
      <c r="B14206" s="102"/>
    </row>
    <row r="14207" spans="1:2">
      <c r="A14207" s="102"/>
      <c r="B14207" s="102"/>
    </row>
    <row r="14208" spans="1:2">
      <c r="A14208" s="102"/>
      <c r="B14208" s="102"/>
    </row>
    <row r="14209" spans="1:2">
      <c r="A14209" s="102"/>
      <c r="B14209" s="102"/>
    </row>
    <row r="14210" spans="1:2">
      <c r="A14210" s="102"/>
      <c r="B14210" s="102"/>
    </row>
    <row r="14211" spans="1:2">
      <c r="A14211" s="102"/>
      <c r="B14211" s="102"/>
    </row>
    <row r="14212" spans="1:2">
      <c r="A14212" s="102"/>
      <c r="B14212" s="102"/>
    </row>
    <row r="14213" spans="1:2">
      <c r="A14213" s="102"/>
      <c r="B14213" s="102"/>
    </row>
    <row r="14214" spans="1:2">
      <c r="A14214" s="102"/>
      <c r="B14214" s="102"/>
    </row>
    <row r="14215" spans="1:2">
      <c r="A14215" s="102"/>
      <c r="B14215" s="102"/>
    </row>
    <row r="14216" spans="1:2">
      <c r="A14216" s="102"/>
      <c r="B14216" s="102"/>
    </row>
    <row r="14217" spans="1:2">
      <c r="A14217" s="102"/>
      <c r="B14217" s="102"/>
    </row>
    <row r="14218" spans="1:2">
      <c r="A14218" s="102"/>
      <c r="B14218" s="102"/>
    </row>
    <row r="14219" spans="1:2">
      <c r="A14219" s="102"/>
      <c r="B14219" s="102"/>
    </row>
    <row r="14220" spans="1:2">
      <c r="A14220" s="102"/>
      <c r="B14220" s="102"/>
    </row>
    <row r="14221" spans="1:2">
      <c r="A14221" s="102"/>
      <c r="B14221" s="102"/>
    </row>
    <row r="14222" spans="1:2">
      <c r="A14222" s="102"/>
      <c r="B14222" s="102"/>
    </row>
    <row r="14223" spans="1:2">
      <c r="A14223" s="102"/>
      <c r="B14223" s="102"/>
    </row>
    <row r="14224" spans="1:2">
      <c r="A14224" s="102"/>
      <c r="B14224" s="102"/>
    </row>
    <row r="14225" spans="1:2">
      <c r="A14225" s="102"/>
      <c r="B14225" s="102"/>
    </row>
    <row r="14226" spans="1:2">
      <c r="A14226" s="102"/>
      <c r="B14226" s="102"/>
    </row>
    <row r="14227" spans="1:2">
      <c r="A14227" s="102"/>
      <c r="B14227" s="102"/>
    </row>
    <row r="14228" spans="1:2">
      <c r="A14228" s="102"/>
      <c r="B14228" s="102"/>
    </row>
    <row r="14229" spans="1:2">
      <c r="A14229" s="102"/>
      <c r="B14229" s="102"/>
    </row>
    <row r="14230" spans="1:2">
      <c r="A14230" s="102"/>
      <c r="B14230" s="102"/>
    </row>
    <row r="14231" spans="1:2">
      <c r="A14231" s="102"/>
      <c r="B14231" s="102"/>
    </row>
    <row r="14232" spans="1:2">
      <c r="A14232" s="102"/>
      <c r="B14232" s="102"/>
    </row>
    <row r="14233" spans="1:2">
      <c r="A14233" s="102"/>
      <c r="B14233" s="102"/>
    </row>
    <row r="14234" spans="1:2">
      <c r="A14234" s="102"/>
      <c r="B14234" s="102"/>
    </row>
    <row r="14235" spans="1:2">
      <c r="A14235" s="102"/>
      <c r="B14235" s="102"/>
    </row>
    <row r="14236" spans="1:2">
      <c r="A14236" s="102"/>
      <c r="B14236" s="102"/>
    </row>
    <row r="14237" spans="1:2">
      <c r="A14237" s="102"/>
      <c r="B14237" s="102"/>
    </row>
    <row r="14238" spans="1:2">
      <c r="A14238" s="102"/>
      <c r="B14238" s="102"/>
    </row>
    <row r="14239" spans="1:2">
      <c r="A14239" s="102"/>
      <c r="B14239" s="102"/>
    </row>
    <row r="14240" spans="1:2">
      <c r="A14240" s="102"/>
      <c r="B14240" s="102"/>
    </row>
    <row r="14241" spans="1:2">
      <c r="A14241" s="102"/>
      <c r="B14241" s="102"/>
    </row>
    <row r="14242" spans="1:2">
      <c r="A14242" s="102"/>
      <c r="B14242" s="102"/>
    </row>
    <row r="14243" spans="1:2">
      <c r="A14243" s="102"/>
      <c r="B14243" s="102"/>
    </row>
    <row r="14244" spans="1:2">
      <c r="A14244" s="102"/>
      <c r="B14244" s="102"/>
    </row>
    <row r="14245" spans="1:2">
      <c r="A14245" s="102"/>
      <c r="B14245" s="102"/>
    </row>
    <row r="14246" spans="1:2">
      <c r="A14246" s="102"/>
      <c r="B14246" s="102"/>
    </row>
    <row r="14247" spans="1:2">
      <c r="A14247" s="102"/>
      <c r="B14247" s="102"/>
    </row>
    <row r="14248" spans="1:2">
      <c r="A14248" s="102"/>
      <c r="B14248" s="102"/>
    </row>
    <row r="14249" spans="1:2">
      <c r="A14249" s="102"/>
      <c r="B14249" s="102"/>
    </row>
    <row r="14250" spans="1:2">
      <c r="A14250" s="102"/>
      <c r="B14250" s="102"/>
    </row>
    <row r="14251" spans="1:2">
      <c r="A14251" s="102"/>
      <c r="B14251" s="102"/>
    </row>
    <row r="14252" spans="1:2">
      <c r="A14252" s="102"/>
      <c r="B14252" s="102"/>
    </row>
    <row r="14253" spans="1:2">
      <c r="A14253" s="102"/>
      <c r="B14253" s="102"/>
    </row>
    <row r="14254" spans="1:2">
      <c r="A14254" s="102"/>
      <c r="B14254" s="102"/>
    </row>
    <row r="14255" spans="1:2">
      <c r="A14255" s="102"/>
      <c r="B14255" s="102"/>
    </row>
    <row r="14256" spans="1:2">
      <c r="A14256" s="102"/>
      <c r="B14256" s="102"/>
    </row>
    <row r="14257" spans="1:2">
      <c r="A14257" s="102"/>
      <c r="B14257" s="102"/>
    </row>
    <row r="14258" spans="1:2">
      <c r="A14258" s="102"/>
      <c r="B14258" s="102"/>
    </row>
    <row r="14259" spans="1:2">
      <c r="A14259" s="102"/>
      <c r="B14259" s="102"/>
    </row>
    <row r="14260" spans="1:2">
      <c r="A14260" s="102"/>
      <c r="B14260" s="102"/>
    </row>
    <row r="14261" spans="1:2">
      <c r="A14261" s="102"/>
      <c r="B14261" s="102"/>
    </row>
    <row r="14262" spans="1:2">
      <c r="A14262" s="102"/>
      <c r="B14262" s="102"/>
    </row>
    <row r="14263" spans="1:2">
      <c r="A14263" s="102"/>
      <c r="B14263" s="102"/>
    </row>
    <row r="14264" spans="1:2">
      <c r="A14264" s="102"/>
      <c r="B14264" s="102"/>
    </row>
    <row r="14265" spans="1:2">
      <c r="A14265" s="102"/>
      <c r="B14265" s="102"/>
    </row>
    <row r="14266" spans="1:2">
      <c r="A14266" s="102"/>
      <c r="B14266" s="102"/>
    </row>
    <row r="14267" spans="1:2">
      <c r="A14267" s="102"/>
      <c r="B14267" s="102"/>
    </row>
    <row r="14268" spans="1:2">
      <c r="A14268" s="102"/>
      <c r="B14268" s="102"/>
    </row>
    <row r="14269" spans="1:2">
      <c r="A14269" s="102"/>
      <c r="B14269" s="102"/>
    </row>
    <row r="14270" spans="1:2">
      <c r="A14270" s="102"/>
      <c r="B14270" s="102"/>
    </row>
    <row r="14271" spans="1:2">
      <c r="A14271" s="102"/>
      <c r="B14271" s="102"/>
    </row>
    <row r="14272" spans="1:2">
      <c r="A14272" s="102"/>
      <c r="B14272" s="102"/>
    </row>
    <row r="14273" spans="1:2">
      <c r="A14273" s="102"/>
      <c r="B14273" s="102"/>
    </row>
    <row r="14274" spans="1:2">
      <c r="A14274" s="102"/>
      <c r="B14274" s="102"/>
    </row>
    <row r="14275" spans="1:2">
      <c r="A14275" s="102"/>
      <c r="B14275" s="102"/>
    </row>
    <row r="14276" spans="1:2">
      <c r="A14276" s="102"/>
      <c r="B14276" s="102"/>
    </row>
    <row r="14277" spans="1:2">
      <c r="A14277" s="102"/>
      <c r="B14277" s="102"/>
    </row>
    <row r="14278" spans="1:2">
      <c r="A14278" s="102"/>
      <c r="B14278" s="102"/>
    </row>
    <row r="14279" spans="1:2">
      <c r="A14279" s="102"/>
      <c r="B14279" s="102"/>
    </row>
    <row r="14280" spans="1:2">
      <c r="A14280" s="102"/>
      <c r="B14280" s="102"/>
    </row>
    <row r="14281" spans="1:2">
      <c r="A14281" s="102"/>
      <c r="B14281" s="102"/>
    </row>
    <row r="14282" spans="1:2">
      <c r="A14282" s="102"/>
      <c r="B14282" s="102"/>
    </row>
    <row r="14283" spans="1:2">
      <c r="A14283" s="102"/>
      <c r="B14283" s="102"/>
    </row>
    <row r="14284" spans="1:2">
      <c r="A14284" s="102"/>
      <c r="B14284" s="102"/>
    </row>
    <row r="14285" spans="1:2">
      <c r="A14285" s="102"/>
      <c r="B14285" s="102"/>
    </row>
    <row r="14286" spans="1:2">
      <c r="A14286" s="102"/>
      <c r="B14286" s="102"/>
    </row>
    <row r="14287" spans="1:2">
      <c r="A14287" s="102"/>
      <c r="B14287" s="102"/>
    </row>
    <row r="14288" spans="1:2">
      <c r="A14288" s="102"/>
      <c r="B14288" s="102"/>
    </row>
    <row r="14289" spans="1:2">
      <c r="A14289" s="102"/>
      <c r="B14289" s="102"/>
    </row>
    <row r="14290" spans="1:2">
      <c r="A14290" s="102"/>
      <c r="B14290" s="102"/>
    </row>
    <row r="14291" spans="1:2">
      <c r="A14291" s="102"/>
      <c r="B14291" s="102"/>
    </row>
    <row r="14292" spans="1:2">
      <c r="A14292" s="102"/>
      <c r="B14292" s="102"/>
    </row>
    <row r="14293" spans="1:2">
      <c r="A14293" s="102"/>
      <c r="B14293" s="102"/>
    </row>
    <row r="14294" spans="1:2">
      <c r="A14294" s="102"/>
      <c r="B14294" s="102"/>
    </row>
    <row r="14295" spans="1:2">
      <c r="A14295" s="102"/>
      <c r="B14295" s="102"/>
    </row>
    <row r="14296" spans="1:2">
      <c r="A14296" s="102"/>
      <c r="B14296" s="102"/>
    </row>
    <row r="14297" spans="1:2">
      <c r="A14297" s="102"/>
      <c r="B14297" s="102"/>
    </row>
    <row r="14298" spans="1:2">
      <c r="A14298" s="102"/>
      <c r="B14298" s="102"/>
    </row>
    <row r="14299" spans="1:2">
      <c r="A14299" s="102"/>
      <c r="B14299" s="102"/>
    </row>
    <row r="14300" spans="1:2">
      <c r="A14300" s="102"/>
      <c r="B14300" s="102"/>
    </row>
    <row r="14301" spans="1:2">
      <c r="A14301" s="102"/>
      <c r="B14301" s="102"/>
    </row>
    <row r="14302" spans="1:2">
      <c r="A14302" s="102"/>
      <c r="B14302" s="102"/>
    </row>
    <row r="14303" spans="1:2">
      <c r="A14303" s="102"/>
      <c r="B14303" s="102"/>
    </row>
    <row r="14304" spans="1:2">
      <c r="A14304" s="102"/>
      <c r="B14304" s="102"/>
    </row>
    <row r="14305" spans="1:2">
      <c r="A14305" s="102"/>
      <c r="B14305" s="102"/>
    </row>
    <row r="14306" spans="1:2">
      <c r="A14306" s="102"/>
      <c r="B14306" s="102"/>
    </row>
    <row r="14307" spans="1:2">
      <c r="A14307" s="102"/>
      <c r="B14307" s="102"/>
    </row>
    <row r="14308" spans="1:2">
      <c r="A14308" s="102"/>
      <c r="B14308" s="102"/>
    </row>
    <row r="14309" spans="1:2">
      <c r="A14309" s="102"/>
      <c r="B14309" s="102"/>
    </row>
    <row r="14310" spans="1:2">
      <c r="A14310" s="102"/>
      <c r="B14310" s="102"/>
    </row>
    <row r="14311" spans="1:2">
      <c r="A14311" s="102"/>
      <c r="B14311" s="102"/>
    </row>
    <row r="14312" spans="1:2">
      <c r="A14312" s="102"/>
      <c r="B14312" s="102"/>
    </row>
    <row r="14313" spans="1:2">
      <c r="A14313" s="102"/>
      <c r="B14313" s="102"/>
    </row>
    <row r="14314" spans="1:2">
      <c r="A14314" s="102"/>
      <c r="B14314" s="102"/>
    </row>
    <row r="14315" spans="1:2">
      <c r="A14315" s="102"/>
      <c r="B14315" s="102"/>
    </row>
    <row r="14316" spans="1:2">
      <c r="A14316" s="102"/>
      <c r="B14316" s="102"/>
    </row>
    <row r="14317" spans="1:2">
      <c r="A14317" s="102"/>
      <c r="B14317" s="102"/>
    </row>
    <row r="14318" spans="1:2">
      <c r="A14318" s="102"/>
      <c r="B14318" s="102"/>
    </row>
    <row r="14319" spans="1:2">
      <c r="A14319" s="102"/>
      <c r="B14319" s="102"/>
    </row>
    <row r="14320" spans="1:2">
      <c r="A14320" s="102"/>
      <c r="B14320" s="102"/>
    </row>
    <row r="14321" spans="1:2">
      <c r="A14321" s="102"/>
      <c r="B14321" s="102"/>
    </row>
    <row r="14322" spans="1:2">
      <c r="A14322" s="102"/>
      <c r="B14322" s="102"/>
    </row>
    <row r="14323" spans="1:2">
      <c r="A14323" s="102"/>
      <c r="B14323" s="102"/>
    </row>
    <row r="14324" spans="1:2">
      <c r="A14324" s="102"/>
      <c r="B14324" s="102"/>
    </row>
    <row r="14325" spans="1:2">
      <c r="A14325" s="102"/>
      <c r="B14325" s="102"/>
    </row>
    <row r="14326" spans="1:2">
      <c r="A14326" s="102"/>
      <c r="B14326" s="102"/>
    </row>
    <row r="14327" spans="1:2">
      <c r="A14327" s="102"/>
      <c r="B14327" s="102"/>
    </row>
    <row r="14328" spans="1:2">
      <c r="A14328" s="102"/>
      <c r="B14328" s="102"/>
    </row>
    <row r="14329" spans="1:2">
      <c r="A14329" s="102"/>
      <c r="B14329" s="102"/>
    </row>
    <row r="14330" spans="1:2">
      <c r="A14330" s="102"/>
      <c r="B14330" s="102"/>
    </row>
    <row r="14331" spans="1:2">
      <c r="A14331" s="102"/>
      <c r="B14331" s="102"/>
    </row>
    <row r="14332" spans="1:2">
      <c r="A14332" s="102"/>
      <c r="B14332" s="102"/>
    </row>
    <row r="14333" spans="1:2">
      <c r="A14333" s="102"/>
      <c r="B14333" s="102"/>
    </row>
    <row r="14334" spans="1:2">
      <c r="A14334" s="102"/>
      <c r="B14334" s="102"/>
    </row>
    <row r="14335" spans="1:2">
      <c r="A14335" s="102"/>
      <c r="B14335" s="102"/>
    </row>
    <row r="14336" spans="1:2">
      <c r="A14336" s="102"/>
      <c r="B14336" s="102"/>
    </row>
    <row r="14337" spans="1:2">
      <c r="A14337" s="102"/>
      <c r="B14337" s="102"/>
    </row>
    <row r="14338" spans="1:2">
      <c r="A14338" s="102"/>
      <c r="B14338" s="102"/>
    </row>
    <row r="14339" spans="1:2">
      <c r="A14339" s="102"/>
      <c r="B14339" s="102"/>
    </row>
    <row r="14340" spans="1:2">
      <c r="A14340" s="102"/>
      <c r="B14340" s="102"/>
    </row>
    <row r="14341" spans="1:2">
      <c r="A14341" s="102"/>
      <c r="B14341" s="102"/>
    </row>
    <row r="14342" spans="1:2">
      <c r="A14342" s="102"/>
      <c r="B14342" s="102"/>
    </row>
    <row r="14343" spans="1:2">
      <c r="A14343" s="102"/>
      <c r="B14343" s="102"/>
    </row>
    <row r="14344" spans="1:2">
      <c r="A14344" s="102"/>
      <c r="B14344" s="102"/>
    </row>
    <row r="14345" spans="1:2">
      <c r="A14345" s="102"/>
      <c r="B14345" s="102"/>
    </row>
    <row r="14346" spans="1:2">
      <c r="A14346" s="102"/>
      <c r="B14346" s="102"/>
    </row>
    <row r="14347" spans="1:2">
      <c r="A14347" s="102"/>
      <c r="B14347" s="102"/>
    </row>
    <row r="14348" spans="1:2">
      <c r="A14348" s="102"/>
      <c r="B14348" s="102"/>
    </row>
    <row r="14349" spans="1:2">
      <c r="A14349" s="102"/>
      <c r="B14349" s="102"/>
    </row>
    <row r="14350" spans="1:2">
      <c r="A14350" s="102"/>
      <c r="B14350" s="102"/>
    </row>
    <row r="14351" spans="1:2">
      <c r="A14351" s="102"/>
      <c r="B14351" s="102"/>
    </row>
    <row r="14352" spans="1:2">
      <c r="A14352" s="102"/>
      <c r="B14352" s="102"/>
    </row>
    <row r="14353" spans="1:2">
      <c r="A14353" s="102"/>
      <c r="B14353" s="102"/>
    </row>
    <row r="14354" spans="1:2">
      <c r="A14354" s="102"/>
      <c r="B14354" s="102"/>
    </row>
    <row r="14355" spans="1:2">
      <c r="A14355" s="102"/>
      <c r="B14355" s="102"/>
    </row>
    <row r="14356" spans="1:2">
      <c r="A14356" s="102"/>
      <c r="B14356" s="102"/>
    </row>
    <row r="14357" spans="1:2">
      <c r="A14357" s="102"/>
      <c r="B14357" s="102"/>
    </row>
    <row r="14358" spans="1:2">
      <c r="A14358" s="102"/>
      <c r="B14358" s="102"/>
    </row>
    <row r="14359" spans="1:2">
      <c r="A14359" s="102"/>
      <c r="B14359" s="102"/>
    </row>
    <row r="14360" spans="1:2">
      <c r="A14360" s="102"/>
      <c r="B14360" s="102"/>
    </row>
    <row r="14361" spans="1:2">
      <c r="A14361" s="102"/>
      <c r="B14361" s="102"/>
    </row>
    <row r="14362" spans="1:2">
      <c r="A14362" s="102"/>
      <c r="B14362" s="102"/>
    </row>
    <row r="14363" spans="1:2">
      <c r="A14363" s="102"/>
      <c r="B14363" s="102"/>
    </row>
    <row r="14364" spans="1:2">
      <c r="A14364" s="102"/>
      <c r="B14364" s="102"/>
    </row>
    <row r="14365" spans="1:2">
      <c r="A14365" s="102"/>
      <c r="B14365" s="102"/>
    </row>
    <row r="14366" spans="1:2">
      <c r="A14366" s="102"/>
      <c r="B14366" s="102"/>
    </row>
    <row r="14367" spans="1:2">
      <c r="A14367" s="102"/>
      <c r="B14367" s="102"/>
    </row>
    <row r="14368" spans="1:2">
      <c r="A14368" s="102"/>
      <c r="B14368" s="102"/>
    </row>
    <row r="14369" spans="1:2">
      <c r="A14369" s="102"/>
      <c r="B14369" s="102"/>
    </row>
    <row r="14370" spans="1:2">
      <c r="A14370" s="102"/>
      <c r="B14370" s="102"/>
    </row>
    <row r="14371" spans="1:2">
      <c r="A14371" s="102"/>
      <c r="B14371" s="102"/>
    </row>
    <row r="14372" spans="1:2">
      <c r="A14372" s="102"/>
      <c r="B14372" s="102"/>
    </row>
    <row r="14373" spans="1:2">
      <c r="A14373" s="102"/>
      <c r="B14373" s="102"/>
    </row>
    <row r="14374" spans="1:2">
      <c r="A14374" s="102"/>
      <c r="B14374" s="102"/>
    </row>
    <row r="14375" spans="1:2">
      <c r="A14375" s="102"/>
      <c r="B14375" s="102"/>
    </row>
    <row r="14376" spans="1:2">
      <c r="A14376" s="102"/>
      <c r="B14376" s="102"/>
    </row>
    <row r="14377" spans="1:2">
      <c r="A14377" s="102"/>
      <c r="B14377" s="102"/>
    </row>
    <row r="14378" spans="1:2">
      <c r="A14378" s="102"/>
      <c r="B14378" s="102"/>
    </row>
    <row r="14379" spans="1:2">
      <c r="A14379" s="102"/>
      <c r="B14379" s="102"/>
    </row>
    <row r="14380" spans="1:2">
      <c r="A14380" s="102"/>
      <c r="B14380" s="102"/>
    </row>
    <row r="14381" spans="1:2">
      <c r="A14381" s="102"/>
      <c r="B14381" s="102"/>
    </row>
    <row r="14382" spans="1:2">
      <c r="A14382" s="102"/>
      <c r="B14382" s="102"/>
    </row>
    <row r="14383" spans="1:2">
      <c r="A14383" s="102"/>
      <c r="B14383" s="102"/>
    </row>
    <row r="14384" spans="1:2">
      <c r="A14384" s="102"/>
      <c r="B14384" s="102"/>
    </row>
    <row r="14385" spans="1:2">
      <c r="A14385" s="102"/>
      <c r="B14385" s="102"/>
    </row>
    <row r="14386" spans="1:2">
      <c r="A14386" s="102"/>
      <c r="B14386" s="102"/>
    </row>
    <row r="14387" spans="1:2">
      <c r="A14387" s="102"/>
      <c r="B14387" s="102"/>
    </row>
    <row r="14388" spans="1:2">
      <c r="A14388" s="102"/>
      <c r="B14388" s="102"/>
    </row>
    <row r="14389" spans="1:2">
      <c r="A14389" s="102"/>
      <c r="B14389" s="102"/>
    </row>
    <row r="14390" spans="1:2">
      <c r="A14390" s="102"/>
      <c r="B14390" s="102"/>
    </row>
    <row r="14391" spans="1:2">
      <c r="A14391" s="102"/>
      <c r="B14391" s="102"/>
    </row>
    <row r="14392" spans="1:2">
      <c r="A14392" s="102"/>
      <c r="B14392" s="102"/>
    </row>
    <row r="14393" spans="1:2">
      <c r="A14393" s="102"/>
      <c r="B14393" s="102"/>
    </row>
    <row r="14394" spans="1:2">
      <c r="A14394" s="102"/>
      <c r="B14394" s="102"/>
    </row>
    <row r="14395" spans="1:2">
      <c r="A14395" s="102"/>
      <c r="B14395" s="102"/>
    </row>
    <row r="14396" spans="1:2">
      <c r="A14396" s="102"/>
      <c r="B14396" s="102"/>
    </row>
    <row r="14397" spans="1:2">
      <c r="A14397" s="102"/>
      <c r="B14397" s="102"/>
    </row>
    <row r="14398" spans="1:2">
      <c r="A14398" s="102"/>
      <c r="B14398" s="102"/>
    </row>
    <row r="14399" spans="1:2">
      <c r="A14399" s="102"/>
      <c r="B14399" s="102"/>
    </row>
    <row r="14400" spans="1:2">
      <c r="A14400" s="102"/>
      <c r="B14400" s="102"/>
    </row>
    <row r="14401" spans="1:2">
      <c r="A14401" s="102"/>
      <c r="B14401" s="102"/>
    </row>
    <row r="14402" spans="1:2">
      <c r="A14402" s="102"/>
      <c r="B14402" s="102"/>
    </row>
    <row r="14403" spans="1:2">
      <c r="A14403" s="102"/>
      <c r="B14403" s="102"/>
    </row>
    <row r="14404" spans="1:2">
      <c r="A14404" s="102"/>
      <c r="B14404" s="102"/>
    </row>
    <row r="14405" spans="1:2">
      <c r="A14405" s="102"/>
      <c r="B14405" s="102"/>
    </row>
    <row r="14406" spans="1:2">
      <c r="A14406" s="102"/>
      <c r="B14406" s="102"/>
    </row>
    <row r="14407" spans="1:2">
      <c r="A14407" s="102"/>
      <c r="B14407" s="102"/>
    </row>
    <row r="14408" spans="1:2">
      <c r="A14408" s="102"/>
      <c r="B14408" s="102"/>
    </row>
    <row r="14409" spans="1:2">
      <c r="A14409" s="102"/>
      <c r="B14409" s="102"/>
    </row>
    <row r="14410" spans="1:2">
      <c r="A14410" s="102"/>
      <c r="B14410" s="102"/>
    </row>
    <row r="14411" spans="1:2">
      <c r="A14411" s="102"/>
      <c r="B14411" s="102"/>
    </row>
    <row r="14412" spans="1:2">
      <c r="A14412" s="102"/>
      <c r="B14412" s="102"/>
    </row>
    <row r="14413" spans="1:2">
      <c r="A14413" s="102"/>
      <c r="B14413" s="102"/>
    </row>
    <row r="14414" spans="1:2">
      <c r="A14414" s="102"/>
      <c r="B14414" s="102"/>
    </row>
    <row r="14415" spans="1:2">
      <c r="A14415" s="102"/>
      <c r="B14415" s="102"/>
    </row>
    <row r="14416" spans="1:2">
      <c r="A14416" s="102"/>
      <c r="B14416" s="102"/>
    </row>
    <row r="14417" spans="1:2">
      <c r="A14417" s="102"/>
      <c r="B14417" s="102"/>
    </row>
    <row r="14418" spans="1:2">
      <c r="A14418" s="102"/>
      <c r="B14418" s="102"/>
    </row>
    <row r="14419" spans="1:2">
      <c r="A14419" s="102"/>
      <c r="B14419" s="102"/>
    </row>
    <row r="14420" spans="1:2">
      <c r="A14420" s="102"/>
      <c r="B14420" s="102"/>
    </row>
    <row r="14421" spans="1:2">
      <c r="A14421" s="102"/>
      <c r="B14421" s="102"/>
    </row>
    <row r="14422" spans="1:2">
      <c r="A14422" s="102"/>
      <c r="B14422" s="102"/>
    </row>
    <row r="14423" spans="1:2">
      <c r="A14423" s="102"/>
      <c r="B14423" s="102"/>
    </row>
    <row r="14424" spans="1:2">
      <c r="A14424" s="102"/>
      <c r="B14424" s="102"/>
    </row>
    <row r="14425" spans="1:2">
      <c r="A14425" s="102"/>
      <c r="B14425" s="102"/>
    </row>
    <row r="14426" spans="1:2">
      <c r="A14426" s="102"/>
      <c r="B14426" s="102"/>
    </row>
    <row r="14427" spans="1:2">
      <c r="A14427" s="102"/>
      <c r="B14427" s="102"/>
    </row>
    <row r="14428" spans="1:2">
      <c r="A14428" s="102"/>
      <c r="B14428" s="102"/>
    </row>
    <row r="14429" spans="1:2">
      <c r="A14429" s="102"/>
      <c r="B14429" s="102"/>
    </row>
    <row r="14430" spans="1:2">
      <c r="A14430" s="102"/>
      <c r="B14430" s="102"/>
    </row>
    <row r="14431" spans="1:2">
      <c r="A14431" s="102"/>
      <c r="B14431" s="102"/>
    </row>
    <row r="14432" spans="1:2">
      <c r="A14432" s="102"/>
      <c r="B14432" s="102"/>
    </row>
    <row r="14433" spans="1:2">
      <c r="A14433" s="102"/>
      <c r="B14433" s="102"/>
    </row>
    <row r="14434" spans="1:2">
      <c r="A14434" s="102"/>
      <c r="B14434" s="102"/>
    </row>
    <row r="14435" spans="1:2">
      <c r="A14435" s="102"/>
      <c r="B14435" s="102"/>
    </row>
    <row r="14436" spans="1:2">
      <c r="A14436" s="102"/>
      <c r="B14436" s="102"/>
    </row>
    <row r="14437" spans="1:2">
      <c r="A14437" s="102"/>
      <c r="B14437" s="102"/>
    </row>
    <row r="14438" spans="1:2">
      <c r="A14438" s="102"/>
      <c r="B14438" s="102"/>
    </row>
    <row r="14439" spans="1:2">
      <c r="A14439" s="102"/>
      <c r="B14439" s="102"/>
    </row>
    <row r="14440" spans="1:2">
      <c r="A14440" s="102"/>
      <c r="B14440" s="102"/>
    </row>
    <row r="14441" spans="1:2">
      <c r="A14441" s="102"/>
      <c r="B14441" s="102"/>
    </row>
    <row r="14442" spans="1:2">
      <c r="A14442" s="102"/>
      <c r="B14442" s="102"/>
    </row>
    <row r="14443" spans="1:2">
      <c r="A14443" s="102"/>
      <c r="B14443" s="102"/>
    </row>
    <row r="14444" spans="1:2">
      <c r="A14444" s="102"/>
      <c r="B14444" s="102"/>
    </row>
    <row r="14445" spans="1:2">
      <c r="A14445" s="102"/>
      <c r="B14445" s="102"/>
    </row>
    <row r="14446" spans="1:2">
      <c r="A14446" s="102"/>
      <c r="B14446" s="102"/>
    </row>
    <row r="14447" spans="1:2">
      <c r="A14447" s="102"/>
      <c r="B14447" s="102"/>
    </row>
    <row r="14448" spans="1:2">
      <c r="A14448" s="102"/>
      <c r="B14448" s="102"/>
    </row>
    <row r="14449" spans="1:2">
      <c r="A14449" s="102"/>
      <c r="B14449" s="102"/>
    </row>
    <row r="14450" spans="1:2">
      <c r="A14450" s="102"/>
      <c r="B14450" s="102"/>
    </row>
    <row r="14451" spans="1:2">
      <c r="A14451" s="102"/>
      <c r="B14451" s="102"/>
    </row>
    <row r="14452" spans="1:2">
      <c r="A14452" s="102"/>
      <c r="B14452" s="102"/>
    </row>
    <row r="14453" spans="1:2">
      <c r="A14453" s="102"/>
      <c r="B14453" s="102"/>
    </row>
    <row r="14454" spans="1:2">
      <c r="A14454" s="102"/>
      <c r="B14454" s="102"/>
    </row>
    <row r="14455" spans="1:2">
      <c r="A14455" s="102"/>
      <c r="B14455" s="102"/>
    </row>
    <row r="14456" spans="1:2">
      <c r="A14456" s="102"/>
      <c r="B14456" s="102"/>
    </row>
    <row r="14457" spans="1:2">
      <c r="A14457" s="102"/>
      <c r="B14457" s="102"/>
    </row>
    <row r="14458" spans="1:2">
      <c r="A14458" s="102"/>
      <c r="B14458" s="102"/>
    </row>
    <row r="14459" spans="1:2">
      <c r="A14459" s="102"/>
      <c r="B14459" s="102"/>
    </row>
    <row r="14460" spans="1:2">
      <c r="A14460" s="102"/>
      <c r="B14460" s="102"/>
    </row>
    <row r="14461" spans="1:2">
      <c r="A14461" s="102"/>
      <c r="B14461" s="102"/>
    </row>
    <row r="14462" spans="1:2">
      <c r="A14462" s="102"/>
      <c r="B14462" s="102"/>
    </row>
    <row r="14463" spans="1:2">
      <c r="A14463" s="102"/>
      <c r="B14463" s="102"/>
    </row>
    <row r="14464" spans="1:2">
      <c r="A14464" s="102"/>
      <c r="B14464" s="102"/>
    </row>
    <row r="14465" spans="1:2">
      <c r="A14465" s="102"/>
      <c r="B14465" s="102"/>
    </row>
    <row r="14466" spans="1:2">
      <c r="A14466" s="102"/>
      <c r="B14466" s="102"/>
    </row>
    <row r="14467" spans="1:2">
      <c r="A14467" s="102"/>
      <c r="B14467" s="102"/>
    </row>
    <row r="14468" spans="1:2">
      <c r="A14468" s="102"/>
      <c r="B14468" s="102"/>
    </row>
    <row r="14469" spans="1:2">
      <c r="A14469" s="102"/>
      <c r="B14469" s="102"/>
    </row>
    <row r="14470" spans="1:2">
      <c r="A14470" s="102"/>
      <c r="B14470" s="102"/>
    </row>
    <row r="14471" spans="1:2">
      <c r="A14471" s="102"/>
      <c r="B14471" s="102"/>
    </row>
    <row r="14472" spans="1:2">
      <c r="A14472" s="102"/>
      <c r="B14472" s="102"/>
    </row>
    <row r="14473" spans="1:2">
      <c r="A14473" s="102"/>
      <c r="B14473" s="102"/>
    </row>
    <row r="14474" spans="1:2">
      <c r="A14474" s="102"/>
      <c r="B14474" s="102"/>
    </row>
    <row r="14475" spans="1:2">
      <c r="A14475" s="102"/>
      <c r="B14475" s="102"/>
    </row>
    <row r="14476" spans="1:2">
      <c r="A14476" s="102"/>
      <c r="B14476" s="102"/>
    </row>
    <row r="14477" spans="1:2">
      <c r="A14477" s="102"/>
      <c r="B14477" s="102"/>
    </row>
    <row r="14478" spans="1:2">
      <c r="A14478" s="102"/>
      <c r="B14478" s="102"/>
    </row>
    <row r="14479" spans="1:2">
      <c r="A14479" s="102"/>
      <c r="B14479" s="102"/>
    </row>
    <row r="14480" spans="1:2">
      <c r="A14480" s="102"/>
      <c r="B14480" s="102"/>
    </row>
    <row r="14481" spans="1:2">
      <c r="A14481" s="102"/>
      <c r="B14481" s="102"/>
    </row>
    <row r="14482" spans="1:2">
      <c r="A14482" s="102"/>
      <c r="B14482" s="102"/>
    </row>
    <row r="14483" spans="1:2">
      <c r="A14483" s="102"/>
      <c r="B14483" s="102"/>
    </row>
    <row r="14484" spans="1:2">
      <c r="A14484" s="102"/>
      <c r="B14484" s="102"/>
    </row>
    <row r="14485" spans="1:2">
      <c r="A14485" s="102"/>
      <c r="B14485" s="102"/>
    </row>
    <row r="14486" spans="1:2">
      <c r="A14486" s="102"/>
      <c r="B14486" s="102"/>
    </row>
    <row r="14487" spans="1:2">
      <c r="A14487" s="102"/>
      <c r="B14487" s="102"/>
    </row>
    <row r="14488" spans="1:2">
      <c r="A14488" s="102"/>
      <c r="B14488" s="102"/>
    </row>
    <row r="14489" spans="1:2">
      <c r="A14489" s="102"/>
      <c r="B14489" s="102"/>
    </row>
    <row r="14490" spans="1:2">
      <c r="A14490" s="102"/>
      <c r="B14490" s="102"/>
    </row>
    <row r="14491" spans="1:2">
      <c r="A14491" s="102"/>
      <c r="B14491" s="102"/>
    </row>
    <row r="14492" spans="1:2">
      <c r="A14492" s="102"/>
      <c r="B14492" s="102"/>
    </row>
    <row r="14493" spans="1:2">
      <c r="A14493" s="102"/>
      <c r="B14493" s="102"/>
    </row>
    <row r="14494" spans="1:2">
      <c r="A14494" s="102"/>
      <c r="B14494" s="102"/>
    </row>
    <row r="14495" spans="1:2">
      <c r="A14495" s="102"/>
      <c r="B14495" s="102"/>
    </row>
    <row r="14496" spans="1:2">
      <c r="A14496" s="102"/>
      <c r="B14496" s="102"/>
    </row>
    <row r="14497" spans="1:2">
      <c r="A14497" s="102"/>
      <c r="B14497" s="102"/>
    </row>
    <row r="14498" spans="1:2">
      <c r="A14498" s="102"/>
      <c r="B14498" s="102"/>
    </row>
    <row r="14499" spans="1:2">
      <c r="A14499" s="102"/>
      <c r="B14499" s="102"/>
    </row>
    <row r="14500" spans="1:2">
      <c r="A14500" s="102"/>
      <c r="B14500" s="102"/>
    </row>
    <row r="14501" spans="1:2">
      <c r="A14501" s="102"/>
      <c r="B14501" s="102"/>
    </row>
    <row r="14502" spans="1:2">
      <c r="A14502" s="102"/>
      <c r="B14502" s="102"/>
    </row>
    <row r="14503" spans="1:2">
      <c r="A14503" s="102"/>
      <c r="B14503" s="102"/>
    </row>
    <row r="14504" spans="1:2">
      <c r="A14504" s="102"/>
      <c r="B14504" s="102"/>
    </row>
    <row r="14505" spans="1:2">
      <c r="A14505" s="102"/>
      <c r="B14505" s="102"/>
    </row>
    <row r="14506" spans="1:2">
      <c r="A14506" s="102"/>
      <c r="B14506" s="102"/>
    </row>
    <row r="14507" spans="1:2">
      <c r="A14507" s="102"/>
      <c r="B14507" s="102"/>
    </row>
    <row r="14508" spans="1:2">
      <c r="A14508" s="102"/>
      <c r="B14508" s="102"/>
    </row>
    <row r="14509" spans="1:2">
      <c r="A14509" s="102"/>
      <c r="B14509" s="102"/>
    </row>
    <row r="14510" spans="1:2">
      <c r="A14510" s="102"/>
      <c r="B14510" s="102"/>
    </row>
    <row r="14511" spans="1:2">
      <c r="A14511" s="102"/>
      <c r="B14511" s="102"/>
    </row>
    <row r="14512" spans="1:2">
      <c r="A14512" s="102"/>
      <c r="B14512" s="102"/>
    </row>
    <row r="14513" spans="1:2">
      <c r="A14513" s="102"/>
      <c r="B14513" s="102"/>
    </row>
    <row r="14514" spans="1:2">
      <c r="A14514" s="102"/>
      <c r="B14514" s="102"/>
    </row>
    <row r="14515" spans="1:2">
      <c r="A14515" s="102"/>
      <c r="B14515" s="102"/>
    </row>
    <row r="14516" spans="1:2">
      <c r="A14516" s="102"/>
      <c r="B14516" s="102"/>
    </row>
    <row r="14517" spans="1:2">
      <c r="A14517" s="102"/>
      <c r="B14517" s="102"/>
    </row>
    <row r="14518" spans="1:2">
      <c r="A14518" s="102"/>
      <c r="B14518" s="102"/>
    </row>
    <row r="14519" spans="1:2">
      <c r="A14519" s="102"/>
      <c r="B14519" s="102"/>
    </row>
    <row r="14520" spans="1:2">
      <c r="A14520" s="102"/>
      <c r="B14520" s="102"/>
    </row>
    <row r="14521" spans="1:2">
      <c r="A14521" s="102"/>
      <c r="B14521" s="102"/>
    </row>
    <row r="14522" spans="1:2">
      <c r="A14522" s="102"/>
      <c r="B14522" s="102"/>
    </row>
    <row r="14523" spans="1:2">
      <c r="A14523" s="102"/>
      <c r="B14523" s="102"/>
    </row>
    <row r="14524" spans="1:2">
      <c r="A14524" s="102"/>
      <c r="B14524" s="102"/>
    </row>
    <row r="14525" spans="1:2">
      <c r="A14525" s="102"/>
      <c r="B14525" s="102"/>
    </row>
    <row r="14526" spans="1:2">
      <c r="A14526" s="102"/>
      <c r="B14526" s="102"/>
    </row>
    <row r="14527" spans="1:2">
      <c r="A14527" s="102"/>
      <c r="B14527" s="102"/>
    </row>
    <row r="14528" spans="1:2">
      <c r="A14528" s="102"/>
      <c r="B14528" s="102"/>
    </row>
    <row r="14529" spans="1:2">
      <c r="A14529" s="102"/>
      <c r="B14529" s="102"/>
    </row>
    <row r="14530" spans="1:2">
      <c r="A14530" s="102"/>
      <c r="B14530" s="102"/>
    </row>
    <row r="14531" spans="1:2">
      <c r="A14531" s="102"/>
      <c r="B14531" s="102"/>
    </row>
    <row r="14532" spans="1:2">
      <c r="A14532" s="102"/>
      <c r="B14532" s="102"/>
    </row>
    <row r="14533" spans="1:2">
      <c r="A14533" s="102"/>
      <c r="B14533" s="102"/>
    </row>
    <row r="14534" spans="1:2">
      <c r="A14534" s="102"/>
      <c r="B14534" s="102"/>
    </row>
    <row r="14535" spans="1:2">
      <c r="A14535" s="102"/>
      <c r="B14535" s="102"/>
    </row>
    <row r="14536" spans="1:2">
      <c r="A14536" s="102"/>
      <c r="B14536" s="102"/>
    </row>
    <row r="14537" spans="1:2">
      <c r="A14537" s="102"/>
      <c r="B14537" s="102"/>
    </row>
    <row r="14538" spans="1:2">
      <c r="A14538" s="102"/>
      <c r="B14538" s="102"/>
    </row>
    <row r="14539" spans="1:2">
      <c r="A14539" s="102"/>
      <c r="B14539" s="102"/>
    </row>
    <row r="14540" spans="1:2">
      <c r="A14540" s="102"/>
      <c r="B14540" s="102"/>
    </row>
    <row r="14541" spans="1:2">
      <c r="A14541" s="102"/>
      <c r="B14541" s="102"/>
    </row>
    <row r="14542" spans="1:2">
      <c r="A14542" s="102"/>
      <c r="B14542" s="102"/>
    </row>
    <row r="14543" spans="1:2">
      <c r="A14543" s="102"/>
      <c r="B14543" s="102"/>
    </row>
    <row r="14544" spans="1:2">
      <c r="A14544" s="102"/>
      <c r="B14544" s="102"/>
    </row>
    <row r="14545" spans="1:2">
      <c r="A14545" s="102"/>
      <c r="B14545" s="102"/>
    </row>
    <row r="14546" spans="1:2">
      <c r="A14546" s="102"/>
      <c r="B14546" s="102"/>
    </row>
    <row r="14547" spans="1:2">
      <c r="A14547" s="102"/>
      <c r="B14547" s="102"/>
    </row>
    <row r="14548" spans="1:2">
      <c r="A14548" s="102"/>
      <c r="B14548" s="102"/>
    </row>
    <row r="14549" spans="1:2">
      <c r="A14549" s="102"/>
      <c r="B14549" s="102"/>
    </row>
    <row r="14550" spans="1:2">
      <c r="A14550" s="102"/>
      <c r="B14550" s="102"/>
    </row>
    <row r="14551" spans="1:2">
      <c r="A14551" s="102"/>
      <c r="B14551" s="102"/>
    </row>
    <row r="14552" spans="1:2">
      <c r="A14552" s="102"/>
      <c r="B14552" s="102"/>
    </row>
    <row r="14553" spans="1:2">
      <c r="A14553" s="102"/>
      <c r="B14553" s="102"/>
    </row>
    <row r="14554" spans="1:2">
      <c r="A14554" s="102"/>
      <c r="B14554" s="102"/>
    </row>
    <row r="14555" spans="1:2">
      <c r="A14555" s="102"/>
      <c r="B14555" s="102"/>
    </row>
    <row r="14556" spans="1:2">
      <c r="A14556" s="102"/>
      <c r="B14556" s="102"/>
    </row>
    <row r="14557" spans="1:2">
      <c r="A14557" s="102"/>
      <c r="B14557" s="102"/>
    </row>
    <row r="14558" spans="1:2">
      <c r="A14558" s="102"/>
      <c r="B14558" s="102"/>
    </row>
    <row r="14559" spans="1:2">
      <c r="A14559" s="102"/>
      <c r="B14559" s="102"/>
    </row>
    <row r="14560" spans="1:2">
      <c r="A14560" s="102"/>
      <c r="B14560" s="102"/>
    </row>
    <row r="14561" spans="1:2">
      <c r="A14561" s="102"/>
      <c r="B14561" s="102"/>
    </row>
    <row r="14562" spans="1:2">
      <c r="A14562" s="102"/>
      <c r="B14562" s="102"/>
    </row>
    <row r="14563" spans="1:2">
      <c r="A14563" s="102"/>
      <c r="B14563" s="102"/>
    </row>
    <row r="14564" spans="1:2">
      <c r="A14564" s="102"/>
      <c r="B14564" s="102"/>
    </row>
    <row r="14565" spans="1:2">
      <c r="A14565" s="102"/>
      <c r="B14565" s="102"/>
    </row>
    <row r="14566" spans="1:2">
      <c r="A14566" s="102"/>
      <c r="B14566" s="102"/>
    </row>
    <row r="14567" spans="1:2">
      <c r="A14567" s="102"/>
      <c r="B14567" s="102"/>
    </row>
    <row r="14568" spans="1:2">
      <c r="A14568" s="102"/>
      <c r="B14568" s="102"/>
    </row>
    <row r="14569" spans="1:2">
      <c r="A14569" s="102"/>
      <c r="B14569" s="102"/>
    </row>
    <row r="14570" spans="1:2">
      <c r="A14570" s="102"/>
      <c r="B14570" s="102"/>
    </row>
    <row r="14571" spans="1:2">
      <c r="A14571" s="102"/>
      <c r="B14571" s="102"/>
    </row>
    <row r="14572" spans="1:2">
      <c r="A14572" s="102"/>
      <c r="B14572" s="102"/>
    </row>
    <row r="14573" spans="1:2">
      <c r="A14573" s="102"/>
      <c r="B14573" s="102"/>
    </row>
    <row r="14574" spans="1:2">
      <c r="A14574" s="102"/>
      <c r="B14574" s="102"/>
    </row>
    <row r="14575" spans="1:2">
      <c r="A14575" s="102"/>
      <c r="B14575" s="102"/>
    </row>
    <row r="14576" spans="1:2">
      <c r="A14576" s="102"/>
      <c r="B14576" s="102"/>
    </row>
    <row r="14577" spans="1:2">
      <c r="A14577" s="102"/>
      <c r="B14577" s="102"/>
    </row>
    <row r="14578" spans="1:2">
      <c r="A14578" s="102"/>
      <c r="B14578" s="102"/>
    </row>
    <row r="14579" spans="1:2">
      <c r="A14579" s="102"/>
      <c r="B14579" s="102"/>
    </row>
    <row r="14580" spans="1:2">
      <c r="A14580" s="102"/>
      <c r="B14580" s="102"/>
    </row>
    <row r="14581" spans="1:2">
      <c r="A14581" s="102"/>
      <c r="B14581" s="102"/>
    </row>
    <row r="14582" spans="1:2">
      <c r="A14582" s="102"/>
      <c r="B14582" s="102"/>
    </row>
    <row r="14583" spans="1:2">
      <c r="A14583" s="102"/>
      <c r="B14583" s="102"/>
    </row>
    <row r="14584" spans="1:2">
      <c r="A14584" s="102"/>
      <c r="B14584" s="102"/>
    </row>
    <row r="14585" spans="1:2">
      <c r="A14585" s="102"/>
      <c r="B14585" s="102"/>
    </row>
    <row r="14586" spans="1:2">
      <c r="A14586" s="102"/>
      <c r="B14586" s="102"/>
    </row>
    <row r="14587" spans="1:2">
      <c r="A14587" s="102"/>
      <c r="B14587" s="102"/>
    </row>
    <row r="14588" spans="1:2">
      <c r="A14588" s="102"/>
      <c r="B14588" s="102"/>
    </row>
    <row r="14589" spans="1:2">
      <c r="A14589" s="102"/>
      <c r="B14589" s="102"/>
    </row>
    <row r="14590" spans="1:2">
      <c r="A14590" s="102"/>
      <c r="B14590" s="102"/>
    </row>
    <row r="14591" spans="1:2">
      <c r="A14591" s="102"/>
      <c r="B14591" s="102"/>
    </row>
    <row r="14592" spans="1:2">
      <c r="A14592" s="102"/>
      <c r="B14592" s="102"/>
    </row>
    <row r="14593" spans="1:2">
      <c r="A14593" s="102"/>
      <c r="B14593" s="102"/>
    </row>
    <row r="14594" spans="1:2">
      <c r="A14594" s="102"/>
      <c r="B14594" s="102"/>
    </row>
    <row r="14595" spans="1:2">
      <c r="A14595" s="102"/>
      <c r="B14595" s="102"/>
    </row>
    <row r="14596" spans="1:2">
      <c r="A14596" s="102"/>
      <c r="B14596" s="102"/>
    </row>
    <row r="14597" spans="1:2">
      <c r="A14597" s="102"/>
      <c r="B14597" s="102"/>
    </row>
    <row r="14598" spans="1:2">
      <c r="A14598" s="102"/>
      <c r="B14598" s="102"/>
    </row>
    <row r="14599" spans="1:2">
      <c r="A14599" s="102"/>
      <c r="B14599" s="102"/>
    </row>
    <row r="14600" spans="1:2">
      <c r="A14600" s="102"/>
      <c r="B14600" s="102"/>
    </row>
    <row r="14601" spans="1:2">
      <c r="A14601" s="102"/>
      <c r="B14601" s="102"/>
    </row>
    <row r="14602" spans="1:2">
      <c r="A14602" s="102"/>
      <c r="B14602" s="102"/>
    </row>
    <row r="14603" spans="1:2">
      <c r="A14603" s="102"/>
      <c r="B14603" s="102"/>
    </row>
    <row r="14604" spans="1:2">
      <c r="A14604" s="102"/>
      <c r="B14604" s="102"/>
    </row>
    <row r="14605" spans="1:2">
      <c r="A14605" s="102"/>
      <c r="B14605" s="102"/>
    </row>
    <row r="14606" spans="1:2">
      <c r="A14606" s="102"/>
      <c r="B14606" s="102"/>
    </row>
    <row r="14607" spans="1:2">
      <c r="A14607" s="102"/>
      <c r="B14607" s="102"/>
    </row>
    <row r="14608" spans="1:2">
      <c r="A14608" s="102"/>
      <c r="B14608" s="102"/>
    </row>
    <row r="14609" spans="1:2">
      <c r="A14609" s="102"/>
      <c r="B14609" s="102"/>
    </row>
    <row r="14610" spans="1:2">
      <c r="A14610" s="102"/>
      <c r="B14610" s="102"/>
    </row>
    <row r="14611" spans="1:2">
      <c r="A14611" s="102"/>
      <c r="B14611" s="102"/>
    </row>
    <row r="14612" spans="1:2">
      <c r="A14612" s="102"/>
      <c r="B14612" s="102"/>
    </row>
    <row r="14613" spans="1:2">
      <c r="A14613" s="102"/>
      <c r="B14613" s="102"/>
    </row>
    <row r="14614" spans="1:2">
      <c r="A14614" s="102"/>
      <c r="B14614" s="102"/>
    </row>
    <row r="14615" spans="1:2">
      <c r="A14615" s="102"/>
      <c r="B14615" s="102"/>
    </row>
    <row r="14616" spans="1:2">
      <c r="A14616" s="102"/>
      <c r="B14616" s="102"/>
    </row>
    <row r="14617" spans="1:2">
      <c r="A14617" s="102"/>
      <c r="B14617" s="102"/>
    </row>
    <row r="14618" spans="1:2">
      <c r="A14618" s="102"/>
      <c r="B14618" s="102"/>
    </row>
    <row r="14619" spans="1:2">
      <c r="A14619" s="102"/>
      <c r="B14619" s="102"/>
    </row>
    <row r="14620" spans="1:2">
      <c r="A14620" s="102"/>
      <c r="B14620" s="102"/>
    </row>
    <row r="14621" spans="1:2">
      <c r="A14621" s="102"/>
      <c r="B14621" s="102"/>
    </row>
    <row r="14622" spans="1:2">
      <c r="A14622" s="102"/>
      <c r="B14622" s="102"/>
    </row>
    <row r="14623" spans="1:2">
      <c r="A14623" s="102"/>
      <c r="B14623" s="102"/>
    </row>
    <row r="14624" spans="1:2">
      <c r="A14624" s="102"/>
      <c r="B14624" s="102"/>
    </row>
    <row r="14625" spans="1:2">
      <c r="A14625" s="102"/>
      <c r="B14625" s="102"/>
    </row>
    <row r="14626" spans="1:2">
      <c r="A14626" s="102"/>
      <c r="B14626" s="102"/>
    </row>
    <row r="14627" spans="1:2">
      <c r="A14627" s="102"/>
      <c r="B14627" s="102"/>
    </row>
    <row r="14628" spans="1:2">
      <c r="A14628" s="102"/>
      <c r="B14628" s="102"/>
    </row>
    <row r="14629" spans="1:2">
      <c r="A14629" s="102"/>
      <c r="B14629" s="102"/>
    </row>
    <row r="14630" spans="1:2">
      <c r="A14630" s="102"/>
      <c r="B14630" s="102"/>
    </row>
    <row r="14631" spans="1:2">
      <c r="A14631" s="102"/>
      <c r="B14631" s="102"/>
    </row>
    <row r="14632" spans="1:2">
      <c r="A14632" s="102"/>
      <c r="B14632" s="102"/>
    </row>
    <row r="14633" spans="1:2">
      <c r="A14633" s="102"/>
      <c r="B14633" s="102"/>
    </row>
    <row r="14634" spans="1:2">
      <c r="A14634" s="102"/>
      <c r="B14634" s="102"/>
    </row>
    <row r="14635" spans="1:2">
      <c r="A14635" s="102"/>
      <c r="B14635" s="102"/>
    </row>
    <row r="14636" spans="1:2">
      <c r="A14636" s="102"/>
      <c r="B14636" s="102"/>
    </row>
    <row r="14637" spans="1:2">
      <c r="A14637" s="102"/>
      <c r="B14637" s="102"/>
    </row>
    <row r="14638" spans="1:2">
      <c r="A14638" s="102"/>
      <c r="B14638" s="102"/>
    </row>
    <row r="14639" spans="1:2">
      <c r="A14639" s="102"/>
      <c r="B14639" s="102"/>
    </row>
    <row r="14640" spans="1:2">
      <c r="A14640" s="102"/>
      <c r="B14640" s="102"/>
    </row>
    <row r="14641" spans="1:2">
      <c r="A14641" s="102"/>
      <c r="B14641" s="102"/>
    </row>
    <row r="14642" spans="1:2">
      <c r="A14642" s="102"/>
      <c r="B14642" s="102"/>
    </row>
    <row r="14643" spans="1:2">
      <c r="A14643" s="102"/>
      <c r="B14643" s="102"/>
    </row>
    <row r="14644" spans="1:2">
      <c r="A14644" s="102"/>
      <c r="B14644" s="102"/>
    </row>
    <row r="14645" spans="1:2">
      <c r="A14645" s="102"/>
      <c r="B14645" s="102"/>
    </row>
    <row r="14646" spans="1:2">
      <c r="A14646" s="102"/>
      <c r="B14646" s="102"/>
    </row>
    <row r="14647" spans="1:2">
      <c r="A14647" s="102"/>
      <c r="B14647" s="102"/>
    </row>
    <row r="14648" spans="1:2">
      <c r="A14648" s="102"/>
      <c r="B14648" s="102"/>
    </row>
    <row r="14649" spans="1:2">
      <c r="A14649" s="102"/>
      <c r="B14649" s="102"/>
    </row>
    <row r="14650" spans="1:2">
      <c r="A14650" s="102"/>
      <c r="B14650" s="102"/>
    </row>
    <row r="14651" spans="1:2">
      <c r="A14651" s="102"/>
      <c r="B14651" s="102"/>
    </row>
    <row r="14652" spans="1:2">
      <c r="A14652" s="102"/>
      <c r="B14652" s="102"/>
    </row>
    <row r="14653" spans="1:2">
      <c r="A14653" s="102"/>
      <c r="B14653" s="102"/>
    </row>
    <row r="14654" spans="1:2">
      <c r="A14654" s="102"/>
      <c r="B14654" s="102"/>
    </row>
    <row r="14655" spans="1:2">
      <c r="A14655" s="102"/>
      <c r="B14655" s="102"/>
    </row>
    <row r="14656" spans="1:2">
      <c r="A14656" s="102"/>
      <c r="B14656" s="102"/>
    </row>
    <row r="14657" spans="1:2">
      <c r="A14657" s="102"/>
      <c r="B14657" s="102"/>
    </row>
    <row r="14658" spans="1:2">
      <c r="A14658" s="102"/>
      <c r="B14658" s="102"/>
    </row>
    <row r="14659" spans="1:2">
      <c r="A14659" s="102"/>
      <c r="B14659" s="102"/>
    </row>
    <row r="14660" spans="1:2">
      <c r="A14660" s="102"/>
      <c r="B14660" s="102"/>
    </row>
    <row r="14661" spans="1:2">
      <c r="A14661" s="102"/>
      <c r="B14661" s="102"/>
    </row>
    <row r="14662" spans="1:2">
      <c r="A14662" s="102"/>
      <c r="B14662" s="102"/>
    </row>
    <row r="14663" spans="1:2">
      <c r="A14663" s="102"/>
      <c r="B14663" s="102"/>
    </row>
    <row r="14664" spans="1:2">
      <c r="A14664" s="102"/>
      <c r="B14664" s="102"/>
    </row>
    <row r="14665" spans="1:2">
      <c r="A14665" s="102"/>
      <c r="B14665" s="102"/>
    </row>
    <row r="14666" spans="1:2">
      <c r="A14666" s="102"/>
      <c r="B14666" s="102"/>
    </row>
    <row r="14667" spans="1:2">
      <c r="A14667" s="102"/>
      <c r="B14667" s="102"/>
    </row>
    <row r="14668" spans="1:2">
      <c r="A14668" s="102"/>
      <c r="B14668" s="102"/>
    </row>
    <row r="14669" spans="1:2">
      <c r="A14669" s="102"/>
      <c r="B14669" s="102"/>
    </row>
    <row r="14670" spans="1:2">
      <c r="A14670" s="102"/>
      <c r="B14670" s="102"/>
    </row>
    <row r="14671" spans="1:2">
      <c r="A14671" s="102"/>
      <c r="B14671" s="102"/>
    </row>
    <row r="14672" spans="1:2">
      <c r="A14672" s="102"/>
      <c r="B14672" s="102"/>
    </row>
    <row r="14673" spans="1:2">
      <c r="A14673" s="102"/>
      <c r="B14673" s="102"/>
    </row>
    <row r="14674" spans="1:2">
      <c r="A14674" s="102"/>
      <c r="B14674" s="102"/>
    </row>
    <row r="14675" spans="1:2">
      <c r="A14675" s="102"/>
      <c r="B14675" s="102"/>
    </row>
    <row r="14676" spans="1:2">
      <c r="A14676" s="102"/>
      <c r="B14676" s="102"/>
    </row>
    <row r="14677" spans="1:2">
      <c r="A14677" s="102"/>
      <c r="B14677" s="102"/>
    </row>
    <row r="14678" spans="1:2">
      <c r="A14678" s="102"/>
      <c r="B14678" s="102"/>
    </row>
    <row r="14679" spans="1:2">
      <c r="A14679" s="102"/>
      <c r="B14679" s="102"/>
    </row>
    <row r="14680" spans="1:2">
      <c r="A14680" s="102"/>
      <c r="B14680" s="102"/>
    </row>
    <row r="14681" spans="1:2">
      <c r="A14681" s="102"/>
      <c r="B14681" s="102"/>
    </row>
    <row r="14682" spans="1:2">
      <c r="A14682" s="102"/>
      <c r="B14682" s="102"/>
    </row>
    <row r="14683" spans="1:2">
      <c r="A14683" s="102"/>
      <c r="B14683" s="102"/>
    </row>
    <row r="14684" spans="1:2">
      <c r="A14684" s="102"/>
      <c r="B14684" s="102"/>
    </row>
    <row r="14685" spans="1:2">
      <c r="A14685" s="102"/>
      <c r="B14685" s="102"/>
    </row>
    <row r="14686" spans="1:2">
      <c r="A14686" s="102"/>
      <c r="B14686" s="102"/>
    </row>
    <row r="14687" spans="1:2">
      <c r="A14687" s="102"/>
      <c r="B14687" s="102"/>
    </row>
    <row r="14688" spans="1:2">
      <c r="A14688" s="102"/>
      <c r="B14688" s="102"/>
    </row>
    <row r="14689" spans="1:2">
      <c r="A14689" s="102"/>
      <c r="B14689" s="102"/>
    </row>
    <row r="14690" spans="1:2">
      <c r="A14690" s="102"/>
      <c r="B14690" s="102"/>
    </row>
    <row r="14691" spans="1:2">
      <c r="A14691" s="102"/>
      <c r="B14691" s="102"/>
    </row>
    <row r="14692" spans="1:2">
      <c r="A14692" s="102"/>
      <c r="B14692" s="102"/>
    </row>
    <row r="14693" spans="1:2">
      <c r="A14693" s="102"/>
      <c r="B14693" s="102"/>
    </row>
    <row r="14694" spans="1:2">
      <c r="A14694" s="102"/>
      <c r="B14694" s="102"/>
    </row>
    <row r="14695" spans="1:2">
      <c r="A14695" s="102"/>
      <c r="B14695" s="102"/>
    </row>
    <row r="14696" spans="1:2">
      <c r="A14696" s="102"/>
      <c r="B14696" s="102"/>
    </row>
    <row r="14697" spans="1:2">
      <c r="A14697" s="102"/>
      <c r="B14697" s="102"/>
    </row>
    <row r="14698" spans="1:2">
      <c r="A14698" s="102"/>
      <c r="B14698" s="102"/>
    </row>
    <row r="14699" spans="1:2">
      <c r="A14699" s="102"/>
      <c r="B14699" s="102"/>
    </row>
    <row r="14700" spans="1:2">
      <c r="A14700" s="102"/>
      <c r="B14700" s="102"/>
    </row>
    <row r="14701" spans="1:2">
      <c r="A14701" s="102"/>
      <c r="B14701" s="102"/>
    </row>
    <row r="14702" spans="1:2">
      <c r="A14702" s="102"/>
      <c r="B14702" s="102"/>
    </row>
    <row r="14703" spans="1:2">
      <c r="A14703" s="102"/>
      <c r="B14703" s="102"/>
    </row>
    <row r="14704" spans="1:2">
      <c r="A14704" s="102"/>
      <c r="B14704" s="102"/>
    </row>
    <row r="14705" spans="1:2">
      <c r="A14705" s="102"/>
      <c r="B14705" s="102"/>
    </row>
    <row r="14706" spans="1:2">
      <c r="A14706" s="102"/>
      <c r="B14706" s="102"/>
    </row>
    <row r="14707" spans="1:2">
      <c r="A14707" s="102"/>
      <c r="B14707" s="102"/>
    </row>
    <row r="14708" spans="1:2">
      <c r="A14708" s="102"/>
      <c r="B14708" s="102"/>
    </row>
    <row r="14709" spans="1:2">
      <c r="A14709" s="102"/>
      <c r="B14709" s="102"/>
    </row>
    <row r="14710" spans="1:2">
      <c r="A14710" s="102"/>
      <c r="B14710" s="102"/>
    </row>
    <row r="14711" spans="1:2">
      <c r="A14711" s="102"/>
      <c r="B14711" s="102"/>
    </row>
    <row r="14712" spans="1:2">
      <c r="A14712" s="102"/>
      <c r="B14712" s="102"/>
    </row>
    <row r="14713" spans="1:2">
      <c r="A14713" s="102"/>
      <c r="B14713" s="102"/>
    </row>
    <row r="14714" spans="1:2">
      <c r="A14714" s="102"/>
      <c r="B14714" s="102"/>
    </row>
    <row r="14715" spans="1:2">
      <c r="A14715" s="102"/>
      <c r="B14715" s="102"/>
    </row>
    <row r="14716" spans="1:2">
      <c r="A14716" s="102"/>
      <c r="B14716" s="102"/>
    </row>
    <row r="14717" spans="1:2">
      <c r="A14717" s="102"/>
      <c r="B14717" s="102"/>
    </row>
    <row r="14718" spans="1:2">
      <c r="A14718" s="102"/>
      <c r="B14718" s="102"/>
    </row>
    <row r="14719" spans="1:2">
      <c r="A14719" s="102"/>
      <c r="B14719" s="102"/>
    </row>
    <row r="14720" spans="1:2">
      <c r="A14720" s="102"/>
      <c r="B14720" s="102"/>
    </row>
    <row r="14721" spans="1:2">
      <c r="A14721" s="102"/>
      <c r="B14721" s="102"/>
    </row>
    <row r="14722" spans="1:2">
      <c r="A14722" s="102"/>
      <c r="B14722" s="102"/>
    </row>
    <row r="14723" spans="1:2">
      <c r="A14723" s="102"/>
      <c r="B14723" s="102"/>
    </row>
    <row r="14724" spans="1:2">
      <c r="A14724" s="102"/>
      <c r="B14724" s="102"/>
    </row>
    <row r="14725" spans="1:2">
      <c r="A14725" s="102"/>
      <c r="B14725" s="102"/>
    </row>
    <row r="14726" spans="1:2">
      <c r="A14726" s="102"/>
      <c r="B14726" s="102"/>
    </row>
    <row r="14727" spans="1:2">
      <c r="A14727" s="102"/>
      <c r="B14727" s="102"/>
    </row>
    <row r="14728" spans="1:2">
      <c r="A14728" s="102"/>
      <c r="B14728" s="102"/>
    </row>
    <row r="14729" spans="1:2">
      <c r="A14729" s="102"/>
      <c r="B14729" s="102"/>
    </row>
    <row r="14730" spans="1:2">
      <c r="A14730" s="102"/>
      <c r="B14730" s="102"/>
    </row>
    <row r="14731" spans="1:2">
      <c r="A14731" s="102"/>
      <c r="B14731" s="102"/>
    </row>
    <row r="14732" spans="1:2">
      <c r="A14732" s="102"/>
      <c r="B14732" s="102"/>
    </row>
    <row r="14733" spans="1:2">
      <c r="A14733" s="102"/>
      <c r="B14733" s="102"/>
    </row>
    <row r="14734" spans="1:2">
      <c r="A14734" s="102"/>
      <c r="B14734" s="102"/>
    </row>
    <row r="14735" spans="1:2">
      <c r="A14735" s="102"/>
      <c r="B14735" s="102"/>
    </row>
    <row r="14736" spans="1:2">
      <c r="A14736" s="102"/>
      <c r="B14736" s="102"/>
    </row>
    <row r="14737" spans="1:2">
      <c r="A14737" s="102"/>
      <c r="B14737" s="102"/>
    </row>
    <row r="14738" spans="1:2">
      <c r="A14738" s="102"/>
      <c r="B14738" s="102"/>
    </row>
    <row r="14739" spans="1:2">
      <c r="A14739" s="102"/>
      <c r="B14739" s="102"/>
    </row>
    <row r="14740" spans="1:2">
      <c r="A14740" s="102"/>
      <c r="B14740" s="102"/>
    </row>
    <row r="14741" spans="1:2">
      <c r="A14741" s="102"/>
      <c r="B14741" s="102"/>
    </row>
    <row r="14742" spans="1:2">
      <c r="A14742" s="102"/>
      <c r="B14742" s="102"/>
    </row>
    <row r="14743" spans="1:2">
      <c r="A14743" s="102"/>
      <c r="B14743" s="102"/>
    </row>
    <row r="14744" spans="1:2">
      <c r="A14744" s="102"/>
      <c r="B14744" s="102"/>
    </row>
    <row r="14745" spans="1:2">
      <c r="A14745" s="102"/>
      <c r="B14745" s="102"/>
    </row>
    <row r="14746" spans="1:2">
      <c r="A14746" s="102"/>
      <c r="B14746" s="102"/>
    </row>
    <row r="14747" spans="1:2">
      <c r="A14747" s="102"/>
      <c r="B14747" s="102"/>
    </row>
    <row r="14748" spans="1:2">
      <c r="A14748" s="102"/>
      <c r="B14748" s="102"/>
    </row>
    <row r="14749" spans="1:2">
      <c r="A14749" s="102"/>
      <c r="B14749" s="102"/>
    </row>
    <row r="14750" spans="1:2">
      <c r="A14750" s="102"/>
      <c r="B14750" s="102"/>
    </row>
    <row r="14751" spans="1:2">
      <c r="A14751" s="102"/>
      <c r="B14751" s="102"/>
    </row>
    <row r="14752" spans="1:2">
      <c r="A14752" s="102"/>
      <c r="B14752" s="102"/>
    </row>
    <row r="14753" spans="1:2">
      <c r="A14753" s="102"/>
      <c r="B14753" s="102"/>
    </row>
    <row r="14754" spans="1:2">
      <c r="A14754" s="102"/>
      <c r="B14754" s="102"/>
    </row>
    <row r="14755" spans="1:2">
      <c r="A14755" s="102"/>
      <c r="B14755" s="102"/>
    </row>
    <row r="14756" spans="1:2">
      <c r="A14756" s="102"/>
      <c r="B14756" s="102"/>
    </row>
    <row r="14757" spans="1:2">
      <c r="A14757" s="102"/>
      <c r="B14757" s="102"/>
    </row>
    <row r="14758" spans="1:2">
      <c r="A14758" s="102"/>
      <c r="B14758" s="102"/>
    </row>
    <row r="14759" spans="1:2">
      <c r="A14759" s="102"/>
      <c r="B14759" s="102"/>
    </row>
    <row r="14760" spans="1:2">
      <c r="A14760" s="102"/>
      <c r="B14760" s="102"/>
    </row>
    <row r="14761" spans="1:2">
      <c r="A14761" s="102"/>
      <c r="B14761" s="102"/>
    </row>
    <row r="14762" spans="1:2">
      <c r="A14762" s="102"/>
      <c r="B14762" s="102"/>
    </row>
    <row r="14763" spans="1:2">
      <c r="A14763" s="102"/>
      <c r="B14763" s="102"/>
    </row>
    <row r="14764" spans="1:2">
      <c r="A14764" s="102"/>
      <c r="B14764" s="102"/>
    </row>
    <row r="14765" spans="1:2">
      <c r="A14765" s="102"/>
      <c r="B14765" s="102"/>
    </row>
    <row r="14766" spans="1:2">
      <c r="A14766" s="102"/>
      <c r="B14766" s="102"/>
    </row>
    <row r="14767" spans="1:2">
      <c r="A14767" s="102"/>
      <c r="B14767" s="102"/>
    </row>
    <row r="14768" spans="1:2">
      <c r="A14768" s="102"/>
      <c r="B14768" s="102"/>
    </row>
    <row r="14769" spans="1:2">
      <c r="A14769" s="102"/>
      <c r="B14769" s="102"/>
    </row>
    <row r="14770" spans="1:2">
      <c r="A14770" s="102"/>
      <c r="B14770" s="102"/>
    </row>
    <row r="14771" spans="1:2">
      <c r="A14771" s="102"/>
      <c r="B14771" s="102"/>
    </row>
    <row r="14772" spans="1:2">
      <c r="A14772" s="102"/>
      <c r="B14772" s="102"/>
    </row>
    <row r="14773" spans="1:2">
      <c r="A14773" s="102"/>
      <c r="B14773" s="102"/>
    </row>
    <row r="14774" spans="1:2">
      <c r="A14774" s="102"/>
      <c r="B14774" s="102"/>
    </row>
    <row r="14775" spans="1:2">
      <c r="A14775" s="102"/>
      <c r="B14775" s="102"/>
    </row>
    <row r="14776" spans="1:2">
      <c r="A14776" s="102"/>
      <c r="B14776" s="102"/>
    </row>
    <row r="14777" spans="1:2">
      <c r="A14777" s="102"/>
      <c r="B14777" s="102"/>
    </row>
    <row r="14778" spans="1:2">
      <c r="A14778" s="102"/>
      <c r="B14778" s="102"/>
    </row>
    <row r="14779" spans="1:2">
      <c r="A14779" s="102"/>
      <c r="B14779" s="102"/>
    </row>
    <row r="14780" spans="1:2">
      <c r="A14780" s="102"/>
      <c r="B14780" s="102"/>
    </row>
    <row r="14781" spans="1:2">
      <c r="A14781" s="102"/>
      <c r="B14781" s="102"/>
    </row>
    <row r="14782" spans="1:2">
      <c r="A14782" s="102"/>
      <c r="B14782" s="102"/>
    </row>
    <row r="14783" spans="1:2">
      <c r="A14783" s="102"/>
      <c r="B14783" s="102"/>
    </row>
    <row r="14784" spans="1:2">
      <c r="A14784" s="102"/>
      <c r="B14784" s="102"/>
    </row>
    <row r="14785" spans="1:2">
      <c r="A14785" s="102"/>
      <c r="B14785" s="102"/>
    </row>
    <row r="14786" spans="1:2">
      <c r="A14786" s="102"/>
      <c r="B14786" s="102"/>
    </row>
    <row r="14787" spans="1:2">
      <c r="A14787" s="102"/>
      <c r="B14787" s="102"/>
    </row>
    <row r="14788" spans="1:2">
      <c r="A14788" s="102"/>
      <c r="B14788" s="102"/>
    </row>
    <row r="14789" spans="1:2">
      <c r="A14789" s="102"/>
      <c r="B14789" s="102"/>
    </row>
    <row r="14790" spans="1:2">
      <c r="A14790" s="102"/>
      <c r="B14790" s="102"/>
    </row>
    <row r="14791" spans="1:2">
      <c r="A14791" s="102"/>
      <c r="B14791" s="102"/>
    </row>
    <row r="14792" spans="1:2">
      <c r="A14792" s="102"/>
      <c r="B14792" s="102"/>
    </row>
    <row r="14793" spans="1:2">
      <c r="A14793" s="102"/>
      <c r="B14793" s="102"/>
    </row>
    <row r="14794" spans="1:2">
      <c r="A14794" s="102"/>
      <c r="B14794" s="102"/>
    </row>
    <row r="14795" spans="1:2">
      <c r="A14795" s="102"/>
      <c r="B14795" s="102"/>
    </row>
    <row r="14796" spans="1:2">
      <c r="A14796" s="102"/>
      <c r="B14796" s="102"/>
    </row>
    <row r="14797" spans="1:2">
      <c r="A14797" s="102"/>
      <c r="B14797" s="102"/>
    </row>
    <row r="14798" spans="1:2">
      <c r="A14798" s="102"/>
      <c r="B14798" s="102"/>
    </row>
    <row r="14799" spans="1:2">
      <c r="A14799" s="102"/>
      <c r="B14799" s="102"/>
    </row>
    <row r="14800" spans="1:2">
      <c r="A14800" s="102"/>
      <c r="B14800" s="102"/>
    </row>
    <row r="14801" spans="1:2">
      <c r="A14801" s="102"/>
      <c r="B14801" s="102"/>
    </row>
    <row r="14802" spans="1:2">
      <c r="A14802" s="102"/>
      <c r="B14802" s="102"/>
    </row>
    <row r="14803" spans="1:2">
      <c r="A14803" s="102"/>
      <c r="B14803" s="102"/>
    </row>
    <row r="14804" spans="1:2">
      <c r="A14804" s="102"/>
      <c r="B14804" s="102"/>
    </row>
    <row r="14805" spans="1:2">
      <c r="A14805" s="102"/>
      <c r="B14805" s="102"/>
    </row>
    <row r="14806" spans="1:2">
      <c r="A14806" s="102"/>
      <c r="B14806" s="102"/>
    </row>
    <row r="14807" spans="1:2">
      <c r="A14807" s="102"/>
      <c r="B14807" s="102"/>
    </row>
    <row r="14808" spans="1:2">
      <c r="A14808" s="102"/>
      <c r="B14808" s="102"/>
    </row>
    <row r="14809" spans="1:2">
      <c r="A14809" s="102"/>
      <c r="B14809" s="102"/>
    </row>
    <row r="14810" spans="1:2">
      <c r="A14810" s="102"/>
      <c r="B14810" s="102"/>
    </row>
    <row r="14811" spans="1:2">
      <c r="A14811" s="102"/>
      <c r="B14811" s="102"/>
    </row>
    <row r="14812" spans="1:2">
      <c r="A14812" s="102"/>
      <c r="B14812" s="102"/>
    </row>
    <row r="14813" spans="1:2">
      <c r="A14813" s="102"/>
      <c r="B14813" s="102"/>
    </row>
    <row r="14814" spans="1:2">
      <c r="A14814" s="102"/>
      <c r="B14814" s="102"/>
    </row>
    <row r="14815" spans="1:2">
      <c r="A14815" s="102"/>
      <c r="B14815" s="102"/>
    </row>
    <row r="14816" spans="1:2">
      <c r="A14816" s="102"/>
      <c r="B14816" s="102"/>
    </row>
    <row r="14817" spans="1:2">
      <c r="A14817" s="102"/>
      <c r="B14817" s="102"/>
    </row>
    <row r="14818" spans="1:2">
      <c r="A14818" s="102"/>
      <c r="B14818" s="102"/>
    </row>
    <row r="14819" spans="1:2">
      <c r="A14819" s="102"/>
      <c r="B14819" s="102"/>
    </row>
    <row r="14820" spans="1:2">
      <c r="A14820" s="102"/>
      <c r="B14820" s="102"/>
    </row>
    <row r="14821" spans="1:2">
      <c r="A14821" s="102"/>
      <c r="B14821" s="102"/>
    </row>
    <row r="14822" spans="1:2">
      <c r="A14822" s="102"/>
      <c r="B14822" s="102"/>
    </row>
    <row r="14823" spans="1:2">
      <c r="A14823" s="102"/>
      <c r="B14823" s="102"/>
    </row>
    <row r="14824" spans="1:2">
      <c r="A14824" s="102"/>
      <c r="B14824" s="102"/>
    </row>
    <row r="14825" spans="1:2">
      <c r="A14825" s="102"/>
      <c r="B14825" s="102"/>
    </row>
    <row r="14826" spans="1:2">
      <c r="A14826" s="102"/>
      <c r="B14826" s="102"/>
    </row>
    <row r="14827" spans="1:2">
      <c r="A14827" s="102"/>
      <c r="B14827" s="102"/>
    </row>
    <row r="14828" spans="1:2">
      <c r="A14828" s="102"/>
      <c r="B14828" s="102"/>
    </row>
    <row r="14829" spans="1:2">
      <c r="A14829" s="102"/>
      <c r="B14829" s="102"/>
    </row>
    <row r="14830" spans="1:2">
      <c r="A14830" s="102"/>
      <c r="B14830" s="102"/>
    </row>
    <row r="14831" spans="1:2">
      <c r="A14831" s="102"/>
      <c r="B14831" s="102"/>
    </row>
    <row r="14832" spans="1:2">
      <c r="A14832" s="102"/>
      <c r="B14832" s="102"/>
    </row>
    <row r="14833" spans="1:2">
      <c r="A14833" s="102"/>
      <c r="B14833" s="102"/>
    </row>
    <row r="14834" spans="1:2">
      <c r="A14834" s="102"/>
      <c r="B14834" s="102"/>
    </row>
    <row r="14835" spans="1:2">
      <c r="A14835" s="102"/>
      <c r="B14835" s="102"/>
    </row>
    <row r="14836" spans="1:2">
      <c r="A14836" s="102"/>
      <c r="B14836" s="102"/>
    </row>
    <row r="14837" spans="1:2">
      <c r="A14837" s="102"/>
      <c r="B14837" s="102"/>
    </row>
    <row r="14838" spans="1:2">
      <c r="A14838" s="102"/>
      <c r="B14838" s="102"/>
    </row>
    <row r="14839" spans="1:2">
      <c r="A14839" s="102"/>
      <c r="B14839" s="102"/>
    </row>
    <row r="14840" spans="1:2">
      <c r="A14840" s="102"/>
      <c r="B14840" s="102"/>
    </row>
    <row r="14841" spans="1:2">
      <c r="A14841" s="102"/>
      <c r="B14841" s="102"/>
    </row>
    <row r="14842" spans="1:2">
      <c r="A14842" s="102"/>
      <c r="B14842" s="102"/>
    </row>
    <row r="14843" spans="1:2">
      <c r="A14843" s="102"/>
      <c r="B14843" s="102"/>
    </row>
    <row r="14844" spans="1:2">
      <c r="A14844" s="102"/>
      <c r="B14844" s="102"/>
    </row>
    <row r="14845" spans="1:2">
      <c r="A14845" s="102"/>
      <c r="B14845" s="102"/>
    </row>
    <row r="14846" spans="1:2">
      <c r="A14846" s="102"/>
      <c r="B14846" s="102"/>
    </row>
    <row r="14847" spans="1:2">
      <c r="A14847" s="102"/>
      <c r="B14847" s="102"/>
    </row>
    <row r="14848" spans="1:2">
      <c r="A14848" s="102"/>
      <c r="B14848" s="102"/>
    </row>
    <row r="14849" spans="1:2">
      <c r="A14849" s="102"/>
      <c r="B14849" s="102"/>
    </row>
    <row r="14850" spans="1:2">
      <c r="A14850" s="102"/>
      <c r="B14850" s="102"/>
    </row>
    <row r="14851" spans="1:2">
      <c r="A14851" s="102"/>
      <c r="B14851" s="102"/>
    </row>
    <row r="14852" spans="1:2">
      <c r="A14852" s="102"/>
      <c r="B14852" s="102"/>
    </row>
    <row r="14853" spans="1:2">
      <c r="A14853" s="102"/>
      <c r="B14853" s="102"/>
    </row>
    <row r="14854" spans="1:2">
      <c r="A14854" s="102"/>
      <c r="B14854" s="102"/>
    </row>
    <row r="14855" spans="1:2">
      <c r="A14855" s="102"/>
      <c r="B14855" s="102"/>
    </row>
    <row r="14856" spans="1:2">
      <c r="A14856" s="102"/>
      <c r="B14856" s="102"/>
    </row>
    <row r="14857" spans="1:2">
      <c r="A14857" s="102"/>
      <c r="B14857" s="102"/>
    </row>
    <row r="14858" spans="1:2">
      <c r="A14858" s="102"/>
      <c r="B14858" s="102"/>
    </row>
    <row r="14859" spans="1:2">
      <c r="A14859" s="102"/>
      <c r="B14859" s="102"/>
    </row>
    <row r="14860" spans="1:2">
      <c r="A14860" s="102"/>
      <c r="B14860" s="102"/>
    </row>
    <row r="14861" spans="1:2">
      <c r="A14861" s="102"/>
      <c r="B14861" s="102"/>
    </row>
    <row r="14862" spans="1:2">
      <c r="A14862" s="102"/>
      <c r="B14862" s="102"/>
    </row>
    <row r="14863" spans="1:2">
      <c r="A14863" s="102"/>
      <c r="B14863" s="102"/>
    </row>
    <row r="14864" spans="1:2">
      <c r="A14864" s="102"/>
      <c r="B14864" s="102"/>
    </row>
    <row r="14865" spans="1:2">
      <c r="A14865" s="102"/>
      <c r="B14865" s="102"/>
    </row>
    <row r="14866" spans="1:2">
      <c r="A14866" s="102"/>
      <c r="B14866" s="102"/>
    </row>
    <row r="14867" spans="1:2">
      <c r="A14867" s="102"/>
      <c r="B14867" s="102"/>
    </row>
    <row r="14868" spans="1:2">
      <c r="A14868" s="102"/>
      <c r="B14868" s="102"/>
    </row>
    <row r="14869" spans="1:2">
      <c r="A14869" s="102"/>
      <c r="B14869" s="102"/>
    </row>
    <row r="14870" spans="1:2">
      <c r="A14870" s="102"/>
      <c r="B14870" s="102"/>
    </row>
    <row r="14871" spans="1:2">
      <c r="A14871" s="102"/>
      <c r="B14871" s="102"/>
    </row>
    <row r="14872" spans="1:2">
      <c r="A14872" s="102"/>
      <c r="B14872" s="102"/>
    </row>
    <row r="14873" spans="1:2">
      <c r="A14873" s="102"/>
      <c r="B14873" s="102"/>
    </row>
    <row r="14874" spans="1:2">
      <c r="A14874" s="102"/>
      <c r="B14874" s="102"/>
    </row>
    <row r="14875" spans="1:2">
      <c r="A14875" s="102"/>
      <c r="B14875" s="102"/>
    </row>
    <row r="14876" spans="1:2">
      <c r="A14876" s="102"/>
      <c r="B14876" s="102"/>
    </row>
    <row r="14877" spans="1:2">
      <c r="A14877" s="102"/>
      <c r="B14877" s="102"/>
    </row>
    <row r="14878" spans="1:2">
      <c r="A14878" s="102"/>
      <c r="B14878" s="102"/>
    </row>
    <row r="14879" spans="1:2">
      <c r="A14879" s="102"/>
      <c r="B14879" s="102"/>
    </row>
    <row r="14880" spans="1:2">
      <c r="A14880" s="102"/>
      <c r="B14880" s="102"/>
    </row>
    <row r="14881" spans="1:2">
      <c r="A14881" s="102"/>
      <c r="B14881" s="102"/>
    </row>
    <row r="14882" spans="1:2">
      <c r="A14882" s="102"/>
      <c r="B14882" s="102"/>
    </row>
    <row r="14883" spans="1:2">
      <c r="A14883" s="102"/>
      <c r="B14883" s="102"/>
    </row>
    <row r="14884" spans="1:2">
      <c r="A14884" s="102"/>
      <c r="B14884" s="102"/>
    </row>
    <row r="14885" spans="1:2">
      <c r="A14885" s="102"/>
      <c r="B14885" s="102"/>
    </row>
    <row r="14886" spans="1:2">
      <c r="A14886" s="102"/>
      <c r="B14886" s="102"/>
    </row>
    <row r="14887" spans="1:2">
      <c r="A14887" s="102"/>
      <c r="B14887" s="102"/>
    </row>
    <row r="14888" spans="1:2">
      <c r="A14888" s="102"/>
      <c r="B14888" s="102"/>
    </row>
    <row r="14889" spans="1:2">
      <c r="A14889" s="102"/>
      <c r="B14889" s="102"/>
    </row>
    <row r="14890" spans="1:2">
      <c r="A14890" s="102"/>
      <c r="B14890" s="102"/>
    </row>
    <row r="14891" spans="1:2">
      <c r="A14891" s="102"/>
      <c r="B14891" s="102"/>
    </row>
    <row r="14892" spans="1:2">
      <c r="A14892" s="102"/>
      <c r="B14892" s="102"/>
    </row>
    <row r="14893" spans="1:2">
      <c r="A14893" s="102"/>
      <c r="B14893" s="102"/>
    </row>
    <row r="14894" spans="1:2">
      <c r="A14894" s="102"/>
      <c r="B14894" s="102"/>
    </row>
    <row r="14895" spans="1:2">
      <c r="A14895" s="102"/>
      <c r="B14895" s="102"/>
    </row>
    <row r="14896" spans="1:2">
      <c r="A14896" s="102"/>
      <c r="B14896" s="102"/>
    </row>
    <row r="14897" spans="1:2">
      <c r="A14897" s="102"/>
      <c r="B14897" s="102"/>
    </row>
    <row r="14898" spans="1:2">
      <c r="A14898" s="102"/>
      <c r="B14898" s="102"/>
    </row>
    <row r="14899" spans="1:2">
      <c r="A14899" s="102"/>
      <c r="B14899" s="102"/>
    </row>
    <row r="14900" spans="1:2">
      <c r="A14900" s="102"/>
      <c r="B14900" s="102"/>
    </row>
    <row r="14901" spans="1:2">
      <c r="A14901" s="102"/>
      <c r="B14901" s="102"/>
    </row>
    <row r="14902" spans="1:2">
      <c r="A14902" s="102"/>
      <c r="B14902" s="102"/>
    </row>
    <row r="14903" spans="1:2">
      <c r="A14903" s="102"/>
      <c r="B14903" s="102"/>
    </row>
    <row r="14904" spans="1:2">
      <c r="A14904" s="102"/>
      <c r="B14904" s="102"/>
    </row>
    <row r="14905" spans="1:2">
      <c r="A14905" s="102"/>
      <c r="B14905" s="102"/>
    </row>
    <row r="14906" spans="1:2">
      <c r="A14906" s="102"/>
      <c r="B14906" s="102"/>
    </row>
    <row r="14907" spans="1:2">
      <c r="A14907" s="102"/>
      <c r="B14907" s="102"/>
    </row>
    <row r="14908" spans="1:2">
      <c r="A14908" s="102"/>
      <c r="B14908" s="102"/>
    </row>
    <row r="14909" spans="1:2">
      <c r="A14909" s="102"/>
      <c r="B14909" s="102"/>
    </row>
    <row r="14910" spans="1:2">
      <c r="A14910" s="102"/>
      <c r="B14910" s="102"/>
    </row>
    <row r="14911" spans="1:2">
      <c r="A14911" s="102"/>
      <c r="B14911" s="102"/>
    </row>
    <row r="14912" spans="1:2">
      <c r="A14912" s="102"/>
      <c r="B14912" s="102"/>
    </row>
    <row r="14913" spans="1:2">
      <c r="A14913" s="102"/>
      <c r="B14913" s="102"/>
    </row>
    <row r="14914" spans="1:2">
      <c r="A14914" s="102"/>
      <c r="B14914" s="102"/>
    </row>
    <row r="14915" spans="1:2">
      <c r="A14915" s="102"/>
      <c r="B14915" s="102"/>
    </row>
    <row r="14916" spans="1:2">
      <c r="A14916" s="102"/>
      <c r="B14916" s="102"/>
    </row>
    <row r="14917" spans="1:2">
      <c r="A14917" s="102"/>
      <c r="B14917" s="102"/>
    </row>
    <row r="14918" spans="1:2">
      <c r="A14918" s="102"/>
      <c r="B14918" s="102"/>
    </row>
    <row r="14919" spans="1:2">
      <c r="A14919" s="102"/>
      <c r="B14919" s="102"/>
    </row>
    <row r="14920" spans="1:2">
      <c r="A14920" s="102"/>
      <c r="B14920" s="102"/>
    </row>
    <row r="14921" spans="1:2">
      <c r="A14921" s="102"/>
      <c r="B14921" s="102"/>
    </row>
    <row r="14922" spans="1:2">
      <c r="A14922" s="102"/>
      <c r="B14922" s="102"/>
    </row>
    <row r="14923" spans="1:2">
      <c r="A14923" s="102"/>
      <c r="B14923" s="102"/>
    </row>
    <row r="14924" spans="1:2">
      <c r="A14924" s="102"/>
      <c r="B14924" s="102"/>
    </row>
    <row r="14925" spans="1:2">
      <c r="A14925" s="102"/>
      <c r="B14925" s="102"/>
    </row>
    <row r="14926" spans="1:2">
      <c r="A14926" s="102"/>
      <c r="B14926" s="102"/>
    </row>
    <row r="14927" spans="1:2">
      <c r="A14927" s="102"/>
      <c r="B14927" s="102"/>
    </row>
    <row r="14928" spans="1:2">
      <c r="A14928" s="102"/>
      <c r="B14928" s="102"/>
    </row>
    <row r="14929" spans="1:2">
      <c r="A14929" s="102"/>
      <c r="B14929" s="102"/>
    </row>
    <row r="14930" spans="1:2">
      <c r="A14930" s="102"/>
      <c r="B14930" s="102"/>
    </row>
    <row r="14931" spans="1:2">
      <c r="A14931" s="102"/>
      <c r="B14931" s="102"/>
    </row>
    <row r="14932" spans="1:2">
      <c r="A14932" s="102"/>
      <c r="B14932" s="102"/>
    </row>
    <row r="14933" spans="1:2">
      <c r="A14933" s="102"/>
      <c r="B14933" s="102"/>
    </row>
    <row r="14934" spans="1:2">
      <c r="A14934" s="102"/>
      <c r="B14934" s="102"/>
    </row>
    <row r="14935" spans="1:2">
      <c r="A14935" s="102"/>
      <c r="B14935" s="102"/>
    </row>
    <row r="14936" spans="1:2">
      <c r="A14936" s="102"/>
      <c r="B14936" s="102"/>
    </row>
    <row r="14937" spans="1:2">
      <c r="A14937" s="102"/>
      <c r="B14937" s="102"/>
    </row>
    <row r="14938" spans="1:2">
      <c r="A14938" s="102"/>
      <c r="B14938" s="102"/>
    </row>
    <row r="14939" spans="1:2">
      <c r="A14939" s="102"/>
      <c r="B14939" s="102"/>
    </row>
    <row r="14940" spans="1:2">
      <c r="A14940" s="102"/>
      <c r="B14940" s="102"/>
    </row>
    <row r="14941" spans="1:2">
      <c r="A14941" s="102"/>
      <c r="B14941" s="102"/>
    </row>
    <row r="14942" spans="1:2">
      <c r="A14942" s="102"/>
      <c r="B14942" s="102"/>
    </row>
    <row r="14943" spans="1:2">
      <c r="A14943" s="102"/>
      <c r="B14943" s="102"/>
    </row>
    <row r="14944" spans="1:2">
      <c r="A14944" s="102"/>
      <c r="B14944" s="102"/>
    </row>
    <row r="14945" spans="1:2">
      <c r="A14945" s="102"/>
      <c r="B14945" s="102"/>
    </row>
    <row r="14946" spans="1:2">
      <c r="A14946" s="102"/>
      <c r="B14946" s="102"/>
    </row>
    <row r="14947" spans="1:2">
      <c r="A14947" s="102"/>
      <c r="B14947" s="102"/>
    </row>
    <row r="14948" spans="1:2">
      <c r="A14948" s="102"/>
      <c r="B14948" s="102"/>
    </row>
    <row r="14949" spans="1:2">
      <c r="A14949" s="102"/>
      <c r="B14949" s="102"/>
    </row>
    <row r="14950" spans="1:2">
      <c r="A14950" s="102"/>
      <c r="B14950" s="102"/>
    </row>
    <row r="14951" spans="1:2">
      <c r="A14951" s="102"/>
      <c r="B14951" s="102"/>
    </row>
    <row r="14952" spans="1:2">
      <c r="A14952" s="102"/>
      <c r="B14952" s="102"/>
    </row>
    <row r="14953" spans="1:2">
      <c r="A14953" s="102"/>
      <c r="B14953" s="102"/>
    </row>
    <row r="14954" spans="1:2">
      <c r="A14954" s="102"/>
      <c r="B14954" s="102"/>
    </row>
    <row r="14955" spans="1:2">
      <c r="A14955" s="102"/>
      <c r="B14955" s="102"/>
    </row>
    <row r="14956" spans="1:2">
      <c r="A14956" s="102"/>
      <c r="B14956" s="102"/>
    </row>
    <row r="14957" spans="1:2">
      <c r="A14957" s="102"/>
      <c r="B14957" s="102"/>
    </row>
    <row r="14958" spans="1:2">
      <c r="A14958" s="102"/>
      <c r="B14958" s="102"/>
    </row>
    <row r="14959" spans="1:2">
      <c r="A14959" s="102"/>
      <c r="B14959" s="102"/>
    </row>
    <row r="14960" spans="1:2">
      <c r="A14960" s="102"/>
      <c r="B14960" s="102"/>
    </row>
    <row r="14961" spans="1:2">
      <c r="A14961" s="102"/>
      <c r="B14961" s="102"/>
    </row>
    <row r="14962" spans="1:2">
      <c r="A14962" s="102"/>
      <c r="B14962" s="102"/>
    </row>
    <row r="14963" spans="1:2">
      <c r="A14963" s="102"/>
      <c r="B14963" s="102"/>
    </row>
    <row r="14964" spans="1:2">
      <c r="A14964" s="102"/>
      <c r="B14964" s="102"/>
    </row>
    <row r="14965" spans="1:2">
      <c r="A14965" s="102"/>
      <c r="B14965" s="102"/>
    </row>
    <row r="14966" spans="1:2">
      <c r="A14966" s="102"/>
      <c r="B14966" s="102"/>
    </row>
    <row r="14967" spans="1:2">
      <c r="A14967" s="102"/>
      <c r="B14967" s="102"/>
    </row>
    <row r="14968" spans="1:2">
      <c r="A14968" s="102"/>
      <c r="B14968" s="102"/>
    </row>
    <row r="14969" spans="1:2">
      <c r="A14969" s="102"/>
      <c r="B14969" s="102"/>
    </row>
    <row r="14970" spans="1:2">
      <c r="A14970" s="102"/>
      <c r="B14970" s="102"/>
    </row>
    <row r="14971" spans="1:2">
      <c r="A14971" s="102"/>
      <c r="B14971" s="102"/>
    </row>
    <row r="14972" spans="1:2">
      <c r="A14972" s="102"/>
      <c r="B14972" s="102"/>
    </row>
    <row r="14973" spans="1:2">
      <c r="A14973" s="102"/>
      <c r="B14973" s="102"/>
    </row>
    <row r="14974" spans="1:2">
      <c r="A14974" s="102"/>
      <c r="B14974" s="102"/>
    </row>
    <row r="14975" spans="1:2">
      <c r="A14975" s="102"/>
      <c r="B14975" s="102"/>
    </row>
    <row r="14976" spans="1:2">
      <c r="A14976" s="102"/>
      <c r="B14976" s="102"/>
    </row>
    <row r="14977" spans="1:2">
      <c r="A14977" s="102"/>
      <c r="B14977" s="102"/>
    </row>
    <row r="14978" spans="1:2">
      <c r="A14978" s="102"/>
      <c r="B14978" s="102"/>
    </row>
    <row r="14979" spans="1:2">
      <c r="A14979" s="102"/>
      <c r="B14979" s="102"/>
    </row>
    <row r="14980" spans="1:2">
      <c r="A14980" s="102"/>
      <c r="B14980" s="102"/>
    </row>
    <row r="14981" spans="1:2">
      <c r="A14981" s="102"/>
      <c r="B14981" s="102"/>
    </row>
    <row r="14982" spans="1:2">
      <c r="A14982" s="102"/>
      <c r="B14982" s="102"/>
    </row>
    <row r="14983" spans="1:2">
      <c r="A14983" s="102"/>
      <c r="B14983" s="102"/>
    </row>
    <row r="14984" spans="1:2">
      <c r="A14984" s="102"/>
      <c r="B14984" s="102"/>
    </row>
    <row r="14985" spans="1:2">
      <c r="A14985" s="102"/>
      <c r="B14985" s="102"/>
    </row>
    <row r="14986" spans="1:2">
      <c r="A14986" s="102"/>
      <c r="B14986" s="102"/>
    </row>
    <row r="14987" spans="1:2">
      <c r="A14987" s="102"/>
      <c r="B14987" s="102"/>
    </row>
    <row r="14988" spans="1:2">
      <c r="A14988" s="102"/>
      <c r="B14988" s="102"/>
    </row>
    <row r="14989" spans="1:2">
      <c r="A14989" s="102"/>
      <c r="B14989" s="102"/>
    </row>
    <row r="14990" spans="1:2">
      <c r="A14990" s="102"/>
      <c r="B14990" s="102"/>
    </row>
    <row r="14991" spans="1:2">
      <c r="A14991" s="102"/>
      <c r="B14991" s="102"/>
    </row>
    <row r="14992" spans="1:2">
      <c r="A14992" s="102"/>
      <c r="B14992" s="102"/>
    </row>
    <row r="14993" spans="1:2">
      <c r="A14993" s="102"/>
      <c r="B14993" s="102"/>
    </row>
    <row r="14994" spans="1:2">
      <c r="A14994" s="102"/>
      <c r="B14994" s="102"/>
    </row>
    <row r="14995" spans="1:2">
      <c r="A14995" s="102"/>
      <c r="B14995" s="102"/>
    </row>
    <row r="14996" spans="1:2">
      <c r="A14996" s="102"/>
      <c r="B14996" s="102"/>
    </row>
    <row r="14997" spans="1:2">
      <c r="A14997" s="102"/>
      <c r="B14997" s="102"/>
    </row>
    <row r="14998" spans="1:2">
      <c r="A14998" s="102"/>
      <c r="B14998" s="102"/>
    </row>
    <row r="14999" spans="1:2">
      <c r="A14999" s="102"/>
      <c r="B14999" s="102"/>
    </row>
    <row r="15000" spans="1:2">
      <c r="A15000" s="102"/>
      <c r="B15000" s="102"/>
    </row>
    <row r="15001" spans="1:2">
      <c r="A15001" s="102"/>
      <c r="B15001" s="102"/>
    </row>
    <row r="15002" spans="1:2">
      <c r="A15002" s="102"/>
      <c r="B15002" s="102"/>
    </row>
    <row r="15003" spans="1:2">
      <c r="A15003" s="102"/>
      <c r="B15003" s="102"/>
    </row>
    <row r="15004" spans="1:2">
      <c r="A15004" s="102"/>
      <c r="B15004" s="102"/>
    </row>
    <row r="15005" spans="1:2">
      <c r="A15005" s="102"/>
      <c r="B15005" s="102"/>
    </row>
    <row r="15006" spans="1:2">
      <c r="A15006" s="102"/>
      <c r="B15006" s="102"/>
    </row>
    <row r="15007" spans="1:2">
      <c r="A15007" s="102"/>
      <c r="B15007" s="102"/>
    </row>
    <row r="15008" spans="1:2">
      <c r="A15008" s="102"/>
      <c r="B15008" s="102"/>
    </row>
    <row r="15009" spans="1:2">
      <c r="A15009" s="102"/>
      <c r="B15009" s="102"/>
    </row>
    <row r="15010" spans="1:2">
      <c r="A15010" s="102"/>
      <c r="B15010" s="102"/>
    </row>
    <row r="15011" spans="1:2">
      <c r="A15011" s="102"/>
      <c r="B15011" s="102"/>
    </row>
    <row r="15012" spans="1:2">
      <c r="A15012" s="102"/>
      <c r="B15012" s="102"/>
    </row>
    <row r="15013" spans="1:2">
      <c r="A15013" s="102"/>
      <c r="B15013" s="102"/>
    </row>
    <row r="15014" spans="1:2">
      <c r="A15014" s="102"/>
      <c r="B15014" s="102"/>
    </row>
    <row r="15015" spans="1:2">
      <c r="A15015" s="102"/>
      <c r="B15015" s="102"/>
    </row>
    <row r="15016" spans="1:2">
      <c r="A15016" s="102"/>
      <c r="B15016" s="102"/>
    </row>
    <row r="15017" spans="1:2">
      <c r="A15017" s="102"/>
      <c r="B15017" s="102"/>
    </row>
    <row r="15018" spans="1:2">
      <c r="A15018" s="102"/>
      <c r="B15018" s="102"/>
    </row>
    <row r="15019" spans="1:2">
      <c r="A15019" s="102"/>
      <c r="B15019" s="102"/>
    </row>
    <row r="15020" spans="1:2">
      <c r="A15020" s="102"/>
      <c r="B15020" s="102"/>
    </row>
    <row r="15021" spans="1:2">
      <c r="A15021" s="102"/>
      <c r="B15021" s="102"/>
    </row>
    <row r="15022" spans="1:2">
      <c r="A15022" s="102"/>
      <c r="B15022" s="102"/>
    </row>
    <row r="15023" spans="1:2">
      <c r="A15023" s="102"/>
      <c r="B15023" s="102"/>
    </row>
    <row r="15024" spans="1:2">
      <c r="A15024" s="102"/>
      <c r="B15024" s="102"/>
    </row>
    <row r="15025" spans="1:2">
      <c r="A15025" s="102"/>
      <c r="B15025" s="102"/>
    </row>
    <row r="15026" spans="1:2">
      <c r="A15026" s="102"/>
      <c r="B15026" s="102"/>
    </row>
    <row r="15027" spans="1:2">
      <c r="A15027" s="102"/>
      <c r="B15027" s="102"/>
    </row>
    <row r="15028" spans="1:2">
      <c r="A15028" s="102"/>
      <c r="B15028" s="102"/>
    </row>
    <row r="15029" spans="1:2">
      <c r="A15029" s="102"/>
      <c r="B15029" s="102"/>
    </row>
    <row r="15030" spans="1:2">
      <c r="A15030" s="102"/>
      <c r="B15030" s="102"/>
    </row>
    <row r="15031" spans="1:2">
      <c r="A15031" s="102"/>
      <c r="B15031" s="102"/>
    </row>
    <row r="15032" spans="1:2">
      <c r="A15032" s="102"/>
      <c r="B15032" s="102"/>
    </row>
    <row r="15033" spans="1:2">
      <c r="A15033" s="102"/>
      <c r="B15033" s="102"/>
    </row>
    <row r="15034" spans="1:2">
      <c r="A15034" s="102"/>
      <c r="B15034" s="102"/>
    </row>
    <row r="15035" spans="1:2">
      <c r="A15035" s="102"/>
      <c r="B15035" s="102"/>
    </row>
    <row r="15036" spans="1:2">
      <c r="A15036" s="102"/>
      <c r="B15036" s="102"/>
    </row>
    <row r="15037" spans="1:2">
      <c r="A15037" s="102"/>
      <c r="B15037" s="102"/>
    </row>
    <row r="15038" spans="1:2">
      <c r="A15038" s="102"/>
      <c r="B15038" s="102"/>
    </row>
    <row r="15039" spans="1:2">
      <c r="A15039" s="102"/>
      <c r="B15039" s="102"/>
    </row>
    <row r="15040" spans="1:2">
      <c r="A15040" s="102"/>
      <c r="B15040" s="102"/>
    </row>
    <row r="15041" spans="1:2">
      <c r="A15041" s="102"/>
      <c r="B15041" s="102"/>
    </row>
    <row r="15042" spans="1:2">
      <c r="A15042" s="102"/>
      <c r="B15042" s="102"/>
    </row>
    <row r="15043" spans="1:2">
      <c r="A15043" s="102"/>
      <c r="B15043" s="102"/>
    </row>
    <row r="15044" spans="1:2">
      <c r="A15044" s="102"/>
      <c r="B15044" s="102"/>
    </row>
    <row r="15045" spans="1:2">
      <c r="A15045" s="102"/>
      <c r="B15045" s="102"/>
    </row>
    <row r="15046" spans="1:2">
      <c r="A15046" s="102"/>
      <c r="B15046" s="102"/>
    </row>
    <row r="15047" spans="1:2">
      <c r="A15047" s="102"/>
      <c r="B15047" s="102"/>
    </row>
    <row r="15048" spans="1:2">
      <c r="A15048" s="102"/>
      <c r="B15048" s="102"/>
    </row>
    <row r="15049" spans="1:2">
      <c r="A15049" s="102"/>
      <c r="B15049" s="102"/>
    </row>
    <row r="15050" spans="1:2">
      <c r="A15050" s="102"/>
      <c r="B15050" s="102"/>
    </row>
    <row r="15051" spans="1:2">
      <c r="A15051" s="102"/>
      <c r="B15051" s="102"/>
    </row>
    <row r="15052" spans="1:2">
      <c r="A15052" s="102"/>
      <c r="B15052" s="102"/>
    </row>
    <row r="15053" spans="1:2">
      <c r="A15053" s="102"/>
      <c r="B15053" s="102"/>
    </row>
    <row r="15054" spans="1:2">
      <c r="A15054" s="102"/>
      <c r="B15054" s="102"/>
    </row>
    <row r="15055" spans="1:2">
      <c r="A15055" s="102"/>
      <c r="B15055" s="102"/>
    </row>
    <row r="15056" spans="1:2">
      <c r="A15056" s="102"/>
      <c r="B15056" s="102"/>
    </row>
    <row r="15057" spans="1:2">
      <c r="A15057" s="102"/>
      <c r="B15057" s="102"/>
    </row>
    <row r="15058" spans="1:2">
      <c r="A15058" s="102"/>
      <c r="B15058" s="102"/>
    </row>
    <row r="15059" spans="1:2">
      <c r="A15059" s="102"/>
      <c r="B15059" s="102"/>
    </row>
    <row r="15060" spans="1:2">
      <c r="A15060" s="102"/>
      <c r="B15060" s="102"/>
    </row>
    <row r="15061" spans="1:2">
      <c r="A15061" s="102"/>
      <c r="B15061" s="102"/>
    </row>
    <row r="15062" spans="1:2">
      <c r="A15062" s="102"/>
      <c r="B15062" s="102"/>
    </row>
    <row r="15063" spans="1:2">
      <c r="A15063" s="102"/>
      <c r="B15063" s="102"/>
    </row>
    <row r="15064" spans="1:2">
      <c r="A15064" s="102"/>
      <c r="B15064" s="102"/>
    </row>
    <row r="15065" spans="1:2">
      <c r="A15065" s="102"/>
      <c r="B15065" s="102"/>
    </row>
    <row r="15066" spans="1:2">
      <c r="A15066" s="102"/>
      <c r="B15066" s="102"/>
    </row>
    <row r="15067" spans="1:2">
      <c r="A15067" s="102"/>
      <c r="B15067" s="102"/>
    </row>
    <row r="15068" spans="1:2">
      <c r="A15068" s="102"/>
      <c r="B15068" s="102"/>
    </row>
    <row r="15069" spans="1:2">
      <c r="A15069" s="102"/>
      <c r="B15069" s="102"/>
    </row>
    <row r="15070" spans="1:2">
      <c r="A15070" s="102"/>
      <c r="B15070" s="102"/>
    </row>
    <row r="15071" spans="1:2">
      <c r="A15071" s="102"/>
      <c r="B15071" s="102"/>
    </row>
    <row r="15072" spans="1:2">
      <c r="A15072" s="102"/>
      <c r="B15072" s="102"/>
    </row>
    <row r="15073" spans="1:2">
      <c r="A15073" s="102"/>
      <c r="B15073" s="102"/>
    </row>
    <row r="15074" spans="1:2">
      <c r="A15074" s="102"/>
      <c r="B15074" s="102"/>
    </row>
    <row r="15075" spans="1:2">
      <c r="A15075" s="102"/>
      <c r="B15075" s="102"/>
    </row>
    <row r="15076" spans="1:2">
      <c r="A15076" s="102"/>
      <c r="B15076" s="102"/>
    </row>
    <row r="15077" spans="1:2">
      <c r="A15077" s="102"/>
      <c r="B15077" s="102"/>
    </row>
    <row r="15078" spans="1:2">
      <c r="A15078" s="102"/>
      <c r="B15078" s="102"/>
    </row>
    <row r="15079" spans="1:2">
      <c r="A15079" s="102"/>
      <c r="B15079" s="102"/>
    </row>
    <row r="15080" spans="1:2">
      <c r="A15080" s="102"/>
      <c r="B15080" s="102"/>
    </row>
    <row r="15081" spans="1:2">
      <c r="A15081" s="102"/>
      <c r="B15081" s="102"/>
    </row>
    <row r="15082" spans="1:2">
      <c r="A15082" s="102"/>
      <c r="B15082" s="102"/>
    </row>
    <row r="15083" spans="1:2">
      <c r="A15083" s="102"/>
      <c r="B15083" s="102"/>
    </row>
    <row r="15084" spans="1:2">
      <c r="A15084" s="102"/>
      <c r="B15084" s="102"/>
    </row>
    <row r="15085" spans="1:2">
      <c r="A15085" s="102"/>
      <c r="B15085" s="102"/>
    </row>
    <row r="15086" spans="1:2">
      <c r="A15086" s="102"/>
      <c r="B15086" s="102"/>
    </row>
    <row r="15087" spans="1:2">
      <c r="A15087" s="102"/>
      <c r="B15087" s="102"/>
    </row>
    <row r="15088" spans="1:2">
      <c r="A15088" s="102"/>
      <c r="B15088" s="102"/>
    </row>
    <row r="15089" spans="1:2">
      <c r="A15089" s="102"/>
      <c r="B15089" s="102"/>
    </row>
    <row r="15090" spans="1:2">
      <c r="A15090" s="102"/>
      <c r="B15090" s="102"/>
    </row>
    <row r="15091" spans="1:2">
      <c r="A15091" s="102"/>
      <c r="B15091" s="102"/>
    </row>
    <row r="15092" spans="1:2">
      <c r="A15092" s="102"/>
      <c r="B15092" s="102"/>
    </row>
    <row r="15093" spans="1:2">
      <c r="A15093" s="102"/>
      <c r="B15093" s="102"/>
    </row>
    <row r="15094" spans="1:2">
      <c r="A15094" s="102"/>
      <c r="B15094" s="102"/>
    </row>
    <row r="15095" spans="1:2">
      <c r="A15095" s="102"/>
      <c r="B15095" s="102"/>
    </row>
    <row r="15096" spans="1:2">
      <c r="A15096" s="102"/>
      <c r="B15096" s="102"/>
    </row>
    <row r="15097" spans="1:2">
      <c r="A15097" s="102"/>
      <c r="B15097" s="102"/>
    </row>
    <row r="15098" spans="1:2">
      <c r="A15098" s="102"/>
      <c r="B15098" s="102"/>
    </row>
    <row r="15099" spans="1:2">
      <c r="A15099" s="102"/>
      <c r="B15099" s="102"/>
    </row>
    <row r="15100" spans="1:2">
      <c r="A15100" s="102"/>
      <c r="B15100" s="102"/>
    </row>
    <row r="15101" spans="1:2">
      <c r="A15101" s="102"/>
      <c r="B15101" s="102"/>
    </row>
    <row r="15102" spans="1:2">
      <c r="A15102" s="102"/>
      <c r="B15102" s="102"/>
    </row>
    <row r="15103" spans="1:2">
      <c r="A15103" s="102"/>
      <c r="B15103" s="102"/>
    </row>
    <row r="15104" spans="1:2">
      <c r="A15104" s="102"/>
      <c r="B15104" s="102"/>
    </row>
    <row r="15105" spans="1:2">
      <c r="A15105" s="102"/>
      <c r="B15105" s="102"/>
    </row>
    <row r="15106" spans="1:2">
      <c r="A15106" s="102"/>
      <c r="B15106" s="102"/>
    </row>
    <row r="15107" spans="1:2">
      <c r="A15107" s="102"/>
      <c r="B15107" s="102"/>
    </row>
    <row r="15108" spans="1:2">
      <c r="A15108" s="102"/>
      <c r="B15108" s="102"/>
    </row>
    <row r="15109" spans="1:2">
      <c r="A15109" s="102"/>
      <c r="B15109" s="102"/>
    </row>
    <row r="15110" spans="1:2">
      <c r="A15110" s="102"/>
      <c r="B15110" s="102"/>
    </row>
    <row r="15111" spans="1:2">
      <c r="A15111" s="102"/>
      <c r="B15111" s="102"/>
    </row>
    <row r="15112" spans="1:2">
      <c r="A15112" s="102"/>
      <c r="B15112" s="102"/>
    </row>
    <row r="15113" spans="1:2">
      <c r="A15113" s="102"/>
      <c r="B15113" s="102"/>
    </row>
    <row r="15114" spans="1:2">
      <c r="A15114" s="102"/>
      <c r="B15114" s="102"/>
    </row>
    <row r="15115" spans="1:2">
      <c r="A15115" s="102"/>
      <c r="B15115" s="102"/>
    </row>
    <row r="15116" spans="1:2">
      <c r="A15116" s="102"/>
      <c r="B15116" s="102"/>
    </row>
    <row r="15117" spans="1:2">
      <c r="A15117" s="102"/>
      <c r="B15117" s="102"/>
    </row>
    <row r="15118" spans="1:2">
      <c r="A15118" s="102"/>
      <c r="B15118" s="102"/>
    </row>
    <row r="15119" spans="1:2">
      <c r="A15119" s="102"/>
      <c r="B15119" s="102"/>
    </row>
    <row r="15120" spans="1:2">
      <c r="A15120" s="102"/>
      <c r="B15120" s="102"/>
    </row>
    <row r="15121" spans="1:2">
      <c r="A15121" s="102"/>
      <c r="B15121" s="102"/>
    </row>
    <row r="15122" spans="1:2">
      <c r="A15122" s="102"/>
      <c r="B15122" s="102"/>
    </row>
    <row r="15123" spans="1:2">
      <c r="A15123" s="102"/>
      <c r="B15123" s="102"/>
    </row>
    <row r="15124" spans="1:2">
      <c r="A15124" s="102"/>
      <c r="B15124" s="102"/>
    </row>
    <row r="15125" spans="1:2">
      <c r="A15125" s="102"/>
      <c r="B15125" s="102"/>
    </row>
    <row r="15126" spans="1:2">
      <c r="A15126" s="102"/>
      <c r="B15126" s="102"/>
    </row>
    <row r="15127" spans="1:2">
      <c r="A15127" s="102"/>
      <c r="B15127" s="102"/>
    </row>
    <row r="15128" spans="1:2">
      <c r="A15128" s="102"/>
      <c r="B15128" s="102"/>
    </row>
    <row r="15129" spans="1:2">
      <c r="A15129" s="102"/>
      <c r="B15129" s="102"/>
    </row>
    <row r="15130" spans="1:2">
      <c r="A15130" s="102"/>
      <c r="B15130" s="102"/>
    </row>
    <row r="15131" spans="1:2">
      <c r="A15131" s="102"/>
      <c r="B15131" s="102"/>
    </row>
    <row r="15132" spans="1:2">
      <c r="A15132" s="102"/>
      <c r="B15132" s="102"/>
    </row>
    <row r="15133" spans="1:2">
      <c r="A15133" s="102"/>
      <c r="B15133" s="102"/>
    </row>
    <row r="15134" spans="1:2">
      <c r="A15134" s="102"/>
      <c r="B15134" s="102"/>
    </row>
    <row r="15135" spans="1:2">
      <c r="A15135" s="102"/>
      <c r="B15135" s="102"/>
    </row>
    <row r="15136" spans="1:2">
      <c r="A15136" s="102"/>
      <c r="B15136" s="102"/>
    </row>
    <row r="15137" spans="1:2">
      <c r="A15137" s="102"/>
      <c r="B15137" s="102"/>
    </row>
    <row r="15138" spans="1:2">
      <c r="A15138" s="102"/>
      <c r="B15138" s="102"/>
    </row>
    <row r="15139" spans="1:2">
      <c r="A15139" s="102"/>
      <c r="B15139" s="102"/>
    </row>
    <row r="15140" spans="1:2">
      <c r="A15140" s="102"/>
      <c r="B15140" s="102"/>
    </row>
    <row r="15141" spans="1:2">
      <c r="A15141" s="102"/>
      <c r="B15141" s="102"/>
    </row>
    <row r="15142" spans="1:2">
      <c r="A15142" s="102"/>
      <c r="B15142" s="102"/>
    </row>
    <row r="15143" spans="1:2">
      <c r="A15143" s="102"/>
      <c r="B15143" s="102"/>
    </row>
    <row r="15144" spans="1:2">
      <c r="A15144" s="102"/>
      <c r="B15144" s="102"/>
    </row>
    <row r="15145" spans="1:2">
      <c r="A15145" s="102"/>
      <c r="B15145" s="102"/>
    </row>
    <row r="15146" spans="1:2">
      <c r="A15146" s="102"/>
      <c r="B15146" s="102"/>
    </row>
    <row r="15147" spans="1:2">
      <c r="A15147" s="102"/>
      <c r="B15147" s="102"/>
    </row>
    <row r="15148" spans="1:2">
      <c r="A15148" s="102"/>
      <c r="B15148" s="102"/>
    </row>
    <row r="15149" spans="1:2">
      <c r="A15149" s="102"/>
      <c r="B15149" s="102"/>
    </row>
    <row r="15150" spans="1:2">
      <c r="A15150" s="102"/>
      <c r="B15150" s="102"/>
    </row>
    <row r="15151" spans="1:2">
      <c r="A15151" s="102"/>
      <c r="B15151" s="102"/>
    </row>
    <row r="15152" spans="1:2">
      <c r="A15152" s="102"/>
      <c r="B15152" s="102"/>
    </row>
    <row r="15153" spans="1:2">
      <c r="A15153" s="102"/>
      <c r="B15153" s="102"/>
    </row>
    <row r="15154" spans="1:2">
      <c r="A15154" s="102"/>
      <c r="B15154" s="102"/>
    </row>
    <row r="15155" spans="1:2">
      <c r="A15155" s="102"/>
      <c r="B15155" s="102"/>
    </row>
    <row r="15156" spans="1:2">
      <c r="A15156" s="102"/>
      <c r="B15156" s="102"/>
    </row>
    <row r="15157" spans="1:2">
      <c r="A15157" s="102"/>
      <c r="B15157" s="102"/>
    </row>
    <row r="15158" spans="1:2">
      <c r="A15158" s="102"/>
      <c r="B15158" s="102"/>
    </row>
    <row r="15159" spans="1:2">
      <c r="A15159" s="102"/>
      <c r="B15159" s="102"/>
    </row>
    <row r="15160" spans="1:2">
      <c r="A15160" s="102"/>
      <c r="B15160" s="102"/>
    </row>
    <row r="15161" spans="1:2">
      <c r="A15161" s="102"/>
      <c r="B15161" s="102"/>
    </row>
    <row r="15162" spans="1:2">
      <c r="A15162" s="102"/>
      <c r="B15162" s="102"/>
    </row>
    <row r="15163" spans="1:2">
      <c r="A15163" s="102"/>
      <c r="B15163" s="102"/>
    </row>
    <row r="15164" spans="1:2">
      <c r="A15164" s="102"/>
      <c r="B15164" s="102"/>
    </row>
    <row r="15165" spans="1:2">
      <c r="A15165" s="102"/>
      <c r="B15165" s="102"/>
    </row>
    <row r="15166" spans="1:2">
      <c r="A15166" s="102"/>
      <c r="B15166" s="102"/>
    </row>
    <row r="15167" spans="1:2">
      <c r="A15167" s="102"/>
      <c r="B15167" s="102"/>
    </row>
    <row r="15168" spans="1:2">
      <c r="A15168" s="102"/>
      <c r="B15168" s="102"/>
    </row>
    <row r="15169" spans="1:2">
      <c r="A15169" s="102"/>
      <c r="B15169" s="102"/>
    </row>
    <row r="15170" spans="1:2">
      <c r="A15170" s="102"/>
      <c r="B15170" s="102"/>
    </row>
    <row r="15171" spans="1:2">
      <c r="A15171" s="102"/>
      <c r="B15171" s="102"/>
    </row>
    <row r="15172" spans="1:2">
      <c r="A15172" s="102"/>
      <c r="B15172" s="102"/>
    </row>
    <row r="15173" spans="1:2">
      <c r="A15173" s="102"/>
      <c r="B15173" s="102"/>
    </row>
    <row r="15174" spans="1:2">
      <c r="A15174" s="102"/>
      <c r="B15174" s="102"/>
    </row>
    <row r="15175" spans="1:2">
      <c r="A15175" s="102"/>
      <c r="B15175" s="102"/>
    </row>
    <row r="15176" spans="1:2">
      <c r="A15176" s="102"/>
      <c r="B15176" s="102"/>
    </row>
    <row r="15177" spans="1:2">
      <c r="A15177" s="102"/>
      <c r="B15177" s="102"/>
    </row>
    <row r="15178" spans="1:2">
      <c r="A15178" s="102"/>
      <c r="B15178" s="102"/>
    </row>
    <row r="15179" spans="1:2">
      <c r="A15179" s="102"/>
      <c r="B15179" s="102"/>
    </row>
    <row r="15180" spans="1:2">
      <c r="A15180" s="102"/>
      <c r="B15180" s="102"/>
    </row>
    <row r="15181" spans="1:2">
      <c r="A15181" s="102"/>
      <c r="B15181" s="102"/>
    </row>
    <row r="15182" spans="1:2">
      <c r="A15182" s="102"/>
      <c r="B15182" s="102"/>
    </row>
    <row r="15183" spans="1:2">
      <c r="A15183" s="102"/>
      <c r="B15183" s="102"/>
    </row>
    <row r="15184" spans="1:2">
      <c r="A15184" s="102"/>
      <c r="B15184" s="102"/>
    </row>
    <row r="15185" spans="1:2">
      <c r="A15185" s="102"/>
      <c r="B15185" s="102"/>
    </row>
    <row r="15186" spans="1:2">
      <c r="A15186" s="102"/>
      <c r="B15186" s="102"/>
    </row>
    <row r="15187" spans="1:2">
      <c r="A15187" s="102"/>
      <c r="B15187" s="102"/>
    </row>
    <row r="15188" spans="1:2">
      <c r="A15188" s="102"/>
      <c r="B15188" s="102"/>
    </row>
    <row r="15189" spans="1:2">
      <c r="A15189" s="102"/>
      <c r="B15189" s="102"/>
    </row>
    <row r="15190" spans="1:2">
      <c r="A15190" s="102"/>
      <c r="B15190" s="102"/>
    </row>
    <row r="15191" spans="1:2">
      <c r="A15191" s="102"/>
      <c r="B15191" s="102"/>
    </row>
    <row r="15192" spans="1:2">
      <c r="A15192" s="102"/>
      <c r="B15192" s="102"/>
    </row>
    <row r="15193" spans="1:2">
      <c r="A15193" s="102"/>
      <c r="B15193" s="102"/>
    </row>
    <row r="15194" spans="1:2">
      <c r="A15194" s="102"/>
      <c r="B15194" s="102"/>
    </row>
    <row r="15195" spans="1:2">
      <c r="A15195" s="102"/>
      <c r="B15195" s="102"/>
    </row>
    <row r="15196" spans="1:2">
      <c r="A15196" s="102"/>
      <c r="B15196" s="102"/>
    </row>
    <row r="15197" spans="1:2">
      <c r="A15197" s="102"/>
      <c r="B15197" s="102"/>
    </row>
    <row r="15198" spans="1:2">
      <c r="A15198" s="102"/>
      <c r="B15198" s="102"/>
    </row>
    <row r="15199" spans="1:2">
      <c r="A15199" s="102"/>
      <c r="B15199" s="102"/>
    </row>
    <row r="15200" spans="1:2">
      <c r="A15200" s="102"/>
      <c r="B15200" s="102"/>
    </row>
    <row r="15201" spans="1:2">
      <c r="A15201" s="102"/>
      <c r="B15201" s="102"/>
    </row>
    <row r="15202" spans="1:2">
      <c r="A15202" s="102"/>
      <c r="B15202" s="102"/>
    </row>
    <row r="15203" spans="1:2">
      <c r="A15203" s="102"/>
      <c r="B15203" s="102"/>
    </row>
    <row r="15204" spans="1:2">
      <c r="A15204" s="102"/>
      <c r="B15204" s="102"/>
    </row>
    <row r="15205" spans="1:2">
      <c r="A15205" s="102"/>
      <c r="B15205" s="102"/>
    </row>
    <row r="15206" spans="1:2">
      <c r="A15206" s="102"/>
      <c r="B15206" s="102"/>
    </row>
    <row r="15207" spans="1:2">
      <c r="A15207" s="102"/>
      <c r="B15207" s="102"/>
    </row>
    <row r="15208" spans="1:2">
      <c r="A15208" s="102"/>
      <c r="B15208" s="102"/>
    </row>
    <row r="15209" spans="1:2">
      <c r="A15209" s="102"/>
      <c r="B15209" s="102"/>
    </row>
    <row r="15210" spans="1:2">
      <c r="A15210" s="102"/>
      <c r="B15210" s="102"/>
    </row>
    <row r="15211" spans="1:2">
      <c r="A15211" s="102"/>
      <c r="B15211" s="102"/>
    </row>
    <row r="15212" spans="1:2">
      <c r="A15212" s="102"/>
      <c r="B15212" s="102"/>
    </row>
    <row r="15213" spans="1:2">
      <c r="A15213" s="102"/>
      <c r="B15213" s="102"/>
    </row>
    <row r="15214" spans="1:2">
      <c r="A15214" s="102"/>
      <c r="B15214" s="102"/>
    </row>
    <row r="15215" spans="1:2">
      <c r="A15215" s="102"/>
      <c r="B15215" s="102"/>
    </row>
    <row r="15216" spans="1:2">
      <c r="A15216" s="102"/>
      <c r="B15216" s="102"/>
    </row>
    <row r="15217" spans="1:2">
      <c r="A15217" s="102"/>
      <c r="B15217" s="102"/>
    </row>
    <row r="15218" spans="1:2">
      <c r="A15218" s="102"/>
      <c r="B15218" s="102"/>
    </row>
    <row r="15219" spans="1:2">
      <c r="A15219" s="102"/>
      <c r="B15219" s="102"/>
    </row>
    <row r="15220" spans="1:2">
      <c r="A15220" s="102"/>
      <c r="B15220" s="102"/>
    </row>
    <row r="15221" spans="1:2">
      <c r="A15221" s="102"/>
      <c r="B15221" s="102"/>
    </row>
    <row r="15222" spans="1:2">
      <c r="A15222" s="102"/>
      <c r="B15222" s="102"/>
    </row>
    <row r="15223" spans="1:2">
      <c r="A15223" s="102"/>
      <c r="B15223" s="102"/>
    </row>
    <row r="15224" spans="1:2">
      <c r="A15224" s="102"/>
      <c r="B15224" s="102"/>
    </row>
    <row r="15225" spans="1:2">
      <c r="A15225" s="102"/>
      <c r="B15225" s="102"/>
    </row>
    <row r="15226" spans="1:2">
      <c r="A15226" s="102"/>
      <c r="B15226" s="102"/>
    </row>
    <row r="15227" spans="1:2">
      <c r="A15227" s="102"/>
      <c r="B15227" s="102"/>
    </row>
    <row r="15228" spans="1:2">
      <c r="A15228" s="102"/>
      <c r="B15228" s="102"/>
    </row>
    <row r="15229" spans="1:2">
      <c r="A15229" s="102"/>
      <c r="B15229" s="102"/>
    </row>
    <row r="15230" spans="1:2">
      <c r="A15230" s="102"/>
      <c r="B15230" s="102"/>
    </row>
    <row r="15231" spans="1:2">
      <c r="A15231" s="102"/>
      <c r="B15231" s="102"/>
    </row>
    <row r="15232" spans="1:2">
      <c r="A15232" s="102"/>
      <c r="B15232" s="102"/>
    </row>
    <row r="15233" spans="1:2">
      <c r="A15233" s="102"/>
      <c r="B15233" s="102"/>
    </row>
    <row r="15234" spans="1:2">
      <c r="A15234" s="102"/>
      <c r="B15234" s="102"/>
    </row>
    <row r="15235" spans="1:2">
      <c r="A15235" s="102"/>
      <c r="B15235" s="102"/>
    </row>
    <row r="15236" spans="1:2">
      <c r="A15236" s="102"/>
      <c r="B15236" s="102"/>
    </row>
    <row r="15237" spans="1:2">
      <c r="A15237" s="102"/>
      <c r="B15237" s="102"/>
    </row>
    <row r="15238" spans="1:2">
      <c r="A15238" s="102"/>
      <c r="B15238" s="102"/>
    </row>
    <row r="15239" spans="1:2">
      <c r="A15239" s="102"/>
      <c r="B15239" s="102"/>
    </row>
    <row r="15240" spans="1:2">
      <c r="A15240" s="102"/>
      <c r="B15240" s="102"/>
    </row>
    <row r="15241" spans="1:2">
      <c r="A15241" s="102"/>
      <c r="B15241" s="102"/>
    </row>
    <row r="15242" spans="1:2">
      <c r="A15242" s="102"/>
      <c r="B15242" s="102"/>
    </row>
    <row r="15243" spans="1:2">
      <c r="A15243" s="102"/>
      <c r="B15243" s="102"/>
    </row>
    <row r="15244" spans="1:2">
      <c r="A15244" s="102"/>
      <c r="B15244" s="102"/>
    </row>
    <row r="15245" spans="1:2">
      <c r="A15245" s="102"/>
      <c r="B15245" s="102"/>
    </row>
    <row r="15246" spans="1:2">
      <c r="A15246" s="102"/>
      <c r="B15246" s="102"/>
    </row>
    <row r="15247" spans="1:2">
      <c r="A15247" s="102"/>
      <c r="B15247" s="102"/>
    </row>
    <row r="15248" spans="1:2">
      <c r="A15248" s="102"/>
      <c r="B15248" s="102"/>
    </row>
    <row r="15249" spans="1:2">
      <c r="A15249" s="102"/>
      <c r="B15249" s="102"/>
    </row>
    <row r="15250" spans="1:2">
      <c r="A15250" s="102"/>
      <c r="B15250" s="102"/>
    </row>
    <row r="15251" spans="1:2">
      <c r="A15251" s="102"/>
      <c r="B15251" s="102"/>
    </row>
    <row r="15252" spans="1:2">
      <c r="A15252" s="102"/>
      <c r="B15252" s="102"/>
    </row>
    <row r="15253" spans="1:2">
      <c r="A15253" s="102"/>
      <c r="B15253" s="102"/>
    </row>
    <row r="15254" spans="1:2">
      <c r="A15254" s="102"/>
      <c r="B15254" s="102"/>
    </row>
    <row r="15255" spans="1:2">
      <c r="A15255" s="102"/>
      <c r="B15255" s="102"/>
    </row>
    <row r="15256" spans="1:2">
      <c r="A15256" s="102"/>
      <c r="B15256" s="102"/>
    </row>
    <row r="15257" spans="1:2">
      <c r="A15257" s="102"/>
      <c r="B15257" s="102"/>
    </row>
    <row r="15258" spans="1:2">
      <c r="A15258" s="102"/>
      <c r="B15258" s="102"/>
    </row>
    <row r="15259" spans="1:2">
      <c r="A15259" s="102"/>
      <c r="B15259" s="102"/>
    </row>
    <row r="15260" spans="1:2">
      <c r="A15260" s="102"/>
      <c r="B15260" s="102"/>
    </row>
    <row r="15261" spans="1:2">
      <c r="A15261" s="102"/>
      <c r="B15261" s="102"/>
    </row>
    <row r="15262" spans="1:2">
      <c r="A15262" s="102"/>
      <c r="B15262" s="102"/>
    </row>
    <row r="15263" spans="1:2">
      <c r="A15263" s="102"/>
      <c r="B15263" s="102"/>
    </row>
    <row r="15264" spans="1:2">
      <c r="A15264" s="102"/>
      <c r="B15264" s="102"/>
    </row>
    <row r="15265" spans="1:2">
      <c r="A15265" s="102"/>
      <c r="B15265" s="102"/>
    </row>
    <row r="15266" spans="1:2">
      <c r="A15266" s="102"/>
      <c r="B15266" s="102"/>
    </row>
    <row r="15267" spans="1:2">
      <c r="A15267" s="102"/>
      <c r="B15267" s="102"/>
    </row>
    <row r="15268" spans="1:2">
      <c r="A15268" s="102"/>
      <c r="B15268" s="102"/>
    </row>
    <row r="15269" spans="1:2">
      <c r="A15269" s="102"/>
      <c r="B15269" s="102"/>
    </row>
    <row r="15270" spans="1:2">
      <c r="A15270" s="102"/>
      <c r="B15270" s="102"/>
    </row>
    <row r="15271" spans="1:2">
      <c r="A15271" s="102"/>
      <c r="B15271" s="102"/>
    </row>
    <row r="15272" spans="1:2">
      <c r="A15272" s="102"/>
      <c r="B15272" s="102"/>
    </row>
    <row r="15273" spans="1:2">
      <c r="A15273" s="102"/>
      <c r="B15273" s="102"/>
    </row>
    <row r="15274" spans="1:2">
      <c r="A15274" s="102"/>
      <c r="B15274" s="102"/>
    </row>
    <row r="15275" spans="1:2">
      <c r="A15275" s="102"/>
      <c r="B15275" s="102"/>
    </row>
    <row r="15276" spans="1:2">
      <c r="A15276" s="102"/>
      <c r="B15276" s="102"/>
    </row>
    <row r="15277" spans="1:2">
      <c r="A15277" s="102"/>
      <c r="B15277" s="102"/>
    </row>
    <row r="15278" spans="1:2">
      <c r="A15278" s="102"/>
      <c r="B15278" s="102"/>
    </row>
    <row r="15279" spans="1:2">
      <c r="A15279" s="102"/>
      <c r="B15279" s="102"/>
    </row>
    <row r="15280" spans="1:2">
      <c r="A15280" s="102"/>
      <c r="B15280" s="102"/>
    </row>
    <row r="15281" spans="1:2">
      <c r="A15281" s="102"/>
      <c r="B15281" s="102"/>
    </row>
    <row r="15282" spans="1:2">
      <c r="A15282" s="102"/>
      <c r="B15282" s="102"/>
    </row>
    <row r="15283" spans="1:2">
      <c r="A15283" s="102"/>
      <c r="B15283" s="102"/>
    </row>
    <row r="15284" spans="1:2">
      <c r="A15284" s="102"/>
      <c r="B15284" s="102"/>
    </row>
    <row r="15285" spans="1:2">
      <c r="A15285" s="102"/>
      <c r="B15285" s="102"/>
    </row>
    <row r="15286" spans="1:2">
      <c r="A15286" s="102"/>
      <c r="B15286" s="102"/>
    </row>
    <row r="15287" spans="1:2">
      <c r="A15287" s="102"/>
      <c r="B15287" s="102"/>
    </row>
    <row r="15288" spans="1:2">
      <c r="A15288" s="102"/>
      <c r="B15288" s="102"/>
    </row>
    <row r="15289" spans="1:2">
      <c r="A15289" s="102"/>
      <c r="B15289" s="102"/>
    </row>
    <row r="15290" spans="1:2">
      <c r="A15290" s="102"/>
      <c r="B15290" s="102"/>
    </row>
    <row r="15291" spans="1:2">
      <c r="A15291" s="102"/>
      <c r="B15291" s="102"/>
    </row>
    <row r="15292" spans="1:2">
      <c r="A15292" s="102"/>
      <c r="B15292" s="102"/>
    </row>
    <row r="15293" spans="1:2">
      <c r="A15293" s="102"/>
      <c r="B15293" s="102"/>
    </row>
    <row r="15294" spans="1:2">
      <c r="A15294" s="102"/>
      <c r="B15294" s="102"/>
    </row>
    <row r="15295" spans="1:2">
      <c r="A15295" s="102"/>
      <c r="B15295" s="102"/>
    </row>
    <row r="15296" spans="1:2">
      <c r="A15296" s="102"/>
      <c r="B15296" s="102"/>
    </row>
    <row r="15297" spans="1:2">
      <c r="A15297" s="102"/>
      <c r="B15297" s="102"/>
    </row>
    <row r="15298" spans="1:2">
      <c r="A15298" s="102"/>
      <c r="B15298" s="102"/>
    </row>
    <row r="15299" spans="1:2">
      <c r="A15299" s="102"/>
      <c r="B15299" s="102"/>
    </row>
    <row r="15300" spans="1:2">
      <c r="A15300" s="102"/>
      <c r="B15300" s="102"/>
    </row>
    <row r="15301" spans="1:2">
      <c r="A15301" s="102"/>
      <c r="B15301" s="102"/>
    </row>
    <row r="15302" spans="1:2">
      <c r="A15302" s="102"/>
      <c r="B15302" s="102"/>
    </row>
    <row r="15303" spans="1:2">
      <c r="A15303" s="102"/>
      <c r="B15303" s="102"/>
    </row>
    <row r="15304" spans="1:2">
      <c r="A15304" s="102"/>
      <c r="B15304" s="102"/>
    </row>
    <row r="15305" spans="1:2">
      <c r="A15305" s="102"/>
      <c r="B15305" s="102"/>
    </row>
    <row r="15306" spans="1:2">
      <c r="A15306" s="102"/>
      <c r="B15306" s="102"/>
    </row>
    <row r="15307" spans="1:2">
      <c r="A15307" s="102"/>
      <c r="B15307" s="102"/>
    </row>
    <row r="15308" spans="1:2">
      <c r="A15308" s="102"/>
      <c r="B15308" s="102"/>
    </row>
    <row r="15309" spans="1:2">
      <c r="A15309" s="102"/>
      <c r="B15309" s="102"/>
    </row>
    <row r="15310" spans="1:2">
      <c r="A15310" s="102"/>
      <c r="B15310" s="102"/>
    </row>
    <row r="15311" spans="1:2">
      <c r="A15311" s="102"/>
      <c r="B15311" s="102"/>
    </row>
    <row r="15312" spans="1:2">
      <c r="A15312" s="102"/>
      <c r="B15312" s="102"/>
    </row>
    <row r="15313" spans="1:2">
      <c r="A15313" s="102"/>
      <c r="B15313" s="102"/>
    </row>
    <row r="15314" spans="1:2">
      <c r="A15314" s="102"/>
      <c r="B15314" s="102"/>
    </row>
    <row r="15315" spans="1:2">
      <c r="A15315" s="102"/>
      <c r="B15315" s="102"/>
    </row>
    <row r="15316" spans="1:2">
      <c r="A15316" s="102"/>
      <c r="B15316" s="102"/>
    </row>
    <row r="15317" spans="1:2">
      <c r="A15317" s="102"/>
      <c r="B15317" s="102"/>
    </row>
    <row r="15318" spans="1:2">
      <c r="A15318" s="102"/>
      <c r="B15318" s="102"/>
    </row>
    <row r="15319" spans="1:2">
      <c r="A15319" s="102"/>
      <c r="B15319" s="102"/>
    </row>
    <row r="15320" spans="1:2">
      <c r="A15320" s="102"/>
      <c r="B15320" s="102"/>
    </row>
    <row r="15321" spans="1:2">
      <c r="A15321" s="102"/>
      <c r="B15321" s="102"/>
    </row>
    <row r="15322" spans="1:2">
      <c r="A15322" s="102"/>
      <c r="B15322" s="102"/>
    </row>
    <row r="15323" spans="1:2">
      <c r="A15323" s="102"/>
      <c r="B15323" s="102"/>
    </row>
    <row r="15324" spans="1:2">
      <c r="A15324" s="102"/>
      <c r="B15324" s="102"/>
    </row>
    <row r="15325" spans="1:2">
      <c r="A15325" s="102"/>
      <c r="B15325" s="102"/>
    </row>
    <row r="15326" spans="1:2">
      <c r="A15326" s="102"/>
      <c r="B15326" s="102"/>
    </row>
    <row r="15327" spans="1:2">
      <c r="A15327" s="102"/>
      <c r="B15327" s="102"/>
    </row>
    <row r="15328" spans="1:2">
      <c r="A15328" s="102"/>
      <c r="B15328" s="102"/>
    </row>
    <row r="15329" spans="1:2">
      <c r="A15329" s="102"/>
      <c r="B15329" s="102"/>
    </row>
    <row r="15330" spans="1:2">
      <c r="A15330" s="102"/>
      <c r="B15330" s="102"/>
    </row>
    <row r="15331" spans="1:2">
      <c r="A15331" s="102"/>
      <c r="B15331" s="102"/>
    </row>
    <row r="15332" spans="1:2">
      <c r="A15332" s="102"/>
      <c r="B15332" s="102"/>
    </row>
    <row r="15333" spans="1:2">
      <c r="A15333" s="102"/>
      <c r="B15333" s="102"/>
    </row>
    <row r="15334" spans="1:2">
      <c r="A15334" s="102"/>
      <c r="B15334" s="102"/>
    </row>
    <row r="15335" spans="1:2">
      <c r="A15335" s="102"/>
      <c r="B15335" s="102"/>
    </row>
    <row r="15336" spans="1:2">
      <c r="A15336" s="102"/>
      <c r="B15336" s="102"/>
    </row>
    <row r="15337" spans="1:2">
      <c r="A15337" s="102"/>
      <c r="B15337" s="102"/>
    </row>
    <row r="15338" spans="1:2">
      <c r="A15338" s="102"/>
      <c r="B15338" s="102"/>
    </row>
    <row r="15339" spans="1:2">
      <c r="A15339" s="102"/>
      <c r="B15339" s="102"/>
    </row>
    <row r="15340" spans="1:2">
      <c r="A15340" s="102"/>
      <c r="B15340" s="102"/>
    </row>
    <row r="15341" spans="1:2">
      <c r="A15341" s="102"/>
      <c r="B15341" s="102"/>
    </row>
    <row r="15342" spans="1:2">
      <c r="A15342" s="102"/>
      <c r="B15342" s="102"/>
    </row>
    <row r="15343" spans="1:2">
      <c r="A15343" s="102"/>
      <c r="B15343" s="102"/>
    </row>
    <row r="15344" spans="1:2">
      <c r="A15344" s="102"/>
      <c r="B15344" s="102"/>
    </row>
    <row r="15345" spans="1:2">
      <c r="A15345" s="102"/>
      <c r="B15345" s="102"/>
    </row>
    <row r="15346" spans="1:2">
      <c r="A15346" s="102"/>
      <c r="B15346" s="102"/>
    </row>
    <row r="15347" spans="1:2">
      <c r="A15347" s="102"/>
      <c r="B15347" s="102"/>
    </row>
    <row r="15348" spans="1:2">
      <c r="A15348" s="102"/>
      <c r="B15348" s="102"/>
    </row>
    <row r="15349" spans="1:2">
      <c r="A15349" s="102"/>
      <c r="B15349" s="102"/>
    </row>
    <row r="15350" spans="1:2">
      <c r="A15350" s="102"/>
      <c r="B15350" s="102"/>
    </row>
    <row r="15351" spans="1:2">
      <c r="A15351" s="102"/>
      <c r="B15351" s="102"/>
    </row>
    <row r="15352" spans="1:2">
      <c r="A15352" s="102"/>
      <c r="B15352" s="102"/>
    </row>
    <row r="15353" spans="1:2">
      <c r="A15353" s="102"/>
      <c r="B15353" s="102"/>
    </row>
    <row r="15354" spans="1:2">
      <c r="A15354" s="102"/>
      <c r="B15354" s="102"/>
    </row>
    <row r="15355" spans="1:2">
      <c r="A15355" s="102"/>
      <c r="B15355" s="102"/>
    </row>
    <row r="15356" spans="1:2">
      <c r="A15356" s="102"/>
      <c r="B15356" s="102"/>
    </row>
    <row r="15357" spans="1:2">
      <c r="A15357" s="102"/>
      <c r="B15357" s="102"/>
    </row>
    <row r="15358" spans="1:2">
      <c r="A15358" s="102"/>
      <c r="B15358" s="102"/>
    </row>
    <row r="15359" spans="1:2">
      <c r="A15359" s="102"/>
      <c r="B15359" s="102"/>
    </row>
    <row r="15360" spans="1:2">
      <c r="A15360" s="102"/>
      <c r="B15360" s="102"/>
    </row>
    <row r="15361" spans="1:2">
      <c r="A15361" s="102"/>
      <c r="B15361" s="102"/>
    </row>
    <row r="15362" spans="1:2">
      <c r="A15362" s="102"/>
      <c r="B15362" s="102"/>
    </row>
    <row r="15363" spans="1:2">
      <c r="A15363" s="102"/>
      <c r="B15363" s="102"/>
    </row>
    <row r="15364" spans="1:2">
      <c r="A15364" s="102"/>
      <c r="B15364" s="102"/>
    </row>
    <row r="15365" spans="1:2">
      <c r="A15365" s="102"/>
      <c r="B15365" s="102"/>
    </row>
    <row r="15366" spans="1:2">
      <c r="A15366" s="102"/>
      <c r="B15366" s="102"/>
    </row>
    <row r="15367" spans="1:2">
      <c r="A15367" s="102"/>
      <c r="B15367" s="102"/>
    </row>
    <row r="15368" spans="1:2">
      <c r="A15368" s="102"/>
      <c r="B15368" s="102"/>
    </row>
    <row r="15369" spans="1:2">
      <c r="A15369" s="102"/>
      <c r="B15369" s="102"/>
    </row>
    <row r="15370" spans="1:2">
      <c r="A15370" s="102"/>
      <c r="B15370" s="102"/>
    </row>
    <row r="15371" spans="1:2">
      <c r="A15371" s="102"/>
      <c r="B15371" s="102"/>
    </row>
    <row r="15372" spans="1:2">
      <c r="A15372" s="102"/>
      <c r="B15372" s="102"/>
    </row>
    <row r="15373" spans="1:2">
      <c r="A15373" s="102"/>
      <c r="B15373" s="102"/>
    </row>
    <row r="15374" spans="1:2">
      <c r="A15374" s="102"/>
      <c r="B15374" s="102"/>
    </row>
    <row r="15375" spans="1:2">
      <c r="A15375" s="102"/>
      <c r="B15375" s="102"/>
    </row>
    <row r="15376" spans="1:2">
      <c r="A15376" s="102"/>
      <c r="B15376" s="102"/>
    </row>
    <row r="15377" spans="1:2">
      <c r="A15377" s="102"/>
      <c r="B15377" s="102"/>
    </row>
    <row r="15378" spans="1:2">
      <c r="A15378" s="102"/>
      <c r="B15378" s="102"/>
    </row>
    <row r="15379" spans="1:2">
      <c r="A15379" s="102"/>
      <c r="B15379" s="102"/>
    </row>
    <row r="15380" spans="1:2">
      <c r="A15380" s="102"/>
      <c r="B15380" s="102"/>
    </row>
    <row r="15381" spans="1:2">
      <c r="A15381" s="102"/>
      <c r="B15381" s="102"/>
    </row>
    <row r="15382" spans="1:2">
      <c r="A15382" s="102"/>
      <c r="B15382" s="102"/>
    </row>
    <row r="15383" spans="1:2">
      <c r="A15383" s="102"/>
      <c r="B15383" s="102"/>
    </row>
    <row r="15384" spans="1:2">
      <c r="A15384" s="102"/>
      <c r="B15384" s="102"/>
    </row>
    <row r="15385" spans="1:2">
      <c r="A15385" s="102"/>
      <c r="B15385" s="102"/>
    </row>
    <row r="15386" spans="1:2">
      <c r="A15386" s="102"/>
      <c r="B15386" s="102"/>
    </row>
    <row r="15387" spans="1:2">
      <c r="A15387" s="102"/>
      <c r="B15387" s="102"/>
    </row>
    <row r="15388" spans="1:2">
      <c r="A15388" s="102"/>
      <c r="B15388" s="102"/>
    </row>
    <row r="15389" spans="1:2">
      <c r="A15389" s="102"/>
      <c r="B15389" s="102"/>
    </row>
    <row r="15390" spans="1:2">
      <c r="A15390" s="102"/>
      <c r="B15390" s="102"/>
    </row>
    <row r="15391" spans="1:2">
      <c r="A15391" s="102"/>
      <c r="B15391" s="102"/>
    </row>
    <row r="15392" spans="1:2">
      <c r="A15392" s="102"/>
      <c r="B15392" s="102"/>
    </row>
    <row r="15393" spans="1:2">
      <c r="A15393" s="102"/>
      <c r="B15393" s="102"/>
    </row>
    <row r="15394" spans="1:2">
      <c r="A15394" s="102"/>
      <c r="B15394" s="102"/>
    </row>
    <row r="15395" spans="1:2">
      <c r="A15395" s="102"/>
      <c r="B15395" s="102"/>
    </row>
    <row r="15396" spans="1:2">
      <c r="A15396" s="102"/>
      <c r="B15396" s="102"/>
    </row>
    <row r="15397" spans="1:2">
      <c r="A15397" s="102"/>
      <c r="B15397" s="102"/>
    </row>
    <row r="15398" spans="1:2">
      <c r="A15398" s="102"/>
      <c r="B15398" s="102"/>
    </row>
    <row r="15399" spans="1:2">
      <c r="A15399" s="102"/>
      <c r="B15399" s="102"/>
    </row>
    <row r="15400" spans="1:2">
      <c r="A15400" s="102"/>
      <c r="B15400" s="102"/>
    </row>
    <row r="15401" spans="1:2">
      <c r="A15401" s="102"/>
      <c r="B15401" s="102"/>
    </row>
    <row r="15402" spans="1:2">
      <c r="A15402" s="102"/>
      <c r="B15402" s="102"/>
    </row>
    <row r="15403" spans="1:2">
      <c r="A15403" s="102"/>
      <c r="B15403" s="102"/>
    </row>
    <row r="15404" spans="1:2">
      <c r="A15404" s="102"/>
      <c r="B15404" s="102"/>
    </row>
    <row r="15405" spans="1:2">
      <c r="A15405" s="102"/>
      <c r="B15405" s="102"/>
    </row>
    <row r="15406" spans="1:2">
      <c r="A15406" s="102"/>
      <c r="B15406" s="102"/>
    </row>
    <row r="15407" spans="1:2">
      <c r="A15407" s="102"/>
      <c r="B15407" s="102"/>
    </row>
    <row r="15408" spans="1:2">
      <c r="A15408" s="102"/>
      <c r="B15408" s="102"/>
    </row>
    <row r="15409" spans="1:2">
      <c r="A15409" s="102"/>
      <c r="B15409" s="102"/>
    </row>
    <row r="15410" spans="1:2">
      <c r="A15410" s="102"/>
      <c r="B15410" s="102"/>
    </row>
    <row r="15411" spans="1:2">
      <c r="A15411" s="102"/>
      <c r="B15411" s="102"/>
    </row>
    <row r="15412" spans="1:2">
      <c r="A15412" s="102"/>
      <c r="B15412" s="102"/>
    </row>
    <row r="15413" spans="1:2">
      <c r="A15413" s="102"/>
      <c r="B15413" s="102"/>
    </row>
    <row r="15414" spans="1:2">
      <c r="A15414" s="102"/>
      <c r="B15414" s="102"/>
    </row>
    <row r="15415" spans="1:2">
      <c r="A15415" s="102"/>
      <c r="B15415" s="102"/>
    </row>
    <row r="15416" spans="1:2">
      <c r="A15416" s="102"/>
      <c r="B15416" s="102"/>
    </row>
    <row r="15417" spans="1:2">
      <c r="A15417" s="102"/>
      <c r="B15417" s="102"/>
    </row>
    <row r="15418" spans="1:2">
      <c r="A15418" s="102"/>
      <c r="B15418" s="102"/>
    </row>
    <row r="15419" spans="1:2">
      <c r="A15419" s="102"/>
      <c r="B15419" s="102"/>
    </row>
    <row r="15420" spans="1:2">
      <c r="A15420" s="102"/>
      <c r="B15420" s="102"/>
    </row>
    <row r="15421" spans="1:2">
      <c r="A15421" s="102"/>
      <c r="B15421" s="102"/>
    </row>
    <row r="15422" spans="1:2">
      <c r="A15422" s="102"/>
      <c r="B15422" s="102"/>
    </row>
    <row r="15423" spans="1:2">
      <c r="A15423" s="102"/>
      <c r="B15423" s="102"/>
    </row>
    <row r="15424" spans="1:2">
      <c r="A15424" s="102"/>
      <c r="B15424" s="102"/>
    </row>
    <row r="15425" spans="1:2">
      <c r="A15425" s="102"/>
      <c r="B15425" s="102"/>
    </row>
    <row r="15426" spans="1:2">
      <c r="A15426" s="102"/>
      <c r="B15426" s="102"/>
    </row>
    <row r="15427" spans="1:2">
      <c r="A15427" s="102"/>
      <c r="B15427" s="102"/>
    </row>
    <row r="15428" spans="1:2">
      <c r="A15428" s="102"/>
      <c r="B15428" s="102"/>
    </row>
    <row r="15429" spans="1:2">
      <c r="A15429" s="102"/>
      <c r="B15429" s="102"/>
    </row>
    <row r="15430" spans="1:2">
      <c r="A15430" s="102"/>
      <c r="B15430" s="102"/>
    </row>
    <row r="15431" spans="1:2">
      <c r="A15431" s="102"/>
      <c r="B15431" s="102"/>
    </row>
    <row r="15432" spans="1:2">
      <c r="A15432" s="102"/>
      <c r="B15432" s="102"/>
    </row>
    <row r="15433" spans="1:2">
      <c r="A15433" s="102"/>
      <c r="B15433" s="102"/>
    </row>
    <row r="15434" spans="1:2">
      <c r="A15434" s="102"/>
      <c r="B15434" s="102"/>
    </row>
    <row r="15435" spans="1:2">
      <c r="A15435" s="102"/>
      <c r="B15435" s="102"/>
    </row>
    <row r="15436" spans="1:2">
      <c r="A15436" s="102"/>
      <c r="B15436" s="102"/>
    </row>
    <row r="15437" spans="1:2">
      <c r="A15437" s="102"/>
      <c r="B15437" s="102"/>
    </row>
    <row r="15438" spans="1:2">
      <c r="A15438" s="102"/>
      <c r="B15438" s="102"/>
    </row>
    <row r="15439" spans="1:2">
      <c r="A15439" s="102"/>
      <c r="B15439" s="102"/>
    </row>
    <row r="15440" spans="1:2">
      <c r="A15440" s="102"/>
      <c r="B15440" s="102"/>
    </row>
    <row r="15441" spans="1:2">
      <c r="A15441" s="102"/>
      <c r="B15441" s="102"/>
    </row>
    <row r="15442" spans="1:2">
      <c r="A15442" s="102"/>
      <c r="B15442" s="102"/>
    </row>
    <row r="15443" spans="1:2">
      <c r="A15443" s="102"/>
      <c r="B15443" s="102"/>
    </row>
    <row r="15444" spans="1:2">
      <c r="A15444" s="102"/>
      <c r="B15444" s="102"/>
    </row>
    <row r="15445" spans="1:2">
      <c r="A15445" s="102"/>
      <c r="B15445" s="102"/>
    </row>
    <row r="15446" spans="1:2">
      <c r="A15446" s="102"/>
      <c r="B15446" s="102"/>
    </row>
    <row r="15447" spans="1:2">
      <c r="A15447" s="102"/>
      <c r="B15447" s="102"/>
    </row>
    <row r="15448" spans="1:2">
      <c r="A15448" s="102"/>
      <c r="B15448" s="102"/>
    </row>
    <row r="15449" spans="1:2">
      <c r="A15449" s="102"/>
      <c r="B15449" s="102"/>
    </row>
    <row r="15450" spans="1:2">
      <c r="A15450" s="102"/>
      <c r="B15450" s="102"/>
    </row>
    <row r="15451" spans="1:2">
      <c r="A15451" s="102"/>
      <c r="B15451" s="102"/>
    </row>
    <row r="15452" spans="1:2">
      <c r="A15452" s="102"/>
      <c r="B15452" s="102"/>
    </row>
    <row r="15453" spans="1:2">
      <c r="A15453" s="102"/>
      <c r="B15453" s="102"/>
    </row>
    <row r="15454" spans="1:2">
      <c r="A15454" s="102"/>
      <c r="B15454" s="102"/>
    </row>
    <row r="15455" spans="1:2">
      <c r="A15455" s="102"/>
      <c r="B15455" s="102"/>
    </row>
    <row r="15456" spans="1:2">
      <c r="A15456" s="102"/>
      <c r="B15456" s="102"/>
    </row>
    <row r="15457" spans="1:2">
      <c r="A15457" s="102"/>
      <c r="B15457" s="102"/>
    </row>
    <row r="15458" spans="1:2">
      <c r="A15458" s="102"/>
      <c r="B15458" s="102"/>
    </row>
    <row r="15459" spans="1:2">
      <c r="A15459" s="102"/>
      <c r="B15459" s="102"/>
    </row>
    <row r="15460" spans="1:2">
      <c r="A15460" s="102"/>
      <c r="B15460" s="102"/>
    </row>
    <row r="15461" spans="1:2">
      <c r="A15461" s="102"/>
      <c r="B15461" s="102"/>
    </row>
    <row r="15462" spans="1:2">
      <c r="A15462" s="102"/>
      <c r="B15462" s="102"/>
    </row>
    <row r="15463" spans="1:2">
      <c r="A15463" s="102"/>
      <c r="B15463" s="102"/>
    </row>
    <row r="15464" spans="1:2">
      <c r="A15464" s="102"/>
      <c r="B15464" s="102"/>
    </row>
    <row r="15465" spans="1:2">
      <c r="A15465" s="102"/>
      <c r="B15465" s="102"/>
    </row>
    <row r="15466" spans="1:2">
      <c r="A15466" s="102"/>
      <c r="B15466" s="102"/>
    </row>
    <row r="15467" spans="1:2">
      <c r="A15467" s="102"/>
      <c r="B15467" s="102"/>
    </row>
    <row r="15468" spans="1:2">
      <c r="A15468" s="102"/>
      <c r="B15468" s="102"/>
    </row>
    <row r="15469" spans="1:2">
      <c r="A15469" s="102"/>
      <c r="B15469" s="102"/>
    </row>
    <row r="15470" spans="1:2">
      <c r="A15470" s="102"/>
      <c r="B15470" s="102"/>
    </row>
    <row r="15471" spans="1:2">
      <c r="A15471" s="102"/>
      <c r="B15471" s="102"/>
    </row>
    <row r="15472" spans="1:2">
      <c r="A15472" s="102"/>
      <c r="B15472" s="102"/>
    </row>
    <row r="15473" spans="1:2">
      <c r="A15473" s="102"/>
      <c r="B15473" s="102"/>
    </row>
    <row r="15474" spans="1:2">
      <c r="A15474" s="102"/>
      <c r="B15474" s="102"/>
    </row>
    <row r="15475" spans="1:2">
      <c r="A15475" s="102"/>
      <c r="B15475" s="102"/>
    </row>
    <row r="15476" spans="1:2">
      <c r="A15476" s="102"/>
      <c r="B15476" s="102"/>
    </row>
    <row r="15477" spans="1:2">
      <c r="A15477" s="102"/>
      <c r="B15477" s="102"/>
    </row>
    <row r="15478" spans="1:2">
      <c r="A15478" s="102"/>
      <c r="B15478" s="102"/>
    </row>
    <row r="15479" spans="1:2">
      <c r="A15479" s="102"/>
      <c r="B15479" s="102"/>
    </row>
    <row r="15480" spans="1:2">
      <c r="A15480" s="102"/>
      <c r="B15480" s="102"/>
    </row>
    <row r="15481" spans="1:2">
      <c r="A15481" s="102"/>
      <c r="B15481" s="102"/>
    </row>
    <row r="15482" spans="1:2">
      <c r="A15482" s="102"/>
      <c r="B15482" s="102"/>
    </row>
    <row r="15483" spans="1:2">
      <c r="A15483" s="102"/>
      <c r="B15483" s="102"/>
    </row>
    <row r="15484" spans="1:2">
      <c r="A15484" s="102"/>
      <c r="B15484" s="102"/>
    </row>
    <row r="15485" spans="1:2">
      <c r="A15485" s="102"/>
      <c r="B15485" s="102"/>
    </row>
    <row r="15486" spans="1:2">
      <c r="A15486" s="102"/>
      <c r="B15486" s="102"/>
    </row>
    <row r="15487" spans="1:2">
      <c r="A15487" s="102"/>
      <c r="B15487" s="102"/>
    </row>
    <row r="15488" spans="1:2">
      <c r="A15488" s="102"/>
      <c r="B15488" s="102"/>
    </row>
    <row r="15489" spans="1:2">
      <c r="A15489" s="102"/>
      <c r="B15489" s="102"/>
    </row>
    <row r="15490" spans="1:2">
      <c r="A15490" s="102"/>
      <c r="B15490" s="102"/>
    </row>
    <row r="15491" spans="1:2">
      <c r="A15491" s="102"/>
      <c r="B15491" s="102"/>
    </row>
    <row r="15492" spans="1:2">
      <c r="A15492" s="102"/>
      <c r="B15492" s="102"/>
    </row>
    <row r="15493" spans="1:2">
      <c r="A15493" s="102"/>
      <c r="B15493" s="102"/>
    </row>
    <row r="15494" spans="1:2">
      <c r="A15494" s="102"/>
      <c r="B15494" s="102"/>
    </row>
    <row r="15495" spans="1:2">
      <c r="A15495" s="102"/>
      <c r="B15495" s="102"/>
    </row>
    <row r="15496" spans="1:2">
      <c r="A15496" s="102"/>
      <c r="B15496" s="102"/>
    </row>
    <row r="15497" spans="1:2">
      <c r="A15497" s="102"/>
      <c r="B15497" s="102"/>
    </row>
    <row r="15498" spans="1:2">
      <c r="A15498" s="102"/>
      <c r="B15498" s="102"/>
    </row>
    <row r="15499" spans="1:2">
      <c r="A15499" s="102"/>
      <c r="B15499" s="102"/>
    </row>
    <row r="15500" spans="1:2">
      <c r="A15500" s="102"/>
      <c r="B15500" s="102"/>
    </row>
    <row r="15501" spans="1:2">
      <c r="A15501" s="102"/>
      <c r="B15501" s="102"/>
    </row>
    <row r="15502" spans="1:2">
      <c r="A15502" s="102"/>
      <c r="B15502" s="102"/>
    </row>
    <row r="15503" spans="1:2">
      <c r="A15503" s="102"/>
      <c r="B15503" s="102"/>
    </row>
    <row r="15504" spans="1:2">
      <c r="A15504" s="102"/>
      <c r="B15504" s="102"/>
    </row>
    <row r="15505" spans="1:2">
      <c r="A15505" s="102"/>
      <c r="B15505" s="102"/>
    </row>
    <row r="15506" spans="1:2">
      <c r="A15506" s="102"/>
      <c r="B15506" s="102"/>
    </row>
    <row r="15507" spans="1:2">
      <c r="A15507" s="102"/>
      <c r="B15507" s="102"/>
    </row>
    <row r="15508" spans="1:2">
      <c r="A15508" s="102"/>
      <c r="B15508" s="102"/>
    </row>
    <row r="15509" spans="1:2">
      <c r="A15509" s="102"/>
      <c r="B15509" s="102"/>
    </row>
    <row r="15510" spans="1:2">
      <c r="A15510" s="102"/>
      <c r="B15510" s="102"/>
    </row>
    <row r="15511" spans="1:2">
      <c r="A15511" s="102"/>
      <c r="B15511" s="102"/>
    </row>
    <row r="15512" spans="1:2">
      <c r="A15512" s="102"/>
      <c r="B15512" s="102"/>
    </row>
    <row r="15513" spans="1:2">
      <c r="A15513" s="102"/>
      <c r="B15513" s="102"/>
    </row>
    <row r="15514" spans="1:2">
      <c r="A15514" s="102"/>
      <c r="B15514" s="102"/>
    </row>
    <row r="15515" spans="1:2">
      <c r="A15515" s="102"/>
      <c r="B15515" s="102"/>
    </row>
    <row r="15516" spans="1:2">
      <c r="A15516" s="102"/>
      <c r="B15516" s="102"/>
    </row>
    <row r="15517" spans="1:2">
      <c r="A15517" s="102"/>
      <c r="B15517" s="102"/>
    </row>
    <row r="15518" spans="1:2">
      <c r="A15518" s="102"/>
      <c r="B15518" s="102"/>
    </row>
    <row r="15519" spans="1:2">
      <c r="A15519" s="102"/>
      <c r="B15519" s="102"/>
    </row>
    <row r="15520" spans="1:2">
      <c r="A15520" s="102"/>
      <c r="B15520" s="102"/>
    </row>
    <row r="15521" spans="1:2">
      <c r="A15521" s="102"/>
      <c r="B15521" s="102"/>
    </row>
    <row r="15522" spans="1:2">
      <c r="A15522" s="102"/>
      <c r="B15522" s="102"/>
    </row>
    <row r="15523" spans="1:2">
      <c r="A15523" s="102"/>
      <c r="B15523" s="102"/>
    </row>
    <row r="15524" spans="1:2">
      <c r="A15524" s="102"/>
      <c r="B15524" s="102"/>
    </row>
    <row r="15525" spans="1:2">
      <c r="A15525" s="102"/>
      <c r="B15525" s="102"/>
    </row>
    <row r="15526" spans="1:2">
      <c r="A15526" s="102"/>
      <c r="B15526" s="102"/>
    </row>
    <row r="15527" spans="1:2">
      <c r="A15527" s="102"/>
      <c r="B15527" s="102"/>
    </row>
    <row r="15528" spans="1:2">
      <c r="A15528" s="102"/>
      <c r="B15528" s="102"/>
    </row>
    <row r="15529" spans="1:2">
      <c r="A15529" s="102"/>
      <c r="B15529" s="102"/>
    </row>
    <row r="15530" spans="1:2">
      <c r="A15530" s="102"/>
      <c r="B15530" s="102"/>
    </row>
    <row r="15531" spans="1:2">
      <c r="A15531" s="102"/>
      <c r="B15531" s="102"/>
    </row>
    <row r="15532" spans="1:2">
      <c r="A15532" s="102"/>
      <c r="B15532" s="102"/>
    </row>
    <row r="15533" spans="1:2">
      <c r="A15533" s="102"/>
      <c r="B15533" s="102"/>
    </row>
    <row r="15534" spans="1:2">
      <c r="A15534" s="102"/>
      <c r="B15534" s="102"/>
    </row>
    <row r="15535" spans="1:2">
      <c r="A15535" s="102"/>
      <c r="B15535" s="102"/>
    </row>
    <row r="15536" spans="1:2">
      <c r="A15536" s="102"/>
      <c r="B15536" s="102"/>
    </row>
    <row r="15537" spans="1:2">
      <c r="A15537" s="102"/>
      <c r="B15537" s="102"/>
    </row>
    <row r="15538" spans="1:2">
      <c r="A15538" s="102"/>
      <c r="B15538" s="102"/>
    </row>
    <row r="15539" spans="1:2">
      <c r="A15539" s="102"/>
      <c r="B15539" s="102"/>
    </row>
    <row r="15540" spans="1:2">
      <c r="A15540" s="102"/>
      <c r="B15540" s="102"/>
    </row>
    <row r="15541" spans="1:2">
      <c r="A15541" s="102"/>
      <c r="B15541" s="102"/>
    </row>
    <row r="15542" spans="1:2">
      <c r="A15542" s="102"/>
      <c r="B15542" s="102"/>
    </row>
    <row r="15543" spans="1:2">
      <c r="A15543" s="102"/>
      <c r="B15543" s="102"/>
    </row>
    <row r="15544" spans="1:2">
      <c r="A15544" s="102"/>
      <c r="B15544" s="102"/>
    </row>
    <row r="15545" spans="1:2">
      <c r="A15545" s="102"/>
      <c r="B15545" s="102"/>
    </row>
    <row r="15546" spans="1:2">
      <c r="A15546" s="102"/>
      <c r="B15546" s="102"/>
    </row>
    <row r="15547" spans="1:2">
      <c r="A15547" s="102"/>
      <c r="B15547" s="102"/>
    </row>
    <row r="15548" spans="1:2">
      <c r="A15548" s="102"/>
      <c r="B15548" s="102"/>
    </row>
    <row r="15549" spans="1:2">
      <c r="A15549" s="102"/>
      <c r="B15549" s="102"/>
    </row>
    <row r="15550" spans="1:2">
      <c r="A15550" s="102"/>
      <c r="B15550" s="102"/>
    </row>
    <row r="15551" spans="1:2">
      <c r="A15551" s="102"/>
      <c r="B15551" s="102"/>
    </row>
    <row r="15552" spans="1:2">
      <c r="A15552" s="102"/>
      <c r="B15552" s="102"/>
    </row>
    <row r="15553" spans="1:2">
      <c r="A15553" s="102"/>
      <c r="B15553" s="102"/>
    </row>
    <row r="15554" spans="1:2">
      <c r="A15554" s="102"/>
      <c r="B15554" s="102"/>
    </row>
    <row r="15555" spans="1:2">
      <c r="A15555" s="102"/>
      <c r="B15555" s="102"/>
    </row>
    <row r="15556" spans="1:2">
      <c r="A15556" s="102"/>
      <c r="B15556" s="102"/>
    </row>
    <row r="15557" spans="1:2">
      <c r="A15557" s="102"/>
      <c r="B15557" s="102"/>
    </row>
    <row r="15558" spans="1:2">
      <c r="A15558" s="102"/>
      <c r="B15558" s="102"/>
    </row>
    <row r="15559" spans="1:2">
      <c r="A15559" s="102"/>
      <c r="B15559" s="102"/>
    </row>
    <row r="15560" spans="1:2">
      <c r="A15560" s="102"/>
      <c r="B15560" s="102"/>
    </row>
    <row r="15561" spans="1:2">
      <c r="A15561" s="102"/>
      <c r="B15561" s="102"/>
    </row>
    <row r="15562" spans="1:2">
      <c r="A15562" s="102"/>
      <c r="B15562" s="102"/>
    </row>
    <row r="15563" spans="1:2">
      <c r="A15563" s="102"/>
      <c r="B15563" s="102"/>
    </row>
    <row r="15564" spans="1:2">
      <c r="A15564" s="102"/>
      <c r="B15564" s="102"/>
    </row>
    <row r="15565" spans="1:2">
      <c r="A15565" s="102"/>
      <c r="B15565" s="102"/>
    </row>
    <row r="15566" spans="1:2">
      <c r="A15566" s="102"/>
      <c r="B15566" s="102"/>
    </row>
    <row r="15567" spans="1:2">
      <c r="A15567" s="102"/>
      <c r="B15567" s="102"/>
    </row>
    <row r="15568" spans="1:2">
      <c r="A15568" s="102"/>
      <c r="B15568" s="102"/>
    </row>
    <row r="15569" spans="1:2">
      <c r="A15569" s="102"/>
      <c r="B15569" s="102"/>
    </row>
    <row r="15570" spans="1:2">
      <c r="A15570" s="102"/>
      <c r="B15570" s="102"/>
    </row>
    <row r="15571" spans="1:2">
      <c r="A15571" s="102"/>
      <c r="B15571" s="102"/>
    </row>
    <row r="15572" spans="1:2">
      <c r="A15572" s="102"/>
      <c r="B15572" s="102"/>
    </row>
    <row r="15573" spans="1:2">
      <c r="A15573" s="102"/>
      <c r="B15573" s="102"/>
    </row>
    <row r="15574" spans="1:2">
      <c r="A15574" s="102"/>
      <c r="B15574" s="102"/>
    </row>
    <row r="15575" spans="1:2">
      <c r="A15575" s="102"/>
      <c r="B15575" s="102"/>
    </row>
    <row r="15576" spans="1:2">
      <c r="A15576" s="102"/>
      <c r="B15576" s="102"/>
    </row>
    <row r="15577" spans="1:2">
      <c r="A15577" s="102"/>
      <c r="B15577" s="102"/>
    </row>
    <row r="15578" spans="1:2">
      <c r="A15578" s="102"/>
      <c r="B15578" s="102"/>
    </row>
    <row r="15579" spans="1:2">
      <c r="A15579" s="102"/>
      <c r="B15579" s="102"/>
    </row>
    <row r="15580" spans="1:2">
      <c r="A15580" s="102"/>
      <c r="B15580" s="102"/>
    </row>
    <row r="15581" spans="1:2">
      <c r="A15581" s="102"/>
      <c r="B15581" s="102"/>
    </row>
    <row r="15582" spans="1:2">
      <c r="A15582" s="102"/>
      <c r="B15582" s="102"/>
    </row>
    <row r="15583" spans="1:2">
      <c r="A15583" s="102"/>
      <c r="B15583" s="102"/>
    </row>
    <row r="15584" spans="1:2">
      <c r="A15584" s="102"/>
      <c r="B15584" s="102"/>
    </row>
    <row r="15585" spans="1:2">
      <c r="A15585" s="102"/>
      <c r="B15585" s="102"/>
    </row>
    <row r="15586" spans="1:2">
      <c r="A15586" s="102"/>
      <c r="B15586" s="102"/>
    </row>
    <row r="15587" spans="1:2">
      <c r="A15587" s="102"/>
      <c r="B15587" s="102"/>
    </row>
    <row r="15588" spans="1:2">
      <c r="A15588" s="102"/>
      <c r="B15588" s="102"/>
    </row>
    <row r="15589" spans="1:2">
      <c r="A15589" s="102"/>
      <c r="B15589" s="102"/>
    </row>
    <row r="15590" spans="1:2">
      <c r="A15590" s="102"/>
      <c r="B15590" s="102"/>
    </row>
    <row r="15591" spans="1:2">
      <c r="A15591" s="102"/>
      <c r="B15591" s="102"/>
    </row>
    <row r="15592" spans="1:2">
      <c r="A15592" s="102"/>
      <c r="B15592" s="102"/>
    </row>
    <row r="15593" spans="1:2">
      <c r="A15593" s="102"/>
      <c r="B15593" s="102"/>
    </row>
    <row r="15594" spans="1:2">
      <c r="A15594" s="102"/>
      <c r="B15594" s="102"/>
    </row>
    <row r="15595" spans="1:2">
      <c r="A15595" s="102"/>
      <c r="B15595" s="102"/>
    </row>
    <row r="15596" spans="1:2">
      <c r="A15596" s="102"/>
      <c r="B15596" s="102"/>
    </row>
    <row r="15597" spans="1:2">
      <c r="A15597" s="102"/>
      <c r="B15597" s="102"/>
    </row>
    <row r="15598" spans="1:2">
      <c r="A15598" s="102"/>
      <c r="B15598" s="102"/>
    </row>
    <row r="15599" spans="1:2">
      <c r="A15599" s="102"/>
      <c r="B15599" s="102"/>
    </row>
    <row r="15600" spans="1:2">
      <c r="A15600" s="102"/>
      <c r="B15600" s="102"/>
    </row>
    <row r="15601" spans="1:2">
      <c r="A15601" s="102"/>
      <c r="B15601" s="102"/>
    </row>
    <row r="15602" spans="1:2">
      <c r="A15602" s="102"/>
      <c r="B15602" s="102"/>
    </row>
    <row r="15603" spans="1:2">
      <c r="A15603" s="102"/>
      <c r="B15603" s="102"/>
    </row>
    <row r="15604" spans="1:2">
      <c r="A15604" s="102"/>
      <c r="B15604" s="102"/>
    </row>
    <row r="15605" spans="1:2">
      <c r="A15605" s="102"/>
      <c r="B15605" s="102"/>
    </row>
    <row r="15606" spans="1:2">
      <c r="A15606" s="102"/>
      <c r="B15606" s="102"/>
    </row>
    <row r="15607" spans="1:2">
      <c r="A15607" s="102"/>
      <c r="B15607" s="102"/>
    </row>
    <row r="15608" spans="1:2">
      <c r="A15608" s="102"/>
      <c r="B15608" s="102"/>
    </row>
    <row r="15609" spans="1:2">
      <c r="A15609" s="102"/>
      <c r="B15609" s="102"/>
    </row>
    <row r="15610" spans="1:2">
      <c r="A15610" s="102"/>
      <c r="B15610" s="102"/>
    </row>
    <row r="15611" spans="1:2">
      <c r="A15611" s="102"/>
      <c r="B15611" s="102"/>
    </row>
    <row r="15612" spans="1:2">
      <c r="A15612" s="102"/>
      <c r="B15612" s="102"/>
    </row>
    <row r="15613" spans="1:2">
      <c r="A15613" s="102"/>
      <c r="B15613" s="102"/>
    </row>
    <row r="15614" spans="1:2">
      <c r="A15614" s="102"/>
      <c r="B15614" s="102"/>
    </row>
    <row r="15615" spans="1:2">
      <c r="A15615" s="102"/>
      <c r="B15615" s="102"/>
    </row>
    <row r="15616" spans="1:2">
      <c r="A15616" s="102"/>
      <c r="B15616" s="102"/>
    </row>
    <row r="15617" spans="1:2">
      <c r="A15617" s="102"/>
      <c r="B15617" s="102"/>
    </row>
    <row r="15618" spans="1:2">
      <c r="A15618" s="102"/>
      <c r="B15618" s="102"/>
    </row>
    <row r="15619" spans="1:2">
      <c r="A15619" s="102"/>
      <c r="B15619" s="102"/>
    </row>
    <row r="15620" spans="1:2">
      <c r="A15620" s="102"/>
      <c r="B15620" s="102"/>
    </row>
    <row r="15621" spans="1:2">
      <c r="A15621" s="102"/>
      <c r="B15621" s="102"/>
    </row>
    <row r="15622" spans="1:2">
      <c r="A15622" s="102"/>
      <c r="B15622" s="102"/>
    </row>
    <row r="15623" spans="1:2">
      <c r="A15623" s="102"/>
      <c r="B15623" s="102"/>
    </row>
    <row r="15624" spans="1:2">
      <c r="A15624" s="102"/>
      <c r="B15624" s="102"/>
    </row>
    <row r="15625" spans="1:2">
      <c r="A15625" s="102"/>
      <c r="B15625" s="102"/>
    </row>
    <row r="15626" spans="1:2">
      <c r="A15626" s="102"/>
      <c r="B15626" s="102"/>
    </row>
    <row r="15627" spans="1:2">
      <c r="A15627" s="102"/>
      <c r="B15627" s="102"/>
    </row>
    <row r="15628" spans="1:2">
      <c r="A15628" s="102"/>
      <c r="B15628" s="102"/>
    </row>
    <row r="15629" spans="1:2">
      <c r="A15629" s="102"/>
      <c r="B15629" s="102"/>
    </row>
    <row r="15630" spans="1:2">
      <c r="A15630" s="102"/>
      <c r="B15630" s="102"/>
    </row>
    <row r="15631" spans="1:2">
      <c r="A15631" s="102"/>
      <c r="B15631" s="102"/>
    </row>
    <row r="15632" spans="1:2">
      <c r="A15632" s="102"/>
      <c r="B15632" s="102"/>
    </row>
    <row r="15633" spans="1:2">
      <c r="A15633" s="102"/>
      <c r="B15633" s="102"/>
    </row>
    <row r="15634" spans="1:2">
      <c r="A15634" s="102"/>
      <c r="B15634" s="102"/>
    </row>
    <row r="15635" spans="1:2">
      <c r="A15635" s="102"/>
      <c r="B15635" s="102"/>
    </row>
    <row r="15636" spans="1:2">
      <c r="A15636" s="102"/>
      <c r="B15636" s="102"/>
    </row>
    <row r="15637" spans="1:2">
      <c r="A15637" s="102"/>
      <c r="B15637" s="102"/>
    </row>
    <row r="15638" spans="1:2">
      <c r="A15638" s="102"/>
      <c r="B15638" s="102"/>
    </row>
    <row r="15639" spans="1:2">
      <c r="A15639" s="102"/>
      <c r="B15639" s="102"/>
    </row>
    <row r="15640" spans="1:2">
      <c r="A15640" s="102"/>
      <c r="B15640" s="102"/>
    </row>
    <row r="15641" spans="1:2">
      <c r="A15641" s="102"/>
      <c r="B15641" s="102"/>
    </row>
    <row r="15642" spans="1:2">
      <c r="A15642" s="102"/>
      <c r="B15642" s="102"/>
    </row>
    <row r="15643" spans="1:2">
      <c r="A15643" s="102"/>
      <c r="B15643" s="102"/>
    </row>
    <row r="15644" spans="1:2">
      <c r="A15644" s="102"/>
      <c r="B15644" s="102"/>
    </row>
    <row r="15645" spans="1:2">
      <c r="A15645" s="102"/>
      <c r="B15645" s="102"/>
    </row>
    <row r="15646" spans="1:2">
      <c r="A15646" s="102"/>
      <c r="B15646" s="102"/>
    </row>
    <row r="15647" spans="1:2">
      <c r="A15647" s="102"/>
      <c r="B15647" s="102"/>
    </row>
    <row r="15648" spans="1:2">
      <c r="A15648" s="102"/>
      <c r="B15648" s="102"/>
    </row>
    <row r="15649" spans="1:2">
      <c r="A15649" s="102"/>
      <c r="B15649" s="102"/>
    </row>
    <row r="15650" spans="1:2">
      <c r="A15650" s="102"/>
      <c r="B15650" s="102"/>
    </row>
    <row r="15651" spans="1:2">
      <c r="A15651" s="102"/>
      <c r="B15651" s="102"/>
    </row>
    <row r="15652" spans="1:2">
      <c r="A15652" s="102"/>
      <c r="B15652" s="102"/>
    </row>
    <row r="15653" spans="1:2">
      <c r="A15653" s="102"/>
      <c r="B15653" s="102"/>
    </row>
    <row r="15654" spans="1:2">
      <c r="A15654" s="102"/>
      <c r="B15654" s="102"/>
    </row>
    <row r="15655" spans="1:2">
      <c r="A15655" s="102"/>
      <c r="B15655" s="102"/>
    </row>
    <row r="15656" spans="1:2">
      <c r="A15656" s="102"/>
      <c r="B15656" s="102"/>
    </row>
    <row r="15657" spans="1:2">
      <c r="A15657" s="102"/>
      <c r="B15657" s="102"/>
    </row>
    <row r="15658" spans="1:2">
      <c r="A15658" s="102"/>
      <c r="B15658" s="102"/>
    </row>
    <row r="15659" spans="1:2">
      <c r="A15659" s="102"/>
      <c r="B15659" s="102"/>
    </row>
    <row r="15660" spans="1:2">
      <c r="A15660" s="102"/>
      <c r="B15660" s="102"/>
    </row>
    <row r="15661" spans="1:2">
      <c r="A15661" s="102"/>
      <c r="B15661" s="102"/>
    </row>
    <row r="15662" spans="1:2">
      <c r="A15662" s="102"/>
      <c r="B15662" s="102"/>
    </row>
    <row r="15663" spans="1:2">
      <c r="A15663" s="102"/>
      <c r="B15663" s="102"/>
    </row>
    <row r="15664" spans="1:2">
      <c r="A15664" s="102"/>
      <c r="B15664" s="102"/>
    </row>
    <row r="15665" spans="1:2">
      <c r="A15665" s="102"/>
      <c r="B15665" s="102"/>
    </row>
    <row r="15666" spans="1:2">
      <c r="A15666" s="102"/>
      <c r="B15666" s="102"/>
    </row>
    <row r="15667" spans="1:2">
      <c r="A15667" s="102"/>
      <c r="B15667" s="102"/>
    </row>
    <row r="15668" spans="1:2">
      <c r="A15668" s="102"/>
      <c r="B15668" s="102"/>
    </row>
    <row r="15669" spans="1:2">
      <c r="A15669" s="102"/>
      <c r="B15669" s="102"/>
    </row>
    <row r="15670" spans="1:2">
      <c r="A15670" s="102"/>
      <c r="B15670" s="102"/>
    </row>
    <row r="15671" spans="1:2">
      <c r="A15671" s="102"/>
      <c r="B15671" s="102"/>
    </row>
    <row r="15672" spans="1:2">
      <c r="A15672" s="102"/>
      <c r="B15672" s="102"/>
    </row>
    <row r="15673" spans="1:2">
      <c r="A15673" s="102"/>
      <c r="B15673" s="102"/>
    </row>
    <row r="15674" spans="1:2">
      <c r="A15674" s="102"/>
      <c r="B15674" s="102"/>
    </row>
    <row r="15675" spans="1:2">
      <c r="A15675" s="102"/>
      <c r="B15675" s="102"/>
    </row>
    <row r="15676" spans="1:2">
      <c r="A15676" s="102"/>
      <c r="B15676" s="102"/>
    </row>
    <row r="15677" spans="1:2">
      <c r="A15677" s="102"/>
      <c r="B15677" s="102"/>
    </row>
    <row r="15678" spans="1:2">
      <c r="A15678" s="102"/>
      <c r="B15678" s="102"/>
    </row>
    <row r="15679" spans="1:2">
      <c r="A15679" s="102"/>
      <c r="B15679" s="102"/>
    </row>
    <row r="15680" spans="1:2">
      <c r="A15680" s="102"/>
      <c r="B15680" s="102"/>
    </row>
    <row r="15681" spans="1:2">
      <c r="A15681" s="102"/>
      <c r="B15681" s="102"/>
    </row>
    <row r="15682" spans="1:2">
      <c r="A15682" s="102"/>
      <c r="B15682" s="102"/>
    </row>
    <row r="15683" spans="1:2">
      <c r="A15683" s="102"/>
      <c r="B15683" s="102"/>
    </row>
    <row r="15684" spans="1:2">
      <c r="A15684" s="102"/>
      <c r="B15684" s="102"/>
    </row>
    <row r="15685" spans="1:2">
      <c r="A15685" s="102"/>
      <c r="B15685" s="102"/>
    </row>
    <row r="15686" spans="1:2">
      <c r="A15686" s="102"/>
      <c r="B15686" s="102"/>
    </row>
    <row r="15687" spans="1:2">
      <c r="A15687" s="102"/>
      <c r="B15687" s="102"/>
    </row>
    <row r="15688" spans="1:2">
      <c r="A15688" s="102"/>
      <c r="B15688" s="102"/>
    </row>
    <row r="15689" spans="1:2">
      <c r="A15689" s="102"/>
      <c r="B15689" s="102"/>
    </row>
    <row r="15690" spans="1:2">
      <c r="A15690" s="102"/>
      <c r="B15690" s="102"/>
    </row>
    <row r="15691" spans="1:2">
      <c r="A15691" s="102"/>
      <c r="B15691" s="102"/>
    </row>
    <row r="15692" spans="1:2">
      <c r="A15692" s="102"/>
      <c r="B15692" s="102"/>
    </row>
    <row r="15693" spans="1:2">
      <c r="A15693" s="102"/>
      <c r="B15693" s="102"/>
    </row>
    <row r="15694" spans="1:2">
      <c r="A15694" s="102"/>
      <c r="B15694" s="102"/>
    </row>
    <row r="15695" spans="1:2">
      <c r="A15695" s="102"/>
      <c r="B15695" s="102"/>
    </row>
    <row r="15696" spans="1:2">
      <c r="A15696" s="102"/>
      <c r="B15696" s="102"/>
    </row>
    <row r="15697" spans="1:2">
      <c r="A15697" s="102"/>
      <c r="B15697" s="102"/>
    </row>
    <row r="15698" spans="1:2">
      <c r="A15698" s="102"/>
      <c r="B15698" s="102"/>
    </row>
    <row r="15699" spans="1:2">
      <c r="A15699" s="102"/>
      <c r="B15699" s="102"/>
    </row>
    <row r="15700" spans="1:2">
      <c r="A15700" s="102"/>
      <c r="B15700" s="102"/>
    </row>
    <row r="15701" spans="1:2">
      <c r="A15701" s="102"/>
      <c r="B15701" s="102"/>
    </row>
    <row r="15702" spans="1:2">
      <c r="A15702" s="102"/>
      <c r="B15702" s="102"/>
    </row>
    <row r="15703" spans="1:2">
      <c r="A15703" s="102"/>
      <c r="B15703" s="102"/>
    </row>
    <row r="15704" spans="1:2">
      <c r="A15704" s="102"/>
      <c r="B15704" s="102"/>
    </row>
    <row r="15705" spans="1:2">
      <c r="A15705" s="102"/>
      <c r="B15705" s="102"/>
    </row>
    <row r="15706" spans="1:2">
      <c r="A15706" s="102"/>
      <c r="B15706" s="102"/>
    </row>
    <row r="15707" spans="1:2">
      <c r="A15707" s="102"/>
      <c r="B15707" s="102"/>
    </row>
    <row r="15708" spans="1:2">
      <c r="A15708" s="102"/>
      <c r="B15708" s="102"/>
    </row>
    <row r="15709" spans="1:2">
      <c r="A15709" s="102"/>
      <c r="B15709" s="102"/>
    </row>
    <row r="15710" spans="1:2">
      <c r="A15710" s="102"/>
      <c r="B15710" s="102"/>
    </row>
    <row r="15711" spans="1:2">
      <c r="A15711" s="102"/>
      <c r="B15711" s="102"/>
    </row>
    <row r="15712" spans="1:2">
      <c r="A15712" s="102"/>
      <c r="B15712" s="102"/>
    </row>
    <row r="15713" spans="1:2">
      <c r="A15713" s="102"/>
      <c r="B15713" s="102"/>
    </row>
    <row r="15714" spans="1:2">
      <c r="A15714" s="102"/>
      <c r="B15714" s="102"/>
    </row>
    <row r="15715" spans="1:2">
      <c r="A15715" s="102"/>
      <c r="B15715" s="102"/>
    </row>
    <row r="15716" spans="1:2">
      <c r="A15716" s="102"/>
      <c r="B15716" s="102"/>
    </row>
    <row r="15717" spans="1:2">
      <c r="A15717" s="102"/>
      <c r="B15717" s="102"/>
    </row>
    <row r="15718" spans="1:2">
      <c r="A15718" s="102"/>
      <c r="B15718" s="102"/>
    </row>
    <row r="15719" spans="1:2">
      <c r="A15719" s="102"/>
      <c r="B15719" s="102"/>
    </row>
    <row r="15720" spans="1:2">
      <c r="A15720" s="102"/>
      <c r="B15720" s="102"/>
    </row>
    <row r="15721" spans="1:2">
      <c r="A15721" s="102"/>
      <c r="B15721" s="102"/>
    </row>
    <row r="15722" spans="1:2">
      <c r="A15722" s="102"/>
      <c r="B15722" s="102"/>
    </row>
    <row r="15723" spans="1:2">
      <c r="A15723" s="102"/>
      <c r="B15723" s="102"/>
    </row>
    <row r="15724" spans="1:2">
      <c r="A15724" s="102"/>
      <c r="B15724" s="102"/>
    </row>
    <row r="15725" spans="1:2">
      <c r="A15725" s="102"/>
      <c r="B15725" s="102"/>
    </row>
    <row r="15726" spans="1:2">
      <c r="A15726" s="102"/>
      <c r="B15726" s="102"/>
    </row>
    <row r="15727" spans="1:2">
      <c r="A15727" s="102"/>
      <c r="B15727" s="102"/>
    </row>
    <row r="15728" spans="1:2">
      <c r="A15728" s="102"/>
      <c r="B15728" s="102"/>
    </row>
    <row r="15729" spans="1:2">
      <c r="A15729" s="102"/>
      <c r="B15729" s="102"/>
    </row>
    <row r="15730" spans="1:2">
      <c r="A15730" s="102"/>
      <c r="B15730" s="102"/>
    </row>
    <row r="15731" spans="1:2">
      <c r="A15731" s="102"/>
      <c r="B15731" s="102"/>
    </row>
    <row r="15732" spans="1:2">
      <c r="A15732" s="102"/>
      <c r="B15732" s="102"/>
    </row>
    <row r="15733" spans="1:2">
      <c r="A15733" s="102"/>
      <c r="B15733" s="102"/>
    </row>
    <row r="15734" spans="1:2">
      <c r="A15734" s="102"/>
      <c r="B15734" s="102"/>
    </row>
    <row r="15735" spans="1:2">
      <c r="A15735" s="102"/>
      <c r="B15735" s="102"/>
    </row>
    <row r="15736" spans="1:2">
      <c r="A15736" s="102"/>
      <c r="B15736" s="102"/>
    </row>
    <row r="15737" spans="1:2">
      <c r="A15737" s="102"/>
      <c r="B15737" s="102"/>
    </row>
    <row r="15738" spans="1:2">
      <c r="A15738" s="102"/>
      <c r="B15738" s="102"/>
    </row>
    <row r="15739" spans="1:2">
      <c r="A15739" s="102"/>
      <c r="B15739" s="102"/>
    </row>
    <row r="15740" spans="1:2">
      <c r="A15740" s="102"/>
      <c r="B15740" s="102"/>
    </row>
    <row r="15741" spans="1:2">
      <c r="A15741" s="102"/>
      <c r="B15741" s="102"/>
    </row>
    <row r="15742" spans="1:2">
      <c r="A15742" s="102"/>
      <c r="B15742" s="102"/>
    </row>
    <row r="15743" spans="1:2">
      <c r="A15743" s="102"/>
      <c r="B15743" s="102"/>
    </row>
    <row r="15744" spans="1:2">
      <c r="A15744" s="102"/>
      <c r="B15744" s="102"/>
    </row>
    <row r="15745" spans="1:2">
      <c r="A15745" s="102"/>
      <c r="B15745" s="102"/>
    </row>
    <row r="15746" spans="1:2">
      <c r="A15746" s="102"/>
      <c r="B15746" s="102"/>
    </row>
    <row r="15747" spans="1:2">
      <c r="A15747" s="102"/>
      <c r="B15747" s="102"/>
    </row>
    <row r="15748" spans="1:2">
      <c r="A15748" s="102"/>
      <c r="B15748" s="102"/>
    </row>
    <row r="15749" spans="1:2">
      <c r="A15749" s="102"/>
      <c r="B15749" s="102"/>
    </row>
    <row r="15750" spans="1:2">
      <c r="A15750" s="102"/>
      <c r="B15750" s="102"/>
    </row>
    <row r="15751" spans="1:2">
      <c r="A15751" s="102"/>
      <c r="B15751" s="102"/>
    </row>
    <row r="15752" spans="1:2">
      <c r="A15752" s="102"/>
      <c r="B15752" s="102"/>
    </row>
    <row r="15753" spans="1:2">
      <c r="A15753" s="102"/>
      <c r="B15753" s="102"/>
    </row>
    <row r="15754" spans="1:2">
      <c r="A15754" s="102"/>
      <c r="B15754" s="102"/>
    </row>
    <row r="15755" spans="1:2">
      <c r="A15755" s="102"/>
      <c r="B15755" s="102"/>
    </row>
    <row r="15756" spans="1:2">
      <c r="A15756" s="102"/>
      <c r="B15756" s="102"/>
    </row>
    <row r="15757" spans="1:2">
      <c r="A15757" s="102"/>
      <c r="B15757" s="102"/>
    </row>
    <row r="15758" spans="1:2">
      <c r="A15758" s="102"/>
      <c r="B15758" s="102"/>
    </row>
    <row r="15759" spans="1:2">
      <c r="A15759" s="102"/>
      <c r="B15759" s="102"/>
    </row>
    <row r="15760" spans="1:2">
      <c r="A15760" s="102"/>
      <c r="B15760" s="102"/>
    </row>
    <row r="15761" spans="1:2">
      <c r="A15761" s="102"/>
      <c r="B15761" s="102"/>
    </row>
    <row r="15762" spans="1:2">
      <c r="A15762" s="102"/>
      <c r="B15762" s="102"/>
    </row>
    <row r="15763" spans="1:2">
      <c r="A15763" s="102"/>
      <c r="B15763" s="102"/>
    </row>
    <row r="15764" spans="1:2">
      <c r="A15764" s="102"/>
      <c r="B15764" s="102"/>
    </row>
    <row r="15765" spans="1:2">
      <c r="A15765" s="102"/>
      <c r="B15765" s="102"/>
    </row>
    <row r="15766" spans="1:2">
      <c r="A15766" s="102"/>
      <c r="B15766" s="102"/>
    </row>
    <row r="15767" spans="1:2">
      <c r="A15767" s="102"/>
      <c r="B15767" s="102"/>
    </row>
    <row r="15768" spans="1:2">
      <c r="A15768" s="102"/>
      <c r="B15768" s="102"/>
    </row>
    <row r="15769" spans="1:2">
      <c r="A15769" s="102"/>
      <c r="B15769" s="102"/>
    </row>
    <row r="15770" spans="1:2">
      <c r="A15770" s="102"/>
      <c r="B15770" s="102"/>
    </row>
    <row r="15771" spans="1:2">
      <c r="A15771" s="102"/>
      <c r="B15771" s="102"/>
    </row>
    <row r="15772" spans="1:2">
      <c r="A15772" s="102"/>
      <c r="B15772" s="102"/>
    </row>
    <row r="15773" spans="1:2">
      <c r="A15773" s="102"/>
      <c r="B15773" s="102"/>
    </row>
    <row r="15774" spans="1:2">
      <c r="A15774" s="102"/>
      <c r="B15774" s="102"/>
    </row>
    <row r="15775" spans="1:2">
      <c r="A15775" s="102"/>
      <c r="B15775" s="102"/>
    </row>
    <row r="15776" spans="1:2">
      <c r="A15776" s="102"/>
      <c r="B15776" s="102"/>
    </row>
    <row r="15777" spans="1:2">
      <c r="A15777" s="102"/>
      <c r="B15777" s="102"/>
    </row>
    <row r="15778" spans="1:2">
      <c r="A15778" s="102"/>
      <c r="B15778" s="102"/>
    </row>
    <row r="15779" spans="1:2">
      <c r="A15779" s="102"/>
      <c r="B15779" s="102"/>
    </row>
    <row r="15780" spans="1:2">
      <c r="A15780" s="102"/>
      <c r="B15780" s="102"/>
    </row>
    <row r="15781" spans="1:2">
      <c r="A15781" s="102"/>
      <c r="B15781" s="102"/>
    </row>
    <row r="15782" spans="1:2">
      <c r="A15782" s="102"/>
      <c r="B15782" s="102"/>
    </row>
    <row r="15783" spans="1:2">
      <c r="A15783" s="102"/>
      <c r="B15783" s="102"/>
    </row>
    <row r="15784" spans="1:2">
      <c r="A15784" s="102"/>
      <c r="B15784" s="102"/>
    </row>
    <row r="15785" spans="1:2">
      <c r="A15785" s="102"/>
      <c r="B15785" s="102"/>
    </row>
    <row r="15786" spans="1:2">
      <c r="A15786" s="102"/>
      <c r="B15786" s="102"/>
    </row>
    <row r="15787" spans="1:2">
      <c r="A15787" s="102"/>
      <c r="B15787" s="102"/>
    </row>
    <row r="15788" spans="1:2">
      <c r="A15788" s="102"/>
      <c r="B15788" s="102"/>
    </row>
    <row r="15789" spans="1:2">
      <c r="A15789" s="102"/>
      <c r="B15789" s="102"/>
    </row>
    <row r="15790" spans="1:2">
      <c r="A15790" s="102"/>
      <c r="B15790" s="102"/>
    </row>
    <row r="15791" spans="1:2">
      <c r="A15791" s="102"/>
      <c r="B15791" s="102"/>
    </row>
    <row r="15792" spans="1:2">
      <c r="A15792" s="102"/>
      <c r="B15792" s="102"/>
    </row>
    <row r="15793" spans="1:2">
      <c r="A15793" s="102"/>
      <c r="B15793" s="102"/>
    </row>
    <row r="15794" spans="1:2">
      <c r="A15794" s="102"/>
      <c r="B15794" s="102"/>
    </row>
    <row r="15795" spans="1:2">
      <c r="A15795" s="102"/>
      <c r="B15795" s="102"/>
    </row>
    <row r="15796" spans="1:2">
      <c r="A15796" s="102"/>
      <c r="B15796" s="102"/>
    </row>
    <row r="15797" spans="1:2">
      <c r="A15797" s="102"/>
      <c r="B15797" s="102"/>
    </row>
    <row r="15798" spans="1:2">
      <c r="A15798" s="102"/>
      <c r="B15798" s="102"/>
    </row>
    <row r="15799" spans="1:2">
      <c r="A15799" s="102"/>
      <c r="B15799" s="102"/>
    </row>
    <row r="15800" spans="1:2">
      <c r="A15800" s="102"/>
      <c r="B15800" s="102"/>
    </row>
    <row r="15801" spans="1:2">
      <c r="A15801" s="102"/>
      <c r="B15801" s="102"/>
    </row>
    <row r="15802" spans="1:2">
      <c r="A15802" s="102"/>
      <c r="B15802" s="102"/>
    </row>
    <row r="15803" spans="1:2">
      <c r="A15803" s="102"/>
      <c r="B15803" s="102"/>
    </row>
    <row r="15804" spans="1:2">
      <c r="A15804" s="102"/>
      <c r="B15804" s="102"/>
    </row>
    <row r="15805" spans="1:2">
      <c r="A15805" s="102"/>
      <c r="B15805" s="102"/>
    </row>
    <row r="15806" spans="1:2">
      <c r="A15806" s="102"/>
      <c r="B15806" s="102"/>
    </row>
    <row r="15807" spans="1:2">
      <c r="A15807" s="102"/>
      <c r="B15807" s="102"/>
    </row>
    <row r="15808" spans="1:2">
      <c r="A15808" s="102"/>
      <c r="B15808" s="102"/>
    </row>
    <row r="15809" spans="1:2">
      <c r="A15809" s="102"/>
      <c r="B15809" s="102"/>
    </row>
    <row r="15810" spans="1:2">
      <c r="A15810" s="102"/>
      <c r="B15810" s="102"/>
    </row>
    <row r="15811" spans="1:2">
      <c r="A15811" s="102"/>
      <c r="B15811" s="102"/>
    </row>
    <row r="15812" spans="1:2">
      <c r="A15812" s="102"/>
      <c r="B15812" s="102"/>
    </row>
    <row r="15813" spans="1:2">
      <c r="A15813" s="102"/>
      <c r="B15813" s="102"/>
    </row>
    <row r="15814" spans="1:2">
      <c r="A15814" s="102"/>
      <c r="B15814" s="102"/>
    </row>
    <row r="15815" spans="1:2">
      <c r="A15815" s="102"/>
      <c r="B15815" s="102"/>
    </row>
    <row r="15816" spans="1:2">
      <c r="A15816" s="102"/>
      <c r="B15816" s="102"/>
    </row>
    <row r="15817" spans="1:2">
      <c r="A15817" s="102"/>
      <c r="B15817" s="102"/>
    </row>
    <row r="15818" spans="1:2">
      <c r="A15818" s="102"/>
      <c r="B15818" s="102"/>
    </row>
    <row r="15819" spans="1:2">
      <c r="A15819" s="102"/>
      <c r="B15819" s="102"/>
    </row>
    <row r="15820" spans="1:2">
      <c r="A15820" s="102"/>
      <c r="B15820" s="102"/>
    </row>
    <row r="15821" spans="1:2">
      <c r="A15821" s="102"/>
      <c r="B15821" s="102"/>
    </row>
    <row r="15822" spans="1:2">
      <c r="A15822" s="102"/>
      <c r="B15822" s="102"/>
    </row>
    <row r="15823" spans="1:2">
      <c r="A15823" s="102"/>
      <c r="B15823" s="102"/>
    </row>
    <row r="15824" spans="1:2">
      <c r="A15824" s="102"/>
      <c r="B15824" s="102"/>
    </row>
    <row r="15825" spans="1:2">
      <c r="A15825" s="102"/>
      <c r="B15825" s="102"/>
    </row>
    <row r="15826" spans="1:2">
      <c r="A15826" s="102"/>
      <c r="B15826" s="102"/>
    </row>
    <row r="15827" spans="1:2">
      <c r="A15827" s="102"/>
      <c r="B15827" s="102"/>
    </row>
    <row r="15828" spans="1:2">
      <c r="A15828" s="102"/>
      <c r="B15828" s="102"/>
    </row>
    <row r="15829" spans="1:2">
      <c r="A15829" s="102"/>
      <c r="B15829" s="102"/>
    </row>
    <row r="15830" spans="1:2">
      <c r="A15830" s="102"/>
      <c r="B15830" s="102"/>
    </row>
    <row r="15831" spans="1:2">
      <c r="A15831" s="102"/>
      <c r="B15831" s="102"/>
    </row>
    <row r="15832" spans="1:2">
      <c r="A15832" s="102"/>
      <c r="B15832" s="102"/>
    </row>
    <row r="15833" spans="1:2">
      <c r="A15833" s="102"/>
      <c r="B15833" s="102"/>
    </row>
    <row r="15834" spans="1:2">
      <c r="A15834" s="102"/>
      <c r="B15834" s="102"/>
    </row>
    <row r="15835" spans="1:2">
      <c r="A15835" s="102"/>
      <c r="B15835" s="102"/>
    </row>
    <row r="15836" spans="1:2">
      <c r="A15836" s="102"/>
      <c r="B15836" s="102"/>
    </row>
    <row r="15837" spans="1:2">
      <c r="A15837" s="102"/>
      <c r="B15837" s="102"/>
    </row>
    <row r="15838" spans="1:2">
      <c r="A15838" s="102"/>
      <c r="B15838" s="102"/>
    </row>
    <row r="15839" spans="1:2">
      <c r="A15839" s="102"/>
      <c r="B15839" s="102"/>
    </row>
    <row r="15840" spans="1:2">
      <c r="A15840" s="102"/>
      <c r="B15840" s="102"/>
    </row>
    <row r="15841" spans="1:2">
      <c r="A15841" s="102"/>
      <c r="B15841" s="102"/>
    </row>
    <row r="15842" spans="1:2">
      <c r="A15842" s="102"/>
      <c r="B15842" s="102"/>
    </row>
    <row r="15843" spans="1:2">
      <c r="A15843" s="102"/>
      <c r="B15843" s="102"/>
    </row>
    <row r="15844" spans="1:2">
      <c r="A15844" s="102"/>
      <c r="B15844" s="102"/>
    </row>
    <row r="15845" spans="1:2">
      <c r="A15845" s="102"/>
      <c r="B15845" s="102"/>
    </row>
    <row r="15846" spans="1:2">
      <c r="A15846" s="102"/>
      <c r="B15846" s="102"/>
    </row>
    <row r="15847" spans="1:2">
      <c r="A15847" s="102"/>
      <c r="B15847" s="102"/>
    </row>
    <row r="15848" spans="1:2">
      <c r="A15848" s="102"/>
      <c r="B15848" s="102"/>
    </row>
    <row r="15849" spans="1:2">
      <c r="A15849" s="102"/>
      <c r="B15849" s="102"/>
    </row>
    <row r="15850" spans="1:2">
      <c r="A15850" s="102"/>
      <c r="B15850" s="102"/>
    </row>
    <row r="15851" spans="1:2">
      <c r="A15851" s="102"/>
      <c r="B15851" s="102"/>
    </row>
    <row r="15852" spans="1:2">
      <c r="A15852" s="102"/>
      <c r="B15852" s="102"/>
    </row>
    <row r="15853" spans="1:2">
      <c r="A15853" s="102"/>
      <c r="B15853" s="102"/>
    </row>
    <row r="15854" spans="1:2">
      <c r="A15854" s="102"/>
      <c r="B15854" s="102"/>
    </row>
    <row r="15855" spans="1:2">
      <c r="A15855" s="102"/>
      <c r="B15855" s="102"/>
    </row>
    <row r="15856" spans="1:2">
      <c r="A15856" s="102"/>
      <c r="B15856" s="102"/>
    </row>
    <row r="15857" spans="1:2">
      <c r="A15857" s="102"/>
      <c r="B15857" s="102"/>
    </row>
    <row r="15858" spans="1:2">
      <c r="A15858" s="102"/>
      <c r="B15858" s="102"/>
    </row>
    <row r="15859" spans="1:2">
      <c r="A15859" s="102"/>
      <c r="B15859" s="102"/>
    </row>
    <row r="15860" spans="1:2">
      <c r="A15860" s="102"/>
      <c r="B15860" s="102"/>
    </row>
    <row r="15861" spans="1:2">
      <c r="A15861" s="102"/>
      <c r="B15861" s="102"/>
    </row>
    <row r="15862" spans="1:2">
      <c r="A15862" s="102"/>
      <c r="B15862" s="102"/>
    </row>
    <row r="15863" spans="1:2">
      <c r="A15863" s="102"/>
      <c r="B15863" s="102"/>
    </row>
    <row r="15864" spans="1:2">
      <c r="A15864" s="102"/>
      <c r="B15864" s="102"/>
    </row>
    <row r="15865" spans="1:2">
      <c r="A15865" s="102"/>
      <c r="B15865" s="102"/>
    </row>
    <row r="15866" spans="1:2">
      <c r="A15866" s="102"/>
      <c r="B15866" s="102"/>
    </row>
    <row r="15867" spans="1:2">
      <c r="A15867" s="102"/>
      <c r="B15867" s="102"/>
    </row>
    <row r="15868" spans="1:2">
      <c r="A15868" s="102"/>
      <c r="B15868" s="102"/>
    </row>
    <row r="15869" spans="1:2">
      <c r="A15869" s="102"/>
      <c r="B15869" s="102"/>
    </row>
    <row r="15870" spans="1:2">
      <c r="A15870" s="102"/>
      <c r="B15870" s="102"/>
    </row>
    <row r="15871" spans="1:2">
      <c r="A15871" s="102"/>
      <c r="B15871" s="102"/>
    </row>
    <row r="15872" spans="1:2">
      <c r="A15872" s="102"/>
      <c r="B15872" s="102"/>
    </row>
    <row r="15873" spans="1:2">
      <c r="A15873" s="102"/>
      <c r="B15873" s="102"/>
    </row>
    <row r="15874" spans="1:2">
      <c r="A15874" s="102"/>
      <c r="B15874" s="102"/>
    </row>
    <row r="15875" spans="1:2">
      <c r="A15875" s="102"/>
      <c r="B15875" s="102"/>
    </row>
    <row r="15876" spans="1:2">
      <c r="A15876" s="102"/>
      <c r="B15876" s="102"/>
    </row>
    <row r="15877" spans="1:2">
      <c r="A15877" s="102"/>
      <c r="B15877" s="102"/>
    </row>
    <row r="15878" spans="1:2">
      <c r="A15878" s="102"/>
      <c r="B15878" s="102"/>
    </row>
    <row r="15879" spans="1:2">
      <c r="A15879" s="102"/>
      <c r="B15879" s="102"/>
    </row>
    <row r="15880" spans="1:2">
      <c r="A15880" s="102"/>
      <c r="B15880" s="102"/>
    </row>
    <row r="15881" spans="1:2">
      <c r="A15881" s="102"/>
      <c r="B15881" s="102"/>
    </row>
    <row r="15882" spans="1:2">
      <c r="A15882" s="102"/>
      <c r="B15882" s="102"/>
    </row>
    <row r="15883" spans="1:2">
      <c r="A15883" s="102"/>
      <c r="B15883" s="102"/>
    </row>
    <row r="15884" spans="1:2">
      <c r="A15884" s="102"/>
      <c r="B15884" s="102"/>
    </row>
    <row r="15885" spans="1:2">
      <c r="A15885" s="102"/>
      <c r="B15885" s="102"/>
    </row>
    <row r="15886" spans="1:2">
      <c r="A15886" s="102"/>
      <c r="B15886" s="102"/>
    </row>
    <row r="15887" spans="1:2">
      <c r="A15887" s="102"/>
      <c r="B15887" s="102"/>
    </row>
    <row r="15888" spans="1:2">
      <c r="A15888" s="102"/>
      <c r="B15888" s="102"/>
    </row>
    <row r="15889" spans="1:2">
      <c r="A15889" s="102"/>
      <c r="B15889" s="102"/>
    </row>
    <row r="15890" spans="1:2">
      <c r="A15890" s="102"/>
      <c r="B15890" s="102"/>
    </row>
    <row r="15891" spans="1:2">
      <c r="A15891" s="102"/>
      <c r="B15891" s="102"/>
    </row>
    <row r="15892" spans="1:2">
      <c r="A15892" s="102"/>
      <c r="B15892" s="102"/>
    </row>
    <row r="15893" spans="1:2">
      <c r="A15893" s="102"/>
      <c r="B15893" s="102"/>
    </row>
    <row r="15894" spans="1:2">
      <c r="A15894" s="102"/>
      <c r="B15894" s="102"/>
    </row>
    <row r="15895" spans="1:2">
      <c r="A15895" s="102"/>
      <c r="B15895" s="102"/>
    </row>
    <row r="15896" spans="1:2">
      <c r="A15896" s="102"/>
      <c r="B15896" s="102"/>
    </row>
    <row r="15897" spans="1:2">
      <c r="A15897" s="102"/>
      <c r="B15897" s="102"/>
    </row>
    <row r="15898" spans="1:2">
      <c r="A15898" s="102"/>
      <c r="B15898" s="102"/>
    </row>
    <row r="15899" spans="1:2">
      <c r="A15899" s="102"/>
      <c r="B15899" s="102"/>
    </row>
    <row r="15900" spans="1:2">
      <c r="A15900" s="102"/>
      <c r="B15900" s="102"/>
    </row>
    <row r="15901" spans="1:2">
      <c r="A15901" s="102"/>
      <c r="B15901" s="102"/>
    </row>
    <row r="15902" spans="1:2">
      <c r="A15902" s="102"/>
      <c r="B15902" s="102"/>
    </row>
    <row r="15903" spans="1:2">
      <c r="A15903" s="102"/>
      <c r="B15903" s="102"/>
    </row>
    <row r="15904" spans="1:2">
      <c r="A15904" s="102"/>
      <c r="B15904" s="102"/>
    </row>
    <row r="15905" spans="1:2">
      <c r="A15905" s="102"/>
      <c r="B15905" s="102"/>
    </row>
    <row r="15906" spans="1:2">
      <c r="A15906" s="102"/>
      <c r="B15906" s="102"/>
    </row>
    <row r="15907" spans="1:2">
      <c r="A15907" s="102"/>
      <c r="B15907" s="102"/>
    </row>
    <row r="15908" spans="1:2">
      <c r="A15908" s="102"/>
      <c r="B15908" s="102"/>
    </row>
    <row r="15909" spans="1:2">
      <c r="A15909" s="102"/>
      <c r="B15909" s="102"/>
    </row>
    <row r="15910" spans="1:2">
      <c r="A15910" s="102"/>
      <c r="B15910" s="102"/>
    </row>
    <row r="15911" spans="1:2">
      <c r="A15911" s="102"/>
      <c r="B15911" s="102"/>
    </row>
    <row r="15912" spans="1:2">
      <c r="A15912" s="102"/>
      <c r="B15912" s="102"/>
    </row>
    <row r="15913" spans="1:2">
      <c r="A15913" s="102"/>
      <c r="B15913" s="102"/>
    </row>
    <row r="15914" spans="1:2">
      <c r="A15914" s="102"/>
      <c r="B15914" s="102"/>
    </row>
    <row r="15915" spans="1:2">
      <c r="A15915" s="102"/>
      <c r="B15915" s="102"/>
    </row>
    <row r="15916" spans="1:2">
      <c r="A15916" s="102"/>
      <c r="B15916" s="102"/>
    </row>
    <row r="15917" spans="1:2">
      <c r="A15917" s="102"/>
      <c r="B15917" s="102"/>
    </row>
    <row r="15918" spans="1:2">
      <c r="A15918" s="102"/>
      <c r="B15918" s="102"/>
    </row>
    <row r="15919" spans="1:2">
      <c r="A15919" s="102"/>
      <c r="B15919" s="102"/>
    </row>
    <row r="15920" spans="1:2">
      <c r="A15920" s="102"/>
      <c r="B15920" s="102"/>
    </row>
    <row r="15921" spans="1:2">
      <c r="A15921" s="102"/>
      <c r="B15921" s="102"/>
    </row>
    <row r="15922" spans="1:2">
      <c r="A15922" s="102"/>
      <c r="B15922" s="102"/>
    </row>
    <row r="15923" spans="1:2">
      <c r="A15923" s="102"/>
      <c r="B15923" s="102"/>
    </row>
    <row r="15924" spans="1:2">
      <c r="A15924" s="102"/>
      <c r="B15924" s="102"/>
    </row>
    <row r="15925" spans="1:2">
      <c r="A15925" s="102"/>
      <c r="B15925" s="102"/>
    </row>
    <row r="15926" spans="1:2">
      <c r="A15926" s="102"/>
      <c r="B15926" s="102"/>
    </row>
    <row r="15927" spans="1:2">
      <c r="A15927" s="102"/>
      <c r="B15927" s="102"/>
    </row>
    <row r="15928" spans="1:2">
      <c r="A15928" s="102"/>
      <c r="B15928" s="102"/>
    </row>
    <row r="15929" spans="1:2">
      <c r="A15929" s="102"/>
      <c r="B15929" s="102"/>
    </row>
    <row r="15930" spans="1:2">
      <c r="A15930" s="102"/>
      <c r="B15930" s="102"/>
    </row>
    <row r="15931" spans="1:2">
      <c r="A15931" s="102"/>
      <c r="B15931" s="102"/>
    </row>
    <row r="15932" spans="1:2">
      <c r="A15932" s="102"/>
      <c r="B15932" s="102"/>
    </row>
    <row r="15933" spans="1:2">
      <c r="A15933" s="102"/>
      <c r="B15933" s="102"/>
    </row>
    <row r="15934" spans="1:2">
      <c r="A15934" s="102"/>
      <c r="B15934" s="102"/>
    </row>
    <row r="15935" spans="1:2">
      <c r="A15935" s="102"/>
      <c r="B15935" s="102"/>
    </row>
    <row r="15936" spans="1:2">
      <c r="A15936" s="102"/>
      <c r="B15936" s="102"/>
    </row>
    <row r="15937" spans="1:2">
      <c r="A15937" s="102"/>
      <c r="B15937" s="102"/>
    </row>
    <row r="15938" spans="1:2">
      <c r="A15938" s="102"/>
      <c r="B15938" s="102"/>
    </row>
    <row r="15939" spans="1:2">
      <c r="A15939" s="102"/>
      <c r="B15939" s="102"/>
    </row>
    <row r="15940" spans="1:2">
      <c r="A15940" s="102"/>
      <c r="B15940" s="102"/>
    </row>
    <row r="15941" spans="1:2">
      <c r="A15941" s="102"/>
      <c r="B15941" s="102"/>
    </row>
    <row r="15942" spans="1:2">
      <c r="A15942" s="102"/>
      <c r="B15942" s="102"/>
    </row>
    <row r="15943" spans="1:2">
      <c r="A15943" s="102"/>
      <c r="B15943" s="102"/>
    </row>
    <row r="15944" spans="1:2">
      <c r="A15944" s="102"/>
      <c r="B15944" s="102"/>
    </row>
    <row r="15945" spans="1:2">
      <c r="A15945" s="102"/>
      <c r="B15945" s="102"/>
    </row>
    <row r="15946" spans="1:2">
      <c r="A15946" s="102"/>
      <c r="B15946" s="102"/>
    </row>
    <row r="15947" spans="1:2">
      <c r="A15947" s="102"/>
      <c r="B15947" s="102"/>
    </row>
    <row r="15948" spans="1:2">
      <c r="A15948" s="102"/>
      <c r="B15948" s="102"/>
    </row>
    <row r="15949" spans="1:2">
      <c r="A15949" s="102"/>
      <c r="B15949" s="102"/>
    </row>
    <row r="15950" spans="1:2">
      <c r="A15950" s="102"/>
      <c r="B15950" s="102"/>
    </row>
    <row r="15951" spans="1:2">
      <c r="A15951" s="102"/>
      <c r="B15951" s="102"/>
    </row>
    <row r="15952" spans="1:2">
      <c r="A15952" s="102"/>
      <c r="B15952" s="102"/>
    </row>
    <row r="15953" spans="1:2">
      <c r="A15953" s="102"/>
      <c r="B15953" s="102"/>
    </row>
    <row r="15954" spans="1:2">
      <c r="A15954" s="102"/>
      <c r="B15954" s="102"/>
    </row>
    <row r="15955" spans="1:2">
      <c r="A15955" s="102"/>
      <c r="B15955" s="102"/>
    </row>
    <row r="15956" spans="1:2">
      <c r="A15956" s="102"/>
      <c r="B15956" s="102"/>
    </row>
    <row r="15957" spans="1:2">
      <c r="A15957" s="102"/>
      <c r="B15957" s="102"/>
    </row>
    <row r="15958" spans="1:2">
      <c r="A15958" s="102"/>
      <c r="B15958" s="102"/>
    </row>
    <row r="15959" spans="1:2">
      <c r="A15959" s="102"/>
      <c r="B15959" s="102"/>
    </row>
    <row r="15960" spans="1:2">
      <c r="A15960" s="102"/>
      <c r="B15960" s="102"/>
    </row>
    <row r="15961" spans="1:2">
      <c r="A15961" s="102"/>
      <c r="B15961" s="102"/>
    </row>
    <row r="15962" spans="1:2">
      <c r="A15962" s="102"/>
      <c r="B15962" s="102"/>
    </row>
    <row r="15963" spans="1:2">
      <c r="A15963" s="102"/>
      <c r="B15963" s="102"/>
    </row>
    <row r="15964" spans="1:2">
      <c r="A15964" s="102"/>
      <c r="B15964" s="102"/>
    </row>
    <row r="15965" spans="1:2">
      <c r="A15965" s="102"/>
      <c r="B15965" s="102"/>
    </row>
    <row r="15966" spans="1:2">
      <c r="A15966" s="102"/>
      <c r="B15966" s="102"/>
    </row>
    <row r="15967" spans="1:2">
      <c r="A15967" s="102"/>
      <c r="B15967" s="102"/>
    </row>
    <row r="15968" spans="1:2">
      <c r="A15968" s="102"/>
      <c r="B15968" s="102"/>
    </row>
    <row r="15969" spans="1:2">
      <c r="A15969" s="102"/>
      <c r="B15969" s="102"/>
    </row>
    <row r="15970" spans="1:2">
      <c r="A15970" s="102"/>
      <c r="B15970" s="102"/>
    </row>
    <row r="15971" spans="1:2">
      <c r="A15971" s="102"/>
      <c r="B15971" s="102"/>
    </row>
    <row r="15972" spans="1:2">
      <c r="A15972" s="102"/>
      <c r="B15972" s="102"/>
    </row>
    <row r="15973" spans="1:2">
      <c r="A15973" s="102"/>
      <c r="B15973" s="102"/>
    </row>
    <row r="15974" spans="1:2">
      <c r="A15974" s="102"/>
      <c r="B15974" s="102"/>
    </row>
    <row r="15975" spans="1:2">
      <c r="A15975" s="102"/>
      <c r="B15975" s="102"/>
    </row>
    <row r="15976" spans="1:2">
      <c r="A15976" s="102"/>
      <c r="B15976" s="102"/>
    </row>
    <row r="15977" spans="1:2">
      <c r="A15977" s="102"/>
      <c r="B15977" s="102"/>
    </row>
    <row r="15978" spans="1:2">
      <c r="A15978" s="102"/>
      <c r="B15978" s="102"/>
    </row>
    <row r="15979" spans="1:2">
      <c r="A15979" s="102"/>
      <c r="B15979" s="102"/>
    </row>
    <row r="15980" spans="1:2">
      <c r="A15980" s="102"/>
      <c r="B15980" s="102"/>
    </row>
    <row r="15981" spans="1:2">
      <c r="A15981" s="102"/>
      <c r="B15981" s="102"/>
    </row>
    <row r="15982" spans="1:2">
      <c r="A15982" s="102"/>
      <c r="B15982" s="102"/>
    </row>
    <row r="15983" spans="1:2">
      <c r="A15983" s="102"/>
      <c r="B15983" s="102"/>
    </row>
    <row r="15984" spans="1:2">
      <c r="A15984" s="102"/>
      <c r="B15984" s="102"/>
    </row>
    <row r="15985" spans="1:2">
      <c r="A15985" s="102"/>
      <c r="B15985" s="102"/>
    </row>
    <row r="15986" spans="1:2">
      <c r="A15986" s="102"/>
      <c r="B15986" s="102"/>
    </row>
    <row r="15987" spans="1:2">
      <c r="A15987" s="102"/>
      <c r="B15987" s="102"/>
    </row>
    <row r="15988" spans="1:2">
      <c r="A15988" s="102"/>
      <c r="B15988" s="102"/>
    </row>
    <row r="15989" spans="1:2">
      <c r="A15989" s="102"/>
      <c r="B15989" s="102"/>
    </row>
    <row r="15990" spans="1:2">
      <c r="A15990" s="102"/>
      <c r="B15990" s="102"/>
    </row>
    <row r="15991" spans="1:2">
      <c r="A15991" s="102"/>
      <c r="B15991" s="102"/>
    </row>
    <row r="15992" spans="1:2">
      <c r="A15992" s="102"/>
      <c r="B15992" s="102"/>
    </row>
    <row r="15993" spans="1:2">
      <c r="A15993" s="102"/>
      <c r="B15993" s="102"/>
    </row>
    <row r="15994" spans="1:2">
      <c r="A15994" s="102"/>
      <c r="B15994" s="102"/>
    </row>
    <row r="15995" spans="1:2">
      <c r="A15995" s="102"/>
      <c r="B15995" s="102"/>
    </row>
    <row r="15996" spans="1:2">
      <c r="A15996" s="102"/>
      <c r="B15996" s="102"/>
    </row>
    <row r="15997" spans="1:2">
      <c r="A15997" s="102"/>
      <c r="B15997" s="102"/>
    </row>
    <row r="15998" spans="1:2">
      <c r="A15998" s="102"/>
      <c r="B15998" s="102"/>
    </row>
    <row r="15999" spans="1:2">
      <c r="A15999" s="102"/>
      <c r="B15999" s="102"/>
    </row>
    <row r="16000" spans="1:2">
      <c r="A16000" s="102"/>
      <c r="B16000" s="102"/>
    </row>
    <row r="16001" spans="1:2">
      <c r="A16001" s="102"/>
      <c r="B16001" s="102"/>
    </row>
    <row r="16002" spans="1:2">
      <c r="A16002" s="102"/>
      <c r="B16002" s="102"/>
    </row>
    <row r="16003" spans="1:2">
      <c r="A16003" s="102"/>
      <c r="B16003" s="102"/>
    </row>
    <row r="16004" spans="1:2">
      <c r="A16004" s="102"/>
      <c r="B16004" s="102"/>
    </row>
    <row r="16005" spans="1:2">
      <c r="A16005" s="102"/>
      <c r="B16005" s="102"/>
    </row>
    <row r="16006" spans="1:2">
      <c r="A16006" s="102"/>
      <c r="B16006" s="102"/>
    </row>
    <row r="16007" spans="1:2">
      <c r="A16007" s="102"/>
      <c r="B16007" s="102"/>
    </row>
    <row r="16008" spans="1:2">
      <c r="A16008" s="102"/>
      <c r="B16008" s="102"/>
    </row>
    <row r="16009" spans="1:2">
      <c r="A16009" s="102"/>
      <c r="B16009" s="102"/>
    </row>
    <row r="16010" spans="1:2">
      <c r="A16010" s="102"/>
      <c r="B16010" s="102"/>
    </row>
    <row r="16011" spans="1:2">
      <c r="A16011" s="102"/>
      <c r="B16011" s="102"/>
    </row>
    <row r="16012" spans="1:2">
      <c r="A16012" s="102"/>
      <c r="B16012" s="102"/>
    </row>
    <row r="16013" spans="1:2">
      <c r="A16013" s="102"/>
      <c r="B16013" s="102"/>
    </row>
    <row r="16014" spans="1:2">
      <c r="A16014" s="102"/>
      <c r="B16014" s="102"/>
    </row>
    <row r="16015" spans="1:2">
      <c r="A16015" s="102"/>
      <c r="B16015" s="102"/>
    </row>
    <row r="16016" spans="1:2">
      <c r="A16016" s="102"/>
      <c r="B16016" s="102"/>
    </row>
    <row r="16017" spans="1:2">
      <c r="A16017" s="102"/>
      <c r="B16017" s="102"/>
    </row>
    <row r="16018" spans="1:2">
      <c r="A16018" s="102"/>
      <c r="B16018" s="102"/>
    </row>
    <row r="16019" spans="1:2">
      <c r="A16019" s="102"/>
      <c r="B16019" s="102"/>
    </row>
    <row r="16020" spans="1:2">
      <c r="A16020" s="102"/>
      <c r="B16020" s="102"/>
    </row>
    <row r="16021" spans="1:2">
      <c r="A16021" s="102"/>
      <c r="B16021" s="102"/>
    </row>
    <row r="16022" spans="1:2">
      <c r="A16022" s="102"/>
      <c r="B16022" s="102"/>
    </row>
    <row r="16023" spans="1:2">
      <c r="A16023" s="102"/>
      <c r="B16023" s="102"/>
    </row>
    <row r="16024" spans="1:2">
      <c r="A16024" s="102"/>
      <c r="B16024" s="102"/>
    </row>
    <row r="16025" spans="1:2">
      <c r="A16025" s="102"/>
      <c r="B16025" s="102"/>
    </row>
    <row r="16026" spans="1:2">
      <c r="A16026" s="102"/>
      <c r="B16026" s="102"/>
    </row>
    <row r="16027" spans="1:2">
      <c r="A16027" s="102"/>
      <c r="B16027" s="102"/>
    </row>
    <row r="16028" spans="1:2">
      <c r="A16028" s="102"/>
      <c r="B16028" s="102"/>
    </row>
    <row r="16029" spans="1:2">
      <c r="A16029" s="102"/>
      <c r="B16029" s="102"/>
    </row>
    <row r="16030" spans="1:2">
      <c r="A16030" s="102"/>
      <c r="B16030" s="102"/>
    </row>
    <row r="16031" spans="1:2">
      <c r="A16031" s="102"/>
      <c r="B16031" s="102"/>
    </row>
    <row r="16032" spans="1:2">
      <c r="A16032" s="102"/>
      <c r="B16032" s="102"/>
    </row>
    <row r="16033" spans="1:2">
      <c r="A16033" s="102"/>
      <c r="B16033" s="102"/>
    </row>
    <row r="16034" spans="1:2">
      <c r="A16034" s="102"/>
      <c r="B16034" s="102"/>
    </row>
    <row r="16035" spans="1:2">
      <c r="A16035" s="102"/>
      <c r="B16035" s="102"/>
    </row>
    <row r="16036" spans="1:2">
      <c r="A16036" s="102"/>
      <c r="B16036" s="102"/>
    </row>
    <row r="16037" spans="1:2">
      <c r="A16037" s="102"/>
      <c r="B16037" s="102"/>
    </row>
    <row r="16038" spans="1:2">
      <c r="A16038" s="102"/>
      <c r="B16038" s="102"/>
    </row>
    <row r="16039" spans="1:2">
      <c r="A16039" s="102"/>
      <c r="B16039" s="102"/>
    </row>
    <row r="16040" spans="1:2">
      <c r="A16040" s="102"/>
      <c r="B16040" s="102"/>
    </row>
    <row r="16041" spans="1:2">
      <c r="A16041" s="102"/>
      <c r="B16041" s="102"/>
    </row>
    <row r="16042" spans="1:2">
      <c r="A16042" s="102"/>
      <c r="B16042" s="102"/>
    </row>
    <row r="16043" spans="1:2">
      <c r="A16043" s="102"/>
      <c r="B16043" s="102"/>
    </row>
    <row r="16044" spans="1:2">
      <c r="A16044" s="102"/>
      <c r="B16044" s="102"/>
    </row>
    <row r="16045" spans="1:2">
      <c r="A16045" s="102"/>
      <c r="B16045" s="102"/>
    </row>
    <row r="16046" spans="1:2">
      <c r="A16046" s="102"/>
      <c r="B16046" s="102"/>
    </row>
    <row r="16047" spans="1:2">
      <c r="A16047" s="102"/>
      <c r="B16047" s="102"/>
    </row>
    <row r="16048" spans="1:2">
      <c r="A16048" s="102"/>
      <c r="B16048" s="102"/>
    </row>
    <row r="16049" spans="1:2">
      <c r="A16049" s="102"/>
      <c r="B16049" s="102"/>
    </row>
    <row r="16050" spans="1:2">
      <c r="A16050" s="102"/>
      <c r="B16050" s="102"/>
    </row>
    <row r="16051" spans="1:2">
      <c r="A16051" s="102"/>
      <c r="B16051" s="102"/>
    </row>
    <row r="16052" spans="1:2">
      <c r="A16052" s="102"/>
      <c r="B16052" s="102"/>
    </row>
    <row r="16053" spans="1:2">
      <c r="A16053" s="102"/>
      <c r="B16053" s="102"/>
    </row>
    <row r="16054" spans="1:2">
      <c r="A16054" s="102"/>
      <c r="B16054" s="102"/>
    </row>
    <row r="16055" spans="1:2">
      <c r="A16055" s="102"/>
      <c r="B16055" s="102"/>
    </row>
    <row r="16056" spans="1:2">
      <c r="A16056" s="102"/>
      <c r="B16056" s="102"/>
    </row>
    <row r="16057" spans="1:2">
      <c r="A16057" s="102"/>
      <c r="B16057" s="102"/>
    </row>
    <row r="16058" spans="1:2">
      <c r="A16058" s="102"/>
      <c r="B16058" s="102"/>
    </row>
    <row r="16059" spans="1:2">
      <c r="A16059" s="102"/>
      <c r="B16059" s="102"/>
    </row>
    <row r="16060" spans="1:2">
      <c r="A16060" s="102"/>
      <c r="B16060" s="102"/>
    </row>
    <row r="16061" spans="1:2">
      <c r="A16061" s="102"/>
      <c r="B16061" s="102"/>
    </row>
    <row r="16062" spans="1:2">
      <c r="A16062" s="102"/>
      <c r="B16062" s="102"/>
    </row>
    <row r="16063" spans="1:2">
      <c r="A16063" s="102"/>
      <c r="B16063" s="102"/>
    </row>
    <row r="16064" spans="1:2">
      <c r="A16064" s="102"/>
      <c r="B16064" s="102"/>
    </row>
    <row r="16065" spans="1:2">
      <c r="A16065" s="102"/>
      <c r="B16065" s="102"/>
    </row>
    <row r="16066" spans="1:2">
      <c r="A16066" s="102"/>
      <c r="B16066" s="102"/>
    </row>
    <row r="16067" spans="1:2">
      <c r="A16067" s="102"/>
      <c r="B16067" s="102"/>
    </row>
    <row r="16068" spans="1:2">
      <c r="A16068" s="102"/>
      <c r="B16068" s="102"/>
    </row>
    <row r="16069" spans="1:2">
      <c r="A16069" s="102"/>
      <c r="B16069" s="102"/>
    </row>
    <row r="16070" spans="1:2">
      <c r="A16070" s="102"/>
      <c r="B16070" s="102"/>
    </row>
    <row r="16071" spans="1:2">
      <c r="A16071" s="102"/>
      <c r="B16071" s="102"/>
    </row>
    <row r="16072" spans="1:2">
      <c r="A16072" s="102"/>
      <c r="B16072" s="102"/>
    </row>
    <row r="16073" spans="1:2">
      <c r="A16073" s="102"/>
      <c r="B16073" s="102"/>
    </row>
    <row r="16074" spans="1:2">
      <c r="A16074" s="102"/>
      <c r="B16074" s="102"/>
    </row>
    <row r="16075" spans="1:2">
      <c r="A16075" s="102"/>
      <c r="B16075" s="102"/>
    </row>
    <row r="16076" spans="1:2">
      <c r="A16076" s="102"/>
      <c r="B16076" s="102"/>
    </row>
    <row r="16077" spans="1:2">
      <c r="A16077" s="102"/>
      <c r="B16077" s="102"/>
    </row>
    <row r="16078" spans="1:2">
      <c r="A16078" s="102"/>
      <c r="B16078" s="102"/>
    </row>
    <row r="16079" spans="1:2">
      <c r="A16079" s="102"/>
      <c r="B16079" s="102"/>
    </row>
    <row r="16080" spans="1:2">
      <c r="A16080" s="102"/>
      <c r="B16080" s="102"/>
    </row>
    <row r="16081" spans="1:2">
      <c r="A16081" s="102"/>
      <c r="B16081" s="102"/>
    </row>
    <row r="16082" spans="1:2">
      <c r="A16082" s="102"/>
      <c r="B16082" s="102"/>
    </row>
    <row r="16083" spans="1:2">
      <c r="A16083" s="102"/>
      <c r="B16083" s="102"/>
    </row>
    <row r="16084" spans="1:2">
      <c r="A16084" s="102"/>
      <c r="B16084" s="102"/>
    </row>
    <row r="16085" spans="1:2">
      <c r="A16085" s="102"/>
      <c r="B16085" s="102"/>
    </row>
    <row r="16086" spans="1:2">
      <c r="A16086" s="102"/>
      <c r="B16086" s="102"/>
    </row>
    <row r="16087" spans="1:2">
      <c r="A16087" s="102"/>
      <c r="B16087" s="102"/>
    </row>
    <row r="16088" spans="1:2">
      <c r="A16088" s="102"/>
      <c r="B16088" s="102"/>
    </row>
    <row r="16089" spans="1:2">
      <c r="A16089" s="102"/>
      <c r="B16089" s="102"/>
    </row>
    <row r="16090" spans="1:2">
      <c r="A16090" s="102"/>
      <c r="B16090" s="102"/>
    </row>
    <row r="16091" spans="1:2">
      <c r="A16091" s="102"/>
      <c r="B16091" s="102"/>
    </row>
    <row r="16092" spans="1:2">
      <c r="A16092" s="102"/>
      <c r="B16092" s="102"/>
    </row>
    <row r="16093" spans="1:2">
      <c r="A16093" s="102"/>
      <c r="B16093" s="102"/>
    </row>
    <row r="16094" spans="1:2">
      <c r="A16094" s="102"/>
      <c r="B16094" s="102"/>
    </row>
    <row r="16095" spans="1:2">
      <c r="A16095" s="102"/>
      <c r="B16095" s="102"/>
    </row>
    <row r="16096" spans="1:2">
      <c r="A16096" s="102"/>
      <c r="B16096" s="102"/>
    </row>
    <row r="16097" spans="1:2">
      <c r="A16097" s="102"/>
      <c r="B16097" s="102"/>
    </row>
    <row r="16098" spans="1:2">
      <c r="A16098" s="102"/>
      <c r="B16098" s="102"/>
    </row>
    <row r="16099" spans="1:2">
      <c r="A16099" s="102"/>
      <c r="B16099" s="102"/>
    </row>
    <row r="16100" spans="1:2">
      <c r="A16100" s="102"/>
      <c r="B16100" s="102"/>
    </row>
    <row r="16101" spans="1:2">
      <c r="A16101" s="102"/>
      <c r="B16101" s="102"/>
    </row>
    <row r="16102" spans="1:2">
      <c r="A16102" s="102"/>
      <c r="B16102" s="102"/>
    </row>
    <row r="16103" spans="1:2">
      <c r="A16103" s="102"/>
      <c r="B16103" s="102"/>
    </row>
    <row r="16104" spans="1:2">
      <c r="A16104" s="102"/>
      <c r="B16104" s="102"/>
    </row>
    <row r="16105" spans="1:2">
      <c r="A16105" s="102"/>
      <c r="B16105" s="102"/>
    </row>
    <row r="16106" spans="1:2">
      <c r="A16106" s="102"/>
      <c r="B16106" s="102"/>
    </row>
    <row r="16107" spans="1:2">
      <c r="A16107" s="102"/>
      <c r="B16107" s="102"/>
    </row>
    <row r="16108" spans="1:2">
      <c r="A16108" s="102"/>
      <c r="B16108" s="102"/>
    </row>
    <row r="16109" spans="1:2">
      <c r="A16109" s="102"/>
      <c r="B16109" s="102"/>
    </row>
    <row r="16110" spans="1:2">
      <c r="A16110" s="102"/>
      <c r="B16110" s="102"/>
    </row>
    <row r="16111" spans="1:2">
      <c r="A16111" s="102"/>
      <c r="B16111" s="102"/>
    </row>
    <row r="16112" spans="1:2">
      <c r="A16112" s="102"/>
      <c r="B16112" s="102"/>
    </row>
    <row r="16113" spans="1:2">
      <c r="A16113" s="102"/>
      <c r="B16113" s="102"/>
    </row>
    <row r="16114" spans="1:2">
      <c r="A16114" s="102"/>
      <c r="B16114" s="102"/>
    </row>
    <row r="16115" spans="1:2">
      <c r="A16115" s="102"/>
      <c r="B16115" s="102"/>
    </row>
    <row r="16116" spans="1:2">
      <c r="A16116" s="102"/>
      <c r="B16116" s="102"/>
    </row>
    <row r="16117" spans="1:2">
      <c r="A16117" s="102"/>
      <c r="B16117" s="102"/>
    </row>
    <row r="16118" spans="1:2">
      <c r="A16118" s="102"/>
      <c r="B16118" s="102"/>
    </row>
    <row r="16119" spans="1:2">
      <c r="A16119" s="102"/>
      <c r="B16119" s="102"/>
    </row>
    <row r="16120" spans="1:2">
      <c r="A16120" s="102"/>
      <c r="B16120" s="102"/>
    </row>
    <row r="16121" spans="1:2">
      <c r="A16121" s="102"/>
      <c r="B16121" s="102"/>
    </row>
    <row r="16122" spans="1:2">
      <c r="A16122" s="102"/>
      <c r="B16122" s="102"/>
    </row>
    <row r="16123" spans="1:2">
      <c r="A16123" s="102"/>
      <c r="B16123" s="102"/>
    </row>
    <row r="16124" spans="1:2">
      <c r="A16124" s="102"/>
      <c r="B16124" s="102"/>
    </row>
    <row r="16125" spans="1:2">
      <c r="A16125" s="102"/>
      <c r="B16125" s="102"/>
    </row>
    <row r="16126" spans="1:2">
      <c r="A16126" s="102"/>
      <c r="B16126" s="102"/>
    </row>
    <row r="16127" spans="1:2">
      <c r="A16127" s="102"/>
      <c r="B16127" s="102"/>
    </row>
    <row r="16128" spans="1:2">
      <c r="A16128" s="102"/>
      <c r="B16128" s="102"/>
    </row>
    <row r="16129" spans="1:2">
      <c r="A16129" s="102"/>
      <c r="B16129" s="102"/>
    </row>
    <row r="16130" spans="1:2">
      <c r="A16130" s="102"/>
      <c r="B16130" s="102"/>
    </row>
    <row r="16131" spans="1:2">
      <c r="A16131" s="102"/>
      <c r="B16131" s="102"/>
    </row>
    <row r="16132" spans="1:2">
      <c r="A16132" s="102"/>
      <c r="B16132" s="102"/>
    </row>
    <row r="16133" spans="1:2">
      <c r="A16133" s="102"/>
      <c r="B16133" s="102"/>
    </row>
    <row r="16134" spans="1:2">
      <c r="A16134" s="102"/>
      <c r="B16134" s="102"/>
    </row>
    <row r="16135" spans="1:2">
      <c r="A16135" s="102"/>
      <c r="B16135" s="102"/>
    </row>
    <row r="16136" spans="1:2">
      <c r="A16136" s="102"/>
      <c r="B16136" s="102"/>
    </row>
    <row r="16137" spans="1:2">
      <c r="A16137" s="102"/>
      <c r="B16137" s="102"/>
    </row>
    <row r="16138" spans="1:2">
      <c r="A16138" s="102"/>
      <c r="B16138" s="102"/>
    </row>
    <row r="16139" spans="1:2">
      <c r="A16139" s="102"/>
      <c r="B16139" s="102"/>
    </row>
    <row r="16140" spans="1:2">
      <c r="A16140" s="102"/>
      <c r="B16140" s="102"/>
    </row>
    <row r="16141" spans="1:2">
      <c r="A16141" s="102"/>
      <c r="B16141" s="102"/>
    </row>
    <row r="16142" spans="1:2">
      <c r="A16142" s="102"/>
      <c r="B16142" s="102"/>
    </row>
    <row r="16143" spans="1:2">
      <c r="A16143" s="102"/>
      <c r="B16143" s="102"/>
    </row>
    <row r="16144" spans="1:2">
      <c r="A16144" s="102"/>
      <c r="B16144" s="102"/>
    </row>
    <row r="16145" spans="1:2">
      <c r="A16145" s="102"/>
      <c r="B16145" s="102"/>
    </row>
    <row r="16146" spans="1:2">
      <c r="A16146" s="102"/>
      <c r="B16146" s="102"/>
    </row>
    <row r="16147" spans="1:2">
      <c r="A16147" s="102"/>
      <c r="B16147" s="102"/>
    </row>
    <row r="16148" spans="1:2">
      <c r="A16148" s="102"/>
      <c r="B16148" s="102"/>
    </row>
    <row r="16149" spans="1:2">
      <c r="A16149" s="102"/>
      <c r="B16149" s="102"/>
    </row>
    <row r="16150" spans="1:2">
      <c r="A16150" s="102"/>
      <c r="B16150" s="102"/>
    </row>
    <row r="16151" spans="1:2">
      <c r="A16151" s="102"/>
      <c r="B16151" s="102"/>
    </row>
    <row r="16152" spans="1:2">
      <c r="A16152" s="102"/>
      <c r="B16152" s="102"/>
    </row>
    <row r="16153" spans="1:2">
      <c r="A16153" s="102"/>
      <c r="B16153" s="102"/>
    </row>
    <row r="16154" spans="1:2">
      <c r="A16154" s="102"/>
      <c r="B16154" s="102"/>
    </row>
    <row r="16155" spans="1:2">
      <c r="A16155" s="102"/>
      <c r="B16155" s="102"/>
    </row>
    <row r="16156" spans="1:2">
      <c r="A16156" s="102"/>
      <c r="B16156" s="102"/>
    </row>
    <row r="16157" spans="1:2">
      <c r="A16157" s="102"/>
      <c r="B16157" s="102"/>
    </row>
    <row r="16158" spans="1:2">
      <c r="A16158" s="102"/>
      <c r="B16158" s="102"/>
    </row>
    <row r="16159" spans="1:2">
      <c r="A16159" s="102"/>
      <c r="B16159" s="102"/>
    </row>
    <row r="16160" spans="1:2">
      <c r="A16160" s="102"/>
      <c r="B16160" s="102"/>
    </row>
    <row r="16161" spans="1:2">
      <c r="A16161" s="102"/>
      <c r="B16161" s="102"/>
    </row>
    <row r="16162" spans="1:2">
      <c r="A16162" s="102"/>
      <c r="B16162" s="102"/>
    </row>
    <row r="16163" spans="1:2">
      <c r="A16163" s="102"/>
      <c r="B16163" s="102"/>
    </row>
    <row r="16164" spans="1:2">
      <c r="A16164" s="102"/>
      <c r="B16164" s="102"/>
    </row>
    <row r="16165" spans="1:2">
      <c r="A16165" s="102"/>
      <c r="B16165" s="102"/>
    </row>
    <row r="16166" spans="1:2">
      <c r="A16166" s="102"/>
      <c r="B16166" s="102"/>
    </row>
    <row r="16167" spans="1:2">
      <c r="A16167" s="102"/>
      <c r="B16167" s="102"/>
    </row>
    <row r="16168" spans="1:2">
      <c r="A16168" s="102"/>
      <c r="B16168" s="102"/>
    </row>
    <row r="16169" spans="1:2">
      <c r="A16169" s="102"/>
      <c r="B16169" s="102"/>
    </row>
    <row r="16170" spans="1:2">
      <c r="A16170" s="102"/>
      <c r="B16170" s="102"/>
    </row>
    <row r="16171" spans="1:2">
      <c r="A16171" s="102"/>
      <c r="B16171" s="102"/>
    </row>
    <row r="16172" spans="1:2">
      <c r="A16172" s="102"/>
      <c r="B16172" s="102"/>
    </row>
    <row r="16173" spans="1:2">
      <c r="A16173" s="102"/>
      <c r="B16173" s="102"/>
    </row>
    <row r="16174" spans="1:2">
      <c r="A16174" s="102"/>
      <c r="B16174" s="102"/>
    </row>
    <row r="16175" spans="1:2">
      <c r="A16175" s="102"/>
      <c r="B16175" s="102"/>
    </row>
    <row r="16176" spans="1:2">
      <c r="A16176" s="102"/>
      <c r="B16176" s="102"/>
    </row>
    <row r="16177" spans="1:2">
      <c r="A16177" s="102"/>
      <c r="B16177" s="102"/>
    </row>
    <row r="16178" spans="1:2">
      <c r="A16178" s="102"/>
      <c r="B16178" s="102"/>
    </row>
    <row r="16179" spans="1:2">
      <c r="A16179" s="102"/>
      <c r="B16179" s="102"/>
    </row>
    <row r="16180" spans="1:2">
      <c r="A16180" s="102"/>
      <c r="B16180" s="102"/>
    </row>
    <row r="16181" spans="1:2">
      <c r="A16181" s="102"/>
      <c r="B16181" s="102"/>
    </row>
    <row r="16182" spans="1:2">
      <c r="A16182" s="102"/>
      <c r="B16182" s="102"/>
    </row>
    <row r="16183" spans="1:2">
      <c r="A16183" s="102"/>
      <c r="B16183" s="102"/>
    </row>
    <row r="16184" spans="1:2">
      <c r="A16184" s="102"/>
      <c r="B16184" s="102"/>
    </row>
    <row r="16185" spans="1:2">
      <c r="A16185" s="102"/>
      <c r="B16185" s="102"/>
    </row>
    <row r="16186" spans="1:2">
      <c r="A16186" s="102"/>
      <c r="B16186" s="102"/>
    </row>
    <row r="16187" spans="1:2">
      <c r="A16187" s="102"/>
      <c r="B16187" s="102"/>
    </row>
    <row r="16188" spans="1:2">
      <c r="A16188" s="102"/>
      <c r="B16188" s="102"/>
    </row>
    <row r="16189" spans="1:2">
      <c r="A16189" s="102"/>
      <c r="B16189" s="102"/>
    </row>
    <row r="16190" spans="1:2">
      <c r="A16190" s="102"/>
      <c r="B16190" s="102"/>
    </row>
    <row r="16191" spans="1:2">
      <c r="A16191" s="102"/>
      <c r="B16191" s="102"/>
    </row>
    <row r="16192" spans="1:2">
      <c r="A16192" s="102"/>
      <c r="B16192" s="102"/>
    </row>
    <row r="16193" spans="1:2">
      <c r="A16193" s="102"/>
      <c r="B16193" s="102"/>
    </row>
    <row r="16194" spans="1:2">
      <c r="A16194" s="102"/>
      <c r="B16194" s="102"/>
    </row>
    <row r="16195" spans="1:2">
      <c r="A16195" s="102"/>
      <c r="B16195" s="102"/>
    </row>
    <row r="16196" spans="1:2">
      <c r="A16196" s="102"/>
      <c r="B16196" s="102"/>
    </row>
    <row r="16197" spans="1:2">
      <c r="A16197" s="102"/>
      <c r="B16197" s="102"/>
    </row>
    <row r="16198" spans="1:2">
      <c r="A16198" s="102"/>
      <c r="B16198" s="102"/>
    </row>
    <row r="16199" spans="1:2">
      <c r="A16199" s="102"/>
      <c r="B16199" s="102"/>
    </row>
    <row r="16200" spans="1:2">
      <c r="A16200" s="102"/>
      <c r="B16200" s="102"/>
    </row>
    <row r="16201" spans="1:2">
      <c r="A16201" s="102"/>
      <c r="B16201" s="102"/>
    </row>
    <row r="16202" spans="1:2">
      <c r="A16202" s="102"/>
      <c r="B16202" s="102"/>
    </row>
    <row r="16203" spans="1:2">
      <c r="A16203" s="102"/>
      <c r="B16203" s="102"/>
    </row>
    <row r="16204" spans="1:2">
      <c r="A16204" s="102"/>
      <c r="B16204" s="102"/>
    </row>
    <row r="16205" spans="1:2">
      <c r="A16205" s="102"/>
      <c r="B16205" s="102"/>
    </row>
    <row r="16206" spans="1:2">
      <c r="A16206" s="102"/>
      <c r="B16206" s="102"/>
    </row>
    <row r="16207" spans="1:2">
      <c r="A16207" s="102"/>
      <c r="B16207" s="102"/>
    </row>
    <row r="16208" spans="1:2">
      <c r="A16208" s="102"/>
      <c r="B16208" s="102"/>
    </row>
    <row r="16209" spans="1:2">
      <c r="A16209" s="102"/>
      <c r="B16209" s="102"/>
    </row>
    <row r="16210" spans="1:2">
      <c r="A16210" s="102"/>
      <c r="B16210" s="102"/>
    </row>
    <row r="16211" spans="1:2">
      <c r="A16211" s="102"/>
      <c r="B16211" s="102"/>
    </row>
    <row r="16212" spans="1:2">
      <c r="A16212" s="102"/>
      <c r="B16212" s="102"/>
    </row>
    <row r="16213" spans="1:2">
      <c r="A16213" s="102"/>
      <c r="B16213" s="102"/>
    </row>
    <row r="16214" spans="1:2">
      <c r="A16214" s="102"/>
      <c r="B16214" s="102"/>
    </row>
    <row r="16215" spans="1:2">
      <c r="A16215" s="102"/>
      <c r="B16215" s="102"/>
    </row>
    <row r="16216" spans="1:2">
      <c r="A16216" s="102"/>
      <c r="B16216" s="102"/>
    </row>
    <row r="16217" spans="1:2">
      <c r="A16217" s="102"/>
      <c r="B16217" s="102"/>
    </row>
    <row r="16218" spans="1:2">
      <c r="A16218" s="102"/>
      <c r="B16218" s="102"/>
    </row>
    <row r="16219" spans="1:2">
      <c r="A16219" s="102"/>
      <c r="B16219" s="102"/>
    </row>
    <row r="16220" spans="1:2">
      <c r="A16220" s="102"/>
      <c r="B16220" s="102"/>
    </row>
    <row r="16221" spans="1:2">
      <c r="A16221" s="102"/>
      <c r="B16221" s="102"/>
    </row>
    <row r="16222" spans="1:2">
      <c r="A16222" s="102"/>
      <c r="B16222" s="102"/>
    </row>
    <row r="16223" spans="1:2">
      <c r="A16223" s="102"/>
      <c r="B16223" s="102"/>
    </row>
    <row r="16224" spans="1:2">
      <c r="A16224" s="102"/>
      <c r="B16224" s="102"/>
    </row>
    <row r="16225" spans="1:2">
      <c r="A16225" s="102"/>
      <c r="B16225" s="102"/>
    </row>
    <row r="16226" spans="1:2">
      <c r="A16226" s="102"/>
      <c r="B16226" s="102"/>
    </row>
    <row r="16227" spans="1:2">
      <c r="A16227" s="102"/>
      <c r="B16227" s="102"/>
    </row>
    <row r="16228" spans="1:2">
      <c r="A16228" s="102"/>
      <c r="B16228" s="102"/>
    </row>
    <row r="16229" spans="1:2">
      <c r="A16229" s="102"/>
      <c r="B16229" s="102"/>
    </row>
    <row r="16230" spans="1:2">
      <c r="A16230" s="102"/>
      <c r="B16230" s="102"/>
    </row>
    <row r="16231" spans="1:2">
      <c r="A16231" s="102"/>
      <c r="B16231" s="102"/>
    </row>
    <row r="16232" spans="1:2">
      <c r="A16232" s="102"/>
      <c r="B16232" s="102"/>
    </row>
    <row r="16233" spans="1:2">
      <c r="A16233" s="102"/>
      <c r="B16233" s="102"/>
    </row>
    <row r="16234" spans="1:2">
      <c r="A16234" s="102"/>
      <c r="B16234" s="102"/>
    </row>
    <row r="16235" spans="1:2">
      <c r="A16235" s="102"/>
      <c r="B16235" s="102"/>
    </row>
    <row r="16236" spans="1:2">
      <c r="A16236" s="102"/>
      <c r="B16236" s="102"/>
    </row>
    <row r="16237" spans="1:2">
      <c r="A16237" s="102"/>
      <c r="B16237" s="102"/>
    </row>
    <row r="16238" spans="1:2">
      <c r="A16238" s="102"/>
      <c r="B16238" s="102"/>
    </row>
    <row r="16239" spans="1:2">
      <c r="A16239" s="102"/>
      <c r="B16239" s="102"/>
    </row>
    <row r="16240" spans="1:2">
      <c r="A16240" s="102"/>
      <c r="B16240" s="102"/>
    </row>
    <row r="16241" spans="1:2">
      <c r="A16241" s="102"/>
      <c r="B16241" s="102"/>
    </row>
    <row r="16242" spans="1:2">
      <c r="A16242" s="102"/>
      <c r="B16242" s="102"/>
    </row>
    <row r="16243" spans="1:2">
      <c r="A16243" s="102"/>
      <c r="B16243" s="102"/>
    </row>
    <row r="16244" spans="1:2">
      <c r="A16244" s="102"/>
      <c r="B16244" s="102"/>
    </row>
    <row r="16245" spans="1:2">
      <c r="A16245" s="102"/>
      <c r="B16245" s="102"/>
    </row>
    <row r="16246" spans="1:2">
      <c r="A16246" s="102"/>
      <c r="B16246" s="102"/>
    </row>
    <row r="16247" spans="1:2">
      <c r="A16247" s="102"/>
      <c r="B16247" s="102"/>
    </row>
    <row r="16248" spans="1:2">
      <c r="A16248" s="102"/>
      <c r="B16248" s="102"/>
    </row>
    <row r="16249" spans="1:2">
      <c r="A16249" s="102"/>
      <c r="B16249" s="102"/>
    </row>
    <row r="16250" spans="1:2">
      <c r="A16250" s="102"/>
      <c r="B16250" s="102"/>
    </row>
    <row r="16251" spans="1:2">
      <c r="A16251" s="102"/>
      <c r="B16251" s="102"/>
    </row>
    <row r="16252" spans="1:2">
      <c r="A16252" s="102"/>
      <c r="B16252" s="102"/>
    </row>
    <row r="16253" spans="1:2">
      <c r="A16253" s="102"/>
      <c r="B16253" s="102"/>
    </row>
    <row r="16254" spans="1:2">
      <c r="A16254" s="102"/>
      <c r="B16254" s="102"/>
    </row>
    <row r="16255" spans="1:2">
      <c r="A16255" s="102"/>
      <c r="B16255" s="102"/>
    </row>
    <row r="16256" spans="1:2">
      <c r="A16256" s="102"/>
      <c r="B16256" s="102"/>
    </row>
    <row r="16257" spans="1:2">
      <c r="A16257" s="102"/>
      <c r="B16257" s="102"/>
    </row>
    <row r="16258" spans="1:2">
      <c r="A16258" s="102"/>
      <c r="B16258" s="102"/>
    </row>
    <row r="16259" spans="1:2">
      <c r="A16259" s="102"/>
      <c r="B16259" s="102"/>
    </row>
    <row r="16260" spans="1:2">
      <c r="A16260" s="102"/>
      <c r="B16260" s="102"/>
    </row>
    <row r="16261" spans="1:2">
      <c r="A16261" s="102"/>
      <c r="B16261" s="102"/>
    </row>
    <row r="16262" spans="1:2">
      <c r="A16262" s="102"/>
      <c r="B16262" s="102"/>
    </row>
    <row r="16263" spans="1:2">
      <c r="A16263" s="102"/>
      <c r="B16263" s="102"/>
    </row>
    <row r="16264" spans="1:2">
      <c r="A16264" s="102"/>
      <c r="B16264" s="102"/>
    </row>
    <row r="16265" spans="1:2">
      <c r="A16265" s="102"/>
      <c r="B16265" s="102"/>
    </row>
    <row r="16266" spans="1:2">
      <c r="A16266" s="102"/>
      <c r="B16266" s="102"/>
    </row>
    <row r="16267" spans="1:2">
      <c r="A16267" s="102"/>
      <c r="B16267" s="102"/>
    </row>
    <row r="16268" spans="1:2">
      <c r="A16268" s="102"/>
      <c r="B16268" s="102"/>
    </row>
    <row r="16269" spans="1:2">
      <c r="A16269" s="102"/>
      <c r="B16269" s="102"/>
    </row>
    <row r="16270" spans="1:2">
      <c r="A16270" s="102"/>
      <c r="B16270" s="102"/>
    </row>
    <row r="16271" spans="1:2">
      <c r="A16271" s="102"/>
      <c r="B16271" s="102"/>
    </row>
    <row r="16272" spans="1:2">
      <c r="A16272" s="102"/>
      <c r="B16272" s="102"/>
    </row>
    <row r="16273" spans="1:2">
      <c r="A16273" s="102"/>
      <c r="B16273" s="102"/>
    </row>
    <row r="16274" spans="1:2">
      <c r="A16274" s="102"/>
      <c r="B16274" s="102"/>
    </row>
    <row r="16275" spans="1:2">
      <c r="A16275" s="102"/>
      <c r="B16275" s="102"/>
    </row>
    <row r="16276" spans="1:2">
      <c r="A16276" s="102"/>
      <c r="B16276" s="102"/>
    </row>
    <row r="16277" spans="1:2">
      <c r="A16277" s="102"/>
      <c r="B16277" s="102"/>
    </row>
    <row r="16278" spans="1:2">
      <c r="A16278" s="102"/>
      <c r="B16278" s="102"/>
    </row>
    <row r="16279" spans="1:2">
      <c r="A16279" s="102"/>
      <c r="B16279" s="102"/>
    </row>
    <row r="16280" spans="1:2">
      <c r="A16280" s="102"/>
      <c r="B16280" s="102"/>
    </row>
    <row r="16281" spans="1:2">
      <c r="A16281" s="102"/>
      <c r="B16281" s="102"/>
    </row>
    <row r="16282" spans="1:2">
      <c r="A16282" s="102"/>
      <c r="B16282" s="102"/>
    </row>
    <row r="16283" spans="1:2">
      <c r="A16283" s="102"/>
      <c r="B16283" s="102"/>
    </row>
    <row r="16284" spans="1:2">
      <c r="A16284" s="102"/>
      <c r="B16284" s="102"/>
    </row>
    <row r="16285" spans="1:2">
      <c r="A16285" s="102"/>
      <c r="B16285" s="102"/>
    </row>
    <row r="16286" spans="1:2">
      <c r="A16286" s="102"/>
      <c r="B16286" s="102"/>
    </row>
    <row r="16287" spans="1:2">
      <c r="A16287" s="102"/>
      <c r="B16287" s="102"/>
    </row>
    <row r="16288" spans="1:2">
      <c r="A16288" s="102"/>
      <c r="B16288" s="102"/>
    </row>
    <row r="16289" spans="1:2">
      <c r="A16289" s="102"/>
      <c r="B16289" s="102"/>
    </row>
    <row r="16290" spans="1:2">
      <c r="A16290" s="102"/>
      <c r="B16290" s="102"/>
    </row>
    <row r="16291" spans="1:2">
      <c r="A16291" s="102"/>
      <c r="B16291" s="102"/>
    </row>
    <row r="16292" spans="1:2">
      <c r="A16292" s="102"/>
      <c r="B16292" s="102"/>
    </row>
    <row r="16293" spans="1:2">
      <c r="A16293" s="102"/>
      <c r="B16293" s="102"/>
    </row>
    <row r="16294" spans="1:2">
      <c r="A16294" s="102"/>
      <c r="B16294" s="102"/>
    </row>
    <row r="16295" spans="1:2">
      <c r="A16295" s="102"/>
      <c r="B16295" s="102"/>
    </row>
    <row r="16296" spans="1:2">
      <c r="A16296" s="102"/>
      <c r="B16296" s="102"/>
    </row>
    <row r="16297" spans="1:2">
      <c r="A16297" s="102"/>
      <c r="B16297" s="102"/>
    </row>
    <row r="16298" spans="1:2">
      <c r="A16298" s="102"/>
      <c r="B16298" s="102"/>
    </row>
    <row r="16299" spans="1:2">
      <c r="A16299" s="102"/>
      <c r="B16299" s="102"/>
    </row>
    <row r="16300" spans="1:2">
      <c r="A16300" s="102"/>
      <c r="B16300" s="102"/>
    </row>
    <row r="16301" spans="1:2">
      <c r="A16301" s="102"/>
      <c r="B16301" s="102"/>
    </row>
    <row r="16302" spans="1:2">
      <c r="A16302" s="102"/>
      <c r="B16302" s="102"/>
    </row>
    <row r="16303" spans="1:2">
      <c r="A16303" s="102"/>
      <c r="B16303" s="102"/>
    </row>
    <row r="16304" spans="1:2">
      <c r="A16304" s="102"/>
      <c r="B16304" s="102"/>
    </row>
    <row r="16305" spans="1:2">
      <c r="A16305" s="102"/>
      <c r="B16305" s="102"/>
    </row>
    <row r="16306" spans="1:2">
      <c r="A16306" s="102"/>
      <c r="B16306" s="102"/>
    </row>
    <row r="16307" spans="1:2">
      <c r="A16307" s="102"/>
      <c r="B16307" s="102"/>
    </row>
    <row r="16308" spans="1:2">
      <c r="A16308" s="102"/>
      <c r="B16308" s="102"/>
    </row>
    <row r="16309" spans="1:2">
      <c r="A16309" s="102"/>
      <c r="B16309" s="102"/>
    </row>
    <row r="16310" spans="1:2">
      <c r="A16310" s="102"/>
      <c r="B16310" s="102"/>
    </row>
    <row r="16311" spans="1:2">
      <c r="A16311" s="102"/>
      <c r="B16311" s="102"/>
    </row>
    <row r="16312" spans="1:2">
      <c r="A16312" s="102"/>
      <c r="B16312" s="102"/>
    </row>
    <row r="16313" spans="1:2">
      <c r="A16313" s="102"/>
      <c r="B16313" s="102"/>
    </row>
    <row r="16314" spans="1:2">
      <c r="A16314" s="102"/>
      <c r="B16314" s="102"/>
    </row>
    <row r="16315" spans="1:2">
      <c r="A16315" s="102"/>
      <c r="B16315" s="102"/>
    </row>
    <row r="16316" spans="1:2">
      <c r="A16316" s="102"/>
      <c r="B16316" s="102"/>
    </row>
    <row r="16317" spans="1:2">
      <c r="A16317" s="102"/>
      <c r="B16317" s="102"/>
    </row>
    <row r="16318" spans="1:2">
      <c r="A16318" s="102"/>
      <c r="B16318" s="102"/>
    </row>
    <row r="16319" spans="1:2">
      <c r="A16319" s="102"/>
      <c r="B16319" s="102"/>
    </row>
    <row r="16320" spans="1:2">
      <c r="A16320" s="102"/>
      <c r="B16320" s="102"/>
    </row>
    <row r="16321" spans="1:2">
      <c r="A16321" s="102"/>
      <c r="B16321" s="102"/>
    </row>
    <row r="16322" spans="1:2">
      <c r="A16322" s="102"/>
      <c r="B16322" s="102"/>
    </row>
    <row r="16323" spans="1:2">
      <c r="A16323" s="102"/>
      <c r="B16323" s="102"/>
    </row>
    <row r="16324" spans="1:2">
      <c r="A16324" s="102"/>
      <c r="B16324" s="102"/>
    </row>
    <row r="16325" spans="1:2">
      <c r="A16325" s="102"/>
      <c r="B16325" s="102"/>
    </row>
    <row r="16326" spans="1:2">
      <c r="A16326" s="102"/>
      <c r="B16326" s="102"/>
    </row>
    <row r="16327" spans="1:2">
      <c r="A16327" s="102"/>
      <c r="B16327" s="102"/>
    </row>
    <row r="16328" spans="1:2">
      <c r="A16328" s="102"/>
      <c r="B16328" s="102"/>
    </row>
    <row r="16329" spans="1:2">
      <c r="A16329" s="102"/>
      <c r="B16329" s="102"/>
    </row>
    <row r="16330" spans="1:2">
      <c r="A16330" s="102"/>
      <c r="B16330" s="102"/>
    </row>
    <row r="16331" spans="1:2">
      <c r="A16331" s="102"/>
      <c r="B16331" s="102"/>
    </row>
    <row r="16332" spans="1:2">
      <c r="A16332" s="102"/>
      <c r="B16332" s="102"/>
    </row>
    <row r="16333" spans="1:2">
      <c r="A16333" s="102"/>
      <c r="B16333" s="102"/>
    </row>
    <row r="16334" spans="1:2">
      <c r="A16334" s="102"/>
      <c r="B16334" s="102"/>
    </row>
    <row r="16335" spans="1:2">
      <c r="A16335" s="102"/>
      <c r="B16335" s="102"/>
    </row>
    <row r="16336" spans="1:2">
      <c r="A16336" s="102"/>
      <c r="B16336" s="102"/>
    </row>
    <row r="16337" spans="1:2">
      <c r="A16337" s="102"/>
      <c r="B16337" s="102"/>
    </row>
    <row r="16338" spans="1:2">
      <c r="A16338" s="102"/>
      <c r="B16338" s="102"/>
    </row>
    <row r="16339" spans="1:2">
      <c r="A16339" s="102"/>
      <c r="B16339" s="102"/>
    </row>
    <row r="16340" spans="1:2">
      <c r="A16340" s="102"/>
      <c r="B16340" s="102"/>
    </row>
    <row r="16341" spans="1:2">
      <c r="A16341" s="102"/>
      <c r="B16341" s="102"/>
    </row>
    <row r="16342" spans="1:2">
      <c r="A16342" s="102"/>
      <c r="B16342" s="102"/>
    </row>
    <row r="16343" spans="1:2">
      <c r="A16343" s="102"/>
      <c r="B16343" s="102"/>
    </row>
    <row r="16344" spans="1:2">
      <c r="A16344" s="102"/>
      <c r="B16344" s="102"/>
    </row>
    <row r="16345" spans="1:2">
      <c r="A16345" s="102"/>
      <c r="B16345" s="102"/>
    </row>
    <row r="16346" spans="1:2">
      <c r="A16346" s="102"/>
      <c r="B16346" s="102"/>
    </row>
    <row r="16347" spans="1:2">
      <c r="A16347" s="102"/>
      <c r="B16347" s="102"/>
    </row>
    <row r="16348" spans="1:2">
      <c r="A16348" s="102"/>
      <c r="B16348" s="102"/>
    </row>
    <row r="16349" spans="1:2">
      <c r="A16349" s="102"/>
      <c r="B16349" s="102"/>
    </row>
    <row r="16350" spans="1:2">
      <c r="A16350" s="102"/>
      <c r="B16350" s="102"/>
    </row>
    <row r="16351" spans="1:2">
      <c r="A16351" s="102"/>
      <c r="B16351" s="102"/>
    </row>
    <row r="16352" spans="1:2">
      <c r="A16352" s="102"/>
      <c r="B16352" s="102"/>
    </row>
    <row r="16353" spans="1:2">
      <c r="A16353" s="102"/>
      <c r="B16353" s="102"/>
    </row>
    <row r="16354" spans="1:2">
      <c r="A16354" s="102"/>
      <c r="B16354" s="102"/>
    </row>
    <row r="16355" spans="1:2">
      <c r="A16355" s="102"/>
      <c r="B16355" s="102"/>
    </row>
    <row r="16356" spans="1:2">
      <c r="A16356" s="102"/>
      <c r="B16356" s="102"/>
    </row>
    <row r="16357" spans="1:2">
      <c r="A16357" s="102"/>
      <c r="B16357" s="102"/>
    </row>
    <row r="16358" spans="1:2">
      <c r="A16358" s="102"/>
      <c r="B16358" s="102"/>
    </row>
    <row r="16359" spans="1:2">
      <c r="A16359" s="102"/>
      <c r="B16359" s="102"/>
    </row>
    <row r="16360" spans="1:2">
      <c r="A16360" s="102"/>
      <c r="B16360" s="102"/>
    </row>
    <row r="16361" spans="1:2">
      <c r="A16361" s="102"/>
      <c r="B16361" s="102"/>
    </row>
    <row r="16362" spans="1:2">
      <c r="A16362" s="102"/>
      <c r="B16362" s="102"/>
    </row>
    <row r="16363" spans="1:2">
      <c r="A16363" s="102"/>
      <c r="B16363" s="102"/>
    </row>
    <row r="16364" spans="1:2">
      <c r="A16364" s="102"/>
      <c r="B16364" s="102"/>
    </row>
    <row r="16365" spans="1:2">
      <c r="A16365" s="102"/>
      <c r="B16365" s="102"/>
    </row>
    <row r="16366" spans="1:2">
      <c r="A16366" s="102"/>
      <c r="B16366" s="102"/>
    </row>
    <row r="16367" spans="1:2">
      <c r="A16367" s="102"/>
      <c r="B16367" s="102"/>
    </row>
    <row r="16368" spans="1:2">
      <c r="A16368" s="102"/>
      <c r="B16368" s="102"/>
    </row>
    <row r="16369" spans="1:2">
      <c r="A16369" s="102"/>
      <c r="B16369" s="102"/>
    </row>
    <row r="16370" spans="1:2">
      <c r="A16370" s="102"/>
      <c r="B16370" s="102"/>
    </row>
    <row r="16371" spans="1:2">
      <c r="A16371" s="102"/>
      <c r="B16371" s="102"/>
    </row>
    <row r="16372" spans="1:2">
      <c r="A16372" s="102"/>
      <c r="B16372" s="102"/>
    </row>
    <row r="16373" spans="1:2">
      <c r="A16373" s="102"/>
      <c r="B16373" s="102"/>
    </row>
    <row r="16374" spans="1:2">
      <c r="A16374" s="102"/>
      <c r="B16374" s="102"/>
    </row>
    <row r="16375" spans="1:2">
      <c r="A16375" s="102"/>
      <c r="B16375" s="102"/>
    </row>
    <row r="16376" spans="1:2">
      <c r="A16376" s="102"/>
      <c r="B16376" s="102"/>
    </row>
    <row r="16377" spans="1:2">
      <c r="A16377" s="102"/>
      <c r="B16377" s="102"/>
    </row>
    <row r="16378" spans="1:2">
      <c r="A16378" s="102"/>
      <c r="B16378" s="102"/>
    </row>
    <row r="16379" spans="1:2">
      <c r="A16379" s="102"/>
      <c r="B16379" s="102"/>
    </row>
    <row r="16380" spans="1:2">
      <c r="A16380" s="102"/>
      <c r="B16380" s="102"/>
    </row>
    <row r="16381" spans="1:2">
      <c r="A16381" s="102"/>
      <c r="B16381" s="102"/>
    </row>
    <row r="16382" spans="1:2">
      <c r="A16382" s="102"/>
      <c r="B16382" s="102"/>
    </row>
    <row r="16383" spans="1:2">
      <c r="A16383" s="102"/>
      <c r="B16383" s="102"/>
    </row>
    <row r="16384" spans="1:2">
      <c r="A16384" s="102"/>
      <c r="B16384" s="102"/>
    </row>
    <row r="16385" spans="1:2">
      <c r="A16385" s="102"/>
      <c r="B16385" s="102"/>
    </row>
    <row r="16386" spans="1:2">
      <c r="A16386" s="102"/>
      <c r="B16386" s="102"/>
    </row>
    <row r="16387" spans="1:2">
      <c r="A16387" s="102"/>
      <c r="B16387" s="102"/>
    </row>
    <row r="16388" spans="1:2">
      <c r="A16388" s="102"/>
      <c r="B16388" s="102"/>
    </row>
    <row r="16389" spans="1:2">
      <c r="A16389" s="102"/>
      <c r="B16389" s="102"/>
    </row>
    <row r="16390" spans="1:2">
      <c r="A16390" s="102"/>
      <c r="B16390" s="102"/>
    </row>
    <row r="16391" spans="1:2">
      <c r="A16391" s="102"/>
      <c r="B16391" s="102"/>
    </row>
    <row r="16392" spans="1:2">
      <c r="A16392" s="102"/>
      <c r="B16392" s="102"/>
    </row>
    <row r="16393" spans="1:2">
      <c r="A16393" s="102"/>
      <c r="B16393" s="102"/>
    </row>
    <row r="16394" spans="1:2">
      <c r="A16394" s="102"/>
      <c r="B16394" s="102"/>
    </row>
    <row r="16395" spans="1:2">
      <c r="A16395" s="102"/>
      <c r="B16395" s="102"/>
    </row>
    <row r="16396" spans="1:2">
      <c r="A16396" s="102"/>
      <c r="B16396" s="102"/>
    </row>
    <row r="16397" spans="1:2">
      <c r="A16397" s="102"/>
      <c r="B16397" s="102"/>
    </row>
    <row r="16398" spans="1:2">
      <c r="A16398" s="102"/>
      <c r="B16398" s="102"/>
    </row>
    <row r="16399" spans="1:2">
      <c r="A16399" s="102"/>
      <c r="B16399" s="102"/>
    </row>
    <row r="16400" spans="1:2">
      <c r="A16400" s="102"/>
      <c r="B16400" s="102"/>
    </row>
    <row r="16401" spans="1:2">
      <c r="A16401" s="102"/>
      <c r="B16401" s="102"/>
    </row>
    <row r="16402" spans="1:2">
      <c r="A16402" s="102"/>
      <c r="B16402" s="102"/>
    </row>
    <row r="16403" spans="1:2">
      <c r="A16403" s="102"/>
      <c r="B16403" s="102"/>
    </row>
    <row r="16404" spans="1:2">
      <c r="A16404" s="102"/>
      <c r="B16404" s="102"/>
    </row>
    <row r="16405" spans="1:2">
      <c r="A16405" s="102"/>
      <c r="B16405" s="102"/>
    </row>
    <row r="16406" spans="1:2">
      <c r="A16406" s="102"/>
      <c r="B16406" s="102"/>
    </row>
    <row r="16407" spans="1:2">
      <c r="A16407" s="102"/>
      <c r="B16407" s="102"/>
    </row>
    <row r="16408" spans="1:2">
      <c r="A16408" s="102"/>
      <c r="B16408" s="102"/>
    </row>
    <row r="16409" spans="1:2">
      <c r="A16409" s="102"/>
      <c r="B16409" s="102"/>
    </row>
    <row r="16410" spans="1:2">
      <c r="A16410" s="102"/>
      <c r="B16410" s="102"/>
    </row>
    <row r="16411" spans="1:2">
      <c r="A16411" s="102"/>
      <c r="B16411" s="102"/>
    </row>
    <row r="16412" spans="1:2">
      <c r="A16412" s="102"/>
      <c r="B16412" s="102"/>
    </row>
    <row r="16413" spans="1:2">
      <c r="A16413" s="102"/>
      <c r="B16413" s="102"/>
    </row>
    <row r="16414" spans="1:2">
      <c r="A16414" s="102"/>
      <c r="B16414" s="102"/>
    </row>
    <row r="16415" spans="1:2">
      <c r="A16415" s="102"/>
      <c r="B16415" s="102"/>
    </row>
    <row r="16416" spans="1:2">
      <c r="A16416" s="102"/>
      <c r="B16416" s="102"/>
    </row>
    <row r="16417" spans="1:2">
      <c r="A16417" s="102"/>
      <c r="B16417" s="102"/>
    </row>
    <row r="16418" spans="1:2">
      <c r="A16418" s="102"/>
      <c r="B16418" s="102"/>
    </row>
    <row r="16419" spans="1:2">
      <c r="A16419" s="102"/>
      <c r="B16419" s="102"/>
    </row>
    <row r="16420" spans="1:2">
      <c r="A16420" s="102"/>
      <c r="B16420" s="102"/>
    </row>
    <row r="16421" spans="1:2">
      <c r="A16421" s="102"/>
      <c r="B16421" s="102"/>
    </row>
    <row r="16422" spans="1:2">
      <c r="A16422" s="102"/>
      <c r="B16422" s="102"/>
    </row>
    <row r="16423" spans="1:2">
      <c r="A16423" s="102"/>
      <c r="B16423" s="102"/>
    </row>
    <row r="16424" spans="1:2">
      <c r="A16424" s="102"/>
      <c r="B16424" s="102"/>
    </row>
    <row r="16425" spans="1:2">
      <c r="A16425" s="102"/>
      <c r="B16425" s="102"/>
    </row>
    <row r="16426" spans="1:2">
      <c r="A16426" s="102"/>
      <c r="B16426" s="102"/>
    </row>
    <row r="16427" spans="1:2">
      <c r="A16427" s="102"/>
      <c r="B16427" s="102"/>
    </row>
    <row r="16428" spans="1:2">
      <c r="A16428" s="102"/>
      <c r="B16428" s="102"/>
    </row>
    <row r="16429" spans="1:2">
      <c r="A16429" s="102"/>
      <c r="B16429" s="102"/>
    </row>
    <row r="16430" spans="1:2">
      <c r="A16430" s="102"/>
      <c r="B16430" s="102"/>
    </row>
    <row r="16431" spans="1:2">
      <c r="A16431" s="102"/>
      <c r="B16431" s="102"/>
    </row>
    <row r="16432" spans="1:2">
      <c r="A16432" s="102"/>
      <c r="B16432" s="102"/>
    </row>
    <row r="16433" spans="1:2">
      <c r="A16433" s="102"/>
      <c r="B16433" s="102"/>
    </row>
    <row r="16434" spans="1:2">
      <c r="A16434" s="102"/>
      <c r="B16434" s="102"/>
    </row>
    <row r="16435" spans="1:2">
      <c r="A16435" s="102"/>
      <c r="B16435" s="102"/>
    </row>
    <row r="16436" spans="1:2">
      <c r="A16436" s="102"/>
      <c r="B16436" s="102"/>
    </row>
    <row r="16437" spans="1:2">
      <c r="A16437" s="102"/>
      <c r="B16437" s="102"/>
    </row>
    <row r="16438" spans="1:2">
      <c r="A16438" s="102"/>
      <c r="B16438" s="102"/>
    </row>
    <row r="16439" spans="1:2">
      <c r="A16439" s="102"/>
      <c r="B16439" s="102"/>
    </row>
    <row r="16440" spans="1:2">
      <c r="A16440" s="102"/>
      <c r="B16440" s="102"/>
    </row>
    <row r="16441" spans="1:2">
      <c r="A16441" s="102"/>
      <c r="B16441" s="102"/>
    </row>
    <row r="16442" spans="1:2">
      <c r="A16442" s="102"/>
      <c r="B16442" s="102"/>
    </row>
    <row r="16443" spans="1:2">
      <c r="A16443" s="102"/>
      <c r="B16443" s="102"/>
    </row>
    <row r="16444" spans="1:2">
      <c r="A16444" s="102"/>
      <c r="B16444" s="102"/>
    </row>
    <row r="16445" spans="1:2">
      <c r="A16445" s="102"/>
      <c r="B16445" s="102"/>
    </row>
    <row r="16446" spans="1:2">
      <c r="A16446" s="102"/>
      <c r="B16446" s="102"/>
    </row>
    <row r="16447" spans="1:2">
      <c r="A16447" s="102"/>
      <c r="B16447" s="102"/>
    </row>
    <row r="16448" spans="1:2">
      <c r="A16448" s="102"/>
      <c r="B16448" s="102"/>
    </row>
    <row r="16449" spans="1:2">
      <c r="A16449" s="102"/>
      <c r="B16449" s="102"/>
    </row>
    <row r="16450" spans="1:2">
      <c r="A16450" s="102"/>
      <c r="B16450" s="102"/>
    </row>
    <row r="16451" spans="1:2">
      <c r="A16451" s="102"/>
      <c r="B16451" s="102"/>
    </row>
    <row r="16452" spans="1:2">
      <c r="A16452" s="102"/>
      <c r="B16452" s="102"/>
    </row>
    <row r="16453" spans="1:2">
      <c r="A16453" s="102"/>
      <c r="B16453" s="102"/>
    </row>
    <row r="16454" spans="1:2">
      <c r="A16454" s="102"/>
      <c r="B16454" s="102"/>
    </row>
    <row r="16455" spans="1:2">
      <c r="A16455" s="102"/>
      <c r="B16455" s="102"/>
    </row>
    <row r="16456" spans="1:2">
      <c r="A16456" s="102"/>
      <c r="B16456" s="102"/>
    </row>
    <row r="16457" spans="1:2">
      <c r="A16457" s="102"/>
      <c r="B16457" s="102"/>
    </row>
    <row r="16458" spans="1:2">
      <c r="A16458" s="102"/>
      <c r="B16458" s="102"/>
    </row>
    <row r="16459" spans="1:2">
      <c r="A16459" s="102"/>
      <c r="B16459" s="102"/>
    </row>
    <row r="16460" spans="1:2">
      <c r="A16460" s="102"/>
      <c r="B16460" s="102"/>
    </row>
    <row r="16461" spans="1:2">
      <c r="A16461" s="102"/>
      <c r="B16461" s="102"/>
    </row>
    <row r="16462" spans="1:2">
      <c r="A16462" s="102"/>
      <c r="B16462" s="102"/>
    </row>
    <row r="16463" spans="1:2">
      <c r="A16463" s="102"/>
      <c r="B16463" s="102"/>
    </row>
    <row r="16464" spans="1:2">
      <c r="A16464" s="102"/>
      <c r="B16464" s="102"/>
    </row>
    <row r="16465" spans="1:2">
      <c r="A16465" s="102"/>
      <c r="B16465" s="102"/>
    </row>
    <row r="16466" spans="1:2">
      <c r="A16466" s="102"/>
      <c r="B16466" s="102"/>
    </row>
    <row r="16467" spans="1:2">
      <c r="A16467" s="102"/>
      <c r="B16467" s="102"/>
    </row>
    <row r="16468" spans="1:2">
      <c r="A16468" s="102"/>
      <c r="B16468" s="102"/>
    </row>
    <row r="16469" spans="1:2">
      <c r="A16469" s="102"/>
      <c r="B16469" s="102"/>
    </row>
    <row r="16470" spans="1:2">
      <c r="A16470" s="102"/>
      <c r="B16470" s="102"/>
    </row>
    <row r="16471" spans="1:2">
      <c r="A16471" s="102"/>
      <c r="B16471" s="102"/>
    </row>
    <row r="16472" spans="1:2">
      <c r="A16472" s="102"/>
      <c r="B16472" s="102"/>
    </row>
    <row r="16473" spans="1:2">
      <c r="A16473" s="102"/>
      <c r="B16473" s="102"/>
    </row>
    <row r="16474" spans="1:2">
      <c r="A16474" s="102"/>
      <c r="B16474" s="102"/>
    </row>
    <row r="16475" spans="1:2">
      <c r="A16475" s="102"/>
      <c r="B16475" s="102"/>
    </row>
    <row r="16476" spans="1:2">
      <c r="A16476" s="102"/>
      <c r="B16476" s="102"/>
    </row>
    <row r="16477" spans="1:2">
      <c r="A16477" s="102"/>
      <c r="B16477" s="102"/>
    </row>
    <row r="16478" spans="1:2">
      <c r="A16478" s="102"/>
      <c r="B16478" s="102"/>
    </row>
    <row r="16479" spans="1:2">
      <c r="A16479" s="102"/>
      <c r="B16479" s="102"/>
    </row>
    <row r="16480" spans="1:2">
      <c r="A16480" s="102"/>
      <c r="B16480" s="102"/>
    </row>
    <row r="16481" spans="1:2">
      <c r="A16481" s="102"/>
      <c r="B16481" s="102"/>
    </row>
    <row r="16482" spans="1:2">
      <c r="A16482" s="102"/>
      <c r="B16482" s="102"/>
    </row>
    <row r="16483" spans="1:2">
      <c r="A16483" s="102"/>
      <c r="B16483" s="102"/>
    </row>
    <row r="16484" spans="1:2">
      <c r="A16484" s="102"/>
      <c r="B16484" s="102"/>
    </row>
    <row r="16485" spans="1:2">
      <c r="A16485" s="102"/>
      <c r="B16485" s="102"/>
    </row>
    <row r="16486" spans="1:2">
      <c r="A16486" s="102"/>
      <c r="B16486" s="102"/>
    </row>
    <row r="16487" spans="1:2">
      <c r="A16487" s="102"/>
      <c r="B16487" s="102"/>
    </row>
    <row r="16488" spans="1:2">
      <c r="A16488" s="102"/>
      <c r="B16488" s="102"/>
    </row>
    <row r="16489" spans="1:2">
      <c r="A16489" s="102"/>
      <c r="B16489" s="102"/>
    </row>
    <row r="16490" spans="1:2">
      <c r="A16490" s="102"/>
      <c r="B16490" s="102"/>
    </row>
    <row r="16491" spans="1:2">
      <c r="A16491" s="102"/>
      <c r="B16491" s="102"/>
    </row>
    <row r="16492" spans="1:2">
      <c r="A16492" s="102"/>
      <c r="B16492" s="102"/>
    </row>
    <row r="16493" spans="1:2">
      <c r="A16493" s="102"/>
      <c r="B16493" s="102"/>
    </row>
    <row r="16494" spans="1:2">
      <c r="A16494" s="102"/>
      <c r="B16494" s="102"/>
    </row>
    <row r="16495" spans="1:2">
      <c r="A16495" s="102"/>
      <c r="B16495" s="102"/>
    </row>
    <row r="16496" spans="1:2">
      <c r="A16496" s="102"/>
      <c r="B16496" s="102"/>
    </row>
    <row r="16497" spans="1:2">
      <c r="A16497" s="102"/>
      <c r="B16497" s="102"/>
    </row>
    <row r="16498" spans="1:2">
      <c r="A16498" s="102"/>
      <c r="B16498" s="102"/>
    </row>
    <row r="16499" spans="1:2">
      <c r="A16499" s="102"/>
      <c r="B16499" s="102"/>
    </row>
    <row r="16500" spans="1:2">
      <c r="A16500" s="102"/>
      <c r="B16500" s="102"/>
    </row>
    <row r="16501" spans="1:2">
      <c r="A16501" s="102"/>
      <c r="B16501" s="102"/>
    </row>
    <row r="16502" spans="1:2">
      <c r="A16502" s="102"/>
      <c r="B16502" s="102"/>
    </row>
    <row r="16503" spans="1:2">
      <c r="A16503" s="102"/>
      <c r="B16503" s="102"/>
    </row>
    <row r="16504" spans="1:2">
      <c r="A16504" s="102"/>
      <c r="B16504" s="102"/>
    </row>
    <row r="16505" spans="1:2">
      <c r="A16505" s="102"/>
      <c r="B16505" s="102"/>
    </row>
    <row r="16506" spans="1:2">
      <c r="A16506" s="102"/>
      <c r="B16506" s="102"/>
    </row>
    <row r="16507" spans="1:2">
      <c r="A16507" s="102"/>
      <c r="B16507" s="102"/>
    </row>
    <row r="16508" spans="1:2">
      <c r="A16508" s="102"/>
      <c r="B16508" s="102"/>
    </row>
    <row r="16509" spans="1:2">
      <c r="A16509" s="102"/>
      <c r="B16509" s="102"/>
    </row>
    <row r="16510" spans="1:2">
      <c r="A16510" s="102"/>
      <c r="B16510" s="102"/>
    </row>
    <row r="16511" spans="1:2">
      <c r="A16511" s="102"/>
      <c r="B16511" s="102"/>
    </row>
    <row r="16512" spans="1:2">
      <c r="A16512" s="102"/>
      <c r="B16512" s="102"/>
    </row>
    <row r="16513" spans="1:2">
      <c r="A16513" s="102"/>
      <c r="B16513" s="102"/>
    </row>
    <row r="16514" spans="1:2">
      <c r="A16514" s="102"/>
      <c r="B16514" s="102"/>
    </row>
    <row r="16515" spans="1:2">
      <c r="A16515" s="102"/>
      <c r="B16515" s="102"/>
    </row>
    <row r="16516" spans="1:2">
      <c r="A16516" s="102"/>
      <c r="B16516" s="102"/>
    </row>
    <row r="16517" spans="1:2">
      <c r="A16517" s="102"/>
      <c r="B16517" s="102"/>
    </row>
    <row r="16518" spans="1:2">
      <c r="A16518" s="102"/>
      <c r="B16518" s="102"/>
    </row>
    <row r="16519" spans="1:2">
      <c r="A16519" s="102"/>
      <c r="B16519" s="102"/>
    </row>
    <row r="16520" spans="1:2">
      <c r="A16520" s="102"/>
      <c r="B16520" s="102"/>
    </row>
    <row r="16521" spans="1:2">
      <c r="A16521" s="102"/>
      <c r="B16521" s="102"/>
    </row>
    <row r="16522" spans="1:2">
      <c r="A16522" s="102"/>
      <c r="B16522" s="102"/>
    </row>
    <row r="16523" spans="1:2">
      <c r="A16523" s="102"/>
      <c r="B16523" s="102"/>
    </row>
    <row r="16524" spans="1:2">
      <c r="A16524" s="102"/>
      <c r="B16524" s="102"/>
    </row>
    <row r="16525" spans="1:2">
      <c r="A16525" s="102"/>
      <c r="B16525" s="102"/>
    </row>
    <row r="16526" spans="1:2">
      <c r="A16526" s="102"/>
      <c r="B16526" s="102"/>
    </row>
    <row r="16527" spans="1:2">
      <c r="A16527" s="102"/>
      <c r="B16527" s="102"/>
    </row>
    <row r="16528" spans="1:2">
      <c r="A16528" s="102"/>
      <c r="B16528" s="102"/>
    </row>
    <row r="16529" spans="1:2">
      <c r="A16529" s="102"/>
      <c r="B16529" s="102"/>
    </row>
    <row r="16530" spans="1:2">
      <c r="A16530" s="102"/>
      <c r="B16530" s="102"/>
    </row>
    <row r="16531" spans="1:2">
      <c r="A16531" s="102"/>
      <c r="B16531" s="102"/>
    </row>
    <row r="16532" spans="1:2">
      <c r="A16532" s="102"/>
      <c r="B16532" s="102"/>
    </row>
    <row r="16533" spans="1:2">
      <c r="A16533" s="102"/>
      <c r="B16533" s="102"/>
    </row>
    <row r="16534" spans="1:2">
      <c r="A16534" s="102"/>
      <c r="B16534" s="102"/>
    </row>
    <row r="16535" spans="1:2">
      <c r="A16535" s="102"/>
      <c r="B16535" s="102"/>
    </row>
    <row r="16536" spans="1:2">
      <c r="A16536" s="102"/>
      <c r="B16536" s="102"/>
    </row>
    <row r="16537" spans="1:2">
      <c r="A16537" s="102"/>
      <c r="B16537" s="102"/>
    </row>
    <row r="16538" spans="1:2">
      <c r="A16538" s="102"/>
      <c r="B16538" s="102"/>
    </row>
    <row r="16539" spans="1:2">
      <c r="A16539" s="102"/>
      <c r="B16539" s="102"/>
    </row>
    <row r="16540" spans="1:2">
      <c r="A16540" s="102"/>
      <c r="B16540" s="102"/>
    </row>
    <row r="16541" spans="1:2">
      <c r="A16541" s="102"/>
      <c r="B16541" s="102"/>
    </row>
    <row r="16542" spans="1:2">
      <c r="A16542" s="102"/>
      <c r="B16542" s="102"/>
    </row>
    <row r="16543" spans="1:2">
      <c r="A16543" s="102"/>
      <c r="B16543" s="102"/>
    </row>
    <row r="16544" spans="1:2">
      <c r="A16544" s="102"/>
      <c r="B16544" s="102"/>
    </row>
    <row r="16545" spans="1:2">
      <c r="A16545" s="102"/>
      <c r="B16545" s="102"/>
    </row>
    <row r="16546" spans="1:2">
      <c r="A16546" s="102"/>
      <c r="B16546" s="102"/>
    </row>
    <row r="16547" spans="1:2">
      <c r="A16547" s="102"/>
      <c r="B16547" s="102"/>
    </row>
    <row r="16548" spans="1:2">
      <c r="A16548" s="102"/>
      <c r="B16548" s="102"/>
    </row>
    <row r="16549" spans="1:2">
      <c r="A16549" s="102"/>
      <c r="B16549" s="102"/>
    </row>
    <row r="16550" spans="1:2">
      <c r="A16550" s="102"/>
      <c r="B16550" s="102"/>
    </row>
    <row r="16551" spans="1:2">
      <c r="A16551" s="102"/>
      <c r="B16551" s="102"/>
    </row>
    <row r="16552" spans="1:2">
      <c r="A16552" s="102"/>
      <c r="B16552" s="102"/>
    </row>
    <row r="16553" spans="1:2">
      <c r="A16553" s="102"/>
      <c r="B16553" s="102"/>
    </row>
    <row r="16554" spans="1:2">
      <c r="A16554" s="102"/>
      <c r="B16554" s="102"/>
    </row>
    <row r="16555" spans="1:2">
      <c r="A16555" s="102"/>
      <c r="B16555" s="102"/>
    </row>
    <row r="16556" spans="1:2">
      <c r="A16556" s="102"/>
      <c r="B16556" s="102"/>
    </row>
    <row r="16557" spans="1:2">
      <c r="A16557" s="102"/>
      <c r="B16557" s="102"/>
    </row>
    <row r="16558" spans="1:2">
      <c r="A16558" s="102"/>
      <c r="B16558" s="102"/>
    </row>
    <row r="16559" spans="1:2">
      <c r="A16559" s="102"/>
      <c r="B16559" s="102"/>
    </row>
    <row r="16560" spans="1:2">
      <c r="A16560" s="102"/>
      <c r="B16560" s="102"/>
    </row>
    <row r="16561" spans="1:2">
      <c r="A16561" s="102"/>
      <c r="B16561" s="102"/>
    </row>
    <row r="16562" spans="1:2">
      <c r="A16562" s="102"/>
      <c r="B16562" s="102"/>
    </row>
    <row r="16563" spans="1:2">
      <c r="A16563" s="102"/>
      <c r="B16563" s="102"/>
    </row>
    <row r="16564" spans="1:2">
      <c r="A16564" s="102"/>
      <c r="B16564" s="102"/>
    </row>
    <row r="16565" spans="1:2">
      <c r="A16565" s="102"/>
      <c r="B16565" s="102"/>
    </row>
    <row r="16566" spans="1:2">
      <c r="A16566" s="102"/>
      <c r="B16566" s="102"/>
    </row>
    <row r="16567" spans="1:2">
      <c r="A16567" s="102"/>
      <c r="B16567" s="102"/>
    </row>
    <row r="16568" spans="1:2">
      <c r="A16568" s="102"/>
      <c r="B16568" s="102"/>
    </row>
    <row r="16569" spans="1:2">
      <c r="A16569" s="102"/>
      <c r="B16569" s="102"/>
    </row>
    <row r="16570" spans="1:2">
      <c r="A16570" s="102"/>
      <c r="B16570" s="102"/>
    </row>
    <row r="16571" spans="1:2">
      <c r="A16571" s="102"/>
      <c r="B16571" s="102"/>
    </row>
    <row r="16572" spans="1:2">
      <c r="A16572" s="102"/>
      <c r="B16572" s="102"/>
    </row>
    <row r="16573" spans="1:2">
      <c r="A16573" s="102"/>
      <c r="B16573" s="102"/>
    </row>
    <row r="16574" spans="1:2">
      <c r="A16574" s="102"/>
      <c r="B16574" s="102"/>
    </row>
    <row r="16575" spans="1:2">
      <c r="A16575" s="102"/>
      <c r="B16575" s="102"/>
    </row>
    <row r="16576" spans="1:2">
      <c r="A16576" s="102"/>
      <c r="B16576" s="102"/>
    </row>
    <row r="16577" spans="1:2">
      <c r="A16577" s="102"/>
      <c r="B16577" s="102"/>
    </row>
    <row r="16578" spans="1:2">
      <c r="A16578" s="102"/>
      <c r="B16578" s="102"/>
    </row>
    <row r="16579" spans="1:2">
      <c r="A16579" s="102"/>
      <c r="B16579" s="102"/>
    </row>
    <row r="16580" spans="1:2">
      <c r="A16580" s="102"/>
      <c r="B16580" s="102"/>
    </row>
    <row r="16581" spans="1:2">
      <c r="A16581" s="102"/>
      <c r="B16581" s="102"/>
    </row>
    <row r="16582" spans="1:2">
      <c r="A16582" s="102"/>
      <c r="B16582" s="102"/>
    </row>
    <row r="16583" spans="1:2">
      <c r="A16583" s="102"/>
      <c r="B16583" s="102"/>
    </row>
    <row r="16584" spans="1:2">
      <c r="A16584" s="102"/>
      <c r="B16584" s="102"/>
    </row>
    <row r="16585" spans="1:2">
      <c r="A16585" s="102"/>
      <c r="B16585" s="102"/>
    </row>
    <row r="16586" spans="1:2">
      <c r="A16586" s="102"/>
      <c r="B16586" s="102"/>
    </row>
    <row r="16587" spans="1:2">
      <c r="A16587" s="102"/>
      <c r="B16587" s="102"/>
    </row>
    <row r="16588" spans="1:2">
      <c r="A16588" s="102"/>
      <c r="B16588" s="102"/>
    </row>
    <row r="16589" spans="1:2">
      <c r="A16589" s="102"/>
      <c r="B16589" s="102"/>
    </row>
    <row r="16590" spans="1:2">
      <c r="A16590" s="102"/>
      <c r="B16590" s="102"/>
    </row>
    <row r="16591" spans="1:2">
      <c r="A16591" s="102"/>
      <c r="B16591" s="102"/>
    </row>
    <row r="16592" spans="1:2">
      <c r="A16592" s="102"/>
      <c r="B16592" s="102"/>
    </row>
    <row r="16593" spans="1:2">
      <c r="A16593" s="102"/>
      <c r="B16593" s="102"/>
    </row>
    <row r="16594" spans="1:2">
      <c r="A16594" s="102"/>
      <c r="B16594" s="102"/>
    </row>
    <row r="16595" spans="1:2">
      <c r="A16595" s="102"/>
      <c r="B16595" s="102"/>
    </row>
    <row r="16596" spans="1:2">
      <c r="A16596" s="102"/>
      <c r="B16596" s="102"/>
    </row>
    <row r="16597" spans="1:2">
      <c r="A16597" s="102"/>
      <c r="B16597" s="102"/>
    </row>
    <row r="16598" spans="1:2">
      <c r="A16598" s="102"/>
      <c r="B16598" s="102"/>
    </row>
    <row r="16599" spans="1:2">
      <c r="A16599" s="102"/>
      <c r="B16599" s="102"/>
    </row>
    <row r="16600" spans="1:2">
      <c r="A16600" s="102"/>
      <c r="B16600" s="102"/>
    </row>
    <row r="16601" spans="1:2">
      <c r="A16601" s="102"/>
      <c r="B16601" s="102"/>
    </row>
    <row r="16602" spans="1:2">
      <c r="A16602" s="102"/>
      <c r="B16602" s="102"/>
    </row>
    <row r="16603" spans="1:2">
      <c r="A16603" s="102"/>
      <c r="B16603" s="102"/>
    </row>
    <row r="16604" spans="1:2">
      <c r="A16604" s="102"/>
      <c r="B16604" s="102"/>
    </row>
    <row r="16605" spans="1:2">
      <c r="A16605" s="102"/>
      <c r="B16605" s="102"/>
    </row>
    <row r="16606" spans="1:2">
      <c r="A16606" s="102"/>
      <c r="B16606" s="102"/>
    </row>
    <row r="16607" spans="1:2">
      <c r="A16607" s="102"/>
      <c r="B16607" s="102"/>
    </row>
    <row r="16608" spans="1:2">
      <c r="A16608" s="102"/>
      <c r="B16608" s="102"/>
    </row>
    <row r="16609" spans="1:2">
      <c r="A16609" s="102"/>
      <c r="B16609" s="102"/>
    </row>
    <row r="16610" spans="1:2">
      <c r="A16610" s="102"/>
      <c r="B16610" s="102"/>
    </row>
    <row r="16611" spans="1:2">
      <c r="A16611" s="102"/>
      <c r="B16611" s="102"/>
    </row>
    <row r="16612" spans="1:2">
      <c r="A16612" s="102"/>
      <c r="B16612" s="102"/>
    </row>
    <row r="16613" spans="1:2">
      <c r="A16613" s="102"/>
      <c r="B16613" s="102"/>
    </row>
    <row r="16614" spans="1:2">
      <c r="A16614" s="102"/>
      <c r="B16614" s="102"/>
    </row>
    <row r="16615" spans="1:2">
      <c r="A16615" s="102"/>
      <c r="B16615" s="102"/>
    </row>
    <row r="16616" spans="1:2">
      <c r="A16616" s="102"/>
      <c r="B16616" s="102"/>
    </row>
    <row r="16617" spans="1:2">
      <c r="A16617" s="102"/>
      <c r="B16617" s="102"/>
    </row>
    <row r="16618" spans="1:2">
      <c r="A16618" s="102"/>
      <c r="B16618" s="102"/>
    </row>
    <row r="16619" spans="1:2">
      <c r="A16619" s="102"/>
      <c r="B16619" s="102"/>
    </row>
    <row r="16620" spans="1:2">
      <c r="A16620" s="102"/>
      <c r="B16620" s="102"/>
    </row>
    <row r="16621" spans="1:2">
      <c r="A16621" s="102"/>
      <c r="B16621" s="102"/>
    </row>
    <row r="16622" spans="1:2">
      <c r="A16622" s="102"/>
      <c r="B16622" s="102"/>
    </row>
    <row r="16623" spans="1:2">
      <c r="A16623" s="102"/>
      <c r="B16623" s="102"/>
    </row>
    <row r="16624" spans="1:2">
      <c r="A16624" s="102"/>
      <c r="B16624" s="102"/>
    </row>
    <row r="16625" spans="1:2">
      <c r="A16625" s="102"/>
      <c r="B16625" s="102"/>
    </row>
    <row r="16626" spans="1:2">
      <c r="A16626" s="102"/>
      <c r="B16626" s="102"/>
    </row>
    <row r="16627" spans="1:2">
      <c r="A16627" s="102"/>
      <c r="B16627" s="102"/>
    </row>
    <row r="16628" spans="1:2">
      <c r="A16628" s="102"/>
      <c r="B16628" s="102"/>
    </row>
    <row r="16629" spans="1:2">
      <c r="A16629" s="102"/>
      <c r="B16629" s="102"/>
    </row>
    <row r="16630" spans="1:2">
      <c r="A16630" s="102"/>
      <c r="B16630" s="102"/>
    </row>
    <row r="16631" spans="1:2">
      <c r="A16631" s="102"/>
      <c r="B16631" s="102"/>
    </row>
    <row r="16632" spans="1:2">
      <c r="A16632" s="102"/>
      <c r="B16632" s="102"/>
    </row>
    <row r="16633" spans="1:2">
      <c r="A16633" s="102"/>
      <c r="B16633" s="102"/>
    </row>
    <row r="16634" spans="1:2">
      <c r="A16634" s="102"/>
      <c r="B16634" s="102"/>
    </row>
    <row r="16635" spans="1:2">
      <c r="A16635" s="102"/>
      <c r="B16635" s="102"/>
    </row>
    <row r="16636" spans="1:2">
      <c r="A16636" s="102"/>
      <c r="B16636" s="102"/>
    </row>
    <row r="16637" spans="1:2">
      <c r="A16637" s="102"/>
      <c r="B16637" s="102"/>
    </row>
    <row r="16638" spans="1:2">
      <c r="A16638" s="102"/>
      <c r="B16638" s="102"/>
    </row>
    <row r="16639" spans="1:2">
      <c r="A16639" s="102"/>
      <c r="B16639" s="102"/>
    </row>
    <row r="16640" spans="1:2">
      <c r="A16640" s="102"/>
      <c r="B16640" s="102"/>
    </row>
    <row r="16641" spans="1:2">
      <c r="A16641" s="102"/>
      <c r="B16641" s="102"/>
    </row>
    <row r="16642" spans="1:2">
      <c r="A16642" s="102"/>
      <c r="B16642" s="102"/>
    </row>
    <row r="16643" spans="1:2">
      <c r="A16643" s="102"/>
      <c r="B16643" s="102"/>
    </row>
    <row r="16644" spans="1:2">
      <c r="A16644" s="102"/>
      <c r="B16644" s="102"/>
    </row>
    <row r="16645" spans="1:2">
      <c r="A16645" s="102"/>
      <c r="B16645" s="102"/>
    </row>
    <row r="16646" spans="1:2">
      <c r="A16646" s="102"/>
      <c r="B16646" s="102"/>
    </row>
    <row r="16647" spans="1:2">
      <c r="A16647" s="102"/>
      <c r="B16647" s="102"/>
    </row>
    <row r="16648" spans="1:2">
      <c r="A16648" s="102"/>
      <c r="B16648" s="102"/>
    </row>
    <row r="16649" spans="1:2">
      <c r="A16649" s="102"/>
      <c r="B16649" s="102"/>
    </row>
    <row r="16650" spans="1:2">
      <c r="A16650" s="102"/>
      <c r="B16650" s="102"/>
    </row>
    <row r="16651" spans="1:2">
      <c r="A16651" s="102"/>
      <c r="B16651" s="102"/>
    </row>
    <row r="16652" spans="1:2">
      <c r="A16652" s="102"/>
      <c r="B16652" s="102"/>
    </row>
    <row r="16653" spans="1:2">
      <c r="A16653" s="102"/>
      <c r="B16653" s="102"/>
    </row>
    <row r="16654" spans="1:2">
      <c r="A16654" s="102"/>
      <c r="B16654" s="102"/>
    </row>
    <row r="16655" spans="1:2">
      <c r="A16655" s="102"/>
      <c r="B16655" s="102"/>
    </row>
    <row r="16656" spans="1:2">
      <c r="A16656" s="102"/>
      <c r="B16656" s="102"/>
    </row>
    <row r="16657" spans="1:2">
      <c r="A16657" s="102"/>
      <c r="B16657" s="102"/>
    </row>
    <row r="16658" spans="1:2">
      <c r="A16658" s="102"/>
      <c r="B16658" s="102"/>
    </row>
    <row r="16659" spans="1:2">
      <c r="A16659" s="102"/>
      <c r="B16659" s="102"/>
    </row>
    <row r="16660" spans="1:2">
      <c r="A16660" s="102"/>
      <c r="B16660" s="102"/>
    </row>
    <row r="16661" spans="1:2">
      <c r="A16661" s="102"/>
      <c r="B16661" s="102"/>
    </row>
    <row r="16662" spans="1:2">
      <c r="A16662" s="102"/>
      <c r="B16662" s="102"/>
    </row>
    <row r="16663" spans="1:2">
      <c r="A16663" s="102"/>
      <c r="B16663" s="102"/>
    </row>
    <row r="16664" spans="1:2">
      <c r="A16664" s="102"/>
      <c r="B16664" s="102"/>
    </row>
    <row r="16665" spans="1:2">
      <c r="A16665" s="102"/>
      <c r="B16665" s="102"/>
    </row>
    <row r="16666" spans="1:2">
      <c r="A16666" s="102"/>
      <c r="B16666" s="102"/>
    </row>
    <row r="16667" spans="1:2">
      <c r="A16667" s="102"/>
      <c r="B16667" s="102"/>
    </row>
    <row r="16668" spans="1:2">
      <c r="A16668" s="102"/>
      <c r="B16668" s="102"/>
    </row>
    <row r="16669" spans="1:2">
      <c r="A16669" s="102"/>
      <c r="B16669" s="102"/>
    </row>
    <row r="16670" spans="1:2">
      <c r="A16670" s="102"/>
      <c r="B16670" s="102"/>
    </row>
    <row r="16671" spans="1:2">
      <c r="A16671" s="102"/>
      <c r="B16671" s="102"/>
    </row>
    <row r="16672" spans="1:2">
      <c r="A16672" s="102"/>
      <c r="B16672" s="102"/>
    </row>
    <row r="16673" spans="1:2">
      <c r="A16673" s="102"/>
      <c r="B16673" s="102"/>
    </row>
    <row r="16674" spans="1:2">
      <c r="A16674" s="102"/>
      <c r="B16674" s="102"/>
    </row>
    <row r="16675" spans="1:2">
      <c r="A16675" s="102"/>
      <c r="B16675" s="102"/>
    </row>
    <row r="16676" spans="1:2">
      <c r="A16676" s="102"/>
      <c r="B16676" s="102"/>
    </row>
    <row r="16677" spans="1:2">
      <c r="A16677" s="102"/>
      <c r="B16677" s="102"/>
    </row>
    <row r="16678" spans="1:2">
      <c r="A16678" s="102"/>
      <c r="B16678" s="102"/>
    </row>
    <row r="16679" spans="1:2">
      <c r="A16679" s="102"/>
      <c r="B16679" s="102"/>
    </row>
    <row r="16680" spans="1:2">
      <c r="A16680" s="102"/>
      <c r="B16680" s="102"/>
    </row>
    <row r="16681" spans="1:2">
      <c r="A16681" s="102"/>
      <c r="B16681" s="102"/>
    </row>
    <row r="16682" spans="1:2">
      <c r="A16682" s="102"/>
      <c r="B16682" s="102"/>
    </row>
    <row r="16683" spans="1:2">
      <c r="A16683" s="102"/>
      <c r="B16683" s="102"/>
    </row>
    <row r="16684" spans="1:2">
      <c r="A16684" s="102"/>
      <c r="B16684" s="102"/>
    </row>
    <row r="16685" spans="1:2">
      <c r="A16685" s="102"/>
      <c r="B16685" s="102"/>
    </row>
    <row r="16686" spans="1:2">
      <c r="A16686" s="102"/>
      <c r="B16686" s="102"/>
    </row>
    <row r="16687" spans="1:2">
      <c r="A16687" s="102"/>
      <c r="B16687" s="102"/>
    </row>
    <row r="16688" spans="1:2">
      <c r="A16688" s="102"/>
      <c r="B16688" s="102"/>
    </row>
    <row r="16689" spans="1:2">
      <c r="A16689" s="102"/>
      <c r="B16689" s="102"/>
    </row>
    <row r="16690" spans="1:2">
      <c r="A16690" s="102"/>
      <c r="B16690" s="102"/>
    </row>
    <row r="16691" spans="1:2">
      <c r="A16691" s="102"/>
      <c r="B16691" s="102"/>
    </row>
    <row r="16692" spans="1:2">
      <c r="A16692" s="102"/>
      <c r="B16692" s="102"/>
    </row>
    <row r="16693" spans="1:2">
      <c r="A16693" s="102"/>
      <c r="B16693" s="102"/>
    </row>
    <row r="16694" spans="1:2">
      <c r="A16694" s="102"/>
      <c r="B16694" s="102"/>
    </row>
    <row r="16695" spans="1:2">
      <c r="A16695" s="102"/>
      <c r="B16695" s="102"/>
    </row>
    <row r="16696" spans="1:2">
      <c r="A16696" s="102"/>
      <c r="B16696" s="102"/>
    </row>
    <row r="16697" spans="1:2">
      <c r="A16697" s="102"/>
      <c r="B16697" s="102"/>
    </row>
    <row r="16698" spans="1:2">
      <c r="A16698" s="102"/>
      <c r="B16698" s="102"/>
    </row>
    <row r="16699" spans="1:2">
      <c r="A16699" s="102"/>
      <c r="B16699" s="102"/>
    </row>
    <row r="16700" spans="1:2">
      <c r="A16700" s="102"/>
      <c r="B16700" s="102"/>
    </row>
    <row r="16701" spans="1:2">
      <c r="A16701" s="102"/>
      <c r="B16701" s="102"/>
    </row>
    <row r="16702" spans="1:2">
      <c r="A16702" s="102"/>
      <c r="B16702" s="102"/>
    </row>
    <row r="16703" spans="1:2">
      <c r="A16703" s="102"/>
      <c r="B16703" s="102"/>
    </row>
    <row r="16704" spans="1:2">
      <c r="A16704" s="102"/>
      <c r="B16704" s="102"/>
    </row>
    <row r="16705" spans="1:2">
      <c r="A16705" s="102"/>
      <c r="B16705" s="102"/>
    </row>
    <row r="16706" spans="1:2">
      <c r="A16706" s="102"/>
      <c r="B16706" s="102"/>
    </row>
    <row r="16707" spans="1:2">
      <c r="A16707" s="102"/>
      <c r="B16707" s="102"/>
    </row>
    <row r="16708" spans="1:2">
      <c r="A16708" s="102"/>
      <c r="B16708" s="102"/>
    </row>
    <row r="16709" spans="1:2">
      <c r="A16709" s="102"/>
      <c r="B16709" s="102"/>
    </row>
    <row r="16710" spans="1:2">
      <c r="A16710" s="102"/>
      <c r="B16710" s="102"/>
    </row>
    <row r="16711" spans="1:2">
      <c r="A16711" s="102"/>
      <c r="B16711" s="102"/>
    </row>
    <row r="16712" spans="1:2">
      <c r="A16712" s="102"/>
      <c r="B16712" s="102"/>
    </row>
    <row r="16713" spans="1:2">
      <c r="A16713" s="102"/>
      <c r="B16713" s="102"/>
    </row>
    <row r="16714" spans="1:2">
      <c r="A16714" s="102"/>
      <c r="B16714" s="102"/>
    </row>
    <row r="16715" spans="1:2">
      <c r="A16715" s="102"/>
      <c r="B16715" s="102"/>
    </row>
    <row r="16716" spans="1:2">
      <c r="A16716" s="102"/>
      <c r="B16716" s="102"/>
    </row>
    <row r="16717" spans="1:2">
      <c r="A16717" s="102"/>
      <c r="B16717" s="102"/>
    </row>
    <row r="16718" spans="1:2">
      <c r="A16718" s="102"/>
      <c r="B16718" s="102"/>
    </row>
    <row r="16719" spans="1:2">
      <c r="A16719" s="102"/>
      <c r="B16719" s="102"/>
    </row>
    <row r="16720" spans="1:2">
      <c r="A16720" s="102"/>
      <c r="B16720" s="102"/>
    </row>
    <row r="16721" spans="1:2">
      <c r="A16721" s="102"/>
      <c r="B16721" s="102"/>
    </row>
    <row r="16722" spans="1:2">
      <c r="A16722" s="102"/>
      <c r="B16722" s="102"/>
    </row>
    <row r="16723" spans="1:2">
      <c r="A16723" s="102"/>
      <c r="B16723" s="102"/>
    </row>
    <row r="16724" spans="1:2">
      <c r="A16724" s="102"/>
      <c r="B16724" s="102"/>
    </row>
    <row r="16725" spans="1:2">
      <c r="A16725" s="102"/>
      <c r="B16725" s="102"/>
    </row>
    <row r="16726" spans="1:2">
      <c r="A16726" s="102"/>
      <c r="B16726" s="102"/>
    </row>
    <row r="16727" spans="1:2">
      <c r="A16727" s="102"/>
      <c r="B16727" s="102"/>
    </row>
    <row r="16728" spans="1:2">
      <c r="A16728" s="102"/>
      <c r="B16728" s="102"/>
    </row>
    <row r="16729" spans="1:2">
      <c r="A16729" s="102"/>
      <c r="B16729" s="102"/>
    </row>
    <row r="16730" spans="1:2">
      <c r="A16730" s="102"/>
      <c r="B16730" s="102"/>
    </row>
    <row r="16731" spans="1:2">
      <c r="A16731" s="102"/>
      <c r="B16731" s="102"/>
    </row>
    <row r="16732" spans="1:2">
      <c r="A16732" s="102"/>
      <c r="B16732" s="102"/>
    </row>
    <row r="16733" spans="1:2">
      <c r="A16733" s="102"/>
      <c r="B16733" s="102"/>
    </row>
    <row r="16734" spans="1:2">
      <c r="A16734" s="102"/>
      <c r="B16734" s="102"/>
    </row>
    <row r="16735" spans="1:2">
      <c r="A16735" s="102"/>
      <c r="B16735" s="102"/>
    </row>
    <row r="16736" spans="1:2">
      <c r="A16736" s="102"/>
      <c r="B16736" s="102"/>
    </row>
    <row r="16737" spans="1:2">
      <c r="A16737" s="102"/>
      <c r="B16737" s="102"/>
    </row>
    <row r="16738" spans="1:2">
      <c r="A16738" s="102"/>
      <c r="B16738" s="102"/>
    </row>
    <row r="16739" spans="1:2">
      <c r="A16739" s="102"/>
      <c r="B16739" s="102"/>
    </row>
    <row r="16740" spans="1:2">
      <c r="A16740" s="102"/>
      <c r="B16740" s="102"/>
    </row>
    <row r="16741" spans="1:2">
      <c r="A16741" s="102"/>
      <c r="B16741" s="102"/>
    </row>
    <row r="16742" spans="1:2">
      <c r="A16742" s="102"/>
      <c r="B16742" s="102"/>
    </row>
    <row r="16743" spans="1:2">
      <c r="A16743" s="102"/>
      <c r="B16743" s="102"/>
    </row>
    <row r="16744" spans="1:2">
      <c r="A16744" s="102"/>
      <c r="B16744" s="102"/>
    </row>
    <row r="16745" spans="1:2">
      <c r="A16745" s="102"/>
      <c r="B16745" s="102"/>
    </row>
    <row r="16746" spans="1:2">
      <c r="A16746" s="102"/>
      <c r="B16746" s="102"/>
    </row>
    <row r="16747" spans="1:2">
      <c r="A16747" s="102"/>
      <c r="B16747" s="102"/>
    </row>
    <row r="16748" spans="1:2">
      <c r="A16748" s="102"/>
      <c r="B16748" s="102"/>
    </row>
    <row r="16749" spans="1:2">
      <c r="A16749" s="102"/>
      <c r="B16749" s="102"/>
    </row>
    <row r="16750" spans="1:2">
      <c r="A16750" s="102"/>
      <c r="B16750" s="102"/>
    </row>
    <row r="16751" spans="1:2">
      <c r="A16751" s="102"/>
      <c r="B16751" s="102"/>
    </row>
    <row r="16752" spans="1:2">
      <c r="A16752" s="102"/>
      <c r="B16752" s="102"/>
    </row>
    <row r="16753" spans="1:2">
      <c r="A16753" s="102"/>
      <c r="B16753" s="102"/>
    </row>
    <row r="16754" spans="1:2">
      <c r="A16754" s="102"/>
      <c r="B16754" s="102"/>
    </row>
    <row r="16755" spans="1:2">
      <c r="A16755" s="102"/>
      <c r="B16755" s="102"/>
    </row>
    <row r="16756" spans="1:2">
      <c r="A16756" s="102"/>
      <c r="B16756" s="102"/>
    </row>
    <row r="16757" spans="1:2">
      <c r="A16757" s="102"/>
      <c r="B16757" s="102"/>
    </row>
    <row r="16758" spans="1:2">
      <c r="A16758" s="102"/>
      <c r="B16758" s="102"/>
    </row>
    <row r="16759" spans="1:2">
      <c r="A16759" s="102"/>
      <c r="B16759" s="102"/>
    </row>
    <row r="16760" spans="1:2">
      <c r="A16760" s="102"/>
      <c r="B16760" s="102"/>
    </row>
    <row r="16761" spans="1:2">
      <c r="A16761" s="102"/>
      <c r="B16761" s="102"/>
    </row>
    <row r="16762" spans="1:2">
      <c r="A16762" s="102"/>
      <c r="B16762" s="102"/>
    </row>
    <row r="16763" spans="1:2">
      <c r="A16763" s="102"/>
      <c r="B16763" s="102"/>
    </row>
    <row r="16764" spans="1:2">
      <c r="A16764" s="102"/>
      <c r="B16764" s="102"/>
    </row>
    <row r="16765" spans="1:2">
      <c r="A16765" s="102"/>
      <c r="B16765" s="102"/>
    </row>
    <row r="16766" spans="1:2">
      <c r="A16766" s="102"/>
      <c r="B16766" s="102"/>
    </row>
    <row r="16767" spans="1:2">
      <c r="A16767" s="102"/>
      <c r="B16767" s="102"/>
    </row>
    <row r="16768" spans="1:2">
      <c r="A16768" s="102"/>
      <c r="B16768" s="102"/>
    </row>
    <row r="16769" spans="1:2">
      <c r="A16769" s="102"/>
      <c r="B16769" s="102"/>
    </row>
    <row r="16770" spans="1:2">
      <c r="A16770" s="102"/>
      <c r="B16770" s="102"/>
    </row>
    <row r="16771" spans="1:2">
      <c r="A16771" s="102"/>
      <c r="B16771" s="102"/>
    </row>
    <row r="16772" spans="1:2">
      <c r="A16772" s="102"/>
      <c r="B16772" s="102"/>
    </row>
    <row r="16773" spans="1:2">
      <c r="A16773" s="102"/>
      <c r="B16773" s="102"/>
    </row>
    <row r="16774" spans="1:2">
      <c r="A16774" s="102"/>
      <c r="B16774" s="102"/>
    </row>
    <row r="16775" spans="1:2">
      <c r="A16775" s="102"/>
      <c r="B16775" s="102"/>
    </row>
    <row r="16776" spans="1:2">
      <c r="A16776" s="102"/>
      <c r="B16776" s="102"/>
    </row>
    <row r="16777" spans="1:2">
      <c r="A16777" s="102"/>
      <c r="B16777" s="102"/>
    </row>
    <row r="16778" spans="1:2">
      <c r="A16778" s="102"/>
      <c r="B16778" s="102"/>
    </row>
    <row r="16779" spans="1:2">
      <c r="A16779" s="102"/>
      <c r="B16779" s="102"/>
    </row>
    <row r="16780" spans="1:2">
      <c r="A16780" s="102"/>
      <c r="B16780" s="102"/>
    </row>
    <row r="16781" spans="1:2">
      <c r="A16781" s="102"/>
      <c r="B16781" s="102"/>
    </row>
    <row r="16782" spans="1:2">
      <c r="A16782" s="102"/>
      <c r="B16782" s="102"/>
    </row>
    <row r="16783" spans="1:2">
      <c r="A16783" s="102"/>
      <c r="B16783" s="102"/>
    </row>
    <row r="16784" spans="1:2">
      <c r="A16784" s="102"/>
      <c r="B16784" s="102"/>
    </row>
    <row r="16785" spans="1:2">
      <c r="A16785" s="102"/>
      <c r="B16785" s="102"/>
    </row>
    <row r="16786" spans="1:2">
      <c r="A16786" s="102"/>
      <c r="B16786" s="102"/>
    </row>
    <row r="16787" spans="1:2">
      <c r="A16787" s="102"/>
      <c r="B16787" s="102"/>
    </row>
    <row r="16788" spans="1:2">
      <c r="A16788" s="102"/>
      <c r="B16788" s="102"/>
    </row>
    <row r="16789" spans="1:2">
      <c r="A16789" s="102"/>
      <c r="B16789" s="102"/>
    </row>
    <row r="16790" spans="1:2">
      <c r="A16790" s="102"/>
      <c r="B16790" s="102"/>
    </row>
    <row r="16791" spans="1:2">
      <c r="A16791" s="102"/>
      <c r="B16791" s="102"/>
    </row>
    <row r="16792" spans="1:2">
      <c r="A16792" s="102"/>
      <c r="B16792" s="102"/>
    </row>
    <row r="16793" spans="1:2">
      <c r="A16793" s="102"/>
      <c r="B16793" s="102"/>
    </row>
    <row r="16794" spans="1:2">
      <c r="A16794" s="102"/>
      <c r="B16794" s="102"/>
    </row>
    <row r="16795" spans="1:2">
      <c r="A16795" s="102"/>
      <c r="B16795" s="102"/>
    </row>
    <row r="16796" spans="1:2">
      <c r="A16796" s="102"/>
      <c r="B16796" s="102"/>
    </row>
    <row r="16797" spans="1:2">
      <c r="A16797" s="102"/>
      <c r="B16797" s="102"/>
    </row>
    <row r="16798" spans="1:2">
      <c r="A16798" s="102"/>
      <c r="B16798" s="102"/>
    </row>
    <row r="16799" spans="1:2">
      <c r="A16799" s="102"/>
      <c r="B16799" s="102"/>
    </row>
    <row r="16800" spans="1:2">
      <c r="A16800" s="102"/>
      <c r="B16800" s="102"/>
    </row>
    <row r="16801" spans="1:2">
      <c r="A16801" s="102"/>
      <c r="B16801" s="102"/>
    </row>
    <row r="16802" spans="1:2">
      <c r="A16802" s="102"/>
      <c r="B16802" s="102"/>
    </row>
    <row r="16803" spans="1:2">
      <c r="A16803" s="102"/>
      <c r="B16803" s="102"/>
    </row>
    <row r="16804" spans="1:2">
      <c r="A16804" s="102"/>
      <c r="B16804" s="102"/>
    </row>
    <row r="16805" spans="1:2">
      <c r="A16805" s="102"/>
      <c r="B16805" s="102"/>
    </row>
    <row r="16806" spans="1:2">
      <c r="A16806" s="102"/>
      <c r="B16806" s="102"/>
    </row>
    <row r="16807" spans="1:2">
      <c r="A16807" s="102"/>
      <c r="B16807" s="102"/>
    </row>
    <row r="16808" spans="1:2">
      <c r="A16808" s="102"/>
      <c r="B16808" s="102"/>
    </row>
    <row r="16809" spans="1:2">
      <c r="A16809" s="102"/>
      <c r="B16809" s="102"/>
    </row>
    <row r="16810" spans="1:2">
      <c r="A16810" s="102"/>
      <c r="B16810" s="102"/>
    </row>
    <row r="16811" spans="1:2">
      <c r="A16811" s="102"/>
      <c r="B16811" s="102"/>
    </row>
    <row r="16812" spans="1:2">
      <c r="A16812" s="102"/>
      <c r="B16812" s="102"/>
    </row>
    <row r="16813" spans="1:2">
      <c r="A16813" s="102"/>
      <c r="B16813" s="102"/>
    </row>
    <row r="16814" spans="1:2">
      <c r="A16814" s="102"/>
      <c r="B16814" s="102"/>
    </row>
    <row r="16815" spans="1:2">
      <c r="A16815" s="102"/>
      <c r="B16815" s="102"/>
    </row>
    <row r="16816" spans="1:2">
      <c r="A16816" s="102"/>
      <c r="B16816" s="102"/>
    </row>
    <row r="16817" spans="1:2">
      <c r="A16817" s="102"/>
      <c r="B16817" s="102"/>
    </row>
    <row r="16818" spans="1:2">
      <c r="A16818" s="102"/>
      <c r="B16818" s="102"/>
    </row>
    <row r="16819" spans="1:2">
      <c r="A16819" s="102"/>
      <c r="B16819" s="102"/>
    </row>
    <row r="16820" spans="1:2">
      <c r="A16820" s="102"/>
      <c r="B16820" s="102"/>
    </row>
    <row r="16821" spans="1:2">
      <c r="A16821" s="102"/>
      <c r="B16821" s="102"/>
    </row>
    <row r="16822" spans="1:2">
      <c r="A16822" s="102"/>
      <c r="B16822" s="102"/>
    </row>
    <row r="16823" spans="1:2">
      <c r="A16823" s="102"/>
      <c r="B16823" s="102"/>
    </row>
    <row r="16824" spans="1:2">
      <c r="A16824" s="102"/>
      <c r="B16824" s="102"/>
    </row>
    <row r="16825" spans="1:2">
      <c r="A16825" s="102"/>
      <c r="B16825" s="102"/>
    </row>
    <row r="16826" spans="1:2">
      <c r="A16826" s="102"/>
      <c r="B16826" s="102"/>
    </row>
    <row r="16827" spans="1:2">
      <c r="A16827" s="102"/>
      <c r="B16827" s="102"/>
    </row>
    <row r="16828" spans="1:2">
      <c r="A16828" s="102"/>
      <c r="B16828" s="102"/>
    </row>
    <row r="16829" spans="1:2">
      <c r="A16829" s="102"/>
      <c r="B16829" s="102"/>
    </row>
    <row r="16830" spans="1:2">
      <c r="A16830" s="102"/>
      <c r="B16830" s="102"/>
    </row>
    <row r="16831" spans="1:2">
      <c r="A16831" s="102"/>
      <c r="B16831" s="102"/>
    </row>
    <row r="16832" spans="1:2">
      <c r="A16832" s="102"/>
      <c r="B16832" s="102"/>
    </row>
    <row r="16833" spans="1:2">
      <c r="A16833" s="102"/>
      <c r="B16833" s="102"/>
    </row>
    <row r="16834" spans="1:2">
      <c r="A16834" s="102"/>
      <c r="B16834" s="102"/>
    </row>
    <row r="16835" spans="1:2">
      <c r="A16835" s="102"/>
      <c r="B16835" s="102"/>
    </row>
    <row r="16836" spans="1:2">
      <c r="A16836" s="102"/>
      <c r="B16836" s="102"/>
    </row>
    <row r="16837" spans="1:2">
      <c r="A16837" s="102"/>
      <c r="B16837" s="102"/>
    </row>
    <row r="16838" spans="1:2">
      <c r="A16838" s="102"/>
      <c r="B16838" s="102"/>
    </row>
    <row r="16839" spans="1:2">
      <c r="A16839" s="102"/>
      <c r="B16839" s="102"/>
    </row>
    <row r="16840" spans="1:2">
      <c r="A16840" s="102"/>
      <c r="B16840" s="102"/>
    </row>
    <row r="16841" spans="1:2">
      <c r="A16841" s="102"/>
      <c r="B16841" s="102"/>
    </row>
    <row r="16842" spans="1:2">
      <c r="A16842" s="102"/>
      <c r="B16842" s="102"/>
    </row>
    <row r="16843" spans="1:2">
      <c r="A16843" s="102"/>
      <c r="B16843" s="102"/>
    </row>
    <row r="16844" spans="1:2">
      <c r="A16844" s="102"/>
      <c r="B16844" s="102"/>
    </row>
    <row r="16845" spans="1:2">
      <c r="A16845" s="102"/>
      <c r="B16845" s="102"/>
    </row>
    <row r="16846" spans="1:2">
      <c r="A16846" s="102"/>
      <c r="B16846" s="102"/>
    </row>
    <row r="16847" spans="1:2">
      <c r="A16847" s="102"/>
      <c r="B16847" s="102"/>
    </row>
    <row r="16848" spans="1:2">
      <c r="A16848" s="102"/>
      <c r="B16848" s="102"/>
    </row>
    <row r="16849" spans="1:2">
      <c r="A16849" s="102"/>
      <c r="B16849" s="102"/>
    </row>
    <row r="16850" spans="1:2">
      <c r="A16850" s="102"/>
      <c r="B16850" s="102"/>
    </row>
    <row r="16851" spans="1:2">
      <c r="A16851" s="102"/>
      <c r="B16851" s="102"/>
    </row>
    <row r="16852" spans="1:2">
      <c r="A16852" s="102"/>
      <c r="B16852" s="102"/>
    </row>
    <row r="16853" spans="1:2">
      <c r="A16853" s="102"/>
      <c r="B16853" s="102"/>
    </row>
    <row r="16854" spans="1:2">
      <c r="A16854" s="102"/>
      <c r="B16854" s="102"/>
    </row>
    <row r="16855" spans="1:2">
      <c r="A16855" s="102"/>
      <c r="B16855" s="102"/>
    </row>
    <row r="16856" spans="1:2">
      <c r="A16856" s="102"/>
      <c r="B16856" s="102"/>
    </row>
    <row r="16857" spans="1:2">
      <c r="A16857" s="102"/>
      <c r="B16857" s="102"/>
    </row>
    <row r="16858" spans="1:2">
      <c r="A16858" s="102"/>
      <c r="B16858" s="102"/>
    </row>
    <row r="16859" spans="1:2">
      <c r="A16859" s="102"/>
      <c r="B16859" s="102"/>
    </row>
    <row r="16860" spans="1:2">
      <c r="A16860" s="102"/>
      <c r="B16860" s="102"/>
    </row>
    <row r="16861" spans="1:2">
      <c r="A16861" s="102"/>
      <c r="B16861" s="102"/>
    </row>
    <row r="16862" spans="1:2">
      <c r="A16862" s="102"/>
      <c r="B16862" s="102"/>
    </row>
    <row r="16863" spans="1:2">
      <c r="A16863" s="102"/>
      <c r="B16863" s="102"/>
    </row>
    <row r="16864" spans="1:2">
      <c r="A16864" s="102"/>
      <c r="B16864" s="102"/>
    </row>
    <row r="16865" spans="1:2">
      <c r="A16865" s="102"/>
      <c r="B16865" s="102"/>
    </row>
    <row r="16866" spans="1:2">
      <c r="A16866" s="102"/>
      <c r="B16866" s="102"/>
    </row>
    <row r="16867" spans="1:2">
      <c r="A16867" s="102"/>
      <c r="B16867" s="102"/>
    </row>
    <row r="16868" spans="1:2">
      <c r="A16868" s="102"/>
      <c r="B16868" s="102"/>
    </row>
    <row r="16869" spans="1:2">
      <c r="A16869" s="102"/>
      <c r="B16869" s="102"/>
    </row>
    <row r="16870" spans="1:2">
      <c r="A16870" s="102"/>
      <c r="B16870" s="102"/>
    </row>
    <row r="16871" spans="1:2">
      <c r="A16871" s="102"/>
      <c r="B16871" s="102"/>
    </row>
    <row r="16872" spans="1:2">
      <c r="A16872" s="102"/>
      <c r="B16872" s="102"/>
    </row>
    <row r="16873" spans="1:2">
      <c r="A16873" s="102"/>
      <c r="B16873" s="102"/>
    </row>
    <row r="16874" spans="1:2">
      <c r="A16874" s="102"/>
      <c r="B16874" s="102"/>
    </row>
    <row r="16875" spans="1:2">
      <c r="A16875" s="102"/>
      <c r="B16875" s="102"/>
    </row>
    <row r="16876" spans="1:2">
      <c r="A16876" s="102"/>
      <c r="B16876" s="102"/>
    </row>
    <row r="16877" spans="1:2">
      <c r="A16877" s="102"/>
      <c r="B16877" s="102"/>
    </row>
    <row r="16878" spans="1:2">
      <c r="A16878" s="102"/>
      <c r="B16878" s="102"/>
    </row>
    <row r="16879" spans="1:2">
      <c r="A16879" s="102"/>
      <c r="B16879" s="102"/>
    </row>
    <row r="16880" spans="1:2">
      <c r="A16880" s="102"/>
      <c r="B16880" s="102"/>
    </row>
    <row r="16881" spans="1:2">
      <c r="A16881" s="102"/>
      <c r="B16881" s="102"/>
    </row>
    <row r="16882" spans="1:2">
      <c r="A16882" s="102"/>
      <c r="B16882" s="102"/>
    </row>
    <row r="16883" spans="1:2">
      <c r="A16883" s="102"/>
      <c r="B16883" s="102"/>
    </row>
    <row r="16884" spans="1:2">
      <c r="A16884" s="102"/>
      <c r="B16884" s="102"/>
    </row>
    <row r="16885" spans="1:2">
      <c r="A16885" s="102"/>
      <c r="B16885" s="102"/>
    </row>
    <row r="16886" spans="1:2">
      <c r="A16886" s="102"/>
      <c r="B16886" s="102"/>
    </row>
    <row r="16887" spans="1:2">
      <c r="A16887" s="102"/>
      <c r="B16887" s="102"/>
    </row>
    <row r="16888" spans="1:2">
      <c r="A16888" s="102"/>
      <c r="B16888" s="102"/>
    </row>
    <row r="16889" spans="1:2">
      <c r="A16889" s="102"/>
      <c r="B16889" s="102"/>
    </row>
    <row r="16890" spans="1:2">
      <c r="A16890" s="102"/>
      <c r="B16890" s="102"/>
    </row>
    <row r="16891" spans="1:2">
      <c r="A16891" s="102"/>
      <c r="B16891" s="102"/>
    </row>
    <row r="16892" spans="1:2">
      <c r="A16892" s="102"/>
      <c r="B16892" s="102"/>
    </row>
    <row r="16893" spans="1:2">
      <c r="A16893" s="102"/>
      <c r="B16893" s="102"/>
    </row>
    <row r="16894" spans="1:2">
      <c r="A16894" s="102"/>
      <c r="B16894" s="102"/>
    </row>
    <row r="16895" spans="1:2">
      <c r="A16895" s="102"/>
      <c r="B16895" s="102"/>
    </row>
    <row r="16896" spans="1:2">
      <c r="A16896" s="102"/>
      <c r="B16896" s="102"/>
    </row>
    <row r="16897" spans="1:2">
      <c r="A16897" s="102"/>
      <c r="B16897" s="102"/>
    </row>
    <row r="16898" spans="1:2">
      <c r="A16898" s="102"/>
      <c r="B16898" s="102"/>
    </row>
    <row r="16899" spans="1:2">
      <c r="A16899" s="102"/>
      <c r="B16899" s="102"/>
    </row>
    <row r="16900" spans="1:2">
      <c r="A16900" s="102"/>
      <c r="B16900" s="102"/>
    </row>
    <row r="16901" spans="1:2">
      <c r="A16901" s="102"/>
      <c r="B16901" s="102"/>
    </row>
    <row r="16902" spans="1:2">
      <c r="A16902" s="102"/>
      <c r="B16902" s="102"/>
    </row>
    <row r="16903" spans="1:2">
      <c r="A16903" s="102"/>
      <c r="B16903" s="102"/>
    </row>
    <row r="16904" spans="1:2">
      <c r="A16904" s="102"/>
      <c r="B16904" s="102"/>
    </row>
    <row r="16905" spans="1:2">
      <c r="A16905" s="102"/>
      <c r="B16905" s="102"/>
    </row>
    <row r="16906" spans="1:2">
      <c r="A16906" s="102"/>
      <c r="B16906" s="102"/>
    </row>
    <row r="16907" spans="1:2">
      <c r="A16907" s="102"/>
      <c r="B16907" s="102"/>
    </row>
    <row r="16908" spans="1:2">
      <c r="A16908" s="102"/>
      <c r="B16908" s="102"/>
    </row>
    <row r="16909" spans="1:2">
      <c r="A16909" s="102"/>
      <c r="B16909" s="102"/>
    </row>
    <row r="16910" spans="1:2">
      <c r="A16910" s="102"/>
      <c r="B16910" s="102"/>
    </row>
    <row r="16911" spans="1:2">
      <c r="A16911" s="102"/>
      <c r="B16911" s="102"/>
    </row>
    <row r="16912" spans="1:2">
      <c r="A16912" s="102"/>
      <c r="B16912" s="102"/>
    </row>
    <row r="16913" spans="1:2">
      <c r="A16913" s="102"/>
      <c r="B16913" s="102"/>
    </row>
    <row r="16914" spans="1:2">
      <c r="A16914" s="102"/>
      <c r="B16914" s="102"/>
    </row>
    <row r="16915" spans="1:2">
      <c r="A16915" s="102"/>
      <c r="B16915" s="102"/>
    </row>
    <row r="16916" spans="1:2">
      <c r="A16916" s="102"/>
      <c r="B16916" s="102"/>
    </row>
    <row r="16917" spans="1:2">
      <c r="A16917" s="102"/>
      <c r="B16917" s="102"/>
    </row>
    <row r="16918" spans="1:2">
      <c r="A16918" s="102"/>
      <c r="B16918" s="102"/>
    </row>
    <row r="16919" spans="1:2">
      <c r="A16919" s="102"/>
      <c r="B16919" s="102"/>
    </row>
    <row r="16920" spans="1:2">
      <c r="A16920" s="102"/>
      <c r="B16920" s="102"/>
    </row>
    <row r="16921" spans="1:2">
      <c r="A16921" s="102"/>
      <c r="B16921" s="102"/>
    </row>
    <row r="16922" spans="1:2">
      <c r="A16922" s="102"/>
      <c r="B16922" s="102"/>
    </row>
    <row r="16923" spans="1:2">
      <c r="A16923" s="102"/>
      <c r="B16923" s="102"/>
    </row>
    <row r="16924" spans="1:2">
      <c r="A16924" s="102"/>
      <c r="B16924" s="102"/>
    </row>
    <row r="16925" spans="1:2">
      <c r="A16925" s="102"/>
      <c r="B16925" s="102"/>
    </row>
    <row r="16926" spans="1:2">
      <c r="A16926" s="102"/>
      <c r="B16926" s="102"/>
    </row>
    <row r="16927" spans="1:2">
      <c r="A16927" s="102"/>
      <c r="B16927" s="102"/>
    </row>
    <row r="16928" spans="1:2">
      <c r="A16928" s="102"/>
      <c r="B16928" s="102"/>
    </row>
    <row r="16929" spans="1:2">
      <c r="A16929" s="102"/>
      <c r="B16929" s="102"/>
    </row>
    <row r="16930" spans="1:2">
      <c r="A16930" s="102"/>
      <c r="B16930" s="102"/>
    </row>
    <row r="16931" spans="1:2">
      <c r="A16931" s="102"/>
      <c r="B16931" s="102"/>
    </row>
    <row r="16932" spans="1:2">
      <c r="A16932" s="102"/>
      <c r="B16932" s="102"/>
    </row>
    <row r="16933" spans="1:2">
      <c r="A16933" s="102"/>
      <c r="B16933" s="102"/>
    </row>
    <row r="16934" spans="1:2">
      <c r="A16934" s="102"/>
      <c r="B16934" s="102"/>
    </row>
    <row r="16935" spans="1:2">
      <c r="A16935" s="102"/>
      <c r="B16935" s="102"/>
    </row>
    <row r="16936" spans="1:2">
      <c r="A16936" s="102"/>
      <c r="B16936" s="102"/>
    </row>
    <row r="16937" spans="1:2">
      <c r="A16937" s="102"/>
      <c r="B16937" s="102"/>
    </row>
    <row r="16938" spans="1:2">
      <c r="A16938" s="102"/>
      <c r="B16938" s="102"/>
    </row>
    <row r="16939" spans="1:2">
      <c r="A16939" s="102"/>
      <c r="B16939" s="102"/>
    </row>
    <row r="16940" spans="1:2">
      <c r="A16940" s="102"/>
      <c r="B16940" s="102"/>
    </row>
    <row r="16941" spans="1:2">
      <c r="A16941" s="102"/>
      <c r="B16941" s="102"/>
    </row>
    <row r="16942" spans="1:2">
      <c r="A16942" s="102"/>
      <c r="B16942" s="102"/>
    </row>
    <row r="16943" spans="1:2">
      <c r="A16943" s="102"/>
      <c r="B16943" s="102"/>
    </row>
    <row r="16944" spans="1:2">
      <c r="A16944" s="102"/>
      <c r="B16944" s="102"/>
    </row>
    <row r="16945" spans="1:2">
      <c r="A16945" s="102"/>
      <c r="B16945" s="102"/>
    </row>
    <row r="16946" spans="1:2">
      <c r="A16946" s="102"/>
      <c r="B16946" s="102"/>
    </row>
    <row r="16947" spans="1:2">
      <c r="A16947" s="102"/>
      <c r="B16947" s="102"/>
    </row>
    <row r="16948" spans="1:2">
      <c r="A16948" s="102"/>
      <c r="B16948" s="102"/>
    </row>
    <row r="16949" spans="1:2">
      <c r="A16949" s="102"/>
      <c r="B16949" s="102"/>
    </row>
    <row r="16950" spans="1:2">
      <c r="A16950" s="102"/>
      <c r="B16950" s="102"/>
    </row>
    <row r="16951" spans="1:2">
      <c r="A16951" s="102"/>
      <c r="B16951" s="102"/>
    </row>
    <row r="16952" spans="1:2">
      <c r="A16952" s="102"/>
      <c r="B16952" s="102"/>
    </row>
    <row r="16953" spans="1:2">
      <c r="A16953" s="102"/>
      <c r="B16953" s="102"/>
    </row>
    <row r="16954" spans="1:2">
      <c r="A16954" s="102"/>
      <c r="B16954" s="102"/>
    </row>
    <row r="16955" spans="1:2">
      <c r="A16955" s="102"/>
      <c r="B16955" s="102"/>
    </row>
    <row r="16956" spans="1:2">
      <c r="A16956" s="102"/>
      <c r="B16956" s="102"/>
    </row>
    <row r="16957" spans="1:2">
      <c r="A16957" s="102"/>
      <c r="B16957" s="102"/>
    </row>
    <row r="16958" spans="1:2">
      <c r="A16958" s="102"/>
      <c r="B16958" s="102"/>
    </row>
    <row r="16959" spans="1:2">
      <c r="A16959" s="102"/>
      <c r="B16959" s="102"/>
    </row>
    <row r="16960" spans="1:2">
      <c r="A16960" s="102"/>
      <c r="B16960" s="102"/>
    </row>
    <row r="16961" spans="1:2">
      <c r="A16961" s="102"/>
      <c r="B16961" s="102"/>
    </row>
    <row r="16962" spans="1:2">
      <c r="A16962" s="102"/>
      <c r="B16962" s="102"/>
    </row>
    <row r="16963" spans="1:2">
      <c r="A16963" s="102"/>
      <c r="B16963" s="102"/>
    </row>
    <row r="16964" spans="1:2">
      <c r="A16964" s="102"/>
      <c r="B16964" s="102"/>
    </row>
    <row r="16965" spans="1:2">
      <c r="A16965" s="102"/>
      <c r="B16965" s="102"/>
    </row>
    <row r="16966" spans="1:2">
      <c r="A16966" s="102"/>
      <c r="B16966" s="102"/>
    </row>
    <row r="16967" spans="1:2">
      <c r="A16967" s="102"/>
      <c r="B16967" s="102"/>
    </row>
    <row r="16968" spans="1:2">
      <c r="A16968" s="102"/>
      <c r="B16968" s="102"/>
    </row>
    <row r="16969" spans="1:2">
      <c r="A16969" s="102"/>
      <c r="B16969" s="102"/>
    </row>
    <row r="16970" spans="1:2">
      <c r="A16970" s="102"/>
      <c r="B16970" s="102"/>
    </row>
    <row r="16971" spans="1:2">
      <c r="A16971" s="102"/>
      <c r="B16971" s="102"/>
    </row>
    <row r="16972" spans="1:2">
      <c r="A16972" s="102"/>
      <c r="B16972" s="102"/>
    </row>
    <row r="16973" spans="1:2">
      <c r="A16973" s="102"/>
      <c r="B16973" s="102"/>
    </row>
    <row r="16974" spans="1:2">
      <c r="A16974" s="102"/>
      <c r="B16974" s="102"/>
    </row>
    <row r="16975" spans="1:2">
      <c r="A16975" s="102"/>
      <c r="B16975" s="102"/>
    </row>
    <row r="16976" spans="1:2">
      <c r="A16976" s="102"/>
      <c r="B16976" s="102"/>
    </row>
    <row r="16977" spans="1:2">
      <c r="A16977" s="102"/>
      <c r="B16977" s="102"/>
    </row>
    <row r="16978" spans="1:2">
      <c r="A16978" s="102"/>
      <c r="B16978" s="102"/>
    </row>
    <row r="16979" spans="1:2">
      <c r="A16979" s="102"/>
      <c r="B16979" s="102"/>
    </row>
    <row r="16980" spans="1:2">
      <c r="A16980" s="102"/>
      <c r="B16980" s="102"/>
    </row>
    <row r="16981" spans="1:2">
      <c r="A16981" s="102"/>
      <c r="B16981" s="102"/>
    </row>
    <row r="16982" spans="1:2">
      <c r="A16982" s="102"/>
      <c r="B16982" s="102"/>
    </row>
    <row r="16983" spans="1:2">
      <c r="A16983" s="102"/>
      <c r="B16983" s="102"/>
    </row>
    <row r="16984" spans="1:2">
      <c r="A16984" s="102"/>
      <c r="B16984" s="102"/>
    </row>
    <row r="16985" spans="1:2">
      <c r="A16985" s="102"/>
      <c r="B16985" s="102"/>
    </row>
    <row r="16986" spans="1:2">
      <c r="A16986" s="102"/>
      <c r="B16986" s="102"/>
    </row>
    <row r="16987" spans="1:2">
      <c r="A16987" s="102"/>
      <c r="B16987" s="102"/>
    </row>
    <row r="16988" spans="1:2">
      <c r="A16988" s="102"/>
      <c r="B16988" s="102"/>
    </row>
    <row r="16989" spans="1:2">
      <c r="A16989" s="102"/>
      <c r="B16989" s="102"/>
    </row>
    <row r="16990" spans="1:2">
      <c r="A16990" s="102"/>
      <c r="B16990" s="102"/>
    </row>
    <row r="16991" spans="1:2">
      <c r="A16991" s="102"/>
      <c r="B16991" s="102"/>
    </row>
    <row r="16992" spans="1:2">
      <c r="A16992" s="102"/>
      <c r="B16992" s="102"/>
    </row>
    <row r="16993" spans="1:2">
      <c r="A16993" s="102"/>
      <c r="B16993" s="102"/>
    </row>
    <row r="16994" spans="1:2">
      <c r="A16994" s="102"/>
      <c r="B16994" s="102"/>
    </row>
    <row r="16995" spans="1:2">
      <c r="A16995" s="102"/>
      <c r="B16995" s="102"/>
    </row>
    <row r="16996" spans="1:2">
      <c r="A16996" s="102"/>
      <c r="B16996" s="102"/>
    </row>
    <row r="16997" spans="1:2">
      <c r="A16997" s="102"/>
      <c r="B16997" s="102"/>
    </row>
    <row r="16998" spans="1:2">
      <c r="A16998" s="102"/>
      <c r="B16998" s="102"/>
    </row>
    <row r="16999" spans="1:2">
      <c r="A16999" s="102"/>
      <c r="B16999" s="102"/>
    </row>
    <row r="17000" spans="1:2">
      <c r="A17000" s="102"/>
      <c r="B17000" s="102"/>
    </row>
    <row r="17001" spans="1:2">
      <c r="A17001" s="102"/>
      <c r="B17001" s="102"/>
    </row>
    <row r="17002" spans="1:2">
      <c r="A17002" s="102"/>
      <c r="B17002" s="102"/>
    </row>
    <row r="17003" spans="1:2">
      <c r="A17003" s="102"/>
      <c r="B17003" s="102"/>
    </row>
    <row r="17004" spans="1:2">
      <c r="A17004" s="102"/>
      <c r="B17004" s="102"/>
    </row>
    <row r="17005" spans="1:2">
      <c r="A17005" s="102"/>
      <c r="B17005" s="102"/>
    </row>
    <row r="17006" spans="1:2">
      <c r="A17006" s="102"/>
      <c r="B17006" s="102"/>
    </row>
    <row r="17007" spans="1:2">
      <c r="A17007" s="102"/>
      <c r="B17007" s="102"/>
    </row>
    <row r="17008" spans="1:2">
      <c r="A17008" s="102"/>
      <c r="B17008" s="102"/>
    </row>
    <row r="17009" spans="1:2">
      <c r="A17009" s="102"/>
      <c r="B17009" s="102"/>
    </row>
    <row r="17010" spans="1:2">
      <c r="A17010" s="102"/>
      <c r="B17010" s="102"/>
    </row>
    <row r="17011" spans="1:2">
      <c r="A17011" s="102"/>
      <c r="B17011" s="102"/>
    </row>
    <row r="17012" spans="1:2">
      <c r="A17012" s="102"/>
      <c r="B17012" s="102"/>
    </row>
    <row r="17013" spans="1:2">
      <c r="A17013" s="102"/>
      <c r="B17013" s="102"/>
    </row>
    <row r="17014" spans="1:2">
      <c r="A17014" s="102"/>
      <c r="B17014" s="102"/>
    </row>
    <row r="17015" spans="1:2">
      <c r="A17015" s="102"/>
      <c r="B17015" s="102"/>
    </row>
    <row r="17016" spans="1:2">
      <c r="A17016" s="102"/>
      <c r="B17016" s="102"/>
    </row>
    <row r="17017" spans="1:2">
      <c r="A17017" s="102"/>
      <c r="B17017" s="102"/>
    </row>
    <row r="17018" spans="1:2">
      <c r="A17018" s="102"/>
      <c r="B17018" s="102"/>
    </row>
    <row r="17019" spans="1:2">
      <c r="A17019" s="102"/>
      <c r="B17019" s="102"/>
    </row>
    <row r="17020" spans="1:2">
      <c r="A17020" s="102"/>
      <c r="B17020" s="102"/>
    </row>
    <row r="17021" spans="1:2">
      <c r="A17021" s="102"/>
      <c r="B17021" s="102"/>
    </row>
    <row r="17022" spans="1:2">
      <c r="A17022" s="102"/>
      <c r="B17022" s="102"/>
    </row>
    <row r="17023" spans="1:2">
      <c r="A17023" s="102"/>
      <c r="B17023" s="102"/>
    </row>
    <row r="17024" spans="1:2">
      <c r="A17024" s="102"/>
      <c r="B17024" s="102"/>
    </row>
    <row r="17025" spans="1:2">
      <c r="A17025" s="102"/>
      <c r="B17025" s="102"/>
    </row>
    <row r="17026" spans="1:2">
      <c r="A17026" s="102"/>
      <c r="B17026" s="102"/>
    </row>
    <row r="17027" spans="1:2">
      <c r="A17027" s="102"/>
      <c r="B17027" s="102"/>
    </row>
    <row r="17028" spans="1:2">
      <c r="A17028" s="102"/>
      <c r="B17028" s="102"/>
    </row>
    <row r="17029" spans="1:2">
      <c r="A17029" s="102"/>
      <c r="B17029" s="102"/>
    </row>
    <row r="17030" spans="1:2">
      <c r="A17030" s="102"/>
      <c r="B17030" s="102"/>
    </row>
    <row r="17031" spans="1:2">
      <c r="A17031" s="102"/>
      <c r="B17031" s="102"/>
    </row>
    <row r="17032" spans="1:2">
      <c r="A17032" s="102"/>
      <c r="B17032" s="102"/>
    </row>
    <row r="17033" spans="1:2">
      <c r="A17033" s="102"/>
      <c r="B17033" s="102"/>
    </row>
    <row r="17034" spans="1:2">
      <c r="A17034" s="102"/>
      <c r="B17034" s="102"/>
    </row>
    <row r="17035" spans="1:2">
      <c r="A17035" s="102"/>
      <c r="B17035" s="102"/>
    </row>
    <row r="17036" spans="1:2">
      <c r="A17036" s="102"/>
      <c r="B17036" s="102"/>
    </row>
    <row r="17037" spans="1:2">
      <c r="A17037" s="102"/>
      <c r="B17037" s="102"/>
    </row>
    <row r="17038" spans="1:2">
      <c r="A17038" s="102"/>
      <c r="B17038" s="102"/>
    </row>
    <row r="17039" spans="1:2">
      <c r="A17039" s="102"/>
      <c r="B17039" s="102"/>
    </row>
    <row r="17040" spans="1:2">
      <c r="A17040" s="102"/>
      <c r="B17040" s="102"/>
    </row>
    <row r="17041" spans="1:2">
      <c r="A17041" s="102"/>
      <c r="B17041" s="102"/>
    </row>
    <row r="17042" spans="1:2">
      <c r="A17042" s="102"/>
      <c r="B17042" s="102"/>
    </row>
    <row r="17043" spans="1:2">
      <c r="A17043" s="102"/>
      <c r="B17043" s="102"/>
    </row>
    <row r="17044" spans="1:2">
      <c r="A17044" s="102"/>
      <c r="B17044" s="102"/>
    </row>
    <row r="17045" spans="1:2">
      <c r="A17045" s="102"/>
      <c r="B17045" s="102"/>
    </row>
    <row r="17046" spans="1:2">
      <c r="A17046" s="102"/>
      <c r="B17046" s="102"/>
    </row>
    <row r="17047" spans="1:2">
      <c r="A17047" s="102"/>
      <c r="B17047" s="102"/>
    </row>
    <row r="17048" spans="1:2">
      <c r="A17048" s="102"/>
      <c r="B17048" s="102"/>
    </row>
    <row r="17049" spans="1:2">
      <c r="A17049" s="102"/>
      <c r="B17049" s="102"/>
    </row>
    <row r="17050" spans="1:2">
      <c r="A17050" s="102"/>
      <c r="B17050" s="102"/>
    </row>
    <row r="17051" spans="1:2">
      <c r="A17051" s="102"/>
      <c r="B17051" s="102"/>
    </row>
    <row r="17052" spans="1:2">
      <c r="A17052" s="102"/>
      <c r="B17052" s="102"/>
    </row>
    <row r="17053" spans="1:2">
      <c r="A17053" s="102"/>
      <c r="B17053" s="102"/>
    </row>
    <row r="17054" spans="1:2">
      <c r="A17054" s="102"/>
      <c r="B17054" s="102"/>
    </row>
    <row r="17055" spans="1:2">
      <c r="A17055" s="102"/>
      <c r="B17055" s="102"/>
    </row>
    <row r="17056" spans="1:2">
      <c r="A17056" s="102"/>
      <c r="B17056" s="102"/>
    </row>
    <row r="17057" spans="1:2">
      <c r="A17057" s="102"/>
      <c r="B17057" s="102"/>
    </row>
    <row r="17058" spans="1:2">
      <c r="A17058" s="102"/>
      <c r="B17058" s="102"/>
    </row>
    <row r="17059" spans="1:2">
      <c r="A17059" s="102"/>
      <c r="B17059" s="102"/>
    </row>
    <row r="17060" spans="1:2">
      <c r="A17060" s="102"/>
      <c r="B17060" s="102"/>
    </row>
    <row r="17061" spans="1:2">
      <c r="A17061" s="102"/>
      <c r="B17061" s="102"/>
    </row>
    <row r="17062" spans="1:2">
      <c r="A17062" s="102"/>
      <c r="B17062" s="102"/>
    </row>
    <row r="17063" spans="1:2">
      <c r="A17063" s="102"/>
      <c r="B17063" s="102"/>
    </row>
    <row r="17064" spans="1:2">
      <c r="A17064" s="102"/>
      <c r="B17064" s="102"/>
    </row>
    <row r="17065" spans="1:2">
      <c r="A17065" s="102"/>
      <c r="B17065" s="102"/>
    </row>
    <row r="17066" spans="1:2">
      <c r="A17066" s="102"/>
      <c r="B17066" s="102"/>
    </row>
    <row r="17067" spans="1:2">
      <c r="A17067" s="102"/>
      <c r="B17067" s="102"/>
    </row>
    <row r="17068" spans="1:2">
      <c r="A17068" s="102"/>
      <c r="B17068" s="102"/>
    </row>
    <row r="17069" spans="1:2">
      <c r="A17069" s="102"/>
      <c r="B17069" s="102"/>
    </row>
    <row r="17070" spans="1:2">
      <c r="A17070" s="102"/>
      <c r="B17070" s="102"/>
    </row>
    <row r="17071" spans="1:2">
      <c r="A17071" s="102"/>
      <c r="B17071" s="102"/>
    </row>
    <row r="17072" spans="1:2">
      <c r="A17072" s="102"/>
      <c r="B17072" s="102"/>
    </row>
    <row r="17073" spans="1:2">
      <c r="A17073" s="102"/>
      <c r="B17073" s="102"/>
    </row>
    <row r="17074" spans="1:2">
      <c r="A17074" s="102"/>
      <c r="B17074" s="102"/>
    </row>
    <row r="17075" spans="1:2">
      <c r="A17075" s="102"/>
      <c r="B17075" s="102"/>
    </row>
    <row r="17076" spans="1:2">
      <c r="A17076" s="102"/>
      <c r="B17076" s="102"/>
    </row>
    <row r="17077" spans="1:2">
      <c r="A17077" s="102"/>
      <c r="B17077" s="102"/>
    </row>
    <row r="17078" spans="1:2">
      <c r="A17078" s="102"/>
      <c r="B17078" s="102"/>
    </row>
    <row r="17079" spans="1:2">
      <c r="A17079" s="102"/>
      <c r="B17079" s="102"/>
    </row>
    <row r="17080" spans="1:2">
      <c r="A17080" s="102"/>
      <c r="B17080" s="102"/>
    </row>
    <row r="17081" spans="1:2">
      <c r="A17081" s="102"/>
      <c r="B17081" s="102"/>
    </row>
    <row r="17082" spans="1:2">
      <c r="A17082" s="102"/>
      <c r="B17082" s="102"/>
    </row>
    <row r="17083" spans="1:2">
      <c r="A17083" s="102"/>
      <c r="B17083" s="102"/>
    </row>
    <row r="17084" spans="1:2">
      <c r="A17084" s="102"/>
      <c r="B17084" s="102"/>
    </row>
    <row r="17085" spans="1:2">
      <c r="A17085" s="102"/>
      <c r="B17085" s="102"/>
    </row>
    <row r="17086" spans="1:2">
      <c r="A17086" s="102"/>
      <c r="B17086" s="102"/>
    </row>
    <row r="17087" spans="1:2">
      <c r="A17087" s="102"/>
      <c r="B17087" s="102"/>
    </row>
    <row r="17088" spans="1:2">
      <c r="A17088" s="102"/>
      <c r="B17088" s="102"/>
    </row>
    <row r="17089" spans="1:2">
      <c r="A17089" s="102"/>
      <c r="B17089" s="102"/>
    </row>
    <row r="17090" spans="1:2">
      <c r="A17090" s="102"/>
      <c r="B17090" s="102"/>
    </row>
    <row r="17091" spans="1:2">
      <c r="A17091" s="102"/>
      <c r="B17091" s="102"/>
    </row>
    <row r="17092" spans="1:2">
      <c r="A17092" s="102"/>
      <c r="B17092" s="102"/>
    </row>
    <row r="17093" spans="1:2">
      <c r="A17093" s="102"/>
      <c r="B17093" s="102"/>
    </row>
    <row r="17094" spans="1:2">
      <c r="A17094" s="102"/>
      <c r="B17094" s="102"/>
    </row>
    <row r="17095" spans="1:2">
      <c r="A17095" s="102"/>
      <c r="B17095" s="102"/>
    </row>
    <row r="17096" spans="1:2">
      <c r="A17096" s="102"/>
      <c r="B17096" s="102"/>
    </row>
    <row r="17097" spans="1:2">
      <c r="A17097" s="102"/>
      <c r="B17097" s="102"/>
    </row>
    <row r="17098" spans="1:2">
      <c r="A17098" s="102"/>
      <c r="B17098" s="102"/>
    </row>
    <row r="17099" spans="1:2">
      <c r="A17099" s="102"/>
      <c r="B17099" s="102"/>
    </row>
    <row r="17100" spans="1:2">
      <c r="A17100" s="102"/>
      <c r="B17100" s="102"/>
    </row>
    <row r="17101" spans="1:2">
      <c r="A17101" s="102"/>
      <c r="B17101" s="102"/>
    </row>
    <row r="17102" spans="1:2">
      <c r="A17102" s="102"/>
      <c r="B17102" s="102"/>
    </row>
    <row r="17103" spans="1:2">
      <c r="A17103" s="102"/>
      <c r="B17103" s="102"/>
    </row>
    <row r="17104" spans="1:2">
      <c r="A17104" s="102"/>
      <c r="B17104" s="102"/>
    </row>
    <row r="17105" spans="1:2">
      <c r="A17105" s="102"/>
      <c r="B17105" s="102"/>
    </row>
    <row r="17106" spans="1:2">
      <c r="A17106" s="102"/>
      <c r="B17106" s="102"/>
    </row>
    <row r="17107" spans="1:2">
      <c r="A17107" s="102"/>
      <c r="B17107" s="102"/>
    </row>
    <row r="17108" spans="1:2">
      <c r="A17108" s="102"/>
      <c r="B17108" s="102"/>
    </row>
    <row r="17109" spans="1:2">
      <c r="A17109" s="102"/>
      <c r="B17109" s="102"/>
    </row>
    <row r="17110" spans="1:2">
      <c r="A17110" s="102"/>
      <c r="B17110" s="102"/>
    </row>
    <row r="17111" spans="1:2">
      <c r="A17111" s="102"/>
      <c r="B17111" s="102"/>
    </row>
    <row r="17112" spans="1:2">
      <c r="A17112" s="102"/>
      <c r="B17112" s="102"/>
    </row>
    <row r="17113" spans="1:2">
      <c r="A17113" s="102"/>
      <c r="B17113" s="102"/>
    </row>
    <row r="17114" spans="1:2">
      <c r="A17114" s="102"/>
      <c r="B17114" s="102"/>
    </row>
    <row r="17115" spans="1:2">
      <c r="A17115" s="102"/>
      <c r="B17115" s="102"/>
    </row>
    <row r="17116" spans="1:2">
      <c r="A17116" s="102"/>
      <c r="B17116" s="102"/>
    </row>
    <row r="17117" spans="1:2">
      <c r="A17117" s="102"/>
      <c r="B17117" s="102"/>
    </row>
    <row r="17118" spans="1:2">
      <c r="A17118" s="102"/>
      <c r="B17118" s="102"/>
    </row>
    <row r="17119" spans="1:2">
      <c r="A17119" s="102"/>
      <c r="B17119" s="102"/>
    </row>
    <row r="17120" spans="1:2">
      <c r="A17120" s="102"/>
      <c r="B17120" s="102"/>
    </row>
    <row r="17121" spans="1:2">
      <c r="A17121" s="102"/>
      <c r="B17121" s="102"/>
    </row>
    <row r="17122" spans="1:2">
      <c r="A17122" s="102"/>
      <c r="B17122" s="102"/>
    </row>
    <row r="17123" spans="1:2">
      <c r="A17123" s="102"/>
      <c r="B17123" s="102"/>
    </row>
    <row r="17124" spans="1:2">
      <c r="A17124" s="102"/>
      <c r="B17124" s="102"/>
    </row>
    <row r="17125" spans="1:2">
      <c r="A17125" s="102"/>
      <c r="B17125" s="102"/>
    </row>
    <row r="17126" spans="1:2">
      <c r="A17126" s="102"/>
      <c r="B17126" s="102"/>
    </row>
    <row r="17127" spans="1:2">
      <c r="A17127" s="102"/>
      <c r="B17127" s="102"/>
    </row>
    <row r="17128" spans="1:2">
      <c r="A17128" s="102"/>
      <c r="B17128" s="102"/>
    </row>
    <row r="17129" spans="1:2">
      <c r="A17129" s="102"/>
      <c r="B17129" s="102"/>
    </row>
    <row r="17130" spans="1:2">
      <c r="A17130" s="102"/>
      <c r="B17130" s="102"/>
    </row>
    <row r="17131" spans="1:2">
      <c r="A17131" s="102"/>
      <c r="B17131" s="102"/>
    </row>
    <row r="17132" spans="1:2">
      <c r="A17132" s="102"/>
      <c r="B17132" s="102"/>
    </row>
    <row r="17133" spans="1:2">
      <c r="A17133" s="102"/>
      <c r="B17133" s="102"/>
    </row>
    <row r="17134" spans="1:2">
      <c r="A17134" s="102"/>
      <c r="B17134" s="102"/>
    </row>
    <row r="17135" spans="1:2">
      <c r="A17135" s="102"/>
      <c r="B17135" s="102"/>
    </row>
    <row r="17136" spans="1:2">
      <c r="A17136" s="102"/>
      <c r="B17136" s="102"/>
    </row>
    <row r="17137" spans="1:2">
      <c r="A17137" s="102"/>
      <c r="B17137" s="102"/>
    </row>
    <row r="17138" spans="1:2">
      <c r="A17138" s="102"/>
      <c r="B17138" s="102"/>
    </row>
    <row r="17139" spans="1:2">
      <c r="A17139" s="102"/>
      <c r="B17139" s="102"/>
    </row>
    <row r="17140" spans="1:2">
      <c r="A17140" s="102"/>
      <c r="B17140" s="102"/>
    </row>
    <row r="17141" spans="1:2">
      <c r="A17141" s="102"/>
      <c r="B17141" s="102"/>
    </row>
    <row r="17142" spans="1:2">
      <c r="A17142" s="102"/>
      <c r="B17142" s="102"/>
    </row>
    <row r="17143" spans="1:2">
      <c r="A17143" s="102"/>
      <c r="B17143" s="102"/>
    </row>
    <row r="17144" spans="1:2">
      <c r="A17144" s="102"/>
      <c r="B17144" s="102"/>
    </row>
    <row r="17145" spans="1:2">
      <c r="A17145" s="102"/>
      <c r="B17145" s="102"/>
    </row>
    <row r="17146" spans="1:2">
      <c r="A17146" s="102"/>
      <c r="B17146" s="102"/>
    </row>
    <row r="17147" spans="1:2">
      <c r="A17147" s="102"/>
      <c r="B17147" s="102"/>
    </row>
    <row r="17148" spans="1:2">
      <c r="A17148" s="102"/>
      <c r="B17148" s="102"/>
    </row>
    <row r="17149" spans="1:2">
      <c r="A17149" s="102"/>
      <c r="B17149" s="102"/>
    </row>
    <row r="17150" spans="1:2">
      <c r="A17150" s="102"/>
      <c r="B17150" s="102"/>
    </row>
    <row r="17151" spans="1:2">
      <c r="A17151" s="102"/>
      <c r="B17151" s="102"/>
    </row>
    <row r="17152" spans="1:2">
      <c r="A17152" s="102"/>
      <c r="B17152" s="102"/>
    </row>
    <row r="17153" spans="1:2">
      <c r="A17153" s="102"/>
      <c r="B17153" s="102"/>
    </row>
    <row r="17154" spans="1:2">
      <c r="A17154" s="102"/>
      <c r="B17154" s="102"/>
    </row>
    <row r="17155" spans="1:2">
      <c r="A17155" s="102"/>
      <c r="B17155" s="102"/>
    </row>
    <row r="17156" spans="1:2">
      <c r="A17156" s="102"/>
      <c r="B17156" s="102"/>
    </row>
    <row r="17157" spans="1:2">
      <c r="A17157" s="102"/>
      <c r="B17157" s="102"/>
    </row>
    <row r="17158" spans="1:2">
      <c r="A17158" s="102"/>
      <c r="B17158" s="102"/>
    </row>
    <row r="17159" spans="1:2">
      <c r="A17159" s="102"/>
      <c r="B17159" s="102"/>
    </row>
    <row r="17160" spans="1:2">
      <c r="A17160" s="102"/>
      <c r="B17160" s="102"/>
    </row>
    <row r="17161" spans="1:2">
      <c r="A17161" s="102"/>
      <c r="B17161" s="102"/>
    </row>
    <row r="17162" spans="1:2">
      <c r="A17162" s="102"/>
      <c r="B17162" s="102"/>
    </row>
    <row r="17163" spans="1:2">
      <c r="A17163" s="102"/>
      <c r="B17163" s="102"/>
    </row>
    <row r="17164" spans="1:2">
      <c r="A17164" s="102"/>
      <c r="B17164" s="102"/>
    </row>
    <row r="17165" spans="1:2">
      <c r="A17165" s="102"/>
      <c r="B17165" s="102"/>
    </row>
    <row r="17166" spans="1:2">
      <c r="A17166" s="102"/>
      <c r="B17166" s="102"/>
    </row>
    <row r="17167" spans="1:2">
      <c r="A17167" s="102"/>
      <c r="B17167" s="102"/>
    </row>
    <row r="17168" spans="1:2">
      <c r="A17168" s="102"/>
      <c r="B17168" s="102"/>
    </row>
    <row r="17169" spans="1:2">
      <c r="A17169" s="102"/>
      <c r="B17169" s="102"/>
    </row>
    <row r="17170" spans="1:2">
      <c r="A17170" s="102"/>
      <c r="B17170" s="102"/>
    </row>
    <row r="17171" spans="1:2">
      <c r="A17171" s="102"/>
      <c r="B17171" s="102"/>
    </row>
    <row r="17172" spans="1:2">
      <c r="A17172" s="102"/>
      <c r="B17172" s="102"/>
    </row>
    <row r="17173" spans="1:2">
      <c r="A17173" s="102"/>
      <c r="B17173" s="102"/>
    </row>
    <row r="17174" spans="1:2">
      <c r="A17174" s="102"/>
      <c r="B17174" s="102"/>
    </row>
    <row r="17175" spans="1:2">
      <c r="A17175" s="102"/>
      <c r="B17175" s="102"/>
    </row>
    <row r="17176" spans="1:2">
      <c r="A17176" s="102"/>
      <c r="B17176" s="102"/>
    </row>
    <row r="17177" spans="1:2">
      <c r="A17177" s="102"/>
      <c r="B17177" s="102"/>
    </row>
    <row r="17178" spans="1:2">
      <c r="A17178" s="102"/>
      <c r="B17178" s="102"/>
    </row>
    <row r="17179" spans="1:2">
      <c r="A17179" s="102"/>
      <c r="B17179" s="102"/>
    </row>
    <row r="17180" spans="1:2">
      <c r="A17180" s="102"/>
      <c r="B17180" s="102"/>
    </row>
    <row r="17181" spans="1:2">
      <c r="A17181" s="102"/>
      <c r="B17181" s="102"/>
    </row>
    <row r="17182" spans="1:2">
      <c r="A17182" s="102"/>
      <c r="B17182" s="102"/>
    </row>
    <row r="17183" spans="1:2">
      <c r="A17183" s="102"/>
      <c r="B17183" s="102"/>
    </row>
    <row r="17184" spans="1:2">
      <c r="A17184" s="102"/>
      <c r="B17184" s="102"/>
    </row>
    <row r="17185" spans="1:2">
      <c r="A17185" s="102"/>
      <c r="B17185" s="102"/>
    </row>
    <row r="17186" spans="1:2">
      <c r="A17186" s="102"/>
      <c r="B17186" s="102"/>
    </row>
    <row r="17187" spans="1:2">
      <c r="A17187" s="102"/>
      <c r="B17187" s="102"/>
    </row>
    <row r="17188" spans="1:2">
      <c r="A17188" s="102"/>
      <c r="B17188" s="102"/>
    </row>
    <row r="17189" spans="1:2">
      <c r="A17189" s="102"/>
      <c r="B17189" s="102"/>
    </row>
    <row r="17190" spans="1:2">
      <c r="A17190" s="102"/>
      <c r="B17190" s="102"/>
    </row>
    <row r="17191" spans="1:2">
      <c r="A17191" s="102"/>
      <c r="B17191" s="102"/>
    </row>
    <row r="17192" spans="1:2">
      <c r="A17192" s="102"/>
      <c r="B17192" s="102"/>
    </row>
    <row r="17193" spans="1:2">
      <c r="A17193" s="102"/>
      <c r="B17193" s="102"/>
    </row>
    <row r="17194" spans="1:2">
      <c r="A17194" s="102"/>
      <c r="B17194" s="102"/>
    </row>
    <row r="17195" spans="1:2">
      <c r="A17195" s="102"/>
      <c r="B17195" s="102"/>
    </row>
    <row r="17196" spans="1:2">
      <c r="A17196" s="102"/>
      <c r="B17196" s="102"/>
    </row>
    <row r="17197" spans="1:2">
      <c r="A17197" s="102"/>
      <c r="B17197" s="102"/>
    </row>
    <row r="17198" spans="1:2">
      <c r="A17198" s="102"/>
      <c r="B17198" s="102"/>
    </row>
    <row r="17199" spans="1:2">
      <c r="A17199" s="102"/>
      <c r="B17199" s="102"/>
    </row>
    <row r="17200" spans="1:2">
      <c r="A17200" s="102"/>
      <c r="B17200" s="102"/>
    </row>
    <row r="17201" spans="1:2">
      <c r="A17201" s="102"/>
      <c r="B17201" s="102"/>
    </row>
    <row r="17202" spans="1:2">
      <c r="A17202" s="102"/>
      <c r="B17202" s="102"/>
    </row>
    <row r="17203" spans="1:2">
      <c r="A17203" s="102"/>
      <c r="B17203" s="102"/>
    </row>
    <row r="17204" spans="1:2">
      <c r="A17204" s="102"/>
      <c r="B17204" s="102"/>
    </row>
    <row r="17205" spans="1:2">
      <c r="A17205" s="102"/>
      <c r="B17205" s="102"/>
    </row>
    <row r="17206" spans="1:2">
      <c r="A17206" s="102"/>
      <c r="B17206" s="102"/>
    </row>
    <row r="17207" spans="1:2">
      <c r="A17207" s="102"/>
      <c r="B17207" s="102"/>
    </row>
    <row r="17208" spans="1:2">
      <c r="A17208" s="102"/>
      <c r="B17208" s="102"/>
    </row>
    <row r="17209" spans="1:2">
      <c r="A17209" s="102"/>
      <c r="B17209" s="102"/>
    </row>
    <row r="17210" spans="1:2">
      <c r="A17210" s="102"/>
      <c r="B17210" s="102"/>
    </row>
    <row r="17211" spans="1:2">
      <c r="A17211" s="102"/>
      <c r="B17211" s="102"/>
    </row>
    <row r="17212" spans="1:2">
      <c r="A17212" s="102"/>
      <c r="B17212" s="102"/>
    </row>
    <row r="17213" spans="1:2">
      <c r="A17213" s="102"/>
      <c r="B17213" s="102"/>
    </row>
    <row r="17214" spans="1:2">
      <c r="A17214" s="102"/>
      <c r="B17214" s="102"/>
    </row>
    <row r="17215" spans="1:2">
      <c r="A17215" s="102"/>
      <c r="B17215" s="102"/>
    </row>
    <row r="17216" spans="1:2">
      <c r="A17216" s="102"/>
      <c r="B17216" s="102"/>
    </row>
    <row r="17217" spans="1:2">
      <c r="A17217" s="102"/>
      <c r="B17217" s="102"/>
    </row>
    <row r="17218" spans="1:2">
      <c r="A17218" s="102"/>
      <c r="B17218" s="102"/>
    </row>
    <row r="17219" spans="1:2">
      <c r="A17219" s="102"/>
      <c r="B17219" s="102"/>
    </row>
    <row r="17220" spans="1:2">
      <c r="A17220" s="102"/>
      <c r="B17220" s="102"/>
    </row>
    <row r="17221" spans="1:2">
      <c r="A17221" s="102"/>
      <c r="B17221" s="102"/>
    </row>
    <row r="17222" spans="1:2">
      <c r="A17222" s="102"/>
      <c r="B17222" s="102"/>
    </row>
    <row r="17223" spans="1:2">
      <c r="A17223" s="102"/>
      <c r="B17223" s="102"/>
    </row>
    <row r="17224" spans="1:2">
      <c r="A17224" s="102"/>
      <c r="B17224" s="102"/>
    </row>
    <row r="17225" spans="1:2">
      <c r="A17225" s="102"/>
      <c r="B17225" s="102"/>
    </row>
    <row r="17226" spans="1:2">
      <c r="A17226" s="102"/>
      <c r="B17226" s="102"/>
    </row>
    <row r="17227" spans="1:2">
      <c r="A17227" s="102"/>
      <c r="B17227" s="102"/>
    </row>
    <row r="17228" spans="1:2">
      <c r="A17228" s="102"/>
      <c r="B17228" s="102"/>
    </row>
    <row r="17229" spans="1:2">
      <c r="A17229" s="102"/>
      <c r="B17229" s="102"/>
    </row>
    <row r="17230" spans="1:2">
      <c r="A17230" s="102"/>
      <c r="B17230" s="102"/>
    </row>
    <row r="17231" spans="1:2">
      <c r="A17231" s="102"/>
      <c r="B17231" s="102"/>
    </row>
    <row r="17232" spans="1:2">
      <c r="A17232" s="102"/>
      <c r="B17232" s="102"/>
    </row>
    <row r="17233" spans="1:2">
      <c r="A17233" s="102"/>
      <c r="B17233" s="102"/>
    </row>
    <row r="17234" spans="1:2">
      <c r="A17234" s="102"/>
      <c r="B17234" s="102"/>
    </row>
    <row r="17235" spans="1:2">
      <c r="A17235" s="102"/>
      <c r="B17235" s="102"/>
    </row>
    <row r="17236" spans="1:2">
      <c r="A17236" s="102"/>
      <c r="B17236" s="102"/>
    </row>
    <row r="17237" spans="1:2">
      <c r="A17237" s="102"/>
      <c r="B17237" s="102"/>
    </row>
    <row r="17238" spans="1:2">
      <c r="A17238" s="102"/>
      <c r="B17238" s="102"/>
    </row>
    <row r="17239" spans="1:2">
      <c r="A17239" s="102"/>
      <c r="B17239" s="102"/>
    </row>
    <row r="17240" spans="1:2">
      <c r="A17240" s="102"/>
      <c r="B17240" s="102"/>
    </row>
    <row r="17241" spans="1:2">
      <c r="A17241" s="102"/>
      <c r="B17241" s="102"/>
    </row>
    <row r="17242" spans="1:2">
      <c r="A17242" s="102"/>
      <c r="B17242" s="102"/>
    </row>
    <row r="17243" spans="1:2">
      <c r="A17243" s="102"/>
      <c r="B17243" s="102"/>
    </row>
    <row r="17244" spans="1:2">
      <c r="A17244" s="102"/>
      <c r="B17244" s="102"/>
    </row>
    <row r="17245" spans="1:2">
      <c r="A17245" s="102"/>
      <c r="B17245" s="102"/>
    </row>
    <row r="17246" spans="1:2">
      <c r="A17246" s="102"/>
      <c r="B17246" s="102"/>
    </row>
    <row r="17247" spans="1:2">
      <c r="A17247" s="102"/>
      <c r="B17247" s="102"/>
    </row>
    <row r="17248" spans="1:2">
      <c r="A17248" s="102"/>
      <c r="B17248" s="102"/>
    </row>
    <row r="17249" spans="1:2">
      <c r="A17249" s="102"/>
      <c r="B17249" s="102"/>
    </row>
    <row r="17250" spans="1:2">
      <c r="A17250" s="102"/>
      <c r="B17250" s="102"/>
    </row>
    <row r="17251" spans="1:2">
      <c r="A17251" s="102"/>
      <c r="B17251" s="102"/>
    </row>
    <row r="17252" spans="1:2">
      <c r="A17252" s="102"/>
      <c r="B17252" s="102"/>
    </row>
    <row r="17253" spans="1:2">
      <c r="A17253" s="102"/>
      <c r="B17253" s="102"/>
    </row>
    <row r="17254" spans="1:2">
      <c r="A17254" s="102"/>
      <c r="B17254" s="102"/>
    </row>
    <row r="17255" spans="1:2">
      <c r="A17255" s="102"/>
      <c r="B17255" s="102"/>
    </row>
    <row r="17256" spans="1:2">
      <c r="A17256" s="102"/>
      <c r="B17256" s="102"/>
    </row>
    <row r="17257" spans="1:2">
      <c r="A17257" s="102"/>
      <c r="B17257" s="102"/>
    </row>
    <row r="17258" spans="1:2">
      <c r="A17258" s="102"/>
      <c r="B17258" s="102"/>
    </row>
    <row r="17259" spans="1:2">
      <c r="A17259" s="102"/>
      <c r="B17259" s="102"/>
    </row>
    <row r="17260" spans="1:2">
      <c r="A17260" s="102"/>
      <c r="B17260" s="102"/>
    </row>
    <row r="17261" spans="1:2">
      <c r="A17261" s="102"/>
      <c r="B17261" s="102"/>
    </row>
    <row r="17262" spans="1:2">
      <c r="A17262" s="102"/>
      <c r="B17262" s="102"/>
    </row>
    <row r="17263" spans="1:2">
      <c r="A17263" s="102"/>
      <c r="B17263" s="102"/>
    </row>
    <row r="17264" spans="1:2">
      <c r="A17264" s="102"/>
      <c r="B17264" s="102"/>
    </row>
    <row r="17265" spans="1:2">
      <c r="A17265" s="102"/>
      <c r="B17265" s="102"/>
    </row>
    <row r="17266" spans="1:2">
      <c r="A17266" s="102"/>
      <c r="B17266" s="102"/>
    </row>
    <row r="17267" spans="1:2">
      <c r="A17267" s="102"/>
      <c r="B17267" s="102"/>
    </row>
    <row r="17268" spans="1:2">
      <c r="A17268" s="102"/>
      <c r="B17268" s="102"/>
    </row>
    <row r="17269" spans="1:2">
      <c r="A17269" s="102"/>
      <c r="B17269" s="102"/>
    </row>
    <row r="17270" spans="1:2">
      <c r="A17270" s="102"/>
      <c r="B17270" s="102"/>
    </row>
    <row r="17271" spans="1:2">
      <c r="A17271" s="102"/>
      <c r="B17271" s="102"/>
    </row>
    <row r="17272" spans="1:2">
      <c r="A17272" s="102"/>
      <c r="B17272" s="102"/>
    </row>
    <row r="17273" spans="1:2">
      <c r="A17273" s="102"/>
      <c r="B17273" s="102"/>
    </row>
    <row r="17274" spans="1:2">
      <c r="A17274" s="102"/>
      <c r="B17274" s="102"/>
    </row>
    <row r="17275" spans="1:2">
      <c r="A17275" s="102"/>
      <c r="B17275" s="102"/>
    </row>
    <row r="17276" spans="1:2">
      <c r="A17276" s="102"/>
      <c r="B17276" s="102"/>
    </row>
    <row r="17277" spans="1:2">
      <c r="A17277" s="102"/>
      <c r="B17277" s="102"/>
    </row>
    <row r="17278" spans="1:2">
      <c r="A17278" s="102"/>
      <c r="B17278" s="102"/>
    </row>
    <row r="17279" spans="1:2">
      <c r="A17279" s="102"/>
      <c r="B17279" s="102"/>
    </row>
    <row r="17280" spans="1:2">
      <c r="A17280" s="102"/>
      <c r="B17280" s="102"/>
    </row>
    <row r="17281" spans="1:2">
      <c r="A17281" s="102"/>
      <c r="B17281" s="102"/>
    </row>
    <row r="17282" spans="1:2">
      <c r="A17282" s="102"/>
      <c r="B17282" s="102"/>
    </row>
    <row r="17283" spans="1:2">
      <c r="A17283" s="102"/>
      <c r="B17283" s="102"/>
    </row>
    <row r="17284" spans="1:2">
      <c r="A17284" s="102"/>
      <c r="B17284" s="102"/>
    </row>
    <row r="17285" spans="1:2">
      <c r="A17285" s="102"/>
      <c r="B17285" s="102"/>
    </row>
    <row r="17286" spans="1:2">
      <c r="A17286" s="102"/>
      <c r="B17286" s="102"/>
    </row>
    <row r="17287" spans="1:2">
      <c r="A17287" s="102"/>
      <c r="B17287" s="102"/>
    </row>
    <row r="17288" spans="1:2">
      <c r="A17288" s="102"/>
      <c r="B17288" s="102"/>
    </row>
    <row r="17289" spans="1:2">
      <c r="A17289" s="102"/>
      <c r="B17289" s="102"/>
    </row>
    <row r="17290" spans="1:2">
      <c r="A17290" s="102"/>
      <c r="B17290" s="102"/>
    </row>
    <row r="17291" spans="1:2">
      <c r="A17291" s="102"/>
      <c r="B17291" s="102"/>
    </row>
    <row r="17292" spans="1:2">
      <c r="A17292" s="102"/>
      <c r="B17292" s="102"/>
    </row>
    <row r="17293" spans="1:2">
      <c r="A17293" s="102"/>
      <c r="B17293" s="102"/>
    </row>
    <row r="17294" spans="1:2">
      <c r="A17294" s="102"/>
      <c r="B17294" s="102"/>
    </row>
    <row r="17295" spans="1:2">
      <c r="A17295" s="102"/>
      <c r="B17295" s="102"/>
    </row>
    <row r="17296" spans="1:2">
      <c r="A17296" s="102"/>
      <c r="B17296" s="102"/>
    </row>
    <row r="17297" spans="1:2">
      <c r="A17297" s="102"/>
      <c r="B17297" s="102"/>
    </row>
    <row r="17298" spans="1:2">
      <c r="A17298" s="102"/>
      <c r="B17298" s="102"/>
    </row>
    <row r="17299" spans="1:2">
      <c r="A17299" s="102"/>
      <c r="B17299" s="102"/>
    </row>
    <row r="17300" spans="1:2">
      <c r="A17300" s="102"/>
      <c r="B17300" s="102"/>
    </row>
    <row r="17301" spans="1:2">
      <c r="A17301" s="102"/>
      <c r="B17301" s="102"/>
    </row>
    <row r="17302" spans="1:2">
      <c r="A17302" s="102"/>
      <c r="B17302" s="102"/>
    </row>
    <row r="17303" spans="1:2">
      <c r="A17303" s="102"/>
      <c r="B17303" s="102"/>
    </row>
    <row r="17304" spans="1:2">
      <c r="A17304" s="102"/>
      <c r="B17304" s="102"/>
    </row>
    <row r="17305" spans="1:2">
      <c r="A17305" s="102"/>
      <c r="B17305" s="102"/>
    </row>
    <row r="17306" spans="1:2">
      <c r="A17306" s="102"/>
      <c r="B17306" s="102"/>
    </row>
    <row r="17307" spans="1:2">
      <c r="A17307" s="102"/>
      <c r="B17307" s="102"/>
    </row>
    <row r="17308" spans="1:2">
      <c r="A17308" s="102"/>
      <c r="B17308" s="102"/>
    </row>
    <row r="17309" spans="1:2">
      <c r="A17309" s="102"/>
      <c r="B17309" s="102"/>
    </row>
    <row r="17310" spans="1:2">
      <c r="A17310" s="102"/>
      <c r="B17310" s="102"/>
    </row>
    <row r="17311" spans="1:2">
      <c r="A17311" s="102"/>
      <c r="B17311" s="102"/>
    </row>
    <row r="17312" spans="1:2">
      <c r="A17312" s="102"/>
      <c r="B17312" s="102"/>
    </row>
    <row r="17313" spans="1:2">
      <c r="A17313" s="102"/>
      <c r="B17313" s="102"/>
    </row>
    <row r="17314" spans="1:2">
      <c r="A17314" s="102"/>
      <c r="B17314" s="102"/>
    </row>
    <row r="17315" spans="1:2">
      <c r="A17315" s="102"/>
      <c r="B17315" s="102"/>
    </row>
    <row r="17316" spans="1:2">
      <c r="A17316" s="102"/>
      <c r="B17316" s="102"/>
    </row>
    <row r="17317" spans="1:2">
      <c r="A17317" s="102"/>
      <c r="B17317" s="102"/>
    </row>
    <row r="17318" spans="1:2">
      <c r="A17318" s="102"/>
      <c r="B17318" s="102"/>
    </row>
    <row r="17319" spans="1:2">
      <c r="A17319" s="102"/>
      <c r="B17319" s="102"/>
    </row>
    <row r="17320" spans="1:2">
      <c r="A17320" s="102"/>
      <c r="B17320" s="102"/>
    </row>
    <row r="17321" spans="1:2">
      <c r="A17321" s="102"/>
      <c r="B17321" s="102"/>
    </row>
    <row r="17322" spans="1:2">
      <c r="A17322" s="102"/>
      <c r="B17322" s="102"/>
    </row>
    <row r="17323" spans="1:2">
      <c r="A17323" s="102"/>
      <c r="B17323" s="102"/>
    </row>
    <row r="17324" spans="1:2">
      <c r="A17324" s="102"/>
      <c r="B17324" s="102"/>
    </row>
    <row r="17325" spans="1:2">
      <c r="A17325" s="102"/>
      <c r="B17325" s="102"/>
    </row>
    <row r="17326" spans="1:2">
      <c r="A17326" s="102"/>
      <c r="B17326" s="102"/>
    </row>
    <row r="17327" spans="1:2">
      <c r="A17327" s="102"/>
      <c r="B17327" s="102"/>
    </row>
    <row r="17328" spans="1:2">
      <c r="A17328" s="102"/>
      <c r="B17328" s="102"/>
    </row>
    <row r="17329" spans="1:2">
      <c r="A17329" s="102"/>
      <c r="B17329" s="102"/>
    </row>
    <row r="17330" spans="1:2">
      <c r="A17330" s="102"/>
      <c r="B17330" s="102"/>
    </row>
    <row r="17331" spans="1:2">
      <c r="A17331" s="102"/>
      <c r="B17331" s="102"/>
    </row>
    <row r="17332" spans="1:2">
      <c r="A17332" s="102"/>
      <c r="B17332" s="102"/>
    </row>
    <row r="17333" spans="1:2">
      <c r="A17333" s="102"/>
      <c r="B17333" s="102"/>
    </row>
    <row r="17334" spans="1:2">
      <c r="A17334" s="102"/>
      <c r="B17334" s="102"/>
    </row>
    <row r="17335" spans="1:2">
      <c r="A17335" s="102"/>
      <c r="B17335" s="102"/>
    </row>
    <row r="17336" spans="1:2">
      <c r="A17336" s="102"/>
      <c r="B17336" s="102"/>
    </row>
    <row r="17337" spans="1:2">
      <c r="A17337" s="102"/>
      <c r="B17337" s="102"/>
    </row>
    <row r="17338" spans="1:2">
      <c r="A17338" s="102"/>
      <c r="B17338" s="102"/>
    </row>
    <row r="17339" spans="1:2">
      <c r="A17339" s="102"/>
      <c r="B17339" s="102"/>
    </row>
    <row r="17340" spans="1:2">
      <c r="A17340" s="102"/>
      <c r="B17340" s="102"/>
    </row>
    <row r="17341" spans="1:2">
      <c r="A17341" s="102"/>
      <c r="B17341" s="102"/>
    </row>
    <row r="17342" spans="1:2">
      <c r="A17342" s="102"/>
      <c r="B17342" s="102"/>
    </row>
    <row r="17343" spans="1:2">
      <c r="A17343" s="102"/>
      <c r="B17343" s="102"/>
    </row>
    <row r="17344" spans="1:2">
      <c r="A17344" s="102"/>
      <c r="B17344" s="102"/>
    </row>
    <row r="17345" spans="1:2">
      <c r="A17345" s="102"/>
      <c r="B17345" s="102"/>
    </row>
    <row r="17346" spans="1:2">
      <c r="A17346" s="102"/>
      <c r="B17346" s="102"/>
    </row>
    <row r="17347" spans="1:2">
      <c r="A17347" s="102"/>
      <c r="B17347" s="102"/>
    </row>
    <row r="17348" spans="1:2">
      <c r="A17348" s="102"/>
      <c r="B17348" s="102"/>
    </row>
    <row r="17349" spans="1:2">
      <c r="A17349" s="102"/>
      <c r="B17349" s="102"/>
    </row>
    <row r="17350" spans="1:2">
      <c r="A17350" s="102"/>
      <c r="B17350" s="102"/>
    </row>
    <row r="17351" spans="1:2">
      <c r="A17351" s="102"/>
      <c r="B17351" s="102"/>
    </row>
    <row r="17352" spans="1:2">
      <c r="A17352" s="102"/>
      <c r="B17352" s="102"/>
    </row>
    <row r="17353" spans="1:2">
      <c r="A17353" s="102"/>
      <c r="B17353" s="102"/>
    </row>
    <row r="17354" spans="1:2">
      <c r="A17354" s="102"/>
      <c r="B17354" s="102"/>
    </row>
    <row r="17355" spans="1:2">
      <c r="A17355" s="102"/>
      <c r="B17355" s="102"/>
    </row>
    <row r="17356" spans="1:2">
      <c r="A17356" s="102"/>
      <c r="B17356" s="102"/>
    </row>
    <row r="17357" spans="1:2">
      <c r="A17357" s="102"/>
      <c r="B17357" s="102"/>
    </row>
    <row r="17358" spans="1:2">
      <c r="A17358" s="102"/>
      <c r="B17358" s="102"/>
    </row>
    <row r="17359" spans="1:2">
      <c r="A17359" s="102"/>
      <c r="B17359" s="102"/>
    </row>
    <row r="17360" spans="1:2">
      <c r="A17360" s="102"/>
      <c r="B17360" s="102"/>
    </row>
    <row r="17361" spans="1:2">
      <c r="A17361" s="102"/>
      <c r="B17361" s="102"/>
    </row>
    <row r="17362" spans="1:2">
      <c r="A17362" s="102"/>
      <c r="B17362" s="102"/>
    </row>
    <row r="17363" spans="1:2">
      <c r="A17363" s="102"/>
      <c r="B17363" s="102"/>
    </row>
    <row r="17364" spans="1:2">
      <c r="A17364" s="102"/>
      <c r="B17364" s="102"/>
    </row>
    <row r="17365" spans="1:2">
      <c r="A17365" s="102"/>
      <c r="B17365" s="102"/>
    </row>
    <row r="17366" spans="1:2">
      <c r="A17366" s="102"/>
      <c r="B17366" s="102"/>
    </row>
    <row r="17367" spans="1:2">
      <c r="A17367" s="102"/>
      <c r="B17367" s="102"/>
    </row>
    <row r="17368" spans="1:2">
      <c r="A17368" s="102"/>
      <c r="B17368" s="102"/>
    </row>
    <row r="17369" spans="1:2">
      <c r="A17369" s="102"/>
      <c r="B17369" s="102"/>
    </row>
    <row r="17370" spans="1:2">
      <c r="A17370" s="102"/>
      <c r="B17370" s="102"/>
    </row>
    <row r="17371" spans="1:2">
      <c r="A17371" s="102"/>
      <c r="B17371" s="102"/>
    </row>
    <row r="17372" spans="1:2">
      <c r="A17372" s="102"/>
      <c r="B17372" s="102"/>
    </row>
    <row r="17373" spans="1:2">
      <c r="A17373" s="102"/>
      <c r="B17373" s="102"/>
    </row>
    <row r="17374" spans="1:2">
      <c r="A17374" s="102"/>
      <c r="B17374" s="102"/>
    </row>
    <row r="17375" spans="1:2">
      <c r="A17375" s="102"/>
      <c r="B17375" s="102"/>
    </row>
    <row r="17376" spans="1:2">
      <c r="A17376" s="102"/>
      <c r="B17376" s="102"/>
    </row>
    <row r="17377" spans="1:2">
      <c r="A17377" s="102"/>
      <c r="B17377" s="102"/>
    </row>
    <row r="17378" spans="1:2">
      <c r="A17378" s="102"/>
      <c r="B17378" s="102"/>
    </row>
    <row r="17379" spans="1:2">
      <c r="A17379" s="102"/>
      <c r="B17379" s="102"/>
    </row>
    <row r="17380" spans="1:2">
      <c r="A17380" s="102"/>
      <c r="B17380" s="102"/>
    </row>
    <row r="17381" spans="1:2">
      <c r="A17381" s="102"/>
      <c r="B17381" s="102"/>
    </row>
    <row r="17382" spans="1:2">
      <c r="A17382" s="102"/>
      <c r="B17382" s="102"/>
    </row>
    <row r="17383" spans="1:2">
      <c r="A17383" s="102"/>
      <c r="B17383" s="102"/>
    </row>
    <row r="17384" spans="1:2">
      <c r="A17384" s="102"/>
      <c r="B17384" s="102"/>
    </row>
    <row r="17385" spans="1:2">
      <c r="A17385" s="102"/>
      <c r="B17385" s="102"/>
    </row>
    <row r="17386" spans="1:2">
      <c r="A17386" s="102"/>
      <c r="B17386" s="102"/>
    </row>
    <row r="17387" spans="1:2">
      <c r="A17387" s="102"/>
      <c r="B17387" s="102"/>
    </row>
    <row r="17388" spans="1:2">
      <c r="A17388" s="102"/>
      <c r="B17388" s="102"/>
    </row>
    <row r="17389" spans="1:2">
      <c r="A17389" s="102"/>
      <c r="B17389" s="102"/>
    </row>
    <row r="17390" spans="1:2">
      <c r="A17390" s="102"/>
      <c r="B17390" s="102"/>
    </row>
    <row r="17391" spans="1:2">
      <c r="A17391" s="102"/>
      <c r="B17391" s="102"/>
    </row>
    <row r="17392" spans="1:2">
      <c r="A17392" s="102"/>
      <c r="B17392" s="102"/>
    </row>
    <row r="17393" spans="1:2">
      <c r="A17393" s="102"/>
      <c r="B17393" s="102"/>
    </row>
    <row r="17394" spans="1:2">
      <c r="A17394" s="102"/>
      <c r="B17394" s="102"/>
    </row>
    <row r="17395" spans="1:2">
      <c r="A17395" s="102"/>
      <c r="B17395" s="102"/>
    </row>
    <row r="17396" spans="1:2">
      <c r="A17396" s="102"/>
      <c r="B17396" s="102"/>
    </row>
    <row r="17397" spans="1:2">
      <c r="A17397" s="102"/>
      <c r="B17397" s="102"/>
    </row>
    <row r="17398" spans="1:2">
      <c r="A17398" s="102"/>
      <c r="B17398" s="102"/>
    </row>
    <row r="17399" spans="1:2">
      <c r="A17399" s="102"/>
      <c r="B17399" s="102"/>
    </row>
    <row r="17400" spans="1:2">
      <c r="A17400" s="102"/>
      <c r="B17400" s="102"/>
    </row>
    <row r="17401" spans="1:2">
      <c r="A17401" s="102"/>
      <c r="B17401" s="102"/>
    </row>
    <row r="17402" spans="1:2">
      <c r="A17402" s="102"/>
      <c r="B17402" s="102"/>
    </row>
    <row r="17403" spans="1:2">
      <c r="A17403" s="102"/>
      <c r="B17403" s="102"/>
    </row>
    <row r="17404" spans="1:2">
      <c r="A17404" s="102"/>
      <c r="B17404" s="102"/>
    </row>
    <row r="17405" spans="1:2">
      <c r="A17405" s="102"/>
      <c r="B17405" s="102"/>
    </row>
    <row r="17406" spans="1:2">
      <c r="A17406" s="102"/>
      <c r="B17406" s="102"/>
    </row>
    <row r="17407" spans="1:2">
      <c r="A17407" s="102"/>
      <c r="B17407" s="102"/>
    </row>
    <row r="17408" spans="1:2">
      <c r="A17408" s="102"/>
      <c r="B17408" s="102"/>
    </row>
    <row r="17409" spans="1:2">
      <c r="A17409" s="102"/>
      <c r="B17409" s="102"/>
    </row>
    <row r="17410" spans="1:2">
      <c r="A17410" s="102"/>
      <c r="B17410" s="102"/>
    </row>
    <row r="17411" spans="1:2">
      <c r="A17411" s="102"/>
      <c r="B17411" s="102"/>
    </row>
    <row r="17412" spans="1:2">
      <c r="A17412" s="102"/>
      <c r="B17412" s="102"/>
    </row>
    <row r="17413" spans="1:2">
      <c r="A17413" s="102"/>
      <c r="B17413" s="102"/>
    </row>
    <row r="17414" spans="1:2">
      <c r="A17414" s="102"/>
      <c r="B17414" s="102"/>
    </row>
    <row r="17415" spans="1:2">
      <c r="A17415" s="102"/>
      <c r="B17415" s="102"/>
    </row>
    <row r="17416" spans="1:2">
      <c r="A17416" s="102"/>
      <c r="B17416" s="102"/>
    </row>
    <row r="17417" spans="1:2">
      <c r="A17417" s="102"/>
      <c r="B17417" s="102"/>
    </row>
    <row r="17418" spans="1:2">
      <c r="A17418" s="102"/>
      <c r="B17418" s="102"/>
    </row>
    <row r="17419" spans="1:2">
      <c r="A17419" s="102"/>
      <c r="B17419" s="102"/>
    </row>
    <row r="17420" spans="1:2">
      <c r="A17420" s="102"/>
      <c r="B17420" s="102"/>
    </row>
    <row r="17421" spans="1:2">
      <c r="A17421" s="102"/>
      <c r="B17421" s="102"/>
    </row>
    <row r="17422" spans="1:2">
      <c r="A17422" s="102"/>
      <c r="B17422" s="102"/>
    </row>
    <row r="17423" spans="1:2">
      <c r="A17423" s="102"/>
      <c r="B17423" s="102"/>
    </row>
    <row r="17424" spans="1:2">
      <c r="A17424" s="102"/>
      <c r="B17424" s="102"/>
    </row>
    <row r="17425" spans="1:2">
      <c r="A17425" s="102"/>
      <c r="B17425" s="102"/>
    </row>
    <row r="17426" spans="1:2">
      <c r="A17426" s="102"/>
      <c r="B17426" s="102"/>
    </row>
    <row r="17427" spans="1:2">
      <c r="A17427" s="102"/>
      <c r="B17427" s="102"/>
    </row>
    <row r="17428" spans="1:2">
      <c r="A17428" s="102"/>
      <c r="B17428" s="102"/>
    </row>
    <row r="17429" spans="1:2">
      <c r="A17429" s="102"/>
      <c r="B17429" s="102"/>
    </row>
    <row r="17430" spans="1:2">
      <c r="A17430" s="102"/>
      <c r="B17430" s="102"/>
    </row>
    <row r="17431" spans="1:2">
      <c r="A17431" s="102"/>
      <c r="B17431" s="102"/>
    </row>
    <row r="17432" spans="1:2">
      <c r="A17432" s="102"/>
      <c r="B17432" s="102"/>
    </row>
    <row r="17433" spans="1:2">
      <c r="A17433" s="102"/>
      <c r="B17433" s="102"/>
    </row>
    <row r="17434" spans="1:2">
      <c r="A17434" s="102"/>
      <c r="B17434" s="102"/>
    </row>
    <row r="17435" spans="1:2">
      <c r="A17435" s="102"/>
      <c r="B17435" s="102"/>
    </row>
    <row r="17436" spans="1:2">
      <c r="A17436" s="102"/>
      <c r="B17436" s="102"/>
    </row>
    <row r="17437" spans="1:2">
      <c r="A17437" s="102"/>
      <c r="B17437" s="102"/>
    </row>
    <row r="17438" spans="1:2">
      <c r="A17438" s="102"/>
      <c r="B17438" s="102"/>
    </row>
    <row r="17439" spans="1:2">
      <c r="A17439" s="102"/>
      <c r="B17439" s="102"/>
    </row>
    <row r="17440" spans="1:2">
      <c r="A17440" s="102"/>
      <c r="B17440" s="102"/>
    </row>
    <row r="17441" spans="1:2">
      <c r="A17441" s="102"/>
      <c r="B17441" s="102"/>
    </row>
    <row r="17442" spans="1:2">
      <c r="A17442" s="102"/>
      <c r="B17442" s="102"/>
    </row>
    <row r="17443" spans="1:2">
      <c r="A17443" s="102"/>
      <c r="B17443" s="102"/>
    </row>
    <row r="17444" spans="1:2">
      <c r="A17444" s="102"/>
      <c r="B17444" s="102"/>
    </row>
    <row r="17445" spans="1:2">
      <c r="A17445" s="102"/>
      <c r="B17445" s="102"/>
    </row>
    <row r="17446" spans="1:2">
      <c r="A17446" s="102"/>
      <c r="B17446" s="102"/>
    </row>
    <row r="17447" spans="1:2">
      <c r="A17447" s="102"/>
      <c r="B17447" s="102"/>
    </row>
    <row r="17448" spans="1:2">
      <c r="A17448" s="102"/>
      <c r="B17448" s="102"/>
    </row>
    <row r="17449" spans="1:2">
      <c r="A17449" s="102"/>
      <c r="B17449" s="102"/>
    </row>
    <row r="17450" spans="1:2">
      <c r="A17450" s="102"/>
      <c r="B17450" s="102"/>
    </row>
    <row r="17451" spans="1:2">
      <c r="A17451" s="102"/>
      <c r="B17451" s="102"/>
    </row>
    <row r="17452" spans="1:2">
      <c r="A17452" s="102"/>
      <c r="B17452" s="102"/>
    </row>
    <row r="17453" spans="1:2">
      <c r="A17453" s="102"/>
      <c r="B17453" s="102"/>
    </row>
    <row r="17454" spans="1:2">
      <c r="A17454" s="102"/>
      <c r="B17454" s="102"/>
    </row>
    <row r="17455" spans="1:2">
      <c r="A17455" s="102"/>
      <c r="B17455" s="102"/>
    </row>
    <row r="17456" spans="1:2">
      <c r="A17456" s="102"/>
      <c r="B17456" s="102"/>
    </row>
    <row r="17457" spans="1:2">
      <c r="A17457" s="102"/>
      <c r="B17457" s="102"/>
    </row>
    <row r="17458" spans="1:2">
      <c r="A17458" s="102"/>
      <c r="B17458" s="102"/>
    </row>
    <row r="17459" spans="1:2">
      <c r="A17459" s="102"/>
      <c r="B17459" s="102"/>
    </row>
    <row r="17460" spans="1:2">
      <c r="A17460" s="102"/>
      <c r="B17460" s="102"/>
    </row>
    <row r="17461" spans="1:2">
      <c r="A17461" s="102"/>
      <c r="B17461" s="102"/>
    </row>
    <row r="17462" spans="1:2">
      <c r="A17462" s="102"/>
      <c r="B17462" s="102"/>
    </row>
    <row r="17463" spans="1:2">
      <c r="A17463" s="102"/>
      <c r="B17463" s="102"/>
    </row>
    <row r="17464" spans="1:2">
      <c r="A17464" s="102"/>
      <c r="B17464" s="102"/>
    </row>
    <row r="17465" spans="1:2">
      <c r="A17465" s="102"/>
      <c r="B17465" s="102"/>
    </row>
    <row r="17466" spans="1:2">
      <c r="A17466" s="102"/>
      <c r="B17466" s="102"/>
    </row>
    <row r="17467" spans="1:2">
      <c r="A17467" s="102"/>
      <c r="B17467" s="102"/>
    </row>
    <row r="17468" spans="1:2">
      <c r="A17468" s="102"/>
      <c r="B17468" s="102"/>
    </row>
    <row r="17469" spans="1:2">
      <c r="A17469" s="102"/>
      <c r="B17469" s="102"/>
    </row>
    <row r="17470" spans="1:2">
      <c r="A17470" s="102"/>
      <c r="B17470" s="102"/>
    </row>
    <row r="17471" spans="1:2">
      <c r="A17471" s="102"/>
      <c r="B17471" s="102"/>
    </row>
    <row r="17472" spans="1:2">
      <c r="A17472" s="102"/>
      <c r="B17472" s="102"/>
    </row>
    <row r="17473" spans="1:2">
      <c r="A17473" s="102"/>
      <c r="B17473" s="102"/>
    </row>
    <row r="17474" spans="1:2">
      <c r="A17474" s="102"/>
      <c r="B17474" s="102"/>
    </row>
    <row r="17475" spans="1:2">
      <c r="A17475" s="102"/>
      <c r="B17475" s="102"/>
    </row>
    <row r="17476" spans="1:2">
      <c r="A17476" s="102"/>
      <c r="B17476" s="102"/>
    </row>
    <row r="17477" spans="1:2">
      <c r="A17477" s="102"/>
      <c r="B17477" s="102"/>
    </row>
    <row r="17478" spans="1:2">
      <c r="A17478" s="102"/>
      <c r="B17478" s="102"/>
    </row>
    <row r="17479" spans="1:2">
      <c r="A17479" s="102"/>
      <c r="B17479" s="102"/>
    </row>
    <row r="17480" spans="1:2">
      <c r="A17480" s="102"/>
      <c r="B17480" s="102"/>
    </row>
    <row r="17481" spans="1:2">
      <c r="A17481" s="102"/>
      <c r="B17481" s="102"/>
    </row>
    <row r="17482" spans="1:2">
      <c r="A17482" s="102"/>
      <c r="B17482" s="102"/>
    </row>
    <row r="17483" spans="1:2">
      <c r="A17483" s="102"/>
      <c r="B17483" s="102"/>
    </row>
    <row r="17484" spans="1:2">
      <c r="A17484" s="102"/>
      <c r="B17484" s="102"/>
    </row>
    <row r="17485" spans="1:2">
      <c r="A17485" s="102"/>
      <c r="B17485" s="102"/>
    </row>
    <row r="17486" spans="1:2">
      <c r="A17486" s="102"/>
      <c r="B17486" s="102"/>
    </row>
    <row r="17487" spans="1:2">
      <c r="A17487" s="102"/>
      <c r="B17487" s="102"/>
    </row>
    <row r="17488" spans="1:2">
      <c r="A17488" s="102"/>
      <c r="B17488" s="102"/>
    </row>
    <row r="17489" spans="1:2">
      <c r="A17489" s="102"/>
      <c r="B17489" s="102"/>
    </row>
    <row r="17490" spans="1:2">
      <c r="A17490" s="102"/>
      <c r="B17490" s="102"/>
    </row>
    <row r="17491" spans="1:2">
      <c r="A17491" s="102"/>
      <c r="B17491" s="102"/>
    </row>
    <row r="17492" spans="1:2">
      <c r="A17492" s="102"/>
      <c r="B17492" s="102"/>
    </row>
    <row r="17493" spans="1:2">
      <c r="A17493" s="102"/>
      <c r="B17493" s="102"/>
    </row>
    <row r="17494" spans="1:2">
      <c r="A17494" s="102"/>
      <c r="B17494" s="102"/>
    </row>
    <row r="17495" spans="1:2">
      <c r="A17495" s="102"/>
      <c r="B17495" s="102"/>
    </row>
    <row r="17496" spans="1:2">
      <c r="A17496" s="102"/>
      <c r="B17496" s="102"/>
    </row>
    <row r="17497" spans="1:2">
      <c r="A17497" s="102"/>
      <c r="B17497" s="102"/>
    </row>
    <row r="17498" spans="1:2">
      <c r="A17498" s="102"/>
      <c r="B17498" s="102"/>
    </row>
    <row r="17499" spans="1:2">
      <c r="A17499" s="102"/>
      <c r="B17499" s="102"/>
    </row>
    <row r="17500" spans="1:2">
      <c r="A17500" s="102"/>
      <c r="B17500" s="102"/>
    </row>
    <row r="17501" spans="1:2">
      <c r="A17501" s="102"/>
      <c r="B17501" s="102"/>
    </row>
    <row r="17502" spans="1:2">
      <c r="A17502" s="102"/>
      <c r="B17502" s="102"/>
    </row>
    <row r="17503" spans="1:2">
      <c r="A17503" s="102"/>
      <c r="B17503" s="102"/>
    </row>
    <row r="17504" spans="1:2">
      <c r="A17504" s="102"/>
      <c r="B17504" s="102"/>
    </row>
    <row r="17505" spans="1:2">
      <c r="A17505" s="102"/>
      <c r="B17505" s="102"/>
    </row>
    <row r="17506" spans="1:2">
      <c r="A17506" s="102"/>
      <c r="B17506" s="102"/>
    </row>
    <row r="17507" spans="1:2">
      <c r="A17507" s="102"/>
      <c r="B17507" s="102"/>
    </row>
    <row r="17508" spans="1:2">
      <c r="A17508" s="102"/>
      <c r="B17508" s="102"/>
    </row>
    <row r="17509" spans="1:2">
      <c r="A17509" s="102"/>
      <c r="B17509" s="102"/>
    </row>
    <row r="17510" spans="1:2">
      <c r="A17510" s="102"/>
      <c r="B17510" s="102"/>
    </row>
    <row r="17511" spans="1:2">
      <c r="A17511" s="102"/>
      <c r="B17511" s="102"/>
    </row>
    <row r="17512" spans="1:2">
      <c r="A17512" s="102"/>
      <c r="B17512" s="102"/>
    </row>
    <row r="17513" spans="1:2">
      <c r="A17513" s="102"/>
      <c r="B17513" s="102"/>
    </row>
    <row r="17514" spans="1:2">
      <c r="A17514" s="102"/>
      <c r="B17514" s="102"/>
    </row>
    <row r="17515" spans="1:2">
      <c r="A17515" s="102"/>
      <c r="B17515" s="102"/>
    </row>
    <row r="17516" spans="1:2">
      <c r="A17516" s="102"/>
      <c r="B17516" s="102"/>
    </row>
    <row r="17517" spans="1:2">
      <c r="A17517" s="102"/>
      <c r="B17517" s="102"/>
    </row>
    <row r="17518" spans="1:2">
      <c r="A17518" s="102"/>
      <c r="B17518" s="102"/>
    </row>
    <row r="17519" spans="1:2">
      <c r="A17519" s="102"/>
      <c r="B17519" s="102"/>
    </row>
    <row r="17520" spans="1:2">
      <c r="A17520" s="102"/>
      <c r="B17520" s="102"/>
    </row>
    <row r="17521" spans="1:2">
      <c r="A17521" s="102"/>
      <c r="B17521" s="102"/>
    </row>
    <row r="17522" spans="1:2">
      <c r="A17522" s="102"/>
      <c r="B17522" s="102"/>
    </row>
    <row r="17523" spans="1:2">
      <c r="A17523" s="102"/>
      <c r="B17523" s="102"/>
    </row>
    <row r="17524" spans="1:2">
      <c r="A17524" s="102"/>
      <c r="B17524" s="102"/>
    </row>
    <row r="17525" spans="1:2">
      <c r="A17525" s="102"/>
      <c r="B17525" s="102"/>
    </row>
    <row r="17526" spans="1:2">
      <c r="A17526" s="102"/>
      <c r="B17526" s="102"/>
    </row>
    <row r="17527" spans="1:2">
      <c r="A17527" s="102"/>
      <c r="B17527" s="102"/>
    </row>
    <row r="17528" spans="1:2">
      <c r="A17528" s="102"/>
      <c r="B17528" s="102"/>
    </row>
    <row r="17529" spans="1:2">
      <c r="A17529" s="102"/>
      <c r="B17529" s="102"/>
    </row>
    <row r="17530" spans="1:2">
      <c r="A17530" s="102"/>
      <c r="B17530" s="102"/>
    </row>
    <row r="17531" spans="1:2">
      <c r="A17531" s="102"/>
      <c r="B17531" s="102"/>
    </row>
    <row r="17532" spans="1:2">
      <c r="A17532" s="102"/>
      <c r="B17532" s="102"/>
    </row>
    <row r="17533" spans="1:2">
      <c r="A17533" s="102"/>
      <c r="B17533" s="102"/>
    </row>
    <row r="17534" spans="1:2">
      <c r="A17534" s="102"/>
      <c r="B17534" s="102"/>
    </row>
    <row r="17535" spans="1:2">
      <c r="A17535" s="102"/>
      <c r="B17535" s="102"/>
    </row>
    <row r="17536" spans="1:2">
      <c r="A17536" s="102"/>
      <c r="B17536" s="102"/>
    </row>
    <row r="17537" spans="1:2">
      <c r="A17537" s="102"/>
      <c r="B17537" s="102"/>
    </row>
    <row r="17538" spans="1:2">
      <c r="A17538" s="102"/>
      <c r="B17538" s="102"/>
    </row>
    <row r="17539" spans="1:2">
      <c r="A17539" s="102"/>
      <c r="B17539" s="102"/>
    </row>
    <row r="17540" spans="1:2">
      <c r="A17540" s="102"/>
      <c r="B17540" s="102"/>
    </row>
    <row r="17541" spans="1:2">
      <c r="A17541" s="102"/>
      <c r="B17541" s="102"/>
    </row>
    <row r="17542" spans="1:2">
      <c r="A17542" s="102"/>
      <c r="B17542" s="102"/>
    </row>
    <row r="17543" spans="1:2">
      <c r="A17543" s="102"/>
      <c r="B17543" s="102"/>
    </row>
    <row r="17544" spans="1:2">
      <c r="A17544" s="102"/>
      <c r="B17544" s="102"/>
    </row>
    <row r="17545" spans="1:2">
      <c r="A17545" s="102"/>
      <c r="B17545" s="102"/>
    </row>
    <row r="17546" spans="1:2">
      <c r="A17546" s="102"/>
      <c r="B17546" s="102"/>
    </row>
    <row r="17547" spans="1:2">
      <c r="A17547" s="102"/>
      <c r="B17547" s="102"/>
    </row>
    <row r="17548" spans="1:2">
      <c r="A17548" s="102"/>
      <c r="B17548" s="102"/>
    </row>
    <row r="17549" spans="1:2">
      <c r="A17549" s="102"/>
      <c r="B17549" s="102"/>
    </row>
    <row r="17550" spans="1:2">
      <c r="A17550" s="102"/>
      <c r="B17550" s="102"/>
    </row>
    <row r="17551" spans="1:2">
      <c r="A17551" s="102"/>
      <c r="B17551" s="102"/>
    </row>
    <row r="17552" spans="1:2">
      <c r="A17552" s="102"/>
      <c r="B17552" s="102"/>
    </row>
    <row r="17553" spans="1:2">
      <c r="A17553" s="102"/>
      <c r="B17553" s="102"/>
    </row>
    <row r="17554" spans="1:2">
      <c r="A17554" s="102"/>
      <c r="B17554" s="102"/>
    </row>
    <row r="17555" spans="1:2">
      <c r="A17555" s="102"/>
      <c r="B17555" s="102"/>
    </row>
    <row r="17556" spans="1:2">
      <c r="A17556" s="102"/>
      <c r="B17556" s="102"/>
    </row>
    <row r="17557" spans="1:2">
      <c r="A17557" s="102"/>
      <c r="B17557" s="102"/>
    </row>
    <row r="17558" spans="1:2">
      <c r="A17558" s="102"/>
      <c r="B17558" s="102"/>
    </row>
    <row r="17559" spans="1:2">
      <c r="A17559" s="102"/>
      <c r="B17559" s="102"/>
    </row>
    <row r="17560" spans="1:2">
      <c r="A17560" s="102"/>
      <c r="B17560" s="102"/>
    </row>
    <row r="17561" spans="1:2">
      <c r="A17561" s="102"/>
      <c r="B17561" s="102"/>
    </row>
    <row r="17562" spans="1:2">
      <c r="A17562" s="102"/>
      <c r="B17562" s="102"/>
    </row>
    <row r="17563" spans="1:2">
      <c r="A17563" s="102"/>
      <c r="B17563" s="102"/>
    </row>
    <row r="17564" spans="1:2">
      <c r="A17564" s="102"/>
      <c r="B17564" s="102"/>
    </row>
    <row r="17565" spans="1:2">
      <c r="A17565" s="102"/>
      <c r="B17565" s="102"/>
    </row>
    <row r="17566" spans="1:2">
      <c r="A17566" s="102"/>
      <c r="B17566" s="102"/>
    </row>
    <row r="17567" spans="1:2">
      <c r="A17567" s="102"/>
      <c r="B17567" s="102"/>
    </row>
    <row r="17568" spans="1:2">
      <c r="A17568" s="102"/>
      <c r="B17568" s="102"/>
    </row>
    <row r="17569" spans="1:2">
      <c r="A17569" s="102"/>
      <c r="B17569" s="102"/>
    </row>
    <row r="17570" spans="1:2">
      <c r="A17570" s="102"/>
      <c r="B17570" s="102"/>
    </row>
    <row r="17571" spans="1:2">
      <c r="A17571" s="102"/>
      <c r="B17571" s="102"/>
    </row>
    <row r="17572" spans="1:2">
      <c r="A17572" s="102"/>
      <c r="B17572" s="102"/>
    </row>
    <row r="17573" spans="1:2">
      <c r="A17573" s="102"/>
      <c r="B17573" s="102"/>
    </row>
    <row r="17574" spans="1:2">
      <c r="A17574" s="102"/>
      <c r="B17574" s="102"/>
    </row>
    <row r="17575" spans="1:2">
      <c r="A17575" s="102"/>
      <c r="B17575" s="102"/>
    </row>
    <row r="17576" spans="1:2">
      <c r="A17576" s="102"/>
      <c r="B17576" s="102"/>
    </row>
    <row r="17577" spans="1:2">
      <c r="A17577" s="102"/>
      <c r="B17577" s="102"/>
    </row>
    <row r="17578" spans="1:2">
      <c r="A17578" s="102"/>
      <c r="B17578" s="102"/>
    </row>
    <row r="17579" spans="1:2">
      <c r="A17579" s="102"/>
      <c r="B17579" s="102"/>
    </row>
    <row r="17580" spans="1:2">
      <c r="A17580" s="102"/>
      <c r="B17580" s="102"/>
    </row>
    <row r="17581" spans="1:2">
      <c r="A17581" s="102"/>
      <c r="B17581" s="102"/>
    </row>
    <row r="17582" spans="1:2">
      <c r="A17582" s="102"/>
      <c r="B17582" s="102"/>
    </row>
    <row r="17583" spans="1:2">
      <c r="A17583" s="102"/>
      <c r="B17583" s="102"/>
    </row>
    <row r="17584" spans="1:2">
      <c r="A17584" s="102"/>
      <c r="B17584" s="102"/>
    </row>
    <row r="17585" spans="1:2">
      <c r="A17585" s="102"/>
      <c r="B17585" s="102"/>
    </row>
    <row r="17586" spans="1:2">
      <c r="A17586" s="102"/>
      <c r="B17586" s="102"/>
    </row>
    <row r="17587" spans="1:2">
      <c r="A17587" s="102"/>
      <c r="B17587" s="102"/>
    </row>
    <row r="17588" spans="1:2">
      <c r="A17588" s="102"/>
      <c r="B17588" s="102"/>
    </row>
    <row r="17589" spans="1:2">
      <c r="A17589" s="102"/>
      <c r="B17589" s="102"/>
    </row>
    <row r="17590" spans="1:2">
      <c r="A17590" s="102"/>
      <c r="B17590" s="102"/>
    </row>
    <row r="17591" spans="1:2">
      <c r="A17591" s="102"/>
      <c r="B17591" s="102"/>
    </row>
    <row r="17592" spans="1:2">
      <c r="A17592" s="102"/>
      <c r="B17592" s="102"/>
    </row>
    <row r="17593" spans="1:2">
      <c r="A17593" s="102"/>
      <c r="B17593" s="102"/>
    </row>
    <row r="17594" spans="1:2">
      <c r="A17594" s="102"/>
      <c r="B17594" s="102"/>
    </row>
    <row r="17595" spans="1:2">
      <c r="A17595" s="102"/>
      <c r="B17595" s="102"/>
    </row>
    <row r="17596" spans="1:2">
      <c r="A17596" s="102"/>
      <c r="B17596" s="102"/>
    </row>
    <row r="17597" spans="1:2">
      <c r="A17597" s="102"/>
      <c r="B17597" s="102"/>
    </row>
    <row r="17598" spans="1:2">
      <c r="A17598" s="102"/>
      <c r="B17598" s="102"/>
    </row>
    <row r="17599" spans="1:2">
      <c r="A17599" s="102"/>
      <c r="B17599" s="102"/>
    </row>
    <row r="17600" spans="1:2">
      <c r="A17600" s="102"/>
      <c r="B17600" s="102"/>
    </row>
    <row r="17601" spans="1:2">
      <c r="A17601" s="102"/>
      <c r="B17601" s="102"/>
    </row>
    <row r="17602" spans="1:2">
      <c r="A17602" s="102"/>
      <c r="B17602" s="102"/>
    </row>
    <row r="17603" spans="1:2">
      <c r="A17603" s="102"/>
      <c r="B17603" s="102"/>
    </row>
    <row r="17604" spans="1:2">
      <c r="A17604" s="102"/>
      <c r="B17604" s="102"/>
    </row>
    <row r="17605" spans="1:2">
      <c r="A17605" s="102"/>
      <c r="B17605" s="102"/>
    </row>
    <row r="17606" spans="1:2">
      <c r="A17606" s="102"/>
      <c r="B17606" s="102"/>
    </row>
    <row r="17607" spans="1:2">
      <c r="A17607" s="102"/>
      <c r="B17607" s="102"/>
    </row>
    <row r="17608" spans="1:2">
      <c r="A17608" s="102"/>
      <c r="B17608" s="102"/>
    </row>
    <row r="17609" spans="1:2">
      <c r="A17609" s="102"/>
      <c r="B17609" s="102"/>
    </row>
    <row r="17610" spans="1:2">
      <c r="A17610" s="102"/>
      <c r="B17610" s="102"/>
    </row>
    <row r="17611" spans="1:2">
      <c r="A17611" s="102"/>
      <c r="B17611" s="102"/>
    </row>
    <row r="17612" spans="1:2">
      <c r="A17612" s="102"/>
      <c r="B17612" s="102"/>
    </row>
    <row r="17613" spans="1:2">
      <c r="A17613" s="102"/>
      <c r="B17613" s="102"/>
    </row>
    <row r="17614" spans="1:2">
      <c r="A17614" s="102"/>
      <c r="B17614" s="102"/>
    </row>
    <row r="17615" spans="1:2">
      <c r="A17615" s="102"/>
      <c r="B17615" s="102"/>
    </row>
    <row r="17616" spans="1:2">
      <c r="A17616" s="102"/>
      <c r="B17616" s="102"/>
    </row>
    <row r="17617" spans="1:2">
      <c r="A17617" s="102"/>
      <c r="B17617" s="102"/>
    </row>
    <row r="17618" spans="1:2">
      <c r="A17618" s="102"/>
      <c r="B17618" s="102"/>
    </row>
    <row r="17619" spans="1:2">
      <c r="A17619" s="102"/>
      <c r="B17619" s="102"/>
    </row>
    <row r="17620" spans="1:2">
      <c r="A17620" s="102"/>
      <c r="B17620" s="102"/>
    </row>
    <row r="17621" spans="1:2">
      <c r="A17621" s="102"/>
      <c r="B17621" s="102"/>
    </row>
    <row r="17622" spans="1:2">
      <c r="A17622" s="102"/>
      <c r="B17622" s="102"/>
    </row>
    <row r="17623" spans="1:2">
      <c r="A17623" s="102"/>
      <c r="B17623" s="102"/>
    </row>
    <row r="17624" spans="1:2">
      <c r="A17624" s="102"/>
      <c r="B17624" s="102"/>
    </row>
    <row r="17625" spans="1:2">
      <c r="A17625" s="102"/>
      <c r="B17625" s="102"/>
    </row>
    <row r="17626" spans="1:2">
      <c r="A17626" s="102"/>
      <c r="B17626" s="102"/>
    </row>
    <row r="17627" spans="1:2">
      <c r="A17627" s="102"/>
      <c r="B17627" s="102"/>
    </row>
    <row r="17628" spans="1:2">
      <c r="A17628" s="102"/>
      <c r="B17628" s="102"/>
    </row>
    <row r="17629" spans="1:2">
      <c r="A17629" s="102"/>
      <c r="B17629" s="102"/>
    </row>
    <row r="17630" spans="1:2">
      <c r="A17630" s="102"/>
      <c r="B17630" s="102"/>
    </row>
    <row r="17631" spans="1:2">
      <c r="A17631" s="102"/>
      <c r="B17631" s="102"/>
    </row>
    <row r="17632" spans="1:2">
      <c r="A17632" s="102"/>
      <c r="B17632" s="102"/>
    </row>
    <row r="17633" spans="1:2">
      <c r="A17633" s="102"/>
      <c r="B17633" s="102"/>
    </row>
    <row r="17634" spans="1:2">
      <c r="A17634" s="102"/>
      <c r="B17634" s="102"/>
    </row>
    <row r="17635" spans="1:2">
      <c r="A17635" s="102"/>
      <c r="B17635" s="102"/>
    </row>
    <row r="17636" spans="1:2">
      <c r="A17636" s="102"/>
      <c r="B17636" s="102"/>
    </row>
    <row r="17637" spans="1:2">
      <c r="A17637" s="102"/>
      <c r="B17637" s="102"/>
    </row>
    <row r="17638" spans="1:2">
      <c r="A17638" s="102"/>
      <c r="B17638" s="102"/>
    </row>
    <row r="17639" spans="1:2">
      <c r="A17639" s="102"/>
      <c r="B17639" s="102"/>
    </row>
    <row r="17640" spans="1:2">
      <c r="A17640" s="102"/>
      <c r="B17640" s="102"/>
    </row>
    <row r="17641" spans="1:2">
      <c r="A17641" s="102"/>
      <c r="B17641" s="102"/>
    </row>
    <row r="17642" spans="1:2">
      <c r="A17642" s="102"/>
      <c r="B17642" s="102"/>
    </row>
    <row r="17643" spans="1:2">
      <c r="A17643" s="102"/>
      <c r="B17643" s="102"/>
    </row>
    <row r="17644" spans="1:2">
      <c r="A17644" s="102"/>
      <c r="B17644" s="102"/>
    </row>
    <row r="17645" spans="1:2">
      <c r="A17645" s="102"/>
      <c r="B17645" s="102"/>
    </row>
    <row r="17646" spans="1:2">
      <c r="A17646" s="102"/>
      <c r="B17646" s="102"/>
    </row>
    <row r="17647" spans="1:2">
      <c r="A17647" s="102"/>
      <c r="B17647" s="102"/>
    </row>
    <row r="17648" spans="1:2">
      <c r="A17648" s="102"/>
      <c r="B17648" s="102"/>
    </row>
    <row r="17649" spans="1:2">
      <c r="A17649" s="102"/>
      <c r="B17649" s="102"/>
    </row>
    <row r="17650" spans="1:2">
      <c r="A17650" s="102"/>
      <c r="B17650" s="102"/>
    </row>
    <row r="17651" spans="1:2">
      <c r="A17651" s="102"/>
      <c r="B17651" s="102"/>
    </row>
    <row r="17652" spans="1:2">
      <c r="A17652" s="102"/>
      <c r="B17652" s="102"/>
    </row>
    <row r="17653" spans="1:2">
      <c r="A17653" s="102"/>
      <c r="B17653" s="102"/>
    </row>
    <row r="17654" spans="1:2">
      <c r="A17654" s="102"/>
      <c r="B17654" s="102"/>
    </row>
    <row r="17655" spans="1:2">
      <c r="A17655" s="102"/>
      <c r="B17655" s="102"/>
    </row>
    <row r="17656" spans="1:2">
      <c r="A17656" s="102"/>
      <c r="B17656" s="102"/>
    </row>
    <row r="17657" spans="1:2">
      <c r="A17657" s="102"/>
      <c r="B17657" s="102"/>
    </row>
    <row r="17658" spans="1:2">
      <c r="A17658" s="102"/>
      <c r="B17658" s="102"/>
    </row>
    <row r="17659" spans="1:2">
      <c r="A17659" s="102"/>
      <c r="B17659" s="102"/>
    </row>
    <row r="17660" spans="1:2">
      <c r="A17660" s="102"/>
      <c r="B17660" s="102"/>
    </row>
    <row r="17661" spans="1:2">
      <c r="A17661" s="102"/>
      <c r="B17661" s="102"/>
    </row>
    <row r="17662" spans="1:2">
      <c r="A17662" s="102"/>
      <c r="B17662" s="102"/>
    </row>
    <row r="17663" spans="1:2">
      <c r="A17663" s="102"/>
      <c r="B17663" s="102"/>
    </row>
    <row r="17664" spans="1:2">
      <c r="A17664" s="102"/>
      <c r="B17664" s="102"/>
    </row>
    <row r="17665" spans="1:2">
      <c r="A17665" s="102"/>
      <c r="B17665" s="102"/>
    </row>
    <row r="17666" spans="1:2">
      <c r="A17666" s="102"/>
      <c r="B17666" s="102"/>
    </row>
    <row r="17667" spans="1:2">
      <c r="A17667" s="102"/>
      <c r="B17667" s="102"/>
    </row>
    <row r="17668" spans="1:2">
      <c r="A17668" s="102"/>
      <c r="B17668" s="102"/>
    </row>
    <row r="17669" spans="1:2">
      <c r="A17669" s="102"/>
      <c r="B17669" s="102"/>
    </row>
    <row r="17670" spans="1:2">
      <c r="A17670" s="102"/>
      <c r="B17670" s="102"/>
    </row>
    <row r="17671" spans="1:2">
      <c r="A17671" s="102"/>
      <c r="B17671" s="102"/>
    </row>
    <row r="17672" spans="1:2">
      <c r="A17672" s="102"/>
      <c r="B17672" s="102"/>
    </row>
    <row r="17673" spans="1:2">
      <c r="A17673" s="102"/>
      <c r="B17673" s="102"/>
    </row>
    <row r="17674" spans="1:2">
      <c r="A17674" s="102"/>
      <c r="B17674" s="102"/>
    </row>
    <row r="17675" spans="1:2">
      <c r="A17675" s="102"/>
      <c r="B17675" s="102"/>
    </row>
    <row r="17676" spans="1:2">
      <c r="A17676" s="102"/>
      <c r="B17676" s="102"/>
    </row>
    <row r="17677" spans="1:2">
      <c r="A17677" s="102"/>
      <c r="B17677" s="102"/>
    </row>
    <row r="17678" spans="1:2">
      <c r="A17678" s="102"/>
      <c r="B17678" s="102"/>
    </row>
    <row r="17679" spans="1:2">
      <c r="A17679" s="102"/>
      <c r="B17679" s="102"/>
    </row>
    <row r="17680" spans="1:2">
      <c r="A17680" s="102"/>
      <c r="B17680" s="102"/>
    </row>
    <row r="17681" spans="1:2">
      <c r="A17681" s="102"/>
      <c r="B17681" s="102"/>
    </row>
    <row r="17682" spans="1:2">
      <c r="A17682" s="102"/>
      <c r="B17682" s="102"/>
    </row>
    <row r="17683" spans="1:2">
      <c r="A17683" s="102"/>
      <c r="B17683" s="102"/>
    </row>
    <row r="17684" spans="1:2">
      <c r="A17684" s="102"/>
      <c r="B17684" s="102"/>
    </row>
    <row r="17685" spans="1:2">
      <c r="A17685" s="102"/>
      <c r="B17685" s="102"/>
    </row>
    <row r="17686" spans="1:2">
      <c r="A17686" s="102"/>
      <c r="B17686" s="102"/>
    </row>
    <row r="17687" spans="1:2">
      <c r="A17687" s="102"/>
      <c r="B17687" s="102"/>
    </row>
    <row r="17688" spans="1:2">
      <c r="A17688" s="102"/>
      <c r="B17688" s="102"/>
    </row>
    <row r="17689" spans="1:2">
      <c r="A17689" s="102"/>
      <c r="B17689" s="102"/>
    </row>
    <row r="17690" spans="1:2">
      <c r="A17690" s="102"/>
      <c r="B17690" s="102"/>
    </row>
    <row r="17691" spans="1:2">
      <c r="A17691" s="102"/>
      <c r="B17691" s="102"/>
    </row>
    <row r="17692" spans="1:2">
      <c r="A17692" s="102"/>
      <c r="B17692" s="102"/>
    </row>
    <row r="17693" spans="1:2">
      <c r="A17693" s="102"/>
      <c r="B17693" s="102"/>
    </row>
    <row r="17694" spans="1:2">
      <c r="A17694" s="102"/>
      <c r="B17694" s="102"/>
    </row>
    <row r="17695" spans="1:2">
      <c r="A17695" s="102"/>
      <c r="B17695" s="102"/>
    </row>
    <row r="17696" spans="1:2">
      <c r="A17696" s="102"/>
      <c r="B17696" s="102"/>
    </row>
    <row r="17697" spans="1:2">
      <c r="A17697" s="102"/>
      <c r="B17697" s="102"/>
    </row>
    <row r="17698" spans="1:2">
      <c r="A17698" s="102"/>
      <c r="B17698" s="102"/>
    </row>
    <row r="17699" spans="1:2">
      <c r="A17699" s="102"/>
      <c r="B17699" s="102"/>
    </row>
    <row r="17700" spans="1:2">
      <c r="A17700" s="102"/>
      <c r="B17700" s="102"/>
    </row>
    <row r="17701" spans="1:2">
      <c r="A17701" s="102"/>
      <c r="B17701" s="102"/>
    </row>
    <row r="17702" spans="1:2">
      <c r="A17702" s="102"/>
      <c r="B17702" s="102"/>
    </row>
    <row r="17703" spans="1:2">
      <c r="A17703" s="102"/>
      <c r="B17703" s="102"/>
    </row>
    <row r="17704" spans="1:2">
      <c r="A17704" s="102"/>
      <c r="B17704" s="102"/>
    </row>
    <row r="17705" spans="1:2">
      <c r="A17705" s="102"/>
      <c r="B17705" s="102"/>
    </row>
    <row r="17706" spans="1:2">
      <c r="A17706" s="102"/>
      <c r="B17706" s="102"/>
    </row>
    <row r="17707" spans="1:2">
      <c r="A17707" s="102"/>
      <c r="B17707" s="102"/>
    </row>
    <row r="17708" spans="1:2">
      <c r="A17708" s="102"/>
      <c r="B17708" s="102"/>
    </row>
    <row r="17709" spans="1:2">
      <c r="A17709" s="102"/>
      <c r="B17709" s="102"/>
    </row>
    <row r="17710" spans="1:2">
      <c r="A17710" s="102"/>
      <c r="B17710" s="102"/>
    </row>
    <row r="17711" spans="1:2">
      <c r="A17711" s="102"/>
      <c r="B17711" s="102"/>
    </row>
    <row r="17712" spans="1:2">
      <c r="A17712" s="102"/>
      <c r="B17712" s="102"/>
    </row>
    <row r="17713" spans="1:2">
      <c r="A17713" s="102"/>
      <c r="B17713" s="102"/>
    </row>
    <row r="17714" spans="1:2">
      <c r="A17714" s="102"/>
      <c r="B17714" s="102"/>
    </row>
    <row r="17715" spans="1:2">
      <c r="A17715" s="102"/>
      <c r="B17715" s="102"/>
    </row>
    <row r="17716" spans="1:2">
      <c r="A17716" s="102"/>
      <c r="B17716" s="102"/>
    </row>
    <row r="17717" spans="1:2">
      <c r="A17717" s="102"/>
      <c r="B17717" s="102"/>
    </row>
    <row r="17718" spans="1:2">
      <c r="A17718" s="102"/>
      <c r="B17718" s="102"/>
    </row>
    <row r="17719" spans="1:2">
      <c r="A17719" s="102"/>
      <c r="B17719" s="102"/>
    </row>
    <row r="17720" spans="1:2">
      <c r="A17720" s="102"/>
      <c r="B17720" s="102"/>
    </row>
    <row r="17721" spans="1:2">
      <c r="A17721" s="102"/>
      <c r="B17721" s="102"/>
    </row>
    <row r="17722" spans="1:2">
      <c r="A17722" s="102"/>
      <c r="B17722" s="102"/>
    </row>
    <row r="17723" spans="1:2">
      <c r="A17723" s="102"/>
      <c r="B17723" s="102"/>
    </row>
    <row r="17724" spans="1:2">
      <c r="A17724" s="102"/>
      <c r="B17724" s="102"/>
    </row>
    <row r="17725" spans="1:2">
      <c r="A17725" s="102"/>
      <c r="B17725" s="102"/>
    </row>
    <row r="17726" spans="1:2">
      <c r="A17726" s="102"/>
      <c r="B17726" s="102"/>
    </row>
    <row r="17727" spans="1:2">
      <c r="A17727" s="102"/>
      <c r="B17727" s="102"/>
    </row>
    <row r="17728" spans="1:2">
      <c r="A17728" s="102"/>
      <c r="B17728" s="102"/>
    </row>
    <row r="17729" spans="1:2">
      <c r="A17729" s="102"/>
      <c r="B17729" s="102"/>
    </row>
    <row r="17730" spans="1:2">
      <c r="A17730" s="102"/>
      <c r="B17730" s="102"/>
    </row>
    <row r="17731" spans="1:2">
      <c r="A17731" s="102"/>
      <c r="B17731" s="102"/>
    </row>
    <row r="17732" spans="1:2">
      <c r="A17732" s="102"/>
      <c r="B17732" s="102"/>
    </row>
    <row r="17733" spans="1:2">
      <c r="A17733" s="102"/>
      <c r="B17733" s="102"/>
    </row>
    <row r="17734" spans="1:2">
      <c r="A17734" s="102"/>
      <c r="B17734" s="102"/>
    </row>
    <row r="17735" spans="1:2">
      <c r="A17735" s="102"/>
      <c r="B17735" s="102"/>
    </row>
    <row r="17736" spans="1:2">
      <c r="A17736" s="102"/>
      <c r="B17736" s="102"/>
    </row>
    <row r="17737" spans="1:2">
      <c r="A17737" s="102"/>
      <c r="B17737" s="102"/>
    </row>
    <row r="17738" spans="1:2">
      <c r="A17738" s="102"/>
      <c r="B17738" s="102"/>
    </row>
    <row r="17739" spans="1:2">
      <c r="A17739" s="102"/>
      <c r="B17739" s="102"/>
    </row>
    <row r="17740" spans="1:2">
      <c r="A17740" s="102"/>
      <c r="B17740" s="102"/>
    </row>
    <row r="17741" spans="1:2">
      <c r="A17741" s="102"/>
      <c r="B17741" s="102"/>
    </row>
    <row r="17742" spans="1:2">
      <c r="A17742" s="102"/>
      <c r="B17742" s="102"/>
    </row>
    <row r="17743" spans="1:2">
      <c r="A17743" s="102"/>
      <c r="B17743" s="102"/>
    </row>
    <row r="17744" spans="1:2">
      <c r="A17744" s="102"/>
      <c r="B17744" s="102"/>
    </row>
    <row r="17745" spans="1:2">
      <c r="A17745" s="102"/>
      <c r="B17745" s="102"/>
    </row>
    <row r="17746" spans="1:2">
      <c r="A17746" s="102"/>
      <c r="B17746" s="102"/>
    </row>
    <row r="17747" spans="1:2">
      <c r="A17747" s="102"/>
      <c r="B17747" s="102"/>
    </row>
    <row r="17748" spans="1:2">
      <c r="A17748" s="102"/>
      <c r="B17748" s="102"/>
    </row>
    <row r="17749" spans="1:2">
      <c r="A17749" s="102"/>
      <c r="B17749" s="102"/>
    </row>
    <row r="17750" spans="1:2">
      <c r="A17750" s="102"/>
      <c r="B17750" s="102"/>
    </row>
    <row r="17751" spans="1:2">
      <c r="A17751" s="102"/>
      <c r="B17751" s="102"/>
    </row>
    <row r="17752" spans="1:2">
      <c r="A17752" s="102"/>
      <c r="B17752" s="102"/>
    </row>
    <row r="17753" spans="1:2">
      <c r="A17753" s="102"/>
      <c r="B17753" s="102"/>
    </row>
    <row r="17754" spans="1:2">
      <c r="A17754" s="102"/>
      <c r="B17754" s="102"/>
    </row>
    <row r="17755" spans="1:2">
      <c r="A17755" s="102"/>
      <c r="B17755" s="102"/>
    </row>
    <row r="17756" spans="1:2">
      <c r="A17756" s="102"/>
      <c r="B17756" s="102"/>
    </row>
    <row r="17757" spans="1:2">
      <c r="A17757" s="102"/>
      <c r="B17757" s="102"/>
    </row>
    <row r="17758" spans="1:2">
      <c r="A17758" s="102"/>
      <c r="B17758" s="102"/>
    </row>
    <row r="17759" spans="1:2">
      <c r="A17759" s="102"/>
      <c r="B17759" s="102"/>
    </row>
    <row r="17760" spans="1:2">
      <c r="A17760" s="102"/>
      <c r="B17760" s="102"/>
    </row>
    <row r="17761" spans="1:2">
      <c r="A17761" s="102"/>
      <c r="B17761" s="102"/>
    </row>
    <row r="17762" spans="1:2">
      <c r="A17762" s="102"/>
      <c r="B17762" s="102"/>
    </row>
    <row r="17763" spans="1:2">
      <c r="A17763" s="102"/>
      <c r="B17763" s="102"/>
    </row>
    <row r="17764" spans="1:2">
      <c r="A17764" s="102"/>
      <c r="B17764" s="102"/>
    </row>
    <row r="17765" spans="1:2">
      <c r="A17765" s="102"/>
      <c r="B17765" s="102"/>
    </row>
    <row r="17766" spans="1:2">
      <c r="A17766" s="102"/>
      <c r="B17766" s="102"/>
    </row>
    <row r="17767" spans="1:2">
      <c r="A17767" s="102"/>
      <c r="B17767" s="102"/>
    </row>
    <row r="17768" spans="1:2">
      <c r="A17768" s="102"/>
      <c r="B17768" s="102"/>
    </row>
    <row r="17769" spans="1:2">
      <c r="A17769" s="102"/>
      <c r="B17769" s="102"/>
    </row>
    <row r="17770" spans="1:2">
      <c r="A17770" s="102"/>
      <c r="B17770" s="102"/>
    </row>
    <row r="17771" spans="1:2">
      <c r="A17771" s="102"/>
      <c r="B17771" s="102"/>
    </row>
    <row r="17772" spans="1:2">
      <c r="A17772" s="102"/>
      <c r="B17772" s="102"/>
    </row>
    <row r="17773" spans="1:2">
      <c r="A17773" s="102"/>
      <c r="B17773" s="102"/>
    </row>
    <row r="17774" spans="1:2">
      <c r="A17774" s="102"/>
      <c r="B17774" s="102"/>
    </row>
    <row r="17775" spans="1:2">
      <c r="A17775" s="102"/>
      <c r="B17775" s="102"/>
    </row>
    <row r="17776" spans="1:2">
      <c r="A17776" s="102"/>
      <c r="B17776" s="102"/>
    </row>
    <row r="17777" spans="1:2">
      <c r="A17777" s="102"/>
      <c r="B17777" s="102"/>
    </row>
    <row r="17778" spans="1:2">
      <c r="A17778" s="102"/>
      <c r="B17778" s="102"/>
    </row>
    <row r="17779" spans="1:2">
      <c r="A17779" s="102"/>
      <c r="B17779" s="102"/>
    </row>
    <row r="17780" spans="1:2">
      <c r="A17780" s="102"/>
      <c r="B17780" s="102"/>
    </row>
    <row r="17781" spans="1:2">
      <c r="A17781" s="102"/>
      <c r="B17781" s="102"/>
    </row>
    <row r="17782" spans="1:2">
      <c r="A17782" s="102"/>
      <c r="B17782" s="102"/>
    </row>
    <row r="17783" spans="1:2">
      <c r="A17783" s="102"/>
      <c r="B17783" s="102"/>
    </row>
    <row r="17784" spans="1:2">
      <c r="A17784" s="102"/>
      <c r="B17784" s="102"/>
    </row>
    <row r="17785" spans="1:2">
      <c r="A17785" s="102"/>
      <c r="B17785" s="102"/>
    </row>
    <row r="17786" spans="1:2">
      <c r="A17786" s="102"/>
      <c r="B17786" s="102"/>
    </row>
    <row r="17787" spans="1:2">
      <c r="A17787" s="102"/>
      <c r="B17787" s="102"/>
    </row>
    <row r="17788" spans="1:2">
      <c r="A17788" s="102"/>
      <c r="B17788" s="102"/>
    </row>
    <row r="17789" spans="1:2">
      <c r="A17789" s="102"/>
      <c r="B17789" s="102"/>
    </row>
    <row r="17790" spans="1:2">
      <c r="A17790" s="102"/>
      <c r="B17790" s="102"/>
    </row>
    <row r="17791" spans="1:2">
      <c r="A17791" s="102"/>
      <c r="B17791" s="102"/>
    </row>
    <row r="17792" spans="1:2">
      <c r="A17792" s="102"/>
      <c r="B17792" s="102"/>
    </row>
    <row r="17793" spans="1:2">
      <c r="A17793" s="102"/>
      <c r="B17793" s="102"/>
    </row>
    <row r="17794" spans="1:2">
      <c r="A17794" s="102"/>
      <c r="B17794" s="102"/>
    </row>
    <row r="17795" spans="1:2">
      <c r="A17795" s="102"/>
      <c r="B17795" s="102"/>
    </row>
    <row r="17796" spans="1:2">
      <c r="A17796" s="102"/>
      <c r="B17796" s="102"/>
    </row>
    <row r="17797" spans="1:2">
      <c r="A17797" s="102"/>
      <c r="B17797" s="102"/>
    </row>
    <row r="17798" spans="1:2">
      <c r="A17798" s="102"/>
      <c r="B17798" s="102"/>
    </row>
    <row r="17799" spans="1:2">
      <c r="A17799" s="102"/>
      <c r="B17799" s="102"/>
    </row>
    <row r="17800" spans="1:2">
      <c r="A17800" s="102"/>
      <c r="B17800" s="102"/>
    </row>
    <row r="17801" spans="1:2">
      <c r="A17801" s="102"/>
      <c r="B17801" s="102"/>
    </row>
    <row r="17802" spans="1:2">
      <c r="A17802" s="102"/>
      <c r="B17802" s="102"/>
    </row>
    <row r="17803" spans="1:2">
      <c r="A17803" s="102"/>
      <c r="B17803" s="102"/>
    </row>
    <row r="17804" spans="1:2">
      <c r="A17804" s="102"/>
      <c r="B17804" s="102"/>
    </row>
    <row r="17805" spans="1:2">
      <c r="A17805" s="102"/>
      <c r="B17805" s="102"/>
    </row>
    <row r="17806" spans="1:2">
      <c r="A17806" s="102"/>
      <c r="B17806" s="102"/>
    </row>
    <row r="17807" spans="1:2">
      <c r="A17807" s="102"/>
      <c r="B17807" s="102"/>
    </row>
    <row r="17808" spans="1:2">
      <c r="A17808" s="102"/>
      <c r="B17808" s="102"/>
    </row>
    <row r="17809" spans="1:2">
      <c r="A17809" s="102"/>
      <c r="B17809" s="102"/>
    </row>
    <row r="17810" spans="1:2">
      <c r="A17810" s="102"/>
      <c r="B17810" s="102"/>
    </row>
    <row r="17811" spans="1:2">
      <c r="A17811" s="102"/>
      <c r="B17811" s="102"/>
    </row>
    <row r="17812" spans="1:2">
      <c r="A17812" s="102"/>
      <c r="B17812" s="102"/>
    </row>
    <row r="17813" spans="1:2">
      <c r="A17813" s="102"/>
      <c r="B17813" s="102"/>
    </row>
    <row r="17814" spans="1:2">
      <c r="A17814" s="102"/>
      <c r="B17814" s="102"/>
    </row>
    <row r="17815" spans="1:2">
      <c r="A17815" s="102"/>
      <c r="B17815" s="102"/>
    </row>
    <row r="17816" spans="1:2">
      <c r="A17816" s="102"/>
      <c r="B17816" s="102"/>
    </row>
    <row r="17817" spans="1:2">
      <c r="A17817" s="102"/>
      <c r="B17817" s="102"/>
    </row>
    <row r="17818" spans="1:2">
      <c r="A17818" s="102"/>
      <c r="B17818" s="102"/>
    </row>
    <row r="17819" spans="1:2">
      <c r="A17819" s="102"/>
      <c r="B17819" s="102"/>
    </row>
    <row r="17820" spans="1:2">
      <c r="A17820" s="102"/>
      <c r="B17820" s="102"/>
    </row>
    <row r="17821" spans="1:2">
      <c r="A17821" s="102"/>
      <c r="B17821" s="102"/>
    </row>
    <row r="17822" spans="1:2">
      <c r="A17822" s="102"/>
      <c r="B17822" s="102"/>
    </row>
    <row r="17823" spans="1:2">
      <c r="A17823" s="102"/>
      <c r="B17823" s="102"/>
    </row>
    <row r="17824" spans="1:2">
      <c r="A17824" s="102"/>
      <c r="B17824" s="102"/>
    </row>
    <row r="17825" spans="1:2">
      <c r="A17825" s="102"/>
      <c r="B17825" s="102"/>
    </row>
    <row r="17826" spans="1:2">
      <c r="A17826" s="102"/>
      <c r="B17826" s="102"/>
    </row>
    <row r="17827" spans="1:2">
      <c r="A17827" s="102"/>
      <c r="B17827" s="102"/>
    </row>
    <row r="17828" spans="1:2">
      <c r="A17828" s="102"/>
      <c r="B17828" s="102"/>
    </row>
    <row r="17829" spans="1:2">
      <c r="A17829" s="102"/>
      <c r="B17829" s="102"/>
    </row>
    <row r="17830" spans="1:2">
      <c r="A17830" s="102"/>
      <c r="B17830" s="102"/>
    </row>
    <row r="17831" spans="1:2">
      <c r="A17831" s="102"/>
      <c r="B17831" s="102"/>
    </row>
    <row r="17832" spans="1:2">
      <c r="A17832" s="102"/>
      <c r="B17832" s="102"/>
    </row>
    <row r="17833" spans="1:2">
      <c r="A17833" s="102"/>
      <c r="B17833" s="102"/>
    </row>
    <row r="17834" spans="1:2">
      <c r="A17834" s="102"/>
      <c r="B17834" s="102"/>
    </row>
    <row r="17835" spans="1:2">
      <c r="A17835" s="102"/>
      <c r="B17835" s="102"/>
    </row>
    <row r="17836" spans="1:2">
      <c r="A17836" s="102"/>
      <c r="B17836" s="102"/>
    </row>
    <row r="17837" spans="1:2">
      <c r="A17837" s="102"/>
      <c r="B17837" s="102"/>
    </row>
    <row r="17838" spans="1:2">
      <c r="A17838" s="102"/>
      <c r="B17838" s="102"/>
    </row>
    <row r="17839" spans="1:2">
      <c r="A17839" s="102"/>
      <c r="B17839" s="102"/>
    </row>
    <row r="17840" spans="1:2">
      <c r="A17840" s="102"/>
      <c r="B17840" s="102"/>
    </row>
    <row r="17841" spans="1:2">
      <c r="A17841" s="102"/>
      <c r="B17841" s="102"/>
    </row>
    <row r="17842" spans="1:2">
      <c r="A17842" s="102"/>
      <c r="B17842" s="102"/>
    </row>
    <row r="17843" spans="1:2">
      <c r="A17843" s="102"/>
      <c r="B17843" s="102"/>
    </row>
    <row r="17844" spans="1:2">
      <c r="A17844" s="102"/>
      <c r="B17844" s="102"/>
    </row>
    <row r="17845" spans="1:2">
      <c r="A17845" s="102"/>
      <c r="B17845" s="102"/>
    </row>
    <row r="17846" spans="1:2">
      <c r="A17846" s="102"/>
      <c r="B17846" s="102"/>
    </row>
    <row r="17847" spans="1:2">
      <c r="A17847" s="102"/>
      <c r="B17847" s="102"/>
    </row>
    <row r="17848" spans="1:2">
      <c r="A17848" s="102"/>
      <c r="B17848" s="102"/>
    </row>
    <row r="17849" spans="1:2">
      <c r="A17849" s="102"/>
      <c r="B17849" s="102"/>
    </row>
    <row r="17850" spans="1:2">
      <c r="A17850" s="102"/>
      <c r="B17850" s="102"/>
    </row>
    <row r="17851" spans="1:2">
      <c r="A17851" s="102"/>
      <c r="B17851" s="102"/>
    </row>
    <row r="17852" spans="1:2">
      <c r="A17852" s="102"/>
      <c r="B17852" s="102"/>
    </row>
    <row r="17853" spans="1:2">
      <c r="A17853" s="102"/>
      <c r="B17853" s="102"/>
    </row>
    <row r="17854" spans="1:2">
      <c r="A17854" s="102"/>
      <c r="B17854" s="102"/>
    </row>
    <row r="17855" spans="1:2">
      <c r="A17855" s="102"/>
      <c r="B17855" s="102"/>
    </row>
    <row r="17856" spans="1:2">
      <c r="A17856" s="102"/>
      <c r="B17856" s="102"/>
    </row>
    <row r="17857" spans="1:2">
      <c r="A17857" s="102"/>
      <c r="B17857" s="102"/>
    </row>
    <row r="17858" spans="1:2">
      <c r="A17858" s="102"/>
      <c r="B17858" s="102"/>
    </row>
    <row r="17859" spans="1:2">
      <c r="A17859" s="102"/>
      <c r="B17859" s="102"/>
    </row>
    <row r="17860" spans="1:2">
      <c r="A17860" s="102"/>
      <c r="B17860" s="102"/>
    </row>
    <row r="17861" spans="1:2">
      <c r="A17861" s="102"/>
      <c r="B17861" s="102"/>
    </row>
    <row r="17862" spans="1:2">
      <c r="A17862" s="102"/>
      <c r="B17862" s="102"/>
    </row>
    <row r="17863" spans="1:2">
      <c r="A17863" s="102"/>
      <c r="B17863" s="102"/>
    </row>
    <row r="17864" spans="1:2">
      <c r="A17864" s="102"/>
      <c r="B17864" s="102"/>
    </row>
    <row r="17865" spans="1:2">
      <c r="A17865" s="102"/>
      <c r="B17865" s="102"/>
    </row>
    <row r="17866" spans="1:2">
      <c r="A17866" s="102"/>
      <c r="B17866" s="102"/>
    </row>
    <row r="17867" spans="1:2">
      <c r="A17867" s="102"/>
      <c r="B17867" s="102"/>
    </row>
    <row r="17868" spans="1:2">
      <c r="A17868" s="102"/>
      <c r="B17868" s="102"/>
    </row>
    <row r="17869" spans="1:2">
      <c r="A17869" s="102"/>
      <c r="B17869" s="102"/>
    </row>
    <row r="17870" spans="1:2">
      <c r="A17870" s="102"/>
      <c r="B17870" s="102"/>
    </row>
    <row r="17871" spans="1:2">
      <c r="A17871" s="102"/>
      <c r="B17871" s="102"/>
    </row>
    <row r="17872" spans="1:2">
      <c r="A17872" s="102"/>
      <c r="B17872" s="102"/>
    </row>
    <row r="17873" spans="1:2">
      <c r="A17873" s="102"/>
      <c r="B17873" s="102"/>
    </row>
    <row r="17874" spans="1:2">
      <c r="A17874" s="102"/>
      <c r="B17874" s="102"/>
    </row>
    <row r="17875" spans="1:2">
      <c r="A17875" s="102"/>
      <c r="B17875" s="102"/>
    </row>
    <row r="17876" spans="1:2">
      <c r="A17876" s="102"/>
      <c r="B17876" s="102"/>
    </row>
    <row r="17877" spans="1:2">
      <c r="A17877" s="102"/>
      <c r="B17877" s="102"/>
    </row>
    <row r="17878" spans="1:2">
      <c r="A17878" s="102"/>
      <c r="B17878" s="102"/>
    </row>
    <row r="17879" spans="1:2">
      <c r="A17879" s="102"/>
      <c r="B17879" s="102"/>
    </row>
    <row r="17880" spans="1:2">
      <c r="A17880" s="102"/>
      <c r="B17880" s="102"/>
    </row>
    <row r="17881" spans="1:2">
      <c r="A17881" s="102"/>
      <c r="B17881" s="102"/>
    </row>
    <row r="17882" spans="1:2">
      <c r="A17882" s="102"/>
      <c r="B17882" s="102"/>
    </row>
    <row r="17883" spans="1:2">
      <c r="A17883" s="102"/>
      <c r="B17883" s="102"/>
    </row>
    <row r="17884" spans="1:2">
      <c r="A17884" s="102"/>
      <c r="B17884" s="102"/>
    </row>
    <row r="17885" spans="1:2">
      <c r="A17885" s="102"/>
      <c r="B17885" s="102"/>
    </row>
    <row r="17886" spans="1:2">
      <c r="A17886" s="102"/>
      <c r="B17886" s="102"/>
    </row>
    <row r="17887" spans="1:2">
      <c r="A17887" s="102"/>
      <c r="B17887" s="102"/>
    </row>
    <row r="17888" spans="1:2">
      <c r="A17888" s="102"/>
      <c r="B17888" s="102"/>
    </row>
    <row r="17889" spans="1:2">
      <c r="A17889" s="102"/>
      <c r="B17889" s="102"/>
    </row>
    <row r="17890" spans="1:2">
      <c r="A17890" s="102"/>
      <c r="B17890" s="102"/>
    </row>
    <row r="17891" spans="1:2">
      <c r="A17891" s="102"/>
      <c r="B17891" s="102"/>
    </row>
    <row r="17892" spans="1:2">
      <c r="A17892" s="102"/>
      <c r="B17892" s="102"/>
    </row>
    <row r="17893" spans="1:2">
      <c r="A17893" s="102"/>
      <c r="B17893" s="102"/>
    </row>
    <row r="17894" spans="1:2">
      <c r="A17894" s="102"/>
      <c r="B17894" s="102"/>
    </row>
    <row r="17895" spans="1:2">
      <c r="A17895" s="102"/>
      <c r="B17895" s="102"/>
    </row>
    <row r="17896" spans="1:2">
      <c r="A17896" s="102"/>
      <c r="B17896" s="102"/>
    </row>
    <row r="17897" spans="1:2">
      <c r="A17897" s="102"/>
      <c r="B17897" s="102"/>
    </row>
    <row r="17898" spans="1:2">
      <c r="A17898" s="102"/>
      <c r="B17898" s="102"/>
    </row>
    <row r="17899" spans="1:2">
      <c r="A17899" s="102"/>
      <c r="B17899" s="102"/>
    </row>
    <row r="17900" spans="1:2">
      <c r="A17900" s="102"/>
      <c r="B17900" s="102"/>
    </row>
    <row r="17901" spans="1:2">
      <c r="A17901" s="102"/>
      <c r="B17901" s="102"/>
    </row>
    <row r="17902" spans="1:2">
      <c r="A17902" s="102"/>
      <c r="B17902" s="102"/>
    </row>
    <row r="17903" spans="1:2">
      <c r="A17903" s="102"/>
      <c r="B17903" s="102"/>
    </row>
    <row r="17904" spans="1:2">
      <c r="A17904" s="102"/>
      <c r="B17904" s="102"/>
    </row>
    <row r="17905" spans="1:2">
      <c r="A17905" s="102"/>
      <c r="B17905" s="102"/>
    </row>
    <row r="17906" spans="1:2">
      <c r="A17906" s="102"/>
      <c r="B17906" s="102"/>
    </row>
    <row r="17907" spans="1:2">
      <c r="A17907" s="102"/>
      <c r="B17907" s="102"/>
    </row>
    <row r="17908" spans="1:2">
      <c r="A17908" s="102"/>
      <c r="B17908" s="102"/>
    </row>
    <row r="17909" spans="1:2">
      <c r="A17909" s="102"/>
      <c r="B17909" s="102"/>
    </row>
    <row r="17910" spans="1:2">
      <c r="A17910" s="102"/>
      <c r="B17910" s="102"/>
    </row>
    <row r="17911" spans="1:2">
      <c r="A17911" s="102"/>
      <c r="B17911" s="102"/>
    </row>
    <row r="17912" spans="1:2">
      <c r="A17912" s="102"/>
      <c r="B17912" s="102"/>
    </row>
    <row r="17913" spans="1:2">
      <c r="A17913" s="102"/>
      <c r="B17913" s="102"/>
    </row>
    <row r="17914" spans="1:2">
      <c r="A17914" s="102"/>
      <c r="B17914" s="102"/>
    </row>
    <row r="17915" spans="1:2">
      <c r="A17915" s="102"/>
      <c r="B17915" s="102"/>
    </row>
    <row r="17916" spans="1:2">
      <c r="A17916" s="102"/>
      <c r="B17916" s="102"/>
    </row>
    <row r="17917" spans="1:2">
      <c r="A17917" s="102"/>
      <c r="B17917" s="102"/>
    </row>
    <row r="17918" spans="1:2">
      <c r="A17918" s="102"/>
      <c r="B17918" s="102"/>
    </row>
    <row r="17919" spans="1:2">
      <c r="A17919" s="102"/>
      <c r="B17919" s="102"/>
    </row>
    <row r="17920" spans="1:2">
      <c r="A17920" s="102"/>
      <c r="B17920" s="102"/>
    </row>
    <row r="17921" spans="1:2">
      <c r="A17921" s="102"/>
      <c r="B17921" s="102"/>
    </row>
    <row r="17922" spans="1:2">
      <c r="A17922" s="102"/>
      <c r="B17922" s="102"/>
    </row>
    <row r="17923" spans="1:2">
      <c r="A17923" s="102"/>
      <c r="B17923" s="102"/>
    </row>
    <row r="17924" spans="1:2">
      <c r="A17924" s="102"/>
      <c r="B17924" s="102"/>
    </row>
    <row r="17925" spans="1:2">
      <c r="A17925" s="102"/>
      <c r="B17925" s="102"/>
    </row>
    <row r="17926" spans="1:2">
      <c r="A17926" s="102"/>
      <c r="B17926" s="102"/>
    </row>
    <row r="17927" spans="1:2">
      <c r="A17927" s="102"/>
      <c r="B17927" s="102"/>
    </row>
    <row r="17928" spans="1:2">
      <c r="A17928" s="102"/>
      <c r="B17928" s="102"/>
    </row>
    <row r="17929" spans="1:2">
      <c r="A17929" s="102"/>
      <c r="B17929" s="102"/>
    </row>
    <row r="17930" spans="1:2">
      <c r="A17930" s="102"/>
      <c r="B17930" s="102"/>
    </row>
    <row r="17931" spans="1:2">
      <c r="A17931" s="102"/>
      <c r="B17931" s="102"/>
    </row>
    <row r="17932" spans="1:2">
      <c r="A17932" s="102"/>
      <c r="B17932" s="102"/>
    </row>
    <row r="17933" spans="1:2">
      <c r="A17933" s="102"/>
      <c r="B17933" s="102"/>
    </row>
    <row r="17934" spans="1:2">
      <c r="A17934" s="102"/>
      <c r="B17934" s="102"/>
    </row>
    <row r="17935" spans="1:2">
      <c r="A17935" s="102"/>
      <c r="B17935" s="102"/>
    </row>
    <row r="17936" spans="1:2">
      <c r="A17936" s="102"/>
      <c r="B17936" s="102"/>
    </row>
    <row r="17937" spans="1:2">
      <c r="A17937" s="102"/>
      <c r="B17937" s="102"/>
    </row>
    <row r="17938" spans="1:2">
      <c r="A17938" s="102"/>
      <c r="B17938" s="102"/>
    </row>
    <row r="17939" spans="1:2">
      <c r="A17939" s="102"/>
      <c r="B17939" s="102"/>
    </row>
    <row r="17940" spans="1:2">
      <c r="A17940" s="102"/>
      <c r="B17940" s="102"/>
    </row>
    <row r="17941" spans="1:2">
      <c r="A17941" s="102"/>
      <c r="B17941" s="102"/>
    </row>
    <row r="17942" spans="1:2">
      <c r="A17942" s="102"/>
      <c r="B17942" s="102"/>
    </row>
    <row r="17943" spans="1:2">
      <c r="A17943" s="102"/>
      <c r="B17943" s="102"/>
    </row>
    <row r="17944" spans="1:2">
      <c r="A17944" s="102"/>
      <c r="B17944" s="102"/>
    </row>
    <row r="17945" spans="1:2">
      <c r="A17945" s="102"/>
      <c r="B17945" s="102"/>
    </row>
    <row r="17946" spans="1:2">
      <c r="A17946" s="102"/>
      <c r="B17946" s="102"/>
    </row>
    <row r="17947" spans="1:2">
      <c r="A17947" s="102"/>
      <c r="B17947" s="102"/>
    </row>
    <row r="17948" spans="1:2">
      <c r="A17948" s="102"/>
      <c r="B17948" s="102"/>
    </row>
    <row r="17949" spans="1:2">
      <c r="A17949" s="102"/>
      <c r="B17949" s="102"/>
    </row>
    <row r="17950" spans="1:2">
      <c r="A17950" s="102"/>
      <c r="B17950" s="102"/>
    </row>
    <row r="17951" spans="1:2">
      <c r="A17951" s="102"/>
      <c r="B17951" s="102"/>
    </row>
    <row r="17952" spans="1:2">
      <c r="A17952" s="102"/>
      <c r="B17952" s="102"/>
    </row>
    <row r="17953" spans="1:2">
      <c r="A17953" s="102"/>
      <c r="B17953" s="102"/>
    </row>
    <row r="17954" spans="1:2">
      <c r="A17954" s="102"/>
      <c r="B17954" s="102"/>
    </row>
    <row r="17955" spans="1:2">
      <c r="A17955" s="102"/>
      <c r="B17955" s="102"/>
    </row>
    <row r="17956" spans="1:2">
      <c r="A17956" s="102"/>
      <c r="B17956" s="102"/>
    </row>
    <row r="17957" spans="1:2">
      <c r="A17957" s="102"/>
      <c r="B17957" s="102"/>
    </row>
    <row r="17958" spans="1:2">
      <c r="A17958" s="102"/>
      <c r="B17958" s="102"/>
    </row>
    <row r="17959" spans="1:2">
      <c r="A17959" s="102"/>
      <c r="B17959" s="102"/>
    </row>
    <row r="17960" spans="1:2">
      <c r="A17960" s="102"/>
      <c r="B17960" s="102"/>
    </row>
    <row r="17961" spans="1:2">
      <c r="A17961" s="102"/>
      <c r="B17961" s="102"/>
    </row>
    <row r="17962" spans="1:2">
      <c r="A17962" s="102"/>
      <c r="B17962" s="102"/>
    </row>
    <row r="17963" spans="1:2">
      <c r="A17963" s="102"/>
      <c r="B17963" s="102"/>
    </row>
    <row r="17964" spans="1:2">
      <c r="A17964" s="102"/>
      <c r="B17964" s="102"/>
    </row>
    <row r="17965" spans="1:2">
      <c r="A17965" s="102"/>
      <c r="B17965" s="102"/>
    </row>
    <row r="17966" spans="1:2">
      <c r="A17966" s="102"/>
      <c r="B17966" s="102"/>
    </row>
    <row r="17967" spans="1:2">
      <c r="A17967" s="102"/>
      <c r="B17967" s="102"/>
    </row>
    <row r="17968" spans="1:2">
      <c r="A17968" s="102"/>
      <c r="B17968" s="102"/>
    </row>
    <row r="17969" spans="1:2">
      <c r="A17969" s="102"/>
      <c r="B17969" s="102"/>
    </row>
    <row r="17970" spans="1:2">
      <c r="A17970" s="102"/>
      <c r="B17970" s="102"/>
    </row>
    <row r="17971" spans="1:2">
      <c r="A17971" s="102"/>
      <c r="B17971" s="102"/>
    </row>
    <row r="17972" spans="1:2">
      <c r="A17972" s="102"/>
      <c r="B17972" s="102"/>
    </row>
    <row r="17973" spans="1:2">
      <c r="A17973" s="102"/>
      <c r="B17973" s="102"/>
    </row>
    <row r="17974" spans="1:2">
      <c r="A17974" s="102"/>
      <c r="B17974" s="102"/>
    </row>
    <row r="17975" spans="1:2">
      <c r="A17975" s="102"/>
      <c r="B17975" s="102"/>
    </row>
    <row r="17976" spans="1:2">
      <c r="A17976" s="102"/>
      <c r="B17976" s="102"/>
    </row>
    <row r="17977" spans="1:2">
      <c r="A17977" s="102"/>
      <c r="B17977" s="102"/>
    </row>
    <row r="17978" spans="1:2">
      <c r="A17978" s="102"/>
      <c r="B17978" s="102"/>
    </row>
    <row r="17979" spans="1:2">
      <c r="A17979" s="102"/>
      <c r="B17979" s="102"/>
    </row>
    <row r="17980" spans="1:2">
      <c r="A17980" s="102"/>
      <c r="B17980" s="102"/>
    </row>
    <row r="17981" spans="1:2">
      <c r="A17981" s="102"/>
      <c r="B17981" s="102"/>
    </row>
    <row r="17982" spans="1:2">
      <c r="A17982" s="102"/>
      <c r="B17982" s="102"/>
    </row>
    <row r="17983" spans="1:2">
      <c r="A17983" s="102"/>
      <c r="B17983" s="102"/>
    </row>
    <row r="17984" spans="1:2">
      <c r="A17984" s="102"/>
      <c r="B17984" s="102"/>
    </row>
    <row r="17985" spans="1:2">
      <c r="A17985" s="102"/>
      <c r="B17985" s="102"/>
    </row>
    <row r="17986" spans="1:2">
      <c r="A17986" s="102"/>
      <c r="B17986" s="102"/>
    </row>
    <row r="17987" spans="1:2">
      <c r="A17987" s="102"/>
      <c r="B17987" s="102"/>
    </row>
    <row r="17988" spans="1:2">
      <c r="A17988" s="102"/>
      <c r="B17988" s="102"/>
    </row>
    <row r="17989" spans="1:2">
      <c r="A17989" s="102"/>
      <c r="B17989" s="102"/>
    </row>
    <row r="17990" spans="1:2">
      <c r="A17990" s="102"/>
      <c r="B17990" s="102"/>
    </row>
    <row r="17991" spans="1:2">
      <c r="A17991" s="102"/>
      <c r="B17991" s="102"/>
    </row>
    <row r="17992" spans="1:2">
      <c r="A17992" s="102"/>
      <c r="B17992" s="102"/>
    </row>
    <row r="17993" spans="1:2">
      <c r="A17993" s="102"/>
      <c r="B17993" s="102"/>
    </row>
    <row r="17994" spans="1:2">
      <c r="A17994" s="102"/>
      <c r="B17994" s="102"/>
    </row>
    <row r="17995" spans="1:2">
      <c r="A17995" s="102"/>
      <c r="B17995" s="102"/>
    </row>
    <row r="17996" spans="1:2">
      <c r="A17996" s="102"/>
      <c r="B17996" s="102"/>
    </row>
    <row r="17997" spans="1:2">
      <c r="A17997" s="102"/>
      <c r="B17997" s="102"/>
    </row>
    <row r="17998" spans="1:2">
      <c r="A17998" s="102"/>
      <c r="B17998" s="102"/>
    </row>
    <row r="17999" spans="1:2">
      <c r="A17999" s="102"/>
      <c r="B17999" s="102"/>
    </row>
    <row r="18000" spans="1:2">
      <c r="A18000" s="102"/>
      <c r="B18000" s="102"/>
    </row>
    <row r="18001" spans="1:2">
      <c r="A18001" s="102"/>
      <c r="B18001" s="102"/>
    </row>
    <row r="18002" spans="1:2">
      <c r="A18002" s="102"/>
      <c r="B18002" s="102"/>
    </row>
    <row r="18003" spans="1:2">
      <c r="A18003" s="102"/>
      <c r="B18003" s="102"/>
    </row>
    <row r="18004" spans="1:2">
      <c r="A18004" s="102"/>
      <c r="B18004" s="102"/>
    </row>
    <row r="18005" spans="1:2">
      <c r="A18005" s="102"/>
      <c r="B18005" s="102"/>
    </row>
    <row r="18006" spans="1:2">
      <c r="A18006" s="102"/>
      <c r="B18006" s="102"/>
    </row>
    <row r="18007" spans="1:2">
      <c r="A18007" s="102"/>
      <c r="B18007" s="102"/>
    </row>
    <row r="18008" spans="1:2">
      <c r="A18008" s="102"/>
      <c r="B18008" s="102"/>
    </row>
    <row r="18009" spans="1:2">
      <c r="A18009" s="102"/>
      <c r="B18009" s="102"/>
    </row>
    <row r="18010" spans="1:2">
      <c r="A18010" s="102"/>
      <c r="B18010" s="102"/>
    </row>
    <row r="18011" spans="1:2">
      <c r="A18011" s="102"/>
      <c r="B18011" s="102"/>
    </row>
    <row r="18012" spans="1:2">
      <c r="A18012" s="102"/>
      <c r="B18012" s="102"/>
    </row>
    <row r="18013" spans="1:2">
      <c r="A18013" s="102"/>
      <c r="B18013" s="102"/>
    </row>
    <row r="18014" spans="1:2">
      <c r="A18014" s="102"/>
      <c r="B18014" s="102"/>
    </row>
    <row r="18015" spans="1:2">
      <c r="A18015" s="102"/>
      <c r="B18015" s="102"/>
    </row>
    <row r="18016" spans="1:2">
      <c r="A18016" s="102"/>
      <c r="B18016" s="102"/>
    </row>
    <row r="18017" spans="1:2">
      <c r="A18017" s="102"/>
      <c r="B18017" s="102"/>
    </row>
    <row r="18018" spans="1:2">
      <c r="A18018" s="102"/>
      <c r="B18018" s="102"/>
    </row>
    <row r="18019" spans="1:2">
      <c r="A18019" s="102"/>
      <c r="B18019" s="102"/>
    </row>
    <row r="18020" spans="1:2">
      <c r="A18020" s="102"/>
      <c r="B18020" s="102"/>
    </row>
    <row r="18021" spans="1:2">
      <c r="A18021" s="102"/>
      <c r="B18021" s="102"/>
    </row>
    <row r="18022" spans="1:2">
      <c r="A18022" s="102"/>
      <c r="B18022" s="102"/>
    </row>
    <row r="18023" spans="1:2">
      <c r="A18023" s="102"/>
      <c r="B18023" s="102"/>
    </row>
    <row r="18024" spans="1:2">
      <c r="A18024" s="102"/>
      <c r="B18024" s="102"/>
    </row>
    <row r="18025" spans="1:2">
      <c r="A18025" s="102"/>
      <c r="B18025" s="102"/>
    </row>
    <row r="18026" spans="1:2">
      <c r="A18026" s="102"/>
      <c r="B18026" s="102"/>
    </row>
    <row r="18027" spans="1:2">
      <c r="A18027" s="102"/>
      <c r="B18027" s="102"/>
    </row>
    <row r="18028" spans="1:2">
      <c r="A18028" s="102"/>
      <c r="B18028" s="102"/>
    </row>
    <row r="18029" spans="1:2">
      <c r="A18029" s="102"/>
      <c r="B18029" s="102"/>
    </row>
    <row r="18030" spans="1:2">
      <c r="A18030" s="102"/>
      <c r="B18030" s="102"/>
    </row>
    <row r="18031" spans="1:2">
      <c r="A18031" s="102"/>
      <c r="B18031" s="102"/>
    </row>
    <row r="18032" spans="1:2">
      <c r="A18032" s="102"/>
      <c r="B18032" s="102"/>
    </row>
    <row r="18033" spans="1:2">
      <c r="A18033" s="102"/>
      <c r="B18033" s="102"/>
    </row>
    <row r="18034" spans="1:2">
      <c r="A18034" s="102"/>
      <c r="B18034" s="102"/>
    </row>
    <row r="18035" spans="1:2">
      <c r="A18035" s="102"/>
      <c r="B18035" s="102"/>
    </row>
    <row r="18036" spans="1:2">
      <c r="A18036" s="102"/>
      <c r="B18036" s="102"/>
    </row>
    <row r="18037" spans="1:2">
      <c r="A18037" s="102"/>
      <c r="B18037" s="102"/>
    </row>
    <row r="18038" spans="1:2">
      <c r="A18038" s="102"/>
      <c r="B18038" s="102"/>
    </row>
    <row r="18039" spans="1:2">
      <c r="A18039" s="102"/>
      <c r="B18039" s="102"/>
    </row>
    <row r="18040" spans="1:2">
      <c r="A18040" s="102"/>
      <c r="B18040" s="102"/>
    </row>
    <row r="18041" spans="1:2">
      <c r="A18041" s="102"/>
      <c r="B18041" s="102"/>
    </row>
    <row r="18042" spans="1:2">
      <c r="A18042" s="102"/>
      <c r="B18042" s="102"/>
    </row>
    <row r="18043" spans="1:2">
      <c r="A18043" s="102"/>
      <c r="B18043" s="102"/>
    </row>
    <row r="18044" spans="1:2">
      <c r="A18044" s="102"/>
      <c r="B18044" s="102"/>
    </row>
    <row r="18045" spans="1:2">
      <c r="A18045" s="102"/>
      <c r="B18045" s="102"/>
    </row>
    <row r="18046" spans="1:2">
      <c r="A18046" s="102"/>
      <c r="B18046" s="102"/>
    </row>
    <row r="18047" spans="1:2">
      <c r="A18047" s="102"/>
      <c r="B18047" s="102"/>
    </row>
    <row r="18048" spans="1:2">
      <c r="A18048" s="102"/>
      <c r="B18048" s="102"/>
    </row>
    <row r="18049" spans="1:2">
      <c r="A18049" s="102"/>
      <c r="B18049" s="102"/>
    </row>
    <row r="18050" spans="1:2">
      <c r="A18050" s="102"/>
      <c r="B18050" s="102"/>
    </row>
    <row r="18051" spans="1:2">
      <c r="A18051" s="102"/>
      <c r="B18051" s="102"/>
    </row>
    <row r="18052" spans="1:2">
      <c r="A18052" s="102"/>
      <c r="B18052" s="102"/>
    </row>
    <row r="18053" spans="1:2">
      <c r="A18053" s="102"/>
      <c r="B18053" s="102"/>
    </row>
    <row r="18054" spans="1:2">
      <c r="A18054" s="102"/>
      <c r="B18054" s="102"/>
    </row>
    <row r="18055" spans="1:2">
      <c r="A18055" s="102"/>
      <c r="B18055" s="102"/>
    </row>
    <row r="18056" spans="1:2">
      <c r="A18056" s="102"/>
      <c r="B18056" s="102"/>
    </row>
    <row r="18057" spans="1:2">
      <c r="A18057" s="102"/>
      <c r="B18057" s="102"/>
    </row>
    <row r="18058" spans="1:2">
      <c r="A18058" s="102"/>
      <c r="B18058" s="102"/>
    </row>
    <row r="18059" spans="1:2">
      <c r="A18059" s="102"/>
      <c r="B18059" s="102"/>
    </row>
    <row r="18060" spans="1:2">
      <c r="A18060" s="102"/>
      <c r="B18060" s="102"/>
    </row>
    <row r="18061" spans="1:2">
      <c r="A18061" s="102"/>
      <c r="B18061" s="102"/>
    </row>
    <row r="18062" spans="1:2">
      <c r="A18062" s="102"/>
      <c r="B18062" s="102"/>
    </row>
    <row r="18063" spans="1:2">
      <c r="A18063" s="102"/>
      <c r="B18063" s="102"/>
    </row>
    <row r="18064" spans="1:2">
      <c r="A18064" s="102"/>
      <c r="B18064" s="102"/>
    </row>
    <row r="18065" spans="1:2">
      <c r="A18065" s="102"/>
      <c r="B18065" s="102"/>
    </row>
    <row r="18066" spans="1:2">
      <c r="A18066" s="102"/>
      <c r="B18066" s="102"/>
    </row>
    <row r="18067" spans="1:2">
      <c r="A18067" s="102"/>
      <c r="B18067" s="102"/>
    </row>
    <row r="18068" spans="1:2">
      <c r="A18068" s="102"/>
      <c r="B18068" s="102"/>
    </row>
    <row r="18069" spans="1:2">
      <c r="A18069" s="102"/>
      <c r="B18069" s="102"/>
    </row>
    <row r="18070" spans="1:2">
      <c r="A18070" s="102"/>
      <c r="B18070" s="102"/>
    </row>
    <row r="18071" spans="1:2">
      <c r="A18071" s="102"/>
      <c r="B18071" s="102"/>
    </row>
    <row r="18072" spans="1:2">
      <c r="A18072" s="102"/>
      <c r="B18072" s="102"/>
    </row>
    <row r="18073" spans="1:2">
      <c r="A18073" s="102"/>
      <c r="B18073" s="102"/>
    </row>
    <row r="18074" spans="1:2">
      <c r="A18074" s="102"/>
      <c r="B18074" s="102"/>
    </row>
    <row r="18075" spans="1:2">
      <c r="A18075" s="102"/>
      <c r="B18075" s="102"/>
    </row>
    <row r="18076" spans="1:2">
      <c r="A18076" s="102"/>
      <c r="B18076" s="102"/>
    </row>
    <row r="18077" spans="1:2">
      <c r="A18077" s="102"/>
      <c r="B18077" s="102"/>
    </row>
    <row r="18078" spans="1:2">
      <c r="A18078" s="102"/>
      <c r="B18078" s="102"/>
    </row>
    <row r="18079" spans="1:2">
      <c r="A18079" s="102"/>
      <c r="B18079" s="102"/>
    </row>
    <row r="18080" spans="1:2">
      <c r="A18080" s="102"/>
      <c r="B18080" s="102"/>
    </row>
    <row r="18081" spans="1:2">
      <c r="A18081" s="102"/>
      <c r="B18081" s="102"/>
    </row>
    <row r="18082" spans="1:2">
      <c r="A18082" s="102"/>
      <c r="B18082" s="102"/>
    </row>
    <row r="18083" spans="1:2">
      <c r="A18083" s="102"/>
      <c r="B18083" s="102"/>
    </row>
    <row r="18084" spans="1:2">
      <c r="A18084" s="102"/>
      <c r="B18084" s="102"/>
    </row>
    <row r="18085" spans="1:2">
      <c r="A18085" s="102"/>
      <c r="B18085" s="102"/>
    </row>
    <row r="18086" spans="1:2">
      <c r="A18086" s="102"/>
      <c r="B18086" s="102"/>
    </row>
    <row r="18087" spans="1:2">
      <c r="A18087" s="102"/>
      <c r="B18087" s="102"/>
    </row>
    <row r="18088" spans="1:2">
      <c r="A18088" s="102"/>
      <c r="B18088" s="102"/>
    </row>
    <row r="18089" spans="1:2">
      <c r="A18089" s="102"/>
      <c r="B18089" s="102"/>
    </row>
    <row r="18090" spans="1:2">
      <c r="A18090" s="102"/>
      <c r="B18090" s="102"/>
    </row>
    <row r="18091" spans="1:2">
      <c r="A18091" s="102"/>
      <c r="B18091" s="102"/>
    </row>
    <row r="18092" spans="1:2">
      <c r="A18092" s="102"/>
      <c r="B18092" s="102"/>
    </row>
    <row r="18093" spans="1:2">
      <c r="A18093" s="102"/>
      <c r="B18093" s="102"/>
    </row>
    <row r="18094" spans="1:2">
      <c r="A18094" s="102"/>
      <c r="B18094" s="102"/>
    </row>
    <row r="18095" spans="1:2">
      <c r="A18095" s="102"/>
      <c r="B18095" s="102"/>
    </row>
    <row r="18096" spans="1:2">
      <c r="A18096" s="102"/>
      <c r="B18096" s="102"/>
    </row>
    <row r="18097" spans="1:2">
      <c r="A18097" s="102"/>
      <c r="B18097" s="102"/>
    </row>
    <row r="18098" spans="1:2">
      <c r="A18098" s="102"/>
      <c r="B18098" s="102"/>
    </row>
    <row r="18099" spans="1:2">
      <c r="A18099" s="102"/>
      <c r="B18099" s="102"/>
    </row>
    <row r="18100" spans="1:2">
      <c r="A18100" s="102"/>
      <c r="B18100" s="102"/>
    </row>
    <row r="18101" spans="1:2">
      <c r="A18101" s="102"/>
      <c r="B18101" s="102"/>
    </row>
    <row r="18102" spans="1:2">
      <c r="A18102" s="102"/>
      <c r="B18102" s="102"/>
    </row>
    <row r="18103" spans="1:2">
      <c r="A18103" s="102"/>
      <c r="B18103" s="102"/>
    </row>
    <row r="18104" spans="1:2">
      <c r="A18104" s="102"/>
      <c r="B18104" s="102"/>
    </row>
    <row r="18105" spans="1:2">
      <c r="A18105" s="102"/>
      <c r="B18105" s="102"/>
    </row>
    <row r="18106" spans="1:2">
      <c r="A18106" s="102"/>
      <c r="B18106" s="102"/>
    </row>
    <row r="18107" spans="1:2">
      <c r="A18107" s="102"/>
      <c r="B18107" s="102"/>
    </row>
    <row r="18108" spans="1:2">
      <c r="A18108" s="102"/>
      <c r="B18108" s="102"/>
    </row>
    <row r="18109" spans="1:2">
      <c r="A18109" s="102"/>
      <c r="B18109" s="102"/>
    </row>
    <row r="18110" spans="1:2">
      <c r="A18110" s="102"/>
      <c r="B18110" s="102"/>
    </row>
    <row r="18111" spans="1:2">
      <c r="A18111" s="102"/>
      <c r="B18111" s="102"/>
    </row>
    <row r="18112" spans="1:2">
      <c r="A18112" s="102"/>
      <c r="B18112" s="102"/>
    </row>
    <row r="18113" spans="1:2">
      <c r="A18113" s="102"/>
      <c r="B18113" s="102"/>
    </row>
    <row r="18114" spans="1:2">
      <c r="A18114" s="102"/>
      <c r="B18114" s="102"/>
    </row>
    <row r="18115" spans="1:2">
      <c r="A18115" s="102"/>
      <c r="B18115" s="102"/>
    </row>
    <row r="18116" spans="1:2">
      <c r="A18116" s="102"/>
      <c r="B18116" s="102"/>
    </row>
    <row r="18117" spans="1:2">
      <c r="A18117" s="102"/>
      <c r="B18117" s="102"/>
    </row>
    <row r="18118" spans="1:2">
      <c r="A18118" s="102"/>
      <c r="B18118" s="102"/>
    </row>
    <row r="18119" spans="1:2">
      <c r="A18119" s="102"/>
      <c r="B18119" s="102"/>
    </row>
    <row r="18120" spans="1:2">
      <c r="A18120" s="102"/>
      <c r="B18120" s="102"/>
    </row>
    <row r="18121" spans="1:2">
      <c r="A18121" s="102"/>
      <c r="B18121" s="102"/>
    </row>
    <row r="18122" spans="1:2">
      <c r="A18122" s="102"/>
      <c r="B18122" s="102"/>
    </row>
    <row r="18123" spans="1:2">
      <c r="A18123" s="102"/>
      <c r="B18123" s="102"/>
    </row>
    <row r="18124" spans="1:2">
      <c r="A18124" s="102"/>
      <c r="B18124" s="102"/>
    </row>
    <row r="18125" spans="1:2">
      <c r="A18125" s="102"/>
      <c r="B18125" s="102"/>
    </row>
    <row r="18126" spans="1:2">
      <c r="A18126" s="102"/>
      <c r="B18126" s="102"/>
    </row>
    <row r="18127" spans="1:2">
      <c r="A18127" s="102"/>
      <c r="B18127" s="102"/>
    </row>
    <row r="18128" spans="1:2">
      <c r="A18128" s="102"/>
      <c r="B18128" s="102"/>
    </row>
    <row r="18129" spans="1:2">
      <c r="A18129" s="102"/>
      <c r="B18129" s="102"/>
    </row>
    <row r="18130" spans="1:2">
      <c r="A18130" s="102"/>
      <c r="B18130" s="102"/>
    </row>
    <row r="18131" spans="1:2">
      <c r="A18131" s="102"/>
      <c r="B18131" s="102"/>
    </row>
    <row r="18132" spans="1:2">
      <c r="A18132" s="102"/>
      <c r="B18132" s="102"/>
    </row>
    <row r="18133" spans="1:2">
      <c r="A18133" s="102"/>
      <c r="B18133" s="102"/>
    </row>
    <row r="18134" spans="1:2">
      <c r="A18134" s="102"/>
      <c r="B18134" s="102"/>
    </row>
    <row r="18135" spans="1:2">
      <c r="A18135" s="102"/>
      <c r="B18135" s="102"/>
    </row>
    <row r="18136" spans="1:2">
      <c r="A18136" s="102"/>
      <c r="B18136" s="102"/>
    </row>
    <row r="18137" spans="1:2">
      <c r="A18137" s="102"/>
      <c r="B18137" s="102"/>
    </row>
    <row r="18138" spans="1:2">
      <c r="A18138" s="102"/>
      <c r="B18138" s="102"/>
    </row>
    <row r="18139" spans="1:2">
      <c r="A18139" s="102"/>
      <c r="B18139" s="102"/>
    </row>
    <row r="18140" spans="1:2">
      <c r="A18140" s="102"/>
      <c r="B18140" s="102"/>
    </row>
    <row r="18141" spans="1:2">
      <c r="A18141" s="102"/>
      <c r="B18141" s="102"/>
    </row>
    <row r="18142" spans="1:2">
      <c r="A18142" s="102"/>
      <c r="B18142" s="102"/>
    </row>
    <row r="18143" spans="1:2">
      <c r="A18143" s="102"/>
      <c r="B18143" s="102"/>
    </row>
    <row r="18144" spans="1:2">
      <c r="A18144" s="102"/>
      <c r="B18144" s="102"/>
    </row>
    <row r="18145" spans="1:2">
      <c r="A18145" s="102"/>
      <c r="B18145" s="102"/>
    </row>
    <row r="18146" spans="1:2">
      <c r="A18146" s="102"/>
      <c r="B18146" s="102"/>
    </row>
    <row r="18147" spans="1:2">
      <c r="A18147" s="102"/>
      <c r="B18147" s="102"/>
    </row>
    <row r="18148" spans="1:2">
      <c r="A18148" s="102"/>
      <c r="B18148" s="102"/>
    </row>
    <row r="18149" spans="1:2">
      <c r="A18149" s="102"/>
      <c r="B18149" s="102"/>
    </row>
    <row r="18150" spans="1:2">
      <c r="A18150" s="102"/>
      <c r="B18150" s="102"/>
    </row>
    <row r="18151" spans="1:2">
      <c r="A18151" s="102"/>
      <c r="B18151" s="102"/>
    </row>
    <row r="18152" spans="1:2">
      <c r="A18152" s="102"/>
      <c r="B18152" s="102"/>
    </row>
    <row r="18153" spans="1:2">
      <c r="A18153" s="102"/>
      <c r="B18153" s="102"/>
    </row>
    <row r="18154" spans="1:2">
      <c r="A18154" s="102"/>
      <c r="B18154" s="102"/>
    </row>
    <row r="18155" spans="1:2">
      <c r="A18155" s="102"/>
      <c r="B18155" s="102"/>
    </row>
    <row r="18156" spans="1:2">
      <c r="A18156" s="102"/>
      <c r="B18156" s="102"/>
    </row>
    <row r="18157" spans="1:2">
      <c r="A18157" s="102"/>
      <c r="B18157" s="102"/>
    </row>
    <row r="18158" spans="1:2">
      <c r="A18158" s="102"/>
      <c r="B18158" s="102"/>
    </row>
    <row r="18159" spans="1:2">
      <c r="A18159" s="102"/>
      <c r="B18159" s="102"/>
    </row>
    <row r="18160" spans="1:2">
      <c r="A18160" s="102"/>
      <c r="B18160" s="102"/>
    </row>
    <row r="18161" spans="1:2">
      <c r="A18161" s="102"/>
      <c r="B18161" s="102"/>
    </row>
    <row r="18162" spans="1:2">
      <c r="A18162" s="102"/>
      <c r="B18162" s="102"/>
    </row>
    <row r="18163" spans="1:2">
      <c r="A18163" s="102"/>
      <c r="B18163" s="102"/>
    </row>
    <row r="18164" spans="1:2">
      <c r="A18164" s="102"/>
      <c r="B18164" s="102"/>
    </row>
    <row r="18165" spans="1:2">
      <c r="A18165" s="102"/>
      <c r="B18165" s="102"/>
    </row>
    <row r="18166" spans="1:2">
      <c r="A18166" s="102"/>
      <c r="B18166" s="102"/>
    </row>
    <row r="18167" spans="1:2">
      <c r="A18167" s="102"/>
      <c r="B18167" s="102"/>
    </row>
    <row r="18168" spans="1:2">
      <c r="A18168" s="102"/>
      <c r="B18168" s="102"/>
    </row>
    <row r="18169" spans="1:2">
      <c r="A18169" s="102"/>
      <c r="B18169" s="102"/>
    </row>
    <row r="18170" spans="1:2">
      <c r="A18170" s="102"/>
      <c r="B18170" s="102"/>
    </row>
    <row r="18171" spans="1:2">
      <c r="A18171" s="102"/>
      <c r="B18171" s="102"/>
    </row>
    <row r="18172" spans="1:2">
      <c r="A18172" s="102"/>
      <c r="B18172" s="102"/>
    </row>
    <row r="18173" spans="1:2">
      <c r="A18173" s="102"/>
      <c r="B18173" s="102"/>
    </row>
    <row r="18174" spans="1:2">
      <c r="A18174" s="102"/>
      <c r="B18174" s="102"/>
    </row>
    <row r="18175" spans="1:2">
      <c r="A18175" s="102"/>
      <c r="B18175" s="102"/>
    </row>
    <row r="18176" spans="1:2">
      <c r="A18176" s="102"/>
      <c r="B18176" s="102"/>
    </row>
    <row r="18177" spans="1:2">
      <c r="A18177" s="102"/>
      <c r="B18177" s="102"/>
    </row>
    <row r="18178" spans="1:2">
      <c r="A18178" s="102"/>
      <c r="B18178" s="102"/>
    </row>
    <row r="18179" spans="1:2">
      <c r="A18179" s="102"/>
      <c r="B18179" s="102"/>
    </row>
    <row r="18180" spans="1:2">
      <c r="A18180" s="102"/>
      <c r="B18180" s="102"/>
    </row>
    <row r="18181" spans="1:2">
      <c r="A18181" s="102"/>
      <c r="B18181" s="102"/>
    </row>
    <row r="18182" spans="1:2">
      <c r="A18182" s="102"/>
      <c r="B18182" s="102"/>
    </row>
    <row r="18183" spans="1:2">
      <c r="A18183" s="102"/>
      <c r="B18183" s="102"/>
    </row>
    <row r="18184" spans="1:2">
      <c r="A18184" s="102"/>
      <c r="B18184" s="102"/>
    </row>
    <row r="18185" spans="1:2">
      <c r="A18185" s="102"/>
      <c r="B18185" s="102"/>
    </row>
    <row r="18186" spans="1:2">
      <c r="A18186" s="102"/>
      <c r="B18186" s="102"/>
    </row>
    <row r="18187" spans="1:2">
      <c r="A18187" s="102"/>
      <c r="B18187" s="102"/>
    </row>
    <row r="18188" spans="1:2">
      <c r="A18188" s="102"/>
      <c r="B18188" s="102"/>
    </row>
    <row r="18189" spans="1:2">
      <c r="A18189" s="102"/>
      <c r="B18189" s="102"/>
    </row>
    <row r="18190" spans="1:2">
      <c r="A18190" s="102"/>
      <c r="B18190" s="102"/>
    </row>
    <row r="18191" spans="1:2">
      <c r="A18191" s="102"/>
      <c r="B18191" s="102"/>
    </row>
    <row r="18192" spans="1:2">
      <c r="A18192" s="102"/>
      <c r="B18192" s="102"/>
    </row>
    <row r="18193" spans="1:2">
      <c r="A18193" s="102"/>
      <c r="B18193" s="102"/>
    </row>
    <row r="18194" spans="1:2">
      <c r="A18194" s="102"/>
      <c r="B18194" s="102"/>
    </row>
    <row r="18195" spans="1:2">
      <c r="A18195" s="102"/>
      <c r="B18195" s="102"/>
    </row>
    <row r="18196" spans="1:2">
      <c r="A18196" s="102"/>
      <c r="B18196" s="102"/>
    </row>
    <row r="18197" spans="1:2">
      <c r="A18197" s="102"/>
      <c r="B18197" s="102"/>
    </row>
    <row r="18198" spans="1:2">
      <c r="A18198" s="102"/>
      <c r="B18198" s="102"/>
    </row>
    <row r="18199" spans="1:2">
      <c r="A18199" s="102"/>
      <c r="B18199" s="102"/>
    </row>
    <row r="18200" spans="1:2">
      <c r="A18200" s="102"/>
      <c r="B18200" s="102"/>
    </row>
    <row r="18201" spans="1:2">
      <c r="A18201" s="102"/>
      <c r="B18201" s="102"/>
    </row>
    <row r="18202" spans="1:2">
      <c r="A18202" s="102"/>
      <c r="B18202" s="102"/>
    </row>
    <row r="18203" spans="1:2">
      <c r="A18203" s="102"/>
      <c r="B18203" s="102"/>
    </row>
    <row r="18204" spans="1:2">
      <c r="A18204" s="102"/>
      <c r="B18204" s="102"/>
    </row>
    <row r="18205" spans="1:2">
      <c r="A18205" s="102"/>
      <c r="B18205" s="102"/>
    </row>
    <row r="18206" spans="1:2">
      <c r="A18206" s="102"/>
      <c r="B18206" s="102"/>
    </row>
    <row r="18207" spans="1:2">
      <c r="A18207" s="102"/>
      <c r="B18207" s="102"/>
    </row>
    <row r="18208" spans="1:2">
      <c r="A18208" s="102"/>
      <c r="B18208" s="102"/>
    </row>
    <row r="18209" spans="1:2">
      <c r="A18209" s="102"/>
      <c r="B18209" s="102"/>
    </row>
    <row r="18210" spans="1:2">
      <c r="A18210" s="102"/>
      <c r="B18210" s="102"/>
    </row>
    <row r="18211" spans="1:2">
      <c r="A18211" s="102"/>
      <c r="B18211" s="102"/>
    </row>
    <row r="18212" spans="1:2">
      <c r="A18212" s="102"/>
      <c r="B18212" s="102"/>
    </row>
    <row r="18213" spans="1:2">
      <c r="A18213" s="102"/>
      <c r="B18213" s="102"/>
    </row>
    <row r="18214" spans="1:2">
      <c r="A18214" s="102"/>
      <c r="B18214" s="102"/>
    </row>
    <row r="18215" spans="1:2">
      <c r="A18215" s="102"/>
      <c r="B18215" s="102"/>
    </row>
    <row r="18216" spans="1:2">
      <c r="A18216" s="102"/>
      <c r="B18216" s="102"/>
    </row>
    <row r="18217" spans="1:2">
      <c r="A18217" s="102"/>
      <c r="B18217" s="102"/>
    </row>
    <row r="18218" spans="1:2">
      <c r="A18218" s="102"/>
      <c r="B18218" s="102"/>
    </row>
    <row r="18219" spans="1:2">
      <c r="A18219" s="102"/>
      <c r="B18219" s="102"/>
    </row>
    <row r="18220" spans="1:2">
      <c r="A18220" s="102"/>
      <c r="B18220" s="102"/>
    </row>
    <row r="18221" spans="1:2">
      <c r="A18221" s="102"/>
      <c r="B18221" s="102"/>
    </row>
    <row r="18222" spans="1:2">
      <c r="A18222" s="102"/>
      <c r="B18222" s="102"/>
    </row>
    <row r="18223" spans="1:2">
      <c r="A18223" s="102"/>
      <c r="B18223" s="102"/>
    </row>
    <row r="18224" spans="1:2">
      <c r="A18224" s="102"/>
      <c r="B18224" s="102"/>
    </row>
    <row r="18225" spans="1:2">
      <c r="A18225" s="102"/>
      <c r="B18225" s="102"/>
    </row>
    <row r="18226" spans="1:2">
      <c r="A18226" s="102"/>
      <c r="B18226" s="102"/>
    </row>
    <row r="18227" spans="1:2">
      <c r="A18227" s="102"/>
      <c r="B18227" s="102"/>
    </row>
    <row r="18228" spans="1:2">
      <c r="A18228" s="102"/>
      <c r="B18228" s="102"/>
    </row>
    <row r="18229" spans="1:2">
      <c r="A18229" s="102"/>
      <c r="B18229" s="102"/>
    </row>
    <row r="18230" spans="1:2">
      <c r="A18230" s="102"/>
      <c r="B18230" s="102"/>
    </row>
    <row r="18231" spans="1:2">
      <c r="A18231" s="102"/>
      <c r="B18231" s="102"/>
    </row>
    <row r="18232" spans="1:2">
      <c r="A18232" s="102"/>
      <c r="B18232" s="102"/>
    </row>
    <row r="18233" spans="1:2">
      <c r="A18233" s="102"/>
      <c r="B18233" s="102"/>
    </row>
    <row r="18234" spans="1:2">
      <c r="A18234" s="102"/>
      <c r="B18234" s="102"/>
    </row>
    <row r="18235" spans="1:2">
      <c r="A18235" s="102"/>
      <c r="B18235" s="102"/>
    </row>
    <row r="18236" spans="1:2">
      <c r="A18236" s="102"/>
      <c r="B18236" s="102"/>
    </row>
    <row r="18237" spans="1:2">
      <c r="A18237" s="102"/>
      <c r="B18237" s="102"/>
    </row>
    <row r="18238" spans="1:2">
      <c r="A18238" s="102"/>
      <c r="B18238" s="102"/>
    </row>
    <row r="18239" spans="1:2">
      <c r="A18239" s="102"/>
      <c r="B18239" s="102"/>
    </row>
    <row r="18240" spans="1:2">
      <c r="A18240" s="102"/>
      <c r="B18240" s="102"/>
    </row>
    <row r="18241" spans="1:2">
      <c r="A18241" s="102"/>
      <c r="B18241" s="102"/>
    </row>
    <row r="18242" spans="1:2">
      <c r="A18242" s="102"/>
      <c r="B18242" s="102"/>
    </row>
    <row r="18243" spans="1:2">
      <c r="A18243" s="102"/>
      <c r="B18243" s="102"/>
    </row>
    <row r="18244" spans="1:2">
      <c r="A18244" s="102"/>
      <c r="B18244" s="102"/>
    </row>
    <row r="18245" spans="1:2">
      <c r="A18245" s="102"/>
      <c r="B18245" s="102"/>
    </row>
    <row r="18246" spans="1:2">
      <c r="A18246" s="102"/>
      <c r="B18246" s="102"/>
    </row>
    <row r="18247" spans="1:2">
      <c r="A18247" s="102"/>
      <c r="B18247" s="102"/>
    </row>
    <row r="18248" spans="1:2">
      <c r="A18248" s="102"/>
      <c r="B18248" s="102"/>
    </row>
    <row r="18249" spans="1:2">
      <c r="A18249" s="102"/>
      <c r="B18249" s="102"/>
    </row>
    <row r="18250" spans="1:2">
      <c r="A18250" s="102"/>
      <c r="B18250" s="102"/>
    </row>
    <row r="18251" spans="1:2">
      <c r="A18251" s="102"/>
      <c r="B18251" s="102"/>
    </row>
    <row r="18252" spans="1:2">
      <c r="A18252" s="102"/>
      <c r="B18252" s="102"/>
    </row>
    <row r="18253" spans="1:2">
      <c r="A18253" s="102"/>
      <c r="B18253" s="102"/>
    </row>
    <row r="18254" spans="1:2">
      <c r="A18254" s="102"/>
      <c r="B18254" s="102"/>
    </row>
    <row r="18255" spans="1:2">
      <c r="A18255" s="102"/>
      <c r="B18255" s="102"/>
    </row>
    <row r="18256" spans="1:2">
      <c r="A18256" s="102"/>
      <c r="B18256" s="102"/>
    </row>
    <row r="18257" spans="1:2">
      <c r="A18257" s="102"/>
      <c r="B18257" s="102"/>
    </row>
    <row r="18258" spans="1:2">
      <c r="A18258" s="102"/>
      <c r="B18258" s="102"/>
    </row>
    <row r="18259" spans="1:2">
      <c r="A18259" s="102"/>
      <c r="B18259" s="102"/>
    </row>
    <row r="18260" spans="1:2">
      <c r="A18260" s="102"/>
      <c r="B18260" s="102"/>
    </row>
    <row r="18261" spans="1:2">
      <c r="A18261" s="102"/>
      <c r="B18261" s="102"/>
    </row>
    <row r="18262" spans="1:2">
      <c r="A18262" s="102"/>
      <c r="B18262" s="102"/>
    </row>
    <row r="18263" spans="1:2">
      <c r="A18263" s="102"/>
      <c r="B18263" s="102"/>
    </row>
    <row r="18264" spans="1:2">
      <c r="A18264" s="102"/>
      <c r="B18264" s="102"/>
    </row>
    <row r="18265" spans="1:2">
      <c r="A18265" s="102"/>
      <c r="B18265" s="102"/>
    </row>
    <row r="18266" spans="1:2">
      <c r="A18266" s="102"/>
      <c r="B18266" s="102"/>
    </row>
    <row r="18267" spans="1:2">
      <c r="A18267" s="102"/>
      <c r="B18267" s="102"/>
    </row>
    <row r="18268" spans="1:2">
      <c r="A18268" s="102"/>
      <c r="B18268" s="102"/>
    </row>
    <row r="18269" spans="1:2">
      <c r="A18269" s="102"/>
      <c r="B18269" s="102"/>
    </row>
    <row r="18270" spans="1:2">
      <c r="A18270" s="102"/>
      <c r="B18270" s="102"/>
    </row>
    <row r="18271" spans="1:2">
      <c r="A18271" s="102"/>
      <c r="B18271" s="102"/>
    </row>
    <row r="18272" spans="1:2">
      <c r="A18272" s="102"/>
      <c r="B18272" s="102"/>
    </row>
    <row r="18273" spans="1:2">
      <c r="A18273" s="102"/>
      <c r="B18273" s="102"/>
    </row>
    <row r="18274" spans="1:2">
      <c r="A18274" s="102"/>
      <c r="B18274" s="102"/>
    </row>
    <row r="18275" spans="1:2">
      <c r="A18275" s="102"/>
      <c r="B18275" s="102"/>
    </row>
    <row r="18276" spans="1:2">
      <c r="A18276" s="102"/>
      <c r="B18276" s="102"/>
    </row>
    <row r="18277" spans="1:2">
      <c r="A18277" s="102"/>
      <c r="B18277" s="102"/>
    </row>
    <row r="18278" spans="1:2">
      <c r="A18278" s="102"/>
      <c r="B18278" s="102"/>
    </row>
    <row r="18279" spans="1:2">
      <c r="A18279" s="102"/>
      <c r="B18279" s="102"/>
    </row>
    <row r="18280" spans="1:2">
      <c r="A18280" s="102"/>
      <c r="B18280" s="102"/>
    </row>
    <row r="18281" spans="1:2">
      <c r="A18281" s="102"/>
      <c r="B18281" s="102"/>
    </row>
    <row r="18282" spans="1:2">
      <c r="A18282" s="102"/>
      <c r="B18282" s="102"/>
    </row>
    <row r="18283" spans="1:2">
      <c r="A18283" s="102"/>
      <c r="B18283" s="102"/>
    </row>
    <row r="18284" spans="1:2">
      <c r="A18284" s="102"/>
      <c r="B18284" s="102"/>
    </row>
    <row r="18285" spans="1:2">
      <c r="A18285" s="102"/>
      <c r="B18285" s="102"/>
    </row>
    <row r="18286" spans="1:2">
      <c r="A18286" s="102"/>
      <c r="B18286" s="102"/>
    </row>
    <row r="18287" spans="1:2">
      <c r="A18287" s="102"/>
      <c r="B18287" s="102"/>
    </row>
    <row r="18288" spans="1:2">
      <c r="A18288" s="102"/>
      <c r="B18288" s="102"/>
    </row>
    <row r="18289" spans="1:2">
      <c r="A18289" s="102"/>
      <c r="B18289" s="102"/>
    </row>
    <row r="18290" spans="1:2">
      <c r="A18290" s="102"/>
      <c r="B18290" s="102"/>
    </row>
    <row r="18291" spans="1:2">
      <c r="A18291" s="102"/>
      <c r="B18291" s="102"/>
    </row>
    <row r="18292" spans="1:2">
      <c r="A18292" s="102"/>
      <c r="B18292" s="102"/>
    </row>
    <row r="18293" spans="1:2">
      <c r="A18293" s="102"/>
      <c r="B18293" s="102"/>
    </row>
    <row r="18294" spans="1:2">
      <c r="A18294" s="102"/>
      <c r="B18294" s="102"/>
    </row>
    <row r="18295" spans="1:2">
      <c r="A18295" s="102"/>
      <c r="B18295" s="102"/>
    </row>
    <row r="18296" spans="1:2">
      <c r="A18296" s="102"/>
      <c r="B18296" s="102"/>
    </row>
    <row r="18297" spans="1:2">
      <c r="A18297" s="102"/>
      <c r="B18297" s="102"/>
    </row>
    <row r="18298" spans="1:2">
      <c r="A18298" s="102"/>
      <c r="B18298" s="102"/>
    </row>
    <row r="18299" spans="1:2">
      <c r="A18299" s="102"/>
      <c r="B18299" s="102"/>
    </row>
    <row r="18300" spans="1:2">
      <c r="A18300" s="102"/>
      <c r="B18300" s="102"/>
    </row>
    <row r="18301" spans="1:2">
      <c r="A18301" s="102"/>
      <c r="B18301" s="102"/>
    </row>
    <row r="18302" spans="1:2">
      <c r="A18302" s="102"/>
      <c r="B18302" s="102"/>
    </row>
    <row r="18303" spans="1:2">
      <c r="A18303" s="102"/>
      <c r="B18303" s="102"/>
    </row>
    <row r="18304" spans="1:2">
      <c r="A18304" s="102"/>
      <c r="B18304" s="102"/>
    </row>
    <row r="18305" spans="1:2">
      <c r="A18305" s="102"/>
      <c r="B18305" s="102"/>
    </row>
    <row r="18306" spans="1:2">
      <c r="A18306" s="102"/>
      <c r="B18306" s="102"/>
    </row>
    <row r="18307" spans="1:2">
      <c r="A18307" s="102"/>
      <c r="B18307" s="102"/>
    </row>
    <row r="18308" spans="1:2">
      <c r="A18308" s="102"/>
      <c r="B18308" s="102"/>
    </row>
    <row r="18309" spans="1:2">
      <c r="A18309" s="102"/>
      <c r="B18309" s="102"/>
    </row>
    <row r="18310" spans="1:2">
      <c r="A18310" s="102"/>
      <c r="B18310" s="102"/>
    </row>
    <row r="18311" spans="1:2">
      <c r="A18311" s="102"/>
      <c r="B18311" s="102"/>
    </row>
    <row r="18312" spans="1:2">
      <c r="A18312" s="102"/>
      <c r="B18312" s="102"/>
    </row>
    <row r="18313" spans="1:2">
      <c r="A18313" s="102"/>
      <c r="B18313" s="102"/>
    </row>
    <row r="18314" spans="1:2">
      <c r="A18314" s="102"/>
      <c r="B18314" s="102"/>
    </row>
    <row r="18315" spans="1:2">
      <c r="A18315" s="102"/>
      <c r="B18315" s="102"/>
    </row>
    <row r="18316" spans="1:2">
      <c r="A18316" s="102"/>
      <c r="B18316" s="102"/>
    </row>
    <row r="18317" spans="1:2">
      <c r="A18317" s="102"/>
      <c r="B18317" s="102"/>
    </row>
    <row r="18318" spans="1:2">
      <c r="A18318" s="102"/>
      <c r="B18318" s="102"/>
    </row>
    <row r="18319" spans="1:2">
      <c r="A18319" s="102"/>
      <c r="B18319" s="102"/>
    </row>
    <row r="18320" spans="1:2">
      <c r="A18320" s="102"/>
      <c r="B18320" s="102"/>
    </row>
    <row r="18321" spans="1:2">
      <c r="A18321" s="102"/>
      <c r="B18321" s="102"/>
    </row>
    <row r="18322" spans="1:2">
      <c r="A18322" s="102"/>
      <c r="B18322" s="102"/>
    </row>
    <row r="18323" spans="1:2">
      <c r="A18323" s="102"/>
      <c r="B18323" s="102"/>
    </row>
    <row r="18324" spans="1:2">
      <c r="A18324" s="102"/>
      <c r="B18324" s="102"/>
    </row>
    <row r="18325" spans="1:2">
      <c r="A18325" s="102"/>
      <c r="B18325" s="102"/>
    </row>
    <row r="18326" spans="1:2">
      <c r="A18326" s="102"/>
      <c r="B18326" s="102"/>
    </row>
    <row r="18327" spans="1:2">
      <c r="A18327" s="102"/>
      <c r="B18327" s="102"/>
    </row>
    <row r="18328" spans="1:2">
      <c r="A18328" s="102"/>
      <c r="B18328" s="102"/>
    </row>
    <row r="18329" spans="1:2">
      <c r="A18329" s="102"/>
      <c r="B18329" s="102"/>
    </row>
    <row r="18330" spans="1:2">
      <c r="A18330" s="102"/>
      <c r="B18330" s="102"/>
    </row>
    <row r="18331" spans="1:2">
      <c r="A18331" s="102"/>
      <c r="B18331" s="102"/>
    </row>
    <row r="18332" spans="1:2">
      <c r="A18332" s="102"/>
      <c r="B18332" s="102"/>
    </row>
    <row r="18333" spans="1:2">
      <c r="A18333" s="102"/>
      <c r="B18333" s="102"/>
    </row>
    <row r="18334" spans="1:2">
      <c r="A18334" s="102"/>
      <c r="B18334" s="102"/>
    </row>
    <row r="18335" spans="1:2">
      <c r="A18335" s="102"/>
      <c r="B18335" s="102"/>
    </row>
    <row r="18336" spans="1:2">
      <c r="A18336" s="102"/>
      <c r="B18336" s="102"/>
    </row>
    <row r="18337" spans="1:2">
      <c r="A18337" s="102"/>
      <c r="B18337" s="102"/>
    </row>
    <row r="18338" spans="1:2">
      <c r="A18338" s="102"/>
      <c r="B18338" s="102"/>
    </row>
    <row r="18339" spans="1:2">
      <c r="A18339" s="102"/>
      <c r="B18339" s="102"/>
    </row>
    <row r="18340" spans="1:2">
      <c r="A18340" s="102"/>
      <c r="B18340" s="102"/>
    </row>
    <row r="18341" spans="1:2">
      <c r="A18341" s="102"/>
      <c r="B18341" s="102"/>
    </row>
    <row r="18342" spans="1:2">
      <c r="A18342" s="102"/>
      <c r="B18342" s="102"/>
    </row>
    <row r="18343" spans="1:2">
      <c r="A18343" s="102"/>
      <c r="B18343" s="102"/>
    </row>
    <row r="18344" spans="1:2">
      <c r="A18344" s="102"/>
      <c r="B18344" s="102"/>
    </row>
    <row r="18345" spans="1:2">
      <c r="A18345" s="102"/>
      <c r="B18345" s="102"/>
    </row>
    <row r="18346" spans="1:2">
      <c r="A18346" s="102"/>
      <c r="B18346" s="102"/>
    </row>
    <row r="18347" spans="1:2">
      <c r="A18347" s="102"/>
      <c r="B18347" s="102"/>
    </row>
    <row r="18348" spans="1:2">
      <c r="A18348" s="102"/>
      <c r="B18348" s="102"/>
    </row>
    <row r="18349" spans="1:2">
      <c r="A18349" s="102"/>
      <c r="B18349" s="102"/>
    </row>
    <row r="18350" spans="1:2">
      <c r="A18350" s="102"/>
      <c r="B18350" s="102"/>
    </row>
    <row r="18351" spans="1:2">
      <c r="A18351" s="102"/>
      <c r="B18351" s="102"/>
    </row>
    <row r="18352" spans="1:2">
      <c r="A18352" s="102"/>
      <c r="B18352" s="102"/>
    </row>
    <row r="18353" spans="1:2">
      <c r="A18353" s="102"/>
      <c r="B18353" s="102"/>
    </row>
    <row r="18354" spans="1:2">
      <c r="A18354" s="102"/>
      <c r="B18354" s="102"/>
    </row>
    <row r="18355" spans="1:2">
      <c r="A18355" s="102"/>
      <c r="B18355" s="102"/>
    </row>
    <row r="18356" spans="1:2">
      <c r="A18356" s="102"/>
      <c r="B18356" s="102"/>
    </row>
    <row r="18357" spans="1:2">
      <c r="A18357" s="102"/>
      <c r="B18357" s="102"/>
    </row>
    <row r="18358" spans="1:2">
      <c r="A18358" s="102"/>
      <c r="B18358" s="102"/>
    </row>
    <row r="18359" spans="1:2">
      <c r="A18359" s="102"/>
      <c r="B18359" s="102"/>
    </row>
    <row r="18360" spans="1:2">
      <c r="A18360" s="102"/>
      <c r="B18360" s="102"/>
    </row>
    <row r="18361" spans="1:2">
      <c r="A18361" s="102"/>
      <c r="B18361" s="102"/>
    </row>
    <row r="18362" spans="1:2">
      <c r="A18362" s="102"/>
      <c r="B18362" s="102"/>
    </row>
    <row r="18363" spans="1:2">
      <c r="A18363" s="102"/>
      <c r="B18363" s="102"/>
    </row>
    <row r="18364" spans="1:2">
      <c r="A18364" s="102"/>
      <c r="B18364" s="102"/>
    </row>
    <row r="18365" spans="1:2">
      <c r="A18365" s="102"/>
      <c r="B18365" s="102"/>
    </row>
    <row r="18366" spans="1:2">
      <c r="A18366" s="102"/>
      <c r="B18366" s="102"/>
    </row>
    <row r="18367" spans="1:2">
      <c r="A18367" s="102"/>
      <c r="B18367" s="102"/>
    </row>
    <row r="18368" spans="1:2">
      <c r="A18368" s="102"/>
      <c r="B18368" s="102"/>
    </row>
    <row r="18369" spans="1:2">
      <c r="A18369" s="102"/>
      <c r="B18369" s="102"/>
    </row>
    <row r="18370" spans="1:2">
      <c r="A18370" s="102"/>
      <c r="B18370" s="102"/>
    </row>
    <row r="18371" spans="1:2">
      <c r="A18371" s="102"/>
      <c r="B18371" s="102"/>
    </row>
    <row r="18372" spans="1:2">
      <c r="A18372" s="102"/>
      <c r="B18372" s="102"/>
    </row>
    <row r="18373" spans="1:2">
      <c r="A18373" s="102"/>
      <c r="B18373" s="102"/>
    </row>
    <row r="18374" spans="1:2">
      <c r="A18374" s="102"/>
      <c r="B18374" s="102"/>
    </row>
    <row r="18375" spans="1:2">
      <c r="A18375" s="102"/>
      <c r="B18375" s="102"/>
    </row>
    <row r="18376" spans="1:2">
      <c r="A18376" s="102"/>
      <c r="B18376" s="102"/>
    </row>
    <row r="18377" spans="1:2">
      <c r="A18377" s="102"/>
      <c r="B18377" s="102"/>
    </row>
    <row r="18378" spans="1:2">
      <c r="A18378" s="102"/>
      <c r="B18378" s="102"/>
    </row>
    <row r="18379" spans="1:2">
      <c r="A18379" s="102"/>
      <c r="B18379" s="102"/>
    </row>
    <row r="18380" spans="1:2">
      <c r="A18380" s="102"/>
      <c r="B18380" s="102"/>
    </row>
    <row r="18381" spans="1:2">
      <c r="A18381" s="102"/>
      <c r="B18381" s="102"/>
    </row>
    <row r="18382" spans="1:2">
      <c r="A18382" s="102"/>
      <c r="B18382" s="102"/>
    </row>
    <row r="18383" spans="1:2">
      <c r="A18383" s="102"/>
      <c r="B18383" s="102"/>
    </row>
    <row r="18384" spans="1:2">
      <c r="A18384" s="102"/>
      <c r="B18384" s="102"/>
    </row>
    <row r="18385" spans="1:2">
      <c r="A18385" s="102"/>
      <c r="B18385" s="102"/>
    </row>
    <row r="18386" spans="1:2">
      <c r="A18386" s="102"/>
      <c r="B18386" s="102"/>
    </row>
    <row r="18387" spans="1:2">
      <c r="A18387" s="102"/>
      <c r="B18387" s="102"/>
    </row>
    <row r="18388" spans="1:2">
      <c r="A18388" s="102"/>
      <c r="B18388" s="102"/>
    </row>
    <row r="18389" spans="1:2">
      <c r="A18389" s="102"/>
      <c r="B18389" s="102"/>
    </row>
    <row r="18390" spans="1:2">
      <c r="A18390" s="102"/>
      <c r="B18390" s="102"/>
    </row>
    <row r="18391" spans="1:2">
      <c r="A18391" s="102"/>
      <c r="B18391" s="102"/>
    </row>
    <row r="18392" spans="1:2">
      <c r="A18392" s="102"/>
      <c r="B18392" s="102"/>
    </row>
    <row r="18393" spans="1:2">
      <c r="A18393" s="102"/>
      <c r="B18393" s="102"/>
    </row>
    <row r="18394" spans="1:2">
      <c r="A18394" s="102"/>
      <c r="B18394" s="102"/>
    </row>
    <row r="18395" spans="1:2">
      <c r="A18395" s="102"/>
      <c r="B18395" s="102"/>
    </row>
    <row r="18396" spans="1:2">
      <c r="A18396" s="102"/>
      <c r="B18396" s="102"/>
    </row>
    <row r="18397" spans="1:2">
      <c r="A18397" s="102"/>
      <c r="B18397" s="102"/>
    </row>
    <row r="18398" spans="1:2">
      <c r="A18398" s="102"/>
      <c r="B18398" s="102"/>
    </row>
    <row r="18399" spans="1:2">
      <c r="A18399" s="102"/>
      <c r="B18399" s="102"/>
    </row>
    <row r="18400" spans="1:2">
      <c r="A18400" s="102"/>
      <c r="B18400" s="102"/>
    </row>
    <row r="18401" spans="1:2">
      <c r="A18401" s="102"/>
      <c r="B18401" s="102"/>
    </row>
    <row r="18402" spans="1:2">
      <c r="A18402" s="102"/>
      <c r="B18402" s="102"/>
    </row>
    <row r="18403" spans="1:2">
      <c r="A18403" s="102"/>
      <c r="B18403" s="102"/>
    </row>
    <row r="18404" spans="1:2">
      <c r="A18404" s="102"/>
      <c r="B18404" s="102"/>
    </row>
    <row r="18405" spans="1:2">
      <c r="A18405" s="102"/>
      <c r="B18405" s="102"/>
    </row>
    <row r="18406" spans="1:2">
      <c r="A18406" s="102"/>
      <c r="B18406" s="102"/>
    </row>
    <row r="18407" spans="1:2">
      <c r="A18407" s="102"/>
      <c r="B18407" s="102"/>
    </row>
    <row r="18408" spans="1:2">
      <c r="A18408" s="102"/>
      <c r="B18408" s="102"/>
    </row>
    <row r="18409" spans="1:2">
      <c r="A18409" s="102"/>
      <c r="B18409" s="102"/>
    </row>
    <row r="18410" spans="1:2">
      <c r="A18410" s="102"/>
      <c r="B18410" s="102"/>
    </row>
    <row r="18411" spans="1:2">
      <c r="A18411" s="102"/>
      <c r="B18411" s="102"/>
    </row>
    <row r="18412" spans="1:2">
      <c r="A18412" s="102"/>
      <c r="B18412" s="102"/>
    </row>
    <row r="18413" spans="1:2">
      <c r="A18413" s="102"/>
      <c r="B18413" s="102"/>
    </row>
    <row r="18414" spans="1:2">
      <c r="A18414" s="102"/>
      <c r="B18414" s="102"/>
    </row>
    <row r="18415" spans="1:2">
      <c r="A18415" s="102"/>
      <c r="B18415" s="102"/>
    </row>
    <row r="18416" spans="1:2">
      <c r="A18416" s="102"/>
      <c r="B18416" s="102"/>
    </row>
    <row r="18417" spans="1:2">
      <c r="A18417" s="102"/>
      <c r="B18417" s="102"/>
    </row>
    <row r="18418" spans="1:2">
      <c r="A18418" s="102"/>
      <c r="B18418" s="102"/>
    </row>
    <row r="18419" spans="1:2">
      <c r="A18419" s="102"/>
      <c r="B18419" s="102"/>
    </row>
    <row r="18420" spans="1:2">
      <c r="A18420" s="102"/>
      <c r="B18420" s="102"/>
    </row>
    <row r="18421" spans="1:2">
      <c r="A18421" s="102"/>
      <c r="B18421" s="102"/>
    </row>
    <row r="18422" spans="1:2">
      <c r="A18422" s="102"/>
      <c r="B18422" s="102"/>
    </row>
    <row r="18423" spans="1:2">
      <c r="A18423" s="102"/>
      <c r="B18423" s="102"/>
    </row>
    <row r="18424" spans="1:2">
      <c r="A18424" s="102"/>
      <c r="B18424" s="102"/>
    </row>
    <row r="18425" spans="1:2">
      <c r="A18425" s="102"/>
      <c r="B18425" s="102"/>
    </row>
    <row r="18426" spans="1:2">
      <c r="A18426" s="102"/>
      <c r="B18426" s="102"/>
    </row>
    <row r="18427" spans="1:2">
      <c r="A18427" s="102"/>
      <c r="B18427" s="102"/>
    </row>
    <row r="18428" spans="1:2">
      <c r="A18428" s="102"/>
      <c r="B18428" s="102"/>
    </row>
    <row r="18429" spans="1:2">
      <c r="A18429" s="102"/>
      <c r="B18429" s="102"/>
    </row>
    <row r="18430" spans="1:2">
      <c r="A18430" s="102"/>
      <c r="B18430" s="102"/>
    </row>
    <row r="18431" spans="1:2">
      <c r="A18431" s="102"/>
      <c r="B18431" s="102"/>
    </row>
    <row r="18432" spans="1:2">
      <c r="A18432" s="102"/>
      <c r="B18432" s="102"/>
    </row>
    <row r="18433" spans="1:2">
      <c r="A18433" s="102"/>
      <c r="B18433" s="102"/>
    </row>
    <row r="18434" spans="1:2">
      <c r="A18434" s="102"/>
      <c r="B18434" s="102"/>
    </row>
    <row r="18435" spans="1:2">
      <c r="A18435" s="102"/>
      <c r="B18435" s="102"/>
    </row>
    <row r="18436" spans="1:2">
      <c r="A18436" s="102"/>
      <c r="B18436" s="102"/>
    </row>
    <row r="18437" spans="1:2">
      <c r="A18437" s="102"/>
      <c r="B18437" s="102"/>
    </row>
    <row r="18438" spans="1:2">
      <c r="A18438" s="102"/>
      <c r="B18438" s="102"/>
    </row>
    <row r="18439" spans="1:2">
      <c r="A18439" s="102"/>
      <c r="B18439" s="102"/>
    </row>
    <row r="18440" spans="1:2">
      <c r="A18440" s="102"/>
      <c r="B18440" s="102"/>
    </row>
    <row r="18441" spans="1:2">
      <c r="A18441" s="102"/>
      <c r="B18441" s="102"/>
    </row>
    <row r="18442" spans="1:2">
      <c r="A18442" s="102"/>
      <c r="B18442" s="102"/>
    </row>
    <row r="18443" spans="1:2">
      <c r="A18443" s="102"/>
      <c r="B18443" s="102"/>
    </row>
    <row r="18444" spans="1:2">
      <c r="A18444" s="102"/>
      <c r="B18444" s="102"/>
    </row>
    <row r="18445" spans="1:2">
      <c r="A18445" s="102"/>
      <c r="B18445" s="102"/>
    </row>
    <row r="18446" spans="1:2">
      <c r="A18446" s="102"/>
      <c r="B18446" s="102"/>
    </row>
    <row r="18447" spans="1:2">
      <c r="A18447" s="102"/>
      <c r="B18447" s="102"/>
    </row>
    <row r="18448" spans="1:2">
      <c r="A18448" s="102"/>
      <c r="B18448" s="102"/>
    </row>
    <row r="18449" spans="1:2">
      <c r="A18449" s="102"/>
      <c r="B18449" s="102"/>
    </row>
    <row r="18450" spans="1:2">
      <c r="A18450" s="102"/>
      <c r="B18450" s="102"/>
    </row>
    <row r="18451" spans="1:2">
      <c r="A18451" s="102"/>
      <c r="B18451" s="102"/>
    </row>
    <row r="18452" spans="1:2">
      <c r="A18452" s="102"/>
      <c r="B18452" s="102"/>
    </row>
    <row r="18453" spans="1:2">
      <c r="A18453" s="102"/>
      <c r="B18453" s="102"/>
    </row>
    <row r="18454" spans="1:2">
      <c r="A18454" s="102"/>
      <c r="B18454" s="102"/>
    </row>
    <row r="18455" spans="1:2">
      <c r="A18455" s="102"/>
      <c r="B18455" s="102"/>
    </row>
    <row r="18456" spans="1:2">
      <c r="A18456" s="102"/>
      <c r="B18456" s="102"/>
    </row>
    <row r="18457" spans="1:2">
      <c r="A18457" s="102"/>
      <c r="B18457" s="102"/>
    </row>
    <row r="18458" spans="1:2">
      <c r="A18458" s="102"/>
      <c r="B18458" s="102"/>
    </row>
    <row r="18459" spans="1:2">
      <c r="A18459" s="102"/>
      <c r="B18459" s="102"/>
    </row>
    <row r="18460" spans="1:2">
      <c r="A18460" s="102"/>
      <c r="B18460" s="102"/>
    </row>
    <row r="18461" spans="1:2">
      <c r="A18461" s="102"/>
      <c r="B18461" s="102"/>
    </row>
    <row r="18462" spans="1:2">
      <c r="A18462" s="102"/>
      <c r="B18462" s="102"/>
    </row>
    <row r="18463" spans="1:2">
      <c r="A18463" s="102"/>
      <c r="B18463" s="102"/>
    </row>
    <row r="18464" spans="1:2">
      <c r="A18464" s="102"/>
      <c r="B18464" s="102"/>
    </row>
    <row r="18465" spans="1:2">
      <c r="A18465" s="102"/>
      <c r="B18465" s="102"/>
    </row>
    <row r="18466" spans="1:2">
      <c r="A18466" s="102"/>
      <c r="B18466" s="102"/>
    </row>
    <row r="18467" spans="1:2">
      <c r="A18467" s="102"/>
      <c r="B18467" s="102"/>
    </row>
    <row r="18468" spans="1:2">
      <c r="A18468" s="102"/>
      <c r="B18468" s="102"/>
    </row>
    <row r="18469" spans="1:2">
      <c r="A18469" s="102"/>
      <c r="B18469" s="102"/>
    </row>
    <row r="18470" spans="1:2">
      <c r="A18470" s="102"/>
      <c r="B18470" s="102"/>
    </row>
    <row r="18471" spans="1:2">
      <c r="A18471" s="102"/>
      <c r="B18471" s="102"/>
    </row>
    <row r="18472" spans="1:2">
      <c r="A18472" s="102"/>
      <c r="B18472" s="102"/>
    </row>
    <row r="18473" spans="1:2">
      <c r="A18473" s="102"/>
      <c r="B18473" s="102"/>
    </row>
    <row r="18474" spans="1:2">
      <c r="A18474" s="102"/>
      <c r="B18474" s="102"/>
    </row>
    <row r="18475" spans="1:2">
      <c r="A18475" s="102"/>
      <c r="B18475" s="102"/>
    </row>
    <row r="18476" spans="1:2">
      <c r="A18476" s="102"/>
      <c r="B18476" s="102"/>
    </row>
    <row r="18477" spans="1:2">
      <c r="A18477" s="102"/>
      <c r="B18477" s="102"/>
    </row>
    <row r="18478" spans="1:2">
      <c r="A18478" s="102"/>
      <c r="B18478" s="102"/>
    </row>
    <row r="18479" spans="1:2">
      <c r="A18479" s="102"/>
      <c r="B18479" s="102"/>
    </row>
    <row r="18480" spans="1:2">
      <c r="A18480" s="102"/>
      <c r="B18480" s="102"/>
    </row>
    <row r="18481" spans="1:2">
      <c r="A18481" s="102"/>
      <c r="B18481" s="102"/>
    </row>
    <row r="18482" spans="1:2">
      <c r="A18482" s="102"/>
      <c r="B18482" s="102"/>
    </row>
    <row r="18483" spans="1:2">
      <c r="A18483" s="102"/>
      <c r="B18483" s="102"/>
    </row>
    <row r="18484" spans="1:2">
      <c r="A18484" s="102"/>
      <c r="B18484" s="102"/>
    </row>
    <row r="18485" spans="1:2">
      <c r="A18485" s="102"/>
      <c r="B18485" s="102"/>
    </row>
    <row r="18486" spans="1:2">
      <c r="A18486" s="102"/>
      <c r="B18486" s="102"/>
    </row>
    <row r="18487" spans="1:2">
      <c r="A18487" s="102"/>
      <c r="B18487" s="102"/>
    </row>
    <row r="18488" spans="1:2">
      <c r="A18488" s="102"/>
      <c r="B18488" s="102"/>
    </row>
    <row r="18489" spans="1:2">
      <c r="A18489" s="102"/>
      <c r="B18489" s="102"/>
    </row>
    <row r="18490" spans="1:2">
      <c r="A18490" s="102"/>
      <c r="B18490" s="102"/>
    </row>
    <row r="18491" spans="1:2">
      <c r="A18491" s="102"/>
      <c r="B18491" s="102"/>
    </row>
    <row r="18492" spans="1:2">
      <c r="A18492" s="102"/>
      <c r="B18492" s="102"/>
    </row>
    <row r="18493" spans="1:2">
      <c r="A18493" s="102"/>
      <c r="B18493" s="102"/>
    </row>
    <row r="18494" spans="1:2">
      <c r="A18494" s="102"/>
      <c r="B18494" s="102"/>
    </row>
    <row r="18495" spans="1:2">
      <c r="A18495" s="102"/>
      <c r="B18495" s="102"/>
    </row>
    <row r="18496" spans="1:2">
      <c r="A18496" s="102"/>
      <c r="B18496" s="102"/>
    </row>
    <row r="18497" spans="1:2">
      <c r="A18497" s="102"/>
      <c r="B18497" s="102"/>
    </row>
    <row r="18498" spans="1:2">
      <c r="A18498" s="102"/>
      <c r="B18498" s="102"/>
    </row>
    <row r="18499" spans="1:2">
      <c r="A18499" s="102"/>
      <c r="B18499" s="102"/>
    </row>
    <row r="18500" spans="1:2">
      <c r="A18500" s="102"/>
      <c r="B18500" s="102"/>
    </row>
    <row r="18501" spans="1:2">
      <c r="A18501" s="102"/>
      <c r="B18501" s="102"/>
    </row>
    <row r="18502" spans="1:2">
      <c r="A18502" s="102"/>
      <c r="B18502" s="102"/>
    </row>
    <row r="18503" spans="1:2">
      <c r="A18503" s="102"/>
      <c r="B18503" s="102"/>
    </row>
    <row r="18504" spans="1:2">
      <c r="A18504" s="102"/>
      <c r="B18504" s="102"/>
    </row>
    <row r="18505" spans="1:2">
      <c r="A18505" s="102"/>
      <c r="B18505" s="102"/>
    </row>
    <row r="18506" spans="1:2">
      <c r="A18506" s="102"/>
      <c r="B18506" s="102"/>
    </row>
    <row r="18507" spans="1:2">
      <c r="A18507" s="102"/>
      <c r="B18507" s="102"/>
    </row>
    <row r="18508" spans="1:2">
      <c r="A18508" s="102"/>
      <c r="B18508" s="102"/>
    </row>
    <row r="18509" spans="1:2">
      <c r="A18509" s="102"/>
      <c r="B18509" s="102"/>
    </row>
    <row r="18510" spans="1:2">
      <c r="A18510" s="102"/>
      <c r="B18510" s="102"/>
    </row>
    <row r="18511" spans="1:2">
      <c r="A18511" s="102"/>
      <c r="B18511" s="102"/>
    </row>
    <row r="18512" spans="1:2">
      <c r="A18512" s="102"/>
      <c r="B18512" s="102"/>
    </row>
    <row r="18513" spans="1:2">
      <c r="A18513" s="102"/>
      <c r="B18513" s="102"/>
    </row>
    <row r="18514" spans="1:2">
      <c r="A18514" s="102"/>
      <c r="B18514" s="102"/>
    </row>
    <row r="18515" spans="1:2">
      <c r="A18515" s="102"/>
      <c r="B18515" s="102"/>
    </row>
    <row r="18516" spans="1:2">
      <c r="A18516" s="102"/>
      <c r="B18516" s="102"/>
    </row>
    <row r="18517" spans="1:2">
      <c r="A18517" s="102"/>
      <c r="B18517" s="102"/>
    </row>
    <row r="18518" spans="1:2">
      <c r="A18518" s="102"/>
      <c r="B18518" s="102"/>
    </row>
    <row r="18519" spans="1:2">
      <c r="A18519" s="102"/>
      <c r="B18519" s="102"/>
    </row>
    <row r="18520" spans="1:2">
      <c r="A18520" s="102"/>
      <c r="B18520" s="102"/>
    </row>
    <row r="18521" spans="1:2">
      <c r="A18521" s="102"/>
      <c r="B18521" s="102"/>
    </row>
    <row r="18522" spans="1:2">
      <c r="A18522" s="102"/>
      <c r="B18522" s="102"/>
    </row>
    <row r="18523" spans="1:2">
      <c r="A18523" s="102"/>
      <c r="B18523" s="102"/>
    </row>
    <row r="18524" spans="1:2">
      <c r="A18524" s="102"/>
      <c r="B18524" s="102"/>
    </row>
    <row r="18525" spans="1:2">
      <c r="A18525" s="102"/>
      <c r="B18525" s="102"/>
    </row>
    <row r="18526" spans="1:2">
      <c r="A18526" s="102"/>
      <c r="B18526" s="102"/>
    </row>
    <row r="18527" spans="1:2">
      <c r="A18527" s="102"/>
      <c r="B18527" s="102"/>
    </row>
    <row r="18528" spans="1:2">
      <c r="A18528" s="102"/>
      <c r="B18528" s="102"/>
    </row>
    <row r="18529" spans="1:2">
      <c r="A18529" s="102"/>
      <c r="B18529" s="102"/>
    </row>
    <row r="18530" spans="1:2">
      <c r="A18530" s="102"/>
      <c r="B18530" s="102"/>
    </row>
    <row r="18531" spans="1:2">
      <c r="A18531" s="102"/>
      <c r="B18531" s="102"/>
    </row>
    <row r="18532" spans="1:2">
      <c r="A18532" s="102"/>
      <c r="B18532" s="102"/>
    </row>
    <row r="18533" spans="1:2">
      <c r="A18533" s="102"/>
      <c r="B18533" s="102"/>
    </row>
    <row r="18534" spans="1:2">
      <c r="A18534" s="102"/>
      <c r="B18534" s="102"/>
    </row>
    <row r="18535" spans="1:2">
      <c r="A18535" s="102"/>
      <c r="B18535" s="102"/>
    </row>
    <row r="18536" spans="1:2">
      <c r="A18536" s="102"/>
      <c r="B18536" s="102"/>
    </row>
    <row r="18537" spans="1:2">
      <c r="A18537" s="102"/>
      <c r="B18537" s="102"/>
    </row>
    <row r="18538" spans="1:2">
      <c r="A18538" s="102"/>
      <c r="B18538" s="102"/>
    </row>
    <row r="18539" spans="1:2">
      <c r="A18539" s="102"/>
      <c r="B18539" s="102"/>
    </row>
    <row r="18540" spans="1:2">
      <c r="A18540" s="102"/>
      <c r="B18540" s="102"/>
    </row>
    <row r="18541" spans="1:2">
      <c r="A18541" s="102"/>
      <c r="B18541" s="102"/>
    </row>
    <row r="18542" spans="1:2">
      <c r="A18542" s="102"/>
      <c r="B18542" s="102"/>
    </row>
    <row r="18543" spans="1:2">
      <c r="A18543" s="102"/>
      <c r="B18543" s="102"/>
    </row>
    <row r="18544" spans="1:2">
      <c r="A18544" s="102"/>
      <c r="B18544" s="102"/>
    </row>
    <row r="18545" spans="1:2">
      <c r="A18545" s="102"/>
      <c r="B18545" s="102"/>
    </row>
    <row r="18546" spans="1:2">
      <c r="A18546" s="102"/>
      <c r="B18546" s="102"/>
    </row>
    <row r="18547" spans="1:2">
      <c r="A18547" s="102"/>
      <c r="B18547" s="102"/>
    </row>
    <row r="18548" spans="1:2">
      <c r="A18548" s="102"/>
      <c r="B18548" s="102"/>
    </row>
    <row r="18549" spans="1:2">
      <c r="A18549" s="102"/>
      <c r="B18549" s="102"/>
    </row>
    <row r="18550" spans="1:2">
      <c r="A18550" s="102"/>
      <c r="B18550" s="102"/>
    </row>
    <row r="18551" spans="1:2">
      <c r="A18551" s="102"/>
      <c r="B18551" s="102"/>
    </row>
    <row r="18552" spans="1:2">
      <c r="A18552" s="102"/>
      <c r="B18552" s="102"/>
    </row>
    <row r="18553" spans="1:2">
      <c r="A18553" s="102"/>
      <c r="B18553" s="102"/>
    </row>
    <row r="18554" spans="1:2">
      <c r="A18554" s="102"/>
      <c r="B18554" s="102"/>
    </row>
    <row r="18555" spans="1:2">
      <c r="A18555" s="102"/>
      <c r="B18555" s="102"/>
    </row>
    <row r="18556" spans="1:2">
      <c r="A18556" s="102"/>
      <c r="B18556" s="102"/>
    </row>
    <row r="18557" spans="1:2">
      <c r="A18557" s="102"/>
      <c r="B18557" s="102"/>
    </row>
    <row r="18558" spans="1:2">
      <c r="A18558" s="102"/>
      <c r="B18558" s="102"/>
    </row>
    <row r="18559" spans="1:2">
      <c r="A18559" s="102"/>
      <c r="B18559" s="102"/>
    </row>
    <row r="18560" spans="1:2">
      <c r="A18560" s="102"/>
      <c r="B18560" s="102"/>
    </row>
    <row r="18561" spans="1:2">
      <c r="A18561" s="102"/>
      <c r="B18561" s="102"/>
    </row>
    <row r="18562" spans="1:2">
      <c r="A18562" s="102"/>
      <c r="B18562" s="102"/>
    </row>
    <row r="18563" spans="1:2">
      <c r="A18563" s="102"/>
      <c r="B18563" s="102"/>
    </row>
    <row r="18564" spans="1:2">
      <c r="A18564" s="102"/>
      <c r="B18564" s="102"/>
    </row>
    <row r="18565" spans="1:2">
      <c r="A18565" s="102"/>
      <c r="B18565" s="102"/>
    </row>
    <row r="18566" spans="1:2">
      <c r="A18566" s="102"/>
      <c r="B18566" s="102"/>
    </row>
    <row r="18567" spans="1:2">
      <c r="A18567" s="102"/>
      <c r="B18567" s="102"/>
    </row>
    <row r="18568" spans="1:2">
      <c r="A18568" s="102"/>
      <c r="B18568" s="102"/>
    </row>
    <row r="18569" spans="1:2">
      <c r="A18569" s="102"/>
      <c r="B18569" s="102"/>
    </row>
    <row r="18570" spans="1:2">
      <c r="A18570" s="102"/>
      <c r="B18570" s="102"/>
    </row>
    <row r="18571" spans="1:2">
      <c r="A18571" s="102"/>
      <c r="B18571" s="102"/>
    </row>
    <row r="18572" spans="1:2">
      <c r="A18572" s="102"/>
      <c r="B18572" s="102"/>
    </row>
    <row r="18573" spans="1:2">
      <c r="A18573" s="102"/>
      <c r="B18573" s="102"/>
    </row>
    <row r="18574" spans="1:2">
      <c r="A18574" s="102"/>
      <c r="B18574" s="102"/>
    </row>
    <row r="18575" spans="1:2">
      <c r="A18575" s="102"/>
      <c r="B18575" s="102"/>
    </row>
    <row r="18576" spans="1:2">
      <c r="A18576" s="102"/>
      <c r="B18576" s="102"/>
    </row>
    <row r="18577" spans="1:2">
      <c r="A18577" s="102"/>
      <c r="B18577" s="102"/>
    </row>
    <row r="18578" spans="1:2">
      <c r="A18578" s="102"/>
      <c r="B18578" s="102"/>
    </row>
    <row r="18579" spans="1:2">
      <c r="A18579" s="102"/>
      <c r="B18579" s="102"/>
    </row>
    <row r="18580" spans="1:2">
      <c r="A18580" s="102"/>
      <c r="B18580" s="102"/>
    </row>
    <row r="18581" spans="1:2">
      <c r="A18581" s="102"/>
      <c r="B18581" s="102"/>
    </row>
    <row r="18582" spans="1:2">
      <c r="A18582" s="102"/>
      <c r="B18582" s="102"/>
    </row>
    <row r="18583" spans="1:2">
      <c r="A18583" s="102"/>
      <c r="B18583" s="102"/>
    </row>
    <row r="18584" spans="1:2">
      <c r="A18584" s="102"/>
      <c r="B18584" s="102"/>
    </row>
    <row r="18585" spans="1:2">
      <c r="A18585" s="102"/>
      <c r="B18585" s="102"/>
    </row>
    <row r="18586" spans="1:2">
      <c r="A18586" s="102"/>
      <c r="B18586" s="102"/>
    </row>
    <row r="18587" spans="1:2">
      <c r="A18587" s="102"/>
      <c r="B18587" s="102"/>
    </row>
    <row r="18588" spans="1:2">
      <c r="A18588" s="102"/>
      <c r="B18588" s="102"/>
    </row>
    <row r="18589" spans="1:2">
      <c r="A18589" s="102"/>
      <c r="B18589" s="102"/>
    </row>
    <row r="18590" spans="1:2">
      <c r="A18590" s="102"/>
      <c r="B18590" s="102"/>
    </row>
    <row r="18591" spans="1:2">
      <c r="A18591" s="102"/>
      <c r="B18591" s="102"/>
    </row>
    <row r="18592" spans="1:2">
      <c r="A18592" s="102"/>
      <c r="B18592" s="102"/>
    </row>
    <row r="18593" spans="1:2">
      <c r="A18593" s="102"/>
      <c r="B18593" s="102"/>
    </row>
    <row r="18594" spans="1:2">
      <c r="A18594" s="102"/>
      <c r="B18594" s="102"/>
    </row>
    <row r="18595" spans="1:2">
      <c r="A18595" s="102"/>
      <c r="B18595" s="102"/>
    </row>
    <row r="18596" spans="1:2">
      <c r="A18596" s="102"/>
      <c r="B18596" s="102"/>
    </row>
    <row r="18597" spans="1:2">
      <c r="A18597" s="102"/>
      <c r="B18597" s="102"/>
    </row>
    <row r="18598" spans="1:2">
      <c r="A18598" s="102"/>
      <c r="B18598" s="102"/>
    </row>
    <row r="18599" spans="1:2">
      <c r="A18599" s="102"/>
      <c r="B18599" s="102"/>
    </row>
    <row r="18600" spans="1:2">
      <c r="A18600" s="102"/>
      <c r="B18600" s="102"/>
    </row>
    <row r="18601" spans="1:2">
      <c r="A18601" s="102"/>
      <c r="B18601" s="102"/>
    </row>
    <row r="18602" spans="1:2">
      <c r="A18602" s="102"/>
      <c r="B18602" s="102"/>
    </row>
    <row r="18603" spans="1:2">
      <c r="A18603" s="102"/>
      <c r="B18603" s="102"/>
    </row>
    <row r="18604" spans="1:2">
      <c r="A18604" s="102"/>
      <c r="B18604" s="102"/>
    </row>
    <row r="18605" spans="1:2">
      <c r="A18605" s="102"/>
      <c r="B18605" s="102"/>
    </row>
    <row r="18606" spans="1:2">
      <c r="A18606" s="102"/>
      <c r="B18606" s="102"/>
    </row>
    <row r="18607" spans="1:2">
      <c r="A18607" s="102"/>
      <c r="B18607" s="102"/>
    </row>
    <row r="18608" spans="1:2">
      <c r="A18608" s="102"/>
      <c r="B18608" s="102"/>
    </row>
    <row r="18609" spans="1:2">
      <c r="A18609" s="102"/>
      <c r="B18609" s="102"/>
    </row>
    <row r="18610" spans="1:2">
      <c r="A18610" s="102"/>
      <c r="B18610" s="102"/>
    </row>
    <row r="18611" spans="1:2">
      <c r="A18611" s="102"/>
      <c r="B18611" s="102"/>
    </row>
    <row r="18612" spans="1:2">
      <c r="A18612" s="102"/>
      <c r="B18612" s="102"/>
    </row>
    <row r="18613" spans="1:2">
      <c r="A18613" s="102"/>
      <c r="B18613" s="102"/>
    </row>
    <row r="18614" spans="1:2">
      <c r="A18614" s="102"/>
      <c r="B18614" s="102"/>
    </row>
    <row r="18615" spans="1:2">
      <c r="A18615" s="102"/>
      <c r="B18615" s="102"/>
    </row>
    <row r="18616" spans="1:2">
      <c r="A18616" s="102"/>
      <c r="B18616" s="102"/>
    </row>
    <row r="18617" spans="1:2">
      <c r="A18617" s="102"/>
      <c r="B18617" s="102"/>
    </row>
    <row r="18618" spans="1:2">
      <c r="A18618" s="102"/>
      <c r="B18618" s="102"/>
    </row>
    <row r="18619" spans="1:2">
      <c r="A18619" s="102"/>
      <c r="B18619" s="102"/>
    </row>
    <row r="18620" spans="1:2">
      <c r="A18620" s="102"/>
      <c r="B18620" s="102"/>
    </row>
    <row r="18621" spans="1:2">
      <c r="A18621" s="102"/>
      <c r="B18621" s="102"/>
    </row>
    <row r="18622" spans="1:2">
      <c r="A18622" s="102"/>
      <c r="B18622" s="102"/>
    </row>
    <row r="18623" spans="1:2">
      <c r="A18623" s="102"/>
      <c r="B18623" s="102"/>
    </row>
    <row r="18624" spans="1:2">
      <c r="A18624" s="102"/>
      <c r="B18624" s="102"/>
    </row>
    <row r="18625" spans="1:2">
      <c r="A18625" s="102"/>
      <c r="B18625" s="102"/>
    </row>
    <row r="18626" spans="1:2">
      <c r="A18626" s="102"/>
      <c r="B18626" s="102"/>
    </row>
    <row r="18627" spans="1:2">
      <c r="A18627" s="102"/>
      <c r="B18627" s="102"/>
    </row>
    <row r="18628" spans="1:2">
      <c r="A18628" s="102"/>
      <c r="B18628" s="102"/>
    </row>
    <row r="18629" spans="1:2">
      <c r="A18629" s="102"/>
      <c r="B18629" s="102"/>
    </row>
    <row r="18630" spans="1:2">
      <c r="A18630" s="102"/>
      <c r="B18630" s="102"/>
    </row>
    <row r="18631" spans="1:2">
      <c r="A18631" s="102"/>
      <c r="B18631" s="102"/>
    </row>
    <row r="18632" spans="1:2">
      <c r="A18632" s="102"/>
      <c r="B18632" s="102"/>
    </row>
    <row r="18633" spans="1:2">
      <c r="A18633" s="102"/>
      <c r="B18633" s="102"/>
    </row>
    <row r="18634" spans="1:2">
      <c r="A18634" s="102"/>
      <c r="B18634" s="102"/>
    </row>
    <row r="18635" spans="1:2">
      <c r="A18635" s="102"/>
      <c r="B18635" s="102"/>
    </row>
    <row r="18636" spans="1:2">
      <c r="A18636" s="102"/>
      <c r="B18636" s="102"/>
    </row>
    <row r="18637" spans="1:2">
      <c r="A18637" s="102"/>
      <c r="B18637" s="102"/>
    </row>
    <row r="18638" spans="1:2">
      <c r="A18638" s="102"/>
      <c r="B18638" s="102"/>
    </row>
    <row r="18639" spans="1:2">
      <c r="A18639" s="102"/>
      <c r="B18639" s="102"/>
    </row>
    <row r="18640" spans="1:2">
      <c r="A18640" s="102"/>
      <c r="B18640" s="102"/>
    </row>
    <row r="18641" spans="1:2">
      <c r="A18641" s="102"/>
      <c r="B18641" s="102"/>
    </row>
    <row r="18642" spans="1:2">
      <c r="A18642" s="102"/>
      <c r="B18642" s="102"/>
    </row>
    <row r="18643" spans="1:2">
      <c r="A18643" s="102"/>
      <c r="B18643" s="102"/>
    </row>
    <row r="18644" spans="1:2">
      <c r="A18644" s="102"/>
      <c r="B18644" s="102"/>
    </row>
    <row r="18645" spans="1:2">
      <c r="A18645" s="102"/>
      <c r="B18645" s="102"/>
    </row>
    <row r="18646" spans="1:2">
      <c r="A18646" s="102"/>
      <c r="B18646" s="102"/>
    </row>
    <row r="18647" spans="1:2">
      <c r="A18647" s="102"/>
      <c r="B18647" s="102"/>
    </row>
    <row r="18648" spans="1:2">
      <c r="A18648" s="102"/>
      <c r="B18648" s="102"/>
    </row>
    <row r="18649" spans="1:2">
      <c r="A18649" s="102"/>
      <c r="B18649" s="102"/>
    </row>
    <row r="18650" spans="1:2">
      <c r="A18650" s="102"/>
      <c r="B18650" s="102"/>
    </row>
    <row r="18651" spans="1:2">
      <c r="A18651" s="102"/>
      <c r="B18651" s="102"/>
    </row>
    <row r="18652" spans="1:2">
      <c r="A18652" s="102"/>
      <c r="B18652" s="102"/>
    </row>
    <row r="18653" spans="1:2">
      <c r="A18653" s="102"/>
      <c r="B18653" s="102"/>
    </row>
    <row r="18654" spans="1:2">
      <c r="A18654" s="102"/>
      <c r="B18654" s="102"/>
    </row>
    <row r="18655" spans="1:2">
      <c r="A18655" s="102"/>
      <c r="B18655" s="102"/>
    </row>
    <row r="18656" spans="1:2">
      <c r="A18656" s="102"/>
      <c r="B18656" s="102"/>
    </row>
    <row r="18657" spans="1:2">
      <c r="A18657" s="102"/>
      <c r="B18657" s="102"/>
    </row>
    <row r="18658" spans="1:2">
      <c r="A18658" s="102"/>
      <c r="B18658" s="102"/>
    </row>
    <row r="18659" spans="1:2">
      <c r="A18659" s="102"/>
      <c r="B18659" s="102"/>
    </row>
    <row r="18660" spans="1:2">
      <c r="A18660" s="102"/>
      <c r="B18660" s="102"/>
    </row>
    <row r="18661" spans="1:2">
      <c r="A18661" s="102"/>
      <c r="B18661" s="102"/>
    </row>
    <row r="18662" spans="1:2">
      <c r="A18662" s="102"/>
      <c r="B18662" s="102"/>
    </row>
    <row r="18663" spans="1:2">
      <c r="A18663" s="102"/>
      <c r="B18663" s="102"/>
    </row>
    <row r="18664" spans="1:2">
      <c r="A18664" s="102"/>
      <c r="B18664" s="102"/>
    </row>
    <row r="18665" spans="1:2">
      <c r="A18665" s="102"/>
      <c r="B18665" s="102"/>
    </row>
    <row r="18666" spans="1:2">
      <c r="A18666" s="102"/>
      <c r="B18666" s="102"/>
    </row>
    <row r="18667" spans="1:2">
      <c r="A18667" s="102"/>
      <c r="B18667" s="102"/>
    </row>
    <row r="18668" spans="1:2">
      <c r="A18668" s="102"/>
      <c r="B18668" s="102"/>
    </row>
    <row r="18669" spans="1:2">
      <c r="A18669" s="102"/>
      <c r="B18669" s="102"/>
    </row>
    <row r="18670" spans="1:2">
      <c r="A18670" s="102"/>
      <c r="B18670" s="102"/>
    </row>
    <row r="18671" spans="1:2">
      <c r="A18671" s="102"/>
      <c r="B18671" s="102"/>
    </row>
    <row r="18672" spans="1:2">
      <c r="A18672" s="102"/>
      <c r="B18672" s="102"/>
    </row>
    <row r="18673" spans="1:2">
      <c r="A18673" s="102"/>
      <c r="B18673" s="102"/>
    </row>
    <row r="18674" spans="1:2">
      <c r="A18674" s="102"/>
      <c r="B18674" s="102"/>
    </row>
    <row r="18675" spans="1:2">
      <c r="A18675" s="102"/>
      <c r="B18675" s="102"/>
    </row>
    <row r="18676" spans="1:2">
      <c r="A18676" s="102"/>
      <c r="B18676" s="102"/>
    </row>
    <row r="18677" spans="1:2">
      <c r="A18677" s="102"/>
      <c r="B18677" s="102"/>
    </row>
    <row r="18678" spans="1:2">
      <c r="A18678" s="102"/>
      <c r="B18678" s="102"/>
    </row>
    <row r="18679" spans="1:2">
      <c r="A18679" s="102"/>
      <c r="B18679" s="102"/>
    </row>
    <row r="18680" spans="1:2">
      <c r="A18680" s="102"/>
      <c r="B18680" s="102"/>
    </row>
    <row r="18681" spans="1:2">
      <c r="A18681" s="102"/>
      <c r="B18681" s="102"/>
    </row>
    <row r="18682" spans="1:2">
      <c r="A18682" s="102"/>
      <c r="B18682" s="102"/>
    </row>
    <row r="18683" spans="1:2">
      <c r="A18683" s="102"/>
      <c r="B18683" s="102"/>
    </row>
    <row r="18684" spans="1:2">
      <c r="A18684" s="102"/>
      <c r="B18684" s="102"/>
    </row>
    <row r="18685" spans="1:2">
      <c r="A18685" s="102"/>
      <c r="B18685" s="102"/>
    </row>
    <row r="18686" spans="1:2">
      <c r="A18686" s="102"/>
      <c r="B18686" s="102"/>
    </row>
    <row r="18687" spans="1:2">
      <c r="A18687" s="102"/>
      <c r="B18687" s="102"/>
    </row>
    <row r="18688" spans="1:2">
      <c r="A18688" s="102"/>
      <c r="B18688" s="102"/>
    </row>
    <row r="18689" spans="1:2">
      <c r="A18689" s="102"/>
      <c r="B18689" s="102"/>
    </row>
    <row r="18690" spans="1:2">
      <c r="A18690" s="102"/>
      <c r="B18690" s="102"/>
    </row>
    <row r="18691" spans="1:2">
      <c r="A18691" s="102"/>
      <c r="B18691" s="102"/>
    </row>
    <row r="18692" spans="1:2">
      <c r="A18692" s="102"/>
      <c r="B18692" s="102"/>
    </row>
    <row r="18693" spans="1:2">
      <c r="A18693" s="102"/>
      <c r="B18693" s="102"/>
    </row>
    <row r="18694" spans="1:2">
      <c r="A18694" s="102"/>
      <c r="B18694" s="102"/>
    </row>
    <row r="18695" spans="1:2">
      <c r="A18695" s="102"/>
      <c r="B18695" s="102"/>
    </row>
    <row r="18696" spans="1:2">
      <c r="A18696" s="102"/>
      <c r="B18696" s="102"/>
    </row>
    <row r="18697" spans="1:2">
      <c r="A18697" s="102"/>
      <c r="B18697" s="102"/>
    </row>
    <row r="18698" spans="1:2">
      <c r="A18698" s="102"/>
      <c r="B18698" s="102"/>
    </row>
    <row r="18699" spans="1:2">
      <c r="A18699" s="102"/>
      <c r="B18699" s="102"/>
    </row>
    <row r="18700" spans="1:2">
      <c r="A18700" s="102"/>
      <c r="B18700" s="102"/>
    </row>
    <row r="18701" spans="1:2">
      <c r="A18701" s="102"/>
      <c r="B18701" s="102"/>
    </row>
    <row r="18702" spans="1:2">
      <c r="A18702" s="102"/>
      <c r="B18702" s="102"/>
    </row>
    <row r="18703" spans="1:2">
      <c r="A18703" s="102"/>
      <c r="B18703" s="102"/>
    </row>
    <row r="18704" spans="1:2">
      <c r="A18704" s="102"/>
      <c r="B18704" s="102"/>
    </row>
    <row r="18705" spans="1:2">
      <c r="A18705" s="102"/>
      <c r="B18705" s="102"/>
    </row>
    <row r="18706" spans="1:2">
      <c r="A18706" s="102"/>
      <c r="B18706" s="102"/>
    </row>
    <row r="18707" spans="1:2">
      <c r="A18707" s="102"/>
      <c r="B18707" s="102"/>
    </row>
    <row r="18708" spans="1:2">
      <c r="A18708" s="102"/>
      <c r="B18708" s="102"/>
    </row>
    <row r="18709" spans="1:2">
      <c r="A18709" s="102"/>
      <c r="B18709" s="102"/>
    </row>
    <row r="18710" spans="1:2">
      <c r="A18710" s="102"/>
      <c r="B18710" s="102"/>
    </row>
    <row r="18711" spans="1:2">
      <c r="A18711" s="102"/>
      <c r="B18711" s="102"/>
    </row>
    <row r="18712" spans="1:2">
      <c r="A18712" s="102"/>
      <c r="B18712" s="102"/>
    </row>
    <row r="18713" spans="1:2">
      <c r="A18713" s="102"/>
      <c r="B18713" s="102"/>
    </row>
    <row r="18714" spans="1:2">
      <c r="A18714" s="102"/>
      <c r="B18714" s="102"/>
    </row>
    <row r="18715" spans="1:2">
      <c r="A18715" s="102"/>
      <c r="B18715" s="102"/>
    </row>
    <row r="18716" spans="1:2">
      <c r="A18716" s="102"/>
      <c r="B18716" s="102"/>
    </row>
    <row r="18717" spans="1:2">
      <c r="A18717" s="102"/>
      <c r="B18717" s="102"/>
    </row>
    <row r="18718" spans="1:2">
      <c r="A18718" s="102"/>
      <c r="B18718" s="102"/>
    </row>
    <row r="18719" spans="1:2">
      <c r="A18719" s="102"/>
      <c r="B18719" s="102"/>
    </row>
    <row r="18720" spans="1:2">
      <c r="A18720" s="102"/>
      <c r="B18720" s="102"/>
    </row>
    <row r="18721" spans="1:2">
      <c r="A18721" s="102"/>
      <c r="B18721" s="102"/>
    </row>
    <row r="18722" spans="1:2">
      <c r="A18722" s="102"/>
      <c r="B18722" s="102"/>
    </row>
    <row r="18723" spans="1:2">
      <c r="A18723" s="102"/>
      <c r="B18723" s="102"/>
    </row>
    <row r="18724" spans="1:2">
      <c r="A18724" s="102"/>
      <c r="B18724" s="102"/>
    </row>
    <row r="18725" spans="1:2">
      <c r="A18725" s="102"/>
      <c r="B18725" s="102"/>
    </row>
    <row r="18726" spans="1:2">
      <c r="A18726" s="102"/>
      <c r="B18726" s="102"/>
    </row>
    <row r="18727" spans="1:2">
      <c r="A18727" s="102"/>
      <c r="B18727" s="102"/>
    </row>
    <row r="18728" spans="1:2">
      <c r="A18728" s="102"/>
      <c r="B18728" s="102"/>
    </row>
    <row r="18729" spans="1:2">
      <c r="A18729" s="102"/>
      <c r="B18729" s="102"/>
    </row>
    <row r="18730" spans="1:2">
      <c r="A18730" s="102"/>
      <c r="B18730" s="102"/>
    </row>
    <row r="18731" spans="1:2">
      <c r="A18731" s="102"/>
      <c r="B18731" s="102"/>
    </row>
    <row r="18732" spans="1:2">
      <c r="A18732" s="102"/>
      <c r="B18732" s="102"/>
    </row>
    <row r="18733" spans="1:2">
      <c r="A18733" s="102"/>
      <c r="B18733" s="102"/>
    </row>
    <row r="18734" spans="1:2">
      <c r="A18734" s="102"/>
      <c r="B18734" s="102"/>
    </row>
    <row r="18735" spans="1:2">
      <c r="A18735" s="102"/>
      <c r="B18735" s="102"/>
    </row>
    <row r="18736" spans="1:2">
      <c r="A18736" s="102"/>
      <c r="B18736" s="102"/>
    </row>
    <row r="18737" spans="1:2">
      <c r="A18737" s="102"/>
      <c r="B18737" s="102"/>
    </row>
    <row r="18738" spans="1:2">
      <c r="A18738" s="102"/>
      <c r="B18738" s="102"/>
    </row>
    <row r="18739" spans="1:2">
      <c r="A18739" s="102"/>
      <c r="B18739" s="102"/>
    </row>
    <row r="18740" spans="1:2">
      <c r="A18740" s="102"/>
      <c r="B18740" s="102"/>
    </row>
    <row r="18741" spans="1:2">
      <c r="A18741" s="102"/>
      <c r="B18741" s="102"/>
    </row>
    <row r="18742" spans="1:2">
      <c r="A18742" s="102"/>
      <c r="B18742" s="102"/>
    </row>
    <row r="18743" spans="1:2">
      <c r="A18743" s="102"/>
      <c r="B18743" s="102"/>
    </row>
    <row r="18744" spans="1:2">
      <c r="A18744" s="102"/>
      <c r="B18744" s="102"/>
    </row>
    <row r="18745" spans="1:2">
      <c r="A18745" s="102"/>
      <c r="B18745" s="102"/>
    </row>
    <row r="18746" spans="1:2">
      <c r="A18746" s="102"/>
      <c r="B18746" s="102"/>
    </row>
    <row r="18747" spans="1:2">
      <c r="A18747" s="102"/>
      <c r="B18747" s="102"/>
    </row>
    <row r="18748" spans="1:2">
      <c r="A18748" s="102"/>
      <c r="B18748" s="102"/>
    </row>
    <row r="18749" spans="1:2">
      <c r="A18749" s="102"/>
      <c r="B18749" s="102"/>
    </row>
    <row r="18750" spans="1:2">
      <c r="A18750" s="102"/>
      <c r="B18750" s="102"/>
    </row>
    <row r="18751" spans="1:2">
      <c r="A18751" s="102"/>
      <c r="B18751" s="102"/>
    </row>
    <row r="18752" spans="1:2">
      <c r="A18752" s="102"/>
      <c r="B18752" s="102"/>
    </row>
    <row r="18753" spans="1:2">
      <c r="A18753" s="102"/>
      <c r="B18753" s="102"/>
    </row>
    <row r="18754" spans="1:2">
      <c r="A18754" s="102"/>
      <c r="B18754" s="102"/>
    </row>
    <row r="18755" spans="1:2">
      <c r="A18755" s="102"/>
      <c r="B18755" s="102"/>
    </row>
    <row r="18756" spans="1:2">
      <c r="A18756" s="102"/>
      <c r="B18756" s="102"/>
    </row>
    <row r="18757" spans="1:2">
      <c r="A18757" s="102"/>
      <c r="B18757" s="102"/>
    </row>
    <row r="18758" spans="1:2">
      <c r="A18758" s="102"/>
      <c r="B18758" s="102"/>
    </row>
    <row r="18759" spans="1:2">
      <c r="A18759" s="102"/>
      <c r="B18759" s="102"/>
    </row>
    <row r="18760" spans="1:2">
      <c r="A18760" s="102"/>
      <c r="B18760" s="102"/>
    </row>
    <row r="18761" spans="1:2">
      <c r="A18761" s="102"/>
      <c r="B18761" s="102"/>
    </row>
    <row r="18762" spans="1:2">
      <c r="A18762" s="102"/>
      <c r="B18762" s="102"/>
    </row>
    <row r="18763" spans="1:2">
      <c r="A18763" s="102"/>
      <c r="B18763" s="102"/>
    </row>
    <row r="18764" spans="1:2">
      <c r="A18764" s="102"/>
      <c r="B18764" s="102"/>
    </row>
    <row r="18765" spans="1:2">
      <c r="A18765" s="102"/>
      <c r="B18765" s="102"/>
    </row>
    <row r="18766" spans="1:2">
      <c r="A18766" s="102"/>
      <c r="B18766" s="102"/>
    </row>
    <row r="18767" spans="1:2">
      <c r="A18767" s="102"/>
      <c r="B18767" s="102"/>
    </row>
    <row r="18768" spans="1:2">
      <c r="A18768" s="102"/>
      <c r="B18768" s="102"/>
    </row>
    <row r="18769" spans="1:2">
      <c r="A18769" s="102"/>
      <c r="B18769" s="102"/>
    </row>
    <row r="18770" spans="1:2">
      <c r="A18770" s="102"/>
      <c r="B18770" s="102"/>
    </row>
    <row r="18771" spans="1:2">
      <c r="A18771" s="102"/>
      <c r="B18771" s="102"/>
    </row>
    <row r="18772" spans="1:2">
      <c r="A18772" s="102"/>
      <c r="B18772" s="102"/>
    </row>
    <row r="18773" spans="1:2">
      <c r="A18773" s="102"/>
      <c r="B18773" s="102"/>
    </row>
    <row r="18774" spans="1:2">
      <c r="A18774" s="102"/>
      <c r="B18774" s="102"/>
    </row>
    <row r="18775" spans="1:2">
      <c r="A18775" s="102"/>
      <c r="B18775" s="102"/>
    </row>
    <row r="18776" spans="1:2">
      <c r="A18776" s="102"/>
      <c r="B18776" s="102"/>
    </row>
    <row r="18777" spans="1:2">
      <c r="A18777" s="102"/>
      <c r="B18777" s="102"/>
    </row>
    <row r="18778" spans="1:2">
      <c r="A18778" s="102"/>
      <c r="B18778" s="102"/>
    </row>
    <row r="18779" spans="1:2">
      <c r="A18779" s="102"/>
      <c r="B18779" s="102"/>
    </row>
    <row r="18780" spans="1:2">
      <c r="A18780" s="102"/>
      <c r="B18780" s="102"/>
    </row>
    <row r="18781" spans="1:2">
      <c r="A18781" s="102"/>
      <c r="B18781" s="102"/>
    </row>
    <row r="18782" spans="1:2">
      <c r="A18782" s="102"/>
      <c r="B18782" s="102"/>
    </row>
    <row r="18783" spans="1:2">
      <c r="A18783" s="102"/>
      <c r="B18783" s="102"/>
    </row>
    <row r="18784" spans="1:2">
      <c r="A18784" s="102"/>
      <c r="B18784" s="102"/>
    </row>
    <row r="18785" spans="1:2">
      <c r="A18785" s="102"/>
      <c r="B18785" s="102"/>
    </row>
    <row r="18786" spans="1:2">
      <c r="A18786" s="102"/>
      <c r="B18786" s="102"/>
    </row>
    <row r="18787" spans="1:2">
      <c r="A18787" s="102"/>
      <c r="B18787" s="102"/>
    </row>
    <row r="18788" spans="1:2">
      <c r="A18788" s="102"/>
      <c r="B18788" s="102"/>
    </row>
    <row r="18789" spans="1:2">
      <c r="A18789" s="102"/>
      <c r="B18789" s="102"/>
    </row>
    <row r="18790" spans="1:2">
      <c r="A18790" s="102"/>
      <c r="B18790" s="102"/>
    </row>
    <row r="18791" spans="1:2">
      <c r="A18791" s="102"/>
      <c r="B18791" s="102"/>
    </row>
    <row r="18792" spans="1:2">
      <c r="A18792" s="102"/>
      <c r="B18792" s="102"/>
    </row>
    <row r="18793" spans="1:2">
      <c r="A18793" s="102"/>
      <c r="B18793" s="102"/>
    </row>
    <row r="18794" spans="1:2">
      <c r="A18794" s="102"/>
      <c r="B18794" s="102"/>
    </row>
    <row r="18795" spans="1:2">
      <c r="A18795" s="102"/>
      <c r="B18795" s="102"/>
    </row>
    <row r="18796" spans="1:2">
      <c r="A18796" s="102"/>
      <c r="B18796" s="102"/>
    </row>
    <row r="18797" spans="1:2">
      <c r="A18797" s="102"/>
      <c r="B18797" s="102"/>
    </row>
    <row r="18798" spans="1:2">
      <c r="A18798" s="102"/>
      <c r="B18798" s="102"/>
    </row>
    <row r="18799" spans="1:2">
      <c r="A18799" s="102"/>
      <c r="B18799" s="102"/>
    </row>
    <row r="18800" spans="1:2">
      <c r="A18800" s="102"/>
      <c r="B18800" s="102"/>
    </row>
    <row r="18801" spans="1:2">
      <c r="A18801" s="102"/>
      <c r="B18801" s="102"/>
    </row>
    <row r="18802" spans="1:2">
      <c r="A18802" s="102"/>
      <c r="B18802" s="102"/>
    </row>
    <row r="18803" spans="1:2">
      <c r="A18803" s="102"/>
      <c r="B18803" s="102"/>
    </row>
    <row r="18804" spans="1:2">
      <c r="A18804" s="102"/>
      <c r="B18804" s="102"/>
    </row>
    <row r="18805" spans="1:2">
      <c r="A18805" s="102"/>
      <c r="B18805" s="102"/>
    </row>
    <row r="18806" spans="1:2">
      <c r="A18806" s="102"/>
      <c r="B18806" s="102"/>
    </row>
    <row r="18807" spans="1:2">
      <c r="A18807" s="102"/>
      <c r="B18807" s="102"/>
    </row>
    <row r="18808" spans="1:2">
      <c r="A18808" s="102"/>
      <c r="B18808" s="102"/>
    </row>
    <row r="18809" spans="1:2">
      <c r="A18809" s="102"/>
      <c r="B18809" s="102"/>
    </row>
    <row r="18810" spans="1:2">
      <c r="A18810" s="102"/>
      <c r="B18810" s="102"/>
    </row>
    <row r="18811" spans="1:2">
      <c r="A18811" s="102"/>
      <c r="B18811" s="102"/>
    </row>
    <row r="18812" spans="1:2">
      <c r="A18812" s="102"/>
      <c r="B18812" s="102"/>
    </row>
    <row r="18813" spans="1:2">
      <c r="A18813" s="102"/>
      <c r="B18813" s="102"/>
    </row>
    <row r="18814" spans="1:2">
      <c r="A18814" s="102"/>
      <c r="B18814" s="102"/>
    </row>
    <row r="18815" spans="1:2">
      <c r="A18815" s="102"/>
      <c r="B18815" s="102"/>
    </row>
    <row r="18816" spans="1:2">
      <c r="A18816" s="102"/>
      <c r="B18816" s="102"/>
    </row>
    <row r="18817" spans="1:2">
      <c r="A18817" s="102"/>
      <c r="B18817" s="102"/>
    </row>
    <row r="18818" spans="1:2">
      <c r="A18818" s="102"/>
      <c r="B18818" s="102"/>
    </row>
    <row r="18819" spans="1:2">
      <c r="A18819" s="102"/>
      <c r="B18819" s="102"/>
    </row>
    <row r="18820" spans="1:2">
      <c r="A18820" s="102"/>
      <c r="B18820" s="102"/>
    </row>
    <row r="18821" spans="1:2">
      <c r="A18821" s="102"/>
      <c r="B18821" s="102"/>
    </row>
    <row r="18822" spans="1:2">
      <c r="A18822" s="102"/>
      <c r="B18822" s="102"/>
    </row>
    <row r="18823" spans="1:2">
      <c r="A18823" s="102"/>
      <c r="B18823" s="102"/>
    </row>
    <row r="18824" spans="1:2">
      <c r="A18824" s="102"/>
      <c r="B18824" s="102"/>
    </row>
    <row r="18825" spans="1:2">
      <c r="A18825" s="102"/>
      <c r="B18825" s="102"/>
    </row>
    <row r="18826" spans="1:2">
      <c r="A18826" s="102"/>
      <c r="B18826" s="102"/>
    </row>
    <row r="18827" spans="1:2">
      <c r="A18827" s="102"/>
      <c r="B18827" s="102"/>
    </row>
    <row r="18828" spans="1:2">
      <c r="A18828" s="102"/>
      <c r="B18828" s="102"/>
    </row>
    <row r="18829" spans="1:2">
      <c r="A18829" s="102"/>
      <c r="B18829" s="102"/>
    </row>
    <row r="18830" spans="1:2">
      <c r="A18830" s="102"/>
      <c r="B18830" s="102"/>
    </row>
    <row r="18831" spans="1:2">
      <c r="A18831" s="102"/>
      <c r="B18831" s="102"/>
    </row>
    <row r="18832" spans="1:2">
      <c r="A18832" s="102"/>
      <c r="B18832" s="102"/>
    </row>
    <row r="18833" spans="1:2">
      <c r="A18833" s="102"/>
      <c r="B18833" s="102"/>
    </row>
    <row r="18834" spans="1:2">
      <c r="A18834" s="102"/>
      <c r="B18834" s="102"/>
    </row>
    <row r="18835" spans="1:2">
      <c r="A18835" s="102"/>
      <c r="B18835" s="102"/>
    </row>
    <row r="18836" spans="1:2">
      <c r="A18836" s="102"/>
      <c r="B18836" s="102"/>
    </row>
    <row r="18837" spans="1:2">
      <c r="A18837" s="102"/>
      <c r="B18837" s="102"/>
    </row>
    <row r="18838" spans="1:2">
      <c r="A18838" s="102"/>
      <c r="B18838" s="102"/>
    </row>
    <row r="18839" spans="1:2">
      <c r="A18839" s="102"/>
      <c r="B18839" s="102"/>
    </row>
    <row r="18840" spans="1:2">
      <c r="A18840" s="102"/>
      <c r="B18840" s="102"/>
    </row>
    <row r="18841" spans="1:2">
      <c r="A18841" s="102"/>
      <c r="B18841" s="102"/>
    </row>
    <row r="18842" spans="1:2">
      <c r="A18842" s="102"/>
      <c r="B18842" s="102"/>
    </row>
    <row r="18843" spans="1:2">
      <c r="A18843" s="102"/>
      <c r="B18843" s="102"/>
    </row>
    <row r="18844" spans="1:2">
      <c r="A18844" s="102"/>
      <c r="B18844" s="102"/>
    </row>
    <row r="18845" spans="1:2">
      <c r="A18845" s="102"/>
      <c r="B18845" s="102"/>
    </row>
    <row r="18846" spans="1:2">
      <c r="A18846" s="102"/>
      <c r="B18846" s="102"/>
    </row>
    <row r="18847" spans="1:2">
      <c r="A18847" s="102"/>
      <c r="B18847" s="102"/>
    </row>
    <row r="18848" spans="1:2">
      <c r="A18848" s="102"/>
      <c r="B18848" s="102"/>
    </row>
    <row r="18849" spans="1:2">
      <c r="A18849" s="102"/>
      <c r="B18849" s="102"/>
    </row>
    <row r="18850" spans="1:2">
      <c r="A18850" s="102"/>
      <c r="B18850" s="102"/>
    </row>
    <row r="18851" spans="1:2">
      <c r="A18851" s="102"/>
      <c r="B18851" s="102"/>
    </row>
    <row r="18852" spans="1:2">
      <c r="A18852" s="102"/>
      <c r="B18852" s="102"/>
    </row>
    <row r="18853" spans="1:2">
      <c r="A18853" s="102"/>
      <c r="B18853" s="102"/>
    </row>
    <row r="18854" spans="1:2">
      <c r="A18854" s="102"/>
      <c r="B18854" s="102"/>
    </row>
    <row r="18855" spans="1:2">
      <c r="A18855" s="102"/>
      <c r="B18855" s="102"/>
    </row>
    <row r="18856" spans="1:2">
      <c r="A18856" s="102"/>
      <c r="B18856" s="102"/>
    </row>
    <row r="18857" spans="1:2">
      <c r="A18857" s="102"/>
      <c r="B18857" s="102"/>
    </row>
    <row r="18858" spans="1:2">
      <c r="A18858" s="102"/>
      <c r="B18858" s="102"/>
    </row>
    <row r="18859" spans="1:2">
      <c r="A18859" s="102"/>
      <c r="B18859" s="102"/>
    </row>
    <row r="18860" spans="1:2">
      <c r="A18860" s="102"/>
      <c r="B18860" s="102"/>
    </row>
    <row r="18861" spans="1:2">
      <c r="A18861" s="102"/>
      <c r="B18861" s="102"/>
    </row>
    <row r="18862" spans="1:2">
      <c r="A18862" s="102"/>
      <c r="B18862" s="102"/>
    </row>
    <row r="18863" spans="1:2">
      <c r="A18863" s="102"/>
      <c r="B18863" s="102"/>
    </row>
    <row r="18864" spans="1:2">
      <c r="A18864" s="102"/>
      <c r="B18864" s="102"/>
    </row>
    <row r="18865" spans="1:2">
      <c r="A18865" s="102"/>
      <c r="B18865" s="102"/>
    </row>
    <row r="18866" spans="1:2">
      <c r="A18866" s="102"/>
      <c r="B18866" s="102"/>
    </row>
    <row r="18867" spans="1:2">
      <c r="A18867" s="102"/>
      <c r="B18867" s="102"/>
    </row>
    <row r="18868" spans="1:2">
      <c r="A18868" s="102"/>
      <c r="B18868" s="102"/>
    </row>
    <row r="18869" spans="1:2">
      <c r="A18869" s="102"/>
      <c r="B18869" s="102"/>
    </row>
    <row r="18870" spans="1:2">
      <c r="A18870" s="102"/>
      <c r="B18870" s="102"/>
    </row>
    <row r="18871" spans="1:2">
      <c r="A18871" s="102"/>
      <c r="B18871" s="102"/>
    </row>
    <row r="18872" spans="1:2">
      <c r="A18872" s="102"/>
      <c r="B18872" s="102"/>
    </row>
    <row r="18873" spans="1:2">
      <c r="A18873" s="102"/>
      <c r="B18873" s="102"/>
    </row>
    <row r="18874" spans="1:2">
      <c r="A18874" s="102"/>
      <c r="B18874" s="102"/>
    </row>
    <row r="18875" spans="1:2">
      <c r="A18875" s="102"/>
      <c r="B18875" s="102"/>
    </row>
    <row r="18876" spans="1:2">
      <c r="A18876" s="102"/>
      <c r="B18876" s="102"/>
    </row>
    <row r="18877" spans="1:2">
      <c r="A18877" s="102"/>
      <c r="B18877" s="102"/>
    </row>
    <row r="18878" spans="1:2">
      <c r="A18878" s="102"/>
      <c r="B18878" s="102"/>
    </row>
    <row r="18879" spans="1:2">
      <c r="A18879" s="102"/>
      <c r="B18879" s="102"/>
    </row>
    <row r="18880" spans="1:2">
      <c r="A18880" s="102"/>
      <c r="B18880" s="102"/>
    </row>
    <row r="18881" spans="1:2">
      <c r="A18881" s="102"/>
      <c r="B18881" s="102"/>
    </row>
    <row r="18882" spans="1:2">
      <c r="A18882" s="102"/>
      <c r="B18882" s="102"/>
    </row>
    <row r="18883" spans="1:2">
      <c r="A18883" s="102"/>
      <c r="B18883" s="102"/>
    </row>
    <row r="18884" spans="1:2">
      <c r="A18884" s="102"/>
      <c r="B18884" s="102"/>
    </row>
    <row r="18885" spans="1:2">
      <c r="A18885" s="102"/>
      <c r="B18885" s="102"/>
    </row>
    <row r="18886" spans="1:2">
      <c r="A18886" s="102"/>
      <c r="B18886" s="102"/>
    </row>
    <row r="18887" spans="1:2">
      <c r="A18887" s="102"/>
      <c r="B18887" s="102"/>
    </row>
    <row r="18888" spans="1:2">
      <c r="A18888" s="102"/>
      <c r="B18888" s="102"/>
    </row>
    <row r="18889" spans="1:2">
      <c r="A18889" s="102"/>
      <c r="B18889" s="102"/>
    </row>
    <row r="18890" spans="1:2">
      <c r="A18890" s="102"/>
      <c r="B18890" s="102"/>
    </row>
    <row r="18891" spans="1:2">
      <c r="A18891" s="102"/>
      <c r="B18891" s="102"/>
    </row>
    <row r="18892" spans="1:2">
      <c r="A18892" s="102"/>
      <c r="B18892" s="102"/>
    </row>
    <row r="18893" spans="1:2">
      <c r="A18893" s="102"/>
      <c r="B18893" s="102"/>
    </row>
    <row r="18894" spans="1:2">
      <c r="A18894" s="102"/>
      <c r="B18894" s="102"/>
    </row>
    <row r="18895" spans="1:2">
      <c r="A18895" s="102"/>
      <c r="B18895" s="102"/>
    </row>
    <row r="18896" spans="1:2">
      <c r="A18896" s="102"/>
      <c r="B18896" s="102"/>
    </row>
    <row r="18897" spans="1:2">
      <c r="A18897" s="102"/>
      <c r="B18897" s="102"/>
    </row>
    <row r="18898" spans="1:2">
      <c r="A18898" s="102"/>
      <c r="B18898" s="102"/>
    </row>
    <row r="18899" spans="1:2">
      <c r="A18899" s="102"/>
      <c r="B18899" s="102"/>
    </row>
    <row r="18900" spans="1:2">
      <c r="A18900" s="102"/>
      <c r="B18900" s="102"/>
    </row>
    <row r="18901" spans="1:2">
      <c r="A18901" s="102"/>
      <c r="B18901" s="102"/>
    </row>
    <row r="18902" spans="1:2">
      <c r="A18902" s="102"/>
      <c r="B18902" s="102"/>
    </row>
    <row r="18903" spans="1:2">
      <c r="A18903" s="102"/>
      <c r="B18903" s="102"/>
    </row>
    <row r="18904" spans="1:2">
      <c r="A18904" s="102"/>
      <c r="B18904" s="102"/>
    </row>
    <row r="18905" spans="1:2">
      <c r="A18905" s="102"/>
      <c r="B18905" s="102"/>
    </row>
    <row r="18906" spans="1:2">
      <c r="A18906" s="102"/>
      <c r="B18906" s="102"/>
    </row>
    <row r="18907" spans="1:2">
      <c r="A18907" s="102"/>
      <c r="B18907" s="102"/>
    </row>
    <row r="18908" spans="1:2">
      <c r="A18908" s="102"/>
      <c r="B18908" s="102"/>
    </row>
    <row r="18909" spans="1:2">
      <c r="A18909" s="102"/>
      <c r="B18909" s="102"/>
    </row>
    <row r="18910" spans="1:2">
      <c r="A18910" s="102"/>
      <c r="B18910" s="102"/>
    </row>
    <row r="18911" spans="1:2">
      <c r="A18911" s="102"/>
      <c r="B18911" s="102"/>
    </row>
    <row r="18912" spans="1:2">
      <c r="A18912" s="102"/>
      <c r="B18912" s="102"/>
    </row>
    <row r="18913" spans="1:2">
      <c r="A18913" s="102"/>
      <c r="B18913" s="102"/>
    </row>
    <row r="18914" spans="1:2">
      <c r="A18914" s="102"/>
      <c r="B18914" s="102"/>
    </row>
    <row r="18915" spans="1:2">
      <c r="A18915" s="102"/>
      <c r="B18915" s="102"/>
    </row>
    <row r="18916" spans="1:2">
      <c r="A18916" s="102"/>
      <c r="B18916" s="102"/>
    </row>
    <row r="18917" spans="1:2">
      <c r="A18917" s="102"/>
      <c r="B18917" s="102"/>
    </row>
    <row r="18918" spans="1:2">
      <c r="A18918" s="102"/>
      <c r="B18918" s="102"/>
    </row>
    <row r="18919" spans="1:2">
      <c r="A18919" s="102"/>
      <c r="B18919" s="102"/>
    </row>
    <row r="18920" spans="1:2">
      <c r="A18920" s="102"/>
      <c r="B18920" s="102"/>
    </row>
    <row r="18921" spans="1:2">
      <c r="A18921" s="102"/>
      <c r="B18921" s="102"/>
    </row>
    <row r="18922" spans="1:2">
      <c r="A18922" s="102"/>
      <c r="B18922" s="102"/>
    </row>
    <row r="18923" spans="1:2">
      <c r="A18923" s="102"/>
      <c r="B18923" s="102"/>
    </row>
    <row r="18924" spans="1:2">
      <c r="A18924" s="102"/>
      <c r="B18924" s="102"/>
    </row>
    <row r="18925" spans="1:2">
      <c r="A18925" s="102"/>
      <c r="B18925" s="102"/>
    </row>
    <row r="18926" spans="1:2">
      <c r="A18926" s="102"/>
      <c r="B18926" s="102"/>
    </row>
    <row r="18927" spans="1:2">
      <c r="A18927" s="102"/>
      <c r="B18927" s="102"/>
    </row>
    <row r="18928" spans="1:2">
      <c r="A18928" s="102"/>
      <c r="B18928" s="102"/>
    </row>
    <row r="18929" spans="1:2">
      <c r="A18929" s="102"/>
      <c r="B18929" s="102"/>
    </row>
    <row r="18930" spans="1:2">
      <c r="A18930" s="102"/>
      <c r="B18930" s="102"/>
    </row>
    <row r="18931" spans="1:2">
      <c r="A18931" s="102"/>
      <c r="B18931" s="102"/>
    </row>
    <row r="18932" spans="1:2">
      <c r="A18932" s="102"/>
      <c r="B18932" s="102"/>
    </row>
    <row r="18933" spans="1:2">
      <c r="A18933" s="102"/>
      <c r="B18933" s="102"/>
    </row>
    <row r="18934" spans="1:2">
      <c r="A18934" s="102"/>
      <c r="B18934" s="102"/>
    </row>
    <row r="18935" spans="1:2">
      <c r="A18935" s="102"/>
      <c r="B18935" s="102"/>
    </row>
    <row r="18936" spans="1:2">
      <c r="A18936" s="102"/>
      <c r="B18936" s="102"/>
    </row>
    <row r="18937" spans="1:2">
      <c r="A18937" s="102"/>
      <c r="B18937" s="102"/>
    </row>
    <row r="18938" spans="1:2">
      <c r="A18938" s="102"/>
      <c r="B18938" s="102"/>
    </row>
    <row r="18939" spans="1:2">
      <c r="A18939" s="102"/>
      <c r="B18939" s="102"/>
    </row>
    <row r="18940" spans="1:2">
      <c r="A18940" s="102"/>
      <c r="B18940" s="102"/>
    </row>
    <row r="18941" spans="1:2">
      <c r="A18941" s="102"/>
      <c r="B18941" s="102"/>
    </row>
    <row r="18942" spans="1:2">
      <c r="A18942" s="102"/>
      <c r="B18942" s="102"/>
    </row>
    <row r="18943" spans="1:2">
      <c r="A18943" s="102"/>
      <c r="B18943" s="102"/>
    </row>
    <row r="18944" spans="1:2">
      <c r="A18944" s="102"/>
      <c r="B18944" s="102"/>
    </row>
    <row r="18945" spans="1:2">
      <c r="A18945" s="102"/>
      <c r="B18945" s="102"/>
    </row>
    <row r="18946" spans="1:2">
      <c r="A18946" s="102"/>
      <c r="B18946" s="102"/>
    </row>
    <row r="18947" spans="1:2">
      <c r="A18947" s="102"/>
      <c r="B18947" s="102"/>
    </row>
    <row r="18948" spans="1:2">
      <c r="A18948" s="102"/>
      <c r="B18948" s="102"/>
    </row>
    <row r="18949" spans="1:2">
      <c r="A18949" s="102"/>
      <c r="B18949" s="102"/>
    </row>
    <row r="18950" spans="1:2">
      <c r="A18950" s="102"/>
      <c r="B18950" s="102"/>
    </row>
    <row r="18951" spans="1:2">
      <c r="A18951" s="102"/>
      <c r="B18951" s="102"/>
    </row>
    <row r="18952" spans="1:2">
      <c r="A18952" s="102"/>
      <c r="B18952" s="102"/>
    </row>
    <row r="18953" spans="1:2">
      <c r="A18953" s="102"/>
      <c r="B18953" s="102"/>
    </row>
    <row r="18954" spans="1:2">
      <c r="A18954" s="102"/>
      <c r="B18954" s="102"/>
    </row>
    <row r="18955" spans="1:2">
      <c r="A18955" s="102"/>
      <c r="B18955" s="102"/>
    </row>
    <row r="18956" spans="1:2">
      <c r="A18956" s="102"/>
      <c r="B18956" s="102"/>
    </row>
    <row r="18957" spans="1:2">
      <c r="A18957" s="102"/>
      <c r="B18957" s="102"/>
    </row>
    <row r="18958" spans="1:2">
      <c r="A18958" s="102"/>
      <c r="B18958" s="102"/>
    </row>
    <row r="18959" spans="1:2">
      <c r="A18959" s="102"/>
      <c r="B18959" s="102"/>
    </row>
    <row r="18960" spans="1:2">
      <c r="A18960" s="102"/>
      <c r="B18960" s="102"/>
    </row>
    <row r="18961" spans="1:2">
      <c r="A18961" s="102"/>
      <c r="B18961" s="102"/>
    </row>
    <row r="18962" spans="1:2">
      <c r="A18962" s="102"/>
      <c r="B18962" s="102"/>
    </row>
    <row r="18963" spans="1:2">
      <c r="A18963" s="102"/>
      <c r="B18963" s="102"/>
    </row>
    <row r="18964" spans="1:2">
      <c r="A18964" s="102"/>
      <c r="B18964" s="102"/>
    </row>
    <row r="18965" spans="1:2">
      <c r="A18965" s="102"/>
      <c r="B18965" s="102"/>
    </row>
    <row r="18966" spans="1:2">
      <c r="A18966" s="102"/>
      <c r="B18966" s="102"/>
    </row>
    <row r="18967" spans="1:2">
      <c r="A18967" s="102"/>
      <c r="B18967" s="102"/>
    </row>
    <row r="18968" spans="1:2">
      <c r="A18968" s="102"/>
      <c r="B18968" s="102"/>
    </row>
    <row r="18969" spans="1:2">
      <c r="A18969" s="102"/>
      <c r="B18969" s="102"/>
    </row>
    <row r="18970" spans="1:2">
      <c r="A18970" s="102"/>
      <c r="B18970" s="102"/>
    </row>
    <row r="18971" spans="1:2">
      <c r="A18971" s="102"/>
      <c r="B18971" s="102"/>
    </row>
    <row r="18972" spans="1:2">
      <c r="A18972" s="102"/>
      <c r="B18972" s="102"/>
    </row>
    <row r="18973" spans="1:2">
      <c r="A18973" s="102"/>
      <c r="B18973" s="102"/>
    </row>
    <row r="18974" spans="1:2">
      <c r="A18974" s="102"/>
      <c r="B18974" s="102"/>
    </row>
    <row r="18975" spans="1:2">
      <c r="A18975" s="102"/>
      <c r="B18975" s="102"/>
    </row>
    <row r="18976" spans="1:2">
      <c r="A18976" s="102"/>
      <c r="B18976" s="102"/>
    </row>
    <row r="18977" spans="1:2">
      <c r="A18977" s="102"/>
      <c r="B18977" s="102"/>
    </row>
    <row r="18978" spans="1:2">
      <c r="A18978" s="102"/>
      <c r="B18978" s="102"/>
    </row>
    <row r="18979" spans="1:2">
      <c r="A18979" s="102"/>
      <c r="B18979" s="102"/>
    </row>
    <row r="18980" spans="1:2">
      <c r="A18980" s="102"/>
      <c r="B18980" s="102"/>
    </row>
    <row r="18981" spans="1:2">
      <c r="A18981" s="102"/>
      <c r="B18981" s="102"/>
    </row>
    <row r="18982" spans="1:2">
      <c r="A18982" s="102"/>
      <c r="B18982" s="102"/>
    </row>
    <row r="18983" spans="1:2">
      <c r="A18983" s="102"/>
      <c r="B18983" s="102"/>
    </row>
    <row r="18984" spans="1:2">
      <c r="A18984" s="102"/>
      <c r="B18984" s="102"/>
    </row>
    <row r="18985" spans="1:2">
      <c r="A18985" s="102"/>
      <c r="B18985" s="102"/>
    </row>
    <row r="18986" spans="1:2">
      <c r="A18986" s="102"/>
      <c r="B18986" s="102"/>
    </row>
    <row r="18987" spans="1:2">
      <c r="A18987" s="102"/>
      <c r="B18987" s="102"/>
    </row>
    <row r="18988" spans="1:2">
      <c r="A18988" s="102"/>
      <c r="B18988" s="102"/>
    </row>
    <row r="18989" spans="1:2">
      <c r="A18989" s="102"/>
      <c r="B18989" s="102"/>
    </row>
    <row r="18990" spans="1:2">
      <c r="A18990" s="102"/>
      <c r="B18990" s="102"/>
    </row>
    <row r="18991" spans="1:2">
      <c r="A18991" s="102"/>
      <c r="B18991" s="102"/>
    </row>
    <row r="18992" spans="1:2">
      <c r="A18992" s="102"/>
      <c r="B18992" s="102"/>
    </row>
    <row r="18993" spans="1:2">
      <c r="A18993" s="102"/>
      <c r="B18993" s="102"/>
    </row>
    <row r="18994" spans="1:2">
      <c r="A18994" s="102"/>
      <c r="B18994" s="102"/>
    </row>
    <row r="18995" spans="1:2">
      <c r="A18995" s="102"/>
      <c r="B18995" s="102"/>
    </row>
    <row r="18996" spans="1:2">
      <c r="A18996" s="102"/>
      <c r="B18996" s="102"/>
    </row>
    <row r="18997" spans="1:2">
      <c r="A18997" s="102"/>
      <c r="B18997" s="102"/>
    </row>
    <row r="18998" spans="1:2">
      <c r="A18998" s="102"/>
      <c r="B18998" s="102"/>
    </row>
    <row r="18999" spans="1:2">
      <c r="A18999" s="102"/>
      <c r="B18999" s="102"/>
    </row>
    <row r="19000" spans="1:2">
      <c r="A19000" s="102"/>
      <c r="B19000" s="102"/>
    </row>
    <row r="19001" spans="1:2">
      <c r="A19001" s="102"/>
      <c r="B19001" s="102"/>
    </row>
    <row r="19002" spans="1:2">
      <c r="A19002" s="102"/>
      <c r="B19002" s="102"/>
    </row>
    <row r="19003" spans="1:2">
      <c r="A19003" s="102"/>
      <c r="B19003" s="102"/>
    </row>
    <row r="19004" spans="1:2">
      <c r="A19004" s="102"/>
      <c r="B19004" s="102"/>
    </row>
    <row r="19005" spans="1:2">
      <c r="A19005" s="102"/>
      <c r="B19005" s="102"/>
    </row>
    <row r="19006" spans="1:2">
      <c r="A19006" s="102"/>
      <c r="B19006" s="102"/>
    </row>
    <row r="19007" spans="1:2">
      <c r="A19007" s="102"/>
      <c r="B19007" s="102"/>
    </row>
    <row r="19008" spans="1:2">
      <c r="A19008" s="102"/>
      <c r="B19008" s="102"/>
    </row>
    <row r="19009" spans="1:2">
      <c r="A19009" s="102"/>
      <c r="B19009" s="102"/>
    </row>
    <row r="19010" spans="1:2">
      <c r="A19010" s="102"/>
      <c r="B19010" s="102"/>
    </row>
    <row r="19011" spans="1:2">
      <c r="A19011" s="102"/>
      <c r="B19011" s="102"/>
    </row>
    <row r="19012" spans="1:2">
      <c r="A19012" s="102"/>
      <c r="B19012" s="102"/>
    </row>
    <row r="19013" spans="1:2">
      <c r="A19013" s="102"/>
      <c r="B19013" s="102"/>
    </row>
    <row r="19014" spans="1:2">
      <c r="A19014" s="102"/>
      <c r="B19014" s="102"/>
    </row>
    <row r="19015" spans="1:2">
      <c r="A19015" s="102"/>
      <c r="B19015" s="102"/>
    </row>
    <row r="19016" spans="1:2">
      <c r="A19016" s="102"/>
      <c r="B19016" s="102"/>
    </row>
    <row r="19017" spans="1:2">
      <c r="A19017" s="102"/>
      <c r="B19017" s="102"/>
    </row>
    <row r="19018" spans="1:2">
      <c r="A19018" s="102"/>
      <c r="B19018" s="102"/>
    </row>
    <row r="19019" spans="1:2">
      <c r="A19019" s="102"/>
      <c r="B19019" s="102"/>
    </row>
    <row r="19020" spans="1:2">
      <c r="A19020" s="102"/>
      <c r="B19020" s="102"/>
    </row>
    <row r="19021" spans="1:2">
      <c r="A19021" s="102"/>
      <c r="B19021" s="102"/>
    </row>
    <row r="19022" spans="1:2">
      <c r="A19022" s="102"/>
      <c r="B19022" s="102"/>
    </row>
    <row r="19023" spans="1:2">
      <c r="A19023" s="102"/>
      <c r="B19023" s="102"/>
    </row>
    <row r="19024" spans="1:2">
      <c r="A19024" s="102"/>
      <c r="B19024" s="102"/>
    </row>
    <row r="19025" spans="1:2">
      <c r="A19025" s="102"/>
      <c r="B19025" s="102"/>
    </row>
    <row r="19026" spans="1:2">
      <c r="A19026" s="102"/>
      <c r="B19026" s="102"/>
    </row>
    <row r="19027" spans="1:2">
      <c r="A19027" s="102"/>
      <c r="B19027" s="102"/>
    </row>
    <row r="19028" spans="1:2">
      <c r="A19028" s="102"/>
      <c r="B19028" s="102"/>
    </row>
    <row r="19029" spans="1:2">
      <c r="A19029" s="102"/>
      <c r="B19029" s="102"/>
    </row>
    <row r="19030" spans="1:2">
      <c r="A19030" s="102"/>
      <c r="B19030" s="102"/>
    </row>
    <row r="19031" spans="1:2">
      <c r="A19031" s="102"/>
      <c r="B19031" s="102"/>
    </row>
    <row r="19032" spans="1:2">
      <c r="A19032" s="102"/>
      <c r="B19032" s="102"/>
    </row>
    <row r="19033" spans="1:2">
      <c r="A19033" s="102"/>
      <c r="B19033" s="102"/>
    </row>
    <row r="19034" spans="1:2">
      <c r="A19034" s="102"/>
      <c r="B19034" s="102"/>
    </row>
    <row r="19035" spans="1:2">
      <c r="A19035" s="102"/>
      <c r="B19035" s="102"/>
    </row>
    <row r="19036" spans="1:2">
      <c r="A19036" s="102"/>
      <c r="B19036" s="102"/>
    </row>
    <row r="19037" spans="1:2">
      <c r="A19037" s="102"/>
      <c r="B19037" s="102"/>
    </row>
    <row r="19038" spans="1:2">
      <c r="A19038" s="102"/>
      <c r="B19038" s="102"/>
    </row>
    <row r="19039" spans="1:2">
      <c r="A19039" s="102"/>
      <c r="B19039" s="102"/>
    </row>
    <row r="19040" spans="1:2">
      <c r="A19040" s="102"/>
      <c r="B19040" s="102"/>
    </row>
    <row r="19041" spans="1:2">
      <c r="A19041" s="102"/>
      <c r="B19041" s="102"/>
    </row>
    <row r="19042" spans="1:2">
      <c r="A19042" s="102"/>
      <c r="B19042" s="102"/>
    </row>
    <row r="19043" spans="1:2">
      <c r="A19043" s="102"/>
      <c r="B19043" s="102"/>
    </row>
    <row r="19044" spans="1:2">
      <c r="A19044" s="102"/>
      <c r="B19044" s="102"/>
    </row>
    <row r="19045" spans="1:2">
      <c r="A19045" s="102"/>
      <c r="B19045" s="102"/>
    </row>
    <row r="19046" spans="1:2">
      <c r="A19046" s="102"/>
      <c r="B19046" s="102"/>
    </row>
    <row r="19047" spans="1:2">
      <c r="A19047" s="102"/>
      <c r="B19047" s="102"/>
    </row>
    <row r="19048" spans="1:2">
      <c r="A19048" s="102"/>
      <c r="B19048" s="102"/>
    </row>
    <row r="19049" spans="1:2">
      <c r="A19049" s="102"/>
      <c r="B19049" s="102"/>
    </row>
    <row r="19050" spans="1:2">
      <c r="A19050" s="102"/>
      <c r="B19050" s="102"/>
    </row>
    <row r="19051" spans="1:2">
      <c r="A19051" s="102"/>
      <c r="B19051" s="102"/>
    </row>
    <row r="19052" spans="1:2">
      <c r="A19052" s="102"/>
      <c r="B19052" s="102"/>
    </row>
    <row r="19053" spans="1:2">
      <c r="A19053" s="102"/>
      <c r="B19053" s="102"/>
    </row>
    <row r="19054" spans="1:2">
      <c r="A19054" s="102"/>
      <c r="B19054" s="102"/>
    </row>
    <row r="19055" spans="1:2">
      <c r="A19055" s="102"/>
      <c r="B19055" s="102"/>
    </row>
    <row r="19056" spans="1:2">
      <c r="A19056" s="102"/>
      <c r="B19056" s="102"/>
    </row>
    <row r="19057" spans="1:2">
      <c r="A19057" s="102"/>
      <c r="B19057" s="102"/>
    </row>
    <row r="19058" spans="1:2">
      <c r="A19058" s="102"/>
      <c r="B19058" s="102"/>
    </row>
    <row r="19059" spans="1:2">
      <c r="A19059" s="102"/>
      <c r="B19059" s="102"/>
    </row>
    <row r="19060" spans="1:2">
      <c r="A19060" s="102"/>
      <c r="B19060" s="102"/>
    </row>
    <row r="19061" spans="1:2">
      <c r="A19061" s="102"/>
      <c r="B19061" s="102"/>
    </row>
    <row r="19062" spans="1:2">
      <c r="A19062" s="102"/>
      <c r="B19062" s="102"/>
    </row>
    <row r="19063" spans="1:2">
      <c r="A19063" s="102"/>
      <c r="B19063" s="102"/>
    </row>
    <row r="19064" spans="1:2">
      <c r="A19064" s="102"/>
      <c r="B19064" s="102"/>
    </row>
    <row r="19065" spans="1:2">
      <c r="A19065" s="102"/>
      <c r="B19065" s="102"/>
    </row>
    <row r="19066" spans="1:2">
      <c r="A19066" s="102"/>
      <c r="B19066" s="102"/>
    </row>
    <row r="19067" spans="1:2">
      <c r="A19067" s="102"/>
      <c r="B19067" s="102"/>
    </row>
    <row r="19068" spans="1:2">
      <c r="A19068" s="102"/>
      <c r="B19068" s="102"/>
    </row>
    <row r="19069" spans="1:2">
      <c r="A19069" s="102"/>
      <c r="B19069" s="102"/>
    </row>
    <row r="19070" spans="1:2">
      <c r="A19070" s="102"/>
      <c r="B19070" s="102"/>
    </row>
    <row r="19071" spans="1:2">
      <c r="A19071" s="102"/>
      <c r="B19071" s="102"/>
    </row>
    <row r="19072" spans="1:2">
      <c r="A19072" s="102"/>
      <c r="B19072" s="102"/>
    </row>
    <row r="19073" spans="1:2">
      <c r="A19073" s="102"/>
      <c r="B19073" s="102"/>
    </row>
    <row r="19074" spans="1:2">
      <c r="A19074" s="102"/>
      <c r="B19074" s="102"/>
    </row>
    <row r="19075" spans="1:2">
      <c r="A19075" s="102"/>
      <c r="B19075" s="102"/>
    </row>
    <row r="19076" spans="1:2">
      <c r="A19076" s="102"/>
      <c r="B19076" s="102"/>
    </row>
    <row r="19077" spans="1:2">
      <c r="A19077" s="102"/>
      <c r="B19077" s="102"/>
    </row>
    <row r="19078" spans="1:2">
      <c r="A19078" s="102"/>
      <c r="B19078" s="102"/>
    </row>
    <row r="19079" spans="1:2">
      <c r="A19079" s="102"/>
      <c r="B19079" s="102"/>
    </row>
    <row r="19080" spans="1:2">
      <c r="A19080" s="102"/>
      <c r="B19080" s="102"/>
    </row>
    <row r="19081" spans="1:2">
      <c r="A19081" s="102"/>
      <c r="B19081" s="102"/>
    </row>
    <row r="19082" spans="1:2">
      <c r="A19082" s="102"/>
      <c r="B19082" s="102"/>
    </row>
    <row r="19083" spans="1:2">
      <c r="A19083" s="102"/>
      <c r="B19083" s="102"/>
    </row>
    <row r="19084" spans="1:2">
      <c r="A19084" s="102"/>
      <c r="B19084" s="102"/>
    </row>
    <row r="19085" spans="1:2">
      <c r="A19085" s="102"/>
      <c r="B19085" s="102"/>
    </row>
    <row r="19086" spans="1:2">
      <c r="A19086" s="102"/>
      <c r="B19086" s="102"/>
    </row>
    <row r="19087" spans="1:2">
      <c r="A19087" s="102"/>
      <c r="B19087" s="102"/>
    </row>
    <row r="19088" spans="1:2">
      <c r="A19088" s="102"/>
      <c r="B19088" s="102"/>
    </row>
    <row r="19089" spans="1:2">
      <c r="A19089" s="102"/>
      <c r="B19089" s="102"/>
    </row>
    <row r="19090" spans="1:2">
      <c r="A19090" s="102"/>
      <c r="B19090" s="102"/>
    </row>
    <row r="19091" spans="1:2">
      <c r="A19091" s="102"/>
      <c r="B19091" s="102"/>
    </row>
    <row r="19092" spans="1:2">
      <c r="A19092" s="102"/>
      <c r="B19092" s="102"/>
    </row>
    <row r="19093" spans="1:2">
      <c r="A19093" s="102"/>
      <c r="B19093" s="102"/>
    </row>
    <row r="19094" spans="1:2">
      <c r="A19094" s="102"/>
      <c r="B19094" s="102"/>
    </row>
    <row r="19095" spans="1:2">
      <c r="A19095" s="102"/>
      <c r="B19095" s="102"/>
    </row>
    <row r="19096" spans="1:2">
      <c r="A19096" s="102"/>
      <c r="B19096" s="102"/>
    </row>
    <row r="19097" spans="1:2">
      <c r="A19097" s="102"/>
      <c r="B19097" s="102"/>
    </row>
    <row r="19098" spans="1:2">
      <c r="A19098" s="102"/>
      <c r="B19098" s="102"/>
    </row>
    <row r="19099" spans="1:2">
      <c r="A19099" s="102"/>
      <c r="B19099" s="102"/>
    </row>
    <row r="19100" spans="1:2">
      <c r="A19100" s="102"/>
      <c r="B19100" s="102"/>
    </row>
    <row r="19101" spans="1:2">
      <c r="A19101" s="102"/>
      <c r="B19101" s="102"/>
    </row>
    <row r="19102" spans="1:2">
      <c r="A19102" s="102"/>
      <c r="B19102" s="102"/>
    </row>
    <row r="19103" spans="1:2">
      <c r="A19103" s="102"/>
      <c r="B19103" s="102"/>
    </row>
    <row r="19104" spans="1:2">
      <c r="A19104" s="102"/>
      <c r="B19104" s="102"/>
    </row>
    <row r="19105" spans="1:2">
      <c r="A19105" s="102"/>
      <c r="B19105" s="102"/>
    </row>
    <row r="19106" spans="1:2">
      <c r="A19106" s="102"/>
      <c r="B19106" s="102"/>
    </row>
    <row r="19107" spans="1:2">
      <c r="A19107" s="102"/>
      <c r="B19107" s="102"/>
    </row>
    <row r="19108" spans="1:2">
      <c r="A19108" s="102"/>
      <c r="B19108" s="102"/>
    </row>
    <row r="19109" spans="1:2">
      <c r="A19109" s="102"/>
      <c r="B19109" s="102"/>
    </row>
    <row r="19110" spans="1:2">
      <c r="A19110" s="102"/>
      <c r="B19110" s="102"/>
    </row>
    <row r="19111" spans="1:2">
      <c r="A19111" s="102"/>
      <c r="B19111" s="102"/>
    </row>
    <row r="19112" spans="1:2">
      <c r="A19112" s="102"/>
      <c r="B19112" s="102"/>
    </row>
    <row r="19113" spans="1:2">
      <c r="A19113" s="102"/>
      <c r="B19113" s="102"/>
    </row>
    <row r="19114" spans="1:2">
      <c r="A19114" s="102"/>
      <c r="B19114" s="102"/>
    </row>
    <row r="19115" spans="1:2">
      <c r="A19115" s="102"/>
      <c r="B19115" s="102"/>
    </row>
    <row r="19116" spans="1:2">
      <c r="A19116" s="102"/>
      <c r="B19116" s="102"/>
    </row>
    <row r="19117" spans="1:2">
      <c r="A19117" s="102"/>
      <c r="B19117" s="102"/>
    </row>
    <row r="19118" spans="1:2">
      <c r="A19118" s="102"/>
      <c r="B19118" s="102"/>
    </row>
    <row r="19119" spans="1:2">
      <c r="A19119" s="102"/>
      <c r="B19119" s="102"/>
    </row>
    <row r="19120" spans="1:2">
      <c r="A19120" s="102"/>
      <c r="B19120" s="102"/>
    </row>
    <row r="19121" spans="1:2">
      <c r="A19121" s="102"/>
      <c r="B19121" s="102"/>
    </row>
    <row r="19122" spans="1:2">
      <c r="A19122" s="102"/>
      <c r="B19122" s="102"/>
    </row>
    <row r="19123" spans="1:2">
      <c r="A19123" s="102"/>
      <c r="B19123" s="102"/>
    </row>
    <row r="19124" spans="1:2">
      <c r="A19124" s="102"/>
      <c r="B19124" s="102"/>
    </row>
    <row r="19125" spans="1:2">
      <c r="A19125" s="102"/>
      <c r="B19125" s="102"/>
    </row>
    <row r="19126" spans="1:2">
      <c r="A19126" s="102"/>
      <c r="B19126" s="102"/>
    </row>
    <row r="19127" spans="1:2">
      <c r="A19127" s="102"/>
      <c r="B19127" s="102"/>
    </row>
    <row r="19128" spans="1:2">
      <c r="A19128" s="102"/>
      <c r="B19128" s="102"/>
    </row>
    <row r="19129" spans="1:2">
      <c r="A19129" s="102"/>
      <c r="B19129" s="102"/>
    </row>
    <row r="19130" spans="1:2">
      <c r="A19130" s="102"/>
      <c r="B19130" s="102"/>
    </row>
    <row r="19131" spans="1:2">
      <c r="A19131" s="102"/>
      <c r="B19131" s="102"/>
    </row>
    <row r="19132" spans="1:2">
      <c r="A19132" s="102"/>
      <c r="B19132" s="102"/>
    </row>
    <row r="19133" spans="1:2">
      <c r="A19133" s="102"/>
      <c r="B19133" s="102"/>
    </row>
    <row r="19134" spans="1:2">
      <c r="A19134" s="102"/>
      <c r="B19134" s="102"/>
    </row>
    <row r="19135" spans="1:2">
      <c r="A19135" s="102"/>
      <c r="B19135" s="102"/>
    </row>
    <row r="19136" spans="1:2">
      <c r="A19136" s="102"/>
      <c r="B19136" s="102"/>
    </row>
    <row r="19137" spans="1:2">
      <c r="A19137" s="102"/>
      <c r="B19137" s="102"/>
    </row>
    <row r="19138" spans="1:2">
      <c r="A19138" s="102"/>
      <c r="B19138" s="102"/>
    </row>
    <row r="19139" spans="1:2">
      <c r="A19139" s="102"/>
      <c r="B19139" s="102"/>
    </row>
    <row r="19140" spans="1:2">
      <c r="A19140" s="102"/>
      <c r="B19140" s="102"/>
    </row>
    <row r="19141" spans="1:2">
      <c r="A19141" s="102"/>
      <c r="B19141" s="102"/>
    </row>
    <row r="19142" spans="1:2">
      <c r="A19142" s="102"/>
      <c r="B19142" s="102"/>
    </row>
    <row r="19143" spans="1:2">
      <c r="A19143" s="102"/>
      <c r="B19143" s="102"/>
    </row>
    <row r="19144" spans="1:2">
      <c r="A19144" s="102"/>
      <c r="B19144" s="102"/>
    </row>
    <row r="19145" spans="1:2">
      <c r="A19145" s="102"/>
      <c r="B19145" s="102"/>
    </row>
    <row r="19146" spans="1:2">
      <c r="A19146" s="102"/>
      <c r="B19146" s="102"/>
    </row>
    <row r="19147" spans="1:2">
      <c r="A19147" s="102"/>
      <c r="B19147" s="102"/>
    </row>
    <row r="19148" spans="1:2">
      <c r="A19148" s="102"/>
      <c r="B19148" s="102"/>
    </row>
    <row r="19149" spans="1:2">
      <c r="A19149" s="102"/>
      <c r="B19149" s="102"/>
    </row>
    <row r="19150" spans="1:2">
      <c r="A19150" s="102"/>
      <c r="B19150" s="102"/>
    </row>
    <row r="19151" spans="1:2">
      <c r="A19151" s="102"/>
      <c r="B19151" s="102"/>
    </row>
    <row r="19152" spans="1:2">
      <c r="A19152" s="102"/>
      <c r="B19152" s="102"/>
    </row>
    <row r="19153" spans="1:2">
      <c r="A19153" s="102"/>
      <c r="B19153" s="102"/>
    </row>
    <row r="19154" spans="1:2">
      <c r="A19154" s="102"/>
      <c r="B19154" s="102"/>
    </row>
    <row r="19155" spans="1:2">
      <c r="A19155" s="102"/>
      <c r="B19155" s="102"/>
    </row>
    <row r="19156" spans="1:2">
      <c r="A19156" s="102"/>
      <c r="B19156" s="102"/>
    </row>
    <row r="19157" spans="1:2">
      <c r="A19157" s="102"/>
      <c r="B19157" s="102"/>
    </row>
    <row r="19158" spans="1:2">
      <c r="A19158" s="102"/>
      <c r="B19158" s="102"/>
    </row>
    <row r="19159" spans="1:2">
      <c r="A19159" s="102"/>
      <c r="B19159" s="102"/>
    </row>
    <row r="19160" spans="1:2">
      <c r="A19160" s="102"/>
      <c r="B19160" s="102"/>
    </row>
    <row r="19161" spans="1:2">
      <c r="A19161" s="102"/>
      <c r="B19161" s="102"/>
    </row>
    <row r="19162" spans="1:2">
      <c r="A19162" s="102"/>
      <c r="B19162" s="102"/>
    </row>
    <row r="19163" spans="1:2">
      <c r="A19163" s="102"/>
      <c r="B19163" s="102"/>
    </row>
    <row r="19164" spans="1:2">
      <c r="A19164" s="102"/>
      <c r="B19164" s="102"/>
    </row>
    <row r="19165" spans="1:2">
      <c r="A19165" s="102"/>
      <c r="B19165" s="102"/>
    </row>
    <row r="19166" spans="1:2">
      <c r="A19166" s="102"/>
      <c r="B19166" s="102"/>
    </row>
    <row r="19167" spans="1:2">
      <c r="A19167" s="102"/>
      <c r="B19167" s="102"/>
    </row>
    <row r="19168" spans="1:2">
      <c r="A19168" s="102"/>
      <c r="B19168" s="102"/>
    </row>
    <row r="19169" spans="1:2">
      <c r="A19169" s="102"/>
      <c r="B19169" s="102"/>
    </row>
    <row r="19170" spans="1:2">
      <c r="A19170" s="102"/>
      <c r="B19170" s="102"/>
    </row>
    <row r="19171" spans="1:2">
      <c r="A19171" s="102"/>
      <c r="B19171" s="102"/>
    </row>
    <row r="19172" spans="1:2">
      <c r="A19172" s="102"/>
      <c r="B19172" s="102"/>
    </row>
    <row r="19173" spans="1:2">
      <c r="A19173" s="102"/>
      <c r="B19173" s="102"/>
    </row>
    <row r="19174" spans="1:2">
      <c r="A19174" s="102"/>
      <c r="B19174" s="102"/>
    </row>
    <row r="19175" spans="1:2">
      <c r="A19175" s="102"/>
      <c r="B19175" s="102"/>
    </row>
    <row r="19176" spans="1:2">
      <c r="A19176" s="102"/>
      <c r="B19176" s="102"/>
    </row>
    <row r="19177" spans="1:2">
      <c r="A19177" s="102"/>
      <c r="B19177" s="102"/>
    </row>
    <row r="19178" spans="1:2">
      <c r="A19178" s="102"/>
      <c r="B19178" s="102"/>
    </row>
    <row r="19179" spans="1:2">
      <c r="A19179" s="102"/>
      <c r="B19179" s="102"/>
    </row>
    <row r="19180" spans="1:2">
      <c r="A19180" s="102"/>
      <c r="B19180" s="102"/>
    </row>
    <row r="19181" spans="1:2">
      <c r="A19181" s="102"/>
      <c r="B19181" s="102"/>
    </row>
    <row r="19182" spans="1:2">
      <c r="A19182" s="102"/>
      <c r="B19182" s="102"/>
    </row>
    <row r="19183" spans="1:2">
      <c r="A19183" s="102"/>
      <c r="B19183" s="102"/>
    </row>
    <row r="19184" spans="1:2">
      <c r="A19184" s="102"/>
      <c r="B19184" s="102"/>
    </row>
    <row r="19185" spans="1:2">
      <c r="A19185" s="102"/>
      <c r="B19185" s="102"/>
    </row>
    <row r="19186" spans="1:2">
      <c r="A19186" s="102"/>
      <c r="B19186" s="102"/>
    </row>
    <row r="19187" spans="1:2">
      <c r="A19187" s="102"/>
      <c r="B19187" s="102"/>
    </row>
    <row r="19188" spans="1:2">
      <c r="A19188" s="102"/>
      <c r="B19188" s="102"/>
    </row>
    <row r="19189" spans="1:2">
      <c r="A19189" s="102"/>
      <c r="B19189" s="102"/>
    </row>
    <row r="19190" spans="1:2">
      <c r="A19190" s="102"/>
      <c r="B19190" s="102"/>
    </row>
    <row r="19191" spans="1:2">
      <c r="A19191" s="102"/>
      <c r="B19191" s="102"/>
    </row>
    <row r="19192" spans="1:2">
      <c r="A19192" s="102"/>
      <c r="B19192" s="102"/>
    </row>
    <row r="19193" spans="1:2">
      <c r="A19193" s="102"/>
      <c r="B19193" s="102"/>
    </row>
    <row r="19194" spans="1:2">
      <c r="A19194" s="102"/>
      <c r="B19194" s="102"/>
    </row>
    <row r="19195" spans="1:2">
      <c r="A19195" s="102"/>
      <c r="B19195" s="102"/>
    </row>
    <row r="19196" spans="1:2">
      <c r="A19196" s="102"/>
      <c r="B19196" s="102"/>
    </row>
    <row r="19197" spans="1:2">
      <c r="A19197" s="102"/>
      <c r="B19197" s="102"/>
    </row>
    <row r="19198" spans="1:2">
      <c r="A19198" s="102"/>
      <c r="B19198" s="102"/>
    </row>
    <row r="19199" spans="1:2">
      <c r="A19199" s="102"/>
      <c r="B19199" s="102"/>
    </row>
    <row r="19200" spans="1:2">
      <c r="A19200" s="102"/>
      <c r="B19200" s="102"/>
    </row>
    <row r="19201" spans="1:2">
      <c r="A19201" s="102"/>
      <c r="B19201" s="102"/>
    </row>
    <row r="19202" spans="1:2">
      <c r="A19202" s="102"/>
      <c r="B19202" s="102"/>
    </row>
    <row r="19203" spans="1:2">
      <c r="A19203" s="102"/>
      <c r="B19203" s="102"/>
    </row>
    <row r="19204" spans="1:2">
      <c r="A19204" s="102"/>
      <c r="B19204" s="102"/>
    </row>
    <row r="19205" spans="1:2">
      <c r="A19205" s="102"/>
      <c r="B19205" s="102"/>
    </row>
    <row r="19206" spans="1:2">
      <c r="A19206" s="102"/>
      <c r="B19206" s="102"/>
    </row>
    <row r="19207" spans="1:2">
      <c r="A19207" s="102"/>
      <c r="B19207" s="102"/>
    </row>
    <row r="19208" spans="1:2">
      <c r="A19208" s="102"/>
      <c r="B19208" s="102"/>
    </row>
    <row r="19209" spans="1:2">
      <c r="A19209" s="102"/>
      <c r="B19209" s="102"/>
    </row>
    <row r="19210" spans="1:2">
      <c r="A19210" s="102"/>
      <c r="B19210" s="102"/>
    </row>
    <row r="19211" spans="1:2">
      <c r="A19211" s="102"/>
      <c r="B19211" s="102"/>
    </row>
    <row r="19212" spans="1:2">
      <c r="A19212" s="102"/>
      <c r="B19212" s="102"/>
    </row>
    <row r="19213" spans="1:2">
      <c r="A19213" s="102"/>
      <c r="B19213" s="102"/>
    </row>
    <row r="19214" spans="1:2">
      <c r="A19214" s="102"/>
      <c r="B19214" s="102"/>
    </row>
    <row r="19215" spans="1:2">
      <c r="A19215" s="102"/>
      <c r="B19215" s="102"/>
    </row>
    <row r="19216" spans="1:2">
      <c r="A19216" s="102"/>
      <c r="B19216" s="102"/>
    </row>
    <row r="19217" spans="1:2">
      <c r="A19217" s="102"/>
      <c r="B19217" s="102"/>
    </row>
    <row r="19218" spans="1:2">
      <c r="A19218" s="102"/>
      <c r="B19218" s="102"/>
    </row>
    <row r="19219" spans="1:2">
      <c r="A19219" s="102"/>
      <c r="B19219" s="102"/>
    </row>
    <row r="19220" spans="1:2">
      <c r="A19220" s="102"/>
      <c r="B19220" s="102"/>
    </row>
    <row r="19221" spans="1:2">
      <c r="A19221" s="102"/>
      <c r="B19221" s="102"/>
    </row>
    <row r="19222" spans="1:2">
      <c r="A19222" s="102"/>
      <c r="B19222" s="102"/>
    </row>
    <row r="19223" spans="1:2">
      <c r="A19223" s="102"/>
      <c r="B19223" s="102"/>
    </row>
    <row r="19224" spans="1:2">
      <c r="A19224" s="102"/>
      <c r="B19224" s="102"/>
    </row>
    <row r="19225" spans="1:2">
      <c r="A19225" s="102"/>
      <c r="B19225" s="102"/>
    </row>
    <row r="19226" spans="1:2">
      <c r="A19226" s="102"/>
      <c r="B19226" s="102"/>
    </row>
    <row r="19227" spans="1:2">
      <c r="A19227" s="102"/>
      <c r="B19227" s="102"/>
    </row>
    <row r="19228" spans="1:2">
      <c r="A19228" s="102"/>
      <c r="B19228" s="102"/>
    </row>
    <row r="19229" spans="1:2">
      <c r="A19229" s="102"/>
      <c r="B19229" s="102"/>
    </row>
    <row r="19230" spans="1:2">
      <c r="A19230" s="102"/>
      <c r="B19230" s="102"/>
    </row>
    <row r="19231" spans="1:2">
      <c r="A19231" s="102"/>
      <c r="B19231" s="102"/>
    </row>
    <row r="19232" spans="1:2">
      <c r="A19232" s="102"/>
      <c r="B19232" s="102"/>
    </row>
    <row r="19233" spans="1:2">
      <c r="A19233" s="102"/>
      <c r="B19233" s="102"/>
    </row>
    <row r="19234" spans="1:2">
      <c r="A19234" s="102"/>
      <c r="B19234" s="102"/>
    </row>
    <row r="19235" spans="1:2">
      <c r="A19235" s="102"/>
      <c r="B19235" s="102"/>
    </row>
    <row r="19236" spans="1:2">
      <c r="A19236" s="102"/>
      <c r="B19236" s="102"/>
    </row>
    <row r="19237" spans="1:2">
      <c r="A19237" s="102"/>
      <c r="B19237" s="102"/>
    </row>
    <row r="19238" spans="1:2">
      <c r="A19238" s="102"/>
      <c r="B19238" s="102"/>
    </row>
    <row r="19239" spans="1:2">
      <c r="A19239" s="102"/>
      <c r="B19239" s="102"/>
    </row>
    <row r="19240" spans="1:2">
      <c r="A19240" s="102"/>
      <c r="B19240" s="102"/>
    </row>
    <row r="19241" spans="1:2">
      <c r="A19241" s="102"/>
      <c r="B19241" s="102"/>
    </row>
    <row r="19242" spans="1:2">
      <c r="A19242" s="102"/>
      <c r="B19242" s="102"/>
    </row>
    <row r="19243" spans="1:2">
      <c r="A19243" s="102"/>
      <c r="B19243" s="102"/>
    </row>
    <row r="19244" spans="1:2">
      <c r="A19244" s="102"/>
      <c r="B19244" s="102"/>
    </row>
    <row r="19245" spans="1:2">
      <c r="A19245" s="102"/>
      <c r="B19245" s="102"/>
    </row>
    <row r="19246" spans="1:2">
      <c r="A19246" s="102"/>
      <c r="B19246" s="102"/>
    </row>
    <row r="19247" spans="1:2">
      <c r="A19247" s="102"/>
      <c r="B19247" s="102"/>
    </row>
    <row r="19248" spans="1:2">
      <c r="A19248" s="102"/>
      <c r="B19248" s="102"/>
    </row>
    <row r="19249" spans="1:2">
      <c r="A19249" s="102"/>
      <c r="B19249" s="102"/>
    </row>
    <row r="19250" spans="1:2">
      <c r="A19250" s="102"/>
      <c r="B19250" s="102"/>
    </row>
    <row r="19251" spans="1:2">
      <c r="A19251" s="102"/>
      <c r="B19251" s="102"/>
    </row>
    <row r="19252" spans="1:2">
      <c r="A19252" s="102"/>
      <c r="B19252" s="102"/>
    </row>
    <row r="19253" spans="1:2">
      <c r="A19253" s="102"/>
      <c r="B19253" s="102"/>
    </row>
    <row r="19254" spans="1:2">
      <c r="A19254" s="102"/>
      <c r="B19254" s="102"/>
    </row>
    <row r="19255" spans="1:2">
      <c r="A19255" s="102"/>
      <c r="B19255" s="102"/>
    </row>
    <row r="19256" spans="1:2">
      <c r="A19256" s="102"/>
      <c r="B19256" s="102"/>
    </row>
    <row r="19257" spans="1:2">
      <c r="A19257" s="102"/>
      <c r="B19257" s="102"/>
    </row>
    <row r="19258" spans="1:2">
      <c r="A19258" s="102"/>
      <c r="B19258" s="102"/>
    </row>
    <row r="19259" spans="1:2">
      <c r="A19259" s="102"/>
      <c r="B19259" s="102"/>
    </row>
    <row r="19260" spans="1:2">
      <c r="A19260" s="102"/>
      <c r="B19260" s="102"/>
    </row>
    <row r="19261" spans="1:2">
      <c r="A19261" s="102"/>
      <c r="B19261" s="102"/>
    </row>
    <row r="19262" spans="1:2">
      <c r="A19262" s="102"/>
      <c r="B19262" s="102"/>
    </row>
    <row r="19263" spans="1:2">
      <c r="A19263" s="102"/>
      <c r="B19263" s="102"/>
    </row>
    <row r="19264" spans="1:2">
      <c r="A19264" s="102"/>
      <c r="B19264" s="102"/>
    </row>
    <row r="19265" spans="1:2">
      <c r="A19265" s="102"/>
      <c r="B19265" s="102"/>
    </row>
    <row r="19266" spans="1:2">
      <c r="A19266" s="102"/>
      <c r="B19266" s="102"/>
    </row>
    <row r="19267" spans="1:2">
      <c r="A19267" s="102"/>
      <c r="B19267" s="102"/>
    </row>
    <row r="19268" spans="1:2">
      <c r="A19268" s="102"/>
      <c r="B19268" s="102"/>
    </row>
    <row r="19269" spans="1:2">
      <c r="A19269" s="102"/>
      <c r="B19269" s="102"/>
    </row>
    <row r="19270" spans="1:2">
      <c r="A19270" s="102"/>
      <c r="B19270" s="102"/>
    </row>
    <row r="19271" spans="1:2">
      <c r="A19271" s="102"/>
      <c r="B19271" s="102"/>
    </row>
    <row r="19272" spans="1:2">
      <c r="A19272" s="102"/>
      <c r="B19272" s="102"/>
    </row>
    <row r="19273" spans="1:2">
      <c r="A19273" s="102"/>
      <c r="B19273" s="102"/>
    </row>
    <row r="19274" spans="1:2">
      <c r="A19274" s="102"/>
      <c r="B19274" s="102"/>
    </row>
    <row r="19275" spans="1:2">
      <c r="A19275" s="102"/>
      <c r="B19275" s="102"/>
    </row>
    <row r="19276" spans="1:2">
      <c r="A19276" s="102"/>
      <c r="B19276" s="102"/>
    </row>
    <row r="19277" spans="1:2">
      <c r="A19277" s="102"/>
      <c r="B19277" s="102"/>
    </row>
    <row r="19278" spans="1:2">
      <c r="A19278" s="102"/>
      <c r="B19278" s="102"/>
    </row>
    <row r="19279" spans="1:2">
      <c r="A19279" s="102"/>
      <c r="B19279" s="102"/>
    </row>
    <row r="19280" spans="1:2">
      <c r="A19280" s="102"/>
      <c r="B19280" s="102"/>
    </row>
    <row r="19281" spans="1:2">
      <c r="A19281" s="102"/>
      <c r="B19281" s="102"/>
    </row>
    <row r="19282" spans="1:2">
      <c r="A19282" s="102"/>
      <c r="B19282" s="102"/>
    </row>
    <row r="19283" spans="1:2">
      <c r="A19283" s="102"/>
      <c r="B19283" s="102"/>
    </row>
    <row r="19284" spans="1:2">
      <c r="A19284" s="102"/>
      <c r="B19284" s="102"/>
    </row>
    <row r="19285" spans="1:2">
      <c r="A19285" s="102"/>
      <c r="B19285" s="102"/>
    </row>
    <row r="19286" spans="1:2">
      <c r="A19286" s="102"/>
      <c r="B19286" s="102"/>
    </row>
    <row r="19287" spans="1:2">
      <c r="A19287" s="102"/>
      <c r="B19287" s="102"/>
    </row>
    <row r="19288" spans="1:2">
      <c r="A19288" s="102"/>
      <c r="B19288" s="102"/>
    </row>
    <row r="19289" spans="1:2">
      <c r="A19289" s="102"/>
      <c r="B19289" s="102"/>
    </row>
    <row r="19290" spans="1:2">
      <c r="A19290" s="102"/>
      <c r="B19290" s="102"/>
    </row>
    <row r="19291" spans="1:2">
      <c r="A19291" s="102"/>
      <c r="B19291" s="102"/>
    </row>
    <row r="19292" spans="1:2">
      <c r="A19292" s="102"/>
      <c r="B19292" s="102"/>
    </row>
    <row r="19293" spans="1:2">
      <c r="A19293" s="102"/>
      <c r="B19293" s="102"/>
    </row>
    <row r="19294" spans="1:2">
      <c r="A19294" s="102"/>
      <c r="B19294" s="102"/>
    </row>
    <row r="19295" spans="1:2">
      <c r="A19295" s="102"/>
      <c r="B19295" s="102"/>
    </row>
    <row r="19296" spans="1:2">
      <c r="A19296" s="102"/>
      <c r="B19296" s="102"/>
    </row>
    <row r="19297" spans="1:2">
      <c r="A19297" s="102"/>
      <c r="B19297" s="102"/>
    </row>
    <row r="19298" spans="1:2">
      <c r="A19298" s="102"/>
      <c r="B19298" s="102"/>
    </row>
    <row r="19299" spans="1:2">
      <c r="A19299" s="102"/>
      <c r="B19299" s="102"/>
    </row>
    <row r="19300" spans="1:2">
      <c r="A19300" s="102"/>
      <c r="B19300" s="102"/>
    </row>
    <row r="19301" spans="1:2">
      <c r="A19301" s="102"/>
      <c r="B19301" s="102"/>
    </row>
    <row r="19302" spans="1:2">
      <c r="A19302" s="102"/>
      <c r="B19302" s="102"/>
    </row>
    <row r="19303" spans="1:2">
      <c r="A19303" s="102"/>
      <c r="B19303" s="102"/>
    </row>
    <row r="19304" spans="1:2">
      <c r="A19304" s="102"/>
      <c r="B19304" s="102"/>
    </row>
    <row r="19305" spans="1:2">
      <c r="A19305" s="102"/>
      <c r="B19305" s="102"/>
    </row>
    <row r="19306" spans="1:2">
      <c r="A19306" s="102"/>
      <c r="B19306" s="102"/>
    </row>
    <row r="19307" spans="1:2">
      <c r="A19307" s="102"/>
      <c r="B19307" s="102"/>
    </row>
    <row r="19308" spans="1:2">
      <c r="A19308" s="102"/>
      <c r="B19308" s="102"/>
    </row>
    <row r="19309" spans="1:2">
      <c r="A19309" s="102"/>
      <c r="B19309" s="102"/>
    </row>
    <row r="19310" spans="1:2">
      <c r="A19310" s="102"/>
      <c r="B19310" s="102"/>
    </row>
    <row r="19311" spans="1:2">
      <c r="A19311" s="102"/>
      <c r="B19311" s="102"/>
    </row>
    <row r="19312" spans="1:2">
      <c r="A19312" s="102"/>
      <c r="B19312" s="102"/>
    </row>
    <row r="19313" spans="1:2">
      <c r="A19313" s="102"/>
      <c r="B19313" s="102"/>
    </row>
    <row r="19314" spans="1:2">
      <c r="A19314" s="102"/>
      <c r="B19314" s="102"/>
    </row>
    <row r="19315" spans="1:2">
      <c r="A19315" s="102"/>
      <c r="B19315" s="102"/>
    </row>
    <row r="19316" spans="1:2">
      <c r="A19316" s="102"/>
      <c r="B19316" s="102"/>
    </row>
    <row r="19317" spans="1:2">
      <c r="A19317" s="102"/>
      <c r="B19317" s="102"/>
    </row>
    <row r="19318" spans="1:2">
      <c r="A19318" s="102"/>
      <c r="B19318" s="102"/>
    </row>
    <row r="19319" spans="1:2">
      <c r="A19319" s="102"/>
      <c r="B19319" s="102"/>
    </row>
    <row r="19320" spans="1:2">
      <c r="A19320" s="102"/>
      <c r="B19320" s="102"/>
    </row>
    <row r="19321" spans="1:2">
      <c r="A19321" s="102"/>
      <c r="B19321" s="102"/>
    </row>
    <row r="19322" spans="1:2">
      <c r="A19322" s="102"/>
      <c r="B19322" s="102"/>
    </row>
    <row r="19323" spans="1:2">
      <c r="A19323" s="102"/>
      <c r="B19323" s="102"/>
    </row>
    <row r="19324" spans="1:2">
      <c r="A19324" s="102"/>
      <c r="B19324" s="102"/>
    </row>
    <row r="19325" spans="1:2">
      <c r="A19325" s="102"/>
      <c r="B19325" s="102"/>
    </row>
    <row r="19326" spans="1:2">
      <c r="A19326" s="102"/>
      <c r="B19326" s="102"/>
    </row>
    <row r="19327" spans="1:2">
      <c r="A19327" s="102"/>
      <c r="B19327" s="102"/>
    </row>
    <row r="19328" spans="1:2">
      <c r="A19328" s="102"/>
      <c r="B19328" s="102"/>
    </row>
    <row r="19329" spans="1:2">
      <c r="A19329" s="102"/>
      <c r="B19329" s="102"/>
    </row>
    <row r="19330" spans="1:2">
      <c r="A19330" s="102"/>
      <c r="B19330" s="102"/>
    </row>
    <row r="19331" spans="1:2">
      <c r="A19331" s="102"/>
      <c r="B19331" s="102"/>
    </row>
    <row r="19332" spans="1:2">
      <c r="A19332" s="102"/>
      <c r="B19332" s="102"/>
    </row>
    <row r="19333" spans="1:2">
      <c r="A19333" s="102"/>
      <c r="B19333" s="102"/>
    </row>
    <row r="19334" spans="1:2">
      <c r="A19334" s="102"/>
      <c r="B19334" s="102"/>
    </row>
    <row r="19335" spans="1:2">
      <c r="A19335" s="102"/>
      <c r="B19335" s="102"/>
    </row>
    <row r="19336" spans="1:2">
      <c r="A19336" s="102"/>
      <c r="B19336" s="102"/>
    </row>
    <row r="19337" spans="1:2">
      <c r="A19337" s="102"/>
      <c r="B19337" s="102"/>
    </row>
    <row r="19338" spans="1:2">
      <c r="A19338" s="102"/>
      <c r="B19338" s="102"/>
    </row>
    <row r="19339" spans="1:2">
      <c r="A19339" s="102"/>
      <c r="B19339" s="102"/>
    </row>
    <row r="19340" spans="1:2">
      <c r="A19340" s="102"/>
      <c r="B19340" s="102"/>
    </row>
    <row r="19341" spans="1:2">
      <c r="A19341" s="102"/>
      <c r="B19341" s="102"/>
    </row>
    <row r="19342" spans="1:2">
      <c r="A19342" s="102"/>
      <c r="B19342" s="102"/>
    </row>
    <row r="19343" spans="1:2">
      <c r="A19343" s="102"/>
      <c r="B19343" s="102"/>
    </row>
    <row r="19344" spans="1:2">
      <c r="A19344" s="102"/>
      <c r="B19344" s="102"/>
    </row>
    <row r="19345" spans="1:2">
      <c r="A19345" s="102"/>
      <c r="B19345" s="102"/>
    </row>
    <row r="19346" spans="1:2">
      <c r="A19346" s="102"/>
      <c r="B19346" s="102"/>
    </row>
    <row r="19347" spans="1:2">
      <c r="A19347" s="102"/>
      <c r="B19347" s="102"/>
    </row>
    <row r="19348" spans="1:2">
      <c r="A19348" s="102"/>
      <c r="B19348" s="102"/>
    </row>
    <row r="19349" spans="1:2">
      <c r="A19349" s="102"/>
      <c r="B19349" s="102"/>
    </row>
    <row r="19350" spans="1:2">
      <c r="A19350" s="102"/>
      <c r="B19350" s="102"/>
    </row>
    <row r="19351" spans="1:2">
      <c r="A19351" s="102"/>
      <c r="B19351" s="102"/>
    </row>
    <row r="19352" spans="1:2">
      <c r="A19352" s="102"/>
      <c r="B19352" s="102"/>
    </row>
    <row r="19353" spans="1:2">
      <c r="A19353" s="102"/>
      <c r="B19353" s="102"/>
    </row>
    <row r="19354" spans="1:2">
      <c r="A19354" s="102"/>
      <c r="B19354" s="102"/>
    </row>
    <row r="19355" spans="1:2">
      <c r="A19355" s="102"/>
      <c r="B19355" s="102"/>
    </row>
    <row r="19356" spans="1:2">
      <c r="A19356" s="102"/>
      <c r="B19356" s="102"/>
    </row>
    <row r="19357" spans="1:2">
      <c r="A19357" s="102"/>
      <c r="B19357" s="102"/>
    </row>
    <row r="19358" spans="1:2">
      <c r="A19358" s="102"/>
      <c r="B19358" s="102"/>
    </row>
    <row r="19359" spans="1:2">
      <c r="A19359" s="102"/>
      <c r="B19359" s="102"/>
    </row>
    <row r="19360" spans="1:2">
      <c r="A19360" s="102"/>
      <c r="B19360" s="102"/>
    </row>
    <row r="19361" spans="1:2">
      <c r="A19361" s="102"/>
      <c r="B19361" s="102"/>
    </row>
    <row r="19362" spans="1:2">
      <c r="A19362" s="102"/>
      <c r="B19362" s="102"/>
    </row>
    <row r="19363" spans="1:2">
      <c r="A19363" s="102"/>
      <c r="B19363" s="102"/>
    </row>
    <row r="19364" spans="1:2">
      <c r="A19364" s="102"/>
      <c r="B19364" s="102"/>
    </row>
    <row r="19365" spans="1:2">
      <c r="A19365" s="102"/>
      <c r="B19365" s="102"/>
    </row>
    <row r="19366" spans="1:2">
      <c r="A19366" s="102"/>
      <c r="B19366" s="102"/>
    </row>
    <row r="19367" spans="1:2">
      <c r="A19367" s="102"/>
      <c r="B19367" s="102"/>
    </row>
    <row r="19368" spans="1:2">
      <c r="A19368" s="102"/>
      <c r="B19368" s="102"/>
    </row>
    <row r="19369" spans="1:2">
      <c r="A19369" s="102"/>
      <c r="B19369" s="102"/>
    </row>
    <row r="19370" spans="1:2">
      <c r="A19370" s="102"/>
      <c r="B19370" s="102"/>
    </row>
    <row r="19371" spans="1:2">
      <c r="A19371" s="102"/>
      <c r="B19371" s="102"/>
    </row>
    <row r="19372" spans="1:2">
      <c r="A19372" s="102"/>
      <c r="B19372" s="102"/>
    </row>
    <row r="19373" spans="1:2">
      <c r="A19373" s="102"/>
      <c r="B19373" s="102"/>
    </row>
    <row r="19374" spans="1:2">
      <c r="A19374" s="102"/>
      <c r="B19374" s="102"/>
    </row>
    <row r="19375" spans="1:2">
      <c r="A19375" s="102"/>
      <c r="B19375" s="102"/>
    </row>
    <row r="19376" spans="1:2">
      <c r="A19376" s="102"/>
      <c r="B19376" s="102"/>
    </row>
    <row r="19377" spans="1:2">
      <c r="A19377" s="102"/>
      <c r="B19377" s="102"/>
    </row>
    <row r="19378" spans="1:2">
      <c r="A19378" s="102"/>
      <c r="B19378" s="102"/>
    </row>
    <row r="19379" spans="1:2">
      <c r="A19379" s="102"/>
      <c r="B19379" s="102"/>
    </row>
    <row r="19380" spans="1:2">
      <c r="A19380" s="102"/>
      <c r="B19380" s="102"/>
    </row>
    <row r="19381" spans="1:2">
      <c r="A19381" s="102"/>
      <c r="B19381" s="102"/>
    </row>
    <row r="19382" spans="1:2">
      <c r="A19382" s="102"/>
      <c r="B19382" s="102"/>
    </row>
    <row r="19383" spans="1:2">
      <c r="A19383" s="102"/>
      <c r="B19383" s="102"/>
    </row>
    <row r="19384" spans="1:2">
      <c r="A19384" s="102"/>
      <c r="B19384" s="102"/>
    </row>
    <row r="19385" spans="1:2">
      <c r="A19385" s="102"/>
      <c r="B19385" s="102"/>
    </row>
    <row r="19386" spans="1:2">
      <c r="A19386" s="102"/>
      <c r="B19386" s="102"/>
    </row>
    <row r="19387" spans="1:2">
      <c r="A19387" s="102"/>
      <c r="B19387" s="102"/>
    </row>
    <row r="19388" spans="1:2">
      <c r="A19388" s="102"/>
      <c r="B19388" s="102"/>
    </row>
    <row r="19389" spans="1:2">
      <c r="A19389" s="102"/>
      <c r="B19389" s="102"/>
    </row>
    <row r="19390" spans="1:2">
      <c r="A19390" s="102"/>
      <c r="B19390" s="102"/>
    </row>
    <row r="19391" spans="1:2">
      <c r="A19391" s="102"/>
      <c r="B19391" s="102"/>
    </row>
    <row r="19392" spans="1:2">
      <c r="A19392" s="102"/>
      <c r="B19392" s="102"/>
    </row>
    <row r="19393" spans="1:2">
      <c r="A19393" s="102"/>
      <c r="B19393" s="102"/>
    </row>
    <row r="19394" spans="1:2">
      <c r="A19394" s="102"/>
      <c r="B19394" s="102"/>
    </row>
    <row r="19395" spans="1:2">
      <c r="A19395" s="102"/>
      <c r="B19395" s="102"/>
    </row>
    <row r="19396" spans="1:2">
      <c r="A19396" s="102"/>
      <c r="B19396" s="102"/>
    </row>
    <row r="19397" spans="1:2">
      <c r="A19397" s="102"/>
      <c r="B19397" s="102"/>
    </row>
    <row r="19398" spans="1:2">
      <c r="A19398" s="102"/>
      <c r="B19398" s="102"/>
    </row>
    <row r="19399" spans="1:2">
      <c r="A19399" s="102"/>
      <c r="B19399" s="102"/>
    </row>
    <row r="19400" spans="1:2">
      <c r="A19400" s="102"/>
      <c r="B19400" s="102"/>
    </row>
    <row r="19401" spans="1:2">
      <c r="A19401" s="102"/>
      <c r="B19401" s="102"/>
    </row>
    <row r="19402" spans="1:2">
      <c r="A19402" s="102"/>
      <c r="B19402" s="102"/>
    </row>
    <row r="19403" spans="1:2">
      <c r="A19403" s="102"/>
      <c r="B19403" s="102"/>
    </row>
    <row r="19404" spans="1:2">
      <c r="A19404" s="102"/>
      <c r="B19404" s="102"/>
    </row>
    <row r="19405" spans="1:2">
      <c r="A19405" s="102"/>
      <c r="B19405" s="102"/>
    </row>
    <row r="19406" spans="1:2">
      <c r="A19406" s="102"/>
      <c r="B19406" s="102"/>
    </row>
    <row r="19407" spans="1:2">
      <c r="A19407" s="102"/>
      <c r="B19407" s="102"/>
    </row>
    <row r="19408" spans="1:2">
      <c r="A19408" s="102"/>
      <c r="B19408" s="102"/>
    </row>
    <row r="19409" spans="1:2">
      <c r="A19409" s="102"/>
      <c r="B19409" s="102"/>
    </row>
    <row r="19410" spans="1:2">
      <c r="A19410" s="102"/>
      <c r="B19410" s="102"/>
    </row>
    <row r="19411" spans="1:2">
      <c r="A19411" s="102"/>
      <c r="B19411" s="102"/>
    </row>
    <row r="19412" spans="1:2">
      <c r="A19412" s="102"/>
      <c r="B19412" s="102"/>
    </row>
    <row r="19413" spans="1:2">
      <c r="A19413" s="102"/>
      <c r="B19413" s="102"/>
    </row>
    <row r="19414" spans="1:2">
      <c r="A19414" s="102"/>
      <c r="B19414" s="102"/>
    </row>
    <row r="19415" spans="1:2">
      <c r="A19415" s="102"/>
      <c r="B19415" s="102"/>
    </row>
    <row r="19416" spans="1:2">
      <c r="A19416" s="102"/>
      <c r="B19416" s="102"/>
    </row>
    <row r="19417" spans="1:2">
      <c r="A19417" s="102"/>
      <c r="B19417" s="102"/>
    </row>
    <row r="19418" spans="1:2">
      <c r="A19418" s="102"/>
      <c r="B19418" s="102"/>
    </row>
    <row r="19419" spans="1:2">
      <c r="A19419" s="102"/>
      <c r="B19419" s="102"/>
    </row>
    <row r="19420" spans="1:2">
      <c r="A19420" s="102"/>
      <c r="B19420" s="102"/>
    </row>
    <row r="19421" spans="1:2">
      <c r="A19421" s="102"/>
      <c r="B19421" s="102"/>
    </row>
    <row r="19422" spans="1:2">
      <c r="A19422" s="102"/>
      <c r="B19422" s="102"/>
    </row>
    <row r="19423" spans="1:2">
      <c r="A19423" s="102"/>
      <c r="B19423" s="102"/>
    </row>
    <row r="19424" spans="1:2">
      <c r="A19424" s="102"/>
      <c r="B19424" s="102"/>
    </row>
    <row r="19425" spans="1:2">
      <c r="A19425" s="102"/>
      <c r="B19425" s="102"/>
    </row>
    <row r="19426" spans="1:2">
      <c r="A19426" s="102"/>
      <c r="B19426" s="102"/>
    </row>
    <row r="19427" spans="1:2">
      <c r="A19427" s="102"/>
      <c r="B19427" s="102"/>
    </row>
    <row r="19428" spans="1:2">
      <c r="A19428" s="102"/>
      <c r="B19428" s="102"/>
    </row>
    <row r="19429" spans="1:2">
      <c r="A19429" s="102"/>
      <c r="B19429" s="102"/>
    </row>
    <row r="19430" spans="1:2">
      <c r="A19430" s="102"/>
      <c r="B19430" s="102"/>
    </row>
    <row r="19431" spans="1:2">
      <c r="A19431" s="102"/>
      <c r="B19431" s="102"/>
    </row>
    <row r="19432" spans="1:2">
      <c r="A19432" s="102"/>
      <c r="B19432" s="102"/>
    </row>
    <row r="19433" spans="1:2">
      <c r="A19433" s="102"/>
      <c r="B19433" s="102"/>
    </row>
    <row r="19434" spans="1:2">
      <c r="A19434" s="102"/>
      <c r="B19434" s="102"/>
    </row>
    <row r="19435" spans="1:2">
      <c r="A19435" s="102"/>
      <c r="B19435" s="102"/>
    </row>
    <row r="19436" spans="1:2">
      <c r="A19436" s="102"/>
      <c r="B19436" s="102"/>
    </row>
    <row r="19437" spans="1:2">
      <c r="A19437" s="102"/>
      <c r="B19437" s="102"/>
    </row>
    <row r="19438" spans="1:2">
      <c r="A19438" s="102"/>
      <c r="B19438" s="102"/>
    </row>
    <row r="19439" spans="1:2">
      <c r="A19439" s="102"/>
      <c r="B19439" s="102"/>
    </row>
    <row r="19440" spans="1:2">
      <c r="A19440" s="102"/>
      <c r="B19440" s="102"/>
    </row>
    <row r="19441" spans="1:2">
      <c r="A19441" s="102"/>
      <c r="B19441" s="102"/>
    </row>
    <row r="19442" spans="1:2">
      <c r="A19442" s="102"/>
      <c r="B19442" s="102"/>
    </row>
    <row r="19443" spans="1:2">
      <c r="A19443" s="102"/>
      <c r="B19443" s="102"/>
    </row>
    <row r="19444" spans="1:2">
      <c r="A19444" s="102"/>
      <c r="B19444" s="102"/>
    </row>
    <row r="19445" spans="1:2">
      <c r="A19445" s="102"/>
      <c r="B19445" s="102"/>
    </row>
    <row r="19446" spans="1:2">
      <c r="A19446" s="102"/>
      <c r="B19446" s="102"/>
    </row>
    <row r="19447" spans="1:2">
      <c r="A19447" s="102"/>
      <c r="B19447" s="102"/>
    </row>
    <row r="19448" spans="1:2">
      <c r="A19448" s="102"/>
      <c r="B19448" s="102"/>
    </row>
    <row r="19449" spans="1:2">
      <c r="A19449" s="102"/>
      <c r="B19449" s="102"/>
    </row>
    <row r="19450" spans="1:2">
      <c r="A19450" s="102"/>
      <c r="B19450" s="102"/>
    </row>
    <row r="19451" spans="1:2">
      <c r="A19451" s="102"/>
      <c r="B19451" s="102"/>
    </row>
    <row r="19452" spans="1:2">
      <c r="A19452" s="102"/>
      <c r="B19452" s="102"/>
    </row>
    <row r="19453" spans="1:2">
      <c r="A19453" s="102"/>
      <c r="B19453" s="102"/>
    </row>
    <row r="19454" spans="1:2">
      <c r="A19454" s="102"/>
      <c r="B19454" s="102"/>
    </row>
    <row r="19455" spans="1:2">
      <c r="A19455" s="102"/>
      <c r="B19455" s="102"/>
    </row>
    <row r="19456" spans="1:2">
      <c r="A19456" s="102"/>
      <c r="B19456" s="102"/>
    </row>
    <row r="19457" spans="1:2">
      <c r="A19457" s="102"/>
      <c r="B19457" s="102"/>
    </row>
    <row r="19458" spans="1:2">
      <c r="A19458" s="102"/>
      <c r="B19458" s="102"/>
    </row>
    <row r="19459" spans="1:2">
      <c r="A19459" s="102"/>
      <c r="B19459" s="102"/>
    </row>
    <row r="19460" spans="1:2">
      <c r="A19460" s="102"/>
      <c r="B19460" s="102"/>
    </row>
    <row r="19461" spans="1:2">
      <c r="A19461" s="102"/>
      <c r="B19461" s="102"/>
    </row>
    <row r="19462" spans="1:2">
      <c r="A19462" s="102"/>
      <c r="B19462" s="102"/>
    </row>
    <row r="19463" spans="1:2">
      <c r="A19463" s="102"/>
      <c r="B19463" s="102"/>
    </row>
    <row r="19464" spans="1:2">
      <c r="A19464" s="102"/>
      <c r="B19464" s="102"/>
    </row>
    <row r="19465" spans="1:2">
      <c r="A19465" s="102"/>
      <c r="B19465" s="102"/>
    </row>
    <row r="19466" spans="1:2">
      <c r="A19466" s="102"/>
      <c r="B19466" s="102"/>
    </row>
    <row r="19467" spans="1:2">
      <c r="A19467" s="102"/>
      <c r="B19467" s="102"/>
    </row>
    <row r="19468" spans="1:2">
      <c r="A19468" s="102"/>
      <c r="B19468" s="102"/>
    </row>
    <row r="19469" spans="1:2">
      <c r="A19469" s="102"/>
      <c r="B19469" s="102"/>
    </row>
    <row r="19470" spans="1:2">
      <c r="A19470" s="102"/>
      <c r="B19470" s="102"/>
    </row>
    <row r="19471" spans="1:2">
      <c r="A19471" s="102"/>
      <c r="B19471" s="102"/>
    </row>
    <row r="19472" spans="1:2">
      <c r="A19472" s="102"/>
      <c r="B19472" s="102"/>
    </row>
    <row r="19473" spans="1:2">
      <c r="A19473" s="102"/>
      <c r="B19473" s="102"/>
    </row>
    <row r="19474" spans="1:2">
      <c r="A19474" s="102"/>
      <c r="B19474" s="102"/>
    </row>
    <row r="19475" spans="1:2">
      <c r="A19475" s="102"/>
      <c r="B19475" s="102"/>
    </row>
    <row r="19476" spans="1:2">
      <c r="A19476" s="102"/>
      <c r="B19476" s="102"/>
    </row>
    <row r="19477" spans="1:2">
      <c r="A19477" s="102"/>
      <c r="B19477" s="102"/>
    </row>
    <row r="19478" spans="1:2">
      <c r="A19478" s="102"/>
      <c r="B19478" s="102"/>
    </row>
    <row r="19479" spans="1:2">
      <c r="A19479" s="102"/>
      <c r="B19479" s="102"/>
    </row>
    <row r="19480" spans="1:2">
      <c r="A19480" s="102"/>
      <c r="B19480" s="102"/>
    </row>
    <row r="19481" spans="1:2">
      <c r="A19481" s="102"/>
      <c r="B19481" s="102"/>
    </row>
    <row r="19482" spans="1:2">
      <c r="A19482" s="102"/>
      <c r="B19482" s="102"/>
    </row>
    <row r="19483" spans="1:2">
      <c r="A19483" s="102"/>
      <c r="B19483" s="102"/>
    </row>
    <row r="19484" spans="1:2">
      <c r="A19484" s="102"/>
      <c r="B19484" s="102"/>
    </row>
    <row r="19485" spans="1:2">
      <c r="A19485" s="102"/>
      <c r="B19485" s="102"/>
    </row>
    <row r="19486" spans="1:2">
      <c r="A19486" s="102"/>
      <c r="B19486" s="102"/>
    </row>
    <row r="19487" spans="1:2">
      <c r="A19487" s="102"/>
      <c r="B19487" s="102"/>
    </row>
    <row r="19488" spans="1:2">
      <c r="A19488" s="102"/>
      <c r="B19488" s="102"/>
    </row>
    <row r="19489" spans="1:2">
      <c r="A19489" s="102"/>
      <c r="B19489" s="102"/>
    </row>
    <row r="19490" spans="1:2">
      <c r="A19490" s="102"/>
      <c r="B19490" s="102"/>
    </row>
    <row r="19491" spans="1:2">
      <c r="A19491" s="102"/>
      <c r="B19491" s="102"/>
    </row>
    <row r="19492" spans="1:2">
      <c r="A19492" s="102"/>
      <c r="B19492" s="102"/>
    </row>
    <row r="19493" spans="1:2">
      <c r="A19493" s="102"/>
      <c r="B19493" s="102"/>
    </row>
    <row r="19494" spans="1:2">
      <c r="A19494" s="102"/>
      <c r="B19494" s="102"/>
    </row>
    <row r="19495" spans="1:2">
      <c r="A19495" s="102"/>
      <c r="B19495" s="102"/>
    </row>
    <row r="19496" spans="1:2">
      <c r="A19496" s="102"/>
      <c r="B19496" s="102"/>
    </row>
    <row r="19497" spans="1:2">
      <c r="A19497" s="102"/>
      <c r="B19497" s="102"/>
    </row>
    <row r="19498" spans="1:2">
      <c r="A19498" s="102"/>
      <c r="B19498" s="102"/>
    </row>
    <row r="19499" spans="1:2">
      <c r="A19499" s="102"/>
      <c r="B19499" s="102"/>
    </row>
    <row r="19500" spans="1:2">
      <c r="A19500" s="102"/>
      <c r="B19500" s="102"/>
    </row>
    <row r="19501" spans="1:2">
      <c r="A19501" s="102"/>
      <c r="B19501" s="102"/>
    </row>
    <row r="19502" spans="1:2">
      <c r="A19502" s="102"/>
      <c r="B19502" s="102"/>
    </row>
    <row r="19503" spans="1:2">
      <c r="A19503" s="102"/>
      <c r="B19503" s="102"/>
    </row>
    <row r="19504" spans="1:2">
      <c r="A19504" s="102"/>
      <c r="B19504" s="102"/>
    </row>
    <row r="19505" spans="1:2">
      <c r="A19505" s="102"/>
      <c r="B19505" s="102"/>
    </row>
    <row r="19506" spans="1:2">
      <c r="A19506" s="102"/>
      <c r="B19506" s="102"/>
    </row>
    <row r="19507" spans="1:2">
      <c r="A19507" s="102"/>
      <c r="B19507" s="102"/>
    </row>
    <row r="19508" spans="1:2">
      <c r="A19508" s="102"/>
      <c r="B19508" s="102"/>
    </row>
    <row r="19509" spans="1:2">
      <c r="A19509" s="102"/>
      <c r="B19509" s="102"/>
    </row>
    <row r="19510" spans="1:2">
      <c r="A19510" s="102"/>
      <c r="B19510" s="102"/>
    </row>
    <row r="19511" spans="1:2">
      <c r="A19511" s="102"/>
      <c r="B19511" s="102"/>
    </row>
    <row r="19512" spans="1:2">
      <c r="A19512" s="102"/>
      <c r="B19512" s="102"/>
    </row>
    <row r="19513" spans="1:2">
      <c r="A19513" s="102"/>
      <c r="B19513" s="102"/>
    </row>
    <row r="19514" spans="1:2">
      <c r="A19514" s="102"/>
      <c r="B19514" s="102"/>
    </row>
    <row r="19515" spans="1:2">
      <c r="A19515" s="102"/>
      <c r="B19515" s="102"/>
    </row>
    <row r="19516" spans="1:2">
      <c r="A19516" s="102"/>
      <c r="B19516" s="102"/>
    </row>
    <row r="19517" spans="1:2">
      <c r="A19517" s="102"/>
      <c r="B19517" s="102"/>
    </row>
    <row r="19518" spans="1:2">
      <c r="A19518" s="102"/>
      <c r="B19518" s="102"/>
    </row>
    <row r="19519" spans="1:2">
      <c r="A19519" s="102"/>
      <c r="B19519" s="102"/>
    </row>
    <row r="19520" spans="1:2">
      <c r="A19520" s="102"/>
      <c r="B19520" s="102"/>
    </row>
    <row r="19521" spans="1:2">
      <c r="A19521" s="102"/>
      <c r="B19521" s="102"/>
    </row>
    <row r="19522" spans="1:2">
      <c r="A19522" s="102"/>
      <c r="B19522" s="102"/>
    </row>
    <row r="19523" spans="1:2">
      <c r="A19523" s="102"/>
      <c r="B19523" s="102"/>
    </row>
    <row r="19524" spans="1:2">
      <c r="A19524" s="102"/>
      <c r="B19524" s="102"/>
    </row>
    <row r="19525" spans="1:2">
      <c r="A19525" s="102"/>
      <c r="B19525" s="102"/>
    </row>
    <row r="19526" spans="1:2">
      <c r="A19526" s="102"/>
      <c r="B19526" s="102"/>
    </row>
    <row r="19527" spans="1:2">
      <c r="A19527" s="102"/>
      <c r="B19527" s="102"/>
    </row>
    <row r="19528" spans="1:2">
      <c r="A19528" s="102"/>
      <c r="B19528" s="102"/>
    </row>
    <row r="19529" spans="1:2">
      <c r="A19529" s="102"/>
      <c r="B19529" s="102"/>
    </row>
    <row r="19530" spans="1:2">
      <c r="A19530" s="102"/>
      <c r="B19530" s="102"/>
    </row>
    <row r="19531" spans="1:2">
      <c r="A19531" s="102"/>
      <c r="B19531" s="102"/>
    </row>
    <row r="19532" spans="1:2">
      <c r="A19532" s="102"/>
      <c r="B19532" s="102"/>
    </row>
    <row r="19533" spans="1:2">
      <c r="A19533" s="102"/>
      <c r="B19533" s="102"/>
    </row>
    <row r="19534" spans="1:2">
      <c r="A19534" s="102"/>
      <c r="B19534" s="102"/>
    </row>
    <row r="19535" spans="1:2">
      <c r="A19535" s="102"/>
      <c r="B19535" s="102"/>
    </row>
    <row r="19536" spans="1:2">
      <c r="A19536" s="102"/>
      <c r="B19536" s="102"/>
    </row>
    <row r="19537" spans="1:2">
      <c r="A19537" s="102"/>
      <c r="B19537" s="102"/>
    </row>
    <row r="19538" spans="1:2">
      <c r="A19538" s="102"/>
      <c r="B19538" s="102"/>
    </row>
    <row r="19539" spans="1:2">
      <c r="A19539" s="102"/>
      <c r="B19539" s="102"/>
    </row>
    <row r="19540" spans="1:2">
      <c r="A19540" s="102"/>
      <c r="B19540" s="102"/>
    </row>
    <row r="19541" spans="1:2">
      <c r="A19541" s="102"/>
      <c r="B19541" s="102"/>
    </row>
    <row r="19542" spans="1:2">
      <c r="A19542" s="102"/>
      <c r="B19542" s="102"/>
    </row>
    <row r="19543" spans="1:2">
      <c r="A19543" s="102"/>
      <c r="B19543" s="102"/>
    </row>
    <row r="19544" spans="1:2">
      <c r="A19544" s="102"/>
      <c r="B19544" s="102"/>
    </row>
    <row r="19545" spans="1:2">
      <c r="A19545" s="102"/>
      <c r="B19545" s="102"/>
    </row>
    <row r="19546" spans="1:2">
      <c r="A19546" s="102"/>
      <c r="B19546" s="102"/>
    </row>
    <row r="19547" spans="1:2">
      <c r="A19547" s="102"/>
      <c r="B19547" s="102"/>
    </row>
    <row r="19548" spans="1:2">
      <c r="A19548" s="102"/>
      <c r="B19548" s="102"/>
    </row>
    <row r="19549" spans="1:2">
      <c r="A19549" s="102"/>
      <c r="B19549" s="102"/>
    </row>
    <row r="19550" spans="1:2">
      <c r="A19550" s="102"/>
      <c r="B19550" s="102"/>
    </row>
    <row r="19551" spans="1:2">
      <c r="A19551" s="102"/>
      <c r="B19551" s="102"/>
    </row>
    <row r="19552" spans="1:2">
      <c r="A19552" s="102"/>
      <c r="B19552" s="102"/>
    </row>
    <row r="19553" spans="1:2">
      <c r="A19553" s="102"/>
      <c r="B19553" s="102"/>
    </row>
    <row r="19554" spans="1:2">
      <c r="A19554" s="102"/>
      <c r="B19554" s="102"/>
    </row>
    <row r="19555" spans="1:2">
      <c r="A19555" s="102"/>
      <c r="B19555" s="102"/>
    </row>
    <row r="19556" spans="1:2">
      <c r="A19556" s="102"/>
      <c r="B19556" s="102"/>
    </row>
    <row r="19557" spans="1:2">
      <c r="A19557" s="102"/>
      <c r="B19557" s="102"/>
    </row>
    <row r="19558" spans="1:2">
      <c r="A19558" s="102"/>
      <c r="B19558" s="102"/>
    </row>
    <row r="19559" spans="1:2">
      <c r="A19559" s="102"/>
      <c r="B19559" s="102"/>
    </row>
    <row r="19560" spans="1:2">
      <c r="A19560" s="102"/>
      <c r="B19560" s="102"/>
    </row>
    <row r="19561" spans="1:2">
      <c r="A19561" s="102"/>
      <c r="B19561" s="102"/>
    </row>
    <row r="19562" spans="1:2">
      <c r="A19562" s="102"/>
      <c r="B19562" s="102"/>
    </row>
    <row r="19563" spans="1:2">
      <c r="A19563" s="102"/>
      <c r="B19563" s="102"/>
    </row>
    <row r="19564" spans="1:2">
      <c r="A19564" s="102"/>
      <c r="B19564" s="102"/>
    </row>
    <row r="19565" spans="1:2">
      <c r="A19565" s="102"/>
      <c r="B19565" s="102"/>
    </row>
    <row r="19566" spans="1:2">
      <c r="A19566" s="102"/>
      <c r="B19566" s="102"/>
    </row>
    <row r="19567" spans="1:2">
      <c r="A19567" s="102"/>
      <c r="B19567" s="102"/>
    </row>
    <row r="19568" spans="1:2">
      <c r="A19568" s="102"/>
      <c r="B19568" s="102"/>
    </row>
    <row r="19569" spans="1:2">
      <c r="A19569" s="102"/>
      <c r="B19569" s="102"/>
    </row>
    <row r="19570" spans="1:2">
      <c r="A19570" s="102"/>
      <c r="B19570" s="102"/>
    </row>
    <row r="19571" spans="1:2">
      <c r="A19571" s="102"/>
      <c r="B19571" s="102"/>
    </row>
    <row r="19572" spans="1:2">
      <c r="A19572" s="102"/>
      <c r="B19572" s="102"/>
    </row>
    <row r="19573" spans="1:2">
      <c r="A19573" s="102"/>
      <c r="B19573" s="102"/>
    </row>
    <row r="19574" spans="1:2">
      <c r="A19574" s="102"/>
      <c r="B19574" s="102"/>
    </row>
    <row r="19575" spans="1:2">
      <c r="A19575" s="102"/>
      <c r="B19575" s="102"/>
    </row>
    <row r="19576" spans="1:2">
      <c r="A19576" s="102"/>
      <c r="B19576" s="102"/>
    </row>
    <row r="19577" spans="1:2">
      <c r="A19577" s="102"/>
      <c r="B19577" s="102"/>
    </row>
    <row r="19578" spans="1:2">
      <c r="A19578" s="102"/>
      <c r="B19578" s="102"/>
    </row>
    <row r="19579" spans="1:2">
      <c r="A19579" s="102"/>
      <c r="B19579" s="102"/>
    </row>
    <row r="19580" spans="1:2">
      <c r="A19580" s="102"/>
      <c r="B19580" s="102"/>
    </row>
    <row r="19581" spans="1:2">
      <c r="A19581" s="102"/>
      <c r="B19581" s="102"/>
    </row>
    <row r="19582" spans="1:2">
      <c r="A19582" s="102"/>
      <c r="B19582" s="102"/>
    </row>
    <row r="19583" spans="1:2">
      <c r="A19583" s="102"/>
      <c r="B19583" s="102"/>
    </row>
    <row r="19584" spans="1:2">
      <c r="A19584" s="102"/>
      <c r="B19584" s="102"/>
    </row>
    <row r="19585" spans="1:2">
      <c r="A19585" s="102"/>
      <c r="B19585" s="102"/>
    </row>
    <row r="19586" spans="1:2">
      <c r="A19586" s="102"/>
      <c r="B19586" s="102"/>
    </row>
    <row r="19587" spans="1:2">
      <c r="A19587" s="102"/>
      <c r="B19587" s="102"/>
    </row>
    <row r="19588" spans="1:2">
      <c r="A19588" s="102"/>
      <c r="B19588" s="102"/>
    </row>
    <row r="19589" spans="1:2">
      <c r="A19589" s="102"/>
      <c r="B19589" s="102"/>
    </row>
    <row r="19590" spans="1:2">
      <c r="A19590" s="102"/>
      <c r="B19590" s="102"/>
    </row>
    <row r="19591" spans="1:2">
      <c r="A19591" s="102"/>
      <c r="B19591" s="102"/>
    </row>
    <row r="19592" spans="1:2">
      <c r="A19592" s="102"/>
      <c r="B19592" s="102"/>
    </row>
    <row r="19593" spans="1:2">
      <c r="A19593" s="102"/>
      <c r="B19593" s="102"/>
    </row>
    <row r="19594" spans="1:2">
      <c r="A19594" s="102"/>
      <c r="B19594" s="102"/>
    </row>
    <row r="19595" spans="1:2">
      <c r="A19595" s="102"/>
      <c r="B19595" s="102"/>
    </row>
    <row r="19596" spans="1:2">
      <c r="A19596" s="102"/>
      <c r="B19596" s="102"/>
    </row>
    <row r="19597" spans="1:2">
      <c r="A19597" s="102"/>
      <c r="B19597" s="102"/>
    </row>
    <row r="19598" spans="1:2">
      <c r="A19598" s="102"/>
      <c r="B19598" s="102"/>
    </row>
    <row r="19599" spans="1:2">
      <c r="A19599" s="102"/>
      <c r="B19599" s="102"/>
    </row>
    <row r="19600" spans="1:2">
      <c r="A19600" s="102"/>
      <c r="B19600" s="102"/>
    </row>
    <row r="19601" spans="1:2">
      <c r="A19601" s="102"/>
      <c r="B19601" s="102"/>
    </row>
    <row r="19602" spans="1:2">
      <c r="A19602" s="102"/>
      <c r="B19602" s="102"/>
    </row>
    <row r="19603" spans="1:2">
      <c r="A19603" s="102"/>
      <c r="B19603" s="102"/>
    </row>
    <row r="19604" spans="1:2">
      <c r="A19604" s="102"/>
      <c r="B19604" s="102"/>
    </row>
    <row r="19605" spans="1:2">
      <c r="A19605" s="102"/>
      <c r="B19605" s="102"/>
    </row>
    <row r="19606" spans="1:2">
      <c r="A19606" s="102"/>
      <c r="B19606" s="102"/>
    </row>
    <row r="19607" spans="1:2">
      <c r="A19607" s="102"/>
      <c r="B19607" s="102"/>
    </row>
    <row r="19608" spans="1:2">
      <c r="A19608" s="102"/>
      <c r="B19608" s="102"/>
    </row>
    <row r="19609" spans="1:2">
      <c r="A19609" s="102"/>
      <c r="B19609" s="102"/>
    </row>
    <row r="19610" spans="1:2">
      <c r="A19610" s="102"/>
      <c r="B19610" s="102"/>
    </row>
    <row r="19611" spans="1:2">
      <c r="A19611" s="102"/>
      <c r="B19611" s="102"/>
    </row>
    <row r="19612" spans="1:2">
      <c r="A19612" s="102"/>
      <c r="B19612" s="102"/>
    </row>
    <row r="19613" spans="1:2">
      <c r="A19613" s="102"/>
      <c r="B19613" s="102"/>
    </row>
    <row r="19614" spans="1:2">
      <c r="A19614" s="102"/>
      <c r="B19614" s="102"/>
    </row>
    <row r="19615" spans="1:2">
      <c r="A19615" s="102"/>
      <c r="B19615" s="102"/>
    </row>
    <row r="19616" spans="1:2">
      <c r="A19616" s="102"/>
      <c r="B19616" s="102"/>
    </row>
    <row r="19617" spans="1:2">
      <c r="A19617" s="102"/>
      <c r="B19617" s="102"/>
    </row>
    <row r="19618" spans="1:2">
      <c r="A19618" s="102"/>
      <c r="B19618" s="102"/>
    </row>
    <row r="19619" spans="1:2">
      <c r="A19619" s="102"/>
      <c r="B19619" s="102"/>
    </row>
    <row r="19620" spans="1:2">
      <c r="A19620" s="102"/>
      <c r="B19620" s="102"/>
    </row>
    <row r="19621" spans="1:2">
      <c r="A19621" s="102"/>
      <c r="B19621" s="102"/>
    </row>
    <row r="19622" spans="1:2">
      <c r="A19622" s="102"/>
      <c r="B19622" s="102"/>
    </row>
    <row r="19623" spans="1:2">
      <c r="A19623" s="102"/>
      <c r="B19623" s="102"/>
    </row>
    <row r="19624" spans="1:2">
      <c r="A19624" s="102"/>
      <c r="B19624" s="102"/>
    </row>
    <row r="19625" spans="1:2">
      <c r="A19625" s="102"/>
      <c r="B19625" s="102"/>
    </row>
    <row r="19626" spans="1:2">
      <c r="A19626" s="102"/>
      <c r="B19626" s="102"/>
    </row>
    <row r="19627" spans="1:2">
      <c r="A19627" s="102"/>
      <c r="B19627" s="102"/>
    </row>
    <row r="19628" spans="1:2">
      <c r="A19628" s="102"/>
      <c r="B19628" s="102"/>
    </row>
    <row r="19629" spans="1:2">
      <c r="A19629" s="102"/>
      <c r="B19629" s="102"/>
    </row>
    <row r="19630" spans="1:2">
      <c r="A19630" s="102"/>
      <c r="B19630" s="102"/>
    </row>
    <row r="19631" spans="1:2">
      <c r="A19631" s="102"/>
      <c r="B19631" s="102"/>
    </row>
    <row r="19632" spans="1:2">
      <c r="A19632" s="102"/>
      <c r="B19632" s="102"/>
    </row>
    <row r="19633" spans="1:2">
      <c r="A19633" s="102"/>
      <c r="B19633" s="102"/>
    </row>
    <row r="19634" spans="1:2">
      <c r="A19634" s="102"/>
      <c r="B19634" s="102"/>
    </row>
    <row r="19635" spans="1:2">
      <c r="A19635" s="102"/>
      <c r="B19635" s="102"/>
    </row>
    <row r="19636" spans="1:2">
      <c r="A19636" s="102"/>
      <c r="B19636" s="102"/>
    </row>
    <row r="19637" spans="1:2">
      <c r="A19637" s="102"/>
      <c r="B19637" s="102"/>
    </row>
    <row r="19638" spans="1:2">
      <c r="A19638" s="102"/>
      <c r="B19638" s="102"/>
    </row>
    <row r="19639" spans="1:2">
      <c r="A19639" s="102"/>
      <c r="B19639" s="102"/>
    </row>
    <row r="19640" spans="1:2">
      <c r="A19640" s="102"/>
      <c r="B19640" s="102"/>
    </row>
    <row r="19641" spans="1:2">
      <c r="A19641" s="102"/>
      <c r="B19641" s="102"/>
    </row>
    <row r="19642" spans="1:2">
      <c r="A19642" s="102"/>
      <c r="B19642" s="102"/>
    </row>
    <row r="19643" spans="1:2">
      <c r="A19643" s="102"/>
      <c r="B19643" s="102"/>
    </row>
    <row r="19644" spans="1:2">
      <c r="A19644" s="102"/>
      <c r="B19644" s="102"/>
    </row>
    <row r="19645" spans="1:2">
      <c r="A19645" s="102"/>
      <c r="B19645" s="102"/>
    </row>
    <row r="19646" spans="1:2">
      <c r="A19646" s="102"/>
      <c r="B19646" s="102"/>
    </row>
    <row r="19647" spans="1:2">
      <c r="A19647" s="102"/>
      <c r="B19647" s="102"/>
    </row>
    <row r="19648" spans="1:2">
      <c r="A19648" s="102"/>
      <c r="B19648" s="102"/>
    </row>
    <row r="19649" spans="1:2">
      <c r="A19649" s="102"/>
      <c r="B19649" s="102"/>
    </row>
    <row r="19650" spans="1:2">
      <c r="A19650" s="102"/>
      <c r="B19650" s="102"/>
    </row>
    <row r="19651" spans="1:2">
      <c r="A19651" s="102"/>
      <c r="B19651" s="102"/>
    </row>
    <row r="19652" spans="1:2">
      <c r="A19652" s="102"/>
      <c r="B19652" s="102"/>
    </row>
    <row r="19653" spans="1:2">
      <c r="A19653" s="102"/>
      <c r="B19653" s="102"/>
    </row>
    <row r="19654" spans="1:2">
      <c r="A19654" s="102"/>
      <c r="B19654" s="102"/>
    </row>
    <row r="19655" spans="1:2">
      <c r="A19655" s="102"/>
      <c r="B19655" s="102"/>
    </row>
    <row r="19656" spans="1:2">
      <c r="A19656" s="102"/>
      <c r="B19656" s="102"/>
    </row>
    <row r="19657" spans="1:2">
      <c r="A19657" s="102"/>
      <c r="B19657" s="102"/>
    </row>
    <row r="19658" spans="1:2">
      <c r="A19658" s="102"/>
      <c r="B19658" s="102"/>
    </row>
    <row r="19659" spans="1:2">
      <c r="A19659" s="102"/>
      <c r="B19659" s="102"/>
    </row>
    <row r="19660" spans="1:2">
      <c r="A19660" s="102"/>
      <c r="B19660" s="102"/>
    </row>
    <row r="19661" spans="1:2">
      <c r="A19661" s="102"/>
      <c r="B19661" s="102"/>
    </row>
    <row r="19662" spans="1:2">
      <c r="A19662" s="102"/>
      <c r="B19662" s="102"/>
    </row>
    <row r="19663" spans="1:2">
      <c r="A19663" s="102"/>
      <c r="B19663" s="102"/>
    </row>
    <row r="19664" spans="1:2">
      <c r="A19664" s="102"/>
      <c r="B19664" s="102"/>
    </row>
    <row r="19665" spans="1:2">
      <c r="A19665" s="102"/>
      <c r="B19665" s="102"/>
    </row>
    <row r="19666" spans="1:2">
      <c r="A19666" s="102"/>
      <c r="B19666" s="102"/>
    </row>
    <row r="19667" spans="1:2">
      <c r="A19667" s="102"/>
      <c r="B19667" s="102"/>
    </row>
    <row r="19668" spans="1:2">
      <c r="A19668" s="102"/>
      <c r="B19668" s="102"/>
    </row>
    <row r="19669" spans="1:2">
      <c r="A19669" s="102"/>
      <c r="B19669" s="102"/>
    </row>
    <row r="19670" spans="1:2">
      <c r="A19670" s="102"/>
      <c r="B19670" s="102"/>
    </row>
    <row r="19671" spans="1:2">
      <c r="A19671" s="102"/>
      <c r="B19671" s="102"/>
    </row>
    <row r="19672" spans="1:2">
      <c r="A19672" s="102"/>
      <c r="B19672" s="102"/>
    </row>
    <row r="19673" spans="1:2">
      <c r="A19673" s="102"/>
      <c r="B19673" s="102"/>
    </row>
    <row r="19674" spans="1:2">
      <c r="A19674" s="102"/>
      <c r="B19674" s="102"/>
    </row>
    <row r="19675" spans="1:2">
      <c r="A19675" s="102"/>
      <c r="B19675" s="102"/>
    </row>
    <row r="19676" spans="1:2">
      <c r="A19676" s="102"/>
      <c r="B19676" s="102"/>
    </row>
    <row r="19677" spans="1:2">
      <c r="A19677" s="102"/>
      <c r="B19677" s="102"/>
    </row>
    <row r="19678" spans="1:2">
      <c r="A19678" s="102"/>
      <c r="B19678" s="102"/>
    </row>
    <row r="19679" spans="1:2">
      <c r="A19679" s="102"/>
      <c r="B19679" s="102"/>
    </row>
    <row r="19680" spans="1:2">
      <c r="A19680" s="102"/>
      <c r="B19680" s="102"/>
    </row>
    <row r="19681" spans="1:2">
      <c r="A19681" s="102"/>
      <c r="B19681" s="102"/>
    </row>
    <row r="19682" spans="1:2">
      <c r="A19682" s="102"/>
      <c r="B19682" s="102"/>
    </row>
    <row r="19683" spans="1:2">
      <c r="A19683" s="102"/>
      <c r="B19683" s="102"/>
    </row>
    <row r="19684" spans="1:2">
      <c r="A19684" s="102"/>
      <c r="B19684" s="102"/>
    </row>
    <row r="19685" spans="1:2">
      <c r="A19685" s="102"/>
      <c r="B19685" s="102"/>
    </row>
    <row r="19686" spans="1:2">
      <c r="A19686" s="102"/>
      <c r="B19686" s="102"/>
    </row>
    <row r="19687" spans="1:2">
      <c r="A19687" s="102"/>
      <c r="B19687" s="102"/>
    </row>
    <row r="19688" spans="1:2">
      <c r="A19688" s="102"/>
      <c r="B19688" s="102"/>
    </row>
    <row r="19689" spans="1:2">
      <c r="A19689" s="102"/>
      <c r="B19689" s="102"/>
    </row>
    <row r="19690" spans="1:2">
      <c r="A19690" s="102"/>
      <c r="B19690" s="102"/>
    </row>
    <row r="19691" spans="1:2">
      <c r="A19691" s="102"/>
      <c r="B19691" s="102"/>
    </row>
    <row r="19692" spans="1:2">
      <c r="A19692" s="102"/>
      <c r="B19692" s="102"/>
    </row>
    <row r="19693" spans="1:2">
      <c r="A19693" s="102"/>
      <c r="B19693" s="102"/>
    </row>
    <row r="19694" spans="1:2">
      <c r="A19694" s="102"/>
      <c r="B19694" s="102"/>
    </row>
    <row r="19695" spans="1:2">
      <c r="A19695" s="102"/>
      <c r="B19695" s="102"/>
    </row>
    <row r="19696" spans="1:2">
      <c r="A19696" s="102"/>
      <c r="B19696" s="102"/>
    </row>
    <row r="19697" spans="1:2">
      <c r="A19697" s="102"/>
      <c r="B19697" s="102"/>
    </row>
    <row r="19698" spans="1:2">
      <c r="A19698" s="102"/>
      <c r="B19698" s="102"/>
    </row>
    <row r="19699" spans="1:2">
      <c r="A19699" s="102"/>
      <c r="B19699" s="102"/>
    </row>
    <row r="19700" spans="1:2">
      <c r="A19700" s="102"/>
      <c r="B19700" s="102"/>
    </row>
    <row r="19701" spans="1:2">
      <c r="A19701" s="102"/>
      <c r="B19701" s="102"/>
    </row>
    <row r="19702" spans="1:2">
      <c r="A19702" s="102"/>
      <c r="B19702" s="102"/>
    </row>
    <row r="19703" spans="1:2">
      <c r="A19703" s="102"/>
      <c r="B19703" s="102"/>
    </row>
    <row r="19704" spans="1:2">
      <c r="A19704" s="102"/>
      <c r="B19704" s="102"/>
    </row>
    <row r="19705" spans="1:2">
      <c r="A19705" s="102"/>
      <c r="B19705" s="102"/>
    </row>
    <row r="19706" spans="1:2">
      <c r="A19706" s="102"/>
      <c r="B19706" s="102"/>
    </row>
    <row r="19707" spans="1:2">
      <c r="A19707" s="102"/>
      <c r="B19707" s="102"/>
    </row>
    <row r="19708" spans="1:2">
      <c r="A19708" s="102"/>
      <c r="B19708" s="102"/>
    </row>
    <row r="19709" spans="1:2">
      <c r="A19709" s="102"/>
      <c r="B19709" s="102"/>
    </row>
    <row r="19710" spans="1:2">
      <c r="A19710" s="102"/>
      <c r="B19710" s="102"/>
    </row>
    <row r="19711" spans="1:2">
      <c r="A19711" s="102"/>
      <c r="B19711" s="102"/>
    </row>
    <row r="19712" spans="1:2">
      <c r="A19712" s="102"/>
      <c r="B19712" s="102"/>
    </row>
    <row r="19713" spans="1:2">
      <c r="A19713" s="102"/>
      <c r="B19713" s="102"/>
    </row>
    <row r="19714" spans="1:2">
      <c r="A19714" s="102"/>
      <c r="B19714" s="102"/>
    </row>
    <row r="19715" spans="1:2">
      <c r="A19715" s="102"/>
      <c r="B19715" s="102"/>
    </row>
    <row r="19716" spans="1:2">
      <c r="A19716" s="102"/>
      <c r="B19716" s="102"/>
    </row>
    <row r="19717" spans="1:2">
      <c r="A19717" s="102"/>
      <c r="B19717" s="102"/>
    </row>
    <row r="19718" spans="1:2">
      <c r="A19718" s="102"/>
      <c r="B19718" s="102"/>
    </row>
    <row r="19719" spans="1:2">
      <c r="A19719" s="102"/>
      <c r="B19719" s="102"/>
    </row>
    <row r="19720" spans="1:2">
      <c r="A19720" s="102"/>
      <c r="B19720" s="102"/>
    </row>
    <row r="19721" spans="1:2">
      <c r="A19721" s="102"/>
      <c r="B19721" s="102"/>
    </row>
    <row r="19722" spans="1:2">
      <c r="A19722" s="102"/>
      <c r="B19722" s="102"/>
    </row>
    <row r="19723" spans="1:2">
      <c r="A19723" s="102"/>
      <c r="B19723" s="102"/>
    </row>
    <row r="19724" spans="1:2">
      <c r="A19724" s="102"/>
      <c r="B19724" s="102"/>
    </row>
    <row r="19725" spans="1:2">
      <c r="A19725" s="102"/>
      <c r="B19725" s="102"/>
    </row>
    <row r="19726" spans="1:2">
      <c r="A19726" s="102"/>
      <c r="B19726" s="102"/>
    </row>
    <row r="19727" spans="1:2">
      <c r="A19727" s="102"/>
      <c r="B19727" s="102"/>
    </row>
    <row r="19728" spans="1:2">
      <c r="A19728" s="102"/>
      <c r="B19728" s="102"/>
    </row>
    <row r="19729" spans="1:2">
      <c r="A19729" s="102"/>
      <c r="B19729" s="102"/>
    </row>
    <row r="19730" spans="1:2">
      <c r="A19730" s="102"/>
      <c r="B19730" s="102"/>
    </row>
    <row r="19731" spans="1:2">
      <c r="A19731" s="102"/>
      <c r="B19731" s="102"/>
    </row>
    <row r="19732" spans="1:2">
      <c r="A19732" s="102"/>
      <c r="B19732" s="102"/>
    </row>
    <row r="19733" spans="1:2">
      <c r="A19733" s="102"/>
      <c r="B19733" s="102"/>
    </row>
    <row r="19734" spans="1:2">
      <c r="A19734" s="102"/>
      <c r="B19734" s="102"/>
    </row>
    <row r="19735" spans="1:2">
      <c r="A19735" s="102"/>
      <c r="B19735" s="102"/>
    </row>
    <row r="19736" spans="1:2">
      <c r="A19736" s="102"/>
      <c r="B19736" s="102"/>
    </row>
    <row r="19737" spans="1:2">
      <c r="A19737" s="102"/>
      <c r="B19737" s="102"/>
    </row>
    <row r="19738" spans="1:2">
      <c r="A19738" s="102"/>
      <c r="B19738" s="102"/>
    </row>
    <row r="19739" spans="1:2">
      <c r="A19739" s="102"/>
      <c r="B19739" s="102"/>
    </row>
    <row r="19740" spans="1:2">
      <c r="A19740" s="102"/>
      <c r="B19740" s="102"/>
    </row>
    <row r="19741" spans="1:2">
      <c r="A19741" s="102"/>
      <c r="B19741" s="102"/>
    </row>
    <row r="19742" spans="1:2">
      <c r="A19742" s="102"/>
      <c r="B19742" s="102"/>
    </row>
    <row r="19743" spans="1:2">
      <c r="A19743" s="102"/>
      <c r="B19743" s="102"/>
    </row>
    <row r="19744" spans="1:2">
      <c r="A19744" s="102"/>
      <c r="B19744" s="102"/>
    </row>
    <row r="19745" spans="1:2">
      <c r="A19745" s="102"/>
      <c r="B19745" s="102"/>
    </row>
    <row r="19746" spans="1:2">
      <c r="A19746" s="102"/>
      <c r="B19746" s="102"/>
    </row>
    <row r="19747" spans="1:2">
      <c r="A19747" s="102"/>
      <c r="B19747" s="102"/>
    </row>
    <row r="19748" spans="1:2">
      <c r="A19748" s="102"/>
      <c r="B19748" s="102"/>
    </row>
    <row r="19749" spans="1:2">
      <c r="A19749" s="102"/>
      <c r="B19749" s="102"/>
    </row>
    <row r="19750" spans="1:2">
      <c r="A19750" s="102"/>
      <c r="B19750" s="102"/>
    </row>
    <row r="19751" spans="1:2">
      <c r="A19751" s="102"/>
      <c r="B19751" s="102"/>
    </row>
    <row r="19752" spans="1:2">
      <c r="A19752" s="102"/>
      <c r="B19752" s="102"/>
    </row>
    <row r="19753" spans="1:2">
      <c r="A19753" s="102"/>
      <c r="B19753" s="102"/>
    </row>
    <row r="19754" spans="1:2">
      <c r="A19754" s="102"/>
      <c r="B19754" s="102"/>
    </row>
    <row r="19755" spans="1:2">
      <c r="A19755" s="102"/>
      <c r="B19755" s="102"/>
    </row>
    <row r="19756" spans="1:2">
      <c r="A19756" s="102"/>
      <c r="B19756" s="102"/>
    </row>
    <row r="19757" spans="1:2">
      <c r="A19757" s="102"/>
      <c r="B19757" s="102"/>
    </row>
    <row r="19758" spans="1:2">
      <c r="A19758" s="102"/>
      <c r="B19758" s="102"/>
    </row>
    <row r="19759" spans="1:2">
      <c r="A19759" s="102"/>
      <c r="B19759" s="102"/>
    </row>
    <row r="19760" spans="1:2">
      <c r="A19760" s="102"/>
      <c r="B19760" s="102"/>
    </row>
    <row r="19761" spans="1:2">
      <c r="A19761" s="102"/>
      <c r="B19761" s="102"/>
    </row>
    <row r="19762" spans="1:2">
      <c r="A19762" s="102"/>
      <c r="B19762" s="102"/>
    </row>
    <row r="19763" spans="1:2">
      <c r="A19763" s="102"/>
      <c r="B19763" s="102"/>
    </row>
    <row r="19764" spans="1:2">
      <c r="A19764" s="102"/>
      <c r="B19764" s="102"/>
    </row>
    <row r="19765" spans="1:2">
      <c r="A19765" s="102"/>
      <c r="B19765" s="102"/>
    </row>
    <row r="19766" spans="1:2">
      <c r="A19766" s="102"/>
      <c r="B19766" s="102"/>
    </row>
    <row r="19767" spans="1:2">
      <c r="A19767" s="102"/>
      <c r="B19767" s="102"/>
    </row>
    <row r="19768" spans="1:2">
      <c r="A19768" s="102"/>
      <c r="B19768" s="102"/>
    </row>
    <row r="19769" spans="1:2">
      <c r="A19769" s="102"/>
      <c r="B19769" s="102"/>
    </row>
    <row r="19770" spans="1:2">
      <c r="A19770" s="102"/>
      <c r="B19770" s="102"/>
    </row>
    <row r="19771" spans="1:2">
      <c r="A19771" s="102"/>
      <c r="B19771" s="102"/>
    </row>
    <row r="19772" spans="1:2">
      <c r="A19772" s="102"/>
      <c r="B19772" s="102"/>
    </row>
    <row r="19773" spans="1:2">
      <c r="A19773" s="102"/>
      <c r="B19773" s="102"/>
    </row>
    <row r="19774" spans="1:2">
      <c r="A19774" s="102"/>
      <c r="B19774" s="102"/>
    </row>
    <row r="19775" spans="1:2">
      <c r="A19775" s="102"/>
      <c r="B19775" s="102"/>
    </row>
    <row r="19776" spans="1:2">
      <c r="A19776" s="102"/>
      <c r="B19776" s="102"/>
    </row>
    <row r="19777" spans="1:2">
      <c r="A19777" s="102"/>
      <c r="B19777" s="102"/>
    </row>
    <row r="19778" spans="1:2">
      <c r="A19778" s="102"/>
      <c r="B19778" s="102"/>
    </row>
    <row r="19779" spans="1:2">
      <c r="A19779" s="102"/>
      <c r="B19779" s="102"/>
    </row>
    <row r="19780" spans="1:2">
      <c r="A19780" s="102"/>
      <c r="B19780" s="102"/>
    </row>
    <row r="19781" spans="1:2">
      <c r="A19781" s="102"/>
      <c r="B19781" s="102"/>
    </row>
    <row r="19782" spans="1:2">
      <c r="A19782" s="102"/>
      <c r="B19782" s="102"/>
    </row>
    <row r="19783" spans="1:2">
      <c r="A19783" s="102"/>
      <c r="B19783" s="102"/>
    </row>
    <row r="19784" spans="1:2">
      <c r="A19784" s="102"/>
      <c r="B19784" s="102"/>
    </row>
    <row r="19785" spans="1:2">
      <c r="A19785" s="102"/>
      <c r="B19785" s="102"/>
    </row>
    <row r="19786" spans="1:2">
      <c r="A19786" s="102"/>
      <c r="B19786" s="102"/>
    </row>
    <row r="19787" spans="1:2">
      <c r="A19787" s="102"/>
      <c r="B19787" s="102"/>
    </row>
    <row r="19788" spans="1:2">
      <c r="A19788" s="102"/>
      <c r="B19788" s="102"/>
    </row>
    <row r="19789" spans="1:2">
      <c r="A19789" s="102"/>
      <c r="B19789" s="102"/>
    </row>
    <row r="19790" spans="1:2">
      <c r="A19790" s="102"/>
      <c r="B19790" s="102"/>
    </row>
    <row r="19791" spans="1:2">
      <c r="A19791" s="102"/>
      <c r="B19791" s="102"/>
    </row>
    <row r="19792" spans="1:2">
      <c r="A19792" s="102"/>
      <c r="B19792" s="102"/>
    </row>
    <row r="19793" spans="1:2">
      <c r="A19793" s="102"/>
      <c r="B19793" s="102"/>
    </row>
    <row r="19794" spans="1:2">
      <c r="A19794" s="102"/>
      <c r="B19794" s="102"/>
    </row>
    <row r="19795" spans="1:2">
      <c r="A19795" s="102"/>
      <c r="B19795" s="102"/>
    </row>
    <row r="19796" spans="1:2">
      <c r="A19796" s="102"/>
      <c r="B19796" s="102"/>
    </row>
    <row r="19797" spans="1:2">
      <c r="A19797" s="102"/>
      <c r="B19797" s="102"/>
    </row>
    <row r="19798" spans="1:2">
      <c r="A19798" s="102"/>
      <c r="B19798" s="102"/>
    </row>
    <row r="19799" spans="1:2">
      <c r="A19799" s="102"/>
      <c r="B19799" s="102"/>
    </row>
    <row r="19800" spans="1:2">
      <c r="A19800" s="102"/>
      <c r="B19800" s="102"/>
    </row>
    <row r="19801" spans="1:2">
      <c r="A19801" s="102"/>
      <c r="B19801" s="102"/>
    </row>
    <row r="19802" spans="1:2">
      <c r="A19802" s="102"/>
      <c r="B19802" s="102"/>
    </row>
    <row r="19803" spans="1:2">
      <c r="A19803" s="102"/>
      <c r="B19803" s="102"/>
    </row>
    <row r="19804" spans="1:2">
      <c r="A19804" s="102"/>
      <c r="B19804" s="102"/>
    </row>
    <row r="19805" spans="1:2">
      <c r="A19805" s="102"/>
      <c r="B19805" s="102"/>
    </row>
    <row r="19806" spans="1:2">
      <c r="A19806" s="102"/>
      <c r="B19806" s="102"/>
    </row>
    <row r="19807" spans="1:2">
      <c r="A19807" s="102"/>
      <c r="B19807" s="102"/>
    </row>
    <row r="19808" spans="1:2">
      <c r="A19808" s="102"/>
      <c r="B19808" s="102"/>
    </row>
    <row r="19809" spans="1:2">
      <c r="A19809" s="102"/>
      <c r="B19809" s="102"/>
    </row>
    <row r="19810" spans="1:2">
      <c r="A19810" s="102"/>
      <c r="B19810" s="102"/>
    </row>
    <row r="19811" spans="1:2">
      <c r="A19811" s="102"/>
      <c r="B19811" s="102"/>
    </row>
    <row r="19812" spans="1:2">
      <c r="A19812" s="102"/>
      <c r="B19812" s="102"/>
    </row>
    <row r="19813" spans="1:2">
      <c r="A19813" s="102"/>
      <c r="B19813" s="102"/>
    </row>
    <row r="19814" spans="1:2">
      <c r="A19814" s="102"/>
      <c r="B19814" s="102"/>
    </row>
    <row r="19815" spans="1:2">
      <c r="A19815" s="102"/>
      <c r="B19815" s="102"/>
    </row>
    <row r="19816" spans="1:2">
      <c r="A19816" s="102"/>
      <c r="B19816" s="102"/>
    </row>
    <row r="19817" spans="1:2">
      <c r="A19817" s="102"/>
      <c r="B19817" s="102"/>
    </row>
    <row r="19818" spans="1:2">
      <c r="A19818" s="102"/>
      <c r="B19818" s="102"/>
    </row>
    <row r="19819" spans="1:2">
      <c r="A19819" s="102"/>
      <c r="B19819" s="102"/>
    </row>
    <row r="19820" spans="1:2">
      <c r="A19820" s="102"/>
      <c r="B19820" s="102"/>
    </row>
    <row r="19821" spans="1:2">
      <c r="A19821" s="102"/>
      <c r="B19821" s="102"/>
    </row>
    <row r="19822" spans="1:2">
      <c r="A19822" s="102"/>
      <c r="B19822" s="102"/>
    </row>
    <row r="19823" spans="1:2">
      <c r="A19823" s="102"/>
      <c r="B19823" s="102"/>
    </row>
    <row r="19824" spans="1:2">
      <c r="A19824" s="102"/>
      <c r="B19824" s="102"/>
    </row>
    <row r="19825" spans="1:2">
      <c r="A19825" s="102"/>
      <c r="B19825" s="102"/>
    </row>
    <row r="19826" spans="1:2">
      <c r="A19826" s="102"/>
      <c r="B19826" s="102"/>
    </row>
    <row r="19827" spans="1:2">
      <c r="A19827" s="102"/>
      <c r="B19827" s="102"/>
    </row>
    <row r="19828" spans="1:2">
      <c r="A19828" s="102"/>
      <c r="B19828" s="102"/>
    </row>
    <row r="19829" spans="1:2">
      <c r="A19829" s="102"/>
      <c r="B19829" s="102"/>
    </row>
    <row r="19830" spans="1:2">
      <c r="A19830" s="102"/>
      <c r="B19830" s="102"/>
    </row>
    <row r="19831" spans="1:2">
      <c r="A19831" s="102"/>
      <c r="B19831" s="102"/>
    </row>
    <row r="19832" spans="1:2">
      <c r="A19832" s="102"/>
      <c r="B19832" s="102"/>
    </row>
    <row r="19833" spans="1:2">
      <c r="A19833" s="102"/>
      <c r="B19833" s="102"/>
    </row>
    <row r="19834" spans="1:2">
      <c r="A19834" s="102"/>
      <c r="B19834" s="102"/>
    </row>
    <row r="19835" spans="1:2">
      <c r="A19835" s="102"/>
      <c r="B19835" s="102"/>
    </row>
    <row r="19836" spans="1:2">
      <c r="A19836" s="102"/>
      <c r="B19836" s="102"/>
    </row>
    <row r="19837" spans="1:2">
      <c r="A19837" s="102"/>
      <c r="B19837" s="102"/>
    </row>
    <row r="19838" spans="1:2">
      <c r="A19838" s="102"/>
      <c r="B19838" s="102"/>
    </row>
    <row r="19839" spans="1:2">
      <c r="A19839" s="102"/>
      <c r="B19839" s="102"/>
    </row>
    <row r="19840" spans="1:2">
      <c r="A19840" s="102"/>
      <c r="B19840" s="102"/>
    </row>
    <row r="19841" spans="1:2">
      <c r="A19841" s="102"/>
      <c r="B19841" s="102"/>
    </row>
    <row r="19842" spans="1:2">
      <c r="A19842" s="102"/>
      <c r="B19842" s="102"/>
    </row>
    <row r="19843" spans="1:2">
      <c r="A19843" s="102"/>
      <c r="B19843" s="102"/>
    </row>
    <row r="19844" spans="1:2">
      <c r="A19844" s="102"/>
      <c r="B19844" s="102"/>
    </row>
    <row r="19845" spans="1:2">
      <c r="A19845" s="102"/>
      <c r="B19845" s="102"/>
    </row>
    <row r="19846" spans="1:2">
      <c r="A19846" s="102"/>
      <c r="B19846" s="102"/>
    </row>
    <row r="19847" spans="1:2">
      <c r="A19847" s="102"/>
      <c r="B19847" s="102"/>
    </row>
    <row r="19848" spans="1:2">
      <c r="A19848" s="102"/>
      <c r="B19848" s="102"/>
    </row>
    <row r="19849" spans="1:2">
      <c r="A19849" s="102"/>
      <c r="B19849" s="102"/>
    </row>
    <row r="19850" spans="1:2">
      <c r="A19850" s="102"/>
      <c r="B19850" s="102"/>
    </row>
    <row r="19851" spans="1:2">
      <c r="A19851" s="102"/>
      <c r="B19851" s="102"/>
    </row>
    <row r="19852" spans="1:2">
      <c r="A19852" s="102"/>
      <c r="B19852" s="102"/>
    </row>
    <row r="19853" spans="1:2">
      <c r="A19853" s="102"/>
      <c r="B19853" s="102"/>
    </row>
    <row r="19854" spans="1:2">
      <c r="A19854" s="102"/>
      <c r="B19854" s="102"/>
    </row>
    <row r="19855" spans="1:2">
      <c r="A19855" s="102"/>
      <c r="B19855" s="102"/>
    </row>
    <row r="19856" spans="1:2">
      <c r="A19856" s="102"/>
      <c r="B19856" s="102"/>
    </row>
    <row r="19857" spans="1:2">
      <c r="A19857" s="102"/>
      <c r="B19857" s="102"/>
    </row>
    <row r="19858" spans="1:2">
      <c r="A19858" s="102"/>
      <c r="B19858" s="102"/>
    </row>
    <row r="19859" spans="1:2">
      <c r="A19859" s="102"/>
      <c r="B19859" s="102"/>
    </row>
    <row r="19860" spans="1:2">
      <c r="A19860" s="102"/>
      <c r="B19860" s="102"/>
    </row>
    <row r="19861" spans="1:2">
      <c r="A19861" s="102"/>
      <c r="B19861" s="102"/>
    </row>
    <row r="19862" spans="1:2">
      <c r="A19862" s="102"/>
      <c r="B19862" s="102"/>
    </row>
    <row r="19863" spans="1:2">
      <c r="A19863" s="102"/>
      <c r="B19863" s="102"/>
    </row>
    <row r="19864" spans="1:2">
      <c r="A19864" s="102"/>
      <c r="B19864" s="102"/>
    </row>
    <row r="19865" spans="1:2">
      <c r="A19865" s="102"/>
      <c r="B19865" s="102"/>
    </row>
    <row r="19866" spans="1:2">
      <c r="A19866" s="102"/>
      <c r="B19866" s="102"/>
    </row>
    <row r="19867" spans="1:2">
      <c r="A19867" s="102"/>
      <c r="B19867" s="102"/>
    </row>
    <row r="19868" spans="1:2">
      <c r="A19868" s="102"/>
      <c r="B19868" s="102"/>
    </row>
    <row r="19869" spans="1:2">
      <c r="A19869" s="102"/>
      <c r="B19869" s="102"/>
    </row>
    <row r="19870" spans="1:2">
      <c r="A19870" s="102"/>
      <c r="B19870" s="102"/>
    </row>
    <row r="19871" spans="1:2">
      <c r="A19871" s="102"/>
      <c r="B19871" s="102"/>
    </row>
    <row r="19872" spans="1:2">
      <c r="A19872" s="102"/>
      <c r="B19872" s="102"/>
    </row>
    <row r="19873" spans="1:2">
      <c r="A19873" s="102"/>
      <c r="B19873" s="102"/>
    </row>
    <row r="19874" spans="1:2">
      <c r="A19874" s="102"/>
      <c r="B19874" s="102"/>
    </row>
    <row r="19875" spans="1:2">
      <c r="A19875" s="102"/>
      <c r="B19875" s="102"/>
    </row>
    <row r="19876" spans="1:2">
      <c r="A19876" s="102"/>
      <c r="B19876" s="102"/>
    </row>
    <row r="19877" spans="1:2">
      <c r="A19877" s="102"/>
      <c r="B19877" s="102"/>
    </row>
    <row r="19878" spans="1:2">
      <c r="A19878" s="102"/>
      <c r="B19878" s="102"/>
    </row>
    <row r="19879" spans="1:2">
      <c r="A19879" s="102"/>
      <c r="B19879" s="102"/>
    </row>
    <row r="19880" spans="1:2">
      <c r="A19880" s="102"/>
      <c r="B19880" s="102"/>
    </row>
    <row r="19881" spans="1:2">
      <c r="A19881" s="102"/>
      <c r="B19881" s="102"/>
    </row>
    <row r="19882" spans="1:2">
      <c r="A19882" s="102"/>
      <c r="B19882" s="102"/>
    </row>
    <row r="19883" spans="1:2">
      <c r="A19883" s="102"/>
      <c r="B19883" s="102"/>
    </row>
    <row r="19884" spans="1:2">
      <c r="A19884" s="102"/>
      <c r="B19884" s="102"/>
    </row>
    <row r="19885" spans="1:2">
      <c r="A19885" s="102"/>
      <c r="B19885" s="102"/>
    </row>
    <row r="19886" spans="1:2">
      <c r="A19886" s="102"/>
      <c r="B19886" s="102"/>
    </row>
    <row r="19887" spans="1:2">
      <c r="A19887" s="102"/>
      <c r="B19887" s="102"/>
    </row>
    <row r="19888" spans="1:2">
      <c r="A19888" s="102"/>
      <c r="B19888" s="102"/>
    </row>
    <row r="19889" spans="1:2">
      <c r="A19889" s="102"/>
      <c r="B19889" s="102"/>
    </row>
    <row r="19890" spans="1:2">
      <c r="A19890" s="102"/>
      <c r="B19890" s="102"/>
    </row>
    <row r="19891" spans="1:2">
      <c r="A19891" s="102"/>
      <c r="B19891" s="102"/>
    </row>
    <row r="19892" spans="1:2">
      <c r="A19892" s="102"/>
      <c r="B19892" s="102"/>
    </row>
    <row r="19893" spans="1:2">
      <c r="A19893" s="102"/>
      <c r="B19893" s="102"/>
    </row>
    <row r="19894" spans="1:2">
      <c r="A19894" s="102"/>
      <c r="B19894" s="102"/>
    </row>
    <row r="19895" spans="1:2">
      <c r="A19895" s="102"/>
      <c r="B19895" s="102"/>
    </row>
    <row r="19896" spans="1:2">
      <c r="A19896" s="102"/>
      <c r="B19896" s="102"/>
    </row>
    <row r="19897" spans="1:2">
      <c r="A19897" s="102"/>
      <c r="B19897" s="102"/>
    </row>
    <row r="19898" spans="1:2">
      <c r="A19898" s="102"/>
      <c r="B19898" s="102"/>
    </row>
    <row r="19899" spans="1:2">
      <c r="A19899" s="102"/>
      <c r="B19899" s="102"/>
    </row>
    <row r="19900" spans="1:2">
      <c r="A19900" s="102"/>
      <c r="B19900" s="102"/>
    </row>
    <row r="19901" spans="1:2">
      <c r="A19901" s="102"/>
      <c r="B19901" s="102"/>
    </row>
    <row r="19902" spans="1:2">
      <c r="A19902" s="102"/>
      <c r="B19902" s="102"/>
    </row>
    <row r="19903" spans="1:2">
      <c r="A19903" s="102"/>
      <c r="B19903" s="102"/>
    </row>
    <row r="19904" spans="1:2">
      <c r="A19904" s="102"/>
      <c r="B19904" s="102"/>
    </row>
    <row r="19905" spans="1:2">
      <c r="A19905" s="102"/>
      <c r="B19905" s="102"/>
    </row>
    <row r="19906" spans="1:2">
      <c r="A19906" s="102"/>
      <c r="B19906" s="102"/>
    </row>
    <row r="19907" spans="1:2">
      <c r="A19907" s="102"/>
      <c r="B19907" s="102"/>
    </row>
    <row r="19908" spans="1:2">
      <c r="A19908" s="102"/>
      <c r="B19908" s="102"/>
    </row>
    <row r="19909" spans="1:2">
      <c r="A19909" s="102"/>
      <c r="B19909" s="102"/>
    </row>
    <row r="19910" spans="1:2">
      <c r="A19910" s="102"/>
      <c r="B19910" s="102"/>
    </row>
    <row r="19911" spans="1:2">
      <c r="A19911" s="102"/>
      <c r="B19911" s="102"/>
    </row>
    <row r="19912" spans="1:2">
      <c r="A19912" s="102"/>
      <c r="B19912" s="102"/>
    </row>
    <row r="19913" spans="1:2">
      <c r="A19913" s="102"/>
      <c r="B19913" s="102"/>
    </row>
    <row r="19914" spans="1:2">
      <c r="A19914" s="102"/>
      <c r="B19914" s="102"/>
    </row>
    <row r="19915" spans="1:2">
      <c r="A19915" s="102"/>
      <c r="B19915" s="102"/>
    </row>
    <row r="19916" spans="1:2">
      <c r="A19916" s="102"/>
      <c r="B19916" s="102"/>
    </row>
    <row r="19917" spans="1:2">
      <c r="A19917" s="102"/>
      <c r="B19917" s="102"/>
    </row>
    <row r="19918" spans="1:2">
      <c r="A19918" s="102"/>
      <c r="B19918" s="102"/>
    </row>
    <row r="19919" spans="1:2">
      <c r="A19919" s="102"/>
      <c r="B19919" s="102"/>
    </row>
    <row r="19920" spans="1:2">
      <c r="A19920" s="102"/>
      <c r="B19920" s="102"/>
    </row>
    <row r="19921" spans="1:2">
      <c r="A19921" s="102"/>
      <c r="B19921" s="102"/>
    </row>
    <row r="19922" spans="1:2">
      <c r="A19922" s="102"/>
      <c r="B19922" s="102"/>
    </row>
    <row r="19923" spans="1:2">
      <c r="A19923" s="102"/>
      <c r="B19923" s="102"/>
    </row>
    <row r="19924" spans="1:2">
      <c r="A19924" s="102"/>
      <c r="B19924" s="102"/>
    </row>
    <row r="19925" spans="1:2">
      <c r="A19925" s="102"/>
      <c r="B19925" s="102"/>
    </row>
    <row r="19926" spans="1:2">
      <c r="A19926" s="102"/>
      <c r="B19926" s="102"/>
    </row>
    <row r="19927" spans="1:2">
      <c r="A19927" s="102"/>
      <c r="B19927" s="102"/>
    </row>
    <row r="19928" spans="1:2">
      <c r="A19928" s="102"/>
      <c r="B19928" s="102"/>
    </row>
    <row r="19929" spans="1:2">
      <c r="A19929" s="102"/>
      <c r="B19929" s="102"/>
    </row>
    <row r="19930" spans="1:2">
      <c r="A19930" s="102"/>
      <c r="B19930" s="102"/>
    </row>
    <row r="19931" spans="1:2">
      <c r="A19931" s="102"/>
      <c r="B19931" s="102"/>
    </row>
    <row r="19932" spans="1:2">
      <c r="A19932" s="102"/>
      <c r="B19932" s="102"/>
    </row>
    <row r="19933" spans="1:2">
      <c r="A19933" s="102"/>
      <c r="B19933" s="102"/>
    </row>
    <row r="19934" spans="1:2">
      <c r="A19934" s="102"/>
      <c r="B19934" s="102"/>
    </row>
    <row r="19935" spans="1:2">
      <c r="A19935" s="102"/>
      <c r="B19935" s="102"/>
    </row>
    <row r="19936" spans="1:2">
      <c r="A19936" s="102"/>
      <c r="B19936" s="102"/>
    </row>
    <row r="19937" spans="1:2">
      <c r="A19937" s="102"/>
      <c r="B19937" s="102"/>
    </row>
    <row r="19938" spans="1:2">
      <c r="A19938" s="102"/>
      <c r="B19938" s="102"/>
    </row>
    <row r="19939" spans="1:2">
      <c r="A19939" s="102"/>
      <c r="B19939" s="102"/>
    </row>
    <row r="19940" spans="1:2">
      <c r="A19940" s="102"/>
      <c r="B19940" s="102"/>
    </row>
    <row r="19941" spans="1:2">
      <c r="A19941" s="102"/>
      <c r="B19941" s="102"/>
    </row>
    <row r="19942" spans="1:2">
      <c r="A19942" s="102"/>
      <c r="B19942" s="102"/>
    </row>
    <row r="19943" spans="1:2">
      <c r="A19943" s="102"/>
      <c r="B19943" s="102"/>
    </row>
    <row r="19944" spans="1:2">
      <c r="A19944" s="102"/>
      <c r="B19944" s="102"/>
    </row>
    <row r="19945" spans="1:2">
      <c r="A19945" s="102"/>
      <c r="B19945" s="102"/>
    </row>
    <row r="19946" spans="1:2">
      <c r="A19946" s="102"/>
      <c r="B19946" s="102"/>
    </row>
    <row r="19947" spans="1:2">
      <c r="A19947" s="102"/>
      <c r="B19947" s="102"/>
    </row>
    <row r="19948" spans="1:2">
      <c r="A19948" s="102"/>
      <c r="B19948" s="102"/>
    </row>
    <row r="19949" spans="1:2">
      <c r="A19949" s="102"/>
      <c r="B19949" s="102"/>
    </row>
    <row r="19950" spans="1:2">
      <c r="A19950" s="102"/>
      <c r="B19950" s="102"/>
    </row>
    <row r="19951" spans="1:2">
      <c r="A19951" s="102"/>
      <c r="B19951" s="102"/>
    </row>
    <row r="19952" spans="1:2">
      <c r="A19952" s="102"/>
      <c r="B19952" s="102"/>
    </row>
    <row r="19953" spans="1:2">
      <c r="A19953" s="102"/>
      <c r="B19953" s="102"/>
    </row>
    <row r="19954" spans="1:2">
      <c r="A19954" s="102"/>
      <c r="B19954" s="102"/>
    </row>
    <row r="19955" spans="1:2">
      <c r="A19955" s="102"/>
      <c r="B19955" s="102"/>
    </row>
    <row r="19956" spans="1:2">
      <c r="A19956" s="102"/>
      <c r="B19956" s="102"/>
    </row>
    <row r="19957" spans="1:2">
      <c r="A19957" s="102"/>
      <c r="B19957" s="102"/>
    </row>
    <row r="19958" spans="1:2">
      <c r="A19958" s="102"/>
      <c r="B19958" s="102"/>
    </row>
    <row r="19959" spans="1:2">
      <c r="A19959" s="102"/>
      <c r="B19959" s="102"/>
    </row>
    <row r="19960" spans="1:2">
      <c r="A19960" s="102"/>
      <c r="B19960" s="102"/>
    </row>
    <row r="19961" spans="1:2">
      <c r="A19961" s="102"/>
      <c r="B19961" s="102"/>
    </row>
    <row r="19962" spans="1:2">
      <c r="A19962" s="102"/>
      <c r="B19962" s="102"/>
    </row>
    <row r="19963" spans="1:2">
      <c r="A19963" s="102"/>
      <c r="B19963" s="102"/>
    </row>
    <row r="19964" spans="1:2">
      <c r="A19964" s="102"/>
      <c r="B19964" s="102"/>
    </row>
    <row r="19965" spans="1:2">
      <c r="A19965" s="102"/>
      <c r="B19965" s="102"/>
    </row>
    <row r="19966" spans="1:2">
      <c r="A19966" s="102"/>
      <c r="B19966" s="102"/>
    </row>
    <row r="19967" spans="1:2">
      <c r="A19967" s="102"/>
      <c r="B19967" s="102"/>
    </row>
    <row r="19968" spans="1:2">
      <c r="A19968" s="102"/>
      <c r="B19968" s="102"/>
    </row>
    <row r="19969" spans="1:2">
      <c r="A19969" s="102"/>
      <c r="B19969" s="102"/>
    </row>
    <row r="19970" spans="1:2">
      <c r="A19970" s="102"/>
      <c r="B19970" s="102"/>
    </row>
    <row r="19971" spans="1:2">
      <c r="A19971" s="102"/>
      <c r="B19971" s="102"/>
    </row>
    <row r="19972" spans="1:2">
      <c r="A19972" s="102"/>
      <c r="B19972" s="102"/>
    </row>
    <row r="19973" spans="1:2">
      <c r="A19973" s="102"/>
      <c r="B19973" s="102"/>
    </row>
    <row r="19974" spans="1:2">
      <c r="A19974" s="102"/>
      <c r="B19974" s="102"/>
    </row>
    <row r="19975" spans="1:2">
      <c r="A19975" s="102"/>
      <c r="B19975" s="102"/>
    </row>
    <row r="19976" spans="1:2">
      <c r="A19976" s="102"/>
      <c r="B19976" s="102"/>
    </row>
    <row r="19977" spans="1:2">
      <c r="A19977" s="102"/>
      <c r="B19977" s="102"/>
    </row>
    <row r="19978" spans="1:2">
      <c r="A19978" s="102"/>
      <c r="B19978" s="102"/>
    </row>
    <row r="19979" spans="1:2">
      <c r="A19979" s="102"/>
      <c r="B19979" s="102"/>
    </row>
    <row r="19980" spans="1:2">
      <c r="A19980" s="102"/>
      <c r="B19980" s="102"/>
    </row>
    <row r="19981" spans="1:2">
      <c r="A19981" s="102"/>
      <c r="B19981" s="102"/>
    </row>
    <row r="19982" spans="1:2">
      <c r="A19982" s="102"/>
      <c r="B19982" s="102"/>
    </row>
    <row r="19983" spans="1:2">
      <c r="A19983" s="102"/>
      <c r="B19983" s="102"/>
    </row>
    <row r="19984" spans="1:2">
      <c r="A19984" s="102"/>
      <c r="B19984" s="102"/>
    </row>
    <row r="19985" spans="1:2">
      <c r="A19985" s="102"/>
      <c r="B19985" s="102"/>
    </row>
    <row r="19986" spans="1:2">
      <c r="A19986" s="102"/>
      <c r="B19986" s="102"/>
    </row>
    <row r="19987" spans="1:2">
      <c r="A19987" s="102"/>
      <c r="B19987" s="102"/>
    </row>
    <row r="19988" spans="1:2">
      <c r="A19988" s="102"/>
      <c r="B19988" s="102"/>
    </row>
    <row r="19989" spans="1:2">
      <c r="A19989" s="102"/>
      <c r="B19989" s="102"/>
    </row>
    <row r="19990" spans="1:2">
      <c r="A19990" s="102"/>
      <c r="B19990" s="102"/>
    </row>
    <row r="19991" spans="1:2">
      <c r="A19991" s="102"/>
      <c r="B19991" s="102"/>
    </row>
    <row r="19992" spans="1:2">
      <c r="A19992" s="102"/>
      <c r="B19992" s="102"/>
    </row>
    <row r="19993" spans="1:2">
      <c r="A19993" s="102"/>
      <c r="B19993" s="102"/>
    </row>
    <row r="19994" spans="1:2">
      <c r="A19994" s="102"/>
      <c r="B19994" s="102"/>
    </row>
    <row r="19995" spans="1:2">
      <c r="A19995" s="102"/>
      <c r="B19995" s="102"/>
    </row>
    <row r="19996" spans="1:2">
      <c r="A19996" s="102"/>
      <c r="B19996" s="102"/>
    </row>
    <row r="19997" spans="1:2">
      <c r="A19997" s="102"/>
      <c r="B19997" s="102"/>
    </row>
    <row r="19998" spans="1:2">
      <c r="A19998" s="102"/>
      <c r="B19998" s="102"/>
    </row>
    <row r="19999" spans="1:2">
      <c r="A19999" s="102"/>
      <c r="B19999" s="102"/>
    </row>
    <row r="20000" spans="1:2">
      <c r="A20000" s="102"/>
      <c r="B20000" s="102"/>
    </row>
    <row r="20001" spans="1:2">
      <c r="A20001" s="102"/>
      <c r="B20001" s="102"/>
    </row>
    <row r="20002" spans="1:2">
      <c r="A20002" s="102"/>
      <c r="B20002" s="102"/>
    </row>
    <row r="20003" spans="1:2">
      <c r="A20003" s="102"/>
      <c r="B20003" s="102"/>
    </row>
    <row r="20004" spans="1:2">
      <c r="A20004" s="102"/>
      <c r="B20004" s="102"/>
    </row>
    <row r="20005" spans="1:2">
      <c r="A20005" s="102"/>
      <c r="B20005" s="102"/>
    </row>
    <row r="20006" spans="1:2">
      <c r="A20006" s="102"/>
      <c r="B20006" s="102"/>
    </row>
    <row r="20007" spans="1:2">
      <c r="A20007" s="102"/>
      <c r="B20007" s="102"/>
    </row>
    <row r="20008" spans="1:2">
      <c r="A20008" s="102"/>
      <c r="B20008" s="102"/>
    </row>
    <row r="20009" spans="1:2">
      <c r="A20009" s="102"/>
      <c r="B20009" s="102"/>
    </row>
    <row r="20010" spans="1:2">
      <c r="A20010" s="102"/>
      <c r="B20010" s="102"/>
    </row>
    <row r="20011" spans="1:2">
      <c r="A20011" s="102"/>
      <c r="B20011" s="102"/>
    </row>
    <row r="20012" spans="1:2">
      <c r="A20012" s="102"/>
      <c r="B20012" s="102"/>
    </row>
    <row r="20013" spans="1:2">
      <c r="A20013" s="102"/>
      <c r="B20013" s="102"/>
    </row>
    <row r="20014" spans="1:2">
      <c r="A20014" s="102"/>
      <c r="B20014" s="102"/>
    </row>
    <row r="20015" spans="1:2">
      <c r="A20015" s="102"/>
      <c r="B20015" s="102"/>
    </row>
    <row r="20016" spans="1:2">
      <c r="A20016" s="102"/>
      <c r="B20016" s="102"/>
    </row>
    <row r="20017" spans="1:2">
      <c r="A20017" s="102"/>
      <c r="B20017" s="102"/>
    </row>
    <row r="20018" spans="1:2">
      <c r="A20018" s="102"/>
      <c r="B20018" s="102"/>
    </row>
    <row r="20019" spans="1:2">
      <c r="A20019" s="102"/>
      <c r="B20019" s="102"/>
    </row>
    <row r="20020" spans="1:2">
      <c r="A20020" s="102"/>
      <c r="B20020" s="102"/>
    </row>
    <row r="20021" spans="1:2">
      <c r="A20021" s="102"/>
      <c r="B20021" s="102"/>
    </row>
    <row r="20022" spans="1:2">
      <c r="A20022" s="102"/>
      <c r="B20022" s="102"/>
    </row>
    <row r="20023" spans="1:2">
      <c r="A20023" s="102"/>
      <c r="B20023" s="102"/>
    </row>
    <row r="20024" spans="1:2">
      <c r="A20024" s="102"/>
      <c r="B20024" s="102"/>
    </row>
    <row r="20025" spans="1:2">
      <c r="A20025" s="102"/>
      <c r="B20025" s="102"/>
    </row>
    <row r="20026" spans="1:2">
      <c r="A20026" s="102"/>
      <c r="B20026" s="102"/>
    </row>
    <row r="20027" spans="1:2">
      <c r="A20027" s="102"/>
      <c r="B20027" s="102"/>
    </row>
    <row r="20028" spans="1:2">
      <c r="A20028" s="102"/>
      <c r="B20028" s="102"/>
    </row>
    <row r="20029" spans="1:2">
      <c r="A20029" s="102"/>
      <c r="B20029" s="102"/>
    </row>
    <row r="20030" spans="1:2">
      <c r="A20030" s="102"/>
      <c r="B20030" s="102"/>
    </row>
    <row r="20031" spans="1:2">
      <c r="A20031" s="102"/>
      <c r="B20031" s="102"/>
    </row>
    <row r="20032" spans="1:2">
      <c r="A20032" s="102"/>
      <c r="B20032" s="102"/>
    </row>
    <row r="20033" spans="1:2">
      <c r="A20033" s="102"/>
      <c r="B20033" s="102"/>
    </row>
    <row r="20034" spans="1:2">
      <c r="A20034" s="102"/>
      <c r="B20034" s="102"/>
    </row>
    <row r="20035" spans="1:2">
      <c r="A20035" s="102"/>
      <c r="B20035" s="102"/>
    </row>
    <row r="20036" spans="1:2">
      <c r="A20036" s="102"/>
      <c r="B20036" s="102"/>
    </row>
    <row r="20037" spans="1:2">
      <c r="A20037" s="102"/>
      <c r="B20037" s="102"/>
    </row>
    <row r="20038" spans="1:2">
      <c r="A20038" s="102"/>
      <c r="B20038" s="102"/>
    </row>
    <row r="20039" spans="1:2">
      <c r="A20039" s="102"/>
      <c r="B20039" s="102"/>
    </row>
    <row r="20040" spans="1:2">
      <c r="A20040" s="102"/>
      <c r="B20040" s="102"/>
    </row>
    <row r="20041" spans="1:2">
      <c r="A20041" s="102"/>
      <c r="B20041" s="102"/>
    </row>
    <row r="20042" spans="1:2">
      <c r="A20042" s="102"/>
      <c r="B20042" s="102"/>
    </row>
    <row r="20043" spans="1:2">
      <c r="A20043" s="102"/>
      <c r="B20043" s="102"/>
    </row>
    <row r="20044" spans="1:2">
      <c r="A20044" s="102"/>
      <c r="B20044" s="102"/>
    </row>
    <row r="20045" spans="1:2">
      <c r="A20045" s="102"/>
      <c r="B20045" s="102"/>
    </row>
    <row r="20046" spans="1:2">
      <c r="A20046" s="102"/>
      <c r="B20046" s="102"/>
    </row>
    <row r="20047" spans="1:2">
      <c r="A20047" s="102"/>
      <c r="B20047" s="102"/>
    </row>
    <row r="20048" spans="1:2">
      <c r="A20048" s="102"/>
      <c r="B20048" s="102"/>
    </row>
    <row r="20049" spans="1:2">
      <c r="A20049" s="102"/>
      <c r="B20049" s="102"/>
    </row>
    <row r="20050" spans="1:2">
      <c r="A20050" s="102"/>
      <c r="B20050" s="102"/>
    </row>
    <row r="20051" spans="1:2">
      <c r="A20051" s="102"/>
      <c r="B20051" s="102"/>
    </row>
    <row r="20052" spans="1:2">
      <c r="A20052" s="102"/>
      <c r="B20052" s="102"/>
    </row>
    <row r="20053" spans="1:2">
      <c r="A20053" s="102"/>
      <c r="B20053" s="102"/>
    </row>
    <row r="20054" spans="1:2">
      <c r="A20054" s="102"/>
      <c r="B20054" s="102"/>
    </row>
    <row r="20055" spans="1:2">
      <c r="A20055" s="102"/>
      <c r="B20055" s="102"/>
    </row>
    <row r="20056" spans="1:2">
      <c r="A20056" s="102"/>
      <c r="B20056" s="102"/>
    </row>
    <row r="20057" spans="1:2">
      <c r="A20057" s="102"/>
      <c r="B20057" s="102"/>
    </row>
    <row r="20058" spans="1:2">
      <c r="A20058" s="102"/>
      <c r="B20058" s="102"/>
    </row>
    <row r="20059" spans="1:2">
      <c r="A20059" s="102"/>
      <c r="B20059" s="102"/>
    </row>
    <row r="20060" spans="1:2">
      <c r="A20060" s="102"/>
      <c r="B20060" s="102"/>
    </row>
    <row r="20061" spans="1:2">
      <c r="A20061" s="102"/>
      <c r="B20061" s="102"/>
    </row>
    <row r="20062" spans="1:2">
      <c r="A20062" s="102"/>
      <c r="B20062" s="102"/>
    </row>
    <row r="20063" spans="1:2">
      <c r="A20063" s="102"/>
      <c r="B20063" s="102"/>
    </row>
    <row r="20064" spans="1:2">
      <c r="A20064" s="102"/>
      <c r="B20064" s="102"/>
    </row>
    <row r="20065" spans="1:2">
      <c r="A20065" s="102"/>
      <c r="B20065" s="102"/>
    </row>
    <row r="20066" spans="1:2">
      <c r="A20066" s="102"/>
      <c r="B20066" s="102"/>
    </row>
    <row r="20067" spans="1:2">
      <c r="A20067" s="102"/>
      <c r="B20067" s="102"/>
    </row>
    <row r="20068" spans="1:2">
      <c r="A20068" s="102"/>
      <c r="B20068" s="102"/>
    </row>
    <row r="20069" spans="1:2">
      <c r="A20069" s="102"/>
      <c r="B20069" s="102"/>
    </row>
    <row r="20070" spans="1:2">
      <c r="A20070" s="102"/>
      <c r="B20070" s="102"/>
    </row>
    <row r="20071" spans="1:2">
      <c r="A20071" s="102"/>
      <c r="B20071" s="102"/>
    </row>
    <row r="20072" spans="1:2">
      <c r="A20072" s="102"/>
      <c r="B20072" s="102"/>
    </row>
    <row r="20073" spans="1:2">
      <c r="A20073" s="102"/>
      <c r="B20073" s="102"/>
    </row>
    <row r="20074" spans="1:2">
      <c r="A20074" s="102"/>
      <c r="B20074" s="102"/>
    </row>
    <row r="20075" spans="1:2">
      <c r="A20075" s="102"/>
      <c r="B20075" s="102"/>
    </row>
    <row r="20076" spans="1:2">
      <c r="A20076" s="102"/>
      <c r="B20076" s="102"/>
    </row>
    <row r="20077" spans="1:2">
      <c r="A20077" s="102"/>
      <c r="B20077" s="102"/>
    </row>
    <row r="20078" spans="1:2">
      <c r="A20078" s="102"/>
      <c r="B20078" s="102"/>
    </row>
    <row r="20079" spans="1:2">
      <c r="A20079" s="102"/>
      <c r="B20079" s="102"/>
    </row>
    <row r="20080" spans="1:2">
      <c r="A20080" s="102"/>
      <c r="B20080" s="102"/>
    </row>
    <row r="20081" spans="1:2">
      <c r="A20081" s="102"/>
      <c r="B20081" s="102"/>
    </row>
    <row r="20082" spans="1:2">
      <c r="A20082" s="102"/>
      <c r="B20082" s="102"/>
    </row>
    <row r="20083" spans="1:2">
      <c r="A20083" s="102"/>
      <c r="B20083" s="102"/>
    </row>
    <row r="20084" spans="1:2">
      <c r="A20084" s="102"/>
      <c r="B20084" s="102"/>
    </row>
    <row r="20085" spans="1:2">
      <c r="A20085" s="102"/>
      <c r="B20085" s="102"/>
    </row>
    <row r="20086" spans="1:2">
      <c r="A20086" s="102"/>
      <c r="B20086" s="102"/>
    </row>
    <row r="20087" spans="1:2">
      <c r="A20087" s="102"/>
      <c r="B20087" s="102"/>
    </row>
    <row r="20088" spans="1:2">
      <c r="A20088" s="102"/>
      <c r="B20088" s="102"/>
    </row>
    <row r="20089" spans="1:2">
      <c r="A20089" s="102"/>
      <c r="B20089" s="102"/>
    </row>
    <row r="20090" spans="1:2">
      <c r="A20090" s="102"/>
      <c r="B20090" s="102"/>
    </row>
    <row r="20091" spans="1:2">
      <c r="A20091" s="102"/>
      <c r="B20091" s="102"/>
    </row>
    <row r="20092" spans="1:2">
      <c r="A20092" s="102"/>
      <c r="B20092" s="102"/>
    </row>
    <row r="20093" spans="1:2">
      <c r="A20093" s="102"/>
      <c r="B20093" s="102"/>
    </row>
    <row r="20094" spans="1:2">
      <c r="A20094" s="102"/>
      <c r="B20094" s="102"/>
    </row>
    <row r="20095" spans="1:2">
      <c r="A20095" s="102"/>
      <c r="B20095" s="102"/>
    </row>
    <row r="20096" spans="1:2">
      <c r="A20096" s="102"/>
      <c r="B20096" s="102"/>
    </row>
    <row r="20097" spans="1:2">
      <c r="A20097" s="102"/>
      <c r="B20097" s="102"/>
    </row>
    <row r="20098" spans="1:2">
      <c r="A20098" s="102"/>
      <c r="B20098" s="102"/>
    </row>
    <row r="20099" spans="1:2">
      <c r="A20099" s="102"/>
      <c r="B20099" s="102"/>
    </row>
    <row r="20100" spans="1:2">
      <c r="A20100" s="102"/>
      <c r="B20100" s="102"/>
    </row>
    <row r="20101" spans="1:2">
      <c r="A20101" s="102"/>
      <c r="B20101" s="102"/>
    </row>
    <row r="20102" spans="1:2">
      <c r="A20102" s="102"/>
      <c r="B20102" s="102"/>
    </row>
    <row r="20103" spans="1:2">
      <c r="A20103" s="102"/>
      <c r="B20103" s="102"/>
    </row>
    <row r="20104" spans="1:2">
      <c r="A20104" s="102"/>
      <c r="B20104" s="102"/>
    </row>
    <row r="20105" spans="1:2">
      <c r="A20105" s="102"/>
      <c r="B20105" s="102"/>
    </row>
    <row r="20106" spans="1:2">
      <c r="A20106" s="102"/>
      <c r="B20106" s="102"/>
    </row>
    <row r="20107" spans="1:2">
      <c r="A20107" s="102"/>
      <c r="B20107" s="102"/>
    </row>
    <row r="20108" spans="1:2">
      <c r="A20108" s="102"/>
      <c r="B20108" s="102"/>
    </row>
    <row r="20109" spans="1:2">
      <c r="A20109" s="102"/>
      <c r="B20109" s="102"/>
    </row>
    <row r="20110" spans="1:2">
      <c r="A20110" s="102"/>
      <c r="B20110" s="102"/>
    </row>
    <row r="20111" spans="1:2">
      <c r="A20111" s="102"/>
      <c r="B20111" s="102"/>
    </row>
    <row r="20112" spans="1:2">
      <c r="A20112" s="102"/>
      <c r="B20112" s="102"/>
    </row>
    <row r="20113" spans="1:2">
      <c r="A20113" s="102"/>
      <c r="B20113" s="102"/>
    </row>
    <row r="20114" spans="1:2">
      <c r="A20114" s="102"/>
      <c r="B20114" s="102"/>
    </row>
    <row r="20115" spans="1:2">
      <c r="A20115" s="102"/>
      <c r="B20115" s="102"/>
    </row>
    <row r="20116" spans="1:2">
      <c r="A20116" s="102"/>
      <c r="B20116" s="102"/>
    </row>
    <row r="20117" spans="1:2">
      <c r="A20117" s="102"/>
      <c r="B20117" s="102"/>
    </row>
    <row r="20118" spans="1:2">
      <c r="A20118" s="102"/>
      <c r="B20118" s="102"/>
    </row>
    <row r="20119" spans="1:2">
      <c r="A20119" s="102"/>
      <c r="B20119" s="102"/>
    </row>
    <row r="20120" spans="1:2">
      <c r="A20120" s="102"/>
      <c r="B20120" s="102"/>
    </row>
    <row r="20121" spans="1:2">
      <c r="A20121" s="102"/>
      <c r="B20121" s="102"/>
    </row>
    <row r="20122" spans="1:2">
      <c r="A20122" s="102"/>
      <c r="B20122" s="102"/>
    </row>
    <row r="20123" spans="1:2">
      <c r="A20123" s="102"/>
      <c r="B20123" s="102"/>
    </row>
    <row r="20124" spans="1:2">
      <c r="A20124" s="102"/>
      <c r="B20124" s="102"/>
    </row>
    <row r="20125" spans="1:2">
      <c r="A20125" s="102"/>
      <c r="B20125" s="102"/>
    </row>
    <row r="20126" spans="1:2">
      <c r="A20126" s="102"/>
      <c r="B20126" s="102"/>
    </row>
    <row r="20127" spans="1:2">
      <c r="A20127" s="102"/>
      <c r="B20127" s="102"/>
    </row>
    <row r="20128" spans="1:2">
      <c r="A20128" s="102"/>
      <c r="B20128" s="102"/>
    </row>
    <row r="20129" spans="1:2">
      <c r="A20129" s="102"/>
      <c r="B20129" s="102"/>
    </row>
    <row r="20130" spans="1:2">
      <c r="A20130" s="102"/>
      <c r="B20130" s="102"/>
    </row>
    <row r="20131" spans="1:2">
      <c r="A20131" s="102"/>
      <c r="B20131" s="102"/>
    </row>
    <row r="20132" spans="1:2">
      <c r="A20132" s="102"/>
      <c r="B20132" s="102"/>
    </row>
    <row r="20133" spans="1:2">
      <c r="A20133" s="102"/>
      <c r="B20133" s="102"/>
    </row>
    <row r="20134" spans="1:2">
      <c r="A20134" s="102"/>
      <c r="B20134" s="102"/>
    </row>
    <row r="20135" spans="1:2">
      <c r="A20135" s="102"/>
      <c r="B20135" s="102"/>
    </row>
    <row r="20136" spans="1:2">
      <c r="A20136" s="102"/>
      <c r="B20136" s="102"/>
    </row>
    <row r="20137" spans="1:2">
      <c r="A20137" s="102"/>
      <c r="B20137" s="102"/>
    </row>
    <row r="20138" spans="1:2">
      <c r="A20138" s="102"/>
      <c r="B20138" s="102"/>
    </row>
    <row r="20139" spans="1:2">
      <c r="A20139" s="102"/>
      <c r="B20139" s="102"/>
    </row>
    <row r="20140" spans="1:2">
      <c r="A20140" s="102"/>
      <c r="B20140" s="102"/>
    </row>
    <row r="20141" spans="1:2">
      <c r="A20141" s="102"/>
      <c r="B20141" s="102"/>
    </row>
    <row r="20142" spans="1:2">
      <c r="A20142" s="102"/>
      <c r="B20142" s="102"/>
    </row>
    <row r="20143" spans="1:2">
      <c r="A20143" s="102"/>
      <c r="B20143" s="102"/>
    </row>
    <row r="20144" spans="1:2">
      <c r="A20144" s="102"/>
      <c r="B20144" s="102"/>
    </row>
    <row r="20145" spans="1:2">
      <c r="A20145" s="102"/>
      <c r="B20145" s="102"/>
    </row>
    <row r="20146" spans="1:2">
      <c r="A20146" s="102"/>
      <c r="B20146" s="102"/>
    </row>
    <row r="20147" spans="1:2">
      <c r="A20147" s="102"/>
      <c r="B20147" s="102"/>
    </row>
    <row r="20148" spans="1:2">
      <c r="A20148" s="102"/>
      <c r="B20148" s="102"/>
    </row>
    <row r="20149" spans="1:2">
      <c r="A20149" s="102"/>
      <c r="B20149" s="102"/>
    </row>
    <row r="20150" spans="1:2">
      <c r="A20150" s="102"/>
      <c r="B20150" s="102"/>
    </row>
    <row r="20151" spans="1:2">
      <c r="A20151" s="102"/>
      <c r="B20151" s="102"/>
    </row>
    <row r="20152" spans="1:2">
      <c r="A20152" s="102"/>
      <c r="B20152" s="102"/>
    </row>
    <row r="20153" spans="1:2">
      <c r="A20153" s="102"/>
      <c r="B20153" s="102"/>
    </row>
    <row r="20154" spans="1:2">
      <c r="A20154" s="102"/>
      <c r="B20154" s="102"/>
    </row>
    <row r="20155" spans="1:2">
      <c r="A20155" s="102"/>
      <c r="B20155" s="102"/>
    </row>
    <row r="20156" spans="1:2">
      <c r="A20156" s="102"/>
      <c r="B20156" s="102"/>
    </row>
    <row r="20157" spans="1:2">
      <c r="A20157" s="102"/>
      <c r="B20157" s="102"/>
    </row>
    <row r="20158" spans="1:2">
      <c r="A20158" s="102"/>
      <c r="B20158" s="102"/>
    </row>
    <row r="20159" spans="1:2">
      <c r="A20159" s="102"/>
      <c r="B20159" s="102"/>
    </row>
    <row r="20160" spans="1:2">
      <c r="A20160" s="102"/>
      <c r="B20160" s="102"/>
    </row>
    <row r="20161" spans="1:2">
      <c r="A20161" s="102"/>
      <c r="B20161" s="102"/>
    </row>
    <row r="20162" spans="1:2">
      <c r="A20162" s="102"/>
      <c r="B20162" s="102"/>
    </row>
    <row r="20163" spans="1:2">
      <c r="A20163" s="102"/>
      <c r="B20163" s="102"/>
    </row>
    <row r="20164" spans="1:2">
      <c r="A20164" s="102"/>
      <c r="B20164" s="102"/>
    </row>
    <row r="20165" spans="1:2">
      <c r="A20165" s="102"/>
      <c r="B20165" s="102"/>
    </row>
    <row r="20166" spans="1:2">
      <c r="A20166" s="102"/>
      <c r="B20166" s="102"/>
    </row>
    <row r="20167" spans="1:2">
      <c r="A20167" s="102"/>
      <c r="B20167" s="102"/>
    </row>
    <row r="20168" spans="1:2">
      <c r="A20168" s="102"/>
      <c r="B20168" s="102"/>
    </row>
    <row r="20169" spans="1:2">
      <c r="A20169" s="102"/>
      <c r="B20169" s="102"/>
    </row>
    <row r="20170" spans="1:2">
      <c r="A20170" s="102"/>
      <c r="B20170" s="102"/>
    </row>
    <row r="20171" spans="1:2">
      <c r="A20171" s="102"/>
      <c r="B20171" s="102"/>
    </row>
    <row r="20172" spans="1:2">
      <c r="A20172" s="102"/>
      <c r="B20172" s="102"/>
    </row>
    <row r="20173" spans="1:2">
      <c r="A20173" s="102"/>
      <c r="B20173" s="102"/>
    </row>
    <row r="20174" spans="1:2">
      <c r="A20174" s="102"/>
      <c r="B20174" s="102"/>
    </row>
    <row r="20175" spans="1:2">
      <c r="A20175" s="102"/>
      <c r="B20175" s="102"/>
    </row>
    <row r="20176" spans="1:2">
      <c r="A20176" s="102"/>
      <c r="B20176" s="102"/>
    </row>
    <row r="20177" spans="1:2">
      <c r="A20177" s="102"/>
      <c r="B20177" s="102"/>
    </row>
    <row r="20178" spans="1:2">
      <c r="A20178" s="102"/>
      <c r="B20178" s="102"/>
    </row>
    <row r="20179" spans="1:2">
      <c r="A20179" s="102"/>
      <c r="B20179" s="102"/>
    </row>
    <row r="20180" spans="1:2">
      <c r="A20180" s="102"/>
      <c r="B20180" s="102"/>
    </row>
    <row r="20181" spans="1:2">
      <c r="A20181" s="102"/>
      <c r="B20181" s="102"/>
    </row>
    <row r="20182" spans="1:2">
      <c r="A20182" s="102"/>
      <c r="B20182" s="102"/>
    </row>
    <row r="20183" spans="1:2">
      <c r="A20183" s="102"/>
      <c r="B20183" s="102"/>
    </row>
    <row r="20184" spans="1:2">
      <c r="A20184" s="102"/>
      <c r="B20184" s="102"/>
    </row>
    <row r="20185" spans="1:2">
      <c r="A20185" s="102"/>
      <c r="B20185" s="102"/>
    </row>
    <row r="20186" spans="1:2">
      <c r="A20186" s="102"/>
      <c r="B20186" s="102"/>
    </row>
    <row r="20187" spans="1:2">
      <c r="A20187" s="102"/>
      <c r="B20187" s="102"/>
    </row>
    <row r="20188" spans="1:2">
      <c r="A20188" s="102"/>
      <c r="B20188" s="102"/>
    </row>
    <row r="20189" spans="1:2">
      <c r="A20189" s="102"/>
      <c r="B20189" s="102"/>
    </row>
    <row r="20190" spans="1:2">
      <c r="A20190" s="102"/>
      <c r="B20190" s="102"/>
    </row>
    <row r="20191" spans="1:2">
      <c r="A20191" s="102"/>
      <c r="B20191" s="102"/>
    </row>
    <row r="20192" spans="1:2">
      <c r="A20192" s="102"/>
      <c r="B20192" s="102"/>
    </row>
    <row r="20193" spans="1:2">
      <c r="A20193" s="102"/>
      <c r="B20193" s="102"/>
    </row>
    <row r="20194" spans="1:2">
      <c r="A20194" s="102"/>
      <c r="B20194" s="102"/>
    </row>
    <row r="20195" spans="1:2">
      <c r="A20195" s="102"/>
      <c r="B20195" s="102"/>
    </row>
    <row r="20196" spans="1:2">
      <c r="A20196" s="102"/>
      <c r="B20196" s="102"/>
    </row>
    <row r="20197" spans="1:2">
      <c r="A20197" s="102"/>
      <c r="B20197" s="102"/>
    </row>
    <row r="20198" spans="1:2">
      <c r="A20198" s="102"/>
      <c r="B20198" s="102"/>
    </row>
    <row r="20199" spans="1:2">
      <c r="A20199" s="102"/>
      <c r="B20199" s="102"/>
    </row>
    <row r="20200" spans="1:2">
      <c r="A20200" s="102"/>
      <c r="B20200" s="102"/>
    </row>
    <row r="20201" spans="1:2">
      <c r="A20201" s="102"/>
      <c r="B20201" s="102"/>
    </row>
    <row r="20202" spans="1:2">
      <c r="A20202" s="102"/>
      <c r="B20202" s="102"/>
    </row>
    <row r="20203" spans="1:2">
      <c r="A20203" s="102"/>
      <c r="B20203" s="102"/>
    </row>
    <row r="20204" spans="1:2">
      <c r="A20204" s="102"/>
      <c r="B20204" s="102"/>
    </row>
    <row r="20205" spans="1:2">
      <c r="A20205" s="102"/>
      <c r="B20205" s="102"/>
    </row>
    <row r="20206" spans="1:2">
      <c r="A20206" s="102"/>
      <c r="B20206" s="102"/>
    </row>
    <row r="20207" spans="1:2">
      <c r="A20207" s="102"/>
      <c r="B20207" s="102"/>
    </row>
    <row r="20208" spans="1:2">
      <c r="A20208" s="102"/>
      <c r="B20208" s="102"/>
    </row>
    <row r="20209" spans="1:2">
      <c r="A20209" s="102"/>
      <c r="B20209" s="102"/>
    </row>
    <row r="20210" spans="1:2">
      <c r="A20210" s="102"/>
      <c r="B20210" s="102"/>
    </row>
    <row r="20211" spans="1:2">
      <c r="A20211" s="102"/>
      <c r="B20211" s="102"/>
    </row>
    <row r="20212" spans="1:2">
      <c r="A20212" s="102"/>
      <c r="B20212" s="102"/>
    </row>
    <row r="20213" spans="1:2">
      <c r="A20213" s="102"/>
      <c r="B20213" s="102"/>
    </row>
    <row r="20214" spans="1:2">
      <c r="A20214" s="102"/>
      <c r="B20214" s="102"/>
    </row>
    <row r="20215" spans="1:2">
      <c r="A20215" s="102"/>
      <c r="B20215" s="102"/>
    </row>
    <row r="20216" spans="1:2">
      <c r="A20216" s="102"/>
      <c r="B20216" s="102"/>
    </row>
    <row r="20217" spans="1:2">
      <c r="A20217" s="102"/>
      <c r="B20217" s="102"/>
    </row>
    <row r="20218" spans="1:2">
      <c r="A20218" s="102"/>
      <c r="B20218" s="102"/>
    </row>
    <row r="20219" spans="1:2">
      <c r="A20219" s="102"/>
      <c r="B20219" s="102"/>
    </row>
    <row r="20220" spans="1:2">
      <c r="A20220" s="102"/>
      <c r="B20220" s="102"/>
    </row>
    <row r="20221" spans="1:2">
      <c r="A20221" s="102"/>
      <c r="B20221" s="102"/>
    </row>
    <row r="20222" spans="1:2">
      <c r="A20222" s="102"/>
      <c r="B20222" s="102"/>
    </row>
    <row r="20223" spans="1:2">
      <c r="A20223" s="102"/>
      <c r="B20223" s="102"/>
    </row>
    <row r="20224" spans="1:2">
      <c r="A20224" s="102"/>
      <c r="B20224" s="102"/>
    </row>
    <row r="20225" spans="1:2">
      <c r="A20225" s="102"/>
      <c r="B20225" s="102"/>
    </row>
    <row r="20226" spans="1:2">
      <c r="A20226" s="102"/>
      <c r="B20226" s="102"/>
    </row>
    <row r="20227" spans="1:2">
      <c r="A20227" s="102"/>
      <c r="B20227" s="102"/>
    </row>
    <row r="20228" spans="1:2">
      <c r="A20228" s="102"/>
      <c r="B20228" s="102"/>
    </row>
    <row r="20229" spans="1:2">
      <c r="A20229" s="102"/>
      <c r="B20229" s="102"/>
    </row>
    <row r="20230" spans="1:2">
      <c r="A20230" s="102"/>
      <c r="B20230" s="102"/>
    </row>
    <row r="20231" spans="1:2">
      <c r="A20231" s="102"/>
      <c r="B20231" s="102"/>
    </row>
    <row r="20232" spans="1:2">
      <c r="A20232" s="102"/>
      <c r="B20232" s="102"/>
    </row>
    <row r="20233" spans="1:2">
      <c r="A20233" s="102"/>
      <c r="B20233" s="102"/>
    </row>
    <row r="20234" spans="1:2">
      <c r="A20234" s="102"/>
      <c r="B20234" s="102"/>
    </row>
    <row r="20235" spans="1:2">
      <c r="A20235" s="102"/>
      <c r="B20235" s="102"/>
    </row>
    <row r="20236" spans="1:2">
      <c r="A20236" s="102"/>
      <c r="B20236" s="102"/>
    </row>
    <row r="20237" spans="1:2">
      <c r="A20237" s="102"/>
      <c r="B20237" s="102"/>
    </row>
    <row r="20238" spans="1:2">
      <c r="A20238" s="102"/>
      <c r="B20238" s="102"/>
    </row>
    <row r="20239" spans="1:2">
      <c r="A20239" s="102"/>
      <c r="B20239" s="102"/>
    </row>
    <row r="20240" spans="1:2">
      <c r="A20240" s="102"/>
      <c r="B20240" s="102"/>
    </row>
    <row r="20241" spans="1:2">
      <c r="A20241" s="102"/>
      <c r="B20241" s="102"/>
    </row>
    <row r="20242" spans="1:2">
      <c r="A20242" s="102"/>
      <c r="B20242" s="102"/>
    </row>
    <row r="20243" spans="1:2">
      <c r="A20243" s="102"/>
      <c r="B20243" s="102"/>
    </row>
    <row r="20244" spans="1:2">
      <c r="A20244" s="102"/>
      <c r="B20244" s="102"/>
    </row>
    <row r="20245" spans="1:2">
      <c r="A20245" s="102"/>
      <c r="B20245" s="102"/>
    </row>
    <row r="20246" spans="1:2">
      <c r="A20246" s="102"/>
      <c r="B20246" s="102"/>
    </row>
    <row r="20247" spans="1:2">
      <c r="A20247" s="102"/>
      <c r="B20247" s="102"/>
    </row>
    <row r="20248" spans="1:2">
      <c r="A20248" s="102"/>
      <c r="B20248" s="102"/>
    </row>
    <row r="20249" spans="1:2">
      <c r="A20249" s="102"/>
      <c r="B20249" s="102"/>
    </row>
    <row r="20250" spans="1:2">
      <c r="A20250" s="102"/>
      <c r="B20250" s="102"/>
    </row>
    <row r="20251" spans="1:2">
      <c r="A20251" s="102"/>
      <c r="B20251" s="102"/>
    </row>
    <row r="20252" spans="1:2">
      <c r="A20252" s="102"/>
      <c r="B20252" s="102"/>
    </row>
    <row r="20253" spans="1:2">
      <c r="A20253" s="102"/>
      <c r="B20253" s="102"/>
    </row>
    <row r="20254" spans="1:2">
      <c r="A20254" s="102"/>
      <c r="B20254" s="102"/>
    </row>
    <row r="20255" spans="1:2">
      <c r="A20255" s="102"/>
      <c r="B20255" s="102"/>
    </row>
    <row r="20256" spans="1:2">
      <c r="A20256" s="102"/>
      <c r="B20256" s="102"/>
    </row>
    <row r="20257" spans="1:2">
      <c r="A20257" s="102"/>
      <c r="B20257" s="102"/>
    </row>
    <row r="20258" spans="1:2">
      <c r="A20258" s="102"/>
      <c r="B20258" s="102"/>
    </row>
    <row r="20259" spans="1:2">
      <c r="A20259" s="102"/>
      <c r="B20259" s="102"/>
    </row>
    <row r="20260" spans="1:2">
      <c r="A20260" s="102"/>
      <c r="B20260" s="102"/>
    </row>
    <row r="20261" spans="1:2">
      <c r="A20261" s="102"/>
      <c r="B20261" s="102"/>
    </row>
    <row r="20262" spans="1:2">
      <c r="A20262" s="102"/>
      <c r="B20262" s="102"/>
    </row>
    <row r="20263" spans="1:2">
      <c r="A20263" s="102"/>
      <c r="B20263" s="102"/>
    </row>
    <row r="20264" spans="1:2">
      <c r="A20264" s="102"/>
      <c r="B20264" s="102"/>
    </row>
    <row r="20265" spans="1:2">
      <c r="A20265" s="102"/>
      <c r="B20265" s="102"/>
    </row>
    <row r="20266" spans="1:2">
      <c r="A20266" s="102"/>
      <c r="B20266" s="102"/>
    </row>
    <row r="20267" spans="1:2">
      <c r="A20267" s="102"/>
      <c r="B20267" s="102"/>
    </row>
    <row r="20268" spans="1:2">
      <c r="A20268" s="102"/>
      <c r="B20268" s="102"/>
    </row>
    <row r="20269" spans="1:2">
      <c r="A20269" s="102"/>
      <c r="B20269" s="102"/>
    </row>
    <row r="20270" spans="1:2">
      <c r="A20270" s="102"/>
      <c r="B20270" s="102"/>
    </row>
    <row r="20271" spans="1:2">
      <c r="A20271" s="102"/>
      <c r="B20271" s="102"/>
    </row>
    <row r="20272" spans="1:2">
      <c r="A20272" s="102"/>
      <c r="B20272" s="102"/>
    </row>
    <row r="20273" spans="1:2">
      <c r="A20273" s="102"/>
      <c r="B20273" s="102"/>
    </row>
    <row r="20274" spans="1:2">
      <c r="A20274" s="102"/>
      <c r="B20274" s="102"/>
    </row>
    <row r="20275" spans="1:2">
      <c r="A20275" s="102"/>
      <c r="B20275" s="102"/>
    </row>
    <row r="20276" spans="1:2">
      <c r="A20276" s="102"/>
      <c r="B20276" s="102"/>
    </row>
    <row r="20277" spans="1:2">
      <c r="A20277" s="102"/>
      <c r="B20277" s="102"/>
    </row>
    <row r="20278" spans="1:2">
      <c r="A20278" s="102"/>
      <c r="B20278" s="102"/>
    </row>
    <row r="20279" spans="1:2">
      <c r="A20279" s="102"/>
      <c r="B20279" s="102"/>
    </row>
    <row r="20280" spans="1:2">
      <c r="A20280" s="102"/>
      <c r="B20280" s="102"/>
    </row>
    <row r="20281" spans="1:2">
      <c r="A20281" s="102"/>
      <c r="B20281" s="102"/>
    </row>
    <row r="20282" spans="1:2">
      <c r="A20282" s="102"/>
      <c r="B20282" s="102"/>
    </row>
    <row r="20283" spans="1:2">
      <c r="A20283" s="102"/>
      <c r="B20283" s="102"/>
    </row>
    <row r="20284" spans="1:2">
      <c r="A20284" s="102"/>
      <c r="B20284" s="102"/>
    </row>
    <row r="20285" spans="1:2">
      <c r="A20285" s="102"/>
      <c r="B20285" s="102"/>
    </row>
    <row r="20286" spans="1:2">
      <c r="A20286" s="102"/>
      <c r="B20286" s="102"/>
    </row>
    <row r="20287" spans="1:2">
      <c r="A20287" s="102"/>
      <c r="B20287" s="102"/>
    </row>
    <row r="20288" spans="1:2">
      <c r="A20288" s="102"/>
      <c r="B20288" s="102"/>
    </row>
    <row r="20289" spans="1:2">
      <c r="A20289" s="102"/>
      <c r="B20289" s="102"/>
    </row>
    <row r="20290" spans="1:2">
      <c r="A20290" s="102"/>
      <c r="B20290" s="102"/>
    </row>
    <row r="20291" spans="1:2">
      <c r="A20291" s="102"/>
      <c r="B20291" s="102"/>
    </row>
    <row r="20292" spans="1:2">
      <c r="A20292" s="102"/>
      <c r="B20292" s="102"/>
    </row>
    <row r="20293" spans="1:2">
      <c r="A20293" s="102"/>
      <c r="B20293" s="102"/>
    </row>
    <row r="20294" spans="1:2">
      <c r="A20294" s="102"/>
      <c r="B20294" s="102"/>
    </row>
    <row r="20295" spans="1:2">
      <c r="A20295" s="102"/>
      <c r="B20295" s="102"/>
    </row>
    <row r="20296" spans="1:2">
      <c r="A20296" s="102"/>
      <c r="B20296" s="102"/>
    </row>
    <row r="20297" spans="1:2">
      <c r="A20297" s="102"/>
      <c r="B20297" s="102"/>
    </row>
    <row r="20298" spans="1:2">
      <c r="A20298" s="102"/>
      <c r="B20298" s="102"/>
    </row>
    <row r="20299" spans="1:2">
      <c r="A20299" s="102"/>
      <c r="B20299" s="102"/>
    </row>
    <row r="20300" spans="1:2">
      <c r="A20300" s="102"/>
      <c r="B20300" s="102"/>
    </row>
    <row r="20301" spans="1:2">
      <c r="A20301" s="102"/>
      <c r="B20301" s="102"/>
    </row>
    <row r="20302" spans="1:2">
      <c r="A20302" s="102"/>
      <c r="B20302" s="102"/>
    </row>
    <row r="20303" spans="1:2">
      <c r="A20303" s="102"/>
      <c r="B20303" s="102"/>
    </row>
    <row r="20304" spans="1:2">
      <c r="A20304" s="102"/>
      <c r="B20304" s="102"/>
    </row>
    <row r="20305" spans="1:2">
      <c r="A20305" s="102"/>
      <c r="B20305" s="102"/>
    </row>
    <row r="20306" spans="1:2">
      <c r="A20306" s="102"/>
      <c r="B20306" s="102"/>
    </row>
    <row r="20307" spans="1:2">
      <c r="A20307" s="102"/>
      <c r="B20307" s="102"/>
    </row>
    <row r="20308" spans="1:2">
      <c r="A20308" s="102"/>
      <c r="B20308" s="102"/>
    </row>
    <row r="20309" spans="1:2">
      <c r="A20309" s="102"/>
      <c r="B20309" s="102"/>
    </row>
    <row r="20310" spans="1:2">
      <c r="A20310" s="102"/>
      <c r="B20310" s="102"/>
    </row>
    <row r="20311" spans="1:2">
      <c r="A20311" s="102"/>
      <c r="B20311" s="102"/>
    </row>
    <row r="20312" spans="1:2">
      <c r="A20312" s="102"/>
      <c r="B20312" s="102"/>
    </row>
    <row r="20313" spans="1:2">
      <c r="A20313" s="102"/>
      <c r="B20313" s="102"/>
    </row>
    <row r="20314" spans="1:2">
      <c r="A20314" s="102"/>
      <c r="B20314" s="102"/>
    </row>
    <row r="20315" spans="1:2">
      <c r="A20315" s="102"/>
      <c r="B20315" s="102"/>
    </row>
    <row r="20316" spans="1:2">
      <c r="A20316" s="102"/>
      <c r="B20316" s="102"/>
    </row>
    <row r="20317" spans="1:2">
      <c r="A20317" s="102"/>
      <c r="B20317" s="102"/>
    </row>
    <row r="20318" spans="1:2">
      <c r="A20318" s="102"/>
      <c r="B20318" s="102"/>
    </row>
    <row r="20319" spans="1:2">
      <c r="A20319" s="102"/>
      <c r="B20319" s="102"/>
    </row>
    <row r="20320" spans="1:2">
      <c r="A20320" s="102"/>
      <c r="B20320" s="102"/>
    </row>
    <row r="20321" spans="1:2">
      <c r="A20321" s="102"/>
      <c r="B20321" s="102"/>
    </row>
    <row r="20322" spans="1:2">
      <c r="A20322" s="102"/>
      <c r="B20322" s="102"/>
    </row>
    <row r="20323" spans="1:2">
      <c r="A20323" s="102"/>
      <c r="B20323" s="102"/>
    </row>
    <row r="20324" spans="1:2">
      <c r="A20324" s="102"/>
      <c r="B20324" s="102"/>
    </row>
    <row r="20325" spans="1:2">
      <c r="A20325" s="102"/>
      <c r="B20325" s="102"/>
    </row>
    <row r="20326" spans="1:2">
      <c r="A20326" s="102"/>
      <c r="B20326" s="102"/>
    </row>
    <row r="20327" spans="1:2">
      <c r="A20327" s="102"/>
      <c r="B20327" s="102"/>
    </row>
    <row r="20328" spans="1:2">
      <c r="A20328" s="102"/>
      <c r="B20328" s="102"/>
    </row>
    <row r="20329" spans="1:2">
      <c r="A20329" s="102"/>
      <c r="B20329" s="102"/>
    </row>
    <row r="20330" spans="1:2">
      <c r="A20330" s="102"/>
      <c r="B20330" s="102"/>
    </row>
    <row r="20331" spans="1:2">
      <c r="A20331" s="102"/>
      <c r="B20331" s="102"/>
    </row>
    <row r="20332" spans="1:2">
      <c r="A20332" s="102"/>
      <c r="B20332" s="102"/>
    </row>
    <row r="20333" spans="1:2">
      <c r="A20333" s="102"/>
      <c r="B20333" s="102"/>
    </row>
    <row r="20334" spans="1:2">
      <c r="A20334" s="102"/>
      <c r="B20334" s="102"/>
    </row>
    <row r="20335" spans="1:2">
      <c r="A20335" s="102"/>
      <c r="B20335" s="102"/>
    </row>
    <row r="20336" spans="1:2">
      <c r="A20336" s="102"/>
      <c r="B20336" s="102"/>
    </row>
    <row r="20337" spans="1:2">
      <c r="A20337" s="102"/>
      <c r="B20337" s="102"/>
    </row>
    <row r="20338" spans="1:2">
      <c r="A20338" s="102"/>
      <c r="B20338" s="102"/>
    </row>
    <row r="20339" spans="1:2">
      <c r="A20339" s="102"/>
      <c r="B20339" s="102"/>
    </row>
    <row r="20340" spans="1:2">
      <c r="A20340" s="102"/>
      <c r="B20340" s="102"/>
    </row>
    <row r="20341" spans="1:2">
      <c r="A20341" s="102"/>
      <c r="B20341" s="102"/>
    </row>
    <row r="20342" spans="1:2">
      <c r="A20342" s="102"/>
      <c r="B20342" s="102"/>
    </row>
    <row r="20343" spans="1:2">
      <c r="A20343" s="102"/>
      <c r="B20343" s="102"/>
    </row>
    <row r="20344" spans="1:2">
      <c r="A20344" s="102"/>
      <c r="B20344" s="102"/>
    </row>
    <row r="20345" spans="1:2">
      <c r="A20345" s="102"/>
      <c r="B20345" s="102"/>
    </row>
    <row r="20346" spans="1:2">
      <c r="A20346" s="102"/>
      <c r="B20346" s="102"/>
    </row>
    <row r="20347" spans="1:2">
      <c r="A20347" s="102"/>
      <c r="B20347" s="102"/>
    </row>
    <row r="20348" spans="1:2">
      <c r="A20348" s="102"/>
      <c r="B20348" s="102"/>
    </row>
    <row r="20349" spans="1:2">
      <c r="A20349" s="102"/>
      <c r="B20349" s="102"/>
    </row>
    <row r="20350" spans="1:2">
      <c r="A20350" s="102"/>
      <c r="B20350" s="102"/>
    </row>
    <row r="20351" spans="1:2">
      <c r="A20351" s="102"/>
      <c r="B20351" s="102"/>
    </row>
    <row r="20352" spans="1:2">
      <c r="A20352" s="102"/>
      <c r="B20352" s="102"/>
    </row>
    <row r="20353" spans="1:2">
      <c r="A20353" s="102"/>
      <c r="B20353" s="102"/>
    </row>
    <row r="20354" spans="1:2">
      <c r="A20354" s="102"/>
      <c r="B20354" s="102"/>
    </row>
    <row r="20355" spans="1:2">
      <c r="A20355" s="102"/>
      <c r="B20355" s="102"/>
    </row>
    <row r="20356" spans="1:2">
      <c r="A20356" s="102"/>
      <c r="B20356" s="102"/>
    </row>
    <row r="20357" spans="1:2">
      <c r="A20357" s="102"/>
      <c r="B20357" s="102"/>
    </row>
    <row r="20358" spans="1:2">
      <c r="A20358" s="102"/>
      <c r="B20358" s="102"/>
    </row>
    <row r="20359" spans="1:2">
      <c r="A20359" s="102"/>
      <c r="B20359" s="102"/>
    </row>
    <row r="20360" spans="1:2">
      <c r="A20360" s="102"/>
      <c r="B20360" s="102"/>
    </row>
    <row r="20361" spans="1:2">
      <c r="A20361" s="102"/>
      <c r="B20361" s="102"/>
    </row>
    <row r="20362" spans="1:2">
      <c r="A20362" s="102"/>
      <c r="B20362" s="102"/>
    </row>
    <row r="20363" spans="1:2">
      <c r="A20363" s="102"/>
      <c r="B20363" s="102"/>
    </row>
    <row r="20364" spans="1:2">
      <c r="A20364" s="102"/>
      <c r="B20364" s="102"/>
    </row>
    <row r="20365" spans="1:2">
      <c r="A20365" s="102"/>
      <c r="B20365" s="102"/>
    </row>
    <row r="20366" spans="1:2">
      <c r="A20366" s="102"/>
      <c r="B20366" s="102"/>
    </row>
    <row r="20367" spans="1:2">
      <c r="A20367" s="102"/>
      <c r="B20367" s="102"/>
    </row>
    <row r="20368" spans="1:2">
      <c r="A20368" s="102"/>
      <c r="B20368" s="102"/>
    </row>
    <row r="20369" spans="1:2">
      <c r="A20369" s="102"/>
      <c r="B20369" s="102"/>
    </row>
    <row r="20370" spans="1:2">
      <c r="A20370" s="102"/>
      <c r="B20370" s="102"/>
    </row>
    <row r="20371" spans="1:2">
      <c r="A20371" s="102"/>
      <c r="B20371" s="102"/>
    </row>
    <row r="20372" spans="1:2">
      <c r="A20372" s="102"/>
      <c r="B20372" s="102"/>
    </row>
    <row r="20373" spans="1:2">
      <c r="A20373" s="102"/>
      <c r="B20373" s="102"/>
    </row>
    <row r="20374" spans="1:2">
      <c r="A20374" s="102"/>
      <c r="B20374" s="102"/>
    </row>
    <row r="20375" spans="1:2">
      <c r="A20375" s="102"/>
      <c r="B20375" s="102"/>
    </row>
    <row r="20376" spans="1:2">
      <c r="A20376" s="102"/>
      <c r="B20376" s="102"/>
    </row>
    <row r="20377" spans="1:2">
      <c r="A20377" s="102"/>
      <c r="B20377" s="102"/>
    </row>
    <row r="20378" spans="1:2">
      <c r="A20378" s="102"/>
      <c r="B20378" s="102"/>
    </row>
    <row r="20379" spans="1:2">
      <c r="A20379" s="102"/>
      <c r="B20379" s="102"/>
    </row>
    <row r="20380" spans="1:2">
      <c r="A20380" s="102"/>
      <c r="B20380" s="102"/>
    </row>
    <row r="20381" spans="1:2">
      <c r="A20381" s="102"/>
      <c r="B20381" s="102"/>
    </row>
    <row r="20382" spans="1:2">
      <c r="A20382" s="102"/>
      <c r="B20382" s="102"/>
    </row>
    <row r="20383" spans="1:2">
      <c r="A20383" s="102"/>
      <c r="B20383" s="102"/>
    </row>
    <row r="20384" spans="1:2">
      <c r="A20384" s="102"/>
      <c r="B20384" s="102"/>
    </row>
    <row r="20385" spans="1:2">
      <c r="A20385" s="102"/>
      <c r="B20385" s="102"/>
    </row>
    <row r="20386" spans="1:2">
      <c r="A20386" s="102"/>
      <c r="B20386" s="102"/>
    </row>
    <row r="20387" spans="1:2">
      <c r="A20387" s="102"/>
      <c r="B20387" s="102"/>
    </row>
    <row r="20388" spans="1:2">
      <c r="A20388" s="102"/>
      <c r="B20388" s="102"/>
    </row>
    <row r="20389" spans="1:2">
      <c r="A20389" s="102"/>
      <c r="B20389" s="102"/>
    </row>
    <row r="20390" spans="1:2">
      <c r="A20390" s="102"/>
      <c r="B20390" s="102"/>
    </row>
    <row r="20391" spans="1:2">
      <c r="A20391" s="102"/>
      <c r="B20391" s="102"/>
    </row>
    <row r="20392" spans="1:2">
      <c r="A20392" s="102"/>
      <c r="B20392" s="102"/>
    </row>
    <row r="20393" spans="1:2">
      <c r="A20393" s="102"/>
      <c r="B20393" s="102"/>
    </row>
    <row r="20394" spans="1:2">
      <c r="A20394" s="102"/>
      <c r="B20394" s="102"/>
    </row>
    <row r="20395" spans="1:2">
      <c r="A20395" s="102"/>
      <c r="B20395" s="102"/>
    </row>
    <row r="20396" spans="1:2">
      <c r="A20396" s="102"/>
      <c r="B20396" s="102"/>
    </row>
    <row r="20397" spans="1:2">
      <c r="A20397" s="102"/>
      <c r="B20397" s="102"/>
    </row>
    <row r="20398" spans="1:2">
      <c r="A20398" s="102"/>
      <c r="B20398" s="102"/>
    </row>
    <row r="20399" spans="1:2">
      <c r="A20399" s="102"/>
      <c r="B20399" s="102"/>
    </row>
    <row r="20400" spans="1:2">
      <c r="A20400" s="102"/>
      <c r="B20400" s="102"/>
    </row>
    <row r="20401" spans="1:2">
      <c r="A20401" s="102"/>
      <c r="B20401" s="102"/>
    </row>
    <row r="20402" spans="1:2">
      <c r="A20402" s="102"/>
      <c r="B20402" s="102"/>
    </row>
    <row r="20403" spans="1:2">
      <c r="A20403" s="102"/>
      <c r="B20403" s="102"/>
    </row>
    <row r="20404" spans="1:2">
      <c r="A20404" s="102"/>
      <c r="B20404" s="102"/>
    </row>
    <row r="20405" spans="1:2">
      <c r="A20405" s="102"/>
      <c r="B20405" s="102"/>
    </row>
    <row r="20406" spans="1:2">
      <c r="A20406" s="102"/>
      <c r="B20406" s="102"/>
    </row>
    <row r="20407" spans="1:2">
      <c r="A20407" s="102"/>
      <c r="B20407" s="102"/>
    </row>
    <row r="20408" spans="1:2">
      <c r="A20408" s="102"/>
      <c r="B20408" s="102"/>
    </row>
    <row r="20409" spans="1:2">
      <c r="A20409" s="102"/>
      <c r="B20409" s="102"/>
    </row>
    <row r="20410" spans="1:2">
      <c r="A20410" s="102"/>
      <c r="B20410" s="102"/>
    </row>
    <row r="20411" spans="1:2">
      <c r="A20411" s="102"/>
      <c r="B20411" s="102"/>
    </row>
    <row r="20412" spans="1:2">
      <c r="A20412" s="102"/>
      <c r="B20412" s="102"/>
    </row>
    <row r="20413" spans="1:2">
      <c r="A20413" s="102"/>
      <c r="B20413" s="102"/>
    </row>
    <row r="20414" spans="1:2">
      <c r="A20414" s="102"/>
      <c r="B20414" s="102"/>
    </row>
    <row r="20415" spans="1:2">
      <c r="A20415" s="102"/>
      <c r="B20415" s="102"/>
    </row>
    <row r="20416" spans="1:2">
      <c r="A20416" s="102"/>
      <c r="B20416" s="102"/>
    </row>
    <row r="20417" spans="1:2">
      <c r="A20417" s="102"/>
      <c r="B20417" s="102"/>
    </row>
    <row r="20418" spans="1:2">
      <c r="A20418" s="102"/>
      <c r="B20418" s="102"/>
    </row>
    <row r="20419" spans="1:2">
      <c r="A20419" s="102"/>
      <c r="B20419" s="102"/>
    </row>
    <row r="20420" spans="1:2">
      <c r="A20420" s="102"/>
      <c r="B20420" s="102"/>
    </row>
    <row r="20421" spans="1:2">
      <c r="A20421" s="102"/>
      <c r="B20421" s="102"/>
    </row>
    <row r="20422" spans="1:2">
      <c r="A20422" s="102"/>
      <c r="B20422" s="102"/>
    </row>
    <row r="20423" spans="1:2">
      <c r="A20423" s="102"/>
      <c r="B20423" s="102"/>
    </row>
    <row r="20424" spans="1:2">
      <c r="A20424" s="102"/>
      <c r="B20424" s="102"/>
    </row>
    <row r="20425" spans="1:2">
      <c r="A20425" s="102"/>
      <c r="B20425" s="102"/>
    </row>
    <row r="20426" spans="1:2">
      <c r="A20426" s="102"/>
      <c r="B20426" s="102"/>
    </row>
    <row r="20427" spans="1:2">
      <c r="A20427" s="102"/>
      <c r="B20427" s="102"/>
    </row>
    <row r="20428" spans="1:2">
      <c r="A20428" s="102"/>
      <c r="B20428" s="102"/>
    </row>
    <row r="20429" spans="1:2">
      <c r="A20429" s="102"/>
      <c r="B20429" s="102"/>
    </row>
    <row r="20430" spans="1:2">
      <c r="A20430" s="102"/>
      <c r="B20430" s="102"/>
    </row>
    <row r="20431" spans="1:2">
      <c r="A20431" s="102"/>
      <c r="B20431" s="102"/>
    </row>
    <row r="20432" spans="1:2">
      <c r="A20432" s="102"/>
      <c r="B20432" s="102"/>
    </row>
    <row r="20433" spans="1:2">
      <c r="A20433" s="102"/>
      <c r="B20433" s="102"/>
    </row>
    <row r="20434" spans="1:2">
      <c r="A20434" s="102"/>
      <c r="B20434" s="102"/>
    </row>
    <row r="20435" spans="1:2">
      <c r="A20435" s="102"/>
      <c r="B20435" s="102"/>
    </row>
    <row r="20436" spans="1:2">
      <c r="A20436" s="102"/>
      <c r="B20436" s="102"/>
    </row>
    <row r="20437" spans="1:2">
      <c r="A20437" s="102"/>
      <c r="B20437" s="102"/>
    </row>
    <row r="20438" spans="1:2">
      <c r="A20438" s="102"/>
      <c r="B20438" s="102"/>
    </row>
    <row r="20439" spans="1:2">
      <c r="A20439" s="102"/>
      <c r="B20439" s="102"/>
    </row>
    <row r="20440" spans="1:2">
      <c r="A20440" s="102"/>
      <c r="B20440" s="102"/>
    </row>
    <row r="20441" spans="1:2">
      <c r="A20441" s="102"/>
      <c r="B20441" s="102"/>
    </row>
    <row r="20442" spans="1:2">
      <c r="A20442" s="102"/>
      <c r="B20442" s="102"/>
    </row>
    <row r="20443" spans="1:2">
      <c r="A20443" s="102"/>
      <c r="B20443" s="102"/>
    </row>
    <row r="20444" spans="1:2">
      <c r="A20444" s="102"/>
      <c r="B20444" s="102"/>
    </row>
    <row r="20445" spans="1:2">
      <c r="A20445" s="102"/>
      <c r="B20445" s="102"/>
    </row>
    <row r="20446" spans="1:2">
      <c r="A20446" s="102"/>
      <c r="B20446" s="102"/>
    </row>
    <row r="20447" spans="1:2">
      <c r="A20447" s="102"/>
      <c r="B20447" s="102"/>
    </row>
    <row r="20448" spans="1:2">
      <c r="A20448" s="102"/>
      <c r="B20448" s="102"/>
    </row>
    <row r="20449" spans="1:2">
      <c r="A20449" s="102"/>
      <c r="B20449" s="102"/>
    </row>
    <row r="20450" spans="1:2">
      <c r="A20450" s="102"/>
      <c r="B20450" s="102"/>
    </row>
    <row r="20451" spans="1:2">
      <c r="A20451" s="102"/>
      <c r="B20451" s="102"/>
    </row>
    <row r="20452" spans="1:2">
      <c r="A20452" s="102"/>
      <c r="B20452" s="102"/>
    </row>
    <row r="20453" spans="1:2">
      <c r="A20453" s="102"/>
      <c r="B20453" s="102"/>
    </row>
    <row r="20454" spans="1:2">
      <c r="A20454" s="102"/>
      <c r="B20454" s="102"/>
    </row>
    <row r="20455" spans="1:2">
      <c r="A20455" s="102"/>
      <c r="B20455" s="102"/>
    </row>
    <row r="20456" spans="1:2">
      <c r="A20456" s="102"/>
      <c r="B20456" s="102"/>
    </row>
    <row r="20457" spans="1:2">
      <c r="A20457" s="102"/>
      <c r="B20457" s="102"/>
    </row>
    <row r="20458" spans="1:2">
      <c r="A20458" s="102"/>
      <c r="B20458" s="102"/>
    </row>
    <row r="20459" spans="1:2">
      <c r="A20459" s="102"/>
      <c r="B20459" s="102"/>
    </row>
    <row r="20460" spans="1:2">
      <c r="A20460" s="102"/>
      <c r="B20460" s="102"/>
    </row>
    <row r="20461" spans="1:2">
      <c r="A20461" s="102"/>
      <c r="B20461" s="102"/>
    </row>
    <row r="20462" spans="1:2">
      <c r="A20462" s="102"/>
      <c r="B20462" s="102"/>
    </row>
    <row r="20463" spans="1:2">
      <c r="A20463" s="102"/>
      <c r="B20463" s="102"/>
    </row>
    <row r="20464" spans="1:2">
      <c r="A20464" s="102"/>
      <c r="B20464" s="102"/>
    </row>
    <row r="20465" spans="1:2">
      <c r="A20465" s="102"/>
      <c r="B20465" s="102"/>
    </row>
    <row r="20466" spans="1:2">
      <c r="A20466" s="102"/>
      <c r="B20466" s="102"/>
    </row>
    <row r="20467" spans="1:2">
      <c r="A20467" s="102"/>
      <c r="B20467" s="102"/>
    </row>
    <row r="20468" spans="1:2">
      <c r="A20468" s="102"/>
      <c r="B20468" s="102"/>
    </row>
    <row r="20469" spans="1:2">
      <c r="A20469" s="102"/>
      <c r="B20469" s="102"/>
    </row>
    <row r="20470" spans="1:2">
      <c r="A20470" s="102"/>
      <c r="B20470" s="102"/>
    </row>
    <row r="20471" spans="1:2">
      <c r="A20471" s="102"/>
      <c r="B20471" s="102"/>
    </row>
    <row r="20472" spans="1:2">
      <c r="A20472" s="102"/>
      <c r="B20472" s="102"/>
    </row>
    <row r="20473" spans="1:2">
      <c r="A20473" s="102"/>
      <c r="B20473" s="102"/>
    </row>
    <row r="20474" spans="1:2">
      <c r="A20474" s="102"/>
      <c r="B20474" s="102"/>
    </row>
    <row r="20475" spans="1:2">
      <c r="A20475" s="102"/>
      <c r="B20475" s="102"/>
    </row>
    <row r="20476" spans="1:2">
      <c r="A20476" s="102"/>
      <c r="B20476" s="102"/>
    </row>
    <row r="20477" spans="1:2">
      <c r="A20477" s="102"/>
      <c r="B20477" s="102"/>
    </row>
    <row r="20478" spans="1:2">
      <c r="A20478" s="102"/>
      <c r="B20478" s="102"/>
    </row>
    <row r="20479" spans="1:2">
      <c r="A20479" s="102"/>
      <c r="B20479" s="102"/>
    </row>
    <row r="20480" spans="1:2">
      <c r="A20480" s="102"/>
      <c r="B20480" s="102"/>
    </row>
    <row r="20481" spans="1:2">
      <c r="A20481" s="102"/>
      <c r="B20481" s="102"/>
    </row>
    <row r="20482" spans="1:2">
      <c r="A20482" s="102"/>
      <c r="B20482" s="102"/>
    </row>
    <row r="20483" spans="1:2">
      <c r="A20483" s="102"/>
      <c r="B20483" s="102"/>
    </row>
    <row r="20484" spans="1:2">
      <c r="A20484" s="102"/>
      <c r="B20484" s="102"/>
    </row>
    <row r="20485" spans="1:2">
      <c r="A20485" s="102"/>
      <c r="B20485" s="102"/>
    </row>
    <row r="20486" spans="1:2">
      <c r="A20486" s="102"/>
      <c r="B20486" s="102"/>
    </row>
    <row r="20487" spans="1:2">
      <c r="A20487" s="102"/>
      <c r="B20487" s="102"/>
    </row>
    <row r="20488" spans="1:2">
      <c r="A20488" s="102"/>
      <c r="B20488" s="102"/>
    </row>
    <row r="20489" spans="1:2">
      <c r="A20489" s="102"/>
      <c r="B20489" s="102"/>
    </row>
    <row r="20490" spans="1:2">
      <c r="A20490" s="102"/>
      <c r="B20490" s="102"/>
    </row>
    <row r="20491" spans="1:2">
      <c r="A20491" s="102"/>
      <c r="B20491" s="102"/>
    </row>
    <row r="20492" spans="1:2">
      <c r="A20492" s="102"/>
      <c r="B20492" s="102"/>
    </row>
    <row r="20493" spans="1:2">
      <c r="A20493" s="102"/>
      <c r="B20493" s="102"/>
    </row>
    <row r="20494" spans="1:2">
      <c r="A20494" s="102"/>
      <c r="B20494" s="102"/>
    </row>
    <row r="20495" spans="1:2">
      <c r="A20495" s="102"/>
      <c r="B20495" s="102"/>
    </row>
    <row r="20496" spans="1:2">
      <c r="A20496" s="102"/>
      <c r="B20496" s="102"/>
    </row>
    <row r="20497" spans="1:2">
      <c r="A20497" s="102"/>
      <c r="B20497" s="102"/>
    </row>
    <row r="20498" spans="1:2">
      <c r="A20498" s="102"/>
      <c r="B20498" s="102"/>
    </row>
    <row r="20499" spans="1:2">
      <c r="A20499" s="102"/>
      <c r="B20499" s="102"/>
    </row>
    <row r="20500" spans="1:2">
      <c r="A20500" s="102"/>
      <c r="B20500" s="102"/>
    </row>
    <row r="20501" spans="1:2">
      <c r="A20501" s="102"/>
      <c r="B20501" s="102"/>
    </row>
    <row r="20502" spans="1:2">
      <c r="A20502" s="102"/>
      <c r="B20502" s="102"/>
    </row>
    <row r="20503" spans="1:2">
      <c r="A20503" s="102"/>
      <c r="B20503" s="102"/>
    </row>
    <row r="20504" spans="1:2">
      <c r="A20504" s="102"/>
      <c r="B20504" s="102"/>
    </row>
    <row r="20505" spans="1:2">
      <c r="A20505" s="102"/>
      <c r="B20505" s="102"/>
    </row>
    <row r="20506" spans="1:2">
      <c r="A20506" s="102"/>
      <c r="B20506" s="102"/>
    </row>
    <row r="20507" spans="1:2">
      <c r="A20507" s="102"/>
      <c r="B20507" s="102"/>
    </row>
    <row r="20508" spans="1:2">
      <c r="A20508" s="102"/>
      <c r="B20508" s="102"/>
    </row>
    <row r="20509" spans="1:2">
      <c r="A20509" s="102"/>
      <c r="B20509" s="102"/>
    </row>
    <row r="20510" spans="1:2">
      <c r="A20510" s="102"/>
      <c r="B20510" s="102"/>
    </row>
    <row r="20511" spans="1:2">
      <c r="A20511" s="102"/>
      <c r="B20511" s="102"/>
    </row>
    <row r="20512" spans="1:2">
      <c r="A20512" s="102"/>
      <c r="B20512" s="102"/>
    </row>
    <row r="20513" spans="1:2">
      <c r="A20513" s="102"/>
      <c r="B20513" s="102"/>
    </row>
    <row r="20514" spans="1:2">
      <c r="A20514" s="102"/>
      <c r="B20514" s="102"/>
    </row>
    <row r="20515" spans="1:2">
      <c r="A20515" s="102"/>
      <c r="B20515" s="102"/>
    </row>
    <row r="20516" spans="1:2">
      <c r="A20516" s="102"/>
      <c r="B20516" s="102"/>
    </row>
    <row r="20517" spans="1:2">
      <c r="A20517" s="102"/>
      <c r="B20517" s="102"/>
    </row>
    <row r="20518" spans="1:2">
      <c r="A20518" s="102"/>
      <c r="B20518" s="102"/>
    </row>
    <row r="20519" spans="1:2">
      <c r="A20519" s="102"/>
      <c r="B20519" s="102"/>
    </row>
    <row r="20520" spans="1:2">
      <c r="A20520" s="102"/>
      <c r="B20520" s="102"/>
    </row>
    <row r="20521" spans="1:2">
      <c r="A20521" s="102"/>
      <c r="B20521" s="102"/>
    </row>
    <row r="20522" spans="1:2">
      <c r="A20522" s="102"/>
      <c r="B20522" s="102"/>
    </row>
    <row r="20523" spans="1:2">
      <c r="A20523" s="102"/>
      <c r="B20523" s="102"/>
    </row>
    <row r="20524" spans="1:2">
      <c r="A20524" s="102"/>
      <c r="B20524" s="102"/>
    </row>
    <row r="20525" spans="1:2">
      <c r="A20525" s="102"/>
      <c r="B20525" s="102"/>
    </row>
    <row r="20526" spans="1:2">
      <c r="A20526" s="102"/>
      <c r="B20526" s="102"/>
    </row>
    <row r="20527" spans="1:2">
      <c r="A20527" s="102"/>
      <c r="B20527" s="102"/>
    </row>
    <row r="20528" spans="1:2">
      <c r="A20528" s="102"/>
      <c r="B20528" s="102"/>
    </row>
    <row r="20529" spans="1:2">
      <c r="A20529" s="102"/>
      <c r="B20529" s="102"/>
    </row>
    <row r="20530" spans="1:2">
      <c r="A20530" s="102"/>
      <c r="B20530" s="102"/>
    </row>
    <row r="20531" spans="1:2">
      <c r="A20531" s="102"/>
      <c r="B20531" s="102"/>
    </row>
    <row r="20532" spans="1:2">
      <c r="A20532" s="102"/>
      <c r="B20532" s="102"/>
    </row>
    <row r="20533" spans="1:2">
      <c r="A20533" s="102"/>
      <c r="B20533" s="102"/>
    </row>
    <row r="20534" spans="1:2">
      <c r="A20534" s="102"/>
      <c r="B20534" s="102"/>
    </row>
    <row r="20535" spans="1:2">
      <c r="A20535" s="102"/>
      <c r="B20535" s="102"/>
    </row>
    <row r="20536" spans="1:2">
      <c r="A20536" s="102"/>
      <c r="B20536" s="102"/>
    </row>
    <row r="20537" spans="1:2">
      <c r="A20537" s="102"/>
      <c r="B20537" s="102"/>
    </row>
    <row r="20538" spans="1:2">
      <c r="A20538" s="102"/>
      <c r="B20538" s="102"/>
    </row>
    <row r="20539" spans="1:2">
      <c r="A20539" s="102"/>
      <c r="B20539" s="102"/>
    </row>
    <row r="20540" spans="1:2">
      <c r="A20540" s="102"/>
      <c r="B20540" s="102"/>
    </row>
    <row r="20541" spans="1:2">
      <c r="A20541" s="102"/>
      <c r="B20541" s="102"/>
    </row>
    <row r="20542" spans="1:2">
      <c r="A20542" s="102"/>
      <c r="B20542" s="102"/>
    </row>
    <row r="20543" spans="1:2">
      <c r="A20543" s="102"/>
      <c r="B20543" s="102"/>
    </row>
    <row r="20544" spans="1:2">
      <c r="A20544" s="102"/>
      <c r="B20544" s="102"/>
    </row>
    <row r="20545" spans="1:2">
      <c r="A20545" s="102"/>
      <c r="B20545" s="102"/>
    </row>
    <row r="20546" spans="1:2">
      <c r="A20546" s="102"/>
      <c r="B20546" s="102"/>
    </row>
    <row r="20547" spans="1:2">
      <c r="A20547" s="102"/>
      <c r="B20547" s="102"/>
    </row>
    <row r="20548" spans="1:2">
      <c r="A20548" s="102"/>
      <c r="B20548" s="102"/>
    </row>
    <row r="20549" spans="1:2">
      <c r="A20549" s="102"/>
      <c r="B20549" s="102"/>
    </row>
    <row r="20550" spans="1:2">
      <c r="A20550" s="102"/>
      <c r="B20550" s="102"/>
    </row>
    <row r="20551" spans="1:2">
      <c r="A20551" s="102"/>
      <c r="B20551" s="102"/>
    </row>
    <row r="20552" spans="1:2">
      <c r="A20552" s="102"/>
      <c r="B20552" s="102"/>
    </row>
    <row r="20553" spans="1:2">
      <c r="A20553" s="102"/>
      <c r="B20553" s="102"/>
    </row>
    <row r="20554" spans="1:2">
      <c r="A20554" s="102"/>
      <c r="B20554" s="102"/>
    </row>
    <row r="20555" spans="1:2">
      <c r="A20555" s="102"/>
      <c r="B20555" s="102"/>
    </row>
    <row r="20556" spans="1:2">
      <c r="A20556" s="102"/>
      <c r="B20556" s="102"/>
    </row>
    <row r="20557" spans="1:2">
      <c r="A20557" s="102"/>
      <c r="B20557" s="102"/>
    </row>
    <row r="20558" spans="1:2">
      <c r="A20558" s="102"/>
      <c r="B20558" s="102"/>
    </row>
    <row r="20559" spans="1:2">
      <c r="A20559" s="102"/>
      <c r="B20559" s="102"/>
    </row>
    <row r="20560" spans="1:2">
      <c r="A20560" s="102"/>
      <c r="B20560" s="102"/>
    </row>
    <row r="20561" spans="1:2">
      <c r="A20561" s="102"/>
      <c r="B20561" s="102"/>
    </row>
    <row r="20562" spans="1:2">
      <c r="A20562" s="102"/>
      <c r="B20562" s="102"/>
    </row>
    <row r="20563" spans="1:2">
      <c r="A20563" s="102"/>
      <c r="B20563" s="102"/>
    </row>
    <row r="20564" spans="1:2">
      <c r="A20564" s="102"/>
      <c r="B20564" s="102"/>
    </row>
    <row r="20565" spans="1:2">
      <c r="A20565" s="102"/>
      <c r="B20565" s="102"/>
    </row>
    <row r="20566" spans="1:2">
      <c r="A20566" s="102"/>
      <c r="B20566" s="102"/>
    </row>
    <row r="20567" spans="1:2">
      <c r="A20567" s="102"/>
      <c r="B20567" s="102"/>
    </row>
    <row r="20568" spans="1:2">
      <c r="A20568" s="102"/>
      <c r="B20568" s="102"/>
    </row>
    <row r="20569" spans="1:2">
      <c r="A20569" s="102"/>
      <c r="B20569" s="102"/>
    </row>
    <row r="20570" spans="1:2">
      <c r="A20570" s="102"/>
      <c r="B20570" s="102"/>
    </row>
    <row r="20571" spans="1:2">
      <c r="A20571" s="102"/>
      <c r="B20571" s="102"/>
    </row>
    <row r="20572" spans="1:2">
      <c r="A20572" s="102"/>
      <c r="B20572" s="102"/>
    </row>
    <row r="20573" spans="1:2">
      <c r="A20573" s="102"/>
      <c r="B20573" s="102"/>
    </row>
    <row r="20574" spans="1:2">
      <c r="A20574" s="102"/>
      <c r="B20574" s="102"/>
    </row>
    <row r="20575" spans="1:2">
      <c r="A20575" s="102"/>
      <c r="B20575" s="102"/>
    </row>
    <row r="20576" spans="1:2">
      <c r="A20576" s="102"/>
      <c r="B20576" s="102"/>
    </row>
    <row r="20577" spans="1:2">
      <c r="A20577" s="102"/>
      <c r="B20577" s="102"/>
    </row>
    <row r="20578" spans="1:2">
      <c r="A20578" s="102"/>
      <c r="B20578" s="102"/>
    </row>
    <row r="20579" spans="1:2">
      <c r="A20579" s="102"/>
      <c r="B20579" s="102"/>
    </row>
    <row r="20580" spans="1:2">
      <c r="A20580" s="102"/>
      <c r="B20580" s="102"/>
    </row>
    <row r="20581" spans="1:2">
      <c r="A20581" s="102"/>
      <c r="B20581" s="102"/>
    </row>
    <row r="20582" spans="1:2">
      <c r="A20582" s="102"/>
      <c r="B20582" s="102"/>
    </row>
    <row r="20583" spans="1:2">
      <c r="A20583" s="102"/>
      <c r="B20583" s="102"/>
    </row>
    <row r="20584" spans="1:2">
      <c r="A20584" s="102"/>
      <c r="B20584" s="102"/>
    </row>
    <row r="20585" spans="1:2">
      <c r="A20585" s="102"/>
      <c r="B20585" s="102"/>
    </row>
    <row r="20586" spans="1:2">
      <c r="A20586" s="102"/>
      <c r="B20586" s="102"/>
    </row>
    <row r="20587" spans="1:2">
      <c r="A20587" s="102"/>
      <c r="B20587" s="102"/>
    </row>
    <row r="20588" spans="1:2">
      <c r="A20588" s="102"/>
      <c r="B20588" s="102"/>
    </row>
    <row r="20589" spans="1:2">
      <c r="A20589" s="102"/>
      <c r="B20589" s="102"/>
    </row>
    <row r="20590" spans="1:2">
      <c r="A20590" s="102"/>
      <c r="B20590" s="102"/>
    </row>
    <row r="20591" spans="1:2">
      <c r="A20591" s="102"/>
      <c r="B20591" s="102"/>
    </row>
    <row r="20592" spans="1:2">
      <c r="A20592" s="102"/>
      <c r="B20592" s="102"/>
    </row>
    <row r="20593" spans="1:2">
      <c r="A20593" s="102"/>
      <c r="B20593" s="102"/>
    </row>
    <row r="20594" spans="1:2">
      <c r="A20594" s="102"/>
      <c r="B20594" s="102"/>
    </row>
    <row r="20595" spans="1:2">
      <c r="A20595" s="102"/>
      <c r="B20595" s="102"/>
    </row>
    <row r="20596" spans="1:2">
      <c r="A20596" s="102"/>
      <c r="B20596" s="102"/>
    </row>
    <row r="20597" spans="1:2">
      <c r="A20597" s="102"/>
      <c r="B20597" s="102"/>
    </row>
    <row r="20598" spans="1:2">
      <c r="A20598" s="102"/>
      <c r="B20598" s="102"/>
    </row>
    <row r="20599" spans="1:2">
      <c r="A20599" s="102"/>
      <c r="B20599" s="102"/>
    </row>
    <row r="20600" spans="1:2">
      <c r="A20600" s="102"/>
      <c r="B20600" s="102"/>
    </row>
    <row r="20601" spans="1:2">
      <c r="A20601" s="102"/>
      <c r="B20601" s="102"/>
    </row>
    <row r="20602" spans="1:2">
      <c r="A20602" s="102"/>
      <c r="B20602" s="102"/>
    </row>
    <row r="20603" spans="1:2">
      <c r="A20603" s="102"/>
      <c r="B20603" s="102"/>
    </row>
    <row r="20604" spans="1:2">
      <c r="A20604" s="102"/>
      <c r="B20604" s="102"/>
    </row>
    <row r="20605" spans="1:2">
      <c r="A20605" s="102"/>
      <c r="B20605" s="102"/>
    </row>
    <row r="20606" spans="1:2">
      <c r="A20606" s="102"/>
      <c r="B20606" s="102"/>
    </row>
    <row r="20607" spans="1:2">
      <c r="A20607" s="102"/>
      <c r="B20607" s="102"/>
    </row>
    <row r="20608" spans="1:2">
      <c r="A20608" s="102"/>
      <c r="B20608" s="102"/>
    </row>
    <row r="20609" spans="1:2">
      <c r="A20609" s="102"/>
      <c r="B20609" s="102"/>
    </row>
    <row r="20610" spans="1:2">
      <c r="A20610" s="102"/>
      <c r="B20610" s="102"/>
    </row>
    <row r="20611" spans="1:2">
      <c r="A20611" s="102"/>
      <c r="B20611" s="102"/>
    </row>
    <row r="20612" spans="1:2">
      <c r="A20612" s="102"/>
      <c r="B20612" s="102"/>
    </row>
    <row r="20613" spans="1:2">
      <c r="A20613" s="102"/>
      <c r="B20613" s="102"/>
    </row>
    <row r="20614" spans="1:2">
      <c r="A20614" s="102"/>
      <c r="B20614" s="102"/>
    </row>
    <row r="20615" spans="1:2">
      <c r="A20615" s="102"/>
      <c r="B20615" s="102"/>
    </row>
    <row r="20616" spans="1:2">
      <c r="A20616" s="102"/>
      <c r="B20616" s="102"/>
    </row>
    <row r="20617" spans="1:2">
      <c r="A20617" s="102"/>
      <c r="B20617" s="102"/>
    </row>
    <row r="20618" spans="1:2">
      <c r="A20618" s="102"/>
      <c r="B20618" s="102"/>
    </row>
    <row r="20619" spans="1:2">
      <c r="A20619" s="102"/>
      <c r="B20619" s="102"/>
    </row>
    <row r="20620" spans="1:2">
      <c r="A20620" s="102"/>
      <c r="B20620" s="102"/>
    </row>
    <row r="20621" spans="1:2">
      <c r="A20621" s="102"/>
      <c r="B20621" s="102"/>
    </row>
    <row r="20622" spans="1:2">
      <c r="A20622" s="102"/>
      <c r="B20622" s="102"/>
    </row>
    <row r="20623" spans="1:2">
      <c r="A20623" s="102"/>
      <c r="B20623" s="102"/>
    </row>
    <row r="20624" spans="1:2">
      <c r="A20624" s="102"/>
      <c r="B20624" s="102"/>
    </row>
    <row r="20625" spans="1:2">
      <c r="A20625" s="102"/>
      <c r="B20625" s="102"/>
    </row>
    <row r="20626" spans="1:2">
      <c r="A20626" s="102"/>
      <c r="B20626" s="102"/>
    </row>
    <row r="20627" spans="1:2">
      <c r="A20627" s="102"/>
      <c r="B20627" s="102"/>
    </row>
    <row r="20628" spans="1:2">
      <c r="A20628" s="102"/>
      <c r="B20628" s="102"/>
    </row>
    <row r="20629" spans="1:2">
      <c r="A20629" s="102"/>
      <c r="B20629" s="102"/>
    </row>
    <row r="20630" spans="1:2">
      <c r="A20630" s="102"/>
      <c r="B20630" s="102"/>
    </row>
    <row r="20631" spans="1:2">
      <c r="A20631" s="102"/>
      <c r="B20631" s="102"/>
    </row>
    <row r="20632" spans="1:2">
      <c r="A20632" s="102"/>
      <c r="B20632" s="102"/>
    </row>
    <row r="20633" spans="1:2">
      <c r="A20633" s="102"/>
      <c r="B20633" s="102"/>
    </row>
    <row r="20634" spans="1:2">
      <c r="A20634" s="102"/>
      <c r="B20634" s="102"/>
    </row>
    <row r="20635" spans="1:2">
      <c r="A20635" s="102"/>
      <c r="B20635" s="102"/>
    </row>
    <row r="20636" spans="1:2">
      <c r="A20636" s="102"/>
      <c r="B20636" s="102"/>
    </row>
    <row r="20637" spans="1:2">
      <c r="A20637" s="102"/>
      <c r="B20637" s="102"/>
    </row>
    <row r="20638" spans="1:2">
      <c r="A20638" s="102"/>
      <c r="B20638" s="102"/>
    </row>
    <row r="20639" spans="1:2">
      <c r="A20639" s="102"/>
      <c r="B20639" s="102"/>
    </row>
    <row r="20640" spans="1:2">
      <c r="A20640" s="102"/>
      <c r="B20640" s="102"/>
    </row>
    <row r="20641" spans="1:2">
      <c r="A20641" s="102"/>
      <c r="B20641" s="102"/>
    </row>
    <row r="20642" spans="1:2">
      <c r="A20642" s="102"/>
      <c r="B20642" s="102"/>
    </row>
    <row r="20643" spans="1:2">
      <c r="A20643" s="102"/>
      <c r="B20643" s="102"/>
    </row>
    <row r="20644" spans="1:2">
      <c r="A20644" s="102"/>
      <c r="B20644" s="102"/>
    </row>
    <row r="20645" spans="1:2">
      <c r="A20645" s="102"/>
      <c r="B20645" s="102"/>
    </row>
    <row r="20646" spans="1:2">
      <c r="A20646" s="102"/>
      <c r="B20646" s="102"/>
    </row>
    <row r="20647" spans="1:2">
      <c r="A20647" s="102"/>
      <c r="B20647" s="102"/>
    </row>
    <row r="20648" spans="1:2">
      <c r="A20648" s="102"/>
      <c r="B20648" s="102"/>
    </row>
    <row r="20649" spans="1:2">
      <c r="A20649" s="102"/>
      <c r="B20649" s="102"/>
    </row>
    <row r="20650" spans="1:2">
      <c r="A20650" s="102"/>
      <c r="B20650" s="102"/>
    </row>
    <row r="20651" spans="1:2">
      <c r="A20651" s="102"/>
      <c r="B20651" s="102"/>
    </row>
    <row r="20652" spans="1:2">
      <c r="A20652" s="102"/>
      <c r="B20652" s="102"/>
    </row>
    <row r="20653" spans="1:2">
      <c r="A20653" s="102"/>
      <c r="B20653" s="102"/>
    </row>
    <row r="20654" spans="1:2">
      <c r="A20654" s="102"/>
      <c r="B20654" s="102"/>
    </row>
    <row r="20655" spans="1:2">
      <c r="A20655" s="102"/>
      <c r="B20655" s="102"/>
    </row>
    <row r="20656" spans="1:2">
      <c r="A20656" s="102"/>
      <c r="B20656" s="102"/>
    </row>
    <row r="20657" spans="1:2">
      <c r="A20657" s="102"/>
      <c r="B20657" s="102"/>
    </row>
    <row r="20658" spans="1:2">
      <c r="A20658" s="102"/>
      <c r="B20658" s="102"/>
    </row>
    <row r="20659" spans="1:2">
      <c r="A20659" s="102"/>
      <c r="B20659" s="102"/>
    </row>
    <row r="20660" spans="1:2">
      <c r="A20660" s="102"/>
      <c r="B20660" s="102"/>
    </row>
    <row r="20661" spans="1:2">
      <c r="A20661" s="102"/>
      <c r="B20661" s="102"/>
    </row>
    <row r="20662" spans="1:2">
      <c r="A20662" s="102"/>
      <c r="B20662" s="102"/>
    </row>
    <row r="20663" spans="1:2">
      <c r="A20663" s="102"/>
      <c r="B20663" s="102"/>
    </row>
    <row r="20664" spans="1:2">
      <c r="A20664" s="102"/>
      <c r="B20664" s="102"/>
    </row>
    <row r="20665" spans="1:2">
      <c r="A20665" s="102"/>
      <c r="B20665" s="102"/>
    </row>
    <row r="20666" spans="1:2">
      <c r="A20666" s="102"/>
      <c r="B20666" s="102"/>
    </row>
    <row r="20667" spans="1:2">
      <c r="A20667" s="102"/>
      <c r="B20667" s="102"/>
    </row>
    <row r="20668" spans="1:2">
      <c r="A20668" s="102"/>
      <c r="B20668" s="102"/>
    </row>
    <row r="20669" spans="1:2">
      <c r="A20669" s="102"/>
      <c r="B20669" s="102"/>
    </row>
    <row r="20670" spans="1:2">
      <c r="A20670" s="102"/>
      <c r="B20670" s="102"/>
    </row>
    <row r="20671" spans="1:2">
      <c r="A20671" s="102"/>
      <c r="B20671" s="102"/>
    </row>
    <row r="20672" spans="1:2">
      <c r="A20672" s="102"/>
      <c r="B20672" s="102"/>
    </row>
    <row r="20673" spans="1:2">
      <c r="A20673" s="102"/>
      <c r="B20673" s="102"/>
    </row>
    <row r="20674" spans="1:2">
      <c r="A20674" s="102"/>
      <c r="B20674" s="102"/>
    </row>
    <row r="20675" spans="1:2">
      <c r="A20675" s="102"/>
      <c r="B20675" s="102"/>
    </row>
    <row r="20676" spans="1:2">
      <c r="A20676" s="102"/>
      <c r="B20676" s="102"/>
    </row>
    <row r="20677" spans="1:2">
      <c r="A20677" s="102"/>
      <c r="B20677" s="102"/>
    </row>
    <row r="20678" spans="1:2">
      <c r="A20678" s="102"/>
      <c r="B20678" s="102"/>
    </row>
    <row r="20679" spans="1:2">
      <c r="A20679" s="102"/>
      <c r="B20679" s="102"/>
    </row>
    <row r="20680" spans="1:2">
      <c r="A20680" s="102"/>
      <c r="B20680" s="102"/>
    </row>
    <row r="20681" spans="1:2">
      <c r="A20681" s="102"/>
      <c r="B20681" s="102"/>
    </row>
    <row r="20682" spans="1:2">
      <c r="A20682" s="102"/>
      <c r="B20682" s="102"/>
    </row>
    <row r="20683" spans="1:2">
      <c r="A20683" s="102"/>
      <c r="B20683" s="102"/>
    </row>
    <row r="20684" spans="1:2">
      <c r="A20684" s="102"/>
      <c r="B20684" s="102"/>
    </row>
    <row r="20685" spans="1:2">
      <c r="A20685" s="102"/>
      <c r="B20685" s="102"/>
    </row>
    <row r="20686" spans="1:2">
      <c r="A20686" s="102"/>
      <c r="B20686" s="102"/>
    </row>
    <row r="20687" spans="1:2">
      <c r="A20687" s="102"/>
      <c r="B20687" s="102"/>
    </row>
    <row r="20688" spans="1:2">
      <c r="A20688" s="102"/>
      <c r="B20688" s="102"/>
    </row>
    <row r="20689" spans="1:2">
      <c r="A20689" s="102"/>
      <c r="B20689" s="102"/>
    </row>
    <row r="20690" spans="1:2">
      <c r="A20690" s="102"/>
      <c r="B20690" s="102"/>
    </row>
    <row r="20691" spans="1:2">
      <c r="A20691" s="102"/>
      <c r="B20691" s="102"/>
    </row>
    <row r="20692" spans="1:2">
      <c r="A20692" s="102"/>
      <c r="B20692" s="102"/>
    </row>
    <row r="20693" spans="1:2">
      <c r="A20693" s="102"/>
      <c r="B20693" s="102"/>
    </row>
    <row r="20694" spans="1:2">
      <c r="A20694" s="102"/>
      <c r="B20694" s="102"/>
    </row>
    <row r="20695" spans="1:2">
      <c r="A20695" s="102"/>
      <c r="B20695" s="102"/>
    </row>
    <row r="20696" spans="1:2">
      <c r="A20696" s="102"/>
      <c r="B20696" s="102"/>
    </row>
    <row r="20697" spans="1:2">
      <c r="A20697" s="102"/>
      <c r="B20697" s="102"/>
    </row>
    <row r="20698" spans="1:2">
      <c r="A20698" s="102"/>
      <c r="B20698" s="102"/>
    </row>
    <row r="20699" spans="1:2">
      <c r="A20699" s="102"/>
      <c r="B20699" s="102"/>
    </row>
    <row r="20700" spans="1:2">
      <c r="A20700" s="102"/>
      <c r="B20700" s="102"/>
    </row>
    <row r="20701" spans="1:2">
      <c r="A20701" s="102"/>
      <c r="B20701" s="102"/>
    </row>
    <row r="20702" spans="1:2">
      <c r="A20702" s="102"/>
      <c r="B20702" s="102"/>
    </row>
    <row r="20703" spans="1:2">
      <c r="A20703" s="102"/>
      <c r="B20703" s="102"/>
    </row>
    <row r="20704" spans="1:2">
      <c r="A20704" s="102"/>
      <c r="B20704" s="102"/>
    </row>
    <row r="20705" spans="1:2">
      <c r="A20705" s="102"/>
      <c r="B20705" s="102"/>
    </row>
    <row r="20706" spans="1:2">
      <c r="A20706" s="102"/>
      <c r="B20706" s="102"/>
    </row>
    <row r="20707" spans="1:2">
      <c r="A20707" s="102"/>
      <c r="B20707" s="102"/>
    </row>
    <row r="20708" spans="1:2">
      <c r="A20708" s="102"/>
      <c r="B20708" s="102"/>
    </row>
    <row r="20709" spans="1:2">
      <c r="A20709" s="102"/>
      <c r="B20709" s="102"/>
    </row>
    <row r="20710" spans="1:2">
      <c r="A20710" s="102"/>
      <c r="B20710" s="102"/>
    </row>
    <row r="20711" spans="1:2">
      <c r="A20711" s="102"/>
      <c r="B20711" s="102"/>
    </row>
    <row r="20712" spans="1:2">
      <c r="A20712" s="102"/>
      <c r="B20712" s="102"/>
    </row>
    <row r="20713" spans="1:2">
      <c r="A20713" s="102"/>
      <c r="B20713" s="102"/>
    </row>
    <row r="20714" spans="1:2">
      <c r="A20714" s="102"/>
      <c r="B20714" s="102"/>
    </row>
    <row r="20715" spans="1:2">
      <c r="A20715" s="102"/>
      <c r="B20715" s="102"/>
    </row>
    <row r="20716" spans="1:2">
      <c r="A20716" s="102"/>
      <c r="B20716" s="102"/>
    </row>
    <row r="20717" spans="1:2">
      <c r="A20717" s="102"/>
      <c r="B20717" s="102"/>
    </row>
    <row r="20718" spans="1:2">
      <c r="A20718" s="102"/>
      <c r="B20718" s="102"/>
    </row>
    <row r="20719" spans="1:2">
      <c r="A20719" s="102"/>
      <c r="B20719" s="102"/>
    </row>
    <row r="20720" spans="1:2">
      <c r="A20720" s="102"/>
      <c r="B20720" s="102"/>
    </row>
    <row r="20721" spans="1:2">
      <c r="A20721" s="102"/>
      <c r="B20721" s="102"/>
    </row>
    <row r="20722" spans="1:2">
      <c r="A20722" s="102"/>
      <c r="B20722" s="102"/>
    </row>
    <row r="20723" spans="1:2">
      <c r="A20723" s="102"/>
      <c r="B20723" s="102"/>
    </row>
    <row r="20724" spans="1:2">
      <c r="A20724" s="102"/>
      <c r="B20724" s="102"/>
    </row>
    <row r="20725" spans="1:2">
      <c r="A20725" s="102"/>
      <c r="B20725" s="102"/>
    </row>
    <row r="20726" spans="1:2">
      <c r="A20726" s="102"/>
      <c r="B20726" s="102"/>
    </row>
    <row r="20727" spans="1:2">
      <c r="A20727" s="102"/>
      <c r="B20727" s="102"/>
    </row>
    <row r="20728" spans="1:2">
      <c r="A20728" s="102"/>
      <c r="B20728" s="102"/>
    </row>
    <row r="20729" spans="1:2">
      <c r="A20729" s="102"/>
      <c r="B20729" s="102"/>
    </row>
    <row r="20730" spans="1:2">
      <c r="A20730" s="102"/>
      <c r="B20730" s="102"/>
    </row>
    <row r="20731" spans="1:2">
      <c r="A20731" s="102"/>
      <c r="B20731" s="102"/>
    </row>
    <row r="20732" spans="1:2">
      <c r="A20732" s="102"/>
      <c r="B20732" s="102"/>
    </row>
    <row r="20733" spans="1:2">
      <c r="A20733" s="102"/>
      <c r="B20733" s="102"/>
    </row>
    <row r="20734" spans="1:2">
      <c r="A20734" s="102"/>
      <c r="B20734" s="102"/>
    </row>
    <row r="20735" spans="1:2">
      <c r="A20735" s="102"/>
      <c r="B20735" s="102"/>
    </row>
    <row r="20736" spans="1:2">
      <c r="A20736" s="102"/>
      <c r="B20736" s="102"/>
    </row>
    <row r="20737" spans="1:2">
      <c r="A20737" s="102"/>
      <c r="B20737" s="102"/>
    </row>
    <row r="20738" spans="1:2">
      <c r="A20738" s="102"/>
      <c r="B20738" s="102"/>
    </row>
    <row r="20739" spans="1:2">
      <c r="A20739" s="102"/>
      <c r="B20739" s="102"/>
    </row>
    <row r="20740" spans="1:2">
      <c r="A20740" s="102"/>
      <c r="B20740" s="102"/>
    </row>
    <row r="20741" spans="1:2">
      <c r="A20741" s="102"/>
      <c r="B20741" s="102"/>
    </row>
    <row r="20742" spans="1:2">
      <c r="A20742" s="102"/>
      <c r="B20742" s="102"/>
    </row>
    <row r="20743" spans="1:2">
      <c r="A20743" s="102"/>
      <c r="B20743" s="102"/>
    </row>
    <row r="20744" spans="1:2">
      <c r="A20744" s="102"/>
      <c r="B20744" s="102"/>
    </row>
    <row r="20745" spans="1:2">
      <c r="A20745" s="102"/>
      <c r="B20745" s="102"/>
    </row>
    <row r="20746" spans="1:2">
      <c r="A20746" s="102"/>
      <c r="B20746" s="102"/>
    </row>
    <row r="20747" spans="1:2">
      <c r="A20747" s="102"/>
      <c r="B20747" s="102"/>
    </row>
    <row r="20748" spans="1:2">
      <c r="A20748" s="102"/>
      <c r="B20748" s="102"/>
    </row>
    <row r="20749" spans="1:2">
      <c r="A20749" s="102"/>
      <c r="B20749" s="102"/>
    </row>
    <row r="20750" spans="1:2">
      <c r="A20750" s="102"/>
      <c r="B20750" s="102"/>
    </row>
    <row r="20751" spans="1:2">
      <c r="A20751" s="102"/>
      <c r="B20751" s="102"/>
    </row>
    <row r="20752" spans="1:2">
      <c r="A20752" s="102"/>
      <c r="B20752" s="102"/>
    </row>
    <row r="20753" spans="1:2">
      <c r="A20753" s="102"/>
      <c r="B20753" s="102"/>
    </row>
    <row r="20754" spans="1:2">
      <c r="A20754" s="102"/>
      <c r="B20754" s="102"/>
    </row>
    <row r="20755" spans="1:2">
      <c r="A20755" s="102"/>
      <c r="B20755" s="102"/>
    </row>
    <row r="20756" spans="1:2">
      <c r="A20756" s="102"/>
      <c r="B20756" s="102"/>
    </row>
    <row r="20757" spans="1:2">
      <c r="A20757" s="102"/>
      <c r="B20757" s="102"/>
    </row>
    <row r="20758" spans="1:2">
      <c r="A20758" s="102"/>
      <c r="B20758" s="102"/>
    </row>
    <row r="20759" spans="1:2">
      <c r="A20759" s="102"/>
      <c r="B20759" s="102"/>
    </row>
    <row r="20760" spans="1:2">
      <c r="A20760" s="102"/>
      <c r="B20760" s="102"/>
    </row>
    <row r="20761" spans="1:2">
      <c r="A20761" s="102"/>
      <c r="B20761" s="102"/>
    </row>
    <row r="20762" spans="1:2">
      <c r="A20762" s="102"/>
      <c r="B20762" s="102"/>
    </row>
    <row r="20763" spans="1:2">
      <c r="A20763" s="102"/>
      <c r="B20763" s="102"/>
    </row>
    <row r="20764" spans="1:2">
      <c r="A20764" s="102"/>
      <c r="B20764" s="102"/>
    </row>
    <row r="20765" spans="1:2">
      <c r="A20765" s="102"/>
      <c r="B20765" s="102"/>
    </row>
    <row r="20766" spans="1:2">
      <c r="A20766" s="102"/>
      <c r="B20766" s="102"/>
    </row>
    <row r="20767" spans="1:2">
      <c r="A20767" s="102"/>
      <c r="B20767" s="102"/>
    </row>
    <row r="20768" spans="1:2">
      <c r="A20768" s="102"/>
      <c r="B20768" s="102"/>
    </row>
    <row r="20769" spans="1:2">
      <c r="A20769" s="102"/>
      <c r="B20769" s="102"/>
    </row>
    <row r="20770" spans="1:2">
      <c r="A20770" s="102"/>
      <c r="B20770" s="102"/>
    </row>
    <row r="20771" spans="1:2">
      <c r="A20771" s="102"/>
      <c r="B20771" s="102"/>
    </row>
    <row r="20772" spans="1:2">
      <c r="A20772" s="102"/>
      <c r="B20772" s="102"/>
    </row>
    <row r="20773" spans="1:2">
      <c r="A20773" s="102"/>
      <c r="B20773" s="102"/>
    </row>
    <row r="20774" spans="1:2">
      <c r="A20774" s="102"/>
      <c r="B20774" s="102"/>
    </row>
    <row r="20775" spans="1:2">
      <c r="A20775" s="102"/>
      <c r="B20775" s="102"/>
    </row>
    <row r="20776" spans="1:2">
      <c r="A20776" s="102"/>
      <c r="B20776" s="102"/>
    </row>
    <row r="20777" spans="1:2">
      <c r="A20777" s="102"/>
      <c r="B20777" s="102"/>
    </row>
    <row r="20778" spans="1:2">
      <c r="A20778" s="102"/>
      <c r="B20778" s="102"/>
    </row>
    <row r="20779" spans="1:2">
      <c r="A20779" s="102"/>
      <c r="B20779" s="102"/>
    </row>
    <row r="20780" spans="1:2">
      <c r="A20780" s="102"/>
      <c r="B20780" s="102"/>
    </row>
    <row r="20781" spans="1:2">
      <c r="A20781" s="102"/>
      <c r="B20781" s="102"/>
    </row>
    <row r="20782" spans="1:2">
      <c r="A20782" s="102"/>
      <c r="B20782" s="102"/>
    </row>
    <row r="20783" spans="1:2">
      <c r="A20783" s="102"/>
      <c r="B20783" s="102"/>
    </row>
    <row r="20784" spans="1:2">
      <c r="A20784" s="102"/>
      <c r="B20784" s="102"/>
    </row>
    <row r="20785" spans="1:2">
      <c r="A20785" s="102"/>
      <c r="B20785" s="102"/>
    </row>
    <row r="20786" spans="1:2">
      <c r="A20786" s="102"/>
      <c r="B20786" s="102"/>
    </row>
    <row r="20787" spans="1:2">
      <c r="A20787" s="102"/>
      <c r="B20787" s="102"/>
    </row>
    <row r="20788" spans="1:2">
      <c r="A20788" s="102"/>
      <c r="B20788" s="102"/>
    </row>
    <row r="20789" spans="1:2">
      <c r="A20789" s="102"/>
      <c r="B20789" s="102"/>
    </row>
    <row r="20790" spans="1:2">
      <c r="A20790" s="102"/>
      <c r="B20790" s="102"/>
    </row>
    <row r="20791" spans="1:2">
      <c r="A20791" s="102"/>
      <c r="B20791" s="102"/>
    </row>
    <row r="20792" spans="1:2">
      <c r="A20792" s="102"/>
      <c r="B20792" s="102"/>
    </row>
    <row r="20793" spans="1:2">
      <c r="A20793" s="102"/>
      <c r="B20793" s="102"/>
    </row>
    <row r="20794" spans="1:2">
      <c r="A20794" s="102"/>
      <c r="B20794" s="102"/>
    </row>
    <row r="20795" spans="1:2">
      <c r="A20795" s="102"/>
      <c r="B20795" s="102"/>
    </row>
    <row r="20796" spans="1:2">
      <c r="A20796" s="102"/>
      <c r="B20796" s="102"/>
    </row>
    <row r="20797" spans="1:2">
      <c r="A20797" s="102"/>
      <c r="B20797" s="102"/>
    </row>
    <row r="20798" spans="1:2">
      <c r="A20798" s="102"/>
      <c r="B20798" s="102"/>
    </row>
    <row r="20799" spans="1:2">
      <c r="A20799" s="102"/>
      <c r="B20799" s="102"/>
    </row>
    <row r="20800" spans="1:2">
      <c r="A20800" s="102"/>
      <c r="B20800" s="102"/>
    </row>
    <row r="20801" spans="1:2">
      <c r="A20801" s="102"/>
      <c r="B20801" s="102"/>
    </row>
    <row r="20802" spans="1:2">
      <c r="A20802" s="102"/>
      <c r="B20802" s="102"/>
    </row>
    <row r="20803" spans="1:2">
      <c r="A20803" s="102"/>
      <c r="B20803" s="102"/>
    </row>
    <row r="20804" spans="1:2">
      <c r="A20804" s="102"/>
      <c r="B20804" s="102"/>
    </row>
    <row r="20805" spans="1:2">
      <c r="A20805" s="102"/>
      <c r="B20805" s="102"/>
    </row>
    <row r="20806" spans="1:2">
      <c r="A20806" s="102"/>
      <c r="B20806" s="102"/>
    </row>
    <row r="20807" spans="1:2">
      <c r="A20807" s="102"/>
      <c r="B20807" s="102"/>
    </row>
    <row r="20808" spans="1:2">
      <c r="A20808" s="102"/>
      <c r="B20808" s="102"/>
    </row>
    <row r="20809" spans="1:2">
      <c r="A20809" s="102"/>
      <c r="B20809" s="102"/>
    </row>
    <row r="20810" spans="1:2">
      <c r="A20810" s="102"/>
      <c r="B20810" s="102"/>
    </row>
    <row r="20811" spans="1:2">
      <c r="A20811" s="102"/>
      <c r="B20811" s="102"/>
    </row>
    <row r="20812" spans="1:2">
      <c r="A20812" s="102"/>
      <c r="B20812" s="102"/>
    </row>
    <row r="20813" spans="1:2">
      <c r="A20813" s="102"/>
      <c r="B20813" s="102"/>
    </row>
    <row r="20814" spans="1:2">
      <c r="A20814" s="102"/>
      <c r="B20814" s="102"/>
    </row>
    <row r="20815" spans="1:2">
      <c r="A20815" s="102"/>
      <c r="B20815" s="102"/>
    </row>
    <row r="20816" spans="1:2">
      <c r="A20816" s="102"/>
      <c r="B20816" s="102"/>
    </row>
    <row r="20817" spans="1:2">
      <c r="A20817" s="102"/>
      <c r="B20817" s="102"/>
    </row>
    <row r="20818" spans="1:2">
      <c r="A20818" s="102"/>
      <c r="B20818" s="102"/>
    </row>
    <row r="20819" spans="1:2">
      <c r="A20819" s="102"/>
      <c r="B20819" s="102"/>
    </row>
    <row r="20820" spans="1:2">
      <c r="A20820" s="102"/>
      <c r="B20820" s="102"/>
    </row>
    <row r="20821" spans="1:2">
      <c r="A20821" s="102"/>
      <c r="B20821" s="102"/>
    </row>
    <row r="20822" spans="1:2">
      <c r="A20822" s="102"/>
      <c r="B20822" s="102"/>
    </row>
    <row r="20823" spans="1:2">
      <c r="A20823" s="102"/>
      <c r="B20823" s="102"/>
    </row>
    <row r="20824" spans="1:2">
      <c r="A20824" s="102"/>
      <c r="B20824" s="102"/>
    </row>
    <row r="20825" spans="1:2">
      <c r="A20825" s="102"/>
      <c r="B20825" s="102"/>
    </row>
    <row r="20826" spans="1:2">
      <c r="A20826" s="102"/>
      <c r="B20826" s="102"/>
    </row>
    <row r="20827" spans="1:2">
      <c r="A20827" s="102"/>
      <c r="B20827" s="102"/>
    </row>
    <row r="20828" spans="1:2">
      <c r="A20828" s="102"/>
      <c r="B20828" s="102"/>
    </row>
    <row r="20829" spans="1:2">
      <c r="A20829" s="102"/>
      <c r="B20829" s="102"/>
    </row>
    <row r="20830" spans="1:2">
      <c r="A20830" s="102"/>
      <c r="B20830" s="102"/>
    </row>
    <row r="20831" spans="1:2">
      <c r="A20831" s="102"/>
      <c r="B20831" s="102"/>
    </row>
    <row r="20832" spans="1:2">
      <c r="A20832" s="102"/>
      <c r="B20832" s="102"/>
    </row>
    <row r="20833" spans="1:2">
      <c r="A20833" s="102"/>
      <c r="B20833" s="102"/>
    </row>
    <row r="20834" spans="1:2">
      <c r="A20834" s="102"/>
      <c r="B20834" s="102"/>
    </row>
    <row r="20835" spans="1:2">
      <c r="A20835" s="102"/>
      <c r="B20835" s="102"/>
    </row>
    <row r="20836" spans="1:2">
      <c r="A20836" s="102"/>
      <c r="B20836" s="102"/>
    </row>
    <row r="20837" spans="1:2">
      <c r="A20837" s="102"/>
      <c r="B20837" s="102"/>
    </row>
    <row r="20838" spans="1:2">
      <c r="A20838" s="102"/>
      <c r="B20838" s="102"/>
    </row>
    <row r="20839" spans="1:2">
      <c r="A20839" s="102"/>
      <c r="B20839" s="102"/>
    </row>
    <row r="20840" spans="1:2">
      <c r="A20840" s="102"/>
      <c r="B20840" s="102"/>
    </row>
    <row r="20841" spans="1:2">
      <c r="A20841" s="102"/>
      <c r="B20841" s="102"/>
    </row>
    <row r="20842" spans="1:2">
      <c r="A20842" s="102"/>
      <c r="B20842" s="102"/>
    </row>
    <row r="20843" spans="1:2">
      <c r="A20843" s="102"/>
      <c r="B20843" s="102"/>
    </row>
    <row r="20844" spans="1:2">
      <c r="A20844" s="102"/>
      <c r="B20844" s="102"/>
    </row>
    <row r="20845" spans="1:2">
      <c r="A20845" s="102"/>
      <c r="B20845" s="102"/>
    </row>
    <row r="20846" spans="1:2">
      <c r="A20846" s="102"/>
      <c r="B20846" s="102"/>
    </row>
    <row r="20847" spans="1:2">
      <c r="A20847" s="102"/>
      <c r="B20847" s="102"/>
    </row>
    <row r="20848" spans="1:2">
      <c r="A20848" s="102"/>
      <c r="B20848" s="102"/>
    </row>
    <row r="20849" spans="1:2">
      <c r="A20849" s="102"/>
      <c r="B20849" s="102"/>
    </row>
    <row r="20850" spans="1:2">
      <c r="A20850" s="102"/>
      <c r="B20850" s="102"/>
    </row>
    <row r="20851" spans="1:2">
      <c r="A20851" s="102"/>
      <c r="B20851" s="102"/>
    </row>
    <row r="20852" spans="1:2">
      <c r="A20852" s="102"/>
      <c r="B20852" s="102"/>
    </row>
    <row r="20853" spans="1:2">
      <c r="A20853" s="102"/>
      <c r="B20853" s="102"/>
    </row>
    <row r="20854" spans="1:2">
      <c r="A20854" s="102"/>
      <c r="B20854" s="102"/>
    </row>
    <row r="20855" spans="1:2">
      <c r="A20855" s="102"/>
      <c r="B20855" s="102"/>
    </row>
    <row r="20856" spans="1:2">
      <c r="A20856" s="102"/>
      <c r="B20856" s="102"/>
    </row>
    <row r="20857" spans="1:2">
      <c r="A20857" s="102"/>
      <c r="B20857" s="102"/>
    </row>
    <row r="20858" spans="1:2">
      <c r="A20858" s="102"/>
      <c r="B20858" s="102"/>
    </row>
    <row r="20859" spans="1:2">
      <c r="A20859" s="102"/>
      <c r="B20859" s="102"/>
    </row>
    <row r="20860" spans="1:2">
      <c r="A20860" s="102"/>
      <c r="B20860" s="102"/>
    </row>
    <row r="20861" spans="1:2">
      <c r="A20861" s="102"/>
      <c r="B20861" s="102"/>
    </row>
    <row r="20862" spans="1:2">
      <c r="A20862" s="102"/>
      <c r="B20862" s="102"/>
    </row>
    <row r="20863" spans="1:2">
      <c r="A20863" s="102"/>
      <c r="B20863" s="102"/>
    </row>
    <row r="20864" spans="1:2">
      <c r="A20864" s="102"/>
      <c r="B20864" s="102"/>
    </row>
    <row r="20865" spans="1:2">
      <c r="A20865" s="102"/>
      <c r="B20865" s="102"/>
    </row>
    <row r="20866" spans="1:2">
      <c r="A20866" s="102"/>
      <c r="B20866" s="102"/>
    </row>
    <row r="20867" spans="1:2">
      <c r="A20867" s="102"/>
      <c r="B20867" s="102"/>
    </row>
    <row r="20868" spans="1:2">
      <c r="A20868" s="102"/>
      <c r="B20868" s="102"/>
    </row>
    <row r="20869" spans="1:2">
      <c r="A20869" s="102"/>
      <c r="B20869" s="102"/>
    </row>
    <row r="20870" spans="1:2">
      <c r="A20870" s="102"/>
      <c r="B20870" s="102"/>
    </row>
    <row r="20871" spans="1:2">
      <c r="A20871" s="102"/>
      <c r="B20871" s="102"/>
    </row>
    <row r="20872" spans="1:2">
      <c r="A20872" s="102"/>
      <c r="B20872" s="102"/>
    </row>
    <row r="20873" spans="1:2">
      <c r="A20873" s="102"/>
      <c r="B20873" s="102"/>
    </row>
    <row r="20874" spans="1:2">
      <c r="A20874" s="102"/>
      <c r="B20874" s="102"/>
    </row>
    <row r="20875" spans="1:2">
      <c r="A20875" s="102"/>
      <c r="B20875" s="102"/>
    </row>
    <row r="20876" spans="1:2">
      <c r="A20876" s="102"/>
      <c r="B20876" s="102"/>
    </row>
    <row r="20877" spans="1:2">
      <c r="A20877" s="102"/>
      <c r="B20877" s="102"/>
    </row>
    <row r="20878" spans="1:2">
      <c r="A20878" s="102"/>
      <c r="B20878" s="102"/>
    </row>
    <row r="20879" spans="1:2">
      <c r="A20879" s="102"/>
      <c r="B20879" s="102"/>
    </row>
    <row r="20880" spans="1:2">
      <c r="A20880" s="102"/>
      <c r="B20880" s="102"/>
    </row>
    <row r="20881" spans="1:2">
      <c r="A20881" s="102"/>
      <c r="B20881" s="102"/>
    </row>
    <row r="20882" spans="1:2">
      <c r="A20882" s="102"/>
      <c r="B20882" s="102"/>
    </row>
    <row r="20883" spans="1:2">
      <c r="A20883" s="102"/>
      <c r="B20883" s="102"/>
    </row>
    <row r="20884" spans="1:2">
      <c r="A20884" s="102"/>
      <c r="B20884" s="102"/>
    </row>
    <row r="20885" spans="1:2">
      <c r="A20885" s="102"/>
      <c r="B20885" s="102"/>
    </row>
    <row r="20886" spans="1:2">
      <c r="A20886" s="102"/>
      <c r="B20886" s="102"/>
    </row>
    <row r="20887" spans="1:2">
      <c r="A20887" s="102"/>
      <c r="B20887" s="102"/>
    </row>
    <row r="20888" spans="1:2">
      <c r="A20888" s="102"/>
      <c r="B20888" s="102"/>
    </row>
    <row r="20889" spans="1:2">
      <c r="A20889" s="102"/>
      <c r="B20889" s="102"/>
    </row>
    <row r="20890" spans="1:2">
      <c r="A20890" s="102"/>
      <c r="B20890" s="102"/>
    </row>
    <row r="20891" spans="1:2">
      <c r="A20891" s="102"/>
      <c r="B20891" s="102"/>
    </row>
    <row r="20892" spans="1:2">
      <c r="A20892" s="102"/>
      <c r="B20892" s="102"/>
    </row>
    <row r="20893" spans="1:2">
      <c r="A20893" s="102"/>
      <c r="B20893" s="102"/>
    </row>
    <row r="20894" spans="1:2">
      <c r="A20894" s="102"/>
      <c r="B20894" s="102"/>
    </row>
    <row r="20895" spans="1:2">
      <c r="A20895" s="102"/>
      <c r="B20895" s="102"/>
    </row>
    <row r="20896" spans="1:2">
      <c r="A20896" s="102"/>
      <c r="B20896" s="102"/>
    </row>
    <row r="20897" spans="1:2">
      <c r="A20897" s="102"/>
      <c r="B20897" s="102"/>
    </row>
    <row r="20898" spans="1:2">
      <c r="A20898" s="102"/>
      <c r="B20898" s="102"/>
    </row>
    <row r="20899" spans="1:2">
      <c r="A20899" s="102"/>
      <c r="B20899" s="102"/>
    </row>
    <row r="20900" spans="1:2">
      <c r="A20900" s="102"/>
      <c r="B20900" s="102"/>
    </row>
    <row r="20901" spans="1:2">
      <c r="A20901" s="102"/>
      <c r="B20901" s="102"/>
    </row>
    <row r="20902" spans="1:2">
      <c r="A20902" s="102"/>
      <c r="B20902" s="102"/>
    </row>
    <row r="20903" spans="1:2">
      <c r="A20903" s="102"/>
      <c r="B20903" s="102"/>
    </row>
    <row r="20904" spans="1:2">
      <c r="A20904" s="102"/>
      <c r="B20904" s="102"/>
    </row>
    <row r="20905" spans="1:2">
      <c r="A20905" s="102"/>
      <c r="B20905" s="102"/>
    </row>
    <row r="20906" spans="1:2">
      <c r="A20906" s="102"/>
      <c r="B20906" s="102"/>
    </row>
    <row r="20907" spans="1:2">
      <c r="A20907" s="102"/>
      <c r="B20907" s="102"/>
    </row>
    <row r="20908" spans="1:2">
      <c r="A20908" s="102"/>
      <c r="B20908" s="102"/>
    </row>
    <row r="20909" spans="1:2">
      <c r="A20909" s="102"/>
      <c r="B20909" s="102"/>
    </row>
    <row r="20910" spans="1:2">
      <c r="A20910" s="102"/>
      <c r="B20910" s="102"/>
    </row>
    <row r="20911" spans="1:2">
      <c r="A20911" s="102"/>
      <c r="B20911" s="102"/>
    </row>
    <row r="20912" spans="1:2">
      <c r="A20912" s="102"/>
      <c r="B20912" s="102"/>
    </row>
    <row r="20913" spans="1:2">
      <c r="A20913" s="102"/>
      <c r="B20913" s="102"/>
    </row>
    <row r="20914" spans="1:2">
      <c r="A20914" s="102"/>
      <c r="B20914" s="102"/>
    </row>
    <row r="20915" spans="1:2">
      <c r="A20915" s="102"/>
      <c r="B20915" s="102"/>
    </row>
    <row r="20916" spans="1:2">
      <c r="A20916" s="102"/>
      <c r="B20916" s="102"/>
    </row>
    <row r="20917" spans="1:2">
      <c r="A20917" s="102"/>
      <c r="B20917" s="102"/>
    </row>
    <row r="20918" spans="1:2">
      <c r="A20918" s="102"/>
      <c r="B20918" s="102"/>
    </row>
    <row r="20919" spans="1:2">
      <c r="A20919" s="102"/>
      <c r="B20919" s="102"/>
    </row>
    <row r="20920" spans="1:2">
      <c r="A20920" s="102"/>
      <c r="B20920" s="102"/>
    </row>
    <row r="20921" spans="1:2">
      <c r="A20921" s="102"/>
      <c r="B20921" s="102"/>
    </row>
    <row r="20922" spans="1:2">
      <c r="A20922" s="102"/>
      <c r="B20922" s="102"/>
    </row>
    <row r="20923" spans="1:2">
      <c r="A20923" s="102"/>
      <c r="B20923" s="102"/>
    </row>
    <row r="20924" spans="1:2">
      <c r="A20924" s="102"/>
      <c r="B20924" s="102"/>
    </row>
    <row r="20925" spans="1:2">
      <c r="A20925" s="102"/>
      <c r="B20925" s="102"/>
    </row>
    <row r="20926" spans="1:2">
      <c r="A20926" s="102"/>
      <c r="B20926" s="102"/>
    </row>
    <row r="20927" spans="1:2">
      <c r="A20927" s="102"/>
      <c r="B20927" s="102"/>
    </row>
    <row r="20928" spans="1:2">
      <c r="A20928" s="102"/>
      <c r="B20928" s="102"/>
    </row>
    <row r="20929" spans="1:2">
      <c r="A20929" s="102"/>
      <c r="B20929" s="102"/>
    </row>
    <row r="20930" spans="1:2">
      <c r="A20930" s="102"/>
      <c r="B20930" s="102"/>
    </row>
    <row r="20931" spans="1:2">
      <c r="A20931" s="102"/>
      <c r="B20931" s="102"/>
    </row>
    <row r="20932" spans="1:2">
      <c r="A20932" s="102"/>
      <c r="B20932" s="102"/>
    </row>
    <row r="20933" spans="1:2">
      <c r="A20933" s="102"/>
      <c r="B20933" s="102"/>
    </row>
    <row r="20934" spans="1:2">
      <c r="A20934" s="102"/>
      <c r="B20934" s="102"/>
    </row>
    <row r="20935" spans="1:2">
      <c r="A20935" s="102"/>
      <c r="B20935" s="102"/>
    </row>
    <row r="20936" spans="1:2">
      <c r="A20936" s="102"/>
      <c r="B20936" s="102"/>
    </row>
    <row r="20937" spans="1:2">
      <c r="A20937" s="102"/>
      <c r="B20937" s="102"/>
    </row>
    <row r="20938" spans="1:2">
      <c r="A20938" s="102"/>
      <c r="B20938" s="102"/>
    </row>
    <row r="20939" spans="1:2">
      <c r="A20939" s="102"/>
      <c r="B20939" s="102"/>
    </row>
    <row r="20940" spans="1:2">
      <c r="A20940" s="102"/>
      <c r="B20940" s="102"/>
    </row>
    <row r="20941" spans="1:2">
      <c r="A20941" s="102"/>
      <c r="B20941" s="102"/>
    </row>
    <row r="20942" spans="1:2">
      <c r="A20942" s="102"/>
      <c r="B20942" s="102"/>
    </row>
    <row r="20943" spans="1:2">
      <c r="A20943" s="102"/>
      <c r="B20943" s="102"/>
    </row>
    <row r="20944" spans="1:2">
      <c r="A20944" s="102"/>
      <c r="B20944" s="102"/>
    </row>
    <row r="20945" spans="1:2">
      <c r="A20945" s="102"/>
      <c r="B20945" s="102"/>
    </row>
    <row r="20946" spans="1:2">
      <c r="A20946" s="102"/>
      <c r="B20946" s="102"/>
    </row>
    <row r="20947" spans="1:2">
      <c r="A20947" s="102"/>
      <c r="B20947" s="102"/>
    </row>
    <row r="20948" spans="1:2">
      <c r="A20948" s="102"/>
      <c r="B20948" s="102"/>
    </row>
    <row r="20949" spans="1:2">
      <c r="A20949" s="102"/>
      <c r="B20949" s="102"/>
    </row>
    <row r="20950" spans="1:2">
      <c r="A20950" s="102"/>
      <c r="B20950" s="102"/>
    </row>
    <row r="20951" spans="1:2">
      <c r="A20951" s="102"/>
      <c r="B20951" s="102"/>
    </row>
    <row r="20952" spans="1:2">
      <c r="A20952" s="102"/>
      <c r="B20952" s="102"/>
    </row>
    <row r="20953" spans="1:2">
      <c r="A20953" s="102"/>
      <c r="B20953" s="102"/>
    </row>
    <row r="20954" spans="1:2">
      <c r="A20954" s="102"/>
      <c r="B20954" s="102"/>
    </row>
    <row r="20955" spans="1:2">
      <c r="A20955" s="102"/>
      <c r="B20955" s="102"/>
    </row>
    <row r="20956" spans="1:2">
      <c r="A20956" s="102"/>
      <c r="B20956" s="102"/>
    </row>
    <row r="20957" spans="1:2">
      <c r="A20957" s="102"/>
      <c r="B20957" s="102"/>
    </row>
    <row r="20958" spans="1:2">
      <c r="A20958" s="102"/>
      <c r="B20958" s="102"/>
    </row>
    <row r="20959" spans="1:2">
      <c r="A20959" s="102"/>
      <c r="B20959" s="102"/>
    </row>
    <row r="20960" spans="1:2">
      <c r="A20960" s="102"/>
      <c r="B20960" s="102"/>
    </row>
    <row r="20961" spans="1:2">
      <c r="A20961" s="102"/>
      <c r="B20961" s="102"/>
    </row>
    <row r="20962" spans="1:2">
      <c r="A20962" s="102"/>
      <c r="B20962" s="102"/>
    </row>
    <row r="20963" spans="1:2">
      <c r="A20963" s="102"/>
      <c r="B20963" s="102"/>
    </row>
    <row r="20964" spans="1:2">
      <c r="A20964" s="102"/>
      <c r="B20964" s="102"/>
    </row>
    <row r="20965" spans="1:2">
      <c r="A20965" s="102"/>
      <c r="B20965" s="102"/>
    </row>
    <row r="20966" spans="1:2">
      <c r="A20966" s="102"/>
      <c r="B20966" s="102"/>
    </row>
    <row r="20967" spans="1:2">
      <c r="A20967" s="102"/>
      <c r="B20967" s="102"/>
    </row>
    <row r="20968" spans="1:2">
      <c r="A20968" s="102"/>
      <c r="B20968" s="102"/>
    </row>
    <row r="20969" spans="1:2">
      <c r="A20969" s="102"/>
      <c r="B20969" s="102"/>
    </row>
    <row r="20970" spans="1:2">
      <c r="A20970" s="102"/>
      <c r="B20970" s="102"/>
    </row>
    <row r="20971" spans="1:2">
      <c r="A20971" s="102"/>
      <c r="B20971" s="102"/>
    </row>
    <row r="20972" spans="1:2">
      <c r="A20972" s="102"/>
      <c r="B20972" s="102"/>
    </row>
    <row r="20973" spans="1:2">
      <c r="A20973" s="102"/>
      <c r="B20973" s="102"/>
    </row>
    <row r="20974" spans="1:2">
      <c r="A20974" s="102"/>
      <c r="B20974" s="102"/>
    </row>
    <row r="20975" spans="1:2">
      <c r="A20975" s="102"/>
      <c r="B20975" s="102"/>
    </row>
    <row r="20976" spans="1:2">
      <c r="A20976" s="102"/>
      <c r="B20976" s="102"/>
    </row>
    <row r="20977" spans="1:2">
      <c r="A20977" s="102"/>
      <c r="B20977" s="102"/>
    </row>
    <row r="20978" spans="1:2">
      <c r="A20978" s="102"/>
      <c r="B20978" s="102"/>
    </row>
    <row r="20979" spans="1:2">
      <c r="A20979" s="102"/>
      <c r="B20979" s="102"/>
    </row>
    <row r="20980" spans="1:2">
      <c r="A20980" s="102"/>
      <c r="B20980" s="102"/>
    </row>
    <row r="20981" spans="1:2">
      <c r="A20981" s="102"/>
      <c r="B20981" s="102"/>
    </row>
    <row r="20982" spans="1:2">
      <c r="A20982" s="102"/>
      <c r="B20982" s="102"/>
    </row>
    <row r="20983" spans="1:2">
      <c r="A20983" s="102"/>
      <c r="B20983" s="102"/>
    </row>
    <row r="20984" spans="1:2">
      <c r="A20984" s="102"/>
      <c r="B20984" s="102"/>
    </row>
    <row r="20985" spans="1:2">
      <c r="A20985" s="102"/>
      <c r="B20985" s="102"/>
    </row>
    <row r="20986" spans="1:2">
      <c r="A20986" s="102"/>
      <c r="B20986" s="102"/>
    </row>
    <row r="20987" spans="1:2">
      <c r="A20987" s="102"/>
      <c r="B20987" s="102"/>
    </row>
    <row r="20988" spans="1:2">
      <c r="A20988" s="102"/>
      <c r="B20988" s="102"/>
    </row>
    <row r="20989" spans="1:2">
      <c r="A20989" s="102"/>
      <c r="B20989" s="102"/>
    </row>
    <row r="20990" spans="1:2">
      <c r="A20990" s="102"/>
      <c r="B20990" s="102"/>
    </row>
    <row r="20991" spans="1:2">
      <c r="A20991" s="102"/>
      <c r="B20991" s="102"/>
    </row>
    <row r="20992" spans="1:2">
      <c r="A20992" s="102"/>
      <c r="B20992" s="102"/>
    </row>
    <row r="20993" spans="1:2">
      <c r="A20993" s="102"/>
      <c r="B20993" s="102"/>
    </row>
    <row r="20994" spans="1:2">
      <c r="A20994" s="102"/>
      <c r="B20994" s="102"/>
    </row>
    <row r="20995" spans="1:2">
      <c r="A20995" s="102"/>
      <c r="B20995" s="102"/>
    </row>
    <row r="20996" spans="1:2">
      <c r="A20996" s="102"/>
      <c r="B20996" s="102"/>
    </row>
    <row r="20997" spans="1:2">
      <c r="A20997" s="102"/>
      <c r="B20997" s="102"/>
    </row>
    <row r="20998" spans="1:2">
      <c r="A20998" s="102"/>
      <c r="B20998" s="102"/>
    </row>
    <row r="20999" spans="1:2">
      <c r="A20999" s="102"/>
      <c r="B20999" s="102"/>
    </row>
    <row r="21000" spans="1:2">
      <c r="A21000" s="102"/>
      <c r="B21000" s="102"/>
    </row>
    <row r="21001" spans="1:2">
      <c r="A21001" s="102"/>
      <c r="B21001" s="102"/>
    </row>
    <row r="21002" spans="1:2">
      <c r="A21002" s="102"/>
      <c r="B21002" s="102"/>
    </row>
    <row r="21003" spans="1:2">
      <c r="A21003" s="102"/>
      <c r="B21003" s="102"/>
    </row>
    <row r="21004" spans="1:2">
      <c r="A21004" s="102"/>
      <c r="B21004" s="102"/>
    </row>
    <row r="21005" spans="1:2">
      <c r="A21005" s="102"/>
      <c r="B21005" s="102"/>
    </row>
    <row r="21006" spans="1:2">
      <c r="A21006" s="102"/>
      <c r="B21006" s="102"/>
    </row>
    <row r="21007" spans="1:2">
      <c r="A21007" s="102"/>
      <c r="B21007" s="102"/>
    </row>
    <row r="21008" spans="1:2">
      <c r="A21008" s="102"/>
      <c r="B21008" s="102"/>
    </row>
    <row r="21009" spans="1:2">
      <c r="A21009" s="102"/>
      <c r="B21009" s="102"/>
    </row>
    <row r="21010" spans="1:2">
      <c r="A21010" s="102"/>
      <c r="B21010" s="102"/>
    </row>
    <row r="21011" spans="1:2">
      <c r="A21011" s="102"/>
      <c r="B21011" s="102"/>
    </row>
    <row r="21012" spans="1:2">
      <c r="A21012" s="102"/>
      <c r="B21012" s="102"/>
    </row>
    <row r="21013" spans="1:2">
      <c r="A21013" s="102"/>
      <c r="B21013" s="102"/>
    </row>
    <row r="21014" spans="1:2">
      <c r="A21014" s="102"/>
      <c r="B21014" s="102"/>
    </row>
    <row r="21015" spans="1:2">
      <c r="A21015" s="102"/>
      <c r="B21015" s="102"/>
    </row>
    <row r="21016" spans="1:2">
      <c r="A21016" s="102"/>
      <c r="B21016" s="102"/>
    </row>
    <row r="21017" spans="1:2">
      <c r="A21017" s="102"/>
      <c r="B21017" s="102"/>
    </row>
    <row r="21018" spans="1:2">
      <c r="A21018" s="102"/>
      <c r="B21018" s="102"/>
    </row>
    <row r="21019" spans="1:2">
      <c r="A21019" s="102"/>
      <c r="B21019" s="102"/>
    </row>
    <row r="21020" spans="1:2">
      <c r="A21020" s="102"/>
      <c r="B21020" s="102"/>
    </row>
    <row r="21021" spans="1:2">
      <c r="A21021" s="102"/>
      <c r="B21021" s="102"/>
    </row>
    <row r="21022" spans="1:2">
      <c r="A21022" s="102"/>
      <c r="B21022" s="102"/>
    </row>
    <row r="21023" spans="1:2">
      <c r="A21023" s="102"/>
      <c r="B21023" s="102"/>
    </row>
    <row r="21024" spans="1:2">
      <c r="A21024" s="102"/>
      <c r="B21024" s="102"/>
    </row>
    <row r="21025" spans="1:2">
      <c r="A21025" s="102"/>
      <c r="B21025" s="102"/>
    </row>
    <row r="21026" spans="1:2">
      <c r="A21026" s="102"/>
      <c r="B21026" s="102"/>
    </row>
    <row r="21027" spans="1:2">
      <c r="A21027" s="102"/>
      <c r="B21027" s="102"/>
    </row>
    <row r="21028" spans="1:2">
      <c r="A21028" s="102"/>
      <c r="B21028" s="102"/>
    </row>
    <row r="21029" spans="1:2">
      <c r="A21029" s="102"/>
      <c r="B21029" s="102"/>
    </row>
    <row r="21030" spans="1:2">
      <c r="A21030" s="102"/>
      <c r="B21030" s="102"/>
    </row>
    <row r="21031" spans="1:2">
      <c r="A21031" s="102"/>
      <c r="B21031" s="102"/>
    </row>
    <row r="21032" spans="1:2">
      <c r="A21032" s="102"/>
      <c r="B21032" s="102"/>
    </row>
    <row r="21033" spans="1:2">
      <c r="A21033" s="102"/>
      <c r="B21033" s="102"/>
    </row>
    <row r="21034" spans="1:2">
      <c r="A21034" s="102"/>
      <c r="B21034" s="102"/>
    </row>
    <row r="21035" spans="1:2">
      <c r="A21035" s="102"/>
      <c r="B21035" s="102"/>
    </row>
    <row r="21036" spans="1:2">
      <c r="A21036" s="102"/>
      <c r="B21036" s="102"/>
    </row>
    <row r="21037" spans="1:2">
      <c r="A21037" s="102"/>
      <c r="B21037" s="102"/>
    </row>
    <row r="21038" spans="1:2">
      <c r="A21038" s="102"/>
      <c r="B21038" s="102"/>
    </row>
    <row r="21039" spans="1:2">
      <c r="A21039" s="102"/>
      <c r="B21039" s="102"/>
    </row>
    <row r="21040" spans="1:2">
      <c r="A21040" s="102"/>
      <c r="B21040" s="102"/>
    </row>
    <row r="21041" spans="1:2">
      <c r="A21041" s="102"/>
      <c r="B21041" s="102"/>
    </row>
    <row r="21042" spans="1:2">
      <c r="A21042" s="102"/>
      <c r="B21042" s="102"/>
    </row>
    <row r="21043" spans="1:2">
      <c r="A21043" s="102"/>
      <c r="B21043" s="102"/>
    </row>
    <row r="21044" spans="1:2">
      <c r="A21044" s="102"/>
      <c r="B21044" s="102"/>
    </row>
    <row r="21045" spans="1:2">
      <c r="A21045" s="102"/>
      <c r="B21045" s="102"/>
    </row>
    <row r="21046" spans="1:2">
      <c r="A21046" s="102"/>
      <c r="B21046" s="102"/>
    </row>
    <row r="21047" spans="1:2">
      <c r="A21047" s="102"/>
      <c r="B21047" s="102"/>
    </row>
    <row r="21048" spans="1:2">
      <c r="A21048" s="102"/>
      <c r="B21048" s="102"/>
    </row>
    <row r="21049" spans="1:2">
      <c r="A21049" s="102"/>
      <c r="B21049" s="102"/>
    </row>
    <row r="21050" spans="1:2">
      <c r="A21050" s="102"/>
      <c r="B21050" s="102"/>
    </row>
    <row r="21051" spans="1:2">
      <c r="A21051" s="102"/>
      <c r="B21051" s="102"/>
    </row>
    <row r="21052" spans="1:2">
      <c r="A21052" s="102"/>
      <c r="B21052" s="102"/>
    </row>
    <row r="21053" spans="1:2">
      <c r="A21053" s="102"/>
      <c r="B21053" s="102"/>
    </row>
    <row r="21054" spans="1:2">
      <c r="A21054" s="102"/>
      <c r="B21054" s="102"/>
    </row>
    <row r="21055" spans="1:2">
      <c r="A21055" s="102"/>
      <c r="B21055" s="102"/>
    </row>
    <row r="21056" spans="1:2">
      <c r="A21056" s="102"/>
      <c r="B21056" s="102"/>
    </row>
    <row r="21057" spans="1:2">
      <c r="A21057" s="102"/>
      <c r="B21057" s="102"/>
    </row>
    <row r="21058" spans="1:2">
      <c r="A21058" s="102"/>
      <c r="B21058" s="102"/>
    </row>
    <row r="21059" spans="1:2">
      <c r="A21059" s="102"/>
      <c r="B21059" s="102"/>
    </row>
    <row r="21060" spans="1:2">
      <c r="A21060" s="102"/>
      <c r="B21060" s="102"/>
    </row>
    <row r="21061" spans="1:2">
      <c r="A21061" s="102"/>
      <c r="B21061" s="102"/>
    </row>
    <row r="21062" spans="1:2">
      <c r="A21062" s="102"/>
      <c r="B21062" s="102"/>
    </row>
    <row r="21063" spans="1:2">
      <c r="A21063" s="102"/>
      <c r="B21063" s="102"/>
    </row>
    <row r="21064" spans="1:2">
      <c r="A21064" s="102"/>
      <c r="B21064" s="102"/>
    </row>
    <row r="21065" spans="1:2">
      <c r="A21065" s="102"/>
      <c r="B21065" s="102"/>
    </row>
    <row r="21066" spans="1:2">
      <c r="A21066" s="102"/>
      <c r="B21066" s="102"/>
    </row>
    <row r="21067" spans="1:2">
      <c r="A21067" s="102"/>
      <c r="B21067" s="102"/>
    </row>
    <row r="21068" spans="1:2">
      <c r="A21068" s="102"/>
      <c r="B21068" s="102"/>
    </row>
    <row r="21069" spans="1:2">
      <c r="A21069" s="102"/>
      <c r="B21069" s="102"/>
    </row>
    <row r="21070" spans="1:2">
      <c r="A21070" s="102"/>
      <c r="B21070" s="102"/>
    </row>
    <row r="21071" spans="1:2">
      <c r="A21071" s="102"/>
      <c r="B21071" s="102"/>
    </row>
    <row r="21072" spans="1:2">
      <c r="A21072" s="102"/>
      <c r="B21072" s="102"/>
    </row>
    <row r="21073" spans="1:2">
      <c r="A21073" s="102"/>
      <c r="B21073" s="102"/>
    </row>
    <row r="21074" spans="1:2">
      <c r="A21074" s="102"/>
      <c r="B21074" s="102"/>
    </row>
    <row r="21075" spans="1:2">
      <c r="A21075" s="102"/>
      <c r="B21075" s="102"/>
    </row>
    <row r="21076" spans="1:2">
      <c r="A21076" s="102"/>
      <c r="B21076" s="102"/>
    </row>
    <row r="21077" spans="1:2">
      <c r="A21077" s="102"/>
      <c r="B21077" s="102"/>
    </row>
    <row r="21078" spans="1:2">
      <c r="A21078" s="102"/>
      <c r="B21078" s="102"/>
    </row>
    <row r="21079" spans="1:2">
      <c r="A21079" s="102"/>
      <c r="B21079" s="102"/>
    </row>
    <row r="21080" spans="1:2">
      <c r="A21080" s="102"/>
      <c r="B21080" s="102"/>
    </row>
    <row r="21081" spans="1:2">
      <c r="A21081" s="102"/>
      <c r="B21081" s="102"/>
    </row>
    <row r="21082" spans="1:2">
      <c r="A21082" s="102"/>
      <c r="B21082" s="102"/>
    </row>
    <row r="21083" spans="1:2">
      <c r="A21083" s="102"/>
      <c r="B21083" s="102"/>
    </row>
    <row r="21084" spans="1:2">
      <c r="A21084" s="102"/>
      <c r="B21084" s="102"/>
    </row>
    <row r="21085" spans="1:2">
      <c r="A21085" s="102"/>
      <c r="B21085" s="102"/>
    </row>
    <row r="21086" spans="1:2">
      <c r="A21086" s="102"/>
      <c r="B21086" s="102"/>
    </row>
    <row r="21087" spans="1:2">
      <c r="A21087" s="102"/>
      <c r="B21087" s="102"/>
    </row>
    <row r="21088" spans="1:2">
      <c r="A21088" s="102"/>
      <c r="B21088" s="102"/>
    </row>
    <row r="21089" spans="1:2">
      <c r="A21089" s="102"/>
      <c r="B21089" s="102"/>
    </row>
    <row r="21090" spans="1:2">
      <c r="A21090" s="102"/>
      <c r="B21090" s="102"/>
    </row>
    <row r="21091" spans="1:2">
      <c r="A21091" s="102"/>
      <c r="B21091" s="102"/>
    </row>
    <row r="21092" spans="1:2">
      <c r="A21092" s="102"/>
      <c r="B21092" s="102"/>
    </row>
    <row r="21093" spans="1:2">
      <c r="A21093" s="102"/>
      <c r="B21093" s="102"/>
    </row>
    <row r="21094" spans="1:2">
      <c r="A21094" s="102"/>
      <c r="B21094" s="102"/>
    </row>
    <row r="21095" spans="1:2">
      <c r="A21095" s="102"/>
      <c r="B21095" s="102"/>
    </row>
    <row r="21096" spans="1:2">
      <c r="A21096" s="102"/>
      <c r="B21096" s="102"/>
    </row>
    <row r="21097" spans="1:2">
      <c r="A21097" s="102"/>
      <c r="B21097" s="102"/>
    </row>
    <row r="21098" spans="1:2">
      <c r="A21098" s="102"/>
      <c r="B21098" s="102"/>
    </row>
    <row r="21099" spans="1:2">
      <c r="A21099" s="102"/>
      <c r="B21099" s="102"/>
    </row>
    <row r="21100" spans="1:2">
      <c r="A21100" s="102"/>
      <c r="B21100" s="102"/>
    </row>
    <row r="21101" spans="1:2">
      <c r="A21101" s="102"/>
      <c r="B21101" s="102"/>
    </row>
    <row r="21102" spans="1:2">
      <c r="A21102" s="102"/>
      <c r="B21102" s="102"/>
    </row>
    <row r="21103" spans="1:2">
      <c r="A21103" s="102"/>
      <c r="B21103" s="102"/>
    </row>
    <row r="21104" spans="1:2">
      <c r="A21104" s="102"/>
      <c r="B21104" s="102"/>
    </row>
    <row r="21105" spans="1:2">
      <c r="A21105" s="102"/>
      <c r="B21105" s="102"/>
    </row>
    <row r="21106" spans="1:2">
      <c r="A21106" s="102"/>
      <c r="B21106" s="102"/>
    </row>
    <row r="21107" spans="1:2">
      <c r="A21107" s="102"/>
      <c r="B21107" s="102"/>
    </row>
    <row r="21108" spans="1:2">
      <c r="A21108" s="102"/>
      <c r="B21108" s="102"/>
    </row>
    <row r="21109" spans="1:2">
      <c r="A21109" s="102"/>
      <c r="B21109" s="102"/>
    </row>
    <row r="21110" spans="1:2">
      <c r="A21110" s="102"/>
      <c r="B21110" s="102"/>
    </row>
    <row r="21111" spans="1:2">
      <c r="A21111" s="102"/>
      <c r="B21111" s="102"/>
    </row>
    <row r="21112" spans="1:2">
      <c r="A21112" s="102"/>
      <c r="B21112" s="102"/>
    </row>
    <row r="21113" spans="1:2">
      <c r="A21113" s="102"/>
      <c r="B21113" s="102"/>
    </row>
    <row r="21114" spans="1:2">
      <c r="A21114" s="102"/>
      <c r="B21114" s="102"/>
    </row>
    <row r="21115" spans="1:2">
      <c r="A21115" s="102"/>
      <c r="B21115" s="102"/>
    </row>
    <row r="21116" spans="1:2">
      <c r="A21116" s="102"/>
      <c r="B21116" s="102"/>
    </row>
    <row r="21117" spans="1:2">
      <c r="A21117" s="102"/>
      <c r="B21117" s="102"/>
    </row>
    <row r="21118" spans="1:2">
      <c r="A21118" s="102"/>
      <c r="B21118" s="102"/>
    </row>
    <row r="21119" spans="1:2">
      <c r="A21119" s="102"/>
      <c r="B21119" s="102"/>
    </row>
    <row r="21120" spans="1:2">
      <c r="A21120" s="102"/>
      <c r="B21120" s="102"/>
    </row>
    <row r="21121" spans="1:2">
      <c r="A21121" s="102"/>
      <c r="B21121" s="102"/>
    </row>
    <row r="21122" spans="1:2">
      <c r="A21122" s="102"/>
      <c r="B21122" s="102"/>
    </row>
    <row r="21123" spans="1:2">
      <c r="A21123" s="102"/>
      <c r="B21123" s="102"/>
    </row>
    <row r="21124" spans="1:2">
      <c r="A21124" s="102"/>
      <c r="B21124" s="102"/>
    </row>
    <row r="21125" spans="1:2">
      <c r="A21125" s="102"/>
      <c r="B21125" s="102"/>
    </row>
    <row r="21126" spans="1:2">
      <c r="A21126" s="102"/>
      <c r="B21126" s="102"/>
    </row>
    <row r="21127" spans="1:2">
      <c r="A21127" s="102"/>
      <c r="B21127" s="102"/>
    </row>
    <row r="21128" spans="1:2">
      <c r="A21128" s="102"/>
      <c r="B21128" s="102"/>
    </row>
    <row r="21129" spans="1:2">
      <c r="A21129" s="102"/>
      <c r="B21129" s="102"/>
    </row>
    <row r="21130" spans="1:2">
      <c r="A21130" s="102"/>
      <c r="B21130" s="102"/>
    </row>
    <row r="21131" spans="1:2">
      <c r="A21131" s="102"/>
      <c r="B21131" s="102"/>
    </row>
    <row r="21132" spans="1:2">
      <c r="A21132" s="102"/>
      <c r="B21132" s="102"/>
    </row>
    <row r="21133" spans="1:2">
      <c r="A21133" s="102"/>
      <c r="B21133" s="102"/>
    </row>
    <row r="21134" spans="1:2">
      <c r="A21134" s="102"/>
      <c r="B21134" s="102"/>
    </row>
    <row r="21135" spans="1:2">
      <c r="A21135" s="102"/>
      <c r="B21135" s="102"/>
    </row>
    <row r="21136" spans="1:2">
      <c r="A21136" s="102"/>
      <c r="B21136" s="102"/>
    </row>
    <row r="21137" spans="1:2">
      <c r="A21137" s="102"/>
      <c r="B21137" s="102"/>
    </row>
    <row r="21138" spans="1:2">
      <c r="A21138" s="102"/>
      <c r="B21138" s="102"/>
    </row>
    <row r="21139" spans="1:2">
      <c r="A21139" s="102"/>
      <c r="B21139" s="102"/>
    </row>
    <row r="21140" spans="1:2">
      <c r="A21140" s="102"/>
      <c r="B21140" s="102"/>
    </row>
    <row r="21141" spans="1:2">
      <c r="A21141" s="102"/>
      <c r="B21141" s="102"/>
    </row>
    <row r="21142" spans="1:2">
      <c r="A21142" s="102"/>
      <c r="B21142" s="102"/>
    </row>
    <row r="21143" spans="1:2">
      <c r="A21143" s="102"/>
      <c r="B21143" s="102"/>
    </row>
    <row r="21144" spans="1:2">
      <c r="A21144" s="102"/>
      <c r="B21144" s="102"/>
    </row>
    <row r="21145" spans="1:2">
      <c r="A21145" s="102"/>
      <c r="B21145" s="102"/>
    </row>
    <row r="21146" spans="1:2">
      <c r="A21146" s="102"/>
      <c r="B21146" s="102"/>
    </row>
    <row r="21147" spans="1:2">
      <c r="A21147" s="102"/>
      <c r="B21147" s="102"/>
    </row>
    <row r="21148" spans="1:2">
      <c r="A21148" s="102"/>
      <c r="B21148" s="102"/>
    </row>
    <row r="21149" spans="1:2">
      <c r="A21149" s="102"/>
      <c r="B21149" s="102"/>
    </row>
    <row r="21150" spans="1:2">
      <c r="A21150" s="102"/>
      <c r="B21150" s="102"/>
    </row>
    <row r="21151" spans="1:2">
      <c r="A21151" s="102"/>
      <c r="B21151" s="102"/>
    </row>
    <row r="21152" spans="1:2">
      <c r="A21152" s="102"/>
      <c r="B21152" s="102"/>
    </row>
    <row r="21153" spans="1:2">
      <c r="A21153" s="102"/>
      <c r="B21153" s="102"/>
    </row>
    <row r="21154" spans="1:2">
      <c r="A21154" s="102"/>
      <c r="B21154" s="102"/>
    </row>
    <row r="21155" spans="1:2">
      <c r="A21155" s="102"/>
      <c r="B21155" s="102"/>
    </row>
    <row r="21156" spans="1:2">
      <c r="A21156" s="102"/>
      <c r="B21156" s="102"/>
    </row>
    <row r="21157" spans="1:2">
      <c r="A21157" s="102"/>
      <c r="B21157" s="102"/>
    </row>
    <row r="21158" spans="1:2">
      <c r="A21158" s="102"/>
      <c r="B21158" s="102"/>
    </row>
    <row r="21159" spans="1:2">
      <c r="A21159" s="102"/>
      <c r="B21159" s="102"/>
    </row>
    <row r="21160" spans="1:2">
      <c r="A21160" s="102"/>
      <c r="B21160" s="102"/>
    </row>
    <row r="21161" spans="1:2">
      <c r="A21161" s="102"/>
      <c r="B21161" s="102"/>
    </row>
    <row r="21162" spans="1:2">
      <c r="A21162" s="102"/>
      <c r="B21162" s="102"/>
    </row>
    <row r="21163" spans="1:2">
      <c r="A21163" s="102"/>
      <c r="B21163" s="102"/>
    </row>
    <row r="21164" spans="1:2">
      <c r="A21164" s="102"/>
      <c r="B21164" s="102"/>
    </row>
    <row r="21165" spans="1:2">
      <c r="A21165" s="102"/>
      <c r="B21165" s="102"/>
    </row>
    <row r="21166" spans="1:2">
      <c r="A21166" s="102"/>
      <c r="B21166" s="102"/>
    </row>
    <row r="21167" spans="1:2">
      <c r="A21167" s="102"/>
      <c r="B21167" s="102"/>
    </row>
    <row r="21168" spans="1:2">
      <c r="A21168" s="102"/>
      <c r="B21168" s="102"/>
    </row>
    <row r="21169" spans="1:2">
      <c r="A21169" s="102"/>
      <c r="B21169" s="102"/>
    </row>
    <row r="21170" spans="1:2">
      <c r="A21170" s="102"/>
      <c r="B21170" s="102"/>
    </row>
    <row r="21171" spans="1:2">
      <c r="A21171" s="102"/>
      <c r="B21171" s="102"/>
    </row>
    <row r="21172" spans="1:2">
      <c r="A21172" s="102"/>
      <c r="B21172" s="102"/>
    </row>
    <row r="21173" spans="1:2">
      <c r="A21173" s="102"/>
      <c r="B21173" s="102"/>
    </row>
    <row r="21174" spans="1:2">
      <c r="A21174" s="102"/>
      <c r="B21174" s="102"/>
    </row>
    <row r="21175" spans="1:2">
      <c r="A21175" s="102"/>
      <c r="B21175" s="102"/>
    </row>
    <row r="21176" spans="1:2">
      <c r="A21176" s="102"/>
      <c r="B21176" s="102"/>
    </row>
    <row r="21177" spans="1:2">
      <c r="A21177" s="102"/>
      <c r="B21177" s="102"/>
    </row>
    <row r="21178" spans="1:2">
      <c r="A21178" s="102"/>
      <c r="B21178" s="102"/>
    </row>
    <row r="21179" spans="1:2">
      <c r="A21179" s="102"/>
      <c r="B21179" s="102"/>
    </row>
    <row r="21180" spans="1:2">
      <c r="A21180" s="102"/>
      <c r="B21180" s="102"/>
    </row>
    <row r="21181" spans="1:2">
      <c r="A21181" s="102"/>
      <c r="B21181" s="102"/>
    </row>
    <row r="21182" spans="1:2">
      <c r="A21182" s="102"/>
      <c r="B21182" s="102"/>
    </row>
    <row r="21183" spans="1:2">
      <c r="A21183" s="102"/>
      <c r="B21183" s="102"/>
    </row>
    <row r="21184" spans="1:2">
      <c r="A21184" s="102"/>
      <c r="B21184" s="102"/>
    </row>
    <row r="21185" spans="1:2">
      <c r="A21185" s="102"/>
      <c r="B21185" s="102"/>
    </row>
    <row r="21186" spans="1:2">
      <c r="A21186" s="102"/>
      <c r="B21186" s="102"/>
    </row>
    <row r="21187" spans="1:2">
      <c r="A21187" s="102"/>
      <c r="B21187" s="102"/>
    </row>
    <row r="21188" spans="1:2">
      <c r="A21188" s="102"/>
      <c r="B21188" s="102"/>
    </row>
    <row r="21189" spans="1:2">
      <c r="A21189" s="102"/>
      <c r="B21189" s="102"/>
    </row>
    <row r="21190" spans="1:2">
      <c r="A21190" s="102"/>
      <c r="B21190" s="102"/>
    </row>
    <row r="21191" spans="1:2">
      <c r="A21191" s="102"/>
      <c r="B21191" s="102"/>
    </row>
    <row r="21192" spans="1:2">
      <c r="A21192" s="102"/>
      <c r="B21192" s="102"/>
    </row>
    <row r="21193" spans="1:2">
      <c r="A21193" s="102"/>
      <c r="B21193" s="102"/>
    </row>
    <row r="21194" spans="1:2">
      <c r="A21194" s="102"/>
      <c r="B21194" s="102"/>
    </row>
    <row r="21195" spans="1:2">
      <c r="A21195" s="102"/>
      <c r="B21195" s="102"/>
    </row>
    <row r="21196" spans="1:2">
      <c r="A21196" s="102"/>
      <c r="B21196" s="102"/>
    </row>
    <row r="21197" spans="1:2">
      <c r="A21197" s="102"/>
      <c r="B21197" s="102"/>
    </row>
    <row r="21198" spans="1:2">
      <c r="A21198" s="102"/>
      <c r="B21198" s="102"/>
    </row>
    <row r="21199" spans="1:2">
      <c r="A21199" s="102"/>
      <c r="B21199" s="102"/>
    </row>
    <row r="21200" spans="1:2">
      <c r="A21200" s="102"/>
      <c r="B21200" s="102"/>
    </row>
    <row r="21201" spans="1:2">
      <c r="A21201" s="102"/>
      <c r="B21201" s="102"/>
    </row>
    <row r="21202" spans="1:2">
      <c r="A21202" s="102"/>
      <c r="B21202" s="102"/>
    </row>
    <row r="21203" spans="1:2">
      <c r="A21203" s="102"/>
      <c r="B21203" s="102"/>
    </row>
    <row r="21204" spans="1:2">
      <c r="A21204" s="102"/>
      <c r="B21204" s="102"/>
    </row>
    <row r="21205" spans="1:2">
      <c r="A21205" s="102"/>
      <c r="B21205" s="102"/>
    </row>
    <row r="21206" spans="1:2">
      <c r="A21206" s="102"/>
      <c r="B21206" s="102"/>
    </row>
    <row r="21207" spans="1:2">
      <c r="A21207" s="102"/>
      <c r="B21207" s="102"/>
    </row>
    <row r="21208" spans="1:2">
      <c r="A21208" s="102"/>
      <c r="B21208" s="102"/>
    </row>
    <row r="21209" spans="1:2">
      <c r="A21209" s="102"/>
      <c r="B21209" s="102"/>
    </row>
    <row r="21210" spans="1:2">
      <c r="A21210" s="102"/>
      <c r="B21210" s="102"/>
    </row>
    <row r="21211" spans="1:2">
      <c r="A21211" s="102"/>
      <c r="B21211" s="102"/>
    </row>
    <row r="21212" spans="1:2">
      <c r="A21212" s="102"/>
      <c r="B21212" s="102"/>
    </row>
    <row r="21213" spans="1:2">
      <c r="A21213" s="102"/>
      <c r="B21213" s="102"/>
    </row>
    <row r="21214" spans="1:2">
      <c r="A21214" s="102"/>
      <c r="B21214" s="102"/>
    </row>
    <row r="21215" spans="1:2">
      <c r="A21215" s="102"/>
      <c r="B21215" s="102"/>
    </row>
    <row r="21216" spans="1:2">
      <c r="A21216" s="102"/>
      <c r="B21216" s="102"/>
    </row>
    <row r="21217" spans="1:2">
      <c r="A21217" s="102"/>
      <c r="B21217" s="102"/>
    </row>
    <row r="21218" spans="1:2">
      <c r="A21218" s="102"/>
      <c r="B21218" s="102"/>
    </row>
    <row r="21219" spans="1:2">
      <c r="A21219" s="102"/>
      <c r="B21219" s="102"/>
    </row>
    <row r="21220" spans="1:2">
      <c r="A21220" s="102"/>
      <c r="B21220" s="102"/>
    </row>
    <row r="21221" spans="1:2">
      <c r="A21221" s="102"/>
      <c r="B21221" s="102"/>
    </row>
    <row r="21222" spans="1:2">
      <c r="A21222" s="102"/>
      <c r="B21222" s="102"/>
    </row>
    <row r="21223" spans="1:2">
      <c r="A21223" s="102"/>
      <c r="B21223" s="102"/>
    </row>
    <row r="21224" spans="1:2">
      <c r="A21224" s="102"/>
      <c r="B21224" s="102"/>
    </row>
    <row r="21225" spans="1:2">
      <c r="A21225" s="102"/>
      <c r="B21225" s="102"/>
    </row>
    <row r="21226" spans="1:2">
      <c r="A21226" s="102"/>
      <c r="B21226" s="102"/>
    </row>
    <row r="21227" spans="1:2">
      <c r="A21227" s="102"/>
      <c r="B21227" s="102"/>
    </row>
    <row r="21228" spans="1:2">
      <c r="A21228" s="102"/>
      <c r="B21228" s="102"/>
    </row>
    <row r="21229" spans="1:2">
      <c r="A21229" s="102"/>
      <c r="B21229" s="102"/>
    </row>
    <row r="21230" spans="1:2">
      <c r="A21230" s="102"/>
      <c r="B21230" s="102"/>
    </row>
    <row r="21231" spans="1:2">
      <c r="A21231" s="102"/>
      <c r="B21231" s="102"/>
    </row>
    <row r="21232" spans="1:2">
      <c r="A21232" s="102"/>
      <c r="B21232" s="102"/>
    </row>
    <row r="21233" spans="1:2">
      <c r="A21233" s="102"/>
      <c r="B21233" s="102"/>
    </row>
    <row r="21234" spans="1:2">
      <c r="A21234" s="102"/>
      <c r="B21234" s="102"/>
    </row>
    <row r="21235" spans="1:2">
      <c r="A21235" s="102"/>
      <c r="B21235" s="102"/>
    </row>
    <row r="21236" spans="1:2">
      <c r="A21236" s="102"/>
      <c r="B21236" s="102"/>
    </row>
    <row r="21237" spans="1:2">
      <c r="A21237" s="102"/>
      <c r="B21237" s="102"/>
    </row>
    <row r="21238" spans="1:2">
      <c r="A21238" s="102"/>
      <c r="B21238" s="102"/>
    </row>
    <row r="21239" spans="1:2">
      <c r="A21239" s="102"/>
      <c r="B21239" s="102"/>
    </row>
    <row r="21240" spans="1:2">
      <c r="A21240" s="102"/>
      <c r="B21240" s="102"/>
    </row>
    <row r="21241" spans="1:2">
      <c r="A21241" s="102"/>
      <c r="B21241" s="102"/>
    </row>
    <row r="21242" spans="1:2">
      <c r="A21242" s="102"/>
      <c r="B21242" s="102"/>
    </row>
    <row r="21243" spans="1:2">
      <c r="A21243" s="102"/>
      <c r="B21243" s="102"/>
    </row>
    <row r="21244" spans="1:2">
      <c r="A21244" s="102"/>
      <c r="B21244" s="102"/>
    </row>
    <row r="21245" spans="1:2">
      <c r="A21245" s="102"/>
      <c r="B21245" s="102"/>
    </row>
    <row r="21246" spans="1:2">
      <c r="A21246" s="102"/>
      <c r="B21246" s="102"/>
    </row>
    <row r="21247" spans="1:2">
      <c r="A21247" s="102"/>
      <c r="B21247" s="102"/>
    </row>
    <row r="21248" spans="1:2">
      <c r="A21248" s="102"/>
      <c r="B21248" s="102"/>
    </row>
    <row r="21249" spans="1:2">
      <c r="A21249" s="102"/>
      <c r="B21249" s="102"/>
    </row>
    <row r="21250" spans="1:2">
      <c r="A21250" s="102"/>
      <c r="B21250" s="102"/>
    </row>
    <row r="21251" spans="1:2">
      <c r="A21251" s="102"/>
      <c r="B21251" s="102"/>
    </row>
    <row r="21252" spans="1:2">
      <c r="A21252" s="102"/>
      <c r="B21252" s="102"/>
    </row>
    <row r="21253" spans="1:2">
      <c r="A21253" s="102"/>
      <c r="B21253" s="102"/>
    </row>
    <row r="21254" spans="1:2">
      <c r="A21254" s="102"/>
      <c r="B21254" s="102"/>
    </row>
    <row r="21255" spans="1:2">
      <c r="A21255" s="102"/>
      <c r="B21255" s="102"/>
    </row>
    <row r="21256" spans="1:2">
      <c r="A21256" s="102"/>
      <c r="B21256" s="102"/>
    </row>
    <row r="21257" spans="1:2">
      <c r="A21257" s="102"/>
      <c r="B21257" s="102"/>
    </row>
    <row r="21258" spans="1:2">
      <c r="A21258" s="102"/>
      <c r="B21258" s="102"/>
    </row>
    <row r="21259" spans="1:2">
      <c r="A21259" s="102"/>
      <c r="B21259" s="102"/>
    </row>
    <row r="21260" spans="1:2">
      <c r="A21260" s="102"/>
      <c r="B21260" s="102"/>
    </row>
    <row r="21261" spans="1:2">
      <c r="A21261" s="102"/>
      <c r="B21261" s="102"/>
    </row>
    <row r="21262" spans="1:2">
      <c r="A21262" s="102"/>
      <c r="B21262" s="102"/>
    </row>
    <row r="21263" spans="1:2">
      <c r="A21263" s="102"/>
      <c r="B21263" s="102"/>
    </row>
    <row r="21264" spans="1:2">
      <c r="A21264" s="102"/>
      <c r="B21264" s="102"/>
    </row>
    <row r="21265" spans="1:2">
      <c r="A21265" s="102"/>
      <c r="B21265" s="102"/>
    </row>
    <row r="21266" spans="1:2">
      <c r="A21266" s="102"/>
      <c r="B21266" s="102"/>
    </row>
    <row r="21267" spans="1:2">
      <c r="A21267" s="102"/>
      <c r="B21267" s="102"/>
    </row>
    <row r="21268" spans="1:2">
      <c r="A21268" s="102"/>
      <c r="B21268" s="102"/>
    </row>
    <row r="21269" spans="1:2">
      <c r="A21269" s="102"/>
      <c r="B21269" s="102"/>
    </row>
    <row r="21270" spans="1:2">
      <c r="A21270" s="102"/>
      <c r="B21270" s="102"/>
    </row>
    <row r="21271" spans="1:2">
      <c r="A21271" s="102"/>
      <c r="B21271" s="102"/>
    </row>
    <row r="21272" spans="1:2">
      <c r="A21272" s="102"/>
      <c r="B21272" s="102"/>
    </row>
    <row r="21273" spans="1:2">
      <c r="A21273" s="102"/>
      <c r="B21273" s="102"/>
    </row>
    <row r="21274" spans="1:2">
      <c r="A21274" s="102"/>
      <c r="B21274" s="102"/>
    </row>
    <row r="21275" spans="1:2">
      <c r="A21275" s="102"/>
      <c r="B21275" s="102"/>
    </row>
    <row r="21276" spans="1:2">
      <c r="A21276" s="102"/>
      <c r="B21276" s="102"/>
    </row>
    <row r="21277" spans="1:2">
      <c r="A21277" s="102"/>
      <c r="B21277" s="102"/>
    </row>
    <row r="21278" spans="1:2">
      <c r="A21278" s="102"/>
      <c r="B21278" s="102"/>
    </row>
    <row r="21279" spans="1:2">
      <c r="A21279" s="102"/>
      <c r="B21279" s="102"/>
    </row>
    <row r="21280" spans="1:2">
      <c r="A21280" s="102"/>
      <c r="B21280" s="102"/>
    </row>
    <row r="21281" spans="1:2">
      <c r="A21281" s="102"/>
      <c r="B21281" s="102"/>
    </row>
    <row r="21282" spans="1:2">
      <c r="A21282" s="102"/>
      <c r="B21282" s="102"/>
    </row>
    <row r="21283" spans="1:2">
      <c r="A21283" s="102"/>
      <c r="B21283" s="102"/>
    </row>
    <row r="21284" spans="1:2">
      <c r="A21284" s="102"/>
      <c r="B21284" s="102"/>
    </row>
    <row r="21285" spans="1:2">
      <c r="A21285" s="102"/>
      <c r="B21285" s="102"/>
    </row>
    <row r="21286" spans="1:2">
      <c r="A21286" s="102"/>
      <c r="B21286" s="102"/>
    </row>
    <row r="21287" spans="1:2">
      <c r="A21287" s="102"/>
      <c r="B21287" s="102"/>
    </row>
    <row r="21288" spans="1:2">
      <c r="A21288" s="102"/>
      <c r="B21288" s="102"/>
    </row>
    <row r="21289" spans="1:2">
      <c r="A21289" s="102"/>
      <c r="B21289" s="102"/>
    </row>
    <row r="21290" spans="1:2">
      <c r="A21290" s="102"/>
      <c r="B21290" s="102"/>
    </row>
    <row r="21291" spans="1:2">
      <c r="A21291" s="102"/>
      <c r="B21291" s="102"/>
    </row>
    <row r="21292" spans="1:2">
      <c r="A21292" s="102"/>
      <c r="B21292" s="102"/>
    </row>
    <row r="21293" spans="1:2">
      <c r="A21293" s="102"/>
      <c r="B21293" s="102"/>
    </row>
    <row r="21294" spans="1:2">
      <c r="A21294" s="102"/>
      <c r="B21294" s="102"/>
    </row>
    <row r="21295" spans="1:2">
      <c r="A21295" s="102"/>
      <c r="B21295" s="102"/>
    </row>
    <row r="21296" spans="1:2">
      <c r="A21296" s="102"/>
      <c r="B21296" s="102"/>
    </row>
    <row r="21297" spans="1:2">
      <c r="A21297" s="102"/>
      <c r="B21297" s="102"/>
    </row>
    <row r="21298" spans="1:2">
      <c r="A21298" s="102"/>
      <c r="B21298" s="102"/>
    </row>
    <row r="21299" spans="1:2">
      <c r="A21299" s="102"/>
      <c r="B21299" s="102"/>
    </row>
    <row r="21300" spans="1:2">
      <c r="A21300" s="102"/>
      <c r="B21300" s="102"/>
    </row>
    <row r="21301" spans="1:2">
      <c r="A21301" s="102"/>
      <c r="B21301" s="102"/>
    </row>
    <row r="21302" spans="1:2">
      <c r="A21302" s="102"/>
      <c r="B21302" s="102"/>
    </row>
    <row r="21303" spans="1:2">
      <c r="A21303" s="102"/>
      <c r="B21303" s="102"/>
    </row>
    <row r="21304" spans="1:2">
      <c r="A21304" s="102"/>
      <c r="B21304" s="102"/>
    </row>
    <row r="21305" spans="1:2">
      <c r="A21305" s="102"/>
      <c r="B21305" s="102"/>
    </row>
    <row r="21306" spans="1:2">
      <c r="A21306" s="102"/>
      <c r="B21306" s="102"/>
    </row>
    <row r="21307" spans="1:2">
      <c r="A21307" s="102"/>
      <c r="B21307" s="102"/>
    </row>
    <row r="21308" spans="1:2">
      <c r="A21308" s="102"/>
      <c r="B21308" s="102"/>
    </row>
    <row r="21309" spans="1:2">
      <c r="A21309" s="102"/>
      <c r="B21309" s="102"/>
    </row>
    <row r="21310" spans="1:2">
      <c r="A21310" s="102"/>
      <c r="B21310" s="102"/>
    </row>
    <row r="21311" spans="1:2">
      <c r="A21311" s="102"/>
      <c r="B21311" s="102"/>
    </row>
    <row r="21312" spans="1:2">
      <c r="A21312" s="102"/>
      <c r="B21312" s="102"/>
    </row>
    <row r="21313" spans="1:2">
      <c r="A21313" s="102"/>
      <c r="B21313" s="102"/>
    </row>
    <row r="21314" spans="1:2">
      <c r="A21314" s="102"/>
      <c r="B21314" s="102"/>
    </row>
    <row r="21315" spans="1:2">
      <c r="A21315" s="102"/>
      <c r="B21315" s="102"/>
    </row>
    <row r="21316" spans="1:2">
      <c r="A21316" s="102"/>
      <c r="B21316" s="102"/>
    </row>
    <row r="21317" spans="1:2">
      <c r="A21317" s="102"/>
      <c r="B21317" s="102"/>
    </row>
    <row r="21318" spans="1:2">
      <c r="A21318" s="102"/>
      <c r="B21318" s="102"/>
    </row>
    <row r="21319" spans="1:2">
      <c r="A21319" s="102"/>
      <c r="B21319" s="102"/>
    </row>
    <row r="21320" spans="1:2">
      <c r="A21320" s="102"/>
      <c r="B21320" s="102"/>
    </row>
    <row r="21321" spans="1:2">
      <c r="A21321" s="102"/>
      <c r="B21321" s="102"/>
    </row>
    <row r="21322" spans="1:2">
      <c r="A21322" s="102"/>
      <c r="B21322" s="102"/>
    </row>
    <row r="21323" spans="1:2">
      <c r="A21323" s="102"/>
      <c r="B21323" s="102"/>
    </row>
    <row r="21324" spans="1:2">
      <c r="A21324" s="102"/>
      <c r="B21324" s="102"/>
    </row>
    <row r="21325" spans="1:2">
      <c r="A21325" s="102"/>
      <c r="B21325" s="102"/>
    </row>
    <row r="21326" spans="1:2">
      <c r="A21326" s="102"/>
      <c r="B21326" s="102"/>
    </row>
    <row r="21327" spans="1:2">
      <c r="A21327" s="102"/>
      <c r="B21327" s="102"/>
    </row>
    <row r="21328" spans="1:2">
      <c r="A21328" s="102"/>
      <c r="B21328" s="102"/>
    </row>
    <row r="21329" spans="1:2">
      <c r="A21329" s="102"/>
      <c r="B21329" s="102"/>
    </row>
    <row r="21330" spans="1:2">
      <c r="A21330" s="102"/>
      <c r="B21330" s="102"/>
    </row>
    <row r="21331" spans="1:2">
      <c r="A21331" s="102"/>
      <c r="B21331" s="102"/>
    </row>
    <row r="21332" spans="1:2">
      <c r="A21332" s="102"/>
      <c r="B21332" s="102"/>
    </row>
    <row r="21333" spans="1:2">
      <c r="A21333" s="102"/>
      <c r="B21333" s="102"/>
    </row>
    <row r="21334" spans="1:2">
      <c r="A21334" s="102"/>
      <c r="B21334" s="102"/>
    </row>
    <row r="21335" spans="1:2">
      <c r="A21335" s="102"/>
      <c r="B21335" s="102"/>
    </row>
    <row r="21336" spans="1:2">
      <c r="A21336" s="102"/>
      <c r="B21336" s="102"/>
    </row>
    <row r="21337" spans="1:2">
      <c r="A21337" s="102"/>
      <c r="B21337" s="102"/>
    </row>
    <row r="21338" spans="1:2">
      <c r="A21338" s="102"/>
      <c r="B21338" s="102"/>
    </row>
    <row r="21339" spans="1:2">
      <c r="A21339" s="102"/>
      <c r="B21339" s="102"/>
    </row>
    <row r="21340" spans="1:2">
      <c r="A21340" s="102"/>
      <c r="B21340" s="102"/>
    </row>
    <row r="21341" spans="1:2">
      <c r="A21341" s="102"/>
      <c r="B21341" s="102"/>
    </row>
    <row r="21342" spans="1:2">
      <c r="A21342" s="102"/>
      <c r="B21342" s="102"/>
    </row>
    <row r="21343" spans="1:2">
      <c r="A21343" s="102"/>
      <c r="B21343" s="102"/>
    </row>
    <row r="21344" spans="1:2">
      <c r="A21344" s="102"/>
      <c r="B21344" s="102"/>
    </row>
    <row r="21345" spans="1:2">
      <c r="A21345" s="102"/>
      <c r="B21345" s="102"/>
    </row>
    <row r="21346" spans="1:2">
      <c r="A21346" s="102"/>
      <c r="B21346" s="102"/>
    </row>
    <row r="21347" spans="1:2">
      <c r="A21347" s="102"/>
      <c r="B21347" s="102"/>
    </row>
    <row r="21348" spans="1:2">
      <c r="A21348" s="102"/>
      <c r="B21348" s="102"/>
    </row>
    <row r="21349" spans="1:2">
      <c r="A21349" s="102"/>
      <c r="B21349" s="102"/>
    </row>
    <row r="21350" spans="1:2">
      <c r="A21350" s="102"/>
      <c r="B21350" s="102"/>
    </row>
    <row r="21351" spans="1:2">
      <c r="A21351" s="102"/>
      <c r="B21351" s="102"/>
    </row>
    <row r="21352" spans="1:2">
      <c r="A21352" s="102"/>
      <c r="B21352" s="102"/>
    </row>
    <row r="21353" spans="1:2">
      <c r="A21353" s="102"/>
      <c r="B21353" s="102"/>
    </row>
    <row r="21354" spans="1:2">
      <c r="A21354" s="102"/>
      <c r="B21354" s="102"/>
    </row>
    <row r="21355" spans="1:2">
      <c r="A21355" s="102"/>
      <c r="B21355" s="102"/>
    </row>
    <row r="21356" spans="1:2">
      <c r="A21356" s="102"/>
      <c r="B21356" s="102"/>
    </row>
    <row r="21357" spans="1:2">
      <c r="A21357" s="102"/>
      <c r="B21357" s="102"/>
    </row>
    <row r="21358" spans="1:2">
      <c r="A21358" s="102"/>
      <c r="B21358" s="102"/>
    </row>
    <row r="21359" spans="1:2">
      <c r="A21359" s="102"/>
      <c r="B21359" s="102"/>
    </row>
    <row r="21360" spans="1:2">
      <c r="A21360" s="102"/>
      <c r="B21360" s="102"/>
    </row>
    <row r="21361" spans="1:2">
      <c r="A21361" s="102"/>
      <c r="B21361" s="102"/>
    </row>
    <row r="21362" spans="1:2">
      <c r="A21362" s="102"/>
      <c r="B21362" s="102"/>
    </row>
    <row r="21363" spans="1:2">
      <c r="A21363" s="102"/>
      <c r="B21363" s="102"/>
    </row>
    <row r="21364" spans="1:2">
      <c r="A21364" s="102"/>
      <c r="B21364" s="102"/>
    </row>
    <row r="21365" spans="1:2">
      <c r="A21365" s="102"/>
      <c r="B21365" s="102"/>
    </row>
    <row r="21366" spans="1:2">
      <c r="A21366" s="102"/>
      <c r="B21366" s="102"/>
    </row>
    <row r="21367" spans="1:2">
      <c r="A21367" s="102"/>
      <c r="B21367" s="102"/>
    </row>
    <row r="21368" spans="1:2">
      <c r="A21368" s="102"/>
      <c r="B21368" s="102"/>
    </row>
    <row r="21369" spans="1:2">
      <c r="A21369" s="102"/>
      <c r="B21369" s="102"/>
    </row>
    <row r="21370" spans="1:2">
      <c r="A21370" s="102"/>
      <c r="B21370" s="102"/>
    </row>
    <row r="21371" spans="1:2">
      <c r="A21371" s="102"/>
      <c r="B21371" s="102"/>
    </row>
    <row r="21372" spans="1:2">
      <c r="A21372" s="102"/>
      <c r="B21372" s="102"/>
    </row>
    <row r="21373" spans="1:2">
      <c r="A21373" s="102"/>
      <c r="B21373" s="102"/>
    </row>
    <row r="21374" spans="1:2">
      <c r="A21374" s="102"/>
      <c r="B21374" s="102"/>
    </row>
    <row r="21375" spans="1:2">
      <c r="A21375" s="102"/>
      <c r="B21375" s="102"/>
    </row>
    <row r="21376" spans="1:2">
      <c r="A21376" s="102"/>
      <c r="B21376" s="102"/>
    </row>
    <row r="21377" spans="1:2">
      <c r="A21377" s="102"/>
      <c r="B21377" s="102"/>
    </row>
    <row r="21378" spans="1:2">
      <c r="A21378" s="102"/>
      <c r="B21378" s="102"/>
    </row>
    <row r="21379" spans="1:2">
      <c r="A21379" s="102"/>
      <c r="B21379" s="102"/>
    </row>
    <row r="21380" spans="1:2">
      <c r="A21380" s="102"/>
      <c r="B21380" s="102"/>
    </row>
    <row r="21381" spans="1:2">
      <c r="A21381" s="102"/>
      <c r="B21381" s="102"/>
    </row>
    <row r="21382" spans="1:2">
      <c r="A21382" s="102"/>
      <c r="B21382" s="102"/>
    </row>
    <row r="21383" spans="1:2">
      <c r="A21383" s="102"/>
      <c r="B21383" s="102"/>
    </row>
    <row r="21384" spans="1:2">
      <c r="A21384" s="102"/>
      <c r="B21384" s="102"/>
    </row>
    <row r="21385" spans="1:2">
      <c r="A21385" s="102"/>
      <c r="B21385" s="102"/>
    </row>
    <row r="21386" spans="1:2">
      <c r="A21386" s="102"/>
      <c r="B21386" s="102"/>
    </row>
    <row r="21387" spans="1:2">
      <c r="A21387" s="102"/>
      <c r="B21387" s="102"/>
    </row>
    <row r="21388" spans="1:2">
      <c r="A21388" s="102"/>
      <c r="B21388" s="102"/>
    </row>
    <row r="21389" spans="1:2">
      <c r="A21389" s="102"/>
      <c r="B21389" s="102"/>
    </row>
    <row r="21390" spans="1:2">
      <c r="A21390" s="102"/>
      <c r="B21390" s="102"/>
    </row>
    <row r="21391" spans="1:2">
      <c r="A21391" s="102"/>
      <c r="B21391" s="102"/>
    </row>
    <row r="21392" spans="1:2">
      <c r="A21392" s="102"/>
      <c r="B21392" s="102"/>
    </row>
    <row r="21393" spans="1:2">
      <c r="A21393" s="102"/>
      <c r="B21393" s="102"/>
    </row>
    <row r="21394" spans="1:2">
      <c r="A21394" s="102"/>
      <c r="B21394" s="102"/>
    </row>
    <row r="21395" spans="1:2">
      <c r="A21395" s="102"/>
      <c r="B21395" s="102"/>
    </row>
    <row r="21396" spans="1:2">
      <c r="A21396" s="102"/>
      <c r="B21396" s="102"/>
    </row>
    <row r="21397" spans="1:2">
      <c r="A21397" s="102"/>
      <c r="B21397" s="102"/>
    </row>
    <row r="21398" spans="1:2">
      <c r="A21398" s="102"/>
      <c r="B21398" s="102"/>
    </row>
    <row r="21399" spans="1:2">
      <c r="A21399" s="102"/>
      <c r="B21399" s="102"/>
    </row>
    <row r="21400" spans="1:2">
      <c r="A21400" s="102"/>
      <c r="B21400" s="102"/>
    </row>
    <row r="21401" spans="1:2">
      <c r="A21401" s="102"/>
      <c r="B21401" s="102"/>
    </row>
    <row r="21402" spans="1:2">
      <c r="A21402" s="102"/>
      <c r="B21402" s="102"/>
    </row>
    <row r="21403" spans="1:2">
      <c r="A21403" s="102"/>
      <c r="B21403" s="102"/>
    </row>
    <row r="21404" spans="1:2">
      <c r="A21404" s="102"/>
      <c r="B21404" s="102"/>
    </row>
    <row r="21405" spans="1:2">
      <c r="A21405" s="102"/>
      <c r="B21405" s="102"/>
    </row>
    <row r="21406" spans="1:2">
      <c r="A21406" s="102"/>
      <c r="B21406" s="102"/>
    </row>
    <row r="21407" spans="1:2">
      <c r="A21407" s="102"/>
      <c r="B21407" s="102"/>
    </row>
    <row r="21408" spans="1:2">
      <c r="A21408" s="102"/>
      <c r="B21408" s="102"/>
    </row>
    <row r="21409" spans="1:2">
      <c r="A21409" s="102"/>
      <c r="B21409" s="102"/>
    </row>
    <row r="21410" spans="1:2">
      <c r="A21410" s="102"/>
      <c r="B21410" s="102"/>
    </row>
    <row r="21411" spans="1:2">
      <c r="A21411" s="102"/>
      <c r="B21411" s="102"/>
    </row>
    <row r="21412" spans="1:2">
      <c r="A21412" s="102"/>
      <c r="B21412" s="102"/>
    </row>
    <row r="21413" spans="1:2">
      <c r="A21413" s="102"/>
      <c r="B21413" s="102"/>
    </row>
    <row r="21414" spans="1:2">
      <c r="A21414" s="102"/>
      <c r="B21414" s="102"/>
    </row>
    <row r="21415" spans="1:2">
      <c r="A21415" s="102"/>
      <c r="B21415" s="102"/>
    </row>
    <row r="21416" spans="1:2">
      <c r="A21416" s="102"/>
      <c r="B21416" s="102"/>
    </row>
    <row r="21417" spans="1:2">
      <c r="A21417" s="102"/>
      <c r="B21417" s="102"/>
    </row>
    <row r="21418" spans="1:2">
      <c r="A21418" s="102"/>
      <c r="B21418" s="102"/>
    </row>
    <row r="21419" spans="1:2">
      <c r="A21419" s="102"/>
      <c r="B21419" s="102"/>
    </row>
    <row r="21420" spans="1:2">
      <c r="A21420" s="102"/>
      <c r="B21420" s="102"/>
    </row>
    <row r="21421" spans="1:2">
      <c r="A21421" s="102"/>
      <c r="B21421" s="102"/>
    </row>
    <row r="21422" spans="1:2">
      <c r="A21422" s="102"/>
      <c r="B21422" s="102"/>
    </row>
    <row r="21423" spans="1:2">
      <c r="A21423" s="102"/>
      <c r="B21423" s="102"/>
    </row>
    <row r="21424" spans="1:2">
      <c r="A21424" s="102"/>
      <c r="B21424" s="102"/>
    </row>
    <row r="21425" spans="1:2">
      <c r="A21425" s="102"/>
      <c r="B21425" s="102"/>
    </row>
    <row r="21426" spans="1:2">
      <c r="A21426" s="102"/>
      <c r="B21426" s="102"/>
    </row>
    <row r="21427" spans="1:2">
      <c r="A21427" s="102"/>
      <c r="B21427" s="102"/>
    </row>
    <row r="21428" spans="1:2">
      <c r="A21428" s="102"/>
      <c r="B21428" s="102"/>
    </row>
    <row r="21429" spans="1:2">
      <c r="A21429" s="102"/>
      <c r="B21429" s="102"/>
    </row>
    <row r="21430" spans="1:2">
      <c r="A21430" s="102"/>
      <c r="B21430" s="102"/>
    </row>
    <row r="21431" spans="1:2">
      <c r="A21431" s="102"/>
      <c r="B21431" s="102"/>
    </row>
    <row r="21432" spans="1:2">
      <c r="A21432" s="102"/>
      <c r="B21432" s="102"/>
    </row>
    <row r="21433" spans="1:2">
      <c r="A21433" s="102"/>
      <c r="B21433" s="102"/>
    </row>
    <row r="21434" spans="1:2">
      <c r="A21434" s="102"/>
      <c r="B21434" s="102"/>
    </row>
    <row r="21435" spans="1:2">
      <c r="A21435" s="102"/>
      <c r="B21435" s="102"/>
    </row>
    <row r="21436" spans="1:2">
      <c r="A21436" s="102"/>
      <c r="B21436" s="102"/>
    </row>
    <row r="21437" spans="1:2">
      <c r="A21437" s="102"/>
      <c r="B21437" s="102"/>
    </row>
    <row r="21438" spans="1:2">
      <c r="A21438" s="102"/>
      <c r="B21438" s="102"/>
    </row>
    <row r="21439" spans="1:2">
      <c r="A21439" s="102"/>
      <c r="B21439" s="102"/>
    </row>
    <row r="21440" spans="1:2">
      <c r="A21440" s="102"/>
      <c r="B21440" s="102"/>
    </row>
    <row r="21441" spans="1:2">
      <c r="A21441" s="102"/>
      <c r="B21441" s="102"/>
    </row>
    <row r="21442" spans="1:2">
      <c r="A21442" s="102"/>
      <c r="B21442" s="102"/>
    </row>
    <row r="21443" spans="1:2">
      <c r="A21443" s="102"/>
      <c r="B21443" s="102"/>
    </row>
    <row r="21444" spans="1:2">
      <c r="A21444" s="102"/>
      <c r="B21444" s="102"/>
    </row>
    <row r="21445" spans="1:2">
      <c r="A21445" s="102"/>
      <c r="B21445" s="102"/>
    </row>
    <row r="21446" spans="1:2">
      <c r="A21446" s="102"/>
      <c r="B21446" s="102"/>
    </row>
    <row r="21447" spans="1:2">
      <c r="A21447" s="102"/>
      <c r="B21447" s="102"/>
    </row>
    <row r="21448" spans="1:2">
      <c r="A21448" s="102"/>
      <c r="B21448" s="102"/>
    </row>
    <row r="21449" spans="1:2">
      <c r="A21449" s="102"/>
      <c r="B21449" s="102"/>
    </row>
    <row r="21450" spans="1:2">
      <c r="A21450" s="102"/>
      <c r="B21450" s="102"/>
    </row>
    <row r="21451" spans="1:2">
      <c r="A21451" s="102"/>
      <c r="B21451" s="102"/>
    </row>
    <row r="21452" spans="1:2">
      <c r="A21452" s="102"/>
      <c r="B21452" s="102"/>
    </row>
    <row r="21453" spans="1:2">
      <c r="A21453" s="102"/>
      <c r="B21453" s="102"/>
    </row>
    <row r="21454" spans="1:2">
      <c r="A21454" s="102"/>
      <c r="B21454" s="102"/>
    </row>
    <row r="21455" spans="1:2">
      <c r="A21455" s="102"/>
      <c r="B21455" s="102"/>
    </row>
    <row r="21456" spans="1:2">
      <c r="A21456" s="102"/>
      <c r="B21456" s="102"/>
    </row>
    <row r="21457" spans="1:2">
      <c r="A21457" s="102"/>
      <c r="B21457" s="102"/>
    </row>
    <row r="21458" spans="1:2">
      <c r="A21458" s="102"/>
      <c r="B21458" s="102"/>
    </row>
    <row r="21459" spans="1:2">
      <c r="A21459" s="102"/>
      <c r="B21459" s="102"/>
    </row>
    <row r="21460" spans="1:2">
      <c r="A21460" s="102"/>
      <c r="B21460" s="102"/>
    </row>
    <row r="21461" spans="1:2">
      <c r="A21461" s="102"/>
      <c r="B21461" s="102"/>
    </row>
    <row r="21462" spans="1:2">
      <c r="A21462" s="102"/>
      <c r="B21462" s="102"/>
    </row>
    <row r="21463" spans="1:2">
      <c r="A21463" s="102"/>
      <c r="B21463" s="102"/>
    </row>
    <row r="21464" spans="1:2">
      <c r="A21464" s="102"/>
      <c r="B21464" s="102"/>
    </row>
    <row r="21465" spans="1:2">
      <c r="A21465" s="102"/>
      <c r="B21465" s="102"/>
    </row>
    <row r="21466" spans="1:2">
      <c r="A21466" s="102"/>
      <c r="B21466" s="102"/>
    </row>
    <row r="21467" spans="1:2">
      <c r="A21467" s="102"/>
      <c r="B21467" s="102"/>
    </row>
    <row r="21468" spans="1:2">
      <c r="A21468" s="102"/>
      <c r="B21468" s="102"/>
    </row>
    <row r="21469" spans="1:2">
      <c r="A21469" s="102"/>
      <c r="B21469" s="102"/>
    </row>
    <row r="21470" spans="1:2">
      <c r="A21470" s="102"/>
      <c r="B21470" s="102"/>
    </row>
    <row r="21471" spans="1:2">
      <c r="A21471" s="102"/>
      <c r="B21471" s="102"/>
    </row>
    <row r="21472" spans="1:2">
      <c r="A21472" s="102"/>
      <c r="B21472" s="102"/>
    </row>
    <row r="21473" spans="1:2">
      <c r="A21473" s="102"/>
      <c r="B21473" s="102"/>
    </row>
    <row r="21474" spans="1:2">
      <c r="A21474" s="102"/>
      <c r="B21474" s="102"/>
    </row>
    <row r="21475" spans="1:2">
      <c r="A21475" s="102"/>
      <c r="B21475" s="102"/>
    </row>
    <row r="21476" spans="1:2">
      <c r="A21476" s="102"/>
      <c r="B21476" s="102"/>
    </row>
    <row r="21477" spans="1:2">
      <c r="A21477" s="102"/>
      <c r="B21477" s="102"/>
    </row>
    <row r="21478" spans="1:2">
      <c r="A21478" s="102"/>
      <c r="B21478" s="102"/>
    </row>
    <row r="21479" spans="1:2">
      <c r="A21479" s="102"/>
      <c r="B21479" s="102"/>
    </row>
    <row r="21480" spans="1:2">
      <c r="A21480" s="102"/>
      <c r="B21480" s="102"/>
    </row>
    <row r="21481" spans="1:2">
      <c r="A21481" s="102"/>
      <c r="B21481" s="102"/>
    </row>
    <row r="21482" spans="1:2">
      <c r="A21482" s="102"/>
      <c r="B21482" s="102"/>
    </row>
    <row r="21483" spans="1:2">
      <c r="A21483" s="102"/>
      <c r="B21483" s="102"/>
    </row>
    <row r="21484" spans="1:2">
      <c r="A21484" s="102"/>
      <c r="B21484" s="102"/>
    </row>
    <row r="21485" spans="1:2">
      <c r="A21485" s="102"/>
      <c r="B21485" s="102"/>
    </row>
    <row r="21486" spans="1:2">
      <c r="A21486" s="102"/>
      <c r="B21486" s="102"/>
    </row>
    <row r="21487" spans="1:2">
      <c r="A21487" s="102"/>
      <c r="B21487" s="102"/>
    </row>
    <row r="21488" spans="1:2">
      <c r="A21488" s="102"/>
      <c r="B21488" s="102"/>
    </row>
    <row r="21489" spans="1:2">
      <c r="A21489" s="102"/>
      <c r="B21489" s="102"/>
    </row>
    <row r="21490" spans="1:2">
      <c r="A21490" s="102"/>
      <c r="B21490" s="102"/>
    </row>
    <row r="21491" spans="1:2">
      <c r="A21491" s="102"/>
      <c r="B21491" s="102"/>
    </row>
    <row r="21492" spans="1:2">
      <c r="A21492" s="102"/>
      <c r="B21492" s="102"/>
    </row>
    <row r="21493" spans="1:2">
      <c r="A21493" s="102"/>
      <c r="B21493" s="102"/>
    </row>
    <row r="21494" spans="1:2">
      <c r="A21494" s="102"/>
      <c r="B21494" s="102"/>
    </row>
    <row r="21495" spans="1:2">
      <c r="A21495" s="102"/>
      <c r="B21495" s="102"/>
    </row>
    <row r="21496" spans="1:2">
      <c r="A21496" s="102"/>
      <c r="B21496" s="102"/>
    </row>
    <row r="21497" spans="1:2">
      <c r="A21497" s="102"/>
      <c r="B21497" s="102"/>
    </row>
    <row r="21498" spans="1:2">
      <c r="A21498" s="102"/>
      <c r="B21498" s="102"/>
    </row>
    <row r="21499" spans="1:2">
      <c r="A21499" s="102"/>
      <c r="B21499" s="102"/>
    </row>
    <row r="21500" spans="1:2">
      <c r="A21500" s="102"/>
      <c r="B21500" s="102"/>
    </row>
    <row r="21501" spans="1:2">
      <c r="A21501" s="102"/>
      <c r="B21501" s="102"/>
    </row>
    <row r="21502" spans="1:2">
      <c r="A21502" s="102"/>
      <c r="B21502" s="102"/>
    </row>
    <row r="21503" spans="1:2">
      <c r="A21503" s="102"/>
      <c r="B21503" s="102"/>
    </row>
    <row r="21504" spans="1:2">
      <c r="A21504" s="102"/>
      <c r="B21504" s="102"/>
    </row>
    <row r="21505" spans="1:2">
      <c r="A21505" s="102"/>
      <c r="B21505" s="102"/>
    </row>
    <row r="21506" spans="1:2">
      <c r="A21506" s="102"/>
      <c r="B21506" s="102"/>
    </row>
    <row r="21507" spans="1:2">
      <c r="A21507" s="102"/>
      <c r="B21507" s="102"/>
    </row>
    <row r="21508" spans="1:2">
      <c r="A21508" s="102"/>
      <c r="B21508" s="102"/>
    </row>
    <row r="21509" spans="1:2">
      <c r="A21509" s="102"/>
      <c r="B21509" s="102"/>
    </row>
    <row r="21510" spans="1:2">
      <c r="A21510" s="102"/>
      <c r="B21510" s="102"/>
    </row>
    <row r="21511" spans="1:2">
      <c r="A21511" s="102"/>
      <c r="B21511" s="102"/>
    </row>
    <row r="21512" spans="1:2">
      <c r="A21512" s="102"/>
      <c r="B21512" s="102"/>
    </row>
    <row r="21513" spans="1:2">
      <c r="A21513" s="102"/>
      <c r="B21513" s="102"/>
    </row>
    <row r="21514" spans="1:2">
      <c r="A21514" s="102"/>
      <c r="B21514" s="102"/>
    </row>
    <row r="21515" spans="1:2">
      <c r="A21515" s="102"/>
      <c r="B21515" s="102"/>
    </row>
    <row r="21516" spans="1:2">
      <c r="A21516" s="102"/>
      <c r="B21516" s="102"/>
    </row>
    <row r="21517" spans="1:2">
      <c r="A21517" s="102"/>
      <c r="B21517" s="102"/>
    </row>
    <row r="21518" spans="1:2">
      <c r="A21518" s="102"/>
      <c r="B21518" s="102"/>
    </row>
    <row r="21519" spans="1:2">
      <c r="A21519" s="102"/>
      <c r="B21519" s="102"/>
    </row>
    <row r="21520" spans="1:2">
      <c r="A21520" s="102"/>
      <c r="B21520" s="102"/>
    </row>
    <row r="21521" spans="1:2">
      <c r="A21521" s="102"/>
      <c r="B21521" s="102"/>
    </row>
    <row r="21522" spans="1:2">
      <c r="A21522" s="102"/>
      <c r="B21522" s="102"/>
    </row>
    <row r="21523" spans="1:2">
      <c r="A21523" s="102"/>
      <c r="B21523" s="102"/>
    </row>
    <row r="21524" spans="1:2">
      <c r="A21524" s="102"/>
      <c r="B21524" s="102"/>
    </row>
    <row r="21525" spans="1:2">
      <c r="A21525" s="102"/>
      <c r="B21525" s="102"/>
    </row>
    <row r="21526" spans="1:2">
      <c r="A21526" s="102"/>
      <c r="B21526" s="102"/>
    </row>
    <row r="21527" spans="1:2">
      <c r="A21527" s="102"/>
      <c r="B21527" s="102"/>
    </row>
    <row r="21528" spans="1:2">
      <c r="A21528" s="102"/>
      <c r="B21528" s="102"/>
    </row>
    <row r="21529" spans="1:2">
      <c r="A21529" s="102"/>
      <c r="B21529" s="102"/>
    </row>
    <row r="21530" spans="1:2">
      <c r="A21530" s="102"/>
      <c r="B21530" s="102"/>
    </row>
    <row r="21531" spans="1:2">
      <c r="A21531" s="102"/>
      <c r="B21531" s="102"/>
    </row>
    <row r="21532" spans="1:2">
      <c r="A21532" s="102"/>
      <c r="B21532" s="102"/>
    </row>
    <row r="21533" spans="1:2">
      <c r="A21533" s="102"/>
      <c r="B21533" s="102"/>
    </row>
    <row r="21534" spans="1:2">
      <c r="A21534" s="102"/>
      <c r="B21534" s="102"/>
    </row>
    <row r="21535" spans="1:2">
      <c r="A21535" s="102"/>
      <c r="B21535" s="102"/>
    </row>
    <row r="21536" spans="1:2">
      <c r="A21536" s="102"/>
      <c r="B21536" s="102"/>
    </row>
    <row r="21537" spans="1:2">
      <c r="A21537" s="102"/>
      <c r="B21537" s="102"/>
    </row>
    <row r="21538" spans="1:2">
      <c r="A21538" s="102"/>
      <c r="B21538" s="102"/>
    </row>
    <row r="21539" spans="1:2">
      <c r="A21539" s="102"/>
      <c r="B21539" s="102"/>
    </row>
    <row r="21540" spans="1:2">
      <c r="A21540" s="102"/>
      <c r="B21540" s="102"/>
    </row>
    <row r="21541" spans="1:2">
      <c r="A21541" s="102"/>
      <c r="B21541" s="102"/>
    </row>
    <row r="21542" spans="1:2">
      <c r="A21542" s="102"/>
      <c r="B21542" s="102"/>
    </row>
    <row r="21543" spans="1:2">
      <c r="A21543" s="102"/>
      <c r="B21543" s="102"/>
    </row>
    <row r="21544" spans="1:2">
      <c r="A21544" s="102"/>
      <c r="B21544" s="102"/>
    </row>
    <row r="21545" spans="1:2">
      <c r="A21545" s="102"/>
      <c r="B21545" s="102"/>
    </row>
    <row r="21546" spans="1:2">
      <c r="A21546" s="102"/>
      <c r="B21546" s="102"/>
    </row>
    <row r="21547" spans="1:2">
      <c r="A21547" s="102"/>
      <c r="B21547" s="102"/>
    </row>
    <row r="21548" spans="1:2">
      <c r="A21548" s="102"/>
      <c r="B21548" s="102"/>
    </row>
    <row r="21549" spans="1:2">
      <c r="A21549" s="102"/>
      <c r="B21549" s="102"/>
    </row>
    <row r="21550" spans="1:2">
      <c r="A21550" s="102"/>
      <c r="B21550" s="102"/>
    </row>
    <row r="21551" spans="1:2">
      <c r="A21551" s="102"/>
      <c r="B21551" s="102"/>
    </row>
    <row r="21552" spans="1:2">
      <c r="A21552" s="102"/>
      <c r="B21552" s="102"/>
    </row>
    <row r="21553" spans="1:2">
      <c r="A21553" s="102"/>
      <c r="B21553" s="102"/>
    </row>
    <row r="21554" spans="1:2">
      <c r="A21554" s="102"/>
      <c r="B21554" s="102"/>
    </row>
    <row r="21555" spans="1:2">
      <c r="A21555" s="102"/>
      <c r="B21555" s="102"/>
    </row>
    <row r="21556" spans="1:2">
      <c r="A21556" s="102"/>
      <c r="B21556" s="102"/>
    </row>
    <row r="21557" spans="1:2">
      <c r="A21557" s="102"/>
      <c r="B21557" s="102"/>
    </row>
    <row r="21558" spans="1:2">
      <c r="A21558" s="102"/>
      <c r="B21558" s="102"/>
    </row>
    <row r="21559" spans="1:2">
      <c r="A21559" s="102"/>
      <c r="B21559" s="102"/>
    </row>
    <row r="21560" spans="1:2">
      <c r="A21560" s="102"/>
      <c r="B21560" s="102"/>
    </row>
    <row r="21561" spans="1:2">
      <c r="A21561" s="102"/>
      <c r="B21561" s="102"/>
    </row>
    <row r="21562" spans="1:2">
      <c r="A21562" s="102"/>
      <c r="B21562" s="102"/>
    </row>
    <row r="21563" spans="1:2">
      <c r="A21563" s="102"/>
      <c r="B21563" s="102"/>
    </row>
    <row r="21564" spans="1:2">
      <c r="A21564" s="102"/>
      <c r="B21564" s="102"/>
    </row>
    <row r="21565" spans="1:2">
      <c r="A21565" s="102"/>
      <c r="B21565" s="102"/>
    </row>
    <row r="21566" spans="1:2">
      <c r="A21566" s="102"/>
      <c r="B21566" s="102"/>
    </row>
    <row r="21567" spans="1:2">
      <c r="A21567" s="102"/>
      <c r="B21567" s="102"/>
    </row>
    <row r="21568" spans="1:2">
      <c r="A21568" s="102"/>
      <c r="B21568" s="102"/>
    </row>
    <row r="21569" spans="1:2">
      <c r="A21569" s="102"/>
      <c r="B21569" s="102"/>
    </row>
    <row r="21570" spans="1:2">
      <c r="A21570" s="102"/>
      <c r="B21570" s="102"/>
    </row>
    <row r="21571" spans="1:2">
      <c r="A21571" s="102"/>
      <c r="B21571" s="102"/>
    </row>
    <row r="21572" spans="1:2">
      <c r="A21572" s="102"/>
      <c r="B21572" s="102"/>
    </row>
    <row r="21573" spans="1:2">
      <c r="A21573" s="102"/>
      <c r="B21573" s="102"/>
    </row>
    <row r="21574" spans="1:2">
      <c r="A21574" s="102"/>
      <c r="B21574" s="102"/>
    </row>
    <row r="21575" spans="1:2">
      <c r="A21575" s="102"/>
      <c r="B21575" s="102"/>
    </row>
    <row r="21576" spans="1:2">
      <c r="A21576" s="102"/>
      <c r="B21576" s="102"/>
    </row>
    <row r="21577" spans="1:2">
      <c r="A21577" s="102"/>
      <c r="B21577" s="102"/>
    </row>
    <row r="21578" spans="1:2">
      <c r="A21578" s="102"/>
      <c r="B21578" s="102"/>
    </row>
    <row r="21579" spans="1:2">
      <c r="A21579" s="102"/>
      <c r="B21579" s="102"/>
    </row>
    <row r="21580" spans="1:2">
      <c r="A21580" s="102"/>
      <c r="B21580" s="102"/>
    </row>
    <row r="21581" spans="1:2">
      <c r="A21581" s="102"/>
      <c r="B21581" s="102"/>
    </row>
    <row r="21582" spans="1:2">
      <c r="A21582" s="102"/>
      <c r="B21582" s="102"/>
    </row>
    <row r="21583" spans="1:2">
      <c r="A21583" s="102"/>
      <c r="B21583" s="102"/>
    </row>
    <row r="21584" spans="1:2">
      <c r="A21584" s="102"/>
      <c r="B21584" s="102"/>
    </row>
    <row r="21585" spans="1:2">
      <c r="A21585" s="102"/>
      <c r="B21585" s="102"/>
    </row>
    <row r="21586" spans="1:2">
      <c r="A21586" s="102"/>
      <c r="B21586" s="102"/>
    </row>
    <row r="21587" spans="1:2">
      <c r="A21587" s="102"/>
      <c r="B21587" s="102"/>
    </row>
    <row r="21588" spans="1:2">
      <c r="A21588" s="102"/>
      <c r="B21588" s="102"/>
    </row>
    <row r="21589" spans="1:2">
      <c r="A21589" s="102"/>
      <c r="B21589" s="102"/>
    </row>
    <row r="21590" spans="1:2">
      <c r="A21590" s="102"/>
      <c r="B21590" s="102"/>
    </row>
    <row r="21591" spans="1:2">
      <c r="A21591" s="102"/>
      <c r="B21591" s="102"/>
    </row>
    <row r="21592" spans="1:2">
      <c r="A21592" s="102"/>
      <c r="B21592" s="102"/>
    </row>
    <row r="21593" spans="1:2">
      <c r="A21593" s="102"/>
      <c r="B21593" s="102"/>
    </row>
    <row r="21594" spans="1:2">
      <c r="A21594" s="102"/>
      <c r="B21594" s="102"/>
    </row>
    <row r="21595" spans="1:2">
      <c r="A21595" s="102"/>
      <c r="B21595" s="102"/>
    </row>
    <row r="21596" spans="1:2">
      <c r="A21596" s="102"/>
      <c r="B21596" s="102"/>
    </row>
    <row r="21597" spans="1:2">
      <c r="A21597" s="102"/>
      <c r="B21597" s="102"/>
    </row>
    <row r="21598" spans="1:2">
      <c r="A21598" s="102"/>
      <c r="B21598" s="102"/>
    </row>
    <row r="21599" spans="1:2">
      <c r="A21599" s="102"/>
      <c r="B21599" s="102"/>
    </row>
    <row r="21600" spans="1:2">
      <c r="A21600" s="102"/>
      <c r="B21600" s="102"/>
    </row>
    <row r="21601" spans="1:2">
      <c r="A21601" s="102"/>
      <c r="B21601" s="102"/>
    </row>
    <row r="21602" spans="1:2">
      <c r="A21602" s="102"/>
      <c r="B21602" s="102"/>
    </row>
    <row r="21603" spans="1:2">
      <c r="A21603" s="102"/>
      <c r="B21603" s="102"/>
    </row>
    <row r="21604" spans="1:2">
      <c r="A21604" s="102"/>
      <c r="B21604" s="102"/>
    </row>
    <row r="21605" spans="1:2">
      <c r="A21605" s="102"/>
      <c r="B21605" s="102"/>
    </row>
    <row r="21606" spans="1:2">
      <c r="A21606" s="102"/>
      <c r="B21606" s="102"/>
    </row>
    <row r="21607" spans="1:2">
      <c r="A21607" s="102"/>
      <c r="B21607" s="102"/>
    </row>
    <row r="21608" spans="1:2">
      <c r="A21608" s="102"/>
      <c r="B21608" s="102"/>
    </row>
    <row r="21609" spans="1:2">
      <c r="A21609" s="102"/>
      <c r="B21609" s="102"/>
    </row>
    <row r="21610" spans="1:2">
      <c r="A21610" s="102"/>
      <c r="B21610" s="102"/>
    </row>
    <row r="21611" spans="1:2">
      <c r="A21611" s="102"/>
      <c r="B21611" s="102"/>
    </row>
    <row r="21612" spans="1:2">
      <c r="A21612" s="102"/>
      <c r="B21612" s="102"/>
    </row>
    <row r="21613" spans="1:2">
      <c r="A21613" s="102"/>
      <c r="B21613" s="102"/>
    </row>
    <row r="21614" spans="1:2">
      <c r="A21614" s="102"/>
      <c r="B21614" s="102"/>
    </row>
    <row r="21615" spans="1:2">
      <c r="A21615" s="102"/>
      <c r="B21615" s="102"/>
    </row>
    <row r="21616" spans="1:2">
      <c r="A21616" s="102"/>
      <c r="B21616" s="102"/>
    </row>
    <row r="21617" spans="1:2">
      <c r="A21617" s="102"/>
      <c r="B21617" s="102"/>
    </row>
    <row r="21618" spans="1:2">
      <c r="A21618" s="102"/>
      <c r="B21618" s="102"/>
    </row>
    <row r="21619" spans="1:2">
      <c r="A21619" s="102"/>
      <c r="B21619" s="102"/>
    </row>
    <row r="21620" spans="1:2">
      <c r="A21620" s="102"/>
      <c r="B21620" s="102"/>
    </row>
    <row r="21621" spans="1:2">
      <c r="A21621" s="102"/>
      <c r="B21621" s="102"/>
    </row>
    <row r="21622" spans="1:2">
      <c r="A21622" s="102"/>
      <c r="B21622" s="102"/>
    </row>
    <row r="21623" spans="1:2">
      <c r="A21623" s="102"/>
      <c r="B21623" s="102"/>
    </row>
    <row r="21624" spans="1:2">
      <c r="A21624" s="102"/>
      <c r="B21624" s="102"/>
    </row>
    <row r="21625" spans="1:2">
      <c r="A21625" s="102"/>
      <c r="B21625" s="102"/>
    </row>
    <row r="21626" spans="1:2">
      <c r="A21626" s="102"/>
      <c r="B21626" s="102"/>
    </row>
    <row r="21627" spans="1:2">
      <c r="A21627" s="102"/>
      <c r="B21627" s="102"/>
    </row>
    <row r="21628" spans="1:2">
      <c r="A21628" s="102"/>
      <c r="B21628" s="102"/>
    </row>
    <row r="21629" spans="1:2">
      <c r="A21629" s="102"/>
      <c r="B21629" s="102"/>
    </row>
    <row r="21630" spans="1:2">
      <c r="A21630" s="102"/>
      <c r="B21630" s="102"/>
    </row>
    <row r="21631" spans="1:2">
      <c r="A21631" s="102"/>
      <c r="B21631" s="102"/>
    </row>
    <row r="21632" spans="1:2">
      <c r="A21632" s="102"/>
      <c r="B21632" s="102"/>
    </row>
    <row r="21633" spans="1:2">
      <c r="A21633" s="102"/>
      <c r="B21633" s="102"/>
    </row>
    <row r="21634" spans="1:2">
      <c r="A21634" s="102"/>
      <c r="B21634" s="102"/>
    </row>
    <row r="21635" spans="1:2">
      <c r="A21635" s="102"/>
      <c r="B21635" s="102"/>
    </row>
    <row r="21636" spans="1:2">
      <c r="A21636" s="102"/>
      <c r="B21636" s="102"/>
    </row>
    <row r="21637" spans="1:2">
      <c r="A21637" s="102"/>
      <c r="B21637" s="102"/>
    </row>
    <row r="21638" spans="1:2">
      <c r="A21638" s="102"/>
      <c r="B21638" s="102"/>
    </row>
    <row r="21639" spans="1:2">
      <c r="A21639" s="102"/>
      <c r="B21639" s="102"/>
    </row>
    <row r="21640" spans="1:2">
      <c r="A21640" s="102"/>
      <c r="B21640" s="102"/>
    </row>
    <row r="21641" spans="1:2">
      <c r="A21641" s="102"/>
      <c r="B21641" s="102"/>
    </row>
    <row r="21642" spans="1:2">
      <c r="A21642" s="102"/>
      <c r="B21642" s="102"/>
    </row>
    <row r="21643" spans="1:2">
      <c r="A21643" s="102"/>
      <c r="B21643" s="102"/>
    </row>
    <row r="21644" spans="1:2">
      <c r="A21644" s="102"/>
      <c r="B21644" s="102"/>
    </row>
    <row r="21645" spans="1:2">
      <c r="A21645" s="102"/>
      <c r="B21645" s="102"/>
    </row>
    <row r="21646" spans="1:2">
      <c r="A21646" s="102"/>
      <c r="B21646" s="102"/>
    </row>
    <row r="21647" spans="1:2">
      <c r="A21647" s="102"/>
      <c r="B21647" s="102"/>
    </row>
    <row r="21648" spans="1:2">
      <c r="A21648" s="102"/>
      <c r="B21648" s="102"/>
    </row>
    <row r="21649" spans="1:2">
      <c r="A21649" s="102"/>
      <c r="B21649" s="102"/>
    </row>
    <row r="21650" spans="1:2">
      <c r="A21650" s="102"/>
      <c r="B21650" s="102"/>
    </row>
    <row r="21651" spans="1:2">
      <c r="A21651" s="102"/>
      <c r="B21651" s="102"/>
    </row>
    <row r="21652" spans="1:2">
      <c r="A21652" s="102"/>
      <c r="B21652" s="102"/>
    </row>
    <row r="21653" spans="1:2">
      <c r="A21653" s="102"/>
      <c r="B21653" s="102"/>
    </row>
    <row r="21654" spans="1:2">
      <c r="A21654" s="102"/>
      <c r="B21654" s="102"/>
    </row>
    <row r="21655" spans="1:2">
      <c r="A21655" s="102"/>
      <c r="B21655" s="102"/>
    </row>
    <row r="21656" spans="1:2">
      <c r="A21656" s="102"/>
      <c r="B21656" s="102"/>
    </row>
    <row r="21657" spans="1:2">
      <c r="A21657" s="102"/>
      <c r="B21657" s="102"/>
    </row>
    <row r="21658" spans="1:2">
      <c r="A21658" s="102"/>
      <c r="B21658" s="102"/>
    </row>
    <row r="21659" spans="1:2">
      <c r="A21659" s="102"/>
      <c r="B21659" s="102"/>
    </row>
    <row r="21660" spans="1:2">
      <c r="A21660" s="102"/>
      <c r="B21660" s="102"/>
    </row>
    <row r="21661" spans="1:2">
      <c r="A21661" s="102"/>
      <c r="B21661" s="102"/>
    </row>
    <row r="21662" spans="1:2">
      <c r="A21662" s="102"/>
      <c r="B21662" s="102"/>
    </row>
    <row r="21663" spans="1:2">
      <c r="A21663" s="102"/>
      <c r="B21663" s="102"/>
    </row>
    <row r="21664" spans="1:2">
      <c r="A21664" s="102"/>
      <c r="B21664" s="102"/>
    </row>
    <row r="21665" spans="1:2">
      <c r="A21665" s="102"/>
      <c r="B21665" s="102"/>
    </row>
    <row r="21666" spans="1:2">
      <c r="A21666" s="102"/>
      <c r="B21666" s="102"/>
    </row>
    <row r="21667" spans="1:2">
      <c r="A21667" s="102"/>
      <c r="B21667" s="102"/>
    </row>
    <row r="21668" spans="1:2">
      <c r="A21668" s="102"/>
      <c r="B21668" s="102"/>
    </row>
    <row r="21669" spans="1:2">
      <c r="A21669" s="102"/>
      <c r="B21669" s="102"/>
    </row>
    <row r="21670" spans="1:2">
      <c r="A21670" s="102"/>
      <c r="B21670" s="102"/>
    </row>
    <row r="21671" spans="1:2">
      <c r="A21671" s="102"/>
      <c r="B21671" s="102"/>
    </row>
    <row r="21672" spans="1:2">
      <c r="A21672" s="102"/>
      <c r="B21672" s="102"/>
    </row>
    <row r="21673" spans="1:2">
      <c r="A21673" s="102"/>
      <c r="B21673" s="102"/>
    </row>
    <row r="21674" spans="1:2">
      <c r="A21674" s="102"/>
      <c r="B21674" s="102"/>
    </row>
    <row r="21675" spans="1:2">
      <c r="A21675" s="102"/>
      <c r="B21675" s="102"/>
    </row>
    <row r="21676" spans="1:2">
      <c r="A21676" s="102"/>
      <c r="B21676" s="102"/>
    </row>
    <row r="21677" spans="1:2">
      <c r="A21677" s="102"/>
      <c r="B21677" s="102"/>
    </row>
    <row r="21678" spans="1:2">
      <c r="A21678" s="102"/>
      <c r="B21678" s="102"/>
    </row>
    <row r="21679" spans="1:2">
      <c r="A21679" s="102"/>
      <c r="B21679" s="102"/>
    </row>
    <row r="21680" spans="1:2">
      <c r="A21680" s="102"/>
      <c r="B21680" s="102"/>
    </row>
    <row r="21681" spans="1:2">
      <c r="A21681" s="102"/>
      <c r="B21681" s="102"/>
    </row>
    <row r="21682" spans="1:2">
      <c r="A21682" s="102"/>
      <c r="B21682" s="102"/>
    </row>
    <row r="21683" spans="1:2">
      <c r="A21683" s="102"/>
      <c r="B21683" s="102"/>
    </row>
    <row r="21684" spans="1:2">
      <c r="A21684" s="102"/>
      <c r="B21684" s="102"/>
    </row>
    <row r="21685" spans="1:2">
      <c r="A21685" s="102"/>
      <c r="B21685" s="102"/>
    </row>
    <row r="21686" spans="1:2">
      <c r="A21686" s="102"/>
      <c r="B21686" s="102"/>
    </row>
    <row r="21687" spans="1:2">
      <c r="A21687" s="102"/>
      <c r="B21687" s="102"/>
    </row>
    <row r="21688" spans="1:2">
      <c r="A21688" s="102"/>
      <c r="B21688" s="102"/>
    </row>
    <row r="21689" spans="1:2">
      <c r="A21689" s="102"/>
      <c r="B21689" s="102"/>
    </row>
    <row r="21690" spans="1:2">
      <c r="A21690" s="102"/>
      <c r="B21690" s="102"/>
    </row>
    <row r="21691" spans="1:2">
      <c r="A21691" s="102"/>
      <c r="B21691" s="102"/>
    </row>
    <row r="21692" spans="1:2">
      <c r="A21692" s="102"/>
      <c r="B21692" s="102"/>
    </row>
    <row r="21693" spans="1:2">
      <c r="A21693" s="102"/>
      <c r="B21693" s="102"/>
    </row>
    <row r="21694" spans="1:2">
      <c r="A21694" s="102"/>
      <c r="B21694" s="102"/>
    </row>
    <row r="21695" spans="1:2">
      <c r="A21695" s="102"/>
      <c r="B21695" s="102"/>
    </row>
    <row r="21696" spans="1:2">
      <c r="A21696" s="102"/>
      <c r="B21696" s="102"/>
    </row>
    <row r="21697" spans="1:2">
      <c r="A21697" s="102"/>
      <c r="B21697" s="102"/>
    </row>
    <row r="21698" spans="1:2">
      <c r="A21698" s="102"/>
      <c r="B21698" s="102"/>
    </row>
    <row r="21699" spans="1:2">
      <c r="A21699" s="102"/>
      <c r="B21699" s="102"/>
    </row>
    <row r="21700" spans="1:2">
      <c r="A21700" s="102"/>
      <c r="B21700" s="102"/>
    </row>
    <row r="21701" spans="1:2">
      <c r="A21701" s="102"/>
      <c r="B21701" s="102"/>
    </row>
    <row r="21702" spans="1:2">
      <c r="A21702" s="102"/>
      <c r="B21702" s="102"/>
    </row>
    <row r="21703" spans="1:2">
      <c r="A21703" s="102"/>
      <c r="B21703" s="102"/>
    </row>
    <row r="21704" spans="1:2">
      <c r="A21704" s="102"/>
      <c r="B21704" s="102"/>
    </row>
    <row r="21705" spans="1:2">
      <c r="A21705" s="102"/>
      <c r="B21705" s="102"/>
    </row>
    <row r="21706" spans="1:2">
      <c r="A21706" s="102"/>
      <c r="B21706" s="102"/>
    </row>
    <row r="21707" spans="1:2">
      <c r="A21707" s="102"/>
      <c r="B21707" s="102"/>
    </row>
    <row r="21708" spans="1:2">
      <c r="A21708" s="102"/>
      <c r="B21708" s="102"/>
    </row>
    <row r="21709" spans="1:2">
      <c r="A21709" s="102"/>
      <c r="B21709" s="102"/>
    </row>
    <row r="21710" spans="1:2">
      <c r="A21710" s="102"/>
      <c r="B21710" s="102"/>
    </row>
    <row r="21711" spans="1:2">
      <c r="A21711" s="102"/>
      <c r="B21711" s="102"/>
    </row>
    <row r="21712" spans="1:2">
      <c r="A21712" s="102"/>
      <c r="B21712" s="102"/>
    </row>
    <row r="21713" spans="1:2">
      <c r="A21713" s="102"/>
      <c r="B21713" s="102"/>
    </row>
    <row r="21714" spans="1:2">
      <c r="A21714" s="102"/>
      <c r="B21714" s="102"/>
    </row>
    <row r="21715" spans="1:2">
      <c r="A21715" s="102"/>
      <c r="B21715" s="102"/>
    </row>
    <row r="21716" spans="1:2">
      <c r="A21716" s="102"/>
      <c r="B21716" s="102"/>
    </row>
    <row r="21717" spans="1:2">
      <c r="A21717" s="102"/>
      <c r="B21717" s="102"/>
    </row>
    <row r="21718" spans="1:2">
      <c r="A21718" s="102"/>
      <c r="B21718" s="102"/>
    </row>
    <row r="21719" spans="1:2">
      <c r="A21719" s="102"/>
      <c r="B21719" s="102"/>
    </row>
    <row r="21720" spans="1:2">
      <c r="A21720" s="102"/>
      <c r="B21720" s="102"/>
    </row>
    <row r="21721" spans="1:2">
      <c r="A21721" s="102"/>
      <c r="B21721" s="102"/>
    </row>
    <row r="21722" spans="1:2">
      <c r="A21722" s="102"/>
      <c r="B21722" s="102"/>
    </row>
    <row r="21723" spans="1:2">
      <c r="A21723" s="102"/>
      <c r="B21723" s="102"/>
    </row>
    <row r="21724" spans="1:2">
      <c r="A21724" s="102"/>
      <c r="B21724" s="102"/>
    </row>
    <row r="21725" spans="1:2">
      <c r="A21725" s="102"/>
      <c r="B21725" s="102"/>
    </row>
    <row r="21726" spans="1:2">
      <c r="A21726" s="102"/>
      <c r="B21726" s="102"/>
    </row>
    <row r="21727" spans="1:2">
      <c r="A21727" s="102"/>
      <c r="B21727" s="102"/>
    </row>
    <row r="21728" spans="1:2">
      <c r="A21728" s="102"/>
      <c r="B21728" s="102"/>
    </row>
    <row r="21729" spans="1:2">
      <c r="A21729" s="102"/>
      <c r="B21729" s="102"/>
    </row>
    <row r="21730" spans="1:2">
      <c r="A21730" s="102"/>
      <c r="B21730" s="102"/>
    </row>
    <row r="21731" spans="1:2">
      <c r="A21731" s="102"/>
      <c r="B21731" s="102"/>
    </row>
    <row r="21732" spans="1:2">
      <c r="A21732" s="102"/>
      <c r="B21732" s="102"/>
    </row>
    <row r="21733" spans="1:2">
      <c r="A21733" s="102"/>
      <c r="B21733" s="102"/>
    </row>
    <row r="21734" spans="1:2">
      <c r="A21734" s="102"/>
      <c r="B21734" s="102"/>
    </row>
    <row r="21735" spans="1:2">
      <c r="A21735" s="102"/>
      <c r="B21735" s="102"/>
    </row>
    <row r="21736" spans="1:2">
      <c r="A21736" s="102"/>
      <c r="B21736" s="102"/>
    </row>
    <row r="21737" spans="1:2">
      <c r="A21737" s="102"/>
      <c r="B21737" s="102"/>
    </row>
    <row r="21738" spans="1:2">
      <c r="A21738" s="102"/>
      <c r="B21738" s="102"/>
    </row>
    <row r="21739" spans="1:2">
      <c r="A21739" s="102"/>
      <c r="B21739" s="102"/>
    </row>
    <row r="21740" spans="1:2">
      <c r="A21740" s="102"/>
      <c r="B21740" s="102"/>
    </row>
    <row r="21741" spans="1:2">
      <c r="A21741" s="102"/>
      <c r="B21741" s="102"/>
    </row>
    <row r="21742" spans="1:2">
      <c r="A21742" s="102"/>
      <c r="B21742" s="102"/>
    </row>
    <row r="21743" spans="1:2">
      <c r="A21743" s="102"/>
      <c r="B21743" s="102"/>
    </row>
    <row r="21744" spans="1:2">
      <c r="A21744" s="102"/>
      <c r="B21744" s="102"/>
    </row>
    <row r="21745" spans="1:2">
      <c r="A21745" s="102"/>
      <c r="B21745" s="102"/>
    </row>
    <row r="21746" spans="1:2">
      <c r="A21746" s="102"/>
      <c r="B21746" s="102"/>
    </row>
    <row r="21747" spans="1:2">
      <c r="A21747" s="102"/>
      <c r="B21747" s="102"/>
    </row>
    <row r="21748" spans="1:2">
      <c r="A21748" s="102"/>
      <c r="B21748" s="102"/>
    </row>
    <row r="21749" spans="1:2">
      <c r="A21749" s="102"/>
      <c r="B21749" s="102"/>
    </row>
    <row r="21750" spans="1:2">
      <c r="A21750" s="102"/>
      <c r="B21750" s="102"/>
    </row>
    <row r="21751" spans="1:2">
      <c r="A21751" s="102"/>
      <c r="B21751" s="102"/>
    </row>
    <row r="21752" spans="1:2">
      <c r="A21752" s="102"/>
      <c r="B21752" s="102"/>
    </row>
    <row r="21753" spans="1:2">
      <c r="A21753" s="102"/>
      <c r="B21753" s="102"/>
    </row>
    <row r="21754" spans="1:2">
      <c r="A21754" s="102"/>
      <c r="B21754" s="102"/>
    </row>
    <row r="21755" spans="1:2">
      <c r="A21755" s="102"/>
      <c r="B21755" s="102"/>
    </row>
    <row r="21756" spans="1:2">
      <c r="A21756" s="102"/>
      <c r="B21756" s="102"/>
    </row>
    <row r="21757" spans="1:2">
      <c r="A21757" s="102"/>
      <c r="B21757" s="102"/>
    </row>
    <row r="21758" spans="1:2">
      <c r="A21758" s="102"/>
      <c r="B21758" s="102"/>
    </row>
    <row r="21759" spans="1:2">
      <c r="A21759" s="102"/>
      <c r="B21759" s="102"/>
    </row>
    <row r="21760" spans="1:2">
      <c r="A21760" s="102"/>
      <c r="B21760" s="102"/>
    </row>
    <row r="21761" spans="1:2">
      <c r="A21761" s="102"/>
      <c r="B21761" s="102"/>
    </row>
    <row r="21762" spans="1:2">
      <c r="A21762" s="102"/>
      <c r="B21762" s="102"/>
    </row>
    <row r="21763" spans="1:2">
      <c r="A21763" s="102"/>
      <c r="B21763" s="102"/>
    </row>
    <row r="21764" spans="1:2">
      <c r="A21764" s="102"/>
      <c r="B21764" s="102"/>
    </row>
    <row r="21765" spans="1:2">
      <c r="A21765" s="102"/>
      <c r="B21765" s="102"/>
    </row>
    <row r="21766" spans="1:2">
      <c r="A21766" s="102"/>
      <c r="B21766" s="102"/>
    </row>
    <row r="21767" spans="1:2">
      <c r="A21767" s="102"/>
      <c r="B21767" s="102"/>
    </row>
    <row r="21768" spans="1:2">
      <c r="A21768" s="102"/>
      <c r="B21768" s="102"/>
    </row>
    <row r="21769" spans="1:2">
      <c r="A21769" s="102"/>
      <c r="B21769" s="102"/>
    </row>
    <row r="21770" spans="1:2">
      <c r="A21770" s="102"/>
      <c r="B21770" s="102"/>
    </row>
    <row r="21771" spans="1:2">
      <c r="A21771" s="102"/>
      <c r="B21771" s="102"/>
    </row>
    <row r="21772" spans="1:2">
      <c r="A21772" s="102"/>
      <c r="B21772" s="102"/>
    </row>
    <row r="21773" spans="1:2">
      <c r="A21773" s="102"/>
      <c r="B21773" s="102"/>
    </row>
    <row r="21774" spans="1:2">
      <c r="A21774" s="102"/>
      <c r="B21774" s="102"/>
    </row>
    <row r="21775" spans="1:2">
      <c r="A21775" s="102"/>
      <c r="B21775" s="102"/>
    </row>
    <row r="21776" spans="1:2">
      <c r="A21776" s="102"/>
      <c r="B21776" s="102"/>
    </row>
    <row r="21777" spans="1:2">
      <c r="A21777" s="102"/>
      <c r="B21777" s="102"/>
    </row>
    <row r="21778" spans="1:2">
      <c r="A21778" s="102"/>
      <c r="B21778" s="102"/>
    </row>
    <row r="21779" spans="1:2">
      <c r="A21779" s="102"/>
      <c r="B21779" s="102"/>
    </row>
    <row r="21780" spans="1:2">
      <c r="A21780" s="102"/>
      <c r="B21780" s="102"/>
    </row>
    <row r="21781" spans="1:2">
      <c r="A21781" s="102"/>
      <c r="B21781" s="102"/>
    </row>
    <row r="21782" spans="1:2">
      <c r="A21782" s="102"/>
      <c r="B21782" s="102"/>
    </row>
    <row r="21783" spans="1:2">
      <c r="A21783" s="102"/>
      <c r="B21783" s="102"/>
    </row>
    <row r="21784" spans="1:2">
      <c r="A21784" s="102"/>
      <c r="B21784" s="102"/>
    </row>
    <row r="21785" spans="1:2">
      <c r="A21785" s="102"/>
      <c r="B21785" s="102"/>
    </row>
    <row r="21786" spans="1:2">
      <c r="A21786" s="102"/>
      <c r="B21786" s="102"/>
    </row>
    <row r="21787" spans="1:2">
      <c r="A21787" s="102"/>
      <c r="B21787" s="102"/>
    </row>
    <row r="21788" spans="1:2">
      <c r="A21788" s="102"/>
      <c r="B21788" s="102"/>
    </row>
    <row r="21789" spans="1:2">
      <c r="A21789" s="102"/>
      <c r="B21789" s="102"/>
    </row>
    <row r="21790" spans="1:2">
      <c r="A21790" s="102"/>
      <c r="B21790" s="102"/>
    </row>
    <row r="21791" spans="1:2">
      <c r="A21791" s="102"/>
      <c r="B21791" s="102"/>
    </row>
    <row r="21792" spans="1:2">
      <c r="A21792" s="102"/>
      <c r="B21792" s="102"/>
    </row>
    <row r="21793" spans="1:2">
      <c r="A21793" s="102"/>
      <c r="B21793" s="102"/>
    </row>
    <row r="21794" spans="1:2">
      <c r="A21794" s="102"/>
      <c r="B21794" s="102"/>
    </row>
    <row r="21795" spans="1:2">
      <c r="A21795" s="102"/>
      <c r="B21795" s="102"/>
    </row>
    <row r="21796" spans="1:2">
      <c r="A21796" s="102"/>
      <c r="B21796" s="102"/>
    </row>
    <row r="21797" spans="1:2">
      <c r="A21797" s="102"/>
      <c r="B21797" s="102"/>
    </row>
    <row r="21798" spans="1:2">
      <c r="A21798" s="102"/>
      <c r="B21798" s="102"/>
    </row>
    <row r="21799" spans="1:2">
      <c r="A21799" s="102"/>
      <c r="B21799" s="102"/>
    </row>
    <row r="21800" spans="1:2">
      <c r="A21800" s="102"/>
      <c r="B21800" s="102"/>
    </row>
    <row r="21801" spans="1:2">
      <c r="A21801" s="102"/>
      <c r="B21801" s="102"/>
    </row>
    <row r="21802" spans="1:2">
      <c r="A21802" s="102"/>
      <c r="B21802" s="102"/>
    </row>
    <row r="21803" spans="1:2">
      <c r="A21803" s="102"/>
      <c r="B21803" s="102"/>
    </row>
    <row r="21804" spans="1:2">
      <c r="A21804" s="102"/>
      <c r="B21804" s="102"/>
    </row>
    <row r="21805" spans="1:2">
      <c r="A21805" s="102"/>
      <c r="B21805" s="102"/>
    </row>
    <row r="21806" spans="1:2">
      <c r="A21806" s="102"/>
      <c r="B21806" s="102"/>
    </row>
    <row r="21807" spans="1:2">
      <c r="A21807" s="102"/>
      <c r="B21807" s="102"/>
    </row>
    <row r="21808" spans="1:2">
      <c r="A21808" s="102"/>
      <c r="B21808" s="102"/>
    </row>
    <row r="21809" spans="1:2">
      <c r="A21809" s="102"/>
      <c r="B21809" s="102"/>
    </row>
    <row r="21810" spans="1:2">
      <c r="A21810" s="102"/>
      <c r="B21810" s="102"/>
    </row>
    <row r="21811" spans="1:2">
      <c r="A21811" s="102"/>
      <c r="B21811" s="102"/>
    </row>
    <row r="21812" spans="1:2">
      <c r="A21812" s="102"/>
      <c r="B21812" s="102"/>
    </row>
    <row r="21813" spans="1:2">
      <c r="A21813" s="102"/>
      <c r="B21813" s="102"/>
    </row>
    <row r="21814" spans="1:2">
      <c r="A21814" s="102"/>
      <c r="B21814" s="102"/>
    </row>
    <row r="21815" spans="1:2">
      <c r="A21815" s="102"/>
      <c r="B21815" s="102"/>
    </row>
    <row r="21816" spans="1:2">
      <c r="A21816" s="102"/>
      <c r="B21816" s="102"/>
    </row>
    <row r="21817" spans="1:2">
      <c r="A21817" s="102"/>
      <c r="B21817" s="102"/>
    </row>
    <row r="21818" spans="1:2">
      <c r="A21818" s="102"/>
      <c r="B21818" s="102"/>
    </row>
    <row r="21819" spans="1:2">
      <c r="A21819" s="102"/>
      <c r="B21819" s="102"/>
    </row>
    <row r="21820" spans="1:2">
      <c r="A21820" s="102"/>
      <c r="B21820" s="102"/>
    </row>
    <row r="21821" spans="1:2">
      <c r="A21821" s="102"/>
      <c r="B21821" s="102"/>
    </row>
    <row r="21822" spans="1:2">
      <c r="A21822" s="102"/>
      <c r="B21822" s="102"/>
    </row>
    <row r="21823" spans="1:2">
      <c r="A21823" s="102"/>
      <c r="B21823" s="102"/>
    </row>
    <row r="21824" spans="1:2">
      <c r="A21824" s="102"/>
      <c r="B21824" s="102"/>
    </row>
    <row r="21825" spans="1:2">
      <c r="A21825" s="102"/>
      <c r="B21825" s="102"/>
    </row>
    <row r="21826" spans="1:2">
      <c r="A21826" s="102"/>
      <c r="B21826" s="102"/>
    </row>
    <row r="21827" spans="1:2">
      <c r="A21827" s="102"/>
      <c r="B21827" s="102"/>
    </row>
    <row r="21828" spans="1:2">
      <c r="A21828" s="102"/>
      <c r="B21828" s="102"/>
    </row>
    <row r="21829" spans="1:2">
      <c r="A21829" s="102"/>
      <c r="B21829" s="102"/>
    </row>
    <row r="21830" spans="1:2">
      <c r="A21830" s="102"/>
      <c r="B21830" s="102"/>
    </row>
    <row r="21831" spans="1:2">
      <c r="A21831" s="102"/>
      <c r="B21831" s="102"/>
    </row>
    <row r="21832" spans="1:2">
      <c r="A21832" s="102"/>
      <c r="B21832" s="102"/>
    </row>
    <row r="21833" spans="1:2">
      <c r="A21833" s="102"/>
      <c r="B21833" s="102"/>
    </row>
    <row r="21834" spans="1:2">
      <c r="A21834" s="102"/>
      <c r="B21834" s="102"/>
    </row>
    <row r="21835" spans="1:2">
      <c r="A21835" s="102"/>
      <c r="B21835" s="102"/>
    </row>
    <row r="21836" spans="1:2">
      <c r="A21836" s="102"/>
      <c r="B21836" s="102"/>
    </row>
    <row r="21837" spans="1:2">
      <c r="A21837" s="102"/>
      <c r="B21837" s="102"/>
    </row>
    <row r="21838" spans="1:2">
      <c r="A21838" s="102"/>
      <c r="B21838" s="102"/>
    </row>
    <row r="21839" spans="1:2">
      <c r="A21839" s="102"/>
      <c r="B21839" s="102"/>
    </row>
    <row r="21840" spans="1:2">
      <c r="A21840" s="102"/>
      <c r="B21840" s="102"/>
    </row>
    <row r="21841" spans="1:2">
      <c r="A21841" s="102"/>
      <c r="B21841" s="102"/>
    </row>
    <row r="21842" spans="1:2">
      <c r="A21842" s="102"/>
      <c r="B21842" s="102"/>
    </row>
    <row r="21843" spans="1:2">
      <c r="A21843" s="102"/>
      <c r="B21843" s="102"/>
    </row>
    <row r="21844" spans="1:2">
      <c r="A21844" s="102"/>
      <c r="B21844" s="102"/>
    </row>
    <row r="21845" spans="1:2">
      <c r="A21845" s="102"/>
      <c r="B21845" s="102"/>
    </row>
    <row r="21846" spans="1:2">
      <c r="A21846" s="102"/>
      <c r="B21846" s="102"/>
    </row>
    <row r="21847" spans="1:2">
      <c r="A21847" s="102"/>
      <c r="B21847" s="102"/>
    </row>
    <row r="21848" spans="1:2">
      <c r="A21848" s="102"/>
      <c r="B21848" s="102"/>
    </row>
    <row r="21849" spans="1:2">
      <c r="A21849" s="102"/>
      <c r="B21849" s="102"/>
    </row>
    <row r="21850" spans="1:2">
      <c r="A21850" s="102"/>
      <c r="B21850" s="102"/>
    </row>
    <row r="21851" spans="1:2">
      <c r="A21851" s="102"/>
      <c r="B21851" s="102"/>
    </row>
    <row r="21852" spans="1:2">
      <c r="A21852" s="102"/>
      <c r="B21852" s="102"/>
    </row>
    <row r="21853" spans="1:2">
      <c r="A21853" s="102"/>
      <c r="B21853" s="102"/>
    </row>
    <row r="21854" spans="1:2">
      <c r="A21854" s="102"/>
      <c r="B21854" s="102"/>
    </row>
    <row r="21855" spans="1:2">
      <c r="A21855" s="102"/>
      <c r="B21855" s="102"/>
    </row>
    <row r="21856" spans="1:2">
      <c r="A21856" s="102"/>
      <c r="B21856" s="102"/>
    </row>
    <row r="21857" spans="1:2">
      <c r="A21857" s="102"/>
      <c r="B21857" s="102"/>
    </row>
    <row r="21858" spans="1:2">
      <c r="A21858" s="102"/>
      <c r="B21858" s="102"/>
    </row>
    <row r="21859" spans="1:2">
      <c r="A21859" s="102"/>
      <c r="B21859" s="102"/>
    </row>
    <row r="21860" spans="1:2">
      <c r="A21860" s="102"/>
      <c r="B21860" s="102"/>
    </row>
    <row r="21861" spans="1:2">
      <c r="A21861" s="102"/>
      <c r="B21861" s="102"/>
    </row>
    <row r="21862" spans="1:2">
      <c r="A21862" s="102"/>
      <c r="B21862" s="102"/>
    </row>
    <row r="21863" spans="1:2">
      <c r="A21863" s="102"/>
      <c r="B21863" s="102"/>
    </row>
    <row r="21864" spans="1:2">
      <c r="A21864" s="102"/>
      <c r="B21864" s="102"/>
    </row>
    <row r="21865" spans="1:2">
      <c r="A21865" s="102"/>
      <c r="B21865" s="102"/>
    </row>
    <row r="21866" spans="1:2">
      <c r="A21866" s="102"/>
      <c r="B21866" s="102"/>
    </row>
    <row r="21867" spans="1:2">
      <c r="A21867" s="102"/>
      <c r="B21867" s="102"/>
    </row>
    <row r="21868" spans="1:2">
      <c r="A21868" s="102"/>
      <c r="B21868" s="102"/>
    </row>
    <row r="21869" spans="1:2">
      <c r="A21869" s="102"/>
      <c r="B21869" s="102"/>
    </row>
    <row r="21870" spans="1:2">
      <c r="A21870" s="102"/>
      <c r="B21870" s="102"/>
    </row>
    <row r="21871" spans="1:2">
      <c r="A21871" s="102"/>
      <c r="B21871" s="102"/>
    </row>
    <row r="21872" spans="1:2">
      <c r="A21872" s="102"/>
      <c r="B21872" s="102"/>
    </row>
    <row r="21873" spans="1:2">
      <c r="A21873" s="102"/>
      <c r="B21873" s="102"/>
    </row>
    <row r="21874" spans="1:2">
      <c r="A21874" s="102"/>
      <c r="B21874" s="102"/>
    </row>
    <row r="21875" spans="1:2">
      <c r="A21875" s="102"/>
      <c r="B21875" s="102"/>
    </row>
    <row r="21876" spans="1:2">
      <c r="A21876" s="102"/>
      <c r="B21876" s="102"/>
    </row>
    <row r="21877" spans="1:2">
      <c r="A21877" s="102"/>
      <c r="B21877" s="102"/>
    </row>
    <row r="21878" spans="1:2">
      <c r="A21878" s="102"/>
      <c r="B21878" s="102"/>
    </row>
    <row r="21879" spans="1:2">
      <c r="A21879" s="102"/>
      <c r="B21879" s="102"/>
    </row>
    <row r="21880" spans="1:2">
      <c r="A21880" s="102"/>
      <c r="B21880" s="102"/>
    </row>
    <row r="21881" spans="1:2">
      <c r="A21881" s="102"/>
      <c r="B21881" s="102"/>
    </row>
    <row r="21882" spans="1:2">
      <c r="A21882" s="102"/>
      <c r="B21882" s="102"/>
    </row>
    <row r="21883" spans="1:2">
      <c r="A21883" s="102"/>
      <c r="B21883" s="102"/>
    </row>
    <row r="21884" spans="1:2">
      <c r="A21884" s="102"/>
      <c r="B21884" s="102"/>
    </row>
    <row r="21885" spans="1:2">
      <c r="A21885" s="102"/>
      <c r="B21885" s="102"/>
    </row>
    <row r="21886" spans="1:2">
      <c r="A21886" s="102"/>
      <c r="B21886" s="102"/>
    </row>
    <row r="21887" spans="1:2">
      <c r="A21887" s="102"/>
      <c r="B21887" s="102"/>
    </row>
    <row r="21888" spans="1:2">
      <c r="A21888" s="102"/>
      <c r="B21888" s="102"/>
    </row>
    <row r="21889" spans="1:2">
      <c r="A21889" s="102"/>
      <c r="B21889" s="102"/>
    </row>
    <row r="21890" spans="1:2">
      <c r="A21890" s="102"/>
      <c r="B21890" s="102"/>
    </row>
    <row r="21891" spans="1:2">
      <c r="A21891" s="102"/>
      <c r="B21891" s="102"/>
    </row>
    <row r="21892" spans="1:2">
      <c r="A21892" s="102"/>
      <c r="B21892" s="102"/>
    </row>
    <row r="21893" spans="1:2">
      <c r="A21893" s="102"/>
      <c r="B21893" s="102"/>
    </row>
    <row r="21894" spans="1:2">
      <c r="A21894" s="102"/>
      <c r="B21894" s="102"/>
    </row>
    <row r="21895" spans="1:2">
      <c r="A21895" s="102"/>
      <c r="B21895" s="102"/>
    </row>
    <row r="21896" spans="1:2">
      <c r="A21896" s="102"/>
      <c r="B21896" s="102"/>
    </row>
    <row r="21897" spans="1:2">
      <c r="A21897" s="102"/>
      <c r="B21897" s="102"/>
    </row>
    <row r="21898" spans="1:2">
      <c r="A21898" s="102"/>
      <c r="B21898" s="102"/>
    </row>
    <row r="21899" spans="1:2">
      <c r="A21899" s="102"/>
      <c r="B21899" s="102"/>
    </row>
    <row r="21900" spans="1:2">
      <c r="A21900" s="102"/>
      <c r="B21900" s="102"/>
    </row>
    <row r="21901" spans="1:2">
      <c r="A21901" s="102"/>
      <c r="B21901" s="102"/>
    </row>
    <row r="21902" spans="1:2">
      <c r="A21902" s="102"/>
      <c r="B21902" s="102"/>
    </row>
    <row r="21903" spans="1:2">
      <c r="A21903" s="102"/>
      <c r="B21903" s="102"/>
    </row>
    <row r="21904" spans="1:2">
      <c r="A21904" s="102"/>
      <c r="B21904" s="102"/>
    </row>
    <row r="21905" spans="1:2">
      <c r="A21905" s="102"/>
      <c r="B21905" s="102"/>
    </row>
    <row r="21906" spans="1:2">
      <c r="A21906" s="102"/>
      <c r="B21906" s="102"/>
    </row>
    <row r="21907" spans="1:2">
      <c r="A21907" s="102"/>
      <c r="B21907" s="102"/>
    </row>
    <row r="21908" spans="1:2">
      <c r="A21908" s="102"/>
      <c r="B21908" s="102"/>
    </row>
    <row r="21909" spans="1:2">
      <c r="A21909" s="102"/>
      <c r="B21909" s="102"/>
    </row>
    <row r="21910" spans="1:2">
      <c r="A21910" s="102"/>
      <c r="B21910" s="102"/>
    </row>
    <row r="21911" spans="1:2">
      <c r="A21911" s="102"/>
      <c r="B21911" s="102"/>
    </row>
    <row r="21912" spans="1:2">
      <c r="A21912" s="102"/>
      <c r="B21912" s="102"/>
    </row>
    <row r="21913" spans="1:2">
      <c r="A21913" s="102"/>
      <c r="B21913" s="102"/>
    </row>
    <row r="21914" spans="1:2">
      <c r="A21914" s="102"/>
      <c r="B21914" s="102"/>
    </row>
    <row r="21915" spans="1:2">
      <c r="A21915" s="102"/>
      <c r="B21915" s="102"/>
    </row>
    <row r="21916" spans="1:2">
      <c r="A21916" s="102"/>
      <c r="B21916" s="102"/>
    </row>
    <row r="21917" spans="1:2">
      <c r="A21917" s="102"/>
      <c r="B21917" s="102"/>
    </row>
    <row r="21918" spans="1:2">
      <c r="A21918" s="102"/>
      <c r="B21918" s="102"/>
    </row>
    <row r="21919" spans="1:2">
      <c r="A21919" s="102"/>
      <c r="B21919" s="102"/>
    </row>
    <row r="21920" spans="1:2">
      <c r="A21920" s="102"/>
      <c r="B21920" s="102"/>
    </row>
    <row r="21921" spans="1:2">
      <c r="A21921" s="102"/>
      <c r="B21921" s="102"/>
    </row>
    <row r="21922" spans="1:2">
      <c r="A21922" s="102"/>
      <c r="B21922" s="102"/>
    </row>
    <row r="21923" spans="1:2">
      <c r="A21923" s="102"/>
      <c r="B21923" s="102"/>
    </row>
    <row r="21924" spans="1:2">
      <c r="A21924" s="102"/>
      <c r="B21924" s="102"/>
    </row>
    <row r="21925" spans="1:2">
      <c r="A21925" s="102"/>
      <c r="B21925" s="102"/>
    </row>
    <row r="21926" spans="1:2">
      <c r="A21926" s="102"/>
      <c r="B21926" s="102"/>
    </row>
    <row r="21927" spans="1:2">
      <c r="A21927" s="102"/>
      <c r="B21927" s="102"/>
    </row>
    <row r="21928" spans="1:2">
      <c r="A21928" s="102"/>
      <c r="B21928" s="102"/>
    </row>
    <row r="21929" spans="1:2">
      <c r="A21929" s="102"/>
      <c r="B21929" s="102"/>
    </row>
    <row r="21930" spans="1:2">
      <c r="A21930" s="102"/>
      <c r="B21930" s="102"/>
    </row>
    <row r="21931" spans="1:2">
      <c r="A21931" s="102"/>
      <c r="B21931" s="102"/>
    </row>
    <row r="21932" spans="1:2">
      <c r="A21932" s="102"/>
      <c r="B21932" s="102"/>
    </row>
    <row r="21933" spans="1:2">
      <c r="A21933" s="102"/>
      <c r="B21933" s="102"/>
    </row>
    <row r="21934" spans="1:2">
      <c r="A21934" s="102"/>
      <c r="B21934" s="102"/>
    </row>
    <row r="21935" spans="1:2">
      <c r="A21935" s="102"/>
      <c r="B21935" s="102"/>
    </row>
    <row r="21936" spans="1:2">
      <c r="A21936" s="102"/>
      <c r="B21936" s="102"/>
    </row>
    <row r="21937" spans="1:2">
      <c r="A21937" s="102"/>
      <c r="B21937" s="102"/>
    </row>
    <row r="21938" spans="1:2">
      <c r="A21938" s="102"/>
      <c r="B21938" s="102"/>
    </row>
    <row r="21939" spans="1:2">
      <c r="A21939" s="102"/>
      <c r="B21939" s="102"/>
    </row>
    <row r="21940" spans="1:2">
      <c r="A21940" s="102"/>
      <c r="B21940" s="102"/>
    </row>
    <row r="21941" spans="1:2">
      <c r="A21941" s="102"/>
      <c r="B21941" s="102"/>
    </row>
    <row r="21942" spans="1:2">
      <c r="A21942" s="102"/>
      <c r="B21942" s="102"/>
    </row>
    <row r="21943" spans="1:2">
      <c r="A21943" s="102"/>
      <c r="B21943" s="102"/>
    </row>
    <row r="21944" spans="1:2">
      <c r="A21944" s="102"/>
      <c r="B21944" s="102"/>
    </row>
    <row r="21945" spans="1:2">
      <c r="A21945" s="102"/>
      <c r="B21945" s="102"/>
    </row>
    <row r="21946" spans="1:2">
      <c r="A21946" s="102"/>
      <c r="B21946" s="102"/>
    </row>
    <row r="21947" spans="1:2">
      <c r="A21947" s="102"/>
      <c r="B21947" s="102"/>
    </row>
    <row r="21948" spans="1:2">
      <c r="A21948" s="102"/>
      <c r="B21948" s="102"/>
    </row>
    <row r="21949" spans="1:2">
      <c r="A21949" s="102"/>
      <c r="B21949" s="102"/>
    </row>
    <row r="21950" spans="1:2">
      <c r="A21950" s="102"/>
      <c r="B21950" s="102"/>
    </row>
    <row r="21951" spans="1:2">
      <c r="A21951" s="102"/>
      <c r="B21951" s="102"/>
    </row>
    <row r="21952" spans="1:2">
      <c r="A21952" s="102"/>
      <c r="B21952" s="102"/>
    </row>
    <row r="21953" spans="1:2">
      <c r="A21953" s="102"/>
      <c r="B21953" s="102"/>
    </row>
    <row r="21954" spans="1:2">
      <c r="A21954" s="102"/>
      <c r="B21954" s="102"/>
    </row>
    <row r="21955" spans="1:2">
      <c r="A21955" s="102"/>
      <c r="B21955" s="102"/>
    </row>
    <row r="21956" spans="1:2">
      <c r="A21956" s="102"/>
      <c r="B21956" s="102"/>
    </row>
    <row r="21957" spans="1:2">
      <c r="A21957" s="102"/>
      <c r="B21957" s="102"/>
    </row>
    <row r="21958" spans="1:2">
      <c r="A21958" s="102"/>
      <c r="B21958" s="102"/>
    </row>
    <row r="21959" spans="1:2">
      <c r="A21959" s="102"/>
      <c r="B21959" s="102"/>
    </row>
    <row r="21960" spans="1:2">
      <c r="A21960" s="102"/>
      <c r="B21960" s="102"/>
    </row>
    <row r="21961" spans="1:2">
      <c r="A21961" s="102"/>
      <c r="B21961" s="102"/>
    </row>
    <row r="21962" spans="1:2">
      <c r="A21962" s="102"/>
      <c r="B21962" s="102"/>
    </row>
    <row r="21963" spans="1:2">
      <c r="A21963" s="102"/>
      <c r="B21963" s="102"/>
    </row>
    <row r="21964" spans="1:2">
      <c r="A21964" s="102"/>
      <c r="B21964" s="102"/>
    </row>
    <row r="21965" spans="1:2">
      <c r="A21965" s="102"/>
      <c r="B21965" s="102"/>
    </row>
    <row r="21966" spans="1:2">
      <c r="A21966" s="102"/>
      <c r="B21966" s="102"/>
    </row>
    <row r="21967" spans="1:2">
      <c r="A21967" s="102"/>
      <c r="B21967" s="102"/>
    </row>
    <row r="21968" spans="1:2">
      <c r="A21968" s="102"/>
      <c r="B21968" s="102"/>
    </row>
    <row r="21969" spans="1:2">
      <c r="A21969" s="102"/>
      <c r="B21969" s="102"/>
    </row>
    <row r="21970" spans="1:2">
      <c r="A21970" s="102"/>
      <c r="B21970" s="102"/>
    </row>
    <row r="21971" spans="1:2">
      <c r="A21971" s="102"/>
      <c r="B21971" s="102"/>
    </row>
    <row r="21972" spans="1:2">
      <c r="A21972" s="102"/>
      <c r="B21972" s="102"/>
    </row>
    <row r="21973" spans="1:2">
      <c r="A21973" s="102"/>
      <c r="B21973" s="102"/>
    </row>
    <row r="21974" spans="1:2">
      <c r="A21974" s="102"/>
      <c r="B21974" s="102"/>
    </row>
    <row r="21975" spans="1:2">
      <c r="A21975" s="102"/>
      <c r="B21975" s="102"/>
    </row>
    <row r="21976" spans="1:2">
      <c r="A21976" s="102"/>
      <c r="B21976" s="102"/>
    </row>
    <row r="21977" spans="1:2">
      <c r="A21977" s="102"/>
      <c r="B21977" s="102"/>
    </row>
    <row r="21978" spans="1:2">
      <c r="A21978" s="102"/>
      <c r="B21978" s="102"/>
    </row>
    <row r="21979" spans="1:2">
      <c r="A21979" s="102"/>
      <c r="B21979" s="102"/>
    </row>
    <row r="21980" spans="1:2">
      <c r="A21980" s="102"/>
      <c r="B21980" s="102"/>
    </row>
    <row r="21981" spans="1:2">
      <c r="A21981" s="102"/>
      <c r="B21981" s="102"/>
    </row>
    <row r="21982" spans="1:2">
      <c r="A21982" s="102"/>
      <c r="B21982" s="102"/>
    </row>
    <row r="21983" spans="1:2">
      <c r="A21983" s="102"/>
      <c r="B21983" s="102"/>
    </row>
    <row r="21984" spans="1:2">
      <c r="A21984" s="102"/>
      <c r="B21984" s="102"/>
    </row>
    <row r="21985" spans="1:2">
      <c r="A21985" s="102"/>
      <c r="B21985" s="102"/>
    </row>
    <row r="21986" spans="1:2">
      <c r="A21986" s="102"/>
      <c r="B21986" s="102"/>
    </row>
    <row r="21987" spans="1:2">
      <c r="A21987" s="102"/>
      <c r="B21987" s="102"/>
    </row>
    <row r="21988" spans="1:2">
      <c r="A21988" s="102"/>
      <c r="B21988" s="102"/>
    </row>
    <row r="21989" spans="1:2">
      <c r="A21989" s="102"/>
      <c r="B21989" s="102"/>
    </row>
    <row r="21990" spans="1:2">
      <c r="A21990" s="102"/>
      <c r="B21990" s="102"/>
    </row>
    <row r="21991" spans="1:2">
      <c r="A21991" s="102"/>
      <c r="B21991" s="102"/>
    </row>
    <row r="21992" spans="1:2">
      <c r="A21992" s="102"/>
      <c r="B21992" s="102"/>
    </row>
    <row r="21993" spans="1:2">
      <c r="A21993" s="102"/>
      <c r="B21993" s="102"/>
    </row>
    <row r="21994" spans="1:2">
      <c r="A21994" s="102"/>
      <c r="B21994" s="102"/>
    </row>
    <row r="21995" spans="1:2">
      <c r="A21995" s="102"/>
      <c r="B21995" s="102"/>
    </row>
    <row r="21996" spans="1:2">
      <c r="A21996" s="102"/>
      <c r="B21996" s="102"/>
    </row>
    <row r="21997" spans="1:2">
      <c r="A21997" s="102"/>
      <c r="B21997" s="102"/>
    </row>
    <row r="21998" spans="1:2">
      <c r="A21998" s="102"/>
      <c r="B21998" s="102"/>
    </row>
    <row r="21999" spans="1:2">
      <c r="A21999" s="102"/>
      <c r="B21999" s="102"/>
    </row>
    <row r="22000" spans="1:2">
      <c r="A22000" s="102"/>
      <c r="B22000" s="102"/>
    </row>
    <row r="22001" spans="1:2">
      <c r="A22001" s="102"/>
      <c r="B22001" s="102"/>
    </row>
    <row r="22002" spans="1:2">
      <c r="A22002" s="102"/>
      <c r="B22002" s="102"/>
    </row>
    <row r="22003" spans="1:2">
      <c r="A22003" s="102"/>
      <c r="B22003" s="102"/>
    </row>
    <row r="22004" spans="1:2">
      <c r="A22004" s="102"/>
      <c r="B22004" s="102"/>
    </row>
    <row r="22005" spans="1:2">
      <c r="A22005" s="102"/>
      <c r="B22005" s="102"/>
    </row>
    <row r="22006" spans="1:2">
      <c r="A22006" s="102"/>
      <c r="B22006" s="102"/>
    </row>
    <row r="22007" spans="1:2">
      <c r="A22007" s="102"/>
      <c r="B22007" s="102"/>
    </row>
    <row r="22008" spans="1:2">
      <c r="A22008" s="102"/>
      <c r="B22008" s="102"/>
    </row>
    <row r="22009" spans="1:2">
      <c r="A22009" s="102"/>
      <c r="B22009" s="102"/>
    </row>
    <row r="22010" spans="1:2">
      <c r="A22010" s="102"/>
      <c r="B22010" s="102"/>
    </row>
    <row r="22011" spans="1:2">
      <c r="A22011" s="102"/>
      <c r="B22011" s="102"/>
    </row>
    <row r="22012" spans="1:2">
      <c r="A22012" s="102"/>
      <c r="B22012" s="102"/>
    </row>
    <row r="22013" spans="1:2">
      <c r="A22013" s="102"/>
      <c r="B22013" s="102"/>
    </row>
    <row r="22014" spans="1:2">
      <c r="A22014" s="102"/>
      <c r="B22014" s="102"/>
    </row>
    <row r="22015" spans="1:2">
      <c r="A22015" s="102"/>
      <c r="B22015" s="102"/>
    </row>
    <row r="22016" spans="1:2">
      <c r="A22016" s="102"/>
      <c r="B22016" s="102"/>
    </row>
    <row r="22017" spans="1:2">
      <c r="A22017" s="102"/>
      <c r="B22017" s="102"/>
    </row>
    <row r="22018" spans="1:2">
      <c r="A22018" s="102"/>
      <c r="B22018" s="102"/>
    </row>
    <row r="22019" spans="1:2">
      <c r="A22019" s="102"/>
      <c r="B22019" s="102"/>
    </row>
    <row r="22020" spans="1:2">
      <c r="A22020" s="102"/>
      <c r="B22020" s="102"/>
    </row>
    <row r="22021" spans="1:2">
      <c r="A22021" s="102"/>
      <c r="B22021" s="102"/>
    </row>
    <row r="22022" spans="1:2">
      <c r="A22022" s="102"/>
      <c r="B22022" s="102"/>
    </row>
    <row r="22023" spans="1:2">
      <c r="A22023" s="102"/>
      <c r="B22023" s="102"/>
    </row>
    <row r="22024" spans="1:2">
      <c r="A22024" s="102"/>
      <c r="B22024" s="102"/>
    </row>
    <row r="22025" spans="1:2">
      <c r="A22025" s="102"/>
      <c r="B22025" s="102"/>
    </row>
    <row r="22026" spans="1:2">
      <c r="A22026" s="102"/>
      <c r="B22026" s="102"/>
    </row>
    <row r="22027" spans="1:2">
      <c r="A22027" s="102"/>
      <c r="B22027" s="102"/>
    </row>
    <row r="22028" spans="1:2">
      <c r="A22028" s="102"/>
      <c r="B22028" s="102"/>
    </row>
    <row r="22029" spans="1:2">
      <c r="A22029" s="102"/>
      <c r="B22029" s="102"/>
    </row>
    <row r="22030" spans="1:2">
      <c r="A22030" s="102"/>
      <c r="B22030" s="102"/>
    </row>
    <row r="22031" spans="1:2">
      <c r="A22031" s="102"/>
      <c r="B22031" s="102"/>
    </row>
    <row r="22032" spans="1:2">
      <c r="A22032" s="102"/>
      <c r="B22032" s="102"/>
    </row>
    <row r="22033" spans="1:2">
      <c r="A22033" s="102"/>
      <c r="B22033" s="102"/>
    </row>
    <row r="22034" spans="1:2">
      <c r="A22034" s="102"/>
      <c r="B22034" s="102"/>
    </row>
    <row r="22035" spans="1:2">
      <c r="A22035" s="102"/>
      <c r="B22035" s="102"/>
    </row>
    <row r="22036" spans="1:2">
      <c r="A22036" s="102"/>
      <c r="B22036" s="102"/>
    </row>
    <row r="22037" spans="1:2">
      <c r="A22037" s="102"/>
      <c r="B22037" s="102"/>
    </row>
    <row r="22038" spans="1:2">
      <c r="A22038" s="102"/>
      <c r="B22038" s="102"/>
    </row>
    <row r="22039" spans="1:2">
      <c r="A22039" s="102"/>
      <c r="B22039" s="102"/>
    </row>
    <row r="22040" spans="1:2">
      <c r="A22040" s="102"/>
      <c r="B22040" s="102"/>
    </row>
    <row r="22041" spans="1:2">
      <c r="A22041" s="102"/>
      <c r="B22041" s="102"/>
    </row>
    <row r="22042" spans="1:2">
      <c r="A22042" s="102"/>
      <c r="B22042" s="102"/>
    </row>
    <row r="22043" spans="1:2">
      <c r="A22043" s="102"/>
      <c r="B22043" s="102"/>
    </row>
    <row r="22044" spans="1:2">
      <c r="A22044" s="102"/>
      <c r="B22044" s="102"/>
    </row>
    <row r="22045" spans="1:2">
      <c r="A22045" s="102"/>
      <c r="B22045" s="102"/>
    </row>
    <row r="22046" spans="1:2">
      <c r="A22046" s="102"/>
      <c r="B22046" s="102"/>
    </row>
    <row r="22047" spans="1:2">
      <c r="A22047" s="102"/>
      <c r="B22047" s="102"/>
    </row>
    <row r="22048" spans="1:2">
      <c r="A22048" s="102"/>
      <c r="B22048" s="102"/>
    </row>
    <row r="22049" spans="1:2">
      <c r="A22049" s="102"/>
      <c r="B22049" s="102"/>
    </row>
    <row r="22050" spans="1:2">
      <c r="A22050" s="102"/>
      <c r="B22050" s="102"/>
    </row>
    <row r="22051" spans="1:2">
      <c r="A22051" s="102"/>
      <c r="B22051" s="102"/>
    </row>
    <row r="22052" spans="1:2">
      <c r="A22052" s="102"/>
      <c r="B22052" s="102"/>
    </row>
    <row r="22053" spans="1:2">
      <c r="A22053" s="102"/>
      <c r="B22053" s="102"/>
    </row>
    <row r="22054" spans="1:2">
      <c r="A22054" s="102"/>
      <c r="B22054" s="102"/>
    </row>
    <row r="22055" spans="1:2">
      <c r="A22055" s="102"/>
      <c r="B22055" s="102"/>
    </row>
    <row r="22056" spans="1:2">
      <c r="A22056" s="102"/>
      <c r="B22056" s="102"/>
    </row>
    <row r="22057" spans="1:2">
      <c r="A22057" s="102"/>
      <c r="B22057" s="102"/>
    </row>
    <row r="22058" spans="1:2">
      <c r="A22058" s="102"/>
      <c r="B22058" s="102"/>
    </row>
    <row r="22059" spans="1:2">
      <c r="A22059" s="102"/>
      <c r="B22059" s="102"/>
    </row>
    <row r="22060" spans="1:2">
      <c r="A22060" s="102"/>
      <c r="B22060" s="102"/>
    </row>
    <row r="22061" spans="1:2">
      <c r="A22061" s="102"/>
      <c r="B22061" s="102"/>
    </row>
    <row r="22062" spans="1:2">
      <c r="A22062" s="102"/>
      <c r="B22062" s="102"/>
    </row>
    <row r="22063" spans="1:2">
      <c r="A22063" s="102"/>
      <c r="B22063" s="102"/>
    </row>
    <row r="22064" spans="1:2">
      <c r="A22064" s="102"/>
      <c r="B22064" s="102"/>
    </row>
    <row r="22065" spans="1:2">
      <c r="A22065" s="102"/>
      <c r="B22065" s="102"/>
    </row>
    <row r="22066" spans="1:2">
      <c r="A22066" s="102"/>
      <c r="B22066" s="102"/>
    </row>
    <row r="22067" spans="1:2">
      <c r="A22067" s="102"/>
      <c r="B22067" s="102"/>
    </row>
    <row r="22068" spans="1:2">
      <c r="A22068" s="102"/>
      <c r="B22068" s="102"/>
    </row>
    <row r="22069" spans="1:2">
      <c r="A22069" s="102"/>
      <c r="B22069" s="102"/>
    </row>
    <row r="22070" spans="1:2">
      <c r="A22070" s="102"/>
      <c r="B22070" s="102"/>
    </row>
    <row r="22071" spans="1:2">
      <c r="A22071" s="102"/>
      <c r="B22071" s="102"/>
    </row>
    <row r="22072" spans="1:2">
      <c r="A22072" s="102"/>
      <c r="B22072" s="102"/>
    </row>
    <row r="22073" spans="1:2">
      <c r="A22073" s="102"/>
      <c r="B22073" s="102"/>
    </row>
    <row r="22074" spans="1:2">
      <c r="A22074" s="102"/>
      <c r="B22074" s="102"/>
    </row>
    <row r="22075" spans="1:2">
      <c r="A22075" s="102"/>
      <c r="B22075" s="102"/>
    </row>
    <row r="22076" spans="1:2">
      <c r="A22076" s="102"/>
      <c r="B22076" s="102"/>
    </row>
    <row r="22077" spans="1:2">
      <c r="A22077" s="102"/>
      <c r="B22077" s="102"/>
    </row>
    <row r="22078" spans="1:2">
      <c r="A22078" s="102"/>
      <c r="B22078" s="102"/>
    </row>
    <row r="22079" spans="1:2">
      <c r="A22079" s="102"/>
      <c r="B22079" s="102"/>
    </row>
    <row r="22080" spans="1:2">
      <c r="A22080" s="102"/>
      <c r="B22080" s="102"/>
    </row>
    <row r="22081" spans="1:2">
      <c r="A22081" s="102"/>
      <c r="B22081" s="102"/>
    </row>
    <row r="22082" spans="1:2">
      <c r="A22082" s="102"/>
      <c r="B22082" s="102"/>
    </row>
    <row r="22083" spans="1:2">
      <c r="A22083" s="102"/>
      <c r="B22083" s="102"/>
    </row>
    <row r="22084" spans="1:2">
      <c r="A22084" s="102"/>
      <c r="B22084" s="102"/>
    </row>
    <row r="22085" spans="1:2">
      <c r="A22085" s="102"/>
      <c r="B22085" s="102"/>
    </row>
    <row r="22086" spans="1:2">
      <c r="A22086" s="102"/>
      <c r="B22086" s="102"/>
    </row>
    <row r="22087" spans="1:2">
      <c r="A22087" s="102"/>
      <c r="B22087" s="102"/>
    </row>
    <row r="22088" spans="1:2">
      <c r="A22088" s="102"/>
      <c r="B22088" s="102"/>
    </row>
    <row r="22089" spans="1:2">
      <c r="A22089" s="102"/>
      <c r="B22089" s="102"/>
    </row>
    <row r="22090" spans="1:2">
      <c r="A22090" s="102"/>
      <c r="B22090" s="102"/>
    </row>
    <row r="22091" spans="1:2">
      <c r="A22091" s="102"/>
      <c r="B22091" s="102"/>
    </row>
    <row r="22092" spans="1:2">
      <c r="A22092" s="102"/>
      <c r="B22092" s="102"/>
    </row>
    <row r="22093" spans="1:2">
      <c r="A22093" s="102"/>
      <c r="B22093" s="102"/>
    </row>
    <row r="22094" spans="1:2">
      <c r="A22094" s="102"/>
      <c r="B22094" s="102"/>
    </row>
    <row r="22095" spans="1:2">
      <c r="A22095" s="102"/>
      <c r="B22095" s="102"/>
    </row>
    <row r="22096" spans="1:2">
      <c r="A22096" s="102"/>
      <c r="B22096" s="102"/>
    </row>
    <row r="22097" spans="1:2">
      <c r="A22097" s="102"/>
      <c r="B22097" s="102"/>
    </row>
    <row r="22098" spans="1:2">
      <c r="A22098" s="102"/>
      <c r="B22098" s="102"/>
    </row>
    <row r="22099" spans="1:2">
      <c r="A22099" s="102"/>
      <c r="B22099" s="102"/>
    </row>
    <row r="22100" spans="1:2">
      <c r="A22100" s="102"/>
      <c r="B22100" s="102"/>
    </row>
    <row r="22101" spans="1:2">
      <c r="A22101" s="102"/>
      <c r="B22101" s="102"/>
    </row>
    <row r="22102" spans="1:2">
      <c r="A22102" s="102"/>
      <c r="B22102" s="102"/>
    </row>
    <row r="22103" spans="1:2">
      <c r="A22103" s="102"/>
      <c r="B22103" s="102"/>
    </row>
    <row r="22104" spans="1:2">
      <c r="A22104" s="102"/>
      <c r="B22104" s="102"/>
    </row>
    <row r="22105" spans="1:2">
      <c r="A22105" s="102"/>
      <c r="B22105" s="102"/>
    </row>
    <row r="22106" spans="1:2">
      <c r="A22106" s="102"/>
      <c r="B22106" s="102"/>
    </row>
    <row r="22107" spans="1:2">
      <c r="A22107" s="102"/>
      <c r="B22107" s="102"/>
    </row>
    <row r="22108" spans="1:2">
      <c r="A22108" s="102"/>
      <c r="B22108" s="102"/>
    </row>
    <row r="22109" spans="1:2">
      <c r="A22109" s="102"/>
      <c r="B22109" s="102"/>
    </row>
    <row r="22110" spans="1:2">
      <c r="A22110" s="102"/>
      <c r="B22110" s="102"/>
    </row>
    <row r="22111" spans="1:2">
      <c r="A22111" s="102"/>
      <c r="B22111" s="102"/>
    </row>
    <row r="22112" spans="1:2">
      <c r="A22112" s="102"/>
      <c r="B22112" s="102"/>
    </row>
    <row r="22113" spans="1:2">
      <c r="A22113" s="102"/>
      <c r="B22113" s="102"/>
    </row>
    <row r="22114" spans="1:2">
      <c r="A22114" s="102"/>
      <c r="B22114" s="102"/>
    </row>
    <row r="22115" spans="1:2">
      <c r="A22115" s="102"/>
      <c r="B22115" s="102"/>
    </row>
    <row r="22116" spans="1:2">
      <c r="A22116" s="102"/>
      <c r="B22116" s="102"/>
    </row>
    <row r="22117" spans="1:2">
      <c r="A22117" s="102"/>
      <c r="B22117" s="102"/>
    </row>
    <row r="22118" spans="1:2">
      <c r="A22118" s="102"/>
      <c r="B22118" s="102"/>
    </row>
    <row r="22119" spans="1:2">
      <c r="A22119" s="102"/>
      <c r="B22119" s="102"/>
    </row>
    <row r="22120" spans="1:2">
      <c r="A22120" s="102"/>
      <c r="B22120" s="102"/>
    </row>
    <row r="22121" spans="1:2">
      <c r="A22121" s="102"/>
      <c r="B22121" s="102"/>
    </row>
    <row r="22122" spans="1:2">
      <c r="A22122" s="102"/>
      <c r="B22122" s="102"/>
    </row>
    <row r="22123" spans="1:2">
      <c r="A22123" s="102"/>
      <c r="B22123" s="102"/>
    </row>
    <row r="22124" spans="1:2">
      <c r="A22124" s="102"/>
      <c r="B22124" s="102"/>
    </row>
    <row r="22125" spans="1:2">
      <c r="A22125" s="102"/>
      <c r="B22125" s="102"/>
    </row>
    <row r="22126" spans="1:2">
      <c r="A22126" s="102"/>
      <c r="B22126" s="102"/>
    </row>
    <row r="22127" spans="1:2">
      <c r="A22127" s="102"/>
      <c r="B22127" s="102"/>
    </row>
    <row r="22128" spans="1:2">
      <c r="A22128" s="102"/>
      <c r="B22128" s="102"/>
    </row>
    <row r="22129" spans="1:2">
      <c r="A22129" s="102"/>
      <c r="B22129" s="102"/>
    </row>
    <row r="22130" spans="1:2">
      <c r="A22130" s="102"/>
      <c r="B22130" s="102"/>
    </row>
    <row r="22131" spans="1:2">
      <c r="A22131" s="102"/>
      <c r="B22131" s="102"/>
    </row>
    <row r="22132" spans="1:2">
      <c r="A22132" s="102"/>
      <c r="B22132" s="102"/>
    </row>
    <row r="22133" spans="1:2">
      <c r="A22133" s="102"/>
      <c r="B22133" s="102"/>
    </row>
    <row r="22134" spans="1:2">
      <c r="A22134" s="102"/>
      <c r="B22134" s="102"/>
    </row>
    <row r="22135" spans="1:2">
      <c r="A22135" s="102"/>
      <c r="B22135" s="102"/>
    </row>
    <row r="22136" spans="1:2">
      <c r="A22136" s="102"/>
      <c r="B22136" s="102"/>
    </row>
    <row r="22137" spans="1:2">
      <c r="A22137" s="102"/>
      <c r="B22137" s="102"/>
    </row>
    <row r="22138" spans="1:2">
      <c r="A22138" s="102"/>
      <c r="B22138" s="102"/>
    </row>
    <row r="22139" spans="1:2">
      <c r="A22139" s="102"/>
      <c r="B22139" s="102"/>
    </row>
    <row r="22140" spans="1:2">
      <c r="A22140" s="102"/>
      <c r="B22140" s="102"/>
    </row>
    <row r="22141" spans="1:2">
      <c r="A22141" s="102"/>
      <c r="B22141" s="102"/>
    </row>
    <row r="22142" spans="1:2">
      <c r="A22142" s="102"/>
      <c r="B22142" s="102"/>
    </row>
    <row r="22143" spans="1:2">
      <c r="A22143" s="102"/>
      <c r="B22143" s="102"/>
    </row>
    <row r="22144" spans="1:2">
      <c r="A22144" s="102"/>
      <c r="B22144" s="102"/>
    </row>
    <row r="22145" spans="1:2">
      <c r="A22145" s="102"/>
      <c r="B22145" s="102"/>
    </row>
    <row r="22146" spans="1:2">
      <c r="A22146" s="102"/>
      <c r="B22146" s="102"/>
    </row>
    <row r="22147" spans="1:2">
      <c r="A22147" s="102"/>
      <c r="B22147" s="102"/>
    </row>
    <row r="22148" spans="1:2">
      <c r="A22148" s="102"/>
      <c r="B22148" s="102"/>
    </row>
    <row r="22149" spans="1:2">
      <c r="A22149" s="102"/>
      <c r="B22149" s="102"/>
    </row>
    <row r="22150" spans="1:2">
      <c r="A22150" s="102"/>
      <c r="B22150" s="102"/>
    </row>
    <row r="22151" spans="1:2">
      <c r="A22151" s="102"/>
      <c r="B22151" s="102"/>
    </row>
    <row r="22152" spans="1:2">
      <c r="A22152" s="102"/>
      <c r="B22152" s="102"/>
    </row>
    <row r="22153" spans="1:2">
      <c r="A22153" s="102"/>
      <c r="B22153" s="102"/>
    </row>
    <row r="22154" spans="1:2">
      <c r="A22154" s="102"/>
      <c r="B22154" s="102"/>
    </row>
    <row r="22155" spans="1:2">
      <c r="A22155" s="102"/>
      <c r="B22155" s="102"/>
    </row>
    <row r="22156" spans="1:2">
      <c r="A22156" s="102"/>
      <c r="B22156" s="102"/>
    </row>
    <row r="22157" spans="1:2">
      <c r="A22157" s="102"/>
      <c r="B22157" s="102"/>
    </row>
    <row r="22158" spans="1:2">
      <c r="A22158" s="102"/>
      <c r="B22158" s="102"/>
    </row>
    <row r="22159" spans="1:2">
      <c r="A22159" s="102"/>
      <c r="B22159" s="102"/>
    </row>
    <row r="22160" spans="1:2">
      <c r="A22160" s="102"/>
      <c r="B22160" s="102"/>
    </row>
    <row r="22161" spans="1:2">
      <c r="A22161" s="102"/>
      <c r="B22161" s="102"/>
    </row>
    <row r="22162" spans="1:2">
      <c r="A22162" s="102"/>
      <c r="B22162" s="102"/>
    </row>
    <row r="22163" spans="1:2">
      <c r="A22163" s="102"/>
      <c r="B22163" s="102"/>
    </row>
    <row r="22164" spans="1:2">
      <c r="A22164" s="102"/>
      <c r="B22164" s="102"/>
    </row>
    <row r="22165" spans="1:2">
      <c r="A22165" s="102"/>
      <c r="B22165" s="102"/>
    </row>
    <row r="22166" spans="1:2">
      <c r="A22166" s="102"/>
      <c r="B22166" s="102"/>
    </row>
    <row r="22167" spans="1:2">
      <c r="A22167" s="102"/>
      <c r="B22167" s="102"/>
    </row>
    <row r="22168" spans="1:2">
      <c r="A22168" s="102"/>
      <c r="B22168" s="102"/>
    </row>
    <row r="22169" spans="1:2">
      <c r="A22169" s="102"/>
      <c r="B22169" s="102"/>
    </row>
    <row r="22170" spans="1:2">
      <c r="A22170" s="102"/>
      <c r="B22170" s="102"/>
    </row>
    <row r="22171" spans="1:2">
      <c r="A22171" s="102"/>
      <c r="B22171" s="102"/>
    </row>
    <row r="22172" spans="1:2">
      <c r="A22172" s="102"/>
      <c r="B22172" s="102"/>
    </row>
    <row r="22173" spans="1:2">
      <c r="A22173" s="102"/>
      <c r="B22173" s="102"/>
    </row>
    <row r="22174" spans="1:2">
      <c r="A22174" s="102"/>
      <c r="B22174" s="102"/>
    </row>
    <row r="22175" spans="1:2">
      <c r="A22175" s="102"/>
      <c r="B22175" s="102"/>
    </row>
    <row r="22176" spans="1:2">
      <c r="A22176" s="102"/>
      <c r="B22176" s="102"/>
    </row>
    <row r="22177" spans="1:2">
      <c r="A22177" s="102"/>
      <c r="B22177" s="102"/>
    </row>
    <row r="22178" spans="1:2">
      <c r="A22178" s="102"/>
      <c r="B22178" s="102"/>
    </row>
    <row r="22179" spans="1:2">
      <c r="A22179" s="102"/>
      <c r="B22179" s="102"/>
    </row>
    <row r="22180" spans="1:2">
      <c r="A22180" s="102"/>
      <c r="B22180" s="102"/>
    </row>
    <row r="22181" spans="1:2">
      <c r="A22181" s="102"/>
      <c r="B22181" s="102"/>
    </row>
    <row r="22182" spans="1:2">
      <c r="A22182" s="102"/>
      <c r="B22182" s="102"/>
    </row>
    <row r="22183" spans="1:2">
      <c r="A22183" s="102"/>
      <c r="B22183" s="102"/>
    </row>
    <row r="22184" spans="1:2">
      <c r="A22184" s="102"/>
      <c r="B22184" s="102"/>
    </row>
    <row r="22185" spans="1:2">
      <c r="A22185" s="102"/>
      <c r="B22185" s="102"/>
    </row>
    <row r="22186" spans="1:2">
      <c r="A22186" s="102"/>
      <c r="B22186" s="102"/>
    </row>
    <row r="22187" spans="1:2">
      <c r="A22187" s="102"/>
      <c r="B22187" s="102"/>
    </row>
    <row r="22188" spans="1:2">
      <c r="A22188" s="102"/>
      <c r="B22188" s="102"/>
    </row>
    <row r="22189" spans="1:2">
      <c r="A22189" s="102"/>
      <c r="B22189" s="102"/>
    </row>
    <row r="22190" spans="1:2">
      <c r="A22190" s="102"/>
      <c r="B22190" s="102"/>
    </row>
    <row r="22191" spans="1:2">
      <c r="A22191" s="102"/>
      <c r="B22191" s="102"/>
    </row>
    <row r="22192" spans="1:2">
      <c r="A22192" s="102"/>
      <c r="B22192" s="102"/>
    </row>
    <row r="22193" spans="1:2">
      <c r="A22193" s="102"/>
      <c r="B22193" s="102"/>
    </row>
    <row r="22194" spans="1:2">
      <c r="A22194" s="102"/>
      <c r="B22194" s="102"/>
    </row>
    <row r="22195" spans="1:2">
      <c r="A22195" s="102"/>
      <c r="B22195" s="102"/>
    </row>
    <row r="22196" spans="1:2">
      <c r="A22196" s="102"/>
      <c r="B22196" s="102"/>
    </row>
    <row r="22197" spans="1:2">
      <c r="A22197" s="102"/>
      <c r="B22197" s="102"/>
    </row>
    <row r="22198" spans="1:2">
      <c r="A22198" s="102"/>
      <c r="B22198" s="102"/>
    </row>
    <row r="22199" spans="1:2">
      <c r="A22199" s="102"/>
      <c r="B22199" s="102"/>
    </row>
    <row r="22200" spans="1:2">
      <c r="A22200" s="102"/>
      <c r="B22200" s="102"/>
    </row>
    <row r="22201" spans="1:2">
      <c r="A22201" s="102"/>
      <c r="B22201" s="102"/>
    </row>
    <row r="22202" spans="1:2">
      <c r="A22202" s="102"/>
      <c r="B22202" s="102"/>
    </row>
    <row r="22203" spans="1:2">
      <c r="A22203" s="102"/>
      <c r="B22203" s="102"/>
    </row>
    <row r="22204" spans="1:2">
      <c r="A22204" s="102"/>
      <c r="B22204" s="102"/>
    </row>
    <row r="22205" spans="1:2">
      <c r="A22205" s="102"/>
      <c r="B22205" s="102"/>
    </row>
    <row r="22206" spans="1:2">
      <c r="A22206" s="102"/>
      <c r="B22206" s="102"/>
    </row>
    <row r="22207" spans="1:2">
      <c r="A22207" s="102"/>
      <c r="B22207" s="102"/>
    </row>
    <row r="22208" spans="1:2">
      <c r="A22208" s="102"/>
      <c r="B22208" s="102"/>
    </row>
    <row r="22209" spans="1:2">
      <c r="A22209" s="102"/>
      <c r="B22209" s="102"/>
    </row>
    <row r="22210" spans="1:2">
      <c r="A22210" s="102"/>
      <c r="B22210" s="102"/>
    </row>
    <row r="22211" spans="1:2">
      <c r="A22211" s="102"/>
      <c r="B22211" s="102"/>
    </row>
    <row r="22212" spans="1:2">
      <c r="A22212" s="102"/>
      <c r="B22212" s="102"/>
    </row>
    <row r="22213" spans="1:2">
      <c r="A22213" s="102"/>
      <c r="B22213" s="102"/>
    </row>
    <row r="22214" spans="1:2">
      <c r="A22214" s="102"/>
      <c r="B22214" s="102"/>
    </row>
    <row r="22215" spans="1:2">
      <c r="A22215" s="102"/>
      <c r="B22215" s="102"/>
    </row>
    <row r="22216" spans="1:2">
      <c r="A22216" s="102"/>
      <c r="B22216" s="102"/>
    </row>
    <row r="22217" spans="1:2">
      <c r="A22217" s="102"/>
      <c r="B22217" s="102"/>
    </row>
    <row r="22218" spans="1:2">
      <c r="A22218" s="102"/>
      <c r="B22218" s="102"/>
    </row>
    <row r="22219" spans="1:2">
      <c r="A22219" s="102"/>
      <c r="B22219" s="102"/>
    </row>
    <row r="22220" spans="1:2">
      <c r="A22220" s="102"/>
      <c r="B22220" s="102"/>
    </row>
    <row r="22221" spans="1:2">
      <c r="A22221" s="102"/>
      <c r="B22221" s="102"/>
    </row>
    <row r="22222" spans="1:2">
      <c r="A22222" s="102"/>
      <c r="B22222" s="102"/>
    </row>
    <row r="22223" spans="1:2">
      <c r="A22223" s="102"/>
      <c r="B22223" s="102"/>
    </row>
    <row r="22224" spans="1:2">
      <c r="A22224" s="102"/>
      <c r="B22224" s="102"/>
    </row>
    <row r="22225" spans="1:2">
      <c r="A22225" s="102"/>
      <c r="B22225" s="102"/>
    </row>
    <row r="22226" spans="1:2">
      <c r="A22226" s="102"/>
      <c r="B22226" s="102"/>
    </row>
    <row r="22227" spans="1:2">
      <c r="A22227" s="102"/>
      <c r="B22227" s="102"/>
    </row>
    <row r="22228" spans="1:2">
      <c r="A22228" s="102"/>
      <c r="B22228" s="102"/>
    </row>
    <row r="22229" spans="1:2">
      <c r="A22229" s="102"/>
      <c r="B22229" s="102"/>
    </row>
    <row r="22230" spans="1:2">
      <c r="A22230" s="102"/>
      <c r="B22230" s="102"/>
    </row>
    <row r="22231" spans="1:2">
      <c r="A22231" s="102"/>
      <c r="B22231" s="102"/>
    </row>
    <row r="22232" spans="1:2">
      <c r="A22232" s="102"/>
      <c r="B22232" s="102"/>
    </row>
    <row r="22233" spans="1:2">
      <c r="A22233" s="102"/>
      <c r="B22233" s="102"/>
    </row>
    <row r="22234" spans="1:2">
      <c r="A22234" s="102"/>
      <c r="B22234" s="102"/>
    </row>
    <row r="22235" spans="1:2">
      <c r="A22235" s="102"/>
      <c r="B22235" s="102"/>
    </row>
    <row r="22236" spans="1:2">
      <c r="A22236" s="102"/>
      <c r="B22236" s="102"/>
    </row>
    <row r="22237" spans="1:2">
      <c r="A22237" s="102"/>
      <c r="B22237" s="102"/>
    </row>
    <row r="22238" spans="1:2">
      <c r="A22238" s="102"/>
      <c r="B22238" s="102"/>
    </row>
    <row r="22239" spans="1:2">
      <c r="A22239" s="102"/>
      <c r="B22239" s="102"/>
    </row>
    <row r="22240" spans="1:2">
      <c r="A22240" s="102"/>
      <c r="B22240" s="102"/>
    </row>
    <row r="22241" spans="1:2">
      <c r="A22241" s="102"/>
      <c r="B22241" s="102"/>
    </row>
    <row r="22242" spans="1:2">
      <c r="A22242" s="102"/>
      <c r="B22242" s="102"/>
    </row>
    <row r="22243" spans="1:2">
      <c r="A22243" s="102"/>
      <c r="B22243" s="102"/>
    </row>
    <row r="22244" spans="1:2">
      <c r="A22244" s="102"/>
      <c r="B22244" s="102"/>
    </row>
    <row r="22245" spans="1:2">
      <c r="A22245" s="102"/>
      <c r="B22245" s="102"/>
    </row>
    <row r="22246" spans="1:2">
      <c r="A22246" s="102"/>
      <c r="B22246" s="102"/>
    </row>
    <row r="22247" spans="1:2">
      <c r="A22247" s="102"/>
      <c r="B22247" s="102"/>
    </row>
    <row r="22248" spans="1:2">
      <c r="A22248" s="102"/>
      <c r="B22248" s="102"/>
    </row>
    <row r="22249" spans="1:2">
      <c r="A22249" s="102"/>
      <c r="B22249" s="102"/>
    </row>
    <row r="22250" spans="1:2">
      <c r="A22250" s="102"/>
      <c r="B22250" s="102"/>
    </row>
    <row r="22251" spans="1:2">
      <c r="A22251" s="102"/>
      <c r="B22251" s="102"/>
    </row>
    <row r="22252" spans="1:2">
      <c r="A22252" s="102"/>
      <c r="B22252" s="102"/>
    </row>
    <row r="22253" spans="1:2">
      <c r="A22253" s="102"/>
      <c r="B22253" s="102"/>
    </row>
    <row r="22254" spans="1:2">
      <c r="A22254" s="102"/>
      <c r="B22254" s="102"/>
    </row>
    <row r="22255" spans="1:2">
      <c r="A22255" s="102"/>
      <c r="B22255" s="102"/>
    </row>
    <row r="22256" spans="1:2">
      <c r="A22256" s="102"/>
      <c r="B22256" s="102"/>
    </row>
    <row r="22257" spans="1:2">
      <c r="A22257" s="102"/>
      <c r="B22257" s="102"/>
    </row>
    <row r="22258" spans="1:2">
      <c r="A22258" s="102"/>
      <c r="B22258" s="102"/>
    </row>
    <row r="22259" spans="1:2">
      <c r="A22259" s="102"/>
      <c r="B22259" s="102"/>
    </row>
    <row r="22260" spans="1:2">
      <c r="A22260" s="102"/>
      <c r="B22260" s="102"/>
    </row>
    <row r="22261" spans="1:2">
      <c r="A22261" s="102"/>
      <c r="B22261" s="102"/>
    </row>
    <row r="22262" spans="1:2">
      <c r="A22262" s="102"/>
      <c r="B22262" s="102"/>
    </row>
    <row r="22263" spans="1:2">
      <c r="A22263" s="102"/>
      <c r="B22263" s="102"/>
    </row>
    <row r="22264" spans="1:2">
      <c r="A22264" s="102"/>
      <c r="B22264" s="102"/>
    </row>
    <row r="22265" spans="1:2">
      <c r="A22265" s="102"/>
      <c r="B22265" s="102"/>
    </row>
    <row r="22266" spans="1:2">
      <c r="A22266" s="102"/>
      <c r="B22266" s="102"/>
    </row>
    <row r="22267" spans="1:2">
      <c r="A22267" s="102"/>
      <c r="B22267" s="102"/>
    </row>
    <row r="22268" spans="1:2">
      <c r="A22268" s="102"/>
      <c r="B22268" s="102"/>
    </row>
    <row r="22269" spans="1:2">
      <c r="A22269" s="102"/>
      <c r="B22269" s="102"/>
    </row>
    <row r="22270" spans="1:2">
      <c r="A22270" s="102"/>
      <c r="B22270" s="102"/>
    </row>
    <row r="22271" spans="1:2">
      <c r="A22271" s="102"/>
      <c r="B22271" s="102"/>
    </row>
    <row r="22272" spans="1:2">
      <c r="A22272" s="102"/>
      <c r="B22272" s="102"/>
    </row>
    <row r="22273" spans="1:2">
      <c r="A22273" s="102"/>
      <c r="B22273" s="102"/>
    </row>
    <row r="22274" spans="1:2">
      <c r="A22274" s="102"/>
      <c r="B22274" s="102"/>
    </row>
    <row r="22275" spans="1:2">
      <c r="A22275" s="102"/>
      <c r="B22275" s="102"/>
    </row>
    <row r="22276" spans="1:2">
      <c r="A22276" s="102"/>
      <c r="B22276" s="102"/>
    </row>
    <row r="22277" spans="1:2">
      <c r="A22277" s="102"/>
      <c r="B22277" s="102"/>
    </row>
    <row r="22278" spans="1:2">
      <c r="A22278" s="102"/>
      <c r="B22278" s="102"/>
    </row>
    <row r="22279" spans="1:2">
      <c r="A22279" s="102"/>
      <c r="B22279" s="102"/>
    </row>
    <row r="22280" spans="1:2">
      <c r="A22280" s="102"/>
      <c r="B22280" s="102"/>
    </row>
    <row r="22281" spans="1:2">
      <c r="A22281" s="102"/>
      <c r="B22281" s="102"/>
    </row>
    <row r="22282" spans="1:2">
      <c r="A22282" s="102"/>
      <c r="B22282" s="102"/>
    </row>
    <row r="22283" spans="1:2">
      <c r="A22283" s="102"/>
      <c r="B22283" s="102"/>
    </row>
    <row r="22284" spans="1:2">
      <c r="A22284" s="102"/>
      <c r="B22284" s="102"/>
    </row>
    <row r="22285" spans="1:2">
      <c r="A22285" s="102"/>
      <c r="B22285" s="102"/>
    </row>
    <row r="22286" spans="1:2">
      <c r="A22286" s="102"/>
      <c r="B22286" s="102"/>
    </row>
    <row r="22287" spans="1:2">
      <c r="A22287" s="102"/>
      <c r="B22287" s="102"/>
    </row>
    <row r="22288" spans="1:2">
      <c r="A22288" s="102"/>
      <c r="B22288" s="102"/>
    </row>
    <row r="22289" spans="1:2">
      <c r="A22289" s="102"/>
      <c r="B22289" s="102"/>
    </row>
    <row r="22290" spans="1:2">
      <c r="A22290" s="102"/>
      <c r="B22290" s="102"/>
    </row>
    <row r="22291" spans="1:2">
      <c r="A22291" s="102"/>
      <c r="B22291" s="102"/>
    </row>
    <row r="22292" spans="1:2">
      <c r="A22292" s="102"/>
      <c r="B22292" s="102"/>
    </row>
    <row r="22293" spans="1:2">
      <c r="A22293" s="102"/>
      <c r="B22293" s="102"/>
    </row>
    <row r="22294" spans="1:2">
      <c r="A22294" s="102"/>
      <c r="B22294" s="102"/>
    </row>
    <row r="22295" spans="1:2">
      <c r="A22295" s="102"/>
      <c r="B22295" s="102"/>
    </row>
    <row r="22296" spans="1:2">
      <c r="A22296" s="102"/>
      <c r="B22296" s="102"/>
    </row>
    <row r="22297" spans="1:2">
      <c r="A22297" s="102"/>
      <c r="B22297" s="102"/>
    </row>
    <row r="22298" spans="1:2">
      <c r="A22298" s="102"/>
      <c r="B22298" s="102"/>
    </row>
    <row r="22299" spans="1:2">
      <c r="A22299" s="102"/>
      <c r="B22299" s="102"/>
    </row>
    <row r="22300" spans="1:2">
      <c r="A22300" s="102"/>
      <c r="B22300" s="102"/>
    </row>
    <row r="22301" spans="1:2">
      <c r="A22301" s="102"/>
      <c r="B22301" s="102"/>
    </row>
    <row r="22302" spans="1:2">
      <c r="A22302" s="102"/>
      <c r="B22302" s="102"/>
    </row>
    <row r="22303" spans="1:2">
      <c r="A22303" s="102"/>
      <c r="B22303" s="102"/>
    </row>
    <row r="22304" spans="1:2">
      <c r="A22304" s="102"/>
      <c r="B22304" s="102"/>
    </row>
    <row r="22305" spans="1:2">
      <c r="A22305" s="102"/>
      <c r="B22305" s="102"/>
    </row>
    <row r="22306" spans="1:2">
      <c r="A22306" s="102"/>
      <c r="B22306" s="102"/>
    </row>
    <row r="22307" spans="1:2">
      <c r="A22307" s="102"/>
      <c r="B22307" s="102"/>
    </row>
    <row r="22308" spans="1:2">
      <c r="A22308" s="102"/>
      <c r="B22308" s="102"/>
    </row>
    <row r="22309" spans="1:2">
      <c r="A22309" s="102"/>
      <c r="B22309" s="102"/>
    </row>
    <row r="22310" spans="1:2">
      <c r="A22310" s="102"/>
      <c r="B22310" s="102"/>
    </row>
    <row r="22311" spans="1:2">
      <c r="A22311" s="102"/>
      <c r="B22311" s="102"/>
    </row>
    <row r="22312" spans="1:2">
      <c r="A22312" s="102"/>
      <c r="B22312" s="102"/>
    </row>
    <row r="22313" spans="1:2">
      <c r="A22313" s="102"/>
      <c r="B22313" s="102"/>
    </row>
    <row r="22314" spans="1:2">
      <c r="A22314" s="102"/>
      <c r="B22314" s="102"/>
    </row>
    <row r="22315" spans="1:2">
      <c r="A22315" s="102"/>
      <c r="B22315" s="102"/>
    </row>
    <row r="22316" spans="1:2">
      <c r="A22316" s="102"/>
      <c r="B22316" s="102"/>
    </row>
    <row r="22317" spans="1:2">
      <c r="A22317" s="102"/>
      <c r="B22317" s="102"/>
    </row>
    <row r="22318" spans="1:2">
      <c r="A22318" s="102"/>
      <c r="B22318" s="102"/>
    </row>
    <row r="22319" spans="1:2">
      <c r="A22319" s="102"/>
      <c r="B22319" s="102"/>
    </row>
    <row r="22320" spans="1:2">
      <c r="A22320" s="102"/>
      <c r="B22320" s="102"/>
    </row>
    <row r="22321" spans="1:2">
      <c r="A22321" s="102"/>
      <c r="B22321" s="102"/>
    </row>
    <row r="22322" spans="1:2">
      <c r="A22322" s="102"/>
      <c r="B22322" s="102"/>
    </row>
    <row r="22323" spans="1:2">
      <c r="A22323" s="102"/>
      <c r="B22323" s="102"/>
    </row>
    <row r="22324" spans="1:2">
      <c r="A22324" s="102"/>
      <c r="B22324" s="102"/>
    </row>
    <row r="22325" spans="1:2">
      <c r="A22325" s="102"/>
      <c r="B22325" s="102"/>
    </row>
    <row r="22326" spans="1:2">
      <c r="A22326" s="102"/>
      <c r="B22326" s="102"/>
    </row>
    <row r="22327" spans="1:2">
      <c r="A22327" s="102"/>
      <c r="B22327" s="102"/>
    </row>
    <row r="22328" spans="1:2">
      <c r="A22328" s="102"/>
      <c r="B22328" s="102"/>
    </row>
    <row r="22329" spans="1:2">
      <c r="A22329" s="102"/>
      <c r="B22329" s="102"/>
    </row>
    <row r="22330" spans="1:2">
      <c r="A22330" s="102"/>
      <c r="B22330" s="102"/>
    </row>
    <row r="22331" spans="1:2">
      <c r="A22331" s="102"/>
      <c r="B22331" s="102"/>
    </row>
    <row r="22332" spans="1:2">
      <c r="A22332" s="102"/>
      <c r="B22332" s="102"/>
    </row>
    <row r="22333" spans="1:2">
      <c r="A22333" s="102"/>
      <c r="B22333" s="102"/>
    </row>
    <row r="22334" spans="1:2">
      <c r="A22334" s="102"/>
      <c r="B22334" s="102"/>
    </row>
    <row r="22335" spans="1:2">
      <c r="A22335" s="102"/>
      <c r="B22335" s="102"/>
    </row>
    <row r="22336" spans="1:2">
      <c r="A22336" s="102"/>
      <c r="B22336" s="102"/>
    </row>
    <row r="22337" spans="1:2">
      <c r="A22337" s="102"/>
      <c r="B22337" s="102"/>
    </row>
    <row r="22338" spans="1:2">
      <c r="A22338" s="102"/>
      <c r="B22338" s="102"/>
    </row>
    <row r="22339" spans="1:2">
      <c r="A22339" s="102"/>
      <c r="B22339" s="102"/>
    </row>
    <row r="22340" spans="1:2">
      <c r="A22340" s="102"/>
      <c r="B22340" s="102"/>
    </row>
    <row r="22341" spans="1:2">
      <c r="A22341" s="102"/>
      <c r="B22341" s="102"/>
    </row>
    <row r="22342" spans="1:2">
      <c r="A22342" s="102"/>
      <c r="B22342" s="102"/>
    </row>
    <row r="22343" spans="1:2">
      <c r="A22343" s="102"/>
      <c r="B22343" s="102"/>
    </row>
    <row r="22344" spans="1:2">
      <c r="A22344" s="102"/>
      <c r="B22344" s="102"/>
    </row>
    <row r="22345" spans="1:2">
      <c r="A22345" s="102"/>
      <c r="B22345" s="102"/>
    </row>
    <row r="22346" spans="1:2">
      <c r="A22346" s="102"/>
      <c r="B22346" s="102"/>
    </row>
    <row r="22347" spans="1:2">
      <c r="A22347" s="102"/>
      <c r="B22347" s="102"/>
    </row>
    <row r="22348" spans="1:2">
      <c r="A22348" s="102"/>
      <c r="B22348" s="102"/>
    </row>
    <row r="22349" spans="1:2">
      <c r="A22349" s="102"/>
      <c r="B22349" s="102"/>
    </row>
    <row r="22350" spans="1:2">
      <c r="A22350" s="102"/>
      <c r="B22350" s="102"/>
    </row>
    <row r="22351" spans="1:2">
      <c r="A22351" s="102"/>
      <c r="B22351" s="102"/>
    </row>
    <row r="22352" spans="1:2">
      <c r="A22352" s="102"/>
      <c r="B22352" s="102"/>
    </row>
    <row r="22353" spans="1:2">
      <c r="A22353" s="102"/>
      <c r="B22353" s="102"/>
    </row>
    <row r="22354" spans="1:2">
      <c r="A22354" s="102"/>
      <c r="B22354" s="102"/>
    </row>
    <row r="22355" spans="1:2">
      <c r="A22355" s="102"/>
      <c r="B22355" s="102"/>
    </row>
    <row r="22356" spans="1:2">
      <c r="A22356" s="102"/>
      <c r="B22356" s="102"/>
    </row>
    <row r="22357" spans="1:2">
      <c r="A22357" s="102"/>
      <c r="B22357" s="102"/>
    </row>
    <row r="22358" spans="1:2">
      <c r="A22358" s="102"/>
      <c r="B22358" s="102"/>
    </row>
    <row r="22359" spans="1:2">
      <c r="A22359" s="102"/>
      <c r="B22359" s="102"/>
    </row>
    <row r="22360" spans="1:2">
      <c r="A22360" s="102"/>
      <c r="B22360" s="102"/>
    </row>
    <row r="22361" spans="1:2">
      <c r="A22361" s="102"/>
      <c r="B22361" s="102"/>
    </row>
    <row r="22362" spans="1:2">
      <c r="A22362" s="102"/>
      <c r="B22362" s="102"/>
    </row>
    <row r="22363" spans="1:2">
      <c r="A22363" s="102"/>
      <c r="B22363" s="102"/>
    </row>
    <row r="22364" spans="1:2">
      <c r="A22364" s="102"/>
      <c r="B22364" s="102"/>
    </row>
    <row r="22365" spans="1:2">
      <c r="A22365" s="102"/>
      <c r="B22365" s="102"/>
    </row>
    <row r="22366" spans="1:2">
      <c r="A22366" s="102"/>
      <c r="B22366" s="102"/>
    </row>
    <row r="22367" spans="1:2">
      <c r="A22367" s="102"/>
      <c r="B22367" s="102"/>
    </row>
    <row r="22368" spans="1:2">
      <c r="A22368" s="102"/>
      <c r="B22368" s="102"/>
    </row>
    <row r="22369" spans="1:2">
      <c r="A22369" s="102"/>
      <c r="B22369" s="102"/>
    </row>
    <row r="22370" spans="1:2">
      <c r="A22370" s="102"/>
      <c r="B22370" s="102"/>
    </row>
    <row r="22371" spans="1:2">
      <c r="A22371" s="102"/>
      <c r="B22371" s="102"/>
    </row>
    <row r="22372" spans="1:2">
      <c r="A22372" s="102"/>
      <c r="B22372" s="102"/>
    </row>
    <row r="22373" spans="1:2">
      <c r="A22373" s="102"/>
      <c r="B22373" s="102"/>
    </row>
    <row r="22374" spans="1:2">
      <c r="A22374" s="102"/>
      <c r="B22374" s="102"/>
    </row>
    <row r="22375" spans="1:2">
      <c r="A22375" s="102"/>
      <c r="B22375" s="102"/>
    </row>
    <row r="22376" spans="1:2">
      <c r="A22376" s="102"/>
      <c r="B22376" s="102"/>
    </row>
    <row r="22377" spans="1:2">
      <c r="A22377" s="102"/>
      <c r="B22377" s="102"/>
    </row>
    <row r="22378" spans="1:2">
      <c r="A22378" s="102"/>
      <c r="B22378" s="102"/>
    </row>
    <row r="22379" spans="1:2">
      <c r="A22379" s="102"/>
      <c r="B22379" s="102"/>
    </row>
    <row r="22380" spans="1:2">
      <c r="A22380" s="102"/>
      <c r="B22380" s="102"/>
    </row>
    <row r="22381" spans="1:2">
      <c r="A22381" s="102"/>
      <c r="B22381" s="102"/>
    </row>
    <row r="22382" spans="1:2">
      <c r="A22382" s="102"/>
      <c r="B22382" s="102"/>
    </row>
    <row r="22383" spans="1:2">
      <c r="A22383" s="102"/>
      <c r="B22383" s="102"/>
    </row>
    <row r="22384" spans="1:2">
      <c r="A22384" s="102"/>
      <c r="B22384" s="102"/>
    </row>
    <row r="22385" spans="1:2">
      <c r="A22385" s="102"/>
      <c r="B22385" s="102"/>
    </row>
    <row r="22386" spans="1:2">
      <c r="A22386" s="102"/>
      <c r="B22386" s="102"/>
    </row>
    <row r="22387" spans="1:2">
      <c r="A22387" s="102"/>
      <c r="B22387" s="102"/>
    </row>
    <row r="22388" spans="1:2">
      <c r="A22388" s="102"/>
      <c r="B22388" s="102"/>
    </row>
    <row r="22389" spans="1:2">
      <c r="A22389" s="102"/>
      <c r="B22389" s="102"/>
    </row>
    <row r="22390" spans="1:2">
      <c r="A22390" s="102"/>
      <c r="B22390" s="102"/>
    </row>
    <row r="22391" spans="1:2">
      <c r="A22391" s="102"/>
      <c r="B22391" s="102"/>
    </row>
    <row r="22392" spans="1:2">
      <c r="A22392" s="102"/>
      <c r="B22392" s="102"/>
    </row>
    <row r="22393" spans="1:2">
      <c r="A22393" s="102"/>
      <c r="B22393" s="102"/>
    </row>
    <row r="22394" spans="1:2">
      <c r="A22394" s="102"/>
      <c r="B22394" s="102"/>
    </row>
    <row r="22395" spans="1:2">
      <c r="A22395" s="102"/>
      <c r="B22395" s="102"/>
    </row>
    <row r="22396" spans="1:2">
      <c r="A22396" s="102"/>
      <c r="B22396" s="102"/>
    </row>
    <row r="22397" spans="1:2">
      <c r="A22397" s="102"/>
      <c r="B22397" s="102"/>
    </row>
    <row r="22398" spans="1:2">
      <c r="A22398" s="102"/>
      <c r="B22398" s="102"/>
    </row>
    <row r="22399" spans="1:2">
      <c r="A22399" s="102"/>
      <c r="B22399" s="102"/>
    </row>
    <row r="22400" spans="1:2">
      <c r="A22400" s="102"/>
      <c r="B22400" s="102"/>
    </row>
    <row r="22401" spans="1:2">
      <c r="A22401" s="102"/>
      <c r="B22401" s="102"/>
    </row>
    <row r="22402" spans="1:2">
      <c r="A22402" s="102"/>
      <c r="B22402" s="102"/>
    </row>
    <row r="22403" spans="1:2">
      <c r="A22403" s="102"/>
      <c r="B22403" s="102"/>
    </row>
    <row r="22404" spans="1:2">
      <c r="A22404" s="102"/>
      <c r="B22404" s="102"/>
    </row>
    <row r="22405" spans="1:2">
      <c r="A22405" s="102"/>
      <c r="B22405" s="102"/>
    </row>
    <row r="22406" spans="1:2">
      <c r="A22406" s="102"/>
      <c r="B22406" s="102"/>
    </row>
    <row r="22407" spans="1:2">
      <c r="A22407" s="102"/>
      <c r="B22407" s="102"/>
    </row>
    <row r="22408" spans="1:2">
      <c r="A22408" s="102"/>
      <c r="B22408" s="102"/>
    </row>
    <row r="22409" spans="1:2">
      <c r="A22409" s="102"/>
      <c r="B22409" s="102"/>
    </row>
    <row r="22410" spans="1:2">
      <c r="A22410" s="102"/>
      <c r="B22410" s="102"/>
    </row>
    <row r="22411" spans="1:2">
      <c r="A22411" s="102"/>
      <c r="B22411" s="102"/>
    </row>
    <row r="22412" spans="1:2">
      <c r="A22412" s="102"/>
      <c r="B22412" s="102"/>
    </row>
    <row r="22413" spans="1:2">
      <c r="A22413" s="102"/>
      <c r="B22413" s="102"/>
    </row>
    <row r="22414" spans="1:2">
      <c r="A22414" s="102"/>
      <c r="B22414" s="102"/>
    </row>
    <row r="22415" spans="1:2">
      <c r="A22415" s="102"/>
      <c r="B22415" s="102"/>
    </row>
    <row r="22416" spans="1:2">
      <c r="A22416" s="102"/>
      <c r="B22416" s="102"/>
    </row>
    <row r="22417" spans="1:2">
      <c r="A22417" s="102"/>
      <c r="B22417" s="102"/>
    </row>
    <row r="22418" spans="1:2">
      <c r="A22418" s="102"/>
      <c r="B22418" s="102"/>
    </row>
    <row r="22419" spans="1:2">
      <c r="A22419" s="102"/>
      <c r="B22419" s="102"/>
    </row>
    <row r="22420" spans="1:2">
      <c r="A22420" s="102"/>
      <c r="B22420" s="102"/>
    </row>
    <row r="22421" spans="1:2">
      <c r="A22421" s="102"/>
      <c r="B22421" s="102"/>
    </row>
    <row r="22422" spans="1:2">
      <c r="A22422" s="102"/>
      <c r="B22422" s="102"/>
    </row>
    <row r="22423" spans="1:2">
      <c r="A22423" s="102"/>
      <c r="B22423" s="102"/>
    </row>
    <row r="22424" spans="1:2">
      <c r="A22424" s="102"/>
      <c r="B22424" s="102"/>
    </row>
    <row r="22425" spans="1:2">
      <c r="A22425" s="102"/>
      <c r="B22425" s="102"/>
    </row>
    <row r="22426" spans="1:2">
      <c r="A22426" s="102"/>
      <c r="B22426" s="102"/>
    </row>
    <row r="22427" spans="1:2">
      <c r="A22427" s="102"/>
      <c r="B22427" s="102"/>
    </row>
    <row r="22428" spans="1:2">
      <c r="A22428" s="102"/>
      <c r="B22428" s="102"/>
    </row>
    <row r="22429" spans="1:2">
      <c r="A22429" s="102"/>
      <c r="B22429" s="102"/>
    </row>
    <row r="22430" spans="1:2">
      <c r="A22430" s="102"/>
      <c r="B22430" s="102"/>
    </row>
    <row r="22431" spans="1:2">
      <c r="A22431" s="102"/>
      <c r="B22431" s="102"/>
    </row>
    <row r="22432" spans="1:2">
      <c r="A22432" s="102"/>
      <c r="B22432" s="102"/>
    </row>
    <row r="22433" spans="1:2">
      <c r="A22433" s="102"/>
      <c r="B22433" s="102"/>
    </row>
    <row r="22434" spans="1:2">
      <c r="A22434" s="102"/>
      <c r="B22434" s="102"/>
    </row>
    <row r="22435" spans="1:2">
      <c r="A22435" s="102"/>
      <c r="B22435" s="102"/>
    </row>
    <row r="22436" spans="1:2">
      <c r="A22436" s="102"/>
      <c r="B22436" s="102"/>
    </row>
    <row r="22437" spans="1:2">
      <c r="A22437" s="102"/>
      <c r="B22437" s="102"/>
    </row>
    <row r="22438" spans="1:2">
      <c r="A22438" s="102"/>
      <c r="B22438" s="102"/>
    </row>
    <row r="22439" spans="1:2">
      <c r="A22439" s="102"/>
      <c r="B22439" s="102"/>
    </row>
    <row r="22440" spans="1:2">
      <c r="A22440" s="102"/>
      <c r="B22440" s="102"/>
    </row>
    <row r="22441" spans="1:2">
      <c r="A22441" s="102"/>
      <c r="B22441" s="102"/>
    </row>
    <row r="22442" spans="1:2">
      <c r="A22442" s="102"/>
      <c r="B22442" s="102"/>
    </row>
    <row r="22443" spans="1:2">
      <c r="A22443" s="102"/>
      <c r="B22443" s="102"/>
    </row>
    <row r="22444" spans="1:2">
      <c r="A22444" s="102"/>
      <c r="B22444" s="102"/>
    </row>
    <row r="22445" spans="1:2">
      <c r="A22445" s="102"/>
      <c r="B22445" s="102"/>
    </row>
    <row r="22446" spans="1:2">
      <c r="A22446" s="102"/>
      <c r="B22446" s="102"/>
    </row>
    <row r="22447" spans="1:2">
      <c r="A22447" s="102"/>
      <c r="B22447" s="102"/>
    </row>
    <row r="22448" spans="1:2">
      <c r="A22448" s="102"/>
      <c r="B22448" s="102"/>
    </row>
    <row r="22449" spans="1:2">
      <c r="A22449" s="102"/>
      <c r="B22449" s="102"/>
    </row>
    <row r="22450" spans="1:2">
      <c r="A22450" s="102"/>
      <c r="B22450" s="102"/>
    </row>
    <row r="22451" spans="1:2">
      <c r="A22451" s="102"/>
      <c r="B22451" s="102"/>
    </row>
    <row r="22452" spans="1:2">
      <c r="A22452" s="102"/>
      <c r="B22452" s="102"/>
    </row>
    <row r="22453" spans="1:2">
      <c r="A22453" s="102"/>
      <c r="B22453" s="102"/>
    </row>
    <row r="22454" spans="1:2">
      <c r="A22454" s="102"/>
      <c r="B22454" s="102"/>
    </row>
    <row r="22455" spans="1:2">
      <c r="A22455" s="102"/>
      <c r="B22455" s="102"/>
    </row>
    <row r="22456" spans="1:2">
      <c r="A22456" s="102"/>
      <c r="B22456" s="102"/>
    </row>
    <row r="22457" spans="1:2">
      <c r="A22457" s="102"/>
      <c r="B22457" s="102"/>
    </row>
    <row r="22458" spans="1:2">
      <c r="A22458" s="102"/>
      <c r="B22458" s="102"/>
    </row>
    <row r="22459" spans="1:2">
      <c r="A22459" s="102"/>
      <c r="B22459" s="102"/>
    </row>
    <row r="22460" spans="1:2">
      <c r="A22460" s="102"/>
      <c r="B22460" s="102"/>
    </row>
    <row r="22461" spans="1:2">
      <c r="A22461" s="102"/>
      <c r="B22461" s="102"/>
    </row>
    <row r="22462" spans="1:2">
      <c r="A22462" s="102"/>
      <c r="B22462" s="102"/>
    </row>
    <row r="22463" spans="1:2">
      <c r="A22463" s="102"/>
      <c r="B22463" s="102"/>
    </row>
    <row r="22464" spans="1:2">
      <c r="A22464" s="102"/>
      <c r="B22464" s="102"/>
    </row>
    <row r="22465" spans="1:2">
      <c r="A22465" s="102"/>
      <c r="B22465" s="102"/>
    </row>
    <row r="22466" spans="1:2">
      <c r="A22466" s="102"/>
      <c r="B22466" s="102"/>
    </row>
    <row r="22467" spans="1:2">
      <c r="A22467" s="102"/>
      <c r="B22467" s="102"/>
    </row>
    <row r="22468" spans="1:2">
      <c r="A22468" s="102"/>
      <c r="B22468" s="102"/>
    </row>
    <row r="22469" spans="1:2">
      <c r="A22469" s="102"/>
      <c r="B22469" s="102"/>
    </row>
    <row r="22470" spans="1:2">
      <c r="A22470" s="102"/>
      <c r="B22470" s="102"/>
    </row>
    <row r="22471" spans="1:2">
      <c r="A22471" s="102"/>
      <c r="B22471" s="102"/>
    </row>
    <row r="22472" spans="1:2">
      <c r="A22472" s="102"/>
      <c r="B22472" s="102"/>
    </row>
    <row r="22473" spans="1:2">
      <c r="A22473" s="102"/>
      <c r="B22473" s="102"/>
    </row>
    <row r="22474" spans="1:2">
      <c r="A22474" s="102"/>
      <c r="B22474" s="102"/>
    </row>
    <row r="22475" spans="1:2">
      <c r="A22475" s="102"/>
      <c r="B22475" s="102"/>
    </row>
    <row r="22476" spans="1:2">
      <c r="A22476" s="102"/>
      <c r="B22476" s="102"/>
    </row>
    <row r="22477" spans="1:2">
      <c r="A22477" s="102"/>
      <c r="B22477" s="102"/>
    </row>
    <row r="22478" spans="1:2">
      <c r="A22478" s="102"/>
      <c r="B22478" s="102"/>
    </row>
    <row r="22479" spans="1:2">
      <c r="A22479" s="102"/>
      <c r="B22479" s="102"/>
    </row>
    <row r="22480" spans="1:2">
      <c r="A22480" s="102"/>
      <c r="B22480" s="102"/>
    </row>
    <row r="22481" spans="1:2">
      <c r="A22481" s="102"/>
      <c r="B22481" s="102"/>
    </row>
    <row r="22482" spans="1:2">
      <c r="A22482" s="102"/>
      <c r="B22482" s="102"/>
    </row>
    <row r="22483" spans="1:2">
      <c r="A22483" s="102"/>
      <c r="B22483" s="102"/>
    </row>
    <row r="22484" spans="1:2">
      <c r="A22484" s="102"/>
      <c r="B22484" s="102"/>
    </row>
    <row r="22485" spans="1:2">
      <c r="A22485" s="102"/>
      <c r="B22485" s="102"/>
    </row>
    <row r="22486" spans="1:2">
      <c r="A22486" s="102"/>
      <c r="B22486" s="102"/>
    </row>
    <row r="22487" spans="1:2">
      <c r="A22487" s="102"/>
      <c r="B22487" s="102"/>
    </row>
    <row r="22488" spans="1:2">
      <c r="A22488" s="102"/>
      <c r="B22488" s="102"/>
    </row>
    <row r="22489" spans="1:2">
      <c r="A22489" s="102"/>
      <c r="B22489" s="102"/>
    </row>
    <row r="22490" spans="1:2">
      <c r="A22490" s="102"/>
      <c r="B22490" s="102"/>
    </row>
    <row r="22491" spans="1:2">
      <c r="A22491" s="102"/>
      <c r="B22491" s="102"/>
    </row>
    <row r="22492" spans="1:2">
      <c r="A22492" s="102"/>
      <c r="B22492" s="102"/>
    </row>
    <row r="22493" spans="1:2">
      <c r="A22493" s="102"/>
      <c r="B22493" s="102"/>
    </row>
    <row r="22494" spans="1:2">
      <c r="A22494" s="102"/>
      <c r="B22494" s="102"/>
    </row>
    <row r="22495" spans="1:2">
      <c r="A22495" s="102"/>
      <c r="B22495" s="102"/>
    </row>
    <row r="22496" spans="1:2">
      <c r="A22496" s="102"/>
      <c r="B22496" s="102"/>
    </row>
    <row r="22497" spans="1:2">
      <c r="A22497" s="102"/>
      <c r="B22497" s="102"/>
    </row>
    <row r="22498" spans="1:2">
      <c r="A22498" s="102"/>
      <c r="B22498" s="102"/>
    </row>
    <row r="22499" spans="1:2">
      <c r="A22499" s="102"/>
      <c r="B22499" s="102"/>
    </row>
    <row r="22500" spans="1:2">
      <c r="A22500" s="102"/>
      <c r="B22500" s="102"/>
    </row>
    <row r="22501" spans="1:2">
      <c r="A22501" s="102"/>
      <c r="B22501" s="102"/>
    </row>
    <row r="22502" spans="1:2">
      <c r="A22502" s="102"/>
      <c r="B22502" s="102"/>
    </row>
    <row r="22503" spans="1:2">
      <c r="A22503" s="102"/>
      <c r="B22503" s="102"/>
    </row>
    <row r="22504" spans="1:2">
      <c r="A22504" s="102"/>
      <c r="B22504" s="102"/>
    </row>
    <row r="22505" spans="1:2">
      <c r="A22505" s="102"/>
      <c r="B22505" s="102"/>
    </row>
    <row r="22506" spans="1:2">
      <c r="A22506" s="102"/>
      <c r="B22506" s="102"/>
    </row>
    <row r="22507" spans="1:2">
      <c r="A22507" s="102"/>
      <c r="B22507" s="102"/>
    </row>
    <row r="22508" spans="1:2">
      <c r="A22508" s="102"/>
      <c r="B22508" s="102"/>
    </row>
    <row r="22509" spans="1:2">
      <c r="A22509" s="102"/>
      <c r="B22509" s="102"/>
    </row>
    <row r="22510" spans="1:2">
      <c r="A22510" s="102"/>
      <c r="B22510" s="102"/>
    </row>
    <row r="22511" spans="1:2">
      <c r="A22511" s="102"/>
      <c r="B22511" s="102"/>
    </row>
    <row r="22512" spans="1:2">
      <c r="A22512" s="102"/>
      <c r="B22512" s="102"/>
    </row>
    <row r="22513" spans="1:2">
      <c r="A22513" s="102"/>
      <c r="B22513" s="102"/>
    </row>
    <row r="22514" spans="1:2">
      <c r="A22514" s="102"/>
      <c r="B22514" s="102"/>
    </row>
    <row r="22515" spans="1:2">
      <c r="A22515" s="102"/>
      <c r="B22515" s="102"/>
    </row>
    <row r="22516" spans="1:2">
      <c r="A22516" s="102"/>
      <c r="B22516" s="102"/>
    </row>
    <row r="22517" spans="1:2">
      <c r="A22517" s="102"/>
      <c r="B22517" s="102"/>
    </row>
    <row r="22518" spans="1:2">
      <c r="A22518" s="102"/>
      <c r="B22518" s="102"/>
    </row>
    <row r="22519" spans="1:2">
      <c r="A22519" s="102"/>
      <c r="B22519" s="102"/>
    </row>
    <row r="22520" spans="1:2">
      <c r="A22520" s="102"/>
      <c r="B22520" s="102"/>
    </row>
    <row r="22521" spans="1:2">
      <c r="A22521" s="102"/>
      <c r="B22521" s="102"/>
    </row>
    <row r="22522" spans="1:2">
      <c r="A22522" s="102"/>
      <c r="B22522" s="102"/>
    </row>
    <row r="22523" spans="1:2">
      <c r="A22523" s="102"/>
      <c r="B22523" s="102"/>
    </row>
    <row r="22524" spans="1:2">
      <c r="A22524" s="102"/>
      <c r="B22524" s="102"/>
    </row>
    <row r="22525" spans="1:2">
      <c r="A22525" s="102"/>
      <c r="B22525" s="102"/>
    </row>
    <row r="22526" spans="1:2">
      <c r="A22526" s="102"/>
      <c r="B22526" s="102"/>
    </row>
    <row r="22527" spans="1:2">
      <c r="A22527" s="102"/>
      <c r="B22527" s="102"/>
    </row>
    <row r="22528" spans="1:2">
      <c r="A22528" s="102"/>
      <c r="B22528" s="102"/>
    </row>
    <row r="22529" spans="1:2">
      <c r="A22529" s="102"/>
      <c r="B22529" s="102"/>
    </row>
    <row r="22530" spans="1:2">
      <c r="A22530" s="102"/>
      <c r="B22530" s="102"/>
    </row>
    <row r="22531" spans="1:2">
      <c r="A22531" s="102"/>
      <c r="B22531" s="102"/>
    </row>
    <row r="22532" spans="1:2">
      <c r="A22532" s="102"/>
      <c r="B22532" s="102"/>
    </row>
    <row r="22533" spans="1:2">
      <c r="A22533" s="102"/>
      <c r="B22533" s="102"/>
    </row>
    <row r="22534" spans="1:2">
      <c r="A22534" s="102"/>
      <c r="B22534" s="102"/>
    </row>
    <row r="22535" spans="1:2">
      <c r="A22535" s="102"/>
      <c r="B22535" s="102"/>
    </row>
    <row r="22536" spans="1:2">
      <c r="A22536" s="102"/>
      <c r="B22536" s="102"/>
    </row>
    <row r="22537" spans="1:2">
      <c r="A22537" s="102"/>
      <c r="B22537" s="102"/>
    </row>
    <row r="22538" spans="1:2">
      <c r="A22538" s="102"/>
      <c r="B22538" s="102"/>
    </row>
    <row r="22539" spans="1:2">
      <c r="A22539" s="102"/>
      <c r="B22539" s="102"/>
    </row>
    <row r="22540" spans="1:2">
      <c r="A22540" s="102"/>
      <c r="B22540" s="102"/>
    </row>
    <row r="22541" spans="1:2">
      <c r="A22541" s="102"/>
      <c r="B22541" s="102"/>
    </row>
    <row r="22542" spans="1:2">
      <c r="A22542" s="102"/>
      <c r="B22542" s="102"/>
    </row>
    <row r="22543" spans="1:2">
      <c r="A22543" s="102"/>
      <c r="B22543" s="102"/>
    </row>
    <row r="22544" spans="1:2">
      <c r="A22544" s="102"/>
      <c r="B22544" s="102"/>
    </row>
    <row r="22545" spans="1:2">
      <c r="A22545" s="102"/>
      <c r="B22545" s="102"/>
    </row>
    <row r="22546" spans="1:2">
      <c r="A22546" s="102"/>
      <c r="B22546" s="102"/>
    </row>
    <row r="22547" spans="1:2">
      <c r="A22547" s="102"/>
      <c r="B22547" s="102"/>
    </row>
    <row r="22548" spans="1:2">
      <c r="A22548" s="102"/>
      <c r="B22548" s="102"/>
    </row>
    <row r="22549" spans="1:2">
      <c r="A22549" s="102"/>
      <c r="B22549" s="102"/>
    </row>
    <row r="22550" spans="1:2">
      <c r="A22550" s="102"/>
      <c r="B22550" s="102"/>
    </row>
    <row r="22551" spans="1:2">
      <c r="A22551" s="102"/>
      <c r="B22551" s="102"/>
    </row>
    <row r="22552" spans="1:2">
      <c r="A22552" s="102"/>
      <c r="B22552" s="102"/>
    </row>
    <row r="22553" spans="1:2">
      <c r="A22553" s="102"/>
      <c r="B22553" s="102"/>
    </row>
    <row r="22554" spans="1:2">
      <c r="A22554" s="102"/>
      <c r="B22554" s="102"/>
    </row>
    <row r="22555" spans="1:2">
      <c r="A22555" s="102"/>
      <c r="B22555" s="102"/>
    </row>
    <row r="22556" spans="1:2">
      <c r="A22556" s="102"/>
      <c r="B22556" s="102"/>
    </row>
    <row r="22557" spans="1:2">
      <c r="A22557" s="102"/>
      <c r="B22557" s="102"/>
    </row>
    <row r="22558" spans="1:2">
      <c r="A22558" s="102"/>
      <c r="B22558" s="102"/>
    </row>
    <row r="22559" spans="1:2">
      <c r="A22559" s="102"/>
      <c r="B22559" s="102"/>
    </row>
    <row r="22560" spans="1:2">
      <c r="A22560" s="102"/>
      <c r="B22560" s="102"/>
    </row>
    <row r="22561" spans="1:2">
      <c r="A22561" s="102"/>
      <c r="B22561" s="102"/>
    </row>
    <row r="22562" spans="1:2">
      <c r="A22562" s="102"/>
      <c r="B22562" s="102"/>
    </row>
    <row r="22563" spans="1:2">
      <c r="A22563" s="102"/>
      <c r="B22563" s="102"/>
    </row>
    <row r="22564" spans="1:2">
      <c r="A22564" s="102"/>
      <c r="B22564" s="102"/>
    </row>
    <row r="22565" spans="1:2">
      <c r="A22565" s="102"/>
      <c r="B22565" s="102"/>
    </row>
    <row r="22566" spans="1:2">
      <c r="A22566" s="102"/>
      <c r="B22566" s="102"/>
    </row>
    <row r="22567" spans="1:2">
      <c r="A22567" s="102"/>
      <c r="B22567" s="102"/>
    </row>
    <row r="22568" spans="1:2">
      <c r="A22568" s="102"/>
      <c r="B22568" s="102"/>
    </row>
    <row r="22569" spans="1:2">
      <c r="A22569" s="102"/>
      <c r="B22569" s="102"/>
    </row>
    <row r="22570" spans="1:2">
      <c r="A22570" s="102"/>
      <c r="B22570" s="102"/>
    </row>
    <row r="22571" spans="1:2">
      <c r="A22571" s="102"/>
      <c r="B22571" s="102"/>
    </row>
    <row r="22572" spans="1:2">
      <c r="A22572" s="102"/>
      <c r="B22572" s="102"/>
    </row>
    <row r="22573" spans="1:2">
      <c r="A22573" s="102"/>
      <c r="B22573" s="102"/>
    </row>
    <row r="22574" spans="1:2">
      <c r="A22574" s="102"/>
      <c r="B22574" s="102"/>
    </row>
    <row r="22575" spans="1:2">
      <c r="A22575" s="102"/>
      <c r="B22575" s="102"/>
    </row>
    <row r="22576" spans="1:2">
      <c r="A22576" s="102"/>
      <c r="B22576" s="102"/>
    </row>
    <row r="22577" spans="1:2">
      <c r="A22577" s="102"/>
      <c r="B22577" s="102"/>
    </row>
    <row r="22578" spans="1:2">
      <c r="A22578" s="102"/>
      <c r="B22578" s="102"/>
    </row>
    <row r="22579" spans="1:2">
      <c r="A22579" s="102"/>
      <c r="B22579" s="102"/>
    </row>
    <row r="22580" spans="1:2">
      <c r="A22580" s="102"/>
      <c r="B22580" s="102"/>
    </row>
    <row r="22581" spans="1:2">
      <c r="A22581" s="102"/>
      <c r="B22581" s="102"/>
    </row>
    <row r="22582" spans="1:2">
      <c r="A22582" s="102"/>
      <c r="B22582" s="102"/>
    </row>
    <row r="22583" spans="1:2">
      <c r="A22583" s="102"/>
      <c r="B22583" s="102"/>
    </row>
    <row r="22584" spans="1:2">
      <c r="A22584" s="102"/>
      <c r="B22584" s="102"/>
    </row>
    <row r="22585" spans="1:2">
      <c r="A22585" s="102"/>
      <c r="B22585" s="102"/>
    </row>
    <row r="22586" spans="1:2">
      <c r="A22586" s="102"/>
      <c r="B22586" s="102"/>
    </row>
    <row r="22587" spans="1:2">
      <c r="A22587" s="102"/>
      <c r="B22587" s="102"/>
    </row>
    <row r="22588" spans="1:2">
      <c r="A22588" s="102"/>
      <c r="B22588" s="102"/>
    </row>
    <row r="22589" spans="1:2">
      <c r="A22589" s="102"/>
      <c r="B22589" s="102"/>
    </row>
    <row r="22590" spans="1:2">
      <c r="A22590" s="102"/>
      <c r="B22590" s="102"/>
    </row>
    <row r="22591" spans="1:2">
      <c r="A22591" s="102"/>
      <c r="B22591" s="102"/>
    </row>
    <row r="22592" spans="1:2">
      <c r="A22592" s="102"/>
      <c r="B22592" s="102"/>
    </row>
    <row r="22593" spans="1:2">
      <c r="A22593" s="102"/>
      <c r="B22593" s="102"/>
    </row>
    <row r="22594" spans="1:2">
      <c r="A22594" s="102"/>
      <c r="B22594" s="102"/>
    </row>
    <row r="22595" spans="1:2">
      <c r="A22595" s="102"/>
      <c r="B22595" s="102"/>
    </row>
    <row r="22596" spans="1:2">
      <c r="A22596" s="102"/>
      <c r="B22596" s="102"/>
    </row>
    <row r="22597" spans="1:2">
      <c r="A22597" s="102"/>
      <c r="B22597" s="102"/>
    </row>
    <row r="22598" spans="1:2">
      <c r="A22598" s="102"/>
      <c r="B22598" s="102"/>
    </row>
    <row r="22599" spans="1:2">
      <c r="A22599" s="102"/>
      <c r="B22599" s="102"/>
    </row>
    <row r="22600" spans="1:2">
      <c r="A22600" s="102"/>
      <c r="B22600" s="102"/>
    </row>
    <row r="22601" spans="1:2">
      <c r="A22601" s="102"/>
      <c r="B22601" s="102"/>
    </row>
    <row r="22602" spans="1:2">
      <c r="A22602" s="102"/>
      <c r="B22602" s="102"/>
    </row>
    <row r="22603" spans="1:2">
      <c r="A22603" s="102"/>
      <c r="B22603" s="102"/>
    </row>
    <row r="22604" spans="1:2">
      <c r="A22604" s="102"/>
      <c r="B22604" s="102"/>
    </row>
    <row r="22605" spans="1:2">
      <c r="A22605" s="102"/>
      <c r="B22605" s="102"/>
    </row>
    <row r="22606" spans="1:2">
      <c r="A22606" s="102"/>
      <c r="B22606" s="102"/>
    </row>
    <row r="22607" spans="1:2">
      <c r="A22607" s="102"/>
      <c r="B22607" s="102"/>
    </row>
    <row r="22608" spans="1:2">
      <c r="A22608" s="102"/>
      <c r="B22608" s="102"/>
    </row>
    <row r="22609" spans="1:2">
      <c r="A22609" s="102"/>
      <c r="B22609" s="102"/>
    </row>
    <row r="22610" spans="1:2">
      <c r="A22610" s="102"/>
      <c r="B22610" s="102"/>
    </row>
    <row r="22611" spans="1:2">
      <c r="A22611" s="102"/>
      <c r="B22611" s="102"/>
    </row>
    <row r="22612" spans="1:2">
      <c r="A22612" s="102"/>
      <c r="B22612" s="102"/>
    </row>
    <row r="22613" spans="1:2">
      <c r="A22613" s="102"/>
      <c r="B22613" s="102"/>
    </row>
    <row r="22614" spans="1:2">
      <c r="A22614" s="102"/>
      <c r="B22614" s="102"/>
    </row>
    <row r="22615" spans="1:2">
      <c r="A22615" s="102"/>
      <c r="B22615" s="102"/>
    </row>
    <row r="22616" spans="1:2">
      <c r="A22616" s="102"/>
      <c r="B22616" s="102"/>
    </row>
    <row r="22617" spans="1:2">
      <c r="A22617" s="102"/>
      <c r="B22617" s="102"/>
    </row>
    <row r="22618" spans="1:2">
      <c r="A22618" s="102"/>
      <c r="B22618" s="102"/>
    </row>
    <row r="22619" spans="1:2">
      <c r="A22619" s="102"/>
      <c r="B22619" s="102"/>
    </row>
    <row r="22620" spans="1:2">
      <c r="A22620" s="102"/>
      <c r="B22620" s="102"/>
    </row>
    <row r="22621" spans="1:2">
      <c r="A22621" s="102"/>
      <c r="B22621" s="102"/>
    </row>
    <row r="22622" spans="1:2">
      <c r="A22622" s="102"/>
      <c r="B22622" s="102"/>
    </row>
    <row r="22623" spans="1:2">
      <c r="A22623" s="102"/>
      <c r="B22623" s="102"/>
    </row>
    <row r="22624" spans="1:2">
      <c r="A22624" s="102"/>
      <c r="B22624" s="102"/>
    </row>
    <row r="22625" spans="1:2">
      <c r="A22625" s="102"/>
      <c r="B22625" s="102"/>
    </row>
    <row r="22626" spans="1:2">
      <c r="A22626" s="102"/>
      <c r="B22626" s="102"/>
    </row>
    <row r="22627" spans="1:2">
      <c r="A22627" s="102"/>
      <c r="B22627" s="102"/>
    </row>
    <row r="22628" spans="1:2">
      <c r="A22628" s="102"/>
      <c r="B22628" s="102"/>
    </row>
    <row r="22629" spans="1:2">
      <c r="A22629" s="102"/>
      <c r="B22629" s="102"/>
    </row>
    <row r="22630" spans="1:2">
      <c r="A22630" s="102"/>
      <c r="B22630" s="102"/>
    </row>
    <row r="22631" spans="1:2">
      <c r="A22631" s="102"/>
      <c r="B22631" s="102"/>
    </row>
    <row r="22632" spans="1:2">
      <c r="A22632" s="102"/>
      <c r="B22632" s="102"/>
    </row>
    <row r="22633" spans="1:2">
      <c r="A22633" s="102"/>
      <c r="B22633" s="102"/>
    </row>
    <row r="22634" spans="1:2">
      <c r="A22634" s="102"/>
      <c r="B22634" s="102"/>
    </row>
    <row r="22635" spans="1:2">
      <c r="A22635" s="102"/>
      <c r="B22635" s="102"/>
    </row>
    <row r="22636" spans="1:2">
      <c r="A22636" s="102"/>
      <c r="B22636" s="102"/>
    </row>
    <row r="22637" spans="1:2">
      <c r="A22637" s="102"/>
      <c r="B22637" s="102"/>
    </row>
    <row r="22638" spans="1:2">
      <c r="A22638" s="102"/>
      <c r="B22638" s="102"/>
    </row>
    <row r="22639" spans="1:2">
      <c r="A22639" s="102"/>
      <c r="B22639" s="102"/>
    </row>
    <row r="22640" spans="1:2">
      <c r="A22640" s="102"/>
      <c r="B22640" s="102"/>
    </row>
    <row r="22641" spans="1:2">
      <c r="A22641" s="102"/>
      <c r="B22641" s="102"/>
    </row>
    <row r="22642" spans="1:2">
      <c r="A22642" s="102"/>
      <c r="B22642" s="102"/>
    </row>
    <row r="22643" spans="1:2">
      <c r="A22643" s="102"/>
      <c r="B22643" s="102"/>
    </row>
    <row r="22644" spans="1:2">
      <c r="A22644" s="102"/>
      <c r="B22644" s="102"/>
    </row>
    <row r="22645" spans="1:2">
      <c r="A22645" s="102"/>
      <c r="B22645" s="102"/>
    </row>
    <row r="22646" spans="1:2">
      <c r="A22646" s="102"/>
      <c r="B22646" s="102"/>
    </row>
    <row r="22647" spans="1:2">
      <c r="A22647" s="102"/>
      <c r="B22647" s="102"/>
    </row>
    <row r="22648" spans="1:2">
      <c r="A22648" s="102"/>
      <c r="B22648" s="102"/>
    </row>
    <row r="22649" spans="1:2">
      <c r="A22649" s="102"/>
      <c r="B22649" s="102"/>
    </row>
    <row r="22650" spans="1:2">
      <c r="A22650" s="102"/>
      <c r="B22650" s="102"/>
    </row>
    <row r="22651" spans="1:2">
      <c r="A22651" s="102"/>
      <c r="B22651" s="102"/>
    </row>
    <row r="22652" spans="1:2">
      <c r="A22652" s="102"/>
      <c r="B22652" s="102"/>
    </row>
    <row r="22653" spans="1:2">
      <c r="A22653" s="102"/>
      <c r="B22653" s="102"/>
    </row>
    <row r="22654" spans="1:2">
      <c r="A22654" s="102"/>
      <c r="B22654" s="102"/>
    </row>
    <row r="22655" spans="1:2">
      <c r="A22655" s="102"/>
      <c r="B22655" s="102"/>
    </row>
    <row r="22656" spans="1:2">
      <c r="A22656" s="102"/>
      <c r="B22656" s="102"/>
    </row>
    <row r="22657" spans="1:2">
      <c r="A22657" s="102"/>
      <c r="B22657" s="102"/>
    </row>
    <row r="22658" spans="1:2">
      <c r="A22658" s="102"/>
      <c r="B22658" s="102"/>
    </row>
    <row r="22659" spans="1:2">
      <c r="A22659" s="102"/>
      <c r="B22659" s="102"/>
    </row>
    <row r="22660" spans="1:2">
      <c r="A22660" s="102"/>
      <c r="B22660" s="102"/>
    </row>
    <row r="22661" spans="1:2">
      <c r="A22661" s="102"/>
      <c r="B22661" s="102"/>
    </row>
    <row r="22662" spans="1:2">
      <c r="A22662" s="102"/>
      <c r="B22662" s="102"/>
    </row>
    <row r="22663" spans="1:2">
      <c r="A22663" s="102"/>
      <c r="B22663" s="102"/>
    </row>
    <row r="22664" spans="1:2">
      <c r="A22664" s="102"/>
      <c r="B22664" s="102"/>
    </row>
    <row r="22665" spans="1:2">
      <c r="A22665" s="102"/>
      <c r="B22665" s="102"/>
    </row>
    <row r="22666" spans="1:2">
      <c r="A22666" s="102"/>
      <c r="B22666" s="102"/>
    </row>
    <row r="22667" spans="1:2">
      <c r="A22667" s="102"/>
      <c r="B22667" s="102"/>
    </row>
    <row r="22668" spans="1:2">
      <c r="A22668" s="102"/>
      <c r="B22668" s="102"/>
    </row>
    <row r="22669" spans="1:2">
      <c r="A22669" s="102"/>
      <c r="B22669" s="102"/>
    </row>
    <row r="22670" spans="1:2">
      <c r="A22670" s="102"/>
      <c r="B22670" s="102"/>
    </row>
    <row r="22671" spans="1:2">
      <c r="A22671" s="102"/>
      <c r="B22671" s="102"/>
    </row>
    <row r="22672" spans="1:2">
      <c r="A22672" s="102"/>
      <c r="B22672" s="102"/>
    </row>
    <row r="22673" spans="1:2">
      <c r="A22673" s="102"/>
      <c r="B22673" s="102"/>
    </row>
    <row r="22674" spans="1:2">
      <c r="A22674" s="102"/>
      <c r="B22674" s="102"/>
    </row>
    <row r="22675" spans="1:2">
      <c r="A22675" s="102"/>
      <c r="B22675" s="102"/>
    </row>
    <row r="22676" spans="1:2">
      <c r="A22676" s="102"/>
      <c r="B22676" s="102"/>
    </row>
    <row r="22677" spans="1:2">
      <c r="A22677" s="102"/>
      <c r="B22677" s="102"/>
    </row>
    <row r="22678" spans="1:2">
      <c r="A22678" s="102"/>
      <c r="B22678" s="102"/>
    </row>
    <row r="22679" spans="1:2">
      <c r="A22679" s="102"/>
      <c r="B22679" s="102"/>
    </row>
    <row r="22680" spans="1:2">
      <c r="A22680" s="102"/>
      <c r="B22680" s="102"/>
    </row>
    <row r="22681" spans="1:2">
      <c r="A22681" s="102"/>
      <c r="B22681" s="102"/>
    </row>
    <row r="22682" spans="1:2">
      <c r="A22682" s="102"/>
      <c r="B22682" s="102"/>
    </row>
    <row r="22683" spans="1:2">
      <c r="A22683" s="102"/>
      <c r="B22683" s="102"/>
    </row>
    <row r="22684" spans="1:2">
      <c r="A22684" s="102"/>
      <c r="B22684" s="102"/>
    </row>
    <row r="22685" spans="1:2">
      <c r="A22685" s="102"/>
      <c r="B22685" s="102"/>
    </row>
    <row r="22686" spans="1:2">
      <c r="A22686" s="102"/>
      <c r="B22686" s="102"/>
    </row>
    <row r="22687" spans="1:2">
      <c r="A22687" s="102"/>
      <c r="B22687" s="102"/>
    </row>
    <row r="22688" spans="1:2">
      <c r="A22688" s="102"/>
      <c r="B22688" s="102"/>
    </row>
    <row r="22689" spans="1:2">
      <c r="A22689" s="102"/>
      <c r="B22689" s="102"/>
    </row>
    <row r="22690" spans="1:2">
      <c r="A22690" s="102"/>
      <c r="B22690" s="102"/>
    </row>
    <row r="22691" spans="1:2">
      <c r="A22691" s="102"/>
      <c r="B22691" s="102"/>
    </row>
    <row r="22692" spans="1:2">
      <c r="A22692" s="102"/>
      <c r="B22692" s="102"/>
    </row>
    <row r="22693" spans="1:2">
      <c r="A22693" s="102"/>
      <c r="B22693" s="102"/>
    </row>
    <row r="22694" spans="1:2">
      <c r="A22694" s="102"/>
      <c r="B22694" s="102"/>
    </row>
    <row r="22695" spans="1:2">
      <c r="A22695" s="102"/>
      <c r="B22695" s="102"/>
    </row>
    <row r="22696" spans="1:2">
      <c r="A22696" s="102"/>
      <c r="B22696" s="102"/>
    </row>
    <row r="22697" spans="1:2">
      <c r="A22697" s="102"/>
      <c r="B22697" s="102"/>
    </row>
    <row r="22698" spans="1:2">
      <c r="A22698" s="102"/>
      <c r="B22698" s="102"/>
    </row>
    <row r="22699" spans="1:2">
      <c r="A22699" s="102"/>
      <c r="B22699" s="102"/>
    </row>
    <row r="22700" spans="1:2">
      <c r="A22700" s="102"/>
      <c r="B22700" s="102"/>
    </row>
    <row r="22701" spans="1:2">
      <c r="A22701" s="102"/>
      <c r="B22701" s="102"/>
    </row>
    <row r="22702" spans="1:2">
      <c r="A22702" s="102"/>
      <c r="B22702" s="102"/>
    </row>
    <row r="22703" spans="1:2">
      <c r="A22703" s="102"/>
      <c r="B22703" s="102"/>
    </row>
    <row r="22704" spans="1:2">
      <c r="A22704" s="102"/>
      <c r="B22704" s="102"/>
    </row>
    <row r="22705" spans="1:2">
      <c r="A22705" s="102"/>
      <c r="B22705" s="102"/>
    </row>
    <row r="22706" spans="1:2">
      <c r="A22706" s="102"/>
      <c r="B22706" s="102"/>
    </row>
    <row r="22707" spans="1:2">
      <c r="A22707" s="102"/>
      <c r="B22707" s="102"/>
    </row>
    <row r="22708" spans="1:2">
      <c r="A22708" s="102"/>
      <c r="B22708" s="102"/>
    </row>
    <row r="22709" spans="1:2">
      <c r="A22709" s="102"/>
      <c r="B22709" s="102"/>
    </row>
    <row r="22710" spans="1:2">
      <c r="A22710" s="102"/>
      <c r="B22710" s="102"/>
    </row>
    <row r="22711" spans="1:2">
      <c r="A22711" s="102"/>
      <c r="B22711" s="102"/>
    </row>
    <row r="22712" spans="1:2">
      <c r="A22712" s="102"/>
      <c r="B22712" s="102"/>
    </row>
    <row r="22713" spans="1:2">
      <c r="A22713" s="102"/>
      <c r="B22713" s="102"/>
    </row>
    <row r="22714" spans="1:2">
      <c r="A22714" s="102"/>
      <c r="B22714" s="102"/>
    </row>
    <row r="22715" spans="1:2">
      <c r="A22715" s="102"/>
      <c r="B22715" s="102"/>
    </row>
    <row r="22716" spans="1:2">
      <c r="A22716" s="102"/>
      <c r="B22716" s="102"/>
    </row>
    <row r="22717" spans="1:2">
      <c r="A22717" s="102"/>
      <c r="B22717" s="102"/>
    </row>
    <row r="22718" spans="1:2">
      <c r="A22718" s="102"/>
      <c r="B22718" s="102"/>
    </row>
    <row r="22719" spans="1:2">
      <c r="A22719" s="102"/>
      <c r="B22719" s="102"/>
    </row>
    <row r="22720" spans="1:2">
      <c r="A22720" s="102"/>
      <c r="B22720" s="102"/>
    </row>
    <row r="22721" spans="1:2">
      <c r="A22721" s="102"/>
      <c r="B22721" s="102"/>
    </row>
    <row r="22722" spans="1:2">
      <c r="A22722" s="102"/>
      <c r="B22722" s="102"/>
    </row>
    <row r="22723" spans="1:2">
      <c r="A22723" s="102"/>
      <c r="B22723" s="102"/>
    </row>
    <row r="22724" spans="1:2">
      <c r="A22724" s="102"/>
      <c r="B22724" s="102"/>
    </row>
    <row r="22725" spans="1:2">
      <c r="A22725" s="102"/>
      <c r="B22725" s="102"/>
    </row>
    <row r="22726" spans="1:2">
      <c r="A22726" s="102"/>
      <c r="B22726" s="102"/>
    </row>
    <row r="22727" spans="1:2">
      <c r="A22727" s="102"/>
      <c r="B22727" s="102"/>
    </row>
    <row r="22728" spans="1:2">
      <c r="A22728" s="102"/>
      <c r="B22728" s="102"/>
    </row>
    <row r="22729" spans="1:2">
      <c r="A22729" s="102"/>
      <c r="B22729" s="102"/>
    </row>
    <row r="22730" spans="1:2">
      <c r="A22730" s="102"/>
      <c r="B22730" s="102"/>
    </row>
    <row r="22731" spans="1:2">
      <c r="A22731" s="102"/>
      <c r="B22731" s="102"/>
    </row>
    <row r="22732" spans="1:2">
      <c r="A22732" s="102"/>
      <c r="B22732" s="102"/>
    </row>
    <row r="22733" spans="1:2">
      <c r="A22733" s="102"/>
      <c r="B22733" s="102"/>
    </row>
    <row r="22734" spans="1:2">
      <c r="A22734" s="102"/>
      <c r="B22734" s="102"/>
    </row>
    <row r="22735" spans="1:2">
      <c r="A22735" s="102"/>
      <c r="B22735" s="102"/>
    </row>
    <row r="22736" spans="1:2">
      <c r="A22736" s="102"/>
      <c r="B22736" s="102"/>
    </row>
    <row r="22737" spans="1:2">
      <c r="A22737" s="102"/>
      <c r="B22737" s="102"/>
    </row>
    <row r="22738" spans="1:2">
      <c r="A22738" s="102"/>
      <c r="B22738" s="102"/>
    </row>
    <row r="22739" spans="1:2">
      <c r="A22739" s="102"/>
      <c r="B22739" s="102"/>
    </row>
    <row r="22740" spans="1:2">
      <c r="A22740" s="102"/>
      <c r="B22740" s="102"/>
    </row>
    <row r="22741" spans="1:2">
      <c r="A22741" s="102"/>
      <c r="B22741" s="102"/>
    </row>
    <row r="22742" spans="1:2">
      <c r="A22742" s="102"/>
      <c r="B22742" s="102"/>
    </row>
    <row r="22743" spans="1:2">
      <c r="A22743" s="102"/>
      <c r="B22743" s="102"/>
    </row>
    <row r="22744" spans="1:2">
      <c r="A22744" s="102"/>
      <c r="B22744" s="102"/>
    </row>
    <row r="22745" spans="1:2">
      <c r="A22745" s="102"/>
      <c r="B22745" s="102"/>
    </row>
    <row r="22746" spans="1:2">
      <c r="A22746" s="102"/>
      <c r="B22746" s="102"/>
    </row>
    <row r="22747" spans="1:2">
      <c r="A22747" s="102"/>
      <c r="B22747" s="102"/>
    </row>
    <row r="22748" spans="1:2">
      <c r="A22748" s="102"/>
      <c r="B22748" s="102"/>
    </row>
    <row r="22749" spans="1:2">
      <c r="A22749" s="102"/>
      <c r="B22749" s="102"/>
    </row>
    <row r="22750" spans="1:2">
      <c r="A22750" s="102"/>
      <c r="B22750" s="102"/>
    </row>
    <row r="22751" spans="1:2">
      <c r="A22751" s="102"/>
      <c r="B22751" s="102"/>
    </row>
    <row r="22752" spans="1:2">
      <c r="A22752" s="102"/>
      <c r="B22752" s="102"/>
    </row>
    <row r="22753" spans="1:2">
      <c r="A22753" s="102"/>
      <c r="B22753" s="102"/>
    </row>
    <row r="22754" spans="1:2">
      <c r="A22754" s="102"/>
      <c r="B22754" s="102"/>
    </row>
    <row r="22755" spans="1:2">
      <c r="A22755" s="102"/>
      <c r="B22755" s="102"/>
    </row>
    <row r="22756" spans="1:2">
      <c r="A22756" s="102"/>
      <c r="B22756" s="102"/>
    </row>
    <row r="22757" spans="1:2">
      <c r="A22757" s="102"/>
      <c r="B22757" s="102"/>
    </row>
    <row r="22758" spans="1:2">
      <c r="A22758" s="102"/>
      <c r="B22758" s="102"/>
    </row>
    <row r="22759" spans="1:2">
      <c r="A22759" s="102"/>
      <c r="B22759" s="102"/>
    </row>
    <row r="22760" spans="1:2">
      <c r="A22760" s="102"/>
      <c r="B22760" s="102"/>
    </row>
    <row r="22761" spans="1:2">
      <c r="A22761" s="102"/>
      <c r="B22761" s="102"/>
    </row>
    <row r="22762" spans="1:2">
      <c r="A22762" s="102"/>
      <c r="B22762" s="102"/>
    </row>
    <row r="22763" spans="1:2">
      <c r="A22763" s="102"/>
      <c r="B22763" s="102"/>
    </row>
    <row r="22764" spans="1:2">
      <c r="A22764" s="102"/>
      <c r="B22764" s="102"/>
    </row>
    <row r="22765" spans="1:2">
      <c r="A22765" s="102"/>
      <c r="B22765" s="102"/>
    </row>
    <row r="22766" spans="1:2">
      <c r="A22766" s="102"/>
      <c r="B22766" s="102"/>
    </row>
    <row r="22767" spans="1:2">
      <c r="A22767" s="102"/>
      <c r="B22767" s="102"/>
    </row>
    <row r="22768" spans="1:2">
      <c r="A22768" s="102"/>
      <c r="B22768" s="102"/>
    </row>
    <row r="22769" spans="1:2">
      <c r="A22769" s="102"/>
      <c r="B22769" s="102"/>
    </row>
    <row r="22770" spans="1:2">
      <c r="A22770" s="102"/>
      <c r="B22770" s="102"/>
    </row>
    <row r="22771" spans="1:2">
      <c r="A22771" s="102"/>
      <c r="B22771" s="102"/>
    </row>
    <row r="22772" spans="1:2">
      <c r="A22772" s="102"/>
      <c r="B22772" s="102"/>
    </row>
    <row r="22773" spans="1:2">
      <c r="A22773" s="102"/>
      <c r="B22773" s="102"/>
    </row>
    <row r="22774" spans="1:2">
      <c r="A22774" s="102"/>
      <c r="B22774" s="102"/>
    </row>
    <row r="22775" spans="1:2">
      <c r="A22775" s="102"/>
      <c r="B22775" s="102"/>
    </row>
    <row r="22776" spans="1:2">
      <c r="A22776" s="102"/>
      <c r="B22776" s="102"/>
    </row>
    <row r="22777" spans="1:2">
      <c r="A22777" s="102"/>
      <c r="B22777" s="102"/>
    </row>
    <row r="22778" spans="1:2">
      <c r="A22778" s="102"/>
      <c r="B22778" s="102"/>
    </row>
    <row r="22779" spans="1:2">
      <c r="A22779" s="102"/>
      <c r="B22779" s="102"/>
    </row>
    <row r="22780" spans="1:2">
      <c r="A22780" s="102"/>
      <c r="B22780" s="102"/>
    </row>
    <row r="22781" spans="1:2">
      <c r="A22781" s="102"/>
      <c r="B22781" s="102"/>
    </row>
    <row r="22782" spans="1:2">
      <c r="A22782" s="102"/>
      <c r="B22782" s="102"/>
    </row>
    <row r="22783" spans="1:2">
      <c r="A22783" s="102"/>
      <c r="B22783" s="102"/>
    </row>
    <row r="22784" spans="1:2">
      <c r="A22784" s="102"/>
      <c r="B22784" s="102"/>
    </row>
    <row r="22785" spans="1:2">
      <c r="A22785" s="102"/>
      <c r="B22785" s="102"/>
    </row>
    <row r="22786" spans="1:2">
      <c r="A22786" s="102"/>
      <c r="B22786" s="102"/>
    </row>
    <row r="22787" spans="1:2">
      <c r="A22787" s="102"/>
      <c r="B22787" s="102"/>
    </row>
    <row r="22788" spans="1:2">
      <c r="A22788" s="102"/>
      <c r="B22788" s="102"/>
    </row>
    <row r="22789" spans="1:2">
      <c r="A22789" s="102"/>
      <c r="B22789" s="102"/>
    </row>
    <row r="22790" spans="1:2">
      <c r="A22790" s="102"/>
      <c r="B22790" s="102"/>
    </row>
    <row r="22791" spans="1:2">
      <c r="A22791" s="102"/>
      <c r="B22791" s="102"/>
    </row>
    <row r="22792" spans="1:2">
      <c r="A22792" s="102"/>
      <c r="B22792" s="102"/>
    </row>
    <row r="22793" spans="1:2">
      <c r="A22793" s="102"/>
      <c r="B22793" s="102"/>
    </row>
    <row r="22794" spans="1:2">
      <c r="A22794" s="102"/>
      <c r="B22794" s="102"/>
    </row>
    <row r="22795" spans="1:2">
      <c r="A22795" s="102"/>
      <c r="B22795" s="102"/>
    </row>
    <row r="22796" spans="1:2">
      <c r="A22796" s="102"/>
      <c r="B22796" s="102"/>
    </row>
    <row r="22797" spans="1:2">
      <c r="A22797" s="102"/>
      <c r="B22797" s="102"/>
    </row>
    <row r="22798" spans="1:2">
      <c r="A22798" s="102"/>
      <c r="B22798" s="102"/>
    </row>
    <row r="22799" spans="1:2">
      <c r="A22799" s="102"/>
      <c r="B22799" s="102"/>
    </row>
    <row r="22800" spans="1:2">
      <c r="A22800" s="102"/>
      <c r="B22800" s="102"/>
    </row>
    <row r="22801" spans="1:2">
      <c r="A22801" s="102"/>
      <c r="B22801" s="102"/>
    </row>
    <row r="22802" spans="1:2">
      <c r="A22802" s="102"/>
      <c r="B22802" s="102"/>
    </row>
    <row r="22803" spans="1:2">
      <c r="A22803" s="102"/>
      <c r="B22803" s="102"/>
    </row>
    <row r="22804" spans="1:2">
      <c r="A22804" s="102"/>
      <c r="B22804" s="102"/>
    </row>
    <row r="22805" spans="1:2">
      <c r="A22805" s="102"/>
      <c r="B22805" s="102"/>
    </row>
    <row r="22806" spans="1:2">
      <c r="A22806" s="102"/>
      <c r="B22806" s="102"/>
    </row>
    <row r="22807" spans="1:2">
      <c r="A22807" s="102"/>
      <c r="B22807" s="102"/>
    </row>
    <row r="22808" spans="1:2">
      <c r="A22808" s="102"/>
      <c r="B22808" s="102"/>
    </row>
    <row r="22809" spans="1:2">
      <c r="A22809" s="102"/>
      <c r="B22809" s="102"/>
    </row>
    <row r="22810" spans="1:2">
      <c r="A22810" s="102"/>
      <c r="B22810" s="102"/>
    </row>
    <row r="22811" spans="1:2">
      <c r="A22811" s="102"/>
      <c r="B22811" s="102"/>
    </row>
    <row r="22812" spans="1:2">
      <c r="A22812" s="102"/>
      <c r="B22812" s="102"/>
    </row>
    <row r="22813" spans="1:2">
      <c r="A22813" s="102"/>
      <c r="B22813" s="102"/>
    </row>
    <row r="22814" spans="1:2">
      <c r="A22814" s="102"/>
      <c r="B22814" s="102"/>
    </row>
    <row r="22815" spans="1:2">
      <c r="A22815" s="102"/>
      <c r="B22815" s="102"/>
    </row>
    <row r="22816" spans="1:2">
      <c r="A22816" s="102"/>
      <c r="B22816" s="102"/>
    </row>
    <row r="22817" spans="1:2">
      <c r="A22817" s="102"/>
      <c r="B22817" s="102"/>
    </row>
    <row r="22818" spans="1:2">
      <c r="A22818" s="102"/>
      <c r="B22818" s="102"/>
    </row>
    <row r="22819" spans="1:2">
      <c r="A22819" s="102"/>
      <c r="B22819" s="102"/>
    </row>
    <row r="22820" spans="1:2">
      <c r="A22820" s="102"/>
      <c r="B22820" s="102"/>
    </row>
    <row r="22821" spans="1:2">
      <c r="A22821" s="102"/>
      <c r="B22821" s="102"/>
    </row>
    <row r="22822" spans="1:2">
      <c r="A22822" s="102"/>
      <c r="B22822" s="102"/>
    </row>
    <row r="22823" spans="1:2">
      <c r="A22823" s="102"/>
      <c r="B22823" s="102"/>
    </row>
    <row r="22824" spans="1:2">
      <c r="A22824" s="102"/>
      <c r="B22824" s="102"/>
    </row>
    <row r="22825" spans="1:2">
      <c r="A22825" s="102"/>
      <c r="B22825" s="102"/>
    </row>
    <row r="22826" spans="1:2">
      <c r="A22826" s="102"/>
      <c r="B22826" s="102"/>
    </row>
    <row r="22827" spans="1:2">
      <c r="A22827" s="102"/>
      <c r="B22827" s="102"/>
    </row>
    <row r="22828" spans="1:2">
      <c r="A22828" s="102"/>
      <c r="B22828" s="102"/>
    </row>
    <row r="22829" spans="1:2">
      <c r="A22829" s="102"/>
      <c r="B22829" s="102"/>
    </row>
    <row r="22830" spans="1:2">
      <c r="A22830" s="102"/>
      <c r="B22830" s="102"/>
    </row>
    <row r="22831" spans="1:2">
      <c r="A22831" s="102"/>
      <c r="B22831" s="102"/>
    </row>
    <row r="22832" spans="1:2">
      <c r="A22832" s="102"/>
      <c r="B22832" s="102"/>
    </row>
    <row r="22833" spans="1:2">
      <c r="A22833" s="102"/>
      <c r="B22833" s="102"/>
    </row>
    <row r="22834" spans="1:2">
      <c r="A22834" s="102"/>
      <c r="B22834" s="102"/>
    </row>
    <row r="22835" spans="1:2">
      <c r="A22835" s="102"/>
      <c r="B22835" s="102"/>
    </row>
    <row r="22836" spans="1:2">
      <c r="A22836" s="102"/>
      <c r="B22836" s="102"/>
    </row>
    <row r="22837" spans="1:2">
      <c r="A22837" s="102"/>
      <c r="B22837" s="102"/>
    </row>
    <row r="22838" spans="1:2">
      <c r="A22838" s="102"/>
      <c r="B22838" s="102"/>
    </row>
    <row r="22839" spans="1:2">
      <c r="A22839" s="102"/>
      <c r="B22839" s="102"/>
    </row>
    <row r="22840" spans="1:2">
      <c r="A22840" s="102"/>
      <c r="B22840" s="102"/>
    </row>
    <row r="22841" spans="1:2">
      <c r="A22841" s="102"/>
      <c r="B22841" s="102"/>
    </row>
    <row r="22842" spans="1:2">
      <c r="A22842" s="102"/>
      <c r="B22842" s="102"/>
    </row>
    <row r="22843" spans="1:2">
      <c r="A22843" s="102"/>
      <c r="B22843" s="102"/>
    </row>
    <row r="22844" spans="1:2">
      <c r="A22844" s="102"/>
      <c r="B22844" s="102"/>
    </row>
    <row r="22845" spans="1:2">
      <c r="A22845" s="102"/>
      <c r="B22845" s="102"/>
    </row>
    <row r="22846" spans="1:2">
      <c r="A22846" s="102"/>
      <c r="B22846" s="102"/>
    </row>
    <row r="22847" spans="1:2">
      <c r="A22847" s="102"/>
      <c r="B22847" s="102"/>
    </row>
    <row r="22848" spans="1:2">
      <c r="A22848" s="102"/>
      <c r="B22848" s="102"/>
    </row>
    <row r="22849" spans="1:2">
      <c r="A22849" s="102"/>
      <c r="B22849" s="102"/>
    </row>
    <row r="22850" spans="1:2">
      <c r="A22850" s="102"/>
      <c r="B22850" s="102"/>
    </row>
    <row r="22851" spans="1:2">
      <c r="A22851" s="102"/>
      <c r="B22851" s="102"/>
    </row>
    <row r="22852" spans="1:2">
      <c r="A22852" s="102"/>
      <c r="B22852" s="102"/>
    </row>
    <row r="22853" spans="1:2">
      <c r="A22853" s="102"/>
      <c r="B22853" s="102"/>
    </row>
    <row r="22854" spans="1:2">
      <c r="A22854" s="102"/>
      <c r="B22854" s="102"/>
    </row>
    <row r="22855" spans="1:2">
      <c r="A22855" s="102"/>
      <c r="B22855" s="102"/>
    </row>
    <row r="22856" spans="1:2">
      <c r="A22856" s="102"/>
      <c r="B22856" s="102"/>
    </row>
    <row r="22857" spans="1:2">
      <c r="A22857" s="102"/>
      <c r="B22857" s="102"/>
    </row>
    <row r="22858" spans="1:2">
      <c r="A22858" s="102"/>
      <c r="B22858" s="102"/>
    </row>
    <row r="22859" spans="1:2">
      <c r="A22859" s="102"/>
      <c r="B22859" s="102"/>
    </row>
    <row r="22860" spans="1:2">
      <c r="A22860" s="102"/>
      <c r="B22860" s="102"/>
    </row>
    <row r="22861" spans="1:2">
      <c r="A22861" s="102"/>
      <c r="B22861" s="102"/>
    </row>
    <row r="22862" spans="1:2">
      <c r="A22862" s="102"/>
      <c r="B22862" s="102"/>
    </row>
    <row r="22863" spans="1:2">
      <c r="A22863" s="102"/>
      <c r="B22863" s="102"/>
    </row>
    <row r="22864" spans="1:2">
      <c r="A22864" s="102"/>
      <c r="B22864" s="102"/>
    </row>
    <row r="22865" spans="1:2">
      <c r="A22865" s="102"/>
      <c r="B22865" s="102"/>
    </row>
    <row r="22866" spans="1:2">
      <c r="A22866" s="102"/>
      <c r="B22866" s="102"/>
    </row>
    <row r="22867" spans="1:2">
      <c r="A22867" s="102"/>
      <c r="B22867" s="102"/>
    </row>
    <row r="22868" spans="1:2">
      <c r="A22868" s="102"/>
      <c r="B22868" s="102"/>
    </row>
    <row r="22869" spans="1:2">
      <c r="A22869" s="102"/>
      <c r="B22869" s="102"/>
    </row>
    <row r="22870" spans="1:2">
      <c r="A22870" s="102"/>
      <c r="B22870" s="102"/>
    </row>
    <row r="22871" spans="1:2">
      <c r="A22871" s="102"/>
      <c r="B22871" s="102"/>
    </row>
    <row r="22872" spans="1:2">
      <c r="A22872" s="102"/>
      <c r="B22872" s="102"/>
    </row>
    <row r="22873" spans="1:2">
      <c r="A22873" s="102"/>
      <c r="B22873" s="102"/>
    </row>
    <row r="22874" spans="1:2">
      <c r="A22874" s="102"/>
      <c r="B22874" s="102"/>
    </row>
    <row r="22875" spans="1:2">
      <c r="A22875" s="102"/>
      <c r="B22875" s="102"/>
    </row>
    <row r="22876" spans="1:2">
      <c r="A22876" s="102"/>
      <c r="B22876" s="102"/>
    </row>
    <row r="22877" spans="1:2">
      <c r="A22877" s="102"/>
      <c r="B22877" s="102"/>
    </row>
    <row r="22878" spans="1:2">
      <c r="A22878" s="102"/>
      <c r="B22878" s="102"/>
    </row>
    <row r="22879" spans="1:2">
      <c r="A22879" s="102"/>
      <c r="B22879" s="102"/>
    </row>
    <row r="22880" spans="1:2">
      <c r="A22880" s="102"/>
      <c r="B22880" s="102"/>
    </row>
    <row r="22881" spans="1:2">
      <c r="A22881" s="102"/>
      <c r="B22881" s="102"/>
    </row>
    <row r="22882" spans="1:2">
      <c r="A22882" s="102"/>
      <c r="B22882" s="102"/>
    </row>
    <row r="22883" spans="1:2">
      <c r="A22883" s="102"/>
      <c r="B22883" s="102"/>
    </row>
    <row r="22884" spans="1:2">
      <c r="A22884" s="102"/>
      <c r="B22884" s="102"/>
    </row>
    <row r="22885" spans="1:2">
      <c r="A22885" s="102"/>
      <c r="B22885" s="102"/>
    </row>
    <row r="22886" spans="1:2">
      <c r="A22886" s="102"/>
      <c r="B22886" s="102"/>
    </row>
    <row r="22887" spans="1:2">
      <c r="A22887" s="102"/>
      <c r="B22887" s="102"/>
    </row>
    <row r="22888" spans="1:2">
      <c r="A22888" s="102"/>
      <c r="B22888" s="102"/>
    </row>
    <row r="22889" spans="1:2">
      <c r="A22889" s="102"/>
      <c r="B22889" s="102"/>
    </row>
    <row r="22890" spans="1:2">
      <c r="A22890" s="102"/>
      <c r="B22890" s="102"/>
    </row>
    <row r="22891" spans="1:2">
      <c r="A22891" s="102"/>
      <c r="B22891" s="102"/>
    </row>
    <row r="22892" spans="1:2">
      <c r="A22892" s="102"/>
      <c r="B22892" s="102"/>
    </row>
    <row r="22893" spans="1:2">
      <c r="A22893" s="102"/>
      <c r="B22893" s="102"/>
    </row>
    <row r="22894" spans="1:2">
      <c r="A22894" s="102"/>
      <c r="B22894" s="102"/>
    </row>
    <row r="22895" spans="1:2">
      <c r="A22895" s="102"/>
      <c r="B22895" s="102"/>
    </row>
    <row r="22896" spans="1:2">
      <c r="A22896" s="102"/>
      <c r="B22896" s="102"/>
    </row>
    <row r="22897" spans="1:2">
      <c r="A22897" s="102"/>
      <c r="B22897" s="102"/>
    </row>
    <row r="22898" spans="1:2">
      <c r="A22898" s="102"/>
      <c r="B22898" s="102"/>
    </row>
    <row r="22899" spans="1:2">
      <c r="A22899" s="102"/>
      <c r="B22899" s="102"/>
    </row>
    <row r="22900" spans="1:2">
      <c r="A22900" s="102"/>
      <c r="B22900" s="102"/>
    </row>
    <row r="22901" spans="1:2">
      <c r="A22901" s="102"/>
      <c r="B22901" s="102"/>
    </row>
    <row r="22902" spans="1:2">
      <c r="A22902" s="102"/>
      <c r="B22902" s="102"/>
    </row>
    <row r="22903" spans="1:2">
      <c r="A22903" s="102"/>
      <c r="B22903" s="102"/>
    </row>
    <row r="22904" spans="1:2">
      <c r="A22904" s="102"/>
      <c r="B22904" s="102"/>
    </row>
    <row r="22905" spans="1:2">
      <c r="A22905" s="102"/>
      <c r="B22905" s="102"/>
    </row>
    <row r="22906" spans="1:2">
      <c r="A22906" s="102"/>
      <c r="B22906" s="102"/>
    </row>
    <row r="22907" spans="1:2">
      <c r="A22907" s="102"/>
      <c r="B22907" s="102"/>
    </row>
    <row r="22908" spans="1:2">
      <c r="A22908" s="102"/>
      <c r="B22908" s="102"/>
    </row>
    <row r="22909" spans="1:2">
      <c r="A22909" s="102"/>
      <c r="B22909" s="102"/>
    </row>
    <row r="22910" spans="1:2">
      <c r="A22910" s="102"/>
      <c r="B22910" s="102"/>
    </row>
    <row r="22911" spans="1:2">
      <c r="A22911" s="102"/>
      <c r="B22911" s="102"/>
    </row>
    <row r="22912" spans="1:2">
      <c r="A22912" s="102"/>
      <c r="B22912" s="102"/>
    </row>
    <row r="22913" spans="1:2">
      <c r="A22913" s="102"/>
      <c r="B22913" s="102"/>
    </row>
    <row r="22914" spans="1:2">
      <c r="A22914" s="102"/>
      <c r="B22914" s="102"/>
    </row>
    <row r="22915" spans="1:2">
      <c r="A22915" s="102"/>
      <c r="B22915" s="102"/>
    </row>
    <row r="22916" spans="1:2">
      <c r="A22916" s="102"/>
      <c r="B22916" s="102"/>
    </row>
    <row r="22917" spans="1:2">
      <c r="A22917" s="102"/>
      <c r="B22917" s="102"/>
    </row>
    <row r="22918" spans="1:2">
      <c r="A22918" s="102"/>
      <c r="B22918" s="102"/>
    </row>
    <row r="22919" spans="1:2">
      <c r="A22919" s="102"/>
      <c r="B22919" s="102"/>
    </row>
    <row r="22920" spans="1:2">
      <c r="A22920" s="102"/>
      <c r="B22920" s="102"/>
    </row>
    <row r="22921" spans="1:2">
      <c r="A22921" s="102"/>
      <c r="B22921" s="102"/>
    </row>
    <row r="22922" spans="1:2">
      <c r="A22922" s="102"/>
      <c r="B22922" s="102"/>
    </row>
    <row r="22923" spans="1:2">
      <c r="A22923" s="102"/>
      <c r="B22923" s="102"/>
    </row>
    <row r="22924" spans="1:2">
      <c r="A22924" s="102"/>
      <c r="B22924" s="102"/>
    </row>
    <row r="22925" spans="1:2">
      <c r="A22925" s="102"/>
      <c r="B22925" s="102"/>
    </row>
    <row r="22926" spans="1:2">
      <c r="A22926" s="102"/>
      <c r="B22926" s="102"/>
    </row>
    <row r="22927" spans="1:2">
      <c r="A22927" s="102"/>
      <c r="B22927" s="102"/>
    </row>
    <row r="22928" spans="1:2">
      <c r="A22928" s="102"/>
      <c r="B22928" s="102"/>
    </row>
    <row r="22929" spans="1:2">
      <c r="A22929" s="102"/>
      <c r="B22929" s="102"/>
    </row>
    <row r="22930" spans="1:2">
      <c r="A22930" s="102"/>
      <c r="B22930" s="102"/>
    </row>
    <row r="22931" spans="1:2">
      <c r="A22931" s="102"/>
      <c r="B22931" s="102"/>
    </row>
    <row r="22932" spans="1:2">
      <c r="A22932" s="102"/>
      <c r="B22932" s="102"/>
    </row>
    <row r="22933" spans="1:2">
      <c r="A22933" s="102"/>
      <c r="B22933" s="102"/>
    </row>
    <row r="22934" spans="1:2">
      <c r="A22934" s="102"/>
      <c r="B22934" s="102"/>
    </row>
    <row r="22935" spans="1:2">
      <c r="A22935" s="102"/>
      <c r="B22935" s="102"/>
    </row>
    <row r="22936" spans="1:2">
      <c r="A22936" s="102"/>
      <c r="B22936" s="102"/>
    </row>
    <row r="22937" spans="1:2">
      <c r="A22937" s="102"/>
      <c r="B22937" s="102"/>
    </row>
    <row r="22938" spans="1:2">
      <c r="A22938" s="102"/>
      <c r="B22938" s="102"/>
    </row>
    <row r="22939" spans="1:2">
      <c r="A22939" s="102"/>
      <c r="B22939" s="102"/>
    </row>
    <row r="22940" spans="1:2">
      <c r="A22940" s="102"/>
      <c r="B22940" s="102"/>
    </row>
    <row r="22941" spans="1:2">
      <c r="A22941" s="102"/>
      <c r="B22941" s="102"/>
    </row>
    <row r="22942" spans="1:2">
      <c r="A22942" s="102"/>
      <c r="B22942" s="102"/>
    </row>
    <row r="22943" spans="1:2">
      <c r="A22943" s="102"/>
      <c r="B22943" s="102"/>
    </row>
    <row r="22944" spans="1:2">
      <c r="A22944" s="102"/>
      <c r="B22944" s="102"/>
    </row>
    <row r="22945" spans="1:2">
      <c r="A22945" s="102"/>
      <c r="B22945" s="102"/>
    </row>
    <row r="22946" spans="1:2">
      <c r="A22946" s="102"/>
      <c r="B22946" s="102"/>
    </row>
    <row r="22947" spans="1:2">
      <c r="A22947" s="102"/>
      <c r="B22947" s="102"/>
    </row>
    <row r="22948" spans="1:2">
      <c r="A22948" s="102"/>
      <c r="B22948" s="102"/>
    </row>
    <row r="22949" spans="1:2">
      <c r="A22949" s="102"/>
      <c r="B22949" s="102"/>
    </row>
    <row r="22950" spans="1:2">
      <c r="A22950" s="102"/>
      <c r="B22950" s="102"/>
    </row>
    <row r="22951" spans="1:2">
      <c r="A22951" s="102"/>
      <c r="B22951" s="102"/>
    </row>
    <row r="22952" spans="1:2">
      <c r="A22952" s="102"/>
      <c r="B22952" s="102"/>
    </row>
    <row r="22953" spans="1:2">
      <c r="A22953" s="102"/>
      <c r="B22953" s="102"/>
    </row>
    <row r="22954" spans="1:2">
      <c r="A22954" s="102"/>
      <c r="B22954" s="102"/>
    </row>
    <row r="22955" spans="1:2">
      <c r="A22955" s="102"/>
      <c r="B22955" s="102"/>
    </row>
    <row r="22956" spans="1:2">
      <c r="A22956" s="102"/>
      <c r="B22956" s="102"/>
    </row>
    <row r="22957" spans="1:2">
      <c r="A22957" s="102"/>
      <c r="B22957" s="102"/>
    </row>
    <row r="22958" spans="1:2">
      <c r="A22958" s="102"/>
      <c r="B22958" s="102"/>
    </row>
    <row r="22959" spans="1:2">
      <c r="A22959" s="102"/>
      <c r="B22959" s="102"/>
    </row>
    <row r="22960" spans="1:2">
      <c r="A22960" s="102"/>
      <c r="B22960" s="102"/>
    </row>
    <row r="22961" spans="1:2">
      <c r="A22961" s="102"/>
      <c r="B22961" s="102"/>
    </row>
    <row r="22962" spans="1:2">
      <c r="A22962" s="102"/>
      <c r="B22962" s="102"/>
    </row>
    <row r="22963" spans="1:2">
      <c r="A22963" s="102"/>
      <c r="B22963" s="102"/>
    </row>
    <row r="22964" spans="1:2">
      <c r="A22964" s="102"/>
      <c r="B22964" s="102"/>
    </row>
    <row r="22965" spans="1:2">
      <c r="A22965" s="102"/>
      <c r="B22965" s="102"/>
    </row>
    <row r="22966" spans="1:2">
      <c r="A22966" s="102"/>
      <c r="B22966" s="102"/>
    </row>
    <row r="22967" spans="1:2">
      <c r="A22967" s="102"/>
      <c r="B22967" s="102"/>
    </row>
    <row r="22968" spans="1:2">
      <c r="A22968" s="102"/>
      <c r="B22968" s="102"/>
    </row>
    <row r="22969" spans="1:2">
      <c r="A22969" s="102"/>
      <c r="B22969" s="102"/>
    </row>
    <row r="22970" spans="1:2">
      <c r="A22970" s="102"/>
      <c r="B22970" s="102"/>
    </row>
    <row r="22971" spans="1:2">
      <c r="A22971" s="102"/>
      <c r="B22971" s="102"/>
    </row>
    <row r="22972" spans="1:2">
      <c r="A22972" s="102"/>
      <c r="B22972" s="102"/>
    </row>
    <row r="22973" spans="1:2">
      <c r="A22973" s="102"/>
      <c r="B22973" s="102"/>
    </row>
    <row r="22974" spans="1:2">
      <c r="A22974" s="102"/>
      <c r="B22974" s="102"/>
    </row>
    <row r="22975" spans="1:2">
      <c r="A22975" s="102"/>
      <c r="B22975" s="102"/>
    </row>
    <row r="22976" spans="1:2">
      <c r="A22976" s="102"/>
      <c r="B22976" s="102"/>
    </row>
    <row r="22977" spans="1:2">
      <c r="A22977" s="102"/>
      <c r="B22977" s="102"/>
    </row>
    <row r="22978" spans="1:2">
      <c r="A22978" s="102"/>
      <c r="B22978" s="102"/>
    </row>
    <row r="22979" spans="1:2">
      <c r="A22979" s="102"/>
      <c r="B22979" s="102"/>
    </row>
    <row r="22980" spans="1:2">
      <c r="A22980" s="102"/>
      <c r="B22980" s="102"/>
    </row>
    <row r="22981" spans="1:2">
      <c r="A22981" s="102"/>
      <c r="B22981" s="102"/>
    </row>
    <row r="22982" spans="1:2">
      <c r="A22982" s="102"/>
      <c r="B22982" s="102"/>
    </row>
    <row r="22983" spans="1:2">
      <c r="A22983" s="102"/>
      <c r="B22983" s="102"/>
    </row>
    <row r="22984" spans="1:2">
      <c r="A22984" s="102"/>
      <c r="B22984" s="102"/>
    </row>
    <row r="22985" spans="1:2">
      <c r="A22985" s="102"/>
      <c r="B22985" s="102"/>
    </row>
    <row r="22986" spans="1:2">
      <c r="A22986" s="102"/>
      <c r="B22986" s="102"/>
    </row>
    <row r="22987" spans="1:2">
      <c r="A22987" s="102"/>
      <c r="B22987" s="102"/>
    </row>
    <row r="22988" spans="1:2">
      <c r="A22988" s="102"/>
      <c r="B22988" s="102"/>
    </row>
    <row r="22989" spans="1:2">
      <c r="A22989" s="102"/>
      <c r="B22989" s="102"/>
    </row>
    <row r="22990" spans="1:2">
      <c r="A22990" s="102"/>
      <c r="B22990" s="102"/>
    </row>
    <row r="22991" spans="1:2">
      <c r="A22991" s="102"/>
      <c r="B22991" s="102"/>
    </row>
    <row r="22992" spans="1:2">
      <c r="A22992" s="102"/>
      <c r="B22992" s="102"/>
    </row>
    <row r="22993" spans="1:2">
      <c r="A22993" s="102"/>
      <c r="B22993" s="102"/>
    </row>
    <row r="22994" spans="1:2">
      <c r="A22994" s="102"/>
      <c r="B22994" s="102"/>
    </row>
    <row r="22995" spans="1:2">
      <c r="A22995" s="102"/>
      <c r="B22995" s="102"/>
    </row>
    <row r="22996" spans="1:2">
      <c r="A22996" s="102"/>
      <c r="B22996" s="102"/>
    </row>
    <row r="22997" spans="1:2">
      <c r="A22997" s="102"/>
      <c r="B22997" s="102"/>
    </row>
    <row r="22998" spans="1:2">
      <c r="A22998" s="102"/>
      <c r="B22998" s="102"/>
    </row>
    <row r="22999" spans="1:2">
      <c r="A22999" s="102"/>
      <c r="B22999" s="102"/>
    </row>
    <row r="23000" spans="1:2">
      <c r="A23000" s="102"/>
      <c r="B23000" s="102"/>
    </row>
    <row r="23001" spans="1:2">
      <c r="A23001" s="102"/>
      <c r="B23001" s="102"/>
    </row>
    <row r="23002" spans="1:2">
      <c r="A23002" s="102"/>
      <c r="B23002" s="102"/>
    </row>
    <row r="23003" spans="1:2">
      <c r="A23003" s="102"/>
      <c r="B23003" s="102"/>
    </row>
    <row r="23004" spans="1:2">
      <c r="A23004" s="102"/>
      <c r="B23004" s="102"/>
    </row>
    <row r="23005" spans="1:2">
      <c r="A23005" s="102"/>
      <c r="B23005" s="102"/>
    </row>
    <row r="23006" spans="1:2">
      <c r="A23006" s="102"/>
      <c r="B23006" s="102"/>
    </row>
    <row r="23007" spans="1:2">
      <c r="A23007" s="102"/>
      <c r="B23007" s="102"/>
    </row>
    <row r="23008" spans="1:2">
      <c r="A23008" s="102"/>
      <c r="B23008" s="102"/>
    </row>
    <row r="23009" spans="1:2">
      <c r="A23009" s="102"/>
      <c r="B23009" s="102"/>
    </row>
    <row r="23010" spans="1:2">
      <c r="A23010" s="102"/>
      <c r="B23010" s="102"/>
    </row>
    <row r="23011" spans="1:2">
      <c r="A23011" s="102"/>
      <c r="B23011" s="102"/>
    </row>
    <row r="23012" spans="1:2">
      <c r="A23012" s="102"/>
      <c r="B23012" s="102"/>
    </row>
    <row r="23013" spans="1:2">
      <c r="A23013" s="102"/>
      <c r="B23013" s="102"/>
    </row>
    <row r="23014" spans="1:2">
      <c r="A23014" s="102"/>
      <c r="B23014" s="102"/>
    </row>
    <row r="23015" spans="1:2">
      <c r="A23015" s="102"/>
      <c r="B23015" s="102"/>
    </row>
    <row r="23016" spans="1:2">
      <c r="A23016" s="102"/>
      <c r="B23016" s="102"/>
    </row>
    <row r="23017" spans="1:2">
      <c r="A23017" s="102"/>
      <c r="B23017" s="102"/>
    </row>
    <row r="23018" spans="1:2">
      <c r="A23018" s="102"/>
      <c r="B23018" s="102"/>
    </row>
    <row r="23019" spans="1:2">
      <c r="A23019" s="102"/>
      <c r="B23019" s="102"/>
    </row>
    <row r="23020" spans="1:2">
      <c r="A23020" s="102"/>
      <c r="B23020" s="102"/>
    </row>
    <row r="23021" spans="1:2">
      <c r="A23021" s="102"/>
      <c r="B23021" s="102"/>
    </row>
    <row r="23022" spans="1:2">
      <c r="A23022" s="102"/>
      <c r="B23022" s="102"/>
    </row>
    <row r="23023" spans="1:2">
      <c r="A23023" s="102"/>
      <c r="B23023" s="102"/>
    </row>
    <row r="23024" spans="1:2">
      <c r="A23024" s="102"/>
      <c r="B23024" s="102"/>
    </row>
    <row r="23025" spans="1:2">
      <c r="A23025" s="102"/>
      <c r="B23025" s="102"/>
    </row>
    <row r="23026" spans="1:2">
      <c r="A23026" s="102"/>
      <c r="B23026" s="102"/>
    </row>
    <row r="23027" spans="1:2">
      <c r="A23027" s="102"/>
      <c r="B23027" s="102"/>
    </row>
    <row r="23028" spans="1:2">
      <c r="A23028" s="102"/>
      <c r="B23028" s="102"/>
    </row>
    <row r="23029" spans="1:2">
      <c r="A23029" s="102"/>
      <c r="B23029" s="102"/>
    </row>
    <row r="23030" spans="1:2">
      <c r="A23030" s="102"/>
      <c r="B23030" s="102"/>
    </row>
    <row r="23031" spans="1:2">
      <c r="A23031" s="102"/>
      <c r="B23031" s="102"/>
    </row>
    <row r="23032" spans="1:2">
      <c r="A23032" s="102"/>
      <c r="B23032" s="102"/>
    </row>
    <row r="23033" spans="1:2">
      <c r="A23033" s="102"/>
      <c r="B23033" s="102"/>
    </row>
    <row r="23034" spans="1:2">
      <c r="A23034" s="102"/>
      <c r="B23034" s="102"/>
    </row>
    <row r="23035" spans="1:2">
      <c r="A23035" s="102"/>
      <c r="B23035" s="102"/>
    </row>
    <row r="23036" spans="1:2">
      <c r="A23036" s="102"/>
      <c r="B23036" s="102"/>
    </row>
    <row r="23037" spans="1:2">
      <c r="A23037" s="102"/>
      <c r="B23037" s="102"/>
    </row>
    <row r="23038" spans="1:2">
      <c r="A23038" s="102"/>
      <c r="B23038" s="102"/>
    </row>
    <row r="23039" spans="1:2">
      <c r="A23039" s="102"/>
      <c r="B23039" s="102"/>
    </row>
    <row r="23040" spans="1:2">
      <c r="A23040" s="102"/>
      <c r="B23040" s="102"/>
    </row>
    <row r="23041" spans="1:2">
      <c r="A23041" s="102"/>
      <c r="B23041" s="102"/>
    </row>
    <row r="23042" spans="1:2">
      <c r="A23042" s="102"/>
      <c r="B23042" s="102"/>
    </row>
    <row r="23043" spans="1:2">
      <c r="A23043" s="102"/>
      <c r="B23043" s="102"/>
    </row>
    <row r="23044" spans="1:2">
      <c r="A23044" s="102"/>
      <c r="B23044" s="102"/>
    </row>
    <row r="23045" spans="1:2">
      <c r="A23045" s="102"/>
      <c r="B23045" s="102"/>
    </row>
    <row r="23046" spans="1:2">
      <c r="A23046" s="102"/>
      <c r="B23046" s="102"/>
    </row>
    <row r="23047" spans="1:2">
      <c r="A23047" s="102"/>
      <c r="B23047" s="102"/>
    </row>
    <row r="23048" spans="1:2">
      <c r="A23048" s="102"/>
      <c r="B23048" s="102"/>
    </row>
    <row r="23049" spans="1:2">
      <c r="A23049" s="102"/>
      <c r="B23049" s="102"/>
    </row>
    <row r="23050" spans="1:2">
      <c r="A23050" s="102"/>
      <c r="B23050" s="102"/>
    </row>
    <row r="23051" spans="1:2">
      <c r="A23051" s="102"/>
      <c r="B23051" s="102"/>
    </row>
    <row r="23052" spans="1:2">
      <c r="A23052" s="102"/>
      <c r="B23052" s="102"/>
    </row>
    <row r="23053" spans="1:2">
      <c r="A23053" s="102"/>
      <c r="B23053" s="102"/>
    </row>
    <row r="23054" spans="1:2">
      <c r="A23054" s="102"/>
      <c r="B23054" s="102"/>
    </row>
    <row r="23055" spans="1:2">
      <c r="A23055" s="102"/>
      <c r="B23055" s="102"/>
    </row>
    <row r="23056" spans="1:2">
      <c r="A23056" s="102"/>
      <c r="B23056" s="102"/>
    </row>
    <row r="23057" spans="1:2">
      <c r="A23057" s="102"/>
      <c r="B23057" s="102"/>
    </row>
    <row r="23058" spans="1:2">
      <c r="A23058" s="102"/>
      <c r="B23058" s="102"/>
    </row>
    <row r="23059" spans="1:2">
      <c r="A23059" s="102"/>
      <c r="B23059" s="102"/>
    </row>
    <row r="23060" spans="1:2">
      <c r="A23060" s="102"/>
      <c r="B23060" s="102"/>
    </row>
    <row r="23061" spans="1:2">
      <c r="A23061" s="102"/>
      <c r="B23061" s="102"/>
    </row>
    <row r="23062" spans="1:2">
      <c r="A23062" s="102"/>
      <c r="B23062" s="102"/>
    </row>
    <row r="23063" spans="1:2">
      <c r="A23063" s="102"/>
      <c r="B23063" s="102"/>
    </row>
    <row r="23064" spans="1:2">
      <c r="A23064" s="102"/>
      <c r="B23064" s="102"/>
    </row>
    <row r="23065" spans="1:2">
      <c r="A23065" s="102"/>
      <c r="B23065" s="102"/>
    </row>
    <row r="23066" spans="1:2">
      <c r="A23066" s="102"/>
      <c r="B23066" s="102"/>
    </row>
    <row r="23067" spans="1:2">
      <c r="A23067" s="102"/>
      <c r="B23067" s="102"/>
    </row>
    <row r="23068" spans="1:2">
      <c r="A23068" s="102"/>
      <c r="B23068" s="102"/>
    </row>
    <row r="23069" spans="1:2">
      <c r="A23069" s="102"/>
      <c r="B23069" s="102"/>
    </row>
    <row r="23070" spans="1:2">
      <c r="A23070" s="102"/>
      <c r="B23070" s="102"/>
    </row>
    <row r="23071" spans="1:2">
      <c r="A23071" s="102"/>
      <c r="B23071" s="102"/>
    </row>
    <row r="23072" spans="1:2">
      <c r="A23072" s="102"/>
      <c r="B23072" s="102"/>
    </row>
    <row r="23073" spans="1:2">
      <c r="A23073" s="102"/>
      <c r="B23073" s="102"/>
    </row>
    <row r="23074" spans="1:2">
      <c r="A23074" s="102"/>
      <c r="B23074" s="102"/>
    </row>
    <row r="23075" spans="1:2">
      <c r="A23075" s="102"/>
      <c r="B23075" s="102"/>
    </row>
    <row r="23076" spans="1:2">
      <c r="A23076" s="102"/>
      <c r="B23076" s="102"/>
    </row>
    <row r="23077" spans="1:2">
      <c r="A23077" s="102"/>
      <c r="B23077" s="102"/>
    </row>
    <row r="23078" spans="1:2">
      <c r="A23078" s="102"/>
      <c r="B23078" s="102"/>
    </row>
    <row r="23079" spans="1:2">
      <c r="A23079" s="102"/>
      <c r="B23079" s="102"/>
    </row>
    <row r="23080" spans="1:2">
      <c r="A23080" s="102"/>
      <c r="B23080" s="102"/>
    </row>
    <row r="23081" spans="1:2">
      <c r="A23081" s="102"/>
      <c r="B23081" s="102"/>
    </row>
    <row r="23082" spans="1:2">
      <c r="A23082" s="102"/>
      <c r="B23082" s="102"/>
    </row>
    <row r="23083" spans="1:2">
      <c r="A23083" s="102"/>
      <c r="B23083" s="102"/>
    </row>
    <row r="23084" spans="1:2">
      <c r="A23084" s="102"/>
      <c r="B23084" s="102"/>
    </row>
    <row r="23085" spans="1:2">
      <c r="A23085" s="102"/>
      <c r="B23085" s="102"/>
    </row>
    <row r="23086" spans="1:2">
      <c r="A23086" s="102"/>
      <c r="B23086" s="102"/>
    </row>
    <row r="23087" spans="1:2">
      <c r="A23087" s="102"/>
      <c r="B23087" s="102"/>
    </row>
    <row r="23088" spans="1:2">
      <c r="A23088" s="102"/>
      <c r="B23088" s="102"/>
    </row>
    <row r="23089" spans="1:2">
      <c r="A23089" s="102"/>
      <c r="B23089" s="102"/>
    </row>
    <row r="23090" spans="1:2">
      <c r="A23090" s="102"/>
      <c r="B23090" s="102"/>
    </row>
    <row r="23091" spans="1:2">
      <c r="A23091" s="102"/>
      <c r="B23091" s="102"/>
    </row>
    <row r="23092" spans="1:2">
      <c r="A23092" s="102"/>
      <c r="B23092" s="102"/>
    </row>
    <row r="23093" spans="1:2">
      <c r="A23093" s="102"/>
      <c r="B23093" s="102"/>
    </row>
    <row r="23094" spans="1:2">
      <c r="A23094" s="102"/>
      <c r="B23094" s="102"/>
    </row>
    <row r="23095" spans="1:2">
      <c r="A23095" s="102"/>
      <c r="B23095" s="102"/>
    </row>
    <row r="23096" spans="1:2">
      <c r="A23096" s="102"/>
      <c r="B23096" s="102"/>
    </row>
    <row r="23097" spans="1:2">
      <c r="A23097" s="102"/>
      <c r="B23097" s="102"/>
    </row>
    <row r="23098" spans="1:2">
      <c r="A23098" s="102"/>
      <c r="B23098" s="102"/>
    </row>
    <row r="23099" spans="1:2">
      <c r="A23099" s="102"/>
      <c r="B23099" s="102"/>
    </row>
    <row r="23100" spans="1:2">
      <c r="A23100" s="102"/>
      <c r="B23100" s="102"/>
    </row>
    <row r="23101" spans="1:2">
      <c r="A23101" s="102"/>
      <c r="B23101" s="102"/>
    </row>
    <row r="23102" spans="1:2">
      <c r="A23102" s="102"/>
      <c r="B23102" s="102"/>
    </row>
    <row r="23103" spans="1:2">
      <c r="A23103" s="102"/>
      <c r="B23103" s="102"/>
    </row>
    <row r="23104" spans="1:2">
      <c r="A23104" s="102"/>
      <c r="B23104" s="102"/>
    </row>
    <row r="23105" spans="1:2">
      <c r="A23105" s="102"/>
      <c r="B23105" s="102"/>
    </row>
    <row r="23106" spans="1:2">
      <c r="A23106" s="102"/>
      <c r="B23106" s="102"/>
    </row>
    <row r="23107" spans="1:2">
      <c r="A23107" s="102"/>
      <c r="B23107" s="102"/>
    </row>
    <row r="23108" spans="1:2">
      <c r="A23108" s="102"/>
      <c r="B23108" s="102"/>
    </row>
    <row r="23109" spans="1:2">
      <c r="A23109" s="102"/>
      <c r="B23109" s="102"/>
    </row>
    <row r="23110" spans="1:2">
      <c r="A23110" s="102"/>
      <c r="B23110" s="102"/>
    </row>
    <row r="23111" spans="1:2">
      <c r="A23111" s="102"/>
      <c r="B23111" s="102"/>
    </row>
    <row r="23112" spans="1:2">
      <c r="A23112" s="102"/>
      <c r="B23112" s="102"/>
    </row>
    <row r="23113" spans="1:2">
      <c r="A23113" s="102"/>
      <c r="B23113" s="102"/>
    </row>
    <row r="23114" spans="1:2">
      <c r="A23114" s="102"/>
      <c r="B23114" s="102"/>
    </row>
    <row r="23115" spans="1:2">
      <c r="A23115" s="102"/>
      <c r="B23115" s="102"/>
    </row>
    <row r="23116" spans="1:2">
      <c r="A23116" s="102"/>
      <c r="B23116" s="102"/>
    </row>
    <row r="23117" spans="1:2">
      <c r="A23117" s="102"/>
      <c r="B23117" s="102"/>
    </row>
    <row r="23118" spans="1:2">
      <c r="A23118" s="102"/>
      <c r="B23118" s="102"/>
    </row>
    <row r="23119" spans="1:2">
      <c r="A23119" s="102"/>
      <c r="B23119" s="102"/>
    </row>
    <row r="23120" spans="1:2">
      <c r="A23120" s="102"/>
      <c r="B23120" s="102"/>
    </row>
    <row r="23121" spans="1:2">
      <c r="A23121" s="102"/>
      <c r="B23121" s="102"/>
    </row>
    <row r="23122" spans="1:2">
      <c r="A23122" s="102"/>
      <c r="B23122" s="102"/>
    </row>
    <row r="23123" spans="1:2">
      <c r="A23123" s="102"/>
      <c r="B23123" s="102"/>
    </row>
    <row r="23124" spans="1:2">
      <c r="A23124" s="102"/>
      <c r="B23124" s="102"/>
    </row>
    <row r="23125" spans="1:2">
      <c r="A23125" s="102"/>
      <c r="B23125" s="102"/>
    </row>
    <row r="23126" spans="1:2">
      <c r="A23126" s="102"/>
      <c r="B23126" s="102"/>
    </row>
    <row r="23127" spans="1:2">
      <c r="A23127" s="102"/>
      <c r="B23127" s="102"/>
    </row>
    <row r="23128" spans="1:2">
      <c r="A23128" s="102"/>
      <c r="B23128" s="102"/>
    </row>
    <row r="23129" spans="1:2">
      <c r="A23129" s="102"/>
      <c r="B23129" s="102"/>
    </row>
    <row r="23130" spans="1:2">
      <c r="A23130" s="102"/>
      <c r="B23130" s="102"/>
    </row>
    <row r="23131" spans="1:2">
      <c r="A23131" s="102"/>
      <c r="B23131" s="102"/>
    </row>
    <row r="23132" spans="1:2">
      <c r="A23132" s="102"/>
      <c r="B23132" s="102"/>
    </row>
    <row r="23133" spans="1:2">
      <c r="A23133" s="102"/>
      <c r="B23133" s="102"/>
    </row>
    <row r="23134" spans="1:2">
      <c r="A23134" s="102"/>
      <c r="B23134" s="102"/>
    </row>
    <row r="23135" spans="1:2">
      <c r="A23135" s="102"/>
      <c r="B23135" s="102"/>
    </row>
    <row r="23136" spans="1:2">
      <c r="A23136" s="102"/>
      <c r="B23136" s="102"/>
    </row>
    <row r="23137" spans="1:2">
      <c r="A23137" s="102"/>
      <c r="B23137" s="102"/>
    </row>
    <row r="23138" spans="1:2">
      <c r="A23138" s="102"/>
      <c r="B23138" s="102"/>
    </row>
    <row r="23139" spans="1:2">
      <c r="A23139" s="102"/>
      <c r="B23139" s="102"/>
    </row>
    <row r="23140" spans="1:2">
      <c r="A23140" s="102"/>
      <c r="B23140" s="102"/>
    </row>
    <row r="23141" spans="1:2">
      <c r="A23141" s="102"/>
      <c r="B23141" s="102"/>
    </row>
    <row r="23142" spans="1:2">
      <c r="A23142" s="102"/>
      <c r="B23142" s="102"/>
    </row>
    <row r="23143" spans="1:2">
      <c r="A23143" s="102"/>
      <c r="B23143" s="102"/>
    </row>
    <row r="23144" spans="1:2">
      <c r="A23144" s="102"/>
      <c r="B23144" s="102"/>
    </row>
    <row r="23145" spans="1:2">
      <c r="A23145" s="102"/>
      <c r="B23145" s="102"/>
    </row>
    <row r="23146" spans="1:2">
      <c r="A23146" s="102"/>
      <c r="B23146" s="102"/>
    </row>
    <row r="23147" spans="1:2">
      <c r="A23147" s="102"/>
      <c r="B23147" s="102"/>
    </row>
    <row r="23148" spans="1:2">
      <c r="A23148" s="102"/>
      <c r="B23148" s="102"/>
    </row>
    <row r="23149" spans="1:2">
      <c r="A23149" s="102"/>
      <c r="B23149" s="102"/>
    </row>
    <row r="23150" spans="1:2">
      <c r="A23150" s="102"/>
      <c r="B23150" s="102"/>
    </row>
    <row r="23151" spans="1:2">
      <c r="A23151" s="102"/>
      <c r="B23151" s="102"/>
    </row>
    <row r="23152" spans="1:2">
      <c r="A23152" s="102"/>
      <c r="B23152" s="102"/>
    </row>
    <row r="23153" spans="1:2">
      <c r="A23153" s="102"/>
      <c r="B23153" s="102"/>
    </row>
    <row r="23154" spans="1:2">
      <c r="A23154" s="102"/>
      <c r="B23154" s="102"/>
    </row>
    <row r="23155" spans="1:2">
      <c r="A23155" s="102"/>
      <c r="B23155" s="102"/>
    </row>
    <row r="23156" spans="1:2">
      <c r="A23156" s="102"/>
      <c r="B23156" s="102"/>
    </row>
    <row r="23157" spans="1:2">
      <c r="A23157" s="102"/>
      <c r="B23157" s="102"/>
    </row>
    <row r="23158" spans="1:2">
      <c r="A23158" s="102"/>
      <c r="B23158" s="102"/>
    </row>
    <row r="23159" spans="1:2">
      <c r="A23159" s="102"/>
      <c r="B23159" s="102"/>
    </row>
    <row r="23160" spans="1:2">
      <c r="A23160" s="102"/>
      <c r="B23160" s="102"/>
    </row>
    <row r="23161" spans="1:2">
      <c r="A23161" s="102"/>
      <c r="B23161" s="102"/>
    </row>
    <row r="23162" spans="1:2">
      <c r="A23162" s="102"/>
      <c r="B23162" s="102"/>
    </row>
    <row r="23163" spans="1:2">
      <c r="A23163" s="102"/>
      <c r="B23163" s="102"/>
    </row>
    <row r="23164" spans="1:2">
      <c r="A23164" s="102"/>
      <c r="B23164" s="102"/>
    </row>
    <row r="23165" spans="1:2">
      <c r="A23165" s="102"/>
      <c r="B23165" s="102"/>
    </row>
    <row r="23166" spans="1:2">
      <c r="A23166" s="102"/>
      <c r="B23166" s="102"/>
    </row>
    <row r="23167" spans="1:2">
      <c r="A23167" s="102"/>
      <c r="B23167" s="102"/>
    </row>
    <row r="23168" spans="1:2">
      <c r="A23168" s="102"/>
      <c r="B23168" s="102"/>
    </row>
    <row r="23169" spans="1:2">
      <c r="A23169" s="102"/>
      <c r="B23169" s="102"/>
    </row>
    <row r="23170" spans="1:2">
      <c r="A23170" s="102"/>
      <c r="B23170" s="102"/>
    </row>
    <row r="23171" spans="1:2">
      <c r="A23171" s="102"/>
      <c r="B23171" s="102"/>
    </row>
    <row r="23172" spans="1:2">
      <c r="A23172" s="102"/>
      <c r="B23172" s="102"/>
    </row>
    <row r="23173" spans="1:2">
      <c r="A23173" s="102"/>
      <c r="B23173" s="102"/>
    </row>
    <row r="23174" spans="1:2">
      <c r="A23174" s="102"/>
      <c r="B23174" s="102"/>
    </row>
    <row r="23175" spans="1:2">
      <c r="A23175" s="102"/>
      <c r="B23175" s="102"/>
    </row>
    <row r="23176" spans="1:2">
      <c r="A23176" s="102"/>
      <c r="B23176" s="102"/>
    </row>
    <row r="23177" spans="1:2">
      <c r="A23177" s="102"/>
      <c r="B23177" s="102"/>
    </row>
    <row r="23178" spans="1:2">
      <c r="A23178" s="102"/>
      <c r="B23178" s="102"/>
    </row>
    <row r="23179" spans="1:2">
      <c r="A23179" s="102"/>
      <c r="B23179" s="102"/>
    </row>
    <row r="23180" spans="1:2">
      <c r="A23180" s="102"/>
      <c r="B23180" s="102"/>
    </row>
    <row r="23181" spans="1:2">
      <c r="A23181" s="102"/>
      <c r="B23181" s="102"/>
    </row>
    <row r="23182" spans="1:2">
      <c r="A23182" s="102"/>
      <c r="B23182" s="102"/>
    </row>
    <row r="23183" spans="1:2">
      <c r="A23183" s="102"/>
      <c r="B23183" s="102"/>
    </row>
    <row r="23184" spans="1:2">
      <c r="A23184" s="102"/>
      <c r="B23184" s="102"/>
    </row>
    <row r="23185" spans="1:2">
      <c r="A23185" s="102"/>
      <c r="B23185" s="102"/>
    </row>
    <row r="23186" spans="1:2">
      <c r="A23186" s="102"/>
      <c r="B23186" s="102"/>
    </row>
    <row r="23187" spans="1:2">
      <c r="A23187" s="102"/>
      <c r="B23187" s="102"/>
    </row>
    <row r="23188" spans="1:2">
      <c r="A23188" s="102"/>
      <c r="B23188" s="102"/>
    </row>
    <row r="23189" spans="1:2">
      <c r="A23189" s="102"/>
      <c r="B23189" s="102"/>
    </row>
    <row r="23190" spans="1:2">
      <c r="A23190" s="102"/>
      <c r="B23190" s="102"/>
    </row>
    <row r="23191" spans="1:2">
      <c r="A23191" s="102"/>
      <c r="B23191" s="102"/>
    </row>
    <row r="23192" spans="1:2">
      <c r="A23192" s="102"/>
      <c r="B23192" s="102"/>
    </row>
    <row r="23193" spans="1:2">
      <c r="A23193" s="102"/>
      <c r="B23193" s="102"/>
    </row>
    <row r="23194" spans="1:2">
      <c r="A23194" s="102"/>
      <c r="B23194" s="102"/>
    </row>
    <row r="23195" spans="1:2">
      <c r="A23195" s="102"/>
      <c r="B23195" s="102"/>
    </row>
    <row r="23196" spans="1:2">
      <c r="A23196" s="102"/>
      <c r="B23196" s="102"/>
    </row>
    <row r="23197" spans="1:2">
      <c r="A23197" s="102"/>
      <c r="B23197" s="102"/>
    </row>
    <row r="23198" spans="1:2">
      <c r="A23198" s="102"/>
      <c r="B23198" s="102"/>
    </row>
    <row r="23199" spans="1:2">
      <c r="A23199" s="102"/>
      <c r="B23199" s="102"/>
    </row>
    <row r="23200" spans="1:2">
      <c r="A23200" s="102"/>
      <c r="B23200" s="102"/>
    </row>
    <row r="23201" spans="1:2">
      <c r="A23201" s="102"/>
      <c r="B23201" s="102"/>
    </row>
    <row r="23202" spans="1:2">
      <c r="A23202" s="102"/>
      <c r="B23202" s="102"/>
    </row>
    <row r="23203" spans="1:2">
      <c r="A23203" s="102"/>
      <c r="B23203" s="102"/>
    </row>
    <row r="23204" spans="1:2">
      <c r="A23204" s="102"/>
      <c r="B23204" s="102"/>
    </row>
    <row r="23205" spans="1:2">
      <c r="A23205" s="102"/>
      <c r="B23205" s="102"/>
    </row>
    <row r="23206" spans="1:2">
      <c r="A23206" s="102"/>
      <c r="B23206" s="102"/>
    </row>
    <row r="23207" spans="1:2">
      <c r="A23207" s="102"/>
      <c r="B23207" s="102"/>
    </row>
    <row r="23208" spans="1:2">
      <c r="A23208" s="102"/>
      <c r="B23208" s="102"/>
    </row>
    <row r="23209" spans="1:2">
      <c r="A23209" s="102"/>
      <c r="B23209" s="102"/>
    </row>
    <row r="23210" spans="1:2">
      <c r="A23210" s="102"/>
      <c r="B23210" s="102"/>
    </row>
    <row r="23211" spans="1:2">
      <c r="A23211" s="102"/>
      <c r="B23211" s="102"/>
    </row>
    <row r="23212" spans="1:2">
      <c r="A23212" s="102"/>
      <c r="B23212" s="102"/>
    </row>
    <row r="23213" spans="1:2">
      <c r="A23213" s="102"/>
      <c r="B23213" s="102"/>
    </row>
    <row r="23214" spans="1:2">
      <c r="A23214" s="102"/>
      <c r="B23214" s="102"/>
    </row>
    <row r="23215" spans="1:2">
      <c r="A23215" s="102"/>
      <c r="B23215" s="102"/>
    </row>
    <row r="23216" spans="1:2">
      <c r="A23216" s="102"/>
      <c r="B23216" s="102"/>
    </row>
    <row r="23217" spans="1:2">
      <c r="A23217" s="102"/>
      <c r="B23217" s="102"/>
    </row>
    <row r="23218" spans="1:2">
      <c r="A23218" s="102"/>
      <c r="B23218" s="102"/>
    </row>
    <row r="23219" spans="1:2">
      <c r="A23219" s="102"/>
      <c r="B23219" s="102"/>
    </row>
    <row r="23220" spans="1:2">
      <c r="A23220" s="102"/>
      <c r="B23220" s="102"/>
    </row>
    <row r="23221" spans="1:2">
      <c r="A23221" s="102"/>
      <c r="B23221" s="102"/>
    </row>
    <row r="23222" spans="1:2">
      <c r="A23222" s="102"/>
      <c r="B23222" s="102"/>
    </row>
    <row r="23223" spans="1:2">
      <c r="A23223" s="102"/>
      <c r="B23223" s="102"/>
    </row>
    <row r="23224" spans="1:2">
      <c r="A23224" s="102"/>
      <c r="B23224" s="102"/>
    </row>
    <row r="23225" spans="1:2">
      <c r="A23225" s="102"/>
      <c r="B23225" s="102"/>
    </row>
    <row r="23226" spans="1:2">
      <c r="A23226" s="102"/>
      <c r="B23226" s="102"/>
    </row>
    <row r="23227" spans="1:2">
      <c r="A23227" s="102"/>
      <c r="B23227" s="102"/>
    </row>
    <row r="23228" spans="1:2">
      <c r="A23228" s="102"/>
      <c r="B23228" s="102"/>
    </row>
    <row r="23229" spans="1:2">
      <c r="A23229" s="102"/>
      <c r="B23229" s="102"/>
    </row>
    <row r="23230" spans="1:2">
      <c r="A23230" s="102"/>
      <c r="B23230" s="102"/>
    </row>
    <row r="23231" spans="1:2">
      <c r="A23231" s="102"/>
      <c r="B23231" s="102"/>
    </row>
    <row r="23232" spans="1:2">
      <c r="A23232" s="102"/>
      <c r="B23232" s="102"/>
    </row>
    <row r="23233" spans="1:2">
      <c r="A23233" s="102"/>
      <c r="B23233" s="102"/>
    </row>
    <row r="23234" spans="1:2">
      <c r="A23234" s="102"/>
      <c r="B23234" s="102"/>
    </row>
    <row r="23235" spans="1:2">
      <c r="A23235" s="102"/>
      <c r="B23235" s="102"/>
    </row>
    <row r="23236" spans="1:2">
      <c r="A23236" s="102"/>
      <c r="B23236" s="102"/>
    </row>
    <row r="23237" spans="1:2">
      <c r="A23237" s="102"/>
      <c r="B23237" s="102"/>
    </row>
    <row r="23238" spans="1:2">
      <c r="A23238" s="102"/>
      <c r="B23238" s="102"/>
    </row>
    <row r="23239" spans="1:2">
      <c r="A23239" s="102"/>
      <c r="B23239" s="102"/>
    </row>
    <row r="23240" spans="1:2">
      <c r="A23240" s="102"/>
      <c r="B23240" s="102"/>
    </row>
    <row r="23241" spans="1:2">
      <c r="A23241" s="102"/>
      <c r="B23241" s="102"/>
    </row>
    <row r="23242" spans="1:2">
      <c r="A23242" s="102"/>
      <c r="B23242" s="102"/>
    </row>
    <row r="23243" spans="1:2">
      <c r="A23243" s="102"/>
      <c r="B23243" s="102"/>
    </row>
    <row r="23244" spans="1:2">
      <c r="A23244" s="102"/>
      <c r="B23244" s="102"/>
    </row>
    <row r="23245" spans="1:2">
      <c r="A23245" s="102"/>
      <c r="B23245" s="102"/>
    </row>
    <row r="23246" spans="1:2">
      <c r="A23246" s="102"/>
      <c r="B23246" s="102"/>
    </row>
    <row r="23247" spans="1:2">
      <c r="A23247" s="102"/>
      <c r="B23247" s="102"/>
    </row>
    <row r="23248" spans="1:2">
      <c r="A23248" s="102"/>
      <c r="B23248" s="102"/>
    </row>
    <row r="23249" spans="1:2">
      <c r="A23249" s="102"/>
      <c r="B23249" s="102"/>
    </row>
    <row r="23250" spans="1:2">
      <c r="A23250" s="102"/>
      <c r="B23250" s="102"/>
    </row>
    <row r="23251" spans="1:2">
      <c r="A23251" s="102"/>
      <c r="B23251" s="102"/>
    </row>
    <row r="23252" spans="1:2">
      <c r="A23252" s="102"/>
      <c r="B23252" s="102"/>
    </row>
    <row r="23253" spans="1:2">
      <c r="A23253" s="102"/>
      <c r="B23253" s="102"/>
    </row>
    <row r="23254" spans="1:2">
      <c r="A23254" s="102"/>
      <c r="B23254" s="102"/>
    </row>
    <row r="23255" spans="1:2">
      <c r="A23255" s="102"/>
      <c r="B23255" s="102"/>
    </row>
    <row r="23256" spans="1:2">
      <c r="A23256" s="102"/>
      <c r="B23256" s="102"/>
    </row>
    <row r="23257" spans="1:2">
      <c r="A23257" s="102"/>
      <c r="B23257" s="102"/>
    </row>
    <row r="23258" spans="1:2">
      <c r="A23258" s="102"/>
      <c r="B23258" s="102"/>
    </row>
    <row r="23259" spans="1:2">
      <c r="A23259" s="102"/>
      <c r="B23259" s="102"/>
    </row>
    <row r="23260" spans="1:2">
      <c r="A23260" s="102"/>
      <c r="B23260" s="102"/>
    </row>
    <row r="23261" spans="1:2">
      <c r="A23261" s="102"/>
      <c r="B23261" s="102"/>
    </row>
    <row r="23262" spans="1:2">
      <c r="A23262" s="102"/>
      <c r="B23262" s="102"/>
    </row>
    <row r="23263" spans="1:2">
      <c r="A23263" s="102"/>
      <c r="B23263" s="102"/>
    </row>
    <row r="23264" spans="1:2">
      <c r="A23264" s="102"/>
      <c r="B23264" s="102"/>
    </row>
    <row r="23265" spans="1:2">
      <c r="A23265" s="102"/>
      <c r="B23265" s="102"/>
    </row>
    <row r="23266" spans="1:2">
      <c r="A23266" s="102"/>
      <c r="B23266" s="102"/>
    </row>
    <row r="23267" spans="1:2">
      <c r="A23267" s="102"/>
      <c r="B23267" s="102"/>
    </row>
    <row r="23268" spans="1:2">
      <c r="A23268" s="102"/>
      <c r="B23268" s="102"/>
    </row>
    <row r="23269" spans="1:2">
      <c r="A23269" s="102"/>
      <c r="B23269" s="102"/>
    </row>
    <row r="23270" spans="1:2">
      <c r="A23270" s="102"/>
      <c r="B23270" s="102"/>
    </row>
    <row r="23271" spans="1:2">
      <c r="A23271" s="102"/>
      <c r="B23271" s="102"/>
    </row>
    <row r="23272" spans="1:2">
      <c r="A23272" s="102"/>
      <c r="B23272" s="102"/>
    </row>
    <row r="23273" spans="1:2">
      <c r="A23273" s="102"/>
      <c r="B23273" s="102"/>
    </row>
    <row r="23274" spans="1:2">
      <c r="A23274" s="102"/>
      <c r="B23274" s="102"/>
    </row>
    <row r="23275" spans="1:2">
      <c r="A23275" s="102"/>
      <c r="B23275" s="102"/>
    </row>
    <row r="23276" spans="1:2">
      <c r="A23276" s="102"/>
      <c r="B23276" s="102"/>
    </row>
    <row r="23277" spans="1:2">
      <c r="A23277" s="102"/>
      <c r="B23277" s="102"/>
    </row>
    <row r="23278" spans="1:2">
      <c r="A23278" s="102"/>
      <c r="B23278" s="102"/>
    </row>
    <row r="23279" spans="1:2">
      <c r="A23279" s="102"/>
      <c r="B23279" s="102"/>
    </row>
    <row r="23280" spans="1:2">
      <c r="A23280" s="102"/>
      <c r="B23280" s="102"/>
    </row>
    <row r="23281" spans="1:2">
      <c r="A23281" s="102"/>
      <c r="B23281" s="102"/>
    </row>
    <row r="23282" spans="1:2">
      <c r="A23282" s="102"/>
      <c r="B23282" s="102"/>
    </row>
    <row r="23283" spans="1:2">
      <c r="A23283" s="102"/>
      <c r="B23283" s="102"/>
    </row>
    <row r="23284" spans="1:2">
      <c r="A23284" s="102"/>
      <c r="B23284" s="102"/>
    </row>
    <row r="23285" spans="1:2">
      <c r="A23285" s="102"/>
      <c r="B23285" s="102"/>
    </row>
    <row r="23286" spans="1:2">
      <c r="A23286" s="102"/>
      <c r="B23286" s="102"/>
    </row>
    <row r="23287" spans="1:2">
      <c r="A23287" s="102"/>
      <c r="B23287" s="102"/>
    </row>
    <row r="23288" spans="1:2">
      <c r="A23288" s="102"/>
      <c r="B23288" s="102"/>
    </row>
    <row r="23289" spans="1:2">
      <c r="A23289" s="102"/>
      <c r="B23289" s="102"/>
    </row>
    <row r="23290" spans="1:2">
      <c r="A23290" s="102"/>
      <c r="B23290" s="102"/>
    </row>
    <row r="23291" spans="1:2">
      <c r="A23291" s="102"/>
      <c r="B23291" s="102"/>
    </row>
    <row r="23292" spans="1:2">
      <c r="A23292" s="102"/>
      <c r="B23292" s="102"/>
    </row>
    <row r="23293" spans="1:2">
      <c r="A23293" s="102"/>
      <c r="B23293" s="102"/>
    </row>
    <row r="23294" spans="1:2">
      <c r="A23294" s="102"/>
      <c r="B23294" s="102"/>
    </row>
    <row r="23295" spans="1:2">
      <c r="A23295" s="102"/>
      <c r="B23295" s="102"/>
    </row>
    <row r="23296" spans="1:2">
      <c r="A23296" s="102"/>
      <c r="B23296" s="102"/>
    </row>
    <row r="23297" spans="1:2">
      <c r="A23297" s="102"/>
      <c r="B23297" s="102"/>
    </row>
    <row r="23298" spans="1:2">
      <c r="A23298" s="102"/>
      <c r="B23298" s="102"/>
    </row>
    <row r="23299" spans="1:2">
      <c r="A23299" s="102"/>
      <c r="B23299" s="102"/>
    </row>
    <row r="23300" spans="1:2">
      <c r="A23300" s="102"/>
      <c r="B23300" s="102"/>
    </row>
    <row r="23301" spans="1:2">
      <c r="A23301" s="102"/>
      <c r="B23301" s="102"/>
    </row>
    <row r="23302" spans="1:2">
      <c r="A23302" s="102"/>
      <c r="B23302" s="102"/>
    </row>
    <row r="23303" spans="1:2">
      <c r="A23303" s="102"/>
      <c r="B23303" s="102"/>
    </row>
    <row r="23304" spans="1:2">
      <c r="A23304" s="102"/>
      <c r="B23304" s="102"/>
    </row>
    <row r="23305" spans="1:2">
      <c r="A23305" s="102"/>
      <c r="B23305" s="102"/>
    </row>
    <row r="23306" spans="1:2">
      <c r="A23306" s="102"/>
      <c r="B23306" s="102"/>
    </row>
    <row r="23307" spans="1:2">
      <c r="A23307" s="102"/>
      <c r="B23307" s="102"/>
    </row>
    <row r="23308" spans="1:2">
      <c r="A23308" s="102"/>
      <c r="B23308" s="102"/>
    </row>
    <row r="23309" spans="1:2">
      <c r="A23309" s="102"/>
      <c r="B23309" s="102"/>
    </row>
    <row r="23310" spans="1:2">
      <c r="A23310" s="102"/>
      <c r="B23310" s="102"/>
    </row>
    <row r="23311" spans="1:2">
      <c r="A23311" s="102"/>
      <c r="B23311" s="102"/>
    </row>
    <row r="23312" spans="1:2">
      <c r="A23312" s="102"/>
      <c r="B23312" s="102"/>
    </row>
    <row r="23313" spans="1:2">
      <c r="A23313" s="102"/>
      <c r="B23313" s="102"/>
    </row>
    <row r="23314" spans="1:2">
      <c r="A23314" s="102"/>
      <c r="B23314" s="102"/>
    </row>
    <row r="23315" spans="1:2">
      <c r="A23315" s="102"/>
      <c r="B23315" s="102"/>
    </row>
    <row r="23316" spans="1:2">
      <c r="A23316" s="102"/>
      <c r="B23316" s="102"/>
    </row>
    <row r="23317" spans="1:2">
      <c r="A23317" s="102"/>
      <c r="B23317" s="102"/>
    </row>
    <row r="23318" spans="1:2">
      <c r="A23318" s="102"/>
      <c r="B23318" s="102"/>
    </row>
    <row r="23319" spans="1:2">
      <c r="A23319" s="102"/>
      <c r="B23319" s="102"/>
    </row>
    <row r="23320" spans="1:2">
      <c r="A23320" s="102"/>
      <c r="B23320" s="102"/>
    </row>
    <row r="23321" spans="1:2">
      <c r="A23321" s="102"/>
      <c r="B23321" s="102"/>
    </row>
    <row r="23322" spans="1:2">
      <c r="A23322" s="102"/>
      <c r="B23322" s="102"/>
    </row>
    <row r="23323" spans="1:2">
      <c r="A23323" s="102"/>
      <c r="B23323" s="102"/>
    </row>
    <row r="23324" spans="1:2">
      <c r="A23324" s="102"/>
      <c r="B23324" s="102"/>
    </row>
    <row r="23325" spans="1:2">
      <c r="A23325" s="102"/>
      <c r="B23325" s="102"/>
    </row>
    <row r="23326" spans="1:2">
      <c r="A23326" s="102"/>
      <c r="B23326" s="102"/>
    </row>
    <row r="23327" spans="1:2">
      <c r="A23327" s="102"/>
      <c r="B23327" s="102"/>
    </row>
    <row r="23328" spans="1:2">
      <c r="A23328" s="102"/>
      <c r="B23328" s="102"/>
    </row>
    <row r="23329" spans="1:2">
      <c r="A23329" s="102"/>
      <c r="B23329" s="102"/>
    </row>
    <row r="23330" spans="1:2">
      <c r="A23330" s="102"/>
      <c r="B23330" s="102"/>
    </row>
    <row r="23331" spans="1:2">
      <c r="A23331" s="102"/>
      <c r="B23331" s="102"/>
    </row>
    <row r="23332" spans="1:2">
      <c r="A23332" s="102"/>
      <c r="B23332" s="102"/>
    </row>
    <row r="23333" spans="1:2">
      <c r="A23333" s="102"/>
      <c r="B23333" s="102"/>
    </row>
    <row r="23334" spans="1:2">
      <c r="A23334" s="102"/>
      <c r="B23334" s="102"/>
    </row>
    <row r="23335" spans="1:2">
      <c r="A23335" s="102"/>
      <c r="B23335" s="102"/>
    </row>
    <row r="23336" spans="1:2">
      <c r="A23336" s="102"/>
      <c r="B23336" s="102"/>
    </row>
    <row r="23337" spans="1:2">
      <c r="A23337" s="102"/>
      <c r="B23337" s="102"/>
    </row>
    <row r="23338" spans="1:2">
      <c r="A23338" s="102"/>
      <c r="B23338" s="102"/>
    </row>
    <row r="23339" spans="1:2">
      <c r="A23339" s="102"/>
      <c r="B23339" s="102"/>
    </row>
    <row r="23340" spans="1:2">
      <c r="A23340" s="102"/>
      <c r="B23340" s="102"/>
    </row>
    <row r="23341" spans="1:2">
      <c r="A23341" s="102"/>
      <c r="B23341" s="102"/>
    </row>
    <row r="23342" spans="1:2">
      <c r="A23342" s="102"/>
      <c r="B23342" s="102"/>
    </row>
    <row r="23343" spans="1:2">
      <c r="A23343" s="102"/>
      <c r="B23343" s="102"/>
    </row>
    <row r="23344" spans="1:2">
      <c r="A23344" s="102"/>
      <c r="B23344" s="102"/>
    </row>
    <row r="23345" spans="1:2">
      <c r="A23345" s="102"/>
      <c r="B23345" s="102"/>
    </row>
    <row r="23346" spans="1:2">
      <c r="A23346" s="102"/>
      <c r="B23346" s="102"/>
    </row>
    <row r="23347" spans="1:2">
      <c r="A23347" s="102"/>
      <c r="B23347" s="102"/>
    </row>
    <row r="23348" spans="1:2">
      <c r="A23348" s="102"/>
      <c r="B23348" s="102"/>
    </row>
    <row r="23349" spans="1:2">
      <c r="A23349" s="102"/>
      <c r="B23349" s="102"/>
    </row>
    <row r="23350" spans="1:2">
      <c r="A23350" s="102"/>
      <c r="B23350" s="102"/>
    </row>
    <row r="23351" spans="1:2">
      <c r="A23351" s="102"/>
      <c r="B23351" s="102"/>
    </row>
    <row r="23352" spans="1:2">
      <c r="A23352" s="102"/>
      <c r="B23352" s="102"/>
    </row>
    <row r="23353" spans="1:2">
      <c r="A23353" s="102"/>
      <c r="B23353" s="102"/>
    </row>
    <row r="23354" spans="1:2">
      <c r="A23354" s="102"/>
      <c r="B23354" s="102"/>
    </row>
    <row r="23355" spans="1:2">
      <c r="A23355" s="102"/>
      <c r="B23355" s="102"/>
    </row>
    <row r="23356" spans="1:2">
      <c r="A23356" s="102"/>
      <c r="B23356" s="102"/>
    </row>
    <row r="23357" spans="1:2">
      <c r="A23357" s="102"/>
      <c r="B23357" s="102"/>
    </row>
    <row r="23358" spans="1:2">
      <c r="A23358" s="102"/>
      <c r="B23358" s="102"/>
    </row>
    <row r="23359" spans="1:2">
      <c r="A23359" s="102"/>
      <c r="B23359" s="102"/>
    </row>
    <row r="23360" spans="1:2">
      <c r="A23360" s="102"/>
      <c r="B23360" s="102"/>
    </row>
    <row r="23361" spans="1:2">
      <c r="A23361" s="102"/>
      <c r="B23361" s="102"/>
    </row>
    <row r="23362" spans="1:2">
      <c r="A23362" s="102"/>
      <c r="B23362" s="102"/>
    </row>
    <row r="23363" spans="1:2">
      <c r="A23363" s="102"/>
      <c r="B23363" s="102"/>
    </row>
    <row r="23364" spans="1:2">
      <c r="A23364" s="102"/>
      <c r="B23364" s="102"/>
    </row>
    <row r="23365" spans="1:2">
      <c r="A23365" s="102"/>
      <c r="B23365" s="102"/>
    </row>
    <row r="23366" spans="1:2">
      <c r="A23366" s="102"/>
      <c r="B23366" s="102"/>
    </row>
    <row r="23367" spans="1:2">
      <c r="A23367" s="102"/>
      <c r="B23367" s="102"/>
    </row>
    <row r="23368" spans="1:2">
      <c r="A23368" s="102"/>
      <c r="B23368" s="102"/>
    </row>
    <row r="23369" spans="1:2">
      <c r="A23369" s="102"/>
      <c r="B23369" s="102"/>
    </row>
    <row r="23370" spans="1:2">
      <c r="A23370" s="102"/>
      <c r="B23370" s="102"/>
    </row>
    <row r="23371" spans="1:2">
      <c r="A23371" s="102"/>
      <c r="B23371" s="102"/>
    </row>
    <row r="23372" spans="1:2">
      <c r="A23372" s="102"/>
      <c r="B23372" s="102"/>
    </row>
    <row r="23373" spans="1:2">
      <c r="A23373" s="102"/>
      <c r="B23373" s="102"/>
    </row>
    <row r="23374" spans="1:2">
      <c r="A23374" s="102"/>
      <c r="B23374" s="102"/>
    </row>
    <row r="23375" spans="1:2">
      <c r="A23375" s="102"/>
      <c r="B23375" s="102"/>
    </row>
    <row r="23376" spans="1:2">
      <c r="A23376" s="102"/>
      <c r="B23376" s="102"/>
    </row>
    <row r="23377" spans="1:2">
      <c r="A23377" s="102"/>
      <c r="B23377" s="102"/>
    </row>
    <row r="23378" spans="1:2">
      <c r="A23378" s="102"/>
      <c r="B23378" s="102"/>
    </row>
    <row r="23379" spans="1:2">
      <c r="A23379" s="102"/>
      <c r="B23379" s="102"/>
    </row>
    <row r="23380" spans="1:2">
      <c r="A23380" s="102"/>
      <c r="B23380" s="102"/>
    </row>
    <row r="23381" spans="1:2">
      <c r="A23381" s="102"/>
      <c r="B23381" s="102"/>
    </row>
    <row r="23382" spans="1:2">
      <c r="A23382" s="102"/>
      <c r="B23382" s="102"/>
    </row>
    <row r="23383" spans="1:2">
      <c r="A23383" s="102"/>
      <c r="B23383" s="102"/>
    </row>
    <row r="23384" spans="1:2">
      <c r="A23384" s="102"/>
      <c r="B23384" s="102"/>
    </row>
    <row r="23385" spans="1:2">
      <c r="A23385" s="102"/>
      <c r="B23385" s="102"/>
    </row>
    <row r="23386" spans="1:2">
      <c r="A23386" s="102"/>
      <c r="B23386" s="102"/>
    </row>
    <row r="23387" spans="1:2">
      <c r="A23387" s="102"/>
      <c r="B23387" s="102"/>
    </row>
    <row r="23388" spans="1:2">
      <c r="A23388" s="102"/>
      <c r="B23388" s="102"/>
    </row>
    <row r="23389" spans="1:2">
      <c r="A23389" s="102"/>
      <c r="B23389" s="102"/>
    </row>
    <row r="23390" spans="1:2">
      <c r="A23390" s="102"/>
      <c r="B23390" s="102"/>
    </row>
    <row r="23391" spans="1:2">
      <c r="A23391" s="102"/>
      <c r="B23391" s="102"/>
    </row>
    <row r="23392" spans="1:2">
      <c r="A23392" s="102"/>
      <c r="B23392" s="102"/>
    </row>
    <row r="23393" spans="1:2">
      <c r="A23393" s="102"/>
      <c r="B23393" s="102"/>
    </row>
    <row r="23394" spans="1:2">
      <c r="A23394" s="102"/>
      <c r="B23394" s="102"/>
    </row>
    <row r="23395" spans="1:2">
      <c r="A23395" s="102"/>
      <c r="B23395" s="102"/>
    </row>
    <row r="23396" spans="1:2">
      <c r="A23396" s="102"/>
      <c r="B23396" s="102"/>
    </row>
    <row r="23397" spans="1:2">
      <c r="A23397" s="102"/>
      <c r="B23397" s="102"/>
    </row>
    <row r="23398" spans="1:2">
      <c r="A23398" s="102"/>
      <c r="B23398" s="102"/>
    </row>
    <row r="23399" spans="1:2">
      <c r="A23399" s="102"/>
      <c r="B23399" s="102"/>
    </row>
    <row r="23400" spans="1:2">
      <c r="A23400" s="102"/>
      <c r="B23400" s="102"/>
    </row>
    <row r="23401" spans="1:2">
      <c r="A23401" s="102"/>
      <c r="B23401" s="102"/>
    </row>
    <row r="23402" spans="1:2">
      <c r="A23402" s="102"/>
      <c r="B23402" s="102"/>
    </row>
    <row r="23403" spans="1:2">
      <c r="A23403" s="102"/>
      <c r="B23403" s="102"/>
    </row>
    <row r="23404" spans="1:2">
      <c r="A23404" s="102"/>
      <c r="B23404" s="102"/>
    </row>
    <row r="23405" spans="1:2">
      <c r="A23405" s="102"/>
      <c r="B23405" s="102"/>
    </row>
    <row r="23406" spans="1:2">
      <c r="A23406" s="102"/>
      <c r="B23406" s="102"/>
    </row>
    <row r="23407" spans="1:2">
      <c r="A23407" s="102"/>
      <c r="B23407" s="102"/>
    </row>
    <row r="23408" spans="1:2">
      <c r="A23408" s="102"/>
      <c r="B23408" s="102"/>
    </row>
    <row r="23409" spans="1:2">
      <c r="A23409" s="102"/>
      <c r="B23409" s="102"/>
    </row>
    <row r="23410" spans="1:2">
      <c r="A23410" s="102"/>
      <c r="B23410" s="102"/>
    </row>
    <row r="23411" spans="1:2">
      <c r="A23411" s="102"/>
      <c r="B23411" s="102"/>
    </row>
    <row r="23412" spans="1:2">
      <c r="A23412" s="102"/>
      <c r="B23412" s="102"/>
    </row>
    <row r="23413" spans="1:2">
      <c r="A23413" s="102"/>
      <c r="B23413" s="102"/>
    </row>
    <row r="23414" spans="1:2">
      <c r="A23414" s="102"/>
      <c r="B23414" s="102"/>
    </row>
    <row r="23415" spans="1:2">
      <c r="A23415" s="102"/>
      <c r="B23415" s="102"/>
    </row>
    <row r="23416" spans="1:2">
      <c r="A23416" s="102"/>
      <c r="B23416" s="102"/>
    </row>
    <row r="23417" spans="1:2">
      <c r="A23417" s="102"/>
      <c r="B23417" s="102"/>
    </row>
    <row r="23418" spans="1:2">
      <c r="A23418" s="102"/>
      <c r="B23418" s="102"/>
    </row>
    <row r="23419" spans="1:2">
      <c r="A23419" s="102"/>
      <c r="B23419" s="102"/>
    </row>
    <row r="23420" spans="1:2">
      <c r="A23420" s="102"/>
      <c r="B23420" s="102"/>
    </row>
    <row r="23421" spans="1:2">
      <c r="A23421" s="102"/>
      <c r="B23421" s="102"/>
    </row>
    <row r="23422" spans="1:2">
      <c r="A23422" s="102"/>
      <c r="B23422" s="102"/>
    </row>
    <row r="23423" spans="1:2">
      <c r="A23423" s="102"/>
      <c r="B23423" s="102"/>
    </row>
    <row r="23424" spans="1:2">
      <c r="A23424" s="102"/>
      <c r="B23424" s="102"/>
    </row>
    <row r="23425" spans="1:2">
      <c r="A23425" s="102"/>
      <c r="B23425" s="102"/>
    </row>
    <row r="23426" spans="1:2">
      <c r="A23426" s="102"/>
      <c r="B23426" s="102"/>
    </row>
    <row r="23427" spans="1:2">
      <c r="A23427" s="102"/>
      <c r="B23427" s="102"/>
    </row>
    <row r="23428" spans="1:2">
      <c r="A23428" s="102"/>
      <c r="B23428" s="102"/>
    </row>
    <row r="23429" spans="1:2">
      <c r="A23429" s="102"/>
      <c r="B23429" s="102"/>
    </row>
    <row r="23430" spans="1:2">
      <c r="A23430" s="102"/>
      <c r="B23430" s="102"/>
    </row>
    <row r="23431" spans="1:2">
      <c r="A23431" s="102"/>
      <c r="B23431" s="102"/>
    </row>
    <row r="23432" spans="1:2">
      <c r="A23432" s="102"/>
      <c r="B23432" s="102"/>
    </row>
    <row r="23433" spans="1:2">
      <c r="A23433" s="102"/>
      <c r="B23433" s="102"/>
    </row>
    <row r="23434" spans="1:2">
      <c r="A23434" s="102"/>
      <c r="B23434" s="102"/>
    </row>
    <row r="23435" spans="1:2">
      <c r="A23435" s="102"/>
      <c r="B23435" s="102"/>
    </row>
    <row r="23436" spans="1:2">
      <c r="A23436" s="102"/>
      <c r="B23436" s="102"/>
    </row>
    <row r="23437" spans="1:2">
      <c r="A23437" s="102"/>
      <c r="B23437" s="102"/>
    </row>
    <row r="23438" spans="1:2">
      <c r="A23438" s="102"/>
      <c r="B23438" s="102"/>
    </row>
    <row r="23439" spans="1:2">
      <c r="A23439" s="102"/>
      <c r="B23439" s="102"/>
    </row>
    <row r="23440" spans="1:2">
      <c r="A23440" s="102"/>
      <c r="B23440" s="102"/>
    </row>
    <row r="23441" spans="1:2">
      <c r="A23441" s="102"/>
      <c r="B23441" s="102"/>
    </row>
    <row r="23442" spans="1:2">
      <c r="A23442" s="102"/>
      <c r="B23442" s="102"/>
    </row>
    <row r="23443" spans="1:2">
      <c r="A23443" s="102"/>
      <c r="B23443" s="102"/>
    </row>
    <row r="23444" spans="1:2">
      <c r="A23444" s="102"/>
      <c r="B23444" s="102"/>
    </row>
    <row r="23445" spans="1:2">
      <c r="A23445" s="102"/>
      <c r="B23445" s="102"/>
    </row>
    <row r="23446" spans="1:2">
      <c r="A23446" s="102"/>
      <c r="B23446" s="102"/>
    </row>
    <row r="23447" spans="1:2">
      <c r="A23447" s="102"/>
      <c r="B23447" s="102"/>
    </row>
    <row r="23448" spans="1:2">
      <c r="A23448" s="102"/>
      <c r="B23448" s="102"/>
    </row>
    <row r="23449" spans="1:2">
      <c r="A23449" s="102"/>
      <c r="B23449" s="102"/>
    </row>
    <row r="23450" spans="1:2">
      <c r="A23450" s="102"/>
      <c r="B23450" s="102"/>
    </row>
    <row r="23451" spans="1:2">
      <c r="A23451" s="102"/>
      <c r="B23451" s="102"/>
    </row>
    <row r="23452" spans="1:2">
      <c r="A23452" s="102"/>
      <c r="B23452" s="102"/>
    </row>
    <row r="23453" spans="1:2">
      <c r="A23453" s="102"/>
      <c r="B23453" s="102"/>
    </row>
    <row r="23454" spans="1:2">
      <c r="A23454" s="102"/>
      <c r="B23454" s="102"/>
    </row>
    <row r="23455" spans="1:2">
      <c r="A23455" s="102"/>
      <c r="B23455" s="102"/>
    </row>
    <row r="23456" spans="1:2">
      <c r="A23456" s="102"/>
      <c r="B23456" s="102"/>
    </row>
    <row r="23457" spans="1:2">
      <c r="A23457" s="102"/>
      <c r="B23457" s="102"/>
    </row>
    <row r="23458" spans="1:2">
      <c r="A23458" s="102"/>
      <c r="B23458" s="102"/>
    </row>
    <row r="23459" spans="1:2">
      <c r="A23459" s="102"/>
      <c r="B23459" s="102"/>
    </row>
    <row r="23460" spans="1:2">
      <c r="A23460" s="102"/>
      <c r="B23460" s="102"/>
    </row>
    <row r="23461" spans="1:2">
      <c r="A23461" s="102"/>
      <c r="B23461" s="102"/>
    </row>
    <row r="23462" spans="1:2">
      <c r="A23462" s="102"/>
      <c r="B23462" s="102"/>
    </row>
    <row r="23463" spans="1:2">
      <c r="A23463" s="102"/>
      <c r="B23463" s="102"/>
    </row>
    <row r="23464" spans="1:2">
      <c r="A23464" s="102"/>
      <c r="B23464" s="102"/>
    </row>
    <row r="23465" spans="1:2">
      <c r="A23465" s="102"/>
      <c r="B23465" s="102"/>
    </row>
    <row r="23466" spans="1:2">
      <c r="A23466" s="102"/>
      <c r="B23466" s="102"/>
    </row>
    <row r="23467" spans="1:2">
      <c r="A23467" s="102"/>
      <c r="B23467" s="102"/>
    </row>
    <row r="23468" spans="1:2">
      <c r="A23468" s="102"/>
      <c r="B23468" s="102"/>
    </row>
    <row r="23469" spans="1:2">
      <c r="A23469" s="102"/>
      <c r="B23469" s="102"/>
    </row>
    <row r="23470" spans="1:2">
      <c r="A23470" s="102"/>
      <c r="B23470" s="102"/>
    </row>
    <row r="23471" spans="1:2">
      <c r="A23471" s="102"/>
      <c r="B23471" s="102"/>
    </row>
    <row r="23472" spans="1:2">
      <c r="A23472" s="102"/>
      <c r="B23472" s="102"/>
    </row>
    <row r="23473" spans="1:2">
      <c r="A23473" s="102"/>
      <c r="B23473" s="102"/>
    </row>
    <row r="23474" spans="1:2">
      <c r="A23474" s="102"/>
      <c r="B23474" s="102"/>
    </row>
    <row r="23475" spans="1:2">
      <c r="A23475" s="102"/>
      <c r="B23475" s="102"/>
    </row>
    <row r="23476" spans="1:2">
      <c r="A23476" s="102"/>
      <c r="B23476" s="102"/>
    </row>
    <row r="23477" spans="1:2">
      <c r="A23477" s="102"/>
      <c r="B23477" s="102"/>
    </row>
    <row r="23478" spans="1:2">
      <c r="A23478" s="102"/>
      <c r="B23478" s="102"/>
    </row>
    <row r="23479" spans="1:2">
      <c r="A23479" s="102"/>
      <c r="B23479" s="102"/>
    </row>
    <row r="23480" spans="1:2">
      <c r="A23480" s="102"/>
      <c r="B23480" s="102"/>
    </row>
    <row r="23481" spans="1:2">
      <c r="A23481" s="102"/>
      <c r="B23481" s="102"/>
    </row>
    <row r="23482" spans="1:2">
      <c r="A23482" s="102"/>
      <c r="B23482" s="102"/>
    </row>
    <row r="23483" spans="1:2">
      <c r="A23483" s="102"/>
      <c r="B23483" s="102"/>
    </row>
    <row r="23484" spans="1:2">
      <c r="A23484" s="102"/>
      <c r="B23484" s="102"/>
    </row>
    <row r="23485" spans="1:2">
      <c r="A23485" s="102"/>
      <c r="B23485" s="102"/>
    </row>
    <row r="23486" spans="1:2">
      <c r="A23486" s="102"/>
      <c r="B23486" s="102"/>
    </row>
    <row r="23487" spans="1:2">
      <c r="A23487" s="102"/>
      <c r="B23487" s="102"/>
    </row>
    <row r="23488" spans="1:2">
      <c r="A23488" s="102"/>
      <c r="B23488" s="102"/>
    </row>
    <row r="23489" spans="1:2">
      <c r="A23489" s="102"/>
      <c r="B23489" s="102"/>
    </row>
    <row r="23490" spans="1:2">
      <c r="A23490" s="102"/>
      <c r="B23490" s="102"/>
    </row>
    <row r="23491" spans="1:2">
      <c r="A23491" s="102"/>
      <c r="B23491" s="102"/>
    </row>
    <row r="23492" spans="1:2">
      <c r="A23492" s="102"/>
      <c r="B23492" s="102"/>
    </row>
    <row r="23493" spans="1:2">
      <c r="A23493" s="102"/>
      <c r="B23493" s="102"/>
    </row>
    <row r="23494" spans="1:2">
      <c r="A23494" s="102"/>
      <c r="B23494" s="102"/>
    </row>
    <row r="23495" spans="1:2">
      <c r="A23495" s="102"/>
      <c r="B23495" s="102"/>
    </row>
    <row r="23496" spans="1:2">
      <c r="A23496" s="102"/>
      <c r="B23496" s="102"/>
    </row>
    <row r="23497" spans="1:2">
      <c r="A23497" s="102"/>
      <c r="B23497" s="102"/>
    </row>
    <row r="23498" spans="1:2">
      <c r="A23498" s="102"/>
      <c r="B23498" s="102"/>
    </row>
    <row r="23499" spans="1:2">
      <c r="A23499" s="102"/>
      <c r="B23499" s="102"/>
    </row>
    <row r="23500" spans="1:2">
      <c r="A23500" s="102"/>
      <c r="B23500" s="102"/>
    </row>
    <row r="23501" spans="1:2">
      <c r="A23501" s="102"/>
      <c r="B23501" s="102"/>
    </row>
    <row r="23502" spans="1:2">
      <c r="A23502" s="102"/>
      <c r="B23502" s="102"/>
    </row>
    <row r="23503" spans="1:2">
      <c r="A23503" s="102"/>
      <c r="B23503" s="102"/>
    </row>
    <row r="23504" spans="1:2">
      <c r="A23504" s="102"/>
      <c r="B23504" s="102"/>
    </row>
    <row r="23505" spans="1:2">
      <c r="A23505" s="102"/>
      <c r="B23505" s="102"/>
    </row>
    <row r="23506" spans="1:2">
      <c r="A23506" s="102"/>
      <c r="B23506" s="102"/>
    </row>
    <row r="23507" spans="1:2">
      <c r="A23507" s="102"/>
      <c r="B23507" s="102"/>
    </row>
    <row r="23508" spans="1:2">
      <c r="A23508" s="102"/>
      <c r="B23508" s="102"/>
    </row>
    <row r="23509" spans="1:2">
      <c r="A23509" s="102"/>
      <c r="B23509" s="102"/>
    </row>
    <row r="23510" spans="1:2">
      <c r="A23510" s="102"/>
      <c r="B23510" s="102"/>
    </row>
    <row r="23511" spans="1:2">
      <c r="A23511" s="102"/>
      <c r="B23511" s="102"/>
    </row>
    <row r="23512" spans="1:2">
      <c r="A23512" s="102"/>
      <c r="B23512" s="102"/>
    </row>
    <row r="23513" spans="1:2">
      <c r="A23513" s="102"/>
      <c r="B23513" s="102"/>
    </row>
    <row r="23514" spans="1:2">
      <c r="A23514" s="102"/>
      <c r="B23514" s="102"/>
    </row>
    <row r="23515" spans="1:2">
      <c r="A23515" s="102"/>
      <c r="B23515" s="102"/>
    </row>
    <row r="23516" spans="1:2">
      <c r="A23516" s="102"/>
      <c r="B23516" s="102"/>
    </row>
    <row r="23517" spans="1:2">
      <c r="A23517" s="102"/>
      <c r="B23517" s="102"/>
    </row>
    <row r="23518" spans="1:2">
      <c r="A23518" s="102"/>
      <c r="B23518" s="102"/>
    </row>
    <row r="23519" spans="1:2">
      <c r="A23519" s="102"/>
      <c r="B23519" s="102"/>
    </row>
    <row r="23520" spans="1:2">
      <c r="A23520" s="102"/>
      <c r="B23520" s="102"/>
    </row>
    <row r="23521" spans="1:2">
      <c r="A23521" s="102"/>
      <c r="B23521" s="102"/>
    </row>
    <row r="23522" spans="1:2">
      <c r="A23522" s="102"/>
      <c r="B23522" s="102"/>
    </row>
    <row r="23523" spans="1:2">
      <c r="A23523" s="102"/>
      <c r="B23523" s="102"/>
    </row>
    <row r="23524" spans="1:2">
      <c r="A23524" s="102"/>
      <c r="B23524" s="102"/>
    </row>
    <row r="23525" spans="1:2">
      <c r="A23525" s="102"/>
      <c r="B23525" s="102"/>
    </row>
    <row r="23526" spans="1:2">
      <c r="A23526" s="102"/>
      <c r="B23526" s="102"/>
    </row>
    <row r="23527" spans="1:2">
      <c r="A23527" s="102"/>
      <c r="B23527" s="102"/>
    </row>
    <row r="23528" spans="1:2">
      <c r="A23528" s="102"/>
      <c r="B23528" s="102"/>
    </row>
    <row r="23529" spans="1:2">
      <c r="A23529" s="102"/>
      <c r="B23529" s="102"/>
    </row>
    <row r="23530" spans="1:2">
      <c r="A23530" s="102"/>
      <c r="B23530" s="102"/>
    </row>
    <row r="23531" spans="1:2">
      <c r="A23531" s="102"/>
      <c r="B23531" s="102"/>
    </row>
    <row r="23532" spans="1:2">
      <c r="A23532" s="102"/>
      <c r="B23532" s="102"/>
    </row>
    <row r="23533" spans="1:2">
      <c r="A23533" s="102"/>
      <c r="B23533" s="102"/>
    </row>
    <row r="23534" spans="1:2">
      <c r="A23534" s="102"/>
      <c r="B23534" s="102"/>
    </row>
    <row r="23535" spans="1:2">
      <c r="A23535" s="102"/>
      <c r="B23535" s="102"/>
    </row>
    <row r="23536" spans="1:2">
      <c r="A23536" s="102"/>
      <c r="B23536" s="102"/>
    </row>
    <row r="23537" spans="1:2">
      <c r="A23537" s="102"/>
      <c r="B23537" s="102"/>
    </row>
    <row r="23538" spans="1:2">
      <c r="A23538" s="102"/>
      <c r="B23538" s="102"/>
    </row>
    <row r="23539" spans="1:2">
      <c r="A23539" s="102"/>
      <c r="B23539" s="102"/>
    </row>
    <row r="23540" spans="1:2">
      <c r="A23540" s="102"/>
      <c r="B23540" s="102"/>
    </row>
    <row r="23541" spans="1:2">
      <c r="A23541" s="102"/>
      <c r="B23541" s="102"/>
    </row>
    <row r="23542" spans="1:2">
      <c r="A23542" s="102"/>
      <c r="B23542" s="102"/>
    </row>
    <row r="23543" spans="1:2">
      <c r="A23543" s="102"/>
      <c r="B23543" s="102"/>
    </row>
    <row r="23544" spans="1:2">
      <c r="A23544" s="102"/>
      <c r="B23544" s="102"/>
    </row>
    <row r="23545" spans="1:2">
      <c r="A23545" s="102"/>
      <c r="B23545" s="102"/>
    </row>
    <row r="23546" spans="1:2">
      <c r="A23546" s="102"/>
      <c r="B23546" s="102"/>
    </row>
    <row r="23547" spans="1:2">
      <c r="A23547" s="102"/>
      <c r="B23547" s="102"/>
    </row>
    <row r="23548" spans="1:2">
      <c r="A23548" s="102"/>
      <c r="B23548" s="102"/>
    </row>
    <row r="23549" spans="1:2">
      <c r="A23549" s="102"/>
      <c r="B23549" s="102"/>
    </row>
    <row r="23550" spans="1:2">
      <c r="A23550" s="102"/>
      <c r="B23550" s="102"/>
    </row>
    <row r="23551" spans="1:2">
      <c r="A23551" s="102"/>
      <c r="B23551" s="102"/>
    </row>
    <row r="23552" spans="1:2">
      <c r="A23552" s="102"/>
      <c r="B23552" s="102"/>
    </row>
    <row r="23553" spans="1:2">
      <c r="A23553" s="102"/>
      <c r="B23553" s="102"/>
    </row>
    <row r="23554" spans="1:2">
      <c r="A23554" s="102"/>
      <c r="B23554" s="102"/>
    </row>
    <row r="23555" spans="1:2">
      <c r="A23555" s="102"/>
      <c r="B23555" s="102"/>
    </row>
    <row r="23556" spans="1:2">
      <c r="A23556" s="102"/>
      <c r="B23556" s="102"/>
    </row>
    <row r="23557" spans="1:2">
      <c r="A23557" s="102"/>
      <c r="B23557" s="102"/>
    </row>
    <row r="23558" spans="1:2">
      <c r="A23558" s="102"/>
      <c r="B23558" s="102"/>
    </row>
    <row r="23559" spans="1:2">
      <c r="A23559" s="102"/>
      <c r="B23559" s="102"/>
    </row>
    <row r="23560" spans="1:2">
      <c r="A23560" s="102"/>
      <c r="B23560" s="102"/>
    </row>
    <row r="23561" spans="1:2">
      <c r="A23561" s="102"/>
      <c r="B23561" s="102"/>
    </row>
    <row r="23562" spans="1:2">
      <c r="A23562" s="102"/>
      <c r="B23562" s="102"/>
    </row>
    <row r="23563" spans="1:2">
      <c r="A23563" s="102"/>
      <c r="B23563" s="102"/>
    </row>
    <row r="23564" spans="1:2">
      <c r="A23564" s="102"/>
      <c r="B23564" s="102"/>
    </row>
    <row r="23565" spans="1:2">
      <c r="A23565" s="102"/>
      <c r="B23565" s="102"/>
    </row>
    <row r="23566" spans="1:2">
      <c r="A23566" s="102"/>
      <c r="B23566" s="102"/>
    </row>
    <row r="23567" spans="1:2">
      <c r="A23567" s="102"/>
      <c r="B23567" s="102"/>
    </row>
    <row r="23568" spans="1:2">
      <c r="A23568" s="102"/>
      <c r="B23568" s="102"/>
    </row>
    <row r="23569" spans="1:2">
      <c r="A23569" s="102"/>
      <c r="B23569" s="102"/>
    </row>
    <row r="23570" spans="1:2">
      <c r="A23570" s="102"/>
      <c r="B23570" s="102"/>
    </row>
    <row r="23571" spans="1:2">
      <c r="A23571" s="102"/>
      <c r="B23571" s="102"/>
    </row>
    <row r="23572" spans="1:2">
      <c r="A23572" s="102"/>
      <c r="B23572" s="102"/>
    </row>
    <row r="23573" spans="1:2">
      <c r="A23573" s="102"/>
      <c r="B23573" s="102"/>
    </row>
    <row r="23574" spans="1:2">
      <c r="A23574" s="102"/>
      <c r="B23574" s="102"/>
    </row>
    <row r="23575" spans="1:2">
      <c r="A23575" s="102"/>
      <c r="B23575" s="102"/>
    </row>
    <row r="23576" spans="1:2">
      <c r="A23576" s="102"/>
      <c r="B23576" s="102"/>
    </row>
    <row r="23577" spans="1:2">
      <c r="A23577" s="102"/>
      <c r="B23577" s="102"/>
    </row>
    <row r="23578" spans="1:2">
      <c r="A23578" s="102"/>
      <c r="B23578" s="102"/>
    </row>
    <row r="23579" spans="1:2">
      <c r="A23579" s="102"/>
      <c r="B23579" s="102"/>
    </row>
    <row r="23580" spans="1:2">
      <c r="A23580" s="102"/>
      <c r="B23580" s="102"/>
    </row>
    <row r="23581" spans="1:2">
      <c r="A23581" s="102"/>
      <c r="B23581" s="102"/>
    </row>
    <row r="23582" spans="1:2">
      <c r="A23582" s="102"/>
      <c r="B23582" s="102"/>
    </row>
    <row r="23583" spans="1:2">
      <c r="A23583" s="102"/>
      <c r="B23583" s="102"/>
    </row>
    <row r="23584" spans="1:2">
      <c r="A23584" s="102"/>
      <c r="B23584" s="102"/>
    </row>
    <row r="23585" spans="1:2">
      <c r="A23585" s="102"/>
      <c r="B23585" s="102"/>
    </row>
    <row r="23586" spans="1:2">
      <c r="A23586" s="102"/>
      <c r="B23586" s="102"/>
    </row>
    <row r="23587" spans="1:2">
      <c r="A23587" s="102"/>
      <c r="B23587" s="102"/>
    </row>
    <row r="23588" spans="1:2">
      <c r="A23588" s="102"/>
      <c r="B23588" s="102"/>
    </row>
    <row r="23589" spans="1:2">
      <c r="A23589" s="102"/>
      <c r="B23589" s="102"/>
    </row>
    <row r="23590" spans="1:2">
      <c r="A23590" s="102"/>
      <c r="B23590" s="102"/>
    </row>
    <row r="23591" spans="1:2">
      <c r="A23591" s="102"/>
      <c r="B23591" s="102"/>
    </row>
    <row r="23592" spans="1:2">
      <c r="A23592" s="102"/>
      <c r="B23592" s="102"/>
    </row>
    <row r="23593" spans="1:2">
      <c r="A23593" s="102"/>
      <c r="B23593" s="102"/>
    </row>
    <row r="23594" spans="1:2">
      <c r="A23594" s="102"/>
      <c r="B23594" s="102"/>
    </row>
    <row r="23595" spans="1:2">
      <c r="A23595" s="102"/>
      <c r="B23595" s="102"/>
    </row>
    <row r="23596" spans="1:2">
      <c r="A23596" s="102"/>
      <c r="B23596" s="102"/>
    </row>
    <row r="23597" spans="1:2">
      <c r="A23597" s="102"/>
      <c r="B23597" s="102"/>
    </row>
    <row r="23598" spans="1:2">
      <c r="A23598" s="102"/>
      <c r="B23598" s="102"/>
    </row>
    <row r="23599" spans="1:2">
      <c r="A23599" s="102"/>
      <c r="B23599" s="102"/>
    </row>
    <row r="23600" spans="1:2">
      <c r="A23600" s="102"/>
      <c r="B23600" s="102"/>
    </row>
    <row r="23601" spans="1:2">
      <c r="A23601" s="102"/>
      <c r="B23601" s="102"/>
    </row>
    <row r="23602" spans="1:2">
      <c r="A23602" s="102"/>
      <c r="B23602" s="102"/>
    </row>
    <row r="23603" spans="1:2">
      <c r="A23603" s="102"/>
      <c r="B23603" s="102"/>
    </row>
    <row r="23604" spans="1:2">
      <c r="A23604" s="102"/>
      <c r="B23604" s="102"/>
    </row>
    <row r="23605" spans="1:2">
      <c r="A23605" s="102"/>
      <c r="B23605" s="102"/>
    </row>
    <row r="23606" spans="1:2">
      <c r="A23606" s="102"/>
      <c r="B23606" s="102"/>
    </row>
    <row r="23607" spans="1:2">
      <c r="A23607" s="102"/>
      <c r="B23607" s="102"/>
    </row>
    <row r="23608" spans="1:2">
      <c r="A23608" s="102"/>
      <c r="B23608" s="102"/>
    </row>
    <row r="23609" spans="1:2">
      <c r="A23609" s="102"/>
      <c r="B23609" s="102"/>
    </row>
    <row r="23610" spans="1:2">
      <c r="A23610" s="102"/>
      <c r="B23610" s="102"/>
    </row>
    <row r="23611" spans="1:2">
      <c r="A23611" s="102"/>
      <c r="B23611" s="102"/>
    </row>
    <row r="23612" spans="1:2">
      <c r="A23612" s="102"/>
      <c r="B23612" s="102"/>
    </row>
    <row r="23613" spans="1:2">
      <c r="A23613" s="102"/>
      <c r="B23613" s="102"/>
    </row>
    <row r="23614" spans="1:2">
      <c r="A23614" s="102"/>
      <c r="B23614" s="102"/>
    </row>
    <row r="23615" spans="1:2">
      <c r="A23615" s="102"/>
      <c r="B23615" s="102"/>
    </row>
    <row r="23616" spans="1:2">
      <c r="A23616" s="102"/>
      <c r="B23616" s="102"/>
    </row>
    <row r="23617" spans="1:2">
      <c r="A23617" s="102"/>
      <c r="B23617" s="102"/>
    </row>
    <row r="23618" spans="1:2">
      <c r="A23618" s="102"/>
      <c r="B23618" s="102"/>
    </row>
    <row r="23619" spans="1:2">
      <c r="A23619" s="102"/>
      <c r="B23619" s="102"/>
    </row>
    <row r="23620" spans="1:2">
      <c r="A23620" s="102"/>
      <c r="B23620" s="102"/>
    </row>
    <row r="23621" spans="1:2">
      <c r="A23621" s="102"/>
      <c r="B23621" s="102"/>
    </row>
    <row r="23622" spans="1:2">
      <c r="A23622" s="102"/>
      <c r="B23622" s="102"/>
    </row>
    <row r="23623" spans="1:2">
      <c r="A23623" s="102"/>
      <c r="B23623" s="102"/>
    </row>
    <row r="23624" spans="1:2">
      <c r="A23624" s="102"/>
      <c r="B23624" s="102"/>
    </row>
    <row r="23625" spans="1:2">
      <c r="A23625" s="102"/>
      <c r="B23625" s="102"/>
    </row>
    <row r="23626" spans="1:2">
      <c r="A23626" s="102"/>
      <c r="B23626" s="102"/>
    </row>
    <row r="23627" spans="1:2">
      <c r="A23627" s="102"/>
      <c r="B23627" s="102"/>
    </row>
    <row r="23628" spans="1:2">
      <c r="A23628" s="102"/>
      <c r="B23628" s="102"/>
    </row>
    <row r="23629" spans="1:2">
      <c r="A23629" s="102"/>
      <c r="B23629" s="102"/>
    </row>
    <row r="23630" spans="1:2">
      <c r="A23630" s="102"/>
      <c r="B23630" s="102"/>
    </row>
    <row r="23631" spans="1:2">
      <c r="A23631" s="102"/>
      <c r="B23631" s="102"/>
    </row>
    <row r="23632" spans="1:2">
      <c r="A23632" s="102"/>
      <c r="B23632" s="102"/>
    </row>
    <row r="23633" spans="1:2">
      <c r="A23633" s="102"/>
      <c r="B23633" s="102"/>
    </row>
    <row r="23634" spans="1:2">
      <c r="A23634" s="102"/>
      <c r="B23634" s="102"/>
    </row>
    <row r="23635" spans="1:2">
      <c r="A23635" s="102"/>
      <c r="B23635" s="102"/>
    </row>
    <row r="23636" spans="1:2">
      <c r="A23636" s="102"/>
      <c r="B23636" s="102"/>
    </row>
    <row r="23637" spans="1:2">
      <c r="A23637" s="102"/>
      <c r="B23637" s="102"/>
    </row>
    <row r="23638" spans="1:2">
      <c r="A23638" s="102"/>
      <c r="B23638" s="102"/>
    </row>
    <row r="23639" spans="1:2">
      <c r="A23639" s="102"/>
      <c r="B23639" s="102"/>
    </row>
    <row r="23640" spans="1:2">
      <c r="A23640" s="102"/>
      <c r="B23640" s="102"/>
    </row>
    <row r="23641" spans="1:2">
      <c r="A23641" s="102"/>
      <c r="B23641" s="102"/>
    </row>
    <row r="23642" spans="1:2">
      <c r="A23642" s="102"/>
      <c r="B23642" s="102"/>
    </row>
    <row r="23643" spans="1:2">
      <c r="A23643" s="102"/>
      <c r="B23643" s="102"/>
    </row>
    <row r="23644" spans="1:2">
      <c r="A23644" s="102"/>
      <c r="B23644" s="102"/>
    </row>
    <row r="23645" spans="1:2">
      <c r="A23645" s="102"/>
      <c r="B23645" s="102"/>
    </row>
    <row r="23646" spans="1:2">
      <c r="A23646" s="102"/>
      <c r="B23646" s="102"/>
    </row>
    <row r="23647" spans="1:2">
      <c r="A23647" s="102"/>
      <c r="B23647" s="102"/>
    </row>
    <row r="23648" spans="1:2">
      <c r="A23648" s="102"/>
      <c r="B23648" s="102"/>
    </row>
    <row r="23649" spans="1:2">
      <c r="A23649" s="102"/>
      <c r="B23649" s="102"/>
    </row>
    <row r="23650" spans="1:2">
      <c r="A23650" s="102"/>
      <c r="B23650" s="102"/>
    </row>
    <row r="23651" spans="1:2">
      <c r="A23651" s="102"/>
      <c r="B23651" s="102"/>
    </row>
    <row r="23652" spans="1:2">
      <c r="A23652" s="102"/>
      <c r="B23652" s="102"/>
    </row>
    <row r="23653" spans="1:2">
      <c r="A23653" s="102"/>
      <c r="B23653" s="102"/>
    </row>
    <row r="23654" spans="1:2">
      <c r="A23654" s="102"/>
      <c r="B23654" s="102"/>
    </row>
    <row r="23655" spans="1:2">
      <c r="A23655" s="102"/>
      <c r="B23655" s="102"/>
    </row>
    <row r="23656" spans="1:2">
      <c r="A23656" s="102"/>
      <c r="B23656" s="102"/>
    </row>
    <row r="23657" spans="1:2">
      <c r="A23657" s="102"/>
      <c r="B23657" s="102"/>
    </row>
    <row r="23658" spans="1:2">
      <c r="A23658" s="102"/>
      <c r="B23658" s="102"/>
    </row>
    <row r="23659" spans="1:2">
      <c r="A23659" s="102"/>
      <c r="B23659" s="102"/>
    </row>
    <row r="23660" spans="1:2">
      <c r="A23660" s="102"/>
      <c r="B23660" s="102"/>
    </row>
    <row r="23661" spans="1:2">
      <c r="A23661" s="102"/>
      <c r="B23661" s="102"/>
    </row>
    <row r="23662" spans="1:2">
      <c r="A23662" s="102"/>
      <c r="B23662" s="102"/>
    </row>
    <row r="23663" spans="1:2">
      <c r="A23663" s="102"/>
      <c r="B23663" s="102"/>
    </row>
    <row r="23664" spans="1:2">
      <c r="A23664" s="102"/>
      <c r="B23664" s="102"/>
    </row>
    <row r="23665" spans="1:2">
      <c r="A23665" s="102"/>
      <c r="B23665" s="102"/>
    </row>
    <row r="23666" spans="1:2">
      <c r="A23666" s="102"/>
      <c r="B23666" s="102"/>
    </row>
    <row r="23667" spans="1:2">
      <c r="A23667" s="102"/>
      <c r="B23667" s="102"/>
    </row>
    <row r="23668" spans="1:2">
      <c r="A23668" s="102"/>
      <c r="B23668" s="102"/>
    </row>
    <row r="23669" spans="1:2">
      <c r="A23669" s="102"/>
      <c r="B23669" s="102"/>
    </row>
    <row r="23670" spans="1:2">
      <c r="A23670" s="102"/>
      <c r="B23670" s="102"/>
    </row>
    <row r="23671" spans="1:2">
      <c r="A23671" s="102"/>
      <c r="B23671" s="102"/>
    </row>
    <row r="23672" spans="1:2">
      <c r="A23672" s="102"/>
      <c r="B23672" s="102"/>
    </row>
    <row r="23673" spans="1:2">
      <c r="A23673" s="102"/>
      <c r="B23673" s="102"/>
    </row>
    <row r="23674" spans="1:2">
      <c r="A23674" s="102"/>
      <c r="B23674" s="102"/>
    </row>
    <row r="23675" spans="1:2">
      <c r="A23675" s="102"/>
      <c r="B23675" s="102"/>
    </row>
    <row r="23676" spans="1:2">
      <c r="A23676" s="102"/>
      <c r="B23676" s="102"/>
    </row>
    <row r="23677" spans="1:2">
      <c r="A23677" s="102"/>
      <c r="B23677" s="102"/>
    </row>
    <row r="23678" spans="1:2">
      <c r="A23678" s="102"/>
      <c r="B23678" s="102"/>
    </row>
    <row r="23679" spans="1:2">
      <c r="A23679" s="102"/>
      <c r="B23679" s="102"/>
    </row>
    <row r="23680" spans="1:2">
      <c r="A23680" s="102"/>
      <c r="B23680" s="102"/>
    </row>
    <row r="23681" spans="1:2">
      <c r="A23681" s="102"/>
      <c r="B23681" s="102"/>
    </row>
    <row r="23682" spans="1:2">
      <c r="A23682" s="102"/>
      <c r="B23682" s="102"/>
    </row>
    <row r="23683" spans="1:2">
      <c r="A23683" s="102"/>
      <c r="B23683" s="102"/>
    </row>
    <row r="23684" spans="1:2">
      <c r="A23684" s="102"/>
      <c r="B23684" s="102"/>
    </row>
    <row r="23685" spans="1:2">
      <c r="A23685" s="102"/>
      <c r="B23685" s="102"/>
    </row>
    <row r="23686" spans="1:2">
      <c r="A23686" s="102"/>
      <c r="B23686" s="102"/>
    </row>
    <row r="23687" spans="1:2">
      <c r="A23687" s="102"/>
      <c r="B23687" s="102"/>
    </row>
    <row r="23688" spans="1:2">
      <c r="A23688" s="102"/>
      <c r="B23688" s="102"/>
    </row>
    <row r="23689" spans="1:2">
      <c r="A23689" s="102"/>
      <c r="B23689" s="102"/>
    </row>
    <row r="23690" spans="1:2">
      <c r="A23690" s="102"/>
      <c r="B23690" s="102"/>
    </row>
    <row r="23691" spans="1:2">
      <c r="A23691" s="102"/>
      <c r="B23691" s="102"/>
    </row>
    <row r="23692" spans="1:2">
      <c r="A23692" s="102"/>
      <c r="B23692" s="102"/>
    </row>
    <row r="23693" spans="1:2">
      <c r="A23693" s="102"/>
      <c r="B23693" s="102"/>
    </row>
    <row r="23694" spans="1:2">
      <c r="A23694" s="102"/>
      <c r="B23694" s="102"/>
    </row>
    <row r="23695" spans="1:2">
      <c r="A23695" s="102"/>
      <c r="B23695" s="102"/>
    </row>
    <row r="23696" spans="1:2">
      <c r="A23696" s="102"/>
      <c r="B23696" s="102"/>
    </row>
    <row r="23697" spans="1:2">
      <c r="A23697" s="102"/>
      <c r="B23697" s="102"/>
    </row>
    <row r="23698" spans="1:2">
      <c r="A23698" s="102"/>
      <c r="B23698" s="102"/>
    </row>
    <row r="23699" spans="1:2">
      <c r="A23699" s="102"/>
      <c r="B23699" s="102"/>
    </row>
    <row r="23700" spans="1:2">
      <c r="A23700" s="102"/>
      <c r="B23700" s="102"/>
    </row>
    <row r="23701" spans="1:2">
      <c r="A23701" s="102"/>
      <c r="B23701" s="102"/>
    </row>
    <row r="23702" spans="1:2">
      <c r="A23702" s="102"/>
      <c r="B23702" s="102"/>
    </row>
    <row r="23703" spans="1:2">
      <c r="A23703" s="102"/>
      <c r="B23703" s="102"/>
    </row>
    <row r="23704" spans="1:2">
      <c r="A23704" s="102"/>
      <c r="B23704" s="102"/>
    </row>
    <row r="23705" spans="1:2">
      <c r="A23705" s="102"/>
      <c r="B23705" s="102"/>
    </row>
    <row r="23706" spans="1:2">
      <c r="A23706" s="102"/>
      <c r="B23706" s="102"/>
    </row>
    <row r="23707" spans="1:2">
      <c r="A23707" s="102"/>
      <c r="B23707" s="102"/>
    </row>
    <row r="23708" spans="1:2">
      <c r="A23708" s="102"/>
      <c r="B23708" s="102"/>
    </row>
    <row r="23709" spans="1:2">
      <c r="A23709" s="102"/>
      <c r="B23709" s="102"/>
    </row>
    <row r="23710" spans="1:2">
      <c r="A23710" s="102"/>
      <c r="B23710" s="102"/>
    </row>
    <row r="23711" spans="1:2">
      <c r="A23711" s="102"/>
      <c r="B23711" s="102"/>
    </row>
    <row r="23712" spans="1:2">
      <c r="A23712" s="102"/>
      <c r="B23712" s="102"/>
    </row>
    <row r="23713" spans="1:2">
      <c r="A23713" s="102"/>
      <c r="B23713" s="102"/>
    </row>
    <row r="23714" spans="1:2">
      <c r="A23714" s="102"/>
      <c r="B23714" s="102"/>
    </row>
    <row r="23715" spans="1:2">
      <c r="A23715" s="102"/>
      <c r="B23715" s="102"/>
    </row>
    <row r="23716" spans="1:2">
      <c r="A23716" s="102"/>
      <c r="B23716" s="102"/>
    </row>
    <row r="23717" spans="1:2">
      <c r="A23717" s="102"/>
      <c r="B23717" s="102"/>
    </row>
    <row r="23718" spans="1:2">
      <c r="A23718" s="102"/>
      <c r="B23718" s="102"/>
    </row>
    <row r="23719" spans="1:2">
      <c r="A23719" s="102"/>
      <c r="B23719" s="102"/>
    </row>
    <row r="23720" spans="1:2">
      <c r="A23720" s="102"/>
      <c r="B23720" s="102"/>
    </row>
    <row r="23721" spans="1:2">
      <c r="A23721" s="102"/>
      <c r="B23721" s="102"/>
    </row>
    <row r="23722" spans="1:2">
      <c r="A23722" s="102"/>
      <c r="B23722" s="102"/>
    </row>
    <row r="23723" spans="1:2">
      <c r="A23723" s="102"/>
      <c r="B23723" s="102"/>
    </row>
    <row r="23724" spans="1:2">
      <c r="A23724" s="102"/>
      <c r="B23724" s="102"/>
    </row>
    <row r="23725" spans="1:2">
      <c r="A23725" s="102"/>
      <c r="B23725" s="102"/>
    </row>
    <row r="23726" spans="1:2">
      <c r="A23726" s="102"/>
      <c r="B23726" s="102"/>
    </row>
    <row r="23727" spans="1:2">
      <c r="A23727" s="102"/>
      <c r="B23727" s="102"/>
    </row>
    <row r="23728" spans="1:2">
      <c r="A23728" s="102"/>
      <c r="B23728" s="102"/>
    </row>
    <row r="23729" spans="1:2">
      <c r="A23729" s="102"/>
      <c r="B23729" s="102"/>
    </row>
    <row r="23730" spans="1:2">
      <c r="A23730" s="102"/>
      <c r="B23730" s="102"/>
    </row>
    <row r="23731" spans="1:2">
      <c r="A23731" s="102"/>
      <c r="B23731" s="102"/>
    </row>
    <row r="23732" spans="1:2">
      <c r="A23732" s="102"/>
      <c r="B23732" s="102"/>
    </row>
    <row r="23733" spans="1:2">
      <c r="A23733" s="102"/>
      <c r="B23733" s="102"/>
    </row>
    <row r="23734" spans="1:2">
      <c r="A23734" s="102"/>
      <c r="B23734" s="102"/>
    </row>
    <row r="23735" spans="1:2">
      <c r="A23735" s="102"/>
      <c r="B23735" s="102"/>
    </row>
    <row r="23736" spans="1:2">
      <c r="A23736" s="102"/>
      <c r="B23736" s="102"/>
    </row>
    <row r="23737" spans="1:2">
      <c r="A23737" s="102"/>
      <c r="B23737" s="102"/>
    </row>
    <row r="23738" spans="1:2">
      <c r="A23738" s="102"/>
      <c r="B23738" s="102"/>
    </row>
    <row r="23739" spans="1:2">
      <c r="A23739" s="102"/>
      <c r="B23739" s="102"/>
    </row>
    <row r="23740" spans="1:2">
      <c r="A23740" s="102"/>
      <c r="B23740" s="102"/>
    </row>
    <row r="23741" spans="1:2">
      <c r="A23741" s="102"/>
      <c r="B23741" s="102"/>
    </row>
    <row r="23742" spans="1:2">
      <c r="A23742" s="102"/>
      <c r="B23742" s="102"/>
    </row>
    <row r="23743" spans="1:2">
      <c r="A23743" s="102"/>
      <c r="B23743" s="102"/>
    </row>
    <row r="23744" spans="1:2">
      <c r="A23744" s="102"/>
      <c r="B23744" s="102"/>
    </row>
    <row r="23745" spans="1:2">
      <c r="A23745" s="102"/>
      <c r="B23745" s="102"/>
    </row>
    <row r="23746" spans="1:2">
      <c r="A23746" s="102"/>
      <c r="B23746" s="102"/>
    </row>
    <row r="23747" spans="1:2">
      <c r="A23747" s="102"/>
      <c r="B23747" s="102"/>
    </row>
    <row r="23748" spans="1:2">
      <c r="A23748" s="102"/>
      <c r="B23748" s="102"/>
    </row>
    <row r="23749" spans="1:2">
      <c r="A23749" s="102"/>
      <c r="B23749" s="102"/>
    </row>
    <row r="23750" spans="1:2">
      <c r="A23750" s="102"/>
      <c r="B23750" s="102"/>
    </row>
    <row r="23751" spans="1:2">
      <c r="A23751" s="102"/>
      <c r="B23751" s="102"/>
    </row>
    <row r="23752" spans="1:2">
      <c r="A23752" s="102"/>
      <c r="B23752" s="102"/>
    </row>
    <row r="23753" spans="1:2">
      <c r="A23753" s="102"/>
      <c r="B23753" s="102"/>
    </row>
    <row r="23754" spans="1:2">
      <c r="A23754" s="102"/>
      <c r="B23754" s="102"/>
    </row>
    <row r="23755" spans="1:2">
      <c r="A23755" s="102"/>
      <c r="B23755" s="102"/>
    </row>
    <row r="23756" spans="1:2">
      <c r="A23756" s="102"/>
      <c r="B23756" s="102"/>
    </row>
    <row r="23757" spans="1:2">
      <c r="A23757" s="102"/>
      <c r="B23757" s="102"/>
    </row>
    <row r="23758" spans="1:2">
      <c r="A23758" s="102"/>
      <c r="B23758" s="102"/>
    </row>
    <row r="23759" spans="1:2">
      <c r="A23759" s="102"/>
      <c r="B23759" s="102"/>
    </row>
    <row r="23760" spans="1:2">
      <c r="A23760" s="102"/>
      <c r="B23760" s="102"/>
    </row>
    <row r="23761" spans="1:2">
      <c r="A23761" s="102"/>
      <c r="B23761" s="102"/>
    </row>
    <row r="23762" spans="1:2">
      <c r="A23762" s="102"/>
      <c r="B23762" s="102"/>
    </row>
    <row r="23763" spans="1:2">
      <c r="A23763" s="102"/>
      <c r="B23763" s="102"/>
    </row>
    <row r="23764" spans="1:2">
      <c r="A23764" s="102"/>
      <c r="B23764" s="102"/>
    </row>
    <row r="23765" spans="1:2">
      <c r="A23765" s="102"/>
      <c r="B23765" s="102"/>
    </row>
    <row r="23766" spans="1:2">
      <c r="A23766" s="102"/>
      <c r="B23766" s="102"/>
    </row>
    <row r="23767" spans="1:2">
      <c r="A23767" s="102"/>
      <c r="B23767" s="102"/>
    </row>
    <row r="23768" spans="1:2">
      <c r="A23768" s="102"/>
      <c r="B23768" s="102"/>
    </row>
    <row r="23769" spans="1:2">
      <c r="A23769" s="102"/>
      <c r="B23769" s="102"/>
    </row>
    <row r="23770" spans="1:2">
      <c r="A23770" s="102"/>
      <c r="B23770" s="102"/>
    </row>
    <row r="23771" spans="1:2">
      <c r="A23771" s="102"/>
      <c r="B23771" s="102"/>
    </row>
    <row r="23772" spans="1:2">
      <c r="A23772" s="102"/>
      <c r="B23772" s="102"/>
    </row>
    <row r="23773" spans="1:2">
      <c r="A23773" s="102"/>
      <c r="B23773" s="102"/>
    </row>
    <row r="23774" spans="1:2">
      <c r="A23774" s="102"/>
      <c r="B23774" s="102"/>
    </row>
    <row r="23775" spans="1:2">
      <c r="A23775" s="102"/>
      <c r="B23775" s="102"/>
    </row>
    <row r="23776" spans="1:2">
      <c r="A23776" s="102"/>
      <c r="B23776" s="102"/>
    </row>
    <row r="23777" spans="1:2">
      <c r="A23777" s="102"/>
      <c r="B23777" s="102"/>
    </row>
    <row r="23778" spans="1:2">
      <c r="A23778" s="102"/>
      <c r="B23778" s="102"/>
    </row>
    <row r="23779" spans="1:2">
      <c r="A23779" s="102"/>
      <c r="B23779" s="102"/>
    </row>
    <row r="23780" spans="1:2">
      <c r="A23780" s="102"/>
      <c r="B23780" s="102"/>
    </row>
    <row r="23781" spans="1:2">
      <c r="A23781" s="102"/>
      <c r="B23781" s="102"/>
    </row>
    <row r="23782" spans="1:2">
      <c r="A23782" s="102"/>
      <c r="B23782" s="102"/>
    </row>
    <row r="23783" spans="1:2">
      <c r="A23783" s="102"/>
      <c r="B23783" s="102"/>
    </row>
    <row r="23784" spans="1:2">
      <c r="A23784" s="102"/>
      <c r="B23784" s="102"/>
    </row>
    <row r="23785" spans="1:2">
      <c r="A23785" s="102"/>
      <c r="B23785" s="102"/>
    </row>
    <row r="23786" spans="1:2">
      <c r="A23786" s="102"/>
      <c r="B23786" s="102"/>
    </row>
    <row r="23787" spans="1:2">
      <c r="A23787" s="102"/>
      <c r="B23787" s="102"/>
    </row>
    <row r="23788" spans="1:2">
      <c r="A23788" s="102"/>
      <c r="B23788" s="102"/>
    </row>
    <row r="23789" spans="1:2">
      <c r="A23789" s="102"/>
      <c r="B23789" s="102"/>
    </row>
    <row r="23790" spans="1:2">
      <c r="A23790" s="102"/>
      <c r="B23790" s="102"/>
    </row>
    <row r="23791" spans="1:2">
      <c r="A23791" s="102"/>
      <c r="B23791" s="102"/>
    </row>
    <row r="23792" spans="1:2">
      <c r="A23792" s="102"/>
      <c r="B23792" s="102"/>
    </row>
    <row r="23793" spans="1:2">
      <c r="A23793" s="102"/>
      <c r="B23793" s="102"/>
    </row>
    <row r="23794" spans="1:2">
      <c r="A23794" s="102"/>
      <c r="B23794" s="102"/>
    </row>
    <row r="23795" spans="1:2">
      <c r="A23795" s="102"/>
      <c r="B23795" s="102"/>
    </row>
    <row r="23796" spans="1:2">
      <c r="A23796" s="102"/>
      <c r="B23796" s="102"/>
    </row>
    <row r="23797" spans="1:2">
      <c r="A23797" s="102"/>
      <c r="B23797" s="102"/>
    </row>
    <row r="23798" spans="1:2">
      <c r="A23798" s="102"/>
      <c r="B23798" s="102"/>
    </row>
    <row r="23799" spans="1:2">
      <c r="A23799" s="102"/>
      <c r="B23799" s="102"/>
    </row>
    <row r="23800" spans="1:2">
      <c r="A23800" s="102"/>
      <c r="B23800" s="102"/>
    </row>
    <row r="23801" spans="1:2">
      <c r="A23801" s="102"/>
      <c r="B23801" s="102"/>
    </row>
    <row r="23802" spans="1:2">
      <c r="A23802" s="102"/>
      <c r="B23802" s="102"/>
    </row>
    <row r="23803" spans="1:2">
      <c r="A23803" s="102"/>
      <c r="B23803" s="102"/>
    </row>
    <row r="23804" spans="1:2">
      <c r="A23804" s="102"/>
      <c r="B23804" s="102"/>
    </row>
    <row r="23805" spans="1:2">
      <c r="A23805" s="102"/>
      <c r="B23805" s="102"/>
    </row>
    <row r="23806" spans="1:2">
      <c r="A23806" s="102"/>
      <c r="B23806" s="102"/>
    </row>
    <row r="23807" spans="1:2">
      <c r="A23807" s="102"/>
      <c r="B23807" s="102"/>
    </row>
    <row r="23808" spans="1:2">
      <c r="A23808" s="102"/>
      <c r="B23808" s="102"/>
    </row>
    <row r="23809" spans="1:2">
      <c r="A23809" s="102"/>
      <c r="B23809" s="102"/>
    </row>
    <row r="23810" spans="1:2">
      <c r="A23810" s="102"/>
      <c r="B23810" s="102"/>
    </row>
    <row r="23811" spans="1:2">
      <c r="A23811" s="102"/>
      <c r="B23811" s="102"/>
    </row>
    <row r="23812" spans="1:2">
      <c r="A23812" s="102"/>
      <c r="B23812" s="102"/>
    </row>
    <row r="23813" spans="1:2">
      <c r="A23813" s="102"/>
      <c r="B23813" s="102"/>
    </row>
    <row r="23814" spans="1:2">
      <c r="A23814" s="102"/>
      <c r="B23814" s="102"/>
    </row>
    <row r="23815" spans="1:2">
      <c r="A23815" s="102"/>
      <c r="B23815" s="102"/>
    </row>
    <row r="23816" spans="1:2">
      <c r="A23816" s="102"/>
      <c r="B23816" s="102"/>
    </row>
    <row r="23817" spans="1:2">
      <c r="A23817" s="102"/>
      <c r="B23817" s="102"/>
    </row>
    <row r="23818" spans="1:2">
      <c r="A23818" s="102"/>
      <c r="B23818" s="102"/>
    </row>
    <row r="23819" spans="1:2">
      <c r="A23819" s="102"/>
      <c r="B23819" s="102"/>
    </row>
    <row r="23820" spans="1:2">
      <c r="A23820" s="102"/>
      <c r="B23820" s="102"/>
    </row>
    <row r="23821" spans="1:2">
      <c r="A23821" s="102"/>
      <c r="B23821" s="102"/>
    </row>
    <row r="23822" spans="1:2">
      <c r="A23822" s="102"/>
      <c r="B23822" s="102"/>
    </row>
    <row r="23823" spans="1:2">
      <c r="A23823" s="102"/>
      <c r="B23823" s="102"/>
    </row>
    <row r="23824" spans="1:2">
      <c r="A23824" s="102"/>
      <c r="B23824" s="102"/>
    </row>
    <row r="23825" spans="1:2">
      <c r="A23825" s="102"/>
      <c r="B23825" s="102"/>
    </row>
    <row r="23826" spans="1:2">
      <c r="A23826" s="102"/>
      <c r="B23826" s="102"/>
    </row>
    <row r="23827" spans="1:2">
      <c r="A23827" s="102"/>
      <c r="B23827" s="102"/>
    </row>
    <row r="23828" spans="1:2">
      <c r="A23828" s="102"/>
      <c r="B23828" s="102"/>
    </row>
    <row r="23829" spans="1:2">
      <c r="A23829" s="102"/>
      <c r="B23829" s="102"/>
    </row>
    <row r="23830" spans="1:2">
      <c r="A23830" s="102"/>
      <c r="B23830" s="102"/>
    </row>
    <row r="23831" spans="1:2">
      <c r="A23831" s="102"/>
      <c r="B23831" s="102"/>
    </row>
    <row r="23832" spans="1:2">
      <c r="A23832" s="102"/>
      <c r="B23832" s="102"/>
    </row>
    <row r="23833" spans="1:2">
      <c r="A23833" s="102"/>
      <c r="B23833" s="102"/>
    </row>
    <row r="23834" spans="1:2">
      <c r="A23834" s="102"/>
      <c r="B23834" s="102"/>
    </row>
    <row r="23835" spans="1:2">
      <c r="A23835" s="102"/>
      <c r="B23835" s="102"/>
    </row>
    <row r="23836" spans="1:2">
      <c r="A23836" s="102"/>
      <c r="B23836" s="102"/>
    </row>
    <row r="23837" spans="1:2">
      <c r="A23837" s="102"/>
      <c r="B23837" s="102"/>
    </row>
    <row r="23838" spans="1:2">
      <c r="A23838" s="102"/>
      <c r="B23838" s="102"/>
    </row>
    <row r="23839" spans="1:2">
      <c r="A23839" s="102"/>
      <c r="B23839" s="102"/>
    </row>
    <row r="23840" spans="1:2">
      <c r="A23840" s="102"/>
      <c r="B23840" s="102"/>
    </row>
    <row r="23841" spans="1:2">
      <c r="A23841" s="102"/>
      <c r="B23841" s="102"/>
    </row>
    <row r="23842" spans="1:2">
      <c r="A23842" s="102"/>
      <c r="B23842" s="102"/>
    </row>
    <row r="23843" spans="1:2">
      <c r="A23843" s="102"/>
      <c r="B23843" s="102"/>
    </row>
    <row r="23844" spans="1:2">
      <c r="A23844" s="102"/>
      <c r="B23844" s="102"/>
    </row>
    <row r="23845" spans="1:2">
      <c r="A23845" s="102"/>
      <c r="B23845" s="102"/>
    </row>
    <row r="23846" spans="1:2">
      <c r="A23846" s="102"/>
      <c r="B23846" s="102"/>
    </row>
    <row r="23847" spans="1:2">
      <c r="A23847" s="102"/>
      <c r="B23847" s="102"/>
    </row>
    <row r="23848" spans="1:2">
      <c r="A23848" s="102"/>
      <c r="B23848" s="102"/>
    </row>
    <row r="23849" spans="1:2">
      <c r="A23849" s="102"/>
      <c r="B23849" s="102"/>
    </row>
    <row r="23850" spans="1:2">
      <c r="A23850" s="102"/>
      <c r="B23850" s="102"/>
    </row>
    <row r="23851" spans="1:2">
      <c r="A23851" s="102"/>
      <c r="B23851" s="102"/>
    </row>
    <row r="23852" spans="1:2">
      <c r="A23852" s="102"/>
      <c r="B23852" s="102"/>
    </row>
    <row r="23853" spans="1:2">
      <c r="A23853" s="102"/>
      <c r="B23853" s="102"/>
    </row>
    <row r="23854" spans="1:2">
      <c r="A23854" s="102"/>
      <c r="B23854" s="102"/>
    </row>
    <row r="23855" spans="1:2">
      <c r="A23855" s="102"/>
      <c r="B23855" s="102"/>
    </row>
    <row r="23856" spans="1:2">
      <c r="A23856" s="102"/>
      <c r="B23856" s="102"/>
    </row>
    <row r="23857" spans="1:2">
      <c r="A23857" s="102"/>
      <c r="B23857" s="102"/>
    </row>
    <row r="23858" spans="1:2">
      <c r="A23858" s="102"/>
      <c r="B23858" s="102"/>
    </row>
    <row r="23859" spans="1:2">
      <c r="A23859" s="102"/>
      <c r="B23859" s="102"/>
    </row>
    <row r="23860" spans="1:2">
      <c r="A23860" s="102"/>
      <c r="B23860" s="102"/>
    </row>
    <row r="23861" spans="1:2">
      <c r="A23861" s="102"/>
      <c r="B23861" s="102"/>
    </row>
    <row r="23862" spans="1:2">
      <c r="A23862" s="102"/>
      <c r="B23862" s="102"/>
    </row>
    <row r="23863" spans="1:2">
      <c r="A23863" s="102"/>
      <c r="B23863" s="102"/>
    </row>
    <row r="23864" spans="1:2">
      <c r="A23864" s="102"/>
      <c r="B23864" s="102"/>
    </row>
    <row r="23865" spans="1:2">
      <c r="A23865" s="102"/>
      <c r="B23865" s="102"/>
    </row>
    <row r="23866" spans="1:2">
      <c r="A23866" s="102"/>
      <c r="B23866" s="102"/>
    </row>
    <row r="23867" spans="1:2">
      <c r="A23867" s="102"/>
      <c r="B23867" s="102"/>
    </row>
    <row r="23868" spans="1:2">
      <c r="A23868" s="102"/>
      <c r="B23868" s="102"/>
    </row>
    <row r="23869" spans="1:2">
      <c r="A23869" s="102"/>
      <c r="B23869" s="102"/>
    </row>
    <row r="23870" spans="1:2">
      <c r="A23870" s="102"/>
      <c r="B23870" s="102"/>
    </row>
    <row r="23871" spans="1:2">
      <c r="A23871" s="102"/>
      <c r="B23871" s="102"/>
    </row>
    <row r="23872" spans="1:2">
      <c r="A23872" s="102"/>
      <c r="B23872" s="102"/>
    </row>
    <row r="23873" spans="1:2">
      <c r="A23873" s="102"/>
      <c r="B23873" s="102"/>
    </row>
    <row r="23874" spans="1:2">
      <c r="A23874" s="102"/>
      <c r="B23874" s="102"/>
    </row>
    <row r="23875" spans="1:2">
      <c r="A23875" s="102"/>
      <c r="B23875" s="102"/>
    </row>
    <row r="23876" spans="1:2">
      <c r="A23876" s="102"/>
      <c r="B23876" s="102"/>
    </row>
    <row r="23877" spans="1:2">
      <c r="A23877" s="102"/>
      <c r="B23877" s="102"/>
    </row>
    <row r="23878" spans="1:2">
      <c r="A23878" s="102"/>
      <c r="B23878" s="102"/>
    </row>
    <row r="23879" spans="1:2">
      <c r="A23879" s="102"/>
      <c r="B23879" s="102"/>
    </row>
    <row r="23880" spans="1:2">
      <c r="A23880" s="102"/>
      <c r="B23880" s="102"/>
    </row>
    <row r="23881" spans="1:2">
      <c r="A23881" s="102"/>
      <c r="B23881" s="102"/>
    </row>
    <row r="23882" spans="1:2">
      <c r="A23882" s="102"/>
      <c r="B23882" s="102"/>
    </row>
    <row r="23883" spans="1:2">
      <c r="A23883" s="102"/>
      <c r="B23883" s="102"/>
    </row>
    <row r="23884" spans="1:2">
      <c r="A23884" s="102"/>
      <c r="B23884" s="102"/>
    </row>
    <row r="23885" spans="1:2">
      <c r="A23885" s="102"/>
      <c r="B23885" s="102"/>
    </row>
    <row r="23886" spans="1:2">
      <c r="A23886" s="102"/>
      <c r="B23886" s="102"/>
    </row>
    <row r="23887" spans="1:2">
      <c r="A23887" s="102"/>
      <c r="B23887" s="102"/>
    </row>
    <row r="23888" spans="1:2">
      <c r="A23888" s="102"/>
      <c r="B23888" s="102"/>
    </row>
    <row r="23889" spans="1:2">
      <c r="A23889" s="102"/>
      <c r="B23889" s="102"/>
    </row>
    <row r="23890" spans="1:2">
      <c r="A23890" s="102"/>
      <c r="B23890" s="102"/>
    </row>
    <row r="23891" spans="1:2">
      <c r="A23891" s="102"/>
      <c r="B23891" s="102"/>
    </row>
    <row r="23892" spans="1:2">
      <c r="A23892" s="102"/>
      <c r="B23892" s="102"/>
    </row>
    <row r="23893" spans="1:2">
      <c r="A23893" s="102"/>
      <c r="B23893" s="102"/>
    </row>
    <row r="23894" spans="1:2">
      <c r="A23894" s="102"/>
      <c r="B23894" s="102"/>
    </row>
    <row r="23895" spans="1:2">
      <c r="A23895" s="102"/>
      <c r="B23895" s="102"/>
    </row>
    <row r="23896" spans="1:2">
      <c r="A23896" s="102"/>
      <c r="B23896" s="102"/>
    </row>
    <row r="23897" spans="1:2">
      <c r="A23897" s="102"/>
      <c r="B23897" s="102"/>
    </row>
    <row r="23898" spans="1:2">
      <c r="A23898" s="102"/>
      <c r="B23898" s="102"/>
    </row>
    <row r="23899" spans="1:2">
      <c r="A23899" s="102"/>
      <c r="B23899" s="102"/>
    </row>
    <row r="23900" spans="1:2">
      <c r="A23900" s="102"/>
      <c r="B23900" s="102"/>
    </row>
    <row r="23901" spans="1:2">
      <c r="A23901" s="102"/>
      <c r="B23901" s="102"/>
    </row>
    <row r="23902" spans="1:2">
      <c r="A23902" s="102"/>
      <c r="B23902" s="102"/>
    </row>
    <row r="23903" spans="1:2">
      <c r="A23903" s="102"/>
      <c r="B23903" s="102"/>
    </row>
    <row r="23904" spans="1:2">
      <c r="A23904" s="102"/>
      <c r="B23904" s="102"/>
    </row>
    <row r="23905" spans="1:2">
      <c r="A23905" s="102"/>
      <c r="B23905" s="102"/>
    </row>
    <row r="23906" spans="1:2">
      <c r="A23906" s="102"/>
      <c r="B23906" s="102"/>
    </row>
    <row r="23907" spans="1:2">
      <c r="A23907" s="102"/>
      <c r="B23907" s="102"/>
    </row>
    <row r="23908" spans="1:2">
      <c r="A23908" s="102"/>
      <c r="B23908" s="102"/>
    </row>
    <row r="23909" spans="1:2">
      <c r="A23909" s="102"/>
      <c r="B23909" s="102"/>
    </row>
    <row r="23910" spans="1:2">
      <c r="A23910" s="102"/>
      <c r="B23910" s="102"/>
    </row>
    <row r="23911" spans="1:2">
      <c r="A23911" s="102"/>
      <c r="B23911" s="102"/>
    </row>
    <row r="23912" spans="1:2">
      <c r="A23912" s="102"/>
      <c r="B23912" s="102"/>
    </row>
    <row r="23913" spans="1:2">
      <c r="A23913" s="102"/>
      <c r="B23913" s="102"/>
    </row>
    <row r="23914" spans="1:2">
      <c r="A23914" s="102"/>
      <c r="B23914" s="102"/>
    </row>
    <row r="23915" spans="1:2">
      <c r="A23915" s="102"/>
      <c r="B23915" s="102"/>
    </row>
    <row r="23916" spans="1:2">
      <c r="A23916" s="102"/>
      <c r="B23916" s="102"/>
    </row>
    <row r="23917" spans="1:2">
      <c r="A23917" s="102"/>
      <c r="B23917" s="102"/>
    </row>
    <row r="23918" spans="1:2">
      <c r="A23918" s="102"/>
      <c r="B23918" s="102"/>
    </row>
    <row r="23919" spans="1:2">
      <c r="A23919" s="102"/>
      <c r="B23919" s="102"/>
    </row>
    <row r="23920" spans="1:2">
      <c r="A23920" s="102"/>
      <c r="B23920" s="102"/>
    </row>
    <row r="23921" spans="1:2">
      <c r="A23921" s="102"/>
      <c r="B23921" s="102"/>
    </row>
    <row r="23922" spans="1:2">
      <c r="A23922" s="102"/>
      <c r="B23922" s="102"/>
    </row>
    <row r="23923" spans="1:2">
      <c r="A23923" s="102"/>
      <c r="B23923" s="102"/>
    </row>
    <row r="23924" spans="1:2">
      <c r="A23924" s="102"/>
      <c r="B23924" s="102"/>
    </row>
    <row r="23925" spans="1:2">
      <c r="A23925" s="102"/>
      <c r="B23925" s="102"/>
    </row>
    <row r="23926" spans="1:2">
      <c r="A23926" s="102"/>
      <c r="B23926" s="102"/>
    </row>
    <row r="23927" spans="1:2">
      <c r="A23927" s="102"/>
      <c r="B23927" s="102"/>
    </row>
    <row r="23928" spans="1:2">
      <c r="A23928" s="102"/>
      <c r="B23928" s="102"/>
    </row>
    <row r="23929" spans="1:2">
      <c r="A23929" s="102"/>
      <c r="B23929" s="102"/>
    </row>
    <row r="23930" spans="1:2">
      <c r="A23930" s="102"/>
      <c r="B23930" s="102"/>
    </row>
    <row r="23931" spans="1:2">
      <c r="A23931" s="102"/>
      <c r="B23931" s="102"/>
    </row>
    <row r="23932" spans="1:2">
      <c r="A23932" s="102"/>
      <c r="B23932" s="102"/>
    </row>
    <row r="23933" spans="1:2">
      <c r="A23933" s="102"/>
      <c r="B23933" s="102"/>
    </row>
    <row r="23934" spans="1:2">
      <c r="A23934" s="102"/>
      <c r="B23934" s="102"/>
    </row>
    <row r="23935" spans="1:2">
      <c r="A23935" s="102"/>
      <c r="B23935" s="102"/>
    </row>
    <row r="23936" spans="1:2">
      <c r="A23936" s="102"/>
      <c r="B23936" s="102"/>
    </row>
    <row r="23937" spans="1:2">
      <c r="A23937" s="102"/>
      <c r="B23937" s="102"/>
    </row>
    <row r="23938" spans="1:2">
      <c r="A23938" s="102"/>
      <c r="B23938" s="102"/>
    </row>
    <row r="23939" spans="1:2">
      <c r="A23939" s="102"/>
      <c r="B23939" s="102"/>
    </row>
    <row r="23940" spans="1:2">
      <c r="A23940" s="102"/>
      <c r="B23940" s="102"/>
    </row>
    <row r="23941" spans="1:2">
      <c r="A23941" s="102"/>
      <c r="B23941" s="102"/>
    </row>
    <row r="23942" spans="1:2">
      <c r="A23942" s="102"/>
      <c r="B23942" s="102"/>
    </row>
    <row r="23943" spans="1:2">
      <c r="A23943" s="102"/>
      <c r="B23943" s="102"/>
    </row>
    <row r="23944" spans="1:2">
      <c r="A23944" s="102"/>
      <c r="B23944" s="102"/>
    </row>
    <row r="23945" spans="1:2">
      <c r="A23945" s="102"/>
      <c r="B23945" s="102"/>
    </row>
    <row r="23946" spans="1:2">
      <c r="A23946" s="102"/>
      <c r="B23946" s="102"/>
    </row>
    <row r="23947" spans="1:2">
      <c r="A23947" s="102"/>
      <c r="B23947" s="102"/>
    </row>
    <row r="23948" spans="1:2">
      <c r="A23948" s="102"/>
      <c r="B23948" s="102"/>
    </row>
    <row r="23949" spans="1:2">
      <c r="A23949" s="102"/>
      <c r="B23949" s="102"/>
    </row>
    <row r="23950" spans="1:2">
      <c r="A23950" s="102"/>
      <c r="B23950" s="102"/>
    </row>
    <row r="23951" spans="1:2">
      <c r="A23951" s="102"/>
      <c r="B23951" s="102"/>
    </row>
    <row r="23952" spans="1:2">
      <c r="A23952" s="102"/>
      <c r="B23952" s="102"/>
    </row>
    <row r="23953" spans="1:2">
      <c r="A23953" s="102"/>
      <c r="B23953" s="102"/>
    </row>
    <row r="23954" spans="1:2">
      <c r="A23954" s="102"/>
      <c r="B23954" s="102"/>
    </row>
    <row r="23955" spans="1:2">
      <c r="A23955" s="102"/>
      <c r="B23955" s="102"/>
    </row>
    <row r="23956" spans="1:2">
      <c r="A23956" s="102"/>
      <c r="B23956" s="102"/>
    </row>
    <row r="23957" spans="1:2">
      <c r="A23957" s="102"/>
      <c r="B23957" s="102"/>
    </row>
    <row r="23958" spans="1:2">
      <c r="A23958" s="102"/>
      <c r="B23958" s="102"/>
    </row>
    <row r="23959" spans="1:2">
      <c r="A23959" s="102"/>
      <c r="B23959" s="102"/>
    </row>
    <row r="23960" spans="1:2">
      <c r="A23960" s="102"/>
      <c r="B23960" s="102"/>
    </row>
    <row r="23961" spans="1:2">
      <c r="A23961" s="102"/>
      <c r="B23961" s="102"/>
    </row>
    <row r="23962" spans="1:2">
      <c r="A23962" s="102"/>
      <c r="B23962" s="102"/>
    </row>
    <row r="23963" spans="1:2">
      <c r="A23963" s="102"/>
      <c r="B23963" s="102"/>
    </row>
    <row r="23964" spans="1:2">
      <c r="A23964" s="102"/>
      <c r="B23964" s="102"/>
    </row>
    <row r="23965" spans="1:2">
      <c r="A23965" s="102"/>
      <c r="B23965" s="102"/>
    </row>
    <row r="23966" spans="1:2">
      <c r="A23966" s="102"/>
      <c r="B23966" s="102"/>
    </row>
    <row r="23967" spans="1:2">
      <c r="A23967" s="102"/>
      <c r="B23967" s="102"/>
    </row>
    <row r="23968" spans="1:2">
      <c r="A23968" s="102"/>
      <c r="B23968" s="102"/>
    </row>
    <row r="23969" spans="1:2">
      <c r="A23969" s="102"/>
      <c r="B23969" s="102"/>
    </row>
    <row r="23970" spans="1:2">
      <c r="A23970" s="102"/>
      <c r="B23970" s="102"/>
    </row>
    <row r="23971" spans="1:2">
      <c r="A23971" s="102"/>
      <c r="B23971" s="102"/>
    </row>
    <row r="23972" spans="1:2">
      <c r="A23972" s="102"/>
      <c r="B23972" s="102"/>
    </row>
    <row r="23973" spans="1:2">
      <c r="A23973" s="102"/>
      <c r="B23973" s="102"/>
    </row>
    <row r="23974" spans="1:2">
      <c r="A23974" s="102"/>
      <c r="B23974" s="102"/>
    </row>
    <row r="23975" spans="1:2">
      <c r="A23975" s="102"/>
      <c r="B23975" s="102"/>
    </row>
    <row r="23976" spans="1:2">
      <c r="A23976" s="102"/>
      <c r="B23976" s="102"/>
    </row>
    <row r="23977" spans="1:2">
      <c r="A23977" s="102"/>
      <c r="B23977" s="102"/>
    </row>
    <row r="23978" spans="1:2">
      <c r="A23978" s="102"/>
      <c r="B23978" s="102"/>
    </row>
    <row r="23979" spans="1:2">
      <c r="A23979" s="102"/>
      <c r="B23979" s="102"/>
    </row>
    <row r="23980" spans="1:2">
      <c r="A23980" s="102"/>
      <c r="B23980" s="102"/>
    </row>
    <row r="23981" spans="1:2">
      <c r="A23981" s="102"/>
      <c r="B23981" s="102"/>
    </row>
    <row r="23982" spans="1:2">
      <c r="A23982" s="102"/>
      <c r="B23982" s="102"/>
    </row>
    <row r="23983" spans="1:2">
      <c r="A23983" s="102"/>
      <c r="B23983" s="102"/>
    </row>
    <row r="23984" spans="1:2">
      <c r="A23984" s="102"/>
      <c r="B23984" s="102"/>
    </row>
    <row r="23985" spans="1:2">
      <c r="A23985" s="102"/>
      <c r="B23985" s="102"/>
    </row>
    <row r="23986" spans="1:2">
      <c r="A23986" s="102"/>
      <c r="B23986" s="102"/>
    </row>
    <row r="23987" spans="1:2">
      <c r="A23987" s="102"/>
      <c r="B23987" s="102"/>
    </row>
    <row r="23988" spans="1:2">
      <c r="A23988" s="102"/>
      <c r="B23988" s="102"/>
    </row>
    <row r="23989" spans="1:2">
      <c r="A23989" s="102"/>
      <c r="B23989" s="102"/>
    </row>
    <row r="23990" spans="1:2">
      <c r="A23990" s="102"/>
      <c r="B23990" s="102"/>
    </row>
    <row r="23991" spans="1:2">
      <c r="A23991" s="102"/>
      <c r="B23991" s="102"/>
    </row>
    <row r="23992" spans="1:2">
      <c r="A23992" s="102"/>
      <c r="B23992" s="102"/>
    </row>
    <row r="23993" spans="1:2">
      <c r="A23993" s="102"/>
      <c r="B23993" s="102"/>
    </row>
    <row r="23994" spans="1:2">
      <c r="A23994" s="102"/>
      <c r="B23994" s="102"/>
    </row>
    <row r="23995" spans="1:2">
      <c r="A23995" s="102"/>
      <c r="B23995" s="102"/>
    </row>
    <row r="23996" spans="1:2">
      <c r="A23996" s="102"/>
      <c r="B23996" s="102"/>
    </row>
    <row r="23997" spans="1:2">
      <c r="A23997" s="102"/>
      <c r="B23997" s="102"/>
    </row>
    <row r="23998" spans="1:2">
      <c r="A23998" s="102"/>
      <c r="B23998" s="102"/>
    </row>
    <row r="23999" spans="1:2">
      <c r="A23999" s="102"/>
      <c r="B23999" s="102"/>
    </row>
    <row r="24000" spans="1:2">
      <c r="A24000" s="102"/>
      <c r="B24000" s="102"/>
    </row>
    <row r="24001" spans="1:2">
      <c r="A24001" s="102"/>
      <c r="B24001" s="102"/>
    </row>
    <row r="24002" spans="1:2">
      <c r="A24002" s="102"/>
      <c r="B24002" s="102"/>
    </row>
    <row r="24003" spans="1:2">
      <c r="A24003" s="102"/>
      <c r="B24003" s="102"/>
    </row>
    <row r="24004" spans="1:2">
      <c r="A24004" s="102"/>
      <c r="B24004" s="102"/>
    </row>
    <row r="24005" spans="1:2">
      <c r="A24005" s="102"/>
      <c r="B24005" s="102"/>
    </row>
    <row r="24006" spans="1:2">
      <c r="A24006" s="102"/>
      <c r="B24006" s="102"/>
    </row>
    <row r="24007" spans="1:2">
      <c r="A24007" s="102"/>
      <c r="B24007" s="102"/>
    </row>
    <row r="24008" spans="1:2">
      <c r="A24008" s="102"/>
      <c r="B24008" s="102"/>
    </row>
    <row r="24009" spans="1:2">
      <c r="A24009" s="102"/>
      <c r="B24009" s="102"/>
    </row>
    <row r="24010" spans="1:2">
      <c r="A24010" s="102"/>
      <c r="B24010" s="102"/>
    </row>
    <row r="24011" spans="1:2">
      <c r="A24011" s="102"/>
      <c r="B24011" s="102"/>
    </row>
    <row r="24012" spans="1:2">
      <c r="A24012" s="102"/>
      <c r="B24012" s="102"/>
    </row>
    <row r="24013" spans="1:2">
      <c r="A24013" s="102"/>
      <c r="B24013" s="102"/>
    </row>
    <row r="24014" spans="1:2">
      <c r="A24014" s="102"/>
      <c r="B24014" s="102"/>
    </row>
    <row r="24015" spans="1:2">
      <c r="A24015" s="102"/>
      <c r="B24015" s="102"/>
    </row>
    <row r="24016" spans="1:2">
      <c r="A24016" s="102"/>
      <c r="B24016" s="102"/>
    </row>
    <row r="24017" spans="1:2">
      <c r="A24017" s="102"/>
      <c r="B24017" s="102"/>
    </row>
    <row r="24018" spans="1:2">
      <c r="A24018" s="102"/>
      <c r="B24018" s="102"/>
    </row>
    <row r="24019" spans="1:2">
      <c r="A24019" s="102"/>
      <c r="B24019" s="102"/>
    </row>
    <row r="24020" spans="1:2">
      <c r="A24020" s="102"/>
      <c r="B24020" s="102"/>
    </row>
    <row r="24021" spans="1:2">
      <c r="A24021" s="102"/>
      <c r="B24021" s="102"/>
    </row>
    <row r="24022" spans="1:2">
      <c r="A24022" s="102"/>
      <c r="B24022" s="102"/>
    </row>
    <row r="24023" spans="1:2">
      <c r="A24023" s="102"/>
      <c r="B24023" s="102"/>
    </row>
    <row r="24024" spans="1:2">
      <c r="A24024" s="102"/>
      <c r="B24024" s="102"/>
    </row>
    <row r="24025" spans="1:2">
      <c r="A24025" s="102"/>
      <c r="B24025" s="102"/>
    </row>
    <row r="24026" spans="1:2">
      <c r="A24026" s="102"/>
      <c r="B24026" s="102"/>
    </row>
    <row r="24027" spans="1:2">
      <c r="A24027" s="102"/>
      <c r="B24027" s="102"/>
    </row>
    <row r="24028" spans="1:2">
      <c r="A24028" s="102"/>
      <c r="B24028" s="102"/>
    </row>
    <row r="24029" spans="1:2">
      <c r="A24029" s="102"/>
      <c r="B24029" s="102"/>
    </row>
    <row r="24030" spans="1:2">
      <c r="A24030" s="102"/>
      <c r="B24030" s="102"/>
    </row>
    <row r="24031" spans="1:2">
      <c r="A24031" s="102"/>
      <c r="B24031" s="102"/>
    </row>
    <row r="24032" spans="1:2">
      <c r="A24032" s="102"/>
      <c r="B24032" s="102"/>
    </row>
    <row r="24033" spans="1:2">
      <c r="A24033" s="102"/>
      <c r="B24033" s="102"/>
    </row>
    <row r="24034" spans="1:2">
      <c r="A24034" s="102"/>
      <c r="B24034" s="102"/>
    </row>
    <row r="24035" spans="1:2">
      <c r="A24035" s="102"/>
      <c r="B24035" s="102"/>
    </row>
    <row r="24036" spans="1:2">
      <c r="A24036" s="102"/>
      <c r="B24036" s="102"/>
    </row>
    <row r="24037" spans="1:2">
      <c r="A24037" s="102"/>
      <c r="B24037" s="102"/>
    </row>
    <row r="24038" spans="1:2">
      <c r="A24038" s="102"/>
      <c r="B24038" s="102"/>
    </row>
    <row r="24039" spans="1:2">
      <c r="A24039" s="102"/>
      <c r="B24039" s="102"/>
    </row>
    <row r="24040" spans="1:2">
      <c r="A24040" s="102"/>
      <c r="B24040" s="102"/>
    </row>
    <row r="24041" spans="1:2">
      <c r="A24041" s="102"/>
      <c r="B24041" s="102"/>
    </row>
    <row r="24042" spans="1:2">
      <c r="A24042" s="102"/>
      <c r="B24042" s="102"/>
    </row>
    <row r="24043" spans="1:2">
      <c r="A24043" s="102"/>
      <c r="B24043" s="102"/>
    </row>
    <row r="24044" spans="1:2">
      <c r="A24044" s="102"/>
      <c r="B24044" s="102"/>
    </row>
    <row r="24045" spans="1:2">
      <c r="A24045" s="102"/>
      <c r="B24045" s="102"/>
    </row>
    <row r="24046" spans="1:2">
      <c r="A24046" s="102"/>
      <c r="B24046" s="102"/>
    </row>
    <row r="24047" spans="1:2">
      <c r="A24047" s="102"/>
      <c r="B24047" s="102"/>
    </row>
    <row r="24048" spans="1:2">
      <c r="A24048" s="102"/>
      <c r="B24048" s="102"/>
    </row>
    <row r="24049" spans="1:2">
      <c r="A24049" s="102"/>
      <c r="B24049" s="102"/>
    </row>
    <row r="24050" spans="1:2">
      <c r="A24050" s="102"/>
      <c r="B24050" s="102"/>
    </row>
    <row r="24051" spans="1:2">
      <c r="A24051" s="102"/>
      <c r="B24051" s="102"/>
    </row>
    <row r="24052" spans="1:2">
      <c r="A24052" s="102"/>
      <c r="B24052" s="102"/>
    </row>
    <row r="24053" spans="1:2">
      <c r="A24053" s="102"/>
      <c r="B24053" s="102"/>
    </row>
    <row r="24054" spans="1:2">
      <c r="A24054" s="102"/>
      <c r="B24054" s="102"/>
    </row>
    <row r="24055" spans="1:2">
      <c r="A24055" s="102"/>
      <c r="B24055" s="102"/>
    </row>
    <row r="24056" spans="1:2">
      <c r="A24056" s="102"/>
      <c r="B24056" s="102"/>
    </row>
    <row r="24057" spans="1:2">
      <c r="A24057" s="102"/>
      <c r="B24057" s="102"/>
    </row>
    <row r="24058" spans="1:2">
      <c r="A24058" s="102"/>
      <c r="B24058" s="102"/>
    </row>
    <row r="24059" spans="1:2">
      <c r="A24059" s="102"/>
      <c r="B24059" s="102"/>
    </row>
    <row r="24060" spans="1:2">
      <c r="A24060" s="102"/>
      <c r="B24060" s="102"/>
    </row>
    <row r="24061" spans="1:2">
      <c r="A24061" s="102"/>
      <c r="B24061" s="102"/>
    </row>
    <row r="24062" spans="1:2">
      <c r="A24062" s="102"/>
      <c r="B24062" s="102"/>
    </row>
    <row r="24063" spans="1:2">
      <c r="A24063" s="102"/>
      <c r="B24063" s="102"/>
    </row>
    <row r="24064" spans="1:2">
      <c r="A24064" s="102"/>
      <c r="B24064" s="102"/>
    </row>
    <row r="24065" spans="1:2">
      <c r="A24065" s="102"/>
      <c r="B24065" s="102"/>
    </row>
    <row r="24066" spans="1:2">
      <c r="A24066" s="102"/>
      <c r="B24066" s="102"/>
    </row>
    <row r="24067" spans="1:2">
      <c r="A24067" s="102"/>
      <c r="B24067" s="102"/>
    </row>
    <row r="24068" spans="1:2">
      <c r="A24068" s="102"/>
      <c r="B24068" s="102"/>
    </row>
    <row r="24069" spans="1:2">
      <c r="A24069" s="102"/>
      <c r="B24069" s="102"/>
    </row>
    <row r="24070" spans="1:2">
      <c r="A24070" s="102"/>
      <c r="B24070" s="102"/>
    </row>
    <row r="24071" spans="1:2">
      <c r="A24071" s="102"/>
      <c r="B24071" s="102"/>
    </row>
    <row r="24072" spans="1:2">
      <c r="A24072" s="102"/>
      <c r="B24072" s="102"/>
    </row>
    <row r="24073" spans="1:2">
      <c r="A24073" s="102"/>
      <c r="B24073" s="102"/>
    </row>
    <row r="24074" spans="1:2">
      <c r="A24074" s="102"/>
      <c r="B24074" s="102"/>
    </row>
    <row r="24075" spans="1:2">
      <c r="A24075" s="102"/>
      <c r="B24075" s="102"/>
    </row>
    <row r="24076" spans="1:2">
      <c r="A24076" s="102"/>
      <c r="B24076" s="102"/>
    </row>
    <row r="24077" spans="1:2">
      <c r="A24077" s="102"/>
      <c r="B24077" s="102"/>
    </row>
    <row r="24078" spans="1:2">
      <c r="A24078" s="102"/>
      <c r="B24078" s="102"/>
    </row>
    <row r="24079" spans="1:2">
      <c r="A24079" s="102"/>
      <c r="B24079" s="102"/>
    </row>
    <row r="24080" spans="1:2">
      <c r="A24080" s="102"/>
      <c r="B24080" s="102"/>
    </row>
    <row r="24081" spans="1:2">
      <c r="A24081" s="102"/>
      <c r="B24081" s="102"/>
    </row>
    <row r="24082" spans="1:2">
      <c r="A24082" s="102"/>
      <c r="B24082" s="102"/>
    </row>
    <row r="24083" spans="1:2">
      <c r="A24083" s="102"/>
      <c r="B24083" s="102"/>
    </row>
    <row r="24084" spans="1:2">
      <c r="A24084" s="102"/>
      <c r="B24084" s="102"/>
    </row>
    <row r="24085" spans="1:2">
      <c r="A24085" s="102"/>
      <c r="B24085" s="102"/>
    </row>
    <row r="24086" spans="1:2">
      <c r="A24086" s="102"/>
      <c r="B24086" s="102"/>
    </row>
    <row r="24087" spans="1:2">
      <c r="A24087" s="102"/>
      <c r="B24087" s="102"/>
    </row>
    <row r="24088" spans="1:2">
      <c r="A24088" s="102"/>
      <c r="B24088" s="102"/>
    </row>
    <row r="24089" spans="1:2">
      <c r="A24089" s="102"/>
      <c r="B24089" s="102"/>
    </row>
    <row r="24090" spans="1:2">
      <c r="A24090" s="102"/>
      <c r="B24090" s="102"/>
    </row>
    <row r="24091" spans="1:2">
      <c r="A24091" s="102"/>
      <c r="B24091" s="102"/>
    </row>
    <row r="24092" spans="1:2">
      <c r="A24092" s="102"/>
      <c r="B24092" s="102"/>
    </row>
    <row r="24093" spans="1:2">
      <c r="A24093" s="102"/>
      <c r="B24093" s="102"/>
    </row>
    <row r="24094" spans="1:2">
      <c r="A24094" s="102"/>
      <c r="B24094" s="102"/>
    </row>
    <row r="24095" spans="1:2">
      <c r="A24095" s="102"/>
      <c r="B24095" s="102"/>
    </row>
    <row r="24096" spans="1:2">
      <c r="A24096" s="102"/>
      <c r="B24096" s="102"/>
    </row>
    <row r="24097" spans="1:2">
      <c r="A24097" s="102"/>
      <c r="B24097" s="102"/>
    </row>
    <row r="24098" spans="1:2">
      <c r="A24098" s="102"/>
      <c r="B24098" s="102"/>
    </row>
    <row r="24099" spans="1:2">
      <c r="A24099" s="102"/>
      <c r="B24099" s="102"/>
    </row>
    <row r="24100" spans="1:2">
      <c r="A24100" s="102"/>
      <c r="B24100" s="102"/>
    </row>
    <row r="24101" spans="1:2">
      <c r="A24101" s="102"/>
      <c r="B24101" s="102"/>
    </row>
    <row r="24102" spans="1:2">
      <c r="A24102" s="102"/>
      <c r="B24102" s="102"/>
    </row>
    <row r="24103" spans="1:2">
      <c r="A24103" s="102"/>
      <c r="B24103" s="102"/>
    </row>
    <row r="24104" spans="1:2">
      <c r="A24104" s="102"/>
      <c r="B24104" s="102"/>
    </row>
    <row r="24105" spans="1:2">
      <c r="A24105" s="102"/>
      <c r="B24105" s="102"/>
    </row>
    <row r="24106" spans="1:2">
      <c r="A24106" s="102"/>
      <c r="B24106" s="102"/>
    </row>
    <row r="24107" spans="1:2">
      <c r="A24107" s="102"/>
      <c r="B24107" s="102"/>
    </row>
    <row r="24108" spans="1:2">
      <c r="A24108" s="102"/>
      <c r="B24108" s="102"/>
    </row>
    <row r="24109" spans="1:2">
      <c r="A24109" s="102"/>
      <c r="B24109" s="102"/>
    </row>
    <row r="24110" spans="1:2">
      <c r="A24110" s="102"/>
      <c r="B24110" s="102"/>
    </row>
    <row r="24111" spans="1:2">
      <c r="A24111" s="102"/>
      <c r="B24111" s="102"/>
    </row>
    <row r="24112" spans="1:2">
      <c r="A24112" s="102"/>
      <c r="B24112" s="102"/>
    </row>
    <row r="24113" spans="1:2">
      <c r="A24113" s="102"/>
      <c r="B24113" s="102"/>
    </row>
    <row r="24114" spans="1:2">
      <c r="A24114" s="102"/>
      <c r="B24114" s="102"/>
    </row>
    <row r="24115" spans="1:2">
      <c r="A24115" s="102"/>
      <c r="B24115" s="102"/>
    </row>
    <row r="24116" spans="1:2">
      <c r="A24116" s="102"/>
      <c r="B24116" s="102"/>
    </row>
    <row r="24117" spans="1:2">
      <c r="A24117" s="102"/>
      <c r="B24117" s="102"/>
    </row>
    <row r="24118" spans="1:2">
      <c r="A24118" s="102"/>
      <c r="B24118" s="102"/>
    </row>
    <row r="24119" spans="1:2">
      <c r="A24119" s="102"/>
      <c r="B24119" s="102"/>
    </row>
    <row r="24120" spans="1:2">
      <c r="A24120" s="102"/>
      <c r="B24120" s="102"/>
    </row>
    <row r="24121" spans="1:2">
      <c r="A24121" s="102"/>
      <c r="B24121" s="102"/>
    </row>
    <row r="24122" spans="1:2">
      <c r="A24122" s="102"/>
      <c r="B24122" s="102"/>
    </row>
    <row r="24123" spans="1:2">
      <c r="A24123" s="102"/>
      <c r="B24123" s="102"/>
    </row>
    <row r="24124" spans="1:2">
      <c r="A24124" s="102"/>
      <c r="B24124" s="102"/>
    </row>
    <row r="24125" spans="1:2">
      <c r="A24125" s="102"/>
      <c r="B24125" s="102"/>
    </row>
    <row r="24126" spans="1:2">
      <c r="A24126" s="102"/>
      <c r="B24126" s="102"/>
    </row>
    <row r="24127" spans="1:2">
      <c r="A24127" s="102"/>
      <c r="B24127" s="102"/>
    </row>
    <row r="24128" spans="1:2">
      <c r="A24128" s="102"/>
      <c r="B24128" s="102"/>
    </row>
    <row r="24129" spans="1:2">
      <c r="A24129" s="102"/>
      <c r="B24129" s="102"/>
    </row>
    <row r="24130" spans="1:2">
      <c r="A24130" s="102"/>
      <c r="B24130" s="102"/>
    </row>
    <row r="24131" spans="1:2">
      <c r="A24131" s="102"/>
      <c r="B24131" s="102"/>
    </row>
    <row r="24132" spans="1:2">
      <c r="A24132" s="102"/>
      <c r="B24132" s="102"/>
    </row>
    <row r="24133" spans="1:2">
      <c r="A24133" s="102"/>
      <c r="B24133" s="102"/>
    </row>
    <row r="24134" spans="1:2">
      <c r="A24134" s="102"/>
      <c r="B24134" s="102"/>
    </row>
    <row r="24135" spans="1:2">
      <c r="A24135" s="102"/>
      <c r="B24135" s="102"/>
    </row>
    <row r="24136" spans="1:2">
      <c r="A24136" s="102"/>
      <c r="B24136" s="102"/>
    </row>
    <row r="24137" spans="1:2">
      <c r="A24137" s="102"/>
      <c r="B24137" s="102"/>
    </row>
    <row r="24138" spans="1:2">
      <c r="A24138" s="102"/>
      <c r="B24138" s="102"/>
    </row>
    <row r="24139" spans="1:2">
      <c r="A24139" s="102"/>
      <c r="B24139" s="102"/>
    </row>
    <row r="24140" spans="1:2">
      <c r="A24140" s="102"/>
      <c r="B24140" s="102"/>
    </row>
    <row r="24141" spans="1:2">
      <c r="A24141" s="102"/>
      <c r="B24141" s="102"/>
    </row>
    <row r="24142" spans="1:2">
      <c r="A24142" s="102"/>
      <c r="B24142" s="102"/>
    </row>
    <row r="24143" spans="1:2">
      <c r="A24143" s="102"/>
      <c r="B24143" s="102"/>
    </row>
    <row r="24144" spans="1:2">
      <c r="A24144" s="102"/>
      <c r="B24144" s="102"/>
    </row>
    <row r="24145" spans="1:2">
      <c r="A24145" s="102"/>
      <c r="B24145" s="102"/>
    </row>
    <row r="24146" spans="1:2">
      <c r="A24146" s="102"/>
      <c r="B24146" s="102"/>
    </row>
    <row r="24147" spans="1:2">
      <c r="A24147" s="102"/>
      <c r="B24147" s="102"/>
    </row>
    <row r="24148" spans="1:2">
      <c r="A24148" s="102"/>
      <c r="B24148" s="102"/>
    </row>
    <row r="24149" spans="1:2">
      <c r="A24149" s="102"/>
      <c r="B24149" s="102"/>
    </row>
    <row r="24150" spans="1:2">
      <c r="A24150" s="102"/>
      <c r="B24150" s="102"/>
    </row>
    <row r="24151" spans="1:2">
      <c r="A24151" s="102"/>
      <c r="B24151" s="102"/>
    </row>
    <row r="24152" spans="1:2">
      <c r="A24152" s="102"/>
      <c r="B24152" s="102"/>
    </row>
    <row r="24153" spans="1:2">
      <c r="A24153" s="102"/>
      <c r="B24153" s="102"/>
    </row>
    <row r="24154" spans="1:2">
      <c r="A24154" s="102"/>
      <c r="B24154" s="102"/>
    </row>
    <row r="24155" spans="1:2">
      <c r="A24155" s="102"/>
      <c r="B24155" s="102"/>
    </row>
    <row r="24156" spans="1:2">
      <c r="A24156" s="102"/>
      <c r="B24156" s="102"/>
    </row>
    <row r="24157" spans="1:2">
      <c r="A24157" s="102"/>
      <c r="B24157" s="102"/>
    </row>
    <row r="24158" spans="1:2">
      <c r="A24158" s="102"/>
      <c r="B24158" s="102"/>
    </row>
    <row r="24159" spans="1:2">
      <c r="A24159" s="102"/>
      <c r="B24159" s="102"/>
    </row>
    <row r="24160" spans="1:2">
      <c r="A24160" s="102"/>
      <c r="B24160" s="102"/>
    </row>
    <row r="24161" spans="1:2">
      <c r="A24161" s="102"/>
      <c r="B24161" s="102"/>
    </row>
    <row r="24162" spans="1:2">
      <c r="A24162" s="102"/>
      <c r="B24162" s="102"/>
    </row>
    <row r="24163" spans="1:2">
      <c r="A24163" s="102"/>
      <c r="B24163" s="102"/>
    </row>
    <row r="24164" spans="1:2">
      <c r="A24164" s="102"/>
      <c r="B24164" s="102"/>
    </row>
    <row r="24165" spans="1:2">
      <c r="A24165" s="102"/>
      <c r="B24165" s="102"/>
    </row>
    <row r="24166" spans="1:2">
      <c r="A24166" s="102"/>
      <c r="B24166" s="102"/>
    </row>
    <row r="24167" spans="1:2">
      <c r="A24167" s="102"/>
      <c r="B24167" s="102"/>
    </row>
    <row r="24168" spans="1:2">
      <c r="A24168" s="102"/>
      <c r="B24168" s="102"/>
    </row>
    <row r="24169" spans="1:2">
      <c r="A24169" s="102"/>
      <c r="B24169" s="102"/>
    </row>
    <row r="24170" spans="1:2">
      <c r="A24170" s="102"/>
      <c r="B24170" s="102"/>
    </row>
    <row r="24171" spans="1:2">
      <c r="A24171" s="102"/>
      <c r="B24171" s="102"/>
    </row>
    <row r="24172" spans="1:2">
      <c r="A24172" s="102"/>
      <c r="B24172" s="102"/>
    </row>
    <row r="24173" spans="1:2">
      <c r="A24173" s="102"/>
      <c r="B24173" s="102"/>
    </row>
    <row r="24174" spans="1:2">
      <c r="A24174" s="102"/>
      <c r="B24174" s="102"/>
    </row>
    <row r="24175" spans="1:2">
      <c r="A24175" s="102"/>
      <c r="B24175" s="102"/>
    </row>
    <row r="24176" spans="1:2">
      <c r="A24176" s="102"/>
      <c r="B24176" s="102"/>
    </row>
    <row r="24177" spans="1:2">
      <c r="A24177" s="102"/>
      <c r="B24177" s="102"/>
    </row>
    <row r="24178" spans="1:2">
      <c r="A24178" s="102"/>
      <c r="B24178" s="102"/>
    </row>
    <row r="24179" spans="1:2">
      <c r="A24179" s="102"/>
      <c r="B24179" s="102"/>
    </row>
    <row r="24180" spans="1:2">
      <c r="A24180" s="102"/>
      <c r="B24180" s="102"/>
    </row>
    <row r="24181" spans="1:2">
      <c r="A24181" s="102"/>
      <c r="B24181" s="102"/>
    </row>
    <row r="24182" spans="1:2">
      <c r="A24182" s="102"/>
      <c r="B24182" s="102"/>
    </row>
    <row r="24183" spans="1:2">
      <c r="A24183" s="102"/>
      <c r="B24183" s="102"/>
    </row>
    <row r="24184" spans="1:2">
      <c r="A24184" s="102"/>
      <c r="B24184" s="102"/>
    </row>
    <row r="24185" spans="1:2">
      <c r="A24185" s="102"/>
      <c r="B24185" s="102"/>
    </row>
    <row r="24186" spans="1:2">
      <c r="A24186" s="102"/>
      <c r="B24186" s="102"/>
    </row>
    <row r="24187" spans="1:2">
      <c r="A24187" s="102"/>
      <c r="B24187" s="102"/>
    </row>
    <row r="24188" spans="1:2">
      <c r="A24188" s="102"/>
      <c r="B24188" s="102"/>
    </row>
    <row r="24189" spans="1:2">
      <c r="A24189" s="102"/>
      <c r="B24189" s="102"/>
    </row>
    <row r="24190" spans="1:2">
      <c r="A24190" s="102"/>
      <c r="B24190" s="102"/>
    </row>
    <row r="24191" spans="1:2">
      <c r="A24191" s="102"/>
      <c r="B24191" s="102"/>
    </row>
    <row r="24192" spans="1:2">
      <c r="A24192" s="102"/>
      <c r="B24192" s="102"/>
    </row>
    <row r="24193" spans="1:2">
      <c r="A24193" s="102"/>
      <c r="B24193" s="102"/>
    </row>
    <row r="24194" spans="1:2">
      <c r="A24194" s="102"/>
      <c r="B24194" s="102"/>
    </row>
    <row r="24195" spans="1:2">
      <c r="A24195" s="102"/>
      <c r="B24195" s="102"/>
    </row>
    <row r="24196" spans="1:2">
      <c r="A24196" s="102"/>
      <c r="B24196" s="102"/>
    </row>
    <row r="24197" spans="1:2">
      <c r="A24197" s="102"/>
      <c r="B24197" s="102"/>
    </row>
    <row r="24198" spans="1:2">
      <c r="A24198" s="102"/>
      <c r="B24198" s="102"/>
    </row>
    <row r="24199" spans="1:2">
      <c r="A24199" s="102"/>
      <c r="B24199" s="102"/>
    </row>
    <row r="24200" spans="1:2">
      <c r="A24200" s="102"/>
      <c r="B24200" s="102"/>
    </row>
    <row r="24201" spans="1:2">
      <c r="A24201" s="102"/>
      <c r="B24201" s="102"/>
    </row>
    <row r="24202" spans="1:2">
      <c r="A24202" s="102"/>
      <c r="B24202" s="102"/>
    </row>
    <row r="24203" spans="1:2">
      <c r="A24203" s="102"/>
      <c r="B24203" s="102"/>
    </row>
    <row r="24204" spans="1:2">
      <c r="A24204" s="102"/>
      <c r="B24204" s="102"/>
    </row>
    <row r="24205" spans="1:2">
      <c r="A24205" s="102"/>
      <c r="B24205" s="102"/>
    </row>
    <row r="24206" spans="1:2">
      <c r="A24206" s="102"/>
      <c r="B24206" s="102"/>
    </row>
    <row r="24207" spans="1:2">
      <c r="A24207" s="102"/>
      <c r="B24207" s="102"/>
    </row>
    <row r="24208" spans="1:2">
      <c r="A24208" s="102"/>
      <c r="B24208" s="102"/>
    </row>
    <row r="24209" spans="1:2">
      <c r="A24209" s="102"/>
      <c r="B24209" s="102"/>
    </row>
    <row r="24210" spans="1:2">
      <c r="A24210" s="102"/>
      <c r="B24210" s="102"/>
    </row>
    <row r="24211" spans="1:2">
      <c r="A24211" s="102"/>
      <c r="B24211" s="102"/>
    </row>
    <row r="24212" spans="1:2">
      <c r="A24212" s="102"/>
      <c r="B24212" s="102"/>
    </row>
    <row r="24213" spans="1:2">
      <c r="A24213" s="102"/>
      <c r="B24213" s="102"/>
    </row>
    <row r="24214" spans="1:2">
      <c r="A24214" s="102"/>
      <c r="B24214" s="102"/>
    </row>
    <row r="24215" spans="1:2">
      <c r="A24215" s="102"/>
      <c r="B24215" s="102"/>
    </row>
    <row r="24216" spans="1:2">
      <c r="A24216" s="102"/>
      <c r="B24216" s="102"/>
    </row>
    <row r="24217" spans="1:2">
      <c r="A24217" s="102"/>
      <c r="B24217" s="102"/>
    </row>
    <row r="24218" spans="1:2">
      <c r="A24218" s="102"/>
      <c r="B24218" s="102"/>
    </row>
    <row r="24219" spans="1:2">
      <c r="A24219" s="102"/>
      <c r="B24219" s="102"/>
    </row>
    <row r="24220" spans="1:2">
      <c r="A24220" s="102"/>
      <c r="B24220" s="102"/>
    </row>
    <row r="24221" spans="1:2">
      <c r="A24221" s="102"/>
      <c r="B24221" s="102"/>
    </row>
    <row r="24222" spans="1:2">
      <c r="A24222" s="102"/>
      <c r="B24222" s="102"/>
    </row>
    <row r="24223" spans="1:2">
      <c r="A24223" s="102"/>
      <c r="B24223" s="102"/>
    </row>
    <row r="24224" spans="1:2">
      <c r="A24224" s="102"/>
      <c r="B24224" s="102"/>
    </row>
    <row r="24225" spans="1:2">
      <c r="A24225" s="102"/>
      <c r="B24225" s="102"/>
    </row>
    <row r="24226" spans="1:2">
      <c r="A24226" s="102"/>
      <c r="B24226" s="102"/>
    </row>
    <row r="24227" spans="1:2">
      <c r="A24227" s="102"/>
      <c r="B24227" s="102"/>
    </row>
    <row r="24228" spans="1:2">
      <c r="A24228" s="102"/>
      <c r="B24228" s="102"/>
    </row>
    <row r="24229" spans="1:2">
      <c r="A24229" s="102"/>
      <c r="B24229" s="102"/>
    </row>
    <row r="24230" spans="1:2">
      <c r="A24230" s="102"/>
      <c r="B24230" s="102"/>
    </row>
    <row r="24231" spans="1:2">
      <c r="A24231" s="102"/>
      <c r="B24231" s="102"/>
    </row>
    <row r="24232" spans="1:2">
      <c r="A24232" s="102"/>
      <c r="B24232" s="102"/>
    </row>
    <row r="24233" spans="1:2">
      <c r="A24233" s="102"/>
      <c r="B24233" s="102"/>
    </row>
    <row r="24234" spans="1:2">
      <c r="A24234" s="102"/>
      <c r="B24234" s="102"/>
    </row>
    <row r="24235" spans="1:2">
      <c r="A24235" s="102"/>
      <c r="B24235" s="102"/>
    </row>
    <row r="24236" spans="1:2">
      <c r="A24236" s="102"/>
      <c r="B24236" s="102"/>
    </row>
    <row r="24237" spans="1:2">
      <c r="A24237" s="102"/>
      <c r="B24237" s="102"/>
    </row>
    <row r="24238" spans="1:2">
      <c r="A24238" s="102"/>
      <c r="B24238" s="102"/>
    </row>
    <row r="24239" spans="1:2">
      <c r="A24239" s="102"/>
      <c r="B24239" s="102"/>
    </row>
    <row r="24240" spans="1:2">
      <c r="A24240" s="102"/>
      <c r="B24240" s="102"/>
    </row>
    <row r="24241" spans="1:2">
      <c r="A24241" s="102"/>
      <c r="B24241" s="102"/>
    </row>
    <row r="24242" spans="1:2">
      <c r="A24242" s="102"/>
      <c r="B24242" s="102"/>
    </row>
    <row r="24243" spans="1:2">
      <c r="A24243" s="102"/>
      <c r="B24243" s="102"/>
    </row>
    <row r="24244" spans="1:2">
      <c r="A24244" s="102"/>
      <c r="B24244" s="102"/>
    </row>
    <row r="24245" spans="1:2">
      <c r="A24245" s="102"/>
      <c r="B24245" s="102"/>
    </row>
    <row r="24246" spans="1:2">
      <c r="A24246" s="102"/>
      <c r="B24246" s="102"/>
    </row>
    <row r="24247" spans="1:2">
      <c r="A24247" s="102"/>
      <c r="B24247" s="102"/>
    </row>
    <row r="24248" spans="1:2">
      <c r="A24248" s="102"/>
      <c r="B24248" s="102"/>
    </row>
    <row r="24249" spans="1:2">
      <c r="A24249" s="102"/>
      <c r="B24249" s="102"/>
    </row>
    <row r="24250" spans="1:2">
      <c r="A24250" s="102"/>
      <c r="B24250" s="102"/>
    </row>
    <row r="24251" spans="1:2">
      <c r="A24251" s="102"/>
      <c r="B24251" s="102"/>
    </row>
    <row r="24252" spans="1:2">
      <c r="A24252" s="102"/>
      <c r="B24252" s="102"/>
    </row>
    <row r="24253" spans="1:2">
      <c r="A24253" s="102"/>
      <c r="B24253" s="102"/>
    </row>
    <row r="24254" spans="1:2">
      <c r="A24254" s="102"/>
      <c r="B24254" s="102"/>
    </row>
    <row r="24255" spans="1:2">
      <c r="A24255" s="102"/>
      <c r="B24255" s="102"/>
    </row>
    <row r="24256" spans="1:2">
      <c r="A24256" s="102"/>
      <c r="B24256" s="102"/>
    </row>
    <row r="24257" spans="1:2">
      <c r="A24257" s="102"/>
      <c r="B24257" s="102"/>
    </row>
    <row r="24258" spans="1:2">
      <c r="A24258" s="102"/>
      <c r="B24258" s="102"/>
    </row>
    <row r="24259" spans="1:2">
      <c r="A24259" s="102"/>
      <c r="B24259" s="102"/>
    </row>
    <row r="24260" spans="1:2">
      <c r="A24260" s="102"/>
      <c r="B24260" s="102"/>
    </row>
    <row r="24261" spans="1:2">
      <c r="A24261" s="102"/>
      <c r="B24261" s="102"/>
    </row>
    <row r="24262" spans="1:2">
      <c r="A24262" s="102"/>
      <c r="B24262" s="102"/>
    </row>
    <row r="24263" spans="1:2">
      <c r="A24263" s="102"/>
      <c r="B24263" s="102"/>
    </row>
    <row r="24264" spans="1:2">
      <c r="A24264" s="102"/>
      <c r="B24264" s="102"/>
    </row>
    <row r="24265" spans="1:2">
      <c r="A24265" s="102"/>
      <c r="B24265" s="102"/>
    </row>
    <row r="24266" spans="1:2">
      <c r="A24266" s="102"/>
      <c r="B24266" s="102"/>
    </row>
    <row r="24267" spans="1:2">
      <c r="A24267" s="102"/>
      <c r="B24267" s="102"/>
    </row>
    <row r="24268" spans="1:2">
      <c r="A24268" s="102"/>
      <c r="B24268" s="102"/>
    </row>
    <row r="24269" spans="1:2">
      <c r="A24269" s="102"/>
      <c r="B24269" s="102"/>
    </row>
    <row r="24270" spans="1:2">
      <c r="A24270" s="102"/>
      <c r="B24270" s="102"/>
    </row>
    <row r="24271" spans="1:2">
      <c r="A24271" s="102"/>
      <c r="B24271" s="102"/>
    </row>
    <row r="24272" spans="1:2">
      <c r="A24272" s="102"/>
      <c r="B24272" s="102"/>
    </row>
    <row r="24273" spans="1:2">
      <c r="A24273" s="102"/>
      <c r="B24273" s="102"/>
    </row>
    <row r="24274" spans="1:2">
      <c r="A24274" s="102"/>
      <c r="B24274" s="102"/>
    </row>
    <row r="24275" spans="1:2">
      <c r="A24275" s="102"/>
      <c r="B24275" s="102"/>
    </row>
    <row r="24276" spans="1:2">
      <c r="A24276" s="102"/>
      <c r="B24276" s="102"/>
    </row>
    <row r="24277" spans="1:2">
      <c r="A24277" s="102"/>
      <c r="B24277" s="102"/>
    </row>
    <row r="24278" spans="1:2">
      <c r="A24278" s="102"/>
      <c r="B24278" s="102"/>
    </row>
    <row r="24279" spans="1:2">
      <c r="A24279" s="102"/>
      <c r="B24279" s="102"/>
    </row>
    <row r="24280" spans="1:2">
      <c r="A24280" s="102"/>
      <c r="B24280" s="102"/>
    </row>
    <row r="24281" spans="1:2">
      <c r="A24281" s="102"/>
      <c r="B24281" s="102"/>
    </row>
    <row r="24282" spans="1:2">
      <c r="A24282" s="102"/>
      <c r="B24282" s="102"/>
    </row>
    <row r="24283" spans="1:2">
      <c r="A24283" s="102"/>
      <c r="B24283" s="102"/>
    </row>
    <row r="24284" spans="1:2">
      <c r="A24284" s="102"/>
      <c r="B24284" s="102"/>
    </row>
    <row r="24285" spans="1:2">
      <c r="A24285" s="102"/>
      <c r="B24285" s="102"/>
    </row>
    <row r="24286" spans="1:2">
      <c r="A24286" s="102"/>
      <c r="B24286" s="102"/>
    </row>
    <row r="24287" spans="1:2">
      <c r="A24287" s="102"/>
      <c r="B24287" s="102"/>
    </row>
    <row r="24288" spans="1:2">
      <c r="A24288" s="102"/>
      <c r="B24288" s="102"/>
    </row>
    <row r="24289" spans="1:2">
      <c r="A24289" s="102"/>
      <c r="B24289" s="102"/>
    </row>
    <row r="24290" spans="1:2">
      <c r="A24290" s="102"/>
      <c r="B24290" s="102"/>
    </row>
    <row r="24291" spans="1:2">
      <c r="A24291" s="102"/>
      <c r="B24291" s="102"/>
    </row>
    <row r="24292" spans="1:2">
      <c r="A24292" s="102"/>
      <c r="B24292" s="102"/>
    </row>
    <row r="24293" spans="1:2">
      <c r="A24293" s="102"/>
      <c r="B24293" s="102"/>
    </row>
    <row r="24294" spans="1:2">
      <c r="A24294" s="102"/>
      <c r="B24294" s="102"/>
    </row>
    <row r="24295" spans="1:2">
      <c r="A24295" s="102"/>
      <c r="B24295" s="102"/>
    </row>
    <row r="24296" spans="1:2">
      <c r="A24296" s="102"/>
      <c r="B24296" s="102"/>
    </row>
    <row r="24297" spans="1:2">
      <c r="A24297" s="102"/>
      <c r="B24297" s="102"/>
    </row>
    <row r="24298" spans="1:2">
      <c r="A24298" s="102"/>
      <c r="B24298" s="102"/>
    </row>
    <row r="24299" spans="1:2">
      <c r="A24299" s="102"/>
      <c r="B24299" s="102"/>
    </row>
    <row r="24300" spans="1:2">
      <c r="A24300" s="102"/>
      <c r="B24300" s="102"/>
    </row>
    <row r="24301" spans="1:2">
      <c r="A24301" s="102"/>
      <c r="B24301" s="102"/>
    </row>
    <row r="24302" spans="1:2">
      <c r="A24302" s="102"/>
      <c r="B24302" s="102"/>
    </row>
    <row r="24303" spans="1:2">
      <c r="A24303" s="102"/>
      <c r="B24303" s="102"/>
    </row>
    <row r="24304" spans="1:2">
      <c r="A24304" s="102"/>
      <c r="B24304" s="102"/>
    </row>
    <row r="24305" spans="1:2">
      <c r="A24305" s="102"/>
      <c r="B24305" s="102"/>
    </row>
    <row r="24306" spans="1:2">
      <c r="A24306" s="102"/>
      <c r="B24306" s="102"/>
    </row>
    <row r="24307" spans="1:2">
      <c r="A24307" s="102"/>
      <c r="B24307" s="102"/>
    </row>
    <row r="24308" spans="1:2">
      <c r="A24308" s="102"/>
      <c r="B24308" s="102"/>
    </row>
    <row r="24309" spans="1:2">
      <c r="A24309" s="102"/>
      <c r="B24309" s="102"/>
    </row>
    <row r="24310" spans="1:2">
      <c r="A24310" s="102"/>
      <c r="B24310" s="102"/>
    </row>
    <row r="24311" spans="1:2">
      <c r="A24311" s="102"/>
      <c r="B24311" s="102"/>
    </row>
    <row r="24312" spans="1:2">
      <c r="A24312" s="102"/>
      <c r="B24312" s="102"/>
    </row>
    <row r="24313" spans="1:2">
      <c r="A24313" s="102"/>
      <c r="B24313" s="102"/>
    </row>
    <row r="24314" spans="1:2">
      <c r="A24314" s="102"/>
      <c r="B24314" s="102"/>
    </row>
    <row r="24315" spans="1:2">
      <c r="A24315" s="102"/>
      <c r="B24315" s="102"/>
    </row>
    <row r="24316" spans="1:2">
      <c r="A24316" s="102"/>
      <c r="B24316" s="102"/>
    </row>
    <row r="24317" spans="1:2">
      <c r="A24317" s="102"/>
      <c r="B24317" s="102"/>
    </row>
    <row r="24318" spans="1:2">
      <c r="A24318" s="102"/>
      <c r="B24318" s="102"/>
    </row>
    <row r="24319" spans="1:2">
      <c r="A24319" s="102"/>
      <c r="B24319" s="102"/>
    </row>
    <row r="24320" spans="1:2">
      <c r="A24320" s="102"/>
      <c r="B24320" s="102"/>
    </row>
    <row r="24321" spans="1:2">
      <c r="A24321" s="102"/>
      <c r="B24321" s="102"/>
    </row>
    <row r="24322" spans="1:2">
      <c r="A24322" s="102"/>
      <c r="B24322" s="102"/>
    </row>
    <row r="24323" spans="1:2">
      <c r="A24323" s="102"/>
      <c r="B24323" s="102"/>
    </row>
    <row r="24324" spans="1:2">
      <c r="A24324" s="102"/>
      <c r="B24324" s="102"/>
    </row>
    <row r="24325" spans="1:2">
      <c r="A24325" s="102"/>
      <c r="B24325" s="102"/>
    </row>
    <row r="24326" spans="1:2">
      <c r="A24326" s="102"/>
      <c r="B24326" s="102"/>
    </row>
    <row r="24327" spans="1:2">
      <c r="A24327" s="102"/>
      <c r="B24327" s="102"/>
    </row>
    <row r="24328" spans="1:2">
      <c r="A24328" s="102"/>
      <c r="B24328" s="102"/>
    </row>
    <row r="24329" spans="1:2">
      <c r="A24329" s="102"/>
      <c r="B24329" s="102"/>
    </row>
    <row r="24330" spans="1:2">
      <c r="A24330" s="102"/>
      <c r="B24330" s="102"/>
    </row>
    <row r="24331" spans="1:2">
      <c r="A24331" s="102"/>
      <c r="B24331" s="102"/>
    </row>
    <row r="24332" spans="1:2">
      <c r="A24332" s="102"/>
      <c r="B24332" s="102"/>
    </row>
    <row r="24333" spans="1:2">
      <c r="A24333" s="102"/>
      <c r="B24333" s="102"/>
    </row>
    <row r="24334" spans="1:2">
      <c r="A24334" s="102"/>
      <c r="B24334" s="102"/>
    </row>
    <row r="24335" spans="1:2">
      <c r="A24335" s="102"/>
      <c r="B24335" s="102"/>
    </row>
    <row r="24336" spans="1:2">
      <c r="A24336" s="102"/>
      <c r="B24336" s="102"/>
    </row>
    <row r="24337" spans="1:2">
      <c r="A24337" s="102"/>
      <c r="B24337" s="102"/>
    </row>
    <row r="24338" spans="1:2">
      <c r="A24338" s="102"/>
      <c r="B24338" s="102"/>
    </row>
    <row r="24339" spans="1:2">
      <c r="A24339" s="102"/>
      <c r="B24339" s="102"/>
    </row>
    <row r="24340" spans="1:2">
      <c r="A24340" s="102"/>
      <c r="B24340" s="102"/>
    </row>
    <row r="24341" spans="1:2">
      <c r="A24341" s="102"/>
      <c r="B24341" s="102"/>
    </row>
    <row r="24342" spans="1:2">
      <c r="A24342" s="102"/>
      <c r="B24342" s="102"/>
    </row>
    <row r="24343" spans="1:2">
      <c r="A24343" s="102"/>
      <c r="B24343" s="102"/>
    </row>
    <row r="24344" spans="1:2">
      <c r="A24344" s="102"/>
      <c r="B24344" s="102"/>
    </row>
    <row r="24345" spans="1:2">
      <c r="A24345" s="102"/>
      <c r="B24345" s="102"/>
    </row>
    <row r="24346" spans="1:2">
      <c r="A24346" s="102"/>
      <c r="B24346" s="102"/>
    </row>
    <row r="24347" spans="1:2">
      <c r="A24347" s="102"/>
      <c r="B24347" s="102"/>
    </row>
    <row r="24348" spans="1:2">
      <c r="A24348" s="102"/>
      <c r="B24348" s="102"/>
    </row>
    <row r="24349" spans="1:2">
      <c r="A24349" s="102"/>
      <c r="B24349" s="102"/>
    </row>
    <row r="24350" spans="1:2">
      <c r="A24350" s="102"/>
      <c r="B24350" s="102"/>
    </row>
    <row r="24351" spans="1:2">
      <c r="A24351" s="102"/>
      <c r="B24351" s="102"/>
    </row>
    <row r="24352" spans="1:2">
      <c r="A24352" s="102"/>
      <c r="B24352" s="102"/>
    </row>
    <row r="24353" spans="1:2">
      <c r="A24353" s="102"/>
      <c r="B24353" s="102"/>
    </row>
    <row r="24354" spans="1:2">
      <c r="A24354" s="102"/>
      <c r="B24354" s="102"/>
    </row>
    <row r="24355" spans="1:2">
      <c r="A24355" s="102"/>
      <c r="B24355" s="102"/>
    </row>
    <row r="24356" spans="1:2">
      <c r="A24356" s="102"/>
      <c r="B24356" s="102"/>
    </row>
    <row r="24357" spans="1:2">
      <c r="A24357" s="102"/>
      <c r="B24357" s="102"/>
    </row>
    <row r="24358" spans="1:2">
      <c r="A24358" s="102"/>
      <c r="B24358" s="102"/>
    </row>
    <row r="24359" spans="1:2">
      <c r="A24359" s="102"/>
      <c r="B24359" s="102"/>
    </row>
    <row r="24360" spans="1:2">
      <c r="A24360" s="102"/>
      <c r="B24360" s="102"/>
    </row>
    <row r="24361" spans="1:2">
      <c r="A24361" s="102"/>
      <c r="B24361" s="102"/>
    </row>
    <row r="24362" spans="1:2">
      <c r="A24362" s="102"/>
      <c r="B24362" s="102"/>
    </row>
    <row r="24363" spans="1:2">
      <c r="A24363" s="102"/>
      <c r="B24363" s="102"/>
    </row>
    <row r="24364" spans="1:2">
      <c r="A24364" s="102"/>
      <c r="B24364" s="102"/>
    </row>
    <row r="24365" spans="1:2">
      <c r="A24365" s="102"/>
      <c r="B24365" s="102"/>
    </row>
    <row r="24366" spans="1:2">
      <c r="A24366" s="102"/>
      <c r="B24366" s="102"/>
    </row>
    <row r="24367" spans="1:2">
      <c r="A24367" s="102"/>
      <c r="B24367" s="102"/>
    </row>
    <row r="24368" spans="1:2">
      <c r="A24368" s="102"/>
      <c r="B24368" s="102"/>
    </row>
    <row r="24369" spans="1:2">
      <c r="A24369" s="102"/>
      <c r="B24369" s="102"/>
    </row>
    <row r="24370" spans="1:2">
      <c r="A24370" s="102"/>
      <c r="B24370" s="102"/>
    </row>
    <row r="24371" spans="1:2">
      <c r="A24371" s="102"/>
      <c r="B24371" s="102"/>
    </row>
    <row r="24372" spans="1:2">
      <c r="A24372" s="102"/>
      <c r="B24372" s="102"/>
    </row>
    <row r="24373" spans="1:2">
      <c r="A24373" s="102"/>
      <c r="B24373" s="102"/>
    </row>
    <row r="24374" spans="1:2">
      <c r="A24374" s="102"/>
      <c r="B24374" s="102"/>
    </row>
    <row r="24375" spans="1:2">
      <c r="A24375" s="102"/>
      <c r="B24375" s="102"/>
    </row>
    <row r="24376" spans="1:2">
      <c r="A24376" s="102"/>
      <c r="B24376" s="102"/>
    </row>
    <row r="24377" spans="1:2">
      <c r="A24377" s="102"/>
      <c r="B24377" s="102"/>
    </row>
    <row r="24378" spans="1:2">
      <c r="A24378" s="102"/>
      <c r="B24378" s="102"/>
    </row>
    <row r="24379" spans="1:2">
      <c r="A24379" s="102"/>
      <c r="B24379" s="102"/>
    </row>
    <row r="24380" spans="1:2">
      <c r="A24380" s="102"/>
      <c r="B24380" s="102"/>
    </row>
    <row r="24381" spans="1:2">
      <c r="A24381" s="102"/>
      <c r="B24381" s="102"/>
    </row>
    <row r="24382" spans="1:2">
      <c r="A24382" s="102"/>
      <c r="B24382" s="102"/>
    </row>
    <row r="24383" spans="1:2">
      <c r="A24383" s="102"/>
      <c r="B24383" s="102"/>
    </row>
    <row r="24384" spans="1:2">
      <c r="A24384" s="102"/>
      <c r="B24384" s="102"/>
    </row>
    <row r="24385" spans="1:2">
      <c r="A24385" s="102"/>
      <c r="B24385" s="102"/>
    </row>
    <row r="24386" spans="1:2">
      <c r="A24386" s="102"/>
      <c r="B24386" s="102"/>
    </row>
    <row r="24387" spans="1:2">
      <c r="A24387" s="102"/>
      <c r="B24387" s="102"/>
    </row>
    <row r="24388" spans="1:2">
      <c r="A24388" s="102"/>
      <c r="B24388" s="102"/>
    </row>
    <row r="24389" spans="1:2">
      <c r="A24389" s="102"/>
      <c r="B24389" s="102"/>
    </row>
    <row r="24390" spans="1:2">
      <c r="A24390" s="102"/>
      <c r="B24390" s="102"/>
    </row>
    <row r="24391" spans="1:2">
      <c r="A24391" s="102"/>
      <c r="B24391" s="102"/>
    </row>
    <row r="24392" spans="1:2">
      <c r="A24392" s="102"/>
      <c r="B24392" s="102"/>
    </row>
    <row r="24393" spans="1:2">
      <c r="A24393" s="102"/>
      <c r="B24393" s="102"/>
    </row>
    <row r="24394" spans="1:2">
      <c r="A24394" s="102"/>
      <c r="B24394" s="102"/>
    </row>
    <row r="24395" spans="1:2">
      <c r="A24395" s="102"/>
      <c r="B24395" s="102"/>
    </row>
    <row r="24396" spans="1:2">
      <c r="A24396" s="102"/>
      <c r="B24396" s="102"/>
    </row>
    <row r="24397" spans="1:2">
      <c r="A24397" s="102"/>
      <c r="B24397" s="102"/>
    </row>
    <row r="24398" spans="1:2">
      <c r="A24398" s="102"/>
      <c r="B24398" s="102"/>
    </row>
    <row r="24399" spans="1:2">
      <c r="A24399" s="102"/>
      <c r="B24399" s="102"/>
    </row>
    <row r="24400" spans="1:2">
      <c r="A24400" s="102"/>
      <c r="B24400" s="102"/>
    </row>
    <row r="24401" spans="1:2">
      <c r="A24401" s="102"/>
      <c r="B24401" s="102"/>
    </row>
    <row r="24402" spans="1:2">
      <c r="A24402" s="102"/>
      <c r="B24402" s="102"/>
    </row>
    <row r="24403" spans="1:2">
      <c r="A24403" s="102"/>
      <c r="B24403" s="102"/>
    </row>
    <row r="24404" spans="1:2">
      <c r="A24404" s="102"/>
      <c r="B24404" s="102"/>
    </row>
    <row r="24405" spans="1:2">
      <c r="A24405" s="102"/>
      <c r="B24405" s="102"/>
    </row>
    <row r="24406" spans="1:2">
      <c r="A24406" s="102"/>
      <c r="B24406" s="102"/>
    </row>
    <row r="24407" spans="1:2">
      <c r="A24407" s="102"/>
      <c r="B24407" s="102"/>
    </row>
    <row r="24408" spans="1:2">
      <c r="A24408" s="102"/>
      <c r="B24408" s="102"/>
    </row>
    <row r="24409" spans="1:2">
      <c r="A24409" s="102"/>
      <c r="B24409" s="102"/>
    </row>
    <row r="24410" spans="1:2">
      <c r="A24410" s="102"/>
      <c r="B24410" s="102"/>
    </row>
    <row r="24411" spans="1:2">
      <c r="A24411" s="102"/>
      <c r="B24411" s="102"/>
    </row>
    <row r="24412" spans="1:2">
      <c r="A24412" s="102"/>
      <c r="B24412" s="102"/>
    </row>
    <row r="24413" spans="1:2">
      <c r="A24413" s="102"/>
      <c r="B24413" s="102"/>
    </row>
    <row r="24414" spans="1:2">
      <c r="A24414" s="102"/>
      <c r="B24414" s="102"/>
    </row>
    <row r="24415" spans="1:2">
      <c r="A24415" s="102"/>
      <c r="B24415" s="102"/>
    </row>
    <row r="24416" spans="1:2">
      <c r="A24416" s="102"/>
      <c r="B24416" s="102"/>
    </row>
    <row r="24417" spans="1:2">
      <c r="A24417" s="102"/>
      <c r="B24417" s="102"/>
    </row>
    <row r="24418" spans="1:2">
      <c r="A24418" s="102"/>
      <c r="B24418" s="102"/>
    </row>
    <row r="24419" spans="1:2">
      <c r="A24419" s="102"/>
      <c r="B24419" s="102"/>
    </row>
    <row r="24420" spans="1:2">
      <c r="A24420" s="102"/>
      <c r="B24420" s="102"/>
    </row>
    <row r="24421" spans="1:2">
      <c r="A24421" s="102"/>
      <c r="B24421" s="102"/>
    </row>
    <row r="24422" spans="1:2">
      <c r="A24422" s="102"/>
      <c r="B24422" s="102"/>
    </row>
    <row r="24423" spans="1:2">
      <c r="A24423" s="102"/>
      <c r="B24423" s="102"/>
    </row>
    <row r="24424" spans="1:2">
      <c r="A24424" s="102"/>
      <c r="B24424" s="102"/>
    </row>
    <row r="24425" spans="1:2">
      <c r="A24425" s="102"/>
      <c r="B24425" s="102"/>
    </row>
    <row r="24426" spans="1:2">
      <c r="A24426" s="102"/>
      <c r="B24426" s="102"/>
    </row>
    <row r="24427" spans="1:2">
      <c r="A24427" s="102"/>
      <c r="B24427" s="102"/>
    </row>
    <row r="24428" spans="1:2">
      <c r="A24428" s="102"/>
      <c r="B24428" s="102"/>
    </row>
    <row r="24429" spans="1:2">
      <c r="A24429" s="102"/>
      <c r="B24429" s="102"/>
    </row>
    <row r="24430" spans="1:2">
      <c r="A24430" s="102"/>
      <c r="B24430" s="102"/>
    </row>
    <row r="24431" spans="1:2">
      <c r="A24431" s="102"/>
      <c r="B24431" s="102"/>
    </row>
    <row r="24432" spans="1:2">
      <c r="A24432" s="102"/>
      <c r="B24432" s="102"/>
    </row>
    <row r="24433" spans="1:2">
      <c r="A24433" s="102"/>
      <c r="B24433" s="102"/>
    </row>
    <row r="24434" spans="1:2">
      <c r="A24434" s="102"/>
      <c r="B24434" s="102"/>
    </row>
    <row r="24435" spans="1:2">
      <c r="A24435" s="102"/>
      <c r="B24435" s="102"/>
    </row>
    <row r="24436" spans="1:2">
      <c r="A24436" s="102"/>
      <c r="B24436" s="102"/>
    </row>
    <row r="24437" spans="1:2">
      <c r="A24437" s="102"/>
      <c r="B24437" s="102"/>
    </row>
    <row r="24438" spans="1:2">
      <c r="A24438" s="102"/>
      <c r="B24438" s="102"/>
    </row>
    <row r="24439" spans="1:2">
      <c r="A24439" s="102"/>
      <c r="B24439" s="102"/>
    </row>
    <row r="24440" spans="1:2">
      <c r="A24440" s="102"/>
      <c r="B24440" s="102"/>
    </row>
    <row r="24441" spans="1:2">
      <c r="A24441" s="102"/>
      <c r="B24441" s="102"/>
    </row>
    <row r="24442" spans="1:2">
      <c r="A24442" s="102"/>
      <c r="B24442" s="102"/>
    </row>
    <row r="24443" spans="1:2">
      <c r="A24443" s="102"/>
      <c r="B24443" s="102"/>
    </row>
    <row r="24444" spans="1:2">
      <c r="A24444" s="102"/>
      <c r="B24444" s="102"/>
    </row>
    <row r="24445" spans="1:2">
      <c r="A24445" s="102"/>
      <c r="B24445" s="102"/>
    </row>
    <row r="24446" spans="1:2">
      <c r="A24446" s="102"/>
      <c r="B24446" s="102"/>
    </row>
    <row r="24447" spans="1:2">
      <c r="A24447" s="102"/>
      <c r="B24447" s="102"/>
    </row>
    <row r="24448" spans="1:2">
      <c r="A24448" s="102"/>
      <c r="B24448" s="102"/>
    </row>
    <row r="24449" spans="1:2">
      <c r="A24449" s="102"/>
      <c r="B24449" s="102"/>
    </row>
    <row r="24450" spans="1:2">
      <c r="A24450" s="102"/>
      <c r="B24450" s="102"/>
    </row>
    <row r="24451" spans="1:2">
      <c r="A24451" s="102"/>
      <c r="B24451" s="102"/>
    </row>
    <row r="24452" spans="1:2">
      <c r="A24452" s="102"/>
      <c r="B24452" s="102"/>
    </row>
    <row r="24453" spans="1:2">
      <c r="A24453" s="102"/>
      <c r="B24453" s="102"/>
    </row>
    <row r="24454" spans="1:2">
      <c r="A24454" s="102"/>
      <c r="B24454" s="102"/>
    </row>
    <row r="24455" spans="1:2">
      <c r="A24455" s="102"/>
      <c r="B24455" s="102"/>
    </row>
    <row r="24456" spans="1:2">
      <c r="A24456" s="102"/>
      <c r="B24456" s="102"/>
    </row>
    <row r="24457" spans="1:2">
      <c r="A24457" s="102"/>
      <c r="B24457" s="102"/>
    </row>
    <row r="24458" spans="1:2">
      <c r="A24458" s="102"/>
      <c r="B24458" s="102"/>
    </row>
    <row r="24459" spans="1:2">
      <c r="A24459" s="102"/>
      <c r="B24459" s="102"/>
    </row>
    <row r="24460" spans="1:2">
      <c r="A24460" s="102"/>
      <c r="B24460" s="102"/>
    </row>
    <row r="24461" spans="1:2">
      <c r="A24461" s="102"/>
      <c r="B24461" s="102"/>
    </row>
    <row r="24462" spans="1:2">
      <c r="A24462" s="102"/>
      <c r="B24462" s="102"/>
    </row>
    <row r="24463" spans="1:2">
      <c r="A24463" s="102"/>
      <c r="B24463" s="102"/>
    </row>
    <row r="24464" spans="1:2">
      <c r="A24464" s="102"/>
      <c r="B24464" s="102"/>
    </row>
    <row r="24465" spans="1:2">
      <c r="A24465" s="102"/>
      <c r="B24465" s="102"/>
    </row>
    <row r="24466" spans="1:2">
      <c r="A24466" s="102"/>
      <c r="B24466" s="102"/>
    </row>
    <row r="24467" spans="1:2">
      <c r="A24467" s="102"/>
      <c r="B24467" s="102"/>
    </row>
    <row r="24468" spans="1:2">
      <c r="A24468" s="102"/>
      <c r="B24468" s="102"/>
    </row>
    <row r="24469" spans="1:2">
      <c r="A24469" s="102"/>
      <c r="B24469" s="102"/>
    </row>
    <row r="24470" spans="1:2">
      <c r="A24470" s="102"/>
      <c r="B24470" s="102"/>
    </row>
    <row r="24471" spans="1:2">
      <c r="A24471" s="102"/>
      <c r="B24471" s="102"/>
    </row>
    <row r="24472" spans="1:2">
      <c r="A24472" s="102"/>
      <c r="B24472" s="102"/>
    </row>
    <row r="24473" spans="1:2">
      <c r="A24473" s="102"/>
      <c r="B24473" s="102"/>
    </row>
    <row r="24474" spans="1:2">
      <c r="A24474" s="102"/>
      <c r="B24474" s="102"/>
    </row>
    <row r="24475" spans="1:2">
      <c r="A24475" s="102"/>
      <c r="B24475" s="102"/>
    </row>
    <row r="24476" spans="1:2">
      <c r="A24476" s="102"/>
      <c r="B24476" s="102"/>
    </row>
    <row r="24477" spans="1:2">
      <c r="A24477" s="102"/>
      <c r="B24477" s="102"/>
    </row>
    <row r="24478" spans="1:2">
      <c r="A24478" s="102"/>
      <c r="B24478" s="102"/>
    </row>
    <row r="24479" spans="1:2">
      <c r="A24479" s="102"/>
      <c r="B24479" s="102"/>
    </row>
    <row r="24480" spans="1:2">
      <c r="A24480" s="102"/>
      <c r="B24480" s="102"/>
    </row>
    <row r="24481" spans="1:2">
      <c r="A24481" s="102"/>
      <c r="B24481" s="102"/>
    </row>
    <row r="24482" spans="1:2">
      <c r="A24482" s="102"/>
      <c r="B24482" s="102"/>
    </row>
    <row r="24483" spans="1:2">
      <c r="A24483" s="102"/>
      <c r="B24483" s="102"/>
    </row>
    <row r="24484" spans="1:2">
      <c r="A24484" s="102"/>
      <c r="B24484" s="102"/>
    </row>
    <row r="24485" spans="1:2">
      <c r="A24485" s="102"/>
      <c r="B24485" s="102"/>
    </row>
    <row r="24486" spans="1:2">
      <c r="A24486" s="102"/>
      <c r="B24486" s="102"/>
    </row>
    <row r="24487" spans="1:2">
      <c r="A24487" s="102"/>
      <c r="B24487" s="102"/>
    </row>
    <row r="24488" spans="1:2">
      <c r="A24488" s="102"/>
      <c r="B24488" s="102"/>
    </row>
    <row r="24489" spans="1:2">
      <c r="A24489" s="102"/>
      <c r="B24489" s="102"/>
    </row>
    <row r="24490" spans="1:2">
      <c r="A24490" s="102"/>
      <c r="B24490" s="102"/>
    </row>
    <row r="24491" spans="1:2">
      <c r="A24491" s="102"/>
      <c r="B24491" s="102"/>
    </row>
    <row r="24492" spans="1:2">
      <c r="A24492" s="102"/>
      <c r="B24492" s="102"/>
    </row>
    <row r="24493" spans="1:2">
      <c r="A24493" s="102"/>
      <c r="B24493" s="102"/>
    </row>
    <row r="24494" spans="1:2">
      <c r="A24494" s="102"/>
      <c r="B24494" s="102"/>
    </row>
    <row r="24495" spans="1:2">
      <c r="A24495" s="102"/>
      <c r="B24495" s="102"/>
    </row>
    <row r="24496" spans="1:2">
      <c r="A24496" s="102"/>
      <c r="B24496" s="102"/>
    </row>
    <row r="24497" spans="1:2">
      <c r="A24497" s="102"/>
      <c r="B24497" s="102"/>
    </row>
    <row r="24498" spans="1:2">
      <c r="A24498" s="102"/>
      <c r="B24498" s="102"/>
    </row>
    <row r="24499" spans="1:2">
      <c r="A24499" s="102"/>
      <c r="B24499" s="102"/>
    </row>
    <row r="24500" spans="1:2">
      <c r="A24500" s="102"/>
      <c r="B24500" s="102"/>
    </row>
    <row r="24501" spans="1:2">
      <c r="A24501" s="102"/>
      <c r="B24501" s="102"/>
    </row>
    <row r="24502" spans="1:2">
      <c r="A24502" s="102"/>
      <c r="B24502" s="102"/>
    </row>
    <row r="24503" spans="1:2">
      <c r="A24503" s="102"/>
      <c r="B24503" s="102"/>
    </row>
    <row r="24504" spans="1:2">
      <c r="A24504" s="102"/>
      <c r="B24504" s="102"/>
    </row>
    <row r="24505" spans="1:2">
      <c r="A24505" s="102"/>
      <c r="B24505" s="102"/>
    </row>
    <row r="24506" spans="1:2">
      <c r="A24506" s="102"/>
      <c r="B24506" s="102"/>
    </row>
    <row r="24507" spans="1:2">
      <c r="A24507" s="102"/>
      <c r="B24507" s="102"/>
    </row>
    <row r="24508" spans="1:2">
      <c r="A24508" s="102"/>
      <c r="B24508" s="102"/>
    </row>
    <row r="24509" spans="1:2">
      <c r="A24509" s="102"/>
      <c r="B24509" s="102"/>
    </row>
    <row r="24510" spans="1:2">
      <c r="A24510" s="102"/>
      <c r="B24510" s="102"/>
    </row>
    <row r="24511" spans="1:2">
      <c r="A24511" s="102"/>
      <c r="B24511" s="102"/>
    </row>
    <row r="24512" spans="1:2">
      <c r="A24512" s="102"/>
      <c r="B24512" s="102"/>
    </row>
    <row r="24513" spans="1:2">
      <c r="A24513" s="102"/>
      <c r="B24513" s="102"/>
    </row>
    <row r="24514" spans="1:2">
      <c r="A24514" s="102"/>
      <c r="B24514" s="102"/>
    </row>
    <row r="24515" spans="1:2">
      <c r="A24515" s="102"/>
      <c r="B24515" s="102"/>
    </row>
    <row r="24516" spans="1:2">
      <c r="A24516" s="102"/>
      <c r="B24516" s="102"/>
    </row>
    <row r="24517" spans="1:2">
      <c r="A24517" s="102"/>
      <c r="B24517" s="102"/>
    </row>
    <row r="24518" spans="1:2">
      <c r="A24518" s="102"/>
      <c r="B24518" s="102"/>
    </row>
    <row r="24519" spans="1:2">
      <c r="A24519" s="102"/>
      <c r="B24519" s="102"/>
    </row>
    <row r="24520" spans="1:2">
      <c r="A24520" s="102"/>
      <c r="B24520" s="102"/>
    </row>
    <row r="24521" spans="1:2">
      <c r="A24521" s="102"/>
      <c r="B24521" s="102"/>
    </row>
    <row r="24522" spans="1:2">
      <c r="A24522" s="102"/>
      <c r="B24522" s="102"/>
    </row>
    <row r="24523" spans="1:2">
      <c r="A24523" s="102"/>
      <c r="B24523" s="102"/>
    </row>
    <row r="24524" spans="1:2">
      <c r="A24524" s="102"/>
      <c r="B24524" s="102"/>
    </row>
    <row r="24525" spans="1:2">
      <c r="A24525" s="102"/>
      <c r="B24525" s="102"/>
    </row>
    <row r="24526" spans="1:2">
      <c r="A24526" s="102"/>
      <c r="B24526" s="102"/>
    </row>
    <row r="24527" spans="1:2">
      <c r="A24527" s="102"/>
      <c r="B24527" s="102"/>
    </row>
    <row r="24528" spans="1:2">
      <c r="A24528" s="102"/>
      <c r="B24528" s="102"/>
    </row>
    <row r="24529" spans="1:2">
      <c r="A24529" s="102"/>
      <c r="B24529" s="102"/>
    </row>
    <row r="24530" spans="1:2">
      <c r="A24530" s="102"/>
      <c r="B24530" s="102"/>
    </row>
    <row r="24531" spans="1:2">
      <c r="A24531" s="102"/>
      <c r="B24531" s="102"/>
    </row>
    <row r="24532" spans="1:2">
      <c r="A24532" s="102"/>
      <c r="B24532" s="102"/>
    </row>
    <row r="24533" spans="1:2">
      <c r="A24533" s="102"/>
      <c r="B24533" s="102"/>
    </row>
    <row r="24534" spans="1:2">
      <c r="A24534" s="102"/>
      <c r="B24534" s="102"/>
    </row>
    <row r="24535" spans="1:2">
      <c r="A24535" s="102"/>
      <c r="B24535" s="102"/>
    </row>
    <row r="24536" spans="1:2">
      <c r="A24536" s="102"/>
      <c r="B24536" s="102"/>
    </row>
    <row r="24537" spans="1:2">
      <c r="A24537" s="102"/>
      <c r="B24537" s="102"/>
    </row>
    <row r="24538" spans="1:2">
      <c r="A24538" s="102"/>
      <c r="B24538" s="102"/>
    </row>
    <row r="24539" spans="1:2">
      <c r="A24539" s="102"/>
      <c r="B24539" s="102"/>
    </row>
    <row r="24540" spans="1:2">
      <c r="A24540" s="102"/>
      <c r="B24540" s="102"/>
    </row>
    <row r="24541" spans="1:2">
      <c r="A24541" s="102"/>
      <c r="B24541" s="102"/>
    </row>
    <row r="24542" spans="1:2">
      <c r="A24542" s="102"/>
      <c r="B24542" s="102"/>
    </row>
    <row r="24543" spans="1:2">
      <c r="A24543" s="102"/>
      <c r="B24543" s="102"/>
    </row>
    <row r="24544" spans="1:2">
      <c r="A24544" s="102"/>
      <c r="B24544" s="102"/>
    </row>
    <row r="24545" spans="1:2">
      <c r="A24545" s="102"/>
      <c r="B24545" s="102"/>
    </row>
    <row r="24546" spans="1:2">
      <c r="A24546" s="102"/>
      <c r="B24546" s="102"/>
    </row>
    <row r="24547" spans="1:2">
      <c r="A24547" s="102"/>
      <c r="B24547" s="102"/>
    </row>
    <row r="24548" spans="1:2">
      <c r="A24548" s="102"/>
      <c r="B24548" s="102"/>
    </row>
    <row r="24549" spans="1:2">
      <c r="A24549" s="102"/>
      <c r="B24549" s="102"/>
    </row>
    <row r="24550" spans="1:2">
      <c r="A24550" s="102"/>
      <c r="B24550" s="102"/>
    </row>
    <row r="24551" spans="1:2">
      <c r="A24551" s="102"/>
      <c r="B24551" s="102"/>
    </row>
    <row r="24552" spans="1:2">
      <c r="A24552" s="102"/>
      <c r="B24552" s="102"/>
    </row>
    <row r="24553" spans="1:2">
      <c r="A24553" s="102"/>
      <c r="B24553" s="102"/>
    </row>
    <row r="24554" spans="1:2">
      <c r="A24554" s="102"/>
      <c r="B24554" s="102"/>
    </row>
    <row r="24555" spans="1:2">
      <c r="A24555" s="102"/>
      <c r="B24555" s="102"/>
    </row>
    <row r="24556" spans="1:2">
      <c r="A24556" s="102"/>
      <c r="B24556" s="102"/>
    </row>
    <row r="24557" spans="1:2">
      <c r="A24557" s="102"/>
      <c r="B24557" s="102"/>
    </row>
    <row r="24558" spans="1:2">
      <c r="A24558" s="102"/>
      <c r="B24558" s="102"/>
    </row>
    <row r="24559" spans="1:2">
      <c r="A24559" s="102"/>
      <c r="B24559" s="102"/>
    </row>
    <row r="24560" spans="1:2">
      <c r="A24560" s="102"/>
      <c r="B24560" s="102"/>
    </row>
    <row r="24561" spans="1:2">
      <c r="A24561" s="102"/>
      <c r="B24561" s="102"/>
    </row>
    <row r="24562" spans="1:2">
      <c r="A24562" s="102"/>
      <c r="B24562" s="102"/>
    </row>
    <row r="24563" spans="1:2">
      <c r="A24563" s="102"/>
      <c r="B24563" s="102"/>
    </row>
    <row r="24564" spans="1:2">
      <c r="A24564" s="102"/>
      <c r="B24564" s="102"/>
    </row>
    <row r="24565" spans="1:2">
      <c r="A24565" s="102"/>
      <c r="B24565" s="102"/>
    </row>
    <row r="24566" spans="1:2">
      <c r="A24566" s="102"/>
      <c r="B24566" s="102"/>
    </row>
    <row r="24567" spans="1:2">
      <c r="A24567" s="102"/>
      <c r="B24567" s="102"/>
    </row>
    <row r="24568" spans="1:2">
      <c r="A24568" s="102"/>
      <c r="B24568" s="102"/>
    </row>
    <row r="24569" spans="1:2">
      <c r="A24569" s="102"/>
      <c r="B24569" s="102"/>
    </row>
    <row r="24570" spans="1:2">
      <c r="A24570" s="102"/>
      <c r="B24570" s="102"/>
    </row>
    <row r="24571" spans="1:2">
      <c r="A24571" s="102"/>
      <c r="B24571" s="102"/>
    </row>
    <row r="24572" spans="1:2">
      <c r="A24572" s="102"/>
      <c r="B24572" s="102"/>
    </row>
    <row r="24573" spans="1:2">
      <c r="A24573" s="102"/>
      <c r="B24573" s="102"/>
    </row>
    <row r="24574" spans="1:2">
      <c r="A24574" s="102"/>
      <c r="B24574" s="102"/>
    </row>
    <row r="24575" spans="1:2">
      <c r="A24575" s="102"/>
      <c r="B24575" s="102"/>
    </row>
    <row r="24576" spans="1:2">
      <c r="A24576" s="102"/>
      <c r="B24576" s="102"/>
    </row>
    <row r="24577" spans="1:2">
      <c r="A24577" s="102"/>
      <c r="B24577" s="102"/>
    </row>
    <row r="24578" spans="1:2">
      <c r="A24578" s="102"/>
      <c r="B24578" s="102"/>
    </row>
    <row r="24579" spans="1:2">
      <c r="A24579" s="102"/>
      <c r="B24579" s="102"/>
    </row>
    <row r="24580" spans="1:2">
      <c r="A24580" s="102"/>
      <c r="B24580" s="102"/>
    </row>
    <row r="24581" spans="1:2">
      <c r="A24581" s="102"/>
      <c r="B24581" s="102"/>
    </row>
    <row r="24582" spans="1:2">
      <c r="A24582" s="102"/>
      <c r="B24582" s="102"/>
    </row>
    <row r="24583" spans="1:2">
      <c r="A24583" s="102"/>
      <c r="B24583" s="102"/>
    </row>
    <row r="24584" spans="1:2">
      <c r="A24584" s="102"/>
      <c r="B24584" s="102"/>
    </row>
    <row r="24585" spans="1:2">
      <c r="A24585" s="102"/>
      <c r="B24585" s="102"/>
    </row>
    <row r="24586" spans="1:2">
      <c r="A24586" s="102"/>
      <c r="B24586" s="102"/>
    </row>
    <row r="24587" spans="1:2">
      <c r="A24587" s="102"/>
      <c r="B24587" s="102"/>
    </row>
    <row r="24588" spans="1:2">
      <c r="A24588" s="102"/>
      <c r="B24588" s="102"/>
    </row>
    <row r="24589" spans="1:2">
      <c r="A24589" s="102"/>
      <c r="B24589" s="102"/>
    </row>
    <row r="24590" spans="1:2">
      <c r="A24590" s="102"/>
      <c r="B24590" s="102"/>
    </row>
    <row r="24591" spans="1:2">
      <c r="A24591" s="102"/>
      <c r="B24591" s="102"/>
    </row>
    <row r="24592" spans="1:2">
      <c r="A24592" s="102"/>
      <c r="B24592" s="102"/>
    </row>
    <row r="24593" spans="1:2">
      <c r="A24593" s="102"/>
      <c r="B24593" s="102"/>
    </row>
    <row r="24594" spans="1:2">
      <c r="A24594" s="102"/>
      <c r="B24594" s="102"/>
    </row>
    <row r="24595" spans="1:2">
      <c r="A24595" s="102"/>
      <c r="B24595" s="102"/>
    </row>
    <row r="24596" spans="1:2">
      <c r="A24596" s="102"/>
      <c r="B24596" s="102"/>
    </row>
    <row r="24597" spans="1:2">
      <c r="A24597" s="102"/>
      <c r="B24597" s="102"/>
    </row>
    <row r="24598" spans="1:2">
      <c r="A24598" s="102"/>
      <c r="B24598" s="102"/>
    </row>
    <row r="24599" spans="1:2">
      <c r="A24599" s="102"/>
      <c r="B24599" s="102"/>
    </row>
    <row r="24600" spans="1:2">
      <c r="A24600" s="102"/>
      <c r="B24600" s="102"/>
    </row>
    <row r="24601" spans="1:2">
      <c r="A24601" s="102"/>
      <c r="B24601" s="102"/>
    </row>
    <row r="24602" spans="1:2">
      <c r="A24602" s="102"/>
      <c r="B24602" s="102"/>
    </row>
    <row r="24603" spans="1:2">
      <c r="A24603" s="102"/>
      <c r="B24603" s="102"/>
    </row>
    <row r="24604" spans="1:2">
      <c r="A24604" s="102"/>
      <c r="B24604" s="102"/>
    </row>
    <row r="24605" spans="1:2">
      <c r="A24605" s="102"/>
      <c r="B24605" s="102"/>
    </row>
    <row r="24606" spans="1:2">
      <c r="A24606" s="102"/>
      <c r="B24606" s="102"/>
    </row>
    <row r="24607" spans="1:2">
      <c r="A24607" s="102"/>
      <c r="B24607" s="102"/>
    </row>
    <row r="24608" spans="1:2">
      <c r="A24608" s="102"/>
      <c r="B24608" s="102"/>
    </row>
    <row r="24609" spans="1:2">
      <c r="A24609" s="102"/>
      <c r="B24609" s="102"/>
    </row>
    <row r="24610" spans="1:2">
      <c r="A24610" s="102"/>
      <c r="B24610" s="102"/>
    </row>
    <row r="24611" spans="1:2">
      <c r="A24611" s="102"/>
      <c r="B24611" s="102"/>
    </row>
    <row r="24612" spans="1:2">
      <c r="A24612" s="102"/>
      <c r="B24612" s="102"/>
    </row>
    <row r="24613" spans="1:2">
      <c r="A24613" s="102"/>
      <c r="B24613" s="102"/>
    </row>
    <row r="24614" spans="1:2">
      <c r="A24614" s="102"/>
      <c r="B24614" s="102"/>
    </row>
    <row r="24615" spans="1:2">
      <c r="A24615" s="102"/>
      <c r="B24615" s="102"/>
    </row>
    <row r="24616" spans="1:2">
      <c r="A24616" s="102"/>
      <c r="B24616" s="102"/>
    </row>
    <row r="24617" spans="1:2">
      <c r="A24617" s="102"/>
      <c r="B24617" s="102"/>
    </row>
    <row r="24618" spans="1:2">
      <c r="A24618" s="102"/>
      <c r="B24618" s="102"/>
    </row>
    <row r="24619" spans="1:2">
      <c r="A24619" s="102"/>
      <c r="B24619" s="102"/>
    </row>
    <row r="24620" spans="1:2">
      <c r="A24620" s="102"/>
      <c r="B24620" s="102"/>
    </row>
    <row r="24621" spans="1:2">
      <c r="A24621" s="102"/>
      <c r="B24621" s="102"/>
    </row>
    <row r="24622" spans="1:2">
      <c r="A24622" s="102"/>
      <c r="B24622" s="102"/>
    </row>
    <row r="24623" spans="1:2">
      <c r="A24623" s="102"/>
      <c r="B24623" s="102"/>
    </row>
    <row r="24624" spans="1:2">
      <c r="A24624" s="102"/>
      <c r="B24624" s="102"/>
    </row>
    <row r="24625" spans="1:2">
      <c r="A24625" s="102"/>
      <c r="B24625" s="102"/>
    </row>
    <row r="24626" spans="1:2">
      <c r="A24626" s="102"/>
      <c r="B24626" s="102"/>
    </row>
    <row r="24627" spans="1:2">
      <c r="A24627" s="102"/>
      <c r="B24627" s="102"/>
    </row>
    <row r="24628" spans="1:2">
      <c r="A24628" s="102"/>
      <c r="B24628" s="102"/>
    </row>
    <row r="24629" spans="1:2">
      <c r="A24629" s="102"/>
      <c r="B24629" s="102"/>
    </row>
    <row r="24630" spans="1:2">
      <c r="A24630" s="102"/>
      <c r="B24630" s="102"/>
    </row>
    <row r="24631" spans="1:2">
      <c r="A24631" s="102"/>
      <c r="B24631" s="102"/>
    </row>
    <row r="24632" spans="1:2">
      <c r="A24632" s="102"/>
      <c r="B24632" s="102"/>
    </row>
    <row r="24633" spans="1:2">
      <c r="A24633" s="102"/>
      <c r="B24633" s="102"/>
    </row>
    <row r="24634" spans="1:2">
      <c r="A24634" s="102"/>
      <c r="B24634" s="102"/>
    </row>
    <row r="24635" spans="1:2">
      <c r="A24635" s="102"/>
      <c r="B24635" s="102"/>
    </row>
    <row r="24636" spans="1:2">
      <c r="A24636" s="102"/>
      <c r="B24636" s="102"/>
    </row>
    <row r="24637" spans="1:2">
      <c r="A24637" s="102"/>
      <c r="B24637" s="102"/>
    </row>
    <row r="24638" spans="1:2">
      <c r="A24638" s="102"/>
      <c r="B24638" s="102"/>
    </row>
    <row r="24639" spans="1:2">
      <c r="A24639" s="102"/>
      <c r="B24639" s="102"/>
    </row>
    <row r="24640" spans="1:2">
      <c r="A24640" s="102"/>
      <c r="B24640" s="102"/>
    </row>
    <row r="24641" spans="1:2">
      <c r="A24641" s="102"/>
      <c r="B24641" s="102"/>
    </row>
    <row r="24642" spans="1:2">
      <c r="A24642" s="102"/>
      <c r="B24642" s="102"/>
    </row>
    <row r="24643" spans="1:2">
      <c r="A24643" s="102"/>
      <c r="B24643" s="102"/>
    </row>
    <row r="24644" spans="1:2">
      <c r="A24644" s="102"/>
      <c r="B24644" s="102"/>
    </row>
    <row r="24645" spans="1:2">
      <c r="A24645" s="102"/>
      <c r="B24645" s="102"/>
    </row>
    <row r="24646" spans="1:2">
      <c r="A24646" s="102"/>
      <c r="B24646" s="102"/>
    </row>
    <row r="24647" spans="1:2">
      <c r="A24647" s="102"/>
      <c r="B24647" s="102"/>
    </row>
    <row r="24648" spans="1:2">
      <c r="A24648" s="102"/>
      <c r="B24648" s="102"/>
    </row>
    <row r="24649" spans="1:2">
      <c r="A24649" s="102"/>
      <c r="B24649" s="102"/>
    </row>
    <row r="24650" spans="1:2">
      <c r="A24650" s="102"/>
      <c r="B24650" s="102"/>
    </row>
    <row r="24651" spans="1:2">
      <c r="A24651" s="102"/>
      <c r="B24651" s="102"/>
    </row>
    <row r="24652" spans="1:2">
      <c r="A24652" s="102"/>
      <c r="B24652" s="102"/>
    </row>
    <row r="24653" spans="1:2">
      <c r="A24653" s="102"/>
      <c r="B24653" s="102"/>
    </row>
    <row r="24654" spans="1:2">
      <c r="A24654" s="102"/>
      <c r="B24654" s="102"/>
    </row>
    <row r="24655" spans="1:2">
      <c r="A24655" s="102"/>
      <c r="B24655" s="102"/>
    </row>
    <row r="24656" spans="1:2">
      <c r="A24656" s="102"/>
      <c r="B24656" s="102"/>
    </row>
    <row r="24657" spans="1:2">
      <c r="A24657" s="102"/>
      <c r="B24657" s="102"/>
    </row>
    <row r="24658" spans="1:2">
      <c r="A24658" s="102"/>
      <c r="B24658" s="102"/>
    </row>
    <row r="24659" spans="1:2">
      <c r="A24659" s="102"/>
      <c r="B24659" s="102"/>
    </row>
    <row r="24660" spans="1:2">
      <c r="A24660" s="102"/>
      <c r="B24660" s="102"/>
    </row>
    <row r="24661" spans="1:2">
      <c r="A24661" s="102"/>
      <c r="B24661" s="102"/>
    </row>
    <row r="24662" spans="1:2">
      <c r="A24662" s="102"/>
      <c r="B24662" s="102"/>
    </row>
    <row r="24663" spans="1:2">
      <c r="A24663" s="102"/>
      <c r="B24663" s="102"/>
    </row>
    <row r="24664" spans="1:2">
      <c r="A24664" s="102"/>
      <c r="B24664" s="102"/>
    </row>
    <row r="24665" spans="1:2">
      <c r="A24665" s="102"/>
      <c r="B24665" s="102"/>
    </row>
    <row r="24666" spans="1:2">
      <c r="A24666" s="102"/>
      <c r="B24666" s="102"/>
    </row>
    <row r="24667" spans="1:2">
      <c r="A24667" s="102"/>
      <c r="B24667" s="102"/>
    </row>
    <row r="24668" spans="1:2">
      <c r="A24668" s="102"/>
      <c r="B24668" s="102"/>
    </row>
    <row r="24669" spans="1:2">
      <c r="A24669" s="102"/>
      <c r="B24669" s="102"/>
    </row>
    <row r="24670" spans="1:2">
      <c r="A24670" s="102"/>
      <c r="B24670" s="102"/>
    </row>
    <row r="24671" spans="1:2">
      <c r="A24671" s="102"/>
      <c r="B24671" s="102"/>
    </row>
    <row r="24672" spans="1:2">
      <c r="A24672" s="102"/>
      <c r="B24672" s="102"/>
    </row>
    <row r="24673" spans="1:2">
      <c r="A24673" s="102"/>
      <c r="B24673" s="102"/>
    </row>
    <row r="24674" spans="1:2">
      <c r="A24674" s="102"/>
      <c r="B24674" s="102"/>
    </row>
    <row r="24675" spans="1:2">
      <c r="A24675" s="102"/>
      <c r="B24675" s="102"/>
    </row>
    <row r="24676" spans="1:2">
      <c r="A24676" s="102"/>
      <c r="B24676" s="102"/>
    </row>
    <row r="24677" spans="1:2">
      <c r="A24677" s="102"/>
      <c r="B24677" s="102"/>
    </row>
    <row r="24678" spans="1:2">
      <c r="A24678" s="102"/>
      <c r="B24678" s="102"/>
    </row>
    <row r="24679" spans="1:2">
      <c r="A24679" s="102"/>
      <c r="B24679" s="102"/>
    </row>
    <row r="24680" spans="1:2">
      <c r="A24680" s="102"/>
      <c r="B24680" s="102"/>
    </row>
    <row r="24681" spans="1:2">
      <c r="A24681" s="102"/>
      <c r="B24681" s="102"/>
    </row>
    <row r="24682" spans="1:2">
      <c r="A24682" s="102"/>
      <c r="B24682" s="102"/>
    </row>
    <row r="24683" spans="1:2">
      <c r="A24683" s="102"/>
      <c r="B24683" s="102"/>
    </row>
    <row r="24684" spans="1:2">
      <c r="A24684" s="102"/>
      <c r="B24684" s="102"/>
    </row>
    <row r="24685" spans="1:2">
      <c r="A24685" s="102"/>
      <c r="B24685" s="102"/>
    </row>
    <row r="24686" spans="1:2">
      <c r="A24686" s="102"/>
      <c r="B24686" s="102"/>
    </row>
    <row r="24687" spans="1:2">
      <c r="A24687" s="102"/>
      <c r="B24687" s="102"/>
    </row>
    <row r="24688" spans="1:2">
      <c r="A24688" s="102"/>
      <c r="B24688" s="102"/>
    </row>
    <row r="24689" spans="1:2">
      <c r="A24689" s="102"/>
      <c r="B24689" s="102"/>
    </row>
    <row r="24690" spans="1:2">
      <c r="A24690" s="102"/>
      <c r="B24690" s="102"/>
    </row>
    <row r="24691" spans="1:2">
      <c r="A24691" s="102"/>
      <c r="B24691" s="102"/>
    </row>
    <row r="24692" spans="1:2">
      <c r="A24692" s="102"/>
      <c r="B24692" s="102"/>
    </row>
    <row r="24693" spans="1:2">
      <c r="A24693" s="102"/>
      <c r="B24693" s="102"/>
    </row>
    <row r="24694" spans="1:2">
      <c r="A24694" s="102"/>
      <c r="B24694" s="102"/>
    </row>
    <row r="24695" spans="1:2">
      <c r="A24695" s="102"/>
      <c r="B24695" s="102"/>
    </row>
    <row r="24696" spans="1:2">
      <c r="A24696" s="102"/>
      <c r="B24696" s="102"/>
    </row>
    <row r="24697" spans="1:2">
      <c r="A24697" s="102"/>
      <c r="B24697" s="102"/>
    </row>
    <row r="24698" spans="1:2">
      <c r="A24698" s="102"/>
      <c r="B24698" s="102"/>
    </row>
    <row r="24699" spans="1:2">
      <c r="A24699" s="102"/>
      <c r="B24699" s="102"/>
    </row>
    <row r="24700" spans="1:2">
      <c r="A24700" s="102"/>
      <c r="B24700" s="102"/>
    </row>
    <row r="24701" spans="1:2">
      <c r="A24701" s="102"/>
      <c r="B24701" s="102"/>
    </row>
    <row r="24702" spans="1:2">
      <c r="A24702" s="102"/>
      <c r="B24702" s="102"/>
    </row>
    <row r="24703" spans="1:2">
      <c r="A24703" s="102"/>
      <c r="B24703" s="102"/>
    </row>
    <row r="24704" spans="1:2">
      <c r="A24704" s="102"/>
      <c r="B24704" s="102"/>
    </row>
    <row r="24705" spans="1:2">
      <c r="A24705" s="102"/>
      <c r="B24705" s="102"/>
    </row>
    <row r="24706" spans="1:2">
      <c r="A24706" s="102"/>
      <c r="B24706" s="102"/>
    </row>
    <row r="24707" spans="1:2">
      <c r="A24707" s="102"/>
      <c r="B24707" s="102"/>
    </row>
    <row r="24708" spans="1:2">
      <c r="A24708" s="102"/>
      <c r="B24708" s="102"/>
    </row>
    <row r="24709" spans="1:2">
      <c r="A24709" s="102"/>
      <c r="B24709" s="102"/>
    </row>
    <row r="24710" spans="1:2">
      <c r="A24710" s="102"/>
      <c r="B24710" s="102"/>
    </row>
    <row r="24711" spans="1:2">
      <c r="A24711" s="102"/>
      <c r="B24711" s="102"/>
    </row>
    <row r="24712" spans="1:2">
      <c r="A24712" s="102"/>
      <c r="B24712" s="102"/>
    </row>
    <row r="24713" spans="1:2">
      <c r="A24713" s="102"/>
      <c r="B24713" s="102"/>
    </row>
    <row r="24714" spans="1:2">
      <c r="A24714" s="102"/>
      <c r="B24714" s="102"/>
    </row>
    <row r="24715" spans="1:2">
      <c r="A24715" s="102"/>
      <c r="B24715" s="102"/>
    </row>
    <row r="24716" spans="1:2">
      <c r="A24716" s="102"/>
      <c r="B24716" s="102"/>
    </row>
    <row r="24717" spans="1:2">
      <c r="A24717" s="102"/>
      <c r="B24717" s="102"/>
    </row>
    <row r="24718" spans="1:2">
      <c r="A24718" s="102"/>
      <c r="B24718" s="102"/>
    </row>
    <row r="24719" spans="1:2">
      <c r="A24719" s="102"/>
      <c r="B24719" s="102"/>
    </row>
    <row r="24720" spans="1:2">
      <c r="A24720" s="102"/>
      <c r="B24720" s="102"/>
    </row>
    <row r="24721" spans="1:2">
      <c r="A24721" s="102"/>
      <c r="B24721" s="102"/>
    </row>
    <row r="24722" spans="1:2">
      <c r="A24722" s="102"/>
      <c r="B24722" s="102"/>
    </row>
    <row r="24723" spans="1:2">
      <c r="A24723" s="102"/>
      <c r="B24723" s="102"/>
    </row>
    <row r="24724" spans="1:2">
      <c r="A24724" s="102"/>
      <c r="B24724" s="102"/>
    </row>
    <row r="24725" spans="1:2">
      <c r="A24725" s="102"/>
      <c r="B24725" s="102"/>
    </row>
    <row r="24726" spans="1:2">
      <c r="A24726" s="102"/>
      <c r="B24726" s="102"/>
    </row>
    <row r="24727" spans="1:2">
      <c r="A24727" s="102"/>
      <c r="B24727" s="102"/>
    </row>
    <row r="24728" spans="1:2">
      <c r="A24728" s="102"/>
      <c r="B24728" s="102"/>
    </row>
    <row r="24729" spans="1:2">
      <c r="A24729" s="102"/>
      <c r="B24729" s="102"/>
    </row>
    <row r="24730" spans="1:2">
      <c r="A24730" s="102"/>
      <c r="B24730" s="102"/>
    </row>
    <row r="24731" spans="1:2">
      <c r="A24731" s="102"/>
      <c r="B24731" s="102"/>
    </row>
    <row r="24732" spans="1:2">
      <c r="A24732" s="102"/>
      <c r="B24732" s="102"/>
    </row>
    <row r="24733" spans="1:2">
      <c r="A24733" s="102"/>
      <c r="B24733" s="102"/>
    </row>
    <row r="24734" spans="1:2">
      <c r="A24734" s="102"/>
      <c r="B24734" s="102"/>
    </row>
    <row r="24735" spans="1:2">
      <c r="A24735" s="102"/>
      <c r="B24735" s="102"/>
    </row>
    <row r="24736" spans="1:2">
      <c r="A24736" s="102"/>
      <c r="B24736" s="102"/>
    </row>
    <row r="24737" spans="1:2">
      <c r="A24737" s="102"/>
      <c r="B24737" s="102"/>
    </row>
    <row r="24738" spans="1:2">
      <c r="A24738" s="102"/>
      <c r="B24738" s="102"/>
    </row>
    <row r="24739" spans="1:2">
      <c r="A24739" s="102"/>
      <c r="B24739" s="102"/>
    </row>
    <row r="24740" spans="1:2">
      <c r="A24740" s="102"/>
      <c r="B24740" s="102"/>
    </row>
    <row r="24741" spans="1:2">
      <c r="A24741" s="102"/>
      <c r="B24741" s="102"/>
    </row>
    <row r="24742" spans="1:2">
      <c r="A24742" s="102"/>
      <c r="B24742" s="102"/>
    </row>
    <row r="24743" spans="1:2">
      <c r="A24743" s="102"/>
      <c r="B24743" s="102"/>
    </row>
    <row r="24744" spans="1:2">
      <c r="A24744" s="102"/>
      <c r="B24744" s="102"/>
    </row>
    <row r="24745" spans="1:2">
      <c r="A24745" s="102"/>
      <c r="B24745" s="102"/>
    </row>
    <row r="24746" spans="1:2">
      <c r="A24746" s="102"/>
      <c r="B24746" s="102"/>
    </row>
    <row r="24747" spans="1:2">
      <c r="A24747" s="102"/>
      <c r="B24747" s="102"/>
    </row>
    <row r="24748" spans="1:2">
      <c r="A24748" s="102"/>
      <c r="B24748" s="102"/>
    </row>
    <row r="24749" spans="1:2">
      <c r="A24749" s="102"/>
      <c r="B24749" s="102"/>
    </row>
    <row r="24750" spans="1:2">
      <c r="A24750" s="102"/>
      <c r="B24750" s="102"/>
    </row>
    <row r="24751" spans="1:2">
      <c r="A24751" s="102"/>
      <c r="B24751" s="102"/>
    </row>
    <row r="24752" spans="1:2">
      <c r="A24752" s="102"/>
      <c r="B24752" s="102"/>
    </row>
    <row r="24753" spans="1:2">
      <c r="A24753" s="102"/>
      <c r="B24753" s="102"/>
    </row>
    <row r="24754" spans="1:2">
      <c r="A24754" s="102"/>
      <c r="B24754" s="102"/>
    </row>
    <row r="24755" spans="1:2">
      <c r="A24755" s="102"/>
      <c r="B24755" s="102"/>
    </row>
    <row r="24756" spans="1:2">
      <c r="A24756" s="102"/>
      <c r="B24756" s="102"/>
    </row>
    <row r="24757" spans="1:2">
      <c r="A24757" s="102"/>
      <c r="B24757" s="102"/>
    </row>
    <row r="24758" spans="1:2">
      <c r="A24758" s="102"/>
      <c r="B24758" s="102"/>
    </row>
    <row r="24759" spans="1:2">
      <c r="A24759" s="102"/>
      <c r="B24759" s="102"/>
    </row>
    <row r="24760" spans="1:2">
      <c r="A24760" s="102"/>
      <c r="B24760" s="102"/>
    </row>
    <row r="24761" spans="1:2">
      <c r="A24761" s="102"/>
      <c r="B24761" s="102"/>
    </row>
    <row r="24762" spans="1:2">
      <c r="A24762" s="102"/>
      <c r="B24762" s="102"/>
    </row>
    <row r="24763" spans="1:2">
      <c r="A24763" s="102"/>
      <c r="B24763" s="102"/>
    </row>
    <row r="24764" spans="1:2">
      <c r="A24764" s="102"/>
      <c r="B24764" s="102"/>
    </row>
    <row r="24765" spans="1:2">
      <c r="A24765" s="102"/>
      <c r="B24765" s="102"/>
    </row>
    <row r="24766" spans="1:2">
      <c r="A24766" s="102"/>
      <c r="B24766" s="102"/>
    </row>
    <row r="24767" spans="1:2">
      <c r="A24767" s="102"/>
      <c r="B24767" s="102"/>
    </row>
    <row r="24768" spans="1:2">
      <c r="A24768" s="102"/>
      <c r="B24768" s="102"/>
    </row>
    <row r="24769" spans="1:2">
      <c r="A24769" s="102"/>
      <c r="B24769" s="102"/>
    </row>
    <row r="24770" spans="1:2">
      <c r="A24770" s="102"/>
      <c r="B24770" s="102"/>
    </row>
    <row r="24771" spans="1:2">
      <c r="A24771" s="102"/>
      <c r="B24771" s="102"/>
    </row>
    <row r="24772" spans="1:2">
      <c r="A24772" s="102"/>
      <c r="B24772" s="102"/>
    </row>
    <row r="24773" spans="1:2">
      <c r="A24773" s="102"/>
      <c r="B24773" s="102"/>
    </row>
    <row r="24774" spans="1:2">
      <c r="A24774" s="102"/>
      <c r="B24774" s="102"/>
    </row>
    <row r="24775" spans="1:2">
      <c r="A24775" s="102"/>
      <c r="B24775" s="102"/>
    </row>
    <row r="24776" spans="1:2">
      <c r="A24776" s="102"/>
      <c r="B24776" s="102"/>
    </row>
    <row r="24777" spans="1:2">
      <c r="A24777" s="102"/>
      <c r="B24777" s="102"/>
    </row>
    <row r="24778" spans="1:2">
      <c r="A24778" s="102"/>
      <c r="B24778" s="102"/>
    </row>
    <row r="24779" spans="1:2">
      <c r="A24779" s="102"/>
      <c r="B24779" s="102"/>
    </row>
    <row r="24780" spans="1:2">
      <c r="A24780" s="102"/>
      <c r="B24780" s="102"/>
    </row>
    <row r="24781" spans="1:2">
      <c r="A24781" s="102"/>
      <c r="B24781" s="102"/>
    </row>
    <row r="24782" spans="1:2">
      <c r="A24782" s="102"/>
      <c r="B24782" s="102"/>
    </row>
    <row r="24783" spans="1:2">
      <c r="A24783" s="102"/>
      <c r="B24783" s="102"/>
    </row>
    <row r="24784" spans="1:2">
      <c r="A24784" s="102"/>
      <c r="B24784" s="102"/>
    </row>
    <row r="24785" spans="1:2">
      <c r="A24785" s="102"/>
      <c r="B24785" s="102"/>
    </row>
    <row r="24786" spans="1:2">
      <c r="A24786" s="102"/>
      <c r="B24786" s="102"/>
    </row>
    <row r="24787" spans="1:2">
      <c r="A24787" s="102"/>
      <c r="B24787" s="102"/>
    </row>
    <row r="24788" spans="1:2">
      <c r="A24788" s="102"/>
      <c r="B24788" s="102"/>
    </row>
    <row r="24789" spans="1:2">
      <c r="A24789" s="102"/>
      <c r="B24789" s="102"/>
    </row>
    <row r="24790" spans="1:2">
      <c r="A24790" s="102"/>
      <c r="B24790" s="102"/>
    </row>
    <row r="24791" spans="1:2">
      <c r="A24791" s="102"/>
      <c r="B24791" s="102"/>
    </row>
    <row r="24792" spans="1:2">
      <c r="A24792" s="102"/>
      <c r="B24792" s="102"/>
    </row>
    <row r="24793" spans="1:2">
      <c r="A24793" s="102"/>
      <c r="B24793" s="102"/>
    </row>
    <row r="24794" spans="1:2">
      <c r="A24794" s="102"/>
      <c r="B24794" s="102"/>
    </row>
    <row r="24795" spans="1:2">
      <c r="A24795" s="102"/>
      <c r="B24795" s="102"/>
    </row>
    <row r="24796" spans="1:2">
      <c r="A24796" s="102"/>
      <c r="B24796" s="102"/>
    </row>
    <row r="24797" spans="1:2">
      <c r="A24797" s="102"/>
      <c r="B24797" s="102"/>
    </row>
    <row r="24798" spans="1:2">
      <c r="A24798" s="102"/>
      <c r="B24798" s="102"/>
    </row>
    <row r="24799" spans="1:2">
      <c r="A24799" s="102"/>
      <c r="B24799" s="102"/>
    </row>
    <row r="24800" spans="1:2">
      <c r="A24800" s="102"/>
      <c r="B24800" s="102"/>
    </row>
    <row r="24801" spans="1:2">
      <c r="A24801" s="102"/>
      <c r="B24801" s="102"/>
    </row>
    <row r="24802" spans="1:2">
      <c r="A24802" s="102"/>
      <c r="B24802" s="102"/>
    </row>
    <row r="24803" spans="1:2">
      <c r="A24803" s="102"/>
      <c r="B24803" s="102"/>
    </row>
    <row r="24804" spans="1:2">
      <c r="A24804" s="102"/>
      <c r="B24804" s="102"/>
    </row>
    <row r="24805" spans="1:2">
      <c r="A24805" s="102"/>
      <c r="B24805" s="102"/>
    </row>
    <row r="24806" spans="1:2">
      <c r="A24806" s="102"/>
      <c r="B24806" s="102"/>
    </row>
    <row r="24807" spans="1:2">
      <c r="A24807" s="102"/>
      <c r="B24807" s="102"/>
    </row>
    <row r="24808" spans="1:2">
      <c r="A24808" s="102"/>
      <c r="B24808" s="102"/>
    </row>
    <row r="24809" spans="1:2">
      <c r="A24809" s="102"/>
      <c r="B24809" s="102"/>
    </row>
    <row r="24810" spans="1:2">
      <c r="A24810" s="102"/>
      <c r="B24810" s="102"/>
    </row>
    <row r="24811" spans="1:2">
      <c r="A24811" s="102"/>
      <c r="B24811" s="102"/>
    </row>
    <row r="24812" spans="1:2">
      <c r="A24812" s="102"/>
      <c r="B24812" s="102"/>
    </row>
    <row r="24813" spans="1:2">
      <c r="A24813" s="102"/>
      <c r="B24813" s="102"/>
    </row>
    <row r="24814" spans="1:2">
      <c r="A24814" s="102"/>
      <c r="B24814" s="102"/>
    </row>
    <row r="24815" spans="1:2">
      <c r="A24815" s="102"/>
      <c r="B24815" s="102"/>
    </row>
    <row r="24816" spans="1:2">
      <c r="A24816" s="102"/>
      <c r="B24816" s="102"/>
    </row>
    <row r="24817" spans="1:2">
      <c r="A24817" s="102"/>
      <c r="B24817" s="102"/>
    </row>
    <row r="24818" spans="1:2">
      <c r="A24818" s="102"/>
      <c r="B24818" s="102"/>
    </row>
    <row r="24819" spans="1:2">
      <c r="A24819" s="102"/>
      <c r="B24819" s="102"/>
    </row>
    <row r="24820" spans="1:2">
      <c r="A24820" s="102"/>
      <c r="B24820" s="102"/>
    </row>
    <row r="24821" spans="1:2">
      <c r="A24821" s="102"/>
      <c r="B24821" s="102"/>
    </row>
    <row r="24822" spans="1:2">
      <c r="A24822" s="102"/>
      <c r="B24822" s="102"/>
    </row>
    <row r="24823" spans="1:2">
      <c r="A24823" s="102"/>
      <c r="B24823" s="102"/>
    </row>
    <row r="24824" spans="1:2">
      <c r="A24824" s="102"/>
      <c r="B24824" s="102"/>
    </row>
    <row r="24825" spans="1:2">
      <c r="A24825" s="102"/>
      <c r="B24825" s="102"/>
    </row>
    <row r="24826" spans="1:2">
      <c r="A24826" s="102"/>
      <c r="B24826" s="102"/>
    </row>
    <row r="24827" spans="1:2">
      <c r="A24827" s="102"/>
      <c r="B24827" s="102"/>
    </row>
    <row r="24828" spans="1:2">
      <c r="A24828" s="102"/>
      <c r="B24828" s="102"/>
    </row>
    <row r="24829" spans="1:2">
      <c r="A24829" s="102"/>
      <c r="B24829" s="102"/>
    </row>
    <row r="24830" spans="1:2">
      <c r="A24830" s="102"/>
      <c r="B24830" s="102"/>
    </row>
    <row r="24831" spans="1:2">
      <c r="A24831" s="102"/>
      <c r="B24831" s="102"/>
    </row>
    <row r="24832" spans="1:2">
      <c r="A24832" s="102"/>
      <c r="B24832" s="102"/>
    </row>
    <row r="24833" spans="1:2">
      <c r="A24833" s="102"/>
      <c r="B24833" s="102"/>
    </row>
    <row r="24834" spans="1:2">
      <c r="A24834" s="102"/>
      <c r="B24834" s="102"/>
    </row>
    <row r="24835" spans="1:2">
      <c r="A24835" s="102"/>
      <c r="B24835" s="102"/>
    </row>
    <row r="24836" spans="1:2">
      <c r="A24836" s="102"/>
      <c r="B24836" s="102"/>
    </row>
    <row r="24837" spans="1:2">
      <c r="A24837" s="102"/>
      <c r="B24837" s="102"/>
    </row>
    <row r="24838" spans="1:2">
      <c r="A24838" s="102"/>
      <c r="B24838" s="102"/>
    </row>
    <row r="24839" spans="1:2">
      <c r="A24839" s="102"/>
      <c r="B24839" s="102"/>
    </row>
    <row r="24840" spans="1:2">
      <c r="A24840" s="102"/>
      <c r="B24840" s="102"/>
    </row>
    <row r="24841" spans="1:2">
      <c r="A24841" s="102"/>
      <c r="B24841" s="102"/>
    </row>
    <row r="24842" spans="1:2">
      <c r="A24842" s="102"/>
      <c r="B24842" s="102"/>
    </row>
    <row r="24843" spans="1:2">
      <c r="A24843" s="102"/>
      <c r="B24843" s="102"/>
    </row>
    <row r="24844" spans="1:2">
      <c r="A24844" s="102"/>
      <c r="B24844" s="102"/>
    </row>
    <row r="24845" spans="1:2">
      <c r="A24845" s="102"/>
      <c r="B24845" s="102"/>
    </row>
    <row r="24846" spans="1:2">
      <c r="A24846" s="102"/>
      <c r="B24846" s="102"/>
    </row>
    <row r="24847" spans="1:2">
      <c r="A24847" s="102"/>
      <c r="B24847" s="102"/>
    </row>
    <row r="24848" spans="1:2">
      <c r="A24848" s="102"/>
      <c r="B24848" s="102"/>
    </row>
    <row r="24849" spans="1:2">
      <c r="A24849" s="102"/>
      <c r="B24849" s="102"/>
    </row>
    <row r="24850" spans="1:2">
      <c r="A24850" s="102"/>
      <c r="B24850" s="102"/>
    </row>
    <row r="24851" spans="1:2">
      <c r="A24851" s="102"/>
      <c r="B24851" s="102"/>
    </row>
    <row r="24852" spans="1:2">
      <c r="A24852" s="102"/>
      <c r="B24852" s="102"/>
    </row>
    <row r="24853" spans="1:2">
      <c r="A24853" s="102"/>
      <c r="B24853" s="102"/>
    </row>
    <row r="24854" spans="1:2">
      <c r="A24854" s="102"/>
      <c r="B24854" s="102"/>
    </row>
    <row r="24855" spans="1:2">
      <c r="A24855" s="102"/>
      <c r="B24855" s="102"/>
    </row>
    <row r="24856" spans="1:2">
      <c r="A24856" s="102"/>
      <c r="B24856" s="102"/>
    </row>
    <row r="24857" spans="1:2">
      <c r="A24857" s="102"/>
      <c r="B24857" s="102"/>
    </row>
    <row r="24858" spans="1:2">
      <c r="A24858" s="102"/>
      <c r="B24858" s="102"/>
    </row>
    <row r="24859" spans="1:2">
      <c r="A24859" s="102"/>
      <c r="B24859" s="102"/>
    </row>
    <row r="24860" spans="1:2">
      <c r="A24860" s="102"/>
      <c r="B24860" s="102"/>
    </row>
    <row r="24861" spans="1:2">
      <c r="A24861" s="102"/>
      <c r="B24861" s="102"/>
    </row>
    <row r="24862" spans="1:2">
      <c r="A24862" s="102"/>
      <c r="B24862" s="102"/>
    </row>
    <row r="24863" spans="1:2">
      <c r="A24863" s="102"/>
      <c r="B24863" s="102"/>
    </row>
    <row r="24864" spans="1:2">
      <c r="A24864" s="102"/>
      <c r="B24864" s="102"/>
    </row>
    <row r="24865" spans="1:2">
      <c r="A24865" s="102"/>
      <c r="B24865" s="102"/>
    </row>
    <row r="24866" spans="1:2">
      <c r="A24866" s="102"/>
      <c r="B24866" s="102"/>
    </row>
    <row r="24867" spans="1:2">
      <c r="A24867" s="102"/>
      <c r="B24867" s="102"/>
    </row>
    <row r="24868" spans="1:2">
      <c r="A24868" s="102"/>
      <c r="B24868" s="102"/>
    </row>
    <row r="24869" spans="1:2">
      <c r="A24869" s="102"/>
      <c r="B24869" s="102"/>
    </row>
    <row r="24870" spans="1:2">
      <c r="A24870" s="102"/>
      <c r="B24870" s="102"/>
    </row>
    <row r="24871" spans="1:2">
      <c r="A24871" s="102"/>
      <c r="B24871" s="102"/>
    </row>
    <row r="24872" spans="1:2">
      <c r="A24872" s="102"/>
      <c r="B24872" s="102"/>
    </row>
    <row r="24873" spans="1:2">
      <c r="A24873" s="102"/>
      <c r="B24873" s="102"/>
    </row>
    <row r="24874" spans="1:2">
      <c r="A24874" s="102"/>
      <c r="B24874" s="102"/>
    </row>
    <row r="24875" spans="1:2">
      <c r="A24875" s="102"/>
      <c r="B24875" s="102"/>
    </row>
    <row r="24876" spans="1:2">
      <c r="A24876" s="102"/>
      <c r="B24876" s="102"/>
    </row>
    <row r="24877" spans="1:2">
      <c r="A24877" s="102"/>
      <c r="B24877" s="102"/>
    </row>
    <row r="24878" spans="1:2">
      <c r="A24878" s="102"/>
      <c r="B24878" s="102"/>
    </row>
    <row r="24879" spans="1:2">
      <c r="A24879" s="102"/>
      <c r="B24879" s="102"/>
    </row>
    <row r="24880" spans="1:2">
      <c r="A24880" s="102"/>
      <c r="B24880" s="102"/>
    </row>
    <row r="24881" spans="1:2">
      <c r="A24881" s="102"/>
      <c r="B24881" s="102"/>
    </row>
    <row r="24882" spans="1:2">
      <c r="A24882" s="102"/>
      <c r="B24882" s="102"/>
    </row>
    <row r="24883" spans="1:2">
      <c r="A24883" s="102"/>
      <c r="B24883" s="102"/>
    </row>
    <row r="24884" spans="1:2">
      <c r="A24884" s="102"/>
      <c r="B24884" s="102"/>
    </row>
    <row r="24885" spans="1:2">
      <c r="A24885" s="102"/>
      <c r="B24885" s="102"/>
    </row>
    <row r="24886" spans="1:2">
      <c r="A24886" s="102"/>
      <c r="B24886" s="102"/>
    </row>
    <row r="24887" spans="1:2">
      <c r="A24887" s="102"/>
      <c r="B24887" s="102"/>
    </row>
    <row r="24888" spans="1:2">
      <c r="A24888" s="102"/>
      <c r="B24888" s="102"/>
    </row>
    <row r="24889" spans="1:2">
      <c r="A24889" s="102"/>
      <c r="B24889" s="102"/>
    </row>
    <row r="24890" spans="1:2">
      <c r="A24890" s="102"/>
      <c r="B24890" s="102"/>
    </row>
    <row r="24891" spans="1:2">
      <c r="A24891" s="102"/>
      <c r="B24891" s="102"/>
    </row>
    <row r="24892" spans="1:2">
      <c r="A24892" s="102"/>
      <c r="B24892" s="102"/>
    </row>
    <row r="24893" spans="1:2">
      <c r="A24893" s="102"/>
      <c r="B24893" s="102"/>
    </row>
    <row r="24894" spans="1:2">
      <c r="A24894" s="102"/>
      <c r="B24894" s="102"/>
    </row>
    <row r="24895" spans="1:2">
      <c r="A24895" s="102"/>
      <c r="B24895" s="102"/>
    </row>
    <row r="24896" spans="1:2">
      <c r="A24896" s="102"/>
      <c r="B24896" s="102"/>
    </row>
    <row r="24897" spans="1:2">
      <c r="A24897" s="102"/>
      <c r="B24897" s="102"/>
    </row>
    <row r="24898" spans="1:2">
      <c r="A24898" s="102"/>
      <c r="B24898" s="102"/>
    </row>
    <row r="24899" spans="1:2">
      <c r="A24899" s="102"/>
      <c r="B24899" s="102"/>
    </row>
    <row r="24900" spans="1:2">
      <c r="A24900" s="102"/>
      <c r="B24900" s="102"/>
    </row>
    <row r="24901" spans="1:2">
      <c r="A24901" s="102"/>
      <c r="B24901" s="102"/>
    </row>
    <row r="24902" spans="1:2">
      <c r="A24902" s="102"/>
      <c r="B24902" s="102"/>
    </row>
    <row r="24903" spans="1:2">
      <c r="A24903" s="102"/>
      <c r="B24903" s="102"/>
    </row>
    <row r="24904" spans="1:2">
      <c r="A24904" s="102"/>
      <c r="B24904" s="102"/>
    </row>
    <row r="24905" spans="1:2">
      <c r="A24905" s="102"/>
      <c r="B24905" s="102"/>
    </row>
    <row r="24906" spans="1:2">
      <c r="A24906" s="102"/>
      <c r="B24906" s="102"/>
    </row>
    <row r="24907" spans="1:2">
      <c r="A24907" s="102"/>
      <c r="B24907" s="102"/>
    </row>
    <row r="24908" spans="1:2">
      <c r="A24908" s="102"/>
      <c r="B24908" s="102"/>
    </row>
    <row r="24909" spans="1:2">
      <c r="A24909" s="102"/>
      <c r="B24909" s="102"/>
    </row>
    <row r="24910" spans="1:2">
      <c r="A24910" s="102"/>
      <c r="B24910" s="102"/>
    </row>
    <row r="24911" spans="1:2">
      <c r="A24911" s="102"/>
      <c r="B24911" s="102"/>
    </row>
    <row r="24912" spans="1:2">
      <c r="A24912" s="102"/>
      <c r="B24912" s="102"/>
    </row>
    <row r="24913" spans="1:2">
      <c r="A24913" s="102"/>
      <c r="B24913" s="102"/>
    </row>
    <row r="24914" spans="1:2">
      <c r="A24914" s="102"/>
      <c r="B24914" s="102"/>
    </row>
    <row r="24915" spans="1:2">
      <c r="A24915" s="102"/>
      <c r="B24915" s="102"/>
    </row>
    <row r="24916" spans="1:2">
      <c r="A24916" s="102"/>
      <c r="B24916" s="102"/>
    </row>
    <row r="24917" spans="1:2">
      <c r="A24917" s="102"/>
      <c r="B24917" s="102"/>
    </row>
    <row r="24918" spans="1:2">
      <c r="A24918" s="102"/>
      <c r="B24918" s="102"/>
    </row>
    <row r="24919" spans="1:2">
      <c r="A24919" s="102"/>
      <c r="B24919" s="102"/>
    </row>
    <row r="24920" spans="1:2">
      <c r="A24920" s="102"/>
      <c r="B24920" s="102"/>
    </row>
    <row r="24921" spans="1:2">
      <c r="A24921" s="102"/>
      <c r="B24921" s="102"/>
    </row>
    <row r="24922" spans="1:2">
      <c r="A24922" s="102"/>
      <c r="B24922" s="102"/>
    </row>
    <row r="24923" spans="1:2">
      <c r="A24923" s="102"/>
      <c r="B24923" s="102"/>
    </row>
    <row r="24924" spans="1:2">
      <c r="A24924" s="102"/>
      <c r="B24924" s="102"/>
    </row>
    <row r="24925" spans="1:2">
      <c r="A24925" s="102"/>
      <c r="B24925" s="102"/>
    </row>
    <row r="24926" spans="1:2">
      <c r="A24926" s="102"/>
      <c r="B24926" s="102"/>
    </row>
    <row r="24927" spans="1:2">
      <c r="A24927" s="102"/>
      <c r="B24927" s="102"/>
    </row>
    <row r="24928" spans="1:2">
      <c r="A24928" s="102"/>
      <c r="B24928" s="102"/>
    </row>
    <row r="24929" spans="1:2">
      <c r="A24929" s="102"/>
      <c r="B24929" s="102"/>
    </row>
    <row r="24930" spans="1:2">
      <c r="A24930" s="102"/>
      <c r="B24930" s="102"/>
    </row>
    <row r="24931" spans="1:2">
      <c r="A24931" s="102"/>
      <c r="B24931" s="102"/>
    </row>
    <row r="24932" spans="1:2">
      <c r="A24932" s="102"/>
      <c r="B24932" s="102"/>
    </row>
    <row r="24933" spans="1:2">
      <c r="A24933" s="102"/>
      <c r="B24933" s="102"/>
    </row>
    <row r="24934" spans="1:2">
      <c r="A24934" s="102"/>
      <c r="B24934" s="102"/>
    </row>
    <row r="24935" spans="1:2">
      <c r="A24935" s="102"/>
      <c r="B24935" s="102"/>
    </row>
    <row r="24936" spans="1:2">
      <c r="A24936" s="102"/>
      <c r="B24936" s="102"/>
    </row>
    <row r="24937" spans="1:2">
      <c r="A24937" s="102"/>
      <c r="B24937" s="102"/>
    </row>
    <row r="24938" spans="1:2">
      <c r="A24938" s="102"/>
      <c r="B24938" s="102"/>
    </row>
    <row r="24939" spans="1:2">
      <c r="A24939" s="102"/>
      <c r="B24939" s="102"/>
    </row>
    <row r="24940" spans="1:2">
      <c r="A24940" s="102"/>
      <c r="B24940" s="102"/>
    </row>
    <row r="24941" spans="1:2">
      <c r="A24941" s="102"/>
      <c r="B24941" s="102"/>
    </row>
    <row r="24942" spans="1:2">
      <c r="A24942" s="102"/>
      <c r="B24942" s="102"/>
    </row>
    <row r="24943" spans="1:2">
      <c r="A24943" s="102"/>
      <c r="B24943" s="102"/>
    </row>
    <row r="24944" spans="1:2">
      <c r="A24944" s="102"/>
      <c r="B24944" s="102"/>
    </row>
    <row r="24945" spans="1:2">
      <c r="A24945" s="102"/>
      <c r="B24945" s="102"/>
    </row>
    <row r="24946" spans="1:2">
      <c r="A24946" s="102"/>
      <c r="B24946" s="102"/>
    </row>
    <row r="24947" spans="1:2">
      <c r="A24947" s="102"/>
      <c r="B24947" s="102"/>
    </row>
    <row r="24948" spans="1:2">
      <c r="A24948" s="102"/>
      <c r="B24948" s="102"/>
    </row>
    <row r="24949" spans="1:2">
      <c r="A24949" s="102"/>
      <c r="B24949" s="102"/>
    </row>
    <row r="24950" spans="1:2">
      <c r="A24950" s="102"/>
      <c r="B24950" s="102"/>
    </row>
    <row r="24951" spans="1:2">
      <c r="A24951" s="102"/>
      <c r="B24951" s="102"/>
    </row>
    <row r="24952" spans="1:2">
      <c r="A24952" s="102"/>
      <c r="B24952" s="102"/>
    </row>
    <row r="24953" spans="1:2">
      <c r="A24953" s="102"/>
      <c r="B24953" s="102"/>
    </row>
    <row r="24954" spans="1:2">
      <c r="A24954" s="102"/>
      <c r="B24954" s="102"/>
    </row>
    <row r="24955" spans="1:2">
      <c r="A24955" s="102"/>
      <c r="B24955" s="102"/>
    </row>
    <row r="24956" spans="1:2">
      <c r="A24956" s="102"/>
      <c r="B24956" s="102"/>
    </row>
    <row r="24957" spans="1:2">
      <c r="A24957" s="102"/>
      <c r="B24957" s="102"/>
    </row>
    <row r="24958" spans="1:2">
      <c r="A24958" s="102"/>
      <c r="B24958" s="102"/>
    </row>
    <row r="24959" spans="1:2">
      <c r="A24959" s="102"/>
      <c r="B24959" s="102"/>
    </row>
    <row r="24960" spans="1:2">
      <c r="A24960" s="102"/>
      <c r="B24960" s="102"/>
    </row>
    <row r="24961" spans="1:2">
      <c r="A24961" s="102"/>
      <c r="B24961" s="102"/>
    </row>
    <row r="24962" spans="1:2">
      <c r="A24962" s="102"/>
      <c r="B24962" s="102"/>
    </row>
    <row r="24963" spans="1:2">
      <c r="A24963" s="102"/>
      <c r="B24963" s="102"/>
    </row>
    <row r="24964" spans="1:2">
      <c r="A24964" s="102"/>
      <c r="B24964" s="102"/>
    </row>
    <row r="24965" spans="1:2">
      <c r="A24965" s="102"/>
      <c r="B24965" s="102"/>
    </row>
    <row r="24966" spans="1:2">
      <c r="A24966" s="102"/>
      <c r="B24966" s="102"/>
    </row>
    <row r="24967" spans="1:2">
      <c r="A24967" s="102"/>
      <c r="B24967" s="102"/>
    </row>
    <row r="24968" spans="1:2">
      <c r="A24968" s="102"/>
      <c r="B24968" s="102"/>
    </row>
    <row r="24969" spans="1:2">
      <c r="A24969" s="102"/>
      <c r="B24969" s="102"/>
    </row>
    <row r="24970" spans="1:2">
      <c r="A24970" s="102"/>
      <c r="B24970" s="102"/>
    </row>
    <row r="24971" spans="1:2">
      <c r="A24971" s="102"/>
      <c r="B24971" s="102"/>
    </row>
    <row r="24972" spans="1:2">
      <c r="A24972" s="102"/>
      <c r="B24972" s="102"/>
    </row>
    <row r="24973" spans="1:2">
      <c r="A24973" s="102"/>
      <c r="B24973" s="102"/>
    </row>
    <row r="24974" spans="1:2">
      <c r="A24974" s="102"/>
      <c r="B24974" s="102"/>
    </row>
    <row r="24975" spans="1:2">
      <c r="A24975" s="102"/>
      <c r="B24975" s="102"/>
    </row>
    <row r="24976" spans="1:2">
      <c r="A24976" s="102"/>
      <c r="B24976" s="102"/>
    </row>
    <row r="24977" spans="1:2">
      <c r="A24977" s="102"/>
      <c r="B24977" s="102"/>
    </row>
    <row r="24978" spans="1:2">
      <c r="A24978" s="102"/>
      <c r="B24978" s="102"/>
    </row>
    <row r="24979" spans="1:2">
      <c r="A24979" s="102"/>
      <c r="B24979" s="102"/>
    </row>
    <row r="24980" spans="1:2">
      <c r="A24980" s="102"/>
      <c r="B24980" s="102"/>
    </row>
    <row r="24981" spans="1:2">
      <c r="A24981" s="102"/>
      <c r="B24981" s="102"/>
    </row>
    <row r="24982" spans="1:2">
      <c r="A24982" s="102"/>
      <c r="B24982" s="102"/>
    </row>
    <row r="24983" spans="1:2">
      <c r="A24983" s="102"/>
      <c r="B24983" s="102"/>
    </row>
    <row r="24984" spans="1:2">
      <c r="A24984" s="102"/>
      <c r="B24984" s="102"/>
    </row>
    <row r="24985" spans="1:2">
      <c r="A24985" s="102"/>
      <c r="B24985" s="102"/>
    </row>
    <row r="24986" spans="1:2">
      <c r="A24986" s="102"/>
      <c r="B24986" s="102"/>
    </row>
    <row r="24987" spans="1:2">
      <c r="A24987" s="102"/>
      <c r="B24987" s="102"/>
    </row>
    <row r="24988" spans="1:2">
      <c r="A24988" s="102"/>
      <c r="B24988" s="102"/>
    </row>
    <row r="24989" spans="1:2">
      <c r="A24989" s="102"/>
      <c r="B24989" s="102"/>
    </row>
    <row r="24990" spans="1:2">
      <c r="A24990" s="102"/>
      <c r="B24990" s="102"/>
    </row>
    <row r="24991" spans="1:2">
      <c r="A24991" s="102"/>
      <c r="B24991" s="102"/>
    </row>
    <row r="24992" spans="1:2">
      <c r="A24992" s="102"/>
      <c r="B24992" s="102"/>
    </row>
    <row r="24993" spans="1:2">
      <c r="A24993" s="102"/>
      <c r="B24993" s="102"/>
    </row>
    <row r="24994" spans="1:2">
      <c r="A24994" s="102"/>
      <c r="B24994" s="102"/>
    </row>
    <row r="24995" spans="1:2">
      <c r="A24995" s="102"/>
      <c r="B24995" s="102"/>
    </row>
    <row r="24996" spans="1:2">
      <c r="A24996" s="102"/>
      <c r="B24996" s="102"/>
    </row>
    <row r="24997" spans="1:2">
      <c r="A24997" s="102"/>
      <c r="B24997" s="102"/>
    </row>
    <row r="24998" spans="1:2">
      <c r="A24998" s="102"/>
      <c r="B24998" s="102"/>
    </row>
    <row r="24999" spans="1:2">
      <c r="A24999" s="102"/>
      <c r="B24999" s="102"/>
    </row>
    <row r="25000" spans="1:2">
      <c r="A25000" s="102"/>
      <c r="B25000" s="102"/>
    </row>
    <row r="25001" spans="1:2">
      <c r="A25001" s="102"/>
      <c r="B25001" s="102"/>
    </row>
    <row r="25002" spans="1:2">
      <c r="A25002" s="102"/>
      <c r="B25002" s="102"/>
    </row>
    <row r="25003" spans="1:2">
      <c r="A25003" s="102"/>
      <c r="B25003" s="102"/>
    </row>
    <row r="25004" spans="1:2">
      <c r="A25004" s="102"/>
      <c r="B25004" s="102"/>
    </row>
    <row r="25005" spans="1:2">
      <c r="A25005" s="102"/>
      <c r="B25005" s="102"/>
    </row>
    <row r="25006" spans="1:2">
      <c r="A25006" s="102"/>
      <c r="B25006" s="102"/>
    </row>
    <row r="25007" spans="1:2">
      <c r="A25007" s="102"/>
      <c r="B25007" s="102"/>
    </row>
    <row r="25008" spans="1:2">
      <c r="A25008" s="102"/>
      <c r="B25008" s="102"/>
    </row>
    <row r="25009" spans="1:2">
      <c r="A25009" s="102"/>
      <c r="B25009" s="102"/>
    </row>
    <row r="25010" spans="1:2">
      <c r="A25010" s="102"/>
      <c r="B25010" s="102"/>
    </row>
    <row r="25011" spans="1:2">
      <c r="A25011" s="102"/>
      <c r="B25011" s="102"/>
    </row>
    <row r="25012" spans="1:2">
      <c r="A25012" s="102"/>
      <c r="B25012" s="102"/>
    </row>
    <row r="25013" spans="1:2">
      <c r="A25013" s="102"/>
      <c r="B25013" s="102"/>
    </row>
    <row r="25014" spans="1:2">
      <c r="A25014" s="102"/>
      <c r="B25014" s="102"/>
    </row>
    <row r="25015" spans="1:2">
      <c r="A25015" s="102"/>
      <c r="B25015" s="102"/>
    </row>
    <row r="25016" spans="1:2">
      <c r="A25016" s="102"/>
      <c r="B25016" s="102"/>
    </row>
    <row r="25017" spans="1:2">
      <c r="A25017" s="102"/>
      <c r="B25017" s="102"/>
    </row>
    <row r="25018" spans="1:2">
      <c r="A25018" s="102"/>
      <c r="B25018" s="102"/>
    </row>
    <row r="25019" spans="1:2">
      <c r="A25019" s="102"/>
      <c r="B25019" s="102"/>
    </row>
    <row r="25020" spans="1:2">
      <c r="A25020" s="102"/>
      <c r="B25020" s="102"/>
    </row>
    <row r="25021" spans="1:2">
      <c r="A25021" s="102"/>
      <c r="B25021" s="102"/>
    </row>
    <row r="25022" spans="1:2">
      <c r="A25022" s="102"/>
      <c r="B25022" s="102"/>
    </row>
    <row r="25023" spans="1:2">
      <c r="A25023" s="102"/>
      <c r="B25023" s="102"/>
    </row>
    <row r="25024" spans="1:2">
      <c r="A25024" s="102"/>
      <c r="B25024" s="102"/>
    </row>
    <row r="25025" spans="1:2">
      <c r="A25025" s="102"/>
      <c r="B25025" s="102"/>
    </row>
    <row r="25026" spans="1:2">
      <c r="A25026" s="102"/>
      <c r="B25026" s="102"/>
    </row>
    <row r="25027" spans="1:2">
      <c r="A25027" s="102"/>
      <c r="B25027" s="102"/>
    </row>
    <row r="25028" spans="1:2">
      <c r="A25028" s="102"/>
      <c r="B25028" s="102"/>
    </row>
    <row r="25029" spans="1:2">
      <c r="A25029" s="102"/>
      <c r="B25029" s="102"/>
    </row>
    <row r="25030" spans="1:2">
      <c r="A25030" s="102"/>
      <c r="B25030" s="102"/>
    </row>
    <row r="25031" spans="1:2">
      <c r="A25031" s="102"/>
      <c r="B25031" s="102"/>
    </row>
    <row r="25032" spans="1:2">
      <c r="A25032" s="102"/>
      <c r="B25032" s="102"/>
    </row>
    <row r="25033" spans="1:2">
      <c r="A25033" s="102"/>
      <c r="B25033" s="102"/>
    </row>
    <row r="25034" spans="1:2">
      <c r="A25034" s="102"/>
      <c r="B25034" s="102"/>
    </row>
    <row r="25035" spans="1:2">
      <c r="A25035" s="102"/>
      <c r="B25035" s="102"/>
    </row>
    <row r="25036" spans="1:2">
      <c r="A25036" s="102"/>
      <c r="B25036" s="102"/>
    </row>
    <row r="25037" spans="1:2">
      <c r="A25037" s="102"/>
      <c r="B25037" s="102"/>
    </row>
    <row r="25038" spans="1:2">
      <c r="A25038" s="102"/>
      <c r="B25038" s="102"/>
    </row>
    <row r="25039" spans="1:2">
      <c r="A25039" s="102"/>
      <c r="B25039" s="102"/>
    </row>
    <row r="25040" spans="1:2">
      <c r="A25040" s="102"/>
      <c r="B25040" s="102"/>
    </row>
    <row r="25041" spans="1:2">
      <c r="A25041" s="102"/>
      <c r="B25041" s="102"/>
    </row>
    <row r="25042" spans="1:2">
      <c r="A25042" s="102"/>
      <c r="B25042" s="102"/>
    </row>
    <row r="25043" spans="1:2">
      <c r="A25043" s="102"/>
      <c r="B25043" s="102"/>
    </row>
    <row r="25044" spans="1:2">
      <c r="A25044" s="102"/>
      <c r="B25044" s="102"/>
    </row>
    <row r="25045" spans="1:2">
      <c r="A25045" s="102"/>
      <c r="B25045" s="102"/>
    </row>
    <row r="25046" spans="1:2">
      <c r="A25046" s="102"/>
      <c r="B25046" s="102"/>
    </row>
    <row r="25047" spans="1:2">
      <c r="A25047" s="102"/>
      <c r="B25047" s="102"/>
    </row>
    <row r="25048" spans="1:2">
      <c r="A25048" s="102"/>
      <c r="B25048" s="102"/>
    </row>
    <row r="25049" spans="1:2">
      <c r="A25049" s="102"/>
      <c r="B25049" s="102"/>
    </row>
    <row r="25050" spans="1:2">
      <c r="A25050" s="102"/>
      <c r="B25050" s="102"/>
    </row>
    <row r="25051" spans="1:2">
      <c r="A25051" s="102"/>
      <c r="B25051" s="102"/>
    </row>
    <row r="25052" spans="1:2">
      <c r="A25052" s="102"/>
      <c r="B25052" s="102"/>
    </row>
    <row r="25053" spans="1:2">
      <c r="A25053" s="102"/>
      <c r="B25053" s="102"/>
    </row>
    <row r="25054" spans="1:2">
      <c r="A25054" s="102"/>
      <c r="B25054" s="102"/>
    </row>
    <row r="25055" spans="1:2">
      <c r="A25055" s="102"/>
      <c r="B25055" s="102"/>
    </row>
    <row r="25056" spans="1:2">
      <c r="A25056" s="102"/>
      <c r="B25056" s="102"/>
    </row>
    <row r="25057" spans="1:2">
      <c r="A25057" s="102"/>
      <c r="B25057" s="102"/>
    </row>
    <row r="25058" spans="1:2">
      <c r="A25058" s="102"/>
      <c r="B25058" s="102"/>
    </row>
    <row r="25059" spans="1:2">
      <c r="A25059" s="102"/>
      <c r="B25059" s="102"/>
    </row>
    <row r="25060" spans="1:2">
      <c r="A25060" s="102"/>
      <c r="B25060" s="102"/>
    </row>
    <row r="25061" spans="1:2">
      <c r="A25061" s="102"/>
      <c r="B25061" s="102"/>
    </row>
    <row r="25062" spans="1:2">
      <c r="A25062" s="102"/>
      <c r="B25062" s="102"/>
    </row>
    <row r="25063" spans="1:2">
      <c r="A25063" s="102"/>
      <c r="B25063" s="102"/>
    </row>
    <row r="25064" spans="1:2">
      <c r="A25064" s="102"/>
      <c r="B25064" s="102"/>
    </row>
    <row r="25065" spans="1:2">
      <c r="A25065" s="102"/>
      <c r="B25065" s="102"/>
    </row>
    <row r="25066" spans="1:2">
      <c r="A25066" s="102"/>
      <c r="B25066" s="102"/>
    </row>
    <row r="25067" spans="1:2">
      <c r="A25067" s="102"/>
      <c r="B25067" s="102"/>
    </row>
    <row r="25068" spans="1:2">
      <c r="A25068" s="102"/>
      <c r="B25068" s="102"/>
    </row>
    <row r="25069" spans="1:2">
      <c r="A25069" s="102"/>
      <c r="B25069" s="102"/>
    </row>
    <row r="25070" spans="1:2">
      <c r="A25070" s="102"/>
      <c r="B25070" s="102"/>
    </row>
    <row r="25071" spans="1:2">
      <c r="A25071" s="102"/>
      <c r="B25071" s="102"/>
    </row>
    <row r="25072" spans="1:2">
      <c r="A25072" s="102"/>
      <c r="B25072" s="102"/>
    </row>
    <row r="25073" spans="1:2">
      <c r="A25073" s="102"/>
      <c r="B25073" s="102"/>
    </row>
    <row r="25074" spans="1:2">
      <c r="A25074" s="102"/>
      <c r="B25074" s="102"/>
    </row>
    <row r="25075" spans="1:2">
      <c r="A25075" s="102"/>
      <c r="B25075" s="102"/>
    </row>
    <row r="25076" spans="1:2">
      <c r="A25076" s="102"/>
      <c r="B25076" s="102"/>
    </row>
    <row r="25077" spans="1:2">
      <c r="A25077" s="102"/>
      <c r="B25077" s="102"/>
    </row>
    <row r="25078" spans="1:2">
      <c r="A25078" s="102"/>
      <c r="B25078" s="102"/>
    </row>
    <row r="25079" spans="1:2">
      <c r="A25079" s="102"/>
      <c r="B25079" s="102"/>
    </row>
    <row r="25080" spans="1:2">
      <c r="A25080" s="102"/>
      <c r="B25080" s="102"/>
    </row>
    <row r="25081" spans="1:2">
      <c r="A25081" s="102"/>
      <c r="B25081" s="102"/>
    </row>
    <row r="25082" spans="1:2">
      <c r="A25082" s="102"/>
      <c r="B25082" s="102"/>
    </row>
    <row r="25083" spans="1:2">
      <c r="A25083" s="102"/>
      <c r="B25083" s="102"/>
    </row>
    <row r="25084" spans="1:2">
      <c r="A25084" s="102"/>
      <c r="B25084" s="102"/>
    </row>
    <row r="25085" spans="1:2">
      <c r="A25085" s="102"/>
      <c r="B25085" s="102"/>
    </row>
    <row r="25086" spans="1:2">
      <c r="A25086" s="102"/>
      <c r="B25086" s="102"/>
    </row>
    <row r="25087" spans="1:2">
      <c r="A25087" s="102"/>
      <c r="B25087" s="102"/>
    </row>
    <row r="25088" spans="1:2">
      <c r="A25088" s="102"/>
      <c r="B25088" s="102"/>
    </row>
    <row r="25089" spans="1:2">
      <c r="A25089" s="102"/>
      <c r="B25089" s="102"/>
    </row>
    <row r="25090" spans="1:2">
      <c r="A25090" s="102"/>
      <c r="B25090" s="102"/>
    </row>
    <row r="25091" spans="1:2">
      <c r="A25091" s="102"/>
      <c r="B25091" s="102"/>
    </row>
    <row r="25092" spans="1:2">
      <c r="A25092" s="102"/>
      <c r="B25092" s="102"/>
    </row>
    <row r="25093" spans="1:2">
      <c r="A25093" s="102"/>
      <c r="B25093" s="102"/>
    </row>
    <row r="25094" spans="1:2">
      <c r="A25094" s="102"/>
      <c r="B25094" s="102"/>
    </row>
    <row r="25095" spans="1:2">
      <c r="A25095" s="102"/>
      <c r="B25095" s="102"/>
    </row>
    <row r="25096" spans="1:2">
      <c r="A25096" s="102"/>
      <c r="B25096" s="102"/>
    </row>
    <row r="25097" spans="1:2">
      <c r="A25097" s="102"/>
      <c r="B25097" s="102"/>
    </row>
    <row r="25098" spans="1:2">
      <c r="A25098" s="102"/>
      <c r="B25098" s="102"/>
    </row>
    <row r="25099" spans="1:2">
      <c r="A25099" s="102"/>
      <c r="B25099" s="102"/>
    </row>
    <row r="25100" spans="1:2">
      <c r="A25100" s="102"/>
      <c r="B25100" s="102"/>
    </row>
    <row r="25101" spans="1:2">
      <c r="A25101" s="102"/>
      <c r="B25101" s="102"/>
    </row>
    <row r="25102" spans="1:2">
      <c r="A25102" s="102"/>
      <c r="B25102" s="102"/>
    </row>
    <row r="25103" spans="1:2">
      <c r="A25103" s="102"/>
      <c r="B25103" s="102"/>
    </row>
    <row r="25104" spans="1:2">
      <c r="A25104" s="102"/>
      <c r="B25104" s="102"/>
    </row>
    <row r="25105" spans="1:2">
      <c r="A25105" s="102"/>
      <c r="B25105" s="102"/>
    </row>
    <row r="25106" spans="1:2">
      <c r="A25106" s="102"/>
      <c r="B25106" s="102"/>
    </row>
    <row r="25107" spans="1:2">
      <c r="A25107" s="102"/>
      <c r="B25107" s="102"/>
    </row>
    <row r="25108" spans="1:2">
      <c r="A25108" s="102"/>
      <c r="B25108" s="102"/>
    </row>
    <row r="25109" spans="1:2">
      <c r="A25109" s="102"/>
      <c r="B25109" s="102"/>
    </row>
    <row r="25110" spans="1:2">
      <c r="A25110" s="102"/>
      <c r="B25110" s="102"/>
    </row>
    <row r="25111" spans="1:2">
      <c r="A25111" s="102"/>
      <c r="B25111" s="102"/>
    </row>
    <row r="25112" spans="1:2">
      <c r="A25112" s="102"/>
      <c r="B25112" s="102"/>
    </row>
    <row r="25113" spans="1:2">
      <c r="A25113" s="102"/>
      <c r="B25113" s="102"/>
    </row>
    <row r="25114" spans="1:2">
      <c r="A25114" s="102"/>
      <c r="B25114" s="102"/>
    </row>
    <row r="25115" spans="1:2">
      <c r="A25115" s="102"/>
      <c r="B25115" s="102"/>
    </row>
    <row r="25116" spans="1:2">
      <c r="A25116" s="102"/>
      <c r="B25116" s="102"/>
    </row>
    <row r="25117" spans="1:2">
      <c r="A25117" s="102"/>
      <c r="B25117" s="102"/>
    </row>
    <row r="25118" spans="1:2">
      <c r="A25118" s="102"/>
      <c r="B25118" s="102"/>
    </row>
    <row r="25119" spans="1:2">
      <c r="A25119" s="102"/>
      <c r="B25119" s="102"/>
    </row>
    <row r="25120" spans="1:2">
      <c r="A25120" s="102"/>
      <c r="B25120" s="102"/>
    </row>
    <row r="25121" spans="1:2">
      <c r="A25121" s="102"/>
      <c r="B25121" s="102"/>
    </row>
    <row r="25122" spans="1:2">
      <c r="A25122" s="102"/>
      <c r="B25122" s="102"/>
    </row>
    <row r="25123" spans="1:2">
      <c r="A25123" s="102"/>
      <c r="B25123" s="102"/>
    </row>
    <row r="25124" spans="1:2">
      <c r="A25124" s="102"/>
      <c r="B25124" s="102"/>
    </row>
    <row r="25125" spans="1:2">
      <c r="A25125" s="102"/>
      <c r="B25125" s="102"/>
    </row>
    <row r="25126" spans="1:2">
      <c r="A25126" s="102"/>
      <c r="B25126" s="102"/>
    </row>
    <row r="25127" spans="1:2">
      <c r="A25127" s="102"/>
      <c r="B25127" s="102"/>
    </row>
    <row r="25128" spans="1:2">
      <c r="A25128" s="102"/>
      <c r="B25128" s="102"/>
    </row>
    <row r="25129" spans="1:2">
      <c r="A25129" s="102"/>
      <c r="B25129" s="102"/>
    </row>
    <row r="25130" spans="1:2">
      <c r="A25130" s="102"/>
      <c r="B25130" s="102"/>
    </row>
    <row r="25131" spans="1:2">
      <c r="A25131" s="102"/>
      <c r="B25131" s="102"/>
    </row>
    <row r="25132" spans="1:2">
      <c r="A25132" s="102"/>
      <c r="B25132" s="102"/>
    </row>
    <row r="25133" spans="1:2">
      <c r="A25133" s="102"/>
      <c r="B25133" s="102"/>
    </row>
    <row r="25134" spans="1:2">
      <c r="A25134" s="102"/>
      <c r="B25134" s="102"/>
    </row>
    <row r="25135" spans="1:2">
      <c r="A25135" s="102"/>
      <c r="B25135" s="102"/>
    </row>
    <row r="25136" spans="1:2">
      <c r="A25136" s="102"/>
      <c r="B25136" s="102"/>
    </row>
    <row r="25137" spans="1:2">
      <c r="A25137" s="102"/>
      <c r="B25137" s="102"/>
    </row>
    <row r="25138" spans="1:2">
      <c r="A25138" s="102"/>
      <c r="B25138" s="102"/>
    </row>
    <row r="25139" spans="1:2">
      <c r="A25139" s="102"/>
      <c r="B25139" s="102"/>
    </row>
    <row r="25140" spans="1:2">
      <c r="A25140" s="102"/>
      <c r="B25140" s="102"/>
    </row>
    <row r="25141" spans="1:2">
      <c r="A25141" s="102"/>
      <c r="B25141" s="102"/>
    </row>
    <row r="25142" spans="1:2">
      <c r="A25142" s="102"/>
      <c r="B25142" s="102"/>
    </row>
    <row r="25143" spans="1:2">
      <c r="A25143" s="102"/>
      <c r="B25143" s="102"/>
    </row>
    <row r="25144" spans="1:2">
      <c r="A25144" s="102"/>
      <c r="B25144" s="102"/>
    </row>
    <row r="25145" spans="1:2">
      <c r="A25145" s="102"/>
      <c r="B25145" s="102"/>
    </row>
    <row r="25146" spans="1:2">
      <c r="A25146" s="102"/>
      <c r="B25146" s="102"/>
    </row>
    <row r="25147" spans="1:2">
      <c r="A25147" s="102"/>
      <c r="B25147" s="102"/>
    </row>
    <row r="25148" spans="1:2">
      <c r="A25148" s="102"/>
      <c r="B25148" s="102"/>
    </row>
    <row r="25149" spans="1:2">
      <c r="A25149" s="102"/>
      <c r="B25149" s="102"/>
    </row>
    <row r="25150" spans="1:2">
      <c r="A25150" s="102"/>
      <c r="B25150" s="102"/>
    </row>
    <row r="25151" spans="1:2">
      <c r="A25151" s="102"/>
      <c r="B25151" s="102"/>
    </row>
    <row r="25152" spans="1:2">
      <c r="A25152" s="102"/>
      <c r="B25152" s="102"/>
    </row>
    <row r="25153" spans="1:2">
      <c r="A25153" s="102"/>
      <c r="B25153" s="102"/>
    </row>
    <row r="25154" spans="1:2">
      <c r="A25154" s="102"/>
      <c r="B25154" s="102"/>
    </row>
    <row r="25155" spans="1:2">
      <c r="A25155" s="102"/>
      <c r="B25155" s="102"/>
    </row>
    <row r="25156" spans="1:2">
      <c r="A25156" s="102"/>
      <c r="B25156" s="102"/>
    </row>
    <row r="25157" spans="1:2">
      <c r="A25157" s="102"/>
      <c r="B25157" s="102"/>
    </row>
    <row r="25158" spans="1:2">
      <c r="A25158" s="102"/>
      <c r="B25158" s="102"/>
    </row>
    <row r="25159" spans="1:2">
      <c r="A25159" s="102"/>
      <c r="B25159" s="102"/>
    </row>
    <row r="25160" spans="1:2">
      <c r="A25160" s="102"/>
      <c r="B25160" s="102"/>
    </row>
    <row r="25161" spans="1:2">
      <c r="A25161" s="102"/>
      <c r="B25161" s="102"/>
    </row>
    <row r="25162" spans="1:2">
      <c r="A25162" s="102"/>
      <c r="B25162" s="102"/>
    </row>
    <row r="25163" spans="1:2">
      <c r="A25163" s="102"/>
      <c r="B25163" s="102"/>
    </row>
    <row r="25164" spans="1:2">
      <c r="A25164" s="102"/>
      <c r="B25164" s="102"/>
    </row>
    <row r="25165" spans="1:2">
      <c r="A25165" s="102"/>
      <c r="B25165" s="102"/>
    </row>
    <row r="25166" spans="1:2">
      <c r="A25166" s="102"/>
      <c r="B25166" s="102"/>
    </row>
    <row r="25167" spans="1:2">
      <c r="A25167" s="102"/>
      <c r="B25167" s="102"/>
    </row>
    <row r="25168" spans="1:2">
      <c r="A25168" s="102"/>
      <c r="B25168" s="102"/>
    </row>
    <row r="25169" spans="1:2">
      <c r="A25169" s="102"/>
      <c r="B25169" s="102"/>
    </row>
    <row r="25170" spans="1:2">
      <c r="A25170" s="102"/>
      <c r="B25170" s="102"/>
    </row>
    <row r="25171" spans="1:2">
      <c r="A25171" s="102"/>
      <c r="B25171" s="102"/>
    </row>
    <row r="25172" spans="1:2">
      <c r="A25172" s="102"/>
      <c r="B25172" s="102"/>
    </row>
    <row r="25173" spans="1:2">
      <c r="A25173" s="102"/>
      <c r="B25173" s="102"/>
    </row>
    <row r="25174" spans="1:2">
      <c r="A25174" s="102"/>
      <c r="B25174" s="102"/>
    </row>
    <row r="25175" spans="1:2">
      <c r="A25175" s="102"/>
      <c r="B25175" s="102"/>
    </row>
    <row r="25176" spans="1:2">
      <c r="A25176" s="102"/>
      <c r="B25176" s="102"/>
    </row>
    <row r="25177" spans="1:2">
      <c r="A25177" s="102"/>
      <c r="B25177" s="102"/>
    </row>
    <row r="25178" spans="1:2">
      <c r="A25178" s="102"/>
      <c r="B25178" s="102"/>
    </row>
    <row r="25179" spans="1:2">
      <c r="A25179" s="102"/>
      <c r="B25179" s="102"/>
    </row>
    <row r="25180" spans="1:2">
      <c r="A25180" s="102"/>
      <c r="B25180" s="102"/>
    </row>
    <row r="25181" spans="1:2">
      <c r="A25181" s="102"/>
      <c r="B25181" s="102"/>
    </row>
    <row r="25182" spans="1:2">
      <c r="A25182" s="102"/>
      <c r="B25182" s="102"/>
    </row>
    <row r="25183" spans="1:2">
      <c r="A25183" s="102"/>
      <c r="B25183" s="102"/>
    </row>
    <row r="25184" spans="1:2">
      <c r="A25184" s="102"/>
      <c r="B25184" s="102"/>
    </row>
    <row r="25185" spans="1:2">
      <c r="A25185" s="102"/>
      <c r="B25185" s="102"/>
    </row>
    <row r="25186" spans="1:2">
      <c r="A25186" s="102"/>
      <c r="B25186" s="102"/>
    </row>
    <row r="25187" spans="1:2">
      <c r="A25187" s="102"/>
      <c r="B25187" s="102"/>
    </row>
    <row r="25188" spans="1:2">
      <c r="A25188" s="102"/>
      <c r="B25188" s="102"/>
    </row>
    <row r="25189" spans="1:2">
      <c r="A25189" s="102"/>
      <c r="B25189" s="102"/>
    </row>
    <row r="25190" spans="1:2">
      <c r="A25190" s="102"/>
      <c r="B25190" s="102"/>
    </row>
    <row r="25191" spans="1:2">
      <c r="A25191" s="102"/>
      <c r="B25191" s="102"/>
    </row>
    <row r="25192" spans="1:2">
      <c r="A25192" s="102"/>
      <c r="B25192" s="102"/>
    </row>
    <row r="25193" spans="1:2">
      <c r="A25193" s="102"/>
      <c r="B25193" s="102"/>
    </row>
    <row r="25194" spans="1:2">
      <c r="A25194" s="102"/>
      <c r="B25194" s="102"/>
    </row>
    <row r="25195" spans="1:2">
      <c r="A25195" s="102"/>
      <c r="B25195" s="102"/>
    </row>
    <row r="25196" spans="1:2">
      <c r="A25196" s="102"/>
      <c r="B25196" s="102"/>
    </row>
    <row r="25197" spans="1:2">
      <c r="A25197" s="102"/>
      <c r="B25197" s="102"/>
    </row>
    <row r="25198" spans="1:2">
      <c r="A25198" s="102"/>
      <c r="B25198" s="102"/>
    </row>
    <row r="25199" spans="1:2">
      <c r="A25199" s="102"/>
      <c r="B25199" s="102"/>
    </row>
    <row r="25200" spans="1:2">
      <c r="A25200" s="102"/>
      <c r="B25200" s="102"/>
    </row>
    <row r="25201" spans="1:2">
      <c r="A25201" s="102"/>
      <c r="B25201" s="102"/>
    </row>
    <row r="25202" spans="1:2">
      <c r="A25202" s="102"/>
      <c r="B25202" s="102"/>
    </row>
    <row r="25203" spans="1:2">
      <c r="A25203" s="102"/>
      <c r="B25203" s="102"/>
    </row>
    <row r="25204" spans="1:2">
      <c r="A25204" s="102"/>
      <c r="B25204" s="102"/>
    </row>
    <row r="25205" spans="1:2">
      <c r="A25205" s="102"/>
      <c r="B25205" s="102"/>
    </row>
    <row r="25206" spans="1:2">
      <c r="A25206" s="102"/>
      <c r="B25206" s="102"/>
    </row>
    <row r="25207" spans="1:2">
      <c r="A25207" s="102"/>
      <c r="B25207" s="102"/>
    </row>
    <row r="25208" spans="1:2">
      <c r="A25208" s="102"/>
      <c r="B25208" s="102"/>
    </row>
    <row r="25209" spans="1:2">
      <c r="A25209" s="102"/>
      <c r="B25209" s="102"/>
    </row>
    <row r="25210" spans="1:2">
      <c r="A25210" s="102"/>
      <c r="B25210" s="102"/>
    </row>
    <row r="25211" spans="1:2">
      <c r="A25211" s="102"/>
      <c r="B25211" s="102"/>
    </row>
    <row r="25212" spans="1:2">
      <c r="A25212" s="102"/>
      <c r="B25212" s="102"/>
    </row>
    <row r="25213" spans="1:2">
      <c r="A25213" s="102"/>
      <c r="B25213" s="102"/>
    </row>
    <row r="25214" spans="1:2">
      <c r="A25214" s="102"/>
      <c r="B25214" s="102"/>
    </row>
    <row r="25215" spans="1:2">
      <c r="A25215" s="102"/>
      <c r="B25215" s="102"/>
    </row>
    <row r="25216" spans="1:2">
      <c r="A25216" s="102"/>
      <c r="B25216" s="102"/>
    </row>
    <row r="25217" spans="1:2">
      <c r="A25217" s="102"/>
      <c r="B25217" s="102"/>
    </row>
    <row r="25218" spans="1:2">
      <c r="A25218" s="102"/>
      <c r="B25218" s="102"/>
    </row>
    <row r="25219" spans="1:2">
      <c r="A25219" s="102"/>
      <c r="B25219" s="102"/>
    </row>
    <row r="25220" spans="1:2">
      <c r="A25220" s="102"/>
      <c r="B25220" s="102"/>
    </row>
    <row r="25221" spans="1:2">
      <c r="A25221" s="102"/>
      <c r="B25221" s="102"/>
    </row>
    <row r="25222" spans="1:2">
      <c r="A25222" s="102"/>
      <c r="B25222" s="102"/>
    </row>
    <row r="25223" spans="1:2">
      <c r="A25223" s="102"/>
      <c r="B25223" s="102"/>
    </row>
    <row r="25224" spans="1:2">
      <c r="A25224" s="102"/>
      <c r="B25224" s="102"/>
    </row>
    <row r="25225" spans="1:2">
      <c r="A25225" s="102"/>
      <c r="B25225" s="102"/>
    </row>
    <row r="25226" spans="1:2">
      <c r="A25226" s="102"/>
      <c r="B25226" s="102"/>
    </row>
    <row r="25227" spans="1:2">
      <c r="A25227" s="102"/>
      <c r="B25227" s="102"/>
    </row>
    <row r="25228" spans="1:2">
      <c r="A25228" s="102"/>
      <c r="B25228" s="102"/>
    </row>
    <row r="25229" spans="1:2">
      <c r="A25229" s="102"/>
      <c r="B25229" s="102"/>
    </row>
    <row r="25230" spans="1:2">
      <c r="A25230" s="102"/>
      <c r="B25230" s="102"/>
    </row>
    <row r="25231" spans="1:2">
      <c r="A25231" s="102"/>
      <c r="B25231" s="102"/>
    </row>
    <row r="25232" spans="1:2">
      <c r="A25232" s="102"/>
      <c r="B25232" s="102"/>
    </row>
    <row r="25233" spans="1:2">
      <c r="A25233" s="102"/>
      <c r="B25233" s="102"/>
    </row>
    <row r="25234" spans="1:2">
      <c r="A25234" s="102"/>
      <c r="B25234" s="102"/>
    </row>
    <row r="25235" spans="1:2">
      <c r="A25235" s="102"/>
      <c r="B25235" s="102"/>
    </row>
    <row r="25236" spans="1:2">
      <c r="A25236" s="102"/>
      <c r="B25236" s="102"/>
    </row>
    <row r="25237" spans="1:2">
      <c r="A25237" s="102"/>
      <c r="B25237" s="102"/>
    </row>
    <row r="25238" spans="1:2">
      <c r="A25238" s="102"/>
      <c r="B25238" s="102"/>
    </row>
    <row r="25239" spans="1:2">
      <c r="A25239" s="102"/>
      <c r="B25239" s="102"/>
    </row>
    <row r="25240" spans="1:2">
      <c r="A25240" s="102"/>
      <c r="B25240" s="102"/>
    </row>
    <row r="25241" spans="1:2">
      <c r="A25241" s="102"/>
      <c r="B25241" s="102"/>
    </row>
    <row r="25242" spans="1:2">
      <c r="A25242" s="102"/>
      <c r="B25242" s="102"/>
    </row>
    <row r="25243" spans="1:2">
      <c r="A25243" s="102"/>
      <c r="B25243" s="102"/>
    </row>
    <row r="25244" spans="1:2">
      <c r="A25244" s="102"/>
      <c r="B25244" s="102"/>
    </row>
    <row r="25245" spans="1:2">
      <c r="A25245" s="102"/>
      <c r="B25245" s="102"/>
    </row>
    <row r="25246" spans="1:2">
      <c r="A25246" s="102"/>
      <c r="B25246" s="102"/>
    </row>
    <row r="25247" spans="1:2">
      <c r="A25247" s="102"/>
      <c r="B25247" s="102"/>
    </row>
    <row r="25248" spans="1:2">
      <c r="A25248" s="102"/>
      <c r="B25248" s="102"/>
    </row>
    <row r="25249" spans="1:2">
      <c r="A25249" s="102"/>
      <c r="B25249" s="102"/>
    </row>
    <row r="25250" spans="1:2">
      <c r="A25250" s="102"/>
      <c r="B25250" s="102"/>
    </row>
    <row r="25251" spans="1:2">
      <c r="A25251" s="102"/>
      <c r="B25251" s="102"/>
    </row>
    <row r="25252" spans="1:2">
      <c r="A25252" s="102"/>
      <c r="B25252" s="102"/>
    </row>
    <row r="25253" spans="1:2">
      <c r="A25253" s="102"/>
      <c r="B25253" s="102"/>
    </row>
    <row r="25254" spans="1:2">
      <c r="A25254" s="102"/>
      <c r="B25254" s="102"/>
    </row>
    <row r="25255" spans="1:2">
      <c r="A25255" s="102"/>
      <c r="B25255" s="102"/>
    </row>
    <row r="25256" spans="1:2">
      <c r="A25256" s="102"/>
      <c r="B25256" s="102"/>
    </row>
    <row r="25257" spans="1:2">
      <c r="A25257" s="102"/>
      <c r="B25257" s="102"/>
    </row>
    <row r="25258" spans="1:2">
      <c r="A25258" s="102"/>
      <c r="B25258" s="102"/>
    </row>
    <row r="25259" spans="1:2">
      <c r="A25259" s="102"/>
      <c r="B25259" s="102"/>
    </row>
    <row r="25260" spans="1:2">
      <c r="A25260" s="102"/>
      <c r="B25260" s="102"/>
    </row>
    <row r="25261" spans="1:2">
      <c r="A25261" s="102"/>
      <c r="B25261" s="102"/>
    </row>
    <row r="25262" spans="1:2">
      <c r="A25262" s="102"/>
      <c r="B25262" s="102"/>
    </row>
    <row r="25263" spans="1:2">
      <c r="A25263" s="102"/>
      <c r="B25263" s="102"/>
    </row>
    <row r="25264" spans="1:2">
      <c r="A25264" s="102"/>
      <c r="B25264" s="102"/>
    </row>
    <row r="25265" spans="1:2">
      <c r="A25265" s="102"/>
      <c r="B25265" s="102"/>
    </row>
    <row r="25266" spans="1:2">
      <c r="A25266" s="102"/>
      <c r="B25266" s="102"/>
    </row>
    <row r="25267" spans="1:2">
      <c r="A25267" s="102"/>
      <c r="B25267" s="102"/>
    </row>
    <row r="25268" spans="1:2">
      <c r="A25268" s="102"/>
      <c r="B25268" s="102"/>
    </row>
    <row r="25269" spans="1:2">
      <c r="A25269" s="102"/>
      <c r="B25269" s="102"/>
    </row>
    <row r="25270" spans="1:2">
      <c r="A25270" s="102"/>
      <c r="B25270" s="102"/>
    </row>
    <row r="25271" spans="1:2">
      <c r="A25271" s="102"/>
      <c r="B25271" s="102"/>
    </row>
    <row r="25272" spans="1:2">
      <c r="A25272" s="102"/>
      <c r="B25272" s="102"/>
    </row>
    <row r="25273" spans="1:2">
      <c r="A25273" s="102"/>
      <c r="B25273" s="102"/>
    </row>
    <row r="25274" spans="1:2">
      <c r="A25274" s="102"/>
      <c r="B25274" s="102"/>
    </row>
    <row r="25275" spans="1:2">
      <c r="A25275" s="102"/>
      <c r="B25275" s="102"/>
    </row>
    <row r="25276" spans="1:2">
      <c r="A25276" s="102"/>
      <c r="B25276" s="102"/>
    </row>
    <row r="25277" spans="1:2">
      <c r="A25277" s="102"/>
      <c r="B25277" s="102"/>
    </row>
    <row r="25278" spans="1:2">
      <c r="A25278" s="102"/>
      <c r="B25278" s="102"/>
    </row>
    <row r="25279" spans="1:2">
      <c r="A25279" s="102"/>
      <c r="B25279" s="102"/>
    </row>
    <row r="25280" spans="1:2">
      <c r="A25280" s="102"/>
      <c r="B25280" s="102"/>
    </row>
    <row r="25281" spans="1:2">
      <c r="A25281" s="102"/>
      <c r="B25281" s="102"/>
    </row>
    <row r="25282" spans="1:2">
      <c r="A25282" s="102"/>
      <c r="B25282" s="102"/>
    </row>
    <row r="25283" spans="1:2">
      <c r="A25283" s="102"/>
      <c r="B25283" s="102"/>
    </row>
    <row r="25284" spans="1:2">
      <c r="A25284" s="102"/>
      <c r="B25284" s="102"/>
    </row>
    <row r="25285" spans="1:2">
      <c r="A25285" s="102"/>
      <c r="B25285" s="102"/>
    </row>
    <row r="25286" spans="1:2">
      <c r="A25286" s="102"/>
      <c r="B25286" s="102"/>
    </row>
    <row r="25287" spans="1:2">
      <c r="A25287" s="102"/>
      <c r="B25287" s="102"/>
    </row>
    <row r="25288" spans="1:2">
      <c r="A25288" s="102"/>
      <c r="B25288" s="102"/>
    </row>
    <row r="25289" spans="1:2">
      <c r="A25289" s="102"/>
      <c r="B25289" s="102"/>
    </row>
    <row r="25290" spans="1:2">
      <c r="A25290" s="102"/>
      <c r="B25290" s="102"/>
    </row>
    <row r="25291" spans="1:2">
      <c r="A25291" s="102"/>
      <c r="B25291" s="102"/>
    </row>
    <row r="25292" spans="1:2">
      <c r="A25292" s="102"/>
      <c r="B25292" s="102"/>
    </row>
    <row r="25293" spans="1:2">
      <c r="A25293" s="102"/>
      <c r="B25293" s="102"/>
    </row>
    <row r="25294" spans="1:2">
      <c r="A25294" s="102"/>
      <c r="B25294" s="102"/>
    </row>
    <row r="25295" spans="1:2">
      <c r="A25295" s="102"/>
      <c r="B25295" s="102"/>
    </row>
    <row r="25296" spans="1:2">
      <c r="A25296" s="102"/>
      <c r="B25296" s="102"/>
    </row>
    <row r="25297" spans="1:2">
      <c r="A25297" s="102"/>
      <c r="B25297" s="102"/>
    </row>
    <row r="25298" spans="1:2">
      <c r="A25298" s="102"/>
      <c r="B25298" s="102"/>
    </row>
    <row r="25299" spans="1:2">
      <c r="A25299" s="102"/>
      <c r="B25299" s="102"/>
    </row>
    <row r="25300" spans="1:2">
      <c r="A25300" s="102"/>
      <c r="B25300" s="102"/>
    </row>
    <row r="25301" spans="1:2">
      <c r="A25301" s="102"/>
      <c r="B25301" s="102"/>
    </row>
    <row r="25302" spans="1:2">
      <c r="A25302" s="102"/>
      <c r="B25302" s="102"/>
    </row>
    <row r="25303" spans="1:2">
      <c r="A25303" s="102"/>
      <c r="B25303" s="102"/>
    </row>
    <row r="25304" spans="1:2">
      <c r="A25304" s="102"/>
      <c r="B25304" s="102"/>
    </row>
    <row r="25305" spans="1:2">
      <c r="A25305" s="102"/>
      <c r="B25305" s="102"/>
    </row>
    <row r="25306" spans="1:2">
      <c r="A25306" s="102"/>
      <c r="B25306" s="102"/>
    </row>
    <row r="25307" spans="1:2">
      <c r="A25307" s="102"/>
      <c r="B25307" s="102"/>
    </row>
    <row r="25308" spans="1:2">
      <c r="A25308" s="102"/>
      <c r="B25308" s="102"/>
    </row>
    <row r="25309" spans="1:2">
      <c r="A25309" s="102"/>
      <c r="B25309" s="102"/>
    </row>
    <row r="25310" spans="1:2">
      <c r="A25310" s="102"/>
      <c r="B25310" s="102"/>
    </row>
    <row r="25311" spans="1:2">
      <c r="A25311" s="102"/>
      <c r="B25311" s="102"/>
    </row>
    <row r="25312" spans="1:2">
      <c r="A25312" s="102"/>
      <c r="B25312" s="102"/>
    </row>
    <row r="25313" spans="1:2">
      <c r="A25313" s="102"/>
      <c r="B25313" s="102"/>
    </row>
    <row r="25314" spans="1:2">
      <c r="A25314" s="102"/>
      <c r="B25314" s="102"/>
    </row>
    <row r="25315" spans="1:2">
      <c r="A25315" s="102"/>
      <c r="B25315" s="102"/>
    </row>
    <row r="25316" spans="1:2">
      <c r="A25316" s="102"/>
      <c r="B25316" s="102"/>
    </row>
    <row r="25317" spans="1:2">
      <c r="A25317" s="102"/>
      <c r="B25317" s="102"/>
    </row>
    <row r="25318" spans="1:2">
      <c r="A25318" s="102"/>
      <c r="B25318" s="102"/>
    </row>
    <row r="25319" spans="1:2">
      <c r="A25319" s="102"/>
      <c r="B25319" s="102"/>
    </row>
    <row r="25320" spans="1:2">
      <c r="A25320" s="102"/>
      <c r="B25320" s="102"/>
    </row>
    <row r="25321" spans="1:2">
      <c r="A25321" s="102"/>
      <c r="B25321" s="102"/>
    </row>
    <row r="25322" spans="1:2">
      <c r="A25322" s="102"/>
      <c r="B25322" s="102"/>
    </row>
    <row r="25323" spans="1:2">
      <c r="A25323" s="102"/>
      <c r="B25323" s="102"/>
    </row>
    <row r="25324" spans="1:2">
      <c r="A25324" s="102"/>
      <c r="B25324" s="102"/>
    </row>
    <row r="25325" spans="1:2">
      <c r="A25325" s="102"/>
      <c r="B25325" s="102"/>
    </row>
    <row r="25326" spans="1:2">
      <c r="A25326" s="102"/>
      <c r="B25326" s="102"/>
    </row>
    <row r="25327" spans="1:2">
      <c r="A25327" s="102"/>
      <c r="B25327" s="102"/>
    </row>
    <row r="25328" spans="1:2">
      <c r="A25328" s="102"/>
      <c r="B25328" s="102"/>
    </row>
    <row r="25329" spans="1:2">
      <c r="A25329" s="102"/>
      <c r="B25329" s="102"/>
    </row>
    <row r="25330" spans="1:2">
      <c r="A25330" s="102"/>
      <c r="B25330" s="102"/>
    </row>
    <row r="25331" spans="1:2">
      <c r="A25331" s="102"/>
      <c r="B25331" s="102"/>
    </row>
    <row r="25332" spans="1:2">
      <c r="A25332" s="102"/>
      <c r="B25332" s="102"/>
    </row>
    <row r="25333" spans="1:2">
      <c r="A25333" s="102"/>
      <c r="B25333" s="102"/>
    </row>
    <row r="25334" spans="1:2">
      <c r="A25334" s="102"/>
      <c r="B25334" s="102"/>
    </row>
    <row r="25335" spans="1:2">
      <c r="A25335" s="102"/>
      <c r="B25335" s="102"/>
    </row>
    <row r="25336" spans="1:2">
      <c r="A25336" s="102"/>
      <c r="B25336" s="102"/>
    </row>
    <row r="25337" spans="1:2">
      <c r="A25337" s="102"/>
      <c r="B25337" s="102"/>
    </row>
    <row r="25338" spans="1:2">
      <c r="A25338" s="102"/>
      <c r="B25338" s="102"/>
    </row>
    <row r="25339" spans="1:2">
      <c r="A25339" s="102"/>
      <c r="B25339" s="102"/>
    </row>
    <row r="25340" spans="1:2">
      <c r="A25340" s="102"/>
      <c r="B25340" s="102"/>
    </row>
    <row r="25341" spans="1:2">
      <c r="A25341" s="102"/>
      <c r="B25341" s="102"/>
    </row>
    <row r="25342" spans="1:2">
      <c r="A25342" s="102"/>
      <c r="B25342" s="102"/>
    </row>
    <row r="25343" spans="1:2">
      <c r="A25343" s="102"/>
      <c r="B25343" s="102"/>
    </row>
    <row r="25344" spans="1:2">
      <c r="A25344" s="102"/>
      <c r="B25344" s="102"/>
    </row>
    <row r="25345" spans="1:2">
      <c r="A25345" s="102"/>
      <c r="B25345" s="102"/>
    </row>
    <row r="25346" spans="1:2">
      <c r="A25346" s="102"/>
      <c r="B25346" s="102"/>
    </row>
    <row r="25347" spans="1:2">
      <c r="A25347" s="102"/>
      <c r="B25347" s="102"/>
    </row>
    <row r="25348" spans="1:2">
      <c r="A25348" s="102"/>
      <c r="B25348" s="102"/>
    </row>
    <row r="25349" spans="1:2">
      <c r="A25349" s="102"/>
      <c r="B25349" s="102"/>
    </row>
    <row r="25350" spans="1:2">
      <c r="A25350" s="102"/>
      <c r="B25350" s="102"/>
    </row>
    <row r="25351" spans="1:2">
      <c r="A25351" s="102"/>
      <c r="B25351" s="102"/>
    </row>
    <row r="25352" spans="1:2">
      <c r="A25352" s="102"/>
      <c r="B25352" s="102"/>
    </row>
    <row r="25353" spans="1:2">
      <c r="A25353" s="102"/>
      <c r="B25353" s="102"/>
    </row>
    <row r="25354" spans="1:2">
      <c r="A25354" s="102"/>
      <c r="B25354" s="102"/>
    </row>
    <row r="25355" spans="1:2">
      <c r="A25355" s="102"/>
      <c r="B25355" s="102"/>
    </row>
    <row r="25356" spans="1:2">
      <c r="A25356" s="102"/>
      <c r="B25356" s="102"/>
    </row>
    <row r="25357" spans="1:2">
      <c r="A25357" s="102"/>
      <c r="B25357" s="102"/>
    </row>
    <row r="25358" spans="1:2">
      <c r="A25358" s="102"/>
      <c r="B25358" s="102"/>
    </row>
    <row r="25359" spans="1:2">
      <c r="A25359" s="102"/>
      <c r="B25359" s="102"/>
    </row>
    <row r="25360" spans="1:2">
      <c r="A25360" s="102"/>
      <c r="B25360" s="102"/>
    </row>
    <row r="25361" spans="1:2">
      <c r="A25361" s="102"/>
      <c r="B25361" s="102"/>
    </row>
    <row r="25362" spans="1:2">
      <c r="A25362" s="102"/>
      <c r="B25362" s="102"/>
    </row>
    <row r="25363" spans="1:2">
      <c r="A25363" s="102"/>
      <c r="B25363" s="102"/>
    </row>
    <row r="25364" spans="1:2">
      <c r="A25364" s="102"/>
      <c r="B25364" s="102"/>
    </row>
    <row r="25365" spans="1:2">
      <c r="A25365" s="102"/>
      <c r="B25365" s="102"/>
    </row>
    <row r="25366" spans="1:2">
      <c r="A25366" s="102"/>
      <c r="B25366" s="102"/>
    </row>
    <row r="25367" spans="1:2">
      <c r="A25367" s="102"/>
      <c r="B25367" s="102"/>
    </row>
    <row r="25368" spans="1:2">
      <c r="A25368" s="102"/>
      <c r="B25368" s="102"/>
    </row>
    <row r="25369" spans="1:2">
      <c r="A25369" s="102"/>
      <c r="B25369" s="102"/>
    </row>
    <row r="25370" spans="1:2">
      <c r="A25370" s="102"/>
      <c r="B25370" s="102"/>
    </row>
    <row r="25371" spans="1:2">
      <c r="A25371" s="102"/>
      <c r="B25371" s="102"/>
    </row>
    <row r="25372" spans="1:2">
      <c r="A25372" s="102"/>
      <c r="B25372" s="102"/>
    </row>
    <row r="25373" spans="1:2">
      <c r="A25373" s="102"/>
      <c r="B25373" s="102"/>
    </row>
    <row r="25374" spans="1:2">
      <c r="A25374" s="102"/>
      <c r="B25374" s="102"/>
    </row>
    <row r="25375" spans="1:2">
      <c r="A25375" s="102"/>
      <c r="B25375" s="102"/>
    </row>
    <row r="25376" spans="1:2">
      <c r="A25376" s="102"/>
      <c r="B25376" s="102"/>
    </row>
    <row r="25377" spans="1:2">
      <c r="A25377" s="102"/>
      <c r="B25377" s="102"/>
    </row>
    <row r="25378" spans="1:2">
      <c r="A25378" s="102"/>
      <c r="B25378" s="102"/>
    </row>
    <row r="25379" spans="1:2">
      <c r="A25379" s="102"/>
      <c r="B25379" s="102"/>
    </row>
    <row r="25380" spans="1:2">
      <c r="A25380" s="102"/>
      <c r="B25380" s="102"/>
    </row>
    <row r="25381" spans="1:2">
      <c r="A25381" s="102"/>
      <c r="B25381" s="102"/>
    </row>
    <row r="25382" spans="1:2">
      <c r="A25382" s="102"/>
      <c r="B25382" s="102"/>
    </row>
    <row r="25383" spans="1:2">
      <c r="A25383" s="102"/>
      <c r="B25383" s="102"/>
    </row>
    <row r="25384" spans="1:2">
      <c r="A25384" s="102"/>
      <c r="B25384" s="102"/>
    </row>
    <row r="25385" spans="1:2">
      <c r="A25385" s="102"/>
      <c r="B25385" s="102"/>
    </row>
    <row r="25386" spans="1:2">
      <c r="A25386" s="102"/>
      <c r="B25386" s="102"/>
    </row>
    <row r="25387" spans="1:2">
      <c r="A25387" s="102"/>
      <c r="B25387" s="102"/>
    </row>
    <row r="25388" spans="1:2">
      <c r="A25388" s="102"/>
      <c r="B25388" s="102"/>
    </row>
    <row r="25389" spans="1:2">
      <c r="A25389" s="102"/>
      <c r="B25389" s="102"/>
    </row>
    <row r="25390" spans="1:2">
      <c r="A25390" s="102"/>
      <c r="B25390" s="102"/>
    </row>
    <row r="25391" spans="1:2">
      <c r="A25391" s="102"/>
      <c r="B25391" s="102"/>
    </row>
    <row r="25392" spans="1:2">
      <c r="A25392" s="102"/>
      <c r="B25392" s="102"/>
    </row>
    <row r="25393" spans="1:2">
      <c r="A25393" s="102"/>
      <c r="B25393" s="102"/>
    </row>
    <row r="25394" spans="1:2">
      <c r="A25394" s="102"/>
      <c r="B25394" s="102"/>
    </row>
    <row r="25395" spans="1:2">
      <c r="A25395" s="102"/>
      <c r="B25395" s="102"/>
    </row>
    <row r="25396" spans="1:2">
      <c r="A25396" s="102"/>
      <c r="B25396" s="102"/>
    </row>
    <row r="25397" spans="1:2">
      <c r="A25397" s="102"/>
      <c r="B25397" s="102"/>
    </row>
    <row r="25398" spans="1:2">
      <c r="A25398" s="102"/>
      <c r="B25398" s="102"/>
    </row>
    <row r="25399" spans="1:2">
      <c r="A25399" s="102"/>
      <c r="B25399" s="102"/>
    </row>
    <row r="25400" spans="1:2">
      <c r="A25400" s="102"/>
      <c r="B25400" s="102"/>
    </row>
    <row r="25401" spans="1:2">
      <c r="A25401" s="102"/>
      <c r="B25401" s="102"/>
    </row>
    <row r="25402" spans="1:2">
      <c r="A25402" s="102"/>
      <c r="B25402" s="102"/>
    </row>
    <row r="25403" spans="1:2">
      <c r="A25403" s="102"/>
      <c r="B25403" s="102"/>
    </row>
    <row r="25404" spans="1:2">
      <c r="A25404" s="102"/>
      <c r="B25404" s="102"/>
    </row>
    <row r="25405" spans="1:2">
      <c r="A25405" s="102"/>
      <c r="B25405" s="102"/>
    </row>
    <row r="25406" spans="1:2">
      <c r="A25406" s="102"/>
      <c r="B25406" s="102"/>
    </row>
    <row r="25407" spans="1:2">
      <c r="A25407" s="102"/>
      <c r="B25407" s="102"/>
    </row>
    <row r="25408" spans="1:2">
      <c r="A25408" s="102"/>
      <c r="B25408" s="102"/>
    </row>
    <row r="25409" spans="1:2">
      <c r="A25409" s="102"/>
      <c r="B25409" s="102"/>
    </row>
    <row r="25410" spans="1:2">
      <c r="A25410" s="102"/>
      <c r="B25410" s="102"/>
    </row>
    <row r="25411" spans="1:2">
      <c r="A25411" s="102"/>
      <c r="B25411" s="102"/>
    </row>
    <row r="25412" spans="1:2">
      <c r="A25412" s="102"/>
      <c r="B25412" s="102"/>
    </row>
    <row r="25413" spans="1:2">
      <c r="A25413" s="102"/>
      <c r="B25413" s="102"/>
    </row>
    <row r="25414" spans="1:2">
      <c r="A25414" s="102"/>
      <c r="B25414" s="102"/>
    </row>
    <row r="25415" spans="1:2">
      <c r="A25415" s="102"/>
      <c r="B25415" s="102"/>
    </row>
    <row r="25416" spans="1:2">
      <c r="A25416" s="102"/>
      <c r="B25416" s="102"/>
    </row>
    <row r="25417" spans="1:2">
      <c r="A25417" s="102"/>
      <c r="B25417" s="102"/>
    </row>
    <row r="25418" spans="1:2">
      <c r="A25418" s="102"/>
      <c r="B25418" s="102"/>
    </row>
    <row r="25419" spans="1:2">
      <c r="A25419" s="102"/>
      <c r="B25419" s="102"/>
    </row>
    <row r="25420" spans="1:2">
      <c r="A25420" s="102"/>
      <c r="B25420" s="102"/>
    </row>
    <row r="25421" spans="1:2">
      <c r="A25421" s="102"/>
      <c r="B25421" s="102"/>
    </row>
    <row r="25422" spans="1:2">
      <c r="A25422" s="102"/>
      <c r="B25422" s="102"/>
    </row>
    <row r="25423" spans="1:2">
      <c r="A25423" s="102"/>
      <c r="B25423" s="102"/>
    </row>
    <row r="25424" spans="1:2">
      <c r="A25424" s="102"/>
      <c r="B25424" s="102"/>
    </row>
    <row r="25425" spans="1:2">
      <c r="A25425" s="102"/>
      <c r="B25425" s="102"/>
    </row>
    <row r="25426" spans="1:2">
      <c r="A25426" s="102"/>
      <c r="B25426" s="102"/>
    </row>
    <row r="25427" spans="1:2">
      <c r="A25427" s="102"/>
      <c r="B25427" s="102"/>
    </row>
    <row r="25428" spans="1:2">
      <c r="A25428" s="102"/>
      <c r="B25428" s="102"/>
    </row>
    <row r="25429" spans="1:2">
      <c r="A25429" s="102"/>
      <c r="B25429" s="102"/>
    </row>
    <row r="25430" spans="1:2">
      <c r="A25430" s="102"/>
      <c r="B25430" s="102"/>
    </row>
    <row r="25431" spans="1:2">
      <c r="A25431" s="102"/>
      <c r="B25431" s="102"/>
    </row>
    <row r="25432" spans="1:2">
      <c r="A25432" s="102"/>
      <c r="B25432" s="102"/>
    </row>
    <row r="25433" spans="1:2">
      <c r="A25433" s="102"/>
      <c r="B25433" s="102"/>
    </row>
    <row r="25434" spans="1:2">
      <c r="A25434" s="102"/>
      <c r="B25434" s="102"/>
    </row>
    <row r="25435" spans="1:2">
      <c r="A25435" s="102"/>
      <c r="B25435" s="102"/>
    </row>
    <row r="25436" spans="1:2">
      <c r="A25436" s="102"/>
      <c r="B25436" s="102"/>
    </row>
    <row r="25437" spans="1:2">
      <c r="A25437" s="102"/>
      <c r="B25437" s="102"/>
    </row>
    <row r="25438" spans="1:2">
      <c r="A25438" s="102"/>
      <c r="B25438" s="102"/>
    </row>
    <row r="25439" spans="1:2">
      <c r="A25439" s="102"/>
      <c r="B25439" s="102"/>
    </row>
    <row r="25440" spans="1:2">
      <c r="A25440" s="102"/>
      <c r="B25440" s="102"/>
    </row>
    <row r="25441" spans="1:2">
      <c r="A25441" s="102"/>
      <c r="B25441" s="102"/>
    </row>
    <row r="25442" spans="1:2">
      <c r="A25442" s="102"/>
      <c r="B25442" s="102"/>
    </row>
    <row r="25443" spans="1:2">
      <c r="A25443" s="102"/>
      <c r="B25443" s="102"/>
    </row>
    <row r="25444" spans="1:2">
      <c r="A25444" s="102"/>
      <c r="B25444" s="102"/>
    </row>
    <row r="25445" spans="1:2">
      <c r="A25445" s="102"/>
      <c r="B25445" s="102"/>
    </row>
    <row r="25446" spans="1:2">
      <c r="A25446" s="102"/>
      <c r="B25446" s="102"/>
    </row>
    <row r="25447" spans="1:2">
      <c r="A25447" s="102"/>
      <c r="B25447" s="102"/>
    </row>
    <row r="25448" spans="1:2">
      <c r="A25448" s="102"/>
      <c r="B25448" s="102"/>
    </row>
    <row r="25449" spans="1:2">
      <c r="A25449" s="102"/>
      <c r="B25449" s="102"/>
    </row>
    <row r="25450" spans="1:2">
      <c r="A25450" s="102"/>
      <c r="B25450" s="102"/>
    </row>
    <row r="25451" spans="1:2">
      <c r="A25451" s="102"/>
      <c r="B25451" s="102"/>
    </row>
    <row r="25452" spans="1:2">
      <c r="A25452" s="102"/>
      <c r="B25452" s="102"/>
    </row>
    <row r="25453" spans="1:2">
      <c r="A25453" s="102"/>
      <c r="B25453" s="102"/>
    </row>
    <row r="25454" spans="1:2">
      <c r="A25454" s="102"/>
      <c r="B25454" s="102"/>
    </row>
    <row r="25455" spans="1:2">
      <c r="A25455" s="102"/>
      <c r="B25455" s="102"/>
    </row>
    <row r="25456" spans="1:2">
      <c r="A25456" s="102"/>
      <c r="B25456" s="102"/>
    </row>
    <row r="25457" spans="1:2">
      <c r="A25457" s="102"/>
      <c r="B25457" s="102"/>
    </row>
    <row r="25458" spans="1:2">
      <c r="A25458" s="102"/>
      <c r="B25458" s="102"/>
    </row>
    <row r="25459" spans="1:2">
      <c r="A25459" s="102"/>
      <c r="B25459" s="102"/>
    </row>
    <row r="25460" spans="1:2">
      <c r="A25460" s="102"/>
      <c r="B25460" s="102"/>
    </row>
    <row r="25461" spans="1:2">
      <c r="A25461" s="102"/>
      <c r="B25461" s="102"/>
    </row>
    <row r="25462" spans="1:2">
      <c r="A25462" s="102"/>
      <c r="B25462" s="102"/>
    </row>
    <row r="25463" spans="1:2">
      <c r="A25463" s="102"/>
      <c r="B25463" s="102"/>
    </row>
    <row r="25464" spans="1:2">
      <c r="A25464" s="102"/>
      <c r="B25464" s="102"/>
    </row>
    <row r="25465" spans="1:2">
      <c r="A25465" s="102"/>
      <c r="B25465" s="102"/>
    </row>
    <row r="25466" spans="1:2">
      <c r="A25466" s="102"/>
      <c r="B25466" s="102"/>
    </row>
    <row r="25467" spans="1:2">
      <c r="A25467" s="102"/>
      <c r="B25467" s="102"/>
    </row>
    <row r="25468" spans="1:2">
      <c r="A25468" s="102"/>
      <c r="B25468" s="102"/>
    </row>
    <row r="25469" spans="1:2">
      <c r="A25469" s="102"/>
      <c r="B25469" s="102"/>
    </row>
    <row r="25470" spans="1:2">
      <c r="A25470" s="102"/>
      <c r="B25470" s="102"/>
    </row>
    <row r="25471" spans="1:2">
      <c r="A25471" s="102"/>
      <c r="B25471" s="102"/>
    </row>
    <row r="25472" spans="1:2">
      <c r="A25472" s="102"/>
      <c r="B25472" s="102"/>
    </row>
    <row r="25473" spans="1:2">
      <c r="A25473" s="102"/>
      <c r="B25473" s="102"/>
    </row>
    <row r="25474" spans="1:2">
      <c r="A25474" s="102"/>
      <c r="B25474" s="102"/>
    </row>
    <row r="25475" spans="1:2">
      <c r="A25475" s="102"/>
      <c r="B25475" s="102"/>
    </row>
    <row r="25476" spans="1:2">
      <c r="A25476" s="102"/>
      <c r="B25476" s="102"/>
    </row>
    <row r="25477" spans="1:2">
      <c r="A25477" s="102"/>
      <c r="B25477" s="102"/>
    </row>
    <row r="25478" spans="1:2">
      <c r="A25478" s="102"/>
      <c r="B25478" s="102"/>
    </row>
    <row r="25479" spans="1:2">
      <c r="A25479" s="102"/>
      <c r="B25479" s="102"/>
    </row>
    <row r="25480" spans="1:2">
      <c r="A25480" s="102"/>
      <c r="B25480" s="102"/>
    </row>
    <row r="25481" spans="1:2">
      <c r="A25481" s="102"/>
      <c r="B25481" s="102"/>
    </row>
    <row r="25482" spans="1:2">
      <c r="A25482" s="102"/>
      <c r="B25482" s="102"/>
    </row>
    <row r="25483" spans="1:2">
      <c r="A25483" s="102"/>
      <c r="B25483" s="102"/>
    </row>
    <row r="25484" spans="1:2">
      <c r="A25484" s="102"/>
      <c r="B25484" s="102"/>
    </row>
    <row r="25485" spans="1:2">
      <c r="A25485" s="102"/>
      <c r="B25485" s="102"/>
    </row>
    <row r="25486" spans="1:2">
      <c r="A25486" s="102"/>
      <c r="B25486" s="102"/>
    </row>
    <row r="25487" spans="1:2">
      <c r="A25487" s="102"/>
      <c r="B25487" s="102"/>
    </row>
    <row r="25488" spans="1:2">
      <c r="A25488" s="102"/>
      <c r="B25488" s="102"/>
    </row>
    <row r="25489" spans="1:2">
      <c r="A25489" s="102"/>
      <c r="B25489" s="102"/>
    </row>
    <row r="25490" spans="1:2">
      <c r="A25490" s="102"/>
      <c r="B25490" s="102"/>
    </row>
    <row r="25491" spans="1:2">
      <c r="A25491" s="102"/>
      <c r="B25491" s="102"/>
    </row>
    <row r="25492" spans="1:2">
      <c r="A25492" s="102"/>
      <c r="B25492" s="102"/>
    </row>
    <row r="25493" spans="1:2">
      <c r="A25493" s="102"/>
      <c r="B25493" s="102"/>
    </row>
    <row r="25494" spans="1:2">
      <c r="A25494" s="102"/>
      <c r="B25494" s="102"/>
    </row>
    <row r="25495" spans="1:2">
      <c r="A25495" s="102"/>
      <c r="B25495" s="102"/>
    </row>
    <row r="25496" spans="1:2">
      <c r="A25496" s="102"/>
      <c r="B25496" s="102"/>
    </row>
    <row r="25497" spans="1:2">
      <c r="A25497" s="102"/>
      <c r="B25497" s="102"/>
    </row>
    <row r="25498" spans="1:2">
      <c r="A25498" s="102"/>
      <c r="B25498" s="102"/>
    </row>
    <row r="25499" spans="1:2">
      <c r="A25499" s="102"/>
      <c r="B25499" s="102"/>
    </row>
    <row r="25500" spans="1:2">
      <c r="A25500" s="102"/>
      <c r="B25500" s="102"/>
    </row>
    <row r="25501" spans="1:2">
      <c r="A25501" s="102"/>
      <c r="B25501" s="102"/>
    </row>
    <row r="25502" spans="1:2">
      <c r="A25502" s="102"/>
      <c r="B25502" s="102"/>
    </row>
    <row r="25503" spans="1:2">
      <c r="A25503" s="102"/>
      <c r="B25503" s="102"/>
    </row>
    <row r="25504" spans="1:2">
      <c r="A25504" s="102"/>
      <c r="B25504" s="102"/>
    </row>
    <row r="25505" spans="1:2">
      <c r="A25505" s="102"/>
      <c r="B25505" s="102"/>
    </row>
    <row r="25506" spans="1:2">
      <c r="A25506" s="102"/>
      <c r="B25506" s="102"/>
    </row>
    <row r="25507" spans="1:2">
      <c r="A25507" s="102"/>
      <c r="B25507" s="102"/>
    </row>
    <row r="25508" spans="1:2">
      <c r="A25508" s="102"/>
      <c r="B25508" s="102"/>
    </row>
    <row r="25509" spans="1:2">
      <c r="A25509" s="102"/>
      <c r="B25509" s="102"/>
    </row>
    <row r="25510" spans="1:2">
      <c r="A25510" s="102"/>
      <c r="B25510" s="102"/>
    </row>
    <row r="25511" spans="1:2">
      <c r="A25511" s="102"/>
      <c r="B25511" s="102"/>
    </row>
    <row r="25512" spans="1:2">
      <c r="A25512" s="102"/>
      <c r="B25512" s="102"/>
    </row>
    <row r="25513" spans="1:2">
      <c r="A25513" s="102"/>
      <c r="B25513" s="102"/>
    </row>
    <row r="25514" spans="1:2">
      <c r="A25514" s="102"/>
      <c r="B25514" s="102"/>
    </row>
    <row r="25515" spans="1:2">
      <c r="A25515" s="102"/>
      <c r="B25515" s="102"/>
    </row>
    <row r="25516" spans="1:2">
      <c r="A25516" s="102"/>
      <c r="B25516" s="102"/>
    </row>
    <row r="25517" spans="1:2">
      <c r="A25517" s="102"/>
      <c r="B25517" s="102"/>
    </row>
    <row r="25518" spans="1:2">
      <c r="A25518" s="102"/>
      <c r="B25518" s="102"/>
    </row>
    <row r="25519" spans="1:2">
      <c r="A25519" s="102"/>
      <c r="B25519" s="102"/>
    </row>
    <row r="25520" spans="1:2">
      <c r="A25520" s="102"/>
      <c r="B25520" s="102"/>
    </row>
    <row r="25521" spans="1:2">
      <c r="A25521" s="102"/>
      <c r="B25521" s="102"/>
    </row>
    <row r="25522" spans="1:2">
      <c r="A25522" s="102"/>
      <c r="B25522" s="102"/>
    </row>
    <row r="25523" spans="1:2">
      <c r="A25523" s="102"/>
      <c r="B25523" s="102"/>
    </row>
    <row r="25524" spans="1:2">
      <c r="A25524" s="102"/>
      <c r="B25524" s="102"/>
    </row>
    <row r="25525" spans="1:2">
      <c r="A25525" s="102"/>
      <c r="B25525" s="102"/>
    </row>
    <row r="25526" spans="1:2">
      <c r="A25526" s="102"/>
      <c r="B25526" s="102"/>
    </row>
    <row r="25527" spans="1:2">
      <c r="A25527" s="102"/>
      <c r="B25527" s="102"/>
    </row>
    <row r="25528" spans="1:2">
      <c r="A25528" s="102"/>
      <c r="B25528" s="102"/>
    </row>
    <row r="25529" spans="1:2">
      <c r="A25529" s="102"/>
      <c r="B25529" s="102"/>
    </row>
    <row r="25530" spans="1:2">
      <c r="A25530" s="102"/>
      <c r="B25530" s="102"/>
    </row>
    <row r="25531" spans="1:2">
      <c r="A25531" s="102"/>
      <c r="B25531" s="102"/>
    </row>
    <row r="25532" spans="1:2">
      <c r="A25532" s="102"/>
      <c r="B25532" s="102"/>
    </row>
    <row r="25533" spans="1:2">
      <c r="A25533" s="102"/>
      <c r="B25533" s="102"/>
    </row>
    <row r="25534" spans="1:2">
      <c r="A25534" s="102"/>
      <c r="B25534" s="102"/>
    </row>
    <row r="25535" spans="1:2">
      <c r="A25535" s="102"/>
      <c r="B25535" s="102"/>
    </row>
    <row r="25536" spans="1:2">
      <c r="A25536" s="102"/>
      <c r="B25536" s="102"/>
    </row>
    <row r="25537" spans="1:2">
      <c r="A25537" s="102"/>
      <c r="B25537" s="102"/>
    </row>
    <row r="25538" spans="1:2">
      <c r="A25538" s="102"/>
      <c r="B25538" s="102"/>
    </row>
    <row r="25539" spans="1:2">
      <c r="A25539" s="102"/>
      <c r="B25539" s="102"/>
    </row>
    <row r="25540" spans="1:2">
      <c r="A25540" s="102"/>
      <c r="B25540" s="102"/>
    </row>
    <row r="25541" spans="1:2">
      <c r="A25541" s="102"/>
      <c r="B25541" s="102"/>
    </row>
    <row r="25542" spans="1:2">
      <c r="A25542" s="102"/>
      <c r="B25542" s="102"/>
    </row>
    <row r="25543" spans="1:2">
      <c r="A25543" s="102"/>
      <c r="B25543" s="102"/>
    </row>
    <row r="25544" spans="1:2">
      <c r="A25544" s="102"/>
      <c r="B25544" s="102"/>
    </row>
    <row r="25545" spans="1:2">
      <c r="A25545" s="102"/>
      <c r="B25545" s="102"/>
    </row>
    <row r="25546" spans="1:2">
      <c r="A25546" s="102"/>
      <c r="B25546" s="102"/>
    </row>
    <row r="25547" spans="1:2">
      <c r="A25547" s="102"/>
      <c r="B25547" s="102"/>
    </row>
    <row r="25548" spans="1:2">
      <c r="A25548" s="102"/>
      <c r="B25548" s="102"/>
    </row>
    <row r="25549" spans="1:2">
      <c r="A25549" s="102"/>
      <c r="B25549" s="102"/>
    </row>
    <row r="25550" spans="1:2">
      <c r="A25550" s="102"/>
      <c r="B25550" s="102"/>
    </row>
    <row r="25551" spans="1:2">
      <c r="A25551" s="102"/>
      <c r="B25551" s="102"/>
    </row>
    <row r="25552" spans="1:2">
      <c r="A25552" s="102"/>
      <c r="B25552" s="102"/>
    </row>
    <row r="25553" spans="1:2">
      <c r="A25553" s="102"/>
      <c r="B25553" s="102"/>
    </row>
    <row r="25554" spans="1:2">
      <c r="A25554" s="102"/>
      <c r="B25554" s="102"/>
    </row>
    <row r="25555" spans="1:2">
      <c r="A25555" s="102"/>
      <c r="B25555" s="102"/>
    </row>
    <row r="25556" spans="1:2">
      <c r="A25556" s="102"/>
      <c r="B25556" s="102"/>
    </row>
    <row r="25557" spans="1:2">
      <c r="A25557" s="102"/>
      <c r="B25557" s="102"/>
    </row>
    <row r="25558" spans="1:2">
      <c r="A25558" s="102"/>
      <c r="B25558" s="102"/>
    </row>
    <row r="25559" spans="1:2">
      <c r="A25559" s="102"/>
      <c r="B25559" s="102"/>
    </row>
    <row r="25560" spans="1:2">
      <c r="A25560" s="102"/>
      <c r="B25560" s="102"/>
    </row>
    <row r="25561" spans="1:2">
      <c r="A25561" s="102"/>
      <c r="B25561" s="102"/>
    </row>
    <row r="25562" spans="1:2">
      <c r="A25562" s="102"/>
      <c r="B25562" s="102"/>
    </row>
    <row r="25563" spans="1:2">
      <c r="A25563" s="102"/>
      <c r="B25563" s="102"/>
    </row>
    <row r="25564" spans="1:2">
      <c r="A25564" s="102"/>
      <c r="B25564" s="102"/>
    </row>
    <row r="25565" spans="1:2">
      <c r="A25565" s="102"/>
      <c r="B25565" s="102"/>
    </row>
    <row r="25566" spans="1:2">
      <c r="A25566" s="102"/>
      <c r="B25566" s="102"/>
    </row>
    <row r="25567" spans="1:2">
      <c r="A25567" s="102"/>
      <c r="B25567" s="102"/>
    </row>
    <row r="25568" spans="1:2">
      <c r="A25568" s="102"/>
      <c r="B25568" s="102"/>
    </row>
    <row r="25569" spans="1:2">
      <c r="A25569" s="102"/>
      <c r="B25569" s="102"/>
    </row>
    <row r="25570" spans="1:2">
      <c r="A25570" s="102"/>
      <c r="B25570" s="102"/>
    </row>
    <row r="25571" spans="1:2">
      <c r="A25571" s="102"/>
      <c r="B25571" s="102"/>
    </row>
    <row r="25572" spans="1:2">
      <c r="A25572" s="102"/>
      <c r="B25572" s="102"/>
    </row>
    <row r="25573" spans="1:2">
      <c r="A25573" s="102"/>
      <c r="B25573" s="102"/>
    </row>
    <row r="25574" spans="1:2">
      <c r="A25574" s="102"/>
      <c r="B25574" s="102"/>
    </row>
    <row r="25575" spans="1:2">
      <c r="A25575" s="102"/>
      <c r="B25575" s="102"/>
    </row>
    <row r="25576" spans="1:2">
      <c r="A25576" s="102"/>
      <c r="B25576" s="102"/>
    </row>
    <row r="25577" spans="1:2">
      <c r="A25577" s="102"/>
      <c r="B25577" s="102"/>
    </row>
    <row r="25578" spans="1:2">
      <c r="A25578" s="102"/>
      <c r="B25578" s="102"/>
    </row>
    <row r="25579" spans="1:2">
      <c r="A25579" s="102"/>
      <c r="B25579" s="102"/>
    </row>
    <row r="25580" spans="1:2">
      <c r="A25580" s="102"/>
      <c r="B25580" s="102"/>
    </row>
    <row r="25581" spans="1:2">
      <c r="A25581" s="102"/>
      <c r="B25581" s="102"/>
    </row>
    <row r="25582" spans="1:2">
      <c r="A25582" s="102"/>
      <c r="B25582" s="102"/>
    </row>
    <row r="25583" spans="1:2">
      <c r="A25583" s="102"/>
      <c r="B25583" s="102"/>
    </row>
    <row r="25584" spans="1:2">
      <c r="A25584" s="102"/>
      <c r="B25584" s="102"/>
    </row>
    <row r="25585" spans="1:2">
      <c r="A25585" s="102"/>
      <c r="B25585" s="102"/>
    </row>
    <row r="25586" spans="1:2">
      <c r="A25586" s="102"/>
      <c r="B25586" s="102"/>
    </row>
    <row r="25587" spans="1:2">
      <c r="A25587" s="102"/>
      <c r="B25587" s="102"/>
    </row>
    <row r="25588" spans="1:2">
      <c r="A25588" s="102"/>
      <c r="B25588" s="102"/>
    </row>
    <row r="25589" spans="1:2">
      <c r="A25589" s="102"/>
      <c r="B25589" s="102"/>
    </row>
    <row r="25590" spans="1:2">
      <c r="A25590" s="102"/>
      <c r="B25590" s="102"/>
    </row>
    <row r="25591" spans="1:2">
      <c r="A25591" s="102"/>
      <c r="B25591" s="102"/>
    </row>
    <row r="25592" spans="1:2">
      <c r="A25592" s="102"/>
      <c r="B25592" s="102"/>
    </row>
    <row r="25593" spans="1:2">
      <c r="A25593" s="102"/>
      <c r="B25593" s="102"/>
    </row>
    <row r="25594" spans="1:2">
      <c r="A25594" s="102"/>
      <c r="B25594" s="102"/>
    </row>
    <row r="25595" spans="1:2">
      <c r="A25595" s="102"/>
      <c r="B25595" s="102"/>
    </row>
    <row r="25596" spans="1:2">
      <c r="A25596" s="102"/>
      <c r="B25596" s="102"/>
    </row>
    <row r="25597" spans="1:2">
      <c r="A25597" s="102"/>
      <c r="B25597" s="102"/>
    </row>
    <row r="25598" spans="1:2">
      <c r="A25598" s="102"/>
      <c r="B25598" s="102"/>
    </row>
    <row r="25599" spans="1:2">
      <c r="A25599" s="102"/>
      <c r="B25599" s="102"/>
    </row>
    <row r="25600" spans="1:2">
      <c r="A25600" s="102"/>
      <c r="B25600" s="102"/>
    </row>
    <row r="25601" spans="1:2">
      <c r="A25601" s="102"/>
      <c r="B25601" s="102"/>
    </row>
    <row r="25602" spans="1:2">
      <c r="A25602" s="102"/>
      <c r="B25602" s="102"/>
    </row>
    <row r="25603" spans="1:2">
      <c r="A25603" s="102"/>
      <c r="B25603" s="102"/>
    </row>
    <row r="25604" spans="1:2">
      <c r="A25604" s="102"/>
      <c r="B25604" s="102"/>
    </row>
    <row r="25605" spans="1:2">
      <c r="A25605" s="102"/>
      <c r="B25605" s="102"/>
    </row>
    <row r="25606" spans="1:2">
      <c r="A25606" s="102"/>
      <c r="B25606" s="102"/>
    </row>
    <row r="25607" spans="1:2">
      <c r="A25607" s="102"/>
      <c r="B25607" s="102"/>
    </row>
    <row r="25608" spans="1:2">
      <c r="A25608" s="102"/>
      <c r="B25608" s="102"/>
    </row>
    <row r="25609" spans="1:2">
      <c r="A25609" s="102"/>
      <c r="B25609" s="102"/>
    </row>
    <row r="25610" spans="1:2">
      <c r="A25610" s="102"/>
      <c r="B25610" s="102"/>
    </row>
    <row r="25611" spans="1:2">
      <c r="A25611" s="102"/>
      <c r="B25611" s="102"/>
    </row>
    <row r="25612" spans="1:2">
      <c r="A25612" s="102"/>
      <c r="B25612" s="102"/>
    </row>
    <row r="25613" spans="1:2">
      <c r="A25613" s="102"/>
      <c r="B25613" s="102"/>
    </row>
    <row r="25614" spans="1:2">
      <c r="A25614" s="102"/>
      <c r="B25614" s="102"/>
    </row>
    <row r="25615" spans="1:2">
      <c r="A25615" s="102"/>
      <c r="B25615" s="102"/>
    </row>
    <row r="25616" spans="1:2">
      <c r="A25616" s="102"/>
      <c r="B25616" s="102"/>
    </row>
    <row r="25617" spans="1:2">
      <c r="A25617" s="102"/>
      <c r="B25617" s="102"/>
    </row>
    <row r="25618" spans="1:2">
      <c r="A25618" s="102"/>
      <c r="B25618" s="102"/>
    </row>
    <row r="25619" spans="1:2">
      <c r="A25619" s="102"/>
      <c r="B25619" s="102"/>
    </row>
    <row r="25620" spans="1:2">
      <c r="A25620" s="102"/>
      <c r="B25620" s="102"/>
    </row>
    <row r="25621" spans="1:2">
      <c r="A25621" s="102"/>
      <c r="B25621" s="102"/>
    </row>
    <row r="25622" spans="1:2">
      <c r="A25622" s="102"/>
      <c r="B25622" s="102"/>
    </row>
    <row r="25623" spans="1:2">
      <c r="A25623" s="102"/>
      <c r="B25623" s="102"/>
    </row>
    <row r="25624" spans="1:2">
      <c r="A25624" s="102"/>
      <c r="B25624" s="102"/>
    </row>
    <row r="25625" spans="1:2">
      <c r="A25625" s="102"/>
      <c r="B25625" s="102"/>
    </row>
    <row r="25626" spans="1:2">
      <c r="A25626" s="102"/>
      <c r="B25626" s="102"/>
    </row>
    <row r="25627" spans="1:2">
      <c r="A25627" s="102"/>
      <c r="B25627" s="102"/>
    </row>
    <row r="25628" spans="1:2">
      <c r="A25628" s="102"/>
      <c r="B25628" s="102"/>
    </row>
    <row r="25629" spans="1:2">
      <c r="A25629" s="102"/>
      <c r="B25629" s="102"/>
    </row>
    <row r="25630" spans="1:2">
      <c r="A25630" s="102"/>
      <c r="B25630" s="102"/>
    </row>
    <row r="25631" spans="1:2">
      <c r="A25631" s="102"/>
      <c r="B25631" s="102"/>
    </row>
    <row r="25632" spans="1:2">
      <c r="A25632" s="102"/>
      <c r="B25632" s="102"/>
    </row>
    <row r="25633" spans="1:2">
      <c r="A25633" s="102"/>
      <c r="B25633" s="102"/>
    </row>
    <row r="25634" spans="1:2">
      <c r="A25634" s="102"/>
      <c r="B25634" s="102"/>
    </row>
    <row r="25635" spans="1:2">
      <c r="A25635" s="102"/>
      <c r="B25635" s="102"/>
    </row>
    <row r="25636" spans="1:2">
      <c r="A25636" s="102"/>
      <c r="B25636" s="102"/>
    </row>
    <row r="25637" spans="1:2">
      <c r="A25637" s="102"/>
      <c r="B25637" s="102"/>
    </row>
    <row r="25638" spans="1:2">
      <c r="A25638" s="102"/>
      <c r="B25638" s="102"/>
    </row>
    <row r="25639" spans="1:2">
      <c r="A25639" s="102"/>
      <c r="B25639" s="102"/>
    </row>
    <row r="25640" spans="1:2">
      <c r="A25640" s="102"/>
      <c r="B25640" s="102"/>
    </row>
    <row r="25641" spans="1:2">
      <c r="A25641" s="102"/>
      <c r="B25641" s="102"/>
    </row>
    <row r="25642" spans="1:2">
      <c r="A25642" s="102"/>
      <c r="B25642" s="102"/>
    </row>
    <row r="25643" spans="1:2">
      <c r="A25643" s="102"/>
      <c r="B25643" s="102"/>
    </row>
    <row r="25644" spans="1:2">
      <c r="A25644" s="102"/>
      <c r="B25644" s="102"/>
    </row>
    <row r="25645" spans="1:2">
      <c r="A25645" s="102"/>
      <c r="B25645" s="102"/>
    </row>
    <row r="25646" spans="1:2">
      <c r="A25646" s="102"/>
      <c r="B25646" s="102"/>
    </row>
    <row r="25647" spans="1:2">
      <c r="A25647" s="102"/>
      <c r="B25647" s="102"/>
    </row>
    <row r="25648" spans="1:2">
      <c r="A25648" s="102"/>
      <c r="B25648" s="102"/>
    </row>
    <row r="25649" spans="1:2">
      <c r="A25649" s="102"/>
      <c r="B25649" s="102"/>
    </row>
    <row r="25650" spans="1:2">
      <c r="A25650" s="102"/>
      <c r="B25650" s="102"/>
    </row>
    <row r="25651" spans="1:2">
      <c r="A25651" s="102"/>
      <c r="B25651" s="102"/>
    </row>
    <row r="25652" spans="1:2">
      <c r="A25652" s="102"/>
      <c r="B25652" s="102"/>
    </row>
    <row r="25653" spans="1:2">
      <c r="A25653" s="102"/>
      <c r="B25653" s="102"/>
    </row>
    <row r="25654" spans="1:2">
      <c r="A25654" s="102"/>
      <c r="B25654" s="102"/>
    </row>
    <row r="25655" spans="1:2">
      <c r="A25655" s="102"/>
      <c r="B25655" s="102"/>
    </row>
    <row r="25656" spans="1:2">
      <c r="A25656" s="102"/>
      <c r="B25656" s="102"/>
    </row>
    <row r="25657" spans="1:2">
      <c r="A25657" s="102"/>
      <c r="B25657" s="102"/>
    </row>
    <row r="25658" spans="1:2">
      <c r="A25658" s="102"/>
      <c r="B25658" s="102"/>
    </row>
    <row r="25659" spans="1:2">
      <c r="A25659" s="102"/>
      <c r="B25659" s="102"/>
    </row>
    <row r="25660" spans="1:2">
      <c r="A25660" s="102"/>
      <c r="B25660" s="102"/>
    </row>
    <row r="25661" spans="1:2">
      <c r="A25661" s="102"/>
      <c r="B25661" s="102"/>
    </row>
    <row r="25662" spans="1:2">
      <c r="A25662" s="102"/>
      <c r="B25662" s="102"/>
    </row>
    <row r="25663" spans="1:2">
      <c r="A25663" s="102"/>
      <c r="B25663" s="102"/>
    </row>
    <row r="25664" spans="1:2">
      <c r="A25664" s="102"/>
      <c r="B25664" s="102"/>
    </row>
    <row r="25665" spans="1:2">
      <c r="A25665" s="102"/>
      <c r="B25665" s="102"/>
    </row>
    <row r="25666" spans="1:2">
      <c r="A25666" s="102"/>
      <c r="B25666" s="102"/>
    </row>
    <row r="25667" spans="1:2">
      <c r="A25667" s="102"/>
      <c r="B25667" s="102"/>
    </row>
    <row r="25668" spans="1:2">
      <c r="A25668" s="102"/>
      <c r="B25668" s="102"/>
    </row>
    <row r="25669" spans="1:2">
      <c r="A25669" s="102"/>
      <c r="B25669" s="102"/>
    </row>
    <row r="25670" spans="1:2">
      <c r="A25670" s="102"/>
      <c r="B25670" s="102"/>
    </row>
    <row r="25671" spans="1:2">
      <c r="A25671" s="102"/>
      <c r="B25671" s="102"/>
    </row>
    <row r="25672" spans="1:2">
      <c r="A25672" s="102"/>
      <c r="B25672" s="102"/>
    </row>
    <row r="25673" spans="1:2">
      <c r="A25673" s="102"/>
      <c r="B25673" s="102"/>
    </row>
    <row r="25674" spans="1:2">
      <c r="A25674" s="102"/>
      <c r="B25674" s="102"/>
    </row>
    <row r="25675" spans="1:2">
      <c r="A25675" s="102"/>
      <c r="B25675" s="102"/>
    </row>
    <row r="25676" spans="1:2">
      <c r="A25676" s="102"/>
      <c r="B25676" s="102"/>
    </row>
    <row r="25677" spans="1:2">
      <c r="A25677" s="102"/>
      <c r="B25677" s="102"/>
    </row>
    <row r="25678" spans="1:2">
      <c r="A25678" s="102"/>
      <c r="B25678" s="102"/>
    </row>
    <row r="25679" spans="1:2">
      <c r="A25679" s="102"/>
      <c r="B25679" s="102"/>
    </row>
    <row r="25680" spans="1:2">
      <c r="A25680" s="102"/>
      <c r="B25680" s="102"/>
    </row>
    <row r="25681" spans="1:2">
      <c r="A25681" s="102"/>
      <c r="B25681" s="102"/>
    </row>
    <row r="25682" spans="1:2">
      <c r="A25682" s="102"/>
      <c r="B25682" s="102"/>
    </row>
    <row r="25683" spans="1:2">
      <c r="A25683" s="102"/>
      <c r="B25683" s="102"/>
    </row>
    <row r="25684" spans="1:2">
      <c r="A25684" s="102"/>
      <c r="B25684" s="102"/>
    </row>
    <row r="25685" spans="1:2">
      <c r="A25685" s="102"/>
      <c r="B25685" s="102"/>
    </row>
    <row r="25686" spans="1:2">
      <c r="A25686" s="102"/>
      <c r="B25686" s="102"/>
    </row>
    <row r="25687" spans="1:2">
      <c r="A25687" s="102"/>
      <c r="B25687" s="102"/>
    </row>
    <row r="25688" spans="1:2">
      <c r="A25688" s="102"/>
      <c r="B25688" s="102"/>
    </row>
    <row r="25689" spans="1:2">
      <c r="A25689" s="102"/>
      <c r="B25689" s="102"/>
    </row>
    <row r="25690" spans="1:2">
      <c r="A25690" s="102"/>
      <c r="B25690" s="102"/>
    </row>
    <row r="25691" spans="1:2">
      <c r="A25691" s="102"/>
      <c r="B25691" s="102"/>
    </row>
    <row r="25692" spans="1:2">
      <c r="A25692" s="102"/>
      <c r="B25692" s="102"/>
    </row>
    <row r="25693" spans="1:2">
      <c r="A25693" s="102"/>
      <c r="B25693" s="102"/>
    </row>
    <row r="25694" spans="1:2">
      <c r="A25694" s="102"/>
      <c r="B25694" s="102"/>
    </row>
    <row r="25695" spans="1:2">
      <c r="A25695" s="102"/>
      <c r="B25695" s="102"/>
    </row>
    <row r="25696" spans="1:2">
      <c r="A25696" s="102"/>
      <c r="B25696" s="102"/>
    </row>
    <row r="25697" spans="1:2">
      <c r="A25697" s="102"/>
      <c r="B25697" s="102"/>
    </row>
    <row r="25698" spans="1:2">
      <c r="A25698" s="102"/>
      <c r="B25698" s="102"/>
    </row>
    <row r="25699" spans="1:2">
      <c r="A25699" s="102"/>
      <c r="B25699" s="102"/>
    </row>
    <row r="25700" spans="1:2">
      <c r="A25700" s="102"/>
      <c r="B25700" s="102"/>
    </row>
    <row r="25701" spans="1:2">
      <c r="A25701" s="102"/>
      <c r="B25701" s="102"/>
    </row>
    <row r="25702" spans="1:2">
      <c r="A25702" s="102"/>
      <c r="B25702" s="102"/>
    </row>
    <row r="25703" spans="1:2">
      <c r="A25703" s="102"/>
      <c r="B25703" s="102"/>
    </row>
    <row r="25704" spans="1:2">
      <c r="A25704" s="102"/>
      <c r="B25704" s="102"/>
    </row>
    <row r="25705" spans="1:2">
      <c r="A25705" s="102"/>
      <c r="B25705" s="102"/>
    </row>
    <row r="25706" spans="1:2">
      <c r="A25706" s="102"/>
      <c r="B25706" s="102"/>
    </row>
    <row r="25707" spans="1:2">
      <c r="A25707" s="102"/>
      <c r="B25707" s="102"/>
    </row>
    <row r="25708" spans="1:2">
      <c r="A25708" s="102"/>
      <c r="B25708" s="102"/>
    </row>
    <row r="25709" spans="1:2">
      <c r="A25709" s="102"/>
      <c r="B25709" s="102"/>
    </row>
    <row r="25710" spans="1:2">
      <c r="A25710" s="102"/>
      <c r="B25710" s="102"/>
    </row>
    <row r="25711" spans="1:2">
      <c r="A25711" s="102"/>
      <c r="B25711" s="102"/>
    </row>
    <row r="25712" spans="1:2">
      <c r="A25712" s="102"/>
      <c r="B25712" s="102"/>
    </row>
    <row r="25713" spans="1:2">
      <c r="A25713" s="102"/>
      <c r="B25713" s="102"/>
    </row>
    <row r="25714" spans="1:2">
      <c r="A25714" s="102"/>
      <c r="B25714" s="102"/>
    </row>
    <row r="25715" spans="1:2">
      <c r="A25715" s="102"/>
      <c r="B25715" s="102"/>
    </row>
    <row r="25716" spans="1:2">
      <c r="A25716" s="102"/>
      <c r="B25716" s="102"/>
    </row>
    <row r="25717" spans="1:2">
      <c r="A25717" s="102"/>
      <c r="B25717" s="102"/>
    </row>
    <row r="25718" spans="1:2">
      <c r="A25718" s="102"/>
      <c r="B25718" s="102"/>
    </row>
    <row r="25719" spans="1:2">
      <c r="A25719" s="102"/>
      <c r="B25719" s="102"/>
    </row>
    <row r="25720" spans="1:2">
      <c r="A25720" s="102"/>
      <c r="B25720" s="102"/>
    </row>
    <row r="25721" spans="1:2">
      <c r="A25721" s="102"/>
      <c r="B25721" s="102"/>
    </row>
    <row r="25722" spans="1:2">
      <c r="A25722" s="102"/>
      <c r="B25722" s="102"/>
    </row>
    <row r="25723" spans="1:2">
      <c r="A25723" s="102"/>
      <c r="B25723" s="102"/>
    </row>
    <row r="25724" spans="1:2">
      <c r="A25724" s="102"/>
      <c r="B25724" s="102"/>
    </row>
    <row r="25725" spans="1:2">
      <c r="A25725" s="102"/>
      <c r="B25725" s="102"/>
    </row>
    <row r="25726" spans="1:2">
      <c r="A25726" s="102"/>
      <c r="B25726" s="102"/>
    </row>
    <row r="25727" spans="1:2">
      <c r="A25727" s="102"/>
      <c r="B25727" s="102"/>
    </row>
    <row r="25728" spans="1:2">
      <c r="A25728" s="102"/>
      <c r="B25728" s="102"/>
    </row>
    <row r="25729" spans="1:2">
      <c r="A25729" s="102"/>
      <c r="B25729" s="102"/>
    </row>
    <row r="25730" spans="1:2">
      <c r="A25730" s="102"/>
      <c r="B25730" s="102"/>
    </row>
    <row r="25731" spans="1:2">
      <c r="A25731" s="102"/>
      <c r="B25731" s="102"/>
    </row>
    <row r="25732" spans="1:2">
      <c r="A25732" s="102"/>
      <c r="B25732" s="102"/>
    </row>
    <row r="25733" spans="1:2">
      <c r="A25733" s="102"/>
      <c r="B25733" s="102"/>
    </row>
    <row r="25734" spans="1:2">
      <c r="A25734" s="102"/>
      <c r="B25734" s="102"/>
    </row>
    <row r="25735" spans="1:2">
      <c r="A25735" s="102"/>
      <c r="B25735" s="102"/>
    </row>
    <row r="25736" spans="1:2">
      <c r="A25736" s="102"/>
      <c r="B25736" s="102"/>
    </row>
    <row r="25737" spans="1:2">
      <c r="A25737" s="102"/>
      <c r="B25737" s="102"/>
    </row>
    <row r="25738" spans="1:2">
      <c r="A25738" s="102"/>
      <c r="B25738" s="102"/>
    </row>
    <row r="25739" spans="1:2">
      <c r="A25739" s="102"/>
      <c r="B25739" s="102"/>
    </row>
    <row r="25740" spans="1:2">
      <c r="A25740" s="102"/>
      <c r="B25740" s="102"/>
    </row>
    <row r="25741" spans="1:2">
      <c r="A25741" s="102"/>
      <c r="B25741" s="102"/>
    </row>
    <row r="25742" spans="1:2">
      <c r="A25742" s="102"/>
      <c r="B25742" s="102"/>
    </row>
    <row r="25743" spans="1:2">
      <c r="A25743" s="102"/>
      <c r="B25743" s="102"/>
    </row>
    <row r="25744" spans="1:2">
      <c r="A25744" s="102"/>
      <c r="B25744" s="102"/>
    </row>
    <row r="25745" spans="1:2">
      <c r="A25745" s="102"/>
      <c r="B25745" s="102"/>
    </row>
    <row r="25746" spans="1:2">
      <c r="A25746" s="102"/>
      <c r="B25746" s="102"/>
    </row>
    <row r="25747" spans="1:2">
      <c r="A25747" s="102"/>
      <c r="B25747" s="102"/>
    </row>
    <row r="25748" spans="1:2">
      <c r="A25748" s="102"/>
      <c r="B25748" s="102"/>
    </row>
    <row r="25749" spans="1:2">
      <c r="A25749" s="102"/>
      <c r="B25749" s="102"/>
    </row>
    <row r="25750" spans="1:2">
      <c r="A25750" s="102"/>
      <c r="B25750" s="102"/>
    </row>
    <row r="25751" spans="1:2">
      <c r="A25751" s="102"/>
      <c r="B25751" s="102"/>
    </row>
    <row r="25752" spans="1:2">
      <c r="A25752" s="102"/>
      <c r="B25752" s="102"/>
    </row>
    <row r="25753" spans="1:2">
      <c r="A25753" s="102"/>
      <c r="B25753" s="102"/>
    </row>
    <row r="25754" spans="1:2">
      <c r="A25754" s="102"/>
      <c r="B25754" s="102"/>
    </row>
    <row r="25755" spans="1:2">
      <c r="A25755" s="102"/>
      <c r="B25755" s="102"/>
    </row>
    <row r="25756" spans="1:2">
      <c r="A25756" s="102"/>
      <c r="B25756" s="102"/>
    </row>
    <row r="25757" spans="1:2">
      <c r="A25757" s="102"/>
      <c r="B25757" s="102"/>
    </row>
    <row r="25758" spans="1:2">
      <c r="A25758" s="102"/>
      <c r="B25758" s="102"/>
    </row>
    <row r="25759" spans="1:2">
      <c r="A25759" s="102"/>
      <c r="B25759" s="102"/>
    </row>
    <row r="25760" spans="1:2">
      <c r="A25760" s="102"/>
      <c r="B25760" s="102"/>
    </row>
    <row r="25761" spans="1:2">
      <c r="A25761" s="102"/>
      <c r="B25761" s="102"/>
    </row>
    <row r="25762" spans="1:2">
      <c r="A25762" s="102"/>
      <c r="B25762" s="102"/>
    </row>
    <row r="25763" spans="1:2">
      <c r="A25763" s="102"/>
      <c r="B25763" s="102"/>
    </row>
    <row r="25764" spans="1:2">
      <c r="A25764" s="102"/>
      <c r="B25764" s="102"/>
    </row>
    <row r="25765" spans="1:2">
      <c r="A25765" s="102"/>
      <c r="B25765" s="102"/>
    </row>
    <row r="25766" spans="1:2">
      <c r="A25766" s="102"/>
      <c r="B25766" s="102"/>
    </row>
    <row r="25767" spans="1:2">
      <c r="A25767" s="102"/>
      <c r="B25767" s="102"/>
    </row>
    <row r="25768" spans="1:2">
      <c r="A25768" s="102"/>
      <c r="B25768" s="102"/>
    </row>
    <row r="25769" spans="1:2">
      <c r="A25769" s="102"/>
      <c r="B25769" s="102"/>
    </row>
    <row r="25770" spans="1:2">
      <c r="A25770" s="102"/>
      <c r="B25770" s="102"/>
    </row>
    <row r="25771" spans="1:2">
      <c r="A25771" s="102"/>
      <c r="B25771" s="102"/>
    </row>
    <row r="25772" spans="1:2">
      <c r="A25772" s="102"/>
      <c r="B25772" s="102"/>
    </row>
    <row r="25773" spans="1:2">
      <c r="A25773" s="102"/>
      <c r="B25773" s="102"/>
    </row>
    <row r="25774" spans="1:2">
      <c r="A25774" s="102"/>
      <c r="B25774" s="102"/>
    </row>
    <row r="25775" spans="1:2">
      <c r="A25775" s="102"/>
      <c r="B25775" s="102"/>
    </row>
    <row r="25776" spans="1:2">
      <c r="A25776" s="102"/>
      <c r="B25776" s="102"/>
    </row>
    <row r="25777" spans="1:2">
      <c r="A25777" s="102"/>
      <c r="B25777" s="102"/>
    </row>
    <row r="25778" spans="1:2">
      <c r="A25778" s="102"/>
      <c r="B25778" s="102"/>
    </row>
    <row r="25779" spans="1:2">
      <c r="A25779" s="102"/>
      <c r="B25779" s="102"/>
    </row>
    <row r="25780" spans="1:2">
      <c r="A25780" s="102"/>
      <c r="B25780" s="102"/>
    </row>
    <row r="25781" spans="1:2">
      <c r="A25781" s="102"/>
      <c r="B25781" s="102"/>
    </row>
    <row r="25782" spans="1:2">
      <c r="A25782" s="102"/>
      <c r="B25782" s="102"/>
    </row>
    <row r="25783" spans="1:2">
      <c r="A25783" s="102"/>
      <c r="B25783" s="102"/>
    </row>
    <row r="25784" spans="1:2">
      <c r="A25784" s="102"/>
      <c r="B25784" s="102"/>
    </row>
    <row r="25785" spans="1:2">
      <c r="A25785" s="102"/>
      <c r="B25785" s="102"/>
    </row>
    <row r="25786" spans="1:2">
      <c r="A25786" s="102"/>
      <c r="B25786" s="102"/>
    </row>
    <row r="25787" spans="1:2">
      <c r="A25787" s="102"/>
      <c r="B25787" s="102"/>
    </row>
    <row r="25788" spans="1:2">
      <c r="A25788" s="102"/>
      <c r="B25788" s="102"/>
    </row>
    <row r="25789" spans="1:2">
      <c r="A25789" s="102"/>
      <c r="B25789" s="102"/>
    </row>
    <row r="25790" spans="1:2">
      <c r="A25790" s="102"/>
      <c r="B25790" s="102"/>
    </row>
    <row r="25791" spans="1:2">
      <c r="A25791" s="102"/>
      <c r="B25791" s="102"/>
    </row>
    <row r="25792" spans="1:2">
      <c r="A25792" s="102"/>
      <c r="B25792" s="102"/>
    </row>
    <row r="25793" spans="1:2">
      <c r="A25793" s="102"/>
      <c r="B25793" s="102"/>
    </row>
    <row r="25794" spans="1:2">
      <c r="A25794" s="102"/>
      <c r="B25794" s="102"/>
    </row>
    <row r="25795" spans="1:2">
      <c r="A25795" s="102"/>
      <c r="B25795" s="102"/>
    </row>
    <row r="25796" spans="1:2">
      <c r="A25796" s="102"/>
      <c r="B25796" s="102"/>
    </row>
    <row r="25797" spans="1:2">
      <c r="A25797" s="102"/>
      <c r="B25797" s="102"/>
    </row>
    <row r="25798" spans="1:2">
      <c r="A25798" s="102"/>
      <c r="B25798" s="102"/>
    </row>
    <row r="25799" spans="1:2">
      <c r="A25799" s="102"/>
      <c r="B25799" s="102"/>
    </row>
    <row r="25800" spans="1:2">
      <c r="A25800" s="102"/>
      <c r="B25800" s="102"/>
    </row>
    <row r="25801" spans="1:2">
      <c r="A25801" s="102"/>
      <c r="B25801" s="102"/>
    </row>
    <row r="25802" spans="1:2">
      <c r="A25802" s="102"/>
      <c r="B25802" s="102"/>
    </row>
    <row r="25803" spans="1:2">
      <c r="A25803" s="102"/>
      <c r="B25803" s="102"/>
    </row>
    <row r="25804" spans="1:2">
      <c r="A25804" s="102"/>
      <c r="B25804" s="102"/>
    </row>
    <row r="25805" spans="1:2">
      <c r="A25805" s="102"/>
      <c r="B25805" s="102"/>
    </row>
    <row r="25806" spans="1:2">
      <c r="A25806" s="102"/>
      <c r="B25806" s="102"/>
    </row>
    <row r="25807" spans="1:2">
      <c r="A25807" s="102"/>
      <c r="B25807" s="102"/>
    </row>
    <row r="25808" spans="1:2">
      <c r="A25808" s="102"/>
      <c r="B25808" s="102"/>
    </row>
    <row r="25809" spans="1:2">
      <c r="A25809" s="102"/>
      <c r="B25809" s="102"/>
    </row>
    <row r="25810" spans="1:2">
      <c r="A25810" s="102"/>
      <c r="B25810" s="102"/>
    </row>
    <row r="25811" spans="1:2">
      <c r="A25811" s="102"/>
      <c r="B25811" s="102"/>
    </row>
    <row r="25812" spans="1:2">
      <c r="A25812" s="102"/>
      <c r="B25812" s="102"/>
    </row>
    <row r="25813" spans="1:2">
      <c r="A25813" s="102"/>
      <c r="B25813" s="102"/>
    </row>
    <row r="25814" spans="1:2">
      <c r="A25814" s="102"/>
      <c r="B25814" s="102"/>
    </row>
    <row r="25815" spans="1:2">
      <c r="A25815" s="102"/>
      <c r="B25815" s="102"/>
    </row>
    <row r="25816" spans="1:2">
      <c r="A25816" s="102"/>
      <c r="B25816" s="102"/>
    </row>
    <row r="25817" spans="1:2">
      <c r="A25817" s="102"/>
      <c r="B25817" s="102"/>
    </row>
    <row r="25818" spans="1:2">
      <c r="A25818" s="102"/>
      <c r="B25818" s="102"/>
    </row>
    <row r="25819" spans="1:2">
      <c r="A25819" s="102"/>
      <c r="B25819" s="102"/>
    </row>
    <row r="25820" spans="1:2">
      <c r="A25820" s="102"/>
      <c r="B25820" s="102"/>
    </row>
    <row r="25821" spans="1:2">
      <c r="A25821" s="102"/>
      <c r="B25821" s="102"/>
    </row>
    <row r="25822" spans="1:2">
      <c r="A25822" s="102"/>
      <c r="B25822" s="102"/>
    </row>
    <row r="25823" spans="1:2">
      <c r="A25823" s="102"/>
      <c r="B25823" s="102"/>
    </row>
    <row r="25824" spans="1:2">
      <c r="A25824" s="102"/>
      <c r="B25824" s="102"/>
    </row>
    <row r="25825" spans="1:2">
      <c r="A25825" s="102"/>
      <c r="B25825" s="102"/>
    </row>
    <row r="25826" spans="1:2">
      <c r="A25826" s="102"/>
      <c r="B25826" s="102"/>
    </row>
    <row r="25827" spans="1:2">
      <c r="A25827" s="102"/>
      <c r="B25827" s="102"/>
    </row>
    <row r="25828" spans="1:2">
      <c r="A25828" s="102"/>
      <c r="B25828" s="102"/>
    </row>
    <row r="25829" spans="1:2">
      <c r="A25829" s="102"/>
      <c r="B25829" s="102"/>
    </row>
    <row r="25830" spans="1:2">
      <c r="A25830" s="102"/>
      <c r="B25830" s="102"/>
    </row>
    <row r="25831" spans="1:2">
      <c r="A25831" s="102"/>
      <c r="B25831" s="102"/>
    </row>
    <row r="25832" spans="1:2">
      <c r="A25832" s="102"/>
      <c r="B25832" s="102"/>
    </row>
    <row r="25833" spans="1:2">
      <c r="A25833" s="102"/>
      <c r="B25833" s="102"/>
    </row>
    <row r="25834" spans="1:2">
      <c r="A25834" s="102"/>
      <c r="B25834" s="102"/>
    </row>
    <row r="25835" spans="1:2">
      <c r="A25835" s="102"/>
      <c r="B25835" s="102"/>
    </row>
    <row r="25836" spans="1:2">
      <c r="A25836" s="102"/>
      <c r="B25836" s="102"/>
    </row>
    <row r="25837" spans="1:2">
      <c r="A25837" s="102"/>
      <c r="B25837" s="102"/>
    </row>
    <row r="25838" spans="1:2">
      <c r="A25838" s="102"/>
      <c r="B25838" s="102"/>
    </row>
    <row r="25839" spans="1:2">
      <c r="A25839" s="102"/>
      <c r="B25839" s="102"/>
    </row>
    <row r="25840" spans="1:2">
      <c r="A25840" s="102"/>
      <c r="B25840" s="102"/>
    </row>
    <row r="25841" spans="1:2">
      <c r="A25841" s="102"/>
      <c r="B25841" s="102"/>
    </row>
    <row r="25842" spans="1:2">
      <c r="A25842" s="102"/>
      <c r="B25842" s="102"/>
    </row>
    <row r="25843" spans="1:2">
      <c r="A25843" s="102"/>
      <c r="B25843" s="102"/>
    </row>
    <row r="25844" spans="1:2">
      <c r="A25844" s="102"/>
      <c r="B25844" s="102"/>
    </row>
    <row r="25845" spans="1:2">
      <c r="A25845" s="102"/>
      <c r="B25845" s="102"/>
    </row>
    <row r="25846" spans="1:2">
      <c r="A25846" s="102"/>
      <c r="B25846" s="102"/>
    </row>
    <row r="25847" spans="1:2">
      <c r="A25847" s="102"/>
      <c r="B25847" s="102"/>
    </row>
    <row r="25848" spans="1:2">
      <c r="A25848" s="102"/>
      <c r="B25848" s="102"/>
    </row>
    <row r="25849" spans="1:2">
      <c r="A25849" s="102"/>
      <c r="B25849" s="102"/>
    </row>
    <row r="25850" spans="1:2">
      <c r="A25850" s="102"/>
      <c r="B25850" s="102"/>
    </row>
    <row r="25851" spans="1:2">
      <c r="A25851" s="102"/>
      <c r="B25851" s="102"/>
    </row>
    <row r="25852" spans="1:2">
      <c r="A25852" s="102"/>
      <c r="B25852" s="102"/>
    </row>
    <row r="25853" spans="1:2">
      <c r="A25853" s="102"/>
      <c r="B25853" s="102"/>
    </row>
    <row r="25854" spans="1:2">
      <c r="A25854" s="102"/>
      <c r="B25854" s="102"/>
    </row>
    <row r="25855" spans="1:2">
      <c r="A25855" s="102"/>
      <c r="B25855" s="102"/>
    </row>
    <row r="25856" spans="1:2">
      <c r="A25856" s="102"/>
      <c r="B25856" s="102"/>
    </row>
    <row r="25857" spans="1:2">
      <c r="A25857" s="102"/>
      <c r="B25857" s="102"/>
    </row>
    <row r="25858" spans="1:2">
      <c r="A25858" s="102"/>
      <c r="B25858" s="102"/>
    </row>
    <row r="25859" spans="1:2">
      <c r="A25859" s="102"/>
      <c r="B25859" s="102"/>
    </row>
    <row r="25860" spans="1:2">
      <c r="A25860" s="102"/>
      <c r="B25860" s="102"/>
    </row>
    <row r="25861" spans="1:2">
      <c r="A25861" s="102"/>
      <c r="B25861" s="102"/>
    </row>
    <row r="25862" spans="1:2">
      <c r="A25862" s="102"/>
      <c r="B25862" s="102"/>
    </row>
    <row r="25863" spans="1:2">
      <c r="A25863" s="102"/>
      <c r="B25863" s="102"/>
    </row>
    <row r="25864" spans="1:2">
      <c r="A25864" s="102"/>
      <c r="B25864" s="102"/>
    </row>
    <row r="25865" spans="1:2">
      <c r="A25865" s="102"/>
      <c r="B25865" s="102"/>
    </row>
    <row r="25866" spans="1:2">
      <c r="A25866" s="102"/>
      <c r="B25866" s="102"/>
    </row>
    <row r="25867" spans="1:2">
      <c r="A25867" s="102"/>
      <c r="B25867" s="102"/>
    </row>
    <row r="25868" spans="1:2">
      <c r="A25868" s="102"/>
      <c r="B25868" s="102"/>
    </row>
    <row r="25869" spans="1:2">
      <c r="A25869" s="102"/>
      <c r="B25869" s="102"/>
    </row>
    <row r="25870" spans="1:2">
      <c r="A25870" s="102"/>
      <c r="B25870" s="102"/>
    </row>
    <row r="25871" spans="1:2">
      <c r="A25871" s="102"/>
      <c r="B25871" s="102"/>
    </row>
    <row r="25872" spans="1:2">
      <c r="A25872" s="102"/>
      <c r="B25872" s="102"/>
    </row>
    <row r="25873" spans="1:2">
      <c r="A25873" s="102"/>
      <c r="B25873" s="102"/>
    </row>
    <row r="25874" spans="1:2">
      <c r="A25874" s="102"/>
      <c r="B25874" s="102"/>
    </row>
    <row r="25875" spans="1:2">
      <c r="A25875" s="102"/>
      <c r="B25875" s="102"/>
    </row>
    <row r="25876" spans="1:2">
      <c r="A25876" s="102"/>
      <c r="B25876" s="102"/>
    </row>
    <row r="25877" spans="1:2">
      <c r="A25877" s="102"/>
      <c r="B25877" s="102"/>
    </row>
    <row r="25878" spans="1:2">
      <c r="A25878" s="102"/>
      <c r="B25878" s="102"/>
    </row>
    <row r="25879" spans="1:2">
      <c r="A25879" s="102"/>
      <c r="B25879" s="102"/>
    </row>
    <row r="25880" spans="1:2">
      <c r="A25880" s="102"/>
      <c r="B25880" s="102"/>
    </row>
    <row r="25881" spans="1:2">
      <c r="A25881" s="102"/>
      <c r="B25881" s="102"/>
    </row>
    <row r="25882" spans="1:2">
      <c r="A25882" s="102"/>
      <c r="B25882" s="102"/>
    </row>
    <row r="25883" spans="1:2">
      <c r="A25883" s="102"/>
      <c r="B25883" s="102"/>
    </row>
    <row r="25884" spans="1:2">
      <c r="A25884" s="102"/>
      <c r="B25884" s="102"/>
    </row>
    <row r="25885" spans="1:2">
      <c r="A25885" s="102"/>
      <c r="B25885" s="102"/>
    </row>
    <row r="25886" spans="1:2">
      <c r="A25886" s="102"/>
      <c r="B25886" s="102"/>
    </row>
    <row r="25887" spans="1:2">
      <c r="A25887" s="102"/>
      <c r="B25887" s="102"/>
    </row>
    <row r="25888" spans="1:2">
      <c r="A25888" s="102"/>
      <c r="B25888" s="102"/>
    </row>
    <row r="25889" spans="1:2">
      <c r="A25889" s="102"/>
      <c r="B25889" s="102"/>
    </row>
    <row r="25890" spans="1:2">
      <c r="A25890" s="102"/>
      <c r="B25890" s="102"/>
    </row>
    <row r="25891" spans="1:2">
      <c r="A25891" s="102"/>
      <c r="B25891" s="102"/>
    </row>
    <row r="25892" spans="1:2">
      <c r="A25892" s="102"/>
      <c r="B25892" s="102"/>
    </row>
    <row r="25893" spans="1:2">
      <c r="A25893" s="102"/>
      <c r="B25893" s="102"/>
    </row>
    <row r="25894" spans="1:2">
      <c r="A25894" s="102"/>
      <c r="B25894" s="102"/>
    </row>
    <row r="25895" spans="1:2">
      <c r="A25895" s="102"/>
      <c r="B25895" s="102"/>
    </row>
    <row r="25896" spans="1:2">
      <c r="A25896" s="102"/>
      <c r="B25896" s="102"/>
    </row>
    <row r="25897" spans="1:2">
      <c r="A25897" s="102"/>
      <c r="B25897" s="102"/>
    </row>
    <row r="25898" spans="1:2">
      <c r="A25898" s="102"/>
      <c r="B25898" s="102"/>
    </row>
    <row r="25899" spans="1:2">
      <c r="A25899" s="102"/>
      <c r="B25899" s="102"/>
    </row>
    <row r="25900" spans="1:2">
      <c r="A25900" s="102"/>
      <c r="B25900" s="102"/>
    </row>
    <row r="25901" spans="1:2">
      <c r="A25901" s="102"/>
      <c r="B25901" s="102"/>
    </row>
    <row r="25902" spans="1:2">
      <c r="A25902" s="102"/>
      <c r="B25902" s="102"/>
    </row>
    <row r="25903" spans="1:2">
      <c r="A25903" s="102"/>
      <c r="B25903" s="102"/>
    </row>
    <row r="25904" spans="1:2">
      <c r="A25904" s="102"/>
      <c r="B25904" s="102"/>
    </row>
    <row r="25905" spans="1:2">
      <c r="A25905" s="102"/>
      <c r="B25905" s="102"/>
    </row>
    <row r="25906" spans="1:2">
      <c r="A25906" s="102"/>
      <c r="B25906" s="102"/>
    </row>
    <row r="25907" spans="1:2">
      <c r="A25907" s="102"/>
      <c r="B25907" s="102"/>
    </row>
    <row r="25908" spans="1:2">
      <c r="A25908" s="102"/>
      <c r="B25908" s="102"/>
    </row>
    <row r="25909" spans="1:2">
      <c r="A25909" s="102"/>
      <c r="B25909" s="102"/>
    </row>
    <row r="25910" spans="1:2">
      <c r="A25910" s="102"/>
      <c r="B25910" s="102"/>
    </row>
    <row r="25911" spans="1:2">
      <c r="A25911" s="102"/>
      <c r="B25911" s="102"/>
    </row>
    <row r="25912" spans="1:2">
      <c r="A25912" s="102"/>
      <c r="B25912" s="102"/>
    </row>
    <row r="25913" spans="1:2">
      <c r="A25913" s="102"/>
      <c r="B25913" s="102"/>
    </row>
    <row r="25914" spans="1:2">
      <c r="A25914" s="102"/>
      <c r="B25914" s="102"/>
    </row>
    <row r="25915" spans="1:2">
      <c r="A25915" s="102"/>
      <c r="B25915" s="102"/>
    </row>
    <row r="25916" spans="1:2">
      <c r="A25916" s="102"/>
      <c r="B25916" s="102"/>
    </row>
    <row r="25917" spans="1:2">
      <c r="A25917" s="102"/>
      <c r="B25917" s="102"/>
    </row>
    <row r="25918" spans="1:2">
      <c r="A25918" s="102"/>
      <c r="B25918" s="102"/>
    </row>
    <row r="25919" spans="1:2">
      <c r="A25919" s="102"/>
      <c r="B25919" s="102"/>
    </row>
    <row r="25920" spans="1:2">
      <c r="A25920" s="102"/>
      <c r="B25920" s="102"/>
    </row>
    <row r="25921" spans="1:2">
      <c r="A25921" s="102"/>
      <c r="B25921" s="102"/>
    </row>
    <row r="25922" spans="1:2">
      <c r="A25922" s="102"/>
      <c r="B25922" s="102"/>
    </row>
    <row r="25923" spans="1:2">
      <c r="A25923" s="102"/>
      <c r="B25923" s="102"/>
    </row>
    <row r="25924" spans="1:2">
      <c r="A25924" s="102"/>
      <c r="B25924" s="102"/>
    </row>
    <row r="25925" spans="1:2">
      <c r="A25925" s="102"/>
      <c r="B25925" s="102"/>
    </row>
    <row r="25926" spans="1:2">
      <c r="A25926" s="102"/>
      <c r="B25926" s="102"/>
    </row>
    <row r="25927" spans="1:2">
      <c r="A25927" s="102"/>
      <c r="B25927" s="102"/>
    </row>
    <row r="25928" spans="1:2">
      <c r="A25928" s="102"/>
      <c r="B25928" s="102"/>
    </row>
    <row r="25929" spans="1:2">
      <c r="A25929" s="102"/>
      <c r="B25929" s="102"/>
    </row>
    <row r="25930" spans="1:2">
      <c r="A25930" s="102"/>
      <c r="B25930" s="102"/>
    </row>
    <row r="25931" spans="1:2">
      <c r="A25931" s="102"/>
      <c r="B25931" s="102"/>
    </row>
    <row r="25932" spans="1:2">
      <c r="A25932" s="102"/>
      <c r="B25932" s="102"/>
    </row>
    <row r="25933" spans="1:2">
      <c r="A25933" s="102"/>
      <c r="B25933" s="102"/>
    </row>
    <row r="25934" spans="1:2">
      <c r="A25934" s="102"/>
      <c r="B25934" s="102"/>
    </row>
    <row r="25935" spans="1:2">
      <c r="A25935" s="102"/>
      <c r="B25935" s="102"/>
    </row>
    <row r="25936" spans="1:2">
      <c r="A25936" s="102"/>
      <c r="B25936" s="102"/>
    </row>
    <row r="25937" spans="1:2">
      <c r="A25937" s="102"/>
      <c r="B25937" s="102"/>
    </row>
    <row r="25938" spans="1:2">
      <c r="A25938" s="102"/>
      <c r="B25938" s="102"/>
    </row>
    <row r="25939" spans="1:2">
      <c r="A25939" s="102"/>
      <c r="B25939" s="102"/>
    </row>
    <row r="25940" spans="1:2">
      <c r="A25940" s="102"/>
      <c r="B25940" s="102"/>
    </row>
    <row r="25941" spans="1:2">
      <c r="A25941" s="102"/>
      <c r="B25941" s="102"/>
    </row>
    <row r="25942" spans="1:2">
      <c r="A25942" s="102"/>
      <c r="B25942" s="102"/>
    </row>
    <row r="25943" spans="1:2">
      <c r="A25943" s="102"/>
      <c r="B25943" s="102"/>
    </row>
    <row r="25944" spans="1:2">
      <c r="A25944" s="102"/>
      <c r="B25944" s="102"/>
    </row>
    <row r="25945" spans="1:2">
      <c r="A25945" s="102"/>
      <c r="B25945" s="102"/>
    </row>
    <row r="25946" spans="1:2">
      <c r="A25946" s="102"/>
      <c r="B25946" s="102"/>
    </row>
    <row r="25947" spans="1:2">
      <c r="A25947" s="102"/>
      <c r="B25947" s="102"/>
    </row>
    <row r="25948" spans="1:2">
      <c r="A25948" s="102"/>
      <c r="B25948" s="102"/>
    </row>
    <row r="25949" spans="1:2">
      <c r="A25949" s="102"/>
      <c r="B25949" s="102"/>
    </row>
    <row r="25950" spans="1:2">
      <c r="A25950" s="102"/>
      <c r="B25950" s="102"/>
    </row>
    <row r="25951" spans="1:2">
      <c r="A25951" s="102"/>
      <c r="B25951" s="102"/>
    </row>
    <row r="25952" spans="1:2">
      <c r="A25952" s="102"/>
      <c r="B25952" s="102"/>
    </row>
    <row r="25953" spans="1:2">
      <c r="A25953" s="102"/>
      <c r="B25953" s="102"/>
    </row>
    <row r="25954" spans="1:2">
      <c r="A25954" s="102"/>
      <c r="B25954" s="102"/>
    </row>
    <row r="25955" spans="1:2">
      <c r="A25955" s="102"/>
      <c r="B25955" s="102"/>
    </row>
    <row r="25956" spans="1:2">
      <c r="A25956" s="102"/>
      <c r="B25956" s="102"/>
    </row>
    <row r="25957" spans="1:2">
      <c r="A25957" s="102"/>
      <c r="B25957" s="102"/>
    </row>
    <row r="25958" spans="1:2">
      <c r="A25958" s="102"/>
      <c r="B25958" s="102"/>
    </row>
    <row r="25959" spans="1:2">
      <c r="A25959" s="102"/>
      <c r="B25959" s="102"/>
    </row>
    <row r="25960" spans="1:2">
      <c r="A25960" s="102"/>
      <c r="B25960" s="102"/>
    </row>
    <row r="25961" spans="1:2">
      <c r="A25961" s="102"/>
      <c r="B25961" s="102"/>
    </row>
    <row r="25962" spans="1:2">
      <c r="A25962" s="102"/>
      <c r="B25962" s="102"/>
    </row>
    <row r="25963" spans="1:2">
      <c r="A25963" s="102"/>
      <c r="B25963" s="102"/>
    </row>
    <row r="25964" spans="1:2">
      <c r="A25964" s="102"/>
      <c r="B25964" s="102"/>
    </row>
    <row r="25965" spans="1:2">
      <c r="A25965" s="102"/>
      <c r="B25965" s="102"/>
    </row>
    <row r="25966" spans="1:2">
      <c r="A25966" s="102"/>
      <c r="B25966" s="102"/>
    </row>
    <row r="25967" spans="1:2">
      <c r="A25967" s="102"/>
      <c r="B25967" s="102"/>
    </row>
    <row r="25968" spans="1:2">
      <c r="A25968" s="102"/>
      <c r="B25968" s="102"/>
    </row>
    <row r="25969" spans="1:2">
      <c r="A25969" s="102"/>
      <c r="B25969" s="102"/>
    </row>
    <row r="25970" spans="1:2">
      <c r="A25970" s="102"/>
      <c r="B25970" s="102"/>
    </row>
    <row r="25971" spans="1:2">
      <c r="A25971" s="102"/>
      <c r="B25971" s="102"/>
    </row>
    <row r="25972" spans="1:2">
      <c r="A25972" s="102"/>
      <c r="B25972" s="102"/>
    </row>
    <row r="25973" spans="1:2">
      <c r="A25973" s="102"/>
      <c r="B25973" s="102"/>
    </row>
    <row r="25974" spans="1:2">
      <c r="A25974" s="102"/>
      <c r="B25974" s="102"/>
    </row>
    <row r="25975" spans="1:2">
      <c r="A25975" s="102"/>
      <c r="B25975" s="102"/>
    </row>
    <row r="25976" spans="1:2">
      <c r="A25976" s="102"/>
      <c r="B25976" s="102"/>
    </row>
    <row r="25977" spans="1:2">
      <c r="A25977" s="102"/>
      <c r="B25977" s="102"/>
    </row>
    <row r="25978" spans="1:2">
      <c r="A25978" s="102"/>
      <c r="B25978" s="102"/>
    </row>
    <row r="25979" spans="1:2">
      <c r="A25979" s="102"/>
      <c r="B25979" s="102"/>
    </row>
    <row r="25980" spans="1:2">
      <c r="A25980" s="102"/>
      <c r="B25980" s="102"/>
    </row>
    <row r="25981" spans="1:2">
      <c r="A25981" s="102"/>
      <c r="B25981" s="102"/>
    </row>
    <row r="25982" spans="1:2">
      <c r="A25982" s="102"/>
      <c r="B25982" s="102"/>
    </row>
    <row r="25983" spans="1:2">
      <c r="A25983" s="102"/>
      <c r="B25983" s="102"/>
    </row>
    <row r="25984" spans="1:2">
      <c r="A25984" s="102"/>
      <c r="B25984" s="102"/>
    </row>
    <row r="25985" spans="1:2">
      <c r="A25985" s="102"/>
      <c r="B25985" s="102"/>
    </row>
    <row r="25986" spans="1:2">
      <c r="A25986" s="102"/>
      <c r="B25986" s="102"/>
    </row>
    <row r="25987" spans="1:2">
      <c r="A25987" s="102"/>
      <c r="B25987" s="102"/>
    </row>
    <row r="25988" spans="1:2">
      <c r="A25988" s="102"/>
      <c r="B25988" s="102"/>
    </row>
    <row r="25989" spans="1:2">
      <c r="A25989" s="102"/>
      <c r="B25989" s="102"/>
    </row>
    <row r="25990" spans="1:2">
      <c r="A25990" s="102"/>
      <c r="B25990" s="102"/>
    </row>
    <row r="25991" spans="1:2">
      <c r="A25991" s="102"/>
      <c r="B25991" s="102"/>
    </row>
    <row r="25992" spans="1:2">
      <c r="A25992" s="102"/>
      <c r="B25992" s="102"/>
    </row>
    <row r="25993" spans="1:2">
      <c r="A25993" s="102"/>
      <c r="B25993" s="102"/>
    </row>
    <row r="25994" spans="1:2">
      <c r="A25994" s="102"/>
      <c r="B25994" s="102"/>
    </row>
    <row r="25995" spans="1:2">
      <c r="A25995" s="102"/>
      <c r="B25995" s="102"/>
    </row>
    <row r="25996" spans="1:2">
      <c r="A25996" s="102"/>
      <c r="B25996" s="102"/>
    </row>
    <row r="25997" spans="1:2">
      <c r="A25997" s="102"/>
      <c r="B25997" s="102"/>
    </row>
    <row r="25998" spans="1:2">
      <c r="A25998" s="102"/>
      <c r="B25998" s="102"/>
    </row>
    <row r="25999" spans="1:2">
      <c r="A25999" s="102"/>
      <c r="B25999" s="102"/>
    </row>
    <row r="26000" spans="1:2">
      <c r="A26000" s="102"/>
      <c r="B26000" s="102"/>
    </row>
    <row r="26001" spans="1:2">
      <c r="A26001" s="102"/>
      <c r="B26001" s="102"/>
    </row>
    <row r="26002" spans="1:2">
      <c r="A26002" s="102"/>
      <c r="B26002" s="102"/>
    </row>
    <row r="26003" spans="1:2">
      <c r="A26003" s="102"/>
      <c r="B26003" s="102"/>
    </row>
    <row r="26004" spans="1:2">
      <c r="A26004" s="102"/>
      <c r="B26004" s="102"/>
    </row>
    <row r="26005" spans="1:2">
      <c r="A26005" s="102"/>
      <c r="B26005" s="102"/>
    </row>
    <row r="26006" spans="1:2">
      <c r="A26006" s="102"/>
      <c r="B26006" s="102"/>
    </row>
    <row r="26007" spans="1:2">
      <c r="A26007" s="102"/>
      <c r="B26007" s="102"/>
    </row>
    <row r="26008" spans="1:2">
      <c r="A26008" s="102"/>
      <c r="B26008" s="102"/>
    </row>
    <row r="26009" spans="1:2">
      <c r="A26009" s="102"/>
      <c r="B26009" s="102"/>
    </row>
    <row r="26010" spans="1:2">
      <c r="A26010" s="102"/>
      <c r="B26010" s="102"/>
    </row>
    <row r="26011" spans="1:2">
      <c r="A26011" s="102"/>
      <c r="B26011" s="102"/>
    </row>
    <row r="26012" spans="1:2">
      <c r="A26012" s="102"/>
      <c r="B26012" s="102"/>
    </row>
    <row r="26013" spans="1:2">
      <c r="A26013" s="102"/>
      <c r="B26013" s="102"/>
    </row>
    <row r="26014" spans="1:2">
      <c r="A26014" s="102"/>
      <c r="B26014" s="102"/>
    </row>
    <row r="26015" spans="1:2">
      <c r="A26015" s="102"/>
      <c r="B26015" s="102"/>
    </row>
    <row r="26016" spans="1:2">
      <c r="A26016" s="102"/>
      <c r="B26016" s="102"/>
    </row>
    <row r="26017" spans="1:2">
      <c r="A26017" s="102"/>
      <c r="B26017" s="102"/>
    </row>
    <row r="26018" spans="1:2">
      <c r="A26018" s="102"/>
      <c r="B26018" s="102"/>
    </row>
    <row r="26019" spans="1:2">
      <c r="A26019" s="102"/>
      <c r="B26019" s="102"/>
    </row>
    <row r="26020" spans="1:2">
      <c r="A26020" s="102"/>
      <c r="B26020" s="102"/>
    </row>
    <row r="26021" spans="1:2">
      <c r="A26021" s="102"/>
      <c r="B26021" s="102"/>
    </row>
    <row r="26022" spans="1:2">
      <c r="A26022" s="102"/>
      <c r="B26022" s="102"/>
    </row>
    <row r="26023" spans="1:2">
      <c r="A26023" s="102"/>
      <c r="B26023" s="102"/>
    </row>
    <row r="26024" spans="1:2">
      <c r="A26024" s="102"/>
      <c r="B26024" s="102"/>
    </row>
    <row r="26025" spans="1:2">
      <c r="A26025" s="102"/>
      <c r="B26025" s="102"/>
    </row>
    <row r="26026" spans="1:2">
      <c r="A26026" s="102"/>
      <c r="B26026" s="102"/>
    </row>
    <row r="26027" spans="1:2">
      <c r="A26027" s="102"/>
      <c r="B26027" s="102"/>
    </row>
    <row r="26028" spans="1:2">
      <c r="A26028" s="102"/>
      <c r="B26028" s="102"/>
    </row>
    <row r="26029" spans="1:2">
      <c r="A26029" s="102"/>
      <c r="B26029" s="102"/>
    </row>
    <row r="26030" spans="1:2">
      <c r="A26030" s="102"/>
      <c r="B26030" s="102"/>
    </row>
    <row r="26031" spans="1:2">
      <c r="A26031" s="102"/>
      <c r="B26031" s="102"/>
    </row>
    <row r="26032" spans="1:2">
      <c r="A26032" s="102"/>
      <c r="B26032" s="102"/>
    </row>
    <row r="26033" spans="1:2">
      <c r="A26033" s="102"/>
      <c r="B26033" s="102"/>
    </row>
    <row r="26034" spans="1:2">
      <c r="A26034" s="102"/>
      <c r="B26034" s="102"/>
    </row>
    <row r="26035" spans="1:2">
      <c r="A26035" s="102"/>
      <c r="B26035" s="102"/>
    </row>
    <row r="26036" spans="1:2">
      <c r="A26036" s="102"/>
      <c r="B26036" s="102"/>
    </row>
    <row r="26037" spans="1:2">
      <c r="A26037" s="102"/>
      <c r="B26037" s="102"/>
    </row>
    <row r="26038" spans="1:2">
      <c r="A26038" s="102"/>
      <c r="B26038" s="102"/>
    </row>
    <row r="26039" spans="1:2">
      <c r="A26039" s="102"/>
      <c r="B26039" s="102"/>
    </row>
    <row r="26040" spans="1:2">
      <c r="A26040" s="102"/>
      <c r="B26040" s="102"/>
    </row>
    <row r="26041" spans="1:2">
      <c r="A26041" s="102"/>
      <c r="B26041" s="102"/>
    </row>
    <row r="26042" spans="1:2">
      <c r="A26042" s="102"/>
      <c r="B26042" s="102"/>
    </row>
    <row r="26043" spans="1:2">
      <c r="A26043" s="102"/>
      <c r="B26043" s="102"/>
    </row>
    <row r="26044" spans="1:2">
      <c r="A26044" s="102"/>
      <c r="B26044" s="102"/>
    </row>
    <row r="26045" spans="1:2">
      <c r="A26045" s="102"/>
      <c r="B26045" s="102"/>
    </row>
    <row r="26046" spans="1:2">
      <c r="A26046" s="102"/>
      <c r="B26046" s="102"/>
    </row>
    <row r="26047" spans="1:2">
      <c r="A26047" s="102"/>
      <c r="B26047" s="102"/>
    </row>
    <row r="26048" spans="1:2">
      <c r="A26048" s="102"/>
      <c r="B26048" s="102"/>
    </row>
    <row r="26049" spans="1:2">
      <c r="A26049" s="102"/>
      <c r="B26049" s="102"/>
    </row>
    <row r="26050" spans="1:2">
      <c r="A26050" s="102"/>
      <c r="B26050" s="102"/>
    </row>
    <row r="26051" spans="1:2">
      <c r="A26051" s="102"/>
      <c r="B26051" s="102"/>
    </row>
    <row r="26052" spans="1:2">
      <c r="A26052" s="102"/>
      <c r="B26052" s="102"/>
    </row>
    <row r="26053" spans="1:2">
      <c r="A26053" s="102"/>
      <c r="B26053" s="102"/>
    </row>
    <row r="26054" spans="1:2">
      <c r="A26054" s="102"/>
      <c r="B26054" s="102"/>
    </row>
    <row r="26055" spans="1:2">
      <c r="A26055" s="102"/>
      <c r="B26055" s="102"/>
    </row>
    <row r="26056" spans="1:2">
      <c r="A26056" s="102"/>
      <c r="B26056" s="102"/>
    </row>
    <row r="26057" spans="1:2">
      <c r="A26057" s="102"/>
      <c r="B26057" s="102"/>
    </row>
    <row r="26058" spans="1:2">
      <c r="A26058" s="102"/>
      <c r="B26058" s="102"/>
    </row>
    <row r="26059" spans="1:2">
      <c r="A26059" s="102"/>
      <c r="B26059" s="102"/>
    </row>
    <row r="26060" spans="1:2">
      <c r="A26060" s="102"/>
      <c r="B26060" s="102"/>
    </row>
    <row r="26061" spans="1:2">
      <c r="A26061" s="102"/>
      <c r="B26061" s="102"/>
    </row>
    <row r="26062" spans="1:2">
      <c r="A26062" s="102"/>
      <c r="B26062" s="102"/>
    </row>
    <row r="26063" spans="1:2">
      <c r="A26063" s="102"/>
      <c r="B26063" s="102"/>
    </row>
    <row r="26064" spans="1:2">
      <c r="A26064" s="102"/>
      <c r="B26064" s="102"/>
    </row>
    <row r="26065" spans="1:2">
      <c r="A26065" s="102"/>
      <c r="B26065" s="102"/>
    </row>
    <row r="26066" spans="1:2">
      <c r="A26066" s="102"/>
      <c r="B26066" s="102"/>
    </row>
    <row r="26067" spans="1:2">
      <c r="A26067" s="102"/>
      <c r="B26067" s="102"/>
    </row>
    <row r="26068" spans="1:2">
      <c r="A26068" s="102"/>
      <c r="B26068" s="102"/>
    </row>
    <row r="26069" spans="1:2">
      <c r="A26069" s="102"/>
      <c r="B26069" s="102"/>
    </row>
    <row r="26070" spans="1:2">
      <c r="A26070" s="102"/>
      <c r="B26070" s="102"/>
    </row>
    <row r="26071" spans="1:2">
      <c r="A26071" s="102"/>
      <c r="B26071" s="102"/>
    </row>
    <row r="26072" spans="1:2">
      <c r="A26072" s="102"/>
      <c r="B26072" s="102"/>
    </row>
    <row r="26073" spans="1:2">
      <c r="A26073" s="102"/>
      <c r="B26073" s="102"/>
    </row>
    <row r="26074" spans="1:2">
      <c r="A26074" s="102"/>
      <c r="B26074" s="102"/>
    </row>
    <row r="26075" spans="1:2">
      <c r="A26075" s="102"/>
      <c r="B26075" s="102"/>
    </row>
    <row r="26076" spans="1:2">
      <c r="A26076" s="102"/>
      <c r="B26076" s="102"/>
    </row>
    <row r="26077" spans="1:2">
      <c r="A26077" s="102"/>
      <c r="B26077" s="102"/>
    </row>
    <row r="26078" spans="1:2">
      <c r="A26078" s="102"/>
      <c r="B26078" s="102"/>
    </row>
    <row r="26079" spans="1:2">
      <c r="A26079" s="102"/>
      <c r="B26079" s="102"/>
    </row>
    <row r="26080" spans="1:2">
      <c r="A26080" s="102"/>
      <c r="B26080" s="102"/>
    </row>
    <row r="26081" spans="1:2">
      <c r="A26081" s="102"/>
      <c r="B26081" s="102"/>
    </row>
    <row r="26082" spans="1:2">
      <c r="A26082" s="102"/>
      <c r="B26082" s="102"/>
    </row>
    <row r="26083" spans="1:2">
      <c r="A26083" s="102"/>
      <c r="B26083" s="102"/>
    </row>
    <row r="26084" spans="1:2">
      <c r="A26084" s="102"/>
      <c r="B26084" s="102"/>
    </row>
    <row r="26085" spans="1:2">
      <c r="A26085" s="102"/>
      <c r="B26085" s="102"/>
    </row>
    <row r="26086" spans="1:2">
      <c r="A26086" s="102"/>
      <c r="B26086" s="102"/>
    </row>
    <row r="26087" spans="1:2">
      <c r="A26087" s="102"/>
      <c r="B26087" s="102"/>
    </row>
    <row r="26088" spans="1:2">
      <c r="A26088" s="102"/>
      <c r="B26088" s="102"/>
    </row>
    <row r="26089" spans="1:2">
      <c r="A26089" s="102"/>
      <c r="B26089" s="102"/>
    </row>
    <row r="26090" spans="1:2">
      <c r="A26090" s="102"/>
      <c r="B26090" s="102"/>
    </row>
    <row r="26091" spans="1:2">
      <c r="A26091" s="102"/>
      <c r="B26091" s="102"/>
    </row>
    <row r="26092" spans="1:2">
      <c r="A26092" s="102"/>
      <c r="B26092" s="102"/>
    </row>
    <row r="26093" spans="1:2">
      <c r="A26093" s="102"/>
      <c r="B26093" s="102"/>
    </row>
    <row r="26094" spans="1:2">
      <c r="A26094" s="102"/>
      <c r="B26094" s="102"/>
    </row>
    <row r="26095" spans="1:2">
      <c r="A26095" s="102"/>
      <c r="B26095" s="102"/>
    </row>
    <row r="26096" spans="1:2">
      <c r="A26096" s="102"/>
      <c r="B26096" s="102"/>
    </row>
    <row r="26097" spans="1:2">
      <c r="A26097" s="102"/>
      <c r="B26097" s="102"/>
    </row>
    <row r="26098" spans="1:2">
      <c r="A26098" s="102"/>
      <c r="B26098" s="102"/>
    </row>
    <row r="26099" spans="1:2">
      <c r="A26099" s="102"/>
      <c r="B26099" s="102"/>
    </row>
    <row r="26100" spans="1:2">
      <c r="A26100" s="102"/>
      <c r="B26100" s="102"/>
    </row>
    <row r="26101" spans="1:2">
      <c r="A26101" s="102"/>
      <c r="B26101" s="102"/>
    </row>
    <row r="26102" spans="1:2">
      <c r="A26102" s="102"/>
      <c r="B26102" s="102"/>
    </row>
    <row r="26103" spans="1:2">
      <c r="A26103" s="102"/>
      <c r="B26103" s="102"/>
    </row>
    <row r="26104" spans="1:2">
      <c r="A26104" s="102"/>
      <c r="B26104" s="102"/>
    </row>
    <row r="26105" spans="1:2">
      <c r="A26105" s="102"/>
      <c r="B26105" s="102"/>
    </row>
    <row r="26106" spans="1:2">
      <c r="A26106" s="102"/>
      <c r="B26106" s="102"/>
    </row>
    <row r="26107" spans="1:2">
      <c r="A26107" s="102"/>
      <c r="B26107" s="102"/>
    </row>
    <row r="26108" spans="1:2">
      <c r="A26108" s="102"/>
      <c r="B26108" s="102"/>
    </row>
    <row r="26109" spans="1:2">
      <c r="A26109" s="102"/>
      <c r="B26109" s="102"/>
    </row>
    <row r="26110" spans="1:2">
      <c r="A26110" s="102"/>
      <c r="B26110" s="102"/>
    </row>
    <row r="26111" spans="1:2">
      <c r="A26111" s="102"/>
      <c r="B26111" s="102"/>
    </row>
    <row r="26112" spans="1:2">
      <c r="A26112" s="102"/>
      <c r="B26112" s="102"/>
    </row>
    <row r="26113" spans="1:2">
      <c r="A26113" s="102"/>
      <c r="B26113" s="102"/>
    </row>
    <row r="26114" spans="1:2">
      <c r="A26114" s="102"/>
      <c r="B26114" s="102"/>
    </row>
    <row r="26115" spans="1:2">
      <c r="A26115" s="102"/>
      <c r="B26115" s="102"/>
    </row>
    <row r="26116" spans="1:2">
      <c r="A26116" s="102"/>
      <c r="B26116" s="102"/>
    </row>
    <row r="26117" spans="1:2">
      <c r="A26117" s="102"/>
      <c r="B26117" s="102"/>
    </row>
    <row r="26118" spans="1:2">
      <c r="A26118" s="102"/>
      <c r="B26118" s="102"/>
    </row>
    <row r="26119" spans="1:2">
      <c r="A26119" s="102"/>
      <c r="B26119" s="102"/>
    </row>
    <row r="26120" spans="1:2">
      <c r="A26120" s="102"/>
      <c r="B26120" s="102"/>
    </row>
    <row r="26121" spans="1:2">
      <c r="A26121" s="102"/>
      <c r="B26121" s="102"/>
    </row>
    <row r="26122" spans="1:2">
      <c r="A26122" s="102"/>
      <c r="B26122" s="102"/>
    </row>
    <row r="26123" spans="1:2">
      <c r="A26123" s="102"/>
      <c r="B26123" s="102"/>
    </row>
    <row r="26124" spans="1:2">
      <c r="A26124" s="102"/>
      <c r="B26124" s="102"/>
    </row>
    <row r="26125" spans="1:2">
      <c r="A26125" s="102"/>
      <c r="B26125" s="102"/>
    </row>
    <row r="26126" spans="1:2">
      <c r="A26126" s="102"/>
      <c r="B26126" s="102"/>
    </row>
    <row r="26127" spans="1:2">
      <c r="A26127" s="102"/>
      <c r="B26127" s="102"/>
    </row>
    <row r="26128" spans="1:2">
      <c r="A26128" s="102"/>
      <c r="B26128" s="102"/>
    </row>
    <row r="26129" spans="1:2">
      <c r="A26129" s="102"/>
      <c r="B26129" s="102"/>
    </row>
    <row r="26130" spans="1:2">
      <c r="A26130" s="102"/>
      <c r="B26130" s="102"/>
    </row>
    <row r="26131" spans="1:2">
      <c r="A26131" s="102"/>
      <c r="B26131" s="102"/>
    </row>
    <row r="26132" spans="1:2">
      <c r="A26132" s="102"/>
      <c r="B26132" s="102"/>
    </row>
    <row r="26133" spans="1:2">
      <c r="A26133" s="102"/>
      <c r="B26133" s="102"/>
    </row>
    <row r="26134" spans="1:2">
      <c r="A26134" s="102"/>
      <c r="B26134" s="102"/>
    </row>
    <row r="26135" spans="1:2">
      <c r="A26135" s="102"/>
      <c r="B26135" s="102"/>
    </row>
    <row r="26136" spans="1:2">
      <c r="A26136" s="102"/>
      <c r="B26136" s="102"/>
    </row>
    <row r="26137" spans="1:2">
      <c r="A26137" s="102"/>
      <c r="B26137" s="102"/>
    </row>
    <row r="26138" spans="1:2">
      <c r="A26138" s="102"/>
      <c r="B26138" s="102"/>
    </row>
    <row r="26139" spans="1:2">
      <c r="A26139" s="102"/>
      <c r="B26139" s="102"/>
    </row>
    <row r="26140" spans="1:2">
      <c r="A26140" s="102"/>
      <c r="B26140" s="102"/>
    </row>
    <row r="26141" spans="1:2">
      <c r="A26141" s="102"/>
      <c r="B26141" s="102"/>
    </row>
    <row r="26142" spans="1:2">
      <c r="A26142" s="102"/>
      <c r="B26142" s="102"/>
    </row>
    <row r="26143" spans="1:2">
      <c r="A26143" s="102"/>
      <c r="B26143" s="102"/>
    </row>
    <row r="26144" spans="1:2">
      <c r="A26144" s="102"/>
      <c r="B26144" s="102"/>
    </row>
    <row r="26145" spans="1:2">
      <c r="A26145" s="102"/>
      <c r="B26145" s="102"/>
    </row>
    <row r="26146" spans="1:2">
      <c r="A26146" s="102"/>
      <c r="B26146" s="102"/>
    </row>
    <row r="26147" spans="1:2">
      <c r="A26147" s="102"/>
      <c r="B26147" s="102"/>
    </row>
    <row r="26148" spans="1:2">
      <c r="A26148" s="102"/>
      <c r="B26148" s="102"/>
    </row>
    <row r="26149" spans="1:2">
      <c r="A26149" s="102"/>
      <c r="B26149" s="102"/>
    </row>
    <row r="26150" spans="1:2">
      <c r="A26150" s="102"/>
      <c r="B26150" s="102"/>
    </row>
    <row r="26151" spans="1:2">
      <c r="A26151" s="102"/>
      <c r="B26151" s="102"/>
    </row>
    <row r="26152" spans="1:2">
      <c r="A26152" s="102"/>
      <c r="B26152" s="102"/>
    </row>
    <row r="26153" spans="1:2">
      <c r="A26153" s="102"/>
      <c r="B26153" s="102"/>
    </row>
    <row r="26154" spans="1:2">
      <c r="A26154" s="102"/>
      <c r="B26154" s="102"/>
    </row>
    <row r="26155" spans="1:2">
      <c r="A26155" s="102"/>
      <c r="B26155" s="102"/>
    </row>
    <row r="26156" spans="1:2">
      <c r="A26156" s="102"/>
      <c r="B26156" s="102"/>
    </row>
    <row r="26157" spans="1:2">
      <c r="A26157" s="102"/>
      <c r="B26157" s="102"/>
    </row>
    <row r="26158" spans="1:2">
      <c r="A26158" s="102"/>
      <c r="B26158" s="102"/>
    </row>
    <row r="26159" spans="1:2">
      <c r="A26159" s="102"/>
      <c r="B26159" s="102"/>
    </row>
    <row r="26160" spans="1:2">
      <c r="A26160" s="102"/>
      <c r="B26160" s="102"/>
    </row>
    <row r="26161" spans="1:2">
      <c r="A26161" s="102"/>
      <c r="B26161" s="102"/>
    </row>
    <row r="26162" spans="1:2">
      <c r="A26162" s="102"/>
      <c r="B26162" s="102"/>
    </row>
    <row r="26163" spans="1:2">
      <c r="A26163" s="102"/>
      <c r="B26163" s="102"/>
    </row>
    <row r="26164" spans="1:2">
      <c r="A26164" s="102"/>
      <c r="B26164" s="102"/>
    </row>
    <row r="26165" spans="1:2">
      <c r="A26165" s="102"/>
      <c r="B26165" s="102"/>
    </row>
    <row r="26166" spans="1:2">
      <c r="A26166" s="102"/>
      <c r="B26166" s="102"/>
    </row>
    <row r="26167" spans="1:2">
      <c r="A26167" s="102"/>
      <c r="B26167" s="102"/>
    </row>
    <row r="26168" spans="1:2">
      <c r="A26168" s="102"/>
      <c r="B26168" s="102"/>
    </row>
    <row r="26169" spans="1:2">
      <c r="A26169" s="102"/>
      <c r="B26169" s="102"/>
    </row>
    <row r="26170" spans="1:2">
      <c r="A26170" s="102"/>
      <c r="B26170" s="102"/>
    </row>
    <row r="26171" spans="1:2">
      <c r="A26171" s="102"/>
      <c r="B26171" s="102"/>
    </row>
    <row r="26172" spans="1:2">
      <c r="A26172" s="102"/>
      <c r="B26172" s="102"/>
    </row>
    <row r="26173" spans="1:2">
      <c r="A26173" s="102"/>
      <c r="B26173" s="102"/>
    </row>
    <row r="26174" spans="1:2">
      <c r="A26174" s="102"/>
      <c r="B26174" s="102"/>
    </row>
    <row r="26175" spans="1:2">
      <c r="A26175" s="102"/>
      <c r="B26175" s="102"/>
    </row>
    <row r="26176" spans="1:2">
      <c r="A26176" s="102"/>
      <c r="B26176" s="102"/>
    </row>
    <row r="26177" spans="1:2">
      <c r="A26177" s="102"/>
      <c r="B26177" s="102"/>
    </row>
    <row r="26178" spans="1:2">
      <c r="A26178" s="102"/>
      <c r="B26178" s="102"/>
    </row>
    <row r="26179" spans="1:2">
      <c r="A26179" s="102"/>
      <c r="B26179" s="102"/>
    </row>
    <row r="26180" spans="1:2">
      <c r="A26180" s="102"/>
      <c r="B26180" s="102"/>
    </row>
    <row r="26181" spans="1:2">
      <c r="A26181" s="102"/>
      <c r="B26181" s="102"/>
    </row>
    <row r="26182" spans="1:2">
      <c r="A26182" s="102"/>
      <c r="B26182" s="102"/>
    </row>
    <row r="26183" spans="1:2">
      <c r="A26183" s="102"/>
      <c r="B26183" s="102"/>
    </row>
    <row r="26184" spans="1:2">
      <c r="A26184" s="102"/>
      <c r="B26184" s="102"/>
    </row>
    <row r="26185" spans="1:2">
      <c r="A26185" s="102"/>
      <c r="B26185" s="102"/>
    </row>
    <row r="26186" spans="1:2">
      <c r="A26186" s="102"/>
      <c r="B26186" s="102"/>
    </row>
    <row r="26187" spans="1:2">
      <c r="A26187" s="102"/>
      <c r="B26187" s="102"/>
    </row>
    <row r="26188" spans="1:2">
      <c r="A26188" s="102"/>
      <c r="B26188" s="102"/>
    </row>
    <row r="26189" spans="1:2">
      <c r="A26189" s="102"/>
      <c r="B26189" s="102"/>
    </row>
    <row r="26190" spans="1:2">
      <c r="A26190" s="102"/>
      <c r="B26190" s="102"/>
    </row>
    <row r="26191" spans="1:2">
      <c r="A26191" s="102"/>
      <c r="B26191" s="102"/>
    </row>
    <row r="26192" spans="1:2">
      <c r="A26192" s="102"/>
      <c r="B26192" s="102"/>
    </row>
    <row r="26193" spans="1:2">
      <c r="A26193" s="102"/>
      <c r="B26193" s="102"/>
    </row>
    <row r="26194" spans="1:2">
      <c r="A26194" s="102"/>
      <c r="B26194" s="102"/>
    </row>
    <row r="26195" spans="1:2">
      <c r="A26195" s="102"/>
      <c r="B26195" s="102"/>
    </row>
    <row r="26196" spans="1:2">
      <c r="A26196" s="102"/>
      <c r="B26196" s="102"/>
    </row>
    <row r="26197" spans="1:2">
      <c r="A26197" s="102"/>
      <c r="B26197" s="102"/>
    </row>
    <row r="26198" spans="1:2">
      <c r="A26198" s="102"/>
      <c r="B26198" s="102"/>
    </row>
    <row r="26199" spans="1:2">
      <c r="A26199" s="102"/>
      <c r="B26199" s="102"/>
    </row>
    <row r="26200" spans="1:2">
      <c r="A26200" s="102"/>
      <c r="B26200" s="102"/>
    </row>
    <row r="26201" spans="1:2">
      <c r="A26201" s="102"/>
      <c r="B26201" s="102"/>
    </row>
    <row r="26202" spans="1:2">
      <c r="A26202" s="102"/>
      <c r="B26202" s="102"/>
    </row>
    <row r="26203" spans="1:2">
      <c r="A26203" s="102"/>
      <c r="B26203" s="102"/>
    </row>
    <row r="26204" spans="1:2">
      <c r="A26204" s="102"/>
      <c r="B26204" s="102"/>
    </row>
    <row r="26205" spans="1:2">
      <c r="A26205" s="102"/>
      <c r="B26205" s="102"/>
    </row>
    <row r="26206" spans="1:2">
      <c r="A26206" s="102"/>
      <c r="B26206" s="102"/>
    </row>
    <row r="26207" spans="1:2">
      <c r="A26207" s="102"/>
      <c r="B26207" s="102"/>
    </row>
    <row r="26208" spans="1:2">
      <c r="A26208" s="102"/>
      <c r="B26208" s="102"/>
    </row>
    <row r="26209" spans="1:2">
      <c r="A26209" s="102"/>
      <c r="B26209" s="102"/>
    </row>
    <row r="26210" spans="1:2">
      <c r="A26210" s="102"/>
      <c r="B26210" s="102"/>
    </row>
    <row r="26211" spans="1:2">
      <c r="A26211" s="102"/>
      <c r="B26211" s="102"/>
    </row>
    <row r="26212" spans="1:2">
      <c r="A26212" s="102"/>
      <c r="B26212" s="102"/>
    </row>
    <row r="26213" spans="1:2">
      <c r="A26213" s="102"/>
      <c r="B26213" s="102"/>
    </row>
    <row r="26214" spans="1:2">
      <c r="A26214" s="102"/>
      <c r="B26214" s="102"/>
    </row>
    <row r="26215" spans="1:2">
      <c r="A26215" s="102"/>
      <c r="B26215" s="102"/>
    </row>
    <row r="26216" spans="1:2">
      <c r="A26216" s="102"/>
      <c r="B26216" s="102"/>
    </row>
    <row r="26217" spans="1:2">
      <c r="A26217" s="102"/>
      <c r="B26217" s="102"/>
    </row>
    <row r="26218" spans="1:2">
      <c r="A26218" s="102"/>
      <c r="B26218" s="102"/>
    </row>
    <row r="26219" spans="1:2">
      <c r="A26219" s="102"/>
      <c r="B26219" s="102"/>
    </row>
    <row r="26220" spans="1:2">
      <c r="A26220" s="102"/>
      <c r="B26220" s="102"/>
    </row>
    <row r="26221" spans="1:2">
      <c r="A26221" s="102"/>
      <c r="B26221" s="102"/>
    </row>
    <row r="26222" spans="1:2">
      <c r="A26222" s="102"/>
      <c r="B26222" s="102"/>
    </row>
    <row r="26223" spans="1:2">
      <c r="A26223" s="102"/>
      <c r="B26223" s="102"/>
    </row>
    <row r="26224" spans="1:2">
      <c r="A26224" s="102"/>
      <c r="B26224" s="102"/>
    </row>
    <row r="26225" spans="1:2">
      <c r="A26225" s="102"/>
      <c r="B26225" s="102"/>
    </row>
    <row r="26226" spans="1:2">
      <c r="A26226" s="102"/>
      <c r="B26226" s="102"/>
    </row>
    <row r="26227" spans="1:2">
      <c r="A26227" s="102"/>
      <c r="B26227" s="102"/>
    </row>
    <row r="26228" spans="1:2">
      <c r="A26228" s="102"/>
      <c r="B26228" s="102"/>
    </row>
    <row r="26229" spans="1:2">
      <c r="A26229" s="102"/>
      <c r="B26229" s="102"/>
    </row>
    <row r="26230" spans="1:2">
      <c r="A26230" s="102"/>
      <c r="B26230" s="102"/>
    </row>
    <row r="26231" spans="1:2">
      <c r="A26231" s="102"/>
      <c r="B26231" s="102"/>
    </row>
    <row r="26232" spans="1:2">
      <c r="A26232" s="102"/>
      <c r="B26232" s="102"/>
    </row>
    <row r="26233" spans="1:2">
      <c r="A26233" s="102"/>
      <c r="B26233" s="102"/>
    </row>
    <row r="26234" spans="1:2">
      <c r="A26234" s="102"/>
      <c r="B26234" s="102"/>
    </row>
    <row r="26235" spans="1:2">
      <c r="A26235" s="102"/>
      <c r="B26235" s="102"/>
    </row>
    <row r="26236" spans="1:2">
      <c r="A26236" s="102"/>
      <c r="B26236" s="102"/>
    </row>
    <row r="26237" spans="1:2">
      <c r="A26237" s="102"/>
      <c r="B26237" s="102"/>
    </row>
    <row r="26238" spans="1:2">
      <c r="A26238" s="102"/>
      <c r="B26238" s="102"/>
    </row>
    <row r="26239" spans="1:2">
      <c r="A26239" s="102"/>
      <c r="B26239" s="102"/>
    </row>
    <row r="26240" spans="1:2">
      <c r="A26240" s="102"/>
      <c r="B26240" s="102"/>
    </row>
    <row r="26241" spans="1:2">
      <c r="A26241" s="102"/>
      <c r="B26241" s="102"/>
    </row>
    <row r="26242" spans="1:2">
      <c r="A26242" s="102"/>
      <c r="B26242" s="102"/>
    </row>
    <row r="26243" spans="1:2">
      <c r="A26243" s="102"/>
      <c r="B26243" s="102"/>
    </row>
    <row r="26244" spans="1:2">
      <c r="A26244" s="102"/>
      <c r="B26244" s="102"/>
    </row>
    <row r="26245" spans="1:2">
      <c r="A26245" s="102"/>
      <c r="B26245" s="102"/>
    </row>
    <row r="26246" spans="1:2">
      <c r="A26246" s="102"/>
      <c r="B26246" s="102"/>
    </row>
    <row r="26247" spans="1:2">
      <c r="A26247" s="102"/>
      <c r="B26247" s="102"/>
    </row>
    <row r="26248" spans="1:2">
      <c r="A26248" s="102"/>
      <c r="B26248" s="102"/>
    </row>
    <row r="26249" spans="1:2">
      <c r="A26249" s="102"/>
      <c r="B26249" s="102"/>
    </row>
    <row r="26250" spans="1:2">
      <c r="A26250" s="102"/>
      <c r="B26250" s="102"/>
    </row>
    <row r="26251" spans="1:2">
      <c r="A26251" s="102"/>
      <c r="B26251" s="102"/>
    </row>
    <row r="26252" spans="1:2">
      <c r="A26252" s="102"/>
      <c r="B26252" s="102"/>
    </row>
    <row r="26253" spans="1:2">
      <c r="A26253" s="102"/>
      <c r="B26253" s="102"/>
    </row>
    <row r="26254" spans="1:2">
      <c r="A26254" s="102"/>
      <c r="B26254" s="102"/>
    </row>
    <row r="26255" spans="1:2">
      <c r="A26255" s="102"/>
      <c r="B26255" s="102"/>
    </row>
    <row r="26256" spans="1:2">
      <c r="A26256" s="102"/>
      <c r="B26256" s="102"/>
    </row>
    <row r="26257" spans="1:2">
      <c r="A26257" s="102"/>
      <c r="B26257" s="102"/>
    </row>
    <row r="26258" spans="1:2">
      <c r="A26258" s="102"/>
      <c r="B26258" s="102"/>
    </row>
    <row r="26259" spans="1:2">
      <c r="A26259" s="102"/>
      <c r="B26259" s="102"/>
    </row>
    <row r="26260" spans="1:2">
      <c r="A26260" s="102"/>
      <c r="B26260" s="102"/>
    </row>
    <row r="26261" spans="1:2">
      <c r="A26261" s="102"/>
      <c r="B26261" s="102"/>
    </row>
    <row r="26262" spans="1:2">
      <c r="A26262" s="102"/>
      <c r="B26262" s="102"/>
    </row>
    <row r="26263" spans="1:2">
      <c r="A26263" s="102"/>
      <c r="B26263" s="102"/>
    </row>
    <row r="26264" spans="1:2">
      <c r="A26264" s="102"/>
      <c r="B26264" s="102"/>
    </row>
    <row r="26265" spans="1:2">
      <c r="A26265" s="102"/>
      <c r="B26265" s="102"/>
    </row>
    <row r="26266" spans="1:2">
      <c r="A26266" s="102"/>
      <c r="B26266" s="102"/>
    </row>
    <row r="26267" spans="1:2">
      <c r="A26267" s="102"/>
      <c r="B26267" s="102"/>
    </row>
    <row r="26268" spans="1:2">
      <c r="A26268" s="102"/>
      <c r="B26268" s="102"/>
    </row>
    <row r="26269" spans="1:2">
      <c r="A26269" s="102"/>
      <c r="B26269" s="102"/>
    </row>
    <row r="26270" spans="1:2">
      <c r="A26270" s="102"/>
      <c r="B26270" s="102"/>
    </row>
    <row r="26271" spans="1:2">
      <c r="A26271" s="102"/>
      <c r="B26271" s="102"/>
    </row>
    <row r="26272" spans="1:2">
      <c r="A26272" s="102"/>
      <c r="B26272" s="102"/>
    </row>
    <row r="26273" spans="1:2">
      <c r="A26273" s="102"/>
      <c r="B26273" s="102"/>
    </row>
    <row r="26274" spans="1:2">
      <c r="A26274" s="102"/>
      <c r="B26274" s="102"/>
    </row>
    <row r="26275" spans="1:2">
      <c r="A26275" s="102"/>
      <c r="B26275" s="102"/>
    </row>
    <row r="26276" spans="1:2">
      <c r="A26276" s="102"/>
      <c r="B26276" s="102"/>
    </row>
    <row r="26277" spans="1:2">
      <c r="A26277" s="102"/>
      <c r="B26277" s="102"/>
    </row>
    <row r="26278" spans="1:2">
      <c r="A26278" s="102"/>
      <c r="B26278" s="102"/>
    </row>
    <row r="26279" spans="1:2">
      <c r="A26279" s="102"/>
      <c r="B26279" s="102"/>
    </row>
    <row r="26280" spans="1:2">
      <c r="A26280" s="102"/>
      <c r="B26280" s="102"/>
    </row>
    <row r="26281" spans="1:2">
      <c r="A26281" s="102"/>
      <c r="B26281" s="102"/>
    </row>
    <row r="26282" spans="1:2">
      <c r="A26282" s="102"/>
      <c r="B26282" s="102"/>
    </row>
    <row r="26283" spans="1:2">
      <c r="A26283" s="102"/>
      <c r="B26283" s="102"/>
    </row>
    <row r="26284" spans="1:2">
      <c r="A26284" s="102"/>
      <c r="B26284" s="102"/>
    </row>
    <row r="26285" spans="1:2">
      <c r="A26285" s="102"/>
      <c r="B26285" s="102"/>
    </row>
    <row r="26286" spans="1:2">
      <c r="A26286" s="102"/>
      <c r="B26286" s="102"/>
    </row>
    <row r="26287" spans="1:2">
      <c r="A26287" s="102"/>
      <c r="B26287" s="102"/>
    </row>
    <row r="26288" spans="1:2">
      <c r="A26288" s="102"/>
      <c r="B26288" s="102"/>
    </row>
    <row r="26289" spans="1:2">
      <c r="A26289" s="102"/>
      <c r="B26289" s="102"/>
    </row>
    <row r="26290" spans="1:2">
      <c r="A26290" s="102"/>
      <c r="B26290" s="102"/>
    </row>
    <row r="26291" spans="1:2">
      <c r="A26291" s="102"/>
      <c r="B26291" s="102"/>
    </row>
    <row r="26292" spans="1:2">
      <c r="A26292" s="102"/>
      <c r="B26292" s="102"/>
    </row>
    <row r="26293" spans="1:2">
      <c r="A26293" s="102"/>
      <c r="B26293" s="102"/>
    </row>
    <row r="26294" spans="1:2">
      <c r="A26294" s="102"/>
      <c r="B26294" s="102"/>
    </row>
    <row r="26295" spans="1:2">
      <c r="A26295" s="102"/>
      <c r="B26295" s="102"/>
    </row>
    <row r="26296" spans="1:2">
      <c r="A26296" s="102"/>
      <c r="B26296" s="102"/>
    </row>
    <row r="26297" spans="1:2">
      <c r="A26297" s="102"/>
      <c r="B26297" s="102"/>
    </row>
    <row r="26298" spans="1:2">
      <c r="A26298" s="102"/>
      <c r="B26298" s="102"/>
    </row>
    <row r="26299" spans="1:2">
      <c r="A26299" s="102"/>
      <c r="B26299" s="102"/>
    </row>
    <row r="26300" spans="1:2">
      <c r="A26300" s="102"/>
      <c r="B26300" s="102"/>
    </row>
    <row r="26301" spans="1:2">
      <c r="A26301" s="102"/>
      <c r="B26301" s="102"/>
    </row>
    <row r="26302" spans="1:2">
      <c r="A26302" s="102"/>
      <c r="B26302" s="102"/>
    </row>
    <row r="26303" spans="1:2">
      <c r="A26303" s="102"/>
      <c r="B26303" s="102"/>
    </row>
    <row r="26304" spans="1:2">
      <c r="A26304" s="102"/>
      <c r="B26304" s="102"/>
    </row>
    <row r="26305" spans="1:2">
      <c r="A26305" s="102"/>
      <c r="B26305" s="102"/>
    </row>
    <row r="26306" spans="1:2">
      <c r="A26306" s="102"/>
      <c r="B26306" s="102"/>
    </row>
    <row r="26307" spans="1:2">
      <c r="A26307" s="102"/>
      <c r="B26307" s="102"/>
    </row>
    <row r="26308" spans="1:2">
      <c r="A26308" s="102"/>
      <c r="B26308" s="102"/>
    </row>
    <row r="26309" spans="1:2">
      <c r="A26309" s="102"/>
      <c r="B26309" s="102"/>
    </row>
    <row r="26310" spans="1:2">
      <c r="A26310" s="102"/>
      <c r="B26310" s="102"/>
    </row>
    <row r="26311" spans="1:2">
      <c r="A26311" s="102"/>
      <c r="B26311" s="102"/>
    </row>
    <row r="26312" spans="1:2">
      <c r="A26312" s="102"/>
      <c r="B26312" s="102"/>
    </row>
    <row r="26313" spans="1:2">
      <c r="A26313" s="102"/>
      <c r="B26313" s="102"/>
    </row>
    <row r="26314" spans="1:2">
      <c r="A26314" s="102"/>
      <c r="B26314" s="102"/>
    </row>
    <row r="26315" spans="1:2">
      <c r="A26315" s="102"/>
      <c r="B26315" s="102"/>
    </row>
    <row r="26316" spans="1:2">
      <c r="A26316" s="102"/>
      <c r="B26316" s="102"/>
    </row>
    <row r="26317" spans="1:2">
      <c r="A26317" s="102"/>
      <c r="B26317" s="102"/>
    </row>
    <row r="26318" spans="1:2">
      <c r="A26318" s="102"/>
      <c r="B26318" s="102"/>
    </row>
    <row r="26319" spans="1:2">
      <c r="A26319" s="102"/>
      <c r="B26319" s="102"/>
    </row>
    <row r="26320" spans="1:2">
      <c r="A26320" s="102"/>
      <c r="B26320" s="102"/>
    </row>
    <row r="26321" spans="1:2">
      <c r="A26321" s="102"/>
      <c r="B26321" s="102"/>
    </row>
    <row r="26322" spans="1:2">
      <c r="A26322" s="102"/>
      <c r="B26322" s="102"/>
    </row>
    <row r="26323" spans="1:2">
      <c r="A26323" s="102"/>
      <c r="B26323" s="102"/>
    </row>
    <row r="26324" spans="1:2">
      <c r="A26324" s="102"/>
      <c r="B26324" s="102"/>
    </row>
    <row r="26325" spans="1:2">
      <c r="A26325" s="102"/>
      <c r="B26325" s="102"/>
    </row>
    <row r="26326" spans="1:2">
      <c r="A26326" s="102"/>
      <c r="B26326" s="102"/>
    </row>
    <row r="26327" spans="1:2">
      <c r="A26327" s="102"/>
      <c r="B26327" s="102"/>
    </row>
    <row r="26328" spans="1:2">
      <c r="A26328" s="102"/>
      <c r="B26328" s="102"/>
    </row>
    <row r="26329" spans="1:2">
      <c r="A26329" s="102"/>
      <c r="B26329" s="102"/>
    </row>
    <row r="26330" spans="1:2">
      <c r="A26330" s="102"/>
      <c r="B26330" s="102"/>
    </row>
    <row r="26331" spans="1:2">
      <c r="A26331" s="102"/>
      <c r="B26331" s="102"/>
    </row>
    <row r="26332" spans="1:2">
      <c r="A26332" s="102"/>
      <c r="B26332" s="102"/>
    </row>
    <row r="26333" spans="1:2">
      <c r="A26333" s="102"/>
      <c r="B26333" s="102"/>
    </row>
    <row r="26334" spans="1:2">
      <c r="A26334" s="102"/>
      <c r="B26334" s="102"/>
    </row>
    <row r="26335" spans="1:2">
      <c r="A26335" s="102"/>
      <c r="B26335" s="102"/>
    </row>
    <row r="26336" spans="1:2">
      <c r="A26336" s="102"/>
      <c r="B26336" s="102"/>
    </row>
    <row r="26337" spans="1:2">
      <c r="A26337" s="102"/>
      <c r="B26337" s="102"/>
    </row>
    <row r="26338" spans="1:2">
      <c r="A26338" s="102"/>
      <c r="B26338" s="102"/>
    </row>
    <row r="26339" spans="1:2">
      <c r="A26339" s="102"/>
      <c r="B26339" s="102"/>
    </row>
    <row r="26340" spans="1:2">
      <c r="A26340" s="102"/>
      <c r="B26340" s="102"/>
    </row>
    <row r="26341" spans="1:2">
      <c r="A26341" s="102"/>
      <c r="B26341" s="102"/>
    </row>
    <row r="26342" spans="1:2">
      <c r="A26342" s="102"/>
      <c r="B26342" s="102"/>
    </row>
    <row r="26343" spans="1:2">
      <c r="A26343" s="102"/>
      <c r="B26343" s="102"/>
    </row>
    <row r="26344" spans="1:2">
      <c r="A26344" s="102"/>
      <c r="B26344" s="102"/>
    </row>
    <row r="26345" spans="1:2">
      <c r="A26345" s="102"/>
      <c r="B26345" s="102"/>
    </row>
    <row r="26346" spans="1:2">
      <c r="A26346" s="102"/>
      <c r="B26346" s="102"/>
    </row>
    <row r="26347" spans="1:2">
      <c r="A26347" s="102"/>
      <c r="B26347" s="102"/>
    </row>
    <row r="26348" spans="1:2">
      <c r="A26348" s="102"/>
      <c r="B26348" s="102"/>
    </row>
    <row r="26349" spans="1:2">
      <c r="A26349" s="102"/>
      <c r="B26349" s="102"/>
    </row>
    <row r="26350" spans="1:2">
      <c r="A26350" s="102"/>
      <c r="B26350" s="102"/>
    </row>
    <row r="26351" spans="1:2">
      <c r="A26351" s="102"/>
      <c r="B26351" s="102"/>
    </row>
    <row r="26352" spans="1:2">
      <c r="A26352" s="102"/>
      <c r="B26352" s="102"/>
    </row>
    <row r="26353" spans="1:2">
      <c r="A26353" s="102"/>
      <c r="B26353" s="102"/>
    </row>
    <row r="26354" spans="1:2">
      <c r="A26354" s="102"/>
      <c r="B26354" s="102"/>
    </row>
    <row r="26355" spans="1:2">
      <c r="A26355" s="102"/>
      <c r="B26355" s="102"/>
    </row>
    <row r="26356" spans="1:2">
      <c r="A26356" s="102"/>
      <c r="B26356" s="102"/>
    </row>
    <row r="26357" spans="1:2">
      <c r="A26357" s="102"/>
      <c r="B26357" s="102"/>
    </row>
    <row r="26358" spans="1:2">
      <c r="A26358" s="102"/>
      <c r="B26358" s="102"/>
    </row>
    <row r="26359" spans="1:2">
      <c r="A26359" s="102"/>
      <c r="B26359" s="102"/>
    </row>
    <row r="26360" spans="1:2">
      <c r="A26360" s="102"/>
      <c r="B26360" s="102"/>
    </row>
    <row r="26361" spans="1:2">
      <c r="A26361" s="102"/>
      <c r="B26361" s="102"/>
    </row>
    <row r="26362" spans="1:2">
      <c r="A26362" s="102"/>
      <c r="B26362" s="102"/>
    </row>
    <row r="26363" spans="1:2">
      <c r="A26363" s="102"/>
      <c r="B26363" s="102"/>
    </row>
    <row r="26364" spans="1:2">
      <c r="A26364" s="102"/>
      <c r="B26364" s="102"/>
    </row>
    <row r="26365" spans="1:2">
      <c r="A26365" s="102"/>
      <c r="B26365" s="102"/>
    </row>
    <row r="26366" spans="1:2">
      <c r="A26366" s="102"/>
      <c r="B26366" s="102"/>
    </row>
    <row r="26367" spans="1:2">
      <c r="A26367" s="102"/>
      <c r="B26367" s="102"/>
    </row>
    <row r="26368" spans="1:2">
      <c r="A26368" s="102"/>
      <c r="B26368" s="102"/>
    </row>
    <row r="26369" spans="1:2">
      <c r="A26369" s="102"/>
      <c r="B26369" s="102"/>
    </row>
    <row r="26370" spans="1:2">
      <c r="A26370" s="102"/>
      <c r="B26370" s="102"/>
    </row>
    <row r="26371" spans="1:2">
      <c r="A26371" s="102"/>
      <c r="B26371" s="102"/>
    </row>
    <row r="26372" spans="1:2">
      <c r="A26372" s="102"/>
      <c r="B26372" s="102"/>
    </row>
    <row r="26373" spans="1:2">
      <c r="A26373" s="102"/>
      <c r="B26373" s="102"/>
    </row>
    <row r="26374" spans="1:2">
      <c r="A26374" s="102"/>
      <c r="B26374" s="102"/>
    </row>
    <row r="26375" spans="1:2">
      <c r="A26375" s="102"/>
      <c r="B26375" s="102"/>
    </row>
    <row r="26376" spans="1:2">
      <c r="A26376" s="102"/>
      <c r="B26376" s="102"/>
    </row>
    <row r="26377" spans="1:2">
      <c r="A26377" s="102"/>
      <c r="B26377" s="102"/>
    </row>
    <row r="26378" spans="1:2">
      <c r="A26378" s="102"/>
      <c r="B26378" s="102"/>
    </row>
    <row r="26379" spans="1:2">
      <c r="A26379" s="102"/>
      <c r="B26379" s="102"/>
    </row>
    <row r="26380" spans="1:2">
      <c r="A26380" s="102"/>
      <c r="B26380" s="102"/>
    </row>
    <row r="26381" spans="1:2">
      <c r="A26381" s="102"/>
      <c r="B26381" s="102"/>
    </row>
    <row r="26382" spans="1:2">
      <c r="A26382" s="102"/>
      <c r="B26382" s="102"/>
    </row>
    <row r="26383" spans="1:2">
      <c r="A26383" s="102"/>
      <c r="B26383" s="102"/>
    </row>
    <row r="26384" spans="1:2">
      <c r="A26384" s="102"/>
      <c r="B26384" s="102"/>
    </row>
    <row r="26385" spans="1:2">
      <c r="A26385" s="102"/>
      <c r="B26385" s="102"/>
    </row>
    <row r="26386" spans="1:2">
      <c r="A26386" s="102"/>
      <c r="B26386" s="102"/>
    </row>
    <row r="26387" spans="1:2">
      <c r="A26387" s="102"/>
      <c r="B26387" s="102"/>
    </row>
    <row r="26388" spans="1:2">
      <c r="A26388" s="102"/>
      <c r="B26388" s="102"/>
    </row>
    <row r="26389" spans="1:2">
      <c r="A26389" s="102"/>
      <c r="B26389" s="102"/>
    </row>
    <row r="26390" spans="1:2">
      <c r="A26390" s="102"/>
      <c r="B26390" s="102"/>
    </row>
    <row r="26391" spans="1:2">
      <c r="A26391" s="102"/>
      <c r="B26391" s="102"/>
    </row>
    <row r="26392" spans="1:2">
      <c r="A26392" s="102"/>
      <c r="B26392" s="102"/>
    </row>
    <row r="26393" spans="1:2">
      <c r="A26393" s="102"/>
      <c r="B26393" s="102"/>
    </row>
    <row r="26394" spans="1:2">
      <c r="A26394" s="102"/>
      <c r="B26394" s="102"/>
    </row>
    <row r="26395" spans="1:2">
      <c r="A26395" s="102"/>
      <c r="B26395" s="102"/>
    </row>
    <row r="26396" spans="1:2">
      <c r="A26396" s="102"/>
      <c r="B26396" s="102"/>
    </row>
    <row r="26397" spans="1:2">
      <c r="A26397" s="102"/>
      <c r="B26397" s="102"/>
    </row>
    <row r="26398" spans="1:2">
      <c r="A26398" s="102"/>
      <c r="B26398" s="102"/>
    </row>
    <row r="26399" spans="1:2">
      <c r="A26399" s="102"/>
      <c r="B26399" s="102"/>
    </row>
    <row r="26400" spans="1:2">
      <c r="A26400" s="102"/>
      <c r="B26400" s="102"/>
    </row>
    <row r="26401" spans="1:2">
      <c r="A26401" s="102"/>
      <c r="B26401" s="102"/>
    </row>
    <row r="26402" spans="1:2">
      <c r="A26402" s="102"/>
      <c r="B26402" s="102"/>
    </row>
    <row r="26403" spans="1:2">
      <c r="A26403" s="102"/>
      <c r="B26403" s="102"/>
    </row>
    <row r="26404" spans="1:2">
      <c r="A26404" s="102"/>
      <c r="B26404" s="102"/>
    </row>
    <row r="26405" spans="1:2">
      <c r="A26405" s="102"/>
      <c r="B26405" s="102"/>
    </row>
    <row r="26406" spans="1:2">
      <c r="A26406" s="102"/>
      <c r="B26406" s="102"/>
    </row>
    <row r="26407" spans="1:2">
      <c r="A26407" s="102"/>
      <c r="B26407" s="102"/>
    </row>
    <row r="26408" spans="1:2">
      <c r="A26408" s="102"/>
      <c r="B26408" s="102"/>
    </row>
    <row r="26409" spans="1:2">
      <c r="A26409" s="102"/>
      <c r="B26409" s="102"/>
    </row>
    <row r="26410" spans="1:2">
      <c r="A26410" s="102"/>
      <c r="B26410" s="102"/>
    </row>
    <row r="26411" spans="1:2">
      <c r="A26411" s="102"/>
      <c r="B26411" s="102"/>
    </row>
    <row r="26412" spans="1:2">
      <c r="A26412" s="102"/>
      <c r="B26412" s="102"/>
    </row>
    <row r="26413" spans="1:2">
      <c r="A26413" s="102"/>
      <c r="B26413" s="102"/>
    </row>
    <row r="26414" spans="1:2">
      <c r="A26414" s="102"/>
      <c r="B26414" s="102"/>
    </row>
    <row r="26415" spans="1:2">
      <c r="A26415" s="102"/>
      <c r="B26415" s="102"/>
    </row>
    <row r="26416" spans="1:2">
      <c r="A26416" s="102"/>
      <c r="B26416" s="102"/>
    </row>
    <row r="26417" spans="1:2">
      <c r="A26417" s="102"/>
      <c r="B26417" s="102"/>
    </row>
    <row r="26418" spans="1:2">
      <c r="A26418" s="102"/>
      <c r="B26418" s="102"/>
    </row>
    <row r="26419" spans="1:2">
      <c r="A26419" s="102"/>
      <c r="B26419" s="102"/>
    </row>
    <row r="26420" spans="1:2">
      <c r="A26420" s="102"/>
      <c r="B26420" s="102"/>
    </row>
    <row r="26421" spans="1:2">
      <c r="A26421" s="102"/>
      <c r="B26421" s="102"/>
    </row>
    <row r="26422" spans="1:2">
      <c r="A26422" s="102"/>
      <c r="B26422" s="102"/>
    </row>
    <row r="26423" spans="1:2">
      <c r="A26423" s="102"/>
      <c r="B26423" s="102"/>
    </row>
    <row r="26424" spans="1:2">
      <c r="A26424" s="102"/>
      <c r="B26424" s="102"/>
    </row>
    <row r="26425" spans="1:2">
      <c r="A26425" s="102"/>
      <c r="B26425" s="102"/>
    </row>
    <row r="26426" spans="1:2">
      <c r="A26426" s="102"/>
      <c r="B26426" s="102"/>
    </row>
    <row r="26427" spans="1:2">
      <c r="A26427" s="102"/>
      <c r="B26427" s="102"/>
    </row>
    <row r="26428" spans="1:2">
      <c r="A26428" s="102"/>
      <c r="B26428" s="102"/>
    </row>
    <row r="26429" spans="1:2">
      <c r="A26429" s="102"/>
      <c r="B26429" s="102"/>
    </row>
    <row r="26430" spans="1:2">
      <c r="A26430" s="102"/>
      <c r="B26430" s="102"/>
    </row>
    <row r="26431" spans="1:2">
      <c r="A26431" s="102"/>
      <c r="B26431" s="102"/>
    </row>
    <row r="26432" spans="1:2">
      <c r="A26432" s="102"/>
      <c r="B26432" s="102"/>
    </row>
    <row r="26433" spans="1:2">
      <c r="A26433" s="102"/>
      <c r="B26433" s="102"/>
    </row>
    <row r="26434" spans="1:2">
      <c r="A26434" s="102"/>
      <c r="B26434" s="102"/>
    </row>
    <row r="26435" spans="1:2">
      <c r="A26435" s="102"/>
      <c r="B26435" s="102"/>
    </row>
    <row r="26436" spans="1:2">
      <c r="A26436" s="102"/>
      <c r="B26436" s="102"/>
    </row>
    <row r="26437" spans="1:2">
      <c r="A26437" s="102"/>
      <c r="B26437" s="102"/>
    </row>
    <row r="26438" spans="1:2">
      <c r="A26438" s="102"/>
      <c r="B26438" s="102"/>
    </row>
    <row r="26439" spans="1:2">
      <c r="A26439" s="102"/>
      <c r="B26439" s="102"/>
    </row>
    <row r="26440" spans="1:2">
      <c r="A26440" s="102"/>
      <c r="B26440" s="102"/>
    </row>
    <row r="26441" spans="1:2">
      <c r="A26441" s="102"/>
      <c r="B26441" s="102"/>
    </row>
    <row r="26442" spans="1:2">
      <c r="A26442" s="102"/>
      <c r="B26442" s="102"/>
    </row>
    <row r="26443" spans="1:2">
      <c r="A26443" s="102"/>
      <c r="B26443" s="102"/>
    </row>
    <row r="26444" spans="1:2">
      <c r="A26444" s="102"/>
      <c r="B26444" s="102"/>
    </row>
    <row r="26445" spans="1:2">
      <c r="A26445" s="102"/>
      <c r="B26445" s="102"/>
    </row>
    <row r="26446" spans="1:2">
      <c r="A26446" s="102"/>
      <c r="B26446" s="102"/>
    </row>
    <row r="26447" spans="1:2">
      <c r="A26447" s="102"/>
      <c r="B26447" s="102"/>
    </row>
    <row r="26448" spans="1:2">
      <c r="A26448" s="102"/>
      <c r="B26448" s="102"/>
    </row>
    <row r="26449" spans="1:2">
      <c r="A26449" s="102"/>
      <c r="B26449" s="102"/>
    </row>
    <row r="26450" spans="1:2">
      <c r="A26450" s="102"/>
      <c r="B26450" s="102"/>
    </row>
    <row r="26451" spans="1:2">
      <c r="A26451" s="102"/>
      <c r="B26451" s="102"/>
    </row>
    <row r="26452" spans="1:2">
      <c r="A26452" s="102"/>
      <c r="B26452" s="102"/>
    </row>
    <row r="26453" spans="1:2">
      <c r="A26453" s="102"/>
      <c r="B26453" s="102"/>
    </row>
    <row r="26454" spans="1:2">
      <c r="A26454" s="102"/>
      <c r="B26454" s="102"/>
    </row>
    <row r="26455" spans="1:2">
      <c r="A26455" s="102"/>
      <c r="B26455" s="102"/>
    </row>
    <row r="26456" spans="1:2">
      <c r="A26456" s="102"/>
      <c r="B26456" s="102"/>
    </row>
    <row r="26457" spans="1:2">
      <c r="A26457" s="102"/>
      <c r="B26457" s="102"/>
    </row>
    <row r="26458" spans="1:2">
      <c r="A26458" s="102"/>
      <c r="B26458" s="102"/>
    </row>
    <row r="26459" spans="1:2">
      <c r="A26459" s="102"/>
      <c r="B26459" s="102"/>
    </row>
    <row r="26460" spans="1:2">
      <c r="A26460" s="102"/>
      <c r="B26460" s="102"/>
    </row>
    <row r="26461" spans="1:2">
      <c r="A26461" s="102"/>
      <c r="B26461" s="102"/>
    </row>
    <row r="26462" spans="1:2">
      <c r="A26462" s="102"/>
      <c r="B26462" s="102"/>
    </row>
    <row r="26463" spans="1:2">
      <c r="A26463" s="102"/>
      <c r="B26463" s="102"/>
    </row>
    <row r="26464" spans="1:2">
      <c r="A26464" s="102"/>
      <c r="B26464" s="102"/>
    </row>
    <row r="26465" spans="1:2">
      <c r="A26465" s="102"/>
      <c r="B26465" s="102"/>
    </row>
    <row r="26466" spans="1:2">
      <c r="A26466" s="102"/>
      <c r="B26466" s="102"/>
    </row>
    <row r="26467" spans="1:2">
      <c r="A26467" s="102"/>
      <c r="B26467" s="102"/>
    </row>
    <row r="26468" spans="1:2">
      <c r="A26468" s="102"/>
      <c r="B26468" s="102"/>
    </row>
    <row r="26469" spans="1:2">
      <c r="A26469" s="102"/>
      <c r="B26469" s="102"/>
    </row>
    <row r="26470" spans="1:2">
      <c r="A26470" s="102"/>
      <c r="B26470" s="102"/>
    </row>
    <row r="26471" spans="1:2">
      <c r="A26471" s="102"/>
      <c r="B26471" s="102"/>
    </row>
    <row r="26472" spans="1:2">
      <c r="A26472" s="102"/>
      <c r="B26472" s="102"/>
    </row>
    <row r="26473" spans="1:2">
      <c r="A26473" s="102"/>
      <c r="B26473" s="102"/>
    </row>
    <row r="26474" spans="1:2">
      <c r="A26474" s="102"/>
      <c r="B26474" s="102"/>
    </row>
    <row r="26475" spans="1:2">
      <c r="A26475" s="102"/>
      <c r="B26475" s="102"/>
    </row>
    <row r="26476" spans="1:2">
      <c r="A26476" s="102"/>
      <c r="B26476" s="102"/>
    </row>
    <row r="26477" spans="1:2">
      <c r="A26477" s="102"/>
      <c r="B26477" s="102"/>
    </row>
    <row r="26478" spans="1:2">
      <c r="A26478" s="102"/>
      <c r="B26478" s="102"/>
    </row>
    <row r="26479" spans="1:2">
      <c r="A26479" s="102"/>
      <c r="B26479" s="102"/>
    </row>
    <row r="26480" spans="1:2">
      <c r="A26480" s="102"/>
      <c r="B26480" s="102"/>
    </row>
    <row r="26481" spans="1:2">
      <c r="A26481" s="102"/>
      <c r="B26481" s="102"/>
    </row>
    <row r="26482" spans="1:2">
      <c r="A26482" s="102"/>
      <c r="B26482" s="102"/>
    </row>
    <row r="26483" spans="1:2">
      <c r="A26483" s="102"/>
      <c r="B26483" s="102"/>
    </row>
    <row r="26484" spans="1:2">
      <c r="A26484" s="102"/>
      <c r="B26484" s="102"/>
    </row>
    <row r="26485" spans="1:2">
      <c r="A26485" s="102"/>
      <c r="B26485" s="102"/>
    </row>
    <row r="26486" spans="1:2">
      <c r="A26486" s="102"/>
      <c r="B26486" s="102"/>
    </row>
    <row r="26487" spans="1:2">
      <c r="A26487" s="102"/>
      <c r="B26487" s="102"/>
    </row>
    <row r="26488" spans="1:2">
      <c r="A26488" s="102"/>
      <c r="B26488" s="102"/>
    </row>
    <row r="26489" spans="1:2">
      <c r="A26489" s="102"/>
      <c r="B26489" s="102"/>
    </row>
    <row r="26490" spans="1:2">
      <c r="A26490" s="102"/>
      <c r="B26490" s="102"/>
    </row>
    <row r="26491" spans="1:2">
      <c r="A26491" s="102"/>
      <c r="B26491" s="102"/>
    </row>
    <row r="26492" spans="1:2">
      <c r="A26492" s="102"/>
      <c r="B26492" s="102"/>
    </row>
    <row r="26493" spans="1:2">
      <c r="A26493" s="102"/>
      <c r="B26493" s="102"/>
    </row>
    <row r="26494" spans="1:2">
      <c r="A26494" s="102"/>
      <c r="B26494" s="102"/>
    </row>
    <row r="26495" spans="1:2">
      <c r="A26495" s="102"/>
      <c r="B26495" s="102"/>
    </row>
    <row r="26496" spans="1:2">
      <c r="A26496" s="102"/>
      <c r="B26496" s="102"/>
    </row>
    <row r="26497" spans="1:2">
      <c r="A26497" s="102"/>
      <c r="B26497" s="102"/>
    </row>
    <row r="26498" spans="1:2">
      <c r="A26498" s="102"/>
      <c r="B26498" s="102"/>
    </row>
    <row r="26499" spans="1:2">
      <c r="A26499" s="102"/>
      <c r="B26499" s="102"/>
    </row>
    <row r="26500" spans="1:2">
      <c r="A26500" s="102"/>
      <c r="B26500" s="102"/>
    </row>
    <row r="26501" spans="1:2">
      <c r="A26501" s="102"/>
      <c r="B26501" s="102"/>
    </row>
    <row r="26502" spans="1:2">
      <c r="A26502" s="102"/>
      <c r="B26502" s="102"/>
    </row>
    <row r="26503" spans="1:2">
      <c r="A26503" s="102"/>
      <c r="B26503" s="102"/>
    </row>
    <row r="26504" spans="1:2">
      <c r="A26504" s="102"/>
      <c r="B26504" s="102"/>
    </row>
    <row r="26505" spans="1:2">
      <c r="A26505" s="102"/>
      <c r="B26505" s="102"/>
    </row>
    <row r="26506" spans="1:2">
      <c r="A26506" s="102"/>
      <c r="B26506" s="102"/>
    </row>
    <row r="26507" spans="1:2">
      <c r="A26507" s="102"/>
      <c r="B26507" s="102"/>
    </row>
    <row r="26508" spans="1:2">
      <c r="A26508" s="102"/>
      <c r="B26508" s="102"/>
    </row>
    <row r="26509" spans="1:2">
      <c r="A26509" s="102"/>
      <c r="B26509" s="102"/>
    </row>
    <row r="26510" spans="1:2">
      <c r="A26510" s="102"/>
      <c r="B26510" s="102"/>
    </row>
    <row r="26511" spans="1:2">
      <c r="A26511" s="102"/>
      <c r="B26511" s="102"/>
    </row>
    <row r="26512" spans="1:2">
      <c r="A26512" s="102"/>
      <c r="B26512" s="102"/>
    </row>
    <row r="26513" spans="1:2">
      <c r="A26513" s="102"/>
      <c r="B26513" s="102"/>
    </row>
    <row r="26514" spans="1:2">
      <c r="A26514" s="102"/>
      <c r="B26514" s="102"/>
    </row>
    <row r="26515" spans="1:2">
      <c r="A26515" s="102"/>
      <c r="B26515" s="102"/>
    </row>
    <row r="26516" spans="1:2">
      <c r="A26516" s="102"/>
      <c r="B26516" s="102"/>
    </row>
    <row r="26517" spans="1:2">
      <c r="A26517" s="102"/>
      <c r="B26517" s="102"/>
    </row>
    <row r="26518" spans="1:2">
      <c r="A26518" s="102"/>
      <c r="B26518" s="102"/>
    </row>
    <row r="26519" spans="1:2">
      <c r="A26519" s="102"/>
      <c r="B26519" s="102"/>
    </row>
    <row r="26520" spans="1:2">
      <c r="A26520" s="102"/>
      <c r="B26520" s="102"/>
    </row>
    <row r="26521" spans="1:2">
      <c r="A26521" s="102"/>
      <c r="B26521" s="102"/>
    </row>
    <row r="26522" spans="1:2">
      <c r="A26522" s="102"/>
      <c r="B26522" s="102"/>
    </row>
    <row r="26523" spans="1:2">
      <c r="A26523" s="102"/>
      <c r="B26523" s="102"/>
    </row>
    <row r="26524" spans="1:2">
      <c r="A26524" s="102"/>
      <c r="B26524" s="102"/>
    </row>
    <row r="26525" spans="1:2">
      <c r="A26525" s="102"/>
      <c r="B26525" s="102"/>
    </row>
    <row r="26526" spans="1:2">
      <c r="A26526" s="102"/>
      <c r="B26526" s="102"/>
    </row>
    <row r="26527" spans="1:2">
      <c r="A26527" s="102"/>
      <c r="B26527" s="102"/>
    </row>
    <row r="26528" spans="1:2">
      <c r="A26528" s="102"/>
      <c r="B26528" s="102"/>
    </row>
    <row r="26529" spans="1:2">
      <c r="A26529" s="102"/>
      <c r="B26529" s="102"/>
    </row>
    <row r="26530" spans="1:2">
      <c r="A26530" s="102"/>
      <c r="B26530" s="102"/>
    </row>
    <row r="26531" spans="1:2">
      <c r="A26531" s="102"/>
      <c r="B26531" s="102"/>
    </row>
    <row r="26532" spans="1:2">
      <c r="A26532" s="102"/>
      <c r="B26532" s="102"/>
    </row>
    <row r="26533" spans="1:2">
      <c r="A26533" s="102"/>
      <c r="B26533" s="102"/>
    </row>
    <row r="26534" spans="1:2">
      <c r="A26534" s="102"/>
      <c r="B26534" s="102"/>
    </row>
    <row r="26535" spans="1:2">
      <c r="A26535" s="102"/>
      <c r="B26535" s="102"/>
    </row>
    <row r="26536" spans="1:2">
      <c r="A26536" s="102"/>
      <c r="B26536" s="102"/>
    </row>
    <row r="26537" spans="1:2">
      <c r="A26537" s="102"/>
      <c r="B26537" s="102"/>
    </row>
    <row r="26538" spans="1:2">
      <c r="A26538" s="102"/>
      <c r="B26538" s="102"/>
    </row>
    <row r="26539" spans="1:2">
      <c r="A26539" s="102"/>
      <c r="B26539" s="102"/>
    </row>
    <row r="26540" spans="1:2">
      <c r="A26540" s="102"/>
      <c r="B26540" s="102"/>
    </row>
    <row r="26541" spans="1:2">
      <c r="A26541" s="102"/>
      <c r="B26541" s="102"/>
    </row>
    <row r="26542" spans="1:2">
      <c r="A26542" s="102"/>
      <c r="B26542" s="102"/>
    </row>
    <row r="26543" spans="1:2">
      <c r="A26543" s="102"/>
      <c r="B26543" s="102"/>
    </row>
    <row r="26544" spans="1:2">
      <c r="A26544" s="102"/>
      <c r="B26544" s="102"/>
    </row>
    <row r="26545" spans="1:2">
      <c r="A26545" s="102"/>
      <c r="B26545" s="102"/>
    </row>
    <row r="26546" spans="1:2">
      <c r="A26546" s="102"/>
      <c r="B26546" s="102"/>
    </row>
    <row r="26547" spans="1:2">
      <c r="A26547" s="102"/>
      <c r="B26547" s="102"/>
    </row>
    <row r="26548" spans="1:2">
      <c r="A26548" s="102"/>
      <c r="B26548" s="102"/>
    </row>
    <row r="26549" spans="1:2">
      <c r="A26549" s="102"/>
      <c r="B26549" s="102"/>
    </row>
    <row r="26550" spans="1:2">
      <c r="A26550" s="102"/>
      <c r="B26550" s="102"/>
    </row>
    <row r="26551" spans="1:2">
      <c r="A26551" s="102"/>
      <c r="B26551" s="102"/>
    </row>
    <row r="26552" spans="1:2">
      <c r="A26552" s="102"/>
      <c r="B26552" s="102"/>
    </row>
    <row r="26553" spans="1:2">
      <c r="A26553" s="102"/>
      <c r="B26553" s="102"/>
    </row>
    <row r="26554" spans="1:2">
      <c r="A26554" s="102"/>
      <c r="B26554" s="102"/>
    </row>
    <row r="26555" spans="1:2">
      <c r="A26555" s="102"/>
      <c r="B26555" s="102"/>
    </row>
    <row r="26556" spans="1:2">
      <c r="A26556" s="102"/>
      <c r="B26556" s="102"/>
    </row>
    <row r="26557" spans="1:2">
      <c r="A26557" s="102"/>
      <c r="B26557" s="102"/>
    </row>
    <row r="26558" spans="1:2">
      <c r="A26558" s="102"/>
      <c r="B26558" s="102"/>
    </row>
    <row r="26559" spans="1:2">
      <c r="A26559" s="102"/>
      <c r="B26559" s="102"/>
    </row>
    <row r="26560" spans="1:2">
      <c r="A26560" s="102"/>
      <c r="B26560" s="102"/>
    </row>
    <row r="26561" spans="1:2">
      <c r="A26561" s="102"/>
      <c r="B26561" s="102"/>
    </row>
    <row r="26562" spans="1:2">
      <c r="A26562" s="102"/>
      <c r="B26562" s="102"/>
    </row>
    <row r="26563" spans="1:2">
      <c r="A26563" s="102"/>
      <c r="B26563" s="102"/>
    </row>
    <row r="26564" spans="1:2">
      <c r="A26564" s="102"/>
      <c r="B26564" s="102"/>
    </row>
    <row r="26565" spans="1:2">
      <c r="A26565" s="102"/>
      <c r="B26565" s="102"/>
    </row>
    <row r="26566" spans="1:2">
      <c r="A26566" s="102"/>
      <c r="B26566" s="102"/>
    </row>
    <row r="26567" spans="1:2">
      <c r="A26567" s="102"/>
      <c r="B26567" s="102"/>
    </row>
    <row r="26568" spans="1:2">
      <c r="A26568" s="102"/>
      <c r="B26568" s="102"/>
    </row>
    <row r="26569" spans="1:2">
      <c r="A26569" s="102"/>
      <c r="B26569" s="102"/>
    </row>
    <row r="26570" spans="1:2">
      <c r="A26570" s="102"/>
      <c r="B26570" s="102"/>
    </row>
    <row r="26571" spans="1:2">
      <c r="A26571" s="102"/>
      <c r="B26571" s="102"/>
    </row>
    <row r="26572" spans="1:2">
      <c r="A26572" s="102"/>
      <c r="B26572" s="102"/>
    </row>
    <row r="26573" spans="1:2">
      <c r="A26573" s="102"/>
      <c r="B26573" s="102"/>
    </row>
    <row r="26574" spans="1:2">
      <c r="A26574" s="102"/>
      <c r="B26574" s="102"/>
    </row>
    <row r="26575" spans="1:2">
      <c r="A26575" s="102"/>
      <c r="B26575" s="102"/>
    </row>
    <row r="26576" spans="1:2">
      <c r="A26576" s="102"/>
      <c r="B26576" s="102"/>
    </row>
    <row r="26577" spans="1:2">
      <c r="A26577" s="102"/>
      <c r="B26577" s="102"/>
    </row>
    <row r="26578" spans="1:2">
      <c r="A26578" s="102"/>
      <c r="B26578" s="102"/>
    </row>
    <row r="26579" spans="1:2">
      <c r="A26579" s="102"/>
      <c r="B26579" s="102"/>
    </row>
    <row r="26580" spans="1:2">
      <c r="A26580" s="102"/>
      <c r="B26580" s="102"/>
    </row>
    <row r="26581" spans="1:2">
      <c r="A26581" s="102"/>
      <c r="B26581" s="102"/>
    </row>
    <row r="26582" spans="1:2">
      <c r="A26582" s="102"/>
      <c r="B26582" s="102"/>
    </row>
    <row r="26583" spans="1:2">
      <c r="A26583" s="102"/>
      <c r="B26583" s="102"/>
    </row>
    <row r="26584" spans="1:2">
      <c r="A26584" s="102"/>
      <c r="B26584" s="102"/>
    </row>
    <row r="26585" spans="1:2">
      <c r="A26585" s="102"/>
      <c r="B26585" s="102"/>
    </row>
    <row r="26586" spans="1:2">
      <c r="A26586" s="102"/>
      <c r="B26586" s="102"/>
    </row>
    <row r="26587" spans="1:2">
      <c r="A26587" s="102"/>
      <c r="B26587" s="102"/>
    </row>
    <row r="26588" spans="1:2">
      <c r="A26588" s="102"/>
      <c r="B26588" s="102"/>
    </row>
    <row r="26589" spans="1:2">
      <c r="A26589" s="102"/>
      <c r="B26589" s="102"/>
    </row>
    <row r="26590" spans="1:2">
      <c r="A26590" s="102"/>
      <c r="B26590" s="102"/>
    </row>
    <row r="26591" spans="1:2">
      <c r="A26591" s="102"/>
      <c r="B26591" s="102"/>
    </row>
    <row r="26592" spans="1:2">
      <c r="A26592" s="102"/>
      <c r="B26592" s="102"/>
    </row>
    <row r="26593" spans="1:2">
      <c r="A26593" s="102"/>
      <c r="B26593" s="102"/>
    </row>
    <row r="26594" spans="1:2">
      <c r="A26594" s="102"/>
      <c r="B26594" s="102"/>
    </row>
    <row r="26595" spans="1:2">
      <c r="A26595" s="102"/>
      <c r="B26595" s="102"/>
    </row>
    <row r="26596" spans="1:2">
      <c r="A26596" s="102"/>
      <c r="B26596" s="102"/>
    </row>
    <row r="26597" spans="1:2">
      <c r="A26597" s="102"/>
      <c r="B26597" s="102"/>
    </row>
    <row r="26598" spans="1:2">
      <c r="A26598" s="102"/>
      <c r="B26598" s="102"/>
    </row>
    <row r="26599" spans="1:2">
      <c r="A26599" s="102"/>
      <c r="B26599" s="102"/>
    </row>
    <row r="26600" spans="1:2">
      <c r="A26600" s="102"/>
      <c r="B26600" s="102"/>
    </row>
    <row r="26601" spans="1:2">
      <c r="A26601" s="102"/>
      <c r="B26601" s="102"/>
    </row>
    <row r="26602" spans="1:2">
      <c r="A26602" s="102"/>
      <c r="B26602" s="102"/>
    </row>
    <row r="26603" spans="1:2">
      <c r="A26603" s="102"/>
      <c r="B26603" s="102"/>
    </row>
    <row r="26604" spans="1:2">
      <c r="A26604" s="102"/>
      <c r="B26604" s="102"/>
    </row>
    <row r="26605" spans="1:2">
      <c r="A26605" s="102"/>
      <c r="B26605" s="102"/>
    </row>
    <row r="26606" spans="1:2">
      <c r="A26606" s="102"/>
      <c r="B26606" s="102"/>
    </row>
    <row r="26607" spans="1:2">
      <c r="A26607" s="102"/>
      <c r="B26607" s="102"/>
    </row>
    <row r="26608" spans="1:2">
      <c r="A26608" s="102"/>
      <c r="B26608" s="102"/>
    </row>
    <row r="26609" spans="1:2">
      <c r="A26609" s="102"/>
      <c r="B26609" s="102"/>
    </row>
    <row r="26610" spans="1:2">
      <c r="A26610" s="102"/>
      <c r="B26610" s="102"/>
    </row>
    <row r="26611" spans="1:2">
      <c r="A26611" s="102"/>
      <c r="B26611" s="102"/>
    </row>
    <row r="26612" spans="1:2">
      <c r="A26612" s="102"/>
      <c r="B26612" s="102"/>
    </row>
    <row r="26613" spans="1:2">
      <c r="A26613" s="102"/>
      <c r="B26613" s="102"/>
    </row>
    <row r="26614" spans="1:2">
      <c r="A26614" s="102"/>
      <c r="B26614" s="102"/>
    </row>
    <row r="26615" spans="1:2">
      <c r="A26615" s="102"/>
      <c r="B26615" s="102"/>
    </row>
    <row r="26616" spans="1:2">
      <c r="A26616" s="102"/>
      <c r="B26616" s="102"/>
    </row>
    <row r="26617" spans="1:2">
      <c r="A26617" s="102"/>
      <c r="B26617" s="102"/>
    </row>
    <row r="26618" spans="1:2">
      <c r="A26618" s="102"/>
      <c r="B26618" s="102"/>
    </row>
    <row r="26619" spans="1:2">
      <c r="A26619" s="102"/>
      <c r="B26619" s="102"/>
    </row>
    <row r="26620" spans="1:2">
      <c r="A26620" s="102"/>
      <c r="B26620" s="102"/>
    </row>
    <row r="26621" spans="1:2">
      <c r="A26621" s="102"/>
      <c r="B26621" s="102"/>
    </row>
    <row r="26622" spans="1:2">
      <c r="A26622" s="102"/>
      <c r="B26622" s="102"/>
    </row>
    <row r="26623" spans="1:2">
      <c r="A26623" s="102"/>
      <c r="B26623" s="102"/>
    </row>
    <row r="26624" spans="1:2">
      <c r="A26624" s="102"/>
      <c r="B26624" s="102"/>
    </row>
    <row r="26625" spans="1:2">
      <c r="A26625" s="102"/>
      <c r="B26625" s="102"/>
    </row>
    <row r="26626" spans="1:2">
      <c r="A26626" s="102"/>
      <c r="B26626" s="102"/>
    </row>
    <row r="26627" spans="1:2">
      <c r="A26627" s="102"/>
      <c r="B26627" s="102"/>
    </row>
    <row r="26628" spans="1:2">
      <c r="A26628" s="102"/>
      <c r="B26628" s="102"/>
    </row>
    <row r="26629" spans="1:2">
      <c r="A26629" s="102"/>
      <c r="B26629" s="102"/>
    </row>
    <row r="26630" spans="1:2">
      <c r="A26630" s="102"/>
      <c r="B26630" s="102"/>
    </row>
    <row r="26631" spans="1:2">
      <c r="A26631" s="102"/>
      <c r="B26631" s="102"/>
    </row>
    <row r="26632" spans="1:2">
      <c r="A26632" s="102"/>
      <c r="B26632" s="102"/>
    </row>
    <row r="26633" spans="1:2">
      <c r="A26633" s="102"/>
      <c r="B26633" s="102"/>
    </row>
    <row r="26634" spans="1:2">
      <c r="A26634" s="102"/>
      <c r="B26634" s="102"/>
    </row>
    <row r="26635" spans="1:2">
      <c r="A26635" s="102"/>
      <c r="B26635" s="102"/>
    </row>
    <row r="26636" spans="1:2">
      <c r="A26636" s="102"/>
      <c r="B26636" s="102"/>
    </row>
    <row r="26637" spans="1:2">
      <c r="A26637" s="102"/>
      <c r="B26637" s="102"/>
    </row>
    <row r="26638" spans="1:2">
      <c r="A26638" s="102"/>
      <c r="B26638" s="102"/>
    </row>
    <row r="26639" spans="1:2">
      <c r="A26639" s="102"/>
      <c r="B26639" s="102"/>
    </row>
    <row r="26640" spans="1:2">
      <c r="A26640" s="102"/>
      <c r="B26640" s="102"/>
    </row>
    <row r="26641" spans="1:2">
      <c r="A26641" s="102"/>
      <c r="B26641" s="102"/>
    </row>
    <row r="26642" spans="1:2">
      <c r="A26642" s="102"/>
      <c r="B26642" s="102"/>
    </row>
    <row r="26643" spans="1:2">
      <c r="A26643" s="102"/>
      <c r="B26643" s="102"/>
    </row>
    <row r="26644" spans="1:2">
      <c r="A26644" s="102"/>
      <c r="B26644" s="102"/>
    </row>
    <row r="26645" spans="1:2">
      <c r="A26645" s="102"/>
      <c r="B26645" s="102"/>
    </row>
    <row r="26646" spans="1:2">
      <c r="A26646" s="102"/>
      <c r="B26646" s="102"/>
    </row>
    <row r="26647" spans="1:2">
      <c r="A26647" s="102"/>
      <c r="B26647" s="102"/>
    </row>
    <row r="26648" spans="1:2">
      <c r="A26648" s="102"/>
      <c r="B26648" s="102"/>
    </row>
    <row r="26649" spans="1:2">
      <c r="A26649" s="102"/>
      <c r="B26649" s="102"/>
    </row>
    <row r="26650" spans="1:2">
      <c r="A26650" s="102"/>
      <c r="B26650" s="102"/>
    </row>
    <row r="26651" spans="1:2">
      <c r="A26651" s="102"/>
      <c r="B26651" s="102"/>
    </row>
    <row r="26652" spans="1:2">
      <c r="A26652" s="102"/>
      <c r="B26652" s="102"/>
    </row>
    <row r="26653" spans="1:2">
      <c r="A26653" s="102"/>
      <c r="B26653" s="102"/>
    </row>
    <row r="26654" spans="1:2">
      <c r="A26654" s="102"/>
      <c r="B26654" s="102"/>
    </row>
    <row r="26655" spans="1:2">
      <c r="A26655" s="102"/>
      <c r="B26655" s="102"/>
    </row>
    <row r="26656" spans="1:2">
      <c r="A26656" s="102"/>
      <c r="B26656" s="102"/>
    </row>
    <row r="26657" spans="1:2">
      <c r="A26657" s="102"/>
      <c r="B26657" s="102"/>
    </row>
    <row r="26658" spans="1:2">
      <c r="A26658" s="102"/>
      <c r="B26658" s="102"/>
    </row>
    <row r="26659" spans="1:2">
      <c r="A26659" s="102"/>
      <c r="B26659" s="102"/>
    </row>
    <row r="26660" spans="1:2">
      <c r="A26660" s="102"/>
      <c r="B26660" s="102"/>
    </row>
    <row r="26661" spans="1:2">
      <c r="A26661" s="102"/>
      <c r="B26661" s="102"/>
    </row>
    <row r="26662" spans="1:2">
      <c r="A26662" s="102"/>
      <c r="B26662" s="102"/>
    </row>
    <row r="26663" spans="1:2">
      <c r="A26663" s="102"/>
      <c r="B26663" s="102"/>
    </row>
    <row r="26664" spans="1:2">
      <c r="A26664" s="102"/>
      <c r="B26664" s="102"/>
    </row>
    <row r="26665" spans="1:2">
      <c r="A26665" s="102"/>
      <c r="B26665" s="102"/>
    </row>
    <row r="26666" spans="1:2">
      <c r="A26666" s="102"/>
      <c r="B26666" s="102"/>
    </row>
    <row r="26667" spans="1:2">
      <c r="A26667" s="102"/>
      <c r="B26667" s="102"/>
    </row>
    <row r="26668" spans="1:2">
      <c r="A26668" s="102"/>
      <c r="B26668" s="102"/>
    </row>
    <row r="26669" spans="1:2">
      <c r="A26669" s="102"/>
      <c r="B26669" s="102"/>
    </row>
    <row r="26670" spans="1:2">
      <c r="A26670" s="102"/>
      <c r="B26670" s="102"/>
    </row>
    <row r="26671" spans="1:2">
      <c r="A26671" s="102"/>
      <c r="B26671" s="102"/>
    </row>
    <row r="26672" spans="1:2">
      <c r="A26672" s="102"/>
      <c r="B26672" s="102"/>
    </row>
    <row r="26673" spans="1:2">
      <c r="A26673" s="102"/>
      <c r="B26673" s="102"/>
    </row>
    <row r="26674" spans="1:2">
      <c r="A26674" s="102"/>
      <c r="B26674" s="102"/>
    </row>
    <row r="26675" spans="1:2">
      <c r="A26675" s="102"/>
      <c r="B26675" s="102"/>
    </row>
    <row r="26676" spans="1:2">
      <c r="A26676" s="102"/>
      <c r="B26676" s="102"/>
    </row>
    <row r="26677" spans="1:2">
      <c r="A26677" s="102"/>
      <c r="B26677" s="102"/>
    </row>
    <row r="26678" spans="1:2">
      <c r="A26678" s="102"/>
      <c r="B26678" s="102"/>
    </row>
    <row r="26679" spans="1:2">
      <c r="A26679" s="102"/>
      <c r="B26679" s="102"/>
    </row>
    <row r="26680" spans="1:2">
      <c r="A26680" s="102"/>
      <c r="B26680" s="102"/>
    </row>
    <row r="26681" spans="1:2">
      <c r="A26681" s="102"/>
      <c r="B26681" s="102"/>
    </row>
    <row r="26682" spans="1:2">
      <c r="A26682" s="102"/>
      <c r="B26682" s="102"/>
    </row>
    <row r="26683" spans="1:2">
      <c r="A26683" s="102"/>
      <c r="B26683" s="102"/>
    </row>
    <row r="26684" spans="1:2">
      <c r="A26684" s="102"/>
      <c r="B26684" s="102"/>
    </row>
    <row r="26685" spans="1:2">
      <c r="A26685" s="102"/>
      <c r="B26685" s="102"/>
    </row>
    <row r="26686" spans="1:2">
      <c r="A26686" s="102"/>
      <c r="B26686" s="102"/>
    </row>
    <row r="26687" spans="1:2">
      <c r="A26687" s="102"/>
      <c r="B26687" s="102"/>
    </row>
    <row r="26688" spans="1:2">
      <c r="A26688" s="102"/>
      <c r="B26688" s="102"/>
    </row>
    <row r="26689" spans="1:2">
      <c r="A26689" s="102"/>
      <c r="B26689" s="102"/>
    </row>
    <row r="26690" spans="1:2">
      <c r="A26690" s="102"/>
      <c r="B26690" s="102"/>
    </row>
    <row r="26691" spans="1:2">
      <c r="A26691" s="102"/>
      <c r="B26691" s="102"/>
    </row>
    <row r="26692" spans="1:2">
      <c r="A26692" s="102"/>
      <c r="B26692" s="102"/>
    </row>
    <row r="26693" spans="1:2">
      <c r="A26693" s="102"/>
      <c r="B26693" s="102"/>
    </row>
    <row r="26694" spans="1:2">
      <c r="A26694" s="102"/>
      <c r="B26694" s="102"/>
    </row>
    <row r="26695" spans="1:2">
      <c r="A26695" s="102"/>
      <c r="B26695" s="102"/>
    </row>
    <row r="26696" spans="1:2">
      <c r="A26696" s="102"/>
      <c r="B26696" s="102"/>
    </row>
    <row r="26697" spans="1:2">
      <c r="A26697" s="102"/>
      <c r="B26697" s="102"/>
    </row>
    <row r="26698" spans="1:2">
      <c r="A26698" s="102"/>
      <c r="B26698" s="102"/>
    </row>
    <row r="26699" spans="1:2">
      <c r="A26699" s="102"/>
      <c r="B26699" s="102"/>
    </row>
    <row r="26700" spans="1:2">
      <c r="A26700" s="102"/>
      <c r="B26700" s="102"/>
    </row>
    <row r="26701" spans="1:2">
      <c r="A26701" s="102"/>
      <c r="B26701" s="102"/>
    </row>
    <row r="26702" spans="1:2">
      <c r="A26702" s="102"/>
      <c r="B26702" s="102"/>
    </row>
    <row r="26703" spans="1:2">
      <c r="A26703" s="102"/>
      <c r="B26703" s="102"/>
    </row>
    <row r="26704" spans="1:2">
      <c r="A26704" s="102"/>
      <c r="B26704" s="102"/>
    </row>
    <row r="26705" spans="1:2">
      <c r="A26705" s="102"/>
      <c r="B26705" s="102"/>
    </row>
    <row r="26706" spans="1:2">
      <c r="A26706" s="102"/>
      <c r="B26706" s="102"/>
    </row>
    <row r="26707" spans="1:2">
      <c r="A26707" s="102"/>
      <c r="B26707" s="102"/>
    </row>
    <row r="26708" spans="1:2">
      <c r="A26708" s="102"/>
      <c r="B26708" s="102"/>
    </row>
    <row r="26709" spans="1:2">
      <c r="A26709" s="102"/>
      <c r="B26709" s="102"/>
    </row>
    <row r="26710" spans="1:2">
      <c r="A26710" s="102"/>
      <c r="B26710" s="102"/>
    </row>
    <row r="26711" spans="1:2">
      <c r="A26711" s="102"/>
      <c r="B26711" s="102"/>
    </row>
    <row r="26712" spans="1:2">
      <c r="A26712" s="102"/>
      <c r="B26712" s="102"/>
    </row>
    <row r="26713" spans="1:2">
      <c r="A26713" s="102"/>
      <c r="B26713" s="102"/>
    </row>
    <row r="26714" spans="1:2">
      <c r="A26714" s="102"/>
      <c r="B26714" s="102"/>
    </row>
    <row r="26715" spans="1:2">
      <c r="A26715" s="102"/>
      <c r="B26715" s="102"/>
    </row>
    <row r="26716" spans="1:2">
      <c r="A26716" s="102"/>
      <c r="B26716" s="102"/>
    </row>
    <row r="26717" spans="1:2">
      <c r="A26717" s="102"/>
      <c r="B26717" s="102"/>
    </row>
    <row r="26718" spans="1:2">
      <c r="A26718" s="102"/>
      <c r="B26718" s="102"/>
    </row>
    <row r="26719" spans="1:2">
      <c r="A26719" s="102"/>
      <c r="B26719" s="102"/>
    </row>
    <row r="26720" spans="1:2">
      <c r="A26720" s="102"/>
      <c r="B26720" s="102"/>
    </row>
    <row r="26721" spans="1:2">
      <c r="A26721" s="102"/>
      <c r="B26721" s="102"/>
    </row>
    <row r="26722" spans="1:2">
      <c r="A26722" s="102"/>
      <c r="B26722" s="102"/>
    </row>
    <row r="26723" spans="1:2">
      <c r="A26723" s="102"/>
      <c r="B26723" s="102"/>
    </row>
    <row r="26724" spans="1:2">
      <c r="A26724" s="102"/>
      <c r="B26724" s="102"/>
    </row>
    <row r="26725" spans="1:2">
      <c r="A26725" s="102"/>
      <c r="B26725" s="102"/>
    </row>
    <row r="26726" spans="1:2">
      <c r="A26726" s="102"/>
      <c r="B26726" s="102"/>
    </row>
    <row r="26727" spans="1:2">
      <c r="A26727" s="102"/>
      <c r="B26727" s="102"/>
    </row>
    <row r="26728" spans="1:2">
      <c r="A26728" s="102"/>
      <c r="B26728" s="102"/>
    </row>
    <row r="26729" spans="1:2">
      <c r="A26729" s="102"/>
      <c r="B26729" s="102"/>
    </row>
    <row r="26730" spans="1:2">
      <c r="A26730" s="102"/>
      <c r="B26730" s="102"/>
    </row>
    <row r="26731" spans="1:2">
      <c r="A26731" s="102"/>
      <c r="B26731" s="102"/>
    </row>
    <row r="26732" spans="1:2">
      <c r="A26732" s="102"/>
      <c r="B26732" s="102"/>
    </row>
    <row r="26733" spans="1:2">
      <c r="A26733" s="102"/>
      <c r="B26733" s="102"/>
    </row>
    <row r="26734" spans="1:2">
      <c r="A26734" s="102"/>
      <c r="B26734" s="102"/>
    </row>
    <row r="26735" spans="1:2">
      <c r="A26735" s="102"/>
      <c r="B26735" s="102"/>
    </row>
    <row r="26736" spans="1:2">
      <c r="A26736" s="102"/>
      <c r="B26736" s="102"/>
    </row>
    <row r="26737" spans="1:2">
      <c r="A26737" s="102"/>
      <c r="B26737" s="102"/>
    </row>
    <row r="26738" spans="1:2">
      <c r="A26738" s="102"/>
      <c r="B26738" s="102"/>
    </row>
    <row r="26739" spans="1:2">
      <c r="A26739" s="102"/>
      <c r="B26739" s="102"/>
    </row>
    <row r="26740" spans="1:2">
      <c r="A26740" s="102"/>
      <c r="B26740" s="102"/>
    </row>
    <row r="26741" spans="1:2">
      <c r="A26741" s="102"/>
      <c r="B26741" s="102"/>
    </row>
    <row r="26742" spans="1:2">
      <c r="A26742" s="102"/>
      <c r="B26742" s="102"/>
    </row>
    <row r="26743" spans="1:2">
      <c r="A26743" s="102"/>
      <c r="B26743" s="102"/>
    </row>
    <row r="26744" spans="1:2">
      <c r="A26744" s="102"/>
      <c r="B26744" s="102"/>
    </row>
    <row r="26745" spans="1:2">
      <c r="A26745" s="102"/>
      <c r="B26745" s="102"/>
    </row>
    <row r="26746" spans="1:2">
      <c r="A26746" s="102"/>
      <c r="B26746" s="102"/>
    </row>
    <row r="26747" spans="1:2">
      <c r="A26747" s="102"/>
      <c r="B26747" s="102"/>
    </row>
    <row r="26748" spans="1:2">
      <c r="A26748" s="102"/>
      <c r="B26748" s="102"/>
    </row>
    <row r="26749" spans="1:2">
      <c r="A26749" s="102"/>
      <c r="B26749" s="102"/>
    </row>
    <row r="26750" spans="1:2">
      <c r="A26750" s="102"/>
      <c r="B26750" s="102"/>
    </row>
    <row r="26751" spans="1:2">
      <c r="A26751" s="102"/>
      <c r="B26751" s="102"/>
    </row>
    <row r="26752" spans="1:2">
      <c r="A26752" s="102"/>
      <c r="B26752" s="102"/>
    </row>
    <row r="26753" spans="1:2">
      <c r="A26753" s="102"/>
      <c r="B26753" s="102"/>
    </row>
    <row r="26754" spans="1:2">
      <c r="A26754" s="102"/>
      <c r="B26754" s="102"/>
    </row>
    <row r="26755" spans="1:2">
      <c r="A26755" s="102"/>
      <c r="B26755" s="102"/>
    </row>
    <row r="26756" spans="1:2">
      <c r="A26756" s="102"/>
      <c r="B26756" s="102"/>
    </row>
    <row r="26757" spans="1:2">
      <c r="A26757" s="102"/>
      <c r="B26757" s="102"/>
    </row>
    <row r="26758" spans="1:2">
      <c r="A26758" s="102"/>
      <c r="B26758" s="102"/>
    </row>
    <row r="26759" spans="1:2">
      <c r="A26759" s="102"/>
      <c r="B26759" s="102"/>
    </row>
    <row r="26760" spans="1:2">
      <c r="A26760" s="102"/>
      <c r="B26760" s="102"/>
    </row>
    <row r="26761" spans="1:2">
      <c r="A26761" s="102"/>
      <c r="B26761" s="102"/>
    </row>
    <row r="26762" spans="1:2">
      <c r="A26762" s="102"/>
      <c r="B26762" s="102"/>
    </row>
    <row r="26763" spans="1:2">
      <c r="A26763" s="102"/>
      <c r="B26763" s="102"/>
    </row>
    <row r="26764" spans="1:2">
      <c r="A26764" s="102"/>
      <c r="B26764" s="102"/>
    </row>
    <row r="26765" spans="1:2">
      <c r="A26765" s="102"/>
      <c r="B26765" s="102"/>
    </row>
    <row r="26766" spans="1:2">
      <c r="A26766" s="102"/>
      <c r="B26766" s="102"/>
    </row>
    <row r="26767" spans="1:2">
      <c r="A26767" s="102"/>
      <c r="B26767" s="102"/>
    </row>
    <row r="26768" spans="1:2">
      <c r="A26768" s="102"/>
      <c r="B26768" s="102"/>
    </row>
    <row r="26769" spans="1:2">
      <c r="A26769" s="102"/>
      <c r="B26769" s="102"/>
    </row>
    <row r="26770" spans="1:2">
      <c r="A26770" s="102"/>
      <c r="B26770" s="102"/>
    </row>
    <row r="26771" spans="1:2">
      <c r="A26771" s="102"/>
      <c r="B26771" s="102"/>
    </row>
    <row r="26772" spans="1:2">
      <c r="A26772" s="102"/>
      <c r="B26772" s="102"/>
    </row>
    <row r="26773" spans="1:2">
      <c r="A26773" s="102"/>
      <c r="B26773" s="102"/>
    </row>
    <row r="26774" spans="1:2">
      <c r="A26774" s="102"/>
      <c r="B26774" s="102"/>
    </row>
    <row r="26775" spans="1:2">
      <c r="A26775" s="102"/>
      <c r="B26775" s="102"/>
    </row>
    <row r="26776" spans="1:2">
      <c r="A26776" s="102"/>
      <c r="B26776" s="102"/>
    </row>
    <row r="26777" spans="1:2">
      <c r="A26777" s="102"/>
      <c r="B26777" s="102"/>
    </row>
    <row r="26778" spans="1:2">
      <c r="A26778" s="102"/>
      <c r="B26778" s="102"/>
    </row>
    <row r="26779" spans="1:2">
      <c r="A26779" s="102"/>
      <c r="B26779" s="102"/>
    </row>
    <row r="26780" spans="1:2">
      <c r="A26780" s="102"/>
      <c r="B26780" s="102"/>
    </row>
    <row r="26781" spans="1:2">
      <c r="A26781" s="102"/>
      <c r="B26781" s="102"/>
    </row>
    <row r="26782" spans="1:2">
      <c r="A26782" s="102"/>
      <c r="B26782" s="102"/>
    </row>
    <row r="26783" spans="1:2">
      <c r="A26783" s="102"/>
      <c r="B26783" s="102"/>
    </row>
    <row r="26784" spans="1:2">
      <c r="A26784" s="102"/>
      <c r="B26784" s="102"/>
    </row>
    <row r="26785" spans="1:2">
      <c r="A26785" s="102"/>
      <c r="B26785" s="102"/>
    </row>
    <row r="26786" spans="1:2">
      <c r="A26786" s="102"/>
      <c r="B26786" s="102"/>
    </row>
    <row r="26787" spans="1:2">
      <c r="A26787" s="102"/>
      <c r="B26787" s="102"/>
    </row>
    <row r="26788" spans="1:2">
      <c r="A26788" s="102"/>
      <c r="B26788" s="102"/>
    </row>
    <row r="26789" spans="1:2">
      <c r="A26789" s="102"/>
      <c r="B26789" s="102"/>
    </row>
    <row r="26790" spans="1:2">
      <c r="A26790" s="102"/>
      <c r="B26790" s="102"/>
    </row>
    <row r="26791" spans="1:2">
      <c r="A26791" s="102"/>
      <c r="B26791" s="102"/>
    </row>
    <row r="26792" spans="1:2">
      <c r="A26792" s="102"/>
      <c r="B26792" s="102"/>
    </row>
    <row r="26793" spans="1:2">
      <c r="A26793" s="102"/>
      <c r="B26793" s="102"/>
    </row>
    <row r="26794" spans="1:2">
      <c r="A26794" s="102"/>
      <c r="B26794" s="102"/>
    </row>
    <row r="26795" spans="1:2">
      <c r="A26795" s="102"/>
      <c r="B26795" s="102"/>
    </row>
    <row r="26796" spans="1:2">
      <c r="A26796" s="102"/>
      <c r="B26796" s="102"/>
    </row>
    <row r="26797" spans="1:2">
      <c r="A26797" s="102"/>
      <c r="B26797" s="102"/>
    </row>
    <row r="26798" spans="1:2">
      <c r="A26798" s="102"/>
      <c r="B26798" s="102"/>
    </row>
    <row r="26799" spans="1:2">
      <c r="A26799" s="102"/>
      <c r="B26799" s="102"/>
    </row>
    <row r="26800" spans="1:2">
      <c r="A26800" s="102"/>
      <c r="B26800" s="102"/>
    </row>
    <row r="26801" spans="1:2">
      <c r="A26801" s="102"/>
      <c r="B26801" s="102"/>
    </row>
    <row r="26802" spans="1:2">
      <c r="A26802" s="102"/>
      <c r="B26802" s="102"/>
    </row>
    <row r="26803" spans="1:2">
      <c r="A26803" s="102"/>
      <c r="B26803" s="102"/>
    </row>
    <row r="26804" spans="1:2">
      <c r="A26804" s="102"/>
      <c r="B26804" s="102"/>
    </row>
    <row r="26805" spans="1:2">
      <c r="A26805" s="102"/>
      <c r="B26805" s="102"/>
    </row>
    <row r="26806" spans="1:2">
      <c r="A26806" s="102"/>
      <c r="B26806" s="102"/>
    </row>
    <row r="26807" spans="1:2">
      <c r="A26807" s="102"/>
      <c r="B26807" s="102"/>
    </row>
    <row r="26808" spans="1:2">
      <c r="A26808" s="102"/>
      <c r="B26808" s="102"/>
    </row>
    <row r="26809" spans="1:2">
      <c r="A26809" s="102"/>
      <c r="B26809" s="102"/>
    </row>
    <row r="26810" spans="1:2">
      <c r="A26810" s="102"/>
      <c r="B26810" s="102"/>
    </row>
    <row r="26811" spans="1:2">
      <c r="A26811" s="102"/>
      <c r="B26811" s="102"/>
    </row>
    <row r="26812" spans="1:2">
      <c r="A26812" s="102"/>
      <c r="B26812" s="102"/>
    </row>
    <row r="26813" spans="1:2">
      <c r="A26813" s="102"/>
      <c r="B26813" s="102"/>
    </row>
    <row r="26814" spans="1:2">
      <c r="A26814" s="102"/>
      <c r="B26814" s="102"/>
    </row>
    <row r="26815" spans="1:2">
      <c r="A26815" s="102"/>
      <c r="B26815" s="102"/>
    </row>
    <row r="26816" spans="1:2">
      <c r="A26816" s="102"/>
      <c r="B26816" s="102"/>
    </row>
    <row r="26817" spans="1:2">
      <c r="A26817" s="102"/>
      <c r="B26817" s="102"/>
    </row>
    <row r="26818" spans="1:2">
      <c r="A26818" s="102"/>
      <c r="B26818" s="102"/>
    </row>
    <row r="26819" spans="1:2">
      <c r="A26819" s="102"/>
      <c r="B26819" s="102"/>
    </row>
    <row r="26820" spans="1:2">
      <c r="A26820" s="102"/>
      <c r="B26820" s="102"/>
    </row>
    <row r="26821" spans="1:2">
      <c r="A26821" s="102"/>
      <c r="B26821" s="102"/>
    </row>
    <row r="26822" spans="1:2">
      <c r="A26822" s="102"/>
      <c r="B26822" s="102"/>
    </row>
    <row r="26823" spans="1:2">
      <c r="A26823" s="102"/>
      <c r="B26823" s="102"/>
    </row>
    <row r="26824" spans="1:2">
      <c r="A26824" s="102"/>
      <c r="B26824" s="102"/>
    </row>
    <row r="26825" spans="1:2">
      <c r="A26825" s="102"/>
      <c r="B26825" s="102"/>
    </row>
    <row r="26826" spans="1:2">
      <c r="A26826" s="102"/>
      <c r="B26826" s="102"/>
    </row>
    <row r="26827" spans="1:2">
      <c r="A26827" s="102"/>
      <c r="B26827" s="102"/>
    </row>
    <row r="26828" spans="1:2">
      <c r="A26828" s="102"/>
      <c r="B26828" s="102"/>
    </row>
    <row r="26829" spans="1:2">
      <c r="A26829" s="102"/>
      <c r="B26829" s="102"/>
    </row>
    <row r="26830" spans="1:2">
      <c r="A26830" s="102"/>
      <c r="B26830" s="102"/>
    </row>
    <row r="26831" spans="1:2">
      <c r="A26831" s="102"/>
      <c r="B26831" s="102"/>
    </row>
    <row r="26832" spans="1:2">
      <c r="A26832" s="102"/>
      <c r="B26832" s="102"/>
    </row>
    <row r="26833" spans="1:2">
      <c r="A26833" s="102"/>
      <c r="B26833" s="102"/>
    </row>
    <row r="26834" spans="1:2">
      <c r="A26834" s="102"/>
      <c r="B26834" s="102"/>
    </row>
    <row r="26835" spans="1:2">
      <c r="A26835" s="102"/>
      <c r="B26835" s="102"/>
    </row>
    <row r="26836" spans="1:2">
      <c r="A26836" s="102"/>
      <c r="B26836" s="102"/>
    </row>
    <row r="26837" spans="1:2">
      <c r="A26837" s="102"/>
      <c r="B26837" s="102"/>
    </row>
    <row r="26838" spans="1:2">
      <c r="A26838" s="102"/>
      <c r="B26838" s="102"/>
    </row>
    <row r="26839" spans="1:2">
      <c r="A26839" s="102"/>
      <c r="B26839" s="102"/>
    </row>
    <row r="26840" spans="1:2">
      <c r="A26840" s="102"/>
      <c r="B26840" s="102"/>
    </row>
    <row r="26841" spans="1:2">
      <c r="A26841" s="102"/>
      <c r="B26841" s="102"/>
    </row>
    <row r="26842" spans="1:2">
      <c r="A26842" s="102"/>
      <c r="B26842" s="102"/>
    </row>
    <row r="26843" spans="1:2">
      <c r="A26843" s="102"/>
      <c r="B26843" s="102"/>
    </row>
    <row r="26844" spans="1:2">
      <c r="A26844" s="102"/>
      <c r="B26844" s="102"/>
    </row>
    <row r="26845" spans="1:2">
      <c r="A26845" s="102"/>
      <c r="B26845" s="102"/>
    </row>
    <row r="26846" spans="1:2">
      <c r="A26846" s="102"/>
      <c r="B26846" s="102"/>
    </row>
    <row r="26847" spans="1:2">
      <c r="A26847" s="102"/>
      <c r="B26847" s="102"/>
    </row>
    <row r="26848" spans="1:2">
      <c r="A26848" s="102"/>
      <c r="B26848" s="102"/>
    </row>
    <row r="26849" spans="1:2">
      <c r="A26849" s="102"/>
      <c r="B26849" s="102"/>
    </row>
    <row r="26850" spans="1:2">
      <c r="A26850" s="102"/>
      <c r="B26850" s="102"/>
    </row>
    <row r="26851" spans="1:2">
      <c r="A26851" s="102"/>
      <c r="B26851" s="102"/>
    </row>
    <row r="26852" spans="1:2">
      <c r="A26852" s="102"/>
      <c r="B26852" s="102"/>
    </row>
    <row r="26853" spans="1:2">
      <c r="A26853" s="102"/>
      <c r="B26853" s="102"/>
    </row>
    <row r="26854" spans="1:2">
      <c r="A26854" s="102"/>
      <c r="B26854" s="102"/>
    </row>
    <row r="26855" spans="1:2">
      <c r="A26855" s="102"/>
      <c r="B26855" s="102"/>
    </row>
    <row r="26856" spans="1:2">
      <c r="A26856" s="102"/>
      <c r="B26856" s="102"/>
    </row>
    <row r="26857" spans="1:2">
      <c r="A26857" s="102"/>
      <c r="B26857" s="102"/>
    </row>
    <row r="26858" spans="1:2">
      <c r="A26858" s="102"/>
      <c r="B26858" s="102"/>
    </row>
    <row r="26859" spans="1:2">
      <c r="A26859" s="102"/>
      <c r="B26859" s="102"/>
    </row>
    <row r="26860" spans="1:2">
      <c r="A26860" s="102"/>
      <c r="B26860" s="102"/>
    </row>
    <row r="26861" spans="1:2">
      <c r="A26861" s="102"/>
      <c r="B26861" s="102"/>
    </row>
    <row r="26862" spans="1:2">
      <c r="A26862" s="102"/>
      <c r="B26862" s="102"/>
    </row>
    <row r="26863" spans="1:2">
      <c r="A26863" s="102"/>
      <c r="B26863" s="102"/>
    </row>
    <row r="26864" spans="1:2">
      <c r="A26864" s="102"/>
      <c r="B26864" s="102"/>
    </row>
    <row r="26865" spans="1:2">
      <c r="A26865" s="102"/>
      <c r="B26865" s="102"/>
    </row>
    <row r="26866" spans="1:2">
      <c r="A26866" s="102"/>
      <c r="B26866" s="102"/>
    </row>
    <row r="26867" spans="1:2">
      <c r="A26867" s="102"/>
      <c r="B26867" s="102"/>
    </row>
    <row r="26868" spans="1:2">
      <c r="A26868" s="102"/>
      <c r="B26868" s="102"/>
    </row>
    <row r="26869" spans="1:2">
      <c r="A26869" s="102"/>
      <c r="B26869" s="102"/>
    </row>
    <row r="26870" spans="1:2">
      <c r="A26870" s="102"/>
      <c r="B26870" s="102"/>
    </row>
    <row r="26871" spans="1:2">
      <c r="A26871" s="102"/>
      <c r="B26871" s="102"/>
    </row>
    <row r="26872" spans="1:2">
      <c r="A26872" s="102"/>
      <c r="B26872" s="102"/>
    </row>
    <row r="26873" spans="1:2">
      <c r="A26873" s="102"/>
      <c r="B26873" s="102"/>
    </row>
    <row r="26874" spans="1:2">
      <c r="A26874" s="102"/>
      <c r="B26874" s="102"/>
    </row>
    <row r="26875" spans="1:2">
      <c r="A26875" s="102"/>
      <c r="B26875" s="102"/>
    </row>
    <row r="26876" spans="1:2">
      <c r="A26876" s="102"/>
      <c r="B26876" s="102"/>
    </row>
    <row r="26877" spans="1:2">
      <c r="A26877" s="102"/>
      <c r="B26877" s="102"/>
    </row>
    <row r="26878" spans="1:2">
      <c r="A26878" s="102"/>
      <c r="B26878" s="102"/>
    </row>
    <row r="26879" spans="1:2">
      <c r="A26879" s="102"/>
      <c r="B26879" s="102"/>
    </row>
    <row r="26880" spans="1:2">
      <c r="A26880" s="102"/>
      <c r="B26880" s="102"/>
    </row>
    <row r="26881" spans="1:2">
      <c r="A26881" s="102"/>
      <c r="B26881" s="102"/>
    </row>
    <row r="26882" spans="1:2">
      <c r="A26882" s="102"/>
      <c r="B26882" s="102"/>
    </row>
    <row r="26883" spans="1:2">
      <c r="A26883" s="102"/>
      <c r="B26883" s="102"/>
    </row>
    <row r="26884" spans="1:2">
      <c r="A26884" s="102"/>
      <c r="B26884" s="102"/>
    </row>
    <row r="26885" spans="1:2">
      <c r="A26885" s="102"/>
      <c r="B26885" s="102"/>
    </row>
    <row r="26886" spans="1:2">
      <c r="A26886" s="102"/>
      <c r="B26886" s="102"/>
    </row>
    <row r="26887" spans="1:2">
      <c r="A26887" s="102"/>
      <c r="B26887" s="102"/>
    </row>
    <row r="26888" spans="1:2">
      <c r="A26888" s="102"/>
      <c r="B26888" s="102"/>
    </row>
    <row r="26889" spans="1:2">
      <c r="A26889" s="102"/>
      <c r="B26889" s="102"/>
    </row>
    <row r="26890" spans="1:2">
      <c r="A26890" s="102"/>
      <c r="B26890" s="102"/>
    </row>
    <row r="26891" spans="1:2">
      <c r="A26891" s="102"/>
      <c r="B26891" s="102"/>
    </row>
    <row r="26892" spans="1:2">
      <c r="A26892" s="102"/>
      <c r="B26892" s="102"/>
    </row>
    <row r="26893" spans="1:2">
      <c r="A26893" s="102"/>
      <c r="B26893" s="102"/>
    </row>
    <row r="26894" spans="1:2">
      <c r="A26894" s="102"/>
      <c r="B26894" s="102"/>
    </row>
    <row r="26895" spans="1:2">
      <c r="A26895" s="102"/>
      <c r="B26895" s="102"/>
    </row>
    <row r="26896" spans="1:2">
      <c r="A26896" s="102"/>
      <c r="B26896" s="102"/>
    </row>
    <row r="26897" spans="1:2">
      <c r="A26897" s="102"/>
      <c r="B26897" s="102"/>
    </row>
    <row r="26898" spans="1:2">
      <c r="A26898" s="102"/>
      <c r="B26898" s="102"/>
    </row>
    <row r="26899" spans="1:2">
      <c r="A26899" s="102"/>
      <c r="B26899" s="102"/>
    </row>
    <row r="26900" spans="1:2">
      <c r="A26900" s="102"/>
      <c r="B26900" s="102"/>
    </row>
    <row r="26901" spans="1:2">
      <c r="A26901" s="102"/>
      <c r="B26901" s="102"/>
    </row>
    <row r="26902" spans="1:2">
      <c r="A26902" s="102"/>
      <c r="B26902" s="102"/>
    </row>
    <row r="26903" spans="1:2">
      <c r="A26903" s="102"/>
      <c r="B26903" s="102"/>
    </row>
    <row r="26904" spans="1:2">
      <c r="A26904" s="102"/>
      <c r="B26904" s="102"/>
    </row>
    <row r="26905" spans="1:2">
      <c r="A26905" s="102"/>
      <c r="B26905" s="102"/>
    </row>
    <row r="26906" spans="1:2">
      <c r="A26906" s="102"/>
      <c r="B26906" s="102"/>
    </row>
    <row r="26907" spans="1:2">
      <c r="A26907" s="102"/>
      <c r="B26907" s="102"/>
    </row>
    <row r="26908" spans="1:2">
      <c r="A26908" s="102"/>
      <c r="B26908" s="102"/>
    </row>
    <row r="26909" spans="1:2">
      <c r="A26909" s="102"/>
      <c r="B26909" s="102"/>
    </row>
    <row r="26910" spans="1:2">
      <c r="A26910" s="102"/>
      <c r="B26910" s="102"/>
    </row>
    <row r="26911" spans="1:2">
      <c r="A26911" s="102"/>
      <c r="B26911" s="102"/>
    </row>
    <row r="26912" spans="1:2">
      <c r="A26912" s="102"/>
      <c r="B26912" s="102"/>
    </row>
    <row r="26913" spans="1:2">
      <c r="A26913" s="102"/>
      <c r="B26913" s="102"/>
    </row>
    <row r="26914" spans="1:2">
      <c r="A26914" s="102"/>
      <c r="B26914" s="102"/>
    </row>
    <row r="26915" spans="1:2">
      <c r="A26915" s="102"/>
      <c r="B26915" s="102"/>
    </row>
    <row r="26916" spans="1:2">
      <c r="A26916" s="102"/>
      <c r="B26916" s="102"/>
    </row>
    <row r="26917" spans="1:2">
      <c r="A26917" s="102"/>
      <c r="B26917" s="102"/>
    </row>
    <row r="26918" spans="1:2">
      <c r="A26918" s="102"/>
      <c r="B26918" s="102"/>
    </row>
    <row r="26919" spans="1:2">
      <c r="A26919" s="102"/>
      <c r="B26919" s="102"/>
    </row>
    <row r="26920" spans="1:2">
      <c r="A26920" s="102"/>
      <c r="B26920" s="102"/>
    </row>
    <row r="26921" spans="1:2">
      <c r="A26921" s="102"/>
      <c r="B26921" s="102"/>
    </row>
    <row r="26922" spans="1:2">
      <c r="A26922" s="102"/>
      <c r="B26922" s="102"/>
    </row>
    <row r="26923" spans="1:2">
      <c r="A26923" s="102"/>
      <c r="B26923" s="102"/>
    </row>
    <row r="26924" spans="1:2">
      <c r="A26924" s="102"/>
      <c r="B26924" s="102"/>
    </row>
    <row r="26925" spans="1:2">
      <c r="A26925" s="102"/>
      <c r="B26925" s="102"/>
    </row>
    <row r="26926" spans="1:2">
      <c r="A26926" s="102"/>
      <c r="B26926" s="102"/>
    </row>
    <row r="26927" spans="1:2">
      <c r="A26927" s="102"/>
      <c r="B26927" s="102"/>
    </row>
    <row r="26928" spans="1:2">
      <c r="A26928" s="102"/>
      <c r="B26928" s="102"/>
    </row>
    <row r="26929" spans="1:2">
      <c r="A26929" s="102"/>
      <c r="B26929" s="102"/>
    </row>
    <row r="26930" spans="1:2">
      <c r="A26930" s="102"/>
      <c r="B26930" s="102"/>
    </row>
    <row r="26931" spans="1:2">
      <c r="A26931" s="102"/>
      <c r="B26931" s="102"/>
    </row>
    <row r="26932" spans="1:2">
      <c r="A26932" s="102"/>
      <c r="B26932" s="102"/>
    </row>
    <row r="26933" spans="1:2">
      <c r="A26933" s="102"/>
      <c r="B26933" s="102"/>
    </row>
    <row r="26934" spans="1:2">
      <c r="A26934" s="102"/>
      <c r="B26934" s="102"/>
    </row>
    <row r="26935" spans="1:2">
      <c r="A26935" s="102"/>
      <c r="B26935" s="102"/>
    </row>
    <row r="26936" spans="1:2">
      <c r="A26936" s="102"/>
      <c r="B26936" s="102"/>
    </row>
    <row r="26937" spans="1:2">
      <c r="A26937" s="102"/>
      <c r="B26937" s="102"/>
    </row>
    <row r="26938" spans="1:2">
      <c r="A26938" s="102"/>
      <c r="B26938" s="102"/>
    </row>
    <row r="26939" spans="1:2">
      <c r="A26939" s="102"/>
      <c r="B26939" s="102"/>
    </row>
    <row r="26940" spans="1:2">
      <c r="A26940" s="102"/>
      <c r="B26940" s="102"/>
    </row>
    <row r="26941" spans="1:2">
      <c r="A26941" s="102"/>
      <c r="B26941" s="102"/>
    </row>
    <row r="26942" spans="1:2">
      <c r="A26942" s="102"/>
      <c r="B26942" s="102"/>
    </row>
    <row r="26943" spans="1:2">
      <c r="A26943" s="102"/>
      <c r="B26943" s="102"/>
    </row>
    <row r="26944" spans="1:2">
      <c r="A26944" s="102"/>
      <c r="B26944" s="102"/>
    </row>
    <row r="26945" spans="1:2">
      <c r="A26945" s="102"/>
      <c r="B26945" s="102"/>
    </row>
    <row r="26946" spans="1:2">
      <c r="A26946" s="102"/>
      <c r="B26946" s="102"/>
    </row>
    <row r="26947" spans="1:2">
      <c r="A26947" s="102"/>
      <c r="B26947" s="102"/>
    </row>
    <row r="26948" spans="1:2">
      <c r="A26948" s="102"/>
      <c r="B26948" s="102"/>
    </row>
    <row r="26949" spans="1:2">
      <c r="A26949" s="102"/>
      <c r="B26949" s="102"/>
    </row>
    <row r="26950" spans="1:2">
      <c r="A26950" s="102"/>
      <c r="B26950" s="102"/>
    </row>
    <row r="26951" spans="1:2">
      <c r="A26951" s="102"/>
      <c r="B26951" s="102"/>
    </row>
    <row r="26952" spans="1:2">
      <c r="A26952" s="102"/>
      <c r="B26952" s="102"/>
    </row>
    <row r="26953" spans="1:2">
      <c r="A26953" s="102"/>
      <c r="B26953" s="102"/>
    </row>
    <row r="26954" spans="1:2">
      <c r="A26954" s="102"/>
      <c r="B26954" s="102"/>
    </row>
    <row r="26955" spans="1:2">
      <c r="A26955" s="102"/>
      <c r="B26955" s="102"/>
    </row>
    <row r="26956" spans="1:2">
      <c r="A26956" s="102"/>
      <c r="B26956" s="102"/>
    </row>
    <row r="26957" spans="1:2">
      <c r="A26957" s="102"/>
      <c r="B26957" s="102"/>
    </row>
    <row r="26958" spans="1:2">
      <c r="A26958" s="102"/>
      <c r="B26958" s="102"/>
    </row>
    <row r="26959" spans="1:2">
      <c r="A26959" s="102"/>
      <c r="B26959" s="102"/>
    </row>
    <row r="26960" spans="1:2">
      <c r="A26960" s="102"/>
      <c r="B26960" s="102"/>
    </row>
    <row r="26961" spans="1:2">
      <c r="A26961" s="102"/>
      <c r="B26961" s="102"/>
    </row>
    <row r="26962" spans="1:2">
      <c r="A26962" s="102"/>
      <c r="B26962" s="102"/>
    </row>
    <row r="26963" spans="1:2">
      <c r="A26963" s="102"/>
      <c r="B26963" s="102"/>
    </row>
    <row r="26964" spans="1:2">
      <c r="A26964" s="102"/>
      <c r="B26964" s="102"/>
    </row>
    <row r="26965" spans="1:2">
      <c r="A26965" s="102"/>
      <c r="B26965" s="102"/>
    </row>
    <row r="26966" spans="1:2">
      <c r="A26966" s="102"/>
      <c r="B26966" s="102"/>
    </row>
    <row r="26967" spans="1:2">
      <c r="A26967" s="102"/>
      <c r="B26967" s="102"/>
    </row>
    <row r="26968" spans="1:2">
      <c r="A26968" s="102"/>
      <c r="B26968" s="102"/>
    </row>
    <row r="26969" spans="1:2">
      <c r="A26969" s="102"/>
      <c r="B26969" s="102"/>
    </row>
    <row r="26970" spans="1:2">
      <c r="A26970" s="102"/>
      <c r="B26970" s="102"/>
    </row>
    <row r="26971" spans="1:2">
      <c r="A26971" s="102"/>
      <c r="B26971" s="102"/>
    </row>
    <row r="26972" spans="1:2">
      <c r="A26972" s="102"/>
      <c r="B26972" s="102"/>
    </row>
    <row r="26973" spans="1:2">
      <c r="A26973" s="102"/>
      <c r="B26973" s="102"/>
    </row>
    <row r="26974" spans="1:2">
      <c r="A26974" s="102"/>
      <c r="B26974" s="102"/>
    </row>
    <row r="26975" spans="1:2">
      <c r="A26975" s="102"/>
      <c r="B26975" s="102"/>
    </row>
    <row r="26976" spans="1:2">
      <c r="A26976" s="102"/>
      <c r="B26976" s="102"/>
    </row>
    <row r="26977" spans="1:2">
      <c r="A26977" s="102"/>
      <c r="B26977" s="102"/>
    </row>
    <row r="26978" spans="1:2">
      <c r="A26978" s="102"/>
      <c r="B26978" s="102"/>
    </row>
    <row r="26979" spans="1:2">
      <c r="A26979" s="102"/>
      <c r="B26979" s="102"/>
    </row>
    <row r="26980" spans="1:2">
      <c r="A26980" s="102"/>
      <c r="B26980" s="102"/>
    </row>
    <row r="26981" spans="1:2">
      <c r="A26981" s="102"/>
      <c r="B26981" s="102"/>
    </row>
    <row r="26982" spans="1:2">
      <c r="A26982" s="102"/>
      <c r="B26982" s="102"/>
    </row>
    <row r="26983" spans="1:2">
      <c r="A26983" s="102"/>
      <c r="B26983" s="102"/>
    </row>
    <row r="26984" spans="1:2">
      <c r="A26984" s="102"/>
      <c r="B26984" s="102"/>
    </row>
    <row r="26985" spans="1:2">
      <c r="A26985" s="102"/>
      <c r="B26985" s="102"/>
    </row>
    <row r="26986" spans="1:2">
      <c r="A26986" s="102"/>
      <c r="B26986" s="102"/>
    </row>
    <row r="26987" spans="1:2">
      <c r="A26987" s="102"/>
      <c r="B26987" s="102"/>
    </row>
    <row r="26988" spans="1:2">
      <c r="A26988" s="102"/>
      <c r="B26988" s="102"/>
    </row>
    <row r="26989" spans="1:2">
      <c r="A26989" s="102"/>
      <c r="B26989" s="102"/>
    </row>
    <row r="26990" spans="1:2">
      <c r="A26990" s="102"/>
      <c r="B26990" s="102"/>
    </row>
    <row r="26991" spans="1:2">
      <c r="A26991" s="102"/>
      <c r="B26991" s="102"/>
    </row>
    <row r="26992" spans="1:2">
      <c r="A26992" s="102"/>
      <c r="B26992" s="102"/>
    </row>
    <row r="26993" spans="1:2">
      <c r="A26993" s="102"/>
      <c r="B26993" s="102"/>
    </row>
    <row r="26994" spans="1:2">
      <c r="A26994" s="102"/>
      <c r="B26994" s="102"/>
    </row>
    <row r="26995" spans="1:2">
      <c r="A26995" s="102"/>
      <c r="B26995" s="102"/>
    </row>
    <row r="26996" spans="1:2">
      <c r="A26996" s="102"/>
      <c r="B26996" s="102"/>
    </row>
    <row r="26997" spans="1:2">
      <c r="A26997" s="102"/>
      <c r="B26997" s="102"/>
    </row>
    <row r="26998" spans="1:2">
      <c r="A26998" s="102"/>
      <c r="B26998" s="102"/>
    </row>
    <row r="26999" spans="1:2">
      <c r="A26999" s="102"/>
      <c r="B26999" s="102"/>
    </row>
    <row r="27000" spans="1:2">
      <c r="A27000" s="102"/>
      <c r="B27000" s="102"/>
    </row>
    <row r="27001" spans="1:2">
      <c r="A27001" s="102"/>
      <c r="B27001" s="102"/>
    </row>
    <row r="27002" spans="1:2">
      <c r="A27002" s="102"/>
      <c r="B27002" s="102"/>
    </row>
    <row r="27003" spans="1:2">
      <c r="A27003" s="102"/>
      <c r="B27003" s="102"/>
    </row>
    <row r="27004" spans="1:2">
      <c r="A27004" s="102"/>
      <c r="B27004" s="102"/>
    </row>
    <row r="27005" spans="1:2">
      <c r="A27005" s="102"/>
      <c r="B27005" s="102"/>
    </row>
    <row r="27006" spans="1:2">
      <c r="A27006" s="102"/>
      <c r="B27006" s="102"/>
    </row>
    <row r="27007" spans="1:2">
      <c r="A27007" s="102"/>
      <c r="B27007" s="102"/>
    </row>
    <row r="27008" spans="1:2">
      <c r="A27008" s="102"/>
      <c r="B27008" s="102"/>
    </row>
    <row r="27009" spans="1:2">
      <c r="A27009" s="102"/>
      <c r="B27009" s="102"/>
    </row>
    <row r="27010" spans="1:2">
      <c r="A27010" s="102"/>
      <c r="B27010" s="102"/>
    </row>
    <row r="27011" spans="1:2">
      <c r="A27011" s="102"/>
      <c r="B27011" s="102"/>
    </row>
    <row r="27012" spans="1:2">
      <c r="A27012" s="102"/>
      <c r="B27012" s="102"/>
    </row>
    <row r="27013" spans="1:2">
      <c r="A27013" s="102"/>
      <c r="B27013" s="102"/>
    </row>
    <row r="27014" spans="1:2">
      <c r="A27014" s="102"/>
      <c r="B27014" s="102"/>
    </row>
    <row r="27015" spans="1:2">
      <c r="A27015" s="102"/>
      <c r="B27015" s="102"/>
    </row>
    <row r="27016" spans="1:2">
      <c r="A27016" s="102"/>
      <c r="B27016" s="102"/>
    </row>
    <row r="27017" spans="1:2">
      <c r="A27017" s="102"/>
      <c r="B27017" s="102"/>
    </row>
    <row r="27018" spans="1:2">
      <c r="A27018" s="102"/>
      <c r="B27018" s="102"/>
    </row>
    <row r="27019" spans="1:2">
      <c r="A27019" s="102"/>
      <c r="B27019" s="102"/>
    </row>
    <row r="27020" spans="1:2">
      <c r="A27020" s="102"/>
      <c r="B27020" s="102"/>
    </row>
    <row r="27021" spans="1:2">
      <c r="A27021" s="102"/>
      <c r="B27021" s="102"/>
    </row>
    <row r="27022" spans="1:2">
      <c r="A27022" s="102"/>
      <c r="B27022" s="102"/>
    </row>
    <row r="27023" spans="1:2">
      <c r="A27023" s="102"/>
      <c r="B27023" s="102"/>
    </row>
    <row r="27024" spans="1:2">
      <c r="A27024" s="102"/>
      <c r="B27024" s="102"/>
    </row>
    <row r="27025" spans="1:2">
      <c r="A27025" s="102"/>
      <c r="B27025" s="102"/>
    </row>
    <row r="27026" spans="1:2">
      <c r="A27026" s="102"/>
      <c r="B27026" s="102"/>
    </row>
    <row r="27027" spans="1:2">
      <c r="A27027" s="102"/>
      <c r="B27027" s="102"/>
    </row>
    <row r="27028" spans="1:2">
      <c r="A27028" s="102"/>
      <c r="B27028" s="102"/>
    </row>
    <row r="27029" spans="1:2">
      <c r="A27029" s="102"/>
      <c r="B27029" s="102"/>
    </row>
    <row r="27030" spans="1:2">
      <c r="A27030" s="102"/>
      <c r="B27030" s="102"/>
    </row>
    <row r="27031" spans="1:2">
      <c r="A27031" s="102"/>
      <c r="B27031" s="102"/>
    </row>
    <row r="27032" spans="1:2">
      <c r="A27032" s="102"/>
      <c r="B27032" s="102"/>
    </row>
    <row r="27033" spans="1:2">
      <c r="A27033" s="102"/>
      <c r="B27033" s="102"/>
    </row>
    <row r="27034" spans="1:2">
      <c r="A27034" s="102"/>
      <c r="B27034" s="102"/>
    </row>
    <row r="27035" spans="1:2">
      <c r="A27035" s="102"/>
      <c r="B27035" s="102"/>
    </row>
    <row r="27036" spans="1:2">
      <c r="A27036" s="102"/>
      <c r="B27036" s="102"/>
    </row>
    <row r="27037" spans="1:2">
      <c r="A27037" s="102"/>
      <c r="B27037" s="102"/>
    </row>
    <row r="27038" spans="1:2">
      <c r="A27038" s="102"/>
      <c r="B27038" s="102"/>
    </row>
    <row r="27039" spans="1:2">
      <c r="A27039" s="102"/>
      <c r="B27039" s="102"/>
    </row>
    <row r="27040" spans="1:2">
      <c r="A27040" s="102"/>
      <c r="B27040" s="102"/>
    </row>
    <row r="27041" spans="1:2">
      <c r="A27041" s="102"/>
      <c r="B27041" s="102"/>
    </row>
    <row r="27042" spans="1:2">
      <c r="A27042" s="102"/>
      <c r="B27042" s="102"/>
    </row>
    <row r="27043" spans="1:2">
      <c r="A27043" s="102"/>
      <c r="B27043" s="102"/>
    </row>
    <row r="27044" spans="1:2">
      <c r="A27044" s="102"/>
      <c r="B27044" s="102"/>
    </row>
    <row r="27045" spans="1:2">
      <c r="A27045" s="102"/>
      <c r="B27045" s="102"/>
    </row>
    <row r="27046" spans="1:2">
      <c r="A27046" s="102"/>
      <c r="B27046" s="102"/>
    </row>
    <row r="27047" spans="1:2">
      <c r="A27047" s="102"/>
      <c r="B27047" s="102"/>
    </row>
    <row r="27048" spans="1:2">
      <c r="A27048" s="102"/>
      <c r="B27048" s="102"/>
    </row>
    <row r="27049" spans="1:2">
      <c r="A27049" s="102"/>
      <c r="B27049" s="102"/>
    </row>
    <row r="27050" spans="1:2">
      <c r="A27050" s="102"/>
      <c r="B27050" s="102"/>
    </row>
    <row r="27051" spans="1:2">
      <c r="A27051" s="102"/>
      <c r="B27051" s="102"/>
    </row>
    <row r="27052" spans="1:2">
      <c r="A27052" s="102"/>
      <c r="B27052" s="102"/>
    </row>
    <row r="27053" spans="1:2">
      <c r="A27053" s="102"/>
      <c r="B27053" s="102"/>
    </row>
    <row r="27054" spans="1:2">
      <c r="A27054" s="102"/>
      <c r="B27054" s="102"/>
    </row>
    <row r="27055" spans="1:2">
      <c r="A27055" s="102"/>
      <c r="B27055" s="102"/>
    </row>
    <row r="27056" spans="1:2">
      <c r="A27056" s="102"/>
      <c r="B27056" s="102"/>
    </row>
    <row r="27057" spans="1:2">
      <c r="A27057" s="102"/>
      <c r="B27057" s="102"/>
    </row>
    <row r="27058" spans="1:2">
      <c r="A27058" s="102"/>
      <c r="B27058" s="102"/>
    </row>
    <row r="27059" spans="1:2">
      <c r="A27059" s="102"/>
      <c r="B27059" s="102"/>
    </row>
    <row r="27060" spans="1:2">
      <c r="A27060" s="102"/>
      <c r="B27060" s="102"/>
    </row>
    <row r="27061" spans="1:2">
      <c r="A27061" s="102"/>
      <c r="B27061" s="102"/>
    </row>
    <row r="27062" spans="1:2">
      <c r="A27062" s="102"/>
      <c r="B27062" s="102"/>
    </row>
    <row r="27063" spans="1:2">
      <c r="A27063" s="102"/>
      <c r="B27063" s="102"/>
    </row>
    <row r="27064" spans="1:2">
      <c r="A27064" s="102"/>
      <c r="B27064" s="102"/>
    </row>
    <row r="27065" spans="1:2">
      <c r="A27065" s="102"/>
      <c r="B27065" s="102"/>
    </row>
    <row r="27066" spans="1:2">
      <c r="A27066" s="102"/>
      <c r="B27066" s="102"/>
    </row>
    <row r="27067" spans="1:2">
      <c r="A27067" s="102"/>
      <c r="B27067" s="102"/>
    </row>
    <row r="27068" spans="1:2">
      <c r="A27068" s="102"/>
      <c r="B27068" s="102"/>
    </row>
    <row r="27069" spans="1:2">
      <c r="A27069" s="102"/>
      <c r="B27069" s="102"/>
    </row>
    <row r="27070" spans="1:2">
      <c r="A27070" s="102"/>
      <c r="B27070" s="102"/>
    </row>
    <row r="27071" spans="1:2">
      <c r="A27071" s="102"/>
      <c r="B27071" s="102"/>
    </row>
    <row r="27072" spans="1:2">
      <c r="A27072" s="102"/>
      <c r="B27072" s="102"/>
    </row>
    <row r="27073" spans="1:2">
      <c r="A27073" s="102"/>
      <c r="B27073" s="102"/>
    </row>
    <row r="27074" spans="1:2">
      <c r="A27074" s="102"/>
      <c r="B27074" s="102"/>
    </row>
    <row r="27075" spans="1:2">
      <c r="A27075" s="102"/>
      <c r="B27075" s="102"/>
    </row>
    <row r="27076" spans="1:2">
      <c r="A27076" s="102"/>
      <c r="B27076" s="102"/>
    </row>
    <row r="27077" spans="1:2">
      <c r="A27077" s="102"/>
      <c r="B27077" s="102"/>
    </row>
    <row r="27078" spans="1:2">
      <c r="A27078" s="102"/>
      <c r="B27078" s="102"/>
    </row>
    <row r="27079" spans="1:2">
      <c r="A27079" s="102"/>
      <c r="B27079" s="102"/>
    </row>
    <row r="27080" spans="1:2">
      <c r="A27080" s="102"/>
      <c r="B27080" s="102"/>
    </row>
    <row r="27081" spans="1:2">
      <c r="A27081" s="102"/>
      <c r="B27081" s="102"/>
    </row>
    <row r="27082" spans="1:2">
      <c r="A27082" s="102"/>
      <c r="B27082" s="102"/>
    </row>
    <row r="27083" spans="1:2">
      <c r="A27083" s="102"/>
      <c r="B27083" s="102"/>
    </row>
    <row r="27084" spans="1:2">
      <c r="A27084" s="102"/>
      <c r="B27084" s="102"/>
    </row>
    <row r="27085" spans="1:2">
      <c r="A27085" s="102"/>
      <c r="B27085" s="102"/>
    </row>
    <row r="27086" spans="1:2">
      <c r="A27086" s="102"/>
      <c r="B27086" s="102"/>
    </row>
    <row r="27087" spans="1:2">
      <c r="A27087" s="102"/>
      <c r="B27087" s="102"/>
    </row>
    <row r="27088" spans="1:2">
      <c r="A27088" s="102"/>
      <c r="B27088" s="102"/>
    </row>
    <row r="27089" spans="1:2">
      <c r="A27089" s="102"/>
      <c r="B27089" s="102"/>
    </row>
    <row r="27090" spans="1:2">
      <c r="A27090" s="102"/>
      <c r="B27090" s="102"/>
    </row>
    <row r="27091" spans="1:2">
      <c r="A27091" s="102"/>
      <c r="B27091" s="102"/>
    </row>
    <row r="27092" spans="1:2">
      <c r="A27092" s="102"/>
      <c r="B27092" s="102"/>
    </row>
    <row r="27093" spans="1:2">
      <c r="A27093" s="102"/>
      <c r="B27093" s="102"/>
    </row>
    <row r="27094" spans="1:2">
      <c r="A27094" s="102"/>
      <c r="B27094" s="102"/>
    </row>
    <row r="27095" spans="1:2">
      <c r="A27095" s="102"/>
      <c r="B27095" s="102"/>
    </row>
    <row r="27096" spans="1:2">
      <c r="A27096" s="102"/>
      <c r="B27096" s="102"/>
    </row>
    <row r="27097" spans="1:2">
      <c r="A27097" s="102"/>
      <c r="B27097" s="102"/>
    </row>
    <row r="27098" spans="1:2">
      <c r="A27098" s="102"/>
      <c r="B27098" s="102"/>
    </row>
    <row r="27099" spans="1:2">
      <c r="A27099" s="102"/>
      <c r="B27099" s="102"/>
    </row>
    <row r="27100" spans="1:2">
      <c r="A27100" s="102"/>
      <c r="B27100" s="102"/>
    </row>
    <row r="27101" spans="1:2">
      <c r="A27101" s="102"/>
      <c r="B27101" s="102"/>
    </row>
    <row r="27102" spans="1:2">
      <c r="A27102" s="102"/>
      <c r="B27102" s="102"/>
    </row>
    <row r="27103" spans="1:2">
      <c r="A27103" s="102"/>
      <c r="B27103" s="102"/>
    </row>
    <row r="27104" spans="1:2">
      <c r="A27104" s="102"/>
      <c r="B27104" s="102"/>
    </row>
    <row r="27105" spans="1:2">
      <c r="A27105" s="102"/>
      <c r="B27105" s="102"/>
    </row>
    <row r="27106" spans="1:2">
      <c r="A27106" s="102"/>
      <c r="B27106" s="102"/>
    </row>
    <row r="27107" spans="1:2">
      <c r="A27107" s="102"/>
      <c r="B27107" s="102"/>
    </row>
    <row r="27108" spans="1:2">
      <c r="A27108" s="102"/>
      <c r="B27108" s="102"/>
    </row>
    <row r="27109" spans="1:2">
      <c r="A27109" s="102"/>
      <c r="B27109" s="102"/>
    </row>
    <row r="27110" spans="1:2">
      <c r="A27110" s="102"/>
      <c r="B27110" s="102"/>
    </row>
    <row r="27111" spans="1:2">
      <c r="A27111" s="102"/>
      <c r="B27111" s="102"/>
    </row>
    <row r="27112" spans="1:2">
      <c r="A27112" s="102"/>
      <c r="B27112" s="102"/>
    </row>
    <row r="27113" spans="1:2">
      <c r="A27113" s="102"/>
      <c r="B27113" s="102"/>
    </row>
    <row r="27114" spans="1:2">
      <c r="A27114" s="102"/>
      <c r="B27114" s="102"/>
    </row>
    <row r="27115" spans="1:2">
      <c r="A27115" s="102"/>
      <c r="B27115" s="102"/>
    </row>
    <row r="27116" spans="1:2">
      <c r="A27116" s="102"/>
      <c r="B27116" s="102"/>
    </row>
    <row r="27117" spans="1:2">
      <c r="A27117" s="102"/>
      <c r="B27117" s="102"/>
    </row>
    <row r="27118" spans="1:2">
      <c r="A27118" s="102"/>
      <c r="B27118" s="102"/>
    </row>
    <row r="27119" spans="1:2">
      <c r="A27119" s="102"/>
      <c r="B27119" s="102"/>
    </row>
    <row r="27120" spans="1:2">
      <c r="A27120" s="102"/>
      <c r="B27120" s="102"/>
    </row>
    <row r="27121" spans="1:2">
      <c r="A27121" s="102"/>
      <c r="B27121" s="102"/>
    </row>
    <row r="27122" spans="1:2">
      <c r="A27122" s="102"/>
      <c r="B27122" s="102"/>
    </row>
    <row r="27123" spans="1:2">
      <c r="A27123" s="102"/>
      <c r="B27123" s="102"/>
    </row>
    <row r="27124" spans="1:2">
      <c r="A27124" s="102"/>
      <c r="B27124" s="102"/>
    </row>
    <row r="27125" spans="1:2">
      <c r="A27125" s="102"/>
      <c r="B27125" s="102"/>
    </row>
    <row r="27126" spans="1:2">
      <c r="A27126" s="102"/>
      <c r="B27126" s="102"/>
    </row>
    <row r="27127" spans="1:2">
      <c r="A27127" s="102"/>
      <c r="B27127" s="102"/>
    </row>
    <row r="27128" spans="1:2">
      <c r="A27128" s="102"/>
      <c r="B27128" s="102"/>
    </row>
    <row r="27129" spans="1:2">
      <c r="A27129" s="102"/>
      <c r="B27129" s="102"/>
    </row>
    <row r="27130" spans="1:2">
      <c r="A27130" s="102"/>
      <c r="B27130" s="102"/>
    </row>
    <row r="27131" spans="1:2">
      <c r="A27131" s="102"/>
      <c r="B27131" s="102"/>
    </row>
    <row r="27132" spans="1:2">
      <c r="A27132" s="102"/>
      <c r="B27132" s="102"/>
    </row>
    <row r="27133" spans="1:2">
      <c r="A27133" s="102"/>
      <c r="B27133" s="102"/>
    </row>
    <row r="27134" spans="1:2">
      <c r="A27134" s="102"/>
      <c r="B27134" s="102"/>
    </row>
    <row r="27135" spans="1:2">
      <c r="A27135" s="102"/>
      <c r="B27135" s="102"/>
    </row>
    <row r="27136" spans="1:2">
      <c r="A27136" s="102"/>
      <c r="B27136" s="102"/>
    </row>
    <row r="27137" spans="1:2">
      <c r="A27137" s="102"/>
      <c r="B27137" s="102"/>
    </row>
    <row r="27138" spans="1:2">
      <c r="A27138" s="102"/>
      <c r="B27138" s="102"/>
    </row>
    <row r="27139" spans="1:2">
      <c r="A27139" s="102"/>
      <c r="B27139" s="102"/>
    </row>
    <row r="27140" spans="1:2">
      <c r="A27140" s="102"/>
      <c r="B27140" s="102"/>
    </row>
    <row r="27141" spans="1:2">
      <c r="A27141" s="102"/>
      <c r="B27141" s="102"/>
    </row>
    <row r="27142" spans="1:2">
      <c r="A27142" s="102"/>
      <c r="B27142" s="102"/>
    </row>
    <row r="27143" spans="1:2">
      <c r="A27143" s="102"/>
      <c r="B27143" s="102"/>
    </row>
    <row r="27144" spans="1:2">
      <c r="A27144" s="102"/>
      <c r="B27144" s="102"/>
    </row>
    <row r="27145" spans="1:2">
      <c r="A27145" s="102"/>
      <c r="B27145" s="102"/>
    </row>
    <row r="27146" spans="1:2">
      <c r="A27146" s="102"/>
      <c r="B27146" s="102"/>
    </row>
    <row r="27147" spans="1:2">
      <c r="A27147" s="102"/>
      <c r="B27147" s="102"/>
    </row>
    <row r="27148" spans="1:2">
      <c r="A27148" s="102"/>
      <c r="B27148" s="102"/>
    </row>
    <row r="27149" spans="1:2">
      <c r="A27149" s="102"/>
      <c r="B27149" s="102"/>
    </row>
    <row r="27150" spans="1:2">
      <c r="A27150" s="102"/>
      <c r="B27150" s="102"/>
    </row>
    <row r="27151" spans="1:2">
      <c r="A27151" s="102"/>
      <c r="B27151" s="102"/>
    </row>
    <row r="27152" spans="1:2">
      <c r="A27152" s="102"/>
      <c r="B27152" s="102"/>
    </row>
    <row r="27153" spans="1:2">
      <c r="A27153" s="102"/>
      <c r="B27153" s="102"/>
    </row>
    <row r="27154" spans="1:2">
      <c r="A27154" s="102"/>
      <c r="B27154" s="102"/>
    </row>
    <row r="27155" spans="1:2">
      <c r="A27155" s="102"/>
      <c r="B27155" s="102"/>
    </row>
    <row r="27156" spans="1:2">
      <c r="A27156" s="102"/>
      <c r="B27156" s="102"/>
    </row>
    <row r="27157" spans="1:2">
      <c r="A27157" s="102"/>
      <c r="B27157" s="102"/>
    </row>
    <row r="27158" spans="1:2">
      <c r="A27158" s="102"/>
      <c r="B27158" s="102"/>
    </row>
    <row r="27159" spans="1:2">
      <c r="A27159" s="102"/>
      <c r="B27159" s="102"/>
    </row>
    <row r="27160" spans="1:2">
      <c r="A27160" s="102"/>
      <c r="B27160" s="102"/>
    </row>
    <row r="27161" spans="1:2">
      <c r="A27161" s="102"/>
      <c r="B27161" s="102"/>
    </row>
    <row r="27162" spans="1:2">
      <c r="A27162" s="102"/>
      <c r="B27162" s="102"/>
    </row>
    <row r="27163" spans="1:2">
      <c r="A27163" s="102"/>
      <c r="B27163" s="102"/>
    </row>
    <row r="27164" spans="1:2">
      <c r="A27164" s="102"/>
      <c r="B27164" s="102"/>
    </row>
    <row r="27165" spans="1:2">
      <c r="A27165" s="102"/>
      <c r="B27165" s="102"/>
    </row>
    <row r="27166" spans="1:2">
      <c r="A27166" s="102"/>
      <c r="B27166" s="102"/>
    </row>
    <row r="27167" spans="1:2">
      <c r="A27167" s="102"/>
      <c r="B27167" s="102"/>
    </row>
    <row r="27168" spans="1:2">
      <c r="A27168" s="102"/>
      <c r="B27168" s="102"/>
    </row>
    <row r="27169" spans="1:2">
      <c r="A27169" s="102"/>
      <c r="B27169" s="102"/>
    </row>
    <row r="27170" spans="1:2">
      <c r="A27170" s="102"/>
      <c r="B27170" s="102"/>
    </row>
    <row r="27171" spans="1:2">
      <c r="A27171" s="102"/>
      <c r="B27171" s="102"/>
    </row>
    <row r="27172" spans="1:2">
      <c r="A27172" s="102"/>
      <c r="B27172" s="102"/>
    </row>
    <row r="27173" spans="1:2">
      <c r="A27173" s="102"/>
      <c r="B27173" s="102"/>
    </row>
    <row r="27174" spans="1:2">
      <c r="A27174" s="102"/>
      <c r="B27174" s="102"/>
    </row>
    <row r="27175" spans="1:2">
      <c r="A27175" s="102"/>
      <c r="B27175" s="102"/>
    </row>
    <row r="27176" spans="1:2">
      <c r="A27176" s="102"/>
      <c r="B27176" s="102"/>
    </row>
    <row r="27177" spans="1:2">
      <c r="A27177" s="102"/>
      <c r="B27177" s="102"/>
    </row>
    <row r="27178" spans="1:2">
      <c r="A27178" s="102"/>
      <c r="B27178" s="102"/>
    </row>
    <row r="27179" spans="1:2">
      <c r="A27179" s="102"/>
      <c r="B27179" s="102"/>
    </row>
    <row r="27180" spans="1:2">
      <c r="A27180" s="102"/>
      <c r="B27180" s="102"/>
    </row>
    <row r="27181" spans="1:2">
      <c r="A27181" s="102"/>
      <c r="B27181" s="102"/>
    </row>
    <row r="27182" spans="1:2">
      <c r="A27182" s="102"/>
      <c r="B27182" s="102"/>
    </row>
    <row r="27183" spans="1:2">
      <c r="A27183" s="102"/>
      <c r="B27183" s="102"/>
    </row>
    <row r="27184" spans="1:2">
      <c r="A27184" s="102"/>
      <c r="B27184" s="102"/>
    </row>
    <row r="27185" spans="1:2">
      <c r="A27185" s="102"/>
      <c r="B27185" s="102"/>
    </row>
    <row r="27186" spans="1:2">
      <c r="A27186" s="102"/>
      <c r="B27186" s="102"/>
    </row>
    <row r="27187" spans="1:2">
      <c r="A27187" s="102"/>
      <c r="B27187" s="102"/>
    </row>
    <row r="27188" spans="1:2">
      <c r="A27188" s="102"/>
      <c r="B27188" s="102"/>
    </row>
    <row r="27189" spans="1:2">
      <c r="A27189" s="102"/>
      <c r="B27189" s="102"/>
    </row>
    <row r="27190" spans="1:2">
      <c r="A27190" s="102"/>
      <c r="B27190" s="102"/>
    </row>
    <row r="27191" spans="1:2">
      <c r="A27191" s="102"/>
      <c r="B27191" s="102"/>
    </row>
    <row r="27192" spans="1:2">
      <c r="A27192" s="102"/>
      <c r="B27192" s="102"/>
    </row>
    <row r="27193" spans="1:2">
      <c r="A27193" s="102"/>
      <c r="B27193" s="102"/>
    </row>
    <row r="27194" spans="1:2">
      <c r="A27194" s="102"/>
      <c r="B27194" s="102"/>
    </row>
    <row r="27195" spans="1:2">
      <c r="A27195" s="102"/>
      <c r="B27195" s="102"/>
    </row>
    <row r="27196" spans="1:2">
      <c r="A27196" s="102"/>
      <c r="B27196" s="102"/>
    </row>
    <row r="27197" spans="1:2">
      <c r="A27197" s="102"/>
      <c r="B27197" s="102"/>
    </row>
    <row r="27198" spans="1:2">
      <c r="A27198" s="102"/>
      <c r="B27198" s="102"/>
    </row>
    <row r="27199" spans="1:2">
      <c r="A27199" s="102"/>
      <c r="B27199" s="102"/>
    </row>
    <row r="27200" spans="1:2">
      <c r="A27200" s="102"/>
      <c r="B27200" s="102"/>
    </row>
    <row r="27201" spans="1:2">
      <c r="A27201" s="102"/>
      <c r="B27201" s="102"/>
    </row>
    <row r="27202" spans="1:2">
      <c r="A27202" s="102"/>
      <c r="B27202" s="102"/>
    </row>
    <row r="27203" spans="1:2">
      <c r="A27203" s="102"/>
      <c r="B27203" s="102"/>
    </row>
    <row r="27204" spans="1:2">
      <c r="A27204" s="102"/>
      <c r="B27204" s="102"/>
    </row>
    <row r="27205" spans="1:2">
      <c r="A27205" s="102"/>
      <c r="B27205" s="102"/>
    </row>
    <row r="27206" spans="1:2">
      <c r="A27206" s="102"/>
      <c r="B27206" s="102"/>
    </row>
    <row r="27207" spans="1:2">
      <c r="A27207" s="102"/>
      <c r="B27207" s="102"/>
    </row>
    <row r="27208" spans="1:2">
      <c r="A27208" s="102"/>
      <c r="B27208" s="102"/>
    </row>
    <row r="27209" spans="1:2">
      <c r="A27209" s="102"/>
      <c r="B27209" s="102"/>
    </row>
    <row r="27210" spans="1:2">
      <c r="A27210" s="102"/>
      <c r="B27210" s="102"/>
    </row>
    <row r="27211" spans="1:2">
      <c r="A27211" s="102"/>
      <c r="B27211" s="102"/>
    </row>
    <row r="27212" spans="1:2">
      <c r="A27212" s="102"/>
      <c r="B27212" s="102"/>
    </row>
    <row r="27213" spans="1:2">
      <c r="A27213" s="102"/>
      <c r="B27213" s="102"/>
    </row>
    <row r="27214" spans="1:2">
      <c r="A27214" s="102"/>
      <c r="B27214" s="102"/>
    </row>
    <row r="27215" spans="1:2">
      <c r="A27215" s="102"/>
      <c r="B27215" s="102"/>
    </row>
    <row r="27216" spans="1:2">
      <c r="A27216" s="102"/>
      <c r="B27216" s="102"/>
    </row>
    <row r="27217" spans="1:2">
      <c r="A27217" s="102"/>
      <c r="B27217" s="102"/>
    </row>
    <row r="27218" spans="1:2">
      <c r="A27218" s="102"/>
      <c r="B27218" s="102"/>
    </row>
    <row r="27219" spans="1:2">
      <c r="A27219" s="102"/>
      <c r="B27219" s="102"/>
    </row>
    <row r="27220" spans="1:2">
      <c r="A27220" s="102"/>
      <c r="B27220" s="102"/>
    </row>
    <row r="27221" spans="1:2">
      <c r="A27221" s="102"/>
      <c r="B27221" s="102"/>
    </row>
    <row r="27222" spans="1:2">
      <c r="A27222" s="102"/>
      <c r="B27222" s="102"/>
    </row>
    <row r="27223" spans="1:2">
      <c r="A27223" s="102"/>
      <c r="B27223" s="102"/>
    </row>
    <row r="27224" spans="1:2">
      <c r="A27224" s="102"/>
      <c r="B27224" s="102"/>
    </row>
    <row r="27225" spans="1:2">
      <c r="A27225" s="102"/>
      <c r="B27225" s="102"/>
    </row>
    <row r="27226" spans="1:2">
      <c r="A27226" s="102"/>
      <c r="B27226" s="102"/>
    </row>
    <row r="27227" spans="1:2">
      <c r="A27227" s="102"/>
      <c r="B27227" s="102"/>
    </row>
    <row r="27228" spans="1:2">
      <c r="A27228" s="102"/>
      <c r="B27228" s="102"/>
    </row>
    <row r="27229" spans="1:2">
      <c r="A27229" s="102"/>
      <c r="B27229" s="102"/>
    </row>
    <row r="27230" spans="1:2">
      <c r="A27230" s="102"/>
      <c r="B27230" s="102"/>
    </row>
    <row r="27231" spans="1:2">
      <c r="A27231" s="102"/>
      <c r="B27231" s="102"/>
    </row>
    <row r="27232" spans="1:2">
      <c r="A27232" s="102"/>
      <c r="B27232" s="102"/>
    </row>
    <row r="27233" spans="1:2">
      <c r="A27233" s="102"/>
      <c r="B27233" s="102"/>
    </row>
    <row r="27234" spans="1:2">
      <c r="A27234" s="102"/>
      <c r="B27234" s="102"/>
    </row>
    <row r="27235" spans="1:2">
      <c r="A27235" s="102"/>
      <c r="B27235" s="102"/>
    </row>
    <row r="27236" spans="1:2">
      <c r="A27236" s="102"/>
      <c r="B27236" s="102"/>
    </row>
    <row r="27237" spans="1:2">
      <c r="A27237" s="102"/>
      <c r="B27237" s="102"/>
    </row>
    <row r="27238" spans="1:2">
      <c r="A27238" s="102"/>
      <c r="B27238" s="102"/>
    </row>
    <row r="27239" spans="1:2">
      <c r="A27239" s="102"/>
      <c r="B27239" s="102"/>
    </row>
    <row r="27240" spans="1:2">
      <c r="A27240" s="102"/>
      <c r="B27240" s="102"/>
    </row>
    <row r="27241" spans="1:2">
      <c r="A27241" s="102"/>
      <c r="B27241" s="102"/>
    </row>
    <row r="27242" spans="1:2">
      <c r="A27242" s="102"/>
      <c r="B27242" s="102"/>
    </row>
    <row r="27243" spans="1:2">
      <c r="A27243" s="102"/>
      <c r="B27243" s="102"/>
    </row>
    <row r="27244" spans="1:2">
      <c r="A27244" s="102"/>
      <c r="B27244" s="102"/>
    </row>
    <row r="27245" spans="1:2">
      <c r="A27245" s="102"/>
      <c r="B27245" s="102"/>
    </row>
    <row r="27246" spans="1:2">
      <c r="A27246" s="102"/>
      <c r="B27246" s="102"/>
    </row>
    <row r="27247" spans="1:2">
      <c r="A27247" s="102"/>
      <c r="B27247" s="102"/>
    </row>
    <row r="27248" spans="1:2">
      <c r="A27248" s="102"/>
      <c r="B27248" s="102"/>
    </row>
    <row r="27249" spans="1:2">
      <c r="A27249" s="102"/>
      <c r="B27249" s="102"/>
    </row>
    <row r="27250" spans="1:2">
      <c r="A27250" s="102"/>
      <c r="B27250" s="102"/>
    </row>
    <row r="27251" spans="1:2">
      <c r="A27251" s="102"/>
      <c r="B27251" s="102"/>
    </row>
    <row r="27252" spans="1:2">
      <c r="A27252" s="102"/>
      <c r="B27252" s="102"/>
    </row>
    <row r="27253" spans="1:2">
      <c r="A27253" s="102"/>
      <c r="B27253" s="102"/>
    </row>
    <row r="27254" spans="1:2">
      <c r="A27254" s="102"/>
      <c r="B27254" s="102"/>
    </row>
    <row r="27255" spans="1:2">
      <c r="A27255" s="102"/>
      <c r="B27255" s="102"/>
    </row>
    <row r="27256" spans="1:2">
      <c r="A27256" s="102"/>
      <c r="B27256" s="102"/>
    </row>
    <row r="27257" spans="1:2">
      <c r="A27257" s="102"/>
      <c r="B27257" s="102"/>
    </row>
    <row r="27258" spans="1:2">
      <c r="A27258" s="102"/>
      <c r="B27258" s="102"/>
    </row>
    <row r="27259" spans="1:2">
      <c r="A27259" s="102"/>
      <c r="B27259" s="102"/>
    </row>
    <row r="27260" spans="1:2">
      <c r="A27260" s="102"/>
      <c r="B27260" s="102"/>
    </row>
    <row r="27261" spans="1:2">
      <c r="A27261" s="102"/>
      <c r="B27261" s="102"/>
    </row>
    <row r="27262" spans="1:2">
      <c r="A27262" s="102"/>
      <c r="B27262" s="102"/>
    </row>
    <row r="27263" spans="1:2">
      <c r="A27263" s="102"/>
      <c r="B27263" s="102"/>
    </row>
    <row r="27264" spans="1:2">
      <c r="A27264" s="102"/>
      <c r="B27264" s="102"/>
    </row>
    <row r="27265" spans="1:2">
      <c r="A27265" s="102"/>
      <c r="B27265" s="102"/>
    </row>
    <row r="27266" spans="1:2">
      <c r="A27266" s="102"/>
      <c r="B27266" s="102"/>
    </row>
    <row r="27267" spans="1:2">
      <c r="A27267" s="102"/>
      <c r="B27267" s="102"/>
    </row>
    <row r="27268" spans="1:2">
      <c r="A27268" s="102"/>
      <c r="B27268" s="102"/>
    </row>
    <row r="27269" spans="1:2">
      <c r="A27269" s="102"/>
      <c r="B27269" s="102"/>
    </row>
    <row r="27270" spans="1:2">
      <c r="A27270" s="102"/>
      <c r="B27270" s="102"/>
    </row>
    <row r="27271" spans="1:2">
      <c r="A27271" s="102"/>
      <c r="B27271" s="102"/>
    </row>
    <row r="27272" spans="1:2">
      <c r="A27272" s="102"/>
      <c r="B27272" s="102"/>
    </row>
    <row r="27273" spans="1:2">
      <c r="A27273" s="102"/>
      <c r="B27273" s="102"/>
    </row>
    <row r="27274" spans="1:2">
      <c r="A27274" s="102"/>
      <c r="B27274" s="102"/>
    </row>
    <row r="27275" spans="1:2">
      <c r="A27275" s="102"/>
      <c r="B27275" s="102"/>
    </row>
    <row r="27276" spans="1:2">
      <c r="A27276" s="102"/>
      <c r="B27276" s="102"/>
    </row>
    <row r="27277" spans="1:2">
      <c r="A27277" s="102"/>
      <c r="B27277" s="102"/>
    </row>
    <row r="27278" spans="1:2">
      <c r="A27278" s="102"/>
      <c r="B27278" s="102"/>
    </row>
    <row r="27279" spans="1:2">
      <c r="A27279" s="102"/>
      <c r="B27279" s="102"/>
    </row>
    <row r="27280" spans="1:2">
      <c r="A27280" s="102"/>
      <c r="B27280" s="102"/>
    </row>
    <row r="27281" spans="1:2">
      <c r="A27281" s="102"/>
      <c r="B27281" s="102"/>
    </row>
    <row r="27282" spans="1:2">
      <c r="A27282" s="102"/>
      <c r="B27282" s="102"/>
    </row>
    <row r="27283" spans="1:2">
      <c r="A27283" s="102"/>
      <c r="B27283" s="102"/>
    </row>
    <row r="27284" spans="1:2">
      <c r="A27284" s="102"/>
      <c r="B27284" s="102"/>
    </row>
    <row r="27285" spans="1:2">
      <c r="A27285" s="102"/>
      <c r="B27285" s="102"/>
    </row>
    <row r="27286" spans="1:2">
      <c r="A27286" s="102"/>
      <c r="B27286" s="102"/>
    </row>
    <row r="27287" spans="1:2">
      <c r="A27287" s="102"/>
      <c r="B27287" s="102"/>
    </row>
    <row r="27288" spans="1:2">
      <c r="A27288" s="102"/>
      <c r="B27288" s="102"/>
    </row>
    <row r="27289" spans="1:2">
      <c r="A27289" s="102"/>
      <c r="B27289" s="102"/>
    </row>
    <row r="27290" spans="1:2">
      <c r="A27290" s="102"/>
      <c r="B27290" s="102"/>
    </row>
    <row r="27291" spans="1:2">
      <c r="A27291" s="102"/>
      <c r="B27291" s="102"/>
    </row>
    <row r="27292" spans="1:2">
      <c r="A27292" s="102"/>
      <c r="B27292" s="102"/>
    </row>
    <row r="27293" spans="1:2">
      <c r="A27293" s="102"/>
      <c r="B27293" s="102"/>
    </row>
    <row r="27294" spans="1:2">
      <c r="A27294" s="102"/>
      <c r="B27294" s="102"/>
    </row>
    <row r="27295" spans="1:2">
      <c r="A27295" s="102"/>
      <c r="B27295" s="102"/>
    </row>
    <row r="27296" spans="1:2">
      <c r="A27296" s="102"/>
      <c r="B27296" s="102"/>
    </row>
    <row r="27297" spans="1:2">
      <c r="A27297" s="102"/>
      <c r="B27297" s="102"/>
    </row>
    <row r="27298" spans="1:2">
      <c r="A27298" s="102"/>
      <c r="B27298" s="102"/>
    </row>
    <row r="27299" spans="1:2">
      <c r="A27299" s="102"/>
      <c r="B27299" s="102"/>
    </row>
    <row r="27300" spans="1:2">
      <c r="A27300" s="102"/>
      <c r="B27300" s="102"/>
    </row>
    <row r="27301" spans="1:2">
      <c r="A27301" s="102"/>
      <c r="B27301" s="102"/>
    </row>
    <row r="27302" spans="1:2">
      <c r="A27302" s="102"/>
      <c r="B27302" s="102"/>
    </row>
    <row r="27303" spans="1:2">
      <c r="A27303" s="102"/>
      <c r="B27303" s="102"/>
    </row>
    <row r="27304" spans="1:2">
      <c r="A27304" s="102"/>
      <c r="B27304" s="102"/>
    </row>
    <row r="27305" spans="1:2">
      <c r="A27305" s="102"/>
      <c r="B27305" s="102"/>
    </row>
    <row r="27306" spans="1:2">
      <c r="A27306" s="102"/>
      <c r="B27306" s="102"/>
    </row>
    <row r="27307" spans="1:2">
      <c r="A27307" s="102"/>
      <c r="B27307" s="102"/>
    </row>
    <row r="27308" spans="1:2">
      <c r="A27308" s="102"/>
      <c r="B27308" s="102"/>
    </row>
    <row r="27309" spans="1:2">
      <c r="A27309" s="102"/>
      <c r="B27309" s="102"/>
    </row>
    <row r="27310" spans="1:2">
      <c r="A27310" s="102"/>
      <c r="B27310" s="102"/>
    </row>
    <row r="27311" spans="1:2">
      <c r="A27311" s="102"/>
      <c r="B27311" s="102"/>
    </row>
    <row r="27312" spans="1:2">
      <c r="A27312" s="102"/>
      <c r="B27312" s="102"/>
    </row>
    <row r="27313" spans="1:2">
      <c r="A27313" s="102"/>
      <c r="B27313" s="102"/>
    </row>
    <row r="27314" spans="1:2">
      <c r="A27314" s="102"/>
      <c r="B27314" s="102"/>
    </row>
    <row r="27315" spans="1:2">
      <c r="A27315" s="102"/>
      <c r="B27315" s="102"/>
    </row>
    <row r="27316" spans="1:2">
      <c r="A27316" s="102"/>
      <c r="B27316" s="102"/>
    </row>
    <row r="27317" spans="1:2">
      <c r="A27317" s="102"/>
      <c r="B27317" s="102"/>
    </row>
    <row r="27318" spans="1:2">
      <c r="A27318" s="102"/>
      <c r="B27318" s="102"/>
    </row>
    <row r="27319" spans="1:2">
      <c r="A27319" s="102"/>
      <c r="B27319" s="102"/>
    </row>
    <row r="27320" spans="1:2">
      <c r="A27320" s="102"/>
      <c r="B27320" s="102"/>
    </row>
    <row r="27321" spans="1:2">
      <c r="A27321" s="102"/>
      <c r="B27321" s="102"/>
    </row>
    <row r="27322" spans="1:2">
      <c r="A27322" s="102"/>
      <c r="B27322" s="102"/>
    </row>
    <row r="27323" spans="1:2">
      <c r="A27323" s="102"/>
      <c r="B27323" s="102"/>
    </row>
    <row r="27324" spans="1:2">
      <c r="A27324" s="102"/>
      <c r="B27324" s="102"/>
    </row>
    <row r="27325" spans="1:2">
      <c r="A27325" s="102"/>
      <c r="B27325" s="102"/>
    </row>
    <row r="27326" spans="1:2">
      <c r="A27326" s="102"/>
      <c r="B27326" s="102"/>
    </row>
    <row r="27327" spans="1:2">
      <c r="A27327" s="102"/>
      <c r="B27327" s="102"/>
    </row>
    <row r="27328" spans="1:2">
      <c r="A27328" s="102"/>
      <c r="B27328" s="102"/>
    </row>
    <row r="27329" spans="1:2">
      <c r="A27329" s="102"/>
      <c r="B27329" s="102"/>
    </row>
    <row r="27330" spans="1:2">
      <c r="A27330" s="102"/>
      <c r="B27330" s="102"/>
    </row>
    <row r="27331" spans="1:2">
      <c r="A27331" s="102"/>
      <c r="B27331" s="102"/>
    </row>
    <row r="27332" spans="1:2">
      <c r="A27332" s="102"/>
      <c r="B27332" s="102"/>
    </row>
    <row r="27333" spans="1:2">
      <c r="A27333" s="102"/>
      <c r="B27333" s="102"/>
    </row>
    <row r="27334" spans="1:2">
      <c r="A27334" s="102"/>
      <c r="B27334" s="102"/>
    </row>
    <row r="27335" spans="1:2">
      <c r="A27335" s="102"/>
      <c r="B27335" s="102"/>
    </row>
    <row r="27336" spans="1:2">
      <c r="A27336" s="102"/>
      <c r="B27336" s="102"/>
    </row>
    <row r="27337" spans="1:2">
      <c r="A27337" s="102"/>
      <c r="B27337" s="102"/>
    </row>
    <row r="27338" spans="1:2">
      <c r="A27338" s="102"/>
      <c r="B27338" s="102"/>
    </row>
    <row r="27339" spans="1:2">
      <c r="A27339" s="102"/>
      <c r="B27339" s="102"/>
    </row>
    <row r="27340" spans="1:2">
      <c r="A27340" s="102"/>
      <c r="B27340" s="102"/>
    </row>
    <row r="27341" spans="1:2">
      <c r="A27341" s="102"/>
      <c r="B27341" s="102"/>
    </row>
    <row r="27342" spans="1:2">
      <c r="A27342" s="102"/>
      <c r="B27342" s="102"/>
    </row>
    <row r="27343" spans="1:2">
      <c r="A27343" s="102"/>
      <c r="B27343" s="102"/>
    </row>
    <row r="27344" spans="1:2">
      <c r="A27344" s="102"/>
      <c r="B27344" s="102"/>
    </row>
    <row r="27345" spans="1:2">
      <c r="A27345" s="102"/>
      <c r="B27345" s="102"/>
    </row>
    <row r="27346" spans="1:2">
      <c r="A27346" s="102"/>
      <c r="B27346" s="102"/>
    </row>
    <row r="27347" spans="1:2">
      <c r="A27347" s="102"/>
      <c r="B27347" s="102"/>
    </row>
    <row r="27348" spans="1:2">
      <c r="A27348" s="102"/>
      <c r="B27348" s="102"/>
    </row>
    <row r="27349" spans="1:2">
      <c r="A27349" s="102"/>
      <c r="B27349" s="102"/>
    </row>
    <row r="27350" spans="1:2">
      <c r="A27350" s="102"/>
      <c r="B27350" s="102"/>
    </row>
    <row r="27351" spans="1:2">
      <c r="A27351" s="102"/>
      <c r="B27351" s="102"/>
    </row>
    <row r="27352" spans="1:2">
      <c r="A27352" s="102"/>
      <c r="B27352" s="102"/>
    </row>
    <row r="27353" spans="1:2">
      <c r="A27353" s="102"/>
      <c r="B27353" s="102"/>
    </row>
    <row r="27354" spans="1:2">
      <c r="A27354" s="102"/>
      <c r="B27354" s="102"/>
    </row>
    <row r="27355" spans="1:2">
      <c r="A27355" s="102"/>
      <c r="B27355" s="102"/>
    </row>
    <row r="27356" spans="1:2">
      <c r="A27356" s="102"/>
      <c r="B27356" s="102"/>
    </row>
    <row r="27357" spans="1:2">
      <c r="A27357" s="102"/>
      <c r="B27357" s="102"/>
    </row>
    <row r="27358" spans="1:2">
      <c r="A27358" s="102"/>
      <c r="B27358" s="102"/>
    </row>
    <row r="27359" spans="1:2">
      <c r="A27359" s="102"/>
      <c r="B27359" s="102"/>
    </row>
    <row r="27360" spans="1:2">
      <c r="A27360" s="102"/>
      <c r="B27360" s="102"/>
    </row>
    <row r="27361" spans="1:2">
      <c r="A27361" s="102"/>
      <c r="B27361" s="102"/>
    </row>
    <row r="27362" spans="1:2">
      <c r="A27362" s="102"/>
      <c r="B27362" s="102"/>
    </row>
    <row r="27363" spans="1:2">
      <c r="A27363" s="102"/>
      <c r="B27363" s="102"/>
    </row>
    <row r="27364" spans="1:2">
      <c r="A27364" s="102"/>
      <c r="B27364" s="102"/>
    </row>
    <row r="27365" spans="1:2">
      <c r="A27365" s="102"/>
      <c r="B27365" s="102"/>
    </row>
    <row r="27366" spans="1:2">
      <c r="A27366" s="102"/>
      <c r="B27366" s="102"/>
    </row>
    <row r="27367" spans="1:2">
      <c r="A27367" s="102"/>
      <c r="B27367" s="102"/>
    </row>
    <row r="27368" spans="1:2">
      <c r="A27368" s="102"/>
      <c r="B27368" s="102"/>
    </row>
    <row r="27369" spans="1:2">
      <c r="A27369" s="102"/>
      <c r="B27369" s="102"/>
    </row>
    <row r="27370" spans="1:2">
      <c r="A27370" s="102"/>
      <c r="B27370" s="102"/>
    </row>
    <row r="27371" spans="1:2">
      <c r="A27371" s="102"/>
      <c r="B27371" s="102"/>
    </row>
    <row r="27372" spans="1:2">
      <c r="A27372" s="102"/>
      <c r="B27372" s="102"/>
    </row>
    <row r="27373" spans="1:2">
      <c r="A27373" s="102"/>
      <c r="B27373" s="102"/>
    </row>
    <row r="27374" spans="1:2">
      <c r="A27374" s="102"/>
      <c r="B27374" s="102"/>
    </row>
    <row r="27375" spans="1:2">
      <c r="A27375" s="102"/>
      <c r="B27375" s="102"/>
    </row>
    <row r="27376" spans="1:2">
      <c r="A27376" s="102"/>
      <c r="B27376" s="102"/>
    </row>
    <row r="27377" spans="1:2">
      <c r="A27377" s="102"/>
      <c r="B27377" s="102"/>
    </row>
    <row r="27378" spans="1:2">
      <c r="A27378" s="102"/>
      <c r="B27378" s="102"/>
    </row>
    <row r="27379" spans="1:2">
      <c r="A27379" s="102"/>
      <c r="B27379" s="102"/>
    </row>
    <row r="27380" spans="1:2">
      <c r="A27380" s="102"/>
      <c r="B27380" s="102"/>
    </row>
    <row r="27381" spans="1:2">
      <c r="A27381" s="102"/>
      <c r="B27381" s="102"/>
    </row>
    <row r="27382" spans="1:2">
      <c r="A27382" s="102"/>
      <c r="B27382" s="102"/>
    </row>
    <row r="27383" spans="1:2">
      <c r="A27383" s="102"/>
      <c r="B27383" s="102"/>
    </row>
    <row r="27384" spans="1:2">
      <c r="A27384" s="102"/>
      <c r="B27384" s="102"/>
    </row>
    <row r="27385" spans="1:2">
      <c r="A27385" s="102"/>
      <c r="B27385" s="102"/>
    </row>
    <row r="27386" spans="1:2">
      <c r="A27386" s="102"/>
      <c r="B27386" s="102"/>
    </row>
    <row r="27387" spans="1:2">
      <c r="A27387" s="102"/>
      <c r="B27387" s="102"/>
    </row>
    <row r="27388" spans="1:2">
      <c r="A27388" s="102"/>
      <c r="B27388" s="102"/>
    </row>
    <row r="27389" spans="1:2">
      <c r="A27389" s="102"/>
      <c r="B27389" s="102"/>
    </row>
    <row r="27390" spans="1:2">
      <c r="A27390" s="102"/>
      <c r="B27390" s="102"/>
    </row>
    <row r="27391" spans="1:2">
      <c r="A27391" s="102"/>
      <c r="B27391" s="102"/>
    </row>
    <row r="27392" spans="1:2">
      <c r="A27392" s="102"/>
      <c r="B27392" s="102"/>
    </row>
    <row r="27393" spans="1:2">
      <c r="A27393" s="102"/>
      <c r="B27393" s="102"/>
    </row>
    <row r="27394" spans="1:2">
      <c r="A27394" s="102"/>
      <c r="B27394" s="102"/>
    </row>
    <row r="27395" spans="1:2">
      <c r="A27395" s="102"/>
      <c r="B27395" s="102"/>
    </row>
    <row r="27396" spans="1:2">
      <c r="A27396" s="102"/>
      <c r="B27396" s="102"/>
    </row>
    <row r="27397" spans="1:2">
      <c r="A27397" s="102"/>
      <c r="B27397" s="102"/>
    </row>
    <row r="27398" spans="1:2">
      <c r="A27398" s="102"/>
      <c r="B27398" s="102"/>
    </row>
    <row r="27399" spans="1:2">
      <c r="A27399" s="102"/>
      <c r="B27399" s="102"/>
    </row>
    <row r="27400" spans="1:2">
      <c r="A27400" s="102"/>
      <c r="B27400" s="102"/>
    </row>
    <row r="27401" spans="1:2">
      <c r="A27401" s="102"/>
      <c r="B27401" s="102"/>
    </row>
    <row r="27402" spans="1:2">
      <c r="A27402" s="102"/>
      <c r="B27402" s="102"/>
    </row>
    <row r="27403" spans="1:2">
      <c r="A27403" s="102"/>
      <c r="B27403" s="102"/>
    </row>
    <row r="27404" spans="1:2">
      <c r="A27404" s="102"/>
      <c r="B27404" s="102"/>
    </row>
    <row r="27405" spans="1:2">
      <c r="A27405" s="102"/>
      <c r="B27405" s="102"/>
    </row>
    <row r="27406" spans="1:2">
      <c r="A27406" s="102"/>
      <c r="B27406" s="102"/>
    </row>
    <row r="27407" spans="1:2">
      <c r="A27407" s="102"/>
      <c r="B27407" s="102"/>
    </row>
    <row r="27408" spans="1:2">
      <c r="A27408" s="102"/>
      <c r="B27408" s="102"/>
    </row>
    <row r="27409" spans="1:2">
      <c r="A27409" s="102"/>
      <c r="B27409" s="102"/>
    </row>
    <row r="27410" spans="1:2">
      <c r="A27410" s="102"/>
      <c r="B27410" s="102"/>
    </row>
    <row r="27411" spans="1:2">
      <c r="A27411" s="102"/>
      <c r="B27411" s="102"/>
    </row>
    <row r="27412" spans="1:2">
      <c r="A27412" s="102"/>
      <c r="B27412" s="102"/>
    </row>
    <row r="27413" spans="1:2">
      <c r="A27413" s="102"/>
      <c r="B27413" s="102"/>
    </row>
    <row r="27414" spans="1:2">
      <c r="A27414" s="102"/>
      <c r="B27414" s="102"/>
    </row>
    <row r="27415" spans="1:2">
      <c r="A27415" s="102"/>
      <c r="B27415" s="102"/>
    </row>
    <row r="27416" spans="1:2">
      <c r="A27416" s="102"/>
      <c r="B27416" s="102"/>
    </row>
    <row r="27417" spans="1:2">
      <c r="A27417" s="102"/>
      <c r="B27417" s="102"/>
    </row>
    <row r="27418" spans="1:2">
      <c r="A27418" s="102"/>
      <c r="B27418" s="102"/>
    </row>
    <row r="27419" spans="1:2">
      <c r="A27419" s="102"/>
      <c r="B27419" s="102"/>
    </row>
    <row r="27420" spans="1:2">
      <c r="A27420" s="102"/>
      <c r="B27420" s="102"/>
    </row>
    <row r="27421" spans="1:2">
      <c r="A27421" s="102"/>
      <c r="B27421" s="102"/>
    </row>
    <row r="27422" spans="1:2">
      <c r="A27422" s="102"/>
      <c r="B27422" s="102"/>
    </row>
    <row r="27423" spans="1:2">
      <c r="A27423" s="102"/>
      <c r="B27423" s="102"/>
    </row>
    <row r="27424" spans="1:2">
      <c r="A27424" s="102"/>
      <c r="B27424" s="102"/>
    </row>
    <row r="27425" spans="1:2">
      <c r="A27425" s="102"/>
      <c r="B27425" s="102"/>
    </row>
    <row r="27426" spans="1:2">
      <c r="A27426" s="102"/>
      <c r="B27426" s="102"/>
    </row>
    <row r="27427" spans="1:2">
      <c r="A27427" s="102"/>
      <c r="B27427" s="102"/>
    </row>
    <row r="27428" spans="1:2">
      <c r="A27428" s="102"/>
      <c r="B27428" s="102"/>
    </row>
    <row r="27429" spans="1:2">
      <c r="A27429" s="102"/>
      <c r="B27429" s="102"/>
    </row>
    <row r="27430" spans="1:2">
      <c r="A27430" s="102"/>
      <c r="B27430" s="102"/>
    </row>
    <row r="27431" spans="1:2">
      <c r="A27431" s="102"/>
      <c r="B27431" s="102"/>
    </row>
    <row r="27432" spans="1:2">
      <c r="A27432" s="102"/>
      <c r="B27432" s="102"/>
    </row>
    <row r="27433" spans="1:2">
      <c r="A27433" s="102"/>
      <c r="B27433" s="102"/>
    </row>
    <row r="27434" spans="1:2">
      <c r="A27434" s="102"/>
      <c r="B27434" s="102"/>
    </row>
    <row r="27435" spans="1:2">
      <c r="A27435" s="102"/>
      <c r="B27435" s="102"/>
    </row>
    <row r="27436" spans="1:2">
      <c r="A27436" s="102"/>
      <c r="B27436" s="102"/>
    </row>
    <row r="27437" spans="1:2">
      <c r="A27437" s="102"/>
      <c r="B27437" s="102"/>
    </row>
    <row r="27438" spans="1:2">
      <c r="A27438" s="102"/>
      <c r="B27438" s="102"/>
    </row>
    <row r="27439" spans="1:2">
      <c r="A27439" s="102"/>
      <c r="B27439" s="102"/>
    </row>
    <row r="27440" spans="1:2">
      <c r="A27440" s="102"/>
      <c r="B27440" s="102"/>
    </row>
    <row r="27441" spans="1:2">
      <c r="A27441" s="102"/>
      <c r="B27441" s="102"/>
    </row>
    <row r="27442" spans="1:2">
      <c r="A27442" s="102"/>
      <c r="B27442" s="102"/>
    </row>
    <row r="27443" spans="1:2">
      <c r="A27443" s="102"/>
      <c r="B27443" s="102"/>
    </row>
    <row r="27444" spans="1:2">
      <c r="A27444" s="102"/>
      <c r="B27444" s="102"/>
    </row>
    <row r="27445" spans="1:2">
      <c r="A27445" s="102"/>
      <c r="B27445" s="102"/>
    </row>
    <row r="27446" spans="1:2">
      <c r="A27446" s="102"/>
      <c r="B27446" s="102"/>
    </row>
    <row r="27447" spans="1:2">
      <c r="A27447" s="102"/>
      <c r="B27447" s="102"/>
    </row>
    <row r="27448" spans="1:2">
      <c r="A27448" s="102"/>
      <c r="B27448" s="102"/>
    </row>
    <row r="27449" spans="1:2">
      <c r="A27449" s="102"/>
      <c r="B27449" s="102"/>
    </row>
    <row r="27450" spans="1:2">
      <c r="A27450" s="102"/>
      <c r="B27450" s="102"/>
    </row>
    <row r="27451" spans="1:2">
      <c r="A27451" s="102"/>
      <c r="B27451" s="102"/>
    </row>
    <row r="27452" spans="1:2">
      <c r="A27452" s="102"/>
      <c r="B27452" s="102"/>
    </row>
    <row r="27453" spans="1:2">
      <c r="A27453" s="102"/>
      <c r="B27453" s="102"/>
    </row>
    <row r="27454" spans="1:2">
      <c r="A27454" s="102"/>
      <c r="B27454" s="102"/>
    </row>
    <row r="27455" spans="1:2">
      <c r="A27455" s="102"/>
      <c r="B27455" s="102"/>
    </row>
    <row r="27456" spans="1:2">
      <c r="A27456" s="102"/>
      <c r="B27456" s="102"/>
    </row>
    <row r="27457" spans="1:2">
      <c r="A27457" s="102"/>
      <c r="B27457" s="102"/>
    </row>
    <row r="27458" spans="1:2">
      <c r="A27458" s="102"/>
      <c r="B27458" s="102"/>
    </row>
    <row r="27459" spans="1:2">
      <c r="A27459" s="102"/>
      <c r="B27459" s="102"/>
    </row>
    <row r="27460" spans="1:2">
      <c r="A27460" s="102"/>
      <c r="B27460" s="102"/>
    </row>
    <row r="27461" spans="1:2">
      <c r="A27461" s="102"/>
      <c r="B27461" s="102"/>
    </row>
    <row r="27462" spans="1:2">
      <c r="A27462" s="102"/>
      <c r="B27462" s="102"/>
    </row>
    <row r="27463" spans="1:2">
      <c r="A27463" s="102"/>
      <c r="B27463" s="102"/>
    </row>
    <row r="27464" spans="1:2">
      <c r="A27464" s="102"/>
      <c r="B27464" s="102"/>
    </row>
    <row r="27465" spans="1:2">
      <c r="A27465" s="102"/>
      <c r="B27465" s="102"/>
    </row>
    <row r="27466" spans="1:2">
      <c r="A27466" s="102"/>
      <c r="B27466" s="102"/>
    </row>
    <row r="27467" spans="1:2">
      <c r="A27467" s="102"/>
      <c r="B27467" s="102"/>
    </row>
    <row r="27468" spans="1:2">
      <c r="A27468" s="102"/>
      <c r="B27468" s="102"/>
    </row>
    <row r="27469" spans="1:2">
      <c r="A27469" s="102"/>
      <c r="B27469" s="102"/>
    </row>
    <row r="27470" spans="1:2">
      <c r="A27470" s="102"/>
      <c r="B27470" s="102"/>
    </row>
    <row r="27471" spans="1:2">
      <c r="A27471" s="102"/>
      <c r="B27471" s="102"/>
    </row>
    <row r="27472" spans="1:2">
      <c r="A27472" s="102"/>
      <c r="B27472" s="102"/>
    </row>
    <row r="27473" spans="1:2">
      <c r="A27473" s="102"/>
      <c r="B27473" s="102"/>
    </row>
    <row r="27474" spans="1:2">
      <c r="A27474" s="102"/>
      <c r="B27474" s="102"/>
    </row>
    <row r="27475" spans="1:2">
      <c r="A27475" s="102"/>
      <c r="B27475" s="102"/>
    </row>
    <row r="27476" spans="1:2">
      <c r="A27476" s="102"/>
      <c r="B27476" s="102"/>
    </row>
    <row r="27477" spans="1:2">
      <c r="A27477" s="102"/>
      <c r="B27477" s="102"/>
    </row>
    <row r="27478" spans="1:2">
      <c r="A27478" s="102"/>
      <c r="B27478" s="102"/>
    </row>
    <row r="27479" spans="1:2">
      <c r="A27479" s="102"/>
      <c r="B27479" s="102"/>
    </row>
    <row r="27480" spans="1:2">
      <c r="A27480" s="102"/>
      <c r="B27480" s="102"/>
    </row>
    <row r="27481" spans="1:2">
      <c r="A27481" s="102"/>
      <c r="B27481" s="102"/>
    </row>
    <row r="27482" spans="1:2">
      <c r="A27482" s="102"/>
      <c r="B27482" s="102"/>
    </row>
    <row r="27483" spans="1:2">
      <c r="A27483" s="102"/>
      <c r="B27483" s="102"/>
    </row>
    <row r="27484" spans="1:2">
      <c r="A27484" s="102"/>
      <c r="B27484" s="102"/>
    </row>
    <row r="27485" spans="1:2">
      <c r="A27485" s="102"/>
      <c r="B27485" s="102"/>
    </row>
    <row r="27486" spans="1:2">
      <c r="A27486" s="102"/>
      <c r="B27486" s="102"/>
    </row>
    <row r="27487" spans="1:2">
      <c r="A27487" s="102"/>
      <c r="B27487" s="102"/>
    </row>
    <row r="27488" spans="1:2">
      <c r="A27488" s="102"/>
      <c r="B27488" s="102"/>
    </row>
    <row r="27489" spans="1:2">
      <c r="A27489" s="102"/>
      <c r="B27489" s="102"/>
    </row>
    <row r="27490" spans="1:2">
      <c r="A27490" s="102"/>
      <c r="B27490" s="102"/>
    </row>
    <row r="27491" spans="1:2">
      <c r="A27491" s="102"/>
      <c r="B27491" s="102"/>
    </row>
    <row r="27492" spans="1:2">
      <c r="A27492" s="102"/>
      <c r="B27492" s="102"/>
    </row>
    <row r="27493" spans="1:2">
      <c r="A27493" s="102"/>
      <c r="B27493" s="102"/>
    </row>
    <row r="27494" spans="1:2">
      <c r="A27494" s="102"/>
      <c r="B27494" s="102"/>
    </row>
    <row r="27495" spans="1:2">
      <c r="A27495" s="102"/>
      <c r="B27495" s="102"/>
    </row>
    <row r="27496" spans="1:2">
      <c r="A27496" s="102"/>
      <c r="B27496" s="102"/>
    </row>
    <row r="27497" spans="1:2">
      <c r="A27497" s="102"/>
      <c r="B27497" s="102"/>
    </row>
    <row r="27498" spans="1:2">
      <c r="A27498" s="102"/>
      <c r="B27498" s="102"/>
    </row>
    <row r="27499" spans="1:2">
      <c r="A27499" s="102"/>
      <c r="B27499" s="102"/>
    </row>
    <row r="27500" spans="1:2">
      <c r="A27500" s="102"/>
      <c r="B27500" s="102"/>
    </row>
    <row r="27501" spans="1:2">
      <c r="A27501" s="102"/>
      <c r="B27501" s="102"/>
    </row>
    <row r="27502" spans="1:2">
      <c r="A27502" s="102"/>
      <c r="B27502" s="102"/>
    </row>
    <row r="27503" spans="1:2">
      <c r="A27503" s="102"/>
      <c r="B27503" s="102"/>
    </row>
    <row r="27504" spans="1:2">
      <c r="A27504" s="102"/>
      <c r="B27504" s="102"/>
    </row>
    <row r="27505" spans="1:2">
      <c r="A27505" s="102"/>
      <c r="B27505" s="102"/>
    </row>
    <row r="27506" spans="1:2">
      <c r="A27506" s="102"/>
      <c r="B27506" s="102"/>
    </row>
    <row r="27507" spans="1:2">
      <c r="A27507" s="102"/>
      <c r="B27507" s="102"/>
    </row>
    <row r="27508" spans="1:2">
      <c r="A27508" s="102"/>
      <c r="B27508" s="102"/>
    </row>
    <row r="27509" spans="1:2">
      <c r="A27509" s="102"/>
      <c r="B27509" s="102"/>
    </row>
    <row r="27510" spans="1:2">
      <c r="A27510" s="102"/>
      <c r="B27510" s="102"/>
    </row>
    <row r="27511" spans="1:2">
      <c r="A27511" s="102"/>
      <c r="B27511" s="102"/>
    </row>
    <row r="27512" spans="1:2">
      <c r="A27512" s="102"/>
      <c r="B27512" s="102"/>
    </row>
    <row r="27513" spans="1:2">
      <c r="A27513" s="102"/>
      <c r="B27513" s="102"/>
    </row>
    <row r="27514" spans="1:2">
      <c r="A27514" s="102"/>
      <c r="B27514" s="102"/>
    </row>
    <row r="27515" spans="1:2">
      <c r="A27515" s="102"/>
      <c r="B27515" s="102"/>
    </row>
    <row r="27516" spans="1:2">
      <c r="A27516" s="102"/>
      <c r="B27516" s="102"/>
    </row>
    <row r="27517" spans="1:2">
      <c r="A27517" s="102"/>
      <c r="B27517" s="102"/>
    </row>
    <row r="27518" spans="1:2">
      <c r="A27518" s="102"/>
      <c r="B27518" s="102"/>
    </row>
    <row r="27519" spans="1:2">
      <c r="A27519" s="102"/>
      <c r="B27519" s="102"/>
    </row>
    <row r="27520" spans="1:2">
      <c r="A27520" s="102"/>
      <c r="B27520" s="102"/>
    </row>
    <row r="27521" spans="1:2">
      <c r="A27521" s="102"/>
      <c r="B27521" s="102"/>
    </row>
    <row r="27522" spans="1:2">
      <c r="A27522" s="102"/>
      <c r="B27522" s="102"/>
    </row>
    <row r="27523" spans="1:2">
      <c r="A27523" s="102"/>
      <c r="B27523" s="102"/>
    </row>
    <row r="27524" spans="1:2">
      <c r="A27524" s="102"/>
      <c r="B27524" s="102"/>
    </row>
    <row r="27525" spans="1:2">
      <c r="A27525" s="102"/>
      <c r="B27525" s="102"/>
    </row>
    <row r="27526" spans="1:2">
      <c r="A27526" s="102"/>
      <c r="B27526" s="102"/>
    </row>
    <row r="27527" spans="1:2">
      <c r="A27527" s="102"/>
      <c r="B27527" s="102"/>
    </row>
    <row r="27528" spans="1:2">
      <c r="A27528" s="102"/>
      <c r="B27528" s="102"/>
    </row>
    <row r="27529" spans="1:2">
      <c r="A27529" s="102"/>
      <c r="B27529" s="102"/>
    </row>
    <row r="27530" spans="1:2">
      <c r="A27530" s="102"/>
      <c r="B27530" s="102"/>
    </row>
    <row r="27531" spans="1:2">
      <c r="A27531" s="102"/>
      <c r="B27531" s="102"/>
    </row>
    <row r="27532" spans="1:2">
      <c r="A27532" s="102"/>
      <c r="B27532" s="102"/>
    </row>
    <row r="27533" spans="1:2">
      <c r="A27533" s="102"/>
      <c r="B27533" s="102"/>
    </row>
    <row r="27534" spans="1:2">
      <c r="A27534" s="102"/>
      <c r="B27534" s="102"/>
    </row>
    <row r="27535" spans="1:2">
      <c r="A27535" s="102"/>
      <c r="B27535" s="102"/>
    </row>
    <row r="27536" spans="1:2">
      <c r="A27536" s="102"/>
      <c r="B27536" s="102"/>
    </row>
    <row r="27537" spans="1:2">
      <c r="A27537" s="102"/>
      <c r="B27537" s="102"/>
    </row>
    <row r="27538" spans="1:2">
      <c r="A27538" s="102"/>
      <c r="B27538" s="102"/>
    </row>
    <row r="27539" spans="1:2">
      <c r="A27539" s="102"/>
      <c r="B27539" s="102"/>
    </row>
    <row r="27540" spans="1:2">
      <c r="A27540" s="102"/>
      <c r="B27540" s="102"/>
    </row>
    <row r="27541" spans="1:2">
      <c r="A27541" s="102"/>
      <c r="B27541" s="102"/>
    </row>
    <row r="27542" spans="1:2">
      <c r="A27542" s="102"/>
      <c r="B27542" s="102"/>
    </row>
    <row r="27543" spans="1:2">
      <c r="A27543" s="102"/>
      <c r="B27543" s="102"/>
    </row>
    <row r="27544" spans="1:2">
      <c r="A27544" s="102"/>
      <c r="B27544" s="102"/>
    </row>
    <row r="27545" spans="1:2">
      <c r="A27545" s="102"/>
      <c r="B27545" s="102"/>
    </row>
    <row r="27546" spans="1:2">
      <c r="A27546" s="102"/>
      <c r="B27546" s="102"/>
    </row>
    <row r="27547" spans="1:2">
      <c r="A27547" s="102"/>
      <c r="B27547" s="102"/>
    </row>
    <row r="27548" spans="1:2">
      <c r="A27548" s="102"/>
      <c r="B27548" s="102"/>
    </row>
    <row r="27549" spans="1:2">
      <c r="A27549" s="102"/>
      <c r="B27549" s="102"/>
    </row>
    <row r="27550" spans="1:2">
      <c r="A27550" s="102"/>
      <c r="B27550" s="102"/>
    </row>
    <row r="27551" spans="1:2">
      <c r="A27551" s="102"/>
      <c r="B27551" s="102"/>
    </row>
    <row r="27552" spans="1:2">
      <c r="A27552" s="102"/>
      <c r="B27552" s="102"/>
    </row>
    <row r="27553" spans="1:2">
      <c r="A27553" s="102"/>
      <c r="B27553" s="102"/>
    </row>
    <row r="27554" spans="1:2">
      <c r="A27554" s="102"/>
      <c r="B27554" s="102"/>
    </row>
    <row r="27555" spans="1:2">
      <c r="A27555" s="102"/>
      <c r="B27555" s="102"/>
    </row>
    <row r="27556" spans="1:2">
      <c r="A27556" s="102"/>
      <c r="B27556" s="102"/>
    </row>
    <row r="27557" spans="1:2">
      <c r="A27557" s="102"/>
      <c r="B27557" s="102"/>
    </row>
    <row r="27558" spans="1:2">
      <c r="A27558" s="102"/>
      <c r="B27558" s="102"/>
    </row>
    <row r="27559" spans="1:2">
      <c r="A27559" s="102"/>
      <c r="B27559" s="102"/>
    </row>
    <row r="27560" spans="1:2">
      <c r="A27560" s="102"/>
      <c r="B27560" s="102"/>
    </row>
    <row r="27561" spans="1:2">
      <c r="A27561" s="102"/>
      <c r="B27561" s="102"/>
    </row>
    <row r="27562" spans="1:2">
      <c r="A27562" s="102"/>
      <c r="B27562" s="102"/>
    </row>
    <row r="27563" spans="1:2">
      <c r="A27563" s="102"/>
      <c r="B27563" s="102"/>
    </row>
    <row r="27564" spans="1:2">
      <c r="A27564" s="102"/>
      <c r="B27564" s="102"/>
    </row>
    <row r="27565" spans="1:2">
      <c r="A27565" s="102"/>
      <c r="B27565" s="102"/>
    </row>
    <row r="27566" spans="1:2">
      <c r="A27566" s="102"/>
      <c r="B27566" s="102"/>
    </row>
    <row r="27567" spans="1:2">
      <c r="A27567" s="102"/>
      <c r="B27567" s="102"/>
    </row>
    <row r="27568" spans="1:2">
      <c r="A27568" s="102"/>
      <c r="B27568" s="102"/>
    </row>
    <row r="27569" spans="1:2">
      <c r="A27569" s="102"/>
      <c r="B27569" s="102"/>
    </row>
    <row r="27570" spans="1:2">
      <c r="A27570" s="102"/>
      <c r="B27570" s="102"/>
    </row>
    <row r="27571" spans="1:2">
      <c r="A27571" s="102"/>
      <c r="B27571" s="102"/>
    </row>
    <row r="27572" spans="1:2">
      <c r="A27572" s="102"/>
      <c r="B27572" s="102"/>
    </row>
    <row r="27573" spans="1:2">
      <c r="A27573" s="102"/>
      <c r="B27573" s="102"/>
    </row>
    <row r="27574" spans="1:2">
      <c r="A27574" s="102"/>
      <c r="B27574" s="102"/>
    </row>
    <row r="27575" spans="1:2">
      <c r="A27575" s="102"/>
      <c r="B27575" s="102"/>
    </row>
    <row r="27576" spans="1:2">
      <c r="A27576" s="102"/>
      <c r="B27576" s="102"/>
    </row>
    <row r="27577" spans="1:2">
      <c r="A27577" s="102"/>
      <c r="B27577" s="102"/>
    </row>
    <row r="27578" spans="1:2">
      <c r="A27578" s="102"/>
      <c r="B27578" s="102"/>
    </row>
    <row r="27579" spans="1:2">
      <c r="A27579" s="102"/>
      <c r="B27579" s="102"/>
    </row>
    <row r="27580" spans="1:2">
      <c r="A27580" s="102"/>
      <c r="B27580" s="102"/>
    </row>
    <row r="27581" spans="1:2">
      <c r="A27581" s="102"/>
      <c r="B27581" s="102"/>
    </row>
    <row r="27582" spans="1:2">
      <c r="A27582" s="102"/>
      <c r="B27582" s="102"/>
    </row>
    <row r="27583" spans="1:2">
      <c r="A27583" s="102"/>
      <c r="B27583" s="102"/>
    </row>
    <row r="27584" spans="1:2">
      <c r="A27584" s="102"/>
      <c r="B27584" s="102"/>
    </row>
    <row r="27585" spans="1:2">
      <c r="A27585" s="102"/>
      <c r="B27585" s="102"/>
    </row>
    <row r="27586" spans="1:2">
      <c r="A27586" s="102"/>
      <c r="B27586" s="102"/>
    </row>
    <row r="27587" spans="1:2">
      <c r="A27587" s="102"/>
      <c r="B27587" s="102"/>
    </row>
    <row r="27588" spans="1:2">
      <c r="A27588" s="102"/>
      <c r="B27588" s="102"/>
    </row>
    <row r="27589" spans="1:2">
      <c r="A27589" s="102"/>
      <c r="B27589" s="102"/>
    </row>
    <row r="27590" spans="1:2">
      <c r="A27590" s="102"/>
      <c r="B27590" s="102"/>
    </row>
    <row r="27591" spans="1:2">
      <c r="A27591" s="102"/>
      <c r="B27591" s="102"/>
    </row>
    <row r="27592" spans="1:2">
      <c r="A27592" s="102"/>
      <c r="B27592" s="102"/>
    </row>
    <row r="27593" spans="1:2">
      <c r="A27593" s="102"/>
      <c r="B27593" s="102"/>
    </row>
    <row r="27594" spans="1:2">
      <c r="A27594" s="102"/>
      <c r="B27594" s="102"/>
    </row>
    <row r="27595" spans="1:2">
      <c r="A27595" s="102"/>
      <c r="B27595" s="102"/>
    </row>
    <row r="27596" spans="1:2">
      <c r="A27596" s="102"/>
      <c r="B27596" s="102"/>
    </row>
    <row r="27597" spans="1:2">
      <c r="A27597" s="102"/>
      <c r="B27597" s="102"/>
    </row>
    <row r="27598" spans="1:2">
      <c r="A27598" s="102"/>
      <c r="B27598" s="102"/>
    </row>
    <row r="27599" spans="1:2">
      <c r="A27599" s="102"/>
      <c r="B27599" s="102"/>
    </row>
    <row r="27600" spans="1:2">
      <c r="A27600" s="102"/>
      <c r="B27600" s="102"/>
    </row>
    <row r="27601" spans="1:2">
      <c r="A27601" s="102"/>
      <c r="B27601" s="102"/>
    </row>
    <row r="27602" spans="1:2">
      <c r="A27602" s="102"/>
      <c r="B27602" s="102"/>
    </row>
    <row r="27603" spans="1:2">
      <c r="A27603" s="102"/>
      <c r="B27603" s="102"/>
    </row>
    <row r="27604" spans="1:2">
      <c r="A27604" s="102"/>
      <c r="B27604" s="102"/>
    </row>
    <row r="27605" spans="1:2">
      <c r="A27605" s="102"/>
      <c r="B27605" s="102"/>
    </row>
    <row r="27606" spans="1:2">
      <c r="A27606" s="102"/>
      <c r="B27606" s="102"/>
    </row>
    <row r="27607" spans="1:2">
      <c r="A27607" s="102"/>
      <c r="B27607" s="102"/>
    </row>
    <row r="27608" spans="1:2">
      <c r="A27608" s="102"/>
      <c r="B27608" s="102"/>
    </row>
    <row r="27609" spans="1:2">
      <c r="A27609" s="102"/>
      <c r="B27609" s="102"/>
    </row>
    <row r="27610" spans="1:2">
      <c r="A27610" s="102"/>
      <c r="B27610" s="102"/>
    </row>
    <row r="27611" spans="1:2">
      <c r="A27611" s="102"/>
      <c r="B27611" s="102"/>
    </row>
    <row r="27612" spans="1:2">
      <c r="A27612" s="102"/>
      <c r="B27612" s="102"/>
    </row>
    <row r="27613" spans="1:2">
      <c r="A27613" s="102"/>
      <c r="B27613" s="102"/>
    </row>
    <row r="27614" spans="1:2">
      <c r="A27614" s="102"/>
      <c r="B27614" s="102"/>
    </row>
    <row r="27615" spans="1:2">
      <c r="A27615" s="102"/>
      <c r="B27615" s="102"/>
    </row>
    <row r="27616" spans="1:2">
      <c r="A27616" s="102"/>
      <c r="B27616" s="102"/>
    </row>
    <row r="27617" spans="1:2">
      <c r="A27617" s="102"/>
      <c r="B27617" s="102"/>
    </row>
    <row r="27618" spans="1:2">
      <c r="A27618" s="102"/>
      <c r="B27618" s="102"/>
    </row>
    <row r="27619" spans="1:2">
      <c r="A27619" s="102"/>
      <c r="B27619" s="102"/>
    </row>
    <row r="27620" spans="1:2">
      <c r="A27620" s="102"/>
      <c r="B27620" s="102"/>
    </row>
    <row r="27621" spans="1:2">
      <c r="A27621" s="102"/>
      <c r="B27621" s="102"/>
    </row>
    <row r="27622" spans="1:2">
      <c r="A27622" s="102"/>
      <c r="B27622" s="102"/>
    </row>
    <row r="27623" spans="1:2">
      <c r="A27623" s="102"/>
      <c r="B27623" s="102"/>
    </row>
    <row r="27624" spans="1:2">
      <c r="A27624" s="102"/>
      <c r="B27624" s="102"/>
    </row>
    <row r="27625" spans="1:2">
      <c r="A27625" s="102"/>
      <c r="B27625" s="102"/>
    </row>
    <row r="27626" spans="1:2">
      <c r="A27626" s="102"/>
      <c r="B27626" s="102"/>
    </row>
    <row r="27627" spans="1:2">
      <c r="A27627" s="102"/>
      <c r="B27627" s="102"/>
    </row>
    <row r="27628" spans="1:2">
      <c r="A27628" s="102"/>
      <c r="B27628" s="102"/>
    </row>
    <row r="27629" spans="1:2">
      <c r="A27629" s="102"/>
      <c r="B27629" s="102"/>
    </row>
    <row r="27630" spans="1:2">
      <c r="A27630" s="102"/>
      <c r="B27630" s="102"/>
    </row>
    <row r="27631" spans="1:2">
      <c r="A27631" s="102"/>
      <c r="B27631" s="102"/>
    </row>
    <row r="27632" spans="1:2">
      <c r="A27632" s="102"/>
      <c r="B27632" s="102"/>
    </row>
    <row r="27633" spans="1:2">
      <c r="A27633" s="102"/>
      <c r="B27633" s="102"/>
    </row>
    <row r="27634" spans="1:2">
      <c r="A27634" s="102"/>
      <c r="B27634" s="102"/>
    </row>
    <row r="27635" spans="1:2">
      <c r="A27635" s="102"/>
      <c r="B27635" s="102"/>
    </row>
    <row r="27636" spans="1:2">
      <c r="A27636" s="102"/>
      <c r="B27636" s="102"/>
    </row>
    <row r="27637" spans="1:2">
      <c r="A27637" s="102"/>
      <c r="B27637" s="102"/>
    </row>
    <row r="27638" spans="1:2">
      <c r="A27638" s="102"/>
      <c r="B27638" s="102"/>
    </row>
    <row r="27639" spans="1:2">
      <c r="A27639" s="102"/>
      <c r="B27639" s="102"/>
    </row>
    <row r="27640" spans="1:2">
      <c r="A27640" s="102"/>
      <c r="B27640" s="102"/>
    </row>
    <row r="27641" spans="1:2">
      <c r="A27641" s="102"/>
      <c r="B27641" s="102"/>
    </row>
    <row r="27642" spans="1:2">
      <c r="A27642" s="102"/>
      <c r="B27642" s="102"/>
    </row>
    <row r="27643" spans="1:2">
      <c r="A27643" s="102"/>
      <c r="B27643" s="102"/>
    </row>
    <row r="27644" spans="1:2">
      <c r="A27644" s="102"/>
      <c r="B27644" s="102"/>
    </row>
    <row r="27645" spans="1:2">
      <c r="A27645" s="102"/>
      <c r="B27645" s="102"/>
    </row>
    <row r="27646" spans="1:2">
      <c r="A27646" s="102"/>
      <c r="B27646" s="102"/>
    </row>
    <row r="27647" spans="1:2">
      <c r="A27647" s="102"/>
      <c r="B27647" s="102"/>
    </row>
    <row r="27648" spans="1:2">
      <c r="A27648" s="102"/>
      <c r="B27648" s="102"/>
    </row>
    <row r="27649" spans="1:2">
      <c r="A27649" s="102"/>
      <c r="B27649" s="102"/>
    </row>
    <row r="27650" spans="1:2">
      <c r="A27650" s="102"/>
      <c r="B27650" s="102"/>
    </row>
    <row r="27651" spans="1:2">
      <c r="A27651" s="102"/>
      <c r="B27651" s="102"/>
    </row>
    <row r="27652" spans="1:2">
      <c r="A27652" s="102"/>
      <c r="B27652" s="102"/>
    </row>
    <row r="27653" spans="1:2">
      <c r="A27653" s="102"/>
      <c r="B27653" s="102"/>
    </row>
    <row r="27654" spans="1:2">
      <c r="A27654" s="102"/>
      <c r="B27654" s="102"/>
    </row>
    <row r="27655" spans="1:2">
      <c r="A27655" s="102"/>
      <c r="B27655" s="102"/>
    </row>
    <row r="27656" spans="1:2">
      <c r="A27656" s="102"/>
      <c r="B27656" s="102"/>
    </row>
    <row r="27657" spans="1:2">
      <c r="A27657" s="102"/>
      <c r="B27657" s="102"/>
    </row>
    <row r="27658" spans="1:2">
      <c r="A27658" s="102"/>
      <c r="B27658" s="102"/>
    </row>
    <row r="27659" spans="1:2">
      <c r="A27659" s="102"/>
      <c r="B27659" s="102"/>
    </row>
    <row r="27660" spans="1:2">
      <c r="A27660" s="102"/>
      <c r="B27660" s="102"/>
    </row>
    <row r="27661" spans="1:2">
      <c r="A27661" s="102"/>
      <c r="B27661" s="102"/>
    </row>
    <row r="27662" spans="1:2">
      <c r="A27662" s="102"/>
      <c r="B27662" s="102"/>
    </row>
    <row r="27663" spans="1:2">
      <c r="A27663" s="102"/>
      <c r="B27663" s="102"/>
    </row>
    <row r="27664" spans="1:2">
      <c r="A27664" s="102"/>
      <c r="B27664" s="102"/>
    </row>
    <row r="27665" spans="1:2">
      <c r="A27665" s="102"/>
      <c r="B27665" s="102"/>
    </row>
    <row r="27666" spans="1:2">
      <c r="A27666" s="102"/>
      <c r="B27666" s="102"/>
    </row>
    <row r="27667" spans="1:2">
      <c r="A27667" s="102"/>
      <c r="B27667" s="102"/>
    </row>
    <row r="27668" spans="1:2">
      <c r="A27668" s="102"/>
      <c r="B27668" s="102"/>
    </row>
    <row r="27669" spans="1:2">
      <c r="A27669" s="102"/>
      <c r="B27669" s="102"/>
    </row>
    <row r="27670" spans="1:2">
      <c r="A27670" s="102"/>
      <c r="B27670" s="102"/>
    </row>
    <row r="27671" spans="1:2">
      <c r="A27671" s="102"/>
      <c r="B27671" s="102"/>
    </row>
    <row r="27672" spans="1:2">
      <c r="A27672" s="102"/>
      <c r="B27672" s="102"/>
    </row>
    <row r="27673" spans="1:2">
      <c r="A27673" s="102"/>
      <c r="B27673" s="102"/>
    </row>
    <row r="27674" spans="1:2">
      <c r="A27674" s="102"/>
      <c r="B27674" s="102"/>
    </row>
    <row r="27675" spans="1:2">
      <c r="A27675" s="102"/>
      <c r="B27675" s="102"/>
    </row>
    <row r="27676" spans="1:2">
      <c r="A27676" s="102"/>
      <c r="B27676" s="102"/>
    </row>
    <row r="27677" spans="1:2">
      <c r="A27677" s="102"/>
      <c r="B27677" s="102"/>
    </row>
    <row r="27678" spans="1:2">
      <c r="A27678" s="102"/>
      <c r="B27678" s="102"/>
    </row>
    <row r="27679" spans="1:2">
      <c r="A27679" s="102"/>
      <c r="B27679" s="102"/>
    </row>
    <row r="27680" spans="1:2">
      <c r="A27680" s="102"/>
      <c r="B27680" s="102"/>
    </row>
    <row r="27681" spans="1:2">
      <c r="A27681" s="102"/>
      <c r="B27681" s="102"/>
    </row>
    <row r="27682" spans="1:2">
      <c r="A27682" s="102"/>
      <c r="B27682" s="102"/>
    </row>
    <row r="27683" spans="1:2">
      <c r="A27683" s="102"/>
      <c r="B27683" s="102"/>
    </row>
    <row r="27684" spans="1:2">
      <c r="A27684" s="102"/>
      <c r="B27684" s="102"/>
    </row>
    <row r="27685" spans="1:2">
      <c r="A27685" s="102"/>
      <c r="B27685" s="102"/>
    </row>
    <row r="27686" spans="1:2">
      <c r="A27686" s="102"/>
      <c r="B27686" s="102"/>
    </row>
    <row r="27687" spans="1:2">
      <c r="A27687" s="102"/>
      <c r="B27687" s="102"/>
    </row>
    <row r="27688" spans="1:2">
      <c r="A27688" s="102"/>
      <c r="B27688" s="102"/>
    </row>
    <row r="27689" spans="1:2">
      <c r="A27689" s="102"/>
      <c r="B27689" s="102"/>
    </row>
    <row r="27690" spans="1:2">
      <c r="A27690" s="102"/>
      <c r="B27690" s="102"/>
    </row>
    <row r="27691" spans="1:2">
      <c r="A27691" s="102"/>
      <c r="B27691" s="102"/>
    </row>
    <row r="27692" spans="1:2">
      <c r="A27692" s="102"/>
      <c r="B27692" s="102"/>
    </row>
    <row r="27693" spans="1:2">
      <c r="A27693" s="102"/>
      <c r="B27693" s="102"/>
    </row>
    <row r="27694" spans="1:2">
      <c r="A27694" s="102"/>
      <c r="B27694" s="102"/>
    </row>
    <row r="27695" spans="1:2">
      <c r="A27695" s="102"/>
      <c r="B27695" s="102"/>
    </row>
    <row r="27696" spans="1:2">
      <c r="A27696" s="102"/>
      <c r="B27696" s="102"/>
    </row>
    <row r="27697" spans="1:2">
      <c r="A27697" s="102"/>
      <c r="B27697" s="102"/>
    </row>
    <row r="27698" spans="1:2">
      <c r="A27698" s="102"/>
      <c r="B27698" s="102"/>
    </row>
    <row r="27699" spans="1:2">
      <c r="A27699" s="102"/>
      <c r="B27699" s="102"/>
    </row>
    <row r="27700" spans="1:2">
      <c r="A27700" s="102"/>
      <c r="B27700" s="102"/>
    </row>
    <row r="27701" spans="1:2">
      <c r="A27701" s="102"/>
      <c r="B27701" s="102"/>
    </row>
    <row r="27702" spans="1:2">
      <c r="A27702" s="102"/>
      <c r="B27702" s="102"/>
    </row>
    <row r="27703" spans="1:2">
      <c r="A27703" s="102"/>
      <c r="B27703" s="102"/>
    </row>
    <row r="27704" spans="1:2">
      <c r="A27704" s="102"/>
      <c r="B27704" s="102"/>
    </row>
    <row r="27705" spans="1:2">
      <c r="A27705" s="102"/>
      <c r="B27705" s="102"/>
    </row>
    <row r="27706" spans="1:2">
      <c r="A27706" s="102"/>
      <c r="B27706" s="102"/>
    </row>
    <row r="27707" spans="1:2">
      <c r="A27707" s="102"/>
      <c r="B27707" s="102"/>
    </row>
    <row r="27708" spans="1:2">
      <c r="A27708" s="102"/>
      <c r="B27708" s="102"/>
    </row>
    <row r="27709" spans="1:2">
      <c r="A27709" s="102"/>
      <c r="B27709" s="102"/>
    </row>
    <row r="27710" spans="1:2">
      <c r="A27710" s="102"/>
      <c r="B27710" s="102"/>
    </row>
    <row r="27711" spans="1:2">
      <c r="A27711" s="102"/>
      <c r="B27711" s="102"/>
    </row>
    <row r="27712" spans="1:2">
      <c r="A27712" s="102"/>
      <c r="B27712" s="102"/>
    </row>
    <row r="27713" spans="1:2">
      <c r="A27713" s="102"/>
      <c r="B27713" s="102"/>
    </row>
    <row r="27714" spans="1:2">
      <c r="A27714" s="102"/>
      <c r="B27714" s="102"/>
    </row>
    <row r="27715" spans="1:2">
      <c r="A27715" s="102"/>
      <c r="B27715" s="102"/>
    </row>
    <row r="27716" spans="1:2">
      <c r="A27716" s="102"/>
      <c r="B27716" s="102"/>
    </row>
    <row r="27717" spans="1:2">
      <c r="A27717" s="102"/>
      <c r="B27717" s="102"/>
    </row>
    <row r="27718" spans="1:2">
      <c r="A27718" s="102"/>
      <c r="B27718" s="102"/>
    </row>
    <row r="27719" spans="1:2">
      <c r="A27719" s="102"/>
      <c r="B27719" s="102"/>
    </row>
    <row r="27720" spans="1:2">
      <c r="A27720" s="102"/>
      <c r="B27720" s="102"/>
    </row>
    <row r="27721" spans="1:2">
      <c r="A27721" s="102"/>
      <c r="B27721" s="102"/>
    </row>
    <row r="27722" spans="1:2">
      <c r="A27722" s="102"/>
      <c r="B27722" s="102"/>
    </row>
    <row r="27723" spans="1:2">
      <c r="A27723" s="102"/>
      <c r="B27723" s="102"/>
    </row>
    <row r="27724" spans="1:2">
      <c r="A27724" s="102"/>
      <c r="B27724" s="102"/>
    </row>
    <row r="27725" spans="1:2">
      <c r="A27725" s="102"/>
      <c r="B27725" s="102"/>
    </row>
    <row r="27726" spans="1:2">
      <c r="A27726" s="102"/>
      <c r="B27726" s="102"/>
    </row>
    <row r="27727" spans="1:2">
      <c r="A27727" s="102"/>
      <c r="B27727" s="102"/>
    </row>
    <row r="27728" spans="1:2">
      <c r="A27728" s="102"/>
      <c r="B27728" s="102"/>
    </row>
    <row r="27729" spans="1:2">
      <c r="A27729" s="102"/>
      <c r="B27729" s="102"/>
    </row>
    <row r="27730" spans="1:2">
      <c r="A27730" s="102"/>
      <c r="B27730" s="102"/>
    </row>
    <row r="27731" spans="1:2">
      <c r="A27731" s="102"/>
      <c r="B27731" s="102"/>
    </row>
    <row r="27732" spans="1:2">
      <c r="A27732" s="102"/>
      <c r="B27732" s="102"/>
    </row>
    <row r="27733" spans="1:2">
      <c r="A27733" s="102"/>
      <c r="B27733" s="102"/>
    </row>
    <row r="27734" spans="1:2">
      <c r="A27734" s="102"/>
      <c r="B27734" s="102"/>
    </row>
    <row r="27735" spans="1:2">
      <c r="A27735" s="102"/>
      <c r="B27735" s="102"/>
    </row>
    <row r="27736" spans="1:2">
      <c r="A27736" s="102"/>
      <c r="B27736" s="102"/>
    </row>
    <row r="27737" spans="1:2">
      <c r="A27737" s="102"/>
      <c r="B27737" s="102"/>
    </row>
    <row r="27738" spans="1:2">
      <c r="A27738" s="102"/>
      <c r="B27738" s="102"/>
    </row>
    <row r="27739" spans="1:2">
      <c r="A27739" s="102"/>
      <c r="B27739" s="102"/>
    </row>
    <row r="27740" spans="1:2">
      <c r="A27740" s="102"/>
      <c r="B27740" s="102"/>
    </row>
    <row r="27741" spans="1:2">
      <c r="A27741" s="102"/>
      <c r="B27741" s="102"/>
    </row>
    <row r="27742" spans="1:2">
      <c r="A27742" s="102"/>
      <c r="B27742" s="102"/>
    </row>
    <row r="27743" spans="1:2">
      <c r="A27743" s="102"/>
      <c r="B27743" s="102"/>
    </row>
    <row r="27744" spans="1:2">
      <c r="A27744" s="102"/>
      <c r="B27744" s="102"/>
    </row>
    <row r="27745" spans="1:2">
      <c r="A27745" s="102"/>
      <c r="B27745" s="102"/>
    </row>
    <row r="27746" spans="1:2">
      <c r="A27746" s="102"/>
      <c r="B27746" s="102"/>
    </row>
    <row r="27747" spans="1:2">
      <c r="A27747" s="102"/>
      <c r="B27747" s="102"/>
    </row>
    <row r="27748" spans="1:2">
      <c r="A27748" s="102"/>
      <c r="B27748" s="102"/>
    </row>
    <row r="27749" spans="1:2">
      <c r="A27749" s="102"/>
      <c r="B27749" s="102"/>
    </row>
    <row r="27750" spans="1:2">
      <c r="A27750" s="102"/>
      <c r="B27750" s="102"/>
    </row>
    <row r="27751" spans="1:2">
      <c r="A27751" s="102"/>
      <c r="B27751" s="102"/>
    </row>
    <row r="27752" spans="1:2">
      <c r="A27752" s="102"/>
      <c r="B27752" s="102"/>
    </row>
    <row r="27753" spans="1:2">
      <c r="A27753" s="102"/>
      <c r="B27753" s="102"/>
    </row>
    <row r="27754" spans="1:2">
      <c r="A27754" s="102"/>
      <c r="B27754" s="102"/>
    </row>
    <row r="27755" spans="1:2">
      <c r="A27755" s="102"/>
      <c r="B27755" s="102"/>
    </row>
    <row r="27756" spans="1:2">
      <c r="A27756" s="102"/>
      <c r="B27756" s="102"/>
    </row>
    <row r="27757" spans="1:2">
      <c r="A27757" s="102"/>
      <c r="B27757" s="102"/>
    </row>
    <row r="27758" spans="1:2">
      <c r="A27758" s="102"/>
      <c r="B27758" s="102"/>
    </row>
    <row r="27759" spans="1:2">
      <c r="A27759" s="102"/>
      <c r="B27759" s="102"/>
    </row>
    <row r="27760" spans="1:2">
      <c r="A27760" s="102"/>
      <c r="B27760" s="102"/>
    </row>
    <row r="27761" spans="1:2">
      <c r="A27761" s="102"/>
      <c r="B27761" s="102"/>
    </row>
    <row r="27762" spans="1:2">
      <c r="A27762" s="102"/>
      <c r="B27762" s="102"/>
    </row>
    <row r="27763" spans="1:2">
      <c r="A27763" s="102"/>
      <c r="B27763" s="102"/>
    </row>
    <row r="27764" spans="1:2">
      <c r="A27764" s="102"/>
      <c r="B27764" s="102"/>
    </row>
    <row r="27765" spans="1:2">
      <c r="A27765" s="102"/>
      <c r="B27765" s="102"/>
    </row>
    <row r="27766" spans="1:2">
      <c r="A27766" s="102"/>
      <c r="B27766" s="102"/>
    </row>
    <row r="27767" spans="1:2">
      <c r="A27767" s="102"/>
      <c r="B27767" s="102"/>
    </row>
    <row r="27768" spans="1:2">
      <c r="A27768" s="102"/>
      <c r="B27768" s="102"/>
    </row>
    <row r="27769" spans="1:2">
      <c r="A27769" s="102"/>
      <c r="B27769" s="102"/>
    </row>
    <row r="27770" spans="1:2">
      <c r="A27770" s="102"/>
      <c r="B27770" s="102"/>
    </row>
    <row r="27771" spans="1:2">
      <c r="A27771" s="102"/>
      <c r="B27771" s="102"/>
    </row>
    <row r="27772" spans="1:2">
      <c r="A27772" s="102"/>
      <c r="B27772" s="102"/>
    </row>
    <row r="27773" spans="1:2">
      <c r="A27773" s="102"/>
      <c r="B27773" s="102"/>
    </row>
    <row r="27774" spans="1:2">
      <c r="A27774" s="102"/>
      <c r="B27774" s="102"/>
    </row>
    <row r="27775" spans="1:2">
      <c r="A27775" s="102"/>
      <c r="B27775" s="102"/>
    </row>
    <row r="27776" spans="1:2">
      <c r="A27776" s="102"/>
      <c r="B27776" s="102"/>
    </row>
    <row r="27777" spans="1:2">
      <c r="A27777" s="102"/>
      <c r="B27777" s="102"/>
    </row>
    <row r="27778" spans="1:2">
      <c r="A27778" s="102"/>
      <c r="B27778" s="102"/>
    </row>
    <row r="27779" spans="1:2">
      <c r="A27779" s="102"/>
      <c r="B27779" s="102"/>
    </row>
    <row r="27780" spans="1:2">
      <c r="A27780" s="102"/>
      <c r="B27780" s="102"/>
    </row>
    <row r="27781" spans="1:2">
      <c r="A27781" s="102"/>
      <c r="B27781" s="102"/>
    </row>
    <row r="27782" spans="1:2">
      <c r="A27782" s="102"/>
      <c r="B27782" s="102"/>
    </row>
    <row r="27783" spans="1:2">
      <c r="A27783" s="102"/>
      <c r="B27783" s="102"/>
    </row>
    <row r="27784" spans="1:2">
      <c r="A27784" s="102"/>
      <c r="B27784" s="102"/>
    </row>
    <row r="27785" spans="1:2">
      <c r="A27785" s="102"/>
      <c r="B27785" s="102"/>
    </row>
    <row r="27786" spans="1:2">
      <c r="A27786" s="102"/>
      <c r="B27786" s="102"/>
    </row>
    <row r="27787" spans="1:2">
      <c r="A27787" s="102"/>
      <c r="B27787" s="102"/>
    </row>
    <row r="27788" spans="1:2">
      <c r="A27788" s="102"/>
      <c r="B27788" s="102"/>
    </row>
    <row r="27789" spans="1:2">
      <c r="A27789" s="102"/>
      <c r="B27789" s="102"/>
    </row>
    <row r="27790" spans="1:2">
      <c r="A27790" s="102"/>
      <c r="B27790" s="102"/>
    </row>
    <row r="27791" spans="1:2">
      <c r="A27791" s="102"/>
      <c r="B27791" s="102"/>
    </row>
    <row r="27792" spans="1:2">
      <c r="A27792" s="102"/>
      <c r="B27792" s="102"/>
    </row>
    <row r="27793" spans="1:2">
      <c r="A27793" s="102"/>
      <c r="B27793" s="102"/>
    </row>
    <row r="27794" spans="1:2">
      <c r="A27794" s="102"/>
      <c r="B27794" s="102"/>
    </row>
    <row r="27795" spans="1:2">
      <c r="A27795" s="102"/>
      <c r="B27795" s="102"/>
    </row>
    <row r="27796" spans="1:2">
      <c r="A27796" s="102"/>
      <c r="B27796" s="102"/>
    </row>
    <row r="27797" spans="1:2">
      <c r="A27797" s="102"/>
      <c r="B27797" s="102"/>
    </row>
    <row r="27798" spans="1:2">
      <c r="A27798" s="102"/>
      <c r="B27798" s="102"/>
    </row>
    <row r="27799" spans="1:2">
      <c r="A27799" s="102"/>
      <c r="B27799" s="102"/>
    </row>
    <row r="27800" spans="1:2">
      <c r="A27800" s="102"/>
      <c r="B27800" s="102"/>
    </row>
    <row r="27801" spans="1:2">
      <c r="A27801" s="102"/>
      <c r="B27801" s="102"/>
    </row>
    <row r="27802" spans="1:2">
      <c r="A27802" s="102"/>
      <c r="B27802" s="102"/>
    </row>
    <row r="27803" spans="1:2">
      <c r="A27803" s="102"/>
      <c r="B27803" s="102"/>
    </row>
    <row r="27804" spans="1:2">
      <c r="A27804" s="102"/>
      <c r="B27804" s="102"/>
    </row>
    <row r="27805" spans="1:2">
      <c r="A27805" s="102"/>
      <c r="B27805" s="102"/>
    </row>
    <row r="27806" spans="1:2">
      <c r="A27806" s="102"/>
      <c r="B27806" s="102"/>
    </row>
    <row r="27807" spans="1:2">
      <c r="A27807" s="102"/>
      <c r="B27807" s="102"/>
    </row>
    <row r="27808" spans="1:2">
      <c r="A27808" s="102"/>
      <c r="B27808" s="102"/>
    </row>
    <row r="27809" spans="1:2">
      <c r="A27809" s="102"/>
      <c r="B27809" s="102"/>
    </row>
    <row r="27810" spans="1:2">
      <c r="A27810" s="102"/>
      <c r="B27810" s="102"/>
    </row>
    <row r="27811" spans="1:2">
      <c r="A27811" s="102"/>
      <c r="B27811" s="102"/>
    </row>
    <row r="27812" spans="1:2">
      <c r="A27812" s="102"/>
      <c r="B27812" s="102"/>
    </row>
    <row r="27813" spans="1:2">
      <c r="A27813" s="102"/>
      <c r="B27813" s="102"/>
    </row>
    <row r="27814" spans="1:2">
      <c r="A27814" s="102"/>
      <c r="B27814" s="102"/>
    </row>
    <row r="27815" spans="1:2">
      <c r="A27815" s="102"/>
      <c r="B27815" s="102"/>
    </row>
    <row r="27816" spans="1:2">
      <c r="A27816" s="102"/>
      <c r="B27816" s="102"/>
    </row>
    <row r="27817" spans="1:2">
      <c r="A27817" s="102"/>
      <c r="B27817" s="102"/>
    </row>
    <row r="27818" spans="1:2">
      <c r="A27818" s="102"/>
      <c r="B27818" s="102"/>
    </row>
    <row r="27819" spans="1:2">
      <c r="A27819" s="102"/>
      <c r="B27819" s="102"/>
    </row>
    <row r="27820" spans="1:2">
      <c r="A27820" s="102"/>
      <c r="B27820" s="102"/>
    </row>
    <row r="27821" spans="1:2">
      <c r="A27821" s="102"/>
      <c r="B27821" s="102"/>
    </row>
    <row r="27822" spans="1:2">
      <c r="A27822" s="102"/>
      <c r="B27822" s="102"/>
    </row>
    <row r="27823" spans="1:2">
      <c r="A27823" s="102"/>
      <c r="B27823" s="102"/>
    </row>
    <row r="27824" spans="1:2">
      <c r="A27824" s="102"/>
      <c r="B27824" s="102"/>
    </row>
    <row r="27825" spans="1:2">
      <c r="A27825" s="102"/>
      <c r="B27825" s="102"/>
    </row>
    <row r="27826" spans="1:2">
      <c r="A27826" s="102"/>
      <c r="B27826" s="102"/>
    </row>
    <row r="27827" spans="1:2">
      <c r="A27827" s="102"/>
      <c r="B27827" s="102"/>
    </row>
    <row r="27828" spans="1:2">
      <c r="A27828" s="102"/>
      <c r="B27828" s="102"/>
    </row>
    <row r="27829" spans="1:2">
      <c r="A27829" s="102"/>
      <c r="B27829" s="102"/>
    </row>
    <row r="27830" spans="1:2">
      <c r="A27830" s="102"/>
      <c r="B27830" s="102"/>
    </row>
    <row r="27831" spans="1:2">
      <c r="A27831" s="102"/>
      <c r="B27831" s="102"/>
    </row>
    <row r="27832" spans="1:2">
      <c r="A27832" s="102"/>
      <c r="B27832" s="102"/>
    </row>
    <row r="27833" spans="1:2">
      <c r="A27833" s="102"/>
      <c r="B27833" s="102"/>
    </row>
    <row r="27834" spans="1:2">
      <c r="A27834" s="102"/>
      <c r="B27834" s="102"/>
    </row>
    <row r="27835" spans="1:2">
      <c r="A27835" s="102"/>
      <c r="B27835" s="102"/>
    </row>
    <row r="27836" spans="1:2">
      <c r="A27836" s="102"/>
      <c r="B27836" s="102"/>
    </row>
    <row r="27837" spans="1:2">
      <c r="A27837" s="102"/>
      <c r="B27837" s="102"/>
    </row>
    <row r="27838" spans="1:2">
      <c r="A27838" s="102"/>
      <c r="B27838" s="102"/>
    </row>
    <row r="27839" spans="1:2">
      <c r="A27839" s="102"/>
      <c r="B27839" s="102"/>
    </row>
    <row r="27840" spans="1:2">
      <c r="A27840" s="102"/>
      <c r="B27840" s="102"/>
    </row>
    <row r="27841" spans="1:2">
      <c r="A27841" s="102"/>
      <c r="B27841" s="102"/>
    </row>
    <row r="27842" spans="1:2">
      <c r="A27842" s="102"/>
      <c r="B27842" s="102"/>
    </row>
    <row r="27843" spans="1:2">
      <c r="A27843" s="102"/>
      <c r="B27843" s="102"/>
    </row>
    <row r="27844" spans="1:2">
      <c r="A27844" s="102"/>
      <c r="B27844" s="102"/>
    </row>
    <row r="27845" spans="1:2">
      <c r="A27845" s="102"/>
      <c r="B27845" s="102"/>
    </row>
    <row r="27846" spans="1:2">
      <c r="A27846" s="102"/>
      <c r="B27846" s="102"/>
    </row>
    <row r="27847" spans="1:2">
      <c r="A27847" s="102"/>
      <c r="B27847" s="102"/>
    </row>
    <row r="27848" spans="1:2">
      <c r="A27848" s="102"/>
      <c r="B27848" s="102"/>
    </row>
    <row r="27849" spans="1:2">
      <c r="A27849" s="102"/>
      <c r="B27849" s="102"/>
    </row>
    <row r="27850" spans="1:2">
      <c r="A27850" s="102"/>
      <c r="B27850" s="102"/>
    </row>
    <row r="27851" spans="1:2">
      <c r="A27851" s="102"/>
      <c r="B27851" s="102"/>
    </row>
    <row r="27852" spans="1:2">
      <c r="A27852" s="102"/>
      <c r="B27852" s="102"/>
    </row>
    <row r="27853" spans="1:2">
      <c r="A27853" s="102"/>
      <c r="B27853" s="102"/>
    </row>
    <row r="27854" spans="1:2">
      <c r="A27854" s="102"/>
      <c r="B27854" s="102"/>
    </row>
    <row r="27855" spans="1:2">
      <c r="A27855" s="102"/>
      <c r="B27855" s="102"/>
    </row>
    <row r="27856" spans="1:2">
      <c r="A27856" s="102"/>
      <c r="B27856" s="102"/>
    </row>
    <row r="27857" spans="1:2">
      <c r="A27857" s="102"/>
      <c r="B27857" s="102"/>
    </row>
    <row r="27858" spans="1:2">
      <c r="A27858" s="102"/>
      <c r="B27858" s="102"/>
    </row>
    <row r="27859" spans="1:2">
      <c r="A27859" s="102"/>
      <c r="B27859" s="102"/>
    </row>
    <row r="27860" spans="1:2">
      <c r="A27860" s="102"/>
      <c r="B27860" s="102"/>
    </row>
    <row r="27861" spans="1:2">
      <c r="A27861" s="102"/>
      <c r="B27861" s="102"/>
    </row>
    <row r="27862" spans="1:2">
      <c r="A27862" s="102"/>
      <c r="B27862" s="102"/>
    </row>
    <row r="27863" spans="1:2">
      <c r="A27863" s="102"/>
      <c r="B27863" s="102"/>
    </row>
    <row r="27864" spans="1:2">
      <c r="A27864" s="102"/>
      <c r="B27864" s="102"/>
    </row>
    <row r="27865" spans="1:2">
      <c r="A27865" s="102"/>
      <c r="B27865" s="102"/>
    </row>
    <row r="27866" spans="1:2">
      <c r="A27866" s="102"/>
      <c r="B27866" s="102"/>
    </row>
    <row r="27867" spans="1:2">
      <c r="A27867" s="102"/>
      <c r="B27867" s="102"/>
    </row>
    <row r="27868" spans="1:2">
      <c r="A27868" s="102"/>
      <c r="B27868" s="102"/>
    </row>
    <row r="27869" spans="1:2">
      <c r="A27869" s="102"/>
      <c r="B27869" s="102"/>
    </row>
    <row r="27870" spans="1:2">
      <c r="A27870" s="102"/>
      <c r="B27870" s="102"/>
    </row>
    <row r="27871" spans="1:2">
      <c r="A27871" s="102"/>
      <c r="B27871" s="102"/>
    </row>
    <row r="27872" spans="1:2">
      <c r="A27872" s="102"/>
      <c r="B27872" s="102"/>
    </row>
    <row r="27873" spans="1:2">
      <c r="A27873" s="102"/>
      <c r="B27873" s="102"/>
    </row>
    <row r="27874" spans="1:2">
      <c r="A27874" s="102"/>
      <c r="B27874" s="102"/>
    </row>
    <row r="27875" spans="1:2">
      <c r="A27875" s="102"/>
      <c r="B27875" s="102"/>
    </row>
    <row r="27876" spans="1:2">
      <c r="A27876" s="102"/>
      <c r="B27876" s="102"/>
    </row>
    <row r="27877" spans="1:2">
      <c r="A27877" s="102"/>
      <c r="B27877" s="102"/>
    </row>
    <row r="27878" spans="1:2">
      <c r="A27878" s="102"/>
      <c r="B27878" s="102"/>
    </row>
    <row r="27879" spans="1:2">
      <c r="A27879" s="102"/>
      <c r="B27879" s="102"/>
    </row>
    <row r="27880" spans="1:2">
      <c r="A27880" s="102"/>
      <c r="B27880" s="102"/>
    </row>
    <row r="27881" spans="1:2">
      <c r="A27881" s="102"/>
      <c r="B27881" s="102"/>
    </row>
    <row r="27882" spans="1:2">
      <c r="A27882" s="102"/>
      <c r="B27882" s="102"/>
    </row>
    <row r="27883" spans="1:2">
      <c r="A27883" s="102"/>
      <c r="B27883" s="102"/>
    </row>
    <row r="27884" spans="1:2">
      <c r="A27884" s="102"/>
      <c r="B27884" s="102"/>
    </row>
    <row r="27885" spans="1:2">
      <c r="A27885" s="102"/>
      <c r="B27885" s="102"/>
    </row>
    <row r="27886" spans="1:2">
      <c r="A27886" s="102"/>
      <c r="B27886" s="102"/>
    </row>
    <row r="27887" spans="1:2">
      <c r="A27887" s="102"/>
      <c r="B27887" s="102"/>
    </row>
    <row r="27888" spans="1:2">
      <c r="A27888" s="102"/>
      <c r="B27888" s="102"/>
    </row>
    <row r="27889" spans="1:2">
      <c r="A27889" s="102"/>
      <c r="B27889" s="102"/>
    </row>
    <row r="27890" spans="1:2">
      <c r="A27890" s="102"/>
      <c r="B27890" s="102"/>
    </row>
    <row r="27891" spans="1:2">
      <c r="A27891" s="102"/>
      <c r="B27891" s="102"/>
    </row>
    <row r="27892" spans="1:2">
      <c r="A27892" s="102"/>
      <c r="B27892" s="102"/>
    </row>
    <row r="27893" spans="1:2">
      <c r="A27893" s="102"/>
      <c r="B27893" s="102"/>
    </row>
    <row r="27894" spans="1:2">
      <c r="A27894" s="102"/>
      <c r="B27894" s="102"/>
    </row>
    <row r="27895" spans="1:2">
      <c r="A27895" s="102"/>
      <c r="B27895" s="102"/>
    </row>
    <row r="27896" spans="1:2">
      <c r="A27896" s="102"/>
      <c r="B27896" s="102"/>
    </row>
    <row r="27897" spans="1:2">
      <c r="A27897" s="102"/>
      <c r="B27897" s="102"/>
    </row>
    <row r="27898" spans="1:2">
      <c r="A27898" s="102"/>
      <c r="B27898" s="102"/>
    </row>
    <row r="27899" spans="1:2">
      <c r="A27899" s="102"/>
      <c r="B27899" s="102"/>
    </row>
    <row r="27900" spans="1:2">
      <c r="A27900" s="102"/>
      <c r="B27900" s="102"/>
    </row>
    <row r="27901" spans="1:2">
      <c r="A27901" s="102"/>
      <c r="B27901" s="102"/>
    </row>
    <row r="27902" spans="1:2">
      <c r="A27902" s="102"/>
      <c r="B27902" s="102"/>
    </row>
    <row r="27903" spans="1:2">
      <c r="A27903" s="102"/>
      <c r="B27903" s="102"/>
    </row>
    <row r="27904" spans="1:2">
      <c r="A27904" s="102"/>
      <c r="B27904" s="102"/>
    </row>
    <row r="27905" spans="1:2">
      <c r="A27905" s="102"/>
      <c r="B27905" s="102"/>
    </row>
    <row r="27906" spans="1:2">
      <c r="A27906" s="102"/>
      <c r="B27906" s="102"/>
    </row>
    <row r="27907" spans="1:2">
      <c r="A27907" s="102"/>
      <c r="B27907" s="102"/>
    </row>
    <row r="27908" spans="1:2">
      <c r="A27908" s="102"/>
      <c r="B27908" s="102"/>
    </row>
    <row r="27909" spans="1:2">
      <c r="A27909" s="102"/>
      <c r="B27909" s="102"/>
    </row>
    <row r="27910" spans="1:2">
      <c r="A27910" s="102"/>
      <c r="B27910" s="102"/>
    </row>
    <row r="27911" spans="1:2">
      <c r="A27911" s="102"/>
      <c r="B27911" s="102"/>
    </row>
    <row r="27912" spans="1:2">
      <c r="A27912" s="102"/>
      <c r="B27912" s="102"/>
    </row>
    <row r="27913" spans="1:2">
      <c r="A27913" s="102"/>
      <c r="B27913" s="102"/>
    </row>
    <row r="27914" spans="1:2">
      <c r="A27914" s="102"/>
      <c r="B27914" s="102"/>
    </row>
    <row r="27915" spans="1:2">
      <c r="A27915" s="102"/>
      <c r="B27915" s="102"/>
    </row>
    <row r="27916" spans="1:2">
      <c r="A27916" s="102"/>
      <c r="B27916" s="102"/>
    </row>
    <row r="27917" spans="1:2">
      <c r="A27917" s="102"/>
      <c r="B27917" s="102"/>
    </row>
    <row r="27918" spans="1:2">
      <c r="A27918" s="102"/>
      <c r="B27918" s="102"/>
    </row>
    <row r="27919" spans="1:2">
      <c r="A27919" s="102"/>
      <c r="B27919" s="102"/>
    </row>
    <row r="27920" spans="1:2">
      <c r="A27920" s="102"/>
      <c r="B27920" s="102"/>
    </row>
    <row r="27921" spans="1:2">
      <c r="A27921" s="102"/>
      <c r="B27921" s="102"/>
    </row>
    <row r="27922" spans="1:2">
      <c r="A27922" s="102"/>
      <c r="B27922" s="102"/>
    </row>
    <row r="27923" spans="1:2">
      <c r="A27923" s="102"/>
      <c r="B27923" s="102"/>
    </row>
    <row r="27924" spans="1:2">
      <c r="A27924" s="102"/>
      <c r="B27924" s="102"/>
    </row>
    <row r="27925" spans="1:2">
      <c r="A27925" s="102"/>
      <c r="B27925" s="102"/>
    </row>
    <row r="27926" spans="1:2">
      <c r="A27926" s="102"/>
      <c r="B27926" s="102"/>
    </row>
    <row r="27927" spans="1:2">
      <c r="A27927" s="102"/>
      <c r="B27927" s="102"/>
    </row>
    <row r="27928" spans="1:2">
      <c r="A27928" s="102"/>
      <c r="B27928" s="102"/>
    </row>
    <row r="27929" spans="1:2">
      <c r="A27929" s="102"/>
      <c r="B27929" s="102"/>
    </row>
    <row r="27930" spans="1:2">
      <c r="A27930" s="102"/>
      <c r="B27930" s="102"/>
    </row>
    <row r="27931" spans="1:2">
      <c r="A27931" s="102"/>
      <c r="B27931" s="102"/>
    </row>
    <row r="27932" spans="1:2">
      <c r="A27932" s="102"/>
      <c r="B27932" s="102"/>
    </row>
    <row r="27933" spans="1:2">
      <c r="A27933" s="102"/>
      <c r="B27933" s="102"/>
    </row>
    <row r="27934" spans="1:2">
      <c r="A27934" s="102"/>
      <c r="B27934" s="102"/>
    </row>
    <row r="27935" spans="1:2">
      <c r="A27935" s="102"/>
      <c r="B27935" s="102"/>
    </row>
    <row r="27936" spans="1:2">
      <c r="A27936" s="102"/>
      <c r="B27936" s="102"/>
    </row>
    <row r="27937" spans="1:2">
      <c r="A27937" s="102"/>
      <c r="B27937" s="102"/>
    </row>
    <row r="27938" spans="1:2">
      <c r="A27938" s="102"/>
      <c r="B27938" s="102"/>
    </row>
    <row r="27939" spans="1:2">
      <c r="A27939" s="102"/>
      <c r="B27939" s="102"/>
    </row>
    <row r="27940" spans="1:2">
      <c r="A27940" s="102"/>
      <c r="B27940" s="102"/>
    </row>
    <row r="27941" spans="1:2">
      <c r="A27941" s="102"/>
      <c r="B27941" s="102"/>
    </row>
    <row r="27942" spans="1:2">
      <c r="A27942" s="102"/>
      <c r="B27942" s="102"/>
    </row>
    <row r="27943" spans="1:2">
      <c r="A27943" s="102"/>
      <c r="B27943" s="102"/>
    </row>
    <row r="27944" spans="1:2">
      <c r="A27944" s="102"/>
      <c r="B27944" s="102"/>
    </row>
    <row r="27945" spans="1:2">
      <c r="A27945" s="102"/>
      <c r="B27945" s="102"/>
    </row>
    <row r="27946" spans="1:2">
      <c r="A27946" s="102"/>
      <c r="B27946" s="102"/>
    </row>
    <row r="27947" spans="1:2">
      <c r="A27947" s="102"/>
      <c r="B27947" s="102"/>
    </row>
    <row r="27948" spans="1:2">
      <c r="A27948" s="102"/>
      <c r="B27948" s="102"/>
    </row>
    <row r="27949" spans="1:2">
      <c r="A27949" s="102"/>
      <c r="B27949" s="102"/>
    </row>
    <row r="27950" spans="1:2">
      <c r="A27950" s="102"/>
      <c r="B27950" s="102"/>
    </row>
    <row r="27951" spans="1:2">
      <c r="A27951" s="102"/>
      <c r="B27951" s="102"/>
    </row>
    <row r="27952" spans="1:2">
      <c r="A27952" s="102"/>
      <c r="B27952" s="102"/>
    </row>
    <row r="27953" spans="1:2">
      <c r="A27953" s="102"/>
      <c r="B27953" s="102"/>
    </row>
    <row r="27954" spans="1:2">
      <c r="A27954" s="102"/>
      <c r="B27954" s="102"/>
    </row>
    <row r="27955" spans="1:2">
      <c r="A27955" s="102"/>
      <c r="B27955" s="102"/>
    </row>
    <row r="27956" spans="1:2">
      <c r="A27956" s="102"/>
      <c r="B27956" s="102"/>
    </row>
    <row r="27957" spans="1:2">
      <c r="A27957" s="102"/>
      <c r="B27957" s="102"/>
    </row>
    <row r="27958" spans="1:2">
      <c r="A27958" s="102"/>
      <c r="B27958" s="102"/>
    </row>
    <row r="27959" spans="1:2">
      <c r="A27959" s="102"/>
      <c r="B27959" s="102"/>
    </row>
    <row r="27960" spans="1:2">
      <c r="A27960" s="102"/>
      <c r="B27960" s="102"/>
    </row>
    <row r="27961" spans="1:2">
      <c r="A27961" s="102"/>
      <c r="B27961" s="102"/>
    </row>
    <row r="27962" spans="1:2">
      <c r="A27962" s="102"/>
      <c r="B27962" s="102"/>
    </row>
    <row r="27963" spans="1:2">
      <c r="A27963" s="102"/>
      <c r="B27963" s="102"/>
    </row>
    <row r="27964" spans="1:2">
      <c r="A27964" s="102"/>
      <c r="B27964" s="102"/>
    </row>
    <row r="27965" spans="1:2">
      <c r="A27965" s="102"/>
      <c r="B27965" s="102"/>
    </row>
    <row r="27966" spans="1:2">
      <c r="A27966" s="102"/>
      <c r="B27966" s="102"/>
    </row>
    <row r="27967" spans="1:2">
      <c r="A27967" s="102"/>
      <c r="B27967" s="102"/>
    </row>
    <row r="27968" spans="1:2">
      <c r="A27968" s="102"/>
      <c r="B27968" s="102"/>
    </row>
    <row r="27969" spans="1:2">
      <c r="A27969" s="102"/>
      <c r="B27969" s="102"/>
    </row>
    <row r="27970" spans="1:2">
      <c r="A27970" s="102"/>
      <c r="B27970" s="102"/>
    </row>
    <row r="27971" spans="1:2">
      <c r="A27971" s="102"/>
      <c r="B27971" s="102"/>
    </row>
    <row r="27972" spans="1:2">
      <c r="A27972" s="102"/>
      <c r="B27972" s="102"/>
    </row>
    <row r="27973" spans="1:2">
      <c r="A27973" s="102"/>
      <c r="B27973" s="102"/>
    </row>
    <row r="27974" spans="1:2">
      <c r="A27974" s="102"/>
      <c r="B27974" s="102"/>
    </row>
    <row r="27975" spans="1:2">
      <c r="A27975" s="102"/>
      <c r="B27975" s="102"/>
    </row>
    <row r="27976" spans="1:2">
      <c r="A27976" s="102"/>
      <c r="B27976" s="102"/>
    </row>
    <row r="27977" spans="1:2">
      <c r="A27977" s="102"/>
      <c r="B27977" s="102"/>
    </row>
    <row r="27978" spans="1:2">
      <c r="A27978" s="102"/>
      <c r="B27978" s="102"/>
    </row>
    <row r="27979" spans="1:2">
      <c r="A27979" s="102"/>
      <c r="B27979" s="102"/>
    </row>
    <row r="27980" spans="1:2">
      <c r="A27980" s="102"/>
      <c r="B27980" s="102"/>
    </row>
    <row r="27981" spans="1:2">
      <c r="A27981" s="102"/>
      <c r="B27981" s="102"/>
    </row>
    <row r="27982" spans="1:2">
      <c r="A27982" s="102"/>
      <c r="B27982" s="102"/>
    </row>
    <row r="27983" spans="1:2">
      <c r="A27983" s="102"/>
      <c r="B27983" s="102"/>
    </row>
    <row r="27984" spans="1:2">
      <c r="A27984" s="102"/>
      <c r="B27984" s="102"/>
    </row>
    <row r="27985" spans="1:2">
      <c r="A27985" s="102"/>
      <c r="B27985" s="102"/>
    </row>
    <row r="27986" spans="1:2">
      <c r="A27986" s="102"/>
      <c r="B27986" s="102"/>
    </row>
    <row r="27987" spans="1:2">
      <c r="A27987" s="102"/>
      <c r="B27987" s="102"/>
    </row>
    <row r="27988" spans="1:2">
      <c r="A27988" s="102"/>
      <c r="B27988" s="102"/>
    </row>
    <row r="27989" spans="1:2">
      <c r="A27989" s="102"/>
      <c r="B27989" s="102"/>
    </row>
    <row r="27990" spans="1:2">
      <c r="A27990" s="102"/>
      <c r="B27990" s="102"/>
    </row>
    <row r="27991" spans="1:2">
      <c r="A27991" s="102"/>
      <c r="B27991" s="102"/>
    </row>
    <row r="27992" spans="1:2">
      <c r="A27992" s="102"/>
      <c r="B27992" s="102"/>
    </row>
    <row r="27993" spans="1:2">
      <c r="A27993" s="102"/>
      <c r="B27993" s="102"/>
    </row>
    <row r="27994" spans="1:2">
      <c r="A27994" s="102"/>
      <c r="B27994" s="102"/>
    </row>
    <row r="27995" spans="1:2">
      <c r="A27995" s="102"/>
      <c r="B27995" s="102"/>
    </row>
    <row r="27996" spans="1:2">
      <c r="A27996" s="102"/>
      <c r="B27996" s="102"/>
    </row>
    <row r="27997" spans="1:2">
      <c r="A27997" s="102"/>
      <c r="B27997" s="102"/>
    </row>
    <row r="27998" spans="1:2">
      <c r="A27998" s="102"/>
      <c r="B27998" s="102"/>
    </row>
    <row r="27999" spans="1:2">
      <c r="A27999" s="102"/>
      <c r="B27999" s="102"/>
    </row>
    <row r="28000" spans="1:2">
      <c r="A28000" s="102"/>
      <c r="B28000" s="102"/>
    </row>
    <row r="28001" spans="1:2">
      <c r="A28001" s="102"/>
      <c r="B28001" s="102"/>
    </row>
    <row r="28002" spans="1:2">
      <c r="A28002" s="102"/>
      <c r="B28002" s="102"/>
    </row>
    <row r="28003" spans="1:2">
      <c r="A28003" s="102"/>
      <c r="B28003" s="102"/>
    </row>
    <row r="28004" spans="1:2">
      <c r="A28004" s="102"/>
      <c r="B28004" s="102"/>
    </row>
    <row r="28005" spans="1:2">
      <c r="A28005" s="102"/>
      <c r="B28005" s="102"/>
    </row>
    <row r="28006" spans="1:2">
      <c r="A28006" s="102"/>
      <c r="B28006" s="102"/>
    </row>
    <row r="28007" spans="1:2">
      <c r="A28007" s="102"/>
      <c r="B28007" s="102"/>
    </row>
    <row r="28008" spans="1:2">
      <c r="A28008" s="102"/>
      <c r="B28008" s="102"/>
    </row>
    <row r="28009" spans="1:2">
      <c r="A28009" s="102"/>
      <c r="B28009" s="102"/>
    </row>
    <row r="28010" spans="1:2">
      <c r="A28010" s="102"/>
      <c r="B28010" s="102"/>
    </row>
    <row r="28011" spans="1:2">
      <c r="A28011" s="102"/>
      <c r="B28011" s="102"/>
    </row>
    <row r="28012" spans="1:2">
      <c r="A28012" s="102"/>
      <c r="B28012" s="102"/>
    </row>
    <row r="28013" spans="1:2">
      <c r="A28013" s="102"/>
      <c r="B28013" s="102"/>
    </row>
    <row r="28014" spans="1:2">
      <c r="A28014" s="102"/>
      <c r="B28014" s="102"/>
    </row>
    <row r="28015" spans="1:2">
      <c r="A28015" s="102"/>
      <c r="B28015" s="102"/>
    </row>
    <row r="28016" spans="1:2">
      <c r="A28016" s="102"/>
      <c r="B28016" s="102"/>
    </row>
    <row r="28017" spans="1:2">
      <c r="A28017" s="102"/>
      <c r="B28017" s="102"/>
    </row>
    <row r="28018" spans="1:2">
      <c r="A28018" s="102"/>
      <c r="B28018" s="102"/>
    </row>
    <row r="28019" spans="1:2">
      <c r="A28019" s="102"/>
      <c r="B28019" s="102"/>
    </row>
    <row r="28020" spans="1:2">
      <c r="A28020" s="102"/>
      <c r="B28020" s="102"/>
    </row>
    <row r="28021" spans="1:2">
      <c r="A28021" s="102"/>
      <c r="B28021" s="102"/>
    </row>
    <row r="28022" spans="1:2">
      <c r="A28022" s="102"/>
      <c r="B28022" s="102"/>
    </row>
    <row r="28023" spans="1:2">
      <c r="A28023" s="102"/>
      <c r="B28023" s="102"/>
    </row>
    <row r="28024" spans="1:2">
      <c r="A28024" s="102"/>
      <c r="B28024" s="102"/>
    </row>
    <row r="28025" spans="1:2">
      <c r="A28025" s="102"/>
      <c r="B28025" s="102"/>
    </row>
    <row r="28026" spans="1:2">
      <c r="A28026" s="102"/>
      <c r="B28026" s="102"/>
    </row>
    <row r="28027" spans="1:2">
      <c r="A28027" s="102"/>
      <c r="B28027" s="102"/>
    </row>
    <row r="28028" spans="1:2">
      <c r="A28028" s="102"/>
      <c r="B28028" s="102"/>
    </row>
    <row r="28029" spans="1:2">
      <c r="A28029" s="102"/>
      <c r="B28029" s="102"/>
    </row>
    <row r="28030" spans="1:2">
      <c r="A28030" s="102"/>
      <c r="B28030" s="102"/>
    </row>
    <row r="28031" spans="1:2">
      <c r="A28031" s="102"/>
      <c r="B28031" s="102"/>
    </row>
    <row r="28032" spans="1:2">
      <c r="A28032" s="102"/>
      <c r="B28032" s="102"/>
    </row>
    <row r="28033" spans="1:2">
      <c r="A28033" s="102"/>
      <c r="B28033" s="102"/>
    </row>
    <row r="28034" spans="1:2">
      <c r="A28034" s="102"/>
      <c r="B28034" s="102"/>
    </row>
    <row r="28035" spans="1:2">
      <c r="A28035" s="102"/>
      <c r="B28035" s="102"/>
    </row>
    <row r="28036" spans="1:2">
      <c r="A28036" s="102"/>
      <c r="B28036" s="102"/>
    </row>
    <row r="28037" spans="1:2">
      <c r="A28037" s="102"/>
      <c r="B28037" s="102"/>
    </row>
    <row r="28038" spans="1:2">
      <c r="A28038" s="102"/>
      <c r="B28038" s="102"/>
    </row>
    <row r="28039" spans="1:2">
      <c r="A28039" s="102"/>
      <c r="B28039" s="102"/>
    </row>
    <row r="28040" spans="1:2">
      <c r="A28040" s="102"/>
      <c r="B28040" s="102"/>
    </row>
    <row r="28041" spans="1:2">
      <c r="A28041" s="102"/>
      <c r="B28041" s="102"/>
    </row>
    <row r="28042" spans="1:2">
      <c r="A28042" s="102"/>
      <c r="B28042" s="102"/>
    </row>
    <row r="28043" spans="1:2">
      <c r="A28043" s="102"/>
      <c r="B28043" s="102"/>
    </row>
    <row r="28044" spans="1:2">
      <c r="A28044" s="102"/>
      <c r="B28044" s="102"/>
    </row>
    <row r="28045" spans="1:2">
      <c r="A28045" s="102"/>
      <c r="B28045" s="102"/>
    </row>
    <row r="28046" spans="1:2">
      <c r="A28046" s="102"/>
      <c r="B28046" s="102"/>
    </row>
    <row r="28047" spans="1:2">
      <c r="A28047" s="102"/>
      <c r="B28047" s="102"/>
    </row>
    <row r="28048" spans="1:2">
      <c r="A28048" s="102"/>
      <c r="B28048" s="102"/>
    </row>
    <row r="28049" spans="1:2">
      <c r="A28049" s="102"/>
      <c r="B28049" s="102"/>
    </row>
    <row r="28050" spans="1:2">
      <c r="A28050" s="102"/>
      <c r="B28050" s="102"/>
    </row>
    <row r="28051" spans="1:2">
      <c r="A28051" s="102"/>
      <c r="B28051" s="102"/>
    </row>
    <row r="28052" spans="1:2">
      <c r="A28052" s="102"/>
      <c r="B28052" s="102"/>
    </row>
    <row r="28053" spans="1:2">
      <c r="A28053" s="102"/>
      <c r="B28053" s="102"/>
    </row>
    <row r="28054" spans="1:2">
      <c r="A28054" s="102"/>
      <c r="B28054" s="102"/>
    </row>
    <row r="28055" spans="1:2">
      <c r="A28055" s="102"/>
      <c r="B28055" s="102"/>
    </row>
    <row r="28056" spans="1:2">
      <c r="A28056" s="102"/>
      <c r="B28056" s="102"/>
    </row>
    <row r="28057" spans="1:2">
      <c r="A28057" s="102"/>
      <c r="B28057" s="102"/>
    </row>
    <row r="28058" spans="1:2">
      <c r="A28058" s="102"/>
      <c r="B28058" s="102"/>
    </row>
    <row r="28059" spans="1:2">
      <c r="A28059" s="102"/>
      <c r="B28059" s="102"/>
    </row>
    <row r="28060" spans="1:2">
      <c r="A28060" s="102"/>
      <c r="B28060" s="102"/>
    </row>
    <row r="28061" spans="1:2">
      <c r="A28061" s="102"/>
      <c r="B28061" s="102"/>
    </row>
    <row r="28062" spans="1:2">
      <c r="A28062" s="102"/>
      <c r="B28062" s="102"/>
    </row>
    <row r="28063" spans="1:2">
      <c r="A28063" s="102"/>
      <c r="B28063" s="102"/>
    </row>
    <row r="28064" spans="1:2">
      <c r="A28064" s="102"/>
      <c r="B28064" s="102"/>
    </row>
    <row r="28065" spans="1:2">
      <c r="A28065" s="102"/>
      <c r="B28065" s="102"/>
    </row>
    <row r="28066" spans="1:2">
      <c r="A28066" s="102"/>
      <c r="B28066" s="102"/>
    </row>
    <row r="28067" spans="1:2">
      <c r="A28067" s="102"/>
      <c r="B28067" s="102"/>
    </row>
    <row r="28068" spans="1:2">
      <c r="A28068" s="102"/>
      <c r="B28068" s="102"/>
    </row>
    <row r="28069" spans="1:2">
      <c r="A28069" s="102"/>
      <c r="B28069" s="102"/>
    </row>
    <row r="28070" spans="1:2">
      <c r="A28070" s="102"/>
      <c r="B28070" s="102"/>
    </row>
    <row r="28071" spans="1:2">
      <c r="A28071" s="102"/>
      <c r="B28071" s="102"/>
    </row>
    <row r="28072" spans="1:2">
      <c r="A28072" s="102"/>
      <c r="B28072" s="102"/>
    </row>
    <row r="28073" spans="1:2">
      <c r="A28073" s="102"/>
      <c r="B28073" s="102"/>
    </row>
    <row r="28074" spans="1:2">
      <c r="A28074" s="102"/>
      <c r="B28074" s="102"/>
    </row>
    <row r="28075" spans="1:2">
      <c r="A28075" s="102"/>
      <c r="B28075" s="102"/>
    </row>
    <row r="28076" spans="1:2">
      <c r="A28076" s="102"/>
      <c r="B28076" s="102"/>
    </row>
    <row r="28077" spans="1:2">
      <c r="A28077" s="102"/>
      <c r="B28077" s="102"/>
    </row>
    <row r="28078" spans="1:2">
      <c r="A28078" s="102"/>
      <c r="B28078" s="102"/>
    </row>
    <row r="28079" spans="1:2">
      <c r="A28079" s="102"/>
      <c r="B28079" s="102"/>
    </row>
    <row r="28080" spans="1:2">
      <c r="A28080" s="102"/>
      <c r="B28080" s="102"/>
    </row>
    <row r="28081" spans="1:2">
      <c r="A28081" s="102"/>
      <c r="B28081" s="102"/>
    </row>
    <row r="28082" spans="1:2">
      <c r="A28082" s="102"/>
      <c r="B28082" s="102"/>
    </row>
    <row r="28083" spans="1:2">
      <c r="A28083" s="102"/>
      <c r="B28083" s="102"/>
    </row>
    <row r="28084" spans="1:2">
      <c r="A28084" s="102"/>
      <c r="B28084" s="102"/>
    </row>
    <row r="28085" spans="1:2">
      <c r="A28085" s="102"/>
      <c r="B28085" s="102"/>
    </row>
    <row r="28086" spans="1:2">
      <c r="A28086" s="102"/>
      <c r="B28086" s="102"/>
    </row>
    <row r="28087" spans="1:2">
      <c r="A28087" s="102"/>
      <c r="B28087" s="102"/>
    </row>
    <row r="28088" spans="1:2">
      <c r="A28088" s="102"/>
      <c r="B28088" s="102"/>
    </row>
    <row r="28089" spans="1:2">
      <c r="A28089" s="102"/>
      <c r="B28089" s="102"/>
    </row>
    <row r="28090" spans="1:2">
      <c r="A28090" s="102"/>
      <c r="B28090" s="102"/>
    </row>
    <row r="28091" spans="1:2">
      <c r="A28091" s="102"/>
      <c r="B28091" s="102"/>
    </row>
    <row r="28092" spans="1:2">
      <c r="A28092" s="102"/>
      <c r="B28092" s="102"/>
    </row>
    <row r="28093" spans="1:2">
      <c r="A28093" s="102"/>
      <c r="B28093" s="102"/>
    </row>
    <row r="28094" spans="1:2">
      <c r="A28094" s="102"/>
      <c r="B28094" s="102"/>
    </row>
    <row r="28095" spans="1:2">
      <c r="A28095" s="102"/>
      <c r="B28095" s="102"/>
    </row>
    <row r="28096" spans="1:2">
      <c r="A28096" s="102"/>
      <c r="B28096" s="102"/>
    </row>
    <row r="28097" spans="1:2">
      <c r="A28097" s="102"/>
      <c r="B28097" s="102"/>
    </row>
    <row r="28098" spans="1:2">
      <c r="A28098" s="102"/>
      <c r="B28098" s="102"/>
    </row>
    <row r="28099" spans="1:2">
      <c r="A28099" s="102"/>
      <c r="B28099" s="102"/>
    </row>
    <row r="28100" spans="1:2">
      <c r="A28100" s="102"/>
      <c r="B28100" s="102"/>
    </row>
    <row r="28101" spans="1:2">
      <c r="A28101" s="102"/>
      <c r="B28101" s="102"/>
    </row>
    <row r="28102" spans="1:2">
      <c r="A28102" s="102"/>
      <c r="B28102" s="102"/>
    </row>
    <row r="28103" spans="1:2">
      <c r="A28103" s="102"/>
      <c r="B28103" s="102"/>
    </row>
    <row r="28104" spans="1:2">
      <c r="A28104" s="102"/>
      <c r="B28104" s="102"/>
    </row>
    <row r="28105" spans="1:2">
      <c r="A28105" s="102"/>
      <c r="B28105" s="102"/>
    </row>
    <row r="28106" spans="1:2">
      <c r="A28106" s="102"/>
      <c r="B28106" s="102"/>
    </row>
    <row r="28107" spans="1:2">
      <c r="A28107" s="102"/>
      <c r="B28107" s="102"/>
    </row>
    <row r="28108" spans="1:2">
      <c r="A28108" s="102"/>
      <c r="B28108" s="102"/>
    </row>
    <row r="28109" spans="1:2">
      <c r="A28109" s="102"/>
      <c r="B28109" s="102"/>
    </row>
    <row r="28110" spans="1:2">
      <c r="A28110" s="102"/>
      <c r="B28110" s="102"/>
    </row>
    <row r="28111" spans="1:2">
      <c r="A28111" s="102"/>
      <c r="B28111" s="102"/>
    </row>
    <row r="28112" spans="1:2">
      <c r="A28112" s="102"/>
      <c r="B28112" s="102"/>
    </row>
    <row r="28113" spans="1:2">
      <c r="A28113" s="102"/>
      <c r="B28113" s="102"/>
    </row>
    <row r="28114" spans="1:2">
      <c r="A28114" s="102"/>
      <c r="B28114" s="102"/>
    </row>
    <row r="28115" spans="1:2">
      <c r="A28115" s="102"/>
      <c r="B28115" s="102"/>
    </row>
    <row r="28116" spans="1:2">
      <c r="A28116" s="102"/>
      <c r="B28116" s="102"/>
    </row>
    <row r="28117" spans="1:2">
      <c r="A28117" s="102"/>
      <c r="B28117" s="102"/>
    </row>
    <row r="28118" spans="1:2">
      <c r="A28118" s="102"/>
      <c r="B28118" s="102"/>
    </row>
    <row r="28119" spans="1:2">
      <c r="A28119" s="102"/>
      <c r="B28119" s="102"/>
    </row>
    <row r="28120" spans="1:2">
      <c r="A28120" s="102"/>
      <c r="B28120" s="102"/>
    </row>
    <row r="28121" spans="1:2">
      <c r="A28121" s="102"/>
      <c r="B28121" s="102"/>
    </row>
    <row r="28122" spans="1:2">
      <c r="A28122" s="102"/>
      <c r="B28122" s="102"/>
    </row>
    <row r="28123" spans="1:2">
      <c r="A28123" s="102"/>
      <c r="B28123" s="102"/>
    </row>
    <row r="28124" spans="1:2">
      <c r="A28124" s="102"/>
      <c r="B28124" s="102"/>
    </row>
    <row r="28125" spans="1:2">
      <c r="A28125" s="102"/>
      <c r="B28125" s="102"/>
    </row>
    <row r="28126" spans="1:2">
      <c r="A28126" s="102"/>
      <c r="B28126" s="102"/>
    </row>
    <row r="28127" spans="1:2">
      <c r="A28127" s="102"/>
      <c r="B28127" s="102"/>
    </row>
    <row r="28128" spans="1:2">
      <c r="A28128" s="102"/>
      <c r="B28128" s="102"/>
    </row>
    <row r="28129" spans="1:2">
      <c r="A28129" s="102"/>
      <c r="B28129" s="102"/>
    </row>
    <row r="28130" spans="1:2">
      <c r="A28130" s="102"/>
      <c r="B28130" s="102"/>
    </row>
    <row r="28131" spans="1:2">
      <c r="A28131" s="102"/>
      <c r="B28131" s="102"/>
    </row>
    <row r="28132" spans="1:2">
      <c r="A28132" s="102"/>
      <c r="B28132" s="102"/>
    </row>
    <row r="28133" spans="1:2">
      <c r="A28133" s="102"/>
      <c r="B28133" s="102"/>
    </row>
    <row r="28134" spans="1:2">
      <c r="A28134" s="102"/>
      <c r="B28134" s="102"/>
    </row>
    <row r="28135" spans="1:2">
      <c r="A28135" s="102"/>
      <c r="B28135" s="102"/>
    </row>
    <row r="28136" spans="1:2">
      <c r="A28136" s="102"/>
      <c r="B28136" s="102"/>
    </row>
    <row r="28137" spans="1:2">
      <c r="A28137" s="102"/>
      <c r="B28137" s="102"/>
    </row>
    <row r="28138" spans="1:2">
      <c r="A28138" s="102"/>
      <c r="B28138" s="102"/>
    </row>
    <row r="28139" spans="1:2">
      <c r="A28139" s="102"/>
      <c r="B28139" s="102"/>
    </row>
    <row r="28140" spans="1:2">
      <c r="A28140" s="102"/>
      <c r="B28140" s="102"/>
    </row>
    <row r="28141" spans="1:2">
      <c r="A28141" s="102"/>
      <c r="B28141" s="102"/>
    </row>
    <row r="28142" spans="1:2">
      <c r="A28142" s="102"/>
      <c r="B28142" s="102"/>
    </row>
    <row r="28143" spans="1:2">
      <c r="A28143" s="102"/>
      <c r="B28143" s="102"/>
    </row>
    <row r="28144" spans="1:2">
      <c r="A28144" s="102"/>
      <c r="B28144" s="102"/>
    </row>
    <row r="28145" spans="1:2">
      <c r="A28145" s="102"/>
      <c r="B28145" s="102"/>
    </row>
    <row r="28146" spans="1:2">
      <c r="A28146" s="102"/>
      <c r="B28146" s="102"/>
    </row>
    <row r="28147" spans="1:2">
      <c r="A28147" s="102"/>
      <c r="B28147" s="102"/>
    </row>
    <row r="28148" spans="1:2">
      <c r="A28148" s="102"/>
      <c r="B28148" s="102"/>
    </row>
    <row r="28149" spans="1:2">
      <c r="A28149" s="102"/>
      <c r="B28149" s="102"/>
    </row>
    <row r="28150" spans="1:2">
      <c r="A28150" s="102"/>
      <c r="B28150" s="102"/>
    </row>
    <row r="28151" spans="1:2">
      <c r="A28151" s="102"/>
      <c r="B28151" s="102"/>
    </row>
    <row r="28152" spans="1:2">
      <c r="A28152" s="102"/>
      <c r="B28152" s="102"/>
    </row>
    <row r="28153" spans="1:2">
      <c r="A28153" s="102"/>
      <c r="B28153" s="102"/>
    </row>
    <row r="28154" spans="1:2">
      <c r="A28154" s="102"/>
      <c r="B28154" s="102"/>
    </row>
    <row r="28155" spans="1:2">
      <c r="A28155" s="102"/>
      <c r="B28155" s="102"/>
    </row>
    <row r="28156" spans="1:2">
      <c r="A28156" s="102"/>
      <c r="B28156" s="102"/>
    </row>
    <row r="28157" spans="1:2">
      <c r="A28157" s="102"/>
      <c r="B28157" s="102"/>
    </row>
    <row r="28158" spans="1:2">
      <c r="A28158" s="102"/>
      <c r="B28158" s="102"/>
    </row>
    <row r="28159" spans="1:2">
      <c r="A28159" s="102"/>
      <c r="B28159" s="102"/>
    </row>
    <row r="28160" spans="1:2">
      <c r="A28160" s="102"/>
      <c r="B28160" s="102"/>
    </row>
    <row r="28161" spans="1:2">
      <c r="A28161" s="102"/>
      <c r="B28161" s="102"/>
    </row>
    <row r="28162" spans="1:2">
      <c r="A28162" s="102"/>
      <c r="B28162" s="102"/>
    </row>
    <row r="28163" spans="1:2">
      <c r="A28163" s="102"/>
      <c r="B28163" s="102"/>
    </row>
    <row r="28164" spans="1:2">
      <c r="A28164" s="102"/>
      <c r="B28164" s="102"/>
    </row>
    <row r="28165" spans="1:2">
      <c r="A28165" s="102"/>
      <c r="B28165" s="102"/>
    </row>
    <row r="28166" spans="1:2">
      <c r="A28166" s="102"/>
      <c r="B28166" s="102"/>
    </row>
    <row r="28167" spans="1:2">
      <c r="A28167" s="102"/>
      <c r="B28167" s="102"/>
    </row>
    <row r="28168" spans="1:2">
      <c r="A28168" s="102"/>
      <c r="B28168" s="102"/>
    </row>
    <row r="28169" spans="1:2">
      <c r="A28169" s="102"/>
      <c r="B28169" s="102"/>
    </row>
    <row r="28170" spans="1:2">
      <c r="A28170" s="102"/>
      <c r="B28170" s="102"/>
    </row>
    <row r="28171" spans="1:2">
      <c r="A28171" s="102"/>
      <c r="B28171" s="102"/>
    </row>
    <row r="28172" spans="1:2">
      <c r="A28172" s="102"/>
      <c r="B28172" s="102"/>
    </row>
    <row r="28173" spans="1:2">
      <c r="A28173" s="102"/>
      <c r="B28173" s="102"/>
    </row>
    <row r="28174" spans="1:2">
      <c r="A28174" s="102"/>
      <c r="B28174" s="102"/>
    </row>
    <row r="28175" spans="1:2">
      <c r="A28175" s="102"/>
      <c r="B28175" s="102"/>
    </row>
    <row r="28176" spans="1:2">
      <c r="A28176" s="102"/>
      <c r="B28176" s="102"/>
    </row>
    <row r="28177" spans="1:2">
      <c r="A28177" s="102"/>
      <c r="B28177" s="102"/>
    </row>
    <row r="28178" spans="1:2">
      <c r="A28178" s="102"/>
      <c r="B28178" s="102"/>
    </row>
    <row r="28179" spans="1:2">
      <c r="A28179" s="102"/>
      <c r="B28179" s="102"/>
    </row>
    <row r="28180" spans="1:2">
      <c r="A28180" s="102"/>
      <c r="B28180" s="102"/>
    </row>
    <row r="28181" spans="1:2">
      <c r="A28181" s="102"/>
      <c r="B28181" s="102"/>
    </row>
    <row r="28182" spans="1:2">
      <c r="A28182" s="102"/>
      <c r="B28182" s="102"/>
    </row>
    <row r="28183" spans="1:2">
      <c r="A28183" s="102"/>
      <c r="B28183" s="102"/>
    </row>
    <row r="28184" spans="1:2">
      <c r="A28184" s="102"/>
      <c r="B28184" s="102"/>
    </row>
    <row r="28185" spans="1:2">
      <c r="A28185" s="102"/>
      <c r="B28185" s="102"/>
    </row>
    <row r="28186" spans="1:2">
      <c r="A28186" s="102"/>
      <c r="B28186" s="102"/>
    </row>
    <row r="28187" spans="1:2">
      <c r="A28187" s="102"/>
      <c r="B28187" s="102"/>
    </row>
    <row r="28188" spans="1:2">
      <c r="A28188" s="102"/>
      <c r="B28188" s="102"/>
    </row>
    <row r="28189" spans="1:2">
      <c r="A28189" s="102"/>
      <c r="B28189" s="102"/>
    </row>
    <row r="28190" spans="1:2">
      <c r="A28190" s="102"/>
      <c r="B28190" s="102"/>
    </row>
    <row r="28191" spans="1:2">
      <c r="A28191" s="102"/>
      <c r="B28191" s="102"/>
    </row>
    <row r="28192" spans="1:2">
      <c r="A28192" s="102"/>
      <c r="B28192" s="102"/>
    </row>
    <row r="28193" spans="1:2">
      <c r="A28193" s="102"/>
      <c r="B28193" s="102"/>
    </row>
    <row r="28194" spans="1:2">
      <c r="A28194" s="102"/>
      <c r="B28194" s="102"/>
    </row>
    <row r="28195" spans="1:2">
      <c r="A28195" s="102"/>
      <c r="B28195" s="102"/>
    </row>
    <row r="28196" spans="1:2">
      <c r="A28196" s="102"/>
      <c r="B28196" s="102"/>
    </row>
    <row r="28197" spans="1:2">
      <c r="A28197" s="102"/>
      <c r="B28197" s="102"/>
    </row>
    <row r="28198" spans="1:2">
      <c r="A28198" s="102"/>
      <c r="B28198" s="102"/>
    </row>
    <row r="28199" spans="1:2">
      <c r="A28199" s="102"/>
      <c r="B28199" s="102"/>
    </row>
    <row r="28200" spans="1:2">
      <c r="A28200" s="102"/>
      <c r="B28200" s="102"/>
    </row>
    <row r="28201" spans="1:2">
      <c r="A28201" s="102"/>
      <c r="B28201" s="102"/>
    </row>
    <row r="28202" spans="1:2">
      <c r="A28202" s="102"/>
      <c r="B28202" s="102"/>
    </row>
    <row r="28203" spans="1:2">
      <c r="A28203" s="102"/>
      <c r="B28203" s="102"/>
    </row>
    <row r="28204" spans="1:2">
      <c r="A28204" s="102"/>
      <c r="B28204" s="102"/>
    </row>
    <row r="28205" spans="1:2">
      <c r="A28205" s="102"/>
      <c r="B28205" s="102"/>
    </row>
    <row r="28206" spans="1:2">
      <c r="A28206" s="102"/>
      <c r="B28206" s="102"/>
    </row>
    <row r="28207" spans="1:2">
      <c r="A28207" s="102"/>
      <c r="B28207" s="102"/>
    </row>
    <row r="28208" spans="1:2">
      <c r="A28208" s="102"/>
      <c r="B28208" s="102"/>
    </row>
    <row r="28209" spans="1:2">
      <c r="A28209" s="102"/>
      <c r="B28209" s="102"/>
    </row>
    <row r="28210" spans="1:2">
      <c r="A28210" s="102"/>
      <c r="B28210" s="102"/>
    </row>
    <row r="28211" spans="1:2">
      <c r="A28211" s="102"/>
      <c r="B28211" s="102"/>
    </row>
    <row r="28212" spans="1:2">
      <c r="A28212" s="102"/>
      <c r="B28212" s="102"/>
    </row>
    <row r="28213" spans="1:2">
      <c r="A28213" s="102"/>
      <c r="B28213" s="102"/>
    </row>
    <row r="28214" spans="1:2">
      <c r="A28214" s="102"/>
      <c r="B28214" s="102"/>
    </row>
    <row r="28215" spans="1:2">
      <c r="A28215" s="102"/>
      <c r="B28215" s="102"/>
    </row>
    <row r="28216" spans="1:2">
      <c r="A28216" s="102"/>
      <c r="B28216" s="102"/>
    </row>
    <row r="28217" spans="1:2">
      <c r="A28217" s="102"/>
      <c r="B28217" s="102"/>
    </row>
    <row r="28218" spans="1:2">
      <c r="A28218" s="102"/>
      <c r="B28218" s="102"/>
    </row>
    <row r="28219" spans="1:2">
      <c r="A28219" s="102"/>
      <c r="B28219" s="102"/>
    </row>
    <row r="28220" spans="1:2">
      <c r="A28220" s="102"/>
      <c r="B28220" s="102"/>
    </row>
    <row r="28221" spans="1:2">
      <c r="A28221" s="102"/>
      <c r="B28221" s="102"/>
    </row>
    <row r="28222" spans="1:2">
      <c r="A28222" s="102"/>
      <c r="B28222" s="102"/>
    </row>
    <row r="28223" spans="1:2">
      <c r="A28223" s="102"/>
      <c r="B28223" s="102"/>
    </row>
    <row r="28224" spans="1:2">
      <c r="A28224" s="102"/>
      <c r="B28224" s="102"/>
    </row>
    <row r="28225" spans="1:2">
      <c r="A28225" s="102"/>
      <c r="B28225" s="102"/>
    </row>
    <row r="28226" spans="1:2">
      <c r="A28226" s="102"/>
      <c r="B28226" s="102"/>
    </row>
    <row r="28227" spans="1:2">
      <c r="A28227" s="102"/>
      <c r="B28227" s="102"/>
    </row>
    <row r="28228" spans="1:2">
      <c r="A28228" s="102"/>
      <c r="B28228" s="102"/>
    </row>
    <row r="28229" spans="1:2">
      <c r="A28229" s="102"/>
      <c r="B28229" s="102"/>
    </row>
    <row r="28230" spans="1:2">
      <c r="A28230" s="102"/>
      <c r="B28230" s="102"/>
    </row>
    <row r="28231" spans="1:2">
      <c r="A28231" s="102"/>
      <c r="B28231" s="102"/>
    </row>
    <row r="28232" spans="1:2">
      <c r="A28232" s="102"/>
      <c r="B28232" s="102"/>
    </row>
    <row r="28233" spans="1:2">
      <c r="A28233" s="102"/>
      <c r="B28233" s="102"/>
    </row>
    <row r="28234" spans="1:2">
      <c r="A28234" s="102"/>
      <c r="B28234" s="102"/>
    </row>
    <row r="28235" spans="1:2">
      <c r="A28235" s="102"/>
      <c r="B28235" s="102"/>
    </row>
    <row r="28236" spans="1:2">
      <c r="A28236" s="102"/>
      <c r="B28236" s="102"/>
    </row>
    <row r="28237" spans="1:2">
      <c r="A28237" s="102"/>
      <c r="B28237" s="102"/>
    </row>
    <row r="28238" spans="1:2">
      <c r="A28238" s="102"/>
      <c r="B28238" s="102"/>
    </row>
    <row r="28239" spans="1:2">
      <c r="A28239" s="102"/>
      <c r="B28239" s="102"/>
    </row>
    <row r="28240" spans="1:2">
      <c r="A28240" s="102"/>
      <c r="B28240" s="102"/>
    </row>
    <row r="28241" spans="1:2">
      <c r="A28241" s="102"/>
      <c r="B28241" s="102"/>
    </row>
    <row r="28242" spans="1:2">
      <c r="A28242" s="102"/>
      <c r="B28242" s="102"/>
    </row>
    <row r="28243" spans="1:2">
      <c r="A28243" s="102"/>
      <c r="B28243" s="102"/>
    </row>
    <row r="28244" spans="1:2">
      <c r="A28244" s="102"/>
      <c r="B28244" s="102"/>
    </row>
    <row r="28245" spans="1:2">
      <c r="A28245" s="102"/>
      <c r="B28245" s="102"/>
    </row>
    <row r="28246" spans="1:2">
      <c r="A28246" s="102"/>
      <c r="B28246" s="102"/>
    </row>
    <row r="28247" spans="1:2">
      <c r="A28247" s="102"/>
      <c r="B28247" s="102"/>
    </row>
    <row r="28248" spans="1:2">
      <c r="A28248" s="102"/>
      <c r="B28248" s="102"/>
    </row>
    <row r="28249" spans="1:2">
      <c r="A28249" s="102"/>
      <c r="B28249" s="102"/>
    </row>
    <row r="28250" spans="1:2">
      <c r="A28250" s="102"/>
      <c r="B28250" s="102"/>
    </row>
    <row r="28251" spans="1:2">
      <c r="A28251" s="102"/>
      <c r="B28251" s="102"/>
    </row>
    <row r="28252" spans="1:2">
      <c r="A28252" s="102"/>
      <c r="B28252" s="102"/>
    </row>
    <row r="28253" spans="1:2">
      <c r="A28253" s="102"/>
      <c r="B28253" s="102"/>
    </row>
    <row r="28254" spans="1:2">
      <c r="A28254" s="102"/>
      <c r="B28254" s="102"/>
    </row>
    <row r="28255" spans="1:2">
      <c r="A28255" s="102"/>
      <c r="B28255" s="102"/>
    </row>
    <row r="28256" spans="1:2">
      <c r="A28256" s="102"/>
      <c r="B28256" s="102"/>
    </row>
    <row r="28257" spans="1:2">
      <c r="A28257" s="102"/>
      <c r="B28257" s="102"/>
    </row>
    <row r="28258" spans="1:2">
      <c r="A28258" s="102"/>
      <c r="B28258" s="102"/>
    </row>
    <row r="28259" spans="1:2">
      <c r="A28259" s="102"/>
      <c r="B28259" s="102"/>
    </row>
    <row r="28260" spans="1:2">
      <c r="A28260" s="102"/>
      <c r="B28260" s="102"/>
    </row>
    <row r="28261" spans="1:2">
      <c r="A28261" s="102"/>
      <c r="B28261" s="102"/>
    </row>
    <row r="28262" spans="1:2">
      <c r="A28262" s="102"/>
      <c r="B28262" s="102"/>
    </row>
    <row r="28263" spans="1:2">
      <c r="A28263" s="102"/>
      <c r="B28263" s="102"/>
    </row>
    <row r="28264" spans="1:2">
      <c r="A28264" s="102"/>
      <c r="B28264" s="102"/>
    </row>
    <row r="28265" spans="1:2">
      <c r="A28265" s="102"/>
      <c r="B28265" s="102"/>
    </row>
    <row r="28266" spans="1:2">
      <c r="A28266" s="102"/>
      <c r="B28266" s="102"/>
    </row>
    <row r="28267" spans="1:2">
      <c r="A28267" s="102"/>
      <c r="B28267" s="102"/>
    </row>
    <row r="28268" spans="1:2">
      <c r="A28268" s="102"/>
      <c r="B28268" s="102"/>
    </row>
    <row r="28269" spans="1:2">
      <c r="A28269" s="102"/>
      <c r="B28269" s="102"/>
    </row>
    <row r="28270" spans="1:2">
      <c r="A28270" s="102"/>
      <c r="B28270" s="102"/>
    </row>
    <row r="28271" spans="1:2">
      <c r="A28271" s="102"/>
      <c r="B28271" s="102"/>
    </row>
    <row r="28272" spans="1:2">
      <c r="A28272" s="102"/>
      <c r="B28272" s="102"/>
    </row>
    <row r="28273" spans="1:2">
      <c r="A28273" s="102"/>
      <c r="B28273" s="102"/>
    </row>
    <row r="28274" spans="1:2">
      <c r="A28274" s="102"/>
      <c r="B28274" s="102"/>
    </row>
    <row r="28275" spans="1:2">
      <c r="A28275" s="102"/>
      <c r="B28275" s="102"/>
    </row>
    <row r="28276" spans="1:2">
      <c r="A28276" s="102"/>
      <c r="B28276" s="102"/>
    </row>
    <row r="28277" spans="1:2">
      <c r="A28277" s="102"/>
      <c r="B28277" s="102"/>
    </row>
    <row r="28278" spans="1:2">
      <c r="A28278" s="102"/>
      <c r="B28278" s="102"/>
    </row>
    <row r="28279" spans="1:2">
      <c r="A28279" s="102"/>
      <c r="B28279" s="102"/>
    </row>
    <row r="28280" spans="1:2">
      <c r="A28280" s="102"/>
      <c r="B28280" s="102"/>
    </row>
    <row r="28281" spans="1:2">
      <c r="A28281" s="102"/>
      <c r="B28281" s="102"/>
    </row>
    <row r="28282" spans="1:2">
      <c r="A28282" s="102"/>
      <c r="B28282" s="102"/>
    </row>
    <row r="28283" spans="1:2">
      <c r="A28283" s="102"/>
      <c r="B28283" s="102"/>
    </row>
    <row r="28284" spans="1:2">
      <c r="A28284" s="102"/>
      <c r="B28284" s="102"/>
    </row>
    <row r="28285" spans="1:2">
      <c r="A28285" s="102"/>
      <c r="B28285" s="102"/>
    </row>
    <row r="28286" spans="1:2">
      <c r="A28286" s="102"/>
      <c r="B28286" s="102"/>
    </row>
    <row r="28287" spans="1:2">
      <c r="A28287" s="102"/>
      <c r="B28287" s="102"/>
    </row>
    <row r="28288" spans="1:2">
      <c r="A28288" s="102"/>
      <c r="B28288" s="102"/>
    </row>
    <row r="28289" spans="1:2">
      <c r="A28289" s="102"/>
      <c r="B28289" s="102"/>
    </row>
    <row r="28290" spans="1:2">
      <c r="A28290" s="102"/>
      <c r="B28290" s="102"/>
    </row>
    <row r="28291" spans="1:2">
      <c r="A28291" s="102"/>
      <c r="B28291" s="102"/>
    </row>
    <row r="28292" spans="1:2">
      <c r="A28292" s="102"/>
      <c r="B28292" s="102"/>
    </row>
    <row r="28293" spans="1:2">
      <c r="A28293" s="102"/>
      <c r="B28293" s="102"/>
    </row>
    <row r="28294" spans="1:2">
      <c r="A28294" s="102"/>
      <c r="B28294" s="102"/>
    </row>
    <row r="28295" spans="1:2">
      <c r="A28295" s="102"/>
      <c r="B28295" s="102"/>
    </row>
    <row r="28296" spans="1:2">
      <c r="A28296" s="102"/>
      <c r="B28296" s="102"/>
    </row>
    <row r="28297" spans="1:2">
      <c r="A28297" s="102"/>
      <c r="B28297" s="102"/>
    </row>
    <row r="28298" spans="1:2">
      <c r="A28298" s="102"/>
      <c r="B28298" s="102"/>
    </row>
    <row r="28299" spans="1:2">
      <c r="A28299" s="102"/>
      <c r="B28299" s="102"/>
    </row>
    <row r="28300" spans="1:2">
      <c r="A28300" s="102"/>
      <c r="B28300" s="102"/>
    </row>
    <row r="28301" spans="1:2">
      <c r="A28301" s="102"/>
      <c r="B28301" s="102"/>
    </row>
    <row r="28302" spans="1:2">
      <c r="A28302" s="102"/>
      <c r="B28302" s="102"/>
    </row>
    <row r="28303" spans="1:2">
      <c r="A28303" s="102"/>
      <c r="B28303" s="102"/>
    </row>
    <row r="28304" spans="1:2">
      <c r="A28304" s="102"/>
      <c r="B28304" s="102"/>
    </row>
    <row r="28305" spans="1:2">
      <c r="A28305" s="102"/>
      <c r="B28305" s="102"/>
    </row>
    <row r="28306" spans="1:2">
      <c r="A28306" s="102"/>
      <c r="B28306" s="102"/>
    </row>
    <row r="28307" spans="1:2">
      <c r="A28307" s="102"/>
      <c r="B28307" s="102"/>
    </row>
    <row r="28308" spans="1:2">
      <c r="A28308" s="102"/>
      <c r="B28308" s="102"/>
    </row>
    <row r="28309" spans="1:2">
      <c r="A28309" s="102"/>
      <c r="B28309" s="102"/>
    </row>
    <row r="28310" spans="1:2">
      <c r="A28310" s="102"/>
      <c r="B28310" s="102"/>
    </row>
    <row r="28311" spans="1:2">
      <c r="A28311" s="102"/>
      <c r="B28311" s="102"/>
    </row>
    <row r="28312" spans="1:2">
      <c r="A28312" s="102"/>
      <c r="B28312" s="102"/>
    </row>
    <row r="28313" spans="1:2">
      <c r="A28313" s="102"/>
      <c r="B28313" s="102"/>
    </row>
    <row r="28314" spans="1:2">
      <c r="A28314" s="102"/>
      <c r="B28314" s="102"/>
    </row>
    <row r="28315" spans="1:2">
      <c r="A28315" s="102"/>
      <c r="B28315" s="102"/>
    </row>
    <row r="28316" spans="1:2">
      <c r="A28316" s="102"/>
      <c r="B28316" s="102"/>
    </row>
    <row r="28317" spans="1:2">
      <c r="A28317" s="102"/>
      <c r="B28317" s="102"/>
    </row>
    <row r="28318" spans="1:2">
      <c r="A28318" s="102"/>
      <c r="B28318" s="102"/>
    </row>
    <row r="28319" spans="1:2">
      <c r="A28319" s="102"/>
      <c r="B28319" s="102"/>
    </row>
    <row r="28320" spans="1:2">
      <c r="A28320" s="102"/>
      <c r="B28320" s="102"/>
    </row>
    <row r="28321" spans="1:2">
      <c r="A28321" s="102"/>
      <c r="B28321" s="102"/>
    </row>
    <row r="28322" spans="1:2">
      <c r="A28322" s="102"/>
      <c r="B28322" s="102"/>
    </row>
    <row r="28323" spans="1:2">
      <c r="A28323" s="102"/>
      <c r="B28323" s="102"/>
    </row>
    <row r="28324" spans="1:2">
      <c r="A28324" s="102"/>
      <c r="B28324" s="102"/>
    </row>
    <row r="28325" spans="1:2">
      <c r="A28325" s="102"/>
      <c r="B28325" s="102"/>
    </row>
    <row r="28326" spans="1:2">
      <c r="A28326" s="102"/>
      <c r="B28326" s="102"/>
    </row>
    <row r="28327" spans="1:2">
      <c r="A28327" s="102"/>
      <c r="B28327" s="102"/>
    </row>
    <row r="28328" spans="1:2">
      <c r="A28328" s="102"/>
      <c r="B28328" s="102"/>
    </row>
    <row r="28329" spans="1:2">
      <c r="A28329" s="102"/>
      <c r="B28329" s="102"/>
    </row>
    <row r="28330" spans="1:2">
      <c r="A28330" s="102"/>
      <c r="B28330" s="102"/>
    </row>
    <row r="28331" spans="1:2">
      <c r="A28331" s="102"/>
      <c r="B28331" s="102"/>
    </row>
    <row r="28332" spans="1:2">
      <c r="A28332" s="102"/>
      <c r="B28332" s="102"/>
    </row>
    <row r="28333" spans="1:2">
      <c r="A28333" s="102"/>
      <c r="B28333" s="102"/>
    </row>
    <row r="28334" spans="1:2">
      <c r="A28334" s="102"/>
      <c r="B28334" s="102"/>
    </row>
    <row r="28335" spans="1:2">
      <c r="A28335" s="102"/>
      <c r="B28335" s="102"/>
    </row>
    <row r="28336" spans="1:2">
      <c r="A28336" s="102"/>
      <c r="B28336" s="102"/>
    </row>
    <row r="28337" spans="1:2">
      <c r="A28337" s="102"/>
      <c r="B28337" s="102"/>
    </row>
    <row r="28338" spans="1:2">
      <c r="A28338" s="102"/>
      <c r="B28338" s="102"/>
    </row>
    <row r="28339" spans="1:2">
      <c r="A28339" s="102"/>
      <c r="B28339" s="102"/>
    </row>
    <row r="28340" spans="1:2">
      <c r="A28340" s="102"/>
      <c r="B28340" s="102"/>
    </row>
    <row r="28341" spans="1:2">
      <c r="A28341" s="102"/>
      <c r="B28341" s="102"/>
    </row>
    <row r="28342" spans="1:2">
      <c r="A28342" s="102"/>
      <c r="B28342" s="102"/>
    </row>
    <row r="28343" spans="1:2">
      <c r="A28343" s="102"/>
      <c r="B28343" s="102"/>
    </row>
    <row r="28344" spans="1:2">
      <c r="A28344" s="102"/>
      <c r="B28344" s="102"/>
    </row>
    <row r="28345" spans="1:2">
      <c r="A28345" s="102"/>
      <c r="B28345" s="102"/>
    </row>
    <row r="28346" spans="1:2">
      <c r="A28346" s="102"/>
      <c r="B28346" s="102"/>
    </row>
    <row r="28347" spans="1:2">
      <c r="A28347" s="102"/>
      <c r="B28347" s="102"/>
    </row>
    <row r="28348" spans="1:2">
      <c r="A28348" s="102"/>
      <c r="B28348" s="102"/>
    </row>
    <row r="28349" spans="1:2">
      <c r="A28349" s="102"/>
      <c r="B28349" s="102"/>
    </row>
    <row r="28350" spans="1:2">
      <c r="A28350" s="102"/>
      <c r="B28350" s="102"/>
    </row>
    <row r="28351" spans="1:2">
      <c r="A28351" s="102"/>
      <c r="B28351" s="102"/>
    </row>
    <row r="28352" spans="1:2">
      <c r="A28352" s="102"/>
      <c r="B28352" s="102"/>
    </row>
    <row r="28353" spans="1:2">
      <c r="A28353" s="102"/>
      <c r="B28353" s="102"/>
    </row>
    <row r="28354" spans="1:2">
      <c r="A28354" s="102"/>
      <c r="B28354" s="102"/>
    </row>
    <row r="28355" spans="1:2">
      <c r="A28355" s="102"/>
      <c r="B28355" s="102"/>
    </row>
    <row r="28356" spans="1:2">
      <c r="A28356" s="102"/>
      <c r="B28356" s="102"/>
    </row>
    <row r="28357" spans="1:2">
      <c r="A28357" s="102"/>
      <c r="B28357" s="102"/>
    </row>
    <row r="28358" spans="1:2">
      <c r="A28358" s="102"/>
      <c r="B28358" s="102"/>
    </row>
    <row r="28359" spans="1:2">
      <c r="A28359" s="102"/>
      <c r="B28359" s="102"/>
    </row>
    <row r="28360" spans="1:2">
      <c r="A28360" s="102"/>
      <c r="B28360" s="102"/>
    </row>
    <row r="28361" spans="1:2">
      <c r="A28361" s="102"/>
      <c r="B28361" s="102"/>
    </row>
    <row r="28362" spans="1:2">
      <c r="A28362" s="102"/>
      <c r="B28362" s="102"/>
    </row>
    <row r="28363" spans="1:2">
      <c r="A28363" s="102"/>
      <c r="B28363" s="102"/>
    </row>
    <row r="28364" spans="1:2">
      <c r="A28364" s="102"/>
      <c r="B28364" s="102"/>
    </row>
    <row r="28365" spans="1:2">
      <c r="A28365" s="102"/>
      <c r="B28365" s="102"/>
    </row>
    <row r="28366" spans="1:2">
      <c r="A28366" s="102"/>
      <c r="B28366" s="102"/>
    </row>
    <row r="28367" spans="1:2">
      <c r="A28367" s="102"/>
      <c r="B28367" s="102"/>
    </row>
    <row r="28368" spans="1:2">
      <c r="A28368" s="102"/>
      <c r="B28368" s="102"/>
    </row>
    <row r="28369" spans="1:2">
      <c r="A28369" s="102"/>
      <c r="B28369" s="102"/>
    </row>
    <row r="28370" spans="1:2">
      <c r="A28370" s="102"/>
      <c r="B28370" s="102"/>
    </row>
    <row r="28371" spans="1:2">
      <c r="A28371" s="102"/>
      <c r="B28371" s="102"/>
    </row>
    <row r="28372" spans="1:2">
      <c r="A28372" s="102"/>
      <c r="B28372" s="102"/>
    </row>
    <row r="28373" spans="1:2">
      <c r="A28373" s="102"/>
      <c r="B28373" s="102"/>
    </row>
    <row r="28374" spans="1:2">
      <c r="A28374" s="102"/>
      <c r="B28374" s="102"/>
    </row>
    <row r="28375" spans="1:2">
      <c r="A28375" s="102"/>
      <c r="B28375" s="102"/>
    </row>
    <row r="28376" spans="1:2">
      <c r="A28376" s="102"/>
      <c r="B28376" s="102"/>
    </row>
    <row r="28377" spans="1:2">
      <c r="A28377" s="102"/>
      <c r="B28377" s="102"/>
    </row>
    <row r="28378" spans="1:2">
      <c r="A28378" s="102"/>
      <c r="B28378" s="102"/>
    </row>
    <row r="28379" spans="1:2">
      <c r="A28379" s="102"/>
      <c r="B28379" s="102"/>
    </row>
    <row r="28380" spans="1:2">
      <c r="A28380" s="102"/>
      <c r="B28380" s="102"/>
    </row>
    <row r="28381" spans="1:2">
      <c r="A28381" s="102"/>
      <c r="B28381" s="102"/>
    </row>
    <row r="28382" spans="1:2">
      <c r="A28382" s="102"/>
      <c r="B28382" s="102"/>
    </row>
    <row r="28383" spans="1:2">
      <c r="A28383" s="102"/>
      <c r="B28383" s="102"/>
    </row>
    <row r="28384" spans="1:2">
      <c r="A28384" s="102"/>
      <c r="B28384" s="102"/>
    </row>
    <row r="28385" spans="1:2">
      <c r="A28385" s="102"/>
      <c r="B28385" s="102"/>
    </row>
    <row r="28386" spans="1:2">
      <c r="A28386" s="102"/>
      <c r="B28386" s="102"/>
    </row>
    <row r="28387" spans="1:2">
      <c r="A28387" s="102"/>
      <c r="B28387" s="102"/>
    </row>
    <row r="28388" spans="1:2">
      <c r="A28388" s="102"/>
      <c r="B28388" s="102"/>
    </row>
    <row r="28389" spans="1:2">
      <c r="A28389" s="102"/>
      <c r="B28389" s="102"/>
    </row>
    <row r="28390" spans="1:2">
      <c r="A28390" s="102"/>
      <c r="B28390" s="102"/>
    </row>
    <row r="28391" spans="1:2">
      <c r="A28391" s="102"/>
      <c r="B28391" s="102"/>
    </row>
    <row r="28392" spans="1:2">
      <c r="A28392" s="102"/>
      <c r="B28392" s="102"/>
    </row>
    <row r="28393" spans="1:2">
      <c r="A28393" s="102"/>
      <c r="B28393" s="102"/>
    </row>
    <row r="28394" spans="1:2">
      <c r="A28394" s="102"/>
      <c r="B28394" s="102"/>
    </row>
    <row r="28395" spans="1:2">
      <c r="A28395" s="102"/>
      <c r="B28395" s="102"/>
    </row>
    <row r="28396" spans="1:2">
      <c r="A28396" s="102"/>
      <c r="B28396" s="102"/>
    </row>
    <row r="28397" spans="1:2">
      <c r="A28397" s="102"/>
      <c r="B28397" s="102"/>
    </row>
    <row r="28398" spans="1:2">
      <c r="A28398" s="102"/>
      <c r="B28398" s="102"/>
    </row>
    <row r="28399" spans="1:2">
      <c r="A28399" s="102"/>
      <c r="B28399" s="102"/>
    </row>
    <row r="28400" spans="1:2">
      <c r="A28400" s="102"/>
      <c r="B28400" s="102"/>
    </row>
    <row r="28401" spans="1:2">
      <c r="A28401" s="102"/>
      <c r="B28401" s="102"/>
    </row>
    <row r="28402" spans="1:2">
      <c r="A28402" s="102"/>
      <c r="B28402" s="102"/>
    </row>
    <row r="28403" spans="1:2">
      <c r="A28403" s="102"/>
      <c r="B28403" s="102"/>
    </row>
    <row r="28404" spans="1:2">
      <c r="A28404" s="102"/>
      <c r="B28404" s="102"/>
    </row>
    <row r="28405" spans="1:2">
      <c r="A28405" s="102"/>
      <c r="B28405" s="102"/>
    </row>
    <row r="28406" spans="1:2">
      <c r="A28406" s="102"/>
      <c r="B28406" s="102"/>
    </row>
    <row r="28407" spans="1:2">
      <c r="A28407" s="102"/>
      <c r="B28407" s="102"/>
    </row>
    <row r="28408" spans="1:2">
      <c r="A28408" s="102"/>
      <c r="B28408" s="102"/>
    </row>
    <row r="28409" spans="1:2">
      <c r="A28409" s="102"/>
      <c r="B28409" s="102"/>
    </row>
    <row r="28410" spans="1:2">
      <c r="A28410" s="102"/>
      <c r="B28410" s="102"/>
    </row>
    <row r="28411" spans="1:2">
      <c r="A28411" s="102"/>
      <c r="B28411" s="102"/>
    </row>
    <row r="28412" spans="1:2">
      <c r="A28412" s="102"/>
      <c r="B28412" s="102"/>
    </row>
    <row r="28413" spans="1:2">
      <c r="A28413" s="102"/>
      <c r="B28413" s="102"/>
    </row>
    <row r="28414" spans="1:2">
      <c r="A28414" s="102"/>
      <c r="B28414" s="102"/>
    </row>
    <row r="28415" spans="1:2">
      <c r="A28415" s="102"/>
      <c r="B28415" s="102"/>
    </row>
    <row r="28416" spans="1:2">
      <c r="A28416" s="102"/>
      <c r="B28416" s="102"/>
    </row>
    <row r="28417" spans="1:2">
      <c r="A28417" s="102"/>
      <c r="B28417" s="102"/>
    </row>
    <row r="28418" spans="1:2">
      <c r="A28418" s="102"/>
      <c r="B28418" s="102"/>
    </row>
    <row r="28419" spans="1:2">
      <c r="A28419" s="102"/>
      <c r="B28419" s="102"/>
    </row>
    <row r="28420" spans="1:2">
      <c r="A28420" s="102"/>
      <c r="B28420" s="102"/>
    </row>
    <row r="28421" spans="1:2">
      <c r="A28421" s="102"/>
      <c r="B28421" s="102"/>
    </row>
    <row r="28422" spans="1:2">
      <c r="A28422" s="102"/>
      <c r="B28422" s="102"/>
    </row>
    <row r="28423" spans="1:2">
      <c r="A28423" s="102"/>
      <c r="B28423" s="102"/>
    </row>
    <row r="28424" spans="1:2">
      <c r="A28424" s="102"/>
      <c r="B28424" s="102"/>
    </row>
    <row r="28425" spans="1:2">
      <c r="A28425" s="102"/>
      <c r="B28425" s="102"/>
    </row>
    <row r="28426" spans="1:2">
      <c r="A28426" s="102"/>
      <c r="B28426" s="102"/>
    </row>
    <row r="28427" spans="1:2">
      <c r="A28427" s="102"/>
      <c r="B28427" s="102"/>
    </row>
    <row r="28428" spans="1:2">
      <c r="A28428" s="102"/>
      <c r="B28428" s="102"/>
    </row>
    <row r="28429" spans="1:2">
      <c r="A28429" s="102"/>
      <c r="B28429" s="102"/>
    </row>
    <row r="28430" spans="1:2">
      <c r="A28430" s="102"/>
      <c r="B28430" s="102"/>
    </row>
    <row r="28431" spans="1:2">
      <c r="A28431" s="102"/>
      <c r="B28431" s="102"/>
    </row>
    <row r="28432" spans="1:2">
      <c r="A28432" s="102"/>
      <c r="B28432" s="102"/>
    </row>
    <row r="28433" spans="1:2">
      <c r="A28433" s="102"/>
      <c r="B28433" s="102"/>
    </row>
    <row r="28434" spans="1:2">
      <c r="A28434" s="102"/>
      <c r="B28434" s="102"/>
    </row>
    <row r="28435" spans="1:2">
      <c r="A28435" s="102"/>
      <c r="B28435" s="102"/>
    </row>
    <row r="28436" spans="1:2">
      <c r="A28436" s="102"/>
      <c r="B28436" s="102"/>
    </row>
    <row r="28437" spans="1:2">
      <c r="A28437" s="102"/>
      <c r="B28437" s="102"/>
    </row>
    <row r="28438" spans="1:2">
      <c r="A28438" s="102"/>
      <c r="B28438" s="102"/>
    </row>
    <row r="28439" spans="1:2">
      <c r="A28439" s="102"/>
      <c r="B28439" s="102"/>
    </row>
    <row r="28440" spans="1:2">
      <c r="A28440" s="102"/>
      <c r="B28440" s="102"/>
    </row>
    <row r="28441" spans="1:2">
      <c r="A28441" s="102"/>
      <c r="B28441" s="102"/>
    </row>
    <row r="28442" spans="1:2">
      <c r="A28442" s="102"/>
      <c r="B28442" s="102"/>
    </row>
    <row r="28443" spans="1:2">
      <c r="A28443" s="102"/>
      <c r="B28443" s="102"/>
    </row>
    <row r="28444" spans="1:2">
      <c r="A28444" s="102"/>
      <c r="B28444" s="102"/>
    </row>
    <row r="28445" spans="1:2">
      <c r="A28445" s="102"/>
      <c r="B28445" s="102"/>
    </row>
    <row r="28446" spans="1:2">
      <c r="A28446" s="102"/>
      <c r="B28446" s="102"/>
    </row>
    <row r="28447" spans="1:2">
      <c r="A28447" s="102"/>
      <c r="B28447" s="102"/>
    </row>
    <row r="28448" spans="1:2">
      <c r="A28448" s="102"/>
      <c r="B28448" s="102"/>
    </row>
    <row r="28449" spans="1:2">
      <c r="A28449" s="102"/>
      <c r="B28449" s="102"/>
    </row>
    <row r="28450" spans="1:2">
      <c r="A28450" s="102"/>
      <c r="B28450" s="102"/>
    </row>
    <row r="28451" spans="1:2">
      <c r="A28451" s="102"/>
      <c r="B28451" s="102"/>
    </row>
    <row r="28452" spans="1:2">
      <c r="A28452" s="102"/>
      <c r="B28452" s="102"/>
    </row>
    <row r="28453" spans="1:2">
      <c r="A28453" s="102"/>
      <c r="B28453" s="102"/>
    </row>
    <row r="28454" spans="1:2">
      <c r="A28454" s="102"/>
      <c r="B28454" s="102"/>
    </row>
    <row r="28455" spans="1:2">
      <c r="A28455" s="102"/>
      <c r="B28455" s="102"/>
    </row>
    <row r="28456" spans="1:2">
      <c r="A28456" s="102"/>
      <c r="B28456" s="102"/>
    </row>
    <row r="28457" spans="1:2">
      <c r="A28457" s="102"/>
      <c r="B28457" s="102"/>
    </row>
    <row r="28458" spans="1:2">
      <c r="A28458" s="102"/>
      <c r="B28458" s="102"/>
    </row>
    <row r="28459" spans="1:2">
      <c r="A28459" s="102"/>
      <c r="B28459" s="102"/>
    </row>
    <row r="28460" spans="1:2">
      <c r="A28460" s="102"/>
      <c r="B28460" s="102"/>
    </row>
    <row r="28461" spans="1:2">
      <c r="A28461" s="102"/>
      <c r="B28461" s="102"/>
    </row>
    <row r="28462" spans="1:2">
      <c r="A28462" s="102"/>
      <c r="B28462" s="102"/>
    </row>
    <row r="28463" spans="1:2">
      <c r="A28463" s="102"/>
      <c r="B28463" s="102"/>
    </row>
    <row r="28464" spans="1:2">
      <c r="A28464" s="102"/>
      <c r="B28464" s="102"/>
    </row>
    <row r="28465" spans="1:2">
      <c r="A28465" s="102"/>
      <c r="B28465" s="102"/>
    </row>
    <row r="28466" spans="1:2">
      <c r="A28466" s="102"/>
      <c r="B28466" s="102"/>
    </row>
    <row r="28467" spans="1:2">
      <c r="A28467" s="102"/>
      <c r="B28467" s="102"/>
    </row>
    <row r="28468" spans="1:2">
      <c r="A28468" s="102"/>
      <c r="B28468" s="102"/>
    </row>
    <row r="28469" spans="1:2">
      <c r="A28469" s="102"/>
      <c r="B28469" s="102"/>
    </row>
    <row r="28470" spans="1:2">
      <c r="A28470" s="102"/>
      <c r="B28470" s="102"/>
    </row>
    <row r="28471" spans="1:2">
      <c r="A28471" s="102"/>
      <c r="B28471" s="102"/>
    </row>
    <row r="28472" spans="1:2">
      <c r="A28472" s="102"/>
      <c r="B28472" s="102"/>
    </row>
    <row r="28473" spans="1:2">
      <c r="A28473" s="102"/>
      <c r="B28473" s="102"/>
    </row>
    <row r="28474" spans="1:2">
      <c r="A28474" s="102"/>
      <c r="B28474" s="102"/>
    </row>
    <row r="28475" spans="1:2">
      <c r="A28475" s="102"/>
      <c r="B28475" s="102"/>
    </row>
    <row r="28476" spans="1:2">
      <c r="A28476" s="102"/>
      <c r="B28476" s="102"/>
    </row>
    <row r="28477" spans="1:2">
      <c r="A28477" s="102"/>
      <c r="B28477" s="102"/>
    </row>
    <row r="28478" spans="1:2">
      <c r="A28478" s="102"/>
      <c r="B28478" s="102"/>
    </row>
    <row r="28479" spans="1:2">
      <c r="A28479" s="102"/>
      <c r="B28479" s="102"/>
    </row>
    <row r="28480" spans="1:2">
      <c r="A28480" s="102"/>
      <c r="B28480" s="102"/>
    </row>
    <row r="28481" spans="1:2">
      <c r="A28481" s="102"/>
      <c r="B28481" s="102"/>
    </row>
    <row r="28482" spans="1:2">
      <c r="A28482" s="102"/>
      <c r="B28482" s="102"/>
    </row>
    <row r="28483" spans="1:2">
      <c r="A28483" s="102"/>
      <c r="B28483" s="102"/>
    </row>
    <row r="28484" spans="1:2">
      <c r="A28484" s="102"/>
      <c r="B28484" s="102"/>
    </row>
    <row r="28485" spans="1:2">
      <c r="A28485" s="102"/>
      <c r="B28485" s="102"/>
    </row>
    <row r="28486" spans="1:2">
      <c r="A28486" s="102"/>
      <c r="B28486" s="102"/>
    </row>
    <row r="28487" spans="1:2">
      <c r="A28487" s="102"/>
      <c r="B28487" s="102"/>
    </row>
    <row r="28488" spans="1:2">
      <c r="A28488" s="102"/>
      <c r="B28488" s="102"/>
    </row>
    <row r="28489" spans="1:2">
      <c r="A28489" s="102"/>
      <c r="B28489" s="102"/>
    </row>
    <row r="28490" spans="1:2">
      <c r="A28490" s="102"/>
      <c r="B28490" s="102"/>
    </row>
    <row r="28491" spans="1:2">
      <c r="A28491" s="102"/>
      <c r="B28491" s="102"/>
    </row>
    <row r="28492" spans="1:2">
      <c r="A28492" s="102"/>
      <c r="B28492" s="102"/>
    </row>
    <row r="28493" spans="1:2">
      <c r="A28493" s="102"/>
      <c r="B28493" s="102"/>
    </row>
    <row r="28494" spans="1:2">
      <c r="A28494" s="102"/>
      <c r="B28494" s="102"/>
    </row>
    <row r="28495" spans="1:2">
      <c r="A28495" s="102"/>
      <c r="B28495" s="102"/>
    </row>
    <row r="28496" spans="1:2">
      <c r="A28496" s="102"/>
      <c r="B28496" s="102"/>
    </row>
    <row r="28497" spans="1:2">
      <c r="A28497" s="102"/>
      <c r="B28497" s="102"/>
    </row>
    <row r="28498" spans="1:2">
      <c r="A28498" s="102"/>
      <c r="B28498" s="102"/>
    </row>
    <row r="28499" spans="1:2">
      <c r="A28499" s="102"/>
      <c r="B28499" s="102"/>
    </row>
    <row r="28500" spans="1:2">
      <c r="A28500" s="102"/>
      <c r="B28500" s="102"/>
    </row>
    <row r="28501" spans="1:2">
      <c r="A28501" s="102"/>
      <c r="B28501" s="102"/>
    </row>
    <row r="28502" spans="1:2">
      <c r="A28502" s="102"/>
      <c r="B28502" s="102"/>
    </row>
    <row r="28503" spans="1:2">
      <c r="A28503" s="102"/>
      <c r="B28503" s="102"/>
    </row>
    <row r="28504" spans="1:2">
      <c r="A28504" s="102"/>
      <c r="B28504" s="102"/>
    </row>
    <row r="28505" spans="1:2">
      <c r="A28505" s="102"/>
      <c r="B28505" s="102"/>
    </row>
    <row r="28506" spans="1:2">
      <c r="A28506" s="102"/>
      <c r="B28506" s="102"/>
    </row>
    <row r="28507" spans="1:2">
      <c r="A28507" s="102"/>
      <c r="B28507" s="102"/>
    </row>
    <row r="28508" spans="1:2">
      <c r="A28508" s="102"/>
      <c r="B28508" s="102"/>
    </row>
    <row r="28509" spans="1:2">
      <c r="A28509" s="102"/>
      <c r="B28509" s="102"/>
    </row>
    <row r="28510" spans="1:2">
      <c r="A28510" s="102"/>
      <c r="B28510" s="102"/>
    </row>
    <row r="28511" spans="1:2">
      <c r="A28511" s="102"/>
      <c r="B28511" s="102"/>
    </row>
    <row r="28512" spans="1:2">
      <c r="A28512" s="102"/>
      <c r="B28512" s="102"/>
    </row>
    <row r="28513" spans="1:2">
      <c r="A28513" s="102"/>
      <c r="B28513" s="102"/>
    </row>
    <row r="28514" spans="1:2">
      <c r="A28514" s="102"/>
      <c r="B28514" s="102"/>
    </row>
    <row r="28515" spans="1:2">
      <c r="A28515" s="102"/>
      <c r="B28515" s="102"/>
    </row>
    <row r="28516" spans="1:2">
      <c r="A28516" s="102"/>
      <c r="B28516" s="102"/>
    </row>
    <row r="28517" spans="1:2">
      <c r="A28517" s="102"/>
      <c r="B28517" s="102"/>
    </row>
    <row r="28518" spans="1:2">
      <c r="A28518" s="102"/>
      <c r="B28518" s="102"/>
    </row>
    <row r="28519" spans="1:2">
      <c r="A28519" s="102"/>
      <c r="B28519" s="102"/>
    </row>
    <row r="28520" spans="1:2">
      <c r="A28520" s="102"/>
      <c r="B28520" s="102"/>
    </row>
    <row r="28521" spans="1:2">
      <c r="A28521" s="102"/>
      <c r="B28521" s="102"/>
    </row>
    <row r="28522" spans="1:2">
      <c r="A28522" s="102"/>
      <c r="B28522" s="102"/>
    </row>
    <row r="28523" spans="1:2">
      <c r="A28523" s="102"/>
      <c r="B28523" s="102"/>
    </row>
    <row r="28524" spans="1:2">
      <c r="A28524" s="102"/>
      <c r="B28524" s="102"/>
    </row>
    <row r="28525" spans="1:2">
      <c r="A28525" s="102"/>
      <c r="B28525" s="102"/>
    </row>
    <row r="28526" spans="1:2">
      <c r="A28526" s="102"/>
      <c r="B28526" s="102"/>
    </row>
    <row r="28527" spans="1:2">
      <c r="A28527" s="102"/>
      <c r="B28527" s="102"/>
    </row>
    <row r="28528" spans="1:2">
      <c r="A28528" s="102"/>
      <c r="B28528" s="102"/>
    </row>
    <row r="28529" spans="1:2">
      <c r="A28529" s="102"/>
      <c r="B28529" s="102"/>
    </row>
    <row r="28530" spans="1:2">
      <c r="A28530" s="102"/>
      <c r="B28530" s="102"/>
    </row>
    <row r="28531" spans="1:2">
      <c r="A28531" s="102"/>
      <c r="B28531" s="102"/>
    </row>
    <row r="28532" spans="1:2">
      <c r="A28532" s="102"/>
      <c r="B28532" s="102"/>
    </row>
    <row r="28533" spans="1:2">
      <c r="A28533" s="102"/>
      <c r="B28533" s="102"/>
    </row>
    <row r="28534" spans="1:2">
      <c r="A28534" s="102"/>
      <c r="B28534" s="102"/>
    </row>
    <row r="28535" spans="1:2">
      <c r="A28535" s="102"/>
      <c r="B28535" s="102"/>
    </row>
    <row r="28536" spans="1:2">
      <c r="A28536" s="102"/>
      <c r="B28536" s="102"/>
    </row>
    <row r="28537" spans="1:2">
      <c r="A28537" s="102"/>
      <c r="B28537" s="102"/>
    </row>
    <row r="28538" spans="1:2">
      <c r="A28538" s="102"/>
      <c r="B28538" s="102"/>
    </row>
    <row r="28539" spans="1:2">
      <c r="A28539" s="102"/>
      <c r="B28539" s="102"/>
    </row>
    <row r="28540" spans="1:2">
      <c r="A28540" s="102"/>
      <c r="B28540" s="102"/>
    </row>
    <row r="28541" spans="1:2">
      <c r="A28541" s="102"/>
      <c r="B28541" s="102"/>
    </row>
    <row r="28542" spans="1:2">
      <c r="A28542" s="102"/>
      <c r="B28542" s="102"/>
    </row>
    <row r="28543" spans="1:2">
      <c r="A28543" s="102"/>
      <c r="B28543" s="102"/>
    </row>
    <row r="28544" spans="1:2">
      <c r="A28544" s="102"/>
      <c r="B28544" s="102"/>
    </row>
    <row r="28545" spans="1:2">
      <c r="A28545" s="102"/>
      <c r="B28545" s="102"/>
    </row>
    <row r="28546" spans="1:2">
      <c r="A28546" s="102"/>
      <c r="B28546" s="102"/>
    </row>
    <row r="28547" spans="1:2">
      <c r="A28547" s="102"/>
      <c r="B28547" s="102"/>
    </row>
    <row r="28548" spans="1:2">
      <c r="A28548" s="102"/>
      <c r="B28548" s="102"/>
    </row>
    <row r="28549" spans="1:2">
      <c r="A28549" s="102"/>
      <c r="B28549" s="102"/>
    </row>
    <row r="28550" spans="1:2">
      <c r="A28550" s="102"/>
      <c r="B28550" s="102"/>
    </row>
    <row r="28551" spans="1:2">
      <c r="A28551" s="102"/>
      <c r="B28551" s="102"/>
    </row>
    <row r="28552" spans="1:2">
      <c r="A28552" s="102"/>
      <c r="B28552" s="102"/>
    </row>
    <row r="28553" spans="1:2">
      <c r="A28553" s="102"/>
      <c r="B28553" s="102"/>
    </row>
    <row r="28554" spans="1:2">
      <c r="A28554" s="102"/>
      <c r="B28554" s="102"/>
    </row>
    <row r="28555" spans="1:2">
      <c r="A28555" s="102"/>
      <c r="B28555" s="102"/>
    </row>
    <row r="28556" spans="1:2">
      <c r="A28556" s="102"/>
      <c r="B28556" s="102"/>
    </row>
    <row r="28557" spans="1:2">
      <c r="A28557" s="102"/>
      <c r="B28557" s="102"/>
    </row>
    <row r="28558" spans="1:2">
      <c r="A28558" s="102"/>
      <c r="B28558" s="102"/>
    </row>
    <row r="28559" spans="1:2">
      <c r="A28559" s="102"/>
      <c r="B28559" s="102"/>
    </row>
    <row r="28560" spans="1:2">
      <c r="A28560" s="102"/>
      <c r="B28560" s="102"/>
    </row>
    <row r="28561" spans="1:2">
      <c r="A28561" s="102"/>
      <c r="B28561" s="102"/>
    </row>
    <row r="28562" spans="1:2">
      <c r="A28562" s="102"/>
      <c r="B28562" s="102"/>
    </row>
    <row r="28563" spans="1:2">
      <c r="A28563" s="102"/>
      <c r="B28563" s="102"/>
    </row>
    <row r="28564" spans="1:2">
      <c r="A28564" s="102"/>
      <c r="B28564" s="102"/>
    </row>
    <row r="28565" spans="1:2">
      <c r="A28565" s="102"/>
      <c r="B28565" s="102"/>
    </row>
    <row r="28566" spans="1:2">
      <c r="A28566" s="102"/>
      <c r="B28566" s="102"/>
    </row>
    <row r="28567" spans="1:2">
      <c r="A28567" s="102"/>
      <c r="B28567" s="102"/>
    </row>
    <row r="28568" spans="1:2">
      <c r="A28568" s="102"/>
      <c r="B28568" s="102"/>
    </row>
    <row r="28569" spans="1:2">
      <c r="A28569" s="102"/>
      <c r="B28569" s="102"/>
    </row>
    <row r="28570" spans="1:2">
      <c r="A28570" s="102"/>
      <c r="B28570" s="102"/>
    </row>
    <row r="28571" spans="1:2">
      <c r="A28571" s="102"/>
      <c r="B28571" s="102"/>
    </row>
    <row r="28572" spans="1:2">
      <c r="A28572" s="102"/>
      <c r="B28572" s="102"/>
    </row>
    <row r="28573" spans="1:2">
      <c r="A28573" s="102"/>
      <c r="B28573" s="102"/>
    </row>
    <row r="28574" spans="1:2">
      <c r="A28574" s="102"/>
      <c r="B28574" s="102"/>
    </row>
    <row r="28575" spans="1:2">
      <c r="A28575" s="102"/>
      <c r="B28575" s="102"/>
    </row>
    <row r="28576" spans="1:2">
      <c r="A28576" s="102"/>
      <c r="B28576" s="102"/>
    </row>
    <row r="28577" spans="1:2">
      <c r="A28577" s="102"/>
      <c r="B28577" s="102"/>
    </row>
    <row r="28578" spans="1:2">
      <c r="A28578" s="102"/>
      <c r="B28578" s="102"/>
    </row>
    <row r="28579" spans="1:2">
      <c r="A28579" s="102"/>
      <c r="B28579" s="102"/>
    </row>
    <row r="28580" spans="1:2">
      <c r="A28580" s="102"/>
      <c r="B28580" s="102"/>
    </row>
    <row r="28581" spans="1:2">
      <c r="A28581" s="102"/>
      <c r="B28581" s="102"/>
    </row>
    <row r="28582" spans="1:2">
      <c r="A28582" s="102"/>
      <c r="B28582" s="102"/>
    </row>
    <row r="28583" spans="1:2">
      <c r="A28583" s="102"/>
      <c r="B28583" s="102"/>
    </row>
    <row r="28584" spans="1:2">
      <c r="A28584" s="102"/>
      <c r="B28584" s="102"/>
    </row>
    <row r="28585" spans="1:2">
      <c r="A28585" s="102"/>
      <c r="B28585" s="102"/>
    </row>
    <row r="28586" spans="1:2">
      <c r="A28586" s="102"/>
      <c r="B28586" s="102"/>
    </row>
    <row r="28587" spans="1:2">
      <c r="A28587" s="102"/>
      <c r="B28587" s="102"/>
    </row>
    <row r="28588" spans="1:2">
      <c r="A28588" s="102"/>
      <c r="B28588" s="102"/>
    </row>
    <row r="28589" spans="1:2">
      <c r="A28589" s="102"/>
      <c r="B28589" s="102"/>
    </row>
    <row r="28590" spans="1:2">
      <c r="A28590" s="102"/>
      <c r="B28590" s="102"/>
    </row>
    <row r="28591" spans="1:2">
      <c r="A28591" s="102"/>
      <c r="B28591" s="102"/>
    </row>
    <row r="28592" spans="1:2">
      <c r="A28592" s="102"/>
      <c r="B28592" s="102"/>
    </row>
    <row r="28593" spans="1:2">
      <c r="A28593" s="102"/>
      <c r="B28593" s="102"/>
    </row>
    <row r="28594" spans="1:2">
      <c r="A28594" s="102"/>
      <c r="B28594" s="102"/>
    </row>
    <row r="28595" spans="1:2">
      <c r="A28595" s="102"/>
      <c r="B28595" s="102"/>
    </row>
    <row r="28596" spans="1:2">
      <c r="A28596" s="102"/>
      <c r="B28596" s="102"/>
    </row>
    <row r="28597" spans="1:2">
      <c r="A28597" s="102"/>
      <c r="B28597" s="102"/>
    </row>
    <row r="28598" spans="1:2">
      <c r="A28598" s="102"/>
      <c r="B28598" s="102"/>
    </row>
    <row r="28599" spans="1:2">
      <c r="A28599" s="102"/>
      <c r="B28599" s="102"/>
    </row>
    <row r="28600" spans="1:2">
      <c r="A28600" s="102"/>
      <c r="B28600" s="102"/>
    </row>
    <row r="28601" spans="1:2">
      <c r="A28601" s="102"/>
      <c r="B28601" s="102"/>
    </row>
    <row r="28602" spans="1:2">
      <c r="A28602" s="102"/>
      <c r="B28602" s="102"/>
    </row>
    <row r="28603" spans="1:2">
      <c r="A28603" s="102"/>
      <c r="B28603" s="102"/>
    </row>
    <row r="28604" spans="1:2">
      <c r="A28604" s="102"/>
      <c r="B28604" s="102"/>
    </row>
    <row r="28605" spans="1:2">
      <c r="A28605" s="102"/>
      <c r="B28605" s="102"/>
    </row>
    <row r="28606" spans="1:2">
      <c r="A28606" s="102"/>
      <c r="B28606" s="102"/>
    </row>
    <row r="28607" spans="1:2">
      <c r="A28607" s="102"/>
      <c r="B28607" s="102"/>
    </row>
    <row r="28608" spans="1:2">
      <c r="A28608" s="102"/>
      <c r="B28608" s="102"/>
    </row>
    <row r="28609" spans="1:2">
      <c r="A28609" s="102"/>
      <c r="B28609" s="102"/>
    </row>
    <row r="28610" spans="1:2">
      <c r="A28610" s="102"/>
      <c r="B28610" s="102"/>
    </row>
    <row r="28611" spans="1:2">
      <c r="A28611" s="102"/>
      <c r="B28611" s="102"/>
    </row>
    <row r="28612" spans="1:2">
      <c r="A28612" s="102"/>
      <c r="B28612" s="102"/>
    </row>
    <row r="28613" spans="1:2">
      <c r="A28613" s="102"/>
      <c r="B28613" s="102"/>
    </row>
    <row r="28614" spans="1:2">
      <c r="A28614" s="102"/>
      <c r="B28614" s="102"/>
    </row>
    <row r="28615" spans="1:2">
      <c r="A28615" s="102"/>
      <c r="B28615" s="102"/>
    </row>
    <row r="28616" spans="1:2">
      <c r="A28616" s="102"/>
      <c r="B28616" s="102"/>
    </row>
    <row r="28617" spans="1:2">
      <c r="A28617" s="102"/>
      <c r="B28617" s="102"/>
    </row>
    <row r="28618" spans="1:2">
      <c r="A28618" s="102"/>
      <c r="B28618" s="102"/>
    </row>
    <row r="28619" spans="1:2">
      <c r="A28619" s="102"/>
      <c r="B28619" s="102"/>
    </row>
    <row r="28620" spans="1:2">
      <c r="A28620" s="102"/>
      <c r="B28620" s="102"/>
    </row>
    <row r="28621" spans="1:2">
      <c r="A28621" s="102"/>
      <c r="B28621" s="102"/>
    </row>
    <row r="28622" spans="1:2">
      <c r="A28622" s="102"/>
      <c r="B28622" s="102"/>
    </row>
    <row r="28623" spans="1:2">
      <c r="A28623" s="102"/>
      <c r="B28623" s="102"/>
    </row>
    <row r="28624" spans="1:2">
      <c r="A28624" s="102"/>
      <c r="B28624" s="102"/>
    </row>
    <row r="28625" spans="1:2">
      <c r="A28625" s="102"/>
      <c r="B28625" s="102"/>
    </row>
    <row r="28626" spans="1:2">
      <c r="A28626" s="102"/>
      <c r="B28626" s="102"/>
    </row>
    <row r="28627" spans="1:2">
      <c r="A28627" s="102"/>
      <c r="B28627" s="102"/>
    </row>
    <row r="28628" spans="1:2">
      <c r="A28628" s="102"/>
      <c r="B28628" s="102"/>
    </row>
    <row r="28629" spans="1:2">
      <c r="A28629" s="102"/>
      <c r="B28629" s="102"/>
    </row>
    <row r="28630" spans="1:2">
      <c r="A28630" s="102"/>
      <c r="B28630" s="102"/>
    </row>
    <row r="28631" spans="1:2">
      <c r="A28631" s="102"/>
      <c r="B28631" s="102"/>
    </row>
    <row r="28632" spans="1:2">
      <c r="A28632" s="102"/>
      <c r="B28632" s="102"/>
    </row>
    <row r="28633" spans="1:2">
      <c r="A28633" s="102"/>
      <c r="B28633" s="102"/>
    </row>
    <row r="28634" spans="1:2">
      <c r="A28634" s="102"/>
      <c r="B28634" s="102"/>
    </row>
    <row r="28635" spans="1:2">
      <c r="A28635" s="102"/>
      <c r="B28635" s="102"/>
    </row>
    <row r="28636" spans="1:2">
      <c r="A28636" s="102"/>
      <c r="B28636" s="102"/>
    </row>
    <row r="28637" spans="1:2">
      <c r="A28637" s="102"/>
      <c r="B28637" s="102"/>
    </row>
    <row r="28638" spans="1:2">
      <c r="A28638" s="102"/>
      <c r="B28638" s="102"/>
    </row>
    <row r="28639" spans="1:2">
      <c r="A28639" s="102"/>
      <c r="B28639" s="102"/>
    </row>
    <row r="28640" spans="1:2">
      <c r="A28640" s="102"/>
      <c r="B28640" s="102"/>
    </row>
    <row r="28641" spans="1:2">
      <c r="A28641" s="102"/>
      <c r="B28641" s="102"/>
    </row>
    <row r="28642" spans="1:2">
      <c r="A28642" s="102"/>
      <c r="B28642" s="102"/>
    </row>
    <row r="28643" spans="1:2">
      <c r="A28643" s="102"/>
      <c r="B28643" s="102"/>
    </row>
    <row r="28644" spans="1:2">
      <c r="A28644" s="102"/>
      <c r="B28644" s="102"/>
    </row>
    <row r="28645" spans="1:2">
      <c r="A28645" s="102"/>
      <c r="B28645" s="102"/>
    </row>
    <row r="28646" spans="1:2">
      <c r="A28646" s="102"/>
      <c r="B28646" s="102"/>
    </row>
    <row r="28647" spans="1:2">
      <c r="A28647" s="102"/>
      <c r="B28647" s="102"/>
    </row>
    <row r="28648" spans="1:2">
      <c r="A28648" s="102"/>
      <c r="B28648" s="102"/>
    </row>
    <row r="28649" spans="1:2">
      <c r="A28649" s="102"/>
      <c r="B28649" s="102"/>
    </row>
    <row r="28650" spans="1:2">
      <c r="A28650" s="102"/>
      <c r="B28650" s="102"/>
    </row>
    <row r="28651" spans="1:2">
      <c r="A28651" s="102"/>
      <c r="B28651" s="102"/>
    </row>
    <row r="28652" spans="1:2">
      <c r="A28652" s="102"/>
      <c r="B28652" s="102"/>
    </row>
    <row r="28653" spans="1:2">
      <c r="A28653" s="102"/>
      <c r="B28653" s="102"/>
    </row>
    <row r="28654" spans="1:2">
      <c r="A28654" s="102"/>
      <c r="B28654" s="102"/>
    </row>
    <row r="28655" spans="1:2">
      <c r="A28655" s="102"/>
      <c r="B28655" s="102"/>
    </row>
    <row r="28656" spans="1:2">
      <c r="A28656" s="102"/>
      <c r="B28656" s="102"/>
    </row>
    <row r="28657" spans="1:2">
      <c r="A28657" s="102"/>
      <c r="B28657" s="102"/>
    </row>
    <row r="28658" spans="1:2">
      <c r="A28658" s="102"/>
      <c r="B28658" s="102"/>
    </row>
    <row r="28659" spans="1:2">
      <c r="A28659" s="102"/>
      <c r="B28659" s="102"/>
    </row>
    <row r="28660" spans="1:2">
      <c r="A28660" s="102"/>
      <c r="B28660" s="102"/>
    </row>
    <row r="28661" spans="1:2">
      <c r="A28661" s="102"/>
      <c r="B28661" s="102"/>
    </row>
    <row r="28662" spans="1:2">
      <c r="A28662" s="102"/>
      <c r="B28662" s="102"/>
    </row>
    <row r="28663" spans="1:2">
      <c r="A28663" s="102"/>
      <c r="B28663" s="102"/>
    </row>
    <row r="28664" spans="1:2">
      <c r="A28664" s="102"/>
      <c r="B28664" s="102"/>
    </row>
    <row r="28665" spans="1:2">
      <c r="A28665" s="102"/>
      <c r="B28665" s="102"/>
    </row>
    <row r="28666" spans="1:2">
      <c r="A28666" s="102"/>
      <c r="B28666" s="102"/>
    </row>
    <row r="28667" spans="1:2">
      <c r="A28667" s="102"/>
      <c r="B28667" s="102"/>
    </row>
    <row r="28668" spans="1:2">
      <c r="A28668" s="102"/>
      <c r="B28668" s="102"/>
    </row>
    <row r="28669" spans="1:2">
      <c r="A28669" s="102"/>
      <c r="B28669" s="102"/>
    </row>
    <row r="28670" spans="1:2">
      <c r="A28670" s="102"/>
      <c r="B28670" s="102"/>
    </row>
    <row r="28671" spans="1:2">
      <c r="A28671" s="102"/>
      <c r="B28671" s="102"/>
    </row>
    <row r="28672" spans="1:2">
      <c r="A28672" s="102"/>
      <c r="B28672" s="102"/>
    </row>
    <row r="28673" spans="1:2">
      <c r="A28673" s="102"/>
      <c r="B28673" s="102"/>
    </row>
    <row r="28674" spans="1:2">
      <c r="A28674" s="102"/>
      <c r="B28674" s="102"/>
    </row>
    <row r="28675" spans="1:2">
      <c r="A28675" s="102"/>
      <c r="B28675" s="102"/>
    </row>
    <row r="28676" spans="1:2">
      <c r="A28676" s="102"/>
      <c r="B28676" s="102"/>
    </row>
    <row r="28677" spans="1:2">
      <c r="A28677" s="102"/>
      <c r="B28677" s="102"/>
    </row>
    <row r="28678" spans="1:2">
      <c r="A28678" s="102"/>
      <c r="B28678" s="102"/>
    </row>
    <row r="28679" spans="1:2">
      <c r="A28679" s="102"/>
      <c r="B28679" s="102"/>
    </row>
    <row r="28680" spans="1:2">
      <c r="A28680" s="102"/>
      <c r="B28680" s="102"/>
    </row>
    <row r="28681" spans="1:2">
      <c r="A28681" s="102"/>
      <c r="B28681" s="102"/>
    </row>
    <row r="28682" spans="1:2">
      <c r="A28682" s="102"/>
      <c r="B28682" s="102"/>
    </row>
    <row r="28683" spans="1:2">
      <c r="A28683" s="102"/>
      <c r="B28683" s="102"/>
    </row>
    <row r="28684" spans="1:2">
      <c r="A28684" s="102"/>
      <c r="B28684" s="102"/>
    </row>
    <row r="28685" spans="1:2">
      <c r="A28685" s="102"/>
      <c r="B28685" s="102"/>
    </row>
    <row r="28686" spans="1:2">
      <c r="A28686" s="102"/>
      <c r="B28686" s="102"/>
    </row>
    <row r="28687" spans="1:2">
      <c r="A28687" s="102"/>
      <c r="B28687" s="102"/>
    </row>
    <row r="28688" spans="1:2">
      <c r="A28688" s="102"/>
      <c r="B28688" s="102"/>
    </row>
    <row r="28689" spans="1:2">
      <c r="A28689" s="102"/>
      <c r="B28689" s="102"/>
    </row>
    <row r="28690" spans="1:2">
      <c r="A28690" s="102"/>
      <c r="B28690" s="102"/>
    </row>
    <row r="28691" spans="1:2">
      <c r="A28691" s="102"/>
      <c r="B28691" s="102"/>
    </row>
    <row r="28692" spans="1:2">
      <c r="A28692" s="102"/>
      <c r="B28692" s="102"/>
    </row>
    <row r="28693" spans="1:2">
      <c r="A28693" s="102"/>
      <c r="B28693" s="102"/>
    </row>
    <row r="28694" spans="1:2">
      <c r="A28694" s="102"/>
      <c r="B28694" s="102"/>
    </row>
    <row r="28695" spans="1:2">
      <c r="A28695" s="102"/>
      <c r="B28695" s="102"/>
    </row>
    <row r="28696" spans="1:2">
      <c r="A28696" s="102"/>
      <c r="B28696" s="102"/>
    </row>
    <row r="28697" spans="1:2">
      <c r="A28697" s="102"/>
      <c r="B28697" s="102"/>
    </row>
    <row r="28698" spans="1:2">
      <c r="A28698" s="102"/>
      <c r="B28698" s="102"/>
    </row>
    <row r="28699" spans="1:2">
      <c r="A28699" s="102"/>
      <c r="B28699" s="102"/>
    </row>
    <row r="28700" spans="1:2">
      <c r="A28700" s="102"/>
      <c r="B28700" s="102"/>
    </row>
    <row r="28701" spans="1:2">
      <c r="A28701" s="102"/>
      <c r="B28701" s="102"/>
    </row>
    <row r="28702" spans="1:2">
      <c r="A28702" s="102"/>
      <c r="B28702" s="102"/>
    </row>
    <row r="28703" spans="1:2">
      <c r="A28703" s="102"/>
      <c r="B28703" s="102"/>
    </row>
    <row r="28704" spans="1:2">
      <c r="A28704" s="102"/>
      <c r="B28704" s="102"/>
    </row>
    <row r="28705" spans="1:2">
      <c r="A28705" s="102"/>
      <c r="B28705" s="102"/>
    </row>
    <row r="28706" spans="1:2">
      <c r="A28706" s="102"/>
      <c r="B28706" s="102"/>
    </row>
    <row r="28707" spans="1:2">
      <c r="A28707" s="102"/>
      <c r="B28707" s="102"/>
    </row>
    <row r="28708" spans="1:2">
      <c r="A28708" s="102"/>
      <c r="B28708" s="102"/>
    </row>
    <row r="28709" spans="1:2">
      <c r="A28709" s="102"/>
      <c r="B28709" s="102"/>
    </row>
    <row r="28710" spans="1:2">
      <c r="A28710" s="102"/>
      <c r="B28710" s="102"/>
    </row>
    <row r="28711" spans="1:2">
      <c r="A28711" s="102"/>
      <c r="B28711" s="102"/>
    </row>
    <row r="28712" spans="1:2">
      <c r="A28712" s="102"/>
      <c r="B28712" s="102"/>
    </row>
    <row r="28713" spans="1:2">
      <c r="A28713" s="102"/>
      <c r="B28713" s="102"/>
    </row>
    <row r="28714" spans="1:2">
      <c r="A28714" s="102"/>
      <c r="B28714" s="102"/>
    </row>
    <row r="28715" spans="1:2">
      <c r="A28715" s="102"/>
      <c r="B28715" s="102"/>
    </row>
    <row r="28716" spans="1:2">
      <c r="A28716" s="102"/>
      <c r="B28716" s="102"/>
    </row>
    <row r="28717" spans="1:2">
      <c r="A28717" s="102"/>
      <c r="B28717" s="102"/>
    </row>
    <row r="28718" spans="1:2">
      <c r="A28718" s="102"/>
      <c r="B28718" s="102"/>
    </row>
    <row r="28719" spans="1:2">
      <c r="A28719" s="102"/>
      <c r="B28719" s="102"/>
    </row>
    <row r="28720" spans="1:2">
      <c r="A28720" s="102"/>
      <c r="B28720" s="102"/>
    </row>
    <row r="28721" spans="1:2">
      <c r="A28721" s="102"/>
      <c r="B28721" s="102"/>
    </row>
    <row r="28722" spans="1:2">
      <c r="A28722" s="102"/>
      <c r="B28722" s="102"/>
    </row>
    <row r="28723" spans="1:2">
      <c r="A28723" s="102"/>
      <c r="B28723" s="102"/>
    </row>
    <row r="28724" spans="1:2">
      <c r="A28724" s="102"/>
      <c r="B28724" s="102"/>
    </row>
    <row r="28725" spans="1:2">
      <c r="A28725" s="102"/>
      <c r="B28725" s="102"/>
    </row>
    <row r="28726" spans="1:2">
      <c r="A28726" s="102"/>
      <c r="B28726" s="102"/>
    </row>
    <row r="28727" spans="1:2">
      <c r="A28727" s="102"/>
      <c r="B28727" s="102"/>
    </row>
    <row r="28728" spans="1:2">
      <c r="A28728" s="102"/>
      <c r="B28728" s="102"/>
    </row>
    <row r="28729" spans="1:2">
      <c r="A28729" s="102"/>
      <c r="B28729" s="102"/>
    </row>
    <row r="28730" spans="1:2">
      <c r="A28730" s="102"/>
      <c r="B28730" s="102"/>
    </row>
    <row r="28731" spans="1:2">
      <c r="A28731" s="102"/>
      <c r="B28731" s="102"/>
    </row>
    <row r="28732" spans="1:2">
      <c r="A28732" s="102"/>
      <c r="B28732" s="102"/>
    </row>
    <row r="28733" spans="1:2">
      <c r="A28733" s="102"/>
      <c r="B28733" s="102"/>
    </row>
    <row r="28734" spans="1:2">
      <c r="A28734" s="102"/>
      <c r="B28734" s="102"/>
    </row>
    <row r="28735" spans="1:2">
      <c r="A28735" s="102"/>
      <c r="B28735" s="102"/>
    </row>
    <row r="28736" spans="1:2">
      <c r="A28736" s="102"/>
      <c r="B28736" s="102"/>
    </row>
    <row r="28737" spans="1:2">
      <c r="A28737" s="102"/>
      <c r="B28737" s="102"/>
    </row>
    <row r="28738" spans="1:2">
      <c r="A28738" s="102"/>
      <c r="B28738" s="102"/>
    </row>
    <row r="28739" spans="1:2">
      <c r="A28739" s="102"/>
      <c r="B28739" s="102"/>
    </row>
    <row r="28740" spans="1:2">
      <c r="A28740" s="102"/>
      <c r="B28740" s="102"/>
    </row>
    <row r="28741" spans="1:2">
      <c r="A28741" s="102"/>
      <c r="B28741" s="102"/>
    </row>
    <row r="28742" spans="1:2">
      <c r="A28742" s="102"/>
      <c r="B28742" s="102"/>
    </row>
    <row r="28743" spans="1:2">
      <c r="A28743" s="102"/>
      <c r="B28743" s="102"/>
    </row>
    <row r="28744" spans="1:2">
      <c r="A28744" s="102"/>
      <c r="B28744" s="102"/>
    </row>
    <row r="28745" spans="1:2">
      <c r="A28745" s="102"/>
      <c r="B28745" s="102"/>
    </row>
    <row r="28746" spans="1:2">
      <c r="A28746" s="102"/>
      <c r="B28746" s="102"/>
    </row>
    <row r="28747" spans="1:2">
      <c r="A28747" s="102"/>
      <c r="B28747" s="102"/>
    </row>
    <row r="28748" spans="1:2">
      <c r="A28748" s="102"/>
      <c r="B28748" s="102"/>
    </row>
    <row r="28749" spans="1:2">
      <c r="A28749" s="102"/>
      <c r="B28749" s="102"/>
    </row>
    <row r="28750" spans="1:2">
      <c r="A28750" s="102"/>
      <c r="B28750" s="102"/>
    </row>
    <row r="28751" spans="1:2">
      <c r="A28751" s="102"/>
      <c r="B28751" s="102"/>
    </row>
    <row r="28752" spans="1:2">
      <c r="A28752" s="102"/>
      <c r="B28752" s="102"/>
    </row>
    <row r="28753" spans="1:2">
      <c r="A28753" s="102"/>
      <c r="B28753" s="102"/>
    </row>
    <row r="28754" spans="1:2">
      <c r="A28754" s="102"/>
      <c r="B28754" s="102"/>
    </row>
    <row r="28755" spans="1:2">
      <c r="A28755" s="102"/>
      <c r="B28755" s="102"/>
    </row>
    <row r="28756" spans="1:2">
      <c r="A28756" s="102"/>
      <c r="B28756" s="102"/>
    </row>
    <row r="28757" spans="1:2">
      <c r="A28757" s="102"/>
      <c r="B28757" s="102"/>
    </row>
    <row r="28758" spans="1:2">
      <c r="A28758" s="102"/>
      <c r="B28758" s="102"/>
    </row>
    <row r="28759" spans="1:2">
      <c r="A28759" s="102"/>
      <c r="B28759" s="102"/>
    </row>
    <row r="28760" spans="1:2">
      <c r="A28760" s="102"/>
      <c r="B28760" s="102"/>
    </row>
    <row r="28761" spans="1:2">
      <c r="A28761" s="102"/>
      <c r="B28761" s="102"/>
    </row>
    <row r="28762" spans="1:2">
      <c r="A28762" s="102"/>
      <c r="B28762" s="102"/>
    </row>
    <row r="28763" spans="1:2">
      <c r="A28763" s="102"/>
      <c r="B28763" s="102"/>
    </row>
    <row r="28764" spans="1:2">
      <c r="A28764" s="102"/>
      <c r="B28764" s="102"/>
    </row>
    <row r="28765" spans="1:2">
      <c r="A28765" s="102"/>
      <c r="B28765" s="102"/>
    </row>
    <row r="28766" spans="1:2">
      <c r="A28766" s="102"/>
      <c r="B28766" s="102"/>
    </row>
    <row r="28767" spans="1:2">
      <c r="A28767" s="102"/>
      <c r="B28767" s="102"/>
    </row>
    <row r="28768" spans="1:2">
      <c r="A28768" s="102"/>
      <c r="B28768" s="102"/>
    </row>
    <row r="28769" spans="1:2">
      <c r="A28769" s="102"/>
      <c r="B28769" s="102"/>
    </row>
    <row r="28770" spans="1:2">
      <c r="A28770" s="102"/>
      <c r="B28770" s="102"/>
    </row>
    <row r="28771" spans="1:2">
      <c r="A28771" s="102"/>
      <c r="B28771" s="102"/>
    </row>
    <row r="28772" spans="1:2">
      <c r="A28772" s="102"/>
      <c r="B28772" s="102"/>
    </row>
    <row r="28773" spans="1:2">
      <c r="A28773" s="102"/>
      <c r="B28773" s="102"/>
    </row>
    <row r="28774" spans="1:2">
      <c r="A28774" s="102"/>
      <c r="B28774" s="102"/>
    </row>
    <row r="28775" spans="1:2">
      <c r="A28775" s="102"/>
      <c r="B28775" s="102"/>
    </row>
    <row r="28776" spans="1:2">
      <c r="A28776" s="102"/>
      <c r="B28776" s="102"/>
    </row>
    <row r="28777" spans="1:2">
      <c r="A28777" s="102"/>
      <c r="B28777" s="102"/>
    </row>
    <row r="28778" spans="1:2">
      <c r="A28778" s="102"/>
      <c r="B28778" s="102"/>
    </row>
    <row r="28779" spans="1:2">
      <c r="A28779" s="102"/>
      <c r="B28779" s="102"/>
    </row>
    <row r="28780" spans="1:2">
      <c r="A28780" s="102"/>
      <c r="B28780" s="102"/>
    </row>
    <row r="28781" spans="1:2">
      <c r="A28781" s="102"/>
      <c r="B28781" s="102"/>
    </row>
    <row r="28782" spans="1:2">
      <c r="A28782" s="102"/>
      <c r="B28782" s="102"/>
    </row>
    <row r="28783" spans="1:2">
      <c r="A28783" s="102"/>
      <c r="B28783" s="102"/>
    </row>
    <row r="28784" spans="1:2">
      <c r="A28784" s="102"/>
      <c r="B28784" s="102"/>
    </row>
    <row r="28785" spans="1:2">
      <c r="A28785" s="102"/>
      <c r="B28785" s="102"/>
    </row>
    <row r="28786" spans="1:2">
      <c r="A28786" s="102"/>
      <c r="B28786" s="102"/>
    </row>
    <row r="28787" spans="1:2">
      <c r="A28787" s="102"/>
      <c r="B28787" s="102"/>
    </row>
    <row r="28788" spans="1:2">
      <c r="A28788" s="102"/>
      <c r="B28788" s="102"/>
    </row>
    <row r="28789" spans="1:2">
      <c r="A28789" s="102"/>
      <c r="B28789" s="102"/>
    </row>
    <row r="28790" spans="1:2">
      <c r="A28790" s="102"/>
      <c r="B28790" s="102"/>
    </row>
    <row r="28791" spans="1:2">
      <c r="A28791" s="102"/>
      <c r="B28791" s="102"/>
    </row>
    <row r="28792" spans="1:2">
      <c r="A28792" s="102"/>
      <c r="B28792" s="102"/>
    </row>
    <row r="28793" spans="1:2">
      <c r="A28793" s="102"/>
      <c r="B28793" s="102"/>
    </row>
    <row r="28794" spans="1:2">
      <c r="A28794" s="102"/>
      <c r="B28794" s="102"/>
    </row>
    <row r="28795" spans="1:2">
      <c r="A28795" s="102"/>
      <c r="B28795" s="102"/>
    </row>
    <row r="28796" spans="1:2">
      <c r="A28796" s="102"/>
      <c r="B28796" s="102"/>
    </row>
    <row r="28797" spans="1:2">
      <c r="A28797" s="102"/>
      <c r="B28797" s="102"/>
    </row>
    <row r="28798" spans="1:2">
      <c r="A28798" s="102"/>
      <c r="B28798" s="102"/>
    </row>
    <row r="28799" spans="1:2">
      <c r="A28799" s="102"/>
      <c r="B28799" s="102"/>
    </row>
    <row r="28800" spans="1:2">
      <c r="A28800" s="102"/>
      <c r="B28800" s="102"/>
    </row>
    <row r="28801" spans="1:2">
      <c r="A28801" s="102"/>
      <c r="B28801" s="102"/>
    </row>
    <row r="28802" spans="1:2">
      <c r="A28802" s="102"/>
      <c r="B28802" s="102"/>
    </row>
    <row r="28803" spans="1:2">
      <c r="A28803" s="102"/>
      <c r="B28803" s="102"/>
    </row>
    <row r="28804" spans="1:2">
      <c r="A28804" s="102"/>
      <c r="B28804" s="102"/>
    </row>
    <row r="28805" spans="1:2">
      <c r="A28805" s="102"/>
      <c r="B28805" s="102"/>
    </row>
    <row r="28806" spans="1:2">
      <c r="A28806" s="102"/>
      <c r="B28806" s="102"/>
    </row>
    <row r="28807" spans="1:2">
      <c r="A28807" s="102"/>
      <c r="B28807" s="102"/>
    </row>
    <row r="28808" spans="1:2">
      <c r="A28808" s="102"/>
      <c r="B28808" s="102"/>
    </row>
    <row r="28809" spans="1:2">
      <c r="A28809" s="102"/>
      <c r="B28809" s="102"/>
    </row>
    <row r="28810" spans="1:2">
      <c r="A28810" s="102"/>
      <c r="B28810" s="102"/>
    </row>
    <row r="28811" spans="1:2">
      <c r="A28811" s="102"/>
      <c r="B28811" s="102"/>
    </row>
    <row r="28812" spans="1:2">
      <c r="A28812" s="102"/>
      <c r="B28812" s="102"/>
    </row>
    <row r="28813" spans="1:2">
      <c r="A28813" s="102"/>
      <c r="B28813" s="102"/>
    </row>
    <row r="28814" spans="1:2">
      <c r="A28814" s="102"/>
      <c r="B28814" s="102"/>
    </row>
    <row r="28815" spans="1:2">
      <c r="A28815" s="102"/>
      <c r="B28815" s="102"/>
    </row>
    <row r="28816" spans="1:2">
      <c r="A28816" s="102"/>
      <c r="B28816" s="102"/>
    </row>
    <row r="28817" spans="1:2">
      <c r="A28817" s="102"/>
      <c r="B28817" s="102"/>
    </row>
    <row r="28818" spans="1:2">
      <c r="A28818" s="102"/>
      <c r="B28818" s="102"/>
    </row>
    <row r="28819" spans="1:2">
      <c r="A28819" s="102"/>
      <c r="B28819" s="102"/>
    </row>
    <row r="28820" spans="1:2">
      <c r="A28820" s="102"/>
      <c r="B28820" s="102"/>
    </row>
    <row r="28821" spans="1:2">
      <c r="A28821" s="102"/>
      <c r="B28821" s="102"/>
    </row>
    <row r="28822" spans="1:2">
      <c r="A28822" s="102"/>
      <c r="B28822" s="102"/>
    </row>
    <row r="28823" spans="1:2">
      <c r="A28823" s="102"/>
      <c r="B28823" s="102"/>
    </row>
    <row r="28824" spans="1:2">
      <c r="A28824" s="102"/>
      <c r="B28824" s="102"/>
    </row>
    <row r="28825" spans="1:2">
      <c r="A28825" s="102"/>
      <c r="B28825" s="102"/>
    </row>
    <row r="28826" spans="1:2">
      <c r="A28826" s="102"/>
      <c r="B28826" s="102"/>
    </row>
    <row r="28827" spans="1:2">
      <c r="A28827" s="102"/>
      <c r="B28827" s="102"/>
    </row>
    <row r="28828" spans="1:2">
      <c r="A28828" s="102"/>
      <c r="B28828" s="102"/>
    </row>
    <row r="28829" spans="1:2">
      <c r="A28829" s="102"/>
      <c r="B28829" s="102"/>
    </row>
    <row r="28830" spans="1:2">
      <c r="A28830" s="102"/>
      <c r="B28830" s="102"/>
    </row>
    <row r="28831" spans="1:2">
      <c r="A28831" s="102"/>
      <c r="B28831" s="102"/>
    </row>
    <row r="28832" spans="1:2">
      <c r="A28832" s="102"/>
      <c r="B28832" s="102"/>
    </row>
    <row r="28833" spans="1:2">
      <c r="A28833" s="102"/>
      <c r="B28833" s="102"/>
    </row>
    <row r="28834" spans="1:2">
      <c r="A28834" s="102"/>
      <c r="B28834" s="102"/>
    </row>
    <row r="28835" spans="1:2">
      <c r="A28835" s="102"/>
      <c r="B28835" s="102"/>
    </row>
    <row r="28836" spans="1:2">
      <c r="A28836" s="102"/>
      <c r="B28836" s="102"/>
    </row>
    <row r="28837" spans="1:2">
      <c r="A28837" s="102"/>
      <c r="B28837" s="102"/>
    </row>
    <row r="28838" spans="1:2">
      <c r="A28838" s="102"/>
      <c r="B28838" s="102"/>
    </row>
    <row r="28839" spans="1:2">
      <c r="A28839" s="102"/>
      <c r="B28839" s="102"/>
    </row>
    <row r="28840" spans="1:2">
      <c r="A28840" s="102"/>
      <c r="B28840" s="102"/>
    </row>
    <row r="28841" spans="1:2">
      <c r="A28841" s="102"/>
      <c r="B28841" s="102"/>
    </row>
    <row r="28842" spans="1:2">
      <c r="A28842" s="102"/>
      <c r="B28842" s="102"/>
    </row>
    <row r="28843" spans="1:2">
      <c r="A28843" s="102"/>
      <c r="B28843" s="102"/>
    </row>
    <row r="28844" spans="1:2">
      <c r="A28844" s="102"/>
      <c r="B28844" s="102"/>
    </row>
    <row r="28845" spans="1:2">
      <c r="A28845" s="102"/>
      <c r="B28845" s="102"/>
    </row>
    <row r="28846" spans="1:2">
      <c r="A28846" s="102"/>
      <c r="B28846" s="102"/>
    </row>
    <row r="28847" spans="1:2">
      <c r="A28847" s="102"/>
      <c r="B28847" s="102"/>
    </row>
    <row r="28848" spans="1:2">
      <c r="A28848" s="102"/>
      <c r="B28848" s="102"/>
    </row>
    <row r="28849" spans="1:2">
      <c r="A28849" s="102"/>
      <c r="B28849" s="102"/>
    </row>
    <row r="28850" spans="1:2">
      <c r="A28850" s="102"/>
      <c r="B28850" s="102"/>
    </row>
    <row r="28851" spans="1:2">
      <c r="A28851" s="102"/>
      <c r="B28851" s="102"/>
    </row>
    <row r="28852" spans="1:2">
      <c r="A28852" s="102"/>
      <c r="B28852" s="102"/>
    </row>
    <row r="28853" spans="1:2">
      <c r="A28853" s="102"/>
      <c r="B28853" s="102"/>
    </row>
    <row r="28854" spans="1:2">
      <c r="A28854" s="102"/>
      <c r="B28854" s="102"/>
    </row>
    <row r="28855" spans="1:2">
      <c r="A28855" s="102"/>
      <c r="B28855" s="102"/>
    </row>
    <row r="28856" spans="1:2">
      <c r="A28856" s="102"/>
      <c r="B28856" s="102"/>
    </row>
    <row r="28857" spans="1:2">
      <c r="A28857" s="102"/>
      <c r="B28857" s="102"/>
    </row>
    <row r="28858" spans="1:2">
      <c r="A28858" s="102"/>
      <c r="B28858" s="102"/>
    </row>
    <row r="28859" spans="1:2">
      <c r="A28859" s="102"/>
      <c r="B28859" s="102"/>
    </row>
    <row r="28860" spans="1:2">
      <c r="A28860" s="102"/>
      <c r="B28860" s="102"/>
    </row>
    <row r="28861" spans="1:2">
      <c r="A28861" s="102"/>
      <c r="B28861" s="102"/>
    </row>
    <row r="28862" spans="1:2">
      <c r="A28862" s="102"/>
      <c r="B28862" s="102"/>
    </row>
    <row r="28863" spans="1:2">
      <c r="A28863" s="102"/>
      <c r="B28863" s="102"/>
    </row>
    <row r="28864" spans="1:2">
      <c r="A28864" s="102"/>
      <c r="B28864" s="102"/>
    </row>
    <row r="28865" spans="1:2">
      <c r="A28865" s="102"/>
      <c r="B28865" s="102"/>
    </row>
    <row r="28866" spans="1:2">
      <c r="A28866" s="102"/>
      <c r="B28866" s="102"/>
    </row>
    <row r="28867" spans="1:2">
      <c r="A28867" s="102"/>
      <c r="B28867" s="102"/>
    </row>
    <row r="28868" spans="1:2">
      <c r="A28868" s="102"/>
      <c r="B28868" s="102"/>
    </row>
    <row r="28869" spans="1:2">
      <c r="A28869" s="102"/>
      <c r="B28869" s="102"/>
    </row>
    <row r="28870" spans="1:2">
      <c r="A28870" s="102"/>
      <c r="B28870" s="102"/>
    </row>
    <row r="28871" spans="1:2">
      <c r="A28871" s="102"/>
      <c r="B28871" s="102"/>
    </row>
    <row r="28872" spans="1:2">
      <c r="A28872" s="102"/>
      <c r="B28872" s="102"/>
    </row>
    <row r="28873" spans="1:2">
      <c r="A28873" s="102"/>
      <c r="B28873" s="102"/>
    </row>
    <row r="28874" spans="1:2">
      <c r="A28874" s="102"/>
      <c r="B28874" s="102"/>
    </row>
    <row r="28875" spans="1:2">
      <c r="A28875" s="102"/>
      <c r="B28875" s="102"/>
    </row>
    <row r="28876" spans="1:2">
      <c r="A28876" s="102"/>
      <c r="B28876" s="102"/>
    </row>
    <row r="28877" spans="1:2">
      <c r="A28877" s="102"/>
      <c r="B28877" s="102"/>
    </row>
    <row r="28878" spans="1:2">
      <c r="A28878" s="102"/>
      <c r="B28878" s="102"/>
    </row>
    <row r="28879" spans="1:2">
      <c r="A28879" s="102"/>
      <c r="B28879" s="102"/>
    </row>
    <row r="28880" spans="1:2">
      <c r="A28880" s="102"/>
      <c r="B28880" s="102"/>
    </row>
    <row r="28881" spans="1:2">
      <c r="A28881" s="102"/>
      <c r="B28881" s="102"/>
    </row>
    <row r="28882" spans="1:2">
      <c r="A28882" s="102"/>
      <c r="B28882" s="102"/>
    </row>
    <row r="28883" spans="1:2">
      <c r="A28883" s="102"/>
      <c r="B28883" s="102"/>
    </row>
    <row r="28884" spans="1:2">
      <c r="A28884" s="102"/>
      <c r="B28884" s="102"/>
    </row>
    <row r="28885" spans="1:2">
      <c r="A28885" s="102"/>
      <c r="B28885" s="102"/>
    </row>
    <row r="28886" spans="1:2">
      <c r="A28886" s="102"/>
      <c r="B28886" s="102"/>
    </row>
    <row r="28887" spans="1:2">
      <c r="A28887" s="102"/>
      <c r="B28887" s="102"/>
    </row>
    <row r="28888" spans="1:2">
      <c r="A28888" s="102"/>
      <c r="B28888" s="102"/>
    </row>
    <row r="28889" spans="1:2">
      <c r="A28889" s="102"/>
      <c r="B28889" s="102"/>
    </row>
    <row r="28890" spans="1:2">
      <c r="A28890" s="102"/>
      <c r="B28890" s="102"/>
    </row>
    <row r="28891" spans="1:2">
      <c r="A28891" s="102"/>
      <c r="B28891" s="102"/>
    </row>
    <row r="28892" spans="1:2">
      <c r="A28892" s="102"/>
      <c r="B28892" s="102"/>
    </row>
    <row r="28893" spans="1:2">
      <c r="A28893" s="102"/>
      <c r="B28893" s="102"/>
    </row>
    <row r="28894" spans="1:2">
      <c r="A28894" s="102"/>
      <c r="B28894" s="102"/>
    </row>
    <row r="28895" spans="1:2">
      <c r="A28895" s="102"/>
      <c r="B28895" s="102"/>
    </row>
    <row r="28896" spans="1:2">
      <c r="A28896" s="102"/>
      <c r="B28896" s="102"/>
    </row>
    <row r="28897" spans="1:2">
      <c r="A28897" s="102"/>
      <c r="B28897" s="102"/>
    </row>
    <row r="28898" spans="1:2">
      <c r="A28898" s="102"/>
      <c r="B28898" s="102"/>
    </row>
    <row r="28899" spans="1:2">
      <c r="A28899" s="102"/>
      <c r="B28899" s="102"/>
    </row>
    <row r="28900" spans="1:2">
      <c r="A28900" s="102"/>
      <c r="B28900" s="102"/>
    </row>
    <row r="28901" spans="1:2">
      <c r="A28901" s="102"/>
      <c r="B28901" s="102"/>
    </row>
    <row r="28902" spans="1:2">
      <c r="A28902" s="102"/>
      <c r="B28902" s="102"/>
    </row>
    <row r="28903" spans="1:2">
      <c r="A28903" s="102"/>
      <c r="B28903" s="102"/>
    </row>
    <row r="28904" spans="1:2">
      <c r="A28904" s="102"/>
      <c r="B28904" s="102"/>
    </row>
    <row r="28905" spans="1:2">
      <c r="A28905" s="102"/>
      <c r="B28905" s="102"/>
    </row>
    <row r="28906" spans="1:2">
      <c r="A28906" s="102"/>
      <c r="B28906" s="102"/>
    </row>
    <row r="28907" spans="1:2">
      <c r="A28907" s="102"/>
      <c r="B28907" s="102"/>
    </row>
    <row r="28908" spans="1:2">
      <c r="A28908" s="102"/>
      <c r="B28908" s="102"/>
    </row>
    <row r="28909" spans="1:2">
      <c r="A28909" s="102"/>
      <c r="B28909" s="102"/>
    </row>
    <row r="28910" spans="1:2">
      <c r="A28910" s="102"/>
      <c r="B28910" s="102"/>
    </row>
    <row r="28911" spans="1:2">
      <c r="A28911" s="102"/>
      <c r="B28911" s="102"/>
    </row>
    <row r="28912" spans="1:2">
      <c r="A28912" s="102"/>
      <c r="B28912" s="102"/>
    </row>
    <row r="28913" spans="1:2">
      <c r="A28913" s="102"/>
      <c r="B28913" s="102"/>
    </row>
    <row r="28914" spans="1:2">
      <c r="A28914" s="102"/>
      <c r="B28914" s="102"/>
    </row>
    <row r="28915" spans="1:2">
      <c r="A28915" s="102"/>
      <c r="B28915" s="102"/>
    </row>
    <row r="28916" spans="1:2">
      <c r="A28916" s="102"/>
      <c r="B28916" s="102"/>
    </row>
    <row r="28917" spans="1:2">
      <c r="A28917" s="102"/>
      <c r="B28917" s="102"/>
    </row>
    <row r="28918" spans="1:2">
      <c r="A28918" s="102"/>
      <c r="B28918" s="102"/>
    </row>
    <row r="28919" spans="1:2">
      <c r="A28919" s="102"/>
      <c r="B28919" s="102"/>
    </row>
    <row r="28920" spans="1:2">
      <c r="A28920" s="102"/>
      <c r="B28920" s="102"/>
    </row>
    <row r="28921" spans="1:2">
      <c r="A28921" s="102"/>
      <c r="B28921" s="102"/>
    </row>
    <row r="28922" spans="1:2">
      <c r="A28922" s="102"/>
      <c r="B28922" s="102"/>
    </row>
    <row r="28923" spans="1:2">
      <c r="A28923" s="102"/>
      <c r="B28923" s="102"/>
    </row>
    <row r="28924" spans="1:2">
      <c r="A28924" s="102"/>
      <c r="B28924" s="102"/>
    </row>
    <row r="28925" spans="1:2">
      <c r="A28925" s="102"/>
      <c r="B28925" s="102"/>
    </row>
    <row r="28926" spans="1:2">
      <c r="A28926" s="102"/>
      <c r="B28926" s="102"/>
    </row>
    <row r="28927" spans="1:2">
      <c r="A28927" s="102"/>
      <c r="B28927" s="102"/>
    </row>
    <row r="28928" spans="1:2">
      <c r="A28928" s="102"/>
      <c r="B28928" s="102"/>
    </row>
    <row r="28929" spans="1:2">
      <c r="A28929" s="102"/>
      <c r="B28929" s="102"/>
    </row>
    <row r="28930" spans="1:2">
      <c r="A28930" s="102"/>
      <c r="B28930" s="102"/>
    </row>
    <row r="28931" spans="1:2">
      <c r="A28931" s="102"/>
      <c r="B28931" s="102"/>
    </row>
    <row r="28932" spans="1:2">
      <c r="A28932" s="102"/>
      <c r="B28932" s="102"/>
    </row>
    <row r="28933" spans="1:2">
      <c r="A28933" s="102"/>
      <c r="B28933" s="102"/>
    </row>
    <row r="28934" spans="1:2">
      <c r="A28934" s="102"/>
      <c r="B28934" s="102"/>
    </row>
    <row r="28935" spans="1:2">
      <c r="A28935" s="102"/>
      <c r="B28935" s="102"/>
    </row>
    <row r="28936" spans="1:2">
      <c r="A28936" s="102"/>
      <c r="B28936" s="102"/>
    </row>
    <row r="28937" spans="1:2">
      <c r="A28937" s="102"/>
      <c r="B28937" s="102"/>
    </row>
    <row r="28938" spans="1:2">
      <c r="A28938" s="102"/>
      <c r="B28938" s="102"/>
    </row>
    <row r="28939" spans="1:2">
      <c r="A28939" s="102"/>
      <c r="B28939" s="102"/>
    </row>
    <row r="28940" spans="1:2">
      <c r="A28940" s="102"/>
      <c r="B28940" s="102"/>
    </row>
    <row r="28941" spans="1:2">
      <c r="A28941" s="102"/>
      <c r="B28941" s="102"/>
    </row>
    <row r="28942" spans="1:2">
      <c r="A28942" s="102"/>
      <c r="B28942" s="102"/>
    </row>
    <row r="28943" spans="1:2">
      <c r="A28943" s="102"/>
      <c r="B28943" s="102"/>
    </row>
    <row r="28944" spans="1:2">
      <c r="A28944" s="102"/>
      <c r="B28944" s="102"/>
    </row>
    <row r="28945" spans="1:2">
      <c r="A28945" s="102"/>
      <c r="B28945" s="102"/>
    </row>
    <row r="28946" spans="1:2">
      <c r="A28946" s="102"/>
      <c r="B28946" s="102"/>
    </row>
    <row r="28947" spans="1:2">
      <c r="A28947" s="102"/>
      <c r="B28947" s="102"/>
    </row>
    <row r="28948" spans="1:2">
      <c r="A28948" s="102"/>
      <c r="B28948" s="102"/>
    </row>
    <row r="28949" spans="1:2">
      <c r="A28949" s="102"/>
      <c r="B28949" s="102"/>
    </row>
    <row r="28950" spans="1:2">
      <c r="A28950" s="102"/>
      <c r="B28950" s="102"/>
    </row>
    <row r="28951" spans="1:2">
      <c r="A28951" s="102"/>
      <c r="B28951" s="102"/>
    </row>
    <row r="28952" spans="1:2">
      <c r="A28952" s="102"/>
      <c r="B28952" s="102"/>
    </row>
    <row r="28953" spans="1:2">
      <c r="A28953" s="102"/>
      <c r="B28953" s="102"/>
    </row>
    <row r="28954" spans="1:2">
      <c r="A28954" s="102"/>
      <c r="B28954" s="102"/>
    </row>
    <row r="28955" spans="1:2">
      <c r="A28955" s="102"/>
      <c r="B28955" s="102"/>
    </row>
    <row r="28956" spans="1:2">
      <c r="A28956" s="102"/>
      <c r="B28956" s="102"/>
    </row>
    <row r="28957" spans="1:2">
      <c r="A28957" s="102"/>
      <c r="B28957" s="102"/>
    </row>
    <row r="28958" spans="1:2">
      <c r="A28958" s="102"/>
      <c r="B28958" s="102"/>
    </row>
    <row r="28959" spans="1:2">
      <c r="A28959" s="102"/>
      <c r="B28959" s="102"/>
    </row>
    <row r="28960" spans="1:2">
      <c r="A28960" s="102"/>
      <c r="B28960" s="102"/>
    </row>
    <row r="28961" spans="1:2">
      <c r="A28961" s="102"/>
      <c r="B28961" s="102"/>
    </row>
    <row r="28962" spans="1:2">
      <c r="A28962" s="102"/>
      <c r="B28962" s="102"/>
    </row>
    <row r="28963" spans="1:2">
      <c r="A28963" s="102"/>
      <c r="B28963" s="102"/>
    </row>
    <row r="28964" spans="1:2">
      <c r="A28964" s="102"/>
      <c r="B28964" s="102"/>
    </row>
    <row r="28965" spans="1:2">
      <c r="A28965" s="102"/>
      <c r="B28965" s="102"/>
    </row>
    <row r="28966" spans="1:2">
      <c r="A28966" s="102"/>
      <c r="B28966" s="102"/>
    </row>
    <row r="28967" spans="1:2">
      <c r="A28967" s="102"/>
      <c r="B28967" s="102"/>
    </row>
    <row r="28968" spans="1:2">
      <c r="A28968" s="102"/>
      <c r="B28968" s="102"/>
    </row>
    <row r="28969" spans="1:2">
      <c r="A28969" s="102"/>
      <c r="B28969" s="102"/>
    </row>
    <row r="28970" spans="1:2">
      <c r="A28970" s="102"/>
      <c r="B28970" s="102"/>
    </row>
    <row r="28971" spans="1:2">
      <c r="A28971" s="102"/>
      <c r="B28971" s="102"/>
    </row>
    <row r="28972" spans="1:2">
      <c r="A28972" s="102"/>
      <c r="B28972" s="102"/>
    </row>
    <row r="28973" spans="1:2">
      <c r="A28973" s="102"/>
      <c r="B28973" s="102"/>
    </row>
    <row r="28974" spans="1:2">
      <c r="A28974" s="102"/>
      <c r="B28974" s="102"/>
    </row>
    <row r="28975" spans="1:2">
      <c r="A28975" s="102"/>
      <c r="B28975" s="102"/>
    </row>
    <row r="28976" spans="1:2">
      <c r="A28976" s="102"/>
      <c r="B28976" s="102"/>
    </row>
    <row r="28977" spans="1:2">
      <c r="A28977" s="102"/>
      <c r="B28977" s="102"/>
    </row>
    <row r="28978" spans="1:2">
      <c r="A28978" s="102"/>
      <c r="B28978" s="102"/>
    </row>
    <row r="28979" spans="1:2">
      <c r="A28979" s="102"/>
      <c r="B28979" s="102"/>
    </row>
    <row r="28980" spans="1:2">
      <c r="A28980" s="102"/>
      <c r="B28980" s="102"/>
    </row>
    <row r="28981" spans="1:2">
      <c r="A28981" s="102"/>
      <c r="B28981" s="102"/>
    </row>
    <row r="28982" spans="1:2">
      <c r="A28982" s="102"/>
      <c r="B28982" s="102"/>
    </row>
    <row r="28983" spans="1:2">
      <c r="A28983" s="102"/>
      <c r="B28983" s="102"/>
    </row>
    <row r="28984" spans="1:2">
      <c r="A28984" s="102"/>
      <c r="B28984" s="102"/>
    </row>
    <row r="28985" spans="1:2">
      <c r="A28985" s="102"/>
      <c r="B28985" s="102"/>
    </row>
    <row r="28986" spans="1:2">
      <c r="A28986" s="102"/>
      <c r="B28986" s="102"/>
    </row>
    <row r="28987" spans="1:2">
      <c r="A28987" s="102"/>
      <c r="B28987" s="102"/>
    </row>
    <row r="28988" spans="1:2">
      <c r="A28988" s="102"/>
      <c r="B28988" s="102"/>
    </row>
    <row r="28989" spans="1:2">
      <c r="A28989" s="102"/>
      <c r="B28989" s="102"/>
    </row>
    <row r="28990" spans="1:2">
      <c r="A28990" s="102"/>
      <c r="B28990" s="102"/>
    </row>
    <row r="28991" spans="1:2">
      <c r="A28991" s="102"/>
      <c r="B28991" s="102"/>
    </row>
    <row r="28992" spans="1:2">
      <c r="A28992" s="102"/>
      <c r="B28992" s="102"/>
    </row>
    <row r="28993" spans="1:2">
      <c r="A28993" s="102"/>
      <c r="B28993" s="102"/>
    </row>
    <row r="28994" spans="1:2">
      <c r="A28994" s="102"/>
      <c r="B28994" s="102"/>
    </row>
    <row r="28995" spans="1:2">
      <c r="A28995" s="102"/>
      <c r="B28995" s="102"/>
    </row>
    <row r="28996" spans="1:2">
      <c r="A28996" s="102"/>
      <c r="B28996" s="102"/>
    </row>
    <row r="28997" spans="1:2">
      <c r="A28997" s="102"/>
      <c r="B28997" s="102"/>
    </row>
    <row r="28998" spans="1:2">
      <c r="A28998" s="102"/>
      <c r="B28998" s="102"/>
    </row>
    <row r="28999" spans="1:2">
      <c r="A28999" s="102"/>
      <c r="B28999" s="102"/>
    </row>
    <row r="29000" spans="1:2">
      <c r="A29000" s="102"/>
      <c r="B29000" s="102"/>
    </row>
    <row r="29001" spans="1:2">
      <c r="A29001" s="102"/>
      <c r="B29001" s="102"/>
    </row>
    <row r="29002" spans="1:2">
      <c r="A29002" s="102"/>
      <c r="B29002" s="102"/>
    </row>
    <row r="29003" spans="1:2">
      <c r="A29003" s="102"/>
      <c r="B29003" s="102"/>
    </row>
    <row r="29004" spans="1:2">
      <c r="A29004" s="102"/>
      <c r="B29004" s="102"/>
    </row>
    <row r="29005" spans="1:2">
      <c r="A29005" s="102"/>
      <c r="B29005" s="102"/>
    </row>
    <row r="29006" spans="1:2">
      <c r="A29006" s="102"/>
      <c r="B29006" s="102"/>
    </row>
    <row r="29007" spans="1:2">
      <c r="A29007" s="102"/>
      <c r="B29007" s="102"/>
    </row>
    <row r="29008" spans="1:2">
      <c r="A29008" s="102"/>
      <c r="B29008" s="102"/>
    </row>
    <row r="29009" spans="1:2">
      <c r="A29009" s="102"/>
      <c r="B29009" s="102"/>
    </row>
    <row r="29010" spans="1:2">
      <c r="A29010" s="102"/>
      <c r="B29010" s="102"/>
    </row>
    <row r="29011" spans="1:2">
      <c r="A29011" s="102"/>
      <c r="B29011" s="102"/>
    </row>
    <row r="29012" spans="1:2">
      <c r="A29012" s="102"/>
      <c r="B29012" s="102"/>
    </row>
    <row r="29013" spans="1:2">
      <c r="A29013" s="102"/>
      <c r="B29013" s="102"/>
    </row>
    <row r="29014" spans="1:2">
      <c r="A29014" s="102"/>
      <c r="B29014" s="102"/>
    </row>
    <row r="29015" spans="1:2">
      <c r="A29015" s="102"/>
      <c r="B29015" s="102"/>
    </row>
    <row r="29016" spans="1:2">
      <c r="A29016" s="102"/>
      <c r="B29016" s="102"/>
    </row>
    <row r="29017" spans="1:2">
      <c r="A29017" s="102"/>
      <c r="B29017" s="102"/>
    </row>
    <row r="29018" spans="1:2">
      <c r="A29018" s="102"/>
      <c r="B29018" s="102"/>
    </row>
    <row r="29019" spans="1:2">
      <c r="A29019" s="102"/>
      <c r="B29019" s="102"/>
    </row>
    <row r="29020" spans="1:2">
      <c r="A29020" s="102"/>
      <c r="B29020" s="102"/>
    </row>
    <row r="29021" spans="1:2">
      <c r="A29021" s="102"/>
      <c r="B29021" s="102"/>
    </row>
    <row r="29022" spans="1:2">
      <c r="A29022" s="102"/>
      <c r="B29022" s="102"/>
    </row>
    <row r="29023" spans="1:2">
      <c r="A29023" s="102"/>
      <c r="B29023" s="102"/>
    </row>
    <row r="29024" spans="1:2">
      <c r="A29024" s="102"/>
      <c r="B29024" s="102"/>
    </row>
    <row r="29025" spans="1:2">
      <c r="A29025" s="102"/>
      <c r="B29025" s="102"/>
    </row>
    <row r="29026" spans="1:2">
      <c r="A29026" s="102"/>
      <c r="B29026" s="102"/>
    </row>
    <row r="29027" spans="1:2">
      <c r="A29027" s="102"/>
      <c r="B29027" s="102"/>
    </row>
    <row r="29028" spans="1:2">
      <c r="A29028" s="102"/>
      <c r="B29028" s="102"/>
    </row>
    <row r="29029" spans="1:2">
      <c r="A29029" s="102"/>
      <c r="B29029" s="102"/>
    </row>
    <row r="29030" spans="1:2">
      <c r="A29030" s="102"/>
      <c r="B29030" s="102"/>
    </row>
    <row r="29031" spans="1:2">
      <c r="A29031" s="102"/>
      <c r="B29031" s="102"/>
    </row>
    <row r="29032" spans="1:2">
      <c r="A29032" s="102"/>
      <c r="B29032" s="102"/>
    </row>
    <row r="29033" spans="1:2">
      <c r="A29033" s="102"/>
      <c r="B29033" s="102"/>
    </row>
    <row r="29034" spans="1:2">
      <c r="A29034" s="102"/>
      <c r="B29034" s="102"/>
    </row>
    <row r="29035" spans="1:2">
      <c r="A29035" s="102"/>
      <c r="B29035" s="102"/>
    </row>
    <row r="29036" spans="1:2">
      <c r="A29036" s="102"/>
      <c r="B29036" s="102"/>
    </row>
    <row r="29037" spans="1:2">
      <c r="A29037" s="102"/>
      <c r="B29037" s="102"/>
    </row>
    <row r="29038" spans="1:2">
      <c r="A29038" s="102"/>
      <c r="B29038" s="102"/>
    </row>
    <row r="29039" spans="1:2">
      <c r="A29039" s="102"/>
      <c r="B29039" s="102"/>
    </row>
    <row r="29040" spans="1:2">
      <c r="A29040" s="102"/>
      <c r="B29040" s="102"/>
    </row>
    <row r="29041" spans="1:2">
      <c r="A29041" s="102"/>
      <c r="B29041" s="102"/>
    </row>
    <row r="29042" spans="1:2">
      <c r="A29042" s="102"/>
      <c r="B29042" s="102"/>
    </row>
    <row r="29043" spans="1:2">
      <c r="A29043" s="102"/>
      <c r="B29043" s="102"/>
    </row>
    <row r="29044" spans="1:2">
      <c r="A29044" s="102"/>
      <c r="B29044" s="102"/>
    </row>
    <row r="29045" spans="1:2">
      <c r="A29045" s="102"/>
      <c r="B29045" s="102"/>
    </row>
    <row r="29046" spans="1:2">
      <c r="A29046" s="102"/>
      <c r="B29046" s="102"/>
    </row>
    <row r="29047" spans="1:2">
      <c r="A29047" s="102"/>
      <c r="B29047" s="102"/>
    </row>
    <row r="29048" spans="1:2">
      <c r="A29048" s="102"/>
      <c r="B29048" s="102"/>
    </row>
    <row r="29049" spans="1:2">
      <c r="A29049" s="102"/>
      <c r="B29049" s="102"/>
    </row>
    <row r="29050" spans="1:2">
      <c r="A29050" s="102"/>
      <c r="B29050" s="102"/>
    </row>
    <row r="29051" spans="1:2">
      <c r="A29051" s="102"/>
      <c r="B29051" s="102"/>
    </row>
    <row r="29052" spans="1:2">
      <c r="A29052" s="102"/>
      <c r="B29052" s="102"/>
    </row>
    <row r="29053" spans="1:2">
      <c r="A29053" s="102"/>
      <c r="B29053" s="102"/>
    </row>
    <row r="29054" spans="1:2">
      <c r="A29054" s="102"/>
      <c r="B29054" s="102"/>
    </row>
    <row r="29055" spans="1:2">
      <c r="A29055" s="102"/>
      <c r="B29055" s="102"/>
    </row>
    <row r="29056" spans="1:2">
      <c r="A29056" s="102"/>
      <c r="B29056" s="102"/>
    </row>
    <row r="29057" spans="1:2">
      <c r="A29057" s="102"/>
      <c r="B29057" s="102"/>
    </row>
    <row r="29058" spans="1:2">
      <c r="A29058" s="102"/>
      <c r="B29058" s="102"/>
    </row>
    <row r="29059" spans="1:2">
      <c r="A29059" s="102"/>
      <c r="B29059" s="102"/>
    </row>
    <row r="29060" spans="1:2">
      <c r="A29060" s="102"/>
      <c r="B29060" s="102"/>
    </row>
    <row r="29061" spans="1:2">
      <c r="A29061" s="102"/>
      <c r="B29061" s="102"/>
    </row>
    <row r="29062" spans="1:2">
      <c r="A29062" s="102"/>
      <c r="B29062" s="102"/>
    </row>
    <row r="29063" spans="1:2">
      <c r="A29063" s="102"/>
      <c r="B29063" s="102"/>
    </row>
    <row r="29064" spans="1:2">
      <c r="A29064" s="102"/>
      <c r="B29064" s="102"/>
    </row>
    <row r="29065" spans="1:2">
      <c r="A29065" s="102"/>
      <c r="B29065" s="102"/>
    </row>
    <row r="29066" spans="1:2">
      <c r="A29066" s="102"/>
      <c r="B29066" s="102"/>
    </row>
    <row r="29067" spans="1:2">
      <c r="A29067" s="102"/>
      <c r="B29067" s="102"/>
    </row>
    <row r="29068" spans="1:2">
      <c r="A29068" s="102"/>
      <c r="B29068" s="102"/>
    </row>
    <row r="29069" spans="1:2">
      <c r="A29069" s="102"/>
      <c r="B29069" s="102"/>
    </row>
    <row r="29070" spans="1:2">
      <c r="A29070" s="102"/>
      <c r="B29070" s="102"/>
    </row>
    <row r="29071" spans="1:2">
      <c r="A29071" s="102"/>
      <c r="B29071" s="102"/>
    </row>
    <row r="29072" spans="1:2">
      <c r="A29072" s="102"/>
      <c r="B29072" s="102"/>
    </row>
    <row r="29073" spans="1:2">
      <c r="A29073" s="102"/>
      <c r="B29073" s="102"/>
    </row>
    <row r="29074" spans="1:2">
      <c r="A29074" s="102"/>
      <c r="B29074" s="102"/>
    </row>
    <row r="29075" spans="1:2">
      <c r="A29075" s="102"/>
      <c r="B29075" s="102"/>
    </row>
    <row r="29076" spans="1:2">
      <c r="A29076" s="102"/>
      <c r="B29076" s="102"/>
    </row>
    <row r="29077" spans="1:2">
      <c r="A29077" s="102"/>
      <c r="B29077" s="102"/>
    </row>
    <row r="29078" spans="1:2">
      <c r="A29078" s="102"/>
      <c r="B29078" s="102"/>
    </row>
    <row r="29079" spans="1:2">
      <c r="A29079" s="102"/>
      <c r="B29079" s="102"/>
    </row>
    <row r="29080" spans="1:2">
      <c r="A29080" s="102"/>
      <c r="B29080" s="102"/>
    </row>
    <row r="29081" spans="1:2">
      <c r="A29081" s="102"/>
      <c r="B29081" s="102"/>
    </row>
    <row r="29082" spans="1:2">
      <c r="A29082" s="102"/>
      <c r="B29082" s="102"/>
    </row>
    <row r="29083" spans="1:2">
      <c r="A29083" s="102"/>
      <c r="B29083" s="102"/>
    </row>
    <row r="29084" spans="1:2">
      <c r="A29084" s="102"/>
      <c r="B29084" s="102"/>
    </row>
    <row r="29085" spans="1:2">
      <c r="A29085" s="102"/>
      <c r="B29085" s="102"/>
    </row>
    <row r="29086" spans="1:2">
      <c r="A29086" s="102"/>
      <c r="B29086" s="102"/>
    </row>
    <row r="29087" spans="1:2">
      <c r="A29087" s="102"/>
      <c r="B29087" s="102"/>
    </row>
    <row r="29088" spans="1:2">
      <c r="A29088" s="102"/>
      <c r="B29088" s="102"/>
    </row>
    <row r="29089" spans="1:2">
      <c r="A29089" s="102"/>
      <c r="B29089" s="102"/>
    </row>
    <row r="29090" spans="1:2">
      <c r="A29090" s="102"/>
      <c r="B29090" s="102"/>
    </row>
    <row r="29091" spans="1:2">
      <c r="A29091" s="102"/>
      <c r="B29091" s="102"/>
    </row>
    <row r="29092" spans="1:2">
      <c r="A29092" s="102"/>
      <c r="B29092" s="102"/>
    </row>
    <row r="29093" spans="1:2">
      <c r="A29093" s="102"/>
      <c r="B29093" s="102"/>
    </row>
    <row r="29094" spans="1:2">
      <c r="A29094" s="102"/>
      <c r="B29094" s="102"/>
    </row>
    <row r="29095" spans="1:2">
      <c r="A29095" s="102"/>
      <c r="B29095" s="102"/>
    </row>
    <row r="29096" spans="1:2">
      <c r="A29096" s="102"/>
      <c r="B29096" s="102"/>
    </row>
    <row r="29097" spans="1:2">
      <c r="A29097" s="102"/>
      <c r="B29097" s="102"/>
    </row>
    <row r="29098" spans="1:2">
      <c r="A29098" s="102"/>
      <c r="B29098" s="102"/>
    </row>
    <row r="29099" spans="1:2">
      <c r="A29099" s="102"/>
      <c r="B29099" s="102"/>
    </row>
    <row r="29100" spans="1:2">
      <c r="A29100" s="102"/>
      <c r="B29100" s="102"/>
    </row>
    <row r="29101" spans="1:2">
      <c r="A29101" s="102"/>
      <c r="B29101" s="102"/>
    </row>
    <row r="29102" spans="1:2">
      <c r="A29102" s="102"/>
      <c r="B29102" s="102"/>
    </row>
    <row r="29103" spans="1:2">
      <c r="A29103" s="102"/>
      <c r="B29103" s="102"/>
    </row>
    <row r="29104" spans="1:2">
      <c r="A29104" s="102"/>
      <c r="B29104" s="102"/>
    </row>
    <row r="29105" spans="1:2">
      <c r="A29105" s="102"/>
      <c r="B29105" s="102"/>
    </row>
    <row r="29106" spans="1:2">
      <c r="A29106" s="102"/>
      <c r="B29106" s="102"/>
    </row>
    <row r="29107" spans="1:2">
      <c r="A29107" s="102"/>
      <c r="B29107" s="102"/>
    </row>
    <row r="29108" spans="1:2">
      <c r="A29108" s="102"/>
      <c r="B29108" s="102"/>
    </row>
    <row r="29109" spans="1:2">
      <c r="A29109" s="102"/>
      <c r="B29109" s="102"/>
    </row>
    <row r="29110" spans="1:2">
      <c r="A29110" s="102"/>
      <c r="B29110" s="102"/>
    </row>
    <row r="29111" spans="1:2">
      <c r="A29111" s="102"/>
      <c r="B29111" s="102"/>
    </row>
    <row r="29112" spans="1:2">
      <c r="A29112" s="102"/>
      <c r="B29112" s="102"/>
    </row>
    <row r="29113" spans="1:2">
      <c r="A29113" s="102"/>
      <c r="B29113" s="102"/>
    </row>
    <row r="29114" spans="1:2">
      <c r="A29114" s="102"/>
      <c r="B29114" s="102"/>
    </row>
    <row r="29115" spans="1:2">
      <c r="A29115" s="102"/>
      <c r="B29115" s="102"/>
    </row>
    <row r="29116" spans="1:2">
      <c r="A29116" s="102"/>
      <c r="B29116" s="102"/>
    </row>
    <row r="29117" spans="1:2">
      <c r="A29117" s="102"/>
      <c r="B29117" s="102"/>
    </row>
    <row r="29118" spans="1:2">
      <c r="A29118" s="102"/>
      <c r="B29118" s="102"/>
    </row>
    <row r="29119" spans="1:2">
      <c r="A29119" s="102"/>
      <c r="B29119" s="102"/>
    </row>
    <row r="29120" spans="1:2">
      <c r="A29120" s="102"/>
      <c r="B29120" s="102"/>
    </row>
    <row r="29121" spans="1:2">
      <c r="A29121" s="102"/>
      <c r="B29121" s="102"/>
    </row>
    <row r="29122" spans="1:2">
      <c r="A29122" s="102"/>
      <c r="B29122" s="102"/>
    </row>
    <row r="29123" spans="1:2">
      <c r="A29123" s="102"/>
      <c r="B29123" s="102"/>
    </row>
    <row r="29124" spans="1:2">
      <c r="A29124" s="102"/>
      <c r="B29124" s="102"/>
    </row>
    <row r="29125" spans="1:2">
      <c r="A29125" s="102"/>
      <c r="B29125" s="102"/>
    </row>
    <row r="29126" spans="1:2">
      <c r="A29126" s="102"/>
      <c r="B29126" s="102"/>
    </row>
    <row r="29127" spans="1:2">
      <c r="A29127" s="102"/>
      <c r="B29127" s="102"/>
    </row>
    <row r="29128" spans="1:2">
      <c r="A29128" s="102"/>
      <c r="B29128" s="102"/>
    </row>
    <row r="29129" spans="1:2">
      <c r="A29129" s="102"/>
      <c r="B29129" s="102"/>
    </row>
    <row r="29130" spans="1:2">
      <c r="A29130" s="102"/>
      <c r="B29130" s="102"/>
    </row>
    <row r="29131" spans="1:2">
      <c r="A29131" s="102"/>
      <c r="B29131" s="102"/>
    </row>
    <row r="29132" spans="1:2">
      <c r="A29132" s="102"/>
      <c r="B29132" s="102"/>
    </row>
    <row r="29133" spans="1:2">
      <c r="A29133" s="102"/>
      <c r="B29133" s="102"/>
    </row>
    <row r="29134" spans="1:2">
      <c r="A29134" s="102"/>
      <c r="B29134" s="102"/>
    </row>
    <row r="29135" spans="1:2">
      <c r="A29135" s="102"/>
      <c r="B29135" s="102"/>
    </row>
    <row r="29136" spans="1:2">
      <c r="A29136" s="102"/>
      <c r="B29136" s="102"/>
    </row>
    <row r="29137" spans="1:2">
      <c r="A29137" s="102"/>
      <c r="B29137" s="102"/>
    </row>
    <row r="29138" spans="1:2">
      <c r="A29138" s="102"/>
      <c r="B29138" s="102"/>
    </row>
    <row r="29139" spans="1:2">
      <c r="A29139" s="102"/>
      <c r="B29139" s="102"/>
    </row>
    <row r="29140" spans="1:2">
      <c r="A29140" s="102"/>
      <c r="B29140" s="102"/>
    </row>
    <row r="29141" spans="1:2">
      <c r="A29141" s="102"/>
      <c r="B29141" s="102"/>
    </row>
    <row r="29142" spans="1:2">
      <c r="A29142" s="102"/>
      <c r="B29142" s="102"/>
    </row>
    <row r="29143" spans="1:2">
      <c r="A29143" s="102"/>
      <c r="B29143" s="102"/>
    </row>
    <row r="29144" spans="1:2">
      <c r="A29144" s="102"/>
      <c r="B29144" s="102"/>
    </row>
    <row r="29145" spans="1:2">
      <c r="A29145" s="102"/>
      <c r="B29145" s="102"/>
    </row>
    <row r="29146" spans="1:2">
      <c r="A29146" s="102"/>
      <c r="B29146" s="102"/>
    </row>
    <row r="29147" spans="1:2">
      <c r="A29147" s="102"/>
      <c r="B29147" s="102"/>
    </row>
    <row r="29148" spans="1:2">
      <c r="A29148" s="102"/>
      <c r="B29148" s="102"/>
    </row>
    <row r="29149" spans="1:2">
      <c r="A29149" s="102"/>
      <c r="B29149" s="102"/>
    </row>
    <row r="29150" spans="1:2">
      <c r="A29150" s="102"/>
      <c r="B29150" s="102"/>
    </row>
    <row r="29151" spans="1:2">
      <c r="A29151" s="102"/>
      <c r="B29151" s="102"/>
    </row>
    <row r="29152" spans="1:2">
      <c r="A29152" s="102"/>
      <c r="B29152" s="102"/>
    </row>
    <row r="29153" spans="1:2">
      <c r="A29153" s="102"/>
      <c r="B29153" s="102"/>
    </row>
    <row r="29154" spans="1:2">
      <c r="A29154" s="102"/>
      <c r="B29154" s="102"/>
    </row>
    <row r="29155" spans="1:2">
      <c r="A29155" s="102"/>
      <c r="B29155" s="102"/>
    </row>
    <row r="29156" spans="1:2">
      <c r="A29156" s="102"/>
      <c r="B29156" s="102"/>
    </row>
    <row r="29157" spans="1:2">
      <c r="A29157" s="102"/>
      <c r="B29157" s="102"/>
    </row>
    <row r="29158" spans="1:2">
      <c r="A29158" s="102"/>
      <c r="B29158" s="102"/>
    </row>
    <row r="29159" spans="1:2">
      <c r="A29159" s="102"/>
      <c r="B29159" s="102"/>
    </row>
    <row r="29160" spans="1:2">
      <c r="A29160" s="102"/>
      <c r="B29160" s="102"/>
    </row>
    <row r="29161" spans="1:2">
      <c r="A29161" s="102"/>
      <c r="B29161" s="102"/>
    </row>
    <row r="29162" spans="1:2">
      <c r="A29162" s="102"/>
      <c r="B29162" s="102"/>
    </row>
    <row r="29163" spans="1:2">
      <c r="A29163" s="102"/>
      <c r="B29163" s="102"/>
    </row>
    <row r="29164" spans="1:2">
      <c r="A29164" s="102"/>
      <c r="B29164" s="102"/>
    </row>
    <row r="29165" spans="1:2">
      <c r="A29165" s="102"/>
      <c r="B29165" s="102"/>
    </row>
    <row r="29166" spans="1:2">
      <c r="A29166" s="102"/>
      <c r="B29166" s="102"/>
    </row>
    <row r="29167" spans="1:2">
      <c r="A29167" s="102"/>
      <c r="B29167" s="102"/>
    </row>
    <row r="29168" spans="1:2">
      <c r="A29168" s="102"/>
      <c r="B29168" s="102"/>
    </row>
    <row r="29169" spans="1:2">
      <c r="A29169" s="102"/>
      <c r="B29169" s="102"/>
    </row>
    <row r="29170" spans="1:2">
      <c r="A29170" s="102"/>
      <c r="B29170" s="102"/>
    </row>
    <row r="29171" spans="1:2">
      <c r="A29171" s="102"/>
      <c r="B29171" s="102"/>
    </row>
    <row r="29172" spans="1:2">
      <c r="A29172" s="102"/>
      <c r="B29172" s="102"/>
    </row>
    <row r="29173" spans="1:2">
      <c r="A29173" s="102"/>
      <c r="B29173" s="102"/>
    </row>
    <row r="29174" spans="1:2">
      <c r="A29174" s="102"/>
      <c r="B29174" s="102"/>
    </row>
    <row r="29175" spans="1:2">
      <c r="A29175" s="102"/>
      <c r="B29175" s="102"/>
    </row>
    <row r="29176" spans="1:2">
      <c r="A29176" s="102"/>
      <c r="B29176" s="102"/>
    </row>
    <row r="29177" spans="1:2">
      <c r="A29177" s="102"/>
      <c r="B29177" s="102"/>
    </row>
    <row r="29178" spans="1:2">
      <c r="A29178" s="102"/>
      <c r="B29178" s="102"/>
    </row>
    <row r="29179" spans="1:2">
      <c r="A29179" s="102"/>
      <c r="B29179" s="102"/>
    </row>
    <row r="29180" spans="1:2">
      <c r="A29180" s="102"/>
      <c r="B29180" s="102"/>
    </row>
    <row r="29181" spans="1:2">
      <c r="A29181" s="102"/>
      <c r="B29181" s="102"/>
    </row>
    <row r="29182" spans="1:2">
      <c r="A29182" s="102"/>
      <c r="B29182" s="102"/>
    </row>
    <row r="29183" spans="1:2">
      <c r="A29183" s="102"/>
      <c r="B29183" s="102"/>
    </row>
    <row r="29184" spans="1:2">
      <c r="A29184" s="102"/>
      <c r="B29184" s="102"/>
    </row>
    <row r="29185" spans="1:2">
      <c r="A29185" s="102"/>
      <c r="B29185" s="102"/>
    </row>
    <row r="29186" spans="1:2">
      <c r="A29186" s="102"/>
      <c r="B29186" s="102"/>
    </row>
    <row r="29187" spans="1:2">
      <c r="A29187" s="102"/>
      <c r="B29187" s="102"/>
    </row>
    <row r="29188" spans="1:2">
      <c r="A29188" s="102"/>
      <c r="B29188" s="102"/>
    </row>
    <row r="29189" spans="1:2">
      <c r="A29189" s="102"/>
      <c r="B29189" s="102"/>
    </row>
    <row r="29190" spans="1:2">
      <c r="A29190" s="102"/>
      <c r="B29190" s="102"/>
    </row>
    <row r="29191" spans="1:2">
      <c r="A29191" s="102"/>
      <c r="B29191" s="102"/>
    </row>
    <row r="29192" spans="1:2">
      <c r="A29192" s="102"/>
      <c r="B29192" s="102"/>
    </row>
    <row r="29193" spans="1:2">
      <c r="A29193" s="102"/>
      <c r="B29193" s="102"/>
    </row>
    <row r="29194" spans="1:2">
      <c r="A29194" s="102"/>
      <c r="B29194" s="102"/>
    </row>
    <row r="29195" spans="1:2">
      <c r="A29195" s="102"/>
      <c r="B29195" s="102"/>
    </row>
    <row r="29196" spans="1:2">
      <c r="A29196" s="102"/>
      <c r="B29196" s="102"/>
    </row>
    <row r="29197" spans="1:2">
      <c r="A29197" s="102"/>
      <c r="B29197" s="102"/>
    </row>
    <row r="29198" spans="1:2">
      <c r="A29198" s="102"/>
      <c r="B29198" s="102"/>
    </row>
    <row r="29199" spans="1:2">
      <c r="A29199" s="102"/>
      <c r="B29199" s="102"/>
    </row>
    <row r="29200" spans="1:2">
      <c r="A29200" s="102"/>
      <c r="B29200" s="102"/>
    </row>
    <row r="29201" spans="1:2">
      <c r="A29201" s="102"/>
      <c r="B29201" s="102"/>
    </row>
    <row r="29202" spans="1:2">
      <c r="A29202" s="102"/>
      <c r="B29202" s="102"/>
    </row>
    <row r="29203" spans="1:2">
      <c r="A29203" s="102"/>
      <c r="B29203" s="102"/>
    </row>
    <row r="29204" spans="1:2">
      <c r="A29204" s="102"/>
      <c r="B29204" s="102"/>
    </row>
    <row r="29205" spans="1:2">
      <c r="A29205" s="102"/>
      <c r="B29205" s="102"/>
    </row>
    <row r="29206" spans="1:2">
      <c r="A29206" s="102"/>
      <c r="B29206" s="102"/>
    </row>
    <row r="29207" spans="1:2">
      <c r="A29207" s="102"/>
      <c r="B29207" s="102"/>
    </row>
    <row r="29208" spans="1:2">
      <c r="A29208" s="102"/>
      <c r="B29208" s="102"/>
    </row>
    <row r="29209" spans="1:2">
      <c r="A29209" s="102"/>
      <c r="B29209" s="102"/>
    </row>
    <row r="29210" spans="1:2">
      <c r="A29210" s="102"/>
      <c r="B29210" s="102"/>
    </row>
    <row r="29211" spans="1:2">
      <c r="A29211" s="102"/>
      <c r="B29211" s="102"/>
    </row>
    <row r="29212" spans="1:2">
      <c r="A29212" s="102"/>
      <c r="B29212" s="102"/>
    </row>
    <row r="29213" spans="1:2">
      <c r="A29213" s="102"/>
      <c r="B29213" s="102"/>
    </row>
    <row r="29214" spans="1:2">
      <c r="A29214" s="102"/>
      <c r="B29214" s="102"/>
    </row>
    <row r="29215" spans="1:2">
      <c r="A29215" s="102"/>
      <c r="B29215" s="102"/>
    </row>
    <row r="29216" spans="1:2">
      <c r="A29216" s="102"/>
      <c r="B29216" s="102"/>
    </row>
    <row r="29217" spans="1:2">
      <c r="A29217" s="102"/>
      <c r="B29217" s="102"/>
    </row>
    <row r="29218" spans="1:2">
      <c r="A29218" s="102"/>
      <c r="B29218" s="102"/>
    </row>
    <row r="29219" spans="1:2">
      <c r="A29219" s="102"/>
      <c r="B29219" s="102"/>
    </row>
    <row r="29220" spans="1:2">
      <c r="A29220" s="102"/>
      <c r="B29220" s="102"/>
    </row>
    <row r="29221" spans="1:2">
      <c r="A29221" s="102"/>
      <c r="B29221" s="102"/>
    </row>
    <row r="29222" spans="1:2">
      <c r="A29222" s="102"/>
      <c r="B29222" s="102"/>
    </row>
    <row r="29223" spans="1:2">
      <c r="A29223" s="102"/>
      <c r="B29223" s="102"/>
    </row>
    <row r="29224" spans="1:2">
      <c r="A29224" s="102"/>
      <c r="B29224" s="102"/>
    </row>
    <row r="29225" spans="1:2">
      <c r="A29225" s="102"/>
      <c r="B29225" s="102"/>
    </row>
    <row r="29226" spans="1:2">
      <c r="A29226" s="102"/>
      <c r="B29226" s="102"/>
    </row>
    <row r="29227" spans="1:2">
      <c r="A29227" s="102"/>
      <c r="B29227" s="102"/>
    </row>
    <row r="29228" spans="1:2">
      <c r="A29228" s="102"/>
      <c r="B29228" s="102"/>
    </row>
    <row r="29229" spans="1:2">
      <c r="A29229" s="102"/>
      <c r="B29229" s="102"/>
    </row>
    <row r="29230" spans="1:2">
      <c r="A29230" s="102"/>
      <c r="B29230" s="102"/>
    </row>
    <row r="29231" spans="1:2">
      <c r="A29231" s="102"/>
      <c r="B29231" s="102"/>
    </row>
    <row r="29232" spans="1:2">
      <c r="A29232" s="102"/>
      <c r="B29232" s="102"/>
    </row>
    <row r="29233" spans="1:2">
      <c r="A29233" s="102"/>
      <c r="B29233" s="102"/>
    </row>
    <row r="29234" spans="1:2">
      <c r="A29234" s="102"/>
      <c r="B29234" s="102"/>
    </row>
    <row r="29235" spans="1:2">
      <c r="A29235" s="102"/>
      <c r="B29235" s="102"/>
    </row>
    <row r="29236" spans="1:2">
      <c r="A29236" s="102"/>
      <c r="B29236" s="102"/>
    </row>
    <row r="29237" spans="1:2">
      <c r="A29237" s="102"/>
      <c r="B29237" s="102"/>
    </row>
    <row r="29238" spans="1:2">
      <c r="A29238" s="102"/>
      <c r="B29238" s="102"/>
    </row>
    <row r="29239" spans="1:2">
      <c r="A29239" s="102"/>
      <c r="B29239" s="102"/>
    </row>
    <row r="29240" spans="1:2">
      <c r="A29240" s="102"/>
      <c r="B29240" s="102"/>
    </row>
    <row r="29241" spans="1:2">
      <c r="A29241" s="102"/>
      <c r="B29241" s="102"/>
    </row>
    <row r="29242" spans="1:2">
      <c r="A29242" s="102"/>
      <c r="B29242" s="102"/>
    </row>
    <row r="29243" spans="1:2">
      <c r="A29243" s="102"/>
      <c r="B29243" s="102"/>
    </row>
    <row r="29244" spans="1:2">
      <c r="A29244" s="102"/>
      <c r="B29244" s="102"/>
    </row>
    <row r="29245" spans="1:2">
      <c r="A29245" s="102"/>
      <c r="B29245" s="102"/>
    </row>
    <row r="29246" spans="1:2">
      <c r="A29246" s="102"/>
      <c r="B29246" s="102"/>
    </row>
    <row r="29247" spans="1:2">
      <c r="A29247" s="102"/>
      <c r="B29247" s="102"/>
    </row>
    <row r="29248" spans="1:2">
      <c r="A29248" s="102"/>
      <c r="B29248" s="102"/>
    </row>
    <row r="29249" spans="1:2">
      <c r="A29249" s="102"/>
      <c r="B29249" s="102"/>
    </row>
    <row r="29250" spans="1:2">
      <c r="A29250" s="102"/>
      <c r="B29250" s="102"/>
    </row>
    <row r="29251" spans="1:2">
      <c r="A29251" s="102"/>
      <c r="B29251" s="102"/>
    </row>
    <row r="29252" spans="1:2">
      <c r="A29252" s="102"/>
      <c r="B29252" s="102"/>
    </row>
    <row r="29253" spans="1:2">
      <c r="A29253" s="102"/>
      <c r="B29253" s="102"/>
    </row>
    <row r="29254" spans="1:2">
      <c r="A29254" s="102"/>
      <c r="B29254" s="102"/>
    </row>
    <row r="29255" spans="1:2">
      <c r="A29255" s="102"/>
      <c r="B29255" s="102"/>
    </row>
    <row r="29256" spans="1:2">
      <c r="A29256" s="102"/>
      <c r="B29256" s="102"/>
    </row>
    <row r="29257" spans="1:2">
      <c r="A29257" s="102"/>
      <c r="B29257" s="102"/>
    </row>
    <row r="29258" spans="1:2">
      <c r="A29258" s="102"/>
      <c r="B29258" s="102"/>
    </row>
    <row r="29259" spans="1:2">
      <c r="A29259" s="102"/>
      <c r="B29259" s="102"/>
    </row>
    <row r="29260" spans="1:2">
      <c r="A29260" s="102"/>
      <c r="B29260" s="102"/>
    </row>
    <row r="29261" spans="1:2">
      <c r="A29261" s="102"/>
      <c r="B29261" s="102"/>
    </row>
    <row r="29262" spans="1:2">
      <c r="A29262" s="102"/>
      <c r="B29262" s="102"/>
    </row>
    <row r="29263" spans="1:2">
      <c r="A29263" s="102"/>
      <c r="B29263" s="102"/>
    </row>
    <row r="29264" spans="1:2">
      <c r="A29264" s="102"/>
      <c r="B29264" s="102"/>
    </row>
    <row r="29265" spans="1:2">
      <c r="A29265" s="102"/>
      <c r="B29265" s="102"/>
    </row>
    <row r="29266" spans="1:2">
      <c r="A29266" s="102"/>
      <c r="B29266" s="102"/>
    </row>
    <row r="29267" spans="1:2">
      <c r="A29267" s="102"/>
      <c r="B29267" s="102"/>
    </row>
    <row r="29268" spans="1:2">
      <c r="A29268" s="102"/>
      <c r="B29268" s="102"/>
    </row>
    <row r="29269" spans="1:2">
      <c r="A29269" s="102"/>
      <c r="B29269" s="102"/>
    </row>
    <row r="29270" spans="1:2">
      <c r="A29270" s="102"/>
      <c r="B29270" s="102"/>
    </row>
    <row r="29271" spans="1:2">
      <c r="A29271" s="102"/>
      <c r="B29271" s="102"/>
    </row>
    <row r="29272" spans="1:2">
      <c r="A29272" s="102"/>
      <c r="B29272" s="102"/>
    </row>
    <row r="29273" spans="1:2">
      <c r="A29273" s="102"/>
      <c r="B29273" s="102"/>
    </row>
    <row r="29274" spans="1:2">
      <c r="A29274" s="102"/>
      <c r="B29274" s="102"/>
    </row>
    <row r="29275" spans="1:2">
      <c r="A29275" s="102"/>
      <c r="B29275" s="102"/>
    </row>
    <row r="29276" spans="1:2">
      <c r="A29276" s="102"/>
      <c r="B29276" s="102"/>
    </row>
    <row r="29277" spans="1:2">
      <c r="A29277" s="102"/>
      <c r="B29277" s="102"/>
    </row>
    <row r="29278" spans="1:2">
      <c r="A29278" s="102"/>
      <c r="B29278" s="102"/>
    </row>
    <row r="29279" spans="1:2">
      <c r="A29279" s="102"/>
      <c r="B29279" s="102"/>
    </row>
    <row r="29280" spans="1:2">
      <c r="A29280" s="102"/>
      <c r="B29280" s="102"/>
    </row>
    <row r="29281" spans="1:2">
      <c r="A29281" s="102"/>
      <c r="B29281" s="102"/>
    </row>
    <row r="29282" spans="1:2">
      <c r="A29282" s="102"/>
      <c r="B29282" s="102"/>
    </row>
    <row r="29283" spans="1:2">
      <c r="A29283" s="102"/>
      <c r="B29283" s="102"/>
    </row>
    <row r="29284" spans="1:2">
      <c r="A29284" s="102"/>
      <c r="B29284" s="102"/>
    </row>
    <row r="29285" spans="1:2">
      <c r="A29285" s="102"/>
      <c r="B29285" s="102"/>
    </row>
    <row r="29286" spans="1:2">
      <c r="A29286" s="102"/>
      <c r="B29286" s="102"/>
    </row>
    <row r="29287" spans="1:2">
      <c r="A29287" s="102"/>
      <c r="B29287" s="102"/>
    </row>
    <row r="29288" spans="1:2">
      <c r="A29288" s="102"/>
      <c r="B29288" s="102"/>
    </row>
    <row r="29289" spans="1:2">
      <c r="A29289" s="102"/>
      <c r="B29289" s="102"/>
    </row>
    <row r="29290" spans="1:2">
      <c r="A29290" s="102"/>
      <c r="B29290" s="102"/>
    </row>
    <row r="29291" spans="1:2">
      <c r="A29291" s="102"/>
      <c r="B29291" s="102"/>
    </row>
    <row r="29292" spans="1:2">
      <c r="A29292" s="102"/>
      <c r="B29292" s="102"/>
    </row>
    <row r="29293" spans="1:2">
      <c r="A29293" s="102"/>
      <c r="B29293" s="102"/>
    </row>
    <row r="29294" spans="1:2">
      <c r="A29294" s="102"/>
      <c r="B29294" s="102"/>
    </row>
    <row r="29295" spans="1:2">
      <c r="A29295" s="102"/>
      <c r="B29295" s="102"/>
    </row>
    <row r="29296" spans="1:2">
      <c r="A29296" s="102"/>
      <c r="B29296" s="102"/>
    </row>
    <row r="29297" spans="1:2">
      <c r="A29297" s="102"/>
      <c r="B29297" s="102"/>
    </row>
    <row r="29298" spans="1:2">
      <c r="A29298" s="102"/>
      <c r="B29298" s="102"/>
    </row>
    <row r="29299" spans="1:2">
      <c r="A29299" s="102"/>
      <c r="B29299" s="102"/>
    </row>
    <row r="29300" spans="1:2">
      <c r="A29300" s="102"/>
      <c r="B29300" s="102"/>
    </row>
    <row r="29301" spans="1:2">
      <c r="A29301" s="102"/>
      <c r="B29301" s="102"/>
    </row>
    <row r="29302" spans="1:2">
      <c r="A29302" s="102"/>
      <c r="B29302" s="102"/>
    </row>
    <row r="29303" spans="1:2">
      <c r="A29303" s="102"/>
      <c r="B29303" s="102"/>
    </row>
    <row r="29304" spans="1:2">
      <c r="A29304" s="102"/>
      <c r="B29304" s="102"/>
    </row>
    <row r="29305" spans="1:2">
      <c r="A29305" s="102"/>
      <c r="B29305" s="102"/>
    </row>
    <row r="29306" spans="1:2">
      <c r="A29306" s="102"/>
      <c r="B29306" s="102"/>
    </row>
    <row r="29307" spans="1:2">
      <c r="A29307" s="102"/>
      <c r="B29307" s="102"/>
    </row>
    <row r="29308" spans="1:2">
      <c r="A29308" s="102"/>
      <c r="B29308" s="102"/>
    </row>
    <row r="29309" spans="1:2">
      <c r="A29309" s="102"/>
      <c r="B29309" s="102"/>
    </row>
    <row r="29310" spans="1:2">
      <c r="A29310" s="102"/>
      <c r="B29310" s="102"/>
    </row>
    <row r="29311" spans="1:2">
      <c r="A29311" s="102"/>
      <c r="B29311" s="102"/>
    </row>
    <row r="29312" spans="1:2">
      <c r="A29312" s="102"/>
      <c r="B29312" s="102"/>
    </row>
    <row r="29313" spans="1:2">
      <c r="A29313" s="102"/>
      <c r="B29313" s="102"/>
    </row>
    <row r="29314" spans="1:2">
      <c r="A29314" s="102"/>
      <c r="B29314" s="102"/>
    </row>
    <row r="29315" spans="1:2">
      <c r="A29315" s="102"/>
      <c r="B29315" s="102"/>
    </row>
    <row r="29316" spans="1:2">
      <c r="A29316" s="102"/>
      <c r="B29316" s="102"/>
    </row>
    <row r="29317" spans="1:2">
      <c r="A29317" s="102"/>
      <c r="B29317" s="102"/>
    </row>
    <row r="29318" spans="1:2">
      <c r="A29318" s="102"/>
      <c r="B29318" s="102"/>
    </row>
    <row r="29319" spans="1:2">
      <c r="A29319" s="102"/>
      <c r="B29319" s="102"/>
    </row>
    <row r="29320" spans="1:2">
      <c r="A29320" s="102"/>
      <c r="B29320" s="102"/>
    </row>
    <row r="29321" spans="1:2">
      <c r="A29321" s="102"/>
      <c r="B29321" s="102"/>
    </row>
    <row r="29322" spans="1:2">
      <c r="A29322" s="102"/>
      <c r="B29322" s="102"/>
    </row>
    <row r="29323" spans="1:2">
      <c r="A29323" s="102"/>
      <c r="B29323" s="102"/>
    </row>
    <row r="29324" spans="1:2">
      <c r="A29324" s="102"/>
      <c r="B29324" s="102"/>
    </row>
    <row r="29325" spans="1:2">
      <c r="A29325" s="102"/>
      <c r="B29325" s="102"/>
    </row>
    <row r="29326" spans="1:2">
      <c r="A29326" s="102"/>
      <c r="B29326" s="102"/>
    </row>
    <row r="29327" spans="1:2">
      <c r="A29327" s="102"/>
      <c r="B29327" s="102"/>
    </row>
    <row r="29328" spans="1:2">
      <c r="A29328" s="102"/>
      <c r="B29328" s="102"/>
    </row>
    <row r="29329" spans="1:2">
      <c r="A29329" s="102"/>
      <c r="B29329" s="102"/>
    </row>
    <row r="29330" spans="1:2">
      <c r="A29330" s="102"/>
      <c r="B29330" s="102"/>
    </row>
    <row r="29331" spans="1:2">
      <c r="A29331" s="102"/>
      <c r="B29331" s="102"/>
    </row>
    <row r="29332" spans="1:2">
      <c r="A29332" s="102"/>
      <c r="B29332" s="102"/>
    </row>
    <row r="29333" spans="1:2">
      <c r="A29333" s="102"/>
      <c r="B29333" s="102"/>
    </row>
    <row r="29334" spans="1:2">
      <c r="A29334" s="102"/>
      <c r="B29334" s="102"/>
    </row>
    <row r="29335" spans="1:2">
      <c r="A29335" s="102"/>
      <c r="B29335" s="102"/>
    </row>
    <row r="29336" spans="1:2">
      <c r="A29336" s="102"/>
      <c r="B29336" s="102"/>
    </row>
    <row r="29337" spans="1:2">
      <c r="A29337" s="102"/>
      <c r="B29337" s="102"/>
    </row>
    <row r="29338" spans="1:2">
      <c r="A29338" s="102"/>
      <c r="B29338" s="102"/>
    </row>
    <row r="29339" spans="1:2">
      <c r="A29339" s="102"/>
      <c r="B29339" s="102"/>
    </row>
    <row r="29340" spans="1:2">
      <c r="A29340" s="102"/>
      <c r="B29340" s="102"/>
    </row>
    <row r="29341" spans="1:2">
      <c r="A29341" s="102"/>
      <c r="B29341" s="102"/>
    </row>
    <row r="29342" spans="1:2">
      <c r="A29342" s="102"/>
      <c r="B29342" s="102"/>
    </row>
    <row r="29343" spans="1:2">
      <c r="A29343" s="102"/>
      <c r="B29343" s="102"/>
    </row>
    <row r="29344" spans="1:2">
      <c r="A29344" s="102"/>
      <c r="B29344" s="102"/>
    </row>
    <row r="29345" spans="1:2">
      <c r="A29345" s="102"/>
      <c r="B29345" s="102"/>
    </row>
    <row r="29346" spans="1:2">
      <c r="A29346" s="102"/>
      <c r="B29346" s="102"/>
    </row>
    <row r="29347" spans="1:2">
      <c r="A29347" s="102"/>
      <c r="B29347" s="102"/>
    </row>
    <row r="29348" spans="1:2">
      <c r="A29348" s="102"/>
      <c r="B29348" s="102"/>
    </row>
    <row r="29349" spans="1:2">
      <c r="A29349" s="102"/>
      <c r="B29349" s="102"/>
    </row>
    <row r="29350" spans="1:2">
      <c r="A29350" s="102"/>
      <c r="B29350" s="102"/>
    </row>
    <row r="29351" spans="1:2">
      <c r="A29351" s="102"/>
      <c r="B29351" s="102"/>
    </row>
    <row r="29352" spans="1:2">
      <c r="A29352" s="102"/>
      <c r="B29352" s="102"/>
    </row>
    <row r="29353" spans="1:2">
      <c r="A29353" s="102"/>
      <c r="B29353" s="102"/>
    </row>
    <row r="29354" spans="1:2">
      <c r="A29354" s="102"/>
      <c r="B29354" s="102"/>
    </row>
    <row r="29355" spans="1:2">
      <c r="A29355" s="102"/>
      <c r="B29355" s="102"/>
    </row>
    <row r="29356" spans="1:2">
      <c r="A29356" s="102"/>
      <c r="B29356" s="102"/>
    </row>
    <row r="29357" spans="1:2">
      <c r="A29357" s="102"/>
      <c r="B29357" s="102"/>
    </row>
    <row r="29358" spans="1:2">
      <c r="A29358" s="102"/>
      <c r="B29358" s="102"/>
    </row>
    <row r="29359" spans="1:2">
      <c r="A29359" s="102"/>
      <c r="B29359" s="102"/>
    </row>
    <row r="29360" spans="1:2">
      <c r="A29360" s="102"/>
      <c r="B29360" s="102"/>
    </row>
    <row r="29361" spans="1:2">
      <c r="A29361" s="102"/>
      <c r="B29361" s="102"/>
    </row>
    <row r="29362" spans="1:2">
      <c r="A29362" s="102"/>
      <c r="B29362" s="102"/>
    </row>
    <row r="29363" spans="1:2">
      <c r="A29363" s="102"/>
      <c r="B29363" s="102"/>
    </row>
    <row r="29364" spans="1:2">
      <c r="A29364" s="102"/>
      <c r="B29364" s="102"/>
    </row>
    <row r="29365" spans="1:2">
      <c r="A29365" s="102"/>
      <c r="B29365" s="102"/>
    </row>
    <row r="29366" spans="1:2">
      <c r="A29366" s="102"/>
      <c r="B29366" s="102"/>
    </row>
    <row r="29367" spans="1:2">
      <c r="A29367" s="102"/>
      <c r="B29367" s="102"/>
    </row>
    <row r="29368" spans="1:2">
      <c r="A29368" s="102"/>
      <c r="B29368" s="102"/>
    </row>
    <row r="29369" spans="1:2">
      <c r="A29369" s="102"/>
      <c r="B29369" s="102"/>
    </row>
    <row r="29370" spans="1:2">
      <c r="A29370" s="102"/>
      <c r="B29370" s="102"/>
    </row>
    <row r="29371" spans="1:2">
      <c r="A29371" s="102"/>
      <c r="B29371" s="102"/>
    </row>
    <row r="29372" spans="1:2">
      <c r="A29372" s="102"/>
      <c r="B29372" s="102"/>
    </row>
    <row r="29373" spans="1:2">
      <c r="A29373" s="102"/>
      <c r="B29373" s="102"/>
    </row>
    <row r="29374" spans="1:2">
      <c r="A29374" s="102"/>
      <c r="B29374" s="102"/>
    </row>
    <row r="29375" spans="1:2">
      <c r="A29375" s="102"/>
      <c r="B29375" s="102"/>
    </row>
    <row r="29376" spans="1:2">
      <c r="A29376" s="102"/>
      <c r="B29376" s="102"/>
    </row>
    <row r="29377" spans="1:2">
      <c r="A29377" s="102"/>
      <c r="B29377" s="102"/>
    </row>
    <row r="29378" spans="1:2">
      <c r="A29378" s="102"/>
      <c r="B29378" s="102"/>
    </row>
    <row r="29379" spans="1:2">
      <c r="A29379" s="102"/>
      <c r="B29379" s="102"/>
    </row>
    <row r="29380" spans="1:2">
      <c r="A29380" s="102"/>
      <c r="B29380" s="102"/>
    </row>
    <row r="29381" spans="1:2">
      <c r="A29381" s="102"/>
      <c r="B29381" s="102"/>
    </row>
    <row r="29382" spans="1:2">
      <c r="A29382" s="102"/>
      <c r="B29382" s="102"/>
    </row>
    <row r="29383" spans="1:2">
      <c r="A29383" s="102"/>
      <c r="B29383" s="102"/>
    </row>
    <row r="29384" spans="1:2">
      <c r="A29384" s="102"/>
      <c r="B29384" s="102"/>
    </row>
    <row r="29385" spans="1:2">
      <c r="A29385" s="102"/>
      <c r="B29385" s="102"/>
    </row>
    <row r="29386" spans="1:2">
      <c r="A29386" s="102"/>
      <c r="B29386" s="102"/>
    </row>
    <row r="29387" spans="1:2">
      <c r="A29387" s="102"/>
      <c r="B29387" s="102"/>
    </row>
    <row r="29388" spans="1:2">
      <c r="A29388" s="102"/>
      <c r="B29388" s="102"/>
    </row>
    <row r="29389" spans="1:2">
      <c r="A29389" s="102"/>
      <c r="B29389" s="102"/>
    </row>
    <row r="29390" spans="1:2">
      <c r="A29390" s="102"/>
      <c r="B29390" s="102"/>
    </row>
    <row r="29391" spans="1:2">
      <c r="A29391" s="102"/>
      <c r="B29391" s="102"/>
    </row>
    <row r="29392" spans="1:2">
      <c r="A29392" s="102"/>
      <c r="B29392" s="102"/>
    </row>
    <row r="29393" spans="1:2">
      <c r="A29393" s="102"/>
      <c r="B29393" s="102"/>
    </row>
    <row r="29394" spans="1:2">
      <c r="A29394" s="102"/>
      <c r="B29394" s="102"/>
    </row>
    <row r="29395" spans="1:2">
      <c r="A29395" s="102"/>
      <c r="B29395" s="102"/>
    </row>
    <row r="29396" spans="1:2">
      <c r="A29396" s="102"/>
      <c r="B29396" s="102"/>
    </row>
    <row r="29397" spans="1:2">
      <c r="A29397" s="102"/>
      <c r="B29397" s="102"/>
    </row>
    <row r="29398" spans="1:2">
      <c r="A29398" s="102"/>
      <c r="B29398" s="102"/>
    </row>
    <row r="29399" spans="1:2">
      <c r="A29399" s="102"/>
      <c r="B29399" s="102"/>
    </row>
    <row r="29400" spans="1:2">
      <c r="A29400" s="102"/>
      <c r="B29400" s="102"/>
    </row>
    <row r="29401" spans="1:2">
      <c r="A29401" s="102"/>
      <c r="B29401" s="102"/>
    </row>
    <row r="29402" spans="1:2">
      <c r="A29402" s="102"/>
      <c r="B29402" s="102"/>
    </row>
    <row r="29403" spans="1:2">
      <c r="A29403" s="102"/>
      <c r="B29403" s="102"/>
    </row>
    <row r="29404" spans="1:2">
      <c r="A29404" s="102"/>
      <c r="B29404" s="102"/>
    </row>
    <row r="29405" spans="1:2">
      <c r="A29405" s="102"/>
      <c r="B29405" s="102"/>
    </row>
    <row r="29406" spans="1:2">
      <c r="A29406" s="102"/>
      <c r="B29406" s="102"/>
    </row>
    <row r="29407" spans="1:2">
      <c r="A29407" s="102"/>
      <c r="B29407" s="102"/>
    </row>
    <row r="29408" spans="1:2">
      <c r="A29408" s="102"/>
      <c r="B29408" s="102"/>
    </row>
    <row r="29409" spans="1:2">
      <c r="A29409" s="102"/>
      <c r="B29409" s="102"/>
    </row>
    <row r="29410" spans="1:2">
      <c r="A29410" s="102"/>
      <c r="B29410" s="102"/>
    </row>
    <row r="29411" spans="1:2">
      <c r="A29411" s="102"/>
      <c r="B29411" s="102"/>
    </row>
    <row r="29412" spans="1:2">
      <c r="A29412" s="102"/>
      <c r="B29412" s="102"/>
    </row>
    <row r="29413" spans="1:2">
      <c r="A29413" s="102"/>
      <c r="B29413" s="102"/>
    </row>
    <row r="29414" spans="1:2">
      <c r="A29414" s="102"/>
      <c r="B29414" s="102"/>
    </row>
    <row r="29415" spans="1:2">
      <c r="A29415" s="102"/>
      <c r="B29415" s="102"/>
    </row>
    <row r="29416" spans="1:2">
      <c r="A29416" s="102"/>
      <c r="B29416" s="102"/>
    </row>
    <row r="29417" spans="1:2">
      <c r="A29417" s="102"/>
      <c r="B29417" s="102"/>
    </row>
    <row r="29418" spans="1:2">
      <c r="A29418" s="102"/>
      <c r="B29418" s="102"/>
    </row>
    <row r="29419" spans="1:2">
      <c r="A29419" s="102"/>
      <c r="B29419" s="102"/>
    </row>
    <row r="29420" spans="1:2">
      <c r="A29420" s="102"/>
      <c r="B29420" s="102"/>
    </row>
    <row r="29421" spans="1:2">
      <c r="A29421" s="102"/>
      <c r="B29421" s="102"/>
    </row>
    <row r="29422" spans="1:2">
      <c r="A29422" s="102"/>
      <c r="B29422" s="102"/>
    </row>
    <row r="29423" spans="1:2">
      <c r="A29423" s="102"/>
      <c r="B29423" s="102"/>
    </row>
    <row r="29424" spans="1:2">
      <c r="A29424" s="102"/>
      <c r="B29424" s="102"/>
    </row>
    <row r="29425" spans="1:2">
      <c r="A29425" s="102"/>
      <c r="B29425" s="102"/>
    </row>
    <row r="29426" spans="1:2">
      <c r="A29426" s="102"/>
      <c r="B29426" s="102"/>
    </row>
    <row r="29427" spans="1:2">
      <c r="A29427" s="102"/>
      <c r="B29427" s="102"/>
    </row>
    <row r="29428" spans="1:2">
      <c r="A29428" s="102"/>
      <c r="B29428" s="102"/>
    </row>
    <row r="29429" spans="1:2">
      <c r="A29429" s="102"/>
      <c r="B29429" s="102"/>
    </row>
    <row r="29430" spans="1:2">
      <c r="A29430" s="102"/>
      <c r="B29430" s="102"/>
    </row>
    <row r="29431" spans="1:2">
      <c r="A29431" s="102"/>
      <c r="B29431" s="102"/>
    </row>
    <row r="29432" spans="1:2">
      <c r="A29432" s="102"/>
      <c r="B29432" s="102"/>
    </row>
    <row r="29433" spans="1:2">
      <c r="A29433" s="102"/>
      <c r="B29433" s="102"/>
    </row>
    <row r="29434" spans="1:2">
      <c r="A29434" s="102"/>
      <c r="B29434" s="102"/>
    </row>
    <row r="29435" spans="1:2">
      <c r="A29435" s="102"/>
      <c r="B29435" s="102"/>
    </row>
    <row r="29436" spans="1:2">
      <c r="A29436" s="102"/>
      <c r="B29436" s="102"/>
    </row>
    <row r="29437" spans="1:2">
      <c r="A29437" s="102"/>
      <c r="B29437" s="102"/>
    </row>
    <row r="29438" spans="1:2">
      <c r="A29438" s="102"/>
      <c r="B29438" s="102"/>
    </row>
    <row r="29439" spans="1:2">
      <c r="A29439" s="102"/>
      <c r="B29439" s="102"/>
    </row>
    <row r="29440" spans="1:2">
      <c r="A29440" s="102"/>
      <c r="B29440" s="102"/>
    </row>
    <row r="29441" spans="1:2">
      <c r="A29441" s="102"/>
      <c r="B29441" s="102"/>
    </row>
    <row r="29442" spans="1:2">
      <c r="A29442" s="102"/>
      <c r="B29442" s="102"/>
    </row>
    <row r="29443" spans="1:2">
      <c r="A29443" s="102"/>
      <c r="B29443" s="102"/>
    </row>
    <row r="29444" spans="1:2">
      <c r="A29444" s="102"/>
      <c r="B29444" s="102"/>
    </row>
    <row r="29445" spans="1:2">
      <c r="A29445" s="102"/>
      <c r="B29445" s="102"/>
    </row>
    <row r="29446" spans="1:2">
      <c r="A29446" s="102"/>
      <c r="B29446" s="102"/>
    </row>
    <row r="29447" spans="1:2">
      <c r="A29447" s="102"/>
      <c r="B29447" s="102"/>
    </row>
    <row r="29448" spans="1:2">
      <c r="A29448" s="102"/>
      <c r="B29448" s="102"/>
    </row>
    <row r="29449" spans="1:2">
      <c r="A29449" s="102"/>
      <c r="B29449" s="102"/>
    </row>
    <row r="29450" spans="1:2">
      <c r="A29450" s="102"/>
      <c r="B29450" s="102"/>
    </row>
    <row r="29451" spans="1:2">
      <c r="A29451" s="102"/>
      <c r="B29451" s="102"/>
    </row>
    <row r="29452" spans="1:2">
      <c r="A29452" s="102"/>
      <c r="B29452" s="102"/>
    </row>
    <row r="29453" spans="1:2">
      <c r="A29453" s="102"/>
      <c r="B29453" s="102"/>
    </row>
    <row r="29454" spans="1:2">
      <c r="A29454" s="102"/>
      <c r="B29454" s="102"/>
    </row>
    <row r="29455" spans="1:2">
      <c r="A29455" s="102"/>
      <c r="B29455" s="102"/>
    </row>
    <row r="29456" spans="1:2">
      <c r="A29456" s="102"/>
      <c r="B29456" s="102"/>
    </row>
    <row r="29457" spans="1:2">
      <c r="A29457" s="102"/>
      <c r="B29457" s="102"/>
    </row>
    <row r="29458" spans="1:2">
      <c r="A29458" s="102"/>
      <c r="B29458" s="102"/>
    </row>
    <row r="29459" spans="1:2">
      <c r="A29459" s="102"/>
      <c r="B29459" s="102"/>
    </row>
    <row r="29460" spans="1:2">
      <c r="A29460" s="102"/>
      <c r="B29460" s="102"/>
    </row>
    <row r="29461" spans="1:2">
      <c r="A29461" s="102"/>
      <c r="B29461" s="102"/>
    </row>
    <row r="29462" spans="1:2">
      <c r="A29462" s="102"/>
      <c r="B29462" s="102"/>
    </row>
    <row r="29463" spans="1:2">
      <c r="A29463" s="102"/>
      <c r="B29463" s="102"/>
    </row>
    <row r="29464" spans="1:2">
      <c r="A29464" s="102"/>
      <c r="B29464" s="102"/>
    </row>
    <row r="29465" spans="1:2">
      <c r="A29465" s="102"/>
      <c r="B29465" s="102"/>
    </row>
    <row r="29466" spans="1:2">
      <c r="A29466" s="102"/>
      <c r="B29466" s="102"/>
    </row>
    <row r="29467" spans="1:2">
      <c r="A29467" s="102"/>
      <c r="B29467" s="102"/>
    </row>
    <row r="29468" spans="1:2">
      <c r="A29468" s="102"/>
      <c r="B29468" s="102"/>
    </row>
    <row r="29469" spans="1:2">
      <c r="A29469" s="102"/>
      <c r="B29469" s="102"/>
    </row>
    <row r="29470" spans="1:2">
      <c r="A29470" s="102"/>
      <c r="B29470" s="102"/>
    </row>
    <row r="29471" spans="1:2">
      <c r="A29471" s="102"/>
      <c r="B29471" s="102"/>
    </row>
    <row r="29472" spans="1:2">
      <c r="A29472" s="102"/>
      <c r="B29472" s="102"/>
    </row>
    <row r="29473" spans="1:2">
      <c r="A29473" s="102"/>
      <c r="B29473" s="102"/>
    </row>
    <row r="29474" spans="1:2">
      <c r="A29474" s="102"/>
      <c r="B29474" s="102"/>
    </row>
    <row r="29475" spans="1:2">
      <c r="A29475" s="102"/>
      <c r="B29475" s="102"/>
    </row>
    <row r="29476" spans="1:2">
      <c r="A29476" s="102"/>
      <c r="B29476" s="102"/>
    </row>
    <row r="29477" spans="1:2">
      <c r="A29477" s="102"/>
      <c r="B29477" s="102"/>
    </row>
    <row r="29478" spans="1:2">
      <c r="A29478" s="102"/>
      <c r="B29478" s="102"/>
    </row>
    <row r="29479" spans="1:2">
      <c r="A29479" s="102"/>
      <c r="B29479" s="102"/>
    </row>
    <row r="29480" spans="1:2">
      <c r="A29480" s="102"/>
      <c r="B29480" s="102"/>
    </row>
    <row r="29481" spans="1:2">
      <c r="A29481" s="102"/>
      <c r="B29481" s="102"/>
    </row>
    <row r="29482" spans="1:2">
      <c r="A29482" s="102"/>
      <c r="B29482" s="102"/>
    </row>
    <row r="29483" spans="1:2">
      <c r="A29483" s="102"/>
      <c r="B29483" s="102"/>
    </row>
    <row r="29484" spans="1:2">
      <c r="A29484" s="102"/>
      <c r="B29484" s="102"/>
    </row>
    <row r="29485" spans="1:2">
      <c r="A29485" s="102"/>
      <c r="B29485" s="102"/>
    </row>
    <row r="29486" spans="1:2">
      <c r="A29486" s="102"/>
      <c r="B29486" s="102"/>
    </row>
    <row r="29487" spans="1:2">
      <c r="A29487" s="102"/>
      <c r="B29487" s="102"/>
    </row>
    <row r="29488" spans="1:2">
      <c r="A29488" s="102"/>
      <c r="B29488" s="102"/>
    </row>
    <row r="29489" spans="1:2">
      <c r="A29489" s="102"/>
      <c r="B29489" s="102"/>
    </row>
    <row r="29490" spans="1:2">
      <c r="A29490" s="102"/>
      <c r="B29490" s="102"/>
    </row>
    <row r="29491" spans="1:2">
      <c r="A29491" s="102"/>
      <c r="B29491" s="102"/>
    </row>
    <row r="29492" spans="1:2">
      <c r="A29492" s="102"/>
      <c r="B29492" s="102"/>
    </row>
    <row r="29493" spans="1:2">
      <c r="A29493" s="102"/>
      <c r="B29493" s="102"/>
    </row>
    <row r="29494" spans="1:2">
      <c r="A29494" s="102"/>
      <c r="B29494" s="102"/>
    </row>
    <row r="29495" spans="1:2">
      <c r="A29495" s="102"/>
      <c r="B29495" s="102"/>
    </row>
    <row r="29496" spans="1:2">
      <c r="A29496" s="102"/>
      <c r="B29496" s="102"/>
    </row>
    <row r="29497" spans="1:2">
      <c r="A29497" s="102"/>
      <c r="B29497" s="102"/>
    </row>
    <row r="29498" spans="1:2">
      <c r="A29498" s="102"/>
      <c r="B29498" s="102"/>
    </row>
    <row r="29499" spans="1:2">
      <c r="A29499" s="102"/>
      <c r="B29499" s="102"/>
    </row>
    <row r="29500" spans="1:2">
      <c r="A29500" s="102"/>
      <c r="B29500" s="102"/>
    </row>
    <row r="29501" spans="1:2">
      <c r="A29501" s="102"/>
      <c r="B29501" s="102"/>
    </row>
    <row r="29502" spans="1:2">
      <c r="A29502" s="102"/>
      <c r="B29502" s="102"/>
    </row>
    <row r="29503" spans="1:2">
      <c r="A29503" s="102"/>
      <c r="B29503" s="102"/>
    </row>
    <row r="29504" spans="1:2">
      <c r="A29504" s="102"/>
      <c r="B29504" s="102"/>
    </row>
    <row r="29505" spans="1:2">
      <c r="A29505" s="102"/>
      <c r="B29505" s="102"/>
    </row>
    <row r="29506" spans="1:2">
      <c r="A29506" s="102"/>
      <c r="B29506" s="102"/>
    </row>
    <row r="29507" spans="1:2">
      <c r="A29507" s="102"/>
      <c r="B29507" s="102"/>
    </row>
    <row r="29508" spans="1:2">
      <c r="A29508" s="102"/>
      <c r="B29508" s="102"/>
    </row>
    <row r="29509" spans="1:2">
      <c r="A29509" s="102"/>
      <c r="B29509" s="102"/>
    </row>
    <row r="29510" spans="1:2">
      <c r="A29510" s="102"/>
      <c r="B29510" s="102"/>
    </row>
    <row r="29511" spans="1:2">
      <c r="A29511" s="102"/>
      <c r="B29511" s="102"/>
    </row>
    <row r="29512" spans="1:2">
      <c r="A29512" s="102"/>
      <c r="B29512" s="102"/>
    </row>
    <row r="29513" spans="1:2">
      <c r="A29513" s="102"/>
      <c r="B29513" s="102"/>
    </row>
    <row r="29514" spans="1:2">
      <c r="A29514" s="102"/>
      <c r="B29514" s="102"/>
    </row>
    <row r="29515" spans="1:2">
      <c r="A29515" s="102"/>
      <c r="B29515" s="102"/>
    </row>
    <row r="29516" spans="1:2">
      <c r="A29516" s="102"/>
      <c r="B29516" s="102"/>
    </row>
    <row r="29517" spans="1:2">
      <c r="A29517" s="102"/>
      <c r="B29517" s="102"/>
    </row>
    <row r="29518" spans="1:2">
      <c r="A29518" s="102"/>
      <c r="B29518" s="102"/>
    </row>
    <row r="29519" spans="1:2">
      <c r="A29519" s="102"/>
      <c r="B29519" s="102"/>
    </row>
    <row r="29520" spans="1:2">
      <c r="A29520" s="102"/>
      <c r="B29520" s="102"/>
    </row>
    <row r="29521" spans="1:2">
      <c r="A29521" s="102"/>
      <c r="B29521" s="102"/>
    </row>
    <row r="29522" spans="1:2">
      <c r="A29522" s="102"/>
      <c r="B29522" s="102"/>
    </row>
    <row r="29523" spans="1:2">
      <c r="A29523" s="102"/>
      <c r="B29523" s="102"/>
    </row>
    <row r="29524" spans="1:2">
      <c r="A29524" s="102"/>
      <c r="B29524" s="102"/>
    </row>
    <row r="29525" spans="1:2">
      <c r="A29525" s="102"/>
      <c r="B29525" s="102"/>
    </row>
    <row r="29526" spans="1:2">
      <c r="A29526" s="102"/>
      <c r="B29526" s="102"/>
    </row>
    <row r="29527" spans="1:2">
      <c r="A29527" s="102"/>
      <c r="B29527" s="102"/>
    </row>
    <row r="29528" spans="1:2">
      <c r="A29528" s="102"/>
      <c r="B29528" s="102"/>
    </row>
    <row r="29529" spans="1:2">
      <c r="A29529" s="102"/>
      <c r="B29529" s="102"/>
    </row>
    <row r="29530" spans="1:2">
      <c r="A29530" s="102"/>
      <c r="B29530" s="102"/>
    </row>
    <row r="29531" spans="1:2">
      <c r="A29531" s="102"/>
      <c r="B29531" s="102"/>
    </row>
    <row r="29532" spans="1:2">
      <c r="A29532" s="102"/>
      <c r="B29532" s="102"/>
    </row>
    <row r="29533" spans="1:2">
      <c r="A29533" s="102"/>
      <c r="B29533" s="102"/>
    </row>
    <row r="29534" spans="1:2">
      <c r="A29534" s="102"/>
      <c r="B29534" s="102"/>
    </row>
    <row r="29535" spans="1:2">
      <c r="A29535" s="102"/>
      <c r="B29535" s="102"/>
    </row>
    <row r="29536" spans="1:2">
      <c r="A29536" s="102"/>
      <c r="B29536" s="102"/>
    </row>
    <row r="29537" spans="1:2">
      <c r="A29537" s="102"/>
      <c r="B29537" s="102"/>
    </row>
    <row r="29538" spans="1:2">
      <c r="A29538" s="102"/>
      <c r="B29538" s="102"/>
    </row>
    <row r="29539" spans="1:2">
      <c r="A29539" s="102"/>
      <c r="B29539" s="102"/>
    </row>
    <row r="29540" spans="1:2">
      <c r="A29540" s="102"/>
      <c r="B29540" s="102"/>
    </row>
    <row r="29541" spans="1:2">
      <c r="A29541" s="102"/>
      <c r="B29541" s="102"/>
    </row>
    <row r="29542" spans="1:2">
      <c r="A29542" s="102"/>
      <c r="B29542" s="102"/>
    </row>
    <row r="29543" spans="1:2">
      <c r="A29543" s="102"/>
      <c r="B29543" s="102"/>
    </row>
    <row r="29544" spans="1:2">
      <c r="A29544" s="102"/>
      <c r="B29544" s="102"/>
    </row>
    <row r="29545" spans="1:2">
      <c r="A29545" s="102"/>
      <c r="B29545" s="102"/>
    </row>
    <row r="29546" spans="1:2">
      <c r="A29546" s="102"/>
      <c r="B29546" s="102"/>
    </row>
    <row r="29547" spans="1:2">
      <c r="A29547" s="102"/>
      <c r="B29547" s="102"/>
    </row>
    <row r="29548" spans="1:2">
      <c r="A29548" s="102"/>
      <c r="B29548" s="102"/>
    </row>
    <row r="29549" spans="1:2">
      <c r="A29549" s="102"/>
      <c r="B29549" s="102"/>
    </row>
    <row r="29550" spans="1:2">
      <c r="A29550" s="102"/>
      <c r="B29550" s="102"/>
    </row>
    <row r="29551" spans="1:2">
      <c r="A29551" s="102"/>
      <c r="B29551" s="102"/>
    </row>
    <row r="29552" spans="1:2">
      <c r="A29552" s="102"/>
      <c r="B29552" s="102"/>
    </row>
    <row r="29553" spans="1:2">
      <c r="A29553" s="102"/>
      <c r="B29553" s="102"/>
    </row>
    <row r="29554" spans="1:2">
      <c r="A29554" s="102"/>
      <c r="B29554" s="102"/>
    </row>
    <row r="29555" spans="1:2">
      <c r="A29555" s="102"/>
      <c r="B29555" s="102"/>
    </row>
    <row r="29556" spans="1:2">
      <c r="A29556" s="102"/>
      <c r="B29556" s="102"/>
    </row>
    <row r="29557" spans="1:2">
      <c r="A29557" s="102"/>
      <c r="B29557" s="102"/>
    </row>
    <row r="29558" spans="1:2">
      <c r="A29558" s="102"/>
      <c r="B29558" s="102"/>
    </row>
    <row r="29559" spans="1:2">
      <c r="A29559" s="102"/>
      <c r="B29559" s="102"/>
    </row>
    <row r="29560" spans="1:2">
      <c r="A29560" s="102"/>
      <c r="B29560" s="102"/>
    </row>
    <row r="29561" spans="1:2">
      <c r="A29561" s="102"/>
      <c r="B29561" s="102"/>
    </row>
    <row r="29562" spans="1:2">
      <c r="A29562" s="102"/>
      <c r="B29562" s="102"/>
    </row>
    <row r="29563" spans="1:2">
      <c r="A29563" s="102"/>
      <c r="B29563" s="102"/>
    </row>
    <row r="29564" spans="1:2">
      <c r="A29564" s="102"/>
      <c r="B29564" s="102"/>
    </row>
    <row r="29565" spans="1:2">
      <c r="A29565" s="102"/>
      <c r="B29565" s="102"/>
    </row>
    <row r="29566" spans="1:2">
      <c r="A29566" s="102"/>
      <c r="B29566" s="102"/>
    </row>
    <row r="29567" spans="1:2">
      <c r="A29567" s="102"/>
      <c r="B29567" s="102"/>
    </row>
    <row r="29568" spans="1:2">
      <c r="A29568" s="102"/>
      <c r="B29568" s="102"/>
    </row>
    <row r="29569" spans="1:2">
      <c r="A29569" s="102"/>
      <c r="B29569" s="102"/>
    </row>
    <row r="29570" spans="1:2">
      <c r="A29570" s="102"/>
      <c r="B29570" s="102"/>
    </row>
    <row r="29571" spans="1:2">
      <c r="A29571" s="102"/>
      <c r="B29571" s="102"/>
    </row>
    <row r="29572" spans="1:2">
      <c r="A29572" s="102"/>
      <c r="B29572" s="102"/>
    </row>
    <row r="29573" spans="1:2">
      <c r="A29573" s="102"/>
      <c r="B29573" s="102"/>
    </row>
    <row r="29574" spans="1:2">
      <c r="A29574" s="102"/>
      <c r="B29574" s="102"/>
    </row>
    <row r="29575" spans="1:2">
      <c r="A29575" s="102"/>
      <c r="B29575" s="102"/>
    </row>
    <row r="29576" spans="1:2">
      <c r="A29576" s="102"/>
      <c r="B29576" s="102"/>
    </row>
    <row r="29577" spans="1:2">
      <c r="A29577" s="102"/>
      <c r="B29577" s="102"/>
    </row>
    <row r="29578" spans="1:2">
      <c r="A29578" s="102"/>
      <c r="B29578" s="102"/>
    </row>
    <row r="29579" spans="1:2">
      <c r="A29579" s="102"/>
      <c r="B29579" s="102"/>
    </row>
    <row r="29580" spans="1:2">
      <c r="A29580" s="102"/>
      <c r="B29580" s="102"/>
    </row>
    <row r="29581" spans="1:2">
      <c r="A29581" s="102"/>
      <c r="B29581" s="102"/>
    </row>
    <row r="29582" spans="1:2">
      <c r="A29582" s="102"/>
      <c r="B29582" s="102"/>
    </row>
    <row r="29583" spans="1:2">
      <c r="A29583" s="102"/>
      <c r="B29583" s="102"/>
    </row>
    <row r="29584" spans="1:2">
      <c r="A29584" s="102"/>
      <c r="B29584" s="102"/>
    </row>
    <row r="29585" spans="1:2">
      <c r="A29585" s="102"/>
      <c r="B29585" s="102"/>
    </row>
    <row r="29586" spans="1:2">
      <c r="A29586" s="102"/>
      <c r="B29586" s="102"/>
    </row>
    <row r="29587" spans="1:2">
      <c r="A29587" s="102"/>
      <c r="B29587" s="102"/>
    </row>
    <row r="29588" spans="1:2">
      <c r="A29588" s="102"/>
      <c r="B29588" s="102"/>
    </row>
    <row r="29589" spans="1:2">
      <c r="A29589" s="102"/>
      <c r="B29589" s="102"/>
    </row>
    <row r="29590" spans="1:2">
      <c r="A29590" s="102"/>
      <c r="B29590" s="102"/>
    </row>
    <row r="29591" spans="1:2">
      <c r="A29591" s="102"/>
      <c r="B29591" s="102"/>
    </row>
    <row r="29592" spans="1:2">
      <c r="A29592" s="102"/>
      <c r="B29592" s="102"/>
    </row>
    <row r="29593" spans="1:2">
      <c r="A29593" s="102"/>
      <c r="B29593" s="102"/>
    </row>
    <row r="29594" spans="1:2">
      <c r="A29594" s="102"/>
      <c r="B29594" s="102"/>
    </row>
    <row r="29595" spans="1:2">
      <c r="A29595" s="102"/>
      <c r="B29595" s="102"/>
    </row>
    <row r="29596" spans="1:2">
      <c r="A29596" s="102"/>
      <c r="B29596" s="102"/>
    </row>
    <row r="29597" spans="1:2">
      <c r="A29597" s="102"/>
      <c r="B29597" s="102"/>
    </row>
    <row r="29598" spans="1:2">
      <c r="A29598" s="102"/>
      <c r="B29598" s="102"/>
    </row>
    <row r="29599" spans="1:2">
      <c r="A29599" s="102"/>
      <c r="B29599" s="102"/>
    </row>
    <row r="29600" spans="1:2">
      <c r="A29600" s="102"/>
      <c r="B29600" s="102"/>
    </row>
    <row r="29601" spans="1:2">
      <c r="A29601" s="102"/>
      <c r="B29601" s="102"/>
    </row>
    <row r="29602" spans="1:2">
      <c r="A29602" s="102"/>
      <c r="B29602" s="102"/>
    </row>
    <row r="29603" spans="1:2">
      <c r="A29603" s="102"/>
      <c r="B29603" s="102"/>
    </row>
    <row r="29604" spans="1:2">
      <c r="A29604" s="102"/>
      <c r="B29604" s="102"/>
    </row>
    <row r="29605" spans="1:2">
      <c r="A29605" s="102"/>
      <c r="B29605" s="102"/>
    </row>
    <row r="29606" spans="1:2">
      <c r="A29606" s="102"/>
      <c r="B29606" s="102"/>
    </row>
    <row r="29607" spans="1:2">
      <c r="A29607" s="102"/>
      <c r="B29607" s="102"/>
    </row>
    <row r="29608" spans="1:2">
      <c r="A29608" s="102"/>
      <c r="B29608" s="102"/>
    </row>
    <row r="29609" spans="1:2">
      <c r="A29609" s="102"/>
      <c r="B29609" s="102"/>
    </row>
    <row r="29610" spans="1:2">
      <c r="A29610" s="102"/>
      <c r="B29610" s="102"/>
    </row>
    <row r="29611" spans="1:2">
      <c r="A29611" s="102"/>
      <c r="B29611" s="102"/>
    </row>
    <row r="29612" spans="1:2">
      <c r="A29612" s="102"/>
      <c r="B29612" s="102"/>
    </row>
    <row r="29613" spans="1:2">
      <c r="A29613" s="102"/>
      <c r="B29613" s="102"/>
    </row>
    <row r="29614" spans="1:2">
      <c r="A29614" s="102"/>
      <c r="B29614" s="102"/>
    </row>
    <row r="29615" spans="1:2">
      <c r="A29615" s="102"/>
      <c r="B29615" s="102"/>
    </row>
    <row r="29616" spans="1:2">
      <c r="A29616" s="102"/>
      <c r="B29616" s="102"/>
    </row>
    <row r="29617" spans="1:2">
      <c r="A29617" s="102"/>
      <c r="B29617" s="102"/>
    </row>
    <row r="29618" spans="1:2">
      <c r="A29618" s="102"/>
      <c r="B29618" s="102"/>
    </row>
    <row r="29619" spans="1:2">
      <c r="A29619" s="102"/>
      <c r="B29619" s="102"/>
    </row>
    <row r="29620" spans="1:2">
      <c r="A29620" s="102"/>
      <c r="B29620" s="102"/>
    </row>
    <row r="29621" spans="1:2">
      <c r="A29621" s="102"/>
      <c r="B29621" s="102"/>
    </row>
    <row r="29622" spans="1:2">
      <c r="A29622" s="102"/>
      <c r="B29622" s="102"/>
    </row>
    <row r="29623" spans="1:2">
      <c r="A29623" s="102"/>
      <c r="B29623" s="102"/>
    </row>
    <row r="29624" spans="1:2">
      <c r="A29624" s="102"/>
      <c r="B29624" s="102"/>
    </row>
    <row r="29625" spans="1:2">
      <c r="A29625" s="102"/>
      <c r="B29625" s="102"/>
    </row>
    <row r="29626" spans="1:2">
      <c r="A29626" s="102"/>
      <c r="B29626" s="102"/>
    </row>
    <row r="29627" spans="1:2">
      <c r="A29627" s="102"/>
      <c r="B29627" s="102"/>
    </row>
    <row r="29628" spans="1:2">
      <c r="A29628" s="102"/>
      <c r="B29628" s="102"/>
    </row>
    <row r="29629" spans="1:2">
      <c r="A29629" s="102"/>
      <c r="B29629" s="102"/>
    </row>
    <row r="29630" spans="1:2">
      <c r="A29630" s="102"/>
      <c r="B29630" s="102"/>
    </row>
    <row r="29631" spans="1:2">
      <c r="A29631" s="102"/>
      <c r="B29631" s="102"/>
    </row>
    <row r="29632" spans="1:2">
      <c r="A29632" s="102"/>
      <c r="B29632" s="102"/>
    </row>
    <row r="29633" spans="1:2">
      <c r="A29633" s="102"/>
      <c r="B29633" s="102"/>
    </row>
    <row r="29634" spans="1:2">
      <c r="A29634" s="102"/>
      <c r="B29634" s="102"/>
    </row>
    <row r="29635" spans="1:2">
      <c r="A29635" s="102"/>
      <c r="B29635" s="102"/>
    </row>
    <row r="29636" spans="1:2">
      <c r="A29636" s="102"/>
      <c r="B29636" s="102"/>
    </row>
    <row r="29637" spans="1:2">
      <c r="A29637" s="102"/>
      <c r="B29637" s="102"/>
    </row>
    <row r="29638" spans="1:2">
      <c r="A29638" s="102"/>
      <c r="B29638" s="102"/>
    </row>
    <row r="29639" spans="1:2">
      <c r="A29639" s="102"/>
      <c r="B29639" s="102"/>
    </row>
    <row r="29640" spans="1:2">
      <c r="A29640" s="102"/>
      <c r="B29640" s="102"/>
    </row>
    <row r="29641" spans="1:2">
      <c r="A29641" s="102"/>
      <c r="B29641" s="102"/>
    </row>
    <row r="29642" spans="1:2">
      <c r="A29642" s="102"/>
      <c r="B29642" s="102"/>
    </row>
    <row r="29643" spans="1:2">
      <c r="A29643" s="102"/>
      <c r="B29643" s="102"/>
    </row>
    <row r="29644" spans="1:2">
      <c r="A29644" s="102"/>
      <c r="B29644" s="102"/>
    </row>
    <row r="29645" spans="1:2">
      <c r="A29645" s="102"/>
      <c r="B29645" s="102"/>
    </row>
    <row r="29646" spans="1:2">
      <c r="A29646" s="102"/>
      <c r="B29646" s="102"/>
    </row>
    <row r="29647" spans="1:2">
      <c r="A29647" s="102"/>
      <c r="B29647" s="102"/>
    </row>
    <row r="29648" spans="1:2">
      <c r="A29648" s="102"/>
      <c r="B29648" s="102"/>
    </row>
    <row r="29649" spans="1:2">
      <c r="A29649" s="102"/>
      <c r="B29649" s="102"/>
    </row>
    <row r="29650" spans="1:2">
      <c r="A29650" s="102"/>
      <c r="B29650" s="102"/>
    </row>
    <row r="29651" spans="1:2">
      <c r="A29651" s="102"/>
      <c r="B29651" s="102"/>
    </row>
    <row r="29652" spans="1:2">
      <c r="A29652" s="102"/>
      <c r="B29652" s="102"/>
    </row>
    <row r="29653" spans="1:2">
      <c r="A29653" s="102"/>
      <c r="B29653" s="102"/>
    </row>
    <row r="29654" spans="1:2">
      <c r="A29654" s="102"/>
      <c r="B29654" s="102"/>
    </row>
    <row r="29655" spans="1:2">
      <c r="A29655" s="102"/>
      <c r="B29655" s="102"/>
    </row>
    <row r="29656" spans="1:2">
      <c r="A29656" s="102"/>
      <c r="B29656" s="102"/>
    </row>
    <row r="29657" spans="1:2">
      <c r="A29657" s="102"/>
      <c r="B29657" s="102"/>
    </row>
    <row r="29658" spans="1:2">
      <c r="A29658" s="102"/>
      <c r="B29658" s="102"/>
    </row>
    <row r="29659" spans="1:2">
      <c r="A29659" s="102"/>
      <c r="B29659" s="102"/>
    </row>
    <row r="29660" spans="1:2">
      <c r="A29660" s="102"/>
      <c r="B29660" s="102"/>
    </row>
    <row r="29661" spans="1:2">
      <c r="A29661" s="102"/>
      <c r="B29661" s="102"/>
    </row>
    <row r="29662" spans="1:2">
      <c r="A29662" s="102"/>
      <c r="B29662" s="102"/>
    </row>
    <row r="29663" spans="1:2">
      <c r="A29663" s="102"/>
      <c r="B29663" s="102"/>
    </row>
    <row r="29664" spans="1:2">
      <c r="A29664" s="102"/>
      <c r="B29664" s="102"/>
    </row>
    <row r="29665" spans="1:2">
      <c r="A29665" s="102"/>
      <c r="B29665" s="102"/>
    </row>
    <row r="29666" spans="1:2">
      <c r="A29666" s="102"/>
      <c r="B29666" s="102"/>
    </row>
    <row r="29667" spans="1:2">
      <c r="A29667" s="102"/>
      <c r="B29667" s="102"/>
    </row>
    <row r="29668" spans="1:2">
      <c r="A29668" s="102"/>
      <c r="B29668" s="102"/>
    </row>
    <row r="29669" spans="1:2">
      <c r="A29669" s="102"/>
      <c r="B29669" s="102"/>
    </row>
    <row r="29670" spans="1:2">
      <c r="A29670" s="102"/>
      <c r="B29670" s="102"/>
    </row>
    <row r="29671" spans="1:2">
      <c r="A29671" s="102"/>
      <c r="B29671" s="102"/>
    </row>
    <row r="29672" spans="1:2">
      <c r="A29672" s="102"/>
      <c r="B29672" s="102"/>
    </row>
    <row r="29673" spans="1:2">
      <c r="A29673" s="102"/>
      <c r="B29673" s="102"/>
    </row>
    <row r="29674" spans="1:2">
      <c r="A29674" s="102"/>
      <c r="B29674" s="102"/>
    </row>
    <row r="29675" spans="1:2">
      <c r="A29675" s="102"/>
      <c r="B29675" s="102"/>
    </row>
    <row r="29676" spans="1:2">
      <c r="A29676" s="102"/>
      <c r="B29676" s="102"/>
    </row>
    <row r="29677" spans="1:2">
      <c r="A29677" s="102"/>
      <c r="B29677" s="102"/>
    </row>
    <row r="29678" spans="1:2">
      <c r="A29678" s="102"/>
      <c r="B29678" s="102"/>
    </row>
    <row r="29679" spans="1:2">
      <c r="A29679" s="102"/>
      <c r="B29679" s="102"/>
    </row>
    <row r="29680" spans="1:2">
      <c r="A29680" s="102"/>
      <c r="B29680" s="102"/>
    </row>
    <row r="29681" spans="1:2">
      <c r="A29681" s="102"/>
      <c r="B29681" s="102"/>
    </row>
    <row r="29682" spans="1:2">
      <c r="A29682" s="102"/>
      <c r="B29682" s="102"/>
    </row>
    <row r="29683" spans="1:2">
      <c r="A29683" s="102"/>
      <c r="B29683" s="102"/>
    </row>
    <row r="29684" spans="1:2">
      <c r="A29684" s="102"/>
      <c r="B29684" s="102"/>
    </row>
    <row r="29685" spans="1:2">
      <c r="A29685" s="102"/>
      <c r="B29685" s="102"/>
    </row>
    <row r="29686" spans="1:2">
      <c r="A29686" s="102"/>
      <c r="B29686" s="102"/>
    </row>
    <row r="29687" spans="1:2">
      <c r="A29687" s="102"/>
      <c r="B29687" s="102"/>
    </row>
    <row r="29688" spans="1:2">
      <c r="A29688" s="102"/>
      <c r="B29688" s="102"/>
    </row>
    <row r="29689" spans="1:2">
      <c r="A29689" s="102"/>
      <c r="B29689" s="102"/>
    </row>
    <row r="29690" spans="1:2">
      <c r="A29690" s="102"/>
      <c r="B29690" s="102"/>
    </row>
    <row r="29691" spans="1:2">
      <c r="A29691" s="102"/>
      <c r="B29691" s="102"/>
    </row>
    <row r="29692" spans="1:2">
      <c r="A29692" s="102"/>
      <c r="B29692" s="102"/>
    </row>
    <row r="29693" spans="1:2">
      <c r="A29693" s="102"/>
      <c r="B29693" s="102"/>
    </row>
    <row r="29694" spans="1:2">
      <c r="A29694" s="102"/>
      <c r="B29694" s="102"/>
    </row>
    <row r="29695" spans="1:2">
      <c r="A29695" s="102"/>
      <c r="B29695" s="102"/>
    </row>
    <row r="29696" spans="1:2">
      <c r="A29696" s="102"/>
      <c r="B29696" s="102"/>
    </row>
    <row r="29697" spans="1:2">
      <c r="A29697" s="102"/>
      <c r="B29697" s="102"/>
    </row>
    <row r="29698" spans="1:2">
      <c r="A29698" s="102"/>
      <c r="B29698" s="102"/>
    </row>
    <row r="29699" spans="1:2">
      <c r="A29699" s="102"/>
      <c r="B29699" s="102"/>
    </row>
    <row r="29700" spans="1:2">
      <c r="A29700" s="102"/>
      <c r="B29700" s="102"/>
    </row>
    <row r="29701" spans="1:2">
      <c r="A29701" s="102"/>
      <c r="B29701" s="102"/>
    </row>
    <row r="29702" spans="1:2">
      <c r="A29702" s="102"/>
      <c r="B29702" s="102"/>
    </row>
    <row r="29703" spans="1:2">
      <c r="A29703" s="102"/>
      <c r="B29703" s="102"/>
    </row>
    <row r="29704" spans="1:2">
      <c r="A29704" s="102"/>
      <c r="B29704" s="102"/>
    </row>
    <row r="29705" spans="1:2">
      <c r="A29705" s="102"/>
      <c r="B29705" s="102"/>
    </row>
    <row r="29706" spans="1:2">
      <c r="A29706" s="102"/>
      <c r="B29706" s="102"/>
    </row>
    <row r="29707" spans="1:2">
      <c r="A29707" s="102"/>
      <c r="B29707" s="102"/>
    </row>
    <row r="29708" spans="1:2">
      <c r="A29708" s="102"/>
      <c r="B29708" s="102"/>
    </row>
    <row r="29709" spans="1:2">
      <c r="A29709" s="102"/>
      <c r="B29709" s="102"/>
    </row>
    <row r="29710" spans="1:2">
      <c r="A29710" s="102"/>
      <c r="B29710" s="102"/>
    </row>
    <row r="29711" spans="1:2">
      <c r="A29711" s="102"/>
      <c r="B29711" s="102"/>
    </row>
    <row r="29712" spans="1:2">
      <c r="A29712" s="102"/>
      <c r="B29712" s="102"/>
    </row>
    <row r="29713" spans="1:2">
      <c r="A29713" s="102"/>
      <c r="B29713" s="102"/>
    </row>
    <row r="29714" spans="1:2">
      <c r="A29714" s="102"/>
      <c r="B29714" s="102"/>
    </row>
    <row r="29715" spans="1:2">
      <c r="A29715" s="102"/>
      <c r="B29715" s="102"/>
    </row>
    <row r="29716" spans="1:2">
      <c r="A29716" s="102"/>
      <c r="B29716" s="102"/>
    </row>
    <row r="29717" spans="1:2">
      <c r="A29717" s="102"/>
      <c r="B29717" s="102"/>
    </row>
    <row r="29718" spans="1:2">
      <c r="A29718" s="102"/>
      <c r="B29718" s="102"/>
    </row>
    <row r="29719" spans="1:2">
      <c r="A29719" s="102"/>
      <c r="B29719" s="102"/>
    </row>
    <row r="29720" spans="1:2">
      <c r="A29720" s="102"/>
      <c r="B29720" s="102"/>
    </row>
    <row r="29721" spans="1:2">
      <c r="A29721" s="102"/>
      <c r="B29721" s="102"/>
    </row>
    <row r="29722" spans="1:2">
      <c r="A29722" s="102"/>
      <c r="B29722" s="102"/>
    </row>
    <row r="29723" spans="1:2">
      <c r="A29723" s="102"/>
      <c r="B29723" s="102"/>
    </row>
    <row r="29724" spans="1:2">
      <c r="A29724" s="102"/>
      <c r="B29724" s="102"/>
    </row>
    <row r="29725" spans="1:2">
      <c r="A29725" s="102"/>
      <c r="B29725" s="102"/>
    </row>
    <row r="29726" spans="1:2">
      <c r="A29726" s="102"/>
      <c r="B29726" s="102"/>
    </row>
    <row r="29727" spans="1:2">
      <c r="A29727" s="102"/>
      <c r="B29727" s="102"/>
    </row>
    <row r="29728" spans="1:2">
      <c r="A29728" s="102"/>
      <c r="B29728" s="102"/>
    </row>
    <row r="29729" spans="1:2">
      <c r="A29729" s="102"/>
      <c r="B29729" s="102"/>
    </row>
    <row r="29730" spans="1:2">
      <c r="A29730" s="102"/>
      <c r="B29730" s="102"/>
    </row>
    <row r="29731" spans="1:2">
      <c r="A29731" s="102"/>
      <c r="B29731" s="102"/>
    </row>
    <row r="29732" spans="1:2">
      <c r="A29732" s="102"/>
      <c r="B29732" s="102"/>
    </row>
    <row r="29733" spans="1:2">
      <c r="A29733" s="102"/>
      <c r="B29733" s="102"/>
    </row>
    <row r="29734" spans="1:2">
      <c r="A29734" s="102"/>
      <c r="B29734" s="102"/>
    </row>
    <row r="29735" spans="1:2">
      <c r="A29735" s="102"/>
      <c r="B29735" s="102"/>
    </row>
    <row r="29736" spans="1:2">
      <c r="A29736" s="102"/>
      <c r="B29736" s="102"/>
    </row>
    <row r="29737" spans="1:2">
      <c r="A29737" s="102"/>
      <c r="B29737" s="102"/>
    </row>
    <row r="29738" spans="1:2">
      <c r="A29738" s="102"/>
      <c r="B29738" s="102"/>
    </row>
    <row r="29739" spans="1:2">
      <c r="A29739" s="102"/>
      <c r="B29739" s="102"/>
    </row>
    <row r="29740" spans="1:2">
      <c r="A29740" s="102"/>
      <c r="B29740" s="102"/>
    </row>
    <row r="29741" spans="1:2">
      <c r="A29741" s="102"/>
      <c r="B29741" s="102"/>
    </row>
    <row r="29742" spans="1:2">
      <c r="A29742" s="102"/>
      <c r="B29742" s="102"/>
    </row>
    <row r="29743" spans="1:2">
      <c r="A29743" s="102"/>
      <c r="B29743" s="102"/>
    </row>
    <row r="29744" spans="1:2">
      <c r="A29744" s="102"/>
      <c r="B29744" s="102"/>
    </row>
    <row r="29745" spans="1:2">
      <c r="A29745" s="102"/>
      <c r="B29745" s="102"/>
    </row>
    <row r="29746" spans="1:2">
      <c r="A29746" s="102"/>
      <c r="B29746" s="102"/>
    </row>
    <row r="29747" spans="1:2">
      <c r="A29747" s="102"/>
      <c r="B29747" s="102"/>
    </row>
    <row r="29748" spans="1:2">
      <c r="A29748" s="102"/>
      <c r="B29748" s="102"/>
    </row>
    <row r="29749" spans="1:2">
      <c r="A29749" s="102"/>
      <c r="B29749" s="102"/>
    </row>
    <row r="29750" spans="1:2">
      <c r="A29750" s="102"/>
      <c r="B29750" s="102"/>
    </row>
    <row r="29751" spans="1:2">
      <c r="A29751" s="102"/>
      <c r="B29751" s="102"/>
    </row>
    <row r="29752" spans="1:2">
      <c r="A29752" s="102"/>
      <c r="B29752" s="102"/>
    </row>
    <row r="29753" spans="1:2">
      <c r="A29753" s="102"/>
      <c r="B29753" s="102"/>
    </row>
    <row r="29754" spans="1:2">
      <c r="A29754" s="102"/>
      <c r="B29754" s="102"/>
    </row>
    <row r="29755" spans="1:2">
      <c r="A29755" s="102"/>
      <c r="B29755" s="102"/>
    </row>
    <row r="29756" spans="1:2">
      <c r="A29756" s="102"/>
      <c r="B29756" s="102"/>
    </row>
    <row r="29757" spans="1:2">
      <c r="A29757" s="102"/>
      <c r="B29757" s="102"/>
    </row>
    <row r="29758" spans="1:2">
      <c r="A29758" s="102"/>
      <c r="B29758" s="102"/>
    </row>
    <row r="29759" spans="1:2">
      <c r="A29759" s="102"/>
      <c r="B29759" s="102"/>
    </row>
    <row r="29760" spans="1:2">
      <c r="A29760" s="102"/>
      <c r="B29760" s="102"/>
    </row>
    <row r="29761" spans="1:2">
      <c r="A29761" s="102"/>
      <c r="B29761" s="102"/>
    </row>
    <row r="29762" spans="1:2">
      <c r="A29762" s="102"/>
      <c r="B29762" s="102"/>
    </row>
    <row r="29763" spans="1:2">
      <c r="A29763" s="102"/>
      <c r="B29763" s="102"/>
    </row>
    <row r="29764" spans="1:2">
      <c r="A29764" s="102"/>
      <c r="B29764" s="102"/>
    </row>
    <row r="29765" spans="1:2">
      <c r="A29765" s="102"/>
      <c r="B29765" s="102"/>
    </row>
    <row r="29766" spans="1:2">
      <c r="A29766" s="102"/>
      <c r="B29766" s="102"/>
    </row>
    <row r="29767" spans="1:2">
      <c r="A29767" s="102"/>
      <c r="B29767" s="102"/>
    </row>
    <row r="29768" spans="1:2">
      <c r="A29768" s="102"/>
      <c r="B29768" s="102"/>
    </row>
    <row r="29769" spans="1:2">
      <c r="A29769" s="102"/>
      <c r="B29769" s="102"/>
    </row>
    <row r="29770" spans="1:2">
      <c r="A29770" s="102"/>
      <c r="B29770" s="102"/>
    </row>
    <row r="29771" spans="1:2">
      <c r="A29771" s="102"/>
      <c r="B29771" s="102"/>
    </row>
    <row r="29772" spans="1:2">
      <c r="A29772" s="102"/>
      <c r="B29772" s="102"/>
    </row>
    <row r="29773" spans="1:2">
      <c r="A29773" s="102"/>
      <c r="B29773" s="102"/>
    </row>
    <row r="29774" spans="1:2">
      <c r="A29774" s="102"/>
      <c r="B29774" s="102"/>
    </row>
    <row r="29775" spans="1:2">
      <c r="A29775" s="102"/>
      <c r="B29775" s="102"/>
    </row>
    <row r="29776" spans="1:2">
      <c r="A29776" s="102"/>
      <c r="B29776" s="102"/>
    </row>
    <row r="29777" spans="1:2">
      <c r="A29777" s="102"/>
      <c r="B29777" s="102"/>
    </row>
    <row r="29778" spans="1:2">
      <c r="A29778" s="102"/>
      <c r="B29778" s="102"/>
    </row>
    <row r="29779" spans="1:2">
      <c r="A29779" s="102"/>
      <c r="B29779" s="102"/>
    </row>
    <row r="29780" spans="1:2">
      <c r="A29780" s="102"/>
      <c r="B29780" s="102"/>
    </row>
    <row r="29781" spans="1:2">
      <c r="A29781" s="102"/>
      <c r="B29781" s="102"/>
    </row>
    <row r="29782" spans="1:2">
      <c r="A29782" s="102"/>
      <c r="B29782" s="102"/>
    </row>
    <row r="29783" spans="1:2">
      <c r="A29783" s="102"/>
      <c r="B29783" s="102"/>
    </row>
    <row r="29784" spans="1:2">
      <c r="A29784" s="102"/>
      <c r="B29784" s="102"/>
    </row>
    <row r="29785" spans="1:2">
      <c r="A29785" s="102"/>
      <c r="B29785" s="102"/>
    </row>
    <row r="29786" spans="1:2">
      <c r="A29786" s="102"/>
      <c r="B29786" s="102"/>
    </row>
    <row r="29787" spans="1:2">
      <c r="A29787" s="102"/>
      <c r="B29787" s="102"/>
    </row>
    <row r="29788" spans="1:2">
      <c r="A29788" s="102"/>
      <c r="B29788" s="102"/>
    </row>
    <row r="29789" spans="1:2">
      <c r="A29789" s="102"/>
      <c r="B29789" s="102"/>
    </row>
    <row r="29790" spans="1:2">
      <c r="A29790" s="102"/>
      <c r="B29790" s="102"/>
    </row>
    <row r="29791" spans="1:2">
      <c r="A29791" s="102"/>
      <c r="B29791" s="102"/>
    </row>
    <row r="29792" spans="1:2">
      <c r="A29792" s="102"/>
      <c r="B29792" s="102"/>
    </row>
    <row r="29793" spans="1:2">
      <c r="A29793" s="102"/>
      <c r="B29793" s="102"/>
    </row>
    <row r="29794" spans="1:2">
      <c r="A29794" s="102"/>
      <c r="B29794" s="102"/>
    </row>
    <row r="29795" spans="1:2">
      <c r="A29795" s="102"/>
      <c r="B29795" s="102"/>
    </row>
    <row r="29796" spans="1:2">
      <c r="A29796" s="102"/>
      <c r="B29796" s="102"/>
    </row>
    <row r="29797" spans="1:2">
      <c r="A29797" s="102"/>
      <c r="B29797" s="102"/>
    </row>
    <row r="29798" spans="1:2">
      <c r="A29798" s="102"/>
      <c r="B29798" s="102"/>
    </row>
    <row r="29799" spans="1:2">
      <c r="A29799" s="102"/>
      <c r="B29799" s="102"/>
    </row>
    <row r="29800" spans="1:2">
      <c r="A29800" s="102"/>
      <c r="B29800" s="102"/>
    </row>
    <row r="29801" spans="1:2">
      <c r="A29801" s="102"/>
      <c r="B29801" s="102"/>
    </row>
    <row r="29802" spans="1:2">
      <c r="A29802" s="102"/>
      <c r="B29802" s="102"/>
    </row>
    <row r="29803" spans="1:2">
      <c r="A29803" s="102"/>
      <c r="B29803" s="102"/>
    </row>
    <row r="29804" spans="1:2">
      <c r="A29804" s="102"/>
      <c r="B29804" s="102"/>
    </row>
    <row r="29805" spans="1:2">
      <c r="A29805" s="102"/>
      <c r="B29805" s="102"/>
    </row>
    <row r="29806" spans="1:2">
      <c r="A29806" s="102"/>
      <c r="B29806" s="102"/>
    </row>
    <row r="29807" spans="1:2">
      <c r="A29807" s="102"/>
      <c r="B29807" s="102"/>
    </row>
    <row r="29808" spans="1:2">
      <c r="A29808" s="102"/>
      <c r="B29808" s="102"/>
    </row>
    <row r="29809" spans="1:2">
      <c r="A29809" s="102"/>
      <c r="B29809" s="102"/>
    </row>
    <row r="29810" spans="1:2">
      <c r="A29810" s="102"/>
      <c r="B29810" s="102"/>
    </row>
    <row r="29811" spans="1:2">
      <c r="A29811" s="102"/>
      <c r="B29811" s="102"/>
    </row>
    <row r="29812" spans="1:2">
      <c r="A29812" s="102"/>
      <c r="B29812" s="102"/>
    </row>
    <row r="29813" spans="1:2">
      <c r="A29813" s="102"/>
      <c r="B29813" s="102"/>
    </row>
    <row r="29814" spans="1:2">
      <c r="A29814" s="102"/>
      <c r="B29814" s="102"/>
    </row>
    <row r="29815" spans="1:2">
      <c r="A29815" s="102"/>
      <c r="B29815" s="102"/>
    </row>
    <row r="29816" spans="1:2">
      <c r="A29816" s="102"/>
      <c r="B29816" s="102"/>
    </row>
    <row r="29817" spans="1:2">
      <c r="A29817" s="102"/>
      <c r="B29817" s="102"/>
    </row>
    <row r="29818" spans="1:2">
      <c r="A29818" s="102"/>
      <c r="B29818" s="102"/>
    </row>
    <row r="29819" spans="1:2">
      <c r="A29819" s="102"/>
      <c r="B29819" s="102"/>
    </row>
    <row r="29820" spans="1:2">
      <c r="A29820" s="102"/>
      <c r="B29820" s="102"/>
    </row>
    <row r="29821" spans="1:2">
      <c r="A29821" s="102"/>
      <c r="B29821" s="102"/>
    </row>
    <row r="29822" spans="1:2">
      <c r="A29822" s="102"/>
      <c r="B29822" s="102"/>
    </row>
    <row r="29823" spans="1:2">
      <c r="A29823" s="102"/>
      <c r="B29823" s="102"/>
    </row>
    <row r="29824" spans="1:2">
      <c r="A29824" s="102"/>
      <c r="B29824" s="102"/>
    </row>
    <row r="29825" spans="1:2">
      <c r="A29825" s="102"/>
      <c r="B29825" s="102"/>
    </row>
    <row r="29826" spans="1:2">
      <c r="A29826" s="102"/>
      <c r="B29826" s="102"/>
    </row>
    <row r="29827" spans="1:2">
      <c r="A29827" s="102"/>
      <c r="B29827" s="102"/>
    </row>
    <row r="29828" spans="1:2">
      <c r="A29828" s="102"/>
      <c r="B29828" s="102"/>
    </row>
    <row r="29829" spans="1:2">
      <c r="A29829" s="102"/>
      <c r="B29829" s="102"/>
    </row>
    <row r="29830" spans="1:2">
      <c r="A29830" s="102"/>
      <c r="B29830" s="102"/>
    </row>
    <row r="29831" spans="1:2">
      <c r="A29831" s="102"/>
      <c r="B29831" s="102"/>
    </row>
    <row r="29832" spans="1:2">
      <c r="A29832" s="102"/>
      <c r="B29832" s="102"/>
    </row>
    <row r="29833" spans="1:2">
      <c r="A29833" s="102"/>
      <c r="B29833" s="102"/>
    </row>
    <row r="29834" spans="1:2">
      <c r="A29834" s="102"/>
      <c r="B29834" s="102"/>
    </row>
    <row r="29835" spans="1:2">
      <c r="A29835" s="102"/>
      <c r="B29835" s="102"/>
    </row>
    <row r="29836" spans="1:2">
      <c r="A29836" s="102"/>
      <c r="B29836" s="102"/>
    </row>
    <row r="29837" spans="1:2">
      <c r="A29837" s="102"/>
      <c r="B29837" s="102"/>
    </row>
    <row r="29838" spans="1:2">
      <c r="A29838" s="102"/>
      <c r="B29838" s="102"/>
    </row>
    <row r="29839" spans="1:2">
      <c r="A29839" s="102"/>
      <c r="B29839" s="102"/>
    </row>
    <row r="29840" spans="1:2">
      <c r="A29840" s="102"/>
      <c r="B29840" s="102"/>
    </row>
    <row r="29841" spans="1:2">
      <c r="A29841" s="102"/>
      <c r="B29841" s="102"/>
    </row>
    <row r="29842" spans="1:2">
      <c r="A29842" s="102"/>
      <c r="B29842" s="102"/>
    </row>
    <row r="29843" spans="1:2">
      <c r="A29843" s="102"/>
      <c r="B29843" s="102"/>
    </row>
    <row r="29844" spans="1:2">
      <c r="A29844" s="102"/>
      <c r="B29844" s="102"/>
    </row>
    <row r="29845" spans="1:2">
      <c r="A29845" s="102"/>
      <c r="B29845" s="102"/>
    </row>
    <row r="29846" spans="1:2">
      <c r="A29846" s="102"/>
      <c r="B29846" s="102"/>
    </row>
    <row r="29847" spans="1:2">
      <c r="A29847" s="102"/>
      <c r="B29847" s="102"/>
    </row>
    <row r="29848" spans="1:2">
      <c r="A29848" s="102"/>
      <c r="B29848" s="102"/>
    </row>
    <row r="29849" spans="1:2">
      <c r="A29849" s="102"/>
      <c r="B29849" s="102"/>
    </row>
    <row r="29850" spans="1:2">
      <c r="A29850" s="102"/>
      <c r="B29850" s="102"/>
    </row>
    <row r="29851" spans="1:2">
      <c r="A29851" s="102"/>
      <c r="B29851" s="102"/>
    </row>
    <row r="29852" spans="1:2">
      <c r="A29852" s="102"/>
      <c r="B29852" s="102"/>
    </row>
    <row r="29853" spans="1:2">
      <c r="A29853" s="102"/>
      <c r="B29853" s="102"/>
    </row>
    <row r="29854" spans="1:2">
      <c r="A29854" s="102"/>
      <c r="B29854" s="102"/>
    </row>
    <row r="29855" spans="1:2">
      <c r="A29855" s="102"/>
      <c r="B29855" s="102"/>
    </row>
    <row r="29856" spans="1:2">
      <c r="A29856" s="102"/>
      <c r="B29856" s="102"/>
    </row>
    <row r="29857" spans="1:2">
      <c r="A29857" s="102"/>
      <c r="B29857" s="102"/>
    </row>
    <row r="29858" spans="1:2">
      <c r="A29858" s="102"/>
      <c r="B29858" s="102"/>
    </row>
    <row r="29859" spans="1:2">
      <c r="A29859" s="102"/>
      <c r="B29859" s="102"/>
    </row>
    <row r="29860" spans="1:2">
      <c r="A29860" s="102"/>
      <c r="B29860" s="102"/>
    </row>
    <row r="29861" spans="1:2">
      <c r="A29861" s="102"/>
      <c r="B29861" s="102"/>
    </row>
    <row r="29862" spans="1:2">
      <c r="A29862" s="102"/>
      <c r="B29862" s="102"/>
    </row>
    <row r="29863" spans="1:2">
      <c r="A29863" s="102"/>
      <c r="B29863" s="102"/>
    </row>
    <row r="29864" spans="1:2">
      <c r="A29864" s="102"/>
      <c r="B29864" s="102"/>
    </row>
    <row r="29865" spans="1:2">
      <c r="A29865" s="102"/>
      <c r="B29865" s="102"/>
    </row>
    <row r="29866" spans="1:2">
      <c r="A29866" s="102"/>
      <c r="B29866" s="102"/>
    </row>
    <row r="29867" spans="1:2">
      <c r="A29867" s="102"/>
      <c r="B29867" s="102"/>
    </row>
    <row r="29868" spans="1:2">
      <c r="A29868" s="102"/>
      <c r="B29868" s="102"/>
    </row>
    <row r="29869" spans="1:2">
      <c r="A29869" s="102"/>
      <c r="B29869" s="102"/>
    </row>
    <row r="29870" spans="1:2">
      <c r="A29870" s="102"/>
      <c r="B29870" s="102"/>
    </row>
    <row r="29871" spans="1:2">
      <c r="A29871" s="102"/>
      <c r="B29871" s="102"/>
    </row>
    <row r="29872" spans="1:2">
      <c r="A29872" s="102"/>
      <c r="B29872" s="102"/>
    </row>
    <row r="29873" spans="1:2">
      <c r="A29873" s="102"/>
      <c r="B29873" s="102"/>
    </row>
    <row r="29874" spans="1:2">
      <c r="A29874" s="102"/>
      <c r="B29874" s="102"/>
    </row>
    <row r="29875" spans="1:2">
      <c r="A29875" s="102"/>
      <c r="B29875" s="102"/>
    </row>
    <row r="29876" spans="1:2">
      <c r="A29876" s="102"/>
      <c r="B29876" s="102"/>
    </row>
    <row r="29877" spans="1:2">
      <c r="A29877" s="102"/>
      <c r="B29877" s="102"/>
    </row>
    <row r="29878" spans="1:2">
      <c r="A29878" s="102"/>
      <c r="B29878" s="102"/>
    </row>
    <row r="29879" spans="1:2">
      <c r="A29879" s="102"/>
      <c r="B29879" s="102"/>
    </row>
    <row r="29880" spans="1:2">
      <c r="A29880" s="102"/>
      <c r="B29880" s="102"/>
    </row>
    <row r="29881" spans="1:2">
      <c r="A29881" s="102"/>
      <c r="B29881" s="102"/>
    </row>
    <row r="29882" spans="1:2">
      <c r="A29882" s="102"/>
      <c r="B29882" s="102"/>
    </row>
    <row r="29883" spans="1:2">
      <c r="A29883" s="102"/>
      <c r="B29883" s="102"/>
    </row>
    <row r="29884" spans="1:2">
      <c r="A29884" s="102"/>
      <c r="B29884" s="102"/>
    </row>
    <row r="29885" spans="1:2">
      <c r="A29885" s="102"/>
      <c r="B29885" s="102"/>
    </row>
    <row r="29886" spans="1:2">
      <c r="A29886" s="102"/>
      <c r="B29886" s="102"/>
    </row>
    <row r="29887" spans="1:2">
      <c r="A29887" s="102"/>
      <c r="B29887" s="102"/>
    </row>
    <row r="29888" spans="1:2">
      <c r="A29888" s="102"/>
      <c r="B29888" s="102"/>
    </row>
    <row r="29889" spans="1:2">
      <c r="A29889" s="102"/>
      <c r="B29889" s="102"/>
    </row>
    <row r="29890" spans="1:2">
      <c r="A29890" s="102"/>
      <c r="B29890" s="102"/>
    </row>
    <row r="29891" spans="1:2">
      <c r="A29891" s="102"/>
      <c r="B29891" s="102"/>
    </row>
    <row r="29892" spans="1:2">
      <c r="A29892" s="102"/>
      <c r="B29892" s="102"/>
    </row>
    <row r="29893" spans="1:2">
      <c r="A29893" s="102"/>
      <c r="B29893" s="102"/>
    </row>
    <row r="29894" spans="1:2">
      <c r="A29894" s="102"/>
      <c r="B29894" s="102"/>
    </row>
    <row r="29895" spans="1:2">
      <c r="A29895" s="102"/>
      <c r="B29895" s="102"/>
    </row>
    <row r="29896" spans="1:2">
      <c r="A29896" s="102"/>
      <c r="B29896" s="102"/>
    </row>
    <row r="29897" spans="1:2">
      <c r="A29897" s="102"/>
      <c r="B29897" s="102"/>
    </row>
    <row r="29898" spans="1:2">
      <c r="A29898" s="102"/>
      <c r="B29898" s="102"/>
    </row>
    <row r="29899" spans="1:2">
      <c r="A29899" s="102"/>
      <c r="B29899" s="102"/>
    </row>
    <row r="29900" spans="1:2">
      <c r="A29900" s="102"/>
      <c r="B29900" s="102"/>
    </row>
    <row r="29901" spans="1:2">
      <c r="A29901" s="102"/>
      <c r="B29901" s="102"/>
    </row>
    <row r="29902" spans="1:2">
      <c r="A29902" s="102"/>
      <c r="B29902" s="102"/>
    </row>
    <row r="29903" spans="1:2">
      <c r="A29903" s="102"/>
      <c r="B29903" s="102"/>
    </row>
    <row r="29904" spans="1:2">
      <c r="A29904" s="102"/>
      <c r="B29904" s="102"/>
    </row>
    <row r="29905" spans="1:2">
      <c r="A29905" s="102"/>
      <c r="B29905" s="102"/>
    </row>
    <row r="29906" spans="1:2">
      <c r="A29906" s="102"/>
      <c r="B29906" s="102"/>
    </row>
    <row r="29907" spans="1:2">
      <c r="A29907" s="102"/>
      <c r="B29907" s="102"/>
    </row>
    <row r="29908" spans="1:2">
      <c r="A29908" s="102"/>
      <c r="B29908" s="102"/>
    </row>
    <row r="29909" spans="1:2">
      <c r="A29909" s="102"/>
      <c r="B29909" s="102"/>
    </row>
    <row r="29910" spans="1:2">
      <c r="A29910" s="102"/>
      <c r="B29910" s="102"/>
    </row>
    <row r="29911" spans="1:2">
      <c r="A29911" s="102"/>
      <c r="B29911" s="102"/>
    </row>
    <row r="29912" spans="1:2">
      <c r="A29912" s="102"/>
      <c r="B29912" s="102"/>
    </row>
    <row r="29913" spans="1:2">
      <c r="A29913" s="102"/>
      <c r="B29913" s="102"/>
    </row>
    <row r="29914" spans="1:2">
      <c r="A29914" s="102"/>
      <c r="B29914" s="102"/>
    </row>
    <row r="29915" spans="1:2">
      <c r="A29915" s="102"/>
      <c r="B29915" s="102"/>
    </row>
    <row r="29916" spans="1:2">
      <c r="A29916" s="102"/>
      <c r="B29916" s="102"/>
    </row>
    <row r="29917" spans="1:2">
      <c r="A29917" s="102"/>
      <c r="B29917" s="102"/>
    </row>
    <row r="29918" spans="1:2">
      <c r="A29918" s="102"/>
      <c r="B29918" s="102"/>
    </row>
    <row r="29919" spans="1:2">
      <c r="A29919" s="102"/>
      <c r="B29919" s="102"/>
    </row>
    <row r="29920" spans="1:2">
      <c r="A29920" s="102"/>
      <c r="B29920" s="102"/>
    </row>
    <row r="29921" spans="1:2">
      <c r="A29921" s="102"/>
      <c r="B29921" s="102"/>
    </row>
    <row r="29922" spans="1:2">
      <c r="A29922" s="102"/>
      <c r="B29922" s="102"/>
    </row>
    <row r="29923" spans="1:2">
      <c r="A29923" s="102"/>
      <c r="B29923" s="102"/>
    </row>
    <row r="29924" spans="1:2">
      <c r="A29924" s="102"/>
      <c r="B29924" s="102"/>
    </row>
    <row r="29925" spans="1:2">
      <c r="A29925" s="102"/>
      <c r="B29925" s="102"/>
    </row>
    <row r="29926" spans="1:2">
      <c r="A29926" s="102"/>
      <c r="B29926" s="102"/>
    </row>
    <row r="29927" spans="1:2">
      <c r="A29927" s="102"/>
      <c r="B29927" s="102"/>
    </row>
    <row r="29928" spans="1:2">
      <c r="A29928" s="102"/>
      <c r="B29928" s="102"/>
    </row>
    <row r="29929" spans="1:2">
      <c r="A29929" s="102"/>
      <c r="B29929" s="102"/>
    </row>
    <row r="29930" spans="1:2">
      <c r="A29930" s="102"/>
      <c r="B29930" s="102"/>
    </row>
    <row r="29931" spans="1:2">
      <c r="A29931" s="102"/>
      <c r="B29931" s="102"/>
    </row>
    <row r="29932" spans="1:2">
      <c r="A29932" s="102"/>
      <c r="B29932" s="102"/>
    </row>
    <row r="29933" spans="1:2">
      <c r="A29933" s="102"/>
      <c r="B29933" s="102"/>
    </row>
    <row r="29934" spans="1:2">
      <c r="A29934" s="102"/>
      <c r="B29934" s="102"/>
    </row>
    <row r="29935" spans="1:2">
      <c r="A29935" s="102"/>
      <c r="B29935" s="102"/>
    </row>
    <row r="29936" spans="1:2">
      <c r="A29936" s="102"/>
      <c r="B29936" s="102"/>
    </row>
    <row r="29937" spans="1:2">
      <c r="A29937" s="102"/>
      <c r="B29937" s="102"/>
    </row>
    <row r="29938" spans="1:2">
      <c r="A29938" s="102"/>
      <c r="B29938" s="102"/>
    </row>
    <row r="29939" spans="1:2">
      <c r="A29939" s="102"/>
      <c r="B29939" s="102"/>
    </row>
    <row r="29940" spans="1:2">
      <c r="A29940" s="102"/>
      <c r="B29940" s="102"/>
    </row>
    <row r="29941" spans="1:2">
      <c r="A29941" s="102"/>
      <c r="B29941" s="102"/>
    </row>
    <row r="29942" spans="1:2">
      <c r="A29942" s="102"/>
      <c r="B29942" s="102"/>
    </row>
    <row r="29943" spans="1:2">
      <c r="A29943" s="102"/>
      <c r="B29943" s="102"/>
    </row>
    <row r="29944" spans="1:2">
      <c r="A29944" s="102"/>
      <c r="B29944" s="102"/>
    </row>
    <row r="29945" spans="1:2">
      <c r="A29945" s="102"/>
      <c r="B29945" s="102"/>
    </row>
    <row r="29946" spans="1:2">
      <c r="A29946" s="102"/>
      <c r="B29946" s="102"/>
    </row>
    <row r="29947" spans="1:2">
      <c r="A29947" s="102"/>
      <c r="B29947" s="102"/>
    </row>
    <row r="29948" spans="1:2">
      <c r="A29948" s="102"/>
      <c r="B29948" s="102"/>
    </row>
    <row r="29949" spans="1:2">
      <c r="A29949" s="102"/>
      <c r="B29949" s="102"/>
    </row>
    <row r="29950" spans="1:2">
      <c r="A29950" s="102"/>
      <c r="B29950" s="102"/>
    </row>
    <row r="29951" spans="1:2">
      <c r="A29951" s="102"/>
      <c r="B29951" s="102"/>
    </row>
    <row r="29952" spans="1:2">
      <c r="A29952" s="102"/>
      <c r="B29952" s="102"/>
    </row>
    <row r="29953" spans="1:2">
      <c r="A29953" s="102"/>
      <c r="B29953" s="102"/>
    </row>
    <row r="29954" spans="1:2">
      <c r="A29954" s="102"/>
      <c r="B29954" s="102"/>
    </row>
    <row r="29955" spans="1:2">
      <c r="A29955" s="102"/>
      <c r="B29955" s="102"/>
    </row>
    <row r="29956" spans="1:2">
      <c r="A29956" s="102"/>
      <c r="B29956" s="102"/>
    </row>
    <row r="29957" spans="1:2">
      <c r="A29957" s="102"/>
      <c r="B29957" s="102"/>
    </row>
    <row r="29958" spans="1:2">
      <c r="A29958" s="102"/>
      <c r="B29958" s="102"/>
    </row>
    <row r="29959" spans="1:2">
      <c r="A29959" s="102"/>
      <c r="B29959" s="102"/>
    </row>
    <row r="29960" spans="1:2">
      <c r="A29960" s="102"/>
      <c r="B29960" s="102"/>
    </row>
    <row r="29961" spans="1:2">
      <c r="A29961" s="102"/>
      <c r="B29961" s="102"/>
    </row>
    <row r="29962" spans="1:2">
      <c r="A29962" s="102"/>
      <c r="B29962" s="102"/>
    </row>
    <row r="29963" spans="1:2">
      <c r="A29963" s="102"/>
      <c r="B29963" s="102"/>
    </row>
    <row r="29964" spans="1:2">
      <c r="A29964" s="102"/>
      <c r="B29964" s="102"/>
    </row>
    <row r="29965" spans="1:2">
      <c r="A29965" s="102"/>
      <c r="B29965" s="102"/>
    </row>
    <row r="29966" spans="1:2">
      <c r="A29966" s="102"/>
      <c r="B29966" s="102"/>
    </row>
    <row r="29967" spans="1:2">
      <c r="A29967" s="102"/>
      <c r="B29967" s="102"/>
    </row>
    <row r="29968" spans="1:2">
      <c r="A29968" s="102"/>
      <c r="B29968" s="102"/>
    </row>
    <row r="29969" spans="1:2">
      <c r="A29969" s="102"/>
      <c r="B29969" s="102"/>
    </row>
    <row r="29970" spans="1:2">
      <c r="A29970" s="102"/>
      <c r="B29970" s="102"/>
    </row>
    <row r="29971" spans="1:2">
      <c r="A29971" s="102"/>
      <c r="B29971" s="102"/>
    </row>
    <row r="29972" spans="1:2">
      <c r="A29972" s="102"/>
      <c r="B29972" s="102"/>
    </row>
    <row r="29973" spans="1:2">
      <c r="A29973" s="102"/>
      <c r="B29973" s="102"/>
    </row>
    <row r="29974" spans="1:2">
      <c r="A29974" s="102"/>
      <c r="B29974" s="102"/>
    </row>
    <row r="29975" spans="1:2">
      <c r="A29975" s="102"/>
      <c r="B29975" s="102"/>
    </row>
    <row r="29976" spans="1:2">
      <c r="A29976" s="102"/>
      <c r="B29976" s="102"/>
    </row>
    <row r="29977" spans="1:2">
      <c r="A29977" s="102"/>
      <c r="B29977" s="102"/>
    </row>
    <row r="29978" spans="1:2">
      <c r="A29978" s="102"/>
      <c r="B29978" s="102"/>
    </row>
    <row r="29979" spans="1:2">
      <c r="A29979" s="102"/>
      <c r="B29979" s="102"/>
    </row>
    <row r="29980" spans="1:2">
      <c r="A29980" s="102"/>
      <c r="B29980" s="102"/>
    </row>
    <row r="29981" spans="1:2">
      <c r="A29981" s="102"/>
      <c r="B29981" s="102"/>
    </row>
    <row r="29982" spans="1:2">
      <c r="A29982" s="102"/>
      <c r="B29982" s="102"/>
    </row>
    <row r="29983" spans="1:2">
      <c r="A29983" s="102"/>
      <c r="B29983" s="102"/>
    </row>
    <row r="29984" spans="1:2">
      <c r="A29984" s="102"/>
      <c r="B29984" s="102"/>
    </row>
    <row r="29985" spans="1:2">
      <c r="A29985" s="102"/>
      <c r="B29985" s="102"/>
    </row>
    <row r="29986" spans="1:2">
      <c r="A29986" s="102"/>
      <c r="B29986" s="102"/>
    </row>
    <row r="29987" spans="1:2">
      <c r="A29987" s="102"/>
      <c r="B29987" s="102"/>
    </row>
    <row r="29988" spans="1:2">
      <c r="A29988" s="102"/>
      <c r="B29988" s="102"/>
    </row>
    <row r="29989" spans="1:2">
      <c r="A29989" s="102"/>
      <c r="B29989" s="102"/>
    </row>
    <row r="29990" spans="1:2">
      <c r="A29990" s="102"/>
      <c r="B29990" s="102"/>
    </row>
    <row r="29991" spans="1:2">
      <c r="A29991" s="102"/>
      <c r="B29991" s="102"/>
    </row>
    <row r="29992" spans="1:2">
      <c r="A29992" s="102"/>
      <c r="B29992" s="102"/>
    </row>
    <row r="29993" spans="1:2">
      <c r="A29993" s="102"/>
      <c r="B29993" s="102"/>
    </row>
    <row r="29994" spans="1:2">
      <c r="A29994" s="102"/>
      <c r="B29994" s="102"/>
    </row>
    <row r="29995" spans="1:2">
      <c r="A29995" s="102"/>
      <c r="B29995" s="102"/>
    </row>
    <row r="29996" spans="1:2">
      <c r="A29996" s="102"/>
      <c r="B29996" s="102"/>
    </row>
    <row r="29997" spans="1:2">
      <c r="A29997" s="102"/>
      <c r="B29997" s="102"/>
    </row>
    <row r="29998" spans="1:2">
      <c r="A29998" s="102"/>
      <c r="B29998" s="102"/>
    </row>
    <row r="29999" spans="1:2">
      <c r="A29999" s="102"/>
      <c r="B29999" s="102"/>
    </row>
    <row r="30000" spans="1:2">
      <c r="A30000" s="102"/>
      <c r="B30000" s="102"/>
    </row>
    <row r="30001" spans="1:2">
      <c r="A30001" s="102"/>
      <c r="B30001" s="102"/>
    </row>
    <row r="30002" spans="1:2">
      <c r="A30002" s="102"/>
      <c r="B30002" s="102"/>
    </row>
    <row r="30003" spans="1:2">
      <c r="A30003" s="102"/>
      <c r="B30003" s="102"/>
    </row>
    <row r="30004" spans="1:2">
      <c r="A30004" s="102"/>
      <c r="B30004" s="102"/>
    </row>
    <row r="30005" spans="1:2">
      <c r="A30005" s="102"/>
      <c r="B30005" s="102"/>
    </row>
    <row r="30006" spans="1:2">
      <c r="A30006" s="102"/>
      <c r="B30006" s="102"/>
    </row>
    <row r="30007" spans="1:2">
      <c r="A30007" s="102"/>
      <c r="B30007" s="102"/>
    </row>
    <row r="30008" spans="1:2">
      <c r="A30008" s="102"/>
      <c r="B30008" s="102"/>
    </row>
    <row r="30009" spans="1:2">
      <c r="A30009" s="102"/>
      <c r="B30009" s="102"/>
    </row>
    <row r="30010" spans="1:2">
      <c r="A30010" s="102"/>
      <c r="B30010" s="102"/>
    </row>
    <row r="30011" spans="1:2">
      <c r="A30011" s="102"/>
      <c r="B30011" s="102"/>
    </row>
    <row r="30012" spans="1:2">
      <c r="A30012" s="102"/>
      <c r="B30012" s="102"/>
    </row>
    <row r="30013" spans="1:2">
      <c r="A30013" s="102"/>
      <c r="B30013" s="102"/>
    </row>
    <row r="30014" spans="1:2">
      <c r="A30014" s="102"/>
      <c r="B30014" s="102"/>
    </row>
    <row r="30015" spans="1:2">
      <c r="A30015" s="102"/>
      <c r="B30015" s="102"/>
    </row>
    <row r="30016" spans="1:2">
      <c r="A30016" s="102"/>
      <c r="B30016" s="102"/>
    </row>
    <row r="30017" spans="1:2">
      <c r="A30017" s="102"/>
      <c r="B30017" s="102"/>
    </row>
    <row r="30018" spans="1:2">
      <c r="A30018" s="102"/>
      <c r="B30018" s="102"/>
    </row>
    <row r="30019" spans="1:2">
      <c r="A30019" s="102"/>
      <c r="B30019" s="102"/>
    </row>
    <row r="30020" spans="1:2">
      <c r="A30020" s="102"/>
      <c r="B30020" s="102"/>
    </row>
    <row r="30021" spans="1:2">
      <c r="A30021" s="102"/>
      <c r="B30021" s="102"/>
    </row>
    <row r="30022" spans="1:2">
      <c r="A30022" s="102"/>
      <c r="B30022" s="102"/>
    </row>
    <row r="30023" spans="1:2">
      <c r="A30023" s="102"/>
      <c r="B30023" s="102"/>
    </row>
    <row r="30024" spans="1:2">
      <c r="A30024" s="102"/>
      <c r="B30024" s="102"/>
    </row>
    <row r="30025" spans="1:2">
      <c r="A30025" s="102"/>
      <c r="B30025" s="102"/>
    </row>
    <row r="30026" spans="1:2">
      <c r="A30026" s="102"/>
      <c r="B30026" s="102"/>
    </row>
    <row r="30027" spans="1:2">
      <c r="A30027" s="102"/>
      <c r="B30027" s="102"/>
    </row>
    <row r="30028" spans="1:2">
      <c r="A30028" s="102"/>
      <c r="B30028" s="102"/>
    </row>
    <row r="30029" spans="1:2">
      <c r="A30029" s="102"/>
      <c r="B30029" s="102"/>
    </row>
    <row r="30030" spans="1:2">
      <c r="A30030" s="102"/>
      <c r="B30030" s="102"/>
    </row>
    <row r="30031" spans="1:2">
      <c r="A30031" s="102"/>
      <c r="B30031" s="102"/>
    </row>
    <row r="30032" spans="1:2">
      <c r="A30032" s="102"/>
      <c r="B30032" s="102"/>
    </row>
    <row r="30033" spans="1:2">
      <c r="A30033" s="102"/>
      <c r="B30033" s="102"/>
    </row>
    <row r="30034" spans="1:2">
      <c r="A30034" s="102"/>
      <c r="B30034" s="102"/>
    </row>
    <row r="30035" spans="1:2">
      <c r="A30035" s="102"/>
      <c r="B30035" s="102"/>
    </row>
    <row r="30036" spans="1:2">
      <c r="A30036" s="102"/>
      <c r="B30036" s="102"/>
    </row>
    <row r="30037" spans="1:2">
      <c r="A30037" s="102"/>
      <c r="B30037" s="102"/>
    </row>
    <row r="30038" spans="1:2">
      <c r="A30038" s="102"/>
      <c r="B30038" s="102"/>
    </row>
    <row r="30039" spans="1:2">
      <c r="A30039" s="102"/>
      <c r="B30039" s="102"/>
    </row>
    <row r="30040" spans="1:2">
      <c r="A30040" s="102"/>
      <c r="B30040" s="102"/>
    </row>
    <row r="30041" spans="1:2">
      <c r="A30041" s="102"/>
      <c r="B30041" s="102"/>
    </row>
    <row r="30042" spans="1:2">
      <c r="A30042" s="102"/>
      <c r="B30042" s="102"/>
    </row>
    <row r="30043" spans="1:2">
      <c r="A30043" s="102"/>
      <c r="B30043" s="102"/>
    </row>
    <row r="30044" spans="1:2">
      <c r="A30044" s="102"/>
      <c r="B30044" s="102"/>
    </row>
    <row r="30045" spans="1:2">
      <c r="A30045" s="102"/>
      <c r="B30045" s="102"/>
    </row>
    <row r="30046" spans="1:2">
      <c r="A30046" s="102"/>
      <c r="B30046" s="102"/>
    </row>
    <row r="30047" spans="1:2">
      <c r="A30047" s="102"/>
      <c r="B30047" s="102"/>
    </row>
    <row r="30048" spans="1:2">
      <c r="A30048" s="102"/>
      <c r="B30048" s="102"/>
    </row>
    <row r="30049" spans="1:2">
      <c r="A30049" s="102"/>
      <c r="B30049" s="102"/>
    </row>
    <row r="30050" spans="1:2">
      <c r="A30050" s="102"/>
      <c r="B30050" s="102"/>
    </row>
    <row r="30051" spans="1:2">
      <c r="A30051" s="102"/>
      <c r="B30051" s="102"/>
    </row>
    <row r="30052" spans="1:2">
      <c r="A30052" s="102"/>
      <c r="B30052" s="102"/>
    </row>
    <row r="30053" spans="1:2">
      <c r="A30053" s="102"/>
      <c r="B30053" s="102"/>
    </row>
    <row r="30054" spans="1:2">
      <c r="A30054" s="102"/>
      <c r="B30054" s="102"/>
    </row>
    <row r="30055" spans="1:2">
      <c r="A30055" s="102"/>
      <c r="B30055" s="102"/>
    </row>
    <row r="30056" spans="1:2">
      <c r="A30056" s="102"/>
      <c r="B30056" s="102"/>
    </row>
    <row r="30057" spans="1:2">
      <c r="A30057" s="102"/>
      <c r="B30057" s="102"/>
    </row>
    <row r="30058" spans="1:2">
      <c r="A30058" s="102"/>
      <c r="B30058" s="102"/>
    </row>
    <row r="30059" spans="1:2">
      <c r="A30059" s="102"/>
      <c r="B30059" s="102"/>
    </row>
    <row r="30060" spans="1:2">
      <c r="A30060" s="102"/>
      <c r="B30060" s="102"/>
    </row>
    <row r="30061" spans="1:2">
      <c r="A30061" s="102"/>
      <c r="B30061" s="102"/>
    </row>
    <row r="30062" spans="1:2">
      <c r="A30062" s="102"/>
      <c r="B30062" s="102"/>
    </row>
    <row r="30063" spans="1:2">
      <c r="A30063" s="102"/>
      <c r="B30063" s="102"/>
    </row>
    <row r="30064" spans="1:2">
      <c r="A30064" s="102"/>
      <c r="B30064" s="102"/>
    </row>
    <row r="30065" spans="1:2">
      <c r="A30065" s="102"/>
      <c r="B30065" s="102"/>
    </row>
    <row r="30066" spans="1:2">
      <c r="A30066" s="102"/>
      <c r="B30066" s="102"/>
    </row>
    <row r="30067" spans="1:2">
      <c r="A30067" s="102"/>
      <c r="B30067" s="102"/>
    </row>
    <row r="30068" spans="1:2">
      <c r="A30068" s="102"/>
      <c r="B30068" s="102"/>
    </row>
    <row r="30069" spans="1:2">
      <c r="A30069" s="102"/>
      <c r="B30069" s="102"/>
    </row>
    <row r="30070" spans="1:2">
      <c r="A30070" s="102"/>
      <c r="B30070" s="102"/>
    </row>
    <row r="30071" spans="1:2">
      <c r="A30071" s="102"/>
      <c r="B30071" s="102"/>
    </row>
    <row r="30072" spans="1:2">
      <c r="A30072" s="102"/>
      <c r="B30072" s="102"/>
    </row>
    <row r="30073" spans="1:2">
      <c r="A30073" s="102"/>
      <c r="B30073" s="102"/>
    </row>
    <row r="30074" spans="1:2">
      <c r="A30074" s="102"/>
      <c r="B30074" s="102"/>
    </row>
    <row r="30075" spans="1:2">
      <c r="A30075" s="102"/>
      <c r="B30075" s="102"/>
    </row>
    <row r="30076" spans="1:2">
      <c r="A30076" s="102"/>
      <c r="B30076" s="102"/>
    </row>
    <row r="30077" spans="1:2">
      <c r="A30077" s="102"/>
      <c r="B30077" s="102"/>
    </row>
    <row r="30078" spans="1:2">
      <c r="A30078" s="102"/>
      <c r="B30078" s="102"/>
    </row>
    <row r="30079" spans="1:2">
      <c r="A30079" s="102"/>
      <c r="B30079" s="102"/>
    </row>
    <row r="30080" spans="1:2">
      <c r="A30080" s="102"/>
      <c r="B30080" s="102"/>
    </row>
    <row r="30081" spans="1:2">
      <c r="A30081" s="102"/>
      <c r="B30081" s="102"/>
    </row>
    <row r="30082" spans="1:2">
      <c r="A30082" s="102"/>
      <c r="B30082" s="102"/>
    </row>
    <row r="30083" spans="1:2">
      <c r="A30083" s="102"/>
      <c r="B30083" s="102"/>
    </row>
    <row r="30084" spans="1:2">
      <c r="A30084" s="102"/>
      <c r="B30084" s="102"/>
    </row>
    <row r="30085" spans="1:2">
      <c r="A30085" s="102"/>
      <c r="B30085" s="102"/>
    </row>
    <row r="30086" spans="1:2">
      <c r="A30086" s="102"/>
      <c r="B30086" s="102"/>
    </row>
    <row r="30087" spans="1:2">
      <c r="A30087" s="102"/>
      <c r="B30087" s="102"/>
    </row>
    <row r="30088" spans="1:2">
      <c r="A30088" s="102"/>
      <c r="B30088" s="102"/>
    </row>
    <row r="30089" spans="1:2">
      <c r="A30089" s="102"/>
      <c r="B30089" s="102"/>
    </row>
    <row r="30090" spans="1:2">
      <c r="A30090" s="102"/>
      <c r="B30090" s="102"/>
    </row>
    <row r="30091" spans="1:2">
      <c r="A30091" s="102"/>
      <c r="B30091" s="102"/>
    </row>
    <row r="30092" spans="1:2">
      <c r="A30092" s="102"/>
      <c r="B30092" s="102"/>
    </row>
    <row r="30093" spans="1:2">
      <c r="A30093" s="102"/>
      <c r="B30093" s="102"/>
    </row>
    <row r="30094" spans="1:2">
      <c r="A30094" s="102"/>
      <c r="B30094" s="102"/>
    </row>
    <row r="30095" spans="1:2">
      <c r="A30095" s="102"/>
      <c r="B30095" s="102"/>
    </row>
    <row r="30096" spans="1:2">
      <c r="A30096" s="102"/>
      <c r="B30096" s="102"/>
    </row>
    <row r="30097" spans="1:2">
      <c r="A30097" s="102"/>
      <c r="B30097" s="102"/>
    </row>
    <row r="30098" spans="1:2">
      <c r="A30098" s="102"/>
      <c r="B30098" s="102"/>
    </row>
    <row r="30099" spans="1:2">
      <c r="A30099" s="102"/>
      <c r="B30099" s="102"/>
    </row>
    <row r="30100" spans="1:2">
      <c r="A30100" s="102"/>
      <c r="B30100" s="102"/>
    </row>
    <row r="30101" spans="1:2">
      <c r="A30101" s="102"/>
      <c r="B30101" s="102"/>
    </row>
    <row r="30102" spans="1:2">
      <c r="A30102" s="102"/>
      <c r="B30102" s="102"/>
    </row>
    <row r="30103" spans="1:2">
      <c r="A30103" s="102"/>
      <c r="B30103" s="102"/>
    </row>
    <row r="30104" spans="1:2">
      <c r="A30104" s="102"/>
      <c r="B30104" s="102"/>
    </row>
    <row r="30105" spans="1:2">
      <c r="A30105" s="102"/>
      <c r="B30105" s="102"/>
    </row>
    <row r="30106" spans="1:2">
      <c r="A30106" s="102"/>
      <c r="B30106" s="102"/>
    </row>
    <row r="30107" spans="1:2">
      <c r="A30107" s="102"/>
      <c r="B30107" s="102"/>
    </row>
    <row r="30108" spans="1:2">
      <c r="A30108" s="102"/>
      <c r="B30108" s="102"/>
    </row>
    <row r="30109" spans="1:2">
      <c r="A30109" s="102"/>
      <c r="B30109" s="102"/>
    </row>
    <row r="30110" spans="1:2">
      <c r="A30110" s="102"/>
      <c r="B30110" s="102"/>
    </row>
    <row r="30111" spans="1:2">
      <c r="A30111" s="102"/>
      <c r="B30111" s="102"/>
    </row>
    <row r="30112" spans="1:2">
      <c r="A30112" s="102"/>
      <c r="B30112" s="102"/>
    </row>
    <row r="30113" spans="1:2">
      <c r="A30113" s="102"/>
      <c r="B30113" s="102"/>
    </row>
    <row r="30114" spans="1:2">
      <c r="A30114" s="102"/>
      <c r="B30114" s="102"/>
    </row>
    <row r="30115" spans="1:2">
      <c r="A30115" s="102"/>
      <c r="B30115" s="102"/>
    </row>
    <row r="30116" spans="1:2">
      <c r="A30116" s="102"/>
      <c r="B30116" s="102"/>
    </row>
    <row r="30117" spans="1:2">
      <c r="A30117" s="102"/>
      <c r="B30117" s="102"/>
    </row>
    <row r="30118" spans="1:2">
      <c r="A30118" s="102"/>
      <c r="B30118" s="102"/>
    </row>
    <row r="30119" spans="1:2">
      <c r="A30119" s="102"/>
      <c r="B30119" s="102"/>
    </row>
    <row r="30120" spans="1:2">
      <c r="A30120" s="102"/>
      <c r="B30120" s="102"/>
    </row>
    <row r="30121" spans="1:2">
      <c r="A30121" s="102"/>
      <c r="B30121" s="102"/>
    </row>
    <row r="30122" spans="1:2">
      <c r="A30122" s="102"/>
      <c r="B30122" s="102"/>
    </row>
    <row r="30123" spans="1:2">
      <c r="A30123" s="102"/>
      <c r="B30123" s="102"/>
    </row>
    <row r="30124" spans="1:2">
      <c r="A30124" s="102"/>
      <c r="B30124" s="102"/>
    </row>
    <row r="30125" spans="1:2">
      <c r="A30125" s="102"/>
      <c r="B30125" s="102"/>
    </row>
    <row r="30126" spans="1:2">
      <c r="A30126" s="102"/>
      <c r="B30126" s="102"/>
    </row>
    <row r="30127" spans="1:2">
      <c r="A30127" s="102"/>
      <c r="B30127" s="102"/>
    </row>
    <row r="30128" spans="1:2">
      <c r="A30128" s="102"/>
      <c r="B30128" s="102"/>
    </row>
    <row r="30129" spans="1:2">
      <c r="A30129" s="102"/>
      <c r="B30129" s="102"/>
    </row>
    <row r="30130" spans="1:2">
      <c r="A30130" s="102"/>
      <c r="B30130" s="102"/>
    </row>
    <row r="30131" spans="1:2">
      <c r="A30131" s="102"/>
      <c r="B30131" s="102"/>
    </row>
    <row r="30132" spans="1:2">
      <c r="A30132" s="102"/>
      <c r="B30132" s="102"/>
    </row>
    <row r="30133" spans="1:2">
      <c r="A30133" s="102"/>
      <c r="B30133" s="102"/>
    </row>
    <row r="30134" spans="1:2">
      <c r="A30134" s="102"/>
      <c r="B30134" s="102"/>
    </row>
    <row r="30135" spans="1:2">
      <c r="A30135" s="102"/>
      <c r="B30135" s="102"/>
    </row>
    <row r="30136" spans="1:2">
      <c r="A30136" s="102"/>
      <c r="B30136" s="102"/>
    </row>
    <row r="30137" spans="1:2">
      <c r="A30137" s="102"/>
      <c r="B30137" s="102"/>
    </row>
    <row r="30138" spans="1:2">
      <c r="A30138" s="102"/>
      <c r="B30138" s="102"/>
    </row>
    <row r="30139" spans="1:2">
      <c r="A30139" s="102"/>
      <c r="B30139" s="102"/>
    </row>
    <row r="30140" spans="1:2">
      <c r="A30140" s="102"/>
      <c r="B30140" s="102"/>
    </row>
    <row r="30141" spans="1:2">
      <c r="A30141" s="102"/>
      <c r="B30141" s="102"/>
    </row>
    <row r="30142" spans="1:2">
      <c r="A30142" s="102"/>
      <c r="B30142" s="102"/>
    </row>
    <row r="30143" spans="1:2">
      <c r="A30143" s="102"/>
      <c r="B30143" s="102"/>
    </row>
    <row r="30144" spans="1:2">
      <c r="A30144" s="102"/>
      <c r="B30144" s="102"/>
    </row>
    <row r="30145" spans="1:2">
      <c r="A30145" s="102"/>
      <c r="B30145" s="102"/>
    </row>
    <row r="30146" spans="1:2">
      <c r="A30146" s="102"/>
      <c r="B30146" s="102"/>
    </row>
    <row r="30147" spans="1:2">
      <c r="A30147" s="102"/>
      <c r="B30147" s="102"/>
    </row>
    <row r="30148" spans="1:2">
      <c r="A30148" s="102"/>
      <c r="B30148" s="102"/>
    </row>
    <row r="30149" spans="1:2">
      <c r="A30149" s="102"/>
      <c r="B30149" s="102"/>
    </row>
    <row r="30150" spans="1:2">
      <c r="A30150" s="102"/>
      <c r="B30150" s="102"/>
    </row>
    <row r="30151" spans="1:2">
      <c r="A30151" s="102"/>
      <c r="B30151" s="102"/>
    </row>
    <row r="30152" spans="1:2">
      <c r="A30152" s="102"/>
      <c r="B30152" s="102"/>
    </row>
    <row r="30153" spans="1:2">
      <c r="A30153" s="102"/>
      <c r="B30153" s="102"/>
    </row>
    <row r="30154" spans="1:2">
      <c r="A30154" s="102"/>
      <c r="B30154" s="102"/>
    </row>
    <row r="30155" spans="1:2">
      <c r="A30155" s="102"/>
      <c r="B30155" s="102"/>
    </row>
    <row r="30156" spans="1:2">
      <c r="A30156" s="102"/>
      <c r="B30156" s="102"/>
    </row>
    <row r="30157" spans="1:2">
      <c r="A30157" s="102"/>
      <c r="B30157" s="102"/>
    </row>
    <row r="30158" spans="1:2">
      <c r="A30158" s="102"/>
      <c r="B30158" s="102"/>
    </row>
    <row r="30159" spans="1:2">
      <c r="A30159" s="102"/>
      <c r="B30159" s="102"/>
    </row>
    <row r="30160" spans="1:2">
      <c r="A30160" s="102"/>
      <c r="B30160" s="102"/>
    </row>
    <row r="30161" spans="1:2">
      <c r="A30161" s="102"/>
      <c r="B30161" s="102"/>
    </row>
    <row r="30162" spans="1:2">
      <c r="A30162" s="102"/>
      <c r="B30162" s="102"/>
    </row>
    <row r="30163" spans="1:2">
      <c r="A30163" s="102"/>
      <c r="B30163" s="102"/>
    </row>
    <row r="30164" spans="1:2">
      <c r="A30164" s="102"/>
      <c r="B30164" s="102"/>
    </row>
    <row r="30165" spans="1:2">
      <c r="A30165" s="102"/>
      <c r="B30165" s="102"/>
    </row>
    <row r="30166" spans="1:2">
      <c r="A30166" s="102"/>
      <c r="B30166" s="102"/>
    </row>
    <row r="30167" spans="1:2">
      <c r="A30167" s="102"/>
      <c r="B30167" s="102"/>
    </row>
    <row r="30168" spans="1:2">
      <c r="A30168" s="102"/>
      <c r="B30168" s="102"/>
    </row>
    <row r="30169" spans="1:2">
      <c r="A30169" s="102"/>
      <c r="B30169" s="102"/>
    </row>
    <row r="30170" spans="1:2">
      <c r="A30170" s="102"/>
      <c r="B30170" s="102"/>
    </row>
    <row r="30171" spans="1:2">
      <c r="A30171" s="102"/>
      <c r="B30171" s="102"/>
    </row>
    <row r="30172" spans="1:2">
      <c r="A30172" s="102"/>
      <c r="B30172" s="102"/>
    </row>
    <row r="30173" spans="1:2">
      <c r="A30173" s="102"/>
      <c r="B30173" s="102"/>
    </row>
    <row r="30174" spans="1:2">
      <c r="A30174" s="102"/>
      <c r="B30174" s="102"/>
    </row>
    <row r="30175" spans="1:2">
      <c r="A30175" s="102"/>
      <c r="B30175" s="102"/>
    </row>
    <row r="30176" spans="1:2">
      <c r="A30176" s="102"/>
      <c r="B30176" s="102"/>
    </row>
    <row r="30177" spans="1:2">
      <c r="A30177" s="102"/>
      <c r="B30177" s="102"/>
    </row>
    <row r="30178" spans="1:2">
      <c r="A30178" s="102"/>
      <c r="B30178" s="102"/>
    </row>
    <row r="30179" spans="1:2">
      <c r="A30179" s="102"/>
      <c r="B30179" s="102"/>
    </row>
    <row r="30180" spans="1:2">
      <c r="A30180" s="102"/>
      <c r="B30180" s="102"/>
    </row>
    <row r="30181" spans="1:2">
      <c r="A30181" s="102"/>
      <c r="B30181" s="102"/>
    </row>
    <row r="30182" spans="1:2">
      <c r="A30182" s="102"/>
      <c r="B30182" s="102"/>
    </row>
    <row r="30183" spans="1:2">
      <c r="A30183" s="102"/>
      <c r="B30183" s="102"/>
    </row>
    <row r="30184" spans="1:2">
      <c r="A30184" s="102"/>
      <c r="B30184" s="102"/>
    </row>
    <row r="30185" spans="1:2">
      <c r="A30185" s="102"/>
      <c r="B30185" s="102"/>
    </row>
    <row r="30186" spans="1:2">
      <c r="A30186" s="102"/>
      <c r="B30186" s="102"/>
    </row>
    <row r="30187" spans="1:2">
      <c r="A30187" s="102"/>
      <c r="B30187" s="102"/>
    </row>
    <row r="30188" spans="1:2">
      <c r="A30188" s="102"/>
      <c r="B30188" s="102"/>
    </row>
    <row r="30189" spans="1:2">
      <c r="A30189" s="102"/>
      <c r="B30189" s="102"/>
    </row>
    <row r="30190" spans="1:2">
      <c r="A30190" s="102"/>
      <c r="B30190" s="102"/>
    </row>
    <row r="30191" spans="1:2">
      <c r="A30191" s="102"/>
      <c r="B30191" s="102"/>
    </row>
    <row r="30192" spans="1:2">
      <c r="A30192" s="102"/>
      <c r="B30192" s="102"/>
    </row>
    <row r="30193" spans="1:2">
      <c r="A30193" s="102"/>
      <c r="B30193" s="102"/>
    </row>
    <row r="30194" spans="1:2">
      <c r="A30194" s="102"/>
      <c r="B30194" s="102"/>
    </row>
    <row r="30195" spans="1:2">
      <c r="A30195" s="102"/>
      <c r="B30195" s="102"/>
    </row>
    <row r="30196" spans="1:2">
      <c r="A30196" s="102"/>
      <c r="B30196" s="102"/>
    </row>
    <row r="30197" spans="1:2">
      <c r="A30197" s="102"/>
      <c r="B30197" s="102"/>
    </row>
    <row r="30198" spans="1:2">
      <c r="A30198" s="102"/>
      <c r="B30198" s="102"/>
    </row>
    <row r="30199" spans="1:2">
      <c r="A30199" s="102"/>
      <c r="B30199" s="102"/>
    </row>
    <row r="30200" spans="1:2">
      <c r="A30200" s="102"/>
      <c r="B30200" s="102"/>
    </row>
    <row r="30201" spans="1:2">
      <c r="A30201" s="102"/>
      <c r="B30201" s="102"/>
    </row>
    <row r="30202" spans="1:2">
      <c r="A30202" s="102"/>
      <c r="B30202" s="102"/>
    </row>
    <row r="30203" spans="1:2">
      <c r="A30203" s="102"/>
      <c r="B30203" s="102"/>
    </row>
    <row r="30204" spans="1:2">
      <c r="A30204" s="102"/>
      <c r="B30204" s="102"/>
    </row>
    <row r="30205" spans="1:2">
      <c r="A30205" s="102"/>
      <c r="B30205" s="102"/>
    </row>
    <row r="30206" spans="1:2">
      <c r="A30206" s="102"/>
      <c r="B30206" s="102"/>
    </row>
    <row r="30207" spans="1:2">
      <c r="A30207" s="102"/>
      <c r="B30207" s="102"/>
    </row>
    <row r="30208" spans="1:2">
      <c r="A30208" s="102"/>
      <c r="B30208" s="102"/>
    </row>
    <row r="30209" spans="1:2">
      <c r="A30209" s="102"/>
      <c r="B30209" s="102"/>
    </row>
    <row r="30210" spans="1:2">
      <c r="A30210" s="102"/>
      <c r="B30210" s="102"/>
    </row>
    <row r="30211" spans="1:2">
      <c r="A30211" s="102"/>
      <c r="B30211" s="102"/>
    </row>
    <row r="30212" spans="1:2">
      <c r="A30212" s="102"/>
      <c r="B30212" s="102"/>
    </row>
    <row r="30213" spans="1:2">
      <c r="A30213" s="102"/>
      <c r="B30213" s="102"/>
    </row>
    <row r="30214" spans="1:2">
      <c r="A30214" s="102"/>
      <c r="B30214" s="102"/>
    </row>
    <row r="30215" spans="1:2">
      <c r="A30215" s="102"/>
      <c r="B30215" s="102"/>
    </row>
    <row r="30216" spans="1:2">
      <c r="A30216" s="102"/>
      <c r="B30216" s="102"/>
    </row>
    <row r="30217" spans="1:2">
      <c r="A30217" s="102"/>
      <c r="B30217" s="102"/>
    </row>
    <row r="30218" spans="1:2">
      <c r="A30218" s="102"/>
      <c r="B30218" s="102"/>
    </row>
    <row r="30219" spans="1:2">
      <c r="A30219" s="102"/>
      <c r="B30219" s="102"/>
    </row>
    <row r="30220" spans="1:2">
      <c r="A30220" s="102"/>
      <c r="B30220" s="102"/>
    </row>
    <row r="30221" spans="1:2">
      <c r="A30221" s="102"/>
      <c r="B30221" s="102"/>
    </row>
    <row r="30222" spans="1:2">
      <c r="A30222" s="102"/>
      <c r="B30222" s="102"/>
    </row>
    <row r="30223" spans="1:2">
      <c r="A30223" s="102"/>
      <c r="B30223" s="102"/>
    </row>
    <row r="30224" spans="1:2">
      <c r="A30224" s="102"/>
      <c r="B30224" s="102"/>
    </row>
    <row r="30225" spans="1:2">
      <c r="A30225" s="102"/>
      <c r="B30225" s="102"/>
    </row>
    <row r="30226" spans="1:2">
      <c r="A30226" s="102"/>
      <c r="B30226" s="102"/>
    </row>
    <row r="30227" spans="1:2">
      <c r="A30227" s="102"/>
      <c r="B30227" s="102"/>
    </row>
    <row r="30228" spans="1:2">
      <c r="A30228" s="102"/>
      <c r="B30228" s="102"/>
    </row>
    <row r="30229" spans="1:2">
      <c r="A30229" s="102"/>
      <c r="B30229" s="102"/>
    </row>
    <row r="30230" spans="1:2">
      <c r="A30230" s="102"/>
      <c r="B30230" s="102"/>
    </row>
    <row r="30231" spans="1:2">
      <c r="A30231" s="102"/>
      <c r="B30231" s="102"/>
    </row>
    <row r="30232" spans="1:2">
      <c r="A30232" s="102"/>
      <c r="B30232" s="102"/>
    </row>
    <row r="30233" spans="1:2">
      <c r="A30233" s="102"/>
      <c r="B30233" s="102"/>
    </row>
    <row r="30234" spans="1:2">
      <c r="A30234" s="102"/>
      <c r="B30234" s="102"/>
    </row>
    <row r="30235" spans="1:2">
      <c r="A30235" s="102"/>
      <c r="B30235" s="102"/>
    </row>
    <row r="30236" spans="1:2">
      <c r="A30236" s="102"/>
      <c r="B30236" s="102"/>
    </row>
    <row r="30237" spans="1:2">
      <c r="A30237" s="102"/>
      <c r="B30237" s="102"/>
    </row>
    <row r="30238" spans="1:2">
      <c r="A30238" s="102"/>
      <c r="B30238" s="102"/>
    </row>
    <row r="30239" spans="1:2">
      <c r="A30239" s="102"/>
      <c r="B30239" s="102"/>
    </row>
    <row r="30240" spans="1:2">
      <c r="A30240" s="102"/>
      <c r="B30240" s="102"/>
    </row>
    <row r="30241" spans="1:2">
      <c r="A30241" s="102"/>
      <c r="B30241" s="102"/>
    </row>
    <row r="30242" spans="1:2">
      <c r="A30242" s="102"/>
      <c r="B30242" s="102"/>
    </row>
    <row r="30243" spans="1:2">
      <c r="A30243" s="102"/>
      <c r="B30243" s="102"/>
    </row>
    <row r="30244" spans="1:2">
      <c r="A30244" s="102"/>
      <c r="B30244" s="102"/>
    </row>
    <row r="30245" spans="1:2">
      <c r="A30245" s="102"/>
      <c r="B30245" s="102"/>
    </row>
    <row r="30246" spans="1:2">
      <c r="A30246" s="102"/>
      <c r="B30246" s="102"/>
    </row>
    <row r="30247" spans="1:2">
      <c r="A30247" s="102"/>
      <c r="B30247" s="102"/>
    </row>
    <row r="30248" spans="1:2">
      <c r="A30248" s="102"/>
      <c r="B30248" s="102"/>
    </row>
    <row r="30249" spans="1:2">
      <c r="A30249" s="102"/>
      <c r="B30249" s="102"/>
    </row>
    <row r="30250" spans="1:2">
      <c r="A30250" s="102"/>
      <c r="B30250" s="102"/>
    </row>
    <row r="30251" spans="1:2">
      <c r="A30251" s="102"/>
      <c r="B30251" s="102"/>
    </row>
    <row r="30252" spans="1:2">
      <c r="A30252" s="102"/>
      <c r="B30252" s="102"/>
    </row>
    <row r="30253" spans="1:2">
      <c r="A30253" s="102"/>
      <c r="B30253" s="102"/>
    </row>
    <row r="30254" spans="1:2">
      <c r="A30254" s="102"/>
      <c r="B30254" s="102"/>
    </row>
    <row r="30255" spans="1:2">
      <c r="A30255" s="102"/>
      <c r="B30255" s="102"/>
    </row>
    <row r="30256" spans="1:2">
      <c r="A30256" s="102"/>
      <c r="B30256" s="102"/>
    </row>
    <row r="30257" spans="1:2">
      <c r="A30257" s="102"/>
      <c r="B30257" s="102"/>
    </row>
    <row r="30258" spans="1:2">
      <c r="A30258" s="102"/>
      <c r="B30258" s="102"/>
    </row>
    <row r="30259" spans="1:2">
      <c r="A30259" s="102"/>
      <c r="B30259" s="102"/>
    </row>
    <row r="30260" spans="1:2">
      <c r="A30260" s="102"/>
      <c r="B30260" s="102"/>
    </row>
    <row r="30261" spans="1:2">
      <c r="A30261" s="102"/>
      <c r="B30261" s="102"/>
    </row>
    <row r="30262" spans="1:2">
      <c r="A30262" s="102"/>
      <c r="B30262" s="102"/>
    </row>
    <row r="30263" spans="1:2">
      <c r="A30263" s="102"/>
      <c r="B30263" s="102"/>
    </row>
    <row r="30264" spans="1:2">
      <c r="A30264" s="102"/>
      <c r="B30264" s="102"/>
    </row>
    <row r="30265" spans="1:2">
      <c r="A30265" s="102"/>
      <c r="B30265" s="102"/>
    </row>
    <row r="30266" spans="1:2">
      <c r="A30266" s="102"/>
      <c r="B30266" s="102"/>
    </row>
    <row r="30267" spans="1:2">
      <c r="A30267" s="102"/>
      <c r="B30267" s="102"/>
    </row>
    <row r="30268" spans="1:2">
      <c r="A30268" s="102"/>
      <c r="B30268" s="102"/>
    </row>
    <row r="30269" spans="1:2">
      <c r="A30269" s="102"/>
      <c r="B30269" s="102"/>
    </row>
    <row r="30270" spans="1:2">
      <c r="A30270" s="102"/>
      <c r="B30270" s="102"/>
    </row>
    <row r="30271" spans="1:2">
      <c r="A30271" s="102"/>
      <c r="B30271" s="102"/>
    </row>
    <row r="30272" spans="1:2">
      <c r="A30272" s="102"/>
      <c r="B30272" s="102"/>
    </row>
    <row r="30273" spans="1:2">
      <c r="A30273" s="102"/>
      <c r="B30273" s="102"/>
    </row>
    <row r="30274" spans="1:2">
      <c r="A30274" s="102"/>
      <c r="B30274" s="102"/>
    </row>
    <row r="30275" spans="1:2">
      <c r="A30275" s="102"/>
      <c r="B30275" s="102"/>
    </row>
    <row r="30276" spans="1:2">
      <c r="A30276" s="102"/>
      <c r="B30276" s="102"/>
    </row>
    <row r="30277" spans="1:2">
      <c r="A30277" s="102"/>
      <c r="B30277" s="102"/>
    </row>
    <row r="30278" spans="1:2">
      <c r="A30278" s="102"/>
      <c r="B30278" s="102"/>
    </row>
    <row r="30279" spans="1:2">
      <c r="A30279" s="102"/>
      <c r="B30279" s="102"/>
    </row>
    <row r="30280" spans="1:2">
      <c r="A30280" s="102"/>
      <c r="B30280" s="102"/>
    </row>
    <row r="30281" spans="1:2">
      <c r="A30281" s="102"/>
      <c r="B30281" s="102"/>
    </row>
    <row r="30282" spans="1:2">
      <c r="A30282" s="102"/>
      <c r="B30282" s="102"/>
    </row>
    <row r="30283" spans="1:2">
      <c r="A30283" s="102"/>
      <c r="B30283" s="102"/>
    </row>
    <row r="30284" spans="1:2">
      <c r="A30284" s="102"/>
      <c r="B30284" s="102"/>
    </row>
    <row r="30285" spans="1:2">
      <c r="A30285" s="102"/>
      <c r="B30285" s="102"/>
    </row>
    <row r="30286" spans="1:2">
      <c r="A30286" s="102"/>
      <c r="B30286" s="102"/>
    </row>
    <row r="30287" spans="1:2">
      <c r="A30287" s="102"/>
      <c r="B30287" s="102"/>
    </row>
    <row r="30288" spans="1:2">
      <c r="A30288" s="102"/>
      <c r="B30288" s="102"/>
    </row>
    <row r="30289" spans="1:2">
      <c r="A30289" s="102"/>
      <c r="B30289" s="102"/>
    </row>
    <row r="30290" spans="1:2">
      <c r="A30290" s="102"/>
      <c r="B30290" s="102"/>
    </row>
    <row r="30291" spans="1:2">
      <c r="A30291" s="102"/>
      <c r="B30291" s="102"/>
    </row>
    <row r="30292" spans="1:2">
      <c r="A30292" s="102"/>
      <c r="B30292" s="102"/>
    </row>
    <row r="30293" spans="1:2">
      <c r="A30293" s="102"/>
      <c r="B30293" s="102"/>
    </row>
    <row r="30294" spans="1:2">
      <c r="A30294" s="102"/>
      <c r="B30294" s="102"/>
    </row>
    <row r="30295" spans="1:2">
      <c r="A30295" s="102"/>
      <c r="B30295" s="102"/>
    </row>
    <row r="30296" spans="1:2">
      <c r="A30296" s="102"/>
      <c r="B30296" s="102"/>
    </row>
    <row r="30297" spans="1:2">
      <c r="A30297" s="102"/>
      <c r="B30297" s="102"/>
    </row>
    <row r="30298" spans="1:2">
      <c r="A30298" s="102"/>
      <c r="B30298" s="102"/>
    </row>
    <row r="30299" spans="1:2">
      <c r="A30299" s="102"/>
      <c r="B30299" s="102"/>
    </row>
    <row r="30300" spans="1:2">
      <c r="A30300" s="102"/>
      <c r="B30300" s="102"/>
    </row>
    <row r="30301" spans="1:2">
      <c r="A30301" s="102"/>
      <c r="B30301" s="102"/>
    </row>
    <row r="30302" spans="1:2">
      <c r="A30302" s="102"/>
      <c r="B30302" s="102"/>
    </row>
    <row r="30303" spans="1:2">
      <c r="A30303" s="102"/>
      <c r="B30303" s="102"/>
    </row>
    <row r="30304" spans="1:2">
      <c r="A30304" s="102"/>
      <c r="B30304" s="102"/>
    </row>
    <row r="30305" spans="1:2">
      <c r="A30305" s="102"/>
      <c r="B30305" s="102"/>
    </row>
    <row r="30306" spans="1:2">
      <c r="A30306" s="102"/>
      <c r="B30306" s="102"/>
    </row>
    <row r="30307" spans="1:2">
      <c r="A30307" s="102"/>
      <c r="B30307" s="102"/>
    </row>
    <row r="30308" spans="1:2">
      <c r="A30308" s="102"/>
      <c r="B30308" s="102"/>
    </row>
    <row r="30309" spans="1:2">
      <c r="A30309" s="102"/>
      <c r="B30309" s="102"/>
    </row>
    <row r="30310" spans="1:2">
      <c r="A30310" s="102"/>
      <c r="B30310" s="102"/>
    </row>
    <row r="30311" spans="1:2">
      <c r="A30311" s="102"/>
      <c r="B30311" s="102"/>
    </row>
    <row r="30312" spans="1:2">
      <c r="A30312" s="102"/>
      <c r="B30312" s="102"/>
    </row>
    <row r="30313" spans="1:2">
      <c r="A30313" s="102"/>
      <c r="B30313" s="102"/>
    </row>
    <row r="30314" spans="1:2">
      <c r="A30314" s="102"/>
      <c r="B30314" s="102"/>
    </row>
    <row r="30315" spans="1:2">
      <c r="A30315" s="102"/>
      <c r="B30315" s="102"/>
    </row>
    <row r="30316" spans="1:2">
      <c r="A30316" s="102"/>
      <c r="B30316" s="102"/>
    </row>
    <row r="30317" spans="1:2">
      <c r="A30317" s="102"/>
      <c r="B30317" s="102"/>
    </row>
    <row r="30318" spans="1:2">
      <c r="A30318" s="102"/>
      <c r="B30318" s="102"/>
    </row>
    <row r="30319" spans="1:2">
      <c r="A30319" s="102"/>
      <c r="B30319" s="102"/>
    </row>
    <row r="30320" spans="1:2">
      <c r="A30320" s="102"/>
      <c r="B30320" s="102"/>
    </row>
    <row r="30321" spans="1:2">
      <c r="A30321" s="102"/>
      <c r="B30321" s="102"/>
    </row>
    <row r="30322" spans="1:2">
      <c r="A30322" s="102"/>
      <c r="B30322" s="102"/>
    </row>
    <row r="30323" spans="1:2">
      <c r="A30323" s="102"/>
      <c r="B30323" s="102"/>
    </row>
    <row r="30324" spans="1:2">
      <c r="A30324" s="102"/>
      <c r="B30324" s="102"/>
    </row>
    <row r="30325" spans="1:2">
      <c r="A30325" s="102"/>
      <c r="B30325" s="102"/>
    </row>
    <row r="30326" spans="1:2">
      <c r="A30326" s="102"/>
      <c r="B30326" s="102"/>
    </row>
    <row r="30327" spans="1:2">
      <c r="A30327" s="102"/>
      <c r="B30327" s="102"/>
    </row>
    <row r="30328" spans="1:2">
      <c r="A30328" s="102"/>
      <c r="B30328" s="102"/>
    </row>
    <row r="30329" spans="1:2">
      <c r="A30329" s="102"/>
      <c r="B30329" s="102"/>
    </row>
    <row r="30330" spans="1:2">
      <c r="A30330" s="102"/>
      <c r="B30330" s="102"/>
    </row>
    <row r="30331" spans="1:2">
      <c r="A30331" s="102"/>
      <c r="B30331" s="102"/>
    </row>
    <row r="30332" spans="1:2">
      <c r="A30332" s="102"/>
      <c r="B30332" s="102"/>
    </row>
    <row r="30333" spans="1:2">
      <c r="A30333" s="102"/>
      <c r="B30333" s="102"/>
    </row>
    <row r="30334" spans="1:2">
      <c r="A30334" s="102"/>
      <c r="B30334" s="102"/>
    </row>
    <row r="30335" spans="1:2">
      <c r="A30335" s="102"/>
      <c r="B30335" s="102"/>
    </row>
    <row r="30336" spans="1:2">
      <c r="A30336" s="102"/>
      <c r="B30336" s="102"/>
    </row>
    <row r="30337" spans="1:2">
      <c r="A30337" s="102"/>
      <c r="B30337" s="102"/>
    </row>
    <row r="30338" spans="1:2">
      <c r="A30338" s="102"/>
      <c r="B30338" s="102"/>
    </row>
    <row r="30339" spans="1:2">
      <c r="A30339" s="102"/>
      <c r="B30339" s="102"/>
    </row>
    <row r="30340" spans="1:2">
      <c r="A30340" s="102"/>
      <c r="B30340" s="102"/>
    </row>
    <row r="30341" spans="1:2">
      <c r="A30341" s="102"/>
      <c r="B30341" s="102"/>
    </row>
    <row r="30342" spans="1:2">
      <c r="A30342" s="102"/>
      <c r="B30342" s="102"/>
    </row>
    <row r="30343" spans="1:2">
      <c r="A30343" s="102"/>
      <c r="B30343" s="102"/>
    </row>
    <row r="30344" spans="1:2">
      <c r="A30344" s="102"/>
      <c r="B30344" s="102"/>
    </row>
    <row r="30345" spans="1:2">
      <c r="A30345" s="102"/>
      <c r="B30345" s="102"/>
    </row>
    <row r="30346" spans="1:2">
      <c r="A30346" s="102"/>
      <c r="B30346" s="102"/>
    </row>
    <row r="30347" spans="1:2">
      <c r="A30347" s="102"/>
      <c r="B30347" s="102"/>
    </row>
    <row r="30348" spans="1:2">
      <c r="A30348" s="102"/>
      <c r="B30348" s="102"/>
    </row>
    <row r="30349" spans="1:2">
      <c r="A30349" s="102"/>
      <c r="B30349" s="102"/>
    </row>
    <row r="30350" spans="1:2">
      <c r="A30350" s="102"/>
      <c r="B30350" s="102"/>
    </row>
    <row r="30351" spans="1:2">
      <c r="A30351" s="102"/>
      <c r="B30351" s="102"/>
    </row>
    <row r="30352" spans="1:2">
      <c r="A30352" s="102"/>
      <c r="B30352" s="102"/>
    </row>
    <row r="30353" spans="1:2">
      <c r="A30353" s="102"/>
      <c r="B30353" s="102"/>
    </row>
    <row r="30354" spans="1:2">
      <c r="A30354" s="102"/>
      <c r="B30354" s="102"/>
    </row>
    <row r="30355" spans="1:2">
      <c r="A30355" s="102"/>
      <c r="B30355" s="102"/>
    </row>
    <row r="30356" spans="1:2">
      <c r="A30356" s="102"/>
      <c r="B30356" s="102"/>
    </row>
    <row r="30357" spans="1:2">
      <c r="A30357" s="102"/>
      <c r="B30357" s="102"/>
    </row>
    <row r="30358" spans="1:2">
      <c r="A30358" s="102"/>
      <c r="B30358" s="102"/>
    </row>
    <row r="30359" spans="1:2">
      <c r="A30359" s="102"/>
      <c r="B30359" s="102"/>
    </row>
    <row r="30360" spans="1:2">
      <c r="A30360" s="102"/>
      <c r="B30360" s="102"/>
    </row>
    <row r="30361" spans="1:2">
      <c r="A30361" s="102"/>
      <c r="B30361" s="102"/>
    </row>
    <row r="30362" spans="1:2">
      <c r="A30362" s="102"/>
      <c r="B30362" s="102"/>
    </row>
    <row r="30363" spans="1:2">
      <c r="A30363" s="102"/>
      <c r="B30363" s="102"/>
    </row>
    <row r="30364" spans="1:2">
      <c r="A30364" s="102"/>
      <c r="B30364" s="102"/>
    </row>
    <row r="30365" spans="1:2">
      <c r="A30365" s="102"/>
      <c r="B30365" s="102"/>
    </row>
    <row r="30366" spans="1:2">
      <c r="A30366" s="102"/>
      <c r="B30366" s="102"/>
    </row>
    <row r="30367" spans="1:2">
      <c r="A30367" s="102"/>
      <c r="B30367" s="102"/>
    </row>
    <row r="30368" spans="1:2">
      <c r="A30368" s="102"/>
      <c r="B30368" s="102"/>
    </row>
    <row r="30369" spans="1:2">
      <c r="A30369" s="102"/>
      <c r="B30369" s="102"/>
    </row>
    <row r="30370" spans="1:2">
      <c r="A30370" s="102"/>
      <c r="B30370" s="102"/>
    </row>
    <row r="30371" spans="1:2">
      <c r="A30371" s="102"/>
      <c r="B30371" s="102"/>
    </row>
    <row r="30372" spans="1:2">
      <c r="A30372" s="102"/>
      <c r="B30372" s="102"/>
    </row>
    <row r="30373" spans="1:2">
      <c r="A30373" s="102"/>
      <c r="B30373" s="102"/>
    </row>
    <row r="30374" spans="1:2">
      <c r="A30374" s="102"/>
      <c r="B30374" s="102"/>
    </row>
    <row r="30375" spans="1:2">
      <c r="A30375" s="102"/>
      <c r="B30375" s="102"/>
    </row>
    <row r="30376" spans="1:2">
      <c r="A30376" s="102"/>
      <c r="B30376" s="102"/>
    </row>
    <row r="30377" spans="1:2">
      <c r="A30377" s="102"/>
      <c r="B30377" s="102"/>
    </row>
    <row r="30378" spans="1:2">
      <c r="A30378" s="102"/>
      <c r="B30378" s="102"/>
    </row>
    <row r="30379" spans="1:2">
      <c r="A30379" s="102"/>
      <c r="B30379" s="102"/>
    </row>
    <row r="30380" spans="1:2">
      <c r="A30380" s="102"/>
      <c r="B30380" s="102"/>
    </row>
    <row r="30381" spans="1:2">
      <c r="A30381" s="102"/>
      <c r="B30381" s="102"/>
    </row>
    <row r="30382" spans="1:2">
      <c r="A30382" s="102"/>
      <c r="B30382" s="102"/>
    </row>
    <row r="30383" spans="1:2">
      <c r="A30383" s="102"/>
      <c r="B30383" s="102"/>
    </row>
    <row r="30384" spans="1:2">
      <c r="A30384" s="102"/>
      <c r="B30384" s="102"/>
    </row>
    <row r="30385" spans="1:2">
      <c r="A30385" s="102"/>
      <c r="B30385" s="102"/>
    </row>
    <row r="30386" spans="1:2">
      <c r="A30386" s="102"/>
      <c r="B30386" s="102"/>
    </row>
    <row r="30387" spans="1:2">
      <c r="A30387" s="102"/>
      <c r="B30387" s="102"/>
    </row>
    <row r="30388" spans="1:2">
      <c r="A30388" s="102"/>
      <c r="B30388" s="102"/>
    </row>
    <row r="30389" spans="1:2">
      <c r="A30389" s="102"/>
      <c r="B30389" s="102"/>
    </row>
    <row r="30390" spans="1:2">
      <c r="A30390" s="102"/>
      <c r="B30390" s="102"/>
    </row>
    <row r="30391" spans="1:2">
      <c r="A30391" s="102"/>
      <c r="B30391" s="102"/>
    </row>
    <row r="30392" spans="1:2">
      <c r="A30392" s="102"/>
      <c r="B30392" s="102"/>
    </row>
    <row r="30393" spans="1:2">
      <c r="A30393" s="102"/>
      <c r="B30393" s="102"/>
    </row>
    <row r="30394" spans="1:2">
      <c r="A30394" s="102"/>
      <c r="B30394" s="102"/>
    </row>
    <row r="30395" spans="1:2">
      <c r="A30395" s="102"/>
      <c r="B30395" s="102"/>
    </row>
    <row r="30396" spans="1:2">
      <c r="A30396" s="102"/>
      <c r="B30396" s="102"/>
    </row>
    <row r="30397" spans="1:2">
      <c r="A30397" s="102"/>
      <c r="B30397" s="102"/>
    </row>
    <row r="30398" spans="1:2">
      <c r="A30398" s="102"/>
      <c r="B30398" s="102"/>
    </row>
    <row r="30399" spans="1:2">
      <c r="A30399" s="102"/>
      <c r="B30399" s="102"/>
    </row>
    <row r="30400" spans="1:2">
      <c r="A30400" s="102"/>
      <c r="B30400" s="102"/>
    </row>
    <row r="30401" spans="1:2">
      <c r="A30401" s="102"/>
      <c r="B30401" s="102"/>
    </row>
    <row r="30402" spans="1:2">
      <c r="A30402" s="102"/>
      <c r="B30402" s="102"/>
    </row>
    <row r="30403" spans="1:2">
      <c r="A30403" s="102"/>
      <c r="B30403" s="102"/>
    </row>
    <row r="30404" spans="1:2">
      <c r="A30404" s="102"/>
      <c r="B30404" s="102"/>
    </row>
    <row r="30405" spans="1:2">
      <c r="A30405" s="102"/>
      <c r="B30405" s="102"/>
    </row>
    <row r="30406" spans="1:2">
      <c r="A30406" s="102"/>
      <c r="B30406" s="102"/>
    </row>
    <row r="30407" spans="1:2">
      <c r="A30407" s="102"/>
      <c r="B30407" s="102"/>
    </row>
    <row r="30408" spans="1:2">
      <c r="A30408" s="102"/>
      <c r="B30408" s="102"/>
    </row>
    <row r="30409" spans="1:2">
      <c r="A30409" s="102"/>
      <c r="B30409" s="102"/>
    </row>
    <row r="30410" spans="1:2">
      <c r="A30410" s="102"/>
      <c r="B30410" s="102"/>
    </row>
    <row r="30411" spans="1:2">
      <c r="A30411" s="102"/>
      <c r="B30411" s="102"/>
    </row>
    <row r="30412" spans="1:2">
      <c r="A30412" s="102"/>
      <c r="B30412" s="102"/>
    </row>
    <row r="30413" spans="1:2">
      <c r="A30413" s="102"/>
      <c r="B30413" s="102"/>
    </row>
    <row r="30414" spans="1:2">
      <c r="A30414" s="102"/>
      <c r="B30414" s="102"/>
    </row>
    <row r="30415" spans="1:2">
      <c r="A30415" s="102"/>
      <c r="B30415" s="102"/>
    </row>
    <row r="30416" spans="1:2">
      <c r="A30416" s="102"/>
      <c r="B30416" s="102"/>
    </row>
    <row r="30417" spans="1:2">
      <c r="A30417" s="102"/>
      <c r="B30417" s="102"/>
    </row>
    <row r="30418" spans="1:2">
      <c r="A30418" s="102"/>
      <c r="B30418" s="102"/>
    </row>
    <row r="30419" spans="1:2">
      <c r="A30419" s="102"/>
      <c r="B30419" s="102"/>
    </row>
    <row r="30420" spans="1:2">
      <c r="A30420" s="102"/>
      <c r="B30420" s="102"/>
    </row>
    <row r="30421" spans="1:2">
      <c r="A30421" s="102"/>
      <c r="B30421" s="102"/>
    </row>
    <row r="30422" spans="1:2">
      <c r="A30422" s="102"/>
      <c r="B30422" s="102"/>
    </row>
    <row r="30423" spans="1:2">
      <c r="A30423" s="102"/>
      <c r="B30423" s="102"/>
    </row>
    <row r="30424" spans="1:2">
      <c r="A30424" s="102"/>
      <c r="B30424" s="102"/>
    </row>
    <row r="30425" spans="1:2">
      <c r="A30425" s="102"/>
      <c r="B30425" s="102"/>
    </row>
    <row r="30426" spans="1:2">
      <c r="A30426" s="102"/>
      <c r="B30426" s="102"/>
    </row>
    <row r="30427" spans="1:2">
      <c r="A30427" s="102"/>
      <c r="B30427" s="102"/>
    </row>
    <row r="30428" spans="1:2">
      <c r="A30428" s="102"/>
      <c r="B30428" s="102"/>
    </row>
    <row r="30429" spans="1:2">
      <c r="A30429" s="102"/>
      <c r="B30429" s="102"/>
    </row>
    <row r="30430" spans="1:2">
      <c r="A30430" s="102"/>
      <c r="B30430" s="102"/>
    </row>
    <row r="30431" spans="1:2">
      <c r="A30431" s="102"/>
      <c r="B30431" s="102"/>
    </row>
    <row r="30432" spans="1:2">
      <c r="A30432" s="102"/>
      <c r="B30432" s="102"/>
    </row>
    <row r="30433" spans="1:2">
      <c r="A30433" s="102"/>
      <c r="B30433" s="102"/>
    </row>
    <row r="30434" spans="1:2">
      <c r="A30434" s="102"/>
      <c r="B30434" s="102"/>
    </row>
    <row r="30435" spans="1:2">
      <c r="A30435" s="102"/>
      <c r="B30435" s="102"/>
    </row>
    <row r="30436" spans="1:2">
      <c r="A30436" s="102"/>
      <c r="B30436" s="102"/>
    </row>
    <row r="30437" spans="1:2">
      <c r="A30437" s="102"/>
      <c r="B30437" s="102"/>
    </row>
    <row r="30438" spans="1:2">
      <c r="A30438" s="102"/>
      <c r="B30438" s="102"/>
    </row>
    <row r="30439" spans="1:2">
      <c r="A30439" s="102"/>
      <c r="B30439" s="102"/>
    </row>
    <row r="30440" spans="1:2">
      <c r="A30440" s="102"/>
      <c r="B30440" s="102"/>
    </row>
    <row r="30441" spans="1:2">
      <c r="A30441" s="102"/>
      <c r="B30441" s="102"/>
    </row>
    <row r="30442" spans="1:2">
      <c r="A30442" s="102"/>
      <c r="B30442" s="102"/>
    </row>
    <row r="30443" spans="1:2">
      <c r="A30443" s="102"/>
      <c r="B30443" s="102"/>
    </row>
    <row r="30444" spans="1:2">
      <c r="A30444" s="102"/>
      <c r="B30444" s="102"/>
    </row>
    <row r="30445" spans="1:2">
      <c r="A30445" s="102"/>
      <c r="B30445" s="102"/>
    </row>
    <row r="30446" spans="1:2">
      <c r="A30446" s="102"/>
      <c r="B30446" s="102"/>
    </row>
    <row r="30447" spans="1:2">
      <c r="A30447" s="102"/>
      <c r="B30447" s="102"/>
    </row>
    <row r="30448" spans="1:2">
      <c r="A30448" s="102"/>
      <c r="B30448" s="102"/>
    </row>
    <row r="30449" spans="1:2">
      <c r="A30449" s="102"/>
      <c r="B30449" s="102"/>
    </row>
    <row r="30450" spans="1:2">
      <c r="A30450" s="102"/>
      <c r="B30450" s="102"/>
    </row>
    <row r="30451" spans="1:2">
      <c r="A30451" s="102"/>
      <c r="B30451" s="102"/>
    </row>
    <row r="30452" spans="1:2">
      <c r="A30452" s="102"/>
      <c r="B30452" s="102"/>
    </row>
    <row r="30453" spans="1:2">
      <c r="A30453" s="102"/>
      <c r="B30453" s="102"/>
    </row>
    <row r="30454" spans="1:2">
      <c r="A30454" s="102"/>
      <c r="B30454" s="102"/>
    </row>
    <row r="30455" spans="1:2">
      <c r="A30455" s="102"/>
      <c r="B30455" s="102"/>
    </row>
    <row r="30456" spans="1:2">
      <c r="A30456" s="102"/>
      <c r="B30456" s="102"/>
    </row>
    <row r="30457" spans="1:2">
      <c r="A30457" s="102"/>
      <c r="B30457" s="102"/>
    </row>
    <row r="30458" spans="1:2">
      <c r="A30458" s="102"/>
      <c r="B30458" s="102"/>
    </row>
    <row r="30459" spans="1:2">
      <c r="A30459" s="102"/>
      <c r="B30459" s="102"/>
    </row>
    <row r="30460" spans="1:2">
      <c r="A30460" s="102"/>
      <c r="B30460" s="102"/>
    </row>
    <row r="30461" spans="1:2">
      <c r="A30461" s="102"/>
      <c r="B30461" s="102"/>
    </row>
    <row r="30462" spans="1:2">
      <c r="A30462" s="102"/>
      <c r="B30462" s="102"/>
    </row>
    <row r="30463" spans="1:2">
      <c r="A30463" s="102"/>
      <c r="B30463" s="102"/>
    </row>
    <row r="30464" spans="1:2">
      <c r="A30464" s="102"/>
      <c r="B30464" s="102"/>
    </row>
    <row r="30465" spans="1:2">
      <c r="A30465" s="102"/>
      <c r="B30465" s="102"/>
    </row>
    <row r="30466" spans="1:2">
      <c r="A30466" s="102"/>
      <c r="B30466" s="102"/>
    </row>
    <row r="30467" spans="1:2">
      <c r="A30467" s="102"/>
      <c r="B30467" s="102"/>
    </row>
    <row r="30468" spans="1:2">
      <c r="A30468" s="102"/>
      <c r="B30468" s="102"/>
    </row>
    <row r="30469" spans="1:2">
      <c r="A30469" s="102"/>
      <c r="B30469" s="102"/>
    </row>
    <row r="30470" spans="1:2">
      <c r="A30470" s="102"/>
      <c r="B30470" s="102"/>
    </row>
    <row r="30471" spans="1:2">
      <c r="A30471" s="102"/>
      <c r="B30471" s="102"/>
    </row>
    <row r="30472" spans="1:2">
      <c r="A30472" s="102"/>
      <c r="B30472" s="102"/>
    </row>
    <row r="30473" spans="1:2">
      <c r="A30473" s="102"/>
      <c r="B30473" s="102"/>
    </row>
    <row r="30474" spans="1:2">
      <c r="A30474" s="102"/>
      <c r="B30474" s="102"/>
    </row>
    <row r="30475" spans="1:2">
      <c r="A30475" s="102"/>
      <c r="B30475" s="102"/>
    </row>
    <row r="30476" spans="1:2">
      <c r="A30476" s="102"/>
      <c r="B30476" s="102"/>
    </row>
    <row r="30477" spans="1:2">
      <c r="A30477" s="102"/>
      <c r="B30477" s="102"/>
    </row>
    <row r="30478" spans="1:2">
      <c r="A30478" s="102"/>
      <c r="B30478" s="102"/>
    </row>
    <row r="30479" spans="1:2">
      <c r="A30479" s="102"/>
      <c r="B30479" s="102"/>
    </row>
    <row r="30480" spans="1:2">
      <c r="A30480" s="102"/>
      <c r="B30480" s="102"/>
    </row>
    <row r="30481" spans="1:2">
      <c r="A30481" s="102"/>
      <c r="B30481" s="102"/>
    </row>
    <row r="30482" spans="1:2">
      <c r="A30482" s="102"/>
      <c r="B30482" s="102"/>
    </row>
    <row r="30483" spans="1:2">
      <c r="A30483" s="102"/>
      <c r="B30483" s="102"/>
    </row>
    <row r="30484" spans="1:2">
      <c r="A30484" s="102"/>
      <c r="B30484" s="102"/>
    </row>
    <row r="30485" spans="1:2">
      <c r="A30485" s="102"/>
      <c r="B30485" s="102"/>
    </row>
    <row r="30486" spans="1:2">
      <c r="A30486" s="102"/>
      <c r="B30486" s="102"/>
    </row>
    <row r="30487" spans="1:2">
      <c r="A30487" s="102"/>
      <c r="B30487" s="102"/>
    </row>
    <row r="30488" spans="1:2">
      <c r="A30488" s="102"/>
      <c r="B30488" s="102"/>
    </row>
    <row r="30489" spans="1:2">
      <c r="A30489" s="102"/>
      <c r="B30489" s="102"/>
    </row>
    <row r="30490" spans="1:2">
      <c r="A30490" s="102"/>
      <c r="B30490" s="102"/>
    </row>
    <row r="30491" spans="1:2">
      <c r="A30491" s="102"/>
      <c r="B30491" s="102"/>
    </row>
    <row r="30492" spans="1:2">
      <c r="A30492" s="102"/>
      <c r="B30492" s="102"/>
    </row>
    <row r="30493" spans="1:2">
      <c r="A30493" s="102"/>
      <c r="B30493" s="102"/>
    </row>
    <row r="30494" spans="1:2">
      <c r="A30494" s="102"/>
      <c r="B30494" s="102"/>
    </row>
    <row r="30495" spans="1:2">
      <c r="A30495" s="102"/>
      <c r="B30495" s="102"/>
    </row>
    <row r="30496" spans="1:2">
      <c r="A30496" s="102"/>
      <c r="B30496" s="102"/>
    </row>
    <row r="30497" spans="1:2">
      <c r="A30497" s="102"/>
      <c r="B30497" s="102"/>
    </row>
    <row r="30498" spans="1:2">
      <c r="A30498" s="102"/>
      <c r="B30498" s="102"/>
    </row>
    <row r="30499" spans="1:2">
      <c r="A30499" s="102"/>
      <c r="B30499" s="102"/>
    </row>
    <row r="30500" spans="1:2">
      <c r="A30500" s="102"/>
      <c r="B30500" s="102"/>
    </row>
    <row r="30501" spans="1:2">
      <c r="A30501" s="102"/>
      <c r="B30501" s="102"/>
    </row>
    <row r="30502" spans="1:2">
      <c r="A30502" s="102"/>
      <c r="B30502" s="102"/>
    </row>
    <row r="30503" spans="1:2">
      <c r="A30503" s="102"/>
      <c r="B30503" s="102"/>
    </row>
    <row r="30504" spans="1:2">
      <c r="A30504" s="102"/>
      <c r="B30504" s="102"/>
    </row>
    <row r="30505" spans="1:2">
      <c r="A30505" s="102"/>
      <c r="B30505" s="102"/>
    </row>
    <row r="30506" spans="1:2">
      <c r="A30506" s="102"/>
      <c r="B30506" s="102"/>
    </row>
    <row r="30507" spans="1:2">
      <c r="A30507" s="102"/>
      <c r="B30507" s="102"/>
    </row>
    <row r="30508" spans="1:2">
      <c r="A30508" s="102"/>
      <c r="B30508" s="102"/>
    </row>
    <row r="30509" spans="1:2">
      <c r="A30509" s="102"/>
      <c r="B30509" s="102"/>
    </row>
    <row r="30510" spans="1:2">
      <c r="A30510" s="102"/>
      <c r="B30510" s="102"/>
    </row>
    <row r="30511" spans="1:2">
      <c r="A30511" s="102"/>
      <c r="B30511" s="102"/>
    </row>
    <row r="30512" spans="1:2">
      <c r="A30512" s="102"/>
      <c r="B30512" s="102"/>
    </row>
    <row r="30513" spans="1:2">
      <c r="A30513" s="102"/>
      <c r="B30513" s="102"/>
    </row>
    <row r="30514" spans="1:2">
      <c r="A30514" s="102"/>
      <c r="B30514" s="102"/>
    </row>
    <row r="30515" spans="1:2">
      <c r="A30515" s="102"/>
      <c r="B30515" s="102"/>
    </row>
    <row r="30516" spans="1:2">
      <c r="A30516" s="102"/>
      <c r="B30516" s="102"/>
    </row>
    <row r="30517" spans="1:2">
      <c r="A30517" s="102"/>
      <c r="B30517" s="102"/>
    </row>
    <row r="30518" spans="1:2">
      <c r="A30518" s="102"/>
      <c r="B30518" s="102"/>
    </row>
    <row r="30519" spans="1:2">
      <c r="A30519" s="102"/>
      <c r="B30519" s="102"/>
    </row>
    <row r="30520" spans="1:2">
      <c r="A30520" s="102"/>
      <c r="B30520" s="102"/>
    </row>
    <row r="30521" spans="1:2">
      <c r="A30521" s="102"/>
      <c r="B30521" s="102"/>
    </row>
    <row r="30522" spans="1:2">
      <c r="A30522" s="102"/>
      <c r="B30522" s="102"/>
    </row>
    <row r="30523" spans="1:2">
      <c r="A30523" s="102"/>
      <c r="B30523" s="102"/>
    </row>
    <row r="30524" spans="1:2">
      <c r="A30524" s="102"/>
      <c r="B30524" s="102"/>
    </row>
    <row r="30525" spans="1:2">
      <c r="A30525" s="102"/>
      <c r="B30525" s="102"/>
    </row>
    <row r="30526" spans="1:2">
      <c r="A30526" s="102"/>
      <c r="B30526" s="102"/>
    </row>
    <row r="30527" spans="1:2">
      <c r="A30527" s="102"/>
      <c r="B30527" s="102"/>
    </row>
    <row r="30528" spans="1:2">
      <c r="A30528" s="102"/>
      <c r="B30528" s="102"/>
    </row>
    <row r="30529" spans="1:2">
      <c r="A30529" s="102"/>
      <c r="B30529" s="102"/>
    </row>
    <row r="30530" spans="1:2">
      <c r="A30530" s="102"/>
      <c r="B30530" s="102"/>
    </row>
    <row r="30531" spans="1:2">
      <c r="A30531" s="102"/>
      <c r="B30531" s="102"/>
    </row>
    <row r="30532" spans="1:2">
      <c r="A30532" s="102"/>
      <c r="B30532" s="102"/>
    </row>
    <row r="30533" spans="1:2">
      <c r="A30533" s="102"/>
      <c r="B30533" s="102"/>
    </row>
    <row r="30534" spans="1:2">
      <c r="A30534" s="102"/>
      <c r="B30534" s="102"/>
    </row>
    <row r="30535" spans="1:2">
      <c r="A30535" s="102"/>
      <c r="B30535" s="102"/>
    </row>
    <row r="30536" spans="1:2">
      <c r="A30536" s="102"/>
      <c r="B30536" s="102"/>
    </row>
    <row r="30537" spans="1:2">
      <c r="A30537" s="102"/>
      <c r="B30537" s="102"/>
    </row>
    <row r="30538" spans="1:2">
      <c r="A30538" s="102"/>
      <c r="B30538" s="102"/>
    </row>
    <row r="30539" spans="1:2">
      <c r="A30539" s="102"/>
      <c r="B30539" s="102"/>
    </row>
    <row r="30540" spans="1:2">
      <c r="A30540" s="102"/>
      <c r="B30540" s="102"/>
    </row>
    <row r="30541" spans="1:2">
      <c r="A30541" s="102"/>
      <c r="B30541" s="102"/>
    </row>
    <row r="30542" spans="1:2">
      <c r="A30542" s="102"/>
      <c r="B30542" s="102"/>
    </row>
    <row r="30543" spans="1:2">
      <c r="A30543" s="102"/>
      <c r="B30543" s="102"/>
    </row>
    <row r="30544" spans="1:2">
      <c r="A30544" s="102"/>
      <c r="B30544" s="102"/>
    </row>
    <row r="30545" spans="1:2">
      <c r="A30545" s="102"/>
      <c r="B30545" s="102"/>
    </row>
    <row r="30546" spans="1:2">
      <c r="A30546" s="102"/>
      <c r="B30546" s="102"/>
    </row>
    <row r="30547" spans="1:2">
      <c r="A30547" s="102"/>
      <c r="B30547" s="102"/>
    </row>
    <row r="30548" spans="1:2">
      <c r="A30548" s="102"/>
      <c r="B30548" s="102"/>
    </row>
    <row r="30549" spans="1:2">
      <c r="A30549" s="102"/>
      <c r="B30549" s="102"/>
    </row>
    <row r="30550" spans="1:2">
      <c r="A30550" s="102"/>
      <c r="B30550" s="102"/>
    </row>
    <row r="30551" spans="1:2">
      <c r="A30551" s="102"/>
      <c r="B30551" s="102"/>
    </row>
    <row r="30552" spans="1:2">
      <c r="A30552" s="102"/>
      <c r="B30552" s="102"/>
    </row>
    <row r="30553" spans="1:2">
      <c r="A30553" s="102"/>
      <c r="B30553" s="102"/>
    </row>
    <row r="30554" spans="1:2">
      <c r="A30554" s="102"/>
      <c r="B30554" s="102"/>
    </row>
    <row r="30555" spans="1:2">
      <c r="A30555" s="102"/>
      <c r="B30555" s="102"/>
    </row>
    <row r="30556" spans="1:2">
      <c r="A30556" s="102"/>
      <c r="B30556" s="102"/>
    </row>
    <row r="30557" spans="1:2">
      <c r="A30557" s="102"/>
      <c r="B30557" s="102"/>
    </row>
    <row r="30558" spans="1:2">
      <c r="A30558" s="102"/>
      <c r="B30558" s="102"/>
    </row>
    <row r="30559" spans="1:2">
      <c r="A30559" s="102"/>
      <c r="B30559" s="102"/>
    </row>
    <row r="30560" spans="1:2">
      <c r="A30560" s="102"/>
      <c r="B30560" s="102"/>
    </row>
    <row r="30561" spans="1:2">
      <c r="A30561" s="102"/>
      <c r="B30561" s="102"/>
    </row>
    <row r="30562" spans="1:2">
      <c r="A30562" s="102"/>
      <c r="B30562" s="102"/>
    </row>
    <row r="30563" spans="1:2">
      <c r="A30563" s="102"/>
      <c r="B30563" s="102"/>
    </row>
    <row r="30564" spans="1:2">
      <c r="A30564" s="102"/>
      <c r="B30564" s="102"/>
    </row>
    <row r="30565" spans="1:2">
      <c r="A30565" s="102"/>
      <c r="B30565" s="102"/>
    </row>
    <row r="30566" spans="1:2">
      <c r="A30566" s="102"/>
      <c r="B30566" s="102"/>
    </row>
    <row r="30567" spans="1:2">
      <c r="A30567" s="102"/>
      <c r="B30567" s="102"/>
    </row>
    <row r="30568" spans="1:2">
      <c r="A30568" s="102"/>
      <c r="B30568" s="102"/>
    </row>
    <row r="30569" spans="1:2">
      <c r="A30569" s="102"/>
      <c r="B30569" s="102"/>
    </row>
    <row r="30570" spans="1:2">
      <c r="A30570" s="102"/>
      <c r="B30570" s="102"/>
    </row>
    <row r="30571" spans="1:2">
      <c r="A30571" s="102"/>
      <c r="B30571" s="102"/>
    </row>
    <row r="30572" spans="1:2">
      <c r="A30572" s="102"/>
      <c r="B30572" s="102"/>
    </row>
    <row r="30573" spans="1:2">
      <c r="A30573" s="102"/>
      <c r="B30573" s="102"/>
    </row>
    <row r="30574" spans="1:2">
      <c r="A30574" s="102"/>
      <c r="B30574" s="102"/>
    </row>
    <row r="30575" spans="1:2">
      <c r="A30575" s="102"/>
      <c r="B30575" s="102"/>
    </row>
    <row r="30576" spans="1:2">
      <c r="A30576" s="102"/>
      <c r="B30576" s="102"/>
    </row>
    <row r="30577" spans="1:2">
      <c r="A30577" s="102"/>
      <c r="B30577" s="102"/>
    </row>
    <row r="30578" spans="1:2">
      <c r="A30578" s="102"/>
      <c r="B30578" s="102"/>
    </row>
    <row r="30579" spans="1:2">
      <c r="A30579" s="102"/>
      <c r="B30579" s="102"/>
    </row>
    <row r="30580" spans="1:2">
      <c r="A30580" s="102"/>
      <c r="B30580" s="102"/>
    </row>
    <row r="30581" spans="1:2">
      <c r="A30581" s="102"/>
      <c r="B30581" s="102"/>
    </row>
    <row r="30582" spans="1:2">
      <c r="A30582" s="102"/>
      <c r="B30582" s="102"/>
    </row>
    <row r="30583" spans="1:2">
      <c r="A30583" s="102"/>
      <c r="B30583" s="102"/>
    </row>
    <row r="30584" spans="1:2">
      <c r="A30584" s="102"/>
      <c r="B30584" s="102"/>
    </row>
    <row r="30585" spans="1:2">
      <c r="A30585" s="102"/>
      <c r="B30585" s="102"/>
    </row>
    <row r="30586" spans="1:2">
      <c r="A30586" s="102"/>
      <c r="B30586" s="102"/>
    </row>
    <row r="30587" spans="1:2">
      <c r="A30587" s="102"/>
      <c r="B30587" s="102"/>
    </row>
    <row r="30588" spans="1:2">
      <c r="A30588" s="102"/>
      <c r="B30588" s="102"/>
    </row>
    <row r="30589" spans="1:2">
      <c r="A30589" s="102"/>
      <c r="B30589" s="102"/>
    </row>
    <row r="30590" spans="1:2">
      <c r="A30590" s="102"/>
      <c r="B30590" s="102"/>
    </row>
    <row r="30591" spans="1:2">
      <c r="A30591" s="102"/>
      <c r="B30591" s="102"/>
    </row>
    <row r="30592" spans="1:2">
      <c r="A30592" s="102"/>
      <c r="B30592" s="102"/>
    </row>
    <row r="30593" spans="1:2">
      <c r="A30593" s="102"/>
      <c r="B30593" s="102"/>
    </row>
    <row r="30594" spans="1:2">
      <c r="A30594" s="102"/>
      <c r="B30594" s="102"/>
    </row>
    <row r="30595" spans="1:2">
      <c r="A30595" s="102"/>
      <c r="B30595" s="102"/>
    </row>
    <row r="30596" spans="1:2">
      <c r="A30596" s="102"/>
      <c r="B30596" s="102"/>
    </row>
    <row r="30597" spans="1:2">
      <c r="A30597" s="102"/>
      <c r="B30597" s="102"/>
    </row>
    <row r="30598" spans="1:2">
      <c r="A30598" s="102"/>
      <c r="B30598" s="102"/>
    </row>
    <row r="30599" spans="1:2">
      <c r="A30599" s="102"/>
      <c r="B30599" s="102"/>
    </row>
    <row r="30600" spans="1:2">
      <c r="A30600" s="102"/>
      <c r="B30600" s="102"/>
    </row>
    <row r="30601" spans="1:2">
      <c r="A30601" s="102"/>
      <c r="B30601" s="102"/>
    </row>
    <row r="30602" spans="1:2">
      <c r="A30602" s="102"/>
      <c r="B30602" s="102"/>
    </row>
    <row r="30603" spans="1:2">
      <c r="A30603" s="102"/>
      <c r="B30603" s="102"/>
    </row>
    <row r="30604" spans="1:2">
      <c r="A30604" s="102"/>
      <c r="B30604" s="102"/>
    </row>
    <row r="30605" spans="1:2">
      <c r="A30605" s="102"/>
      <c r="B30605" s="102"/>
    </row>
    <row r="30606" spans="1:2">
      <c r="A30606" s="102"/>
      <c r="B30606" s="102"/>
    </row>
    <row r="30607" spans="1:2">
      <c r="A30607" s="102"/>
      <c r="B30607" s="102"/>
    </row>
    <row r="30608" spans="1:2">
      <c r="A30608" s="102"/>
      <c r="B30608" s="102"/>
    </row>
    <row r="30609" spans="1:2">
      <c r="A30609" s="102"/>
      <c r="B30609" s="102"/>
    </row>
    <row r="30610" spans="1:2">
      <c r="A30610" s="102"/>
      <c r="B30610" s="102"/>
    </row>
    <row r="30611" spans="1:2">
      <c r="A30611" s="102"/>
      <c r="B30611" s="102"/>
    </row>
    <row r="30612" spans="1:2">
      <c r="A30612" s="102"/>
      <c r="B30612" s="102"/>
    </row>
    <row r="30613" spans="1:2">
      <c r="A30613" s="102"/>
      <c r="B30613" s="102"/>
    </row>
    <row r="30614" spans="1:2">
      <c r="A30614" s="102"/>
      <c r="B30614" s="102"/>
    </row>
    <row r="30615" spans="1:2">
      <c r="A30615" s="102"/>
      <c r="B30615" s="102"/>
    </row>
    <row r="30616" spans="1:2">
      <c r="A30616" s="102"/>
      <c r="B30616" s="102"/>
    </row>
    <row r="30617" spans="1:2">
      <c r="A30617" s="102"/>
      <c r="B30617" s="102"/>
    </row>
    <row r="30618" spans="1:2">
      <c r="A30618" s="102"/>
      <c r="B30618" s="102"/>
    </row>
    <row r="30619" spans="1:2">
      <c r="A30619" s="102"/>
      <c r="B30619" s="102"/>
    </row>
    <row r="30620" spans="1:2">
      <c r="A30620" s="102"/>
      <c r="B30620" s="102"/>
    </row>
    <row r="30621" spans="1:2">
      <c r="A30621" s="102"/>
      <c r="B30621" s="102"/>
    </row>
    <row r="30622" spans="1:2">
      <c r="A30622" s="102"/>
      <c r="B30622" s="102"/>
    </row>
    <row r="30623" spans="1:2">
      <c r="A30623" s="102"/>
      <c r="B30623" s="102"/>
    </row>
    <row r="30624" spans="1:2">
      <c r="A30624" s="102"/>
      <c r="B30624" s="102"/>
    </row>
    <row r="30625" spans="1:2">
      <c r="A30625" s="102"/>
      <c r="B30625" s="102"/>
    </row>
    <row r="30626" spans="1:2">
      <c r="A30626" s="102"/>
      <c r="B30626" s="102"/>
    </row>
    <row r="30627" spans="1:2">
      <c r="A30627" s="102"/>
      <c r="B30627" s="102"/>
    </row>
    <row r="30628" spans="1:2">
      <c r="A30628" s="102"/>
      <c r="B30628" s="102"/>
    </row>
    <row r="30629" spans="1:2">
      <c r="A30629" s="102"/>
      <c r="B30629" s="102"/>
    </row>
    <row r="30630" spans="1:2">
      <c r="A30630" s="102"/>
      <c r="B30630" s="102"/>
    </row>
    <row r="30631" spans="1:2">
      <c r="A30631" s="102"/>
      <c r="B30631" s="102"/>
    </row>
    <row r="30632" spans="1:2">
      <c r="A30632" s="102"/>
      <c r="B30632" s="102"/>
    </row>
    <row r="30633" spans="1:2">
      <c r="A30633" s="102"/>
      <c r="B30633" s="102"/>
    </row>
    <row r="30634" spans="1:2">
      <c r="A30634" s="102"/>
      <c r="B30634" s="102"/>
    </row>
    <row r="30635" spans="1:2">
      <c r="A30635" s="102"/>
      <c r="B30635" s="102"/>
    </row>
    <row r="30636" spans="1:2">
      <c r="A30636" s="102"/>
      <c r="B30636" s="102"/>
    </row>
    <row r="30637" spans="1:2">
      <c r="A30637" s="102"/>
      <c r="B30637" s="102"/>
    </row>
    <row r="30638" spans="1:2">
      <c r="A30638" s="102"/>
      <c r="B30638" s="102"/>
    </row>
    <row r="30639" spans="1:2">
      <c r="A30639" s="102"/>
      <c r="B30639" s="102"/>
    </row>
    <row r="30640" spans="1:2">
      <c r="A30640" s="102"/>
      <c r="B30640" s="102"/>
    </row>
    <row r="30641" spans="1:2">
      <c r="A30641" s="102"/>
      <c r="B30641" s="102"/>
    </row>
    <row r="30642" spans="1:2">
      <c r="A30642" s="102"/>
      <c r="B30642" s="102"/>
    </row>
    <row r="30643" spans="1:2">
      <c r="A30643" s="102"/>
      <c r="B30643" s="102"/>
    </row>
    <row r="30644" spans="1:2">
      <c r="A30644" s="102"/>
      <c r="B30644" s="102"/>
    </row>
    <row r="30645" spans="1:2">
      <c r="A30645" s="102"/>
      <c r="B30645" s="102"/>
    </row>
    <row r="30646" spans="1:2">
      <c r="A30646" s="102"/>
      <c r="B30646" s="102"/>
    </row>
    <row r="30647" spans="1:2">
      <c r="A30647" s="102"/>
      <c r="B30647" s="102"/>
    </row>
    <row r="30648" spans="1:2">
      <c r="A30648" s="102"/>
      <c r="B30648" s="102"/>
    </row>
    <row r="30649" spans="1:2">
      <c r="A30649" s="102"/>
      <c r="B30649" s="102"/>
    </row>
    <row r="30650" spans="1:2">
      <c r="A30650" s="102"/>
      <c r="B30650" s="102"/>
    </row>
    <row r="30651" spans="1:2">
      <c r="A30651" s="102"/>
      <c r="B30651" s="102"/>
    </row>
    <row r="30652" spans="1:2">
      <c r="A30652" s="102"/>
      <c r="B30652" s="102"/>
    </row>
    <row r="30653" spans="1:2">
      <c r="A30653" s="102"/>
      <c r="B30653" s="102"/>
    </row>
    <row r="30654" spans="1:2">
      <c r="A30654" s="102"/>
      <c r="B30654" s="102"/>
    </row>
    <row r="30655" spans="1:2">
      <c r="A30655" s="102"/>
      <c r="B30655" s="102"/>
    </row>
    <row r="30656" spans="1:2">
      <c r="A30656" s="102"/>
      <c r="B30656" s="102"/>
    </row>
    <row r="30657" spans="1:2">
      <c r="A30657" s="102"/>
      <c r="B30657" s="102"/>
    </row>
    <row r="30658" spans="1:2">
      <c r="A30658" s="102"/>
      <c r="B30658" s="102"/>
    </row>
    <row r="30659" spans="1:2">
      <c r="A30659" s="102"/>
      <c r="B30659" s="102"/>
    </row>
    <row r="30660" spans="1:2">
      <c r="A30660" s="102"/>
      <c r="B30660" s="102"/>
    </row>
    <row r="30661" spans="1:2">
      <c r="A30661" s="102"/>
      <c r="B30661" s="102"/>
    </row>
    <row r="30662" spans="1:2">
      <c r="A30662" s="102"/>
      <c r="B30662" s="102"/>
    </row>
    <row r="30663" spans="1:2">
      <c r="A30663" s="102"/>
      <c r="B30663" s="102"/>
    </row>
    <row r="30664" spans="1:2">
      <c r="A30664" s="102"/>
      <c r="B30664" s="102"/>
    </row>
    <row r="30665" spans="1:2">
      <c r="A30665" s="102"/>
      <c r="B30665" s="102"/>
    </row>
    <row r="30666" spans="1:2">
      <c r="A30666" s="102"/>
      <c r="B30666" s="102"/>
    </row>
    <row r="30667" spans="1:2">
      <c r="A30667" s="102"/>
      <c r="B30667" s="102"/>
    </row>
    <row r="30668" spans="1:2">
      <c r="A30668" s="102"/>
      <c r="B30668" s="102"/>
    </row>
    <row r="30669" spans="1:2">
      <c r="A30669" s="102"/>
      <c r="B30669" s="102"/>
    </row>
    <row r="30670" spans="1:2">
      <c r="A30670" s="102"/>
      <c r="B30670" s="102"/>
    </row>
    <row r="30671" spans="1:2">
      <c r="A30671" s="102"/>
      <c r="B30671" s="102"/>
    </row>
    <row r="30672" spans="1:2">
      <c r="A30672" s="102"/>
      <c r="B30672" s="102"/>
    </row>
    <row r="30673" spans="1:2">
      <c r="A30673" s="102"/>
      <c r="B30673" s="102"/>
    </row>
    <row r="30674" spans="1:2">
      <c r="A30674" s="102"/>
      <c r="B30674" s="102"/>
    </row>
    <row r="30675" spans="1:2">
      <c r="A30675" s="102"/>
      <c r="B30675" s="102"/>
    </row>
    <row r="30676" spans="1:2">
      <c r="A30676" s="102"/>
      <c r="B30676" s="102"/>
    </row>
    <row r="30677" spans="1:2">
      <c r="A30677" s="102"/>
      <c r="B30677" s="102"/>
    </row>
    <row r="30678" spans="1:2">
      <c r="A30678" s="102"/>
      <c r="B30678" s="102"/>
    </row>
    <row r="30679" spans="1:2">
      <c r="A30679" s="102"/>
      <c r="B30679" s="102"/>
    </row>
    <row r="30680" spans="1:2">
      <c r="A30680" s="102"/>
      <c r="B30680" s="102"/>
    </row>
    <row r="30681" spans="1:2">
      <c r="A30681" s="102"/>
      <c r="B30681" s="102"/>
    </row>
    <row r="30682" spans="1:2">
      <c r="A30682" s="102"/>
      <c r="B30682" s="102"/>
    </row>
    <row r="30683" spans="1:2">
      <c r="A30683" s="102"/>
      <c r="B30683" s="102"/>
    </row>
    <row r="30684" spans="1:2">
      <c r="A30684" s="102"/>
      <c r="B30684" s="102"/>
    </row>
    <row r="30685" spans="1:2">
      <c r="A30685" s="102"/>
      <c r="B30685" s="102"/>
    </row>
    <row r="30686" spans="1:2">
      <c r="A30686" s="102"/>
      <c r="B30686" s="102"/>
    </row>
    <row r="30687" spans="1:2">
      <c r="A30687" s="102"/>
      <c r="B30687" s="102"/>
    </row>
    <row r="30688" spans="1:2">
      <c r="A30688" s="102"/>
      <c r="B30688" s="102"/>
    </row>
    <row r="30689" spans="1:2">
      <c r="A30689" s="102"/>
      <c r="B30689" s="102"/>
    </row>
    <row r="30690" spans="1:2">
      <c r="A30690" s="102"/>
      <c r="B30690" s="102"/>
    </row>
    <row r="30691" spans="1:2">
      <c r="A30691" s="102"/>
      <c r="B30691" s="102"/>
    </row>
    <row r="30692" spans="1:2">
      <c r="A30692" s="102"/>
      <c r="B30692" s="102"/>
    </row>
    <row r="30693" spans="1:2">
      <c r="A30693" s="102"/>
      <c r="B30693" s="102"/>
    </row>
    <row r="30694" spans="1:2">
      <c r="A30694" s="102"/>
      <c r="B30694" s="102"/>
    </row>
    <row r="30695" spans="1:2">
      <c r="A30695" s="102"/>
      <c r="B30695" s="102"/>
    </row>
    <row r="30696" spans="1:2">
      <c r="A30696" s="102"/>
      <c r="B30696" s="102"/>
    </row>
    <row r="30697" spans="1:2">
      <c r="A30697" s="102"/>
      <c r="B30697" s="102"/>
    </row>
    <row r="30698" spans="1:2">
      <c r="A30698" s="102"/>
      <c r="B30698" s="102"/>
    </row>
    <row r="30699" spans="1:2">
      <c r="A30699" s="102"/>
      <c r="B30699" s="102"/>
    </row>
    <row r="30700" spans="1:2">
      <c r="A30700" s="102"/>
      <c r="B30700" s="102"/>
    </row>
    <row r="30701" spans="1:2">
      <c r="A30701" s="102"/>
      <c r="B30701" s="102"/>
    </row>
    <row r="30702" spans="1:2">
      <c r="A30702" s="102"/>
      <c r="B30702" s="102"/>
    </row>
    <row r="30703" spans="1:2">
      <c r="A30703" s="102"/>
      <c r="B30703" s="102"/>
    </row>
    <row r="30704" spans="1:2">
      <c r="A30704" s="102"/>
      <c r="B30704" s="102"/>
    </row>
    <row r="30705" spans="1:2">
      <c r="A30705" s="102"/>
      <c r="B30705" s="102"/>
    </row>
    <row r="30706" spans="1:2">
      <c r="A30706" s="102"/>
      <c r="B30706" s="102"/>
    </row>
    <row r="30707" spans="1:2">
      <c r="A30707" s="102"/>
      <c r="B30707" s="102"/>
    </row>
    <row r="30708" spans="1:2">
      <c r="A30708" s="102"/>
      <c r="B30708" s="102"/>
    </row>
    <row r="30709" spans="1:2">
      <c r="A30709" s="102"/>
      <c r="B30709" s="102"/>
    </row>
    <row r="30710" spans="1:2">
      <c r="A30710" s="102"/>
      <c r="B30710" s="102"/>
    </row>
    <row r="30711" spans="1:2">
      <c r="A30711" s="102"/>
      <c r="B30711" s="102"/>
    </row>
    <row r="30712" spans="1:2">
      <c r="A30712" s="102"/>
      <c r="B30712" s="102"/>
    </row>
    <row r="30713" spans="1:2">
      <c r="A30713" s="102"/>
      <c r="B30713" s="102"/>
    </row>
    <row r="30714" spans="1:2">
      <c r="A30714" s="102"/>
      <c r="B30714" s="102"/>
    </row>
    <row r="30715" spans="1:2">
      <c r="A30715" s="102"/>
      <c r="B30715" s="102"/>
    </row>
    <row r="30716" spans="1:2">
      <c r="A30716" s="102"/>
      <c r="B30716" s="102"/>
    </row>
    <row r="30717" spans="1:2">
      <c r="A30717" s="102"/>
      <c r="B30717" s="102"/>
    </row>
    <row r="30718" spans="1:2">
      <c r="A30718" s="102"/>
      <c r="B30718" s="102"/>
    </row>
    <row r="30719" spans="1:2">
      <c r="A30719" s="102"/>
      <c r="B30719" s="102"/>
    </row>
    <row r="30720" spans="1:2">
      <c r="A30720" s="102"/>
      <c r="B30720" s="102"/>
    </row>
    <row r="30721" spans="1:2">
      <c r="A30721" s="102"/>
      <c r="B30721" s="102"/>
    </row>
    <row r="30722" spans="1:2">
      <c r="A30722" s="102"/>
      <c r="B30722" s="102"/>
    </row>
    <row r="30723" spans="1:2">
      <c r="A30723" s="102"/>
      <c r="B30723" s="102"/>
    </row>
    <row r="30724" spans="1:2">
      <c r="A30724" s="102"/>
      <c r="B30724" s="102"/>
    </row>
    <row r="30725" spans="1:2">
      <c r="A30725" s="102"/>
      <c r="B30725" s="102"/>
    </row>
    <row r="30726" spans="1:2">
      <c r="A30726" s="102"/>
      <c r="B30726" s="102"/>
    </row>
    <row r="30727" spans="1:2">
      <c r="A30727" s="102"/>
      <c r="B30727" s="102"/>
    </row>
    <row r="30728" spans="1:2">
      <c r="A30728" s="102"/>
      <c r="B30728" s="102"/>
    </row>
    <row r="30729" spans="1:2">
      <c r="A30729" s="102"/>
      <c r="B30729" s="102"/>
    </row>
    <row r="30730" spans="1:2">
      <c r="A30730" s="102"/>
      <c r="B30730" s="102"/>
    </row>
    <row r="30731" spans="1:2">
      <c r="A30731" s="102"/>
      <c r="B30731" s="102"/>
    </row>
    <row r="30732" spans="1:2">
      <c r="A30732" s="102"/>
      <c r="B30732" s="102"/>
    </row>
    <row r="30733" spans="1:2">
      <c r="A30733" s="102"/>
      <c r="B30733" s="102"/>
    </row>
    <row r="30734" spans="1:2">
      <c r="A30734" s="102"/>
      <c r="B30734" s="102"/>
    </row>
    <row r="30735" spans="1:2">
      <c r="A30735" s="102"/>
      <c r="B30735" s="102"/>
    </row>
    <row r="30736" spans="1:2">
      <c r="A30736" s="102"/>
      <c r="B30736" s="102"/>
    </row>
    <row r="30737" spans="1:2">
      <c r="A30737" s="102"/>
      <c r="B30737" s="102"/>
    </row>
    <row r="30738" spans="1:2">
      <c r="A30738" s="102"/>
      <c r="B30738" s="102"/>
    </row>
    <row r="30739" spans="1:2">
      <c r="A30739" s="102"/>
      <c r="B30739" s="102"/>
    </row>
    <row r="30740" spans="1:2">
      <c r="A30740" s="102"/>
      <c r="B30740" s="102"/>
    </row>
    <row r="30741" spans="1:2">
      <c r="A30741" s="102"/>
      <c r="B30741" s="102"/>
    </row>
    <row r="30742" spans="1:2">
      <c r="A30742" s="102"/>
      <c r="B30742" s="102"/>
    </row>
    <row r="30743" spans="1:2">
      <c r="A30743" s="102"/>
      <c r="B30743" s="102"/>
    </row>
    <row r="30744" spans="1:2">
      <c r="A30744" s="102"/>
      <c r="B30744" s="102"/>
    </row>
    <row r="30745" spans="1:2">
      <c r="A30745" s="102"/>
      <c r="B30745" s="102"/>
    </row>
    <row r="30746" spans="1:2">
      <c r="A30746" s="102"/>
      <c r="B30746" s="102"/>
    </row>
    <row r="30747" spans="1:2">
      <c r="A30747" s="102"/>
      <c r="B30747" s="102"/>
    </row>
    <row r="30748" spans="1:2">
      <c r="A30748" s="102"/>
      <c r="B30748" s="102"/>
    </row>
    <row r="30749" spans="1:2">
      <c r="A30749" s="102"/>
      <c r="B30749" s="102"/>
    </row>
    <row r="30750" spans="1:2">
      <c r="A30750" s="102"/>
      <c r="B30750" s="102"/>
    </row>
    <row r="30751" spans="1:2">
      <c r="A30751" s="102"/>
      <c r="B30751" s="102"/>
    </row>
    <row r="30752" spans="1:2">
      <c r="A30752" s="102"/>
      <c r="B30752" s="102"/>
    </row>
    <row r="30753" spans="1:2">
      <c r="A30753" s="102"/>
      <c r="B30753" s="102"/>
    </row>
    <row r="30754" spans="1:2">
      <c r="A30754" s="102"/>
      <c r="B30754" s="102"/>
    </row>
    <row r="30755" spans="1:2">
      <c r="A30755" s="102"/>
      <c r="B30755" s="102"/>
    </row>
    <row r="30756" spans="1:2">
      <c r="A30756" s="102"/>
      <c r="B30756" s="102"/>
    </row>
    <row r="30757" spans="1:2">
      <c r="A30757" s="102"/>
      <c r="B30757" s="102"/>
    </row>
    <row r="30758" spans="1:2">
      <c r="A30758" s="102"/>
      <c r="B30758" s="102"/>
    </row>
    <row r="30759" spans="1:2">
      <c r="A30759" s="102"/>
      <c r="B30759" s="102"/>
    </row>
    <row r="30760" spans="1:2">
      <c r="A30760" s="102"/>
      <c r="B30760" s="102"/>
    </row>
    <row r="30761" spans="1:2">
      <c r="A30761" s="102"/>
      <c r="B30761" s="102"/>
    </row>
    <row r="30762" spans="1:2">
      <c r="A30762" s="102"/>
      <c r="B30762" s="102"/>
    </row>
    <row r="30763" spans="1:2">
      <c r="A30763" s="102"/>
      <c r="B30763" s="102"/>
    </row>
    <row r="30764" spans="1:2">
      <c r="A30764" s="102"/>
      <c r="B30764" s="102"/>
    </row>
    <row r="30765" spans="1:2">
      <c r="A30765" s="102"/>
      <c r="B30765" s="102"/>
    </row>
    <row r="30766" spans="1:2">
      <c r="A30766" s="102"/>
      <c r="B30766" s="102"/>
    </row>
    <row r="30767" spans="1:2">
      <c r="A30767" s="102"/>
      <c r="B30767" s="102"/>
    </row>
    <row r="30768" spans="1:2">
      <c r="A30768" s="102"/>
      <c r="B30768" s="102"/>
    </row>
    <row r="30769" spans="1:2">
      <c r="A30769" s="102"/>
      <c r="B30769" s="102"/>
    </row>
    <row r="30770" spans="1:2">
      <c r="A30770" s="102"/>
      <c r="B30770" s="102"/>
    </row>
    <row r="30771" spans="1:2">
      <c r="A30771" s="102"/>
      <c r="B30771" s="102"/>
    </row>
    <row r="30772" spans="1:2">
      <c r="A30772" s="102"/>
      <c r="B30772" s="102"/>
    </row>
    <row r="30773" spans="1:2">
      <c r="A30773" s="102"/>
      <c r="B30773" s="102"/>
    </row>
    <row r="30774" spans="1:2">
      <c r="A30774" s="102"/>
      <c r="B30774" s="102"/>
    </row>
    <row r="30775" spans="1:2">
      <c r="A30775" s="102"/>
      <c r="B30775" s="102"/>
    </row>
    <row r="30776" spans="1:2">
      <c r="A30776" s="102"/>
      <c r="B30776" s="102"/>
    </row>
    <row r="30777" spans="1:2">
      <c r="A30777" s="102"/>
      <c r="B30777" s="102"/>
    </row>
    <row r="30778" spans="1:2">
      <c r="A30778" s="102"/>
      <c r="B30778" s="102"/>
    </row>
    <row r="30779" spans="1:2">
      <c r="A30779" s="102"/>
      <c r="B30779" s="102"/>
    </row>
    <row r="30780" spans="1:2">
      <c r="A30780" s="102"/>
      <c r="B30780" s="102"/>
    </row>
    <row r="30781" spans="1:2">
      <c r="A30781" s="102"/>
      <c r="B30781" s="102"/>
    </row>
    <row r="30782" spans="1:2">
      <c r="A30782" s="102"/>
      <c r="B30782" s="102"/>
    </row>
    <row r="30783" spans="1:2">
      <c r="A30783" s="102"/>
      <c r="B30783" s="102"/>
    </row>
    <row r="30784" spans="1:2">
      <c r="A30784" s="102"/>
      <c r="B30784" s="102"/>
    </row>
    <row r="30785" spans="1:2">
      <c r="A30785" s="102"/>
      <c r="B30785" s="102"/>
    </row>
    <row r="30786" spans="1:2">
      <c r="A30786" s="102"/>
      <c r="B30786" s="102"/>
    </row>
    <row r="30787" spans="1:2">
      <c r="A30787" s="102"/>
      <c r="B30787" s="102"/>
    </row>
    <row r="30788" spans="1:2">
      <c r="A30788" s="102"/>
      <c r="B30788" s="102"/>
    </row>
    <row r="30789" spans="1:2">
      <c r="A30789" s="102"/>
      <c r="B30789" s="102"/>
    </row>
    <row r="30790" spans="1:2">
      <c r="A30790" s="102"/>
      <c r="B30790" s="102"/>
    </row>
    <row r="30791" spans="1:2">
      <c r="A30791" s="102"/>
      <c r="B30791" s="102"/>
    </row>
    <row r="30792" spans="1:2">
      <c r="A30792" s="102"/>
      <c r="B30792" s="102"/>
    </row>
    <row r="30793" spans="1:2">
      <c r="A30793" s="102"/>
      <c r="B30793" s="102"/>
    </row>
    <row r="30794" spans="1:2">
      <c r="A30794" s="102"/>
      <c r="B30794" s="102"/>
    </row>
    <row r="30795" spans="1:2">
      <c r="A30795" s="102"/>
      <c r="B30795" s="102"/>
    </row>
    <row r="30796" spans="1:2">
      <c r="A30796" s="102"/>
      <c r="B30796" s="102"/>
    </row>
    <row r="30797" spans="1:2">
      <c r="A30797" s="102"/>
      <c r="B30797" s="102"/>
    </row>
    <row r="30798" spans="1:2">
      <c r="A30798" s="102"/>
      <c r="B30798" s="102"/>
    </row>
    <row r="30799" spans="1:2">
      <c r="A30799" s="102"/>
      <c r="B30799" s="102"/>
    </row>
    <row r="30800" spans="1:2">
      <c r="A30800" s="102"/>
      <c r="B30800" s="102"/>
    </row>
    <row r="30801" spans="1:2">
      <c r="A30801" s="102"/>
      <c r="B30801" s="102"/>
    </row>
    <row r="30802" spans="1:2">
      <c r="A30802" s="102"/>
      <c r="B30802" s="102"/>
    </row>
    <row r="30803" spans="1:2">
      <c r="A30803" s="102"/>
      <c r="B30803" s="102"/>
    </row>
    <row r="30804" spans="1:2">
      <c r="A30804" s="102"/>
      <c r="B30804" s="102"/>
    </row>
    <row r="30805" spans="1:2">
      <c r="A30805" s="102"/>
      <c r="B30805" s="102"/>
    </row>
    <row r="30806" spans="1:2">
      <c r="A30806" s="102"/>
      <c r="B30806" s="102"/>
    </row>
    <row r="30807" spans="1:2">
      <c r="A30807" s="102"/>
      <c r="B30807" s="102"/>
    </row>
    <row r="30808" spans="1:2">
      <c r="A30808" s="102"/>
      <c r="B30808" s="102"/>
    </row>
    <row r="30809" spans="1:2">
      <c r="A30809" s="102"/>
      <c r="B30809" s="102"/>
    </row>
    <row r="30810" spans="1:2">
      <c r="A30810" s="102"/>
      <c r="B30810" s="102"/>
    </row>
    <row r="30811" spans="1:2">
      <c r="A30811" s="102"/>
      <c r="B30811" s="102"/>
    </row>
    <row r="30812" spans="1:2">
      <c r="A30812" s="102"/>
      <c r="B30812" s="102"/>
    </row>
    <row r="30813" spans="1:2">
      <c r="A30813" s="102"/>
      <c r="B30813" s="102"/>
    </row>
    <row r="30814" spans="1:2">
      <c r="A30814" s="102"/>
      <c r="B30814" s="102"/>
    </row>
    <row r="30815" spans="1:2">
      <c r="A30815" s="102"/>
      <c r="B30815" s="102"/>
    </row>
    <row r="30816" spans="1:2">
      <c r="A30816" s="102"/>
      <c r="B30816" s="102"/>
    </row>
    <row r="30817" spans="1:2">
      <c r="A30817" s="102"/>
      <c r="B30817" s="102"/>
    </row>
    <row r="30818" spans="1:2">
      <c r="A30818" s="102"/>
      <c r="B30818" s="102"/>
    </row>
    <row r="30819" spans="1:2">
      <c r="A30819" s="102"/>
      <c r="B30819" s="102"/>
    </row>
    <row r="30820" spans="1:2">
      <c r="A30820" s="102"/>
      <c r="B30820" s="102"/>
    </row>
    <row r="30821" spans="1:2">
      <c r="A30821" s="102"/>
      <c r="B30821" s="102"/>
    </row>
    <row r="30822" spans="1:2">
      <c r="A30822" s="102"/>
      <c r="B30822" s="102"/>
    </row>
    <row r="30823" spans="1:2">
      <c r="A30823" s="102"/>
      <c r="B30823" s="102"/>
    </row>
    <row r="30824" spans="1:2">
      <c r="A30824" s="102"/>
      <c r="B30824" s="102"/>
    </row>
    <row r="30825" spans="1:2">
      <c r="A30825" s="102"/>
      <c r="B30825" s="102"/>
    </row>
    <row r="30826" spans="1:2">
      <c r="A30826" s="102"/>
      <c r="B30826" s="102"/>
    </row>
    <row r="30827" spans="1:2">
      <c r="A30827" s="102"/>
      <c r="B30827" s="102"/>
    </row>
    <row r="30828" spans="1:2">
      <c r="A30828" s="102"/>
      <c r="B30828" s="102"/>
    </row>
    <row r="30829" spans="1:2">
      <c r="A30829" s="102"/>
      <c r="B30829" s="102"/>
    </row>
    <row r="30830" spans="1:2">
      <c r="A30830" s="102"/>
      <c r="B30830" s="102"/>
    </row>
    <row r="30831" spans="1:2">
      <c r="A30831" s="102"/>
      <c r="B30831" s="102"/>
    </row>
    <row r="30832" spans="1:2">
      <c r="A30832" s="102"/>
      <c r="B30832" s="102"/>
    </row>
    <row r="30833" spans="1:2">
      <c r="A30833" s="102"/>
      <c r="B30833" s="102"/>
    </row>
    <row r="30834" spans="1:2">
      <c r="A30834" s="102"/>
      <c r="B30834" s="102"/>
    </row>
    <row r="30835" spans="1:2">
      <c r="A30835" s="102"/>
      <c r="B30835" s="102"/>
    </row>
    <row r="30836" spans="1:2">
      <c r="A30836" s="102"/>
      <c r="B30836" s="102"/>
    </row>
    <row r="30837" spans="1:2">
      <c r="A30837" s="102"/>
      <c r="B30837" s="102"/>
    </row>
    <row r="30838" spans="1:2">
      <c r="A30838" s="102"/>
      <c r="B30838" s="102"/>
    </row>
    <row r="30839" spans="1:2">
      <c r="A30839" s="102"/>
      <c r="B30839" s="102"/>
    </row>
    <row r="30840" spans="1:2">
      <c r="A30840" s="102"/>
      <c r="B30840" s="102"/>
    </row>
    <row r="30841" spans="1:2">
      <c r="A30841" s="102"/>
      <c r="B30841" s="102"/>
    </row>
    <row r="30842" spans="1:2">
      <c r="A30842" s="102"/>
      <c r="B30842" s="102"/>
    </row>
    <row r="30843" spans="1:2">
      <c r="A30843" s="102"/>
      <c r="B30843" s="102"/>
    </row>
    <row r="30844" spans="1:2">
      <c r="A30844" s="102"/>
      <c r="B30844" s="102"/>
    </row>
    <row r="30845" spans="1:2">
      <c r="A30845" s="102"/>
      <c r="B30845" s="102"/>
    </row>
    <row r="30846" spans="1:2">
      <c r="A30846" s="102"/>
      <c r="B30846" s="102"/>
    </row>
    <row r="30847" spans="1:2">
      <c r="A30847" s="102"/>
      <c r="B30847" s="102"/>
    </row>
    <row r="30848" spans="1:2">
      <c r="A30848" s="102"/>
      <c r="B30848" s="102"/>
    </row>
    <row r="30849" spans="1:2">
      <c r="A30849" s="102"/>
      <c r="B30849" s="102"/>
    </row>
    <row r="30850" spans="1:2">
      <c r="A30850" s="102"/>
      <c r="B30850" s="102"/>
    </row>
    <row r="30851" spans="1:2">
      <c r="A30851" s="102"/>
      <c r="B30851" s="102"/>
    </row>
    <row r="30852" spans="1:2">
      <c r="A30852" s="102"/>
      <c r="B30852" s="102"/>
    </row>
    <row r="30853" spans="1:2">
      <c r="A30853" s="102"/>
      <c r="B30853" s="102"/>
    </row>
    <row r="30854" spans="1:2">
      <c r="A30854" s="102"/>
      <c r="B30854" s="102"/>
    </row>
    <row r="30855" spans="1:2">
      <c r="A30855" s="102"/>
      <c r="B30855" s="102"/>
    </row>
    <row r="30856" spans="1:2">
      <c r="A30856" s="102"/>
      <c r="B30856" s="102"/>
    </row>
    <row r="30857" spans="1:2">
      <c r="A30857" s="102"/>
      <c r="B30857" s="102"/>
    </row>
    <row r="30858" spans="1:2">
      <c r="A30858" s="102"/>
      <c r="B30858" s="102"/>
    </row>
    <row r="30859" spans="1:2">
      <c r="A30859" s="102"/>
      <c r="B30859" s="102"/>
    </row>
    <row r="30860" spans="1:2">
      <c r="A30860" s="102"/>
      <c r="B30860" s="102"/>
    </row>
    <row r="30861" spans="1:2">
      <c r="A30861" s="102"/>
      <c r="B30861" s="102"/>
    </row>
    <row r="30862" spans="1:2">
      <c r="A30862" s="102"/>
      <c r="B30862" s="102"/>
    </row>
    <row r="30863" spans="1:2">
      <c r="A30863" s="102"/>
      <c r="B30863" s="102"/>
    </row>
    <row r="30864" spans="1:2">
      <c r="A30864" s="102"/>
      <c r="B30864" s="102"/>
    </row>
    <row r="30865" spans="1:2">
      <c r="A30865" s="102"/>
      <c r="B30865" s="102"/>
    </row>
    <row r="30866" spans="1:2">
      <c r="A30866" s="102"/>
      <c r="B30866" s="102"/>
    </row>
    <row r="30867" spans="1:2">
      <c r="A30867" s="102"/>
      <c r="B30867" s="102"/>
    </row>
    <row r="30868" spans="1:2">
      <c r="A30868" s="102"/>
      <c r="B30868" s="102"/>
    </row>
    <row r="30869" spans="1:2">
      <c r="A30869" s="102"/>
      <c r="B30869" s="102"/>
    </row>
    <row r="30870" spans="1:2">
      <c r="A30870" s="102"/>
      <c r="B30870" s="102"/>
    </row>
    <row r="30871" spans="1:2">
      <c r="A30871" s="102"/>
      <c r="B30871" s="102"/>
    </row>
    <row r="30872" spans="1:2">
      <c r="A30872" s="102"/>
      <c r="B30872" s="102"/>
    </row>
    <row r="30873" spans="1:2">
      <c r="A30873" s="102"/>
      <c r="B30873" s="102"/>
    </row>
    <row r="30874" spans="1:2">
      <c r="A30874" s="102"/>
      <c r="B30874" s="102"/>
    </row>
    <row r="30875" spans="1:2">
      <c r="A30875" s="102"/>
      <c r="B30875" s="102"/>
    </row>
    <row r="30876" spans="1:2">
      <c r="A30876" s="102"/>
      <c r="B30876" s="102"/>
    </row>
    <row r="30877" spans="1:2">
      <c r="A30877" s="102"/>
      <c r="B30877" s="102"/>
    </row>
    <row r="30878" spans="1:2">
      <c r="A30878" s="102"/>
      <c r="B30878" s="102"/>
    </row>
    <row r="30879" spans="1:2">
      <c r="A30879" s="102"/>
      <c r="B30879" s="102"/>
    </row>
    <row r="30880" spans="1:2">
      <c r="A30880" s="102"/>
      <c r="B30880" s="102"/>
    </row>
    <row r="30881" spans="1:2">
      <c r="A30881" s="102"/>
      <c r="B30881" s="102"/>
    </row>
    <row r="30882" spans="1:2">
      <c r="A30882" s="102"/>
      <c r="B30882" s="102"/>
    </row>
    <row r="30883" spans="1:2">
      <c r="A30883" s="102"/>
      <c r="B30883" s="102"/>
    </row>
    <row r="30884" spans="1:2">
      <c r="A30884" s="102"/>
      <c r="B30884" s="102"/>
    </row>
    <row r="30885" spans="1:2">
      <c r="A30885" s="102"/>
      <c r="B30885" s="102"/>
    </row>
    <row r="30886" spans="1:2">
      <c r="A30886" s="102"/>
      <c r="B30886" s="102"/>
    </row>
    <row r="30887" spans="1:2">
      <c r="A30887" s="102"/>
      <c r="B30887" s="102"/>
    </row>
    <row r="30888" spans="1:2">
      <c r="A30888" s="102"/>
      <c r="B30888" s="102"/>
    </row>
    <row r="30889" spans="1:2">
      <c r="A30889" s="102"/>
      <c r="B30889" s="102"/>
    </row>
    <row r="30890" spans="1:2">
      <c r="A30890" s="102"/>
      <c r="B30890" s="102"/>
    </row>
    <row r="30891" spans="1:2">
      <c r="A30891" s="102"/>
      <c r="B30891" s="102"/>
    </row>
    <row r="30892" spans="1:2">
      <c r="A30892" s="102"/>
      <c r="B30892" s="102"/>
    </row>
    <row r="30893" spans="1:2">
      <c r="A30893" s="102"/>
      <c r="B30893" s="102"/>
    </row>
    <row r="30894" spans="1:2">
      <c r="A30894" s="102"/>
      <c r="B30894" s="102"/>
    </row>
    <row r="30895" spans="1:2">
      <c r="A30895" s="102"/>
      <c r="B30895" s="102"/>
    </row>
    <row r="30896" spans="1:2">
      <c r="A30896" s="102"/>
      <c r="B30896" s="102"/>
    </row>
    <row r="30897" spans="1:2">
      <c r="A30897" s="102"/>
      <c r="B30897" s="102"/>
    </row>
    <row r="30898" spans="1:2">
      <c r="A30898" s="102"/>
      <c r="B30898" s="102"/>
    </row>
    <row r="30899" spans="1:2">
      <c r="A30899" s="102"/>
      <c r="B30899" s="102"/>
    </row>
    <row r="30900" spans="1:2">
      <c r="A30900" s="102"/>
      <c r="B30900" s="102"/>
    </row>
    <row r="30901" spans="1:2">
      <c r="A30901" s="102"/>
      <c r="B30901" s="102"/>
    </row>
    <row r="30902" spans="1:2">
      <c r="A30902" s="102"/>
      <c r="B30902" s="102"/>
    </row>
    <row r="30903" spans="1:2">
      <c r="A30903" s="102"/>
      <c r="B30903" s="102"/>
    </row>
    <row r="30904" spans="1:2">
      <c r="A30904" s="102"/>
      <c r="B30904" s="102"/>
    </row>
    <row r="30905" spans="1:2">
      <c r="A30905" s="102"/>
      <c r="B30905" s="102"/>
    </row>
    <row r="30906" spans="1:2">
      <c r="A30906" s="102"/>
      <c r="B30906" s="102"/>
    </row>
    <row r="30907" spans="1:2">
      <c r="A30907" s="102"/>
      <c r="B30907" s="102"/>
    </row>
    <row r="30908" spans="1:2">
      <c r="A30908" s="102"/>
      <c r="B30908" s="102"/>
    </row>
    <row r="30909" spans="1:2">
      <c r="A30909" s="102"/>
      <c r="B30909" s="102"/>
    </row>
    <row r="30910" spans="1:2">
      <c r="A30910" s="102"/>
      <c r="B30910" s="102"/>
    </row>
    <row r="30911" spans="1:2">
      <c r="A30911" s="102"/>
      <c r="B30911" s="102"/>
    </row>
    <row r="30912" spans="1:2">
      <c r="A30912" s="102"/>
      <c r="B30912" s="102"/>
    </row>
    <row r="30913" spans="1:2">
      <c r="A30913" s="102"/>
      <c r="B30913" s="102"/>
    </row>
    <row r="30914" spans="1:2">
      <c r="A30914" s="102"/>
      <c r="B30914" s="102"/>
    </row>
    <row r="30915" spans="1:2">
      <c r="A30915" s="102"/>
      <c r="B30915" s="102"/>
    </row>
    <row r="30916" spans="1:2">
      <c r="A30916" s="102"/>
      <c r="B30916" s="102"/>
    </row>
    <row r="30917" spans="1:2">
      <c r="A30917" s="102"/>
      <c r="B30917" s="102"/>
    </row>
    <row r="30918" spans="1:2">
      <c r="A30918" s="102"/>
      <c r="B30918" s="102"/>
    </row>
    <row r="30919" spans="1:2">
      <c r="A30919" s="102"/>
      <c r="B30919" s="102"/>
    </row>
    <row r="30920" spans="1:2">
      <c r="A30920" s="102"/>
      <c r="B30920" s="102"/>
    </row>
    <row r="30921" spans="1:2">
      <c r="A30921" s="102"/>
      <c r="B30921" s="102"/>
    </row>
    <row r="30922" spans="1:2">
      <c r="A30922" s="102"/>
      <c r="B30922" s="102"/>
    </row>
    <row r="30923" spans="1:2">
      <c r="A30923" s="102"/>
      <c r="B30923" s="102"/>
    </row>
    <row r="30924" spans="1:2">
      <c r="A30924" s="102"/>
      <c r="B30924" s="102"/>
    </row>
    <row r="30925" spans="1:2">
      <c r="A30925" s="102"/>
      <c r="B30925" s="102"/>
    </row>
    <row r="30926" spans="1:2">
      <c r="A30926" s="102"/>
      <c r="B30926" s="102"/>
    </row>
    <row r="30927" spans="1:2">
      <c r="A30927" s="102"/>
      <c r="B30927" s="102"/>
    </row>
    <row r="30928" spans="1:2">
      <c r="A30928" s="102"/>
      <c r="B30928" s="102"/>
    </row>
    <row r="30929" spans="1:2">
      <c r="A30929" s="102"/>
      <c r="B30929" s="102"/>
    </row>
    <row r="30930" spans="1:2">
      <c r="A30930" s="102"/>
      <c r="B30930" s="102"/>
    </row>
    <row r="30931" spans="1:2">
      <c r="A30931" s="102"/>
      <c r="B30931" s="102"/>
    </row>
    <row r="30932" spans="1:2">
      <c r="A30932" s="102"/>
      <c r="B30932" s="102"/>
    </row>
    <row r="30933" spans="1:2">
      <c r="A30933" s="102"/>
      <c r="B30933" s="102"/>
    </row>
    <row r="30934" spans="1:2">
      <c r="A30934" s="102"/>
      <c r="B30934" s="102"/>
    </row>
    <row r="30935" spans="1:2">
      <c r="A30935" s="102"/>
      <c r="B30935" s="102"/>
    </row>
    <row r="30936" spans="1:2">
      <c r="A30936" s="102"/>
      <c r="B30936" s="102"/>
    </row>
    <row r="30937" spans="1:2">
      <c r="A30937" s="102"/>
      <c r="B30937" s="102"/>
    </row>
    <row r="30938" spans="1:2">
      <c r="A30938" s="102"/>
      <c r="B30938" s="102"/>
    </row>
    <row r="30939" spans="1:2">
      <c r="A30939" s="102"/>
      <c r="B30939" s="102"/>
    </row>
    <row r="30940" spans="1:2">
      <c r="A30940" s="102"/>
      <c r="B30940" s="102"/>
    </row>
    <row r="30941" spans="1:2">
      <c r="A30941" s="102"/>
      <c r="B30941" s="102"/>
    </row>
    <row r="30942" spans="1:2">
      <c r="A30942" s="102"/>
      <c r="B30942" s="102"/>
    </row>
    <row r="30943" spans="1:2">
      <c r="A30943" s="102"/>
      <c r="B30943" s="102"/>
    </row>
    <row r="30944" spans="1:2">
      <c r="A30944" s="102"/>
      <c r="B30944" s="102"/>
    </row>
    <row r="30945" spans="1:2">
      <c r="A30945" s="102"/>
      <c r="B30945" s="102"/>
    </row>
    <row r="30946" spans="1:2">
      <c r="A30946" s="102"/>
      <c r="B30946" s="102"/>
    </row>
    <row r="30947" spans="1:2">
      <c r="A30947" s="102"/>
      <c r="B30947" s="102"/>
    </row>
    <row r="30948" spans="1:2">
      <c r="A30948" s="102"/>
      <c r="B30948" s="102"/>
    </row>
    <row r="30949" spans="1:2">
      <c r="A30949" s="102"/>
      <c r="B30949" s="102"/>
    </row>
    <row r="30950" spans="1:2">
      <c r="A30950" s="102"/>
      <c r="B30950" s="102"/>
    </row>
    <row r="30951" spans="1:2">
      <c r="A30951" s="102"/>
      <c r="B30951" s="102"/>
    </row>
    <row r="30952" spans="1:2">
      <c r="A30952" s="102"/>
      <c r="B30952" s="102"/>
    </row>
    <row r="30953" spans="1:2">
      <c r="A30953" s="102"/>
      <c r="B30953" s="102"/>
    </row>
    <row r="30954" spans="1:2">
      <c r="A30954" s="102"/>
      <c r="B30954" s="102"/>
    </row>
    <row r="30955" spans="1:2">
      <c r="A30955" s="102"/>
      <c r="B30955" s="102"/>
    </row>
    <row r="30956" spans="1:2">
      <c r="A30956" s="102"/>
      <c r="B30956" s="102"/>
    </row>
    <row r="30957" spans="1:2">
      <c r="A30957" s="102"/>
      <c r="B30957" s="102"/>
    </row>
    <row r="30958" spans="1:2">
      <c r="A30958" s="102"/>
      <c r="B30958" s="102"/>
    </row>
    <row r="30959" spans="1:2">
      <c r="A30959" s="102"/>
      <c r="B30959" s="102"/>
    </row>
    <row r="30960" spans="1:2">
      <c r="A30960" s="102"/>
      <c r="B30960" s="102"/>
    </row>
    <row r="30961" spans="1:2">
      <c r="A30961" s="102"/>
      <c r="B30961" s="102"/>
    </row>
    <row r="30962" spans="1:2">
      <c r="A30962" s="102"/>
      <c r="B30962" s="102"/>
    </row>
    <row r="30963" spans="1:2">
      <c r="A30963" s="102"/>
      <c r="B30963" s="102"/>
    </row>
    <row r="30964" spans="1:2">
      <c r="A30964" s="102"/>
      <c r="B30964" s="102"/>
    </row>
    <row r="30965" spans="1:2">
      <c r="A30965" s="102"/>
      <c r="B30965" s="102"/>
    </row>
    <row r="30966" spans="1:2">
      <c r="A30966" s="102"/>
      <c r="B30966" s="102"/>
    </row>
    <row r="30967" spans="1:2">
      <c r="A30967" s="102"/>
      <c r="B30967" s="102"/>
    </row>
    <row r="30968" spans="1:2">
      <c r="A30968" s="102"/>
      <c r="B30968" s="102"/>
    </row>
    <row r="30969" spans="1:2">
      <c r="A30969" s="102"/>
      <c r="B30969" s="102"/>
    </row>
    <row r="30970" spans="1:2">
      <c r="A30970" s="102"/>
      <c r="B30970" s="102"/>
    </row>
    <row r="30971" spans="1:2">
      <c r="A30971" s="102"/>
      <c r="B30971" s="102"/>
    </row>
    <row r="30972" spans="1:2">
      <c r="A30972" s="102"/>
      <c r="B30972" s="102"/>
    </row>
    <row r="30973" spans="1:2">
      <c r="A30973" s="102"/>
      <c r="B30973" s="102"/>
    </row>
    <row r="30974" spans="1:2">
      <c r="A30974" s="102"/>
      <c r="B30974" s="102"/>
    </row>
    <row r="30975" spans="1:2">
      <c r="A30975" s="102"/>
      <c r="B30975" s="102"/>
    </row>
    <row r="30976" spans="1:2">
      <c r="A30976" s="102"/>
      <c r="B30976" s="102"/>
    </row>
    <row r="30977" spans="1:2">
      <c r="A30977" s="102"/>
      <c r="B30977" s="102"/>
    </row>
    <row r="30978" spans="1:2">
      <c r="A30978" s="102"/>
      <c r="B30978" s="102"/>
    </row>
    <row r="30979" spans="1:2">
      <c r="A30979" s="102"/>
      <c r="B30979" s="102"/>
    </row>
    <row r="30980" spans="1:2">
      <c r="A30980" s="102"/>
      <c r="B30980" s="102"/>
    </row>
    <row r="30981" spans="1:2">
      <c r="A30981" s="102"/>
      <c r="B30981" s="102"/>
    </row>
    <row r="30982" spans="1:2">
      <c r="A30982" s="102"/>
      <c r="B30982" s="102"/>
    </row>
    <row r="30983" spans="1:2">
      <c r="A30983" s="102"/>
      <c r="B30983" s="102"/>
    </row>
    <row r="30984" spans="1:2">
      <c r="A30984" s="102"/>
      <c r="B30984" s="102"/>
    </row>
    <row r="30985" spans="1:2">
      <c r="A30985" s="102"/>
      <c r="B30985" s="102"/>
    </row>
    <row r="30986" spans="1:2">
      <c r="A30986" s="102"/>
      <c r="B30986" s="102"/>
    </row>
    <row r="30987" spans="1:2">
      <c r="A30987" s="102"/>
      <c r="B30987" s="102"/>
    </row>
    <row r="30988" spans="1:2">
      <c r="A30988" s="102"/>
      <c r="B30988" s="102"/>
    </row>
    <row r="30989" spans="1:2">
      <c r="A30989" s="102"/>
      <c r="B30989" s="102"/>
    </row>
    <row r="30990" spans="1:2">
      <c r="A30990" s="102"/>
      <c r="B30990" s="102"/>
    </row>
    <row r="30991" spans="1:2">
      <c r="A30991" s="102"/>
      <c r="B30991" s="102"/>
    </row>
    <row r="30992" spans="1:2">
      <c r="A30992" s="102"/>
      <c r="B30992" s="102"/>
    </row>
    <row r="30993" spans="1:2">
      <c r="A30993" s="102"/>
      <c r="B30993" s="102"/>
    </row>
    <row r="30994" spans="1:2">
      <c r="A30994" s="102"/>
      <c r="B30994" s="102"/>
    </row>
    <row r="30995" spans="1:2">
      <c r="A30995" s="102"/>
      <c r="B30995" s="102"/>
    </row>
    <row r="30996" spans="1:2">
      <c r="A30996" s="102"/>
      <c r="B30996" s="102"/>
    </row>
    <row r="30997" spans="1:2">
      <c r="A30997" s="102"/>
      <c r="B30997" s="102"/>
    </row>
    <row r="30998" spans="1:2">
      <c r="A30998" s="102"/>
      <c r="B30998" s="102"/>
    </row>
    <row r="30999" spans="1:2">
      <c r="A30999" s="102"/>
      <c r="B30999" s="102"/>
    </row>
    <row r="31000" spans="1:2">
      <c r="A31000" s="102"/>
      <c r="B31000" s="102"/>
    </row>
    <row r="31001" spans="1:2">
      <c r="A31001" s="102"/>
      <c r="B31001" s="102"/>
    </row>
    <row r="31002" spans="1:2">
      <c r="A31002" s="102"/>
      <c r="B31002" s="102"/>
    </row>
    <row r="31003" spans="1:2">
      <c r="A31003" s="102"/>
      <c r="B31003" s="102"/>
    </row>
    <row r="31004" spans="1:2">
      <c r="A31004" s="102"/>
      <c r="B31004" s="102"/>
    </row>
    <row r="31005" spans="1:2">
      <c r="A31005" s="102"/>
      <c r="B31005" s="102"/>
    </row>
    <row r="31006" spans="1:2">
      <c r="A31006" s="102"/>
      <c r="B31006" s="102"/>
    </row>
    <row r="31007" spans="1:2">
      <c r="A31007" s="102"/>
      <c r="B31007" s="102"/>
    </row>
    <row r="31008" spans="1:2">
      <c r="A31008" s="102"/>
      <c r="B31008" s="102"/>
    </row>
    <row r="31009" spans="1:2">
      <c r="A31009" s="102"/>
      <c r="B31009" s="102"/>
    </row>
    <row r="31010" spans="1:2">
      <c r="A31010" s="102"/>
      <c r="B31010" s="102"/>
    </row>
    <row r="31011" spans="1:2">
      <c r="A31011" s="102"/>
      <c r="B31011" s="102"/>
    </row>
    <row r="31012" spans="1:2">
      <c r="A31012" s="102"/>
      <c r="B31012" s="102"/>
    </row>
    <row r="31013" spans="1:2">
      <c r="A31013" s="102"/>
      <c r="B31013" s="102"/>
    </row>
    <row r="31014" spans="1:2">
      <c r="A31014" s="102"/>
      <c r="B31014" s="102"/>
    </row>
    <row r="31015" spans="1:2">
      <c r="A31015" s="102"/>
      <c r="B31015" s="102"/>
    </row>
    <row r="31016" spans="1:2">
      <c r="A31016" s="102"/>
      <c r="B31016" s="102"/>
    </row>
    <row r="31017" spans="1:2">
      <c r="A31017" s="102"/>
      <c r="B31017" s="102"/>
    </row>
    <row r="31018" spans="1:2">
      <c r="A31018" s="102"/>
      <c r="B31018" s="102"/>
    </row>
    <row r="31019" spans="1:2">
      <c r="A31019" s="102"/>
      <c r="B31019" s="102"/>
    </row>
    <row r="31020" spans="1:2">
      <c r="A31020" s="102"/>
      <c r="B31020" s="102"/>
    </row>
    <row r="31021" spans="1:2">
      <c r="A31021" s="102"/>
      <c r="B31021" s="102"/>
    </row>
    <row r="31022" spans="1:2">
      <c r="A31022" s="102"/>
      <c r="B31022" s="102"/>
    </row>
    <row r="31023" spans="1:2">
      <c r="A31023" s="102"/>
      <c r="B31023" s="102"/>
    </row>
    <row r="31024" spans="1:2">
      <c r="A31024" s="102"/>
      <c r="B31024" s="102"/>
    </row>
    <row r="31025" spans="1:2">
      <c r="A31025" s="102"/>
      <c r="B31025" s="102"/>
    </row>
    <row r="31026" spans="1:2">
      <c r="A31026" s="102"/>
      <c r="B31026" s="102"/>
    </row>
    <row r="31027" spans="1:2">
      <c r="A31027" s="102"/>
      <c r="B31027" s="102"/>
    </row>
    <row r="31028" spans="1:2">
      <c r="A31028" s="102"/>
      <c r="B31028" s="102"/>
    </row>
    <row r="31029" spans="1:2">
      <c r="A31029" s="102"/>
      <c r="B31029" s="102"/>
    </row>
    <row r="31030" spans="1:2">
      <c r="A31030" s="102"/>
      <c r="B31030" s="102"/>
    </row>
    <row r="31031" spans="1:2">
      <c r="A31031" s="102"/>
      <c r="B31031" s="102"/>
    </row>
    <row r="31032" spans="1:2">
      <c r="A31032" s="102"/>
      <c r="B31032" s="102"/>
    </row>
    <row r="31033" spans="1:2">
      <c r="A31033" s="102"/>
      <c r="B31033" s="102"/>
    </row>
    <row r="31034" spans="1:2">
      <c r="A31034" s="102"/>
      <c r="B31034" s="102"/>
    </row>
    <row r="31035" spans="1:2">
      <c r="A31035" s="102"/>
      <c r="B31035" s="102"/>
    </row>
    <row r="31036" spans="1:2">
      <c r="A31036" s="102"/>
      <c r="B31036" s="102"/>
    </row>
    <row r="31037" spans="1:2">
      <c r="A31037" s="102"/>
      <c r="B31037" s="102"/>
    </row>
    <row r="31038" spans="1:2">
      <c r="A31038" s="102"/>
      <c r="B31038" s="102"/>
    </row>
    <row r="31039" spans="1:2">
      <c r="A31039" s="102"/>
      <c r="B31039" s="102"/>
    </row>
    <row r="31040" spans="1:2">
      <c r="A31040" s="102"/>
      <c r="B31040" s="102"/>
    </row>
    <row r="31041" spans="1:2">
      <c r="A31041" s="102"/>
      <c r="B31041" s="102"/>
    </row>
    <row r="31042" spans="1:2">
      <c r="A31042" s="102"/>
      <c r="B31042" s="102"/>
    </row>
    <row r="31043" spans="1:2">
      <c r="A31043" s="102"/>
      <c r="B31043" s="102"/>
    </row>
    <row r="31044" spans="1:2">
      <c r="A31044" s="102"/>
      <c r="B31044" s="102"/>
    </row>
    <row r="31045" spans="1:2">
      <c r="A31045" s="102"/>
      <c r="B31045" s="102"/>
    </row>
    <row r="31046" spans="1:2">
      <c r="A31046" s="102"/>
      <c r="B31046" s="102"/>
    </row>
    <row r="31047" spans="1:2">
      <c r="A31047" s="102"/>
      <c r="B31047" s="102"/>
    </row>
    <row r="31048" spans="1:2">
      <c r="A31048" s="102"/>
      <c r="B31048" s="102"/>
    </row>
    <row r="31049" spans="1:2">
      <c r="A31049" s="102"/>
      <c r="B31049" s="102"/>
    </row>
    <row r="31050" spans="1:2">
      <c r="A31050" s="102"/>
      <c r="B31050" s="102"/>
    </row>
    <row r="31051" spans="1:2">
      <c r="A31051" s="102"/>
      <c r="B31051" s="102"/>
    </row>
    <row r="31052" spans="1:2">
      <c r="A31052" s="102"/>
      <c r="B31052" s="102"/>
    </row>
    <row r="31053" spans="1:2">
      <c r="A31053" s="102"/>
      <c r="B31053" s="102"/>
    </row>
    <row r="31054" spans="1:2">
      <c r="A31054" s="102"/>
      <c r="B31054" s="102"/>
    </row>
    <row r="31055" spans="1:2">
      <c r="A31055" s="102"/>
      <c r="B31055" s="102"/>
    </row>
    <row r="31056" spans="1:2">
      <c r="A31056" s="102"/>
      <c r="B31056" s="102"/>
    </row>
    <row r="31057" spans="1:2">
      <c r="A31057" s="102"/>
      <c r="B31057" s="102"/>
    </row>
    <row r="31058" spans="1:2">
      <c r="A31058" s="102"/>
      <c r="B31058" s="102"/>
    </row>
    <row r="31059" spans="1:2">
      <c r="A31059" s="102"/>
      <c r="B31059" s="102"/>
    </row>
    <row r="31060" spans="1:2">
      <c r="A31060" s="102"/>
      <c r="B31060" s="102"/>
    </row>
    <row r="31061" spans="1:2">
      <c r="A31061" s="102"/>
      <c r="B31061" s="102"/>
    </row>
    <row r="31062" spans="1:2">
      <c r="A31062" s="102"/>
      <c r="B31062" s="102"/>
    </row>
    <row r="31063" spans="1:2">
      <c r="A31063" s="102"/>
      <c r="B31063" s="102"/>
    </row>
    <row r="31064" spans="1:2">
      <c r="A31064" s="102"/>
      <c r="B31064" s="102"/>
    </row>
    <row r="31065" spans="1:2">
      <c r="A31065" s="102"/>
      <c r="B31065" s="102"/>
    </row>
    <row r="31066" spans="1:2">
      <c r="A31066" s="102"/>
      <c r="B31066" s="102"/>
    </row>
    <row r="31067" spans="1:2">
      <c r="A31067" s="102"/>
      <c r="B31067" s="102"/>
    </row>
    <row r="31068" spans="1:2">
      <c r="A31068" s="102"/>
      <c r="B31068" s="102"/>
    </row>
    <row r="31069" spans="1:2">
      <c r="A31069" s="102"/>
      <c r="B31069" s="102"/>
    </row>
    <row r="31070" spans="1:2">
      <c r="A31070" s="102"/>
      <c r="B31070" s="102"/>
    </row>
    <row r="31071" spans="1:2">
      <c r="A31071" s="102"/>
      <c r="B31071" s="102"/>
    </row>
    <row r="31072" spans="1:2">
      <c r="A31072" s="102"/>
      <c r="B31072" s="102"/>
    </row>
    <row r="31073" spans="1:2">
      <c r="A31073" s="102"/>
      <c r="B31073" s="102"/>
    </row>
    <row r="31074" spans="1:2">
      <c r="A31074" s="102"/>
      <c r="B31074" s="102"/>
    </row>
    <row r="31075" spans="1:2">
      <c r="A31075" s="102"/>
      <c r="B31075" s="102"/>
    </row>
    <row r="31076" spans="1:2">
      <c r="A31076" s="102"/>
      <c r="B31076" s="102"/>
    </row>
    <row r="31077" spans="1:2">
      <c r="A31077" s="102"/>
      <c r="B31077" s="102"/>
    </row>
    <row r="31078" spans="1:2">
      <c r="A31078" s="102"/>
      <c r="B31078" s="102"/>
    </row>
    <row r="31079" spans="1:2">
      <c r="A31079" s="102"/>
      <c r="B31079" s="102"/>
    </row>
    <row r="31080" spans="1:2">
      <c r="A31080" s="102"/>
      <c r="B31080" s="102"/>
    </row>
    <row r="31081" spans="1:2">
      <c r="A31081" s="102"/>
      <c r="B31081" s="102"/>
    </row>
    <row r="31082" spans="1:2">
      <c r="A31082" s="102"/>
      <c r="B31082" s="102"/>
    </row>
    <row r="31083" spans="1:2">
      <c r="A31083" s="102"/>
      <c r="B31083" s="102"/>
    </row>
    <row r="31084" spans="1:2">
      <c r="A31084" s="102"/>
      <c r="B31084" s="102"/>
    </row>
    <row r="31085" spans="1:2">
      <c r="A31085" s="102"/>
      <c r="B31085" s="102"/>
    </row>
    <row r="31086" spans="1:2">
      <c r="A31086" s="102"/>
      <c r="B31086" s="102"/>
    </row>
    <row r="31087" spans="1:2">
      <c r="A31087" s="102"/>
      <c r="B31087" s="102"/>
    </row>
    <row r="31088" spans="1:2">
      <c r="A31088" s="102"/>
      <c r="B31088" s="102"/>
    </row>
    <row r="31089" spans="1:2">
      <c r="A31089" s="102"/>
      <c r="B31089" s="102"/>
    </row>
    <row r="31090" spans="1:2">
      <c r="A31090" s="102"/>
      <c r="B31090" s="102"/>
    </row>
    <row r="31091" spans="1:2">
      <c r="A31091" s="102"/>
      <c r="B31091" s="102"/>
    </row>
    <row r="31092" spans="1:2">
      <c r="A31092" s="102"/>
      <c r="B31092" s="102"/>
    </row>
    <row r="31093" spans="1:2">
      <c r="A31093" s="102"/>
      <c r="B31093" s="102"/>
    </row>
    <row r="31094" spans="1:2">
      <c r="A31094" s="102"/>
      <c r="B31094" s="102"/>
    </row>
    <row r="31095" spans="1:2">
      <c r="A31095" s="102"/>
      <c r="B31095" s="102"/>
    </row>
    <row r="31096" spans="1:2">
      <c r="A31096" s="102"/>
      <c r="B31096" s="102"/>
    </row>
    <row r="31097" spans="1:2">
      <c r="A31097" s="102"/>
      <c r="B31097" s="102"/>
    </row>
    <row r="31098" spans="1:2">
      <c r="A31098" s="102"/>
      <c r="B31098" s="102"/>
    </row>
    <row r="31099" spans="1:2">
      <c r="A31099" s="102"/>
      <c r="B31099" s="102"/>
    </row>
    <row r="31100" spans="1:2">
      <c r="A31100" s="102"/>
      <c r="B31100" s="102"/>
    </row>
    <row r="31101" spans="1:2">
      <c r="A31101" s="102"/>
      <c r="B31101" s="102"/>
    </row>
    <row r="31102" spans="1:2">
      <c r="A31102" s="102"/>
      <c r="B31102" s="102"/>
    </row>
    <row r="31103" spans="1:2">
      <c r="A31103" s="102"/>
      <c r="B31103" s="102"/>
    </row>
    <row r="31104" spans="1:2">
      <c r="A31104" s="102"/>
      <c r="B31104" s="102"/>
    </row>
    <row r="31105" spans="1:2">
      <c r="A31105" s="102"/>
      <c r="B31105" s="102"/>
    </row>
    <row r="31106" spans="1:2">
      <c r="A31106" s="102"/>
      <c r="B31106" s="102"/>
    </row>
    <row r="31107" spans="1:2">
      <c r="A31107" s="102"/>
      <c r="B31107" s="102"/>
    </row>
    <row r="31108" spans="1:2">
      <c r="A31108" s="102"/>
      <c r="B31108" s="102"/>
    </row>
    <row r="31109" spans="1:2">
      <c r="A31109" s="102"/>
      <c r="B31109" s="102"/>
    </row>
    <row r="31110" spans="1:2">
      <c r="A31110" s="102"/>
      <c r="B31110" s="102"/>
    </row>
    <row r="31111" spans="1:2">
      <c r="A31111" s="102"/>
      <c r="B31111" s="102"/>
    </row>
    <row r="31112" spans="1:2">
      <c r="A31112" s="102"/>
      <c r="B31112" s="102"/>
    </row>
    <row r="31113" spans="1:2">
      <c r="A31113" s="102"/>
      <c r="B31113" s="102"/>
    </row>
    <row r="31114" spans="1:2">
      <c r="A31114" s="102"/>
      <c r="B31114" s="102"/>
    </row>
    <row r="31115" spans="1:2">
      <c r="A31115" s="102"/>
      <c r="B31115" s="102"/>
    </row>
    <row r="31116" spans="1:2">
      <c r="A31116" s="102"/>
      <c r="B31116" s="102"/>
    </row>
    <row r="31117" spans="1:2">
      <c r="A31117" s="102"/>
      <c r="B31117" s="102"/>
    </row>
    <row r="31118" spans="1:2">
      <c r="A31118" s="102"/>
      <c r="B31118" s="102"/>
    </row>
    <row r="31119" spans="1:2">
      <c r="A31119" s="102"/>
      <c r="B31119" s="102"/>
    </row>
    <row r="31120" spans="1:2">
      <c r="A31120" s="102"/>
      <c r="B31120" s="102"/>
    </row>
    <row r="31121" spans="1:2">
      <c r="A31121" s="102"/>
      <c r="B31121" s="102"/>
    </row>
    <row r="31122" spans="1:2">
      <c r="A31122" s="102"/>
      <c r="B31122" s="102"/>
    </row>
    <row r="31123" spans="1:2">
      <c r="A31123" s="102"/>
      <c r="B31123" s="102"/>
    </row>
    <row r="31124" spans="1:2">
      <c r="A31124" s="102"/>
      <c r="B31124" s="102"/>
    </row>
    <row r="31125" spans="1:2">
      <c r="A31125" s="102"/>
      <c r="B31125" s="102"/>
    </row>
    <row r="31126" spans="1:2">
      <c r="A31126" s="102"/>
      <c r="B31126" s="102"/>
    </row>
    <row r="31127" spans="1:2">
      <c r="A31127" s="102"/>
      <c r="B31127" s="102"/>
    </row>
    <row r="31128" spans="1:2">
      <c r="A31128" s="102"/>
      <c r="B31128" s="102"/>
    </row>
    <row r="31129" spans="1:2">
      <c r="A31129" s="102"/>
      <c r="B31129" s="102"/>
    </row>
    <row r="31130" spans="1:2">
      <c r="A31130" s="102"/>
      <c r="B31130" s="102"/>
    </row>
    <row r="31131" spans="1:2">
      <c r="A31131" s="102"/>
      <c r="B31131" s="102"/>
    </row>
    <row r="31132" spans="1:2">
      <c r="A31132" s="102"/>
      <c r="B31132" s="102"/>
    </row>
    <row r="31133" spans="1:2">
      <c r="A31133" s="102"/>
      <c r="B31133" s="102"/>
    </row>
    <row r="31134" spans="1:2">
      <c r="A31134" s="102"/>
      <c r="B31134" s="102"/>
    </row>
    <row r="31135" spans="1:2">
      <c r="A31135" s="102"/>
      <c r="B31135" s="102"/>
    </row>
    <row r="31136" spans="1:2">
      <c r="A31136" s="102"/>
      <c r="B31136" s="102"/>
    </row>
    <row r="31137" spans="1:2">
      <c r="A31137" s="102"/>
      <c r="B31137" s="102"/>
    </row>
    <row r="31138" spans="1:2">
      <c r="A31138" s="102"/>
      <c r="B31138" s="102"/>
    </row>
    <row r="31139" spans="1:2">
      <c r="A31139" s="102"/>
      <c r="B31139" s="102"/>
    </row>
    <row r="31140" spans="1:2">
      <c r="A31140" s="102"/>
      <c r="B31140" s="102"/>
    </row>
    <row r="31141" spans="1:2">
      <c r="A31141" s="102"/>
      <c r="B31141" s="102"/>
    </row>
    <row r="31142" spans="1:2">
      <c r="A31142" s="102"/>
      <c r="B31142" s="102"/>
    </row>
    <row r="31143" spans="1:2">
      <c r="A31143" s="102"/>
      <c r="B31143" s="102"/>
    </row>
    <row r="31144" spans="1:2">
      <c r="A31144" s="102"/>
      <c r="B31144" s="102"/>
    </row>
    <row r="31145" spans="1:2">
      <c r="A31145" s="102"/>
      <c r="B31145" s="102"/>
    </row>
    <row r="31146" spans="1:2">
      <c r="A31146" s="102"/>
      <c r="B31146" s="102"/>
    </row>
    <row r="31147" spans="1:2">
      <c r="A31147" s="102"/>
      <c r="B31147" s="102"/>
    </row>
    <row r="31148" spans="1:2">
      <c r="A31148" s="102"/>
      <c r="B31148" s="102"/>
    </row>
    <row r="31149" spans="1:2">
      <c r="A31149" s="102"/>
      <c r="B31149" s="102"/>
    </row>
    <row r="31150" spans="1:2">
      <c r="A31150" s="102"/>
      <c r="B31150" s="102"/>
    </row>
    <row r="31151" spans="1:2">
      <c r="A31151" s="102"/>
      <c r="B31151" s="102"/>
    </row>
    <row r="31152" spans="1:2">
      <c r="A31152" s="102"/>
      <c r="B31152" s="102"/>
    </row>
    <row r="31153" spans="1:2">
      <c r="A31153" s="102"/>
      <c r="B31153" s="102"/>
    </row>
    <row r="31154" spans="1:2">
      <c r="A31154" s="102"/>
      <c r="B31154" s="102"/>
    </row>
    <row r="31155" spans="1:2">
      <c r="A31155" s="102"/>
      <c r="B31155" s="102"/>
    </row>
    <row r="31156" spans="1:2">
      <c r="A31156" s="102"/>
      <c r="B31156" s="102"/>
    </row>
    <row r="31157" spans="1:2">
      <c r="A31157" s="102"/>
      <c r="B31157" s="102"/>
    </row>
    <row r="31158" spans="1:2">
      <c r="A31158" s="102"/>
      <c r="B31158" s="102"/>
    </row>
    <row r="31159" spans="1:2">
      <c r="A31159" s="102"/>
      <c r="B31159" s="102"/>
    </row>
    <row r="31160" spans="1:2">
      <c r="A31160" s="102"/>
      <c r="B31160" s="102"/>
    </row>
    <row r="31161" spans="1:2">
      <c r="A31161" s="102"/>
      <c r="B31161" s="102"/>
    </row>
    <row r="31162" spans="1:2">
      <c r="A31162" s="102"/>
      <c r="B31162" s="102"/>
    </row>
    <row r="31163" spans="1:2">
      <c r="A31163" s="102"/>
      <c r="B31163" s="102"/>
    </row>
    <row r="31164" spans="1:2">
      <c r="A31164" s="102"/>
      <c r="B31164" s="102"/>
    </row>
    <row r="31165" spans="1:2">
      <c r="A31165" s="102"/>
      <c r="B31165" s="102"/>
    </row>
    <row r="31166" spans="1:2">
      <c r="A31166" s="102"/>
      <c r="B31166" s="102"/>
    </row>
    <row r="31167" spans="1:2">
      <c r="A31167" s="102"/>
      <c r="B31167" s="102"/>
    </row>
    <row r="31168" spans="1:2">
      <c r="A31168" s="102"/>
      <c r="B31168" s="102"/>
    </row>
    <row r="31169" spans="1:2">
      <c r="A31169" s="102"/>
      <c r="B31169" s="102"/>
    </row>
    <row r="31170" spans="1:2">
      <c r="A31170" s="102"/>
      <c r="B31170" s="102"/>
    </row>
    <row r="31171" spans="1:2">
      <c r="A31171" s="102"/>
      <c r="B31171" s="102"/>
    </row>
    <row r="31172" spans="1:2">
      <c r="A31172" s="102"/>
      <c r="B31172" s="102"/>
    </row>
    <row r="31173" spans="1:2">
      <c r="A31173" s="102"/>
      <c r="B31173" s="102"/>
    </row>
    <row r="31174" spans="1:2">
      <c r="A31174" s="102"/>
      <c r="B31174" s="102"/>
    </row>
    <row r="31175" spans="1:2">
      <c r="A31175" s="102"/>
      <c r="B31175" s="102"/>
    </row>
    <row r="31176" spans="1:2">
      <c r="A31176" s="102"/>
      <c r="B31176" s="102"/>
    </row>
    <row r="31177" spans="1:2">
      <c r="A31177" s="102"/>
      <c r="B31177" s="102"/>
    </row>
    <row r="31178" spans="1:2">
      <c r="A31178" s="102"/>
      <c r="B31178" s="102"/>
    </row>
    <row r="31179" spans="1:2">
      <c r="A31179" s="102"/>
      <c r="B31179" s="102"/>
    </row>
    <row r="31180" spans="1:2">
      <c r="A31180" s="102"/>
      <c r="B31180" s="102"/>
    </row>
    <row r="31181" spans="1:2">
      <c r="A31181" s="102"/>
      <c r="B31181" s="102"/>
    </row>
    <row r="31182" spans="1:2">
      <c r="A31182" s="102"/>
      <c r="B31182" s="102"/>
    </row>
    <row r="31183" spans="1:2">
      <c r="A31183" s="102"/>
      <c r="B31183" s="102"/>
    </row>
    <row r="31184" spans="1:2">
      <c r="A31184" s="102"/>
      <c r="B31184" s="102"/>
    </row>
    <row r="31185" spans="1:2">
      <c r="A31185" s="102"/>
      <c r="B31185" s="102"/>
    </row>
    <row r="31186" spans="1:2">
      <c r="A31186" s="102"/>
      <c r="B31186" s="102"/>
    </row>
    <row r="31187" spans="1:2">
      <c r="A31187" s="102"/>
      <c r="B31187" s="102"/>
    </row>
    <row r="31188" spans="1:2">
      <c r="A31188" s="102"/>
      <c r="B31188" s="102"/>
    </row>
    <row r="31189" spans="1:2">
      <c r="A31189" s="102"/>
      <c r="B31189" s="102"/>
    </row>
    <row r="31190" spans="1:2">
      <c r="A31190" s="102"/>
      <c r="B31190" s="102"/>
    </row>
    <row r="31191" spans="1:2">
      <c r="A31191" s="102"/>
      <c r="B31191" s="102"/>
    </row>
    <row r="31192" spans="1:2">
      <c r="A31192" s="102"/>
      <c r="B31192" s="102"/>
    </row>
    <row r="31193" spans="1:2">
      <c r="A31193" s="102"/>
      <c r="B31193" s="102"/>
    </row>
    <row r="31194" spans="1:2">
      <c r="A31194" s="102"/>
      <c r="B31194" s="102"/>
    </row>
    <row r="31195" spans="1:2">
      <c r="A31195" s="102"/>
      <c r="B31195" s="102"/>
    </row>
    <row r="31196" spans="1:2">
      <c r="A31196" s="102"/>
      <c r="B31196" s="102"/>
    </row>
    <row r="31197" spans="1:2">
      <c r="A31197" s="102"/>
      <c r="B31197" s="102"/>
    </row>
    <row r="31198" spans="1:2">
      <c r="A31198" s="102"/>
      <c r="B31198" s="102"/>
    </row>
    <row r="31199" spans="1:2">
      <c r="A31199" s="102"/>
      <c r="B31199" s="102"/>
    </row>
    <row r="31200" spans="1:2">
      <c r="A31200" s="102"/>
      <c r="B31200" s="102"/>
    </row>
    <row r="31201" spans="1:2">
      <c r="A31201" s="102"/>
      <c r="B31201" s="102"/>
    </row>
    <row r="31202" spans="1:2">
      <c r="A31202" s="102"/>
      <c r="B31202" s="102"/>
    </row>
    <row r="31203" spans="1:2">
      <c r="A31203" s="102"/>
      <c r="B31203" s="102"/>
    </row>
    <row r="31204" spans="1:2">
      <c r="A31204" s="102"/>
      <c r="B31204" s="102"/>
    </row>
    <row r="31205" spans="1:2">
      <c r="A31205" s="102"/>
      <c r="B31205" s="102"/>
    </row>
    <row r="31206" spans="1:2">
      <c r="A31206" s="102"/>
      <c r="B31206" s="102"/>
    </row>
    <row r="31207" spans="1:2">
      <c r="A31207" s="102"/>
      <c r="B31207" s="102"/>
    </row>
    <row r="31208" spans="1:2">
      <c r="A31208" s="102"/>
      <c r="B31208" s="102"/>
    </row>
    <row r="31209" spans="1:2">
      <c r="A31209" s="102"/>
      <c r="B31209" s="102"/>
    </row>
    <row r="31210" spans="1:2">
      <c r="A31210" s="102"/>
      <c r="B31210" s="102"/>
    </row>
    <row r="31211" spans="1:2">
      <c r="A31211" s="102"/>
      <c r="B31211" s="102"/>
    </row>
    <row r="31212" spans="1:2">
      <c r="A31212" s="102"/>
      <c r="B31212" s="102"/>
    </row>
    <row r="31213" spans="1:2">
      <c r="A31213" s="102"/>
      <c r="B31213" s="102"/>
    </row>
    <row r="31214" spans="1:2">
      <c r="A31214" s="102"/>
      <c r="B31214" s="102"/>
    </row>
    <row r="31215" spans="1:2">
      <c r="A31215" s="102"/>
      <c r="B31215" s="102"/>
    </row>
    <row r="31216" spans="1:2">
      <c r="A31216" s="102"/>
      <c r="B31216" s="102"/>
    </row>
    <row r="31217" spans="1:2">
      <c r="A31217" s="102"/>
      <c r="B31217" s="102"/>
    </row>
    <row r="31218" spans="1:2">
      <c r="A31218" s="102"/>
      <c r="B31218" s="102"/>
    </row>
    <row r="31219" spans="1:2">
      <c r="A31219" s="102"/>
      <c r="B31219" s="102"/>
    </row>
    <row r="31220" spans="1:2">
      <c r="A31220" s="102"/>
      <c r="B31220" s="102"/>
    </row>
    <row r="31221" spans="1:2">
      <c r="A31221" s="102"/>
      <c r="B31221" s="102"/>
    </row>
    <row r="31222" spans="1:2">
      <c r="A31222" s="102"/>
      <c r="B31222" s="102"/>
    </row>
    <row r="31223" spans="1:2">
      <c r="A31223" s="102"/>
      <c r="B31223" s="102"/>
    </row>
    <row r="31224" spans="1:2">
      <c r="A31224" s="102"/>
      <c r="B31224" s="102"/>
    </row>
    <row r="31225" spans="1:2">
      <c r="A31225" s="102"/>
      <c r="B31225" s="102"/>
    </row>
    <row r="31226" spans="1:2">
      <c r="A31226" s="102"/>
      <c r="B31226" s="102"/>
    </row>
    <row r="31227" spans="1:2">
      <c r="A31227" s="102"/>
      <c r="B31227" s="102"/>
    </row>
    <row r="31228" spans="1:2">
      <c r="A31228" s="102"/>
      <c r="B31228" s="102"/>
    </row>
    <row r="31229" spans="1:2">
      <c r="A31229" s="102"/>
      <c r="B31229" s="102"/>
    </row>
    <row r="31230" spans="1:2">
      <c r="A31230" s="102"/>
      <c r="B31230" s="102"/>
    </row>
    <row r="31231" spans="1:2">
      <c r="A31231" s="102"/>
      <c r="B31231" s="102"/>
    </row>
    <row r="31232" spans="1:2">
      <c r="A31232" s="102"/>
      <c r="B31232" s="102"/>
    </row>
    <row r="31233" spans="1:2">
      <c r="A31233" s="102"/>
      <c r="B31233" s="102"/>
    </row>
    <row r="31234" spans="1:2">
      <c r="A31234" s="102"/>
      <c r="B31234" s="102"/>
    </row>
    <row r="31235" spans="1:2">
      <c r="A31235" s="102"/>
      <c r="B31235" s="102"/>
    </row>
    <row r="31236" spans="1:2">
      <c r="A31236" s="102"/>
      <c r="B31236" s="102"/>
    </row>
    <row r="31237" spans="1:2">
      <c r="A31237" s="102"/>
      <c r="B31237" s="102"/>
    </row>
    <row r="31238" spans="1:2">
      <c r="A31238" s="102"/>
      <c r="B31238" s="102"/>
    </row>
    <row r="31239" spans="1:2">
      <c r="A31239" s="102"/>
      <c r="B31239" s="102"/>
    </row>
    <row r="31240" spans="1:2">
      <c r="A31240" s="102"/>
      <c r="B31240" s="102"/>
    </row>
    <row r="31241" spans="1:2">
      <c r="A31241" s="102"/>
      <c r="B31241" s="102"/>
    </row>
    <row r="31242" spans="1:2">
      <c r="A31242" s="102"/>
      <c r="B31242" s="102"/>
    </row>
    <row r="31243" spans="1:2">
      <c r="A31243" s="102"/>
      <c r="B31243" s="102"/>
    </row>
    <row r="31244" spans="1:2">
      <c r="A31244" s="102"/>
      <c r="B31244" s="102"/>
    </row>
    <row r="31245" spans="1:2">
      <c r="A31245" s="102"/>
      <c r="B31245" s="102"/>
    </row>
    <row r="31246" spans="1:2">
      <c r="A31246" s="102"/>
      <c r="B31246" s="102"/>
    </row>
    <row r="31247" spans="1:2">
      <c r="A31247" s="102"/>
      <c r="B31247" s="102"/>
    </row>
    <row r="31248" spans="1:2">
      <c r="A31248" s="102"/>
      <c r="B31248" s="102"/>
    </row>
    <row r="31249" spans="1:2">
      <c r="A31249" s="102"/>
      <c r="B31249" s="102"/>
    </row>
    <row r="31250" spans="1:2">
      <c r="A31250" s="102"/>
      <c r="B31250" s="102"/>
    </row>
    <row r="31251" spans="1:2">
      <c r="A31251" s="102"/>
      <c r="B31251" s="102"/>
    </row>
    <row r="31252" spans="1:2">
      <c r="A31252" s="102"/>
      <c r="B31252" s="102"/>
    </row>
    <row r="31253" spans="1:2">
      <c r="A31253" s="102"/>
      <c r="B31253" s="102"/>
    </row>
    <row r="31254" spans="1:2">
      <c r="A31254" s="102"/>
      <c r="B31254" s="102"/>
    </row>
    <row r="31255" spans="1:2">
      <c r="A31255" s="102"/>
      <c r="B31255" s="102"/>
    </row>
    <row r="31256" spans="1:2">
      <c r="A31256" s="102"/>
      <c r="B31256" s="102"/>
    </row>
    <row r="31257" spans="1:2">
      <c r="A31257" s="102"/>
      <c r="B31257" s="102"/>
    </row>
    <row r="31258" spans="1:2">
      <c r="A31258" s="102"/>
      <c r="B31258" s="102"/>
    </row>
    <row r="31259" spans="1:2">
      <c r="A31259" s="102"/>
      <c r="B31259" s="102"/>
    </row>
    <row r="31260" spans="1:2">
      <c r="A31260" s="102"/>
      <c r="B31260" s="102"/>
    </row>
    <row r="31261" spans="1:2">
      <c r="A31261" s="102"/>
      <c r="B31261" s="102"/>
    </row>
    <row r="31262" spans="1:2">
      <c r="A31262" s="102"/>
      <c r="B31262" s="102"/>
    </row>
    <row r="31263" spans="1:2">
      <c r="A31263" s="102"/>
      <c r="B31263" s="102"/>
    </row>
    <row r="31264" spans="1:2">
      <c r="A31264" s="102"/>
      <c r="B31264" s="102"/>
    </row>
    <row r="31265" spans="1:2">
      <c r="A31265" s="102"/>
      <c r="B31265" s="102"/>
    </row>
    <row r="31266" spans="1:2">
      <c r="A31266" s="102"/>
      <c r="B31266" s="102"/>
    </row>
    <row r="31267" spans="1:2">
      <c r="A31267" s="102"/>
      <c r="B31267" s="102"/>
    </row>
    <row r="31268" spans="1:2">
      <c r="A31268" s="102"/>
      <c r="B31268" s="102"/>
    </row>
    <row r="31269" spans="1:2">
      <c r="A31269" s="102"/>
      <c r="B31269" s="102"/>
    </row>
    <row r="31270" spans="1:2">
      <c r="A31270" s="102"/>
      <c r="B31270" s="102"/>
    </row>
    <row r="31271" spans="1:2">
      <c r="A31271" s="102"/>
      <c r="B31271" s="102"/>
    </row>
    <row r="31272" spans="1:2">
      <c r="A31272" s="102"/>
      <c r="B31272" s="102"/>
    </row>
    <row r="31273" spans="1:2">
      <c r="A31273" s="102"/>
      <c r="B31273" s="102"/>
    </row>
    <row r="31274" spans="1:2">
      <c r="A31274" s="102"/>
      <c r="B31274" s="102"/>
    </row>
    <row r="31275" spans="1:2">
      <c r="A31275" s="102"/>
      <c r="B31275" s="102"/>
    </row>
    <row r="31276" spans="1:2">
      <c r="A31276" s="102"/>
      <c r="B31276" s="102"/>
    </row>
    <row r="31277" spans="1:2">
      <c r="A31277" s="102"/>
      <c r="B31277" s="102"/>
    </row>
    <row r="31278" spans="1:2">
      <c r="A31278" s="102"/>
      <c r="B31278" s="102"/>
    </row>
    <row r="31279" spans="1:2">
      <c r="A31279" s="102"/>
      <c r="B31279" s="102"/>
    </row>
    <row r="31280" spans="1:2">
      <c r="A31280" s="102"/>
      <c r="B31280" s="102"/>
    </row>
    <row r="31281" spans="1:2">
      <c r="A31281" s="102"/>
      <c r="B31281" s="102"/>
    </row>
    <row r="31282" spans="1:2">
      <c r="A31282" s="102"/>
      <c r="B31282" s="102"/>
    </row>
    <row r="31283" spans="1:2">
      <c r="A31283" s="102"/>
      <c r="B31283" s="102"/>
    </row>
    <row r="31284" spans="1:2">
      <c r="A31284" s="102"/>
      <c r="B31284" s="102"/>
    </row>
    <row r="31285" spans="1:2">
      <c r="A31285" s="102"/>
      <c r="B31285" s="102"/>
    </row>
    <row r="31286" spans="1:2">
      <c r="A31286" s="102"/>
      <c r="B31286" s="102"/>
    </row>
    <row r="31287" spans="1:2">
      <c r="A31287" s="102"/>
      <c r="B31287" s="102"/>
    </row>
    <row r="31288" spans="1:2">
      <c r="A31288" s="102"/>
      <c r="B31288" s="102"/>
    </row>
    <row r="31289" spans="1:2">
      <c r="A31289" s="102"/>
      <c r="B31289" s="102"/>
    </row>
    <row r="31290" spans="1:2">
      <c r="A31290" s="102"/>
      <c r="B31290" s="102"/>
    </row>
    <row r="31291" spans="1:2">
      <c r="A31291" s="102"/>
      <c r="B31291" s="102"/>
    </row>
    <row r="31292" spans="1:2">
      <c r="A31292" s="102"/>
      <c r="B31292" s="102"/>
    </row>
    <row r="31293" spans="1:2">
      <c r="A31293" s="102"/>
      <c r="B31293" s="102"/>
    </row>
    <row r="31294" spans="1:2">
      <c r="A31294" s="102"/>
      <c r="B31294" s="102"/>
    </row>
    <row r="31295" spans="1:2">
      <c r="A31295" s="102"/>
      <c r="B31295" s="102"/>
    </row>
    <row r="31296" spans="1:2">
      <c r="A31296" s="102"/>
      <c r="B31296" s="102"/>
    </row>
    <row r="31297" spans="1:2">
      <c r="A31297" s="102"/>
      <c r="B31297" s="102"/>
    </row>
    <row r="31298" spans="1:2">
      <c r="A31298" s="102"/>
      <c r="B31298" s="102"/>
    </row>
    <row r="31299" spans="1:2">
      <c r="A31299" s="102"/>
      <c r="B31299" s="102"/>
    </row>
    <row r="31300" spans="1:2">
      <c r="A31300" s="102"/>
      <c r="B31300" s="102"/>
    </row>
    <row r="31301" spans="1:2">
      <c r="A31301" s="102"/>
      <c r="B31301" s="102"/>
    </row>
    <row r="31302" spans="1:2">
      <c r="A31302" s="102"/>
      <c r="B31302" s="102"/>
    </row>
    <row r="31303" spans="1:2">
      <c r="A31303" s="102"/>
      <c r="B31303" s="102"/>
    </row>
    <row r="31304" spans="1:2">
      <c r="A31304" s="102"/>
      <c r="B31304" s="102"/>
    </row>
    <row r="31305" spans="1:2">
      <c r="A31305" s="102"/>
      <c r="B31305" s="102"/>
    </row>
    <row r="31306" spans="1:2">
      <c r="A31306" s="102"/>
      <c r="B31306" s="102"/>
    </row>
    <row r="31307" spans="1:2">
      <c r="A31307" s="102"/>
      <c r="B31307" s="102"/>
    </row>
    <row r="31308" spans="1:2">
      <c r="A31308" s="102"/>
      <c r="B31308" s="102"/>
    </row>
    <row r="31309" spans="1:2">
      <c r="A31309" s="102"/>
      <c r="B31309" s="102"/>
    </row>
    <row r="31310" spans="1:2">
      <c r="A31310" s="102"/>
      <c r="B31310" s="102"/>
    </row>
    <row r="31311" spans="1:2">
      <c r="A31311" s="102"/>
      <c r="B31311" s="102"/>
    </row>
    <row r="31312" spans="1:2">
      <c r="A31312" s="102"/>
      <c r="B31312" s="102"/>
    </row>
    <row r="31313" spans="1:2">
      <c r="A31313" s="102"/>
      <c r="B31313" s="102"/>
    </row>
    <row r="31314" spans="1:2">
      <c r="A31314" s="102"/>
      <c r="B31314" s="102"/>
    </row>
    <row r="31315" spans="1:2">
      <c r="A31315" s="102"/>
      <c r="B31315" s="102"/>
    </row>
    <row r="31316" spans="1:2">
      <c r="A31316" s="102"/>
      <c r="B31316" s="102"/>
    </row>
    <row r="31317" spans="1:2">
      <c r="A31317" s="102"/>
      <c r="B31317" s="102"/>
    </row>
    <row r="31318" spans="1:2">
      <c r="A31318" s="102"/>
      <c r="B31318" s="102"/>
    </row>
    <row r="31319" spans="1:2">
      <c r="A31319" s="102"/>
      <c r="B31319" s="102"/>
    </row>
    <row r="31320" spans="1:2">
      <c r="A31320" s="102"/>
      <c r="B31320" s="102"/>
    </row>
    <row r="31321" spans="1:2">
      <c r="A31321" s="102"/>
      <c r="B31321" s="102"/>
    </row>
    <row r="31322" spans="1:2">
      <c r="A31322" s="102"/>
      <c r="B31322" s="102"/>
    </row>
    <row r="31323" spans="1:2">
      <c r="A31323" s="102"/>
      <c r="B31323" s="102"/>
    </row>
    <row r="31324" spans="1:2">
      <c r="A31324" s="102"/>
      <c r="B31324" s="102"/>
    </row>
    <row r="31325" spans="1:2">
      <c r="A31325" s="102"/>
      <c r="B31325" s="102"/>
    </row>
    <row r="31326" spans="1:2">
      <c r="A31326" s="102"/>
      <c r="B31326" s="102"/>
    </row>
    <row r="31327" spans="1:2">
      <c r="A31327" s="102"/>
      <c r="B31327" s="102"/>
    </row>
    <row r="31328" spans="1:2">
      <c r="A31328" s="102"/>
      <c r="B31328" s="102"/>
    </row>
    <row r="31329" spans="1:2">
      <c r="A31329" s="102"/>
      <c r="B31329" s="102"/>
    </row>
    <row r="31330" spans="1:2">
      <c r="A31330" s="102"/>
      <c r="B31330" s="102"/>
    </row>
    <row r="31331" spans="1:2">
      <c r="A31331" s="102"/>
      <c r="B31331" s="102"/>
    </row>
    <row r="31332" spans="1:2">
      <c r="A31332" s="102"/>
      <c r="B31332" s="102"/>
    </row>
    <row r="31333" spans="1:2">
      <c r="A31333" s="102"/>
      <c r="B31333" s="102"/>
    </row>
    <row r="31334" spans="1:2">
      <c r="A31334" s="102"/>
      <c r="B31334" s="102"/>
    </row>
    <row r="31335" spans="1:2">
      <c r="A31335" s="102"/>
      <c r="B31335" s="102"/>
    </row>
    <row r="31336" spans="1:2">
      <c r="A31336" s="102"/>
      <c r="B31336" s="102"/>
    </row>
    <row r="31337" spans="1:2">
      <c r="A31337" s="102"/>
      <c r="B31337" s="102"/>
    </row>
    <row r="31338" spans="1:2">
      <c r="A31338" s="102"/>
      <c r="B31338" s="102"/>
    </row>
    <row r="31339" spans="1:2">
      <c r="A31339" s="102"/>
      <c r="B31339" s="102"/>
    </row>
    <row r="31340" spans="1:2">
      <c r="A31340" s="102"/>
      <c r="B31340" s="102"/>
    </row>
    <row r="31341" spans="1:2">
      <c r="A31341" s="102"/>
      <c r="B31341" s="102"/>
    </row>
    <row r="31342" spans="1:2">
      <c r="A31342" s="102"/>
      <c r="B31342" s="102"/>
    </row>
    <row r="31343" spans="1:2">
      <c r="A31343" s="102"/>
      <c r="B31343" s="102"/>
    </row>
    <row r="31344" spans="1:2">
      <c r="A31344" s="102"/>
      <c r="B31344" s="102"/>
    </row>
    <row r="31345" spans="1:2">
      <c r="A31345" s="102"/>
      <c r="B31345" s="102"/>
    </row>
    <row r="31346" spans="1:2">
      <c r="A31346" s="102"/>
      <c r="B31346" s="102"/>
    </row>
    <row r="31347" spans="1:2">
      <c r="A31347" s="102"/>
      <c r="B31347" s="102"/>
    </row>
    <row r="31348" spans="1:2">
      <c r="A31348" s="102"/>
      <c r="B31348" s="102"/>
    </row>
    <row r="31349" spans="1:2">
      <c r="A31349" s="102"/>
      <c r="B31349" s="102"/>
    </row>
    <row r="31350" spans="1:2">
      <c r="A31350" s="102"/>
      <c r="B31350" s="102"/>
    </row>
    <row r="31351" spans="1:2">
      <c r="A31351" s="102"/>
      <c r="B31351" s="102"/>
    </row>
    <row r="31352" spans="1:2">
      <c r="A31352" s="102"/>
      <c r="B31352" s="102"/>
    </row>
    <row r="31353" spans="1:2">
      <c r="A31353" s="102"/>
      <c r="B31353" s="102"/>
    </row>
    <row r="31354" spans="1:2">
      <c r="A31354" s="102"/>
      <c r="B31354" s="102"/>
    </row>
    <row r="31355" spans="1:2">
      <c r="A31355" s="102"/>
      <c r="B31355" s="102"/>
    </row>
    <row r="31356" spans="1:2">
      <c r="A31356" s="102"/>
      <c r="B31356" s="102"/>
    </row>
    <row r="31357" spans="1:2">
      <c r="A31357" s="102"/>
      <c r="B31357" s="102"/>
    </row>
    <row r="31358" spans="1:2">
      <c r="A31358" s="102"/>
      <c r="B31358" s="102"/>
    </row>
    <row r="31359" spans="1:2">
      <c r="A31359" s="102"/>
      <c r="B31359" s="102"/>
    </row>
    <row r="31360" spans="1:2">
      <c r="A31360" s="102"/>
      <c r="B31360" s="102"/>
    </row>
    <row r="31361" spans="1:2">
      <c r="A31361" s="102"/>
      <c r="B31361" s="102"/>
    </row>
    <row r="31362" spans="1:2">
      <c r="A31362" s="102"/>
      <c r="B31362" s="102"/>
    </row>
    <row r="31363" spans="1:2">
      <c r="A31363" s="102"/>
      <c r="B31363" s="102"/>
    </row>
    <row r="31364" spans="1:2">
      <c r="A31364" s="102"/>
      <c r="B31364" s="102"/>
    </row>
    <row r="31365" spans="1:2">
      <c r="A31365" s="102"/>
      <c r="B31365" s="102"/>
    </row>
    <row r="31366" spans="1:2">
      <c r="A31366" s="102"/>
      <c r="B31366" s="102"/>
    </row>
    <row r="31367" spans="1:2">
      <c r="A31367" s="102"/>
      <c r="B31367" s="102"/>
    </row>
    <row r="31368" spans="1:2">
      <c r="A31368" s="102"/>
      <c r="B31368" s="102"/>
    </row>
    <row r="31369" spans="1:2">
      <c r="A31369" s="102"/>
      <c r="B31369" s="102"/>
    </row>
    <row r="31370" spans="1:2">
      <c r="A31370" s="102"/>
      <c r="B31370" s="102"/>
    </row>
    <row r="31371" spans="1:2">
      <c r="A31371" s="102"/>
      <c r="B31371" s="102"/>
    </row>
    <row r="31372" spans="1:2">
      <c r="A31372" s="102"/>
      <c r="B31372" s="102"/>
    </row>
    <row r="31373" spans="1:2">
      <c r="A31373" s="102"/>
      <c r="B31373" s="102"/>
    </row>
    <row r="31374" spans="1:2">
      <c r="A31374" s="102"/>
      <c r="B31374" s="102"/>
    </row>
    <row r="31375" spans="1:2">
      <c r="A31375" s="102"/>
      <c r="B31375" s="102"/>
    </row>
    <row r="31376" spans="1:2">
      <c r="A31376" s="102"/>
      <c r="B31376" s="102"/>
    </row>
    <row r="31377" spans="1:2">
      <c r="A31377" s="102"/>
      <c r="B31377" s="102"/>
    </row>
    <row r="31378" spans="1:2">
      <c r="A31378" s="102"/>
      <c r="B31378" s="102"/>
    </row>
    <row r="31379" spans="1:2">
      <c r="A31379" s="102"/>
      <c r="B31379" s="102"/>
    </row>
    <row r="31380" spans="1:2">
      <c r="A31380" s="102"/>
      <c r="B31380" s="102"/>
    </row>
    <row r="31381" spans="1:2">
      <c r="A31381" s="102"/>
      <c r="B31381" s="102"/>
    </row>
    <row r="31382" spans="1:2">
      <c r="A31382" s="102"/>
      <c r="B31382" s="102"/>
    </row>
    <row r="31383" spans="1:2">
      <c r="A31383" s="102"/>
      <c r="B31383" s="102"/>
    </row>
    <row r="31384" spans="1:2">
      <c r="A31384" s="102"/>
      <c r="B31384" s="102"/>
    </row>
    <row r="31385" spans="1:2">
      <c r="A31385" s="102"/>
      <c r="B31385" s="102"/>
    </row>
    <row r="31386" spans="1:2">
      <c r="A31386" s="102"/>
      <c r="B31386" s="102"/>
    </row>
    <row r="31387" spans="1:2">
      <c r="A31387" s="102"/>
      <c r="B31387" s="102"/>
    </row>
    <row r="31388" spans="1:2">
      <c r="A31388" s="102"/>
      <c r="B31388" s="102"/>
    </row>
    <row r="31389" spans="1:2">
      <c r="A31389" s="102"/>
      <c r="B31389" s="102"/>
    </row>
    <row r="31390" spans="1:2">
      <c r="A31390" s="102"/>
      <c r="B31390" s="102"/>
    </row>
    <row r="31391" spans="1:2">
      <c r="A31391" s="102"/>
      <c r="B31391" s="102"/>
    </row>
    <row r="31392" spans="1:2">
      <c r="A31392" s="102"/>
      <c r="B31392" s="102"/>
    </row>
    <row r="31393" spans="1:2">
      <c r="A31393" s="102"/>
      <c r="B31393" s="102"/>
    </row>
    <row r="31394" spans="1:2">
      <c r="A31394" s="102"/>
      <c r="B31394" s="102"/>
    </row>
    <row r="31395" spans="1:2">
      <c r="A31395" s="102"/>
      <c r="B31395" s="102"/>
    </row>
    <row r="31396" spans="1:2">
      <c r="A31396" s="102"/>
      <c r="B31396" s="102"/>
    </row>
    <row r="31397" spans="1:2">
      <c r="A31397" s="102"/>
      <c r="B31397" s="102"/>
    </row>
    <row r="31398" spans="1:2">
      <c r="A31398" s="102"/>
      <c r="B31398" s="102"/>
    </row>
    <row r="31399" spans="1:2">
      <c r="A31399" s="102"/>
      <c r="B31399" s="102"/>
    </row>
    <row r="31400" spans="1:2">
      <c r="A31400" s="102"/>
      <c r="B31400" s="102"/>
    </row>
    <row r="31401" spans="1:2">
      <c r="A31401" s="102"/>
      <c r="B31401" s="102"/>
    </row>
    <row r="31402" spans="1:2">
      <c r="A31402" s="102"/>
      <c r="B31402" s="102"/>
    </row>
    <row r="31403" spans="1:2">
      <c r="A31403" s="102"/>
      <c r="B31403" s="102"/>
    </row>
    <row r="31404" spans="1:2">
      <c r="A31404" s="102"/>
      <c r="B31404" s="102"/>
    </row>
    <row r="31405" spans="1:2">
      <c r="A31405" s="102"/>
      <c r="B31405" s="102"/>
    </row>
    <row r="31406" spans="1:2">
      <c r="A31406" s="102"/>
      <c r="B31406" s="102"/>
    </row>
    <row r="31407" spans="1:2">
      <c r="A31407" s="102"/>
      <c r="B31407" s="102"/>
    </row>
    <row r="31408" spans="1:2">
      <c r="A31408" s="102"/>
      <c r="B31408" s="102"/>
    </row>
    <row r="31409" spans="1:2">
      <c r="A31409" s="102"/>
      <c r="B31409" s="102"/>
    </row>
    <row r="31410" spans="1:2">
      <c r="A31410" s="102"/>
      <c r="B31410" s="102"/>
    </row>
    <row r="31411" spans="1:2">
      <c r="A31411" s="102"/>
      <c r="B31411" s="102"/>
    </row>
    <row r="31412" spans="1:2">
      <c r="A31412" s="102"/>
      <c r="B31412" s="102"/>
    </row>
    <row r="31413" spans="1:2">
      <c r="A31413" s="102"/>
      <c r="B31413" s="102"/>
    </row>
    <row r="31414" spans="1:2">
      <c r="A31414" s="102"/>
      <c r="B31414" s="102"/>
    </row>
    <row r="31415" spans="1:2">
      <c r="A31415" s="102"/>
      <c r="B31415" s="102"/>
    </row>
    <row r="31416" spans="1:2">
      <c r="A31416" s="102"/>
      <c r="B31416" s="102"/>
    </row>
    <row r="31417" spans="1:2">
      <c r="A31417" s="102"/>
      <c r="B31417" s="102"/>
    </row>
    <row r="31418" spans="1:2">
      <c r="A31418" s="102"/>
      <c r="B31418" s="102"/>
    </row>
    <row r="31419" spans="1:2">
      <c r="A31419" s="102"/>
      <c r="B31419" s="102"/>
    </row>
    <row r="31420" spans="1:2">
      <c r="A31420" s="102"/>
      <c r="B31420" s="102"/>
    </row>
    <row r="31421" spans="1:2">
      <c r="A31421" s="102"/>
      <c r="B31421" s="102"/>
    </row>
    <row r="31422" spans="1:2">
      <c r="A31422" s="102"/>
      <c r="B31422" s="102"/>
    </row>
    <row r="31423" spans="1:2">
      <c r="A31423" s="102"/>
      <c r="B31423" s="102"/>
    </row>
    <row r="31424" spans="1:2">
      <c r="A31424" s="102"/>
      <c r="B31424" s="102"/>
    </row>
    <row r="31425" spans="1:2">
      <c r="A31425" s="102"/>
      <c r="B31425" s="102"/>
    </row>
    <row r="31426" spans="1:2">
      <c r="A31426" s="102"/>
      <c r="B31426" s="102"/>
    </row>
    <row r="31427" spans="1:2">
      <c r="A31427" s="102"/>
      <c r="B31427" s="102"/>
    </row>
    <row r="31428" spans="1:2">
      <c r="A31428" s="102"/>
      <c r="B31428" s="102"/>
    </row>
    <row r="31429" spans="1:2">
      <c r="A31429" s="102"/>
      <c r="B31429" s="102"/>
    </row>
    <row r="31430" spans="1:2">
      <c r="A31430" s="102"/>
      <c r="B31430" s="102"/>
    </row>
    <row r="31431" spans="1:2">
      <c r="A31431" s="102"/>
      <c r="B31431" s="102"/>
    </row>
    <row r="31432" spans="1:2">
      <c r="A31432" s="102"/>
      <c r="B31432" s="102"/>
    </row>
    <row r="31433" spans="1:2">
      <c r="A31433" s="102"/>
      <c r="B31433" s="102"/>
    </row>
    <row r="31434" spans="1:2">
      <c r="A31434" s="102"/>
      <c r="B31434" s="102"/>
    </row>
    <row r="31435" spans="1:2">
      <c r="A31435" s="102"/>
      <c r="B31435" s="102"/>
    </row>
    <row r="31436" spans="1:2">
      <c r="A31436" s="102"/>
      <c r="B31436" s="102"/>
    </row>
    <row r="31437" spans="1:2">
      <c r="A31437" s="102"/>
      <c r="B31437" s="102"/>
    </row>
    <row r="31438" spans="1:2">
      <c r="A31438" s="102"/>
      <c r="B31438" s="102"/>
    </row>
    <row r="31439" spans="1:2">
      <c r="A31439" s="102"/>
      <c r="B31439" s="102"/>
    </row>
    <row r="31440" spans="1:2">
      <c r="A31440" s="102"/>
      <c r="B31440" s="102"/>
    </row>
    <row r="31441" spans="1:2">
      <c r="A31441" s="102"/>
      <c r="B31441" s="102"/>
    </row>
    <row r="31442" spans="1:2">
      <c r="A31442" s="102"/>
      <c r="B31442" s="102"/>
    </row>
    <row r="31443" spans="1:2">
      <c r="A31443" s="102"/>
      <c r="B31443" s="102"/>
    </row>
    <row r="31444" spans="1:2">
      <c r="A31444" s="102"/>
      <c r="B31444" s="102"/>
    </row>
    <row r="31445" spans="1:2">
      <c r="A31445" s="102"/>
      <c r="B31445" s="102"/>
    </row>
    <row r="31446" spans="1:2">
      <c r="A31446" s="102"/>
      <c r="B31446" s="102"/>
    </row>
    <row r="31447" spans="1:2">
      <c r="A31447" s="102"/>
      <c r="B31447" s="102"/>
    </row>
    <row r="31448" spans="1:2">
      <c r="A31448" s="102"/>
      <c r="B31448" s="102"/>
    </row>
    <row r="31449" spans="1:2">
      <c r="A31449" s="102"/>
      <c r="B31449" s="102"/>
    </row>
    <row r="31450" spans="1:2">
      <c r="A31450" s="102"/>
      <c r="B31450" s="102"/>
    </row>
    <row r="31451" spans="1:2">
      <c r="A31451" s="102"/>
      <c r="B31451" s="102"/>
    </row>
    <row r="31452" spans="1:2">
      <c r="A31452" s="102"/>
      <c r="B31452" s="102"/>
    </row>
    <row r="31453" spans="1:2">
      <c r="A31453" s="102"/>
      <c r="B31453" s="102"/>
    </row>
    <row r="31454" spans="1:2">
      <c r="A31454" s="102"/>
      <c r="B31454" s="102"/>
    </row>
    <row r="31455" spans="1:2">
      <c r="A31455" s="102"/>
      <c r="B31455" s="102"/>
    </row>
    <row r="31456" spans="1:2">
      <c r="A31456" s="102"/>
      <c r="B31456" s="102"/>
    </row>
    <row r="31457" spans="1:2">
      <c r="A31457" s="102"/>
      <c r="B31457" s="102"/>
    </row>
    <row r="31458" spans="1:2">
      <c r="A31458" s="102"/>
      <c r="B31458" s="102"/>
    </row>
    <row r="31459" spans="1:2">
      <c r="A31459" s="102"/>
      <c r="B31459" s="102"/>
    </row>
    <row r="31460" spans="1:2">
      <c r="A31460" s="102"/>
      <c r="B31460" s="102"/>
    </row>
    <row r="31461" spans="1:2">
      <c r="A31461" s="102"/>
      <c r="B31461" s="102"/>
    </row>
    <row r="31462" spans="1:2">
      <c r="A31462" s="102"/>
      <c r="B31462" s="102"/>
    </row>
    <row r="31463" spans="1:2">
      <c r="A31463" s="102"/>
      <c r="B31463" s="102"/>
    </row>
    <row r="31464" spans="1:2">
      <c r="A31464" s="102"/>
      <c r="B31464" s="102"/>
    </row>
    <row r="31465" spans="1:2">
      <c r="A31465" s="102"/>
      <c r="B31465" s="102"/>
    </row>
    <row r="31466" spans="1:2">
      <c r="A31466" s="102"/>
      <c r="B31466" s="102"/>
    </row>
    <row r="31467" spans="1:2">
      <c r="A31467" s="102"/>
      <c r="B31467" s="102"/>
    </row>
    <row r="31468" spans="1:2">
      <c r="A31468" s="102"/>
      <c r="B31468" s="102"/>
    </row>
    <row r="31469" spans="1:2">
      <c r="A31469" s="102"/>
      <c r="B31469" s="102"/>
    </row>
    <row r="31470" spans="1:2">
      <c r="A31470" s="102"/>
      <c r="B31470" s="102"/>
    </row>
    <row r="31471" spans="1:2">
      <c r="A31471" s="102"/>
      <c r="B31471" s="102"/>
    </row>
    <row r="31472" spans="1:2">
      <c r="A31472" s="102"/>
      <c r="B31472" s="102"/>
    </row>
    <row r="31473" spans="1:2">
      <c r="A31473" s="102"/>
      <c r="B31473" s="102"/>
    </row>
    <row r="31474" spans="1:2">
      <c r="A31474" s="102"/>
      <c r="B31474" s="102"/>
    </row>
    <row r="31475" spans="1:2">
      <c r="A31475" s="102"/>
      <c r="B31475" s="102"/>
    </row>
    <row r="31476" spans="1:2">
      <c r="A31476" s="102"/>
      <c r="B31476" s="102"/>
    </row>
    <row r="31477" spans="1:2">
      <c r="A31477" s="102"/>
      <c r="B31477" s="102"/>
    </row>
    <row r="31478" spans="1:2">
      <c r="A31478" s="102"/>
      <c r="B31478" s="102"/>
    </row>
    <row r="31479" spans="1:2">
      <c r="A31479" s="102"/>
      <c r="B31479" s="102"/>
    </row>
    <row r="31480" spans="1:2">
      <c r="A31480" s="102"/>
      <c r="B31480" s="102"/>
    </row>
    <row r="31481" spans="1:2">
      <c r="A31481" s="102"/>
      <c r="B31481" s="102"/>
    </row>
    <row r="31482" spans="1:2">
      <c r="A31482" s="102"/>
      <c r="B31482" s="102"/>
    </row>
    <row r="31483" spans="1:2">
      <c r="A31483" s="102"/>
      <c r="B31483" s="102"/>
    </row>
    <row r="31484" spans="1:2">
      <c r="A31484" s="102"/>
      <c r="B31484" s="102"/>
    </row>
    <row r="31485" spans="1:2">
      <c r="A31485" s="102"/>
      <c r="B31485" s="102"/>
    </row>
    <row r="31486" spans="1:2">
      <c r="A31486" s="102"/>
      <c r="B31486" s="102"/>
    </row>
    <row r="31487" spans="1:2">
      <c r="A31487" s="102"/>
      <c r="B31487" s="102"/>
    </row>
    <row r="31488" spans="1:2">
      <c r="A31488" s="102"/>
      <c r="B31488" s="102"/>
    </row>
    <row r="31489" spans="1:2">
      <c r="A31489" s="102"/>
      <c r="B31489" s="102"/>
    </row>
    <row r="31490" spans="1:2">
      <c r="A31490" s="102"/>
      <c r="B31490" s="102"/>
    </row>
    <row r="31491" spans="1:2">
      <c r="A31491" s="102"/>
      <c r="B31491" s="102"/>
    </row>
    <row r="31492" spans="1:2">
      <c r="A31492" s="102"/>
      <c r="B31492" s="102"/>
    </row>
    <row r="31493" spans="1:2">
      <c r="A31493" s="102"/>
      <c r="B31493" s="102"/>
    </row>
    <row r="31494" spans="1:2">
      <c r="A31494" s="102"/>
      <c r="B31494" s="102"/>
    </row>
    <row r="31495" spans="1:2">
      <c r="A31495" s="102"/>
      <c r="B31495" s="102"/>
    </row>
    <row r="31496" spans="1:2">
      <c r="A31496" s="102"/>
      <c r="B31496" s="102"/>
    </row>
    <row r="31497" spans="1:2">
      <c r="A31497" s="102"/>
      <c r="B31497" s="102"/>
    </row>
    <row r="31498" spans="1:2">
      <c r="A31498" s="102"/>
      <c r="B31498" s="102"/>
    </row>
    <row r="31499" spans="1:2">
      <c r="A31499" s="102"/>
      <c r="B31499" s="102"/>
    </row>
    <row r="31500" spans="1:2">
      <c r="A31500" s="102"/>
      <c r="B31500" s="102"/>
    </row>
    <row r="31501" spans="1:2">
      <c r="A31501" s="102"/>
      <c r="B31501" s="102"/>
    </row>
    <row r="31502" spans="1:2">
      <c r="A31502" s="102"/>
      <c r="B31502" s="102"/>
    </row>
    <row r="31503" spans="1:2">
      <c r="A31503" s="102"/>
      <c r="B31503" s="102"/>
    </row>
    <row r="31504" spans="1:2">
      <c r="A31504" s="102"/>
      <c r="B31504" s="102"/>
    </row>
    <row r="31505" spans="1:2">
      <c r="A31505" s="102"/>
      <c r="B31505" s="102"/>
    </row>
    <row r="31506" spans="1:2">
      <c r="A31506" s="102"/>
      <c r="B31506" s="102"/>
    </row>
    <row r="31507" spans="1:2">
      <c r="A31507" s="102"/>
      <c r="B31507" s="102"/>
    </row>
    <row r="31508" spans="1:2">
      <c r="A31508" s="102"/>
      <c r="B31508" s="102"/>
    </row>
    <row r="31509" spans="1:2">
      <c r="A31509" s="102"/>
      <c r="B31509" s="102"/>
    </row>
    <row r="31510" spans="1:2">
      <c r="A31510" s="102"/>
      <c r="B31510" s="102"/>
    </row>
    <row r="31511" spans="1:2">
      <c r="A31511" s="102"/>
      <c r="B31511" s="102"/>
    </row>
    <row r="31512" spans="1:2">
      <c r="A31512" s="102"/>
      <c r="B31512" s="102"/>
    </row>
    <row r="31513" spans="1:2">
      <c r="A31513" s="102"/>
      <c r="B31513" s="102"/>
    </row>
    <row r="31514" spans="1:2">
      <c r="A31514" s="102"/>
      <c r="B31514" s="102"/>
    </row>
    <row r="31515" spans="1:2">
      <c r="A31515" s="102"/>
      <c r="B31515" s="102"/>
    </row>
    <row r="31516" spans="1:2">
      <c r="A31516" s="102"/>
      <c r="B31516" s="102"/>
    </row>
    <row r="31517" spans="1:2">
      <c r="A31517" s="102"/>
      <c r="B31517" s="102"/>
    </row>
    <row r="31518" spans="1:2">
      <c r="A31518" s="102"/>
      <c r="B31518" s="102"/>
    </row>
    <row r="31519" spans="1:2">
      <c r="A31519" s="102"/>
      <c r="B31519" s="102"/>
    </row>
    <row r="31520" spans="1:2">
      <c r="A31520" s="102"/>
      <c r="B31520" s="102"/>
    </row>
    <row r="31521" spans="1:2">
      <c r="A31521" s="102"/>
      <c r="B31521" s="102"/>
    </row>
    <row r="31522" spans="1:2">
      <c r="A31522" s="102"/>
      <c r="B31522" s="102"/>
    </row>
    <row r="31523" spans="1:2">
      <c r="A31523" s="102"/>
      <c r="B31523" s="102"/>
    </row>
    <row r="31524" spans="1:2">
      <c r="A31524" s="102"/>
      <c r="B31524" s="102"/>
    </row>
    <row r="31525" spans="1:2">
      <c r="A31525" s="102"/>
      <c r="B31525" s="102"/>
    </row>
    <row r="31526" spans="1:2">
      <c r="A31526" s="102"/>
      <c r="B31526" s="102"/>
    </row>
    <row r="31527" spans="1:2">
      <c r="A31527" s="102"/>
      <c r="B31527" s="102"/>
    </row>
    <row r="31528" spans="1:2">
      <c r="A31528" s="102"/>
      <c r="B31528" s="102"/>
    </row>
    <row r="31529" spans="1:2">
      <c r="A31529" s="102"/>
      <c r="B31529" s="102"/>
    </row>
    <row r="31530" spans="1:2">
      <c r="A31530" s="102"/>
      <c r="B31530" s="102"/>
    </row>
    <row r="31531" spans="1:2">
      <c r="A31531" s="102"/>
      <c r="B31531" s="102"/>
    </row>
    <row r="31532" spans="1:2">
      <c r="A31532" s="102"/>
      <c r="B31532" s="102"/>
    </row>
    <row r="31533" spans="1:2">
      <c r="A31533" s="102"/>
      <c r="B31533" s="102"/>
    </row>
    <row r="31534" spans="1:2">
      <c r="A31534" s="102"/>
      <c r="B31534" s="102"/>
    </row>
    <row r="31535" spans="1:2">
      <c r="A31535" s="102"/>
      <c r="B31535" s="102"/>
    </row>
    <row r="31536" spans="1:2">
      <c r="A31536" s="102"/>
      <c r="B31536" s="102"/>
    </row>
    <row r="31537" spans="1:2">
      <c r="A31537" s="102"/>
      <c r="B31537" s="102"/>
    </row>
    <row r="31538" spans="1:2">
      <c r="A31538" s="102"/>
      <c r="B31538" s="102"/>
    </row>
    <row r="31539" spans="1:2">
      <c r="A31539" s="102"/>
      <c r="B31539" s="102"/>
    </row>
    <row r="31540" spans="1:2">
      <c r="A31540" s="102"/>
      <c r="B31540" s="102"/>
    </row>
    <row r="31541" spans="1:2">
      <c r="A31541" s="102"/>
      <c r="B31541" s="102"/>
    </row>
    <row r="31542" spans="1:2">
      <c r="A31542" s="102"/>
      <c r="B31542" s="102"/>
    </row>
    <row r="31543" spans="1:2">
      <c r="A31543" s="102"/>
      <c r="B31543" s="102"/>
    </row>
    <row r="31544" spans="1:2">
      <c r="A31544" s="102"/>
      <c r="B31544" s="102"/>
    </row>
    <row r="31545" spans="1:2">
      <c r="A31545" s="102"/>
      <c r="B31545" s="102"/>
    </row>
    <row r="31546" spans="1:2">
      <c r="A31546" s="102"/>
      <c r="B31546" s="102"/>
    </row>
    <row r="31547" spans="1:2">
      <c r="A31547" s="102"/>
      <c r="B31547" s="102"/>
    </row>
    <row r="31548" spans="1:2">
      <c r="A31548" s="102"/>
      <c r="B31548" s="102"/>
    </row>
    <row r="31549" spans="1:2">
      <c r="A31549" s="102"/>
      <c r="B31549" s="102"/>
    </row>
    <row r="31550" spans="1:2">
      <c r="A31550" s="102"/>
      <c r="B31550" s="102"/>
    </row>
    <row r="31551" spans="1:2">
      <c r="A31551" s="102"/>
      <c r="B31551" s="102"/>
    </row>
    <row r="31552" spans="1:2">
      <c r="A31552" s="102"/>
      <c r="B31552" s="102"/>
    </row>
    <row r="31553" spans="1:2">
      <c r="A31553" s="102"/>
      <c r="B31553" s="102"/>
    </row>
    <row r="31554" spans="1:2">
      <c r="A31554" s="102"/>
      <c r="B31554" s="102"/>
    </row>
    <row r="31555" spans="1:2">
      <c r="A31555" s="102"/>
      <c r="B31555" s="102"/>
    </row>
    <row r="31556" spans="1:2">
      <c r="A31556" s="102"/>
      <c r="B31556" s="102"/>
    </row>
    <row r="31557" spans="1:2">
      <c r="A31557" s="102"/>
      <c r="B31557" s="102"/>
    </row>
    <row r="31558" spans="1:2">
      <c r="A31558" s="102"/>
      <c r="B31558" s="102"/>
    </row>
    <row r="31559" spans="1:2">
      <c r="A31559" s="102"/>
      <c r="B31559" s="102"/>
    </row>
    <row r="31560" spans="1:2">
      <c r="A31560" s="102"/>
      <c r="B31560" s="102"/>
    </row>
    <row r="31561" spans="1:2">
      <c r="A31561" s="102"/>
      <c r="B31561" s="102"/>
    </row>
    <row r="31562" spans="1:2">
      <c r="A31562" s="102"/>
      <c r="B31562" s="102"/>
    </row>
    <row r="31563" spans="1:2">
      <c r="A31563" s="102"/>
      <c r="B31563" s="102"/>
    </row>
    <row r="31564" spans="1:2">
      <c r="A31564" s="102"/>
      <c r="B31564" s="102"/>
    </row>
    <row r="31565" spans="1:2">
      <c r="A31565" s="102"/>
      <c r="B31565" s="102"/>
    </row>
    <row r="31566" spans="1:2">
      <c r="A31566" s="102"/>
      <c r="B31566" s="102"/>
    </row>
    <row r="31567" spans="1:2">
      <c r="A31567" s="102"/>
      <c r="B31567" s="102"/>
    </row>
    <row r="31568" spans="1:2">
      <c r="A31568" s="102"/>
      <c r="B31568" s="102"/>
    </row>
    <row r="31569" spans="1:2">
      <c r="A31569" s="102"/>
      <c r="B31569" s="102"/>
    </row>
    <row r="31570" spans="1:2">
      <c r="A31570" s="102"/>
      <c r="B31570" s="102"/>
    </row>
    <row r="31571" spans="1:2">
      <c r="A31571" s="102"/>
      <c r="B31571" s="102"/>
    </row>
    <row r="31572" spans="1:2">
      <c r="A31572" s="102"/>
      <c r="B31572" s="102"/>
    </row>
    <row r="31573" spans="1:2">
      <c r="A31573" s="102"/>
      <c r="B31573" s="102"/>
    </row>
    <row r="31574" spans="1:2">
      <c r="A31574" s="102"/>
      <c r="B31574" s="102"/>
    </row>
    <row r="31575" spans="1:2">
      <c r="A31575" s="102"/>
      <c r="B31575" s="102"/>
    </row>
    <row r="31576" spans="1:2">
      <c r="A31576" s="102"/>
      <c r="B31576" s="102"/>
    </row>
    <row r="31577" spans="1:2">
      <c r="A31577" s="102"/>
      <c r="B31577" s="102"/>
    </row>
    <row r="31578" spans="1:2">
      <c r="A31578" s="102"/>
      <c r="B31578" s="102"/>
    </row>
    <row r="31579" spans="1:2">
      <c r="A31579" s="102"/>
      <c r="B31579" s="102"/>
    </row>
    <row r="31580" spans="1:2">
      <c r="A31580" s="102"/>
      <c r="B31580" s="102"/>
    </row>
    <row r="31581" spans="1:2">
      <c r="A31581" s="102"/>
      <c r="B31581" s="102"/>
    </row>
    <row r="31582" spans="1:2">
      <c r="A31582" s="102"/>
      <c r="B31582" s="102"/>
    </row>
    <row r="31583" spans="1:2">
      <c r="A31583" s="102"/>
      <c r="B31583" s="102"/>
    </row>
    <row r="31584" spans="1:2">
      <c r="A31584" s="102"/>
      <c r="B31584" s="102"/>
    </row>
    <row r="31585" spans="1:2">
      <c r="A31585" s="102"/>
      <c r="B31585" s="102"/>
    </row>
    <row r="31586" spans="1:2">
      <c r="A31586" s="102"/>
      <c r="B31586" s="102"/>
    </row>
    <row r="31587" spans="1:2">
      <c r="A31587" s="102"/>
      <c r="B31587" s="102"/>
    </row>
    <row r="31588" spans="1:2">
      <c r="A31588" s="102"/>
      <c r="B31588" s="102"/>
    </row>
    <row r="31589" spans="1:2">
      <c r="A31589" s="102"/>
      <c r="B31589" s="102"/>
    </row>
    <row r="31590" spans="1:2">
      <c r="A31590" s="102"/>
      <c r="B31590" s="102"/>
    </row>
    <row r="31591" spans="1:2">
      <c r="A31591" s="102"/>
      <c r="B31591" s="102"/>
    </row>
    <row r="31592" spans="1:2">
      <c r="A31592" s="102"/>
      <c r="B31592" s="102"/>
    </row>
    <row r="31593" spans="1:2">
      <c r="A31593" s="102"/>
      <c r="B31593" s="102"/>
    </row>
    <row r="31594" spans="1:2">
      <c r="A31594" s="102"/>
      <c r="B31594" s="102"/>
    </row>
    <row r="31595" spans="1:2">
      <c r="A31595" s="102"/>
      <c r="B31595" s="102"/>
    </row>
    <row r="31596" spans="1:2">
      <c r="A31596" s="102"/>
      <c r="B31596" s="102"/>
    </row>
    <row r="31597" spans="1:2">
      <c r="A31597" s="102"/>
      <c r="B31597" s="102"/>
    </row>
    <row r="31598" spans="1:2">
      <c r="A31598" s="102"/>
      <c r="B31598" s="102"/>
    </row>
    <row r="31599" spans="1:2">
      <c r="A31599" s="102"/>
      <c r="B31599" s="102"/>
    </row>
    <row r="31600" spans="1:2">
      <c r="A31600" s="102"/>
      <c r="B31600" s="102"/>
    </row>
    <row r="31601" spans="1:2">
      <c r="A31601" s="102"/>
      <c r="B31601" s="102"/>
    </row>
    <row r="31602" spans="1:2">
      <c r="A31602" s="102"/>
      <c r="B31602" s="102"/>
    </row>
    <row r="31603" spans="1:2">
      <c r="A31603" s="102"/>
      <c r="B31603" s="102"/>
    </row>
    <row r="31604" spans="1:2">
      <c r="A31604" s="102"/>
      <c r="B31604" s="102"/>
    </row>
    <row r="31605" spans="1:2">
      <c r="A31605" s="102"/>
      <c r="B31605" s="102"/>
    </row>
    <row r="31606" spans="1:2">
      <c r="A31606" s="102"/>
      <c r="B31606" s="102"/>
    </row>
    <row r="31607" spans="1:2">
      <c r="A31607" s="102"/>
      <c r="B31607" s="102"/>
    </row>
    <row r="31608" spans="1:2">
      <c r="A31608" s="102"/>
      <c r="B31608" s="102"/>
    </row>
    <row r="31609" spans="1:2">
      <c r="A31609" s="102"/>
      <c r="B31609" s="102"/>
    </row>
    <row r="31610" spans="1:2">
      <c r="A31610" s="102"/>
      <c r="B31610" s="102"/>
    </row>
    <row r="31611" spans="1:2">
      <c r="A31611" s="102"/>
      <c r="B31611" s="102"/>
    </row>
    <row r="31612" spans="1:2">
      <c r="A31612" s="102"/>
      <c r="B31612" s="102"/>
    </row>
    <row r="31613" spans="1:2">
      <c r="A31613" s="102"/>
      <c r="B31613" s="102"/>
    </row>
    <row r="31614" spans="1:2">
      <c r="A31614" s="102"/>
      <c r="B31614" s="102"/>
    </row>
    <row r="31615" spans="1:2">
      <c r="A31615" s="102"/>
      <c r="B31615" s="102"/>
    </row>
    <row r="31616" spans="1:2">
      <c r="A31616" s="102"/>
      <c r="B31616" s="102"/>
    </row>
    <row r="31617" spans="1:2">
      <c r="A31617" s="102"/>
      <c r="B31617" s="102"/>
    </row>
    <row r="31618" spans="1:2">
      <c r="A31618" s="102"/>
      <c r="B31618" s="102"/>
    </row>
    <row r="31619" spans="1:2">
      <c r="A31619" s="102"/>
      <c r="B31619" s="102"/>
    </row>
    <row r="31620" spans="1:2">
      <c r="A31620" s="102"/>
      <c r="B31620" s="102"/>
    </row>
    <row r="31621" spans="1:2">
      <c r="A31621" s="102"/>
      <c r="B31621" s="102"/>
    </row>
    <row r="31622" spans="1:2">
      <c r="A31622" s="102"/>
      <c r="B31622" s="102"/>
    </row>
    <row r="31623" spans="1:2">
      <c r="A31623" s="102"/>
      <c r="B31623" s="102"/>
    </row>
    <row r="31624" spans="1:2">
      <c r="A31624" s="102"/>
      <c r="B31624" s="102"/>
    </row>
    <row r="31625" spans="1:2">
      <c r="A31625" s="102"/>
      <c r="B31625" s="102"/>
    </row>
    <row r="31626" spans="1:2">
      <c r="A31626" s="102"/>
      <c r="B31626" s="102"/>
    </row>
    <row r="31627" spans="1:2">
      <c r="A31627" s="102"/>
      <c r="B31627" s="102"/>
    </row>
    <row r="31628" spans="1:2">
      <c r="A31628" s="102"/>
      <c r="B31628" s="102"/>
    </row>
    <row r="31629" spans="1:2">
      <c r="A31629" s="102"/>
      <c r="B31629" s="102"/>
    </row>
    <row r="31630" spans="1:2">
      <c r="A31630" s="102"/>
      <c r="B31630" s="102"/>
    </row>
    <row r="31631" spans="1:2">
      <c r="A31631" s="102"/>
      <c r="B31631" s="102"/>
    </row>
    <row r="31632" spans="1:2">
      <c r="A31632" s="102"/>
      <c r="B31632" s="102"/>
    </row>
    <row r="31633" spans="1:2">
      <c r="A31633" s="102"/>
      <c r="B31633" s="102"/>
    </row>
    <row r="31634" spans="1:2">
      <c r="A31634" s="102"/>
      <c r="B31634" s="102"/>
    </row>
    <row r="31635" spans="1:2">
      <c r="A31635" s="102"/>
      <c r="B31635" s="102"/>
    </row>
    <row r="31636" spans="1:2">
      <c r="A31636" s="102"/>
      <c r="B31636" s="102"/>
    </row>
    <row r="31637" spans="1:2">
      <c r="A31637" s="102"/>
      <c r="B31637" s="102"/>
    </row>
    <row r="31638" spans="1:2">
      <c r="A31638" s="102"/>
      <c r="B31638" s="102"/>
    </row>
    <row r="31639" spans="1:2">
      <c r="A31639" s="102"/>
      <c r="B31639" s="102"/>
    </row>
    <row r="31640" spans="1:2">
      <c r="A31640" s="102"/>
      <c r="B31640" s="102"/>
    </row>
    <row r="31641" spans="1:2">
      <c r="A31641" s="102"/>
      <c r="B31641" s="102"/>
    </row>
    <row r="31642" spans="1:2">
      <c r="A31642" s="102"/>
      <c r="B31642" s="102"/>
    </row>
    <row r="31643" spans="1:2">
      <c r="A31643" s="102"/>
      <c r="B31643" s="102"/>
    </row>
    <row r="31644" spans="1:2">
      <c r="A31644" s="102"/>
      <c r="B31644" s="102"/>
    </row>
    <row r="31645" spans="1:2">
      <c r="A31645" s="102"/>
      <c r="B31645" s="102"/>
    </row>
    <row r="31646" spans="1:2">
      <c r="A31646" s="102"/>
      <c r="B31646" s="102"/>
    </row>
    <row r="31647" spans="1:2">
      <c r="A31647" s="102"/>
      <c r="B31647" s="102"/>
    </row>
    <row r="31648" spans="1:2">
      <c r="A31648" s="102"/>
      <c r="B31648" s="102"/>
    </row>
    <row r="31649" spans="1:2">
      <c r="A31649" s="102"/>
      <c r="B31649" s="102"/>
    </row>
    <row r="31650" spans="1:2">
      <c r="A31650" s="102"/>
      <c r="B31650" s="102"/>
    </row>
    <row r="31651" spans="1:2">
      <c r="A31651" s="102"/>
      <c r="B31651" s="102"/>
    </row>
    <row r="31652" spans="1:2">
      <c r="A31652" s="102"/>
      <c r="B31652" s="102"/>
    </row>
    <row r="31653" spans="1:2">
      <c r="A31653" s="102"/>
      <c r="B31653" s="102"/>
    </row>
    <row r="31654" spans="1:2">
      <c r="A31654" s="102"/>
      <c r="B31654" s="102"/>
    </row>
    <row r="31655" spans="1:2">
      <c r="A31655" s="102"/>
      <c r="B31655" s="102"/>
    </row>
    <row r="31656" spans="1:2">
      <c r="A31656" s="102"/>
      <c r="B31656" s="102"/>
    </row>
    <row r="31657" spans="1:2">
      <c r="A31657" s="102"/>
      <c r="B31657" s="102"/>
    </row>
    <row r="31658" spans="1:2">
      <c r="A31658" s="102"/>
      <c r="B31658" s="102"/>
    </row>
    <row r="31659" spans="1:2">
      <c r="A31659" s="102"/>
      <c r="B31659" s="102"/>
    </row>
    <row r="31660" spans="1:2">
      <c r="A31660" s="102"/>
      <c r="B31660" s="102"/>
    </row>
    <row r="31661" spans="1:2">
      <c r="A31661" s="102"/>
      <c r="B31661" s="102"/>
    </row>
    <row r="31662" spans="1:2">
      <c r="A31662" s="102"/>
      <c r="B31662" s="102"/>
    </row>
    <row r="31663" spans="1:2">
      <c r="A31663" s="102"/>
      <c r="B31663" s="102"/>
    </row>
    <row r="31664" spans="1:2">
      <c r="A31664" s="102"/>
      <c r="B31664" s="102"/>
    </row>
    <row r="31665" spans="1:2">
      <c r="A31665" s="102"/>
      <c r="B31665" s="102"/>
    </row>
    <row r="31666" spans="1:2">
      <c r="A31666" s="102"/>
      <c r="B31666" s="102"/>
    </row>
    <row r="31667" spans="1:2">
      <c r="A31667" s="102"/>
      <c r="B31667" s="102"/>
    </row>
    <row r="31668" spans="1:2">
      <c r="A31668" s="102"/>
      <c r="B31668" s="102"/>
    </row>
    <row r="31669" spans="1:2">
      <c r="A31669" s="102"/>
      <c r="B31669" s="102"/>
    </row>
    <row r="31670" spans="1:2">
      <c r="A31670" s="102"/>
      <c r="B31670" s="102"/>
    </row>
    <row r="31671" spans="1:2">
      <c r="A31671" s="102"/>
      <c r="B31671" s="102"/>
    </row>
    <row r="31672" spans="1:2">
      <c r="A31672" s="102"/>
      <c r="B31672" s="102"/>
    </row>
    <row r="31673" spans="1:2">
      <c r="A31673" s="102"/>
      <c r="B31673" s="102"/>
    </row>
    <row r="31674" spans="1:2">
      <c r="A31674" s="102"/>
      <c r="B31674" s="102"/>
    </row>
    <row r="31675" spans="1:2">
      <c r="A31675" s="102"/>
      <c r="B31675" s="102"/>
    </row>
    <row r="31676" spans="1:2">
      <c r="A31676" s="102"/>
      <c r="B31676" s="102"/>
    </row>
    <row r="31677" spans="1:2">
      <c r="A31677" s="102"/>
      <c r="B31677" s="102"/>
    </row>
    <row r="31678" spans="1:2">
      <c r="A31678" s="102"/>
      <c r="B31678" s="102"/>
    </row>
    <row r="31679" spans="1:2">
      <c r="A31679" s="102"/>
      <c r="B31679" s="102"/>
    </row>
    <row r="31680" spans="1:2">
      <c r="A31680" s="102"/>
      <c r="B31680" s="102"/>
    </row>
    <row r="31681" spans="1:2">
      <c r="A31681" s="102"/>
      <c r="B31681" s="102"/>
    </row>
    <row r="31682" spans="1:2">
      <c r="A31682" s="102"/>
      <c r="B31682" s="102"/>
    </row>
    <row r="31683" spans="1:2">
      <c r="A31683" s="102"/>
      <c r="B31683" s="102"/>
    </row>
    <row r="31684" spans="1:2">
      <c r="A31684" s="102"/>
      <c r="B31684" s="102"/>
    </row>
    <row r="31685" spans="1:2">
      <c r="A31685" s="102"/>
      <c r="B31685" s="102"/>
    </row>
    <row r="31686" spans="1:2">
      <c r="A31686" s="102"/>
      <c r="B31686" s="102"/>
    </row>
    <row r="31687" spans="1:2">
      <c r="A31687" s="102"/>
      <c r="B31687" s="102"/>
    </row>
    <row r="31688" spans="1:2">
      <c r="A31688" s="102"/>
      <c r="B31688" s="102"/>
    </row>
    <row r="31689" spans="1:2">
      <c r="A31689" s="102"/>
      <c r="B31689" s="102"/>
    </row>
    <row r="31690" spans="1:2">
      <c r="A31690" s="102"/>
      <c r="B31690" s="102"/>
    </row>
    <row r="31691" spans="1:2">
      <c r="A31691" s="102"/>
      <c r="B31691" s="102"/>
    </row>
    <row r="31692" spans="1:2">
      <c r="A31692" s="102"/>
      <c r="B31692" s="102"/>
    </row>
    <row r="31693" spans="1:2">
      <c r="A31693" s="102"/>
      <c r="B31693" s="102"/>
    </row>
    <row r="31694" spans="1:2">
      <c r="A31694" s="102"/>
      <c r="B31694" s="102"/>
    </row>
    <row r="31695" spans="1:2">
      <c r="A31695" s="102"/>
      <c r="B31695" s="102"/>
    </row>
    <row r="31696" spans="1:2">
      <c r="A31696" s="102"/>
      <c r="B31696" s="102"/>
    </row>
    <row r="31697" spans="1:2">
      <c r="A31697" s="102"/>
      <c r="B31697" s="102"/>
    </row>
    <row r="31698" spans="1:2">
      <c r="A31698" s="102"/>
      <c r="B31698" s="102"/>
    </row>
    <row r="31699" spans="1:2">
      <c r="A31699" s="102"/>
      <c r="B31699" s="102"/>
    </row>
    <row r="31700" spans="1:2">
      <c r="A31700" s="102"/>
      <c r="B31700" s="102"/>
    </row>
    <row r="31701" spans="1:2">
      <c r="A31701" s="102"/>
      <c r="B31701" s="102"/>
    </row>
    <row r="31702" spans="1:2">
      <c r="A31702" s="102"/>
      <c r="B31702" s="102"/>
    </row>
    <row r="31703" spans="1:2">
      <c r="A31703" s="102"/>
      <c r="B31703" s="102"/>
    </row>
    <row r="31704" spans="1:2">
      <c r="A31704" s="102"/>
      <c r="B31704" s="102"/>
    </row>
    <row r="31705" spans="1:2">
      <c r="A31705" s="102"/>
      <c r="B31705" s="102"/>
    </row>
    <row r="31706" spans="1:2">
      <c r="A31706" s="102"/>
      <c r="B31706" s="102"/>
    </row>
    <row r="31707" spans="1:2">
      <c r="A31707" s="102"/>
      <c r="B31707" s="102"/>
    </row>
    <row r="31708" spans="1:2">
      <c r="A31708" s="102"/>
      <c r="B31708" s="102"/>
    </row>
    <row r="31709" spans="1:2">
      <c r="A31709" s="102"/>
      <c r="B31709" s="102"/>
    </row>
    <row r="31710" spans="1:2">
      <c r="A31710" s="102"/>
      <c r="B31710" s="102"/>
    </row>
    <row r="31711" spans="1:2">
      <c r="A31711" s="102"/>
      <c r="B31711" s="102"/>
    </row>
    <row r="31712" spans="1:2">
      <c r="A31712" s="102"/>
      <c r="B31712" s="102"/>
    </row>
    <row r="31713" spans="1:2">
      <c r="A31713" s="102"/>
      <c r="B31713" s="102"/>
    </row>
    <row r="31714" spans="1:2">
      <c r="A31714" s="102"/>
      <c r="B31714" s="102"/>
    </row>
    <row r="31715" spans="1:2">
      <c r="A31715" s="102"/>
      <c r="B31715" s="102"/>
    </row>
    <row r="31716" spans="1:2">
      <c r="A31716" s="102"/>
      <c r="B31716" s="102"/>
    </row>
    <row r="31717" spans="1:2">
      <c r="A31717" s="102"/>
      <c r="B31717" s="102"/>
    </row>
    <row r="31718" spans="1:2">
      <c r="A31718" s="102"/>
      <c r="B31718" s="102"/>
    </row>
    <row r="31719" spans="1:2">
      <c r="A31719" s="102"/>
      <c r="B31719" s="102"/>
    </row>
    <row r="31720" spans="1:2">
      <c r="A31720" s="102"/>
      <c r="B31720" s="102"/>
    </row>
    <row r="31721" spans="1:2">
      <c r="A31721" s="102"/>
      <c r="B31721" s="102"/>
    </row>
    <row r="31722" spans="1:2">
      <c r="A31722" s="102"/>
      <c r="B31722" s="102"/>
    </row>
    <row r="31723" spans="1:2">
      <c r="A31723" s="102"/>
      <c r="B31723" s="102"/>
    </row>
    <row r="31724" spans="1:2">
      <c r="A31724" s="102"/>
      <c r="B31724" s="102"/>
    </row>
    <row r="31725" spans="1:2">
      <c r="A31725" s="102"/>
      <c r="B31725" s="102"/>
    </row>
    <row r="31726" spans="1:2">
      <c r="A31726" s="102"/>
      <c r="B31726" s="102"/>
    </row>
    <row r="31727" spans="1:2">
      <c r="A31727" s="102"/>
      <c r="B31727" s="102"/>
    </row>
    <row r="31728" spans="1:2">
      <c r="A31728" s="102"/>
      <c r="B31728" s="102"/>
    </row>
    <row r="31729" spans="1:2">
      <c r="A31729" s="102"/>
      <c r="B31729" s="102"/>
    </row>
    <row r="31730" spans="1:2">
      <c r="A31730" s="102"/>
      <c r="B31730" s="102"/>
    </row>
    <row r="31731" spans="1:2">
      <c r="A31731" s="102"/>
      <c r="B31731" s="102"/>
    </row>
    <row r="31732" spans="1:2">
      <c r="A31732" s="102"/>
      <c r="B31732" s="102"/>
    </row>
    <row r="31733" spans="1:2">
      <c r="A31733" s="102"/>
      <c r="B31733" s="102"/>
    </row>
    <row r="31734" spans="1:2">
      <c r="A31734" s="102"/>
      <c r="B31734" s="102"/>
    </row>
    <row r="31735" spans="1:2">
      <c r="A31735" s="102"/>
      <c r="B31735" s="102"/>
    </row>
    <row r="31736" spans="1:2">
      <c r="A31736" s="102"/>
      <c r="B31736" s="102"/>
    </row>
    <row r="31737" spans="1:2">
      <c r="A31737" s="102"/>
      <c r="B31737" s="102"/>
    </row>
    <row r="31738" spans="1:2">
      <c r="A31738" s="102"/>
      <c r="B31738" s="102"/>
    </row>
    <row r="31739" spans="1:2">
      <c r="A31739" s="102"/>
      <c r="B31739" s="102"/>
    </row>
    <row r="31740" spans="1:2">
      <c r="A31740" s="102"/>
      <c r="B31740" s="102"/>
    </row>
    <row r="31741" spans="1:2">
      <c r="A31741" s="102"/>
      <c r="B31741" s="102"/>
    </row>
    <row r="31742" spans="1:2">
      <c r="A31742" s="102"/>
      <c r="B31742" s="102"/>
    </row>
    <row r="31743" spans="1:2">
      <c r="A31743" s="102"/>
      <c r="B31743" s="102"/>
    </row>
    <row r="31744" spans="1:2">
      <c r="A31744" s="102"/>
      <c r="B31744" s="102"/>
    </row>
    <row r="31745" spans="1:2">
      <c r="A31745" s="102"/>
      <c r="B31745" s="102"/>
    </row>
    <row r="31746" spans="1:2">
      <c r="A31746" s="102"/>
      <c r="B31746" s="102"/>
    </row>
    <row r="31747" spans="1:2">
      <c r="A31747" s="102"/>
      <c r="B31747" s="102"/>
    </row>
    <row r="31748" spans="1:2">
      <c r="A31748" s="102"/>
      <c r="B31748" s="102"/>
    </row>
    <row r="31749" spans="1:2">
      <c r="A31749" s="102"/>
      <c r="B31749" s="102"/>
    </row>
    <row r="31750" spans="1:2">
      <c r="A31750" s="102"/>
      <c r="B31750" s="102"/>
    </row>
    <row r="31751" spans="1:2">
      <c r="A31751" s="102"/>
      <c r="B31751" s="102"/>
    </row>
    <row r="31752" spans="1:2">
      <c r="A31752" s="102"/>
      <c r="B31752" s="102"/>
    </row>
    <row r="31753" spans="1:2">
      <c r="A31753" s="102"/>
      <c r="B31753" s="102"/>
    </row>
    <row r="31754" spans="1:2">
      <c r="A31754" s="102"/>
      <c r="B31754" s="102"/>
    </row>
    <row r="31755" spans="1:2">
      <c r="A31755" s="102"/>
      <c r="B31755" s="102"/>
    </row>
    <row r="31756" spans="1:2">
      <c r="A31756" s="102"/>
      <c r="B31756" s="102"/>
    </row>
    <row r="31757" spans="1:2">
      <c r="A31757" s="102"/>
      <c r="B31757" s="102"/>
    </row>
    <row r="31758" spans="1:2">
      <c r="A31758" s="102"/>
      <c r="B31758" s="102"/>
    </row>
    <row r="31759" spans="1:2">
      <c r="A31759" s="102"/>
      <c r="B31759" s="102"/>
    </row>
    <row r="31760" spans="1:2">
      <c r="A31760" s="102"/>
      <c r="B31760" s="102"/>
    </row>
    <row r="31761" spans="1:2">
      <c r="A31761" s="102"/>
      <c r="B31761" s="102"/>
    </row>
    <row r="31762" spans="1:2">
      <c r="A31762" s="102"/>
      <c r="B31762" s="102"/>
    </row>
    <row r="31763" spans="1:2">
      <c r="A31763" s="102"/>
      <c r="B31763" s="102"/>
    </row>
    <row r="31764" spans="1:2">
      <c r="A31764" s="102"/>
      <c r="B31764" s="102"/>
    </row>
    <row r="31765" spans="1:2">
      <c r="A31765" s="102"/>
      <c r="B31765" s="102"/>
    </row>
    <row r="31766" spans="1:2">
      <c r="A31766" s="102"/>
      <c r="B31766" s="102"/>
    </row>
    <row r="31767" spans="1:2">
      <c r="A31767" s="102"/>
      <c r="B31767" s="102"/>
    </row>
    <row r="31768" spans="1:2">
      <c r="A31768" s="102"/>
      <c r="B31768" s="102"/>
    </row>
    <row r="31769" spans="1:2">
      <c r="A31769" s="102"/>
      <c r="B31769" s="102"/>
    </row>
    <row r="31770" spans="1:2">
      <c r="A31770" s="102"/>
      <c r="B31770" s="102"/>
    </row>
    <row r="31771" spans="1:2">
      <c r="A31771" s="102"/>
      <c r="B31771" s="102"/>
    </row>
    <row r="31772" spans="1:2">
      <c r="A31772" s="102"/>
      <c r="B31772" s="102"/>
    </row>
    <row r="31773" spans="1:2">
      <c r="A31773" s="102"/>
      <c r="B31773" s="102"/>
    </row>
    <row r="31774" spans="1:2">
      <c r="A31774" s="102"/>
      <c r="B31774" s="102"/>
    </row>
    <row r="31775" spans="1:2">
      <c r="A31775" s="102"/>
      <c r="B31775" s="102"/>
    </row>
    <row r="31776" spans="1:2">
      <c r="A31776" s="102"/>
      <c r="B31776" s="102"/>
    </row>
    <row r="31777" spans="1:2">
      <c r="A31777" s="102"/>
      <c r="B31777" s="102"/>
    </row>
    <row r="31778" spans="1:2">
      <c r="A31778" s="102"/>
      <c r="B31778" s="102"/>
    </row>
    <row r="31779" spans="1:2">
      <c r="A31779" s="102"/>
      <c r="B31779" s="102"/>
    </row>
    <row r="31780" spans="1:2">
      <c r="A31780" s="102"/>
      <c r="B31780" s="102"/>
    </row>
    <row r="31781" spans="1:2">
      <c r="A31781" s="102"/>
      <c r="B31781" s="102"/>
    </row>
    <row r="31782" spans="1:2">
      <c r="A31782" s="102"/>
      <c r="B31782" s="102"/>
    </row>
    <row r="31783" spans="1:2">
      <c r="A31783" s="102"/>
      <c r="B31783" s="102"/>
    </row>
    <row r="31784" spans="1:2">
      <c r="A31784" s="102"/>
      <c r="B31784" s="102"/>
    </row>
    <row r="31785" spans="1:2">
      <c r="A31785" s="102"/>
      <c r="B31785" s="102"/>
    </row>
    <row r="31786" spans="1:2">
      <c r="A31786" s="102"/>
      <c r="B31786" s="102"/>
    </row>
    <row r="31787" spans="1:2">
      <c r="A31787" s="102"/>
      <c r="B31787" s="102"/>
    </row>
    <row r="31788" spans="1:2">
      <c r="A31788" s="102"/>
      <c r="B31788" s="102"/>
    </row>
    <row r="31789" spans="1:2">
      <c r="A31789" s="102"/>
      <c r="B31789" s="102"/>
    </row>
    <row r="31790" spans="1:2">
      <c r="A31790" s="102"/>
      <c r="B31790" s="102"/>
    </row>
    <row r="31791" spans="1:2">
      <c r="A31791" s="102"/>
      <c r="B31791" s="102"/>
    </row>
    <row r="31792" spans="1:2">
      <c r="A31792" s="102"/>
      <c r="B31792" s="102"/>
    </row>
    <row r="31793" spans="1:2">
      <c r="A31793" s="102"/>
      <c r="B31793" s="102"/>
    </row>
    <row r="31794" spans="1:2">
      <c r="A31794" s="102"/>
      <c r="B31794" s="102"/>
    </row>
    <row r="31795" spans="1:2">
      <c r="A31795" s="102"/>
      <c r="B31795" s="102"/>
    </row>
    <row r="31796" spans="1:2">
      <c r="A31796" s="102"/>
      <c r="B31796" s="102"/>
    </row>
    <row r="31797" spans="1:2">
      <c r="A31797" s="102"/>
      <c r="B31797" s="102"/>
    </row>
    <row r="31798" spans="1:2">
      <c r="A31798" s="102"/>
      <c r="B31798" s="102"/>
    </row>
    <row r="31799" spans="1:2">
      <c r="A31799" s="102"/>
      <c r="B31799" s="102"/>
    </row>
    <row r="31800" spans="1:2">
      <c r="A31800" s="102"/>
      <c r="B31800" s="102"/>
    </row>
    <row r="31801" spans="1:2">
      <c r="A31801" s="102"/>
      <c r="B31801" s="102"/>
    </row>
    <row r="31802" spans="1:2">
      <c r="A31802" s="102"/>
      <c r="B31802" s="102"/>
    </row>
    <row r="31803" spans="1:2">
      <c r="A31803" s="102"/>
      <c r="B31803" s="102"/>
    </row>
    <row r="31804" spans="1:2">
      <c r="A31804" s="102"/>
      <c r="B31804" s="102"/>
    </row>
    <row r="31805" spans="1:2">
      <c r="A31805" s="102"/>
      <c r="B31805" s="102"/>
    </row>
    <row r="31806" spans="1:2">
      <c r="A31806" s="102"/>
      <c r="B31806" s="102"/>
    </row>
    <row r="31807" spans="1:2">
      <c r="A31807" s="102"/>
      <c r="B31807" s="102"/>
    </row>
    <row r="31808" spans="1:2">
      <c r="A31808" s="102"/>
      <c r="B31808" s="102"/>
    </row>
    <row r="31809" spans="1:2">
      <c r="A31809" s="102"/>
      <c r="B31809" s="102"/>
    </row>
    <row r="31810" spans="1:2">
      <c r="A31810" s="102"/>
      <c r="B31810" s="102"/>
    </row>
    <row r="31811" spans="1:2">
      <c r="A31811" s="102"/>
      <c r="B31811" s="102"/>
    </row>
    <row r="31812" spans="1:2">
      <c r="A31812" s="102"/>
      <c r="B31812" s="102"/>
    </row>
    <row r="31813" spans="1:2">
      <c r="A31813" s="102"/>
      <c r="B31813" s="102"/>
    </row>
    <row r="31814" spans="1:2">
      <c r="A31814" s="102"/>
      <c r="B31814" s="102"/>
    </row>
    <row r="31815" spans="1:2">
      <c r="A31815" s="102"/>
      <c r="B31815" s="102"/>
    </row>
    <row r="31816" spans="1:2">
      <c r="A31816" s="102"/>
      <c r="B31816" s="102"/>
    </row>
    <row r="31817" spans="1:2">
      <c r="A31817" s="102"/>
      <c r="B31817" s="102"/>
    </row>
    <row r="31818" spans="1:2">
      <c r="A31818" s="102"/>
      <c r="B31818" s="102"/>
    </row>
    <row r="31819" spans="1:2">
      <c r="A31819" s="102"/>
      <c r="B31819" s="102"/>
    </row>
    <row r="31820" spans="1:2">
      <c r="A31820" s="102"/>
      <c r="B31820" s="102"/>
    </row>
    <row r="31821" spans="1:2">
      <c r="A31821" s="102"/>
      <c r="B31821" s="102"/>
    </row>
    <row r="31822" spans="1:2">
      <c r="A31822" s="102"/>
      <c r="B31822" s="102"/>
    </row>
    <row r="31823" spans="1:2">
      <c r="A31823" s="102"/>
      <c r="B31823" s="102"/>
    </row>
    <row r="31824" spans="1:2">
      <c r="A31824" s="102"/>
      <c r="B31824" s="102"/>
    </row>
    <row r="31825" spans="1:2">
      <c r="A31825" s="102"/>
      <c r="B31825" s="102"/>
    </row>
    <row r="31826" spans="1:2">
      <c r="A31826" s="102"/>
      <c r="B31826" s="102"/>
    </row>
    <row r="31827" spans="1:2">
      <c r="A31827" s="102"/>
      <c r="B31827" s="102"/>
    </row>
    <row r="31828" spans="1:2">
      <c r="A31828" s="102"/>
      <c r="B31828" s="102"/>
    </row>
    <row r="31829" spans="1:2">
      <c r="A31829" s="102"/>
      <c r="B31829" s="102"/>
    </row>
    <row r="31830" spans="1:2">
      <c r="A31830" s="102"/>
      <c r="B31830" s="102"/>
    </row>
    <row r="31831" spans="1:2">
      <c r="A31831" s="102"/>
      <c r="B31831" s="102"/>
    </row>
    <row r="31832" spans="1:2">
      <c r="A31832" s="102"/>
      <c r="B31832" s="102"/>
    </row>
    <row r="31833" spans="1:2">
      <c r="A31833" s="102"/>
      <c r="B31833" s="102"/>
    </row>
    <row r="31834" spans="1:2">
      <c r="A31834" s="102"/>
      <c r="B31834" s="102"/>
    </row>
    <row r="31835" spans="1:2">
      <c r="A31835" s="102"/>
      <c r="B31835" s="102"/>
    </row>
    <row r="31836" spans="1:2">
      <c r="A31836" s="102"/>
      <c r="B31836" s="102"/>
    </row>
    <row r="31837" spans="1:2">
      <c r="A31837" s="102"/>
      <c r="B31837" s="102"/>
    </row>
    <row r="31838" spans="1:2">
      <c r="A31838" s="102"/>
      <c r="B31838" s="102"/>
    </row>
    <row r="31839" spans="1:2">
      <c r="A31839" s="102"/>
      <c r="B31839" s="102"/>
    </row>
    <row r="31840" spans="1:2">
      <c r="A31840" s="102"/>
      <c r="B31840" s="102"/>
    </row>
    <row r="31841" spans="1:2">
      <c r="A31841" s="102"/>
      <c r="B31841" s="102"/>
    </row>
    <row r="31842" spans="1:2">
      <c r="A31842" s="102"/>
      <c r="B31842" s="102"/>
    </row>
    <row r="31843" spans="1:2">
      <c r="A31843" s="102"/>
      <c r="B31843" s="102"/>
    </row>
    <row r="31844" spans="1:2">
      <c r="A31844" s="102"/>
      <c r="B31844" s="102"/>
    </row>
    <row r="31845" spans="1:2">
      <c r="A31845" s="102"/>
      <c r="B31845" s="102"/>
    </row>
    <row r="31846" spans="1:2">
      <c r="A31846" s="102"/>
      <c r="B31846" s="102"/>
    </row>
    <row r="31847" spans="1:2">
      <c r="A31847" s="102"/>
      <c r="B31847" s="102"/>
    </row>
    <row r="31848" spans="1:2">
      <c r="A31848" s="102"/>
      <c r="B31848" s="102"/>
    </row>
    <row r="31849" spans="1:2">
      <c r="A31849" s="102"/>
      <c r="B31849" s="102"/>
    </row>
    <row r="31850" spans="1:2">
      <c r="A31850" s="102"/>
      <c r="B31850" s="102"/>
    </row>
    <row r="31851" spans="1:2">
      <c r="A31851" s="102"/>
      <c r="B31851" s="102"/>
    </row>
    <row r="31852" spans="1:2">
      <c r="A31852" s="102"/>
      <c r="B31852" s="102"/>
    </row>
    <row r="31853" spans="1:2">
      <c r="A31853" s="102"/>
      <c r="B31853" s="102"/>
    </row>
    <row r="31854" spans="1:2">
      <c r="A31854" s="102"/>
      <c r="B31854" s="102"/>
    </row>
    <row r="31855" spans="1:2">
      <c r="A31855" s="102"/>
      <c r="B31855" s="102"/>
    </row>
    <row r="31856" spans="1:2">
      <c r="A31856" s="102"/>
      <c r="B31856" s="102"/>
    </row>
    <row r="31857" spans="1:2">
      <c r="A31857" s="102"/>
      <c r="B31857" s="102"/>
    </row>
    <row r="31858" spans="1:2">
      <c r="A31858" s="102"/>
      <c r="B31858" s="102"/>
    </row>
    <row r="31859" spans="1:2">
      <c r="A31859" s="102"/>
      <c r="B31859" s="102"/>
    </row>
    <row r="31860" spans="1:2">
      <c r="A31860" s="102"/>
      <c r="B31860" s="102"/>
    </row>
    <row r="31861" spans="1:2">
      <c r="A31861" s="102"/>
      <c r="B31861" s="102"/>
    </row>
    <row r="31862" spans="1:2">
      <c r="A31862" s="102"/>
      <c r="B31862" s="102"/>
    </row>
    <row r="31863" spans="1:2">
      <c r="A31863" s="102"/>
      <c r="B31863" s="102"/>
    </row>
    <row r="31864" spans="1:2">
      <c r="A31864" s="102"/>
      <c r="B31864" s="102"/>
    </row>
    <row r="31865" spans="1:2">
      <c r="A31865" s="102"/>
      <c r="B31865" s="102"/>
    </row>
    <row r="31866" spans="1:2">
      <c r="A31866" s="102"/>
      <c r="B31866" s="102"/>
    </row>
    <row r="31867" spans="1:2">
      <c r="A31867" s="102"/>
      <c r="B31867" s="102"/>
    </row>
    <row r="31868" spans="1:2">
      <c r="A31868" s="102"/>
      <c r="B31868" s="102"/>
    </row>
    <row r="31869" spans="1:2">
      <c r="A31869" s="102"/>
      <c r="B31869" s="102"/>
    </row>
    <row r="31870" spans="1:2">
      <c r="A31870" s="102"/>
      <c r="B31870" s="102"/>
    </row>
    <row r="31871" spans="1:2">
      <c r="A31871" s="102"/>
      <c r="B31871" s="102"/>
    </row>
    <row r="31872" spans="1:2">
      <c r="A31872" s="102"/>
      <c r="B31872" s="102"/>
    </row>
    <row r="31873" spans="1:2">
      <c r="A31873" s="102"/>
      <c r="B31873" s="102"/>
    </row>
    <row r="31874" spans="1:2">
      <c r="A31874" s="102"/>
      <c r="B31874" s="102"/>
    </row>
    <row r="31875" spans="1:2">
      <c r="A31875" s="102"/>
      <c r="B31875" s="102"/>
    </row>
    <row r="31876" spans="1:2">
      <c r="A31876" s="102"/>
      <c r="B31876" s="102"/>
    </row>
    <row r="31877" spans="1:2">
      <c r="A31877" s="102"/>
      <c r="B31877" s="102"/>
    </row>
    <row r="31878" spans="1:2">
      <c r="A31878" s="102"/>
      <c r="B31878" s="102"/>
    </row>
    <row r="31879" spans="1:2">
      <c r="A31879" s="102"/>
      <c r="B31879" s="102"/>
    </row>
    <row r="31880" spans="1:2">
      <c r="A31880" s="102"/>
      <c r="B31880" s="102"/>
    </row>
    <row r="31881" spans="1:2">
      <c r="A31881" s="102"/>
      <c r="B31881" s="102"/>
    </row>
    <row r="31882" spans="1:2">
      <c r="A31882" s="102"/>
      <c r="B31882" s="102"/>
    </row>
    <row r="31883" spans="1:2">
      <c r="A31883" s="102"/>
      <c r="B31883" s="102"/>
    </row>
    <row r="31884" spans="1:2">
      <c r="A31884" s="102"/>
      <c r="B31884" s="102"/>
    </row>
    <row r="31885" spans="1:2">
      <c r="A31885" s="102"/>
      <c r="B31885" s="102"/>
    </row>
    <row r="31886" spans="1:2">
      <c r="A31886" s="102"/>
      <c r="B31886" s="102"/>
    </row>
    <row r="31887" spans="1:2">
      <c r="A31887" s="102"/>
      <c r="B31887" s="102"/>
    </row>
    <row r="31888" spans="1:2">
      <c r="A31888" s="102"/>
      <c r="B31888" s="102"/>
    </row>
    <row r="31889" spans="1:2">
      <c r="A31889" s="102"/>
      <c r="B31889" s="102"/>
    </row>
    <row r="31890" spans="1:2">
      <c r="A31890" s="102"/>
      <c r="B31890" s="102"/>
    </row>
    <row r="31891" spans="1:2">
      <c r="A31891" s="102"/>
      <c r="B31891" s="102"/>
    </row>
    <row r="31892" spans="1:2">
      <c r="A31892" s="102"/>
      <c r="B31892" s="102"/>
    </row>
    <row r="31893" spans="1:2">
      <c r="A31893" s="102"/>
      <c r="B31893" s="102"/>
    </row>
    <row r="31894" spans="1:2">
      <c r="A31894" s="102"/>
      <c r="B31894" s="102"/>
    </row>
    <row r="31895" spans="1:2">
      <c r="A31895" s="102"/>
      <c r="B31895" s="102"/>
    </row>
    <row r="31896" spans="1:2">
      <c r="A31896" s="102"/>
      <c r="B31896" s="102"/>
    </row>
    <row r="31897" spans="1:2">
      <c r="A31897" s="102"/>
      <c r="B31897" s="102"/>
    </row>
    <row r="31898" spans="1:2">
      <c r="A31898" s="102"/>
      <c r="B31898" s="102"/>
    </row>
    <row r="31899" spans="1:2">
      <c r="A31899" s="102"/>
      <c r="B31899" s="102"/>
    </row>
    <row r="31900" spans="1:2">
      <c r="A31900" s="102"/>
      <c r="B31900" s="102"/>
    </row>
    <row r="31901" spans="1:2">
      <c r="A31901" s="102"/>
      <c r="B31901" s="102"/>
    </row>
    <row r="31902" spans="1:2">
      <c r="A31902" s="102"/>
      <c r="B31902" s="102"/>
    </row>
    <row r="31903" spans="1:2">
      <c r="A31903" s="102"/>
      <c r="B31903" s="102"/>
    </row>
    <row r="31904" spans="1:2">
      <c r="A31904" s="102"/>
      <c r="B31904" s="102"/>
    </row>
    <row r="31905" spans="1:2">
      <c r="A31905" s="102"/>
      <c r="B31905" s="102"/>
    </row>
    <row r="31906" spans="1:2">
      <c r="A31906" s="102"/>
      <c r="B31906" s="102"/>
    </row>
    <row r="31907" spans="1:2">
      <c r="A31907" s="102"/>
      <c r="B31907" s="102"/>
    </row>
    <row r="31908" spans="1:2">
      <c r="A31908" s="102"/>
      <c r="B31908" s="102"/>
    </row>
    <row r="31909" spans="1:2">
      <c r="A31909" s="102"/>
      <c r="B31909" s="102"/>
    </row>
    <row r="31910" spans="1:2">
      <c r="A31910" s="102"/>
      <c r="B31910" s="102"/>
    </row>
    <row r="31911" spans="1:2">
      <c r="A31911" s="102"/>
      <c r="B31911" s="102"/>
    </row>
    <row r="31912" spans="1:2">
      <c r="A31912" s="102"/>
      <c r="B31912" s="102"/>
    </row>
    <row r="31913" spans="1:2">
      <c r="A31913" s="102"/>
      <c r="B31913" s="102"/>
    </row>
    <row r="31914" spans="1:2">
      <c r="A31914" s="102"/>
      <c r="B31914" s="102"/>
    </row>
    <row r="31915" spans="1:2">
      <c r="A31915" s="102"/>
      <c r="B31915" s="102"/>
    </row>
    <row r="31916" spans="1:2">
      <c r="A31916" s="102"/>
      <c r="B31916" s="102"/>
    </row>
    <row r="31917" spans="1:2">
      <c r="A31917" s="102"/>
      <c r="B31917" s="102"/>
    </row>
    <row r="31918" spans="1:2">
      <c r="A31918" s="102"/>
      <c r="B31918" s="102"/>
    </row>
    <row r="31919" spans="1:2">
      <c r="A31919" s="102"/>
      <c r="B31919" s="102"/>
    </row>
    <row r="31920" spans="1:2">
      <c r="A31920" s="102"/>
      <c r="B31920" s="102"/>
    </row>
    <row r="31921" spans="1:2">
      <c r="A31921" s="102"/>
      <c r="B31921" s="102"/>
    </row>
    <row r="31922" spans="1:2">
      <c r="A31922" s="102"/>
      <c r="B31922" s="102"/>
    </row>
    <row r="31923" spans="1:2">
      <c r="A31923" s="102"/>
      <c r="B31923" s="102"/>
    </row>
    <row r="31924" spans="1:2">
      <c r="A31924" s="102"/>
      <c r="B31924" s="102"/>
    </row>
    <row r="31925" spans="1:2">
      <c r="A31925" s="102"/>
      <c r="B31925" s="102"/>
    </row>
    <row r="31926" spans="1:2">
      <c r="A31926" s="102"/>
      <c r="B31926" s="102"/>
    </row>
    <row r="31927" spans="1:2">
      <c r="A31927" s="102"/>
      <c r="B31927" s="102"/>
    </row>
    <row r="31928" spans="1:2">
      <c r="A31928" s="102"/>
      <c r="B31928" s="102"/>
    </row>
    <row r="31929" spans="1:2">
      <c r="A31929" s="102"/>
      <c r="B31929" s="102"/>
    </row>
    <row r="31930" spans="1:2">
      <c r="A31930" s="102"/>
      <c r="B31930" s="102"/>
    </row>
    <row r="31931" spans="1:2">
      <c r="A31931" s="102"/>
      <c r="B31931" s="102"/>
    </row>
    <row r="31932" spans="1:2">
      <c r="A31932" s="102"/>
      <c r="B31932" s="102"/>
    </row>
    <row r="31933" spans="1:2">
      <c r="A31933" s="102"/>
      <c r="B31933" s="102"/>
    </row>
    <row r="31934" spans="1:2">
      <c r="A31934" s="102"/>
      <c r="B31934" s="102"/>
    </row>
    <row r="31935" spans="1:2">
      <c r="A31935" s="102"/>
      <c r="B31935" s="102"/>
    </row>
    <row r="31936" spans="1:2">
      <c r="A31936" s="102"/>
      <c r="B31936" s="102"/>
    </row>
    <row r="31937" spans="1:2">
      <c r="A31937" s="102"/>
      <c r="B31937" s="102"/>
    </row>
    <row r="31938" spans="1:2">
      <c r="A31938" s="102"/>
      <c r="B31938" s="102"/>
    </row>
    <row r="31939" spans="1:2">
      <c r="A31939" s="102"/>
      <c r="B31939" s="102"/>
    </row>
    <row r="31940" spans="1:2">
      <c r="A31940" s="102"/>
      <c r="B31940" s="102"/>
    </row>
    <row r="31941" spans="1:2">
      <c r="A31941" s="102"/>
      <c r="B31941" s="102"/>
    </row>
    <row r="31942" spans="1:2">
      <c r="A31942" s="102"/>
      <c r="B31942" s="102"/>
    </row>
    <row r="31943" spans="1:2">
      <c r="A31943" s="102"/>
      <c r="B31943" s="102"/>
    </row>
    <row r="31944" spans="1:2">
      <c r="A31944" s="102"/>
      <c r="B31944" s="102"/>
    </row>
    <row r="31945" spans="1:2">
      <c r="A31945" s="102"/>
      <c r="B31945" s="102"/>
    </row>
    <row r="31946" spans="1:2">
      <c r="A31946" s="102"/>
      <c r="B31946" s="102"/>
    </row>
    <row r="31947" spans="1:2">
      <c r="A31947" s="102"/>
      <c r="B31947" s="102"/>
    </row>
    <row r="31948" spans="1:2">
      <c r="A31948" s="102"/>
      <c r="B31948" s="102"/>
    </row>
    <row r="31949" spans="1:2">
      <c r="A31949" s="102"/>
      <c r="B31949" s="102"/>
    </row>
    <row r="31950" spans="1:2">
      <c r="A31950" s="102"/>
      <c r="B31950" s="102"/>
    </row>
    <row r="31951" spans="1:2">
      <c r="A31951" s="102"/>
      <c r="B31951" s="102"/>
    </row>
    <row r="31952" spans="1:2">
      <c r="A31952" s="102"/>
      <c r="B31952" s="102"/>
    </row>
    <row r="31953" spans="1:2">
      <c r="A31953" s="102"/>
      <c r="B31953" s="102"/>
    </row>
    <row r="31954" spans="1:2">
      <c r="A31954" s="102"/>
      <c r="B31954" s="102"/>
    </row>
    <row r="31955" spans="1:2">
      <c r="A31955" s="102"/>
      <c r="B31955" s="102"/>
    </row>
    <row r="31956" spans="1:2">
      <c r="A31956" s="102"/>
      <c r="B31956" s="102"/>
    </row>
    <row r="31957" spans="1:2">
      <c r="A31957" s="102"/>
      <c r="B31957" s="102"/>
    </row>
    <row r="31958" spans="1:2">
      <c r="A31958" s="102"/>
      <c r="B31958" s="102"/>
    </row>
    <row r="31959" spans="1:2">
      <c r="A31959" s="102"/>
      <c r="B31959" s="102"/>
    </row>
    <row r="31960" spans="1:2">
      <c r="A31960" s="102"/>
      <c r="B31960" s="102"/>
    </row>
    <row r="31961" spans="1:2">
      <c r="A31961" s="102"/>
      <c r="B31961" s="102"/>
    </row>
    <row r="31962" spans="1:2">
      <c r="A31962" s="102"/>
      <c r="B31962" s="102"/>
    </row>
    <row r="31963" spans="1:2">
      <c r="A31963" s="102"/>
      <c r="B31963" s="102"/>
    </row>
    <row r="31964" spans="1:2">
      <c r="A31964" s="102"/>
      <c r="B31964" s="102"/>
    </row>
    <row r="31965" spans="1:2">
      <c r="A31965" s="102"/>
      <c r="B31965" s="102"/>
    </row>
    <row r="31966" spans="1:2">
      <c r="A31966" s="102"/>
      <c r="B31966" s="102"/>
    </row>
    <row r="31967" spans="1:2">
      <c r="A31967" s="102"/>
      <c r="B31967" s="102"/>
    </row>
    <row r="31968" spans="1:2">
      <c r="A31968" s="102"/>
      <c r="B31968" s="102"/>
    </row>
    <row r="31969" spans="1:2">
      <c r="A31969" s="102"/>
      <c r="B31969" s="102"/>
    </row>
    <row r="31970" spans="1:2">
      <c r="A31970" s="102"/>
      <c r="B31970" s="102"/>
    </row>
    <row r="31971" spans="1:2">
      <c r="A31971" s="102"/>
      <c r="B31971" s="102"/>
    </row>
    <row r="31972" spans="1:2">
      <c r="A31972" s="102"/>
      <c r="B31972" s="102"/>
    </row>
    <row r="31973" spans="1:2">
      <c r="A31973" s="102"/>
      <c r="B31973" s="102"/>
    </row>
    <row r="31974" spans="1:2">
      <c r="A31974" s="102"/>
      <c r="B31974" s="102"/>
    </row>
    <row r="31975" spans="1:2">
      <c r="A31975" s="102"/>
      <c r="B31975" s="102"/>
    </row>
    <row r="31976" spans="1:2">
      <c r="A31976" s="102"/>
      <c r="B31976" s="102"/>
    </row>
    <row r="31977" spans="1:2">
      <c r="A31977" s="102"/>
      <c r="B31977" s="102"/>
    </row>
    <row r="31978" spans="1:2">
      <c r="A31978" s="102"/>
      <c r="B31978" s="102"/>
    </row>
    <row r="31979" spans="1:2">
      <c r="A31979" s="102"/>
      <c r="B31979" s="102"/>
    </row>
    <row r="31980" spans="1:2">
      <c r="A31980" s="102"/>
      <c r="B31980" s="102"/>
    </row>
    <row r="31981" spans="1:2">
      <c r="A31981" s="102"/>
      <c r="B31981" s="102"/>
    </row>
    <row r="31982" spans="1:2">
      <c r="A31982" s="102"/>
      <c r="B31982" s="102"/>
    </row>
    <row r="31983" spans="1:2">
      <c r="A31983" s="102"/>
      <c r="B31983" s="102"/>
    </row>
    <row r="31984" spans="1:2">
      <c r="A31984" s="102"/>
      <c r="B31984" s="102"/>
    </row>
    <row r="31985" spans="1:2">
      <c r="A31985" s="102"/>
      <c r="B31985" s="102"/>
    </row>
    <row r="31986" spans="1:2">
      <c r="A31986" s="102"/>
      <c r="B31986" s="102"/>
    </row>
    <row r="31987" spans="1:2">
      <c r="A31987" s="102"/>
      <c r="B31987" s="102"/>
    </row>
    <row r="31988" spans="1:2">
      <c r="A31988" s="102"/>
      <c r="B31988" s="102"/>
    </row>
    <row r="31989" spans="1:2">
      <c r="A31989" s="102"/>
      <c r="B31989" s="102"/>
    </row>
    <row r="31990" spans="1:2">
      <c r="A31990" s="102"/>
      <c r="B31990" s="102"/>
    </row>
    <row r="31991" spans="1:2">
      <c r="A31991" s="102"/>
      <c r="B31991" s="102"/>
    </row>
    <row r="31992" spans="1:2">
      <c r="A31992" s="102"/>
      <c r="B31992" s="102"/>
    </row>
    <row r="31993" spans="1:2">
      <c r="A31993" s="102"/>
      <c r="B31993" s="102"/>
    </row>
    <row r="31994" spans="1:2">
      <c r="A31994" s="102"/>
      <c r="B31994" s="102"/>
    </row>
    <row r="31995" spans="1:2">
      <c r="A31995" s="102"/>
      <c r="B31995" s="102"/>
    </row>
    <row r="31996" spans="1:2">
      <c r="A31996" s="102"/>
      <c r="B31996" s="102"/>
    </row>
    <row r="31997" spans="1:2">
      <c r="A31997" s="102"/>
      <c r="B31997" s="102"/>
    </row>
    <row r="31998" spans="1:2">
      <c r="A31998" s="102"/>
      <c r="B31998" s="102"/>
    </row>
    <row r="31999" spans="1:2">
      <c r="A31999" s="102"/>
      <c r="B31999" s="102"/>
    </row>
    <row r="32000" spans="1:2">
      <c r="A32000" s="102"/>
      <c r="B32000" s="102"/>
    </row>
    <row r="32001" spans="1:2">
      <c r="A32001" s="102"/>
      <c r="B32001" s="102"/>
    </row>
    <row r="32002" spans="1:2">
      <c r="A32002" s="102"/>
      <c r="B32002" s="102"/>
    </row>
    <row r="32003" spans="1:2">
      <c r="A32003" s="102"/>
      <c r="B32003" s="102"/>
    </row>
    <row r="32004" spans="1:2">
      <c r="A32004" s="102"/>
      <c r="B32004" s="102"/>
    </row>
    <row r="32005" spans="1:2">
      <c r="A32005" s="102"/>
      <c r="B32005" s="102"/>
    </row>
    <row r="32006" spans="1:2">
      <c r="A32006" s="102"/>
      <c r="B32006" s="102"/>
    </row>
    <row r="32007" spans="1:2">
      <c r="A32007" s="102"/>
      <c r="B32007" s="102"/>
    </row>
    <row r="32008" spans="1:2">
      <c r="A32008" s="102"/>
      <c r="B32008" s="102"/>
    </row>
    <row r="32009" spans="1:2">
      <c r="A32009" s="102"/>
      <c r="B32009" s="102"/>
    </row>
    <row r="32010" spans="1:2">
      <c r="A32010" s="102"/>
      <c r="B32010" s="102"/>
    </row>
    <row r="32011" spans="1:2">
      <c r="A32011" s="102"/>
      <c r="B32011" s="102"/>
    </row>
    <row r="32012" spans="1:2">
      <c r="A32012" s="102"/>
      <c r="B32012" s="102"/>
    </row>
    <row r="32013" spans="1:2">
      <c r="A32013" s="102"/>
      <c r="B32013" s="102"/>
    </row>
    <row r="32014" spans="1:2">
      <c r="A32014" s="102"/>
      <c r="B32014" s="102"/>
    </row>
    <row r="32015" spans="1:2">
      <c r="A32015" s="102"/>
      <c r="B32015" s="102"/>
    </row>
    <row r="32016" spans="1:2">
      <c r="A32016" s="102"/>
      <c r="B32016" s="102"/>
    </row>
    <row r="32017" spans="1:2">
      <c r="A32017" s="102"/>
      <c r="B32017" s="102"/>
    </row>
    <row r="32018" spans="1:2">
      <c r="A32018" s="102"/>
      <c r="B32018" s="102"/>
    </row>
    <row r="32019" spans="1:2">
      <c r="A32019" s="102"/>
      <c r="B32019" s="102"/>
    </row>
    <row r="32020" spans="1:2">
      <c r="A32020" s="102"/>
      <c r="B32020" s="102"/>
    </row>
    <row r="32021" spans="1:2">
      <c r="A32021" s="102"/>
      <c r="B32021" s="102"/>
    </row>
    <row r="32022" spans="1:2">
      <c r="A32022" s="102"/>
      <c r="B32022" s="102"/>
    </row>
    <row r="32023" spans="1:2">
      <c r="A32023" s="102"/>
      <c r="B32023" s="102"/>
    </row>
    <row r="32024" spans="1:2">
      <c r="A32024" s="102"/>
      <c r="B32024" s="102"/>
    </row>
    <row r="32025" spans="1:2">
      <c r="A32025" s="102"/>
      <c r="B32025" s="102"/>
    </row>
    <row r="32026" spans="1:2">
      <c r="A32026" s="102"/>
      <c r="B32026" s="102"/>
    </row>
    <row r="32027" spans="1:2">
      <c r="A32027" s="102"/>
      <c r="B32027" s="102"/>
    </row>
    <row r="32028" spans="1:2">
      <c r="A32028" s="102"/>
      <c r="B32028" s="102"/>
    </row>
    <row r="32029" spans="1:2">
      <c r="A32029" s="102"/>
      <c r="B32029" s="102"/>
    </row>
    <row r="32030" spans="1:2">
      <c r="A32030" s="102"/>
      <c r="B32030" s="102"/>
    </row>
    <row r="32031" spans="1:2">
      <c r="A32031" s="102"/>
      <c r="B32031" s="102"/>
    </row>
    <row r="32032" spans="1:2">
      <c r="A32032" s="102"/>
      <c r="B32032" s="102"/>
    </row>
    <row r="32033" spans="1:2">
      <c r="A32033" s="102"/>
      <c r="B32033" s="102"/>
    </row>
    <row r="32034" spans="1:2">
      <c r="A32034" s="102"/>
      <c r="B32034" s="102"/>
    </row>
    <row r="32035" spans="1:2">
      <c r="A32035" s="102"/>
      <c r="B32035" s="102"/>
    </row>
    <row r="32036" spans="1:2">
      <c r="A32036" s="102"/>
      <c r="B32036" s="102"/>
    </row>
    <row r="32037" spans="1:2">
      <c r="A32037" s="102"/>
      <c r="B32037" s="102"/>
    </row>
    <row r="32038" spans="1:2">
      <c r="A32038" s="102"/>
      <c r="B32038" s="102"/>
    </row>
    <row r="32039" spans="1:2">
      <c r="A32039" s="102"/>
      <c r="B32039" s="102"/>
    </row>
    <row r="32040" spans="1:2">
      <c r="A32040" s="102"/>
      <c r="B32040" s="102"/>
    </row>
    <row r="32041" spans="1:2">
      <c r="A32041" s="102"/>
      <c r="B32041" s="102"/>
    </row>
    <row r="32042" spans="1:2">
      <c r="A32042" s="102"/>
      <c r="B32042" s="102"/>
    </row>
    <row r="32043" spans="1:2">
      <c r="A32043" s="102"/>
      <c r="B32043" s="102"/>
    </row>
    <row r="32044" spans="1:2">
      <c r="A32044" s="102"/>
      <c r="B32044" s="102"/>
    </row>
    <row r="32045" spans="1:2">
      <c r="A32045" s="102"/>
      <c r="B32045" s="102"/>
    </row>
    <row r="32046" spans="1:2">
      <c r="A32046" s="102"/>
      <c r="B32046" s="102"/>
    </row>
    <row r="32047" spans="1:2">
      <c r="A32047" s="102"/>
      <c r="B32047" s="102"/>
    </row>
    <row r="32048" spans="1:2">
      <c r="A32048" s="102"/>
      <c r="B32048" s="102"/>
    </row>
    <row r="32049" spans="1:2">
      <c r="A32049" s="102"/>
      <c r="B32049" s="102"/>
    </row>
    <row r="32050" spans="1:2">
      <c r="A32050" s="102"/>
      <c r="B32050" s="102"/>
    </row>
    <row r="32051" spans="1:2">
      <c r="A32051" s="102"/>
      <c r="B32051" s="102"/>
    </row>
    <row r="32052" spans="1:2">
      <c r="A32052" s="102"/>
      <c r="B32052" s="102"/>
    </row>
    <row r="32053" spans="1:2">
      <c r="A32053" s="102"/>
      <c r="B32053" s="102"/>
    </row>
    <row r="32054" spans="1:2">
      <c r="A32054" s="102"/>
      <c r="B32054" s="102"/>
    </row>
    <row r="32055" spans="1:2">
      <c r="A32055" s="102"/>
      <c r="B32055" s="102"/>
    </row>
    <row r="32056" spans="1:2">
      <c r="A32056" s="102"/>
      <c r="B32056" s="102"/>
    </row>
    <row r="32057" spans="1:2">
      <c r="A32057" s="102"/>
      <c r="B32057" s="102"/>
    </row>
    <row r="32058" spans="1:2">
      <c r="A32058" s="102"/>
      <c r="B32058" s="102"/>
    </row>
    <row r="32059" spans="1:2">
      <c r="A32059" s="102"/>
      <c r="B32059" s="102"/>
    </row>
    <row r="32060" spans="1:2">
      <c r="A32060" s="102"/>
      <c r="B32060" s="102"/>
    </row>
    <row r="32061" spans="1:2">
      <c r="A32061" s="102"/>
      <c r="B32061" s="102"/>
    </row>
    <row r="32062" spans="1:2">
      <c r="A32062" s="102"/>
      <c r="B32062" s="102"/>
    </row>
    <row r="32063" spans="1:2">
      <c r="A32063" s="102"/>
      <c r="B32063" s="102"/>
    </row>
    <row r="32064" spans="1:2">
      <c r="A32064" s="102"/>
      <c r="B32064" s="102"/>
    </row>
    <row r="32065" spans="1:2">
      <c r="A32065" s="102"/>
      <c r="B32065" s="102"/>
    </row>
    <row r="32066" spans="1:2">
      <c r="A32066" s="102"/>
      <c r="B32066" s="102"/>
    </row>
    <row r="32067" spans="1:2">
      <c r="A32067" s="102"/>
      <c r="B32067" s="102"/>
    </row>
    <row r="32068" spans="1:2">
      <c r="A32068" s="102"/>
      <c r="B32068" s="102"/>
    </row>
    <row r="32069" spans="1:2">
      <c r="A32069" s="102"/>
      <c r="B32069" s="102"/>
    </row>
    <row r="32070" spans="1:2">
      <c r="A32070" s="102"/>
      <c r="B32070" s="102"/>
    </row>
    <row r="32071" spans="1:2">
      <c r="A32071" s="102"/>
      <c r="B32071" s="102"/>
    </row>
    <row r="32072" spans="1:2">
      <c r="A32072" s="102"/>
      <c r="B32072" s="102"/>
    </row>
    <row r="32073" spans="1:2">
      <c r="A32073" s="102"/>
      <c r="B32073" s="102"/>
    </row>
    <row r="32074" spans="1:2">
      <c r="A32074" s="102"/>
      <c r="B32074" s="102"/>
    </row>
    <row r="32075" spans="1:2">
      <c r="A32075" s="102"/>
      <c r="B32075" s="102"/>
    </row>
    <row r="32076" spans="1:2">
      <c r="A32076" s="102"/>
      <c r="B32076" s="102"/>
    </row>
    <row r="32077" spans="1:2">
      <c r="A32077" s="102"/>
      <c r="B32077" s="102"/>
    </row>
    <row r="32078" spans="1:2">
      <c r="A32078" s="102"/>
      <c r="B32078" s="102"/>
    </row>
    <row r="32079" spans="1:2">
      <c r="A32079" s="102"/>
      <c r="B32079" s="102"/>
    </row>
    <row r="32080" spans="1:2">
      <c r="A32080" s="102"/>
      <c r="B32080" s="102"/>
    </row>
    <row r="32081" spans="1:2">
      <c r="A32081" s="102"/>
      <c r="B32081" s="102"/>
    </row>
    <row r="32082" spans="1:2">
      <c r="A32082" s="102"/>
      <c r="B32082" s="102"/>
    </row>
    <row r="32083" spans="1:2">
      <c r="A32083" s="102"/>
      <c r="B32083" s="102"/>
    </row>
    <row r="32084" spans="1:2">
      <c r="A32084" s="102"/>
      <c r="B32084" s="102"/>
    </row>
    <row r="32085" spans="1:2">
      <c r="A32085" s="102"/>
      <c r="B32085" s="102"/>
    </row>
    <row r="32086" spans="1:2">
      <c r="A32086" s="102"/>
      <c r="B32086" s="102"/>
    </row>
    <row r="32087" spans="1:2">
      <c r="A32087" s="102"/>
      <c r="B32087" s="102"/>
    </row>
    <row r="32088" spans="1:2">
      <c r="A32088" s="102"/>
      <c r="B32088" s="102"/>
    </row>
    <row r="32089" spans="1:2">
      <c r="A32089" s="102"/>
      <c r="B32089" s="102"/>
    </row>
    <row r="32090" spans="1:2">
      <c r="A32090" s="102"/>
      <c r="B32090" s="102"/>
    </row>
    <row r="32091" spans="1:2">
      <c r="A32091" s="102"/>
      <c r="B32091" s="102"/>
    </row>
    <row r="32092" spans="1:2">
      <c r="A32092" s="102"/>
      <c r="B32092" s="102"/>
    </row>
    <row r="32093" spans="1:2">
      <c r="A32093" s="102"/>
      <c r="B32093" s="102"/>
    </row>
    <row r="32094" spans="1:2">
      <c r="A32094" s="102"/>
      <c r="B32094" s="102"/>
    </row>
    <row r="32095" spans="1:2">
      <c r="A32095" s="102"/>
      <c r="B32095" s="102"/>
    </row>
    <row r="32096" spans="1:2">
      <c r="A32096" s="102"/>
      <c r="B32096" s="102"/>
    </row>
    <row r="32097" spans="1:2">
      <c r="A32097" s="102"/>
      <c r="B32097" s="102"/>
    </row>
    <row r="32098" spans="1:2">
      <c r="A32098" s="102"/>
      <c r="B32098" s="102"/>
    </row>
    <row r="32099" spans="1:2">
      <c r="A32099" s="102"/>
      <c r="B32099" s="102"/>
    </row>
    <row r="32100" spans="1:2">
      <c r="A32100" s="102"/>
      <c r="B32100" s="102"/>
    </row>
    <row r="32101" spans="1:2">
      <c r="A32101" s="102"/>
      <c r="B32101" s="102"/>
    </row>
    <row r="32102" spans="1:2">
      <c r="A32102" s="102"/>
      <c r="B32102" s="102"/>
    </row>
    <row r="32103" spans="1:2">
      <c r="A32103" s="102"/>
      <c r="B32103" s="102"/>
    </row>
    <row r="32104" spans="1:2">
      <c r="A32104" s="102"/>
      <c r="B32104" s="102"/>
    </row>
    <row r="32105" spans="1:2">
      <c r="A32105" s="102"/>
      <c r="B32105" s="102"/>
    </row>
    <row r="32106" spans="1:2">
      <c r="A32106" s="102"/>
      <c r="B32106" s="102"/>
    </row>
    <row r="32107" spans="1:2">
      <c r="A32107" s="102"/>
      <c r="B32107" s="102"/>
    </row>
    <row r="32108" spans="1:2">
      <c r="A32108" s="102"/>
      <c r="B32108" s="102"/>
    </row>
    <row r="32109" spans="1:2">
      <c r="A32109" s="102"/>
      <c r="B32109" s="102"/>
    </row>
    <row r="32110" spans="1:2">
      <c r="A32110" s="102"/>
      <c r="B32110" s="102"/>
    </row>
    <row r="32111" spans="1:2">
      <c r="A32111" s="102"/>
      <c r="B32111" s="102"/>
    </row>
    <row r="32112" spans="1:2">
      <c r="A32112" s="102"/>
      <c r="B32112" s="102"/>
    </row>
    <row r="32113" spans="1:2">
      <c r="A32113" s="102"/>
      <c r="B32113" s="102"/>
    </row>
    <row r="32114" spans="1:2">
      <c r="A32114" s="102"/>
      <c r="B32114" s="102"/>
    </row>
    <row r="32115" spans="1:2">
      <c r="A32115" s="102"/>
      <c r="B32115" s="102"/>
    </row>
    <row r="32116" spans="1:2">
      <c r="A32116" s="102"/>
      <c r="B32116" s="102"/>
    </row>
    <row r="32117" spans="1:2">
      <c r="A32117" s="102"/>
      <c r="B32117" s="102"/>
    </row>
    <row r="32118" spans="1:2">
      <c r="A32118" s="102"/>
      <c r="B32118" s="102"/>
    </row>
    <row r="32119" spans="1:2">
      <c r="A32119" s="102"/>
      <c r="B32119" s="102"/>
    </row>
    <row r="32120" spans="1:2">
      <c r="A32120" s="102"/>
      <c r="B32120" s="102"/>
    </row>
    <row r="32121" spans="1:2">
      <c r="A32121" s="102"/>
      <c r="B32121" s="102"/>
    </row>
    <row r="32122" spans="1:2">
      <c r="A32122" s="102"/>
      <c r="B32122" s="102"/>
    </row>
    <row r="32123" spans="1:2">
      <c r="A32123" s="102"/>
      <c r="B32123" s="102"/>
    </row>
    <row r="32124" spans="1:2">
      <c r="A32124" s="102"/>
      <c r="B32124" s="102"/>
    </row>
    <row r="32125" spans="1:2">
      <c r="A32125" s="102"/>
      <c r="B32125" s="102"/>
    </row>
    <row r="32126" spans="1:2">
      <c r="A32126" s="102"/>
      <c r="B32126" s="102"/>
    </row>
    <row r="32127" spans="1:2">
      <c r="A32127" s="102"/>
      <c r="B32127" s="102"/>
    </row>
    <row r="32128" spans="1:2">
      <c r="A32128" s="102"/>
      <c r="B32128" s="102"/>
    </row>
    <row r="32129" spans="1:2">
      <c r="A32129" s="102"/>
      <c r="B32129" s="102"/>
    </row>
    <row r="32130" spans="1:2">
      <c r="A32130" s="102"/>
      <c r="B32130" s="102"/>
    </row>
    <row r="32131" spans="1:2">
      <c r="A32131" s="102"/>
      <c r="B32131" s="102"/>
    </row>
    <row r="32132" spans="1:2">
      <c r="A32132" s="102"/>
      <c r="B32132" s="102"/>
    </row>
    <row r="32133" spans="1:2">
      <c r="A32133" s="102"/>
      <c r="B32133" s="102"/>
    </row>
    <row r="32134" spans="1:2">
      <c r="A32134" s="102"/>
      <c r="B32134" s="102"/>
    </row>
    <row r="32135" spans="1:2">
      <c r="A32135" s="102"/>
      <c r="B32135" s="102"/>
    </row>
    <row r="32136" spans="1:2">
      <c r="A32136" s="102"/>
      <c r="B32136" s="102"/>
    </row>
    <row r="32137" spans="1:2">
      <c r="A32137" s="102"/>
      <c r="B32137" s="102"/>
    </row>
    <row r="32138" spans="1:2">
      <c r="A32138" s="102"/>
      <c r="B32138" s="102"/>
    </row>
    <row r="32139" spans="1:2">
      <c r="A32139" s="102"/>
      <c r="B32139" s="102"/>
    </row>
    <row r="32140" spans="1:2">
      <c r="A32140" s="102"/>
      <c r="B32140" s="102"/>
    </row>
    <row r="32141" spans="1:2">
      <c r="A32141" s="102"/>
      <c r="B32141" s="102"/>
    </row>
    <row r="32142" spans="1:2">
      <c r="A32142" s="102"/>
      <c r="B32142" s="102"/>
    </row>
    <row r="32143" spans="1:2">
      <c r="A32143" s="102"/>
      <c r="B32143" s="102"/>
    </row>
    <row r="32144" spans="1:2">
      <c r="A32144" s="102"/>
      <c r="B32144" s="102"/>
    </row>
    <row r="32145" spans="1:2">
      <c r="A32145" s="102"/>
      <c r="B32145" s="102"/>
    </row>
    <row r="32146" spans="1:2">
      <c r="A32146" s="102"/>
      <c r="B32146" s="102"/>
    </row>
    <row r="32147" spans="1:2">
      <c r="A32147" s="102"/>
      <c r="B32147" s="102"/>
    </row>
    <row r="32148" spans="1:2">
      <c r="A32148" s="102"/>
      <c r="B32148" s="102"/>
    </row>
    <row r="32149" spans="1:2">
      <c r="A32149" s="102"/>
      <c r="B32149" s="102"/>
    </row>
    <row r="32150" spans="1:2">
      <c r="A32150" s="102"/>
      <c r="B32150" s="102"/>
    </row>
    <row r="32151" spans="1:2">
      <c r="A32151" s="102"/>
      <c r="B32151" s="102"/>
    </row>
    <row r="32152" spans="1:2">
      <c r="A32152" s="102"/>
      <c r="B32152" s="102"/>
    </row>
    <row r="32153" spans="1:2">
      <c r="A32153" s="102"/>
      <c r="B32153" s="102"/>
    </row>
    <row r="32154" spans="1:2">
      <c r="A32154" s="102"/>
      <c r="B32154" s="102"/>
    </row>
    <row r="32155" spans="1:2">
      <c r="A32155" s="102"/>
      <c r="B32155" s="102"/>
    </row>
    <row r="32156" spans="1:2">
      <c r="A32156" s="102"/>
      <c r="B32156" s="102"/>
    </row>
    <row r="32157" spans="1:2">
      <c r="A32157" s="102"/>
      <c r="B32157" s="102"/>
    </row>
    <row r="32158" spans="1:2">
      <c r="A32158" s="102"/>
      <c r="B32158" s="102"/>
    </row>
    <row r="32159" spans="1:2">
      <c r="A32159" s="102"/>
      <c r="B32159" s="102"/>
    </row>
    <row r="32160" spans="1:2">
      <c r="A32160" s="102"/>
      <c r="B32160" s="102"/>
    </row>
    <row r="32161" spans="1:2">
      <c r="A32161" s="102"/>
      <c r="B32161" s="102"/>
    </row>
    <row r="32162" spans="1:2">
      <c r="A32162" s="102"/>
      <c r="B32162" s="102"/>
    </row>
    <row r="32163" spans="1:2">
      <c r="A32163" s="102"/>
      <c r="B32163" s="102"/>
    </row>
    <row r="32164" spans="1:2">
      <c r="A32164" s="102"/>
      <c r="B32164" s="102"/>
    </row>
    <row r="32165" spans="1:2">
      <c r="A32165" s="102"/>
      <c r="B32165" s="102"/>
    </row>
    <row r="32166" spans="1:2">
      <c r="A32166" s="102"/>
      <c r="B32166" s="102"/>
    </row>
    <row r="32167" spans="1:2">
      <c r="A32167" s="102"/>
      <c r="B32167" s="102"/>
    </row>
    <row r="32168" spans="1:2">
      <c r="A32168" s="102"/>
      <c r="B32168" s="102"/>
    </row>
    <row r="32169" spans="1:2">
      <c r="A32169" s="102"/>
      <c r="B32169" s="102"/>
    </row>
    <row r="32170" spans="1:2">
      <c r="A32170" s="102"/>
      <c r="B32170" s="102"/>
    </row>
    <row r="32171" spans="1:2">
      <c r="A32171" s="102"/>
      <c r="B32171" s="102"/>
    </row>
    <row r="32172" spans="1:2">
      <c r="A32172" s="102"/>
      <c r="B32172" s="102"/>
    </row>
    <row r="32173" spans="1:2">
      <c r="A32173" s="102"/>
      <c r="B32173" s="102"/>
    </row>
    <row r="32174" spans="1:2">
      <c r="A32174" s="102"/>
      <c r="B32174" s="102"/>
    </row>
    <row r="32175" spans="1:2">
      <c r="A32175" s="102"/>
      <c r="B32175" s="102"/>
    </row>
    <row r="32176" spans="1:2">
      <c r="A32176" s="102"/>
      <c r="B32176" s="102"/>
    </row>
    <row r="32177" spans="1:2">
      <c r="A32177" s="102"/>
      <c r="B32177" s="102"/>
    </row>
    <row r="32178" spans="1:2">
      <c r="A32178" s="102"/>
      <c r="B32178" s="102"/>
    </row>
    <row r="32179" spans="1:2">
      <c r="A32179" s="102"/>
      <c r="B32179" s="102"/>
    </row>
    <row r="32180" spans="1:2">
      <c r="A32180" s="102"/>
      <c r="B32180" s="102"/>
    </row>
    <row r="32181" spans="1:2">
      <c r="A32181" s="102"/>
      <c r="B32181" s="102"/>
    </row>
    <row r="32182" spans="1:2">
      <c r="A32182" s="102"/>
      <c r="B32182" s="102"/>
    </row>
    <row r="32183" spans="1:2">
      <c r="A32183" s="102"/>
      <c r="B32183" s="102"/>
    </row>
    <row r="32184" spans="1:2">
      <c r="A32184" s="102"/>
      <c r="B32184" s="102"/>
    </row>
    <row r="32185" spans="1:2">
      <c r="A32185" s="102"/>
      <c r="B32185" s="102"/>
    </row>
    <row r="32186" spans="1:2">
      <c r="A32186" s="102"/>
      <c r="B32186" s="102"/>
    </row>
    <row r="32187" spans="1:2">
      <c r="A32187" s="102"/>
      <c r="B32187" s="102"/>
    </row>
    <row r="32188" spans="1:2">
      <c r="A32188" s="102"/>
      <c r="B32188" s="102"/>
    </row>
    <row r="32189" spans="1:2">
      <c r="A32189" s="102"/>
      <c r="B32189" s="102"/>
    </row>
    <row r="32190" spans="1:2">
      <c r="A32190" s="102"/>
      <c r="B32190" s="102"/>
    </row>
    <row r="32191" spans="1:2">
      <c r="A32191" s="102"/>
      <c r="B32191" s="102"/>
    </row>
    <row r="32192" spans="1:2">
      <c r="A32192" s="102"/>
      <c r="B32192" s="102"/>
    </row>
    <row r="32193" spans="1:2">
      <c r="A32193" s="102"/>
      <c r="B32193" s="102"/>
    </row>
    <row r="32194" spans="1:2">
      <c r="A32194" s="102"/>
      <c r="B32194" s="102"/>
    </row>
    <row r="32195" spans="1:2">
      <c r="A32195" s="102"/>
      <c r="B32195" s="102"/>
    </row>
    <row r="32196" spans="1:2">
      <c r="A32196" s="102"/>
      <c r="B32196" s="102"/>
    </row>
    <row r="32197" spans="1:2">
      <c r="A32197" s="102"/>
      <c r="B32197" s="102"/>
    </row>
    <row r="32198" spans="1:2">
      <c r="A32198" s="102"/>
      <c r="B32198" s="102"/>
    </row>
    <row r="32199" spans="1:2">
      <c r="A32199" s="102"/>
      <c r="B32199" s="102"/>
    </row>
    <row r="32200" spans="1:2">
      <c r="A32200" s="102"/>
      <c r="B32200" s="102"/>
    </row>
    <row r="32201" spans="1:2">
      <c r="A32201" s="102"/>
      <c r="B32201" s="102"/>
    </row>
    <row r="32202" spans="1:2">
      <c r="A32202" s="102"/>
      <c r="B32202" s="102"/>
    </row>
    <row r="32203" spans="1:2">
      <c r="A32203" s="102"/>
      <c r="B32203" s="102"/>
    </row>
    <row r="32204" spans="1:2">
      <c r="A32204" s="102"/>
      <c r="B32204" s="102"/>
    </row>
    <row r="32205" spans="1:2">
      <c r="A32205" s="102"/>
      <c r="B32205" s="102"/>
    </row>
    <row r="32206" spans="1:2">
      <c r="A32206" s="102"/>
      <c r="B32206" s="102"/>
    </row>
    <row r="32207" spans="1:2">
      <c r="A32207" s="102"/>
      <c r="B32207" s="102"/>
    </row>
    <row r="32208" spans="1:2">
      <c r="A32208" s="102"/>
      <c r="B32208" s="102"/>
    </row>
    <row r="32209" spans="1:2">
      <c r="A32209" s="102"/>
      <c r="B32209" s="102"/>
    </row>
    <row r="32210" spans="1:2">
      <c r="A32210" s="102"/>
      <c r="B32210" s="102"/>
    </row>
    <row r="32211" spans="1:2">
      <c r="A32211" s="102"/>
      <c r="B32211" s="102"/>
    </row>
    <row r="32212" spans="1:2">
      <c r="A32212" s="102"/>
      <c r="B32212" s="102"/>
    </row>
    <row r="32213" spans="1:2">
      <c r="A32213" s="102"/>
      <c r="B32213" s="102"/>
    </row>
    <row r="32214" spans="1:2">
      <c r="A32214" s="102"/>
      <c r="B32214" s="102"/>
    </row>
    <row r="32215" spans="1:2">
      <c r="A32215" s="102"/>
      <c r="B32215" s="102"/>
    </row>
    <row r="32216" spans="1:2">
      <c r="A32216" s="102"/>
      <c r="B32216" s="102"/>
    </row>
    <row r="32217" spans="1:2">
      <c r="A32217" s="102"/>
      <c r="B32217" s="102"/>
    </row>
    <row r="32218" spans="1:2">
      <c r="A32218" s="102"/>
      <c r="B32218" s="102"/>
    </row>
    <row r="32219" spans="1:2">
      <c r="A32219" s="102"/>
      <c r="B32219" s="102"/>
    </row>
    <row r="32220" spans="1:2">
      <c r="A32220" s="102"/>
      <c r="B32220" s="102"/>
    </row>
    <row r="32221" spans="1:2">
      <c r="A32221" s="102"/>
      <c r="B32221" s="102"/>
    </row>
    <row r="32222" spans="1:2">
      <c r="A32222" s="102"/>
      <c r="B32222" s="102"/>
    </row>
    <row r="32223" spans="1:2">
      <c r="A32223" s="102"/>
      <c r="B32223" s="102"/>
    </row>
    <row r="32224" spans="1:2">
      <c r="A32224" s="102"/>
      <c r="B32224" s="102"/>
    </row>
    <row r="32225" spans="1:2">
      <c r="A32225" s="102"/>
      <c r="B32225" s="102"/>
    </row>
    <row r="32226" spans="1:2">
      <c r="A32226" s="102"/>
      <c r="B32226" s="102"/>
    </row>
    <row r="32227" spans="1:2">
      <c r="A32227" s="102"/>
      <c r="B32227" s="102"/>
    </row>
    <row r="32228" spans="1:2">
      <c r="A32228" s="102"/>
      <c r="B32228" s="102"/>
    </row>
    <row r="32229" spans="1:2">
      <c r="A32229" s="102"/>
      <c r="B32229" s="102"/>
    </row>
    <row r="32230" spans="1:2">
      <c r="A32230" s="102"/>
      <c r="B32230" s="102"/>
    </row>
    <row r="32231" spans="1:2">
      <c r="A32231" s="102"/>
      <c r="B32231" s="102"/>
    </row>
    <row r="32232" spans="1:2">
      <c r="A32232" s="102"/>
      <c r="B32232" s="102"/>
    </row>
    <row r="32233" spans="1:2">
      <c r="A32233" s="102"/>
      <c r="B32233" s="102"/>
    </row>
    <row r="32234" spans="1:2">
      <c r="A32234" s="102"/>
      <c r="B32234" s="102"/>
    </row>
    <row r="32235" spans="1:2">
      <c r="A32235" s="102"/>
      <c r="B32235" s="102"/>
    </row>
    <row r="32236" spans="1:2">
      <c r="A32236" s="102"/>
      <c r="B32236" s="102"/>
    </row>
    <row r="32237" spans="1:2">
      <c r="A32237" s="102"/>
      <c r="B32237" s="102"/>
    </row>
    <row r="32238" spans="1:2">
      <c r="A32238" s="102"/>
      <c r="B32238" s="102"/>
    </row>
    <row r="32239" spans="1:2">
      <c r="A32239" s="102"/>
      <c r="B32239" s="102"/>
    </row>
    <row r="32240" spans="1:2">
      <c r="A32240" s="102"/>
      <c r="B32240" s="102"/>
    </row>
    <row r="32241" spans="1:2">
      <c r="A32241" s="102"/>
      <c r="B32241" s="102"/>
    </row>
    <row r="32242" spans="1:2">
      <c r="A32242" s="102"/>
      <c r="B32242" s="102"/>
    </row>
    <row r="32243" spans="1:2">
      <c r="A32243" s="102"/>
      <c r="B32243" s="102"/>
    </row>
    <row r="32244" spans="1:2">
      <c r="A32244" s="102"/>
      <c r="B32244" s="102"/>
    </row>
    <row r="32245" spans="1:2">
      <c r="A32245" s="102"/>
      <c r="B32245" s="102"/>
    </row>
    <row r="32246" spans="1:2">
      <c r="A32246" s="102"/>
      <c r="B32246" s="102"/>
    </row>
    <row r="32247" spans="1:2">
      <c r="A32247" s="102"/>
      <c r="B32247" s="102"/>
    </row>
    <row r="32248" spans="1:2">
      <c r="A32248" s="102"/>
      <c r="B32248" s="102"/>
    </row>
    <row r="32249" spans="1:2">
      <c r="A32249" s="102"/>
      <c r="B32249" s="102"/>
    </row>
    <row r="32250" spans="1:2">
      <c r="A32250" s="102"/>
      <c r="B32250" s="102"/>
    </row>
    <row r="32251" spans="1:2">
      <c r="A32251" s="102"/>
      <c r="B32251" s="102"/>
    </row>
    <row r="32252" spans="1:2">
      <c r="A32252" s="102"/>
      <c r="B32252" s="102"/>
    </row>
    <row r="32253" spans="1:2">
      <c r="A32253" s="102"/>
      <c r="B32253" s="102"/>
    </row>
    <row r="32254" spans="1:2">
      <c r="A32254" s="102"/>
      <c r="B32254" s="102"/>
    </row>
    <row r="32255" spans="1:2">
      <c r="A32255" s="102"/>
      <c r="B32255" s="102"/>
    </row>
    <row r="32256" spans="1:2">
      <c r="A32256" s="102"/>
      <c r="B32256" s="102"/>
    </row>
    <row r="32257" spans="1:2">
      <c r="A32257" s="102"/>
      <c r="B32257" s="102"/>
    </row>
    <row r="32258" spans="1:2">
      <c r="A32258" s="102"/>
      <c r="B32258" s="102"/>
    </row>
    <row r="32259" spans="1:2">
      <c r="A32259" s="102"/>
      <c r="B32259" s="102"/>
    </row>
    <row r="32260" spans="1:2">
      <c r="A32260" s="102"/>
      <c r="B32260" s="102"/>
    </row>
    <row r="32261" spans="1:2">
      <c r="A32261" s="102"/>
      <c r="B32261" s="102"/>
    </row>
    <row r="32262" spans="1:2">
      <c r="A32262" s="102"/>
      <c r="B32262" s="102"/>
    </row>
    <row r="32263" spans="1:2">
      <c r="A32263" s="102"/>
      <c r="B32263" s="102"/>
    </row>
    <row r="32264" spans="1:2">
      <c r="A32264" s="102"/>
      <c r="B32264" s="102"/>
    </row>
    <row r="32265" spans="1:2">
      <c r="A32265" s="102"/>
      <c r="B32265" s="102"/>
    </row>
    <row r="32266" spans="1:2">
      <c r="A32266" s="102"/>
      <c r="B32266" s="102"/>
    </row>
    <row r="32267" spans="1:2">
      <c r="A32267" s="102"/>
      <c r="B32267" s="102"/>
    </row>
    <row r="32268" spans="1:2">
      <c r="A32268" s="102"/>
      <c r="B32268" s="102"/>
    </row>
    <row r="32269" spans="1:2">
      <c r="A32269" s="102"/>
      <c r="B32269" s="102"/>
    </row>
    <row r="32270" spans="1:2">
      <c r="A32270" s="102"/>
      <c r="B32270" s="102"/>
    </row>
    <row r="32271" spans="1:2">
      <c r="A32271" s="102"/>
      <c r="B32271" s="102"/>
    </row>
    <row r="32272" spans="1:2">
      <c r="A32272" s="102"/>
      <c r="B32272" s="102"/>
    </row>
    <row r="32273" spans="1:2">
      <c r="A32273" s="102"/>
      <c r="B32273" s="102"/>
    </row>
    <row r="32274" spans="1:2">
      <c r="A32274" s="102"/>
      <c r="B32274" s="102"/>
    </row>
    <row r="32275" spans="1:2">
      <c r="A32275" s="102"/>
      <c r="B32275" s="102"/>
    </row>
    <row r="32276" spans="1:2">
      <c r="A32276" s="102"/>
      <c r="B32276" s="102"/>
    </row>
    <row r="32277" spans="1:2">
      <c r="A32277" s="102"/>
      <c r="B32277" s="102"/>
    </row>
    <row r="32278" spans="1:2">
      <c r="A32278" s="102"/>
      <c r="B32278" s="102"/>
    </row>
    <row r="32279" spans="1:2">
      <c r="A32279" s="102"/>
      <c r="B32279" s="102"/>
    </row>
    <row r="32280" spans="1:2">
      <c r="A32280" s="102"/>
      <c r="B32280" s="102"/>
    </row>
    <row r="32281" spans="1:2">
      <c r="A32281" s="102"/>
      <c r="B32281" s="102"/>
    </row>
    <row r="32282" spans="1:2">
      <c r="A32282" s="102"/>
      <c r="B32282" s="102"/>
    </row>
    <row r="32283" spans="1:2">
      <c r="A32283" s="102"/>
      <c r="B32283" s="102"/>
    </row>
    <row r="32284" spans="1:2">
      <c r="A32284" s="102"/>
      <c r="B32284" s="102"/>
    </row>
    <row r="32285" spans="1:2">
      <c r="A32285" s="102"/>
      <c r="B32285" s="102"/>
    </row>
    <row r="32286" spans="1:2">
      <c r="A32286" s="102"/>
      <c r="B32286" s="102"/>
    </row>
    <row r="32287" spans="1:2">
      <c r="A32287" s="102"/>
      <c r="B32287" s="102"/>
    </row>
    <row r="32288" spans="1:2">
      <c r="A32288" s="102"/>
      <c r="B32288" s="102"/>
    </row>
    <row r="32289" spans="1:2">
      <c r="A32289" s="102"/>
      <c r="B32289" s="102"/>
    </row>
    <row r="32290" spans="1:2">
      <c r="A32290" s="102"/>
      <c r="B32290" s="102"/>
    </row>
    <row r="32291" spans="1:2">
      <c r="A32291" s="102"/>
      <c r="B32291" s="102"/>
    </row>
    <row r="32292" spans="1:2">
      <c r="A32292" s="102"/>
      <c r="B32292" s="102"/>
    </row>
    <row r="32293" spans="1:2">
      <c r="A32293" s="102"/>
      <c r="B32293" s="102"/>
    </row>
    <row r="32294" spans="1:2">
      <c r="A32294" s="102"/>
      <c r="B32294" s="102"/>
    </row>
    <row r="32295" spans="1:2">
      <c r="A32295" s="102"/>
      <c r="B32295" s="102"/>
    </row>
    <row r="32296" spans="1:2">
      <c r="A32296" s="102"/>
      <c r="B32296" s="102"/>
    </row>
    <row r="32297" spans="1:2">
      <c r="A32297" s="102"/>
      <c r="B32297" s="102"/>
    </row>
    <row r="32298" spans="1:2">
      <c r="A32298" s="102"/>
      <c r="B32298" s="102"/>
    </row>
    <row r="32299" spans="1:2">
      <c r="A32299" s="102"/>
      <c r="B32299" s="102"/>
    </row>
    <row r="32300" spans="1:2">
      <c r="A32300" s="102"/>
      <c r="B32300" s="102"/>
    </row>
    <row r="32301" spans="1:2">
      <c r="A32301" s="102"/>
      <c r="B32301" s="102"/>
    </row>
    <row r="32302" spans="1:2">
      <c r="A32302" s="102"/>
      <c r="B32302" s="102"/>
    </row>
    <row r="32303" spans="1:2">
      <c r="A32303" s="102"/>
      <c r="B32303" s="102"/>
    </row>
    <row r="32304" spans="1:2">
      <c r="A32304" s="102"/>
      <c r="B32304" s="102"/>
    </row>
    <row r="32305" spans="1:2">
      <c r="A32305" s="102"/>
      <c r="B32305" s="102"/>
    </row>
    <row r="32306" spans="1:2">
      <c r="A32306" s="102"/>
      <c r="B32306" s="102"/>
    </row>
    <row r="32307" spans="1:2">
      <c r="A32307" s="102"/>
      <c r="B32307" s="102"/>
    </row>
    <row r="32308" spans="1:2">
      <c r="A32308" s="102"/>
      <c r="B32308" s="102"/>
    </row>
    <row r="32309" spans="1:2">
      <c r="A32309" s="102"/>
      <c r="B32309" s="102"/>
    </row>
    <row r="32310" spans="1:2">
      <c r="A32310" s="102"/>
      <c r="B32310" s="102"/>
    </row>
    <row r="32311" spans="1:2">
      <c r="A32311" s="102"/>
      <c r="B32311" s="102"/>
    </row>
    <row r="32312" spans="1:2">
      <c r="A32312" s="102"/>
      <c r="B32312" s="102"/>
    </row>
    <row r="32313" spans="1:2">
      <c r="A32313" s="102"/>
      <c r="B32313" s="102"/>
    </row>
    <row r="32314" spans="1:2">
      <c r="A32314" s="102"/>
      <c r="B32314" s="102"/>
    </row>
    <row r="32315" spans="1:2">
      <c r="A32315" s="102"/>
      <c r="B32315" s="102"/>
    </row>
    <row r="32316" spans="1:2">
      <c r="A32316" s="102"/>
      <c r="B32316" s="102"/>
    </row>
    <row r="32317" spans="1:2">
      <c r="A32317" s="102"/>
      <c r="B32317" s="102"/>
    </row>
    <row r="32318" spans="1:2">
      <c r="A32318" s="102"/>
      <c r="B32318" s="102"/>
    </row>
    <row r="32319" spans="1:2">
      <c r="A32319" s="102"/>
      <c r="B32319" s="102"/>
    </row>
    <row r="32320" spans="1:2">
      <c r="A32320" s="102"/>
      <c r="B32320" s="102"/>
    </row>
    <row r="32321" spans="1:2">
      <c r="A32321" s="102"/>
      <c r="B32321" s="102"/>
    </row>
    <row r="32322" spans="1:2">
      <c r="A32322" s="102"/>
      <c r="B32322" s="102"/>
    </row>
    <row r="32323" spans="1:2">
      <c r="A32323" s="102"/>
      <c r="B32323" s="102"/>
    </row>
    <row r="32324" spans="1:2">
      <c r="A32324" s="102"/>
      <c r="B32324" s="102"/>
    </row>
    <row r="32325" spans="1:2">
      <c r="A32325" s="102"/>
      <c r="B32325" s="102"/>
    </row>
    <row r="32326" spans="1:2">
      <c r="A32326" s="102"/>
      <c r="B32326" s="102"/>
    </row>
    <row r="32327" spans="1:2">
      <c r="A32327" s="102"/>
      <c r="B32327" s="102"/>
    </row>
    <row r="32328" spans="1:2">
      <c r="A32328" s="102"/>
      <c r="B32328" s="102"/>
    </row>
    <row r="32329" spans="1:2">
      <c r="A32329" s="102"/>
      <c r="B32329" s="102"/>
    </row>
    <row r="32330" spans="1:2">
      <c r="A32330" s="102"/>
      <c r="B32330" s="102"/>
    </row>
    <row r="32331" spans="1:2">
      <c r="A32331" s="102"/>
      <c r="B32331" s="102"/>
    </row>
    <row r="32332" spans="1:2">
      <c r="A32332" s="102"/>
      <c r="B32332" s="102"/>
    </row>
    <row r="32333" spans="1:2">
      <c r="A32333" s="102"/>
      <c r="B32333" s="102"/>
    </row>
    <row r="32334" spans="1:2">
      <c r="A32334" s="102"/>
      <c r="B32334" s="102"/>
    </row>
    <row r="32335" spans="1:2">
      <c r="A32335" s="102"/>
      <c r="B32335" s="102"/>
    </row>
    <row r="32336" spans="1:2">
      <c r="A32336" s="102"/>
      <c r="B32336" s="102"/>
    </row>
    <row r="32337" spans="1:2">
      <c r="A32337" s="102"/>
      <c r="B32337" s="102"/>
    </row>
    <row r="32338" spans="1:2">
      <c r="A32338" s="102"/>
      <c r="B32338" s="102"/>
    </row>
    <row r="32339" spans="1:2">
      <c r="A32339" s="102"/>
      <c r="B32339" s="102"/>
    </row>
    <row r="32340" spans="1:2">
      <c r="A32340" s="102"/>
      <c r="B32340" s="102"/>
    </row>
    <row r="32341" spans="1:2">
      <c r="A32341" s="102"/>
      <c r="B32341" s="102"/>
    </row>
    <row r="32342" spans="1:2">
      <c r="A32342" s="102"/>
      <c r="B32342" s="102"/>
    </row>
    <row r="32343" spans="1:2">
      <c r="A32343" s="102"/>
      <c r="B32343" s="102"/>
    </row>
    <row r="32344" spans="1:2">
      <c r="A32344" s="102"/>
      <c r="B32344" s="102"/>
    </row>
    <row r="32345" spans="1:2">
      <c r="A32345" s="102"/>
      <c r="B32345" s="102"/>
    </row>
    <row r="32346" spans="1:2">
      <c r="A32346" s="102"/>
      <c r="B32346" s="102"/>
    </row>
    <row r="32347" spans="1:2">
      <c r="A32347" s="102"/>
      <c r="B32347" s="102"/>
    </row>
    <row r="32348" spans="1:2">
      <c r="A32348" s="102"/>
      <c r="B32348" s="102"/>
    </row>
    <row r="32349" spans="1:2">
      <c r="A32349" s="102"/>
      <c r="B32349" s="102"/>
    </row>
    <row r="32350" spans="1:2">
      <c r="A32350" s="102"/>
      <c r="B32350" s="102"/>
    </row>
    <row r="32351" spans="1:2">
      <c r="A32351" s="102"/>
      <c r="B32351" s="102"/>
    </row>
    <row r="32352" spans="1:2">
      <c r="A32352" s="102"/>
      <c r="B32352" s="102"/>
    </row>
    <row r="32353" spans="1:2">
      <c r="A32353" s="102"/>
      <c r="B32353" s="102"/>
    </row>
    <row r="32354" spans="1:2">
      <c r="A32354" s="102"/>
      <c r="B32354" s="102"/>
    </row>
    <row r="32355" spans="1:2">
      <c r="A32355" s="102"/>
      <c r="B32355" s="102"/>
    </row>
    <row r="32356" spans="1:2">
      <c r="A32356" s="102"/>
      <c r="B32356" s="102"/>
    </row>
    <row r="32357" spans="1:2">
      <c r="A32357" s="102"/>
      <c r="B32357" s="102"/>
    </row>
    <row r="32358" spans="1:2">
      <c r="A32358" s="102"/>
      <c r="B32358" s="102"/>
    </row>
    <row r="32359" spans="1:2">
      <c r="A32359" s="102"/>
      <c r="B32359" s="102"/>
    </row>
    <row r="32360" spans="1:2">
      <c r="A32360" s="102"/>
      <c r="B32360" s="102"/>
    </row>
    <row r="32361" spans="1:2">
      <c r="A32361" s="102"/>
      <c r="B32361" s="102"/>
    </row>
    <row r="32362" spans="1:2">
      <c r="A32362" s="102"/>
      <c r="B32362" s="102"/>
    </row>
    <row r="32363" spans="1:2">
      <c r="A32363" s="102"/>
      <c r="B32363" s="102"/>
    </row>
    <row r="32364" spans="1:2">
      <c r="A32364" s="102"/>
      <c r="B32364" s="102"/>
    </row>
    <row r="32365" spans="1:2">
      <c r="A32365" s="102"/>
      <c r="B32365" s="102"/>
    </row>
    <row r="32366" spans="1:2">
      <c r="A32366" s="102"/>
      <c r="B32366" s="102"/>
    </row>
    <row r="32367" spans="1:2">
      <c r="A32367" s="102"/>
      <c r="B32367" s="102"/>
    </row>
    <row r="32368" spans="1:2">
      <c r="A32368" s="102"/>
      <c r="B32368" s="102"/>
    </row>
    <row r="32369" spans="1:2">
      <c r="A32369" s="102"/>
      <c r="B32369" s="102"/>
    </row>
    <row r="32370" spans="1:2">
      <c r="A32370" s="102"/>
      <c r="B32370" s="102"/>
    </row>
    <row r="32371" spans="1:2">
      <c r="A32371" s="102"/>
      <c r="B32371" s="102"/>
    </row>
    <row r="32372" spans="1:2">
      <c r="A32372" s="102"/>
      <c r="B32372" s="102"/>
    </row>
    <row r="32373" spans="1:2">
      <c r="A32373" s="102"/>
      <c r="B32373" s="102"/>
    </row>
    <row r="32374" spans="1:2">
      <c r="A32374" s="102"/>
      <c r="B32374" s="102"/>
    </row>
    <row r="32375" spans="1:2">
      <c r="A32375" s="102"/>
      <c r="B32375" s="102"/>
    </row>
    <row r="32376" spans="1:2">
      <c r="A32376" s="102"/>
      <c r="B32376" s="102"/>
    </row>
    <row r="32377" spans="1:2">
      <c r="A32377" s="102"/>
      <c r="B32377" s="102"/>
    </row>
    <row r="32378" spans="1:2">
      <c r="A32378" s="102"/>
      <c r="B32378" s="102"/>
    </row>
    <row r="32379" spans="1:2">
      <c r="A32379" s="102"/>
      <c r="B32379" s="102"/>
    </row>
    <row r="32380" spans="1:2">
      <c r="A32380" s="102"/>
      <c r="B32380" s="102"/>
    </row>
    <row r="32381" spans="1:2">
      <c r="A32381" s="102"/>
      <c r="B32381" s="102"/>
    </row>
    <row r="32382" spans="1:2">
      <c r="A32382" s="102"/>
      <c r="B32382" s="102"/>
    </row>
    <row r="32383" spans="1:2">
      <c r="A32383" s="102"/>
      <c r="B32383" s="102"/>
    </row>
    <row r="32384" spans="1:2">
      <c r="A32384" s="102"/>
      <c r="B32384" s="102"/>
    </row>
    <row r="32385" spans="1:2">
      <c r="A32385" s="102"/>
      <c r="B32385" s="102"/>
    </row>
    <row r="32386" spans="1:2">
      <c r="A32386" s="102"/>
      <c r="B32386" s="102"/>
    </row>
    <row r="32387" spans="1:2">
      <c r="A32387" s="102"/>
      <c r="B32387" s="102"/>
    </row>
    <row r="32388" spans="1:2">
      <c r="A32388" s="102"/>
      <c r="B32388" s="102"/>
    </row>
    <row r="32389" spans="1:2">
      <c r="A32389" s="102"/>
      <c r="B32389" s="102"/>
    </row>
    <row r="32390" spans="1:2">
      <c r="A32390" s="102"/>
      <c r="B32390" s="102"/>
    </row>
    <row r="32391" spans="1:2">
      <c r="A32391" s="102"/>
      <c r="B32391" s="102"/>
    </row>
    <row r="32392" spans="1:2">
      <c r="A32392" s="102"/>
      <c r="B32392" s="102"/>
    </row>
    <row r="32393" spans="1:2">
      <c r="A32393" s="102"/>
      <c r="B32393" s="102"/>
    </row>
    <row r="32394" spans="1:2">
      <c r="A32394" s="102"/>
      <c r="B32394" s="102"/>
    </row>
    <row r="32395" spans="1:2">
      <c r="A32395" s="102"/>
      <c r="B32395" s="102"/>
    </row>
    <row r="32396" spans="1:2">
      <c r="A32396" s="102"/>
      <c r="B32396" s="102"/>
    </row>
    <row r="32397" spans="1:2">
      <c r="A32397" s="102"/>
      <c r="B32397" s="102"/>
    </row>
    <row r="32398" spans="1:2">
      <c r="A32398" s="102"/>
      <c r="B32398" s="102"/>
    </row>
    <row r="32399" spans="1:2">
      <c r="A32399" s="102"/>
      <c r="B32399" s="102"/>
    </row>
    <row r="32400" spans="1:2">
      <c r="A32400" s="102"/>
      <c r="B32400" s="102"/>
    </row>
    <row r="32401" spans="1:2">
      <c r="A32401" s="102"/>
      <c r="B32401" s="102"/>
    </row>
    <row r="32402" spans="1:2">
      <c r="A32402" s="102"/>
      <c r="B32402" s="102"/>
    </row>
    <row r="32403" spans="1:2">
      <c r="A32403" s="102"/>
      <c r="B32403" s="102"/>
    </row>
    <row r="32404" spans="1:2">
      <c r="A32404" s="102"/>
      <c r="B32404" s="102"/>
    </row>
    <row r="32405" spans="1:2">
      <c r="A32405" s="102"/>
      <c r="B32405" s="102"/>
    </row>
    <row r="32406" spans="1:2">
      <c r="A32406" s="102"/>
      <c r="B32406" s="102"/>
    </row>
    <row r="32407" spans="1:2">
      <c r="A32407" s="102"/>
      <c r="B32407" s="102"/>
    </row>
    <row r="32408" spans="1:2">
      <c r="A32408" s="102"/>
      <c r="B32408" s="102"/>
    </row>
    <row r="32409" spans="1:2">
      <c r="A32409" s="102"/>
      <c r="B32409" s="102"/>
    </row>
    <row r="32410" spans="1:2">
      <c r="A32410" s="102"/>
      <c r="B32410" s="102"/>
    </row>
    <row r="32411" spans="1:2">
      <c r="A32411" s="102"/>
      <c r="B32411" s="102"/>
    </row>
    <row r="32412" spans="1:2">
      <c r="A32412" s="102"/>
      <c r="B32412" s="102"/>
    </row>
    <row r="32413" spans="1:2">
      <c r="A32413" s="102"/>
      <c r="B32413" s="102"/>
    </row>
    <row r="32414" spans="1:2">
      <c r="A32414" s="102"/>
      <c r="B32414" s="102"/>
    </row>
    <row r="32415" spans="1:2">
      <c r="A32415" s="102"/>
      <c r="B32415" s="102"/>
    </row>
    <row r="32416" spans="1:2">
      <c r="A32416" s="102"/>
      <c r="B32416" s="102"/>
    </row>
    <row r="32417" spans="1:2">
      <c r="A32417" s="102"/>
      <c r="B32417" s="102"/>
    </row>
    <row r="32418" spans="1:2">
      <c r="A32418" s="102"/>
      <c r="B32418" s="102"/>
    </row>
    <row r="32419" spans="1:2">
      <c r="A32419" s="102"/>
      <c r="B32419" s="102"/>
    </row>
    <row r="32420" spans="1:2">
      <c r="A32420" s="102"/>
      <c r="B32420" s="102"/>
    </row>
    <row r="32421" spans="1:2">
      <c r="A32421" s="102"/>
      <c r="B32421" s="102"/>
    </row>
    <row r="32422" spans="1:2">
      <c r="A32422" s="102"/>
      <c r="B32422" s="102"/>
    </row>
    <row r="32423" spans="1:2">
      <c r="A32423" s="102"/>
      <c r="B32423" s="102"/>
    </row>
    <row r="32424" spans="1:2">
      <c r="A32424" s="102"/>
      <c r="B32424" s="102"/>
    </row>
    <row r="32425" spans="1:2">
      <c r="A32425" s="102"/>
      <c r="B32425" s="102"/>
    </row>
    <row r="32426" spans="1:2">
      <c r="A32426" s="102"/>
      <c r="B32426" s="102"/>
    </row>
    <row r="32427" spans="1:2">
      <c r="A32427" s="102"/>
      <c r="B32427" s="102"/>
    </row>
    <row r="32428" spans="1:2">
      <c r="A32428" s="102"/>
      <c r="B32428" s="102"/>
    </row>
    <row r="32429" spans="1:2">
      <c r="A32429" s="102"/>
      <c r="B32429" s="102"/>
    </row>
    <row r="32430" spans="1:2">
      <c r="A32430" s="102"/>
      <c r="B32430" s="102"/>
    </row>
    <row r="32431" spans="1:2">
      <c r="A32431" s="102"/>
      <c r="B32431" s="102"/>
    </row>
    <row r="32432" spans="1:2">
      <c r="A32432" s="102"/>
      <c r="B32432" s="102"/>
    </row>
    <row r="32433" spans="1:2">
      <c r="A32433" s="102"/>
      <c r="B32433" s="102"/>
    </row>
    <row r="32434" spans="1:2">
      <c r="A32434" s="102"/>
      <c r="B32434" s="102"/>
    </row>
    <row r="32435" spans="1:2">
      <c r="A32435" s="102"/>
      <c r="B32435" s="102"/>
    </row>
    <row r="32436" spans="1:2">
      <c r="A32436" s="102"/>
      <c r="B32436" s="102"/>
    </row>
    <row r="32437" spans="1:2">
      <c r="A32437" s="102"/>
      <c r="B32437" s="102"/>
    </row>
    <row r="32438" spans="1:2">
      <c r="A32438" s="102"/>
      <c r="B32438" s="102"/>
    </row>
    <row r="32439" spans="1:2">
      <c r="A32439" s="102"/>
      <c r="B32439" s="102"/>
    </row>
    <row r="32440" spans="1:2">
      <c r="A32440" s="102"/>
      <c r="B32440" s="102"/>
    </row>
    <row r="32441" spans="1:2">
      <c r="A32441" s="102"/>
      <c r="B32441" s="102"/>
    </row>
    <row r="32442" spans="1:2">
      <c r="A32442" s="102"/>
      <c r="B32442" s="102"/>
    </row>
    <row r="32443" spans="1:2">
      <c r="A32443" s="102"/>
      <c r="B32443" s="102"/>
    </row>
    <row r="32444" spans="1:2">
      <c r="A32444" s="102"/>
      <c r="B32444" s="102"/>
    </row>
    <row r="32445" spans="1:2">
      <c r="A32445" s="102"/>
      <c r="B32445" s="102"/>
    </row>
    <row r="32446" spans="1:2">
      <c r="A32446" s="102"/>
      <c r="B32446" s="102"/>
    </row>
    <row r="32447" spans="1:2">
      <c r="A32447" s="102"/>
      <c r="B32447" s="102"/>
    </row>
    <row r="32448" spans="1:2">
      <c r="A32448" s="102"/>
      <c r="B32448" s="102"/>
    </row>
    <row r="32449" spans="1:2">
      <c r="A32449" s="102"/>
      <c r="B32449" s="102"/>
    </row>
    <row r="32450" spans="1:2">
      <c r="A32450" s="102"/>
      <c r="B32450" s="102"/>
    </row>
    <row r="32451" spans="1:2">
      <c r="A32451" s="102"/>
      <c r="B32451" s="102"/>
    </row>
    <row r="32452" spans="1:2">
      <c r="A32452" s="102"/>
      <c r="B32452" s="102"/>
    </row>
    <row r="32453" spans="1:2">
      <c r="A32453" s="102"/>
      <c r="B32453" s="102"/>
    </row>
    <row r="32454" spans="1:2">
      <c r="A32454" s="102"/>
      <c r="B32454" s="102"/>
    </row>
    <row r="32455" spans="1:2">
      <c r="A32455" s="102"/>
      <c r="B32455" s="102"/>
    </row>
    <row r="32456" spans="1:2">
      <c r="A32456" s="102"/>
      <c r="B32456" s="102"/>
    </row>
    <row r="32457" spans="1:2">
      <c r="A32457" s="102"/>
      <c r="B32457" s="102"/>
    </row>
    <row r="32458" spans="1:2">
      <c r="A32458" s="102"/>
      <c r="B32458" s="102"/>
    </row>
    <row r="32459" spans="1:2">
      <c r="A32459" s="102"/>
      <c r="B32459" s="102"/>
    </row>
    <row r="32460" spans="1:2">
      <c r="A32460" s="102"/>
      <c r="B32460" s="102"/>
    </row>
    <row r="32461" spans="1:2">
      <c r="A32461" s="102"/>
      <c r="B32461" s="102"/>
    </row>
    <row r="32462" spans="1:2">
      <c r="A32462" s="102"/>
      <c r="B32462" s="102"/>
    </row>
    <row r="32463" spans="1:2">
      <c r="A32463" s="102"/>
      <c r="B32463" s="102"/>
    </row>
    <row r="32464" spans="1:2">
      <c r="A32464" s="102"/>
      <c r="B32464" s="102"/>
    </row>
    <row r="32465" spans="1:2">
      <c r="A32465" s="102"/>
      <c r="B32465" s="102"/>
    </row>
    <row r="32466" spans="1:2">
      <c r="A32466" s="102"/>
      <c r="B32466" s="102"/>
    </row>
    <row r="32467" spans="1:2">
      <c r="A32467" s="102"/>
      <c r="B32467" s="102"/>
    </row>
    <row r="32468" spans="1:2">
      <c r="A32468" s="102"/>
      <c r="B32468" s="102"/>
    </row>
    <row r="32469" spans="1:2">
      <c r="A32469" s="102"/>
      <c r="B32469" s="102"/>
    </row>
    <row r="32470" spans="1:2">
      <c r="A32470" s="102"/>
      <c r="B32470" s="102"/>
    </row>
    <row r="32471" spans="1:2">
      <c r="A32471" s="102"/>
      <c r="B32471" s="102"/>
    </row>
    <row r="32472" spans="1:2">
      <c r="A32472" s="102"/>
      <c r="B32472" s="102"/>
    </row>
    <row r="32473" spans="1:2">
      <c r="A32473" s="102"/>
      <c r="B32473" s="102"/>
    </row>
    <row r="32474" spans="1:2">
      <c r="A32474" s="102"/>
      <c r="B32474" s="102"/>
    </row>
    <row r="32475" spans="1:2">
      <c r="A32475" s="102"/>
      <c r="B32475" s="102"/>
    </row>
    <row r="32476" spans="1:2">
      <c r="A32476" s="102"/>
      <c r="B32476" s="102"/>
    </row>
    <row r="32477" spans="1:2">
      <c r="A32477" s="102"/>
      <c r="B32477" s="102"/>
    </row>
    <row r="32478" spans="1:2">
      <c r="A32478" s="102"/>
      <c r="B32478" s="102"/>
    </row>
    <row r="32479" spans="1:2">
      <c r="A32479" s="102"/>
      <c r="B32479" s="102"/>
    </row>
    <row r="32480" spans="1:2">
      <c r="A32480" s="102"/>
      <c r="B32480" s="102"/>
    </row>
    <row r="32481" spans="1:2">
      <c r="A32481" s="102"/>
      <c r="B32481" s="102"/>
    </row>
    <row r="32482" spans="1:2">
      <c r="A32482" s="102"/>
      <c r="B32482" s="102"/>
    </row>
    <row r="32483" spans="1:2">
      <c r="A32483" s="102"/>
      <c r="B32483" s="102"/>
    </row>
    <row r="32484" spans="1:2">
      <c r="A32484" s="102"/>
      <c r="B32484" s="102"/>
    </row>
    <row r="32485" spans="1:2">
      <c r="A32485" s="102"/>
      <c r="B32485" s="102"/>
    </row>
    <row r="32486" spans="1:2">
      <c r="A32486" s="102"/>
      <c r="B32486" s="102"/>
    </row>
    <row r="32487" spans="1:2">
      <c r="A32487" s="102"/>
      <c r="B32487" s="102"/>
    </row>
    <row r="32488" spans="1:2">
      <c r="A32488" s="102"/>
      <c r="B32488" s="102"/>
    </row>
    <row r="32489" spans="1:2">
      <c r="A32489" s="102"/>
      <c r="B32489" s="102"/>
    </row>
    <row r="32490" spans="1:2">
      <c r="A32490" s="102"/>
      <c r="B32490" s="102"/>
    </row>
    <row r="32491" spans="1:2">
      <c r="A32491" s="102"/>
      <c r="B32491" s="102"/>
    </row>
    <row r="32492" spans="1:2">
      <c r="A32492" s="102"/>
      <c r="B32492" s="102"/>
    </row>
    <row r="32493" spans="1:2">
      <c r="A32493" s="102"/>
      <c r="B32493" s="102"/>
    </row>
    <row r="32494" spans="1:2">
      <c r="A32494" s="102"/>
      <c r="B32494" s="102"/>
    </row>
    <row r="32495" spans="1:2">
      <c r="A32495" s="102"/>
      <c r="B32495" s="102"/>
    </row>
    <row r="32496" spans="1:2">
      <c r="A32496" s="102"/>
      <c r="B32496" s="102"/>
    </row>
    <row r="32497" spans="1:2">
      <c r="A32497" s="102"/>
      <c r="B32497" s="102"/>
    </row>
    <row r="32498" spans="1:2">
      <c r="A32498" s="102"/>
      <c r="B32498" s="102"/>
    </row>
    <row r="32499" spans="1:2">
      <c r="A32499" s="102"/>
      <c r="B32499" s="102"/>
    </row>
    <row r="32500" spans="1:2">
      <c r="A32500" s="102"/>
      <c r="B32500" s="102"/>
    </row>
    <row r="32501" spans="1:2">
      <c r="A32501" s="102"/>
      <c r="B32501" s="102"/>
    </row>
    <row r="32502" spans="1:2">
      <c r="A32502" s="102"/>
      <c r="B32502" s="102"/>
    </row>
    <row r="32503" spans="1:2">
      <c r="A32503" s="102"/>
      <c r="B32503" s="102"/>
    </row>
    <row r="32504" spans="1:2">
      <c r="A32504" s="102"/>
      <c r="B32504" s="102"/>
    </row>
    <row r="32505" spans="1:2">
      <c r="A32505" s="102"/>
      <c r="B32505" s="102"/>
    </row>
    <row r="32506" spans="1:2">
      <c r="A32506" s="102"/>
      <c r="B32506" s="102"/>
    </row>
    <row r="32507" spans="1:2">
      <c r="A32507" s="102"/>
      <c r="B32507" s="102"/>
    </row>
    <row r="32508" spans="1:2">
      <c r="A32508" s="102"/>
      <c r="B32508" s="102"/>
    </row>
    <row r="32509" spans="1:2">
      <c r="A32509" s="102"/>
      <c r="B32509" s="102"/>
    </row>
    <row r="32510" spans="1:2">
      <c r="A32510" s="102"/>
      <c r="B32510" s="102"/>
    </row>
    <row r="32511" spans="1:2">
      <c r="A32511" s="102"/>
      <c r="B32511" s="102"/>
    </row>
    <row r="32512" spans="1:2">
      <c r="A32512" s="102"/>
      <c r="B32512" s="102"/>
    </row>
    <row r="32513" spans="1:2">
      <c r="A32513" s="102"/>
      <c r="B32513" s="102"/>
    </row>
    <row r="32514" spans="1:2">
      <c r="A32514" s="102"/>
      <c r="B32514" s="102"/>
    </row>
    <row r="32515" spans="1:2">
      <c r="A32515" s="102"/>
      <c r="B32515" s="102"/>
    </row>
    <row r="32516" spans="1:2">
      <c r="A32516" s="102"/>
      <c r="B32516" s="102"/>
    </row>
    <row r="32517" spans="1:2">
      <c r="A32517" s="102"/>
      <c r="B32517" s="102"/>
    </row>
    <row r="32518" spans="1:2">
      <c r="A32518" s="102"/>
      <c r="B32518" s="102"/>
    </row>
    <row r="32519" spans="1:2">
      <c r="A32519" s="102"/>
      <c r="B32519" s="102"/>
    </row>
    <row r="32520" spans="1:2">
      <c r="A32520" s="102"/>
      <c r="B32520" s="102"/>
    </row>
    <row r="32521" spans="1:2">
      <c r="A32521" s="102"/>
      <c r="B32521" s="102"/>
    </row>
    <row r="32522" spans="1:2">
      <c r="A32522" s="102"/>
      <c r="B32522" s="102"/>
    </row>
    <row r="32523" spans="1:2">
      <c r="A32523" s="102"/>
      <c r="B32523" s="102"/>
    </row>
    <row r="32524" spans="1:2">
      <c r="A32524" s="102"/>
      <c r="B32524" s="102"/>
    </row>
    <row r="32525" spans="1:2">
      <c r="A32525" s="102"/>
      <c r="B32525" s="102"/>
    </row>
    <row r="32526" spans="1:2">
      <c r="A32526" s="102"/>
      <c r="B32526" s="102"/>
    </row>
    <row r="32527" spans="1:2">
      <c r="A32527" s="102"/>
      <c r="B32527" s="102"/>
    </row>
    <row r="32528" spans="1:2">
      <c r="A32528" s="102"/>
      <c r="B32528" s="102"/>
    </row>
    <row r="32529" spans="1:2">
      <c r="A32529" s="102"/>
      <c r="B32529" s="102"/>
    </row>
    <row r="32530" spans="1:2">
      <c r="A32530" s="102"/>
      <c r="B32530" s="102"/>
    </row>
    <row r="32531" spans="1:2">
      <c r="A32531" s="102"/>
      <c r="B32531" s="102"/>
    </row>
    <row r="32532" spans="1:2">
      <c r="A32532" s="102"/>
      <c r="B32532" s="102"/>
    </row>
    <row r="32533" spans="1:2">
      <c r="A32533" s="102"/>
      <c r="B32533" s="102"/>
    </row>
    <row r="32534" spans="1:2">
      <c r="A32534" s="102"/>
      <c r="B32534" s="102"/>
    </row>
    <row r="32535" spans="1:2">
      <c r="A32535" s="102"/>
      <c r="B32535" s="102"/>
    </row>
    <row r="32536" spans="1:2">
      <c r="A32536" s="102"/>
      <c r="B32536" s="102"/>
    </row>
    <row r="32537" spans="1:2">
      <c r="A32537" s="102"/>
      <c r="B32537" s="102"/>
    </row>
    <row r="32538" spans="1:2">
      <c r="A32538" s="102"/>
      <c r="B32538" s="102"/>
    </row>
    <row r="32539" spans="1:2">
      <c r="A32539" s="102"/>
      <c r="B32539" s="102"/>
    </row>
    <row r="32540" spans="1:2">
      <c r="A32540" s="102"/>
      <c r="B32540" s="102"/>
    </row>
    <row r="32541" spans="1:2">
      <c r="A32541" s="102"/>
      <c r="B32541" s="102"/>
    </row>
    <row r="32542" spans="1:2">
      <c r="A32542" s="102"/>
      <c r="B32542" s="102"/>
    </row>
    <row r="32543" spans="1:2">
      <c r="A32543" s="102"/>
      <c r="B32543" s="102"/>
    </row>
    <row r="32544" spans="1:2">
      <c r="A32544" s="102"/>
      <c r="B32544" s="102"/>
    </row>
    <row r="32545" spans="1:2">
      <c r="A32545" s="102"/>
      <c r="B32545" s="102"/>
    </row>
    <row r="32546" spans="1:2">
      <c r="A32546" s="102"/>
      <c r="B32546" s="102"/>
    </row>
    <row r="32547" spans="1:2">
      <c r="A32547" s="102"/>
      <c r="B32547" s="102"/>
    </row>
    <row r="32548" spans="1:2">
      <c r="A32548" s="102"/>
      <c r="B32548" s="102"/>
    </row>
    <row r="32549" spans="1:2">
      <c r="A32549" s="102"/>
      <c r="B32549" s="102"/>
    </row>
    <row r="32550" spans="1:2">
      <c r="A32550" s="102"/>
      <c r="B32550" s="102"/>
    </row>
    <row r="32551" spans="1:2">
      <c r="A32551" s="102"/>
      <c r="B32551" s="102"/>
    </row>
    <row r="32552" spans="1:2">
      <c r="A32552" s="102"/>
      <c r="B32552" s="102"/>
    </row>
    <row r="32553" spans="1:2">
      <c r="A32553" s="102"/>
      <c r="B32553" s="102"/>
    </row>
    <row r="32554" spans="1:2">
      <c r="A32554" s="102"/>
      <c r="B32554" s="102"/>
    </row>
    <row r="32555" spans="1:2">
      <c r="A32555" s="102"/>
      <c r="B32555" s="102"/>
    </row>
    <row r="32556" spans="1:2">
      <c r="A32556" s="102"/>
      <c r="B32556" s="102"/>
    </row>
    <row r="32557" spans="1:2">
      <c r="A32557" s="102"/>
      <c r="B32557" s="102"/>
    </row>
    <row r="32558" spans="1:2">
      <c r="A32558" s="102"/>
      <c r="B32558" s="102"/>
    </row>
    <row r="32559" spans="1:2">
      <c r="A32559" s="102"/>
      <c r="B32559" s="102"/>
    </row>
    <row r="32560" spans="1:2">
      <c r="A32560" s="102"/>
      <c r="B32560" s="102"/>
    </row>
    <row r="32561" spans="1:2">
      <c r="A32561" s="102"/>
      <c r="B32561" s="102"/>
    </row>
    <row r="32562" spans="1:2">
      <c r="A32562" s="102"/>
      <c r="B32562" s="102"/>
    </row>
    <row r="32563" spans="1:2">
      <c r="A32563" s="102"/>
      <c r="B32563" s="102"/>
    </row>
    <row r="32564" spans="1:2">
      <c r="A32564" s="102"/>
      <c r="B32564" s="102"/>
    </row>
    <row r="32565" spans="1:2">
      <c r="A32565" s="102"/>
      <c r="B32565" s="102"/>
    </row>
    <row r="32566" spans="1:2">
      <c r="A32566" s="102"/>
      <c r="B32566" s="102"/>
    </row>
    <row r="32567" spans="1:2">
      <c r="A32567" s="102"/>
      <c r="B32567" s="102"/>
    </row>
    <row r="32568" spans="1:2">
      <c r="A32568" s="102"/>
      <c r="B32568" s="102"/>
    </row>
    <row r="32569" spans="1:2">
      <c r="A32569" s="102"/>
      <c r="B32569" s="102"/>
    </row>
    <row r="32570" spans="1:2">
      <c r="A32570" s="102"/>
      <c r="B32570" s="102"/>
    </row>
    <row r="32571" spans="1:2">
      <c r="A32571" s="102"/>
      <c r="B32571" s="102"/>
    </row>
    <row r="32572" spans="1:2">
      <c r="A32572" s="102"/>
      <c r="B32572" s="102"/>
    </row>
    <row r="32573" spans="1:2">
      <c r="A32573" s="102"/>
      <c r="B32573" s="102"/>
    </row>
    <row r="32574" spans="1:2">
      <c r="A32574" s="102"/>
      <c r="B32574" s="102"/>
    </row>
    <row r="32575" spans="1:2">
      <c r="A32575" s="102"/>
      <c r="B32575" s="102"/>
    </row>
    <row r="32576" spans="1:2">
      <c r="A32576" s="102"/>
      <c r="B32576" s="102"/>
    </row>
    <row r="32577" spans="1:2">
      <c r="A32577" s="102"/>
      <c r="B32577" s="102"/>
    </row>
    <row r="32578" spans="1:2">
      <c r="A32578" s="102"/>
      <c r="B32578" s="102"/>
    </row>
    <row r="32579" spans="1:2">
      <c r="A32579" s="102"/>
      <c r="B32579" s="102"/>
    </row>
    <row r="32580" spans="1:2">
      <c r="A32580" s="102"/>
      <c r="B32580" s="102"/>
    </row>
    <row r="32581" spans="1:2">
      <c r="A32581" s="102"/>
      <c r="B32581" s="102"/>
    </row>
    <row r="32582" spans="1:2">
      <c r="A32582" s="102"/>
      <c r="B32582" s="102"/>
    </row>
    <row r="32583" spans="1:2">
      <c r="A32583" s="102"/>
      <c r="B32583" s="102"/>
    </row>
    <row r="32584" spans="1:2">
      <c r="A32584" s="102"/>
      <c r="B32584" s="102"/>
    </row>
    <row r="32585" spans="1:2">
      <c r="A32585" s="102"/>
      <c r="B32585" s="102"/>
    </row>
    <row r="32586" spans="1:2">
      <c r="A32586" s="102"/>
      <c r="B32586" s="102"/>
    </row>
    <row r="32587" spans="1:2">
      <c r="A32587" s="102"/>
      <c r="B32587" s="102"/>
    </row>
    <row r="32588" spans="1:2">
      <c r="A32588" s="102"/>
      <c r="B32588" s="102"/>
    </row>
    <row r="32589" spans="1:2">
      <c r="A32589" s="102"/>
      <c r="B32589" s="102"/>
    </row>
    <row r="32590" spans="1:2">
      <c r="A32590" s="102"/>
      <c r="B32590" s="102"/>
    </row>
    <row r="32591" spans="1:2">
      <c r="A32591" s="102"/>
      <c r="B32591" s="102"/>
    </row>
    <row r="32592" spans="1:2">
      <c r="A32592" s="102"/>
      <c r="B32592" s="102"/>
    </row>
    <row r="32593" spans="1:2">
      <c r="A32593" s="102"/>
      <c r="B32593" s="102"/>
    </row>
    <row r="32594" spans="1:2">
      <c r="A32594" s="102"/>
      <c r="B32594" s="102"/>
    </row>
    <row r="32595" spans="1:2">
      <c r="A32595" s="102"/>
      <c r="B32595" s="102"/>
    </row>
    <row r="32596" spans="1:2">
      <c r="A32596" s="102"/>
      <c r="B32596" s="102"/>
    </row>
    <row r="32597" spans="1:2">
      <c r="A32597" s="102"/>
      <c r="B32597" s="102"/>
    </row>
    <row r="32598" spans="1:2">
      <c r="A32598" s="102"/>
      <c r="B32598" s="102"/>
    </row>
    <row r="32599" spans="1:2">
      <c r="A32599" s="102"/>
      <c r="B32599" s="102"/>
    </row>
    <row r="32600" spans="1:2">
      <c r="A32600" s="102"/>
      <c r="B32600" s="102"/>
    </row>
    <row r="32601" spans="1:2">
      <c r="A32601" s="102"/>
      <c r="B32601" s="102"/>
    </row>
    <row r="32602" spans="1:2">
      <c r="A32602" s="102"/>
      <c r="B32602" s="102"/>
    </row>
    <row r="32603" spans="1:2">
      <c r="A32603" s="102"/>
      <c r="B32603" s="102"/>
    </row>
    <row r="32604" spans="1:2">
      <c r="A32604" s="102"/>
      <c r="B32604" s="102"/>
    </row>
    <row r="32605" spans="1:2">
      <c r="A32605" s="102"/>
      <c r="B32605" s="102"/>
    </row>
    <row r="32606" spans="1:2">
      <c r="A32606" s="102"/>
      <c r="B32606" s="102"/>
    </row>
    <row r="32607" spans="1:2">
      <c r="A32607" s="102"/>
      <c r="B32607" s="102"/>
    </row>
    <row r="32608" spans="1:2">
      <c r="A32608" s="102"/>
      <c r="B32608" s="102"/>
    </row>
    <row r="32609" spans="1:2">
      <c r="A32609" s="102"/>
      <c r="B32609" s="102"/>
    </row>
    <row r="32610" spans="1:2">
      <c r="A32610" s="102"/>
      <c r="B32610" s="102"/>
    </row>
    <row r="32611" spans="1:2">
      <c r="A32611" s="102"/>
      <c r="B32611" s="102"/>
    </row>
    <row r="32612" spans="1:2">
      <c r="A32612" s="102"/>
      <c r="B32612" s="102"/>
    </row>
    <row r="32613" spans="1:2">
      <c r="A32613" s="102"/>
      <c r="B32613" s="102"/>
    </row>
    <row r="32614" spans="1:2">
      <c r="A32614" s="102"/>
      <c r="B32614" s="102"/>
    </row>
    <row r="32615" spans="1:2">
      <c r="A32615" s="102"/>
      <c r="B32615" s="102"/>
    </row>
    <row r="32616" spans="1:2">
      <c r="A32616" s="102"/>
      <c r="B32616" s="102"/>
    </row>
    <row r="32617" spans="1:2">
      <c r="A32617" s="102"/>
      <c r="B32617" s="102"/>
    </row>
    <row r="32618" spans="1:2">
      <c r="A32618" s="102"/>
      <c r="B32618" s="102"/>
    </row>
    <row r="32619" spans="1:2">
      <c r="A32619" s="102"/>
      <c r="B32619" s="102"/>
    </row>
    <row r="32620" spans="1:2">
      <c r="A32620" s="102"/>
      <c r="B32620" s="102"/>
    </row>
    <row r="32621" spans="1:2">
      <c r="A32621" s="102"/>
      <c r="B32621" s="102"/>
    </row>
    <row r="32622" spans="1:2">
      <c r="A32622" s="102"/>
      <c r="B32622" s="102"/>
    </row>
    <row r="32623" spans="1:2">
      <c r="A32623" s="102"/>
      <c r="B32623" s="102"/>
    </row>
    <row r="32624" spans="1:2">
      <c r="A32624" s="102"/>
      <c r="B32624" s="102"/>
    </row>
    <row r="32625" spans="1:2">
      <c r="A32625" s="102"/>
      <c r="B32625" s="102"/>
    </row>
    <row r="32626" spans="1:2">
      <c r="A32626" s="102"/>
      <c r="B32626" s="102"/>
    </row>
    <row r="32627" spans="1:2">
      <c r="A32627" s="102"/>
      <c r="B32627" s="102"/>
    </row>
    <row r="32628" spans="1:2">
      <c r="A32628" s="102"/>
      <c r="B32628" s="102"/>
    </row>
    <row r="32629" spans="1:2">
      <c r="A32629" s="102"/>
      <c r="B32629" s="102"/>
    </row>
    <row r="32630" spans="1:2">
      <c r="A32630" s="102"/>
      <c r="B32630" s="102"/>
    </row>
    <row r="32631" spans="1:2">
      <c r="A32631" s="102"/>
      <c r="B32631" s="102"/>
    </row>
    <row r="32632" spans="1:2">
      <c r="A32632" s="102"/>
      <c r="B32632" s="102"/>
    </row>
    <row r="32633" spans="1:2">
      <c r="A32633" s="102"/>
      <c r="B32633" s="102"/>
    </row>
    <row r="32634" spans="1:2">
      <c r="A32634" s="102"/>
      <c r="B32634" s="102"/>
    </row>
    <row r="32635" spans="1:2">
      <c r="A32635" s="102"/>
      <c r="B32635" s="102"/>
    </row>
    <row r="32636" spans="1:2">
      <c r="A32636" s="102"/>
      <c r="B32636" s="102"/>
    </row>
    <row r="32637" spans="1:2">
      <c r="A32637" s="102"/>
      <c r="B32637" s="102"/>
    </row>
    <row r="32638" spans="1:2">
      <c r="A32638" s="102"/>
      <c r="B32638" s="102"/>
    </row>
    <row r="32639" spans="1:2">
      <c r="A32639" s="102"/>
      <c r="B32639" s="102"/>
    </row>
    <row r="32640" spans="1:2">
      <c r="A32640" s="102"/>
      <c r="B32640" s="102"/>
    </row>
    <row r="32641" spans="1:2">
      <c r="A32641" s="102"/>
      <c r="B32641" s="102"/>
    </row>
    <row r="32642" spans="1:2">
      <c r="A32642" s="102"/>
      <c r="B32642" s="102"/>
    </row>
    <row r="32643" spans="1:2">
      <c r="A32643" s="102"/>
      <c r="B32643" s="102"/>
    </row>
    <row r="32644" spans="1:2">
      <c r="A32644" s="102"/>
      <c r="B32644" s="102"/>
    </row>
    <row r="32645" spans="1:2">
      <c r="A32645" s="102"/>
      <c r="B32645" s="102"/>
    </row>
    <row r="32646" spans="1:2">
      <c r="A32646" s="102"/>
      <c r="B32646" s="102"/>
    </row>
    <row r="32647" spans="1:2">
      <c r="A32647" s="102"/>
      <c r="B32647" s="102"/>
    </row>
    <row r="32648" spans="1:2">
      <c r="A32648" s="102"/>
      <c r="B32648" s="102"/>
    </row>
    <row r="32649" spans="1:2">
      <c r="A32649" s="102"/>
      <c r="B32649" s="102"/>
    </row>
    <row r="32650" spans="1:2">
      <c r="A32650" s="102"/>
      <c r="B32650" s="102"/>
    </row>
    <row r="32651" spans="1:2">
      <c r="A32651" s="102"/>
      <c r="B32651" s="102"/>
    </row>
    <row r="32652" spans="1:2">
      <c r="A32652" s="102"/>
      <c r="B32652" s="102"/>
    </row>
    <row r="32653" spans="1:2">
      <c r="A32653" s="102"/>
      <c r="B32653" s="102"/>
    </row>
    <row r="32654" spans="1:2">
      <c r="A32654" s="102"/>
      <c r="B32654" s="102"/>
    </row>
    <row r="32655" spans="1:2">
      <c r="A32655" s="102"/>
      <c r="B32655" s="102"/>
    </row>
    <row r="32656" spans="1:2">
      <c r="A32656" s="102"/>
      <c r="B32656" s="102"/>
    </row>
    <row r="32657" spans="1:2">
      <c r="A32657" s="102"/>
      <c r="B32657" s="102"/>
    </row>
    <row r="32658" spans="1:2">
      <c r="A32658" s="102"/>
      <c r="B32658" s="102"/>
    </row>
    <row r="32659" spans="1:2">
      <c r="A32659" s="102"/>
      <c r="B32659" s="102"/>
    </row>
    <row r="32660" spans="1:2">
      <c r="A32660" s="102"/>
      <c r="B32660" s="102"/>
    </row>
    <row r="32661" spans="1:2">
      <c r="A32661" s="102"/>
      <c r="B32661" s="102"/>
    </row>
    <row r="32662" spans="1:2">
      <c r="A32662" s="102"/>
      <c r="B32662" s="102"/>
    </row>
    <row r="32663" spans="1:2">
      <c r="A32663" s="102"/>
      <c r="B32663" s="102"/>
    </row>
    <row r="32664" spans="1:2">
      <c r="A32664" s="102"/>
      <c r="B32664" s="102"/>
    </row>
    <row r="32665" spans="1:2">
      <c r="A32665" s="102"/>
      <c r="B32665" s="102"/>
    </row>
    <row r="32666" spans="1:2">
      <c r="A32666" s="102"/>
      <c r="B32666" s="102"/>
    </row>
    <row r="32667" spans="1:2">
      <c r="A32667" s="102"/>
      <c r="B32667" s="102"/>
    </row>
    <row r="32668" spans="1:2">
      <c r="A32668" s="102"/>
      <c r="B32668" s="102"/>
    </row>
    <row r="32669" spans="1:2">
      <c r="A32669" s="102"/>
      <c r="B32669" s="102"/>
    </row>
    <row r="32670" spans="1:2">
      <c r="A32670" s="102"/>
      <c r="B32670" s="102"/>
    </row>
    <row r="32671" spans="1:2">
      <c r="A32671" s="102"/>
      <c r="B32671" s="102"/>
    </row>
    <row r="32672" spans="1:2">
      <c r="A32672" s="102"/>
      <c r="B32672" s="102"/>
    </row>
    <row r="32673" spans="1:2">
      <c r="A32673" s="102"/>
      <c r="B32673" s="102"/>
    </row>
    <row r="32674" spans="1:2">
      <c r="A32674" s="102"/>
      <c r="B32674" s="102"/>
    </row>
    <row r="32675" spans="1:2">
      <c r="A32675" s="102"/>
      <c r="B32675" s="102"/>
    </row>
    <row r="32676" spans="1:2">
      <c r="A32676" s="102"/>
      <c r="B32676" s="102"/>
    </row>
    <row r="32677" spans="1:2">
      <c r="A32677" s="102"/>
      <c r="B32677" s="102"/>
    </row>
    <row r="32678" spans="1:2">
      <c r="A32678" s="102"/>
      <c r="B32678" s="102"/>
    </row>
    <row r="32679" spans="1:2">
      <c r="A32679" s="102"/>
      <c r="B32679" s="102"/>
    </row>
    <row r="32680" spans="1:2">
      <c r="A32680" s="102"/>
      <c r="B32680" s="102"/>
    </row>
    <row r="32681" spans="1:2">
      <c r="A32681" s="102"/>
      <c r="B32681" s="102"/>
    </row>
    <row r="32682" spans="1:2">
      <c r="A32682" s="102"/>
      <c r="B32682" s="102"/>
    </row>
    <row r="32683" spans="1:2">
      <c r="A32683" s="102"/>
      <c r="B32683" s="102"/>
    </row>
    <row r="32684" spans="1:2">
      <c r="A32684" s="102"/>
      <c r="B32684" s="102"/>
    </row>
    <row r="32685" spans="1:2">
      <c r="A32685" s="102"/>
      <c r="B32685" s="102"/>
    </row>
    <row r="32686" spans="1:2">
      <c r="A32686" s="102"/>
      <c r="B32686" s="102"/>
    </row>
    <row r="32687" spans="1:2">
      <c r="A32687" s="102"/>
      <c r="B32687" s="102"/>
    </row>
    <row r="32688" spans="1:2">
      <c r="A32688" s="102"/>
      <c r="B32688" s="102"/>
    </row>
    <row r="32689" spans="1:2">
      <c r="A32689" s="102"/>
      <c r="B32689" s="102"/>
    </row>
    <row r="32690" spans="1:2">
      <c r="A32690" s="102"/>
      <c r="B32690" s="102"/>
    </row>
    <row r="32691" spans="1:2">
      <c r="A32691" s="102"/>
      <c r="B32691" s="102"/>
    </row>
    <row r="32692" spans="1:2">
      <c r="A32692" s="102"/>
      <c r="B32692" s="102"/>
    </row>
    <row r="32693" spans="1:2">
      <c r="A32693" s="102"/>
      <c r="B32693" s="102"/>
    </row>
    <row r="32694" spans="1:2">
      <c r="A32694" s="102"/>
      <c r="B32694" s="102"/>
    </row>
    <row r="32695" spans="1:2">
      <c r="A32695" s="102"/>
      <c r="B32695" s="102"/>
    </row>
    <row r="32696" spans="1:2">
      <c r="A32696" s="102"/>
      <c r="B32696" s="102"/>
    </row>
    <row r="32697" spans="1:2">
      <c r="A32697" s="102"/>
      <c r="B32697" s="102"/>
    </row>
    <row r="32698" spans="1:2">
      <c r="A32698" s="102"/>
      <c r="B32698" s="102"/>
    </row>
    <row r="32699" spans="1:2">
      <c r="A32699" s="102"/>
      <c r="B32699" s="102"/>
    </row>
    <row r="32700" spans="1:2">
      <c r="A32700" s="102"/>
      <c r="B32700" s="102"/>
    </row>
    <row r="32701" spans="1:2">
      <c r="A32701" s="102"/>
      <c r="B32701" s="102"/>
    </row>
    <row r="32702" spans="1:2">
      <c r="A32702" s="102"/>
      <c r="B32702" s="102"/>
    </row>
    <row r="32703" spans="1:2">
      <c r="A32703" s="102"/>
      <c r="B32703" s="102"/>
    </row>
    <row r="32704" spans="1:2">
      <c r="A32704" s="102"/>
      <c r="B32704" s="102"/>
    </row>
    <row r="32705" spans="1:2">
      <c r="A32705" s="102"/>
      <c r="B32705" s="102"/>
    </row>
    <row r="32706" spans="1:2">
      <c r="A32706" s="102"/>
      <c r="B32706" s="102"/>
    </row>
    <row r="32707" spans="1:2">
      <c r="A32707" s="102"/>
      <c r="B32707" s="102"/>
    </row>
    <row r="32708" spans="1:2">
      <c r="A32708" s="102"/>
      <c r="B32708" s="102"/>
    </row>
    <row r="32709" spans="1:2">
      <c r="A32709" s="102"/>
      <c r="B32709" s="102"/>
    </row>
    <row r="32710" spans="1:2">
      <c r="A32710" s="102"/>
      <c r="B32710" s="102"/>
    </row>
    <row r="32711" spans="1:2">
      <c r="A32711" s="102"/>
      <c r="B32711" s="102"/>
    </row>
    <row r="32712" spans="1:2">
      <c r="A32712" s="102"/>
      <c r="B32712" s="102"/>
    </row>
    <row r="32713" spans="1:2">
      <c r="A32713" s="102"/>
      <c r="B32713" s="102"/>
    </row>
    <row r="32714" spans="1:2">
      <c r="A32714" s="102"/>
      <c r="B32714" s="102"/>
    </row>
    <row r="32715" spans="1:2">
      <c r="A32715" s="102"/>
      <c r="B32715" s="102"/>
    </row>
    <row r="32716" spans="1:2">
      <c r="A32716" s="102"/>
      <c r="B32716" s="102"/>
    </row>
    <row r="32717" spans="1:2">
      <c r="A32717" s="102"/>
      <c r="B32717" s="102"/>
    </row>
    <row r="32718" spans="1:2">
      <c r="A32718" s="102"/>
      <c r="B32718" s="102"/>
    </row>
    <row r="32719" spans="1:2">
      <c r="A32719" s="102"/>
      <c r="B32719" s="102"/>
    </row>
    <row r="32720" spans="1:2">
      <c r="A32720" s="102"/>
      <c r="B32720" s="102"/>
    </row>
    <row r="32721" spans="1:2">
      <c r="A32721" s="102"/>
      <c r="B32721" s="102"/>
    </row>
    <row r="32722" spans="1:2">
      <c r="A32722" s="102"/>
      <c r="B32722" s="102"/>
    </row>
    <row r="32723" spans="1:2">
      <c r="A32723" s="102"/>
      <c r="B32723" s="102"/>
    </row>
    <row r="32724" spans="1:2">
      <c r="A32724" s="102"/>
      <c r="B32724" s="102"/>
    </row>
    <row r="32725" spans="1:2">
      <c r="A32725" s="102"/>
      <c r="B32725" s="102"/>
    </row>
    <row r="32726" spans="1:2">
      <c r="A32726" s="102"/>
      <c r="B32726" s="102"/>
    </row>
    <row r="32727" spans="1:2">
      <c r="A32727" s="102"/>
      <c r="B32727" s="102"/>
    </row>
    <row r="32728" spans="1:2">
      <c r="A32728" s="102"/>
      <c r="B32728" s="102"/>
    </row>
    <row r="32729" spans="1:2">
      <c r="A32729" s="102"/>
      <c r="B32729" s="102"/>
    </row>
    <row r="32730" spans="1:2">
      <c r="A32730" s="102"/>
      <c r="B32730" s="102"/>
    </row>
    <row r="32731" spans="1:2">
      <c r="A32731" s="102"/>
      <c r="B32731" s="102"/>
    </row>
    <row r="32732" spans="1:2">
      <c r="A32732" s="102"/>
      <c r="B32732" s="102"/>
    </row>
    <row r="32733" spans="1:2">
      <c r="A32733" s="102"/>
      <c r="B32733" s="102"/>
    </row>
    <row r="32734" spans="1:2">
      <c r="A32734" s="102"/>
      <c r="B32734" s="102"/>
    </row>
    <row r="32735" spans="1:2">
      <c r="A32735" s="102"/>
      <c r="B32735" s="102"/>
    </row>
    <row r="32736" spans="1:2">
      <c r="A32736" s="102"/>
      <c r="B32736" s="102"/>
    </row>
    <row r="32737" spans="1:2">
      <c r="A32737" s="102"/>
      <c r="B32737" s="102"/>
    </row>
    <row r="32738" spans="1:2">
      <c r="A32738" s="102"/>
      <c r="B32738" s="102"/>
    </row>
    <row r="32739" spans="1:2">
      <c r="A32739" s="102"/>
      <c r="B32739" s="102"/>
    </row>
    <row r="32740" spans="1:2">
      <c r="A32740" s="102"/>
      <c r="B32740" s="102"/>
    </row>
    <row r="32741" spans="1:2">
      <c r="A32741" s="102"/>
      <c r="B32741" s="102"/>
    </row>
    <row r="32742" spans="1:2">
      <c r="A32742" s="102"/>
      <c r="B32742" s="102"/>
    </row>
    <row r="32743" spans="1:2">
      <c r="A32743" s="102"/>
      <c r="B32743" s="102"/>
    </row>
    <row r="32744" spans="1:2">
      <c r="A32744" s="102"/>
      <c r="B32744" s="102"/>
    </row>
    <row r="32745" spans="1:2">
      <c r="A32745" s="102"/>
      <c r="B32745" s="102"/>
    </row>
    <row r="32746" spans="1:2">
      <c r="A32746" s="102"/>
      <c r="B32746" s="102"/>
    </row>
    <row r="32747" spans="1:2">
      <c r="A32747" s="102"/>
      <c r="B32747" s="102"/>
    </row>
    <row r="32748" spans="1:2">
      <c r="A32748" s="102"/>
      <c r="B32748" s="102"/>
    </row>
    <row r="32749" spans="1:2">
      <c r="A32749" s="102"/>
      <c r="B32749" s="102"/>
    </row>
    <row r="32750" spans="1:2">
      <c r="A32750" s="102"/>
      <c r="B32750" s="102"/>
    </row>
    <row r="32751" spans="1:2">
      <c r="A32751" s="102"/>
      <c r="B32751" s="102"/>
    </row>
    <row r="32752" spans="1:2">
      <c r="A32752" s="102"/>
      <c r="B32752" s="102"/>
    </row>
    <row r="32753" spans="1:2">
      <c r="A32753" s="102"/>
      <c r="B32753" s="102"/>
    </row>
    <row r="32754" spans="1:2">
      <c r="A32754" s="102"/>
      <c r="B32754" s="102"/>
    </row>
    <row r="32755" spans="1:2">
      <c r="A32755" s="102"/>
      <c r="B32755" s="102"/>
    </row>
    <row r="32756" spans="1:2">
      <c r="A32756" s="102"/>
      <c r="B32756" s="102"/>
    </row>
    <row r="32757" spans="1:2">
      <c r="A32757" s="102"/>
      <c r="B32757" s="102"/>
    </row>
    <row r="32758" spans="1:2">
      <c r="A32758" s="102"/>
      <c r="B32758" s="102"/>
    </row>
    <row r="32759" spans="1:2">
      <c r="A32759" s="102"/>
      <c r="B32759" s="102"/>
    </row>
    <row r="32760" spans="1:2">
      <c r="A32760" s="102"/>
      <c r="B32760" s="102"/>
    </row>
    <row r="32761" spans="1:2">
      <c r="A32761" s="102"/>
      <c r="B32761" s="102"/>
    </row>
    <row r="32762" spans="1:2">
      <c r="A32762" s="102"/>
      <c r="B32762" s="102"/>
    </row>
    <row r="32763" spans="1:2">
      <c r="A32763" s="102"/>
      <c r="B32763" s="102"/>
    </row>
    <row r="32764" spans="1:2">
      <c r="A32764" s="102"/>
      <c r="B32764" s="102"/>
    </row>
    <row r="32765" spans="1:2">
      <c r="A32765" s="102"/>
      <c r="B32765" s="102"/>
    </row>
    <row r="32766" spans="1:2">
      <c r="A32766" s="102"/>
      <c r="B32766" s="102"/>
    </row>
    <row r="32767" spans="1:2">
      <c r="A32767" s="102"/>
      <c r="B32767" s="102"/>
    </row>
    <row r="32768" spans="1:2">
      <c r="A32768" s="102"/>
      <c r="B32768" s="102"/>
    </row>
    <row r="32769" spans="1:2">
      <c r="A32769" s="102"/>
      <c r="B32769" s="102"/>
    </row>
    <row r="32770" spans="1:2">
      <c r="A32770" s="102"/>
      <c r="B32770" s="102"/>
    </row>
    <row r="32771" spans="1:2">
      <c r="A32771" s="102"/>
      <c r="B32771" s="102"/>
    </row>
    <row r="32772" spans="1:2">
      <c r="A32772" s="102"/>
      <c r="B32772" s="102"/>
    </row>
    <row r="32773" spans="1:2">
      <c r="A32773" s="102"/>
      <c r="B32773" s="102"/>
    </row>
    <row r="32774" spans="1:2">
      <c r="A32774" s="102"/>
      <c r="B32774" s="102"/>
    </row>
    <row r="32775" spans="1:2">
      <c r="A32775" s="102"/>
      <c r="B32775" s="102"/>
    </row>
    <row r="32776" spans="1:2">
      <c r="A32776" s="102"/>
      <c r="B32776" s="102"/>
    </row>
    <row r="32777" spans="1:2">
      <c r="A32777" s="102"/>
      <c r="B32777" s="102"/>
    </row>
    <row r="32778" spans="1:2">
      <c r="A32778" s="102"/>
      <c r="B32778" s="102"/>
    </row>
    <row r="32779" spans="1:2">
      <c r="A32779" s="102"/>
      <c r="B32779" s="102"/>
    </row>
    <row r="32780" spans="1:2">
      <c r="A32780" s="102"/>
      <c r="B32780" s="102"/>
    </row>
    <row r="32781" spans="1:2">
      <c r="A32781" s="102"/>
      <c r="B32781" s="102"/>
    </row>
    <row r="32782" spans="1:2">
      <c r="A32782" s="102"/>
      <c r="B32782" s="102"/>
    </row>
    <row r="32783" spans="1:2">
      <c r="A32783" s="102"/>
      <c r="B32783" s="102"/>
    </row>
    <row r="32784" spans="1:2">
      <c r="A32784" s="102"/>
      <c r="B32784" s="102"/>
    </row>
    <row r="32785" spans="1:2">
      <c r="A32785" s="102"/>
      <c r="B32785" s="102"/>
    </row>
    <row r="32786" spans="1:2">
      <c r="A32786" s="102"/>
      <c r="B32786" s="102"/>
    </row>
    <row r="32787" spans="1:2">
      <c r="A32787" s="102"/>
      <c r="B32787" s="102"/>
    </row>
    <row r="32788" spans="1:2">
      <c r="A32788" s="102"/>
      <c r="B32788" s="102"/>
    </row>
    <row r="32789" spans="1:2">
      <c r="A32789" s="102"/>
      <c r="B32789" s="102"/>
    </row>
    <row r="32790" spans="1:2">
      <c r="A32790" s="102"/>
      <c r="B32790" s="102"/>
    </row>
    <row r="32791" spans="1:2">
      <c r="A32791" s="102"/>
      <c r="B32791" s="102"/>
    </row>
    <row r="32792" spans="1:2">
      <c r="A32792" s="102"/>
      <c r="B32792" s="102"/>
    </row>
    <row r="32793" spans="1:2">
      <c r="A32793" s="102"/>
      <c r="B32793" s="102"/>
    </row>
    <row r="32794" spans="1:2">
      <c r="A32794" s="102"/>
      <c r="B32794" s="102"/>
    </row>
    <row r="32795" spans="1:2">
      <c r="A32795" s="102"/>
      <c r="B32795" s="102"/>
    </row>
    <row r="32796" spans="1:2">
      <c r="A32796" s="102"/>
      <c r="B32796" s="102"/>
    </row>
    <row r="32797" spans="1:2">
      <c r="A32797" s="102"/>
      <c r="B32797" s="102"/>
    </row>
    <row r="32798" spans="1:2">
      <c r="A32798" s="102"/>
      <c r="B32798" s="102"/>
    </row>
    <row r="32799" spans="1:2">
      <c r="A32799" s="102"/>
      <c r="B32799" s="102"/>
    </row>
    <row r="32800" spans="1:2">
      <c r="A32800" s="102"/>
      <c r="B32800" s="102"/>
    </row>
    <row r="32801" spans="1:2">
      <c r="A32801" s="102"/>
      <c r="B32801" s="102"/>
    </row>
    <row r="32802" spans="1:2">
      <c r="A32802" s="102"/>
      <c r="B32802" s="102"/>
    </row>
    <row r="32803" spans="1:2">
      <c r="A32803" s="102"/>
      <c r="B32803" s="102"/>
    </row>
    <row r="32804" spans="1:2">
      <c r="A32804" s="102"/>
      <c r="B32804" s="102"/>
    </row>
    <row r="32805" spans="1:2">
      <c r="A32805" s="102"/>
      <c r="B32805" s="102"/>
    </row>
    <row r="32806" spans="1:2">
      <c r="A32806" s="102"/>
      <c r="B32806" s="102"/>
    </row>
    <row r="32807" spans="1:2">
      <c r="A32807" s="102"/>
      <c r="B32807" s="102"/>
    </row>
    <row r="32808" spans="1:2">
      <c r="A32808" s="102"/>
      <c r="B32808" s="102"/>
    </row>
    <row r="32809" spans="1:2">
      <c r="A32809" s="102"/>
      <c r="B32809" s="102"/>
    </row>
    <row r="32810" spans="1:2">
      <c r="A32810" s="102"/>
      <c r="B32810" s="102"/>
    </row>
    <row r="32811" spans="1:2">
      <c r="A32811" s="102"/>
      <c r="B32811" s="102"/>
    </row>
    <row r="32812" spans="1:2">
      <c r="A32812" s="102"/>
      <c r="B32812" s="102"/>
    </row>
    <row r="32813" spans="1:2">
      <c r="A32813" s="102"/>
      <c r="B32813" s="102"/>
    </row>
    <row r="32814" spans="1:2">
      <c r="A32814" s="102"/>
      <c r="B32814" s="102"/>
    </row>
    <row r="32815" spans="1:2">
      <c r="A32815" s="102"/>
      <c r="B32815" s="102"/>
    </row>
    <row r="32816" spans="1:2">
      <c r="A32816" s="102"/>
      <c r="B32816" s="102"/>
    </row>
    <row r="32817" spans="1:2">
      <c r="A32817" s="102"/>
      <c r="B32817" s="102"/>
    </row>
    <row r="32818" spans="1:2">
      <c r="A32818" s="102"/>
      <c r="B32818" s="102"/>
    </row>
    <row r="32819" spans="1:2">
      <c r="A32819" s="102"/>
      <c r="B32819" s="102"/>
    </row>
    <row r="32820" spans="1:2">
      <c r="A32820" s="102"/>
      <c r="B32820" s="102"/>
    </row>
    <row r="32821" spans="1:2">
      <c r="A32821" s="102"/>
      <c r="B32821" s="102"/>
    </row>
    <row r="32822" spans="1:2">
      <c r="A32822" s="102"/>
      <c r="B32822" s="102"/>
    </row>
    <row r="32823" spans="1:2">
      <c r="A32823" s="102"/>
      <c r="B32823" s="102"/>
    </row>
    <row r="32824" spans="1:2">
      <c r="A32824" s="102"/>
      <c r="B32824" s="102"/>
    </row>
    <row r="32825" spans="1:2">
      <c r="A32825" s="102"/>
      <c r="B32825" s="102"/>
    </row>
    <row r="32826" spans="1:2">
      <c r="A32826" s="102"/>
      <c r="B32826" s="102"/>
    </row>
    <row r="32827" spans="1:2">
      <c r="A32827" s="102"/>
      <c r="B32827" s="102"/>
    </row>
    <row r="32828" spans="1:2">
      <c r="A32828" s="102"/>
      <c r="B32828" s="102"/>
    </row>
    <row r="32829" spans="1:2">
      <c r="A32829" s="102"/>
      <c r="B32829" s="102"/>
    </row>
    <row r="32830" spans="1:2">
      <c r="A32830" s="102"/>
      <c r="B32830" s="102"/>
    </row>
    <row r="32831" spans="1:2">
      <c r="A32831" s="102"/>
      <c r="B32831" s="102"/>
    </row>
    <row r="32832" spans="1:2">
      <c r="A32832" s="102"/>
      <c r="B32832" s="102"/>
    </row>
    <row r="32833" spans="1:2">
      <c r="A32833" s="102"/>
      <c r="B32833" s="102"/>
    </row>
    <row r="32834" spans="1:2">
      <c r="A32834" s="102"/>
      <c r="B32834" s="102"/>
    </row>
    <row r="32835" spans="1:2">
      <c r="A32835" s="102"/>
      <c r="B32835" s="102"/>
    </row>
    <row r="32836" spans="1:2">
      <c r="A32836" s="102"/>
      <c r="B32836" s="102"/>
    </row>
    <row r="32837" spans="1:2">
      <c r="A32837" s="102"/>
      <c r="B32837" s="102"/>
    </row>
    <row r="32838" spans="1:2">
      <c r="A32838" s="102"/>
      <c r="B32838" s="102"/>
    </row>
    <row r="32839" spans="1:2">
      <c r="A32839" s="102"/>
      <c r="B32839" s="102"/>
    </row>
    <row r="32840" spans="1:2">
      <c r="A32840" s="102"/>
      <c r="B32840" s="102"/>
    </row>
    <row r="32841" spans="1:2">
      <c r="A32841" s="102"/>
      <c r="B32841" s="102"/>
    </row>
    <row r="32842" spans="1:2">
      <c r="A32842" s="102"/>
      <c r="B32842" s="102"/>
    </row>
    <row r="32843" spans="1:2">
      <c r="A32843" s="102"/>
      <c r="B32843" s="102"/>
    </row>
    <row r="32844" spans="1:2">
      <c r="A32844" s="102"/>
      <c r="B32844" s="102"/>
    </row>
    <row r="32845" spans="1:2">
      <c r="A32845" s="102"/>
      <c r="B32845" s="102"/>
    </row>
    <row r="32846" spans="1:2">
      <c r="A32846" s="102"/>
      <c r="B32846" s="102"/>
    </row>
    <row r="32847" spans="1:2">
      <c r="A32847" s="102"/>
      <c r="B32847" s="102"/>
    </row>
    <row r="32848" spans="1:2">
      <c r="A32848" s="102"/>
      <c r="B32848" s="102"/>
    </row>
    <row r="32849" spans="1:2">
      <c r="A32849" s="102"/>
      <c r="B32849" s="102"/>
    </row>
    <row r="32850" spans="1:2">
      <c r="A32850" s="102"/>
      <c r="B32850" s="102"/>
    </row>
    <row r="32851" spans="1:2">
      <c r="A32851" s="102"/>
      <c r="B32851" s="102"/>
    </row>
    <row r="32852" spans="1:2">
      <c r="A32852" s="102"/>
      <c r="B32852" s="102"/>
    </row>
    <row r="32853" spans="1:2">
      <c r="A32853" s="102"/>
      <c r="B32853" s="102"/>
    </row>
    <row r="32854" spans="1:2">
      <c r="A32854" s="102"/>
      <c r="B32854" s="102"/>
    </row>
    <row r="32855" spans="1:2">
      <c r="A32855" s="102"/>
      <c r="B32855" s="102"/>
    </row>
    <row r="32856" spans="1:2">
      <c r="A32856" s="102"/>
      <c r="B32856" s="102"/>
    </row>
    <row r="32857" spans="1:2">
      <c r="A32857" s="102"/>
      <c r="B32857" s="102"/>
    </row>
    <row r="32858" spans="1:2">
      <c r="A32858" s="102"/>
      <c r="B32858" s="102"/>
    </row>
    <row r="32859" spans="1:2">
      <c r="A32859" s="102"/>
      <c r="B32859" s="102"/>
    </row>
    <row r="32860" spans="1:2">
      <c r="A32860" s="102"/>
      <c r="B32860" s="102"/>
    </row>
    <row r="32861" spans="1:2">
      <c r="A32861" s="102"/>
      <c r="B32861" s="102"/>
    </row>
    <row r="32862" spans="1:2">
      <c r="A32862" s="102"/>
      <c r="B32862" s="102"/>
    </row>
    <row r="32863" spans="1:2">
      <c r="A32863" s="102"/>
      <c r="B32863" s="102"/>
    </row>
    <row r="32864" spans="1:2">
      <c r="A32864" s="102"/>
      <c r="B32864" s="102"/>
    </row>
    <row r="32865" spans="1:2">
      <c r="A32865" s="102"/>
      <c r="B32865" s="102"/>
    </row>
    <row r="32866" spans="1:2">
      <c r="A32866" s="102"/>
      <c r="B32866" s="102"/>
    </row>
    <row r="32867" spans="1:2">
      <c r="A32867" s="102"/>
      <c r="B32867" s="102"/>
    </row>
    <row r="32868" spans="1:2">
      <c r="A32868" s="102"/>
      <c r="B32868" s="102"/>
    </row>
    <row r="32869" spans="1:2">
      <c r="A32869" s="102"/>
      <c r="B32869" s="102"/>
    </row>
    <row r="32870" spans="1:2">
      <c r="A32870" s="102"/>
      <c r="B32870" s="102"/>
    </row>
    <row r="32871" spans="1:2">
      <c r="A32871" s="102"/>
      <c r="B32871" s="102"/>
    </row>
    <row r="32872" spans="1:2">
      <c r="A32872" s="102"/>
      <c r="B32872" s="102"/>
    </row>
    <row r="32873" spans="1:2">
      <c r="A32873" s="102"/>
      <c r="B32873" s="102"/>
    </row>
    <row r="32874" spans="1:2">
      <c r="A32874" s="102"/>
      <c r="B32874" s="102"/>
    </row>
    <row r="32875" spans="1:2">
      <c r="A32875" s="102"/>
      <c r="B32875" s="102"/>
    </row>
    <row r="32876" spans="1:2">
      <c r="A32876" s="102"/>
      <c r="B32876" s="102"/>
    </row>
    <row r="32877" spans="1:2">
      <c r="A32877" s="102"/>
      <c r="B32877" s="102"/>
    </row>
    <row r="32878" spans="1:2">
      <c r="A32878" s="102"/>
      <c r="B32878" s="102"/>
    </row>
    <row r="32879" spans="1:2">
      <c r="A32879" s="102"/>
      <c r="B32879" s="102"/>
    </row>
    <row r="32880" spans="1:2">
      <c r="A32880" s="102"/>
      <c r="B32880" s="102"/>
    </row>
    <row r="32881" spans="1:2">
      <c r="A32881" s="102"/>
      <c r="B32881" s="102"/>
    </row>
    <row r="32882" spans="1:2">
      <c r="A32882" s="102"/>
      <c r="B32882" s="102"/>
    </row>
    <row r="32883" spans="1:2">
      <c r="A32883" s="102"/>
      <c r="B32883" s="102"/>
    </row>
    <row r="32884" spans="1:2">
      <c r="A32884" s="102"/>
      <c r="B32884" s="102"/>
    </row>
    <row r="32885" spans="1:2">
      <c r="A32885" s="102"/>
      <c r="B32885" s="102"/>
    </row>
    <row r="32886" spans="1:2">
      <c r="A32886" s="102"/>
      <c r="B32886" s="102"/>
    </row>
    <row r="32887" spans="1:2">
      <c r="A32887" s="102"/>
      <c r="B32887" s="102"/>
    </row>
    <row r="32888" spans="1:2">
      <c r="A32888" s="102"/>
      <c r="B32888" s="102"/>
    </row>
    <row r="32889" spans="1:2">
      <c r="A32889" s="102"/>
      <c r="B32889" s="102"/>
    </row>
    <row r="32890" spans="1:2">
      <c r="A32890" s="102"/>
      <c r="B32890" s="102"/>
    </row>
    <row r="32891" spans="1:2">
      <c r="A32891" s="102"/>
      <c r="B32891" s="102"/>
    </row>
    <row r="32892" spans="1:2">
      <c r="A32892" s="102"/>
      <c r="B32892" s="102"/>
    </row>
    <row r="32893" spans="1:2">
      <c r="A32893" s="102"/>
      <c r="B32893" s="102"/>
    </row>
    <row r="32894" spans="1:2">
      <c r="A32894" s="102"/>
      <c r="B32894" s="102"/>
    </row>
    <row r="32895" spans="1:2">
      <c r="A32895" s="102"/>
      <c r="B32895" s="102"/>
    </row>
    <row r="32896" spans="1:2">
      <c r="A32896" s="102"/>
      <c r="B32896" s="102"/>
    </row>
    <row r="32897" spans="1:2">
      <c r="A32897" s="102"/>
      <c r="B32897" s="102"/>
    </row>
    <row r="32898" spans="1:2">
      <c r="A32898" s="102"/>
      <c r="B32898" s="102"/>
    </row>
    <row r="32899" spans="1:2">
      <c r="A32899" s="102"/>
      <c r="B32899" s="102"/>
    </row>
    <row r="32900" spans="1:2">
      <c r="A32900" s="102"/>
      <c r="B32900" s="102"/>
    </row>
    <row r="32901" spans="1:2">
      <c r="A32901" s="102"/>
      <c r="B32901" s="102"/>
    </row>
    <row r="32902" spans="1:2">
      <c r="A32902" s="102"/>
      <c r="B32902" s="102"/>
    </row>
    <row r="32903" spans="1:2">
      <c r="A32903" s="102"/>
      <c r="B32903" s="102"/>
    </row>
    <row r="32904" spans="1:2">
      <c r="A32904" s="102"/>
      <c r="B32904" s="102"/>
    </row>
    <row r="32905" spans="1:2">
      <c r="A32905" s="102"/>
      <c r="B32905" s="102"/>
    </row>
    <row r="32906" spans="1:2">
      <c r="A32906" s="102"/>
      <c r="B32906" s="102"/>
    </row>
    <row r="32907" spans="1:2">
      <c r="A32907" s="102"/>
      <c r="B32907" s="102"/>
    </row>
    <row r="32908" spans="1:2">
      <c r="A32908" s="102"/>
      <c r="B32908" s="102"/>
    </row>
    <row r="32909" spans="1:2">
      <c r="A32909" s="102"/>
      <c r="B32909" s="102"/>
    </row>
    <row r="32910" spans="1:2">
      <c r="A32910" s="102"/>
      <c r="B32910" s="102"/>
    </row>
    <row r="32911" spans="1:2">
      <c r="A32911" s="102"/>
      <c r="B32911" s="102"/>
    </row>
    <row r="32912" spans="1:2">
      <c r="A32912" s="102"/>
      <c r="B32912" s="102"/>
    </row>
    <row r="32913" spans="1:2">
      <c r="A32913" s="102"/>
      <c r="B32913" s="102"/>
    </row>
    <row r="32914" spans="1:2">
      <c r="A32914" s="102"/>
      <c r="B32914" s="102"/>
    </row>
    <row r="32915" spans="1:2">
      <c r="A32915" s="102"/>
      <c r="B32915" s="102"/>
    </row>
    <row r="32916" spans="1:2">
      <c r="A32916" s="102"/>
      <c r="B32916" s="102"/>
    </row>
    <row r="32917" spans="1:2">
      <c r="A32917" s="102"/>
      <c r="B32917" s="102"/>
    </row>
    <row r="32918" spans="1:2">
      <c r="A32918" s="102"/>
      <c r="B32918" s="102"/>
    </row>
    <row r="32919" spans="1:2">
      <c r="A32919" s="102"/>
      <c r="B32919" s="102"/>
    </row>
    <row r="32920" spans="1:2">
      <c r="A32920" s="102"/>
      <c r="B32920" s="102"/>
    </row>
    <row r="32921" spans="1:2">
      <c r="A32921" s="102"/>
      <c r="B32921" s="102"/>
    </row>
    <row r="32922" spans="1:2">
      <c r="A32922" s="102"/>
      <c r="B32922" s="102"/>
    </row>
    <row r="32923" spans="1:2">
      <c r="A32923" s="102"/>
      <c r="B32923" s="102"/>
    </row>
    <row r="32924" spans="1:2">
      <c r="A32924" s="102"/>
      <c r="B32924" s="102"/>
    </row>
    <row r="32925" spans="1:2">
      <c r="A32925" s="102"/>
      <c r="B32925" s="102"/>
    </row>
    <row r="32926" spans="1:2">
      <c r="A32926" s="102"/>
      <c r="B32926" s="102"/>
    </row>
    <row r="32927" spans="1:2">
      <c r="A32927" s="102"/>
      <c r="B32927" s="102"/>
    </row>
    <row r="32928" spans="1:2">
      <c r="A32928" s="102"/>
      <c r="B32928" s="102"/>
    </row>
    <row r="32929" spans="1:2">
      <c r="A32929" s="102"/>
      <c r="B32929" s="102"/>
    </row>
    <row r="32930" spans="1:2">
      <c r="A32930" s="102"/>
      <c r="B32930" s="102"/>
    </row>
    <row r="32931" spans="1:2">
      <c r="A32931" s="102"/>
      <c r="B32931" s="102"/>
    </row>
    <row r="32932" spans="1:2">
      <c r="A32932" s="102"/>
      <c r="B32932" s="102"/>
    </row>
    <row r="32933" spans="1:2">
      <c r="A32933" s="102"/>
      <c r="B32933" s="102"/>
    </row>
    <row r="32934" spans="1:2">
      <c r="A32934" s="102"/>
      <c r="B32934" s="102"/>
    </row>
    <row r="32935" spans="1:2">
      <c r="A32935" s="102"/>
      <c r="B32935" s="102"/>
    </row>
    <row r="32936" spans="1:2">
      <c r="A32936" s="102"/>
      <c r="B32936" s="102"/>
    </row>
    <row r="32937" spans="1:2">
      <c r="A32937" s="102"/>
      <c r="B32937" s="102"/>
    </row>
    <row r="32938" spans="1:2">
      <c r="A32938" s="102"/>
      <c r="B32938" s="102"/>
    </row>
    <row r="32939" spans="1:2">
      <c r="A32939" s="102"/>
      <c r="B32939" s="102"/>
    </row>
    <row r="32940" spans="1:2">
      <c r="A32940" s="102"/>
      <c r="B32940" s="102"/>
    </row>
    <row r="32941" spans="1:2">
      <c r="A32941" s="102"/>
      <c r="B32941" s="102"/>
    </row>
    <row r="32942" spans="1:2">
      <c r="A32942" s="102"/>
      <c r="B32942" s="102"/>
    </row>
    <row r="32943" spans="1:2">
      <c r="A32943" s="102"/>
      <c r="B32943" s="102"/>
    </row>
    <row r="32944" spans="1:2">
      <c r="A32944" s="102"/>
      <c r="B32944" s="102"/>
    </row>
    <row r="32945" spans="1:2">
      <c r="A32945" s="102"/>
      <c r="B32945" s="102"/>
    </row>
    <row r="32946" spans="1:2">
      <c r="A32946" s="102"/>
      <c r="B32946" s="102"/>
    </row>
    <row r="32947" spans="1:2">
      <c r="A32947" s="102"/>
      <c r="B32947" s="102"/>
    </row>
    <row r="32948" spans="1:2">
      <c r="A32948" s="102"/>
      <c r="B32948" s="102"/>
    </row>
    <row r="32949" spans="1:2">
      <c r="A32949" s="102"/>
      <c r="B32949" s="102"/>
    </row>
    <row r="32950" spans="1:2">
      <c r="A32950" s="102"/>
      <c r="B32950" s="102"/>
    </row>
    <row r="32951" spans="1:2">
      <c r="A32951" s="102"/>
      <c r="B32951" s="102"/>
    </row>
    <row r="32952" spans="1:2">
      <c r="A32952" s="102"/>
      <c r="B32952" s="102"/>
    </row>
    <row r="32953" spans="1:2">
      <c r="A32953" s="102"/>
      <c r="B32953" s="102"/>
    </row>
    <row r="32954" spans="1:2">
      <c r="A32954" s="102"/>
      <c r="B32954" s="102"/>
    </row>
    <row r="32955" spans="1:2">
      <c r="A32955" s="102"/>
      <c r="B32955" s="102"/>
    </row>
    <row r="32956" spans="1:2">
      <c r="A32956" s="102"/>
      <c r="B32956" s="102"/>
    </row>
    <row r="32957" spans="1:2">
      <c r="A32957" s="102"/>
      <c r="B32957" s="102"/>
    </row>
    <row r="32958" spans="1:2">
      <c r="A32958" s="102"/>
      <c r="B32958" s="102"/>
    </row>
    <row r="32959" spans="1:2">
      <c r="A32959" s="102"/>
      <c r="B32959" s="102"/>
    </row>
    <row r="32960" spans="1:2">
      <c r="A32960" s="102"/>
      <c r="B32960" s="102"/>
    </row>
    <row r="32961" spans="1:2">
      <c r="A32961" s="102"/>
      <c r="B32961" s="102"/>
    </row>
    <row r="32962" spans="1:2">
      <c r="A32962" s="102"/>
      <c r="B32962" s="102"/>
    </row>
    <row r="32963" spans="1:2">
      <c r="A32963" s="102"/>
      <c r="B32963" s="102"/>
    </row>
    <row r="32964" spans="1:2">
      <c r="A32964" s="102"/>
      <c r="B32964" s="102"/>
    </row>
    <row r="32965" spans="1:2">
      <c r="A32965" s="102"/>
      <c r="B32965" s="102"/>
    </row>
    <row r="32966" spans="1:2">
      <c r="A32966" s="102"/>
      <c r="B32966" s="102"/>
    </row>
    <row r="32967" spans="1:2">
      <c r="A32967" s="102"/>
      <c r="B32967" s="102"/>
    </row>
    <row r="32968" spans="1:2">
      <c r="A32968" s="102"/>
      <c r="B32968" s="102"/>
    </row>
    <row r="32969" spans="1:2">
      <c r="A32969" s="102"/>
      <c r="B32969" s="102"/>
    </row>
    <row r="32970" spans="1:2">
      <c r="A32970" s="102"/>
      <c r="B32970" s="102"/>
    </row>
    <row r="32971" spans="1:2">
      <c r="A32971" s="102"/>
      <c r="B32971" s="102"/>
    </row>
    <row r="32972" spans="1:2">
      <c r="A32972" s="102"/>
      <c r="B32972" s="102"/>
    </row>
    <row r="32973" spans="1:2">
      <c r="A32973" s="102"/>
      <c r="B32973" s="102"/>
    </row>
    <row r="32974" spans="1:2">
      <c r="A32974" s="102"/>
      <c r="B32974" s="102"/>
    </row>
    <row r="32975" spans="1:2">
      <c r="A32975" s="102"/>
      <c r="B32975" s="102"/>
    </row>
    <row r="32976" spans="1:2">
      <c r="A32976" s="102"/>
      <c r="B32976" s="102"/>
    </row>
    <row r="32977" spans="1:2">
      <c r="A32977" s="102"/>
      <c r="B32977" s="102"/>
    </row>
    <row r="32978" spans="1:2">
      <c r="A32978" s="102"/>
      <c r="B32978" s="102"/>
    </row>
    <row r="32979" spans="1:2">
      <c r="A32979" s="102"/>
      <c r="B32979" s="102"/>
    </row>
    <row r="32980" spans="1:2">
      <c r="A32980" s="102"/>
      <c r="B32980" s="102"/>
    </row>
    <row r="32981" spans="1:2">
      <c r="A32981" s="102"/>
      <c r="B32981" s="102"/>
    </row>
    <row r="32982" spans="1:2">
      <c r="A32982" s="102"/>
      <c r="B32982" s="102"/>
    </row>
    <row r="32983" spans="1:2">
      <c r="A32983" s="102"/>
      <c r="B32983" s="102"/>
    </row>
    <row r="32984" spans="1:2">
      <c r="A32984" s="102"/>
      <c r="B32984" s="102"/>
    </row>
    <row r="32985" spans="1:2">
      <c r="A32985" s="102"/>
      <c r="B32985" s="102"/>
    </row>
    <row r="32986" spans="1:2">
      <c r="A32986" s="102"/>
      <c r="B32986" s="102"/>
    </row>
    <row r="32987" spans="1:2">
      <c r="A32987" s="102"/>
      <c r="B32987" s="102"/>
    </row>
    <row r="32988" spans="1:2">
      <c r="A32988" s="102"/>
      <c r="B32988" s="102"/>
    </row>
    <row r="32989" spans="1:2">
      <c r="A32989" s="102"/>
      <c r="B32989" s="102"/>
    </row>
    <row r="32990" spans="1:2">
      <c r="A32990" s="102"/>
      <c r="B32990" s="102"/>
    </row>
    <row r="32991" spans="1:2">
      <c r="A32991" s="102"/>
      <c r="B32991" s="102"/>
    </row>
    <row r="32992" spans="1:2">
      <c r="A32992" s="102"/>
      <c r="B32992" s="102"/>
    </row>
    <row r="32993" spans="1:2">
      <c r="A32993" s="102"/>
      <c r="B32993" s="102"/>
    </row>
    <row r="32994" spans="1:2">
      <c r="A32994" s="102"/>
      <c r="B32994" s="102"/>
    </row>
    <row r="32995" spans="1:2">
      <c r="A32995" s="102"/>
      <c r="B32995" s="102"/>
    </row>
    <row r="32996" spans="1:2">
      <c r="A32996" s="102"/>
      <c r="B32996" s="102"/>
    </row>
    <row r="32997" spans="1:2">
      <c r="A32997" s="102"/>
      <c r="B32997" s="102"/>
    </row>
    <row r="32998" spans="1:2">
      <c r="A32998" s="102"/>
      <c r="B32998" s="102"/>
    </row>
    <row r="32999" spans="1:2">
      <c r="A32999" s="102"/>
      <c r="B32999" s="102"/>
    </row>
    <row r="33000" spans="1:2">
      <c r="A33000" s="102"/>
      <c r="B33000" s="102"/>
    </row>
    <row r="33001" spans="1:2">
      <c r="A33001" s="102"/>
      <c r="B33001" s="102"/>
    </row>
    <row r="33002" spans="1:2">
      <c r="A33002" s="102"/>
      <c r="B33002" s="102"/>
    </row>
    <row r="33003" spans="1:2">
      <c r="A33003" s="102"/>
      <c r="B33003" s="102"/>
    </row>
    <row r="33004" spans="1:2">
      <c r="A33004" s="102"/>
      <c r="B33004" s="102"/>
    </row>
    <row r="33005" spans="1:2">
      <c r="A33005" s="102"/>
      <c r="B33005" s="102"/>
    </row>
    <row r="33006" spans="1:2">
      <c r="A33006" s="102"/>
      <c r="B33006" s="102"/>
    </row>
    <row r="33007" spans="1:2">
      <c r="A33007" s="102"/>
      <c r="B33007" s="102"/>
    </row>
    <row r="33008" spans="1:2">
      <c r="A33008" s="102"/>
      <c r="B33008" s="102"/>
    </row>
    <row r="33009" spans="1:2">
      <c r="A33009" s="102"/>
      <c r="B33009" s="102"/>
    </row>
    <row r="33010" spans="1:2">
      <c r="A33010" s="102"/>
      <c r="B33010" s="102"/>
    </row>
    <row r="33011" spans="1:2">
      <c r="A33011" s="102"/>
      <c r="B33011" s="102"/>
    </row>
    <row r="33012" spans="1:2">
      <c r="A33012" s="102"/>
      <c r="B33012" s="102"/>
    </row>
    <row r="33013" spans="1:2">
      <c r="A33013" s="102"/>
      <c r="B33013" s="102"/>
    </row>
    <row r="33014" spans="1:2">
      <c r="A33014" s="102"/>
      <c r="B33014" s="102"/>
    </row>
    <row r="33015" spans="1:2">
      <c r="A33015" s="102"/>
      <c r="B33015" s="102"/>
    </row>
    <row r="33016" spans="1:2">
      <c r="A33016" s="102"/>
      <c r="B33016" s="102"/>
    </row>
    <row r="33017" spans="1:2">
      <c r="A33017" s="102"/>
      <c r="B33017" s="102"/>
    </row>
    <row r="33018" spans="1:2">
      <c r="A33018" s="102"/>
      <c r="B33018" s="102"/>
    </row>
    <row r="33019" spans="1:2">
      <c r="A33019" s="102"/>
      <c r="B33019" s="102"/>
    </row>
    <row r="33020" spans="1:2">
      <c r="A33020" s="102"/>
      <c r="B33020" s="102"/>
    </row>
    <row r="33021" spans="1:2">
      <c r="A33021" s="102"/>
      <c r="B33021" s="102"/>
    </row>
    <row r="33022" spans="1:2">
      <c r="A33022" s="102"/>
      <c r="B33022" s="102"/>
    </row>
    <row r="33023" spans="1:2">
      <c r="A33023" s="102"/>
      <c r="B33023" s="102"/>
    </row>
    <row r="33024" spans="1:2">
      <c r="A33024" s="102"/>
      <c r="B33024" s="102"/>
    </row>
    <row r="33025" spans="1:2">
      <c r="A33025" s="102"/>
      <c r="B33025" s="102"/>
    </row>
    <row r="33026" spans="1:2">
      <c r="A33026" s="102"/>
      <c r="B33026" s="102"/>
    </row>
    <row r="33027" spans="1:2">
      <c r="A33027" s="102"/>
      <c r="B33027" s="102"/>
    </row>
    <row r="33028" spans="1:2">
      <c r="A33028" s="102"/>
      <c r="B33028" s="102"/>
    </row>
    <row r="33029" spans="1:2">
      <c r="A33029" s="102"/>
      <c r="B33029" s="102"/>
    </row>
    <row r="33030" spans="1:2">
      <c r="A33030" s="102"/>
      <c r="B33030" s="102"/>
    </row>
    <row r="33031" spans="1:2">
      <c r="A33031" s="102"/>
      <c r="B33031" s="102"/>
    </row>
    <row r="33032" spans="1:2">
      <c r="A33032" s="102"/>
      <c r="B33032" s="102"/>
    </row>
    <row r="33033" spans="1:2">
      <c r="A33033" s="102"/>
      <c r="B33033" s="102"/>
    </row>
    <row r="33034" spans="1:2">
      <c r="A33034" s="102"/>
      <c r="B33034" s="102"/>
    </row>
    <row r="33035" spans="1:2">
      <c r="A33035" s="102"/>
      <c r="B33035" s="102"/>
    </row>
    <row r="33036" spans="1:2">
      <c r="A33036" s="102"/>
      <c r="B33036" s="102"/>
    </row>
    <row r="33037" spans="1:2">
      <c r="A33037" s="102"/>
      <c r="B33037" s="102"/>
    </row>
    <row r="33038" spans="1:2">
      <c r="A33038" s="102"/>
      <c r="B33038" s="102"/>
    </row>
    <row r="33039" spans="1:2">
      <c r="A33039" s="102"/>
      <c r="B33039" s="102"/>
    </row>
    <row r="33040" spans="1:2">
      <c r="A33040" s="102"/>
      <c r="B33040" s="102"/>
    </row>
    <row r="33041" spans="1:2">
      <c r="A33041" s="102"/>
      <c r="B33041" s="102"/>
    </row>
    <row r="33042" spans="1:2">
      <c r="A33042" s="102"/>
      <c r="B33042" s="102"/>
    </row>
    <row r="33043" spans="1:2">
      <c r="A33043" s="102"/>
      <c r="B33043" s="102"/>
    </row>
    <row r="33044" spans="1:2">
      <c r="A33044" s="102"/>
      <c r="B33044" s="102"/>
    </row>
    <row r="33045" spans="1:2">
      <c r="A33045" s="102"/>
      <c r="B33045" s="102"/>
    </row>
    <row r="33046" spans="1:2">
      <c r="A33046" s="102"/>
      <c r="B33046" s="102"/>
    </row>
    <row r="33047" spans="1:2">
      <c r="A33047" s="102"/>
      <c r="B33047" s="102"/>
    </row>
    <row r="33048" spans="1:2">
      <c r="A33048" s="102"/>
      <c r="B33048" s="102"/>
    </row>
    <row r="33049" spans="1:2">
      <c r="A33049" s="102"/>
      <c r="B33049" s="102"/>
    </row>
    <row r="33050" spans="1:2">
      <c r="A33050" s="102"/>
      <c r="B33050" s="102"/>
    </row>
    <row r="33051" spans="1:2">
      <c r="A33051" s="102"/>
      <c r="B33051" s="102"/>
    </row>
    <row r="33052" spans="1:2">
      <c r="A33052" s="102"/>
      <c r="B33052" s="102"/>
    </row>
    <row r="33053" spans="1:2">
      <c r="A33053" s="102"/>
      <c r="B33053" s="102"/>
    </row>
    <row r="33054" spans="1:2">
      <c r="A33054" s="102"/>
      <c r="B33054" s="102"/>
    </row>
    <row r="33055" spans="1:2">
      <c r="A33055" s="102"/>
      <c r="B33055" s="102"/>
    </row>
    <row r="33056" spans="1:2">
      <c r="A33056" s="102"/>
      <c r="B33056" s="102"/>
    </row>
    <row r="33057" spans="1:2">
      <c r="A33057" s="102"/>
      <c r="B33057" s="102"/>
    </row>
    <row r="33058" spans="1:2">
      <c r="A33058" s="102"/>
      <c r="B33058" s="102"/>
    </row>
    <row r="33059" spans="1:2">
      <c r="A33059" s="102"/>
      <c r="B33059" s="102"/>
    </row>
    <row r="33060" spans="1:2">
      <c r="A33060" s="102"/>
      <c r="B33060" s="102"/>
    </row>
    <row r="33061" spans="1:2">
      <c r="A33061" s="102"/>
      <c r="B33061" s="102"/>
    </row>
    <row r="33062" spans="1:2">
      <c r="A33062" s="102"/>
      <c r="B33062" s="102"/>
    </row>
    <row r="33063" spans="1:2">
      <c r="A33063" s="102"/>
      <c r="B33063" s="102"/>
    </row>
    <row r="33064" spans="1:2">
      <c r="A33064" s="102"/>
      <c r="B33064" s="102"/>
    </row>
    <row r="33065" spans="1:2">
      <c r="A33065" s="102"/>
      <c r="B33065" s="102"/>
    </row>
    <row r="33066" spans="1:2">
      <c r="A33066" s="102"/>
      <c r="B33066" s="102"/>
    </row>
    <row r="33067" spans="1:2">
      <c r="A33067" s="102"/>
      <c r="B33067" s="102"/>
    </row>
    <row r="33068" spans="1:2">
      <c r="A33068" s="102"/>
      <c r="B33068" s="102"/>
    </row>
    <row r="33069" spans="1:2">
      <c r="A33069" s="102"/>
      <c r="B33069" s="102"/>
    </row>
    <row r="33070" spans="1:2">
      <c r="A33070" s="102"/>
      <c r="B33070" s="102"/>
    </row>
    <row r="33071" spans="1:2">
      <c r="A33071" s="102"/>
      <c r="B33071" s="102"/>
    </row>
    <row r="33072" spans="1:2">
      <c r="A33072" s="102"/>
      <c r="B33072" s="102"/>
    </row>
    <row r="33073" spans="1:2">
      <c r="A33073" s="102"/>
      <c r="B33073" s="102"/>
    </row>
    <row r="33074" spans="1:2">
      <c r="A33074" s="102"/>
      <c r="B33074" s="102"/>
    </row>
    <row r="33075" spans="1:2">
      <c r="A33075" s="102"/>
      <c r="B33075" s="102"/>
    </row>
    <row r="33076" spans="1:2">
      <c r="A33076" s="102"/>
      <c r="B33076" s="102"/>
    </row>
    <row r="33077" spans="1:2">
      <c r="A33077" s="102"/>
      <c r="B33077" s="102"/>
    </row>
    <row r="33078" spans="1:2">
      <c r="A33078" s="102"/>
      <c r="B33078" s="102"/>
    </row>
    <row r="33079" spans="1:2">
      <c r="A33079" s="102"/>
      <c r="B33079" s="102"/>
    </row>
    <row r="33080" spans="1:2">
      <c r="A33080" s="102"/>
      <c r="B33080" s="102"/>
    </row>
    <row r="33081" spans="1:2">
      <c r="A33081" s="102"/>
      <c r="B33081" s="102"/>
    </row>
    <row r="33082" spans="1:2">
      <c r="A33082" s="102"/>
      <c r="B33082" s="102"/>
    </row>
    <row r="33083" spans="1:2">
      <c r="A33083" s="102"/>
      <c r="B33083" s="102"/>
    </row>
    <row r="33084" spans="1:2">
      <c r="A33084" s="102"/>
      <c r="B33084" s="102"/>
    </row>
    <row r="33085" spans="1:2">
      <c r="A33085" s="102"/>
      <c r="B33085" s="102"/>
    </row>
    <row r="33086" spans="1:2">
      <c r="A33086" s="102"/>
      <c r="B33086" s="102"/>
    </row>
    <row r="33087" spans="1:2">
      <c r="A33087" s="102"/>
      <c r="B33087" s="102"/>
    </row>
    <row r="33088" spans="1:2">
      <c r="A33088" s="102"/>
      <c r="B33088" s="102"/>
    </row>
    <row r="33089" spans="1:2">
      <c r="A33089" s="102"/>
      <c r="B33089" s="102"/>
    </row>
    <row r="33090" spans="1:2">
      <c r="A33090" s="102"/>
      <c r="B33090" s="102"/>
    </row>
    <row r="33091" spans="1:2">
      <c r="A33091" s="102"/>
      <c r="B33091" s="102"/>
    </row>
    <row r="33092" spans="1:2">
      <c r="A33092" s="102"/>
      <c r="B33092" s="102"/>
    </row>
    <row r="33093" spans="1:2">
      <c r="A33093" s="102"/>
      <c r="B33093" s="102"/>
    </row>
    <row r="33094" spans="1:2">
      <c r="A33094" s="102"/>
      <c r="B33094" s="102"/>
    </row>
    <row r="33095" spans="1:2">
      <c r="A33095" s="102"/>
      <c r="B33095" s="102"/>
    </row>
    <row r="33096" spans="1:2">
      <c r="A33096" s="102"/>
      <c r="B33096" s="102"/>
    </row>
    <row r="33097" spans="1:2">
      <c r="A33097" s="102"/>
      <c r="B33097" s="102"/>
    </row>
    <row r="33098" spans="1:2">
      <c r="A33098" s="102"/>
      <c r="B33098" s="102"/>
    </row>
    <row r="33099" spans="1:2">
      <c r="A33099" s="102"/>
      <c r="B33099" s="102"/>
    </row>
    <row r="33100" spans="1:2">
      <c r="A33100" s="102"/>
      <c r="B33100" s="102"/>
    </row>
    <row r="33101" spans="1:2">
      <c r="A33101" s="102"/>
      <c r="B33101" s="102"/>
    </row>
    <row r="33102" spans="1:2">
      <c r="A33102" s="102"/>
      <c r="B33102" s="102"/>
    </row>
    <row r="33103" spans="1:2">
      <c r="A33103" s="102"/>
      <c r="B33103" s="102"/>
    </row>
    <row r="33104" spans="1:2">
      <c r="A33104" s="102"/>
      <c r="B33104" s="102"/>
    </row>
    <row r="33105" spans="1:2">
      <c r="A33105" s="102"/>
      <c r="B33105" s="102"/>
    </row>
    <row r="33106" spans="1:2">
      <c r="A33106" s="102"/>
      <c r="B33106" s="102"/>
    </row>
    <row r="33107" spans="1:2">
      <c r="A33107" s="102"/>
      <c r="B33107" s="102"/>
    </row>
    <row r="33108" spans="1:2">
      <c r="A33108" s="102"/>
      <c r="B33108" s="102"/>
    </row>
    <row r="33109" spans="1:2">
      <c r="A33109" s="102"/>
      <c r="B33109" s="102"/>
    </row>
    <row r="33110" spans="1:2">
      <c r="A33110" s="102"/>
      <c r="B33110" s="102"/>
    </row>
    <row r="33111" spans="1:2">
      <c r="A33111" s="102"/>
      <c r="B33111" s="102"/>
    </row>
    <row r="33112" spans="1:2">
      <c r="A33112" s="102"/>
      <c r="B33112" s="102"/>
    </row>
    <row r="33113" spans="1:2">
      <c r="A33113" s="102"/>
      <c r="B33113" s="102"/>
    </row>
    <row r="33114" spans="1:2">
      <c r="A33114" s="102"/>
      <c r="B33114" s="102"/>
    </row>
    <row r="33115" spans="1:2">
      <c r="A33115" s="102"/>
      <c r="B33115" s="102"/>
    </row>
    <row r="33116" spans="1:2">
      <c r="A33116" s="102"/>
      <c r="B33116" s="102"/>
    </row>
    <row r="33117" spans="1:2">
      <c r="A33117" s="102"/>
      <c r="B33117" s="102"/>
    </row>
    <row r="33118" spans="1:2">
      <c r="A33118" s="102"/>
      <c r="B33118" s="102"/>
    </row>
    <row r="33119" spans="1:2">
      <c r="A33119" s="102"/>
      <c r="B33119" s="102"/>
    </row>
    <row r="33120" spans="1:2">
      <c r="A33120" s="102"/>
      <c r="B33120" s="102"/>
    </row>
    <row r="33121" spans="1:2">
      <c r="A33121" s="102"/>
      <c r="B33121" s="102"/>
    </row>
    <row r="33122" spans="1:2">
      <c r="A33122" s="102"/>
      <c r="B33122" s="102"/>
    </row>
    <row r="33123" spans="1:2">
      <c r="A33123" s="102"/>
      <c r="B33123" s="102"/>
    </row>
    <row r="33124" spans="1:2">
      <c r="A33124" s="102"/>
      <c r="B33124" s="102"/>
    </row>
    <row r="33125" spans="1:2">
      <c r="A33125" s="102"/>
      <c r="B33125" s="102"/>
    </row>
    <row r="33126" spans="1:2">
      <c r="A33126" s="102"/>
      <c r="B33126" s="102"/>
    </row>
    <row r="33127" spans="1:2">
      <c r="A33127" s="102"/>
      <c r="B33127" s="102"/>
    </row>
    <row r="33128" spans="1:2">
      <c r="A33128" s="102"/>
      <c r="B33128" s="102"/>
    </row>
    <row r="33129" spans="1:2">
      <c r="A33129" s="102"/>
      <c r="B33129" s="102"/>
    </row>
    <row r="33130" spans="1:2">
      <c r="A33130" s="102"/>
      <c r="B33130" s="102"/>
    </row>
    <row r="33131" spans="1:2">
      <c r="A33131" s="102"/>
      <c r="B33131" s="102"/>
    </row>
    <row r="33132" spans="1:2">
      <c r="A33132" s="102"/>
      <c r="B33132" s="102"/>
    </row>
    <row r="33133" spans="1:2">
      <c r="A33133" s="102"/>
      <c r="B33133" s="102"/>
    </row>
    <row r="33134" spans="1:2">
      <c r="A33134" s="102"/>
      <c r="B33134" s="102"/>
    </row>
    <row r="33135" spans="1:2">
      <c r="A33135" s="102"/>
      <c r="B33135" s="102"/>
    </row>
    <row r="33136" spans="1:2">
      <c r="A33136" s="102"/>
      <c r="B33136" s="102"/>
    </row>
    <row r="33137" spans="1:2">
      <c r="A33137" s="102"/>
      <c r="B33137" s="102"/>
    </row>
    <row r="33138" spans="1:2">
      <c r="A33138" s="102"/>
      <c r="B33138" s="102"/>
    </row>
    <row r="33139" spans="1:2">
      <c r="A33139" s="102"/>
      <c r="B33139" s="102"/>
    </row>
    <row r="33140" spans="1:2">
      <c r="A33140" s="102"/>
      <c r="B33140" s="102"/>
    </row>
    <row r="33141" spans="1:2">
      <c r="A33141" s="102"/>
      <c r="B33141" s="102"/>
    </row>
    <row r="33142" spans="1:2">
      <c r="A33142" s="102"/>
      <c r="B33142" s="102"/>
    </row>
    <row r="33143" spans="1:2">
      <c r="A33143" s="102"/>
      <c r="B33143" s="102"/>
    </row>
    <row r="33144" spans="1:2">
      <c r="A33144" s="102"/>
      <c r="B33144" s="102"/>
    </row>
    <row r="33145" spans="1:2">
      <c r="A33145" s="102"/>
      <c r="B33145" s="102"/>
    </row>
    <row r="33146" spans="1:2">
      <c r="A33146" s="102"/>
      <c r="B33146" s="102"/>
    </row>
    <row r="33147" spans="1:2">
      <c r="A33147" s="102"/>
      <c r="B33147" s="102"/>
    </row>
    <row r="33148" spans="1:2">
      <c r="A33148" s="102"/>
      <c r="B33148" s="102"/>
    </row>
    <row r="33149" spans="1:2">
      <c r="A33149" s="102"/>
      <c r="B33149" s="102"/>
    </row>
    <row r="33150" spans="1:2">
      <c r="A33150" s="102"/>
      <c r="B33150" s="102"/>
    </row>
    <row r="33151" spans="1:2">
      <c r="A33151" s="102"/>
      <c r="B33151" s="102"/>
    </row>
    <row r="33152" spans="1:2">
      <c r="A33152" s="102"/>
      <c r="B33152" s="102"/>
    </row>
    <row r="33153" spans="1:2">
      <c r="A33153" s="102"/>
      <c r="B33153" s="102"/>
    </row>
    <row r="33154" spans="1:2">
      <c r="A33154" s="102"/>
      <c r="B33154" s="102"/>
    </row>
    <row r="33155" spans="1:2">
      <c r="A33155" s="102"/>
      <c r="B33155" s="102"/>
    </row>
    <row r="33156" spans="1:2">
      <c r="A33156" s="102"/>
      <c r="B33156" s="102"/>
    </row>
    <row r="33157" spans="1:2">
      <c r="A33157" s="102"/>
      <c r="B33157" s="102"/>
    </row>
    <row r="33158" spans="1:2">
      <c r="A33158" s="102"/>
      <c r="B33158" s="102"/>
    </row>
    <row r="33159" spans="1:2">
      <c r="A33159" s="102"/>
      <c r="B33159" s="102"/>
    </row>
    <row r="33160" spans="1:2">
      <c r="A33160" s="102"/>
      <c r="B33160" s="102"/>
    </row>
    <row r="33161" spans="1:2">
      <c r="A33161" s="102"/>
      <c r="B33161" s="102"/>
    </row>
    <row r="33162" spans="1:2">
      <c r="A33162" s="102"/>
      <c r="B33162" s="102"/>
    </row>
    <row r="33163" spans="1:2">
      <c r="A33163" s="102"/>
      <c r="B33163" s="102"/>
    </row>
    <row r="33164" spans="1:2">
      <c r="A33164" s="102"/>
      <c r="B33164" s="102"/>
    </row>
    <row r="33165" spans="1:2">
      <c r="A33165" s="102"/>
      <c r="B33165" s="102"/>
    </row>
    <row r="33166" spans="1:2">
      <c r="A33166" s="102"/>
      <c r="B33166" s="102"/>
    </row>
    <row r="33167" spans="1:2">
      <c r="A33167" s="102"/>
      <c r="B33167" s="102"/>
    </row>
    <row r="33168" spans="1:2">
      <c r="A33168" s="102"/>
      <c r="B33168" s="102"/>
    </row>
    <row r="33169" spans="1:2">
      <c r="A33169" s="102"/>
      <c r="B33169" s="102"/>
    </row>
    <row r="33170" spans="1:2">
      <c r="A33170" s="102"/>
      <c r="B33170" s="102"/>
    </row>
    <row r="33171" spans="1:2">
      <c r="A33171" s="102"/>
      <c r="B33171" s="102"/>
    </row>
    <row r="33172" spans="1:2">
      <c r="A33172" s="102"/>
      <c r="B33172" s="102"/>
    </row>
    <row r="33173" spans="1:2">
      <c r="A33173" s="102"/>
      <c r="B33173" s="102"/>
    </row>
    <row r="33174" spans="1:2">
      <c r="A33174" s="102"/>
      <c r="B33174" s="102"/>
    </row>
    <row r="33175" spans="1:2">
      <c r="A33175" s="102"/>
      <c r="B33175" s="102"/>
    </row>
    <row r="33176" spans="1:2">
      <c r="A33176" s="102"/>
      <c r="B33176" s="102"/>
    </row>
    <row r="33177" spans="1:2">
      <c r="A33177" s="102"/>
      <c r="B33177" s="102"/>
    </row>
    <row r="33178" spans="1:2">
      <c r="A33178" s="102"/>
      <c r="B33178" s="102"/>
    </row>
    <row r="33179" spans="1:2">
      <c r="A33179" s="102"/>
      <c r="B33179" s="102"/>
    </row>
    <row r="33180" spans="1:2">
      <c r="A33180" s="102"/>
      <c r="B33180" s="102"/>
    </row>
    <row r="33181" spans="1:2">
      <c r="A33181" s="102"/>
      <c r="B33181" s="102"/>
    </row>
    <row r="33182" spans="1:2">
      <c r="A33182" s="102"/>
      <c r="B33182" s="102"/>
    </row>
    <row r="33183" spans="1:2">
      <c r="A33183" s="102"/>
      <c r="B33183" s="102"/>
    </row>
    <row r="33184" spans="1:2">
      <c r="A33184" s="102"/>
      <c r="B33184" s="102"/>
    </row>
    <row r="33185" spans="1:2">
      <c r="A33185" s="102"/>
      <c r="B33185" s="102"/>
    </row>
    <row r="33186" spans="1:2">
      <c r="A33186" s="102"/>
      <c r="B33186" s="102"/>
    </row>
    <row r="33187" spans="1:2">
      <c r="A33187" s="102"/>
      <c r="B33187" s="102"/>
    </row>
    <row r="33188" spans="1:2">
      <c r="A33188" s="102"/>
      <c r="B33188" s="102"/>
    </row>
    <row r="33189" spans="1:2">
      <c r="A33189" s="102"/>
      <c r="B33189" s="102"/>
    </row>
    <row r="33190" spans="1:2">
      <c r="A33190" s="102"/>
      <c r="B33190" s="102"/>
    </row>
    <row r="33191" spans="1:2">
      <c r="A33191" s="102"/>
      <c r="B33191" s="102"/>
    </row>
    <row r="33192" spans="1:2">
      <c r="A33192" s="102"/>
      <c r="B33192" s="102"/>
    </row>
    <row r="33193" spans="1:2">
      <c r="A33193" s="102"/>
      <c r="B33193" s="102"/>
    </row>
    <row r="33194" spans="1:2">
      <c r="A33194" s="102"/>
      <c r="B33194" s="102"/>
    </row>
    <row r="33195" spans="1:2">
      <c r="A33195" s="102"/>
      <c r="B33195" s="102"/>
    </row>
    <row r="33196" spans="1:2">
      <c r="A33196" s="102"/>
      <c r="B33196" s="102"/>
    </row>
    <row r="33197" spans="1:2">
      <c r="A33197" s="102"/>
      <c r="B33197" s="102"/>
    </row>
    <row r="33198" spans="1:2">
      <c r="A33198" s="102"/>
      <c r="B33198" s="102"/>
    </row>
    <row r="33199" spans="1:2">
      <c r="A33199" s="102"/>
      <c r="B33199" s="102"/>
    </row>
    <row r="33200" spans="1:2">
      <c r="A33200" s="102"/>
      <c r="B33200" s="102"/>
    </row>
    <row r="33201" spans="1:2">
      <c r="A33201" s="102"/>
      <c r="B33201" s="102"/>
    </row>
    <row r="33202" spans="1:2">
      <c r="A33202" s="102"/>
      <c r="B33202" s="102"/>
    </row>
    <row r="33203" spans="1:2">
      <c r="A33203" s="102"/>
      <c r="B33203" s="102"/>
    </row>
    <row r="33204" spans="1:2">
      <c r="A33204" s="102"/>
      <c r="B33204" s="102"/>
    </row>
    <row r="33205" spans="1:2">
      <c r="A33205" s="102"/>
      <c r="B33205" s="102"/>
    </row>
    <row r="33206" spans="1:2">
      <c r="A33206" s="102"/>
      <c r="B33206" s="102"/>
    </row>
    <row r="33207" spans="1:2">
      <c r="A33207" s="102"/>
      <c r="B33207" s="102"/>
    </row>
    <row r="33208" spans="1:2">
      <c r="A33208" s="102"/>
      <c r="B33208" s="102"/>
    </row>
    <row r="33209" spans="1:2">
      <c r="A33209" s="102"/>
      <c r="B33209" s="102"/>
    </row>
    <row r="33210" spans="1:2">
      <c r="A33210" s="102"/>
      <c r="B33210" s="102"/>
    </row>
    <row r="33211" spans="1:2">
      <c r="A33211" s="102"/>
      <c r="B33211" s="102"/>
    </row>
    <row r="33212" spans="1:2">
      <c r="A33212" s="102"/>
      <c r="B33212" s="102"/>
    </row>
    <row r="33213" spans="1:2">
      <c r="A33213" s="102"/>
      <c r="B33213" s="102"/>
    </row>
    <row r="33214" spans="1:2">
      <c r="A33214" s="102"/>
      <c r="B33214" s="102"/>
    </row>
    <row r="33215" spans="1:2">
      <c r="A33215" s="102"/>
      <c r="B33215" s="102"/>
    </row>
    <row r="33216" spans="1:2">
      <c r="A33216" s="102"/>
      <c r="B33216" s="102"/>
    </row>
    <row r="33217" spans="1:2">
      <c r="A33217" s="102"/>
      <c r="B33217" s="102"/>
    </row>
    <row r="33218" spans="1:2">
      <c r="A33218" s="102"/>
      <c r="B33218" s="102"/>
    </row>
    <row r="33219" spans="1:2">
      <c r="A33219" s="102"/>
      <c r="B33219" s="102"/>
    </row>
    <row r="33220" spans="1:2">
      <c r="A33220" s="102"/>
      <c r="B33220" s="102"/>
    </row>
    <row r="33221" spans="1:2">
      <c r="A33221" s="102"/>
      <c r="B33221" s="102"/>
    </row>
    <row r="33222" spans="1:2">
      <c r="A33222" s="102"/>
      <c r="B33222" s="102"/>
    </row>
    <row r="33223" spans="1:2">
      <c r="A33223" s="102"/>
      <c r="B33223" s="102"/>
    </row>
    <row r="33224" spans="1:2">
      <c r="A33224" s="102"/>
      <c r="B33224" s="102"/>
    </row>
    <row r="33225" spans="1:2">
      <c r="A33225" s="102"/>
      <c r="B33225" s="102"/>
    </row>
    <row r="33226" spans="1:2">
      <c r="A33226" s="102"/>
      <c r="B33226" s="102"/>
    </row>
    <row r="33227" spans="1:2">
      <c r="A33227" s="102"/>
      <c r="B33227" s="102"/>
    </row>
    <row r="33228" spans="1:2">
      <c r="A33228" s="102"/>
      <c r="B33228" s="102"/>
    </row>
    <row r="33229" spans="1:2">
      <c r="A33229" s="102"/>
      <c r="B33229" s="102"/>
    </row>
    <row r="33230" spans="1:2">
      <c r="A33230" s="102"/>
      <c r="B33230" s="102"/>
    </row>
    <row r="33231" spans="1:2">
      <c r="A33231" s="102"/>
      <c r="B33231" s="102"/>
    </row>
    <row r="33232" spans="1:2">
      <c r="A33232" s="102"/>
      <c r="B33232" s="102"/>
    </row>
    <row r="33233" spans="1:2">
      <c r="A33233" s="102"/>
      <c r="B33233" s="102"/>
    </row>
    <row r="33234" spans="1:2">
      <c r="A33234" s="102"/>
      <c r="B33234" s="102"/>
    </row>
    <row r="33235" spans="1:2">
      <c r="A33235" s="102"/>
      <c r="B33235" s="102"/>
    </row>
    <row r="33236" spans="1:2">
      <c r="A33236" s="102"/>
      <c r="B33236" s="102"/>
    </row>
    <row r="33237" spans="1:2">
      <c r="A33237" s="102"/>
      <c r="B33237" s="102"/>
    </row>
    <row r="33238" spans="1:2">
      <c r="A33238" s="102"/>
      <c r="B33238" s="102"/>
    </row>
    <row r="33239" spans="1:2">
      <c r="A33239" s="102"/>
      <c r="B33239" s="102"/>
    </row>
    <row r="33240" spans="1:2">
      <c r="A33240" s="102"/>
      <c r="B33240" s="102"/>
    </row>
    <row r="33241" spans="1:2">
      <c r="A33241" s="102"/>
      <c r="B33241" s="102"/>
    </row>
    <row r="33242" spans="1:2">
      <c r="A33242" s="102"/>
      <c r="B33242" s="102"/>
    </row>
    <row r="33243" spans="1:2">
      <c r="A33243" s="102"/>
      <c r="B33243" s="102"/>
    </row>
    <row r="33244" spans="1:2">
      <c r="A33244" s="102"/>
      <c r="B33244" s="102"/>
    </row>
    <row r="33245" spans="1:2">
      <c r="A33245" s="102"/>
      <c r="B33245" s="102"/>
    </row>
    <row r="33246" spans="1:2">
      <c r="A33246" s="102"/>
      <c r="B33246" s="102"/>
    </row>
    <row r="33247" spans="1:2">
      <c r="A33247" s="102"/>
      <c r="B33247" s="102"/>
    </row>
    <row r="33248" spans="1:2">
      <c r="A33248" s="102"/>
      <c r="B33248" s="102"/>
    </row>
    <row r="33249" spans="1:2">
      <c r="A33249" s="102"/>
      <c r="B33249" s="102"/>
    </row>
    <row r="33250" spans="1:2">
      <c r="A33250" s="102"/>
      <c r="B33250" s="102"/>
    </row>
    <row r="33251" spans="1:2">
      <c r="A33251" s="102"/>
      <c r="B33251" s="102"/>
    </row>
    <row r="33252" spans="1:2">
      <c r="A33252" s="102"/>
      <c r="B33252" s="102"/>
    </row>
    <row r="33253" spans="1:2">
      <c r="A33253" s="102"/>
      <c r="B33253" s="102"/>
    </row>
    <row r="33254" spans="1:2">
      <c r="A33254" s="102"/>
      <c r="B33254" s="102"/>
    </row>
    <row r="33255" spans="1:2">
      <c r="A33255" s="102"/>
      <c r="B33255" s="102"/>
    </row>
    <row r="33256" spans="1:2">
      <c r="A33256" s="102"/>
      <c r="B33256" s="102"/>
    </row>
    <row r="33257" spans="1:2">
      <c r="A33257" s="102"/>
      <c r="B33257" s="102"/>
    </row>
    <row r="33258" spans="1:2">
      <c r="A33258" s="102"/>
      <c r="B33258" s="102"/>
    </row>
    <row r="33259" spans="1:2">
      <c r="A33259" s="102"/>
      <c r="B33259" s="102"/>
    </row>
    <row r="33260" spans="1:2">
      <c r="A33260" s="102"/>
      <c r="B33260" s="102"/>
    </row>
    <row r="33261" spans="1:2">
      <c r="A33261" s="102"/>
      <c r="B33261" s="102"/>
    </row>
    <row r="33262" spans="1:2">
      <c r="A33262" s="102"/>
      <c r="B33262" s="102"/>
    </row>
    <row r="33263" spans="1:2">
      <c r="A33263" s="102"/>
      <c r="B33263" s="102"/>
    </row>
    <row r="33264" spans="1:2">
      <c r="A33264" s="102"/>
      <c r="B33264" s="102"/>
    </row>
    <row r="33265" spans="1:2">
      <c r="A33265" s="102"/>
      <c r="B33265" s="102"/>
    </row>
    <row r="33266" spans="1:2">
      <c r="A33266" s="102"/>
      <c r="B33266" s="102"/>
    </row>
    <row r="33267" spans="1:2">
      <c r="A33267" s="102"/>
      <c r="B33267" s="102"/>
    </row>
    <row r="33268" spans="1:2">
      <c r="A33268" s="102"/>
      <c r="B33268" s="102"/>
    </row>
    <row r="33269" spans="1:2">
      <c r="A33269" s="102"/>
      <c r="B33269" s="102"/>
    </row>
    <row r="33270" spans="1:2">
      <c r="A33270" s="102"/>
      <c r="B33270" s="102"/>
    </row>
    <row r="33271" spans="1:2">
      <c r="A33271" s="102"/>
      <c r="B33271" s="102"/>
    </row>
    <row r="33272" spans="1:2">
      <c r="A33272" s="102"/>
      <c r="B33272" s="102"/>
    </row>
    <row r="33273" spans="1:2">
      <c r="A33273" s="102"/>
      <c r="B33273" s="102"/>
    </row>
    <row r="33274" spans="1:2">
      <c r="A33274" s="102"/>
      <c r="B33274" s="102"/>
    </row>
    <row r="33275" spans="1:2">
      <c r="A33275" s="102"/>
      <c r="B33275" s="102"/>
    </row>
    <row r="33276" spans="1:2">
      <c r="A33276" s="102"/>
      <c r="B33276" s="102"/>
    </row>
    <row r="33277" spans="1:2">
      <c r="A33277" s="102"/>
      <c r="B33277" s="102"/>
    </row>
    <row r="33278" spans="1:2">
      <c r="A33278" s="102"/>
      <c r="B33278" s="102"/>
    </row>
    <row r="33279" spans="1:2">
      <c r="A33279" s="102"/>
      <c r="B33279" s="102"/>
    </row>
    <row r="33280" spans="1:2">
      <c r="A33280" s="102"/>
      <c r="B33280" s="102"/>
    </row>
    <row r="33281" spans="1:2">
      <c r="A33281" s="102"/>
      <c r="B33281" s="102"/>
    </row>
    <row r="33282" spans="1:2">
      <c r="A33282" s="102"/>
      <c r="B33282" s="102"/>
    </row>
    <row r="33283" spans="1:2">
      <c r="A33283" s="102"/>
      <c r="B33283" s="102"/>
    </row>
    <row r="33284" spans="1:2">
      <c r="A33284" s="102"/>
      <c r="B33284" s="102"/>
    </row>
    <row r="33285" spans="1:2">
      <c r="A33285" s="102"/>
      <c r="B33285" s="102"/>
    </row>
    <row r="33286" spans="1:2">
      <c r="A33286" s="102"/>
      <c r="B33286" s="102"/>
    </row>
    <row r="33287" spans="1:2">
      <c r="A33287" s="102"/>
      <c r="B33287" s="102"/>
    </row>
    <row r="33288" spans="1:2">
      <c r="A33288" s="102"/>
      <c r="B33288" s="102"/>
    </row>
    <row r="33289" spans="1:2">
      <c r="A33289" s="102"/>
      <c r="B33289" s="102"/>
    </row>
    <row r="33290" spans="1:2">
      <c r="A33290" s="102"/>
      <c r="B33290" s="102"/>
    </row>
    <row r="33291" spans="1:2">
      <c r="A33291" s="102"/>
      <c r="B33291" s="102"/>
    </row>
    <row r="33292" spans="1:2">
      <c r="A33292" s="102"/>
      <c r="B33292" s="102"/>
    </row>
    <row r="33293" spans="1:2">
      <c r="A33293" s="102"/>
      <c r="B33293" s="102"/>
    </row>
    <row r="33294" spans="1:2">
      <c r="A33294" s="102"/>
      <c r="B33294" s="102"/>
    </row>
    <row r="33295" spans="1:2">
      <c r="A33295" s="102"/>
      <c r="B33295" s="102"/>
    </row>
    <row r="33296" spans="1:2">
      <c r="A33296" s="102"/>
      <c r="B33296" s="102"/>
    </row>
    <row r="33297" spans="1:2">
      <c r="A33297" s="102"/>
      <c r="B33297" s="102"/>
    </row>
    <row r="33298" spans="1:2">
      <c r="A33298" s="102"/>
      <c r="B33298" s="102"/>
    </row>
    <row r="33299" spans="1:2">
      <c r="A33299" s="102"/>
      <c r="B33299" s="102"/>
    </row>
    <row r="33300" spans="1:2">
      <c r="A33300" s="102"/>
      <c r="B33300" s="102"/>
    </row>
    <row r="33301" spans="1:2">
      <c r="A33301" s="102"/>
      <c r="B33301" s="102"/>
    </row>
    <row r="33302" spans="1:2">
      <c r="A33302" s="102"/>
      <c r="B33302" s="102"/>
    </row>
    <row r="33303" spans="1:2">
      <c r="A33303" s="102"/>
      <c r="B33303" s="102"/>
    </row>
    <row r="33304" spans="1:2">
      <c r="A33304" s="102"/>
      <c r="B33304" s="102"/>
    </row>
    <row r="33305" spans="1:2">
      <c r="A33305" s="102"/>
      <c r="B33305" s="102"/>
    </row>
    <row r="33306" spans="1:2">
      <c r="A33306" s="102"/>
      <c r="B33306" s="102"/>
    </row>
    <row r="33307" spans="1:2">
      <c r="A33307" s="102"/>
      <c r="B33307" s="102"/>
    </row>
    <row r="33308" spans="1:2">
      <c r="A33308" s="102"/>
      <c r="B33308" s="102"/>
    </row>
    <row r="33309" spans="1:2">
      <c r="A33309" s="102"/>
      <c r="B33309" s="102"/>
    </row>
    <row r="33310" spans="1:2">
      <c r="A33310" s="102"/>
      <c r="B33310" s="102"/>
    </row>
    <row r="33311" spans="1:2">
      <c r="A33311" s="102"/>
      <c r="B33311" s="102"/>
    </row>
    <row r="33312" spans="1:2">
      <c r="A33312" s="102"/>
      <c r="B33312" s="102"/>
    </row>
    <row r="33313" spans="1:2">
      <c r="A33313" s="102"/>
      <c r="B33313" s="102"/>
    </row>
    <row r="33314" spans="1:2">
      <c r="A33314" s="102"/>
      <c r="B33314" s="102"/>
    </row>
    <row r="33315" spans="1:2">
      <c r="A33315" s="102"/>
      <c r="B33315" s="102"/>
    </row>
    <row r="33316" spans="1:2">
      <c r="A33316" s="102"/>
      <c r="B33316" s="102"/>
    </row>
    <row r="33317" spans="1:2">
      <c r="A33317" s="102"/>
      <c r="B33317" s="102"/>
    </row>
    <row r="33318" spans="1:2">
      <c r="A33318" s="102"/>
      <c r="B33318" s="102"/>
    </row>
    <row r="33319" spans="1:2">
      <c r="A33319" s="102"/>
      <c r="B33319" s="102"/>
    </row>
    <row r="33320" spans="1:2">
      <c r="A33320" s="102"/>
      <c r="B33320" s="102"/>
    </row>
    <row r="33321" spans="1:2">
      <c r="A33321" s="102"/>
      <c r="B33321" s="102"/>
    </row>
    <row r="33322" spans="1:2">
      <c r="A33322" s="102"/>
      <c r="B33322" s="102"/>
    </row>
    <row r="33323" spans="1:2">
      <c r="A33323" s="102"/>
      <c r="B33323" s="102"/>
    </row>
    <row r="33324" spans="1:2">
      <c r="A33324" s="102"/>
      <c r="B33324" s="102"/>
    </row>
    <row r="33325" spans="1:2">
      <c r="A33325" s="102"/>
      <c r="B33325" s="102"/>
    </row>
    <row r="33326" spans="1:2">
      <c r="A33326" s="102"/>
      <c r="B33326" s="102"/>
    </row>
    <row r="33327" spans="1:2">
      <c r="A33327" s="102"/>
      <c r="B33327" s="102"/>
    </row>
    <row r="33328" spans="1:2">
      <c r="A33328" s="102"/>
      <c r="B33328" s="102"/>
    </row>
    <row r="33329" spans="1:2">
      <c r="A33329" s="102"/>
      <c r="B33329" s="102"/>
    </row>
    <row r="33330" spans="1:2">
      <c r="A33330" s="102"/>
      <c r="B33330" s="102"/>
    </row>
    <row r="33331" spans="1:2">
      <c r="A33331" s="102"/>
      <c r="B33331" s="102"/>
    </row>
    <row r="33332" spans="1:2">
      <c r="A33332" s="102"/>
      <c r="B33332" s="102"/>
    </row>
    <row r="33333" spans="1:2">
      <c r="A33333" s="102"/>
      <c r="B33333" s="102"/>
    </row>
    <row r="33334" spans="1:2">
      <c r="A33334" s="102"/>
      <c r="B33334" s="102"/>
    </row>
    <row r="33335" spans="1:2">
      <c r="A33335" s="102"/>
      <c r="B33335" s="102"/>
    </row>
    <row r="33336" spans="1:2">
      <c r="A33336" s="102"/>
      <c r="B33336" s="102"/>
    </row>
    <row r="33337" spans="1:2">
      <c r="A33337" s="102"/>
      <c r="B33337" s="102"/>
    </row>
    <row r="33338" spans="1:2">
      <c r="A33338" s="102"/>
      <c r="B33338" s="102"/>
    </row>
    <row r="33339" spans="1:2">
      <c r="A33339" s="102"/>
      <c r="B33339" s="102"/>
    </row>
    <row r="33340" spans="1:2">
      <c r="A33340" s="102"/>
      <c r="B33340" s="102"/>
    </row>
    <row r="33341" spans="1:2">
      <c r="A33341" s="102"/>
      <c r="B33341" s="102"/>
    </row>
    <row r="33342" spans="1:2">
      <c r="A33342" s="102"/>
      <c r="B33342" s="102"/>
    </row>
    <row r="33343" spans="1:2">
      <c r="A33343" s="102"/>
      <c r="B33343" s="102"/>
    </row>
    <row r="33344" spans="1:2">
      <c r="A33344" s="102"/>
      <c r="B33344" s="102"/>
    </row>
    <row r="33345" spans="1:2">
      <c r="A33345" s="102"/>
      <c r="B33345" s="102"/>
    </row>
    <row r="33346" spans="1:2">
      <c r="A33346" s="102"/>
      <c r="B33346" s="102"/>
    </row>
    <row r="33347" spans="1:2">
      <c r="A33347" s="102"/>
      <c r="B33347" s="102"/>
    </row>
    <row r="33348" spans="1:2">
      <c r="A33348" s="102"/>
      <c r="B33348" s="102"/>
    </row>
    <row r="33349" spans="1:2">
      <c r="A33349" s="102"/>
      <c r="B33349" s="102"/>
    </row>
    <row r="33350" spans="1:2">
      <c r="A33350" s="102"/>
      <c r="B33350" s="102"/>
    </row>
    <row r="33351" spans="1:2">
      <c r="A33351" s="102"/>
      <c r="B33351" s="102"/>
    </row>
    <row r="33352" spans="1:2">
      <c r="A33352" s="102"/>
      <c r="B33352" s="102"/>
    </row>
    <row r="33353" spans="1:2">
      <c r="A33353" s="102"/>
      <c r="B33353" s="102"/>
    </row>
    <row r="33354" spans="1:2">
      <c r="A33354" s="102"/>
      <c r="B33354" s="102"/>
    </row>
    <row r="33355" spans="1:2">
      <c r="A33355" s="102"/>
      <c r="B33355" s="102"/>
    </row>
    <row r="33356" spans="1:2">
      <c r="A33356" s="102"/>
      <c r="B33356" s="102"/>
    </row>
    <row r="33357" spans="1:2">
      <c r="A33357" s="102"/>
      <c r="B33357" s="102"/>
    </row>
    <row r="33358" spans="1:2">
      <c r="A33358" s="102"/>
      <c r="B33358" s="102"/>
    </row>
    <row r="33359" spans="1:2">
      <c r="A33359" s="102"/>
      <c r="B33359" s="102"/>
    </row>
    <row r="33360" spans="1:2">
      <c r="A33360" s="102"/>
      <c r="B33360" s="102"/>
    </row>
    <row r="33361" spans="1:2">
      <c r="A33361" s="102"/>
      <c r="B33361" s="102"/>
    </row>
    <row r="33362" spans="1:2">
      <c r="A33362" s="102"/>
      <c r="B33362" s="102"/>
    </row>
    <row r="33363" spans="1:2">
      <c r="A33363" s="102"/>
      <c r="B33363" s="102"/>
    </row>
    <row r="33364" spans="1:2">
      <c r="A33364" s="102"/>
      <c r="B33364" s="102"/>
    </row>
    <row r="33365" spans="1:2">
      <c r="A33365" s="102"/>
      <c r="B33365" s="102"/>
    </row>
    <row r="33366" spans="1:2">
      <c r="A33366" s="102"/>
      <c r="B33366" s="102"/>
    </row>
    <row r="33367" spans="1:2">
      <c r="A33367" s="102"/>
      <c r="B33367" s="102"/>
    </row>
    <row r="33368" spans="1:2">
      <c r="A33368" s="102"/>
      <c r="B33368" s="102"/>
    </row>
    <row r="33369" spans="1:2">
      <c r="A33369" s="102"/>
      <c r="B33369" s="102"/>
    </row>
    <row r="33370" spans="1:2">
      <c r="A33370" s="102"/>
      <c r="B33370" s="102"/>
    </row>
    <row r="33371" spans="1:2">
      <c r="A33371" s="102"/>
      <c r="B33371" s="102"/>
    </row>
    <row r="33372" spans="1:2">
      <c r="A33372" s="102"/>
      <c r="B33372" s="102"/>
    </row>
    <row r="33373" spans="1:2">
      <c r="A33373" s="102"/>
      <c r="B33373" s="102"/>
    </row>
    <row r="33374" spans="1:2">
      <c r="A33374" s="102"/>
      <c r="B33374" s="102"/>
    </row>
    <row r="33375" spans="1:2">
      <c r="A33375" s="102"/>
      <c r="B33375" s="102"/>
    </row>
    <row r="33376" spans="1:2">
      <c r="A33376" s="102"/>
      <c r="B33376" s="102"/>
    </row>
    <row r="33377" spans="1:2">
      <c r="A33377" s="102"/>
      <c r="B33377" s="102"/>
    </row>
    <row r="33378" spans="1:2">
      <c r="A33378" s="102"/>
      <c r="B33378" s="102"/>
    </row>
    <row r="33379" spans="1:2">
      <c r="A33379" s="102"/>
      <c r="B33379" s="102"/>
    </row>
    <row r="33380" spans="1:2">
      <c r="A33380" s="102"/>
      <c r="B33380" s="102"/>
    </row>
    <row r="33381" spans="1:2">
      <c r="A33381" s="102"/>
      <c r="B33381" s="102"/>
    </row>
    <row r="33382" spans="1:2">
      <c r="A33382" s="102"/>
      <c r="B33382" s="102"/>
    </row>
    <row r="33383" spans="1:2">
      <c r="A33383" s="102"/>
      <c r="B33383" s="102"/>
    </row>
    <row r="33384" spans="1:2">
      <c r="A33384" s="102"/>
      <c r="B33384" s="102"/>
    </row>
    <row r="33385" spans="1:2">
      <c r="A33385" s="102"/>
      <c r="B33385" s="102"/>
    </row>
    <row r="33386" spans="1:2">
      <c r="A33386" s="102"/>
      <c r="B33386" s="102"/>
    </row>
    <row r="33387" spans="1:2">
      <c r="A33387" s="102"/>
      <c r="B33387" s="102"/>
    </row>
    <row r="33388" spans="1:2">
      <c r="A33388" s="102"/>
      <c r="B33388" s="102"/>
    </row>
    <row r="33389" spans="1:2">
      <c r="A33389" s="102"/>
      <c r="B33389" s="102"/>
    </row>
    <row r="33390" spans="1:2">
      <c r="A33390" s="102"/>
      <c r="B33390" s="102"/>
    </row>
    <row r="33391" spans="1:2">
      <c r="A33391" s="102"/>
      <c r="B33391" s="102"/>
    </row>
    <row r="33392" spans="1:2">
      <c r="A33392" s="102"/>
      <c r="B33392" s="102"/>
    </row>
    <row r="33393" spans="1:2">
      <c r="A33393" s="102"/>
      <c r="B33393" s="102"/>
    </row>
    <row r="33394" spans="1:2">
      <c r="A33394" s="102"/>
      <c r="B33394" s="102"/>
    </row>
    <row r="33395" spans="1:2">
      <c r="A33395" s="102"/>
      <c r="B33395" s="102"/>
    </row>
    <row r="33396" spans="1:2">
      <c r="A33396" s="102"/>
      <c r="B33396" s="102"/>
    </row>
    <row r="33397" spans="1:2">
      <c r="A33397" s="102"/>
      <c r="B33397" s="102"/>
    </row>
    <row r="33398" spans="1:2">
      <c r="A33398" s="102"/>
      <c r="B33398" s="102"/>
    </row>
    <row r="33399" spans="1:2">
      <c r="A33399" s="102"/>
      <c r="B33399" s="102"/>
    </row>
    <row r="33400" spans="1:2">
      <c r="A33400" s="102"/>
      <c r="B33400" s="102"/>
    </row>
    <row r="33401" spans="1:2">
      <c r="A33401" s="102"/>
      <c r="B33401" s="102"/>
    </row>
    <row r="33402" spans="1:2">
      <c r="A33402" s="102"/>
      <c r="B33402" s="102"/>
    </row>
    <row r="33403" spans="1:2">
      <c r="A33403" s="102"/>
      <c r="B33403" s="102"/>
    </row>
    <row r="33404" spans="1:2">
      <c r="A33404" s="102"/>
      <c r="B33404" s="102"/>
    </row>
    <row r="33405" spans="1:2">
      <c r="A33405" s="102"/>
      <c r="B33405" s="102"/>
    </row>
    <row r="33406" spans="1:2">
      <c r="A33406" s="102"/>
      <c r="B33406" s="102"/>
    </row>
    <row r="33407" spans="1:2">
      <c r="A33407" s="102"/>
      <c r="B33407" s="102"/>
    </row>
    <row r="33408" spans="1:2">
      <c r="A33408" s="102"/>
      <c r="B33408" s="102"/>
    </row>
    <row r="33409" spans="1:2">
      <c r="A33409" s="102"/>
      <c r="B33409" s="102"/>
    </row>
    <row r="33410" spans="1:2">
      <c r="A33410" s="102"/>
      <c r="B33410" s="102"/>
    </row>
    <row r="33411" spans="1:2">
      <c r="A33411" s="102"/>
      <c r="B33411" s="102"/>
    </row>
    <row r="33412" spans="1:2">
      <c r="A33412" s="102"/>
      <c r="B33412" s="102"/>
    </row>
    <row r="33413" spans="1:2">
      <c r="A33413" s="102"/>
      <c r="B33413" s="102"/>
    </row>
    <row r="33414" spans="1:2">
      <c r="A33414" s="102"/>
      <c r="B33414" s="102"/>
    </row>
    <row r="33415" spans="1:2">
      <c r="A33415" s="102"/>
      <c r="B33415" s="102"/>
    </row>
    <row r="33416" spans="1:2">
      <c r="A33416" s="102"/>
      <c r="B33416" s="102"/>
    </row>
    <row r="33417" spans="1:2">
      <c r="A33417" s="102"/>
      <c r="B33417" s="102"/>
    </row>
    <row r="33418" spans="1:2">
      <c r="A33418" s="102"/>
      <c r="B33418" s="102"/>
    </row>
    <row r="33419" spans="1:2">
      <c r="A33419" s="102"/>
      <c r="B33419" s="102"/>
    </row>
    <row r="33420" spans="1:2">
      <c r="A33420" s="102"/>
      <c r="B33420" s="102"/>
    </row>
    <row r="33421" spans="1:2">
      <c r="A33421" s="102"/>
      <c r="B33421" s="102"/>
    </row>
    <row r="33422" spans="1:2">
      <c r="A33422" s="102"/>
      <c r="B33422" s="102"/>
    </row>
    <row r="33423" spans="1:2">
      <c r="A33423" s="102"/>
      <c r="B33423" s="102"/>
    </row>
    <row r="33424" spans="1:2">
      <c r="A33424" s="102"/>
      <c r="B33424" s="102"/>
    </row>
    <row r="33425" spans="1:2">
      <c r="A33425" s="102"/>
      <c r="B33425" s="102"/>
    </row>
    <row r="33426" spans="1:2">
      <c r="A33426" s="102"/>
      <c r="B33426" s="102"/>
    </row>
    <row r="33427" spans="1:2">
      <c r="A33427" s="102"/>
      <c r="B33427" s="102"/>
    </row>
    <row r="33428" spans="1:2">
      <c r="A33428" s="102"/>
      <c r="B33428" s="102"/>
    </row>
    <row r="33429" spans="1:2">
      <c r="A33429" s="102"/>
      <c r="B33429" s="102"/>
    </row>
    <row r="33430" spans="1:2">
      <c r="A33430" s="102"/>
      <c r="B33430" s="102"/>
    </row>
    <row r="33431" spans="1:2">
      <c r="A33431" s="102"/>
      <c r="B33431" s="102"/>
    </row>
    <row r="33432" spans="1:2">
      <c r="A33432" s="102"/>
      <c r="B33432" s="102"/>
    </row>
    <row r="33433" spans="1:2">
      <c r="A33433" s="102"/>
      <c r="B33433" s="102"/>
    </row>
    <row r="33434" spans="1:2">
      <c r="A33434" s="102"/>
      <c r="B33434" s="102"/>
    </row>
    <row r="33435" spans="1:2">
      <c r="A33435" s="102"/>
      <c r="B33435" s="102"/>
    </row>
    <row r="33436" spans="1:2">
      <c r="A33436" s="102"/>
      <c r="B33436" s="102"/>
    </row>
    <row r="33437" spans="1:2">
      <c r="A33437" s="102"/>
      <c r="B33437" s="102"/>
    </row>
    <row r="33438" spans="1:2">
      <c r="A33438" s="102"/>
      <c r="B33438" s="102"/>
    </row>
    <row r="33439" spans="1:2">
      <c r="A33439" s="102"/>
      <c r="B33439" s="102"/>
    </row>
    <row r="33440" spans="1:2">
      <c r="A33440" s="102"/>
      <c r="B33440" s="102"/>
    </row>
    <row r="33441" spans="1:2">
      <c r="A33441" s="102"/>
      <c r="B33441" s="102"/>
    </row>
    <row r="33442" spans="1:2">
      <c r="A33442" s="102"/>
      <c r="B33442" s="102"/>
    </row>
    <row r="33443" spans="1:2">
      <c r="A33443" s="102"/>
      <c r="B33443" s="102"/>
    </row>
    <row r="33444" spans="1:2">
      <c r="A33444" s="102"/>
      <c r="B33444" s="102"/>
    </row>
    <row r="33445" spans="1:2">
      <c r="A33445" s="102"/>
      <c r="B33445" s="102"/>
    </row>
    <row r="33446" spans="1:2">
      <c r="A33446" s="102"/>
      <c r="B33446" s="102"/>
    </row>
    <row r="33447" spans="1:2">
      <c r="A33447" s="102"/>
      <c r="B33447" s="102"/>
    </row>
    <row r="33448" spans="1:2">
      <c r="A33448" s="102"/>
      <c r="B33448" s="102"/>
    </row>
    <row r="33449" spans="1:2">
      <c r="A33449" s="102"/>
      <c r="B33449" s="102"/>
    </row>
    <row r="33450" spans="1:2">
      <c r="A33450" s="102"/>
      <c r="B33450" s="102"/>
    </row>
    <row r="33451" spans="1:2">
      <c r="A33451" s="102"/>
      <c r="B33451" s="102"/>
    </row>
    <row r="33452" spans="1:2">
      <c r="A33452" s="102"/>
      <c r="B33452" s="102"/>
    </row>
    <row r="33453" spans="1:2">
      <c r="A33453" s="102"/>
      <c r="B33453" s="102"/>
    </row>
    <row r="33454" spans="1:2">
      <c r="A33454" s="102"/>
      <c r="B33454" s="102"/>
    </row>
    <row r="33455" spans="1:2">
      <c r="A33455" s="102"/>
      <c r="B33455" s="102"/>
    </row>
    <row r="33456" spans="1:2">
      <c r="A33456" s="102"/>
      <c r="B33456" s="102"/>
    </row>
    <row r="33457" spans="1:2">
      <c r="A33457" s="102"/>
      <c r="B33457" s="102"/>
    </row>
    <row r="33458" spans="1:2">
      <c r="A33458" s="102"/>
      <c r="B33458" s="102"/>
    </row>
    <row r="33459" spans="1:2">
      <c r="A33459" s="102"/>
      <c r="B33459" s="102"/>
    </row>
    <row r="33460" spans="1:2">
      <c r="A33460" s="102"/>
      <c r="B33460" s="102"/>
    </row>
    <row r="33461" spans="1:2">
      <c r="A33461" s="102"/>
      <c r="B33461" s="102"/>
    </row>
    <row r="33462" spans="1:2">
      <c r="A33462" s="102"/>
      <c r="B33462" s="102"/>
    </row>
    <row r="33463" spans="1:2">
      <c r="A33463" s="102"/>
      <c r="B33463" s="102"/>
    </row>
    <row r="33464" spans="1:2">
      <c r="A33464" s="102"/>
      <c r="B33464" s="102"/>
    </row>
    <row r="33465" spans="1:2">
      <c r="A33465" s="102"/>
      <c r="B33465" s="102"/>
    </row>
    <row r="33466" spans="1:2">
      <c r="A33466" s="102"/>
      <c r="B33466" s="102"/>
    </row>
    <row r="33467" spans="1:2">
      <c r="A33467" s="102"/>
      <c r="B33467" s="102"/>
    </row>
    <row r="33468" spans="1:2">
      <c r="A33468" s="102"/>
      <c r="B33468" s="102"/>
    </row>
    <row r="33469" spans="1:2">
      <c r="A33469" s="102"/>
      <c r="B33469" s="102"/>
    </row>
    <row r="33470" spans="1:2">
      <c r="A33470" s="102"/>
      <c r="B33470" s="102"/>
    </row>
    <row r="33471" spans="1:2">
      <c r="A33471" s="102"/>
      <c r="B33471" s="102"/>
    </row>
    <row r="33472" spans="1:2">
      <c r="A33472" s="102"/>
      <c r="B33472" s="102"/>
    </row>
    <row r="33473" spans="1:2">
      <c r="A33473" s="102"/>
      <c r="B33473" s="102"/>
    </row>
    <row r="33474" spans="1:2">
      <c r="A33474" s="102"/>
      <c r="B33474" s="102"/>
    </row>
    <row r="33475" spans="1:2">
      <c r="A33475" s="102"/>
      <c r="B33475" s="102"/>
    </row>
    <row r="33476" spans="1:2">
      <c r="A33476" s="102"/>
      <c r="B33476" s="102"/>
    </row>
    <row r="33477" spans="1:2">
      <c r="A33477" s="102"/>
      <c r="B33477" s="102"/>
    </row>
    <row r="33478" spans="1:2">
      <c r="A33478" s="102"/>
      <c r="B33478" s="102"/>
    </row>
    <row r="33479" spans="1:2">
      <c r="A33479" s="102"/>
      <c r="B33479" s="102"/>
    </row>
    <row r="33480" spans="1:2">
      <c r="A33480" s="102"/>
      <c r="B33480" s="102"/>
    </row>
    <row r="33481" spans="1:2">
      <c r="A33481" s="102"/>
      <c r="B33481" s="102"/>
    </row>
    <row r="33482" spans="1:2">
      <c r="A33482" s="102"/>
      <c r="B33482" s="102"/>
    </row>
    <row r="33483" spans="1:2">
      <c r="A33483" s="102"/>
      <c r="B33483" s="102"/>
    </row>
    <row r="33484" spans="1:2">
      <c r="A33484" s="102"/>
      <c r="B33484" s="102"/>
    </row>
    <row r="33485" spans="1:2">
      <c r="A33485" s="102"/>
      <c r="B33485" s="102"/>
    </row>
    <row r="33486" spans="1:2">
      <c r="A33486" s="102"/>
      <c r="B33486" s="102"/>
    </row>
    <row r="33487" spans="1:2">
      <c r="A33487" s="102"/>
      <c r="B33487" s="102"/>
    </row>
    <row r="33488" spans="1:2">
      <c r="A33488" s="102"/>
      <c r="B33488" s="102"/>
    </row>
    <row r="33489" spans="1:2">
      <c r="A33489" s="102"/>
      <c r="B33489" s="102"/>
    </row>
    <row r="33490" spans="1:2">
      <c r="A33490" s="102"/>
      <c r="B33490" s="102"/>
    </row>
    <row r="33491" spans="1:2">
      <c r="A33491" s="102"/>
      <c r="B33491" s="102"/>
    </row>
    <row r="33492" spans="1:2">
      <c r="A33492" s="102"/>
      <c r="B33492" s="102"/>
    </row>
    <row r="33493" spans="1:2">
      <c r="A33493" s="102"/>
      <c r="B33493" s="102"/>
    </row>
    <row r="33494" spans="1:2">
      <c r="A33494" s="102"/>
      <c r="B33494" s="102"/>
    </row>
    <row r="33495" spans="1:2">
      <c r="A33495" s="102"/>
      <c r="B33495" s="102"/>
    </row>
    <row r="33496" spans="1:2">
      <c r="A33496" s="102"/>
      <c r="B33496" s="102"/>
    </row>
    <row r="33497" spans="1:2">
      <c r="A33497" s="102"/>
      <c r="B33497" s="102"/>
    </row>
    <row r="33498" spans="1:2">
      <c r="A33498" s="102"/>
      <c r="B33498" s="102"/>
    </row>
    <row r="33499" spans="1:2">
      <c r="A33499" s="102"/>
      <c r="B33499" s="102"/>
    </row>
    <row r="33500" spans="1:2">
      <c r="A33500" s="102"/>
      <c r="B33500" s="102"/>
    </row>
    <row r="33501" spans="1:2">
      <c r="A33501" s="102"/>
      <c r="B33501" s="102"/>
    </row>
    <row r="33502" spans="1:2">
      <c r="A33502" s="102"/>
      <c r="B33502" s="102"/>
    </row>
    <row r="33503" spans="1:2">
      <c r="A33503" s="102"/>
      <c r="B33503" s="102"/>
    </row>
    <row r="33504" spans="1:2">
      <c r="A33504" s="102"/>
      <c r="B33504" s="102"/>
    </row>
    <row r="33505" spans="1:2">
      <c r="A33505" s="102"/>
      <c r="B33505" s="102"/>
    </row>
    <row r="33506" spans="1:2">
      <c r="A33506" s="102"/>
      <c r="B33506" s="102"/>
    </row>
    <row r="33507" spans="1:2">
      <c r="A33507" s="102"/>
      <c r="B33507" s="102"/>
    </row>
    <row r="33508" spans="1:2">
      <c r="A33508" s="102"/>
      <c r="B33508" s="102"/>
    </row>
    <row r="33509" spans="1:2">
      <c r="A33509" s="102"/>
      <c r="B33509" s="102"/>
    </row>
    <row r="33510" spans="1:2">
      <c r="A33510" s="102"/>
      <c r="B33510" s="102"/>
    </row>
    <row r="33511" spans="1:2">
      <c r="A33511" s="102"/>
      <c r="B33511" s="102"/>
    </row>
    <row r="33512" spans="1:2">
      <c r="A33512" s="102"/>
      <c r="B33512" s="102"/>
    </row>
    <row r="33513" spans="1:2">
      <c r="A33513" s="102"/>
      <c r="B33513" s="102"/>
    </row>
    <row r="33514" spans="1:2">
      <c r="A33514" s="102"/>
      <c r="B33514" s="102"/>
    </row>
    <row r="33515" spans="1:2">
      <c r="A33515" s="102"/>
      <c r="B33515" s="102"/>
    </row>
    <row r="33516" spans="1:2">
      <c r="A33516" s="102"/>
      <c r="B33516" s="102"/>
    </row>
    <row r="33517" spans="1:2">
      <c r="A33517" s="102"/>
      <c r="B33517" s="102"/>
    </row>
    <row r="33518" spans="1:2">
      <c r="A33518" s="102"/>
      <c r="B33518" s="102"/>
    </row>
    <row r="33519" spans="1:2">
      <c r="A33519" s="102"/>
      <c r="B33519" s="102"/>
    </row>
    <row r="33520" spans="1:2">
      <c r="A33520" s="102"/>
      <c r="B33520" s="102"/>
    </row>
    <row r="33521" spans="1:2">
      <c r="A33521" s="102"/>
      <c r="B33521" s="102"/>
    </row>
    <row r="33522" spans="1:2">
      <c r="A33522" s="102"/>
      <c r="B33522" s="102"/>
    </row>
    <row r="33523" spans="1:2">
      <c r="A33523" s="102"/>
      <c r="B33523" s="102"/>
    </row>
    <row r="33524" spans="1:2">
      <c r="A33524" s="102"/>
      <c r="B33524" s="102"/>
    </row>
    <row r="33525" spans="1:2">
      <c r="A33525" s="102"/>
      <c r="B33525" s="102"/>
    </row>
    <row r="33526" spans="1:2">
      <c r="A33526" s="102"/>
      <c r="B33526" s="102"/>
    </row>
    <row r="33527" spans="1:2">
      <c r="A33527" s="102"/>
      <c r="B33527" s="102"/>
    </row>
    <row r="33528" spans="1:2">
      <c r="A33528" s="102"/>
      <c r="B33528" s="102"/>
    </row>
    <row r="33529" spans="1:2">
      <c r="A33529" s="102"/>
      <c r="B33529" s="102"/>
    </row>
    <row r="33530" spans="1:2">
      <c r="A33530" s="102"/>
      <c r="B33530" s="102"/>
    </row>
    <row r="33531" spans="1:2">
      <c r="A33531" s="102"/>
      <c r="B33531" s="102"/>
    </row>
    <row r="33532" spans="1:2">
      <c r="A33532" s="102"/>
      <c r="B33532" s="102"/>
    </row>
    <row r="33533" spans="1:2">
      <c r="A33533" s="102"/>
      <c r="B33533" s="102"/>
    </row>
    <row r="33534" spans="1:2">
      <c r="A33534" s="102"/>
      <c r="B33534" s="102"/>
    </row>
    <row r="33535" spans="1:2">
      <c r="A33535" s="102"/>
      <c r="B33535" s="102"/>
    </row>
    <row r="33536" spans="1:2">
      <c r="A33536" s="102"/>
      <c r="B33536" s="102"/>
    </row>
    <row r="33537" spans="1:2">
      <c r="A33537" s="102"/>
      <c r="B33537" s="102"/>
    </row>
    <row r="33538" spans="1:2">
      <c r="A33538" s="102"/>
      <c r="B33538" s="102"/>
    </row>
    <row r="33539" spans="1:2">
      <c r="A33539" s="102"/>
      <c r="B33539" s="102"/>
    </row>
    <row r="33540" spans="1:2">
      <c r="A33540" s="102"/>
      <c r="B33540" s="102"/>
    </row>
    <row r="33541" spans="1:2">
      <c r="A33541" s="102"/>
      <c r="B33541" s="102"/>
    </row>
    <row r="33542" spans="1:2">
      <c r="A33542" s="102"/>
      <c r="B33542" s="102"/>
    </row>
    <row r="33543" spans="1:2">
      <c r="A33543" s="102"/>
      <c r="B33543" s="102"/>
    </row>
    <row r="33544" spans="1:2">
      <c r="A33544" s="102"/>
      <c r="B33544" s="102"/>
    </row>
    <row r="33545" spans="1:2">
      <c r="A33545" s="102"/>
      <c r="B33545" s="102"/>
    </row>
    <row r="33546" spans="1:2">
      <c r="A33546" s="102"/>
      <c r="B33546" s="102"/>
    </row>
    <row r="33547" spans="1:2">
      <c r="A33547" s="102"/>
      <c r="B33547" s="102"/>
    </row>
    <row r="33548" spans="1:2">
      <c r="A33548" s="102"/>
      <c r="B33548" s="102"/>
    </row>
    <row r="33549" spans="1:2">
      <c r="A33549" s="102"/>
      <c r="B33549" s="102"/>
    </row>
    <row r="33550" spans="1:2">
      <c r="A33550" s="102"/>
      <c r="B33550" s="102"/>
    </row>
    <row r="33551" spans="1:2">
      <c r="A33551" s="102"/>
      <c r="B33551" s="102"/>
    </row>
    <row r="33552" spans="1:2">
      <c r="A33552" s="102"/>
      <c r="B33552" s="102"/>
    </row>
    <row r="33553" spans="1:2">
      <c r="A33553" s="102"/>
      <c r="B33553" s="102"/>
    </row>
    <row r="33554" spans="1:2">
      <c r="A33554" s="102"/>
      <c r="B33554" s="102"/>
    </row>
    <row r="33555" spans="1:2">
      <c r="A33555" s="102"/>
      <c r="B33555" s="102"/>
    </row>
    <row r="33556" spans="1:2">
      <c r="A33556" s="102"/>
      <c r="B33556" s="102"/>
    </row>
    <row r="33557" spans="1:2">
      <c r="A33557" s="102"/>
      <c r="B33557" s="102"/>
    </row>
    <row r="33558" spans="1:2">
      <c r="A33558" s="102"/>
      <c r="B33558" s="102"/>
    </row>
    <row r="33559" spans="1:2">
      <c r="A33559" s="102"/>
      <c r="B33559" s="102"/>
    </row>
    <row r="33560" spans="1:2">
      <c r="A33560" s="102"/>
      <c r="B33560" s="102"/>
    </row>
    <row r="33561" spans="1:2">
      <c r="A33561" s="102"/>
      <c r="B33561" s="102"/>
    </row>
    <row r="33562" spans="1:2">
      <c r="A33562" s="102"/>
      <c r="B33562" s="102"/>
    </row>
    <row r="33563" spans="1:2">
      <c r="A33563" s="102"/>
      <c r="B33563" s="102"/>
    </row>
    <row r="33564" spans="1:2">
      <c r="A33564" s="102"/>
      <c r="B33564" s="102"/>
    </row>
    <row r="33565" spans="1:2">
      <c r="A33565" s="102"/>
      <c r="B33565" s="102"/>
    </row>
    <row r="33566" spans="1:2">
      <c r="A33566" s="102"/>
      <c r="B33566" s="102"/>
    </row>
    <row r="33567" spans="1:2">
      <c r="A33567" s="102"/>
      <c r="B33567" s="102"/>
    </row>
    <row r="33568" spans="1:2">
      <c r="A33568" s="102"/>
      <c r="B33568" s="102"/>
    </row>
    <row r="33569" spans="1:2">
      <c r="A33569" s="102"/>
      <c r="B33569" s="102"/>
    </row>
    <row r="33570" spans="1:2">
      <c r="A33570" s="102"/>
      <c r="B33570" s="102"/>
    </row>
    <row r="33571" spans="1:2">
      <c r="A33571" s="102"/>
      <c r="B33571" s="102"/>
    </row>
    <row r="33572" spans="1:2">
      <c r="A33572" s="102"/>
      <c r="B33572" s="102"/>
    </row>
    <row r="33573" spans="1:2">
      <c r="A33573" s="102"/>
      <c r="B33573" s="102"/>
    </row>
    <row r="33574" spans="1:2">
      <c r="A33574" s="102"/>
      <c r="B33574" s="102"/>
    </row>
    <row r="33575" spans="1:2">
      <c r="A33575" s="102"/>
      <c r="B33575" s="102"/>
    </row>
    <row r="33576" spans="1:2">
      <c r="A33576" s="102"/>
      <c r="B33576" s="102"/>
    </row>
    <row r="33577" spans="1:2">
      <c r="A33577" s="102"/>
      <c r="B33577" s="102"/>
    </row>
    <row r="33578" spans="1:2">
      <c r="A33578" s="102"/>
      <c r="B33578" s="102"/>
    </row>
    <row r="33579" spans="1:2">
      <c r="A33579" s="102"/>
      <c r="B33579" s="102"/>
    </row>
    <row r="33580" spans="1:2">
      <c r="A33580" s="102"/>
      <c r="B33580" s="102"/>
    </row>
    <row r="33581" spans="1:2">
      <c r="A33581" s="102"/>
      <c r="B33581" s="102"/>
    </row>
    <row r="33582" spans="1:2">
      <c r="A33582" s="102"/>
      <c r="B33582" s="102"/>
    </row>
    <row r="33583" spans="1:2">
      <c r="A33583" s="102"/>
      <c r="B33583" s="102"/>
    </row>
    <row r="33584" spans="1:2">
      <c r="A33584" s="102"/>
      <c r="B33584" s="102"/>
    </row>
    <row r="33585" spans="1:2">
      <c r="A33585" s="102"/>
      <c r="B33585" s="102"/>
    </row>
    <row r="33586" spans="1:2">
      <c r="A33586" s="102"/>
      <c r="B33586" s="102"/>
    </row>
    <row r="33587" spans="1:2">
      <c r="A33587" s="102"/>
      <c r="B33587" s="102"/>
    </row>
    <row r="33588" spans="1:2">
      <c r="A33588" s="102"/>
      <c r="B33588" s="102"/>
    </row>
    <row r="33589" spans="1:2">
      <c r="A33589" s="102"/>
      <c r="B33589" s="102"/>
    </row>
    <row r="33590" spans="1:2">
      <c r="A33590" s="102"/>
      <c r="B33590" s="102"/>
    </row>
    <row r="33591" spans="1:2">
      <c r="A33591" s="102"/>
      <c r="B33591" s="102"/>
    </row>
    <row r="33592" spans="1:2">
      <c r="A33592" s="102"/>
      <c r="B33592" s="102"/>
    </row>
    <row r="33593" spans="1:2">
      <c r="A33593" s="102"/>
      <c r="B33593" s="102"/>
    </row>
    <row r="33594" spans="1:2">
      <c r="A33594" s="102"/>
      <c r="B33594" s="102"/>
    </row>
    <row r="33595" spans="1:2">
      <c r="A33595" s="102"/>
      <c r="B33595" s="102"/>
    </row>
    <row r="33596" spans="1:2">
      <c r="A33596" s="102"/>
      <c r="B33596" s="102"/>
    </row>
    <row r="33597" spans="1:2">
      <c r="A33597" s="102"/>
      <c r="B33597" s="102"/>
    </row>
    <row r="33598" spans="1:2">
      <c r="A33598" s="102"/>
      <c r="B33598" s="102"/>
    </row>
    <row r="33599" spans="1:2">
      <c r="A33599" s="102"/>
      <c r="B33599" s="102"/>
    </row>
    <row r="33600" spans="1:2">
      <c r="A33600" s="102"/>
      <c r="B33600" s="102"/>
    </row>
    <row r="33601" spans="1:2">
      <c r="A33601" s="102"/>
      <c r="B33601" s="102"/>
    </row>
    <row r="33602" spans="1:2">
      <c r="A33602" s="102"/>
      <c r="B33602" s="102"/>
    </row>
    <row r="33603" spans="1:2">
      <c r="A33603" s="102"/>
      <c r="B33603" s="102"/>
    </row>
    <row r="33604" spans="1:2">
      <c r="A33604" s="102"/>
      <c r="B33604" s="102"/>
    </row>
    <row r="33605" spans="1:2">
      <c r="A33605" s="102"/>
      <c r="B33605" s="102"/>
    </row>
    <row r="33606" spans="1:2">
      <c r="A33606" s="102"/>
      <c r="B33606" s="102"/>
    </row>
    <row r="33607" spans="1:2">
      <c r="A33607" s="102"/>
      <c r="B33607" s="102"/>
    </row>
    <row r="33608" spans="1:2">
      <c r="A33608" s="102"/>
      <c r="B33608" s="102"/>
    </row>
    <row r="33609" spans="1:2">
      <c r="A33609" s="102"/>
      <c r="B33609" s="102"/>
    </row>
    <row r="33610" spans="1:2">
      <c r="A33610" s="102"/>
      <c r="B33610" s="102"/>
    </row>
    <row r="33611" spans="1:2">
      <c r="A33611" s="102"/>
      <c r="B33611" s="102"/>
    </row>
    <row r="33612" spans="1:2">
      <c r="A33612" s="102"/>
      <c r="B33612" s="102"/>
    </row>
    <row r="33613" spans="1:2">
      <c r="A33613" s="102"/>
      <c r="B33613" s="102"/>
    </row>
    <row r="33614" spans="1:2">
      <c r="A33614" s="102"/>
      <c r="B33614" s="102"/>
    </row>
    <row r="33615" spans="1:2">
      <c r="A33615" s="102"/>
      <c r="B33615" s="102"/>
    </row>
    <row r="33616" spans="1:2">
      <c r="A33616" s="102"/>
      <c r="B33616" s="102"/>
    </row>
    <row r="33617" spans="1:2">
      <c r="A33617" s="102"/>
      <c r="B33617" s="102"/>
    </row>
    <row r="33618" spans="1:2">
      <c r="A33618" s="102"/>
      <c r="B33618" s="102"/>
    </row>
    <row r="33619" spans="1:2">
      <c r="A33619" s="102"/>
      <c r="B33619" s="102"/>
    </row>
    <row r="33620" spans="1:2">
      <c r="A33620" s="102"/>
      <c r="B33620" s="102"/>
    </row>
    <row r="33621" spans="1:2">
      <c r="A33621" s="102"/>
      <c r="B33621" s="102"/>
    </row>
    <row r="33622" spans="1:2">
      <c r="A33622" s="102"/>
      <c r="B33622" s="102"/>
    </row>
    <row r="33623" spans="1:2">
      <c r="A33623" s="102"/>
      <c r="B33623" s="102"/>
    </row>
    <row r="33624" spans="1:2">
      <c r="A33624" s="102"/>
      <c r="B33624" s="102"/>
    </row>
    <row r="33625" spans="1:2">
      <c r="A33625" s="102"/>
      <c r="B33625" s="102"/>
    </row>
    <row r="33626" spans="1:2">
      <c r="A33626" s="102"/>
      <c r="B33626" s="102"/>
    </row>
    <row r="33627" spans="1:2">
      <c r="A33627" s="102"/>
      <c r="B33627" s="102"/>
    </row>
    <row r="33628" spans="1:2">
      <c r="A33628" s="102"/>
      <c r="B33628" s="102"/>
    </row>
    <row r="33629" spans="1:2">
      <c r="A33629" s="102"/>
      <c r="B33629" s="102"/>
    </row>
    <row r="33630" spans="1:2">
      <c r="A33630" s="102"/>
      <c r="B33630" s="102"/>
    </row>
    <row r="33631" spans="1:2">
      <c r="A33631" s="102"/>
      <c r="B33631" s="102"/>
    </row>
    <row r="33632" spans="1:2">
      <c r="A33632" s="102"/>
      <c r="B33632" s="102"/>
    </row>
    <row r="33633" spans="1:2">
      <c r="A33633" s="102"/>
      <c r="B33633" s="102"/>
    </row>
    <row r="33634" spans="1:2">
      <c r="A33634" s="102"/>
      <c r="B33634" s="102"/>
    </row>
    <row r="33635" spans="1:2">
      <c r="A33635" s="102"/>
      <c r="B33635" s="102"/>
    </row>
    <row r="33636" spans="1:2">
      <c r="A33636" s="102"/>
      <c r="B33636" s="102"/>
    </row>
    <row r="33637" spans="1:2">
      <c r="A33637" s="102"/>
      <c r="B33637" s="102"/>
    </row>
    <row r="33638" spans="1:2">
      <c r="A33638" s="102"/>
      <c r="B33638" s="102"/>
    </row>
    <row r="33639" spans="1:2">
      <c r="A33639" s="102"/>
      <c r="B33639" s="102"/>
    </row>
    <row r="33640" spans="1:2">
      <c r="A33640" s="102"/>
      <c r="B33640" s="102"/>
    </row>
    <row r="33641" spans="1:2">
      <c r="A33641" s="102"/>
      <c r="B33641" s="102"/>
    </row>
    <row r="33642" spans="1:2">
      <c r="A33642" s="102"/>
      <c r="B33642" s="102"/>
    </row>
    <row r="33643" spans="1:2">
      <c r="A33643" s="102"/>
      <c r="B33643" s="102"/>
    </row>
    <row r="33644" spans="1:2">
      <c r="A33644" s="102"/>
      <c r="B33644" s="102"/>
    </row>
    <row r="33645" spans="1:2">
      <c r="A33645" s="102"/>
      <c r="B33645" s="102"/>
    </row>
    <row r="33646" spans="1:2">
      <c r="A33646" s="102"/>
      <c r="B33646" s="102"/>
    </row>
    <row r="33647" spans="1:2">
      <c r="A33647" s="102"/>
      <c r="B33647" s="102"/>
    </row>
    <row r="33648" spans="1:2">
      <c r="A33648" s="102"/>
      <c r="B33648" s="102"/>
    </row>
    <row r="33649" spans="1:2">
      <c r="A33649" s="102"/>
      <c r="B33649" s="102"/>
    </row>
    <row r="33650" spans="1:2">
      <c r="A33650" s="102"/>
      <c r="B33650" s="102"/>
    </row>
    <row r="33651" spans="1:2">
      <c r="A33651" s="102"/>
      <c r="B33651" s="102"/>
    </row>
    <row r="33652" spans="1:2">
      <c r="A33652" s="102"/>
      <c r="B33652" s="102"/>
    </row>
    <row r="33653" spans="1:2">
      <c r="A33653" s="102"/>
      <c r="B33653" s="102"/>
    </row>
    <row r="33654" spans="1:2">
      <c r="A33654" s="102"/>
      <c r="B33654" s="102"/>
    </row>
    <row r="33655" spans="1:2">
      <c r="A33655" s="102"/>
      <c r="B33655" s="102"/>
    </row>
    <row r="33656" spans="1:2">
      <c r="A33656" s="102"/>
      <c r="B33656" s="102"/>
    </row>
    <row r="33657" spans="1:2">
      <c r="A33657" s="102"/>
      <c r="B33657" s="102"/>
    </row>
    <row r="33658" spans="1:2">
      <c r="A33658" s="102"/>
      <c r="B33658" s="102"/>
    </row>
    <row r="33659" spans="1:2">
      <c r="A33659" s="102"/>
      <c r="B33659" s="102"/>
    </row>
    <row r="33660" spans="1:2">
      <c r="A33660" s="102"/>
      <c r="B33660" s="102"/>
    </row>
    <row r="33661" spans="1:2">
      <c r="A33661" s="102"/>
      <c r="B33661" s="102"/>
    </row>
    <row r="33662" spans="1:2">
      <c r="A33662" s="102"/>
      <c r="B33662" s="102"/>
    </row>
    <row r="33663" spans="1:2">
      <c r="A33663" s="102"/>
      <c r="B33663" s="102"/>
    </row>
    <row r="33664" spans="1:2">
      <c r="A33664" s="102"/>
      <c r="B33664" s="102"/>
    </row>
    <row r="33665" spans="1:2">
      <c r="A33665" s="102"/>
      <c r="B33665" s="102"/>
    </row>
    <row r="33666" spans="1:2">
      <c r="A33666" s="102"/>
      <c r="B33666" s="102"/>
    </row>
    <row r="33667" spans="1:2">
      <c r="A33667" s="102"/>
      <c r="B33667" s="102"/>
    </row>
    <row r="33668" spans="1:2">
      <c r="A33668" s="102"/>
      <c r="B33668" s="102"/>
    </row>
    <row r="33669" spans="1:2">
      <c r="A33669" s="102"/>
      <c r="B33669" s="102"/>
    </row>
    <row r="33670" spans="1:2">
      <c r="A33670" s="102"/>
      <c r="B33670" s="102"/>
    </row>
    <row r="33671" spans="1:2">
      <c r="A33671" s="102"/>
      <c r="B33671" s="102"/>
    </row>
    <row r="33672" spans="1:2">
      <c r="A33672" s="102"/>
      <c r="B33672" s="102"/>
    </row>
    <row r="33673" spans="1:2">
      <c r="A33673" s="102"/>
      <c r="B33673" s="102"/>
    </row>
    <row r="33674" spans="1:2">
      <c r="A33674" s="102"/>
      <c r="B33674" s="102"/>
    </row>
    <row r="33675" spans="1:2">
      <c r="A33675" s="102"/>
      <c r="B33675" s="102"/>
    </row>
    <row r="33676" spans="1:2">
      <c r="A33676" s="102"/>
      <c r="B33676" s="102"/>
    </row>
    <row r="33677" spans="1:2">
      <c r="A33677" s="102"/>
      <c r="B33677" s="102"/>
    </row>
    <row r="33678" spans="1:2">
      <c r="A33678" s="102"/>
      <c r="B33678" s="102"/>
    </row>
    <row r="33679" spans="1:2">
      <c r="A33679" s="102"/>
      <c r="B33679" s="102"/>
    </row>
    <row r="33680" spans="1:2">
      <c r="A33680" s="102"/>
      <c r="B33680" s="102"/>
    </row>
    <row r="33681" spans="1:2">
      <c r="A33681" s="102"/>
      <c r="B33681" s="102"/>
    </row>
    <row r="33682" spans="1:2">
      <c r="A33682" s="102"/>
      <c r="B33682" s="102"/>
    </row>
    <row r="33683" spans="1:2">
      <c r="A33683" s="102"/>
      <c r="B33683" s="102"/>
    </row>
    <row r="33684" spans="1:2">
      <c r="A33684" s="102"/>
      <c r="B33684" s="102"/>
    </row>
    <row r="33685" spans="1:2">
      <c r="A33685" s="102"/>
      <c r="B33685" s="102"/>
    </row>
    <row r="33686" spans="1:2">
      <c r="A33686" s="102"/>
      <c r="B33686" s="102"/>
    </row>
    <row r="33687" spans="1:2">
      <c r="A33687" s="102"/>
      <c r="B33687" s="102"/>
    </row>
    <row r="33688" spans="1:2">
      <c r="A33688" s="102"/>
      <c r="B33688" s="102"/>
    </row>
    <row r="33689" spans="1:2">
      <c r="A33689" s="102"/>
      <c r="B33689" s="102"/>
    </row>
    <row r="33690" spans="1:2">
      <c r="A33690" s="102"/>
      <c r="B33690" s="102"/>
    </row>
    <row r="33691" spans="1:2">
      <c r="A33691" s="102"/>
      <c r="B33691" s="102"/>
    </row>
    <row r="33692" spans="1:2">
      <c r="A33692" s="102"/>
      <c r="B33692" s="102"/>
    </row>
    <row r="33693" spans="1:2">
      <c r="A33693" s="102"/>
      <c r="B33693" s="102"/>
    </row>
    <row r="33694" spans="1:2">
      <c r="A33694" s="102"/>
      <c r="B33694" s="102"/>
    </row>
    <row r="33695" spans="1:2">
      <c r="A33695" s="102"/>
      <c r="B33695" s="102"/>
    </row>
    <row r="33696" spans="1:2">
      <c r="A33696" s="102"/>
      <c r="B33696" s="102"/>
    </row>
    <row r="33697" spans="1:2">
      <c r="A33697" s="102"/>
      <c r="B33697" s="102"/>
    </row>
    <row r="33698" spans="1:2">
      <c r="A33698" s="102"/>
      <c r="B33698" s="102"/>
    </row>
    <row r="33699" spans="1:2">
      <c r="A33699" s="102"/>
      <c r="B33699" s="102"/>
    </row>
    <row r="33700" spans="1:2">
      <c r="A33700" s="102"/>
      <c r="B33700" s="102"/>
    </row>
    <row r="33701" spans="1:2">
      <c r="A33701" s="102"/>
      <c r="B33701" s="102"/>
    </row>
    <row r="33702" spans="1:2">
      <c r="A33702" s="102"/>
      <c r="B33702" s="102"/>
    </row>
    <row r="33703" spans="1:2">
      <c r="A33703" s="102"/>
      <c r="B33703" s="102"/>
    </row>
    <row r="33704" spans="1:2">
      <c r="A33704" s="102"/>
      <c r="B33704" s="102"/>
    </row>
    <row r="33705" spans="1:2">
      <c r="A33705" s="102"/>
      <c r="B33705" s="102"/>
    </row>
    <row r="33706" spans="1:2">
      <c r="A33706" s="102"/>
      <c r="B33706" s="102"/>
    </row>
    <row r="33707" spans="1:2">
      <c r="A33707" s="102"/>
      <c r="B33707" s="102"/>
    </row>
    <row r="33708" spans="1:2">
      <c r="A33708" s="102"/>
      <c r="B33708" s="102"/>
    </row>
    <row r="33709" spans="1:2">
      <c r="A33709" s="102"/>
      <c r="B33709" s="102"/>
    </row>
    <row r="33710" spans="1:2">
      <c r="A33710" s="102"/>
      <c r="B33710" s="102"/>
    </row>
    <row r="33711" spans="1:2">
      <c r="A33711" s="102"/>
      <c r="B33711" s="102"/>
    </row>
    <row r="33712" spans="1:2">
      <c r="A33712" s="102"/>
      <c r="B33712" s="102"/>
    </row>
    <row r="33713" spans="1:2">
      <c r="A33713" s="102"/>
      <c r="B33713" s="102"/>
    </row>
    <row r="33714" spans="1:2">
      <c r="A33714" s="102"/>
      <c r="B33714" s="102"/>
    </row>
    <row r="33715" spans="1:2">
      <c r="A33715" s="102"/>
      <c r="B33715" s="102"/>
    </row>
    <row r="33716" spans="1:2">
      <c r="A33716" s="102"/>
      <c r="B33716" s="102"/>
    </row>
    <row r="33717" spans="1:2">
      <c r="A33717" s="102"/>
      <c r="B33717" s="102"/>
    </row>
    <row r="33718" spans="1:2">
      <c r="A33718" s="102"/>
      <c r="B33718" s="102"/>
    </row>
    <row r="33719" spans="1:2">
      <c r="A33719" s="102"/>
      <c r="B33719" s="102"/>
    </row>
    <row r="33720" spans="1:2">
      <c r="A33720" s="102"/>
      <c r="B33720" s="102"/>
    </row>
    <row r="33721" spans="1:2">
      <c r="A33721" s="102"/>
      <c r="B33721" s="102"/>
    </row>
    <row r="33722" spans="1:2">
      <c r="A33722" s="102"/>
      <c r="B33722" s="102"/>
    </row>
    <row r="33723" spans="1:2">
      <c r="A33723" s="102"/>
      <c r="B33723" s="102"/>
    </row>
    <row r="33724" spans="1:2">
      <c r="A33724" s="102"/>
      <c r="B33724" s="102"/>
    </row>
    <row r="33725" spans="1:2">
      <c r="A33725" s="102"/>
      <c r="B33725" s="102"/>
    </row>
    <row r="33726" spans="1:2">
      <c r="A33726" s="102"/>
      <c r="B33726" s="102"/>
    </row>
    <row r="33727" spans="1:2">
      <c r="A33727" s="102"/>
      <c r="B33727" s="102"/>
    </row>
    <row r="33728" spans="1:2">
      <c r="A33728" s="102"/>
      <c r="B33728" s="102"/>
    </row>
    <row r="33729" spans="1:2">
      <c r="A33729" s="102"/>
      <c r="B33729" s="102"/>
    </row>
    <row r="33730" spans="1:2">
      <c r="A33730" s="102"/>
      <c r="B33730" s="102"/>
    </row>
    <row r="33731" spans="1:2">
      <c r="A33731" s="102"/>
      <c r="B33731" s="102"/>
    </row>
    <row r="33732" spans="1:2">
      <c r="A33732" s="102"/>
      <c r="B33732" s="102"/>
    </row>
    <row r="33733" spans="1:2">
      <c r="A33733" s="102"/>
      <c r="B33733" s="102"/>
    </row>
    <row r="33734" spans="1:2">
      <c r="A33734" s="102"/>
      <c r="B33734" s="102"/>
    </row>
    <row r="33735" spans="1:2">
      <c r="A33735" s="102"/>
      <c r="B33735" s="102"/>
    </row>
    <row r="33736" spans="1:2">
      <c r="A33736" s="102"/>
      <c r="B33736" s="102"/>
    </row>
    <row r="33737" spans="1:2">
      <c r="A33737" s="102"/>
      <c r="B33737" s="102"/>
    </row>
    <row r="33738" spans="1:2">
      <c r="A33738" s="102"/>
      <c r="B33738" s="102"/>
    </row>
    <row r="33739" spans="1:2">
      <c r="A33739" s="102"/>
      <c r="B33739" s="102"/>
    </row>
    <row r="33740" spans="1:2">
      <c r="A33740" s="102"/>
      <c r="B33740" s="102"/>
    </row>
    <row r="33741" spans="1:2">
      <c r="A33741" s="102"/>
      <c r="B33741" s="102"/>
    </row>
    <row r="33742" spans="1:2">
      <c r="A33742" s="102"/>
      <c r="B33742" s="102"/>
    </row>
    <row r="33743" spans="1:2">
      <c r="A33743" s="102"/>
      <c r="B33743" s="102"/>
    </row>
    <row r="33744" spans="1:2">
      <c r="A33744" s="102"/>
      <c r="B33744" s="102"/>
    </row>
    <row r="33745" spans="1:2">
      <c r="A33745" s="102"/>
      <c r="B33745" s="102"/>
    </row>
    <row r="33746" spans="1:2">
      <c r="A33746" s="102"/>
      <c r="B33746" s="102"/>
    </row>
    <row r="33747" spans="1:2">
      <c r="A33747" s="102"/>
      <c r="B33747" s="102"/>
    </row>
    <row r="33748" spans="1:2">
      <c r="A33748" s="102"/>
      <c r="B33748" s="102"/>
    </row>
    <row r="33749" spans="1:2">
      <c r="A33749" s="102"/>
      <c r="B33749" s="102"/>
    </row>
    <row r="33750" spans="1:2">
      <c r="A33750" s="102"/>
      <c r="B33750" s="102"/>
    </row>
    <row r="33751" spans="1:2">
      <c r="A33751" s="102"/>
      <c r="B33751" s="102"/>
    </row>
    <row r="33752" spans="1:2">
      <c r="A33752" s="102"/>
      <c r="B33752" s="102"/>
    </row>
    <row r="33753" spans="1:2">
      <c r="A33753" s="102"/>
      <c r="B33753" s="102"/>
    </row>
    <row r="33754" spans="1:2">
      <c r="A33754" s="102"/>
      <c r="B33754" s="102"/>
    </row>
    <row r="33755" spans="1:2">
      <c r="A33755" s="102"/>
      <c r="B33755" s="102"/>
    </row>
    <row r="33756" spans="1:2">
      <c r="A33756" s="102"/>
      <c r="B33756" s="102"/>
    </row>
    <row r="33757" spans="1:2">
      <c r="A33757" s="102"/>
      <c r="B33757" s="102"/>
    </row>
    <row r="33758" spans="1:2">
      <c r="A33758" s="102"/>
      <c r="B33758" s="102"/>
    </row>
    <row r="33759" spans="1:2">
      <c r="A33759" s="102"/>
      <c r="B33759" s="102"/>
    </row>
    <row r="33760" spans="1:2">
      <c r="A33760" s="102"/>
      <c r="B33760" s="102"/>
    </row>
    <row r="33761" spans="1:2">
      <c r="A33761" s="102"/>
      <c r="B33761" s="102"/>
    </row>
    <row r="33762" spans="1:2">
      <c r="A33762" s="102"/>
      <c r="B33762" s="102"/>
    </row>
    <row r="33763" spans="1:2">
      <c r="A33763" s="102"/>
      <c r="B33763" s="102"/>
    </row>
    <row r="33764" spans="1:2">
      <c r="A33764" s="102"/>
      <c r="B33764" s="102"/>
    </row>
    <row r="33765" spans="1:2">
      <c r="A33765" s="102"/>
      <c r="B33765" s="102"/>
    </row>
    <row r="33766" spans="1:2">
      <c r="A33766" s="102"/>
      <c r="B33766" s="102"/>
    </row>
    <row r="33767" spans="1:2">
      <c r="A33767" s="102"/>
      <c r="B33767" s="102"/>
    </row>
    <row r="33768" spans="1:2">
      <c r="A33768" s="102"/>
      <c r="B33768" s="102"/>
    </row>
    <row r="33769" spans="1:2">
      <c r="A33769" s="102"/>
      <c r="B33769" s="102"/>
    </row>
    <row r="33770" spans="1:2">
      <c r="A33770" s="102"/>
      <c r="B33770" s="102"/>
    </row>
    <row r="33771" spans="1:2">
      <c r="A33771" s="102"/>
      <c r="B33771" s="102"/>
    </row>
    <row r="33772" spans="1:2">
      <c r="A33772" s="102"/>
      <c r="B33772" s="102"/>
    </row>
    <row r="33773" spans="1:2">
      <c r="A33773" s="102"/>
      <c r="B33773" s="102"/>
    </row>
    <row r="33774" spans="1:2">
      <c r="A33774" s="102"/>
      <c r="B33774" s="102"/>
    </row>
    <row r="33775" spans="1:2">
      <c r="A33775" s="102"/>
      <c r="B33775" s="102"/>
    </row>
    <row r="33776" spans="1:2">
      <c r="A33776" s="102"/>
      <c r="B33776" s="102"/>
    </row>
    <row r="33777" spans="1:2">
      <c r="A33777" s="102"/>
      <c r="B33777" s="102"/>
    </row>
    <row r="33778" spans="1:2">
      <c r="A33778" s="102"/>
      <c r="B33778" s="102"/>
    </row>
    <row r="33779" spans="1:2">
      <c r="A33779" s="102"/>
      <c r="B33779" s="102"/>
    </row>
    <row r="33780" spans="1:2">
      <c r="A33780" s="102"/>
      <c r="B33780" s="102"/>
    </row>
    <row r="33781" spans="1:2">
      <c r="A33781" s="102"/>
      <c r="B33781" s="102"/>
    </row>
    <row r="33782" spans="1:2">
      <c r="A33782" s="102"/>
      <c r="B33782" s="102"/>
    </row>
    <row r="33783" spans="1:2">
      <c r="A33783" s="102"/>
      <c r="B33783" s="102"/>
    </row>
    <row r="33784" spans="1:2">
      <c r="A33784" s="102"/>
      <c r="B33784" s="102"/>
    </row>
    <row r="33785" spans="1:2">
      <c r="A33785" s="102"/>
      <c r="B33785" s="102"/>
    </row>
    <row r="33786" spans="1:2">
      <c r="A33786" s="102"/>
      <c r="B33786" s="102"/>
    </row>
    <row r="33787" spans="1:2">
      <c r="A33787" s="102"/>
      <c r="B33787" s="102"/>
    </row>
    <row r="33788" spans="1:2">
      <c r="A33788" s="102"/>
      <c r="B33788" s="102"/>
    </row>
    <row r="33789" spans="1:2">
      <c r="A33789" s="102"/>
      <c r="B33789" s="102"/>
    </row>
    <row r="33790" spans="1:2">
      <c r="A33790" s="102"/>
      <c r="B33790" s="102"/>
    </row>
    <row r="33791" spans="1:2">
      <c r="A33791" s="102"/>
      <c r="B33791" s="102"/>
    </row>
    <row r="33792" spans="1:2">
      <c r="A33792" s="102"/>
      <c r="B33792" s="102"/>
    </row>
    <row r="33793" spans="1:2">
      <c r="A33793" s="102"/>
      <c r="B33793" s="102"/>
    </row>
    <row r="33794" spans="1:2">
      <c r="A33794" s="102"/>
      <c r="B33794" s="102"/>
    </row>
    <row r="33795" spans="1:2">
      <c r="A33795" s="102"/>
      <c r="B33795" s="102"/>
    </row>
    <row r="33796" spans="1:2">
      <c r="A33796" s="102"/>
      <c r="B33796" s="102"/>
    </row>
    <row r="33797" spans="1:2">
      <c r="A33797" s="102"/>
      <c r="B33797" s="102"/>
    </row>
    <row r="33798" spans="1:2">
      <c r="A33798" s="102"/>
      <c r="B33798" s="102"/>
    </row>
    <row r="33799" spans="1:2">
      <c r="A33799" s="102"/>
      <c r="B33799" s="102"/>
    </row>
    <row r="33800" spans="1:2">
      <c r="A33800" s="102"/>
      <c r="B33800" s="102"/>
    </row>
    <row r="33801" spans="1:2">
      <c r="A33801" s="102"/>
      <c r="B33801" s="102"/>
    </row>
    <row r="33802" spans="1:2">
      <c r="A33802" s="102"/>
      <c r="B33802" s="102"/>
    </row>
    <row r="33803" spans="1:2">
      <c r="A33803" s="102"/>
      <c r="B33803" s="102"/>
    </row>
    <row r="33804" spans="1:2">
      <c r="A33804" s="102"/>
      <c r="B33804" s="102"/>
    </row>
    <row r="33805" spans="1:2">
      <c r="A33805" s="102"/>
      <c r="B33805" s="102"/>
    </row>
    <row r="33806" spans="1:2">
      <c r="A33806" s="102"/>
      <c r="B33806" s="102"/>
    </row>
    <row r="33807" spans="1:2">
      <c r="A33807" s="102"/>
      <c r="B33807" s="102"/>
    </row>
    <row r="33808" spans="1:2">
      <c r="A33808" s="102"/>
      <c r="B33808" s="102"/>
    </row>
    <row r="33809" spans="1:2">
      <c r="A33809" s="102"/>
      <c r="B33809" s="102"/>
    </row>
    <row r="33810" spans="1:2">
      <c r="A33810" s="102"/>
      <c r="B33810" s="102"/>
    </row>
    <row r="33811" spans="1:2">
      <c r="A33811" s="102"/>
      <c r="B33811" s="102"/>
    </row>
    <row r="33812" spans="1:2">
      <c r="A33812" s="102"/>
      <c r="B33812" s="102"/>
    </row>
    <row r="33813" spans="1:2">
      <c r="A33813" s="102"/>
      <c r="B33813" s="102"/>
    </row>
    <row r="33814" spans="1:2">
      <c r="A33814" s="102"/>
      <c r="B33814" s="102"/>
    </row>
    <row r="33815" spans="1:2">
      <c r="A33815" s="102"/>
      <c r="B33815" s="102"/>
    </row>
    <row r="33816" spans="1:2">
      <c r="A33816" s="102"/>
      <c r="B33816" s="102"/>
    </row>
    <row r="33817" spans="1:2">
      <c r="A33817" s="102"/>
      <c r="B33817" s="102"/>
    </row>
    <row r="33818" spans="1:2">
      <c r="A33818" s="102"/>
      <c r="B33818" s="102"/>
    </row>
    <row r="33819" spans="1:2">
      <c r="A33819" s="102"/>
      <c r="B33819" s="102"/>
    </row>
    <row r="33820" spans="1:2">
      <c r="A33820" s="102"/>
      <c r="B33820" s="102"/>
    </row>
    <row r="33821" spans="1:2">
      <c r="A33821" s="102"/>
      <c r="B33821" s="102"/>
    </row>
    <row r="33822" spans="1:2">
      <c r="A33822" s="102"/>
      <c r="B33822" s="102"/>
    </row>
    <row r="33823" spans="1:2">
      <c r="A33823" s="102"/>
      <c r="B33823" s="102"/>
    </row>
    <row r="33824" spans="1:2">
      <c r="A33824" s="102"/>
      <c r="B33824" s="102"/>
    </row>
    <row r="33825" spans="1:2">
      <c r="A33825" s="102"/>
      <c r="B33825" s="102"/>
    </row>
    <row r="33826" spans="1:2">
      <c r="A33826" s="102"/>
      <c r="B33826" s="102"/>
    </row>
    <row r="33827" spans="1:2">
      <c r="A33827" s="102"/>
      <c r="B33827" s="102"/>
    </row>
    <row r="33828" spans="1:2">
      <c r="A33828" s="102"/>
      <c r="B33828" s="102"/>
    </row>
    <row r="33829" spans="1:2">
      <c r="A33829" s="102"/>
      <c r="B33829" s="102"/>
    </row>
    <row r="33830" spans="1:2">
      <c r="A33830" s="102"/>
      <c r="B33830" s="102"/>
    </row>
    <row r="33831" spans="1:2">
      <c r="A33831" s="102"/>
      <c r="B33831" s="102"/>
    </row>
    <row r="33832" spans="1:2">
      <c r="A33832" s="102"/>
      <c r="B33832" s="102"/>
    </row>
    <row r="33833" spans="1:2">
      <c r="A33833" s="102"/>
      <c r="B33833" s="102"/>
    </row>
    <row r="33834" spans="1:2">
      <c r="A33834" s="102"/>
      <c r="B33834" s="102"/>
    </row>
    <row r="33835" spans="1:2">
      <c r="A33835" s="102"/>
      <c r="B33835" s="102"/>
    </row>
    <row r="33836" spans="1:2">
      <c r="A33836" s="102"/>
      <c r="B33836" s="102"/>
    </row>
    <row r="33837" spans="1:2">
      <c r="A33837" s="102"/>
      <c r="B33837" s="102"/>
    </row>
    <row r="33838" spans="1:2">
      <c r="A33838" s="102"/>
      <c r="B33838" s="102"/>
    </row>
    <row r="33839" spans="1:2">
      <c r="A33839" s="102"/>
      <c r="B33839" s="102"/>
    </row>
    <row r="33840" spans="1:2">
      <c r="A33840" s="102"/>
      <c r="B33840" s="102"/>
    </row>
    <row r="33841" spans="1:2">
      <c r="A33841" s="102"/>
      <c r="B33841" s="102"/>
    </row>
    <row r="33842" spans="1:2">
      <c r="A33842" s="102"/>
      <c r="B33842" s="102"/>
    </row>
    <row r="33843" spans="1:2">
      <c r="A33843" s="102"/>
      <c r="B33843" s="102"/>
    </row>
    <row r="33844" spans="1:2">
      <c r="A33844" s="102"/>
      <c r="B33844" s="102"/>
    </row>
    <row r="33845" spans="1:2">
      <c r="A33845" s="102"/>
      <c r="B33845" s="102"/>
    </row>
    <row r="33846" spans="1:2">
      <c r="A33846" s="102"/>
      <c r="B33846" s="102"/>
    </row>
    <row r="33847" spans="1:2">
      <c r="A33847" s="102"/>
      <c r="B33847" s="102"/>
    </row>
    <row r="33848" spans="1:2">
      <c r="A33848" s="102"/>
      <c r="B33848" s="102"/>
    </row>
    <row r="33849" spans="1:2">
      <c r="A33849" s="102"/>
      <c r="B33849" s="102"/>
    </row>
    <row r="33850" spans="1:2">
      <c r="A33850" s="102"/>
      <c r="B33850" s="102"/>
    </row>
    <row r="33851" spans="1:2">
      <c r="A33851" s="102"/>
      <c r="B33851" s="102"/>
    </row>
    <row r="33852" spans="1:2">
      <c r="A33852" s="102"/>
      <c r="B33852" s="102"/>
    </row>
    <row r="33853" spans="1:2">
      <c r="A33853" s="102"/>
      <c r="B33853" s="102"/>
    </row>
    <row r="33854" spans="1:2">
      <c r="A33854" s="102"/>
      <c r="B33854" s="102"/>
    </row>
    <row r="33855" spans="1:2">
      <c r="A33855" s="102"/>
      <c r="B33855" s="102"/>
    </row>
    <row r="33856" spans="1:2">
      <c r="A33856" s="102"/>
      <c r="B33856" s="102"/>
    </row>
    <row r="33857" spans="1:2">
      <c r="A33857" s="102"/>
      <c r="B33857" s="102"/>
    </row>
    <row r="33858" spans="1:2">
      <c r="A33858" s="102"/>
      <c r="B33858" s="102"/>
    </row>
    <row r="33859" spans="1:2">
      <c r="A33859" s="102"/>
      <c r="B33859" s="102"/>
    </row>
    <row r="33860" spans="1:2">
      <c r="A33860" s="102"/>
      <c r="B33860" s="102"/>
    </row>
    <row r="33861" spans="1:2">
      <c r="A33861" s="102"/>
      <c r="B33861" s="102"/>
    </row>
    <row r="33862" spans="1:2">
      <c r="A33862" s="102"/>
      <c r="B33862" s="102"/>
    </row>
    <row r="33863" spans="1:2">
      <c r="A33863" s="102"/>
      <c r="B33863" s="102"/>
    </row>
    <row r="33864" spans="1:2">
      <c r="A33864" s="102"/>
      <c r="B33864" s="102"/>
    </row>
    <row r="33865" spans="1:2">
      <c r="A33865" s="102"/>
      <c r="B33865" s="102"/>
    </row>
    <row r="33866" spans="1:2">
      <c r="A33866" s="102"/>
      <c r="B33866" s="102"/>
    </row>
    <row r="33867" spans="1:2">
      <c r="A33867" s="102"/>
      <c r="B33867" s="102"/>
    </row>
    <row r="33868" spans="1:2">
      <c r="A33868" s="102"/>
      <c r="B33868" s="102"/>
    </row>
    <row r="33869" spans="1:2">
      <c r="A33869" s="102"/>
      <c r="B33869" s="102"/>
    </row>
    <row r="33870" spans="1:2">
      <c r="A33870" s="102"/>
      <c r="B33870" s="102"/>
    </row>
    <row r="33871" spans="1:2">
      <c r="A33871" s="102"/>
      <c r="B33871" s="102"/>
    </row>
    <row r="33872" spans="1:2">
      <c r="A33872" s="102"/>
      <c r="B33872" s="102"/>
    </row>
    <row r="33873" spans="1:2">
      <c r="A33873" s="102"/>
      <c r="B33873" s="102"/>
    </row>
    <row r="33874" spans="1:2">
      <c r="A33874" s="102"/>
      <c r="B33874" s="102"/>
    </row>
    <row r="33875" spans="1:2">
      <c r="A33875" s="102"/>
      <c r="B33875" s="102"/>
    </row>
    <row r="33876" spans="1:2">
      <c r="A33876" s="102"/>
      <c r="B33876" s="102"/>
    </row>
    <row r="33877" spans="1:2">
      <c r="A33877" s="102"/>
      <c r="B33877" s="102"/>
    </row>
    <row r="33878" spans="1:2">
      <c r="A33878" s="102"/>
      <c r="B33878" s="102"/>
    </row>
    <row r="33879" spans="1:2">
      <c r="A33879" s="102"/>
      <c r="B33879" s="102"/>
    </row>
    <row r="33880" spans="1:2">
      <c r="A33880" s="102"/>
      <c r="B33880" s="102"/>
    </row>
    <row r="33881" spans="1:2">
      <c r="A33881" s="102"/>
      <c r="B33881" s="102"/>
    </row>
    <row r="33882" spans="1:2">
      <c r="A33882" s="102"/>
      <c r="B33882" s="102"/>
    </row>
    <row r="33883" spans="1:2">
      <c r="A33883" s="102"/>
      <c r="B33883" s="102"/>
    </row>
    <row r="33884" spans="1:2">
      <c r="A33884" s="102"/>
      <c r="B33884" s="102"/>
    </row>
    <row r="33885" spans="1:2">
      <c r="A33885" s="102"/>
      <c r="B33885" s="102"/>
    </row>
    <row r="33886" spans="1:2">
      <c r="A33886" s="102"/>
      <c r="B33886" s="102"/>
    </row>
    <row r="33887" spans="1:2">
      <c r="A33887" s="102"/>
      <c r="B33887" s="102"/>
    </row>
    <row r="33888" spans="1:2">
      <c r="A33888" s="102"/>
      <c r="B33888" s="102"/>
    </row>
    <row r="33889" spans="1:2">
      <c r="A33889" s="102"/>
      <c r="B33889" s="102"/>
    </row>
    <row r="33890" spans="1:2">
      <c r="A33890" s="102"/>
      <c r="B33890" s="102"/>
    </row>
    <row r="33891" spans="1:2">
      <c r="A33891" s="102"/>
      <c r="B33891" s="102"/>
    </row>
    <row r="33892" spans="1:2">
      <c r="A33892" s="102"/>
      <c r="B33892" s="102"/>
    </row>
    <row r="33893" spans="1:2">
      <c r="A33893" s="102"/>
      <c r="B33893" s="102"/>
    </row>
    <row r="33894" spans="1:2">
      <c r="A33894" s="102"/>
      <c r="B33894" s="102"/>
    </row>
    <row r="33895" spans="1:2">
      <c r="A33895" s="102"/>
      <c r="B33895" s="102"/>
    </row>
    <row r="33896" spans="1:2">
      <c r="A33896" s="102"/>
      <c r="B33896" s="102"/>
    </row>
    <row r="33897" spans="1:2">
      <c r="A33897" s="102"/>
      <c r="B33897" s="102"/>
    </row>
    <row r="33898" spans="1:2">
      <c r="A33898" s="102"/>
      <c r="B33898" s="102"/>
    </row>
    <row r="33899" spans="1:2">
      <c r="A33899" s="102"/>
      <c r="B33899" s="102"/>
    </row>
    <row r="33900" spans="1:2">
      <c r="A33900" s="102"/>
      <c r="B33900" s="102"/>
    </row>
    <row r="33901" spans="1:2">
      <c r="A33901" s="102"/>
      <c r="B33901" s="102"/>
    </row>
    <row r="33902" spans="1:2">
      <c r="A33902" s="102"/>
      <c r="B33902" s="102"/>
    </row>
    <row r="33903" spans="1:2">
      <c r="A33903" s="102"/>
      <c r="B33903" s="102"/>
    </row>
    <row r="33904" spans="1:2">
      <c r="A33904" s="102"/>
      <c r="B33904" s="102"/>
    </row>
    <row r="33905" spans="1:2">
      <c r="A33905" s="102"/>
      <c r="B33905" s="102"/>
    </row>
    <row r="33906" spans="1:2">
      <c r="A33906" s="102"/>
      <c r="B33906" s="102"/>
    </row>
    <row r="33907" spans="1:2">
      <c r="A33907" s="102"/>
      <c r="B33907" s="102"/>
    </row>
    <row r="33908" spans="1:2">
      <c r="A33908" s="102"/>
      <c r="B33908" s="102"/>
    </row>
    <row r="33909" spans="1:2">
      <c r="A33909" s="102"/>
      <c r="B33909" s="102"/>
    </row>
    <row r="33910" spans="1:2">
      <c r="A33910" s="102"/>
      <c r="B33910" s="102"/>
    </row>
    <row r="33911" spans="1:2">
      <c r="A33911" s="102"/>
      <c r="B33911" s="102"/>
    </row>
    <row r="33912" spans="1:2">
      <c r="A33912" s="102"/>
      <c r="B33912" s="102"/>
    </row>
    <row r="33913" spans="1:2">
      <c r="A33913" s="102"/>
      <c r="B33913" s="102"/>
    </row>
    <row r="33914" spans="1:2">
      <c r="A33914" s="102"/>
      <c r="B33914" s="102"/>
    </row>
    <row r="33915" spans="1:2">
      <c r="A33915" s="102"/>
      <c r="B33915" s="102"/>
    </row>
    <row r="33916" spans="1:2">
      <c r="A33916" s="102"/>
      <c r="B33916" s="102"/>
    </row>
    <row r="33917" spans="1:2">
      <c r="A33917" s="102"/>
      <c r="B33917" s="102"/>
    </row>
    <row r="33918" spans="1:2">
      <c r="A33918" s="102"/>
      <c r="B33918" s="102"/>
    </row>
    <row r="33919" spans="1:2">
      <c r="A33919" s="102"/>
      <c r="B33919" s="102"/>
    </row>
    <row r="33920" spans="1:2">
      <c r="A33920" s="102"/>
      <c r="B33920" s="102"/>
    </row>
    <row r="33921" spans="1:2">
      <c r="A33921" s="102"/>
      <c r="B33921" s="102"/>
    </row>
    <row r="33922" spans="1:2">
      <c r="A33922" s="102"/>
      <c r="B33922" s="102"/>
    </row>
    <row r="33923" spans="1:2">
      <c r="A33923" s="102"/>
      <c r="B33923" s="102"/>
    </row>
    <row r="33924" spans="1:2">
      <c r="A33924" s="102"/>
      <c r="B33924" s="102"/>
    </row>
    <row r="33925" spans="1:2">
      <c r="A33925" s="102"/>
      <c r="B33925" s="102"/>
    </row>
    <row r="33926" spans="1:2">
      <c r="A33926" s="102"/>
      <c r="B33926" s="102"/>
    </row>
    <row r="33927" spans="1:2">
      <c r="A33927" s="102"/>
      <c r="B33927" s="102"/>
    </row>
    <row r="33928" spans="1:2">
      <c r="A33928" s="102"/>
      <c r="B33928" s="102"/>
    </row>
    <row r="33929" spans="1:2">
      <c r="A33929" s="102"/>
      <c r="B33929" s="102"/>
    </row>
    <row r="33930" spans="1:2">
      <c r="A33930" s="102"/>
      <c r="B33930" s="102"/>
    </row>
    <row r="33931" spans="1:2">
      <c r="A33931" s="102"/>
      <c r="B33931" s="102"/>
    </row>
    <row r="33932" spans="1:2">
      <c r="A33932" s="102"/>
      <c r="B33932" s="102"/>
    </row>
    <row r="33933" spans="1:2">
      <c r="A33933" s="102"/>
      <c r="B33933" s="102"/>
    </row>
    <row r="33934" spans="1:2">
      <c r="A33934" s="102"/>
      <c r="B33934" s="102"/>
    </row>
    <row r="33935" spans="1:2">
      <c r="A33935" s="102"/>
      <c r="B33935" s="102"/>
    </row>
    <row r="33936" spans="1:2">
      <c r="A33936" s="102"/>
      <c r="B33936" s="102"/>
    </row>
    <row r="33937" spans="1:2">
      <c r="A33937" s="102"/>
      <c r="B33937" s="102"/>
    </row>
    <row r="33938" spans="1:2">
      <c r="A33938" s="102"/>
      <c r="B33938" s="102"/>
    </row>
    <row r="33939" spans="1:2">
      <c r="A33939" s="102"/>
      <c r="B33939" s="102"/>
    </row>
    <row r="33940" spans="1:2">
      <c r="A33940" s="102"/>
      <c r="B33940" s="102"/>
    </row>
    <row r="33941" spans="1:2">
      <c r="A33941" s="102"/>
      <c r="B33941" s="102"/>
    </row>
    <row r="33942" spans="1:2">
      <c r="A33942" s="102"/>
      <c r="B33942" s="102"/>
    </row>
    <row r="33943" spans="1:2">
      <c r="A33943" s="102"/>
      <c r="B33943" s="102"/>
    </row>
    <row r="33944" spans="1:2">
      <c r="A33944" s="102"/>
      <c r="B33944" s="102"/>
    </row>
    <row r="33945" spans="1:2">
      <c r="A33945" s="102"/>
      <c r="B33945" s="102"/>
    </row>
    <row r="33946" spans="1:2">
      <c r="A33946" s="102"/>
      <c r="B33946" s="102"/>
    </row>
    <row r="33947" spans="1:2">
      <c r="A33947" s="102"/>
      <c r="B33947" s="102"/>
    </row>
    <row r="33948" spans="1:2">
      <c r="A33948" s="102"/>
      <c r="B33948" s="102"/>
    </row>
    <row r="33949" spans="1:2">
      <c r="A33949" s="102"/>
      <c r="B33949" s="102"/>
    </row>
    <row r="33950" spans="1:2">
      <c r="A33950" s="102"/>
      <c r="B33950" s="102"/>
    </row>
    <row r="33951" spans="1:2">
      <c r="A33951" s="102"/>
      <c r="B33951" s="102"/>
    </row>
    <row r="33952" spans="1:2">
      <c r="A33952" s="102"/>
      <c r="B33952" s="102"/>
    </row>
    <row r="33953" spans="1:2">
      <c r="A33953" s="102"/>
      <c r="B33953" s="102"/>
    </row>
    <row r="33954" spans="1:2">
      <c r="A33954" s="102"/>
      <c r="B33954" s="102"/>
    </row>
    <row r="33955" spans="1:2">
      <c r="A33955" s="102"/>
      <c r="B33955" s="102"/>
    </row>
    <row r="33956" spans="1:2">
      <c r="A33956" s="102"/>
      <c r="B33956" s="102"/>
    </row>
    <row r="33957" spans="1:2">
      <c r="A33957" s="102"/>
      <c r="B33957" s="102"/>
    </row>
    <row r="33958" spans="1:2">
      <c r="A33958" s="102"/>
      <c r="B33958" s="102"/>
    </row>
    <row r="33959" spans="1:2">
      <c r="A33959" s="102"/>
      <c r="B33959" s="102"/>
    </row>
    <row r="33960" spans="1:2">
      <c r="A33960" s="102"/>
      <c r="B33960" s="102"/>
    </row>
    <row r="33961" spans="1:2">
      <c r="A33961" s="102"/>
      <c r="B33961" s="102"/>
    </row>
    <row r="33962" spans="1:2">
      <c r="A33962" s="102"/>
      <c r="B33962" s="102"/>
    </row>
    <row r="33963" spans="1:2">
      <c r="A33963" s="102"/>
      <c r="B33963" s="102"/>
    </row>
    <row r="33964" spans="1:2">
      <c r="A33964" s="102"/>
      <c r="B33964" s="102"/>
    </row>
    <row r="33965" spans="1:2">
      <c r="A33965" s="102"/>
      <c r="B33965" s="102"/>
    </row>
    <row r="33966" spans="1:2">
      <c r="A33966" s="102"/>
      <c r="B33966" s="102"/>
    </row>
    <row r="33967" spans="1:2">
      <c r="A33967" s="102"/>
      <c r="B33967" s="102"/>
    </row>
    <row r="33968" spans="1:2">
      <c r="A33968" s="102"/>
      <c r="B33968" s="102"/>
    </row>
    <row r="33969" spans="1:2">
      <c r="A33969" s="102"/>
      <c r="B33969" s="102"/>
    </row>
    <row r="33970" spans="1:2">
      <c r="A33970" s="102"/>
      <c r="B33970" s="102"/>
    </row>
    <row r="33971" spans="1:2">
      <c r="A33971" s="102"/>
      <c r="B33971" s="102"/>
    </row>
    <row r="33972" spans="1:2">
      <c r="A33972" s="102"/>
      <c r="B33972" s="102"/>
    </row>
    <row r="33973" spans="1:2">
      <c r="A33973" s="102"/>
      <c r="B33973" s="102"/>
    </row>
    <row r="33974" spans="1:2">
      <c r="A33974" s="102"/>
      <c r="B33974" s="102"/>
    </row>
    <row r="33975" spans="1:2">
      <c r="A33975" s="102"/>
      <c r="B33975" s="102"/>
    </row>
    <row r="33976" spans="1:2">
      <c r="A33976" s="102"/>
      <c r="B33976" s="102"/>
    </row>
    <row r="33977" spans="1:2">
      <c r="A33977" s="102"/>
      <c r="B33977" s="102"/>
    </row>
    <row r="33978" spans="1:2">
      <c r="A33978" s="102"/>
      <c r="B33978" s="102"/>
    </row>
    <row r="33979" spans="1:2">
      <c r="A33979" s="102"/>
      <c r="B33979" s="102"/>
    </row>
    <row r="33980" spans="1:2">
      <c r="A33980" s="102"/>
      <c r="B33980" s="102"/>
    </row>
    <row r="33981" spans="1:2">
      <c r="A33981" s="102"/>
      <c r="B33981" s="102"/>
    </row>
    <row r="33982" spans="1:2">
      <c r="A33982" s="102"/>
      <c r="B33982" s="102"/>
    </row>
    <row r="33983" spans="1:2">
      <c r="A33983" s="102"/>
      <c r="B33983" s="102"/>
    </row>
    <row r="33984" spans="1:2">
      <c r="A33984" s="102"/>
      <c r="B33984" s="102"/>
    </row>
    <row r="33985" spans="1:2">
      <c r="A33985" s="102"/>
      <c r="B33985" s="102"/>
    </row>
    <row r="33986" spans="1:2">
      <c r="A33986" s="102"/>
      <c r="B33986" s="102"/>
    </row>
    <row r="33987" spans="1:2">
      <c r="A33987" s="102"/>
      <c r="B33987" s="102"/>
    </row>
    <row r="33988" spans="1:2">
      <c r="A33988" s="102"/>
      <c r="B33988" s="102"/>
    </row>
    <row r="33989" spans="1:2">
      <c r="A33989" s="102"/>
      <c r="B33989" s="102"/>
    </row>
    <row r="33990" spans="1:2">
      <c r="A33990" s="102"/>
      <c r="B33990" s="102"/>
    </row>
    <row r="33991" spans="1:2">
      <c r="A33991" s="102"/>
      <c r="B33991" s="102"/>
    </row>
    <row r="33992" spans="1:2">
      <c r="A33992" s="102"/>
      <c r="B33992" s="102"/>
    </row>
    <row r="33993" spans="1:2">
      <c r="A33993" s="102"/>
      <c r="B33993" s="102"/>
    </row>
    <row r="33994" spans="1:2">
      <c r="A33994" s="102"/>
      <c r="B33994" s="102"/>
    </row>
    <row r="33995" spans="1:2">
      <c r="A33995" s="102"/>
      <c r="B33995" s="102"/>
    </row>
    <row r="33996" spans="1:2">
      <c r="A33996" s="102"/>
      <c r="B33996" s="102"/>
    </row>
    <row r="33997" spans="1:2">
      <c r="A33997" s="102"/>
      <c r="B33997" s="102"/>
    </row>
    <row r="33998" spans="1:2">
      <c r="A33998" s="102"/>
      <c r="B33998" s="102"/>
    </row>
    <row r="33999" spans="1:2">
      <c r="A33999" s="102"/>
      <c r="B33999" s="102"/>
    </row>
    <row r="34000" spans="1:2">
      <c r="A34000" s="102"/>
      <c r="B34000" s="102"/>
    </row>
    <row r="34001" spans="1:2">
      <c r="A34001" s="102"/>
      <c r="B34001" s="102"/>
    </row>
    <row r="34002" spans="1:2">
      <c r="A34002" s="102"/>
      <c r="B34002" s="102"/>
    </row>
    <row r="34003" spans="1:2">
      <c r="A34003" s="102"/>
      <c r="B34003" s="102"/>
    </row>
    <row r="34004" spans="1:2">
      <c r="A34004" s="102"/>
      <c r="B34004" s="102"/>
    </row>
    <row r="34005" spans="1:2">
      <c r="A34005" s="102"/>
      <c r="B34005" s="102"/>
    </row>
    <row r="34006" spans="1:2">
      <c r="A34006" s="102"/>
      <c r="B34006" s="102"/>
    </row>
    <row r="34007" spans="1:2">
      <c r="A34007" s="102"/>
      <c r="B34007" s="102"/>
    </row>
    <row r="34008" spans="1:2">
      <c r="A34008" s="102"/>
      <c r="B34008" s="102"/>
    </row>
    <row r="34009" spans="1:2">
      <c r="A34009" s="102"/>
      <c r="B34009" s="102"/>
    </row>
    <row r="34010" spans="1:2">
      <c r="A34010" s="102"/>
      <c r="B34010" s="102"/>
    </row>
    <row r="34011" spans="1:2">
      <c r="A34011" s="102"/>
      <c r="B34011" s="102"/>
    </row>
    <row r="34012" spans="1:2">
      <c r="A34012" s="102"/>
      <c r="B34012" s="102"/>
    </row>
    <row r="34013" spans="1:2">
      <c r="A34013" s="102"/>
      <c r="B34013" s="102"/>
    </row>
    <row r="34014" spans="1:2">
      <c r="A34014" s="102"/>
      <c r="B34014" s="102"/>
    </row>
    <row r="34015" spans="1:2">
      <c r="A34015" s="102"/>
      <c r="B34015" s="102"/>
    </row>
    <row r="34016" spans="1:2">
      <c r="A34016" s="102"/>
      <c r="B34016" s="102"/>
    </row>
    <row r="34017" spans="1:2">
      <c r="A34017" s="102"/>
      <c r="B34017" s="102"/>
    </row>
    <row r="34018" spans="1:2">
      <c r="A34018" s="102"/>
      <c r="B34018" s="102"/>
    </row>
    <row r="34019" spans="1:2">
      <c r="A34019" s="102"/>
      <c r="B34019" s="102"/>
    </row>
    <row r="34020" spans="1:2">
      <c r="A34020" s="102"/>
      <c r="B34020" s="102"/>
    </row>
    <row r="34021" spans="1:2">
      <c r="A34021" s="102"/>
      <c r="B34021" s="102"/>
    </row>
    <row r="34022" spans="1:2">
      <c r="A34022" s="102"/>
      <c r="B34022" s="102"/>
    </row>
    <row r="34023" spans="1:2">
      <c r="A34023" s="102"/>
      <c r="B34023" s="102"/>
    </row>
    <row r="34024" spans="1:2">
      <c r="A34024" s="102"/>
      <c r="B34024" s="102"/>
    </row>
    <row r="34025" spans="1:2">
      <c r="A34025" s="102"/>
      <c r="B34025" s="102"/>
    </row>
    <row r="34026" spans="1:2">
      <c r="A34026" s="102"/>
      <c r="B34026" s="102"/>
    </row>
    <row r="34027" spans="1:2">
      <c r="A34027" s="102"/>
      <c r="B34027" s="102"/>
    </row>
    <row r="34028" spans="1:2">
      <c r="A34028" s="102"/>
      <c r="B34028" s="102"/>
    </row>
    <row r="34029" spans="1:2">
      <c r="A34029" s="102"/>
      <c r="B34029" s="102"/>
    </row>
    <row r="34030" spans="1:2">
      <c r="A34030" s="102"/>
      <c r="B34030" s="102"/>
    </row>
    <row r="34031" spans="1:2">
      <c r="A34031" s="102"/>
      <c r="B34031" s="102"/>
    </row>
    <row r="34032" spans="1:2">
      <c r="A34032" s="102"/>
      <c r="B34032" s="102"/>
    </row>
    <row r="34033" spans="1:2">
      <c r="A34033" s="102"/>
      <c r="B34033" s="102"/>
    </row>
    <row r="34034" spans="1:2">
      <c r="A34034" s="102"/>
      <c r="B34034" s="102"/>
    </row>
    <row r="34035" spans="1:2">
      <c r="A34035" s="102"/>
      <c r="B34035" s="102"/>
    </row>
    <row r="34036" spans="1:2">
      <c r="A34036" s="102"/>
      <c r="B34036" s="102"/>
    </row>
    <row r="34037" spans="1:2">
      <c r="A34037" s="102"/>
      <c r="B34037" s="102"/>
    </row>
    <row r="34038" spans="1:2">
      <c r="A34038" s="102"/>
      <c r="B34038" s="102"/>
    </row>
    <row r="34039" spans="1:2">
      <c r="A34039" s="102"/>
      <c r="B34039" s="102"/>
    </row>
    <row r="34040" spans="1:2">
      <c r="A34040" s="102"/>
      <c r="B34040" s="102"/>
    </row>
    <row r="34041" spans="1:2">
      <c r="A34041" s="102"/>
      <c r="B34041" s="102"/>
    </row>
    <row r="34042" spans="1:2">
      <c r="A34042" s="102"/>
      <c r="B34042" s="102"/>
    </row>
    <row r="34043" spans="1:2">
      <c r="A34043" s="102"/>
      <c r="B34043" s="102"/>
    </row>
    <row r="34044" spans="1:2">
      <c r="A34044" s="102"/>
      <c r="B34044" s="102"/>
    </row>
    <row r="34045" spans="1:2">
      <c r="A34045" s="102"/>
      <c r="B34045" s="102"/>
    </row>
    <row r="34046" spans="1:2">
      <c r="A34046" s="102"/>
      <c r="B34046" s="102"/>
    </row>
    <row r="34047" spans="1:2">
      <c r="A34047" s="102"/>
      <c r="B34047" s="102"/>
    </row>
    <row r="34048" spans="1:2">
      <c r="A34048" s="102"/>
      <c r="B34048" s="102"/>
    </row>
    <row r="34049" spans="1:2">
      <c r="A34049" s="102"/>
      <c r="B34049" s="102"/>
    </row>
    <row r="34050" spans="1:2">
      <c r="A34050" s="102"/>
      <c r="B34050" s="102"/>
    </row>
    <row r="34051" spans="1:2">
      <c r="A34051" s="102"/>
      <c r="B34051" s="102"/>
    </row>
    <row r="34052" spans="1:2">
      <c r="A34052" s="102"/>
      <c r="B34052" s="102"/>
    </row>
    <row r="34053" spans="1:2">
      <c r="A34053" s="102"/>
      <c r="B34053" s="102"/>
    </row>
    <row r="34054" spans="1:2">
      <c r="A34054" s="102"/>
      <c r="B34054" s="102"/>
    </row>
    <row r="34055" spans="1:2">
      <c r="A34055" s="102"/>
      <c r="B34055" s="102"/>
    </row>
    <row r="34056" spans="1:2">
      <c r="A34056" s="102"/>
      <c r="B34056" s="102"/>
    </row>
    <row r="34057" spans="1:2">
      <c r="A34057" s="102"/>
      <c r="B34057" s="102"/>
    </row>
    <row r="34058" spans="1:2">
      <c r="A34058" s="102"/>
      <c r="B34058" s="102"/>
    </row>
    <row r="34059" spans="1:2">
      <c r="A34059" s="102"/>
      <c r="B34059" s="102"/>
    </row>
    <row r="34060" spans="1:2">
      <c r="A34060" s="102"/>
      <c r="B34060" s="102"/>
    </row>
    <row r="34061" spans="1:2">
      <c r="A34061" s="102"/>
      <c r="B34061" s="102"/>
    </row>
    <row r="34062" spans="1:2">
      <c r="A34062" s="102"/>
      <c r="B34062" s="102"/>
    </row>
    <row r="34063" spans="1:2">
      <c r="A34063" s="102"/>
      <c r="B34063" s="102"/>
    </row>
    <row r="34064" spans="1:2">
      <c r="A34064" s="102"/>
      <c r="B34064" s="102"/>
    </row>
    <row r="34065" spans="1:2">
      <c r="A34065" s="102"/>
      <c r="B34065" s="102"/>
    </row>
    <row r="34066" spans="1:2">
      <c r="A34066" s="102"/>
      <c r="B34066" s="102"/>
    </row>
    <row r="34067" spans="1:2">
      <c r="A34067" s="102"/>
      <c r="B34067" s="102"/>
    </row>
    <row r="34068" spans="1:2">
      <c r="A34068" s="102"/>
      <c r="B34068" s="102"/>
    </row>
    <row r="34069" spans="1:2">
      <c r="A34069" s="102"/>
      <c r="B34069" s="102"/>
    </row>
    <row r="34070" spans="1:2">
      <c r="A34070" s="102"/>
      <c r="B34070" s="102"/>
    </row>
    <row r="34071" spans="1:2">
      <c r="A34071" s="102"/>
      <c r="B34071" s="102"/>
    </row>
    <row r="34072" spans="1:2">
      <c r="A34072" s="102"/>
      <c r="B34072" s="102"/>
    </row>
    <row r="34073" spans="1:2">
      <c r="A34073" s="102"/>
      <c r="B34073" s="102"/>
    </row>
    <row r="34074" spans="1:2">
      <c r="A34074" s="102"/>
      <c r="B34074" s="102"/>
    </row>
    <row r="34075" spans="1:2">
      <c r="A34075" s="102"/>
      <c r="B34075" s="102"/>
    </row>
    <row r="34076" spans="1:2">
      <c r="A34076" s="102"/>
      <c r="B34076" s="102"/>
    </row>
    <row r="34077" spans="1:2">
      <c r="A34077" s="102"/>
      <c r="B34077" s="102"/>
    </row>
    <row r="34078" spans="1:2">
      <c r="A34078" s="102"/>
      <c r="B34078" s="102"/>
    </row>
    <row r="34079" spans="1:2">
      <c r="A34079" s="102"/>
      <c r="B34079" s="102"/>
    </row>
    <row r="34080" spans="1:2">
      <c r="A34080" s="102"/>
      <c r="B34080" s="102"/>
    </row>
    <row r="34081" spans="1:2">
      <c r="A34081" s="102"/>
      <c r="B34081" s="102"/>
    </row>
    <row r="34082" spans="1:2">
      <c r="A34082" s="102"/>
      <c r="B34082" s="102"/>
    </row>
    <row r="34083" spans="1:2">
      <c r="A34083" s="102"/>
      <c r="B34083" s="102"/>
    </row>
    <row r="34084" spans="1:2">
      <c r="A34084" s="102"/>
      <c r="B34084" s="102"/>
    </row>
    <row r="34085" spans="1:2">
      <c r="A34085" s="102"/>
      <c r="B34085" s="102"/>
    </row>
    <row r="34086" spans="1:2">
      <c r="A34086" s="102"/>
      <c r="B34086" s="102"/>
    </row>
    <row r="34087" spans="1:2">
      <c r="A34087" s="102"/>
      <c r="B34087" s="102"/>
    </row>
    <row r="34088" spans="1:2">
      <c r="A34088" s="102"/>
      <c r="B34088" s="102"/>
    </row>
    <row r="34089" spans="1:2">
      <c r="A34089" s="102"/>
      <c r="B34089" s="102"/>
    </row>
    <row r="34090" spans="1:2">
      <c r="A34090" s="102"/>
      <c r="B34090" s="102"/>
    </row>
    <row r="34091" spans="1:2">
      <c r="A34091" s="102"/>
      <c r="B34091" s="102"/>
    </row>
    <row r="34092" spans="1:2">
      <c r="A34092" s="102"/>
      <c r="B34092" s="102"/>
    </row>
    <row r="34093" spans="1:2">
      <c r="A34093" s="102"/>
      <c r="B34093" s="102"/>
    </row>
    <row r="34094" spans="1:2">
      <c r="A34094" s="102"/>
      <c r="B34094" s="102"/>
    </row>
    <row r="34095" spans="1:2">
      <c r="A34095" s="102"/>
      <c r="B34095" s="102"/>
    </row>
    <row r="34096" spans="1:2">
      <c r="A34096" s="102"/>
      <c r="B34096" s="102"/>
    </row>
    <row r="34097" spans="1:2">
      <c r="A34097" s="102"/>
      <c r="B34097" s="102"/>
    </row>
    <row r="34098" spans="1:2">
      <c r="A34098" s="102"/>
      <c r="B34098" s="102"/>
    </row>
    <row r="34099" spans="1:2">
      <c r="A34099" s="102"/>
      <c r="B34099" s="102"/>
    </row>
    <row r="34100" spans="1:2">
      <c r="A34100" s="102"/>
      <c r="B34100" s="102"/>
    </row>
    <row r="34101" spans="1:2">
      <c r="A34101" s="102"/>
      <c r="B34101" s="102"/>
    </row>
    <row r="34102" spans="1:2">
      <c r="A34102" s="102"/>
      <c r="B34102" s="102"/>
    </row>
    <row r="34103" spans="1:2">
      <c r="A34103" s="102"/>
      <c r="B34103" s="102"/>
    </row>
    <row r="34104" spans="1:2">
      <c r="A34104" s="102"/>
      <c r="B34104" s="102"/>
    </row>
    <row r="34105" spans="1:2">
      <c r="A34105" s="102"/>
      <c r="B34105" s="102"/>
    </row>
    <row r="34106" spans="1:2">
      <c r="A34106" s="102"/>
      <c r="B34106" s="102"/>
    </row>
    <row r="34107" spans="1:2">
      <c r="A34107" s="102"/>
      <c r="B34107" s="102"/>
    </row>
    <row r="34108" spans="1:2">
      <c r="A34108" s="102"/>
      <c r="B34108" s="102"/>
    </row>
    <row r="34109" spans="1:2">
      <c r="A34109" s="102"/>
      <c r="B34109" s="102"/>
    </row>
    <row r="34110" spans="1:2">
      <c r="A34110" s="102"/>
      <c r="B34110" s="102"/>
    </row>
    <row r="34111" spans="1:2">
      <c r="A34111" s="102"/>
      <c r="B34111" s="102"/>
    </row>
    <row r="34112" spans="1:2">
      <c r="A34112" s="102"/>
      <c r="B34112" s="102"/>
    </row>
    <row r="34113" spans="1:2">
      <c r="A34113" s="102"/>
      <c r="B34113" s="102"/>
    </row>
    <row r="34114" spans="1:2">
      <c r="A34114" s="102"/>
      <c r="B34114" s="102"/>
    </row>
    <row r="34115" spans="1:2">
      <c r="A34115" s="102"/>
      <c r="B34115" s="102"/>
    </row>
    <row r="34116" spans="1:2">
      <c r="A34116" s="102"/>
      <c r="B34116" s="102"/>
    </row>
    <row r="34117" spans="1:2">
      <c r="A34117" s="102"/>
      <c r="B34117" s="102"/>
    </row>
    <row r="34118" spans="1:2">
      <c r="A34118" s="102"/>
      <c r="B34118" s="102"/>
    </row>
    <row r="34119" spans="1:2">
      <c r="A34119" s="102"/>
      <c r="B34119" s="102"/>
    </row>
    <row r="34120" spans="1:2">
      <c r="A34120" s="102"/>
      <c r="B34120" s="102"/>
    </row>
    <row r="34121" spans="1:2">
      <c r="A34121" s="102"/>
      <c r="B34121" s="102"/>
    </row>
    <row r="34122" spans="1:2">
      <c r="A34122" s="102"/>
      <c r="B34122" s="102"/>
    </row>
    <row r="34123" spans="1:2">
      <c r="A34123" s="102"/>
      <c r="B34123" s="102"/>
    </row>
    <row r="34124" spans="1:2">
      <c r="A34124" s="102"/>
      <c r="B34124" s="102"/>
    </row>
    <row r="34125" spans="1:2">
      <c r="A34125" s="102"/>
      <c r="B34125" s="102"/>
    </row>
    <row r="34126" spans="1:2">
      <c r="A34126" s="102"/>
      <c r="B34126" s="102"/>
    </row>
    <row r="34127" spans="1:2">
      <c r="A34127" s="102"/>
      <c r="B34127" s="102"/>
    </row>
    <row r="34128" spans="1:2">
      <c r="A34128" s="102"/>
      <c r="B34128" s="102"/>
    </row>
    <row r="34129" spans="1:2">
      <c r="A34129" s="102"/>
      <c r="B34129" s="102"/>
    </row>
    <row r="34130" spans="1:2">
      <c r="A34130" s="102"/>
      <c r="B34130" s="102"/>
    </row>
    <row r="34131" spans="1:2">
      <c r="A34131" s="102"/>
      <c r="B34131" s="102"/>
    </row>
    <row r="34132" spans="1:2">
      <c r="A34132" s="102"/>
      <c r="B34132" s="102"/>
    </row>
    <row r="34133" spans="1:2">
      <c r="A34133" s="102"/>
      <c r="B34133" s="102"/>
    </row>
    <row r="34134" spans="1:2">
      <c r="A34134" s="102"/>
      <c r="B34134" s="102"/>
    </row>
    <row r="34135" spans="1:2">
      <c r="A34135" s="102"/>
      <c r="B34135" s="102"/>
    </row>
    <row r="34136" spans="1:2">
      <c r="A34136" s="102"/>
      <c r="B34136" s="102"/>
    </row>
    <row r="34137" spans="1:2">
      <c r="A34137" s="102"/>
      <c r="B34137" s="102"/>
    </row>
    <row r="34138" spans="1:2">
      <c r="A34138" s="102"/>
      <c r="B34138" s="102"/>
    </row>
    <row r="34139" spans="1:2">
      <c r="A34139" s="102"/>
      <c r="B34139" s="102"/>
    </row>
    <row r="34140" spans="1:2">
      <c r="A34140" s="102"/>
      <c r="B34140" s="102"/>
    </row>
    <row r="34141" spans="1:2">
      <c r="A34141" s="102"/>
      <c r="B34141" s="102"/>
    </row>
    <row r="34142" spans="1:2">
      <c r="A34142" s="102"/>
      <c r="B34142" s="102"/>
    </row>
    <row r="34143" spans="1:2">
      <c r="A34143" s="102"/>
      <c r="B34143" s="102"/>
    </row>
    <row r="34144" spans="1:2">
      <c r="A34144" s="102"/>
      <c r="B34144" s="102"/>
    </row>
    <row r="34145" spans="1:2">
      <c r="A34145" s="102"/>
      <c r="B34145" s="102"/>
    </row>
    <row r="34146" spans="1:2">
      <c r="A34146" s="102"/>
      <c r="B34146" s="102"/>
    </row>
    <row r="34147" spans="1:2">
      <c r="A34147" s="102"/>
      <c r="B34147" s="102"/>
    </row>
    <row r="34148" spans="1:2">
      <c r="A34148" s="102"/>
      <c r="B34148" s="102"/>
    </row>
    <row r="34149" spans="1:2">
      <c r="A34149" s="102"/>
      <c r="B34149" s="102"/>
    </row>
    <row r="34150" spans="1:2">
      <c r="A34150" s="102"/>
      <c r="B34150" s="102"/>
    </row>
    <row r="34151" spans="1:2">
      <c r="A34151" s="102"/>
      <c r="B34151" s="102"/>
    </row>
    <row r="34152" spans="1:2">
      <c r="A34152" s="102"/>
      <c r="B34152" s="102"/>
    </row>
    <row r="34153" spans="1:2">
      <c r="A34153" s="102"/>
      <c r="B34153" s="102"/>
    </row>
    <row r="34154" spans="1:2">
      <c r="A34154" s="102"/>
      <c r="B34154" s="102"/>
    </row>
    <row r="34155" spans="1:2">
      <c r="A34155" s="102"/>
      <c r="B34155" s="102"/>
    </row>
    <row r="34156" spans="1:2">
      <c r="A34156" s="102"/>
      <c r="B34156" s="102"/>
    </row>
    <row r="34157" spans="1:2">
      <c r="A34157" s="102"/>
      <c r="B34157" s="102"/>
    </row>
    <row r="34158" spans="1:2">
      <c r="A34158" s="102"/>
      <c r="B34158" s="102"/>
    </row>
    <row r="34159" spans="1:2">
      <c r="A34159" s="102"/>
      <c r="B34159" s="102"/>
    </row>
    <row r="34160" spans="1:2">
      <c r="A34160" s="102"/>
      <c r="B34160" s="102"/>
    </row>
    <row r="34161" spans="1:2">
      <c r="A34161" s="102"/>
      <c r="B34161" s="102"/>
    </row>
    <row r="34162" spans="1:2">
      <c r="A34162" s="102"/>
      <c r="B34162" s="102"/>
    </row>
    <row r="34163" spans="1:2">
      <c r="A34163" s="102"/>
      <c r="B34163" s="102"/>
    </row>
    <row r="34164" spans="1:2">
      <c r="A34164" s="102"/>
      <c r="B34164" s="102"/>
    </row>
    <row r="34165" spans="1:2">
      <c r="A34165" s="102"/>
      <c r="B34165" s="102"/>
    </row>
    <row r="34166" spans="1:2">
      <c r="A34166" s="102"/>
      <c r="B34166" s="102"/>
    </row>
    <row r="34167" spans="1:2">
      <c r="A34167" s="102"/>
      <c r="B34167" s="102"/>
    </row>
    <row r="34168" spans="1:2">
      <c r="A34168" s="102"/>
      <c r="B34168" s="102"/>
    </row>
    <row r="34169" spans="1:2">
      <c r="A34169" s="102"/>
      <c r="B34169" s="102"/>
    </row>
    <row r="34170" spans="1:2">
      <c r="A34170" s="102"/>
      <c r="B34170" s="102"/>
    </row>
    <row r="34171" spans="1:2">
      <c r="A34171" s="102"/>
      <c r="B34171" s="102"/>
    </row>
    <row r="34172" spans="1:2">
      <c r="A34172" s="102"/>
      <c r="B34172" s="102"/>
    </row>
    <row r="34173" spans="1:2">
      <c r="A34173" s="102"/>
      <c r="B34173" s="102"/>
    </row>
    <row r="34174" spans="1:2">
      <c r="A34174" s="102"/>
      <c r="B34174" s="102"/>
    </row>
    <row r="34175" spans="1:2">
      <c r="A34175" s="102"/>
      <c r="B34175" s="102"/>
    </row>
    <row r="34176" spans="1:2">
      <c r="A34176" s="102"/>
      <c r="B34176" s="102"/>
    </row>
    <row r="34177" spans="1:2">
      <c r="A34177" s="102"/>
      <c r="B34177" s="102"/>
    </row>
    <row r="34178" spans="1:2">
      <c r="A34178" s="102"/>
      <c r="B34178" s="102"/>
    </row>
    <row r="34179" spans="1:2">
      <c r="A34179" s="102"/>
      <c r="B34179" s="102"/>
    </row>
    <row r="34180" spans="1:2">
      <c r="A34180" s="102"/>
      <c r="B34180" s="102"/>
    </row>
    <row r="34181" spans="1:2">
      <c r="A34181" s="102"/>
      <c r="B34181" s="102"/>
    </row>
    <row r="34182" spans="1:2">
      <c r="A34182" s="102"/>
      <c r="B34182" s="102"/>
    </row>
    <row r="34183" spans="1:2">
      <c r="A34183" s="102"/>
      <c r="B34183" s="102"/>
    </row>
    <row r="34184" spans="1:2">
      <c r="A34184" s="102"/>
      <c r="B34184" s="102"/>
    </row>
    <row r="34185" spans="1:2">
      <c r="A34185" s="102"/>
      <c r="B34185" s="102"/>
    </row>
    <row r="34186" spans="1:2">
      <c r="A34186" s="102"/>
      <c r="B34186" s="102"/>
    </row>
    <row r="34187" spans="1:2">
      <c r="A34187" s="102"/>
      <c r="B34187" s="102"/>
    </row>
    <row r="34188" spans="1:2">
      <c r="A34188" s="102"/>
      <c r="B34188" s="102"/>
    </row>
    <row r="34189" spans="1:2">
      <c r="A34189" s="102"/>
      <c r="B34189" s="102"/>
    </row>
    <row r="34190" spans="1:2">
      <c r="A34190" s="102"/>
      <c r="B34190" s="102"/>
    </row>
    <row r="34191" spans="1:2">
      <c r="A34191" s="102"/>
      <c r="B34191" s="102"/>
    </row>
    <row r="34192" spans="1:2">
      <c r="A34192" s="102"/>
      <c r="B34192" s="102"/>
    </row>
    <row r="34193" spans="1:2">
      <c r="A34193" s="102"/>
      <c r="B34193" s="102"/>
    </row>
    <row r="34194" spans="1:2">
      <c r="A34194" s="102"/>
      <c r="B34194" s="102"/>
    </row>
    <row r="34195" spans="1:2">
      <c r="A34195" s="102"/>
      <c r="B34195" s="102"/>
    </row>
    <row r="34196" spans="1:2">
      <c r="A34196" s="102"/>
      <c r="B34196" s="102"/>
    </row>
    <row r="34197" spans="1:2">
      <c r="A34197" s="102"/>
      <c r="B34197" s="102"/>
    </row>
    <row r="34198" spans="1:2">
      <c r="A34198" s="102"/>
      <c r="B34198" s="102"/>
    </row>
    <row r="34199" spans="1:2">
      <c r="A34199" s="102"/>
      <c r="B34199" s="102"/>
    </row>
    <row r="34200" spans="1:2">
      <c r="A34200" s="102"/>
      <c r="B34200" s="102"/>
    </row>
    <row r="34201" spans="1:2">
      <c r="A34201" s="102"/>
      <c r="B34201" s="102"/>
    </row>
    <row r="34202" spans="1:2">
      <c r="A34202" s="102"/>
      <c r="B34202" s="102"/>
    </row>
    <row r="34203" spans="1:2">
      <c r="A34203" s="102"/>
      <c r="B34203" s="102"/>
    </row>
    <row r="34204" spans="1:2">
      <c r="A34204" s="102"/>
      <c r="B34204" s="102"/>
    </row>
    <row r="34205" spans="1:2">
      <c r="A34205" s="102"/>
      <c r="B34205" s="102"/>
    </row>
    <row r="34206" spans="1:2">
      <c r="A34206" s="102"/>
      <c r="B34206" s="102"/>
    </row>
    <row r="34207" spans="1:2">
      <c r="A34207" s="102"/>
      <c r="B34207" s="102"/>
    </row>
    <row r="34208" spans="1:2">
      <c r="A34208" s="102"/>
      <c r="B34208" s="102"/>
    </row>
    <row r="34209" spans="1:2">
      <c r="A34209" s="102"/>
      <c r="B34209" s="102"/>
    </row>
    <row r="34210" spans="1:2">
      <c r="A34210" s="102"/>
      <c r="B34210" s="102"/>
    </row>
    <row r="34211" spans="1:2">
      <c r="A34211" s="102"/>
      <c r="B34211" s="102"/>
    </row>
    <row r="34212" spans="1:2">
      <c r="A34212" s="102"/>
      <c r="B34212" s="102"/>
    </row>
    <row r="34213" spans="1:2">
      <c r="A34213" s="102"/>
      <c r="B34213" s="102"/>
    </row>
    <row r="34214" spans="1:2">
      <c r="A34214" s="102"/>
      <c r="B34214" s="102"/>
    </row>
    <row r="34215" spans="1:2">
      <c r="A34215" s="102"/>
      <c r="B34215" s="102"/>
    </row>
    <row r="34216" spans="1:2">
      <c r="A34216" s="102"/>
      <c r="B34216" s="102"/>
    </row>
    <row r="34217" spans="1:2">
      <c r="A34217" s="102"/>
      <c r="B34217" s="102"/>
    </row>
    <row r="34218" spans="1:2">
      <c r="A34218" s="102"/>
      <c r="B34218" s="102"/>
    </row>
    <row r="34219" spans="1:2">
      <c r="A34219" s="102"/>
      <c r="B34219" s="102"/>
    </row>
    <row r="34220" spans="1:2">
      <c r="A34220" s="102"/>
      <c r="B34220" s="102"/>
    </row>
    <row r="34221" spans="1:2">
      <c r="A34221" s="102"/>
      <c r="B34221" s="102"/>
    </row>
    <row r="34222" spans="1:2">
      <c r="A34222" s="102"/>
      <c r="B34222" s="102"/>
    </row>
    <row r="34223" spans="1:2">
      <c r="A34223" s="102"/>
      <c r="B34223" s="102"/>
    </row>
    <row r="34224" spans="1:2">
      <c r="A34224" s="102"/>
      <c r="B34224" s="102"/>
    </row>
    <row r="34225" spans="1:2">
      <c r="A34225" s="102"/>
      <c r="B34225" s="102"/>
    </row>
    <row r="34226" spans="1:2">
      <c r="A34226" s="102"/>
      <c r="B34226" s="102"/>
    </row>
    <row r="34227" spans="1:2">
      <c r="A34227" s="102"/>
      <c r="B34227" s="102"/>
    </row>
    <row r="34228" spans="1:2">
      <c r="A34228" s="102"/>
      <c r="B34228" s="102"/>
    </row>
    <row r="34229" spans="1:2">
      <c r="A34229" s="102"/>
      <c r="B34229" s="102"/>
    </row>
    <row r="34230" spans="1:2">
      <c r="A34230" s="102"/>
      <c r="B34230" s="102"/>
    </row>
    <row r="34231" spans="1:2">
      <c r="A34231" s="102"/>
      <c r="B34231" s="102"/>
    </row>
    <row r="34232" spans="1:2">
      <c r="A34232" s="102"/>
      <c r="B34232" s="102"/>
    </row>
    <row r="34233" spans="1:2">
      <c r="A34233" s="102"/>
      <c r="B34233" s="102"/>
    </row>
    <row r="34234" spans="1:2">
      <c r="A34234" s="102"/>
      <c r="B34234" s="102"/>
    </row>
    <row r="34235" spans="1:2">
      <c r="A34235" s="102"/>
      <c r="B34235" s="102"/>
    </row>
    <row r="34236" spans="1:2">
      <c r="A34236" s="102"/>
      <c r="B34236" s="102"/>
    </row>
    <row r="34237" spans="1:2">
      <c r="A34237" s="102"/>
      <c r="B34237" s="102"/>
    </row>
    <row r="34238" spans="1:2">
      <c r="A34238" s="102"/>
      <c r="B34238" s="102"/>
    </row>
    <row r="34239" spans="1:2">
      <c r="A34239" s="102"/>
      <c r="B34239" s="102"/>
    </row>
    <row r="34240" spans="1:2">
      <c r="A34240" s="102"/>
      <c r="B34240" s="102"/>
    </row>
    <row r="34241" spans="1:2">
      <c r="A34241" s="102"/>
      <c r="B34241" s="102"/>
    </row>
    <row r="34242" spans="1:2">
      <c r="A34242" s="102"/>
      <c r="B34242" s="102"/>
    </row>
    <row r="34243" spans="1:2">
      <c r="A34243" s="102"/>
      <c r="B34243" s="102"/>
    </row>
    <row r="34244" spans="1:2">
      <c r="A34244" s="102"/>
      <c r="B34244" s="102"/>
    </row>
    <row r="34245" spans="1:2">
      <c r="A34245" s="102"/>
      <c r="B34245" s="102"/>
    </row>
    <row r="34246" spans="1:2">
      <c r="A34246" s="102"/>
      <c r="B34246" s="102"/>
    </row>
    <row r="34247" spans="1:2">
      <c r="A34247" s="102"/>
      <c r="B34247" s="102"/>
    </row>
    <row r="34248" spans="1:2">
      <c r="A34248" s="102"/>
      <c r="B34248" s="102"/>
    </row>
    <row r="34249" spans="1:2">
      <c r="A34249" s="102"/>
      <c r="B34249" s="102"/>
    </row>
    <row r="34250" spans="1:2">
      <c r="A34250" s="102"/>
      <c r="B34250" s="102"/>
    </row>
    <row r="34251" spans="1:2">
      <c r="A34251" s="102"/>
      <c r="B34251" s="102"/>
    </row>
    <row r="34252" spans="1:2">
      <c r="A34252" s="102"/>
      <c r="B34252" s="102"/>
    </row>
    <row r="34253" spans="1:2">
      <c r="A34253" s="102"/>
      <c r="B34253" s="102"/>
    </row>
    <row r="34254" spans="1:2">
      <c r="A34254" s="102"/>
      <c r="B34254" s="102"/>
    </row>
    <row r="34255" spans="1:2">
      <c r="A34255" s="102"/>
      <c r="B34255" s="102"/>
    </row>
    <row r="34256" spans="1:2">
      <c r="A34256" s="102"/>
      <c r="B34256" s="102"/>
    </row>
    <row r="34257" spans="1:2">
      <c r="A34257" s="102"/>
      <c r="B34257" s="102"/>
    </row>
    <row r="34258" spans="1:2">
      <c r="A34258" s="102"/>
      <c r="B34258" s="102"/>
    </row>
    <row r="34259" spans="1:2">
      <c r="A34259" s="102"/>
      <c r="B34259" s="102"/>
    </row>
    <row r="34260" spans="1:2">
      <c r="A34260" s="102"/>
      <c r="B34260" s="102"/>
    </row>
    <row r="34261" spans="1:2">
      <c r="A34261" s="102"/>
      <c r="B34261" s="102"/>
    </row>
    <row r="34262" spans="1:2">
      <c r="A34262" s="102"/>
      <c r="B34262" s="102"/>
    </row>
    <row r="34263" spans="1:2">
      <c r="A34263" s="102"/>
      <c r="B34263" s="102"/>
    </row>
    <row r="34264" spans="1:2">
      <c r="A34264" s="102"/>
      <c r="B34264" s="102"/>
    </row>
    <row r="34265" spans="1:2">
      <c r="A34265" s="102"/>
      <c r="B34265" s="102"/>
    </row>
    <row r="34266" spans="1:2">
      <c r="A34266" s="102"/>
      <c r="B34266" s="102"/>
    </row>
    <row r="34267" spans="1:2">
      <c r="A34267" s="102"/>
      <c r="B34267" s="102"/>
    </row>
    <row r="34268" spans="1:2">
      <c r="A34268" s="102"/>
      <c r="B34268" s="102"/>
    </row>
    <row r="34269" spans="1:2">
      <c r="A34269" s="102"/>
      <c r="B34269" s="102"/>
    </row>
    <row r="34270" spans="1:2">
      <c r="A34270" s="102"/>
      <c r="B34270" s="102"/>
    </row>
    <row r="34271" spans="1:2">
      <c r="A34271" s="102"/>
      <c r="B34271" s="102"/>
    </row>
    <row r="34272" spans="1:2">
      <c r="A34272" s="102"/>
      <c r="B34272" s="102"/>
    </row>
    <row r="34273" spans="1:2">
      <c r="A34273" s="102"/>
      <c r="B34273" s="102"/>
    </row>
    <row r="34274" spans="1:2">
      <c r="A34274" s="102"/>
      <c r="B34274" s="102"/>
    </row>
    <row r="34275" spans="1:2">
      <c r="A34275" s="102"/>
      <c r="B34275" s="102"/>
    </row>
    <row r="34276" spans="1:2">
      <c r="A34276" s="102"/>
      <c r="B34276" s="102"/>
    </row>
    <row r="34277" spans="1:2">
      <c r="A34277" s="102"/>
      <c r="B34277" s="102"/>
    </row>
    <row r="34278" spans="1:2">
      <c r="A34278" s="102"/>
      <c r="B34278" s="102"/>
    </row>
    <row r="34279" spans="1:2">
      <c r="A34279" s="102"/>
      <c r="B34279" s="102"/>
    </row>
    <row r="34280" spans="1:2">
      <c r="A34280" s="102"/>
      <c r="B34280" s="102"/>
    </row>
    <row r="34281" spans="1:2">
      <c r="A34281" s="102"/>
      <c r="B34281" s="102"/>
    </row>
    <row r="34282" spans="1:2">
      <c r="A34282" s="102"/>
      <c r="B34282" s="102"/>
    </row>
    <row r="34283" spans="1:2">
      <c r="A34283" s="102"/>
      <c r="B34283" s="102"/>
    </row>
    <row r="34284" spans="1:2">
      <c r="A34284" s="102"/>
      <c r="B34284" s="102"/>
    </row>
    <row r="34285" spans="1:2">
      <c r="A34285" s="102"/>
      <c r="B34285" s="102"/>
    </row>
    <row r="34286" spans="1:2">
      <c r="A34286" s="102"/>
      <c r="B34286" s="102"/>
    </row>
    <row r="34287" spans="1:2">
      <c r="A34287" s="102"/>
      <c r="B34287" s="102"/>
    </row>
    <row r="34288" spans="1:2">
      <c r="A34288" s="102"/>
      <c r="B34288" s="102"/>
    </row>
    <row r="34289" spans="1:2">
      <c r="A34289" s="102"/>
      <c r="B34289" s="102"/>
    </row>
    <row r="34290" spans="1:2">
      <c r="A34290" s="102"/>
      <c r="B34290" s="102"/>
    </row>
    <row r="34291" spans="1:2">
      <c r="A34291" s="102"/>
      <c r="B34291" s="102"/>
    </row>
    <row r="34292" spans="1:2">
      <c r="A34292" s="102"/>
      <c r="B34292" s="102"/>
    </row>
    <row r="34293" spans="1:2">
      <c r="A34293" s="102"/>
      <c r="B34293" s="102"/>
    </row>
    <row r="34294" spans="1:2">
      <c r="A34294" s="102"/>
      <c r="B34294" s="102"/>
    </row>
    <row r="34295" spans="1:2">
      <c r="A34295" s="102"/>
      <c r="B34295" s="102"/>
    </row>
    <row r="34296" spans="1:2">
      <c r="A34296" s="102"/>
      <c r="B34296" s="102"/>
    </row>
    <row r="34297" spans="1:2">
      <c r="A34297" s="102"/>
      <c r="B34297" s="102"/>
    </row>
    <row r="34298" spans="1:2">
      <c r="A34298" s="102"/>
      <c r="B34298" s="102"/>
    </row>
    <row r="34299" spans="1:2">
      <c r="A34299" s="102"/>
      <c r="B34299" s="102"/>
    </row>
    <row r="34300" spans="1:2">
      <c r="A34300" s="102"/>
      <c r="B34300" s="102"/>
    </row>
    <row r="34301" spans="1:2">
      <c r="A34301" s="102"/>
      <c r="B34301" s="102"/>
    </row>
    <row r="34302" spans="1:2">
      <c r="A34302" s="102"/>
      <c r="B34302" s="102"/>
    </row>
    <row r="34303" spans="1:2">
      <c r="A34303" s="102"/>
      <c r="B34303" s="102"/>
    </row>
    <row r="34304" spans="1:2">
      <c r="A34304" s="102"/>
      <c r="B34304" s="102"/>
    </row>
    <row r="34305" spans="1:2">
      <c r="A34305" s="102"/>
      <c r="B34305" s="102"/>
    </row>
    <row r="34306" spans="1:2">
      <c r="A34306" s="102"/>
      <c r="B34306" s="102"/>
    </row>
    <row r="34307" spans="1:2">
      <c r="A34307" s="102"/>
      <c r="B34307" s="102"/>
    </row>
    <row r="34308" spans="1:2">
      <c r="A34308" s="102"/>
      <c r="B34308" s="102"/>
    </row>
    <row r="34309" spans="1:2">
      <c r="A34309" s="102"/>
      <c r="B34309" s="102"/>
    </row>
    <row r="34310" spans="1:2">
      <c r="A34310" s="102"/>
      <c r="B34310" s="102"/>
    </row>
    <row r="34311" spans="1:2">
      <c r="A34311" s="102"/>
      <c r="B34311" s="102"/>
    </row>
    <row r="34312" spans="1:2">
      <c r="A34312" s="102"/>
      <c r="B34312" s="102"/>
    </row>
    <row r="34313" spans="1:2">
      <c r="A34313" s="102"/>
      <c r="B34313" s="102"/>
    </row>
    <row r="34314" spans="1:2">
      <c r="A34314" s="102"/>
      <c r="B34314" s="102"/>
    </row>
    <row r="34315" spans="1:2">
      <c r="A34315" s="102"/>
      <c r="B34315" s="102"/>
    </row>
    <row r="34316" spans="1:2">
      <c r="A34316" s="102"/>
      <c r="B34316" s="102"/>
    </row>
    <row r="34317" spans="1:2">
      <c r="A34317" s="102"/>
      <c r="B34317" s="102"/>
    </row>
    <row r="34318" spans="1:2">
      <c r="A34318" s="102"/>
      <c r="B34318" s="102"/>
    </row>
    <row r="34319" spans="1:2">
      <c r="A34319" s="102"/>
      <c r="B34319" s="102"/>
    </row>
    <row r="34320" spans="1:2">
      <c r="A34320" s="102"/>
      <c r="B34320" s="102"/>
    </row>
    <row r="34321" spans="1:2">
      <c r="A34321" s="102"/>
      <c r="B34321" s="102"/>
    </row>
    <row r="34322" spans="1:2">
      <c r="A34322" s="102"/>
      <c r="B34322" s="102"/>
    </row>
    <row r="34323" spans="1:2">
      <c r="A34323" s="102"/>
      <c r="B34323" s="102"/>
    </row>
    <row r="34324" spans="1:2">
      <c r="A34324" s="102"/>
      <c r="B34324" s="102"/>
    </row>
    <row r="34325" spans="1:2">
      <c r="A34325" s="102"/>
      <c r="B34325" s="102"/>
    </row>
    <row r="34326" spans="1:2">
      <c r="A34326" s="102"/>
      <c r="B34326" s="102"/>
    </row>
    <row r="34327" spans="1:2">
      <c r="A34327" s="102"/>
      <c r="B34327" s="102"/>
    </row>
    <row r="34328" spans="1:2">
      <c r="A34328" s="102"/>
      <c r="B34328" s="102"/>
    </row>
    <row r="34329" spans="1:2">
      <c r="A34329" s="102"/>
      <c r="B34329" s="102"/>
    </row>
    <row r="34330" spans="1:2">
      <c r="A34330" s="102"/>
      <c r="B34330" s="102"/>
    </row>
    <row r="34331" spans="1:2">
      <c r="A34331" s="102"/>
      <c r="B34331" s="102"/>
    </row>
    <row r="34332" spans="1:2">
      <c r="A34332" s="102"/>
      <c r="B34332" s="102"/>
    </row>
    <row r="34333" spans="1:2">
      <c r="A34333" s="102"/>
      <c r="B34333" s="102"/>
    </row>
    <row r="34334" spans="1:2">
      <c r="A34334" s="102"/>
      <c r="B34334" s="102"/>
    </row>
    <row r="34335" spans="1:2">
      <c r="A34335" s="102"/>
      <c r="B34335" s="102"/>
    </row>
    <row r="34336" spans="1:2">
      <c r="A34336" s="102"/>
      <c r="B34336" s="102"/>
    </row>
    <row r="34337" spans="1:2">
      <c r="A34337" s="102"/>
      <c r="B34337" s="102"/>
    </row>
    <row r="34338" spans="1:2">
      <c r="A34338" s="102"/>
      <c r="B34338" s="102"/>
    </row>
    <row r="34339" spans="1:2">
      <c r="A34339" s="102"/>
      <c r="B34339" s="102"/>
    </row>
    <row r="34340" spans="1:2">
      <c r="A34340" s="102"/>
      <c r="B34340" s="102"/>
    </row>
    <row r="34341" spans="1:2">
      <c r="A34341" s="102"/>
      <c r="B34341" s="102"/>
    </row>
    <row r="34342" spans="1:2">
      <c r="A34342" s="102"/>
      <c r="B34342" s="102"/>
    </row>
    <row r="34343" spans="1:2">
      <c r="A34343" s="102"/>
      <c r="B34343" s="102"/>
    </row>
    <row r="34344" spans="1:2">
      <c r="A34344" s="102"/>
      <c r="B34344" s="102"/>
    </row>
    <row r="34345" spans="1:2">
      <c r="A34345" s="102"/>
      <c r="B34345" s="102"/>
    </row>
    <row r="34346" spans="1:2">
      <c r="A34346" s="102"/>
      <c r="B34346" s="102"/>
    </row>
    <row r="34347" spans="1:2">
      <c r="A34347" s="102"/>
      <c r="B34347" s="102"/>
    </row>
    <row r="34348" spans="1:2">
      <c r="A34348" s="102"/>
      <c r="B34348" s="102"/>
    </row>
    <row r="34349" spans="1:2">
      <c r="A34349" s="102"/>
      <c r="B34349" s="102"/>
    </row>
    <row r="34350" spans="1:2">
      <c r="A34350" s="102"/>
      <c r="B34350" s="102"/>
    </row>
    <row r="34351" spans="1:2">
      <c r="A34351" s="102"/>
      <c r="B34351" s="102"/>
    </row>
    <row r="34352" spans="1:2">
      <c r="A34352" s="102"/>
      <c r="B34352" s="102"/>
    </row>
    <row r="34353" spans="1:2">
      <c r="A34353" s="102"/>
      <c r="B34353" s="102"/>
    </row>
    <row r="34354" spans="1:2">
      <c r="A34354" s="102"/>
      <c r="B34354" s="102"/>
    </row>
    <row r="34355" spans="1:2">
      <c r="A34355" s="102"/>
      <c r="B34355" s="102"/>
    </row>
    <row r="34356" spans="1:2">
      <c r="A34356" s="102"/>
      <c r="B34356" s="102"/>
    </row>
    <row r="34357" spans="1:2">
      <c r="A34357" s="102"/>
      <c r="B34357" s="102"/>
    </row>
    <row r="34358" spans="1:2">
      <c r="A34358" s="102"/>
      <c r="B34358" s="102"/>
    </row>
    <row r="34359" spans="1:2">
      <c r="A34359" s="102"/>
      <c r="B34359" s="102"/>
    </row>
    <row r="34360" spans="1:2">
      <c r="A34360" s="102"/>
      <c r="B34360" s="102"/>
    </row>
    <row r="34361" spans="1:2">
      <c r="A34361" s="102"/>
      <c r="B34361" s="102"/>
    </row>
    <row r="34362" spans="1:2">
      <c r="A34362" s="102"/>
      <c r="B34362" s="102"/>
    </row>
    <row r="34363" spans="1:2">
      <c r="A34363" s="102"/>
      <c r="B34363" s="102"/>
    </row>
    <row r="34364" spans="1:2">
      <c r="A34364" s="102"/>
      <c r="B34364" s="102"/>
    </row>
    <row r="34365" spans="1:2">
      <c r="A34365" s="102"/>
      <c r="B34365" s="102"/>
    </row>
    <row r="34366" spans="1:2">
      <c r="A34366" s="102"/>
      <c r="B34366" s="102"/>
    </row>
    <row r="34367" spans="1:2">
      <c r="A34367" s="102"/>
      <c r="B34367" s="102"/>
    </row>
    <row r="34368" spans="1:2">
      <c r="A34368" s="102"/>
      <c r="B34368" s="102"/>
    </row>
    <row r="34369" spans="1:2">
      <c r="A34369" s="102"/>
      <c r="B34369" s="102"/>
    </row>
    <row r="34370" spans="1:2">
      <c r="A34370" s="102"/>
      <c r="B34370" s="102"/>
    </row>
    <row r="34371" spans="1:2">
      <c r="A34371" s="102"/>
      <c r="B34371" s="102"/>
    </row>
    <row r="34372" spans="1:2">
      <c r="A34372" s="102"/>
      <c r="B34372" s="102"/>
    </row>
    <row r="34373" spans="1:2">
      <c r="A34373" s="102"/>
      <c r="B34373" s="102"/>
    </row>
    <row r="34374" spans="1:2">
      <c r="A34374" s="102"/>
      <c r="B34374" s="102"/>
    </row>
    <row r="34375" spans="1:2">
      <c r="A34375" s="102"/>
      <c r="B34375" s="102"/>
    </row>
    <row r="34376" spans="1:2">
      <c r="A34376" s="102"/>
      <c r="B34376" s="102"/>
    </row>
    <row r="34377" spans="1:2">
      <c r="A34377" s="102"/>
      <c r="B34377" s="102"/>
    </row>
    <row r="34378" spans="1:2">
      <c r="A34378" s="102"/>
      <c r="B34378" s="102"/>
    </row>
    <row r="34379" spans="1:2">
      <c r="A34379" s="102"/>
      <c r="B34379" s="102"/>
    </row>
    <row r="34380" spans="1:2">
      <c r="A34380" s="102"/>
      <c r="B34380" s="102"/>
    </row>
    <row r="34381" spans="1:2">
      <c r="A34381" s="102"/>
      <c r="B34381" s="102"/>
    </row>
    <row r="34382" spans="1:2">
      <c r="A34382" s="102"/>
      <c r="B34382" s="102"/>
    </row>
    <row r="34383" spans="1:2">
      <c r="A34383" s="102"/>
      <c r="B34383" s="102"/>
    </row>
    <row r="34384" spans="1:2">
      <c r="A34384" s="102"/>
      <c r="B34384" s="102"/>
    </row>
    <row r="34385" spans="1:2">
      <c r="A34385" s="102"/>
      <c r="B34385" s="102"/>
    </row>
    <row r="34386" spans="1:2">
      <c r="A34386" s="102"/>
      <c r="B34386" s="102"/>
    </row>
    <row r="34387" spans="1:2">
      <c r="A34387" s="102"/>
      <c r="B34387" s="102"/>
    </row>
    <row r="34388" spans="1:2">
      <c r="A34388" s="102"/>
      <c r="B34388" s="102"/>
    </row>
    <row r="34389" spans="1:2">
      <c r="A34389" s="102"/>
      <c r="B34389" s="102"/>
    </row>
    <row r="34390" spans="1:2">
      <c r="A34390" s="102"/>
      <c r="B34390" s="102"/>
    </row>
    <row r="34391" spans="1:2">
      <c r="A34391" s="102"/>
      <c r="B34391" s="102"/>
    </row>
    <row r="34392" spans="1:2">
      <c r="A34392" s="102"/>
      <c r="B34392" s="102"/>
    </row>
    <row r="34393" spans="1:2">
      <c r="A34393" s="102"/>
      <c r="B34393" s="102"/>
    </row>
    <row r="34394" spans="1:2">
      <c r="A34394" s="102"/>
      <c r="B34394" s="102"/>
    </row>
    <row r="34395" spans="1:2">
      <c r="A34395" s="102"/>
      <c r="B34395" s="102"/>
    </row>
    <row r="34396" spans="1:2">
      <c r="A34396" s="102"/>
      <c r="B34396" s="102"/>
    </row>
    <row r="34397" spans="1:2">
      <c r="A34397" s="102"/>
      <c r="B34397" s="102"/>
    </row>
    <row r="34398" spans="1:2">
      <c r="A34398" s="102"/>
      <c r="B34398" s="102"/>
    </row>
    <row r="34399" spans="1:2">
      <c r="A34399" s="102"/>
      <c r="B34399" s="102"/>
    </row>
    <row r="34400" spans="1:2">
      <c r="A34400" s="102"/>
      <c r="B34400" s="102"/>
    </row>
    <row r="34401" spans="1:2">
      <c r="A34401" s="102"/>
      <c r="B34401" s="102"/>
    </row>
    <row r="34402" spans="1:2">
      <c r="A34402" s="102"/>
      <c r="B34402" s="102"/>
    </row>
    <row r="34403" spans="1:2">
      <c r="A34403" s="102"/>
      <c r="B34403" s="102"/>
    </row>
    <row r="34404" spans="1:2">
      <c r="A34404" s="102"/>
      <c r="B34404" s="102"/>
    </row>
    <row r="34405" spans="1:2">
      <c r="A34405" s="102"/>
      <c r="B34405" s="102"/>
    </row>
    <row r="34406" spans="1:2">
      <c r="A34406" s="102"/>
      <c r="B34406" s="102"/>
    </row>
    <row r="34407" spans="1:2">
      <c r="A34407" s="102"/>
      <c r="B34407" s="102"/>
    </row>
    <row r="34408" spans="1:2">
      <c r="A34408" s="102"/>
      <c r="B34408" s="102"/>
    </row>
    <row r="34409" spans="1:2">
      <c r="A34409" s="102"/>
      <c r="B34409" s="102"/>
    </row>
    <row r="34410" spans="1:2">
      <c r="A34410" s="102"/>
      <c r="B34410" s="102"/>
    </row>
    <row r="34411" spans="1:2">
      <c r="A34411" s="102"/>
      <c r="B34411" s="102"/>
    </row>
    <row r="34412" spans="1:2">
      <c r="A34412" s="102"/>
      <c r="B34412" s="102"/>
    </row>
    <row r="34413" spans="1:2">
      <c r="A34413" s="102"/>
      <c r="B34413" s="102"/>
    </row>
    <row r="34414" spans="1:2">
      <c r="A34414" s="102"/>
      <c r="B34414" s="102"/>
    </row>
    <row r="34415" spans="1:2">
      <c r="A34415" s="102"/>
      <c r="B34415" s="102"/>
    </row>
    <row r="34416" spans="1:2">
      <c r="A34416" s="102"/>
      <c r="B34416" s="102"/>
    </row>
    <row r="34417" spans="1:2">
      <c r="A34417" s="102"/>
      <c r="B34417" s="102"/>
    </row>
    <row r="34418" spans="1:2">
      <c r="A34418" s="102"/>
      <c r="B34418" s="102"/>
    </row>
    <row r="34419" spans="1:2">
      <c r="A34419" s="102"/>
      <c r="B34419" s="102"/>
    </row>
    <row r="34420" spans="1:2">
      <c r="A34420" s="102"/>
      <c r="B34420" s="102"/>
    </row>
    <row r="34421" spans="1:2">
      <c r="A34421" s="102"/>
      <c r="B34421" s="102"/>
    </row>
    <row r="34422" spans="1:2">
      <c r="A34422" s="102"/>
      <c r="B34422" s="102"/>
    </row>
    <row r="34423" spans="1:2">
      <c r="A34423" s="102"/>
      <c r="B34423" s="102"/>
    </row>
    <row r="34424" spans="1:2">
      <c r="A34424" s="102"/>
      <c r="B34424" s="102"/>
    </row>
    <row r="34425" spans="1:2">
      <c r="A34425" s="102"/>
      <c r="B34425" s="102"/>
    </row>
    <row r="34426" spans="1:2">
      <c r="A34426" s="102"/>
      <c r="B34426" s="102"/>
    </row>
    <row r="34427" spans="1:2">
      <c r="A34427" s="102"/>
      <c r="B34427" s="102"/>
    </row>
    <row r="34428" spans="1:2">
      <c r="A34428" s="102"/>
      <c r="B34428" s="102"/>
    </row>
    <row r="34429" spans="1:2">
      <c r="A34429" s="102"/>
      <c r="B34429" s="102"/>
    </row>
    <row r="34430" spans="1:2">
      <c r="A34430" s="102"/>
      <c r="B34430" s="102"/>
    </row>
    <row r="34431" spans="1:2">
      <c r="A34431" s="102"/>
      <c r="B34431" s="102"/>
    </row>
    <row r="34432" spans="1:2">
      <c r="A34432" s="102"/>
      <c r="B34432" s="102"/>
    </row>
    <row r="34433" spans="1:2">
      <c r="A34433" s="102"/>
      <c r="B34433" s="102"/>
    </row>
    <row r="34434" spans="1:2">
      <c r="A34434" s="102"/>
      <c r="B34434" s="102"/>
    </row>
    <row r="34435" spans="1:2">
      <c r="A34435" s="102"/>
      <c r="B34435" s="102"/>
    </row>
    <row r="34436" spans="1:2">
      <c r="A34436" s="102"/>
      <c r="B34436" s="102"/>
    </row>
    <row r="34437" spans="1:2">
      <c r="A34437" s="102"/>
      <c r="B34437" s="102"/>
    </row>
    <row r="34438" spans="1:2">
      <c r="A34438" s="102"/>
      <c r="B34438" s="102"/>
    </row>
    <row r="34439" spans="1:2">
      <c r="A34439" s="102"/>
      <c r="B34439" s="102"/>
    </row>
    <row r="34440" spans="1:2">
      <c r="A34440" s="102"/>
      <c r="B34440" s="102"/>
    </row>
    <row r="34441" spans="1:2">
      <c r="A34441" s="102"/>
      <c r="B34441" s="102"/>
    </row>
    <row r="34442" spans="1:2">
      <c r="A34442" s="102"/>
      <c r="B34442" s="102"/>
    </row>
    <row r="34443" spans="1:2">
      <c r="A34443" s="102"/>
      <c r="B34443" s="102"/>
    </row>
    <row r="34444" spans="1:2">
      <c r="A34444" s="102"/>
      <c r="B34444" s="102"/>
    </row>
    <row r="34445" spans="1:2">
      <c r="A34445" s="102"/>
      <c r="B34445" s="102"/>
    </row>
    <row r="34446" spans="1:2">
      <c r="A34446" s="102"/>
      <c r="B34446" s="102"/>
    </row>
    <row r="34447" spans="1:2">
      <c r="A34447" s="102"/>
      <c r="B34447" s="102"/>
    </row>
    <row r="34448" spans="1:2">
      <c r="A34448" s="102"/>
      <c r="B34448" s="102"/>
    </row>
    <row r="34449" spans="1:2">
      <c r="A34449" s="102"/>
      <c r="B34449" s="102"/>
    </row>
    <row r="34450" spans="1:2">
      <c r="A34450" s="102"/>
      <c r="B34450" s="102"/>
    </row>
    <row r="34451" spans="1:2">
      <c r="A34451" s="102"/>
      <c r="B34451" s="102"/>
    </row>
    <row r="34452" spans="1:2">
      <c r="A34452" s="102"/>
      <c r="B34452" s="102"/>
    </row>
    <row r="34453" spans="1:2">
      <c r="A34453" s="102"/>
      <c r="B34453" s="102"/>
    </row>
    <row r="34454" spans="1:2">
      <c r="A34454" s="102"/>
      <c r="B34454" s="102"/>
    </row>
    <row r="34455" spans="1:2">
      <c r="A34455" s="102"/>
      <c r="B34455" s="102"/>
    </row>
    <row r="34456" spans="1:2">
      <c r="A34456" s="102"/>
      <c r="B34456" s="102"/>
    </row>
    <row r="34457" spans="1:2">
      <c r="A34457" s="102"/>
      <c r="B34457" s="102"/>
    </row>
    <row r="34458" spans="1:2">
      <c r="A34458" s="102"/>
      <c r="B34458" s="102"/>
    </row>
    <row r="34459" spans="1:2">
      <c r="A34459" s="102"/>
      <c r="B34459" s="102"/>
    </row>
    <row r="34460" spans="1:2">
      <c r="A34460" s="102"/>
      <c r="B34460" s="102"/>
    </row>
    <row r="34461" spans="1:2">
      <c r="A34461" s="102"/>
      <c r="B34461" s="102"/>
    </row>
    <row r="34462" spans="1:2">
      <c r="A34462" s="102"/>
      <c r="B34462" s="102"/>
    </row>
    <row r="34463" spans="1:2">
      <c r="A34463" s="102"/>
      <c r="B34463" s="102"/>
    </row>
    <row r="34464" spans="1:2">
      <c r="A34464" s="102"/>
      <c r="B34464" s="102"/>
    </row>
    <row r="34465" spans="1:2">
      <c r="A34465" s="102"/>
      <c r="B34465" s="102"/>
    </row>
    <row r="34466" spans="1:2">
      <c r="A34466" s="102"/>
      <c r="B34466" s="102"/>
    </row>
    <row r="34467" spans="1:2">
      <c r="A34467" s="102"/>
      <c r="B34467" s="102"/>
    </row>
    <row r="34468" spans="1:2">
      <c r="A34468" s="102"/>
      <c r="B34468" s="102"/>
    </row>
    <row r="34469" spans="1:2">
      <c r="A34469" s="102"/>
      <c r="B34469" s="102"/>
    </row>
    <row r="34470" spans="1:2">
      <c r="A34470" s="102"/>
      <c r="B34470" s="102"/>
    </row>
    <row r="34471" spans="1:2">
      <c r="A34471" s="102"/>
      <c r="B34471" s="102"/>
    </row>
    <row r="34472" spans="1:2">
      <c r="A34472" s="102"/>
      <c r="B34472" s="102"/>
    </row>
    <row r="34473" spans="1:2">
      <c r="A34473" s="102"/>
      <c r="B34473" s="102"/>
    </row>
    <row r="34474" spans="1:2">
      <c r="A34474" s="102"/>
      <c r="B34474" s="102"/>
    </row>
    <row r="34475" spans="1:2">
      <c r="A34475" s="102"/>
      <c r="B34475" s="102"/>
    </row>
    <row r="34476" spans="1:2">
      <c r="A34476" s="102"/>
      <c r="B34476" s="102"/>
    </row>
    <row r="34477" spans="1:2">
      <c r="A34477" s="102"/>
      <c r="B34477" s="102"/>
    </row>
    <row r="34478" spans="1:2">
      <c r="A34478" s="102"/>
      <c r="B34478" s="102"/>
    </row>
    <row r="34479" spans="1:2">
      <c r="A34479" s="102"/>
      <c r="B34479" s="102"/>
    </row>
    <row r="34480" spans="1:2">
      <c r="A34480" s="102"/>
      <c r="B34480" s="102"/>
    </row>
    <row r="34481" spans="1:2">
      <c r="A34481" s="102"/>
      <c r="B34481" s="102"/>
    </row>
    <row r="34482" spans="1:2">
      <c r="A34482" s="102"/>
      <c r="B34482" s="102"/>
    </row>
    <row r="34483" spans="1:2">
      <c r="A34483" s="102"/>
      <c r="B34483" s="102"/>
    </row>
    <row r="34484" spans="1:2">
      <c r="A34484" s="102"/>
      <c r="B34484" s="102"/>
    </row>
    <row r="34485" spans="1:2">
      <c r="A34485" s="102"/>
      <c r="B34485" s="102"/>
    </row>
    <row r="34486" spans="1:2">
      <c r="A34486" s="102"/>
      <c r="B34486" s="102"/>
    </row>
    <row r="34487" spans="1:2">
      <c r="A34487" s="102"/>
      <c r="B34487" s="102"/>
    </row>
    <row r="34488" spans="1:2">
      <c r="A34488" s="102"/>
      <c r="B34488" s="102"/>
    </row>
    <row r="34489" spans="1:2">
      <c r="A34489" s="102"/>
      <c r="B34489" s="102"/>
    </row>
    <row r="34490" spans="1:2">
      <c r="A34490" s="102"/>
      <c r="B34490" s="102"/>
    </row>
    <row r="34491" spans="1:2">
      <c r="A34491" s="102"/>
      <c r="B34491" s="102"/>
    </row>
    <row r="34492" spans="1:2">
      <c r="A34492" s="102"/>
      <c r="B34492" s="102"/>
    </row>
    <row r="34493" spans="1:2">
      <c r="A34493" s="102"/>
      <c r="B34493" s="102"/>
    </row>
    <row r="34494" spans="1:2">
      <c r="A34494" s="102"/>
      <c r="B34494" s="102"/>
    </row>
    <row r="34495" spans="1:2">
      <c r="A34495" s="102"/>
      <c r="B34495" s="102"/>
    </row>
    <row r="34496" spans="1:2">
      <c r="A34496" s="102"/>
      <c r="B34496" s="102"/>
    </row>
    <row r="34497" spans="1:2">
      <c r="A34497" s="102"/>
      <c r="B34497" s="102"/>
    </row>
    <row r="34498" spans="1:2">
      <c r="A34498" s="102"/>
      <c r="B34498" s="102"/>
    </row>
    <row r="34499" spans="1:2">
      <c r="A34499" s="102"/>
      <c r="B34499" s="102"/>
    </row>
    <row r="34500" spans="1:2">
      <c r="A34500" s="102"/>
      <c r="B34500" s="102"/>
    </row>
    <row r="34501" spans="1:2">
      <c r="A34501" s="102"/>
      <c r="B34501" s="102"/>
    </row>
    <row r="34502" spans="1:2">
      <c r="A34502" s="102"/>
      <c r="B34502" s="102"/>
    </row>
    <row r="34503" spans="1:2">
      <c r="A34503" s="102"/>
      <c r="B34503" s="102"/>
    </row>
    <row r="34504" spans="1:2">
      <c r="A34504" s="102"/>
      <c r="B34504" s="102"/>
    </row>
    <row r="34505" spans="1:2">
      <c r="A34505" s="102"/>
      <c r="B34505" s="102"/>
    </row>
    <row r="34506" spans="1:2">
      <c r="A34506" s="102"/>
      <c r="B34506" s="102"/>
    </row>
    <row r="34507" spans="1:2">
      <c r="A34507" s="102"/>
      <c r="B34507" s="102"/>
    </row>
    <row r="34508" spans="1:2">
      <c r="A34508" s="102"/>
      <c r="B34508" s="102"/>
    </row>
    <row r="34509" spans="1:2">
      <c r="A34509" s="102"/>
      <c r="B34509" s="102"/>
    </row>
    <row r="34510" spans="1:2">
      <c r="A34510" s="102"/>
      <c r="B34510" s="102"/>
    </row>
    <row r="34511" spans="1:2">
      <c r="A34511" s="102"/>
      <c r="B34511" s="102"/>
    </row>
    <row r="34512" spans="1:2">
      <c r="A34512" s="102"/>
      <c r="B34512" s="102"/>
    </row>
    <row r="34513" spans="1:2">
      <c r="A34513" s="102"/>
      <c r="B34513" s="102"/>
    </row>
    <row r="34514" spans="1:2">
      <c r="A34514" s="102"/>
      <c r="B34514" s="102"/>
    </row>
    <row r="34515" spans="1:2">
      <c r="A34515" s="102"/>
      <c r="B34515" s="102"/>
    </row>
    <row r="34516" spans="1:2">
      <c r="A34516" s="102"/>
      <c r="B34516" s="102"/>
    </row>
    <row r="34517" spans="1:2">
      <c r="A34517" s="102"/>
      <c r="B34517" s="102"/>
    </row>
    <row r="34518" spans="1:2">
      <c r="A34518" s="102"/>
      <c r="B34518" s="102"/>
    </row>
    <row r="34519" spans="1:2">
      <c r="A34519" s="102"/>
      <c r="B34519" s="102"/>
    </row>
    <row r="34520" spans="1:2">
      <c r="A34520" s="102"/>
      <c r="B34520" s="102"/>
    </row>
    <row r="34521" spans="1:2">
      <c r="A34521" s="102"/>
      <c r="B34521" s="102"/>
    </row>
    <row r="34522" spans="1:2">
      <c r="A34522" s="102"/>
      <c r="B34522" s="102"/>
    </row>
    <row r="34523" spans="1:2">
      <c r="A34523" s="102"/>
      <c r="B34523" s="102"/>
    </row>
    <row r="34524" spans="1:2">
      <c r="A34524" s="102"/>
      <c r="B34524" s="102"/>
    </row>
    <row r="34525" spans="1:2">
      <c r="A34525" s="102"/>
      <c r="B34525" s="102"/>
    </row>
    <row r="34526" spans="1:2">
      <c r="A34526" s="102"/>
      <c r="B34526" s="102"/>
    </row>
    <row r="34527" spans="1:2">
      <c r="A34527" s="102"/>
      <c r="B34527" s="102"/>
    </row>
    <row r="34528" spans="1:2">
      <c r="A34528" s="102"/>
      <c r="B34528" s="102"/>
    </row>
    <row r="34529" spans="1:2">
      <c r="A34529" s="102"/>
      <c r="B34529" s="102"/>
    </row>
    <row r="34530" spans="1:2">
      <c r="A34530" s="102"/>
      <c r="B34530" s="102"/>
    </row>
    <row r="34531" spans="1:2">
      <c r="A34531" s="102"/>
      <c r="B34531" s="102"/>
    </row>
    <row r="34532" spans="1:2">
      <c r="A34532" s="102"/>
      <c r="B34532" s="102"/>
    </row>
    <row r="34533" spans="1:2">
      <c r="A34533" s="102"/>
      <c r="B34533" s="102"/>
    </row>
    <row r="34534" spans="1:2">
      <c r="A34534" s="102"/>
      <c r="B34534" s="102"/>
    </row>
    <row r="34535" spans="1:2">
      <c r="A34535" s="102"/>
      <c r="B34535" s="102"/>
    </row>
    <row r="34536" spans="1:2">
      <c r="A34536" s="102"/>
      <c r="B34536" s="102"/>
    </row>
    <row r="34537" spans="1:2">
      <c r="A34537" s="102"/>
      <c r="B34537" s="102"/>
    </row>
    <row r="34538" spans="1:2">
      <c r="A34538" s="102"/>
      <c r="B34538" s="102"/>
    </row>
    <row r="34539" spans="1:2">
      <c r="A34539" s="102"/>
      <c r="B34539" s="102"/>
    </row>
    <row r="34540" spans="1:2">
      <c r="A34540" s="102"/>
      <c r="B34540" s="102"/>
    </row>
    <row r="34541" spans="1:2">
      <c r="A34541" s="102"/>
      <c r="B34541" s="102"/>
    </row>
    <row r="34542" spans="1:2">
      <c r="A34542" s="102"/>
      <c r="B34542" s="102"/>
    </row>
    <row r="34543" spans="1:2">
      <c r="A34543" s="102"/>
      <c r="B34543" s="102"/>
    </row>
    <row r="34544" spans="1:2">
      <c r="A34544" s="102"/>
      <c r="B34544" s="102"/>
    </row>
    <row r="34545" spans="1:2">
      <c r="A34545" s="102"/>
      <c r="B34545" s="102"/>
    </row>
    <row r="34546" spans="1:2">
      <c r="A34546" s="102"/>
      <c r="B34546" s="102"/>
    </row>
    <row r="34547" spans="1:2">
      <c r="A34547" s="102"/>
      <c r="B34547" s="102"/>
    </row>
    <row r="34548" spans="1:2">
      <c r="A34548" s="102"/>
      <c r="B34548" s="102"/>
    </row>
    <row r="34549" spans="1:2">
      <c r="A34549" s="102"/>
      <c r="B34549" s="102"/>
    </row>
    <row r="34550" spans="1:2">
      <c r="A34550" s="102"/>
      <c r="B34550" s="102"/>
    </row>
    <row r="34551" spans="1:2">
      <c r="A34551" s="102"/>
      <c r="B34551" s="102"/>
    </row>
    <row r="34552" spans="1:2">
      <c r="A34552" s="102"/>
      <c r="B34552" s="102"/>
    </row>
    <row r="34553" spans="1:2">
      <c r="A34553" s="102"/>
      <c r="B34553" s="102"/>
    </row>
    <row r="34554" spans="1:2">
      <c r="A34554" s="102"/>
      <c r="B34554" s="102"/>
    </row>
    <row r="34555" spans="1:2">
      <c r="A34555" s="102"/>
      <c r="B34555" s="102"/>
    </row>
    <row r="34556" spans="1:2">
      <c r="A34556" s="102"/>
      <c r="B34556" s="102"/>
    </row>
    <row r="34557" spans="1:2">
      <c r="A34557" s="102"/>
      <c r="B34557" s="102"/>
    </row>
    <row r="34558" spans="1:2">
      <c r="A34558" s="102"/>
      <c r="B34558" s="102"/>
    </row>
    <row r="34559" spans="1:2">
      <c r="A34559" s="102"/>
      <c r="B34559" s="102"/>
    </row>
    <row r="34560" spans="1:2">
      <c r="A34560" s="102"/>
      <c r="B34560" s="102"/>
    </row>
    <row r="34561" spans="1:2">
      <c r="A34561" s="102"/>
      <c r="B34561" s="102"/>
    </row>
    <row r="34562" spans="1:2">
      <c r="A34562" s="102"/>
      <c r="B34562" s="102"/>
    </row>
    <row r="34563" spans="1:2">
      <c r="A34563" s="102"/>
      <c r="B34563" s="102"/>
    </row>
    <row r="34564" spans="1:2">
      <c r="A34564" s="102"/>
      <c r="B34564" s="102"/>
    </row>
    <row r="34565" spans="1:2">
      <c r="A34565" s="102"/>
      <c r="B34565" s="102"/>
    </row>
    <row r="34566" spans="1:2">
      <c r="A34566" s="102"/>
      <c r="B34566" s="102"/>
    </row>
    <row r="34567" spans="1:2">
      <c r="A34567" s="102"/>
      <c r="B34567" s="102"/>
    </row>
    <row r="34568" spans="1:2">
      <c r="A34568" s="102"/>
      <c r="B34568" s="102"/>
    </row>
    <row r="34569" spans="1:2">
      <c r="A34569" s="102"/>
      <c r="B34569" s="102"/>
    </row>
    <row r="34570" spans="1:2">
      <c r="A34570" s="102"/>
      <c r="B34570" s="102"/>
    </row>
    <row r="34571" spans="1:2">
      <c r="A34571" s="102"/>
      <c r="B34571" s="102"/>
    </row>
    <row r="34572" spans="1:2">
      <c r="A34572" s="102"/>
      <c r="B34572" s="102"/>
    </row>
    <row r="34573" spans="1:2">
      <c r="A34573" s="102"/>
      <c r="B34573" s="102"/>
    </row>
    <row r="34574" spans="1:2">
      <c r="A34574" s="102"/>
      <c r="B34574" s="102"/>
    </row>
    <row r="34575" spans="1:2">
      <c r="A34575" s="102"/>
      <c r="B34575" s="102"/>
    </row>
    <row r="34576" spans="1:2">
      <c r="A34576" s="102"/>
      <c r="B34576" s="102"/>
    </row>
    <row r="34577" spans="1:2">
      <c r="A34577" s="102"/>
      <c r="B34577" s="102"/>
    </row>
    <row r="34578" spans="1:2">
      <c r="A34578" s="102"/>
      <c r="B34578" s="102"/>
    </row>
    <row r="34579" spans="1:2">
      <c r="A34579" s="102"/>
      <c r="B34579" s="102"/>
    </row>
    <row r="34580" spans="1:2">
      <c r="A34580" s="102"/>
      <c r="B34580" s="102"/>
    </row>
    <row r="34581" spans="1:2">
      <c r="A34581" s="102"/>
      <c r="B34581" s="102"/>
    </row>
    <row r="34582" spans="1:2">
      <c r="A34582" s="102"/>
      <c r="B34582" s="102"/>
    </row>
    <row r="34583" spans="1:2">
      <c r="A34583" s="102"/>
      <c r="B34583" s="102"/>
    </row>
    <row r="34584" spans="1:2">
      <c r="A34584" s="102"/>
      <c r="B34584" s="102"/>
    </row>
    <row r="34585" spans="1:2">
      <c r="A34585" s="102"/>
      <c r="B34585" s="102"/>
    </row>
    <row r="34586" spans="1:2">
      <c r="A34586" s="102"/>
      <c r="B34586" s="102"/>
    </row>
    <row r="34587" spans="1:2">
      <c r="A34587" s="102"/>
      <c r="B34587" s="102"/>
    </row>
    <row r="34588" spans="1:2">
      <c r="A34588" s="102"/>
      <c r="B34588" s="102"/>
    </row>
    <row r="34589" spans="1:2">
      <c r="A34589" s="102"/>
      <c r="B34589" s="102"/>
    </row>
    <row r="34590" spans="1:2">
      <c r="A34590" s="102"/>
      <c r="B34590" s="102"/>
    </row>
    <row r="34591" spans="1:2">
      <c r="A34591" s="102"/>
      <c r="B34591" s="102"/>
    </row>
    <row r="34592" spans="1:2">
      <c r="A34592" s="102"/>
      <c r="B34592" s="102"/>
    </row>
    <row r="34593" spans="1:2">
      <c r="A34593" s="102"/>
      <c r="B34593" s="102"/>
    </row>
    <row r="34594" spans="1:2">
      <c r="A34594" s="102"/>
      <c r="B34594" s="102"/>
    </row>
    <row r="34595" spans="1:2">
      <c r="A34595" s="102"/>
      <c r="B34595" s="102"/>
    </row>
    <row r="34596" spans="1:2">
      <c r="A34596" s="102"/>
      <c r="B34596" s="102"/>
    </row>
    <row r="34597" spans="1:2">
      <c r="A34597" s="102"/>
      <c r="B34597" s="102"/>
    </row>
    <row r="34598" spans="1:2">
      <c r="A34598" s="102"/>
      <c r="B34598" s="102"/>
    </row>
    <row r="34599" spans="1:2">
      <c r="A34599" s="102"/>
      <c r="B34599" s="102"/>
    </row>
    <row r="34600" spans="1:2">
      <c r="A34600" s="102"/>
      <c r="B34600" s="102"/>
    </row>
    <row r="34601" spans="1:2">
      <c r="A34601" s="102"/>
      <c r="B34601" s="102"/>
    </row>
    <row r="34602" spans="1:2">
      <c r="A34602" s="102"/>
      <c r="B34602" s="102"/>
    </row>
    <row r="34603" spans="1:2">
      <c r="A34603" s="102"/>
      <c r="B34603" s="102"/>
    </row>
    <row r="34604" spans="1:2">
      <c r="A34604" s="102"/>
      <c r="B34604" s="102"/>
    </row>
    <row r="34605" spans="1:2">
      <c r="A34605" s="102"/>
      <c r="B34605" s="102"/>
    </row>
    <row r="34606" spans="1:2">
      <c r="A34606" s="102"/>
      <c r="B34606" s="102"/>
    </row>
    <row r="34607" spans="1:2">
      <c r="A34607" s="102"/>
      <c r="B34607" s="102"/>
    </row>
    <row r="34608" spans="1:2">
      <c r="A34608" s="102"/>
      <c r="B34608" s="102"/>
    </row>
    <row r="34609" spans="1:2">
      <c r="A34609" s="102"/>
      <c r="B34609" s="102"/>
    </row>
    <row r="34610" spans="1:2">
      <c r="A34610" s="102"/>
      <c r="B34610" s="102"/>
    </row>
    <row r="34611" spans="1:2">
      <c r="A34611" s="102"/>
      <c r="B34611" s="102"/>
    </row>
    <row r="34612" spans="1:2">
      <c r="A34612" s="102"/>
      <c r="B34612" s="102"/>
    </row>
    <row r="34613" spans="1:2">
      <c r="A34613" s="102"/>
      <c r="B34613" s="102"/>
    </row>
    <row r="34614" spans="1:2">
      <c r="A34614" s="102"/>
      <c r="B34614" s="102"/>
    </row>
    <row r="34615" spans="1:2">
      <c r="A34615" s="102"/>
      <c r="B34615" s="102"/>
    </row>
    <row r="34616" spans="1:2">
      <c r="A34616" s="102"/>
      <c r="B34616" s="102"/>
    </row>
    <row r="34617" spans="1:2">
      <c r="A34617" s="102"/>
      <c r="B34617" s="102"/>
    </row>
    <row r="34618" spans="1:2">
      <c r="A34618" s="102"/>
      <c r="B34618" s="102"/>
    </row>
    <row r="34619" spans="1:2">
      <c r="A34619" s="102"/>
      <c r="B34619" s="102"/>
    </row>
    <row r="34620" spans="1:2">
      <c r="A34620" s="102"/>
      <c r="B34620" s="102"/>
    </row>
    <row r="34621" spans="1:2">
      <c r="A34621" s="102"/>
      <c r="B34621" s="102"/>
    </row>
    <row r="34622" spans="1:2">
      <c r="A34622" s="102"/>
      <c r="B34622" s="102"/>
    </row>
    <row r="34623" spans="1:2">
      <c r="A34623" s="102"/>
      <c r="B34623" s="102"/>
    </row>
    <row r="34624" spans="1:2">
      <c r="A34624" s="102"/>
      <c r="B34624" s="102"/>
    </row>
    <row r="34625" spans="1:2">
      <c r="A34625" s="102"/>
      <c r="B34625" s="102"/>
    </row>
    <row r="34626" spans="1:2">
      <c r="A34626" s="102"/>
      <c r="B34626" s="102"/>
    </row>
    <row r="34627" spans="1:2">
      <c r="A34627" s="102"/>
      <c r="B34627" s="102"/>
    </row>
    <row r="34628" spans="1:2">
      <c r="A34628" s="102"/>
      <c r="B34628" s="102"/>
    </row>
    <row r="34629" spans="1:2">
      <c r="A34629" s="102"/>
      <c r="B34629" s="102"/>
    </row>
    <row r="34630" spans="1:2">
      <c r="A34630" s="102"/>
      <c r="B34630" s="102"/>
    </row>
    <row r="34631" spans="1:2">
      <c r="A34631" s="102"/>
      <c r="B34631" s="102"/>
    </row>
    <row r="34632" spans="1:2">
      <c r="A34632" s="102"/>
      <c r="B34632" s="102"/>
    </row>
    <row r="34633" spans="1:2">
      <c r="A34633" s="102"/>
      <c r="B34633" s="102"/>
    </row>
    <row r="34634" spans="1:2">
      <c r="A34634" s="102"/>
      <c r="B34634" s="102"/>
    </row>
    <row r="34635" spans="1:2">
      <c r="A34635" s="102"/>
      <c r="B34635" s="102"/>
    </row>
    <row r="34636" spans="1:2">
      <c r="A34636" s="102"/>
      <c r="B34636" s="102"/>
    </row>
    <row r="34637" spans="1:2">
      <c r="A34637" s="102"/>
      <c r="B34637" s="102"/>
    </row>
    <row r="34638" spans="1:2">
      <c r="A34638" s="102"/>
      <c r="B34638" s="102"/>
    </row>
    <row r="34639" spans="1:2">
      <c r="A34639" s="102"/>
      <c r="B34639" s="102"/>
    </row>
    <row r="34640" spans="1:2">
      <c r="A34640" s="102"/>
      <c r="B34640" s="102"/>
    </row>
    <row r="34641" spans="1:2">
      <c r="A34641" s="102"/>
      <c r="B34641" s="102"/>
    </row>
    <row r="34642" spans="1:2">
      <c r="A34642" s="102"/>
      <c r="B34642" s="102"/>
    </row>
    <row r="34643" spans="1:2">
      <c r="A34643" s="102"/>
      <c r="B34643" s="102"/>
    </row>
    <row r="34644" spans="1:2">
      <c r="A34644" s="102"/>
      <c r="B34644" s="102"/>
    </row>
    <row r="34645" spans="1:2">
      <c r="A34645" s="102"/>
      <c r="B34645" s="102"/>
    </row>
    <row r="34646" spans="1:2">
      <c r="A34646" s="102"/>
      <c r="B34646" s="102"/>
    </row>
    <row r="34647" spans="1:2">
      <c r="A34647" s="102"/>
      <c r="B34647" s="102"/>
    </row>
    <row r="34648" spans="1:2">
      <c r="A34648" s="102"/>
      <c r="B34648" s="102"/>
    </row>
    <row r="34649" spans="1:2">
      <c r="A34649" s="102"/>
      <c r="B34649" s="102"/>
    </row>
    <row r="34650" spans="1:2">
      <c r="A34650" s="102"/>
      <c r="B34650" s="102"/>
    </row>
    <row r="34651" spans="1:2">
      <c r="A34651" s="102"/>
      <c r="B34651" s="102"/>
    </row>
    <row r="34652" spans="1:2">
      <c r="A34652" s="102"/>
      <c r="B34652" s="102"/>
    </row>
    <row r="34653" spans="1:2">
      <c r="A34653" s="102"/>
      <c r="B34653" s="102"/>
    </row>
    <row r="34654" spans="1:2">
      <c r="A34654" s="102"/>
      <c r="B34654" s="102"/>
    </row>
    <row r="34655" spans="1:2">
      <c r="A34655" s="102"/>
      <c r="B34655" s="102"/>
    </row>
    <row r="34656" spans="1:2">
      <c r="A34656" s="102"/>
      <c r="B34656" s="102"/>
    </row>
    <row r="34657" spans="1:2">
      <c r="A34657" s="102"/>
      <c r="B34657" s="102"/>
    </row>
    <row r="34658" spans="1:2">
      <c r="A34658" s="102"/>
      <c r="B34658" s="102"/>
    </row>
    <row r="34659" spans="1:2">
      <c r="A34659" s="102"/>
      <c r="B34659" s="102"/>
    </row>
    <row r="34660" spans="1:2">
      <c r="A34660" s="102"/>
      <c r="B34660" s="102"/>
    </row>
    <row r="34661" spans="1:2">
      <c r="A34661" s="102"/>
      <c r="B34661" s="102"/>
    </row>
    <row r="34662" spans="1:2">
      <c r="A34662" s="102"/>
      <c r="B34662" s="102"/>
    </row>
    <row r="34663" spans="1:2">
      <c r="A34663" s="102"/>
      <c r="B34663" s="102"/>
    </row>
    <row r="34664" spans="1:2">
      <c r="A34664" s="102"/>
      <c r="B34664" s="102"/>
    </row>
    <row r="34665" spans="1:2">
      <c r="A34665" s="102"/>
      <c r="B34665" s="102"/>
    </row>
    <row r="34666" spans="1:2">
      <c r="A34666" s="102"/>
      <c r="B34666" s="102"/>
    </row>
    <row r="34667" spans="1:2">
      <c r="A34667" s="102"/>
      <c r="B34667" s="102"/>
    </row>
    <row r="34668" spans="1:2">
      <c r="A34668" s="102"/>
      <c r="B34668" s="102"/>
    </row>
    <row r="34669" spans="1:2">
      <c r="A34669" s="102"/>
      <c r="B34669" s="102"/>
    </row>
    <row r="34670" spans="1:2">
      <c r="A34670" s="102"/>
      <c r="B34670" s="102"/>
    </row>
    <row r="34671" spans="1:2">
      <c r="A34671" s="102"/>
      <c r="B34671" s="102"/>
    </row>
    <row r="34672" spans="1:2">
      <c r="A34672" s="102"/>
      <c r="B34672" s="102"/>
    </row>
    <row r="34673" spans="1:2">
      <c r="A34673" s="102"/>
      <c r="B34673" s="102"/>
    </row>
    <row r="34674" spans="1:2">
      <c r="A34674" s="102"/>
      <c r="B34674" s="102"/>
    </row>
    <row r="34675" spans="1:2">
      <c r="A34675" s="102"/>
      <c r="B34675" s="102"/>
    </row>
    <row r="34676" spans="1:2">
      <c r="A34676" s="102"/>
      <c r="B34676" s="102"/>
    </row>
    <row r="34677" spans="1:2">
      <c r="A34677" s="102"/>
      <c r="B34677" s="102"/>
    </row>
    <row r="34678" spans="1:2">
      <c r="A34678" s="102"/>
      <c r="B34678" s="102"/>
    </row>
    <row r="34679" spans="1:2">
      <c r="A34679" s="102"/>
      <c r="B34679" s="102"/>
    </row>
    <row r="34680" spans="1:2">
      <c r="A34680" s="102"/>
      <c r="B34680" s="102"/>
    </row>
    <row r="34681" spans="1:2">
      <c r="A34681" s="102"/>
      <c r="B34681" s="102"/>
    </row>
    <row r="34682" spans="1:2">
      <c r="A34682" s="102"/>
      <c r="B34682" s="102"/>
    </row>
    <row r="34683" spans="1:2">
      <c r="A34683" s="102"/>
      <c r="B34683" s="102"/>
    </row>
    <row r="34684" spans="1:2">
      <c r="A34684" s="102"/>
      <c r="B34684" s="102"/>
    </row>
    <row r="34685" spans="1:2">
      <c r="A34685" s="102"/>
      <c r="B34685" s="102"/>
    </row>
    <row r="34686" spans="1:2">
      <c r="A34686" s="102"/>
      <c r="B34686" s="102"/>
    </row>
    <row r="34687" spans="1:2">
      <c r="A34687" s="102"/>
      <c r="B34687" s="102"/>
    </row>
    <row r="34688" spans="1:2">
      <c r="A34688" s="102"/>
      <c r="B34688" s="102"/>
    </row>
    <row r="34689" spans="1:2">
      <c r="A34689" s="102"/>
      <c r="B34689" s="102"/>
    </row>
    <row r="34690" spans="1:2">
      <c r="A34690" s="102"/>
      <c r="B34690" s="102"/>
    </row>
    <row r="34691" spans="1:2">
      <c r="A34691" s="102"/>
      <c r="B34691" s="102"/>
    </row>
    <row r="34692" spans="1:2">
      <c r="A34692" s="102"/>
      <c r="B34692" s="102"/>
    </row>
    <row r="34693" spans="1:2">
      <c r="A34693" s="102"/>
      <c r="B34693" s="102"/>
    </row>
    <row r="34694" spans="1:2">
      <c r="A34694" s="102"/>
      <c r="B34694" s="102"/>
    </row>
    <row r="34695" spans="1:2">
      <c r="A34695" s="102"/>
      <c r="B34695" s="102"/>
    </row>
    <row r="34696" spans="1:2">
      <c r="A34696" s="102"/>
      <c r="B34696" s="102"/>
    </row>
    <row r="34697" spans="1:2">
      <c r="A34697" s="102"/>
      <c r="B34697" s="102"/>
    </row>
    <row r="34698" spans="1:2">
      <c r="A34698" s="102"/>
      <c r="B34698" s="102"/>
    </row>
    <row r="34699" spans="1:2">
      <c r="A34699" s="102"/>
      <c r="B34699" s="102"/>
    </row>
    <row r="34700" spans="1:2">
      <c r="A34700" s="102"/>
      <c r="B34700" s="102"/>
    </row>
    <row r="34701" spans="1:2">
      <c r="A34701" s="102"/>
      <c r="B34701" s="102"/>
    </row>
    <row r="34702" spans="1:2">
      <c r="A34702" s="102"/>
      <c r="B34702" s="102"/>
    </row>
    <row r="34703" spans="1:2">
      <c r="A34703" s="102"/>
      <c r="B34703" s="102"/>
    </row>
    <row r="34704" spans="1:2">
      <c r="A34704" s="102"/>
      <c r="B34704" s="102"/>
    </row>
    <row r="34705" spans="1:2">
      <c r="A34705" s="102"/>
      <c r="B34705" s="102"/>
    </row>
    <row r="34706" spans="1:2">
      <c r="A34706" s="102"/>
      <c r="B34706" s="102"/>
    </row>
    <row r="34707" spans="1:2">
      <c r="A34707" s="102"/>
      <c r="B34707" s="102"/>
    </row>
    <row r="34708" spans="1:2">
      <c r="A34708" s="102"/>
      <c r="B34708" s="102"/>
    </row>
    <row r="34709" spans="1:2">
      <c r="A34709" s="102"/>
      <c r="B34709" s="102"/>
    </row>
    <row r="34710" spans="1:2">
      <c r="A34710" s="102"/>
      <c r="B34710" s="102"/>
    </row>
    <row r="34711" spans="1:2">
      <c r="A34711" s="102"/>
      <c r="B34711" s="102"/>
    </row>
    <row r="34712" spans="1:2">
      <c r="A34712" s="102"/>
      <c r="B34712" s="102"/>
    </row>
    <row r="34713" spans="1:2">
      <c r="A34713" s="102"/>
      <c r="B34713" s="102"/>
    </row>
    <row r="34714" spans="1:2">
      <c r="A34714" s="102"/>
      <c r="B34714" s="102"/>
    </row>
    <row r="34715" spans="1:2">
      <c r="A34715" s="102"/>
      <c r="B34715" s="102"/>
    </row>
    <row r="34716" spans="1:2">
      <c r="A34716" s="102"/>
      <c r="B34716" s="102"/>
    </row>
    <row r="34717" spans="1:2">
      <c r="A34717" s="102"/>
      <c r="B34717" s="102"/>
    </row>
    <row r="34718" spans="1:2">
      <c r="A34718" s="102"/>
      <c r="B34718" s="102"/>
    </row>
    <row r="34719" spans="1:2">
      <c r="A34719" s="102"/>
      <c r="B34719" s="102"/>
    </row>
    <row r="34720" spans="1:2">
      <c r="A34720" s="102"/>
      <c r="B34720" s="102"/>
    </row>
    <row r="34721" spans="1:2">
      <c r="A34721" s="102"/>
      <c r="B34721" s="102"/>
    </row>
    <row r="34722" spans="1:2">
      <c r="A34722" s="102"/>
      <c r="B34722" s="102"/>
    </row>
    <row r="34723" spans="1:2">
      <c r="A34723" s="102"/>
      <c r="B34723" s="102"/>
    </row>
    <row r="34724" spans="1:2">
      <c r="A34724" s="102"/>
      <c r="B34724" s="102"/>
    </row>
    <row r="34725" spans="1:2">
      <c r="A34725" s="102"/>
      <c r="B34725" s="102"/>
    </row>
    <row r="34726" spans="1:2">
      <c r="A34726" s="102"/>
      <c r="B34726" s="102"/>
    </row>
    <row r="34727" spans="1:2">
      <c r="A34727" s="102"/>
      <c r="B34727" s="102"/>
    </row>
    <row r="34728" spans="1:2">
      <c r="A34728" s="102"/>
      <c r="B34728" s="102"/>
    </row>
    <row r="34729" spans="1:2">
      <c r="A34729" s="102"/>
      <c r="B34729" s="102"/>
    </row>
    <row r="34730" spans="1:2">
      <c r="A34730" s="102"/>
      <c r="B34730" s="102"/>
    </row>
    <row r="34731" spans="1:2">
      <c r="A34731" s="102"/>
      <c r="B34731" s="102"/>
    </row>
    <row r="34732" spans="1:2">
      <c r="A34732" s="102"/>
      <c r="B34732" s="102"/>
    </row>
    <row r="34733" spans="1:2">
      <c r="A34733" s="102"/>
      <c r="B34733" s="102"/>
    </row>
    <row r="34734" spans="1:2">
      <c r="A34734" s="102"/>
      <c r="B34734" s="102"/>
    </row>
    <row r="34735" spans="1:2">
      <c r="A34735" s="102"/>
      <c r="B34735" s="102"/>
    </row>
    <row r="34736" spans="1:2">
      <c r="A34736" s="102"/>
      <c r="B34736" s="102"/>
    </row>
    <row r="34737" spans="1:2">
      <c r="A34737" s="102"/>
      <c r="B34737" s="102"/>
    </row>
    <row r="34738" spans="1:2">
      <c r="A34738" s="102"/>
      <c r="B34738" s="102"/>
    </row>
    <row r="34739" spans="1:2">
      <c r="A34739" s="102"/>
      <c r="B34739" s="102"/>
    </row>
    <row r="34740" spans="1:2">
      <c r="A34740" s="102"/>
      <c r="B34740" s="102"/>
    </row>
    <row r="34741" spans="1:2">
      <c r="A34741" s="102"/>
      <c r="B34741" s="102"/>
    </row>
    <row r="34742" spans="1:2">
      <c r="A34742" s="102"/>
      <c r="B34742" s="102"/>
    </row>
    <row r="34743" spans="1:2">
      <c r="A34743" s="102"/>
      <c r="B34743" s="102"/>
    </row>
    <row r="34744" spans="1:2">
      <c r="A34744" s="102"/>
      <c r="B34744" s="102"/>
    </row>
    <row r="34745" spans="1:2">
      <c r="A34745" s="102"/>
      <c r="B34745" s="102"/>
    </row>
    <row r="34746" spans="1:2">
      <c r="A34746" s="102"/>
      <c r="B34746" s="102"/>
    </row>
    <row r="34747" spans="1:2">
      <c r="A34747" s="102"/>
      <c r="B34747" s="102"/>
    </row>
    <row r="34748" spans="1:2">
      <c r="A34748" s="102"/>
      <c r="B34748" s="102"/>
    </row>
    <row r="34749" spans="1:2">
      <c r="A34749" s="102"/>
      <c r="B34749" s="102"/>
    </row>
    <row r="34750" spans="1:2">
      <c r="A34750" s="102"/>
      <c r="B34750" s="102"/>
    </row>
    <row r="34751" spans="1:2">
      <c r="A34751" s="102"/>
      <c r="B34751" s="102"/>
    </row>
    <row r="34752" spans="1:2">
      <c r="A34752" s="102"/>
      <c r="B34752" s="102"/>
    </row>
    <row r="34753" spans="1:2">
      <c r="A34753" s="102"/>
      <c r="B34753" s="102"/>
    </row>
    <row r="34754" spans="1:2">
      <c r="A34754" s="102"/>
      <c r="B34754" s="102"/>
    </row>
    <row r="34755" spans="1:2">
      <c r="A34755" s="102"/>
      <c r="B34755" s="102"/>
    </row>
    <row r="34756" spans="1:2">
      <c r="A34756" s="102"/>
      <c r="B34756" s="102"/>
    </row>
    <row r="34757" spans="1:2">
      <c r="A34757" s="102"/>
      <c r="B34757" s="102"/>
    </row>
    <row r="34758" spans="1:2">
      <c r="A34758" s="102"/>
      <c r="B34758" s="102"/>
    </row>
    <row r="34759" spans="1:2">
      <c r="A34759" s="102"/>
      <c r="B34759" s="102"/>
    </row>
    <row r="34760" spans="1:2">
      <c r="A34760" s="102"/>
      <c r="B34760" s="102"/>
    </row>
    <row r="34761" spans="1:2">
      <c r="A34761" s="102"/>
      <c r="B34761" s="102"/>
    </row>
    <row r="34762" spans="1:2">
      <c r="A34762" s="102"/>
      <c r="B34762" s="102"/>
    </row>
    <row r="34763" spans="1:2">
      <c r="A34763" s="102"/>
      <c r="B34763" s="102"/>
    </row>
    <row r="34764" spans="1:2">
      <c r="A34764" s="102"/>
      <c r="B34764" s="102"/>
    </row>
    <row r="34765" spans="1:2">
      <c r="A34765" s="102"/>
      <c r="B34765" s="102"/>
    </row>
    <row r="34766" spans="1:2">
      <c r="A34766" s="102"/>
      <c r="B34766" s="102"/>
    </row>
    <row r="34767" spans="1:2">
      <c r="A34767" s="102"/>
      <c r="B34767" s="102"/>
    </row>
    <row r="34768" spans="1:2">
      <c r="A34768" s="102"/>
      <c r="B34768" s="102"/>
    </row>
    <row r="34769" spans="1:2">
      <c r="A34769" s="102"/>
      <c r="B34769" s="102"/>
    </row>
    <row r="34770" spans="1:2">
      <c r="A34770" s="102"/>
      <c r="B34770" s="102"/>
    </row>
    <row r="34771" spans="1:2">
      <c r="A34771" s="102"/>
      <c r="B34771" s="102"/>
    </row>
    <row r="34772" spans="1:2">
      <c r="A34772" s="102"/>
      <c r="B34772" s="102"/>
    </row>
    <row r="34773" spans="1:2">
      <c r="A34773" s="102"/>
      <c r="B34773" s="102"/>
    </row>
    <row r="34774" spans="1:2">
      <c r="A34774" s="102"/>
      <c r="B34774" s="102"/>
    </row>
    <row r="34775" spans="1:2">
      <c r="A34775" s="102"/>
      <c r="B34775" s="102"/>
    </row>
    <row r="34776" spans="1:2">
      <c r="A34776" s="102"/>
      <c r="B34776" s="102"/>
    </row>
    <row r="34777" spans="1:2">
      <c r="A34777" s="102"/>
      <c r="B34777" s="102"/>
    </row>
    <row r="34778" spans="1:2">
      <c r="A34778" s="102"/>
      <c r="B34778" s="102"/>
    </row>
    <row r="34779" spans="1:2">
      <c r="A34779" s="102"/>
      <c r="B34779" s="102"/>
    </row>
    <row r="34780" spans="1:2">
      <c r="A34780" s="102"/>
      <c r="B34780" s="102"/>
    </row>
    <row r="34781" spans="1:2">
      <c r="A34781" s="102"/>
      <c r="B34781" s="102"/>
    </row>
    <row r="34782" spans="1:2">
      <c r="A34782" s="102"/>
      <c r="B34782" s="102"/>
    </row>
    <row r="34783" spans="1:2">
      <c r="A34783" s="102"/>
      <c r="B34783" s="102"/>
    </row>
    <row r="34784" spans="1:2">
      <c r="A34784" s="102"/>
      <c r="B34784" s="102"/>
    </row>
    <row r="34785" spans="1:2">
      <c r="A34785" s="102"/>
      <c r="B34785" s="102"/>
    </row>
    <row r="34786" spans="1:2">
      <c r="A34786" s="102"/>
      <c r="B34786" s="102"/>
    </row>
    <row r="34787" spans="1:2">
      <c r="A34787" s="102"/>
      <c r="B34787" s="102"/>
    </row>
    <row r="34788" spans="1:2">
      <c r="A34788" s="102"/>
      <c r="B34788" s="102"/>
    </row>
    <row r="34789" spans="1:2">
      <c r="A34789" s="102"/>
      <c r="B34789" s="102"/>
    </row>
    <row r="34790" spans="1:2">
      <c r="A34790" s="102"/>
      <c r="B34790" s="102"/>
    </row>
    <row r="34791" spans="1:2">
      <c r="A34791" s="102"/>
      <c r="B34791" s="102"/>
    </row>
    <row r="34792" spans="1:2">
      <c r="A34792" s="102"/>
      <c r="B34792" s="102"/>
    </row>
    <row r="34793" spans="1:2">
      <c r="A34793" s="102"/>
      <c r="B34793" s="102"/>
    </row>
    <row r="34794" spans="1:2">
      <c r="A34794" s="102"/>
      <c r="B34794" s="102"/>
    </row>
    <row r="34795" spans="1:2">
      <c r="A34795" s="102"/>
      <c r="B34795" s="102"/>
    </row>
    <row r="34796" spans="1:2">
      <c r="A34796" s="102"/>
      <c r="B34796" s="102"/>
    </row>
    <row r="34797" spans="1:2">
      <c r="A34797" s="102"/>
      <c r="B34797" s="102"/>
    </row>
    <row r="34798" spans="1:2">
      <c r="A34798" s="102"/>
      <c r="B34798" s="102"/>
    </row>
    <row r="34799" spans="1:2">
      <c r="A34799" s="102"/>
      <c r="B34799" s="102"/>
    </row>
    <row r="34800" spans="1:2">
      <c r="A34800" s="102"/>
      <c r="B34800" s="102"/>
    </row>
    <row r="34801" spans="1:2">
      <c r="A34801" s="102"/>
      <c r="B34801" s="102"/>
    </row>
    <row r="34802" spans="1:2">
      <c r="A34802" s="102"/>
      <c r="B34802" s="102"/>
    </row>
    <row r="34803" spans="1:2">
      <c r="A34803" s="102"/>
      <c r="B34803" s="102"/>
    </row>
    <row r="34804" spans="1:2">
      <c r="A34804" s="102"/>
      <c r="B34804" s="102"/>
    </row>
    <row r="34805" spans="1:2">
      <c r="A34805" s="102"/>
      <c r="B34805" s="102"/>
    </row>
    <row r="34806" spans="1:2">
      <c r="A34806" s="102"/>
      <c r="B34806" s="102"/>
    </row>
    <row r="34807" spans="1:2">
      <c r="A34807" s="102"/>
      <c r="B34807" s="102"/>
    </row>
    <row r="34808" spans="1:2">
      <c r="A34808" s="102"/>
      <c r="B34808" s="102"/>
    </row>
    <row r="34809" spans="1:2">
      <c r="A34809" s="102"/>
      <c r="B34809" s="102"/>
    </row>
    <row r="34810" spans="1:2">
      <c r="A34810" s="102"/>
      <c r="B34810" s="102"/>
    </row>
    <row r="34811" spans="1:2">
      <c r="A34811" s="102"/>
      <c r="B34811" s="102"/>
    </row>
    <row r="34812" spans="1:2">
      <c r="A34812" s="102"/>
      <c r="B34812" s="102"/>
    </row>
    <row r="34813" spans="1:2">
      <c r="A34813" s="102"/>
      <c r="B34813" s="102"/>
    </row>
    <row r="34814" spans="1:2">
      <c r="A34814" s="102"/>
      <c r="B34814" s="102"/>
    </row>
    <row r="34815" spans="1:2">
      <c r="A34815" s="102"/>
      <c r="B34815" s="102"/>
    </row>
    <row r="34816" spans="1:2">
      <c r="A34816" s="102"/>
      <c r="B34816" s="102"/>
    </row>
    <row r="34817" spans="1:2">
      <c r="A34817" s="102"/>
      <c r="B34817" s="102"/>
    </row>
    <row r="34818" spans="1:2">
      <c r="A34818" s="102"/>
      <c r="B34818" s="102"/>
    </row>
    <row r="34819" spans="1:2">
      <c r="A34819" s="102"/>
      <c r="B34819" s="102"/>
    </row>
    <row r="34820" spans="1:2">
      <c r="A34820" s="102"/>
      <c r="B34820" s="102"/>
    </row>
    <row r="34821" spans="1:2">
      <c r="A34821" s="102"/>
      <c r="B34821" s="102"/>
    </row>
    <row r="34822" spans="1:2">
      <c r="A34822" s="102"/>
      <c r="B34822" s="102"/>
    </row>
    <row r="34823" spans="1:2">
      <c r="A34823" s="102"/>
      <c r="B34823" s="102"/>
    </row>
    <row r="34824" spans="1:2">
      <c r="A34824" s="102"/>
      <c r="B34824" s="102"/>
    </row>
    <row r="34825" spans="1:2">
      <c r="A34825" s="102"/>
      <c r="B34825" s="102"/>
    </row>
    <row r="34826" spans="1:2">
      <c r="A34826" s="102"/>
      <c r="B34826" s="102"/>
    </row>
    <row r="34827" spans="1:2">
      <c r="A34827" s="102"/>
      <c r="B34827" s="102"/>
    </row>
    <row r="34828" spans="1:2">
      <c r="A34828" s="102"/>
      <c r="B34828" s="102"/>
    </row>
    <row r="34829" spans="1:2">
      <c r="A34829" s="102"/>
      <c r="B34829" s="102"/>
    </row>
    <row r="34830" spans="1:2">
      <c r="A34830" s="102"/>
      <c r="B34830" s="102"/>
    </row>
    <row r="34831" spans="1:2">
      <c r="A34831" s="102"/>
      <c r="B34831" s="102"/>
    </row>
    <row r="34832" spans="1:2">
      <c r="A34832" s="102"/>
      <c r="B34832" s="102"/>
    </row>
    <row r="34833" spans="1:2">
      <c r="A34833" s="102"/>
      <c r="B34833" s="102"/>
    </row>
    <row r="34834" spans="1:2">
      <c r="A34834" s="102"/>
      <c r="B34834" s="102"/>
    </row>
    <row r="34835" spans="1:2">
      <c r="A34835" s="102"/>
      <c r="B34835" s="102"/>
    </row>
    <row r="34836" spans="1:2">
      <c r="A34836" s="102"/>
      <c r="B34836" s="102"/>
    </row>
    <row r="34837" spans="1:2">
      <c r="A34837" s="102"/>
      <c r="B34837" s="102"/>
    </row>
    <row r="34838" spans="1:2">
      <c r="A34838" s="102"/>
      <c r="B34838" s="102"/>
    </row>
    <row r="34839" spans="1:2">
      <c r="A34839" s="102"/>
      <c r="B34839" s="102"/>
    </row>
    <row r="34840" spans="1:2">
      <c r="A34840" s="102"/>
      <c r="B34840" s="102"/>
    </row>
    <row r="34841" spans="1:2">
      <c r="A34841" s="102"/>
      <c r="B34841" s="102"/>
    </row>
    <row r="34842" spans="1:2">
      <c r="A34842" s="102"/>
      <c r="B34842" s="102"/>
    </row>
    <row r="34843" spans="1:2">
      <c r="A34843" s="102"/>
      <c r="B34843" s="102"/>
    </row>
    <row r="34844" spans="1:2">
      <c r="A34844" s="102"/>
      <c r="B34844" s="102"/>
    </row>
    <row r="34845" spans="1:2">
      <c r="A34845" s="102"/>
      <c r="B34845" s="102"/>
    </row>
    <row r="34846" spans="1:2">
      <c r="A34846" s="102"/>
      <c r="B34846" s="102"/>
    </row>
    <row r="34847" spans="1:2">
      <c r="A34847" s="102"/>
      <c r="B34847" s="102"/>
    </row>
    <row r="34848" spans="1:2">
      <c r="A34848" s="102"/>
      <c r="B34848" s="102"/>
    </row>
    <row r="34849" spans="1:2">
      <c r="A34849" s="102"/>
      <c r="B34849" s="102"/>
    </row>
    <row r="34850" spans="1:2">
      <c r="A34850" s="102"/>
      <c r="B34850" s="102"/>
    </row>
    <row r="34851" spans="1:2">
      <c r="A34851" s="102"/>
      <c r="B34851" s="102"/>
    </row>
    <row r="34852" spans="1:2">
      <c r="A34852" s="102"/>
      <c r="B34852" s="102"/>
    </row>
    <row r="34853" spans="1:2">
      <c r="A34853" s="102"/>
      <c r="B34853" s="102"/>
    </row>
    <row r="34854" spans="1:2">
      <c r="A34854" s="102"/>
      <c r="B34854" s="102"/>
    </row>
    <row r="34855" spans="1:2">
      <c r="A34855" s="102"/>
      <c r="B34855" s="102"/>
    </row>
    <row r="34856" spans="1:2">
      <c r="A34856" s="102"/>
      <c r="B34856" s="102"/>
    </row>
    <row r="34857" spans="1:2">
      <c r="A34857" s="102"/>
      <c r="B34857" s="102"/>
    </row>
    <row r="34858" spans="1:2">
      <c r="A34858" s="102"/>
      <c r="B34858" s="102"/>
    </row>
    <row r="34859" spans="1:2">
      <c r="A34859" s="102"/>
      <c r="B34859" s="102"/>
    </row>
    <row r="34860" spans="1:2">
      <c r="A34860" s="102"/>
      <c r="B34860" s="102"/>
    </row>
    <row r="34861" spans="1:2">
      <c r="A34861" s="102"/>
      <c r="B34861" s="102"/>
    </row>
    <row r="34862" spans="1:2">
      <c r="A34862" s="102"/>
      <c r="B34862" s="102"/>
    </row>
    <row r="34863" spans="1:2">
      <c r="A34863" s="102"/>
      <c r="B34863" s="102"/>
    </row>
    <row r="34864" spans="1:2">
      <c r="A34864" s="102"/>
      <c r="B34864" s="102"/>
    </row>
    <row r="34865" spans="1:2">
      <c r="A34865" s="102"/>
      <c r="B34865" s="102"/>
    </row>
    <row r="34866" spans="1:2">
      <c r="A34866" s="102"/>
      <c r="B34866" s="102"/>
    </row>
    <row r="34867" spans="1:2">
      <c r="A34867" s="102"/>
      <c r="B34867" s="102"/>
    </row>
    <row r="34868" spans="1:2">
      <c r="A34868" s="102"/>
      <c r="B34868" s="102"/>
    </row>
    <row r="34869" spans="1:2">
      <c r="A34869" s="102"/>
      <c r="B34869" s="102"/>
    </row>
    <row r="34870" spans="1:2">
      <c r="A34870" s="102"/>
      <c r="B34870" s="102"/>
    </row>
    <row r="34871" spans="1:2">
      <c r="A34871" s="102"/>
      <c r="B34871" s="102"/>
    </row>
    <row r="34872" spans="1:2">
      <c r="A34872" s="102"/>
      <c r="B34872" s="102"/>
    </row>
    <row r="34873" spans="1:2">
      <c r="A34873" s="102"/>
      <c r="B34873" s="102"/>
    </row>
    <row r="34874" spans="1:2">
      <c r="A34874" s="102"/>
      <c r="B34874" s="102"/>
    </row>
    <row r="34875" spans="1:2">
      <c r="A34875" s="102"/>
      <c r="B34875" s="102"/>
    </row>
    <row r="34876" spans="1:2">
      <c r="A34876" s="102"/>
      <c r="B34876" s="102"/>
    </row>
    <row r="34877" spans="1:2">
      <c r="A34877" s="102"/>
      <c r="B34877" s="102"/>
    </row>
    <row r="34878" spans="1:2">
      <c r="A34878" s="102"/>
      <c r="B34878" s="102"/>
    </row>
    <row r="34879" spans="1:2">
      <c r="A34879" s="102"/>
      <c r="B34879" s="102"/>
    </row>
    <row r="34880" spans="1:2">
      <c r="A34880" s="102"/>
      <c r="B34880" s="102"/>
    </row>
    <row r="34881" spans="1:2">
      <c r="A34881" s="102"/>
      <c r="B34881" s="102"/>
    </row>
    <row r="34882" spans="1:2">
      <c r="A34882" s="102"/>
      <c r="B34882" s="102"/>
    </row>
    <row r="34883" spans="1:2">
      <c r="A34883" s="102"/>
      <c r="B34883" s="102"/>
    </row>
    <row r="34884" spans="1:2">
      <c r="A34884" s="102"/>
      <c r="B34884" s="102"/>
    </row>
    <row r="34885" spans="1:2">
      <c r="A34885" s="102"/>
      <c r="B34885" s="102"/>
    </row>
    <row r="34886" spans="1:2">
      <c r="A34886" s="102"/>
      <c r="B34886" s="102"/>
    </row>
    <row r="34887" spans="1:2">
      <c r="A34887" s="102"/>
      <c r="B34887" s="102"/>
    </row>
    <row r="34888" spans="1:2">
      <c r="A34888" s="102"/>
      <c r="B34888" s="102"/>
    </row>
    <row r="34889" spans="1:2">
      <c r="A34889" s="102"/>
      <c r="B34889" s="102"/>
    </row>
    <row r="34890" spans="1:2">
      <c r="A34890" s="102"/>
      <c r="B34890" s="102"/>
    </row>
    <row r="34891" spans="1:2">
      <c r="A34891" s="102"/>
      <c r="B34891" s="102"/>
    </row>
    <row r="34892" spans="1:2">
      <c r="A34892" s="102"/>
      <c r="B34892" s="102"/>
    </row>
    <row r="34893" spans="1:2">
      <c r="A34893" s="102"/>
      <c r="B34893" s="102"/>
    </row>
    <row r="34894" spans="1:2">
      <c r="A34894" s="102"/>
      <c r="B34894" s="102"/>
    </row>
    <row r="34895" spans="1:2">
      <c r="A34895" s="102"/>
      <c r="B34895" s="102"/>
    </row>
    <row r="34896" spans="1:2">
      <c r="A34896" s="102"/>
      <c r="B34896" s="102"/>
    </row>
    <row r="34897" spans="1:2">
      <c r="A34897" s="102"/>
      <c r="B34897" s="102"/>
    </row>
    <row r="34898" spans="1:2">
      <c r="A34898" s="102"/>
      <c r="B34898" s="102"/>
    </row>
    <row r="34899" spans="1:2">
      <c r="A34899" s="102"/>
      <c r="B34899" s="102"/>
    </row>
    <row r="34900" spans="1:2">
      <c r="A34900" s="102"/>
      <c r="B34900" s="102"/>
    </row>
    <row r="34901" spans="1:2">
      <c r="A34901" s="102"/>
      <c r="B34901" s="102"/>
    </row>
    <row r="34902" spans="1:2">
      <c r="A34902" s="102"/>
      <c r="B34902" s="102"/>
    </row>
    <row r="34903" spans="1:2">
      <c r="A34903" s="102"/>
      <c r="B34903" s="102"/>
    </row>
    <row r="34904" spans="1:2">
      <c r="A34904" s="102"/>
      <c r="B34904" s="102"/>
    </row>
    <row r="34905" spans="1:2">
      <c r="A34905" s="102"/>
      <c r="B34905" s="102"/>
    </row>
    <row r="34906" spans="1:2">
      <c r="A34906" s="102"/>
      <c r="B34906" s="102"/>
    </row>
    <row r="34907" spans="1:2">
      <c r="A34907" s="102"/>
      <c r="B34907" s="102"/>
    </row>
    <row r="34908" spans="1:2">
      <c r="A34908" s="102"/>
      <c r="B34908" s="102"/>
    </row>
    <row r="34909" spans="1:2">
      <c r="A34909" s="102"/>
      <c r="B34909" s="102"/>
    </row>
    <row r="34910" spans="1:2">
      <c r="A34910" s="102"/>
      <c r="B34910" s="102"/>
    </row>
    <row r="34911" spans="1:2">
      <c r="A34911" s="102"/>
      <c r="B34911" s="102"/>
    </row>
    <row r="34912" spans="1:2">
      <c r="A34912" s="102"/>
      <c r="B34912" s="102"/>
    </row>
    <row r="34913" spans="1:2">
      <c r="A34913" s="102"/>
      <c r="B34913" s="102"/>
    </row>
    <row r="34914" spans="1:2">
      <c r="A34914" s="102"/>
      <c r="B34914" s="102"/>
    </row>
    <row r="34915" spans="1:2">
      <c r="A34915" s="102"/>
      <c r="B34915" s="102"/>
    </row>
    <row r="34916" spans="1:2">
      <c r="A34916" s="102"/>
      <c r="B34916" s="102"/>
    </row>
    <row r="34917" spans="1:2">
      <c r="A34917" s="102"/>
      <c r="B34917" s="102"/>
    </row>
    <row r="34918" spans="1:2">
      <c r="A34918" s="102"/>
      <c r="B34918" s="102"/>
    </row>
    <row r="34919" spans="1:2">
      <c r="A34919" s="102"/>
      <c r="B34919" s="102"/>
    </row>
    <row r="34920" spans="1:2">
      <c r="A34920" s="102"/>
      <c r="B34920" s="102"/>
    </row>
    <row r="34921" spans="1:2">
      <c r="A34921" s="102"/>
      <c r="B34921" s="102"/>
    </row>
    <row r="34922" spans="1:2">
      <c r="A34922" s="102"/>
      <c r="B34922" s="102"/>
    </row>
    <row r="34923" spans="1:2">
      <c r="A34923" s="102"/>
      <c r="B34923" s="102"/>
    </row>
    <row r="34924" spans="1:2">
      <c r="A34924" s="102"/>
      <c r="B34924" s="102"/>
    </row>
    <row r="34925" spans="1:2">
      <c r="A34925" s="102"/>
      <c r="B34925" s="102"/>
    </row>
    <row r="34926" spans="1:2">
      <c r="A34926" s="102"/>
      <c r="B34926" s="102"/>
    </row>
    <row r="34927" spans="1:2">
      <c r="A34927" s="102"/>
      <c r="B34927" s="102"/>
    </row>
    <row r="34928" spans="1:2">
      <c r="A34928" s="102"/>
      <c r="B34928" s="102"/>
    </row>
    <row r="34929" spans="1:2">
      <c r="A34929" s="102"/>
      <c r="B34929" s="102"/>
    </row>
    <row r="34930" spans="1:2">
      <c r="A34930" s="102"/>
      <c r="B34930" s="102"/>
    </row>
    <row r="34931" spans="1:2">
      <c r="A34931" s="102"/>
      <c r="B34931" s="102"/>
    </row>
    <row r="34932" spans="1:2">
      <c r="A34932" s="102"/>
      <c r="B34932" s="102"/>
    </row>
    <row r="34933" spans="1:2">
      <c r="A34933" s="102"/>
      <c r="B34933" s="102"/>
    </row>
    <row r="34934" spans="1:2">
      <c r="A34934" s="102"/>
      <c r="B34934" s="102"/>
    </row>
    <row r="34935" spans="1:2">
      <c r="A34935" s="102"/>
      <c r="B34935" s="102"/>
    </row>
    <row r="34936" spans="1:2">
      <c r="A34936" s="102"/>
      <c r="B34936" s="102"/>
    </row>
    <row r="34937" spans="1:2">
      <c r="A34937" s="102"/>
      <c r="B34937" s="102"/>
    </row>
    <row r="34938" spans="1:2">
      <c r="A34938" s="102"/>
      <c r="B34938" s="102"/>
    </row>
    <row r="34939" spans="1:2">
      <c r="A34939" s="102"/>
      <c r="B34939" s="102"/>
    </row>
    <row r="34940" spans="1:2">
      <c r="A34940" s="102"/>
      <c r="B34940" s="102"/>
    </row>
    <row r="34941" spans="1:2">
      <c r="A34941" s="102"/>
      <c r="B34941" s="102"/>
    </row>
    <row r="34942" spans="1:2">
      <c r="A34942" s="102"/>
      <c r="B34942" s="102"/>
    </row>
    <row r="34943" spans="1:2">
      <c r="A34943" s="102"/>
      <c r="B34943" s="102"/>
    </row>
    <row r="34944" spans="1:2">
      <c r="A34944" s="102"/>
      <c r="B34944" s="102"/>
    </row>
    <row r="34945" spans="1:2">
      <c r="A34945" s="102"/>
      <c r="B34945" s="102"/>
    </row>
    <row r="34946" spans="1:2">
      <c r="A34946" s="102"/>
      <c r="B34946" s="102"/>
    </row>
    <row r="34947" spans="1:2">
      <c r="A34947" s="102"/>
      <c r="B34947" s="102"/>
    </row>
    <row r="34948" spans="1:2">
      <c r="A34948" s="102"/>
      <c r="B34948" s="102"/>
    </row>
    <row r="34949" spans="1:2">
      <c r="A34949" s="102"/>
      <c r="B34949" s="102"/>
    </row>
    <row r="34950" spans="1:2">
      <c r="A34950" s="102"/>
      <c r="B34950" s="102"/>
    </row>
    <row r="34951" spans="1:2">
      <c r="A34951" s="102"/>
      <c r="B34951" s="102"/>
    </row>
    <row r="34952" spans="1:2">
      <c r="A34952" s="102"/>
      <c r="B34952" s="102"/>
    </row>
    <row r="34953" spans="1:2">
      <c r="A34953" s="102"/>
      <c r="B34953" s="102"/>
    </row>
    <row r="34954" spans="1:2">
      <c r="A34954" s="102"/>
      <c r="B34954" s="102"/>
    </row>
    <row r="34955" spans="1:2">
      <c r="A34955" s="102"/>
      <c r="B34955" s="102"/>
    </row>
    <row r="34956" spans="1:2">
      <c r="A34956" s="102"/>
      <c r="B34956" s="102"/>
    </row>
    <row r="34957" spans="1:2">
      <c r="A34957" s="102"/>
      <c r="B34957" s="102"/>
    </row>
    <row r="34958" spans="1:2">
      <c r="A34958" s="102"/>
      <c r="B34958" s="102"/>
    </row>
    <row r="34959" spans="1:2">
      <c r="A34959" s="102"/>
      <c r="B34959" s="102"/>
    </row>
    <row r="34960" spans="1:2">
      <c r="A34960" s="102"/>
      <c r="B34960" s="102"/>
    </row>
    <row r="34961" spans="1:2">
      <c r="A34961" s="102"/>
      <c r="B34961" s="102"/>
    </row>
    <row r="34962" spans="1:2">
      <c r="A34962" s="102"/>
      <c r="B34962" s="102"/>
    </row>
    <row r="34963" spans="1:2">
      <c r="A34963" s="102"/>
      <c r="B34963" s="102"/>
    </row>
    <row r="34964" spans="1:2">
      <c r="A34964" s="102"/>
      <c r="B34964" s="102"/>
    </row>
    <row r="34965" spans="1:2">
      <c r="A34965" s="102"/>
      <c r="B34965" s="102"/>
    </row>
    <row r="34966" spans="1:2">
      <c r="A34966" s="102"/>
      <c r="B34966" s="102"/>
    </row>
    <row r="34967" spans="1:2">
      <c r="A34967" s="102"/>
      <c r="B34967" s="102"/>
    </row>
    <row r="34968" spans="1:2">
      <c r="A34968" s="102"/>
      <c r="B34968" s="102"/>
    </row>
    <row r="34969" spans="1:2">
      <c r="A34969" s="102"/>
      <c r="B34969" s="102"/>
    </row>
    <row r="34970" spans="1:2">
      <c r="A34970" s="102"/>
      <c r="B34970" s="102"/>
    </row>
    <row r="34971" spans="1:2">
      <c r="A34971" s="102"/>
      <c r="B34971" s="102"/>
    </row>
    <row r="34972" spans="1:2">
      <c r="A34972" s="102"/>
      <c r="B34972" s="102"/>
    </row>
    <row r="34973" spans="1:2">
      <c r="A34973" s="102"/>
      <c r="B34973" s="102"/>
    </row>
    <row r="34974" spans="1:2">
      <c r="A34974" s="102"/>
      <c r="B34974" s="102"/>
    </row>
    <row r="34975" spans="1:2">
      <c r="A34975" s="102"/>
      <c r="B34975" s="102"/>
    </row>
    <row r="34976" spans="1:2">
      <c r="A34976" s="102"/>
      <c r="B34976" s="102"/>
    </row>
    <row r="34977" spans="1:2">
      <c r="A34977" s="102"/>
      <c r="B34977" s="102"/>
    </row>
    <row r="34978" spans="1:2">
      <c r="A34978" s="102"/>
      <c r="B34978" s="102"/>
    </row>
    <row r="34979" spans="1:2">
      <c r="A34979" s="102"/>
      <c r="B34979" s="102"/>
    </row>
    <row r="34980" spans="1:2">
      <c r="A34980" s="102"/>
      <c r="B34980" s="102"/>
    </row>
    <row r="34981" spans="1:2">
      <c r="A34981" s="102"/>
      <c r="B34981" s="102"/>
    </row>
    <row r="34982" spans="1:2">
      <c r="A34982" s="102"/>
      <c r="B34982" s="102"/>
    </row>
    <row r="34983" spans="1:2">
      <c r="A34983" s="102"/>
      <c r="B34983" s="102"/>
    </row>
    <row r="34984" spans="1:2">
      <c r="A34984" s="102"/>
      <c r="B34984" s="102"/>
    </row>
    <row r="34985" spans="1:2">
      <c r="A34985" s="102"/>
      <c r="B34985" s="102"/>
    </row>
    <row r="34986" spans="1:2">
      <c r="A34986" s="102"/>
      <c r="B34986" s="102"/>
    </row>
    <row r="34987" spans="1:2">
      <c r="A34987" s="102"/>
      <c r="B34987" s="102"/>
    </row>
    <row r="34988" spans="1:2">
      <c r="A34988" s="102"/>
      <c r="B34988" s="102"/>
    </row>
    <row r="34989" spans="1:2">
      <c r="A34989" s="102"/>
      <c r="B34989" s="102"/>
    </row>
    <row r="34990" spans="1:2">
      <c r="A34990" s="102"/>
      <c r="B34990" s="102"/>
    </row>
    <row r="34991" spans="1:2">
      <c r="A34991" s="102"/>
      <c r="B34991" s="102"/>
    </row>
    <row r="34992" spans="1:2">
      <c r="A34992" s="102"/>
      <c r="B34992" s="102"/>
    </row>
    <row r="34993" spans="1:2">
      <c r="A34993" s="102"/>
      <c r="B34993" s="102"/>
    </row>
    <row r="34994" spans="1:2">
      <c r="A34994" s="102"/>
      <c r="B34994" s="102"/>
    </row>
    <row r="34995" spans="1:2">
      <c r="A34995" s="102"/>
      <c r="B34995" s="102"/>
    </row>
    <row r="34996" spans="1:2">
      <c r="A34996" s="102"/>
      <c r="B34996" s="102"/>
    </row>
    <row r="34997" spans="1:2">
      <c r="A34997" s="102"/>
      <c r="B34997" s="102"/>
    </row>
    <row r="34998" spans="1:2">
      <c r="A34998" s="102"/>
      <c r="B34998" s="102"/>
    </row>
    <row r="34999" spans="1:2">
      <c r="A34999" s="102"/>
      <c r="B34999" s="102"/>
    </row>
    <row r="35000" spans="1:2">
      <c r="A35000" s="102"/>
      <c r="B35000" s="102"/>
    </row>
    <row r="35001" spans="1:2">
      <c r="A35001" s="102"/>
      <c r="B35001" s="102"/>
    </row>
    <row r="35002" spans="1:2">
      <c r="A35002" s="102"/>
      <c r="B35002" s="102"/>
    </row>
    <row r="35003" spans="1:2">
      <c r="A35003" s="102"/>
      <c r="B35003" s="102"/>
    </row>
    <row r="35004" spans="1:2">
      <c r="A35004" s="102"/>
      <c r="B35004" s="102"/>
    </row>
    <row r="35005" spans="1:2">
      <c r="A35005" s="102"/>
      <c r="B35005" s="102"/>
    </row>
    <row r="35006" spans="1:2">
      <c r="A35006" s="102"/>
      <c r="B35006" s="102"/>
    </row>
    <row r="35007" spans="1:2">
      <c r="A35007" s="102"/>
      <c r="B35007" s="102"/>
    </row>
    <row r="35008" spans="1:2">
      <c r="A35008" s="102"/>
      <c r="B35008" s="102"/>
    </row>
    <row r="35009" spans="1:2">
      <c r="A35009" s="102"/>
      <c r="B35009" s="102"/>
    </row>
    <row r="35010" spans="1:2">
      <c r="A35010" s="102"/>
      <c r="B35010" s="102"/>
    </row>
    <row r="35011" spans="1:2">
      <c r="A35011" s="102"/>
      <c r="B35011" s="102"/>
    </row>
    <row r="35012" spans="1:2">
      <c r="A35012" s="102"/>
      <c r="B35012" s="102"/>
    </row>
    <row r="35013" spans="1:2">
      <c r="A35013" s="102"/>
      <c r="B35013" s="102"/>
    </row>
    <row r="35014" spans="1:2">
      <c r="A35014" s="102"/>
      <c r="B35014" s="102"/>
    </row>
    <row r="35015" spans="1:2">
      <c r="A35015" s="102"/>
      <c r="B35015" s="102"/>
    </row>
    <row r="35016" spans="1:2">
      <c r="A35016" s="102"/>
      <c r="B35016" s="102"/>
    </row>
    <row r="35017" spans="1:2">
      <c r="A35017" s="102"/>
      <c r="B35017" s="102"/>
    </row>
    <row r="35018" spans="1:2">
      <c r="A35018" s="102"/>
      <c r="B35018" s="102"/>
    </row>
    <row r="35019" spans="1:2">
      <c r="A35019" s="102"/>
      <c r="B35019" s="102"/>
    </row>
    <row r="35020" spans="1:2">
      <c r="A35020" s="102"/>
      <c r="B35020" s="102"/>
    </row>
    <row r="35021" spans="1:2">
      <c r="A35021" s="102"/>
      <c r="B35021" s="102"/>
    </row>
    <row r="35022" spans="1:2">
      <c r="A35022" s="102"/>
      <c r="B35022" s="102"/>
    </row>
    <row r="35023" spans="1:2">
      <c r="A35023" s="102"/>
      <c r="B35023" s="102"/>
    </row>
    <row r="35024" spans="1:2">
      <c r="A35024" s="102"/>
      <c r="B35024" s="102"/>
    </row>
    <row r="35025" spans="1:2">
      <c r="A35025" s="102"/>
      <c r="B35025" s="102"/>
    </row>
    <row r="35026" spans="1:2">
      <c r="A35026" s="102"/>
      <c r="B35026" s="102"/>
    </row>
    <row r="35027" spans="1:2">
      <c r="A35027" s="102"/>
      <c r="B35027" s="102"/>
    </row>
    <row r="35028" spans="1:2">
      <c r="A35028" s="102"/>
      <c r="B35028" s="102"/>
    </row>
    <row r="35029" spans="1:2">
      <c r="A35029" s="102"/>
      <c r="B35029" s="102"/>
    </row>
    <row r="35030" spans="1:2">
      <c r="A35030" s="102"/>
      <c r="B35030" s="102"/>
    </row>
    <row r="35031" spans="1:2">
      <c r="A35031" s="102"/>
      <c r="B35031" s="102"/>
    </row>
    <row r="35032" spans="1:2">
      <c r="A35032" s="102"/>
      <c r="B35032" s="102"/>
    </row>
    <row r="35033" spans="1:2">
      <c r="A35033" s="102"/>
      <c r="B35033" s="102"/>
    </row>
    <row r="35034" spans="1:2">
      <c r="A35034" s="102"/>
      <c r="B35034" s="102"/>
    </row>
    <row r="35035" spans="1:2">
      <c r="A35035" s="102"/>
      <c r="B35035" s="102"/>
    </row>
    <row r="35036" spans="1:2">
      <c r="A35036" s="102"/>
      <c r="B35036" s="102"/>
    </row>
    <row r="35037" spans="1:2">
      <c r="A35037" s="102"/>
      <c r="B35037" s="102"/>
    </row>
    <row r="35038" spans="1:2">
      <c r="A35038" s="102"/>
      <c r="B35038" s="102"/>
    </row>
    <row r="35039" spans="1:2">
      <c r="A35039" s="102"/>
      <c r="B35039" s="102"/>
    </row>
    <row r="35040" spans="1:2">
      <c r="A35040" s="102"/>
      <c r="B35040" s="102"/>
    </row>
    <row r="35041" spans="1:2">
      <c r="A35041" s="102"/>
      <c r="B35041" s="102"/>
    </row>
    <row r="35042" spans="1:2">
      <c r="A35042" s="102"/>
      <c r="B35042" s="102"/>
    </row>
    <row r="35043" spans="1:2">
      <c r="A35043" s="102"/>
      <c r="B35043" s="102"/>
    </row>
    <row r="35044" spans="1:2">
      <c r="A35044" s="102"/>
      <c r="B35044" s="102"/>
    </row>
    <row r="35045" spans="1:2">
      <c r="A35045" s="102"/>
      <c r="B35045" s="102"/>
    </row>
    <row r="35046" spans="1:2">
      <c r="A35046" s="102"/>
      <c r="B35046" s="102"/>
    </row>
    <row r="35047" spans="1:2">
      <c r="A35047" s="102"/>
      <c r="B35047" s="102"/>
    </row>
    <row r="35048" spans="1:2">
      <c r="A35048" s="102"/>
      <c r="B35048" s="102"/>
    </row>
    <row r="35049" spans="1:2">
      <c r="A35049" s="102"/>
      <c r="B35049" s="102"/>
    </row>
    <row r="35050" spans="1:2">
      <c r="A35050" s="102"/>
      <c r="B35050" s="102"/>
    </row>
    <row r="35051" spans="1:2">
      <c r="A35051" s="102"/>
      <c r="B35051" s="102"/>
    </row>
    <row r="35052" spans="1:2">
      <c r="A35052" s="102"/>
      <c r="B35052" s="102"/>
    </row>
    <row r="35053" spans="1:2">
      <c r="A35053" s="102"/>
      <c r="B35053" s="102"/>
    </row>
    <row r="35054" spans="1:2">
      <c r="A35054" s="102"/>
      <c r="B35054" s="102"/>
    </row>
    <row r="35055" spans="1:2">
      <c r="A35055" s="102"/>
      <c r="B35055" s="102"/>
    </row>
    <row r="35056" spans="1:2">
      <c r="A35056" s="102"/>
      <c r="B35056" s="102"/>
    </row>
    <row r="35057" spans="1:2">
      <c r="A35057" s="102"/>
      <c r="B35057" s="102"/>
    </row>
    <row r="35058" spans="1:2">
      <c r="A35058" s="102"/>
      <c r="B35058" s="102"/>
    </row>
    <row r="35059" spans="1:2">
      <c r="A35059" s="102"/>
      <c r="B35059" s="102"/>
    </row>
    <row r="35060" spans="1:2">
      <c r="A35060" s="102"/>
      <c r="B35060" s="102"/>
    </row>
    <row r="35061" spans="1:2">
      <c r="A35061" s="102"/>
      <c r="B35061" s="102"/>
    </row>
    <row r="35062" spans="1:2">
      <c r="A35062" s="102"/>
      <c r="B35062" s="102"/>
    </row>
    <row r="35063" spans="1:2">
      <c r="A35063" s="102"/>
      <c r="B35063" s="102"/>
    </row>
    <row r="35064" spans="1:2">
      <c r="A35064" s="102"/>
      <c r="B35064" s="102"/>
    </row>
    <row r="35065" spans="1:2">
      <c r="A35065" s="102"/>
      <c r="B35065" s="102"/>
    </row>
    <row r="35066" spans="1:2">
      <c r="A35066" s="102"/>
      <c r="B35066" s="102"/>
    </row>
    <row r="35067" spans="1:2">
      <c r="A35067" s="102"/>
      <c r="B35067" s="102"/>
    </row>
    <row r="35068" spans="1:2">
      <c r="A35068" s="102"/>
      <c r="B35068" s="102"/>
    </row>
    <row r="35069" spans="1:2">
      <c r="A35069" s="102"/>
      <c r="B35069" s="102"/>
    </row>
    <row r="35070" spans="1:2">
      <c r="A35070" s="102"/>
      <c r="B35070" s="102"/>
    </row>
    <row r="35071" spans="1:2">
      <c r="A35071" s="102"/>
      <c r="B35071" s="102"/>
    </row>
    <row r="35072" spans="1:2">
      <c r="A35072" s="102"/>
      <c r="B35072" s="102"/>
    </row>
    <row r="35073" spans="1:2">
      <c r="A35073" s="102"/>
      <c r="B35073" s="102"/>
    </row>
    <row r="35074" spans="1:2">
      <c r="A35074" s="102"/>
      <c r="B35074" s="102"/>
    </row>
    <row r="35075" spans="1:2">
      <c r="A35075" s="102"/>
      <c r="B35075" s="102"/>
    </row>
    <row r="35076" spans="1:2">
      <c r="A35076" s="102"/>
      <c r="B35076" s="102"/>
    </row>
    <row r="35077" spans="1:2">
      <c r="A35077" s="102"/>
      <c r="B35077" s="102"/>
    </row>
    <row r="35078" spans="1:2">
      <c r="A35078" s="102"/>
      <c r="B35078" s="102"/>
    </row>
    <row r="35079" spans="1:2">
      <c r="A35079" s="102"/>
      <c r="B35079" s="102"/>
    </row>
    <row r="35080" spans="1:2">
      <c r="A35080" s="102"/>
      <c r="B35080" s="102"/>
    </row>
    <row r="35081" spans="1:2">
      <c r="A35081" s="102"/>
      <c r="B35081" s="102"/>
    </row>
    <row r="35082" spans="1:2">
      <c r="A35082" s="102"/>
      <c r="B35082" s="102"/>
    </row>
    <row r="35083" spans="1:2">
      <c r="A35083" s="102"/>
      <c r="B35083" s="102"/>
    </row>
    <row r="35084" spans="1:2">
      <c r="A35084" s="102"/>
      <c r="B35084" s="102"/>
    </row>
    <row r="35085" spans="1:2">
      <c r="A35085" s="102"/>
      <c r="B35085" s="102"/>
    </row>
    <row r="35086" spans="1:2">
      <c r="A35086" s="102"/>
      <c r="B35086" s="102"/>
    </row>
    <row r="35087" spans="1:2">
      <c r="A35087" s="102"/>
      <c r="B35087" s="102"/>
    </row>
    <row r="35088" spans="1:2">
      <c r="A35088" s="102"/>
      <c r="B35088" s="102"/>
    </row>
    <row r="35089" spans="1:2">
      <c r="A35089" s="102"/>
      <c r="B35089" s="102"/>
    </row>
    <row r="35090" spans="1:2">
      <c r="A35090" s="102"/>
      <c r="B35090" s="102"/>
    </row>
    <row r="35091" spans="1:2">
      <c r="A35091" s="102"/>
      <c r="B35091" s="102"/>
    </row>
    <row r="35092" spans="1:2">
      <c r="A35092" s="102"/>
      <c r="B35092" s="102"/>
    </row>
    <row r="35093" spans="1:2">
      <c r="A35093" s="102"/>
      <c r="B35093" s="102"/>
    </row>
    <row r="35094" spans="1:2">
      <c r="A35094" s="102"/>
      <c r="B35094" s="102"/>
    </row>
    <row r="35095" spans="1:2">
      <c r="A35095" s="102"/>
      <c r="B35095" s="102"/>
    </row>
    <row r="35096" spans="1:2">
      <c r="A35096" s="102"/>
      <c r="B35096" s="102"/>
    </row>
    <row r="35097" spans="1:2">
      <c r="A35097" s="102"/>
      <c r="B35097" s="102"/>
    </row>
    <row r="35098" spans="1:2">
      <c r="A35098" s="102"/>
      <c r="B35098" s="102"/>
    </row>
    <row r="35099" spans="1:2">
      <c r="A35099" s="102"/>
      <c r="B35099" s="102"/>
    </row>
    <row r="35100" spans="1:2">
      <c r="A35100" s="102"/>
      <c r="B35100" s="102"/>
    </row>
    <row r="35101" spans="1:2">
      <c r="A35101" s="102"/>
      <c r="B35101" s="102"/>
    </row>
    <row r="35102" spans="1:2">
      <c r="A35102" s="102"/>
      <c r="B35102" s="102"/>
    </row>
    <row r="35103" spans="1:2">
      <c r="A35103" s="102"/>
      <c r="B35103" s="102"/>
    </row>
    <row r="35104" spans="1:2">
      <c r="A35104" s="102"/>
      <c r="B35104" s="102"/>
    </row>
    <row r="35105" spans="1:2">
      <c r="A35105" s="102"/>
      <c r="B35105" s="102"/>
    </row>
    <row r="35106" spans="1:2">
      <c r="A35106" s="102"/>
      <c r="B35106" s="102"/>
    </row>
    <row r="35107" spans="1:2">
      <c r="A35107" s="102"/>
      <c r="B35107" s="102"/>
    </row>
    <row r="35108" spans="1:2">
      <c r="A35108" s="102"/>
      <c r="B35108" s="102"/>
    </row>
    <row r="35109" spans="1:2">
      <c r="A35109" s="102"/>
      <c r="B35109" s="102"/>
    </row>
    <row r="35110" spans="1:2">
      <c r="A35110" s="102"/>
      <c r="B35110" s="102"/>
    </row>
    <row r="35111" spans="1:2">
      <c r="A35111" s="102"/>
      <c r="B35111" s="102"/>
    </row>
    <row r="35112" spans="1:2">
      <c r="A35112" s="102"/>
      <c r="B35112" s="102"/>
    </row>
    <row r="35113" spans="1:2">
      <c r="A35113" s="102"/>
      <c r="B35113" s="102"/>
    </row>
    <row r="35114" spans="1:2">
      <c r="A35114" s="102"/>
      <c r="B35114" s="102"/>
    </row>
    <row r="35115" spans="1:2">
      <c r="A35115" s="102"/>
      <c r="B35115" s="102"/>
    </row>
    <row r="35116" spans="1:2">
      <c r="A35116" s="102"/>
      <c r="B35116" s="102"/>
    </row>
    <row r="35117" spans="1:2">
      <c r="A35117" s="102"/>
      <c r="B35117" s="102"/>
    </row>
    <row r="35118" spans="1:2">
      <c r="A35118" s="102"/>
      <c r="B35118" s="102"/>
    </row>
    <row r="35119" spans="1:2">
      <c r="A35119" s="102"/>
      <c r="B35119" s="102"/>
    </row>
    <row r="35120" spans="1:2">
      <c r="A35120" s="102"/>
      <c r="B35120" s="102"/>
    </row>
    <row r="35121" spans="1:2">
      <c r="A35121" s="102"/>
      <c r="B35121" s="102"/>
    </row>
    <row r="35122" spans="1:2">
      <c r="A35122" s="102"/>
      <c r="B35122" s="102"/>
    </row>
    <row r="35123" spans="1:2">
      <c r="A35123" s="102"/>
      <c r="B35123" s="102"/>
    </row>
    <row r="35124" spans="1:2">
      <c r="A35124" s="102"/>
      <c r="B35124" s="102"/>
    </row>
    <row r="35125" spans="1:2">
      <c r="A35125" s="102"/>
      <c r="B35125" s="102"/>
    </row>
    <row r="35126" spans="1:2">
      <c r="A35126" s="102"/>
      <c r="B35126" s="102"/>
    </row>
    <row r="35127" spans="1:2">
      <c r="A35127" s="102"/>
      <c r="B35127" s="102"/>
    </row>
    <row r="35128" spans="1:2">
      <c r="A35128" s="102"/>
      <c r="B35128" s="102"/>
    </row>
    <row r="35129" spans="1:2">
      <c r="A35129" s="102"/>
      <c r="B35129" s="102"/>
    </row>
    <row r="35130" spans="1:2">
      <c r="A35130" s="102"/>
      <c r="B35130" s="102"/>
    </row>
    <row r="35131" spans="1:2">
      <c r="A35131" s="102"/>
      <c r="B35131" s="102"/>
    </row>
    <row r="35132" spans="1:2">
      <c r="A35132" s="102"/>
      <c r="B35132" s="102"/>
    </row>
    <row r="35133" spans="1:2">
      <c r="A35133" s="102"/>
      <c r="B35133" s="102"/>
    </row>
    <row r="35134" spans="1:2">
      <c r="A35134" s="102"/>
      <c r="B35134" s="102"/>
    </row>
    <row r="35135" spans="1:2">
      <c r="A35135" s="102"/>
      <c r="B35135" s="102"/>
    </row>
    <row r="35136" spans="1:2">
      <c r="A35136" s="102"/>
      <c r="B35136" s="102"/>
    </row>
    <row r="35137" spans="1:2">
      <c r="A35137" s="102"/>
      <c r="B35137" s="102"/>
    </row>
    <row r="35138" spans="1:2">
      <c r="A35138" s="102"/>
      <c r="B35138" s="102"/>
    </row>
    <row r="35139" spans="1:2">
      <c r="A35139" s="102"/>
      <c r="B35139" s="102"/>
    </row>
    <row r="35140" spans="1:2">
      <c r="A35140" s="102"/>
      <c r="B35140" s="102"/>
    </row>
    <row r="35141" spans="1:2">
      <c r="A35141" s="102"/>
      <c r="B35141" s="102"/>
    </row>
    <row r="35142" spans="1:2">
      <c r="A35142" s="102"/>
      <c r="B35142" s="102"/>
    </row>
    <row r="35143" spans="1:2">
      <c r="A35143" s="102"/>
      <c r="B35143" s="102"/>
    </row>
    <row r="35144" spans="1:2">
      <c r="A35144" s="102"/>
      <c r="B35144" s="102"/>
    </row>
    <row r="35145" spans="1:2">
      <c r="A35145" s="102"/>
      <c r="B35145" s="102"/>
    </row>
    <row r="35146" spans="1:2">
      <c r="A35146" s="102"/>
      <c r="B35146" s="102"/>
    </row>
    <row r="35147" spans="1:2">
      <c r="A35147" s="102"/>
      <c r="B35147" s="102"/>
    </row>
    <row r="35148" spans="1:2">
      <c r="A35148" s="102"/>
      <c r="B35148" s="102"/>
    </row>
    <row r="35149" spans="1:2">
      <c r="A35149" s="102"/>
      <c r="B35149" s="102"/>
    </row>
    <row r="35150" spans="1:2">
      <c r="A35150" s="102"/>
      <c r="B35150" s="102"/>
    </row>
    <row r="35151" spans="1:2">
      <c r="A35151" s="102"/>
      <c r="B35151" s="102"/>
    </row>
    <row r="35152" spans="1:2">
      <c r="A35152" s="102"/>
      <c r="B35152" s="102"/>
    </row>
    <row r="35153" spans="1:2">
      <c r="A35153" s="102"/>
      <c r="B35153" s="102"/>
    </row>
    <row r="35154" spans="1:2">
      <c r="A35154" s="102"/>
      <c r="B35154" s="102"/>
    </row>
    <row r="35155" spans="1:2">
      <c r="A35155" s="102"/>
      <c r="B35155" s="102"/>
    </row>
    <row r="35156" spans="1:2">
      <c r="A35156" s="102"/>
      <c r="B35156" s="102"/>
    </row>
    <row r="35157" spans="1:2">
      <c r="A35157" s="102"/>
      <c r="B35157" s="102"/>
    </row>
    <row r="35158" spans="1:2">
      <c r="A35158" s="102"/>
      <c r="B35158" s="102"/>
    </row>
    <row r="35159" spans="1:2">
      <c r="A35159" s="102"/>
      <c r="B35159" s="102"/>
    </row>
    <row r="35160" spans="1:2">
      <c r="A35160" s="102"/>
      <c r="B35160" s="102"/>
    </row>
    <row r="35161" spans="1:2">
      <c r="A35161" s="102"/>
      <c r="B35161" s="102"/>
    </row>
    <row r="35162" spans="1:2">
      <c r="A35162" s="102"/>
      <c r="B35162" s="102"/>
    </row>
    <row r="35163" spans="1:2">
      <c r="A35163" s="102"/>
      <c r="B35163" s="102"/>
    </row>
    <row r="35164" spans="1:2">
      <c r="A35164" s="102"/>
      <c r="B35164" s="102"/>
    </row>
    <row r="35165" spans="1:2">
      <c r="A35165" s="102"/>
      <c r="B35165" s="102"/>
    </row>
    <row r="35166" spans="1:2">
      <c r="A35166" s="102"/>
      <c r="B35166" s="102"/>
    </row>
    <row r="35167" spans="1:2">
      <c r="A35167" s="102"/>
      <c r="B35167" s="102"/>
    </row>
    <row r="35168" spans="1:2">
      <c r="A35168" s="102"/>
      <c r="B35168" s="102"/>
    </row>
    <row r="35169" spans="1:2">
      <c r="A35169" s="102"/>
      <c r="B35169" s="102"/>
    </row>
    <row r="35170" spans="1:2">
      <c r="A35170" s="102"/>
      <c r="B35170" s="102"/>
    </row>
    <row r="35171" spans="1:2">
      <c r="A35171" s="102"/>
      <c r="B35171" s="102"/>
    </row>
    <row r="35172" spans="1:2">
      <c r="A35172" s="102"/>
      <c r="B35172" s="102"/>
    </row>
    <row r="35173" spans="1:2">
      <c r="A35173" s="102"/>
      <c r="B35173" s="102"/>
    </row>
    <row r="35174" spans="1:2">
      <c r="A35174" s="102"/>
      <c r="B35174" s="102"/>
    </row>
    <row r="35175" spans="1:2">
      <c r="A35175" s="102"/>
      <c r="B35175" s="102"/>
    </row>
    <row r="35176" spans="1:2">
      <c r="A35176" s="102"/>
      <c r="B35176" s="102"/>
    </row>
    <row r="35177" spans="1:2">
      <c r="A35177" s="102"/>
      <c r="B35177" s="102"/>
    </row>
    <row r="35178" spans="1:2">
      <c r="A35178" s="102"/>
      <c r="B35178" s="102"/>
    </row>
    <row r="35179" spans="1:2">
      <c r="A35179" s="102"/>
      <c r="B35179" s="102"/>
    </row>
    <row r="35180" spans="1:2">
      <c r="A35180" s="102"/>
      <c r="B35180" s="102"/>
    </row>
    <row r="35181" spans="1:2">
      <c r="A35181" s="102"/>
      <c r="B35181" s="102"/>
    </row>
    <row r="35182" spans="1:2">
      <c r="A35182" s="102"/>
      <c r="B35182" s="102"/>
    </row>
    <row r="35183" spans="1:2">
      <c r="A35183" s="102"/>
      <c r="B35183" s="102"/>
    </row>
    <row r="35184" spans="1:2">
      <c r="A35184" s="102"/>
      <c r="B35184" s="102"/>
    </row>
    <row r="35185" spans="1:2">
      <c r="A35185" s="102"/>
      <c r="B35185" s="102"/>
    </row>
    <row r="35186" spans="1:2">
      <c r="A35186" s="102"/>
      <c r="B35186" s="102"/>
    </row>
    <row r="35187" spans="1:2">
      <c r="A35187" s="102"/>
      <c r="B35187" s="102"/>
    </row>
    <row r="35188" spans="1:2">
      <c r="A35188" s="102"/>
      <c r="B35188" s="102"/>
    </row>
    <row r="35189" spans="1:2">
      <c r="A35189" s="102"/>
      <c r="B35189" s="102"/>
    </row>
    <row r="35190" spans="1:2">
      <c r="A35190" s="102"/>
      <c r="B35190" s="102"/>
    </row>
    <row r="35191" spans="1:2">
      <c r="A35191" s="102"/>
      <c r="B35191" s="102"/>
    </row>
    <row r="35192" spans="1:2">
      <c r="A35192" s="102"/>
      <c r="B35192" s="102"/>
    </row>
    <row r="35193" spans="1:2">
      <c r="A35193" s="102"/>
      <c r="B35193" s="102"/>
    </row>
    <row r="35194" spans="1:2">
      <c r="A35194" s="102"/>
      <c r="B35194" s="102"/>
    </row>
    <row r="35195" spans="1:2">
      <c r="A35195" s="102"/>
      <c r="B35195" s="102"/>
    </row>
    <row r="35196" spans="1:2">
      <c r="A35196" s="102"/>
      <c r="B35196" s="102"/>
    </row>
    <row r="35197" spans="1:2">
      <c r="A35197" s="102"/>
      <c r="B35197" s="102"/>
    </row>
    <row r="35198" spans="1:2">
      <c r="A35198" s="102"/>
      <c r="B35198" s="102"/>
    </row>
    <row r="35199" spans="1:2">
      <c r="A35199" s="102"/>
      <c r="B35199" s="102"/>
    </row>
    <row r="35200" spans="1:2">
      <c r="A35200" s="102"/>
      <c r="B35200" s="102"/>
    </row>
    <row r="35201" spans="1:2">
      <c r="A35201" s="102"/>
      <c r="B35201" s="102"/>
    </row>
    <row r="35202" spans="1:2">
      <c r="A35202" s="102"/>
      <c r="B35202" s="102"/>
    </row>
    <row r="35203" spans="1:2">
      <c r="A35203" s="102"/>
      <c r="B35203" s="102"/>
    </row>
    <row r="35204" spans="1:2">
      <c r="A35204" s="102"/>
      <c r="B35204" s="102"/>
    </row>
    <row r="35205" spans="1:2">
      <c r="A35205" s="102"/>
      <c r="B35205" s="102"/>
    </row>
    <row r="35206" spans="1:2">
      <c r="A35206" s="102"/>
      <c r="B35206" s="102"/>
    </row>
    <row r="35207" spans="1:2">
      <c r="A35207" s="102"/>
      <c r="B35207" s="102"/>
    </row>
    <row r="35208" spans="1:2">
      <c r="A35208" s="102"/>
      <c r="B35208" s="102"/>
    </row>
    <row r="35209" spans="1:2">
      <c r="A35209" s="102"/>
      <c r="B35209" s="102"/>
    </row>
    <row r="35210" spans="1:2">
      <c r="A35210" s="102"/>
      <c r="B35210" s="102"/>
    </row>
    <row r="35211" spans="1:2">
      <c r="A35211" s="102"/>
      <c r="B35211" s="102"/>
    </row>
    <row r="35212" spans="1:2">
      <c r="A35212" s="102"/>
      <c r="B35212" s="102"/>
    </row>
    <row r="35213" spans="1:2">
      <c r="A35213" s="102"/>
      <c r="B35213" s="102"/>
    </row>
    <row r="35214" spans="1:2">
      <c r="A35214" s="102"/>
      <c r="B35214" s="102"/>
    </row>
    <row r="35215" spans="1:2">
      <c r="A35215" s="102"/>
      <c r="B35215" s="102"/>
    </row>
    <row r="35216" spans="1:2">
      <c r="A35216" s="102"/>
      <c r="B35216" s="102"/>
    </row>
    <row r="35217" spans="1:2">
      <c r="A35217" s="102"/>
      <c r="B35217" s="102"/>
    </row>
    <row r="35218" spans="1:2">
      <c r="A35218" s="102"/>
      <c r="B35218" s="102"/>
    </row>
    <row r="35219" spans="1:2">
      <c r="A35219" s="102"/>
      <c r="B35219" s="102"/>
    </row>
    <row r="35220" spans="1:2">
      <c r="A35220" s="102"/>
      <c r="B35220" s="102"/>
    </row>
    <row r="35221" spans="1:2">
      <c r="A35221" s="102"/>
      <c r="B35221" s="102"/>
    </row>
    <row r="35222" spans="1:2">
      <c r="A35222" s="102"/>
      <c r="B35222" s="102"/>
    </row>
    <row r="35223" spans="1:2">
      <c r="A35223" s="102"/>
      <c r="B35223" s="102"/>
    </row>
    <row r="35224" spans="1:2">
      <c r="A35224" s="102"/>
      <c r="B35224" s="102"/>
    </row>
    <row r="35225" spans="1:2">
      <c r="A35225" s="102"/>
      <c r="B35225" s="102"/>
    </row>
    <row r="35226" spans="1:2">
      <c r="A35226" s="102"/>
      <c r="B35226" s="102"/>
    </row>
    <row r="35227" spans="1:2">
      <c r="A35227" s="102"/>
      <c r="B35227" s="102"/>
    </row>
    <row r="35228" spans="1:2">
      <c r="A35228" s="102"/>
      <c r="B35228" s="102"/>
    </row>
    <row r="35229" spans="1:2">
      <c r="A35229" s="102"/>
      <c r="B35229" s="102"/>
    </row>
    <row r="35230" spans="1:2">
      <c r="A35230" s="102"/>
      <c r="B35230" s="102"/>
    </row>
    <row r="35231" spans="1:2">
      <c r="A35231" s="102"/>
      <c r="B35231" s="102"/>
    </row>
    <row r="35232" spans="1:2">
      <c r="A35232" s="102"/>
      <c r="B35232" s="102"/>
    </row>
    <row r="35233" spans="1:2">
      <c r="A35233" s="102"/>
      <c r="B35233" s="102"/>
    </row>
    <row r="35234" spans="1:2">
      <c r="A35234" s="102"/>
      <c r="B35234" s="102"/>
    </row>
    <row r="35235" spans="1:2">
      <c r="A35235" s="102"/>
      <c r="B35235" s="102"/>
    </row>
    <row r="35236" spans="1:2">
      <c r="A35236" s="102"/>
      <c r="B35236" s="102"/>
    </row>
    <row r="35237" spans="1:2">
      <c r="A35237" s="102"/>
      <c r="B35237" s="102"/>
    </row>
    <row r="35238" spans="1:2">
      <c r="A35238" s="102"/>
      <c r="B35238" s="102"/>
    </row>
    <row r="35239" spans="1:2">
      <c r="A35239" s="102"/>
      <c r="B35239" s="102"/>
    </row>
    <row r="35240" spans="1:2">
      <c r="A35240" s="102"/>
      <c r="B35240" s="102"/>
    </row>
    <row r="35241" spans="1:2">
      <c r="A35241" s="102"/>
      <c r="B35241" s="102"/>
    </row>
    <row r="35242" spans="1:2">
      <c r="A35242" s="102"/>
      <c r="B35242" s="102"/>
    </row>
    <row r="35243" spans="1:2">
      <c r="A35243" s="102"/>
      <c r="B35243" s="102"/>
    </row>
    <row r="35244" spans="1:2">
      <c r="A35244" s="102"/>
      <c r="B35244" s="102"/>
    </row>
    <row r="35245" spans="1:2">
      <c r="A35245" s="102"/>
      <c r="B35245" s="102"/>
    </row>
    <row r="35246" spans="1:2">
      <c r="A35246" s="102"/>
      <c r="B35246" s="102"/>
    </row>
    <row r="35247" spans="1:2">
      <c r="A35247" s="102"/>
      <c r="B35247" s="102"/>
    </row>
    <row r="35248" spans="1:2">
      <c r="A35248" s="102"/>
      <c r="B35248" s="102"/>
    </row>
    <row r="35249" spans="1:2">
      <c r="A35249" s="102"/>
      <c r="B35249" s="102"/>
    </row>
    <row r="35250" spans="1:2">
      <c r="A35250" s="102"/>
      <c r="B35250" s="102"/>
    </row>
    <row r="35251" spans="1:2">
      <c r="A35251" s="102"/>
      <c r="B35251" s="102"/>
    </row>
    <row r="35252" spans="1:2">
      <c r="A35252" s="102"/>
      <c r="B35252" s="102"/>
    </row>
    <row r="35253" spans="1:2">
      <c r="A35253" s="102"/>
      <c r="B35253" s="102"/>
    </row>
    <row r="35254" spans="1:2">
      <c r="A35254" s="102"/>
      <c r="B35254" s="102"/>
    </row>
    <row r="35255" spans="1:2">
      <c r="A35255" s="102"/>
      <c r="B35255" s="102"/>
    </row>
    <row r="35256" spans="1:2">
      <c r="A35256" s="102"/>
      <c r="B35256" s="102"/>
    </row>
    <row r="35257" spans="1:2">
      <c r="A35257" s="102"/>
      <c r="B35257" s="102"/>
    </row>
    <row r="35258" spans="1:2">
      <c r="A35258" s="102"/>
      <c r="B35258" s="102"/>
    </row>
    <row r="35259" spans="1:2">
      <c r="A35259" s="102"/>
      <c r="B35259" s="102"/>
    </row>
    <row r="35260" spans="1:2">
      <c r="A35260" s="102"/>
      <c r="B35260" s="102"/>
    </row>
    <row r="35261" spans="1:2">
      <c r="A35261" s="102"/>
      <c r="B35261" s="102"/>
    </row>
    <row r="35262" spans="1:2">
      <c r="A35262" s="102"/>
      <c r="B35262" s="102"/>
    </row>
    <row r="35263" spans="1:2">
      <c r="A35263" s="102"/>
      <c r="B35263" s="102"/>
    </row>
    <row r="35264" spans="1:2">
      <c r="A35264" s="102"/>
      <c r="B35264" s="102"/>
    </row>
    <row r="35265" spans="1:2">
      <c r="A35265" s="102"/>
      <c r="B35265" s="102"/>
    </row>
    <row r="35266" spans="1:2">
      <c r="A35266" s="102"/>
      <c r="B35266" s="102"/>
    </row>
    <row r="35267" spans="1:2">
      <c r="A35267" s="102"/>
      <c r="B35267" s="102"/>
    </row>
    <row r="35268" spans="1:2">
      <c r="A35268" s="102"/>
      <c r="B35268" s="102"/>
    </row>
    <row r="35269" spans="1:2">
      <c r="A35269" s="102"/>
      <c r="B35269" s="102"/>
    </row>
    <row r="35270" spans="1:2">
      <c r="A35270" s="102"/>
      <c r="B35270" s="102"/>
    </row>
    <row r="35271" spans="1:2">
      <c r="A35271" s="102"/>
      <c r="B35271" s="102"/>
    </row>
    <row r="35272" spans="1:2">
      <c r="A35272" s="102"/>
      <c r="B35272" s="102"/>
    </row>
    <row r="35273" spans="1:2">
      <c r="A35273" s="102"/>
      <c r="B35273" s="102"/>
    </row>
    <row r="35274" spans="1:2">
      <c r="A35274" s="102"/>
      <c r="B35274" s="102"/>
    </row>
    <row r="35275" spans="1:2">
      <c r="A35275" s="102"/>
      <c r="B35275" s="102"/>
    </row>
    <row r="35276" spans="1:2">
      <c r="A35276" s="102"/>
      <c r="B35276" s="102"/>
    </row>
    <row r="35277" spans="1:2">
      <c r="A35277" s="102"/>
      <c r="B35277" s="102"/>
    </row>
    <row r="35278" spans="1:2">
      <c r="A35278" s="102"/>
      <c r="B35278" s="102"/>
    </row>
    <row r="35279" spans="1:2">
      <c r="A35279" s="102"/>
      <c r="B35279" s="102"/>
    </row>
    <row r="35280" spans="1:2">
      <c r="A35280" s="102"/>
      <c r="B35280" s="102"/>
    </row>
    <row r="35281" spans="1:2">
      <c r="A35281" s="102"/>
      <c r="B35281" s="102"/>
    </row>
    <row r="35282" spans="1:2">
      <c r="A35282" s="102"/>
      <c r="B35282" s="102"/>
    </row>
    <row r="35283" spans="1:2">
      <c r="A35283" s="102"/>
      <c r="B35283" s="102"/>
    </row>
    <row r="35284" spans="1:2">
      <c r="A35284" s="102"/>
      <c r="B35284" s="102"/>
    </row>
    <row r="35285" spans="1:2">
      <c r="A35285" s="102"/>
      <c r="B35285" s="102"/>
    </row>
    <row r="35286" spans="1:2">
      <c r="A35286" s="102"/>
      <c r="B35286" s="102"/>
    </row>
    <row r="35287" spans="1:2">
      <c r="A35287" s="102"/>
      <c r="B35287" s="102"/>
    </row>
    <row r="35288" spans="1:2">
      <c r="A35288" s="102"/>
      <c r="B35288" s="102"/>
    </row>
    <row r="35289" spans="1:2">
      <c r="A35289" s="102"/>
      <c r="B35289" s="102"/>
    </row>
    <row r="35290" spans="1:2">
      <c r="A35290" s="102"/>
      <c r="B35290" s="102"/>
    </row>
    <row r="35291" spans="1:2">
      <c r="A35291" s="102"/>
      <c r="B35291" s="102"/>
    </row>
    <row r="35292" spans="1:2">
      <c r="A35292" s="102"/>
      <c r="B35292" s="102"/>
    </row>
    <row r="35293" spans="1:2">
      <c r="A35293" s="102"/>
      <c r="B35293" s="102"/>
    </row>
    <row r="35294" spans="1:2">
      <c r="A35294" s="102"/>
      <c r="B35294" s="102"/>
    </row>
    <row r="35295" spans="1:2">
      <c r="A35295" s="102"/>
      <c r="B35295" s="102"/>
    </row>
    <row r="35296" spans="1:2">
      <c r="A35296" s="102"/>
      <c r="B35296" s="102"/>
    </row>
    <row r="35297" spans="1:2">
      <c r="A35297" s="102"/>
      <c r="B35297" s="102"/>
    </row>
    <row r="35298" spans="1:2">
      <c r="A35298" s="102"/>
      <c r="B35298" s="102"/>
    </row>
    <row r="35299" spans="1:2">
      <c r="A35299" s="102"/>
      <c r="B35299" s="102"/>
    </row>
    <row r="35300" spans="1:2">
      <c r="A35300" s="102"/>
      <c r="B35300" s="102"/>
    </row>
    <row r="35301" spans="1:2">
      <c r="A35301" s="102"/>
      <c r="B35301" s="102"/>
    </row>
    <row r="35302" spans="1:2">
      <c r="A35302" s="102"/>
      <c r="B35302" s="102"/>
    </row>
    <row r="35303" spans="1:2">
      <c r="A35303" s="102"/>
      <c r="B35303" s="102"/>
    </row>
    <row r="35304" spans="1:2">
      <c r="A35304" s="102"/>
      <c r="B35304" s="102"/>
    </row>
    <row r="35305" spans="1:2">
      <c r="A35305" s="102"/>
      <c r="B35305" s="102"/>
    </row>
    <row r="35306" spans="1:2">
      <c r="A35306" s="102"/>
      <c r="B35306" s="102"/>
    </row>
    <row r="35307" spans="1:2">
      <c r="A35307" s="102"/>
      <c r="B35307" s="102"/>
    </row>
    <row r="35308" spans="1:2">
      <c r="A35308" s="102"/>
      <c r="B35308" s="102"/>
    </row>
    <row r="35309" spans="1:2">
      <c r="A35309" s="102"/>
      <c r="B35309" s="102"/>
    </row>
    <row r="35310" spans="1:2">
      <c r="A35310" s="102"/>
      <c r="B35310" s="102"/>
    </row>
    <row r="35311" spans="1:2">
      <c r="A35311" s="102"/>
      <c r="B35311" s="102"/>
    </row>
    <row r="35312" spans="1:2">
      <c r="A35312" s="102"/>
      <c r="B35312" s="102"/>
    </row>
    <row r="35313" spans="1:2">
      <c r="A35313" s="102"/>
      <c r="B35313" s="102"/>
    </row>
    <row r="35314" spans="1:2">
      <c r="A35314" s="102"/>
      <c r="B35314" s="102"/>
    </row>
    <row r="35315" spans="1:2">
      <c r="A35315" s="102"/>
      <c r="B35315" s="102"/>
    </row>
    <row r="35316" spans="1:2">
      <c r="A35316" s="102"/>
      <c r="B35316" s="102"/>
    </row>
    <row r="35317" spans="1:2">
      <c r="A35317" s="102"/>
      <c r="B35317" s="102"/>
    </row>
    <row r="35318" spans="1:2">
      <c r="A35318" s="102"/>
      <c r="B35318" s="102"/>
    </row>
    <row r="35319" spans="1:2">
      <c r="A35319" s="102"/>
      <c r="B35319" s="102"/>
    </row>
    <row r="35320" spans="1:2">
      <c r="A35320" s="102"/>
      <c r="B35320" s="102"/>
    </row>
    <row r="35321" spans="1:2">
      <c r="A35321" s="102"/>
      <c r="B35321" s="102"/>
    </row>
    <row r="35322" spans="1:2">
      <c r="A35322" s="102"/>
      <c r="B35322" s="102"/>
    </row>
    <row r="35323" spans="1:2">
      <c r="A35323" s="102"/>
      <c r="B35323" s="102"/>
    </row>
    <row r="35324" spans="1:2">
      <c r="A35324" s="102"/>
      <c r="B35324" s="102"/>
    </row>
    <row r="35325" spans="1:2">
      <c r="A35325" s="102"/>
      <c r="B35325" s="102"/>
    </row>
    <row r="35326" spans="1:2">
      <c r="A35326" s="102"/>
      <c r="B35326" s="102"/>
    </row>
    <row r="35327" spans="1:2">
      <c r="A35327" s="102"/>
      <c r="B35327" s="102"/>
    </row>
    <row r="35328" spans="1:2">
      <c r="A35328" s="102"/>
      <c r="B35328" s="102"/>
    </row>
    <row r="35329" spans="1:2">
      <c r="A35329" s="102"/>
      <c r="B35329" s="102"/>
    </row>
    <row r="35330" spans="1:2">
      <c r="A35330" s="102"/>
      <c r="B35330" s="102"/>
    </row>
    <row r="35331" spans="1:2">
      <c r="A35331" s="102"/>
      <c r="B35331" s="102"/>
    </row>
    <row r="35332" spans="1:2">
      <c r="A35332" s="102"/>
      <c r="B35332" s="102"/>
    </row>
    <row r="35333" spans="1:2">
      <c r="A35333" s="102"/>
      <c r="B35333" s="102"/>
    </row>
    <row r="35334" spans="1:2">
      <c r="A35334" s="102"/>
      <c r="B35334" s="102"/>
    </row>
    <row r="35335" spans="1:2">
      <c r="A35335" s="102"/>
      <c r="B35335" s="102"/>
    </row>
    <row r="35336" spans="1:2">
      <c r="A35336" s="102"/>
      <c r="B35336" s="102"/>
    </row>
    <row r="35337" spans="1:2">
      <c r="A35337" s="102"/>
      <c r="B35337" s="102"/>
    </row>
    <row r="35338" spans="1:2">
      <c r="A35338" s="102"/>
      <c r="B35338" s="102"/>
    </row>
    <row r="35339" spans="1:2">
      <c r="A35339" s="102"/>
      <c r="B35339" s="102"/>
    </row>
    <row r="35340" spans="1:2">
      <c r="A35340" s="102"/>
      <c r="B35340" s="102"/>
    </row>
    <row r="35341" spans="1:2">
      <c r="A35341" s="102"/>
      <c r="B35341" s="102"/>
    </row>
    <row r="35342" spans="1:2">
      <c r="A35342" s="102"/>
      <c r="B35342" s="102"/>
    </row>
    <row r="35343" spans="1:2">
      <c r="A35343" s="102"/>
      <c r="B35343" s="102"/>
    </row>
    <row r="35344" spans="1:2">
      <c r="A35344" s="102"/>
      <c r="B35344" s="102"/>
    </row>
    <row r="35345" spans="1:2">
      <c r="A35345" s="102"/>
      <c r="B35345" s="102"/>
    </row>
    <row r="35346" spans="1:2">
      <c r="A35346" s="102"/>
      <c r="B35346" s="102"/>
    </row>
    <row r="35347" spans="1:2">
      <c r="A35347" s="102"/>
      <c r="B35347" s="102"/>
    </row>
    <row r="35348" spans="1:2">
      <c r="A35348" s="102"/>
      <c r="B35348" s="102"/>
    </row>
    <row r="35349" spans="1:2">
      <c r="A35349" s="102"/>
      <c r="B35349" s="102"/>
    </row>
    <row r="35350" spans="1:2">
      <c r="A35350" s="102"/>
      <c r="B35350" s="102"/>
    </row>
    <row r="35351" spans="1:2">
      <c r="A35351" s="102"/>
      <c r="B35351" s="102"/>
    </row>
    <row r="35352" spans="1:2">
      <c r="A35352" s="102"/>
      <c r="B35352" s="102"/>
    </row>
    <row r="35353" spans="1:2">
      <c r="A35353" s="102"/>
      <c r="B35353" s="102"/>
    </row>
    <row r="35354" spans="1:2">
      <c r="A35354" s="102"/>
      <c r="B35354" s="102"/>
    </row>
    <row r="35355" spans="1:2">
      <c r="A35355" s="102"/>
      <c r="B35355" s="102"/>
    </row>
    <row r="35356" spans="1:2">
      <c r="A35356" s="102"/>
      <c r="B35356" s="102"/>
    </row>
    <row r="35357" spans="1:2">
      <c r="A35357" s="102"/>
      <c r="B35357" s="102"/>
    </row>
    <row r="35358" spans="1:2">
      <c r="A35358" s="102"/>
      <c r="B35358" s="102"/>
    </row>
    <row r="35359" spans="1:2">
      <c r="A35359" s="102"/>
      <c r="B35359" s="102"/>
    </row>
    <row r="35360" spans="1:2">
      <c r="A35360" s="102"/>
      <c r="B35360" s="102"/>
    </row>
    <row r="35361" spans="1:2">
      <c r="A35361" s="102"/>
      <c r="B35361" s="102"/>
    </row>
    <row r="35362" spans="1:2">
      <c r="A35362" s="102"/>
      <c r="B35362" s="102"/>
    </row>
    <row r="35363" spans="1:2">
      <c r="A35363" s="102"/>
      <c r="B35363" s="102"/>
    </row>
    <row r="35364" spans="1:2">
      <c r="A35364" s="102"/>
      <c r="B35364" s="102"/>
    </row>
    <row r="35365" spans="1:2">
      <c r="A35365" s="102"/>
      <c r="B35365" s="102"/>
    </row>
    <row r="35366" spans="1:2">
      <c r="A35366" s="102"/>
      <c r="B35366" s="102"/>
    </row>
    <row r="35367" spans="1:2">
      <c r="A35367" s="102"/>
      <c r="B35367" s="102"/>
    </row>
    <row r="35368" spans="1:2">
      <c r="A35368" s="102"/>
      <c r="B35368" s="102"/>
    </row>
    <row r="35369" spans="1:2">
      <c r="A35369" s="102"/>
      <c r="B35369" s="102"/>
    </row>
    <row r="35370" spans="1:2">
      <c r="A35370" s="102"/>
      <c r="B35370" s="102"/>
    </row>
    <row r="35371" spans="1:2">
      <c r="A35371" s="102"/>
      <c r="B35371" s="102"/>
    </row>
    <row r="35372" spans="1:2">
      <c r="A35372" s="102"/>
      <c r="B35372" s="102"/>
    </row>
    <row r="35373" spans="1:2">
      <c r="A35373" s="102"/>
      <c r="B35373" s="102"/>
    </row>
    <row r="35374" spans="1:2">
      <c r="A35374" s="102"/>
      <c r="B35374" s="102"/>
    </row>
    <row r="35375" spans="1:2">
      <c r="A35375" s="102"/>
      <c r="B35375" s="102"/>
    </row>
    <row r="35376" spans="1:2">
      <c r="A35376" s="102"/>
      <c r="B35376" s="102"/>
    </row>
    <row r="35377" spans="1:2">
      <c r="A35377" s="102"/>
      <c r="B35377" s="102"/>
    </row>
    <row r="35378" spans="1:2">
      <c r="A35378" s="102"/>
      <c r="B35378" s="102"/>
    </row>
    <row r="35379" spans="1:2">
      <c r="A35379" s="102"/>
      <c r="B35379" s="102"/>
    </row>
    <row r="35380" spans="1:2">
      <c r="A35380" s="102"/>
      <c r="B35380" s="102"/>
    </row>
    <row r="35381" spans="1:2">
      <c r="A35381" s="102"/>
      <c r="B35381" s="102"/>
    </row>
    <row r="35382" spans="1:2">
      <c r="A35382" s="102"/>
      <c r="B35382" s="102"/>
    </row>
    <row r="35383" spans="1:2">
      <c r="A35383" s="102"/>
      <c r="B35383" s="102"/>
    </row>
    <row r="35384" spans="1:2">
      <c r="A35384" s="102"/>
      <c r="B35384" s="102"/>
    </row>
    <row r="35385" spans="1:2">
      <c r="A35385" s="102"/>
      <c r="B35385" s="102"/>
    </row>
    <row r="35386" spans="1:2">
      <c r="A35386" s="102"/>
      <c r="B35386" s="102"/>
    </row>
    <row r="35387" spans="1:2">
      <c r="A35387" s="102"/>
      <c r="B35387" s="102"/>
    </row>
    <row r="35388" spans="1:2">
      <c r="A35388" s="102"/>
      <c r="B35388" s="102"/>
    </row>
    <row r="35389" spans="1:2">
      <c r="A35389" s="102"/>
      <c r="B35389" s="102"/>
    </row>
    <row r="35390" spans="1:2">
      <c r="A35390" s="102"/>
      <c r="B35390" s="102"/>
    </row>
    <row r="35391" spans="1:2">
      <c r="A35391" s="102"/>
      <c r="B35391" s="102"/>
    </row>
    <row r="35392" spans="1:2">
      <c r="A35392" s="102"/>
      <c r="B35392" s="102"/>
    </row>
    <row r="35393" spans="1:2">
      <c r="A35393" s="102"/>
      <c r="B35393" s="102"/>
    </row>
    <row r="35394" spans="1:2">
      <c r="A35394" s="102"/>
      <c r="B35394" s="102"/>
    </row>
    <row r="35395" spans="1:2">
      <c r="A35395" s="102"/>
      <c r="B35395" s="102"/>
    </row>
    <row r="35396" spans="1:2">
      <c r="A35396" s="102"/>
      <c r="B35396" s="102"/>
    </row>
    <row r="35397" spans="1:2">
      <c r="A35397" s="102"/>
      <c r="B35397" s="102"/>
    </row>
    <row r="35398" spans="1:2">
      <c r="A35398" s="102"/>
      <c r="B35398" s="102"/>
    </row>
    <row r="35399" spans="1:2">
      <c r="A35399" s="102"/>
      <c r="B35399" s="102"/>
    </row>
    <row r="35400" spans="1:2">
      <c r="A35400" s="102"/>
      <c r="B35400" s="102"/>
    </row>
    <row r="35401" spans="1:2">
      <c r="A35401" s="102"/>
      <c r="B35401" s="102"/>
    </row>
    <row r="35402" spans="1:2">
      <c r="A35402" s="102"/>
      <c r="B35402" s="102"/>
    </row>
    <row r="35403" spans="1:2">
      <c r="A35403" s="102"/>
      <c r="B35403" s="102"/>
    </row>
    <row r="35404" spans="1:2">
      <c r="A35404" s="102"/>
      <c r="B35404" s="102"/>
    </row>
    <row r="35405" spans="1:2">
      <c r="A35405" s="102"/>
      <c r="B35405" s="102"/>
    </row>
    <row r="35406" spans="1:2">
      <c r="A35406" s="102"/>
      <c r="B35406" s="102"/>
    </row>
    <row r="35407" spans="1:2">
      <c r="A35407" s="102"/>
      <c r="B35407" s="102"/>
    </row>
    <row r="35408" spans="1:2">
      <c r="A35408" s="102"/>
      <c r="B35408" s="102"/>
    </row>
    <row r="35409" spans="1:2">
      <c r="A35409" s="102"/>
      <c r="B35409" s="102"/>
    </row>
    <row r="35410" spans="1:2">
      <c r="A35410" s="102"/>
      <c r="B35410" s="102"/>
    </row>
    <row r="35411" spans="1:2">
      <c r="A35411" s="102"/>
      <c r="B35411" s="102"/>
    </row>
    <row r="35412" spans="1:2">
      <c r="A35412" s="102"/>
      <c r="B35412" s="102"/>
    </row>
    <row r="35413" spans="1:2">
      <c r="A35413" s="102"/>
      <c r="B35413" s="102"/>
    </row>
    <row r="35414" spans="1:2">
      <c r="A35414" s="102"/>
      <c r="B35414" s="102"/>
    </row>
    <row r="35415" spans="1:2">
      <c r="A35415" s="102"/>
      <c r="B35415" s="102"/>
    </row>
    <row r="35416" spans="1:2">
      <c r="A35416" s="102"/>
      <c r="B35416" s="102"/>
    </row>
    <row r="35417" spans="1:2">
      <c r="A35417" s="102"/>
      <c r="B35417" s="102"/>
    </row>
    <row r="35418" spans="1:2">
      <c r="A35418" s="102"/>
      <c r="B35418" s="102"/>
    </row>
    <row r="35419" spans="1:2">
      <c r="A35419" s="102"/>
      <c r="B35419" s="102"/>
    </row>
    <row r="35420" spans="1:2">
      <c r="A35420" s="102"/>
      <c r="B35420" s="102"/>
    </row>
    <row r="35421" spans="1:2">
      <c r="A35421" s="102"/>
      <c r="B35421" s="102"/>
    </row>
    <row r="35422" spans="1:2">
      <c r="A35422" s="102"/>
      <c r="B35422" s="102"/>
    </row>
    <row r="35423" spans="1:2">
      <c r="A35423" s="102"/>
      <c r="B35423" s="102"/>
    </row>
    <row r="35424" spans="1:2">
      <c r="A35424" s="102"/>
      <c r="B35424" s="102"/>
    </row>
    <row r="35425" spans="1:2">
      <c r="A35425" s="102"/>
      <c r="B35425" s="102"/>
    </row>
    <row r="35426" spans="1:2">
      <c r="A35426" s="102"/>
      <c r="B35426" s="102"/>
    </row>
    <row r="35427" spans="1:2">
      <c r="A35427" s="102"/>
      <c r="B35427" s="102"/>
    </row>
    <row r="35428" spans="1:2">
      <c r="A35428" s="102"/>
      <c r="B35428" s="102"/>
    </row>
    <row r="35429" spans="1:2">
      <c r="A35429" s="102"/>
      <c r="B35429" s="102"/>
    </row>
    <row r="35430" spans="1:2">
      <c r="A35430" s="102"/>
      <c r="B35430" s="102"/>
    </row>
    <row r="35431" spans="1:2">
      <c r="A35431" s="102"/>
      <c r="B35431" s="102"/>
    </row>
    <row r="35432" spans="1:2">
      <c r="A35432" s="102"/>
      <c r="B35432" s="102"/>
    </row>
    <row r="35433" spans="1:2">
      <c r="A35433" s="102"/>
      <c r="B35433" s="102"/>
    </row>
    <row r="35434" spans="1:2">
      <c r="A35434" s="102"/>
      <c r="B35434" s="102"/>
    </row>
    <row r="35435" spans="1:2">
      <c r="A35435" s="102"/>
      <c r="B35435" s="102"/>
    </row>
    <row r="35436" spans="1:2">
      <c r="A35436" s="102"/>
      <c r="B35436" s="102"/>
    </row>
    <row r="35437" spans="1:2">
      <c r="A35437" s="102"/>
      <c r="B35437" s="102"/>
    </row>
    <row r="35438" spans="1:2">
      <c r="A35438" s="102"/>
      <c r="B35438" s="102"/>
    </row>
    <row r="35439" spans="1:2">
      <c r="A35439" s="102"/>
      <c r="B35439" s="102"/>
    </row>
    <row r="35440" spans="1:2">
      <c r="A35440" s="102"/>
      <c r="B35440" s="102"/>
    </row>
    <row r="35441" spans="1:2">
      <c r="A35441" s="102"/>
      <c r="B35441" s="102"/>
    </row>
    <row r="35442" spans="1:2">
      <c r="A35442" s="102"/>
      <c r="B35442" s="102"/>
    </row>
    <row r="35443" spans="1:2">
      <c r="A35443" s="102"/>
      <c r="B35443" s="102"/>
    </row>
    <row r="35444" spans="1:2">
      <c r="A35444" s="102"/>
      <c r="B35444" s="102"/>
    </row>
    <row r="35445" spans="1:2">
      <c r="A35445" s="102"/>
      <c r="B35445" s="102"/>
    </row>
    <row r="35446" spans="1:2">
      <c r="A35446" s="102"/>
      <c r="B35446" s="102"/>
    </row>
    <row r="35447" spans="1:2">
      <c r="A35447" s="102"/>
      <c r="B35447" s="102"/>
    </row>
    <row r="35448" spans="1:2">
      <c r="A35448" s="102"/>
      <c r="B35448" s="102"/>
    </row>
    <row r="35449" spans="1:2">
      <c r="A35449" s="102"/>
      <c r="B35449" s="102"/>
    </row>
    <row r="35450" spans="1:2">
      <c r="A35450" s="102"/>
      <c r="B35450" s="102"/>
    </row>
    <row r="35451" spans="1:2">
      <c r="A35451" s="102"/>
      <c r="B35451" s="102"/>
    </row>
    <row r="35452" spans="1:2">
      <c r="A35452" s="102"/>
      <c r="B35452" s="102"/>
    </row>
    <row r="35453" spans="1:2">
      <c r="A35453" s="102"/>
      <c r="B35453" s="102"/>
    </row>
    <row r="35454" spans="1:2">
      <c r="A35454" s="102"/>
      <c r="B35454" s="102"/>
    </row>
    <row r="35455" spans="1:2">
      <c r="A35455" s="102"/>
      <c r="B35455" s="102"/>
    </row>
    <row r="35456" spans="1:2">
      <c r="A35456" s="102"/>
      <c r="B35456" s="102"/>
    </row>
    <row r="35457" spans="1:2">
      <c r="A35457" s="102"/>
      <c r="B35457" s="102"/>
    </row>
    <row r="35458" spans="1:2">
      <c r="A35458" s="102"/>
      <c r="B35458" s="102"/>
    </row>
    <row r="35459" spans="1:2">
      <c r="A35459" s="102"/>
      <c r="B35459" s="102"/>
    </row>
    <row r="35460" spans="1:2">
      <c r="A35460" s="102"/>
      <c r="B35460" s="102"/>
    </row>
    <row r="35461" spans="1:2">
      <c r="A35461" s="102"/>
      <c r="B35461" s="102"/>
    </row>
    <row r="35462" spans="1:2">
      <c r="A35462" s="102"/>
      <c r="B35462" s="102"/>
    </row>
    <row r="35463" spans="1:2">
      <c r="A35463" s="102"/>
      <c r="B35463" s="102"/>
    </row>
    <row r="35464" spans="1:2">
      <c r="A35464" s="102"/>
      <c r="B35464" s="102"/>
    </row>
    <row r="35465" spans="1:2">
      <c r="A35465" s="102"/>
      <c r="B35465" s="102"/>
    </row>
    <row r="35466" spans="1:2">
      <c r="A35466" s="102"/>
      <c r="B35466" s="102"/>
    </row>
    <row r="35467" spans="1:2">
      <c r="A35467" s="102"/>
      <c r="B35467" s="102"/>
    </row>
    <row r="35468" spans="1:2">
      <c r="A35468" s="102"/>
      <c r="B35468" s="102"/>
    </row>
    <row r="35469" spans="1:2">
      <c r="A35469" s="102"/>
      <c r="B35469" s="102"/>
    </row>
    <row r="35470" spans="1:2">
      <c r="A35470" s="102"/>
      <c r="B35470" s="102"/>
    </row>
    <row r="35471" spans="1:2">
      <c r="A35471" s="102"/>
      <c r="B35471" s="102"/>
    </row>
    <row r="35472" spans="1:2">
      <c r="A35472" s="102"/>
      <c r="B35472" s="102"/>
    </row>
    <row r="35473" spans="1:2">
      <c r="A35473" s="102"/>
      <c r="B35473" s="102"/>
    </row>
    <row r="35474" spans="1:2">
      <c r="A35474" s="102"/>
      <c r="B35474" s="102"/>
    </row>
    <row r="35475" spans="1:2">
      <c r="A35475" s="102"/>
      <c r="B35475" s="102"/>
    </row>
    <row r="35476" spans="1:2">
      <c r="A35476" s="102"/>
      <c r="B35476" s="102"/>
    </row>
    <row r="35477" spans="1:2">
      <c r="A35477" s="102"/>
      <c r="B35477" s="102"/>
    </row>
    <row r="35478" spans="1:2">
      <c r="A35478" s="102"/>
      <c r="B35478" s="102"/>
    </row>
    <row r="35479" spans="1:2">
      <c r="A35479" s="102"/>
      <c r="B35479" s="102"/>
    </row>
    <row r="35480" spans="1:2">
      <c r="A35480" s="102"/>
      <c r="B35480" s="102"/>
    </row>
    <row r="35481" spans="1:2">
      <c r="A35481" s="102"/>
      <c r="B35481" s="102"/>
    </row>
    <row r="35482" spans="1:2">
      <c r="A35482" s="102"/>
      <c r="B35482" s="102"/>
    </row>
    <row r="35483" spans="1:2">
      <c r="A35483" s="102"/>
      <c r="B35483" s="102"/>
    </row>
    <row r="35484" spans="1:2">
      <c r="A35484" s="102"/>
      <c r="B35484" s="102"/>
    </row>
    <row r="35485" spans="1:2">
      <c r="A35485" s="102"/>
      <c r="B35485" s="102"/>
    </row>
    <row r="35486" spans="1:2">
      <c r="A35486" s="102"/>
      <c r="B35486" s="102"/>
    </row>
    <row r="35487" spans="1:2">
      <c r="A35487" s="102"/>
      <c r="B35487" s="102"/>
    </row>
    <row r="35488" spans="1:2">
      <c r="A35488" s="102"/>
      <c r="B35488" s="102"/>
    </row>
    <row r="35489" spans="1:2">
      <c r="A35489" s="102"/>
      <c r="B35489" s="102"/>
    </row>
    <row r="35490" spans="1:2">
      <c r="A35490" s="102"/>
      <c r="B35490" s="102"/>
    </row>
    <row r="35491" spans="1:2">
      <c r="A35491" s="102"/>
      <c r="B35491" s="102"/>
    </row>
    <row r="35492" spans="1:2">
      <c r="A35492" s="102"/>
      <c r="B35492" s="102"/>
    </row>
    <row r="35493" spans="1:2">
      <c r="A35493" s="102"/>
      <c r="B35493" s="102"/>
    </row>
    <row r="35494" spans="1:2">
      <c r="A35494" s="102"/>
      <c r="B35494" s="102"/>
    </row>
    <row r="35495" spans="1:2">
      <c r="A35495" s="102"/>
      <c r="B35495" s="102"/>
    </row>
    <row r="35496" spans="1:2">
      <c r="A35496" s="102"/>
      <c r="B35496" s="102"/>
    </row>
    <row r="35497" spans="1:2">
      <c r="A35497" s="102"/>
      <c r="B35497" s="102"/>
    </row>
    <row r="35498" spans="1:2">
      <c r="A35498" s="102"/>
      <c r="B35498" s="102"/>
    </row>
    <row r="35499" spans="1:2">
      <c r="A35499" s="102"/>
      <c r="B35499" s="102"/>
    </row>
    <row r="35500" spans="1:2">
      <c r="A35500" s="102"/>
      <c r="B35500" s="102"/>
    </row>
    <row r="35501" spans="1:2">
      <c r="A35501" s="102"/>
      <c r="B35501" s="102"/>
    </row>
    <row r="35502" spans="1:2">
      <c r="A35502" s="102"/>
      <c r="B35502" s="102"/>
    </row>
    <row r="35503" spans="1:2">
      <c r="A35503" s="102"/>
      <c r="B35503" s="102"/>
    </row>
    <row r="35504" spans="1:2">
      <c r="A35504" s="102"/>
      <c r="B35504" s="102"/>
    </row>
    <row r="35505" spans="1:2">
      <c r="A35505" s="102"/>
      <c r="B35505" s="102"/>
    </row>
    <row r="35506" spans="1:2">
      <c r="A35506" s="102"/>
      <c r="B35506" s="102"/>
    </row>
    <row r="35507" spans="1:2">
      <c r="A35507" s="102"/>
      <c r="B35507" s="102"/>
    </row>
    <row r="35508" spans="1:2">
      <c r="A35508" s="102"/>
      <c r="B35508" s="102"/>
    </row>
    <row r="35509" spans="1:2">
      <c r="A35509" s="102"/>
      <c r="B35509" s="102"/>
    </row>
    <row r="35510" spans="1:2">
      <c r="A35510" s="102"/>
      <c r="B35510" s="102"/>
    </row>
    <row r="35511" spans="1:2">
      <c r="A35511" s="102"/>
      <c r="B35511" s="102"/>
    </row>
    <row r="35512" spans="1:2">
      <c r="A35512" s="102"/>
      <c r="B35512" s="102"/>
    </row>
    <row r="35513" spans="1:2">
      <c r="A35513" s="102"/>
      <c r="B35513" s="102"/>
    </row>
    <row r="35514" spans="1:2">
      <c r="A35514" s="102"/>
      <c r="B35514" s="102"/>
    </row>
    <row r="35515" spans="1:2">
      <c r="A35515" s="102"/>
      <c r="B35515" s="102"/>
    </row>
    <row r="35516" spans="1:2">
      <c r="A35516" s="102"/>
      <c r="B35516" s="102"/>
    </row>
    <row r="35517" spans="1:2">
      <c r="A35517" s="102"/>
      <c r="B35517" s="102"/>
    </row>
    <row r="35518" spans="1:2">
      <c r="A35518" s="102"/>
      <c r="B35518" s="102"/>
    </row>
    <row r="35519" spans="1:2">
      <c r="A35519" s="102"/>
      <c r="B35519" s="102"/>
    </row>
    <row r="35520" spans="1:2">
      <c r="A35520" s="102"/>
      <c r="B35520" s="102"/>
    </row>
    <row r="35521" spans="1:2">
      <c r="A35521" s="102"/>
      <c r="B35521" s="102"/>
    </row>
    <row r="35522" spans="1:2">
      <c r="A35522" s="102"/>
      <c r="B35522" s="102"/>
    </row>
    <row r="35523" spans="1:2">
      <c r="A35523" s="102"/>
      <c r="B35523" s="102"/>
    </row>
    <row r="35524" spans="1:2">
      <c r="A35524" s="102"/>
      <c r="B35524" s="102"/>
    </row>
    <row r="35525" spans="1:2">
      <c r="A35525" s="102"/>
      <c r="B35525" s="102"/>
    </row>
    <row r="35526" spans="1:2">
      <c r="A35526" s="102"/>
      <c r="B35526" s="102"/>
    </row>
    <row r="35527" spans="1:2">
      <c r="A35527" s="102"/>
      <c r="B35527" s="102"/>
    </row>
    <row r="35528" spans="1:2">
      <c r="A35528" s="102"/>
      <c r="B35528" s="102"/>
    </row>
    <row r="35529" spans="1:2">
      <c r="A35529" s="102"/>
      <c r="B35529" s="102"/>
    </row>
    <row r="35530" spans="1:2">
      <c r="A35530" s="102"/>
      <c r="B35530" s="102"/>
    </row>
    <row r="35531" spans="1:2">
      <c r="A35531" s="102"/>
      <c r="B35531" s="102"/>
    </row>
    <row r="35532" spans="1:2">
      <c r="A35532" s="102"/>
      <c r="B35532" s="102"/>
    </row>
    <row r="35533" spans="1:2">
      <c r="A35533" s="102"/>
      <c r="B35533" s="102"/>
    </row>
    <row r="35534" spans="1:2">
      <c r="A35534" s="102"/>
      <c r="B35534" s="102"/>
    </row>
    <row r="35535" spans="1:2">
      <c r="A35535" s="102"/>
      <c r="B35535" s="102"/>
    </row>
    <row r="35536" spans="1:2">
      <c r="A35536" s="102"/>
      <c r="B35536" s="102"/>
    </row>
    <row r="35537" spans="1:2">
      <c r="A35537" s="102"/>
      <c r="B35537" s="102"/>
    </row>
    <row r="35538" spans="1:2">
      <c r="A35538" s="102"/>
      <c r="B35538" s="102"/>
    </row>
    <row r="35539" spans="1:2">
      <c r="A35539" s="102"/>
      <c r="B35539" s="102"/>
    </row>
    <row r="35540" spans="1:2">
      <c r="A35540" s="102"/>
      <c r="B35540" s="102"/>
    </row>
    <row r="35541" spans="1:2">
      <c r="A35541" s="102"/>
      <c r="B35541" s="102"/>
    </row>
    <row r="35542" spans="1:2">
      <c r="A35542" s="102"/>
      <c r="B35542" s="102"/>
    </row>
    <row r="35543" spans="1:2">
      <c r="A35543" s="102"/>
      <c r="B35543" s="102"/>
    </row>
    <row r="35544" spans="1:2">
      <c r="A35544" s="102"/>
      <c r="B35544" s="102"/>
    </row>
    <row r="35545" spans="1:2">
      <c r="A35545" s="102"/>
      <c r="B35545" s="102"/>
    </row>
    <row r="35546" spans="1:2">
      <c r="A35546" s="102"/>
      <c r="B35546" s="102"/>
    </row>
    <row r="35547" spans="1:2">
      <c r="A35547" s="102"/>
      <c r="B35547" s="102"/>
    </row>
    <row r="35548" spans="1:2">
      <c r="A35548" s="102"/>
      <c r="B35548" s="102"/>
    </row>
    <row r="35549" spans="1:2">
      <c r="A35549" s="102"/>
      <c r="B35549" s="102"/>
    </row>
    <row r="35550" spans="1:2">
      <c r="A35550" s="102"/>
      <c r="B35550" s="102"/>
    </row>
    <row r="35551" spans="1:2">
      <c r="A35551" s="102"/>
      <c r="B35551" s="102"/>
    </row>
    <row r="35552" spans="1:2">
      <c r="A35552" s="102"/>
      <c r="B35552" s="102"/>
    </row>
    <row r="35553" spans="1:2">
      <c r="A35553" s="102"/>
      <c r="B35553" s="102"/>
    </row>
    <row r="35554" spans="1:2">
      <c r="A35554" s="102"/>
      <c r="B35554" s="102"/>
    </row>
    <row r="35555" spans="1:2">
      <c r="A35555" s="102"/>
      <c r="B35555" s="102"/>
    </row>
    <row r="35556" spans="1:2">
      <c r="A35556" s="102"/>
      <c r="B35556" s="102"/>
    </row>
    <row r="35557" spans="1:2">
      <c r="A35557" s="102"/>
      <c r="B35557" s="102"/>
    </row>
    <row r="35558" spans="1:2">
      <c r="A35558" s="102"/>
      <c r="B35558" s="102"/>
    </row>
    <row r="35559" spans="1:2">
      <c r="A35559" s="102"/>
      <c r="B35559" s="102"/>
    </row>
    <row r="35560" spans="1:2">
      <c r="A35560" s="102"/>
      <c r="B35560" s="102"/>
    </row>
    <row r="35561" spans="1:2">
      <c r="A35561" s="102"/>
      <c r="B35561" s="102"/>
    </row>
    <row r="35562" spans="1:2">
      <c r="A35562" s="102"/>
      <c r="B35562" s="102"/>
    </row>
    <row r="35563" spans="1:2">
      <c r="A35563" s="102"/>
      <c r="B35563" s="102"/>
    </row>
    <row r="35564" spans="1:2">
      <c r="A35564" s="102"/>
      <c r="B35564" s="102"/>
    </row>
    <row r="35565" spans="1:2">
      <c r="A35565" s="102"/>
      <c r="B35565" s="102"/>
    </row>
    <row r="35566" spans="1:2">
      <c r="A35566" s="102"/>
      <c r="B35566" s="102"/>
    </row>
    <row r="35567" spans="1:2">
      <c r="A35567" s="102"/>
      <c r="B35567" s="102"/>
    </row>
    <row r="35568" spans="1:2">
      <c r="A35568" s="102"/>
      <c r="B35568" s="102"/>
    </row>
    <row r="35569" spans="1:2">
      <c r="A35569" s="102"/>
      <c r="B35569" s="102"/>
    </row>
    <row r="35570" spans="1:2">
      <c r="A35570" s="102"/>
      <c r="B35570" s="102"/>
    </row>
    <row r="35571" spans="1:2">
      <c r="A35571" s="102"/>
      <c r="B35571" s="102"/>
    </row>
    <row r="35572" spans="1:2">
      <c r="A35572" s="102"/>
      <c r="B35572" s="102"/>
    </row>
    <row r="35573" spans="1:2">
      <c r="A35573" s="102"/>
      <c r="B35573" s="102"/>
    </row>
    <row r="35574" spans="1:2">
      <c r="A35574" s="102"/>
      <c r="B35574" s="102"/>
    </row>
    <row r="35575" spans="1:2">
      <c r="A35575" s="102"/>
      <c r="B35575" s="102"/>
    </row>
    <row r="35576" spans="1:2">
      <c r="A35576" s="102"/>
      <c r="B35576" s="102"/>
    </row>
    <row r="35577" spans="1:2">
      <c r="A35577" s="102"/>
      <c r="B35577" s="102"/>
    </row>
    <row r="35578" spans="1:2">
      <c r="A35578" s="102"/>
      <c r="B35578" s="102"/>
    </row>
    <row r="35579" spans="1:2">
      <c r="A35579" s="102"/>
      <c r="B35579" s="102"/>
    </row>
    <row r="35580" spans="1:2">
      <c r="A35580" s="102"/>
      <c r="B35580" s="102"/>
    </row>
    <row r="35581" spans="1:2">
      <c r="A35581" s="102"/>
      <c r="B35581" s="102"/>
    </row>
    <row r="35582" spans="1:2">
      <c r="A35582" s="102"/>
      <c r="B35582" s="102"/>
    </row>
    <row r="35583" spans="1:2">
      <c r="A35583" s="102"/>
      <c r="B35583" s="102"/>
    </row>
    <row r="35584" spans="1:2">
      <c r="A35584" s="102"/>
      <c r="B35584" s="102"/>
    </row>
    <row r="35585" spans="1:2">
      <c r="A35585" s="102"/>
      <c r="B35585" s="102"/>
    </row>
    <row r="35586" spans="1:2">
      <c r="A35586" s="102"/>
      <c r="B35586" s="102"/>
    </row>
    <row r="35587" spans="1:2">
      <c r="A35587" s="102"/>
      <c r="B35587" s="102"/>
    </row>
    <row r="35588" spans="1:2">
      <c r="A35588" s="102"/>
      <c r="B35588" s="102"/>
    </row>
    <row r="35589" spans="1:2">
      <c r="A35589" s="102"/>
      <c r="B35589" s="102"/>
    </row>
    <row r="35590" spans="1:2">
      <c r="A35590" s="102"/>
      <c r="B35590" s="102"/>
    </row>
    <row r="35591" spans="1:2">
      <c r="A35591" s="102"/>
      <c r="B35591" s="102"/>
    </row>
    <row r="35592" spans="1:2">
      <c r="A35592" s="102"/>
      <c r="B35592" s="102"/>
    </row>
    <row r="35593" spans="1:2">
      <c r="A35593" s="102"/>
      <c r="B35593" s="102"/>
    </row>
    <row r="35594" spans="1:2">
      <c r="A35594" s="102"/>
      <c r="B35594" s="102"/>
    </row>
    <row r="35595" spans="1:2">
      <c r="A35595" s="102"/>
      <c r="B35595" s="102"/>
    </row>
    <row r="35596" spans="1:2">
      <c r="A35596" s="102"/>
      <c r="B35596" s="102"/>
    </row>
    <row r="35597" spans="1:2">
      <c r="A35597" s="102"/>
      <c r="B35597" s="102"/>
    </row>
    <row r="35598" spans="1:2">
      <c r="A35598" s="102"/>
      <c r="B35598" s="102"/>
    </row>
    <row r="35599" spans="1:2">
      <c r="A35599" s="102"/>
      <c r="B35599" s="102"/>
    </row>
    <row r="35600" spans="1:2">
      <c r="A35600" s="102"/>
      <c r="B35600" s="102"/>
    </row>
    <row r="35601" spans="1:2">
      <c r="A35601" s="102"/>
      <c r="B35601" s="102"/>
    </row>
    <row r="35602" spans="1:2">
      <c r="A35602" s="102"/>
      <c r="B35602" s="102"/>
    </row>
    <row r="35603" spans="1:2">
      <c r="A35603" s="102"/>
      <c r="B35603" s="102"/>
    </row>
    <row r="35604" spans="1:2">
      <c r="A35604" s="102"/>
      <c r="B35604" s="102"/>
    </row>
    <row r="35605" spans="1:2">
      <c r="A35605" s="102"/>
      <c r="B35605" s="102"/>
    </row>
    <row r="35606" spans="1:2">
      <c r="A35606" s="102"/>
      <c r="B35606" s="102"/>
    </row>
    <row r="35607" spans="1:2">
      <c r="A35607" s="102"/>
      <c r="B35607" s="102"/>
    </row>
    <row r="35608" spans="1:2">
      <c r="A35608" s="102"/>
      <c r="B35608" s="102"/>
    </row>
    <row r="35609" spans="1:2">
      <c r="A35609" s="102"/>
      <c r="B35609" s="102"/>
    </row>
    <row r="35610" spans="1:2">
      <c r="A35610" s="102"/>
      <c r="B35610" s="102"/>
    </row>
    <row r="35611" spans="1:2">
      <c r="A35611" s="102"/>
      <c r="B35611" s="102"/>
    </row>
    <row r="35612" spans="1:2">
      <c r="A35612" s="102"/>
      <c r="B35612" s="102"/>
    </row>
    <row r="35613" spans="1:2">
      <c r="A35613" s="102"/>
      <c r="B35613" s="102"/>
    </row>
    <row r="35614" spans="1:2">
      <c r="A35614" s="102"/>
      <c r="B35614" s="102"/>
    </row>
    <row r="35615" spans="1:2">
      <c r="A35615" s="102"/>
      <c r="B35615" s="102"/>
    </row>
    <row r="35616" spans="1:2">
      <c r="A35616" s="102"/>
      <c r="B35616" s="102"/>
    </row>
    <row r="35617" spans="1:2">
      <c r="A35617" s="102"/>
      <c r="B35617" s="102"/>
    </row>
    <row r="35618" spans="1:2">
      <c r="A35618" s="102"/>
      <c r="B35618" s="102"/>
    </row>
    <row r="35619" spans="1:2">
      <c r="A35619" s="102"/>
      <c r="B35619" s="102"/>
    </row>
    <row r="35620" spans="1:2">
      <c r="A35620" s="102"/>
      <c r="B35620" s="102"/>
    </row>
    <row r="35621" spans="1:2">
      <c r="A35621" s="102"/>
      <c r="B35621" s="102"/>
    </row>
    <row r="35622" spans="1:2">
      <c r="A35622" s="102"/>
      <c r="B35622" s="102"/>
    </row>
    <row r="35623" spans="1:2">
      <c r="A35623" s="102"/>
      <c r="B35623" s="102"/>
    </row>
    <row r="35624" spans="1:2">
      <c r="A35624" s="102"/>
      <c r="B35624" s="102"/>
    </row>
    <row r="35625" spans="1:2">
      <c r="A35625" s="102"/>
      <c r="B35625" s="102"/>
    </row>
    <row r="35626" spans="1:2">
      <c r="A35626" s="102"/>
      <c r="B35626" s="102"/>
    </row>
    <row r="35627" spans="1:2">
      <c r="A35627" s="102"/>
      <c r="B35627" s="102"/>
    </row>
    <row r="35628" spans="1:2">
      <c r="A35628" s="102"/>
      <c r="B35628" s="102"/>
    </row>
    <row r="35629" spans="1:2">
      <c r="A35629" s="102"/>
      <c r="B35629" s="102"/>
    </row>
    <row r="35630" spans="1:2">
      <c r="A35630" s="102"/>
      <c r="B35630" s="102"/>
    </row>
    <row r="35631" spans="1:2">
      <c r="A35631" s="102"/>
      <c r="B35631" s="102"/>
    </row>
    <row r="35632" spans="1:2">
      <c r="A35632" s="102"/>
      <c r="B35632" s="102"/>
    </row>
    <row r="35633" spans="1:2">
      <c r="A35633" s="102"/>
      <c r="B35633" s="102"/>
    </row>
    <row r="35634" spans="1:2">
      <c r="A35634" s="102"/>
      <c r="B35634" s="102"/>
    </row>
    <row r="35635" spans="1:2">
      <c r="A35635" s="102"/>
      <c r="B35635" s="102"/>
    </row>
    <row r="35636" spans="1:2">
      <c r="A35636" s="102"/>
      <c r="B35636" s="102"/>
    </row>
    <row r="35637" spans="1:2">
      <c r="A35637" s="102"/>
      <c r="B35637" s="102"/>
    </row>
    <row r="35638" spans="1:2">
      <c r="A35638" s="102"/>
      <c r="B35638" s="102"/>
    </row>
    <row r="35639" spans="1:2">
      <c r="A35639" s="102"/>
      <c r="B35639" s="102"/>
    </row>
    <row r="35640" spans="1:2">
      <c r="A35640" s="102"/>
      <c r="B35640" s="102"/>
    </row>
    <row r="35641" spans="1:2">
      <c r="A35641" s="102"/>
      <c r="B35641" s="102"/>
    </row>
    <row r="35642" spans="1:2">
      <c r="A35642" s="102"/>
      <c r="B35642" s="102"/>
    </row>
    <row r="35643" spans="1:2">
      <c r="A35643" s="102"/>
      <c r="B35643" s="102"/>
    </row>
    <row r="35644" spans="1:2">
      <c r="A35644" s="102"/>
      <c r="B35644" s="102"/>
    </row>
    <row r="35645" spans="1:2">
      <c r="A35645" s="102"/>
      <c r="B35645" s="102"/>
    </row>
    <row r="35646" spans="1:2">
      <c r="A35646" s="102"/>
      <c r="B35646" s="102"/>
    </row>
    <row r="35647" spans="1:2">
      <c r="A35647" s="102"/>
      <c r="B35647" s="102"/>
    </row>
    <row r="35648" spans="1:2">
      <c r="A35648" s="102"/>
      <c r="B35648" s="102"/>
    </row>
    <row r="35649" spans="1:2">
      <c r="A35649" s="102"/>
      <c r="B35649" s="102"/>
    </row>
    <row r="35650" spans="1:2">
      <c r="A35650" s="102"/>
      <c r="B35650" s="102"/>
    </row>
    <row r="35651" spans="1:2">
      <c r="A35651" s="102"/>
      <c r="B35651" s="102"/>
    </row>
    <row r="35652" spans="1:2">
      <c r="A35652" s="102"/>
      <c r="B35652" s="102"/>
    </row>
    <row r="35653" spans="1:2">
      <c r="A35653" s="102"/>
      <c r="B35653" s="102"/>
    </row>
    <row r="35654" spans="1:2">
      <c r="A35654" s="102"/>
      <c r="B35654" s="102"/>
    </row>
    <row r="35655" spans="1:2">
      <c r="A35655" s="102"/>
      <c r="B35655" s="102"/>
    </row>
    <row r="35656" spans="1:2">
      <c r="A35656" s="102"/>
      <c r="B35656" s="102"/>
    </row>
    <row r="35657" spans="1:2">
      <c r="A35657" s="102"/>
      <c r="B35657" s="102"/>
    </row>
    <row r="35658" spans="1:2">
      <c r="A35658" s="102"/>
      <c r="B35658" s="102"/>
    </row>
    <row r="35659" spans="1:2">
      <c r="A35659" s="102"/>
      <c r="B35659" s="102"/>
    </row>
    <row r="35660" spans="1:2">
      <c r="A35660" s="102"/>
      <c r="B35660" s="102"/>
    </row>
    <row r="35661" spans="1:2">
      <c r="A35661" s="102"/>
      <c r="B35661" s="102"/>
    </row>
    <row r="35662" spans="1:2">
      <c r="A35662" s="102"/>
      <c r="B35662" s="102"/>
    </row>
    <row r="35663" spans="1:2">
      <c r="A35663" s="102"/>
      <c r="B35663" s="102"/>
    </row>
    <row r="35664" spans="1:2">
      <c r="A35664" s="102"/>
      <c r="B35664" s="102"/>
    </row>
    <row r="35665" spans="1:2">
      <c r="A35665" s="102"/>
      <c r="B35665" s="102"/>
    </row>
    <row r="35666" spans="1:2">
      <c r="A35666" s="102"/>
      <c r="B35666" s="102"/>
    </row>
    <row r="35667" spans="1:2">
      <c r="A35667" s="102"/>
      <c r="B35667" s="102"/>
    </row>
    <row r="35668" spans="1:2">
      <c r="A35668" s="102"/>
      <c r="B35668" s="102"/>
    </row>
    <row r="35669" spans="1:2">
      <c r="A35669" s="102"/>
      <c r="B35669" s="102"/>
    </row>
    <row r="35670" spans="1:2">
      <c r="A35670" s="102"/>
      <c r="B35670" s="102"/>
    </row>
    <row r="35671" spans="1:2">
      <c r="A35671" s="102"/>
      <c r="B35671" s="102"/>
    </row>
    <row r="35672" spans="1:2">
      <c r="A35672" s="102"/>
      <c r="B35672" s="102"/>
    </row>
    <row r="35673" spans="1:2">
      <c r="A35673" s="102"/>
      <c r="B35673" s="102"/>
    </row>
    <row r="35674" spans="1:2">
      <c r="A35674" s="102"/>
      <c r="B35674" s="102"/>
    </row>
    <row r="35675" spans="1:2">
      <c r="A35675" s="102"/>
      <c r="B35675" s="102"/>
    </row>
    <row r="35676" spans="1:2">
      <c r="A35676" s="102"/>
      <c r="B35676" s="102"/>
    </row>
    <row r="35677" spans="1:2">
      <c r="A35677" s="102"/>
      <c r="B35677" s="102"/>
    </row>
    <row r="35678" spans="1:2">
      <c r="A35678" s="102"/>
      <c r="B35678" s="102"/>
    </row>
    <row r="35679" spans="1:2">
      <c r="A35679" s="102"/>
      <c r="B35679" s="102"/>
    </row>
    <row r="35680" spans="1:2">
      <c r="A35680" s="102"/>
      <c r="B35680" s="102"/>
    </row>
    <row r="35681" spans="1:2">
      <c r="A35681" s="102"/>
      <c r="B35681" s="102"/>
    </row>
    <row r="35682" spans="1:2">
      <c r="A35682" s="102"/>
      <c r="B35682" s="102"/>
    </row>
    <row r="35683" spans="1:2">
      <c r="A35683" s="102"/>
      <c r="B35683" s="102"/>
    </row>
    <row r="35684" spans="1:2">
      <c r="A35684" s="102"/>
      <c r="B35684" s="102"/>
    </row>
    <row r="35685" spans="1:2">
      <c r="A35685" s="102"/>
      <c r="B35685" s="102"/>
    </row>
    <row r="35686" spans="1:2">
      <c r="A35686" s="102"/>
      <c r="B35686" s="102"/>
    </row>
    <row r="35687" spans="1:2">
      <c r="A35687" s="102"/>
      <c r="B35687" s="102"/>
    </row>
    <row r="35688" spans="1:2">
      <c r="A35688" s="102"/>
      <c r="B35688" s="102"/>
    </row>
    <row r="35689" spans="1:2">
      <c r="A35689" s="102"/>
      <c r="B35689" s="102"/>
    </row>
    <row r="35690" spans="1:2">
      <c r="A35690" s="102"/>
      <c r="B35690" s="102"/>
    </row>
    <row r="35691" spans="1:2">
      <c r="A35691" s="102"/>
      <c r="B35691" s="102"/>
    </row>
    <row r="35692" spans="1:2">
      <c r="A35692" s="102"/>
      <c r="B35692" s="102"/>
    </row>
    <row r="35693" spans="1:2">
      <c r="A35693" s="102"/>
      <c r="B35693" s="102"/>
    </row>
    <row r="35694" spans="1:2">
      <c r="A35694" s="102"/>
      <c r="B35694" s="102"/>
    </row>
    <row r="35695" spans="1:2">
      <c r="A35695" s="102"/>
      <c r="B35695" s="102"/>
    </row>
    <row r="35696" spans="1:2">
      <c r="A35696" s="102"/>
      <c r="B35696" s="102"/>
    </row>
    <row r="35697" spans="1:2">
      <c r="A35697" s="102"/>
      <c r="B35697" s="102"/>
    </row>
    <row r="35698" spans="1:2">
      <c r="A35698" s="102"/>
      <c r="B35698" s="102"/>
    </row>
    <row r="35699" spans="1:2">
      <c r="A35699" s="102"/>
      <c r="B35699" s="102"/>
    </row>
    <row r="35700" spans="1:2">
      <c r="A35700" s="102"/>
      <c r="B35700" s="102"/>
    </row>
    <row r="35701" spans="1:2">
      <c r="A35701" s="102"/>
      <c r="B35701" s="102"/>
    </row>
    <row r="35702" spans="1:2">
      <c r="A35702" s="102"/>
      <c r="B35702" s="102"/>
    </row>
    <row r="35703" spans="1:2">
      <c r="A35703" s="102"/>
      <c r="B35703" s="102"/>
    </row>
    <row r="35704" spans="1:2">
      <c r="A35704" s="102"/>
      <c r="B35704" s="102"/>
    </row>
    <row r="35705" spans="1:2">
      <c r="A35705" s="102"/>
      <c r="B35705" s="102"/>
    </row>
    <row r="35706" spans="1:2">
      <c r="A35706" s="102"/>
      <c r="B35706" s="102"/>
    </row>
    <row r="35707" spans="1:2">
      <c r="A35707" s="102"/>
      <c r="B35707" s="102"/>
    </row>
    <row r="35708" spans="1:2">
      <c r="A35708" s="102"/>
      <c r="B35708" s="102"/>
    </row>
    <row r="35709" spans="1:2">
      <c r="A35709" s="102"/>
      <c r="B35709" s="102"/>
    </row>
    <row r="35710" spans="1:2">
      <c r="A35710" s="102"/>
      <c r="B35710" s="102"/>
    </row>
    <row r="35711" spans="1:2">
      <c r="A35711" s="102"/>
      <c r="B35711" s="102"/>
    </row>
    <row r="35712" spans="1:2">
      <c r="A35712" s="102"/>
      <c r="B35712" s="102"/>
    </row>
    <row r="35713" spans="1:2">
      <c r="A35713" s="102"/>
      <c r="B35713" s="102"/>
    </row>
    <row r="35714" spans="1:2">
      <c r="A35714" s="102"/>
      <c r="B35714" s="102"/>
    </row>
    <row r="35715" spans="1:2">
      <c r="A35715" s="102"/>
      <c r="B35715" s="102"/>
    </row>
    <row r="35716" spans="1:2">
      <c r="A35716" s="102"/>
      <c r="B35716" s="102"/>
    </row>
    <row r="35717" spans="1:2">
      <c r="A35717" s="102"/>
      <c r="B35717" s="102"/>
    </row>
    <row r="35718" spans="1:2">
      <c r="A35718" s="102"/>
      <c r="B35718" s="102"/>
    </row>
    <row r="35719" spans="1:2">
      <c r="A35719" s="102"/>
      <c r="B35719" s="102"/>
    </row>
    <row r="35720" spans="1:2">
      <c r="A35720" s="102"/>
      <c r="B35720" s="102"/>
    </row>
    <row r="35721" spans="1:2">
      <c r="A35721" s="102"/>
      <c r="B35721" s="102"/>
    </row>
    <row r="35722" spans="1:2">
      <c r="A35722" s="102"/>
      <c r="B35722" s="102"/>
    </row>
    <row r="35723" spans="1:2">
      <c r="A35723" s="102"/>
      <c r="B35723" s="102"/>
    </row>
    <row r="35724" spans="1:2">
      <c r="A35724" s="102"/>
      <c r="B35724" s="102"/>
    </row>
    <row r="35725" spans="1:2">
      <c r="A35725" s="102"/>
      <c r="B35725" s="102"/>
    </row>
    <row r="35726" spans="1:2">
      <c r="A35726" s="102"/>
      <c r="B35726" s="102"/>
    </row>
    <row r="35727" spans="1:2">
      <c r="A35727" s="102"/>
      <c r="B35727" s="102"/>
    </row>
    <row r="35728" spans="1:2">
      <c r="A35728" s="102"/>
      <c r="B35728" s="102"/>
    </row>
    <row r="35729" spans="1:2">
      <c r="A35729" s="102"/>
      <c r="B35729" s="102"/>
    </row>
    <row r="35730" spans="1:2">
      <c r="A35730" s="102"/>
      <c r="B35730" s="102"/>
    </row>
    <row r="35731" spans="1:2">
      <c r="A35731" s="102"/>
      <c r="B35731" s="102"/>
    </row>
    <row r="35732" spans="1:2">
      <c r="A35732" s="102"/>
      <c r="B35732" s="102"/>
    </row>
    <row r="35733" spans="1:2">
      <c r="A35733" s="102"/>
      <c r="B35733" s="102"/>
    </row>
    <row r="35734" spans="1:2">
      <c r="A35734" s="102"/>
      <c r="B35734" s="102"/>
    </row>
    <row r="35735" spans="1:2">
      <c r="A35735" s="102"/>
      <c r="B35735" s="102"/>
    </row>
    <row r="35736" spans="1:2">
      <c r="A35736" s="102"/>
      <c r="B35736" s="102"/>
    </row>
    <row r="35737" spans="1:2">
      <c r="A35737" s="102"/>
      <c r="B35737" s="102"/>
    </row>
    <row r="35738" spans="1:2">
      <c r="A35738" s="102"/>
      <c r="B35738" s="102"/>
    </row>
    <row r="35739" spans="1:2">
      <c r="A35739" s="102"/>
      <c r="B35739" s="102"/>
    </row>
    <row r="35740" spans="1:2">
      <c r="A35740" s="102"/>
      <c r="B35740" s="102"/>
    </row>
    <row r="35741" spans="1:2">
      <c r="A35741" s="102"/>
      <c r="B35741" s="102"/>
    </row>
    <row r="35742" spans="1:2">
      <c r="A35742" s="102"/>
      <c r="B35742" s="102"/>
    </row>
    <row r="35743" spans="1:2">
      <c r="A35743" s="102"/>
      <c r="B35743" s="102"/>
    </row>
    <row r="35744" spans="1:2">
      <c r="A35744" s="102"/>
      <c r="B35744" s="102"/>
    </row>
    <row r="35745" spans="1:2">
      <c r="A35745" s="102"/>
      <c r="B35745" s="102"/>
    </row>
    <row r="35746" spans="1:2">
      <c r="A35746" s="102"/>
      <c r="B35746" s="102"/>
    </row>
    <row r="35747" spans="1:2">
      <c r="A35747" s="102"/>
      <c r="B35747" s="102"/>
    </row>
    <row r="35748" spans="1:2">
      <c r="A35748" s="102"/>
      <c r="B35748" s="102"/>
    </row>
    <row r="35749" spans="1:2">
      <c r="A35749" s="102"/>
      <c r="B35749" s="102"/>
    </row>
    <row r="35750" spans="1:2">
      <c r="A35750" s="102"/>
      <c r="B35750" s="102"/>
    </row>
    <row r="35751" spans="1:2">
      <c r="A35751" s="102"/>
      <c r="B35751" s="102"/>
    </row>
    <row r="35752" spans="1:2">
      <c r="A35752" s="102"/>
      <c r="B35752" s="102"/>
    </row>
    <row r="35753" spans="1:2">
      <c r="A35753" s="102"/>
      <c r="B35753" s="102"/>
    </row>
    <row r="35754" spans="1:2">
      <c r="A35754" s="102"/>
      <c r="B35754" s="102"/>
    </row>
    <row r="35755" spans="1:2">
      <c r="A35755" s="102"/>
      <c r="B35755" s="102"/>
    </row>
    <row r="35756" spans="1:2">
      <c r="A35756" s="102"/>
      <c r="B35756" s="102"/>
    </row>
    <row r="35757" spans="1:2">
      <c r="A35757" s="102"/>
      <c r="B35757" s="102"/>
    </row>
    <row r="35758" spans="1:2">
      <c r="A35758" s="102"/>
      <c r="B35758" s="102"/>
    </row>
    <row r="35759" spans="1:2">
      <c r="A35759" s="102"/>
      <c r="B35759" s="102"/>
    </row>
    <row r="35760" spans="1:2">
      <c r="A35760" s="102"/>
      <c r="B35760" s="102"/>
    </row>
    <row r="35761" spans="1:2">
      <c r="A35761" s="102"/>
      <c r="B35761" s="102"/>
    </row>
    <row r="35762" spans="1:2">
      <c r="A35762" s="102"/>
      <c r="B35762" s="102"/>
    </row>
    <row r="35763" spans="1:2">
      <c r="A35763" s="102"/>
      <c r="B35763" s="102"/>
    </row>
    <row r="35764" spans="1:2">
      <c r="A35764" s="102"/>
      <c r="B35764" s="102"/>
    </row>
    <row r="35765" spans="1:2">
      <c r="A35765" s="102"/>
      <c r="B35765" s="102"/>
    </row>
    <row r="35766" spans="1:2">
      <c r="A35766" s="102"/>
      <c r="B35766" s="102"/>
    </row>
    <row r="35767" spans="1:2">
      <c r="A35767" s="102"/>
      <c r="B35767" s="102"/>
    </row>
    <row r="35768" spans="1:2">
      <c r="A35768" s="102"/>
      <c r="B35768" s="102"/>
    </row>
    <row r="35769" spans="1:2">
      <c r="A35769" s="102"/>
      <c r="B35769" s="102"/>
    </row>
    <row r="35770" spans="1:2">
      <c r="A35770" s="102"/>
      <c r="B35770" s="102"/>
    </row>
    <row r="35771" spans="1:2">
      <c r="A35771" s="102"/>
      <c r="B35771" s="102"/>
    </row>
    <row r="35772" spans="1:2">
      <c r="A35772" s="102"/>
      <c r="B35772" s="102"/>
    </row>
    <row r="35773" spans="1:2">
      <c r="A35773" s="102"/>
      <c r="B35773" s="102"/>
    </row>
    <row r="35774" spans="1:2">
      <c r="A35774" s="102"/>
      <c r="B35774" s="102"/>
    </row>
    <row r="35775" spans="1:2">
      <c r="A35775" s="102"/>
      <c r="B35775" s="102"/>
    </row>
    <row r="35776" spans="1:2">
      <c r="A35776" s="102"/>
      <c r="B35776" s="102"/>
    </row>
    <row r="35777" spans="1:2">
      <c r="A35777" s="102"/>
      <c r="B35777" s="102"/>
    </row>
    <row r="35778" spans="1:2">
      <c r="A35778" s="102"/>
      <c r="B35778" s="102"/>
    </row>
    <row r="35779" spans="1:2">
      <c r="A35779" s="102"/>
      <c r="B35779" s="102"/>
    </row>
    <row r="35780" spans="1:2">
      <c r="A35780" s="102"/>
      <c r="B35780" s="102"/>
    </row>
    <row r="35781" spans="1:2">
      <c r="A35781" s="102"/>
      <c r="B35781" s="102"/>
    </row>
    <row r="35782" spans="1:2">
      <c r="A35782" s="102"/>
      <c r="B35782" s="102"/>
    </row>
    <row r="35783" spans="1:2">
      <c r="A35783" s="102"/>
      <c r="B35783" s="102"/>
    </row>
    <row r="35784" spans="1:2">
      <c r="A35784" s="102"/>
      <c r="B35784" s="102"/>
    </row>
    <row r="35785" spans="1:2">
      <c r="A35785" s="102"/>
      <c r="B35785" s="102"/>
    </row>
    <row r="35786" spans="1:2">
      <c r="A35786" s="102"/>
      <c r="B35786" s="102"/>
    </row>
    <row r="35787" spans="1:2">
      <c r="A35787" s="102"/>
      <c r="B35787" s="102"/>
    </row>
    <row r="35788" spans="1:2">
      <c r="A35788" s="102"/>
      <c r="B35788" s="102"/>
    </row>
    <row r="35789" spans="1:2">
      <c r="A35789" s="102"/>
      <c r="B35789" s="102"/>
    </row>
    <row r="35790" spans="1:2">
      <c r="A35790" s="102"/>
      <c r="B35790" s="102"/>
    </row>
    <row r="35791" spans="1:2">
      <c r="A35791" s="102"/>
      <c r="B35791" s="102"/>
    </row>
    <row r="35792" spans="1:2">
      <c r="A35792" s="102"/>
      <c r="B35792" s="102"/>
    </row>
    <row r="35793" spans="1:2">
      <c r="A35793" s="102"/>
      <c r="B35793" s="102"/>
    </row>
    <row r="35794" spans="1:2">
      <c r="A35794" s="102"/>
      <c r="B35794" s="102"/>
    </row>
    <row r="35795" spans="1:2">
      <c r="A35795" s="102"/>
      <c r="B35795" s="102"/>
    </row>
    <row r="35796" spans="1:2">
      <c r="A35796" s="102"/>
      <c r="B35796" s="102"/>
    </row>
    <row r="35797" spans="1:2">
      <c r="A35797" s="102"/>
      <c r="B35797" s="102"/>
    </row>
    <row r="35798" spans="1:2">
      <c r="A35798" s="102"/>
      <c r="B35798" s="102"/>
    </row>
    <row r="35799" spans="1:2">
      <c r="A35799" s="102"/>
      <c r="B35799" s="102"/>
    </row>
    <row r="35800" spans="1:2">
      <c r="A35800" s="102"/>
      <c r="B35800" s="102"/>
    </row>
    <row r="35801" spans="1:2">
      <c r="A35801" s="102"/>
      <c r="B35801" s="102"/>
    </row>
    <row r="35802" spans="1:2">
      <c r="A35802" s="102"/>
      <c r="B35802" s="102"/>
    </row>
    <row r="35803" spans="1:2">
      <c r="A35803" s="102"/>
      <c r="B35803" s="102"/>
    </row>
    <row r="35804" spans="1:2">
      <c r="A35804" s="102"/>
      <c r="B35804" s="102"/>
    </row>
    <row r="35805" spans="1:2">
      <c r="A35805" s="102"/>
      <c r="B35805" s="102"/>
    </row>
    <row r="35806" spans="1:2">
      <c r="A35806" s="102"/>
      <c r="B35806" s="102"/>
    </row>
    <row r="35807" spans="1:2">
      <c r="A35807" s="102"/>
      <c r="B35807" s="102"/>
    </row>
    <row r="35808" spans="1:2">
      <c r="A35808" s="102"/>
      <c r="B35808" s="102"/>
    </row>
    <row r="35809" spans="1:2">
      <c r="A35809" s="102"/>
      <c r="B35809" s="102"/>
    </row>
    <row r="35810" spans="1:2">
      <c r="A35810" s="102"/>
      <c r="B35810" s="102"/>
    </row>
    <row r="35811" spans="1:2">
      <c r="A35811" s="102"/>
      <c r="B35811" s="102"/>
    </row>
    <row r="35812" spans="1:2">
      <c r="A35812" s="102"/>
      <c r="B35812" s="102"/>
    </row>
    <row r="35813" spans="1:2">
      <c r="A35813" s="102"/>
      <c r="B35813" s="102"/>
    </row>
    <row r="35814" spans="1:2">
      <c r="A35814" s="102"/>
      <c r="B35814" s="102"/>
    </row>
    <row r="35815" spans="1:2">
      <c r="A35815" s="102"/>
      <c r="B35815" s="102"/>
    </row>
    <row r="35816" spans="1:2">
      <c r="A35816" s="102"/>
      <c r="B35816" s="102"/>
    </row>
    <row r="35817" spans="1:2">
      <c r="A35817" s="102"/>
      <c r="B35817" s="102"/>
    </row>
    <row r="35818" spans="1:2">
      <c r="A35818" s="102"/>
      <c r="B35818" s="102"/>
    </row>
    <row r="35819" spans="1:2">
      <c r="A35819" s="102"/>
      <c r="B35819" s="102"/>
    </row>
    <row r="35820" spans="1:2">
      <c r="A35820" s="102"/>
      <c r="B35820" s="102"/>
    </row>
    <row r="35821" spans="1:2">
      <c r="A35821" s="102"/>
      <c r="B35821" s="102"/>
    </row>
    <row r="35822" spans="1:2">
      <c r="A35822" s="102"/>
      <c r="B35822" s="102"/>
    </row>
    <row r="35823" spans="1:2">
      <c r="A35823" s="102"/>
      <c r="B35823" s="102"/>
    </row>
    <row r="35824" spans="1:2">
      <c r="A35824" s="102"/>
      <c r="B35824" s="102"/>
    </row>
    <row r="35825" spans="1:2">
      <c r="A35825" s="102"/>
      <c r="B35825" s="102"/>
    </row>
    <row r="35826" spans="1:2">
      <c r="A35826" s="102"/>
      <c r="B35826" s="102"/>
    </row>
    <row r="35827" spans="1:2">
      <c r="A35827" s="102"/>
      <c r="B35827" s="102"/>
    </row>
    <row r="35828" spans="1:2">
      <c r="A35828" s="102"/>
      <c r="B35828" s="102"/>
    </row>
    <row r="35829" spans="1:2">
      <c r="A35829" s="102"/>
      <c r="B35829" s="102"/>
    </row>
    <row r="35830" spans="1:2">
      <c r="A35830" s="102"/>
      <c r="B35830" s="102"/>
    </row>
    <row r="35831" spans="1:2">
      <c r="A35831" s="102"/>
      <c r="B35831" s="102"/>
    </row>
    <row r="35832" spans="1:2">
      <c r="A35832" s="102"/>
      <c r="B35832" s="102"/>
    </row>
    <row r="35833" spans="1:2">
      <c r="A35833" s="102"/>
      <c r="B35833" s="102"/>
    </row>
    <row r="35834" spans="1:2">
      <c r="A35834" s="102"/>
      <c r="B35834" s="102"/>
    </row>
    <row r="35835" spans="1:2">
      <c r="A35835" s="102"/>
      <c r="B35835" s="102"/>
    </row>
    <row r="35836" spans="1:2">
      <c r="A35836" s="102"/>
      <c r="B35836" s="102"/>
    </row>
    <row r="35837" spans="1:2">
      <c r="A35837" s="102"/>
      <c r="B35837" s="102"/>
    </row>
    <row r="35838" spans="1:2">
      <c r="A35838" s="102"/>
      <c r="B35838" s="102"/>
    </row>
    <row r="35839" spans="1:2">
      <c r="A35839" s="102"/>
      <c r="B35839" s="102"/>
    </row>
    <row r="35840" spans="1:2">
      <c r="A35840" s="102"/>
      <c r="B35840" s="102"/>
    </row>
    <row r="35841" spans="1:2">
      <c r="A35841" s="102"/>
      <c r="B35841" s="102"/>
    </row>
    <row r="35842" spans="1:2">
      <c r="A35842" s="102"/>
      <c r="B35842" s="102"/>
    </row>
    <row r="35843" spans="1:2">
      <c r="A35843" s="102"/>
      <c r="B35843" s="102"/>
    </row>
    <row r="35844" spans="1:2">
      <c r="A35844" s="102"/>
      <c r="B35844" s="102"/>
    </row>
    <row r="35845" spans="1:2">
      <c r="A35845" s="102"/>
      <c r="B35845" s="102"/>
    </row>
    <row r="35846" spans="1:2">
      <c r="A35846" s="102"/>
      <c r="B35846" s="102"/>
    </row>
    <row r="35847" spans="1:2">
      <c r="A35847" s="102"/>
      <c r="B35847" s="102"/>
    </row>
    <row r="35848" spans="1:2">
      <c r="A35848" s="102"/>
      <c r="B35848" s="102"/>
    </row>
    <row r="35849" spans="1:2">
      <c r="A35849" s="102"/>
      <c r="B35849" s="102"/>
    </row>
    <row r="35850" spans="1:2">
      <c r="A35850" s="102"/>
      <c r="B35850" s="102"/>
    </row>
    <row r="35851" spans="1:2">
      <c r="A35851" s="102"/>
      <c r="B35851" s="102"/>
    </row>
    <row r="35852" spans="1:2">
      <c r="A35852" s="102"/>
      <c r="B35852" s="102"/>
    </row>
    <row r="35853" spans="1:2">
      <c r="A35853" s="102"/>
      <c r="B35853" s="102"/>
    </row>
    <row r="35854" spans="1:2">
      <c r="A35854" s="102"/>
      <c r="B35854" s="102"/>
    </row>
    <row r="35855" spans="1:2">
      <c r="A35855" s="102"/>
      <c r="B35855" s="102"/>
    </row>
    <row r="35856" spans="1:2">
      <c r="A35856" s="102"/>
      <c r="B35856" s="102"/>
    </row>
    <row r="35857" spans="1:2">
      <c r="A35857" s="102"/>
      <c r="B35857" s="102"/>
    </row>
    <row r="35858" spans="1:2">
      <c r="A35858" s="102"/>
      <c r="B35858" s="102"/>
    </row>
    <row r="35859" spans="1:2">
      <c r="A35859" s="102"/>
      <c r="B35859" s="102"/>
    </row>
    <row r="35860" spans="1:2">
      <c r="A35860" s="102"/>
      <c r="B35860" s="102"/>
    </row>
    <row r="35861" spans="1:2">
      <c r="A35861" s="102"/>
      <c r="B35861" s="102"/>
    </row>
    <row r="35862" spans="1:2">
      <c r="A35862" s="102"/>
      <c r="B35862" s="102"/>
    </row>
    <row r="35863" spans="1:2">
      <c r="A35863" s="102"/>
      <c r="B35863" s="102"/>
    </row>
    <row r="35864" spans="1:2">
      <c r="A35864" s="102"/>
      <c r="B35864" s="102"/>
    </row>
    <row r="35865" spans="1:2">
      <c r="A35865" s="102"/>
      <c r="B35865" s="102"/>
    </row>
    <row r="35866" spans="1:2">
      <c r="A35866" s="102"/>
      <c r="B35866" s="102"/>
    </row>
    <row r="35867" spans="1:2">
      <c r="A35867" s="102"/>
      <c r="B35867" s="102"/>
    </row>
    <row r="35868" spans="1:2">
      <c r="A35868" s="102"/>
      <c r="B35868" s="102"/>
    </row>
    <row r="35869" spans="1:2">
      <c r="A35869" s="102"/>
      <c r="B35869" s="102"/>
    </row>
    <row r="35870" spans="1:2">
      <c r="A35870" s="102"/>
      <c r="B35870" s="102"/>
    </row>
    <row r="35871" spans="1:2">
      <c r="A35871" s="102"/>
      <c r="B35871" s="102"/>
    </row>
    <row r="35872" spans="1:2">
      <c r="A35872" s="102"/>
      <c r="B35872" s="102"/>
    </row>
    <row r="35873" spans="1:2">
      <c r="A35873" s="102"/>
      <c r="B35873" s="102"/>
    </row>
    <row r="35874" spans="1:2">
      <c r="A35874" s="102"/>
      <c r="B35874" s="102"/>
    </row>
    <row r="35875" spans="1:2">
      <c r="A35875" s="102"/>
      <c r="B35875" s="102"/>
    </row>
    <row r="35876" spans="1:2">
      <c r="A35876" s="102"/>
      <c r="B35876" s="102"/>
    </row>
    <row r="35877" spans="1:2">
      <c r="A35877" s="102"/>
      <c r="B35877" s="102"/>
    </row>
    <row r="35878" spans="1:2">
      <c r="A35878" s="102"/>
      <c r="B35878" s="102"/>
    </row>
    <row r="35879" spans="1:2">
      <c r="A35879" s="102"/>
      <c r="B35879" s="102"/>
    </row>
    <row r="35880" spans="1:2">
      <c r="A35880" s="102"/>
      <c r="B35880" s="102"/>
    </row>
    <row r="35881" spans="1:2">
      <c r="A35881" s="102"/>
      <c r="B35881" s="102"/>
    </row>
    <row r="35882" spans="1:2">
      <c r="A35882" s="102"/>
      <c r="B35882" s="102"/>
    </row>
    <row r="35883" spans="1:2">
      <c r="A35883" s="102"/>
      <c r="B35883" s="102"/>
    </row>
    <row r="35884" spans="1:2">
      <c r="A35884" s="102"/>
      <c r="B35884" s="102"/>
    </row>
    <row r="35885" spans="1:2">
      <c r="A35885" s="102"/>
      <c r="B35885" s="102"/>
    </row>
    <row r="35886" spans="1:2">
      <c r="A35886" s="102"/>
      <c r="B35886" s="102"/>
    </row>
    <row r="35887" spans="1:2">
      <c r="A35887" s="102"/>
      <c r="B35887" s="102"/>
    </row>
    <row r="35888" spans="1:2">
      <c r="A35888" s="102"/>
      <c r="B35888" s="102"/>
    </row>
    <row r="35889" spans="1:2">
      <c r="A35889" s="102"/>
      <c r="B35889" s="102"/>
    </row>
    <row r="35890" spans="1:2">
      <c r="A35890" s="102"/>
      <c r="B35890" s="102"/>
    </row>
    <row r="35891" spans="1:2">
      <c r="A35891" s="102"/>
      <c r="B35891" s="102"/>
    </row>
    <row r="35892" spans="1:2">
      <c r="A35892" s="102"/>
      <c r="B35892" s="102"/>
    </row>
    <row r="35893" spans="1:2">
      <c r="A35893" s="102"/>
      <c r="B35893" s="102"/>
    </row>
    <row r="35894" spans="1:2">
      <c r="A35894" s="102"/>
      <c r="B35894" s="102"/>
    </row>
    <row r="35895" spans="1:2">
      <c r="A35895" s="102"/>
      <c r="B35895" s="102"/>
    </row>
    <row r="35896" spans="1:2">
      <c r="A35896" s="102"/>
      <c r="B35896" s="102"/>
    </row>
    <row r="35897" spans="1:2">
      <c r="A35897" s="102"/>
      <c r="B35897" s="102"/>
    </row>
    <row r="35898" spans="1:2">
      <c r="A35898" s="102"/>
      <c r="B35898" s="102"/>
    </row>
    <row r="35899" spans="1:2">
      <c r="A35899" s="102"/>
      <c r="B35899" s="102"/>
    </row>
    <row r="35900" spans="1:2">
      <c r="A35900" s="102"/>
      <c r="B35900" s="102"/>
    </row>
    <row r="35901" spans="1:2">
      <c r="A35901" s="102"/>
      <c r="B35901" s="102"/>
    </row>
    <row r="35902" spans="1:2">
      <c r="A35902" s="102"/>
      <c r="B35902" s="102"/>
    </row>
    <row r="35903" spans="1:2">
      <c r="A35903" s="102"/>
      <c r="B35903" s="102"/>
    </row>
    <row r="35904" spans="1:2">
      <c r="A35904" s="102"/>
      <c r="B35904" s="102"/>
    </row>
    <row r="35905" spans="1:2">
      <c r="A35905" s="102"/>
      <c r="B35905" s="102"/>
    </row>
    <row r="35906" spans="1:2">
      <c r="A35906" s="102"/>
      <c r="B35906" s="102"/>
    </row>
    <row r="35907" spans="1:2">
      <c r="A35907" s="102"/>
      <c r="B35907" s="102"/>
    </row>
    <row r="35908" spans="1:2">
      <c r="A35908" s="102"/>
      <c r="B35908" s="102"/>
    </row>
    <row r="35909" spans="1:2">
      <c r="A35909" s="102"/>
      <c r="B35909" s="102"/>
    </row>
    <row r="35910" spans="1:2">
      <c r="A35910" s="102"/>
      <c r="B35910" s="102"/>
    </row>
    <row r="35911" spans="1:2">
      <c r="A35911" s="102"/>
      <c r="B35911" s="102"/>
    </row>
    <row r="35912" spans="1:2">
      <c r="A35912" s="102"/>
      <c r="B35912" s="102"/>
    </row>
    <row r="35913" spans="1:2">
      <c r="A35913" s="102"/>
      <c r="B35913" s="102"/>
    </row>
    <row r="35914" spans="1:2">
      <c r="A35914" s="102"/>
      <c r="B35914" s="102"/>
    </row>
    <row r="35915" spans="1:2">
      <c r="A35915" s="102"/>
      <c r="B35915" s="102"/>
    </row>
    <row r="35916" spans="1:2">
      <c r="A35916" s="102"/>
      <c r="B35916" s="102"/>
    </row>
    <row r="35917" spans="1:2">
      <c r="A35917" s="102"/>
      <c r="B35917" s="102"/>
    </row>
    <row r="35918" spans="1:2">
      <c r="A35918" s="102"/>
      <c r="B35918" s="102"/>
    </row>
    <row r="35919" spans="1:2">
      <c r="A35919" s="102"/>
      <c r="B35919" s="102"/>
    </row>
    <row r="35920" spans="1:2">
      <c r="A35920" s="102"/>
      <c r="B35920" s="102"/>
    </row>
    <row r="35921" spans="1:2">
      <c r="A35921" s="102"/>
      <c r="B35921" s="102"/>
    </row>
    <row r="35922" spans="1:2">
      <c r="A35922" s="102"/>
      <c r="B35922" s="102"/>
    </row>
    <row r="35923" spans="1:2">
      <c r="A35923" s="102"/>
      <c r="B35923" s="102"/>
    </row>
    <row r="35924" spans="1:2">
      <c r="A35924" s="102"/>
      <c r="B35924" s="102"/>
    </row>
    <row r="35925" spans="1:2">
      <c r="A35925" s="102"/>
      <c r="B35925" s="102"/>
    </row>
    <row r="35926" spans="1:2">
      <c r="A35926" s="102"/>
      <c r="B35926" s="102"/>
    </row>
    <row r="35927" spans="1:2">
      <c r="A35927" s="102"/>
      <c r="B35927" s="102"/>
    </row>
    <row r="35928" spans="1:2">
      <c r="A35928" s="102"/>
      <c r="B35928" s="102"/>
    </row>
    <row r="35929" spans="1:2">
      <c r="A35929" s="102"/>
      <c r="B35929" s="102"/>
    </row>
    <row r="35930" spans="1:2">
      <c r="A35930" s="102"/>
      <c r="B35930" s="102"/>
    </row>
    <row r="35931" spans="1:2">
      <c r="A35931" s="102"/>
      <c r="B35931" s="102"/>
    </row>
    <row r="35932" spans="1:2">
      <c r="A35932" s="102"/>
      <c r="B35932" s="102"/>
    </row>
    <row r="35933" spans="1:2">
      <c r="A35933" s="102"/>
      <c r="B35933" s="102"/>
    </row>
    <row r="35934" spans="1:2">
      <c r="A35934" s="102"/>
      <c r="B35934" s="102"/>
    </row>
    <row r="35935" spans="1:2">
      <c r="A35935" s="102"/>
      <c r="B35935" s="102"/>
    </row>
    <row r="35936" spans="1:2">
      <c r="A35936" s="102"/>
      <c r="B35936" s="102"/>
    </row>
    <row r="35937" spans="1:2">
      <c r="A35937" s="102"/>
      <c r="B35937" s="102"/>
    </row>
    <row r="35938" spans="1:2">
      <c r="A35938" s="102"/>
      <c r="B35938" s="102"/>
    </row>
    <row r="35939" spans="1:2">
      <c r="A35939" s="102"/>
      <c r="B35939" s="102"/>
    </row>
    <row r="35940" spans="1:2">
      <c r="A35940" s="102"/>
      <c r="B35940" s="102"/>
    </row>
    <row r="35941" spans="1:2">
      <c r="A35941" s="102"/>
      <c r="B35941" s="102"/>
    </row>
    <row r="35942" spans="1:2">
      <c r="A35942" s="102"/>
      <c r="B35942" s="102"/>
    </row>
    <row r="35943" spans="1:2">
      <c r="A35943" s="102"/>
      <c r="B35943" s="102"/>
    </row>
    <row r="35944" spans="1:2">
      <c r="A35944" s="102"/>
      <c r="B35944" s="102"/>
    </row>
    <row r="35945" spans="1:2">
      <c r="A35945" s="102"/>
      <c r="B35945" s="102"/>
    </row>
    <row r="35946" spans="1:2">
      <c r="A35946" s="102"/>
      <c r="B35946" s="102"/>
    </row>
    <row r="35947" spans="1:2">
      <c r="A35947" s="102"/>
      <c r="B35947" s="102"/>
    </row>
    <row r="35948" spans="1:2">
      <c r="A35948" s="102"/>
      <c r="B35948" s="102"/>
    </row>
    <row r="35949" spans="1:2">
      <c r="A35949" s="102"/>
      <c r="B35949" s="102"/>
    </row>
    <row r="35950" spans="1:2">
      <c r="A35950" s="102"/>
      <c r="B35950" s="102"/>
    </row>
    <row r="35951" spans="1:2">
      <c r="A35951" s="102"/>
      <c r="B35951" s="102"/>
    </row>
    <row r="35952" spans="1:2">
      <c r="A35952" s="102"/>
      <c r="B35952" s="102"/>
    </row>
    <row r="35953" spans="1:2">
      <c r="A35953" s="102"/>
      <c r="B35953" s="102"/>
    </row>
    <row r="35954" spans="1:2">
      <c r="A35954" s="102"/>
      <c r="B35954" s="102"/>
    </row>
    <row r="35955" spans="1:2">
      <c r="A35955" s="102"/>
      <c r="B35955" s="102"/>
    </row>
    <row r="35956" spans="1:2">
      <c r="A35956" s="102"/>
      <c r="B35956" s="102"/>
    </row>
    <row r="35957" spans="1:2">
      <c r="A35957" s="102"/>
      <c r="B35957" s="102"/>
    </row>
    <row r="35958" spans="1:2">
      <c r="A35958" s="102"/>
      <c r="B35958" s="102"/>
    </row>
    <row r="35959" spans="1:2">
      <c r="A35959" s="102"/>
      <c r="B35959" s="102"/>
    </row>
    <row r="35960" spans="1:2">
      <c r="A35960" s="102"/>
      <c r="B35960" s="102"/>
    </row>
    <row r="35961" spans="1:2">
      <c r="A35961" s="102"/>
      <c r="B35961" s="102"/>
    </row>
    <row r="35962" spans="1:2">
      <c r="A35962" s="102"/>
      <c r="B35962" s="102"/>
    </row>
    <row r="35963" spans="1:2">
      <c r="A35963" s="102"/>
      <c r="B35963" s="102"/>
    </row>
    <row r="35964" spans="1:2">
      <c r="A35964" s="102"/>
      <c r="B35964" s="102"/>
    </row>
    <row r="35965" spans="1:2">
      <c r="A35965" s="102"/>
      <c r="B35965" s="102"/>
    </row>
    <row r="35966" spans="1:2">
      <c r="A35966" s="102"/>
      <c r="B35966" s="102"/>
    </row>
    <row r="35967" spans="1:2">
      <c r="A35967" s="102"/>
      <c r="B35967" s="102"/>
    </row>
    <row r="35968" spans="1:2">
      <c r="A35968" s="102"/>
      <c r="B35968" s="102"/>
    </row>
    <row r="35969" spans="1:2">
      <c r="A35969" s="102"/>
      <c r="B35969" s="102"/>
    </row>
    <row r="35970" spans="1:2">
      <c r="A35970" s="102"/>
      <c r="B35970" s="102"/>
    </row>
    <row r="35971" spans="1:2">
      <c r="A35971" s="102"/>
      <c r="B35971" s="102"/>
    </row>
    <row r="35972" spans="1:2">
      <c r="A35972" s="102"/>
      <c r="B35972" s="102"/>
    </row>
    <row r="35973" spans="1:2">
      <c r="A35973" s="102"/>
      <c r="B35973" s="102"/>
    </row>
    <row r="35974" spans="1:2">
      <c r="A35974" s="102"/>
      <c r="B35974" s="102"/>
    </row>
    <row r="35975" spans="1:2">
      <c r="A35975" s="102"/>
      <c r="B35975" s="102"/>
    </row>
    <row r="35976" spans="1:2">
      <c r="A35976" s="102"/>
      <c r="B35976" s="102"/>
    </row>
    <row r="35977" spans="1:2">
      <c r="A35977" s="102"/>
      <c r="B35977" s="102"/>
    </row>
    <row r="35978" spans="1:2">
      <c r="A35978" s="102"/>
      <c r="B35978" s="102"/>
    </row>
    <row r="35979" spans="1:2">
      <c r="A35979" s="102"/>
      <c r="B35979" s="102"/>
    </row>
    <row r="35980" spans="1:2">
      <c r="A35980" s="102"/>
      <c r="B35980" s="102"/>
    </row>
    <row r="35981" spans="1:2">
      <c r="A35981" s="102"/>
      <c r="B35981" s="102"/>
    </row>
    <row r="35982" spans="1:2">
      <c r="A35982" s="102"/>
      <c r="B35982" s="102"/>
    </row>
    <row r="35983" spans="1:2">
      <c r="A35983" s="102"/>
      <c r="B35983" s="102"/>
    </row>
    <row r="35984" spans="1:2">
      <c r="A35984" s="102"/>
      <c r="B35984" s="102"/>
    </row>
    <row r="35985" spans="1:2">
      <c r="A35985" s="102"/>
      <c r="B35985" s="102"/>
    </row>
    <row r="35986" spans="1:2">
      <c r="A35986" s="102"/>
      <c r="B35986" s="102"/>
    </row>
    <row r="35987" spans="1:2">
      <c r="A35987" s="102"/>
      <c r="B35987" s="102"/>
    </row>
    <row r="35988" spans="1:2">
      <c r="A35988" s="102"/>
      <c r="B35988" s="102"/>
    </row>
    <row r="35989" spans="1:2">
      <c r="A35989" s="102"/>
      <c r="B35989" s="102"/>
    </row>
    <row r="35990" spans="1:2">
      <c r="A35990" s="102"/>
      <c r="B35990" s="102"/>
    </row>
    <row r="35991" spans="1:2">
      <c r="A35991" s="102"/>
      <c r="B35991" s="102"/>
    </row>
    <row r="35992" spans="1:2">
      <c r="A35992" s="102"/>
      <c r="B35992" s="102"/>
    </row>
    <row r="35993" spans="1:2">
      <c r="A35993" s="102"/>
      <c r="B35993" s="102"/>
    </row>
    <row r="35994" spans="1:2">
      <c r="A35994" s="102"/>
      <c r="B35994" s="102"/>
    </row>
    <row r="35995" spans="1:2">
      <c r="A35995" s="102"/>
      <c r="B35995" s="102"/>
    </row>
    <row r="35996" spans="1:2">
      <c r="A35996" s="102"/>
      <c r="B35996" s="102"/>
    </row>
    <row r="35997" spans="1:2">
      <c r="A35997" s="102"/>
      <c r="B35997" s="102"/>
    </row>
    <row r="35998" spans="1:2">
      <c r="A35998" s="102"/>
      <c r="B35998" s="102"/>
    </row>
    <row r="35999" spans="1:2">
      <c r="A35999" s="102"/>
      <c r="B35999" s="102"/>
    </row>
    <row r="36000" spans="1:2">
      <c r="A36000" s="102"/>
      <c r="B36000" s="102"/>
    </row>
    <row r="36001" spans="1:2">
      <c r="A36001" s="102"/>
      <c r="B36001" s="102"/>
    </row>
    <row r="36002" spans="1:2">
      <c r="A36002" s="102"/>
      <c r="B36002" s="102"/>
    </row>
    <row r="36003" spans="1:2">
      <c r="A36003" s="102"/>
      <c r="B36003" s="102"/>
    </row>
    <row r="36004" spans="1:2">
      <c r="A36004" s="102"/>
      <c r="B36004" s="102"/>
    </row>
    <row r="36005" spans="1:2">
      <c r="A36005" s="102"/>
      <c r="B36005" s="102"/>
    </row>
    <row r="36006" spans="1:2">
      <c r="A36006" s="102"/>
      <c r="B36006" s="102"/>
    </row>
    <row r="36007" spans="1:2">
      <c r="A36007" s="102"/>
      <c r="B36007" s="102"/>
    </row>
    <row r="36008" spans="1:2">
      <c r="A36008" s="102"/>
      <c r="B36008" s="102"/>
    </row>
    <row r="36009" spans="1:2">
      <c r="A36009" s="102"/>
      <c r="B36009" s="102"/>
    </row>
    <row r="36010" spans="1:2">
      <c r="A36010" s="102"/>
      <c r="B36010" s="102"/>
    </row>
    <row r="36011" spans="1:2">
      <c r="A36011" s="102"/>
      <c r="B36011" s="102"/>
    </row>
    <row r="36012" spans="1:2">
      <c r="A36012" s="102"/>
      <c r="B36012" s="102"/>
    </row>
    <row r="36013" spans="1:2">
      <c r="A36013" s="102"/>
      <c r="B36013" s="102"/>
    </row>
    <row r="36014" spans="1:2">
      <c r="A36014" s="102"/>
      <c r="B36014" s="102"/>
    </row>
    <row r="36015" spans="1:2">
      <c r="A36015" s="102"/>
      <c r="B36015" s="102"/>
    </row>
    <row r="36016" spans="1:2">
      <c r="A36016" s="102"/>
      <c r="B36016" s="102"/>
    </row>
    <row r="36017" spans="1:2">
      <c r="A36017" s="102"/>
      <c r="B36017" s="102"/>
    </row>
    <row r="36018" spans="1:2">
      <c r="A36018" s="102"/>
      <c r="B36018" s="102"/>
    </row>
    <row r="36019" spans="1:2">
      <c r="A36019" s="102"/>
      <c r="B36019" s="102"/>
    </row>
    <row r="36020" spans="1:2">
      <c r="A36020" s="102"/>
      <c r="B36020" s="102"/>
    </row>
    <row r="36021" spans="1:2">
      <c r="A36021" s="102"/>
      <c r="B36021" s="102"/>
    </row>
    <row r="36022" spans="1:2">
      <c r="A36022" s="102"/>
      <c r="B36022" s="102"/>
    </row>
    <row r="36023" spans="1:2">
      <c r="A36023" s="102"/>
      <c r="B36023" s="102"/>
    </row>
    <row r="36024" spans="1:2">
      <c r="A36024" s="102"/>
      <c r="B36024" s="102"/>
    </row>
    <row r="36025" spans="1:2">
      <c r="A36025" s="102"/>
      <c r="B36025" s="102"/>
    </row>
    <row r="36026" spans="1:2">
      <c r="A36026" s="102"/>
      <c r="B36026" s="102"/>
    </row>
    <row r="36027" spans="1:2">
      <c r="A36027" s="102"/>
      <c r="B36027" s="102"/>
    </row>
    <row r="36028" spans="1:2">
      <c r="A36028" s="102"/>
      <c r="B36028" s="102"/>
    </row>
    <row r="36029" spans="1:2">
      <c r="A36029" s="102"/>
      <c r="B36029" s="102"/>
    </row>
    <row r="36030" spans="1:2">
      <c r="A36030" s="102"/>
      <c r="B36030" s="102"/>
    </row>
    <row r="36031" spans="1:2">
      <c r="A36031" s="102"/>
      <c r="B36031" s="102"/>
    </row>
    <row r="36032" spans="1:2">
      <c r="A36032" s="102"/>
      <c r="B36032" s="102"/>
    </row>
    <row r="36033" spans="1:2">
      <c r="A36033" s="102"/>
      <c r="B36033" s="102"/>
    </row>
    <row r="36034" spans="1:2">
      <c r="A36034" s="102"/>
      <c r="B36034" s="102"/>
    </row>
    <row r="36035" spans="1:2">
      <c r="A36035" s="102"/>
      <c r="B36035" s="102"/>
    </row>
    <row r="36036" spans="1:2">
      <c r="A36036" s="102"/>
      <c r="B36036" s="102"/>
    </row>
    <row r="36037" spans="1:2">
      <c r="A36037" s="102"/>
      <c r="B36037" s="102"/>
    </row>
    <row r="36038" spans="1:2">
      <c r="A36038" s="102"/>
      <c r="B36038" s="102"/>
    </row>
    <row r="36039" spans="1:2">
      <c r="A36039" s="102"/>
      <c r="B36039" s="102"/>
    </row>
    <row r="36040" spans="1:2">
      <c r="A36040" s="102"/>
      <c r="B36040" s="102"/>
    </row>
    <row r="36041" spans="1:2">
      <c r="A36041" s="102"/>
      <c r="B36041" s="102"/>
    </row>
    <row r="36042" spans="1:2">
      <c r="A36042" s="102"/>
      <c r="B36042" s="102"/>
    </row>
    <row r="36043" spans="1:2">
      <c r="A36043" s="102"/>
      <c r="B36043" s="102"/>
    </row>
    <row r="36044" spans="1:2">
      <c r="A36044" s="102"/>
      <c r="B36044" s="102"/>
    </row>
    <row r="36045" spans="1:2">
      <c r="A36045" s="102"/>
      <c r="B36045" s="102"/>
    </row>
    <row r="36046" spans="1:2">
      <c r="A36046" s="102"/>
      <c r="B36046" s="102"/>
    </row>
    <row r="36047" spans="1:2">
      <c r="A36047" s="102"/>
      <c r="B36047" s="102"/>
    </row>
    <row r="36048" spans="1:2">
      <c r="A36048" s="102"/>
      <c r="B36048" s="102"/>
    </row>
    <row r="36049" spans="1:2">
      <c r="A36049" s="102"/>
      <c r="B36049" s="102"/>
    </row>
    <row r="36050" spans="1:2">
      <c r="A36050" s="102"/>
      <c r="B36050" s="102"/>
    </row>
    <row r="36051" spans="1:2">
      <c r="A36051" s="102"/>
      <c r="B36051" s="102"/>
    </row>
    <row r="36052" spans="1:2">
      <c r="A36052" s="102"/>
      <c r="B36052" s="102"/>
    </row>
    <row r="36053" spans="1:2">
      <c r="A36053" s="102"/>
      <c r="B36053" s="102"/>
    </row>
    <row r="36054" spans="1:2">
      <c r="A36054" s="102"/>
      <c r="B36054" s="102"/>
    </row>
    <row r="36055" spans="1:2">
      <c r="A36055" s="102"/>
      <c r="B36055" s="102"/>
    </row>
    <row r="36056" spans="1:2">
      <c r="A36056" s="102"/>
      <c r="B36056" s="102"/>
    </row>
    <row r="36057" spans="1:2">
      <c r="A36057" s="102"/>
      <c r="B36057" s="102"/>
    </row>
    <row r="36058" spans="1:2">
      <c r="A36058" s="102"/>
      <c r="B36058" s="102"/>
    </row>
    <row r="36059" spans="1:2">
      <c r="A36059" s="102"/>
      <c r="B36059" s="102"/>
    </row>
    <row r="36060" spans="1:2">
      <c r="A36060" s="102"/>
      <c r="B36060" s="102"/>
    </row>
    <row r="36061" spans="1:2">
      <c r="A36061" s="102"/>
      <c r="B36061" s="102"/>
    </row>
    <row r="36062" spans="1:2">
      <c r="A36062" s="102"/>
      <c r="B36062" s="102"/>
    </row>
    <row r="36063" spans="1:2">
      <c r="A36063" s="102"/>
      <c r="B36063" s="102"/>
    </row>
    <row r="36064" spans="1:2">
      <c r="A36064" s="102"/>
      <c r="B36064" s="102"/>
    </row>
    <row r="36065" spans="1:2">
      <c r="A36065" s="102"/>
      <c r="B36065" s="102"/>
    </row>
    <row r="36066" spans="1:2">
      <c r="A36066" s="102"/>
      <c r="B36066" s="102"/>
    </row>
    <row r="36067" spans="1:2">
      <c r="A36067" s="102"/>
      <c r="B36067" s="102"/>
    </row>
    <row r="36068" spans="1:2">
      <c r="A36068" s="102"/>
      <c r="B36068" s="102"/>
    </row>
    <row r="36069" spans="1:2">
      <c r="A36069" s="102"/>
      <c r="B36069" s="102"/>
    </row>
    <row r="36070" spans="1:2">
      <c r="A36070" s="102"/>
      <c r="B36070" s="102"/>
    </row>
    <row r="36071" spans="1:2">
      <c r="A36071" s="102"/>
      <c r="B36071" s="102"/>
    </row>
    <row r="36072" spans="1:2">
      <c r="A36072" s="102"/>
      <c r="B36072" s="102"/>
    </row>
    <row r="36073" spans="1:2">
      <c r="A36073" s="102"/>
      <c r="B36073" s="102"/>
    </row>
    <row r="36074" spans="1:2">
      <c r="A36074" s="102"/>
      <c r="B36074" s="102"/>
    </row>
    <row r="36075" spans="1:2">
      <c r="A36075" s="102"/>
      <c r="B36075" s="102"/>
    </row>
    <row r="36076" spans="1:2">
      <c r="A36076" s="102"/>
      <c r="B36076" s="102"/>
    </row>
    <row r="36077" spans="1:2">
      <c r="A36077" s="102"/>
      <c r="B36077" s="102"/>
    </row>
    <row r="36078" spans="1:2">
      <c r="A36078" s="102"/>
      <c r="B36078" s="102"/>
    </row>
    <row r="36079" spans="1:2">
      <c r="A36079" s="102"/>
      <c r="B36079" s="102"/>
    </row>
    <row r="36080" spans="1:2">
      <c r="A36080" s="102"/>
      <c r="B36080" s="102"/>
    </row>
    <row r="36081" spans="1:2">
      <c r="A36081" s="102"/>
      <c r="B36081" s="102"/>
    </row>
    <row r="36082" spans="1:2">
      <c r="A36082" s="102"/>
      <c r="B36082" s="102"/>
    </row>
    <row r="36083" spans="1:2">
      <c r="A36083" s="102"/>
      <c r="B36083" s="102"/>
    </row>
    <row r="36084" spans="1:2">
      <c r="A36084" s="102"/>
      <c r="B36084" s="102"/>
    </row>
    <row r="36085" spans="1:2">
      <c r="A36085" s="102"/>
      <c r="B36085" s="102"/>
    </row>
    <row r="36086" spans="1:2">
      <c r="A36086" s="102"/>
      <c r="B36086" s="102"/>
    </row>
    <row r="36087" spans="1:2">
      <c r="A36087" s="102"/>
      <c r="B36087" s="102"/>
    </row>
    <row r="36088" spans="1:2">
      <c r="A36088" s="102"/>
      <c r="B36088" s="102"/>
    </row>
    <row r="36089" spans="1:2">
      <c r="A36089" s="102"/>
      <c r="B36089" s="102"/>
    </row>
    <row r="36090" spans="1:2">
      <c r="A36090" s="102"/>
      <c r="B36090" s="102"/>
    </row>
    <row r="36091" spans="1:2">
      <c r="A36091" s="102"/>
      <c r="B36091" s="102"/>
    </row>
    <row r="36092" spans="1:2">
      <c r="A36092" s="102"/>
      <c r="B36092" s="102"/>
    </row>
    <row r="36093" spans="1:2">
      <c r="A36093" s="102"/>
      <c r="B36093" s="102"/>
    </row>
    <row r="36094" spans="1:2">
      <c r="A36094" s="102"/>
      <c r="B36094" s="102"/>
    </row>
    <row r="36095" spans="1:2">
      <c r="A36095" s="102"/>
      <c r="B36095" s="102"/>
    </row>
    <row r="36096" spans="1:2">
      <c r="A36096" s="102"/>
      <c r="B36096" s="102"/>
    </row>
    <row r="36097" spans="1:2">
      <c r="A36097" s="102"/>
      <c r="B36097" s="102"/>
    </row>
    <row r="36098" spans="1:2">
      <c r="A36098" s="102"/>
      <c r="B36098" s="102"/>
    </row>
    <row r="36099" spans="1:2">
      <c r="A36099" s="102"/>
      <c r="B36099" s="102"/>
    </row>
    <row r="36100" spans="1:2">
      <c r="A36100" s="102"/>
      <c r="B36100" s="102"/>
    </row>
    <row r="36101" spans="1:2">
      <c r="A36101" s="102"/>
      <c r="B36101" s="102"/>
    </row>
    <row r="36102" spans="1:2">
      <c r="A36102" s="102"/>
      <c r="B36102" s="102"/>
    </row>
    <row r="36103" spans="1:2">
      <c r="A36103" s="102"/>
      <c r="B36103" s="102"/>
    </row>
    <row r="36104" spans="1:2">
      <c r="A36104" s="102"/>
      <c r="B36104" s="102"/>
    </row>
    <row r="36105" spans="1:2">
      <c r="A36105" s="102"/>
      <c r="B36105" s="102"/>
    </row>
    <row r="36106" spans="1:2">
      <c r="A36106" s="102"/>
      <c r="B36106" s="102"/>
    </row>
    <row r="36107" spans="1:2">
      <c r="A36107" s="102"/>
      <c r="B36107" s="102"/>
    </row>
    <row r="36108" spans="1:2">
      <c r="A36108" s="102"/>
      <c r="B36108" s="102"/>
    </row>
    <row r="36109" spans="1:2">
      <c r="A36109" s="102"/>
      <c r="B36109" s="102"/>
    </row>
    <row r="36110" spans="1:2">
      <c r="A36110" s="102"/>
      <c r="B36110" s="102"/>
    </row>
    <row r="36111" spans="1:2">
      <c r="A36111" s="102"/>
      <c r="B36111" s="102"/>
    </row>
    <row r="36112" spans="1:2">
      <c r="A36112" s="102"/>
      <c r="B36112" s="102"/>
    </row>
    <row r="36113" spans="1:2">
      <c r="A36113" s="102"/>
      <c r="B36113" s="102"/>
    </row>
    <row r="36114" spans="1:2">
      <c r="A36114" s="102"/>
      <c r="B36114" s="102"/>
    </row>
    <row r="36115" spans="1:2">
      <c r="A36115" s="102"/>
      <c r="B36115" s="102"/>
    </row>
    <row r="36116" spans="1:2">
      <c r="A36116" s="102"/>
      <c r="B36116" s="102"/>
    </row>
    <row r="36117" spans="1:2">
      <c r="A36117" s="102"/>
      <c r="B36117" s="102"/>
    </row>
    <row r="36118" spans="1:2">
      <c r="A36118" s="102"/>
      <c r="B36118" s="102"/>
    </row>
    <row r="36119" spans="1:2">
      <c r="A36119" s="102"/>
      <c r="B36119" s="102"/>
    </row>
    <row r="36120" spans="1:2">
      <c r="A36120" s="102"/>
      <c r="B36120" s="102"/>
    </row>
    <row r="36121" spans="1:2">
      <c r="A36121" s="102"/>
      <c r="B36121" s="102"/>
    </row>
    <row r="36122" spans="1:2">
      <c r="A36122" s="102"/>
      <c r="B36122" s="102"/>
    </row>
    <row r="36123" spans="1:2">
      <c r="A36123" s="102"/>
      <c r="B36123" s="102"/>
    </row>
    <row r="36124" spans="1:2">
      <c r="A36124" s="102"/>
      <c r="B36124" s="102"/>
    </row>
    <row r="36125" spans="1:2">
      <c r="A36125" s="102"/>
      <c r="B36125" s="102"/>
    </row>
    <row r="36126" spans="1:2">
      <c r="A36126" s="102"/>
      <c r="B36126" s="102"/>
    </row>
    <row r="36127" spans="1:2">
      <c r="A36127" s="102"/>
      <c r="B36127" s="102"/>
    </row>
    <row r="36128" spans="1:2">
      <c r="A36128" s="102"/>
      <c r="B36128" s="102"/>
    </row>
    <row r="36129" spans="1:2">
      <c r="A36129" s="102"/>
      <c r="B36129" s="102"/>
    </row>
    <row r="36130" spans="1:2">
      <c r="A36130" s="102"/>
      <c r="B36130" s="102"/>
    </row>
    <row r="36131" spans="1:2">
      <c r="A36131" s="102"/>
      <c r="B36131" s="102"/>
    </row>
    <row r="36132" spans="1:2">
      <c r="A36132" s="102"/>
      <c r="B36132" s="102"/>
    </row>
    <row r="36133" spans="1:2">
      <c r="A36133" s="102"/>
      <c r="B36133" s="102"/>
    </row>
    <row r="36134" spans="1:2">
      <c r="A36134" s="102"/>
      <c r="B36134" s="102"/>
    </row>
    <row r="36135" spans="1:2">
      <c r="A36135" s="102"/>
      <c r="B36135" s="102"/>
    </row>
    <row r="36136" spans="1:2">
      <c r="A36136" s="102"/>
      <c r="B36136" s="102"/>
    </row>
    <row r="36137" spans="1:2">
      <c r="A36137" s="102"/>
      <c r="B36137" s="102"/>
    </row>
    <row r="36138" spans="1:2">
      <c r="A36138" s="102"/>
      <c r="B36138" s="102"/>
    </row>
    <row r="36139" spans="1:2">
      <c r="A36139" s="102"/>
      <c r="B36139" s="102"/>
    </row>
    <row r="36140" spans="1:2">
      <c r="A36140" s="102"/>
      <c r="B36140" s="102"/>
    </row>
    <row r="36141" spans="1:2">
      <c r="A36141" s="102"/>
      <c r="B36141" s="102"/>
    </row>
    <row r="36142" spans="1:2">
      <c r="A36142" s="102"/>
      <c r="B36142" s="102"/>
    </row>
    <row r="36143" spans="1:2">
      <c r="A36143" s="102"/>
      <c r="B36143" s="102"/>
    </row>
    <row r="36144" spans="1:2">
      <c r="A36144" s="102"/>
      <c r="B36144" s="102"/>
    </row>
    <row r="36145" spans="1:2">
      <c r="A36145" s="102"/>
      <c r="B36145" s="102"/>
    </row>
    <row r="36146" spans="1:2">
      <c r="A36146" s="102"/>
      <c r="B36146" s="102"/>
    </row>
    <row r="36147" spans="1:2">
      <c r="A36147" s="102"/>
      <c r="B36147" s="102"/>
    </row>
    <row r="36148" spans="1:2">
      <c r="A36148" s="102"/>
      <c r="B36148" s="102"/>
    </row>
    <row r="36149" spans="1:2">
      <c r="A36149" s="102"/>
      <c r="B36149" s="102"/>
    </row>
    <row r="36150" spans="1:2">
      <c r="A36150" s="102"/>
      <c r="B36150" s="102"/>
    </row>
    <row r="36151" spans="1:2">
      <c r="A36151" s="102"/>
      <c r="B36151" s="102"/>
    </row>
    <row r="36152" spans="1:2">
      <c r="A36152" s="102"/>
      <c r="B36152" s="102"/>
    </row>
    <row r="36153" spans="1:2">
      <c r="A36153" s="102"/>
      <c r="B36153" s="102"/>
    </row>
    <row r="36154" spans="1:2">
      <c r="A36154" s="102"/>
      <c r="B36154" s="102"/>
    </row>
    <row r="36155" spans="1:2">
      <c r="A36155" s="102"/>
      <c r="B36155" s="102"/>
    </row>
    <row r="36156" spans="1:2">
      <c r="A36156" s="102"/>
      <c r="B36156" s="102"/>
    </row>
    <row r="36157" spans="1:2">
      <c r="A36157" s="102"/>
      <c r="B36157" s="102"/>
    </row>
    <row r="36158" spans="1:2">
      <c r="A36158" s="102"/>
      <c r="B36158" s="102"/>
    </row>
    <row r="36159" spans="1:2">
      <c r="A36159" s="102"/>
      <c r="B36159" s="102"/>
    </row>
    <row r="36160" spans="1:2">
      <c r="A36160" s="102"/>
      <c r="B36160" s="102"/>
    </row>
    <row r="36161" spans="1:2">
      <c r="A36161" s="102"/>
      <c r="B36161" s="102"/>
    </row>
    <row r="36162" spans="1:2">
      <c r="A36162" s="102"/>
      <c r="B36162" s="102"/>
    </row>
    <row r="36163" spans="1:2">
      <c r="A36163" s="102"/>
      <c r="B36163" s="102"/>
    </row>
    <row r="36164" spans="1:2">
      <c r="A36164" s="102"/>
      <c r="B36164" s="102"/>
    </row>
    <row r="36165" spans="1:2">
      <c r="A36165" s="102"/>
      <c r="B36165" s="102"/>
    </row>
    <row r="36166" spans="1:2">
      <c r="A36166" s="102"/>
      <c r="B36166" s="102"/>
    </row>
    <row r="36167" spans="1:2">
      <c r="A36167" s="102"/>
      <c r="B36167" s="102"/>
    </row>
    <row r="36168" spans="1:2">
      <c r="A36168" s="102"/>
      <c r="B36168" s="102"/>
    </row>
    <row r="36169" spans="1:2">
      <c r="A36169" s="102"/>
      <c r="B36169" s="102"/>
    </row>
    <row r="36170" spans="1:2">
      <c r="A36170" s="102"/>
      <c r="B36170" s="102"/>
    </row>
    <row r="36171" spans="1:2">
      <c r="A36171" s="102"/>
      <c r="B36171" s="102"/>
    </row>
    <row r="36172" spans="1:2">
      <c r="A36172" s="102"/>
      <c r="B36172" s="102"/>
    </row>
    <row r="36173" spans="1:2">
      <c r="A36173" s="102"/>
      <c r="B36173" s="102"/>
    </row>
    <row r="36174" spans="1:2">
      <c r="A36174" s="102"/>
      <c r="B36174" s="102"/>
    </row>
    <row r="36175" spans="1:2">
      <c r="A36175" s="102"/>
      <c r="B36175" s="102"/>
    </row>
    <row r="36176" spans="1:2">
      <c r="A36176" s="102"/>
      <c r="B36176" s="102"/>
    </row>
    <row r="36177" spans="1:2">
      <c r="A36177" s="102"/>
      <c r="B36177" s="102"/>
    </row>
    <row r="36178" spans="1:2">
      <c r="A36178" s="102"/>
      <c r="B36178" s="102"/>
    </row>
    <row r="36179" spans="1:2">
      <c r="A36179" s="102"/>
      <c r="B36179" s="102"/>
    </row>
    <row r="36180" spans="1:2">
      <c r="A36180" s="102"/>
      <c r="B36180" s="102"/>
    </row>
    <row r="36181" spans="1:2">
      <c r="A36181" s="102"/>
      <c r="B36181" s="102"/>
    </row>
    <row r="36182" spans="1:2">
      <c r="A36182" s="102"/>
      <c r="B36182" s="102"/>
    </row>
    <row r="36183" spans="1:2">
      <c r="A36183" s="102"/>
      <c r="B36183" s="102"/>
    </row>
    <row r="36184" spans="1:2">
      <c r="A36184" s="102"/>
      <c r="B36184" s="102"/>
    </row>
    <row r="36185" spans="1:2">
      <c r="A36185" s="102"/>
      <c r="B36185" s="102"/>
    </row>
    <row r="36186" spans="1:2">
      <c r="A36186" s="102"/>
      <c r="B36186" s="102"/>
    </row>
    <row r="36187" spans="1:2">
      <c r="A36187" s="102"/>
      <c r="B36187" s="102"/>
    </row>
    <row r="36188" spans="1:2">
      <c r="A36188" s="102"/>
      <c r="B36188" s="102"/>
    </row>
    <row r="36189" spans="1:2">
      <c r="A36189" s="102"/>
      <c r="B36189" s="102"/>
    </row>
    <row r="36190" spans="1:2">
      <c r="A36190" s="102"/>
      <c r="B36190" s="102"/>
    </row>
    <row r="36191" spans="1:2">
      <c r="A36191" s="102"/>
      <c r="B36191" s="102"/>
    </row>
    <row r="36192" spans="1:2">
      <c r="A36192" s="102"/>
      <c r="B36192" s="102"/>
    </row>
    <row r="36193" spans="1:2">
      <c r="A36193" s="102"/>
      <c r="B36193" s="102"/>
    </row>
    <row r="36194" spans="1:2">
      <c r="A36194" s="102"/>
      <c r="B36194" s="102"/>
    </row>
    <row r="36195" spans="1:2">
      <c r="A36195" s="102"/>
      <c r="B36195" s="102"/>
    </row>
    <row r="36196" spans="1:2">
      <c r="A36196" s="102"/>
      <c r="B36196" s="102"/>
    </row>
    <row r="36197" spans="1:2">
      <c r="A36197" s="102"/>
      <c r="B36197" s="102"/>
    </row>
    <row r="36198" spans="1:2">
      <c r="A36198" s="102"/>
      <c r="B36198" s="102"/>
    </row>
    <row r="36199" spans="1:2">
      <c r="A36199" s="102"/>
      <c r="B36199" s="102"/>
    </row>
    <row r="36200" spans="1:2">
      <c r="A36200" s="102"/>
      <c r="B36200" s="102"/>
    </row>
    <row r="36201" spans="1:2">
      <c r="A36201" s="102"/>
      <c r="B36201" s="102"/>
    </row>
    <row r="36202" spans="1:2">
      <c r="A36202" s="102"/>
      <c r="B36202" s="102"/>
    </row>
    <row r="36203" spans="1:2">
      <c r="A36203" s="102"/>
      <c r="B36203" s="102"/>
    </row>
    <row r="36204" spans="1:2">
      <c r="A36204" s="102"/>
      <c r="B36204" s="102"/>
    </row>
    <row r="36205" spans="1:2">
      <c r="A36205" s="102"/>
      <c r="B36205" s="102"/>
    </row>
    <row r="36206" spans="1:2">
      <c r="A36206" s="102"/>
      <c r="B36206" s="102"/>
    </row>
    <row r="36207" spans="1:2">
      <c r="A36207" s="102"/>
      <c r="B36207" s="102"/>
    </row>
    <row r="36208" spans="1:2">
      <c r="A36208" s="102"/>
      <c r="B36208" s="102"/>
    </row>
    <row r="36209" spans="1:2">
      <c r="A36209" s="102"/>
      <c r="B36209" s="102"/>
    </row>
    <row r="36210" spans="1:2">
      <c r="A36210" s="102"/>
      <c r="B36210" s="102"/>
    </row>
    <row r="36211" spans="1:2">
      <c r="A36211" s="102"/>
      <c r="B36211" s="102"/>
    </row>
    <row r="36212" spans="1:2">
      <c r="A36212" s="102"/>
      <c r="B36212" s="102"/>
    </row>
    <row r="36213" spans="1:2">
      <c r="A36213" s="102"/>
      <c r="B36213" s="102"/>
    </row>
    <row r="36214" spans="1:2">
      <c r="A36214" s="102"/>
      <c r="B36214" s="102"/>
    </row>
    <row r="36215" spans="1:2">
      <c r="A36215" s="102"/>
      <c r="B36215" s="102"/>
    </row>
    <row r="36216" spans="1:2">
      <c r="A36216" s="102"/>
      <c r="B36216" s="102"/>
    </row>
    <row r="36217" spans="1:2">
      <c r="A36217" s="102"/>
      <c r="B36217" s="102"/>
    </row>
    <row r="36218" spans="1:2">
      <c r="A36218" s="102"/>
      <c r="B36218" s="102"/>
    </row>
    <row r="36219" spans="1:2">
      <c r="A36219" s="102"/>
      <c r="B36219" s="102"/>
    </row>
    <row r="36220" spans="1:2">
      <c r="A36220" s="102"/>
      <c r="B36220" s="102"/>
    </row>
    <row r="36221" spans="1:2">
      <c r="A36221" s="102"/>
      <c r="B36221" s="102"/>
    </row>
    <row r="36222" spans="1:2">
      <c r="A36222" s="102"/>
      <c r="B36222" s="102"/>
    </row>
    <row r="36223" spans="1:2">
      <c r="A36223" s="102"/>
      <c r="B36223" s="102"/>
    </row>
    <row r="36224" spans="1:2">
      <c r="A36224" s="102"/>
      <c r="B36224" s="102"/>
    </row>
    <row r="36225" spans="1:2">
      <c r="A36225" s="102"/>
      <c r="B36225" s="102"/>
    </row>
    <row r="36226" spans="1:2">
      <c r="A36226" s="102"/>
      <c r="B36226" s="102"/>
    </row>
    <row r="36227" spans="1:2">
      <c r="A36227" s="102"/>
      <c r="B36227" s="102"/>
    </row>
    <row r="36228" spans="1:2">
      <c r="A36228" s="102"/>
      <c r="B36228" s="102"/>
    </row>
    <row r="36229" spans="1:2">
      <c r="A36229" s="102"/>
      <c r="B36229" s="102"/>
    </row>
    <row r="36230" spans="1:2">
      <c r="A36230" s="102"/>
      <c r="B36230" s="102"/>
    </row>
    <row r="36231" spans="1:2">
      <c r="A36231" s="102"/>
      <c r="B36231" s="102"/>
    </row>
    <row r="36232" spans="1:2">
      <c r="A36232" s="102"/>
      <c r="B36232" s="102"/>
    </row>
    <row r="36233" spans="1:2">
      <c r="A36233" s="102"/>
      <c r="B36233" s="102"/>
    </row>
    <row r="36234" spans="1:2">
      <c r="A36234" s="102"/>
      <c r="B36234" s="102"/>
    </row>
    <row r="36235" spans="1:2">
      <c r="A36235" s="102"/>
      <c r="B36235" s="102"/>
    </row>
    <row r="36236" spans="1:2">
      <c r="A36236" s="102"/>
      <c r="B36236" s="102"/>
    </row>
    <row r="36237" spans="1:2">
      <c r="A36237" s="102"/>
      <c r="B36237" s="102"/>
    </row>
    <row r="36238" spans="1:2">
      <c r="A36238" s="102"/>
      <c r="B36238" s="102"/>
    </row>
    <row r="36239" spans="1:2">
      <c r="A36239" s="102"/>
      <c r="B36239" s="102"/>
    </row>
    <row r="36240" spans="1:2">
      <c r="A36240" s="102"/>
      <c r="B36240" s="102"/>
    </row>
    <row r="36241" spans="1:2">
      <c r="A36241" s="102"/>
      <c r="B36241" s="102"/>
    </row>
    <row r="36242" spans="1:2">
      <c r="A36242" s="102"/>
      <c r="B36242" s="102"/>
    </row>
    <row r="36243" spans="1:2">
      <c r="A36243" s="102"/>
      <c r="B36243" s="102"/>
    </row>
    <row r="36244" spans="1:2">
      <c r="A36244" s="102"/>
      <c r="B36244" s="102"/>
    </row>
    <row r="36245" spans="1:2">
      <c r="A36245" s="102"/>
      <c r="B36245" s="102"/>
    </row>
    <row r="36246" spans="1:2">
      <c r="A36246" s="102"/>
      <c r="B36246" s="102"/>
    </row>
    <row r="36247" spans="1:2">
      <c r="A36247" s="102"/>
      <c r="B36247" s="102"/>
    </row>
    <row r="36248" spans="1:2">
      <c r="A36248" s="102"/>
      <c r="B36248" s="102"/>
    </row>
    <row r="36249" spans="1:2">
      <c r="A36249" s="102"/>
      <c r="B36249" s="102"/>
    </row>
    <row r="36250" spans="1:2">
      <c r="A36250" s="102"/>
      <c r="B36250" s="102"/>
    </row>
    <row r="36251" spans="1:2">
      <c r="A36251" s="102"/>
      <c r="B36251" s="102"/>
    </row>
    <row r="36252" spans="1:2">
      <c r="A36252" s="102"/>
      <c r="B36252" s="102"/>
    </row>
    <row r="36253" spans="1:2">
      <c r="A36253" s="102"/>
      <c r="B36253" s="102"/>
    </row>
    <row r="36254" spans="1:2">
      <c r="A36254" s="102"/>
      <c r="B36254" s="102"/>
    </row>
    <row r="36255" spans="1:2">
      <c r="A36255" s="102"/>
      <c r="B36255" s="102"/>
    </row>
    <row r="36256" spans="1:2">
      <c r="A36256" s="102"/>
      <c r="B36256" s="102"/>
    </row>
    <row r="36257" spans="1:2">
      <c r="A36257" s="102"/>
      <c r="B36257" s="102"/>
    </row>
    <row r="36258" spans="1:2">
      <c r="A36258" s="102"/>
      <c r="B36258" s="102"/>
    </row>
    <row r="36259" spans="1:2">
      <c r="A36259" s="102"/>
      <c r="B36259" s="102"/>
    </row>
    <row r="36260" spans="1:2">
      <c r="A36260" s="102"/>
      <c r="B36260" s="102"/>
    </row>
    <row r="36261" spans="1:2">
      <c r="A36261" s="102"/>
      <c r="B36261" s="102"/>
    </row>
    <row r="36262" spans="1:2">
      <c r="A36262" s="102"/>
      <c r="B36262" s="102"/>
    </row>
    <row r="36263" spans="1:2">
      <c r="A36263" s="102"/>
      <c r="B36263" s="102"/>
    </row>
    <row r="36264" spans="1:2">
      <c r="A36264" s="102"/>
      <c r="B36264" s="102"/>
    </row>
    <row r="36265" spans="1:2">
      <c r="A36265" s="102"/>
      <c r="B36265" s="102"/>
    </row>
    <row r="36266" spans="1:2">
      <c r="A36266" s="102"/>
      <c r="B36266" s="102"/>
    </row>
    <row r="36267" spans="1:2">
      <c r="A36267" s="102"/>
      <c r="B36267" s="102"/>
    </row>
    <row r="36268" spans="1:2">
      <c r="A36268" s="102"/>
      <c r="B36268" s="102"/>
    </row>
    <row r="36269" spans="1:2">
      <c r="A36269" s="102"/>
      <c r="B36269" s="102"/>
    </row>
    <row r="36270" spans="1:2">
      <c r="A36270" s="102"/>
      <c r="B36270" s="102"/>
    </row>
    <row r="36271" spans="1:2">
      <c r="A36271" s="102"/>
      <c r="B36271" s="102"/>
    </row>
    <row r="36272" spans="1:2">
      <c r="A36272" s="102"/>
      <c r="B36272" s="102"/>
    </row>
    <row r="36273" spans="1:2">
      <c r="A36273" s="102"/>
      <c r="B36273" s="102"/>
    </row>
    <row r="36274" spans="1:2">
      <c r="A36274" s="102"/>
      <c r="B36274" s="102"/>
    </row>
    <row r="36275" spans="1:2">
      <c r="A36275" s="102"/>
      <c r="B36275" s="102"/>
    </row>
    <row r="36276" spans="1:2">
      <c r="A36276" s="102"/>
      <c r="B36276" s="102"/>
    </row>
    <row r="36277" spans="1:2">
      <c r="A36277" s="102"/>
      <c r="B36277" s="102"/>
    </row>
    <row r="36278" spans="1:2">
      <c r="A36278" s="102"/>
      <c r="B36278" s="102"/>
    </row>
    <row r="36279" spans="1:2">
      <c r="A36279" s="102"/>
      <c r="B36279" s="102"/>
    </row>
    <row r="36280" spans="1:2">
      <c r="A36280" s="102"/>
      <c r="B36280" s="102"/>
    </row>
    <row r="36281" spans="1:2">
      <c r="A36281" s="102"/>
      <c r="B36281" s="102"/>
    </row>
    <row r="36282" spans="1:2">
      <c r="A36282" s="102"/>
      <c r="B36282" s="102"/>
    </row>
    <row r="36283" spans="1:2">
      <c r="A36283" s="102"/>
      <c r="B36283" s="102"/>
    </row>
    <row r="36284" spans="1:2">
      <c r="A36284" s="102"/>
      <c r="B36284" s="102"/>
    </row>
    <row r="36285" spans="1:2">
      <c r="A36285" s="102"/>
      <c r="B36285" s="102"/>
    </row>
    <row r="36286" spans="1:2">
      <c r="A36286" s="102"/>
      <c r="B36286" s="102"/>
    </row>
    <row r="36287" spans="1:2">
      <c r="A36287" s="102"/>
      <c r="B36287" s="102"/>
    </row>
    <row r="36288" spans="1:2">
      <c r="A36288" s="102"/>
      <c r="B36288" s="102"/>
    </row>
    <row r="36289" spans="1:2">
      <c r="A36289" s="102"/>
      <c r="B36289" s="102"/>
    </row>
    <row r="36290" spans="1:2">
      <c r="A36290" s="102"/>
      <c r="B36290" s="102"/>
    </row>
    <row r="36291" spans="1:2">
      <c r="A36291" s="102"/>
      <c r="B36291" s="102"/>
    </row>
    <row r="36292" spans="1:2">
      <c r="A36292" s="102"/>
      <c r="B36292" s="102"/>
    </row>
    <row r="36293" spans="1:2">
      <c r="A36293" s="102"/>
      <c r="B36293" s="102"/>
    </row>
    <row r="36294" spans="1:2">
      <c r="A36294" s="102"/>
      <c r="B36294" s="102"/>
    </row>
    <row r="36295" spans="1:2">
      <c r="A36295" s="102"/>
      <c r="B36295" s="102"/>
    </row>
    <row r="36296" spans="1:2">
      <c r="A36296" s="102"/>
      <c r="B36296" s="102"/>
    </row>
    <row r="36297" spans="1:2">
      <c r="A36297" s="102"/>
      <c r="B36297" s="102"/>
    </row>
    <row r="36298" spans="1:2">
      <c r="A36298" s="102"/>
      <c r="B36298" s="102"/>
    </row>
    <row r="36299" spans="1:2">
      <c r="A36299" s="102"/>
      <c r="B36299" s="102"/>
    </row>
    <row r="36300" spans="1:2">
      <c r="A36300" s="102"/>
      <c r="B36300" s="102"/>
    </row>
    <row r="36301" spans="1:2">
      <c r="A36301" s="102"/>
      <c r="B36301" s="102"/>
    </row>
    <row r="36302" spans="1:2">
      <c r="A36302" s="102"/>
      <c r="B36302" s="102"/>
    </row>
    <row r="36303" spans="1:2">
      <c r="A36303" s="102"/>
      <c r="B36303" s="102"/>
    </row>
    <row r="36304" spans="1:2">
      <c r="A36304" s="102"/>
      <c r="B36304" s="102"/>
    </row>
    <row r="36305" spans="1:2">
      <c r="A36305" s="102"/>
      <c r="B36305" s="102"/>
    </row>
    <row r="36306" spans="1:2">
      <c r="A36306" s="102"/>
      <c r="B36306" s="102"/>
    </row>
    <row r="36307" spans="1:2">
      <c r="A36307" s="102"/>
      <c r="B36307" s="102"/>
    </row>
    <row r="36308" spans="1:2">
      <c r="A36308" s="102"/>
      <c r="B36308" s="102"/>
    </row>
    <row r="36309" spans="1:2">
      <c r="A36309" s="102"/>
      <c r="B36309" s="102"/>
    </row>
    <row r="36310" spans="1:2">
      <c r="A36310" s="102"/>
      <c r="B36310" s="102"/>
    </row>
    <row r="36311" spans="1:2">
      <c r="A36311" s="102"/>
      <c r="B36311" s="102"/>
    </row>
    <row r="36312" spans="1:2">
      <c r="A36312" s="102"/>
      <c r="B36312" s="102"/>
    </row>
    <row r="36313" spans="1:2">
      <c r="A36313" s="102"/>
      <c r="B36313" s="102"/>
    </row>
    <row r="36314" spans="1:2">
      <c r="A36314" s="102"/>
      <c r="B36314" s="102"/>
    </row>
    <row r="36315" spans="1:2">
      <c r="A36315" s="102"/>
      <c r="B36315" s="102"/>
    </row>
    <row r="36316" spans="1:2">
      <c r="A36316" s="102"/>
      <c r="B36316" s="102"/>
    </row>
    <row r="36317" spans="1:2">
      <c r="A36317" s="102"/>
      <c r="B36317" s="102"/>
    </row>
    <row r="36318" spans="1:2">
      <c r="A36318" s="102"/>
      <c r="B36318" s="102"/>
    </row>
    <row r="36319" spans="1:2">
      <c r="A36319" s="102"/>
      <c r="B36319" s="102"/>
    </row>
    <row r="36320" spans="1:2">
      <c r="A36320" s="102"/>
      <c r="B36320" s="102"/>
    </row>
    <row r="36321" spans="1:2">
      <c r="A36321" s="102"/>
      <c r="B36321" s="102"/>
    </row>
    <row r="36322" spans="1:2">
      <c r="A36322" s="102"/>
      <c r="B36322" s="102"/>
    </row>
    <row r="36323" spans="1:2">
      <c r="A36323" s="102"/>
      <c r="B36323" s="102"/>
    </row>
    <row r="36324" spans="1:2">
      <c r="A36324" s="102"/>
      <c r="B36324" s="102"/>
    </row>
    <row r="36325" spans="1:2">
      <c r="A36325" s="102"/>
      <c r="B36325" s="102"/>
    </row>
    <row r="36326" spans="1:2">
      <c r="A36326" s="102"/>
      <c r="B36326" s="102"/>
    </row>
    <row r="36327" spans="1:2">
      <c r="A36327" s="102"/>
      <c r="B36327" s="102"/>
    </row>
    <row r="36328" spans="1:2">
      <c r="A36328" s="102"/>
      <c r="B36328" s="102"/>
    </row>
    <row r="36329" spans="1:2">
      <c r="A36329" s="102"/>
      <c r="B36329" s="102"/>
    </row>
    <row r="36330" spans="1:2">
      <c r="A36330" s="102"/>
      <c r="B36330" s="102"/>
    </row>
    <row r="36331" spans="1:2">
      <c r="A36331" s="102"/>
      <c r="B36331" s="102"/>
    </row>
    <row r="36332" spans="1:2">
      <c r="A36332" s="102"/>
      <c r="B36332" s="102"/>
    </row>
    <row r="36333" spans="1:2">
      <c r="A36333" s="102"/>
      <c r="B36333" s="102"/>
    </row>
    <row r="36334" spans="1:2">
      <c r="A36334" s="102"/>
      <c r="B36334" s="102"/>
    </row>
    <row r="36335" spans="1:2">
      <c r="A36335" s="102"/>
      <c r="B36335" s="102"/>
    </row>
    <row r="36336" spans="1:2">
      <c r="A36336" s="102"/>
      <c r="B36336" s="102"/>
    </row>
    <row r="36337" spans="1:2">
      <c r="A36337" s="102"/>
      <c r="B36337" s="102"/>
    </row>
    <row r="36338" spans="1:2">
      <c r="A36338" s="102"/>
      <c r="B36338" s="102"/>
    </row>
    <row r="36339" spans="1:2">
      <c r="A36339" s="102"/>
      <c r="B36339" s="102"/>
    </row>
    <row r="36340" spans="1:2">
      <c r="A36340" s="102"/>
      <c r="B36340" s="102"/>
    </row>
    <row r="36341" spans="1:2">
      <c r="A36341" s="102"/>
      <c r="B36341" s="102"/>
    </row>
    <row r="36342" spans="1:2">
      <c r="A36342" s="102"/>
      <c r="B36342" s="102"/>
    </row>
    <row r="36343" spans="1:2">
      <c r="A36343" s="102"/>
      <c r="B36343" s="102"/>
    </row>
    <row r="36344" spans="1:2">
      <c r="A36344" s="102"/>
      <c r="B36344" s="102"/>
    </row>
    <row r="36345" spans="1:2">
      <c r="A36345" s="102"/>
      <c r="B36345" s="102"/>
    </row>
    <row r="36346" spans="1:2">
      <c r="A36346" s="102"/>
      <c r="B36346" s="102"/>
    </row>
    <row r="36347" spans="1:2">
      <c r="A36347" s="102"/>
      <c r="B36347" s="102"/>
    </row>
    <row r="36348" spans="1:2">
      <c r="A36348" s="102"/>
      <c r="B36348" s="102"/>
    </row>
    <row r="36349" spans="1:2">
      <c r="A36349" s="102"/>
      <c r="B36349" s="102"/>
    </row>
    <row r="36350" spans="1:2">
      <c r="A36350" s="102"/>
      <c r="B36350" s="102"/>
    </row>
    <row r="36351" spans="1:2">
      <c r="A36351" s="102"/>
      <c r="B36351" s="102"/>
    </row>
    <row r="36352" spans="1:2">
      <c r="A36352" s="102"/>
      <c r="B36352" s="102"/>
    </row>
    <row r="36353" spans="1:2">
      <c r="A36353" s="102"/>
      <c r="B36353" s="102"/>
    </row>
    <row r="36354" spans="1:2">
      <c r="A36354" s="102"/>
      <c r="B36354" s="102"/>
    </row>
    <row r="36355" spans="1:2">
      <c r="A36355" s="102"/>
      <c r="B36355" s="102"/>
    </row>
    <row r="36356" spans="1:2">
      <c r="A36356" s="102"/>
      <c r="B36356" s="102"/>
    </row>
    <row r="36357" spans="1:2">
      <c r="A36357" s="102"/>
      <c r="B36357" s="102"/>
    </row>
    <row r="36358" spans="1:2">
      <c r="A36358" s="102"/>
      <c r="B36358" s="102"/>
    </row>
    <row r="36359" spans="1:2">
      <c r="A36359" s="102"/>
      <c r="B36359" s="102"/>
    </row>
    <row r="36360" spans="1:2">
      <c r="A36360" s="102"/>
      <c r="B36360" s="102"/>
    </row>
    <row r="36361" spans="1:2">
      <c r="A36361" s="102"/>
      <c r="B36361" s="102"/>
    </row>
    <row r="36362" spans="1:2">
      <c r="A36362" s="102"/>
      <c r="B36362" s="102"/>
    </row>
    <row r="36363" spans="1:2">
      <c r="A36363" s="102"/>
      <c r="B36363" s="102"/>
    </row>
    <row r="36364" spans="1:2">
      <c r="A36364" s="102"/>
      <c r="B36364" s="102"/>
    </row>
    <row r="36365" spans="1:2">
      <c r="A36365" s="102"/>
      <c r="B36365" s="102"/>
    </row>
    <row r="36366" spans="1:2">
      <c r="A36366" s="102"/>
      <c r="B36366" s="102"/>
    </row>
    <row r="36367" spans="1:2">
      <c r="A36367" s="102"/>
      <c r="B36367" s="102"/>
    </row>
    <row r="36368" spans="1:2">
      <c r="A36368" s="102"/>
      <c r="B36368" s="102"/>
    </row>
    <row r="36369" spans="1:2">
      <c r="A36369" s="102"/>
      <c r="B36369" s="102"/>
    </row>
    <row r="36370" spans="1:2">
      <c r="A36370" s="102"/>
      <c r="B36370" s="102"/>
    </row>
    <row r="36371" spans="1:2">
      <c r="A36371" s="102"/>
      <c r="B36371" s="102"/>
    </row>
    <row r="36372" spans="1:2">
      <c r="A36372" s="102"/>
      <c r="B36372" s="102"/>
    </row>
    <row r="36373" spans="1:2">
      <c r="A36373" s="102"/>
      <c r="B36373" s="102"/>
    </row>
    <row r="36374" spans="1:2">
      <c r="A36374" s="102"/>
      <c r="B36374" s="102"/>
    </row>
    <row r="36375" spans="1:2">
      <c r="A36375" s="102"/>
      <c r="B36375" s="102"/>
    </row>
    <row r="36376" spans="1:2">
      <c r="A36376" s="102"/>
      <c r="B36376" s="102"/>
    </row>
    <row r="36377" spans="1:2">
      <c r="A36377" s="102"/>
      <c r="B36377" s="102"/>
    </row>
    <row r="36378" spans="1:2">
      <c r="A36378" s="102"/>
      <c r="B36378" s="102"/>
    </row>
    <row r="36379" spans="1:2">
      <c r="A36379" s="102"/>
      <c r="B36379" s="102"/>
    </row>
    <row r="36380" spans="1:2">
      <c r="A36380" s="102"/>
      <c r="B36380" s="102"/>
    </row>
    <row r="36381" spans="1:2">
      <c r="A36381" s="102"/>
      <c r="B36381" s="102"/>
    </row>
    <row r="36382" spans="1:2">
      <c r="A36382" s="102"/>
      <c r="B36382" s="102"/>
    </row>
    <row r="36383" spans="1:2">
      <c r="A36383" s="102"/>
      <c r="B36383" s="102"/>
    </row>
    <row r="36384" spans="1:2">
      <c r="A36384" s="102"/>
      <c r="B36384" s="102"/>
    </row>
    <row r="36385" spans="1:2">
      <c r="A36385" s="102"/>
      <c r="B36385" s="102"/>
    </row>
    <row r="36386" spans="1:2">
      <c r="A36386" s="102"/>
      <c r="B36386" s="102"/>
    </row>
    <row r="36387" spans="1:2">
      <c r="A36387" s="102"/>
      <c r="B36387" s="102"/>
    </row>
    <row r="36388" spans="1:2">
      <c r="A36388" s="102"/>
      <c r="B36388" s="102"/>
    </row>
    <row r="36389" spans="1:2">
      <c r="A36389" s="102"/>
      <c r="B36389" s="102"/>
    </row>
    <row r="36390" spans="1:2">
      <c r="A36390" s="102"/>
      <c r="B36390" s="102"/>
    </row>
    <row r="36391" spans="1:2">
      <c r="A36391" s="102"/>
      <c r="B36391" s="102"/>
    </row>
    <row r="36392" spans="1:2">
      <c r="A36392" s="102"/>
      <c r="B36392" s="102"/>
    </row>
    <row r="36393" spans="1:2">
      <c r="A36393" s="102"/>
      <c r="B36393" s="102"/>
    </row>
    <row r="36394" spans="1:2">
      <c r="A36394" s="102"/>
      <c r="B36394" s="102"/>
    </row>
    <row r="36395" spans="1:2">
      <c r="A36395" s="102"/>
      <c r="B36395" s="102"/>
    </row>
    <row r="36396" spans="1:2">
      <c r="A36396" s="102"/>
      <c r="B36396" s="102"/>
    </row>
    <row r="36397" spans="1:2">
      <c r="A36397" s="102"/>
      <c r="B36397" s="102"/>
    </row>
    <row r="36398" spans="1:2">
      <c r="A36398" s="102"/>
      <c r="B36398" s="102"/>
    </row>
    <row r="36399" spans="1:2">
      <c r="A36399" s="102"/>
      <c r="B36399" s="102"/>
    </row>
    <row r="36400" spans="1:2">
      <c r="A36400" s="102"/>
      <c r="B36400" s="102"/>
    </row>
    <row r="36401" spans="1:2">
      <c r="A36401" s="102"/>
      <c r="B36401" s="102"/>
    </row>
    <row r="36402" spans="1:2">
      <c r="A36402" s="102"/>
      <c r="B36402" s="102"/>
    </row>
    <row r="36403" spans="1:2">
      <c r="A36403" s="102"/>
      <c r="B36403" s="102"/>
    </row>
    <row r="36404" spans="1:2">
      <c r="A36404" s="102"/>
      <c r="B36404" s="102"/>
    </row>
    <row r="36405" spans="1:2">
      <c r="A36405" s="102"/>
      <c r="B36405" s="102"/>
    </row>
    <row r="36406" spans="1:2">
      <c r="A36406" s="102"/>
      <c r="B36406" s="102"/>
    </row>
    <row r="36407" spans="1:2">
      <c r="A36407" s="102"/>
      <c r="B36407" s="102"/>
    </row>
    <row r="36408" spans="1:2">
      <c r="A36408" s="102"/>
      <c r="B36408" s="102"/>
    </row>
    <row r="36409" spans="1:2">
      <c r="A36409" s="102"/>
      <c r="B36409" s="102"/>
    </row>
    <row r="36410" spans="1:2">
      <c r="A36410" s="102"/>
      <c r="B36410" s="102"/>
    </row>
    <row r="36411" spans="1:2">
      <c r="A36411" s="102"/>
      <c r="B36411" s="102"/>
    </row>
    <row r="36412" spans="1:2">
      <c r="A36412" s="102"/>
      <c r="B36412" s="102"/>
    </row>
    <row r="36413" spans="1:2">
      <c r="A36413" s="102"/>
      <c r="B36413" s="102"/>
    </row>
    <row r="36414" spans="1:2">
      <c r="A36414" s="102"/>
      <c r="B36414" s="102"/>
    </row>
    <row r="36415" spans="1:2">
      <c r="A36415" s="102"/>
      <c r="B36415" s="102"/>
    </row>
    <row r="36416" spans="1:2">
      <c r="A36416" s="102"/>
      <c r="B36416" s="102"/>
    </row>
    <row r="36417" spans="1:2">
      <c r="A36417" s="102"/>
      <c r="B36417" s="102"/>
    </row>
    <row r="36418" spans="1:2">
      <c r="A36418" s="102"/>
      <c r="B36418" s="102"/>
    </row>
    <row r="36419" spans="1:2">
      <c r="A36419" s="102"/>
      <c r="B36419" s="102"/>
    </row>
    <row r="36420" spans="1:2">
      <c r="A36420" s="102"/>
      <c r="B36420" s="102"/>
    </row>
    <row r="36421" spans="1:2">
      <c r="A36421" s="102"/>
      <c r="B36421" s="102"/>
    </row>
    <row r="36422" spans="1:2">
      <c r="A36422" s="102"/>
      <c r="B36422" s="102"/>
    </row>
    <row r="36423" spans="1:2">
      <c r="A36423" s="102"/>
      <c r="B36423" s="102"/>
    </row>
    <row r="36424" spans="1:2">
      <c r="A36424" s="102"/>
      <c r="B36424" s="102"/>
    </row>
    <row r="36425" spans="1:2">
      <c r="A36425" s="102"/>
      <c r="B36425" s="102"/>
    </row>
    <row r="36426" spans="1:2">
      <c r="A36426" s="102"/>
      <c r="B36426" s="102"/>
    </row>
    <row r="36427" spans="1:2">
      <c r="A36427" s="102"/>
      <c r="B36427" s="102"/>
    </row>
    <row r="36428" spans="1:2">
      <c r="A36428" s="102"/>
      <c r="B36428" s="102"/>
    </row>
    <row r="36429" spans="1:2">
      <c r="A36429" s="102"/>
      <c r="B36429" s="102"/>
    </row>
    <row r="36430" spans="1:2">
      <c r="A36430" s="102"/>
      <c r="B36430" s="102"/>
    </row>
    <row r="36431" spans="1:2">
      <c r="A36431" s="102"/>
      <c r="B36431" s="102"/>
    </row>
    <row r="36432" spans="1:2">
      <c r="A36432" s="102"/>
      <c r="B36432" s="102"/>
    </row>
    <row r="36433" spans="1:2">
      <c r="A36433" s="102"/>
      <c r="B36433" s="102"/>
    </row>
    <row r="36434" spans="1:2">
      <c r="A36434" s="102"/>
      <c r="B36434" s="102"/>
    </row>
    <row r="36435" spans="1:2">
      <c r="A36435" s="102"/>
      <c r="B36435" s="102"/>
    </row>
    <row r="36436" spans="1:2">
      <c r="A36436" s="102"/>
      <c r="B36436" s="102"/>
    </row>
    <row r="36437" spans="1:2">
      <c r="A36437" s="102"/>
      <c r="B36437" s="102"/>
    </row>
    <row r="36438" spans="1:2">
      <c r="A36438" s="102"/>
      <c r="B36438" s="102"/>
    </row>
    <row r="36439" spans="1:2">
      <c r="A36439" s="102"/>
      <c r="B36439" s="102"/>
    </row>
    <row r="36440" spans="1:2">
      <c r="A36440" s="102"/>
      <c r="B36440" s="102"/>
    </row>
    <row r="36441" spans="1:2">
      <c r="A36441" s="102"/>
      <c r="B36441" s="102"/>
    </row>
    <row r="36442" spans="1:2">
      <c r="A36442" s="102"/>
      <c r="B36442" s="102"/>
    </row>
    <row r="36443" spans="1:2">
      <c r="A36443" s="102"/>
      <c r="B36443" s="102"/>
    </row>
    <row r="36444" spans="1:2">
      <c r="A36444" s="102"/>
      <c r="B36444" s="102"/>
    </row>
    <row r="36445" spans="1:2">
      <c r="A36445" s="102"/>
      <c r="B36445" s="102"/>
    </row>
    <row r="36446" spans="1:2">
      <c r="A36446" s="102"/>
      <c r="B36446" s="102"/>
    </row>
    <row r="36447" spans="1:2">
      <c r="A36447" s="102"/>
      <c r="B36447" s="102"/>
    </row>
    <row r="36448" spans="1:2">
      <c r="A36448" s="102"/>
      <c r="B36448" s="102"/>
    </row>
    <row r="36449" spans="1:2">
      <c r="A36449" s="102"/>
      <c r="B36449" s="102"/>
    </row>
    <row r="36450" spans="1:2">
      <c r="A36450" s="102"/>
      <c r="B36450" s="102"/>
    </row>
    <row r="36451" spans="1:2">
      <c r="A36451" s="102"/>
      <c r="B36451" s="102"/>
    </row>
    <row r="36452" spans="1:2">
      <c r="A36452" s="102"/>
      <c r="B36452" s="102"/>
    </row>
    <row r="36453" spans="1:2">
      <c r="A36453" s="102"/>
      <c r="B36453" s="102"/>
    </row>
    <row r="36454" spans="1:2">
      <c r="A36454" s="102"/>
      <c r="B36454" s="102"/>
    </row>
    <row r="36455" spans="1:2">
      <c r="A36455" s="102"/>
      <c r="B36455" s="102"/>
    </row>
    <row r="36456" spans="1:2">
      <c r="A36456" s="102"/>
      <c r="B36456" s="102"/>
    </row>
    <row r="36457" spans="1:2">
      <c r="A36457" s="102"/>
      <c r="B36457" s="102"/>
    </row>
    <row r="36458" spans="1:2">
      <c r="A36458" s="102"/>
      <c r="B36458" s="102"/>
    </row>
    <row r="36459" spans="1:2">
      <c r="A36459" s="102"/>
      <c r="B36459" s="102"/>
    </row>
    <row r="36460" spans="1:2">
      <c r="A36460" s="102"/>
      <c r="B36460" s="102"/>
    </row>
    <row r="36461" spans="1:2">
      <c r="A36461" s="102"/>
      <c r="B36461" s="102"/>
    </row>
    <row r="36462" spans="1:2">
      <c r="A36462" s="102"/>
      <c r="B36462" s="102"/>
    </row>
    <row r="36463" spans="1:2">
      <c r="A36463" s="102"/>
      <c r="B36463" s="102"/>
    </row>
    <row r="36464" spans="1:2">
      <c r="A36464" s="102"/>
      <c r="B36464" s="102"/>
    </row>
    <row r="36465" spans="1:2">
      <c r="A36465" s="102"/>
      <c r="B36465" s="102"/>
    </row>
    <row r="36466" spans="1:2">
      <c r="A36466" s="102"/>
      <c r="B36466" s="102"/>
    </row>
    <row r="36467" spans="1:2">
      <c r="A36467" s="102"/>
      <c r="B36467" s="102"/>
    </row>
    <row r="36468" spans="1:2">
      <c r="A36468" s="102"/>
      <c r="B36468" s="102"/>
    </row>
    <row r="36469" spans="1:2">
      <c r="A36469" s="102"/>
      <c r="B36469" s="102"/>
    </row>
    <row r="36470" spans="1:2">
      <c r="A36470" s="102"/>
      <c r="B36470" s="102"/>
    </row>
    <row r="36471" spans="1:2">
      <c r="A36471" s="102"/>
      <c r="B36471" s="102"/>
    </row>
    <row r="36472" spans="1:2">
      <c r="A36472" s="102"/>
      <c r="B36472" s="102"/>
    </row>
    <row r="36473" spans="1:2">
      <c r="A36473" s="102"/>
      <c r="B36473" s="102"/>
    </row>
    <row r="36474" spans="1:2">
      <c r="A36474" s="102"/>
      <c r="B36474" s="102"/>
    </row>
    <row r="36475" spans="1:2">
      <c r="A36475" s="102"/>
      <c r="B36475" s="102"/>
    </row>
    <row r="36476" spans="1:2">
      <c r="A36476" s="102"/>
      <c r="B36476" s="102"/>
    </row>
    <row r="36477" spans="1:2">
      <c r="A36477" s="102"/>
      <c r="B36477" s="102"/>
    </row>
    <row r="36478" spans="1:2">
      <c r="A36478" s="102"/>
      <c r="B36478" s="102"/>
    </row>
    <row r="36479" spans="1:2">
      <c r="A36479" s="102"/>
      <c r="B36479" s="102"/>
    </row>
    <row r="36480" spans="1:2">
      <c r="A36480" s="102"/>
      <c r="B36480" s="102"/>
    </row>
    <row r="36481" spans="1:2">
      <c r="A36481" s="102"/>
      <c r="B36481" s="102"/>
    </row>
    <row r="36482" spans="1:2">
      <c r="A36482" s="102"/>
      <c r="B36482" s="102"/>
    </row>
    <row r="36483" spans="1:2">
      <c r="A36483" s="102"/>
      <c r="B36483" s="102"/>
    </row>
    <row r="36484" spans="1:2">
      <c r="A36484" s="102"/>
      <c r="B36484" s="102"/>
    </row>
    <row r="36485" spans="1:2">
      <c r="A36485" s="102"/>
      <c r="B36485" s="102"/>
    </row>
    <row r="36486" spans="1:2">
      <c r="A36486" s="102"/>
      <c r="B36486" s="102"/>
    </row>
    <row r="36487" spans="1:2">
      <c r="A36487" s="102"/>
      <c r="B36487" s="102"/>
    </row>
    <row r="36488" spans="1:2">
      <c r="A36488" s="102"/>
      <c r="B36488" s="102"/>
    </row>
    <row r="36489" spans="1:2">
      <c r="A36489" s="102"/>
      <c r="B36489" s="102"/>
    </row>
    <row r="36490" spans="1:2">
      <c r="A36490" s="102"/>
      <c r="B36490" s="102"/>
    </row>
    <row r="36491" spans="1:2">
      <c r="A36491" s="102"/>
      <c r="B36491" s="102"/>
    </row>
    <row r="36492" spans="1:2">
      <c r="A36492" s="102"/>
      <c r="B36492" s="102"/>
    </row>
    <row r="36493" spans="1:2">
      <c r="A36493" s="102"/>
      <c r="B36493" s="102"/>
    </row>
    <row r="36494" spans="1:2">
      <c r="A36494" s="102"/>
      <c r="B36494" s="102"/>
    </row>
    <row r="36495" spans="1:2">
      <c r="A36495" s="102"/>
      <c r="B36495" s="102"/>
    </row>
    <row r="36496" spans="1:2">
      <c r="A36496" s="102"/>
      <c r="B36496" s="102"/>
    </row>
    <row r="36497" spans="1:2">
      <c r="A36497" s="102"/>
      <c r="B36497" s="102"/>
    </row>
    <row r="36498" spans="1:2">
      <c r="A36498" s="102"/>
      <c r="B36498" s="102"/>
    </row>
    <row r="36499" spans="1:2">
      <c r="A36499" s="102"/>
      <c r="B36499" s="102"/>
    </row>
    <row r="36500" spans="1:2">
      <c r="A36500" s="102"/>
      <c r="B36500" s="102"/>
    </row>
    <row r="36501" spans="1:2">
      <c r="A36501" s="102"/>
      <c r="B36501" s="102"/>
    </row>
    <row r="36502" spans="1:2">
      <c r="A36502" s="102"/>
      <c r="B36502" s="102"/>
    </row>
    <row r="36503" spans="1:2">
      <c r="A36503" s="102"/>
      <c r="B36503" s="102"/>
    </row>
    <row r="36504" spans="1:2">
      <c r="A36504" s="102"/>
      <c r="B36504" s="102"/>
    </row>
    <row r="36505" spans="1:2">
      <c r="A36505" s="102"/>
      <c r="B36505" s="102"/>
    </row>
    <row r="36506" spans="1:2">
      <c r="A36506" s="102"/>
      <c r="B36506" s="102"/>
    </row>
    <row r="36507" spans="1:2">
      <c r="A36507" s="102"/>
      <c r="B36507" s="102"/>
    </row>
    <row r="36508" spans="1:2">
      <c r="A36508" s="102"/>
      <c r="B36508" s="102"/>
    </row>
    <row r="36509" spans="1:2">
      <c r="A36509" s="102"/>
      <c r="B36509" s="102"/>
    </row>
    <row r="36510" spans="1:2">
      <c r="A36510" s="102"/>
      <c r="B36510" s="102"/>
    </row>
    <row r="36511" spans="1:2">
      <c r="A36511" s="102"/>
      <c r="B36511" s="102"/>
    </row>
    <row r="36512" spans="1:2">
      <c r="A36512" s="102"/>
      <c r="B36512" s="102"/>
    </row>
    <row r="36513" spans="1:2">
      <c r="A36513" s="102"/>
      <c r="B36513" s="102"/>
    </row>
    <row r="36514" spans="1:2">
      <c r="A36514" s="102"/>
      <c r="B36514" s="102"/>
    </row>
    <row r="36515" spans="1:2">
      <c r="A36515" s="102"/>
      <c r="B36515" s="102"/>
    </row>
    <row r="36516" spans="1:2">
      <c r="A36516" s="102"/>
      <c r="B36516" s="102"/>
    </row>
    <row r="36517" spans="1:2">
      <c r="A36517" s="102"/>
      <c r="B36517" s="102"/>
    </row>
    <row r="36518" spans="1:2">
      <c r="A36518" s="102"/>
      <c r="B36518" s="102"/>
    </row>
    <row r="36519" spans="1:2">
      <c r="A36519" s="102"/>
      <c r="B36519" s="102"/>
    </row>
    <row r="36520" spans="1:2">
      <c r="A36520" s="102"/>
      <c r="B36520" s="102"/>
    </row>
    <row r="36521" spans="1:2">
      <c r="A36521" s="102"/>
      <c r="B36521" s="102"/>
    </row>
    <row r="36522" spans="1:2">
      <c r="A36522" s="102"/>
      <c r="B36522" s="102"/>
    </row>
    <row r="36523" spans="1:2">
      <c r="A36523" s="102"/>
      <c r="B36523" s="102"/>
    </row>
    <row r="36524" spans="1:2">
      <c r="A36524" s="102"/>
      <c r="B36524" s="102"/>
    </row>
    <row r="36525" spans="1:2">
      <c r="A36525" s="102"/>
      <c r="B36525" s="102"/>
    </row>
    <row r="36526" spans="1:2">
      <c r="A36526" s="102"/>
      <c r="B36526" s="102"/>
    </row>
    <row r="36527" spans="1:2">
      <c r="A36527" s="102"/>
      <c r="B36527" s="102"/>
    </row>
    <row r="36528" spans="1:2">
      <c r="A36528" s="102"/>
      <c r="B36528" s="102"/>
    </row>
    <row r="36529" spans="1:2">
      <c r="A36529" s="102"/>
      <c r="B36529" s="102"/>
    </row>
    <row r="36530" spans="1:2">
      <c r="A36530" s="102"/>
      <c r="B36530" s="102"/>
    </row>
    <row r="36531" spans="1:2">
      <c r="A36531" s="102"/>
      <c r="B36531" s="102"/>
    </row>
    <row r="36532" spans="1:2">
      <c r="A36532" s="102"/>
      <c r="B36532" s="102"/>
    </row>
    <row r="36533" spans="1:2">
      <c r="A36533" s="102"/>
      <c r="B36533" s="102"/>
    </row>
    <row r="36534" spans="1:2">
      <c r="A36534" s="102"/>
      <c r="B36534" s="102"/>
    </row>
    <row r="36535" spans="1:2">
      <c r="A36535" s="102"/>
      <c r="B36535" s="102"/>
    </row>
    <row r="36536" spans="1:2">
      <c r="A36536" s="102"/>
      <c r="B36536" s="102"/>
    </row>
    <row r="36537" spans="1:2">
      <c r="A36537" s="102"/>
      <c r="B36537" s="102"/>
    </row>
    <row r="36538" spans="1:2">
      <c r="A36538" s="102"/>
      <c r="B36538" s="102"/>
    </row>
    <row r="36539" spans="1:2">
      <c r="A36539" s="102"/>
      <c r="B36539" s="102"/>
    </row>
    <row r="36540" spans="1:2">
      <c r="A36540" s="102"/>
      <c r="B36540" s="102"/>
    </row>
    <row r="36541" spans="1:2">
      <c r="A36541" s="102"/>
      <c r="B36541" s="102"/>
    </row>
    <row r="36542" spans="1:2">
      <c r="A36542" s="102"/>
      <c r="B36542" s="102"/>
    </row>
    <row r="36543" spans="1:2">
      <c r="A36543" s="102"/>
      <c r="B36543" s="102"/>
    </row>
    <row r="36544" spans="1:2">
      <c r="A36544" s="102"/>
      <c r="B36544" s="102"/>
    </row>
    <row r="36545" spans="1:2">
      <c r="A36545" s="102"/>
      <c r="B36545" s="102"/>
    </row>
    <row r="36546" spans="1:2">
      <c r="A36546" s="102"/>
      <c r="B36546" s="102"/>
    </row>
    <row r="36547" spans="1:2">
      <c r="A36547" s="102"/>
      <c r="B36547" s="102"/>
    </row>
    <row r="36548" spans="1:2">
      <c r="A36548" s="102"/>
      <c r="B36548" s="102"/>
    </row>
    <row r="36549" spans="1:2">
      <c r="A36549" s="102"/>
      <c r="B36549" s="102"/>
    </row>
    <row r="36550" spans="1:2">
      <c r="A36550" s="102"/>
      <c r="B36550" s="102"/>
    </row>
    <row r="36551" spans="1:2">
      <c r="A36551" s="102"/>
      <c r="B36551" s="102"/>
    </row>
    <row r="36552" spans="1:2">
      <c r="A36552" s="102"/>
      <c r="B36552" s="102"/>
    </row>
    <row r="36553" spans="1:2">
      <c r="A36553" s="102"/>
      <c r="B36553" s="102"/>
    </row>
    <row r="36554" spans="1:2">
      <c r="A36554" s="102"/>
      <c r="B36554" s="102"/>
    </row>
    <row r="36555" spans="1:2">
      <c r="A36555" s="102"/>
      <c r="B36555" s="102"/>
    </row>
    <row r="36556" spans="1:2">
      <c r="A36556" s="102"/>
      <c r="B36556" s="102"/>
    </row>
    <row r="36557" spans="1:2">
      <c r="A36557" s="102"/>
      <c r="B36557" s="102"/>
    </row>
    <row r="36558" spans="1:2">
      <c r="A36558" s="102"/>
      <c r="B36558" s="102"/>
    </row>
    <row r="36559" spans="1:2">
      <c r="A36559" s="102"/>
      <c r="B36559" s="102"/>
    </row>
    <row r="36560" spans="1:2">
      <c r="A36560" s="102"/>
      <c r="B36560" s="102"/>
    </row>
    <row r="36561" spans="1:2">
      <c r="A36561" s="102"/>
      <c r="B36561" s="102"/>
    </row>
    <row r="36562" spans="1:2">
      <c r="A36562" s="102"/>
      <c r="B36562" s="102"/>
    </row>
    <row r="36563" spans="1:2">
      <c r="A36563" s="102"/>
      <c r="B36563" s="102"/>
    </row>
    <row r="36564" spans="1:2">
      <c r="A36564" s="102"/>
      <c r="B36564" s="102"/>
    </row>
    <row r="36565" spans="1:2">
      <c r="A36565" s="102"/>
      <c r="B36565" s="102"/>
    </row>
    <row r="36566" spans="1:2">
      <c r="A36566" s="102"/>
      <c r="B36566" s="102"/>
    </row>
    <row r="36567" spans="1:2">
      <c r="A36567" s="102"/>
      <c r="B36567" s="102"/>
    </row>
    <row r="36568" spans="1:2">
      <c r="A36568" s="102"/>
      <c r="B36568" s="102"/>
    </row>
    <row r="36569" spans="1:2">
      <c r="A36569" s="102"/>
      <c r="B36569" s="102"/>
    </row>
    <row r="36570" spans="1:2">
      <c r="A36570" s="102"/>
      <c r="B36570" s="102"/>
    </row>
    <row r="36571" spans="1:2">
      <c r="A36571" s="102"/>
      <c r="B36571" s="102"/>
    </row>
    <row r="36572" spans="1:2">
      <c r="A36572" s="102"/>
      <c r="B36572" s="102"/>
    </row>
    <row r="36573" spans="1:2">
      <c r="A36573" s="102"/>
      <c r="B36573" s="102"/>
    </row>
    <row r="36574" spans="1:2">
      <c r="A36574" s="102"/>
      <c r="B36574" s="102"/>
    </row>
    <row r="36575" spans="1:2">
      <c r="A36575" s="102"/>
      <c r="B36575" s="102"/>
    </row>
    <row r="36576" spans="1:2">
      <c r="A36576" s="102"/>
      <c r="B36576" s="102"/>
    </row>
    <row r="36577" spans="1:2">
      <c r="A36577" s="102"/>
      <c r="B36577" s="102"/>
    </row>
    <row r="36578" spans="1:2">
      <c r="A36578" s="102"/>
      <c r="B36578" s="102"/>
    </row>
    <row r="36579" spans="1:2">
      <c r="A36579" s="102"/>
      <c r="B36579" s="102"/>
    </row>
    <row r="36580" spans="1:2">
      <c r="A36580" s="102"/>
      <c r="B36580" s="102"/>
    </row>
    <row r="36581" spans="1:2">
      <c r="A36581" s="102"/>
      <c r="B36581" s="102"/>
    </row>
    <row r="36582" spans="1:2">
      <c r="A36582" s="102"/>
      <c r="B36582" s="102"/>
    </row>
    <row r="36583" spans="1:2">
      <c r="A36583" s="102"/>
      <c r="B36583" s="102"/>
    </row>
    <row r="36584" spans="1:2">
      <c r="A36584" s="102"/>
      <c r="B36584" s="102"/>
    </row>
    <row r="36585" spans="1:2">
      <c r="A36585" s="102"/>
      <c r="B36585" s="102"/>
    </row>
    <row r="36586" spans="1:2">
      <c r="A36586" s="102"/>
      <c r="B36586" s="102"/>
    </row>
    <row r="36587" spans="1:2">
      <c r="A36587" s="102"/>
      <c r="B36587" s="102"/>
    </row>
    <row r="36588" spans="1:2">
      <c r="A36588" s="102"/>
      <c r="B36588" s="102"/>
    </row>
    <row r="36589" spans="1:2">
      <c r="A36589" s="102"/>
      <c r="B36589" s="102"/>
    </row>
    <row r="36590" spans="1:2">
      <c r="A36590" s="102"/>
      <c r="B36590" s="102"/>
    </row>
    <row r="36591" spans="1:2">
      <c r="A36591" s="102"/>
      <c r="B36591" s="102"/>
    </row>
    <row r="36592" spans="1:2">
      <c r="A36592" s="102"/>
      <c r="B36592" s="102"/>
    </row>
    <row r="36593" spans="1:2">
      <c r="A36593" s="102"/>
      <c r="B36593" s="102"/>
    </row>
    <row r="36594" spans="1:2">
      <c r="A36594" s="102"/>
      <c r="B36594" s="102"/>
    </row>
    <row r="36595" spans="1:2">
      <c r="A36595" s="102"/>
      <c r="B36595" s="102"/>
    </row>
    <row r="36596" spans="1:2">
      <c r="A36596" s="102"/>
      <c r="B36596" s="102"/>
    </row>
    <row r="36597" spans="1:2">
      <c r="A36597" s="102"/>
      <c r="B36597" s="102"/>
    </row>
    <row r="36598" spans="1:2">
      <c r="A36598" s="102"/>
      <c r="B36598" s="102"/>
    </row>
    <row r="36599" spans="1:2">
      <c r="A36599" s="102"/>
      <c r="B36599" s="102"/>
    </row>
    <row r="36600" spans="1:2">
      <c r="A36600" s="102"/>
      <c r="B36600" s="102"/>
    </row>
    <row r="36601" spans="1:2">
      <c r="A36601" s="102"/>
      <c r="B36601" s="102"/>
    </row>
    <row r="36602" spans="1:2">
      <c r="A36602" s="102"/>
      <c r="B36602" s="102"/>
    </row>
    <row r="36603" spans="1:2">
      <c r="A36603" s="102"/>
      <c r="B36603" s="102"/>
    </row>
    <row r="36604" spans="1:2">
      <c r="A36604" s="102"/>
      <c r="B36604" s="102"/>
    </row>
    <row r="36605" spans="1:2">
      <c r="A36605" s="102"/>
      <c r="B36605" s="102"/>
    </row>
    <row r="36606" spans="1:2">
      <c r="A36606" s="102"/>
      <c r="B36606" s="102"/>
    </row>
    <row r="36607" spans="1:2">
      <c r="A36607" s="102"/>
      <c r="B36607" s="102"/>
    </row>
    <row r="36608" spans="1:2">
      <c r="A36608" s="102"/>
      <c r="B36608" s="102"/>
    </row>
    <row r="36609" spans="1:2">
      <c r="A36609" s="102"/>
      <c r="B36609" s="102"/>
    </row>
    <row r="36610" spans="1:2">
      <c r="A36610" s="102"/>
      <c r="B36610" s="102"/>
    </row>
    <row r="36611" spans="1:2">
      <c r="A36611" s="102"/>
      <c r="B36611" s="102"/>
    </row>
    <row r="36612" spans="1:2">
      <c r="A36612" s="102"/>
      <c r="B36612" s="102"/>
    </row>
    <row r="36613" spans="1:2">
      <c r="A36613" s="102"/>
      <c r="B36613" s="102"/>
    </row>
    <row r="36614" spans="1:2">
      <c r="A36614" s="102"/>
      <c r="B36614" s="102"/>
    </row>
    <row r="36615" spans="1:2">
      <c r="A36615" s="102"/>
      <c r="B36615" s="102"/>
    </row>
    <row r="36616" spans="1:2">
      <c r="A36616" s="102"/>
      <c r="B36616" s="102"/>
    </row>
    <row r="36617" spans="1:2">
      <c r="A36617" s="102"/>
      <c r="B36617" s="102"/>
    </row>
    <row r="36618" spans="1:2">
      <c r="A36618" s="102"/>
      <c r="B36618" s="102"/>
    </row>
    <row r="36619" spans="1:2">
      <c r="A36619" s="102"/>
      <c r="B36619" s="102"/>
    </row>
    <row r="36620" spans="1:2">
      <c r="A36620" s="102"/>
      <c r="B36620" s="102"/>
    </row>
    <row r="36621" spans="1:2">
      <c r="A36621" s="102"/>
      <c r="B36621" s="102"/>
    </row>
    <row r="36622" spans="1:2">
      <c r="A36622" s="102"/>
      <c r="B36622" s="102"/>
    </row>
    <row r="36623" spans="1:2">
      <c r="A36623" s="102"/>
      <c r="B36623" s="102"/>
    </row>
    <row r="36624" spans="1:2">
      <c r="A36624" s="102"/>
      <c r="B36624" s="102"/>
    </row>
    <row r="36625" spans="1:2">
      <c r="A36625" s="102"/>
      <c r="B36625" s="102"/>
    </row>
    <row r="36626" spans="1:2">
      <c r="A36626" s="102"/>
      <c r="B36626" s="102"/>
    </row>
    <row r="36627" spans="1:2">
      <c r="A36627" s="102"/>
      <c r="B36627" s="102"/>
    </row>
    <row r="36628" spans="1:2">
      <c r="A36628" s="102"/>
      <c r="B36628" s="102"/>
    </row>
    <row r="36629" spans="1:2">
      <c r="A36629" s="102"/>
      <c r="B36629" s="102"/>
    </row>
    <row r="36630" spans="1:2">
      <c r="A36630" s="102"/>
      <c r="B36630" s="102"/>
    </row>
    <row r="36631" spans="1:2">
      <c r="A36631" s="102"/>
      <c r="B36631" s="102"/>
    </row>
    <row r="36632" spans="1:2">
      <c r="A36632" s="102"/>
      <c r="B36632" s="102"/>
    </row>
    <row r="36633" spans="1:2">
      <c r="A36633" s="102"/>
      <c r="B36633" s="102"/>
    </row>
    <row r="36634" spans="1:2">
      <c r="A36634" s="102"/>
      <c r="B36634" s="102"/>
    </row>
    <row r="36635" spans="1:2">
      <c r="A36635" s="102"/>
      <c r="B36635" s="102"/>
    </row>
    <row r="36636" spans="1:2">
      <c r="A36636" s="102"/>
      <c r="B36636" s="102"/>
    </row>
    <row r="36637" spans="1:2">
      <c r="A36637" s="102"/>
      <c r="B36637" s="102"/>
    </row>
    <row r="36638" spans="1:2">
      <c r="A36638" s="102"/>
      <c r="B36638" s="102"/>
    </row>
    <row r="36639" spans="1:2">
      <c r="A36639" s="102"/>
      <c r="B36639" s="102"/>
    </row>
    <row r="36640" spans="1:2">
      <c r="A36640" s="102"/>
      <c r="B36640" s="102"/>
    </row>
    <row r="36641" spans="1:2">
      <c r="A36641" s="102"/>
      <c r="B36641" s="102"/>
    </row>
    <row r="36642" spans="1:2">
      <c r="A36642" s="102"/>
      <c r="B36642" s="102"/>
    </row>
    <row r="36643" spans="1:2">
      <c r="A36643" s="102"/>
      <c r="B36643" s="102"/>
    </row>
    <row r="36644" spans="1:2">
      <c r="A36644" s="102"/>
      <c r="B36644" s="102"/>
    </row>
    <row r="36645" spans="1:2">
      <c r="A36645" s="102"/>
      <c r="B36645" s="102"/>
    </row>
    <row r="36646" spans="1:2">
      <c r="A36646" s="102"/>
      <c r="B36646" s="102"/>
    </row>
    <row r="36647" spans="1:2">
      <c r="A36647" s="102"/>
      <c r="B36647" s="102"/>
    </row>
    <row r="36648" spans="1:2">
      <c r="A36648" s="102"/>
      <c r="B36648" s="102"/>
    </row>
    <row r="36649" spans="1:2">
      <c r="A36649" s="102"/>
      <c r="B36649" s="102"/>
    </row>
    <row r="36650" spans="1:2">
      <c r="A36650" s="102"/>
      <c r="B36650" s="102"/>
    </row>
    <row r="36651" spans="1:2">
      <c r="A36651" s="102"/>
      <c r="B36651" s="102"/>
    </row>
    <row r="36652" spans="1:2">
      <c r="A36652" s="102"/>
      <c r="B36652" s="102"/>
    </row>
    <row r="36653" spans="1:2">
      <c r="A36653" s="102"/>
      <c r="B36653" s="102"/>
    </row>
    <row r="36654" spans="1:2">
      <c r="A36654" s="102"/>
      <c r="B36654" s="102"/>
    </row>
    <row r="36655" spans="1:2">
      <c r="A36655" s="102"/>
      <c r="B36655" s="102"/>
    </row>
    <row r="36656" spans="1:2">
      <c r="A36656" s="102"/>
      <c r="B36656" s="102"/>
    </row>
    <row r="36657" spans="1:2">
      <c r="A36657" s="102"/>
      <c r="B36657" s="102"/>
    </row>
    <row r="36658" spans="1:2">
      <c r="A36658" s="102"/>
      <c r="B36658" s="102"/>
    </row>
    <row r="36659" spans="1:2">
      <c r="A36659" s="102"/>
      <c r="B36659" s="102"/>
    </row>
    <row r="36660" spans="1:2">
      <c r="A36660" s="102"/>
      <c r="B36660" s="102"/>
    </row>
    <row r="36661" spans="1:2">
      <c r="A36661" s="102"/>
      <c r="B36661" s="102"/>
    </row>
    <row r="36662" spans="1:2">
      <c r="A36662" s="102"/>
      <c r="B36662" s="102"/>
    </row>
    <row r="36663" spans="1:2">
      <c r="A36663" s="102"/>
      <c r="B36663" s="102"/>
    </row>
    <row r="36664" spans="1:2">
      <c r="A36664" s="102"/>
      <c r="B36664" s="102"/>
    </row>
    <row r="36665" spans="1:2">
      <c r="A36665" s="102"/>
      <c r="B36665" s="102"/>
    </row>
    <row r="36666" spans="1:2">
      <c r="A36666" s="102"/>
      <c r="B36666" s="102"/>
    </row>
    <row r="36667" spans="1:2">
      <c r="A36667" s="102"/>
      <c r="B36667" s="102"/>
    </row>
    <row r="36668" spans="1:2">
      <c r="A36668" s="102"/>
      <c r="B36668" s="102"/>
    </row>
    <row r="36669" spans="1:2">
      <c r="A36669" s="102"/>
      <c r="B36669" s="102"/>
    </row>
    <row r="36670" spans="1:2">
      <c r="A36670" s="102"/>
      <c r="B36670" s="102"/>
    </row>
    <row r="36671" spans="1:2">
      <c r="A36671" s="102"/>
      <c r="B36671" s="102"/>
    </row>
    <row r="36672" spans="1:2">
      <c r="A36672" s="102"/>
      <c r="B36672" s="102"/>
    </row>
    <row r="36673" spans="1:2">
      <c r="A36673" s="102"/>
      <c r="B36673" s="102"/>
    </row>
    <row r="36674" spans="1:2">
      <c r="A36674" s="102"/>
      <c r="B36674" s="102"/>
    </row>
    <row r="36675" spans="1:2">
      <c r="A36675" s="102"/>
      <c r="B36675" s="102"/>
    </row>
    <row r="36676" spans="1:2">
      <c r="A36676" s="102"/>
      <c r="B36676" s="102"/>
    </row>
    <row r="36677" spans="1:2">
      <c r="A36677" s="102"/>
      <c r="B36677" s="102"/>
    </row>
    <row r="36678" spans="1:2">
      <c r="A36678" s="102"/>
      <c r="B36678" s="102"/>
    </row>
    <row r="36679" spans="1:2">
      <c r="A36679" s="102"/>
      <c r="B36679" s="102"/>
    </row>
    <row r="36680" spans="1:2">
      <c r="A36680" s="102"/>
      <c r="B36680" s="102"/>
    </row>
    <row r="36681" spans="1:2">
      <c r="A36681" s="102"/>
      <c r="B36681" s="102"/>
    </row>
    <row r="36682" spans="1:2">
      <c r="A36682" s="102"/>
      <c r="B36682" s="102"/>
    </row>
    <row r="36683" spans="1:2">
      <c r="A36683" s="102"/>
      <c r="B36683" s="102"/>
    </row>
    <row r="36684" spans="1:2">
      <c r="A36684" s="102"/>
      <c r="B36684" s="102"/>
    </row>
    <row r="36685" spans="1:2">
      <c r="A36685" s="102"/>
      <c r="B36685" s="102"/>
    </row>
    <row r="36686" spans="1:2">
      <c r="A36686" s="102"/>
      <c r="B36686" s="102"/>
    </row>
    <row r="36687" spans="1:2">
      <c r="A36687" s="102"/>
      <c r="B36687" s="102"/>
    </row>
    <row r="36688" spans="1:2">
      <c r="A36688" s="102"/>
      <c r="B36688" s="102"/>
    </row>
    <row r="36689" spans="1:2">
      <c r="A36689" s="102"/>
      <c r="B36689" s="102"/>
    </row>
    <row r="36690" spans="1:2">
      <c r="A36690" s="102"/>
      <c r="B36690" s="102"/>
    </row>
    <row r="36691" spans="1:2">
      <c r="A36691" s="102"/>
      <c r="B36691" s="102"/>
    </row>
    <row r="36692" spans="1:2">
      <c r="A36692" s="102"/>
      <c r="B36692" s="102"/>
    </row>
    <row r="36693" spans="1:2">
      <c r="A36693" s="102"/>
      <c r="B36693" s="102"/>
    </row>
    <row r="36694" spans="1:2">
      <c r="A36694" s="102"/>
      <c r="B36694" s="102"/>
    </row>
    <row r="36695" spans="1:2">
      <c r="A36695" s="102"/>
      <c r="B36695" s="102"/>
    </row>
    <row r="36696" spans="1:2">
      <c r="A36696" s="102"/>
      <c r="B36696" s="102"/>
    </row>
    <row r="36697" spans="1:2">
      <c r="A36697" s="102"/>
      <c r="B36697" s="102"/>
    </row>
    <row r="36698" spans="1:2">
      <c r="A36698" s="102"/>
      <c r="B36698" s="102"/>
    </row>
    <row r="36699" spans="1:2">
      <c r="A36699" s="102"/>
      <c r="B36699" s="102"/>
    </row>
    <row r="36700" spans="1:2">
      <c r="A36700" s="102"/>
      <c r="B36700" s="102"/>
    </row>
    <row r="36701" spans="1:2">
      <c r="A36701" s="102"/>
      <c r="B36701" s="102"/>
    </row>
    <row r="36702" spans="1:2">
      <c r="A36702" s="102"/>
      <c r="B36702" s="102"/>
    </row>
    <row r="36703" spans="1:2">
      <c r="A36703" s="102"/>
      <c r="B36703" s="102"/>
    </row>
    <row r="36704" spans="1:2">
      <c r="A36704" s="102"/>
      <c r="B36704" s="102"/>
    </row>
    <row r="36705" spans="1:2">
      <c r="A36705" s="102"/>
      <c r="B36705" s="102"/>
    </row>
    <row r="36706" spans="1:2">
      <c r="A36706" s="102"/>
      <c r="B36706" s="102"/>
    </row>
    <row r="36707" spans="1:2">
      <c r="A36707" s="102"/>
      <c r="B36707" s="102"/>
    </row>
    <row r="36708" spans="1:2">
      <c r="A36708" s="102"/>
      <c r="B36708" s="102"/>
    </row>
    <row r="36709" spans="1:2">
      <c r="A36709" s="102"/>
      <c r="B36709" s="102"/>
    </row>
    <row r="36710" spans="1:2">
      <c r="A36710" s="102"/>
      <c r="B36710" s="102"/>
    </row>
    <row r="36711" spans="1:2">
      <c r="A36711" s="102"/>
      <c r="B36711" s="102"/>
    </row>
    <row r="36712" spans="1:2">
      <c r="A36712" s="102"/>
      <c r="B36712" s="102"/>
    </row>
    <row r="36713" spans="1:2">
      <c r="A36713" s="102"/>
      <c r="B36713" s="102"/>
    </row>
    <row r="36714" spans="1:2">
      <c r="A36714" s="102"/>
      <c r="B36714" s="102"/>
    </row>
    <row r="36715" spans="1:2">
      <c r="A36715" s="102"/>
      <c r="B36715" s="102"/>
    </row>
    <row r="36716" spans="1:2">
      <c r="A36716" s="102"/>
      <c r="B36716" s="102"/>
    </row>
    <row r="36717" spans="1:2">
      <c r="A36717" s="102"/>
      <c r="B36717" s="102"/>
    </row>
    <row r="36718" spans="1:2">
      <c r="A36718" s="102"/>
      <c r="B36718" s="102"/>
    </row>
    <row r="36719" spans="1:2">
      <c r="A36719" s="102"/>
      <c r="B36719" s="102"/>
    </row>
    <row r="36720" spans="1:2">
      <c r="A36720" s="102"/>
      <c r="B36720" s="102"/>
    </row>
    <row r="36721" spans="1:2">
      <c r="A36721" s="102"/>
      <c r="B36721" s="102"/>
    </row>
    <row r="36722" spans="1:2">
      <c r="A36722" s="102"/>
      <c r="B36722" s="102"/>
    </row>
    <row r="36723" spans="1:2">
      <c r="A36723" s="102"/>
      <c r="B36723" s="102"/>
    </row>
    <row r="36724" spans="1:2">
      <c r="A36724" s="102"/>
      <c r="B36724" s="102"/>
    </row>
    <row r="36725" spans="1:2">
      <c r="A36725" s="102"/>
      <c r="B36725" s="102"/>
    </row>
    <row r="36726" spans="1:2">
      <c r="A36726" s="102"/>
      <c r="B36726" s="102"/>
    </row>
    <row r="36727" spans="1:2">
      <c r="A36727" s="102"/>
      <c r="B36727" s="102"/>
    </row>
    <row r="36728" spans="1:2">
      <c r="A36728" s="102"/>
      <c r="B36728" s="102"/>
    </row>
    <row r="36729" spans="1:2">
      <c r="A36729" s="102"/>
      <c r="B36729" s="102"/>
    </row>
    <row r="36730" spans="1:2">
      <c r="A36730" s="102"/>
      <c r="B36730" s="102"/>
    </row>
    <row r="36731" spans="1:2">
      <c r="A36731" s="102"/>
      <c r="B36731" s="102"/>
    </row>
    <row r="36732" spans="1:2">
      <c r="A36732" s="102"/>
      <c r="B36732" s="102"/>
    </row>
    <row r="36733" spans="1:2">
      <c r="A36733" s="102"/>
      <c r="B36733" s="102"/>
    </row>
    <row r="36734" spans="1:2">
      <c r="A36734" s="102"/>
      <c r="B36734" s="102"/>
    </row>
    <row r="36735" spans="1:2">
      <c r="A36735" s="102"/>
      <c r="B36735" s="102"/>
    </row>
    <row r="36736" spans="1:2">
      <c r="A36736" s="102"/>
      <c r="B36736" s="102"/>
    </row>
    <row r="36737" spans="1:2">
      <c r="A36737" s="102"/>
      <c r="B36737" s="102"/>
    </row>
    <row r="36738" spans="1:2">
      <c r="A36738" s="102"/>
      <c r="B36738" s="102"/>
    </row>
    <row r="36739" spans="1:2">
      <c r="A36739" s="102"/>
      <c r="B36739" s="102"/>
    </row>
    <row r="36740" spans="1:2">
      <c r="A36740" s="102"/>
      <c r="B36740" s="102"/>
    </row>
    <row r="36741" spans="1:2">
      <c r="A36741" s="102"/>
      <c r="B36741" s="102"/>
    </row>
    <row r="36742" spans="1:2">
      <c r="A36742" s="102"/>
      <c r="B36742" s="102"/>
    </row>
    <row r="36743" spans="1:2">
      <c r="A36743" s="102"/>
      <c r="B36743" s="102"/>
    </row>
    <row r="36744" spans="1:2">
      <c r="A36744" s="102"/>
      <c r="B36744" s="102"/>
    </row>
    <row r="36745" spans="1:2">
      <c r="A36745" s="102"/>
      <c r="B36745" s="102"/>
    </row>
    <row r="36746" spans="1:2">
      <c r="A36746" s="102"/>
      <c r="B36746" s="102"/>
    </row>
    <row r="36747" spans="1:2">
      <c r="A36747" s="102"/>
      <c r="B36747" s="102"/>
    </row>
    <row r="36748" spans="1:2">
      <c r="A36748" s="102"/>
      <c r="B36748" s="102"/>
    </row>
    <row r="36749" spans="1:2">
      <c r="A36749" s="102"/>
      <c r="B36749" s="102"/>
    </row>
    <row r="36750" spans="1:2">
      <c r="A36750" s="102"/>
      <c r="B36750" s="102"/>
    </row>
    <row r="36751" spans="1:2">
      <c r="A36751" s="102"/>
      <c r="B36751" s="102"/>
    </row>
    <row r="36752" spans="1:2">
      <c r="A36752" s="102"/>
      <c r="B36752" s="102"/>
    </row>
    <row r="36753" spans="1:2">
      <c r="A36753" s="102"/>
      <c r="B36753" s="102"/>
    </row>
    <row r="36754" spans="1:2">
      <c r="A36754" s="102"/>
      <c r="B36754" s="102"/>
    </row>
    <row r="36755" spans="1:2">
      <c r="A36755" s="102"/>
      <c r="B36755" s="102"/>
    </row>
    <row r="36756" spans="1:2">
      <c r="A36756" s="102"/>
      <c r="B36756" s="102"/>
    </row>
    <row r="36757" spans="1:2">
      <c r="A36757" s="102"/>
      <c r="B36757" s="102"/>
    </row>
    <row r="36758" spans="1:2">
      <c r="A36758" s="102"/>
      <c r="B36758" s="102"/>
    </row>
    <row r="36759" spans="1:2">
      <c r="A36759" s="102"/>
      <c r="B36759" s="102"/>
    </row>
    <row r="36760" spans="1:2">
      <c r="A36760" s="102"/>
      <c r="B36760" s="102"/>
    </row>
    <row r="36761" spans="1:2">
      <c r="A36761" s="102"/>
      <c r="B36761" s="102"/>
    </row>
    <row r="36762" spans="1:2">
      <c r="A36762" s="102"/>
      <c r="B36762" s="102"/>
    </row>
    <row r="36763" spans="1:2">
      <c r="A36763" s="102"/>
      <c r="B36763" s="102"/>
    </row>
    <row r="36764" spans="1:2">
      <c r="A36764" s="102"/>
      <c r="B36764" s="102"/>
    </row>
    <row r="36765" spans="1:2">
      <c r="A36765" s="102"/>
      <c r="B36765" s="102"/>
    </row>
    <row r="36766" spans="1:2">
      <c r="A36766" s="102"/>
      <c r="B36766" s="102"/>
    </row>
    <row r="36767" spans="1:2">
      <c r="A36767" s="102"/>
      <c r="B36767" s="102"/>
    </row>
    <row r="36768" spans="1:2">
      <c r="A36768" s="102"/>
      <c r="B36768" s="102"/>
    </row>
    <row r="36769" spans="1:2">
      <c r="A36769" s="102"/>
      <c r="B36769" s="102"/>
    </row>
    <row r="36770" spans="1:2">
      <c r="A36770" s="102"/>
      <c r="B36770" s="102"/>
    </row>
    <row r="36771" spans="1:2">
      <c r="A36771" s="102"/>
      <c r="B36771" s="102"/>
    </row>
    <row r="36772" spans="1:2">
      <c r="A36772" s="102"/>
      <c r="B36772" s="102"/>
    </row>
    <row r="36773" spans="1:2">
      <c r="A36773" s="102"/>
      <c r="B36773" s="102"/>
    </row>
    <row r="36774" spans="1:2">
      <c r="A36774" s="102"/>
      <c r="B36774" s="102"/>
    </row>
    <row r="36775" spans="1:2">
      <c r="A36775" s="102"/>
      <c r="B36775" s="102"/>
    </row>
    <row r="36776" spans="1:2">
      <c r="A36776" s="102"/>
      <c r="B36776" s="102"/>
    </row>
    <row r="36777" spans="1:2">
      <c r="A36777" s="102"/>
      <c r="B36777" s="102"/>
    </row>
    <row r="36778" spans="1:2">
      <c r="A36778" s="102"/>
      <c r="B36778" s="102"/>
    </row>
    <row r="36779" spans="1:2">
      <c r="A36779" s="102"/>
      <c r="B36779" s="102"/>
    </row>
    <row r="36780" spans="1:2">
      <c r="A36780" s="102"/>
      <c r="B36780" s="102"/>
    </row>
    <row r="36781" spans="1:2">
      <c r="A36781" s="102"/>
      <c r="B36781" s="102"/>
    </row>
    <row r="36782" spans="1:2">
      <c r="A36782" s="102"/>
      <c r="B36782" s="102"/>
    </row>
    <row r="36783" spans="1:2">
      <c r="A36783" s="102"/>
      <c r="B36783" s="102"/>
    </row>
    <row r="36784" spans="1:2">
      <c r="A36784" s="102"/>
      <c r="B36784" s="102"/>
    </row>
    <row r="36785" spans="1:2">
      <c r="A36785" s="102"/>
      <c r="B36785" s="102"/>
    </row>
    <row r="36786" spans="1:2">
      <c r="A36786" s="102"/>
      <c r="B36786" s="102"/>
    </row>
    <row r="36787" spans="1:2">
      <c r="A36787" s="102"/>
      <c r="B36787" s="102"/>
    </row>
    <row r="36788" spans="1:2">
      <c r="A36788" s="102"/>
      <c r="B36788" s="102"/>
    </row>
    <row r="36789" spans="1:2">
      <c r="A36789" s="102"/>
      <c r="B36789" s="102"/>
    </row>
    <row r="36790" spans="1:2">
      <c r="A36790" s="102"/>
      <c r="B36790" s="102"/>
    </row>
    <row r="36791" spans="1:2">
      <c r="A36791" s="102"/>
      <c r="B36791" s="102"/>
    </row>
    <row r="36792" spans="1:2">
      <c r="A36792" s="102"/>
      <c r="B36792" s="102"/>
    </row>
    <row r="36793" spans="1:2">
      <c r="A36793" s="102"/>
      <c r="B36793" s="102"/>
    </row>
    <row r="36794" spans="1:2">
      <c r="A36794" s="102"/>
      <c r="B36794" s="102"/>
    </row>
    <row r="36795" spans="1:2">
      <c r="A36795" s="102"/>
      <c r="B36795" s="102"/>
    </row>
    <row r="36796" spans="1:2">
      <c r="A36796" s="102"/>
      <c r="B36796" s="102"/>
    </row>
    <row r="36797" spans="1:2">
      <c r="A36797" s="102"/>
      <c r="B36797" s="102"/>
    </row>
    <row r="36798" spans="1:2">
      <c r="A36798" s="102"/>
      <c r="B36798" s="102"/>
    </row>
    <row r="36799" spans="1:2">
      <c r="A36799" s="102"/>
      <c r="B36799" s="102"/>
    </row>
    <row r="36800" spans="1:2">
      <c r="A36800" s="102"/>
      <c r="B36800" s="102"/>
    </row>
    <row r="36801" spans="1:2">
      <c r="A36801" s="102"/>
      <c r="B36801" s="102"/>
    </row>
    <row r="36802" spans="1:2">
      <c r="A36802" s="102"/>
      <c r="B36802" s="102"/>
    </row>
    <row r="36803" spans="1:2">
      <c r="A36803" s="102"/>
      <c r="B36803" s="102"/>
    </row>
    <row r="36804" spans="1:2">
      <c r="A36804" s="102"/>
      <c r="B36804" s="102"/>
    </row>
    <row r="36805" spans="1:2">
      <c r="A36805" s="102"/>
      <c r="B36805" s="102"/>
    </row>
    <row r="36806" spans="1:2">
      <c r="A36806" s="102"/>
      <c r="B36806" s="102"/>
    </row>
    <row r="36807" spans="1:2">
      <c r="A36807" s="102"/>
      <c r="B36807" s="102"/>
    </row>
    <row r="36808" spans="1:2">
      <c r="A36808" s="102"/>
      <c r="B36808" s="102"/>
    </row>
    <row r="36809" spans="1:2">
      <c r="A36809" s="102"/>
      <c r="B36809" s="102"/>
    </row>
    <row r="36810" spans="1:2">
      <c r="A36810" s="102"/>
      <c r="B36810" s="102"/>
    </row>
    <row r="36811" spans="1:2">
      <c r="A36811" s="102"/>
      <c r="B36811" s="102"/>
    </row>
    <row r="36812" spans="1:2">
      <c r="A36812" s="102"/>
      <c r="B36812" s="102"/>
    </row>
    <row r="36813" spans="1:2">
      <c r="A36813" s="102"/>
      <c r="B36813" s="102"/>
    </row>
    <row r="36814" spans="1:2">
      <c r="A36814" s="102"/>
      <c r="B36814" s="102"/>
    </row>
    <row r="36815" spans="1:2">
      <c r="A36815" s="102"/>
      <c r="B36815" s="102"/>
    </row>
    <row r="36816" spans="1:2">
      <c r="A36816" s="102"/>
      <c r="B36816" s="102"/>
    </row>
    <row r="36817" spans="1:2">
      <c r="A36817" s="102"/>
      <c r="B36817" s="102"/>
    </row>
    <row r="36818" spans="1:2">
      <c r="A36818" s="102"/>
      <c r="B36818" s="102"/>
    </row>
    <row r="36819" spans="1:2">
      <c r="A36819" s="102"/>
      <c r="B36819" s="102"/>
    </row>
    <row r="36820" spans="1:2">
      <c r="A36820" s="102"/>
      <c r="B36820" s="102"/>
    </row>
    <row r="36821" spans="1:2">
      <c r="A36821" s="102"/>
      <c r="B36821" s="102"/>
    </row>
    <row r="36822" spans="1:2">
      <c r="A36822" s="102"/>
      <c r="B36822" s="102"/>
    </row>
    <row r="36823" spans="1:2">
      <c r="A36823" s="102"/>
      <c r="B36823" s="102"/>
    </row>
    <row r="36824" spans="1:2">
      <c r="A36824" s="102"/>
      <c r="B36824" s="102"/>
    </row>
    <row r="36825" spans="1:2">
      <c r="A36825" s="102"/>
      <c r="B36825" s="102"/>
    </row>
    <row r="36826" spans="1:2">
      <c r="A36826" s="102"/>
      <c r="B36826" s="102"/>
    </row>
    <row r="36827" spans="1:2">
      <c r="A36827" s="102"/>
      <c r="B36827" s="102"/>
    </row>
    <row r="36828" spans="1:2">
      <c r="A36828" s="102"/>
      <c r="B36828" s="102"/>
    </row>
    <row r="36829" spans="1:2">
      <c r="A36829" s="102"/>
      <c r="B36829" s="102"/>
    </row>
    <row r="36830" spans="1:2">
      <c r="A36830" s="102"/>
      <c r="B36830" s="102"/>
    </row>
    <row r="36831" spans="1:2">
      <c r="A36831" s="102"/>
      <c r="B36831" s="102"/>
    </row>
    <row r="36832" spans="1:2">
      <c r="A36832" s="102"/>
      <c r="B36832" s="102"/>
    </row>
    <row r="36833" spans="1:2">
      <c r="A36833" s="102"/>
      <c r="B36833" s="102"/>
    </row>
    <row r="36834" spans="1:2">
      <c r="A36834" s="102"/>
      <c r="B36834" s="102"/>
    </row>
    <row r="36835" spans="1:2">
      <c r="A36835" s="102"/>
      <c r="B36835" s="102"/>
    </row>
    <row r="36836" spans="1:2">
      <c r="A36836" s="102"/>
      <c r="B36836" s="102"/>
    </row>
    <row r="36837" spans="1:2">
      <c r="A36837" s="102"/>
      <c r="B36837" s="102"/>
    </row>
    <row r="36838" spans="1:2">
      <c r="A36838" s="102"/>
      <c r="B36838" s="102"/>
    </row>
    <row r="36839" spans="1:2">
      <c r="A36839" s="102"/>
      <c r="B36839" s="102"/>
    </row>
    <row r="36840" spans="1:2">
      <c r="A36840" s="102"/>
      <c r="B36840" s="102"/>
    </row>
    <row r="36841" spans="1:2">
      <c r="A36841" s="102"/>
      <c r="B36841" s="102"/>
    </row>
    <row r="36842" spans="1:2">
      <c r="A36842" s="102"/>
      <c r="B36842" s="102"/>
    </row>
    <row r="36843" spans="1:2">
      <c r="A36843" s="102"/>
      <c r="B36843" s="102"/>
    </row>
    <row r="36844" spans="1:2">
      <c r="A36844" s="102"/>
      <c r="B36844" s="102"/>
    </row>
    <row r="36845" spans="1:2">
      <c r="A36845" s="102"/>
      <c r="B36845" s="102"/>
    </row>
    <row r="36846" spans="1:2">
      <c r="A36846" s="102"/>
      <c r="B36846" s="102"/>
    </row>
    <row r="36847" spans="1:2">
      <c r="A36847" s="102"/>
      <c r="B36847" s="102"/>
    </row>
    <row r="36848" spans="1:2">
      <c r="A36848" s="102"/>
      <c r="B36848" s="102"/>
    </row>
    <row r="36849" spans="1:2">
      <c r="A36849" s="102"/>
      <c r="B36849" s="102"/>
    </row>
    <row r="36850" spans="1:2">
      <c r="A36850" s="102"/>
      <c r="B36850" s="102"/>
    </row>
    <row r="36851" spans="1:2">
      <c r="A36851" s="102"/>
      <c r="B36851" s="102"/>
    </row>
    <row r="36852" spans="1:2">
      <c r="A36852" s="102"/>
      <c r="B36852" s="102"/>
    </row>
    <row r="36853" spans="1:2">
      <c r="A36853" s="102"/>
      <c r="B36853" s="102"/>
    </row>
    <row r="36854" spans="1:2">
      <c r="A36854" s="102"/>
      <c r="B36854" s="102"/>
    </row>
    <row r="36855" spans="1:2">
      <c r="A36855" s="102"/>
      <c r="B36855" s="102"/>
    </row>
    <row r="36856" spans="1:2">
      <c r="A36856" s="102"/>
      <c r="B36856" s="102"/>
    </row>
    <row r="36857" spans="1:2">
      <c r="A36857" s="102"/>
      <c r="B36857" s="102"/>
    </row>
    <row r="36858" spans="1:2">
      <c r="A36858" s="102"/>
      <c r="B36858" s="102"/>
    </row>
    <row r="36859" spans="1:2">
      <c r="A36859" s="102"/>
      <c r="B36859" s="102"/>
    </row>
    <row r="36860" spans="1:2">
      <c r="A36860" s="102"/>
      <c r="B36860" s="102"/>
    </row>
    <row r="36861" spans="1:2">
      <c r="A36861" s="102"/>
      <c r="B36861" s="102"/>
    </row>
    <row r="36862" spans="1:2">
      <c r="A36862" s="102"/>
      <c r="B36862" s="102"/>
    </row>
    <row r="36863" spans="1:2">
      <c r="A36863" s="102"/>
      <c r="B36863" s="102"/>
    </row>
    <row r="36864" spans="1:2">
      <c r="A36864" s="102"/>
      <c r="B36864" s="102"/>
    </row>
    <row r="36865" spans="1:2">
      <c r="A36865" s="102"/>
      <c r="B36865" s="102"/>
    </row>
    <row r="36866" spans="1:2">
      <c r="A36866" s="102"/>
      <c r="B36866" s="102"/>
    </row>
    <row r="36867" spans="1:2">
      <c r="A36867" s="102"/>
      <c r="B36867" s="102"/>
    </row>
    <row r="36868" spans="1:2">
      <c r="A36868" s="102"/>
      <c r="B36868" s="102"/>
    </row>
    <row r="36869" spans="1:2">
      <c r="A36869" s="102"/>
      <c r="B36869" s="102"/>
    </row>
    <row r="36870" spans="1:2">
      <c r="A36870" s="102"/>
      <c r="B36870" s="102"/>
    </row>
    <row r="36871" spans="1:2">
      <c r="A36871" s="102"/>
      <c r="B36871" s="102"/>
    </row>
    <row r="36872" spans="1:2">
      <c r="A36872" s="102"/>
      <c r="B36872" s="102"/>
    </row>
    <row r="36873" spans="1:2">
      <c r="A36873" s="102"/>
      <c r="B36873" s="102"/>
    </row>
    <row r="36874" spans="1:2">
      <c r="A36874" s="102"/>
      <c r="B36874" s="102"/>
    </row>
    <row r="36875" spans="1:2">
      <c r="A36875" s="102"/>
      <c r="B36875" s="102"/>
    </row>
    <row r="36876" spans="1:2">
      <c r="A36876" s="102"/>
      <c r="B36876" s="102"/>
    </row>
    <row r="36877" spans="1:2">
      <c r="A36877" s="102"/>
      <c r="B36877" s="102"/>
    </row>
    <row r="36878" spans="1:2">
      <c r="A36878" s="102"/>
      <c r="B36878" s="102"/>
    </row>
    <row r="36879" spans="1:2">
      <c r="A36879" s="102"/>
      <c r="B36879" s="102"/>
    </row>
    <row r="36880" spans="1:2">
      <c r="A36880" s="102"/>
      <c r="B36880" s="102"/>
    </row>
    <row r="36881" spans="1:2">
      <c r="A36881" s="102"/>
      <c r="B36881" s="102"/>
    </row>
    <row r="36882" spans="1:2">
      <c r="A36882" s="102"/>
      <c r="B36882" s="102"/>
    </row>
    <row r="36883" spans="1:2">
      <c r="A36883" s="102"/>
      <c r="B36883" s="102"/>
    </row>
    <row r="36884" spans="1:2">
      <c r="A36884" s="102"/>
      <c r="B36884" s="102"/>
    </row>
    <row r="36885" spans="1:2">
      <c r="A36885" s="102"/>
      <c r="B36885" s="102"/>
    </row>
    <row r="36886" spans="1:2">
      <c r="A36886" s="102"/>
      <c r="B36886" s="102"/>
    </row>
    <row r="36887" spans="1:2">
      <c r="A36887" s="102"/>
      <c r="B36887" s="102"/>
    </row>
    <row r="36888" spans="1:2">
      <c r="A36888" s="102"/>
      <c r="B36888" s="102"/>
    </row>
    <row r="36889" spans="1:2">
      <c r="A36889" s="102"/>
      <c r="B36889" s="102"/>
    </row>
    <row r="36890" spans="1:2">
      <c r="A36890" s="102"/>
      <c r="B36890" s="102"/>
    </row>
    <row r="36891" spans="1:2">
      <c r="A36891" s="102"/>
      <c r="B36891" s="102"/>
    </row>
    <row r="36892" spans="1:2">
      <c r="A36892" s="102"/>
      <c r="B36892" s="102"/>
    </row>
    <row r="36893" spans="1:2">
      <c r="A36893" s="102"/>
      <c r="B36893" s="102"/>
    </row>
    <row r="36894" spans="1:2">
      <c r="A36894" s="102"/>
      <c r="B36894" s="102"/>
    </row>
    <row r="36895" spans="1:2">
      <c r="A36895" s="102"/>
      <c r="B36895" s="102"/>
    </row>
    <row r="36896" spans="1:2">
      <c r="A36896" s="102"/>
      <c r="B36896" s="102"/>
    </row>
    <row r="36897" spans="1:2">
      <c r="A36897" s="102"/>
      <c r="B36897" s="102"/>
    </row>
    <row r="36898" spans="1:2">
      <c r="A36898" s="102"/>
      <c r="B36898" s="102"/>
    </row>
    <row r="36899" spans="1:2">
      <c r="A36899" s="102"/>
      <c r="B36899" s="102"/>
    </row>
    <row r="36900" spans="1:2">
      <c r="A36900" s="102"/>
      <c r="B36900" s="102"/>
    </row>
    <row r="36901" spans="1:2">
      <c r="A36901" s="102"/>
      <c r="B36901" s="102"/>
    </row>
    <row r="36902" spans="1:2">
      <c r="A36902" s="102"/>
      <c r="B36902" s="102"/>
    </row>
    <row r="36903" spans="1:2">
      <c r="A36903" s="102"/>
      <c r="B36903" s="102"/>
    </row>
    <row r="36904" spans="1:2">
      <c r="A36904" s="102"/>
      <c r="B36904" s="102"/>
    </row>
    <row r="36905" spans="1:2">
      <c r="A36905" s="102"/>
      <c r="B36905" s="102"/>
    </row>
    <row r="36906" spans="1:2">
      <c r="A36906" s="102"/>
      <c r="B36906" s="102"/>
    </row>
    <row r="36907" spans="1:2">
      <c r="A36907" s="102"/>
      <c r="B36907" s="102"/>
    </row>
    <row r="36908" spans="1:2">
      <c r="A36908" s="102"/>
      <c r="B36908" s="102"/>
    </row>
    <row r="36909" spans="1:2">
      <c r="A36909" s="102"/>
      <c r="B36909" s="102"/>
    </row>
    <row r="36910" spans="1:2">
      <c r="A36910" s="102"/>
      <c r="B36910" s="102"/>
    </row>
    <row r="36911" spans="1:2">
      <c r="A36911" s="102"/>
      <c r="B36911" s="102"/>
    </row>
    <row r="36912" spans="1:2">
      <c r="A36912" s="102"/>
      <c r="B36912" s="102"/>
    </row>
    <row r="36913" spans="1:2">
      <c r="A36913" s="102"/>
      <c r="B36913" s="102"/>
    </row>
    <row r="36914" spans="1:2">
      <c r="A36914" s="102"/>
      <c r="B36914" s="102"/>
    </row>
    <row r="36915" spans="1:2">
      <c r="A36915" s="102"/>
      <c r="B36915" s="102"/>
    </row>
    <row r="36916" spans="1:2">
      <c r="A36916" s="102"/>
      <c r="B36916" s="102"/>
    </row>
    <row r="36917" spans="1:2">
      <c r="A36917" s="102"/>
      <c r="B36917" s="102"/>
    </row>
    <row r="36918" spans="1:2">
      <c r="A36918" s="102"/>
      <c r="B36918" s="102"/>
    </row>
    <row r="36919" spans="1:2">
      <c r="A36919" s="102"/>
      <c r="B36919" s="102"/>
    </row>
    <row r="36920" spans="1:2">
      <c r="A36920" s="102"/>
      <c r="B36920" s="102"/>
    </row>
    <row r="36921" spans="1:2">
      <c r="A36921" s="102"/>
      <c r="B36921" s="102"/>
    </row>
    <row r="36922" spans="1:2">
      <c r="A36922" s="102"/>
      <c r="B36922" s="102"/>
    </row>
    <row r="36923" spans="1:2">
      <c r="A36923" s="102"/>
      <c r="B36923" s="102"/>
    </row>
    <row r="36924" spans="1:2">
      <c r="A36924" s="102"/>
      <c r="B36924" s="102"/>
    </row>
    <row r="36925" spans="1:2">
      <c r="A36925" s="102"/>
      <c r="B36925" s="102"/>
    </row>
    <row r="36926" spans="1:2">
      <c r="A36926" s="102"/>
      <c r="B36926" s="102"/>
    </row>
    <row r="36927" spans="1:2">
      <c r="A36927" s="102"/>
      <c r="B36927" s="102"/>
    </row>
    <row r="36928" spans="1:2">
      <c r="A36928" s="102"/>
      <c r="B36928" s="102"/>
    </row>
    <row r="36929" spans="1:2">
      <c r="A36929" s="102"/>
      <c r="B36929" s="102"/>
    </row>
    <row r="36930" spans="1:2">
      <c r="A36930" s="102"/>
      <c r="B36930" s="102"/>
    </row>
    <row r="36931" spans="1:2">
      <c r="A36931" s="102"/>
      <c r="B36931" s="102"/>
    </row>
    <row r="36932" spans="1:2">
      <c r="A36932" s="102"/>
      <c r="B36932" s="102"/>
    </row>
    <row r="36933" spans="1:2">
      <c r="A36933" s="102"/>
      <c r="B36933" s="102"/>
    </row>
    <row r="36934" spans="1:2">
      <c r="A36934" s="102"/>
      <c r="B36934" s="102"/>
    </row>
    <row r="36935" spans="1:2">
      <c r="A36935" s="102"/>
      <c r="B36935" s="102"/>
    </row>
    <row r="36936" spans="1:2">
      <c r="A36936" s="102"/>
      <c r="B36936" s="102"/>
    </row>
    <row r="36937" spans="1:2">
      <c r="A36937" s="102"/>
      <c r="B36937" s="102"/>
    </row>
    <row r="36938" spans="1:2">
      <c r="A36938" s="102"/>
      <c r="B36938" s="102"/>
    </row>
    <row r="36939" spans="1:2">
      <c r="A36939" s="102"/>
      <c r="B36939" s="102"/>
    </row>
    <row r="36940" spans="1:2">
      <c r="A36940" s="102"/>
      <c r="B36940" s="102"/>
    </row>
    <row r="36941" spans="1:2">
      <c r="A36941" s="102"/>
      <c r="B36941" s="102"/>
    </row>
    <row r="36942" spans="1:2">
      <c r="A36942" s="102"/>
      <c r="B36942" s="102"/>
    </row>
    <row r="36943" spans="1:2">
      <c r="A36943" s="102"/>
      <c r="B36943" s="102"/>
    </row>
    <row r="36944" spans="1:2">
      <c r="A36944" s="102"/>
      <c r="B36944" s="102"/>
    </row>
    <row r="36945" spans="1:2">
      <c r="A36945" s="102"/>
      <c r="B36945" s="102"/>
    </row>
    <row r="36946" spans="1:2">
      <c r="A36946" s="102"/>
      <c r="B36946" s="102"/>
    </row>
    <row r="36947" spans="1:2">
      <c r="A36947" s="102"/>
      <c r="B36947" s="102"/>
    </row>
    <row r="36948" spans="1:2">
      <c r="A36948" s="102"/>
      <c r="B36948" s="102"/>
    </row>
    <row r="36949" spans="1:2">
      <c r="A36949" s="102"/>
      <c r="B36949" s="102"/>
    </row>
    <row r="36950" spans="1:2">
      <c r="A36950" s="102"/>
      <c r="B36950" s="102"/>
    </row>
    <row r="36951" spans="1:2">
      <c r="A36951" s="102"/>
      <c r="B36951" s="102"/>
    </row>
    <row r="36952" spans="1:2">
      <c r="A36952" s="102"/>
      <c r="B36952" s="102"/>
    </row>
    <row r="36953" spans="1:2">
      <c r="A36953" s="102"/>
      <c r="B36953" s="102"/>
    </row>
    <row r="36954" spans="1:2">
      <c r="A36954" s="102"/>
      <c r="B36954" s="102"/>
    </row>
    <row r="36955" spans="1:2">
      <c r="A36955" s="102"/>
      <c r="B36955" s="102"/>
    </row>
    <row r="36956" spans="1:2">
      <c r="A36956" s="102"/>
      <c r="B36956" s="102"/>
    </row>
    <row r="36957" spans="1:2">
      <c r="A36957" s="102"/>
      <c r="B36957" s="102"/>
    </row>
    <row r="36958" spans="1:2">
      <c r="A36958" s="102"/>
      <c r="B36958" s="102"/>
    </row>
    <row r="36959" spans="1:2">
      <c r="A36959" s="102"/>
      <c r="B36959" s="102"/>
    </row>
    <row r="36960" spans="1:2">
      <c r="A36960" s="102"/>
      <c r="B36960" s="102"/>
    </row>
    <row r="36961" spans="1:2">
      <c r="A36961" s="102"/>
      <c r="B36961" s="102"/>
    </row>
    <row r="36962" spans="1:2">
      <c r="A36962" s="102"/>
      <c r="B36962" s="102"/>
    </row>
    <row r="36963" spans="1:2">
      <c r="A36963" s="102"/>
      <c r="B36963" s="102"/>
    </row>
    <row r="36964" spans="1:2">
      <c r="A36964" s="102"/>
      <c r="B36964" s="102"/>
    </row>
    <row r="36965" spans="1:2">
      <c r="A36965" s="102"/>
      <c r="B36965" s="102"/>
    </row>
    <row r="36966" spans="1:2">
      <c r="A36966" s="102"/>
      <c r="B36966" s="102"/>
    </row>
    <row r="36967" spans="1:2">
      <c r="A36967" s="102"/>
      <c r="B36967" s="102"/>
    </row>
    <row r="36968" spans="1:2">
      <c r="A36968" s="102"/>
      <c r="B36968" s="102"/>
    </row>
    <row r="36969" spans="1:2">
      <c r="A36969" s="102"/>
      <c r="B36969" s="102"/>
    </row>
    <row r="36970" spans="1:2">
      <c r="A36970" s="102"/>
      <c r="B36970" s="102"/>
    </row>
    <row r="36971" spans="1:2">
      <c r="A36971" s="102"/>
      <c r="B36971" s="102"/>
    </row>
    <row r="36972" spans="1:2">
      <c r="A36972" s="102"/>
      <c r="B36972" s="102"/>
    </row>
    <row r="36973" spans="1:2">
      <c r="A36973" s="102"/>
      <c r="B36973" s="102"/>
    </row>
    <row r="36974" spans="1:2">
      <c r="A36974" s="102"/>
      <c r="B36974" s="102"/>
    </row>
    <row r="36975" spans="1:2">
      <c r="A36975" s="102"/>
      <c r="B36975" s="102"/>
    </row>
    <row r="36976" spans="1:2">
      <c r="A36976" s="102"/>
      <c r="B36976" s="102"/>
    </row>
    <row r="36977" spans="1:2">
      <c r="A36977" s="102"/>
      <c r="B36977" s="102"/>
    </row>
    <row r="36978" spans="1:2">
      <c r="A36978" s="102"/>
      <c r="B36978" s="102"/>
    </row>
    <row r="36979" spans="1:2">
      <c r="A36979" s="102"/>
      <c r="B36979" s="102"/>
    </row>
    <row r="36980" spans="1:2">
      <c r="A36980" s="102"/>
      <c r="B36980" s="102"/>
    </row>
    <row r="36981" spans="1:2">
      <c r="A36981" s="102"/>
      <c r="B36981" s="102"/>
    </row>
    <row r="36982" spans="1:2">
      <c r="A36982" s="102"/>
      <c r="B36982" s="102"/>
    </row>
    <row r="36983" spans="1:2">
      <c r="A36983" s="102"/>
      <c r="B36983" s="102"/>
    </row>
    <row r="36984" spans="1:2">
      <c r="A36984" s="102"/>
      <c r="B36984" s="102"/>
    </row>
    <row r="36985" spans="1:2">
      <c r="A36985" s="102"/>
      <c r="B36985" s="102"/>
    </row>
    <row r="36986" spans="1:2">
      <c r="A36986" s="102"/>
      <c r="B36986" s="102"/>
    </row>
    <row r="36987" spans="1:2">
      <c r="A36987" s="102"/>
      <c r="B36987" s="102"/>
    </row>
    <row r="36988" spans="1:2">
      <c r="A36988" s="102"/>
      <c r="B36988" s="102"/>
    </row>
    <row r="36989" spans="1:2">
      <c r="A36989" s="102"/>
      <c r="B36989" s="102"/>
    </row>
    <row r="36990" spans="1:2">
      <c r="A36990" s="102"/>
      <c r="B36990" s="102"/>
    </row>
    <row r="36991" spans="1:2">
      <c r="A36991" s="102"/>
      <c r="B36991" s="102"/>
    </row>
    <row r="36992" spans="1:2">
      <c r="A36992" s="102"/>
      <c r="B36992" s="102"/>
    </row>
    <row r="36993" spans="1:2">
      <c r="A36993" s="102"/>
      <c r="B36993" s="102"/>
    </row>
    <row r="36994" spans="1:2">
      <c r="A36994" s="102"/>
      <c r="B36994" s="102"/>
    </row>
    <row r="36995" spans="1:2">
      <c r="A36995" s="102"/>
      <c r="B36995" s="102"/>
    </row>
    <row r="36996" spans="1:2">
      <c r="A36996" s="102"/>
      <c r="B36996" s="102"/>
    </row>
    <row r="36997" spans="1:2">
      <c r="A36997" s="102"/>
      <c r="B36997" s="102"/>
    </row>
    <row r="36998" spans="1:2">
      <c r="A36998" s="102"/>
      <c r="B36998" s="102"/>
    </row>
    <row r="36999" spans="1:2">
      <c r="A36999" s="102"/>
      <c r="B36999" s="102"/>
    </row>
    <row r="37000" spans="1:2">
      <c r="A37000" s="102"/>
      <c r="B37000" s="102"/>
    </row>
    <row r="37001" spans="1:2">
      <c r="A37001" s="102"/>
      <c r="B37001" s="102"/>
    </row>
    <row r="37002" spans="1:2">
      <c r="A37002" s="102"/>
      <c r="B37002" s="102"/>
    </row>
    <row r="37003" spans="1:2">
      <c r="A37003" s="102"/>
      <c r="B37003" s="102"/>
    </row>
    <row r="37004" spans="1:2">
      <c r="A37004" s="102"/>
      <c r="B37004" s="102"/>
    </row>
    <row r="37005" spans="1:2">
      <c r="A37005" s="102"/>
      <c r="B37005" s="102"/>
    </row>
    <row r="37006" spans="1:2">
      <c r="A37006" s="102"/>
      <c r="B37006" s="102"/>
    </row>
    <row r="37007" spans="1:2">
      <c r="A37007" s="102"/>
      <c r="B37007" s="102"/>
    </row>
    <row r="37008" spans="1:2">
      <c r="A37008" s="102"/>
      <c r="B37008" s="102"/>
    </row>
    <row r="37009" spans="1:2">
      <c r="A37009" s="102"/>
      <c r="B37009" s="102"/>
    </row>
    <row r="37010" spans="1:2">
      <c r="A37010" s="102"/>
      <c r="B37010" s="102"/>
    </row>
    <row r="37011" spans="1:2">
      <c r="A37011" s="102"/>
      <c r="B37011" s="102"/>
    </row>
    <row r="37012" spans="1:2">
      <c r="A37012" s="102"/>
      <c r="B37012" s="102"/>
    </row>
    <row r="37013" spans="1:2">
      <c r="A37013" s="102"/>
      <c r="B37013" s="102"/>
    </row>
    <row r="37014" spans="1:2">
      <c r="A37014" s="102"/>
      <c r="B37014" s="102"/>
    </row>
    <row r="37015" spans="1:2">
      <c r="A37015" s="102"/>
      <c r="B37015" s="102"/>
    </row>
    <row r="37016" spans="1:2">
      <c r="A37016" s="102"/>
      <c r="B37016" s="102"/>
    </row>
    <row r="37017" spans="1:2">
      <c r="A37017" s="102"/>
      <c r="B37017" s="102"/>
    </row>
    <row r="37018" spans="1:2">
      <c r="A37018" s="102"/>
      <c r="B37018" s="102"/>
    </row>
    <row r="37019" spans="1:2">
      <c r="A37019" s="102"/>
      <c r="B37019" s="102"/>
    </row>
    <row r="37020" spans="1:2">
      <c r="A37020" s="102"/>
      <c r="B37020" s="102"/>
    </row>
    <row r="37021" spans="1:2">
      <c r="A37021" s="102"/>
      <c r="B37021" s="102"/>
    </row>
    <row r="37022" spans="1:2">
      <c r="A37022" s="102"/>
      <c r="B37022" s="102"/>
    </row>
    <row r="37023" spans="1:2">
      <c r="A37023" s="102"/>
      <c r="B37023" s="102"/>
    </row>
    <row r="37024" spans="1:2">
      <c r="A37024" s="102"/>
      <c r="B37024" s="102"/>
    </row>
    <row r="37025" spans="1:2">
      <c r="A37025" s="102"/>
      <c r="B37025" s="102"/>
    </row>
    <row r="37026" spans="1:2">
      <c r="A37026" s="102"/>
      <c r="B37026" s="102"/>
    </row>
    <row r="37027" spans="1:2">
      <c r="A37027" s="102"/>
      <c r="B37027" s="102"/>
    </row>
    <row r="37028" spans="1:2">
      <c r="A37028" s="102"/>
      <c r="B37028" s="102"/>
    </row>
    <row r="37029" spans="1:2">
      <c r="A37029" s="102"/>
      <c r="B37029" s="102"/>
    </row>
    <row r="37030" spans="1:2">
      <c r="A37030" s="102"/>
      <c r="B37030" s="102"/>
    </row>
    <row r="37031" spans="1:2">
      <c r="A37031" s="102"/>
      <c r="B37031" s="102"/>
    </row>
    <row r="37032" spans="1:2">
      <c r="A37032" s="102"/>
      <c r="B37032" s="102"/>
    </row>
    <row r="37033" spans="1:2">
      <c r="A37033" s="102"/>
      <c r="B37033" s="102"/>
    </row>
    <row r="37034" spans="1:2">
      <c r="A37034" s="102"/>
      <c r="B37034" s="102"/>
    </row>
    <row r="37035" spans="1:2">
      <c r="A37035" s="102"/>
      <c r="B37035" s="102"/>
    </row>
    <row r="37036" spans="1:2">
      <c r="A37036" s="102"/>
      <c r="B37036" s="102"/>
    </row>
    <row r="37037" spans="1:2">
      <c r="A37037" s="102"/>
      <c r="B37037" s="102"/>
    </row>
    <row r="37038" spans="1:2">
      <c r="A37038" s="102"/>
      <c r="B37038" s="102"/>
    </row>
    <row r="37039" spans="1:2">
      <c r="A37039" s="102"/>
      <c r="B37039" s="102"/>
    </row>
    <row r="37040" spans="1:2">
      <c r="A37040" s="102"/>
      <c r="B37040" s="102"/>
    </row>
    <row r="37041" spans="1:2">
      <c r="A37041" s="102"/>
      <c r="B37041" s="102"/>
    </row>
    <row r="37042" spans="1:2">
      <c r="A37042" s="102"/>
      <c r="B37042" s="102"/>
    </row>
    <row r="37043" spans="1:2">
      <c r="A37043" s="102"/>
      <c r="B37043" s="102"/>
    </row>
    <row r="37044" spans="1:2">
      <c r="A37044" s="102"/>
      <c r="B37044" s="102"/>
    </row>
    <row r="37045" spans="1:2">
      <c r="A37045" s="102"/>
      <c r="B37045" s="102"/>
    </row>
    <row r="37046" spans="1:2">
      <c r="A37046" s="102"/>
      <c r="B37046" s="102"/>
    </row>
    <row r="37047" spans="1:2">
      <c r="A37047" s="102"/>
      <c r="B37047" s="102"/>
    </row>
    <row r="37048" spans="1:2">
      <c r="A37048" s="102"/>
      <c r="B37048" s="102"/>
    </row>
    <row r="37049" spans="1:2">
      <c r="A37049" s="102"/>
      <c r="B37049" s="102"/>
    </row>
    <row r="37050" spans="1:2">
      <c r="A37050" s="102"/>
      <c r="B37050" s="102"/>
    </row>
    <row r="37051" spans="1:2">
      <c r="A37051" s="102"/>
      <c r="B37051" s="102"/>
    </row>
    <row r="37052" spans="1:2">
      <c r="A37052" s="102"/>
      <c r="B37052" s="102"/>
    </row>
    <row r="37053" spans="1:2">
      <c r="A37053" s="102"/>
      <c r="B37053" s="102"/>
    </row>
    <row r="37054" spans="1:2">
      <c r="A37054" s="102"/>
      <c r="B37054" s="102"/>
    </row>
    <row r="37055" spans="1:2">
      <c r="A37055" s="102"/>
      <c r="B37055" s="102"/>
    </row>
    <row r="37056" spans="1:2">
      <c r="A37056" s="102"/>
      <c r="B37056" s="102"/>
    </row>
    <row r="37057" spans="1:2">
      <c r="A37057" s="102"/>
      <c r="B37057" s="102"/>
    </row>
    <row r="37058" spans="1:2">
      <c r="A37058" s="102"/>
      <c r="B37058" s="102"/>
    </row>
    <row r="37059" spans="1:2">
      <c r="A37059" s="102"/>
      <c r="B37059" s="102"/>
    </row>
    <row r="37060" spans="1:2">
      <c r="A37060" s="102"/>
      <c r="B37060" s="102"/>
    </row>
    <row r="37061" spans="1:2">
      <c r="A37061" s="102"/>
      <c r="B37061" s="102"/>
    </row>
    <row r="37062" spans="1:2">
      <c r="A37062" s="102"/>
      <c r="B37062" s="102"/>
    </row>
    <row r="37063" spans="1:2">
      <c r="A37063" s="102"/>
      <c r="B37063" s="102"/>
    </row>
    <row r="37064" spans="1:2">
      <c r="A37064" s="102"/>
      <c r="B37064" s="102"/>
    </row>
    <row r="37065" spans="1:2">
      <c r="A37065" s="102"/>
      <c r="B37065" s="102"/>
    </row>
    <row r="37066" spans="1:2">
      <c r="A37066" s="102"/>
      <c r="B37066" s="102"/>
    </row>
    <row r="37067" spans="1:2">
      <c r="A37067" s="102"/>
      <c r="B37067" s="102"/>
    </row>
    <row r="37068" spans="1:2">
      <c r="A37068" s="102"/>
      <c r="B37068" s="102"/>
    </row>
    <row r="37069" spans="1:2">
      <c r="A37069" s="102"/>
      <c r="B37069" s="102"/>
    </row>
    <row r="37070" spans="1:2">
      <c r="A37070" s="102"/>
      <c r="B37070" s="102"/>
    </row>
    <row r="37071" spans="1:2">
      <c r="A37071" s="102"/>
      <c r="B37071" s="102"/>
    </row>
    <row r="37072" spans="1:2">
      <c r="A37072" s="102"/>
      <c r="B37072" s="102"/>
    </row>
    <row r="37073" spans="1:2">
      <c r="A37073" s="102"/>
      <c r="B37073" s="102"/>
    </row>
    <row r="37074" spans="1:2">
      <c r="A37074" s="102"/>
      <c r="B37074" s="102"/>
    </row>
    <row r="37075" spans="1:2">
      <c r="A37075" s="102"/>
      <c r="B37075" s="102"/>
    </row>
    <row r="37076" spans="1:2">
      <c r="A37076" s="102"/>
      <c r="B37076" s="102"/>
    </row>
    <row r="37077" spans="1:2">
      <c r="A37077" s="102"/>
      <c r="B37077" s="102"/>
    </row>
    <row r="37078" spans="1:2">
      <c r="A37078" s="102"/>
      <c r="B37078" s="102"/>
    </row>
    <row r="37079" spans="1:2">
      <c r="A37079" s="102"/>
      <c r="B37079" s="102"/>
    </row>
    <row r="37080" spans="1:2">
      <c r="A37080" s="102"/>
      <c r="B37080" s="102"/>
    </row>
    <row r="37081" spans="1:2">
      <c r="A37081" s="102"/>
      <c r="B37081" s="102"/>
    </row>
    <row r="37082" spans="1:2">
      <c r="A37082" s="102"/>
      <c r="B37082" s="102"/>
    </row>
    <row r="37083" spans="1:2">
      <c r="A37083" s="102"/>
      <c r="B37083" s="102"/>
    </row>
    <row r="37084" spans="1:2">
      <c r="A37084" s="102"/>
      <c r="B37084" s="102"/>
    </row>
    <row r="37085" spans="1:2">
      <c r="A37085" s="102"/>
      <c r="B37085" s="102"/>
    </row>
    <row r="37086" spans="1:2">
      <c r="A37086" s="102"/>
      <c r="B37086" s="102"/>
    </row>
    <row r="37087" spans="1:2">
      <c r="A37087" s="102"/>
      <c r="B37087" s="102"/>
    </row>
    <row r="37088" spans="1:2">
      <c r="A37088" s="102"/>
      <c r="B37088" s="102"/>
    </row>
    <row r="37089" spans="1:2">
      <c r="A37089" s="102"/>
      <c r="B37089" s="102"/>
    </row>
    <row r="37090" spans="1:2">
      <c r="A37090" s="102"/>
      <c r="B37090" s="102"/>
    </row>
    <row r="37091" spans="1:2">
      <c r="A37091" s="102"/>
      <c r="B37091" s="102"/>
    </row>
    <row r="37092" spans="1:2">
      <c r="A37092" s="102"/>
      <c r="B37092" s="102"/>
    </row>
    <row r="37093" spans="1:2">
      <c r="A37093" s="102"/>
      <c r="B37093" s="102"/>
    </row>
    <row r="37094" spans="1:2">
      <c r="A37094" s="102"/>
      <c r="B37094" s="102"/>
    </row>
    <row r="37095" spans="1:2">
      <c r="A37095" s="102"/>
      <c r="B37095" s="102"/>
    </row>
    <row r="37096" spans="1:2">
      <c r="A37096" s="102"/>
      <c r="B37096" s="102"/>
    </row>
    <row r="37097" spans="1:2">
      <c r="A37097" s="102"/>
      <c r="B37097" s="102"/>
    </row>
    <row r="37098" spans="1:2">
      <c r="A37098" s="102"/>
      <c r="B37098" s="102"/>
    </row>
    <row r="37099" spans="1:2">
      <c r="A37099" s="102"/>
      <c r="B37099" s="102"/>
    </row>
    <row r="37100" spans="1:2">
      <c r="A37100" s="102"/>
      <c r="B37100" s="102"/>
    </row>
    <row r="37101" spans="1:2">
      <c r="A37101" s="102"/>
      <c r="B37101" s="102"/>
    </row>
    <row r="37102" spans="1:2">
      <c r="A37102" s="102"/>
      <c r="B37102" s="102"/>
    </row>
    <row r="37103" spans="1:2">
      <c r="A37103" s="102"/>
      <c r="B37103" s="102"/>
    </row>
    <row r="37104" spans="1:2">
      <c r="A37104" s="102"/>
      <c r="B37104" s="102"/>
    </row>
    <row r="37105" spans="1:2">
      <c r="A37105" s="102"/>
      <c r="B37105" s="102"/>
    </row>
    <row r="37106" spans="1:2">
      <c r="A37106" s="102"/>
      <c r="B37106" s="102"/>
    </row>
    <row r="37107" spans="1:2">
      <c r="A37107" s="102"/>
      <c r="B37107" s="102"/>
    </row>
    <row r="37108" spans="1:2">
      <c r="A37108" s="102"/>
      <c r="B37108" s="102"/>
    </row>
    <row r="37109" spans="1:2">
      <c r="A37109" s="102"/>
      <c r="B37109" s="102"/>
    </row>
    <row r="37110" spans="1:2">
      <c r="A37110" s="102"/>
      <c r="B37110" s="102"/>
    </row>
    <row r="37111" spans="1:2">
      <c r="A37111" s="102"/>
      <c r="B37111" s="102"/>
    </row>
    <row r="37112" spans="1:2">
      <c r="A37112" s="102"/>
      <c r="B37112" s="102"/>
    </row>
    <row r="37113" spans="1:2">
      <c r="A37113" s="102"/>
      <c r="B37113" s="102"/>
    </row>
    <row r="37114" spans="1:2">
      <c r="A37114" s="102"/>
      <c r="B37114" s="102"/>
    </row>
    <row r="37115" spans="1:2">
      <c r="A37115" s="102"/>
      <c r="B37115" s="102"/>
    </row>
    <row r="37116" spans="1:2">
      <c r="A37116" s="102"/>
      <c r="B37116" s="102"/>
    </row>
    <row r="37117" spans="1:2">
      <c r="A37117" s="102"/>
      <c r="B37117" s="102"/>
    </row>
    <row r="37118" spans="1:2">
      <c r="A37118" s="102"/>
      <c r="B37118" s="102"/>
    </row>
    <row r="37119" spans="1:2">
      <c r="A37119" s="102"/>
      <c r="B37119" s="102"/>
    </row>
    <row r="37120" spans="1:2">
      <c r="A37120" s="102"/>
      <c r="B37120" s="102"/>
    </row>
    <row r="37121" spans="1:2">
      <c r="A37121" s="102"/>
      <c r="B37121" s="102"/>
    </row>
    <row r="37122" spans="1:2">
      <c r="A37122" s="102"/>
      <c r="B37122" s="102"/>
    </row>
    <row r="37123" spans="1:2">
      <c r="A37123" s="102"/>
      <c r="B37123" s="102"/>
    </row>
    <row r="37124" spans="1:2">
      <c r="A37124" s="102"/>
      <c r="B37124" s="102"/>
    </row>
    <row r="37125" spans="1:2">
      <c r="A37125" s="102"/>
      <c r="B37125" s="102"/>
    </row>
    <row r="37126" spans="1:2">
      <c r="A37126" s="102"/>
      <c r="B37126" s="102"/>
    </row>
    <row r="37127" spans="1:2">
      <c r="A37127" s="102"/>
      <c r="B37127" s="102"/>
    </row>
    <row r="37128" spans="1:2">
      <c r="A37128" s="102"/>
      <c r="B37128" s="102"/>
    </row>
    <row r="37129" spans="1:2">
      <c r="A37129" s="102"/>
      <c r="B37129" s="102"/>
    </row>
    <row r="37130" spans="1:2">
      <c r="A37130" s="102"/>
      <c r="B37130" s="102"/>
    </row>
    <row r="37131" spans="1:2">
      <c r="A37131" s="102"/>
      <c r="B37131" s="102"/>
    </row>
    <row r="37132" spans="1:2">
      <c r="A37132" s="102"/>
      <c r="B37132" s="102"/>
    </row>
    <row r="37133" spans="1:2">
      <c r="A37133" s="102"/>
      <c r="B37133" s="102"/>
    </row>
    <row r="37134" spans="1:2">
      <c r="A37134" s="102"/>
      <c r="B37134" s="102"/>
    </row>
    <row r="37135" spans="1:2">
      <c r="A37135" s="102"/>
      <c r="B37135" s="102"/>
    </row>
    <row r="37136" spans="1:2">
      <c r="A37136" s="102"/>
      <c r="B37136" s="102"/>
    </row>
    <row r="37137" spans="1:2">
      <c r="A37137" s="102"/>
      <c r="B37137" s="102"/>
    </row>
    <row r="37138" spans="1:2">
      <c r="A37138" s="102"/>
      <c r="B37138" s="102"/>
    </row>
    <row r="37139" spans="1:2">
      <c r="A37139" s="102"/>
      <c r="B37139" s="102"/>
    </row>
    <row r="37140" spans="1:2">
      <c r="A37140" s="102"/>
      <c r="B37140" s="102"/>
    </row>
    <row r="37141" spans="1:2">
      <c r="A37141" s="102"/>
      <c r="B37141" s="102"/>
    </row>
    <row r="37142" spans="1:2">
      <c r="A37142" s="102"/>
      <c r="B37142" s="102"/>
    </row>
    <row r="37143" spans="1:2">
      <c r="A37143" s="102"/>
      <c r="B37143" s="102"/>
    </row>
    <row r="37144" spans="1:2">
      <c r="A37144" s="102"/>
      <c r="B37144" s="102"/>
    </row>
    <row r="37145" spans="1:2">
      <c r="A37145" s="102"/>
      <c r="B37145" s="102"/>
    </row>
    <row r="37146" spans="1:2">
      <c r="A37146" s="102"/>
      <c r="B37146" s="102"/>
    </row>
    <row r="37147" spans="1:2">
      <c r="A37147" s="102"/>
      <c r="B37147" s="102"/>
    </row>
    <row r="37148" spans="1:2">
      <c r="A37148" s="102"/>
      <c r="B37148" s="102"/>
    </row>
    <row r="37149" spans="1:2">
      <c r="A37149" s="102"/>
      <c r="B37149" s="102"/>
    </row>
    <row r="37150" spans="1:2">
      <c r="A37150" s="102"/>
      <c r="B37150" s="102"/>
    </row>
    <row r="37151" spans="1:2">
      <c r="A37151" s="102"/>
      <c r="B37151" s="102"/>
    </row>
    <row r="37152" spans="1:2">
      <c r="A37152" s="102"/>
      <c r="B37152" s="102"/>
    </row>
    <row r="37153" spans="1:2">
      <c r="A37153" s="102"/>
      <c r="B37153" s="102"/>
    </row>
    <row r="37154" spans="1:2">
      <c r="A37154" s="102"/>
      <c r="B37154" s="102"/>
    </row>
    <row r="37155" spans="1:2">
      <c r="A37155" s="102"/>
      <c r="B37155" s="102"/>
    </row>
    <row r="37156" spans="1:2">
      <c r="A37156" s="102"/>
      <c r="B37156" s="102"/>
    </row>
    <row r="37157" spans="1:2">
      <c r="A37157" s="102"/>
      <c r="B37157" s="102"/>
    </row>
    <row r="37158" spans="1:2">
      <c r="A37158" s="102"/>
      <c r="B37158" s="102"/>
    </row>
    <row r="37159" spans="1:2">
      <c r="A37159" s="102"/>
      <c r="B37159" s="102"/>
    </row>
    <row r="37160" spans="1:2">
      <c r="A37160" s="102"/>
      <c r="B37160" s="102"/>
    </row>
    <row r="37161" spans="1:2">
      <c r="A37161" s="102"/>
      <c r="B37161" s="102"/>
    </row>
    <row r="37162" spans="1:2">
      <c r="A37162" s="102"/>
      <c r="B37162" s="102"/>
    </row>
    <row r="37163" spans="1:2">
      <c r="A37163" s="102"/>
      <c r="B37163" s="102"/>
    </row>
    <row r="37164" spans="1:2">
      <c r="A37164" s="102"/>
      <c r="B37164" s="102"/>
    </row>
    <row r="37165" spans="1:2">
      <c r="A37165" s="102"/>
      <c r="B37165" s="102"/>
    </row>
    <row r="37166" spans="1:2">
      <c r="A37166" s="102"/>
      <c r="B37166" s="102"/>
    </row>
    <row r="37167" spans="1:2">
      <c r="A37167" s="102"/>
      <c r="B37167" s="102"/>
    </row>
    <row r="37168" spans="1:2">
      <c r="A37168" s="102"/>
      <c r="B37168" s="102"/>
    </row>
    <row r="37169" spans="1:2">
      <c r="A37169" s="102"/>
      <c r="B37169" s="102"/>
    </row>
    <row r="37170" spans="1:2">
      <c r="A37170" s="102"/>
      <c r="B37170" s="102"/>
    </row>
    <row r="37171" spans="1:2">
      <c r="A37171" s="102"/>
      <c r="B37171" s="102"/>
    </row>
    <row r="37172" spans="1:2">
      <c r="A37172" s="102"/>
      <c r="B37172" s="102"/>
    </row>
    <row r="37173" spans="1:2">
      <c r="A37173" s="102"/>
      <c r="B37173" s="102"/>
    </row>
    <row r="37174" spans="1:2">
      <c r="A37174" s="102"/>
      <c r="B37174" s="102"/>
    </row>
    <row r="37175" spans="1:2">
      <c r="A37175" s="102"/>
      <c r="B37175" s="102"/>
    </row>
    <row r="37176" spans="1:2">
      <c r="A37176" s="102"/>
      <c r="B37176" s="102"/>
    </row>
    <row r="37177" spans="1:2">
      <c r="A37177" s="102"/>
      <c r="B37177" s="102"/>
    </row>
    <row r="37178" spans="1:2">
      <c r="A37178" s="102"/>
      <c r="B37178" s="102"/>
    </row>
    <row r="37179" spans="1:2">
      <c r="A37179" s="102"/>
      <c r="B37179" s="102"/>
    </row>
    <row r="37180" spans="1:2">
      <c r="A37180" s="102"/>
      <c r="B37180" s="102"/>
    </row>
    <row r="37181" spans="1:2">
      <c r="A37181" s="102"/>
      <c r="B37181" s="102"/>
    </row>
    <row r="37182" spans="1:2">
      <c r="A37182" s="102"/>
      <c r="B37182" s="102"/>
    </row>
    <row r="37183" spans="1:2">
      <c r="A37183" s="102"/>
      <c r="B37183" s="102"/>
    </row>
    <row r="37184" spans="1:2">
      <c r="A37184" s="102"/>
      <c r="B37184" s="102"/>
    </row>
    <row r="37185" spans="1:2">
      <c r="A37185" s="102"/>
      <c r="B37185" s="102"/>
    </row>
    <row r="37186" spans="1:2">
      <c r="A37186" s="102"/>
      <c r="B37186" s="102"/>
    </row>
    <row r="37187" spans="1:2">
      <c r="A37187" s="102"/>
      <c r="B37187" s="102"/>
    </row>
    <row r="37188" spans="1:2">
      <c r="A37188" s="102"/>
      <c r="B37188" s="102"/>
    </row>
    <row r="37189" spans="1:2">
      <c r="A37189" s="102"/>
      <c r="B37189" s="102"/>
    </row>
    <row r="37190" spans="1:2">
      <c r="A37190" s="102"/>
      <c r="B37190" s="102"/>
    </row>
    <row r="37191" spans="1:2">
      <c r="A37191" s="102"/>
      <c r="B37191" s="102"/>
    </row>
    <row r="37192" spans="1:2">
      <c r="A37192" s="102"/>
      <c r="B37192" s="102"/>
    </row>
    <row r="37193" spans="1:2">
      <c r="A37193" s="102"/>
      <c r="B37193" s="102"/>
    </row>
    <row r="37194" spans="1:2">
      <c r="A37194" s="102"/>
      <c r="B37194" s="102"/>
    </row>
    <row r="37195" spans="1:2">
      <c r="A37195" s="102"/>
      <c r="B37195" s="102"/>
    </row>
    <row r="37196" spans="1:2">
      <c r="A37196" s="102"/>
      <c r="B37196" s="102"/>
    </row>
    <row r="37197" spans="1:2">
      <c r="A37197" s="102"/>
      <c r="B37197" s="102"/>
    </row>
    <row r="37198" spans="1:2">
      <c r="A37198" s="102"/>
      <c r="B37198" s="102"/>
    </row>
    <row r="37199" spans="1:2">
      <c r="A37199" s="102"/>
      <c r="B37199" s="102"/>
    </row>
    <row r="37200" spans="1:2">
      <c r="A37200" s="102"/>
      <c r="B37200" s="102"/>
    </row>
    <row r="37201" spans="1:2">
      <c r="A37201" s="102"/>
      <c r="B37201" s="102"/>
    </row>
    <row r="37202" spans="1:2">
      <c r="A37202" s="102"/>
      <c r="B37202" s="102"/>
    </row>
    <row r="37203" spans="1:2">
      <c r="A37203" s="102"/>
      <c r="B37203" s="102"/>
    </row>
    <row r="37204" spans="1:2">
      <c r="A37204" s="102"/>
      <c r="B37204" s="102"/>
    </row>
    <row r="37205" spans="1:2">
      <c r="A37205" s="102"/>
      <c r="B37205" s="102"/>
    </row>
    <row r="37206" spans="1:2">
      <c r="A37206" s="102"/>
      <c r="B37206" s="102"/>
    </row>
    <row r="37207" spans="1:2">
      <c r="A37207" s="102"/>
      <c r="B37207" s="102"/>
    </row>
    <row r="37208" spans="1:2">
      <c r="A37208" s="102"/>
      <c r="B37208" s="102"/>
    </row>
    <row r="37209" spans="1:2">
      <c r="A37209" s="102"/>
      <c r="B37209" s="102"/>
    </row>
    <row r="37210" spans="1:2">
      <c r="A37210" s="102"/>
      <c r="B37210" s="102"/>
    </row>
    <row r="37211" spans="1:2">
      <c r="A37211" s="102"/>
      <c r="B37211" s="102"/>
    </row>
    <row r="37212" spans="1:2">
      <c r="A37212" s="102"/>
      <c r="B37212" s="102"/>
    </row>
    <row r="37213" spans="1:2">
      <c r="A37213" s="102"/>
      <c r="B37213" s="102"/>
    </row>
    <row r="37214" spans="1:2">
      <c r="A37214" s="102"/>
      <c r="B37214" s="102"/>
    </row>
    <row r="37215" spans="1:2">
      <c r="A37215" s="102"/>
      <c r="B37215" s="102"/>
    </row>
    <row r="37216" spans="1:2">
      <c r="A37216" s="102"/>
      <c r="B37216" s="102"/>
    </row>
    <row r="37217" spans="1:2">
      <c r="A37217" s="102"/>
      <c r="B37217" s="102"/>
    </row>
    <row r="37218" spans="1:2">
      <c r="A37218" s="102"/>
      <c r="B37218" s="102"/>
    </row>
    <row r="37219" spans="1:2">
      <c r="A37219" s="102"/>
      <c r="B37219" s="102"/>
    </row>
    <row r="37220" spans="1:2">
      <c r="A37220" s="102"/>
      <c r="B37220" s="102"/>
    </row>
    <row r="37221" spans="1:2">
      <c r="A37221" s="102"/>
      <c r="B37221" s="102"/>
    </row>
    <row r="37222" spans="1:2">
      <c r="A37222" s="102"/>
      <c r="B37222" s="102"/>
    </row>
    <row r="37223" spans="1:2">
      <c r="A37223" s="102"/>
      <c r="B37223" s="102"/>
    </row>
    <row r="37224" spans="1:2">
      <c r="A37224" s="102"/>
      <c r="B37224" s="102"/>
    </row>
    <row r="37225" spans="1:2">
      <c r="A37225" s="102"/>
      <c r="B37225" s="102"/>
    </row>
    <row r="37226" spans="1:2">
      <c r="A37226" s="102"/>
      <c r="B37226" s="102"/>
    </row>
    <row r="37227" spans="1:2">
      <c r="A37227" s="102"/>
      <c r="B37227" s="102"/>
    </row>
    <row r="37228" spans="1:2">
      <c r="A37228" s="102"/>
      <c r="B37228" s="102"/>
    </row>
    <row r="37229" spans="1:2">
      <c r="A37229" s="102"/>
      <c r="B37229" s="102"/>
    </row>
    <row r="37230" spans="1:2">
      <c r="A37230" s="102"/>
      <c r="B37230" s="102"/>
    </row>
    <row r="37231" spans="1:2">
      <c r="A37231" s="102"/>
      <c r="B37231" s="102"/>
    </row>
    <row r="37232" spans="1:2">
      <c r="A37232" s="102"/>
      <c r="B37232" s="102"/>
    </row>
    <row r="37233" spans="1:2">
      <c r="A37233" s="102"/>
      <c r="B37233" s="102"/>
    </row>
    <row r="37234" spans="1:2">
      <c r="A37234" s="102"/>
      <c r="B37234" s="102"/>
    </row>
    <row r="37235" spans="1:2">
      <c r="A37235" s="102"/>
      <c r="B37235" s="102"/>
    </row>
    <row r="37236" spans="1:2">
      <c r="A37236" s="102"/>
      <c r="B37236" s="102"/>
    </row>
    <row r="37237" spans="1:2">
      <c r="A37237" s="102"/>
      <c r="B37237" s="102"/>
    </row>
    <row r="37238" spans="1:2">
      <c r="A37238" s="102"/>
      <c r="B37238" s="102"/>
    </row>
    <row r="37239" spans="1:2">
      <c r="A37239" s="102"/>
      <c r="B37239" s="102"/>
    </row>
    <row r="37240" spans="1:2">
      <c r="A37240" s="102"/>
      <c r="B37240" s="102"/>
    </row>
    <row r="37241" spans="1:2">
      <c r="A37241" s="102"/>
      <c r="B37241" s="102"/>
    </row>
    <row r="37242" spans="1:2">
      <c r="A37242" s="102"/>
      <c r="B37242" s="102"/>
    </row>
    <row r="37243" spans="1:2">
      <c r="A37243" s="102"/>
      <c r="B37243" s="102"/>
    </row>
    <row r="37244" spans="1:2">
      <c r="A37244" s="102"/>
      <c r="B37244" s="102"/>
    </row>
    <row r="37245" spans="1:2">
      <c r="A37245" s="102"/>
      <c r="B37245" s="102"/>
    </row>
    <row r="37246" spans="1:2">
      <c r="A37246" s="102"/>
      <c r="B37246" s="102"/>
    </row>
    <row r="37247" spans="1:2">
      <c r="A37247" s="102"/>
      <c r="B37247" s="102"/>
    </row>
    <row r="37248" spans="1:2">
      <c r="A37248" s="102"/>
      <c r="B37248" s="102"/>
    </row>
    <row r="37249" spans="1:2">
      <c r="A37249" s="102"/>
      <c r="B37249" s="102"/>
    </row>
    <row r="37250" spans="1:2">
      <c r="A37250" s="102"/>
      <c r="B37250" s="102"/>
    </row>
    <row r="37251" spans="1:2">
      <c r="A37251" s="102"/>
      <c r="B37251" s="102"/>
    </row>
    <row r="37252" spans="1:2">
      <c r="A37252" s="102"/>
      <c r="B37252" s="102"/>
    </row>
    <row r="37253" spans="1:2">
      <c r="A37253" s="102"/>
      <c r="B37253" s="102"/>
    </row>
    <row r="37254" spans="1:2">
      <c r="A37254" s="102"/>
      <c r="B37254" s="102"/>
    </row>
    <row r="37255" spans="1:2">
      <c r="A37255" s="102"/>
      <c r="B37255" s="102"/>
    </row>
    <row r="37256" spans="1:2">
      <c r="A37256" s="102"/>
      <c r="B37256" s="102"/>
    </row>
    <row r="37257" spans="1:2">
      <c r="A37257" s="102"/>
      <c r="B37257" s="102"/>
    </row>
    <row r="37258" spans="1:2">
      <c r="A37258" s="102"/>
      <c r="B37258" s="102"/>
    </row>
    <row r="37259" spans="1:2">
      <c r="A37259" s="102"/>
      <c r="B37259" s="102"/>
    </row>
    <row r="37260" spans="1:2">
      <c r="A37260" s="102"/>
      <c r="B37260" s="102"/>
    </row>
    <row r="37261" spans="1:2">
      <c r="A37261" s="102"/>
      <c r="B37261" s="102"/>
    </row>
    <row r="37262" spans="1:2">
      <c r="A37262" s="102"/>
      <c r="B37262" s="102"/>
    </row>
    <row r="37263" spans="1:2">
      <c r="A37263" s="102"/>
      <c r="B37263" s="102"/>
    </row>
    <row r="37264" spans="1:2">
      <c r="A37264" s="102"/>
      <c r="B37264" s="102"/>
    </row>
    <row r="37265" spans="1:2">
      <c r="A37265" s="102"/>
      <c r="B37265" s="102"/>
    </row>
    <row r="37266" spans="1:2">
      <c r="A37266" s="102"/>
      <c r="B37266" s="102"/>
    </row>
    <row r="37267" spans="1:2">
      <c r="A37267" s="102"/>
      <c r="B37267" s="102"/>
    </row>
    <row r="37268" spans="1:2">
      <c r="A37268" s="102"/>
      <c r="B37268" s="102"/>
    </row>
    <row r="37269" spans="1:2">
      <c r="A37269" s="102"/>
      <c r="B37269" s="102"/>
    </row>
    <row r="37270" spans="1:2">
      <c r="A37270" s="102"/>
      <c r="B37270" s="102"/>
    </row>
    <row r="37271" spans="1:2">
      <c r="A37271" s="102"/>
      <c r="B37271" s="102"/>
    </row>
    <row r="37272" spans="1:2">
      <c r="A37272" s="102"/>
      <c r="B37272" s="102"/>
    </row>
    <row r="37273" spans="1:2">
      <c r="A37273" s="102"/>
      <c r="B37273" s="102"/>
    </row>
    <row r="37274" spans="1:2">
      <c r="A37274" s="102"/>
      <c r="B37274" s="102"/>
    </row>
    <row r="37275" spans="1:2">
      <c r="A37275" s="102"/>
      <c r="B37275" s="102"/>
    </row>
    <row r="37276" spans="1:2">
      <c r="A37276" s="102"/>
      <c r="B37276" s="102"/>
    </row>
    <row r="37277" spans="1:2">
      <c r="A37277" s="102"/>
      <c r="B37277" s="102"/>
    </row>
    <row r="37278" spans="1:2">
      <c r="A37278" s="102"/>
      <c r="B37278" s="102"/>
    </row>
    <row r="37279" spans="1:2">
      <c r="A37279" s="102"/>
      <c r="B37279" s="102"/>
    </row>
    <row r="37280" spans="1:2">
      <c r="A37280" s="102"/>
      <c r="B37280" s="102"/>
    </row>
    <row r="37281" spans="1:2">
      <c r="A37281" s="102"/>
      <c r="B37281" s="102"/>
    </row>
    <row r="37282" spans="1:2">
      <c r="A37282" s="102"/>
      <c r="B37282" s="102"/>
    </row>
    <row r="37283" spans="1:2">
      <c r="A37283" s="102"/>
      <c r="B37283" s="102"/>
    </row>
    <row r="37284" spans="1:2">
      <c r="A37284" s="102"/>
      <c r="B37284" s="102"/>
    </row>
    <row r="37285" spans="1:2">
      <c r="A37285" s="102"/>
      <c r="B37285" s="102"/>
    </row>
    <row r="37286" spans="1:2">
      <c r="A37286" s="102"/>
      <c r="B37286" s="102"/>
    </row>
    <row r="37287" spans="1:2">
      <c r="A37287" s="102"/>
      <c r="B37287" s="102"/>
    </row>
    <row r="37288" spans="1:2">
      <c r="A37288" s="102"/>
      <c r="B37288" s="102"/>
    </row>
    <row r="37289" spans="1:2">
      <c r="A37289" s="102"/>
      <c r="B37289" s="102"/>
    </row>
    <row r="37290" spans="1:2">
      <c r="A37290" s="102"/>
      <c r="B37290" s="102"/>
    </row>
    <row r="37291" spans="1:2">
      <c r="A37291" s="102"/>
      <c r="B37291" s="102"/>
    </row>
    <row r="37292" spans="1:2">
      <c r="A37292" s="102"/>
      <c r="B37292" s="102"/>
    </row>
    <row r="37293" spans="1:2">
      <c r="A37293" s="102"/>
      <c r="B37293" s="102"/>
    </row>
    <row r="37294" spans="1:2">
      <c r="A37294" s="102"/>
      <c r="B37294" s="102"/>
    </row>
    <row r="37295" spans="1:2">
      <c r="A37295" s="102"/>
      <c r="B37295" s="102"/>
    </row>
    <row r="37296" spans="1:2">
      <c r="A37296" s="102"/>
      <c r="B37296" s="102"/>
    </row>
    <row r="37297" spans="1:2">
      <c r="A37297" s="102"/>
      <c r="B37297" s="102"/>
    </row>
    <row r="37298" spans="1:2">
      <c r="A37298" s="102"/>
      <c r="B37298" s="102"/>
    </row>
    <row r="37299" spans="1:2">
      <c r="A37299" s="102"/>
      <c r="B37299" s="102"/>
    </row>
    <row r="37300" spans="1:2">
      <c r="A37300" s="102"/>
      <c r="B37300" s="102"/>
    </row>
    <row r="37301" spans="1:2">
      <c r="A37301" s="102"/>
      <c r="B37301" s="102"/>
    </row>
    <row r="37302" spans="1:2">
      <c r="A37302" s="102"/>
      <c r="B37302" s="102"/>
    </row>
    <row r="37303" spans="1:2">
      <c r="A37303" s="102"/>
      <c r="B37303" s="102"/>
    </row>
    <row r="37304" spans="1:2">
      <c r="A37304" s="102"/>
      <c r="B37304" s="102"/>
    </row>
    <row r="37305" spans="1:2">
      <c r="A37305" s="102"/>
      <c r="B37305" s="102"/>
    </row>
    <row r="37306" spans="1:2">
      <c r="A37306" s="102"/>
      <c r="B37306" s="102"/>
    </row>
    <row r="37307" spans="1:2">
      <c r="A37307" s="102"/>
      <c r="B37307" s="102"/>
    </row>
    <row r="37308" spans="1:2">
      <c r="A37308" s="102"/>
      <c r="B37308" s="102"/>
    </row>
    <row r="37309" spans="1:2">
      <c r="A37309" s="102"/>
      <c r="B37309" s="102"/>
    </row>
    <row r="37310" spans="1:2">
      <c r="A37310" s="102"/>
      <c r="B37310" s="102"/>
    </row>
    <row r="37311" spans="1:2">
      <c r="A37311" s="102"/>
      <c r="B37311" s="102"/>
    </row>
    <row r="37312" spans="1:2">
      <c r="A37312" s="102"/>
      <c r="B37312" s="102"/>
    </row>
    <row r="37313" spans="1:2">
      <c r="A37313" s="102"/>
      <c r="B37313" s="102"/>
    </row>
    <row r="37314" spans="1:2">
      <c r="A37314" s="102"/>
      <c r="B37314" s="102"/>
    </row>
    <row r="37315" spans="1:2">
      <c r="A37315" s="102"/>
      <c r="B37315" s="102"/>
    </row>
    <row r="37316" spans="1:2">
      <c r="A37316" s="102"/>
      <c r="B37316" s="102"/>
    </row>
    <row r="37317" spans="1:2">
      <c r="A37317" s="102"/>
      <c r="B37317" s="102"/>
    </row>
    <row r="37318" spans="1:2">
      <c r="A37318" s="102"/>
      <c r="B37318" s="102"/>
    </row>
    <row r="37319" spans="1:2">
      <c r="A37319" s="102"/>
      <c r="B37319" s="102"/>
    </row>
    <row r="37320" spans="1:2">
      <c r="A37320" s="102"/>
      <c r="B37320" s="102"/>
    </row>
    <row r="37321" spans="1:2">
      <c r="A37321" s="102"/>
      <c r="B37321" s="102"/>
    </row>
    <row r="37322" spans="1:2">
      <c r="A37322" s="102"/>
      <c r="B37322" s="102"/>
    </row>
    <row r="37323" spans="1:2">
      <c r="A37323" s="102"/>
      <c r="B37323" s="102"/>
    </row>
    <row r="37324" spans="1:2">
      <c r="A37324" s="102"/>
      <c r="B37324" s="102"/>
    </row>
    <row r="37325" spans="1:2">
      <c r="A37325" s="102"/>
      <c r="B37325" s="102"/>
    </row>
    <row r="37326" spans="1:2">
      <c r="A37326" s="102"/>
      <c r="B37326" s="102"/>
    </row>
    <row r="37327" spans="1:2">
      <c r="A37327" s="102"/>
      <c r="B37327" s="102"/>
    </row>
    <row r="37328" spans="1:2">
      <c r="A37328" s="102"/>
      <c r="B37328" s="102"/>
    </row>
    <row r="37329" spans="1:2">
      <c r="A37329" s="102"/>
      <c r="B37329" s="102"/>
    </row>
    <row r="37330" spans="1:2">
      <c r="A37330" s="102"/>
      <c r="B37330" s="102"/>
    </row>
    <row r="37331" spans="1:2">
      <c r="A37331" s="102"/>
      <c r="B37331" s="102"/>
    </row>
    <row r="37332" spans="1:2">
      <c r="A37332" s="102"/>
      <c r="B37332" s="102"/>
    </row>
    <row r="37333" spans="1:2">
      <c r="A37333" s="102"/>
      <c r="B37333" s="102"/>
    </row>
    <row r="37334" spans="1:2">
      <c r="A37334" s="102"/>
      <c r="B37334" s="102"/>
    </row>
    <row r="37335" spans="1:2">
      <c r="A37335" s="102"/>
      <c r="B37335" s="102"/>
    </row>
    <row r="37336" spans="1:2">
      <c r="A37336" s="102"/>
      <c r="B37336" s="102"/>
    </row>
    <row r="37337" spans="1:2">
      <c r="A37337" s="102"/>
      <c r="B37337" s="102"/>
    </row>
    <row r="37338" spans="1:2">
      <c r="A37338" s="102"/>
      <c r="B37338" s="102"/>
    </row>
    <row r="37339" spans="1:2">
      <c r="A37339" s="102"/>
      <c r="B37339" s="102"/>
    </row>
    <row r="37340" spans="1:2">
      <c r="A37340" s="102"/>
      <c r="B37340" s="102"/>
    </row>
    <row r="37341" spans="1:2">
      <c r="A37341" s="102"/>
      <c r="B37341" s="102"/>
    </row>
    <row r="37342" spans="1:2">
      <c r="A37342" s="102"/>
      <c r="B37342" s="102"/>
    </row>
    <row r="37343" spans="1:2">
      <c r="A37343" s="102"/>
      <c r="B37343" s="102"/>
    </row>
    <row r="37344" spans="1:2">
      <c r="A37344" s="102"/>
      <c r="B37344" s="102"/>
    </row>
    <row r="37345" spans="1:2">
      <c r="A37345" s="102"/>
      <c r="B37345" s="102"/>
    </row>
    <row r="37346" spans="1:2">
      <c r="A37346" s="102"/>
      <c r="B37346" s="102"/>
    </row>
    <row r="37347" spans="1:2">
      <c r="A37347" s="102"/>
      <c r="B37347" s="102"/>
    </row>
    <row r="37348" spans="1:2">
      <c r="A37348" s="102"/>
      <c r="B37348" s="102"/>
    </row>
    <row r="37349" spans="1:2">
      <c r="A37349" s="102"/>
      <c r="B37349" s="102"/>
    </row>
    <row r="37350" spans="1:2">
      <c r="A37350" s="102"/>
      <c r="B37350" s="102"/>
    </row>
    <row r="37351" spans="1:2">
      <c r="A37351" s="102"/>
      <c r="B37351" s="102"/>
    </row>
    <row r="37352" spans="1:2">
      <c r="A37352" s="102"/>
      <c r="B37352" s="102"/>
    </row>
    <row r="37353" spans="1:2">
      <c r="A37353" s="102"/>
      <c r="B37353" s="102"/>
    </row>
    <row r="37354" spans="1:2">
      <c r="A37354" s="102"/>
      <c r="B37354" s="102"/>
    </row>
    <row r="37355" spans="1:2">
      <c r="A37355" s="102"/>
      <c r="B37355" s="102"/>
    </row>
    <row r="37356" spans="1:2">
      <c r="A37356" s="102"/>
      <c r="B37356" s="102"/>
    </row>
    <row r="37357" spans="1:2">
      <c r="A37357" s="102"/>
      <c r="B37357" s="102"/>
    </row>
    <row r="37358" spans="1:2">
      <c r="A37358" s="102"/>
      <c r="B37358" s="102"/>
    </row>
    <row r="37359" spans="1:2">
      <c r="A37359" s="102"/>
      <c r="B37359" s="102"/>
    </row>
    <row r="37360" spans="1:2">
      <c r="A37360" s="102"/>
      <c r="B37360" s="102"/>
    </row>
    <row r="37361" spans="1:2">
      <c r="A37361" s="102"/>
      <c r="B37361" s="102"/>
    </row>
    <row r="37362" spans="1:2">
      <c r="A37362" s="102"/>
      <c r="B37362" s="102"/>
    </row>
    <row r="37363" spans="1:2">
      <c r="A37363" s="102"/>
      <c r="B37363" s="102"/>
    </row>
    <row r="37364" spans="1:2">
      <c r="A37364" s="102"/>
      <c r="B37364" s="102"/>
    </row>
    <row r="37365" spans="1:2">
      <c r="A37365" s="102"/>
      <c r="B37365" s="102"/>
    </row>
    <row r="37366" spans="1:2">
      <c r="A37366" s="102"/>
      <c r="B37366" s="102"/>
    </row>
    <row r="37367" spans="1:2">
      <c r="A37367" s="102"/>
      <c r="B37367" s="102"/>
    </row>
    <row r="37368" spans="1:2">
      <c r="A37368" s="102"/>
      <c r="B37368" s="102"/>
    </row>
    <row r="37369" spans="1:2">
      <c r="A37369" s="102"/>
      <c r="B37369" s="102"/>
    </row>
    <row r="37370" spans="1:2">
      <c r="A37370" s="102"/>
      <c r="B37370" s="102"/>
    </row>
    <row r="37371" spans="1:2">
      <c r="A37371" s="102"/>
      <c r="B37371" s="102"/>
    </row>
    <row r="37372" spans="1:2">
      <c r="A37372" s="102"/>
      <c r="B37372" s="102"/>
    </row>
    <row r="37373" spans="1:2">
      <c r="A37373" s="102"/>
      <c r="B37373" s="102"/>
    </row>
    <row r="37374" spans="1:2">
      <c r="A37374" s="102"/>
      <c r="B37374" s="102"/>
    </row>
    <row r="37375" spans="1:2">
      <c r="A37375" s="102"/>
      <c r="B37375" s="102"/>
    </row>
    <row r="37376" spans="1:2">
      <c r="A37376" s="102"/>
      <c r="B37376" s="102"/>
    </row>
    <row r="37377" spans="1:2">
      <c r="A37377" s="102"/>
      <c r="B37377" s="102"/>
    </row>
    <row r="37378" spans="1:2">
      <c r="A37378" s="102"/>
      <c r="B37378" s="102"/>
    </row>
    <row r="37379" spans="1:2">
      <c r="A37379" s="102"/>
      <c r="B37379" s="102"/>
    </row>
    <row r="37380" spans="1:2">
      <c r="A37380" s="102"/>
      <c r="B37380" s="102"/>
    </row>
    <row r="37381" spans="1:2">
      <c r="A37381" s="102"/>
      <c r="B37381" s="102"/>
    </row>
    <row r="37382" spans="1:2">
      <c r="A37382" s="102"/>
      <c r="B37382" s="102"/>
    </row>
    <row r="37383" spans="1:2">
      <c r="A37383" s="102"/>
      <c r="B37383" s="102"/>
    </row>
    <row r="37384" spans="1:2">
      <c r="A37384" s="102"/>
      <c r="B37384" s="102"/>
    </row>
    <row r="37385" spans="1:2">
      <c r="A37385" s="102"/>
      <c r="B37385" s="102"/>
    </row>
    <row r="37386" spans="1:2">
      <c r="A37386" s="102"/>
      <c r="B37386" s="102"/>
    </row>
    <row r="37387" spans="1:2">
      <c r="A37387" s="102"/>
      <c r="B37387" s="102"/>
    </row>
    <row r="37388" spans="1:2">
      <c r="A37388" s="102"/>
      <c r="B37388" s="102"/>
    </row>
    <row r="37389" spans="1:2">
      <c r="A37389" s="102"/>
      <c r="B37389" s="102"/>
    </row>
    <row r="37390" spans="1:2">
      <c r="A37390" s="102"/>
      <c r="B37390" s="102"/>
    </row>
    <row r="37391" spans="1:2">
      <c r="A37391" s="102"/>
      <c r="B37391" s="102"/>
    </row>
    <row r="37392" spans="1:2">
      <c r="A37392" s="102"/>
      <c r="B37392" s="102"/>
    </row>
    <row r="37393" spans="1:2">
      <c r="A37393" s="102"/>
      <c r="B37393" s="102"/>
    </row>
    <row r="37394" spans="1:2">
      <c r="A37394" s="102"/>
      <c r="B37394" s="102"/>
    </row>
    <row r="37395" spans="1:2">
      <c r="A37395" s="102"/>
      <c r="B37395" s="102"/>
    </row>
    <row r="37396" spans="1:2">
      <c r="A37396" s="102"/>
      <c r="B37396" s="102"/>
    </row>
    <row r="37397" spans="1:2">
      <c r="A37397" s="102"/>
      <c r="B37397" s="102"/>
    </row>
    <row r="37398" spans="1:2">
      <c r="A37398" s="102"/>
      <c r="B37398" s="102"/>
    </row>
    <row r="37399" spans="1:2">
      <c r="A37399" s="102"/>
      <c r="B37399" s="102"/>
    </row>
    <row r="37400" spans="1:2">
      <c r="A37400" s="102"/>
      <c r="B37400" s="102"/>
    </row>
    <row r="37401" spans="1:2">
      <c r="A37401" s="102"/>
      <c r="B37401" s="102"/>
    </row>
    <row r="37402" spans="1:2">
      <c r="A37402" s="102"/>
      <c r="B37402" s="102"/>
    </row>
    <row r="37403" spans="1:2">
      <c r="A37403" s="102"/>
      <c r="B37403" s="102"/>
    </row>
    <row r="37404" spans="1:2">
      <c r="A37404" s="102"/>
      <c r="B37404" s="102"/>
    </row>
    <row r="37405" spans="1:2">
      <c r="A37405" s="102"/>
      <c r="B37405" s="102"/>
    </row>
    <row r="37406" spans="1:2">
      <c r="A37406" s="102"/>
      <c r="B37406" s="102"/>
    </row>
    <row r="37407" spans="1:2">
      <c r="A37407" s="102"/>
      <c r="B37407" s="102"/>
    </row>
    <row r="37408" spans="1:2">
      <c r="A37408" s="102"/>
      <c r="B37408" s="102"/>
    </row>
    <row r="37409" spans="1:2">
      <c r="A37409" s="102"/>
      <c r="B37409" s="102"/>
    </row>
    <row r="37410" spans="1:2">
      <c r="A37410" s="102"/>
      <c r="B37410" s="102"/>
    </row>
    <row r="37411" spans="1:2">
      <c r="A37411" s="102"/>
      <c r="B37411" s="102"/>
    </row>
    <row r="37412" spans="1:2">
      <c r="A37412" s="102"/>
      <c r="B37412" s="102"/>
    </row>
    <row r="37413" spans="1:2">
      <c r="A37413" s="102"/>
      <c r="B37413" s="102"/>
    </row>
    <row r="37414" spans="1:2">
      <c r="A37414" s="102"/>
      <c r="B37414" s="102"/>
    </row>
    <row r="37415" spans="1:2">
      <c r="A37415" s="102"/>
      <c r="B37415" s="102"/>
    </row>
    <row r="37416" spans="1:2">
      <c r="A37416" s="102"/>
      <c r="B37416" s="102"/>
    </row>
    <row r="37417" spans="1:2">
      <c r="A37417" s="102"/>
      <c r="B37417" s="102"/>
    </row>
    <row r="37418" spans="1:2">
      <c r="A37418" s="102"/>
      <c r="B37418" s="102"/>
    </row>
    <row r="37419" spans="1:2">
      <c r="A37419" s="102"/>
      <c r="B37419" s="102"/>
    </row>
    <row r="37420" spans="1:2">
      <c r="A37420" s="102"/>
      <c r="B37420" s="102"/>
    </row>
    <row r="37421" spans="1:2">
      <c r="A37421" s="102"/>
      <c r="B37421" s="102"/>
    </row>
    <row r="37422" spans="1:2">
      <c r="A37422" s="102"/>
      <c r="B37422" s="102"/>
    </row>
    <row r="37423" spans="1:2">
      <c r="A37423" s="102"/>
      <c r="B37423" s="102"/>
    </row>
    <row r="37424" spans="1:2">
      <c r="A37424" s="102"/>
      <c r="B37424" s="102"/>
    </row>
    <row r="37425" spans="1:2">
      <c r="A37425" s="102"/>
      <c r="B37425" s="102"/>
    </row>
    <row r="37426" spans="1:2">
      <c r="A37426" s="102"/>
      <c r="B37426" s="102"/>
    </row>
    <row r="37427" spans="1:2">
      <c r="A37427" s="102"/>
      <c r="B37427" s="102"/>
    </row>
    <row r="37428" spans="1:2">
      <c r="A37428" s="102"/>
      <c r="B37428" s="102"/>
    </row>
    <row r="37429" spans="1:2">
      <c r="A37429" s="102"/>
      <c r="B37429" s="102"/>
    </row>
    <row r="37430" spans="1:2">
      <c r="A37430" s="102"/>
      <c r="B37430" s="102"/>
    </row>
    <row r="37431" spans="1:2">
      <c r="A37431" s="102"/>
      <c r="B37431" s="102"/>
    </row>
    <row r="37432" spans="1:2">
      <c r="A37432" s="102"/>
      <c r="B37432" s="102"/>
    </row>
    <row r="37433" spans="1:2">
      <c r="A37433" s="102"/>
      <c r="B37433" s="102"/>
    </row>
    <row r="37434" spans="1:2">
      <c r="A37434" s="102"/>
      <c r="B37434" s="102"/>
    </row>
    <row r="37435" spans="1:2">
      <c r="A37435" s="102"/>
      <c r="B37435" s="102"/>
    </row>
    <row r="37436" spans="1:2">
      <c r="A37436" s="102"/>
      <c r="B37436" s="102"/>
    </row>
    <row r="37437" spans="1:2">
      <c r="A37437" s="102"/>
      <c r="B37437" s="102"/>
    </row>
    <row r="37438" spans="1:2">
      <c r="A37438" s="102"/>
      <c r="B37438" s="102"/>
    </row>
    <row r="37439" spans="1:2">
      <c r="A37439" s="102"/>
      <c r="B37439" s="102"/>
    </row>
    <row r="37440" spans="1:2">
      <c r="A37440" s="102"/>
      <c r="B37440" s="102"/>
    </row>
    <row r="37441" spans="1:2">
      <c r="A37441" s="102"/>
      <c r="B37441" s="102"/>
    </row>
    <row r="37442" spans="1:2">
      <c r="A37442" s="102"/>
      <c r="B37442" s="102"/>
    </row>
    <row r="37443" spans="1:2">
      <c r="A37443" s="102"/>
      <c r="B37443" s="102"/>
    </row>
    <row r="37444" spans="1:2">
      <c r="A37444" s="102"/>
      <c r="B37444" s="102"/>
    </row>
    <row r="37445" spans="1:2">
      <c r="A37445" s="102"/>
      <c r="B37445" s="102"/>
    </row>
    <row r="37446" spans="1:2">
      <c r="A37446" s="102"/>
      <c r="B37446" s="102"/>
    </row>
    <row r="37447" spans="1:2">
      <c r="A37447" s="102"/>
      <c r="B37447" s="102"/>
    </row>
    <row r="37448" spans="1:2">
      <c r="A37448" s="102"/>
      <c r="B37448" s="102"/>
    </row>
    <row r="37449" spans="1:2">
      <c r="A37449" s="102"/>
      <c r="B37449" s="102"/>
    </row>
    <row r="37450" spans="1:2">
      <c r="A37450" s="102"/>
      <c r="B37450" s="102"/>
    </row>
    <row r="37451" spans="1:2">
      <c r="A37451" s="102"/>
      <c r="B37451" s="102"/>
    </row>
    <row r="37452" spans="1:2">
      <c r="A37452" s="102"/>
      <c r="B37452" s="102"/>
    </row>
    <row r="37453" spans="1:2">
      <c r="A37453" s="102"/>
      <c r="B37453" s="102"/>
    </row>
    <row r="37454" spans="1:2">
      <c r="A37454" s="102"/>
      <c r="B37454" s="102"/>
    </row>
    <row r="37455" spans="1:2">
      <c r="A37455" s="102"/>
      <c r="B37455" s="102"/>
    </row>
    <row r="37456" spans="1:2">
      <c r="A37456" s="102"/>
      <c r="B37456" s="102"/>
    </row>
    <row r="37457" spans="1:2">
      <c r="A37457" s="102"/>
      <c r="B37457" s="102"/>
    </row>
    <row r="37458" spans="1:2">
      <c r="A37458" s="102"/>
      <c r="B37458" s="102"/>
    </row>
    <row r="37459" spans="1:2">
      <c r="A37459" s="102"/>
      <c r="B37459" s="102"/>
    </row>
    <row r="37460" spans="1:2">
      <c r="A37460" s="102"/>
      <c r="B37460" s="102"/>
    </row>
    <row r="37461" spans="1:2">
      <c r="A37461" s="102"/>
      <c r="B37461" s="102"/>
    </row>
    <row r="37462" spans="1:2">
      <c r="A37462" s="102"/>
      <c r="B37462" s="102"/>
    </row>
    <row r="37463" spans="1:2">
      <c r="A37463" s="102"/>
      <c r="B37463" s="102"/>
    </row>
    <row r="37464" spans="1:2">
      <c r="A37464" s="102"/>
      <c r="B37464" s="102"/>
    </row>
    <row r="37465" spans="1:2">
      <c r="A37465" s="102"/>
      <c r="B37465" s="102"/>
    </row>
    <row r="37466" spans="1:2">
      <c r="A37466" s="102"/>
      <c r="B37466" s="102"/>
    </row>
    <row r="37467" spans="1:2">
      <c r="A37467" s="102"/>
      <c r="B37467" s="102"/>
    </row>
    <row r="37468" spans="1:2">
      <c r="A37468" s="102"/>
      <c r="B37468" s="102"/>
    </row>
    <row r="37469" spans="1:2">
      <c r="A37469" s="102"/>
      <c r="B37469" s="102"/>
    </row>
    <row r="37470" spans="1:2">
      <c r="A37470" s="102"/>
      <c r="B37470" s="102"/>
    </row>
    <row r="37471" spans="1:2">
      <c r="A37471" s="102"/>
      <c r="B37471" s="102"/>
    </row>
    <row r="37472" spans="1:2">
      <c r="A37472" s="102"/>
      <c r="B37472" s="102"/>
    </row>
    <row r="37473" spans="1:2">
      <c r="A37473" s="102"/>
      <c r="B37473" s="102"/>
    </row>
    <row r="37474" spans="1:2">
      <c r="A37474" s="102"/>
      <c r="B37474" s="102"/>
    </row>
    <row r="37475" spans="1:2">
      <c r="A37475" s="102"/>
      <c r="B37475" s="102"/>
    </row>
    <row r="37476" spans="1:2">
      <c r="A37476" s="102"/>
      <c r="B37476" s="102"/>
    </row>
    <row r="37477" spans="1:2">
      <c r="A37477" s="102"/>
      <c r="B37477" s="102"/>
    </row>
    <row r="37478" spans="1:2">
      <c r="A37478" s="102"/>
      <c r="B37478" s="102"/>
    </row>
    <row r="37479" spans="1:2">
      <c r="A37479" s="102"/>
      <c r="B37479" s="102"/>
    </row>
    <row r="37480" spans="1:2">
      <c r="A37480" s="102"/>
      <c r="B37480" s="102"/>
    </row>
    <row r="37481" spans="1:2">
      <c r="A37481" s="102"/>
      <c r="B37481" s="102"/>
    </row>
    <row r="37482" spans="1:2">
      <c r="A37482" s="102"/>
      <c r="B37482" s="102"/>
    </row>
    <row r="37483" spans="1:2">
      <c r="A37483" s="102"/>
      <c r="B37483" s="102"/>
    </row>
    <row r="37484" spans="1:2">
      <c r="A37484" s="102"/>
      <c r="B37484" s="102"/>
    </row>
    <row r="37485" spans="1:2">
      <c r="A37485" s="102"/>
      <c r="B37485" s="102"/>
    </row>
    <row r="37486" spans="1:2">
      <c r="A37486" s="102"/>
      <c r="B37486" s="102"/>
    </row>
    <row r="37487" spans="1:2">
      <c r="A37487" s="102"/>
      <c r="B37487" s="102"/>
    </row>
    <row r="37488" spans="1:2">
      <c r="A37488" s="102"/>
      <c r="B37488" s="102"/>
    </row>
    <row r="37489" spans="1:2">
      <c r="A37489" s="102"/>
      <c r="B37489" s="102"/>
    </row>
    <row r="37490" spans="1:2">
      <c r="A37490" s="102"/>
      <c r="B37490" s="102"/>
    </row>
    <row r="37491" spans="1:2">
      <c r="A37491" s="102"/>
      <c r="B37491" s="102"/>
    </row>
    <row r="37492" spans="1:2">
      <c r="A37492" s="102"/>
      <c r="B37492" s="102"/>
    </row>
    <row r="37493" spans="1:2">
      <c r="A37493" s="102"/>
      <c r="B37493" s="102"/>
    </row>
    <row r="37494" spans="1:2">
      <c r="A37494" s="102"/>
      <c r="B37494" s="102"/>
    </row>
    <row r="37495" spans="1:2">
      <c r="A37495" s="102"/>
      <c r="B37495" s="102"/>
    </row>
    <row r="37496" spans="1:2">
      <c r="A37496" s="102"/>
      <c r="B37496" s="102"/>
    </row>
    <row r="37497" spans="1:2">
      <c r="A37497" s="102"/>
      <c r="B37497" s="102"/>
    </row>
    <row r="37498" spans="1:2">
      <c r="A37498" s="102"/>
      <c r="B37498" s="102"/>
    </row>
    <row r="37499" spans="1:2">
      <c r="A37499" s="102"/>
      <c r="B37499" s="102"/>
    </row>
    <row r="37500" spans="1:2">
      <c r="A37500" s="102"/>
      <c r="B37500" s="102"/>
    </row>
    <row r="37501" spans="1:2">
      <c r="A37501" s="102"/>
      <c r="B37501" s="102"/>
    </row>
    <row r="37502" spans="1:2">
      <c r="A37502" s="102"/>
      <c r="B37502" s="102"/>
    </row>
    <row r="37503" spans="1:2">
      <c r="A37503" s="102"/>
      <c r="B37503" s="102"/>
    </row>
    <row r="37504" spans="1:2">
      <c r="A37504" s="102"/>
      <c r="B37504" s="102"/>
    </row>
    <row r="37505" spans="1:2">
      <c r="A37505" s="102"/>
      <c r="B37505" s="102"/>
    </row>
    <row r="37506" spans="1:2">
      <c r="A37506" s="102"/>
      <c r="B37506" s="102"/>
    </row>
    <row r="37507" spans="1:2">
      <c r="A37507" s="102"/>
      <c r="B37507" s="102"/>
    </row>
    <row r="37508" spans="1:2">
      <c r="A37508" s="102"/>
      <c r="B37508" s="102"/>
    </row>
    <row r="37509" spans="1:2">
      <c r="A37509" s="102"/>
      <c r="B37509" s="102"/>
    </row>
    <row r="37510" spans="1:2">
      <c r="A37510" s="102"/>
      <c r="B37510" s="102"/>
    </row>
    <row r="37511" spans="1:2">
      <c r="A37511" s="102"/>
      <c r="B37511" s="102"/>
    </row>
    <row r="37512" spans="1:2">
      <c r="A37512" s="102"/>
      <c r="B37512" s="102"/>
    </row>
    <row r="37513" spans="1:2">
      <c r="A37513" s="102"/>
      <c r="B37513" s="102"/>
    </row>
    <row r="37514" spans="1:2">
      <c r="A37514" s="102"/>
      <c r="B37514" s="102"/>
    </row>
    <row r="37515" spans="1:2">
      <c r="A37515" s="102"/>
      <c r="B37515" s="102"/>
    </row>
    <row r="37516" spans="1:2">
      <c r="A37516" s="102"/>
      <c r="B37516" s="102"/>
    </row>
    <row r="37517" spans="1:2">
      <c r="A37517" s="102"/>
      <c r="B37517" s="102"/>
    </row>
    <row r="37518" spans="1:2">
      <c r="A37518" s="102"/>
      <c r="B37518" s="102"/>
    </row>
    <row r="37519" spans="1:2">
      <c r="A37519" s="102"/>
      <c r="B37519" s="102"/>
    </row>
    <row r="37520" spans="1:2">
      <c r="A37520" s="102"/>
      <c r="B37520" s="102"/>
    </row>
    <row r="37521" spans="1:2">
      <c r="A37521" s="102"/>
      <c r="B37521" s="102"/>
    </row>
    <row r="37522" spans="1:2">
      <c r="A37522" s="102"/>
      <c r="B37522" s="102"/>
    </row>
    <row r="37523" spans="1:2">
      <c r="A37523" s="102"/>
      <c r="B37523" s="102"/>
    </row>
    <row r="37524" spans="1:2">
      <c r="A37524" s="102"/>
      <c r="B37524" s="102"/>
    </row>
    <row r="37525" spans="1:2">
      <c r="A37525" s="102"/>
      <c r="B37525" s="102"/>
    </row>
    <row r="37526" spans="1:2">
      <c r="A37526" s="102"/>
      <c r="B37526" s="102"/>
    </row>
    <row r="37527" spans="1:2">
      <c r="A37527" s="102"/>
      <c r="B37527" s="102"/>
    </row>
    <row r="37528" spans="1:2">
      <c r="A37528" s="102"/>
      <c r="B37528" s="102"/>
    </row>
    <row r="37529" spans="1:2">
      <c r="A37529" s="102"/>
      <c r="B37529" s="102"/>
    </row>
    <row r="37530" spans="1:2">
      <c r="A37530" s="102"/>
      <c r="B37530" s="102"/>
    </row>
    <row r="37531" spans="1:2">
      <c r="A37531" s="102"/>
      <c r="B37531" s="102"/>
    </row>
    <row r="37532" spans="1:2">
      <c r="A37532" s="102"/>
      <c r="B37532" s="102"/>
    </row>
    <row r="37533" spans="1:2">
      <c r="A37533" s="102"/>
      <c r="B37533" s="102"/>
    </row>
    <row r="37534" spans="1:2">
      <c r="A37534" s="102"/>
      <c r="B37534" s="102"/>
    </row>
    <row r="37535" spans="1:2">
      <c r="A37535" s="102"/>
      <c r="B37535" s="102"/>
    </row>
    <row r="37536" spans="1:2">
      <c r="A37536" s="102"/>
      <c r="B37536" s="102"/>
    </row>
    <row r="37537" spans="1:2">
      <c r="A37537" s="102"/>
      <c r="B37537" s="102"/>
    </row>
    <row r="37538" spans="1:2">
      <c r="A37538" s="102"/>
      <c r="B37538" s="102"/>
    </row>
    <row r="37539" spans="1:2">
      <c r="A37539" s="102"/>
      <c r="B37539" s="102"/>
    </row>
    <row r="37540" spans="1:2">
      <c r="A37540" s="102"/>
      <c r="B37540" s="102"/>
    </row>
    <row r="37541" spans="1:2">
      <c r="A37541" s="102"/>
      <c r="B37541" s="102"/>
    </row>
    <row r="37542" spans="1:2">
      <c r="A37542" s="102"/>
      <c r="B37542" s="102"/>
    </row>
    <row r="37543" spans="1:2">
      <c r="A37543" s="102"/>
      <c r="B37543" s="102"/>
    </row>
    <row r="37544" spans="1:2">
      <c r="A37544" s="102"/>
      <c r="B37544" s="102"/>
    </row>
    <row r="37545" spans="1:2">
      <c r="A37545" s="102"/>
      <c r="B37545" s="102"/>
    </row>
    <row r="37546" spans="1:2">
      <c r="A37546" s="102"/>
      <c r="B37546" s="102"/>
    </row>
    <row r="37547" spans="1:2">
      <c r="A37547" s="102"/>
      <c r="B37547" s="102"/>
    </row>
    <row r="37548" spans="1:2">
      <c r="A37548" s="102"/>
      <c r="B37548" s="102"/>
    </row>
    <row r="37549" spans="1:2">
      <c r="A37549" s="102"/>
      <c r="B37549" s="102"/>
    </row>
    <row r="37550" spans="1:2">
      <c r="A37550" s="102"/>
      <c r="B37550" s="102"/>
    </row>
    <row r="37551" spans="1:2">
      <c r="A37551" s="102"/>
      <c r="B37551" s="102"/>
    </row>
    <row r="37552" spans="1:2">
      <c r="A37552" s="102"/>
      <c r="B37552" s="102"/>
    </row>
    <row r="37553" spans="1:2">
      <c r="A37553" s="102"/>
      <c r="B37553" s="102"/>
    </row>
    <row r="37554" spans="1:2">
      <c r="A37554" s="102"/>
      <c r="B37554" s="102"/>
    </row>
    <row r="37555" spans="1:2">
      <c r="A37555" s="102"/>
      <c r="B37555" s="102"/>
    </row>
    <row r="37556" spans="1:2">
      <c r="A37556" s="102"/>
      <c r="B37556" s="102"/>
    </row>
    <row r="37557" spans="1:2">
      <c r="A37557" s="102"/>
      <c r="B37557" s="102"/>
    </row>
    <row r="37558" spans="1:2">
      <c r="A37558" s="102"/>
      <c r="B37558" s="102"/>
    </row>
    <row r="37559" spans="1:2">
      <c r="A37559" s="102"/>
      <c r="B37559" s="102"/>
    </row>
    <row r="37560" spans="1:2">
      <c r="A37560" s="102"/>
      <c r="B37560" s="102"/>
    </row>
    <row r="37561" spans="1:2">
      <c r="A37561" s="102"/>
      <c r="B37561" s="102"/>
    </row>
    <row r="37562" spans="1:2">
      <c r="A37562" s="102"/>
      <c r="B37562" s="102"/>
    </row>
    <row r="37563" spans="1:2">
      <c r="A37563" s="102"/>
      <c r="B37563" s="102"/>
    </row>
    <row r="37564" spans="1:2">
      <c r="A37564" s="102"/>
      <c r="B37564" s="102"/>
    </row>
    <row r="37565" spans="1:2">
      <c r="A37565" s="102"/>
      <c r="B37565" s="102"/>
    </row>
    <row r="37566" spans="1:2">
      <c r="A37566" s="102"/>
      <c r="B37566" s="102"/>
    </row>
    <row r="37567" spans="1:2">
      <c r="A37567" s="102"/>
      <c r="B37567" s="102"/>
    </row>
    <row r="37568" spans="1:2">
      <c r="A37568" s="102"/>
      <c r="B37568" s="102"/>
    </row>
    <row r="37569" spans="1:2">
      <c r="A37569" s="102"/>
      <c r="B37569" s="102"/>
    </row>
    <row r="37570" spans="1:2">
      <c r="A37570" s="102"/>
      <c r="B37570" s="102"/>
    </row>
    <row r="37571" spans="1:2">
      <c r="A37571" s="102"/>
      <c r="B37571" s="102"/>
    </row>
    <row r="37572" spans="1:2">
      <c r="A37572" s="102"/>
      <c r="B37572" s="102"/>
    </row>
    <row r="37573" spans="1:2">
      <c r="A37573" s="102"/>
      <c r="B37573" s="102"/>
    </row>
    <row r="37574" spans="1:2">
      <c r="A37574" s="102"/>
      <c r="B37574" s="102"/>
    </row>
    <row r="37575" spans="1:2">
      <c r="A37575" s="102"/>
      <c r="B37575" s="102"/>
    </row>
    <row r="37576" spans="1:2">
      <c r="A37576" s="102"/>
      <c r="B37576" s="102"/>
    </row>
    <row r="37577" spans="1:2">
      <c r="A37577" s="102"/>
      <c r="B37577" s="102"/>
    </row>
    <row r="37578" spans="1:2">
      <c r="A37578" s="102"/>
      <c r="B37578" s="102"/>
    </row>
    <row r="37579" spans="1:2">
      <c r="A37579" s="102"/>
      <c r="B37579" s="102"/>
    </row>
    <row r="37580" spans="1:2">
      <c r="A37580" s="102"/>
      <c r="B37580" s="102"/>
    </row>
    <row r="37581" spans="1:2">
      <c r="A37581" s="102"/>
      <c r="B37581" s="102"/>
    </row>
    <row r="37582" spans="1:2">
      <c r="A37582" s="102"/>
      <c r="B37582" s="102"/>
    </row>
    <row r="37583" spans="1:2">
      <c r="A37583" s="102"/>
      <c r="B37583" s="102"/>
    </row>
    <row r="37584" spans="1:2">
      <c r="A37584" s="102"/>
      <c r="B37584" s="102"/>
    </row>
    <row r="37585" spans="1:2">
      <c r="A37585" s="102"/>
      <c r="B37585" s="102"/>
    </row>
    <row r="37586" spans="1:2">
      <c r="A37586" s="102"/>
      <c r="B37586" s="102"/>
    </row>
    <row r="37587" spans="1:2">
      <c r="A37587" s="102"/>
      <c r="B37587" s="102"/>
    </row>
    <row r="37588" spans="1:2">
      <c r="A37588" s="102"/>
      <c r="B37588" s="102"/>
    </row>
    <row r="37589" spans="1:2">
      <c r="A37589" s="102"/>
      <c r="B37589" s="102"/>
    </row>
    <row r="37590" spans="1:2">
      <c r="A37590" s="102"/>
      <c r="B37590" s="102"/>
    </row>
    <row r="37591" spans="1:2">
      <c r="A37591" s="102"/>
      <c r="B37591" s="102"/>
    </row>
    <row r="37592" spans="1:2">
      <c r="A37592" s="102"/>
      <c r="B37592" s="102"/>
    </row>
    <row r="37593" spans="1:2">
      <c r="A37593" s="102"/>
      <c r="B37593" s="102"/>
    </row>
    <row r="37594" spans="1:2">
      <c r="A37594" s="102"/>
      <c r="B37594" s="102"/>
    </row>
    <row r="37595" spans="1:2">
      <c r="A37595" s="102"/>
      <c r="B37595" s="102"/>
    </row>
    <row r="37596" spans="1:2">
      <c r="A37596" s="102"/>
      <c r="B37596" s="102"/>
    </row>
    <row r="37597" spans="1:2">
      <c r="A37597" s="102"/>
      <c r="B37597" s="102"/>
    </row>
    <row r="37598" spans="1:2">
      <c r="A37598" s="102"/>
      <c r="B37598" s="102"/>
    </row>
    <row r="37599" spans="1:2">
      <c r="A37599" s="102"/>
      <c r="B37599" s="102"/>
    </row>
    <row r="37600" spans="1:2">
      <c r="A37600" s="102"/>
      <c r="B37600" s="102"/>
    </row>
    <row r="37601" spans="1:2">
      <c r="A37601" s="102"/>
      <c r="B37601" s="102"/>
    </row>
    <row r="37602" spans="1:2">
      <c r="A37602" s="102"/>
      <c r="B37602" s="102"/>
    </row>
    <row r="37603" spans="1:2">
      <c r="A37603" s="102"/>
      <c r="B37603" s="102"/>
    </row>
    <row r="37604" spans="1:2">
      <c r="A37604" s="102"/>
      <c r="B37604" s="102"/>
    </row>
    <row r="37605" spans="1:2">
      <c r="A37605" s="102"/>
      <c r="B37605" s="102"/>
    </row>
    <row r="37606" spans="1:2">
      <c r="A37606" s="102"/>
      <c r="B37606" s="102"/>
    </row>
    <row r="37607" spans="1:2">
      <c r="A37607" s="102"/>
      <c r="B37607" s="102"/>
    </row>
    <row r="37608" spans="1:2">
      <c r="A37608" s="102"/>
      <c r="B37608" s="102"/>
    </row>
    <row r="37609" spans="1:2">
      <c r="A37609" s="102"/>
      <c r="B37609" s="102"/>
    </row>
    <row r="37610" spans="1:2">
      <c r="A37610" s="102"/>
      <c r="B37610" s="102"/>
    </row>
    <row r="37611" spans="1:2">
      <c r="A37611" s="102"/>
      <c r="B37611" s="102"/>
    </row>
    <row r="37612" spans="1:2">
      <c r="A37612" s="102"/>
      <c r="B37612" s="102"/>
    </row>
    <row r="37613" spans="1:2">
      <c r="A37613" s="102"/>
      <c r="B37613" s="102"/>
    </row>
    <row r="37614" spans="1:2">
      <c r="A37614" s="102"/>
      <c r="B37614" s="102"/>
    </row>
    <row r="37615" spans="1:2">
      <c r="A37615" s="102"/>
      <c r="B37615" s="102"/>
    </row>
    <row r="37616" spans="1:2">
      <c r="A37616" s="102"/>
      <c r="B37616" s="102"/>
    </row>
    <row r="37617" spans="1:2">
      <c r="A37617" s="102"/>
      <c r="B37617" s="102"/>
    </row>
    <row r="37618" spans="1:2">
      <c r="A37618" s="102"/>
      <c r="B37618" s="102"/>
    </row>
    <row r="37619" spans="1:2">
      <c r="A37619" s="102"/>
      <c r="B37619" s="102"/>
    </row>
    <row r="37620" spans="1:2">
      <c r="A37620" s="102"/>
      <c r="B37620" s="102"/>
    </row>
    <row r="37621" spans="1:2">
      <c r="A37621" s="102"/>
      <c r="B37621" s="102"/>
    </row>
    <row r="37622" spans="1:2">
      <c r="A37622" s="102"/>
      <c r="B37622" s="102"/>
    </row>
    <row r="37623" spans="1:2">
      <c r="A37623" s="102"/>
      <c r="B37623" s="102"/>
    </row>
    <row r="37624" spans="1:2">
      <c r="A37624" s="102"/>
      <c r="B37624" s="102"/>
    </row>
    <row r="37625" spans="1:2">
      <c r="A37625" s="102"/>
      <c r="B37625" s="102"/>
    </row>
    <row r="37626" spans="1:2">
      <c r="A37626" s="102"/>
      <c r="B37626" s="102"/>
    </row>
    <row r="37627" spans="1:2">
      <c r="A37627" s="102"/>
      <c r="B37627" s="102"/>
    </row>
    <row r="37628" spans="1:2">
      <c r="A37628" s="102"/>
      <c r="B37628" s="102"/>
    </row>
    <row r="37629" spans="1:2">
      <c r="A37629" s="102"/>
      <c r="B37629" s="102"/>
    </row>
    <row r="37630" spans="1:2">
      <c r="A37630" s="102"/>
      <c r="B37630" s="102"/>
    </row>
    <row r="37631" spans="1:2">
      <c r="A37631" s="102"/>
      <c r="B37631" s="102"/>
    </row>
    <row r="37632" spans="1:2">
      <c r="A37632" s="102"/>
      <c r="B37632" s="102"/>
    </row>
    <row r="37633" spans="1:2">
      <c r="A37633" s="102"/>
      <c r="B37633" s="102"/>
    </row>
    <row r="37634" spans="1:2">
      <c r="A37634" s="102"/>
      <c r="B37634" s="102"/>
    </row>
    <row r="37635" spans="1:2">
      <c r="A37635" s="102"/>
      <c r="B37635" s="102"/>
    </row>
    <row r="37636" spans="1:2">
      <c r="A37636" s="102"/>
      <c r="B37636" s="102"/>
    </row>
    <row r="37637" spans="1:2">
      <c r="A37637" s="102"/>
      <c r="B37637" s="102"/>
    </row>
    <row r="37638" spans="1:2">
      <c r="A37638" s="102"/>
      <c r="B37638" s="102"/>
    </row>
    <row r="37639" spans="1:2">
      <c r="A37639" s="102"/>
      <c r="B37639" s="102"/>
    </row>
    <row r="37640" spans="1:2">
      <c r="A37640" s="102"/>
      <c r="B37640" s="102"/>
    </row>
    <row r="37641" spans="1:2">
      <c r="A37641" s="102"/>
      <c r="B37641" s="102"/>
    </row>
    <row r="37642" spans="1:2">
      <c r="A37642" s="102"/>
      <c r="B37642" s="102"/>
    </row>
    <row r="37643" spans="1:2">
      <c r="A37643" s="102"/>
      <c r="B37643" s="102"/>
    </row>
    <row r="37644" spans="1:2">
      <c r="A37644" s="102"/>
      <c r="B37644" s="102"/>
    </row>
    <row r="37645" spans="1:2">
      <c r="A37645" s="102"/>
      <c r="B37645" s="102"/>
    </row>
    <row r="37646" spans="1:2">
      <c r="A37646" s="102"/>
      <c r="B37646" s="102"/>
    </row>
    <row r="37647" spans="1:2">
      <c r="A37647" s="102"/>
      <c r="B37647" s="102"/>
    </row>
    <row r="37648" spans="1:2">
      <c r="A37648" s="102"/>
      <c r="B37648" s="102"/>
    </row>
    <row r="37649" spans="1:2">
      <c r="A37649" s="102"/>
      <c r="B37649" s="102"/>
    </row>
    <row r="37650" spans="1:2">
      <c r="A37650" s="102"/>
      <c r="B37650" s="102"/>
    </row>
    <row r="37651" spans="1:2">
      <c r="A37651" s="102"/>
      <c r="B37651" s="102"/>
    </row>
    <row r="37652" spans="1:2">
      <c r="A37652" s="102"/>
      <c r="B37652" s="102"/>
    </row>
    <row r="37653" spans="1:2">
      <c r="A37653" s="102"/>
      <c r="B37653" s="102"/>
    </row>
    <row r="37654" spans="1:2">
      <c r="A37654" s="102"/>
      <c r="B37654" s="102"/>
    </row>
    <row r="37655" spans="1:2">
      <c r="A37655" s="102"/>
      <c r="B37655" s="102"/>
    </row>
    <row r="37656" spans="1:2">
      <c r="A37656" s="102"/>
      <c r="B37656" s="102"/>
    </row>
    <row r="37657" spans="1:2">
      <c r="A37657" s="102"/>
      <c r="B37657" s="102"/>
    </row>
    <row r="37658" spans="1:2">
      <c r="A37658" s="102"/>
      <c r="B37658" s="102"/>
    </row>
    <row r="37659" spans="1:2">
      <c r="A37659" s="102"/>
      <c r="B37659" s="102"/>
    </row>
    <row r="37660" spans="1:2">
      <c r="A37660" s="102"/>
      <c r="B37660" s="102"/>
    </row>
    <row r="37661" spans="1:2">
      <c r="A37661" s="102"/>
      <c r="B37661" s="102"/>
    </row>
    <row r="37662" spans="1:2">
      <c r="A37662" s="102"/>
      <c r="B37662" s="102"/>
    </row>
    <row r="37663" spans="1:2">
      <c r="A37663" s="102"/>
      <c r="B37663" s="102"/>
    </row>
    <row r="37664" spans="1:2">
      <c r="A37664" s="102"/>
      <c r="B37664" s="102"/>
    </row>
    <row r="37665" spans="1:2">
      <c r="A37665" s="102"/>
      <c r="B37665" s="102"/>
    </row>
    <row r="37666" spans="1:2">
      <c r="A37666" s="102"/>
      <c r="B37666" s="102"/>
    </row>
    <row r="37667" spans="1:2">
      <c r="A37667" s="102"/>
      <c r="B37667" s="102"/>
    </row>
    <row r="37668" spans="1:2">
      <c r="A37668" s="102"/>
      <c r="B37668" s="102"/>
    </row>
    <row r="37669" spans="1:2">
      <c r="A37669" s="102"/>
      <c r="B37669" s="102"/>
    </row>
    <row r="37670" spans="1:2">
      <c r="A37670" s="102"/>
      <c r="B37670" s="102"/>
    </row>
    <row r="37671" spans="1:2">
      <c r="A37671" s="102"/>
      <c r="B37671" s="102"/>
    </row>
    <row r="37672" spans="1:2">
      <c r="A37672" s="102"/>
      <c r="B37672" s="102"/>
    </row>
    <row r="37673" spans="1:2">
      <c r="A37673" s="102"/>
      <c r="B37673" s="102"/>
    </row>
    <row r="37674" spans="1:2">
      <c r="A37674" s="102"/>
      <c r="B37674" s="102"/>
    </row>
    <row r="37675" spans="1:2">
      <c r="A37675" s="102"/>
      <c r="B37675" s="102"/>
    </row>
    <row r="37676" spans="1:2">
      <c r="A37676" s="102"/>
      <c r="B37676" s="102"/>
    </row>
    <row r="37677" spans="1:2">
      <c r="A37677" s="102"/>
      <c r="B37677" s="102"/>
    </row>
    <row r="37678" spans="1:2">
      <c r="A37678" s="102"/>
      <c r="B37678" s="102"/>
    </row>
    <row r="37679" spans="1:2">
      <c r="A37679" s="102"/>
      <c r="B37679" s="102"/>
    </row>
    <row r="37680" spans="1:2">
      <c r="A37680" s="102"/>
      <c r="B37680" s="102"/>
    </row>
    <row r="37681" spans="1:2">
      <c r="A37681" s="102"/>
      <c r="B37681" s="102"/>
    </row>
    <row r="37682" spans="1:2">
      <c r="A37682" s="102"/>
      <c r="B37682" s="102"/>
    </row>
    <row r="37683" spans="1:2">
      <c r="A37683" s="102"/>
      <c r="B37683" s="102"/>
    </row>
    <row r="37684" spans="1:2">
      <c r="A37684" s="102"/>
      <c r="B37684" s="102"/>
    </row>
    <row r="37685" spans="1:2">
      <c r="A37685" s="102"/>
      <c r="B37685" s="102"/>
    </row>
    <row r="37686" spans="1:2">
      <c r="A37686" s="102"/>
      <c r="B37686" s="102"/>
    </row>
    <row r="37687" spans="1:2">
      <c r="A37687" s="102"/>
      <c r="B37687" s="102"/>
    </row>
    <row r="37688" spans="1:2">
      <c r="A37688" s="102"/>
      <c r="B37688" s="102"/>
    </row>
    <row r="37689" spans="1:2">
      <c r="A37689" s="102"/>
      <c r="B37689" s="102"/>
    </row>
    <row r="37690" spans="1:2">
      <c r="A37690" s="102"/>
      <c r="B37690" s="102"/>
    </row>
    <row r="37691" spans="1:2">
      <c r="A37691" s="102"/>
      <c r="B37691" s="102"/>
    </row>
    <row r="37692" spans="1:2">
      <c r="A37692" s="102"/>
      <c r="B37692" s="102"/>
    </row>
    <row r="37693" spans="1:2">
      <c r="A37693" s="102"/>
      <c r="B37693" s="102"/>
    </row>
    <row r="37694" spans="1:2">
      <c r="A37694" s="102"/>
      <c r="B37694" s="102"/>
    </row>
    <row r="37695" spans="1:2">
      <c r="A37695" s="102"/>
      <c r="B37695" s="102"/>
    </row>
    <row r="37696" spans="1:2">
      <c r="A37696" s="102"/>
      <c r="B37696" s="102"/>
    </row>
    <row r="37697" spans="1:2">
      <c r="A37697" s="102"/>
      <c r="B37697" s="102"/>
    </row>
    <row r="37698" spans="1:2">
      <c r="A37698" s="102"/>
      <c r="B37698" s="102"/>
    </row>
    <row r="37699" spans="1:2">
      <c r="A37699" s="102"/>
      <c r="B37699" s="102"/>
    </row>
    <row r="37700" spans="1:2">
      <c r="A37700" s="102"/>
      <c r="B37700" s="102"/>
    </row>
    <row r="37701" spans="1:2">
      <c r="A37701" s="102"/>
      <c r="B37701" s="102"/>
    </row>
    <row r="37702" spans="1:2">
      <c r="A37702" s="102"/>
      <c r="B37702" s="102"/>
    </row>
    <row r="37703" spans="1:2">
      <c r="A37703" s="102"/>
      <c r="B37703" s="102"/>
    </row>
    <row r="37704" spans="1:2">
      <c r="A37704" s="102"/>
      <c r="B37704" s="102"/>
    </row>
    <row r="37705" spans="1:2">
      <c r="A37705" s="102"/>
      <c r="B37705" s="102"/>
    </row>
    <row r="37706" spans="1:2">
      <c r="A37706" s="102"/>
      <c r="B37706" s="102"/>
    </row>
    <row r="37707" spans="1:2">
      <c r="A37707" s="102"/>
      <c r="B37707" s="102"/>
    </row>
    <row r="37708" spans="1:2">
      <c r="A37708" s="102"/>
      <c r="B37708" s="102"/>
    </row>
    <row r="37709" spans="1:2">
      <c r="A37709" s="102"/>
      <c r="B37709" s="102"/>
    </row>
    <row r="37710" spans="1:2">
      <c r="A37710" s="102"/>
      <c r="B37710" s="102"/>
    </row>
    <row r="37711" spans="1:2">
      <c r="A37711" s="102"/>
      <c r="B37711" s="102"/>
    </row>
    <row r="37712" spans="1:2">
      <c r="A37712" s="102"/>
      <c r="B37712" s="102"/>
    </row>
    <row r="37713" spans="1:2">
      <c r="A37713" s="102"/>
      <c r="B37713" s="102"/>
    </row>
    <row r="37714" spans="1:2">
      <c r="A37714" s="102"/>
      <c r="B37714" s="102"/>
    </row>
    <row r="37715" spans="1:2">
      <c r="A37715" s="102"/>
      <c r="B37715" s="102"/>
    </row>
    <row r="37716" spans="1:2">
      <c r="A37716" s="102"/>
      <c r="B37716" s="102"/>
    </row>
    <row r="37717" spans="1:2">
      <c r="A37717" s="102"/>
      <c r="B37717" s="102"/>
    </row>
    <row r="37718" spans="1:2">
      <c r="A37718" s="102"/>
      <c r="B37718" s="102"/>
    </row>
    <row r="37719" spans="1:2">
      <c r="A37719" s="102"/>
      <c r="B37719" s="102"/>
    </row>
    <row r="37720" spans="1:2">
      <c r="A37720" s="102"/>
      <c r="B37720" s="102"/>
    </row>
    <row r="37721" spans="1:2">
      <c r="A37721" s="102"/>
      <c r="B37721" s="102"/>
    </row>
    <row r="37722" spans="1:2">
      <c r="A37722" s="102"/>
      <c r="B37722" s="102"/>
    </row>
    <row r="37723" spans="1:2">
      <c r="A37723" s="102"/>
      <c r="B37723" s="102"/>
    </row>
    <row r="37724" spans="1:2">
      <c r="A37724" s="102"/>
      <c r="B37724" s="102"/>
    </row>
    <row r="37725" spans="1:2">
      <c r="A37725" s="102"/>
      <c r="B37725" s="102"/>
    </row>
    <row r="37726" spans="1:2">
      <c r="A37726" s="102"/>
      <c r="B37726" s="102"/>
    </row>
    <row r="37727" spans="1:2">
      <c r="A37727" s="102"/>
      <c r="B37727" s="102"/>
    </row>
    <row r="37728" spans="1:2">
      <c r="A37728" s="102"/>
      <c r="B37728" s="102"/>
    </row>
    <row r="37729" spans="1:2">
      <c r="A37729" s="102"/>
      <c r="B37729" s="102"/>
    </row>
    <row r="37730" spans="1:2">
      <c r="A37730" s="102"/>
      <c r="B37730" s="102"/>
    </row>
    <row r="37731" spans="1:2">
      <c r="A37731" s="102"/>
      <c r="B37731" s="102"/>
    </row>
    <row r="37732" spans="1:2">
      <c r="A37732" s="102"/>
      <c r="B37732" s="102"/>
    </row>
    <row r="37733" spans="1:2">
      <c r="A37733" s="102"/>
      <c r="B37733" s="102"/>
    </row>
    <row r="37734" spans="1:2">
      <c r="A37734" s="102"/>
      <c r="B37734" s="102"/>
    </row>
    <row r="37735" spans="1:2">
      <c r="A37735" s="102"/>
      <c r="B37735" s="102"/>
    </row>
    <row r="37736" spans="1:2">
      <c r="A37736" s="102"/>
      <c r="B37736" s="102"/>
    </row>
    <row r="37737" spans="1:2">
      <c r="A37737" s="102"/>
      <c r="B37737" s="102"/>
    </row>
    <row r="37738" spans="1:2">
      <c r="A37738" s="102"/>
      <c r="B37738" s="102"/>
    </row>
    <row r="37739" spans="1:2">
      <c r="A37739" s="102"/>
      <c r="B37739" s="102"/>
    </row>
    <row r="37740" spans="1:2">
      <c r="A37740" s="102"/>
      <c r="B37740" s="102"/>
    </row>
    <row r="37741" spans="1:2">
      <c r="A37741" s="102"/>
      <c r="B37741" s="102"/>
    </row>
    <row r="37742" spans="1:2">
      <c r="A37742" s="102"/>
      <c r="B37742" s="102"/>
    </row>
    <row r="37743" spans="1:2">
      <c r="A37743" s="102"/>
      <c r="B37743" s="102"/>
    </row>
    <row r="37744" spans="1:2">
      <c r="A37744" s="102"/>
      <c r="B37744" s="102"/>
    </row>
    <row r="37745" spans="1:2">
      <c r="A37745" s="102"/>
      <c r="B37745" s="102"/>
    </row>
    <row r="37746" spans="1:2">
      <c r="A37746" s="102"/>
      <c r="B37746" s="102"/>
    </row>
    <row r="37747" spans="1:2">
      <c r="A37747" s="102"/>
      <c r="B37747" s="102"/>
    </row>
    <row r="37748" spans="1:2">
      <c r="A37748" s="102"/>
      <c r="B37748" s="102"/>
    </row>
    <row r="37749" spans="1:2">
      <c r="A37749" s="102"/>
      <c r="B37749" s="102"/>
    </row>
    <row r="37750" spans="1:2">
      <c r="A37750" s="102"/>
      <c r="B37750" s="102"/>
    </row>
    <row r="37751" spans="1:2">
      <c r="A37751" s="102"/>
      <c r="B37751" s="102"/>
    </row>
    <row r="37752" spans="1:2">
      <c r="A37752" s="102"/>
      <c r="B37752" s="102"/>
    </row>
    <row r="37753" spans="1:2">
      <c r="A37753" s="102"/>
      <c r="B37753" s="102"/>
    </row>
    <row r="37754" spans="1:2">
      <c r="A37754" s="102"/>
      <c r="B37754" s="102"/>
    </row>
    <row r="37755" spans="1:2">
      <c r="A37755" s="102"/>
      <c r="B37755" s="102"/>
    </row>
    <row r="37756" spans="1:2">
      <c r="A37756" s="102"/>
      <c r="B37756" s="102"/>
    </row>
    <row r="37757" spans="1:2">
      <c r="A37757" s="102"/>
      <c r="B37757" s="102"/>
    </row>
    <row r="37758" spans="1:2">
      <c r="A37758" s="102"/>
      <c r="B37758" s="102"/>
    </row>
    <row r="37759" spans="1:2">
      <c r="A37759" s="102"/>
      <c r="B37759" s="102"/>
    </row>
    <row r="37760" spans="1:2">
      <c r="A37760" s="102"/>
      <c r="B37760" s="102"/>
    </row>
    <row r="37761" spans="1:2">
      <c r="A37761" s="102"/>
      <c r="B37761" s="102"/>
    </row>
    <row r="37762" spans="1:2">
      <c r="A37762" s="102"/>
      <c r="B37762" s="102"/>
    </row>
    <row r="37763" spans="1:2">
      <c r="A37763" s="102"/>
      <c r="B37763" s="102"/>
    </row>
    <row r="37764" spans="1:2">
      <c r="A37764" s="102"/>
      <c r="B37764" s="102"/>
    </row>
    <row r="37765" spans="1:2">
      <c r="A37765" s="102"/>
      <c r="B37765" s="102"/>
    </row>
    <row r="37766" spans="1:2">
      <c r="A37766" s="102"/>
      <c r="B37766" s="102"/>
    </row>
    <row r="37767" spans="1:2">
      <c r="A37767" s="102"/>
      <c r="B37767" s="102"/>
    </row>
    <row r="37768" spans="1:2">
      <c r="A37768" s="102"/>
      <c r="B37768" s="102"/>
    </row>
    <row r="37769" spans="1:2">
      <c r="A37769" s="102"/>
      <c r="B37769" s="102"/>
    </row>
    <row r="37770" spans="1:2">
      <c r="A37770" s="102"/>
      <c r="B37770" s="102"/>
    </row>
    <row r="37771" spans="1:2">
      <c r="A37771" s="102"/>
      <c r="B37771" s="102"/>
    </row>
    <row r="37772" spans="1:2">
      <c r="A37772" s="102"/>
      <c r="B37772" s="102"/>
    </row>
    <row r="37773" spans="1:2">
      <c r="A37773" s="102"/>
      <c r="B37773" s="102"/>
    </row>
    <row r="37774" spans="1:2">
      <c r="A37774" s="102"/>
      <c r="B37774" s="102"/>
    </row>
    <row r="37775" spans="1:2">
      <c r="A37775" s="102"/>
      <c r="B37775" s="102"/>
    </row>
    <row r="37776" spans="1:2">
      <c r="A37776" s="102"/>
      <c r="B37776" s="102"/>
    </row>
    <row r="37777" spans="1:2">
      <c r="A37777" s="102"/>
      <c r="B37777" s="102"/>
    </row>
    <row r="37778" spans="1:2">
      <c r="A37778" s="102"/>
      <c r="B37778" s="102"/>
    </row>
    <row r="37779" spans="1:2">
      <c r="A37779" s="102"/>
      <c r="B37779" s="102"/>
    </row>
    <row r="37780" spans="1:2">
      <c r="A37780" s="102"/>
      <c r="B37780" s="102"/>
    </row>
    <row r="37781" spans="1:2">
      <c r="A37781" s="102"/>
      <c r="B37781" s="102"/>
    </row>
    <row r="37782" spans="1:2">
      <c r="A37782" s="102"/>
      <c r="B37782" s="102"/>
    </row>
    <row r="37783" spans="1:2">
      <c r="A37783" s="102"/>
      <c r="B37783" s="102"/>
    </row>
    <row r="37784" spans="1:2">
      <c r="A37784" s="102"/>
      <c r="B37784" s="102"/>
    </row>
    <row r="37785" spans="1:2">
      <c r="A37785" s="102"/>
      <c r="B37785" s="102"/>
    </row>
    <row r="37786" spans="1:2">
      <c r="A37786" s="102"/>
      <c r="B37786" s="102"/>
    </row>
    <row r="37787" spans="1:2">
      <c r="A37787" s="102"/>
      <c r="B37787" s="102"/>
    </row>
    <row r="37788" spans="1:2">
      <c r="A37788" s="102"/>
      <c r="B37788" s="102"/>
    </row>
    <row r="37789" spans="1:2">
      <c r="A37789" s="102"/>
      <c r="B37789" s="102"/>
    </row>
    <row r="37790" spans="1:2">
      <c r="A37790" s="102"/>
      <c r="B37790" s="102"/>
    </row>
    <row r="37791" spans="1:2">
      <c r="A37791" s="102"/>
      <c r="B37791" s="102"/>
    </row>
    <row r="37792" spans="1:2">
      <c r="A37792" s="102"/>
      <c r="B37792" s="102"/>
    </row>
    <row r="37793" spans="1:2">
      <c r="A37793" s="102"/>
      <c r="B37793" s="102"/>
    </row>
    <row r="37794" spans="1:2">
      <c r="A37794" s="102"/>
      <c r="B37794" s="102"/>
    </row>
    <row r="37795" spans="1:2">
      <c r="A37795" s="102"/>
      <c r="B37795" s="102"/>
    </row>
    <row r="37796" spans="1:2">
      <c r="A37796" s="102"/>
      <c r="B37796" s="102"/>
    </row>
    <row r="37797" spans="1:2">
      <c r="A37797" s="102"/>
      <c r="B37797" s="102"/>
    </row>
    <row r="37798" spans="1:2">
      <c r="A37798" s="102"/>
      <c r="B37798" s="102"/>
    </row>
    <row r="37799" spans="1:2">
      <c r="A37799" s="102"/>
      <c r="B37799" s="102"/>
    </row>
    <row r="37800" spans="1:2">
      <c r="A37800" s="102"/>
      <c r="B37800" s="102"/>
    </row>
    <row r="37801" spans="1:2">
      <c r="A37801" s="102"/>
      <c r="B37801" s="102"/>
    </row>
    <row r="37802" spans="1:2">
      <c r="A37802" s="102"/>
      <c r="B37802" s="102"/>
    </row>
    <row r="37803" spans="1:2">
      <c r="A37803" s="102"/>
      <c r="B37803" s="102"/>
    </row>
    <row r="37804" spans="1:2">
      <c r="A37804" s="102"/>
      <c r="B37804" s="102"/>
    </row>
    <row r="37805" spans="1:2">
      <c r="A37805" s="102"/>
      <c r="B37805" s="102"/>
    </row>
    <row r="37806" spans="1:2">
      <c r="A37806" s="102"/>
      <c r="B37806" s="102"/>
    </row>
    <row r="37807" spans="1:2">
      <c r="A37807" s="102"/>
      <c r="B37807" s="102"/>
    </row>
    <row r="37808" spans="1:2">
      <c r="A37808" s="102"/>
      <c r="B37808" s="102"/>
    </row>
    <row r="37809" spans="1:2">
      <c r="A37809" s="102"/>
      <c r="B37809" s="102"/>
    </row>
    <row r="37810" spans="1:2">
      <c r="A37810" s="102"/>
      <c r="B37810" s="102"/>
    </row>
    <row r="37811" spans="1:2">
      <c r="A37811" s="102"/>
      <c r="B37811" s="102"/>
    </row>
    <row r="37812" spans="1:2">
      <c r="A37812" s="102"/>
      <c r="B37812" s="102"/>
    </row>
    <row r="37813" spans="1:2">
      <c r="A37813" s="102"/>
      <c r="B37813" s="102"/>
    </row>
    <row r="37814" spans="1:2">
      <c r="A37814" s="102"/>
      <c r="B37814" s="102"/>
    </row>
    <row r="37815" spans="1:2">
      <c r="A37815" s="102"/>
      <c r="B37815" s="102"/>
    </row>
    <row r="37816" spans="1:2">
      <c r="A37816" s="102"/>
      <c r="B37816" s="102"/>
    </row>
    <row r="37817" spans="1:2">
      <c r="A37817" s="102"/>
      <c r="B37817" s="102"/>
    </row>
    <row r="37818" spans="1:2">
      <c r="A37818" s="102"/>
      <c r="B37818" s="102"/>
    </row>
    <row r="37819" spans="1:2">
      <c r="A37819" s="102"/>
      <c r="B37819" s="102"/>
    </row>
    <row r="37820" spans="1:2">
      <c r="A37820" s="102"/>
      <c r="B37820" s="102"/>
    </row>
    <row r="37821" spans="1:2">
      <c r="A37821" s="102"/>
      <c r="B37821" s="102"/>
    </row>
    <row r="37822" spans="1:2">
      <c r="A37822" s="102"/>
      <c r="B37822" s="102"/>
    </row>
    <row r="37823" spans="1:2">
      <c r="A37823" s="102"/>
      <c r="B37823" s="102"/>
    </row>
    <row r="37824" spans="1:2">
      <c r="A37824" s="102"/>
      <c r="B37824" s="102"/>
    </row>
    <row r="37825" spans="1:2">
      <c r="A37825" s="102"/>
      <c r="B37825" s="102"/>
    </row>
    <row r="37826" spans="1:2">
      <c r="A37826" s="102"/>
      <c r="B37826" s="102"/>
    </row>
    <row r="37827" spans="1:2">
      <c r="A37827" s="102"/>
      <c r="B37827" s="102"/>
    </row>
    <row r="37828" spans="1:2">
      <c r="A37828" s="102"/>
      <c r="B37828" s="102"/>
    </row>
    <row r="37829" spans="1:2">
      <c r="A37829" s="102"/>
      <c r="B37829" s="102"/>
    </row>
    <row r="37830" spans="1:2">
      <c r="A37830" s="102"/>
      <c r="B37830" s="102"/>
    </row>
    <row r="37831" spans="1:2">
      <c r="A37831" s="102"/>
      <c r="B37831" s="102"/>
    </row>
    <row r="37832" spans="1:2">
      <c r="A37832" s="102"/>
      <c r="B37832" s="102"/>
    </row>
    <row r="37833" spans="1:2">
      <c r="A37833" s="102"/>
      <c r="B37833" s="102"/>
    </row>
    <row r="37834" spans="1:2">
      <c r="A37834" s="102"/>
      <c r="B37834" s="102"/>
    </row>
    <row r="37835" spans="1:2">
      <c r="A37835" s="102"/>
      <c r="B37835" s="102"/>
    </row>
    <row r="37836" spans="1:2">
      <c r="A37836" s="102"/>
      <c r="B37836" s="102"/>
    </row>
    <row r="37837" spans="1:2">
      <c r="A37837" s="102"/>
      <c r="B37837" s="102"/>
    </row>
    <row r="37838" spans="1:2">
      <c r="A37838" s="102"/>
      <c r="B37838" s="102"/>
    </row>
    <row r="37839" spans="1:2">
      <c r="A37839" s="102"/>
      <c r="B37839" s="102"/>
    </row>
    <row r="37840" spans="1:2">
      <c r="A37840" s="102"/>
      <c r="B37840" s="102"/>
    </row>
    <row r="37841" spans="1:2">
      <c r="A37841" s="102"/>
      <c r="B37841" s="102"/>
    </row>
    <row r="37842" spans="1:2">
      <c r="A37842" s="102"/>
      <c r="B37842" s="102"/>
    </row>
    <row r="37843" spans="1:2">
      <c r="A37843" s="102"/>
      <c r="B37843" s="102"/>
    </row>
    <row r="37844" spans="1:2">
      <c r="A37844" s="102"/>
      <c r="B37844" s="102"/>
    </row>
    <row r="37845" spans="1:2">
      <c r="A37845" s="102"/>
      <c r="B37845" s="102"/>
    </row>
    <row r="37846" spans="1:2">
      <c r="A37846" s="102"/>
      <c r="B37846" s="102"/>
    </row>
    <row r="37847" spans="1:2">
      <c r="A37847" s="102"/>
      <c r="B37847" s="102"/>
    </row>
    <row r="37848" spans="1:2">
      <c r="A37848" s="102"/>
      <c r="B37848" s="102"/>
    </row>
    <row r="37849" spans="1:2">
      <c r="A37849" s="102"/>
      <c r="B37849" s="102"/>
    </row>
    <row r="37850" spans="1:2">
      <c r="A37850" s="102"/>
      <c r="B37850" s="102"/>
    </row>
    <row r="37851" spans="1:2">
      <c r="A37851" s="102"/>
      <c r="B37851" s="102"/>
    </row>
    <row r="37852" spans="1:2">
      <c r="A37852" s="102"/>
      <c r="B37852" s="102"/>
    </row>
    <row r="37853" spans="1:2">
      <c r="A37853" s="102"/>
      <c r="B37853" s="102"/>
    </row>
    <row r="37854" spans="1:2">
      <c r="A37854" s="102"/>
      <c r="B37854" s="102"/>
    </row>
    <row r="37855" spans="1:2">
      <c r="A37855" s="102"/>
      <c r="B37855" s="102"/>
    </row>
    <row r="37856" spans="1:2">
      <c r="A37856" s="102"/>
      <c r="B37856" s="102"/>
    </row>
    <row r="37857" spans="1:2">
      <c r="A37857" s="102"/>
      <c r="B37857" s="102"/>
    </row>
    <row r="37858" spans="1:2">
      <c r="A37858" s="102"/>
      <c r="B37858" s="102"/>
    </row>
    <row r="37859" spans="1:2">
      <c r="A37859" s="102"/>
      <c r="B37859" s="102"/>
    </row>
    <row r="37860" spans="1:2">
      <c r="A37860" s="102"/>
      <c r="B37860" s="102"/>
    </row>
    <row r="37861" spans="1:2">
      <c r="A37861" s="102"/>
      <c r="B37861" s="102"/>
    </row>
    <row r="37862" spans="1:2">
      <c r="A37862" s="102"/>
      <c r="B37862" s="102"/>
    </row>
    <row r="37863" spans="1:2">
      <c r="A37863" s="102"/>
      <c r="B37863" s="102"/>
    </row>
    <row r="37864" spans="1:2">
      <c r="A37864" s="102"/>
      <c r="B37864" s="102"/>
    </row>
    <row r="37865" spans="1:2">
      <c r="A37865" s="102"/>
      <c r="B37865" s="102"/>
    </row>
    <row r="37866" spans="1:2">
      <c r="A37866" s="102"/>
      <c r="B37866" s="102"/>
    </row>
    <row r="37867" spans="1:2">
      <c r="A37867" s="102"/>
      <c r="B37867" s="102"/>
    </row>
    <row r="37868" spans="1:2">
      <c r="A37868" s="102"/>
      <c r="B37868" s="102"/>
    </row>
    <row r="37869" spans="1:2">
      <c r="A37869" s="102"/>
      <c r="B37869" s="102"/>
    </row>
    <row r="37870" spans="1:2">
      <c r="A37870" s="102"/>
      <c r="B37870" s="102"/>
    </row>
    <row r="37871" spans="1:2">
      <c r="A37871" s="102"/>
      <c r="B37871" s="102"/>
    </row>
    <row r="37872" spans="1:2">
      <c r="A37872" s="102"/>
      <c r="B37872" s="102"/>
    </row>
    <row r="37873" spans="1:2">
      <c r="A37873" s="102"/>
      <c r="B37873" s="102"/>
    </row>
    <row r="37874" spans="1:2">
      <c r="A37874" s="102"/>
      <c r="B37874" s="102"/>
    </row>
    <row r="37875" spans="1:2">
      <c r="A37875" s="102"/>
      <c r="B37875" s="102"/>
    </row>
    <row r="37876" spans="1:2">
      <c r="A37876" s="102"/>
      <c r="B37876" s="102"/>
    </row>
    <row r="37877" spans="1:2">
      <c r="A37877" s="102"/>
      <c r="B37877" s="102"/>
    </row>
    <row r="37878" spans="1:2">
      <c r="A37878" s="102"/>
      <c r="B37878" s="102"/>
    </row>
    <row r="37879" spans="1:2">
      <c r="A37879" s="102"/>
      <c r="B37879" s="102"/>
    </row>
    <row r="37880" spans="1:2">
      <c r="A37880" s="102"/>
      <c r="B37880" s="102"/>
    </row>
    <row r="37881" spans="1:2">
      <c r="A37881" s="102"/>
      <c r="B37881" s="102"/>
    </row>
    <row r="37882" spans="1:2">
      <c r="A37882" s="102"/>
      <c r="B37882" s="102"/>
    </row>
    <row r="37883" spans="1:2">
      <c r="A37883" s="102"/>
      <c r="B37883" s="102"/>
    </row>
    <row r="37884" spans="1:2">
      <c r="A37884" s="102"/>
      <c r="B37884" s="102"/>
    </row>
    <row r="37885" spans="1:2">
      <c r="A37885" s="102"/>
      <c r="B37885" s="102"/>
    </row>
    <row r="37886" spans="1:2">
      <c r="A37886" s="102"/>
      <c r="B37886" s="102"/>
    </row>
    <row r="37887" spans="1:2">
      <c r="A37887" s="102"/>
      <c r="B37887" s="102"/>
    </row>
    <row r="37888" spans="1:2">
      <c r="A37888" s="102"/>
      <c r="B37888" s="102"/>
    </row>
    <row r="37889" spans="1:2">
      <c r="A37889" s="102"/>
      <c r="B37889" s="102"/>
    </row>
    <row r="37890" spans="1:2">
      <c r="A37890" s="102"/>
      <c r="B37890" s="102"/>
    </row>
    <row r="37891" spans="1:2">
      <c r="A37891" s="102"/>
      <c r="B37891" s="102"/>
    </row>
    <row r="37892" spans="1:2">
      <c r="A37892" s="102"/>
      <c r="B37892" s="102"/>
    </row>
    <row r="37893" spans="1:2">
      <c r="A37893" s="102"/>
      <c r="B37893" s="102"/>
    </row>
    <row r="37894" spans="1:2">
      <c r="A37894" s="102"/>
      <c r="B37894" s="102"/>
    </row>
    <row r="37895" spans="1:2">
      <c r="A37895" s="102"/>
      <c r="B37895" s="102"/>
    </row>
    <row r="37896" spans="1:2">
      <c r="A37896" s="102"/>
      <c r="B37896" s="102"/>
    </row>
    <row r="37897" spans="1:2">
      <c r="A37897" s="102"/>
      <c r="B37897" s="102"/>
    </row>
    <row r="37898" spans="1:2">
      <c r="A37898" s="102"/>
      <c r="B37898" s="102"/>
    </row>
    <row r="37899" spans="1:2">
      <c r="A37899" s="102"/>
      <c r="B37899" s="102"/>
    </row>
    <row r="37900" spans="1:2">
      <c r="A37900" s="102"/>
      <c r="B37900" s="102"/>
    </row>
    <row r="37901" spans="1:2">
      <c r="A37901" s="102"/>
      <c r="B37901" s="102"/>
    </row>
    <row r="37902" spans="1:2">
      <c r="A37902" s="102"/>
      <c r="B37902" s="102"/>
    </row>
    <row r="37903" spans="1:2">
      <c r="A37903" s="102"/>
      <c r="B37903" s="102"/>
    </row>
    <row r="37904" spans="1:2">
      <c r="A37904" s="102"/>
      <c r="B37904" s="102"/>
    </row>
    <row r="37905" spans="1:2">
      <c r="A37905" s="102"/>
      <c r="B37905" s="102"/>
    </row>
    <row r="37906" spans="1:2">
      <c r="A37906" s="102"/>
      <c r="B37906" s="102"/>
    </row>
    <row r="37907" spans="1:2">
      <c r="A37907" s="102"/>
      <c r="B37907" s="102"/>
    </row>
    <row r="37908" spans="1:2">
      <c r="A37908" s="102"/>
      <c r="B37908" s="102"/>
    </row>
    <row r="37909" spans="1:2">
      <c r="A37909" s="102"/>
      <c r="B37909" s="102"/>
    </row>
    <row r="37910" spans="1:2">
      <c r="A37910" s="102"/>
      <c r="B37910" s="102"/>
    </row>
    <row r="37911" spans="1:2">
      <c r="A37911" s="102"/>
      <c r="B37911" s="102"/>
    </row>
    <row r="37912" spans="1:2">
      <c r="A37912" s="102"/>
      <c r="B37912" s="102"/>
    </row>
    <row r="37913" spans="1:2">
      <c r="A37913" s="102"/>
      <c r="B37913" s="102"/>
    </row>
    <row r="37914" spans="1:2">
      <c r="A37914" s="102"/>
      <c r="B37914" s="102"/>
    </row>
    <row r="37915" spans="1:2">
      <c r="A37915" s="102"/>
      <c r="B37915" s="102"/>
    </row>
    <row r="37916" spans="1:2">
      <c r="A37916" s="102"/>
      <c r="B37916" s="102"/>
    </row>
    <row r="37917" spans="1:2">
      <c r="A37917" s="102"/>
      <c r="B37917" s="102"/>
    </row>
    <row r="37918" spans="1:2">
      <c r="A37918" s="102"/>
      <c r="B37918" s="102"/>
    </row>
    <row r="37919" spans="1:2">
      <c r="A37919" s="102"/>
      <c r="B37919" s="102"/>
    </row>
    <row r="37920" spans="1:2">
      <c r="A37920" s="102"/>
      <c r="B37920" s="102"/>
    </row>
    <row r="37921" spans="1:2">
      <c r="A37921" s="102"/>
      <c r="B37921" s="102"/>
    </row>
    <row r="37922" spans="1:2">
      <c r="A37922" s="102"/>
      <c r="B37922" s="102"/>
    </row>
    <row r="37923" spans="1:2">
      <c r="A37923" s="102"/>
      <c r="B37923" s="102"/>
    </row>
    <row r="37924" spans="1:2">
      <c r="A37924" s="102"/>
      <c r="B37924" s="102"/>
    </row>
    <row r="37925" spans="1:2">
      <c r="A37925" s="102"/>
      <c r="B37925" s="102"/>
    </row>
    <row r="37926" spans="1:2">
      <c r="A37926" s="102"/>
      <c r="B37926" s="102"/>
    </row>
    <row r="37927" spans="1:2">
      <c r="A37927" s="102"/>
      <c r="B37927" s="102"/>
    </row>
    <row r="37928" spans="1:2">
      <c r="A37928" s="102"/>
      <c r="B37928" s="102"/>
    </row>
    <row r="37929" spans="1:2">
      <c r="A37929" s="102"/>
      <c r="B37929" s="102"/>
    </row>
    <row r="37930" spans="1:2">
      <c r="A37930" s="102"/>
      <c r="B37930" s="102"/>
    </row>
    <row r="37931" spans="1:2">
      <c r="A37931" s="102"/>
      <c r="B37931" s="102"/>
    </row>
    <row r="37932" spans="1:2">
      <c r="A37932" s="102"/>
      <c r="B37932" s="102"/>
    </row>
    <row r="37933" spans="1:2">
      <c r="A37933" s="102"/>
      <c r="B37933" s="102"/>
    </row>
    <row r="37934" spans="1:2">
      <c r="A37934" s="102"/>
      <c r="B37934" s="102"/>
    </row>
    <row r="37935" spans="1:2">
      <c r="A37935" s="102"/>
      <c r="B37935" s="102"/>
    </row>
    <row r="37936" spans="1:2">
      <c r="A37936" s="102"/>
      <c r="B37936" s="102"/>
    </row>
    <row r="37937" spans="1:2">
      <c r="A37937" s="102"/>
      <c r="B37937" s="102"/>
    </row>
    <row r="37938" spans="1:2">
      <c r="A37938" s="102"/>
      <c r="B37938" s="102"/>
    </row>
    <row r="37939" spans="1:2">
      <c r="A37939" s="102"/>
      <c r="B37939" s="102"/>
    </row>
    <row r="37940" spans="1:2">
      <c r="A37940" s="102"/>
      <c r="B37940" s="102"/>
    </row>
    <row r="37941" spans="1:2">
      <c r="A37941" s="102"/>
      <c r="B37941" s="102"/>
    </row>
    <row r="37942" spans="1:2">
      <c r="A37942" s="102"/>
      <c r="B37942" s="102"/>
    </row>
    <row r="37943" spans="1:2">
      <c r="A37943" s="102"/>
      <c r="B37943" s="102"/>
    </row>
    <row r="37944" spans="1:2">
      <c r="A37944" s="102"/>
      <c r="B37944" s="102"/>
    </row>
    <row r="37945" spans="1:2">
      <c r="A37945" s="102"/>
      <c r="B37945" s="102"/>
    </row>
    <row r="37946" spans="1:2">
      <c r="A37946" s="102"/>
      <c r="B37946" s="102"/>
    </row>
    <row r="37947" spans="1:2">
      <c r="A37947" s="102"/>
      <c r="B37947" s="102"/>
    </row>
    <row r="37948" spans="1:2">
      <c r="A37948" s="102"/>
      <c r="B37948" s="102"/>
    </row>
    <row r="37949" spans="1:2">
      <c r="A37949" s="102"/>
      <c r="B37949" s="102"/>
    </row>
    <row r="37950" spans="1:2">
      <c r="A37950" s="102"/>
      <c r="B37950" s="102"/>
    </row>
    <row r="37951" spans="1:2">
      <c r="A37951" s="102"/>
      <c r="B37951" s="102"/>
    </row>
    <row r="37952" spans="1:2">
      <c r="A37952" s="102"/>
      <c r="B37952" s="102"/>
    </row>
    <row r="37953" spans="1:2">
      <c r="A37953" s="102"/>
      <c r="B37953" s="102"/>
    </row>
    <row r="37954" spans="1:2">
      <c r="A37954" s="102"/>
      <c r="B37954" s="102"/>
    </row>
    <row r="37955" spans="1:2">
      <c r="A37955" s="102"/>
      <c r="B37955" s="102"/>
    </row>
    <row r="37956" spans="1:2">
      <c r="A37956" s="102"/>
      <c r="B37956" s="102"/>
    </row>
    <row r="37957" spans="1:2">
      <c r="A37957" s="102"/>
      <c r="B37957" s="102"/>
    </row>
    <row r="37958" spans="1:2">
      <c r="A37958" s="102"/>
      <c r="B37958" s="102"/>
    </row>
    <row r="37959" spans="1:2">
      <c r="A37959" s="102"/>
      <c r="B37959" s="102"/>
    </row>
    <row r="37960" spans="1:2">
      <c r="A37960" s="102"/>
      <c r="B37960" s="102"/>
    </row>
    <row r="37961" spans="1:2">
      <c r="A37961" s="102"/>
      <c r="B37961" s="102"/>
    </row>
    <row r="37962" spans="1:2">
      <c r="A37962" s="102"/>
      <c r="B37962" s="102"/>
    </row>
    <row r="37963" spans="1:2">
      <c r="A37963" s="102"/>
      <c r="B37963" s="102"/>
    </row>
    <row r="37964" spans="1:2">
      <c r="A37964" s="102"/>
      <c r="B37964" s="102"/>
    </row>
    <row r="37965" spans="1:2">
      <c r="A37965" s="102"/>
      <c r="B37965" s="102"/>
    </row>
    <row r="37966" spans="1:2">
      <c r="A37966" s="102"/>
      <c r="B37966" s="102"/>
    </row>
    <row r="37967" spans="1:2">
      <c r="A37967" s="102"/>
      <c r="B37967" s="102"/>
    </row>
    <row r="37968" spans="1:2">
      <c r="A37968" s="102"/>
      <c r="B37968" s="102"/>
    </row>
    <row r="37969" spans="1:2">
      <c r="A37969" s="102"/>
      <c r="B37969" s="102"/>
    </row>
    <row r="37970" spans="1:2">
      <c r="A37970" s="102"/>
      <c r="B37970" s="102"/>
    </row>
    <row r="37971" spans="1:2">
      <c r="A37971" s="102"/>
      <c r="B37971" s="102"/>
    </row>
    <row r="37972" spans="1:2">
      <c r="A37972" s="102"/>
      <c r="B37972" s="102"/>
    </row>
    <row r="37973" spans="1:2">
      <c r="A37973" s="102"/>
      <c r="B37973" s="102"/>
    </row>
    <row r="37974" spans="1:2">
      <c r="A37974" s="102"/>
      <c r="B37974" s="102"/>
    </row>
    <row r="37975" spans="1:2">
      <c r="A37975" s="102"/>
      <c r="B37975" s="102"/>
    </row>
    <row r="37976" spans="1:2">
      <c r="A37976" s="102"/>
      <c r="B37976" s="102"/>
    </row>
    <row r="37977" spans="1:2">
      <c r="A37977" s="102"/>
      <c r="B37977" s="102"/>
    </row>
    <row r="37978" spans="1:2">
      <c r="A37978" s="102"/>
      <c r="B37978" s="102"/>
    </row>
    <row r="37979" spans="1:2">
      <c r="A37979" s="102"/>
      <c r="B37979" s="102"/>
    </row>
    <row r="37980" spans="1:2">
      <c r="A37980" s="102"/>
      <c r="B37980" s="102"/>
    </row>
    <row r="37981" spans="1:2">
      <c r="A37981" s="102"/>
      <c r="B37981" s="102"/>
    </row>
    <row r="37982" spans="1:2">
      <c r="A37982" s="102"/>
      <c r="B37982" s="102"/>
    </row>
    <row r="37983" spans="1:2">
      <c r="A37983" s="102"/>
      <c r="B37983" s="102"/>
    </row>
    <row r="37984" spans="1:2">
      <c r="A37984" s="102"/>
      <c r="B37984" s="102"/>
    </row>
    <row r="37985" spans="1:2">
      <c r="A37985" s="102"/>
      <c r="B37985" s="102"/>
    </row>
    <row r="37986" spans="1:2">
      <c r="A37986" s="102"/>
      <c r="B37986" s="102"/>
    </row>
    <row r="37987" spans="1:2">
      <c r="A37987" s="102"/>
      <c r="B37987" s="102"/>
    </row>
    <row r="37988" spans="1:2">
      <c r="A37988" s="102"/>
      <c r="B37988" s="102"/>
    </row>
    <row r="37989" spans="1:2">
      <c r="A37989" s="102"/>
      <c r="B37989" s="102"/>
    </row>
    <row r="37990" spans="1:2">
      <c r="A37990" s="102"/>
      <c r="B37990" s="102"/>
    </row>
    <row r="37991" spans="1:2">
      <c r="A37991" s="102"/>
      <c r="B37991" s="102"/>
    </row>
    <row r="37992" spans="1:2">
      <c r="A37992" s="102"/>
      <c r="B37992" s="102"/>
    </row>
    <row r="37993" spans="1:2">
      <c r="A37993" s="102"/>
      <c r="B37993" s="102"/>
    </row>
    <row r="37994" spans="1:2">
      <c r="A37994" s="102"/>
      <c r="B37994" s="102"/>
    </row>
    <row r="37995" spans="1:2">
      <c r="A37995" s="102"/>
      <c r="B37995" s="102"/>
    </row>
    <row r="37996" spans="1:2">
      <c r="A37996" s="102"/>
      <c r="B37996" s="102"/>
    </row>
    <row r="37997" spans="1:2">
      <c r="A37997" s="102"/>
      <c r="B37997" s="102"/>
    </row>
    <row r="37998" spans="1:2">
      <c r="A37998" s="102"/>
      <c r="B37998" s="102"/>
    </row>
    <row r="37999" spans="1:2">
      <c r="A37999" s="102"/>
      <c r="B37999" s="102"/>
    </row>
    <row r="38000" spans="1:2">
      <c r="A38000" s="102"/>
      <c r="B38000" s="102"/>
    </row>
    <row r="38001" spans="1:2">
      <c r="A38001" s="102"/>
      <c r="B38001" s="102"/>
    </row>
    <row r="38002" spans="1:2">
      <c r="A38002" s="102"/>
      <c r="B38002" s="102"/>
    </row>
    <row r="38003" spans="1:2">
      <c r="A38003" s="102"/>
      <c r="B38003" s="102"/>
    </row>
    <row r="38004" spans="1:2">
      <c r="A38004" s="102"/>
      <c r="B38004" s="102"/>
    </row>
    <row r="38005" spans="1:2">
      <c r="A38005" s="102"/>
      <c r="B38005" s="102"/>
    </row>
    <row r="38006" spans="1:2">
      <c r="A38006" s="102"/>
      <c r="B38006" s="102"/>
    </row>
    <row r="38007" spans="1:2">
      <c r="A38007" s="102"/>
      <c r="B38007" s="102"/>
    </row>
    <row r="38008" spans="1:2">
      <c r="A38008" s="102"/>
      <c r="B38008" s="102"/>
    </row>
    <row r="38009" spans="1:2">
      <c r="A38009" s="102"/>
      <c r="B38009" s="102"/>
    </row>
    <row r="38010" spans="1:2">
      <c r="A38010" s="102"/>
      <c r="B38010" s="102"/>
    </row>
    <row r="38011" spans="1:2">
      <c r="A38011" s="102"/>
      <c r="B38011" s="102"/>
    </row>
    <row r="38012" spans="1:2">
      <c r="A38012" s="102"/>
      <c r="B38012" s="102"/>
    </row>
    <row r="38013" spans="1:2">
      <c r="A38013" s="102"/>
      <c r="B38013" s="102"/>
    </row>
    <row r="38014" spans="1:2">
      <c r="A38014" s="102"/>
      <c r="B38014" s="102"/>
    </row>
    <row r="38015" spans="1:2">
      <c r="A38015" s="102"/>
      <c r="B38015" s="102"/>
    </row>
    <row r="38016" spans="1:2">
      <c r="A38016" s="102"/>
      <c r="B38016" s="102"/>
    </row>
    <row r="38017" spans="1:2">
      <c r="A38017" s="102"/>
      <c r="B38017" s="102"/>
    </row>
    <row r="38018" spans="1:2">
      <c r="A38018" s="102"/>
      <c r="B38018" s="102"/>
    </row>
    <row r="38019" spans="1:2">
      <c r="A38019" s="102"/>
      <c r="B38019" s="102"/>
    </row>
    <row r="38020" spans="1:2">
      <c r="A38020" s="102"/>
      <c r="B38020" s="102"/>
    </row>
    <row r="38021" spans="1:2">
      <c r="A38021" s="102"/>
      <c r="B38021" s="102"/>
    </row>
    <row r="38022" spans="1:2">
      <c r="A38022" s="102"/>
      <c r="B38022" s="102"/>
    </row>
    <row r="38023" spans="1:2">
      <c r="A38023" s="102"/>
      <c r="B38023" s="102"/>
    </row>
    <row r="38024" spans="1:2">
      <c r="A38024" s="102"/>
      <c r="B38024" s="102"/>
    </row>
    <row r="38025" spans="1:2">
      <c r="A38025" s="102"/>
      <c r="B38025" s="102"/>
    </row>
    <row r="38026" spans="1:2">
      <c r="A38026" s="102"/>
      <c r="B38026" s="102"/>
    </row>
    <row r="38027" spans="1:2">
      <c r="A38027" s="102"/>
      <c r="B38027" s="102"/>
    </row>
    <row r="38028" spans="1:2">
      <c r="A38028" s="102"/>
      <c r="B38028" s="102"/>
    </row>
    <row r="38029" spans="1:2">
      <c r="A38029" s="102"/>
      <c r="B38029" s="102"/>
    </row>
    <row r="38030" spans="1:2">
      <c r="A38030" s="102"/>
      <c r="B38030" s="102"/>
    </row>
    <row r="38031" spans="1:2">
      <c r="A38031" s="102"/>
      <c r="B38031" s="102"/>
    </row>
    <row r="38032" spans="1:2">
      <c r="A38032" s="102"/>
      <c r="B38032" s="102"/>
    </row>
    <row r="38033" spans="1:2">
      <c r="A38033" s="102"/>
      <c r="B38033" s="102"/>
    </row>
    <row r="38034" spans="1:2">
      <c r="A38034" s="102"/>
      <c r="B38034" s="102"/>
    </row>
    <row r="38035" spans="1:2">
      <c r="A38035" s="102"/>
      <c r="B38035" s="102"/>
    </row>
    <row r="38036" spans="1:2">
      <c r="A38036" s="102"/>
      <c r="B38036" s="102"/>
    </row>
    <row r="38037" spans="1:2">
      <c r="A38037" s="102"/>
      <c r="B38037" s="102"/>
    </row>
    <row r="38038" spans="1:2">
      <c r="A38038" s="102"/>
      <c r="B38038" s="102"/>
    </row>
    <row r="38039" spans="1:2">
      <c r="A38039" s="102"/>
      <c r="B38039" s="102"/>
    </row>
    <row r="38040" spans="1:2">
      <c r="A38040" s="102"/>
      <c r="B38040" s="102"/>
    </row>
    <row r="38041" spans="1:2">
      <c r="A38041" s="102"/>
      <c r="B38041" s="102"/>
    </row>
    <row r="38042" spans="1:2">
      <c r="A38042" s="102"/>
      <c r="B38042" s="102"/>
    </row>
    <row r="38043" spans="1:2">
      <c r="A38043" s="102"/>
      <c r="B38043" s="102"/>
    </row>
    <row r="38044" spans="1:2">
      <c r="A38044" s="102"/>
      <c r="B38044" s="102"/>
    </row>
    <row r="38045" spans="1:2">
      <c r="A38045" s="102"/>
      <c r="B38045" s="102"/>
    </row>
    <row r="38046" spans="1:2">
      <c r="A38046" s="102"/>
      <c r="B38046" s="102"/>
    </row>
    <row r="38047" spans="1:2">
      <c r="A38047" s="102"/>
      <c r="B38047" s="102"/>
    </row>
    <row r="38048" spans="1:2">
      <c r="A38048" s="102"/>
      <c r="B38048" s="102"/>
    </row>
    <row r="38049" spans="1:2">
      <c r="A38049" s="102"/>
      <c r="B38049" s="102"/>
    </row>
    <row r="38050" spans="1:2">
      <c r="A38050" s="102"/>
      <c r="B38050" s="102"/>
    </row>
    <row r="38051" spans="1:2">
      <c r="A38051" s="102"/>
      <c r="B38051" s="102"/>
    </row>
    <row r="38052" spans="1:2">
      <c r="A38052" s="102"/>
      <c r="B38052" s="102"/>
    </row>
    <row r="38053" spans="1:2">
      <c r="A38053" s="102"/>
      <c r="B38053" s="102"/>
    </row>
    <row r="38054" spans="1:2">
      <c r="A38054" s="102"/>
      <c r="B38054" s="102"/>
    </row>
    <row r="38055" spans="1:2">
      <c r="A38055" s="102"/>
      <c r="B38055" s="102"/>
    </row>
    <row r="38056" spans="1:2">
      <c r="A38056" s="102"/>
      <c r="B38056" s="102"/>
    </row>
    <row r="38057" spans="1:2">
      <c r="A38057" s="102"/>
      <c r="B38057" s="102"/>
    </row>
    <row r="38058" spans="1:2">
      <c r="A38058" s="102"/>
      <c r="B38058" s="102"/>
    </row>
    <row r="38059" spans="1:2">
      <c r="A38059" s="102"/>
      <c r="B38059" s="102"/>
    </row>
    <row r="38060" spans="1:2">
      <c r="A38060" s="102"/>
      <c r="B38060" s="102"/>
    </row>
    <row r="38061" spans="1:2">
      <c r="A38061" s="102"/>
      <c r="B38061" s="102"/>
    </row>
    <row r="38062" spans="1:2">
      <c r="A38062" s="102"/>
      <c r="B38062" s="102"/>
    </row>
    <row r="38063" spans="1:2">
      <c r="A38063" s="102"/>
      <c r="B38063" s="102"/>
    </row>
    <row r="38064" spans="1:2">
      <c r="A38064" s="102"/>
      <c r="B38064" s="102"/>
    </row>
    <row r="38065" spans="1:2">
      <c r="A38065" s="102"/>
      <c r="B38065" s="102"/>
    </row>
    <row r="38066" spans="1:2">
      <c r="A38066" s="102"/>
      <c r="B38066" s="102"/>
    </row>
    <row r="38067" spans="1:2">
      <c r="A38067" s="102"/>
      <c r="B38067" s="102"/>
    </row>
    <row r="38068" spans="1:2">
      <c r="A38068" s="102"/>
      <c r="B38068" s="102"/>
    </row>
    <row r="38069" spans="1:2">
      <c r="A38069" s="102"/>
      <c r="B38069" s="102"/>
    </row>
    <row r="38070" spans="1:2">
      <c r="A38070" s="102"/>
      <c r="B38070" s="102"/>
    </row>
    <row r="38071" spans="1:2">
      <c r="A38071" s="102"/>
      <c r="B38071" s="102"/>
    </row>
    <row r="38072" spans="1:2">
      <c r="A38072" s="102"/>
      <c r="B38072" s="102"/>
    </row>
    <row r="38073" spans="1:2">
      <c r="A38073" s="102"/>
      <c r="B38073" s="102"/>
    </row>
    <row r="38074" spans="1:2">
      <c r="A38074" s="102"/>
      <c r="B38074" s="102"/>
    </row>
    <row r="38075" spans="1:2">
      <c r="A38075" s="102"/>
      <c r="B38075" s="102"/>
    </row>
    <row r="38076" spans="1:2">
      <c r="A38076" s="102"/>
      <c r="B38076" s="102"/>
    </row>
    <row r="38077" spans="1:2">
      <c r="A38077" s="102"/>
      <c r="B38077" s="102"/>
    </row>
    <row r="38078" spans="1:2">
      <c r="A38078" s="102"/>
      <c r="B38078" s="102"/>
    </row>
    <row r="38079" spans="1:2">
      <c r="A38079" s="102"/>
      <c r="B38079" s="102"/>
    </row>
    <row r="38080" spans="1:2">
      <c r="A38080" s="102"/>
      <c r="B38080" s="102"/>
    </row>
    <row r="38081" spans="1:2">
      <c r="A38081" s="102"/>
      <c r="B38081" s="102"/>
    </row>
    <row r="38082" spans="1:2">
      <c r="A38082" s="102"/>
      <c r="B38082" s="102"/>
    </row>
    <row r="38083" spans="1:2">
      <c r="A38083" s="102"/>
      <c r="B38083" s="102"/>
    </row>
    <row r="38084" spans="1:2">
      <c r="A38084" s="102"/>
      <c r="B38084" s="102"/>
    </row>
    <row r="38085" spans="1:2">
      <c r="A38085" s="102"/>
      <c r="B38085" s="102"/>
    </row>
    <row r="38086" spans="1:2">
      <c r="A38086" s="102"/>
      <c r="B38086" s="102"/>
    </row>
    <row r="38087" spans="1:2">
      <c r="A38087" s="102"/>
      <c r="B38087" s="102"/>
    </row>
    <row r="38088" spans="1:2">
      <c r="A38088" s="102"/>
      <c r="B38088" s="102"/>
    </row>
    <row r="38089" spans="1:2">
      <c r="A38089" s="102"/>
      <c r="B38089" s="102"/>
    </row>
    <row r="38090" spans="1:2">
      <c r="A38090" s="102"/>
      <c r="B38090" s="102"/>
    </row>
    <row r="38091" spans="1:2">
      <c r="A38091" s="102"/>
      <c r="B38091" s="102"/>
    </row>
    <row r="38092" spans="1:2">
      <c r="A38092" s="102"/>
      <c r="B38092" s="102"/>
    </row>
    <row r="38093" spans="1:2">
      <c r="A38093" s="102"/>
      <c r="B38093" s="102"/>
    </row>
    <row r="38094" spans="1:2">
      <c r="A38094" s="102"/>
      <c r="B38094" s="102"/>
    </row>
    <row r="38095" spans="1:2">
      <c r="A38095" s="102"/>
      <c r="B38095" s="102"/>
    </row>
    <row r="38096" spans="1:2">
      <c r="A38096" s="102"/>
      <c r="B38096" s="102"/>
    </row>
    <row r="38097" spans="1:2">
      <c r="A38097" s="102"/>
      <c r="B38097" s="102"/>
    </row>
    <row r="38098" spans="1:2">
      <c r="A38098" s="102"/>
      <c r="B38098" s="102"/>
    </row>
    <row r="38099" spans="1:2">
      <c r="A38099" s="102"/>
      <c r="B38099" s="102"/>
    </row>
    <row r="38100" spans="1:2">
      <c r="A38100" s="102"/>
      <c r="B38100" s="102"/>
    </row>
    <row r="38101" spans="1:2">
      <c r="A38101" s="102"/>
      <c r="B38101" s="102"/>
    </row>
    <row r="38102" spans="1:2">
      <c r="A38102" s="102"/>
      <c r="B38102" s="102"/>
    </row>
    <row r="38103" spans="1:2">
      <c r="A38103" s="102"/>
      <c r="B38103" s="102"/>
    </row>
    <row r="38104" spans="1:2">
      <c r="A38104" s="102"/>
      <c r="B38104" s="102"/>
    </row>
    <row r="38105" spans="1:2">
      <c r="A38105" s="102"/>
      <c r="B38105" s="102"/>
    </row>
    <row r="38106" spans="1:2">
      <c r="A38106" s="102"/>
      <c r="B38106" s="102"/>
    </row>
    <row r="38107" spans="1:2">
      <c r="A38107" s="102"/>
      <c r="B38107" s="102"/>
    </row>
    <row r="38108" spans="1:2">
      <c r="A38108" s="102"/>
      <c r="B38108" s="102"/>
    </row>
    <row r="38109" spans="1:2">
      <c r="A38109" s="102"/>
      <c r="B38109" s="102"/>
    </row>
    <row r="38110" spans="1:2">
      <c r="A38110" s="102"/>
      <c r="B38110" s="102"/>
    </row>
    <row r="38111" spans="1:2">
      <c r="A38111" s="102"/>
      <c r="B38111" s="102"/>
    </row>
    <row r="38112" spans="1:2">
      <c r="A38112" s="102"/>
      <c r="B38112" s="102"/>
    </row>
    <row r="38113" spans="1:2">
      <c r="A38113" s="102"/>
      <c r="B38113" s="102"/>
    </row>
    <row r="38114" spans="1:2">
      <c r="A38114" s="102"/>
      <c r="B38114" s="102"/>
    </row>
    <row r="38115" spans="1:2">
      <c r="A38115" s="102"/>
      <c r="B38115" s="102"/>
    </row>
    <row r="38116" spans="1:2">
      <c r="A38116" s="102"/>
      <c r="B38116" s="102"/>
    </row>
    <row r="38117" spans="1:2">
      <c r="A38117" s="102"/>
      <c r="B38117" s="102"/>
    </row>
    <row r="38118" spans="1:2">
      <c r="A38118" s="102"/>
      <c r="B38118" s="102"/>
    </row>
    <row r="38119" spans="1:2">
      <c r="A38119" s="102"/>
      <c r="B38119" s="102"/>
    </row>
    <row r="38120" spans="1:2">
      <c r="A38120" s="102"/>
      <c r="B38120" s="102"/>
    </row>
    <row r="38121" spans="1:2">
      <c r="A38121" s="102"/>
      <c r="B38121" s="102"/>
    </row>
    <row r="38122" spans="1:2">
      <c r="A38122" s="102"/>
      <c r="B38122" s="102"/>
    </row>
    <row r="38123" spans="1:2">
      <c r="A38123" s="102"/>
      <c r="B38123" s="102"/>
    </row>
    <row r="38124" spans="1:2">
      <c r="A38124" s="102"/>
      <c r="B38124" s="102"/>
    </row>
    <row r="38125" spans="1:2">
      <c r="A38125" s="102"/>
      <c r="B38125" s="102"/>
    </row>
    <row r="38126" spans="1:2">
      <c r="A38126" s="102"/>
      <c r="B38126" s="102"/>
    </row>
    <row r="38127" spans="1:2">
      <c r="A38127" s="102"/>
      <c r="B38127" s="102"/>
    </row>
    <row r="38128" spans="1:2">
      <c r="A38128" s="102"/>
      <c r="B38128" s="102"/>
    </row>
    <row r="38129" spans="1:2">
      <c r="A38129" s="102"/>
      <c r="B38129" s="102"/>
    </row>
    <row r="38130" spans="1:2">
      <c r="A38130" s="102"/>
      <c r="B38130" s="102"/>
    </row>
    <row r="38131" spans="1:2">
      <c r="A38131" s="102"/>
      <c r="B38131" s="102"/>
    </row>
    <row r="38132" spans="1:2">
      <c r="A38132" s="102"/>
      <c r="B38132" s="102"/>
    </row>
    <row r="38133" spans="1:2">
      <c r="A38133" s="102"/>
      <c r="B38133" s="102"/>
    </row>
    <row r="38134" spans="1:2">
      <c r="A38134" s="102"/>
      <c r="B38134" s="102"/>
    </row>
    <row r="38135" spans="1:2">
      <c r="A38135" s="102"/>
      <c r="B38135" s="102"/>
    </row>
    <row r="38136" spans="1:2">
      <c r="A38136" s="102"/>
      <c r="B38136" s="102"/>
    </row>
    <row r="38137" spans="1:2">
      <c r="A38137" s="102"/>
      <c r="B38137" s="102"/>
    </row>
    <row r="38138" spans="1:2">
      <c r="A38138" s="102"/>
      <c r="B38138" s="102"/>
    </row>
    <row r="38139" spans="1:2">
      <c r="A38139" s="102"/>
      <c r="B38139" s="102"/>
    </row>
    <row r="38140" spans="1:2">
      <c r="A38140" s="102"/>
      <c r="B38140" s="102"/>
    </row>
    <row r="38141" spans="1:2">
      <c r="A38141" s="102"/>
      <c r="B38141" s="102"/>
    </row>
    <row r="38142" spans="1:2">
      <c r="A38142" s="102"/>
      <c r="B38142" s="102"/>
    </row>
    <row r="38143" spans="1:2">
      <c r="A38143" s="102"/>
      <c r="B38143" s="102"/>
    </row>
    <row r="38144" spans="1:2">
      <c r="A38144" s="102"/>
      <c r="B38144" s="102"/>
    </row>
    <row r="38145" spans="1:2">
      <c r="A38145" s="102"/>
      <c r="B38145" s="102"/>
    </row>
    <row r="38146" spans="1:2">
      <c r="A38146" s="102"/>
      <c r="B38146" s="102"/>
    </row>
    <row r="38147" spans="1:2">
      <c r="A38147" s="102"/>
      <c r="B38147" s="102"/>
    </row>
    <row r="38148" spans="1:2">
      <c r="A38148" s="102"/>
      <c r="B38148" s="102"/>
    </row>
    <row r="38149" spans="1:2">
      <c r="A38149" s="102"/>
      <c r="B38149" s="102"/>
    </row>
    <row r="38150" spans="1:2">
      <c r="A38150" s="102"/>
      <c r="B38150" s="102"/>
    </row>
    <row r="38151" spans="1:2">
      <c r="A38151" s="102"/>
      <c r="B38151" s="102"/>
    </row>
    <row r="38152" spans="1:2">
      <c r="A38152" s="102"/>
      <c r="B38152" s="102"/>
    </row>
    <row r="38153" spans="1:2">
      <c r="A38153" s="102"/>
      <c r="B38153" s="102"/>
    </row>
    <row r="38154" spans="1:2">
      <c r="A38154" s="102"/>
      <c r="B38154" s="102"/>
    </row>
    <row r="38155" spans="1:2">
      <c r="A38155" s="102"/>
      <c r="B38155" s="102"/>
    </row>
    <row r="38156" spans="1:2">
      <c r="A38156" s="102"/>
      <c r="B38156" s="102"/>
    </row>
    <row r="38157" spans="1:2">
      <c r="A38157" s="102"/>
      <c r="B38157" s="102"/>
    </row>
    <row r="38158" spans="1:2">
      <c r="A38158" s="102"/>
      <c r="B38158" s="102"/>
    </row>
    <row r="38159" spans="1:2">
      <c r="A38159" s="102"/>
      <c r="B38159" s="102"/>
    </row>
    <row r="38160" spans="1:2">
      <c r="A38160" s="102"/>
      <c r="B38160" s="102"/>
    </row>
    <row r="38161" spans="1:2">
      <c r="A38161" s="102"/>
      <c r="B38161" s="102"/>
    </row>
    <row r="38162" spans="1:2">
      <c r="A38162" s="102"/>
      <c r="B38162" s="102"/>
    </row>
    <row r="38163" spans="1:2">
      <c r="A38163" s="102"/>
      <c r="B38163" s="102"/>
    </row>
    <row r="38164" spans="1:2">
      <c r="A38164" s="102"/>
      <c r="B38164" s="102"/>
    </row>
    <row r="38165" spans="1:2">
      <c r="A38165" s="102"/>
      <c r="B38165" s="102"/>
    </row>
    <row r="38166" spans="1:2">
      <c r="A38166" s="102"/>
      <c r="B38166" s="102"/>
    </row>
    <row r="38167" spans="1:2">
      <c r="A38167" s="102"/>
      <c r="B38167" s="102"/>
    </row>
    <row r="38168" spans="1:2">
      <c r="A38168" s="102"/>
      <c r="B38168" s="102"/>
    </row>
    <row r="38169" spans="1:2">
      <c r="A38169" s="102"/>
      <c r="B38169" s="102"/>
    </row>
    <row r="38170" spans="1:2">
      <c r="A38170" s="102"/>
      <c r="B38170" s="102"/>
    </row>
    <row r="38171" spans="1:2">
      <c r="A38171" s="102"/>
      <c r="B38171" s="102"/>
    </row>
    <row r="38172" spans="1:2">
      <c r="A38172" s="102"/>
      <c r="B38172" s="102"/>
    </row>
    <row r="38173" spans="1:2">
      <c r="A38173" s="102"/>
      <c r="B38173" s="102"/>
    </row>
    <row r="38174" spans="1:2">
      <c r="A38174" s="102"/>
      <c r="B38174" s="102"/>
    </row>
    <row r="38175" spans="1:2">
      <c r="A38175" s="102"/>
      <c r="B38175" s="102"/>
    </row>
    <row r="38176" spans="1:2">
      <c r="A38176" s="102"/>
      <c r="B38176" s="102"/>
    </row>
    <row r="38177" spans="1:2">
      <c r="A38177" s="102"/>
      <c r="B38177" s="102"/>
    </row>
    <row r="38178" spans="1:2">
      <c r="A38178" s="102"/>
      <c r="B38178" s="102"/>
    </row>
    <row r="38179" spans="1:2">
      <c r="A38179" s="102"/>
      <c r="B38179" s="102"/>
    </row>
    <row r="38180" spans="1:2">
      <c r="A38180" s="102"/>
      <c r="B38180" s="102"/>
    </row>
    <row r="38181" spans="1:2">
      <c r="A38181" s="102"/>
      <c r="B38181" s="102"/>
    </row>
    <row r="38182" spans="1:2">
      <c r="A38182" s="102"/>
      <c r="B38182" s="102"/>
    </row>
    <row r="38183" spans="1:2">
      <c r="A38183" s="102"/>
      <c r="B38183" s="102"/>
    </row>
    <row r="38184" spans="1:2">
      <c r="A38184" s="102"/>
      <c r="B38184" s="102"/>
    </row>
    <row r="38185" spans="1:2">
      <c r="A38185" s="102"/>
      <c r="B38185" s="102"/>
    </row>
    <row r="38186" spans="1:2">
      <c r="A38186" s="102"/>
      <c r="B38186" s="102"/>
    </row>
    <row r="38187" spans="1:2">
      <c r="A38187" s="102"/>
      <c r="B38187" s="102"/>
    </row>
    <row r="38188" spans="1:2">
      <c r="A38188" s="102"/>
      <c r="B38188" s="102"/>
    </row>
    <row r="38189" spans="1:2">
      <c r="A38189" s="102"/>
      <c r="B38189" s="102"/>
    </row>
    <row r="38190" spans="1:2">
      <c r="A38190" s="102"/>
      <c r="B38190" s="102"/>
    </row>
    <row r="38191" spans="1:2">
      <c r="A38191" s="102"/>
      <c r="B38191" s="102"/>
    </row>
    <row r="38192" spans="1:2">
      <c r="A38192" s="102"/>
      <c r="B38192" s="102"/>
    </row>
    <row r="38193" spans="1:2">
      <c r="A38193" s="102"/>
      <c r="B38193" s="102"/>
    </row>
    <row r="38194" spans="1:2">
      <c r="A38194" s="102"/>
      <c r="B38194" s="102"/>
    </row>
    <row r="38195" spans="1:2">
      <c r="A38195" s="102"/>
      <c r="B38195" s="102"/>
    </row>
    <row r="38196" spans="1:2">
      <c r="A38196" s="102"/>
      <c r="B38196" s="102"/>
    </row>
    <row r="38197" spans="1:2">
      <c r="A38197" s="102"/>
      <c r="B38197" s="102"/>
    </row>
    <row r="38198" spans="1:2">
      <c r="A38198" s="102"/>
      <c r="B38198" s="102"/>
    </row>
    <row r="38199" spans="1:2">
      <c r="A38199" s="102"/>
      <c r="B38199" s="102"/>
    </row>
    <row r="38200" spans="1:2">
      <c r="A38200" s="102"/>
      <c r="B38200" s="102"/>
    </row>
    <row r="38201" spans="1:2">
      <c r="A38201" s="102"/>
      <c r="B38201" s="102"/>
    </row>
    <row r="38202" spans="1:2">
      <c r="A38202" s="102"/>
      <c r="B38202" s="102"/>
    </row>
    <row r="38203" spans="1:2">
      <c r="A38203" s="102"/>
      <c r="B38203" s="102"/>
    </row>
    <row r="38204" spans="1:2">
      <c r="A38204" s="102"/>
      <c r="B38204" s="102"/>
    </row>
    <row r="38205" spans="1:2">
      <c r="A38205" s="102"/>
      <c r="B38205" s="102"/>
    </row>
    <row r="38206" spans="1:2">
      <c r="A38206" s="102"/>
      <c r="B38206" s="102"/>
    </row>
    <row r="38207" spans="1:2">
      <c r="A38207" s="102"/>
      <c r="B38207" s="102"/>
    </row>
    <row r="38208" spans="1:2">
      <c r="A38208" s="102"/>
      <c r="B38208" s="102"/>
    </row>
    <row r="38209" spans="1:2">
      <c r="A38209" s="102"/>
      <c r="B38209" s="102"/>
    </row>
    <row r="38210" spans="1:2">
      <c r="A38210" s="102"/>
      <c r="B38210" s="102"/>
    </row>
    <row r="38211" spans="1:2">
      <c r="A38211" s="102"/>
      <c r="B38211" s="102"/>
    </row>
    <row r="38212" spans="1:2">
      <c r="A38212" s="102"/>
      <c r="B38212" s="102"/>
    </row>
    <row r="38213" spans="1:2">
      <c r="A38213" s="102"/>
      <c r="B38213" s="102"/>
    </row>
    <row r="38214" spans="1:2">
      <c r="A38214" s="102"/>
      <c r="B38214" s="102"/>
    </row>
    <row r="38215" spans="1:2">
      <c r="A38215" s="102"/>
      <c r="B38215" s="102"/>
    </row>
    <row r="38216" spans="1:2">
      <c r="A38216" s="102"/>
      <c r="B38216" s="102"/>
    </row>
    <row r="38217" spans="1:2">
      <c r="A38217" s="102"/>
      <c r="B38217" s="102"/>
    </row>
    <row r="38218" spans="1:2">
      <c r="A38218" s="102"/>
      <c r="B38218" s="102"/>
    </row>
    <row r="38219" spans="1:2">
      <c r="A38219" s="102"/>
      <c r="B38219" s="102"/>
    </row>
    <row r="38220" spans="1:2">
      <c r="A38220" s="102"/>
      <c r="B38220" s="102"/>
    </row>
    <row r="38221" spans="1:2">
      <c r="A38221" s="102"/>
      <c r="B38221" s="102"/>
    </row>
    <row r="38222" spans="1:2">
      <c r="A38222" s="102"/>
      <c r="B38222" s="102"/>
    </row>
    <row r="38223" spans="1:2">
      <c r="A38223" s="102"/>
      <c r="B38223" s="102"/>
    </row>
    <row r="38224" spans="1:2">
      <c r="A38224" s="102"/>
      <c r="B38224" s="102"/>
    </row>
    <row r="38225" spans="1:2">
      <c r="A38225" s="102"/>
      <c r="B38225" s="102"/>
    </row>
    <row r="38226" spans="1:2">
      <c r="A38226" s="102"/>
      <c r="B38226" s="102"/>
    </row>
    <row r="38227" spans="1:2">
      <c r="A38227" s="102"/>
      <c r="B38227" s="102"/>
    </row>
    <row r="38228" spans="1:2">
      <c r="A38228" s="102"/>
      <c r="B38228" s="102"/>
    </row>
    <row r="38229" spans="1:2">
      <c r="A38229" s="102"/>
      <c r="B38229" s="102"/>
    </row>
    <row r="38230" spans="1:2">
      <c r="A38230" s="102"/>
      <c r="B38230" s="102"/>
    </row>
    <row r="38231" spans="1:2">
      <c r="A38231" s="102"/>
      <c r="B38231" s="102"/>
    </row>
    <row r="38232" spans="1:2">
      <c r="A38232" s="102"/>
      <c r="B38232" s="102"/>
    </row>
    <row r="38233" spans="1:2">
      <c r="A38233" s="102"/>
      <c r="B38233" s="102"/>
    </row>
    <row r="38234" spans="1:2">
      <c r="A38234" s="102"/>
      <c r="B38234" s="102"/>
    </row>
    <row r="38235" spans="1:2">
      <c r="A38235" s="102"/>
      <c r="B38235" s="102"/>
    </row>
    <row r="38236" spans="1:2">
      <c r="A38236" s="102"/>
      <c r="B38236" s="102"/>
    </row>
    <row r="38237" spans="1:2">
      <c r="A38237" s="102"/>
      <c r="B38237" s="102"/>
    </row>
    <row r="38238" spans="1:2">
      <c r="A38238" s="102"/>
      <c r="B38238" s="102"/>
    </row>
    <row r="38239" spans="1:2">
      <c r="A38239" s="102"/>
      <c r="B38239" s="102"/>
    </row>
    <row r="38240" spans="1:2">
      <c r="A38240" s="102"/>
      <c r="B38240" s="102"/>
    </row>
    <row r="38241" spans="1:2">
      <c r="A38241" s="102"/>
      <c r="B38241" s="102"/>
    </row>
    <row r="38242" spans="1:2">
      <c r="A38242" s="102"/>
      <c r="B38242" s="102"/>
    </row>
    <row r="38243" spans="1:2">
      <c r="A38243" s="102"/>
      <c r="B38243" s="102"/>
    </row>
    <row r="38244" spans="1:2">
      <c r="A38244" s="102"/>
      <c r="B38244" s="102"/>
    </row>
    <row r="38245" spans="1:2">
      <c r="A38245" s="102"/>
      <c r="B38245" s="102"/>
    </row>
    <row r="38246" spans="1:2">
      <c r="A38246" s="102"/>
      <c r="B38246" s="102"/>
    </row>
    <row r="38247" spans="1:2">
      <c r="A38247" s="102"/>
      <c r="B38247" s="102"/>
    </row>
    <row r="38248" spans="1:2">
      <c r="A38248" s="102"/>
      <c r="B38248" s="102"/>
    </row>
    <row r="38249" spans="1:2">
      <c r="A38249" s="102"/>
      <c r="B38249" s="102"/>
    </row>
    <row r="38250" spans="1:2">
      <c r="A38250" s="102"/>
      <c r="B38250" s="102"/>
    </row>
    <row r="38251" spans="1:2">
      <c r="A38251" s="102"/>
      <c r="B38251" s="102"/>
    </row>
    <row r="38252" spans="1:2">
      <c r="A38252" s="102"/>
      <c r="B38252" s="102"/>
    </row>
    <row r="38253" spans="1:2">
      <c r="A38253" s="102"/>
      <c r="B38253" s="102"/>
    </row>
    <row r="38254" spans="1:2">
      <c r="A38254" s="102"/>
      <c r="B38254" s="102"/>
    </row>
    <row r="38255" spans="1:2">
      <c r="A38255" s="102"/>
      <c r="B38255" s="102"/>
    </row>
    <row r="38256" spans="1:2">
      <c r="A38256" s="102"/>
      <c r="B38256" s="102"/>
    </row>
    <row r="38257" spans="1:2">
      <c r="A38257" s="102"/>
      <c r="B38257" s="102"/>
    </row>
    <row r="38258" spans="1:2">
      <c r="A38258" s="102"/>
      <c r="B38258" s="102"/>
    </row>
    <row r="38259" spans="1:2">
      <c r="A38259" s="102"/>
      <c r="B38259" s="102"/>
    </row>
    <row r="38260" spans="1:2">
      <c r="A38260" s="102"/>
      <c r="B38260" s="102"/>
    </row>
    <row r="38261" spans="1:2">
      <c r="A38261" s="102"/>
      <c r="B38261" s="102"/>
    </row>
    <row r="38262" spans="1:2">
      <c r="A38262" s="102"/>
      <c r="B38262" s="102"/>
    </row>
    <row r="38263" spans="1:2">
      <c r="A38263" s="102"/>
      <c r="B38263" s="102"/>
    </row>
    <row r="38264" spans="1:2">
      <c r="A38264" s="102"/>
      <c r="B38264" s="102"/>
    </row>
    <row r="38265" spans="1:2">
      <c r="A38265" s="102"/>
      <c r="B38265" s="102"/>
    </row>
    <row r="38266" spans="1:2">
      <c r="A38266" s="102"/>
      <c r="B38266" s="102"/>
    </row>
    <row r="38267" spans="1:2">
      <c r="A38267" s="102"/>
      <c r="B38267" s="102"/>
    </row>
    <row r="38268" spans="1:2">
      <c r="A38268" s="102"/>
      <c r="B38268" s="102"/>
    </row>
    <row r="38269" spans="1:2">
      <c r="A38269" s="102"/>
      <c r="B38269" s="102"/>
    </row>
    <row r="38270" spans="1:2">
      <c r="A38270" s="102"/>
      <c r="B38270" s="102"/>
    </row>
    <row r="38271" spans="1:2">
      <c r="A38271" s="102"/>
      <c r="B38271" s="102"/>
    </row>
    <row r="38272" spans="1:2">
      <c r="A38272" s="102"/>
      <c r="B38272" s="102"/>
    </row>
    <row r="38273" spans="1:2">
      <c r="A38273" s="102"/>
      <c r="B38273" s="102"/>
    </row>
    <row r="38274" spans="1:2">
      <c r="A38274" s="102"/>
      <c r="B38274" s="102"/>
    </row>
    <row r="38275" spans="1:2">
      <c r="A38275" s="102"/>
      <c r="B38275" s="102"/>
    </row>
    <row r="38276" spans="1:2">
      <c r="A38276" s="102"/>
      <c r="B38276" s="102"/>
    </row>
    <row r="38277" spans="1:2">
      <c r="A38277" s="102"/>
      <c r="B38277" s="102"/>
    </row>
    <row r="38278" spans="1:2">
      <c r="A38278" s="102"/>
      <c r="B38278" s="102"/>
    </row>
    <row r="38279" spans="1:2">
      <c r="A38279" s="102"/>
      <c r="B38279" s="102"/>
    </row>
    <row r="38280" spans="1:2">
      <c r="A38280" s="102"/>
      <c r="B38280" s="102"/>
    </row>
    <row r="38281" spans="1:2">
      <c r="A38281" s="102"/>
      <c r="B38281" s="102"/>
    </row>
    <row r="38282" spans="1:2">
      <c r="A38282" s="102"/>
      <c r="B38282" s="102"/>
    </row>
    <row r="38283" spans="1:2">
      <c r="A38283" s="102"/>
      <c r="B38283" s="102"/>
    </row>
    <row r="38284" spans="1:2">
      <c r="A38284" s="102"/>
      <c r="B38284" s="102"/>
    </row>
    <row r="38285" spans="1:2">
      <c r="A38285" s="102"/>
      <c r="B38285" s="102"/>
    </row>
    <row r="38286" spans="1:2">
      <c r="A38286" s="102"/>
      <c r="B38286" s="102"/>
    </row>
    <row r="38287" spans="1:2">
      <c r="A38287" s="102"/>
      <c r="B38287" s="102"/>
    </row>
    <row r="38288" spans="1:2">
      <c r="A38288" s="102"/>
      <c r="B38288" s="102"/>
    </row>
    <row r="38289" spans="1:2">
      <c r="A38289" s="102"/>
      <c r="B38289" s="102"/>
    </row>
    <row r="38290" spans="1:2">
      <c r="A38290" s="102"/>
      <c r="B38290" s="102"/>
    </row>
    <row r="38291" spans="1:2">
      <c r="A38291" s="102"/>
      <c r="B38291" s="102"/>
    </row>
    <row r="38292" spans="1:2">
      <c r="A38292" s="102"/>
      <c r="B38292" s="102"/>
    </row>
    <row r="38293" spans="1:2">
      <c r="A38293" s="102"/>
      <c r="B38293" s="102"/>
    </row>
    <row r="38294" spans="1:2">
      <c r="A38294" s="102"/>
      <c r="B38294" s="102"/>
    </row>
    <row r="38295" spans="1:2">
      <c r="A38295" s="102"/>
      <c r="B38295" s="102"/>
    </row>
    <row r="38296" spans="1:2">
      <c r="A38296" s="102"/>
      <c r="B38296" s="102"/>
    </row>
    <row r="38297" spans="1:2">
      <c r="A38297" s="102"/>
      <c r="B38297" s="102"/>
    </row>
    <row r="38298" spans="1:2">
      <c r="A38298" s="102"/>
      <c r="B38298" s="102"/>
    </row>
    <row r="38299" spans="1:2">
      <c r="A38299" s="102"/>
      <c r="B38299" s="102"/>
    </row>
    <row r="38300" spans="1:2">
      <c r="A38300" s="102"/>
      <c r="B38300" s="102"/>
    </row>
    <row r="38301" spans="1:2">
      <c r="A38301" s="102"/>
      <c r="B38301" s="102"/>
    </row>
    <row r="38302" spans="1:2">
      <c r="A38302" s="102"/>
      <c r="B38302" s="102"/>
    </row>
    <row r="38303" spans="1:2">
      <c r="A38303" s="102"/>
      <c r="B38303" s="102"/>
    </row>
    <row r="38304" spans="1:2">
      <c r="A38304" s="102"/>
      <c r="B38304" s="102"/>
    </row>
    <row r="38305" spans="1:2">
      <c r="A38305" s="102"/>
      <c r="B38305" s="102"/>
    </row>
    <row r="38306" spans="1:2">
      <c r="A38306" s="102"/>
      <c r="B38306" s="102"/>
    </row>
    <row r="38307" spans="1:2">
      <c r="A38307" s="102"/>
      <c r="B38307" s="102"/>
    </row>
    <row r="38308" spans="1:2">
      <c r="A38308" s="102"/>
      <c r="B38308" s="102"/>
    </row>
    <row r="38309" spans="1:2">
      <c r="A38309" s="102"/>
      <c r="B38309" s="102"/>
    </row>
    <row r="38310" spans="1:2">
      <c r="A38310" s="102"/>
      <c r="B38310" s="102"/>
    </row>
    <row r="38311" spans="1:2">
      <c r="A38311" s="102"/>
      <c r="B38311" s="102"/>
    </row>
    <row r="38312" spans="1:2">
      <c r="A38312" s="102"/>
      <c r="B38312" s="102"/>
    </row>
    <row r="38313" spans="1:2">
      <c r="A38313" s="102"/>
      <c r="B38313" s="102"/>
    </row>
    <row r="38314" spans="1:2">
      <c r="A38314" s="102"/>
      <c r="B38314" s="102"/>
    </row>
    <row r="38315" spans="1:2">
      <c r="A38315" s="102"/>
      <c r="B38315" s="102"/>
    </row>
    <row r="38316" spans="1:2">
      <c r="A38316" s="102"/>
      <c r="B38316" s="102"/>
    </row>
    <row r="38317" spans="1:2">
      <c r="A38317" s="102"/>
      <c r="B38317" s="102"/>
    </row>
    <row r="38318" spans="1:2">
      <c r="A38318" s="102"/>
      <c r="B38318" s="102"/>
    </row>
    <row r="38319" spans="1:2">
      <c r="A38319" s="102"/>
      <c r="B38319" s="102"/>
    </row>
    <row r="38320" spans="1:2">
      <c r="A38320" s="102"/>
      <c r="B38320" s="102"/>
    </row>
    <row r="38321" spans="1:2">
      <c r="A38321" s="102"/>
      <c r="B38321" s="102"/>
    </row>
    <row r="38322" spans="1:2">
      <c r="A38322" s="102"/>
      <c r="B38322" s="102"/>
    </row>
    <row r="38323" spans="1:2">
      <c r="A38323" s="102"/>
      <c r="B38323" s="102"/>
    </row>
    <row r="38324" spans="1:2">
      <c r="A38324" s="102"/>
      <c r="B38324" s="102"/>
    </row>
    <row r="38325" spans="1:2">
      <c r="A38325" s="102"/>
      <c r="B38325" s="102"/>
    </row>
    <row r="38326" spans="1:2">
      <c r="A38326" s="102"/>
      <c r="B38326" s="102"/>
    </row>
    <row r="38327" spans="1:2">
      <c r="A38327" s="102"/>
      <c r="B38327" s="102"/>
    </row>
    <row r="38328" spans="1:2">
      <c r="A38328" s="102"/>
      <c r="B38328" s="102"/>
    </row>
    <row r="38329" spans="1:2">
      <c r="A38329" s="102"/>
      <c r="B38329" s="102"/>
    </row>
    <row r="38330" spans="1:2">
      <c r="A38330" s="102"/>
      <c r="B38330" s="102"/>
    </row>
    <row r="38331" spans="1:2">
      <c r="A38331" s="102"/>
      <c r="B38331" s="102"/>
    </row>
    <row r="38332" spans="1:2">
      <c r="A38332" s="102"/>
      <c r="B38332" s="102"/>
    </row>
    <row r="38333" spans="1:2">
      <c r="A38333" s="102"/>
      <c r="B38333" s="102"/>
    </row>
    <row r="38334" spans="1:2">
      <c r="A38334" s="102"/>
      <c r="B38334" s="102"/>
    </row>
    <row r="38335" spans="1:2">
      <c r="A38335" s="102"/>
      <c r="B38335" s="102"/>
    </row>
    <row r="38336" spans="1:2">
      <c r="A38336" s="102"/>
      <c r="B38336" s="102"/>
    </row>
    <row r="38337" spans="1:2">
      <c r="A38337" s="102"/>
      <c r="B38337" s="102"/>
    </row>
    <row r="38338" spans="1:2">
      <c r="A38338" s="102"/>
      <c r="B38338" s="102"/>
    </row>
    <row r="38339" spans="1:2">
      <c r="A38339" s="102"/>
      <c r="B38339" s="102"/>
    </row>
    <row r="38340" spans="1:2">
      <c r="A38340" s="102"/>
      <c r="B38340" s="102"/>
    </row>
    <row r="38341" spans="1:2">
      <c r="A38341" s="102"/>
      <c r="B38341" s="102"/>
    </row>
    <row r="38342" spans="1:2">
      <c r="A38342" s="102"/>
      <c r="B38342" s="102"/>
    </row>
    <row r="38343" spans="1:2">
      <c r="A38343" s="102"/>
      <c r="B38343" s="102"/>
    </row>
    <row r="38344" spans="1:2">
      <c r="A38344" s="102"/>
      <c r="B38344" s="102"/>
    </row>
    <row r="38345" spans="1:2">
      <c r="A38345" s="102"/>
      <c r="B38345" s="102"/>
    </row>
    <row r="38346" spans="1:2">
      <c r="A38346" s="102"/>
      <c r="B38346" s="102"/>
    </row>
    <row r="38347" spans="1:2">
      <c r="A38347" s="102"/>
      <c r="B38347" s="102"/>
    </row>
    <row r="38348" spans="1:2">
      <c r="A38348" s="102"/>
      <c r="B38348" s="102"/>
    </row>
    <row r="38349" spans="1:2">
      <c r="A38349" s="102"/>
      <c r="B38349" s="102"/>
    </row>
    <row r="38350" spans="1:2">
      <c r="A38350" s="102"/>
      <c r="B38350" s="102"/>
    </row>
    <row r="38351" spans="1:2">
      <c r="A38351" s="102"/>
      <c r="B38351" s="102"/>
    </row>
    <row r="38352" spans="1:2">
      <c r="A38352" s="102"/>
      <c r="B38352" s="102"/>
    </row>
    <row r="38353" spans="1:2">
      <c r="A38353" s="102"/>
      <c r="B38353" s="102"/>
    </row>
    <row r="38354" spans="1:2">
      <c r="A38354" s="102"/>
      <c r="B38354" s="102"/>
    </row>
    <row r="38355" spans="1:2">
      <c r="A38355" s="102"/>
      <c r="B38355" s="102"/>
    </row>
    <row r="38356" spans="1:2">
      <c r="A38356" s="102"/>
      <c r="B38356" s="102"/>
    </row>
    <row r="38357" spans="1:2">
      <c r="A38357" s="102"/>
      <c r="B38357" s="102"/>
    </row>
    <row r="38358" spans="1:2">
      <c r="A38358" s="102"/>
      <c r="B38358" s="102"/>
    </row>
    <row r="38359" spans="1:2">
      <c r="A38359" s="102"/>
      <c r="B38359" s="102"/>
    </row>
    <row r="38360" spans="1:2">
      <c r="A38360" s="102"/>
      <c r="B38360" s="102"/>
    </row>
    <row r="38361" spans="1:2">
      <c r="A38361" s="102"/>
      <c r="B38361" s="102"/>
    </row>
    <row r="38362" spans="1:2">
      <c r="A38362" s="102"/>
      <c r="B38362" s="102"/>
    </row>
    <row r="38363" spans="1:2">
      <c r="A38363" s="102"/>
      <c r="B38363" s="102"/>
    </row>
    <row r="38364" spans="1:2">
      <c r="A38364" s="102"/>
      <c r="B38364" s="102"/>
    </row>
    <row r="38365" spans="1:2">
      <c r="A38365" s="102"/>
      <c r="B38365" s="102"/>
    </row>
    <row r="38366" spans="1:2">
      <c r="A38366" s="102"/>
      <c r="B38366" s="102"/>
    </row>
    <row r="38367" spans="1:2">
      <c r="A38367" s="102"/>
      <c r="B38367" s="102"/>
    </row>
    <row r="38368" spans="1:2">
      <c r="A38368" s="102"/>
      <c r="B38368" s="102"/>
    </row>
    <row r="38369" spans="1:2">
      <c r="A38369" s="102"/>
      <c r="B38369" s="102"/>
    </row>
    <row r="38370" spans="1:2">
      <c r="A38370" s="102"/>
      <c r="B38370" s="102"/>
    </row>
    <row r="38371" spans="1:2">
      <c r="A38371" s="102"/>
      <c r="B38371" s="102"/>
    </row>
    <row r="38372" spans="1:2">
      <c r="A38372" s="102"/>
      <c r="B38372" s="102"/>
    </row>
    <row r="38373" spans="1:2">
      <c r="A38373" s="102"/>
      <c r="B38373" s="102"/>
    </row>
    <row r="38374" spans="1:2">
      <c r="A38374" s="102"/>
      <c r="B38374" s="102"/>
    </row>
    <row r="38375" spans="1:2">
      <c r="A38375" s="102"/>
      <c r="B38375" s="102"/>
    </row>
    <row r="38376" spans="1:2">
      <c r="A38376" s="102"/>
      <c r="B38376" s="102"/>
    </row>
    <row r="38377" spans="1:2">
      <c r="A38377" s="102"/>
      <c r="B38377" s="102"/>
    </row>
    <row r="38378" spans="1:2">
      <c r="A38378" s="102"/>
      <c r="B38378" s="102"/>
    </row>
    <row r="38379" spans="1:2">
      <c r="A38379" s="102"/>
      <c r="B38379" s="102"/>
    </row>
    <row r="38380" spans="1:2">
      <c r="A38380" s="102"/>
      <c r="B38380" s="102"/>
    </row>
    <row r="38381" spans="1:2">
      <c r="A38381" s="102"/>
      <c r="B38381" s="102"/>
    </row>
    <row r="38382" spans="1:2">
      <c r="A38382" s="102"/>
      <c r="B38382" s="102"/>
    </row>
    <row r="38383" spans="1:2">
      <c r="A38383" s="102"/>
      <c r="B38383" s="102"/>
    </row>
    <row r="38384" spans="1:2">
      <c r="A38384" s="102"/>
      <c r="B38384" s="102"/>
    </row>
    <row r="38385" spans="1:2">
      <c r="A38385" s="102"/>
      <c r="B38385" s="102"/>
    </row>
    <row r="38386" spans="1:2">
      <c r="A38386" s="102"/>
      <c r="B38386" s="102"/>
    </row>
    <row r="38387" spans="1:2">
      <c r="A38387" s="102"/>
      <c r="B38387" s="102"/>
    </row>
    <row r="38388" spans="1:2">
      <c r="A38388" s="102"/>
      <c r="B38388" s="102"/>
    </row>
    <row r="38389" spans="1:2">
      <c r="A38389" s="102"/>
      <c r="B38389" s="102"/>
    </row>
    <row r="38390" spans="1:2">
      <c r="A38390" s="102"/>
      <c r="B38390" s="102"/>
    </row>
    <row r="38391" spans="1:2">
      <c r="A38391" s="102"/>
      <c r="B38391" s="102"/>
    </row>
    <row r="38392" spans="1:2">
      <c r="A38392" s="102"/>
      <c r="B38392" s="102"/>
    </row>
    <row r="38393" spans="1:2">
      <c r="A38393" s="102"/>
      <c r="B38393" s="102"/>
    </row>
    <row r="38394" spans="1:2">
      <c r="A38394" s="102"/>
      <c r="B38394" s="102"/>
    </row>
    <row r="38395" spans="1:2">
      <c r="A38395" s="102"/>
      <c r="B38395" s="102"/>
    </row>
    <row r="38396" spans="1:2">
      <c r="A38396" s="102"/>
      <c r="B38396" s="102"/>
    </row>
    <row r="38397" spans="1:2">
      <c r="A38397" s="102"/>
      <c r="B38397" s="102"/>
    </row>
    <row r="38398" spans="1:2">
      <c r="A38398" s="102"/>
      <c r="B38398" s="102"/>
    </row>
    <row r="38399" spans="1:2">
      <c r="A38399" s="102"/>
      <c r="B38399" s="102"/>
    </row>
    <row r="38400" spans="1:2">
      <c r="A38400" s="102"/>
      <c r="B38400" s="102"/>
    </row>
    <row r="38401" spans="1:2">
      <c r="A38401" s="102"/>
      <c r="B38401" s="102"/>
    </row>
    <row r="38402" spans="1:2">
      <c r="A38402" s="102"/>
      <c r="B38402" s="102"/>
    </row>
    <row r="38403" spans="1:2">
      <c r="A38403" s="102"/>
      <c r="B38403" s="102"/>
    </row>
    <row r="38404" spans="1:2">
      <c r="A38404" s="102"/>
      <c r="B38404" s="102"/>
    </row>
    <row r="38405" spans="1:2">
      <c r="A38405" s="102"/>
      <c r="B38405" s="102"/>
    </row>
    <row r="38406" spans="1:2">
      <c r="A38406" s="102"/>
      <c r="B38406" s="102"/>
    </row>
    <row r="38407" spans="1:2">
      <c r="A38407" s="102"/>
      <c r="B38407" s="102"/>
    </row>
    <row r="38408" spans="1:2">
      <c r="A38408" s="102"/>
      <c r="B38408" s="102"/>
    </row>
    <row r="38409" spans="1:2">
      <c r="A38409" s="102"/>
      <c r="B38409" s="102"/>
    </row>
    <row r="38410" spans="1:2">
      <c r="A38410" s="102"/>
      <c r="B38410" s="102"/>
    </row>
    <row r="38411" spans="1:2">
      <c r="A38411" s="102"/>
      <c r="B38411" s="102"/>
    </row>
    <row r="38412" spans="1:2">
      <c r="A38412" s="102"/>
      <c r="B38412" s="102"/>
    </row>
    <row r="38413" spans="1:2">
      <c r="A38413" s="102"/>
      <c r="B38413" s="102"/>
    </row>
    <row r="38414" spans="1:2">
      <c r="A38414" s="102"/>
      <c r="B38414" s="102"/>
    </row>
    <row r="38415" spans="1:2">
      <c r="A38415" s="102"/>
      <c r="B38415" s="102"/>
    </row>
    <row r="38416" spans="1:2">
      <c r="A38416" s="102"/>
      <c r="B38416" s="102"/>
    </row>
    <row r="38417" spans="1:2">
      <c r="A38417" s="102"/>
      <c r="B38417" s="102"/>
    </row>
    <row r="38418" spans="1:2">
      <c r="A38418" s="102"/>
      <c r="B38418" s="102"/>
    </row>
    <row r="38419" spans="1:2">
      <c r="A38419" s="102"/>
      <c r="B38419" s="102"/>
    </row>
    <row r="38420" spans="1:2">
      <c r="A38420" s="102"/>
      <c r="B38420" s="102"/>
    </row>
    <row r="38421" spans="1:2">
      <c r="A38421" s="102"/>
      <c r="B38421" s="102"/>
    </row>
    <row r="38422" spans="1:2">
      <c r="A38422" s="102"/>
      <c r="B38422" s="102"/>
    </row>
    <row r="38423" spans="1:2">
      <c r="A38423" s="102"/>
      <c r="B38423" s="102"/>
    </row>
    <row r="38424" spans="1:2">
      <c r="A38424" s="102"/>
      <c r="B38424" s="102"/>
    </row>
    <row r="38425" spans="1:2">
      <c r="A38425" s="102"/>
      <c r="B38425" s="102"/>
    </row>
    <row r="38426" spans="1:2">
      <c r="A38426" s="102"/>
      <c r="B38426" s="102"/>
    </row>
    <row r="38427" spans="1:2">
      <c r="A38427" s="102"/>
      <c r="B38427" s="102"/>
    </row>
    <row r="38428" spans="1:2">
      <c r="A38428" s="102"/>
      <c r="B38428" s="102"/>
    </row>
    <row r="38429" spans="1:2">
      <c r="A38429" s="102"/>
      <c r="B38429" s="102"/>
    </row>
    <row r="38430" spans="1:2">
      <c r="A38430" s="102"/>
      <c r="B38430" s="102"/>
    </row>
    <row r="38431" spans="1:2">
      <c r="A38431" s="102"/>
      <c r="B38431" s="102"/>
    </row>
    <row r="38432" spans="1:2">
      <c r="A38432" s="102"/>
      <c r="B38432" s="102"/>
    </row>
    <row r="38433" spans="1:2">
      <c r="A38433" s="102"/>
      <c r="B38433" s="102"/>
    </row>
    <row r="38434" spans="1:2">
      <c r="A38434" s="102"/>
      <c r="B38434" s="102"/>
    </row>
    <row r="38435" spans="1:2">
      <c r="A38435" s="102"/>
      <c r="B38435" s="102"/>
    </row>
    <row r="38436" spans="1:2">
      <c r="A38436" s="102"/>
      <c r="B38436" s="102"/>
    </row>
    <row r="38437" spans="1:2">
      <c r="A38437" s="102"/>
      <c r="B38437" s="102"/>
    </row>
    <row r="38438" spans="1:2">
      <c r="A38438" s="102"/>
      <c r="B38438" s="102"/>
    </row>
    <row r="38439" spans="1:2">
      <c r="A38439" s="102"/>
      <c r="B38439" s="102"/>
    </row>
    <row r="38440" spans="1:2">
      <c r="A38440" s="102"/>
      <c r="B38440" s="102"/>
    </row>
    <row r="38441" spans="1:2">
      <c r="A38441" s="102"/>
      <c r="B38441" s="102"/>
    </row>
    <row r="38442" spans="1:2">
      <c r="A38442" s="102"/>
      <c r="B38442" s="102"/>
    </row>
    <row r="38443" spans="1:2">
      <c r="A38443" s="102"/>
      <c r="B38443" s="102"/>
    </row>
    <row r="38444" spans="1:2">
      <c r="A38444" s="102"/>
      <c r="B38444" s="102"/>
    </row>
    <row r="38445" spans="1:2">
      <c r="A38445" s="102"/>
      <c r="B38445" s="102"/>
    </row>
    <row r="38446" spans="1:2">
      <c r="A38446" s="102"/>
      <c r="B38446" s="102"/>
    </row>
    <row r="38447" spans="1:2">
      <c r="A38447" s="102"/>
      <c r="B38447" s="102"/>
    </row>
    <row r="38448" spans="1:2">
      <c r="A38448" s="102"/>
      <c r="B38448" s="102"/>
    </row>
    <row r="38449" spans="1:2">
      <c r="A38449" s="102"/>
      <c r="B38449" s="102"/>
    </row>
    <row r="38450" spans="1:2">
      <c r="A38450" s="102"/>
      <c r="B38450" s="102"/>
    </row>
    <row r="38451" spans="1:2">
      <c r="A38451" s="102"/>
      <c r="B38451" s="102"/>
    </row>
    <row r="38452" spans="1:2">
      <c r="A38452" s="102"/>
      <c r="B38452" s="102"/>
    </row>
    <row r="38453" spans="1:2">
      <c r="A38453" s="102"/>
      <c r="B38453" s="102"/>
    </row>
    <row r="38454" spans="1:2">
      <c r="A38454" s="102"/>
      <c r="B38454" s="102"/>
    </row>
    <row r="38455" spans="1:2">
      <c r="A38455" s="102"/>
      <c r="B38455" s="102"/>
    </row>
    <row r="38456" spans="1:2">
      <c r="A38456" s="102"/>
      <c r="B38456" s="102"/>
    </row>
    <row r="38457" spans="1:2">
      <c r="A38457" s="102"/>
      <c r="B38457" s="102"/>
    </row>
    <row r="38458" spans="1:2">
      <c r="A38458" s="102"/>
      <c r="B38458" s="102"/>
    </row>
    <row r="38459" spans="1:2">
      <c r="A38459" s="102"/>
      <c r="B38459" s="102"/>
    </row>
    <row r="38460" spans="1:2">
      <c r="A38460" s="102"/>
      <c r="B38460" s="102"/>
    </row>
    <row r="38461" spans="1:2">
      <c r="A38461" s="102"/>
      <c r="B38461" s="102"/>
    </row>
    <row r="38462" spans="1:2">
      <c r="A38462" s="102"/>
      <c r="B38462" s="102"/>
    </row>
    <row r="38463" spans="1:2">
      <c r="A38463" s="102"/>
      <c r="B38463" s="102"/>
    </row>
    <row r="38464" spans="1:2">
      <c r="A38464" s="102"/>
      <c r="B38464" s="102"/>
    </row>
    <row r="38465" spans="1:2">
      <c r="A38465" s="102"/>
      <c r="B38465" s="102"/>
    </row>
    <row r="38466" spans="1:2">
      <c r="A38466" s="102"/>
      <c r="B38466" s="102"/>
    </row>
    <row r="38467" spans="1:2">
      <c r="A38467" s="102"/>
      <c r="B38467" s="102"/>
    </row>
    <row r="38468" spans="1:2">
      <c r="A38468" s="102"/>
      <c r="B38468" s="102"/>
    </row>
    <row r="38469" spans="1:2">
      <c r="A38469" s="102"/>
      <c r="B38469" s="102"/>
    </row>
    <row r="38470" spans="1:2">
      <c r="A38470" s="102"/>
      <c r="B38470" s="102"/>
    </row>
    <row r="38471" spans="1:2">
      <c r="A38471" s="102"/>
      <c r="B38471" s="102"/>
    </row>
    <row r="38472" spans="1:2">
      <c r="A38472" s="102"/>
      <c r="B38472" s="102"/>
    </row>
    <row r="38473" spans="1:2">
      <c r="A38473" s="102"/>
      <c r="B38473" s="102"/>
    </row>
    <row r="38474" spans="1:2">
      <c r="A38474" s="102"/>
      <c r="B38474" s="102"/>
    </row>
    <row r="38475" spans="1:2">
      <c r="A38475" s="102"/>
      <c r="B38475" s="102"/>
    </row>
    <row r="38476" spans="1:2">
      <c r="A38476" s="102"/>
      <c r="B38476" s="102"/>
    </row>
    <row r="38477" spans="1:2">
      <c r="A38477" s="102"/>
      <c r="B38477" s="102"/>
    </row>
    <row r="38478" spans="1:2">
      <c r="A38478" s="102"/>
      <c r="B38478" s="102"/>
    </row>
    <row r="38479" spans="1:2">
      <c r="A38479" s="102"/>
      <c r="B38479" s="102"/>
    </row>
    <row r="38480" spans="1:2">
      <c r="A38480" s="102"/>
      <c r="B38480" s="102"/>
    </row>
    <row r="38481" spans="1:2">
      <c r="A38481" s="102"/>
      <c r="B38481" s="102"/>
    </row>
    <row r="38482" spans="1:2">
      <c r="A38482" s="102"/>
      <c r="B38482" s="102"/>
    </row>
    <row r="38483" spans="1:2">
      <c r="A38483" s="102"/>
      <c r="B38483" s="102"/>
    </row>
    <row r="38484" spans="1:2">
      <c r="A38484" s="102"/>
      <c r="B38484" s="102"/>
    </row>
    <row r="38485" spans="1:2">
      <c r="A38485" s="102"/>
      <c r="B38485" s="102"/>
    </row>
    <row r="38486" spans="1:2">
      <c r="A38486" s="102"/>
      <c r="B38486" s="102"/>
    </row>
    <row r="38487" spans="1:2">
      <c r="A38487" s="102"/>
      <c r="B38487" s="102"/>
    </row>
    <row r="38488" spans="1:2">
      <c r="A38488" s="102"/>
      <c r="B38488" s="102"/>
    </row>
    <row r="38489" spans="1:2">
      <c r="A38489" s="102"/>
      <c r="B38489" s="102"/>
    </row>
    <row r="38490" spans="1:2">
      <c r="A38490" s="102"/>
      <c r="B38490" s="102"/>
    </row>
    <row r="38491" spans="1:2">
      <c r="A38491" s="102"/>
      <c r="B38491" s="102"/>
    </row>
    <row r="38492" spans="1:2">
      <c r="A38492" s="102"/>
      <c r="B38492" s="102"/>
    </row>
    <row r="38493" spans="1:2">
      <c r="A38493" s="102"/>
      <c r="B38493" s="102"/>
    </row>
    <row r="38494" spans="1:2">
      <c r="A38494" s="102"/>
      <c r="B38494" s="102"/>
    </row>
    <row r="38495" spans="1:2">
      <c r="A38495" s="102"/>
      <c r="B38495" s="102"/>
    </row>
    <row r="38496" spans="1:2">
      <c r="A38496" s="102"/>
      <c r="B38496" s="102"/>
    </row>
    <row r="38497" spans="1:2">
      <c r="A38497" s="102"/>
      <c r="B38497" s="102"/>
    </row>
    <row r="38498" spans="1:2">
      <c r="A38498" s="102"/>
      <c r="B38498" s="102"/>
    </row>
    <row r="38499" spans="1:2">
      <c r="A38499" s="102"/>
      <c r="B38499" s="102"/>
    </row>
    <row r="38500" spans="1:2">
      <c r="A38500" s="102"/>
      <c r="B38500" s="102"/>
    </row>
    <row r="38501" spans="1:2">
      <c r="A38501" s="102"/>
      <c r="B38501" s="102"/>
    </row>
    <row r="38502" spans="1:2">
      <c r="A38502" s="102"/>
      <c r="B38502" s="102"/>
    </row>
    <row r="38503" spans="1:2">
      <c r="A38503" s="102"/>
      <c r="B38503" s="102"/>
    </row>
    <row r="38504" spans="1:2">
      <c r="A38504" s="102"/>
      <c r="B38504" s="102"/>
    </row>
    <row r="38505" spans="1:2">
      <c r="A38505" s="102"/>
      <c r="B38505" s="102"/>
    </row>
    <row r="38506" spans="1:2">
      <c r="A38506" s="102"/>
      <c r="B38506" s="102"/>
    </row>
    <row r="38507" spans="1:2">
      <c r="A38507" s="102"/>
      <c r="B38507" s="102"/>
    </row>
    <row r="38508" spans="1:2">
      <c r="A38508" s="102"/>
      <c r="B38508" s="102"/>
    </row>
    <row r="38509" spans="1:2">
      <c r="A38509" s="102"/>
      <c r="B38509" s="102"/>
    </row>
    <row r="38510" spans="1:2">
      <c r="A38510" s="102"/>
      <c r="B38510" s="102"/>
    </row>
    <row r="38511" spans="1:2">
      <c r="A38511" s="102"/>
      <c r="B38511" s="102"/>
    </row>
    <row r="38512" spans="1:2">
      <c r="A38512" s="102"/>
      <c r="B38512" s="102"/>
    </row>
    <row r="38513" spans="1:2">
      <c r="A38513" s="102"/>
      <c r="B38513" s="102"/>
    </row>
    <row r="38514" spans="1:2">
      <c r="A38514" s="102"/>
      <c r="B38514" s="102"/>
    </row>
    <row r="38515" spans="1:2">
      <c r="A38515" s="102"/>
      <c r="B38515" s="102"/>
    </row>
    <row r="38516" spans="1:2">
      <c r="A38516" s="102"/>
      <c r="B38516" s="102"/>
    </row>
    <row r="38517" spans="1:2">
      <c r="A38517" s="102"/>
      <c r="B38517" s="102"/>
    </row>
    <row r="38518" spans="1:2">
      <c r="A38518" s="102"/>
      <c r="B38518" s="102"/>
    </row>
    <row r="38519" spans="1:2">
      <c r="A38519" s="102"/>
      <c r="B38519" s="102"/>
    </row>
    <row r="38520" spans="1:2">
      <c r="A38520" s="102"/>
      <c r="B38520" s="102"/>
    </row>
    <row r="38521" spans="1:2">
      <c r="A38521" s="102"/>
      <c r="B38521" s="102"/>
    </row>
    <row r="38522" spans="1:2">
      <c r="A38522" s="102"/>
      <c r="B38522" s="102"/>
    </row>
    <row r="38523" spans="1:2">
      <c r="A38523" s="102"/>
      <c r="B38523" s="102"/>
    </row>
    <row r="38524" spans="1:2">
      <c r="A38524" s="102"/>
      <c r="B38524" s="102"/>
    </row>
    <row r="38525" spans="1:2">
      <c r="A38525" s="102"/>
      <c r="B38525" s="102"/>
    </row>
    <row r="38526" spans="1:2">
      <c r="A38526" s="102"/>
      <c r="B38526" s="102"/>
    </row>
    <row r="38527" spans="1:2">
      <c r="A38527" s="102"/>
      <c r="B38527" s="102"/>
    </row>
    <row r="38528" spans="1:2">
      <c r="A38528" s="102"/>
      <c r="B38528" s="102"/>
    </row>
    <row r="38529" spans="1:2">
      <c r="A38529" s="102"/>
      <c r="B38529" s="102"/>
    </row>
    <row r="38530" spans="1:2">
      <c r="A38530" s="102"/>
      <c r="B38530" s="102"/>
    </row>
    <row r="38531" spans="1:2">
      <c r="A38531" s="102"/>
      <c r="B38531" s="102"/>
    </row>
    <row r="38532" spans="1:2">
      <c r="A38532" s="102"/>
      <c r="B38532" s="102"/>
    </row>
    <row r="38533" spans="1:2">
      <c r="A38533" s="102"/>
      <c r="B38533" s="102"/>
    </row>
    <row r="38534" spans="1:2">
      <c r="A38534" s="102"/>
      <c r="B38534" s="102"/>
    </row>
    <row r="38535" spans="1:2">
      <c r="A38535" s="102"/>
      <c r="B38535" s="102"/>
    </row>
    <row r="38536" spans="1:2">
      <c r="A38536" s="102"/>
      <c r="B38536" s="102"/>
    </row>
    <row r="38537" spans="1:2">
      <c r="A38537" s="102"/>
      <c r="B38537" s="102"/>
    </row>
    <row r="38538" spans="1:2">
      <c r="A38538" s="102"/>
      <c r="B38538" s="102"/>
    </row>
    <row r="38539" spans="1:2">
      <c r="A38539" s="102"/>
      <c r="B38539" s="102"/>
    </row>
    <row r="38540" spans="1:2">
      <c r="A38540" s="102"/>
      <c r="B38540" s="102"/>
    </row>
    <row r="38541" spans="1:2">
      <c r="A38541" s="102"/>
      <c r="B38541" s="102"/>
    </row>
    <row r="38542" spans="1:2">
      <c r="A38542" s="102"/>
      <c r="B38542" s="102"/>
    </row>
    <row r="38543" spans="1:2">
      <c r="A38543" s="102"/>
      <c r="B38543" s="102"/>
    </row>
    <row r="38544" spans="1:2">
      <c r="A38544" s="102"/>
      <c r="B38544" s="102"/>
    </row>
    <row r="38545" spans="1:2">
      <c r="A38545" s="102"/>
      <c r="B38545" s="102"/>
    </row>
    <row r="38546" spans="1:2">
      <c r="A38546" s="102"/>
      <c r="B38546" s="102"/>
    </row>
    <row r="38547" spans="1:2">
      <c r="A38547" s="102"/>
      <c r="B38547" s="102"/>
    </row>
    <row r="38548" spans="1:2">
      <c r="A38548" s="102"/>
      <c r="B38548" s="102"/>
    </row>
    <row r="38549" spans="1:2">
      <c r="A38549" s="102"/>
      <c r="B38549" s="102"/>
    </row>
    <row r="38550" spans="1:2">
      <c r="A38550" s="102"/>
      <c r="B38550" s="102"/>
    </row>
    <row r="38551" spans="1:2">
      <c r="A38551" s="102"/>
      <c r="B38551" s="102"/>
    </row>
    <row r="38552" spans="1:2">
      <c r="A38552" s="102"/>
      <c r="B38552" s="102"/>
    </row>
    <row r="38553" spans="1:2">
      <c r="A38553" s="102"/>
      <c r="B38553" s="102"/>
    </row>
    <row r="38554" spans="1:2">
      <c r="A38554" s="102"/>
      <c r="B38554" s="102"/>
    </row>
    <row r="38555" spans="1:2">
      <c r="A38555" s="102"/>
      <c r="B38555" s="102"/>
    </row>
    <row r="38556" spans="1:2">
      <c r="A38556" s="102"/>
      <c r="B38556" s="102"/>
    </row>
    <row r="38557" spans="1:2">
      <c r="A38557" s="102"/>
      <c r="B38557" s="102"/>
    </row>
    <row r="38558" spans="1:2">
      <c r="A38558" s="102"/>
      <c r="B38558" s="102"/>
    </row>
    <row r="38559" spans="1:2">
      <c r="A38559" s="102"/>
      <c r="B38559" s="102"/>
    </row>
    <row r="38560" spans="1:2">
      <c r="A38560" s="102"/>
      <c r="B38560" s="102"/>
    </row>
    <row r="38561" spans="1:2">
      <c r="A38561" s="102"/>
      <c r="B38561" s="102"/>
    </row>
    <row r="38562" spans="1:2">
      <c r="A38562" s="102"/>
      <c r="B38562" s="102"/>
    </row>
    <row r="38563" spans="1:2">
      <c r="A38563" s="102"/>
      <c r="B38563" s="102"/>
    </row>
    <row r="38564" spans="1:2">
      <c r="A38564" s="102"/>
      <c r="B38564" s="102"/>
    </row>
    <row r="38565" spans="1:2">
      <c r="A38565" s="102"/>
      <c r="B38565" s="102"/>
    </row>
    <row r="38566" spans="1:2">
      <c r="A38566" s="102"/>
      <c r="B38566" s="102"/>
    </row>
    <row r="38567" spans="1:2">
      <c r="A38567" s="102"/>
      <c r="B38567" s="102"/>
    </row>
    <row r="38568" spans="1:2">
      <c r="A38568" s="102"/>
      <c r="B38568" s="102"/>
    </row>
    <row r="38569" spans="1:2">
      <c r="A38569" s="102"/>
      <c r="B38569" s="102"/>
    </row>
    <row r="38570" spans="1:2">
      <c r="A38570" s="102"/>
      <c r="B38570" s="102"/>
    </row>
    <row r="38571" spans="1:2">
      <c r="A38571" s="102"/>
      <c r="B38571" s="102"/>
    </row>
    <row r="38572" spans="1:2">
      <c r="A38572" s="102"/>
      <c r="B38572" s="102"/>
    </row>
    <row r="38573" spans="1:2">
      <c r="A38573" s="102"/>
      <c r="B38573" s="102"/>
    </row>
    <row r="38574" spans="1:2">
      <c r="A38574" s="102"/>
      <c r="B38574" s="102"/>
    </row>
    <row r="38575" spans="1:2">
      <c r="A38575" s="102"/>
      <c r="B38575" s="102"/>
    </row>
    <row r="38576" spans="1:2">
      <c r="A38576" s="102"/>
      <c r="B38576" s="102"/>
    </row>
    <row r="38577" spans="1:2">
      <c r="A38577" s="102"/>
      <c r="B38577" s="102"/>
    </row>
    <row r="38578" spans="1:2">
      <c r="A38578" s="102"/>
      <c r="B38578" s="102"/>
    </row>
    <row r="38579" spans="1:2">
      <c r="A38579" s="102"/>
      <c r="B38579" s="102"/>
    </row>
    <row r="38580" spans="1:2">
      <c r="A38580" s="102"/>
      <c r="B38580" s="102"/>
    </row>
    <row r="38581" spans="1:2">
      <c r="A38581" s="102"/>
      <c r="B38581" s="102"/>
    </row>
    <row r="38582" spans="1:2">
      <c r="A38582" s="102"/>
      <c r="B38582" s="102"/>
    </row>
    <row r="38583" spans="1:2">
      <c r="A38583" s="102"/>
      <c r="B38583" s="102"/>
    </row>
    <row r="38584" spans="1:2">
      <c r="A38584" s="102"/>
      <c r="B38584" s="102"/>
    </row>
    <row r="38585" spans="1:2">
      <c r="A38585" s="102"/>
      <c r="B38585" s="102"/>
    </row>
    <row r="38586" spans="1:2">
      <c r="A38586" s="102"/>
      <c r="B38586" s="102"/>
    </row>
    <row r="38587" spans="1:2">
      <c r="A38587" s="102"/>
      <c r="B38587" s="102"/>
    </row>
    <row r="38588" spans="1:2">
      <c r="A38588" s="102"/>
      <c r="B38588" s="102"/>
    </row>
    <row r="38589" spans="1:2">
      <c r="A38589" s="102"/>
      <c r="B38589" s="102"/>
    </row>
    <row r="38590" spans="1:2">
      <c r="A38590" s="102"/>
      <c r="B38590" s="102"/>
    </row>
    <row r="38591" spans="1:2">
      <c r="A38591" s="102"/>
      <c r="B38591" s="102"/>
    </row>
    <row r="38592" spans="1:2">
      <c r="A38592" s="102"/>
      <c r="B38592" s="102"/>
    </row>
    <row r="38593" spans="1:2">
      <c r="A38593" s="102"/>
      <c r="B38593" s="102"/>
    </row>
    <row r="38594" spans="1:2">
      <c r="A38594" s="102"/>
      <c r="B38594" s="102"/>
    </row>
    <row r="38595" spans="1:2">
      <c r="A38595" s="102"/>
      <c r="B38595" s="102"/>
    </row>
    <row r="38596" spans="1:2">
      <c r="A38596" s="102"/>
      <c r="B38596" s="102"/>
    </row>
    <row r="38597" spans="1:2">
      <c r="A38597" s="102"/>
      <c r="B38597" s="102"/>
    </row>
    <row r="38598" spans="1:2">
      <c r="A38598" s="102"/>
      <c r="B38598" s="102"/>
    </row>
    <row r="38599" spans="1:2">
      <c r="A38599" s="102"/>
      <c r="B38599" s="102"/>
    </row>
    <row r="38600" spans="1:2">
      <c r="A38600" s="102"/>
      <c r="B38600" s="102"/>
    </row>
    <row r="38601" spans="1:2">
      <c r="A38601" s="102"/>
      <c r="B38601" s="102"/>
    </row>
    <row r="38602" spans="1:2">
      <c r="A38602" s="102"/>
      <c r="B38602" s="102"/>
    </row>
    <row r="38603" spans="1:2">
      <c r="A38603" s="102"/>
      <c r="B38603" s="102"/>
    </row>
    <row r="38604" spans="1:2">
      <c r="A38604" s="102"/>
      <c r="B38604" s="102"/>
    </row>
    <row r="38605" spans="1:2">
      <c r="A38605" s="102"/>
      <c r="B38605" s="102"/>
    </row>
    <row r="38606" spans="1:2">
      <c r="A38606" s="102"/>
      <c r="B38606" s="102"/>
    </row>
    <row r="38607" spans="1:2">
      <c r="A38607" s="102"/>
      <c r="B38607" s="102"/>
    </row>
    <row r="38608" spans="1:2">
      <c r="A38608" s="102"/>
      <c r="B38608" s="102"/>
    </row>
    <row r="38609" spans="1:2">
      <c r="A38609" s="102"/>
      <c r="B38609" s="102"/>
    </row>
    <row r="38610" spans="1:2">
      <c r="A38610" s="102"/>
      <c r="B38610" s="102"/>
    </row>
    <row r="38611" spans="1:2">
      <c r="A38611" s="102"/>
      <c r="B38611" s="102"/>
    </row>
    <row r="38612" spans="1:2">
      <c r="A38612" s="102"/>
      <c r="B38612" s="102"/>
    </row>
    <row r="38613" spans="1:2">
      <c r="A38613" s="102"/>
      <c r="B38613" s="102"/>
    </row>
    <row r="38614" spans="1:2">
      <c r="A38614" s="102"/>
      <c r="B38614" s="102"/>
    </row>
    <row r="38615" spans="1:2">
      <c r="A38615" s="102"/>
      <c r="B38615" s="102"/>
    </row>
    <row r="38616" spans="1:2">
      <c r="A38616" s="102"/>
      <c r="B38616" s="102"/>
    </row>
    <row r="38617" spans="1:2">
      <c r="A38617" s="102"/>
      <c r="B38617" s="102"/>
    </row>
    <row r="38618" spans="1:2">
      <c r="A38618" s="102"/>
      <c r="B38618" s="102"/>
    </row>
    <row r="38619" spans="1:2">
      <c r="A38619" s="102"/>
      <c r="B38619" s="102"/>
    </row>
    <row r="38620" spans="1:2">
      <c r="A38620" s="102"/>
      <c r="B38620" s="102"/>
    </row>
    <row r="38621" spans="1:2">
      <c r="A38621" s="102"/>
      <c r="B38621" s="102"/>
    </row>
    <row r="38622" spans="1:2">
      <c r="A38622" s="102"/>
      <c r="B38622" s="102"/>
    </row>
    <row r="38623" spans="1:2">
      <c r="A38623" s="102"/>
      <c r="B38623" s="102"/>
    </row>
    <row r="38624" spans="1:2">
      <c r="A38624" s="102"/>
      <c r="B38624" s="102"/>
    </row>
    <row r="38625" spans="1:2">
      <c r="A38625" s="102"/>
      <c r="B38625" s="102"/>
    </row>
    <row r="38626" spans="1:2">
      <c r="A38626" s="102"/>
      <c r="B38626" s="102"/>
    </row>
    <row r="38627" spans="1:2">
      <c r="A38627" s="102"/>
      <c r="B38627" s="102"/>
    </row>
    <row r="38628" spans="1:2">
      <c r="A38628" s="102"/>
      <c r="B38628" s="102"/>
    </row>
    <row r="38629" spans="1:2">
      <c r="A38629" s="102"/>
      <c r="B38629" s="102"/>
    </row>
    <row r="38630" spans="1:2">
      <c r="A38630" s="102"/>
      <c r="B38630" s="102"/>
    </row>
    <row r="38631" spans="1:2">
      <c r="A38631" s="102"/>
      <c r="B38631" s="102"/>
    </row>
    <row r="38632" spans="1:2">
      <c r="A38632" s="102"/>
      <c r="B38632" s="102"/>
    </row>
    <row r="38633" spans="1:2">
      <c r="A38633" s="102"/>
      <c r="B38633" s="102"/>
    </row>
    <row r="38634" spans="1:2">
      <c r="A38634" s="102"/>
      <c r="B38634" s="102"/>
    </row>
    <row r="38635" spans="1:2">
      <c r="A38635" s="102"/>
      <c r="B38635" s="102"/>
    </row>
    <row r="38636" spans="1:2">
      <c r="A38636" s="102"/>
      <c r="B38636" s="102"/>
    </row>
    <row r="38637" spans="1:2">
      <c r="A38637" s="102"/>
      <c r="B38637" s="102"/>
    </row>
    <row r="38638" spans="1:2">
      <c r="A38638" s="102"/>
      <c r="B38638" s="102"/>
    </row>
    <row r="38639" spans="1:2">
      <c r="A38639" s="102"/>
      <c r="B38639" s="102"/>
    </row>
    <row r="38640" spans="1:2">
      <c r="A38640" s="102"/>
      <c r="B38640" s="102"/>
    </row>
    <row r="38641" spans="1:2">
      <c r="A38641" s="102"/>
      <c r="B38641" s="102"/>
    </row>
    <row r="38642" spans="1:2">
      <c r="A38642" s="102"/>
      <c r="B38642" s="102"/>
    </row>
    <row r="38643" spans="1:2">
      <c r="A38643" s="102"/>
      <c r="B38643" s="102"/>
    </row>
    <row r="38644" spans="1:2">
      <c r="A38644" s="102"/>
      <c r="B38644" s="102"/>
    </row>
    <row r="38645" spans="1:2">
      <c r="A38645" s="102"/>
      <c r="B38645" s="102"/>
    </row>
    <row r="38646" spans="1:2">
      <c r="A38646" s="102"/>
      <c r="B38646" s="102"/>
    </row>
    <row r="38647" spans="1:2">
      <c r="A38647" s="102"/>
      <c r="B38647" s="102"/>
    </row>
    <row r="38648" spans="1:2">
      <c r="A38648" s="102"/>
      <c r="B38648" s="102"/>
    </row>
    <row r="38649" spans="1:2">
      <c r="A38649" s="102"/>
      <c r="B38649" s="102"/>
    </row>
    <row r="38650" spans="1:2">
      <c r="A38650" s="102"/>
      <c r="B38650" s="102"/>
    </row>
    <row r="38651" spans="1:2">
      <c r="A38651" s="102"/>
      <c r="B38651" s="102"/>
    </row>
    <row r="38652" spans="1:2">
      <c r="A38652" s="102"/>
      <c r="B38652" s="102"/>
    </row>
    <row r="38653" spans="1:2">
      <c r="A38653" s="102"/>
      <c r="B38653" s="102"/>
    </row>
    <row r="38654" spans="1:2">
      <c r="A38654" s="102"/>
      <c r="B38654" s="102"/>
    </row>
    <row r="38655" spans="1:2">
      <c r="A38655" s="102"/>
      <c r="B38655" s="102"/>
    </row>
    <row r="38656" spans="1:2">
      <c r="A38656" s="102"/>
      <c r="B38656" s="102"/>
    </row>
    <row r="38657" spans="1:2">
      <c r="A38657" s="102"/>
      <c r="B38657" s="102"/>
    </row>
    <row r="38658" spans="1:2">
      <c r="A38658" s="102"/>
      <c r="B38658" s="102"/>
    </row>
    <row r="38659" spans="1:2">
      <c r="A38659" s="102"/>
      <c r="B38659" s="102"/>
    </row>
    <row r="38660" spans="1:2">
      <c r="A38660" s="102"/>
      <c r="B38660" s="102"/>
    </row>
    <row r="38661" spans="1:2">
      <c r="A38661" s="102"/>
      <c r="B38661" s="102"/>
    </row>
    <row r="38662" spans="1:2">
      <c r="A38662" s="102"/>
      <c r="B38662" s="102"/>
    </row>
    <row r="38663" spans="1:2">
      <c r="A38663" s="102"/>
      <c r="B38663" s="102"/>
    </row>
    <row r="38664" spans="1:2">
      <c r="A38664" s="102"/>
      <c r="B38664" s="102"/>
    </row>
    <row r="38665" spans="1:2">
      <c r="A38665" s="102"/>
      <c r="B38665" s="102"/>
    </row>
    <row r="38666" spans="1:2">
      <c r="A38666" s="102"/>
      <c r="B38666" s="102"/>
    </row>
    <row r="38667" spans="1:2">
      <c r="A38667" s="102"/>
      <c r="B38667" s="102"/>
    </row>
    <row r="38668" spans="1:2">
      <c r="A38668" s="102"/>
      <c r="B38668" s="102"/>
    </row>
    <row r="38669" spans="1:2">
      <c r="A38669" s="102"/>
      <c r="B38669" s="102"/>
    </row>
    <row r="38670" spans="1:2">
      <c r="A38670" s="102"/>
      <c r="B38670" s="102"/>
    </row>
    <row r="38671" spans="1:2">
      <c r="A38671" s="102"/>
      <c r="B38671" s="102"/>
    </row>
    <row r="38672" spans="1:2">
      <c r="A38672" s="102"/>
      <c r="B38672" s="102"/>
    </row>
    <row r="38673" spans="1:2">
      <c r="A38673" s="102"/>
      <c r="B38673" s="102"/>
    </row>
    <row r="38674" spans="1:2">
      <c r="A38674" s="102"/>
      <c r="B38674" s="102"/>
    </row>
    <row r="38675" spans="1:2">
      <c r="A38675" s="102"/>
      <c r="B38675" s="102"/>
    </row>
    <row r="38676" spans="1:2">
      <c r="A38676" s="102"/>
      <c r="B38676" s="102"/>
    </row>
    <row r="38677" spans="1:2">
      <c r="A38677" s="102"/>
      <c r="B38677" s="102"/>
    </row>
    <row r="38678" spans="1:2">
      <c r="A38678" s="102"/>
      <c r="B38678" s="102"/>
    </row>
    <row r="38679" spans="1:2">
      <c r="A38679" s="102"/>
      <c r="B38679" s="102"/>
    </row>
    <row r="38680" spans="1:2">
      <c r="A38680" s="102"/>
      <c r="B38680" s="102"/>
    </row>
    <row r="38681" spans="1:2">
      <c r="A38681" s="102"/>
      <c r="B38681" s="102"/>
    </row>
    <row r="38682" spans="1:2">
      <c r="A38682" s="102"/>
      <c r="B38682" s="102"/>
    </row>
    <row r="38683" spans="1:2">
      <c r="A38683" s="102"/>
      <c r="B38683" s="102"/>
    </row>
    <row r="38684" spans="1:2">
      <c r="A38684" s="102"/>
      <c r="B38684" s="102"/>
    </row>
    <row r="38685" spans="1:2">
      <c r="A38685" s="102"/>
      <c r="B38685" s="102"/>
    </row>
    <row r="38686" spans="1:2">
      <c r="A38686" s="102"/>
      <c r="B38686" s="102"/>
    </row>
    <row r="38687" spans="1:2">
      <c r="A38687" s="102"/>
      <c r="B38687" s="102"/>
    </row>
    <row r="38688" spans="1:2">
      <c r="A38688" s="102"/>
      <c r="B38688" s="102"/>
    </row>
    <row r="38689" spans="1:2">
      <c r="A38689" s="102"/>
      <c r="B38689" s="102"/>
    </row>
    <row r="38690" spans="1:2">
      <c r="A38690" s="102"/>
      <c r="B38690" s="102"/>
    </row>
    <row r="38691" spans="1:2">
      <c r="A38691" s="102"/>
      <c r="B38691" s="102"/>
    </row>
    <row r="38692" spans="1:2">
      <c r="A38692" s="102"/>
      <c r="B38692" s="102"/>
    </row>
    <row r="38693" spans="1:2">
      <c r="A38693" s="102"/>
      <c r="B38693" s="102"/>
    </row>
    <row r="38694" spans="1:2">
      <c r="A38694" s="102"/>
      <c r="B38694" s="102"/>
    </row>
    <row r="38695" spans="1:2">
      <c r="A38695" s="102"/>
      <c r="B38695" s="102"/>
    </row>
    <row r="38696" spans="1:2">
      <c r="A38696" s="102"/>
      <c r="B38696" s="102"/>
    </row>
    <row r="38697" spans="1:2">
      <c r="A38697" s="102"/>
      <c r="B38697" s="102"/>
    </row>
    <row r="38698" spans="1:2">
      <c r="A38698" s="102"/>
      <c r="B38698" s="102"/>
    </row>
    <row r="38699" spans="1:2">
      <c r="A38699" s="102"/>
      <c r="B38699" s="102"/>
    </row>
    <row r="38700" spans="1:2">
      <c r="A38700" s="102"/>
      <c r="B38700" s="102"/>
    </row>
    <row r="38701" spans="1:2">
      <c r="A38701" s="102"/>
      <c r="B38701" s="102"/>
    </row>
    <row r="38702" spans="1:2">
      <c r="A38702" s="102"/>
      <c r="B38702" s="102"/>
    </row>
    <row r="38703" spans="1:2">
      <c r="A38703" s="102"/>
      <c r="B38703" s="102"/>
    </row>
    <row r="38704" spans="1:2">
      <c r="A38704" s="102"/>
      <c r="B38704" s="102"/>
    </row>
    <row r="38705" spans="1:2">
      <c r="A38705" s="102"/>
      <c r="B38705" s="102"/>
    </row>
    <row r="38706" spans="1:2">
      <c r="A38706" s="102"/>
      <c r="B38706" s="102"/>
    </row>
    <row r="38707" spans="1:2">
      <c r="A38707" s="102"/>
      <c r="B38707" s="102"/>
    </row>
    <row r="38708" spans="1:2">
      <c r="A38708" s="102"/>
      <c r="B38708" s="102"/>
    </row>
    <row r="38709" spans="1:2">
      <c r="A38709" s="102"/>
      <c r="B38709" s="102"/>
    </row>
    <row r="38710" spans="1:2">
      <c r="A38710" s="102"/>
      <c r="B38710" s="102"/>
    </row>
    <row r="38711" spans="1:2">
      <c r="A38711" s="102"/>
      <c r="B38711" s="102"/>
    </row>
    <row r="38712" spans="1:2">
      <c r="A38712" s="102"/>
      <c r="B38712" s="102"/>
    </row>
    <row r="38713" spans="1:2">
      <c r="A38713" s="102"/>
      <c r="B38713" s="102"/>
    </row>
    <row r="38714" spans="1:2">
      <c r="A38714" s="102"/>
      <c r="B38714" s="102"/>
    </row>
    <row r="38715" spans="1:2">
      <c r="A38715" s="102"/>
      <c r="B38715" s="102"/>
    </row>
    <row r="38716" spans="1:2">
      <c r="A38716" s="102"/>
      <c r="B38716" s="102"/>
    </row>
    <row r="38717" spans="1:2">
      <c r="A38717" s="102"/>
      <c r="B38717" s="102"/>
    </row>
    <row r="38718" spans="1:2">
      <c r="A38718" s="102"/>
      <c r="B38718" s="102"/>
    </row>
    <row r="38719" spans="1:2">
      <c r="A38719" s="102"/>
      <c r="B38719" s="102"/>
    </row>
    <row r="38720" spans="1:2">
      <c r="A38720" s="102"/>
      <c r="B38720" s="102"/>
    </row>
    <row r="38721" spans="1:2">
      <c r="A38721" s="102"/>
      <c r="B38721" s="102"/>
    </row>
    <row r="38722" spans="1:2">
      <c r="A38722" s="102"/>
      <c r="B38722" s="102"/>
    </row>
    <row r="38723" spans="1:2">
      <c r="A38723" s="102"/>
      <c r="B38723" s="102"/>
    </row>
    <row r="38724" spans="1:2">
      <c r="A38724" s="102"/>
      <c r="B38724" s="102"/>
    </row>
    <row r="38725" spans="1:2">
      <c r="A38725" s="102"/>
      <c r="B38725" s="102"/>
    </row>
    <row r="38726" spans="1:2">
      <c r="A38726" s="102"/>
      <c r="B38726" s="102"/>
    </row>
    <row r="38727" spans="1:2">
      <c r="A38727" s="102"/>
      <c r="B38727" s="102"/>
    </row>
    <row r="38728" spans="1:2">
      <c r="A38728" s="102"/>
      <c r="B38728" s="102"/>
    </row>
    <row r="38729" spans="1:2">
      <c r="A38729" s="102"/>
      <c r="B38729" s="102"/>
    </row>
    <row r="38730" spans="1:2">
      <c r="A38730" s="102"/>
      <c r="B38730" s="102"/>
    </row>
    <row r="38731" spans="1:2">
      <c r="A38731" s="102"/>
      <c r="B38731" s="102"/>
    </row>
    <row r="38732" spans="1:2">
      <c r="A38732" s="102"/>
      <c r="B38732" s="102"/>
    </row>
    <row r="38733" spans="1:2">
      <c r="A38733" s="102"/>
      <c r="B38733" s="102"/>
    </row>
    <row r="38734" spans="1:2">
      <c r="A38734" s="102"/>
      <c r="B38734" s="102"/>
    </row>
    <row r="38735" spans="1:2">
      <c r="A38735" s="102"/>
      <c r="B38735" s="102"/>
    </row>
    <row r="38736" spans="1:2">
      <c r="A38736" s="102"/>
      <c r="B38736" s="102"/>
    </row>
    <row r="38737" spans="1:2">
      <c r="A38737" s="102"/>
      <c r="B38737" s="102"/>
    </row>
    <row r="38738" spans="1:2">
      <c r="A38738" s="102"/>
      <c r="B38738" s="102"/>
    </row>
    <row r="38739" spans="1:2">
      <c r="A38739" s="102"/>
      <c r="B38739" s="102"/>
    </row>
    <row r="38740" spans="1:2">
      <c r="A38740" s="102"/>
      <c r="B38740" s="102"/>
    </row>
    <row r="38741" spans="1:2">
      <c r="A38741" s="102"/>
      <c r="B38741" s="102"/>
    </row>
    <row r="38742" spans="1:2">
      <c r="A38742" s="102"/>
      <c r="B38742" s="102"/>
    </row>
    <row r="38743" spans="1:2">
      <c r="A38743" s="102"/>
      <c r="B38743" s="102"/>
    </row>
    <row r="38744" spans="1:2">
      <c r="A38744" s="102"/>
      <c r="B38744" s="102"/>
    </row>
    <row r="38745" spans="1:2">
      <c r="A38745" s="102"/>
      <c r="B38745" s="102"/>
    </row>
    <row r="38746" spans="1:2">
      <c r="A38746" s="102"/>
      <c r="B38746" s="102"/>
    </row>
    <row r="38747" spans="1:2">
      <c r="A38747" s="102"/>
      <c r="B38747" s="102"/>
    </row>
    <row r="38748" spans="1:2">
      <c r="A38748" s="102"/>
      <c r="B38748" s="102"/>
    </row>
    <row r="38749" spans="1:2">
      <c r="A38749" s="102"/>
      <c r="B38749" s="102"/>
    </row>
    <row r="38750" spans="1:2">
      <c r="A38750" s="102"/>
      <c r="B38750" s="102"/>
    </row>
    <row r="38751" spans="1:2">
      <c r="A38751" s="102"/>
      <c r="B38751" s="102"/>
    </row>
    <row r="38752" spans="1:2">
      <c r="A38752" s="102"/>
      <c r="B38752" s="102"/>
    </row>
    <row r="38753" spans="1:2">
      <c r="A38753" s="102"/>
      <c r="B38753" s="102"/>
    </row>
    <row r="38754" spans="1:2">
      <c r="A38754" s="102"/>
      <c r="B38754" s="102"/>
    </row>
    <row r="38755" spans="1:2">
      <c r="A38755" s="102"/>
      <c r="B38755" s="102"/>
    </row>
    <row r="38756" spans="1:2">
      <c r="A38756" s="102"/>
      <c r="B38756" s="102"/>
    </row>
    <row r="38757" spans="1:2">
      <c r="A38757" s="102"/>
      <c r="B38757" s="102"/>
    </row>
    <row r="38758" spans="1:2">
      <c r="A38758" s="102"/>
      <c r="B38758" s="102"/>
    </row>
    <row r="38759" spans="1:2">
      <c r="A38759" s="102"/>
      <c r="B38759" s="102"/>
    </row>
    <row r="38760" spans="1:2">
      <c r="A38760" s="102"/>
      <c r="B38760" s="102"/>
    </row>
    <row r="38761" spans="1:2">
      <c r="A38761" s="102"/>
      <c r="B38761" s="102"/>
    </row>
    <row r="38762" spans="1:2">
      <c r="A38762" s="102"/>
      <c r="B38762" s="102"/>
    </row>
    <row r="38763" spans="1:2">
      <c r="A38763" s="102"/>
      <c r="B38763" s="102"/>
    </row>
    <row r="38764" spans="1:2">
      <c r="A38764" s="102"/>
      <c r="B38764" s="102"/>
    </row>
    <row r="38765" spans="1:2">
      <c r="A38765" s="102"/>
      <c r="B38765" s="102"/>
    </row>
    <row r="38766" spans="1:2">
      <c r="A38766" s="102"/>
      <c r="B38766" s="102"/>
    </row>
    <row r="38767" spans="1:2">
      <c r="A38767" s="102"/>
      <c r="B38767" s="102"/>
    </row>
    <row r="38768" spans="1:2">
      <c r="A38768" s="102"/>
      <c r="B38768" s="102"/>
    </row>
    <row r="38769" spans="1:2">
      <c r="A38769" s="102"/>
      <c r="B38769" s="102"/>
    </row>
    <row r="38770" spans="1:2">
      <c r="A38770" s="102"/>
      <c r="B38770" s="102"/>
    </row>
    <row r="38771" spans="1:2">
      <c r="A38771" s="102"/>
      <c r="B38771" s="102"/>
    </row>
    <row r="38772" spans="1:2">
      <c r="A38772" s="102"/>
      <c r="B38772" s="102"/>
    </row>
    <row r="38773" spans="1:2">
      <c r="A38773" s="102"/>
      <c r="B38773" s="102"/>
    </row>
    <row r="38774" spans="1:2">
      <c r="A38774" s="102"/>
      <c r="B38774" s="102"/>
    </row>
    <row r="38775" spans="1:2">
      <c r="A38775" s="102"/>
      <c r="B38775" s="102"/>
    </row>
    <row r="38776" spans="1:2">
      <c r="A38776" s="102"/>
      <c r="B38776" s="102"/>
    </row>
    <row r="38777" spans="1:2">
      <c r="A38777" s="102"/>
      <c r="B38777" s="102"/>
    </row>
    <row r="38778" spans="1:2">
      <c r="A38778" s="102"/>
      <c r="B38778" s="102"/>
    </row>
    <row r="38779" spans="1:2">
      <c r="A38779" s="102"/>
      <c r="B38779" s="102"/>
    </row>
    <row r="38780" spans="1:2">
      <c r="A38780" s="102"/>
      <c r="B38780" s="102"/>
    </row>
    <row r="38781" spans="1:2">
      <c r="A38781" s="102"/>
      <c r="B38781" s="102"/>
    </row>
    <row r="38782" spans="1:2">
      <c r="A38782" s="102"/>
      <c r="B38782" s="102"/>
    </row>
    <row r="38783" spans="1:2">
      <c r="A38783" s="102"/>
      <c r="B38783" s="102"/>
    </row>
    <row r="38784" spans="1:2">
      <c r="A38784" s="102"/>
      <c r="B38784" s="102"/>
    </row>
    <row r="38785" spans="1:2">
      <c r="A38785" s="102"/>
      <c r="B38785" s="102"/>
    </row>
    <row r="38786" spans="1:2">
      <c r="A38786" s="102"/>
      <c r="B38786" s="102"/>
    </row>
    <row r="38787" spans="1:2">
      <c r="A38787" s="102"/>
      <c r="B38787" s="102"/>
    </row>
    <row r="38788" spans="1:2">
      <c r="A38788" s="102"/>
      <c r="B38788" s="102"/>
    </row>
    <row r="38789" spans="1:2">
      <c r="A38789" s="102"/>
      <c r="B38789" s="102"/>
    </row>
    <row r="38790" spans="1:2">
      <c r="A38790" s="102"/>
      <c r="B38790" s="102"/>
    </row>
    <row r="38791" spans="1:2">
      <c r="A38791" s="102"/>
      <c r="B38791" s="102"/>
    </row>
    <row r="38792" spans="1:2">
      <c r="A38792" s="102"/>
      <c r="B38792" s="102"/>
    </row>
    <row r="38793" spans="1:2">
      <c r="A38793" s="102"/>
      <c r="B38793" s="102"/>
    </row>
    <row r="38794" spans="1:2">
      <c r="A38794" s="102"/>
      <c r="B38794" s="102"/>
    </row>
    <row r="38795" spans="1:2">
      <c r="A38795" s="102"/>
      <c r="B38795" s="102"/>
    </row>
    <row r="38796" spans="1:2">
      <c r="A38796" s="102"/>
      <c r="B38796" s="102"/>
    </row>
    <row r="38797" spans="1:2">
      <c r="A38797" s="102"/>
      <c r="B38797" s="102"/>
    </row>
    <row r="38798" spans="1:2">
      <c r="A38798" s="102"/>
      <c r="B38798" s="102"/>
    </row>
    <row r="38799" spans="1:2">
      <c r="A38799" s="102"/>
      <c r="B38799" s="102"/>
    </row>
    <row r="38800" spans="1:2">
      <c r="A38800" s="102"/>
      <c r="B38800" s="102"/>
    </row>
    <row r="38801" spans="1:2">
      <c r="A38801" s="102"/>
      <c r="B38801" s="102"/>
    </row>
    <row r="38802" spans="1:2">
      <c r="A38802" s="102"/>
      <c r="B38802" s="102"/>
    </row>
    <row r="38803" spans="1:2">
      <c r="A38803" s="102"/>
      <c r="B38803" s="102"/>
    </row>
    <row r="38804" spans="1:2">
      <c r="A38804" s="102"/>
      <c r="B38804" s="102"/>
    </row>
    <row r="38805" spans="1:2">
      <c r="A38805" s="102"/>
      <c r="B38805" s="102"/>
    </row>
    <row r="38806" spans="1:2">
      <c r="A38806" s="102"/>
      <c r="B38806" s="102"/>
    </row>
    <row r="38807" spans="1:2">
      <c r="A38807" s="102"/>
      <c r="B38807" s="102"/>
    </row>
    <row r="38808" spans="1:2">
      <c r="A38808" s="102"/>
      <c r="B38808" s="102"/>
    </row>
    <row r="38809" spans="1:2">
      <c r="A38809" s="102"/>
      <c r="B38809" s="102"/>
    </row>
    <row r="38810" spans="1:2">
      <c r="A38810" s="102"/>
      <c r="B38810" s="102"/>
    </row>
    <row r="38811" spans="1:2">
      <c r="A38811" s="102"/>
      <c r="B38811" s="102"/>
    </row>
    <row r="38812" spans="1:2">
      <c r="A38812" s="102"/>
      <c r="B38812" s="102"/>
    </row>
    <row r="38813" spans="1:2">
      <c r="A38813" s="102"/>
      <c r="B38813" s="102"/>
    </row>
    <row r="38814" spans="1:2">
      <c r="A38814" s="102"/>
      <c r="B38814" s="102"/>
    </row>
    <row r="38815" spans="1:2">
      <c r="A38815" s="102"/>
      <c r="B38815" s="102"/>
    </row>
    <row r="38816" spans="1:2">
      <c r="A38816" s="102"/>
      <c r="B38816" s="102"/>
    </row>
    <row r="38817" spans="1:2">
      <c r="A38817" s="102"/>
      <c r="B38817" s="102"/>
    </row>
    <row r="38818" spans="1:2">
      <c r="A38818" s="102"/>
      <c r="B38818" s="102"/>
    </row>
    <row r="38819" spans="1:2">
      <c r="A38819" s="102"/>
      <c r="B38819" s="102"/>
    </row>
    <row r="38820" spans="1:2">
      <c r="A38820" s="102"/>
      <c r="B38820" s="102"/>
    </row>
    <row r="38821" spans="1:2">
      <c r="A38821" s="102"/>
      <c r="B38821" s="102"/>
    </row>
    <row r="38822" spans="1:2">
      <c r="A38822" s="102"/>
      <c r="B38822" s="102"/>
    </row>
    <row r="38823" spans="1:2">
      <c r="A38823" s="102"/>
      <c r="B38823" s="102"/>
    </row>
    <row r="38824" spans="1:2">
      <c r="A38824" s="102"/>
      <c r="B38824" s="102"/>
    </row>
    <row r="38825" spans="1:2">
      <c r="A38825" s="102"/>
      <c r="B38825" s="102"/>
    </row>
    <row r="38826" spans="1:2">
      <c r="A38826" s="102"/>
      <c r="B38826" s="102"/>
    </row>
    <row r="38827" spans="1:2">
      <c r="A38827" s="102"/>
      <c r="B38827" s="102"/>
    </row>
    <row r="38828" spans="1:2">
      <c r="A38828" s="102"/>
      <c r="B38828" s="102"/>
    </row>
    <row r="38829" spans="1:2">
      <c r="A38829" s="102"/>
      <c r="B38829" s="102"/>
    </row>
    <row r="38830" spans="1:2">
      <c r="A38830" s="102"/>
      <c r="B38830" s="102"/>
    </row>
    <row r="38831" spans="1:2">
      <c r="A38831" s="102"/>
      <c r="B38831" s="102"/>
    </row>
    <row r="38832" spans="1:2">
      <c r="A38832" s="102"/>
      <c r="B38832" s="102"/>
    </row>
    <row r="38833" spans="1:2">
      <c r="A38833" s="102"/>
      <c r="B38833" s="102"/>
    </row>
    <row r="38834" spans="1:2">
      <c r="A38834" s="102"/>
      <c r="B38834" s="102"/>
    </row>
    <row r="38835" spans="1:2">
      <c r="A38835" s="102"/>
      <c r="B38835" s="102"/>
    </row>
    <row r="38836" spans="1:2">
      <c r="A38836" s="102"/>
      <c r="B38836" s="102"/>
    </row>
    <row r="38837" spans="1:2">
      <c r="A38837" s="102"/>
      <c r="B38837" s="102"/>
    </row>
    <row r="38838" spans="1:2">
      <c r="A38838" s="102"/>
      <c r="B38838" s="102"/>
    </row>
    <row r="38839" spans="1:2">
      <c r="A38839" s="102"/>
      <c r="B38839" s="102"/>
    </row>
    <row r="38840" spans="1:2">
      <c r="A38840" s="102"/>
      <c r="B38840" s="102"/>
    </row>
    <row r="38841" spans="1:2">
      <c r="A38841" s="102"/>
      <c r="B38841" s="102"/>
    </row>
    <row r="38842" spans="1:2">
      <c r="A38842" s="102"/>
      <c r="B38842" s="102"/>
    </row>
    <row r="38843" spans="1:2">
      <c r="A38843" s="102"/>
      <c r="B38843" s="102"/>
    </row>
    <row r="38844" spans="1:2">
      <c r="A38844" s="102"/>
      <c r="B38844" s="102"/>
    </row>
    <row r="38845" spans="1:2">
      <c r="A38845" s="102"/>
      <c r="B38845" s="102"/>
    </row>
    <row r="38846" spans="1:2">
      <c r="A38846" s="102"/>
      <c r="B38846" s="102"/>
    </row>
    <row r="38847" spans="1:2">
      <c r="A38847" s="102"/>
      <c r="B38847" s="102"/>
    </row>
    <row r="38848" spans="1:2">
      <c r="A38848" s="102"/>
      <c r="B38848" s="102"/>
    </row>
    <row r="38849" spans="1:2">
      <c r="A38849" s="102"/>
      <c r="B38849" s="102"/>
    </row>
    <row r="38850" spans="1:2">
      <c r="A38850" s="102"/>
      <c r="B38850" s="102"/>
    </row>
    <row r="38851" spans="1:2">
      <c r="A38851" s="102"/>
      <c r="B38851" s="102"/>
    </row>
    <row r="38852" spans="1:2">
      <c r="A38852" s="102"/>
      <c r="B38852" s="102"/>
    </row>
    <row r="38853" spans="1:2">
      <c r="A38853" s="102"/>
      <c r="B38853" s="102"/>
    </row>
    <row r="38854" spans="1:2">
      <c r="A38854" s="102"/>
      <c r="B38854" s="102"/>
    </row>
    <row r="38855" spans="1:2">
      <c r="A38855" s="102"/>
      <c r="B38855" s="102"/>
    </row>
    <row r="38856" spans="1:2">
      <c r="A38856" s="102"/>
      <c r="B38856" s="102"/>
    </row>
    <row r="38857" spans="1:2">
      <c r="A38857" s="102"/>
      <c r="B38857" s="102"/>
    </row>
    <row r="38858" spans="1:2">
      <c r="A38858" s="102"/>
      <c r="B38858" s="102"/>
    </row>
    <row r="38859" spans="1:2">
      <c r="A38859" s="102"/>
      <c r="B38859" s="102"/>
    </row>
    <row r="38860" spans="1:2">
      <c r="A38860" s="102"/>
      <c r="B38860" s="102"/>
    </row>
    <row r="38861" spans="1:2">
      <c r="A38861" s="102"/>
      <c r="B38861" s="102"/>
    </row>
    <row r="38862" spans="1:2">
      <c r="A38862" s="102"/>
      <c r="B38862" s="102"/>
    </row>
    <row r="38863" spans="1:2">
      <c r="A38863" s="102"/>
      <c r="B38863" s="102"/>
    </row>
    <row r="38864" spans="1:2">
      <c r="A38864" s="102"/>
      <c r="B38864" s="102"/>
    </row>
    <row r="38865" spans="1:2">
      <c r="A38865" s="102"/>
      <c r="B38865" s="102"/>
    </row>
    <row r="38866" spans="1:2">
      <c r="A38866" s="102"/>
      <c r="B38866" s="102"/>
    </row>
    <row r="38867" spans="1:2">
      <c r="A38867" s="102"/>
      <c r="B38867" s="102"/>
    </row>
    <row r="38868" spans="1:2">
      <c r="A38868" s="102"/>
      <c r="B38868" s="102"/>
    </row>
    <row r="38869" spans="1:2">
      <c r="A38869" s="102"/>
      <c r="B38869" s="102"/>
    </row>
    <row r="38870" spans="1:2">
      <c r="A38870" s="102"/>
      <c r="B38870" s="102"/>
    </row>
    <row r="38871" spans="1:2">
      <c r="A38871" s="102"/>
      <c r="B38871" s="102"/>
    </row>
    <row r="38872" spans="1:2">
      <c r="A38872" s="102"/>
      <c r="B38872" s="102"/>
    </row>
    <row r="38873" spans="1:2">
      <c r="A38873" s="102"/>
      <c r="B38873" s="102"/>
    </row>
    <row r="38874" spans="1:2">
      <c r="A38874" s="102"/>
      <c r="B38874" s="102"/>
    </row>
    <row r="38875" spans="1:2">
      <c r="A38875" s="102"/>
      <c r="B38875" s="102"/>
    </row>
    <row r="38876" spans="1:2">
      <c r="A38876" s="102"/>
      <c r="B38876" s="102"/>
    </row>
    <row r="38877" spans="1:2">
      <c r="A38877" s="102"/>
      <c r="B38877" s="102"/>
    </row>
    <row r="38878" spans="1:2">
      <c r="A38878" s="102"/>
      <c r="B38878" s="102"/>
    </row>
    <row r="38879" spans="1:2">
      <c r="A38879" s="102"/>
      <c r="B38879" s="102"/>
    </row>
    <row r="38880" spans="1:2">
      <c r="A38880" s="102"/>
      <c r="B38880" s="102"/>
    </row>
    <row r="38881" spans="1:2">
      <c r="A38881" s="102"/>
      <c r="B38881" s="102"/>
    </row>
    <row r="38882" spans="1:2">
      <c r="A38882" s="102"/>
      <c r="B38882" s="102"/>
    </row>
    <row r="38883" spans="1:2">
      <c r="A38883" s="102"/>
      <c r="B38883" s="102"/>
    </row>
    <row r="38884" spans="1:2">
      <c r="A38884" s="102"/>
      <c r="B38884" s="102"/>
    </row>
    <row r="38885" spans="1:2">
      <c r="A38885" s="102"/>
      <c r="B38885" s="102"/>
    </row>
    <row r="38886" spans="1:2">
      <c r="A38886" s="102"/>
      <c r="B38886" s="102"/>
    </row>
    <row r="38887" spans="1:2">
      <c r="A38887" s="102"/>
      <c r="B38887" s="102"/>
    </row>
    <row r="38888" spans="1:2">
      <c r="A38888" s="102"/>
      <c r="B38888" s="102"/>
    </row>
    <row r="38889" spans="1:2">
      <c r="A38889" s="102"/>
      <c r="B38889" s="102"/>
    </row>
    <row r="38890" spans="1:2">
      <c r="A38890" s="102"/>
      <c r="B38890" s="102"/>
    </row>
    <row r="38891" spans="1:2">
      <c r="A38891" s="102"/>
      <c r="B38891" s="102"/>
    </row>
    <row r="38892" spans="1:2">
      <c r="A38892" s="102"/>
      <c r="B38892" s="102"/>
    </row>
    <row r="38893" spans="1:2">
      <c r="A38893" s="102"/>
      <c r="B38893" s="102"/>
    </row>
    <row r="38894" spans="1:2">
      <c r="A38894" s="102"/>
      <c r="B38894" s="102"/>
    </row>
    <row r="38895" spans="1:2">
      <c r="A38895" s="102"/>
      <c r="B38895" s="102"/>
    </row>
    <row r="38896" spans="1:2">
      <c r="A38896" s="102"/>
      <c r="B38896" s="102"/>
    </row>
    <row r="38897" spans="1:2">
      <c r="A38897" s="102"/>
      <c r="B38897" s="102"/>
    </row>
    <row r="38898" spans="1:2">
      <c r="A38898" s="102"/>
      <c r="B38898" s="102"/>
    </row>
    <row r="38899" spans="1:2">
      <c r="A38899" s="102"/>
      <c r="B38899" s="102"/>
    </row>
    <row r="38900" spans="1:2">
      <c r="A38900" s="102"/>
      <c r="B38900" s="102"/>
    </row>
    <row r="38901" spans="1:2">
      <c r="A38901" s="102"/>
      <c r="B38901" s="102"/>
    </row>
    <row r="38902" spans="1:2">
      <c r="A38902" s="102"/>
      <c r="B38902" s="102"/>
    </row>
    <row r="38903" spans="1:2">
      <c r="A38903" s="102"/>
      <c r="B38903" s="102"/>
    </row>
    <row r="38904" spans="1:2">
      <c r="A38904" s="102"/>
      <c r="B38904" s="102"/>
    </row>
    <row r="38905" spans="1:2">
      <c r="A38905" s="102"/>
      <c r="B38905" s="102"/>
    </row>
    <row r="38906" spans="1:2">
      <c r="A38906" s="102"/>
      <c r="B38906" s="102"/>
    </row>
    <row r="38907" spans="1:2">
      <c r="A38907" s="102"/>
      <c r="B38907" s="102"/>
    </row>
    <row r="38908" spans="1:2">
      <c r="A38908" s="102"/>
      <c r="B38908" s="102"/>
    </row>
    <row r="38909" spans="1:2">
      <c r="A38909" s="102"/>
      <c r="B38909" s="102"/>
    </row>
    <row r="38910" spans="1:2">
      <c r="A38910" s="102"/>
      <c r="B38910" s="102"/>
    </row>
    <row r="38911" spans="1:2">
      <c r="A38911" s="102"/>
      <c r="B38911" s="102"/>
    </row>
    <row r="38912" spans="1:2">
      <c r="A38912" s="102"/>
      <c r="B38912" s="102"/>
    </row>
    <row r="38913" spans="1:2">
      <c r="A38913" s="102"/>
      <c r="B38913" s="102"/>
    </row>
    <row r="38914" spans="1:2">
      <c r="A38914" s="102"/>
      <c r="B38914" s="102"/>
    </row>
    <row r="38915" spans="1:2">
      <c r="A38915" s="102"/>
      <c r="B38915" s="102"/>
    </row>
    <row r="38916" spans="1:2">
      <c r="A38916" s="102"/>
      <c r="B38916" s="102"/>
    </row>
    <row r="38917" spans="1:2">
      <c r="A38917" s="102"/>
      <c r="B38917" s="102"/>
    </row>
    <row r="38918" spans="1:2">
      <c r="A38918" s="102"/>
      <c r="B38918" s="102"/>
    </row>
    <row r="38919" spans="1:2">
      <c r="A38919" s="102"/>
      <c r="B38919" s="102"/>
    </row>
    <row r="38920" spans="1:2">
      <c r="A38920" s="102"/>
      <c r="B38920" s="102"/>
    </row>
    <row r="38921" spans="1:2">
      <c r="A38921" s="102"/>
      <c r="B38921" s="102"/>
    </row>
    <row r="38922" spans="1:2">
      <c r="A38922" s="102"/>
      <c r="B38922" s="102"/>
    </row>
    <row r="38923" spans="1:2">
      <c r="A38923" s="102"/>
      <c r="B38923" s="102"/>
    </row>
    <row r="38924" spans="1:2">
      <c r="A38924" s="102"/>
      <c r="B38924" s="102"/>
    </row>
    <row r="38925" spans="1:2">
      <c r="A38925" s="102"/>
      <c r="B38925" s="102"/>
    </row>
    <row r="38926" spans="1:2">
      <c r="A38926" s="102"/>
      <c r="B38926" s="102"/>
    </row>
    <row r="38927" spans="1:2">
      <c r="A38927" s="102"/>
      <c r="B38927" s="102"/>
    </row>
    <row r="38928" spans="1:2">
      <c r="A38928" s="102"/>
      <c r="B38928" s="102"/>
    </row>
    <row r="38929" spans="1:2">
      <c r="A38929" s="102"/>
      <c r="B38929" s="102"/>
    </row>
    <row r="38930" spans="1:2">
      <c r="A38930" s="102"/>
      <c r="B38930" s="102"/>
    </row>
    <row r="38931" spans="1:2">
      <c r="A38931" s="102"/>
      <c r="B38931" s="102"/>
    </row>
    <row r="38932" spans="1:2">
      <c r="A38932" s="102"/>
      <c r="B38932" s="102"/>
    </row>
    <row r="38933" spans="1:2">
      <c r="A38933" s="102"/>
      <c r="B38933" s="102"/>
    </row>
    <row r="38934" spans="1:2">
      <c r="A38934" s="102"/>
      <c r="B38934" s="102"/>
    </row>
    <row r="38935" spans="1:2">
      <c r="A38935" s="102"/>
      <c r="B38935" s="102"/>
    </row>
    <row r="38936" spans="1:2">
      <c r="A38936" s="102"/>
      <c r="B38936" s="102"/>
    </row>
    <row r="38937" spans="1:2">
      <c r="A38937" s="102"/>
      <c r="B38937" s="102"/>
    </row>
    <row r="38938" spans="1:2">
      <c r="A38938" s="102"/>
      <c r="B38938" s="102"/>
    </row>
    <row r="38939" spans="1:2">
      <c r="A38939" s="102"/>
      <c r="B38939" s="102"/>
    </row>
    <row r="38940" spans="1:2">
      <c r="A38940" s="102"/>
      <c r="B38940" s="102"/>
    </row>
    <row r="38941" spans="1:2">
      <c r="A38941" s="102"/>
      <c r="B38941" s="102"/>
    </row>
    <row r="38942" spans="1:2">
      <c r="A38942" s="102"/>
      <c r="B38942" s="102"/>
    </row>
    <row r="38943" spans="1:2">
      <c r="A38943" s="102"/>
      <c r="B38943" s="102"/>
    </row>
    <row r="38944" spans="1:2">
      <c r="A38944" s="102"/>
      <c r="B38944" s="102"/>
    </row>
    <row r="38945" spans="1:2">
      <c r="A38945" s="102"/>
      <c r="B38945" s="102"/>
    </row>
    <row r="38946" spans="1:2">
      <c r="A38946" s="102"/>
      <c r="B38946" s="102"/>
    </row>
    <row r="38947" spans="1:2">
      <c r="A38947" s="102"/>
      <c r="B38947" s="102"/>
    </row>
    <row r="38948" spans="1:2">
      <c r="A38948" s="102"/>
      <c r="B38948" s="102"/>
    </row>
    <row r="38949" spans="1:2">
      <c r="A38949" s="102"/>
      <c r="B38949" s="102"/>
    </row>
    <row r="38950" spans="1:2">
      <c r="A38950" s="102"/>
      <c r="B38950" s="102"/>
    </row>
    <row r="38951" spans="1:2">
      <c r="A38951" s="102"/>
      <c r="B38951" s="102"/>
    </row>
    <row r="38952" spans="1:2">
      <c r="A38952" s="102"/>
      <c r="B38952" s="102"/>
    </row>
    <row r="38953" spans="1:2">
      <c r="A38953" s="102"/>
      <c r="B38953" s="102"/>
    </row>
    <row r="38954" spans="1:2">
      <c r="A38954" s="102"/>
      <c r="B38954" s="102"/>
    </row>
    <row r="38955" spans="1:2">
      <c r="A38955" s="102"/>
      <c r="B38955" s="102"/>
    </row>
    <row r="38956" spans="1:2">
      <c r="A38956" s="102"/>
      <c r="B38956" s="102"/>
    </row>
    <row r="38957" spans="1:2">
      <c r="A38957" s="102"/>
      <c r="B38957" s="102"/>
    </row>
    <row r="38958" spans="1:2">
      <c r="A38958" s="102"/>
      <c r="B38958" s="102"/>
    </row>
    <row r="38959" spans="1:2">
      <c r="A38959" s="102"/>
      <c r="B38959" s="102"/>
    </row>
    <row r="38960" spans="1:2">
      <c r="A38960" s="102"/>
      <c r="B38960" s="102"/>
    </row>
    <row r="38961" spans="1:2">
      <c r="A38961" s="102"/>
      <c r="B38961" s="102"/>
    </row>
    <row r="38962" spans="1:2">
      <c r="A38962" s="102"/>
      <c r="B38962" s="102"/>
    </row>
    <row r="38963" spans="1:2">
      <c r="A38963" s="102"/>
      <c r="B38963" s="102"/>
    </row>
    <row r="38964" spans="1:2">
      <c r="A38964" s="102"/>
      <c r="B38964" s="102"/>
    </row>
    <row r="38965" spans="1:2">
      <c r="A38965" s="102"/>
      <c r="B38965" s="102"/>
    </row>
    <row r="38966" spans="1:2">
      <c r="A38966" s="102"/>
      <c r="B38966" s="102"/>
    </row>
    <row r="38967" spans="1:2">
      <c r="A38967" s="102"/>
      <c r="B38967" s="102"/>
    </row>
    <row r="38968" spans="1:2">
      <c r="A38968" s="102"/>
      <c r="B38968" s="102"/>
    </row>
    <row r="38969" spans="1:2">
      <c r="A38969" s="102"/>
      <c r="B38969" s="102"/>
    </row>
    <row r="38970" spans="1:2">
      <c r="A38970" s="102"/>
      <c r="B38970" s="102"/>
    </row>
    <row r="38971" spans="1:2">
      <c r="A38971" s="102"/>
      <c r="B38971" s="102"/>
    </row>
    <row r="38972" spans="1:2">
      <c r="A38972" s="102"/>
      <c r="B38972" s="102"/>
    </row>
    <row r="38973" spans="1:2">
      <c r="A38973" s="102"/>
      <c r="B38973" s="102"/>
    </row>
    <row r="38974" spans="1:2">
      <c r="A38974" s="102"/>
      <c r="B38974" s="102"/>
    </row>
    <row r="38975" spans="1:2">
      <c r="A38975" s="102"/>
      <c r="B38975" s="102"/>
    </row>
    <row r="38976" spans="1:2">
      <c r="A38976" s="102"/>
      <c r="B38976" s="102"/>
    </row>
    <row r="38977" spans="1:2">
      <c r="A38977" s="102"/>
      <c r="B38977" s="102"/>
    </row>
    <row r="38978" spans="1:2">
      <c r="A38978" s="102"/>
      <c r="B38978" s="102"/>
    </row>
    <row r="38979" spans="1:2">
      <c r="A38979" s="102"/>
      <c r="B38979" s="102"/>
    </row>
    <row r="38980" spans="1:2">
      <c r="A38980" s="102"/>
      <c r="B38980" s="102"/>
    </row>
    <row r="38981" spans="1:2">
      <c r="A38981" s="102"/>
      <c r="B38981" s="102"/>
    </row>
    <row r="38982" spans="1:2">
      <c r="A38982" s="102"/>
      <c r="B38982" s="102"/>
    </row>
    <row r="38983" spans="1:2">
      <c r="A38983" s="102"/>
      <c r="B38983" s="102"/>
    </row>
    <row r="38984" spans="1:2">
      <c r="A38984" s="102"/>
      <c r="B38984" s="102"/>
    </row>
    <row r="38985" spans="1:2">
      <c r="A38985" s="102"/>
      <c r="B38985" s="102"/>
    </row>
    <row r="38986" spans="1:2">
      <c r="A38986" s="102"/>
      <c r="B38986" s="102"/>
    </row>
    <row r="38987" spans="1:2">
      <c r="A38987" s="102"/>
      <c r="B38987" s="102"/>
    </row>
    <row r="38988" spans="1:2">
      <c r="A38988" s="102"/>
      <c r="B38988" s="102"/>
    </row>
    <row r="38989" spans="1:2">
      <c r="A38989" s="102"/>
      <c r="B38989" s="102"/>
    </row>
    <row r="38990" spans="1:2">
      <c r="A38990" s="102"/>
      <c r="B38990" s="102"/>
    </row>
    <row r="38991" spans="1:2">
      <c r="A38991" s="102"/>
      <c r="B38991" s="102"/>
    </row>
    <row r="38992" spans="1:2">
      <c r="A38992" s="102"/>
      <c r="B38992" s="102"/>
    </row>
    <row r="38993" spans="1:2">
      <c r="A38993" s="102"/>
      <c r="B38993" s="102"/>
    </row>
    <row r="38994" spans="1:2">
      <c r="A38994" s="102"/>
      <c r="B38994" s="102"/>
    </row>
    <row r="38995" spans="1:2">
      <c r="A38995" s="102"/>
      <c r="B38995" s="102"/>
    </row>
    <row r="38996" spans="1:2">
      <c r="A38996" s="102"/>
      <c r="B38996" s="102"/>
    </row>
    <row r="38997" spans="1:2">
      <c r="A38997" s="102"/>
      <c r="B38997" s="102"/>
    </row>
    <row r="38998" spans="1:2">
      <c r="A38998" s="102"/>
      <c r="B38998" s="102"/>
    </row>
    <row r="38999" spans="1:2">
      <c r="A38999" s="102"/>
      <c r="B38999" s="102"/>
    </row>
    <row r="39000" spans="1:2">
      <c r="A39000" s="102"/>
      <c r="B39000" s="102"/>
    </row>
    <row r="39001" spans="1:2">
      <c r="A39001" s="102"/>
      <c r="B39001" s="102"/>
    </row>
    <row r="39002" spans="1:2">
      <c r="A39002" s="102"/>
      <c r="B39002" s="102"/>
    </row>
    <row r="39003" spans="1:2">
      <c r="A39003" s="102"/>
      <c r="B39003" s="102"/>
    </row>
    <row r="39004" spans="1:2">
      <c r="A39004" s="102"/>
      <c r="B39004" s="102"/>
    </row>
    <row r="39005" spans="1:2">
      <c r="A39005" s="102"/>
      <c r="B39005" s="102"/>
    </row>
    <row r="39006" spans="1:2">
      <c r="A39006" s="102"/>
      <c r="B39006" s="102"/>
    </row>
    <row r="39007" spans="1:2">
      <c r="A39007" s="102"/>
      <c r="B39007" s="102"/>
    </row>
    <row r="39008" spans="1:2">
      <c r="A39008" s="102"/>
      <c r="B39008" s="102"/>
    </row>
    <row r="39009" spans="1:2">
      <c r="A39009" s="102"/>
      <c r="B39009" s="102"/>
    </row>
    <row r="39010" spans="1:2">
      <c r="A39010" s="102"/>
      <c r="B39010" s="102"/>
    </row>
    <row r="39011" spans="1:2">
      <c r="A39011" s="102"/>
      <c r="B39011" s="102"/>
    </row>
    <row r="39012" spans="1:2">
      <c r="A39012" s="102"/>
      <c r="B39012" s="102"/>
    </row>
    <row r="39013" spans="1:2">
      <c r="A39013" s="102"/>
      <c r="B39013" s="102"/>
    </row>
    <row r="39014" spans="1:2">
      <c r="A39014" s="102"/>
      <c r="B39014" s="102"/>
    </row>
    <row r="39015" spans="1:2">
      <c r="A39015" s="102"/>
      <c r="B39015" s="102"/>
    </row>
    <row r="39016" spans="1:2">
      <c r="A39016" s="102"/>
      <c r="B39016" s="102"/>
    </row>
    <row r="39017" spans="1:2">
      <c r="A39017" s="102"/>
      <c r="B39017" s="102"/>
    </row>
    <row r="39018" spans="1:2">
      <c r="A39018" s="102"/>
      <c r="B39018" s="102"/>
    </row>
    <row r="39019" spans="1:2">
      <c r="A39019" s="102"/>
      <c r="B39019" s="102"/>
    </row>
    <row r="39020" spans="1:2">
      <c r="A39020" s="102"/>
      <c r="B39020" s="102"/>
    </row>
    <row r="39021" spans="1:2">
      <c r="A39021" s="102"/>
      <c r="B39021" s="102"/>
    </row>
    <row r="39022" spans="1:2">
      <c r="A39022" s="102"/>
      <c r="B39022" s="102"/>
    </row>
    <row r="39023" spans="1:2">
      <c r="A39023" s="102"/>
      <c r="B39023" s="102"/>
    </row>
    <row r="39024" spans="1:2">
      <c r="A39024" s="102"/>
      <c r="B39024" s="102"/>
    </row>
    <row r="39025" spans="1:2">
      <c r="A39025" s="102"/>
      <c r="B39025" s="102"/>
    </row>
    <row r="39026" spans="1:2">
      <c r="A39026" s="102"/>
      <c r="B39026" s="102"/>
    </row>
    <row r="39027" spans="1:2">
      <c r="A39027" s="102"/>
      <c r="B39027" s="102"/>
    </row>
    <row r="39028" spans="1:2">
      <c r="A39028" s="102"/>
      <c r="B39028" s="102"/>
    </row>
    <row r="39029" spans="1:2">
      <c r="A39029" s="102"/>
      <c r="B39029" s="102"/>
    </row>
    <row r="39030" spans="1:2">
      <c r="A39030" s="102"/>
      <c r="B39030" s="102"/>
    </row>
    <row r="39031" spans="1:2">
      <c r="A39031" s="102"/>
      <c r="B39031" s="102"/>
    </row>
    <row r="39032" spans="1:2">
      <c r="A39032" s="102"/>
      <c r="B39032" s="102"/>
    </row>
    <row r="39033" spans="1:2">
      <c r="A39033" s="102"/>
      <c r="B39033" s="102"/>
    </row>
    <row r="39034" spans="1:2">
      <c r="A39034" s="102"/>
      <c r="B39034" s="102"/>
    </row>
    <row r="39035" spans="1:2">
      <c r="A39035" s="102"/>
      <c r="B39035" s="102"/>
    </row>
    <row r="39036" spans="1:2">
      <c r="A39036" s="102"/>
      <c r="B39036" s="102"/>
    </row>
    <row r="39037" spans="1:2">
      <c r="A39037" s="102"/>
      <c r="B39037" s="102"/>
    </row>
    <row r="39038" spans="1:2">
      <c r="A39038" s="102"/>
      <c r="B39038" s="102"/>
    </row>
    <row r="39039" spans="1:2">
      <c r="A39039" s="102"/>
      <c r="B39039" s="102"/>
    </row>
    <row r="39040" spans="1:2">
      <c r="A39040" s="102"/>
      <c r="B39040" s="102"/>
    </row>
    <row r="39041" spans="1:2">
      <c r="A39041" s="102"/>
      <c r="B39041" s="102"/>
    </row>
    <row r="39042" spans="1:2">
      <c r="A39042" s="102"/>
      <c r="B39042" s="102"/>
    </row>
    <row r="39043" spans="1:2">
      <c r="A39043" s="102"/>
      <c r="B39043" s="102"/>
    </row>
    <row r="39044" spans="1:2">
      <c r="A39044" s="102"/>
      <c r="B39044" s="102"/>
    </row>
    <row r="39045" spans="1:2">
      <c r="A39045" s="102"/>
      <c r="B39045" s="102"/>
    </row>
    <row r="39046" spans="1:2">
      <c r="A39046" s="102"/>
      <c r="B39046" s="102"/>
    </row>
    <row r="39047" spans="1:2">
      <c r="A39047" s="102"/>
      <c r="B39047" s="102"/>
    </row>
    <row r="39048" spans="1:2">
      <c r="A39048" s="102"/>
      <c r="B39048" s="102"/>
    </row>
    <row r="39049" spans="1:2">
      <c r="A39049" s="102"/>
      <c r="B39049" s="102"/>
    </row>
    <row r="39050" spans="1:2">
      <c r="A39050" s="102"/>
      <c r="B39050" s="102"/>
    </row>
    <row r="39051" spans="1:2">
      <c r="A39051" s="102"/>
      <c r="B39051" s="102"/>
    </row>
    <row r="39052" spans="1:2">
      <c r="A39052" s="102"/>
      <c r="B39052" s="102"/>
    </row>
    <row r="39053" spans="1:2">
      <c r="A39053" s="102"/>
      <c r="B39053" s="102"/>
    </row>
    <row r="39054" spans="1:2">
      <c r="A39054" s="102"/>
      <c r="B39054" s="102"/>
    </row>
    <row r="39055" spans="1:2">
      <c r="A39055" s="102"/>
      <c r="B39055" s="102"/>
    </row>
    <row r="39056" spans="1:2">
      <c r="A39056" s="102"/>
      <c r="B39056" s="102"/>
    </row>
    <row r="39057" spans="1:2">
      <c r="A39057" s="102"/>
      <c r="B39057" s="102"/>
    </row>
    <row r="39058" spans="1:2">
      <c r="A39058" s="102"/>
      <c r="B39058" s="102"/>
    </row>
    <row r="39059" spans="1:2">
      <c r="A39059" s="102"/>
      <c r="B39059" s="102"/>
    </row>
    <row r="39060" spans="1:2">
      <c r="A39060" s="102"/>
      <c r="B39060" s="102"/>
    </row>
    <row r="39061" spans="1:2">
      <c r="A39061" s="102"/>
      <c r="B39061" s="102"/>
    </row>
    <row r="39062" spans="1:2">
      <c r="A39062" s="102"/>
      <c r="B39062" s="102"/>
    </row>
    <row r="39063" spans="1:2">
      <c r="A39063" s="102"/>
      <c r="B39063" s="102"/>
    </row>
    <row r="39064" spans="1:2">
      <c r="A39064" s="102"/>
      <c r="B39064" s="102"/>
    </row>
    <row r="39065" spans="1:2">
      <c r="A39065" s="102"/>
      <c r="B39065" s="102"/>
    </row>
    <row r="39066" spans="1:2">
      <c r="A39066" s="102"/>
      <c r="B39066" s="102"/>
    </row>
    <row r="39067" spans="1:2">
      <c r="A39067" s="102"/>
      <c r="B39067" s="102"/>
    </row>
    <row r="39068" spans="1:2">
      <c r="A39068" s="102"/>
      <c r="B39068" s="102"/>
    </row>
    <row r="39069" spans="1:2">
      <c r="A39069" s="102"/>
      <c r="B39069" s="102"/>
    </row>
    <row r="39070" spans="1:2">
      <c r="A39070" s="102"/>
      <c r="B39070" s="102"/>
    </row>
    <row r="39071" spans="1:2">
      <c r="A39071" s="102"/>
      <c r="B39071" s="102"/>
    </row>
    <row r="39072" spans="1:2">
      <c r="A39072" s="102"/>
      <c r="B39072" s="102"/>
    </row>
    <row r="39073" spans="1:2">
      <c r="A39073" s="102"/>
      <c r="B39073" s="102"/>
    </row>
    <row r="39074" spans="1:2">
      <c r="A39074" s="102"/>
      <c r="B39074" s="102"/>
    </row>
    <row r="39075" spans="1:2">
      <c r="A39075" s="102"/>
      <c r="B39075" s="102"/>
    </row>
    <row r="39076" spans="1:2">
      <c r="A39076" s="102"/>
      <c r="B39076" s="102"/>
    </row>
    <row r="39077" spans="1:2">
      <c r="A39077" s="102"/>
      <c r="B39077" s="102"/>
    </row>
    <row r="39078" spans="1:2">
      <c r="A39078" s="102"/>
      <c r="B39078" s="102"/>
    </row>
    <row r="39079" spans="1:2">
      <c r="A39079" s="102"/>
      <c r="B39079" s="102"/>
    </row>
    <row r="39080" spans="1:2">
      <c r="A39080" s="102"/>
      <c r="B39080" s="102"/>
    </row>
    <row r="39081" spans="1:2">
      <c r="A39081" s="102"/>
      <c r="B39081" s="102"/>
    </row>
    <row r="39082" spans="1:2">
      <c r="A39082" s="102"/>
      <c r="B39082" s="102"/>
    </row>
    <row r="39083" spans="1:2">
      <c r="A39083" s="102"/>
      <c r="B39083" s="102"/>
    </row>
    <row r="39084" spans="1:2">
      <c r="A39084" s="102"/>
      <c r="B39084" s="102"/>
    </row>
    <row r="39085" spans="1:2">
      <c r="A39085" s="102"/>
      <c r="B39085" s="102"/>
    </row>
    <row r="39086" spans="1:2">
      <c r="A39086" s="102"/>
      <c r="B39086" s="102"/>
    </row>
    <row r="39087" spans="1:2">
      <c r="A39087" s="102"/>
      <c r="B39087" s="102"/>
    </row>
    <row r="39088" spans="1:2">
      <c r="A39088" s="102"/>
      <c r="B39088" s="102"/>
    </row>
    <row r="39089" spans="1:2">
      <c r="A39089" s="102"/>
      <c r="B39089" s="102"/>
    </row>
    <row r="39090" spans="1:2">
      <c r="A39090" s="102"/>
      <c r="B39090" s="102"/>
    </row>
    <row r="39091" spans="1:2">
      <c r="A39091" s="102"/>
      <c r="B39091" s="102"/>
    </row>
    <row r="39092" spans="1:2">
      <c r="A39092" s="102"/>
      <c r="B39092" s="102"/>
    </row>
    <row r="39093" spans="1:2">
      <c r="A39093" s="102"/>
      <c r="B39093" s="102"/>
    </row>
    <row r="39094" spans="1:2">
      <c r="A39094" s="102"/>
      <c r="B39094" s="102"/>
    </row>
    <row r="39095" spans="1:2">
      <c r="A39095" s="102"/>
      <c r="B39095" s="102"/>
    </row>
    <row r="39096" spans="1:2">
      <c r="A39096" s="102"/>
      <c r="B39096" s="102"/>
    </row>
    <row r="39097" spans="1:2">
      <c r="A39097" s="102"/>
      <c r="B39097" s="102"/>
    </row>
    <row r="39098" spans="1:2">
      <c r="A39098" s="102"/>
      <c r="B39098" s="102"/>
    </row>
    <row r="39099" spans="1:2">
      <c r="A39099" s="102"/>
      <c r="B39099" s="102"/>
    </row>
    <row r="39100" spans="1:2">
      <c r="A39100" s="102"/>
      <c r="B39100" s="102"/>
    </row>
    <row r="39101" spans="1:2">
      <c r="A39101" s="102"/>
      <c r="B39101" s="102"/>
    </row>
    <row r="39102" spans="1:2">
      <c r="A39102" s="102"/>
      <c r="B39102" s="102"/>
    </row>
    <row r="39103" spans="1:2">
      <c r="A39103" s="102"/>
      <c r="B39103" s="102"/>
    </row>
    <row r="39104" spans="1:2">
      <c r="A39104" s="102"/>
      <c r="B39104" s="102"/>
    </row>
    <row r="39105" spans="1:2">
      <c r="A39105" s="102"/>
      <c r="B39105" s="102"/>
    </row>
    <row r="39106" spans="1:2">
      <c r="A39106" s="102"/>
      <c r="B39106" s="102"/>
    </row>
    <row r="39107" spans="1:2">
      <c r="A39107" s="102"/>
      <c r="B39107" s="102"/>
    </row>
    <row r="39108" spans="1:2">
      <c r="A39108" s="102"/>
      <c r="B39108" s="102"/>
    </row>
    <row r="39109" spans="1:2">
      <c r="A39109" s="102"/>
      <c r="B39109" s="102"/>
    </row>
    <row r="39110" spans="1:2">
      <c r="A39110" s="102"/>
      <c r="B39110" s="102"/>
    </row>
    <row r="39111" spans="1:2">
      <c r="A39111" s="102"/>
      <c r="B39111" s="102"/>
    </row>
    <row r="39112" spans="1:2">
      <c r="A39112" s="102"/>
      <c r="B39112" s="102"/>
    </row>
    <row r="39113" spans="1:2">
      <c r="A39113" s="102"/>
      <c r="B39113" s="102"/>
    </row>
    <row r="39114" spans="1:2">
      <c r="A39114" s="102"/>
      <c r="B39114" s="102"/>
    </row>
    <row r="39115" spans="1:2">
      <c r="A39115" s="102"/>
      <c r="B39115" s="102"/>
    </row>
    <row r="39116" spans="1:2">
      <c r="A39116" s="102"/>
      <c r="B39116" s="102"/>
    </row>
    <row r="39117" spans="1:2">
      <c r="A39117" s="102"/>
      <c r="B39117" s="102"/>
    </row>
    <row r="39118" spans="1:2">
      <c r="A39118" s="102"/>
      <c r="B39118" s="102"/>
    </row>
    <row r="39119" spans="1:2">
      <c r="A39119" s="102"/>
      <c r="B39119" s="102"/>
    </row>
    <row r="39120" spans="1:2">
      <c r="A39120" s="102"/>
      <c r="B39120" s="102"/>
    </row>
    <row r="39121" spans="1:2">
      <c r="A39121" s="102"/>
      <c r="B39121" s="102"/>
    </row>
    <row r="39122" spans="1:2">
      <c r="A39122" s="102"/>
      <c r="B39122" s="102"/>
    </row>
    <row r="39123" spans="1:2">
      <c r="A39123" s="102"/>
      <c r="B39123" s="102"/>
    </row>
    <row r="39124" spans="1:2">
      <c r="A39124" s="102"/>
      <c r="B39124" s="102"/>
    </row>
    <row r="39125" spans="1:2">
      <c r="A39125" s="102"/>
      <c r="B39125" s="102"/>
    </row>
    <row r="39126" spans="1:2">
      <c r="A39126" s="102"/>
      <c r="B39126" s="102"/>
    </row>
    <row r="39127" spans="1:2">
      <c r="A39127" s="102"/>
      <c r="B39127" s="102"/>
    </row>
    <row r="39128" spans="1:2">
      <c r="A39128" s="102"/>
      <c r="B39128" s="102"/>
    </row>
    <row r="39129" spans="1:2">
      <c r="A39129" s="102"/>
      <c r="B39129" s="102"/>
    </row>
    <row r="39130" spans="1:2">
      <c r="A39130" s="102"/>
      <c r="B39130" s="102"/>
    </row>
    <row r="39131" spans="1:2">
      <c r="A39131" s="102"/>
      <c r="B39131" s="102"/>
    </row>
    <row r="39132" spans="1:2">
      <c r="A39132" s="102"/>
      <c r="B39132" s="102"/>
    </row>
    <row r="39133" spans="1:2">
      <c r="A39133" s="102"/>
      <c r="B39133" s="102"/>
    </row>
    <row r="39134" spans="1:2">
      <c r="A39134" s="102"/>
      <c r="B39134" s="102"/>
    </row>
    <row r="39135" spans="1:2">
      <c r="A39135" s="102"/>
      <c r="B39135" s="102"/>
    </row>
    <row r="39136" spans="1:2">
      <c r="A39136" s="102"/>
      <c r="B39136" s="102"/>
    </row>
    <row r="39137" spans="1:2">
      <c r="A39137" s="102"/>
      <c r="B39137" s="102"/>
    </row>
    <row r="39138" spans="1:2">
      <c r="A39138" s="102"/>
      <c r="B39138" s="102"/>
    </row>
    <row r="39139" spans="1:2">
      <c r="A39139" s="102"/>
      <c r="B39139" s="102"/>
    </row>
    <row r="39140" spans="1:2">
      <c r="A39140" s="102"/>
      <c r="B39140" s="102"/>
    </row>
    <row r="39141" spans="1:2">
      <c r="A39141" s="102"/>
      <c r="B39141" s="102"/>
    </row>
    <row r="39142" spans="1:2">
      <c r="A39142" s="102"/>
      <c r="B39142" s="102"/>
    </row>
    <row r="39143" spans="1:2">
      <c r="A39143" s="102"/>
      <c r="B39143" s="102"/>
    </row>
    <row r="39144" spans="1:2">
      <c r="A39144" s="102"/>
      <c r="B39144" s="102"/>
    </row>
    <row r="39145" spans="1:2">
      <c r="A39145" s="102"/>
      <c r="B39145" s="102"/>
    </row>
    <row r="39146" spans="1:2">
      <c r="A39146" s="102"/>
      <c r="B39146" s="102"/>
    </row>
    <row r="39147" spans="1:2">
      <c r="A39147" s="102"/>
      <c r="B39147" s="102"/>
    </row>
    <row r="39148" spans="1:2">
      <c r="A39148" s="102"/>
      <c r="B39148" s="102"/>
    </row>
    <row r="39149" spans="1:2">
      <c r="A39149" s="102"/>
      <c r="B39149" s="102"/>
    </row>
    <row r="39150" spans="1:2">
      <c r="A39150" s="102"/>
      <c r="B39150" s="102"/>
    </row>
    <row r="39151" spans="1:2">
      <c r="A39151" s="102"/>
      <c r="B39151" s="102"/>
    </row>
    <row r="39152" spans="1:2">
      <c r="A39152" s="102"/>
      <c r="B39152" s="102"/>
    </row>
    <row r="39153" spans="1:2">
      <c r="A39153" s="102"/>
      <c r="B39153" s="102"/>
    </row>
    <row r="39154" spans="1:2">
      <c r="A39154" s="102"/>
      <c r="B39154" s="102"/>
    </row>
    <row r="39155" spans="1:2">
      <c r="A39155" s="102"/>
      <c r="B39155" s="102"/>
    </row>
    <row r="39156" spans="1:2">
      <c r="A39156" s="102"/>
      <c r="B39156" s="102"/>
    </row>
    <row r="39157" spans="1:2">
      <c r="A39157" s="102"/>
      <c r="B39157" s="102"/>
    </row>
    <row r="39158" spans="1:2">
      <c r="A39158" s="102"/>
      <c r="B39158" s="102"/>
    </row>
    <row r="39159" spans="1:2">
      <c r="A39159" s="102"/>
      <c r="B39159" s="102"/>
    </row>
    <row r="39160" spans="1:2">
      <c r="A39160" s="102"/>
      <c r="B39160" s="102"/>
    </row>
    <row r="39161" spans="1:2">
      <c r="A39161" s="102"/>
      <c r="B39161" s="102"/>
    </row>
    <row r="39162" spans="1:2">
      <c r="A39162" s="102"/>
      <c r="B39162" s="102"/>
    </row>
    <row r="39163" spans="1:2">
      <c r="A39163" s="102"/>
      <c r="B39163" s="102"/>
    </row>
    <row r="39164" spans="1:2">
      <c r="A39164" s="102"/>
      <c r="B39164" s="102"/>
    </row>
    <row r="39165" spans="1:2">
      <c r="A39165" s="102"/>
      <c r="B39165" s="102"/>
    </row>
    <row r="39166" spans="1:2">
      <c r="A39166" s="102"/>
      <c r="B39166" s="102"/>
    </row>
    <row r="39167" spans="1:2">
      <c r="A39167" s="102"/>
      <c r="B39167" s="102"/>
    </row>
    <row r="39168" spans="1:2">
      <c r="A39168" s="102"/>
      <c r="B39168" s="102"/>
    </row>
    <row r="39169" spans="1:2">
      <c r="A39169" s="102"/>
      <c r="B39169" s="102"/>
    </row>
    <row r="39170" spans="1:2">
      <c r="A39170" s="102"/>
      <c r="B39170" s="102"/>
    </row>
    <row r="39171" spans="1:2">
      <c r="A39171" s="102"/>
      <c r="B39171" s="102"/>
    </row>
    <row r="39172" spans="1:2">
      <c r="A39172" s="102"/>
      <c r="B39172" s="102"/>
    </row>
    <row r="39173" spans="1:2">
      <c r="A39173" s="102"/>
      <c r="B39173" s="102"/>
    </row>
    <row r="39174" spans="1:2">
      <c r="A39174" s="102"/>
      <c r="B39174" s="102"/>
    </row>
    <row r="39175" spans="1:2">
      <c r="A39175" s="102"/>
      <c r="B39175" s="102"/>
    </row>
    <row r="39176" spans="1:2">
      <c r="A39176" s="102"/>
      <c r="B39176" s="102"/>
    </row>
    <row r="39177" spans="1:2">
      <c r="A39177" s="102"/>
      <c r="B39177" s="102"/>
    </row>
    <row r="39178" spans="1:2">
      <c r="A39178" s="102"/>
      <c r="B39178" s="102"/>
    </row>
    <row r="39179" spans="1:2">
      <c r="A39179" s="102"/>
      <c r="B39179" s="102"/>
    </row>
    <row r="39180" spans="1:2">
      <c r="A39180" s="102"/>
      <c r="B39180" s="102"/>
    </row>
    <row r="39181" spans="1:2">
      <c r="A39181" s="102"/>
      <c r="B39181" s="102"/>
    </row>
    <row r="39182" spans="1:2">
      <c r="A39182" s="102"/>
      <c r="B39182" s="102"/>
    </row>
    <row r="39183" spans="1:2">
      <c r="A39183" s="102"/>
      <c r="B39183" s="102"/>
    </row>
    <row r="39184" spans="1:2">
      <c r="A39184" s="102"/>
      <c r="B39184" s="102"/>
    </row>
    <row r="39185" spans="1:2">
      <c r="A39185" s="102"/>
      <c r="B39185" s="102"/>
    </row>
    <row r="39186" spans="1:2">
      <c r="A39186" s="102"/>
      <c r="B39186" s="102"/>
    </row>
    <row r="39187" spans="1:2">
      <c r="A39187" s="102"/>
      <c r="B39187" s="102"/>
    </row>
    <row r="39188" spans="1:2">
      <c r="A39188" s="102"/>
      <c r="B39188" s="102"/>
    </row>
    <row r="39189" spans="1:2">
      <c r="A39189" s="102"/>
      <c r="B39189" s="102"/>
    </row>
    <row r="39190" spans="1:2">
      <c r="A39190" s="102"/>
      <c r="B39190" s="102"/>
    </row>
    <row r="39191" spans="1:2">
      <c r="A39191" s="102"/>
      <c r="B39191" s="102"/>
    </row>
    <row r="39192" spans="1:2">
      <c r="A39192" s="102"/>
      <c r="B39192" s="102"/>
    </row>
    <row r="39193" spans="1:2">
      <c r="A39193" s="102"/>
      <c r="B39193" s="102"/>
    </row>
    <row r="39194" spans="1:2">
      <c r="A39194" s="102"/>
      <c r="B39194" s="102"/>
    </row>
    <row r="39195" spans="1:2">
      <c r="A39195" s="102"/>
      <c r="B39195" s="102"/>
    </row>
    <row r="39196" spans="1:2">
      <c r="A39196" s="102"/>
      <c r="B39196" s="102"/>
    </row>
    <row r="39197" spans="1:2">
      <c r="A39197" s="102"/>
      <c r="B39197" s="102"/>
    </row>
    <row r="39198" spans="1:2">
      <c r="A39198" s="102"/>
      <c r="B39198" s="102"/>
    </row>
    <row r="39199" spans="1:2">
      <c r="A39199" s="102"/>
      <c r="B39199" s="102"/>
    </row>
    <row r="39200" spans="1:2">
      <c r="A39200" s="102"/>
      <c r="B39200" s="102"/>
    </row>
    <row r="39201" spans="1:2">
      <c r="A39201" s="102"/>
      <c r="B39201" s="102"/>
    </row>
    <row r="39202" spans="1:2">
      <c r="A39202" s="102"/>
      <c r="B39202" s="102"/>
    </row>
    <row r="39203" spans="1:2">
      <c r="A39203" s="102"/>
      <c r="B39203" s="102"/>
    </row>
    <row r="39204" spans="1:2">
      <c r="A39204" s="102"/>
      <c r="B39204" s="102"/>
    </row>
    <row r="39205" spans="1:2">
      <c r="A39205" s="102"/>
      <c r="B39205" s="102"/>
    </row>
    <row r="39206" spans="1:2">
      <c r="A39206" s="102"/>
      <c r="B39206" s="102"/>
    </row>
    <row r="39207" spans="1:2">
      <c r="A39207" s="102"/>
      <c r="B39207" s="102"/>
    </row>
    <row r="39208" spans="1:2">
      <c r="A39208" s="102"/>
      <c r="B39208" s="102"/>
    </row>
    <row r="39209" spans="1:2">
      <c r="A39209" s="102"/>
      <c r="B39209" s="102"/>
    </row>
    <row r="39210" spans="1:2">
      <c r="A39210" s="102"/>
      <c r="B39210" s="102"/>
    </row>
    <row r="39211" spans="1:2">
      <c r="A39211" s="102"/>
      <c r="B39211" s="102"/>
    </row>
    <row r="39212" spans="1:2">
      <c r="A39212" s="102"/>
      <c r="B39212" s="102"/>
    </row>
    <row r="39213" spans="1:2">
      <c r="A39213" s="102"/>
      <c r="B39213" s="102"/>
    </row>
    <row r="39214" spans="1:2">
      <c r="A39214" s="102"/>
      <c r="B39214" s="102"/>
    </row>
    <row r="39215" spans="1:2">
      <c r="A39215" s="102"/>
      <c r="B39215" s="102"/>
    </row>
    <row r="39216" spans="1:2">
      <c r="A39216" s="102"/>
      <c r="B39216" s="102"/>
    </row>
    <row r="39217" spans="1:2">
      <c r="A39217" s="102"/>
      <c r="B39217" s="102"/>
    </row>
    <row r="39218" spans="1:2">
      <c r="A39218" s="102"/>
      <c r="B39218" s="102"/>
    </row>
    <row r="39219" spans="1:2">
      <c r="A39219" s="102"/>
      <c r="B39219" s="102"/>
    </row>
    <row r="39220" spans="1:2">
      <c r="A39220" s="102"/>
      <c r="B39220" s="102"/>
    </row>
    <row r="39221" spans="1:2">
      <c r="A39221" s="102"/>
      <c r="B39221" s="102"/>
    </row>
    <row r="39222" spans="1:2">
      <c r="A39222" s="102"/>
      <c r="B39222" s="102"/>
    </row>
    <row r="39223" spans="1:2">
      <c r="A39223" s="102"/>
      <c r="B39223" s="102"/>
    </row>
    <row r="39224" spans="1:2">
      <c r="A39224" s="102"/>
      <c r="B39224" s="102"/>
    </row>
    <row r="39225" spans="1:2">
      <c r="A39225" s="102"/>
      <c r="B39225" s="102"/>
    </row>
    <row r="39226" spans="1:2">
      <c r="A39226" s="102"/>
      <c r="B39226" s="102"/>
    </row>
    <row r="39227" spans="1:2">
      <c r="A39227" s="102"/>
      <c r="B39227" s="102"/>
    </row>
    <row r="39228" spans="1:2">
      <c r="A39228" s="102"/>
      <c r="B39228" s="102"/>
    </row>
    <row r="39229" spans="1:2">
      <c r="A39229" s="102"/>
      <c r="B39229" s="102"/>
    </row>
    <row r="39230" spans="1:2">
      <c r="A39230" s="102"/>
      <c r="B39230" s="102"/>
    </row>
    <row r="39231" spans="1:2">
      <c r="A39231" s="102"/>
      <c r="B39231" s="102"/>
    </row>
    <row r="39232" spans="1:2">
      <c r="A39232" s="102"/>
      <c r="B39232" s="102"/>
    </row>
    <row r="39233" spans="1:2">
      <c r="A39233" s="102"/>
      <c r="B39233" s="102"/>
    </row>
    <row r="39234" spans="1:2">
      <c r="A39234" s="102"/>
      <c r="B39234" s="102"/>
    </row>
    <row r="39235" spans="1:2">
      <c r="A39235" s="102"/>
      <c r="B39235" s="102"/>
    </row>
    <row r="39236" spans="1:2">
      <c r="A39236" s="102"/>
      <c r="B39236" s="102"/>
    </row>
    <row r="39237" spans="1:2">
      <c r="A39237" s="102"/>
      <c r="B39237" s="102"/>
    </row>
    <row r="39238" spans="1:2">
      <c r="A39238" s="102"/>
      <c r="B39238" s="102"/>
    </row>
    <row r="39239" spans="1:2">
      <c r="A39239" s="102"/>
      <c r="B39239" s="102"/>
    </row>
    <row r="39240" spans="1:2">
      <c r="A39240" s="102"/>
      <c r="B39240" s="102"/>
    </row>
    <row r="39241" spans="1:2">
      <c r="A39241" s="102"/>
      <c r="B39241" s="102"/>
    </row>
    <row r="39242" spans="1:2">
      <c r="A39242" s="102"/>
      <c r="B39242" s="102"/>
    </row>
    <row r="39243" spans="1:2">
      <c r="A39243" s="102"/>
      <c r="B39243" s="102"/>
    </row>
    <row r="39244" spans="1:2">
      <c r="A39244" s="102"/>
      <c r="B39244" s="102"/>
    </row>
    <row r="39245" spans="1:2">
      <c r="A39245" s="102"/>
      <c r="B39245" s="102"/>
    </row>
    <row r="39246" spans="1:2">
      <c r="A39246" s="102"/>
      <c r="B39246" s="102"/>
    </row>
    <row r="39247" spans="1:2">
      <c r="A39247" s="102"/>
      <c r="B39247" s="102"/>
    </row>
    <row r="39248" spans="1:2">
      <c r="A39248" s="102"/>
      <c r="B39248" s="102"/>
    </row>
    <row r="39249" spans="1:2">
      <c r="A39249" s="102"/>
      <c r="B39249" s="102"/>
    </row>
    <row r="39250" spans="1:2">
      <c r="A39250" s="102"/>
      <c r="B39250" s="102"/>
    </row>
    <row r="39251" spans="1:2">
      <c r="A39251" s="102"/>
      <c r="B39251" s="102"/>
    </row>
    <row r="39252" spans="1:2">
      <c r="A39252" s="102"/>
      <c r="B39252" s="102"/>
    </row>
    <row r="39253" spans="1:2">
      <c r="A39253" s="102"/>
      <c r="B39253" s="102"/>
    </row>
    <row r="39254" spans="1:2">
      <c r="A39254" s="102"/>
      <c r="B39254" s="102"/>
    </row>
    <row r="39255" spans="1:2">
      <c r="A39255" s="102"/>
      <c r="B39255" s="102"/>
    </row>
    <row r="39256" spans="1:2">
      <c r="A39256" s="102"/>
      <c r="B39256" s="102"/>
    </row>
    <row r="39257" spans="1:2">
      <c r="A39257" s="102"/>
      <c r="B39257" s="102"/>
    </row>
    <row r="39258" spans="1:2">
      <c r="A39258" s="102"/>
      <c r="B39258" s="102"/>
    </row>
    <row r="39259" spans="1:2">
      <c r="A39259" s="102"/>
      <c r="B39259" s="102"/>
    </row>
    <row r="39260" spans="1:2">
      <c r="A39260" s="102"/>
      <c r="B39260" s="102"/>
    </row>
    <row r="39261" spans="1:2">
      <c r="A39261" s="102"/>
      <c r="B39261" s="102"/>
    </row>
    <row r="39262" spans="1:2">
      <c r="A39262" s="102"/>
      <c r="B39262" s="102"/>
    </row>
    <row r="39263" spans="1:2">
      <c r="A39263" s="102"/>
      <c r="B39263" s="102"/>
    </row>
    <row r="39264" spans="1:2">
      <c r="A39264" s="102"/>
      <c r="B39264" s="102"/>
    </row>
    <row r="39265" spans="1:2">
      <c r="A39265" s="102"/>
      <c r="B39265" s="102"/>
    </row>
    <row r="39266" spans="1:2">
      <c r="A39266" s="102"/>
      <c r="B39266" s="102"/>
    </row>
    <row r="39267" spans="1:2">
      <c r="A39267" s="102"/>
      <c r="B39267" s="102"/>
    </row>
    <row r="39268" spans="1:2">
      <c r="A39268" s="102"/>
      <c r="B39268" s="102"/>
    </row>
    <row r="39269" spans="1:2">
      <c r="A39269" s="102"/>
      <c r="B39269" s="102"/>
    </row>
    <row r="39270" spans="1:2">
      <c r="A39270" s="102"/>
      <c r="B39270" s="102"/>
    </row>
    <row r="39271" spans="1:2">
      <c r="A39271" s="102"/>
      <c r="B39271" s="102"/>
    </row>
    <row r="39272" spans="1:2">
      <c r="A39272" s="102"/>
      <c r="B39272" s="102"/>
    </row>
    <row r="39273" spans="1:2">
      <c r="A39273" s="102"/>
      <c r="B39273" s="102"/>
    </row>
    <row r="39274" spans="1:2">
      <c r="A39274" s="102"/>
      <c r="B39274" s="102"/>
    </row>
    <row r="39275" spans="1:2">
      <c r="A39275" s="102"/>
      <c r="B39275" s="102"/>
    </row>
    <row r="39276" spans="1:2">
      <c r="A39276" s="102"/>
      <c r="B39276" s="102"/>
    </row>
    <row r="39277" spans="1:2">
      <c r="A39277" s="102"/>
      <c r="B39277" s="102"/>
    </row>
    <row r="39278" spans="1:2">
      <c r="A39278" s="102"/>
      <c r="B39278" s="102"/>
    </row>
    <row r="39279" spans="1:2">
      <c r="A39279" s="102"/>
      <c r="B39279" s="102"/>
    </row>
    <row r="39280" spans="1:2">
      <c r="A39280" s="102"/>
      <c r="B39280" s="102"/>
    </row>
    <row r="39281" spans="1:2">
      <c r="A39281" s="102"/>
      <c r="B39281" s="102"/>
    </row>
    <row r="39282" spans="1:2">
      <c r="A39282" s="102"/>
      <c r="B39282" s="102"/>
    </row>
    <row r="39283" spans="1:2">
      <c r="A39283" s="102"/>
      <c r="B39283" s="102"/>
    </row>
    <row r="39284" spans="1:2">
      <c r="A39284" s="102"/>
      <c r="B39284" s="102"/>
    </row>
    <row r="39285" spans="1:2">
      <c r="A39285" s="102"/>
      <c r="B39285" s="102"/>
    </row>
    <row r="39286" spans="1:2">
      <c r="A39286" s="102"/>
      <c r="B39286" s="102"/>
    </row>
    <row r="39287" spans="1:2">
      <c r="A39287" s="102"/>
      <c r="B39287" s="102"/>
    </row>
    <row r="39288" spans="1:2">
      <c r="A39288" s="102"/>
      <c r="B39288" s="102"/>
    </row>
    <row r="39289" spans="1:2">
      <c r="A39289" s="102"/>
      <c r="B39289" s="102"/>
    </row>
    <row r="39290" spans="1:2">
      <c r="A39290" s="102"/>
      <c r="B39290" s="102"/>
    </row>
    <row r="39291" spans="1:2">
      <c r="A39291" s="102"/>
      <c r="B39291" s="102"/>
    </row>
    <row r="39292" spans="1:2">
      <c r="A39292" s="102"/>
      <c r="B39292" s="102"/>
    </row>
    <row r="39293" spans="1:2">
      <c r="A39293" s="102"/>
      <c r="B39293" s="102"/>
    </row>
    <row r="39294" spans="1:2">
      <c r="A39294" s="102"/>
      <c r="B39294" s="102"/>
    </row>
    <row r="39295" spans="1:2">
      <c r="A39295" s="102"/>
      <c r="B39295" s="102"/>
    </row>
    <row r="39296" spans="1:2">
      <c r="A39296" s="102"/>
      <c r="B39296" s="102"/>
    </row>
    <row r="39297" spans="1:2">
      <c r="A39297" s="102"/>
      <c r="B39297" s="102"/>
    </row>
    <row r="39298" spans="1:2">
      <c r="A39298" s="102"/>
      <c r="B39298" s="102"/>
    </row>
    <row r="39299" spans="1:2">
      <c r="A39299" s="102"/>
      <c r="B39299" s="102"/>
    </row>
    <row r="39300" spans="1:2">
      <c r="A39300" s="102"/>
      <c r="B39300" s="102"/>
    </row>
    <row r="39301" spans="1:2">
      <c r="A39301" s="102"/>
      <c r="B39301" s="102"/>
    </row>
    <row r="39302" spans="1:2">
      <c r="A39302" s="102"/>
      <c r="B39302" s="102"/>
    </row>
    <row r="39303" spans="1:2">
      <c r="A39303" s="102"/>
      <c r="B39303" s="102"/>
    </row>
    <row r="39304" spans="1:2">
      <c r="A39304" s="102"/>
      <c r="B39304" s="102"/>
    </row>
    <row r="39305" spans="1:2">
      <c r="A39305" s="102"/>
      <c r="B39305" s="102"/>
    </row>
    <row r="39306" spans="1:2">
      <c r="A39306" s="102"/>
      <c r="B39306" s="102"/>
    </row>
    <row r="39307" spans="1:2">
      <c r="A39307" s="102"/>
      <c r="B39307" s="102"/>
    </row>
    <row r="39308" spans="1:2">
      <c r="A39308" s="102"/>
      <c r="B39308" s="102"/>
    </row>
    <row r="39309" spans="1:2">
      <c r="A39309" s="102"/>
      <c r="B39309" s="102"/>
    </row>
    <row r="39310" spans="1:2">
      <c r="A39310" s="102"/>
      <c r="B39310" s="102"/>
    </row>
    <row r="39311" spans="1:2">
      <c r="A39311" s="102"/>
      <c r="B39311" s="102"/>
    </row>
    <row r="39312" spans="1:2">
      <c r="A39312" s="102"/>
      <c r="B39312" s="102"/>
    </row>
    <row r="39313" spans="1:2">
      <c r="A39313" s="102"/>
      <c r="B39313" s="102"/>
    </row>
    <row r="39314" spans="1:2">
      <c r="A39314" s="102"/>
      <c r="B39314" s="102"/>
    </row>
    <row r="39315" spans="1:2">
      <c r="A39315" s="102"/>
      <c r="B39315" s="102"/>
    </row>
    <row r="39316" spans="1:2">
      <c r="A39316" s="102"/>
      <c r="B39316" s="102"/>
    </row>
    <row r="39317" spans="1:2">
      <c r="A39317" s="102"/>
      <c r="B39317" s="102"/>
    </row>
    <row r="39318" spans="1:2">
      <c r="A39318" s="102"/>
      <c r="B39318" s="102"/>
    </row>
    <row r="39319" spans="1:2">
      <c r="A39319" s="102"/>
      <c r="B39319" s="102"/>
    </row>
    <row r="39320" spans="1:2">
      <c r="A39320" s="102"/>
      <c r="B39320" s="102"/>
    </row>
    <row r="39321" spans="1:2">
      <c r="A39321" s="102"/>
      <c r="B39321" s="102"/>
    </row>
    <row r="39322" spans="1:2">
      <c r="A39322" s="102"/>
      <c r="B39322" s="102"/>
    </row>
    <row r="39323" spans="1:2">
      <c r="A39323" s="102"/>
      <c r="B39323" s="102"/>
    </row>
    <row r="39324" spans="1:2">
      <c r="A39324" s="102"/>
      <c r="B39324" s="102"/>
    </row>
    <row r="39325" spans="1:2">
      <c r="A39325" s="102"/>
      <c r="B39325" s="102"/>
    </row>
    <row r="39326" spans="1:2">
      <c r="A39326" s="102"/>
      <c r="B39326" s="102"/>
    </row>
    <row r="39327" spans="1:2">
      <c r="A39327" s="102"/>
      <c r="B39327" s="102"/>
    </row>
    <row r="39328" spans="1:2">
      <c r="A39328" s="102"/>
      <c r="B39328" s="102"/>
    </row>
    <row r="39329" spans="1:2">
      <c r="A39329" s="102"/>
      <c r="B39329" s="102"/>
    </row>
    <row r="39330" spans="1:2">
      <c r="A39330" s="102"/>
      <c r="B39330" s="102"/>
    </row>
    <row r="39331" spans="1:2">
      <c r="A39331" s="102"/>
      <c r="B39331" s="102"/>
    </row>
    <row r="39332" spans="1:2">
      <c r="A39332" s="102"/>
      <c r="B39332" s="102"/>
    </row>
    <row r="39333" spans="1:2">
      <c r="A39333" s="102"/>
      <c r="B39333" s="102"/>
    </row>
    <row r="39334" spans="1:2">
      <c r="A39334" s="102"/>
      <c r="B39334" s="102"/>
    </row>
    <row r="39335" spans="1:2">
      <c r="A39335" s="102"/>
      <c r="B39335" s="102"/>
    </row>
    <row r="39336" spans="1:2">
      <c r="A39336" s="102"/>
      <c r="B39336" s="102"/>
    </row>
    <row r="39337" spans="1:2">
      <c r="A39337" s="102"/>
      <c r="B39337" s="102"/>
    </row>
    <row r="39338" spans="1:2">
      <c r="A39338" s="102"/>
      <c r="B39338" s="102"/>
    </row>
    <row r="39339" spans="1:2">
      <c r="A39339" s="102"/>
      <c r="B39339" s="102"/>
    </row>
    <row r="39340" spans="1:2">
      <c r="A39340" s="102"/>
      <c r="B39340" s="102"/>
    </row>
    <row r="39341" spans="1:2">
      <c r="A39341" s="102"/>
      <c r="B39341" s="102"/>
    </row>
    <row r="39342" spans="1:2">
      <c r="A39342" s="102"/>
      <c r="B39342" s="102"/>
    </row>
    <row r="39343" spans="1:2">
      <c r="A39343" s="102"/>
      <c r="B39343" s="102"/>
    </row>
    <row r="39344" spans="1:2">
      <c r="A39344" s="102"/>
      <c r="B39344" s="102"/>
    </row>
    <row r="39345" spans="1:2">
      <c r="A39345" s="102"/>
      <c r="B39345" s="102"/>
    </row>
    <row r="39346" spans="1:2">
      <c r="A39346" s="102"/>
      <c r="B39346" s="102"/>
    </row>
    <row r="39347" spans="1:2">
      <c r="A39347" s="102"/>
      <c r="B39347" s="102"/>
    </row>
    <row r="39348" spans="1:2">
      <c r="A39348" s="102"/>
      <c r="B39348" s="102"/>
    </row>
    <row r="39349" spans="1:2">
      <c r="A39349" s="102"/>
      <c r="B39349" s="102"/>
    </row>
    <row r="39350" spans="1:2">
      <c r="A39350" s="102"/>
      <c r="B39350" s="102"/>
    </row>
    <row r="39351" spans="1:2">
      <c r="A39351" s="102"/>
      <c r="B39351" s="102"/>
    </row>
    <row r="39352" spans="1:2">
      <c r="A39352" s="102"/>
      <c r="B39352" s="102"/>
    </row>
    <row r="39353" spans="1:2">
      <c r="A39353" s="102"/>
      <c r="B39353" s="102"/>
    </row>
    <row r="39354" spans="1:2">
      <c r="A39354" s="102"/>
      <c r="B39354" s="102"/>
    </row>
    <row r="39355" spans="1:2">
      <c r="A39355" s="102"/>
      <c r="B39355" s="102"/>
    </row>
    <row r="39356" spans="1:2">
      <c r="A39356" s="102"/>
      <c r="B39356" s="102"/>
    </row>
    <row r="39357" spans="1:2">
      <c r="A39357" s="102"/>
      <c r="B39357" s="102"/>
    </row>
    <row r="39358" spans="1:2">
      <c r="A39358" s="102"/>
      <c r="B39358" s="102"/>
    </row>
    <row r="39359" spans="1:2">
      <c r="A39359" s="102"/>
      <c r="B39359" s="102"/>
    </row>
    <row r="39360" spans="1:2">
      <c r="A39360" s="102"/>
      <c r="B39360" s="102"/>
    </row>
    <row r="39361" spans="1:2">
      <c r="A39361" s="102"/>
      <c r="B39361" s="102"/>
    </row>
    <row r="39362" spans="1:2">
      <c r="A39362" s="102"/>
      <c r="B39362" s="102"/>
    </row>
    <row r="39363" spans="1:2">
      <c r="A39363" s="102"/>
      <c r="B39363" s="102"/>
    </row>
    <row r="39364" spans="1:2">
      <c r="A39364" s="102"/>
      <c r="B39364" s="102"/>
    </row>
    <row r="39365" spans="1:2">
      <c r="A39365" s="102"/>
      <c r="B39365" s="102"/>
    </row>
    <row r="39366" spans="1:2">
      <c r="A39366" s="102"/>
      <c r="B39366" s="102"/>
    </row>
    <row r="39367" spans="1:2">
      <c r="A39367" s="102"/>
      <c r="B39367" s="102"/>
    </row>
    <row r="39368" spans="1:2">
      <c r="A39368" s="102"/>
      <c r="B39368" s="102"/>
    </row>
    <row r="39369" spans="1:2">
      <c r="A39369" s="102"/>
      <c r="B39369" s="102"/>
    </row>
    <row r="39370" spans="1:2">
      <c r="A39370" s="102"/>
      <c r="B39370" s="102"/>
    </row>
    <row r="39371" spans="1:2">
      <c r="A39371" s="102"/>
      <c r="B39371" s="102"/>
    </row>
    <row r="39372" spans="1:2">
      <c r="A39372" s="102"/>
      <c r="B39372" s="102"/>
    </row>
    <row r="39373" spans="1:2">
      <c r="A39373" s="102"/>
      <c r="B39373" s="102"/>
    </row>
    <row r="39374" spans="1:2">
      <c r="A39374" s="102"/>
      <c r="B39374" s="102"/>
    </row>
    <row r="39375" spans="1:2">
      <c r="A39375" s="102"/>
      <c r="B39375" s="102"/>
    </row>
    <row r="39376" spans="1:2">
      <c r="A39376" s="102"/>
      <c r="B39376" s="102"/>
    </row>
    <row r="39377" spans="1:2">
      <c r="A39377" s="102"/>
      <c r="B39377" s="102"/>
    </row>
    <row r="39378" spans="1:2">
      <c r="A39378" s="102"/>
      <c r="B39378" s="102"/>
    </row>
    <row r="39379" spans="1:2">
      <c r="A39379" s="102"/>
      <c r="B39379" s="102"/>
    </row>
    <row r="39380" spans="1:2">
      <c r="A39380" s="102"/>
      <c r="B39380" s="102"/>
    </row>
    <row r="39381" spans="1:2">
      <c r="A39381" s="102"/>
      <c r="B39381" s="102"/>
    </row>
    <row r="39382" spans="1:2">
      <c r="A39382" s="102"/>
      <c r="B39382" s="102"/>
    </row>
    <row r="39383" spans="1:2">
      <c r="A39383" s="102"/>
      <c r="B39383" s="102"/>
    </row>
    <row r="39384" spans="1:2">
      <c r="A39384" s="102"/>
      <c r="B39384" s="102"/>
    </row>
    <row r="39385" spans="1:2">
      <c r="A39385" s="102"/>
      <c r="B39385" s="102"/>
    </row>
    <row r="39386" spans="1:2">
      <c r="A39386" s="102"/>
      <c r="B39386" s="102"/>
    </row>
    <row r="39387" spans="1:2">
      <c r="A39387" s="102"/>
      <c r="B39387" s="102"/>
    </row>
    <row r="39388" spans="1:2">
      <c r="A39388" s="102"/>
      <c r="B39388" s="102"/>
    </row>
    <row r="39389" spans="1:2">
      <c r="A39389" s="102"/>
      <c r="B39389" s="102"/>
    </row>
    <row r="39390" spans="1:2">
      <c r="A39390" s="102"/>
      <c r="B39390" s="102"/>
    </row>
    <row r="39391" spans="1:2">
      <c r="A39391" s="102"/>
      <c r="B39391" s="102"/>
    </row>
    <row r="39392" spans="1:2">
      <c r="A39392" s="102"/>
      <c r="B39392" s="102"/>
    </row>
    <row r="39393" spans="1:2">
      <c r="A39393" s="102"/>
      <c r="B39393" s="102"/>
    </row>
    <row r="39394" spans="1:2">
      <c r="A39394" s="102"/>
      <c r="B39394" s="102"/>
    </row>
    <row r="39395" spans="1:2">
      <c r="A39395" s="102"/>
      <c r="B39395" s="102"/>
    </row>
    <row r="39396" spans="1:2">
      <c r="A39396" s="102"/>
      <c r="B39396" s="102"/>
    </row>
    <row r="39397" spans="1:2">
      <c r="A39397" s="102"/>
      <c r="B39397" s="102"/>
    </row>
    <row r="39398" spans="1:2">
      <c r="A39398" s="102"/>
      <c r="B39398" s="102"/>
    </row>
    <row r="39399" spans="1:2">
      <c r="A39399" s="102"/>
      <c r="B39399" s="102"/>
    </row>
    <row r="39400" spans="1:2">
      <c r="A39400" s="102"/>
      <c r="B39400" s="102"/>
    </row>
    <row r="39401" spans="1:2">
      <c r="A39401" s="102"/>
      <c r="B39401" s="102"/>
    </row>
    <row r="39402" spans="1:2">
      <c r="A39402" s="102"/>
      <c r="B39402" s="102"/>
    </row>
    <row r="39403" spans="1:2">
      <c r="A39403" s="102"/>
      <c r="B39403" s="102"/>
    </row>
    <row r="39404" spans="1:2">
      <c r="A39404" s="102"/>
      <c r="B39404" s="102"/>
    </row>
    <row r="39405" spans="1:2">
      <c r="A39405" s="102"/>
      <c r="B39405" s="102"/>
    </row>
    <row r="39406" spans="1:2">
      <c r="A39406" s="102"/>
      <c r="B39406" s="102"/>
    </row>
    <row r="39407" spans="1:2">
      <c r="A39407" s="102"/>
      <c r="B39407" s="102"/>
    </row>
    <row r="39408" spans="1:2">
      <c r="A39408" s="102"/>
      <c r="B39408" s="102"/>
    </row>
    <row r="39409" spans="1:2">
      <c r="A39409" s="102"/>
      <c r="B39409" s="102"/>
    </row>
    <row r="39410" spans="1:2">
      <c r="A39410" s="102"/>
      <c r="B39410" s="102"/>
    </row>
    <row r="39411" spans="1:2">
      <c r="A39411" s="102"/>
      <c r="B39411" s="102"/>
    </row>
    <row r="39412" spans="1:2">
      <c r="A39412" s="102"/>
      <c r="B39412" s="102"/>
    </row>
    <row r="39413" spans="1:2">
      <c r="A39413" s="102"/>
      <c r="B39413" s="102"/>
    </row>
    <row r="39414" spans="1:2">
      <c r="A39414" s="102"/>
      <c r="B39414" s="102"/>
    </row>
    <row r="39415" spans="1:2">
      <c r="A39415" s="102"/>
      <c r="B39415" s="102"/>
    </row>
    <row r="39416" spans="1:2">
      <c r="A39416" s="102"/>
      <c r="B39416" s="102"/>
    </row>
    <row r="39417" spans="1:2">
      <c r="A39417" s="102"/>
      <c r="B39417" s="102"/>
    </row>
    <row r="39418" spans="1:2">
      <c r="A39418" s="102"/>
      <c r="B39418" s="102"/>
    </row>
    <row r="39419" spans="1:2">
      <c r="A39419" s="102"/>
      <c r="B39419" s="102"/>
    </row>
    <row r="39420" spans="1:2">
      <c r="A39420" s="102"/>
      <c r="B39420" s="102"/>
    </row>
    <row r="39421" spans="1:2">
      <c r="A39421" s="102"/>
      <c r="B39421" s="102"/>
    </row>
    <row r="39422" spans="1:2">
      <c r="A39422" s="102"/>
      <c r="B39422" s="102"/>
    </row>
    <row r="39423" spans="1:2">
      <c r="A39423" s="102"/>
      <c r="B39423" s="102"/>
    </row>
    <row r="39424" spans="1:2">
      <c r="A39424" s="102"/>
      <c r="B39424" s="102"/>
    </row>
    <row r="39425" spans="1:2">
      <c r="A39425" s="102"/>
      <c r="B39425" s="102"/>
    </row>
    <row r="39426" spans="1:2">
      <c r="A39426" s="102"/>
      <c r="B39426" s="102"/>
    </row>
    <row r="39427" spans="1:2">
      <c r="A39427" s="102"/>
      <c r="B39427" s="102"/>
    </row>
    <row r="39428" spans="1:2">
      <c r="A39428" s="102"/>
      <c r="B39428" s="102"/>
    </row>
    <row r="39429" spans="1:2">
      <c r="A39429" s="102"/>
      <c r="B39429" s="102"/>
    </row>
    <row r="39430" spans="1:2">
      <c r="A39430" s="102"/>
      <c r="B39430" s="102"/>
    </row>
    <row r="39431" spans="1:2">
      <c r="A39431" s="102"/>
      <c r="B39431" s="102"/>
    </row>
    <row r="39432" spans="1:2">
      <c r="A39432" s="102"/>
      <c r="B39432" s="102"/>
    </row>
    <row r="39433" spans="1:2">
      <c r="A39433" s="102"/>
      <c r="B39433" s="102"/>
    </row>
    <row r="39434" spans="1:2">
      <c r="A39434" s="102"/>
      <c r="B39434" s="102"/>
    </row>
    <row r="39435" spans="1:2">
      <c r="A39435" s="102"/>
      <c r="B39435" s="102"/>
    </row>
    <row r="39436" spans="1:2">
      <c r="A39436" s="102"/>
      <c r="B39436" s="102"/>
    </row>
    <row r="39437" spans="1:2">
      <c r="A39437" s="102"/>
      <c r="B39437" s="102"/>
    </row>
    <row r="39438" spans="1:2">
      <c r="A39438" s="102"/>
      <c r="B39438" s="102"/>
    </row>
    <row r="39439" spans="1:2">
      <c r="A39439" s="102"/>
      <c r="B39439" s="102"/>
    </row>
    <row r="39440" spans="1:2">
      <c r="A39440" s="102"/>
      <c r="B39440" s="102"/>
    </row>
    <row r="39441" spans="1:2">
      <c r="A39441" s="102"/>
      <c r="B39441" s="102"/>
    </row>
    <row r="39442" spans="1:2">
      <c r="A39442" s="102"/>
      <c r="B39442" s="102"/>
    </row>
    <row r="39443" spans="1:2">
      <c r="A39443" s="102"/>
      <c r="B39443" s="102"/>
    </row>
    <row r="39444" spans="1:2">
      <c r="A39444" s="102"/>
      <c r="B39444" s="102"/>
    </row>
    <row r="39445" spans="1:2">
      <c r="A39445" s="102"/>
      <c r="B39445" s="102"/>
    </row>
    <row r="39446" spans="1:2">
      <c r="A39446" s="102"/>
      <c r="B39446" s="102"/>
    </row>
    <row r="39447" spans="1:2">
      <c r="A39447" s="102"/>
      <c r="B39447" s="102"/>
    </row>
    <row r="39448" spans="1:2">
      <c r="A39448" s="102"/>
      <c r="B39448" s="102"/>
    </row>
    <row r="39449" spans="1:2">
      <c r="A39449" s="102"/>
      <c r="B39449" s="102"/>
    </row>
    <row r="39450" spans="1:2">
      <c r="A39450" s="102"/>
      <c r="B39450" s="102"/>
    </row>
    <row r="39451" spans="1:2">
      <c r="A39451" s="102"/>
      <c r="B39451" s="102"/>
    </row>
    <row r="39452" spans="1:2">
      <c r="A39452" s="102"/>
      <c r="B39452" s="102"/>
    </row>
    <row r="39453" spans="1:2">
      <c r="A39453" s="102"/>
      <c r="B39453" s="102"/>
    </row>
    <row r="39454" spans="1:2">
      <c r="A39454" s="102"/>
      <c r="B39454" s="102"/>
    </row>
    <row r="39455" spans="1:2">
      <c r="A39455" s="102"/>
      <c r="B39455" s="102"/>
    </row>
    <row r="39456" spans="1:2">
      <c r="A39456" s="102"/>
      <c r="B39456" s="102"/>
    </row>
    <row r="39457" spans="1:2">
      <c r="A39457" s="102"/>
      <c r="B39457" s="102"/>
    </row>
    <row r="39458" spans="1:2">
      <c r="A39458" s="102"/>
      <c r="B39458" s="102"/>
    </row>
    <row r="39459" spans="1:2">
      <c r="A39459" s="102"/>
      <c r="B39459" s="102"/>
    </row>
    <row r="39460" spans="1:2">
      <c r="A39460" s="102"/>
      <c r="B39460" s="102"/>
    </row>
    <row r="39461" spans="1:2">
      <c r="A39461" s="102"/>
      <c r="B39461" s="102"/>
    </row>
    <row r="39462" spans="1:2">
      <c r="A39462" s="102"/>
      <c r="B39462" s="102"/>
    </row>
    <row r="39463" spans="1:2">
      <c r="A39463" s="102"/>
      <c r="B39463" s="102"/>
    </row>
    <row r="39464" spans="1:2">
      <c r="A39464" s="102"/>
      <c r="B39464" s="102"/>
    </row>
    <row r="39465" spans="1:2">
      <c r="A39465" s="102"/>
      <c r="B39465" s="102"/>
    </row>
    <row r="39466" spans="1:2">
      <c r="A39466" s="102"/>
      <c r="B39466" s="102"/>
    </row>
    <row r="39467" spans="1:2">
      <c r="A39467" s="102"/>
      <c r="B39467" s="102"/>
    </row>
    <row r="39468" spans="1:2">
      <c r="A39468" s="102"/>
      <c r="B39468" s="102"/>
    </row>
    <row r="39469" spans="1:2">
      <c r="A39469" s="102"/>
      <c r="B39469" s="102"/>
    </row>
    <row r="39470" spans="1:2">
      <c r="A39470" s="102"/>
      <c r="B39470" s="102"/>
    </row>
    <row r="39471" spans="1:2">
      <c r="A39471" s="102"/>
      <c r="B39471" s="102"/>
    </row>
    <row r="39472" spans="1:2">
      <c r="A39472" s="102"/>
      <c r="B39472" s="102"/>
    </row>
    <row r="39473" spans="1:2">
      <c r="A39473" s="102"/>
      <c r="B39473" s="102"/>
    </row>
    <row r="39474" spans="1:2">
      <c r="A39474" s="102"/>
      <c r="B39474" s="102"/>
    </row>
    <row r="39475" spans="1:2">
      <c r="A39475" s="102"/>
      <c r="B39475" s="102"/>
    </row>
    <row r="39476" spans="1:2">
      <c r="A39476" s="102"/>
      <c r="B39476" s="102"/>
    </row>
    <row r="39477" spans="1:2">
      <c r="A39477" s="102"/>
      <c r="B39477" s="102"/>
    </row>
    <row r="39478" spans="1:2">
      <c r="A39478" s="102"/>
      <c r="B39478" s="102"/>
    </row>
    <row r="39479" spans="1:2">
      <c r="A39479" s="102"/>
      <c r="B39479" s="102"/>
    </row>
    <row r="39480" spans="1:2">
      <c r="A39480" s="102"/>
      <c r="B39480" s="102"/>
    </row>
    <row r="39481" spans="1:2">
      <c r="A39481" s="102"/>
      <c r="B39481" s="102"/>
    </row>
    <row r="39482" spans="1:2">
      <c r="A39482" s="102"/>
      <c r="B39482" s="102"/>
    </row>
    <row r="39483" spans="1:2">
      <c r="A39483" s="102"/>
      <c r="B39483" s="102"/>
    </row>
    <row r="39484" spans="1:2">
      <c r="A39484" s="102"/>
      <c r="B39484" s="102"/>
    </row>
    <row r="39485" spans="1:2">
      <c r="A39485" s="102"/>
      <c r="B39485" s="102"/>
    </row>
    <row r="39486" spans="1:2">
      <c r="A39486" s="102"/>
      <c r="B39486" s="102"/>
    </row>
    <row r="39487" spans="1:2">
      <c r="A39487" s="102"/>
      <c r="B39487" s="102"/>
    </row>
    <row r="39488" spans="1:2">
      <c r="A39488" s="102"/>
      <c r="B39488" s="102"/>
    </row>
    <row r="39489" spans="1:2">
      <c r="A39489" s="102"/>
      <c r="B39489" s="102"/>
    </row>
    <row r="39490" spans="1:2">
      <c r="A39490" s="102"/>
      <c r="B39490" s="102"/>
    </row>
    <row r="39491" spans="1:2">
      <c r="A39491" s="102"/>
      <c r="B39491" s="102"/>
    </row>
    <row r="39492" spans="1:2">
      <c r="A39492" s="102"/>
      <c r="B39492" s="102"/>
    </row>
    <row r="39493" spans="1:2">
      <c r="A39493" s="102"/>
      <c r="B39493" s="102"/>
    </row>
    <row r="39494" spans="1:2">
      <c r="A39494" s="102"/>
      <c r="B39494" s="102"/>
    </row>
    <row r="39495" spans="1:2">
      <c r="A39495" s="102"/>
      <c r="B39495" s="102"/>
    </row>
    <row r="39496" spans="1:2">
      <c r="A39496" s="102"/>
      <c r="B39496" s="102"/>
    </row>
    <row r="39497" spans="1:2">
      <c r="A39497" s="102"/>
      <c r="B39497" s="102"/>
    </row>
    <row r="39498" spans="1:2">
      <c r="A39498" s="102"/>
      <c r="B39498" s="102"/>
    </row>
    <row r="39499" spans="1:2">
      <c r="A39499" s="102"/>
      <c r="B39499" s="102"/>
    </row>
    <row r="39500" spans="1:2">
      <c r="A39500" s="102"/>
      <c r="B39500" s="102"/>
    </row>
    <row r="39501" spans="1:2">
      <c r="A39501" s="102"/>
      <c r="B39501" s="102"/>
    </row>
    <row r="39502" spans="1:2">
      <c r="A39502" s="102"/>
      <c r="B39502" s="102"/>
    </row>
    <row r="39503" spans="1:2">
      <c r="A39503" s="102"/>
      <c r="B39503" s="102"/>
    </row>
    <row r="39504" spans="1:2">
      <c r="A39504" s="102"/>
      <c r="B39504" s="102"/>
    </row>
    <row r="39505" spans="1:2">
      <c r="A39505" s="102"/>
      <c r="B39505" s="102"/>
    </row>
    <row r="39506" spans="1:2">
      <c r="A39506" s="102"/>
      <c r="B39506" s="102"/>
    </row>
    <row r="39507" spans="1:2">
      <c r="A39507" s="102"/>
      <c r="B39507" s="102"/>
    </row>
    <row r="39508" spans="1:2">
      <c r="A39508" s="102"/>
      <c r="B39508" s="102"/>
    </row>
    <row r="39509" spans="1:2">
      <c r="A39509" s="102"/>
      <c r="B39509" s="102"/>
    </row>
    <row r="39510" spans="1:2">
      <c r="A39510" s="102"/>
      <c r="B39510" s="102"/>
    </row>
    <row r="39511" spans="1:2">
      <c r="A39511" s="102"/>
      <c r="B39511" s="102"/>
    </row>
    <row r="39512" spans="1:2">
      <c r="A39512" s="102"/>
      <c r="B39512" s="102"/>
    </row>
    <row r="39513" spans="1:2">
      <c r="A39513" s="102"/>
      <c r="B39513" s="102"/>
    </row>
    <row r="39514" spans="1:2">
      <c r="A39514" s="102"/>
      <c r="B39514" s="102"/>
    </row>
    <row r="39515" spans="1:2">
      <c r="A39515" s="102"/>
      <c r="B39515" s="102"/>
    </row>
    <row r="39516" spans="1:2">
      <c r="A39516" s="102"/>
      <c r="B39516" s="102"/>
    </row>
    <row r="39517" spans="1:2">
      <c r="A39517" s="102"/>
      <c r="B39517" s="102"/>
    </row>
    <row r="39518" spans="1:2">
      <c r="A39518" s="102"/>
      <c r="B39518" s="102"/>
    </row>
    <row r="39519" spans="1:2">
      <c r="A39519" s="102"/>
      <c r="B39519" s="102"/>
    </row>
    <row r="39520" spans="1:2">
      <c r="A39520" s="102"/>
      <c r="B39520" s="102"/>
    </row>
    <row r="39521" spans="1:2">
      <c r="A39521" s="102"/>
      <c r="B39521" s="102"/>
    </row>
    <row r="39522" spans="1:2">
      <c r="A39522" s="102"/>
      <c r="B39522" s="102"/>
    </row>
    <row r="39523" spans="1:2">
      <c r="A39523" s="102"/>
      <c r="B39523" s="102"/>
    </row>
    <row r="39524" spans="1:2">
      <c r="A39524" s="102"/>
      <c r="B39524" s="102"/>
    </row>
    <row r="39525" spans="1:2">
      <c r="A39525" s="102"/>
      <c r="B39525" s="102"/>
    </row>
    <row r="39526" spans="1:2">
      <c r="A39526" s="102"/>
      <c r="B39526" s="102"/>
    </row>
    <row r="39527" spans="1:2">
      <c r="A39527" s="102"/>
      <c r="B39527" s="102"/>
    </row>
    <row r="39528" spans="1:2">
      <c r="A39528" s="102"/>
      <c r="B39528" s="102"/>
    </row>
    <row r="39529" spans="1:2">
      <c r="A39529" s="102"/>
      <c r="B39529" s="102"/>
    </row>
    <row r="39530" spans="1:2">
      <c r="A39530" s="102"/>
      <c r="B39530" s="102"/>
    </row>
    <row r="39531" spans="1:2">
      <c r="A39531" s="102"/>
      <c r="B39531" s="102"/>
    </row>
    <row r="39532" spans="1:2">
      <c r="A39532" s="102"/>
      <c r="B39532" s="102"/>
    </row>
    <row r="39533" spans="1:2">
      <c r="A39533" s="102"/>
      <c r="B39533" s="102"/>
    </row>
    <row r="39534" spans="1:2">
      <c r="A39534" s="102"/>
      <c r="B39534" s="102"/>
    </row>
    <row r="39535" spans="1:2">
      <c r="A39535" s="102"/>
      <c r="B39535" s="102"/>
    </row>
    <row r="39536" spans="1:2">
      <c r="A39536" s="102"/>
      <c r="B39536" s="102"/>
    </row>
    <row r="39537" spans="1:2">
      <c r="A39537" s="102"/>
      <c r="B39537" s="102"/>
    </row>
    <row r="39538" spans="1:2">
      <c r="A39538" s="102"/>
      <c r="B39538" s="102"/>
    </row>
    <row r="39539" spans="1:2">
      <c r="A39539" s="102"/>
      <c r="B39539" s="102"/>
    </row>
    <row r="39540" spans="1:2">
      <c r="A39540" s="102"/>
      <c r="B39540" s="102"/>
    </row>
    <row r="39541" spans="1:2">
      <c r="A39541" s="102"/>
      <c r="B39541" s="102"/>
    </row>
    <row r="39542" spans="1:2">
      <c r="A39542" s="102"/>
      <c r="B39542" s="102"/>
    </row>
    <row r="39543" spans="1:2">
      <c r="A39543" s="102"/>
      <c r="B39543" s="102"/>
    </row>
    <row r="39544" spans="1:2">
      <c r="A39544" s="102"/>
      <c r="B39544" s="102"/>
    </row>
    <row r="39545" spans="1:2">
      <c r="A39545" s="102"/>
      <c r="B39545" s="102"/>
    </row>
    <row r="39546" spans="1:2">
      <c r="A39546" s="102"/>
      <c r="B39546" s="102"/>
    </row>
    <row r="39547" spans="1:2">
      <c r="A39547" s="102"/>
      <c r="B39547" s="102"/>
    </row>
    <row r="39548" spans="1:2">
      <c r="A39548" s="102"/>
      <c r="B39548" s="102"/>
    </row>
    <row r="39549" spans="1:2">
      <c r="A39549" s="102"/>
      <c r="B39549" s="102"/>
    </row>
    <row r="39550" spans="1:2">
      <c r="A39550" s="102"/>
      <c r="B39550" s="102"/>
    </row>
    <row r="39551" spans="1:2">
      <c r="A39551" s="102"/>
      <c r="B39551" s="102"/>
    </row>
    <row r="39552" spans="1:2">
      <c r="A39552" s="102"/>
      <c r="B39552" s="102"/>
    </row>
    <row r="39553" spans="1:2">
      <c r="A39553" s="102"/>
      <c r="B39553" s="102"/>
    </row>
    <row r="39554" spans="1:2">
      <c r="A39554" s="102"/>
      <c r="B39554" s="102"/>
    </row>
    <row r="39555" spans="1:2">
      <c r="A39555" s="102"/>
      <c r="B39555" s="102"/>
    </row>
    <row r="39556" spans="1:2">
      <c r="A39556" s="102"/>
      <c r="B39556" s="102"/>
    </row>
    <row r="39557" spans="1:2">
      <c r="A39557" s="102"/>
      <c r="B39557" s="102"/>
    </row>
    <row r="39558" spans="1:2">
      <c r="A39558" s="102"/>
      <c r="B39558" s="102"/>
    </row>
    <row r="39559" spans="1:2">
      <c r="A39559" s="102"/>
      <c r="B39559" s="102"/>
    </row>
    <row r="39560" spans="1:2">
      <c r="A39560" s="102"/>
      <c r="B39560" s="102"/>
    </row>
    <row r="39561" spans="1:2">
      <c r="A39561" s="102"/>
      <c r="B39561" s="102"/>
    </row>
    <row r="39562" spans="1:2">
      <c r="A39562" s="102"/>
      <c r="B39562" s="102"/>
    </row>
    <row r="39563" spans="1:2">
      <c r="A39563" s="102"/>
      <c r="B39563" s="102"/>
    </row>
    <row r="39564" spans="1:2">
      <c r="A39564" s="102"/>
      <c r="B39564" s="102"/>
    </row>
    <row r="39565" spans="1:2">
      <c r="A39565" s="102"/>
      <c r="B39565" s="102"/>
    </row>
    <row r="39566" spans="1:2">
      <c r="A39566" s="102"/>
      <c r="B39566" s="102"/>
    </row>
    <row r="39567" spans="1:2">
      <c r="A39567" s="102"/>
      <c r="B39567" s="102"/>
    </row>
    <row r="39568" spans="1:2">
      <c r="A39568" s="102"/>
      <c r="B39568" s="102"/>
    </row>
    <row r="39569" spans="1:2">
      <c r="A39569" s="102"/>
      <c r="B39569" s="102"/>
    </row>
    <row r="39570" spans="1:2">
      <c r="A39570" s="102"/>
      <c r="B39570" s="102"/>
    </row>
    <row r="39571" spans="1:2">
      <c r="A39571" s="102"/>
      <c r="B39571" s="102"/>
    </row>
    <row r="39572" spans="1:2">
      <c r="A39572" s="102"/>
      <c r="B39572" s="102"/>
    </row>
    <row r="39573" spans="1:2">
      <c r="A39573" s="102"/>
      <c r="B39573" s="102"/>
    </row>
    <row r="39574" spans="1:2">
      <c r="A39574" s="102"/>
      <c r="B39574" s="102"/>
    </row>
    <row r="39575" spans="1:2">
      <c r="A39575" s="102"/>
      <c r="B39575" s="102"/>
    </row>
    <row r="39576" spans="1:2">
      <c r="A39576" s="102"/>
      <c r="B39576" s="102"/>
    </row>
    <row r="39577" spans="1:2">
      <c r="A39577" s="102"/>
      <c r="B39577" s="102"/>
    </row>
    <row r="39578" spans="1:2">
      <c r="A39578" s="102"/>
      <c r="B39578" s="102"/>
    </row>
    <row r="39579" spans="1:2">
      <c r="A39579" s="102"/>
      <c r="B39579" s="102"/>
    </row>
    <row r="39580" spans="1:2">
      <c r="A39580" s="102"/>
      <c r="B39580" s="102"/>
    </row>
    <row r="39581" spans="1:2">
      <c r="A39581" s="102"/>
      <c r="B39581" s="102"/>
    </row>
    <row r="39582" spans="1:2">
      <c r="A39582" s="102"/>
      <c r="B39582" s="102"/>
    </row>
    <row r="39583" spans="1:2">
      <c r="A39583" s="102"/>
      <c r="B39583" s="102"/>
    </row>
    <row r="39584" spans="1:2">
      <c r="A39584" s="102"/>
      <c r="B39584" s="102"/>
    </row>
    <row r="39585" spans="1:2">
      <c r="A39585" s="102"/>
      <c r="B39585" s="102"/>
    </row>
    <row r="39586" spans="1:2">
      <c r="A39586" s="102"/>
      <c r="B39586" s="102"/>
    </row>
    <row r="39587" spans="1:2">
      <c r="A39587" s="102"/>
      <c r="B39587" s="102"/>
    </row>
    <row r="39588" spans="1:2">
      <c r="A39588" s="102"/>
      <c r="B39588" s="102"/>
    </row>
    <row r="39589" spans="1:2">
      <c r="A39589" s="102"/>
      <c r="B39589" s="102"/>
    </row>
    <row r="39590" spans="1:2">
      <c r="A39590" s="102"/>
      <c r="B39590" s="102"/>
    </row>
    <row r="39591" spans="1:2">
      <c r="A39591" s="102"/>
      <c r="B39591" s="102"/>
    </row>
    <row r="39592" spans="1:2">
      <c r="A39592" s="102"/>
      <c r="B39592" s="102"/>
    </row>
    <row r="39593" spans="1:2">
      <c r="A39593" s="102"/>
      <c r="B39593" s="102"/>
    </row>
    <row r="39594" spans="1:2">
      <c r="A39594" s="102"/>
      <c r="B39594" s="102"/>
    </row>
    <row r="39595" spans="1:2">
      <c r="A39595" s="102"/>
      <c r="B39595" s="102"/>
    </row>
    <row r="39596" spans="1:2">
      <c r="A39596" s="102"/>
      <c r="B39596" s="102"/>
    </row>
    <row r="39597" spans="1:2">
      <c r="A39597" s="102"/>
      <c r="B39597" s="102"/>
    </row>
    <row r="39598" spans="1:2">
      <c r="A39598" s="102"/>
      <c r="B39598" s="102"/>
    </row>
    <row r="39599" spans="1:2">
      <c r="A39599" s="102"/>
      <c r="B39599" s="102"/>
    </row>
    <row r="39600" spans="1:2">
      <c r="A39600" s="102"/>
      <c r="B39600" s="102"/>
    </row>
    <row r="39601" spans="1:2">
      <c r="A39601" s="102"/>
      <c r="B39601" s="102"/>
    </row>
    <row r="39602" spans="1:2">
      <c r="A39602" s="102"/>
      <c r="B39602" s="102"/>
    </row>
    <row r="39603" spans="1:2">
      <c r="A39603" s="102"/>
      <c r="B39603" s="102"/>
    </row>
    <row r="39604" spans="1:2">
      <c r="A39604" s="102"/>
      <c r="B39604" s="102"/>
    </row>
    <row r="39605" spans="1:2">
      <c r="A39605" s="102"/>
      <c r="B39605" s="102"/>
    </row>
    <row r="39606" spans="1:2">
      <c r="A39606" s="102"/>
      <c r="B39606" s="102"/>
    </row>
    <row r="39607" spans="1:2">
      <c r="A39607" s="102"/>
      <c r="B39607" s="102"/>
    </row>
    <row r="39608" spans="1:2">
      <c r="A39608" s="102"/>
      <c r="B39608" s="102"/>
    </row>
    <row r="39609" spans="1:2">
      <c r="A39609" s="102"/>
      <c r="B39609" s="102"/>
    </row>
    <row r="39610" spans="1:2">
      <c r="A39610" s="102"/>
      <c r="B39610" s="102"/>
    </row>
    <row r="39611" spans="1:2">
      <c r="A39611" s="102"/>
      <c r="B39611" s="102"/>
    </row>
    <row r="39612" spans="1:2">
      <c r="A39612" s="102"/>
      <c r="B39612" s="102"/>
    </row>
    <row r="39613" spans="1:2">
      <c r="A39613" s="102"/>
      <c r="B39613" s="102"/>
    </row>
    <row r="39614" spans="1:2">
      <c r="A39614" s="102"/>
      <c r="B39614" s="102"/>
    </row>
    <row r="39615" spans="1:2">
      <c r="A39615" s="102"/>
      <c r="B39615" s="102"/>
    </row>
    <row r="39616" spans="1:2">
      <c r="A39616" s="102"/>
      <c r="B39616" s="102"/>
    </row>
    <row r="39617" spans="1:2">
      <c r="A39617" s="102"/>
      <c r="B39617" s="102"/>
    </row>
    <row r="39618" spans="1:2">
      <c r="A39618" s="102"/>
      <c r="B39618" s="102"/>
    </row>
    <row r="39619" spans="1:2">
      <c r="A39619" s="102"/>
      <c r="B39619" s="102"/>
    </row>
    <row r="39620" spans="1:2">
      <c r="A39620" s="102"/>
      <c r="B39620" s="102"/>
    </row>
    <row r="39621" spans="1:2">
      <c r="A39621" s="102"/>
      <c r="B39621" s="102"/>
    </row>
    <row r="39622" spans="1:2">
      <c r="A39622" s="102"/>
      <c r="B39622" s="102"/>
    </row>
    <row r="39623" spans="1:2">
      <c r="A39623" s="102"/>
      <c r="B39623" s="102"/>
    </row>
    <row r="39624" spans="1:2">
      <c r="A39624" s="102"/>
      <c r="B39624" s="102"/>
    </row>
    <row r="39625" spans="1:2">
      <c r="A39625" s="102"/>
      <c r="B39625" s="102"/>
    </row>
    <row r="39626" spans="1:2">
      <c r="A39626" s="102"/>
      <c r="B39626" s="102"/>
    </row>
    <row r="39627" spans="1:2">
      <c r="A39627" s="102"/>
      <c r="B39627" s="102"/>
    </row>
    <row r="39628" spans="1:2">
      <c r="A39628" s="102"/>
      <c r="B39628" s="102"/>
    </row>
    <row r="39629" spans="1:2">
      <c r="A39629" s="102"/>
      <c r="B39629" s="102"/>
    </row>
    <row r="39630" spans="1:2">
      <c r="A39630" s="102"/>
      <c r="B39630" s="102"/>
    </row>
    <row r="39631" spans="1:2">
      <c r="A39631" s="102"/>
      <c r="B39631" s="102"/>
    </row>
    <row r="39632" spans="1:2">
      <c r="A39632" s="102"/>
      <c r="B39632" s="102"/>
    </row>
    <row r="39633" spans="1:2">
      <c r="A39633" s="102"/>
      <c r="B39633" s="102"/>
    </row>
    <row r="39634" spans="1:2">
      <c r="A39634" s="102"/>
      <c r="B39634" s="102"/>
    </row>
    <row r="39635" spans="1:2">
      <c r="A39635" s="102"/>
      <c r="B39635" s="102"/>
    </row>
    <row r="39636" spans="1:2">
      <c r="A39636" s="102"/>
      <c r="B39636" s="102"/>
    </row>
    <row r="39637" spans="1:2">
      <c r="A39637" s="102"/>
      <c r="B39637" s="102"/>
    </row>
    <row r="39638" spans="1:2">
      <c r="A39638" s="102"/>
      <c r="B39638" s="102"/>
    </row>
    <row r="39639" spans="1:2">
      <c r="A39639" s="102"/>
      <c r="B39639" s="102"/>
    </row>
    <row r="39640" spans="1:2">
      <c r="A39640" s="102"/>
      <c r="B39640" s="102"/>
    </row>
    <row r="39641" spans="1:2">
      <c r="A39641" s="102"/>
      <c r="B39641" s="102"/>
    </row>
    <row r="39642" spans="1:2">
      <c r="A39642" s="102"/>
      <c r="B39642" s="102"/>
    </row>
    <row r="39643" spans="1:2">
      <c r="A39643" s="102"/>
      <c r="B39643" s="102"/>
    </row>
    <row r="39644" spans="1:2">
      <c r="A39644" s="102"/>
      <c r="B39644" s="102"/>
    </row>
    <row r="39645" spans="1:2">
      <c r="A39645" s="102"/>
      <c r="B39645" s="102"/>
    </row>
    <row r="39646" spans="1:2">
      <c r="A39646" s="102"/>
      <c r="B39646" s="102"/>
    </row>
    <row r="39647" spans="1:2">
      <c r="A39647" s="102"/>
      <c r="B39647" s="102"/>
    </row>
    <row r="39648" spans="1:2">
      <c r="A39648" s="102"/>
      <c r="B39648" s="102"/>
    </row>
    <row r="39649" spans="1:2">
      <c r="A39649" s="102"/>
      <c r="B39649" s="102"/>
    </row>
    <row r="39650" spans="1:2">
      <c r="A39650" s="102"/>
      <c r="B39650" s="102"/>
    </row>
    <row r="39651" spans="1:2">
      <c r="A39651" s="102"/>
      <c r="B39651" s="102"/>
    </row>
    <row r="39652" spans="1:2">
      <c r="A39652" s="102"/>
      <c r="B39652" s="102"/>
    </row>
    <row r="39653" spans="1:2">
      <c r="A39653" s="102"/>
      <c r="B39653" s="102"/>
    </row>
    <row r="39654" spans="1:2">
      <c r="A39654" s="102"/>
      <c r="B39654" s="102"/>
    </row>
    <row r="39655" spans="1:2">
      <c r="A39655" s="102"/>
      <c r="B39655" s="102"/>
    </row>
    <row r="39656" spans="1:2">
      <c r="A39656" s="102"/>
      <c r="B39656" s="102"/>
    </row>
    <row r="39657" spans="1:2">
      <c r="A39657" s="102"/>
      <c r="B39657" s="102"/>
    </row>
    <row r="39658" spans="1:2">
      <c r="A39658" s="102"/>
      <c r="B39658" s="102"/>
    </row>
    <row r="39659" spans="1:2">
      <c r="A39659" s="102"/>
      <c r="B39659" s="102"/>
    </row>
    <row r="39660" spans="1:2">
      <c r="A39660" s="102"/>
      <c r="B39660" s="102"/>
    </row>
    <row r="39661" spans="1:2">
      <c r="A39661" s="102"/>
      <c r="B39661" s="102"/>
    </row>
    <row r="39662" spans="1:2">
      <c r="A39662" s="102"/>
      <c r="B39662" s="102"/>
    </row>
    <row r="39663" spans="1:2">
      <c r="A39663" s="102"/>
      <c r="B39663" s="102"/>
    </row>
    <row r="39664" spans="1:2">
      <c r="A39664" s="102"/>
      <c r="B39664" s="102"/>
    </row>
    <row r="39665" spans="1:2">
      <c r="A39665" s="102"/>
      <c r="B39665" s="102"/>
    </row>
    <row r="39666" spans="1:2">
      <c r="A39666" s="102"/>
      <c r="B39666" s="102"/>
    </row>
    <row r="39667" spans="1:2">
      <c r="A39667" s="102"/>
      <c r="B39667" s="102"/>
    </row>
    <row r="39668" spans="1:2">
      <c r="A39668" s="102"/>
      <c r="B39668" s="102"/>
    </row>
    <row r="39669" spans="1:2">
      <c r="A39669" s="102"/>
      <c r="B39669" s="102"/>
    </row>
    <row r="39670" spans="1:2">
      <c r="A39670" s="102"/>
      <c r="B39670" s="102"/>
    </row>
    <row r="39671" spans="1:2">
      <c r="A39671" s="102"/>
      <c r="B39671" s="102"/>
    </row>
    <row r="39672" spans="1:2">
      <c r="A39672" s="102"/>
      <c r="B39672" s="102"/>
    </row>
    <row r="39673" spans="1:2">
      <c r="A39673" s="102"/>
      <c r="B39673" s="102"/>
    </row>
    <row r="39674" spans="1:2">
      <c r="A39674" s="102"/>
      <c r="B39674" s="102"/>
    </row>
    <row r="39675" spans="1:2">
      <c r="A39675" s="102"/>
      <c r="B39675" s="102"/>
    </row>
    <row r="39676" spans="1:2">
      <c r="A39676" s="102"/>
      <c r="B39676" s="102"/>
    </row>
    <row r="39677" spans="1:2">
      <c r="A39677" s="102"/>
      <c r="B39677" s="102"/>
    </row>
    <row r="39678" spans="1:2">
      <c r="A39678" s="102"/>
      <c r="B39678" s="102"/>
    </row>
    <row r="39679" spans="1:2">
      <c r="A39679" s="102"/>
      <c r="B39679" s="102"/>
    </row>
    <row r="39680" spans="1:2">
      <c r="A39680" s="102"/>
      <c r="B39680" s="102"/>
    </row>
    <row r="39681" spans="1:2">
      <c r="A39681" s="102"/>
      <c r="B39681" s="102"/>
    </row>
    <row r="39682" spans="1:2">
      <c r="A39682" s="102"/>
      <c r="B39682" s="102"/>
    </row>
    <row r="39683" spans="1:2">
      <c r="A39683" s="102"/>
      <c r="B39683" s="102"/>
    </row>
    <row r="39684" spans="1:2">
      <c r="A39684" s="102"/>
      <c r="B39684" s="102"/>
    </row>
    <row r="39685" spans="1:2">
      <c r="A39685" s="102"/>
      <c r="B39685" s="102"/>
    </row>
    <row r="39686" spans="1:2">
      <c r="A39686" s="102"/>
      <c r="B39686" s="102"/>
    </row>
    <row r="39687" spans="1:2">
      <c r="A39687" s="102"/>
      <c r="B39687" s="102"/>
    </row>
    <row r="39688" spans="1:2">
      <c r="A39688" s="102"/>
      <c r="B39688" s="102"/>
    </row>
    <row r="39689" spans="1:2">
      <c r="A39689" s="102"/>
      <c r="B39689" s="102"/>
    </row>
    <row r="39690" spans="1:2">
      <c r="A39690" s="102"/>
      <c r="B39690" s="102"/>
    </row>
    <row r="39691" spans="1:2">
      <c r="A39691" s="102"/>
      <c r="B39691" s="102"/>
    </row>
    <row r="39692" spans="1:2">
      <c r="A39692" s="102"/>
      <c r="B39692" s="102"/>
    </row>
    <row r="39693" spans="1:2">
      <c r="A39693" s="102"/>
      <c r="B39693" s="102"/>
    </row>
    <row r="39694" spans="1:2">
      <c r="A39694" s="102"/>
      <c r="B39694" s="102"/>
    </row>
    <row r="39695" spans="1:2">
      <c r="A39695" s="102"/>
      <c r="B39695" s="102"/>
    </row>
    <row r="39696" spans="1:2">
      <c r="A39696" s="102"/>
      <c r="B39696" s="102"/>
    </row>
    <row r="39697" spans="1:2">
      <c r="A39697" s="102"/>
      <c r="B39697" s="102"/>
    </row>
    <row r="39698" spans="1:2">
      <c r="A39698" s="102"/>
      <c r="B39698" s="102"/>
    </row>
    <row r="39699" spans="1:2">
      <c r="A39699" s="102"/>
      <c r="B39699" s="102"/>
    </row>
    <row r="39700" spans="1:2">
      <c r="A39700" s="102"/>
      <c r="B39700" s="102"/>
    </row>
    <row r="39701" spans="1:2">
      <c r="A39701" s="102"/>
      <c r="B39701" s="102"/>
    </row>
    <row r="39702" spans="1:2">
      <c r="A39702" s="102"/>
      <c r="B39702" s="102"/>
    </row>
    <row r="39703" spans="1:2">
      <c r="A39703" s="102"/>
      <c r="B39703" s="102"/>
    </row>
    <row r="39704" spans="1:2">
      <c r="A39704" s="102"/>
      <c r="B39704" s="102"/>
    </row>
    <row r="39705" spans="1:2">
      <c r="A39705" s="102"/>
      <c r="B39705" s="102"/>
    </row>
    <row r="39706" spans="1:2">
      <c r="A39706" s="102"/>
      <c r="B39706" s="102"/>
    </row>
    <row r="39707" spans="1:2">
      <c r="A39707" s="102"/>
      <c r="B39707" s="102"/>
    </row>
    <row r="39708" spans="1:2">
      <c r="A39708" s="102"/>
      <c r="B39708" s="102"/>
    </row>
    <row r="39709" spans="1:2">
      <c r="A39709" s="102"/>
      <c r="B39709" s="102"/>
    </row>
    <row r="39710" spans="1:2">
      <c r="A39710" s="102"/>
      <c r="B39710" s="102"/>
    </row>
    <row r="39711" spans="1:2">
      <c r="A39711" s="102"/>
      <c r="B39711" s="102"/>
    </row>
    <row r="39712" spans="1:2">
      <c r="A39712" s="102"/>
      <c r="B39712" s="102"/>
    </row>
    <row r="39713" spans="1:2">
      <c r="A39713" s="102"/>
      <c r="B39713" s="102"/>
    </row>
    <row r="39714" spans="1:2">
      <c r="A39714" s="102"/>
      <c r="B39714" s="102"/>
    </row>
    <row r="39715" spans="1:2">
      <c r="A39715" s="102"/>
      <c r="B39715" s="102"/>
    </row>
    <row r="39716" spans="1:2">
      <c r="A39716" s="102"/>
      <c r="B39716" s="102"/>
    </row>
    <row r="39717" spans="1:2">
      <c r="A39717" s="102"/>
      <c r="B39717" s="102"/>
    </row>
    <row r="39718" spans="1:2">
      <c r="A39718" s="102"/>
      <c r="B39718" s="102"/>
    </row>
    <row r="39719" spans="1:2">
      <c r="A39719" s="102"/>
      <c r="B39719" s="102"/>
    </row>
    <row r="39720" spans="1:2">
      <c r="A39720" s="102"/>
      <c r="B39720" s="102"/>
    </row>
    <row r="39721" spans="1:2">
      <c r="A39721" s="102"/>
      <c r="B39721" s="102"/>
    </row>
    <row r="39722" spans="1:2">
      <c r="A39722" s="102"/>
      <c r="B39722" s="102"/>
    </row>
    <row r="39723" spans="1:2">
      <c r="A39723" s="102"/>
      <c r="B39723" s="102"/>
    </row>
    <row r="39724" spans="1:2">
      <c r="A39724" s="102"/>
      <c r="B39724" s="102"/>
    </row>
    <row r="39725" spans="1:2">
      <c r="A39725" s="102"/>
      <c r="B39725" s="102"/>
    </row>
    <row r="39726" spans="1:2">
      <c r="A39726" s="102"/>
      <c r="B39726" s="102"/>
    </row>
    <row r="39727" spans="1:2">
      <c r="A39727" s="102"/>
      <c r="B39727" s="102"/>
    </row>
    <row r="39728" spans="1:2">
      <c r="A39728" s="102"/>
      <c r="B39728" s="102"/>
    </row>
    <row r="39729" spans="1:2">
      <c r="A39729" s="102"/>
      <c r="B39729" s="102"/>
    </row>
    <row r="39730" spans="1:2">
      <c r="A39730" s="102"/>
      <c r="B39730" s="102"/>
    </row>
    <row r="39731" spans="1:2">
      <c r="A39731" s="102"/>
      <c r="B39731" s="102"/>
    </row>
    <row r="39732" spans="1:2">
      <c r="A39732" s="102"/>
      <c r="B39732" s="102"/>
    </row>
    <row r="39733" spans="1:2">
      <c r="A39733" s="102"/>
      <c r="B39733" s="102"/>
    </row>
    <row r="39734" spans="1:2">
      <c r="A39734" s="102"/>
      <c r="B39734" s="102"/>
    </row>
    <row r="39735" spans="1:2">
      <c r="A39735" s="102"/>
      <c r="B39735" s="102"/>
    </row>
    <row r="39736" spans="1:2">
      <c r="A39736" s="102"/>
      <c r="B39736" s="102"/>
    </row>
    <row r="39737" spans="1:2">
      <c r="A39737" s="102"/>
      <c r="B39737" s="102"/>
    </row>
    <row r="39738" spans="1:2">
      <c r="A39738" s="102"/>
      <c r="B39738" s="102"/>
    </row>
    <row r="39739" spans="1:2">
      <c r="A39739" s="102"/>
      <c r="B39739" s="102"/>
    </row>
    <row r="39740" spans="1:2">
      <c r="A39740" s="102"/>
      <c r="B39740" s="102"/>
    </row>
    <row r="39741" spans="1:2">
      <c r="A39741" s="102"/>
      <c r="B39741" s="102"/>
    </row>
    <row r="39742" spans="1:2">
      <c r="A39742" s="102"/>
      <c r="B39742" s="102"/>
    </row>
    <row r="39743" spans="1:2">
      <c r="A39743" s="102"/>
      <c r="B39743" s="102"/>
    </row>
    <row r="39744" spans="1:2">
      <c r="A39744" s="102"/>
      <c r="B39744" s="102"/>
    </row>
    <row r="39745" spans="1:2">
      <c r="A39745" s="102"/>
      <c r="B39745" s="102"/>
    </row>
    <row r="39746" spans="1:2">
      <c r="A39746" s="102"/>
      <c r="B39746" s="102"/>
    </row>
    <row r="39747" spans="1:2">
      <c r="A39747" s="102"/>
      <c r="B39747" s="102"/>
    </row>
    <row r="39748" spans="1:2">
      <c r="A39748" s="102"/>
      <c r="B39748" s="102"/>
    </row>
    <row r="39749" spans="1:2">
      <c r="A39749" s="102"/>
      <c r="B39749" s="102"/>
    </row>
    <row r="39750" spans="1:2">
      <c r="A39750" s="102"/>
      <c r="B39750" s="102"/>
    </row>
    <row r="39751" spans="1:2">
      <c r="A39751" s="102"/>
      <c r="B39751" s="102"/>
    </row>
    <row r="39752" spans="1:2">
      <c r="A39752" s="102"/>
      <c r="B39752" s="102"/>
    </row>
    <row r="39753" spans="1:2">
      <c r="A39753" s="102"/>
      <c r="B39753" s="102"/>
    </row>
    <row r="39754" spans="1:2">
      <c r="A39754" s="102"/>
      <c r="B39754" s="102"/>
    </row>
    <row r="39755" spans="1:2">
      <c r="A39755" s="102"/>
      <c r="B39755" s="102"/>
    </row>
    <row r="39756" spans="1:2">
      <c r="A39756" s="102"/>
      <c r="B39756" s="102"/>
    </row>
    <row r="39757" spans="1:2">
      <c r="A39757" s="102"/>
      <c r="B39757" s="102"/>
    </row>
    <row r="39758" spans="1:2">
      <c r="A39758" s="102"/>
      <c r="B39758" s="102"/>
    </row>
    <row r="39759" spans="1:2">
      <c r="A39759" s="102"/>
      <c r="B39759" s="102"/>
    </row>
    <row r="39760" spans="1:2">
      <c r="A39760" s="102"/>
      <c r="B39760" s="102"/>
    </row>
    <row r="39761" spans="1:2">
      <c r="A39761" s="102"/>
      <c r="B39761" s="102"/>
    </row>
    <row r="39762" spans="1:2">
      <c r="A39762" s="102"/>
      <c r="B39762" s="102"/>
    </row>
    <row r="39763" spans="1:2">
      <c r="A39763" s="102"/>
      <c r="B39763" s="102"/>
    </row>
    <row r="39764" spans="1:2">
      <c r="A39764" s="102"/>
      <c r="B39764" s="102"/>
    </row>
    <row r="39765" spans="1:2">
      <c r="A39765" s="102"/>
      <c r="B39765" s="102"/>
    </row>
    <row r="39766" spans="1:2">
      <c r="A39766" s="102"/>
      <c r="B39766" s="102"/>
    </row>
    <row r="39767" spans="1:2">
      <c r="A39767" s="102"/>
      <c r="B39767" s="102"/>
    </row>
    <row r="39768" spans="1:2">
      <c r="A39768" s="102"/>
      <c r="B39768" s="102"/>
    </row>
    <row r="39769" spans="1:2">
      <c r="A39769" s="102"/>
      <c r="B39769" s="102"/>
    </row>
    <row r="39770" spans="1:2">
      <c r="A39770" s="102"/>
      <c r="B39770" s="102"/>
    </row>
    <row r="39771" spans="1:2">
      <c r="A39771" s="102"/>
      <c r="B39771" s="102"/>
    </row>
    <row r="39772" spans="1:2">
      <c r="A39772" s="102"/>
      <c r="B39772" s="102"/>
    </row>
    <row r="39773" spans="1:2">
      <c r="A39773" s="102"/>
      <c r="B39773" s="102"/>
    </row>
    <row r="39774" spans="1:2">
      <c r="A39774" s="102"/>
      <c r="B39774" s="102"/>
    </row>
    <row r="39775" spans="1:2">
      <c r="A39775" s="102"/>
      <c r="B39775" s="102"/>
    </row>
    <row r="39776" spans="1:2">
      <c r="A39776" s="102"/>
      <c r="B39776" s="102"/>
    </row>
    <row r="39777" spans="1:2">
      <c r="A39777" s="102"/>
      <c r="B39777" s="102"/>
    </row>
    <row r="39778" spans="1:2">
      <c r="A39778" s="102"/>
      <c r="B39778" s="102"/>
    </row>
    <row r="39779" spans="1:2">
      <c r="A39779" s="102"/>
      <c r="B39779" s="102"/>
    </row>
    <row r="39780" spans="1:2">
      <c r="A39780" s="102"/>
      <c r="B39780" s="102"/>
    </row>
    <row r="39781" spans="1:2">
      <c r="A39781" s="102"/>
      <c r="B39781" s="102"/>
    </row>
    <row r="39782" spans="1:2">
      <c r="A39782" s="102"/>
      <c r="B39782" s="102"/>
    </row>
    <row r="39783" spans="1:2">
      <c r="A39783" s="102"/>
      <c r="B39783" s="102"/>
    </row>
    <row r="39784" spans="1:2">
      <c r="A39784" s="102"/>
      <c r="B39784" s="102"/>
    </row>
    <row r="39785" spans="1:2">
      <c r="A39785" s="102"/>
      <c r="B39785" s="102"/>
    </row>
    <row r="39786" spans="1:2">
      <c r="A39786" s="102"/>
      <c r="B39786" s="102"/>
    </row>
    <row r="39787" spans="1:2">
      <c r="A39787" s="102"/>
      <c r="B39787" s="102"/>
    </row>
    <row r="39788" spans="1:2">
      <c r="A39788" s="102"/>
      <c r="B39788" s="102"/>
    </row>
    <row r="39789" spans="1:2">
      <c r="A39789" s="102"/>
      <c r="B39789" s="102"/>
    </row>
    <row r="39790" spans="1:2">
      <c r="A39790" s="102"/>
      <c r="B39790" s="102"/>
    </row>
    <row r="39791" spans="1:2">
      <c r="A39791" s="102"/>
      <c r="B39791" s="102"/>
    </row>
    <row r="39792" spans="1:2">
      <c r="A39792" s="102"/>
      <c r="B39792" s="102"/>
    </row>
    <row r="39793" spans="1:2">
      <c r="A39793" s="102"/>
      <c r="B39793" s="102"/>
    </row>
    <row r="39794" spans="1:2">
      <c r="A39794" s="102"/>
      <c r="B39794" s="102"/>
    </row>
    <row r="39795" spans="1:2">
      <c r="A39795" s="102"/>
      <c r="B39795" s="102"/>
    </row>
    <row r="39796" spans="1:2">
      <c r="A39796" s="102"/>
      <c r="B39796" s="102"/>
    </row>
    <row r="39797" spans="1:2">
      <c r="A39797" s="102"/>
      <c r="B39797" s="102"/>
    </row>
    <row r="39798" spans="1:2">
      <c r="A39798" s="102"/>
      <c r="B39798" s="102"/>
    </row>
    <row r="39799" spans="1:2">
      <c r="A39799" s="102"/>
      <c r="B39799" s="102"/>
    </row>
    <row r="39800" spans="1:2">
      <c r="A39800" s="102"/>
      <c r="B39800" s="102"/>
    </row>
    <row r="39801" spans="1:2">
      <c r="A39801" s="102"/>
      <c r="B39801" s="102"/>
    </row>
    <row r="39802" spans="1:2">
      <c r="A39802" s="102"/>
      <c r="B39802" s="102"/>
    </row>
    <row r="39803" spans="1:2">
      <c r="A39803" s="102"/>
      <c r="B39803" s="102"/>
    </row>
    <row r="39804" spans="1:2">
      <c r="A39804" s="102"/>
      <c r="B39804" s="102"/>
    </row>
    <row r="39805" spans="1:2">
      <c r="A39805" s="102"/>
      <c r="B39805" s="102"/>
    </row>
    <row r="39806" spans="1:2">
      <c r="A39806" s="102"/>
      <c r="B39806" s="102"/>
    </row>
    <row r="39807" spans="1:2">
      <c r="A39807" s="102"/>
      <c r="B39807" s="102"/>
    </row>
    <row r="39808" spans="1:2">
      <c r="A39808" s="102"/>
      <c r="B39808" s="102"/>
    </row>
    <row r="39809" spans="1:2">
      <c r="A39809" s="102"/>
      <c r="B39809" s="102"/>
    </row>
    <row r="39810" spans="1:2">
      <c r="A39810" s="102"/>
      <c r="B39810" s="102"/>
    </row>
    <row r="39811" spans="1:2">
      <c r="A39811" s="102"/>
      <c r="B39811" s="102"/>
    </row>
    <row r="39812" spans="1:2">
      <c r="A39812" s="102"/>
      <c r="B39812" s="102"/>
    </row>
    <row r="39813" spans="1:2">
      <c r="A39813" s="102"/>
      <c r="B39813" s="102"/>
    </row>
    <row r="39814" spans="1:2">
      <c r="A39814" s="102"/>
      <c r="B39814" s="102"/>
    </row>
    <row r="39815" spans="1:2">
      <c r="A39815" s="102"/>
      <c r="B39815" s="102"/>
    </row>
    <row r="39816" spans="1:2">
      <c r="A39816" s="102"/>
      <c r="B39816" s="102"/>
    </row>
    <row r="39817" spans="1:2">
      <c r="A39817" s="102"/>
      <c r="B39817" s="102"/>
    </row>
    <row r="39818" spans="1:2">
      <c r="A39818" s="102"/>
      <c r="B39818" s="102"/>
    </row>
    <row r="39819" spans="1:2">
      <c r="A39819" s="102"/>
      <c r="B39819" s="102"/>
    </row>
    <row r="39820" spans="1:2">
      <c r="A39820" s="102"/>
      <c r="B39820" s="102"/>
    </row>
    <row r="39821" spans="1:2">
      <c r="A39821" s="102"/>
      <c r="B39821" s="102"/>
    </row>
    <row r="39822" spans="1:2">
      <c r="A39822" s="102"/>
      <c r="B39822" s="102"/>
    </row>
    <row r="39823" spans="1:2">
      <c r="A39823" s="102"/>
      <c r="B39823" s="102"/>
    </row>
    <row r="39824" spans="1:2">
      <c r="A39824" s="102"/>
      <c r="B39824" s="102"/>
    </row>
    <row r="39825" spans="1:2">
      <c r="A39825" s="102"/>
      <c r="B39825" s="102"/>
    </row>
    <row r="39826" spans="1:2">
      <c r="A39826" s="102"/>
      <c r="B39826" s="102"/>
    </row>
    <row r="39827" spans="1:2">
      <c r="A39827" s="102"/>
      <c r="B39827" s="102"/>
    </row>
    <row r="39828" spans="1:2">
      <c r="A39828" s="102"/>
      <c r="B39828" s="102"/>
    </row>
    <row r="39829" spans="1:2">
      <c r="A39829" s="102"/>
      <c r="B39829" s="102"/>
    </row>
    <row r="39830" spans="1:2">
      <c r="A39830" s="102"/>
      <c r="B39830" s="102"/>
    </row>
    <row r="39831" spans="1:2">
      <c r="A39831" s="102"/>
      <c r="B39831" s="102"/>
    </row>
    <row r="39832" spans="1:2">
      <c r="A39832" s="102"/>
      <c r="B39832" s="102"/>
    </row>
    <row r="39833" spans="1:2">
      <c r="A39833" s="102"/>
      <c r="B39833" s="102"/>
    </row>
    <row r="39834" spans="1:2">
      <c r="A39834" s="102"/>
      <c r="B39834" s="102"/>
    </row>
    <row r="39835" spans="1:2">
      <c r="A39835" s="102"/>
      <c r="B39835" s="102"/>
    </row>
    <row r="39836" spans="1:2">
      <c r="A39836" s="102"/>
      <c r="B39836" s="102"/>
    </row>
    <row r="39837" spans="1:2">
      <c r="A39837" s="102"/>
      <c r="B39837" s="102"/>
    </row>
    <row r="39838" spans="1:2">
      <c r="A39838" s="102"/>
      <c r="B39838" s="102"/>
    </row>
    <row r="39839" spans="1:2">
      <c r="A39839" s="102"/>
      <c r="B39839" s="102"/>
    </row>
    <row r="39840" spans="1:2">
      <c r="A39840" s="102"/>
      <c r="B39840" s="102"/>
    </row>
    <row r="39841" spans="1:2">
      <c r="A39841" s="102"/>
      <c r="B39841" s="102"/>
    </row>
    <row r="39842" spans="1:2">
      <c r="A39842" s="102"/>
      <c r="B39842" s="102"/>
    </row>
    <row r="39843" spans="1:2">
      <c r="A39843" s="102"/>
      <c r="B39843" s="102"/>
    </row>
    <row r="39844" spans="1:2">
      <c r="A39844" s="102"/>
      <c r="B39844" s="102"/>
    </row>
    <row r="39845" spans="1:2">
      <c r="A39845" s="102"/>
      <c r="B39845" s="102"/>
    </row>
    <row r="39846" spans="1:2">
      <c r="A39846" s="102"/>
      <c r="B39846" s="102"/>
    </row>
    <row r="39847" spans="1:2">
      <c r="A39847" s="102"/>
      <c r="B39847" s="102"/>
    </row>
    <row r="39848" spans="1:2">
      <c r="A39848" s="102"/>
      <c r="B39848" s="102"/>
    </row>
    <row r="39849" spans="1:2">
      <c r="A39849" s="102"/>
      <c r="B39849" s="102"/>
    </row>
    <row r="39850" spans="1:2">
      <c r="A39850" s="102"/>
      <c r="B39850" s="102"/>
    </row>
    <row r="39851" spans="1:2">
      <c r="A39851" s="102"/>
      <c r="B39851" s="102"/>
    </row>
    <row r="39852" spans="1:2">
      <c r="A39852" s="102"/>
      <c r="B39852" s="102"/>
    </row>
    <row r="39853" spans="1:2">
      <c r="A39853" s="102"/>
      <c r="B39853" s="102"/>
    </row>
    <row r="39854" spans="1:2">
      <c r="A39854" s="102"/>
      <c r="B39854" s="102"/>
    </row>
    <row r="39855" spans="1:2">
      <c r="A39855" s="102"/>
      <c r="B39855" s="102"/>
    </row>
    <row r="39856" spans="1:2">
      <c r="A39856" s="102"/>
      <c r="B39856" s="102"/>
    </row>
    <row r="39857" spans="1:2">
      <c r="A39857" s="102"/>
      <c r="B39857" s="102"/>
    </row>
    <row r="39858" spans="1:2">
      <c r="A39858" s="102"/>
      <c r="B39858" s="102"/>
    </row>
    <row r="39859" spans="1:2">
      <c r="A39859" s="102"/>
      <c r="B39859" s="102"/>
    </row>
    <row r="39860" spans="1:2">
      <c r="A39860" s="102"/>
      <c r="B39860" s="102"/>
    </row>
    <row r="39861" spans="1:2">
      <c r="A39861" s="102"/>
      <c r="B39861" s="102"/>
    </row>
    <row r="39862" spans="1:2">
      <c r="A39862" s="102"/>
      <c r="B39862" s="102"/>
    </row>
    <row r="39863" spans="1:2">
      <c r="A39863" s="102"/>
      <c r="B39863" s="102"/>
    </row>
    <row r="39864" spans="1:2">
      <c r="A39864" s="102"/>
      <c r="B39864" s="102"/>
    </row>
    <row r="39865" spans="1:2">
      <c r="A39865" s="102"/>
      <c r="B39865" s="102"/>
    </row>
    <row r="39866" spans="1:2">
      <c r="A39866" s="102"/>
      <c r="B39866" s="102"/>
    </row>
    <row r="39867" spans="1:2">
      <c r="A39867" s="102"/>
      <c r="B39867" s="102"/>
    </row>
    <row r="39868" spans="1:2">
      <c r="A39868" s="102"/>
      <c r="B39868" s="102"/>
    </row>
    <row r="39869" spans="1:2">
      <c r="A39869" s="102"/>
      <c r="B39869" s="102"/>
    </row>
    <row r="39870" spans="1:2">
      <c r="A39870" s="102"/>
      <c r="B39870" s="102"/>
    </row>
    <row r="39871" spans="1:2">
      <c r="A39871" s="102"/>
      <c r="B39871" s="102"/>
    </row>
    <row r="39872" spans="1:2">
      <c r="A39872" s="102"/>
      <c r="B39872" s="102"/>
    </row>
    <row r="39873" spans="1:2">
      <c r="A39873" s="102"/>
      <c r="B39873" s="102"/>
    </row>
    <row r="39874" spans="1:2">
      <c r="A39874" s="102"/>
      <c r="B39874" s="102"/>
    </row>
    <row r="39875" spans="1:2">
      <c r="A39875" s="102"/>
      <c r="B39875" s="102"/>
    </row>
    <row r="39876" spans="1:2">
      <c r="A39876" s="102"/>
      <c r="B39876" s="102"/>
    </row>
    <row r="39877" spans="1:2">
      <c r="A39877" s="102"/>
      <c r="B39877" s="102"/>
    </row>
    <row r="39878" spans="1:2">
      <c r="A39878" s="102"/>
      <c r="B39878" s="102"/>
    </row>
    <row r="39879" spans="1:2">
      <c r="A39879" s="102"/>
      <c r="B39879" s="102"/>
    </row>
    <row r="39880" spans="1:2">
      <c r="A39880" s="102"/>
      <c r="B39880" s="102"/>
    </row>
    <row r="39881" spans="1:2">
      <c r="A39881" s="102"/>
      <c r="B39881" s="102"/>
    </row>
    <row r="39882" spans="1:2">
      <c r="A39882" s="102"/>
      <c r="B39882" s="102"/>
    </row>
    <row r="39883" spans="1:2">
      <c r="A39883" s="102"/>
      <c r="B39883" s="102"/>
    </row>
    <row r="39884" spans="1:2">
      <c r="A39884" s="102"/>
      <c r="B39884" s="102"/>
    </row>
    <row r="39885" spans="1:2">
      <c r="A39885" s="102"/>
      <c r="B39885" s="102"/>
    </row>
    <row r="39886" spans="1:2">
      <c r="A39886" s="102"/>
      <c r="B39886" s="102"/>
    </row>
    <row r="39887" spans="1:2">
      <c r="A39887" s="102"/>
      <c r="B39887" s="102"/>
    </row>
    <row r="39888" spans="1:2">
      <c r="A39888" s="102"/>
      <c r="B39888" s="102"/>
    </row>
    <row r="39889" spans="1:2">
      <c r="A39889" s="102"/>
      <c r="B39889" s="102"/>
    </row>
    <row r="39890" spans="1:2">
      <c r="A39890" s="102"/>
      <c r="B39890" s="102"/>
    </row>
    <row r="39891" spans="1:2">
      <c r="A39891" s="102"/>
      <c r="B39891" s="102"/>
    </row>
    <row r="39892" spans="1:2">
      <c r="A39892" s="102"/>
      <c r="B39892" s="102"/>
    </row>
    <row r="39893" spans="1:2">
      <c r="A39893" s="102"/>
      <c r="B39893" s="102"/>
    </row>
    <row r="39894" spans="1:2">
      <c r="A39894" s="102"/>
      <c r="B39894" s="102"/>
    </row>
    <row r="39895" spans="1:2">
      <c r="A39895" s="102"/>
      <c r="B39895" s="102"/>
    </row>
    <row r="39896" spans="1:2">
      <c r="A39896" s="102"/>
      <c r="B39896" s="102"/>
    </row>
    <row r="39897" spans="1:2">
      <c r="A39897" s="102"/>
      <c r="B39897" s="102"/>
    </row>
    <row r="39898" spans="1:2">
      <c r="A39898" s="102"/>
      <c r="B39898" s="102"/>
    </row>
    <row r="39899" spans="1:2">
      <c r="A39899" s="102"/>
      <c r="B39899" s="102"/>
    </row>
    <row r="39900" spans="1:2">
      <c r="A39900" s="102"/>
      <c r="B39900" s="102"/>
    </row>
    <row r="39901" spans="1:2">
      <c r="A39901" s="102"/>
      <c r="B39901" s="102"/>
    </row>
    <row r="39902" spans="1:2">
      <c r="A39902" s="102"/>
      <c r="B39902" s="102"/>
    </row>
    <row r="39903" spans="1:2">
      <c r="A39903" s="102"/>
      <c r="B39903" s="102"/>
    </row>
    <row r="39904" spans="1:2">
      <c r="A39904" s="102"/>
      <c r="B39904" s="102"/>
    </row>
    <row r="39905" spans="1:2">
      <c r="A39905" s="102"/>
      <c r="B39905" s="102"/>
    </row>
    <row r="39906" spans="1:2">
      <c r="A39906" s="102"/>
      <c r="B39906" s="102"/>
    </row>
    <row r="39907" spans="1:2">
      <c r="A39907" s="102"/>
      <c r="B39907" s="102"/>
    </row>
    <row r="39908" spans="1:2">
      <c r="A39908" s="102"/>
      <c r="B39908" s="102"/>
    </row>
    <row r="39909" spans="1:2">
      <c r="A39909" s="102"/>
      <c r="B39909" s="102"/>
    </row>
    <row r="39910" spans="1:2">
      <c r="A39910" s="102"/>
      <c r="B39910" s="102"/>
    </row>
    <row r="39911" spans="1:2">
      <c r="A39911" s="102"/>
      <c r="B39911" s="102"/>
    </row>
    <row r="39912" spans="1:2">
      <c r="A39912" s="102"/>
      <c r="B39912" s="102"/>
    </row>
    <row r="39913" spans="1:2">
      <c r="A39913" s="102"/>
      <c r="B39913" s="102"/>
    </row>
    <row r="39914" spans="1:2">
      <c r="A39914" s="102"/>
      <c r="B39914" s="102"/>
    </row>
    <row r="39915" spans="1:2">
      <c r="A39915" s="102"/>
      <c r="B39915" s="102"/>
    </row>
    <row r="39916" spans="1:2">
      <c r="A39916" s="102"/>
      <c r="B39916" s="102"/>
    </row>
    <row r="39917" spans="1:2">
      <c r="A39917" s="102"/>
      <c r="B39917" s="102"/>
    </row>
    <row r="39918" spans="1:2">
      <c r="A39918" s="102"/>
      <c r="B39918" s="102"/>
    </row>
    <row r="39919" spans="1:2">
      <c r="A39919" s="102"/>
      <c r="B39919" s="102"/>
    </row>
    <row r="39920" spans="1:2">
      <c r="A39920" s="102"/>
      <c r="B39920" s="102"/>
    </row>
    <row r="39921" spans="1:2">
      <c r="A39921" s="102"/>
      <c r="B39921" s="102"/>
    </row>
    <row r="39922" spans="1:2">
      <c r="A39922" s="102"/>
      <c r="B39922" s="102"/>
    </row>
    <row r="39923" spans="1:2">
      <c r="A39923" s="102"/>
      <c r="B39923" s="102"/>
    </row>
    <row r="39924" spans="1:2">
      <c r="A39924" s="102"/>
      <c r="B39924" s="102"/>
    </row>
    <row r="39925" spans="1:2">
      <c r="A39925" s="102"/>
      <c r="B39925" s="102"/>
    </row>
    <row r="39926" spans="1:2">
      <c r="A39926" s="102"/>
      <c r="B39926" s="102"/>
    </row>
    <row r="39927" spans="1:2">
      <c r="A39927" s="102"/>
      <c r="B39927" s="102"/>
    </row>
    <row r="39928" spans="1:2">
      <c r="A39928" s="102"/>
      <c r="B39928" s="102"/>
    </row>
    <row r="39929" spans="1:2">
      <c r="A39929" s="102"/>
      <c r="B39929" s="102"/>
    </row>
    <row r="39930" spans="1:2">
      <c r="A39930" s="102"/>
      <c r="B39930" s="102"/>
    </row>
    <row r="39931" spans="1:2">
      <c r="A39931" s="102"/>
      <c r="B39931" s="102"/>
    </row>
    <row r="39932" spans="1:2">
      <c r="A39932" s="102"/>
      <c r="B39932" s="102"/>
    </row>
    <row r="39933" spans="1:2">
      <c r="A39933" s="102"/>
      <c r="B39933" s="102"/>
    </row>
    <row r="39934" spans="1:2">
      <c r="A39934" s="102"/>
      <c r="B39934" s="102"/>
    </row>
    <row r="39935" spans="1:2">
      <c r="A39935" s="102"/>
      <c r="B39935" s="102"/>
    </row>
    <row r="39936" spans="1:2">
      <c r="A39936" s="102"/>
      <c r="B39936" s="102"/>
    </row>
    <row r="39937" spans="1:2">
      <c r="A39937" s="102"/>
      <c r="B39937" s="102"/>
    </row>
    <row r="39938" spans="1:2">
      <c r="A39938" s="102"/>
      <c r="B39938" s="102"/>
    </row>
    <row r="39939" spans="1:2">
      <c r="A39939" s="102"/>
      <c r="B39939" s="102"/>
    </row>
    <row r="39940" spans="1:2">
      <c r="A39940" s="102"/>
      <c r="B39940" s="102"/>
    </row>
    <row r="39941" spans="1:2">
      <c r="A39941" s="102"/>
      <c r="B39941" s="102"/>
    </row>
    <row r="39942" spans="1:2">
      <c r="A39942" s="102"/>
      <c r="B39942" s="102"/>
    </row>
    <row r="39943" spans="1:2">
      <c r="A39943" s="102"/>
      <c r="B39943" s="102"/>
    </row>
    <row r="39944" spans="1:2">
      <c r="A39944" s="102"/>
      <c r="B39944" s="102"/>
    </row>
    <row r="39945" spans="1:2">
      <c r="A39945" s="102"/>
      <c r="B39945" s="102"/>
    </row>
    <row r="39946" spans="1:2">
      <c r="A39946" s="102"/>
      <c r="B39946" s="102"/>
    </row>
    <row r="39947" spans="1:2">
      <c r="A39947" s="102"/>
      <c r="B39947" s="102"/>
    </row>
    <row r="39948" spans="1:2">
      <c r="A39948" s="102"/>
      <c r="B39948" s="102"/>
    </row>
    <row r="39949" spans="1:2">
      <c r="A39949" s="102"/>
      <c r="B39949" s="102"/>
    </row>
    <row r="39950" spans="1:2">
      <c r="A39950" s="102"/>
      <c r="B39950" s="102"/>
    </row>
    <row r="39951" spans="1:2">
      <c r="A39951" s="102"/>
      <c r="B39951" s="102"/>
    </row>
    <row r="39952" spans="1:2">
      <c r="A39952" s="102"/>
      <c r="B39952" s="102"/>
    </row>
    <row r="39953" spans="1:2">
      <c r="A39953" s="102"/>
      <c r="B39953" s="102"/>
    </row>
    <row r="39954" spans="1:2">
      <c r="A39954" s="102"/>
      <c r="B39954" s="102"/>
    </row>
    <row r="39955" spans="1:2">
      <c r="A39955" s="102"/>
      <c r="B39955" s="102"/>
    </row>
    <row r="39956" spans="1:2">
      <c r="A39956" s="102"/>
      <c r="B39956" s="102"/>
    </row>
    <row r="39957" spans="1:2">
      <c r="A39957" s="102"/>
      <c r="B39957" s="102"/>
    </row>
    <row r="39958" spans="1:2">
      <c r="A39958" s="102"/>
      <c r="B39958" s="102"/>
    </row>
    <row r="39959" spans="1:2">
      <c r="A39959" s="102"/>
      <c r="B39959" s="102"/>
    </row>
    <row r="39960" spans="1:2">
      <c r="A39960" s="102"/>
      <c r="B39960" s="102"/>
    </row>
    <row r="39961" spans="1:2">
      <c r="A39961" s="102"/>
      <c r="B39961" s="102"/>
    </row>
    <row r="39962" spans="1:2">
      <c r="A39962" s="102"/>
      <c r="B39962" s="102"/>
    </row>
    <row r="39963" spans="1:2">
      <c r="A39963" s="102"/>
      <c r="B39963" s="102"/>
    </row>
    <row r="39964" spans="1:2">
      <c r="A39964" s="102"/>
      <c r="B39964" s="102"/>
    </row>
    <row r="39965" spans="1:2">
      <c r="A39965" s="102"/>
      <c r="B39965" s="102"/>
    </row>
    <row r="39966" spans="1:2">
      <c r="A39966" s="102"/>
      <c r="B39966" s="102"/>
    </row>
    <row r="39967" spans="1:2">
      <c r="A39967" s="102"/>
      <c r="B39967" s="102"/>
    </row>
    <row r="39968" spans="1:2">
      <c r="A39968" s="102"/>
      <c r="B39968" s="102"/>
    </row>
    <row r="39969" spans="1:2">
      <c r="A39969" s="102"/>
      <c r="B39969" s="102"/>
    </row>
    <row r="39970" spans="1:2">
      <c r="A39970" s="102"/>
      <c r="B39970" s="102"/>
    </row>
    <row r="39971" spans="1:2">
      <c r="A39971" s="102"/>
      <c r="B39971" s="102"/>
    </row>
    <row r="39972" spans="1:2">
      <c r="A39972" s="102"/>
      <c r="B39972" s="102"/>
    </row>
    <row r="39973" spans="1:2">
      <c r="A39973" s="102"/>
      <c r="B39973" s="102"/>
    </row>
    <row r="39974" spans="1:2">
      <c r="A39974" s="102"/>
      <c r="B39974" s="102"/>
    </row>
    <row r="39975" spans="1:2">
      <c r="A39975" s="102"/>
      <c r="B39975" s="102"/>
    </row>
    <row r="39976" spans="1:2">
      <c r="A39976" s="102"/>
      <c r="B39976" s="102"/>
    </row>
    <row r="39977" spans="1:2">
      <c r="A39977" s="102"/>
      <c r="B39977" s="102"/>
    </row>
    <row r="39978" spans="1:2">
      <c r="A39978" s="102"/>
      <c r="B39978" s="102"/>
    </row>
    <row r="39979" spans="1:2">
      <c r="A39979" s="102"/>
      <c r="B39979" s="102"/>
    </row>
    <row r="39980" spans="1:2">
      <c r="A39980" s="102"/>
      <c r="B39980" s="102"/>
    </row>
    <row r="39981" spans="1:2">
      <c r="A39981" s="102"/>
      <c r="B39981" s="102"/>
    </row>
    <row r="39982" spans="1:2">
      <c r="A39982" s="102"/>
      <c r="B39982" s="102"/>
    </row>
    <row r="39983" spans="1:2">
      <c r="A39983" s="102"/>
      <c r="B39983" s="102"/>
    </row>
    <row r="39984" spans="1:2">
      <c r="A39984" s="102"/>
      <c r="B39984" s="102"/>
    </row>
    <row r="39985" spans="1:2">
      <c r="A39985" s="102"/>
      <c r="B39985" s="102"/>
    </row>
    <row r="39986" spans="1:2">
      <c r="A39986" s="102"/>
      <c r="B39986" s="102"/>
    </row>
    <row r="39987" spans="1:2">
      <c r="A39987" s="102"/>
      <c r="B39987" s="102"/>
    </row>
    <row r="39988" spans="1:2">
      <c r="A39988" s="102"/>
      <c r="B39988" s="102"/>
    </row>
    <row r="39989" spans="1:2">
      <c r="A39989" s="102"/>
      <c r="B39989" s="102"/>
    </row>
    <row r="39990" spans="1:2">
      <c r="A39990" s="102"/>
      <c r="B39990" s="102"/>
    </row>
    <row r="39991" spans="1:2">
      <c r="A39991" s="102"/>
      <c r="B39991" s="102"/>
    </row>
    <row r="39992" spans="1:2">
      <c r="A39992" s="102"/>
      <c r="B39992" s="102"/>
    </row>
    <row r="39993" spans="1:2">
      <c r="A39993" s="102"/>
      <c r="B39993" s="102"/>
    </row>
    <row r="39994" spans="1:2">
      <c r="A39994" s="102"/>
      <c r="B39994" s="102"/>
    </row>
    <row r="39995" spans="1:2">
      <c r="A39995" s="102"/>
      <c r="B39995" s="102"/>
    </row>
    <row r="39996" spans="1:2">
      <c r="A39996" s="102"/>
      <c r="B39996" s="102"/>
    </row>
    <row r="39997" spans="1:2">
      <c r="A39997" s="102"/>
      <c r="B39997" s="102"/>
    </row>
    <row r="39998" spans="1:2">
      <c r="A39998" s="102"/>
      <c r="B39998" s="102"/>
    </row>
    <row r="39999" spans="1:2">
      <c r="A39999" s="102"/>
      <c r="B39999" s="102"/>
    </row>
    <row r="40000" spans="1:2">
      <c r="A40000" s="102"/>
      <c r="B40000" s="102"/>
    </row>
    <row r="40001" spans="1:2">
      <c r="A40001" s="102"/>
      <c r="B40001" s="102"/>
    </row>
    <row r="40002" spans="1:2">
      <c r="A40002" s="102"/>
      <c r="B40002" s="102"/>
    </row>
    <row r="40003" spans="1:2">
      <c r="A40003" s="102"/>
      <c r="B40003" s="102"/>
    </row>
    <row r="40004" spans="1:2">
      <c r="A40004" s="102"/>
      <c r="B40004" s="102"/>
    </row>
    <row r="40005" spans="1:2">
      <c r="A40005" s="102"/>
      <c r="B40005" s="102"/>
    </row>
    <row r="40006" spans="1:2">
      <c r="A40006" s="102"/>
      <c r="B40006" s="102"/>
    </row>
    <row r="40007" spans="1:2">
      <c r="A40007" s="102"/>
      <c r="B40007" s="102"/>
    </row>
    <row r="40008" spans="1:2">
      <c r="A40008" s="102"/>
      <c r="B40008" s="102"/>
    </row>
    <row r="40009" spans="1:2">
      <c r="A40009" s="102"/>
      <c r="B40009" s="102"/>
    </row>
    <row r="40010" spans="1:2">
      <c r="A40010" s="102"/>
      <c r="B40010" s="102"/>
    </row>
    <row r="40011" spans="1:2">
      <c r="A40011" s="102"/>
      <c r="B40011" s="102"/>
    </row>
    <row r="40012" spans="1:2">
      <c r="A40012" s="102"/>
      <c r="B40012" s="102"/>
    </row>
    <row r="40013" spans="1:2">
      <c r="A40013" s="102"/>
      <c r="B40013" s="102"/>
    </row>
    <row r="40014" spans="1:2">
      <c r="A40014" s="102"/>
      <c r="B40014" s="102"/>
    </row>
    <row r="40015" spans="1:2">
      <c r="A40015" s="102"/>
      <c r="B40015" s="102"/>
    </row>
    <row r="40016" spans="1:2">
      <c r="A40016" s="102"/>
      <c r="B40016" s="102"/>
    </row>
    <row r="40017" spans="1:2">
      <c r="A40017" s="102"/>
      <c r="B40017" s="102"/>
    </row>
    <row r="40018" spans="1:2">
      <c r="A40018" s="102"/>
      <c r="B40018" s="102"/>
    </row>
    <row r="40019" spans="1:2">
      <c r="A40019" s="102"/>
      <c r="B40019" s="102"/>
    </row>
    <row r="40020" spans="1:2">
      <c r="A40020" s="102"/>
      <c r="B40020" s="102"/>
    </row>
    <row r="40021" spans="1:2">
      <c r="A40021" s="102"/>
      <c r="B40021" s="102"/>
    </row>
    <row r="40022" spans="1:2">
      <c r="A40022" s="102"/>
      <c r="B40022" s="102"/>
    </row>
    <row r="40023" spans="1:2">
      <c r="A40023" s="102"/>
      <c r="B40023" s="102"/>
    </row>
    <row r="40024" spans="1:2">
      <c r="A40024" s="102"/>
      <c r="B40024" s="102"/>
    </row>
    <row r="40025" spans="1:2">
      <c r="A40025" s="102"/>
      <c r="B40025" s="102"/>
    </row>
    <row r="40026" spans="1:2">
      <c r="A40026" s="102"/>
      <c r="B40026" s="102"/>
    </row>
    <row r="40027" spans="1:2">
      <c r="A40027" s="102"/>
      <c r="B40027" s="102"/>
    </row>
    <row r="40028" spans="1:2">
      <c r="A40028" s="102"/>
      <c r="B40028" s="102"/>
    </row>
    <row r="40029" spans="1:2">
      <c r="A40029" s="102"/>
      <c r="B40029" s="102"/>
    </row>
    <row r="40030" spans="1:2">
      <c r="A40030" s="102"/>
      <c r="B40030" s="102"/>
    </row>
    <row r="40031" spans="1:2">
      <c r="A40031" s="102"/>
      <c r="B40031" s="102"/>
    </row>
    <row r="40032" spans="1:2">
      <c r="A40032" s="102"/>
      <c r="B40032" s="102"/>
    </row>
    <row r="40033" spans="1:2">
      <c r="A40033" s="102"/>
      <c r="B40033" s="102"/>
    </row>
    <row r="40034" spans="1:2">
      <c r="A40034" s="102"/>
      <c r="B40034" s="102"/>
    </row>
    <row r="40035" spans="1:2">
      <c r="A40035" s="102"/>
      <c r="B40035" s="102"/>
    </row>
    <row r="40036" spans="1:2">
      <c r="A40036" s="102"/>
      <c r="B40036" s="102"/>
    </row>
    <row r="40037" spans="1:2">
      <c r="A40037" s="102"/>
      <c r="B40037" s="102"/>
    </row>
    <row r="40038" spans="1:2">
      <c r="A40038" s="102"/>
      <c r="B40038" s="102"/>
    </row>
    <row r="40039" spans="1:2">
      <c r="A40039" s="102"/>
      <c r="B40039" s="102"/>
    </row>
    <row r="40040" spans="1:2">
      <c r="A40040" s="102"/>
      <c r="B40040" s="102"/>
    </row>
    <row r="40041" spans="1:2">
      <c r="A40041" s="102"/>
      <c r="B40041" s="102"/>
    </row>
    <row r="40042" spans="1:2">
      <c r="A40042" s="102"/>
      <c r="B40042" s="102"/>
    </row>
    <row r="40043" spans="1:2">
      <c r="A40043" s="102"/>
      <c r="B40043" s="102"/>
    </row>
    <row r="40044" spans="1:2">
      <c r="A40044" s="102"/>
      <c r="B40044" s="102"/>
    </row>
    <row r="40045" spans="1:2">
      <c r="A40045" s="102"/>
      <c r="B40045" s="102"/>
    </row>
    <row r="40046" spans="1:2">
      <c r="A40046" s="102"/>
      <c r="B40046" s="102"/>
    </row>
    <row r="40047" spans="1:2">
      <c r="A40047" s="102"/>
      <c r="B40047" s="102"/>
    </row>
    <row r="40048" spans="1:2">
      <c r="A40048" s="102"/>
      <c r="B40048" s="102"/>
    </row>
    <row r="40049" spans="1:2">
      <c r="A40049" s="102"/>
      <c r="B40049" s="102"/>
    </row>
    <row r="40050" spans="1:2">
      <c r="A40050" s="102"/>
      <c r="B40050" s="102"/>
    </row>
    <row r="40051" spans="1:2">
      <c r="A40051" s="102"/>
      <c r="B40051" s="102"/>
    </row>
    <row r="40052" spans="1:2">
      <c r="A40052" s="102"/>
      <c r="B40052" s="102"/>
    </row>
    <row r="40053" spans="1:2">
      <c r="A40053" s="102"/>
      <c r="B40053" s="102"/>
    </row>
    <row r="40054" spans="1:2">
      <c r="A40054" s="102"/>
      <c r="B40054" s="102"/>
    </row>
    <row r="40055" spans="1:2">
      <c r="A40055" s="102"/>
      <c r="B40055" s="102"/>
    </row>
    <row r="40056" spans="1:2">
      <c r="A40056" s="102"/>
      <c r="B40056" s="102"/>
    </row>
    <row r="40057" spans="1:2">
      <c r="A40057" s="102"/>
      <c r="B40057" s="102"/>
    </row>
    <row r="40058" spans="1:2">
      <c r="A40058" s="102"/>
      <c r="B40058" s="102"/>
    </row>
    <row r="40059" spans="1:2">
      <c r="A40059" s="102"/>
      <c r="B40059" s="102"/>
    </row>
    <row r="40060" spans="1:2">
      <c r="A40060" s="102"/>
      <c r="B40060" s="102"/>
    </row>
    <row r="40061" spans="1:2">
      <c r="A40061" s="102"/>
      <c r="B40061" s="102"/>
    </row>
    <row r="40062" spans="1:2">
      <c r="A40062" s="102"/>
      <c r="B40062" s="102"/>
    </row>
    <row r="40063" spans="1:2">
      <c r="A40063" s="102"/>
      <c r="B40063" s="102"/>
    </row>
    <row r="40064" spans="1:2">
      <c r="A40064" s="102"/>
      <c r="B40064" s="102"/>
    </row>
    <row r="40065" spans="1:2">
      <c r="A40065" s="102"/>
      <c r="B40065" s="102"/>
    </row>
    <row r="40066" spans="1:2">
      <c r="A40066" s="102"/>
      <c r="B40066" s="102"/>
    </row>
    <row r="40067" spans="1:2">
      <c r="A40067" s="102"/>
      <c r="B40067" s="102"/>
    </row>
    <row r="40068" spans="1:2">
      <c r="A40068" s="102"/>
      <c r="B40068" s="102"/>
    </row>
    <row r="40069" spans="1:2">
      <c r="A40069" s="102"/>
      <c r="B40069" s="102"/>
    </row>
    <row r="40070" spans="1:2">
      <c r="A40070" s="102"/>
      <c r="B40070" s="102"/>
    </row>
    <row r="40071" spans="1:2">
      <c r="A40071" s="102"/>
      <c r="B40071" s="102"/>
    </row>
    <row r="40072" spans="1:2">
      <c r="A40072" s="102"/>
      <c r="B40072" s="102"/>
    </row>
    <row r="40073" spans="1:2">
      <c r="A40073" s="102"/>
      <c r="B40073" s="102"/>
    </row>
    <row r="40074" spans="1:2">
      <c r="A40074" s="102"/>
      <c r="B40074" s="102"/>
    </row>
    <row r="40075" spans="1:2">
      <c r="A40075" s="102"/>
      <c r="B40075" s="102"/>
    </row>
    <row r="40076" spans="1:2">
      <c r="A40076" s="102"/>
      <c r="B40076" s="102"/>
    </row>
    <row r="40077" spans="1:2">
      <c r="A40077" s="102"/>
      <c r="B40077" s="102"/>
    </row>
    <row r="40078" spans="1:2">
      <c r="A40078" s="102"/>
      <c r="B40078" s="102"/>
    </row>
    <row r="40079" spans="1:2">
      <c r="A40079" s="102"/>
      <c r="B40079" s="102"/>
    </row>
    <row r="40080" spans="1:2">
      <c r="A40080" s="102"/>
      <c r="B40080" s="102"/>
    </row>
    <row r="40081" spans="1:2">
      <c r="A40081" s="102"/>
      <c r="B40081" s="102"/>
    </row>
    <row r="40082" spans="1:2">
      <c r="A40082" s="102"/>
      <c r="B40082" s="102"/>
    </row>
    <row r="40083" spans="1:2">
      <c r="A40083" s="102"/>
      <c r="B40083" s="102"/>
    </row>
    <row r="40084" spans="1:2">
      <c r="A40084" s="102"/>
      <c r="B40084" s="102"/>
    </row>
    <row r="40085" spans="1:2">
      <c r="A40085" s="102"/>
      <c r="B40085" s="102"/>
    </row>
    <row r="40086" spans="1:2">
      <c r="A40086" s="102"/>
      <c r="B40086" s="102"/>
    </row>
    <row r="40087" spans="1:2">
      <c r="A40087" s="102"/>
      <c r="B40087" s="102"/>
    </row>
    <row r="40088" spans="1:2">
      <c r="A40088" s="102"/>
      <c r="B40088" s="102"/>
    </row>
    <row r="40089" spans="1:2">
      <c r="A40089" s="102"/>
      <c r="B40089" s="102"/>
    </row>
    <row r="40090" spans="1:2">
      <c r="A40090" s="102"/>
      <c r="B40090" s="102"/>
    </row>
    <row r="40091" spans="1:2">
      <c r="A40091" s="102"/>
      <c r="B40091" s="102"/>
    </row>
    <row r="40092" spans="1:2">
      <c r="A40092" s="102"/>
      <c r="B40092" s="102"/>
    </row>
    <row r="40093" spans="1:2">
      <c r="A40093" s="102"/>
      <c r="B40093" s="102"/>
    </row>
    <row r="40094" spans="1:2">
      <c r="A40094" s="102"/>
      <c r="B40094" s="102"/>
    </row>
    <row r="40095" spans="1:2">
      <c r="A40095" s="102"/>
      <c r="B40095" s="102"/>
    </row>
    <row r="40096" spans="1:2">
      <c r="A40096" s="102"/>
      <c r="B40096" s="102"/>
    </row>
    <row r="40097" spans="1:2">
      <c r="A40097" s="102"/>
      <c r="B40097" s="102"/>
    </row>
    <row r="40098" spans="1:2">
      <c r="A40098" s="102"/>
      <c r="B40098" s="102"/>
    </row>
    <row r="40099" spans="1:2">
      <c r="A40099" s="102"/>
      <c r="B40099" s="102"/>
    </row>
    <row r="40100" spans="1:2">
      <c r="A40100" s="102"/>
      <c r="B40100" s="102"/>
    </row>
    <row r="40101" spans="1:2">
      <c r="A40101" s="102"/>
      <c r="B40101" s="102"/>
    </row>
    <row r="40102" spans="1:2">
      <c r="A40102" s="102"/>
      <c r="B40102" s="102"/>
    </row>
    <row r="40103" spans="1:2">
      <c r="A40103" s="102"/>
      <c r="B40103" s="102"/>
    </row>
    <row r="40104" spans="1:2">
      <c r="A40104" s="102"/>
      <c r="B40104" s="102"/>
    </row>
    <row r="40105" spans="1:2">
      <c r="A40105" s="102"/>
      <c r="B40105" s="102"/>
    </row>
    <row r="40106" spans="1:2">
      <c r="A40106" s="102"/>
      <c r="B40106" s="102"/>
    </row>
    <row r="40107" spans="1:2">
      <c r="A40107" s="102"/>
      <c r="B40107" s="102"/>
    </row>
    <row r="40108" spans="1:2">
      <c r="A40108" s="102"/>
      <c r="B40108" s="102"/>
    </row>
    <row r="40109" spans="1:2">
      <c r="A40109" s="102"/>
      <c r="B40109" s="102"/>
    </row>
    <row r="40110" spans="1:2">
      <c r="A40110" s="102"/>
      <c r="B40110" s="102"/>
    </row>
    <row r="40111" spans="1:2">
      <c r="A40111" s="102"/>
      <c r="B40111" s="102"/>
    </row>
    <row r="40112" spans="1:2">
      <c r="A40112" s="102"/>
      <c r="B40112" s="102"/>
    </row>
    <row r="40113" spans="1:2">
      <c r="A40113" s="102"/>
      <c r="B40113" s="102"/>
    </row>
    <row r="40114" spans="1:2">
      <c r="A40114" s="102"/>
      <c r="B40114" s="102"/>
    </row>
    <row r="40115" spans="1:2">
      <c r="A40115" s="102"/>
      <c r="B40115" s="102"/>
    </row>
    <row r="40116" spans="1:2">
      <c r="A40116" s="102"/>
      <c r="B40116" s="102"/>
    </row>
    <row r="40117" spans="1:2">
      <c r="A40117" s="102"/>
      <c r="B40117" s="102"/>
    </row>
    <row r="40118" spans="1:2">
      <c r="A40118" s="102"/>
      <c r="B40118" s="102"/>
    </row>
    <row r="40119" spans="1:2">
      <c r="A40119" s="102"/>
      <c r="B40119" s="102"/>
    </row>
    <row r="40120" spans="1:2">
      <c r="A40120" s="102"/>
      <c r="B40120" s="102"/>
    </row>
    <row r="40121" spans="1:2">
      <c r="A40121" s="102"/>
      <c r="B40121" s="102"/>
    </row>
    <row r="40122" spans="1:2">
      <c r="A40122" s="102"/>
      <c r="B40122" s="102"/>
    </row>
    <row r="40123" spans="1:2">
      <c r="A40123" s="102"/>
      <c r="B40123" s="102"/>
    </row>
    <row r="40124" spans="1:2">
      <c r="A40124" s="102"/>
      <c r="B40124" s="102"/>
    </row>
    <row r="40125" spans="1:2">
      <c r="A40125" s="102"/>
      <c r="B40125" s="102"/>
    </row>
    <row r="40126" spans="1:2">
      <c r="A40126" s="102"/>
      <c r="B40126" s="102"/>
    </row>
    <row r="40127" spans="1:2">
      <c r="A40127" s="102"/>
      <c r="B40127" s="102"/>
    </row>
    <row r="40128" spans="1:2">
      <c r="A40128" s="102"/>
      <c r="B40128" s="102"/>
    </row>
    <row r="40129" spans="1:2">
      <c r="A40129" s="102"/>
      <c r="B40129" s="102"/>
    </row>
    <row r="40130" spans="1:2">
      <c r="A40130" s="102"/>
      <c r="B40130" s="102"/>
    </row>
    <row r="40131" spans="1:2">
      <c r="A40131" s="102"/>
      <c r="B40131" s="102"/>
    </row>
    <row r="40132" spans="1:2">
      <c r="A40132" s="102"/>
      <c r="B40132" s="102"/>
    </row>
    <row r="40133" spans="1:2">
      <c r="A40133" s="102"/>
      <c r="B40133" s="102"/>
    </row>
    <row r="40134" spans="1:2">
      <c r="A40134" s="102"/>
      <c r="B40134" s="102"/>
    </row>
    <row r="40135" spans="1:2">
      <c r="A40135" s="102"/>
      <c r="B40135" s="102"/>
    </row>
    <row r="40136" spans="1:2">
      <c r="A40136" s="102"/>
      <c r="B40136" s="102"/>
    </row>
    <row r="40137" spans="1:2">
      <c r="A40137" s="102"/>
      <c r="B40137" s="102"/>
    </row>
    <row r="40138" spans="1:2">
      <c r="A40138" s="102"/>
      <c r="B40138" s="102"/>
    </row>
    <row r="40139" spans="1:2">
      <c r="A40139" s="102"/>
      <c r="B40139" s="102"/>
    </row>
    <row r="40140" spans="1:2">
      <c r="A40140" s="102"/>
      <c r="B40140" s="102"/>
    </row>
    <row r="40141" spans="1:2">
      <c r="A40141" s="102"/>
      <c r="B40141" s="102"/>
    </row>
    <row r="40142" spans="1:2">
      <c r="A40142" s="102"/>
      <c r="B40142" s="102"/>
    </row>
    <row r="40143" spans="1:2">
      <c r="A40143" s="102"/>
      <c r="B40143" s="102"/>
    </row>
    <row r="40144" spans="1:2">
      <c r="A40144" s="102"/>
      <c r="B40144" s="102"/>
    </row>
    <row r="40145" spans="1:2">
      <c r="A40145" s="102"/>
      <c r="B40145" s="102"/>
    </row>
    <row r="40146" spans="1:2">
      <c r="A40146" s="102"/>
      <c r="B40146" s="102"/>
    </row>
    <row r="40147" spans="1:2">
      <c r="A40147" s="102"/>
      <c r="B40147" s="102"/>
    </row>
    <row r="40148" spans="1:2">
      <c r="A40148" s="102"/>
      <c r="B40148" s="102"/>
    </row>
    <row r="40149" spans="1:2">
      <c r="A40149" s="102"/>
      <c r="B40149" s="102"/>
    </row>
    <row r="40150" spans="1:2">
      <c r="A40150" s="102"/>
      <c r="B40150" s="102"/>
    </row>
    <row r="40151" spans="1:2">
      <c r="A40151" s="102"/>
      <c r="B40151" s="102"/>
    </row>
    <row r="40152" spans="1:2">
      <c r="A40152" s="102"/>
      <c r="B40152" s="102"/>
    </row>
    <row r="40153" spans="1:2">
      <c r="A40153" s="102"/>
      <c r="B40153" s="102"/>
    </row>
    <row r="40154" spans="1:2">
      <c r="A40154" s="102"/>
      <c r="B40154" s="102"/>
    </row>
    <row r="40155" spans="1:2">
      <c r="A40155" s="102"/>
      <c r="B40155" s="102"/>
    </row>
    <row r="40156" spans="1:2">
      <c r="A40156" s="102"/>
      <c r="B40156" s="102"/>
    </row>
    <row r="40157" spans="1:2">
      <c r="A40157" s="102"/>
      <c r="B40157" s="102"/>
    </row>
    <row r="40158" spans="1:2">
      <c r="A40158" s="102"/>
      <c r="B40158" s="102"/>
    </row>
    <row r="40159" spans="1:2">
      <c r="A40159" s="102"/>
      <c r="B40159" s="102"/>
    </row>
    <row r="40160" spans="1:2">
      <c r="A40160" s="102"/>
      <c r="B40160" s="102"/>
    </row>
    <row r="40161" spans="1:2">
      <c r="A40161" s="102"/>
      <c r="B40161" s="102"/>
    </row>
    <row r="40162" spans="1:2">
      <c r="A40162" s="102"/>
      <c r="B40162" s="102"/>
    </row>
    <row r="40163" spans="1:2">
      <c r="A40163" s="102"/>
      <c r="B40163" s="102"/>
    </row>
    <row r="40164" spans="1:2">
      <c r="A40164" s="102"/>
      <c r="B40164" s="102"/>
    </row>
    <row r="40165" spans="1:2">
      <c r="A40165" s="102"/>
      <c r="B40165" s="102"/>
    </row>
    <row r="40166" spans="1:2">
      <c r="A40166" s="102"/>
      <c r="B40166" s="102"/>
    </row>
    <row r="40167" spans="1:2">
      <c r="A40167" s="102"/>
      <c r="B40167" s="102"/>
    </row>
    <row r="40168" spans="1:2">
      <c r="A40168" s="102"/>
      <c r="B40168" s="102"/>
    </row>
    <row r="40169" spans="1:2">
      <c r="A40169" s="102"/>
      <c r="B40169" s="102"/>
    </row>
    <row r="40170" spans="1:2">
      <c r="A40170" s="102"/>
      <c r="B40170" s="102"/>
    </row>
    <row r="40171" spans="1:2">
      <c r="A40171" s="102"/>
      <c r="B40171" s="102"/>
    </row>
    <row r="40172" spans="1:2">
      <c r="A40172" s="102"/>
      <c r="B40172" s="102"/>
    </row>
    <row r="40173" spans="1:2">
      <c r="A40173" s="102"/>
      <c r="B40173" s="102"/>
    </row>
    <row r="40174" spans="1:2">
      <c r="A40174" s="102"/>
      <c r="B40174" s="102"/>
    </row>
    <row r="40175" spans="1:2">
      <c r="A40175" s="102"/>
      <c r="B40175" s="102"/>
    </row>
    <row r="40176" spans="1:2">
      <c r="A40176" s="102"/>
      <c r="B40176" s="102"/>
    </row>
    <row r="40177" spans="1:2">
      <c r="A40177" s="102"/>
      <c r="B40177" s="102"/>
    </row>
    <row r="40178" spans="1:2">
      <c r="A40178" s="102"/>
      <c r="B40178" s="102"/>
    </row>
    <row r="40179" spans="1:2">
      <c r="A40179" s="102"/>
      <c r="B40179" s="102"/>
    </row>
    <row r="40180" spans="1:2">
      <c r="A40180" s="102"/>
      <c r="B40180" s="102"/>
    </row>
    <row r="40181" spans="1:2">
      <c r="A40181" s="102"/>
      <c r="B40181" s="102"/>
    </row>
    <row r="40182" spans="1:2">
      <c r="A40182" s="102"/>
      <c r="B40182" s="102"/>
    </row>
    <row r="40183" spans="1:2">
      <c r="A40183" s="102"/>
      <c r="B40183" s="102"/>
    </row>
    <row r="40184" spans="1:2">
      <c r="A40184" s="102"/>
      <c r="B40184" s="102"/>
    </row>
    <row r="40185" spans="1:2">
      <c r="A40185" s="102"/>
      <c r="B40185" s="102"/>
    </row>
    <row r="40186" spans="1:2">
      <c r="A40186" s="102"/>
      <c r="B40186" s="102"/>
    </row>
    <row r="40187" spans="1:2">
      <c r="A40187" s="102"/>
      <c r="B40187" s="102"/>
    </row>
    <row r="40188" spans="1:2">
      <c r="A40188" s="102"/>
      <c r="B40188" s="102"/>
    </row>
    <row r="40189" spans="1:2">
      <c r="A40189" s="102"/>
      <c r="B40189" s="102"/>
    </row>
    <row r="40190" spans="1:2">
      <c r="A40190" s="102"/>
      <c r="B40190" s="102"/>
    </row>
    <row r="40191" spans="1:2">
      <c r="A40191" s="102"/>
      <c r="B40191" s="102"/>
    </row>
    <row r="40192" spans="1:2">
      <c r="A40192" s="102"/>
      <c r="B40192" s="102"/>
    </row>
    <row r="40193" spans="1:2">
      <c r="A40193" s="102"/>
      <c r="B40193" s="102"/>
    </row>
    <row r="40194" spans="1:2">
      <c r="A40194" s="102"/>
      <c r="B40194" s="102"/>
    </row>
    <row r="40195" spans="1:2">
      <c r="A40195" s="102"/>
      <c r="B40195" s="102"/>
    </row>
    <row r="40196" spans="1:2">
      <c r="A40196" s="102"/>
      <c r="B40196" s="102"/>
    </row>
    <row r="40197" spans="1:2">
      <c r="A40197" s="102"/>
      <c r="B40197" s="102"/>
    </row>
    <row r="40198" spans="1:2">
      <c r="A40198" s="102"/>
      <c r="B40198" s="102"/>
    </row>
    <row r="40199" spans="1:2">
      <c r="A40199" s="102"/>
      <c r="B40199" s="102"/>
    </row>
    <row r="40200" spans="1:2">
      <c r="A40200" s="102"/>
      <c r="B40200" s="102"/>
    </row>
    <row r="40201" spans="1:2">
      <c r="A40201" s="102"/>
      <c r="B40201" s="102"/>
    </row>
    <row r="40202" spans="1:2">
      <c r="A40202" s="102"/>
      <c r="B40202" s="102"/>
    </row>
    <row r="40203" spans="1:2">
      <c r="A40203" s="102"/>
      <c r="B40203" s="102"/>
    </row>
    <row r="40204" spans="1:2">
      <c r="A40204" s="102"/>
      <c r="B40204" s="102"/>
    </row>
    <row r="40205" spans="1:2">
      <c r="A40205" s="102"/>
      <c r="B40205" s="102"/>
    </row>
    <row r="40206" spans="1:2">
      <c r="A40206" s="102"/>
      <c r="B40206" s="102"/>
    </row>
    <row r="40207" spans="1:2">
      <c r="A40207" s="102"/>
      <c r="B40207" s="102"/>
    </row>
    <row r="40208" spans="1:2">
      <c r="A40208" s="102"/>
      <c r="B40208" s="102"/>
    </row>
    <row r="40209" spans="1:2">
      <c r="A40209" s="102"/>
      <c r="B40209" s="102"/>
    </row>
    <row r="40210" spans="1:2">
      <c r="A40210" s="102"/>
      <c r="B40210" s="102"/>
    </row>
    <row r="40211" spans="1:2">
      <c r="A40211" s="102"/>
      <c r="B40211" s="102"/>
    </row>
    <row r="40212" spans="1:2">
      <c r="A40212" s="102"/>
      <c r="B40212" s="102"/>
    </row>
    <row r="40213" spans="1:2">
      <c r="A40213" s="102"/>
      <c r="B40213" s="102"/>
    </row>
    <row r="40214" spans="1:2">
      <c r="A40214" s="102"/>
      <c r="B40214" s="102"/>
    </row>
    <row r="40215" spans="1:2">
      <c r="A40215" s="102"/>
      <c r="B40215" s="102"/>
    </row>
    <row r="40216" spans="1:2">
      <c r="A40216" s="102"/>
      <c r="B40216" s="102"/>
    </row>
    <row r="40217" spans="1:2">
      <c r="A40217" s="102"/>
      <c r="B40217" s="102"/>
    </row>
    <row r="40218" spans="1:2">
      <c r="A40218" s="102"/>
      <c r="B40218" s="102"/>
    </row>
    <row r="40219" spans="1:2">
      <c r="A40219" s="102"/>
      <c r="B40219" s="102"/>
    </row>
    <row r="40220" spans="1:2">
      <c r="A40220" s="102"/>
      <c r="B40220" s="102"/>
    </row>
    <row r="40221" spans="1:2">
      <c r="A40221" s="102"/>
      <c r="B40221" s="102"/>
    </row>
    <row r="40222" spans="1:2">
      <c r="A40222" s="102"/>
      <c r="B40222" s="102"/>
    </row>
    <row r="40223" spans="1:2">
      <c r="A40223" s="102"/>
      <c r="B40223" s="102"/>
    </row>
    <row r="40224" spans="1:2">
      <c r="A40224" s="102"/>
      <c r="B40224" s="102"/>
    </row>
    <row r="40225" spans="1:2">
      <c r="A40225" s="102"/>
      <c r="B40225" s="102"/>
    </row>
    <row r="40226" spans="1:2">
      <c r="A40226" s="102"/>
      <c r="B40226" s="102"/>
    </row>
    <row r="40227" spans="1:2">
      <c r="A40227" s="102"/>
      <c r="B40227" s="102"/>
    </row>
    <row r="40228" spans="1:2">
      <c r="A40228" s="102"/>
      <c r="B40228" s="102"/>
    </row>
    <row r="40229" spans="1:2">
      <c r="A40229" s="102"/>
      <c r="B40229" s="102"/>
    </row>
    <row r="40230" spans="1:2">
      <c r="A40230" s="102"/>
      <c r="B40230" s="102"/>
    </row>
    <row r="40231" spans="1:2">
      <c r="A40231" s="102"/>
      <c r="B40231" s="102"/>
    </row>
    <row r="40232" spans="1:2">
      <c r="A40232" s="102"/>
      <c r="B40232" s="102"/>
    </row>
    <row r="40233" spans="1:2">
      <c r="A40233" s="102"/>
      <c r="B40233" s="102"/>
    </row>
    <row r="40234" spans="1:2">
      <c r="A40234" s="102"/>
      <c r="B40234" s="102"/>
    </row>
    <row r="40235" spans="1:2">
      <c r="A40235" s="102"/>
      <c r="B40235" s="102"/>
    </row>
    <row r="40236" spans="1:2">
      <c r="A40236" s="102"/>
      <c r="B40236" s="102"/>
    </row>
    <row r="40237" spans="1:2">
      <c r="A40237" s="102"/>
      <c r="B40237" s="102"/>
    </row>
    <row r="40238" spans="1:2">
      <c r="A40238" s="102"/>
      <c r="B40238" s="102"/>
    </row>
    <row r="40239" spans="1:2">
      <c r="A40239" s="102"/>
      <c r="B40239" s="102"/>
    </row>
    <row r="40240" spans="1:2">
      <c r="A40240" s="102"/>
      <c r="B40240" s="102"/>
    </row>
    <row r="40241" spans="1:2">
      <c r="A40241" s="102"/>
      <c r="B40241" s="102"/>
    </row>
    <row r="40242" spans="1:2">
      <c r="A40242" s="102"/>
      <c r="B40242" s="102"/>
    </row>
    <row r="40243" spans="1:2">
      <c r="A40243" s="102"/>
      <c r="B40243" s="102"/>
    </row>
    <row r="40244" spans="1:2">
      <c r="A40244" s="102"/>
      <c r="B40244" s="102"/>
    </row>
    <row r="40245" spans="1:2">
      <c r="A40245" s="102"/>
      <c r="B40245" s="102"/>
    </row>
    <row r="40246" spans="1:2">
      <c r="A40246" s="102"/>
      <c r="B40246" s="102"/>
    </row>
    <row r="40247" spans="1:2">
      <c r="A40247" s="102"/>
      <c r="B40247" s="102"/>
    </row>
    <row r="40248" spans="1:2">
      <c r="A40248" s="102"/>
      <c r="B40248" s="102"/>
    </row>
    <row r="40249" spans="1:2">
      <c r="A40249" s="102"/>
      <c r="B40249" s="102"/>
    </row>
    <row r="40250" spans="1:2">
      <c r="A40250" s="102"/>
      <c r="B40250" s="102"/>
    </row>
    <row r="40251" spans="1:2">
      <c r="A40251" s="102"/>
      <c r="B40251" s="102"/>
    </row>
    <row r="40252" spans="1:2">
      <c r="A40252" s="102"/>
      <c r="B40252" s="102"/>
    </row>
    <row r="40253" spans="1:2">
      <c r="A40253" s="102"/>
      <c r="B40253" s="102"/>
    </row>
    <row r="40254" spans="1:2">
      <c r="A40254" s="102"/>
      <c r="B40254" s="102"/>
    </row>
    <row r="40255" spans="1:2">
      <c r="A40255" s="102"/>
      <c r="B40255" s="102"/>
    </row>
    <row r="40256" spans="1:2">
      <c r="A40256" s="102"/>
      <c r="B40256" s="102"/>
    </row>
    <row r="40257" spans="1:2">
      <c r="A40257" s="102"/>
      <c r="B40257" s="102"/>
    </row>
    <row r="40258" spans="1:2">
      <c r="A40258" s="102"/>
      <c r="B40258" s="102"/>
    </row>
    <row r="40259" spans="1:2">
      <c r="A40259" s="102"/>
      <c r="B40259" s="102"/>
    </row>
    <row r="40260" spans="1:2">
      <c r="A40260" s="102"/>
      <c r="B40260" s="102"/>
    </row>
    <row r="40261" spans="1:2">
      <c r="A40261" s="102"/>
      <c r="B40261" s="102"/>
    </row>
    <row r="40262" spans="1:2">
      <c r="A40262" s="102"/>
      <c r="B40262" s="102"/>
    </row>
    <row r="40263" spans="1:2">
      <c r="A40263" s="102"/>
      <c r="B40263" s="102"/>
    </row>
    <row r="40264" spans="1:2">
      <c r="A40264" s="102"/>
      <c r="B40264" s="102"/>
    </row>
    <row r="40265" spans="1:2">
      <c r="A40265" s="102"/>
      <c r="B40265" s="102"/>
    </row>
    <row r="40266" spans="1:2">
      <c r="A40266" s="102"/>
      <c r="B40266" s="102"/>
    </row>
    <row r="40267" spans="1:2">
      <c r="A40267" s="102"/>
      <c r="B40267" s="102"/>
    </row>
    <row r="40268" spans="1:2">
      <c r="A40268" s="102"/>
      <c r="B40268" s="102"/>
    </row>
    <row r="40269" spans="1:2">
      <c r="A40269" s="102"/>
      <c r="B40269" s="102"/>
    </row>
    <row r="40270" spans="1:2">
      <c r="A40270" s="102"/>
      <c r="B40270" s="102"/>
    </row>
    <row r="40271" spans="1:2">
      <c r="A40271" s="102"/>
      <c r="B40271" s="102"/>
    </row>
    <row r="40272" spans="1:2">
      <c r="A40272" s="102"/>
      <c r="B40272" s="102"/>
    </row>
    <row r="40273" spans="1:2">
      <c r="A40273" s="102"/>
      <c r="B40273" s="102"/>
    </row>
    <row r="40274" spans="1:2">
      <c r="A40274" s="102"/>
      <c r="B40274" s="102"/>
    </row>
    <row r="40275" spans="1:2">
      <c r="A40275" s="102"/>
      <c r="B40275" s="102"/>
    </row>
    <row r="40276" spans="1:2">
      <c r="A40276" s="102"/>
      <c r="B40276" s="102"/>
    </row>
    <row r="40277" spans="1:2">
      <c r="A40277" s="102"/>
      <c r="B40277" s="102"/>
    </row>
    <row r="40278" spans="1:2">
      <c r="A40278" s="102"/>
      <c r="B40278" s="102"/>
    </row>
    <row r="40279" spans="1:2">
      <c r="A40279" s="102"/>
      <c r="B40279" s="102"/>
    </row>
    <row r="40280" spans="1:2">
      <c r="A40280" s="102"/>
      <c r="B40280" s="102"/>
    </row>
    <row r="40281" spans="1:2">
      <c r="A40281" s="102"/>
      <c r="B40281" s="102"/>
    </row>
    <row r="40282" spans="1:2">
      <c r="A40282" s="102"/>
      <c r="B40282" s="102"/>
    </row>
    <row r="40283" spans="1:2">
      <c r="A40283" s="102"/>
      <c r="B40283" s="102"/>
    </row>
    <row r="40284" spans="1:2">
      <c r="A40284" s="102"/>
      <c r="B40284" s="102"/>
    </row>
    <row r="40285" spans="1:2">
      <c r="A40285" s="102"/>
      <c r="B40285" s="102"/>
    </row>
    <row r="40286" spans="1:2">
      <c r="A40286" s="102"/>
      <c r="B40286" s="102"/>
    </row>
    <row r="40287" spans="1:2">
      <c r="A40287" s="102"/>
      <c r="B40287" s="102"/>
    </row>
    <row r="40288" spans="1:2">
      <c r="A40288" s="102"/>
      <c r="B40288" s="102"/>
    </row>
    <row r="40289" spans="1:2">
      <c r="A40289" s="102"/>
      <c r="B40289" s="102"/>
    </row>
    <row r="40290" spans="1:2">
      <c r="A40290" s="102"/>
      <c r="B40290" s="102"/>
    </row>
    <row r="40291" spans="1:2">
      <c r="A40291" s="102"/>
      <c r="B40291" s="102"/>
    </row>
    <row r="40292" spans="1:2">
      <c r="A40292" s="102"/>
      <c r="B40292" s="102"/>
    </row>
    <row r="40293" spans="1:2">
      <c r="A40293" s="102"/>
      <c r="B40293" s="102"/>
    </row>
    <row r="40294" spans="1:2">
      <c r="A40294" s="102"/>
      <c r="B40294" s="102"/>
    </row>
    <row r="40295" spans="1:2">
      <c r="A40295" s="102"/>
      <c r="B40295" s="102"/>
    </row>
    <row r="40296" spans="1:2">
      <c r="A40296" s="102"/>
      <c r="B40296" s="102"/>
    </row>
    <row r="40297" spans="1:2">
      <c r="A40297" s="102"/>
      <c r="B40297" s="102"/>
    </row>
    <row r="40298" spans="1:2">
      <c r="A40298" s="102"/>
      <c r="B40298" s="102"/>
    </row>
    <row r="40299" spans="1:2">
      <c r="A40299" s="102"/>
      <c r="B40299" s="102"/>
    </row>
    <row r="40300" spans="1:2">
      <c r="A40300" s="102"/>
      <c r="B40300" s="102"/>
    </row>
    <row r="40301" spans="1:2">
      <c r="A40301" s="102"/>
      <c r="B40301" s="102"/>
    </row>
    <row r="40302" spans="1:2">
      <c r="A40302" s="102"/>
      <c r="B40302" s="102"/>
    </row>
    <row r="40303" spans="1:2">
      <c r="A40303" s="102"/>
      <c r="B40303" s="102"/>
    </row>
    <row r="40304" spans="1:2">
      <c r="A40304" s="102"/>
      <c r="B40304" s="102"/>
    </row>
    <row r="40305" spans="1:2">
      <c r="A40305" s="102"/>
      <c r="B40305" s="102"/>
    </row>
    <row r="40306" spans="1:2">
      <c r="A40306" s="102"/>
      <c r="B40306" s="102"/>
    </row>
    <row r="40307" spans="1:2">
      <c r="A40307" s="102"/>
      <c r="B40307" s="102"/>
    </row>
    <row r="40308" spans="1:2">
      <c r="A40308" s="102"/>
      <c r="B40308" s="102"/>
    </row>
    <row r="40309" spans="1:2">
      <c r="A40309" s="102"/>
      <c r="B40309" s="102"/>
    </row>
    <row r="40310" spans="1:2">
      <c r="A40310" s="102"/>
      <c r="B40310" s="102"/>
    </row>
    <row r="40311" spans="1:2">
      <c r="A40311" s="102"/>
      <c r="B40311" s="102"/>
    </row>
    <row r="40312" spans="1:2">
      <c r="A40312" s="102"/>
      <c r="B40312" s="102"/>
    </row>
    <row r="40313" spans="1:2">
      <c r="A40313" s="102"/>
      <c r="B40313" s="102"/>
    </row>
    <row r="40314" spans="1:2">
      <c r="A40314" s="102"/>
      <c r="B40314" s="102"/>
    </row>
    <row r="40315" spans="1:2">
      <c r="A40315" s="102"/>
      <c r="B40315" s="102"/>
    </row>
    <row r="40316" spans="1:2">
      <c r="A40316" s="102"/>
      <c r="B40316" s="102"/>
    </row>
    <row r="40317" spans="1:2">
      <c r="A40317" s="102"/>
      <c r="B40317" s="102"/>
    </row>
    <row r="40318" spans="1:2">
      <c r="A40318" s="102"/>
      <c r="B40318" s="102"/>
    </row>
    <row r="40319" spans="1:2">
      <c r="A40319" s="102"/>
      <c r="B40319" s="102"/>
    </row>
    <row r="40320" spans="1:2">
      <c r="A40320" s="102"/>
      <c r="B40320" s="102"/>
    </row>
    <row r="40321" spans="1:2">
      <c r="A40321" s="102"/>
      <c r="B40321" s="102"/>
    </row>
    <row r="40322" spans="1:2">
      <c r="A40322" s="102"/>
      <c r="B40322" s="102"/>
    </row>
    <row r="40323" spans="1:2">
      <c r="A40323" s="102"/>
      <c r="B40323" s="102"/>
    </row>
    <row r="40324" spans="1:2">
      <c r="A40324" s="102"/>
      <c r="B40324" s="102"/>
    </row>
    <row r="40325" spans="1:2">
      <c r="A40325" s="102"/>
      <c r="B40325" s="102"/>
    </row>
    <row r="40326" spans="1:2">
      <c r="A40326" s="102"/>
      <c r="B40326" s="102"/>
    </row>
    <row r="40327" spans="1:2">
      <c r="A40327" s="102"/>
      <c r="B40327" s="102"/>
    </row>
    <row r="40328" spans="1:2">
      <c r="A40328" s="102"/>
      <c r="B40328" s="102"/>
    </row>
    <row r="40329" spans="1:2">
      <c r="A40329" s="102"/>
      <c r="B40329" s="102"/>
    </row>
    <row r="40330" spans="1:2">
      <c r="A40330" s="102"/>
      <c r="B40330" s="102"/>
    </row>
    <row r="40331" spans="1:2">
      <c r="A40331" s="102"/>
      <c r="B40331" s="102"/>
    </row>
    <row r="40332" spans="1:2">
      <c r="A40332" s="102"/>
      <c r="B40332" s="102"/>
    </row>
    <row r="40333" spans="1:2">
      <c r="A40333" s="102"/>
      <c r="B40333" s="102"/>
    </row>
    <row r="40334" spans="1:2">
      <c r="A40334" s="102"/>
      <c r="B40334" s="102"/>
    </row>
    <row r="40335" spans="1:2">
      <c r="A40335" s="102"/>
      <c r="B40335" s="102"/>
    </row>
    <row r="40336" spans="1:2">
      <c r="A40336" s="102"/>
      <c r="B40336" s="102"/>
    </row>
    <row r="40337" spans="1:2">
      <c r="A40337" s="102"/>
      <c r="B40337" s="102"/>
    </row>
    <row r="40338" spans="1:2">
      <c r="A40338" s="102"/>
      <c r="B40338" s="102"/>
    </row>
    <row r="40339" spans="1:2">
      <c r="A40339" s="102"/>
      <c r="B40339" s="102"/>
    </row>
    <row r="40340" spans="1:2">
      <c r="A40340" s="102"/>
      <c r="B40340" s="102"/>
    </row>
    <row r="40341" spans="1:2">
      <c r="A40341" s="102"/>
      <c r="B40341" s="102"/>
    </row>
    <row r="40342" spans="1:2">
      <c r="A40342" s="102"/>
      <c r="B40342" s="102"/>
    </row>
    <row r="40343" spans="1:2">
      <c r="A40343" s="102"/>
      <c r="B40343" s="102"/>
    </row>
    <row r="40344" spans="1:2">
      <c r="A40344" s="102"/>
      <c r="B40344" s="102"/>
    </row>
    <row r="40345" spans="1:2">
      <c r="A40345" s="102"/>
      <c r="B40345" s="102"/>
    </row>
    <row r="40346" spans="1:2">
      <c r="A40346" s="102"/>
      <c r="B40346" s="102"/>
    </row>
    <row r="40347" spans="1:2">
      <c r="A40347" s="102"/>
      <c r="B40347" s="102"/>
    </row>
    <row r="40348" spans="1:2">
      <c r="A40348" s="102"/>
      <c r="B40348" s="102"/>
    </row>
    <row r="40349" spans="1:2">
      <c r="A40349" s="102"/>
      <c r="B40349" s="102"/>
    </row>
    <row r="40350" spans="1:2">
      <c r="A40350" s="102"/>
      <c r="B40350" s="102"/>
    </row>
    <row r="40351" spans="1:2">
      <c r="A40351" s="102"/>
      <c r="B40351" s="102"/>
    </row>
    <row r="40352" spans="1:2">
      <c r="A40352" s="102"/>
      <c r="B40352" s="102"/>
    </row>
    <row r="40353" spans="1:2">
      <c r="A40353" s="102"/>
      <c r="B40353" s="102"/>
    </row>
    <row r="40354" spans="1:2">
      <c r="A40354" s="102"/>
      <c r="B40354" s="102"/>
    </row>
    <row r="40355" spans="1:2">
      <c r="A40355" s="102"/>
      <c r="B40355" s="102"/>
    </row>
    <row r="40356" spans="1:2">
      <c r="A40356" s="102"/>
      <c r="B40356" s="102"/>
    </row>
    <row r="40357" spans="1:2">
      <c r="A40357" s="102"/>
      <c r="B40357" s="102"/>
    </row>
    <row r="40358" spans="1:2">
      <c r="A40358" s="102"/>
      <c r="B40358" s="102"/>
    </row>
    <row r="40359" spans="1:2">
      <c r="A40359" s="102"/>
      <c r="B40359" s="102"/>
    </row>
    <row r="40360" spans="1:2">
      <c r="A40360" s="102"/>
      <c r="B40360" s="102"/>
    </row>
    <row r="40361" spans="1:2">
      <c r="A40361" s="102"/>
      <c r="B40361" s="102"/>
    </row>
    <row r="40362" spans="1:2">
      <c r="A40362" s="102"/>
      <c r="B40362" s="102"/>
    </row>
    <row r="40363" spans="1:2">
      <c r="A40363" s="102"/>
      <c r="B40363" s="102"/>
    </row>
    <row r="40364" spans="1:2">
      <c r="A40364" s="102"/>
      <c r="B40364" s="102"/>
    </row>
    <row r="40365" spans="1:2">
      <c r="A40365" s="102"/>
      <c r="B40365" s="102"/>
    </row>
    <row r="40366" spans="1:2">
      <c r="A40366" s="102"/>
      <c r="B40366" s="102"/>
    </row>
    <row r="40367" spans="1:2">
      <c r="A40367" s="102"/>
      <c r="B40367" s="102"/>
    </row>
    <row r="40368" spans="1:2">
      <c r="A40368" s="102"/>
      <c r="B40368" s="102"/>
    </row>
    <row r="40369" spans="1:2">
      <c r="A40369" s="102"/>
      <c r="B40369" s="102"/>
    </row>
    <row r="40370" spans="1:2">
      <c r="A40370" s="102"/>
      <c r="B40370" s="102"/>
    </row>
    <row r="40371" spans="1:2">
      <c r="A40371" s="102"/>
      <c r="B40371" s="102"/>
    </row>
    <row r="40372" spans="1:2">
      <c r="A40372" s="102"/>
      <c r="B40372" s="102"/>
    </row>
    <row r="40373" spans="1:2">
      <c r="A40373" s="102"/>
      <c r="B40373" s="102"/>
    </row>
    <row r="40374" spans="1:2">
      <c r="A40374" s="102"/>
      <c r="B40374" s="102"/>
    </row>
    <row r="40375" spans="1:2">
      <c r="A40375" s="102"/>
      <c r="B40375" s="102"/>
    </row>
    <row r="40376" spans="1:2">
      <c r="A40376" s="102"/>
      <c r="B40376" s="102"/>
    </row>
    <row r="40377" spans="1:2">
      <c r="A40377" s="102"/>
      <c r="B40377" s="102"/>
    </row>
    <row r="40378" spans="1:2">
      <c r="A40378" s="102"/>
      <c r="B40378" s="102"/>
    </row>
    <row r="40379" spans="1:2">
      <c r="A40379" s="102"/>
      <c r="B40379" s="102"/>
    </row>
    <row r="40380" spans="1:2">
      <c r="A40380" s="102"/>
      <c r="B40380" s="102"/>
    </row>
    <row r="40381" spans="1:2">
      <c r="A40381" s="102"/>
      <c r="B40381" s="102"/>
    </row>
    <row r="40382" spans="1:2">
      <c r="A40382" s="102"/>
      <c r="B40382" s="102"/>
    </row>
    <row r="40383" spans="1:2">
      <c r="A40383" s="102"/>
      <c r="B40383" s="102"/>
    </row>
    <row r="40384" spans="1:2">
      <c r="A40384" s="102"/>
      <c r="B40384" s="102"/>
    </row>
    <row r="40385" spans="1:2">
      <c r="A40385" s="102"/>
      <c r="B40385" s="102"/>
    </row>
    <row r="40386" spans="1:2">
      <c r="A40386" s="102"/>
      <c r="B40386" s="102"/>
    </row>
    <row r="40387" spans="1:2">
      <c r="A40387" s="102"/>
      <c r="B40387" s="102"/>
    </row>
    <row r="40388" spans="1:2">
      <c r="A40388" s="102"/>
      <c r="B40388" s="102"/>
    </row>
    <row r="40389" spans="1:2">
      <c r="A40389" s="102"/>
      <c r="B40389" s="102"/>
    </row>
    <row r="40390" spans="1:2">
      <c r="A40390" s="102"/>
      <c r="B40390" s="102"/>
    </row>
    <row r="40391" spans="1:2">
      <c r="A40391" s="102"/>
      <c r="B40391" s="102"/>
    </row>
    <row r="40392" spans="1:2">
      <c r="A40392" s="102"/>
      <c r="B40392" s="102"/>
    </row>
    <row r="40393" spans="1:2">
      <c r="A40393" s="102"/>
      <c r="B40393" s="102"/>
    </row>
    <row r="40394" spans="1:2">
      <c r="A40394" s="102"/>
      <c r="B40394" s="102"/>
    </row>
    <row r="40395" spans="1:2">
      <c r="A40395" s="102"/>
      <c r="B40395" s="102"/>
    </row>
    <row r="40396" spans="1:2">
      <c r="A40396" s="102"/>
      <c r="B40396" s="102"/>
    </row>
    <row r="40397" spans="1:2">
      <c r="A40397" s="102"/>
      <c r="B40397" s="102"/>
    </row>
    <row r="40398" spans="1:2">
      <c r="A40398" s="102"/>
      <c r="B40398" s="102"/>
    </row>
    <row r="40399" spans="1:2">
      <c r="A40399" s="102"/>
      <c r="B40399" s="102"/>
    </row>
    <row r="40400" spans="1:2">
      <c r="A40400" s="102"/>
      <c r="B40400" s="102"/>
    </row>
    <row r="40401" spans="1:2">
      <c r="A40401" s="102"/>
      <c r="B40401" s="102"/>
    </row>
    <row r="40402" spans="1:2">
      <c r="A40402" s="102"/>
      <c r="B40402" s="102"/>
    </row>
    <row r="40403" spans="1:2">
      <c r="A40403" s="102"/>
      <c r="B40403" s="102"/>
    </row>
    <row r="40404" spans="1:2">
      <c r="A40404" s="102"/>
      <c r="B40404" s="102"/>
    </row>
    <row r="40405" spans="1:2">
      <c r="A40405" s="102"/>
      <c r="B40405" s="102"/>
    </row>
    <row r="40406" spans="1:2">
      <c r="A40406" s="102"/>
      <c r="B40406" s="102"/>
    </row>
    <row r="40407" spans="1:2">
      <c r="A40407" s="102"/>
      <c r="B40407" s="102"/>
    </row>
    <row r="40408" spans="1:2">
      <c r="A40408" s="102"/>
      <c r="B40408" s="102"/>
    </row>
    <row r="40409" spans="1:2">
      <c r="A40409" s="102"/>
      <c r="B40409" s="102"/>
    </row>
    <row r="40410" spans="1:2">
      <c r="A40410" s="102"/>
      <c r="B40410" s="102"/>
    </row>
    <row r="40411" spans="1:2">
      <c r="A40411" s="102"/>
      <c r="B40411" s="102"/>
    </row>
    <row r="40412" spans="1:2">
      <c r="A40412" s="102"/>
      <c r="B40412" s="102"/>
    </row>
    <row r="40413" spans="1:2">
      <c r="A40413" s="102"/>
      <c r="B40413" s="102"/>
    </row>
    <row r="40414" spans="1:2">
      <c r="A40414" s="102"/>
      <c r="B40414" s="102"/>
    </row>
    <row r="40415" spans="1:2">
      <c r="A40415" s="102"/>
      <c r="B40415" s="102"/>
    </row>
    <row r="40416" spans="1:2">
      <c r="A40416" s="102"/>
      <c r="B40416" s="102"/>
    </row>
    <row r="40417" spans="1:2">
      <c r="A40417" s="102"/>
      <c r="B40417" s="102"/>
    </row>
    <row r="40418" spans="1:2">
      <c r="A40418" s="102"/>
      <c r="B40418" s="102"/>
    </row>
    <row r="40419" spans="1:2">
      <c r="A40419" s="102"/>
      <c r="B40419" s="102"/>
    </row>
    <row r="40420" spans="1:2">
      <c r="A40420" s="102"/>
      <c r="B40420" s="102"/>
    </row>
    <row r="40421" spans="1:2">
      <c r="A40421" s="102"/>
      <c r="B40421" s="102"/>
    </row>
    <row r="40422" spans="1:2">
      <c r="A40422" s="102"/>
      <c r="B40422" s="102"/>
    </row>
    <row r="40423" spans="1:2">
      <c r="A40423" s="102"/>
      <c r="B40423" s="102"/>
    </row>
    <row r="40424" spans="1:2">
      <c r="A40424" s="102"/>
      <c r="B40424" s="102"/>
    </row>
    <row r="40425" spans="1:2">
      <c r="A40425" s="102"/>
      <c r="B40425" s="102"/>
    </row>
    <row r="40426" spans="1:2">
      <c r="A40426" s="102"/>
      <c r="B40426" s="102"/>
    </row>
    <row r="40427" spans="1:2">
      <c r="A40427" s="102"/>
      <c r="B40427" s="102"/>
    </row>
    <row r="40428" spans="1:2">
      <c r="A40428" s="102"/>
      <c r="B40428" s="102"/>
    </row>
    <row r="40429" spans="1:2">
      <c r="A40429" s="102"/>
      <c r="B40429" s="102"/>
    </row>
    <row r="40430" spans="1:2">
      <c r="A40430" s="102"/>
      <c r="B40430" s="102"/>
    </row>
    <row r="40431" spans="1:2">
      <c r="A40431" s="102"/>
      <c r="B40431" s="102"/>
    </row>
    <row r="40432" spans="1:2">
      <c r="A40432" s="102"/>
      <c r="B40432" s="102"/>
    </row>
    <row r="40433" spans="1:2">
      <c r="A40433" s="102"/>
      <c r="B40433" s="102"/>
    </row>
    <row r="40434" spans="1:2">
      <c r="A40434" s="102"/>
      <c r="B40434" s="102"/>
    </row>
    <row r="40435" spans="1:2">
      <c r="A40435" s="102"/>
      <c r="B40435" s="102"/>
    </row>
    <row r="40436" spans="1:2">
      <c r="A40436" s="102"/>
      <c r="B40436" s="102"/>
    </row>
    <row r="40437" spans="1:2">
      <c r="A40437" s="102"/>
      <c r="B40437" s="102"/>
    </row>
    <row r="40438" spans="1:2">
      <c r="A40438" s="102"/>
      <c r="B40438" s="102"/>
    </row>
    <row r="40439" spans="1:2">
      <c r="A40439" s="102"/>
      <c r="B40439" s="102"/>
    </row>
    <row r="40440" spans="1:2">
      <c r="A40440" s="102"/>
      <c r="B40440" s="102"/>
    </row>
    <row r="40441" spans="1:2">
      <c r="A40441" s="102"/>
      <c r="B40441" s="102"/>
    </row>
    <row r="40442" spans="1:2">
      <c r="A40442" s="102"/>
      <c r="B40442" s="102"/>
    </row>
    <row r="40443" spans="1:2">
      <c r="A40443" s="102"/>
      <c r="B40443" s="102"/>
    </row>
    <row r="40444" spans="1:2">
      <c r="A40444" s="102"/>
      <c r="B40444" s="102"/>
    </row>
    <row r="40445" spans="1:2">
      <c r="A40445" s="102"/>
      <c r="B40445" s="102"/>
    </row>
    <row r="40446" spans="1:2">
      <c r="A40446" s="102"/>
      <c r="B40446" s="102"/>
    </row>
    <row r="40447" spans="1:2">
      <c r="A40447" s="102"/>
      <c r="B40447" s="102"/>
    </row>
    <row r="40448" spans="1:2">
      <c r="A40448" s="102"/>
      <c r="B40448" s="102"/>
    </row>
    <row r="40449" spans="1:2">
      <c r="A40449" s="102"/>
      <c r="B40449" s="102"/>
    </row>
    <row r="40450" spans="1:2">
      <c r="A40450" s="102"/>
      <c r="B40450" s="102"/>
    </row>
    <row r="40451" spans="1:2">
      <c r="A40451" s="102"/>
      <c r="B40451" s="102"/>
    </row>
    <row r="40452" spans="1:2">
      <c r="A40452" s="102"/>
      <c r="B40452" s="102"/>
    </row>
    <row r="40453" spans="1:2">
      <c r="A40453" s="102"/>
      <c r="B40453" s="102"/>
    </row>
    <row r="40454" spans="1:2">
      <c r="A40454" s="102"/>
      <c r="B40454" s="102"/>
    </row>
    <row r="40455" spans="1:2">
      <c r="A40455" s="102"/>
      <c r="B40455" s="102"/>
    </row>
    <row r="40456" spans="1:2">
      <c r="A40456" s="102"/>
      <c r="B40456" s="102"/>
    </row>
    <row r="40457" spans="1:2">
      <c r="A40457" s="102"/>
      <c r="B40457" s="102"/>
    </row>
    <row r="40458" spans="1:2">
      <c r="A40458" s="102"/>
      <c r="B40458" s="102"/>
    </row>
    <row r="40459" spans="1:2">
      <c r="A40459" s="102"/>
      <c r="B40459" s="102"/>
    </row>
    <row r="40460" spans="1:2">
      <c r="A40460" s="102"/>
      <c r="B40460" s="102"/>
    </row>
    <row r="40461" spans="1:2">
      <c r="A40461" s="102"/>
      <c r="B40461" s="102"/>
    </row>
    <row r="40462" spans="1:2">
      <c r="A40462" s="102"/>
      <c r="B40462" s="102"/>
    </row>
    <row r="40463" spans="1:2">
      <c r="A40463" s="102"/>
      <c r="B40463" s="102"/>
    </row>
    <row r="40464" spans="1:2">
      <c r="A40464" s="102"/>
      <c r="B40464" s="102"/>
    </row>
    <row r="40465" spans="1:2">
      <c r="A40465" s="102"/>
      <c r="B40465" s="102"/>
    </row>
    <row r="40466" spans="1:2">
      <c r="A40466" s="102"/>
      <c r="B40466" s="102"/>
    </row>
    <row r="40467" spans="1:2">
      <c r="A40467" s="102"/>
      <c r="B40467" s="102"/>
    </row>
    <row r="40468" spans="1:2">
      <c r="A40468" s="102"/>
      <c r="B40468" s="102"/>
    </row>
    <row r="40469" spans="1:2">
      <c r="A40469" s="102"/>
      <c r="B40469" s="102"/>
    </row>
    <row r="40470" spans="1:2">
      <c r="A40470" s="102"/>
      <c r="B40470" s="102"/>
    </row>
    <row r="40471" spans="1:2">
      <c r="A40471" s="102"/>
      <c r="B40471" s="102"/>
    </row>
    <row r="40472" spans="1:2">
      <c r="A40472" s="102"/>
      <c r="B40472" s="102"/>
    </row>
    <row r="40473" spans="1:2">
      <c r="A40473" s="102"/>
      <c r="B40473" s="102"/>
    </row>
    <row r="40474" spans="1:2">
      <c r="A40474" s="102"/>
      <c r="B40474" s="102"/>
    </row>
    <row r="40475" spans="1:2">
      <c r="A40475" s="102"/>
      <c r="B40475" s="102"/>
    </row>
    <row r="40476" spans="1:2">
      <c r="A40476" s="102"/>
      <c r="B40476" s="102"/>
    </row>
    <row r="40477" spans="1:2">
      <c r="A40477" s="102"/>
      <c r="B40477" s="102"/>
    </row>
    <row r="40478" spans="1:2">
      <c r="A40478" s="102"/>
      <c r="B40478" s="102"/>
    </row>
    <row r="40479" spans="1:2">
      <c r="A40479" s="102"/>
      <c r="B40479" s="102"/>
    </row>
    <row r="40480" spans="1:2">
      <c r="A40480" s="102"/>
      <c r="B40480" s="102"/>
    </row>
    <row r="40481" spans="1:2">
      <c r="A40481" s="102"/>
      <c r="B40481" s="102"/>
    </row>
    <row r="40482" spans="1:2">
      <c r="A40482" s="102"/>
      <c r="B40482" s="102"/>
    </row>
    <row r="40483" spans="1:2">
      <c r="A40483" s="102"/>
      <c r="B40483" s="102"/>
    </row>
    <row r="40484" spans="1:2">
      <c r="A40484" s="102"/>
      <c r="B40484" s="102"/>
    </row>
    <row r="40485" spans="1:2">
      <c r="A40485" s="102"/>
      <c r="B40485" s="102"/>
    </row>
    <row r="40486" spans="1:2">
      <c r="A40486" s="102"/>
      <c r="B40486" s="102"/>
    </row>
    <row r="40487" spans="1:2">
      <c r="A40487" s="102"/>
      <c r="B40487" s="102"/>
    </row>
    <row r="40488" spans="1:2">
      <c r="A40488" s="102"/>
      <c r="B40488" s="102"/>
    </row>
    <row r="40489" spans="1:2">
      <c r="A40489" s="102"/>
      <c r="B40489" s="102"/>
    </row>
    <row r="40490" spans="1:2">
      <c r="A40490" s="102"/>
      <c r="B40490" s="102"/>
    </row>
    <row r="40491" spans="1:2">
      <c r="A40491" s="102"/>
      <c r="B40491" s="102"/>
    </row>
    <row r="40492" spans="1:2">
      <c r="A40492" s="102"/>
      <c r="B40492" s="102"/>
    </row>
    <row r="40493" spans="1:2">
      <c r="A40493" s="102"/>
      <c r="B40493" s="102"/>
    </row>
    <row r="40494" spans="1:2">
      <c r="A40494" s="102"/>
      <c r="B40494" s="102"/>
    </row>
    <row r="40495" spans="1:2">
      <c r="A40495" s="102"/>
      <c r="B40495" s="102"/>
    </row>
    <row r="40496" spans="1:2">
      <c r="A40496" s="102"/>
      <c r="B40496" s="102"/>
    </row>
    <row r="40497" spans="1:2">
      <c r="A40497" s="102"/>
      <c r="B40497" s="102"/>
    </row>
    <row r="40498" spans="1:2">
      <c r="A40498" s="102"/>
      <c r="B40498" s="102"/>
    </row>
    <row r="40499" spans="1:2">
      <c r="A40499" s="102"/>
      <c r="B40499" s="102"/>
    </row>
    <row r="40500" spans="1:2">
      <c r="A40500" s="102"/>
      <c r="B40500" s="102"/>
    </row>
    <row r="40501" spans="1:2">
      <c r="A40501" s="102"/>
      <c r="B40501" s="102"/>
    </row>
    <row r="40502" spans="1:2">
      <c r="A40502" s="102"/>
      <c r="B40502" s="102"/>
    </row>
    <row r="40503" spans="1:2">
      <c r="A40503" s="102"/>
      <c r="B40503" s="102"/>
    </row>
    <row r="40504" spans="1:2">
      <c r="A40504" s="102"/>
      <c r="B40504" s="102"/>
    </row>
    <row r="40505" spans="1:2">
      <c r="A40505" s="102"/>
      <c r="B40505" s="102"/>
    </row>
    <row r="40506" spans="1:2">
      <c r="A40506" s="102"/>
      <c r="B40506" s="102"/>
    </row>
    <row r="40507" spans="1:2">
      <c r="A40507" s="102"/>
      <c r="B40507" s="102"/>
    </row>
    <row r="40508" spans="1:2">
      <c r="A40508" s="102"/>
      <c r="B40508" s="102"/>
    </row>
    <row r="40509" spans="1:2">
      <c r="A40509" s="102"/>
      <c r="B40509" s="102"/>
    </row>
    <row r="40510" spans="1:2">
      <c r="A40510" s="102"/>
      <c r="B40510" s="102"/>
    </row>
    <row r="40511" spans="1:2">
      <c r="A40511" s="102"/>
      <c r="B40511" s="102"/>
    </row>
    <row r="40512" spans="1:2">
      <c r="A40512" s="102"/>
      <c r="B40512" s="102"/>
    </row>
    <row r="40513" spans="1:2">
      <c r="A40513" s="102"/>
      <c r="B40513" s="102"/>
    </row>
    <row r="40514" spans="1:2">
      <c r="A40514" s="102"/>
      <c r="B40514" s="102"/>
    </row>
    <row r="40515" spans="1:2">
      <c r="A40515" s="102"/>
      <c r="B40515" s="102"/>
    </row>
    <row r="40516" spans="1:2">
      <c r="A40516" s="102"/>
      <c r="B40516" s="102"/>
    </row>
    <row r="40517" spans="1:2">
      <c r="A40517" s="102"/>
      <c r="B40517" s="102"/>
    </row>
    <row r="40518" spans="1:2">
      <c r="A40518" s="102"/>
      <c r="B40518" s="102"/>
    </row>
    <row r="40519" spans="1:2">
      <c r="A40519" s="102"/>
      <c r="B40519" s="102"/>
    </row>
    <row r="40520" spans="1:2">
      <c r="A40520" s="102"/>
      <c r="B40520" s="102"/>
    </row>
    <row r="40521" spans="1:2">
      <c r="A40521" s="102"/>
      <c r="B40521" s="102"/>
    </row>
    <row r="40522" spans="1:2">
      <c r="A40522" s="102"/>
      <c r="B40522" s="102"/>
    </row>
    <row r="40523" spans="1:2">
      <c r="A40523" s="102"/>
      <c r="B40523" s="102"/>
    </row>
    <row r="40524" spans="1:2">
      <c r="A40524" s="102"/>
      <c r="B40524" s="102"/>
    </row>
    <row r="40525" spans="1:2">
      <c r="A40525" s="102"/>
      <c r="B40525" s="102"/>
    </row>
    <row r="40526" spans="1:2">
      <c r="A40526" s="102"/>
      <c r="B40526" s="102"/>
    </row>
    <row r="40527" spans="1:2">
      <c r="A40527" s="102"/>
      <c r="B40527" s="102"/>
    </row>
    <row r="40528" spans="1:2">
      <c r="A40528" s="102"/>
      <c r="B40528" s="102"/>
    </row>
    <row r="40529" spans="1:2">
      <c r="A40529" s="102"/>
      <c r="B40529" s="102"/>
    </row>
    <row r="40530" spans="1:2">
      <c r="A40530" s="102"/>
      <c r="B40530" s="102"/>
    </row>
    <row r="40531" spans="1:2">
      <c r="A40531" s="102"/>
      <c r="B40531" s="102"/>
    </row>
    <row r="40532" spans="1:2">
      <c r="A40532" s="102"/>
      <c r="B40532" s="102"/>
    </row>
    <row r="40533" spans="1:2">
      <c r="A40533" s="102"/>
      <c r="B40533" s="102"/>
    </row>
    <row r="40534" spans="1:2">
      <c r="A40534" s="102"/>
      <c r="B40534" s="102"/>
    </row>
    <row r="40535" spans="1:2">
      <c r="A40535" s="102"/>
      <c r="B40535" s="102"/>
    </row>
    <row r="40536" spans="1:2">
      <c r="A40536" s="102"/>
      <c r="B40536" s="102"/>
    </row>
    <row r="40537" spans="1:2">
      <c r="A40537" s="102"/>
      <c r="B40537" s="102"/>
    </row>
    <row r="40538" spans="1:2">
      <c r="A40538" s="102"/>
      <c r="B40538" s="102"/>
    </row>
    <row r="40539" spans="1:2">
      <c r="A40539" s="102"/>
      <c r="B40539" s="102"/>
    </row>
    <row r="40540" spans="1:2">
      <c r="A40540" s="102"/>
      <c r="B40540" s="102"/>
    </row>
    <row r="40541" spans="1:2">
      <c r="A40541" s="102"/>
      <c r="B40541" s="102"/>
    </row>
    <row r="40542" spans="1:2">
      <c r="A40542" s="102"/>
      <c r="B40542" s="102"/>
    </row>
    <row r="40543" spans="1:2">
      <c r="A40543" s="102"/>
      <c r="B40543" s="102"/>
    </row>
    <row r="40544" spans="1:2">
      <c r="A40544" s="102"/>
      <c r="B40544" s="102"/>
    </row>
    <row r="40545" spans="1:2">
      <c r="A40545" s="102"/>
      <c r="B40545" s="102"/>
    </row>
    <row r="40546" spans="1:2">
      <c r="A40546" s="102"/>
      <c r="B40546" s="102"/>
    </row>
    <row r="40547" spans="1:2">
      <c r="A40547" s="102"/>
      <c r="B40547" s="102"/>
    </row>
    <row r="40548" spans="1:2">
      <c r="A40548" s="102"/>
      <c r="B40548" s="102"/>
    </row>
    <row r="40549" spans="1:2">
      <c r="A40549" s="102"/>
      <c r="B40549" s="102"/>
    </row>
    <row r="40550" spans="1:2">
      <c r="A40550" s="102"/>
      <c r="B40550" s="102"/>
    </row>
    <row r="40551" spans="1:2">
      <c r="A40551" s="102"/>
      <c r="B40551" s="102"/>
    </row>
    <row r="40552" spans="1:2">
      <c r="A40552" s="102"/>
      <c r="B40552" s="102"/>
    </row>
    <row r="40553" spans="1:2">
      <c r="A40553" s="102"/>
      <c r="B40553" s="102"/>
    </row>
    <row r="40554" spans="1:2">
      <c r="A40554" s="102"/>
      <c r="B40554" s="102"/>
    </row>
    <row r="40555" spans="1:2">
      <c r="A40555" s="102"/>
      <c r="B40555" s="102"/>
    </row>
    <row r="40556" spans="1:2">
      <c r="A40556" s="102"/>
      <c r="B40556" s="102"/>
    </row>
    <row r="40557" spans="1:2">
      <c r="A40557" s="102"/>
      <c r="B40557" s="102"/>
    </row>
    <row r="40558" spans="1:2">
      <c r="A40558" s="102"/>
      <c r="B40558" s="102"/>
    </row>
    <row r="40559" spans="1:2">
      <c r="A40559" s="102"/>
      <c r="B40559" s="102"/>
    </row>
    <row r="40560" spans="1:2">
      <c r="A40560" s="102"/>
      <c r="B40560" s="102"/>
    </row>
    <row r="40561" spans="1:2">
      <c r="A40561" s="102"/>
      <c r="B40561" s="102"/>
    </row>
    <row r="40562" spans="1:2">
      <c r="A40562" s="102"/>
      <c r="B40562" s="102"/>
    </row>
    <row r="40563" spans="1:2">
      <c r="A40563" s="102"/>
      <c r="B40563" s="102"/>
    </row>
    <row r="40564" spans="1:2">
      <c r="A40564" s="102"/>
      <c r="B40564" s="102"/>
    </row>
    <row r="40565" spans="1:2">
      <c r="A40565" s="102"/>
      <c r="B40565" s="102"/>
    </row>
    <row r="40566" spans="1:2">
      <c r="A40566" s="102"/>
      <c r="B40566" s="102"/>
    </row>
    <row r="40567" spans="1:2">
      <c r="A40567" s="102"/>
      <c r="B40567" s="102"/>
    </row>
    <row r="40568" spans="1:2">
      <c r="A40568" s="102"/>
      <c r="B40568" s="102"/>
    </row>
    <row r="40569" spans="1:2">
      <c r="A40569" s="102"/>
      <c r="B40569" s="102"/>
    </row>
    <row r="40570" spans="1:2">
      <c r="A40570" s="102"/>
      <c r="B40570" s="102"/>
    </row>
    <row r="40571" spans="1:2">
      <c r="A40571" s="102"/>
      <c r="B40571" s="102"/>
    </row>
    <row r="40572" spans="1:2">
      <c r="A40572" s="102"/>
      <c r="B40572" s="102"/>
    </row>
    <row r="40573" spans="1:2">
      <c r="A40573" s="102"/>
      <c r="B40573" s="102"/>
    </row>
    <row r="40574" spans="1:2">
      <c r="A40574" s="102"/>
      <c r="B40574" s="102"/>
    </row>
    <row r="40575" spans="1:2">
      <c r="A40575" s="102"/>
      <c r="B40575" s="102"/>
    </row>
    <row r="40576" spans="1:2">
      <c r="A40576" s="102"/>
      <c r="B40576" s="102"/>
    </row>
    <row r="40577" spans="1:2">
      <c r="A40577" s="102"/>
      <c r="B40577" s="102"/>
    </row>
    <row r="40578" spans="1:2">
      <c r="A40578" s="102"/>
      <c r="B40578" s="102"/>
    </row>
    <row r="40579" spans="1:2">
      <c r="A40579" s="102"/>
      <c r="B40579" s="102"/>
    </row>
    <row r="40580" spans="1:2">
      <c r="A40580" s="102"/>
      <c r="B40580" s="102"/>
    </row>
    <row r="40581" spans="1:2">
      <c r="A40581" s="102"/>
      <c r="B40581" s="102"/>
    </row>
    <row r="40582" spans="1:2">
      <c r="A40582" s="102"/>
      <c r="B40582" s="102"/>
    </row>
    <row r="40583" spans="1:2">
      <c r="A40583" s="102"/>
      <c r="B40583" s="102"/>
    </row>
    <row r="40584" spans="1:2">
      <c r="A40584" s="102"/>
      <c r="B40584" s="102"/>
    </row>
    <row r="40585" spans="1:2">
      <c r="A40585" s="102"/>
      <c r="B40585" s="102"/>
    </row>
    <row r="40586" spans="1:2">
      <c r="A40586" s="102"/>
      <c r="B40586" s="102"/>
    </row>
    <row r="40587" spans="1:2">
      <c r="A40587" s="102"/>
      <c r="B40587" s="102"/>
    </row>
    <row r="40588" spans="1:2">
      <c r="A40588" s="102"/>
      <c r="B40588" s="102"/>
    </row>
    <row r="40589" spans="1:2">
      <c r="A40589" s="102"/>
      <c r="B40589" s="102"/>
    </row>
    <row r="40590" spans="1:2">
      <c r="A40590" s="102"/>
      <c r="B40590" s="102"/>
    </row>
    <row r="40591" spans="1:2">
      <c r="A40591" s="102"/>
      <c r="B40591" s="102"/>
    </row>
    <row r="40592" spans="1:2">
      <c r="A40592" s="102"/>
      <c r="B40592" s="102"/>
    </row>
    <row r="40593" spans="1:2">
      <c r="A40593" s="102"/>
      <c r="B40593" s="102"/>
    </row>
    <row r="40594" spans="1:2">
      <c r="A40594" s="102"/>
      <c r="B40594" s="102"/>
    </row>
    <row r="40595" spans="1:2">
      <c r="A40595" s="102"/>
      <c r="B40595" s="102"/>
    </row>
    <row r="40596" spans="1:2">
      <c r="A40596" s="102"/>
      <c r="B40596" s="102"/>
    </row>
    <row r="40597" spans="1:2">
      <c r="A40597" s="102"/>
      <c r="B40597" s="102"/>
    </row>
    <row r="40598" spans="1:2">
      <c r="A40598" s="102"/>
      <c r="B40598" s="102"/>
    </row>
    <row r="40599" spans="1:2">
      <c r="A40599" s="102"/>
      <c r="B40599" s="102"/>
    </row>
    <row r="40600" spans="1:2">
      <c r="A40600" s="102"/>
      <c r="B40600" s="102"/>
    </row>
    <row r="40601" spans="1:2">
      <c r="A40601" s="102"/>
      <c r="B40601" s="102"/>
    </row>
    <row r="40602" spans="1:2">
      <c r="A40602" s="102"/>
      <c r="B40602" s="102"/>
    </row>
    <row r="40603" spans="1:2">
      <c r="A40603" s="102"/>
      <c r="B40603" s="102"/>
    </row>
    <row r="40604" spans="1:2">
      <c r="A40604" s="102"/>
      <c r="B40604" s="102"/>
    </row>
    <row r="40605" spans="1:2">
      <c r="A40605" s="102"/>
      <c r="B40605" s="102"/>
    </row>
    <row r="40606" spans="1:2">
      <c r="A40606" s="102"/>
      <c r="B40606" s="102"/>
    </row>
    <row r="40607" spans="1:2">
      <c r="A40607" s="102"/>
      <c r="B40607" s="102"/>
    </row>
    <row r="40608" spans="1:2">
      <c r="A40608" s="102"/>
      <c r="B40608" s="102"/>
    </row>
    <row r="40609" spans="1:2">
      <c r="A40609" s="102"/>
      <c r="B40609" s="102"/>
    </row>
    <row r="40610" spans="1:2">
      <c r="A40610" s="102"/>
      <c r="B40610" s="102"/>
    </row>
    <row r="40611" spans="1:2">
      <c r="A40611" s="102"/>
      <c r="B40611" s="102"/>
    </row>
    <row r="40612" spans="1:2">
      <c r="A40612" s="102"/>
      <c r="B40612" s="102"/>
    </row>
    <row r="40613" spans="1:2">
      <c r="A40613" s="102"/>
      <c r="B40613" s="102"/>
    </row>
    <row r="40614" spans="1:2">
      <c r="A40614" s="102"/>
      <c r="B40614" s="102"/>
    </row>
    <row r="40615" spans="1:2">
      <c r="A40615" s="102"/>
      <c r="B40615" s="102"/>
    </row>
    <row r="40616" spans="1:2">
      <c r="A40616" s="102"/>
      <c r="B40616" s="102"/>
    </row>
    <row r="40617" spans="1:2">
      <c r="A40617" s="102"/>
      <c r="B40617" s="102"/>
    </row>
    <row r="40618" spans="1:2">
      <c r="A40618" s="102"/>
      <c r="B40618" s="102"/>
    </row>
    <row r="40619" spans="1:2">
      <c r="A40619" s="102"/>
      <c r="B40619" s="102"/>
    </row>
    <row r="40620" spans="1:2">
      <c r="A40620" s="102"/>
      <c r="B40620" s="102"/>
    </row>
    <row r="40621" spans="1:2">
      <c r="A40621" s="102"/>
      <c r="B40621" s="102"/>
    </row>
    <row r="40622" spans="1:2">
      <c r="A40622" s="102"/>
      <c r="B40622" s="102"/>
    </row>
    <row r="40623" spans="1:2">
      <c r="A40623" s="102"/>
      <c r="B40623" s="102"/>
    </row>
    <row r="40624" spans="1:2">
      <c r="A40624" s="102"/>
      <c r="B40624" s="102"/>
    </row>
    <row r="40625" spans="1:2">
      <c r="A40625" s="102"/>
      <c r="B40625" s="102"/>
    </row>
    <row r="40626" spans="1:2">
      <c r="A40626" s="102"/>
      <c r="B40626" s="102"/>
    </row>
    <row r="40627" spans="1:2">
      <c r="A40627" s="102"/>
      <c r="B40627" s="102"/>
    </row>
    <row r="40628" spans="1:2">
      <c r="A40628" s="102"/>
      <c r="B40628" s="102"/>
    </row>
    <row r="40629" spans="1:2">
      <c r="A40629" s="102"/>
      <c r="B40629" s="102"/>
    </row>
    <row r="40630" spans="1:2">
      <c r="A40630" s="102"/>
      <c r="B40630" s="102"/>
    </row>
    <row r="40631" spans="1:2">
      <c r="A40631" s="102"/>
      <c r="B40631" s="102"/>
    </row>
    <row r="40632" spans="1:2">
      <c r="A40632" s="102"/>
      <c r="B40632" s="102"/>
    </row>
    <row r="40633" spans="1:2">
      <c r="A40633" s="102"/>
      <c r="B40633" s="102"/>
    </row>
    <row r="40634" spans="1:2">
      <c r="A40634" s="102"/>
      <c r="B40634" s="102"/>
    </row>
    <row r="40635" spans="1:2">
      <c r="A40635" s="102"/>
      <c r="B40635" s="102"/>
    </row>
    <row r="40636" spans="1:2">
      <c r="A40636" s="102"/>
      <c r="B40636" s="102"/>
    </row>
    <row r="40637" spans="1:2">
      <c r="A40637" s="102"/>
      <c r="B40637" s="102"/>
    </row>
    <row r="40638" spans="1:2">
      <c r="A40638" s="102"/>
      <c r="B40638" s="102"/>
    </row>
    <row r="40639" spans="1:2">
      <c r="A40639" s="102"/>
      <c r="B40639" s="102"/>
    </row>
    <row r="40640" spans="1:2">
      <c r="A40640" s="102"/>
      <c r="B40640" s="102"/>
    </row>
    <row r="40641" spans="1:2">
      <c r="A40641" s="102"/>
      <c r="B40641" s="102"/>
    </row>
    <row r="40642" spans="1:2">
      <c r="A40642" s="102"/>
      <c r="B40642" s="102"/>
    </row>
    <row r="40643" spans="1:2">
      <c r="A40643" s="102"/>
      <c r="B40643" s="102"/>
    </row>
    <row r="40644" spans="1:2">
      <c r="A40644" s="102"/>
      <c r="B40644" s="102"/>
    </row>
    <row r="40645" spans="1:2">
      <c r="A40645" s="102"/>
      <c r="B40645" s="102"/>
    </row>
    <row r="40646" spans="1:2">
      <c r="A40646" s="102"/>
      <c r="B40646" s="102"/>
    </row>
    <row r="40647" spans="1:2">
      <c r="A40647" s="102"/>
      <c r="B40647" s="102"/>
    </row>
    <row r="40648" spans="1:2">
      <c r="A40648" s="102"/>
      <c r="B40648" s="102"/>
    </row>
    <row r="40649" spans="1:2">
      <c r="A40649" s="102"/>
      <c r="B40649" s="102"/>
    </row>
    <row r="40650" spans="1:2">
      <c r="A40650" s="102"/>
      <c r="B40650" s="102"/>
    </row>
    <row r="40651" spans="1:2">
      <c r="A40651" s="102"/>
      <c r="B40651" s="102"/>
    </row>
    <row r="40652" spans="1:2">
      <c r="A40652" s="102"/>
      <c r="B40652" s="102"/>
    </row>
    <row r="40653" spans="1:2">
      <c r="A40653" s="102"/>
      <c r="B40653" s="102"/>
    </row>
    <row r="40654" spans="1:2">
      <c r="A40654" s="102"/>
      <c r="B40654" s="102"/>
    </row>
    <row r="40655" spans="1:2">
      <c r="A40655" s="102"/>
      <c r="B40655" s="102"/>
    </row>
    <row r="40656" spans="1:2">
      <c r="A40656" s="102"/>
      <c r="B40656" s="102"/>
    </row>
    <row r="40657" spans="1:2">
      <c r="A40657" s="102"/>
      <c r="B40657" s="102"/>
    </row>
    <row r="40658" spans="1:2">
      <c r="A40658" s="102"/>
      <c r="B40658" s="102"/>
    </row>
    <row r="40659" spans="1:2">
      <c r="A40659" s="102"/>
      <c r="B40659" s="102"/>
    </row>
    <row r="40660" spans="1:2">
      <c r="A40660" s="102"/>
      <c r="B40660" s="102"/>
    </row>
    <row r="40661" spans="1:2">
      <c r="A40661" s="102"/>
      <c r="B40661" s="102"/>
    </row>
    <row r="40662" spans="1:2">
      <c r="A40662" s="102"/>
      <c r="B40662" s="102"/>
    </row>
    <row r="40663" spans="1:2">
      <c r="A40663" s="102"/>
      <c r="B40663" s="102"/>
    </row>
    <row r="40664" spans="1:2">
      <c r="A40664" s="102"/>
      <c r="B40664" s="102"/>
    </row>
    <row r="40665" spans="1:2">
      <c r="A40665" s="102"/>
      <c r="B40665" s="102"/>
    </row>
    <row r="40666" spans="1:2">
      <c r="A40666" s="102"/>
      <c r="B40666" s="102"/>
    </row>
    <row r="40667" spans="1:2">
      <c r="A40667" s="102"/>
      <c r="B40667" s="102"/>
    </row>
    <row r="40668" spans="1:2">
      <c r="A40668" s="102"/>
      <c r="B40668" s="102"/>
    </row>
    <row r="40669" spans="1:2">
      <c r="A40669" s="102"/>
      <c r="B40669" s="102"/>
    </row>
    <row r="40670" spans="1:2">
      <c r="A40670" s="102"/>
      <c r="B40670" s="102"/>
    </row>
    <row r="40671" spans="1:2">
      <c r="A40671" s="102"/>
      <c r="B40671" s="102"/>
    </row>
    <row r="40672" spans="1:2">
      <c r="A40672" s="102"/>
      <c r="B40672" s="102"/>
    </row>
    <row r="40673" spans="1:2">
      <c r="A40673" s="102"/>
      <c r="B40673" s="102"/>
    </row>
    <row r="40674" spans="1:2">
      <c r="A40674" s="102"/>
      <c r="B40674" s="102"/>
    </row>
    <row r="40675" spans="1:2">
      <c r="A40675" s="102"/>
      <c r="B40675" s="102"/>
    </row>
    <row r="40676" spans="1:2">
      <c r="A40676" s="102"/>
      <c r="B40676" s="102"/>
    </row>
    <row r="40677" spans="1:2">
      <c r="A40677" s="102"/>
      <c r="B40677" s="102"/>
    </row>
    <row r="40678" spans="1:2">
      <c r="A40678" s="102"/>
      <c r="B40678" s="102"/>
    </row>
    <row r="40679" spans="1:2">
      <c r="A40679" s="102"/>
      <c r="B40679" s="102"/>
    </row>
    <row r="40680" spans="1:2">
      <c r="A40680" s="102"/>
      <c r="B40680" s="102"/>
    </row>
    <row r="40681" spans="1:2">
      <c r="A40681" s="102"/>
      <c r="B40681" s="102"/>
    </row>
    <row r="40682" spans="1:2">
      <c r="A40682" s="102"/>
      <c r="B40682" s="102"/>
    </row>
    <row r="40683" spans="1:2">
      <c r="A40683" s="102"/>
      <c r="B40683" s="102"/>
    </row>
    <row r="40684" spans="1:2">
      <c r="A40684" s="102"/>
      <c r="B40684" s="102"/>
    </row>
    <row r="40685" spans="1:2">
      <c r="A40685" s="102"/>
      <c r="B40685" s="102"/>
    </row>
    <row r="40686" spans="1:2">
      <c r="A40686" s="102"/>
      <c r="B40686" s="102"/>
    </row>
    <row r="40687" spans="1:2">
      <c r="A40687" s="102"/>
      <c r="B40687" s="102"/>
    </row>
    <row r="40688" spans="1:2">
      <c r="A40688" s="102"/>
      <c r="B40688" s="102"/>
    </row>
    <row r="40689" spans="1:2">
      <c r="A40689" s="102"/>
      <c r="B40689" s="102"/>
    </row>
    <row r="40690" spans="1:2">
      <c r="A40690" s="102"/>
      <c r="B40690" s="102"/>
    </row>
    <row r="40691" spans="1:2">
      <c r="A40691" s="102"/>
      <c r="B40691" s="102"/>
    </row>
    <row r="40692" spans="1:2">
      <c r="A40692" s="102"/>
      <c r="B40692" s="102"/>
    </row>
    <row r="40693" spans="1:2">
      <c r="A40693" s="102"/>
      <c r="B40693" s="102"/>
    </row>
    <row r="40694" spans="1:2">
      <c r="A40694" s="102"/>
      <c r="B40694" s="102"/>
    </row>
    <row r="40695" spans="1:2">
      <c r="A40695" s="102"/>
      <c r="B40695" s="102"/>
    </row>
    <row r="40696" spans="1:2">
      <c r="A40696" s="102"/>
      <c r="B40696" s="102"/>
    </row>
    <row r="40697" spans="1:2">
      <c r="A40697" s="102"/>
      <c r="B40697" s="102"/>
    </row>
    <row r="40698" spans="1:2">
      <c r="A40698" s="102"/>
      <c r="B40698" s="102"/>
    </row>
    <row r="40699" spans="1:2">
      <c r="A40699" s="102"/>
      <c r="B40699" s="102"/>
    </row>
    <row r="40700" spans="1:2">
      <c r="A40700" s="102"/>
      <c r="B40700" s="102"/>
    </row>
    <row r="40701" spans="1:2">
      <c r="A40701" s="102"/>
      <c r="B40701" s="102"/>
    </row>
    <row r="40702" spans="1:2">
      <c r="A40702" s="102"/>
      <c r="B40702" s="102"/>
    </row>
    <row r="40703" spans="1:2">
      <c r="A40703" s="102"/>
      <c r="B40703" s="102"/>
    </row>
    <row r="40704" spans="1:2">
      <c r="A40704" s="102"/>
      <c r="B40704" s="102"/>
    </row>
    <row r="40705" spans="1:2">
      <c r="A40705" s="102"/>
      <c r="B40705" s="102"/>
    </row>
    <row r="40706" spans="1:2">
      <c r="A40706" s="102"/>
      <c r="B40706" s="102"/>
    </row>
    <row r="40707" spans="1:2">
      <c r="A40707" s="102"/>
      <c r="B40707" s="102"/>
    </row>
    <row r="40708" spans="1:2">
      <c r="A40708" s="102"/>
      <c r="B40708" s="102"/>
    </row>
    <row r="40709" spans="1:2">
      <c r="A40709" s="102"/>
      <c r="B40709" s="102"/>
    </row>
    <row r="40710" spans="1:2">
      <c r="A40710" s="102"/>
      <c r="B40710" s="102"/>
    </row>
    <row r="40711" spans="1:2">
      <c r="A40711" s="102"/>
      <c r="B40711" s="102"/>
    </row>
    <row r="40712" spans="1:2">
      <c r="A40712" s="102"/>
      <c r="B40712" s="102"/>
    </row>
    <row r="40713" spans="1:2">
      <c r="A40713" s="102"/>
      <c r="B40713" s="102"/>
    </row>
    <row r="40714" spans="1:2">
      <c r="A40714" s="102"/>
      <c r="B40714" s="102"/>
    </row>
    <row r="40715" spans="1:2">
      <c r="A40715" s="102"/>
      <c r="B40715" s="102"/>
    </row>
    <row r="40716" spans="1:2">
      <c r="A40716" s="102"/>
      <c r="B40716" s="102"/>
    </row>
    <row r="40717" spans="1:2">
      <c r="A40717" s="102"/>
      <c r="B40717" s="102"/>
    </row>
    <row r="40718" spans="1:2">
      <c r="A40718" s="102"/>
      <c r="B40718" s="102"/>
    </row>
    <row r="40719" spans="1:2">
      <c r="A40719" s="102"/>
      <c r="B40719" s="102"/>
    </row>
    <row r="40720" spans="1:2">
      <c r="A40720" s="102"/>
      <c r="B40720" s="102"/>
    </row>
    <row r="40721" spans="1:2">
      <c r="A40721" s="102"/>
      <c r="B40721" s="102"/>
    </row>
    <row r="40722" spans="1:2">
      <c r="A40722" s="102"/>
      <c r="B40722" s="102"/>
    </row>
    <row r="40723" spans="1:2">
      <c r="A40723" s="102"/>
      <c r="B40723" s="102"/>
    </row>
    <row r="40724" spans="1:2">
      <c r="A40724" s="102"/>
      <c r="B40724" s="102"/>
    </row>
    <row r="40725" spans="1:2">
      <c r="A40725" s="102"/>
      <c r="B40725" s="102"/>
    </row>
    <row r="40726" spans="1:2">
      <c r="A40726" s="102"/>
      <c r="B40726" s="102"/>
    </row>
    <row r="40727" spans="1:2">
      <c r="A40727" s="102"/>
      <c r="B40727" s="102"/>
    </row>
    <row r="40728" spans="1:2">
      <c r="A40728" s="102"/>
      <c r="B40728" s="102"/>
    </row>
    <row r="40729" spans="1:2">
      <c r="A40729" s="102"/>
      <c r="B40729" s="102"/>
    </row>
    <row r="40730" spans="1:2">
      <c r="A40730" s="102"/>
      <c r="B40730" s="102"/>
    </row>
    <row r="40731" spans="1:2">
      <c r="A40731" s="102"/>
      <c r="B40731" s="102"/>
    </row>
    <row r="40732" spans="1:2">
      <c r="A40732" s="102"/>
      <c r="B40732" s="102"/>
    </row>
    <row r="40733" spans="1:2">
      <c r="A40733" s="102"/>
      <c r="B40733" s="102"/>
    </row>
    <row r="40734" spans="1:2">
      <c r="A40734" s="102"/>
      <c r="B40734" s="102"/>
    </row>
    <row r="40735" spans="1:2">
      <c r="A40735" s="102"/>
      <c r="B40735" s="102"/>
    </row>
    <row r="40736" spans="1:2">
      <c r="A40736" s="102"/>
      <c r="B40736" s="102"/>
    </row>
    <row r="40737" spans="1:2">
      <c r="A40737" s="102"/>
      <c r="B40737" s="102"/>
    </row>
    <row r="40738" spans="1:2">
      <c r="A40738" s="102"/>
      <c r="B40738" s="102"/>
    </row>
    <row r="40739" spans="1:2">
      <c r="A40739" s="102"/>
      <c r="B40739" s="102"/>
    </row>
    <row r="40740" spans="1:2">
      <c r="A40740" s="102"/>
      <c r="B40740" s="102"/>
    </row>
    <row r="40741" spans="1:2">
      <c r="A40741" s="102"/>
      <c r="B40741" s="102"/>
    </row>
    <row r="40742" spans="1:2">
      <c r="A40742" s="102"/>
      <c r="B40742" s="102"/>
    </row>
    <row r="40743" spans="1:2">
      <c r="A40743" s="102"/>
      <c r="B40743" s="102"/>
    </row>
    <row r="40744" spans="1:2">
      <c r="A40744" s="102"/>
      <c r="B40744" s="102"/>
    </row>
    <row r="40745" spans="1:2">
      <c r="A40745" s="102"/>
      <c r="B40745" s="102"/>
    </row>
    <row r="40746" spans="1:2">
      <c r="A40746" s="102"/>
      <c r="B40746" s="102"/>
    </row>
    <row r="40747" spans="1:2">
      <c r="A40747" s="102"/>
      <c r="B40747" s="102"/>
    </row>
    <row r="40748" spans="1:2">
      <c r="A40748" s="102"/>
      <c r="B40748" s="102"/>
    </row>
    <row r="40749" spans="1:2">
      <c r="A40749" s="102"/>
      <c r="B40749" s="102"/>
    </row>
    <row r="40750" spans="1:2">
      <c r="A40750" s="102"/>
      <c r="B40750" s="102"/>
    </row>
    <row r="40751" spans="1:2">
      <c r="A40751" s="102"/>
      <c r="B40751" s="102"/>
    </row>
    <row r="40752" spans="1:2">
      <c r="A40752" s="102"/>
      <c r="B40752" s="102"/>
    </row>
    <row r="40753" spans="1:2">
      <c r="A40753" s="102"/>
      <c r="B40753" s="102"/>
    </row>
    <row r="40754" spans="1:2">
      <c r="A40754" s="102"/>
      <c r="B40754" s="102"/>
    </row>
    <row r="40755" spans="1:2">
      <c r="A40755" s="102"/>
      <c r="B40755" s="102"/>
    </row>
    <row r="40756" spans="1:2">
      <c r="A40756" s="102"/>
      <c r="B40756" s="102"/>
    </row>
    <row r="40757" spans="1:2">
      <c r="A40757" s="102"/>
      <c r="B40757" s="102"/>
    </row>
    <row r="40758" spans="1:2">
      <c r="A40758" s="102"/>
      <c r="B40758" s="102"/>
    </row>
    <row r="40759" spans="1:2">
      <c r="A40759" s="102"/>
      <c r="B40759" s="102"/>
    </row>
    <row r="40760" spans="1:2">
      <c r="A40760" s="102"/>
      <c r="B40760" s="102"/>
    </row>
    <row r="40761" spans="1:2">
      <c r="A40761" s="102"/>
      <c r="B40761" s="102"/>
    </row>
    <row r="40762" spans="1:2">
      <c r="A40762" s="102"/>
      <c r="B40762" s="102"/>
    </row>
    <row r="40763" spans="1:2">
      <c r="A40763" s="102"/>
      <c r="B40763" s="102"/>
    </row>
    <row r="40764" spans="1:2">
      <c r="A40764" s="102"/>
      <c r="B40764" s="102"/>
    </row>
    <row r="40765" spans="1:2">
      <c r="A40765" s="102"/>
      <c r="B40765" s="102"/>
    </row>
    <row r="40766" spans="1:2">
      <c r="A40766" s="102"/>
      <c r="B40766" s="102"/>
    </row>
    <row r="40767" spans="1:2">
      <c r="A40767" s="102"/>
      <c r="B40767" s="102"/>
    </row>
    <row r="40768" spans="1:2">
      <c r="A40768" s="102"/>
      <c r="B40768" s="102"/>
    </row>
    <row r="40769" spans="1:2">
      <c r="A40769" s="102"/>
      <c r="B40769" s="102"/>
    </row>
    <row r="40770" spans="1:2">
      <c r="A40770" s="102"/>
      <c r="B40770" s="102"/>
    </row>
    <row r="40771" spans="1:2">
      <c r="A40771" s="102"/>
      <c r="B40771" s="102"/>
    </row>
    <row r="40772" spans="1:2">
      <c r="A40772" s="102"/>
      <c r="B40772" s="102"/>
    </row>
    <row r="40773" spans="1:2">
      <c r="A40773" s="102"/>
      <c r="B40773" s="102"/>
    </row>
    <row r="40774" spans="1:2">
      <c r="A40774" s="102"/>
      <c r="B40774" s="102"/>
    </row>
    <row r="40775" spans="1:2">
      <c r="A40775" s="102"/>
      <c r="B40775" s="102"/>
    </row>
    <row r="40776" spans="1:2">
      <c r="A40776" s="102"/>
      <c r="B40776" s="102"/>
    </row>
    <row r="40777" spans="1:2">
      <c r="A40777" s="102"/>
      <c r="B40777" s="102"/>
    </row>
    <row r="40778" spans="1:2">
      <c r="A40778" s="102"/>
      <c r="B40778" s="102"/>
    </row>
    <row r="40779" spans="1:2">
      <c r="A40779" s="102"/>
      <c r="B40779" s="102"/>
    </row>
    <row r="40780" spans="1:2">
      <c r="A40780" s="102"/>
      <c r="B40780" s="102"/>
    </row>
    <row r="40781" spans="1:2">
      <c r="A40781" s="102"/>
      <c r="B40781" s="102"/>
    </row>
    <row r="40782" spans="1:2">
      <c r="A40782" s="102"/>
      <c r="B40782" s="102"/>
    </row>
    <row r="40783" spans="1:2">
      <c r="A40783" s="102"/>
      <c r="B40783" s="102"/>
    </row>
    <row r="40784" spans="1:2">
      <c r="A40784" s="102"/>
      <c r="B40784" s="102"/>
    </row>
    <row r="40785" spans="1:2">
      <c r="A40785" s="102"/>
      <c r="B40785" s="102"/>
    </row>
    <row r="40786" spans="1:2">
      <c r="A40786" s="102"/>
      <c r="B40786" s="102"/>
    </row>
    <row r="40787" spans="1:2">
      <c r="A40787" s="102"/>
      <c r="B40787" s="102"/>
    </row>
    <row r="40788" spans="1:2">
      <c r="A40788" s="102"/>
      <c r="B40788" s="102"/>
    </row>
    <row r="40789" spans="1:2">
      <c r="A40789" s="102"/>
      <c r="B40789" s="102"/>
    </row>
    <row r="40790" spans="1:2">
      <c r="A40790" s="102"/>
      <c r="B40790" s="102"/>
    </row>
    <row r="40791" spans="1:2">
      <c r="A40791" s="102"/>
      <c r="B40791" s="102"/>
    </row>
    <row r="40792" spans="1:2">
      <c r="A40792" s="102"/>
      <c r="B40792" s="102"/>
    </row>
    <row r="40793" spans="1:2">
      <c r="A40793" s="102"/>
      <c r="B40793" s="102"/>
    </row>
    <row r="40794" spans="1:2">
      <c r="A40794" s="102"/>
      <c r="B40794" s="102"/>
    </row>
    <row r="40795" spans="1:2">
      <c r="A40795" s="102"/>
      <c r="B40795" s="102"/>
    </row>
    <row r="40796" spans="1:2">
      <c r="A40796" s="102"/>
      <c r="B40796" s="102"/>
    </row>
    <row r="40797" spans="1:2">
      <c r="A40797" s="102"/>
      <c r="B40797" s="102"/>
    </row>
    <row r="40798" spans="1:2">
      <c r="A40798" s="102"/>
      <c r="B40798" s="102"/>
    </row>
    <row r="40799" spans="1:2">
      <c r="A40799" s="102"/>
      <c r="B40799" s="102"/>
    </row>
    <row r="40800" spans="1:2">
      <c r="A40800" s="102"/>
      <c r="B40800" s="102"/>
    </row>
    <row r="40801" spans="1:2">
      <c r="A40801" s="102"/>
      <c r="B40801" s="102"/>
    </row>
    <row r="40802" spans="1:2">
      <c r="A40802" s="102"/>
      <c r="B40802" s="102"/>
    </row>
    <row r="40803" spans="1:2">
      <c r="A40803" s="102"/>
      <c r="B40803" s="102"/>
    </row>
    <row r="40804" spans="1:2">
      <c r="A40804" s="102"/>
      <c r="B40804" s="102"/>
    </row>
    <row r="40805" spans="1:2">
      <c r="A40805" s="102"/>
      <c r="B40805" s="102"/>
    </row>
    <row r="40806" spans="1:2">
      <c r="A40806" s="102"/>
      <c r="B40806" s="102"/>
    </row>
    <row r="40807" spans="1:2">
      <c r="A40807" s="102"/>
      <c r="B40807" s="102"/>
    </row>
    <row r="40808" spans="1:2">
      <c r="A40808" s="102"/>
      <c r="B40808" s="102"/>
    </row>
    <row r="40809" spans="1:2">
      <c r="A40809" s="102"/>
      <c r="B40809" s="102"/>
    </row>
    <row r="40810" spans="1:2">
      <c r="A40810" s="102"/>
      <c r="B40810" s="102"/>
    </row>
    <row r="40811" spans="1:2">
      <c r="A40811" s="102"/>
      <c r="B40811" s="102"/>
    </row>
    <row r="40812" spans="1:2">
      <c r="A40812" s="102"/>
      <c r="B40812" s="102"/>
    </row>
    <row r="40813" spans="1:2">
      <c r="A40813" s="102"/>
      <c r="B40813" s="102"/>
    </row>
    <row r="40814" spans="1:2">
      <c r="A40814" s="102"/>
      <c r="B40814" s="102"/>
    </row>
    <row r="40815" spans="1:2">
      <c r="A40815" s="102"/>
      <c r="B40815" s="102"/>
    </row>
    <row r="40816" spans="1:2">
      <c r="A40816" s="102"/>
      <c r="B40816" s="102"/>
    </row>
    <row r="40817" spans="1:2">
      <c r="A40817" s="102"/>
      <c r="B40817" s="102"/>
    </row>
    <row r="40818" spans="1:2">
      <c r="A40818" s="102"/>
      <c r="B40818" s="102"/>
    </row>
    <row r="40819" spans="1:2">
      <c r="A40819" s="102"/>
      <c r="B40819" s="102"/>
    </row>
    <row r="40820" spans="1:2">
      <c r="A40820" s="102"/>
      <c r="B40820" s="102"/>
    </row>
    <row r="40821" spans="1:2">
      <c r="A40821" s="102"/>
      <c r="B40821" s="102"/>
    </row>
    <row r="40822" spans="1:2">
      <c r="A40822" s="102"/>
      <c r="B40822" s="102"/>
    </row>
    <row r="40823" spans="1:2">
      <c r="A40823" s="102"/>
      <c r="B40823" s="102"/>
    </row>
    <row r="40824" spans="1:2">
      <c r="A40824" s="102"/>
      <c r="B40824" s="102"/>
    </row>
    <row r="40825" spans="1:2">
      <c r="A40825" s="102"/>
      <c r="B40825" s="102"/>
    </row>
    <row r="40826" spans="1:2">
      <c r="A40826" s="102"/>
      <c r="B40826" s="102"/>
    </row>
    <row r="40827" spans="1:2">
      <c r="A40827" s="102"/>
      <c r="B40827" s="102"/>
    </row>
    <row r="40828" spans="1:2">
      <c r="A40828" s="102"/>
      <c r="B40828" s="102"/>
    </row>
    <row r="40829" spans="1:2">
      <c r="A40829" s="102"/>
      <c r="B40829" s="102"/>
    </row>
    <row r="40830" spans="1:2">
      <c r="A40830" s="102"/>
      <c r="B40830" s="102"/>
    </row>
    <row r="40831" spans="1:2">
      <c r="A40831" s="102"/>
      <c r="B40831" s="102"/>
    </row>
    <row r="40832" spans="1:2">
      <c r="A40832" s="102"/>
      <c r="B40832" s="102"/>
    </row>
    <row r="40833" spans="1:2">
      <c r="A40833" s="102"/>
      <c r="B40833" s="102"/>
    </row>
    <row r="40834" spans="1:2">
      <c r="A40834" s="102"/>
      <c r="B40834" s="102"/>
    </row>
    <row r="40835" spans="1:2">
      <c r="A40835" s="102"/>
      <c r="B40835" s="102"/>
    </row>
    <row r="40836" spans="1:2">
      <c r="A40836" s="102"/>
      <c r="B40836" s="102"/>
    </row>
    <row r="40837" spans="1:2">
      <c r="A40837" s="102"/>
      <c r="B40837" s="102"/>
    </row>
    <row r="40838" spans="1:2">
      <c r="A40838" s="102"/>
      <c r="B40838" s="102"/>
    </row>
    <row r="40839" spans="1:2">
      <c r="A40839" s="102"/>
      <c r="B40839" s="102"/>
    </row>
    <row r="40840" spans="1:2">
      <c r="A40840" s="102"/>
      <c r="B40840" s="102"/>
    </row>
    <row r="40841" spans="1:2">
      <c r="A40841" s="102"/>
      <c r="B40841" s="102"/>
    </row>
    <row r="40842" spans="1:2">
      <c r="A40842" s="102"/>
      <c r="B40842" s="102"/>
    </row>
    <row r="40843" spans="1:2">
      <c r="A40843" s="102"/>
      <c r="B40843" s="102"/>
    </row>
    <row r="40844" spans="1:2">
      <c r="A40844" s="102"/>
      <c r="B40844" s="102"/>
    </row>
    <row r="40845" spans="1:2">
      <c r="A40845" s="102"/>
      <c r="B40845" s="102"/>
    </row>
    <row r="40846" spans="1:2">
      <c r="A40846" s="102"/>
      <c r="B40846" s="102"/>
    </row>
    <row r="40847" spans="1:2">
      <c r="A40847" s="102"/>
      <c r="B40847" s="102"/>
    </row>
    <row r="40848" spans="1:2">
      <c r="A40848" s="102"/>
      <c r="B40848" s="102"/>
    </row>
    <row r="40849" spans="1:2">
      <c r="A40849" s="102"/>
      <c r="B40849" s="102"/>
    </row>
    <row r="40850" spans="1:2">
      <c r="A40850" s="102"/>
      <c r="B40850" s="102"/>
    </row>
    <row r="40851" spans="1:2">
      <c r="A40851" s="102"/>
      <c r="B40851" s="102"/>
    </row>
    <row r="40852" spans="1:2">
      <c r="A40852" s="102"/>
      <c r="B40852" s="102"/>
    </row>
    <row r="40853" spans="1:2">
      <c r="A40853" s="102"/>
      <c r="B40853" s="102"/>
    </row>
    <row r="40854" spans="1:2">
      <c r="A40854" s="102"/>
      <c r="B40854" s="102"/>
    </row>
    <row r="40855" spans="1:2">
      <c r="A40855" s="102"/>
      <c r="B40855" s="102"/>
    </row>
    <row r="40856" spans="1:2">
      <c r="A40856" s="102"/>
      <c r="B40856" s="102"/>
    </row>
    <row r="40857" spans="1:2">
      <c r="A40857" s="102"/>
      <c r="B40857" s="102"/>
    </row>
    <row r="40858" spans="1:2">
      <c r="A40858" s="102"/>
      <c r="B40858" s="102"/>
    </row>
    <row r="40859" spans="1:2">
      <c r="A40859" s="102"/>
      <c r="B40859" s="102"/>
    </row>
    <row r="40860" spans="1:2">
      <c r="A40860" s="102"/>
      <c r="B40860" s="102"/>
    </row>
    <row r="40861" spans="1:2">
      <c r="A40861" s="102"/>
      <c r="B40861" s="102"/>
    </row>
    <row r="40862" spans="1:2">
      <c r="A40862" s="102"/>
      <c r="B40862" s="102"/>
    </row>
    <row r="40863" spans="1:2">
      <c r="A40863" s="102"/>
      <c r="B40863" s="102"/>
    </row>
    <row r="40864" spans="1:2">
      <c r="A40864" s="102"/>
      <c r="B40864" s="102"/>
    </row>
    <row r="40865" spans="1:2">
      <c r="A40865" s="102"/>
      <c r="B40865" s="102"/>
    </row>
    <row r="40866" spans="1:2">
      <c r="A40866" s="102"/>
      <c r="B40866" s="102"/>
    </row>
    <row r="40867" spans="1:2">
      <c r="A40867" s="102"/>
      <c r="B40867" s="102"/>
    </row>
    <row r="40868" spans="1:2">
      <c r="A40868" s="102"/>
      <c r="B40868" s="102"/>
    </row>
    <row r="40869" spans="1:2">
      <c r="A40869" s="102"/>
      <c r="B40869" s="102"/>
    </row>
    <row r="40870" spans="1:2">
      <c r="A40870" s="102"/>
      <c r="B40870" s="102"/>
    </row>
    <row r="40871" spans="1:2">
      <c r="A40871" s="102"/>
      <c r="B40871" s="102"/>
    </row>
    <row r="40872" spans="1:2">
      <c r="A40872" s="102"/>
      <c r="B40872" s="102"/>
    </row>
    <row r="40873" spans="1:2">
      <c r="A40873" s="102"/>
      <c r="B40873" s="102"/>
    </row>
    <row r="40874" spans="1:2">
      <c r="A40874" s="102"/>
      <c r="B40874" s="102"/>
    </row>
    <row r="40875" spans="1:2">
      <c r="A40875" s="102"/>
      <c r="B40875" s="102"/>
    </row>
    <row r="40876" spans="1:2">
      <c r="A40876" s="102"/>
      <c r="B40876" s="102"/>
    </row>
    <row r="40877" spans="1:2">
      <c r="A40877" s="102"/>
      <c r="B40877" s="102"/>
    </row>
    <row r="40878" spans="1:2">
      <c r="A40878" s="102"/>
      <c r="B40878" s="102"/>
    </row>
    <row r="40879" spans="1:2">
      <c r="A40879" s="102"/>
      <c r="B40879" s="102"/>
    </row>
    <row r="40880" spans="1:2">
      <c r="A40880" s="102"/>
      <c r="B40880" s="102"/>
    </row>
    <row r="40881" spans="1:2">
      <c r="A40881" s="102"/>
      <c r="B40881" s="102"/>
    </row>
    <row r="40882" spans="1:2">
      <c r="A40882" s="102"/>
      <c r="B40882" s="102"/>
    </row>
    <row r="40883" spans="1:2">
      <c r="A40883" s="102"/>
      <c r="B40883" s="102"/>
    </row>
    <row r="40884" spans="1:2">
      <c r="A40884" s="102"/>
      <c r="B40884" s="102"/>
    </row>
    <row r="40885" spans="1:2">
      <c r="A40885" s="102"/>
      <c r="B40885" s="102"/>
    </row>
    <row r="40886" spans="1:2">
      <c r="A40886" s="102"/>
      <c r="B40886" s="102"/>
    </row>
    <row r="40887" spans="1:2">
      <c r="A40887" s="102"/>
      <c r="B40887" s="102"/>
    </row>
    <row r="40888" spans="1:2">
      <c r="A40888" s="102"/>
      <c r="B40888" s="102"/>
    </row>
    <row r="40889" spans="1:2">
      <c r="A40889" s="102"/>
      <c r="B40889" s="102"/>
    </row>
    <row r="40890" spans="1:2">
      <c r="A40890" s="102"/>
      <c r="B40890" s="102"/>
    </row>
    <row r="40891" spans="1:2">
      <c r="A40891" s="102"/>
      <c r="B40891" s="102"/>
    </row>
    <row r="40892" spans="1:2">
      <c r="A40892" s="102"/>
      <c r="B40892" s="102"/>
    </row>
    <row r="40893" spans="1:2">
      <c r="A40893" s="102"/>
      <c r="B40893" s="102"/>
    </row>
    <row r="40894" spans="1:2">
      <c r="A40894" s="102"/>
      <c r="B40894" s="102"/>
    </row>
    <row r="40895" spans="1:2">
      <c r="A40895" s="102"/>
      <c r="B40895" s="102"/>
    </row>
    <row r="40896" spans="1:2">
      <c r="A40896" s="102"/>
      <c r="B40896" s="102"/>
    </row>
    <row r="40897" spans="1:2">
      <c r="A40897" s="102"/>
      <c r="B40897" s="102"/>
    </row>
    <row r="40898" spans="1:2">
      <c r="A40898" s="102"/>
      <c r="B40898" s="102"/>
    </row>
    <row r="40899" spans="1:2">
      <c r="A40899" s="102"/>
      <c r="B40899" s="102"/>
    </row>
    <row r="40900" spans="1:2">
      <c r="A40900" s="102"/>
      <c r="B40900" s="102"/>
    </row>
    <row r="40901" spans="1:2">
      <c r="A40901" s="102"/>
      <c r="B40901" s="102"/>
    </row>
    <row r="40902" spans="1:2">
      <c r="A40902" s="102"/>
      <c r="B40902" s="102"/>
    </row>
    <row r="40903" spans="1:2">
      <c r="A40903" s="102"/>
      <c r="B40903" s="102"/>
    </row>
    <row r="40904" spans="1:2">
      <c r="A40904" s="102"/>
      <c r="B40904" s="102"/>
    </row>
    <row r="40905" spans="1:2">
      <c r="A40905" s="102"/>
      <c r="B40905" s="102"/>
    </row>
    <row r="40906" spans="1:2">
      <c r="A40906" s="102"/>
      <c r="B40906" s="102"/>
    </row>
    <row r="40907" spans="1:2">
      <c r="A40907" s="102"/>
      <c r="B40907" s="102"/>
    </row>
    <row r="40908" spans="1:2">
      <c r="A40908" s="102"/>
      <c r="B40908" s="102"/>
    </row>
    <row r="40909" spans="1:2">
      <c r="A40909" s="102"/>
      <c r="B40909" s="102"/>
    </row>
    <row r="40910" spans="1:2">
      <c r="A40910" s="102"/>
      <c r="B40910" s="102"/>
    </row>
    <row r="40911" spans="1:2">
      <c r="A40911" s="102"/>
      <c r="B40911" s="102"/>
    </row>
    <row r="40912" spans="1:2">
      <c r="A40912" s="102"/>
      <c r="B40912" s="102"/>
    </row>
    <row r="40913" spans="1:2">
      <c r="A40913" s="102"/>
      <c r="B40913" s="102"/>
    </row>
    <row r="40914" spans="1:2">
      <c r="A40914" s="102"/>
      <c r="B40914" s="102"/>
    </row>
    <row r="40915" spans="1:2">
      <c r="A40915" s="102"/>
      <c r="B40915" s="102"/>
    </row>
    <row r="40916" spans="1:2">
      <c r="A40916" s="102"/>
      <c r="B40916" s="102"/>
    </row>
    <row r="40917" spans="1:2">
      <c r="A40917" s="102"/>
      <c r="B40917" s="102"/>
    </row>
    <row r="40918" spans="1:2">
      <c r="A40918" s="102"/>
      <c r="B40918" s="102"/>
    </row>
    <row r="40919" spans="1:2">
      <c r="A40919" s="102"/>
      <c r="B40919" s="102"/>
    </row>
    <row r="40920" spans="1:2">
      <c r="A40920" s="102"/>
      <c r="B40920" s="102"/>
    </row>
    <row r="40921" spans="1:2">
      <c r="A40921" s="102"/>
      <c r="B40921" s="102"/>
    </row>
    <row r="40922" spans="1:2">
      <c r="A40922" s="102"/>
      <c r="B40922" s="102"/>
    </row>
    <row r="40923" spans="1:2">
      <c r="A40923" s="102"/>
      <c r="B40923" s="102"/>
    </row>
    <row r="40924" spans="1:2">
      <c r="A40924" s="102"/>
      <c r="B40924" s="102"/>
    </row>
    <row r="40925" spans="1:2">
      <c r="A40925" s="102"/>
      <c r="B40925" s="102"/>
    </row>
    <row r="40926" spans="1:2">
      <c r="A40926" s="102"/>
      <c r="B40926" s="102"/>
    </row>
    <row r="40927" spans="1:2">
      <c r="A40927" s="102"/>
      <c r="B40927" s="102"/>
    </row>
    <row r="40928" spans="1:2">
      <c r="A40928" s="102"/>
      <c r="B40928" s="102"/>
    </row>
    <row r="40929" spans="1:2">
      <c r="A40929" s="102"/>
      <c r="B40929" s="102"/>
    </row>
    <row r="40930" spans="1:2">
      <c r="A40930" s="102"/>
      <c r="B40930" s="102"/>
    </row>
    <row r="40931" spans="1:2">
      <c r="A40931" s="102"/>
      <c r="B40931" s="102"/>
    </row>
    <row r="40932" spans="1:2">
      <c r="A40932" s="102"/>
      <c r="B40932" s="102"/>
    </row>
    <row r="40933" spans="1:2">
      <c r="A40933" s="102"/>
      <c r="B40933" s="102"/>
    </row>
    <row r="40934" spans="1:2">
      <c r="A40934" s="102"/>
      <c r="B40934" s="102"/>
    </row>
    <row r="40935" spans="1:2">
      <c r="A40935" s="102"/>
      <c r="B40935" s="102"/>
    </row>
    <row r="40936" spans="1:2">
      <c r="A40936" s="102"/>
      <c r="B40936" s="102"/>
    </row>
    <row r="40937" spans="1:2">
      <c r="A40937" s="102"/>
      <c r="B40937" s="102"/>
    </row>
    <row r="40938" spans="1:2">
      <c r="A40938" s="102"/>
      <c r="B40938" s="102"/>
    </row>
    <row r="40939" spans="1:2">
      <c r="A40939" s="102"/>
      <c r="B40939" s="102"/>
    </row>
    <row r="40940" spans="1:2">
      <c r="A40940" s="102"/>
      <c r="B40940" s="102"/>
    </row>
    <row r="40941" spans="1:2">
      <c r="A40941" s="102"/>
      <c r="B40941" s="102"/>
    </row>
    <row r="40942" spans="1:2">
      <c r="A40942" s="102"/>
      <c r="B40942" s="102"/>
    </row>
    <row r="40943" spans="1:2">
      <c r="A40943" s="102"/>
      <c r="B40943" s="102"/>
    </row>
    <row r="40944" spans="1:2">
      <c r="A40944" s="102"/>
      <c r="B40944" s="102"/>
    </row>
    <row r="40945" spans="1:2">
      <c r="A40945" s="102"/>
      <c r="B40945" s="102"/>
    </row>
    <row r="40946" spans="1:2">
      <c r="A40946" s="102"/>
      <c r="B40946" s="102"/>
    </row>
    <row r="40947" spans="1:2">
      <c r="A40947" s="102"/>
      <c r="B40947" s="102"/>
    </row>
    <row r="40948" spans="1:2">
      <c r="A40948" s="102"/>
      <c r="B40948" s="102"/>
    </row>
    <row r="40949" spans="1:2">
      <c r="A40949" s="102"/>
      <c r="B40949" s="102"/>
    </row>
    <row r="40950" spans="1:2">
      <c r="A40950" s="102"/>
      <c r="B40950" s="102"/>
    </row>
    <row r="40951" spans="1:2">
      <c r="A40951" s="102"/>
      <c r="B40951" s="102"/>
    </row>
    <row r="40952" spans="1:2">
      <c r="A40952" s="102"/>
      <c r="B40952" s="102"/>
    </row>
    <row r="40953" spans="1:2">
      <c r="A40953" s="102"/>
      <c r="B40953" s="102"/>
    </row>
    <row r="40954" spans="1:2">
      <c r="A40954" s="102"/>
      <c r="B40954" s="102"/>
    </row>
    <row r="40955" spans="1:2">
      <c r="A40955" s="102"/>
      <c r="B40955" s="102"/>
    </row>
    <row r="40956" spans="1:2">
      <c r="A40956" s="102"/>
      <c r="B40956" s="102"/>
    </row>
    <row r="40957" spans="1:2">
      <c r="A40957" s="102"/>
      <c r="B40957" s="102"/>
    </row>
    <row r="40958" spans="1:2">
      <c r="A40958" s="102"/>
      <c r="B40958" s="102"/>
    </row>
    <row r="40959" spans="1:2">
      <c r="A40959" s="102"/>
      <c r="B40959" s="102"/>
    </row>
    <row r="40960" spans="1:2">
      <c r="A40960" s="102"/>
      <c r="B40960" s="102"/>
    </row>
    <row r="40961" spans="1:2">
      <c r="A40961" s="102"/>
      <c r="B40961" s="102"/>
    </row>
    <row r="40962" spans="1:2">
      <c r="A40962" s="102"/>
      <c r="B40962" s="102"/>
    </row>
    <row r="40963" spans="1:2">
      <c r="A40963" s="102"/>
      <c r="B40963" s="102"/>
    </row>
    <row r="40964" spans="1:2">
      <c r="A40964" s="102"/>
      <c r="B40964" s="102"/>
    </row>
    <row r="40965" spans="1:2">
      <c r="A40965" s="102"/>
      <c r="B40965" s="102"/>
    </row>
    <row r="40966" spans="1:2">
      <c r="A40966" s="102"/>
      <c r="B40966" s="102"/>
    </row>
    <row r="40967" spans="1:2">
      <c r="A40967" s="102"/>
      <c r="B40967" s="102"/>
    </row>
    <row r="40968" spans="1:2">
      <c r="A40968" s="102"/>
      <c r="B40968" s="102"/>
    </row>
    <row r="40969" spans="1:2">
      <c r="A40969" s="102"/>
      <c r="B40969" s="102"/>
    </row>
    <row r="40970" spans="1:2">
      <c r="A40970" s="102"/>
      <c r="B40970" s="102"/>
    </row>
    <row r="40971" spans="1:2">
      <c r="A40971" s="102"/>
      <c r="B40971" s="102"/>
    </row>
    <row r="40972" spans="1:2">
      <c r="A40972" s="102"/>
      <c r="B40972" s="102"/>
    </row>
    <row r="40973" spans="1:2">
      <c r="A40973" s="102"/>
      <c r="B40973" s="102"/>
    </row>
    <row r="40974" spans="1:2">
      <c r="A40974" s="102"/>
      <c r="B40974" s="102"/>
    </row>
    <row r="40975" spans="1:2">
      <c r="A40975" s="102"/>
      <c r="B40975" s="102"/>
    </row>
    <row r="40976" spans="1:2">
      <c r="A40976" s="102"/>
      <c r="B40976" s="102"/>
    </row>
    <row r="40977" spans="1:2">
      <c r="A40977" s="102"/>
      <c r="B40977" s="102"/>
    </row>
    <row r="40978" spans="1:2">
      <c r="A40978" s="102"/>
      <c r="B40978" s="102"/>
    </row>
    <row r="40979" spans="1:2">
      <c r="A40979" s="102"/>
      <c r="B40979" s="102"/>
    </row>
    <row r="40980" spans="1:2">
      <c r="A40980" s="102"/>
      <c r="B40980" s="102"/>
    </row>
    <row r="40981" spans="1:2">
      <c r="A40981" s="102"/>
      <c r="B40981" s="102"/>
    </row>
    <row r="40982" spans="1:2">
      <c r="A40982" s="102"/>
      <c r="B40982" s="102"/>
    </row>
    <row r="40983" spans="1:2">
      <c r="A40983" s="102"/>
      <c r="B40983" s="102"/>
    </row>
    <row r="40984" spans="1:2">
      <c r="A40984" s="102"/>
      <c r="B40984" s="102"/>
    </row>
    <row r="40985" spans="1:2">
      <c r="A40985" s="102"/>
      <c r="B40985" s="102"/>
    </row>
    <row r="40986" spans="1:2">
      <c r="A40986" s="102"/>
      <c r="B40986" s="102"/>
    </row>
    <row r="40987" spans="1:2">
      <c r="A40987" s="102"/>
      <c r="B40987" s="102"/>
    </row>
    <row r="40988" spans="1:2">
      <c r="A40988" s="102"/>
      <c r="B40988" s="102"/>
    </row>
    <row r="40989" spans="1:2">
      <c r="A40989" s="102"/>
      <c r="B40989" s="102"/>
    </row>
    <row r="40990" spans="1:2">
      <c r="A40990" s="102"/>
      <c r="B40990" s="102"/>
    </row>
    <row r="40991" spans="1:2">
      <c r="A40991" s="102"/>
      <c r="B40991" s="102"/>
    </row>
    <row r="40992" spans="1:2">
      <c r="A40992" s="102"/>
      <c r="B40992" s="102"/>
    </row>
    <row r="40993" spans="1:2">
      <c r="A40993" s="102"/>
      <c r="B40993" s="102"/>
    </row>
    <row r="40994" spans="1:2">
      <c r="A40994" s="102"/>
      <c r="B40994" s="102"/>
    </row>
    <row r="40995" spans="1:2">
      <c r="A40995" s="102"/>
      <c r="B40995" s="102"/>
    </row>
    <row r="40996" spans="1:2">
      <c r="A40996" s="102"/>
      <c r="B40996" s="102"/>
    </row>
    <row r="40997" spans="1:2">
      <c r="A40997" s="102"/>
      <c r="B40997" s="102"/>
    </row>
    <row r="40998" spans="1:2">
      <c r="A40998" s="102"/>
      <c r="B40998" s="102"/>
    </row>
    <row r="40999" spans="1:2">
      <c r="A40999" s="102"/>
      <c r="B40999" s="102"/>
    </row>
    <row r="41000" spans="1:2">
      <c r="A41000" s="102"/>
      <c r="B41000" s="102"/>
    </row>
    <row r="41001" spans="1:2">
      <c r="A41001" s="102"/>
      <c r="B41001" s="102"/>
    </row>
    <row r="41002" spans="1:2">
      <c r="A41002" s="102"/>
      <c r="B41002" s="102"/>
    </row>
    <row r="41003" spans="1:2">
      <c r="A41003" s="102"/>
      <c r="B41003" s="102"/>
    </row>
    <row r="41004" spans="1:2">
      <c r="A41004" s="102"/>
      <c r="B41004" s="102"/>
    </row>
    <row r="41005" spans="1:2">
      <c r="A41005" s="102"/>
      <c r="B41005" s="102"/>
    </row>
    <row r="41006" spans="1:2">
      <c r="A41006" s="102"/>
      <c r="B41006" s="102"/>
    </row>
    <row r="41007" spans="1:2">
      <c r="A41007" s="102"/>
      <c r="B41007" s="102"/>
    </row>
    <row r="41008" spans="1:2">
      <c r="A41008" s="102"/>
      <c r="B41008" s="102"/>
    </row>
    <row r="41009" spans="1:2">
      <c r="A41009" s="102"/>
      <c r="B41009" s="102"/>
    </row>
    <row r="41010" spans="1:2">
      <c r="A41010" s="102"/>
      <c r="B41010" s="102"/>
    </row>
    <row r="41011" spans="1:2">
      <c r="A41011" s="102"/>
      <c r="B41011" s="102"/>
    </row>
    <row r="41012" spans="1:2">
      <c r="A41012" s="102"/>
      <c r="B41012" s="102"/>
    </row>
    <row r="41013" spans="1:2">
      <c r="A41013" s="102"/>
      <c r="B41013" s="102"/>
    </row>
    <row r="41014" spans="1:2">
      <c r="A41014" s="102"/>
      <c r="B41014" s="102"/>
    </row>
    <row r="41015" spans="1:2">
      <c r="A41015" s="102"/>
      <c r="B41015" s="102"/>
    </row>
    <row r="41016" spans="1:2">
      <c r="A41016" s="102"/>
      <c r="B41016" s="102"/>
    </row>
    <row r="41017" spans="1:2">
      <c r="A41017" s="102"/>
      <c r="B41017" s="102"/>
    </row>
    <row r="41018" spans="1:2">
      <c r="A41018" s="102"/>
      <c r="B41018" s="102"/>
    </row>
    <row r="41019" spans="1:2">
      <c r="A41019" s="102"/>
      <c r="B41019" s="102"/>
    </row>
    <row r="41020" spans="1:2">
      <c r="A41020" s="102"/>
      <c r="B41020" s="102"/>
    </row>
    <row r="41021" spans="1:2">
      <c r="A41021" s="102"/>
      <c r="B41021" s="102"/>
    </row>
    <row r="41022" spans="1:2">
      <c r="A41022" s="102"/>
      <c r="B41022" s="102"/>
    </row>
    <row r="41023" spans="1:2">
      <c r="A41023" s="102"/>
      <c r="B41023" s="102"/>
    </row>
    <row r="41024" spans="1:2">
      <c r="A41024" s="102"/>
      <c r="B41024" s="102"/>
    </row>
    <row r="41025" spans="1:2">
      <c r="A41025" s="102"/>
      <c r="B41025" s="102"/>
    </row>
    <row r="41026" spans="1:2">
      <c r="A41026" s="102"/>
      <c r="B41026" s="102"/>
    </row>
    <row r="41027" spans="1:2">
      <c r="A41027" s="102"/>
      <c r="B41027" s="102"/>
    </row>
    <row r="41028" spans="1:2">
      <c r="A41028" s="102"/>
      <c r="B41028" s="102"/>
    </row>
    <row r="41029" spans="1:2">
      <c r="A41029" s="102"/>
      <c r="B41029" s="102"/>
    </row>
    <row r="41030" spans="1:2">
      <c r="A41030" s="102"/>
      <c r="B41030" s="102"/>
    </row>
    <row r="41031" spans="1:2">
      <c r="A41031" s="102"/>
      <c r="B41031" s="102"/>
    </row>
    <row r="41032" spans="1:2">
      <c r="A41032" s="102"/>
      <c r="B41032" s="102"/>
    </row>
    <row r="41033" spans="1:2">
      <c r="A41033" s="102"/>
      <c r="B41033" s="102"/>
    </row>
    <row r="41034" spans="1:2">
      <c r="A41034" s="102"/>
      <c r="B41034" s="102"/>
    </row>
    <row r="41035" spans="1:2">
      <c r="A41035" s="102"/>
      <c r="B41035" s="102"/>
    </row>
    <row r="41036" spans="1:2">
      <c r="A41036" s="102"/>
      <c r="B41036" s="102"/>
    </row>
    <row r="41037" spans="1:2">
      <c r="A41037" s="102"/>
      <c r="B41037" s="102"/>
    </row>
    <row r="41038" spans="1:2">
      <c r="A41038" s="102"/>
      <c r="B41038" s="102"/>
    </row>
    <row r="41039" spans="1:2">
      <c r="A41039" s="102"/>
      <c r="B41039" s="102"/>
    </row>
    <row r="41040" spans="1:2">
      <c r="A41040" s="102"/>
      <c r="B41040" s="102"/>
    </row>
    <row r="41041" spans="1:2">
      <c r="A41041" s="102"/>
      <c r="B41041" s="102"/>
    </row>
    <row r="41042" spans="1:2">
      <c r="A41042" s="102"/>
      <c r="B41042" s="102"/>
    </row>
    <row r="41043" spans="1:2">
      <c r="A41043" s="102"/>
      <c r="B41043" s="102"/>
    </row>
    <row r="41044" spans="1:2">
      <c r="A41044" s="102"/>
      <c r="B41044" s="102"/>
    </row>
    <row r="41045" spans="1:2">
      <c r="A41045" s="102"/>
      <c r="B41045" s="102"/>
    </row>
    <row r="41046" spans="1:2">
      <c r="A41046" s="102"/>
      <c r="B41046" s="102"/>
    </row>
    <row r="41047" spans="1:2">
      <c r="A41047" s="102"/>
      <c r="B41047" s="102"/>
    </row>
    <row r="41048" spans="1:2">
      <c r="A41048" s="102"/>
      <c r="B41048" s="102"/>
    </row>
    <row r="41049" spans="1:2">
      <c r="A41049" s="102"/>
      <c r="B41049" s="102"/>
    </row>
    <row r="41050" spans="1:2">
      <c r="A41050" s="102"/>
      <c r="B41050" s="102"/>
    </row>
    <row r="41051" spans="1:2">
      <c r="A41051" s="102"/>
      <c r="B41051" s="102"/>
    </row>
    <row r="41052" spans="1:2">
      <c r="A41052" s="102"/>
      <c r="B41052" s="102"/>
    </row>
    <row r="41053" spans="1:2">
      <c r="A41053" s="102"/>
      <c r="B41053" s="102"/>
    </row>
    <row r="41054" spans="1:2">
      <c r="A41054" s="102"/>
      <c r="B41054" s="102"/>
    </row>
    <row r="41055" spans="1:2">
      <c r="A41055" s="102"/>
      <c r="B41055" s="102"/>
    </row>
    <row r="41056" spans="1:2">
      <c r="A41056" s="102"/>
      <c r="B41056" s="102"/>
    </row>
    <row r="41057" spans="1:2">
      <c r="A41057" s="102"/>
      <c r="B41057" s="102"/>
    </row>
    <row r="41058" spans="1:2">
      <c r="A41058" s="102"/>
      <c r="B41058" s="102"/>
    </row>
    <row r="41059" spans="1:2">
      <c r="A41059" s="102"/>
      <c r="B41059" s="102"/>
    </row>
    <row r="41060" spans="1:2">
      <c r="A41060" s="102"/>
      <c r="B41060" s="102"/>
    </row>
    <row r="41061" spans="1:2">
      <c r="A41061" s="102"/>
      <c r="B41061" s="102"/>
    </row>
    <row r="41062" spans="1:2">
      <c r="A41062" s="102"/>
      <c r="B41062" s="102"/>
    </row>
    <row r="41063" spans="1:2">
      <c r="A41063" s="102"/>
      <c r="B41063" s="102"/>
    </row>
    <row r="41064" spans="1:2">
      <c r="A41064" s="102"/>
      <c r="B41064" s="102"/>
    </row>
    <row r="41065" spans="1:2">
      <c r="A41065" s="102"/>
      <c r="B41065" s="102"/>
    </row>
    <row r="41066" spans="1:2">
      <c r="A41066" s="102"/>
      <c r="B41066" s="102"/>
    </row>
    <row r="41067" spans="1:2">
      <c r="A41067" s="102"/>
      <c r="B41067" s="102"/>
    </row>
    <row r="41068" spans="1:2">
      <c r="A41068" s="102"/>
      <c r="B41068" s="102"/>
    </row>
    <row r="41069" spans="1:2">
      <c r="A41069" s="102"/>
      <c r="B41069" s="102"/>
    </row>
    <row r="41070" spans="1:2">
      <c r="A41070" s="102"/>
      <c r="B41070" s="102"/>
    </row>
    <row r="41071" spans="1:2">
      <c r="A41071" s="102"/>
      <c r="B41071" s="102"/>
    </row>
    <row r="41072" spans="1:2">
      <c r="A41072" s="102"/>
      <c r="B41072" s="102"/>
    </row>
    <row r="41073" spans="1:2">
      <c r="A41073" s="102"/>
      <c r="B41073" s="102"/>
    </row>
    <row r="41074" spans="1:2">
      <c r="A41074" s="102"/>
      <c r="B41074" s="102"/>
    </row>
    <row r="41075" spans="1:2">
      <c r="A41075" s="102"/>
      <c r="B41075" s="102"/>
    </row>
    <row r="41076" spans="1:2">
      <c r="A41076" s="102"/>
      <c r="B41076" s="102"/>
    </row>
    <row r="41077" spans="1:2">
      <c r="A41077" s="102"/>
      <c r="B41077" s="102"/>
    </row>
    <row r="41078" spans="1:2">
      <c r="A41078" s="102"/>
      <c r="B41078" s="102"/>
    </row>
    <row r="41079" spans="1:2">
      <c r="A41079" s="102"/>
      <c r="B41079" s="102"/>
    </row>
    <row r="41080" spans="1:2">
      <c r="A41080" s="102"/>
      <c r="B41080" s="102"/>
    </row>
    <row r="41081" spans="1:2">
      <c r="A41081" s="102"/>
      <c r="B41081" s="102"/>
    </row>
    <row r="41082" spans="1:2">
      <c r="A41082" s="102"/>
      <c r="B41082" s="102"/>
    </row>
    <row r="41083" spans="1:2">
      <c r="A41083" s="102"/>
      <c r="B41083" s="102"/>
    </row>
    <row r="41084" spans="1:2">
      <c r="A41084" s="102"/>
      <c r="B41084" s="102"/>
    </row>
    <row r="41085" spans="1:2">
      <c r="A41085" s="102"/>
      <c r="B41085" s="102"/>
    </row>
    <row r="41086" spans="1:2">
      <c r="A41086" s="102"/>
      <c r="B41086" s="102"/>
    </row>
    <row r="41087" spans="1:2">
      <c r="A41087" s="102"/>
      <c r="B41087" s="102"/>
    </row>
    <row r="41088" spans="1:2">
      <c r="A41088" s="102"/>
      <c r="B41088" s="102"/>
    </row>
    <row r="41089" spans="1:2">
      <c r="A41089" s="102"/>
      <c r="B41089" s="102"/>
    </row>
    <row r="41090" spans="1:2">
      <c r="A41090" s="102"/>
      <c r="B41090" s="102"/>
    </row>
    <row r="41091" spans="1:2">
      <c r="A41091" s="102"/>
      <c r="B41091" s="102"/>
    </row>
    <row r="41092" spans="1:2">
      <c r="A41092" s="102"/>
      <c r="B41092" s="102"/>
    </row>
    <row r="41093" spans="1:2">
      <c r="A41093" s="102"/>
      <c r="B41093" s="102"/>
    </row>
    <row r="41094" spans="1:2">
      <c r="A41094" s="102"/>
      <c r="B41094" s="102"/>
    </row>
    <row r="41095" spans="1:2">
      <c r="A41095" s="102"/>
      <c r="B41095" s="102"/>
    </row>
    <row r="41096" spans="1:2">
      <c r="A41096" s="102"/>
      <c r="B41096" s="102"/>
    </row>
    <row r="41097" spans="1:2">
      <c r="A41097" s="102"/>
      <c r="B41097" s="102"/>
    </row>
    <row r="41098" spans="1:2">
      <c r="A41098" s="102"/>
      <c r="B41098" s="102"/>
    </row>
    <row r="41099" spans="1:2">
      <c r="A41099" s="102"/>
      <c r="B41099" s="102"/>
    </row>
    <row r="41100" spans="1:2">
      <c r="A41100" s="102"/>
      <c r="B41100" s="102"/>
    </row>
    <row r="41101" spans="1:2">
      <c r="A41101" s="102"/>
      <c r="B41101" s="102"/>
    </row>
    <row r="41102" spans="1:2">
      <c r="A41102" s="102"/>
      <c r="B41102" s="102"/>
    </row>
    <row r="41103" spans="1:2">
      <c r="A41103" s="102"/>
      <c r="B41103" s="102"/>
    </row>
    <row r="41104" spans="1:2">
      <c r="A41104" s="102"/>
      <c r="B41104" s="102"/>
    </row>
    <row r="41105" spans="1:2">
      <c r="A41105" s="102"/>
      <c r="B41105" s="102"/>
    </row>
    <row r="41106" spans="1:2">
      <c r="A41106" s="102"/>
      <c r="B41106" s="102"/>
    </row>
    <row r="41107" spans="1:2">
      <c r="A41107" s="102"/>
      <c r="B41107" s="102"/>
    </row>
    <row r="41108" spans="1:2">
      <c r="A41108" s="102"/>
      <c r="B41108" s="102"/>
    </row>
    <row r="41109" spans="1:2">
      <c r="A41109" s="102"/>
      <c r="B41109" s="102"/>
    </row>
    <row r="41110" spans="1:2">
      <c r="A41110" s="102"/>
      <c r="B41110" s="102"/>
    </row>
    <row r="41111" spans="1:2">
      <c r="A41111" s="102"/>
      <c r="B41111" s="102"/>
    </row>
    <row r="41112" spans="1:2">
      <c r="A41112" s="102"/>
      <c r="B41112" s="102"/>
    </row>
    <row r="41113" spans="1:2">
      <c r="A41113" s="102"/>
      <c r="B41113" s="102"/>
    </row>
    <row r="41114" spans="1:2">
      <c r="A41114" s="102"/>
      <c r="B41114" s="102"/>
    </row>
    <row r="41115" spans="1:2">
      <c r="A41115" s="102"/>
      <c r="B41115" s="102"/>
    </row>
    <row r="41116" spans="1:2">
      <c r="A41116" s="102"/>
      <c r="B41116" s="102"/>
    </row>
    <row r="41117" spans="1:2">
      <c r="A41117" s="102"/>
      <c r="B41117" s="102"/>
    </row>
    <row r="41118" spans="1:2">
      <c r="A41118" s="102"/>
      <c r="B41118" s="102"/>
    </row>
    <row r="41119" spans="1:2">
      <c r="A41119" s="102"/>
      <c r="B41119" s="102"/>
    </row>
    <row r="41120" spans="1:2">
      <c r="A41120" s="102"/>
      <c r="B41120" s="102"/>
    </row>
    <row r="41121" spans="1:2">
      <c r="A41121" s="102"/>
      <c r="B41121" s="102"/>
    </row>
    <row r="41122" spans="1:2">
      <c r="A41122" s="102"/>
      <c r="B41122" s="102"/>
    </row>
    <row r="41123" spans="1:2">
      <c r="A41123" s="102"/>
      <c r="B41123" s="102"/>
    </row>
    <row r="41124" spans="1:2">
      <c r="A41124" s="102"/>
      <c r="B41124" s="102"/>
    </row>
    <row r="41125" spans="1:2">
      <c r="A41125" s="102"/>
      <c r="B41125" s="102"/>
    </row>
    <row r="41126" spans="1:2">
      <c r="A41126" s="102"/>
      <c r="B41126" s="102"/>
    </row>
    <row r="41127" spans="1:2">
      <c r="A41127" s="102"/>
      <c r="B41127" s="102"/>
    </row>
    <row r="41128" spans="1:2">
      <c r="A41128" s="102"/>
      <c r="B41128" s="102"/>
    </row>
    <row r="41129" spans="1:2">
      <c r="A41129" s="102"/>
      <c r="B41129" s="102"/>
    </row>
    <row r="41130" spans="1:2">
      <c r="A41130" s="102"/>
      <c r="B41130" s="102"/>
    </row>
    <row r="41131" spans="1:2">
      <c r="A41131" s="102"/>
      <c r="B41131" s="102"/>
    </row>
    <row r="41132" spans="1:2">
      <c r="A41132" s="102"/>
      <c r="B41132" s="102"/>
    </row>
    <row r="41133" spans="1:2">
      <c r="A41133" s="102"/>
      <c r="B41133" s="102"/>
    </row>
    <row r="41134" spans="1:2">
      <c r="A41134" s="102"/>
      <c r="B41134" s="102"/>
    </row>
    <row r="41135" spans="1:2">
      <c r="A41135" s="102"/>
      <c r="B41135" s="102"/>
    </row>
    <row r="41136" spans="1:2">
      <c r="A41136" s="102"/>
      <c r="B41136" s="102"/>
    </row>
    <row r="41137" spans="1:2">
      <c r="A41137" s="102"/>
      <c r="B41137" s="102"/>
    </row>
    <row r="41138" spans="1:2">
      <c r="A41138" s="102"/>
      <c r="B41138" s="102"/>
    </row>
    <row r="41139" spans="1:2">
      <c r="A41139" s="102"/>
      <c r="B41139" s="102"/>
    </row>
    <row r="41140" spans="1:2">
      <c r="A41140" s="102"/>
      <c r="B41140" s="102"/>
    </row>
    <row r="41141" spans="1:2">
      <c r="A41141" s="102"/>
      <c r="B41141" s="102"/>
    </row>
    <row r="41142" spans="1:2">
      <c r="A41142" s="102"/>
      <c r="B41142" s="102"/>
    </row>
    <row r="41143" spans="1:2">
      <c r="A41143" s="102"/>
      <c r="B41143" s="102"/>
    </row>
    <row r="41144" spans="1:2">
      <c r="A41144" s="102"/>
      <c r="B41144" s="102"/>
    </row>
    <row r="41145" spans="1:2">
      <c r="A41145" s="102"/>
      <c r="B41145" s="102"/>
    </row>
    <row r="41146" spans="1:2">
      <c r="A41146" s="102"/>
      <c r="B41146" s="102"/>
    </row>
    <row r="41147" spans="1:2">
      <c r="A41147" s="102"/>
      <c r="B41147" s="102"/>
    </row>
    <row r="41148" spans="1:2">
      <c r="A41148" s="102"/>
      <c r="B41148" s="102"/>
    </row>
    <row r="41149" spans="1:2">
      <c r="A41149" s="102"/>
      <c r="B41149" s="102"/>
    </row>
    <row r="41150" spans="1:2">
      <c r="A41150" s="102"/>
      <c r="B41150" s="102"/>
    </row>
    <row r="41151" spans="1:2">
      <c r="A41151" s="102"/>
      <c r="B41151" s="102"/>
    </row>
    <row r="41152" spans="1:2">
      <c r="A41152" s="102"/>
      <c r="B41152" s="102"/>
    </row>
    <row r="41153" spans="1:2">
      <c r="A41153" s="102"/>
      <c r="B41153" s="102"/>
    </row>
    <row r="41154" spans="1:2">
      <c r="A41154" s="102"/>
      <c r="B41154" s="102"/>
    </row>
    <row r="41155" spans="1:2">
      <c r="A41155" s="102"/>
      <c r="B41155" s="102"/>
    </row>
    <row r="41156" spans="1:2">
      <c r="A41156" s="102"/>
      <c r="B41156" s="102"/>
    </row>
    <row r="41157" spans="1:2">
      <c r="A41157" s="102"/>
      <c r="B41157" s="102"/>
    </row>
    <row r="41158" spans="1:2">
      <c r="A41158" s="102"/>
      <c r="B41158" s="102"/>
    </row>
    <row r="41159" spans="1:2">
      <c r="A41159" s="102"/>
      <c r="B41159" s="102"/>
    </row>
    <row r="41160" spans="1:2">
      <c r="A41160" s="102"/>
      <c r="B41160" s="102"/>
    </row>
    <row r="41161" spans="1:2">
      <c r="A41161" s="102"/>
      <c r="B41161" s="102"/>
    </row>
    <row r="41162" spans="1:2">
      <c r="A41162" s="102"/>
      <c r="B41162" s="102"/>
    </row>
    <row r="41163" spans="1:2">
      <c r="A41163" s="102"/>
      <c r="B41163" s="102"/>
    </row>
    <row r="41164" spans="1:2">
      <c r="A41164" s="102"/>
      <c r="B41164" s="102"/>
    </row>
    <row r="41165" spans="1:2">
      <c r="A41165" s="102"/>
      <c r="B41165" s="102"/>
    </row>
    <row r="41166" spans="1:2">
      <c r="A41166" s="102"/>
      <c r="B41166" s="102"/>
    </row>
    <row r="41167" spans="1:2">
      <c r="A41167" s="102"/>
      <c r="B41167" s="102"/>
    </row>
    <row r="41168" spans="1:2">
      <c r="A41168" s="102"/>
      <c r="B41168" s="102"/>
    </row>
    <row r="41169" spans="1:2">
      <c r="A41169" s="102"/>
      <c r="B41169" s="102"/>
    </row>
    <row r="41170" spans="1:2">
      <c r="A41170" s="102"/>
      <c r="B41170" s="102"/>
    </row>
    <row r="41171" spans="1:2">
      <c r="A41171" s="102"/>
      <c r="B41171" s="102"/>
    </row>
    <row r="41172" spans="1:2">
      <c r="A41172" s="102"/>
      <c r="B41172" s="102"/>
    </row>
    <row r="41173" spans="1:2">
      <c r="A41173" s="102"/>
      <c r="B41173" s="102"/>
    </row>
    <row r="41174" spans="1:2">
      <c r="A41174" s="102"/>
      <c r="B41174" s="102"/>
    </row>
    <row r="41175" spans="1:2">
      <c r="A41175" s="102"/>
      <c r="B41175" s="102"/>
    </row>
    <row r="41176" spans="1:2">
      <c r="A41176" s="102"/>
      <c r="B41176" s="102"/>
    </row>
    <row r="41177" spans="1:2">
      <c r="A41177" s="102"/>
      <c r="B41177" s="102"/>
    </row>
    <row r="41178" spans="1:2">
      <c r="A41178" s="102"/>
      <c r="B41178" s="102"/>
    </row>
    <row r="41179" spans="1:2">
      <c r="A41179" s="102"/>
      <c r="B41179" s="102"/>
    </row>
    <row r="41180" spans="1:2">
      <c r="A41180" s="102"/>
      <c r="B41180" s="102"/>
    </row>
    <row r="41181" spans="1:2">
      <c r="A41181" s="102"/>
      <c r="B41181" s="102"/>
    </row>
    <row r="41182" spans="1:2">
      <c r="A41182" s="102"/>
      <c r="B41182" s="102"/>
    </row>
    <row r="41183" spans="1:2">
      <c r="A41183" s="102"/>
      <c r="B41183" s="102"/>
    </row>
    <row r="41184" spans="1:2">
      <c r="A41184" s="102"/>
      <c r="B41184" s="102"/>
    </row>
    <row r="41185" spans="1:2">
      <c r="A41185" s="102"/>
      <c r="B41185" s="102"/>
    </row>
    <row r="41186" spans="1:2">
      <c r="A41186" s="102"/>
      <c r="B41186" s="102"/>
    </row>
    <row r="41187" spans="1:2">
      <c r="A41187" s="102"/>
      <c r="B41187" s="102"/>
    </row>
    <row r="41188" spans="1:2">
      <c r="A41188" s="102"/>
      <c r="B41188" s="102"/>
    </row>
    <row r="41189" spans="1:2">
      <c r="A41189" s="102"/>
      <c r="B41189" s="102"/>
    </row>
    <row r="41190" spans="1:2">
      <c r="A41190" s="102"/>
      <c r="B41190" s="102"/>
    </row>
    <row r="41191" spans="1:2">
      <c r="A41191" s="102"/>
      <c r="B41191" s="102"/>
    </row>
    <row r="41192" spans="1:2">
      <c r="A41192" s="102"/>
      <c r="B41192" s="102"/>
    </row>
    <row r="41193" spans="1:2">
      <c r="A41193" s="102"/>
      <c r="B41193" s="102"/>
    </row>
    <row r="41194" spans="1:2">
      <c r="A41194" s="102"/>
      <c r="B41194" s="102"/>
    </row>
    <row r="41195" spans="1:2">
      <c r="A41195" s="102"/>
      <c r="B41195" s="102"/>
    </row>
    <row r="41196" spans="1:2">
      <c r="A41196" s="102"/>
      <c r="B41196" s="102"/>
    </row>
    <row r="41197" spans="1:2">
      <c r="A41197" s="102"/>
      <c r="B41197" s="102"/>
    </row>
    <row r="41198" spans="1:2">
      <c r="A41198" s="102"/>
      <c r="B41198" s="102"/>
    </row>
    <row r="41199" spans="1:2">
      <c r="A41199" s="102"/>
      <c r="B41199" s="102"/>
    </row>
    <row r="41200" spans="1:2">
      <c r="A41200" s="102"/>
      <c r="B41200" s="102"/>
    </row>
    <row r="41201" spans="1:2">
      <c r="A41201" s="102"/>
      <c r="B41201" s="102"/>
    </row>
    <row r="41202" spans="1:2">
      <c r="A41202" s="102"/>
      <c r="B41202" s="102"/>
    </row>
    <row r="41203" spans="1:2">
      <c r="A41203" s="102"/>
      <c r="B41203" s="102"/>
    </row>
    <row r="41204" spans="1:2">
      <c r="A41204" s="102"/>
      <c r="B41204" s="102"/>
    </row>
    <row r="41205" spans="1:2">
      <c r="A41205" s="102"/>
      <c r="B41205" s="102"/>
    </row>
    <row r="41206" spans="1:2">
      <c r="A41206" s="102"/>
      <c r="B41206" s="102"/>
    </row>
    <row r="41207" spans="1:2">
      <c r="A41207" s="102"/>
      <c r="B41207" s="102"/>
    </row>
    <row r="41208" spans="1:2">
      <c r="A41208" s="102"/>
      <c r="B41208" s="102"/>
    </row>
    <row r="41209" spans="1:2">
      <c r="A41209" s="102"/>
      <c r="B41209" s="102"/>
    </row>
    <row r="41210" spans="1:2">
      <c r="A41210" s="102"/>
      <c r="B41210" s="102"/>
    </row>
    <row r="41211" spans="1:2">
      <c r="A41211" s="102"/>
      <c r="B41211" s="102"/>
    </row>
    <row r="41212" spans="1:2">
      <c r="A41212" s="102"/>
      <c r="B41212" s="102"/>
    </row>
    <row r="41213" spans="1:2">
      <c r="A41213" s="102"/>
      <c r="B41213" s="102"/>
    </row>
    <row r="41214" spans="1:2">
      <c r="A41214" s="102"/>
      <c r="B41214" s="102"/>
    </row>
    <row r="41215" spans="1:2">
      <c r="A41215" s="102"/>
      <c r="B41215" s="102"/>
    </row>
    <row r="41216" spans="1:2">
      <c r="A41216" s="102"/>
      <c r="B41216" s="102"/>
    </row>
    <row r="41217" spans="1:2">
      <c r="A41217" s="102"/>
      <c r="B41217" s="102"/>
    </row>
    <row r="41218" spans="1:2">
      <c r="A41218" s="102"/>
      <c r="B41218" s="102"/>
    </row>
    <row r="41219" spans="1:2">
      <c r="A41219" s="102"/>
      <c r="B41219" s="102"/>
    </row>
    <row r="41220" spans="1:2">
      <c r="A41220" s="102"/>
      <c r="B41220" s="102"/>
    </row>
    <row r="41221" spans="1:2">
      <c r="A41221" s="102"/>
      <c r="B41221" s="102"/>
    </row>
    <row r="41222" spans="1:2">
      <c r="A41222" s="102"/>
      <c r="B41222" s="102"/>
    </row>
    <row r="41223" spans="1:2">
      <c r="A41223" s="102"/>
      <c r="B41223" s="102"/>
    </row>
    <row r="41224" spans="1:2">
      <c r="A41224" s="102"/>
      <c r="B41224" s="102"/>
    </row>
    <row r="41225" spans="1:2">
      <c r="A41225" s="102"/>
      <c r="B41225" s="102"/>
    </row>
    <row r="41226" spans="1:2">
      <c r="A41226" s="102"/>
      <c r="B41226" s="102"/>
    </row>
    <row r="41227" spans="1:2">
      <c r="A41227" s="102"/>
      <c r="B41227" s="102"/>
    </row>
    <row r="41228" spans="1:2">
      <c r="A41228" s="102"/>
      <c r="B41228" s="102"/>
    </row>
    <row r="41229" spans="1:2">
      <c r="A41229" s="102"/>
      <c r="B41229" s="102"/>
    </row>
    <row r="41230" spans="1:2">
      <c r="A41230" s="102"/>
      <c r="B41230" s="102"/>
    </row>
    <row r="41231" spans="1:2">
      <c r="A41231" s="102"/>
      <c r="B41231" s="102"/>
    </row>
    <row r="41232" spans="1:2">
      <c r="A41232" s="102"/>
      <c r="B41232" s="102"/>
    </row>
    <row r="41233" spans="1:2">
      <c r="A41233" s="102"/>
      <c r="B41233" s="102"/>
    </row>
    <row r="41234" spans="1:2">
      <c r="A41234" s="102"/>
      <c r="B41234" s="102"/>
    </row>
    <row r="41235" spans="1:2">
      <c r="A41235" s="102"/>
      <c r="B41235" s="102"/>
    </row>
    <row r="41236" spans="1:2">
      <c r="A41236" s="102"/>
      <c r="B41236" s="102"/>
    </row>
    <row r="41237" spans="1:2">
      <c r="A41237" s="102"/>
      <c r="B41237" s="102"/>
    </row>
    <row r="41238" spans="1:2">
      <c r="A41238" s="102"/>
      <c r="B41238" s="102"/>
    </row>
    <row r="41239" spans="1:2">
      <c r="A41239" s="102"/>
      <c r="B41239" s="102"/>
    </row>
    <row r="41240" spans="1:2">
      <c r="A41240" s="102"/>
      <c r="B41240" s="102"/>
    </row>
    <row r="41241" spans="1:2">
      <c r="A41241" s="102"/>
      <c r="B41241" s="102"/>
    </row>
    <row r="41242" spans="1:2">
      <c r="A41242" s="102"/>
      <c r="B41242" s="102"/>
    </row>
    <row r="41243" spans="1:2">
      <c r="A41243" s="102"/>
      <c r="B41243" s="102"/>
    </row>
    <row r="41244" spans="1:2">
      <c r="A41244" s="102"/>
      <c r="B41244" s="102"/>
    </row>
    <row r="41245" spans="1:2">
      <c r="A41245" s="102"/>
      <c r="B41245" s="102"/>
    </row>
    <row r="41246" spans="1:2">
      <c r="A41246" s="102"/>
      <c r="B41246" s="102"/>
    </row>
    <row r="41247" spans="1:2">
      <c r="A41247" s="102"/>
      <c r="B41247" s="102"/>
    </row>
    <row r="41248" spans="1:2">
      <c r="A41248" s="102"/>
      <c r="B41248" s="102"/>
    </row>
    <row r="41249" spans="1:2">
      <c r="A41249" s="102"/>
      <c r="B41249" s="102"/>
    </row>
    <row r="41250" spans="1:2">
      <c r="A41250" s="102"/>
      <c r="B41250" s="102"/>
    </row>
    <row r="41251" spans="1:2">
      <c r="A41251" s="102"/>
      <c r="B41251" s="102"/>
    </row>
    <row r="41252" spans="1:2">
      <c r="A41252" s="102"/>
      <c r="B41252" s="102"/>
    </row>
    <row r="41253" spans="1:2">
      <c r="A41253" s="102"/>
      <c r="B41253" s="102"/>
    </row>
    <row r="41254" spans="1:2">
      <c r="A41254" s="102"/>
      <c r="B41254" s="102"/>
    </row>
    <row r="41255" spans="1:2">
      <c r="A41255" s="102"/>
      <c r="B41255" s="102"/>
    </row>
    <row r="41256" spans="1:2">
      <c r="A41256" s="102"/>
      <c r="B41256" s="102"/>
    </row>
    <row r="41257" spans="1:2">
      <c r="A41257" s="102"/>
      <c r="B41257" s="102"/>
    </row>
    <row r="41258" spans="1:2">
      <c r="A41258" s="102"/>
      <c r="B41258" s="102"/>
    </row>
    <row r="41259" spans="1:2">
      <c r="A41259" s="102"/>
      <c r="B41259" s="102"/>
    </row>
    <row r="41260" spans="1:2">
      <c r="A41260" s="102"/>
      <c r="B41260" s="102"/>
    </row>
    <row r="41261" spans="1:2">
      <c r="A41261" s="102"/>
      <c r="B41261" s="102"/>
    </row>
    <row r="41262" spans="1:2">
      <c r="A41262" s="102"/>
      <c r="B41262" s="102"/>
    </row>
    <row r="41263" spans="1:2">
      <c r="A41263" s="102"/>
      <c r="B41263" s="102"/>
    </row>
    <row r="41264" spans="1:2">
      <c r="A41264" s="102"/>
      <c r="B41264" s="102"/>
    </row>
    <row r="41265" spans="1:2">
      <c r="A41265" s="102"/>
      <c r="B41265" s="102"/>
    </row>
    <row r="41266" spans="1:2">
      <c r="A41266" s="102"/>
      <c r="B41266" s="102"/>
    </row>
    <row r="41267" spans="1:2">
      <c r="A41267" s="102"/>
      <c r="B41267" s="102"/>
    </row>
    <row r="41268" spans="1:2">
      <c r="A41268" s="102"/>
      <c r="B41268" s="102"/>
    </row>
    <row r="41269" spans="1:2">
      <c r="A41269" s="102"/>
      <c r="B41269" s="102"/>
    </row>
    <row r="41270" spans="1:2">
      <c r="A41270" s="102"/>
      <c r="B41270" s="102"/>
    </row>
    <row r="41271" spans="1:2">
      <c r="A41271" s="102"/>
      <c r="B41271" s="102"/>
    </row>
    <row r="41272" spans="1:2">
      <c r="A41272" s="102"/>
      <c r="B41272" s="102"/>
    </row>
    <row r="41273" spans="1:2">
      <c r="A41273" s="102"/>
      <c r="B41273" s="102"/>
    </row>
    <row r="41274" spans="1:2">
      <c r="A41274" s="102"/>
      <c r="B41274" s="102"/>
    </row>
    <row r="41275" spans="1:2">
      <c r="A41275" s="102"/>
      <c r="B41275" s="102"/>
    </row>
    <row r="41276" spans="1:2">
      <c r="A41276" s="102"/>
      <c r="B41276" s="102"/>
    </row>
    <row r="41277" spans="1:2">
      <c r="A41277" s="102"/>
      <c r="B41277" s="102"/>
    </row>
    <row r="41278" spans="1:2">
      <c r="A41278" s="102"/>
      <c r="B41278" s="102"/>
    </row>
    <row r="41279" spans="1:2">
      <c r="A41279" s="102"/>
      <c r="B41279" s="102"/>
    </row>
    <row r="41280" spans="1:2">
      <c r="A41280" s="102"/>
      <c r="B41280" s="102"/>
    </row>
    <row r="41281" spans="1:2">
      <c r="A41281" s="102"/>
      <c r="B41281" s="102"/>
    </row>
    <row r="41282" spans="1:2">
      <c r="A41282" s="102"/>
      <c r="B41282" s="102"/>
    </row>
    <row r="41283" spans="1:2">
      <c r="A41283" s="102"/>
      <c r="B41283" s="102"/>
    </row>
    <row r="41284" spans="1:2">
      <c r="A41284" s="102"/>
      <c r="B41284" s="102"/>
    </row>
    <row r="41285" spans="1:2">
      <c r="A41285" s="102"/>
      <c r="B41285" s="102"/>
    </row>
    <row r="41286" spans="1:2">
      <c r="A41286" s="102"/>
      <c r="B41286" s="102"/>
    </row>
    <row r="41287" spans="1:2">
      <c r="A41287" s="102"/>
      <c r="B41287" s="102"/>
    </row>
    <row r="41288" spans="1:2">
      <c r="A41288" s="102"/>
      <c r="B41288" s="102"/>
    </row>
    <row r="41289" spans="1:2">
      <c r="A41289" s="102"/>
      <c r="B41289" s="102"/>
    </row>
    <row r="41290" spans="1:2">
      <c r="A41290" s="102"/>
      <c r="B41290" s="102"/>
    </row>
    <row r="41291" spans="1:2">
      <c r="A41291" s="102"/>
      <c r="B41291" s="102"/>
    </row>
    <row r="41292" spans="1:2">
      <c r="A41292" s="102"/>
      <c r="B41292" s="102"/>
    </row>
    <row r="41293" spans="1:2">
      <c r="A41293" s="102"/>
      <c r="B41293" s="102"/>
    </row>
    <row r="41294" spans="1:2">
      <c r="A41294" s="102"/>
      <c r="B41294" s="102"/>
    </row>
    <row r="41295" spans="1:2">
      <c r="A41295" s="102"/>
      <c r="B41295" s="102"/>
    </row>
    <row r="41296" spans="1:2">
      <c r="A41296" s="102"/>
      <c r="B41296" s="102"/>
    </row>
    <row r="41297" spans="1:2">
      <c r="A41297" s="102"/>
      <c r="B41297" s="102"/>
    </row>
    <row r="41298" spans="1:2">
      <c r="A41298" s="102"/>
      <c r="B41298" s="102"/>
    </row>
    <row r="41299" spans="1:2">
      <c r="A41299" s="102"/>
      <c r="B41299" s="102"/>
    </row>
    <row r="41300" spans="1:2">
      <c r="A41300" s="102"/>
      <c r="B41300" s="102"/>
    </row>
    <row r="41301" spans="1:2">
      <c r="A41301" s="102"/>
      <c r="B41301" s="102"/>
    </row>
    <row r="41302" spans="1:2">
      <c r="A41302" s="102"/>
      <c r="B41302" s="102"/>
    </row>
    <row r="41303" spans="1:2">
      <c r="A41303" s="102"/>
      <c r="B41303" s="102"/>
    </row>
    <row r="41304" spans="1:2">
      <c r="A41304" s="102"/>
      <c r="B41304" s="102"/>
    </row>
    <row r="41305" spans="1:2">
      <c r="A41305" s="102"/>
      <c r="B41305" s="102"/>
    </row>
    <row r="41306" spans="1:2">
      <c r="A41306" s="102"/>
      <c r="B41306" s="102"/>
    </row>
    <row r="41307" spans="1:2">
      <c r="A41307" s="102"/>
      <c r="B41307" s="102"/>
    </row>
    <row r="41308" spans="1:2">
      <c r="A41308" s="102"/>
      <c r="B41308" s="102"/>
    </row>
    <row r="41309" spans="1:2">
      <c r="A41309" s="102"/>
      <c r="B41309" s="102"/>
    </row>
    <row r="41310" spans="1:2">
      <c r="A41310" s="102"/>
      <c r="B41310" s="102"/>
    </row>
    <row r="41311" spans="1:2">
      <c r="A41311" s="102"/>
      <c r="B41311" s="102"/>
    </row>
    <row r="41312" spans="1:2">
      <c r="A41312" s="102"/>
      <c r="B41312" s="102"/>
    </row>
    <row r="41313" spans="1:2">
      <c r="A41313" s="102"/>
      <c r="B41313" s="102"/>
    </row>
    <row r="41314" spans="1:2">
      <c r="A41314" s="102"/>
      <c r="B41314" s="102"/>
    </row>
    <row r="41315" spans="1:2">
      <c r="A41315" s="102"/>
      <c r="B41315" s="102"/>
    </row>
    <row r="41316" spans="1:2">
      <c r="A41316" s="102"/>
      <c r="B41316" s="102"/>
    </row>
    <row r="41317" spans="1:2">
      <c r="A41317" s="102"/>
      <c r="B41317" s="102"/>
    </row>
    <row r="41318" spans="1:2">
      <c r="A41318" s="102"/>
      <c r="B41318" s="102"/>
    </row>
    <row r="41319" spans="1:2">
      <c r="A41319" s="102"/>
      <c r="B41319" s="102"/>
    </row>
    <row r="41320" spans="1:2">
      <c r="A41320" s="102"/>
      <c r="B41320" s="102"/>
    </row>
    <row r="41321" spans="1:2">
      <c r="A41321" s="102"/>
      <c r="B41321" s="102"/>
    </row>
    <row r="41322" spans="1:2">
      <c r="A41322" s="102"/>
      <c r="B41322" s="102"/>
    </row>
    <row r="41323" spans="1:2">
      <c r="A41323" s="102"/>
      <c r="B41323" s="102"/>
    </row>
    <row r="41324" spans="1:2">
      <c r="A41324" s="102"/>
      <c r="B41324" s="102"/>
    </row>
    <row r="41325" spans="1:2">
      <c r="A41325" s="102"/>
      <c r="B41325" s="102"/>
    </row>
    <row r="41326" spans="1:2">
      <c r="A41326" s="102"/>
      <c r="B41326" s="102"/>
    </row>
    <row r="41327" spans="1:2">
      <c r="A41327" s="102"/>
      <c r="B41327" s="102"/>
    </row>
    <row r="41328" spans="1:2">
      <c r="A41328" s="102"/>
      <c r="B41328" s="102"/>
    </row>
    <row r="41329" spans="1:2">
      <c r="A41329" s="102"/>
      <c r="B41329" s="102"/>
    </row>
    <row r="41330" spans="1:2">
      <c r="A41330" s="102"/>
      <c r="B41330" s="102"/>
    </row>
    <row r="41331" spans="1:2">
      <c r="A41331" s="102"/>
      <c r="B41331" s="102"/>
    </row>
    <row r="41332" spans="1:2">
      <c r="A41332" s="102"/>
      <c r="B41332" s="102"/>
    </row>
    <row r="41333" spans="1:2">
      <c r="A41333" s="102"/>
      <c r="B41333" s="102"/>
    </row>
    <row r="41334" spans="1:2">
      <c r="A41334" s="102"/>
      <c r="B41334" s="102"/>
    </row>
    <row r="41335" spans="1:2">
      <c r="A41335" s="102"/>
      <c r="B41335" s="102"/>
    </row>
    <row r="41336" spans="1:2">
      <c r="A41336" s="102"/>
      <c r="B41336" s="102"/>
    </row>
    <row r="41337" spans="1:2">
      <c r="A41337" s="102"/>
      <c r="B41337" s="102"/>
    </row>
    <row r="41338" spans="1:2">
      <c r="A41338" s="102"/>
      <c r="B41338" s="102"/>
    </row>
    <row r="41339" spans="1:2">
      <c r="A41339" s="102"/>
      <c r="B41339" s="102"/>
    </row>
    <row r="41340" spans="1:2">
      <c r="A41340" s="102"/>
      <c r="B41340" s="102"/>
    </row>
    <row r="41341" spans="1:2">
      <c r="A41341" s="102"/>
      <c r="B41341" s="102"/>
    </row>
    <row r="41342" spans="1:2">
      <c r="A41342" s="102"/>
      <c r="B41342" s="102"/>
    </row>
    <row r="41343" spans="1:2">
      <c r="A41343" s="102"/>
      <c r="B41343" s="102"/>
    </row>
    <row r="41344" spans="1:2">
      <c r="A41344" s="102"/>
      <c r="B41344" s="102"/>
    </row>
    <row r="41345" spans="1:2">
      <c r="A41345" s="102"/>
      <c r="B41345" s="102"/>
    </row>
    <row r="41346" spans="1:2">
      <c r="A41346" s="102"/>
      <c r="B41346" s="102"/>
    </row>
    <row r="41347" spans="1:2">
      <c r="A41347" s="102"/>
      <c r="B41347" s="102"/>
    </row>
    <row r="41348" spans="1:2">
      <c r="A41348" s="102"/>
      <c r="B41348" s="102"/>
    </row>
    <row r="41349" spans="1:2">
      <c r="A41349" s="102"/>
      <c r="B41349" s="102"/>
    </row>
    <row r="41350" spans="1:2">
      <c r="A41350" s="102"/>
      <c r="B41350" s="102"/>
    </row>
    <row r="41351" spans="1:2">
      <c r="A41351" s="102"/>
      <c r="B41351" s="102"/>
    </row>
    <row r="41352" spans="1:2">
      <c r="A41352" s="102"/>
      <c r="B41352" s="102"/>
    </row>
    <row r="41353" spans="1:2">
      <c r="A41353" s="102"/>
      <c r="B41353" s="102"/>
    </row>
    <row r="41354" spans="1:2">
      <c r="A41354" s="102"/>
      <c r="B41354" s="102"/>
    </row>
    <row r="41355" spans="1:2">
      <c r="A41355" s="102"/>
      <c r="B41355" s="102"/>
    </row>
    <row r="41356" spans="1:2">
      <c r="A41356" s="102"/>
      <c r="B41356" s="102"/>
    </row>
    <row r="41357" spans="1:2">
      <c r="A41357" s="102"/>
      <c r="B41357" s="102"/>
    </row>
    <row r="41358" spans="1:2">
      <c r="A41358" s="102"/>
      <c r="B41358" s="102"/>
    </row>
    <row r="41359" spans="1:2">
      <c r="A41359" s="102"/>
      <c r="B41359" s="102"/>
    </row>
    <row r="41360" spans="1:2">
      <c r="A41360" s="102"/>
      <c r="B41360" s="102"/>
    </row>
    <row r="41361" spans="1:2">
      <c r="A41361" s="102"/>
      <c r="B41361" s="102"/>
    </row>
    <row r="41362" spans="1:2">
      <c r="A41362" s="102"/>
      <c r="B41362" s="102"/>
    </row>
    <row r="41363" spans="1:2">
      <c r="A41363" s="102"/>
      <c r="B41363" s="102"/>
    </row>
    <row r="41364" spans="1:2">
      <c r="A41364" s="102"/>
      <c r="B41364" s="102"/>
    </row>
    <row r="41365" spans="1:2">
      <c r="A41365" s="102"/>
      <c r="B41365" s="102"/>
    </row>
    <row r="41366" spans="1:2">
      <c r="A41366" s="102"/>
      <c r="B41366" s="102"/>
    </row>
    <row r="41367" spans="1:2">
      <c r="A41367" s="102"/>
      <c r="B41367" s="102"/>
    </row>
    <row r="41368" spans="1:2">
      <c r="A41368" s="102"/>
      <c r="B41368" s="102"/>
    </row>
    <row r="41369" spans="1:2">
      <c r="A41369" s="102"/>
      <c r="B41369" s="102"/>
    </row>
    <row r="41370" spans="1:2">
      <c r="A41370" s="102"/>
      <c r="B41370" s="102"/>
    </row>
    <row r="41371" spans="1:2">
      <c r="A41371" s="102"/>
      <c r="B41371" s="102"/>
    </row>
    <row r="41372" spans="1:2">
      <c r="A41372" s="102"/>
      <c r="B41372" s="102"/>
    </row>
    <row r="41373" spans="1:2">
      <c r="A41373" s="102"/>
      <c r="B41373" s="102"/>
    </row>
    <row r="41374" spans="1:2">
      <c r="A41374" s="102"/>
      <c r="B41374" s="102"/>
    </row>
    <row r="41375" spans="1:2">
      <c r="A41375" s="102"/>
      <c r="B41375" s="102"/>
    </row>
    <row r="41376" spans="1:2">
      <c r="A41376" s="102"/>
      <c r="B41376" s="102"/>
    </row>
    <row r="41377" spans="1:2">
      <c r="A41377" s="102"/>
      <c r="B41377" s="102"/>
    </row>
    <row r="41378" spans="1:2">
      <c r="A41378" s="102"/>
      <c r="B41378" s="102"/>
    </row>
    <row r="41379" spans="1:2">
      <c r="A41379" s="102"/>
      <c r="B41379" s="102"/>
    </row>
    <row r="41380" spans="1:2">
      <c r="A41380" s="102"/>
      <c r="B41380" s="102"/>
    </row>
    <row r="41381" spans="1:2">
      <c r="A41381" s="102"/>
      <c r="B41381" s="102"/>
    </row>
    <row r="41382" spans="1:2">
      <c r="A41382" s="102"/>
      <c r="B41382" s="102"/>
    </row>
    <row r="41383" spans="1:2">
      <c r="A41383" s="102"/>
      <c r="B41383" s="102"/>
    </row>
    <row r="41384" spans="1:2">
      <c r="A41384" s="102"/>
      <c r="B41384" s="102"/>
    </row>
    <row r="41385" spans="1:2">
      <c r="A41385" s="102"/>
      <c r="B41385" s="102"/>
    </row>
    <row r="41386" spans="1:2">
      <c r="A41386" s="102"/>
      <c r="B41386" s="102"/>
    </row>
    <row r="41387" spans="1:2">
      <c r="A41387" s="102"/>
      <c r="B41387" s="102"/>
    </row>
    <row r="41388" spans="1:2">
      <c r="A41388" s="102"/>
      <c r="B41388" s="102"/>
    </row>
    <row r="41389" spans="1:2">
      <c r="A41389" s="102"/>
      <c r="B41389" s="102"/>
    </row>
    <row r="41390" spans="1:2">
      <c r="A41390" s="102"/>
      <c r="B41390" s="102"/>
    </row>
    <row r="41391" spans="1:2">
      <c r="A41391" s="102"/>
      <c r="B41391" s="102"/>
    </row>
    <row r="41392" spans="1:2">
      <c r="A41392" s="102"/>
      <c r="B41392" s="102"/>
    </row>
    <row r="41393" spans="1:2">
      <c r="A41393" s="102"/>
      <c r="B41393" s="102"/>
    </row>
    <row r="41394" spans="1:2">
      <c r="A41394" s="102"/>
      <c r="B41394" s="102"/>
    </row>
    <row r="41395" spans="1:2">
      <c r="A41395" s="102"/>
      <c r="B41395" s="102"/>
    </row>
    <row r="41396" spans="1:2">
      <c r="A41396" s="102"/>
      <c r="B41396" s="102"/>
    </row>
    <row r="41397" spans="1:2">
      <c r="A41397" s="102"/>
      <c r="B41397" s="102"/>
    </row>
    <row r="41398" spans="1:2">
      <c r="A41398" s="102"/>
      <c r="B41398" s="102"/>
    </row>
    <row r="41399" spans="1:2">
      <c r="A41399" s="102"/>
      <c r="B41399" s="102"/>
    </row>
    <row r="41400" spans="1:2">
      <c r="A41400" s="102"/>
      <c r="B41400" s="102"/>
    </row>
    <row r="41401" spans="1:2">
      <c r="A41401" s="102"/>
      <c r="B41401" s="102"/>
    </row>
    <row r="41402" spans="1:2">
      <c r="A41402" s="102"/>
      <c r="B41402" s="102"/>
    </row>
    <row r="41403" spans="1:2">
      <c r="A41403" s="102"/>
      <c r="B41403" s="102"/>
    </row>
    <row r="41404" spans="1:2">
      <c r="A41404" s="102"/>
      <c r="B41404" s="102"/>
    </row>
    <row r="41405" spans="1:2">
      <c r="A41405" s="102"/>
      <c r="B41405" s="102"/>
    </row>
    <row r="41406" spans="1:2">
      <c r="A41406" s="102"/>
      <c r="B41406" s="102"/>
    </row>
    <row r="41407" spans="1:2">
      <c r="A41407" s="102"/>
      <c r="B41407" s="102"/>
    </row>
    <row r="41408" spans="1:2">
      <c r="A41408" s="102"/>
      <c r="B41408" s="102"/>
    </row>
    <row r="41409" spans="1:2">
      <c r="A41409" s="102"/>
      <c r="B41409" s="102"/>
    </row>
    <row r="41410" spans="1:2">
      <c r="A41410" s="102"/>
      <c r="B41410" s="102"/>
    </row>
    <row r="41411" spans="1:2">
      <c r="A41411" s="102"/>
      <c r="B41411" s="102"/>
    </row>
    <row r="41412" spans="1:2">
      <c r="A41412" s="102"/>
      <c r="B41412" s="102"/>
    </row>
    <row r="41413" spans="1:2">
      <c r="A41413" s="102"/>
      <c r="B41413" s="102"/>
    </row>
    <row r="41414" spans="1:2">
      <c r="A41414" s="102"/>
      <c r="B41414" s="102"/>
    </row>
    <row r="41415" spans="1:2">
      <c r="A41415" s="102"/>
      <c r="B41415" s="102"/>
    </row>
    <row r="41416" spans="1:2">
      <c r="A41416" s="102"/>
      <c r="B41416" s="102"/>
    </row>
    <row r="41417" spans="1:2">
      <c r="A41417" s="102"/>
      <c r="B41417" s="102"/>
    </row>
    <row r="41418" spans="1:2">
      <c r="A41418" s="102"/>
      <c r="B41418" s="102"/>
    </row>
    <row r="41419" spans="1:2">
      <c r="A41419" s="102"/>
      <c r="B41419" s="102"/>
    </row>
    <row r="41420" spans="1:2">
      <c r="A41420" s="102"/>
      <c r="B41420" s="102"/>
    </row>
    <row r="41421" spans="1:2">
      <c r="A41421" s="102"/>
      <c r="B41421" s="102"/>
    </row>
    <row r="41422" spans="1:2">
      <c r="A41422" s="102"/>
      <c r="B41422" s="102"/>
    </row>
    <row r="41423" spans="1:2">
      <c r="A41423" s="102"/>
      <c r="B41423" s="102"/>
    </row>
    <row r="41424" spans="1:2">
      <c r="A41424" s="102"/>
      <c r="B41424" s="102"/>
    </row>
    <row r="41425" spans="1:2">
      <c r="A41425" s="102"/>
      <c r="B41425" s="102"/>
    </row>
    <row r="41426" spans="1:2">
      <c r="A41426" s="102"/>
      <c r="B41426" s="102"/>
    </row>
    <row r="41427" spans="1:2">
      <c r="A41427" s="102"/>
      <c r="B41427" s="102"/>
    </row>
    <row r="41428" spans="1:2">
      <c r="A41428" s="102"/>
      <c r="B41428" s="102"/>
    </row>
    <row r="41429" spans="1:2">
      <c r="A41429" s="102"/>
      <c r="B41429" s="102"/>
    </row>
    <row r="41430" spans="1:2">
      <c r="A41430" s="102"/>
      <c r="B41430" s="102"/>
    </row>
    <row r="41431" spans="1:2">
      <c r="A41431" s="102"/>
      <c r="B41431" s="102"/>
    </row>
    <row r="41432" spans="1:2">
      <c r="A41432" s="102"/>
      <c r="B41432" s="102"/>
    </row>
    <row r="41433" spans="1:2">
      <c r="A41433" s="102"/>
      <c r="B41433" s="102"/>
    </row>
    <row r="41434" spans="1:2">
      <c r="A41434" s="102"/>
      <c r="B41434" s="102"/>
    </row>
    <row r="41435" spans="1:2">
      <c r="A41435" s="102"/>
      <c r="B41435" s="102"/>
    </row>
    <row r="41436" spans="1:2">
      <c r="A41436" s="102"/>
      <c r="B41436" s="102"/>
    </row>
    <row r="41437" spans="1:2">
      <c r="A41437" s="102"/>
      <c r="B41437" s="102"/>
    </row>
    <row r="41438" spans="1:2">
      <c r="A41438" s="102"/>
      <c r="B41438" s="102"/>
    </row>
    <row r="41439" spans="1:2">
      <c r="A41439" s="102"/>
      <c r="B41439" s="102"/>
    </row>
    <row r="41440" spans="1:2">
      <c r="A41440" s="102"/>
      <c r="B41440" s="102"/>
    </row>
    <row r="41441" spans="1:2">
      <c r="A41441" s="102"/>
      <c r="B41441" s="102"/>
    </row>
    <row r="41442" spans="1:2">
      <c r="A41442" s="102"/>
      <c r="B41442" s="102"/>
    </row>
    <row r="41443" spans="1:2">
      <c r="A41443" s="102"/>
      <c r="B41443" s="102"/>
    </row>
    <row r="41444" spans="1:2">
      <c r="A41444" s="102"/>
      <c r="B41444" s="102"/>
    </row>
    <row r="41445" spans="1:2">
      <c r="A41445" s="102"/>
      <c r="B41445" s="102"/>
    </row>
    <row r="41446" spans="1:2">
      <c r="A41446" s="102"/>
      <c r="B41446" s="102"/>
    </row>
    <row r="41447" spans="1:2">
      <c r="A41447" s="102"/>
      <c r="B41447" s="102"/>
    </row>
    <row r="41448" spans="1:2">
      <c r="A41448" s="102"/>
      <c r="B41448" s="102"/>
    </row>
    <row r="41449" spans="1:2">
      <c r="A41449" s="102"/>
      <c r="B41449" s="102"/>
    </row>
    <row r="41450" spans="1:2">
      <c r="A41450" s="102"/>
      <c r="B41450" s="102"/>
    </row>
    <row r="41451" spans="1:2">
      <c r="A41451" s="102"/>
      <c r="B41451" s="102"/>
    </row>
    <row r="41452" spans="1:2">
      <c r="A41452" s="102"/>
      <c r="B41452" s="102"/>
    </row>
    <row r="41453" spans="1:2">
      <c r="A41453" s="102"/>
      <c r="B41453" s="102"/>
    </row>
    <row r="41454" spans="1:2">
      <c r="A41454" s="102"/>
      <c r="B41454" s="102"/>
    </row>
    <row r="41455" spans="1:2">
      <c r="A41455" s="102"/>
      <c r="B41455" s="102"/>
    </row>
    <row r="41456" spans="1:2">
      <c r="A41456" s="102"/>
      <c r="B41456" s="102"/>
    </row>
    <row r="41457" spans="1:2">
      <c r="A41457" s="102"/>
      <c r="B41457" s="102"/>
    </row>
    <row r="41458" spans="1:2">
      <c r="A41458" s="102"/>
      <c r="B41458" s="102"/>
    </row>
    <row r="41459" spans="1:2">
      <c r="A41459" s="102"/>
      <c r="B41459" s="102"/>
    </row>
    <row r="41460" spans="1:2">
      <c r="A41460" s="102"/>
      <c r="B41460" s="102"/>
    </row>
    <row r="41461" spans="1:2">
      <c r="A41461" s="102"/>
      <c r="B41461" s="102"/>
    </row>
    <row r="41462" spans="1:2">
      <c r="A41462" s="102"/>
      <c r="B41462" s="102"/>
    </row>
    <row r="41463" spans="1:2">
      <c r="A41463" s="102"/>
      <c r="B41463" s="102"/>
    </row>
    <row r="41464" spans="1:2">
      <c r="A41464" s="102"/>
      <c r="B41464" s="102"/>
    </row>
    <row r="41465" spans="1:2">
      <c r="A41465" s="102"/>
      <c r="B41465" s="102"/>
    </row>
    <row r="41466" spans="1:2">
      <c r="A41466" s="102"/>
      <c r="B41466" s="102"/>
    </row>
    <row r="41467" spans="1:2">
      <c r="A41467" s="102"/>
      <c r="B41467" s="102"/>
    </row>
    <row r="41468" spans="1:2">
      <c r="A41468" s="102"/>
      <c r="B41468" s="102"/>
    </row>
    <row r="41469" spans="1:2">
      <c r="A41469" s="102"/>
      <c r="B41469" s="102"/>
    </row>
    <row r="41470" spans="1:2">
      <c r="A41470" s="102"/>
      <c r="B41470" s="102"/>
    </row>
    <row r="41471" spans="1:2">
      <c r="A41471" s="102"/>
      <c r="B41471" s="102"/>
    </row>
    <row r="41472" spans="1:2">
      <c r="A41472" s="102"/>
      <c r="B41472" s="102"/>
    </row>
    <row r="41473" spans="1:2">
      <c r="A41473" s="102"/>
      <c r="B41473" s="102"/>
    </row>
    <row r="41474" spans="1:2">
      <c r="A41474" s="102"/>
      <c r="B41474" s="102"/>
    </row>
    <row r="41475" spans="1:2">
      <c r="A41475" s="102"/>
      <c r="B41475" s="102"/>
    </row>
    <row r="41476" spans="1:2">
      <c r="A41476" s="102"/>
      <c r="B41476" s="102"/>
    </row>
    <row r="41477" spans="1:2">
      <c r="A41477" s="102"/>
      <c r="B41477" s="102"/>
    </row>
    <row r="41478" spans="1:2">
      <c r="A41478" s="102"/>
      <c r="B41478" s="102"/>
    </row>
    <row r="41479" spans="1:2">
      <c r="A41479" s="102"/>
      <c r="B41479" s="102"/>
    </row>
    <row r="41480" spans="1:2">
      <c r="A41480" s="102"/>
      <c r="B41480" s="102"/>
    </row>
    <row r="41481" spans="1:2">
      <c r="A41481" s="102"/>
      <c r="B41481" s="102"/>
    </row>
    <row r="41482" spans="1:2">
      <c r="A41482" s="102"/>
      <c r="B41482" s="102"/>
    </row>
    <row r="41483" spans="1:2">
      <c r="A41483" s="102"/>
      <c r="B41483" s="102"/>
    </row>
    <row r="41484" spans="1:2">
      <c r="A41484" s="102"/>
      <c r="B41484" s="102"/>
    </row>
    <row r="41485" spans="1:2">
      <c r="A41485" s="102"/>
      <c r="B41485" s="102"/>
    </row>
    <row r="41486" spans="1:2">
      <c r="A41486" s="102"/>
      <c r="B41486" s="102"/>
    </row>
    <row r="41487" spans="1:2">
      <c r="A41487" s="102"/>
      <c r="B41487" s="102"/>
    </row>
    <row r="41488" spans="1:2">
      <c r="A41488" s="102"/>
      <c r="B41488" s="102"/>
    </row>
    <row r="41489" spans="1:2">
      <c r="A41489" s="102"/>
      <c r="B41489" s="102"/>
    </row>
    <row r="41490" spans="1:2">
      <c r="A41490" s="102"/>
      <c r="B41490" s="102"/>
    </row>
    <row r="41491" spans="1:2">
      <c r="A41491" s="102"/>
      <c r="B41491" s="102"/>
    </row>
    <row r="41492" spans="1:2">
      <c r="A41492" s="102"/>
      <c r="B41492" s="102"/>
    </row>
    <row r="41493" spans="1:2">
      <c r="A41493" s="102"/>
      <c r="B41493" s="102"/>
    </row>
    <row r="41494" spans="1:2">
      <c r="A41494" s="102"/>
      <c r="B41494" s="102"/>
    </row>
    <row r="41495" spans="1:2">
      <c r="A41495" s="102"/>
      <c r="B41495" s="102"/>
    </row>
    <row r="41496" spans="1:2">
      <c r="A41496" s="102"/>
      <c r="B41496" s="102"/>
    </row>
    <row r="41497" spans="1:2">
      <c r="A41497" s="102"/>
      <c r="B41497" s="102"/>
    </row>
    <row r="41498" spans="1:2">
      <c r="A41498" s="102"/>
      <c r="B41498" s="102"/>
    </row>
    <row r="41499" spans="1:2">
      <c r="A41499" s="102"/>
      <c r="B41499" s="102"/>
    </row>
    <row r="41500" spans="1:2">
      <c r="A41500" s="102"/>
      <c r="B41500" s="102"/>
    </row>
    <row r="41501" spans="1:2">
      <c r="A41501" s="102"/>
      <c r="B41501" s="102"/>
    </row>
    <row r="41502" spans="1:2">
      <c r="A41502" s="102"/>
      <c r="B41502" s="102"/>
    </row>
    <row r="41503" spans="1:2">
      <c r="A41503" s="102"/>
      <c r="B41503" s="102"/>
    </row>
    <row r="41504" spans="1:2">
      <c r="A41504" s="102"/>
      <c r="B41504" s="102"/>
    </row>
    <row r="41505" spans="1:2">
      <c r="A41505" s="102"/>
      <c r="B41505" s="102"/>
    </row>
    <row r="41506" spans="1:2">
      <c r="A41506" s="102"/>
      <c r="B41506" s="102"/>
    </row>
    <row r="41507" spans="1:2">
      <c r="A41507" s="102"/>
      <c r="B41507" s="102"/>
    </row>
    <row r="41508" spans="1:2">
      <c r="A41508" s="102"/>
      <c r="B41508" s="102"/>
    </row>
    <row r="41509" spans="1:2">
      <c r="A41509" s="102"/>
      <c r="B41509" s="102"/>
    </row>
    <row r="41510" spans="1:2">
      <c r="A41510" s="102"/>
      <c r="B41510" s="102"/>
    </row>
    <row r="41511" spans="1:2">
      <c r="A41511" s="102"/>
      <c r="B41511" s="102"/>
    </row>
    <row r="41512" spans="1:2">
      <c r="A41512" s="102"/>
      <c r="B41512" s="102"/>
    </row>
    <row r="41513" spans="1:2">
      <c r="A41513" s="102"/>
      <c r="B41513" s="102"/>
    </row>
    <row r="41514" spans="1:2">
      <c r="A41514" s="102"/>
      <c r="B41514" s="102"/>
    </row>
    <row r="41515" spans="1:2">
      <c r="A41515" s="102"/>
      <c r="B41515" s="102"/>
    </row>
    <row r="41516" spans="1:2">
      <c r="A41516" s="102"/>
      <c r="B41516" s="102"/>
    </row>
    <row r="41517" spans="1:2">
      <c r="A41517" s="102"/>
      <c r="B41517" s="102"/>
    </row>
    <row r="41518" spans="1:2">
      <c r="A41518" s="102"/>
      <c r="B41518" s="102"/>
    </row>
    <row r="41519" spans="1:2">
      <c r="A41519" s="102"/>
      <c r="B41519" s="102"/>
    </row>
    <row r="41520" spans="1:2">
      <c r="A41520" s="102"/>
      <c r="B41520" s="102"/>
    </row>
    <row r="41521" spans="1:2">
      <c r="A41521" s="102"/>
      <c r="B41521" s="102"/>
    </row>
    <row r="41522" spans="1:2">
      <c r="A41522" s="102"/>
      <c r="B41522" s="102"/>
    </row>
    <row r="41523" spans="1:2">
      <c r="A41523" s="102"/>
      <c r="B41523" s="102"/>
    </row>
    <row r="41524" spans="1:2">
      <c r="A41524" s="102"/>
      <c r="B41524" s="102"/>
    </row>
    <row r="41525" spans="1:2">
      <c r="A41525" s="102"/>
      <c r="B41525" s="102"/>
    </row>
    <row r="41526" spans="1:2">
      <c r="A41526" s="102"/>
      <c r="B41526" s="102"/>
    </row>
    <row r="41527" spans="1:2">
      <c r="A41527" s="102"/>
      <c r="B41527" s="102"/>
    </row>
    <row r="41528" spans="1:2">
      <c r="A41528" s="102"/>
      <c r="B41528" s="102"/>
    </row>
    <row r="41529" spans="1:2">
      <c r="A41529" s="102"/>
      <c r="B41529" s="102"/>
    </row>
    <row r="41530" spans="1:2">
      <c r="A41530" s="102"/>
      <c r="B41530" s="102"/>
    </row>
    <row r="41531" spans="1:2">
      <c r="A41531" s="102"/>
      <c r="B41531" s="102"/>
    </row>
    <row r="41532" spans="1:2">
      <c r="A41532" s="102"/>
      <c r="B41532" s="102"/>
    </row>
    <row r="41533" spans="1:2">
      <c r="A41533" s="102"/>
      <c r="B41533" s="102"/>
    </row>
    <row r="41534" spans="1:2">
      <c r="A41534" s="102"/>
      <c r="B41534" s="102"/>
    </row>
    <row r="41535" spans="1:2">
      <c r="A41535" s="102"/>
      <c r="B41535" s="102"/>
    </row>
    <row r="41536" spans="1:2">
      <c r="A41536" s="102"/>
      <c r="B41536" s="102"/>
    </row>
    <row r="41537" spans="1:2">
      <c r="A41537" s="102"/>
      <c r="B41537" s="102"/>
    </row>
    <row r="41538" spans="1:2">
      <c r="A41538" s="102"/>
      <c r="B41538" s="102"/>
    </row>
    <row r="41539" spans="1:2">
      <c r="A41539" s="102"/>
      <c r="B41539" s="102"/>
    </row>
    <row r="41540" spans="1:2">
      <c r="A41540" s="102"/>
      <c r="B41540" s="102"/>
    </row>
    <row r="41541" spans="1:2">
      <c r="A41541" s="102"/>
      <c r="B41541" s="102"/>
    </row>
    <row r="41542" spans="1:2">
      <c r="A41542" s="102"/>
      <c r="B41542" s="102"/>
    </row>
    <row r="41543" spans="1:2">
      <c r="A41543" s="102"/>
      <c r="B41543" s="102"/>
    </row>
    <row r="41544" spans="1:2">
      <c r="A41544" s="102"/>
      <c r="B41544" s="102"/>
    </row>
    <row r="41545" spans="1:2">
      <c r="A41545" s="102"/>
      <c r="B41545" s="102"/>
    </row>
    <row r="41546" spans="1:2">
      <c r="A41546" s="102"/>
      <c r="B41546" s="102"/>
    </row>
    <row r="41547" spans="1:2">
      <c r="A41547" s="102"/>
      <c r="B41547" s="102"/>
    </row>
    <row r="41548" spans="1:2">
      <c r="A41548" s="102"/>
      <c r="B41548" s="102"/>
    </row>
    <row r="41549" spans="1:2">
      <c r="A41549" s="102"/>
      <c r="B41549" s="102"/>
    </row>
    <row r="41550" spans="1:2">
      <c r="A41550" s="102"/>
      <c r="B41550" s="102"/>
    </row>
    <row r="41551" spans="1:2">
      <c r="A41551" s="102"/>
      <c r="B41551" s="102"/>
    </row>
    <row r="41552" spans="1:2">
      <c r="A41552" s="102"/>
      <c r="B41552" s="102"/>
    </row>
    <row r="41553" spans="1:2">
      <c r="A41553" s="102"/>
      <c r="B41553" s="102"/>
    </row>
    <row r="41554" spans="1:2">
      <c r="A41554" s="102"/>
      <c r="B41554" s="102"/>
    </row>
    <row r="41555" spans="1:2">
      <c r="A41555" s="102"/>
      <c r="B41555" s="102"/>
    </row>
    <row r="41556" spans="1:2">
      <c r="A41556" s="102"/>
      <c r="B41556" s="102"/>
    </row>
    <row r="41557" spans="1:2">
      <c r="A41557" s="102"/>
      <c r="B41557" s="102"/>
    </row>
    <row r="41558" spans="1:2">
      <c r="A41558" s="102"/>
      <c r="B41558" s="102"/>
    </row>
    <row r="41559" spans="1:2">
      <c r="A41559" s="102"/>
      <c r="B41559" s="102"/>
    </row>
    <row r="41560" spans="1:2">
      <c r="A41560" s="102"/>
      <c r="B41560" s="102"/>
    </row>
    <row r="41561" spans="1:2">
      <c r="A41561" s="102"/>
      <c r="B41561" s="102"/>
    </row>
    <row r="41562" spans="1:2">
      <c r="A41562" s="102"/>
      <c r="B41562" s="102"/>
    </row>
    <row r="41563" spans="1:2">
      <c r="A41563" s="102"/>
      <c r="B41563" s="102"/>
    </row>
    <row r="41564" spans="1:2">
      <c r="A41564" s="102"/>
      <c r="B41564" s="102"/>
    </row>
    <row r="41565" spans="1:2">
      <c r="A41565" s="102"/>
      <c r="B41565" s="102"/>
    </row>
    <row r="41566" spans="1:2">
      <c r="A41566" s="102"/>
      <c r="B41566" s="102"/>
    </row>
    <row r="41567" spans="1:2">
      <c r="A41567" s="102"/>
      <c r="B41567" s="102"/>
    </row>
    <row r="41568" spans="1:2">
      <c r="A41568" s="102"/>
      <c r="B41568" s="102"/>
    </row>
    <row r="41569" spans="1:2">
      <c r="A41569" s="102"/>
      <c r="B41569" s="102"/>
    </row>
    <row r="41570" spans="1:2">
      <c r="A41570" s="102"/>
      <c r="B41570" s="102"/>
    </row>
    <row r="41571" spans="1:2">
      <c r="A41571" s="102"/>
      <c r="B41571" s="102"/>
    </row>
    <row r="41572" spans="1:2">
      <c r="A41572" s="102"/>
      <c r="B41572" s="102"/>
    </row>
    <row r="41573" spans="1:2">
      <c r="A41573" s="102"/>
      <c r="B41573" s="102"/>
    </row>
    <row r="41574" spans="1:2">
      <c r="A41574" s="102"/>
      <c r="B41574" s="102"/>
    </row>
    <row r="41575" spans="1:2">
      <c r="A41575" s="102"/>
      <c r="B41575" s="102"/>
    </row>
    <row r="41576" spans="1:2">
      <c r="A41576" s="102"/>
      <c r="B41576" s="102"/>
    </row>
    <row r="41577" spans="1:2">
      <c r="A41577" s="102"/>
      <c r="B41577" s="102"/>
    </row>
    <row r="41578" spans="1:2">
      <c r="A41578" s="102"/>
      <c r="B41578" s="102"/>
    </row>
    <row r="41579" spans="1:2">
      <c r="A41579" s="102"/>
      <c r="B41579" s="102"/>
    </row>
    <row r="41580" spans="1:2">
      <c r="A41580" s="102"/>
      <c r="B41580" s="102"/>
    </row>
    <row r="41581" spans="1:2">
      <c r="A41581" s="102"/>
      <c r="B41581" s="102"/>
    </row>
    <row r="41582" spans="1:2">
      <c r="A41582" s="102"/>
      <c r="B41582" s="102"/>
    </row>
    <row r="41583" spans="1:2">
      <c r="A41583" s="102"/>
      <c r="B41583" s="102"/>
    </row>
    <row r="41584" spans="1:2">
      <c r="A41584" s="102"/>
      <c r="B41584" s="102"/>
    </row>
    <row r="41585" spans="1:2">
      <c r="A41585" s="102"/>
      <c r="B41585" s="102"/>
    </row>
    <row r="41586" spans="1:2">
      <c r="A41586" s="102"/>
      <c r="B41586" s="102"/>
    </row>
    <row r="41587" spans="1:2">
      <c r="A41587" s="102"/>
      <c r="B41587" s="102"/>
    </row>
    <row r="41588" spans="1:2">
      <c r="A41588" s="102"/>
      <c r="B41588" s="102"/>
    </row>
    <row r="41589" spans="1:2">
      <c r="A41589" s="102"/>
      <c r="B41589" s="102"/>
    </row>
    <row r="41590" spans="1:2">
      <c r="A41590" s="102"/>
      <c r="B41590" s="102"/>
    </row>
    <row r="41591" spans="1:2">
      <c r="A41591" s="102"/>
      <c r="B41591" s="102"/>
    </row>
    <row r="41592" spans="1:2">
      <c r="A41592" s="102"/>
      <c r="B41592" s="102"/>
    </row>
    <row r="41593" spans="1:2">
      <c r="A41593" s="102"/>
      <c r="B41593" s="102"/>
    </row>
    <row r="41594" spans="1:2">
      <c r="A41594" s="102"/>
      <c r="B41594" s="102"/>
    </row>
    <row r="41595" spans="1:2">
      <c r="A41595" s="102"/>
      <c r="B41595" s="102"/>
    </row>
    <row r="41596" spans="1:2">
      <c r="A41596" s="102"/>
      <c r="B41596" s="102"/>
    </row>
    <row r="41597" spans="1:2">
      <c r="A41597" s="102"/>
      <c r="B41597" s="102"/>
    </row>
    <row r="41598" spans="1:2">
      <c r="A41598" s="102"/>
      <c r="B41598" s="102"/>
    </row>
    <row r="41599" spans="1:2">
      <c r="A41599" s="102"/>
      <c r="B41599" s="102"/>
    </row>
    <row r="41600" spans="1:2">
      <c r="A41600" s="102"/>
      <c r="B41600" s="102"/>
    </row>
    <row r="41601" spans="1:2">
      <c r="A41601" s="102"/>
      <c r="B41601" s="102"/>
    </row>
    <row r="41602" spans="1:2">
      <c r="A41602" s="102"/>
      <c r="B41602" s="102"/>
    </row>
    <row r="41603" spans="1:2">
      <c r="A41603" s="102"/>
      <c r="B41603" s="102"/>
    </row>
    <row r="41604" spans="1:2">
      <c r="A41604" s="102"/>
      <c r="B41604" s="102"/>
    </row>
    <row r="41605" spans="1:2">
      <c r="A41605" s="102"/>
      <c r="B41605" s="102"/>
    </row>
    <row r="41606" spans="1:2">
      <c r="A41606" s="102"/>
      <c r="B41606" s="102"/>
    </row>
    <row r="41607" spans="1:2">
      <c r="A41607" s="102"/>
      <c r="B41607" s="102"/>
    </row>
    <row r="41608" spans="1:2">
      <c r="A41608" s="102"/>
      <c r="B41608" s="102"/>
    </row>
    <row r="41609" spans="1:2">
      <c r="A41609" s="102"/>
      <c r="B41609" s="102"/>
    </row>
    <row r="41610" spans="1:2">
      <c r="A41610" s="102"/>
      <c r="B41610" s="102"/>
    </row>
    <row r="41611" spans="1:2">
      <c r="A41611" s="102"/>
      <c r="B41611" s="102"/>
    </row>
    <row r="41612" spans="1:2">
      <c r="A41612" s="102"/>
      <c r="B41612" s="102"/>
    </row>
    <row r="41613" spans="1:2">
      <c r="A41613" s="102"/>
      <c r="B41613" s="102"/>
    </row>
    <row r="41614" spans="1:2">
      <c r="A41614" s="102"/>
      <c r="B41614" s="102"/>
    </row>
    <row r="41615" spans="1:2">
      <c r="A41615" s="102"/>
      <c r="B41615" s="102"/>
    </row>
    <row r="41616" spans="1:2">
      <c r="A41616" s="102"/>
      <c r="B41616" s="102"/>
    </row>
    <row r="41617" spans="1:2">
      <c r="A41617" s="102"/>
      <c r="B41617" s="102"/>
    </row>
    <row r="41618" spans="1:2">
      <c r="A41618" s="102"/>
      <c r="B41618" s="102"/>
    </row>
    <row r="41619" spans="1:2">
      <c r="A41619" s="102"/>
      <c r="B41619" s="102"/>
    </row>
    <row r="41620" spans="1:2">
      <c r="A41620" s="102"/>
      <c r="B41620" s="102"/>
    </row>
    <row r="41621" spans="1:2">
      <c r="A41621" s="102"/>
      <c r="B41621" s="102"/>
    </row>
    <row r="41622" spans="1:2">
      <c r="A41622" s="102"/>
      <c r="B41622" s="102"/>
    </row>
    <row r="41623" spans="1:2">
      <c r="A41623" s="102"/>
      <c r="B41623" s="102"/>
    </row>
    <row r="41624" spans="1:2">
      <c r="A41624" s="102"/>
      <c r="B41624" s="102"/>
    </row>
    <row r="41625" spans="1:2">
      <c r="A41625" s="102"/>
      <c r="B41625" s="102"/>
    </row>
    <row r="41626" spans="1:2">
      <c r="A41626" s="102"/>
      <c r="B41626" s="102"/>
    </row>
    <row r="41627" spans="1:2">
      <c r="A41627" s="102"/>
      <c r="B41627" s="102"/>
    </row>
    <row r="41628" spans="1:2">
      <c r="A41628" s="102"/>
      <c r="B41628" s="102"/>
    </row>
    <row r="41629" spans="1:2">
      <c r="A41629" s="102"/>
      <c r="B41629" s="102"/>
    </row>
    <row r="41630" spans="1:2">
      <c r="A41630" s="102"/>
      <c r="B41630" s="102"/>
    </row>
    <row r="41631" spans="1:2">
      <c r="A41631" s="102"/>
      <c r="B41631" s="102"/>
    </row>
    <row r="41632" spans="1:2">
      <c r="A41632" s="102"/>
      <c r="B41632" s="102"/>
    </row>
    <row r="41633" spans="1:2">
      <c r="A41633" s="102"/>
      <c r="B41633" s="102"/>
    </row>
    <row r="41634" spans="1:2">
      <c r="A41634" s="102"/>
      <c r="B41634" s="102"/>
    </row>
    <row r="41635" spans="1:2">
      <c r="A41635" s="102"/>
      <c r="B41635" s="102"/>
    </row>
    <row r="41636" spans="1:2">
      <c r="A41636" s="102"/>
      <c r="B41636" s="102"/>
    </row>
    <row r="41637" spans="1:2">
      <c r="A41637" s="102"/>
      <c r="B41637" s="102"/>
    </row>
    <row r="41638" spans="1:2">
      <c r="A41638" s="102"/>
      <c r="B41638" s="102"/>
    </row>
    <row r="41639" spans="1:2">
      <c r="A41639" s="102"/>
      <c r="B41639" s="102"/>
    </row>
    <row r="41640" spans="1:2">
      <c r="A41640" s="102"/>
      <c r="B41640" s="102"/>
    </row>
    <row r="41641" spans="1:2">
      <c r="A41641" s="102"/>
      <c r="B41641" s="102"/>
    </row>
    <row r="41642" spans="1:2">
      <c r="A41642" s="102"/>
      <c r="B41642" s="102"/>
    </row>
    <row r="41643" spans="1:2">
      <c r="A41643" s="102"/>
      <c r="B41643" s="102"/>
    </row>
    <row r="41644" spans="1:2">
      <c r="A41644" s="102"/>
      <c r="B41644" s="102"/>
    </row>
    <row r="41645" spans="1:2">
      <c r="A41645" s="102"/>
      <c r="B41645" s="102"/>
    </row>
    <row r="41646" spans="1:2">
      <c r="A41646" s="102"/>
      <c r="B41646" s="102"/>
    </row>
    <row r="41647" spans="1:2">
      <c r="A41647" s="102"/>
      <c r="B41647" s="102"/>
    </row>
    <row r="41648" spans="1:2">
      <c r="A41648" s="102"/>
      <c r="B41648" s="102"/>
    </row>
    <row r="41649" spans="1:2">
      <c r="A41649" s="102"/>
      <c r="B41649" s="102"/>
    </row>
    <row r="41650" spans="1:2">
      <c r="A41650" s="102"/>
      <c r="B41650" s="102"/>
    </row>
    <row r="41651" spans="1:2">
      <c r="A41651" s="102"/>
      <c r="B41651" s="102"/>
    </row>
    <row r="41652" spans="1:2">
      <c r="A41652" s="102"/>
      <c r="B41652" s="102"/>
    </row>
    <row r="41653" spans="1:2">
      <c r="A41653" s="102"/>
      <c r="B41653" s="102"/>
    </row>
    <row r="41654" spans="1:2">
      <c r="A41654" s="102"/>
      <c r="B41654" s="102"/>
    </row>
    <row r="41655" spans="1:2">
      <c r="A41655" s="102"/>
      <c r="B41655" s="102"/>
    </row>
    <row r="41656" spans="1:2">
      <c r="A41656" s="102"/>
      <c r="B41656" s="102"/>
    </row>
    <row r="41657" spans="1:2">
      <c r="A41657" s="102"/>
      <c r="B41657" s="102"/>
    </row>
    <row r="41658" spans="1:2">
      <c r="A41658" s="102"/>
      <c r="B41658" s="102"/>
    </row>
    <row r="41659" spans="1:2">
      <c r="A41659" s="102"/>
      <c r="B41659" s="102"/>
    </row>
    <row r="41660" spans="1:2">
      <c r="A41660" s="102"/>
      <c r="B41660" s="102"/>
    </row>
    <row r="41661" spans="1:2">
      <c r="A41661" s="102"/>
      <c r="B41661" s="102"/>
    </row>
    <row r="41662" spans="1:2">
      <c r="A41662" s="102"/>
      <c r="B41662" s="102"/>
    </row>
    <row r="41663" spans="1:2">
      <c r="A41663" s="102"/>
      <c r="B41663" s="102"/>
    </row>
    <row r="41664" spans="1:2">
      <c r="A41664" s="102"/>
      <c r="B41664" s="102"/>
    </row>
    <row r="41665" spans="1:2">
      <c r="A41665" s="102"/>
      <c r="B41665" s="102"/>
    </row>
    <row r="41666" spans="1:2">
      <c r="A41666" s="102"/>
      <c r="B41666" s="102"/>
    </row>
    <row r="41667" spans="1:2">
      <c r="A41667" s="102"/>
      <c r="B41667" s="102"/>
    </row>
    <row r="41668" spans="1:2">
      <c r="A41668" s="102"/>
      <c r="B41668" s="102"/>
    </row>
    <row r="41669" spans="1:2">
      <c r="A41669" s="102"/>
      <c r="B41669" s="102"/>
    </row>
    <row r="41670" spans="1:2">
      <c r="A41670" s="102"/>
      <c r="B41670" s="102"/>
    </row>
    <row r="41671" spans="1:2">
      <c r="A41671" s="102"/>
      <c r="B41671" s="102"/>
    </row>
    <row r="41672" spans="1:2">
      <c r="A41672" s="102"/>
      <c r="B41672" s="102"/>
    </row>
    <row r="41673" spans="1:2">
      <c r="A41673" s="102"/>
      <c r="B41673" s="102"/>
    </row>
    <row r="41674" spans="1:2">
      <c r="A41674" s="102"/>
      <c r="B41674" s="102"/>
    </row>
    <row r="41675" spans="1:2">
      <c r="A41675" s="102"/>
      <c r="B41675" s="102"/>
    </row>
    <row r="41676" spans="1:2">
      <c r="A41676" s="102"/>
      <c r="B41676" s="102"/>
    </row>
    <row r="41677" spans="1:2">
      <c r="A41677" s="102"/>
      <c r="B41677" s="102"/>
    </row>
    <row r="41678" spans="1:2">
      <c r="A41678" s="102"/>
      <c r="B41678" s="102"/>
    </row>
    <row r="41679" spans="1:2">
      <c r="A41679" s="102"/>
      <c r="B41679" s="102"/>
    </row>
    <row r="41680" spans="1:2">
      <c r="A41680" s="102"/>
      <c r="B41680" s="102"/>
    </row>
    <row r="41681" spans="1:2">
      <c r="A41681" s="102"/>
      <c r="B41681" s="102"/>
    </row>
    <row r="41682" spans="1:2">
      <c r="A41682" s="102"/>
      <c r="B41682" s="102"/>
    </row>
    <row r="41683" spans="1:2">
      <c r="A41683" s="102"/>
      <c r="B41683" s="102"/>
    </row>
    <row r="41684" spans="1:2">
      <c r="A41684" s="102"/>
      <c r="B41684" s="102"/>
    </row>
    <row r="41685" spans="1:2">
      <c r="A41685" s="102"/>
      <c r="B41685" s="102"/>
    </row>
    <row r="41686" spans="1:2">
      <c r="A41686" s="102"/>
      <c r="B41686" s="102"/>
    </row>
    <row r="41687" spans="1:2">
      <c r="A41687" s="102"/>
      <c r="B41687" s="102"/>
    </row>
    <row r="41688" spans="1:2">
      <c r="A41688" s="102"/>
      <c r="B41688" s="102"/>
    </row>
    <row r="41689" spans="1:2">
      <c r="A41689" s="102"/>
      <c r="B41689" s="102"/>
    </row>
    <row r="41690" spans="1:2">
      <c r="A41690" s="102"/>
      <c r="B41690" s="102"/>
    </row>
    <row r="41691" spans="1:2">
      <c r="A41691" s="102"/>
      <c r="B41691" s="102"/>
    </row>
    <row r="41692" spans="1:2">
      <c r="A41692" s="102"/>
      <c r="B41692" s="102"/>
    </row>
    <row r="41693" spans="1:2">
      <c r="A41693" s="102"/>
      <c r="B41693" s="102"/>
    </row>
    <row r="41694" spans="1:2">
      <c r="A41694" s="102"/>
      <c r="B41694" s="102"/>
    </row>
    <row r="41695" spans="1:2">
      <c r="A41695" s="102"/>
      <c r="B41695" s="102"/>
    </row>
    <row r="41696" spans="1:2">
      <c r="A41696" s="102"/>
      <c r="B41696" s="102"/>
    </row>
    <row r="41697" spans="1:2">
      <c r="A41697" s="102"/>
      <c r="B41697" s="102"/>
    </row>
    <row r="41698" spans="1:2">
      <c r="A41698" s="102"/>
      <c r="B41698" s="102"/>
    </row>
    <row r="41699" spans="1:2">
      <c r="A41699" s="102"/>
      <c r="B41699" s="102"/>
    </row>
    <row r="41700" spans="1:2">
      <c r="A41700" s="102"/>
      <c r="B41700" s="102"/>
    </row>
    <row r="41701" spans="1:2">
      <c r="A41701" s="102"/>
      <c r="B41701" s="102"/>
    </row>
    <row r="41702" spans="1:2">
      <c r="A41702" s="102"/>
      <c r="B41702" s="102"/>
    </row>
    <row r="41703" spans="1:2">
      <c r="A41703" s="102"/>
      <c r="B41703" s="102"/>
    </row>
    <row r="41704" spans="1:2">
      <c r="A41704" s="102"/>
      <c r="B41704" s="102"/>
    </row>
    <row r="41705" spans="1:2">
      <c r="A41705" s="102"/>
      <c r="B41705" s="102"/>
    </row>
    <row r="41706" spans="1:2">
      <c r="A41706" s="102"/>
      <c r="B41706" s="102"/>
    </row>
    <row r="41707" spans="1:2">
      <c r="A41707" s="102"/>
      <c r="B41707" s="102"/>
    </row>
    <row r="41708" spans="1:2">
      <c r="A41708" s="102"/>
      <c r="B41708" s="102"/>
    </row>
    <row r="41709" spans="1:2">
      <c r="A41709" s="102"/>
      <c r="B41709" s="102"/>
    </row>
    <row r="41710" spans="1:2">
      <c r="A41710" s="102"/>
      <c r="B41710" s="102"/>
    </row>
    <row r="41711" spans="1:2">
      <c r="A41711" s="102"/>
      <c r="B41711" s="102"/>
    </row>
    <row r="41712" spans="1:2">
      <c r="A41712" s="102"/>
      <c r="B41712" s="102"/>
    </row>
    <row r="41713" spans="1:2">
      <c r="A41713" s="102"/>
      <c r="B41713" s="102"/>
    </row>
    <row r="41714" spans="1:2">
      <c r="A41714" s="102"/>
      <c r="B41714" s="102"/>
    </row>
    <row r="41715" spans="1:2">
      <c r="A41715" s="102"/>
      <c r="B41715" s="102"/>
    </row>
    <row r="41716" spans="1:2">
      <c r="A41716" s="102"/>
      <c r="B41716" s="102"/>
    </row>
    <row r="41717" spans="1:2">
      <c r="A41717" s="102"/>
      <c r="B41717" s="102"/>
    </row>
    <row r="41718" spans="1:2">
      <c r="A41718" s="102"/>
      <c r="B41718" s="102"/>
    </row>
    <row r="41719" spans="1:2">
      <c r="A41719" s="102"/>
      <c r="B41719" s="102"/>
    </row>
    <row r="41720" spans="1:2">
      <c r="A41720" s="102"/>
      <c r="B41720" s="102"/>
    </row>
    <row r="41721" spans="1:2">
      <c r="A41721" s="102"/>
      <c r="B41721" s="102"/>
    </row>
    <row r="41722" spans="1:2">
      <c r="A41722" s="102"/>
      <c r="B41722" s="102"/>
    </row>
    <row r="41723" spans="1:2">
      <c r="A41723" s="102"/>
      <c r="B41723" s="102"/>
    </row>
    <row r="41724" spans="1:2">
      <c r="A41724" s="102"/>
      <c r="B41724" s="102"/>
    </row>
    <row r="41725" spans="1:2">
      <c r="A41725" s="102"/>
      <c r="B41725" s="102"/>
    </row>
    <row r="41726" spans="1:2">
      <c r="A41726" s="102"/>
      <c r="B41726" s="102"/>
    </row>
    <row r="41727" spans="1:2">
      <c r="A41727" s="102"/>
      <c r="B41727" s="102"/>
    </row>
    <row r="41728" spans="1:2">
      <c r="A41728" s="102"/>
      <c r="B41728" s="102"/>
    </row>
    <row r="41729" spans="1:2">
      <c r="A41729" s="102"/>
      <c r="B41729" s="102"/>
    </row>
    <row r="41730" spans="1:2">
      <c r="A41730" s="102"/>
      <c r="B41730" s="102"/>
    </row>
    <row r="41731" spans="1:2">
      <c r="A41731" s="102"/>
      <c r="B41731" s="102"/>
    </row>
    <row r="41732" spans="1:2">
      <c r="A41732" s="102"/>
      <c r="B41732" s="102"/>
    </row>
    <row r="41733" spans="1:2">
      <c r="A41733" s="102"/>
      <c r="B41733" s="102"/>
    </row>
    <row r="41734" spans="1:2">
      <c r="A41734" s="102"/>
      <c r="B41734" s="102"/>
    </row>
    <row r="41735" spans="1:2">
      <c r="A41735" s="102"/>
      <c r="B41735" s="102"/>
    </row>
    <row r="41736" spans="1:2">
      <c r="A41736" s="102"/>
      <c r="B41736" s="102"/>
    </row>
    <row r="41737" spans="1:2">
      <c r="A41737" s="102"/>
      <c r="B41737" s="102"/>
    </row>
    <row r="41738" spans="1:2">
      <c r="A41738" s="102"/>
      <c r="B41738" s="102"/>
    </row>
    <row r="41739" spans="1:2">
      <c r="A41739" s="102"/>
      <c r="B41739" s="102"/>
    </row>
    <row r="41740" spans="1:2">
      <c r="A41740" s="102"/>
      <c r="B41740" s="102"/>
    </row>
    <row r="41741" spans="1:2">
      <c r="A41741" s="102"/>
      <c r="B41741" s="102"/>
    </row>
    <row r="41742" spans="1:2">
      <c r="A41742" s="102"/>
      <c r="B41742" s="102"/>
    </row>
    <row r="41743" spans="1:2">
      <c r="A41743" s="102"/>
      <c r="B41743" s="102"/>
    </row>
    <row r="41744" spans="1:2">
      <c r="A41744" s="102"/>
      <c r="B41744" s="102"/>
    </row>
    <row r="41745" spans="1:2">
      <c r="A41745" s="102"/>
      <c r="B41745" s="102"/>
    </row>
    <row r="41746" spans="1:2">
      <c r="A41746" s="102"/>
      <c r="B41746" s="102"/>
    </row>
    <row r="41747" spans="1:2">
      <c r="A41747" s="102"/>
      <c r="B41747" s="102"/>
    </row>
    <row r="41748" spans="1:2">
      <c r="A41748" s="102"/>
      <c r="B41748" s="102"/>
    </row>
    <row r="41749" spans="1:2">
      <c r="A41749" s="102"/>
      <c r="B41749" s="102"/>
    </row>
    <row r="41750" spans="1:2">
      <c r="A41750" s="102"/>
      <c r="B41750" s="102"/>
    </row>
    <row r="41751" spans="1:2">
      <c r="A41751" s="102"/>
      <c r="B41751" s="102"/>
    </row>
    <row r="41752" spans="1:2">
      <c r="A41752" s="102"/>
      <c r="B41752" s="102"/>
    </row>
    <row r="41753" spans="1:2">
      <c r="A41753" s="102"/>
      <c r="B41753" s="102"/>
    </row>
    <row r="41754" spans="1:2">
      <c r="A41754" s="102"/>
      <c r="B41754" s="102"/>
    </row>
    <row r="41755" spans="1:2">
      <c r="A41755" s="102"/>
      <c r="B41755" s="102"/>
    </row>
    <row r="41756" spans="1:2">
      <c r="A41756" s="102"/>
      <c r="B41756" s="102"/>
    </row>
    <row r="41757" spans="1:2">
      <c r="A41757" s="102"/>
      <c r="B41757" s="102"/>
    </row>
    <row r="41758" spans="1:2">
      <c r="A41758" s="102"/>
      <c r="B41758" s="102"/>
    </row>
    <row r="41759" spans="1:2">
      <c r="A41759" s="102"/>
      <c r="B41759" s="102"/>
    </row>
    <row r="41760" spans="1:2">
      <c r="A41760" s="102"/>
      <c r="B41760" s="102"/>
    </row>
    <row r="41761" spans="1:2">
      <c r="A41761" s="102"/>
      <c r="B41761" s="102"/>
    </row>
    <row r="41762" spans="1:2">
      <c r="A41762" s="102"/>
      <c r="B41762" s="102"/>
    </row>
    <row r="41763" spans="1:2">
      <c r="A41763" s="102"/>
      <c r="B41763" s="102"/>
    </row>
    <row r="41764" spans="1:2">
      <c r="A41764" s="102"/>
      <c r="B41764" s="102"/>
    </row>
    <row r="41765" spans="1:2">
      <c r="A41765" s="102"/>
      <c r="B41765" s="102"/>
    </row>
    <row r="41766" spans="1:2">
      <c r="A41766" s="102"/>
      <c r="B41766" s="102"/>
    </row>
    <row r="41767" spans="1:2">
      <c r="A41767" s="102"/>
      <c r="B41767" s="102"/>
    </row>
    <row r="41768" spans="1:2">
      <c r="A41768" s="102"/>
      <c r="B41768" s="102"/>
    </row>
    <row r="41769" spans="1:2">
      <c r="A41769" s="102"/>
      <c r="B41769" s="102"/>
    </row>
    <row r="41770" spans="1:2">
      <c r="A41770" s="102"/>
      <c r="B41770" s="102"/>
    </row>
    <row r="41771" spans="1:2">
      <c r="A41771" s="102"/>
      <c r="B41771" s="102"/>
    </row>
    <row r="41772" spans="1:2">
      <c r="A41772" s="102"/>
      <c r="B41772" s="102"/>
    </row>
    <row r="41773" spans="1:2">
      <c r="A41773" s="102"/>
      <c r="B41773" s="102"/>
    </row>
    <row r="41774" spans="1:2">
      <c r="A41774" s="102"/>
      <c r="B41774" s="102"/>
    </row>
    <row r="41775" spans="1:2">
      <c r="A41775" s="102"/>
      <c r="B41775" s="102"/>
    </row>
    <row r="41776" spans="1:2">
      <c r="A41776" s="102"/>
      <c r="B41776" s="102"/>
    </row>
    <row r="41777" spans="1:2">
      <c r="A41777" s="102"/>
      <c r="B41777" s="102"/>
    </row>
    <row r="41778" spans="1:2">
      <c r="A41778" s="102"/>
      <c r="B41778" s="102"/>
    </row>
    <row r="41779" spans="1:2">
      <c r="A41779" s="102"/>
      <c r="B41779" s="102"/>
    </row>
    <row r="41780" spans="1:2">
      <c r="A41780" s="102"/>
      <c r="B41780" s="102"/>
    </row>
    <row r="41781" spans="1:2">
      <c r="A41781" s="102"/>
      <c r="B41781" s="102"/>
    </row>
    <row r="41782" spans="1:2">
      <c r="A41782" s="102"/>
      <c r="B41782" s="102"/>
    </row>
    <row r="41783" spans="1:2">
      <c r="A41783" s="102"/>
      <c r="B41783" s="102"/>
    </row>
    <row r="41784" spans="1:2">
      <c r="A41784" s="102"/>
      <c r="B41784" s="102"/>
    </row>
    <row r="41785" spans="1:2">
      <c r="A41785" s="102"/>
      <c r="B41785" s="102"/>
    </row>
    <row r="41786" spans="1:2">
      <c r="A41786" s="102"/>
      <c r="B41786" s="102"/>
    </row>
    <row r="41787" spans="1:2">
      <c r="A41787" s="102"/>
      <c r="B41787" s="102"/>
    </row>
    <row r="41788" spans="1:2">
      <c r="A41788" s="102"/>
      <c r="B41788" s="102"/>
    </row>
    <row r="41789" spans="1:2">
      <c r="A41789" s="102"/>
      <c r="B41789" s="102"/>
    </row>
    <row r="41790" spans="1:2">
      <c r="A41790" s="102"/>
      <c r="B41790" s="102"/>
    </row>
    <row r="41791" spans="1:2">
      <c r="A41791" s="102"/>
      <c r="B41791" s="102"/>
    </row>
    <row r="41792" spans="1:2">
      <c r="A41792" s="102"/>
      <c r="B41792" s="102"/>
    </row>
    <row r="41793" spans="1:2">
      <c r="A41793" s="102"/>
      <c r="B41793" s="102"/>
    </row>
    <row r="41794" spans="1:2">
      <c r="A41794" s="102"/>
      <c r="B41794" s="102"/>
    </row>
    <row r="41795" spans="1:2">
      <c r="A41795" s="102"/>
      <c r="B41795" s="102"/>
    </row>
    <row r="41796" spans="1:2">
      <c r="A41796" s="102"/>
      <c r="B41796" s="102"/>
    </row>
    <row r="41797" spans="1:2">
      <c r="A41797" s="102"/>
      <c r="B41797" s="102"/>
    </row>
    <row r="41798" spans="1:2">
      <c r="A41798" s="102"/>
      <c r="B41798" s="102"/>
    </row>
    <row r="41799" spans="1:2">
      <c r="A41799" s="102"/>
      <c r="B41799" s="102"/>
    </row>
    <row r="41800" spans="1:2">
      <c r="A41800" s="102"/>
      <c r="B41800" s="102"/>
    </row>
    <row r="41801" spans="1:2">
      <c r="A41801" s="102"/>
      <c r="B41801" s="102"/>
    </row>
    <row r="41802" spans="1:2">
      <c r="A41802" s="102"/>
      <c r="B41802" s="102"/>
    </row>
    <row r="41803" spans="1:2">
      <c r="A41803" s="102"/>
      <c r="B41803" s="102"/>
    </row>
    <row r="41804" spans="1:2">
      <c r="A41804" s="102"/>
      <c r="B41804" s="102"/>
    </row>
    <row r="41805" spans="1:2">
      <c r="A41805" s="102"/>
      <c r="B41805" s="102"/>
    </row>
    <row r="41806" spans="1:2">
      <c r="A41806" s="102"/>
      <c r="B41806" s="102"/>
    </row>
    <row r="41807" spans="1:2">
      <c r="A41807" s="102"/>
      <c r="B41807" s="102"/>
    </row>
    <row r="41808" spans="1:2">
      <c r="A41808" s="102"/>
      <c r="B41808" s="102"/>
    </row>
    <row r="41809" spans="1:2">
      <c r="A41809" s="102"/>
      <c r="B41809" s="102"/>
    </row>
    <row r="41810" spans="1:2">
      <c r="A41810" s="102"/>
      <c r="B41810" s="102"/>
    </row>
    <row r="41811" spans="1:2">
      <c r="A41811" s="102"/>
      <c r="B41811" s="102"/>
    </row>
    <row r="41812" spans="1:2">
      <c r="A41812" s="102"/>
      <c r="B41812" s="102"/>
    </row>
    <row r="41813" spans="1:2">
      <c r="A41813" s="102"/>
      <c r="B41813" s="102"/>
    </row>
    <row r="41814" spans="1:2">
      <c r="A41814" s="102"/>
      <c r="B41814" s="102"/>
    </row>
    <row r="41815" spans="1:2">
      <c r="A41815" s="102"/>
      <c r="B41815" s="102"/>
    </row>
    <row r="41816" spans="1:2">
      <c r="A41816" s="102"/>
      <c r="B41816" s="102"/>
    </row>
    <row r="41817" spans="1:2">
      <c r="A41817" s="102"/>
      <c r="B41817" s="102"/>
    </row>
    <row r="41818" spans="1:2">
      <c r="A41818" s="102"/>
      <c r="B41818" s="102"/>
    </row>
    <row r="41819" spans="1:2">
      <c r="A41819" s="102"/>
      <c r="B41819" s="102"/>
    </row>
    <row r="41820" spans="1:2">
      <c r="A41820" s="102"/>
      <c r="B41820" s="102"/>
    </row>
    <row r="41821" spans="1:2">
      <c r="A41821" s="102"/>
      <c r="B41821" s="102"/>
    </row>
    <row r="41822" spans="1:2">
      <c r="A41822" s="102"/>
      <c r="B41822" s="102"/>
    </row>
    <row r="41823" spans="1:2">
      <c r="A41823" s="102"/>
      <c r="B41823" s="102"/>
    </row>
    <row r="41824" spans="1:2">
      <c r="A41824" s="102"/>
      <c r="B41824" s="102"/>
    </row>
    <row r="41825" spans="1:2">
      <c r="A41825" s="102"/>
      <c r="B41825" s="102"/>
    </row>
    <row r="41826" spans="1:2">
      <c r="A41826" s="102"/>
      <c r="B41826" s="102"/>
    </row>
    <row r="41827" spans="1:2">
      <c r="A41827" s="102"/>
      <c r="B41827" s="102"/>
    </row>
    <row r="41828" spans="1:2">
      <c r="A41828" s="102"/>
      <c r="B41828" s="102"/>
    </row>
    <row r="41829" spans="1:2">
      <c r="A41829" s="102"/>
      <c r="B41829" s="102"/>
    </row>
    <row r="41830" spans="1:2">
      <c r="A41830" s="102"/>
      <c r="B41830" s="102"/>
    </row>
    <row r="41831" spans="1:2">
      <c r="A41831" s="102"/>
      <c r="B41831" s="102"/>
    </row>
    <row r="41832" spans="1:2">
      <c r="A41832" s="102"/>
      <c r="B41832" s="102"/>
    </row>
    <row r="41833" spans="1:2">
      <c r="A41833" s="102"/>
      <c r="B41833" s="102"/>
    </row>
    <row r="41834" spans="1:2">
      <c r="A41834" s="102"/>
      <c r="B41834" s="102"/>
    </row>
    <row r="41835" spans="1:2">
      <c r="A41835" s="102"/>
      <c r="B41835" s="102"/>
    </row>
    <row r="41836" spans="1:2">
      <c r="A41836" s="102"/>
      <c r="B41836" s="102"/>
    </row>
    <row r="41837" spans="1:2">
      <c r="A41837" s="102"/>
      <c r="B41837" s="102"/>
    </row>
    <row r="41838" spans="1:2">
      <c r="A41838" s="102"/>
      <c r="B41838" s="102"/>
    </row>
    <row r="41839" spans="1:2">
      <c r="A41839" s="102"/>
      <c r="B41839" s="102"/>
    </row>
    <row r="41840" spans="1:2">
      <c r="A41840" s="102"/>
      <c r="B41840" s="102"/>
    </row>
    <row r="41841" spans="1:2">
      <c r="A41841" s="102"/>
      <c r="B41841" s="102"/>
    </row>
    <row r="41842" spans="1:2">
      <c r="A41842" s="102"/>
      <c r="B41842" s="102"/>
    </row>
    <row r="41843" spans="1:2">
      <c r="A41843" s="102"/>
      <c r="B41843" s="102"/>
    </row>
    <row r="41844" spans="1:2">
      <c r="A41844" s="102"/>
      <c r="B41844" s="102"/>
    </row>
    <row r="41845" spans="1:2">
      <c r="A41845" s="102"/>
      <c r="B41845" s="102"/>
    </row>
    <row r="41846" spans="1:2">
      <c r="A41846" s="102"/>
      <c r="B41846" s="102"/>
    </row>
    <row r="41847" spans="1:2">
      <c r="A41847" s="102"/>
      <c r="B41847" s="102"/>
    </row>
    <row r="41848" spans="1:2">
      <c r="A41848" s="102"/>
      <c r="B41848" s="102"/>
    </row>
    <row r="41849" spans="1:2">
      <c r="A41849" s="102"/>
      <c r="B41849" s="102"/>
    </row>
    <row r="41850" spans="1:2">
      <c r="A41850" s="102"/>
      <c r="B41850" s="102"/>
    </row>
    <row r="41851" spans="1:2">
      <c r="A41851" s="102"/>
      <c r="B41851" s="102"/>
    </row>
    <row r="41852" spans="1:2">
      <c r="A41852" s="102"/>
      <c r="B41852" s="102"/>
    </row>
    <row r="41853" spans="1:2">
      <c r="A41853" s="102"/>
      <c r="B41853" s="102"/>
    </row>
    <row r="41854" spans="1:2">
      <c r="A41854" s="102"/>
      <c r="B41854" s="102"/>
    </row>
    <row r="41855" spans="1:2">
      <c r="A41855" s="102"/>
      <c r="B41855" s="102"/>
    </row>
    <row r="41856" spans="1:2">
      <c r="A41856" s="102"/>
      <c r="B41856" s="102"/>
    </row>
    <row r="41857" spans="1:2">
      <c r="A41857" s="102"/>
      <c r="B41857" s="102"/>
    </row>
    <row r="41858" spans="1:2">
      <c r="A41858" s="102"/>
      <c r="B41858" s="102"/>
    </row>
    <row r="41859" spans="1:2">
      <c r="A41859" s="102"/>
      <c r="B41859" s="102"/>
    </row>
    <row r="41860" spans="1:2">
      <c r="A41860" s="102"/>
      <c r="B41860" s="102"/>
    </row>
    <row r="41861" spans="1:2">
      <c r="A41861" s="102"/>
      <c r="B41861" s="102"/>
    </row>
    <row r="41862" spans="1:2">
      <c r="A41862" s="102"/>
      <c r="B41862" s="102"/>
    </row>
    <row r="41863" spans="1:2">
      <c r="A41863" s="102"/>
      <c r="B41863" s="102"/>
    </row>
    <row r="41864" spans="1:2">
      <c r="A41864" s="102"/>
      <c r="B41864" s="102"/>
    </row>
    <row r="41865" spans="1:2">
      <c r="A41865" s="102"/>
      <c r="B41865" s="102"/>
    </row>
    <row r="41866" spans="1:2">
      <c r="A41866" s="102"/>
      <c r="B41866" s="102"/>
    </row>
    <row r="41867" spans="1:2">
      <c r="A41867" s="102"/>
      <c r="B41867" s="102"/>
    </row>
    <row r="41868" spans="1:2">
      <c r="A41868" s="102"/>
      <c r="B41868" s="102"/>
    </row>
    <row r="41869" spans="1:2">
      <c r="A41869" s="102"/>
      <c r="B41869" s="102"/>
    </row>
    <row r="41870" spans="1:2">
      <c r="A41870" s="102"/>
      <c r="B41870" s="102"/>
    </row>
    <row r="41871" spans="1:2">
      <c r="A41871" s="102"/>
      <c r="B41871" s="102"/>
    </row>
    <row r="41872" spans="1:2">
      <c r="A41872" s="102"/>
      <c r="B41872" s="102"/>
    </row>
    <row r="41873" spans="1:2">
      <c r="A41873" s="102"/>
      <c r="B41873" s="102"/>
    </row>
    <row r="41874" spans="1:2">
      <c r="A41874" s="102"/>
      <c r="B41874" s="102"/>
    </row>
    <row r="41875" spans="1:2">
      <c r="A41875" s="102"/>
      <c r="B41875" s="102"/>
    </row>
    <row r="41876" spans="1:2">
      <c r="A41876" s="102"/>
      <c r="B41876" s="102"/>
    </row>
    <row r="41877" spans="1:2">
      <c r="A41877" s="102"/>
      <c r="B41877" s="102"/>
    </row>
    <row r="41878" spans="1:2">
      <c r="A41878" s="102"/>
      <c r="B41878" s="102"/>
    </row>
    <row r="41879" spans="1:2">
      <c r="A41879" s="102"/>
      <c r="B41879" s="102"/>
    </row>
    <row r="41880" spans="1:2">
      <c r="A41880" s="102"/>
      <c r="B41880" s="102"/>
    </row>
    <row r="41881" spans="1:2">
      <c r="A41881" s="102"/>
      <c r="B41881" s="102"/>
    </row>
    <row r="41882" spans="1:2">
      <c r="A41882" s="102"/>
      <c r="B41882" s="102"/>
    </row>
    <row r="41883" spans="1:2">
      <c r="A41883" s="102"/>
      <c r="B41883" s="102"/>
    </row>
    <row r="41884" spans="1:2">
      <c r="A41884" s="102"/>
      <c r="B41884" s="102"/>
    </row>
    <row r="41885" spans="1:2">
      <c r="A41885" s="102"/>
      <c r="B41885" s="102"/>
    </row>
    <row r="41886" spans="1:2">
      <c r="A41886" s="102"/>
      <c r="B41886" s="102"/>
    </row>
    <row r="41887" spans="1:2">
      <c r="A41887" s="102"/>
      <c r="B41887" s="102"/>
    </row>
    <row r="41888" spans="1:2">
      <c r="A41888" s="102"/>
      <c r="B41888" s="102"/>
    </row>
    <row r="41889" spans="1:2">
      <c r="A41889" s="102"/>
      <c r="B41889" s="102"/>
    </row>
    <row r="41890" spans="1:2">
      <c r="A41890" s="102"/>
      <c r="B41890" s="102"/>
    </row>
    <row r="41891" spans="1:2">
      <c r="A41891" s="102"/>
      <c r="B41891" s="102"/>
    </row>
    <row r="41892" spans="1:2">
      <c r="A41892" s="102"/>
      <c r="B41892" s="102"/>
    </row>
    <row r="41893" spans="1:2">
      <c r="A41893" s="102"/>
      <c r="B41893" s="102"/>
    </row>
    <row r="41894" spans="1:2">
      <c r="A41894" s="102"/>
      <c r="B41894" s="102"/>
    </row>
    <row r="41895" spans="1:2">
      <c r="A41895" s="102"/>
      <c r="B41895" s="102"/>
    </row>
    <row r="41896" spans="1:2">
      <c r="A41896" s="102"/>
      <c r="B41896" s="102"/>
    </row>
    <row r="41897" spans="1:2">
      <c r="A41897" s="102"/>
      <c r="B41897" s="102"/>
    </row>
    <row r="41898" spans="1:2">
      <c r="A41898" s="102"/>
      <c r="B41898" s="102"/>
    </row>
    <row r="41899" spans="1:2">
      <c r="A41899" s="102"/>
      <c r="B41899" s="102"/>
    </row>
    <row r="41900" spans="1:2">
      <c r="A41900" s="102"/>
      <c r="B41900" s="102"/>
    </row>
    <row r="41901" spans="1:2">
      <c r="A41901" s="102"/>
      <c r="B41901" s="102"/>
    </row>
    <row r="41902" spans="1:2">
      <c r="A41902" s="102"/>
      <c r="B41902" s="102"/>
    </row>
    <row r="41903" spans="1:2">
      <c r="A41903" s="102"/>
      <c r="B41903" s="102"/>
    </row>
    <row r="41904" spans="1:2">
      <c r="A41904" s="102"/>
      <c r="B41904" s="102"/>
    </row>
    <row r="41905" spans="1:2">
      <c r="A41905" s="102"/>
      <c r="B41905" s="102"/>
    </row>
    <row r="41906" spans="1:2">
      <c r="A41906" s="102"/>
      <c r="B41906" s="102"/>
    </row>
    <row r="41907" spans="1:2">
      <c r="A41907" s="102"/>
      <c r="B41907" s="102"/>
    </row>
    <row r="41908" spans="1:2">
      <c r="A41908" s="102"/>
      <c r="B41908" s="102"/>
    </row>
    <row r="41909" spans="1:2">
      <c r="A41909" s="102"/>
      <c r="B41909" s="102"/>
    </row>
    <row r="41910" spans="1:2">
      <c r="A41910" s="102"/>
      <c r="B41910" s="102"/>
    </row>
    <row r="41911" spans="1:2">
      <c r="A41911" s="102"/>
      <c r="B41911" s="102"/>
    </row>
    <row r="41912" spans="1:2">
      <c r="A41912" s="102"/>
      <c r="B41912" s="102"/>
    </row>
    <row r="41913" spans="1:2">
      <c r="A41913" s="102"/>
      <c r="B41913" s="102"/>
    </row>
    <row r="41914" spans="1:2">
      <c r="A41914" s="102"/>
      <c r="B41914" s="102"/>
    </row>
    <row r="41915" spans="1:2">
      <c r="A41915" s="102"/>
      <c r="B41915" s="102"/>
    </row>
    <row r="41916" spans="1:2">
      <c r="A41916" s="102"/>
      <c r="B41916" s="102"/>
    </row>
    <row r="41917" spans="1:2">
      <c r="A41917" s="102"/>
      <c r="B41917" s="102"/>
    </row>
    <row r="41918" spans="1:2">
      <c r="A41918" s="102"/>
      <c r="B41918" s="102"/>
    </row>
    <row r="41919" spans="1:2">
      <c r="A41919" s="102"/>
      <c r="B41919" s="102"/>
    </row>
    <row r="41920" spans="1:2">
      <c r="A41920" s="102"/>
      <c r="B41920" s="102"/>
    </row>
    <row r="41921" spans="1:2">
      <c r="A41921" s="102"/>
      <c r="B41921" s="102"/>
    </row>
    <row r="41922" spans="1:2">
      <c r="A41922" s="102"/>
      <c r="B41922" s="102"/>
    </row>
    <row r="41923" spans="1:2">
      <c r="A41923" s="102"/>
      <c r="B41923" s="102"/>
    </row>
    <row r="41924" spans="1:2">
      <c r="A41924" s="102"/>
      <c r="B41924" s="102"/>
    </row>
    <row r="41925" spans="1:2">
      <c r="A41925" s="102"/>
      <c r="B41925" s="102"/>
    </row>
    <row r="41926" spans="1:2">
      <c r="A41926" s="102"/>
      <c r="B41926" s="102"/>
    </row>
    <row r="41927" spans="1:2">
      <c r="A41927" s="102"/>
      <c r="B41927" s="102"/>
    </row>
    <row r="41928" spans="1:2">
      <c r="A41928" s="102"/>
      <c r="B41928" s="102"/>
    </row>
    <row r="41929" spans="1:2">
      <c r="A41929" s="102"/>
      <c r="B41929" s="102"/>
    </row>
    <row r="41930" spans="1:2">
      <c r="A41930" s="102"/>
      <c r="B41930" s="102"/>
    </row>
    <row r="41931" spans="1:2">
      <c r="A41931" s="102"/>
      <c r="B41931" s="102"/>
    </row>
    <row r="41932" spans="1:2">
      <c r="A41932" s="102"/>
      <c r="B41932" s="102"/>
    </row>
    <row r="41933" spans="1:2">
      <c r="A41933" s="102"/>
      <c r="B41933" s="102"/>
    </row>
    <row r="41934" spans="1:2">
      <c r="A41934" s="102"/>
      <c r="B41934" s="102"/>
    </row>
    <row r="41935" spans="1:2">
      <c r="A41935" s="102"/>
      <c r="B41935" s="102"/>
    </row>
    <row r="41936" spans="1:2">
      <c r="A41936" s="102"/>
      <c r="B41936" s="102"/>
    </row>
    <row r="41937" spans="1:2">
      <c r="A41937" s="102"/>
      <c r="B41937" s="102"/>
    </row>
    <row r="41938" spans="1:2">
      <c r="A41938" s="102"/>
      <c r="B41938" s="102"/>
    </row>
    <row r="41939" spans="1:2">
      <c r="A41939" s="102"/>
      <c r="B41939" s="102"/>
    </row>
    <row r="41940" spans="1:2">
      <c r="A41940" s="102"/>
      <c r="B41940" s="102"/>
    </row>
    <row r="41941" spans="1:2">
      <c r="A41941" s="102"/>
      <c r="B41941" s="102"/>
    </row>
    <row r="41942" spans="1:2">
      <c r="A41942" s="102"/>
      <c r="B41942" s="102"/>
    </row>
    <row r="41943" spans="1:2">
      <c r="A41943" s="102"/>
      <c r="B41943" s="102"/>
    </row>
    <row r="41944" spans="1:2">
      <c r="A41944" s="102"/>
      <c r="B41944" s="102"/>
    </row>
    <row r="41945" spans="1:2">
      <c r="A41945" s="102"/>
      <c r="B41945" s="102"/>
    </row>
    <row r="41946" spans="1:2">
      <c r="A41946" s="102"/>
      <c r="B41946" s="102"/>
    </row>
    <row r="41947" spans="1:2">
      <c r="A41947" s="102"/>
      <c r="B41947" s="102"/>
    </row>
    <row r="41948" spans="1:2">
      <c r="A41948" s="102"/>
      <c r="B41948" s="102"/>
    </row>
    <row r="41949" spans="1:2">
      <c r="A41949" s="102"/>
      <c r="B41949" s="102"/>
    </row>
    <row r="41950" spans="1:2">
      <c r="A41950" s="102"/>
      <c r="B41950" s="102"/>
    </row>
    <row r="41951" spans="1:2">
      <c r="A41951" s="102"/>
      <c r="B41951" s="102"/>
    </row>
    <row r="41952" spans="1:2">
      <c r="A41952" s="102"/>
      <c r="B41952" s="102"/>
    </row>
    <row r="41953" spans="1:2">
      <c r="A41953" s="102"/>
      <c r="B41953" s="102"/>
    </row>
    <row r="41954" spans="1:2">
      <c r="A41954" s="102"/>
      <c r="B41954" s="102"/>
    </row>
    <row r="41955" spans="1:2">
      <c r="A41955" s="102"/>
      <c r="B41955" s="102"/>
    </row>
    <row r="41956" spans="1:2">
      <c r="A41956" s="102"/>
      <c r="B41956" s="102"/>
    </row>
    <row r="41957" spans="1:2">
      <c r="A41957" s="102"/>
      <c r="B41957" s="102"/>
    </row>
    <row r="41958" spans="1:2">
      <c r="A41958" s="102"/>
      <c r="B41958" s="102"/>
    </row>
    <row r="41959" spans="1:2">
      <c r="A41959" s="102"/>
      <c r="B41959" s="102"/>
    </row>
    <row r="41960" spans="1:2">
      <c r="A41960" s="102"/>
      <c r="B41960" s="102"/>
    </row>
    <row r="41961" spans="1:2">
      <c r="A41961" s="102"/>
      <c r="B41961" s="102"/>
    </row>
    <row r="41962" spans="1:2">
      <c r="A41962" s="102"/>
      <c r="B41962" s="102"/>
    </row>
    <row r="41963" spans="1:2">
      <c r="A41963" s="102"/>
      <c r="B41963" s="102"/>
    </row>
    <row r="41964" spans="1:2">
      <c r="A41964" s="102"/>
      <c r="B41964" s="102"/>
    </row>
    <row r="41965" spans="1:2">
      <c r="A41965" s="102"/>
      <c r="B41965" s="102"/>
    </row>
    <row r="41966" spans="1:2">
      <c r="A41966" s="102"/>
      <c r="B41966" s="102"/>
    </row>
    <row r="41967" spans="1:2">
      <c r="A41967" s="102"/>
      <c r="B41967" s="102"/>
    </row>
    <row r="41968" spans="1:2">
      <c r="A41968" s="102"/>
      <c r="B41968" s="102"/>
    </row>
    <row r="41969" spans="1:2">
      <c r="A41969" s="102"/>
      <c r="B41969" s="102"/>
    </row>
    <row r="41970" spans="1:2">
      <c r="A41970" s="102"/>
      <c r="B41970" s="102"/>
    </row>
    <row r="41971" spans="1:2">
      <c r="A41971" s="102"/>
      <c r="B41971" s="102"/>
    </row>
    <row r="41972" spans="1:2">
      <c r="A41972" s="102"/>
      <c r="B41972" s="102"/>
    </row>
    <row r="41973" spans="1:2">
      <c r="A41973" s="102"/>
      <c r="B41973" s="102"/>
    </row>
    <row r="41974" spans="1:2">
      <c r="A41974" s="102"/>
      <c r="B41974" s="102"/>
    </row>
    <row r="41975" spans="1:2">
      <c r="A41975" s="102"/>
      <c r="B41975" s="102"/>
    </row>
    <row r="41976" spans="1:2">
      <c r="A41976" s="102"/>
      <c r="B41976" s="102"/>
    </row>
    <row r="41977" spans="1:2">
      <c r="A41977" s="102"/>
      <c r="B41977" s="102"/>
    </row>
    <row r="41978" spans="1:2">
      <c r="A41978" s="102"/>
      <c r="B41978" s="102"/>
    </row>
    <row r="41979" spans="1:2">
      <c r="A41979" s="102"/>
      <c r="B41979" s="102"/>
    </row>
    <row r="41980" spans="1:2">
      <c r="A41980" s="102"/>
      <c r="B41980" s="102"/>
    </row>
    <row r="41981" spans="1:2">
      <c r="A41981" s="102"/>
      <c r="B41981" s="102"/>
    </row>
    <row r="41982" spans="1:2">
      <c r="A41982" s="102"/>
      <c r="B41982" s="102"/>
    </row>
    <row r="41983" spans="1:2">
      <c r="A41983" s="102"/>
      <c r="B41983" s="102"/>
    </row>
    <row r="41984" spans="1:2">
      <c r="A41984" s="102"/>
      <c r="B41984" s="102"/>
    </row>
    <row r="41985" spans="1:2">
      <c r="A41985" s="102"/>
      <c r="B41985" s="102"/>
    </row>
    <row r="41986" spans="1:2">
      <c r="A41986" s="102"/>
      <c r="B41986" s="102"/>
    </row>
    <row r="41987" spans="1:2">
      <c r="A41987" s="102"/>
      <c r="B41987" s="102"/>
    </row>
    <row r="41988" spans="1:2">
      <c r="A41988" s="102"/>
      <c r="B41988" s="102"/>
    </row>
    <row r="41989" spans="1:2">
      <c r="A41989" s="102"/>
      <c r="B41989" s="102"/>
    </row>
    <row r="41990" spans="1:2">
      <c r="A41990" s="102"/>
      <c r="B41990" s="102"/>
    </row>
    <row r="41991" spans="1:2">
      <c r="A41991" s="102"/>
      <c r="B41991" s="102"/>
    </row>
    <row r="41992" spans="1:2">
      <c r="A41992" s="102"/>
      <c r="B41992" s="102"/>
    </row>
    <row r="41993" spans="1:2">
      <c r="A41993" s="102"/>
      <c r="B41993" s="102"/>
    </row>
    <row r="41994" spans="1:2">
      <c r="A41994" s="102"/>
      <c r="B41994" s="102"/>
    </row>
    <row r="41995" spans="1:2">
      <c r="A41995" s="102"/>
      <c r="B41995" s="102"/>
    </row>
    <row r="41996" spans="1:2">
      <c r="A41996" s="102"/>
      <c r="B41996" s="102"/>
    </row>
    <row r="41997" spans="1:2">
      <c r="A41997" s="102"/>
      <c r="B41997" s="102"/>
    </row>
    <row r="41998" spans="1:2">
      <c r="A41998" s="102"/>
      <c r="B41998" s="102"/>
    </row>
    <row r="41999" spans="1:2">
      <c r="A41999" s="102"/>
      <c r="B41999" s="102"/>
    </row>
    <row r="42000" spans="1:2">
      <c r="A42000" s="102"/>
      <c r="B42000" s="102"/>
    </row>
    <row r="42001" spans="1:2">
      <c r="A42001" s="102"/>
      <c r="B42001" s="102"/>
    </row>
    <row r="42002" spans="1:2">
      <c r="A42002" s="102"/>
      <c r="B42002" s="102"/>
    </row>
    <row r="42003" spans="1:2">
      <c r="A42003" s="102"/>
      <c r="B42003" s="102"/>
    </row>
    <row r="42004" spans="1:2">
      <c r="A42004" s="102"/>
      <c r="B42004" s="102"/>
    </row>
    <row r="42005" spans="1:2">
      <c r="A42005" s="102"/>
      <c r="B42005" s="102"/>
    </row>
    <row r="42006" spans="1:2">
      <c r="A42006" s="102"/>
      <c r="B42006" s="102"/>
    </row>
    <row r="42007" spans="1:2">
      <c r="A42007" s="102"/>
      <c r="B42007" s="102"/>
    </row>
    <row r="42008" spans="1:2">
      <c r="A42008" s="102"/>
      <c r="B42008" s="102"/>
    </row>
    <row r="42009" spans="1:2">
      <c r="A42009" s="102"/>
      <c r="B42009" s="102"/>
    </row>
    <row r="42010" spans="1:2">
      <c r="A42010" s="102"/>
      <c r="B42010" s="102"/>
    </row>
    <row r="42011" spans="1:2">
      <c r="A42011" s="102"/>
      <c r="B42011" s="102"/>
    </row>
    <row r="42012" spans="1:2">
      <c r="A42012" s="102"/>
      <c r="B42012" s="102"/>
    </row>
    <row r="42013" spans="1:2">
      <c r="A42013" s="102"/>
      <c r="B42013" s="102"/>
    </row>
    <row r="42014" spans="1:2">
      <c r="A42014" s="102"/>
      <c r="B42014" s="102"/>
    </row>
    <row r="42015" spans="1:2">
      <c r="A42015" s="102"/>
      <c r="B42015" s="102"/>
    </row>
    <row r="42016" spans="1:2">
      <c r="A42016" s="102"/>
      <c r="B42016" s="102"/>
    </row>
    <row r="42017" spans="1:2">
      <c r="A42017" s="102"/>
      <c r="B42017" s="102"/>
    </row>
    <row r="42018" spans="1:2">
      <c r="A42018" s="102"/>
      <c r="B42018" s="102"/>
    </row>
    <row r="42019" spans="1:2">
      <c r="A42019" s="102"/>
      <c r="B42019" s="102"/>
    </row>
    <row r="42020" spans="1:2">
      <c r="A42020" s="102"/>
      <c r="B42020" s="102"/>
    </row>
    <row r="42021" spans="1:2">
      <c r="A42021" s="102"/>
      <c r="B42021" s="102"/>
    </row>
    <row r="42022" spans="1:2">
      <c r="A42022" s="102"/>
      <c r="B42022" s="102"/>
    </row>
    <row r="42023" spans="1:2">
      <c r="A42023" s="102"/>
      <c r="B42023" s="102"/>
    </row>
    <row r="42024" spans="1:2">
      <c r="A42024" s="102"/>
      <c r="B42024" s="102"/>
    </row>
    <row r="42025" spans="1:2">
      <c r="A42025" s="102"/>
      <c r="B42025" s="102"/>
    </row>
    <row r="42026" spans="1:2">
      <c r="A42026" s="102"/>
      <c r="B42026" s="102"/>
    </row>
    <row r="42027" spans="1:2">
      <c r="A42027" s="102"/>
      <c r="B42027" s="102"/>
    </row>
    <row r="42028" spans="1:2">
      <c r="A42028" s="102"/>
      <c r="B42028" s="102"/>
    </row>
    <row r="42029" spans="1:2">
      <c r="A42029" s="102"/>
      <c r="B42029" s="102"/>
    </row>
    <row r="42030" spans="1:2">
      <c r="A42030" s="102"/>
      <c r="B42030" s="102"/>
    </row>
    <row r="42031" spans="1:2">
      <c r="A42031" s="102"/>
      <c r="B42031" s="102"/>
    </row>
    <row r="42032" spans="1:2">
      <c r="A42032" s="102"/>
      <c r="B42032" s="102"/>
    </row>
    <row r="42033" spans="1:2">
      <c r="A42033" s="102"/>
      <c r="B42033" s="102"/>
    </row>
    <row r="42034" spans="1:2">
      <c r="A42034" s="102"/>
      <c r="B42034" s="102"/>
    </row>
    <row r="42035" spans="1:2">
      <c r="A42035" s="102"/>
      <c r="B42035" s="102"/>
    </row>
    <row r="42036" spans="1:2">
      <c r="A42036" s="102"/>
      <c r="B42036" s="102"/>
    </row>
    <row r="42037" spans="1:2">
      <c r="A42037" s="102"/>
      <c r="B42037" s="102"/>
    </row>
    <row r="42038" spans="1:2">
      <c r="A42038" s="102"/>
      <c r="B42038" s="102"/>
    </row>
    <row r="42039" spans="1:2">
      <c r="A42039" s="102"/>
      <c r="B42039" s="102"/>
    </row>
    <row r="42040" spans="1:2">
      <c r="A42040" s="102"/>
      <c r="B42040" s="102"/>
    </row>
    <row r="42041" spans="1:2">
      <c r="A42041" s="102"/>
      <c r="B42041" s="102"/>
    </row>
    <row r="42042" spans="1:2">
      <c r="A42042" s="102"/>
      <c r="B42042" s="102"/>
    </row>
    <row r="42043" spans="1:2">
      <c r="A42043" s="102"/>
      <c r="B42043" s="102"/>
    </row>
    <row r="42044" spans="1:2">
      <c r="A42044" s="102"/>
      <c r="B42044" s="102"/>
    </row>
    <row r="42045" spans="1:2">
      <c r="A42045" s="102"/>
      <c r="B42045" s="102"/>
    </row>
    <row r="42046" spans="1:2">
      <c r="A42046" s="102"/>
      <c r="B42046" s="102"/>
    </row>
    <row r="42047" spans="1:2">
      <c r="A42047" s="102"/>
      <c r="B42047" s="102"/>
    </row>
    <row r="42048" spans="1:2">
      <c r="A42048" s="102"/>
      <c r="B42048" s="102"/>
    </row>
    <row r="42049" spans="1:2">
      <c r="A42049" s="102"/>
      <c r="B42049" s="102"/>
    </row>
    <row r="42050" spans="1:2">
      <c r="A42050" s="102"/>
      <c r="B42050" s="102"/>
    </row>
    <row r="42051" spans="1:2">
      <c r="A42051" s="102"/>
      <c r="B42051" s="102"/>
    </row>
    <row r="42052" spans="1:2">
      <c r="A42052" s="102"/>
      <c r="B42052" s="102"/>
    </row>
    <row r="42053" spans="1:2">
      <c r="A42053" s="102"/>
      <c r="B42053" s="102"/>
    </row>
    <row r="42054" spans="1:2">
      <c r="A42054" s="102"/>
      <c r="B42054" s="102"/>
    </row>
    <row r="42055" spans="1:2">
      <c r="A42055" s="102"/>
      <c r="B42055" s="102"/>
    </row>
    <row r="42056" spans="1:2">
      <c r="A42056" s="102"/>
      <c r="B42056" s="102"/>
    </row>
    <row r="42057" spans="1:2">
      <c r="A42057" s="102"/>
      <c r="B42057" s="102"/>
    </row>
    <row r="42058" spans="1:2">
      <c r="A42058" s="102"/>
      <c r="B42058" s="102"/>
    </row>
    <row r="42059" spans="1:2">
      <c r="A42059" s="102"/>
      <c r="B42059" s="102"/>
    </row>
    <row r="42060" spans="1:2">
      <c r="A42060" s="102"/>
      <c r="B42060" s="102"/>
    </row>
    <row r="42061" spans="1:2">
      <c r="A42061" s="102"/>
      <c r="B42061" s="102"/>
    </row>
    <row r="42062" spans="1:2">
      <c r="A42062" s="102"/>
      <c r="B42062" s="102"/>
    </row>
    <row r="42063" spans="1:2">
      <c r="A42063" s="102"/>
      <c r="B42063" s="102"/>
    </row>
    <row r="42064" spans="1:2">
      <c r="A42064" s="102"/>
      <c r="B42064" s="102"/>
    </row>
    <row r="42065" spans="1:2">
      <c r="A42065" s="102"/>
      <c r="B42065" s="102"/>
    </row>
    <row r="42066" spans="1:2">
      <c r="A42066" s="102"/>
      <c r="B42066" s="102"/>
    </row>
    <row r="42067" spans="1:2">
      <c r="A42067" s="102"/>
      <c r="B42067" s="102"/>
    </row>
    <row r="42068" spans="1:2">
      <c r="A42068" s="102"/>
      <c r="B42068" s="102"/>
    </row>
    <row r="42069" spans="1:2">
      <c r="A42069" s="102"/>
      <c r="B42069" s="102"/>
    </row>
    <row r="42070" spans="1:2">
      <c r="A42070" s="102"/>
      <c r="B42070" s="102"/>
    </row>
    <row r="42071" spans="1:2">
      <c r="A42071" s="102"/>
      <c r="B42071" s="102"/>
    </row>
    <row r="42072" spans="1:2">
      <c r="A42072" s="102"/>
      <c r="B42072" s="102"/>
    </row>
    <row r="42073" spans="1:2">
      <c r="A42073" s="102"/>
      <c r="B42073" s="102"/>
    </row>
    <row r="42074" spans="1:2">
      <c r="A42074" s="102"/>
      <c r="B42074" s="102"/>
    </row>
    <row r="42075" spans="1:2">
      <c r="A42075" s="102"/>
      <c r="B42075" s="102"/>
    </row>
    <row r="42076" spans="1:2">
      <c r="A42076" s="102"/>
      <c r="B42076" s="102"/>
    </row>
    <row r="42077" spans="1:2">
      <c r="A42077" s="102"/>
      <c r="B42077" s="102"/>
    </row>
    <row r="42078" spans="1:2">
      <c r="A42078" s="102"/>
      <c r="B42078" s="102"/>
    </row>
    <row r="42079" spans="1:2">
      <c r="A42079" s="102"/>
      <c r="B42079" s="102"/>
    </row>
    <row r="42080" spans="1:2">
      <c r="A42080" s="102"/>
      <c r="B42080" s="102"/>
    </row>
    <row r="42081" spans="1:2">
      <c r="A42081" s="102"/>
      <c r="B42081" s="102"/>
    </row>
    <row r="42082" spans="1:2">
      <c r="A42082" s="102"/>
      <c r="B42082" s="102"/>
    </row>
    <row r="42083" spans="1:2">
      <c r="A42083" s="102"/>
      <c r="B42083" s="102"/>
    </row>
    <row r="42084" spans="1:2">
      <c r="A42084" s="102"/>
      <c r="B42084" s="102"/>
    </row>
    <row r="42085" spans="1:2">
      <c r="A42085" s="102"/>
      <c r="B42085" s="102"/>
    </row>
    <row r="42086" spans="1:2">
      <c r="A42086" s="102"/>
      <c r="B42086" s="102"/>
    </row>
    <row r="42087" spans="1:2">
      <c r="A42087" s="102"/>
      <c r="B42087" s="102"/>
    </row>
    <row r="42088" spans="1:2">
      <c r="A42088" s="102"/>
      <c r="B42088" s="102"/>
    </row>
    <row r="42089" spans="1:2">
      <c r="A42089" s="102"/>
      <c r="B42089" s="102"/>
    </row>
    <row r="42090" spans="1:2">
      <c r="A42090" s="102"/>
      <c r="B42090" s="102"/>
    </row>
    <row r="42091" spans="1:2">
      <c r="A42091" s="102"/>
      <c r="B42091" s="102"/>
    </row>
    <row r="42092" spans="1:2">
      <c r="A42092" s="102"/>
      <c r="B42092" s="102"/>
    </row>
    <row r="42093" spans="1:2">
      <c r="A42093" s="102"/>
      <c r="B42093" s="102"/>
    </row>
    <row r="42094" spans="1:2">
      <c r="A42094" s="102"/>
      <c r="B42094" s="102"/>
    </row>
    <row r="42095" spans="1:2">
      <c r="A42095" s="102"/>
      <c r="B42095" s="102"/>
    </row>
    <row r="42096" spans="1:2">
      <c r="A42096" s="102"/>
      <c r="B42096" s="102"/>
    </row>
    <row r="42097" spans="1:2">
      <c r="A42097" s="102"/>
      <c r="B42097" s="102"/>
    </row>
    <row r="42098" spans="1:2">
      <c r="A42098" s="102"/>
      <c r="B42098" s="102"/>
    </row>
    <row r="42099" spans="1:2">
      <c r="A42099" s="102"/>
      <c r="B42099" s="102"/>
    </row>
    <row r="42100" spans="1:2">
      <c r="A42100" s="102"/>
      <c r="B42100" s="102"/>
    </row>
    <row r="42101" spans="1:2">
      <c r="A42101" s="102"/>
      <c r="B42101" s="102"/>
    </row>
    <row r="42102" spans="1:2">
      <c r="A42102" s="102"/>
      <c r="B42102" s="102"/>
    </row>
    <row r="42103" spans="1:2">
      <c r="A42103" s="102"/>
      <c r="B42103" s="102"/>
    </row>
    <row r="42104" spans="1:2">
      <c r="A42104" s="102"/>
      <c r="B42104" s="102"/>
    </row>
    <row r="42105" spans="1:2">
      <c r="A42105" s="102"/>
      <c r="B42105" s="102"/>
    </row>
    <row r="42106" spans="1:2">
      <c r="A42106" s="102"/>
      <c r="B42106" s="102"/>
    </row>
    <row r="42107" spans="1:2">
      <c r="A42107" s="102"/>
      <c r="B42107" s="102"/>
    </row>
    <row r="42108" spans="1:2">
      <c r="A42108" s="102"/>
      <c r="B42108" s="102"/>
    </row>
    <row r="42109" spans="1:2">
      <c r="A42109" s="102"/>
      <c r="B42109" s="102"/>
    </row>
    <row r="42110" spans="1:2">
      <c r="A42110" s="102"/>
      <c r="B42110" s="102"/>
    </row>
    <row r="42111" spans="1:2">
      <c r="A42111" s="102"/>
      <c r="B42111" s="102"/>
    </row>
    <row r="42112" spans="1:2">
      <c r="A42112" s="102"/>
      <c r="B42112" s="102"/>
    </row>
    <row r="42113" spans="1:2">
      <c r="A42113" s="102"/>
      <c r="B42113" s="102"/>
    </row>
    <row r="42114" spans="1:2">
      <c r="A42114" s="102"/>
      <c r="B42114" s="102"/>
    </row>
    <row r="42115" spans="1:2">
      <c r="A42115" s="102"/>
      <c r="B42115" s="102"/>
    </row>
    <row r="42116" spans="1:2">
      <c r="A42116" s="102"/>
      <c r="B42116" s="102"/>
    </row>
    <row r="42117" spans="1:2">
      <c r="A42117" s="102"/>
      <c r="B42117" s="102"/>
    </row>
    <row r="42118" spans="1:2">
      <c r="A42118" s="102"/>
      <c r="B42118" s="102"/>
    </row>
    <row r="42119" spans="1:2">
      <c r="A42119" s="102"/>
      <c r="B42119" s="102"/>
    </row>
    <row r="42120" spans="1:2">
      <c r="A42120" s="102"/>
      <c r="B42120" s="102"/>
    </row>
    <row r="42121" spans="1:2">
      <c r="A42121" s="102"/>
      <c r="B42121" s="102"/>
    </row>
    <row r="42122" spans="1:2">
      <c r="A42122" s="102"/>
      <c r="B42122" s="102"/>
    </row>
    <row r="42123" spans="1:2">
      <c r="A42123" s="102"/>
      <c r="B42123" s="102"/>
    </row>
    <row r="42124" spans="1:2">
      <c r="A42124" s="102"/>
      <c r="B42124" s="102"/>
    </row>
    <row r="42125" spans="1:2">
      <c r="A42125" s="102"/>
      <c r="B42125" s="102"/>
    </row>
    <row r="42126" spans="1:2">
      <c r="A42126" s="102"/>
      <c r="B42126" s="102"/>
    </row>
    <row r="42127" spans="1:2">
      <c r="A42127" s="102"/>
      <c r="B42127" s="102"/>
    </row>
    <row r="42128" spans="1:2">
      <c r="A42128" s="102"/>
      <c r="B42128" s="102"/>
    </row>
    <row r="42129" spans="1:2">
      <c r="A42129" s="102"/>
      <c r="B42129" s="102"/>
    </row>
    <row r="42130" spans="1:2">
      <c r="A42130" s="102"/>
      <c r="B42130" s="102"/>
    </row>
    <row r="42131" spans="1:2">
      <c r="A42131" s="102"/>
      <c r="B42131" s="102"/>
    </row>
    <row r="42132" spans="1:2">
      <c r="A42132" s="102"/>
      <c r="B42132" s="102"/>
    </row>
    <row r="42133" spans="1:2">
      <c r="A42133" s="102"/>
      <c r="B42133" s="102"/>
    </row>
    <row r="42134" spans="1:2">
      <c r="A42134" s="102"/>
      <c r="B42134" s="102"/>
    </row>
    <row r="42135" spans="1:2">
      <c r="A42135" s="102"/>
      <c r="B42135" s="102"/>
    </row>
    <row r="42136" spans="1:2">
      <c r="A42136" s="102"/>
      <c r="B42136" s="102"/>
    </row>
    <row r="42137" spans="1:2">
      <c r="A42137" s="102"/>
      <c r="B42137" s="102"/>
    </row>
    <row r="42138" spans="1:2">
      <c r="A42138" s="102"/>
      <c r="B42138" s="102"/>
    </row>
    <row r="42139" spans="1:2">
      <c r="A42139" s="102"/>
      <c r="B42139" s="102"/>
    </row>
    <row r="42140" spans="1:2">
      <c r="A42140" s="102"/>
      <c r="B42140" s="102"/>
    </row>
    <row r="42141" spans="1:2">
      <c r="A42141" s="102"/>
      <c r="B42141" s="102"/>
    </row>
    <row r="42142" spans="1:2">
      <c r="A42142" s="102"/>
      <c r="B42142" s="102"/>
    </row>
    <row r="42143" spans="1:2">
      <c r="A42143" s="102"/>
      <c r="B42143" s="102"/>
    </row>
    <row r="42144" spans="1:2">
      <c r="A42144" s="102"/>
      <c r="B42144" s="102"/>
    </row>
    <row r="42145" spans="1:2">
      <c r="A42145" s="102"/>
      <c r="B42145" s="102"/>
    </row>
    <row r="42146" spans="1:2">
      <c r="A42146" s="102"/>
      <c r="B42146" s="102"/>
    </row>
    <row r="42147" spans="1:2">
      <c r="A42147" s="102"/>
      <c r="B42147" s="102"/>
    </row>
    <row r="42148" spans="1:2">
      <c r="A42148" s="102"/>
      <c r="B42148" s="102"/>
    </row>
    <row r="42149" spans="1:2">
      <c r="A42149" s="102"/>
      <c r="B42149" s="102"/>
    </row>
    <row r="42150" spans="1:2">
      <c r="A42150" s="102"/>
      <c r="B42150" s="102"/>
    </row>
    <row r="42151" spans="1:2">
      <c r="A42151" s="102"/>
      <c r="B42151" s="102"/>
    </row>
    <row r="42152" spans="1:2">
      <c r="A42152" s="102"/>
      <c r="B42152" s="102"/>
    </row>
    <row r="42153" spans="1:2">
      <c r="A42153" s="102"/>
      <c r="B42153" s="102"/>
    </row>
    <row r="42154" spans="1:2">
      <c r="A42154" s="102"/>
      <c r="B42154" s="102"/>
    </row>
    <row r="42155" spans="1:2">
      <c r="A42155" s="102"/>
      <c r="B42155" s="102"/>
    </row>
    <row r="42156" spans="1:2">
      <c r="A42156" s="102"/>
      <c r="B42156" s="102"/>
    </row>
    <row r="42157" spans="1:2">
      <c r="A42157" s="102"/>
      <c r="B42157" s="102"/>
    </row>
    <row r="42158" spans="1:2">
      <c r="A42158" s="102"/>
      <c r="B42158" s="102"/>
    </row>
    <row r="42159" spans="1:2">
      <c r="A42159" s="102"/>
      <c r="B42159" s="102"/>
    </row>
    <row r="42160" spans="1:2">
      <c r="A42160" s="102"/>
      <c r="B42160" s="102"/>
    </row>
    <row r="42161" spans="1:2">
      <c r="A42161" s="102"/>
      <c r="B42161" s="102"/>
    </row>
    <row r="42162" spans="1:2">
      <c r="A42162" s="102"/>
      <c r="B42162" s="102"/>
    </row>
    <row r="42163" spans="1:2">
      <c r="A42163" s="102"/>
      <c r="B42163" s="102"/>
    </row>
    <row r="42164" spans="1:2">
      <c r="A42164" s="102"/>
      <c r="B42164" s="102"/>
    </row>
    <row r="42165" spans="1:2">
      <c r="A42165" s="102"/>
      <c r="B42165" s="102"/>
    </row>
    <row r="42166" spans="1:2">
      <c r="A42166" s="102"/>
      <c r="B42166" s="102"/>
    </row>
    <row r="42167" spans="1:2">
      <c r="A42167" s="102"/>
      <c r="B42167" s="102"/>
    </row>
    <row r="42168" spans="1:2">
      <c r="A42168" s="102"/>
      <c r="B42168" s="102"/>
    </row>
    <row r="42169" spans="1:2">
      <c r="A42169" s="102"/>
      <c r="B42169" s="102"/>
    </row>
    <row r="42170" spans="1:2">
      <c r="A42170" s="102"/>
      <c r="B42170" s="102"/>
    </row>
    <row r="42171" spans="1:2">
      <c r="A42171" s="102"/>
      <c r="B42171" s="102"/>
    </row>
    <row r="42172" spans="1:2">
      <c r="A42172" s="102"/>
      <c r="B42172" s="102"/>
    </row>
    <row r="42173" spans="1:2">
      <c r="A42173" s="102"/>
      <c r="B42173" s="102"/>
    </row>
    <row r="42174" spans="1:2">
      <c r="A42174" s="102"/>
      <c r="B42174" s="102"/>
    </row>
    <row r="42175" spans="1:2">
      <c r="A42175" s="102"/>
      <c r="B42175" s="102"/>
    </row>
    <row r="42176" spans="1:2">
      <c r="A42176" s="102"/>
      <c r="B42176" s="102"/>
    </row>
    <row r="42177" spans="1:2">
      <c r="A42177" s="102"/>
      <c r="B42177" s="102"/>
    </row>
    <row r="42178" spans="1:2">
      <c r="A42178" s="102"/>
      <c r="B42178" s="102"/>
    </row>
    <row r="42179" spans="1:2">
      <c r="A42179" s="102"/>
      <c r="B42179" s="102"/>
    </row>
    <row r="42180" spans="1:2">
      <c r="A42180" s="102"/>
      <c r="B42180" s="102"/>
    </row>
    <row r="42181" spans="1:2">
      <c r="A42181" s="102"/>
      <c r="B42181" s="102"/>
    </row>
    <row r="42182" spans="1:2">
      <c r="A42182" s="102"/>
      <c r="B42182" s="102"/>
    </row>
    <row r="42183" spans="1:2">
      <c r="A42183" s="102"/>
      <c r="B42183" s="102"/>
    </row>
    <row r="42184" spans="1:2">
      <c r="A42184" s="102"/>
      <c r="B42184" s="102"/>
    </row>
    <row r="42185" spans="1:2">
      <c r="A42185" s="102"/>
      <c r="B42185" s="102"/>
    </row>
    <row r="42186" spans="1:2">
      <c r="A42186" s="102"/>
      <c r="B42186" s="102"/>
    </row>
    <row r="42187" spans="1:2">
      <c r="A42187" s="102"/>
      <c r="B42187" s="102"/>
    </row>
    <row r="42188" spans="1:2">
      <c r="A42188" s="102"/>
      <c r="B42188" s="102"/>
    </row>
    <row r="42189" spans="1:2">
      <c r="A42189" s="102"/>
      <c r="B42189" s="102"/>
    </row>
    <row r="42190" spans="1:2">
      <c r="A42190" s="102"/>
      <c r="B42190" s="102"/>
    </row>
    <row r="42191" spans="1:2">
      <c r="A42191" s="102"/>
      <c r="B42191" s="102"/>
    </row>
    <row r="42192" spans="1:2">
      <c r="A42192" s="102"/>
      <c r="B42192" s="102"/>
    </row>
    <row r="42193" spans="1:2">
      <c r="A42193" s="102"/>
      <c r="B42193" s="102"/>
    </row>
    <row r="42194" spans="1:2">
      <c r="A42194" s="102"/>
      <c r="B42194" s="102"/>
    </row>
    <row r="42195" spans="1:2">
      <c r="A42195" s="102"/>
      <c r="B42195" s="102"/>
    </row>
    <row r="42196" spans="1:2">
      <c r="A42196" s="102"/>
      <c r="B42196" s="102"/>
    </row>
    <row r="42197" spans="1:2">
      <c r="A42197" s="102"/>
      <c r="B42197" s="102"/>
    </row>
    <row r="42198" spans="1:2">
      <c r="A42198" s="102"/>
      <c r="B42198" s="102"/>
    </row>
    <row r="42199" spans="1:2">
      <c r="A42199" s="102"/>
      <c r="B42199" s="102"/>
    </row>
    <row r="42200" spans="1:2">
      <c r="A42200" s="102"/>
      <c r="B42200" s="102"/>
    </row>
    <row r="42201" spans="1:2">
      <c r="A42201" s="102"/>
      <c r="B42201" s="102"/>
    </row>
    <row r="42202" spans="1:2">
      <c r="A42202" s="102"/>
      <c r="B42202" s="102"/>
    </row>
    <row r="42203" spans="1:2">
      <c r="A42203" s="102"/>
      <c r="B42203" s="102"/>
    </row>
    <row r="42204" spans="1:2">
      <c r="A42204" s="102"/>
      <c r="B42204" s="102"/>
    </row>
    <row r="42205" spans="1:2">
      <c r="A42205" s="102"/>
      <c r="B42205" s="102"/>
    </row>
    <row r="42206" spans="1:2">
      <c r="A42206" s="102"/>
      <c r="B42206" s="102"/>
    </row>
    <row r="42207" spans="1:2">
      <c r="A42207" s="102"/>
      <c r="B42207" s="102"/>
    </row>
    <row r="42208" spans="1:2">
      <c r="A42208" s="102"/>
      <c r="B42208" s="102"/>
    </row>
    <row r="42209" spans="1:2">
      <c r="A42209" s="102"/>
      <c r="B42209" s="102"/>
    </row>
    <row r="42210" spans="1:2">
      <c r="A42210" s="102"/>
      <c r="B42210" s="102"/>
    </row>
    <row r="42211" spans="1:2">
      <c r="A42211" s="102"/>
      <c r="B42211" s="102"/>
    </row>
    <row r="42212" spans="1:2">
      <c r="A42212" s="102"/>
      <c r="B42212" s="102"/>
    </row>
    <row r="42213" spans="1:2">
      <c r="A42213" s="102"/>
      <c r="B42213" s="102"/>
    </row>
    <row r="42214" spans="1:2">
      <c r="A42214" s="102"/>
      <c r="B42214" s="102"/>
    </row>
    <row r="42215" spans="1:2">
      <c r="A42215" s="102"/>
      <c r="B42215" s="102"/>
    </row>
    <row r="42216" spans="1:2">
      <c r="A42216" s="102"/>
      <c r="B42216" s="102"/>
    </row>
    <row r="42217" spans="1:2">
      <c r="A42217" s="102"/>
      <c r="B42217" s="102"/>
    </row>
    <row r="42218" spans="1:2">
      <c r="A42218" s="102"/>
      <c r="B42218" s="102"/>
    </row>
    <row r="42219" spans="1:2">
      <c r="A42219" s="102"/>
      <c r="B42219" s="102"/>
    </row>
    <row r="42220" spans="1:2">
      <c r="A42220" s="102"/>
      <c r="B42220" s="102"/>
    </row>
    <row r="42221" spans="1:2">
      <c r="A42221" s="102"/>
      <c r="B42221" s="102"/>
    </row>
    <row r="42222" spans="1:2">
      <c r="A42222" s="102"/>
      <c r="B42222" s="102"/>
    </row>
    <row r="42223" spans="1:2">
      <c r="A42223" s="102"/>
      <c r="B42223" s="102"/>
    </row>
    <row r="42224" spans="1:2">
      <c r="A42224" s="102"/>
      <c r="B42224" s="102"/>
    </row>
    <row r="42225" spans="1:2">
      <c r="A42225" s="102"/>
      <c r="B42225" s="102"/>
    </row>
    <row r="42226" spans="1:2">
      <c r="A42226" s="102"/>
      <c r="B42226" s="102"/>
    </row>
    <row r="42227" spans="1:2">
      <c r="A42227" s="102"/>
      <c r="B42227" s="102"/>
    </row>
    <row r="42228" spans="1:2">
      <c r="A42228" s="102"/>
      <c r="B42228" s="102"/>
    </row>
    <row r="42229" spans="1:2">
      <c r="A42229" s="102"/>
      <c r="B42229" s="102"/>
    </row>
    <row r="42230" spans="1:2">
      <c r="A42230" s="102"/>
      <c r="B42230" s="102"/>
    </row>
    <row r="42231" spans="1:2">
      <c r="A42231" s="102"/>
      <c r="B42231" s="102"/>
    </row>
    <row r="42232" spans="1:2">
      <c r="A42232" s="102"/>
      <c r="B42232" s="102"/>
    </row>
    <row r="42233" spans="1:2">
      <c r="A42233" s="102"/>
      <c r="B42233" s="102"/>
    </row>
    <row r="42234" spans="1:2">
      <c r="A42234" s="102"/>
      <c r="B42234" s="102"/>
    </row>
    <row r="42235" spans="1:2">
      <c r="A42235" s="102"/>
      <c r="B42235" s="102"/>
    </row>
    <row r="42236" spans="1:2">
      <c r="A42236" s="102"/>
      <c r="B42236" s="102"/>
    </row>
    <row r="42237" spans="1:2">
      <c r="A42237" s="102"/>
      <c r="B42237" s="102"/>
    </row>
    <row r="42238" spans="1:2">
      <c r="A42238" s="102"/>
      <c r="B42238" s="102"/>
    </row>
    <row r="42239" spans="1:2">
      <c r="A42239" s="102"/>
      <c r="B42239" s="102"/>
    </row>
    <row r="42240" spans="1:2">
      <c r="A42240" s="102"/>
      <c r="B42240" s="102"/>
    </row>
    <row r="42241" spans="1:2">
      <c r="A42241" s="102"/>
      <c r="B42241" s="102"/>
    </row>
    <row r="42242" spans="1:2">
      <c r="A42242" s="102"/>
      <c r="B42242" s="102"/>
    </row>
    <row r="42243" spans="1:2">
      <c r="A42243" s="102"/>
      <c r="B42243" s="102"/>
    </row>
    <row r="42244" spans="1:2">
      <c r="A42244" s="102"/>
      <c r="B42244" s="102"/>
    </row>
    <row r="42245" spans="1:2">
      <c r="A42245" s="102"/>
      <c r="B42245" s="102"/>
    </row>
    <row r="42246" spans="1:2">
      <c r="A42246" s="102"/>
      <c r="B42246" s="102"/>
    </row>
    <row r="42247" spans="1:2">
      <c r="A42247" s="102"/>
      <c r="B42247" s="102"/>
    </row>
    <row r="42248" spans="1:2">
      <c r="A42248" s="102"/>
      <c r="B42248" s="102"/>
    </row>
    <row r="42249" spans="1:2">
      <c r="A42249" s="102"/>
      <c r="B42249" s="102"/>
    </row>
    <row r="42250" spans="1:2">
      <c r="A42250" s="102"/>
      <c r="B42250" s="102"/>
    </row>
    <row r="42251" spans="1:2">
      <c r="A42251" s="102"/>
      <c r="B42251" s="102"/>
    </row>
    <row r="42252" spans="1:2">
      <c r="A42252" s="102"/>
      <c r="B42252" s="102"/>
    </row>
    <row r="42253" spans="1:2">
      <c r="A42253" s="102"/>
      <c r="B42253" s="102"/>
    </row>
    <row r="42254" spans="1:2">
      <c r="A42254" s="102"/>
      <c r="B42254" s="102"/>
    </row>
    <row r="42255" spans="1:2">
      <c r="A42255" s="102"/>
      <c r="B42255" s="102"/>
    </row>
    <row r="42256" spans="1:2">
      <c r="A42256" s="102"/>
      <c r="B42256" s="102"/>
    </row>
    <row r="42257" spans="1:2">
      <c r="A42257" s="102"/>
      <c r="B42257" s="102"/>
    </row>
    <row r="42258" spans="1:2">
      <c r="A42258" s="102"/>
      <c r="B42258" s="102"/>
    </row>
    <row r="42259" spans="1:2">
      <c r="A42259" s="102"/>
      <c r="B42259" s="102"/>
    </row>
    <row r="42260" spans="1:2">
      <c r="A42260" s="102"/>
      <c r="B42260" s="102"/>
    </row>
    <row r="42261" spans="1:2">
      <c r="A42261" s="102"/>
      <c r="B42261" s="102"/>
    </row>
    <row r="42262" spans="1:2">
      <c r="A42262" s="102"/>
      <c r="B42262" s="102"/>
    </row>
    <row r="42263" spans="1:2">
      <c r="A42263" s="102"/>
      <c r="B42263" s="102"/>
    </row>
    <row r="42264" spans="1:2">
      <c r="A42264" s="102"/>
      <c r="B42264" s="102"/>
    </row>
    <row r="42265" spans="1:2">
      <c r="A42265" s="102"/>
      <c r="B42265" s="102"/>
    </row>
    <row r="42266" spans="1:2">
      <c r="A42266" s="102"/>
      <c r="B42266" s="102"/>
    </row>
    <row r="42267" spans="1:2">
      <c r="A42267" s="102"/>
      <c r="B42267" s="102"/>
    </row>
    <row r="42268" spans="1:2">
      <c r="A42268" s="102"/>
      <c r="B42268" s="102"/>
    </row>
    <row r="42269" spans="1:2">
      <c r="A42269" s="102"/>
      <c r="B42269" s="102"/>
    </row>
    <row r="42270" spans="1:2">
      <c r="A42270" s="102"/>
      <c r="B42270" s="102"/>
    </row>
    <row r="42271" spans="1:2">
      <c r="A42271" s="102"/>
      <c r="B42271" s="102"/>
    </row>
    <row r="42272" spans="1:2">
      <c r="A42272" s="102"/>
      <c r="B42272" s="102"/>
    </row>
    <row r="42273" spans="1:2">
      <c r="A42273" s="102"/>
      <c r="B42273" s="102"/>
    </row>
    <row r="42274" spans="1:2">
      <c r="A42274" s="102"/>
      <c r="B42274" s="102"/>
    </row>
    <row r="42275" spans="1:2">
      <c r="A42275" s="102"/>
      <c r="B42275" s="102"/>
    </row>
    <row r="42276" spans="1:2">
      <c r="A42276" s="102"/>
      <c r="B42276" s="102"/>
    </row>
    <row r="42277" spans="1:2">
      <c r="A42277" s="102"/>
      <c r="B42277" s="102"/>
    </row>
    <row r="42278" spans="1:2">
      <c r="A42278" s="102"/>
      <c r="B42278" s="102"/>
    </row>
    <row r="42279" spans="1:2">
      <c r="A42279" s="102"/>
      <c r="B42279" s="102"/>
    </row>
    <row r="42280" spans="1:2">
      <c r="A42280" s="102"/>
      <c r="B42280" s="102"/>
    </row>
    <row r="42281" spans="1:2">
      <c r="A42281" s="102"/>
      <c r="B42281" s="102"/>
    </row>
    <row r="42282" spans="1:2">
      <c r="A42282" s="102"/>
      <c r="B42282" s="102"/>
    </row>
    <row r="42283" spans="1:2">
      <c r="A42283" s="102"/>
      <c r="B42283" s="102"/>
    </row>
    <row r="42284" spans="1:2">
      <c r="A42284" s="102"/>
      <c r="B42284" s="102"/>
    </row>
    <row r="42285" spans="1:2">
      <c r="A42285" s="102"/>
      <c r="B42285" s="102"/>
    </row>
    <row r="42286" spans="1:2">
      <c r="A42286" s="102"/>
      <c r="B42286" s="102"/>
    </row>
    <row r="42287" spans="1:2">
      <c r="A42287" s="102"/>
      <c r="B42287" s="102"/>
    </row>
    <row r="42288" spans="1:2">
      <c r="A42288" s="102"/>
      <c r="B42288" s="102"/>
    </row>
    <row r="42289" spans="1:2">
      <c r="A42289" s="102"/>
      <c r="B42289" s="102"/>
    </row>
    <row r="42290" spans="1:2">
      <c r="A42290" s="102"/>
      <c r="B42290" s="102"/>
    </row>
    <row r="42291" spans="1:2">
      <c r="A42291" s="102"/>
      <c r="B42291" s="102"/>
    </row>
    <row r="42292" spans="1:2">
      <c r="A42292" s="102"/>
      <c r="B42292" s="102"/>
    </row>
    <row r="42293" spans="1:2">
      <c r="A42293" s="102"/>
      <c r="B42293" s="102"/>
    </row>
    <row r="42294" spans="1:2">
      <c r="A42294" s="102"/>
      <c r="B42294" s="102"/>
    </row>
    <row r="42295" spans="1:2">
      <c r="A42295" s="102"/>
      <c r="B42295" s="102"/>
    </row>
    <row r="42296" spans="1:2">
      <c r="A42296" s="102"/>
      <c r="B42296" s="102"/>
    </row>
    <row r="42297" spans="1:2">
      <c r="A42297" s="102"/>
      <c r="B42297" s="102"/>
    </row>
    <row r="42298" spans="1:2">
      <c r="A42298" s="102"/>
      <c r="B42298" s="102"/>
    </row>
    <row r="42299" spans="1:2">
      <c r="A42299" s="102"/>
      <c r="B42299" s="102"/>
    </row>
    <row r="42300" spans="1:2">
      <c r="A42300" s="102"/>
      <c r="B42300" s="102"/>
    </row>
    <row r="42301" spans="1:2">
      <c r="A42301" s="102"/>
      <c r="B42301" s="102"/>
    </row>
    <row r="42302" spans="1:2">
      <c r="A42302" s="102"/>
      <c r="B42302" s="102"/>
    </row>
    <row r="42303" spans="1:2">
      <c r="A42303" s="102"/>
      <c r="B42303" s="102"/>
    </row>
    <row r="42304" spans="1:2">
      <c r="A42304" s="102"/>
      <c r="B42304" s="102"/>
    </row>
    <row r="42305" spans="1:2">
      <c r="A42305" s="102"/>
      <c r="B42305" s="102"/>
    </row>
    <row r="42306" spans="1:2">
      <c r="A42306" s="102"/>
      <c r="B42306" s="102"/>
    </row>
    <row r="42307" spans="1:2">
      <c r="A42307" s="102"/>
      <c r="B42307" s="102"/>
    </row>
    <row r="42308" spans="1:2">
      <c r="A42308" s="102"/>
      <c r="B42308" s="102"/>
    </row>
    <row r="42309" spans="1:2">
      <c r="A42309" s="102"/>
      <c r="B42309" s="102"/>
    </row>
    <row r="42310" spans="1:2">
      <c r="A42310" s="102"/>
      <c r="B42310" s="102"/>
    </row>
    <row r="42311" spans="1:2">
      <c r="A42311" s="102"/>
      <c r="B42311" s="102"/>
    </row>
    <row r="42312" spans="1:2">
      <c r="A42312" s="102"/>
      <c r="B42312" s="102"/>
    </row>
    <row r="42313" spans="1:2">
      <c r="A42313" s="102"/>
      <c r="B42313" s="102"/>
    </row>
    <row r="42314" spans="1:2">
      <c r="A42314" s="102"/>
      <c r="B42314" s="102"/>
    </row>
    <row r="42315" spans="1:2">
      <c r="A42315" s="102"/>
      <c r="B42315" s="102"/>
    </row>
    <row r="42316" spans="1:2">
      <c r="A42316" s="102"/>
      <c r="B42316" s="102"/>
    </row>
    <row r="42317" spans="1:2">
      <c r="A42317" s="102"/>
      <c r="B42317" s="102"/>
    </row>
    <row r="42318" spans="1:2">
      <c r="A42318" s="102"/>
      <c r="B42318" s="102"/>
    </row>
    <row r="42319" spans="1:2">
      <c r="A42319" s="102"/>
      <c r="B42319" s="102"/>
    </row>
    <row r="42320" spans="1:2">
      <c r="A42320" s="102"/>
      <c r="B42320" s="102"/>
    </row>
    <row r="42321" spans="1:2">
      <c r="A42321" s="102"/>
      <c r="B42321" s="102"/>
    </row>
    <row r="42322" spans="1:2">
      <c r="A42322" s="102"/>
      <c r="B42322" s="102"/>
    </row>
    <row r="42323" spans="1:2">
      <c r="A42323" s="102"/>
      <c r="B42323" s="102"/>
    </row>
    <row r="42324" spans="1:2">
      <c r="A42324" s="102"/>
      <c r="B42324" s="102"/>
    </row>
    <row r="42325" spans="1:2">
      <c r="A42325" s="102"/>
      <c r="B42325" s="102"/>
    </row>
    <row r="42326" spans="1:2">
      <c r="A42326" s="102"/>
      <c r="B42326" s="102"/>
    </row>
    <row r="42327" spans="1:2">
      <c r="A42327" s="102"/>
      <c r="B42327" s="102"/>
    </row>
    <row r="42328" spans="1:2">
      <c r="A42328" s="102"/>
      <c r="B42328" s="102"/>
    </row>
    <row r="42329" spans="1:2">
      <c r="A42329" s="102"/>
      <c r="B42329" s="102"/>
    </row>
    <row r="42330" spans="1:2">
      <c r="A42330" s="102"/>
      <c r="B42330" s="102"/>
    </row>
    <row r="42331" spans="1:2">
      <c r="A42331" s="102"/>
      <c r="B42331" s="102"/>
    </row>
    <row r="42332" spans="1:2">
      <c r="A42332" s="102"/>
      <c r="B42332" s="102"/>
    </row>
    <row r="42333" spans="1:2">
      <c r="A42333" s="102"/>
      <c r="B42333" s="102"/>
    </row>
    <row r="42334" spans="1:2">
      <c r="A42334" s="102"/>
      <c r="B42334" s="102"/>
    </row>
    <row r="42335" spans="1:2">
      <c r="A42335" s="102"/>
      <c r="B42335" s="102"/>
    </row>
    <row r="42336" spans="1:2">
      <c r="A42336" s="102"/>
      <c r="B42336" s="102"/>
    </row>
    <row r="42337" spans="1:2">
      <c r="A42337" s="102"/>
      <c r="B42337" s="102"/>
    </row>
    <row r="42338" spans="1:2">
      <c r="A42338" s="102"/>
      <c r="B42338" s="102"/>
    </row>
    <row r="42339" spans="1:2">
      <c r="A42339" s="102"/>
      <c r="B42339" s="102"/>
    </row>
    <row r="42340" spans="1:2">
      <c r="A42340" s="102"/>
      <c r="B42340" s="102"/>
    </row>
    <row r="42341" spans="1:2">
      <c r="A42341" s="102"/>
      <c r="B42341" s="102"/>
    </row>
    <row r="42342" spans="1:2">
      <c r="A42342" s="102"/>
      <c r="B42342" s="102"/>
    </row>
    <row r="42343" spans="1:2">
      <c r="A42343" s="102"/>
      <c r="B42343" s="102"/>
    </row>
    <row r="42344" spans="1:2">
      <c r="A42344" s="102"/>
      <c r="B42344" s="102"/>
    </row>
    <row r="42345" spans="1:2">
      <c r="A42345" s="102"/>
      <c r="B42345" s="102"/>
    </row>
    <row r="42346" spans="1:2">
      <c r="A42346" s="102"/>
      <c r="B42346" s="102"/>
    </row>
    <row r="42347" spans="1:2">
      <c r="A42347" s="102"/>
      <c r="B42347" s="102"/>
    </row>
    <row r="42348" spans="1:2">
      <c r="A42348" s="102"/>
      <c r="B42348" s="102"/>
    </row>
    <row r="42349" spans="1:2">
      <c r="A42349" s="102"/>
      <c r="B42349" s="102"/>
    </row>
    <row r="42350" spans="1:2">
      <c r="A42350" s="102"/>
      <c r="B42350" s="102"/>
    </row>
    <row r="42351" spans="1:2">
      <c r="A42351" s="102"/>
      <c r="B42351" s="102"/>
    </row>
    <row r="42352" spans="1:2">
      <c r="A42352" s="102"/>
      <c r="B42352" s="102"/>
    </row>
    <row r="42353" spans="1:2">
      <c r="A42353" s="102"/>
      <c r="B42353" s="102"/>
    </row>
    <row r="42354" spans="1:2">
      <c r="A42354" s="102"/>
      <c r="B42354" s="102"/>
    </row>
    <row r="42355" spans="1:2">
      <c r="A42355" s="102"/>
      <c r="B42355" s="102"/>
    </row>
    <row r="42356" spans="1:2">
      <c r="A42356" s="102"/>
      <c r="B42356" s="102"/>
    </row>
    <row r="42357" spans="1:2">
      <c r="A42357" s="102"/>
      <c r="B42357" s="102"/>
    </row>
    <row r="42358" spans="1:2">
      <c r="A42358" s="102"/>
      <c r="B42358" s="102"/>
    </row>
    <row r="42359" spans="1:2">
      <c r="A42359" s="102"/>
      <c r="B42359" s="102"/>
    </row>
    <row r="42360" spans="1:2">
      <c r="A42360" s="102"/>
      <c r="B42360" s="102"/>
    </row>
    <row r="42361" spans="1:2">
      <c r="A42361" s="102"/>
      <c r="B42361" s="102"/>
    </row>
    <row r="42362" spans="1:2">
      <c r="A42362" s="102"/>
      <c r="B42362" s="102"/>
    </row>
    <row r="42363" spans="1:2">
      <c r="A42363" s="102"/>
      <c r="B42363" s="102"/>
    </row>
    <row r="42364" spans="1:2">
      <c r="A42364" s="102"/>
      <c r="B42364" s="102"/>
    </row>
    <row r="42365" spans="1:2">
      <c r="A42365" s="102"/>
      <c r="B42365" s="102"/>
    </row>
    <row r="42366" spans="1:2">
      <c r="A42366" s="102"/>
      <c r="B42366" s="102"/>
    </row>
    <row r="42367" spans="1:2">
      <c r="A42367" s="102"/>
      <c r="B42367" s="102"/>
    </row>
    <row r="42368" spans="1:2">
      <c r="A42368" s="102"/>
      <c r="B42368" s="102"/>
    </row>
    <row r="42369" spans="1:2">
      <c r="A42369" s="102"/>
      <c r="B42369" s="102"/>
    </row>
    <row r="42370" spans="1:2">
      <c r="A42370" s="102"/>
      <c r="B42370" s="102"/>
    </row>
    <row r="42371" spans="1:2">
      <c r="A42371" s="102"/>
      <c r="B42371" s="102"/>
    </row>
    <row r="42372" spans="1:2">
      <c r="A42372" s="102"/>
      <c r="B42372" s="102"/>
    </row>
    <row r="42373" spans="1:2">
      <c r="A42373" s="102"/>
      <c r="B42373" s="102"/>
    </row>
    <row r="42374" spans="1:2">
      <c r="A42374" s="102"/>
      <c r="B42374" s="102"/>
    </row>
    <row r="42375" spans="1:2">
      <c r="A42375" s="102"/>
      <c r="B42375" s="102"/>
    </row>
    <row r="42376" spans="1:2">
      <c r="A42376" s="102"/>
      <c r="B42376" s="102"/>
    </row>
    <row r="42377" spans="1:2">
      <c r="A42377" s="102"/>
      <c r="B42377" s="102"/>
    </row>
    <row r="42378" spans="1:2">
      <c r="A42378" s="102"/>
      <c r="B42378" s="102"/>
    </row>
    <row r="42379" spans="1:2">
      <c r="A42379" s="102"/>
      <c r="B42379" s="102"/>
    </row>
    <row r="42380" spans="1:2">
      <c r="A42380" s="102"/>
      <c r="B42380" s="102"/>
    </row>
    <row r="42381" spans="1:2">
      <c r="A42381" s="102"/>
      <c r="B42381" s="102"/>
    </row>
    <row r="42382" spans="1:2">
      <c r="A42382" s="102"/>
      <c r="B42382" s="102"/>
    </row>
    <row r="42383" spans="1:2">
      <c r="A42383" s="102"/>
      <c r="B42383" s="102"/>
    </row>
    <row r="42384" spans="1:2">
      <c r="A42384" s="102"/>
      <c r="B42384" s="102"/>
    </row>
    <row r="42385" spans="1:2">
      <c r="A42385" s="102"/>
      <c r="B42385" s="102"/>
    </row>
    <row r="42386" spans="1:2">
      <c r="A42386" s="102"/>
      <c r="B42386" s="102"/>
    </row>
    <row r="42387" spans="1:2">
      <c r="A42387" s="102"/>
      <c r="B42387" s="102"/>
    </row>
    <row r="42388" spans="1:2">
      <c r="A42388" s="102"/>
      <c r="B42388" s="102"/>
    </row>
    <row r="42389" spans="1:2">
      <c r="A42389" s="102"/>
      <c r="B42389" s="102"/>
    </row>
    <row r="42390" spans="1:2">
      <c r="A42390" s="102"/>
      <c r="B42390" s="102"/>
    </row>
    <row r="42391" spans="1:2">
      <c r="A42391" s="102"/>
      <c r="B42391" s="102"/>
    </row>
    <row r="42392" spans="1:2">
      <c r="A42392" s="102"/>
      <c r="B42392" s="102"/>
    </row>
    <row r="42393" spans="1:2">
      <c r="A42393" s="102"/>
      <c r="B42393" s="102"/>
    </row>
    <row r="42394" spans="1:2">
      <c r="A42394" s="102"/>
      <c r="B42394" s="102"/>
    </row>
    <row r="42395" spans="1:2">
      <c r="A42395" s="102"/>
      <c r="B42395" s="102"/>
    </row>
    <row r="42396" spans="1:2">
      <c r="A42396" s="102"/>
      <c r="B42396" s="102"/>
    </row>
    <row r="42397" spans="1:2">
      <c r="A42397" s="102"/>
      <c r="B42397" s="102"/>
    </row>
    <row r="42398" spans="1:2">
      <c r="A42398" s="102"/>
      <c r="B42398" s="102"/>
    </row>
    <row r="42399" spans="1:2">
      <c r="A42399" s="102"/>
      <c r="B42399" s="102"/>
    </row>
    <row r="42400" spans="1:2">
      <c r="A42400" s="102"/>
      <c r="B42400" s="102"/>
    </row>
    <row r="42401" spans="1:2">
      <c r="A42401" s="102"/>
      <c r="B42401" s="102"/>
    </row>
    <row r="42402" spans="1:2">
      <c r="A42402" s="102"/>
      <c r="B42402" s="102"/>
    </row>
    <row r="42403" spans="1:2">
      <c r="A42403" s="102"/>
      <c r="B42403" s="102"/>
    </row>
    <row r="42404" spans="1:2">
      <c r="A42404" s="102"/>
      <c r="B42404" s="102"/>
    </row>
    <row r="42405" spans="1:2">
      <c r="A42405" s="102"/>
      <c r="B42405" s="102"/>
    </row>
    <row r="42406" spans="1:2">
      <c r="A42406" s="102"/>
      <c r="B42406" s="102"/>
    </row>
    <row r="42407" spans="1:2">
      <c r="A42407" s="102"/>
      <c r="B42407" s="102"/>
    </row>
    <row r="42408" spans="1:2">
      <c r="A42408" s="102"/>
      <c r="B42408" s="102"/>
    </row>
    <row r="42409" spans="1:2">
      <c r="A42409" s="102"/>
      <c r="B42409" s="102"/>
    </row>
    <row r="42410" spans="1:2">
      <c r="A42410" s="102"/>
      <c r="B42410" s="102"/>
    </row>
    <row r="42411" spans="1:2">
      <c r="A42411" s="102"/>
      <c r="B42411" s="102"/>
    </row>
    <row r="42412" spans="1:2">
      <c r="A42412" s="102"/>
      <c r="B42412" s="102"/>
    </row>
    <row r="42413" spans="1:2">
      <c r="A42413" s="102"/>
      <c r="B42413" s="102"/>
    </row>
    <row r="42414" spans="1:2">
      <c r="A42414" s="102"/>
      <c r="B42414" s="102"/>
    </row>
    <row r="42415" spans="1:2">
      <c r="A42415" s="102"/>
      <c r="B42415" s="102"/>
    </row>
    <row r="42416" spans="1:2">
      <c r="A42416" s="102"/>
      <c r="B42416" s="102"/>
    </row>
    <row r="42417" spans="1:2">
      <c r="A42417" s="102"/>
      <c r="B42417" s="102"/>
    </row>
    <row r="42418" spans="1:2">
      <c r="A42418" s="102"/>
      <c r="B42418" s="102"/>
    </row>
    <row r="42419" spans="1:2">
      <c r="A42419" s="102"/>
      <c r="B42419" s="102"/>
    </row>
    <row r="42420" spans="1:2">
      <c r="A42420" s="102"/>
      <c r="B42420" s="102"/>
    </row>
    <row r="42421" spans="1:2">
      <c r="A42421" s="102"/>
      <c r="B42421" s="102"/>
    </row>
    <row r="42422" spans="1:2">
      <c r="A42422" s="102"/>
      <c r="B42422" s="102"/>
    </row>
    <row r="42423" spans="1:2">
      <c r="A42423" s="102"/>
      <c r="B42423" s="102"/>
    </row>
    <row r="42424" spans="1:2">
      <c r="A42424" s="102"/>
      <c r="B42424" s="102"/>
    </row>
    <row r="42425" spans="1:2">
      <c r="A42425" s="102"/>
      <c r="B42425" s="102"/>
    </row>
    <row r="42426" spans="1:2">
      <c r="A42426" s="102"/>
      <c r="B42426" s="102"/>
    </row>
    <row r="42427" spans="1:2">
      <c r="A42427" s="102"/>
      <c r="B42427" s="102"/>
    </row>
    <row r="42428" spans="1:2">
      <c r="A42428" s="102"/>
      <c r="B42428" s="102"/>
    </row>
    <row r="42429" spans="1:2">
      <c r="A42429" s="102"/>
      <c r="B42429" s="102"/>
    </row>
    <row r="42430" spans="1:2">
      <c r="A42430" s="102"/>
      <c r="B42430" s="102"/>
    </row>
    <row r="42431" spans="1:2">
      <c r="A42431" s="102"/>
      <c r="B42431" s="102"/>
    </row>
    <row r="42432" spans="1:2">
      <c r="A42432" s="102"/>
      <c r="B42432" s="102"/>
    </row>
    <row r="42433" spans="1:2">
      <c r="A42433" s="102"/>
      <c r="B42433" s="102"/>
    </row>
    <row r="42434" spans="1:2">
      <c r="A42434" s="102"/>
      <c r="B42434" s="102"/>
    </row>
    <row r="42435" spans="1:2">
      <c r="A42435" s="102"/>
      <c r="B42435" s="102"/>
    </row>
    <row r="42436" spans="1:2">
      <c r="A42436" s="102"/>
      <c r="B42436" s="102"/>
    </row>
    <row r="42437" spans="1:2">
      <c r="A42437" s="102"/>
      <c r="B42437" s="102"/>
    </row>
    <row r="42438" spans="1:2">
      <c r="A42438" s="102"/>
      <c r="B42438" s="102"/>
    </row>
    <row r="42439" spans="1:2">
      <c r="A42439" s="102"/>
      <c r="B42439" s="102"/>
    </row>
    <row r="42440" spans="1:2">
      <c r="A42440" s="102"/>
      <c r="B42440" s="102"/>
    </row>
    <row r="42441" spans="1:2">
      <c r="A42441" s="102"/>
      <c r="B42441" s="102"/>
    </row>
    <row r="42442" spans="1:2">
      <c r="A42442" s="102"/>
      <c r="B42442" s="102"/>
    </row>
    <row r="42443" spans="1:2">
      <c r="A42443" s="102"/>
      <c r="B42443" s="102"/>
    </row>
    <row r="42444" spans="1:2">
      <c r="A42444" s="102"/>
      <c r="B42444" s="102"/>
    </row>
    <row r="42445" spans="1:2">
      <c r="A42445" s="102"/>
      <c r="B42445" s="102"/>
    </row>
    <row r="42446" spans="1:2">
      <c r="A42446" s="102"/>
      <c r="B42446" s="102"/>
    </row>
    <row r="42447" spans="1:2">
      <c r="A42447" s="102"/>
      <c r="B42447" s="102"/>
    </row>
    <row r="42448" spans="1:2">
      <c r="A42448" s="102"/>
      <c r="B42448" s="102"/>
    </row>
    <row r="42449" spans="1:2">
      <c r="A42449" s="102"/>
      <c r="B42449" s="102"/>
    </row>
    <row r="42450" spans="1:2">
      <c r="A42450" s="102"/>
      <c r="B42450" s="102"/>
    </row>
    <row r="42451" spans="1:2">
      <c r="A42451" s="102"/>
      <c r="B42451" s="102"/>
    </row>
    <row r="42452" spans="1:2">
      <c r="A42452" s="102"/>
      <c r="B42452" s="102"/>
    </row>
    <row r="42453" spans="1:2">
      <c r="A42453" s="102"/>
      <c r="B42453" s="102"/>
    </row>
    <row r="42454" spans="1:2">
      <c r="A42454" s="102"/>
      <c r="B42454" s="102"/>
    </row>
    <row r="42455" spans="1:2">
      <c r="A42455" s="102"/>
      <c r="B42455" s="102"/>
    </row>
    <row r="42456" spans="1:2">
      <c r="A42456" s="102"/>
      <c r="B42456" s="102"/>
    </row>
    <row r="42457" spans="1:2">
      <c r="A42457" s="102"/>
      <c r="B42457" s="102"/>
    </row>
    <row r="42458" spans="1:2">
      <c r="A42458" s="102"/>
      <c r="B42458" s="102"/>
    </row>
    <row r="42459" spans="1:2">
      <c r="A42459" s="102"/>
      <c r="B42459" s="102"/>
    </row>
    <row r="42460" spans="1:2">
      <c r="A42460" s="102"/>
      <c r="B42460" s="102"/>
    </row>
    <row r="42461" spans="1:2">
      <c r="A42461" s="102"/>
      <c r="B42461" s="102"/>
    </row>
    <row r="42462" spans="1:2">
      <c r="A42462" s="102"/>
      <c r="B42462" s="102"/>
    </row>
    <row r="42463" spans="1:2">
      <c r="A42463" s="102"/>
      <c r="B42463" s="102"/>
    </row>
    <row r="42464" spans="1:2">
      <c r="A42464" s="102"/>
      <c r="B42464" s="102"/>
    </row>
    <row r="42465" spans="1:2">
      <c r="A42465" s="102"/>
      <c r="B42465" s="102"/>
    </row>
    <row r="42466" spans="1:2">
      <c r="A42466" s="102"/>
      <c r="B42466" s="102"/>
    </row>
    <row r="42467" spans="1:2">
      <c r="A42467" s="102"/>
      <c r="B42467" s="102"/>
    </row>
    <row r="42468" spans="1:2">
      <c r="A42468" s="102"/>
      <c r="B42468" s="102"/>
    </row>
    <row r="42469" spans="1:2">
      <c r="A42469" s="102"/>
      <c r="B42469" s="102"/>
    </row>
    <row r="42470" spans="1:2">
      <c r="A42470" s="102"/>
      <c r="B42470" s="102"/>
    </row>
    <row r="42471" spans="1:2">
      <c r="A42471" s="102"/>
      <c r="B42471" s="102"/>
    </row>
    <row r="42472" spans="1:2">
      <c r="A42472" s="102"/>
      <c r="B42472" s="102"/>
    </row>
    <row r="42473" spans="1:2">
      <c r="A42473" s="102"/>
      <c r="B42473" s="102"/>
    </row>
    <row r="42474" spans="1:2">
      <c r="A42474" s="102"/>
      <c r="B42474" s="102"/>
    </row>
    <row r="42475" spans="1:2">
      <c r="A42475" s="102"/>
      <c r="B42475" s="102"/>
    </row>
    <row r="42476" spans="1:2">
      <c r="A42476" s="102"/>
      <c r="B42476" s="102"/>
    </row>
    <row r="42477" spans="1:2">
      <c r="A42477" s="102"/>
      <c r="B42477" s="102"/>
    </row>
    <row r="42478" spans="1:2">
      <c r="A42478" s="102"/>
      <c r="B42478" s="102"/>
    </row>
    <row r="42479" spans="1:2">
      <c r="A42479" s="102"/>
      <c r="B42479" s="102"/>
    </row>
    <row r="42480" spans="1:2">
      <c r="A42480" s="102"/>
      <c r="B42480" s="102"/>
    </row>
    <row r="42481" spans="1:2">
      <c r="A42481" s="102"/>
      <c r="B42481" s="102"/>
    </row>
    <row r="42482" spans="1:2">
      <c r="A42482" s="102"/>
      <c r="B42482" s="102"/>
    </row>
    <row r="42483" spans="1:2">
      <c r="A42483" s="102"/>
      <c r="B42483" s="102"/>
    </row>
    <row r="42484" spans="1:2">
      <c r="A42484" s="102"/>
      <c r="B42484" s="102"/>
    </row>
    <row r="42485" spans="1:2">
      <c r="A42485" s="102"/>
      <c r="B42485" s="102"/>
    </row>
    <row r="42486" spans="1:2">
      <c r="A42486" s="102"/>
      <c r="B42486" s="102"/>
    </row>
    <row r="42487" spans="1:2">
      <c r="A42487" s="102"/>
      <c r="B42487" s="102"/>
    </row>
    <row r="42488" spans="1:2">
      <c r="A42488" s="102"/>
      <c r="B42488" s="102"/>
    </row>
    <row r="42489" spans="1:2">
      <c r="A42489" s="102"/>
      <c r="B42489" s="102"/>
    </row>
    <row r="42490" spans="1:2">
      <c r="A42490" s="102"/>
      <c r="B42490" s="102"/>
    </row>
    <row r="42491" spans="1:2">
      <c r="A42491" s="102"/>
      <c r="B42491" s="102"/>
    </row>
    <row r="42492" spans="1:2">
      <c r="A42492" s="102"/>
      <c r="B42492" s="102"/>
    </row>
    <row r="42493" spans="1:2">
      <c r="A42493" s="102"/>
      <c r="B42493" s="102"/>
    </row>
    <row r="42494" spans="1:2">
      <c r="A42494" s="102"/>
      <c r="B42494" s="102"/>
    </row>
    <row r="42495" spans="1:2">
      <c r="A42495" s="102"/>
      <c r="B42495" s="102"/>
    </row>
    <row r="42496" spans="1:2">
      <c r="A42496" s="102"/>
      <c r="B42496" s="102"/>
    </row>
    <row r="42497" spans="1:2">
      <c r="A42497" s="102"/>
      <c r="B42497" s="102"/>
    </row>
    <row r="42498" spans="1:2">
      <c r="A42498" s="102"/>
      <c r="B42498" s="102"/>
    </row>
    <row r="42499" spans="1:2">
      <c r="A42499" s="102"/>
      <c r="B42499" s="102"/>
    </row>
    <row r="42500" spans="1:2">
      <c r="A42500" s="102"/>
      <c r="B42500" s="102"/>
    </row>
    <row r="42501" spans="1:2">
      <c r="A42501" s="102"/>
      <c r="B42501" s="102"/>
    </row>
    <row r="42502" spans="1:2">
      <c r="A42502" s="102"/>
      <c r="B42502" s="102"/>
    </row>
    <row r="42503" spans="1:2">
      <c r="A42503" s="102"/>
      <c r="B42503" s="102"/>
    </row>
    <row r="42504" spans="1:2">
      <c r="A42504" s="102"/>
      <c r="B42504" s="102"/>
    </row>
    <row r="42505" spans="1:2">
      <c r="A42505" s="102"/>
      <c r="B42505" s="102"/>
    </row>
    <row r="42506" spans="1:2">
      <c r="A42506" s="102"/>
      <c r="B42506" s="102"/>
    </row>
    <row r="42507" spans="1:2">
      <c r="A42507" s="102"/>
      <c r="B42507" s="102"/>
    </row>
    <row r="42508" spans="1:2">
      <c r="A42508" s="102"/>
      <c r="B42508" s="102"/>
    </row>
    <row r="42509" spans="1:2">
      <c r="A42509" s="102"/>
      <c r="B42509" s="102"/>
    </row>
    <row r="42510" spans="1:2">
      <c r="A42510" s="102"/>
      <c r="B42510" s="102"/>
    </row>
    <row r="42511" spans="1:2">
      <c r="A42511" s="102"/>
      <c r="B42511" s="102"/>
    </row>
    <row r="42512" spans="1:2">
      <c r="A42512" s="102"/>
      <c r="B42512" s="102"/>
    </row>
    <row r="42513" spans="1:2">
      <c r="A42513" s="102"/>
      <c r="B42513" s="102"/>
    </row>
    <row r="42514" spans="1:2">
      <c r="A42514" s="102"/>
      <c r="B42514" s="102"/>
    </row>
    <row r="42515" spans="1:2">
      <c r="A42515" s="102"/>
      <c r="B42515" s="102"/>
    </row>
    <row r="42516" spans="1:2">
      <c r="A42516" s="102"/>
      <c r="B42516" s="102"/>
    </row>
    <row r="42517" spans="1:2">
      <c r="A42517" s="102"/>
      <c r="B42517" s="102"/>
    </row>
    <row r="42518" spans="1:2">
      <c r="A42518" s="102"/>
      <c r="B42518" s="102"/>
    </row>
    <row r="42519" spans="1:2">
      <c r="A42519" s="102"/>
      <c r="B42519" s="102"/>
    </row>
    <row r="42520" spans="1:2">
      <c r="A42520" s="102"/>
      <c r="B42520" s="102"/>
    </row>
    <row r="42521" spans="1:2">
      <c r="A42521" s="102"/>
      <c r="B42521" s="102"/>
    </row>
    <row r="42522" spans="1:2">
      <c r="A42522" s="102"/>
      <c r="B42522" s="102"/>
    </row>
    <row r="42523" spans="1:2">
      <c r="A42523" s="102"/>
      <c r="B42523" s="102"/>
    </row>
    <row r="42524" spans="1:2">
      <c r="A42524" s="102"/>
      <c r="B42524" s="102"/>
    </row>
    <row r="42525" spans="1:2">
      <c r="A42525" s="102"/>
      <c r="B42525" s="102"/>
    </row>
    <row r="42526" spans="1:2">
      <c r="A42526" s="102"/>
      <c r="B42526" s="102"/>
    </row>
    <row r="42527" spans="1:2">
      <c r="A42527" s="102"/>
      <c r="B42527" s="102"/>
    </row>
    <row r="42528" spans="1:2">
      <c r="A42528" s="102"/>
      <c r="B42528" s="102"/>
    </row>
    <row r="42529" spans="1:2">
      <c r="A42529" s="102"/>
      <c r="B42529" s="102"/>
    </row>
    <row r="42530" spans="1:2">
      <c r="A42530" s="102"/>
      <c r="B42530" s="102"/>
    </row>
    <row r="42531" spans="1:2">
      <c r="A42531" s="102"/>
      <c r="B42531" s="102"/>
    </row>
    <row r="42532" spans="1:2">
      <c r="A42532" s="102"/>
      <c r="B42532" s="102"/>
    </row>
    <row r="42533" spans="1:2">
      <c r="A42533" s="102"/>
      <c r="B42533" s="102"/>
    </row>
    <row r="42534" spans="1:2">
      <c r="A42534" s="102"/>
      <c r="B42534" s="102"/>
    </row>
    <row r="42535" spans="1:2">
      <c r="A42535" s="102"/>
      <c r="B42535" s="102"/>
    </row>
    <row r="42536" spans="1:2">
      <c r="A42536" s="102"/>
      <c r="B42536" s="102"/>
    </row>
    <row r="42537" spans="1:2">
      <c r="A42537" s="102"/>
      <c r="B42537" s="102"/>
    </row>
    <row r="42538" spans="1:2">
      <c r="A42538" s="102"/>
      <c r="B42538" s="102"/>
    </row>
    <row r="42539" spans="1:2">
      <c r="A42539" s="102"/>
      <c r="B42539" s="102"/>
    </row>
    <row r="42540" spans="1:2">
      <c r="A42540" s="102"/>
      <c r="B42540" s="102"/>
    </row>
    <row r="42541" spans="1:2">
      <c r="A42541" s="102"/>
      <c r="B42541" s="102"/>
    </row>
    <row r="42542" spans="1:2">
      <c r="A42542" s="102"/>
      <c r="B42542" s="102"/>
    </row>
    <row r="42543" spans="1:2">
      <c r="A42543" s="102"/>
      <c r="B42543" s="102"/>
    </row>
    <row r="42544" spans="1:2">
      <c r="A42544" s="102"/>
      <c r="B42544" s="102"/>
    </row>
    <row r="42545" spans="1:2">
      <c r="A42545" s="102"/>
      <c r="B42545" s="102"/>
    </row>
    <row r="42546" spans="1:2">
      <c r="A42546" s="102"/>
      <c r="B42546" s="102"/>
    </row>
    <row r="42547" spans="1:2">
      <c r="A42547" s="102"/>
      <c r="B42547" s="102"/>
    </row>
    <row r="42548" spans="1:2">
      <c r="A42548" s="102"/>
      <c r="B42548" s="102"/>
    </row>
    <row r="42549" spans="1:2">
      <c r="A42549" s="102"/>
      <c r="B42549" s="102"/>
    </row>
    <row r="42550" spans="1:2">
      <c r="A42550" s="102"/>
      <c r="B42550" s="102"/>
    </row>
    <row r="42551" spans="1:2">
      <c r="A42551" s="102"/>
      <c r="B42551" s="102"/>
    </row>
    <row r="42552" spans="1:2">
      <c r="A42552" s="102"/>
      <c r="B42552" s="102"/>
    </row>
    <row r="42553" spans="1:2">
      <c r="A42553" s="102"/>
      <c r="B42553" s="102"/>
    </row>
    <row r="42554" spans="1:2">
      <c r="A42554" s="102"/>
      <c r="B42554" s="102"/>
    </row>
    <row r="42555" spans="1:2">
      <c r="A42555" s="102"/>
      <c r="B42555" s="102"/>
    </row>
    <row r="42556" spans="1:2">
      <c r="A42556" s="102"/>
      <c r="B42556" s="102"/>
    </row>
    <row r="42557" spans="1:2">
      <c r="A42557" s="102"/>
      <c r="B42557" s="102"/>
    </row>
    <row r="42558" spans="1:2">
      <c r="A42558" s="102"/>
      <c r="B42558" s="102"/>
    </row>
    <row r="42559" spans="1:2">
      <c r="A42559" s="102"/>
      <c r="B42559" s="102"/>
    </row>
    <row r="42560" spans="1:2">
      <c r="A42560" s="102"/>
      <c r="B42560" s="102"/>
    </row>
    <row r="42561" spans="1:2">
      <c r="A42561" s="102"/>
      <c r="B42561" s="102"/>
    </row>
    <row r="42562" spans="1:2">
      <c r="A42562" s="102"/>
      <c r="B42562" s="102"/>
    </row>
    <row r="42563" spans="1:2">
      <c r="A42563" s="102"/>
      <c r="B42563" s="102"/>
    </row>
    <row r="42564" spans="1:2">
      <c r="A42564" s="102"/>
      <c r="B42564" s="102"/>
    </row>
    <row r="42565" spans="1:2">
      <c r="A42565" s="102"/>
      <c r="B42565" s="102"/>
    </row>
    <row r="42566" spans="1:2">
      <c r="A42566" s="102"/>
      <c r="B42566" s="102"/>
    </row>
    <row r="42567" spans="1:2">
      <c r="A42567" s="102"/>
      <c r="B42567" s="102"/>
    </row>
    <row r="42568" spans="1:2">
      <c r="A42568" s="102"/>
      <c r="B42568" s="102"/>
    </row>
    <row r="42569" spans="1:2">
      <c r="A42569" s="102"/>
      <c r="B42569" s="102"/>
    </row>
    <row r="42570" spans="1:2">
      <c r="A42570" s="102"/>
      <c r="B42570" s="102"/>
    </row>
    <row r="42571" spans="1:2">
      <c r="A42571" s="102"/>
      <c r="B42571" s="102"/>
    </row>
    <row r="42572" spans="1:2">
      <c r="A42572" s="102"/>
      <c r="B42572" s="102"/>
    </row>
    <row r="42573" spans="1:2">
      <c r="A42573" s="102"/>
      <c r="B42573" s="102"/>
    </row>
    <row r="42574" spans="1:2">
      <c r="A42574" s="102"/>
      <c r="B42574" s="102"/>
    </row>
    <row r="42575" spans="1:2">
      <c r="A42575" s="102"/>
      <c r="B42575" s="102"/>
    </row>
    <row r="42576" spans="1:2">
      <c r="A42576" s="102"/>
      <c r="B42576" s="102"/>
    </row>
    <row r="42577" spans="1:2">
      <c r="A42577" s="102"/>
      <c r="B42577" s="102"/>
    </row>
    <row r="42578" spans="1:2">
      <c r="A42578" s="102"/>
      <c r="B42578" s="102"/>
    </row>
    <row r="42579" spans="1:2">
      <c r="A42579" s="102"/>
      <c r="B42579" s="102"/>
    </row>
    <row r="42580" spans="1:2">
      <c r="A42580" s="102"/>
      <c r="B42580" s="102"/>
    </row>
    <row r="42581" spans="1:2">
      <c r="A42581" s="102"/>
      <c r="B42581" s="102"/>
    </row>
    <row r="42582" spans="1:2">
      <c r="A42582" s="102"/>
      <c r="B42582" s="102"/>
    </row>
    <row r="42583" spans="1:2">
      <c r="A42583" s="102"/>
      <c r="B42583" s="102"/>
    </row>
    <row r="42584" spans="1:2">
      <c r="A42584" s="102"/>
      <c r="B42584" s="102"/>
    </row>
    <row r="42585" spans="1:2">
      <c r="A42585" s="102"/>
      <c r="B42585" s="102"/>
    </row>
    <row r="42586" spans="1:2">
      <c r="A42586" s="102"/>
      <c r="B42586" s="102"/>
    </row>
    <row r="42587" spans="1:2">
      <c r="A42587" s="102"/>
      <c r="B42587" s="102"/>
    </row>
    <row r="42588" spans="1:2">
      <c r="A42588" s="102"/>
      <c r="B42588" s="102"/>
    </row>
    <row r="42589" spans="1:2">
      <c r="A42589" s="102"/>
      <c r="B42589" s="102"/>
    </row>
    <row r="42590" spans="1:2">
      <c r="A42590" s="102"/>
      <c r="B42590" s="102"/>
    </row>
    <row r="42591" spans="1:2">
      <c r="A42591" s="102"/>
      <c r="B42591" s="102"/>
    </row>
    <row r="42592" spans="1:2">
      <c r="A42592" s="102"/>
      <c r="B42592" s="102"/>
    </row>
    <row r="42593" spans="1:2">
      <c r="A42593" s="102"/>
      <c r="B42593" s="102"/>
    </row>
    <row r="42594" spans="1:2">
      <c r="A42594" s="102"/>
      <c r="B42594" s="102"/>
    </row>
    <row r="42595" spans="1:2">
      <c r="A42595" s="102"/>
      <c r="B42595" s="102"/>
    </row>
    <row r="42596" spans="1:2">
      <c r="A42596" s="102"/>
      <c r="B42596" s="102"/>
    </row>
    <row r="42597" spans="1:2">
      <c r="A42597" s="102"/>
      <c r="B42597" s="102"/>
    </row>
    <row r="42598" spans="1:2">
      <c r="A42598" s="102"/>
      <c r="B42598" s="102"/>
    </row>
    <row r="42599" spans="1:2">
      <c r="A42599" s="102"/>
      <c r="B42599" s="102"/>
    </row>
    <row r="42600" spans="1:2">
      <c r="A42600" s="102"/>
      <c r="B42600" s="102"/>
    </row>
    <row r="42601" spans="1:2">
      <c r="A42601" s="102"/>
      <c r="B42601" s="102"/>
    </row>
    <row r="42602" spans="1:2">
      <c r="A42602" s="102"/>
      <c r="B42602" s="102"/>
    </row>
    <row r="42603" spans="1:2">
      <c r="A42603" s="102"/>
      <c r="B42603" s="102"/>
    </row>
    <row r="42604" spans="1:2">
      <c r="A42604" s="102"/>
      <c r="B42604" s="102"/>
    </row>
    <row r="42605" spans="1:2">
      <c r="A42605" s="102"/>
      <c r="B42605" s="102"/>
    </row>
    <row r="42606" spans="1:2">
      <c r="A42606" s="102"/>
      <c r="B42606" s="102"/>
    </row>
    <row r="42607" spans="1:2">
      <c r="A42607" s="102"/>
      <c r="B42607" s="102"/>
    </row>
    <row r="42608" spans="1:2">
      <c r="A42608" s="102"/>
      <c r="B42608" s="102"/>
    </row>
    <row r="42609" spans="1:2">
      <c r="A42609" s="102"/>
      <c r="B42609" s="102"/>
    </row>
    <row r="42610" spans="1:2">
      <c r="A42610" s="102"/>
      <c r="B42610" s="102"/>
    </row>
    <row r="42611" spans="1:2">
      <c r="A42611" s="102"/>
      <c r="B42611" s="102"/>
    </row>
    <row r="42612" spans="1:2">
      <c r="A42612" s="102"/>
      <c r="B42612" s="102"/>
    </row>
    <row r="42613" spans="1:2">
      <c r="A42613" s="102"/>
      <c r="B42613" s="102"/>
    </row>
    <row r="42614" spans="1:2">
      <c r="A42614" s="102"/>
      <c r="B42614" s="102"/>
    </row>
    <row r="42615" spans="1:2">
      <c r="A42615" s="102"/>
      <c r="B42615" s="102"/>
    </row>
    <row r="42616" spans="1:2">
      <c r="A42616" s="102"/>
      <c r="B42616" s="102"/>
    </row>
    <row r="42617" spans="1:2">
      <c r="A42617" s="102"/>
      <c r="B42617" s="102"/>
    </row>
    <row r="42618" spans="1:2">
      <c r="A42618" s="102"/>
      <c r="B42618" s="102"/>
    </row>
    <row r="42619" spans="1:2">
      <c r="A42619" s="102"/>
      <c r="B42619" s="102"/>
    </row>
    <row r="42620" spans="1:2">
      <c r="A42620" s="102"/>
      <c r="B42620" s="102"/>
    </row>
    <row r="42621" spans="1:2">
      <c r="A42621" s="102"/>
      <c r="B42621" s="102"/>
    </row>
    <row r="42622" spans="1:2">
      <c r="A42622" s="102"/>
      <c r="B42622" s="102"/>
    </row>
    <row r="42623" spans="1:2">
      <c r="A42623" s="102"/>
      <c r="B42623" s="102"/>
    </row>
    <row r="42624" spans="1:2">
      <c r="A42624" s="102"/>
      <c r="B42624" s="102"/>
    </row>
    <row r="42625" spans="1:2">
      <c r="A42625" s="102"/>
      <c r="B42625" s="102"/>
    </row>
    <row r="42626" spans="1:2">
      <c r="A42626" s="102"/>
      <c r="B42626" s="102"/>
    </row>
    <row r="42627" spans="1:2">
      <c r="A42627" s="102"/>
      <c r="B42627" s="102"/>
    </row>
    <row r="42628" spans="1:2">
      <c r="A42628" s="102"/>
      <c r="B42628" s="102"/>
    </row>
    <row r="42629" spans="1:2">
      <c r="A42629" s="102"/>
      <c r="B42629" s="102"/>
    </row>
    <row r="42630" spans="1:2">
      <c r="A42630" s="102"/>
      <c r="B42630" s="102"/>
    </row>
    <row r="42631" spans="1:2">
      <c r="A42631" s="102"/>
      <c r="B42631" s="102"/>
    </row>
    <row r="42632" spans="1:2">
      <c r="A42632" s="102"/>
      <c r="B42632" s="102"/>
    </row>
    <row r="42633" spans="1:2">
      <c r="A42633" s="102"/>
      <c r="B42633" s="102"/>
    </row>
    <row r="42634" spans="1:2">
      <c r="A42634" s="102"/>
      <c r="B42634" s="102"/>
    </row>
    <row r="42635" spans="1:2">
      <c r="A42635" s="102"/>
      <c r="B42635" s="102"/>
    </row>
    <row r="42636" spans="1:2">
      <c r="A42636" s="102"/>
      <c r="B42636" s="102"/>
    </row>
    <row r="42637" spans="1:2">
      <c r="A42637" s="102"/>
      <c r="B42637" s="102"/>
    </row>
    <row r="42638" spans="1:2">
      <c r="A42638" s="102"/>
      <c r="B42638" s="102"/>
    </row>
    <row r="42639" spans="1:2">
      <c r="A42639" s="102"/>
      <c r="B42639" s="102"/>
    </row>
    <row r="42640" spans="1:2">
      <c r="A42640" s="102"/>
      <c r="B42640" s="102"/>
    </row>
    <row r="42641" spans="1:2">
      <c r="A42641" s="102"/>
      <c r="B42641" s="102"/>
    </row>
    <row r="42642" spans="1:2">
      <c r="A42642" s="102"/>
      <c r="B42642" s="102"/>
    </row>
    <row r="42643" spans="1:2">
      <c r="A42643" s="102"/>
      <c r="B42643" s="102"/>
    </row>
    <row r="42644" spans="1:2">
      <c r="A42644" s="102"/>
      <c r="B42644" s="102"/>
    </row>
    <row r="42645" spans="1:2">
      <c r="A42645" s="102"/>
      <c r="B42645" s="102"/>
    </row>
    <row r="42646" spans="1:2">
      <c r="A42646" s="102"/>
      <c r="B42646" s="102"/>
    </row>
    <row r="42647" spans="1:2">
      <c r="A42647" s="102"/>
      <c r="B42647" s="102"/>
    </row>
    <row r="42648" spans="1:2">
      <c r="A42648" s="102"/>
      <c r="B42648" s="102"/>
    </row>
    <row r="42649" spans="1:2">
      <c r="A42649" s="102"/>
      <c r="B42649" s="102"/>
    </row>
    <row r="42650" spans="1:2">
      <c r="A42650" s="102"/>
      <c r="B42650" s="102"/>
    </row>
    <row r="42651" spans="1:2">
      <c r="A42651" s="102"/>
      <c r="B42651" s="102"/>
    </row>
    <row r="42652" spans="1:2">
      <c r="A42652" s="102"/>
      <c r="B42652" s="102"/>
    </row>
    <row r="42653" spans="1:2">
      <c r="A42653" s="102"/>
      <c r="B42653" s="102"/>
    </row>
    <row r="42654" spans="1:2">
      <c r="A42654" s="102"/>
      <c r="B42654" s="102"/>
    </row>
    <row r="42655" spans="1:2">
      <c r="A42655" s="102"/>
      <c r="B42655" s="102"/>
    </row>
    <row r="42656" spans="1:2">
      <c r="A42656" s="102"/>
      <c r="B42656" s="102"/>
    </row>
    <row r="42657" spans="1:2">
      <c r="A42657" s="102"/>
      <c r="B42657" s="102"/>
    </row>
    <row r="42658" spans="1:2">
      <c r="A42658" s="102"/>
      <c r="B42658" s="102"/>
    </row>
    <row r="42659" spans="1:2">
      <c r="A42659" s="102"/>
      <c r="B42659" s="102"/>
    </row>
    <row r="42660" spans="1:2">
      <c r="A42660" s="102"/>
      <c r="B42660" s="102"/>
    </row>
    <row r="42661" spans="1:2">
      <c r="A42661" s="102"/>
      <c r="B42661" s="102"/>
    </row>
    <row r="42662" spans="1:2">
      <c r="A42662" s="102"/>
      <c r="B42662" s="102"/>
    </row>
    <row r="42663" spans="1:2">
      <c r="A42663" s="102"/>
      <c r="B42663" s="102"/>
    </row>
    <row r="42664" spans="1:2">
      <c r="A42664" s="102"/>
      <c r="B42664" s="102"/>
    </row>
    <row r="42665" spans="1:2">
      <c r="A42665" s="102"/>
      <c r="B42665" s="102"/>
    </row>
    <row r="42666" spans="1:2">
      <c r="A42666" s="102"/>
      <c r="B42666" s="102"/>
    </row>
    <row r="42667" spans="1:2">
      <c r="A42667" s="102"/>
      <c r="B42667" s="102"/>
    </row>
    <row r="42668" spans="1:2">
      <c r="A42668" s="102"/>
      <c r="B42668" s="102"/>
    </row>
    <row r="42669" spans="1:2">
      <c r="A42669" s="102"/>
      <c r="B42669" s="102"/>
    </row>
    <row r="42670" spans="1:2">
      <c r="A42670" s="102"/>
      <c r="B42670" s="102"/>
    </row>
    <row r="42671" spans="1:2">
      <c r="A42671" s="102"/>
      <c r="B42671" s="102"/>
    </row>
    <row r="42672" spans="1:2">
      <c r="A42672" s="102"/>
      <c r="B42672" s="102"/>
    </row>
    <row r="42673" spans="1:2">
      <c r="A42673" s="102"/>
      <c r="B42673" s="102"/>
    </row>
    <row r="42674" spans="1:2">
      <c r="A42674" s="102"/>
      <c r="B42674" s="102"/>
    </row>
    <row r="42675" spans="1:2">
      <c r="A42675" s="102"/>
      <c r="B42675" s="102"/>
    </row>
    <row r="42676" spans="1:2">
      <c r="A42676" s="102"/>
      <c r="B42676" s="102"/>
    </row>
    <row r="42677" spans="1:2">
      <c r="A42677" s="102"/>
      <c r="B42677" s="102"/>
    </row>
    <row r="42678" spans="1:2">
      <c r="A42678" s="102"/>
      <c r="B42678" s="102"/>
    </row>
    <row r="42679" spans="1:2">
      <c r="A42679" s="102"/>
      <c r="B42679" s="102"/>
    </row>
    <row r="42680" spans="1:2">
      <c r="A42680" s="102"/>
      <c r="B42680" s="102"/>
    </row>
    <row r="42681" spans="1:2">
      <c r="A42681" s="102"/>
      <c r="B42681" s="102"/>
    </row>
    <row r="42682" spans="1:2">
      <c r="A42682" s="102"/>
      <c r="B42682" s="102"/>
    </row>
    <row r="42683" spans="1:2">
      <c r="A42683" s="102"/>
      <c r="B42683" s="102"/>
    </row>
    <row r="42684" spans="1:2">
      <c r="A42684" s="102"/>
      <c r="B42684" s="102"/>
    </row>
    <row r="42685" spans="1:2">
      <c r="A42685" s="102"/>
      <c r="B42685" s="102"/>
    </row>
    <row r="42686" spans="1:2">
      <c r="A42686" s="102"/>
      <c r="B42686" s="102"/>
    </row>
    <row r="42687" spans="1:2">
      <c r="A42687" s="102"/>
      <c r="B42687" s="102"/>
    </row>
    <row r="42688" spans="1:2">
      <c r="A42688" s="102"/>
      <c r="B42688" s="102"/>
    </row>
    <row r="42689" spans="1:2">
      <c r="A42689" s="102"/>
      <c r="B42689" s="102"/>
    </row>
    <row r="42690" spans="1:2">
      <c r="A42690" s="102"/>
      <c r="B42690" s="102"/>
    </row>
    <row r="42691" spans="1:2">
      <c r="A42691" s="102"/>
      <c r="B42691" s="102"/>
    </row>
    <row r="42692" spans="1:2">
      <c r="A42692" s="102"/>
      <c r="B42692" s="102"/>
    </row>
    <row r="42693" spans="1:2">
      <c r="A42693" s="102"/>
      <c r="B42693" s="102"/>
    </row>
    <row r="42694" spans="1:2">
      <c r="A42694" s="102"/>
      <c r="B42694" s="102"/>
    </row>
    <row r="42695" spans="1:2">
      <c r="A42695" s="102"/>
      <c r="B42695" s="102"/>
    </row>
    <row r="42696" spans="1:2">
      <c r="A42696" s="102"/>
      <c r="B42696" s="102"/>
    </row>
    <row r="42697" spans="1:2">
      <c r="A42697" s="102"/>
      <c r="B42697" s="102"/>
    </row>
    <row r="42698" spans="1:2">
      <c r="A42698" s="102"/>
      <c r="B42698" s="102"/>
    </row>
    <row r="42699" spans="1:2">
      <c r="A42699" s="102"/>
      <c r="B42699" s="102"/>
    </row>
    <row r="42700" spans="1:2">
      <c r="A42700" s="102"/>
      <c r="B42700" s="102"/>
    </row>
    <row r="42701" spans="1:2">
      <c r="A42701" s="102"/>
      <c r="B42701" s="102"/>
    </row>
    <row r="42702" spans="1:2">
      <c r="A42702" s="102"/>
      <c r="B42702" s="102"/>
    </row>
    <row r="42703" spans="1:2">
      <c r="A42703" s="102"/>
      <c r="B42703" s="102"/>
    </row>
    <row r="42704" spans="1:2">
      <c r="A42704" s="102"/>
      <c r="B42704" s="102"/>
    </row>
    <row r="42705" spans="1:2">
      <c r="A42705" s="102"/>
      <c r="B42705" s="102"/>
    </row>
    <row r="42706" spans="1:2">
      <c r="A42706" s="102"/>
      <c r="B42706" s="102"/>
    </row>
    <row r="42707" spans="1:2">
      <c r="A42707" s="102"/>
      <c r="B42707" s="102"/>
    </row>
    <row r="42708" spans="1:2">
      <c r="A42708" s="102"/>
      <c r="B42708" s="102"/>
    </row>
    <row r="42709" spans="1:2">
      <c r="A42709" s="102"/>
      <c r="B42709" s="102"/>
    </row>
    <row r="42710" spans="1:2">
      <c r="A42710" s="102"/>
      <c r="B42710" s="102"/>
    </row>
    <row r="42711" spans="1:2">
      <c r="A42711" s="102"/>
      <c r="B42711" s="102"/>
    </row>
    <row r="42712" spans="1:2">
      <c r="A42712" s="102"/>
      <c r="B42712" s="102"/>
    </row>
    <row r="42713" spans="1:2">
      <c r="A42713" s="102"/>
      <c r="B42713" s="102"/>
    </row>
    <row r="42714" spans="1:2">
      <c r="A42714" s="102"/>
      <c r="B42714" s="102"/>
    </row>
    <row r="42715" spans="1:2">
      <c r="A42715" s="102"/>
      <c r="B42715" s="102"/>
    </row>
    <row r="42716" spans="1:2">
      <c r="A42716" s="102"/>
      <c r="B42716" s="102"/>
    </row>
    <row r="42717" spans="1:2">
      <c r="A42717" s="102"/>
      <c r="B42717" s="102"/>
    </row>
    <row r="42718" spans="1:2">
      <c r="A42718" s="102"/>
      <c r="B42718" s="102"/>
    </row>
    <row r="42719" spans="1:2">
      <c r="A42719" s="102"/>
      <c r="B42719" s="102"/>
    </row>
    <row r="42720" spans="1:2">
      <c r="A42720" s="102"/>
      <c r="B42720" s="102"/>
    </row>
    <row r="42721" spans="1:2">
      <c r="A42721" s="102"/>
      <c r="B42721" s="102"/>
    </row>
    <row r="42722" spans="1:2">
      <c r="A42722" s="102"/>
      <c r="B42722" s="102"/>
    </row>
    <row r="42723" spans="1:2">
      <c r="A42723" s="102"/>
      <c r="B42723" s="102"/>
    </row>
    <row r="42724" spans="1:2">
      <c r="A42724" s="102"/>
      <c r="B42724" s="102"/>
    </row>
    <row r="42725" spans="1:2">
      <c r="A42725" s="102"/>
      <c r="B42725" s="102"/>
    </row>
    <row r="42726" spans="1:2">
      <c r="A42726" s="102"/>
      <c r="B42726" s="102"/>
    </row>
    <row r="42727" spans="1:2">
      <c r="A42727" s="102"/>
      <c r="B42727" s="102"/>
    </row>
    <row r="42728" spans="1:2">
      <c r="A42728" s="102"/>
      <c r="B42728" s="102"/>
    </row>
    <row r="42729" spans="1:2">
      <c r="A42729" s="102"/>
      <c r="B42729" s="102"/>
    </row>
    <row r="42730" spans="1:2">
      <c r="A42730" s="102"/>
      <c r="B42730" s="102"/>
    </row>
    <row r="42731" spans="1:2">
      <c r="A42731" s="102"/>
      <c r="B42731" s="102"/>
    </row>
    <row r="42732" spans="1:2">
      <c r="A42732" s="102"/>
      <c r="B42732" s="102"/>
    </row>
    <row r="42733" spans="1:2">
      <c r="A42733" s="102"/>
      <c r="B42733" s="102"/>
    </row>
    <row r="42734" spans="1:2">
      <c r="A42734" s="102"/>
      <c r="B42734" s="102"/>
    </row>
    <row r="42735" spans="1:2">
      <c r="A42735" s="102"/>
      <c r="B42735" s="102"/>
    </row>
    <row r="42736" spans="1:2">
      <c r="A42736" s="102"/>
      <c r="B42736" s="102"/>
    </row>
    <row r="42737" spans="1:2">
      <c r="A42737" s="102"/>
      <c r="B42737" s="102"/>
    </row>
    <row r="42738" spans="1:2">
      <c r="A42738" s="102"/>
      <c r="B42738" s="102"/>
    </row>
    <row r="42739" spans="1:2">
      <c r="A42739" s="102"/>
      <c r="B42739" s="102"/>
    </row>
    <row r="42740" spans="1:2">
      <c r="A42740" s="102"/>
      <c r="B42740" s="102"/>
    </row>
    <row r="42741" spans="1:2">
      <c r="A42741" s="102"/>
      <c r="B42741" s="102"/>
    </row>
    <row r="42742" spans="1:2">
      <c r="A42742" s="102"/>
      <c r="B42742" s="102"/>
    </row>
    <row r="42743" spans="1:2">
      <c r="A42743" s="102"/>
      <c r="B42743" s="102"/>
    </row>
    <row r="42744" spans="1:2">
      <c r="A42744" s="102"/>
      <c r="B42744" s="102"/>
    </row>
    <row r="42745" spans="1:2">
      <c r="A42745" s="102"/>
      <c r="B42745" s="102"/>
    </row>
    <row r="42746" spans="1:2">
      <c r="A42746" s="102"/>
      <c r="B42746" s="102"/>
    </row>
    <row r="42747" spans="1:2">
      <c r="A42747" s="102"/>
      <c r="B42747" s="102"/>
    </row>
    <row r="42748" spans="1:2">
      <c r="A42748" s="102"/>
      <c r="B42748" s="102"/>
    </row>
    <row r="42749" spans="1:2">
      <c r="A42749" s="102"/>
      <c r="B42749" s="102"/>
    </row>
    <row r="42750" spans="1:2">
      <c r="A42750" s="102"/>
      <c r="B42750" s="102"/>
    </row>
    <row r="42751" spans="1:2">
      <c r="A42751" s="102"/>
      <c r="B42751" s="102"/>
    </row>
    <row r="42752" spans="1:2">
      <c r="A42752" s="102"/>
      <c r="B42752" s="102"/>
    </row>
    <row r="42753" spans="1:2">
      <c r="A42753" s="102"/>
      <c r="B42753" s="102"/>
    </row>
    <row r="42754" spans="1:2">
      <c r="A42754" s="102"/>
      <c r="B42754" s="102"/>
    </row>
    <row r="42755" spans="1:2">
      <c r="A42755" s="102"/>
      <c r="B42755" s="102"/>
    </row>
    <row r="42756" spans="1:2">
      <c r="A42756" s="102"/>
      <c r="B42756" s="102"/>
    </row>
    <row r="42757" spans="1:2">
      <c r="A42757" s="102"/>
      <c r="B42757" s="102"/>
    </row>
    <row r="42758" spans="1:2">
      <c r="A42758" s="102"/>
      <c r="B42758" s="102"/>
    </row>
    <row r="42759" spans="1:2">
      <c r="A42759" s="102"/>
      <c r="B42759" s="102"/>
    </row>
    <row r="42760" spans="1:2">
      <c r="A42760" s="102"/>
      <c r="B42760" s="102"/>
    </row>
    <row r="42761" spans="1:2">
      <c r="A42761" s="102"/>
      <c r="B42761" s="102"/>
    </row>
    <row r="42762" spans="1:2">
      <c r="A42762" s="102"/>
      <c r="B42762" s="102"/>
    </row>
    <row r="42763" spans="1:2">
      <c r="A42763" s="102"/>
      <c r="B42763" s="102"/>
    </row>
    <row r="42764" spans="1:2">
      <c r="A42764" s="102"/>
      <c r="B42764" s="102"/>
    </row>
    <row r="42765" spans="1:2">
      <c r="A42765" s="102"/>
      <c r="B42765" s="102"/>
    </row>
    <row r="42766" spans="1:2">
      <c r="A42766" s="102"/>
      <c r="B42766" s="102"/>
    </row>
    <row r="42767" spans="1:2">
      <c r="A42767" s="102"/>
      <c r="B42767" s="102"/>
    </row>
    <row r="42768" spans="1:2">
      <c r="A42768" s="102"/>
      <c r="B42768" s="102"/>
    </row>
    <row r="42769" spans="1:2">
      <c r="A42769" s="102"/>
      <c r="B42769" s="102"/>
    </row>
    <row r="42770" spans="1:2">
      <c r="A42770" s="102"/>
      <c r="B42770" s="102"/>
    </row>
    <row r="42771" spans="1:2">
      <c r="A42771" s="102"/>
      <c r="B42771" s="102"/>
    </row>
    <row r="42772" spans="1:2">
      <c r="A42772" s="102"/>
      <c r="B42772" s="102"/>
    </row>
    <row r="42773" spans="1:2">
      <c r="A42773" s="102"/>
      <c r="B42773" s="102"/>
    </row>
    <row r="42774" spans="1:2">
      <c r="A42774" s="102"/>
      <c r="B42774" s="102"/>
    </row>
    <row r="42775" spans="1:2">
      <c r="A42775" s="102"/>
      <c r="B42775" s="102"/>
    </row>
    <row r="42776" spans="1:2">
      <c r="A42776" s="102"/>
      <c r="B42776" s="102"/>
    </row>
    <row r="42777" spans="1:2">
      <c r="A42777" s="102"/>
      <c r="B42777" s="102"/>
    </row>
    <row r="42778" spans="1:2">
      <c r="A42778" s="102"/>
      <c r="B42778" s="102"/>
    </row>
    <row r="42779" spans="1:2">
      <c r="A42779" s="102"/>
      <c r="B42779" s="102"/>
    </row>
    <row r="42780" spans="1:2">
      <c r="A42780" s="102"/>
      <c r="B42780" s="102"/>
    </row>
    <row r="42781" spans="1:2">
      <c r="A42781" s="102"/>
      <c r="B42781" s="102"/>
    </row>
    <row r="42782" spans="1:2">
      <c r="A42782" s="102"/>
      <c r="B42782" s="102"/>
    </row>
    <row r="42783" spans="1:2">
      <c r="A42783" s="102"/>
      <c r="B42783" s="102"/>
    </row>
    <row r="42784" spans="1:2">
      <c r="A42784" s="102"/>
      <c r="B42784" s="102"/>
    </row>
    <row r="42785" spans="1:2">
      <c r="A42785" s="102"/>
      <c r="B42785" s="102"/>
    </row>
    <row r="42786" spans="1:2">
      <c r="A42786" s="102"/>
      <c r="B42786" s="102"/>
    </row>
    <row r="42787" spans="1:2">
      <c r="A42787" s="102"/>
      <c r="B42787" s="102"/>
    </row>
    <row r="42788" spans="1:2">
      <c r="A42788" s="102"/>
      <c r="B42788" s="102"/>
    </row>
    <row r="42789" spans="1:2">
      <c r="A42789" s="102"/>
      <c r="B42789" s="102"/>
    </row>
    <row r="42790" spans="1:2">
      <c r="A42790" s="102"/>
      <c r="B42790" s="102"/>
    </row>
    <row r="42791" spans="1:2">
      <c r="A42791" s="102"/>
      <c r="B42791" s="102"/>
    </row>
    <row r="42792" spans="1:2">
      <c r="A42792" s="102"/>
      <c r="B42792" s="102"/>
    </row>
    <row r="42793" spans="1:2">
      <c r="A42793" s="102"/>
      <c r="B42793" s="102"/>
    </row>
    <row r="42794" spans="1:2">
      <c r="A42794" s="102"/>
      <c r="B42794" s="102"/>
    </row>
    <row r="42795" spans="1:2">
      <c r="A42795" s="102"/>
      <c r="B42795" s="102"/>
    </row>
    <row r="42796" spans="1:2">
      <c r="A42796" s="102"/>
      <c r="B42796" s="102"/>
    </row>
    <row r="42797" spans="1:2">
      <c r="A42797" s="102"/>
      <c r="B42797" s="102"/>
    </row>
    <row r="42798" spans="1:2">
      <c r="A42798" s="102"/>
      <c r="B42798" s="102"/>
    </row>
    <row r="42799" spans="1:2">
      <c r="A42799" s="102"/>
      <c r="B42799" s="102"/>
    </row>
    <row r="42800" spans="1:2">
      <c r="A42800" s="102"/>
      <c r="B42800" s="102"/>
    </row>
    <row r="42801" spans="1:2">
      <c r="A42801" s="102"/>
      <c r="B42801" s="102"/>
    </row>
    <row r="42802" spans="1:2">
      <c r="A42802" s="102"/>
      <c r="B42802" s="102"/>
    </row>
    <row r="42803" spans="1:2">
      <c r="A42803" s="102"/>
      <c r="B42803" s="102"/>
    </row>
    <row r="42804" spans="1:2">
      <c r="A42804" s="102"/>
      <c r="B42804" s="102"/>
    </row>
    <row r="42805" spans="1:2">
      <c r="A42805" s="102"/>
      <c r="B42805" s="102"/>
    </row>
    <row r="42806" spans="1:2">
      <c r="A42806" s="102"/>
      <c r="B42806" s="102"/>
    </row>
    <row r="42807" spans="1:2">
      <c r="A42807" s="102"/>
      <c r="B42807" s="102"/>
    </row>
    <row r="42808" spans="1:2">
      <c r="A42808" s="102"/>
      <c r="B42808" s="102"/>
    </row>
    <row r="42809" spans="1:2">
      <c r="A42809" s="102"/>
      <c r="B42809" s="102"/>
    </row>
    <row r="42810" spans="1:2">
      <c r="A42810" s="102"/>
      <c r="B42810" s="102"/>
    </row>
    <row r="42811" spans="1:2">
      <c r="A42811" s="102"/>
      <c r="B42811" s="102"/>
    </row>
    <row r="42812" spans="1:2">
      <c r="A42812" s="102"/>
      <c r="B42812" s="102"/>
    </row>
    <row r="42813" spans="1:2">
      <c r="A42813" s="102"/>
      <c r="B42813" s="102"/>
    </row>
    <row r="42814" spans="1:2">
      <c r="A42814" s="102"/>
      <c r="B42814" s="102"/>
    </row>
    <row r="42815" spans="1:2">
      <c r="A42815" s="102"/>
      <c r="B42815" s="102"/>
    </row>
    <row r="42816" spans="1:2">
      <c r="A42816" s="102"/>
      <c r="B42816" s="102"/>
    </row>
    <row r="42817" spans="1:2">
      <c r="A42817" s="102"/>
      <c r="B42817" s="102"/>
    </row>
    <row r="42818" spans="1:2">
      <c r="A42818" s="102"/>
      <c r="B42818" s="102"/>
    </row>
    <row r="42819" spans="1:2">
      <c r="A42819" s="102"/>
      <c r="B42819" s="102"/>
    </row>
    <row r="42820" spans="1:2">
      <c r="A42820" s="102"/>
      <c r="B42820" s="102"/>
    </row>
    <row r="42821" spans="1:2">
      <c r="A42821" s="102"/>
      <c r="B42821" s="102"/>
    </row>
    <row r="42822" spans="1:2">
      <c r="A42822" s="102"/>
      <c r="B42822" s="102"/>
    </row>
    <row r="42823" spans="1:2">
      <c r="A42823" s="102"/>
      <c r="B42823" s="102"/>
    </row>
    <row r="42824" spans="1:2">
      <c r="A42824" s="102"/>
      <c r="B42824" s="102"/>
    </row>
    <row r="42825" spans="1:2">
      <c r="A42825" s="102"/>
      <c r="B42825" s="102"/>
    </row>
    <row r="42826" spans="1:2">
      <c r="A42826" s="102"/>
      <c r="B42826" s="102"/>
    </row>
    <row r="42827" spans="1:2">
      <c r="A42827" s="102"/>
      <c r="B42827" s="102"/>
    </row>
    <row r="42828" spans="1:2">
      <c r="A42828" s="102"/>
      <c r="B42828" s="102"/>
    </row>
    <row r="42829" spans="1:2">
      <c r="A42829" s="102"/>
      <c r="B42829" s="102"/>
    </row>
    <row r="42830" spans="1:2">
      <c r="A42830" s="102"/>
      <c r="B42830" s="102"/>
    </row>
    <row r="42831" spans="1:2">
      <c r="A42831" s="102"/>
      <c r="B42831" s="102"/>
    </row>
    <row r="42832" spans="1:2">
      <c r="A42832" s="102"/>
      <c r="B42832" s="102"/>
    </row>
    <row r="42833" spans="1:2">
      <c r="A42833" s="102"/>
      <c r="B42833" s="102"/>
    </row>
    <row r="42834" spans="1:2">
      <c r="A42834" s="102"/>
      <c r="B42834" s="102"/>
    </row>
    <row r="42835" spans="1:2">
      <c r="A42835" s="102"/>
      <c r="B42835" s="102"/>
    </row>
    <row r="42836" spans="1:2">
      <c r="A42836" s="102"/>
      <c r="B42836" s="102"/>
    </row>
    <row r="42837" spans="1:2">
      <c r="A42837" s="102"/>
      <c r="B42837" s="102"/>
    </row>
    <row r="42838" spans="1:2">
      <c r="A42838" s="102"/>
      <c r="B42838" s="102"/>
    </row>
    <row r="42839" spans="1:2">
      <c r="A42839" s="102"/>
      <c r="B42839" s="102"/>
    </row>
    <row r="42840" spans="1:2">
      <c r="A42840" s="102"/>
      <c r="B42840" s="102"/>
    </row>
    <row r="42841" spans="1:2">
      <c r="A42841" s="102"/>
      <c r="B42841" s="102"/>
    </row>
    <row r="42842" spans="1:2">
      <c r="A42842" s="102"/>
      <c r="B42842" s="102"/>
    </row>
    <row r="42843" spans="1:2">
      <c r="A42843" s="102"/>
      <c r="B42843" s="102"/>
    </row>
    <row r="42844" spans="1:2">
      <c r="A42844" s="102"/>
      <c r="B42844" s="102"/>
    </row>
    <row r="42845" spans="1:2">
      <c r="A42845" s="102"/>
      <c r="B42845" s="102"/>
    </row>
    <row r="42846" spans="1:2">
      <c r="A42846" s="102"/>
      <c r="B42846" s="102"/>
    </row>
    <row r="42847" spans="1:2">
      <c r="A42847" s="102"/>
      <c r="B42847" s="102"/>
    </row>
    <row r="42848" spans="1:2">
      <c r="A42848" s="102"/>
      <c r="B42848" s="102"/>
    </row>
    <row r="42849" spans="1:2">
      <c r="A42849" s="102"/>
      <c r="B42849" s="102"/>
    </row>
    <row r="42850" spans="1:2">
      <c r="A42850" s="102"/>
      <c r="B42850" s="102"/>
    </row>
    <row r="42851" spans="1:2">
      <c r="A42851" s="102"/>
      <c r="B42851" s="102"/>
    </row>
    <row r="42852" spans="1:2">
      <c r="A42852" s="102"/>
      <c r="B42852" s="102"/>
    </row>
    <row r="42853" spans="1:2">
      <c r="A42853" s="102"/>
      <c r="B42853" s="102"/>
    </row>
    <row r="42854" spans="1:2">
      <c r="A42854" s="102"/>
      <c r="B42854" s="102"/>
    </row>
    <row r="42855" spans="1:2">
      <c r="A42855" s="102"/>
      <c r="B42855" s="102"/>
    </row>
    <row r="42856" spans="1:2">
      <c r="A42856" s="102"/>
      <c r="B42856" s="102"/>
    </row>
    <row r="42857" spans="1:2">
      <c r="A42857" s="102"/>
      <c r="B42857" s="102"/>
    </row>
    <row r="42858" spans="1:2">
      <c r="A42858" s="102"/>
      <c r="B42858" s="102"/>
    </row>
    <row r="42859" spans="1:2">
      <c r="A42859" s="102"/>
      <c r="B42859" s="102"/>
    </row>
    <row r="42860" spans="1:2">
      <c r="A42860" s="102"/>
      <c r="B42860" s="102"/>
    </row>
    <row r="42861" spans="1:2">
      <c r="A42861" s="102"/>
      <c r="B42861" s="102"/>
    </row>
    <row r="42862" spans="1:2">
      <c r="A42862" s="102"/>
      <c r="B42862" s="102"/>
    </row>
    <row r="42863" spans="1:2">
      <c r="A42863" s="102"/>
      <c r="B42863" s="102"/>
    </row>
    <row r="42864" spans="1:2">
      <c r="A42864" s="102"/>
      <c r="B42864" s="102"/>
    </row>
    <row r="42865" spans="1:2">
      <c r="A42865" s="102"/>
      <c r="B42865" s="102"/>
    </row>
    <row r="42866" spans="1:2">
      <c r="A42866" s="102"/>
      <c r="B42866" s="102"/>
    </row>
    <row r="42867" spans="1:2">
      <c r="A42867" s="102"/>
      <c r="B42867" s="102"/>
    </row>
    <row r="42868" spans="1:2">
      <c r="A42868" s="102"/>
      <c r="B42868" s="102"/>
    </row>
    <row r="42869" spans="1:2">
      <c r="A42869" s="102"/>
      <c r="B42869" s="102"/>
    </row>
    <row r="42870" spans="1:2">
      <c r="A42870" s="102"/>
      <c r="B42870" s="102"/>
    </row>
    <row r="42871" spans="1:2">
      <c r="A42871" s="102"/>
      <c r="B42871" s="102"/>
    </row>
    <row r="42872" spans="1:2">
      <c r="A42872" s="102"/>
      <c r="B42872" s="102"/>
    </row>
    <row r="42873" spans="1:2">
      <c r="A42873" s="102"/>
      <c r="B42873" s="102"/>
    </row>
    <row r="42874" spans="1:2">
      <c r="A42874" s="102"/>
      <c r="B42874" s="102"/>
    </row>
    <row r="42875" spans="1:2">
      <c r="A42875" s="102"/>
      <c r="B42875" s="102"/>
    </row>
    <row r="42876" spans="1:2">
      <c r="A42876" s="102"/>
      <c r="B42876" s="102"/>
    </row>
    <row r="42877" spans="1:2">
      <c r="A42877" s="102"/>
      <c r="B42877" s="102"/>
    </row>
    <row r="42878" spans="1:2">
      <c r="A42878" s="102"/>
      <c r="B42878" s="102"/>
    </row>
    <row r="42879" spans="1:2">
      <c r="A42879" s="102"/>
      <c r="B42879" s="102"/>
    </row>
    <row r="42880" spans="1:2">
      <c r="A42880" s="102"/>
      <c r="B42880" s="102"/>
    </row>
    <row r="42881" spans="1:2">
      <c r="A42881" s="102"/>
      <c r="B42881" s="102"/>
    </row>
    <row r="42882" spans="1:2">
      <c r="A42882" s="102"/>
      <c r="B42882" s="102"/>
    </row>
    <row r="42883" spans="1:2">
      <c r="A42883" s="102"/>
      <c r="B42883" s="102"/>
    </row>
    <row r="42884" spans="1:2">
      <c r="A42884" s="102"/>
      <c r="B42884" s="102"/>
    </row>
    <row r="42885" spans="1:2">
      <c r="A42885" s="102"/>
      <c r="B42885" s="102"/>
    </row>
    <row r="42886" spans="1:2">
      <c r="A42886" s="102"/>
      <c r="B42886" s="102"/>
    </row>
    <row r="42887" spans="1:2">
      <c r="A42887" s="102"/>
      <c r="B42887" s="102"/>
    </row>
    <row r="42888" spans="1:2">
      <c r="A42888" s="102"/>
      <c r="B42888" s="102"/>
    </row>
    <row r="42889" spans="1:2">
      <c r="A42889" s="102"/>
      <c r="B42889" s="102"/>
    </row>
    <row r="42890" spans="1:2">
      <c r="A42890" s="102"/>
      <c r="B42890" s="102"/>
    </row>
    <row r="42891" spans="1:2">
      <c r="A42891" s="102"/>
      <c r="B42891" s="102"/>
    </row>
    <row r="42892" spans="1:2">
      <c r="A42892" s="102"/>
      <c r="B42892" s="102"/>
    </row>
    <row r="42893" spans="1:2">
      <c r="A42893" s="102"/>
      <c r="B42893" s="102"/>
    </row>
    <row r="42894" spans="1:2">
      <c r="A42894" s="102"/>
      <c r="B42894" s="102"/>
    </row>
    <row r="42895" spans="1:2">
      <c r="A42895" s="102"/>
      <c r="B42895" s="102"/>
    </row>
    <row r="42896" spans="1:2">
      <c r="A42896" s="102"/>
      <c r="B42896" s="102"/>
    </row>
    <row r="42897" spans="1:2">
      <c r="A42897" s="102"/>
      <c r="B42897" s="102"/>
    </row>
    <row r="42898" spans="1:2">
      <c r="A42898" s="102"/>
      <c r="B42898" s="102"/>
    </row>
    <row r="42899" spans="1:2">
      <c r="A42899" s="102"/>
      <c r="B42899" s="102"/>
    </row>
    <row r="42900" spans="1:2">
      <c r="A42900" s="102"/>
      <c r="B42900" s="102"/>
    </row>
    <row r="42901" spans="1:2">
      <c r="A42901" s="102"/>
      <c r="B42901" s="102"/>
    </row>
    <row r="42902" spans="1:2">
      <c r="A42902" s="102"/>
      <c r="B42902" s="102"/>
    </row>
    <row r="42903" spans="1:2">
      <c r="A42903" s="102"/>
      <c r="B42903" s="102"/>
    </row>
    <row r="42904" spans="1:2">
      <c r="A42904" s="102"/>
      <c r="B42904" s="102"/>
    </row>
    <row r="42905" spans="1:2">
      <c r="A42905" s="102"/>
      <c r="B42905" s="102"/>
    </row>
    <row r="42906" spans="1:2">
      <c r="A42906" s="102"/>
      <c r="B42906" s="102"/>
    </row>
    <row r="42907" spans="1:2">
      <c r="A42907" s="102"/>
      <c r="B42907" s="102"/>
    </row>
    <row r="42908" spans="1:2">
      <c r="A42908" s="102"/>
      <c r="B42908" s="102"/>
    </row>
    <row r="42909" spans="1:2">
      <c r="A42909" s="102"/>
      <c r="B42909" s="102"/>
    </row>
    <row r="42910" spans="1:2">
      <c r="A42910" s="102"/>
      <c r="B42910" s="102"/>
    </row>
    <row r="42911" spans="1:2">
      <c r="A42911" s="102"/>
      <c r="B42911" s="102"/>
    </row>
    <row r="42912" spans="1:2">
      <c r="A42912" s="102"/>
      <c r="B42912" s="102"/>
    </row>
    <row r="42913" spans="1:2">
      <c r="A42913" s="102"/>
      <c r="B42913" s="102"/>
    </row>
    <row r="42914" spans="1:2">
      <c r="A42914" s="102"/>
      <c r="B42914" s="102"/>
    </row>
    <row r="42915" spans="1:2">
      <c r="A42915" s="102"/>
      <c r="B42915" s="102"/>
    </row>
    <row r="42916" spans="1:2">
      <c r="A42916" s="102"/>
      <c r="B42916" s="102"/>
    </row>
    <row r="42917" spans="1:2">
      <c r="A42917" s="102"/>
      <c r="B42917" s="102"/>
    </row>
    <row r="42918" spans="1:2">
      <c r="A42918" s="102"/>
      <c r="B42918" s="102"/>
    </row>
    <row r="42919" spans="1:2">
      <c r="A42919" s="102"/>
      <c r="B42919" s="102"/>
    </row>
    <row r="42920" spans="1:2">
      <c r="A42920" s="102"/>
      <c r="B42920" s="102"/>
    </row>
    <row r="42921" spans="1:2">
      <c r="A42921" s="102"/>
      <c r="B42921" s="102"/>
    </row>
    <row r="42922" spans="1:2">
      <c r="A42922" s="102"/>
      <c r="B42922" s="102"/>
    </row>
    <row r="42923" spans="1:2">
      <c r="A42923" s="102"/>
      <c r="B42923" s="102"/>
    </row>
    <row r="42924" spans="1:2">
      <c r="A42924" s="102"/>
      <c r="B42924" s="102"/>
    </row>
    <row r="42925" spans="1:2">
      <c r="A42925" s="102"/>
      <c r="B42925" s="102"/>
    </row>
    <row r="42926" spans="1:2">
      <c r="A42926" s="102"/>
      <c r="B42926" s="102"/>
    </row>
    <row r="42927" spans="1:2">
      <c r="A42927" s="102"/>
      <c r="B42927" s="102"/>
    </row>
    <row r="42928" spans="1:2">
      <c r="A42928" s="102"/>
      <c r="B42928" s="102"/>
    </row>
    <row r="42929" spans="1:2">
      <c r="A42929" s="102"/>
      <c r="B42929" s="102"/>
    </row>
    <row r="42930" spans="1:2">
      <c r="A42930" s="102"/>
      <c r="B42930" s="102"/>
    </row>
    <row r="42931" spans="1:2">
      <c r="A42931" s="102"/>
      <c r="B42931" s="102"/>
    </row>
    <row r="42932" spans="1:2">
      <c r="A42932" s="102"/>
      <c r="B42932" s="102"/>
    </row>
    <row r="42933" spans="1:2">
      <c r="A42933" s="102"/>
      <c r="B42933" s="102"/>
    </row>
    <row r="42934" spans="1:2">
      <c r="A42934" s="102"/>
      <c r="B42934" s="102"/>
    </row>
    <row r="42935" spans="1:2">
      <c r="A42935" s="102"/>
      <c r="B42935" s="102"/>
    </row>
    <row r="42936" spans="1:2">
      <c r="A42936" s="102"/>
      <c r="B42936" s="102"/>
    </row>
    <row r="42937" spans="1:2">
      <c r="A42937" s="102"/>
      <c r="B42937" s="102"/>
    </row>
    <row r="42938" spans="1:2">
      <c r="A42938" s="102"/>
      <c r="B42938" s="102"/>
    </row>
    <row r="42939" spans="1:2">
      <c r="A42939" s="102"/>
      <c r="B42939" s="102"/>
    </row>
    <row r="42940" spans="1:2">
      <c r="A42940" s="102"/>
      <c r="B42940" s="102"/>
    </row>
    <row r="42941" spans="1:2">
      <c r="A42941" s="102"/>
      <c r="B42941" s="102"/>
    </row>
    <row r="42942" spans="1:2">
      <c r="A42942" s="102"/>
      <c r="B42942" s="102"/>
    </row>
    <row r="42943" spans="1:2">
      <c r="A42943" s="102"/>
      <c r="B42943" s="102"/>
    </row>
    <row r="42944" spans="1:2">
      <c r="A42944" s="102"/>
      <c r="B42944" s="102"/>
    </row>
    <row r="42945" spans="1:2">
      <c r="A42945" s="102"/>
      <c r="B42945" s="102"/>
    </row>
    <row r="42946" spans="1:2">
      <c r="A42946" s="102"/>
      <c r="B42946" s="102"/>
    </row>
    <row r="42947" spans="1:2">
      <c r="A42947" s="102"/>
      <c r="B42947" s="102"/>
    </row>
    <row r="42948" spans="1:2">
      <c r="A42948" s="102"/>
      <c r="B42948" s="102"/>
    </row>
    <row r="42949" spans="1:2">
      <c r="A42949" s="102"/>
      <c r="B42949" s="102"/>
    </row>
    <row r="42950" spans="1:2">
      <c r="A42950" s="102"/>
      <c r="B42950" s="102"/>
    </row>
    <row r="42951" spans="1:2">
      <c r="A42951" s="102"/>
      <c r="B42951" s="102"/>
    </row>
    <row r="42952" spans="1:2">
      <c r="A42952" s="102"/>
      <c r="B42952" s="102"/>
    </row>
    <row r="42953" spans="1:2">
      <c r="A42953" s="102"/>
      <c r="B42953" s="102"/>
    </row>
    <row r="42954" spans="1:2">
      <c r="A42954" s="102"/>
      <c r="B42954" s="102"/>
    </row>
    <row r="42955" spans="1:2">
      <c r="A42955" s="102"/>
      <c r="B42955" s="102"/>
    </row>
    <row r="42956" spans="1:2">
      <c r="A42956" s="102"/>
      <c r="B42956" s="102"/>
    </row>
    <row r="42957" spans="1:2">
      <c r="A42957" s="102"/>
      <c r="B42957" s="102"/>
    </row>
    <row r="42958" spans="1:2">
      <c r="A42958" s="102"/>
      <c r="B42958" s="102"/>
    </row>
    <row r="42959" spans="1:2">
      <c r="A42959" s="102"/>
      <c r="B42959" s="102"/>
    </row>
    <row r="42960" spans="1:2">
      <c r="A42960" s="102"/>
      <c r="B42960" s="102"/>
    </row>
    <row r="42961" spans="1:2">
      <c r="A42961" s="102"/>
      <c r="B42961" s="102"/>
    </row>
    <row r="42962" spans="1:2">
      <c r="A42962" s="102"/>
      <c r="B42962" s="102"/>
    </row>
    <row r="42963" spans="1:2">
      <c r="A42963" s="102"/>
      <c r="B42963" s="102"/>
    </row>
    <row r="42964" spans="1:2">
      <c r="A42964" s="102"/>
      <c r="B42964" s="102"/>
    </row>
    <row r="42965" spans="1:2">
      <c r="A42965" s="102"/>
      <c r="B42965" s="102"/>
    </row>
    <row r="42966" spans="1:2">
      <c r="A42966" s="102"/>
      <c r="B42966" s="102"/>
    </row>
    <row r="42967" spans="1:2">
      <c r="A42967" s="102"/>
      <c r="B42967" s="102"/>
    </row>
    <row r="42968" spans="1:2">
      <c r="A42968" s="102"/>
      <c r="B42968" s="102"/>
    </row>
    <row r="42969" spans="1:2">
      <c r="A42969" s="102"/>
      <c r="B42969" s="102"/>
    </row>
    <row r="42970" spans="1:2">
      <c r="A42970" s="102"/>
      <c r="B42970" s="102"/>
    </row>
    <row r="42971" spans="1:2">
      <c r="A42971" s="102"/>
      <c r="B42971" s="102"/>
    </row>
    <row r="42972" spans="1:2">
      <c r="A42972" s="102"/>
      <c r="B42972" s="102"/>
    </row>
    <row r="42973" spans="1:2">
      <c r="A42973" s="102"/>
      <c r="B42973" s="102"/>
    </row>
    <row r="42974" spans="1:2">
      <c r="A42974" s="102"/>
      <c r="B42974" s="102"/>
    </row>
    <row r="42975" spans="1:2">
      <c r="A42975" s="102"/>
      <c r="B42975" s="102"/>
    </row>
    <row r="42976" spans="1:2">
      <c r="A42976" s="102"/>
      <c r="B42976" s="102"/>
    </row>
    <row r="42977" spans="1:2">
      <c r="A42977" s="102"/>
      <c r="B42977" s="102"/>
    </row>
    <row r="42978" spans="1:2">
      <c r="A42978" s="102"/>
      <c r="B42978" s="102"/>
    </row>
    <row r="42979" spans="1:2">
      <c r="A42979" s="102"/>
      <c r="B42979" s="102"/>
    </row>
    <row r="42980" spans="1:2">
      <c r="A42980" s="102"/>
      <c r="B42980" s="102"/>
    </row>
    <row r="42981" spans="1:2">
      <c r="A42981" s="102"/>
      <c r="B42981" s="102"/>
    </row>
    <row r="42982" spans="1:2">
      <c r="A42982" s="102"/>
      <c r="B42982" s="102"/>
    </row>
    <row r="42983" spans="1:2">
      <c r="A42983" s="102"/>
      <c r="B42983" s="102"/>
    </row>
    <row r="42984" spans="1:2">
      <c r="A42984" s="102"/>
      <c r="B42984" s="102"/>
    </row>
    <row r="42985" spans="1:2">
      <c r="A42985" s="102"/>
      <c r="B42985" s="102"/>
    </row>
    <row r="42986" spans="1:2">
      <c r="A42986" s="102"/>
      <c r="B42986" s="102"/>
    </row>
    <row r="42987" spans="1:2">
      <c r="A42987" s="102"/>
      <c r="B42987" s="102"/>
    </row>
    <row r="42988" spans="1:2">
      <c r="A42988" s="102"/>
      <c r="B42988" s="102"/>
    </row>
    <row r="42989" spans="1:2">
      <c r="A42989" s="102"/>
      <c r="B42989" s="102"/>
    </row>
    <row r="42990" spans="1:2">
      <c r="A42990" s="102"/>
      <c r="B42990" s="102"/>
    </row>
    <row r="42991" spans="1:2">
      <c r="A42991" s="102"/>
      <c r="B42991" s="102"/>
    </row>
    <row r="42992" spans="1:2">
      <c r="A42992" s="102"/>
      <c r="B42992" s="102"/>
    </row>
    <row r="42993" spans="1:2">
      <c r="A42993" s="102"/>
      <c r="B42993" s="102"/>
    </row>
    <row r="42994" spans="1:2">
      <c r="A42994" s="102"/>
      <c r="B42994" s="102"/>
    </row>
    <row r="42995" spans="1:2">
      <c r="A42995" s="102"/>
      <c r="B42995" s="102"/>
    </row>
    <row r="42996" spans="1:2">
      <c r="A42996" s="102"/>
      <c r="B42996" s="102"/>
    </row>
    <row r="42997" spans="1:2">
      <c r="A42997" s="102"/>
      <c r="B42997" s="102"/>
    </row>
    <row r="42998" spans="1:2">
      <c r="A42998" s="102"/>
      <c r="B42998" s="102"/>
    </row>
    <row r="42999" spans="1:2">
      <c r="A42999" s="102"/>
      <c r="B42999" s="102"/>
    </row>
    <row r="43000" spans="1:2">
      <c r="A43000" s="102"/>
      <c r="B43000" s="102"/>
    </row>
    <row r="43001" spans="1:2">
      <c r="A43001" s="102"/>
      <c r="B43001" s="102"/>
    </row>
    <row r="43002" spans="1:2">
      <c r="A43002" s="102"/>
      <c r="B43002" s="102"/>
    </row>
    <row r="43003" spans="1:2">
      <c r="A43003" s="102"/>
      <c r="B43003" s="102"/>
    </row>
    <row r="43004" spans="1:2">
      <c r="A43004" s="102"/>
      <c r="B43004" s="102"/>
    </row>
    <row r="43005" spans="1:2">
      <c r="A43005" s="102"/>
      <c r="B43005" s="102"/>
    </row>
    <row r="43006" spans="1:2">
      <c r="A43006" s="102"/>
      <c r="B43006" s="102"/>
    </row>
    <row r="43007" spans="1:2">
      <c r="A43007" s="102"/>
      <c r="B43007" s="102"/>
    </row>
    <row r="43008" spans="1:2">
      <c r="A43008" s="102"/>
      <c r="B43008" s="102"/>
    </row>
    <row r="43009" spans="1:2">
      <c r="A43009" s="102"/>
      <c r="B43009" s="102"/>
    </row>
    <row r="43010" spans="1:2">
      <c r="A43010" s="102"/>
      <c r="B43010" s="102"/>
    </row>
    <row r="43011" spans="1:2">
      <c r="A43011" s="102"/>
      <c r="B43011" s="102"/>
    </row>
    <row r="43012" spans="1:2">
      <c r="A43012" s="102"/>
      <c r="B43012" s="102"/>
    </row>
    <row r="43013" spans="1:2">
      <c r="A43013" s="102"/>
      <c r="B43013" s="102"/>
    </row>
    <row r="43014" spans="1:2">
      <c r="A43014" s="102"/>
      <c r="B43014" s="102"/>
    </row>
    <row r="43015" spans="1:2">
      <c r="A43015" s="102"/>
      <c r="B43015" s="102"/>
    </row>
    <row r="43016" spans="1:2">
      <c r="A43016" s="102"/>
      <c r="B43016" s="102"/>
    </row>
    <row r="43017" spans="1:2">
      <c r="A43017" s="102"/>
      <c r="B43017" s="102"/>
    </row>
    <row r="43018" spans="1:2">
      <c r="A43018" s="102"/>
      <c r="B43018" s="102"/>
    </row>
    <row r="43019" spans="1:2">
      <c r="A43019" s="102"/>
      <c r="B43019" s="102"/>
    </row>
    <row r="43020" spans="1:2">
      <c r="A43020" s="102"/>
      <c r="B43020" s="102"/>
    </row>
    <row r="43021" spans="1:2">
      <c r="A43021" s="102"/>
      <c r="B43021" s="102"/>
    </row>
    <row r="43022" spans="1:2">
      <c r="A43022" s="102"/>
      <c r="B43022" s="102"/>
    </row>
    <row r="43023" spans="1:2">
      <c r="A43023" s="102"/>
      <c r="B43023" s="102"/>
    </row>
    <row r="43024" spans="1:2">
      <c r="A43024" s="102"/>
      <c r="B43024" s="102"/>
    </row>
    <row r="43025" spans="1:2">
      <c r="A43025" s="102"/>
      <c r="B43025" s="102"/>
    </row>
    <row r="43026" spans="1:2">
      <c r="A43026" s="102"/>
      <c r="B43026" s="102"/>
    </row>
    <row r="43027" spans="1:2">
      <c r="A43027" s="102"/>
      <c r="B43027" s="102"/>
    </row>
    <row r="43028" spans="1:2">
      <c r="A43028" s="102"/>
      <c r="B43028" s="102"/>
    </row>
    <row r="43029" spans="1:2">
      <c r="A43029" s="102"/>
      <c r="B43029" s="102"/>
    </row>
    <row r="43030" spans="1:2">
      <c r="A43030" s="102"/>
      <c r="B43030" s="102"/>
    </row>
    <row r="43031" spans="1:2">
      <c r="A43031" s="102"/>
      <c r="B43031" s="102"/>
    </row>
    <row r="43032" spans="1:2">
      <c r="A43032" s="102"/>
      <c r="B43032" s="102"/>
    </row>
    <row r="43033" spans="1:2">
      <c r="A43033" s="102"/>
      <c r="B43033" s="102"/>
    </row>
    <row r="43034" spans="1:2">
      <c r="A43034" s="102"/>
      <c r="B43034" s="102"/>
    </row>
    <row r="43035" spans="1:2">
      <c r="A43035" s="102"/>
      <c r="B43035" s="102"/>
    </row>
    <row r="43036" spans="1:2">
      <c r="A43036" s="102"/>
      <c r="B43036" s="102"/>
    </row>
    <row r="43037" spans="1:2">
      <c r="A43037" s="102"/>
      <c r="B43037" s="102"/>
    </row>
    <row r="43038" spans="1:2">
      <c r="A43038" s="102"/>
      <c r="B43038" s="102"/>
    </row>
    <row r="43039" spans="1:2">
      <c r="A43039" s="102"/>
      <c r="B43039" s="102"/>
    </row>
    <row r="43040" spans="1:2">
      <c r="A43040" s="102"/>
      <c r="B43040" s="102"/>
    </row>
    <row r="43041" spans="1:2">
      <c r="A43041" s="102"/>
      <c r="B43041" s="102"/>
    </row>
    <row r="43042" spans="1:2">
      <c r="A43042" s="102"/>
      <c r="B43042" s="102"/>
    </row>
    <row r="43043" spans="1:2">
      <c r="A43043" s="102"/>
      <c r="B43043" s="102"/>
    </row>
    <row r="43044" spans="1:2">
      <c r="A43044" s="102"/>
      <c r="B43044" s="102"/>
    </row>
    <row r="43045" spans="1:2">
      <c r="A43045" s="102"/>
      <c r="B43045" s="102"/>
    </row>
    <row r="43046" spans="1:2">
      <c r="A43046" s="102"/>
      <c r="B43046" s="102"/>
    </row>
    <row r="43047" spans="1:2">
      <c r="A43047" s="102"/>
      <c r="B43047" s="102"/>
    </row>
    <row r="43048" spans="1:2">
      <c r="A43048" s="102"/>
      <c r="B43048" s="102"/>
    </row>
    <row r="43049" spans="1:2">
      <c r="A43049" s="102"/>
      <c r="B43049" s="102"/>
    </row>
    <row r="43050" spans="1:2">
      <c r="A43050" s="102"/>
      <c r="B43050" s="102"/>
    </row>
    <row r="43051" spans="1:2">
      <c r="A43051" s="102"/>
      <c r="B43051" s="102"/>
    </row>
    <row r="43052" spans="1:2">
      <c r="A43052" s="102"/>
      <c r="B43052" s="102"/>
    </row>
    <row r="43053" spans="1:2">
      <c r="A43053" s="102"/>
      <c r="B43053" s="102"/>
    </row>
    <row r="43054" spans="1:2">
      <c r="A43054" s="102"/>
      <c r="B43054" s="102"/>
    </row>
    <row r="43055" spans="1:2">
      <c r="A43055" s="102"/>
      <c r="B43055" s="102"/>
    </row>
    <row r="43056" spans="1:2">
      <c r="A43056" s="102"/>
      <c r="B43056" s="102"/>
    </row>
    <row r="43057" spans="1:2">
      <c r="A43057" s="102"/>
      <c r="B43057" s="102"/>
    </row>
    <row r="43058" spans="1:2">
      <c r="A43058" s="102"/>
      <c r="B43058" s="102"/>
    </row>
    <row r="43059" spans="1:2">
      <c r="A43059" s="102"/>
      <c r="B43059" s="102"/>
    </row>
    <row r="43060" spans="1:2">
      <c r="A43060" s="102"/>
      <c r="B43060" s="102"/>
    </row>
    <row r="43061" spans="1:2">
      <c r="A43061" s="102"/>
      <c r="B43061" s="102"/>
    </row>
    <row r="43062" spans="1:2">
      <c r="A43062" s="102"/>
      <c r="B43062" s="102"/>
    </row>
    <row r="43063" spans="1:2">
      <c r="A43063" s="102"/>
      <c r="B43063" s="102"/>
    </row>
    <row r="43064" spans="1:2">
      <c r="A43064" s="102"/>
      <c r="B43064" s="102"/>
    </row>
    <row r="43065" spans="1:2">
      <c r="A43065" s="102"/>
      <c r="B43065" s="102"/>
    </row>
    <row r="43066" spans="1:2">
      <c r="A43066" s="102"/>
      <c r="B43066" s="102"/>
    </row>
    <row r="43067" spans="1:2">
      <c r="A43067" s="102"/>
      <c r="B43067" s="102"/>
    </row>
    <row r="43068" spans="1:2">
      <c r="A43068" s="102"/>
      <c r="B43068" s="102"/>
    </row>
    <row r="43069" spans="1:2">
      <c r="A43069" s="102"/>
      <c r="B43069" s="102"/>
    </row>
    <row r="43070" spans="1:2">
      <c r="A43070" s="102"/>
      <c r="B43070" s="102"/>
    </row>
    <row r="43071" spans="1:2">
      <c r="A43071" s="102"/>
      <c r="B43071" s="102"/>
    </row>
    <row r="43072" spans="1:2">
      <c r="A43072" s="102"/>
      <c r="B43072" s="102"/>
    </row>
    <row r="43073" spans="1:2">
      <c r="A43073" s="102"/>
      <c r="B43073" s="102"/>
    </row>
    <row r="43074" spans="1:2">
      <c r="A43074" s="102"/>
      <c r="B43074" s="102"/>
    </row>
    <row r="43075" spans="1:2">
      <c r="A43075" s="102"/>
      <c r="B43075" s="102"/>
    </row>
    <row r="43076" spans="1:2">
      <c r="A43076" s="102"/>
      <c r="B43076" s="102"/>
    </row>
    <row r="43077" spans="1:2">
      <c r="A43077" s="102"/>
      <c r="B43077" s="102"/>
    </row>
    <row r="43078" spans="1:2">
      <c r="A43078" s="102"/>
      <c r="B43078" s="102"/>
    </row>
    <row r="43079" spans="1:2">
      <c r="A43079" s="102"/>
      <c r="B43079" s="102"/>
    </row>
    <row r="43080" spans="1:2">
      <c r="A43080" s="102"/>
      <c r="B43080" s="102"/>
    </row>
    <row r="43081" spans="1:2">
      <c r="A43081" s="102"/>
      <c r="B43081" s="102"/>
    </row>
    <row r="43082" spans="1:2">
      <c r="A43082" s="102"/>
      <c r="B43082" s="102"/>
    </row>
    <row r="43083" spans="1:2">
      <c r="A43083" s="102"/>
      <c r="B43083" s="102"/>
    </row>
    <row r="43084" spans="1:2">
      <c r="A43084" s="102"/>
      <c r="B43084" s="102"/>
    </row>
    <row r="43085" spans="1:2">
      <c r="A43085" s="102"/>
      <c r="B43085" s="102"/>
    </row>
    <row r="43086" spans="1:2">
      <c r="A43086" s="102"/>
      <c r="B43086" s="102"/>
    </row>
    <row r="43087" spans="1:2">
      <c r="A43087" s="102"/>
      <c r="B43087" s="102"/>
    </row>
    <row r="43088" spans="1:2">
      <c r="A43088" s="102"/>
      <c r="B43088" s="102"/>
    </row>
    <row r="43089" spans="1:2">
      <c r="A43089" s="102"/>
      <c r="B43089" s="102"/>
    </row>
    <row r="43090" spans="1:2">
      <c r="A43090" s="102"/>
      <c r="B43090" s="102"/>
    </row>
    <row r="43091" spans="1:2">
      <c r="A43091" s="102"/>
      <c r="B43091" s="102"/>
    </row>
    <row r="43092" spans="1:2">
      <c r="A43092" s="102"/>
      <c r="B43092" s="102"/>
    </row>
    <row r="43093" spans="1:2">
      <c r="A43093" s="102"/>
      <c r="B43093" s="102"/>
    </row>
    <row r="43094" spans="1:2">
      <c r="A43094" s="102"/>
      <c r="B43094" s="102"/>
    </row>
    <row r="43095" spans="1:2">
      <c r="A43095" s="102"/>
      <c r="B43095" s="102"/>
    </row>
    <row r="43096" spans="1:2">
      <c r="A43096" s="102"/>
      <c r="B43096" s="102"/>
    </row>
    <row r="43097" spans="1:2">
      <c r="A43097" s="102"/>
      <c r="B43097" s="102"/>
    </row>
    <row r="43098" spans="1:2">
      <c r="A43098" s="102"/>
      <c r="B43098" s="102"/>
    </row>
    <row r="43099" spans="1:2">
      <c r="A43099" s="102"/>
      <c r="B43099" s="102"/>
    </row>
    <row r="43100" spans="1:2">
      <c r="A43100" s="102"/>
      <c r="B43100" s="102"/>
    </row>
    <row r="43101" spans="1:2">
      <c r="A43101" s="102"/>
      <c r="B43101" s="102"/>
    </row>
    <row r="43102" spans="1:2">
      <c r="A43102" s="102"/>
      <c r="B43102" s="102"/>
    </row>
    <row r="43103" spans="1:2">
      <c r="A43103" s="102"/>
      <c r="B43103" s="102"/>
    </row>
    <row r="43104" spans="1:2">
      <c r="A43104" s="102"/>
      <c r="B43104" s="102"/>
    </row>
    <row r="43105" spans="1:2">
      <c r="A43105" s="102"/>
      <c r="B43105" s="102"/>
    </row>
    <row r="43106" spans="1:2">
      <c r="A43106" s="102"/>
      <c r="B43106" s="102"/>
    </row>
    <row r="43107" spans="1:2">
      <c r="A43107" s="102"/>
      <c r="B43107" s="102"/>
    </row>
    <row r="43108" spans="1:2">
      <c r="A43108" s="102"/>
      <c r="B43108" s="102"/>
    </row>
    <row r="43109" spans="1:2">
      <c r="A43109" s="102"/>
      <c r="B43109" s="102"/>
    </row>
    <row r="43110" spans="1:2">
      <c r="A43110" s="102"/>
      <c r="B43110" s="102"/>
    </row>
    <row r="43111" spans="1:2">
      <c r="A43111" s="102"/>
      <c r="B43111" s="102"/>
    </row>
    <row r="43112" spans="1:2">
      <c r="A43112" s="102"/>
      <c r="B43112" s="102"/>
    </row>
    <row r="43113" spans="1:2">
      <c r="A43113" s="102"/>
      <c r="B43113" s="102"/>
    </row>
    <row r="43114" spans="1:2">
      <c r="A43114" s="102"/>
      <c r="B43114" s="102"/>
    </row>
    <row r="43115" spans="1:2">
      <c r="A43115" s="102"/>
      <c r="B43115" s="102"/>
    </row>
    <row r="43116" spans="1:2">
      <c r="A43116" s="102"/>
      <c r="B43116" s="102"/>
    </row>
    <row r="43117" spans="1:2">
      <c r="A43117" s="102"/>
      <c r="B43117" s="102"/>
    </row>
    <row r="43118" spans="1:2">
      <c r="A43118" s="102"/>
      <c r="B43118" s="102"/>
    </row>
    <row r="43119" spans="1:2">
      <c r="A43119" s="102"/>
      <c r="B43119" s="102"/>
    </row>
    <row r="43120" spans="1:2">
      <c r="A43120" s="102"/>
      <c r="B43120" s="102"/>
    </row>
    <row r="43121" spans="1:2">
      <c r="A43121" s="102"/>
      <c r="B43121" s="102"/>
    </row>
    <row r="43122" spans="1:2">
      <c r="A43122" s="102"/>
      <c r="B43122" s="102"/>
    </row>
    <row r="43123" spans="1:2">
      <c r="A43123" s="102"/>
      <c r="B43123" s="102"/>
    </row>
    <row r="43124" spans="1:2">
      <c r="A43124" s="102"/>
      <c r="B43124" s="102"/>
    </row>
    <row r="43125" spans="1:2">
      <c r="A43125" s="102"/>
      <c r="B43125" s="102"/>
    </row>
    <row r="43126" spans="1:2">
      <c r="A43126" s="102"/>
      <c r="B43126" s="102"/>
    </row>
    <row r="43127" spans="1:2">
      <c r="A43127" s="102"/>
      <c r="B43127" s="102"/>
    </row>
    <row r="43128" spans="1:2">
      <c r="A43128" s="102"/>
      <c r="B43128" s="102"/>
    </row>
    <row r="43129" spans="1:2">
      <c r="A43129" s="102"/>
      <c r="B43129" s="102"/>
    </row>
    <row r="43130" spans="1:2">
      <c r="A43130" s="102"/>
      <c r="B43130" s="102"/>
    </row>
    <row r="43131" spans="1:2">
      <c r="A43131" s="102"/>
      <c r="B43131" s="102"/>
    </row>
    <row r="43132" spans="1:2">
      <c r="A43132" s="102"/>
      <c r="B43132" s="102"/>
    </row>
    <row r="43133" spans="1:2">
      <c r="A43133" s="102"/>
      <c r="B43133" s="102"/>
    </row>
    <row r="43134" spans="1:2">
      <c r="A43134" s="102"/>
      <c r="B43134" s="102"/>
    </row>
    <row r="43135" spans="1:2">
      <c r="A43135" s="102"/>
      <c r="B43135" s="102"/>
    </row>
    <row r="43136" spans="1:2">
      <c r="A43136" s="102"/>
      <c r="B43136" s="102"/>
    </row>
    <row r="43137" spans="1:2">
      <c r="A43137" s="102"/>
      <c r="B43137" s="102"/>
    </row>
    <row r="43138" spans="1:2">
      <c r="A43138" s="102"/>
      <c r="B43138" s="102"/>
    </row>
    <row r="43139" spans="1:2">
      <c r="A43139" s="102"/>
      <c r="B43139" s="102"/>
    </row>
    <row r="43140" spans="1:2">
      <c r="A43140" s="102"/>
      <c r="B43140" s="102"/>
    </row>
    <row r="43141" spans="1:2">
      <c r="A43141" s="102"/>
      <c r="B43141" s="102"/>
    </row>
    <row r="43142" spans="1:2">
      <c r="A43142" s="102"/>
      <c r="B43142" s="102"/>
    </row>
    <row r="43143" spans="1:2">
      <c r="A43143" s="102"/>
      <c r="B43143" s="102"/>
    </row>
    <row r="43144" spans="1:2">
      <c r="A43144" s="102"/>
      <c r="B43144" s="102"/>
    </row>
    <row r="43145" spans="1:2">
      <c r="A43145" s="102"/>
      <c r="B43145" s="102"/>
    </row>
    <row r="43146" spans="1:2">
      <c r="A43146" s="102"/>
      <c r="B43146" s="102"/>
    </row>
    <row r="43147" spans="1:2">
      <c r="A43147" s="102"/>
      <c r="B43147" s="102"/>
    </row>
    <row r="43148" spans="1:2">
      <c r="A43148" s="102"/>
      <c r="B43148" s="102"/>
    </row>
    <row r="43149" spans="1:2">
      <c r="A43149" s="102"/>
      <c r="B43149" s="102"/>
    </row>
    <row r="43150" spans="1:2">
      <c r="A43150" s="102"/>
      <c r="B43150" s="102"/>
    </row>
    <row r="43151" spans="1:2">
      <c r="A43151" s="102"/>
      <c r="B43151" s="102"/>
    </row>
    <row r="43152" spans="1:2">
      <c r="A43152" s="102"/>
      <c r="B43152" s="102"/>
    </row>
    <row r="43153" spans="1:2">
      <c r="A43153" s="102"/>
      <c r="B43153" s="102"/>
    </row>
    <row r="43154" spans="1:2">
      <c r="A43154" s="102"/>
      <c r="B43154" s="102"/>
    </row>
    <row r="43155" spans="1:2">
      <c r="A43155" s="102"/>
      <c r="B43155" s="102"/>
    </row>
    <row r="43156" spans="1:2">
      <c r="A43156" s="102"/>
      <c r="B43156" s="102"/>
    </row>
    <row r="43157" spans="1:2">
      <c r="A43157" s="102"/>
      <c r="B43157" s="102"/>
    </row>
    <row r="43158" spans="1:2">
      <c r="A43158" s="102"/>
      <c r="B43158" s="102"/>
    </row>
    <row r="43159" spans="1:2">
      <c r="A43159" s="102"/>
      <c r="B43159" s="102"/>
    </row>
    <row r="43160" spans="1:2">
      <c r="A43160" s="102"/>
      <c r="B43160" s="102"/>
    </row>
    <row r="43161" spans="1:2">
      <c r="A43161" s="102"/>
      <c r="B43161" s="102"/>
    </row>
    <row r="43162" spans="1:2">
      <c r="A43162" s="102"/>
      <c r="B43162" s="102"/>
    </row>
    <row r="43163" spans="1:2">
      <c r="A43163" s="102"/>
      <c r="B43163" s="102"/>
    </row>
    <row r="43164" spans="1:2">
      <c r="A43164" s="102"/>
      <c r="B43164" s="102"/>
    </row>
    <row r="43165" spans="1:2">
      <c r="A43165" s="102"/>
      <c r="B43165" s="102"/>
    </row>
    <row r="43166" spans="1:2">
      <c r="A43166" s="102"/>
      <c r="B43166" s="102"/>
    </row>
    <row r="43167" spans="1:2">
      <c r="A43167" s="102"/>
      <c r="B43167" s="102"/>
    </row>
    <row r="43168" spans="1:2">
      <c r="A43168" s="102"/>
      <c r="B43168" s="102"/>
    </row>
    <row r="43169" spans="1:2">
      <c r="A43169" s="102"/>
      <c r="B43169" s="102"/>
    </row>
    <row r="43170" spans="1:2">
      <c r="A43170" s="102"/>
      <c r="B43170" s="102"/>
    </row>
    <row r="43171" spans="1:2">
      <c r="A43171" s="102"/>
      <c r="B43171" s="102"/>
    </row>
    <row r="43172" spans="1:2">
      <c r="A43172" s="102"/>
      <c r="B43172" s="102"/>
    </row>
    <row r="43173" spans="1:2">
      <c r="A43173" s="102"/>
      <c r="B43173" s="102"/>
    </row>
    <row r="43174" spans="1:2">
      <c r="A43174" s="102"/>
      <c r="B43174" s="102"/>
    </row>
    <row r="43175" spans="1:2">
      <c r="A43175" s="102"/>
      <c r="B43175" s="102"/>
    </row>
    <row r="43176" spans="1:2">
      <c r="A43176" s="102"/>
      <c r="B43176" s="102"/>
    </row>
    <row r="43177" spans="1:2">
      <c r="A43177" s="102"/>
      <c r="B43177" s="102"/>
    </row>
    <row r="43178" spans="1:2">
      <c r="A43178" s="102"/>
      <c r="B43178" s="102"/>
    </row>
    <row r="43179" spans="1:2">
      <c r="A43179" s="102"/>
      <c r="B43179" s="102"/>
    </row>
    <row r="43180" spans="1:2">
      <c r="A43180" s="102"/>
      <c r="B43180" s="102"/>
    </row>
    <row r="43181" spans="1:2">
      <c r="A43181" s="102"/>
      <c r="B43181" s="102"/>
    </row>
    <row r="43182" spans="1:2">
      <c r="A43182" s="102"/>
      <c r="B43182" s="102"/>
    </row>
    <row r="43183" spans="1:2">
      <c r="A43183" s="102"/>
      <c r="B43183" s="102"/>
    </row>
    <row r="43184" spans="1:2">
      <c r="A43184" s="102"/>
      <c r="B43184" s="102"/>
    </row>
    <row r="43185" spans="1:2">
      <c r="A43185" s="102"/>
      <c r="B43185" s="102"/>
    </row>
    <row r="43186" spans="1:2">
      <c r="A43186" s="102"/>
      <c r="B43186" s="102"/>
    </row>
    <row r="43187" spans="1:2">
      <c r="A43187" s="102"/>
      <c r="B43187" s="102"/>
    </row>
    <row r="43188" spans="1:2">
      <c r="A43188" s="102"/>
      <c r="B43188" s="102"/>
    </row>
    <row r="43189" spans="1:2">
      <c r="A43189" s="102"/>
      <c r="B43189" s="102"/>
    </row>
    <row r="43190" spans="1:2">
      <c r="A43190" s="102"/>
      <c r="B43190" s="102"/>
    </row>
    <row r="43191" spans="1:2">
      <c r="A43191" s="102"/>
      <c r="B43191" s="102"/>
    </row>
    <row r="43192" spans="1:2">
      <c r="A43192" s="102"/>
      <c r="B43192" s="102"/>
    </row>
    <row r="43193" spans="1:2">
      <c r="A43193" s="102"/>
      <c r="B43193" s="102"/>
    </row>
    <row r="43194" spans="1:2">
      <c r="A43194" s="102"/>
      <c r="B43194" s="102"/>
    </row>
    <row r="43195" spans="1:2">
      <c r="A43195" s="102"/>
      <c r="B43195" s="102"/>
    </row>
    <row r="43196" spans="1:2">
      <c r="A43196" s="102"/>
      <c r="B43196" s="102"/>
    </row>
    <row r="43197" spans="1:2">
      <c r="A43197" s="102"/>
      <c r="B43197" s="102"/>
    </row>
    <row r="43198" spans="1:2">
      <c r="A43198" s="102"/>
      <c r="B43198" s="102"/>
    </row>
    <row r="43199" spans="1:2">
      <c r="A43199" s="102"/>
      <c r="B43199" s="102"/>
    </row>
    <row r="43200" spans="1:2">
      <c r="A43200" s="102"/>
      <c r="B43200" s="102"/>
    </row>
    <row r="43201" spans="1:2">
      <c r="A43201" s="102"/>
      <c r="B43201" s="102"/>
    </row>
    <row r="43202" spans="1:2">
      <c r="A43202" s="102"/>
      <c r="B43202" s="102"/>
    </row>
    <row r="43203" spans="1:2">
      <c r="A43203" s="102"/>
      <c r="B43203" s="102"/>
    </row>
    <row r="43204" spans="1:2">
      <c r="A43204" s="102"/>
      <c r="B43204" s="102"/>
    </row>
    <row r="43205" spans="1:2">
      <c r="A43205" s="102"/>
      <c r="B43205" s="102"/>
    </row>
    <row r="43206" spans="1:2">
      <c r="A43206" s="102"/>
      <c r="B43206" s="102"/>
    </row>
    <row r="43207" spans="1:2">
      <c r="A43207" s="102"/>
      <c r="B43207" s="102"/>
    </row>
    <row r="43208" spans="1:2">
      <c r="A43208" s="102"/>
      <c r="B43208" s="102"/>
    </row>
    <row r="43209" spans="1:2">
      <c r="A43209" s="102"/>
      <c r="B43209" s="102"/>
    </row>
    <row r="43210" spans="1:2">
      <c r="A43210" s="102"/>
      <c r="B43210" s="102"/>
    </row>
    <row r="43211" spans="1:2">
      <c r="A43211" s="102"/>
      <c r="B43211" s="102"/>
    </row>
    <row r="43212" spans="1:2">
      <c r="A43212" s="102"/>
      <c r="B43212" s="102"/>
    </row>
    <row r="43213" spans="1:2">
      <c r="A43213" s="102"/>
      <c r="B43213" s="102"/>
    </row>
    <row r="43214" spans="1:2">
      <c r="A43214" s="102"/>
      <c r="B43214" s="102"/>
    </row>
    <row r="43215" spans="1:2">
      <c r="A43215" s="102"/>
      <c r="B43215" s="102"/>
    </row>
    <row r="43216" spans="1:2">
      <c r="A43216" s="102"/>
      <c r="B43216" s="102"/>
    </row>
    <row r="43217" spans="1:2">
      <c r="A43217" s="102"/>
      <c r="B43217" s="102"/>
    </row>
    <row r="43218" spans="1:2">
      <c r="A43218" s="102"/>
      <c r="B43218" s="102"/>
    </row>
    <row r="43219" spans="1:2">
      <c r="A43219" s="102"/>
      <c r="B43219" s="102"/>
    </row>
    <row r="43220" spans="1:2">
      <c r="A43220" s="102"/>
      <c r="B43220" s="102"/>
    </row>
    <row r="43221" spans="1:2">
      <c r="A43221" s="102"/>
      <c r="B43221" s="102"/>
    </row>
    <row r="43222" spans="1:2">
      <c r="A43222" s="102"/>
      <c r="B43222" s="102"/>
    </row>
    <row r="43223" spans="1:2">
      <c r="A43223" s="102"/>
      <c r="B43223" s="102"/>
    </row>
    <row r="43224" spans="1:2">
      <c r="A43224" s="102"/>
      <c r="B43224" s="102"/>
    </row>
    <row r="43225" spans="1:2">
      <c r="A43225" s="102"/>
      <c r="B43225" s="102"/>
    </row>
    <row r="43226" spans="1:2">
      <c r="A43226" s="102"/>
      <c r="B43226" s="102"/>
    </row>
    <row r="43227" spans="1:2">
      <c r="A43227" s="102"/>
      <c r="B43227" s="102"/>
    </row>
    <row r="43228" spans="1:2">
      <c r="A43228" s="102"/>
      <c r="B43228" s="102"/>
    </row>
    <row r="43229" spans="1:2">
      <c r="A43229" s="102"/>
      <c r="B43229" s="102"/>
    </row>
    <row r="43230" spans="1:2">
      <c r="A43230" s="102"/>
      <c r="B43230" s="102"/>
    </row>
    <row r="43231" spans="1:2">
      <c r="A43231" s="102"/>
      <c r="B43231" s="102"/>
    </row>
    <row r="43232" spans="1:2">
      <c r="A43232" s="102"/>
      <c r="B43232" s="102"/>
    </row>
    <row r="43233" spans="1:2">
      <c r="A43233" s="102"/>
      <c r="B43233" s="102"/>
    </row>
    <row r="43234" spans="1:2">
      <c r="A43234" s="102"/>
      <c r="B43234" s="102"/>
    </row>
    <row r="43235" spans="1:2">
      <c r="A43235" s="102"/>
      <c r="B43235" s="102"/>
    </row>
    <row r="43236" spans="1:2">
      <c r="A43236" s="102"/>
      <c r="B43236" s="102"/>
    </row>
    <row r="43237" spans="1:2">
      <c r="A43237" s="102"/>
      <c r="B43237" s="102"/>
    </row>
    <row r="43238" spans="1:2">
      <c r="A43238" s="102"/>
      <c r="B43238" s="102"/>
    </row>
    <row r="43239" spans="1:2">
      <c r="A43239" s="102"/>
      <c r="B43239" s="102"/>
    </row>
    <row r="43240" spans="1:2">
      <c r="A43240" s="102"/>
      <c r="B43240" s="102"/>
    </row>
    <row r="43241" spans="1:2">
      <c r="A43241" s="102"/>
      <c r="B43241" s="102"/>
    </row>
    <row r="43242" spans="1:2">
      <c r="A43242" s="102"/>
      <c r="B43242" s="102"/>
    </row>
    <row r="43243" spans="1:2">
      <c r="A43243" s="102"/>
      <c r="B43243" s="102"/>
    </row>
    <row r="43244" spans="1:2">
      <c r="A43244" s="102"/>
      <c r="B43244" s="102"/>
    </row>
    <row r="43245" spans="1:2">
      <c r="A43245" s="102"/>
      <c r="B43245" s="102"/>
    </row>
    <row r="43246" spans="1:2">
      <c r="A43246" s="102"/>
      <c r="B43246" s="102"/>
    </row>
    <row r="43247" spans="1:2">
      <c r="A43247" s="102"/>
      <c r="B43247" s="102"/>
    </row>
    <row r="43248" spans="1:2">
      <c r="A43248" s="102"/>
      <c r="B43248" s="102"/>
    </row>
    <row r="43249" spans="1:2">
      <c r="A43249" s="102"/>
      <c r="B43249" s="102"/>
    </row>
    <row r="43250" spans="1:2">
      <c r="A43250" s="102"/>
      <c r="B43250" s="102"/>
    </row>
    <row r="43251" spans="1:2">
      <c r="A43251" s="102"/>
      <c r="B43251" s="102"/>
    </row>
    <row r="43252" spans="1:2">
      <c r="A43252" s="102"/>
      <c r="B43252" s="102"/>
    </row>
    <row r="43253" spans="1:2">
      <c r="A43253" s="102"/>
      <c r="B43253" s="102"/>
    </row>
    <row r="43254" spans="1:2">
      <c r="A43254" s="102"/>
      <c r="B43254" s="102"/>
    </row>
    <row r="43255" spans="1:2">
      <c r="A43255" s="102"/>
      <c r="B43255" s="102"/>
    </row>
    <row r="43256" spans="1:2">
      <c r="A43256" s="102"/>
      <c r="B43256" s="102"/>
    </row>
    <row r="43257" spans="1:2">
      <c r="A43257" s="102"/>
      <c r="B43257" s="102"/>
    </row>
    <row r="43258" spans="1:2">
      <c r="A43258" s="102"/>
      <c r="B43258" s="102"/>
    </row>
    <row r="43259" spans="1:2">
      <c r="A43259" s="102"/>
      <c r="B43259" s="102"/>
    </row>
    <row r="43260" spans="1:2">
      <c r="A43260" s="102"/>
      <c r="B43260" s="102"/>
    </row>
    <row r="43261" spans="1:2">
      <c r="A43261" s="102"/>
      <c r="B43261" s="102"/>
    </row>
    <row r="43262" spans="1:2">
      <c r="A43262" s="102"/>
      <c r="B43262" s="102"/>
    </row>
    <row r="43263" spans="1:2">
      <c r="A43263" s="102"/>
      <c r="B43263" s="102"/>
    </row>
    <row r="43264" spans="1:2">
      <c r="A43264" s="102"/>
      <c r="B43264" s="102"/>
    </row>
    <row r="43265" spans="1:2">
      <c r="A43265" s="102"/>
      <c r="B43265" s="102"/>
    </row>
    <row r="43266" spans="1:2">
      <c r="A43266" s="102"/>
      <c r="B43266" s="102"/>
    </row>
    <row r="43267" spans="1:2">
      <c r="A43267" s="102"/>
      <c r="B43267" s="102"/>
    </row>
    <row r="43268" spans="1:2">
      <c r="A43268" s="102"/>
      <c r="B43268" s="102"/>
    </row>
    <row r="43269" spans="1:2">
      <c r="A43269" s="102"/>
      <c r="B43269" s="102"/>
    </row>
    <row r="43270" spans="1:2">
      <c r="A43270" s="102"/>
      <c r="B43270" s="102"/>
    </row>
    <row r="43271" spans="1:2">
      <c r="A43271" s="102"/>
      <c r="B43271" s="102"/>
    </row>
    <row r="43272" spans="1:2">
      <c r="A43272" s="102"/>
      <c r="B43272" s="102"/>
    </row>
    <row r="43273" spans="1:2">
      <c r="A43273" s="102"/>
      <c r="B43273" s="102"/>
    </row>
    <row r="43274" spans="1:2">
      <c r="A43274" s="102"/>
      <c r="B43274" s="102"/>
    </row>
    <row r="43275" spans="1:2">
      <c r="A43275" s="102"/>
      <c r="B43275" s="102"/>
    </row>
    <row r="43276" spans="1:2">
      <c r="A43276" s="102"/>
      <c r="B43276" s="102"/>
    </row>
    <row r="43277" spans="1:2">
      <c r="A43277" s="102"/>
      <c r="B43277" s="102"/>
    </row>
    <row r="43278" spans="1:2">
      <c r="A43278" s="102"/>
      <c r="B43278" s="102"/>
    </row>
    <row r="43279" spans="1:2">
      <c r="A43279" s="102"/>
      <c r="B43279" s="102"/>
    </row>
    <row r="43280" spans="1:2">
      <c r="A43280" s="102"/>
      <c r="B43280" s="102"/>
    </row>
    <row r="43281" spans="1:2">
      <c r="A43281" s="102"/>
      <c r="B43281" s="102"/>
    </row>
    <row r="43282" spans="1:2">
      <c r="A43282" s="102"/>
      <c r="B43282" s="102"/>
    </row>
    <row r="43283" spans="1:2">
      <c r="A43283" s="102"/>
      <c r="B43283" s="102"/>
    </row>
    <row r="43284" spans="1:2">
      <c r="A43284" s="102"/>
      <c r="B43284" s="102"/>
    </row>
    <row r="43285" spans="1:2">
      <c r="A43285" s="102"/>
      <c r="B43285" s="102"/>
    </row>
    <row r="43286" spans="1:2">
      <c r="A43286" s="102"/>
      <c r="B43286" s="102"/>
    </row>
    <row r="43287" spans="1:2">
      <c r="A43287" s="102"/>
      <c r="B43287" s="102"/>
    </row>
    <row r="43288" spans="1:2">
      <c r="A43288" s="102"/>
      <c r="B43288" s="102"/>
    </row>
    <row r="43289" spans="1:2">
      <c r="A43289" s="102"/>
      <c r="B43289" s="102"/>
    </row>
    <row r="43290" spans="1:2">
      <c r="A43290" s="102"/>
      <c r="B43290" s="102"/>
    </row>
    <row r="43291" spans="1:2">
      <c r="A43291" s="102"/>
      <c r="B43291" s="102"/>
    </row>
    <row r="43292" spans="1:2">
      <c r="A43292" s="102"/>
      <c r="B43292" s="102"/>
    </row>
    <row r="43293" spans="1:2">
      <c r="A43293" s="102"/>
      <c r="B43293" s="102"/>
    </row>
    <row r="43294" spans="1:2">
      <c r="A43294" s="102"/>
      <c r="B43294" s="102"/>
    </row>
    <row r="43295" spans="1:2">
      <c r="A43295" s="102"/>
      <c r="B43295" s="102"/>
    </row>
    <row r="43296" spans="1:2">
      <c r="A43296" s="102"/>
      <c r="B43296" s="102"/>
    </row>
    <row r="43297" spans="1:2">
      <c r="A43297" s="102"/>
      <c r="B43297" s="102"/>
    </row>
    <row r="43298" spans="1:2">
      <c r="A43298" s="102"/>
      <c r="B43298" s="102"/>
    </row>
    <row r="43299" spans="1:2">
      <c r="A43299" s="102"/>
      <c r="B43299" s="102"/>
    </row>
    <row r="43300" spans="1:2">
      <c r="A43300" s="102"/>
      <c r="B43300" s="102"/>
    </row>
    <row r="43301" spans="1:2">
      <c r="A43301" s="102"/>
      <c r="B43301" s="102"/>
    </row>
    <row r="43302" spans="1:2">
      <c r="A43302" s="102"/>
      <c r="B43302" s="102"/>
    </row>
    <row r="43303" spans="1:2">
      <c r="A43303" s="102"/>
      <c r="B43303" s="102"/>
    </row>
    <row r="43304" spans="1:2">
      <c r="A43304" s="102"/>
      <c r="B43304" s="102"/>
    </row>
    <row r="43305" spans="1:2">
      <c r="A43305" s="102"/>
      <c r="B43305" s="102"/>
    </row>
    <row r="43306" spans="1:2">
      <c r="A43306" s="102"/>
      <c r="B43306" s="102"/>
    </row>
    <row r="43307" spans="1:2">
      <c r="A43307" s="102"/>
      <c r="B43307" s="102"/>
    </row>
    <row r="43308" spans="1:2">
      <c r="A43308" s="102"/>
      <c r="B43308" s="102"/>
    </row>
    <row r="43309" spans="1:2">
      <c r="A43309" s="102"/>
      <c r="B43309" s="102"/>
    </row>
    <row r="43310" spans="1:2">
      <c r="A43310" s="102"/>
      <c r="B43310" s="102"/>
    </row>
    <row r="43311" spans="1:2">
      <c r="A43311" s="102"/>
      <c r="B43311" s="102"/>
    </row>
    <row r="43312" spans="1:2">
      <c r="A43312" s="102"/>
      <c r="B43312" s="102"/>
    </row>
    <row r="43313" spans="1:2">
      <c r="A43313" s="102"/>
      <c r="B43313" s="102"/>
    </row>
    <row r="43314" spans="1:2">
      <c r="A43314" s="102"/>
      <c r="B43314" s="102"/>
    </row>
    <row r="43315" spans="1:2">
      <c r="A43315" s="102"/>
      <c r="B43315" s="102"/>
    </row>
    <row r="43316" spans="1:2">
      <c r="A43316" s="102"/>
      <c r="B43316" s="102"/>
    </row>
    <row r="43317" spans="1:2">
      <c r="A43317" s="102"/>
      <c r="B43317" s="102"/>
    </row>
    <row r="43318" spans="1:2">
      <c r="A43318" s="102"/>
      <c r="B43318" s="102"/>
    </row>
    <row r="43319" spans="1:2">
      <c r="A43319" s="102"/>
      <c r="B43319" s="102"/>
    </row>
    <row r="43320" spans="1:2">
      <c r="A43320" s="102"/>
      <c r="B43320" s="102"/>
    </row>
    <row r="43321" spans="1:2">
      <c r="A43321" s="102"/>
      <c r="B43321" s="102"/>
    </row>
    <row r="43322" spans="1:2">
      <c r="A43322" s="102"/>
      <c r="B43322" s="102"/>
    </row>
    <row r="43323" spans="1:2">
      <c r="A43323" s="102"/>
      <c r="B43323" s="102"/>
    </row>
    <row r="43324" spans="1:2">
      <c r="A43324" s="102"/>
      <c r="B43324" s="102"/>
    </row>
    <row r="43325" spans="1:2">
      <c r="A43325" s="102"/>
      <c r="B43325" s="102"/>
    </row>
    <row r="43326" spans="1:2">
      <c r="A43326" s="102"/>
      <c r="B43326" s="102"/>
    </row>
    <row r="43327" spans="1:2">
      <c r="A43327" s="102"/>
      <c r="B43327" s="102"/>
    </row>
    <row r="43328" spans="1:2">
      <c r="A43328" s="102"/>
      <c r="B43328" s="102"/>
    </row>
    <row r="43329" spans="1:2">
      <c r="A43329" s="102"/>
      <c r="B43329" s="102"/>
    </row>
    <row r="43330" spans="1:2">
      <c r="A43330" s="102"/>
      <c r="B43330" s="102"/>
    </row>
    <row r="43331" spans="1:2">
      <c r="A43331" s="102"/>
      <c r="B43331" s="102"/>
    </row>
    <row r="43332" spans="1:2">
      <c r="A43332" s="102"/>
      <c r="B43332" s="102"/>
    </row>
    <row r="43333" spans="1:2">
      <c r="A43333" s="102"/>
      <c r="B43333" s="102"/>
    </row>
    <row r="43334" spans="1:2">
      <c r="A43334" s="102"/>
      <c r="B43334" s="102"/>
    </row>
    <row r="43335" spans="1:2">
      <c r="A43335" s="102"/>
      <c r="B43335" s="102"/>
    </row>
    <row r="43336" spans="1:2">
      <c r="A43336" s="102"/>
      <c r="B43336" s="102"/>
    </row>
    <row r="43337" spans="1:2">
      <c r="A43337" s="102"/>
      <c r="B43337" s="102"/>
    </row>
    <row r="43338" spans="1:2">
      <c r="A43338" s="102"/>
      <c r="B43338" s="102"/>
    </row>
    <row r="43339" spans="1:2">
      <c r="A43339" s="102"/>
      <c r="B43339" s="102"/>
    </row>
    <row r="43340" spans="1:2">
      <c r="A43340" s="102"/>
      <c r="B43340" s="102"/>
    </row>
    <row r="43341" spans="1:2">
      <c r="A43341" s="102"/>
      <c r="B43341" s="102"/>
    </row>
    <row r="43342" spans="1:2">
      <c r="A43342" s="102"/>
      <c r="B43342" s="102"/>
    </row>
    <row r="43343" spans="1:2">
      <c r="A43343" s="102"/>
      <c r="B43343" s="102"/>
    </row>
    <row r="43344" spans="1:2">
      <c r="A43344" s="102"/>
      <c r="B43344" s="102"/>
    </row>
    <row r="43345" spans="1:2">
      <c r="A43345" s="102"/>
      <c r="B43345" s="102"/>
    </row>
    <row r="43346" spans="1:2">
      <c r="A43346" s="102"/>
      <c r="B43346" s="102"/>
    </row>
    <row r="43347" spans="1:2">
      <c r="A43347" s="102"/>
      <c r="B43347" s="102"/>
    </row>
    <row r="43348" spans="1:2">
      <c r="A43348" s="102"/>
      <c r="B43348" s="102"/>
    </row>
    <row r="43349" spans="1:2">
      <c r="A43349" s="102"/>
      <c r="B43349" s="102"/>
    </row>
    <row r="43350" spans="1:2">
      <c r="A43350" s="102"/>
      <c r="B43350" s="102"/>
    </row>
    <row r="43351" spans="1:2">
      <c r="A43351" s="102"/>
      <c r="B43351" s="102"/>
    </row>
    <row r="43352" spans="1:2">
      <c r="A43352" s="102"/>
      <c r="B43352" s="102"/>
    </row>
    <row r="43353" spans="1:2">
      <c r="A43353" s="102"/>
      <c r="B43353" s="102"/>
    </row>
    <row r="43354" spans="1:2">
      <c r="A43354" s="102"/>
      <c r="B43354" s="102"/>
    </row>
    <row r="43355" spans="1:2">
      <c r="A43355" s="102"/>
      <c r="B43355" s="102"/>
    </row>
    <row r="43356" spans="1:2">
      <c r="A43356" s="102"/>
      <c r="B43356" s="102"/>
    </row>
    <row r="43357" spans="1:2">
      <c r="A43357" s="102"/>
      <c r="B43357" s="102"/>
    </row>
    <row r="43358" spans="1:2">
      <c r="A43358" s="102"/>
      <c r="B43358" s="102"/>
    </row>
    <row r="43359" spans="1:2">
      <c r="A43359" s="102"/>
      <c r="B43359" s="102"/>
    </row>
    <row r="43360" spans="1:2">
      <c r="A43360" s="102"/>
      <c r="B43360" s="102"/>
    </row>
    <row r="43361" spans="1:2">
      <c r="A43361" s="102"/>
      <c r="B43361" s="102"/>
    </row>
    <row r="43362" spans="1:2">
      <c r="A43362" s="102"/>
      <c r="B43362" s="102"/>
    </row>
    <row r="43363" spans="1:2">
      <c r="A43363" s="102"/>
      <c r="B43363" s="102"/>
    </row>
    <row r="43364" spans="1:2">
      <c r="A43364" s="102"/>
      <c r="B43364" s="102"/>
    </row>
    <row r="43365" spans="1:2">
      <c r="A43365" s="102"/>
      <c r="B43365" s="102"/>
    </row>
    <row r="43366" spans="1:2">
      <c r="A43366" s="102"/>
      <c r="B43366" s="102"/>
    </row>
    <row r="43367" spans="1:2">
      <c r="A43367" s="102"/>
      <c r="B43367" s="102"/>
    </row>
    <row r="43368" spans="1:2">
      <c r="A43368" s="102"/>
      <c r="B43368" s="102"/>
    </row>
    <row r="43369" spans="1:2">
      <c r="A43369" s="102"/>
      <c r="B43369" s="102"/>
    </row>
    <row r="43370" spans="1:2">
      <c r="A43370" s="102"/>
      <c r="B43370" s="102"/>
    </row>
    <row r="43371" spans="1:2">
      <c r="A43371" s="102"/>
      <c r="B43371" s="102"/>
    </row>
    <row r="43372" spans="1:2">
      <c r="A43372" s="102"/>
      <c r="B43372" s="102"/>
    </row>
    <row r="43373" spans="1:2">
      <c r="A43373" s="102"/>
      <c r="B43373" s="102"/>
    </row>
    <row r="43374" spans="1:2">
      <c r="A43374" s="102"/>
      <c r="B43374" s="102"/>
    </row>
    <row r="43375" spans="1:2">
      <c r="A43375" s="102"/>
      <c r="B43375" s="102"/>
    </row>
    <row r="43376" spans="1:2">
      <c r="A43376" s="102"/>
      <c r="B43376" s="102"/>
    </row>
    <row r="43377" spans="1:2">
      <c r="A43377" s="102"/>
      <c r="B43377" s="102"/>
    </row>
    <row r="43378" spans="1:2">
      <c r="A43378" s="102"/>
      <c r="B43378" s="102"/>
    </row>
    <row r="43379" spans="1:2">
      <c r="A43379" s="102"/>
      <c r="B43379" s="102"/>
    </row>
    <row r="43380" spans="1:2">
      <c r="A43380" s="102"/>
      <c r="B43380" s="102"/>
    </row>
    <row r="43381" spans="1:2">
      <c r="A43381" s="102"/>
      <c r="B43381" s="102"/>
    </row>
    <row r="43382" spans="1:2">
      <c r="A43382" s="102"/>
      <c r="B43382" s="102"/>
    </row>
    <row r="43383" spans="1:2">
      <c r="A43383" s="102"/>
      <c r="B43383" s="102"/>
    </row>
    <row r="43384" spans="1:2">
      <c r="A43384" s="102"/>
      <c r="B43384" s="102"/>
    </row>
    <row r="43385" spans="1:2">
      <c r="A43385" s="102"/>
      <c r="B43385" s="102"/>
    </row>
    <row r="43386" spans="1:2">
      <c r="A43386" s="102"/>
      <c r="B43386" s="102"/>
    </row>
    <row r="43387" spans="1:2">
      <c r="A43387" s="102"/>
      <c r="B43387" s="102"/>
    </row>
    <row r="43388" spans="1:2">
      <c r="A43388" s="102"/>
      <c r="B43388" s="102"/>
    </row>
    <row r="43389" spans="1:2">
      <c r="A43389" s="102"/>
      <c r="B43389" s="102"/>
    </row>
    <row r="43390" spans="1:2">
      <c r="A43390" s="102"/>
      <c r="B43390" s="102"/>
    </row>
    <row r="43391" spans="1:2">
      <c r="A43391" s="102"/>
      <c r="B43391" s="102"/>
    </row>
    <row r="43392" spans="1:2">
      <c r="A43392" s="102"/>
      <c r="B43392" s="102"/>
    </row>
    <row r="43393" spans="1:2">
      <c r="A43393" s="102"/>
      <c r="B43393" s="102"/>
    </row>
    <row r="43394" spans="1:2">
      <c r="A43394" s="102"/>
      <c r="B43394" s="102"/>
    </row>
    <row r="43395" spans="1:2">
      <c r="A43395" s="102"/>
      <c r="B43395" s="102"/>
    </row>
    <row r="43396" spans="1:2">
      <c r="A43396" s="102"/>
      <c r="B43396" s="102"/>
    </row>
    <row r="43397" spans="1:2">
      <c r="A43397" s="102"/>
      <c r="B43397" s="102"/>
    </row>
    <row r="43398" spans="1:2">
      <c r="A43398" s="102"/>
      <c r="B43398" s="102"/>
    </row>
    <row r="43399" spans="1:2">
      <c r="A43399" s="102"/>
      <c r="B43399" s="102"/>
    </row>
    <row r="43400" spans="1:2">
      <c r="A43400" s="102"/>
      <c r="B43400" s="102"/>
    </row>
    <row r="43401" spans="1:2">
      <c r="A43401" s="102"/>
      <c r="B43401" s="102"/>
    </row>
    <row r="43402" spans="1:2">
      <c r="A43402" s="102"/>
      <c r="B43402" s="102"/>
    </row>
    <row r="43403" spans="1:2">
      <c r="A43403" s="102"/>
      <c r="B43403" s="102"/>
    </row>
    <row r="43404" spans="1:2">
      <c r="A43404" s="102"/>
      <c r="B43404" s="102"/>
    </row>
    <row r="43405" spans="1:2">
      <c r="A43405" s="102"/>
      <c r="B43405" s="102"/>
    </row>
    <row r="43406" spans="1:2">
      <c r="A43406" s="102"/>
      <c r="B43406" s="102"/>
    </row>
    <row r="43407" spans="1:2">
      <c r="A43407" s="102"/>
      <c r="B43407" s="102"/>
    </row>
    <row r="43408" spans="1:2">
      <c r="A43408" s="102"/>
      <c r="B43408" s="102"/>
    </row>
    <row r="43409" spans="1:2">
      <c r="A43409" s="102"/>
      <c r="B43409" s="102"/>
    </row>
    <row r="43410" spans="1:2">
      <c r="A43410" s="102"/>
      <c r="B43410" s="102"/>
    </row>
    <row r="43411" spans="1:2">
      <c r="A43411" s="102"/>
      <c r="B43411" s="102"/>
    </row>
    <row r="43412" spans="1:2">
      <c r="A43412" s="102"/>
      <c r="B43412" s="102"/>
    </row>
    <row r="43413" spans="1:2">
      <c r="A43413" s="102"/>
      <c r="B43413" s="102"/>
    </row>
    <row r="43414" spans="1:2">
      <c r="A43414" s="102"/>
      <c r="B43414" s="102"/>
    </row>
    <row r="43415" spans="1:2">
      <c r="A43415" s="102"/>
      <c r="B43415" s="102"/>
    </row>
    <row r="43416" spans="1:2">
      <c r="A43416" s="102"/>
      <c r="B43416" s="102"/>
    </row>
    <row r="43417" spans="1:2">
      <c r="A43417" s="102"/>
      <c r="B43417" s="102"/>
    </row>
    <row r="43418" spans="1:2">
      <c r="A43418" s="102"/>
      <c r="B43418" s="102"/>
    </row>
    <row r="43419" spans="1:2">
      <c r="A43419" s="102"/>
      <c r="B43419" s="102"/>
    </row>
    <row r="43420" spans="1:2">
      <c r="A43420" s="102"/>
      <c r="B43420" s="102"/>
    </row>
    <row r="43421" spans="1:2">
      <c r="A43421" s="102"/>
      <c r="B43421" s="102"/>
    </row>
    <row r="43422" spans="1:2">
      <c r="A43422" s="102"/>
      <c r="B43422" s="102"/>
    </row>
    <row r="43423" spans="1:2">
      <c r="A43423" s="102"/>
      <c r="B43423" s="102"/>
    </row>
    <row r="43424" spans="1:2">
      <c r="A43424" s="102"/>
      <c r="B43424" s="102"/>
    </row>
    <row r="43425" spans="1:2">
      <c r="A43425" s="102"/>
      <c r="B43425" s="102"/>
    </row>
    <row r="43426" spans="1:2">
      <c r="A43426" s="102"/>
      <c r="B43426" s="102"/>
    </row>
    <row r="43427" spans="1:2">
      <c r="A43427" s="102"/>
      <c r="B43427" s="102"/>
    </row>
    <row r="43428" spans="1:2">
      <c r="A43428" s="102"/>
      <c r="B43428" s="102"/>
    </row>
    <row r="43429" spans="1:2">
      <c r="A43429" s="102"/>
      <c r="B43429" s="102"/>
    </row>
    <row r="43430" spans="1:2">
      <c r="A43430" s="102"/>
      <c r="B43430" s="102"/>
    </row>
    <row r="43431" spans="1:2">
      <c r="A43431" s="102"/>
      <c r="B43431" s="102"/>
    </row>
    <row r="43432" spans="1:2">
      <c r="A43432" s="102"/>
      <c r="B43432" s="102"/>
    </row>
    <row r="43433" spans="1:2">
      <c r="A43433" s="102"/>
      <c r="B43433" s="102"/>
    </row>
    <row r="43434" spans="1:2">
      <c r="A43434" s="102"/>
      <c r="B43434" s="102"/>
    </row>
    <row r="43435" spans="1:2">
      <c r="A43435" s="102"/>
      <c r="B43435" s="102"/>
    </row>
    <row r="43436" spans="1:2">
      <c r="A43436" s="102"/>
      <c r="B43436" s="102"/>
    </row>
    <row r="43437" spans="1:2">
      <c r="A43437" s="102"/>
      <c r="B43437" s="102"/>
    </row>
    <row r="43438" spans="1:2">
      <c r="A43438" s="102"/>
      <c r="B43438" s="102"/>
    </row>
    <row r="43439" spans="1:2">
      <c r="A43439" s="102"/>
      <c r="B43439" s="102"/>
    </row>
    <row r="43440" spans="1:2">
      <c r="A43440" s="102"/>
      <c r="B43440" s="102"/>
    </row>
    <row r="43441" spans="1:2">
      <c r="A43441" s="102"/>
      <c r="B43441" s="102"/>
    </row>
    <row r="43442" spans="1:2">
      <c r="A43442" s="102"/>
      <c r="B43442" s="102"/>
    </row>
    <row r="43443" spans="1:2">
      <c r="A43443" s="102"/>
      <c r="B43443" s="102"/>
    </row>
    <row r="43444" spans="1:2">
      <c r="A43444" s="102"/>
      <c r="B43444" s="102"/>
    </row>
    <row r="43445" spans="1:2">
      <c r="A43445" s="102"/>
      <c r="B43445" s="102"/>
    </row>
    <row r="43446" spans="1:2">
      <c r="A43446" s="102"/>
      <c r="B43446" s="102"/>
    </row>
    <row r="43447" spans="1:2">
      <c r="A43447" s="102"/>
      <c r="B43447" s="102"/>
    </row>
    <row r="43448" spans="1:2">
      <c r="A43448" s="102"/>
      <c r="B43448" s="102"/>
    </row>
    <row r="43449" spans="1:2">
      <c r="A43449" s="102"/>
      <c r="B43449" s="102"/>
    </row>
    <row r="43450" spans="1:2">
      <c r="A43450" s="102"/>
      <c r="B43450" s="102"/>
    </row>
    <row r="43451" spans="1:2">
      <c r="A43451" s="102"/>
      <c r="B43451" s="102"/>
    </row>
    <row r="43452" spans="1:2">
      <c r="A43452" s="102"/>
      <c r="B43452" s="102"/>
    </row>
    <row r="43453" spans="1:2">
      <c r="A43453" s="102"/>
      <c r="B43453" s="102"/>
    </row>
    <row r="43454" spans="1:2">
      <c r="A43454" s="102"/>
      <c r="B43454" s="102"/>
    </row>
    <row r="43455" spans="1:2">
      <c r="A43455" s="102"/>
      <c r="B43455" s="102"/>
    </row>
    <row r="43456" spans="1:2">
      <c r="A43456" s="102"/>
      <c r="B43456" s="102"/>
    </row>
    <row r="43457" spans="1:2">
      <c r="A43457" s="102"/>
      <c r="B43457" s="102"/>
    </row>
    <row r="43458" spans="1:2">
      <c r="A43458" s="102"/>
      <c r="B43458" s="102"/>
    </row>
    <row r="43459" spans="1:2">
      <c r="A43459" s="102"/>
      <c r="B43459" s="102"/>
    </row>
    <row r="43460" spans="1:2">
      <c r="A43460" s="102"/>
      <c r="B43460" s="102"/>
    </row>
    <row r="43461" spans="1:2">
      <c r="A43461" s="102"/>
      <c r="B43461" s="102"/>
    </row>
    <row r="43462" spans="1:2">
      <c r="A43462" s="102"/>
      <c r="B43462" s="102"/>
    </row>
    <row r="43463" spans="1:2">
      <c r="A43463" s="102"/>
      <c r="B43463" s="102"/>
    </row>
    <row r="43464" spans="1:2">
      <c r="A43464" s="102"/>
      <c r="B43464" s="102"/>
    </row>
    <row r="43465" spans="1:2">
      <c r="A43465" s="102"/>
      <c r="B43465" s="102"/>
    </row>
    <row r="43466" spans="1:2">
      <c r="A43466" s="102"/>
      <c r="B43466" s="102"/>
    </row>
    <row r="43467" spans="1:2">
      <c r="A43467" s="102"/>
      <c r="B43467" s="102"/>
    </row>
    <row r="43468" spans="1:2">
      <c r="A43468" s="102"/>
      <c r="B43468" s="102"/>
    </row>
    <row r="43469" spans="1:2">
      <c r="A43469" s="102"/>
      <c r="B43469" s="102"/>
    </row>
    <row r="43470" spans="1:2">
      <c r="A43470" s="102"/>
      <c r="B43470" s="102"/>
    </row>
    <row r="43471" spans="1:2">
      <c r="A43471" s="102"/>
      <c r="B43471" s="102"/>
    </row>
    <row r="43472" spans="1:2">
      <c r="A43472" s="102"/>
      <c r="B43472" s="102"/>
    </row>
    <row r="43473" spans="1:2">
      <c r="A43473" s="102"/>
      <c r="B43473" s="102"/>
    </row>
    <row r="43474" spans="1:2">
      <c r="A43474" s="102"/>
      <c r="B43474" s="102"/>
    </row>
    <row r="43475" spans="1:2">
      <c r="A43475" s="102"/>
      <c r="B43475" s="102"/>
    </row>
    <row r="43476" spans="1:2">
      <c r="A43476" s="102"/>
      <c r="B43476" s="102"/>
    </row>
    <row r="43477" spans="1:2">
      <c r="A43477" s="102"/>
      <c r="B43477" s="102"/>
    </row>
    <row r="43478" spans="1:2">
      <c r="A43478" s="102"/>
      <c r="B43478" s="102"/>
    </row>
    <row r="43479" spans="1:2">
      <c r="A43479" s="102"/>
      <c r="B43479" s="102"/>
    </row>
    <row r="43480" spans="1:2">
      <c r="A43480" s="102"/>
      <c r="B43480" s="102"/>
    </row>
    <row r="43481" spans="1:2">
      <c r="A43481" s="102"/>
      <c r="B43481" s="102"/>
    </row>
    <row r="43482" spans="1:2">
      <c r="A43482" s="102"/>
      <c r="B43482" s="102"/>
    </row>
    <row r="43483" spans="1:2">
      <c r="A43483" s="102"/>
      <c r="B43483" s="102"/>
    </row>
    <row r="43484" spans="1:2">
      <c r="A43484" s="102"/>
      <c r="B43484" s="102"/>
    </row>
    <row r="43485" spans="1:2">
      <c r="A43485" s="102"/>
      <c r="B43485" s="102"/>
    </row>
    <row r="43486" spans="1:2">
      <c r="A43486" s="102"/>
      <c r="B43486" s="102"/>
    </row>
    <row r="43487" spans="1:2">
      <c r="A43487" s="102"/>
      <c r="B43487" s="102"/>
    </row>
    <row r="43488" spans="1:2">
      <c r="A43488" s="102"/>
      <c r="B43488" s="102"/>
    </row>
    <row r="43489" spans="1:2">
      <c r="A43489" s="102"/>
      <c r="B43489" s="102"/>
    </row>
    <row r="43490" spans="1:2">
      <c r="A43490" s="102"/>
      <c r="B43490" s="102"/>
    </row>
    <row r="43491" spans="1:2">
      <c r="A43491" s="102"/>
      <c r="B43491" s="102"/>
    </row>
    <row r="43492" spans="1:2">
      <c r="A43492" s="102"/>
      <c r="B43492" s="102"/>
    </row>
    <row r="43493" spans="1:2">
      <c r="A43493" s="102"/>
      <c r="B43493" s="102"/>
    </row>
    <row r="43494" spans="1:2">
      <c r="A43494" s="102"/>
      <c r="B43494" s="102"/>
    </row>
    <row r="43495" spans="1:2">
      <c r="A43495" s="102"/>
      <c r="B43495" s="102"/>
    </row>
    <row r="43496" spans="1:2">
      <c r="A43496" s="102"/>
      <c r="B43496" s="102"/>
    </row>
    <row r="43497" spans="1:2">
      <c r="A43497" s="102"/>
      <c r="B43497" s="102"/>
    </row>
    <row r="43498" spans="1:2">
      <c r="A43498" s="102"/>
      <c r="B43498" s="102"/>
    </row>
    <row r="43499" spans="1:2">
      <c r="A43499" s="102"/>
      <c r="B43499" s="102"/>
    </row>
    <row r="43500" spans="1:2">
      <c r="A43500" s="102"/>
      <c r="B43500" s="102"/>
    </row>
    <row r="43501" spans="1:2">
      <c r="A43501" s="102"/>
      <c r="B43501" s="102"/>
    </row>
    <row r="43502" spans="1:2">
      <c r="A43502" s="102"/>
      <c r="B43502" s="102"/>
    </row>
    <row r="43503" spans="1:2">
      <c r="A43503" s="102"/>
      <c r="B43503" s="102"/>
    </row>
    <row r="43504" spans="1:2">
      <c r="A43504" s="102"/>
      <c r="B43504" s="102"/>
    </row>
    <row r="43505" spans="1:2">
      <c r="A43505" s="102"/>
      <c r="B43505" s="102"/>
    </row>
    <row r="43506" spans="1:2">
      <c r="A43506" s="102"/>
      <c r="B43506" s="102"/>
    </row>
    <row r="43507" spans="1:2">
      <c r="A43507" s="102"/>
      <c r="B43507" s="102"/>
    </row>
    <row r="43508" spans="1:2">
      <c r="A43508" s="102"/>
      <c r="B43508" s="102"/>
    </row>
    <row r="43509" spans="1:2">
      <c r="A43509" s="102"/>
      <c r="B43509" s="102"/>
    </row>
    <row r="43510" spans="1:2">
      <c r="A43510" s="102"/>
      <c r="B43510" s="102"/>
    </row>
    <row r="43511" spans="1:2">
      <c r="A43511" s="102"/>
      <c r="B43511" s="102"/>
    </row>
    <row r="43512" spans="1:2">
      <c r="A43512" s="102"/>
      <c r="B43512" s="102"/>
    </row>
    <row r="43513" spans="1:2">
      <c r="A43513" s="102"/>
      <c r="B43513" s="102"/>
    </row>
    <row r="43514" spans="1:2">
      <c r="A43514" s="102"/>
      <c r="B43514" s="102"/>
    </row>
    <row r="43515" spans="1:2">
      <c r="A43515" s="102"/>
      <c r="B43515" s="102"/>
    </row>
    <row r="43516" spans="1:2">
      <c r="A43516" s="102"/>
      <c r="B43516" s="102"/>
    </row>
    <row r="43517" spans="1:2">
      <c r="A43517" s="102"/>
      <c r="B43517" s="102"/>
    </row>
    <row r="43518" spans="1:2">
      <c r="A43518" s="102"/>
      <c r="B43518" s="102"/>
    </row>
    <row r="43519" spans="1:2">
      <c r="A43519" s="102"/>
      <c r="B43519" s="102"/>
    </row>
    <row r="43520" spans="1:2">
      <c r="A43520" s="102"/>
      <c r="B43520" s="102"/>
    </row>
    <row r="43521" spans="1:2">
      <c r="A43521" s="102"/>
      <c r="B43521" s="102"/>
    </row>
    <row r="43522" spans="1:2">
      <c r="A43522" s="102"/>
      <c r="B43522" s="102"/>
    </row>
    <row r="43523" spans="1:2">
      <c r="A43523" s="102"/>
      <c r="B43523" s="102"/>
    </row>
    <row r="43524" spans="1:2">
      <c r="A43524" s="102"/>
      <c r="B43524" s="102"/>
    </row>
    <row r="43525" spans="1:2">
      <c r="A43525" s="102"/>
      <c r="B43525" s="102"/>
    </row>
    <row r="43526" spans="1:2">
      <c r="A43526" s="102"/>
      <c r="B43526" s="102"/>
    </row>
    <row r="43527" spans="1:2">
      <c r="A43527" s="102"/>
      <c r="B43527" s="102"/>
    </row>
    <row r="43528" spans="1:2">
      <c r="A43528" s="102"/>
      <c r="B43528" s="102"/>
    </row>
    <row r="43529" spans="1:2">
      <c r="A43529" s="102"/>
      <c r="B43529" s="102"/>
    </row>
    <row r="43530" spans="1:2">
      <c r="A43530" s="102"/>
      <c r="B43530" s="102"/>
    </row>
    <row r="43531" spans="1:2">
      <c r="A43531" s="102"/>
      <c r="B43531" s="102"/>
    </row>
    <row r="43532" spans="1:2">
      <c r="A43532" s="102"/>
      <c r="B43532" s="102"/>
    </row>
    <row r="43533" spans="1:2">
      <c r="A43533" s="102"/>
      <c r="B43533" s="102"/>
    </row>
    <row r="43534" spans="1:2">
      <c r="A43534" s="102"/>
      <c r="B43534" s="102"/>
    </row>
    <row r="43535" spans="1:2">
      <c r="A43535" s="102"/>
      <c r="B43535" s="102"/>
    </row>
    <row r="43536" spans="1:2">
      <c r="A43536" s="102"/>
      <c r="B43536" s="102"/>
    </row>
    <row r="43537" spans="1:2">
      <c r="A43537" s="102"/>
      <c r="B43537" s="102"/>
    </row>
    <row r="43538" spans="1:2">
      <c r="A43538" s="102"/>
      <c r="B43538" s="102"/>
    </row>
    <row r="43539" spans="1:2">
      <c r="A43539" s="102"/>
      <c r="B43539" s="102"/>
    </row>
    <row r="43540" spans="1:2">
      <c r="A43540" s="102"/>
      <c r="B43540" s="102"/>
    </row>
    <row r="43541" spans="1:2">
      <c r="A43541" s="102"/>
      <c r="B43541" s="102"/>
    </row>
    <row r="43542" spans="1:2">
      <c r="A43542" s="102"/>
      <c r="B43542" s="102"/>
    </row>
    <row r="43543" spans="1:2">
      <c r="A43543" s="102"/>
      <c r="B43543" s="102"/>
    </row>
    <row r="43544" spans="1:2">
      <c r="A43544" s="102"/>
      <c r="B43544" s="102"/>
    </row>
    <row r="43545" spans="1:2">
      <c r="A43545" s="102"/>
      <c r="B43545" s="102"/>
    </row>
    <row r="43546" spans="1:2">
      <c r="A43546" s="102"/>
      <c r="B43546" s="102"/>
    </row>
    <row r="43547" spans="1:2">
      <c r="A43547" s="102"/>
      <c r="B43547" s="102"/>
    </row>
    <row r="43548" spans="1:2">
      <c r="A43548" s="102"/>
      <c r="B43548" s="102"/>
    </row>
    <row r="43549" spans="1:2">
      <c r="A43549" s="102"/>
      <c r="B43549" s="102"/>
    </row>
    <row r="43550" spans="1:2">
      <c r="A43550" s="102"/>
      <c r="B43550" s="102"/>
    </row>
    <row r="43551" spans="1:2">
      <c r="A43551" s="102"/>
      <c r="B43551" s="102"/>
    </row>
    <row r="43552" spans="1:2">
      <c r="A43552" s="102"/>
      <c r="B43552" s="102"/>
    </row>
    <row r="43553" spans="1:2">
      <c r="A43553" s="102"/>
      <c r="B43553" s="102"/>
    </row>
    <row r="43554" spans="1:2">
      <c r="A43554" s="102"/>
      <c r="B43554" s="102"/>
    </row>
    <row r="43555" spans="1:2">
      <c r="A43555" s="102"/>
      <c r="B43555" s="102"/>
    </row>
    <row r="43556" spans="1:2">
      <c r="A43556" s="102"/>
      <c r="B43556" s="102"/>
    </row>
    <row r="43557" spans="1:2">
      <c r="A43557" s="102"/>
      <c r="B43557" s="102"/>
    </row>
    <row r="43558" spans="1:2">
      <c r="A43558" s="102"/>
      <c r="B43558" s="102"/>
    </row>
    <row r="43559" spans="1:2">
      <c r="A43559" s="102"/>
      <c r="B43559" s="102"/>
    </row>
    <row r="43560" spans="1:2">
      <c r="A43560" s="102"/>
      <c r="B43560" s="102"/>
    </row>
    <row r="43561" spans="1:2">
      <c r="A43561" s="102"/>
      <c r="B43561" s="102"/>
    </row>
    <row r="43562" spans="1:2">
      <c r="A43562" s="102"/>
      <c r="B43562" s="102"/>
    </row>
    <row r="43563" spans="1:2">
      <c r="A43563" s="102"/>
      <c r="B43563" s="102"/>
    </row>
    <row r="43564" spans="1:2">
      <c r="A43564" s="102"/>
      <c r="B43564" s="102"/>
    </row>
    <row r="43565" spans="1:2">
      <c r="A43565" s="102"/>
      <c r="B43565" s="102"/>
    </row>
    <row r="43566" spans="1:2">
      <c r="A43566" s="102"/>
      <c r="B43566" s="102"/>
    </row>
    <row r="43567" spans="1:2">
      <c r="A43567" s="102"/>
      <c r="B43567" s="102"/>
    </row>
    <row r="43568" spans="1:2">
      <c r="A43568" s="102"/>
      <c r="B43568" s="102"/>
    </row>
    <row r="43569" spans="1:2">
      <c r="A43569" s="102"/>
      <c r="B43569" s="102"/>
    </row>
    <row r="43570" spans="1:2">
      <c r="A43570" s="102"/>
      <c r="B43570" s="102"/>
    </row>
    <row r="43571" spans="1:2">
      <c r="A43571" s="102"/>
      <c r="B43571" s="102"/>
    </row>
    <row r="43572" spans="1:2">
      <c r="A43572" s="102"/>
      <c r="B43572" s="102"/>
    </row>
    <row r="43573" spans="1:2">
      <c r="A43573" s="102"/>
      <c r="B43573" s="102"/>
    </row>
    <row r="43574" spans="1:2">
      <c r="A43574" s="102"/>
      <c r="B43574" s="102"/>
    </row>
    <row r="43575" spans="1:2">
      <c r="A43575" s="102"/>
      <c r="B43575" s="102"/>
    </row>
    <row r="43576" spans="1:2">
      <c r="A43576" s="102"/>
      <c r="B43576" s="102"/>
    </row>
    <row r="43577" spans="1:2">
      <c r="A43577" s="102"/>
      <c r="B43577" s="102"/>
    </row>
    <row r="43578" spans="1:2">
      <c r="A43578" s="102"/>
      <c r="B43578" s="102"/>
    </row>
    <row r="43579" spans="1:2">
      <c r="A43579" s="102"/>
      <c r="B43579" s="102"/>
    </row>
    <row r="43580" spans="1:2">
      <c r="A43580" s="102"/>
      <c r="B43580" s="102"/>
    </row>
    <row r="43581" spans="1:2">
      <c r="A43581" s="102"/>
      <c r="B43581" s="102"/>
    </row>
    <row r="43582" spans="1:2">
      <c r="A43582" s="102"/>
      <c r="B43582" s="102"/>
    </row>
    <row r="43583" spans="1:2">
      <c r="A43583" s="102"/>
      <c r="B43583" s="102"/>
    </row>
    <row r="43584" spans="1:2">
      <c r="A43584" s="102"/>
      <c r="B43584" s="102"/>
    </row>
    <row r="43585" spans="1:2">
      <c r="A43585" s="102"/>
      <c r="B43585" s="102"/>
    </row>
    <row r="43586" spans="1:2">
      <c r="A43586" s="102"/>
      <c r="B43586" s="102"/>
    </row>
    <row r="43587" spans="1:2">
      <c r="A43587" s="102"/>
      <c r="B43587" s="102"/>
    </row>
    <row r="43588" spans="1:2">
      <c r="A43588" s="102"/>
      <c r="B43588" s="102"/>
    </row>
    <row r="43589" spans="1:2">
      <c r="A43589" s="102"/>
      <c r="B43589" s="102"/>
    </row>
    <row r="43590" spans="1:2">
      <c r="A43590" s="102"/>
      <c r="B43590" s="102"/>
    </row>
    <row r="43591" spans="1:2">
      <c r="A43591" s="102"/>
      <c r="B43591" s="102"/>
    </row>
    <row r="43592" spans="1:2">
      <c r="A43592" s="102"/>
      <c r="B43592" s="102"/>
    </row>
    <row r="43593" spans="1:2">
      <c r="A43593" s="102"/>
      <c r="B43593" s="102"/>
    </row>
    <row r="43594" spans="1:2">
      <c r="A43594" s="102"/>
      <c r="B43594" s="102"/>
    </row>
    <row r="43595" spans="1:2">
      <c r="A43595" s="102"/>
      <c r="B43595" s="102"/>
    </row>
    <row r="43596" spans="1:2">
      <c r="A43596" s="102"/>
      <c r="B43596" s="102"/>
    </row>
    <row r="43597" spans="1:2">
      <c r="A43597" s="102"/>
      <c r="B43597" s="102"/>
    </row>
    <row r="43598" spans="1:2">
      <c r="A43598" s="102"/>
      <c r="B43598" s="102"/>
    </row>
    <row r="43599" spans="1:2">
      <c r="A43599" s="102"/>
      <c r="B43599" s="102"/>
    </row>
    <row r="43600" spans="1:2">
      <c r="A43600" s="102"/>
      <c r="B43600" s="102"/>
    </row>
    <row r="43601" spans="1:2">
      <c r="A43601" s="102"/>
      <c r="B43601" s="102"/>
    </row>
    <row r="43602" spans="1:2">
      <c r="A43602" s="102"/>
      <c r="B43602" s="102"/>
    </row>
    <row r="43603" spans="1:2">
      <c r="A43603" s="102"/>
      <c r="B43603" s="102"/>
    </row>
    <row r="43604" spans="1:2">
      <c r="A43604" s="102"/>
      <c r="B43604" s="102"/>
    </row>
    <row r="43605" spans="1:2">
      <c r="A43605" s="102"/>
      <c r="B43605" s="102"/>
    </row>
    <row r="43606" spans="1:2">
      <c r="A43606" s="102"/>
      <c r="B43606" s="102"/>
    </row>
    <row r="43607" spans="1:2">
      <c r="A43607" s="102"/>
      <c r="B43607" s="102"/>
    </row>
    <row r="43608" spans="1:2">
      <c r="A43608" s="102"/>
      <c r="B43608" s="102"/>
    </row>
    <row r="43609" spans="1:2">
      <c r="A43609" s="102"/>
      <c r="B43609" s="102"/>
    </row>
    <row r="43610" spans="1:2">
      <c r="A43610" s="102"/>
      <c r="B43610" s="102"/>
    </row>
    <row r="43611" spans="1:2">
      <c r="A43611" s="102"/>
      <c r="B43611" s="102"/>
    </row>
    <row r="43612" spans="1:2">
      <c r="A43612" s="102"/>
      <c r="B43612" s="102"/>
    </row>
    <row r="43613" spans="1:2">
      <c r="A43613" s="102"/>
      <c r="B43613" s="102"/>
    </row>
    <row r="43614" spans="1:2">
      <c r="A43614" s="102"/>
      <c r="B43614" s="102"/>
    </row>
    <row r="43615" spans="1:2">
      <c r="A43615" s="102"/>
      <c r="B43615" s="102"/>
    </row>
    <row r="43616" spans="1:2">
      <c r="A43616" s="102"/>
      <c r="B43616" s="102"/>
    </row>
    <row r="43617" spans="1:2">
      <c r="A43617" s="102"/>
      <c r="B43617" s="102"/>
    </row>
    <row r="43618" spans="1:2">
      <c r="A43618" s="102"/>
      <c r="B43618" s="102"/>
    </row>
    <row r="43619" spans="1:2">
      <c r="A43619" s="102"/>
      <c r="B43619" s="102"/>
    </row>
    <row r="43620" spans="1:2">
      <c r="A43620" s="102"/>
      <c r="B43620" s="102"/>
    </row>
    <row r="43621" spans="1:2">
      <c r="A43621" s="102"/>
      <c r="B43621" s="102"/>
    </row>
    <row r="43622" spans="1:2">
      <c r="A43622" s="102"/>
      <c r="B43622" s="102"/>
    </row>
    <row r="43623" spans="1:2">
      <c r="A43623" s="102"/>
      <c r="B43623" s="102"/>
    </row>
    <row r="43624" spans="1:2">
      <c r="A43624" s="102"/>
      <c r="B43624" s="102"/>
    </row>
    <row r="43625" spans="1:2">
      <c r="A43625" s="102"/>
      <c r="B43625" s="102"/>
    </row>
    <row r="43626" spans="1:2">
      <c r="A43626" s="102"/>
      <c r="B43626" s="102"/>
    </row>
    <row r="43627" spans="1:2">
      <c r="A43627" s="102"/>
      <c r="B43627" s="102"/>
    </row>
    <row r="43628" spans="1:2">
      <c r="A43628" s="102"/>
      <c r="B43628" s="102"/>
    </row>
    <row r="43629" spans="1:2">
      <c r="A43629" s="102"/>
      <c r="B43629" s="102"/>
    </row>
    <row r="43630" spans="1:2">
      <c r="A43630" s="102"/>
      <c r="B43630" s="102"/>
    </row>
    <row r="43631" spans="1:2">
      <c r="A43631" s="102"/>
      <c r="B43631" s="102"/>
    </row>
    <row r="43632" spans="1:2">
      <c r="A43632" s="102"/>
      <c r="B43632" s="102"/>
    </row>
    <row r="43633" spans="1:2">
      <c r="A43633" s="102"/>
      <c r="B43633" s="102"/>
    </row>
    <row r="43634" spans="1:2">
      <c r="A43634" s="102"/>
      <c r="B43634" s="102"/>
    </row>
    <row r="43635" spans="1:2">
      <c r="A43635" s="102"/>
      <c r="B43635" s="102"/>
    </row>
    <row r="43636" spans="1:2">
      <c r="A43636" s="102"/>
      <c r="B43636" s="102"/>
    </row>
    <row r="43637" spans="1:2">
      <c r="A43637" s="102"/>
      <c r="B43637" s="102"/>
    </row>
    <row r="43638" spans="1:2">
      <c r="A43638" s="102"/>
      <c r="B43638" s="102"/>
    </row>
    <row r="43639" spans="1:2">
      <c r="A43639" s="102"/>
      <c r="B43639" s="102"/>
    </row>
    <row r="43640" spans="1:2">
      <c r="A43640" s="102"/>
      <c r="B43640" s="102"/>
    </row>
    <row r="43641" spans="1:2">
      <c r="A43641" s="102"/>
      <c r="B43641" s="102"/>
    </row>
    <row r="43642" spans="1:2">
      <c r="A43642" s="102"/>
      <c r="B43642" s="102"/>
    </row>
    <row r="43643" spans="1:2">
      <c r="A43643" s="102"/>
      <c r="B43643" s="102"/>
    </row>
    <row r="43644" spans="1:2">
      <c r="A43644" s="102"/>
      <c r="B43644" s="102"/>
    </row>
    <row r="43645" spans="1:2">
      <c r="A43645" s="102"/>
      <c r="B43645" s="102"/>
    </row>
    <row r="43646" spans="1:2">
      <c r="A43646" s="102"/>
      <c r="B43646" s="102"/>
    </row>
    <row r="43647" spans="1:2">
      <c r="A43647" s="102"/>
      <c r="B43647" s="102"/>
    </row>
    <row r="43648" spans="1:2">
      <c r="A43648" s="102"/>
      <c r="B43648" s="102"/>
    </row>
    <row r="43649" spans="1:2">
      <c r="A43649" s="102"/>
      <c r="B43649" s="102"/>
    </row>
    <row r="43650" spans="1:2">
      <c r="A43650" s="102"/>
      <c r="B43650" s="102"/>
    </row>
    <row r="43651" spans="1:2">
      <c r="A43651" s="102"/>
      <c r="B43651" s="102"/>
    </row>
    <row r="43652" spans="1:2">
      <c r="A43652" s="102"/>
      <c r="B43652" s="102"/>
    </row>
    <row r="43653" spans="1:2">
      <c r="A43653" s="102"/>
      <c r="B43653" s="102"/>
    </row>
    <row r="43654" spans="1:2">
      <c r="A43654" s="102"/>
      <c r="B43654" s="102"/>
    </row>
    <row r="43655" spans="1:2">
      <c r="A43655" s="102"/>
      <c r="B43655" s="102"/>
    </row>
    <row r="43656" spans="1:2">
      <c r="A43656" s="102"/>
      <c r="B43656" s="102"/>
    </row>
    <row r="43657" spans="1:2">
      <c r="A43657" s="102"/>
      <c r="B43657" s="102"/>
    </row>
    <row r="43658" spans="1:2">
      <c r="A43658" s="102"/>
      <c r="B43658" s="102"/>
    </row>
    <row r="43659" spans="1:2">
      <c r="A43659" s="102"/>
      <c r="B43659" s="102"/>
    </row>
    <row r="43660" spans="1:2">
      <c r="A43660" s="102"/>
      <c r="B43660" s="102"/>
    </row>
    <row r="43661" spans="1:2">
      <c r="A43661" s="102"/>
      <c r="B43661" s="102"/>
    </row>
    <row r="43662" spans="1:2">
      <c r="A43662" s="102"/>
      <c r="B43662" s="102"/>
    </row>
    <row r="43663" spans="1:2">
      <c r="A43663" s="102"/>
      <c r="B43663" s="102"/>
    </row>
    <row r="43664" spans="1:2">
      <c r="A43664" s="102"/>
      <c r="B43664" s="102"/>
    </row>
    <row r="43665" spans="1:2">
      <c r="A43665" s="102"/>
      <c r="B43665" s="102"/>
    </row>
    <row r="43666" spans="1:2">
      <c r="A43666" s="102"/>
      <c r="B43666" s="102"/>
    </row>
    <row r="43667" spans="1:2">
      <c r="A43667" s="102"/>
      <c r="B43667" s="102"/>
    </row>
    <row r="43668" spans="1:2">
      <c r="A43668" s="102"/>
      <c r="B43668" s="102"/>
    </row>
    <row r="43669" spans="1:2">
      <c r="A43669" s="102"/>
      <c r="B43669" s="102"/>
    </row>
    <row r="43670" spans="1:2">
      <c r="A43670" s="102"/>
      <c r="B43670" s="102"/>
    </row>
    <row r="43671" spans="1:2">
      <c r="A43671" s="102"/>
      <c r="B43671" s="102"/>
    </row>
    <row r="43672" spans="1:2">
      <c r="A43672" s="102"/>
      <c r="B43672" s="102"/>
    </row>
    <row r="43673" spans="1:2">
      <c r="A43673" s="102"/>
      <c r="B43673" s="102"/>
    </row>
    <row r="43674" spans="1:2">
      <c r="A43674" s="102"/>
      <c r="B43674" s="102"/>
    </row>
    <row r="43675" spans="1:2">
      <c r="A43675" s="102"/>
      <c r="B43675" s="102"/>
    </row>
    <row r="43676" spans="1:2">
      <c r="A43676" s="102"/>
      <c r="B43676" s="102"/>
    </row>
    <row r="43677" spans="1:2">
      <c r="A43677" s="102"/>
      <c r="B43677" s="102"/>
    </row>
    <row r="43678" spans="1:2">
      <c r="A43678" s="102"/>
      <c r="B43678" s="102"/>
    </row>
    <row r="43679" spans="1:2">
      <c r="A43679" s="102"/>
      <c r="B43679" s="102"/>
    </row>
    <row r="43680" spans="1:2">
      <c r="A43680" s="102"/>
      <c r="B43680" s="102"/>
    </row>
    <row r="43681" spans="1:2">
      <c r="A43681" s="102"/>
      <c r="B43681" s="102"/>
    </row>
    <row r="43682" spans="1:2">
      <c r="A43682" s="102"/>
      <c r="B43682" s="102"/>
    </row>
    <row r="43683" spans="1:2">
      <c r="A43683" s="102"/>
      <c r="B43683" s="102"/>
    </row>
    <row r="43684" spans="1:2">
      <c r="A43684" s="102"/>
      <c r="B43684" s="102"/>
    </row>
    <row r="43685" spans="1:2">
      <c r="A43685" s="102"/>
      <c r="B43685" s="102"/>
    </row>
    <row r="43686" spans="1:2">
      <c r="A43686" s="102"/>
      <c r="B43686" s="102"/>
    </row>
    <row r="43687" spans="1:2">
      <c r="A43687" s="102"/>
      <c r="B43687" s="102"/>
    </row>
    <row r="43688" spans="1:2">
      <c r="A43688" s="102"/>
      <c r="B43688" s="102"/>
    </row>
    <row r="43689" spans="1:2">
      <c r="A43689" s="102"/>
      <c r="B43689" s="102"/>
    </row>
    <row r="43690" spans="1:2">
      <c r="A43690" s="102"/>
      <c r="B43690" s="102"/>
    </row>
    <row r="43691" spans="1:2">
      <c r="A43691" s="102"/>
      <c r="B43691" s="102"/>
    </row>
    <row r="43692" spans="1:2">
      <c r="A43692" s="102"/>
      <c r="B43692" s="102"/>
    </row>
    <row r="43693" spans="1:2">
      <c r="A43693" s="102"/>
      <c r="B43693" s="102"/>
    </row>
    <row r="43694" spans="1:2">
      <c r="A43694" s="102"/>
      <c r="B43694" s="102"/>
    </row>
    <row r="43695" spans="1:2">
      <c r="A43695" s="102"/>
      <c r="B43695" s="102"/>
    </row>
    <row r="43696" spans="1:2">
      <c r="A43696" s="102"/>
      <c r="B43696" s="102"/>
    </row>
    <row r="43697" spans="1:2">
      <c r="A43697" s="102"/>
      <c r="B43697" s="102"/>
    </row>
    <row r="43698" spans="1:2">
      <c r="A43698" s="102"/>
      <c r="B43698" s="102"/>
    </row>
    <row r="43699" spans="1:2">
      <c r="A43699" s="102"/>
      <c r="B43699" s="102"/>
    </row>
    <row r="43700" spans="1:2">
      <c r="A43700" s="102"/>
      <c r="B43700" s="102"/>
    </row>
    <row r="43701" spans="1:2">
      <c r="A43701" s="102"/>
      <c r="B43701" s="102"/>
    </row>
    <row r="43702" spans="1:2">
      <c r="A43702" s="102"/>
      <c r="B43702" s="102"/>
    </row>
    <row r="43703" spans="1:2">
      <c r="A43703" s="102"/>
      <c r="B43703" s="102"/>
    </row>
    <row r="43704" spans="1:2">
      <c r="A43704" s="102"/>
      <c r="B43704" s="102"/>
    </row>
    <row r="43705" spans="1:2">
      <c r="A43705" s="102"/>
      <c r="B43705" s="102"/>
    </row>
    <row r="43706" spans="1:2">
      <c r="A43706" s="102"/>
      <c r="B43706" s="102"/>
    </row>
    <row r="43707" spans="1:2">
      <c r="A43707" s="102"/>
      <c r="B43707" s="102"/>
    </row>
    <row r="43708" spans="1:2">
      <c r="A43708" s="102"/>
      <c r="B43708" s="102"/>
    </row>
    <row r="43709" spans="1:2">
      <c r="A43709" s="102"/>
      <c r="B43709" s="102"/>
    </row>
    <row r="43710" spans="1:2">
      <c r="A43710" s="102"/>
      <c r="B43710" s="102"/>
    </row>
    <row r="43711" spans="1:2">
      <c r="A43711" s="102"/>
      <c r="B43711" s="102"/>
    </row>
    <row r="43712" spans="1:2">
      <c r="A43712" s="102"/>
      <c r="B43712" s="102"/>
    </row>
    <row r="43713" spans="1:2">
      <c r="A43713" s="102"/>
      <c r="B43713" s="102"/>
    </row>
    <row r="43714" spans="1:2">
      <c r="A43714" s="102"/>
      <c r="B43714" s="102"/>
    </row>
    <row r="43715" spans="1:2">
      <c r="A43715" s="102"/>
      <c r="B43715" s="102"/>
    </row>
    <row r="43716" spans="1:2">
      <c r="A43716" s="102"/>
      <c r="B43716" s="102"/>
    </row>
    <row r="43717" spans="1:2">
      <c r="A43717" s="102"/>
      <c r="B43717" s="102"/>
    </row>
    <row r="43718" spans="1:2">
      <c r="A43718" s="102"/>
      <c r="B43718" s="102"/>
    </row>
    <row r="43719" spans="1:2">
      <c r="A43719" s="102"/>
      <c r="B43719" s="102"/>
    </row>
    <row r="43720" spans="1:2">
      <c r="A43720" s="102"/>
      <c r="B43720" s="102"/>
    </row>
    <row r="43721" spans="1:2">
      <c r="A43721" s="102"/>
      <c r="B43721" s="102"/>
    </row>
    <row r="43722" spans="1:2">
      <c r="A43722" s="102"/>
      <c r="B43722" s="102"/>
    </row>
    <row r="43723" spans="1:2">
      <c r="A43723" s="102"/>
      <c r="B43723" s="102"/>
    </row>
    <row r="43724" spans="1:2">
      <c r="A43724" s="102"/>
      <c r="B43724" s="102"/>
    </row>
    <row r="43725" spans="1:2">
      <c r="A43725" s="102"/>
      <c r="B43725" s="102"/>
    </row>
    <row r="43726" spans="1:2">
      <c r="A43726" s="102"/>
      <c r="B43726" s="102"/>
    </row>
    <row r="43727" spans="1:2">
      <c r="A43727" s="102"/>
      <c r="B43727" s="102"/>
    </row>
    <row r="43728" spans="1:2">
      <c r="A43728" s="102"/>
      <c r="B43728" s="102"/>
    </row>
    <row r="43729" spans="1:2">
      <c r="A43729" s="102"/>
      <c r="B43729" s="102"/>
    </row>
    <row r="43730" spans="1:2">
      <c r="A43730" s="102"/>
      <c r="B43730" s="102"/>
    </row>
    <row r="43731" spans="1:2">
      <c r="A43731" s="102"/>
      <c r="B43731" s="102"/>
    </row>
    <row r="43732" spans="1:2">
      <c r="A43732" s="102"/>
      <c r="B43732" s="102"/>
    </row>
    <row r="43733" spans="1:2">
      <c r="A43733" s="102"/>
      <c r="B43733" s="102"/>
    </row>
    <row r="43734" spans="1:2">
      <c r="A43734" s="102"/>
      <c r="B43734" s="102"/>
    </row>
    <row r="43735" spans="1:2">
      <c r="A43735" s="102"/>
      <c r="B43735" s="102"/>
    </row>
    <row r="43736" spans="1:2">
      <c r="A43736" s="102"/>
      <c r="B43736" s="102"/>
    </row>
    <row r="43737" spans="1:2">
      <c r="A43737" s="102"/>
      <c r="B43737" s="102"/>
    </row>
    <row r="43738" spans="1:2">
      <c r="A43738" s="102"/>
      <c r="B43738" s="102"/>
    </row>
    <row r="43739" spans="1:2">
      <c r="A43739" s="102"/>
      <c r="B43739" s="102"/>
    </row>
    <row r="43740" spans="1:2">
      <c r="A43740" s="102"/>
      <c r="B43740" s="102"/>
    </row>
    <row r="43741" spans="1:2">
      <c r="A43741" s="102"/>
      <c r="B43741" s="102"/>
    </row>
    <row r="43742" spans="1:2">
      <c r="A43742" s="102"/>
      <c r="B43742" s="102"/>
    </row>
    <row r="43743" spans="1:2">
      <c r="A43743" s="102"/>
      <c r="B43743" s="102"/>
    </row>
    <row r="43744" spans="1:2">
      <c r="A43744" s="102"/>
      <c r="B43744" s="102"/>
    </row>
    <row r="43745" spans="1:2">
      <c r="A43745" s="102"/>
      <c r="B43745" s="102"/>
    </row>
    <row r="43746" spans="1:2">
      <c r="A43746" s="102"/>
      <c r="B43746" s="102"/>
    </row>
    <row r="43747" spans="1:2">
      <c r="A43747" s="102"/>
      <c r="B43747" s="102"/>
    </row>
    <row r="43748" spans="1:2">
      <c r="A43748" s="102"/>
      <c r="B43748" s="102"/>
    </row>
    <row r="43749" spans="1:2">
      <c r="A43749" s="102"/>
      <c r="B43749" s="102"/>
    </row>
    <row r="43750" spans="1:2">
      <c r="A43750" s="102"/>
      <c r="B43750" s="102"/>
    </row>
    <row r="43751" spans="1:2">
      <c r="A43751" s="102"/>
      <c r="B43751" s="102"/>
    </row>
    <row r="43752" spans="1:2">
      <c r="A43752" s="102"/>
      <c r="B43752" s="102"/>
    </row>
    <row r="43753" spans="1:2">
      <c r="A43753" s="102"/>
      <c r="B43753" s="102"/>
    </row>
    <row r="43754" spans="1:2">
      <c r="A43754" s="102"/>
      <c r="B43754" s="102"/>
    </row>
    <row r="43755" spans="1:2">
      <c r="A43755" s="102"/>
      <c r="B43755" s="102"/>
    </row>
    <row r="43756" spans="1:2">
      <c r="A43756" s="102"/>
      <c r="B43756" s="102"/>
    </row>
    <row r="43757" spans="1:2">
      <c r="A43757" s="102"/>
      <c r="B43757" s="102"/>
    </row>
    <row r="43758" spans="1:2">
      <c r="A43758" s="102"/>
      <c r="B43758" s="102"/>
    </row>
    <row r="43759" spans="1:2">
      <c r="A43759" s="102"/>
      <c r="B43759" s="102"/>
    </row>
    <row r="43760" spans="1:2">
      <c r="A43760" s="102"/>
      <c r="B43760" s="102"/>
    </row>
    <row r="43761" spans="1:2">
      <c r="A43761" s="102"/>
      <c r="B43761" s="102"/>
    </row>
    <row r="43762" spans="1:2">
      <c r="A43762" s="102"/>
      <c r="B43762" s="102"/>
    </row>
    <row r="43763" spans="1:2">
      <c r="A43763" s="102"/>
      <c r="B43763" s="102"/>
    </row>
    <row r="43764" spans="1:2">
      <c r="A43764" s="102"/>
      <c r="B43764" s="102"/>
    </row>
    <row r="43765" spans="1:2">
      <c r="A43765" s="102"/>
      <c r="B43765" s="102"/>
    </row>
    <row r="43766" spans="1:2">
      <c r="A43766" s="102"/>
      <c r="B43766" s="102"/>
    </row>
    <row r="43767" spans="1:2">
      <c r="A43767" s="102"/>
      <c r="B43767" s="102"/>
    </row>
    <row r="43768" spans="1:2">
      <c r="A43768" s="102"/>
      <c r="B43768" s="102"/>
    </row>
    <row r="43769" spans="1:2">
      <c r="A43769" s="102"/>
      <c r="B43769" s="102"/>
    </row>
    <row r="43770" spans="1:2">
      <c r="A43770" s="102"/>
      <c r="B43770" s="102"/>
    </row>
    <row r="43771" spans="1:2">
      <c r="A43771" s="102"/>
      <c r="B43771" s="102"/>
    </row>
    <row r="43772" spans="1:2">
      <c r="A43772" s="102"/>
      <c r="B43772" s="102"/>
    </row>
    <row r="43773" spans="1:2">
      <c r="A43773" s="102"/>
      <c r="B43773" s="102"/>
    </row>
    <row r="43774" spans="1:2">
      <c r="A43774" s="102"/>
      <c r="B43774" s="102"/>
    </row>
    <row r="43775" spans="1:2">
      <c r="A43775" s="102"/>
      <c r="B43775" s="102"/>
    </row>
    <row r="43776" spans="1:2">
      <c r="A43776" s="102"/>
      <c r="B43776" s="102"/>
    </row>
    <row r="43777" spans="1:2">
      <c r="A43777" s="102"/>
      <c r="B43777" s="102"/>
    </row>
    <row r="43778" spans="1:2">
      <c r="A43778" s="102"/>
      <c r="B43778" s="102"/>
    </row>
    <row r="43779" spans="1:2">
      <c r="A43779" s="102"/>
      <c r="B43779" s="102"/>
    </row>
    <row r="43780" spans="1:2">
      <c r="A43780" s="102"/>
      <c r="B43780" s="102"/>
    </row>
    <row r="43781" spans="1:2">
      <c r="A43781" s="102"/>
      <c r="B43781" s="102"/>
    </row>
    <row r="43782" spans="1:2">
      <c r="A43782" s="102"/>
      <c r="B43782" s="102"/>
    </row>
    <row r="43783" spans="1:2">
      <c r="A43783" s="102"/>
      <c r="B43783" s="102"/>
    </row>
    <row r="43784" spans="1:2">
      <c r="A43784" s="102"/>
      <c r="B43784" s="102"/>
    </row>
    <row r="43785" spans="1:2">
      <c r="A43785" s="102"/>
      <c r="B43785" s="102"/>
    </row>
    <row r="43786" spans="1:2">
      <c r="A43786" s="102"/>
      <c r="B43786" s="102"/>
    </row>
    <row r="43787" spans="1:2">
      <c r="A43787" s="102"/>
      <c r="B43787" s="102"/>
    </row>
    <row r="43788" spans="1:2">
      <c r="A43788" s="102"/>
      <c r="B43788" s="102"/>
    </row>
    <row r="43789" spans="1:2">
      <c r="A43789" s="102"/>
      <c r="B43789" s="102"/>
    </row>
    <row r="43790" spans="1:2">
      <c r="A43790" s="102"/>
      <c r="B43790" s="102"/>
    </row>
    <row r="43791" spans="1:2">
      <c r="A43791" s="102"/>
      <c r="B43791" s="102"/>
    </row>
    <row r="43792" spans="1:2">
      <c r="A43792" s="102"/>
      <c r="B43792" s="102"/>
    </row>
    <row r="43793" spans="1:2">
      <c r="A43793" s="102"/>
      <c r="B43793" s="102"/>
    </row>
    <row r="43794" spans="1:2">
      <c r="A43794" s="102"/>
      <c r="B43794" s="102"/>
    </row>
    <row r="43795" spans="1:2">
      <c r="A43795" s="102"/>
      <c r="B43795" s="102"/>
    </row>
    <row r="43796" spans="1:2">
      <c r="A43796" s="102"/>
      <c r="B43796" s="102"/>
    </row>
    <row r="43797" spans="1:2">
      <c r="A43797" s="102"/>
      <c r="B43797" s="102"/>
    </row>
    <row r="43798" spans="1:2">
      <c r="A43798" s="102"/>
      <c r="B43798" s="102"/>
    </row>
    <row r="43799" spans="1:2">
      <c r="A43799" s="102"/>
      <c r="B43799" s="102"/>
    </row>
    <row r="43800" spans="1:2">
      <c r="A43800" s="102"/>
      <c r="B43800" s="102"/>
    </row>
    <row r="43801" spans="1:2">
      <c r="A43801" s="102"/>
      <c r="B43801" s="102"/>
    </row>
    <row r="43802" spans="1:2">
      <c r="A43802" s="102"/>
      <c r="B43802" s="102"/>
    </row>
    <row r="43803" spans="1:2">
      <c r="A43803" s="102"/>
      <c r="B43803" s="102"/>
    </row>
    <row r="43804" spans="1:2">
      <c r="A43804" s="102"/>
      <c r="B43804" s="102"/>
    </row>
    <row r="43805" spans="1:2">
      <c r="A43805" s="102"/>
      <c r="B43805" s="102"/>
    </row>
    <row r="43806" spans="1:2">
      <c r="A43806" s="102"/>
      <c r="B43806" s="102"/>
    </row>
    <row r="43807" spans="1:2">
      <c r="A43807" s="102"/>
      <c r="B43807" s="102"/>
    </row>
    <row r="43808" spans="1:2">
      <c r="A43808" s="102"/>
      <c r="B43808" s="102"/>
    </row>
    <row r="43809" spans="1:2">
      <c r="A43809" s="102"/>
      <c r="B43809" s="102"/>
    </row>
    <row r="43810" spans="1:2">
      <c r="A43810" s="102"/>
      <c r="B43810" s="102"/>
    </row>
    <row r="43811" spans="1:2">
      <c r="A43811" s="102"/>
      <c r="B43811" s="102"/>
    </row>
    <row r="43812" spans="1:2">
      <c r="A43812" s="102"/>
      <c r="B43812" s="102"/>
    </row>
    <row r="43813" spans="1:2">
      <c r="A43813" s="102"/>
      <c r="B43813" s="102"/>
    </row>
    <row r="43814" spans="1:2">
      <c r="A43814" s="102"/>
      <c r="B43814" s="102"/>
    </row>
    <row r="43815" spans="1:2">
      <c r="A43815" s="102"/>
      <c r="B43815" s="102"/>
    </row>
    <row r="43816" spans="1:2">
      <c r="A43816" s="102"/>
      <c r="B43816" s="102"/>
    </row>
    <row r="43817" spans="1:2">
      <c r="A43817" s="102"/>
      <c r="B43817" s="102"/>
    </row>
    <row r="43818" spans="1:2">
      <c r="A43818" s="102"/>
      <c r="B43818" s="102"/>
    </row>
    <row r="43819" spans="1:2">
      <c r="A43819" s="102"/>
      <c r="B43819" s="102"/>
    </row>
    <row r="43820" spans="1:2">
      <c r="A43820" s="102"/>
      <c r="B43820" s="102"/>
    </row>
    <row r="43821" spans="1:2">
      <c r="A43821" s="102"/>
      <c r="B43821" s="102"/>
    </row>
    <row r="43822" spans="1:2">
      <c r="A43822" s="102"/>
      <c r="B43822" s="102"/>
    </row>
    <row r="43823" spans="1:2">
      <c r="A43823" s="102"/>
      <c r="B43823" s="102"/>
    </row>
    <row r="43824" spans="1:2">
      <c r="A43824" s="102"/>
      <c r="B43824" s="102"/>
    </row>
    <row r="43825" spans="1:2">
      <c r="A43825" s="102"/>
      <c r="B43825" s="102"/>
    </row>
    <row r="43826" spans="1:2">
      <c r="A43826" s="102"/>
      <c r="B43826" s="102"/>
    </row>
    <row r="43827" spans="1:2">
      <c r="A43827" s="102"/>
      <c r="B43827" s="102"/>
    </row>
    <row r="43828" spans="1:2">
      <c r="A43828" s="102"/>
      <c r="B43828" s="102"/>
    </row>
    <row r="43829" spans="1:2">
      <c r="A43829" s="102"/>
      <c r="B43829" s="102"/>
    </row>
    <row r="43830" spans="1:2">
      <c r="A43830" s="102"/>
      <c r="B43830" s="102"/>
    </row>
    <row r="43831" spans="1:2">
      <c r="A43831" s="102"/>
      <c r="B43831" s="102"/>
    </row>
    <row r="43832" spans="1:2">
      <c r="A43832" s="102"/>
      <c r="B43832" s="102"/>
    </row>
    <row r="43833" spans="1:2">
      <c r="A43833" s="102"/>
      <c r="B43833" s="102"/>
    </row>
    <row r="43834" spans="1:2">
      <c r="A43834" s="102"/>
      <c r="B43834" s="102"/>
    </row>
    <row r="43835" spans="1:2">
      <c r="A43835" s="102"/>
      <c r="B43835" s="102"/>
    </row>
    <row r="43836" spans="1:2">
      <c r="A43836" s="102"/>
      <c r="B43836" s="102"/>
    </row>
    <row r="43837" spans="1:2">
      <c r="A43837" s="102"/>
      <c r="B43837" s="102"/>
    </row>
    <row r="43838" spans="1:2">
      <c r="A43838" s="102"/>
      <c r="B43838" s="102"/>
    </row>
    <row r="43839" spans="1:2">
      <c r="A43839" s="102"/>
      <c r="B43839" s="102"/>
    </row>
    <row r="43840" spans="1:2">
      <c r="A43840" s="102"/>
      <c r="B43840" s="102"/>
    </row>
    <row r="43841" spans="1:2">
      <c r="A43841" s="102"/>
      <c r="B43841" s="102"/>
    </row>
    <row r="43842" spans="1:2">
      <c r="A43842" s="102"/>
      <c r="B43842" s="102"/>
    </row>
    <row r="43843" spans="1:2">
      <c r="A43843" s="102"/>
      <c r="B43843" s="102"/>
    </row>
    <row r="43844" spans="1:2">
      <c r="A43844" s="102"/>
      <c r="B43844" s="102"/>
    </row>
    <row r="43845" spans="1:2">
      <c r="A43845" s="102"/>
      <c r="B43845" s="102"/>
    </row>
    <row r="43846" spans="1:2">
      <c r="A43846" s="102"/>
      <c r="B43846" s="102"/>
    </row>
    <row r="43847" spans="1:2">
      <c r="A43847" s="102"/>
      <c r="B43847" s="102"/>
    </row>
    <row r="43848" spans="1:2">
      <c r="A43848" s="102"/>
      <c r="B43848" s="102"/>
    </row>
    <row r="43849" spans="1:2">
      <c r="A43849" s="102"/>
      <c r="B43849" s="102"/>
    </row>
    <row r="43850" spans="1:2">
      <c r="A43850" s="102"/>
      <c r="B43850" s="102"/>
    </row>
    <row r="43851" spans="1:2">
      <c r="A43851" s="102"/>
      <c r="B43851" s="102"/>
    </row>
    <row r="43852" spans="1:2">
      <c r="A43852" s="102"/>
      <c r="B43852" s="102"/>
    </row>
    <row r="43853" spans="1:2">
      <c r="A43853" s="102"/>
      <c r="B43853" s="102"/>
    </row>
    <row r="43854" spans="1:2">
      <c r="A43854" s="102"/>
      <c r="B43854" s="102"/>
    </row>
    <row r="43855" spans="1:2">
      <c r="A43855" s="102"/>
      <c r="B43855" s="102"/>
    </row>
    <row r="43856" spans="1:2">
      <c r="A43856" s="102"/>
      <c r="B43856" s="102"/>
    </row>
    <row r="43857" spans="1:2">
      <c r="A43857" s="102"/>
      <c r="B43857" s="102"/>
    </row>
    <row r="43858" spans="1:2">
      <c r="A43858" s="102"/>
      <c r="B43858" s="102"/>
    </row>
    <row r="43859" spans="1:2">
      <c r="A43859" s="102"/>
      <c r="B43859" s="102"/>
    </row>
    <row r="43860" spans="1:2">
      <c r="A43860" s="102"/>
      <c r="B43860" s="102"/>
    </row>
    <row r="43861" spans="1:2">
      <c r="A43861" s="102"/>
      <c r="B43861" s="102"/>
    </row>
    <row r="43862" spans="1:2">
      <c r="A43862" s="102"/>
      <c r="B43862" s="102"/>
    </row>
    <row r="43863" spans="1:2">
      <c r="A43863" s="102"/>
      <c r="B43863" s="102"/>
    </row>
    <row r="43864" spans="1:2">
      <c r="A43864" s="102"/>
      <c r="B43864" s="102"/>
    </row>
    <row r="43865" spans="1:2">
      <c r="A43865" s="102"/>
      <c r="B43865" s="102"/>
    </row>
    <row r="43866" spans="1:2">
      <c r="A43866" s="102"/>
      <c r="B43866" s="102"/>
    </row>
    <row r="43867" spans="1:2">
      <c r="A43867" s="102"/>
      <c r="B43867" s="102"/>
    </row>
    <row r="43868" spans="1:2">
      <c r="A43868" s="102"/>
      <c r="B43868" s="102"/>
    </row>
    <row r="43869" spans="1:2">
      <c r="A43869" s="102"/>
      <c r="B43869" s="102"/>
    </row>
    <row r="43870" spans="1:2">
      <c r="A43870" s="102"/>
      <c r="B43870" s="102"/>
    </row>
    <row r="43871" spans="1:2">
      <c r="A43871" s="102"/>
      <c r="B43871" s="102"/>
    </row>
    <row r="43872" spans="1:2">
      <c r="A43872" s="102"/>
      <c r="B43872" s="102"/>
    </row>
    <row r="43873" spans="1:2">
      <c r="A43873" s="102"/>
      <c r="B43873" s="102"/>
    </row>
    <row r="43874" spans="1:2">
      <c r="A43874" s="102"/>
      <c r="B43874" s="102"/>
    </row>
    <row r="43875" spans="1:2">
      <c r="A43875" s="102"/>
      <c r="B43875" s="102"/>
    </row>
    <row r="43876" spans="1:2">
      <c r="A43876" s="102"/>
      <c r="B43876" s="102"/>
    </row>
    <row r="43877" spans="1:2">
      <c r="A43877" s="102"/>
      <c r="B43877" s="102"/>
    </row>
    <row r="43878" spans="1:2">
      <c r="A43878" s="102"/>
      <c r="B43878" s="102"/>
    </row>
    <row r="43879" spans="1:2">
      <c r="A43879" s="102"/>
      <c r="B43879" s="102"/>
    </row>
    <row r="43880" spans="1:2">
      <c r="A43880" s="102"/>
      <c r="B43880" s="102"/>
    </row>
    <row r="43881" spans="1:2">
      <c r="A43881" s="102"/>
      <c r="B43881" s="102"/>
    </row>
    <row r="43882" spans="1:2">
      <c r="A43882" s="102"/>
      <c r="B43882" s="102"/>
    </row>
    <row r="43883" spans="1:2">
      <c r="A43883" s="102"/>
      <c r="B43883" s="102"/>
    </row>
    <row r="43884" spans="1:2">
      <c r="A43884" s="102"/>
      <c r="B43884" s="102"/>
    </row>
    <row r="43885" spans="1:2">
      <c r="A43885" s="102"/>
      <c r="B43885" s="102"/>
    </row>
    <row r="43886" spans="1:2">
      <c r="A43886" s="102"/>
      <c r="B43886" s="102"/>
    </row>
    <row r="43887" spans="1:2">
      <c r="A43887" s="102"/>
      <c r="B43887" s="102"/>
    </row>
    <row r="43888" spans="1:2">
      <c r="A43888" s="102"/>
      <c r="B43888" s="102"/>
    </row>
    <row r="43889" spans="1:2">
      <c r="A43889" s="102"/>
      <c r="B43889" s="102"/>
    </row>
    <row r="43890" spans="1:2">
      <c r="A43890" s="102"/>
      <c r="B43890" s="102"/>
    </row>
    <row r="43891" spans="1:2">
      <c r="A43891" s="102"/>
      <c r="B43891" s="102"/>
    </row>
    <row r="43892" spans="1:2">
      <c r="A43892" s="102"/>
      <c r="B43892" s="102"/>
    </row>
    <row r="43893" spans="1:2">
      <c r="A43893" s="102"/>
      <c r="B43893" s="102"/>
    </row>
    <row r="43894" spans="1:2">
      <c r="A43894" s="102"/>
      <c r="B43894" s="102"/>
    </row>
    <row r="43895" spans="1:2">
      <c r="A43895" s="102"/>
      <c r="B43895" s="102"/>
    </row>
    <row r="43896" spans="1:2">
      <c r="A43896" s="102"/>
      <c r="B43896" s="102"/>
    </row>
    <row r="43897" spans="1:2">
      <c r="A43897" s="102"/>
      <c r="B43897" s="102"/>
    </row>
    <row r="43898" spans="1:2">
      <c r="A43898" s="102"/>
      <c r="B43898" s="102"/>
    </row>
    <row r="43899" spans="1:2">
      <c r="A43899" s="102"/>
      <c r="B43899" s="102"/>
    </row>
    <row r="43900" spans="1:2">
      <c r="A43900" s="102"/>
      <c r="B43900" s="102"/>
    </row>
    <row r="43901" spans="1:2">
      <c r="A43901" s="102"/>
      <c r="B43901" s="102"/>
    </row>
    <row r="43902" spans="1:2">
      <c r="A43902" s="102"/>
      <c r="B43902" s="102"/>
    </row>
    <row r="43903" spans="1:2">
      <c r="A43903" s="102"/>
      <c r="B43903" s="102"/>
    </row>
    <row r="43904" spans="1:2">
      <c r="A43904" s="102"/>
      <c r="B43904" s="102"/>
    </row>
    <row r="43905" spans="1:2">
      <c r="A43905" s="102"/>
      <c r="B43905" s="102"/>
    </row>
    <row r="43906" spans="1:2">
      <c r="A43906" s="102"/>
      <c r="B43906" s="102"/>
    </row>
    <row r="43907" spans="1:2">
      <c r="A43907" s="102"/>
      <c r="B43907" s="102"/>
    </row>
    <row r="43908" spans="1:2">
      <c r="A43908" s="102"/>
      <c r="B43908" s="102"/>
    </row>
    <row r="43909" spans="1:2">
      <c r="A43909" s="102"/>
      <c r="B43909" s="102"/>
    </row>
    <row r="43910" spans="1:2">
      <c r="A43910" s="102"/>
      <c r="B43910" s="102"/>
    </row>
    <row r="43911" spans="1:2">
      <c r="A43911" s="102"/>
      <c r="B43911" s="102"/>
    </row>
    <row r="43912" spans="1:2">
      <c r="A43912" s="102"/>
      <c r="B43912" s="102"/>
    </row>
    <row r="43913" spans="1:2">
      <c r="A43913" s="102"/>
      <c r="B43913" s="102"/>
    </row>
    <row r="43914" spans="1:2">
      <c r="A43914" s="102"/>
      <c r="B43914" s="102"/>
    </row>
    <row r="43915" spans="1:2">
      <c r="A43915" s="102"/>
      <c r="B43915" s="102"/>
    </row>
    <row r="43916" spans="1:2">
      <c r="A43916" s="102"/>
      <c r="B43916" s="102"/>
    </row>
    <row r="43917" spans="1:2">
      <c r="A43917" s="102"/>
      <c r="B43917" s="102"/>
    </row>
    <row r="43918" spans="1:2">
      <c r="A43918" s="102"/>
      <c r="B43918" s="102"/>
    </row>
    <row r="43919" spans="1:2">
      <c r="A43919" s="102"/>
      <c r="B43919" s="102"/>
    </row>
    <row r="43920" spans="1:2">
      <c r="A43920" s="102"/>
      <c r="B43920" s="102"/>
    </row>
    <row r="43921" spans="1:2">
      <c r="A43921" s="102"/>
      <c r="B43921" s="102"/>
    </row>
    <row r="43922" spans="1:2">
      <c r="A43922" s="102"/>
      <c r="B43922" s="102"/>
    </row>
    <row r="43923" spans="1:2">
      <c r="A43923" s="102"/>
      <c r="B43923" s="102"/>
    </row>
    <row r="43924" spans="1:2">
      <c r="A43924" s="102"/>
      <c r="B43924" s="102"/>
    </row>
    <row r="43925" spans="1:2">
      <c r="A43925" s="102"/>
      <c r="B43925" s="102"/>
    </row>
    <row r="43926" spans="1:2">
      <c r="A43926" s="102"/>
      <c r="B43926" s="102"/>
    </row>
    <row r="43927" spans="1:2">
      <c r="A43927" s="102"/>
      <c r="B43927" s="102"/>
    </row>
    <row r="43928" spans="1:2">
      <c r="A43928" s="102"/>
      <c r="B43928" s="102"/>
    </row>
    <row r="43929" spans="1:2">
      <c r="A43929" s="102"/>
      <c r="B43929" s="102"/>
    </row>
    <row r="43930" spans="1:2">
      <c r="A43930" s="102"/>
      <c r="B43930" s="102"/>
    </row>
    <row r="43931" spans="1:2">
      <c r="A43931" s="102"/>
      <c r="B43931" s="102"/>
    </row>
    <row r="43932" spans="1:2">
      <c r="A43932" s="102"/>
      <c r="B43932" s="102"/>
    </row>
    <row r="43933" spans="1:2">
      <c r="A43933" s="102"/>
      <c r="B43933" s="102"/>
    </row>
    <row r="43934" spans="1:2">
      <c r="A43934" s="102"/>
      <c r="B43934" s="102"/>
    </row>
    <row r="43935" spans="1:2">
      <c r="A43935" s="102"/>
      <c r="B43935" s="102"/>
    </row>
    <row r="43936" spans="1:2">
      <c r="A43936" s="102"/>
      <c r="B43936" s="102"/>
    </row>
    <row r="43937" spans="1:2">
      <c r="A43937" s="102"/>
      <c r="B43937" s="102"/>
    </row>
    <row r="43938" spans="1:2">
      <c r="A43938" s="102"/>
      <c r="B43938" s="102"/>
    </row>
    <row r="43939" spans="1:2">
      <c r="A43939" s="102"/>
      <c r="B43939" s="102"/>
    </row>
    <row r="43940" spans="1:2">
      <c r="A43940" s="102"/>
      <c r="B43940" s="102"/>
    </row>
    <row r="43941" spans="1:2">
      <c r="A43941" s="102"/>
      <c r="B43941" s="102"/>
    </row>
    <row r="43942" spans="1:2">
      <c r="A43942" s="102"/>
      <c r="B43942" s="102"/>
    </row>
    <row r="43943" spans="1:2">
      <c r="A43943" s="102"/>
      <c r="B43943" s="102"/>
    </row>
    <row r="43944" spans="1:2">
      <c r="A43944" s="102"/>
      <c r="B43944" s="102"/>
    </row>
    <row r="43945" spans="1:2">
      <c r="A43945" s="102"/>
      <c r="B43945" s="102"/>
    </row>
    <row r="43946" spans="1:2">
      <c r="A43946" s="102"/>
      <c r="B43946" s="102"/>
    </row>
    <row r="43947" spans="1:2">
      <c r="A43947" s="102"/>
      <c r="B43947" s="102"/>
    </row>
    <row r="43948" spans="1:2">
      <c r="A43948" s="102"/>
      <c r="B43948" s="102"/>
    </row>
    <row r="43949" spans="1:2">
      <c r="A43949" s="102"/>
      <c r="B43949" s="102"/>
    </row>
    <row r="43950" spans="1:2">
      <c r="A43950" s="102"/>
      <c r="B43950" s="102"/>
    </row>
    <row r="43951" spans="1:2">
      <c r="A43951" s="102"/>
      <c r="B43951" s="102"/>
    </row>
    <row r="43952" spans="1:2">
      <c r="A43952" s="102"/>
      <c r="B43952" s="102"/>
    </row>
    <row r="43953" spans="1:2">
      <c r="A43953" s="102"/>
      <c r="B43953" s="102"/>
    </row>
    <row r="43954" spans="1:2">
      <c r="A43954" s="102"/>
      <c r="B43954" s="102"/>
    </row>
    <row r="43955" spans="1:2">
      <c r="A43955" s="102"/>
      <c r="B43955" s="102"/>
    </row>
    <row r="43956" spans="1:2">
      <c r="A43956" s="102"/>
      <c r="B43956" s="102"/>
    </row>
    <row r="43957" spans="1:2">
      <c r="A43957" s="102"/>
      <c r="B43957" s="102"/>
    </row>
    <row r="43958" spans="1:2">
      <c r="A43958" s="102"/>
      <c r="B43958" s="102"/>
    </row>
    <row r="43959" spans="1:2">
      <c r="A43959" s="102"/>
      <c r="B43959" s="102"/>
    </row>
    <row r="43960" spans="1:2">
      <c r="A43960" s="102"/>
      <c r="B43960" s="102"/>
    </row>
    <row r="43961" spans="1:2">
      <c r="A43961" s="102"/>
      <c r="B43961" s="102"/>
    </row>
    <row r="43962" spans="1:2">
      <c r="A43962" s="102"/>
      <c r="B43962" s="102"/>
    </row>
    <row r="43963" spans="1:2">
      <c r="A43963" s="102"/>
      <c r="B43963" s="102"/>
    </row>
    <row r="43964" spans="1:2">
      <c r="A43964" s="102"/>
      <c r="B43964" s="102"/>
    </row>
    <row r="43965" spans="1:2">
      <c r="A43965" s="102"/>
      <c r="B43965" s="102"/>
    </row>
    <row r="43966" spans="1:2">
      <c r="A43966" s="102"/>
      <c r="B43966" s="102"/>
    </row>
    <row r="43967" spans="1:2">
      <c r="A43967" s="102"/>
      <c r="B43967" s="102"/>
    </row>
    <row r="43968" spans="1:2">
      <c r="A43968" s="102"/>
      <c r="B43968" s="102"/>
    </row>
    <row r="43969" spans="1:2">
      <c r="A43969" s="102"/>
      <c r="B43969" s="102"/>
    </row>
    <row r="43970" spans="1:2">
      <c r="A43970" s="102"/>
      <c r="B43970" s="102"/>
    </row>
    <row r="43971" spans="1:2">
      <c r="A43971" s="102"/>
      <c r="B43971" s="102"/>
    </row>
    <row r="43972" spans="1:2">
      <c r="A43972" s="102"/>
      <c r="B43972" s="102"/>
    </row>
    <row r="43973" spans="1:2">
      <c r="A43973" s="102"/>
      <c r="B43973" s="102"/>
    </row>
    <row r="43974" spans="1:2">
      <c r="A43974" s="102"/>
      <c r="B43974" s="102"/>
    </row>
    <row r="43975" spans="1:2">
      <c r="A43975" s="102"/>
      <c r="B43975" s="102"/>
    </row>
    <row r="43976" spans="1:2">
      <c r="A43976" s="102"/>
      <c r="B43976" s="102"/>
    </row>
    <row r="43977" spans="1:2">
      <c r="A43977" s="102"/>
      <c r="B43977" s="102"/>
    </row>
    <row r="43978" spans="1:2">
      <c r="A43978" s="102"/>
      <c r="B43978" s="102"/>
    </row>
    <row r="43979" spans="1:2">
      <c r="A43979" s="102"/>
      <c r="B43979" s="102"/>
    </row>
    <row r="43980" spans="1:2">
      <c r="A43980" s="102"/>
      <c r="B43980" s="102"/>
    </row>
    <row r="43981" spans="1:2">
      <c r="A43981" s="102"/>
      <c r="B43981" s="102"/>
    </row>
    <row r="43982" spans="1:2">
      <c r="A43982" s="102"/>
      <c r="B43982" s="102"/>
    </row>
    <row r="43983" spans="1:2">
      <c r="A43983" s="102"/>
      <c r="B43983" s="102"/>
    </row>
    <row r="43984" spans="1:2">
      <c r="A43984" s="102"/>
      <c r="B43984" s="102"/>
    </row>
    <row r="43985" spans="1:2">
      <c r="A43985" s="102"/>
      <c r="B43985" s="102"/>
    </row>
    <row r="43986" spans="1:2">
      <c r="A43986" s="102"/>
      <c r="B43986" s="102"/>
    </row>
    <row r="43987" spans="1:2">
      <c r="A43987" s="102"/>
      <c r="B43987" s="102"/>
    </row>
    <row r="43988" spans="1:2">
      <c r="A43988" s="102"/>
      <c r="B43988" s="102"/>
    </row>
    <row r="43989" spans="1:2">
      <c r="A43989" s="102"/>
      <c r="B43989" s="102"/>
    </row>
    <row r="43990" spans="1:2">
      <c r="A43990" s="102"/>
      <c r="B43990" s="102"/>
    </row>
    <row r="43991" spans="1:2">
      <c r="A43991" s="102"/>
      <c r="B43991" s="102"/>
    </row>
    <row r="43992" spans="1:2">
      <c r="A43992" s="102"/>
      <c r="B43992" s="102"/>
    </row>
    <row r="43993" spans="1:2">
      <c r="A43993" s="102"/>
      <c r="B43993" s="102"/>
    </row>
    <row r="43994" spans="1:2">
      <c r="A43994" s="102"/>
      <c r="B43994" s="102"/>
    </row>
    <row r="43995" spans="1:2">
      <c r="A43995" s="102"/>
      <c r="B43995" s="102"/>
    </row>
    <row r="43996" spans="1:2">
      <c r="A43996" s="102"/>
      <c r="B43996" s="102"/>
    </row>
    <row r="43997" spans="1:2">
      <c r="A43997" s="102"/>
      <c r="B43997" s="102"/>
    </row>
    <row r="43998" spans="1:2">
      <c r="A43998" s="102"/>
      <c r="B43998" s="102"/>
    </row>
    <row r="43999" spans="1:2">
      <c r="A43999" s="102"/>
      <c r="B43999" s="102"/>
    </row>
    <row r="44000" spans="1:2">
      <c r="A44000" s="102"/>
      <c r="B44000" s="102"/>
    </row>
    <row r="44001" spans="1:2">
      <c r="A44001" s="102"/>
      <c r="B44001" s="102"/>
    </row>
    <row r="44002" spans="1:2">
      <c r="A44002" s="102"/>
      <c r="B44002" s="102"/>
    </row>
    <row r="44003" spans="1:2">
      <c r="A44003" s="102"/>
      <c r="B44003" s="102"/>
    </row>
    <row r="44004" spans="1:2">
      <c r="A44004" s="102"/>
      <c r="B44004" s="102"/>
    </row>
    <row r="44005" spans="1:2">
      <c r="A44005" s="102"/>
      <c r="B44005" s="102"/>
    </row>
    <row r="44006" spans="1:2">
      <c r="A44006" s="102"/>
      <c r="B44006" s="102"/>
    </row>
    <row r="44007" spans="1:2">
      <c r="A44007" s="102"/>
      <c r="B44007" s="102"/>
    </row>
    <row r="44008" spans="1:2">
      <c r="A44008" s="102"/>
      <c r="B44008" s="102"/>
    </row>
    <row r="44009" spans="1:2">
      <c r="A44009" s="102"/>
      <c r="B44009" s="102"/>
    </row>
    <row r="44010" spans="1:2">
      <c r="A44010" s="102"/>
      <c r="B44010" s="102"/>
    </row>
    <row r="44011" spans="1:2">
      <c r="A44011" s="102"/>
      <c r="B44011" s="102"/>
    </row>
    <row r="44012" spans="1:2">
      <c r="A44012" s="102"/>
      <c r="B44012" s="102"/>
    </row>
    <row r="44013" spans="1:2">
      <c r="A44013" s="102"/>
      <c r="B44013" s="102"/>
    </row>
    <row r="44014" spans="1:2">
      <c r="A44014" s="102"/>
      <c r="B44014" s="102"/>
    </row>
    <row r="44015" spans="1:2">
      <c r="A44015" s="102"/>
      <c r="B44015" s="102"/>
    </row>
    <row r="44016" spans="1:2">
      <c r="A44016" s="102"/>
      <c r="B44016" s="102"/>
    </row>
    <row r="44017" spans="1:2">
      <c r="A44017" s="102"/>
      <c r="B44017" s="102"/>
    </row>
    <row r="44018" spans="1:2">
      <c r="A44018" s="102"/>
      <c r="B44018" s="102"/>
    </row>
    <row r="44019" spans="1:2">
      <c r="A44019" s="102"/>
      <c r="B44019" s="102"/>
    </row>
    <row r="44020" spans="1:2">
      <c r="A44020" s="102"/>
      <c r="B44020" s="102"/>
    </row>
    <row r="44021" spans="1:2">
      <c r="A44021" s="102"/>
      <c r="B44021" s="102"/>
    </row>
    <row r="44022" spans="1:2">
      <c r="A44022" s="102"/>
      <c r="B44022" s="102"/>
    </row>
    <row r="44023" spans="1:2">
      <c r="A44023" s="102"/>
      <c r="B44023" s="102"/>
    </row>
    <row r="44024" spans="1:2">
      <c r="A44024" s="102"/>
      <c r="B44024" s="102"/>
    </row>
    <row r="44025" spans="1:2">
      <c r="A44025" s="102"/>
      <c r="B44025" s="102"/>
    </row>
    <row r="44026" spans="1:2">
      <c r="A44026" s="102"/>
      <c r="B44026" s="102"/>
    </row>
    <row r="44027" spans="1:2">
      <c r="A44027" s="102"/>
      <c r="B44027" s="102"/>
    </row>
    <row r="44028" spans="1:2">
      <c r="A44028" s="102"/>
      <c r="B44028" s="102"/>
    </row>
    <row r="44029" spans="1:2">
      <c r="A44029" s="102"/>
      <c r="B44029" s="102"/>
    </row>
    <row r="44030" spans="1:2">
      <c r="A44030" s="102"/>
      <c r="B44030" s="102"/>
    </row>
    <row r="44031" spans="1:2">
      <c r="A44031" s="102"/>
      <c r="B44031" s="102"/>
    </row>
    <row r="44032" spans="1:2">
      <c r="A44032" s="102"/>
      <c r="B44032" s="102"/>
    </row>
    <row r="44033" spans="1:2">
      <c r="A44033" s="102"/>
      <c r="B44033" s="102"/>
    </row>
    <row r="44034" spans="1:2">
      <c r="A44034" s="102"/>
      <c r="B44034" s="102"/>
    </row>
    <row r="44035" spans="1:2">
      <c r="A44035" s="102"/>
      <c r="B44035" s="102"/>
    </row>
    <row r="44036" spans="1:2">
      <c r="A44036" s="102"/>
      <c r="B44036" s="102"/>
    </row>
    <row r="44037" spans="1:2">
      <c r="A44037" s="102"/>
      <c r="B44037" s="102"/>
    </row>
    <row r="44038" spans="1:2">
      <c r="A44038" s="102"/>
      <c r="B44038" s="102"/>
    </row>
    <row r="44039" spans="1:2">
      <c r="A44039" s="102"/>
      <c r="B44039" s="102"/>
    </row>
    <row r="44040" spans="1:2">
      <c r="A44040" s="102"/>
      <c r="B44040" s="102"/>
    </row>
    <row r="44041" spans="1:2">
      <c r="A44041" s="102"/>
      <c r="B44041" s="102"/>
    </row>
    <row r="44042" spans="1:2">
      <c r="A44042" s="102"/>
      <c r="B44042" s="102"/>
    </row>
    <row r="44043" spans="1:2">
      <c r="A44043" s="102"/>
      <c r="B44043" s="102"/>
    </row>
    <row r="44044" spans="1:2">
      <c r="A44044" s="102"/>
      <c r="B44044" s="102"/>
    </row>
    <row r="44045" spans="1:2">
      <c r="A44045" s="102"/>
      <c r="B44045" s="102"/>
    </row>
    <row r="44046" spans="1:2">
      <c r="A44046" s="102"/>
      <c r="B44046" s="102"/>
    </row>
    <row r="44047" spans="1:2">
      <c r="A44047" s="102"/>
      <c r="B44047" s="102"/>
    </row>
    <row r="44048" spans="1:2">
      <c r="A44048" s="102"/>
      <c r="B44048" s="102"/>
    </row>
    <row r="44049" spans="1:2">
      <c r="A44049" s="102"/>
      <c r="B44049" s="102"/>
    </row>
    <row r="44050" spans="1:2">
      <c r="A44050" s="102"/>
      <c r="B44050" s="102"/>
    </row>
    <row r="44051" spans="1:2">
      <c r="A44051" s="102"/>
      <c r="B44051" s="102"/>
    </row>
    <row r="44052" spans="1:2">
      <c r="A44052" s="102"/>
      <c r="B44052" s="102"/>
    </row>
    <row r="44053" spans="1:2">
      <c r="A44053" s="102"/>
      <c r="B44053" s="102"/>
    </row>
    <row r="44054" spans="1:2">
      <c r="A44054" s="102"/>
      <c r="B44054" s="102"/>
    </row>
    <row r="44055" spans="1:2">
      <c r="A44055" s="102"/>
      <c r="B44055" s="102"/>
    </row>
    <row r="44056" spans="1:2">
      <c r="A44056" s="102"/>
      <c r="B44056" s="102"/>
    </row>
    <row r="44057" spans="1:2">
      <c r="A44057" s="102"/>
      <c r="B44057" s="102"/>
    </row>
    <row r="44058" spans="1:2">
      <c r="A44058" s="102"/>
      <c r="B44058" s="102"/>
    </row>
    <row r="44059" spans="1:2">
      <c r="A44059" s="102"/>
      <c r="B44059" s="102"/>
    </row>
    <row r="44060" spans="1:2">
      <c r="A44060" s="102"/>
      <c r="B44060" s="102"/>
    </row>
    <row r="44061" spans="1:2">
      <c r="A44061" s="102"/>
      <c r="B44061" s="102"/>
    </row>
    <row r="44062" spans="1:2">
      <c r="A44062" s="102"/>
      <c r="B44062" s="102"/>
    </row>
    <row r="44063" spans="1:2">
      <c r="A44063" s="102"/>
      <c r="B44063" s="102"/>
    </row>
    <row r="44064" spans="1:2">
      <c r="A44064" s="102"/>
      <c r="B44064" s="102"/>
    </row>
    <row r="44065" spans="1:2">
      <c r="A44065" s="102"/>
      <c r="B44065" s="102"/>
    </row>
    <row r="44066" spans="1:2">
      <c r="A44066" s="102"/>
      <c r="B44066" s="102"/>
    </row>
    <row r="44067" spans="1:2">
      <c r="A44067" s="102"/>
      <c r="B44067" s="102"/>
    </row>
    <row r="44068" spans="1:2">
      <c r="A44068" s="102"/>
      <c r="B44068" s="102"/>
    </row>
    <row r="44069" spans="1:2">
      <c r="A44069" s="102"/>
      <c r="B44069" s="102"/>
    </row>
    <row r="44070" spans="1:2">
      <c r="A44070" s="102"/>
      <c r="B44070" s="102"/>
    </row>
    <row r="44071" spans="1:2">
      <c r="A44071" s="102"/>
      <c r="B44071" s="102"/>
    </row>
    <row r="44072" spans="1:2">
      <c r="A44072" s="102"/>
      <c r="B44072" s="102"/>
    </row>
    <row r="44073" spans="1:2">
      <c r="A44073" s="102"/>
      <c r="B44073" s="102"/>
    </row>
    <row r="44074" spans="1:2">
      <c r="A44074" s="102"/>
      <c r="B44074" s="102"/>
    </row>
    <row r="44075" spans="1:2">
      <c r="A44075" s="102"/>
      <c r="B44075" s="102"/>
    </row>
    <row r="44076" spans="1:2">
      <c r="A44076" s="102"/>
      <c r="B44076" s="102"/>
    </row>
    <row r="44077" spans="1:2">
      <c r="A44077" s="102"/>
      <c r="B44077" s="102"/>
    </row>
    <row r="44078" spans="1:2">
      <c r="A44078" s="102"/>
      <c r="B44078" s="102"/>
    </row>
    <row r="44079" spans="1:2">
      <c r="A44079" s="102"/>
      <c r="B44079" s="102"/>
    </row>
    <row r="44080" spans="1:2">
      <c r="A44080" s="102"/>
      <c r="B44080" s="102"/>
    </row>
    <row r="44081" spans="1:2">
      <c r="A44081" s="102"/>
      <c r="B44081" s="102"/>
    </row>
    <row r="44082" spans="1:2">
      <c r="A44082" s="102"/>
      <c r="B44082" s="102"/>
    </row>
    <row r="44083" spans="1:2">
      <c r="A44083" s="102"/>
      <c r="B44083" s="102"/>
    </row>
    <row r="44084" spans="1:2">
      <c r="A44084" s="102"/>
      <c r="B44084" s="102"/>
    </row>
    <row r="44085" spans="1:2">
      <c r="A44085" s="102"/>
      <c r="B44085" s="102"/>
    </row>
    <row r="44086" spans="1:2">
      <c r="A44086" s="102"/>
      <c r="B44086" s="102"/>
    </row>
    <row r="44087" spans="1:2">
      <c r="A44087" s="102"/>
      <c r="B44087" s="102"/>
    </row>
    <row r="44088" spans="1:2">
      <c r="A44088" s="102"/>
      <c r="B44088" s="102"/>
    </row>
    <row r="44089" spans="1:2">
      <c r="A44089" s="102"/>
      <c r="B44089" s="102"/>
    </row>
    <row r="44090" spans="1:2">
      <c r="A44090" s="102"/>
      <c r="B44090" s="102"/>
    </row>
    <row r="44091" spans="1:2">
      <c r="A44091" s="102"/>
      <c r="B44091" s="102"/>
    </row>
    <row r="44092" spans="1:2">
      <c r="A44092" s="102"/>
      <c r="B44092" s="102"/>
    </row>
    <row r="44093" spans="1:2">
      <c r="A44093" s="102"/>
      <c r="B44093" s="102"/>
    </row>
    <row r="44094" spans="1:2">
      <c r="A44094" s="102"/>
      <c r="B44094" s="102"/>
    </row>
    <row r="44095" spans="1:2">
      <c r="A44095" s="102"/>
      <c r="B44095" s="102"/>
    </row>
    <row r="44096" spans="1:2">
      <c r="A44096" s="102"/>
      <c r="B44096" s="102"/>
    </row>
    <row r="44097" spans="1:2">
      <c r="A44097" s="102"/>
      <c r="B44097" s="102"/>
    </row>
    <row r="44098" spans="1:2">
      <c r="A44098" s="102"/>
      <c r="B44098" s="102"/>
    </row>
    <row r="44099" spans="1:2">
      <c r="A44099" s="102"/>
      <c r="B44099" s="102"/>
    </row>
    <row r="44100" spans="1:2">
      <c r="A44100" s="102"/>
      <c r="B44100" s="102"/>
    </row>
    <row r="44101" spans="1:2">
      <c r="A44101" s="102"/>
      <c r="B44101" s="102"/>
    </row>
    <row r="44102" spans="1:2">
      <c r="A44102" s="102"/>
      <c r="B44102" s="102"/>
    </row>
    <row r="44103" spans="1:2">
      <c r="A44103" s="102"/>
      <c r="B44103" s="102"/>
    </row>
    <row r="44104" spans="1:2">
      <c r="A44104" s="102"/>
      <c r="B44104" s="102"/>
    </row>
    <row r="44105" spans="1:2">
      <c r="A44105" s="102"/>
      <c r="B44105" s="102"/>
    </row>
    <row r="44106" spans="1:2">
      <c r="A44106" s="102"/>
      <c r="B44106" s="102"/>
    </row>
    <row r="44107" spans="1:2">
      <c r="A44107" s="102"/>
      <c r="B44107" s="102"/>
    </row>
    <row r="44108" spans="1:2">
      <c r="A44108" s="102"/>
      <c r="B44108" s="102"/>
    </row>
    <row r="44109" spans="1:2">
      <c r="A44109" s="102"/>
      <c r="B44109" s="102"/>
    </row>
    <row r="44110" spans="1:2">
      <c r="A44110" s="102"/>
      <c r="B44110" s="102"/>
    </row>
    <row r="44111" spans="1:2">
      <c r="A44111" s="102"/>
      <c r="B44111" s="102"/>
    </row>
    <row r="44112" spans="1:2">
      <c r="A44112" s="102"/>
      <c r="B44112" s="102"/>
    </row>
    <row r="44113" spans="1:2">
      <c r="A44113" s="102"/>
      <c r="B44113" s="102"/>
    </row>
    <row r="44114" spans="1:2">
      <c r="A44114" s="102"/>
      <c r="B44114" s="102"/>
    </row>
    <row r="44115" spans="1:2">
      <c r="A44115" s="102"/>
      <c r="B44115" s="102"/>
    </row>
    <row r="44116" spans="1:2">
      <c r="A44116" s="102"/>
      <c r="B44116" s="102"/>
    </row>
    <row r="44117" spans="1:2">
      <c r="A44117" s="102"/>
      <c r="B44117" s="102"/>
    </row>
    <row r="44118" spans="1:2">
      <c r="A44118" s="102"/>
      <c r="B44118" s="102"/>
    </row>
    <row r="44119" spans="1:2">
      <c r="A44119" s="102"/>
      <c r="B44119" s="102"/>
    </row>
    <row r="44120" spans="1:2">
      <c r="A44120" s="102"/>
      <c r="B44120" s="102"/>
    </row>
    <row r="44121" spans="1:2">
      <c r="A44121" s="102"/>
      <c r="B44121" s="102"/>
    </row>
    <row r="44122" spans="1:2">
      <c r="A44122" s="102"/>
      <c r="B44122" s="102"/>
    </row>
    <row r="44123" spans="1:2">
      <c r="A44123" s="102"/>
      <c r="B44123" s="102"/>
    </row>
    <row r="44124" spans="1:2">
      <c r="A44124" s="102"/>
      <c r="B44124" s="102"/>
    </row>
    <row r="44125" spans="1:2">
      <c r="A44125" s="102"/>
      <c r="B44125" s="102"/>
    </row>
    <row r="44126" spans="1:2">
      <c r="A44126" s="102"/>
      <c r="B44126" s="102"/>
    </row>
    <row r="44127" spans="1:2">
      <c r="A44127" s="102"/>
      <c r="B44127" s="102"/>
    </row>
    <row r="44128" spans="1:2">
      <c r="A44128" s="102"/>
      <c r="B44128" s="102"/>
    </row>
    <row r="44129" spans="1:2">
      <c r="A44129" s="102"/>
      <c r="B44129" s="102"/>
    </row>
    <row r="44130" spans="1:2">
      <c r="A44130" s="102"/>
      <c r="B44130" s="102"/>
    </row>
    <row r="44131" spans="1:2">
      <c r="A44131" s="102"/>
      <c r="B44131" s="102"/>
    </row>
    <row r="44132" spans="1:2">
      <c r="A44132" s="102"/>
      <c r="B44132" s="102"/>
    </row>
    <row r="44133" spans="1:2">
      <c r="A44133" s="102"/>
      <c r="B44133" s="102"/>
    </row>
    <row r="44134" spans="1:2">
      <c r="A44134" s="102"/>
      <c r="B44134" s="102"/>
    </row>
    <row r="44135" spans="1:2">
      <c r="A44135" s="102"/>
      <c r="B44135" s="102"/>
    </row>
    <row r="44136" spans="1:2">
      <c r="A44136" s="102"/>
      <c r="B44136" s="102"/>
    </row>
    <row r="44137" spans="1:2">
      <c r="A44137" s="102"/>
      <c r="B44137" s="102"/>
    </row>
    <row r="44138" spans="1:2">
      <c r="A44138" s="102"/>
      <c r="B44138" s="102"/>
    </row>
    <row r="44139" spans="1:2">
      <c r="A44139" s="102"/>
      <c r="B44139" s="102"/>
    </row>
    <row r="44140" spans="1:2">
      <c r="A44140" s="102"/>
      <c r="B44140" s="102"/>
    </row>
    <row r="44141" spans="1:2">
      <c r="A44141" s="102"/>
      <c r="B44141" s="102"/>
    </row>
    <row r="44142" spans="1:2">
      <c r="A44142" s="102"/>
      <c r="B44142" s="102"/>
    </row>
    <row r="44143" spans="1:2">
      <c r="A44143" s="102"/>
      <c r="B44143" s="102"/>
    </row>
    <row r="44144" spans="1:2">
      <c r="A44144" s="102"/>
      <c r="B44144" s="102"/>
    </row>
    <row r="44145" spans="1:2">
      <c r="A44145" s="102"/>
      <c r="B44145" s="102"/>
    </row>
    <row r="44146" spans="1:2">
      <c r="A44146" s="102"/>
      <c r="B44146" s="102"/>
    </row>
    <row r="44147" spans="1:2">
      <c r="A44147" s="102"/>
      <c r="B44147" s="102"/>
    </row>
    <row r="44148" spans="1:2">
      <c r="A44148" s="102"/>
      <c r="B44148" s="102"/>
    </row>
    <row r="44149" spans="1:2">
      <c r="A44149" s="102"/>
      <c r="B44149" s="102"/>
    </row>
    <row r="44150" spans="1:2">
      <c r="A44150" s="102"/>
      <c r="B44150" s="102"/>
    </row>
    <row r="44151" spans="1:2">
      <c r="A44151" s="102"/>
      <c r="B44151" s="102"/>
    </row>
    <row r="44152" spans="1:2">
      <c r="A44152" s="102"/>
      <c r="B44152" s="102"/>
    </row>
    <row r="44153" spans="1:2">
      <c r="A44153" s="102"/>
      <c r="B44153" s="102"/>
    </row>
    <row r="44154" spans="1:2">
      <c r="A44154" s="102"/>
      <c r="B44154" s="102"/>
    </row>
    <row r="44155" spans="1:2">
      <c r="A44155" s="102"/>
      <c r="B44155" s="102"/>
    </row>
    <row r="44156" spans="1:2">
      <c r="A44156" s="102"/>
      <c r="B44156" s="102"/>
    </row>
    <row r="44157" spans="1:2">
      <c r="A44157" s="102"/>
      <c r="B44157" s="102"/>
    </row>
    <row r="44158" spans="1:2">
      <c r="A44158" s="102"/>
      <c r="B44158" s="102"/>
    </row>
    <row r="44159" spans="1:2">
      <c r="A44159" s="102"/>
      <c r="B44159" s="102"/>
    </row>
    <row r="44160" spans="1:2">
      <c r="A44160" s="102"/>
      <c r="B44160" s="102"/>
    </row>
    <row r="44161" spans="1:2">
      <c r="A44161" s="102"/>
      <c r="B44161" s="102"/>
    </row>
    <row r="44162" spans="1:2">
      <c r="A44162" s="102"/>
      <c r="B44162" s="102"/>
    </row>
    <row r="44163" spans="1:2">
      <c r="A44163" s="102"/>
      <c r="B44163" s="102"/>
    </row>
    <row r="44164" spans="1:2">
      <c r="A44164" s="102"/>
      <c r="B44164" s="102"/>
    </row>
    <row r="44165" spans="1:2">
      <c r="A44165" s="102"/>
      <c r="B44165" s="102"/>
    </row>
    <row r="44166" spans="1:2">
      <c r="A44166" s="102"/>
      <c r="B44166" s="102"/>
    </row>
    <row r="44167" spans="1:2">
      <c r="A44167" s="102"/>
      <c r="B44167" s="102"/>
    </row>
    <row r="44168" spans="1:2">
      <c r="A44168" s="102"/>
      <c r="B44168" s="102"/>
    </row>
    <row r="44169" spans="1:2">
      <c r="A44169" s="102"/>
      <c r="B44169" s="102"/>
    </row>
    <row r="44170" spans="1:2">
      <c r="A44170" s="102"/>
      <c r="B44170" s="102"/>
    </row>
    <row r="44171" spans="1:2">
      <c r="A44171" s="102"/>
      <c r="B44171" s="102"/>
    </row>
    <row r="44172" spans="1:2">
      <c r="A44172" s="102"/>
      <c r="B44172" s="102"/>
    </row>
    <row r="44173" spans="1:2">
      <c r="A44173" s="102"/>
      <c r="B44173" s="102"/>
    </row>
    <row r="44174" spans="1:2">
      <c r="A44174" s="102"/>
      <c r="B44174" s="102"/>
    </row>
    <row r="44175" spans="1:2">
      <c r="A44175" s="102"/>
      <c r="B44175" s="102"/>
    </row>
    <row r="44176" spans="1:2">
      <c r="A44176" s="102"/>
      <c r="B44176" s="102"/>
    </row>
    <row r="44177" spans="1:2">
      <c r="A44177" s="102"/>
      <c r="B44177" s="102"/>
    </row>
    <row r="44178" spans="1:2">
      <c r="A44178" s="102"/>
      <c r="B44178" s="102"/>
    </row>
    <row r="44179" spans="1:2">
      <c r="A44179" s="102"/>
      <c r="B44179" s="102"/>
    </row>
    <row r="44180" spans="1:2">
      <c r="A44180" s="102"/>
      <c r="B44180" s="102"/>
    </row>
    <row r="44181" spans="1:2">
      <c r="A44181" s="102"/>
      <c r="B44181" s="102"/>
    </row>
    <row r="44182" spans="1:2">
      <c r="A44182" s="102"/>
      <c r="B44182" s="102"/>
    </row>
    <row r="44183" spans="1:2">
      <c r="A44183" s="102"/>
      <c r="B44183" s="102"/>
    </row>
    <row r="44184" spans="1:2">
      <c r="A44184" s="102"/>
      <c r="B44184" s="102"/>
    </row>
    <row r="44185" spans="1:2">
      <c r="A44185" s="102"/>
      <c r="B44185" s="102"/>
    </row>
    <row r="44186" spans="1:2">
      <c r="A44186" s="102"/>
      <c r="B44186" s="102"/>
    </row>
    <row r="44187" spans="1:2">
      <c r="A44187" s="102"/>
      <c r="B44187" s="102"/>
    </row>
    <row r="44188" spans="1:2">
      <c r="A44188" s="102"/>
      <c r="B44188" s="102"/>
    </row>
    <row r="44189" spans="1:2">
      <c r="A44189" s="102"/>
      <c r="B44189" s="102"/>
    </row>
    <row r="44190" spans="1:2">
      <c r="A44190" s="102"/>
      <c r="B44190" s="102"/>
    </row>
    <row r="44191" spans="1:2">
      <c r="A44191" s="102"/>
      <c r="B44191" s="102"/>
    </row>
    <row r="44192" spans="1:2">
      <c r="A44192" s="102"/>
      <c r="B44192" s="102"/>
    </row>
    <row r="44193" spans="1:2">
      <c r="A44193" s="102"/>
      <c r="B44193" s="102"/>
    </row>
    <row r="44194" spans="1:2">
      <c r="A44194" s="102"/>
      <c r="B44194" s="102"/>
    </row>
    <row r="44195" spans="1:2">
      <c r="A44195" s="102"/>
      <c r="B44195" s="102"/>
    </row>
    <row r="44196" spans="1:2">
      <c r="A44196" s="102"/>
      <c r="B44196" s="102"/>
    </row>
    <row r="44197" spans="1:2">
      <c r="A44197" s="102"/>
      <c r="B44197" s="102"/>
    </row>
    <row r="44198" spans="1:2">
      <c r="A44198" s="102"/>
      <c r="B44198" s="102"/>
    </row>
    <row r="44199" spans="1:2">
      <c r="A44199" s="102"/>
      <c r="B44199" s="102"/>
    </row>
    <row r="44200" spans="1:2">
      <c r="A44200" s="102"/>
      <c r="B44200" s="102"/>
    </row>
    <row r="44201" spans="1:2">
      <c r="A44201" s="102"/>
      <c r="B44201" s="102"/>
    </row>
    <row r="44202" spans="1:2">
      <c r="A44202" s="102"/>
      <c r="B44202" s="102"/>
    </row>
    <row r="44203" spans="1:2">
      <c r="A44203" s="102"/>
      <c r="B44203" s="102"/>
    </row>
    <row r="44204" spans="1:2">
      <c r="A44204" s="102"/>
      <c r="B44204" s="102"/>
    </row>
    <row r="44205" spans="1:2">
      <c r="A44205" s="102"/>
      <c r="B44205" s="102"/>
    </row>
    <row r="44206" spans="1:2">
      <c r="A44206" s="102"/>
      <c r="B44206" s="102"/>
    </row>
    <row r="44207" spans="1:2">
      <c r="A44207" s="102"/>
      <c r="B44207" s="102"/>
    </row>
    <row r="44208" spans="1:2">
      <c r="A44208" s="102"/>
      <c r="B44208" s="102"/>
    </row>
    <row r="44209" spans="1:2">
      <c r="A44209" s="102"/>
      <c r="B44209" s="102"/>
    </row>
    <row r="44210" spans="1:2">
      <c r="A44210" s="102"/>
      <c r="B44210" s="102"/>
    </row>
    <row r="44211" spans="1:2">
      <c r="A44211" s="102"/>
      <c r="B44211" s="102"/>
    </row>
    <row r="44212" spans="1:2">
      <c r="A44212" s="102"/>
      <c r="B44212" s="102"/>
    </row>
    <row r="44213" spans="1:2">
      <c r="A44213" s="102"/>
      <c r="B44213" s="102"/>
    </row>
    <row r="44214" spans="1:2">
      <c r="A44214" s="102"/>
      <c r="B44214" s="102"/>
    </row>
    <row r="44215" spans="1:2">
      <c r="A44215" s="102"/>
      <c r="B44215" s="102"/>
    </row>
    <row r="44216" spans="1:2">
      <c r="A44216" s="102"/>
      <c r="B44216" s="102"/>
    </row>
    <row r="44217" spans="1:2">
      <c r="A44217" s="102"/>
      <c r="B44217" s="102"/>
    </row>
    <row r="44218" spans="1:2">
      <c r="A44218" s="102"/>
      <c r="B44218" s="102"/>
    </row>
    <row r="44219" spans="1:2">
      <c r="A44219" s="102"/>
      <c r="B44219" s="102"/>
    </row>
    <row r="44220" spans="1:2">
      <c r="A44220" s="102"/>
      <c r="B44220" s="102"/>
    </row>
    <row r="44221" spans="1:2">
      <c r="A44221" s="102"/>
      <c r="B44221" s="102"/>
    </row>
    <row r="44222" spans="1:2">
      <c r="A44222" s="102"/>
      <c r="B44222" s="102"/>
    </row>
    <row r="44223" spans="1:2">
      <c r="A44223" s="102"/>
      <c r="B44223" s="102"/>
    </row>
    <row r="44224" spans="1:2">
      <c r="A44224" s="102"/>
      <c r="B44224" s="102"/>
    </row>
    <row r="44225" spans="1:2">
      <c r="A44225" s="102"/>
      <c r="B44225" s="102"/>
    </row>
    <row r="44226" spans="1:2">
      <c r="A44226" s="102"/>
      <c r="B44226" s="102"/>
    </row>
    <row r="44227" spans="1:2">
      <c r="A44227" s="102"/>
      <c r="B44227" s="102"/>
    </row>
    <row r="44228" spans="1:2">
      <c r="A44228" s="102"/>
      <c r="B44228" s="102"/>
    </row>
    <row r="44229" spans="1:2">
      <c r="A44229" s="102"/>
      <c r="B44229" s="102"/>
    </row>
    <row r="44230" spans="1:2">
      <c r="A44230" s="102"/>
      <c r="B44230" s="102"/>
    </row>
    <row r="44231" spans="1:2">
      <c r="A44231" s="102"/>
      <c r="B44231" s="102"/>
    </row>
    <row r="44232" spans="1:2">
      <c r="A44232" s="102"/>
      <c r="B44232" s="102"/>
    </row>
    <row r="44233" spans="1:2">
      <c r="A44233" s="102"/>
      <c r="B44233" s="102"/>
    </row>
    <row r="44234" spans="1:2">
      <c r="A44234" s="102"/>
      <c r="B44234" s="102"/>
    </row>
    <row r="44235" spans="1:2">
      <c r="A44235" s="102"/>
      <c r="B44235" s="102"/>
    </row>
    <row r="44236" spans="1:2">
      <c r="A44236" s="102"/>
      <c r="B44236" s="102"/>
    </row>
    <row r="44237" spans="1:2">
      <c r="A44237" s="102"/>
      <c r="B44237" s="102"/>
    </row>
    <row r="44238" spans="1:2">
      <c r="A44238" s="102"/>
      <c r="B44238" s="102"/>
    </row>
    <row r="44239" spans="1:2">
      <c r="A44239" s="102"/>
      <c r="B44239" s="102"/>
    </row>
    <row r="44240" spans="1:2">
      <c r="A44240" s="102"/>
      <c r="B44240" s="102"/>
    </row>
    <row r="44241" spans="1:2">
      <c r="A44241" s="102"/>
      <c r="B44241" s="102"/>
    </row>
    <row r="44242" spans="1:2">
      <c r="A44242" s="102"/>
      <c r="B44242" s="102"/>
    </row>
    <row r="44243" spans="1:2">
      <c r="A44243" s="102"/>
      <c r="B44243" s="102"/>
    </row>
    <row r="44244" spans="1:2">
      <c r="A44244" s="102"/>
      <c r="B44244" s="102"/>
    </row>
    <row r="44245" spans="1:2">
      <c r="A44245" s="102"/>
      <c r="B44245" s="102"/>
    </row>
    <row r="44246" spans="1:2">
      <c r="A44246" s="102"/>
      <c r="B44246" s="102"/>
    </row>
    <row r="44247" spans="1:2">
      <c r="A44247" s="102"/>
      <c r="B44247" s="102"/>
    </row>
    <row r="44248" spans="1:2">
      <c r="A44248" s="102"/>
      <c r="B44248" s="102"/>
    </row>
    <row r="44249" spans="1:2">
      <c r="A44249" s="102"/>
      <c r="B44249" s="102"/>
    </row>
    <row r="44250" spans="1:2">
      <c r="A44250" s="102"/>
      <c r="B44250" s="102"/>
    </row>
    <row r="44251" spans="1:2">
      <c r="A44251" s="102"/>
      <c r="B44251" s="102"/>
    </row>
    <row r="44252" spans="1:2">
      <c r="A44252" s="102"/>
      <c r="B44252" s="102"/>
    </row>
    <row r="44253" spans="1:2">
      <c r="A44253" s="102"/>
      <c r="B44253" s="102"/>
    </row>
    <row r="44254" spans="1:2">
      <c r="A44254" s="102"/>
      <c r="B44254" s="102"/>
    </row>
    <row r="44255" spans="1:2">
      <c r="A44255" s="102"/>
      <c r="B44255" s="102"/>
    </row>
    <row r="44256" spans="1:2">
      <c r="A44256" s="102"/>
      <c r="B44256" s="102"/>
    </row>
    <row r="44257" spans="1:2">
      <c r="A44257" s="102"/>
      <c r="B44257" s="102"/>
    </row>
    <row r="44258" spans="1:2">
      <c r="A44258" s="102"/>
      <c r="B44258" s="102"/>
    </row>
    <row r="44259" spans="1:2">
      <c r="A44259" s="102"/>
      <c r="B44259" s="102"/>
    </row>
    <row r="44260" spans="1:2">
      <c r="A44260" s="102"/>
      <c r="B44260" s="102"/>
    </row>
    <row r="44261" spans="1:2">
      <c r="A44261" s="102"/>
      <c r="B44261" s="102"/>
    </row>
    <row r="44262" spans="1:2">
      <c r="A44262" s="102"/>
      <c r="B44262" s="102"/>
    </row>
    <row r="44263" spans="1:2">
      <c r="A44263" s="102"/>
      <c r="B44263" s="102"/>
    </row>
    <row r="44264" spans="1:2">
      <c r="A44264" s="102"/>
      <c r="B44264" s="102"/>
    </row>
    <row r="44265" spans="1:2">
      <c r="A44265" s="102"/>
      <c r="B44265" s="102"/>
    </row>
    <row r="44266" spans="1:2">
      <c r="A44266" s="102"/>
      <c r="B44266" s="102"/>
    </row>
    <row r="44267" spans="1:2">
      <c r="A44267" s="102"/>
      <c r="B44267" s="102"/>
    </row>
    <row r="44268" spans="1:2">
      <c r="A44268" s="102"/>
      <c r="B44268" s="102"/>
    </row>
    <row r="44269" spans="1:2">
      <c r="A44269" s="102"/>
      <c r="B44269" s="102"/>
    </row>
    <row r="44270" spans="1:2">
      <c r="A44270" s="102"/>
      <c r="B44270" s="102"/>
    </row>
    <row r="44271" spans="1:2">
      <c r="A44271" s="102"/>
      <c r="B44271" s="102"/>
    </row>
    <row r="44272" spans="1:2">
      <c r="A44272" s="102"/>
      <c r="B44272" s="102"/>
    </row>
    <row r="44273" spans="1:2">
      <c r="A44273" s="102"/>
      <c r="B44273" s="102"/>
    </row>
    <row r="44274" spans="1:2">
      <c r="A44274" s="102"/>
      <c r="B44274" s="102"/>
    </row>
    <row r="44275" spans="1:2">
      <c r="A44275" s="102"/>
      <c r="B44275" s="102"/>
    </row>
    <row r="44276" spans="1:2">
      <c r="A44276" s="102"/>
      <c r="B44276" s="102"/>
    </row>
    <row r="44277" spans="1:2">
      <c r="A44277" s="102"/>
      <c r="B44277" s="102"/>
    </row>
    <row r="44278" spans="1:2">
      <c r="A44278" s="102"/>
      <c r="B44278" s="102"/>
    </row>
    <row r="44279" spans="1:2">
      <c r="A44279" s="102"/>
      <c r="B44279" s="102"/>
    </row>
    <row r="44280" spans="1:2">
      <c r="A44280" s="102"/>
      <c r="B44280" s="102"/>
    </row>
    <row r="44281" spans="1:2">
      <c r="A44281" s="102"/>
      <c r="B44281" s="102"/>
    </row>
    <row r="44282" spans="1:2">
      <c r="A44282" s="102"/>
      <c r="B44282" s="102"/>
    </row>
    <row r="44283" spans="1:2">
      <c r="A44283" s="102"/>
      <c r="B44283" s="102"/>
    </row>
    <row r="44284" spans="1:2">
      <c r="A44284" s="102"/>
      <c r="B44284" s="102"/>
    </row>
    <row r="44285" spans="1:2">
      <c r="A44285" s="102"/>
      <c r="B44285" s="102"/>
    </row>
    <row r="44286" spans="1:2">
      <c r="A44286" s="102"/>
      <c r="B44286" s="102"/>
    </row>
    <row r="44287" spans="1:2">
      <c r="A44287" s="102"/>
      <c r="B44287" s="102"/>
    </row>
    <row r="44288" spans="1:2">
      <c r="A44288" s="102"/>
      <c r="B44288" s="102"/>
    </row>
    <row r="44289" spans="1:2">
      <c r="A44289" s="102"/>
      <c r="B44289" s="102"/>
    </row>
    <row r="44290" spans="1:2">
      <c r="A44290" s="102"/>
      <c r="B44290" s="102"/>
    </row>
    <row r="44291" spans="1:2">
      <c r="A44291" s="102"/>
      <c r="B44291" s="102"/>
    </row>
    <row r="44292" spans="1:2">
      <c r="A44292" s="102"/>
      <c r="B44292" s="102"/>
    </row>
    <row r="44293" spans="1:2">
      <c r="A44293" s="102"/>
      <c r="B44293" s="102"/>
    </row>
    <row r="44294" spans="1:2">
      <c r="A44294" s="102"/>
      <c r="B44294" s="102"/>
    </row>
    <row r="44295" spans="1:2">
      <c r="A44295" s="102"/>
      <c r="B44295" s="102"/>
    </row>
    <row r="44296" spans="1:2">
      <c r="A44296" s="102"/>
      <c r="B44296" s="102"/>
    </row>
    <row r="44297" spans="1:2">
      <c r="A44297" s="102"/>
      <c r="B44297" s="102"/>
    </row>
    <row r="44298" spans="1:2">
      <c r="A44298" s="102"/>
      <c r="B44298" s="102"/>
    </row>
    <row r="44299" spans="1:2">
      <c r="A44299" s="102"/>
      <c r="B44299" s="102"/>
    </row>
    <row r="44300" spans="1:2">
      <c r="A44300" s="102"/>
      <c r="B44300" s="102"/>
    </row>
    <row r="44301" spans="1:2">
      <c r="A44301" s="102"/>
      <c r="B44301" s="102"/>
    </row>
    <row r="44302" spans="1:2">
      <c r="A44302" s="102"/>
      <c r="B44302" s="102"/>
    </row>
    <row r="44303" spans="1:2">
      <c r="A44303" s="102"/>
      <c r="B44303" s="102"/>
    </row>
    <row r="44304" spans="1:2">
      <c r="A44304" s="102"/>
      <c r="B44304" s="102"/>
    </row>
    <row r="44305" spans="1:2">
      <c r="A44305" s="102"/>
      <c r="B44305" s="102"/>
    </row>
    <row r="44306" spans="1:2">
      <c r="A44306" s="102"/>
      <c r="B44306" s="102"/>
    </row>
    <row r="44307" spans="1:2">
      <c r="A44307" s="102"/>
      <c r="B44307" s="102"/>
    </row>
    <row r="44308" spans="1:2">
      <c r="A44308" s="102"/>
      <c r="B44308" s="102"/>
    </row>
    <row r="44309" spans="1:2">
      <c r="A44309" s="102"/>
      <c r="B44309" s="102"/>
    </row>
    <row r="44310" spans="1:2">
      <c r="A44310" s="102"/>
      <c r="B44310" s="102"/>
    </row>
    <row r="44311" spans="1:2">
      <c r="A44311" s="102"/>
      <c r="B44311" s="102"/>
    </row>
    <row r="44312" spans="1:2">
      <c r="A44312" s="102"/>
      <c r="B44312" s="102"/>
    </row>
    <row r="44313" spans="1:2">
      <c r="A44313" s="102"/>
      <c r="B44313" s="102"/>
    </row>
    <row r="44314" spans="1:2">
      <c r="A44314" s="102"/>
      <c r="B44314" s="102"/>
    </row>
    <row r="44315" spans="1:2">
      <c r="A44315" s="102"/>
      <c r="B44315" s="102"/>
    </row>
    <row r="44316" spans="1:2">
      <c r="A44316" s="102"/>
      <c r="B44316" s="102"/>
    </row>
    <row r="44317" spans="1:2">
      <c r="A44317" s="102"/>
      <c r="B44317" s="102"/>
    </row>
    <row r="44318" spans="1:2">
      <c r="A44318" s="102"/>
      <c r="B44318" s="102"/>
    </row>
    <row r="44319" spans="1:2">
      <c r="A44319" s="102"/>
      <c r="B44319" s="102"/>
    </row>
    <row r="44320" spans="1:2">
      <c r="A44320" s="102"/>
      <c r="B44320" s="102"/>
    </row>
    <row r="44321" spans="1:2">
      <c r="A44321" s="102"/>
      <c r="B44321" s="102"/>
    </row>
    <row r="44322" spans="1:2">
      <c r="A44322" s="102"/>
      <c r="B44322" s="102"/>
    </row>
    <row r="44323" spans="1:2">
      <c r="A44323" s="102"/>
      <c r="B44323" s="102"/>
    </row>
    <row r="44324" spans="1:2">
      <c r="A44324" s="102"/>
      <c r="B44324" s="102"/>
    </row>
    <row r="44325" spans="1:2">
      <c r="A44325" s="102"/>
      <c r="B44325" s="102"/>
    </row>
    <row r="44326" spans="1:2">
      <c r="A44326" s="102"/>
      <c r="B44326" s="102"/>
    </row>
    <row r="44327" spans="1:2">
      <c r="A44327" s="102"/>
      <c r="B44327" s="102"/>
    </row>
    <row r="44328" spans="1:2">
      <c r="A44328" s="102"/>
      <c r="B44328" s="102"/>
    </row>
    <row r="44329" spans="1:2">
      <c r="A44329" s="102"/>
      <c r="B44329" s="102"/>
    </row>
    <row r="44330" spans="1:2">
      <c r="A44330" s="102"/>
      <c r="B44330" s="102"/>
    </row>
    <row r="44331" spans="1:2">
      <c r="A44331" s="102"/>
      <c r="B44331" s="102"/>
    </row>
    <row r="44332" spans="1:2">
      <c r="A44332" s="102"/>
      <c r="B44332" s="102"/>
    </row>
    <row r="44333" spans="1:2">
      <c r="A44333" s="102"/>
      <c r="B44333" s="102"/>
    </row>
    <row r="44334" spans="1:2">
      <c r="A44334" s="102"/>
      <c r="B44334" s="102"/>
    </row>
    <row r="44335" spans="1:2">
      <c r="A44335" s="102"/>
      <c r="B44335" s="102"/>
    </row>
    <row r="44336" spans="1:2">
      <c r="A44336" s="102"/>
      <c r="B44336" s="102"/>
    </row>
    <row r="44337" spans="1:2">
      <c r="A44337" s="102"/>
      <c r="B44337" s="102"/>
    </row>
    <row r="44338" spans="1:2">
      <c r="A44338" s="102"/>
      <c r="B44338" s="102"/>
    </row>
    <row r="44339" spans="1:2">
      <c r="A44339" s="102"/>
      <c r="B44339" s="102"/>
    </row>
    <row r="44340" spans="1:2">
      <c r="A44340" s="102"/>
      <c r="B44340" s="102"/>
    </row>
    <row r="44341" spans="1:2">
      <c r="A44341" s="102"/>
      <c r="B44341" s="102"/>
    </row>
    <row r="44342" spans="1:2">
      <c r="A44342" s="102"/>
      <c r="B44342" s="102"/>
    </row>
    <row r="44343" spans="1:2">
      <c r="A44343" s="102"/>
      <c r="B44343" s="102"/>
    </row>
    <row r="44344" spans="1:2">
      <c r="A44344" s="102"/>
      <c r="B44344" s="102"/>
    </row>
    <row r="44345" spans="1:2">
      <c r="A44345" s="102"/>
      <c r="B44345" s="102"/>
    </row>
    <row r="44346" spans="1:2">
      <c r="A44346" s="102"/>
      <c r="B44346" s="102"/>
    </row>
    <row r="44347" spans="1:2">
      <c r="A44347" s="102"/>
      <c r="B44347" s="102"/>
    </row>
    <row r="44348" spans="1:2">
      <c r="A44348" s="102"/>
      <c r="B44348" s="102"/>
    </row>
    <row r="44349" spans="1:2">
      <c r="A44349" s="102"/>
      <c r="B44349" s="102"/>
    </row>
    <row r="44350" spans="1:2">
      <c r="A44350" s="102"/>
      <c r="B44350" s="102"/>
    </row>
    <row r="44351" spans="1:2">
      <c r="A44351" s="102"/>
      <c r="B44351" s="102"/>
    </row>
    <row r="44352" spans="1:2">
      <c r="A44352" s="102"/>
      <c r="B44352" s="102"/>
    </row>
    <row r="44353" spans="1:2">
      <c r="A44353" s="102"/>
      <c r="B44353" s="102"/>
    </row>
    <row r="44354" spans="1:2">
      <c r="A44354" s="102"/>
      <c r="B44354" s="102"/>
    </row>
    <row r="44355" spans="1:2">
      <c r="A44355" s="102"/>
      <c r="B44355" s="102"/>
    </row>
    <row r="44356" spans="1:2">
      <c r="A44356" s="102"/>
      <c r="B44356" s="102"/>
    </row>
    <row r="44357" spans="1:2">
      <c r="A44357" s="102"/>
      <c r="B44357" s="102"/>
    </row>
    <row r="44358" spans="1:2">
      <c r="A44358" s="102"/>
      <c r="B44358" s="102"/>
    </row>
    <row r="44359" spans="1:2">
      <c r="A44359" s="102"/>
      <c r="B44359" s="102"/>
    </row>
    <row r="44360" spans="1:2">
      <c r="A44360" s="102"/>
      <c r="B44360" s="102"/>
    </row>
    <row r="44361" spans="1:2">
      <c r="A44361" s="102"/>
      <c r="B44361" s="102"/>
    </row>
    <row r="44362" spans="1:2">
      <c r="A44362" s="102"/>
      <c r="B44362" s="102"/>
    </row>
    <row r="44363" spans="1:2">
      <c r="A44363" s="102"/>
      <c r="B44363" s="102"/>
    </row>
    <row r="44364" spans="1:2">
      <c r="A44364" s="102"/>
      <c r="B44364" s="102"/>
    </row>
    <row r="44365" spans="1:2">
      <c r="A44365" s="102"/>
      <c r="B44365" s="102"/>
    </row>
    <row r="44366" spans="1:2">
      <c r="A44366" s="102"/>
      <c r="B44366" s="102"/>
    </row>
    <row r="44367" spans="1:2">
      <c r="A44367" s="102"/>
      <c r="B44367" s="102"/>
    </row>
    <row r="44368" spans="1:2">
      <c r="A44368" s="102"/>
      <c r="B44368" s="102"/>
    </row>
    <row r="44369" spans="1:2">
      <c r="A44369" s="102"/>
      <c r="B44369" s="102"/>
    </row>
    <row r="44370" spans="1:2">
      <c r="A44370" s="102"/>
      <c r="B44370" s="102"/>
    </row>
    <row r="44371" spans="1:2">
      <c r="A44371" s="102"/>
      <c r="B44371" s="102"/>
    </row>
    <row r="44372" spans="1:2">
      <c r="A44372" s="102"/>
      <c r="B44372" s="102"/>
    </row>
    <row r="44373" spans="1:2">
      <c r="A44373" s="102"/>
      <c r="B44373" s="102"/>
    </row>
    <row r="44374" spans="1:2">
      <c r="A44374" s="102"/>
      <c r="B44374" s="102"/>
    </row>
    <row r="44375" spans="1:2">
      <c r="A44375" s="102"/>
      <c r="B44375" s="102"/>
    </row>
    <row r="44376" spans="1:2">
      <c r="A44376" s="102"/>
      <c r="B44376" s="102"/>
    </row>
    <row r="44377" spans="1:2">
      <c r="A44377" s="102"/>
      <c r="B44377" s="102"/>
    </row>
    <row r="44378" spans="1:2">
      <c r="A44378" s="102"/>
      <c r="B44378" s="102"/>
    </row>
    <row r="44379" spans="1:2">
      <c r="A44379" s="102"/>
      <c r="B44379" s="102"/>
    </row>
    <row r="44380" spans="1:2">
      <c r="A44380" s="102"/>
      <c r="B44380" s="102"/>
    </row>
    <row r="44381" spans="1:2">
      <c r="A44381" s="102"/>
      <c r="B44381" s="102"/>
    </row>
    <row r="44382" spans="1:2">
      <c r="A44382" s="102"/>
      <c r="B44382" s="102"/>
    </row>
    <row r="44383" spans="1:2">
      <c r="A44383" s="102"/>
      <c r="B44383" s="102"/>
    </row>
    <row r="44384" spans="1:2">
      <c r="A44384" s="102"/>
      <c r="B44384" s="102"/>
    </row>
    <row r="44385" spans="1:2">
      <c r="A44385" s="102"/>
      <c r="B44385" s="102"/>
    </row>
    <row r="44386" spans="1:2">
      <c r="A44386" s="102"/>
      <c r="B44386" s="102"/>
    </row>
    <row r="44387" spans="1:2">
      <c r="A44387" s="102"/>
      <c r="B44387" s="102"/>
    </row>
    <row r="44388" spans="1:2">
      <c r="A44388" s="102"/>
      <c r="B44388" s="102"/>
    </row>
    <row r="44389" spans="1:2">
      <c r="A44389" s="102"/>
      <c r="B44389" s="102"/>
    </row>
    <row r="44390" spans="1:2">
      <c r="A44390" s="102"/>
      <c r="B44390" s="102"/>
    </row>
    <row r="44391" spans="1:2">
      <c r="A44391" s="102"/>
      <c r="B44391" s="102"/>
    </row>
    <row r="44392" spans="1:2">
      <c r="A44392" s="102"/>
      <c r="B44392" s="102"/>
    </row>
    <row r="44393" spans="1:2">
      <c r="A44393" s="102"/>
      <c r="B44393" s="102"/>
    </row>
    <row r="44394" spans="1:2">
      <c r="A44394" s="102"/>
      <c r="B44394" s="102"/>
    </row>
    <row r="44395" spans="1:2">
      <c r="A44395" s="102"/>
      <c r="B44395" s="102"/>
    </row>
    <row r="44396" spans="1:2">
      <c r="A44396" s="102"/>
      <c r="B44396" s="102"/>
    </row>
    <row r="44397" spans="1:2">
      <c r="A44397" s="102"/>
      <c r="B44397" s="102"/>
    </row>
    <row r="44398" spans="1:2">
      <c r="A44398" s="102"/>
      <c r="B44398" s="102"/>
    </row>
    <row r="44399" spans="1:2">
      <c r="A44399" s="102"/>
      <c r="B44399" s="102"/>
    </row>
    <row r="44400" spans="1:2">
      <c r="A44400" s="102"/>
      <c r="B44400" s="102"/>
    </row>
    <row r="44401" spans="1:2">
      <c r="A44401" s="102"/>
      <c r="B44401" s="102"/>
    </row>
    <row r="44402" spans="1:2">
      <c r="A44402" s="102"/>
      <c r="B44402" s="102"/>
    </row>
    <row r="44403" spans="1:2">
      <c r="A44403" s="102"/>
      <c r="B44403" s="102"/>
    </row>
    <row r="44404" spans="1:2">
      <c r="A44404" s="102"/>
      <c r="B44404" s="102"/>
    </row>
    <row r="44405" spans="1:2">
      <c r="A44405" s="102"/>
      <c r="B44405" s="102"/>
    </row>
    <row r="44406" spans="1:2">
      <c r="A44406" s="102"/>
      <c r="B44406" s="102"/>
    </row>
    <row r="44407" spans="1:2">
      <c r="A44407" s="102"/>
      <c r="B44407" s="102"/>
    </row>
    <row r="44408" spans="1:2">
      <c r="A44408" s="102"/>
      <c r="B44408" s="102"/>
    </row>
    <row r="44409" spans="1:2">
      <c r="A44409" s="102"/>
      <c r="B44409" s="102"/>
    </row>
    <row r="44410" spans="1:2">
      <c r="A44410" s="102"/>
      <c r="B44410" s="102"/>
    </row>
    <row r="44411" spans="1:2">
      <c r="A44411" s="102"/>
      <c r="B44411" s="102"/>
    </row>
    <row r="44412" spans="1:2">
      <c r="A44412" s="102"/>
      <c r="B44412" s="102"/>
    </row>
    <row r="44413" spans="1:2">
      <c r="A44413" s="102"/>
      <c r="B44413" s="102"/>
    </row>
    <row r="44414" spans="1:2">
      <c r="A44414" s="102"/>
      <c r="B44414" s="102"/>
    </row>
    <row r="44415" spans="1:2">
      <c r="A44415" s="102"/>
      <c r="B44415" s="102"/>
    </row>
    <row r="44416" spans="1:2">
      <c r="A44416" s="102"/>
      <c r="B44416" s="102"/>
    </row>
    <row r="44417" spans="1:2">
      <c r="A44417" s="102"/>
      <c r="B44417" s="102"/>
    </row>
    <row r="44418" spans="1:2">
      <c r="A44418" s="102"/>
      <c r="B44418" s="102"/>
    </row>
    <row r="44419" spans="1:2">
      <c r="A44419" s="102"/>
      <c r="B44419" s="102"/>
    </row>
    <row r="44420" spans="1:2">
      <c r="A44420" s="102"/>
      <c r="B44420" s="102"/>
    </row>
    <row r="44421" spans="1:2">
      <c r="A44421" s="102"/>
      <c r="B44421" s="102"/>
    </row>
    <row r="44422" spans="1:2">
      <c r="A44422" s="102"/>
      <c r="B44422" s="102"/>
    </row>
    <row r="44423" spans="1:2">
      <c r="A44423" s="102"/>
      <c r="B44423" s="102"/>
    </row>
    <row r="44424" spans="1:2">
      <c r="A44424" s="102"/>
      <c r="B44424" s="102"/>
    </row>
    <row r="44425" spans="1:2">
      <c r="A44425" s="102"/>
      <c r="B44425" s="102"/>
    </row>
    <row r="44426" spans="1:2">
      <c r="A44426" s="102"/>
      <c r="B44426" s="102"/>
    </row>
    <row r="44427" spans="1:2">
      <c r="A44427" s="102"/>
      <c r="B44427" s="102"/>
    </row>
    <row r="44428" spans="1:2">
      <c r="A44428" s="102"/>
      <c r="B44428" s="102"/>
    </row>
    <row r="44429" spans="1:2">
      <c r="A44429" s="102"/>
      <c r="B44429" s="102"/>
    </row>
    <row r="44430" spans="1:2">
      <c r="A44430" s="102"/>
      <c r="B44430" s="102"/>
    </row>
    <row r="44431" spans="1:2">
      <c r="A44431" s="102"/>
      <c r="B44431" s="102"/>
    </row>
    <row r="44432" spans="1:2">
      <c r="A44432" s="102"/>
      <c r="B44432" s="102"/>
    </row>
    <row r="44433" spans="1:2">
      <c r="A44433" s="102"/>
      <c r="B44433" s="102"/>
    </row>
    <row r="44434" spans="1:2">
      <c r="A44434" s="102"/>
      <c r="B44434" s="102"/>
    </row>
    <row r="44435" spans="1:2">
      <c r="A44435" s="102"/>
      <c r="B44435" s="102"/>
    </row>
    <row r="44436" spans="1:2">
      <c r="A44436" s="102"/>
      <c r="B44436" s="102"/>
    </row>
    <row r="44437" spans="1:2">
      <c r="A44437" s="102"/>
      <c r="B44437" s="102"/>
    </row>
    <row r="44438" spans="1:2">
      <c r="A44438" s="102"/>
      <c r="B44438" s="102"/>
    </row>
    <row r="44439" spans="1:2">
      <c r="A44439" s="102"/>
      <c r="B44439" s="102"/>
    </row>
    <row r="44440" spans="1:2">
      <c r="A44440" s="102"/>
      <c r="B44440" s="102"/>
    </row>
    <row r="44441" spans="1:2">
      <c r="A44441" s="102"/>
      <c r="B44441" s="102"/>
    </row>
    <row r="44442" spans="1:2">
      <c r="A44442" s="102"/>
      <c r="B44442" s="102"/>
    </row>
    <row r="44443" spans="1:2">
      <c r="A44443" s="102"/>
      <c r="B44443" s="102"/>
    </row>
    <row r="44444" spans="1:2">
      <c r="A44444" s="102"/>
      <c r="B44444" s="102"/>
    </row>
    <row r="44445" spans="1:2">
      <c r="A44445" s="102"/>
      <c r="B44445" s="102"/>
    </row>
    <row r="44446" spans="1:2">
      <c r="A44446" s="102"/>
      <c r="B44446" s="102"/>
    </row>
    <row r="44447" spans="1:2">
      <c r="A44447" s="102"/>
      <c r="B44447" s="102"/>
    </row>
    <row r="44448" spans="1:2">
      <c r="A44448" s="102"/>
      <c r="B44448" s="102"/>
    </row>
    <row r="44449" spans="1:2">
      <c r="A44449" s="102"/>
      <c r="B44449" s="102"/>
    </row>
    <row r="44450" spans="1:2">
      <c r="A44450" s="102"/>
      <c r="B44450" s="102"/>
    </row>
    <row r="44451" spans="1:2">
      <c r="A44451" s="102"/>
      <c r="B44451" s="102"/>
    </row>
    <row r="44452" spans="1:2">
      <c r="A44452" s="102"/>
      <c r="B44452" s="102"/>
    </row>
    <row r="44453" spans="1:2">
      <c r="A44453" s="102"/>
      <c r="B44453" s="102"/>
    </row>
    <row r="44454" spans="1:2">
      <c r="A44454" s="102"/>
      <c r="B44454" s="102"/>
    </row>
    <row r="44455" spans="1:2">
      <c r="A44455" s="102"/>
      <c r="B44455" s="102"/>
    </row>
    <row r="44456" spans="1:2">
      <c r="A44456" s="102"/>
      <c r="B44456" s="102"/>
    </row>
    <row r="44457" spans="1:2">
      <c r="A44457" s="102"/>
      <c r="B44457" s="102"/>
    </row>
    <row r="44458" spans="1:2">
      <c r="A44458" s="102"/>
      <c r="B44458" s="102"/>
    </row>
    <row r="44459" spans="1:2">
      <c r="A44459" s="102"/>
      <c r="B44459" s="102"/>
    </row>
    <row r="44460" spans="1:2">
      <c r="A44460" s="102"/>
      <c r="B44460" s="102"/>
    </row>
    <row r="44461" spans="1:2">
      <c r="A44461" s="102"/>
      <c r="B44461" s="102"/>
    </row>
    <row r="44462" spans="1:2">
      <c r="A44462" s="102"/>
      <c r="B44462" s="102"/>
    </row>
    <row r="44463" spans="1:2">
      <c r="A44463" s="102"/>
      <c r="B44463" s="102"/>
    </row>
    <row r="44464" spans="1:2">
      <c r="A44464" s="102"/>
      <c r="B44464" s="102"/>
    </row>
    <row r="44465" spans="1:2">
      <c r="A44465" s="102"/>
      <c r="B44465" s="102"/>
    </row>
    <row r="44466" spans="1:2">
      <c r="A44466" s="102"/>
      <c r="B44466" s="102"/>
    </row>
    <row r="44467" spans="1:2">
      <c r="A44467" s="102"/>
      <c r="B44467" s="102"/>
    </row>
    <row r="44468" spans="1:2">
      <c r="A44468" s="102"/>
      <c r="B44468" s="102"/>
    </row>
    <row r="44469" spans="1:2">
      <c r="A44469" s="102"/>
      <c r="B44469" s="102"/>
    </row>
    <row r="44470" spans="1:2">
      <c r="A44470" s="102"/>
      <c r="B44470" s="102"/>
    </row>
    <row r="44471" spans="1:2">
      <c r="A44471" s="102"/>
      <c r="B44471" s="102"/>
    </row>
    <row r="44472" spans="1:2">
      <c r="A44472" s="102"/>
      <c r="B44472" s="102"/>
    </row>
    <row r="44473" spans="1:2">
      <c r="A44473" s="102"/>
      <c r="B44473" s="102"/>
    </row>
    <row r="44474" spans="1:2">
      <c r="A44474" s="102"/>
      <c r="B44474" s="102"/>
    </row>
    <row r="44475" spans="1:2">
      <c r="A44475" s="102"/>
      <c r="B44475" s="102"/>
    </row>
    <row r="44476" spans="1:2">
      <c r="A44476" s="102"/>
      <c r="B44476" s="102"/>
    </row>
    <row r="44477" spans="1:2">
      <c r="A44477" s="102"/>
      <c r="B44477" s="102"/>
    </row>
    <row r="44478" spans="1:2">
      <c r="A44478" s="102"/>
      <c r="B44478" s="102"/>
    </row>
    <row r="44479" spans="1:2">
      <c r="A44479" s="102"/>
      <c r="B44479" s="102"/>
    </row>
    <row r="44480" spans="1:2">
      <c r="A44480" s="102"/>
      <c r="B44480" s="102"/>
    </row>
    <row r="44481" spans="1:2">
      <c r="A44481" s="102"/>
      <c r="B44481" s="102"/>
    </row>
    <row r="44482" spans="1:2">
      <c r="A44482" s="102"/>
      <c r="B44482" s="102"/>
    </row>
    <row r="44483" spans="1:2">
      <c r="A44483" s="102"/>
      <c r="B44483" s="102"/>
    </row>
    <row r="44484" spans="1:2">
      <c r="A44484" s="102"/>
      <c r="B44484" s="102"/>
    </row>
    <row r="44485" spans="1:2">
      <c r="A44485" s="102"/>
      <c r="B44485" s="102"/>
    </row>
    <row r="44486" spans="1:2">
      <c r="A44486" s="102"/>
      <c r="B44486" s="102"/>
    </row>
    <row r="44487" spans="1:2">
      <c r="A44487" s="102"/>
      <c r="B44487" s="102"/>
    </row>
    <row r="44488" spans="1:2">
      <c r="A44488" s="102"/>
      <c r="B44488" s="102"/>
    </row>
    <row r="44489" spans="1:2">
      <c r="A44489" s="102"/>
      <c r="B44489" s="102"/>
    </row>
    <row r="44490" spans="1:2">
      <c r="A44490" s="102"/>
      <c r="B44490" s="102"/>
    </row>
    <row r="44491" spans="1:2">
      <c r="A44491" s="102"/>
      <c r="B44491" s="102"/>
    </row>
    <row r="44492" spans="1:2">
      <c r="A44492" s="102"/>
      <c r="B44492" s="102"/>
    </row>
    <row r="44493" spans="1:2">
      <c r="A44493" s="102"/>
      <c r="B44493" s="102"/>
    </row>
    <row r="44494" spans="1:2">
      <c r="A44494" s="102"/>
      <c r="B44494" s="102"/>
    </row>
    <row r="44495" spans="1:2">
      <c r="A44495" s="102"/>
      <c r="B44495" s="102"/>
    </row>
    <row r="44496" spans="1:2">
      <c r="A44496" s="102"/>
      <c r="B44496" s="102"/>
    </row>
    <row r="44497" spans="1:2">
      <c r="A44497" s="102"/>
      <c r="B44497" s="102"/>
    </row>
    <row r="44498" spans="1:2">
      <c r="A44498" s="102"/>
      <c r="B44498" s="102"/>
    </row>
    <row r="44499" spans="1:2">
      <c r="A44499" s="102"/>
      <c r="B44499" s="102"/>
    </row>
    <row r="44500" spans="1:2">
      <c r="A44500" s="102"/>
      <c r="B44500" s="102"/>
    </row>
    <row r="44501" spans="1:2">
      <c r="A44501" s="102"/>
      <c r="B44501" s="102"/>
    </row>
    <row r="44502" spans="1:2">
      <c r="A44502" s="102"/>
      <c r="B44502" s="102"/>
    </row>
    <row r="44503" spans="1:2">
      <c r="A44503" s="102"/>
      <c r="B44503" s="102"/>
    </row>
    <row r="44504" spans="1:2">
      <c r="A44504" s="102"/>
      <c r="B44504" s="102"/>
    </row>
    <row r="44505" spans="1:2">
      <c r="A44505" s="102"/>
      <c r="B44505" s="102"/>
    </row>
    <row r="44506" spans="1:2">
      <c r="A44506" s="102"/>
      <c r="B44506" s="102"/>
    </row>
    <row r="44507" spans="1:2">
      <c r="A44507" s="102"/>
      <c r="B44507" s="102"/>
    </row>
    <row r="44508" spans="1:2">
      <c r="A44508" s="102"/>
      <c r="B44508" s="102"/>
    </row>
    <row r="44509" spans="1:2">
      <c r="A44509" s="102"/>
      <c r="B44509" s="102"/>
    </row>
    <row r="44510" spans="1:2">
      <c r="A44510" s="102"/>
      <c r="B44510" s="102"/>
    </row>
    <row r="44511" spans="1:2">
      <c r="A44511" s="102"/>
      <c r="B44511" s="102"/>
    </row>
    <row r="44512" spans="1:2">
      <c r="A44512" s="102"/>
      <c r="B44512" s="102"/>
    </row>
    <row r="44513" spans="1:2">
      <c r="A44513" s="102"/>
      <c r="B44513" s="102"/>
    </row>
    <row r="44514" spans="1:2">
      <c r="A44514" s="102"/>
      <c r="B44514" s="102"/>
    </row>
    <row r="44515" spans="1:2">
      <c r="A44515" s="102"/>
      <c r="B44515" s="102"/>
    </row>
    <row r="44516" spans="1:2">
      <c r="A44516" s="102"/>
      <c r="B44516" s="102"/>
    </row>
    <row r="44517" spans="1:2">
      <c r="A44517" s="102"/>
      <c r="B44517" s="102"/>
    </row>
    <row r="44518" spans="1:2">
      <c r="A44518" s="102"/>
      <c r="B44518" s="102"/>
    </row>
    <row r="44519" spans="1:2">
      <c r="A44519" s="102"/>
      <c r="B44519" s="102"/>
    </row>
    <row r="44520" spans="1:2">
      <c r="A44520" s="102"/>
      <c r="B44520" s="102"/>
    </row>
    <row r="44521" spans="1:2">
      <c r="A44521" s="102"/>
      <c r="B44521" s="102"/>
    </row>
    <row r="44522" spans="1:2">
      <c r="A44522" s="102"/>
      <c r="B44522" s="102"/>
    </row>
    <row r="44523" spans="1:2">
      <c r="A44523" s="102"/>
      <c r="B44523" s="102"/>
    </row>
    <row r="44524" spans="1:2">
      <c r="A44524" s="102"/>
      <c r="B44524" s="102"/>
    </row>
    <row r="44525" spans="1:2">
      <c r="A44525" s="102"/>
      <c r="B44525" s="102"/>
    </row>
    <row r="44526" spans="1:2">
      <c r="A44526" s="102"/>
      <c r="B44526" s="102"/>
    </row>
    <row r="44527" spans="1:2">
      <c r="A44527" s="102"/>
      <c r="B44527" s="102"/>
    </row>
    <row r="44528" spans="1:2">
      <c r="A44528" s="102"/>
      <c r="B44528" s="102"/>
    </row>
    <row r="44529" spans="1:2">
      <c r="A44529" s="102"/>
      <c r="B44529" s="102"/>
    </row>
    <row r="44530" spans="1:2">
      <c r="A44530" s="102"/>
      <c r="B44530" s="102"/>
    </row>
    <row r="44531" spans="1:2">
      <c r="A44531" s="102"/>
      <c r="B44531" s="102"/>
    </row>
    <row r="44532" spans="1:2">
      <c r="A44532" s="102"/>
      <c r="B44532" s="102"/>
    </row>
    <row r="44533" spans="1:2">
      <c r="A44533" s="102"/>
      <c r="B44533" s="102"/>
    </row>
    <row r="44534" spans="1:2">
      <c r="A44534" s="102"/>
      <c r="B44534" s="102"/>
    </row>
    <row r="44535" spans="1:2">
      <c r="A44535" s="102"/>
      <c r="B44535" s="102"/>
    </row>
    <row r="44536" spans="1:2">
      <c r="A44536" s="102"/>
      <c r="B44536" s="102"/>
    </row>
    <row r="44537" spans="1:2">
      <c r="A44537" s="102"/>
      <c r="B44537" s="102"/>
    </row>
    <row r="44538" spans="1:2">
      <c r="A44538" s="102"/>
      <c r="B44538" s="102"/>
    </row>
    <row r="44539" spans="1:2">
      <c r="A44539" s="102"/>
      <c r="B44539" s="102"/>
    </row>
    <row r="44540" spans="1:2">
      <c r="A44540" s="102"/>
      <c r="B44540" s="102"/>
    </row>
    <row r="44541" spans="1:2">
      <c r="A44541" s="102"/>
      <c r="B44541" s="102"/>
    </row>
    <row r="44542" spans="1:2">
      <c r="A44542" s="102"/>
      <c r="B44542" s="102"/>
    </row>
    <row r="44543" spans="1:2">
      <c r="A44543" s="102"/>
      <c r="B44543" s="102"/>
    </row>
    <row r="44544" spans="1:2">
      <c r="A44544" s="102"/>
      <c r="B44544" s="102"/>
    </row>
    <row r="44545" spans="1:2">
      <c r="A44545" s="102"/>
      <c r="B44545" s="102"/>
    </row>
    <row r="44546" spans="1:2">
      <c r="A44546" s="102"/>
      <c r="B44546" s="102"/>
    </row>
    <row r="44547" spans="1:2">
      <c r="A44547" s="102"/>
      <c r="B44547" s="102"/>
    </row>
    <row r="44548" spans="1:2">
      <c r="A44548" s="102"/>
      <c r="B44548" s="102"/>
    </row>
    <row r="44549" spans="1:2">
      <c r="A44549" s="102"/>
      <c r="B44549" s="102"/>
    </row>
    <row r="44550" spans="1:2">
      <c r="A44550" s="102"/>
      <c r="B44550" s="102"/>
    </row>
    <row r="44551" spans="1:2">
      <c r="A44551" s="102"/>
      <c r="B44551" s="102"/>
    </row>
    <row r="44552" spans="1:2">
      <c r="A44552" s="102"/>
      <c r="B44552" s="102"/>
    </row>
    <row r="44553" spans="1:2">
      <c r="A44553" s="102"/>
      <c r="B44553" s="102"/>
    </row>
    <row r="44554" spans="1:2">
      <c r="A44554" s="102"/>
      <c r="B44554" s="102"/>
    </row>
    <row r="44555" spans="1:2">
      <c r="A44555" s="102"/>
      <c r="B44555" s="102"/>
    </row>
    <row r="44556" spans="1:2">
      <c r="A44556" s="102"/>
      <c r="B44556" s="102"/>
    </row>
    <row r="44557" spans="1:2">
      <c r="A44557" s="102"/>
      <c r="B44557" s="102"/>
    </row>
    <row r="44558" spans="1:2">
      <c r="A44558" s="102"/>
      <c r="B44558" s="102"/>
    </row>
    <row r="44559" spans="1:2">
      <c r="A44559" s="102"/>
      <c r="B44559" s="102"/>
    </row>
    <row r="44560" spans="1:2">
      <c r="A44560" s="102"/>
      <c r="B44560" s="102"/>
    </row>
    <row r="44561" spans="1:2">
      <c r="A44561" s="102"/>
      <c r="B44561" s="102"/>
    </row>
    <row r="44562" spans="1:2">
      <c r="A44562" s="102"/>
      <c r="B44562" s="102"/>
    </row>
    <row r="44563" spans="1:2">
      <c r="A44563" s="102"/>
      <c r="B44563" s="102"/>
    </row>
    <row r="44564" spans="1:2">
      <c r="A44564" s="102"/>
      <c r="B44564" s="102"/>
    </row>
    <row r="44565" spans="1:2">
      <c r="A44565" s="102"/>
      <c r="B44565" s="102"/>
    </row>
    <row r="44566" spans="1:2">
      <c r="A44566" s="102"/>
      <c r="B44566" s="102"/>
    </row>
    <row r="44567" spans="1:2">
      <c r="A44567" s="102"/>
      <c r="B44567" s="102"/>
    </row>
    <row r="44568" spans="1:2">
      <c r="A44568" s="102"/>
      <c r="B44568" s="102"/>
    </row>
    <row r="44569" spans="1:2">
      <c r="A44569" s="102"/>
      <c r="B44569" s="102"/>
    </row>
    <row r="44570" spans="1:2">
      <c r="A44570" s="102"/>
      <c r="B44570" s="102"/>
    </row>
    <row r="44571" spans="1:2">
      <c r="A44571" s="102"/>
      <c r="B44571" s="102"/>
    </row>
    <row r="44572" spans="1:2">
      <c r="A44572" s="102"/>
      <c r="B44572" s="102"/>
    </row>
    <row r="44573" spans="1:2">
      <c r="A44573" s="102"/>
      <c r="B44573" s="102"/>
    </row>
    <row r="44574" spans="1:2">
      <c r="A44574" s="102"/>
      <c r="B44574" s="102"/>
    </row>
    <row r="44575" spans="1:2">
      <c r="A44575" s="102"/>
      <c r="B44575" s="102"/>
    </row>
    <row r="44576" spans="1:2">
      <c r="A44576" s="102"/>
      <c r="B44576" s="102"/>
    </row>
    <row r="44577" spans="1:2">
      <c r="A44577" s="102"/>
      <c r="B44577" s="102"/>
    </row>
    <row r="44578" spans="1:2">
      <c r="A44578" s="102"/>
      <c r="B44578" s="102"/>
    </row>
    <row r="44579" spans="1:2">
      <c r="A44579" s="102"/>
      <c r="B44579" s="102"/>
    </row>
    <row r="44580" spans="1:2">
      <c r="A44580" s="102"/>
      <c r="B44580" s="102"/>
    </row>
    <row r="44581" spans="1:2">
      <c r="A44581" s="102"/>
      <c r="B44581" s="102"/>
    </row>
    <row r="44582" spans="1:2">
      <c r="A44582" s="102"/>
      <c r="B44582" s="102"/>
    </row>
    <row r="44583" spans="1:2">
      <c r="A44583" s="102"/>
      <c r="B44583" s="102"/>
    </row>
    <row r="44584" spans="1:2">
      <c r="A44584" s="102"/>
      <c r="B44584" s="102"/>
    </row>
    <row r="44585" spans="1:2">
      <c r="A44585" s="102"/>
      <c r="B44585" s="102"/>
    </row>
    <row r="44586" spans="1:2">
      <c r="A44586" s="102"/>
      <c r="B44586" s="102"/>
    </row>
    <row r="44587" spans="1:2">
      <c r="A44587" s="102"/>
      <c r="B44587" s="102"/>
    </row>
    <row r="44588" spans="1:2">
      <c r="A44588" s="102"/>
      <c r="B44588" s="102"/>
    </row>
    <row r="44589" spans="1:2">
      <c r="A44589" s="102"/>
      <c r="B44589" s="102"/>
    </row>
    <row r="44590" spans="1:2">
      <c r="A44590" s="102"/>
      <c r="B44590" s="102"/>
    </row>
    <row r="44591" spans="1:2">
      <c r="A44591" s="102"/>
      <c r="B44591" s="102"/>
    </row>
    <row r="44592" spans="1:2">
      <c r="A44592" s="102"/>
      <c r="B44592" s="102"/>
    </row>
    <row r="44593" spans="1:2">
      <c r="A44593" s="102"/>
      <c r="B44593" s="102"/>
    </row>
    <row r="44594" spans="1:2">
      <c r="A44594" s="102"/>
      <c r="B44594" s="102"/>
    </row>
    <row r="44595" spans="1:2">
      <c r="A44595" s="102"/>
      <c r="B44595" s="102"/>
    </row>
    <row r="44596" spans="1:2">
      <c r="A44596" s="102"/>
      <c r="B44596" s="102"/>
    </row>
    <row r="44597" spans="1:2">
      <c r="A44597" s="102"/>
      <c r="B44597" s="102"/>
    </row>
    <row r="44598" spans="1:2">
      <c r="A44598" s="102"/>
      <c r="B44598" s="102"/>
    </row>
    <row r="44599" spans="1:2">
      <c r="A44599" s="102"/>
      <c r="B44599" s="102"/>
    </row>
    <row r="44600" spans="1:2">
      <c r="A44600" s="102"/>
      <c r="B44600" s="102"/>
    </row>
    <row r="44601" spans="1:2">
      <c r="A44601" s="102"/>
      <c r="B44601" s="102"/>
    </row>
    <row r="44602" spans="1:2">
      <c r="A44602" s="102"/>
      <c r="B44602" s="102"/>
    </row>
    <row r="44603" spans="1:2">
      <c r="A44603" s="102"/>
      <c r="B44603" s="102"/>
    </row>
    <row r="44604" spans="1:2">
      <c r="A44604" s="102"/>
      <c r="B44604" s="102"/>
    </row>
    <row r="44605" spans="1:2">
      <c r="A44605" s="102"/>
      <c r="B44605" s="102"/>
    </row>
    <row r="44606" spans="1:2">
      <c r="A44606" s="102"/>
      <c r="B44606" s="102"/>
    </row>
    <row r="44607" spans="1:2">
      <c r="A44607" s="102"/>
      <c r="B44607" s="102"/>
    </row>
    <row r="44608" spans="1:2">
      <c r="A44608" s="102"/>
      <c r="B44608" s="102"/>
    </row>
    <row r="44609" spans="1:2">
      <c r="A44609" s="102"/>
      <c r="B44609" s="102"/>
    </row>
    <row r="44610" spans="1:2">
      <c r="A44610" s="102"/>
      <c r="B44610" s="102"/>
    </row>
    <row r="44611" spans="1:2">
      <c r="A44611" s="102"/>
      <c r="B44611" s="102"/>
    </row>
    <row r="44612" spans="1:2">
      <c r="A44612" s="102"/>
      <c r="B44612" s="102"/>
    </row>
    <row r="44613" spans="1:2">
      <c r="A44613" s="102"/>
      <c r="B44613" s="102"/>
    </row>
    <row r="44614" spans="1:2">
      <c r="A44614" s="102"/>
      <c r="B44614" s="102"/>
    </row>
    <row r="44615" spans="1:2">
      <c r="A44615" s="102"/>
      <c r="B44615" s="102"/>
    </row>
    <row r="44616" spans="1:2">
      <c r="A44616" s="102"/>
      <c r="B44616" s="102"/>
    </row>
    <row r="44617" spans="1:2">
      <c r="A44617" s="102"/>
      <c r="B44617" s="102"/>
    </row>
    <row r="44618" spans="1:2">
      <c r="A44618" s="102"/>
      <c r="B44618" s="102"/>
    </row>
    <row r="44619" spans="1:2">
      <c r="A44619" s="102"/>
      <c r="B44619" s="102"/>
    </row>
    <row r="44620" spans="1:2">
      <c r="A44620" s="102"/>
      <c r="B44620" s="102"/>
    </row>
    <row r="44621" spans="1:2">
      <c r="A44621" s="102"/>
      <c r="B44621" s="102"/>
    </row>
    <row r="44622" spans="1:2">
      <c r="A44622" s="102"/>
      <c r="B44622" s="102"/>
    </row>
    <row r="44623" spans="1:2">
      <c r="A44623" s="102"/>
      <c r="B44623" s="102"/>
    </row>
    <row r="44624" spans="1:2">
      <c r="A44624" s="102"/>
      <c r="B44624" s="102"/>
    </row>
    <row r="44625" spans="1:2">
      <c r="A44625" s="102"/>
      <c r="B44625" s="102"/>
    </row>
    <row r="44626" spans="1:2">
      <c r="A44626" s="102"/>
      <c r="B44626" s="102"/>
    </row>
    <row r="44627" spans="1:2">
      <c r="A44627" s="102"/>
      <c r="B44627" s="102"/>
    </row>
    <row r="44628" spans="1:2">
      <c r="A44628" s="102"/>
      <c r="B44628" s="102"/>
    </row>
    <row r="44629" spans="1:2">
      <c r="A44629" s="102"/>
      <c r="B44629" s="102"/>
    </row>
    <row r="44630" spans="1:2">
      <c r="A44630" s="102"/>
      <c r="B44630" s="102"/>
    </row>
    <row r="44631" spans="1:2">
      <c r="A44631" s="102"/>
      <c r="B44631" s="102"/>
    </row>
    <row r="44632" spans="1:2">
      <c r="A44632" s="102"/>
      <c r="B44632" s="102"/>
    </row>
    <row r="44633" spans="1:2">
      <c r="A44633" s="102"/>
      <c r="B44633" s="102"/>
    </row>
    <row r="44634" spans="1:2">
      <c r="A44634" s="102"/>
      <c r="B44634" s="102"/>
    </row>
    <row r="44635" spans="1:2">
      <c r="A44635" s="102"/>
      <c r="B44635" s="102"/>
    </row>
    <row r="44636" spans="1:2">
      <c r="A44636" s="102"/>
      <c r="B44636" s="102"/>
    </row>
    <row r="44637" spans="1:2">
      <c r="A44637" s="102"/>
      <c r="B44637" s="102"/>
    </row>
    <row r="44638" spans="1:2">
      <c r="A44638" s="102"/>
      <c r="B44638" s="102"/>
    </row>
    <row r="44639" spans="1:2">
      <c r="A44639" s="102"/>
      <c r="B44639" s="102"/>
    </row>
    <row r="44640" spans="1:2">
      <c r="A44640" s="102"/>
      <c r="B44640" s="102"/>
    </row>
    <row r="44641" spans="1:2">
      <c r="A44641" s="102"/>
      <c r="B44641" s="102"/>
    </row>
    <row r="44642" spans="1:2">
      <c r="A44642" s="102"/>
      <c r="B44642" s="102"/>
    </row>
    <row r="44643" spans="1:2">
      <c r="A44643" s="102"/>
      <c r="B44643" s="102"/>
    </row>
    <row r="44644" spans="1:2">
      <c r="A44644" s="102"/>
      <c r="B44644" s="102"/>
    </row>
    <row r="44645" spans="1:2">
      <c r="A44645" s="102"/>
      <c r="B44645" s="102"/>
    </row>
    <row r="44646" spans="1:2">
      <c r="A44646" s="102"/>
      <c r="B44646" s="102"/>
    </row>
    <row r="44647" spans="1:2">
      <c r="A44647" s="102"/>
      <c r="B44647" s="102"/>
    </row>
    <row r="44648" spans="1:2">
      <c r="A44648" s="102"/>
      <c r="B44648" s="102"/>
    </row>
    <row r="44649" spans="1:2">
      <c r="A44649" s="102"/>
      <c r="B44649" s="102"/>
    </row>
    <row r="44650" spans="1:2">
      <c r="A44650" s="102"/>
      <c r="B44650" s="102"/>
    </row>
    <row r="44651" spans="1:2">
      <c r="A44651" s="102"/>
      <c r="B44651" s="102"/>
    </row>
    <row r="44652" spans="1:2">
      <c r="A44652" s="102"/>
      <c r="B44652" s="102"/>
    </row>
    <row r="44653" spans="1:2">
      <c r="A44653" s="102"/>
      <c r="B44653" s="102"/>
    </row>
    <row r="44654" spans="1:2">
      <c r="A44654" s="102"/>
      <c r="B44654" s="102"/>
    </row>
    <row r="44655" spans="1:2">
      <c r="A44655" s="102"/>
      <c r="B44655" s="102"/>
    </row>
    <row r="44656" spans="1:2">
      <c r="A44656" s="102"/>
      <c r="B44656" s="102"/>
    </row>
    <row r="44657" spans="1:2">
      <c r="A44657" s="102"/>
      <c r="B44657" s="102"/>
    </row>
    <row r="44658" spans="1:2">
      <c r="A44658" s="102"/>
      <c r="B44658" s="102"/>
    </row>
    <row r="44659" spans="1:2">
      <c r="A44659" s="102"/>
      <c r="B44659" s="102"/>
    </row>
    <row r="44660" spans="1:2">
      <c r="A44660" s="102"/>
      <c r="B44660" s="102"/>
    </row>
    <row r="44661" spans="1:2">
      <c r="A44661" s="102"/>
      <c r="B44661" s="102"/>
    </row>
    <row r="44662" spans="1:2">
      <c r="A44662" s="102"/>
      <c r="B44662" s="102"/>
    </row>
    <row r="44663" spans="1:2">
      <c r="A44663" s="102"/>
      <c r="B44663" s="102"/>
    </row>
    <row r="44664" spans="1:2">
      <c r="A44664" s="102"/>
      <c r="B44664" s="102"/>
    </row>
    <row r="44665" spans="1:2">
      <c r="A44665" s="102"/>
      <c r="B44665" s="102"/>
    </row>
    <row r="44666" spans="1:2">
      <c r="A44666" s="102"/>
      <c r="B44666" s="102"/>
    </row>
    <row r="44667" spans="1:2">
      <c r="A44667" s="102"/>
      <c r="B44667" s="102"/>
    </row>
    <row r="44668" spans="1:2">
      <c r="A44668" s="102"/>
      <c r="B44668" s="102"/>
    </row>
    <row r="44669" spans="1:2">
      <c r="A44669" s="102"/>
      <c r="B44669" s="102"/>
    </row>
    <row r="44670" spans="1:2">
      <c r="A44670" s="102"/>
      <c r="B44670" s="102"/>
    </row>
    <row r="44671" spans="1:2">
      <c r="A44671" s="102"/>
      <c r="B44671" s="102"/>
    </row>
    <row r="44672" spans="1:2">
      <c r="A44672" s="102"/>
      <c r="B44672" s="102"/>
    </row>
    <row r="44673" spans="1:2">
      <c r="A44673" s="102"/>
      <c r="B44673" s="102"/>
    </row>
    <row r="44674" spans="1:2">
      <c r="A44674" s="102"/>
      <c r="B44674" s="102"/>
    </row>
    <row r="44675" spans="1:2">
      <c r="A44675" s="102"/>
      <c r="B44675" s="102"/>
    </row>
    <row r="44676" spans="1:2">
      <c r="A44676" s="102"/>
      <c r="B44676" s="102"/>
    </row>
    <row r="44677" spans="1:2">
      <c r="A44677" s="102"/>
      <c r="B44677" s="102"/>
    </row>
    <row r="44678" spans="1:2">
      <c r="A44678" s="102"/>
      <c r="B44678" s="102"/>
    </row>
    <row r="44679" spans="1:2">
      <c r="A44679" s="102"/>
      <c r="B44679" s="102"/>
    </row>
    <row r="44680" spans="1:2">
      <c r="A44680" s="102"/>
      <c r="B44680" s="102"/>
    </row>
    <row r="44681" spans="1:2">
      <c r="A44681" s="102"/>
      <c r="B44681" s="102"/>
    </row>
    <row r="44682" spans="1:2">
      <c r="A44682" s="102"/>
      <c r="B44682" s="102"/>
    </row>
    <row r="44683" spans="1:2">
      <c r="A44683" s="102"/>
      <c r="B44683" s="102"/>
    </row>
    <row r="44684" spans="1:2">
      <c r="A44684" s="102"/>
      <c r="B44684" s="102"/>
    </row>
    <row r="44685" spans="1:2">
      <c r="A44685" s="102"/>
      <c r="B44685" s="102"/>
    </row>
    <row r="44686" spans="1:2">
      <c r="A44686" s="102"/>
      <c r="B44686" s="102"/>
    </row>
    <row r="44687" spans="1:2">
      <c r="A44687" s="102"/>
      <c r="B44687" s="102"/>
    </row>
    <row r="44688" spans="1:2">
      <c r="A44688" s="102"/>
      <c r="B44688" s="102"/>
    </row>
    <row r="44689" spans="1:2">
      <c r="A44689" s="102"/>
      <c r="B44689" s="102"/>
    </row>
    <row r="44690" spans="1:2">
      <c r="A44690" s="102"/>
      <c r="B44690" s="102"/>
    </row>
    <row r="44691" spans="1:2">
      <c r="A44691" s="102"/>
      <c r="B44691" s="102"/>
    </row>
    <row r="44692" spans="1:2">
      <c r="A44692" s="102"/>
      <c r="B44692" s="102"/>
    </row>
    <row r="44693" spans="1:2">
      <c r="A44693" s="102"/>
      <c r="B44693" s="102"/>
    </row>
    <row r="44694" spans="1:2">
      <c r="A44694" s="102"/>
      <c r="B44694" s="102"/>
    </row>
    <row r="44695" spans="1:2">
      <c r="A44695" s="102"/>
      <c r="B44695" s="102"/>
    </row>
    <row r="44696" spans="1:2">
      <c r="A44696" s="102"/>
      <c r="B44696" s="102"/>
    </row>
    <row r="44697" spans="1:2">
      <c r="A44697" s="102"/>
      <c r="B44697" s="102"/>
    </row>
    <row r="44698" spans="1:2">
      <c r="A44698" s="102"/>
      <c r="B44698" s="102"/>
    </row>
    <row r="44699" spans="1:2">
      <c r="A44699" s="102"/>
      <c r="B44699" s="102"/>
    </row>
    <row r="44700" spans="1:2">
      <c r="A44700" s="102"/>
      <c r="B44700" s="102"/>
    </row>
    <row r="44701" spans="1:2">
      <c r="A44701" s="102"/>
      <c r="B44701" s="102"/>
    </row>
    <row r="44702" spans="1:2">
      <c r="A44702" s="102"/>
      <c r="B44702" s="102"/>
    </row>
    <row r="44703" spans="1:2">
      <c r="A44703" s="102"/>
      <c r="B44703" s="102"/>
    </row>
    <row r="44704" spans="1:2">
      <c r="A44704" s="102"/>
      <c r="B44704" s="102"/>
    </row>
    <row r="44705" spans="1:2">
      <c r="A44705" s="102"/>
      <c r="B44705" s="102"/>
    </row>
    <row r="44706" spans="1:2">
      <c r="A44706" s="102"/>
      <c r="B44706" s="102"/>
    </row>
    <row r="44707" spans="1:2">
      <c r="A44707" s="102"/>
      <c r="B44707" s="102"/>
    </row>
    <row r="44708" spans="1:2">
      <c r="A44708" s="102"/>
      <c r="B44708" s="102"/>
    </row>
    <row r="44709" spans="1:2">
      <c r="A44709" s="102"/>
      <c r="B44709" s="102"/>
    </row>
    <row r="44710" spans="1:2">
      <c r="A44710" s="102"/>
      <c r="B44710" s="102"/>
    </row>
    <row r="44711" spans="1:2">
      <c r="A44711" s="102"/>
      <c r="B44711" s="102"/>
    </row>
    <row r="44712" spans="1:2">
      <c r="A44712" s="102"/>
      <c r="B44712" s="102"/>
    </row>
    <row r="44713" spans="1:2">
      <c r="A44713" s="102"/>
      <c r="B44713" s="102"/>
    </row>
    <row r="44714" spans="1:2">
      <c r="A44714" s="102"/>
      <c r="B44714" s="102"/>
    </row>
    <row r="44715" spans="1:2">
      <c r="A44715" s="102"/>
      <c r="B44715" s="102"/>
    </row>
    <row r="44716" spans="1:2">
      <c r="A44716" s="102"/>
      <c r="B44716" s="102"/>
    </row>
    <row r="44717" spans="1:2">
      <c r="A44717" s="102"/>
      <c r="B44717" s="102"/>
    </row>
    <row r="44718" spans="1:2">
      <c r="A44718" s="102"/>
      <c r="B44718" s="102"/>
    </row>
    <row r="44719" spans="1:2">
      <c r="A44719" s="102"/>
      <c r="B44719" s="102"/>
    </row>
    <row r="44720" spans="1:2">
      <c r="A44720" s="102"/>
      <c r="B44720" s="102"/>
    </row>
    <row r="44721" spans="1:2">
      <c r="A44721" s="102"/>
      <c r="B44721" s="102"/>
    </row>
    <row r="44722" spans="1:2">
      <c r="A44722" s="102"/>
      <c r="B44722" s="102"/>
    </row>
    <row r="44723" spans="1:2">
      <c r="A44723" s="102"/>
      <c r="B44723" s="102"/>
    </row>
    <row r="44724" spans="1:2">
      <c r="A44724" s="102"/>
      <c r="B44724" s="102"/>
    </row>
    <row r="44725" spans="1:2">
      <c r="A44725" s="102"/>
      <c r="B44725" s="102"/>
    </row>
    <row r="44726" spans="1:2">
      <c r="A44726" s="102"/>
      <c r="B44726" s="102"/>
    </row>
    <row r="44727" spans="1:2">
      <c r="A44727" s="102"/>
      <c r="B44727" s="102"/>
    </row>
    <row r="44728" spans="1:2">
      <c r="A44728" s="102"/>
      <c r="B44728" s="102"/>
    </row>
    <row r="44729" spans="1:2">
      <c r="A44729" s="102"/>
      <c r="B44729" s="102"/>
    </row>
    <row r="44730" spans="1:2">
      <c r="A44730" s="102"/>
      <c r="B44730" s="102"/>
    </row>
    <row r="44731" spans="1:2">
      <c r="A44731" s="102"/>
      <c r="B44731" s="102"/>
    </row>
    <row r="44732" spans="1:2">
      <c r="A44732" s="102"/>
      <c r="B44732" s="102"/>
    </row>
    <row r="44733" spans="1:2">
      <c r="A44733" s="102"/>
      <c r="B44733" s="102"/>
    </row>
    <row r="44734" spans="1:2">
      <c r="A44734" s="102"/>
      <c r="B44734" s="102"/>
    </row>
    <row r="44735" spans="1:2">
      <c r="A44735" s="102"/>
      <c r="B44735" s="102"/>
    </row>
    <row r="44736" spans="1:2">
      <c r="A44736" s="102"/>
      <c r="B44736" s="102"/>
    </row>
    <row r="44737" spans="1:2">
      <c r="A44737" s="102"/>
      <c r="B44737" s="102"/>
    </row>
    <row r="44738" spans="1:2">
      <c r="A44738" s="102"/>
      <c r="B44738" s="102"/>
    </row>
    <row r="44739" spans="1:2">
      <c r="A44739" s="102"/>
      <c r="B44739" s="102"/>
    </row>
    <row r="44740" spans="1:2">
      <c r="A44740" s="102"/>
      <c r="B44740" s="102"/>
    </row>
    <row r="44741" spans="1:2">
      <c r="A44741" s="102"/>
      <c r="B44741" s="102"/>
    </row>
    <row r="44742" spans="1:2">
      <c r="A44742" s="102"/>
      <c r="B44742" s="102"/>
    </row>
    <row r="44743" spans="1:2">
      <c r="A44743" s="102"/>
      <c r="B44743" s="102"/>
    </row>
    <row r="44744" spans="1:2">
      <c r="A44744" s="102"/>
      <c r="B44744" s="102"/>
    </row>
    <row r="44745" spans="1:2">
      <c r="A44745" s="102"/>
      <c r="B44745" s="102"/>
    </row>
    <row r="44746" spans="1:2">
      <c r="A44746" s="102"/>
      <c r="B44746" s="102"/>
    </row>
    <row r="44747" spans="1:2">
      <c r="A44747" s="102"/>
      <c r="B44747" s="102"/>
    </row>
    <row r="44748" spans="1:2">
      <c r="A44748" s="102"/>
      <c r="B44748" s="102"/>
    </row>
    <row r="44749" spans="1:2">
      <c r="A44749" s="102"/>
      <c r="B44749" s="102"/>
    </row>
    <row r="44750" spans="1:2">
      <c r="A44750" s="102"/>
      <c r="B44750" s="102"/>
    </row>
    <row r="44751" spans="1:2">
      <c r="A44751" s="102"/>
      <c r="B44751" s="102"/>
    </row>
    <row r="44752" spans="1:2">
      <c r="A44752" s="102"/>
      <c r="B44752" s="102"/>
    </row>
    <row r="44753" spans="1:2">
      <c r="A44753" s="102"/>
      <c r="B44753" s="102"/>
    </row>
    <row r="44754" spans="1:2">
      <c r="A44754" s="102"/>
      <c r="B44754" s="102"/>
    </row>
    <row r="44755" spans="1:2">
      <c r="A44755" s="102"/>
      <c r="B44755" s="102"/>
    </row>
    <row r="44756" spans="1:2">
      <c r="A44756" s="102"/>
      <c r="B44756" s="102"/>
    </row>
    <row r="44757" spans="1:2">
      <c r="A44757" s="102"/>
      <c r="B44757" s="102"/>
    </row>
    <row r="44758" spans="1:2">
      <c r="A44758" s="102"/>
      <c r="B44758" s="102"/>
    </row>
    <row r="44759" spans="1:2">
      <c r="A44759" s="102"/>
      <c r="B44759" s="102"/>
    </row>
    <row r="44760" spans="1:2">
      <c r="A44760" s="102"/>
      <c r="B44760" s="102"/>
    </row>
    <row r="44761" spans="1:2">
      <c r="A44761" s="102"/>
      <c r="B44761" s="102"/>
    </row>
    <row r="44762" spans="1:2">
      <c r="A44762" s="102"/>
      <c r="B44762" s="102"/>
    </row>
    <row r="44763" spans="1:2">
      <c r="A44763" s="102"/>
      <c r="B44763" s="102"/>
    </row>
    <row r="44764" spans="1:2">
      <c r="A44764" s="102"/>
      <c r="B44764" s="102"/>
    </row>
    <row r="44765" spans="1:2">
      <c r="A44765" s="102"/>
      <c r="B44765" s="102"/>
    </row>
    <row r="44766" spans="1:2">
      <c r="A44766" s="102"/>
      <c r="B44766" s="102"/>
    </row>
    <row r="44767" spans="1:2">
      <c r="A44767" s="102"/>
      <c r="B44767" s="102"/>
    </row>
    <row r="44768" spans="1:2">
      <c r="A44768" s="102"/>
      <c r="B44768" s="102"/>
    </row>
    <row r="44769" spans="1:2">
      <c r="A44769" s="102"/>
      <c r="B44769" s="102"/>
    </row>
    <row r="44770" spans="1:2">
      <c r="A44770" s="102"/>
      <c r="B44770" s="102"/>
    </row>
    <row r="44771" spans="1:2">
      <c r="A44771" s="102"/>
      <c r="B44771" s="102"/>
    </row>
    <row r="44772" spans="1:2">
      <c r="A44772" s="102"/>
      <c r="B44772" s="102"/>
    </row>
    <row r="44773" spans="1:2">
      <c r="A44773" s="102"/>
      <c r="B44773" s="102"/>
    </row>
    <row r="44774" spans="1:2">
      <c r="A44774" s="102"/>
      <c r="B44774" s="102"/>
    </row>
    <row r="44775" spans="1:2">
      <c r="A44775" s="102"/>
      <c r="B44775" s="102"/>
    </row>
    <row r="44776" spans="1:2">
      <c r="A44776" s="102"/>
      <c r="B44776" s="102"/>
    </row>
    <row r="44777" spans="1:2">
      <c r="A44777" s="102"/>
      <c r="B44777" s="102"/>
    </row>
    <row r="44778" spans="1:2">
      <c r="A44778" s="102"/>
      <c r="B44778" s="102"/>
    </row>
    <row r="44779" spans="1:2">
      <c r="A44779" s="102"/>
      <c r="B44779" s="102"/>
    </row>
    <row r="44780" spans="1:2">
      <c r="A44780" s="102"/>
      <c r="B44780" s="102"/>
    </row>
    <row r="44781" spans="1:2">
      <c r="A44781" s="102"/>
      <c r="B44781" s="102"/>
    </row>
    <row r="44782" spans="1:2">
      <c r="A44782" s="102"/>
      <c r="B44782" s="102"/>
    </row>
    <row r="44783" spans="1:2">
      <c r="A44783" s="102"/>
      <c r="B44783" s="102"/>
    </row>
    <row r="44784" spans="1:2">
      <c r="A44784" s="102"/>
      <c r="B44784" s="102"/>
    </row>
    <row r="44785" spans="1:2">
      <c r="A44785" s="102"/>
      <c r="B44785" s="102"/>
    </row>
    <row r="44786" spans="1:2">
      <c r="A44786" s="102"/>
      <c r="B44786" s="102"/>
    </row>
    <row r="44787" spans="1:2">
      <c r="A44787" s="102"/>
      <c r="B44787" s="102"/>
    </row>
    <row r="44788" spans="1:2">
      <c r="A44788" s="102"/>
      <c r="B44788" s="102"/>
    </row>
    <row r="44789" spans="1:2">
      <c r="A44789" s="102"/>
      <c r="B44789" s="102"/>
    </row>
    <row r="44790" spans="1:2">
      <c r="A44790" s="102"/>
      <c r="B44790" s="102"/>
    </row>
    <row r="44791" spans="1:2">
      <c r="A44791" s="102"/>
      <c r="B44791" s="102"/>
    </row>
    <row r="44792" spans="1:2">
      <c r="A44792" s="102"/>
      <c r="B44792" s="102"/>
    </row>
    <row r="44793" spans="1:2">
      <c r="A44793" s="102"/>
      <c r="B44793" s="102"/>
    </row>
    <row r="44794" spans="1:2">
      <c r="A44794" s="102"/>
      <c r="B44794" s="102"/>
    </row>
    <row r="44795" spans="1:2">
      <c r="A44795" s="102"/>
      <c r="B44795" s="102"/>
    </row>
    <row r="44796" spans="1:2">
      <c r="A44796" s="102"/>
      <c r="B44796" s="102"/>
    </row>
    <row r="44797" spans="1:2">
      <c r="A44797" s="102"/>
      <c r="B44797" s="102"/>
    </row>
    <row r="44798" spans="1:2">
      <c r="A44798" s="102"/>
      <c r="B44798" s="102"/>
    </row>
    <row r="44799" spans="1:2">
      <c r="A44799" s="102"/>
      <c r="B44799" s="102"/>
    </row>
    <row r="44800" spans="1:2">
      <c r="A44800" s="102"/>
      <c r="B44800" s="102"/>
    </row>
    <row r="44801" spans="1:2">
      <c r="A44801" s="102"/>
      <c r="B44801" s="102"/>
    </row>
    <row r="44802" spans="1:2">
      <c r="A44802" s="102"/>
      <c r="B44802" s="102"/>
    </row>
    <row r="44803" spans="1:2">
      <c r="A44803" s="102"/>
      <c r="B44803" s="102"/>
    </row>
    <row r="44804" spans="1:2">
      <c r="A44804" s="102"/>
      <c r="B44804" s="102"/>
    </row>
    <row r="44805" spans="1:2">
      <c r="A44805" s="102"/>
      <c r="B44805" s="102"/>
    </row>
    <row r="44806" spans="1:2">
      <c r="A44806" s="102"/>
      <c r="B44806" s="102"/>
    </row>
    <row r="44807" spans="1:2">
      <c r="A44807" s="102"/>
      <c r="B44807" s="102"/>
    </row>
    <row r="44808" spans="1:2">
      <c r="A44808" s="102"/>
      <c r="B44808" s="102"/>
    </row>
    <row r="44809" spans="1:2">
      <c r="A44809" s="102"/>
      <c r="B44809" s="102"/>
    </row>
    <row r="44810" spans="1:2">
      <c r="A44810" s="102"/>
      <c r="B44810" s="102"/>
    </row>
    <row r="44811" spans="1:2">
      <c r="A44811" s="102"/>
      <c r="B44811" s="102"/>
    </row>
    <row r="44812" spans="1:2">
      <c r="A44812" s="102"/>
      <c r="B44812" s="102"/>
    </row>
    <row r="44813" spans="1:2">
      <c r="A44813" s="102"/>
      <c r="B44813" s="102"/>
    </row>
    <row r="44814" spans="1:2">
      <c r="A44814" s="102"/>
      <c r="B44814" s="102"/>
    </row>
    <row r="44815" spans="1:2">
      <c r="A44815" s="102"/>
      <c r="B44815" s="102"/>
    </row>
    <row r="44816" spans="1:2">
      <c r="A44816" s="102"/>
      <c r="B44816" s="102"/>
    </row>
    <row r="44817" spans="1:2">
      <c r="A44817" s="102"/>
      <c r="B44817" s="102"/>
    </row>
    <row r="44818" spans="1:2">
      <c r="A44818" s="102"/>
      <c r="B44818" s="102"/>
    </row>
    <row r="44819" spans="1:2">
      <c r="A44819" s="102"/>
      <c r="B44819" s="102"/>
    </row>
    <row r="44820" spans="1:2">
      <c r="A44820" s="102"/>
      <c r="B44820" s="102"/>
    </row>
    <row r="44821" spans="1:2">
      <c r="A44821" s="102"/>
      <c r="B44821" s="102"/>
    </row>
    <row r="44822" spans="1:2">
      <c r="A44822" s="102"/>
      <c r="B44822" s="102"/>
    </row>
    <row r="44823" spans="1:2">
      <c r="A44823" s="102"/>
      <c r="B44823" s="102"/>
    </row>
    <row r="44824" spans="1:2">
      <c r="A44824" s="102"/>
      <c r="B44824" s="102"/>
    </row>
    <row r="44825" spans="1:2">
      <c r="A44825" s="102"/>
      <c r="B44825" s="102"/>
    </row>
    <row r="44826" spans="1:2">
      <c r="A44826" s="102"/>
      <c r="B44826" s="102"/>
    </row>
    <row r="44827" spans="1:2">
      <c r="A44827" s="102"/>
      <c r="B44827" s="102"/>
    </row>
    <row r="44828" spans="1:2">
      <c r="A44828" s="102"/>
      <c r="B44828" s="102"/>
    </row>
    <row r="44829" spans="1:2">
      <c r="A44829" s="102"/>
      <c r="B44829" s="102"/>
    </row>
    <row r="44830" spans="1:2">
      <c r="A44830" s="102"/>
      <c r="B44830" s="102"/>
    </row>
    <row r="44831" spans="1:2">
      <c r="A44831" s="102"/>
      <c r="B44831" s="102"/>
    </row>
    <row r="44832" spans="1:2">
      <c r="A44832" s="102"/>
      <c r="B44832" s="102"/>
    </row>
    <row r="44833" spans="1:2">
      <c r="A44833" s="102"/>
      <c r="B44833" s="102"/>
    </row>
    <row r="44834" spans="1:2">
      <c r="A44834" s="102"/>
      <c r="B44834" s="102"/>
    </row>
    <row r="44835" spans="1:2">
      <c r="A44835" s="102"/>
      <c r="B44835" s="102"/>
    </row>
    <row r="44836" spans="1:2">
      <c r="A44836" s="102"/>
      <c r="B44836" s="102"/>
    </row>
    <row r="44837" spans="1:2">
      <c r="A44837" s="102"/>
      <c r="B44837" s="102"/>
    </row>
    <row r="44838" spans="1:2">
      <c r="A44838" s="102"/>
      <c r="B44838" s="102"/>
    </row>
    <row r="44839" spans="1:2">
      <c r="A44839" s="102"/>
      <c r="B44839" s="102"/>
    </row>
    <row r="44840" spans="1:2">
      <c r="A44840" s="102"/>
      <c r="B44840" s="102"/>
    </row>
    <row r="44841" spans="1:2">
      <c r="A44841" s="102"/>
      <c r="B44841" s="102"/>
    </row>
    <row r="44842" spans="1:2">
      <c r="A44842" s="102"/>
      <c r="B44842" s="102"/>
    </row>
    <row r="44843" spans="1:2">
      <c r="A44843" s="102"/>
      <c r="B44843" s="102"/>
    </row>
    <row r="44844" spans="1:2">
      <c r="A44844" s="102"/>
      <c r="B44844" s="102"/>
    </row>
    <row r="44845" spans="1:2">
      <c r="A44845" s="102"/>
      <c r="B44845" s="102"/>
    </row>
    <row r="44846" spans="1:2">
      <c r="A44846" s="102"/>
      <c r="B44846" s="102"/>
    </row>
    <row r="44847" spans="1:2">
      <c r="A44847" s="102"/>
      <c r="B44847" s="102"/>
    </row>
    <row r="44848" spans="1:2">
      <c r="A44848" s="102"/>
      <c r="B44848" s="102"/>
    </row>
    <row r="44849" spans="1:2">
      <c r="A44849" s="102"/>
      <c r="B44849" s="102"/>
    </row>
    <row r="44850" spans="1:2">
      <c r="A44850" s="102"/>
      <c r="B44850" s="102"/>
    </row>
    <row r="44851" spans="1:2">
      <c r="A44851" s="102"/>
      <c r="B44851" s="102"/>
    </row>
    <row r="44852" spans="1:2">
      <c r="A44852" s="102"/>
      <c r="B44852" s="102"/>
    </row>
    <row r="44853" spans="1:2">
      <c r="A44853" s="102"/>
      <c r="B44853" s="102"/>
    </row>
    <row r="44854" spans="1:2">
      <c r="A44854" s="102"/>
      <c r="B44854" s="102"/>
    </row>
    <row r="44855" spans="1:2">
      <c r="A44855" s="102"/>
      <c r="B44855" s="102"/>
    </row>
    <row r="44856" spans="1:2">
      <c r="A44856" s="102"/>
      <c r="B44856" s="102"/>
    </row>
    <row r="44857" spans="1:2">
      <c r="A44857" s="102"/>
      <c r="B44857" s="102"/>
    </row>
    <row r="44858" spans="1:2">
      <c r="A44858" s="102"/>
      <c r="B44858" s="102"/>
    </row>
    <row r="44859" spans="1:2">
      <c r="A44859" s="102"/>
      <c r="B44859" s="102"/>
    </row>
    <row r="44860" spans="1:2">
      <c r="A44860" s="102"/>
      <c r="B44860" s="102"/>
    </row>
    <row r="44861" spans="1:2">
      <c r="A44861" s="102"/>
      <c r="B44861" s="102"/>
    </row>
    <row r="44862" spans="1:2">
      <c r="A44862" s="102"/>
      <c r="B44862" s="102"/>
    </row>
    <row r="44863" spans="1:2">
      <c r="A44863" s="102"/>
      <c r="B44863" s="102"/>
    </row>
    <row r="44864" spans="1:2">
      <c r="A44864" s="102"/>
      <c r="B44864" s="102"/>
    </row>
    <row r="44865" spans="1:2">
      <c r="A44865" s="102"/>
      <c r="B44865" s="102"/>
    </row>
    <row r="44866" spans="1:2">
      <c r="A44866" s="102"/>
      <c r="B44866" s="102"/>
    </row>
    <row r="44867" spans="1:2">
      <c r="A44867" s="102"/>
      <c r="B44867" s="102"/>
    </row>
    <row r="44868" spans="1:2">
      <c r="A44868" s="102"/>
      <c r="B44868" s="102"/>
    </row>
    <row r="44869" spans="1:2">
      <c r="A44869" s="102"/>
      <c r="B44869" s="102"/>
    </row>
    <row r="44870" spans="1:2">
      <c r="A44870" s="102"/>
      <c r="B44870" s="102"/>
    </row>
    <row r="44871" spans="1:2">
      <c r="A44871" s="102"/>
      <c r="B44871" s="102"/>
    </row>
    <row r="44872" spans="1:2">
      <c r="A44872" s="102"/>
      <c r="B44872" s="102"/>
    </row>
    <row r="44873" spans="1:2">
      <c r="A44873" s="102"/>
      <c r="B44873" s="102"/>
    </row>
    <row r="44874" spans="1:2">
      <c r="A44874" s="102"/>
      <c r="B44874" s="102"/>
    </row>
    <row r="44875" spans="1:2">
      <c r="A44875" s="102"/>
      <c r="B44875" s="102"/>
    </row>
    <row r="44876" spans="1:2">
      <c r="A44876" s="102"/>
      <c r="B44876" s="102"/>
    </row>
    <row r="44877" spans="1:2">
      <c r="A44877" s="102"/>
      <c r="B44877" s="102"/>
    </row>
    <row r="44878" spans="1:2">
      <c r="A44878" s="102"/>
      <c r="B44878" s="102"/>
    </row>
    <row r="44879" spans="1:2">
      <c r="A44879" s="102"/>
      <c r="B44879" s="102"/>
    </row>
    <row r="44880" spans="1:2">
      <c r="A44880" s="102"/>
      <c r="B44880" s="102"/>
    </row>
    <row r="44881" spans="1:2">
      <c r="A44881" s="102"/>
      <c r="B44881" s="102"/>
    </row>
    <row r="44882" spans="1:2">
      <c r="A44882" s="102"/>
      <c r="B44882" s="102"/>
    </row>
    <row r="44883" spans="1:2">
      <c r="A44883" s="102"/>
      <c r="B44883" s="102"/>
    </row>
    <row r="44884" spans="1:2">
      <c r="A44884" s="102"/>
      <c r="B44884" s="102"/>
    </row>
    <row r="44885" spans="1:2">
      <c r="A44885" s="102"/>
      <c r="B44885" s="102"/>
    </row>
    <row r="44886" spans="1:2">
      <c r="A44886" s="102"/>
      <c r="B44886" s="102"/>
    </row>
    <row r="44887" spans="1:2">
      <c r="A44887" s="102"/>
      <c r="B44887" s="102"/>
    </row>
    <row r="44888" spans="1:2">
      <c r="A44888" s="102"/>
      <c r="B44888" s="102"/>
    </row>
    <row r="44889" spans="1:2">
      <c r="A44889" s="102"/>
      <c r="B44889" s="102"/>
    </row>
    <row r="44890" spans="1:2">
      <c r="A44890" s="102"/>
      <c r="B44890" s="102"/>
    </row>
    <row r="44891" spans="1:2">
      <c r="A44891" s="102"/>
      <c r="B44891" s="102"/>
    </row>
    <row r="44892" spans="1:2">
      <c r="A44892" s="102"/>
      <c r="B44892" s="102"/>
    </row>
    <row r="44893" spans="1:2">
      <c r="A44893" s="102"/>
      <c r="B44893" s="102"/>
    </row>
    <row r="44894" spans="1:2">
      <c r="A44894" s="102"/>
      <c r="B44894" s="102"/>
    </row>
    <row r="44895" spans="1:2">
      <c r="A44895" s="102"/>
      <c r="B44895" s="102"/>
    </row>
    <row r="44896" spans="1:2">
      <c r="A44896" s="102"/>
      <c r="B44896" s="102"/>
    </row>
    <row r="44897" spans="1:2">
      <c r="A44897" s="102"/>
      <c r="B44897" s="102"/>
    </row>
    <row r="44898" spans="1:2">
      <c r="A44898" s="102"/>
      <c r="B44898" s="102"/>
    </row>
    <row r="44899" spans="1:2">
      <c r="A44899" s="102"/>
      <c r="B44899" s="102"/>
    </row>
    <row r="44900" spans="1:2">
      <c r="A44900" s="102"/>
      <c r="B44900" s="102"/>
    </row>
    <row r="44901" spans="1:2">
      <c r="A44901" s="102"/>
      <c r="B44901" s="102"/>
    </row>
    <row r="44902" spans="1:2">
      <c r="A44902" s="102"/>
      <c r="B44902" s="102"/>
    </row>
    <row r="44903" spans="1:2">
      <c r="A44903" s="102"/>
      <c r="B44903" s="102"/>
    </row>
    <row r="44904" spans="1:2">
      <c r="A44904" s="102"/>
      <c r="B44904" s="102"/>
    </row>
    <row r="44905" spans="1:2">
      <c r="A44905" s="102"/>
      <c r="B44905" s="102"/>
    </row>
    <row r="44906" spans="1:2">
      <c r="A44906" s="102"/>
      <c r="B44906" s="102"/>
    </row>
    <row r="44907" spans="1:2">
      <c r="A44907" s="102"/>
      <c r="B44907" s="102"/>
    </row>
    <row r="44908" spans="1:2">
      <c r="A44908" s="102"/>
      <c r="B44908" s="102"/>
    </row>
    <row r="44909" spans="1:2">
      <c r="A44909" s="102"/>
      <c r="B44909" s="102"/>
    </row>
    <row r="44910" spans="1:2">
      <c r="A44910" s="102"/>
      <c r="B44910" s="102"/>
    </row>
    <row r="44911" spans="1:2">
      <c r="A44911" s="102"/>
      <c r="B44911" s="102"/>
    </row>
    <row r="44912" spans="1:2">
      <c r="A44912" s="102"/>
      <c r="B44912" s="102"/>
    </row>
    <row r="44913" spans="1:2">
      <c r="A44913" s="102"/>
      <c r="B44913" s="102"/>
    </row>
    <row r="44914" spans="1:2">
      <c r="A44914" s="102"/>
      <c r="B44914" s="102"/>
    </row>
    <row r="44915" spans="1:2">
      <c r="A44915" s="102"/>
      <c r="B44915" s="102"/>
    </row>
    <row r="44916" spans="1:2">
      <c r="A44916" s="102"/>
      <c r="B44916" s="102"/>
    </row>
    <row r="44917" spans="1:2">
      <c r="A44917" s="102"/>
      <c r="B44917" s="102"/>
    </row>
    <row r="44918" spans="1:2">
      <c r="A44918" s="102"/>
      <c r="B44918" s="102"/>
    </row>
    <row r="44919" spans="1:2">
      <c r="A44919" s="102"/>
      <c r="B44919" s="102"/>
    </row>
    <row r="44920" spans="1:2">
      <c r="A44920" s="102"/>
      <c r="B44920" s="102"/>
    </row>
    <row r="44921" spans="1:2">
      <c r="A44921" s="102"/>
      <c r="B44921" s="102"/>
    </row>
    <row r="44922" spans="1:2">
      <c r="A44922" s="102"/>
      <c r="B44922" s="102"/>
    </row>
    <row r="44923" spans="1:2">
      <c r="A44923" s="102"/>
      <c r="B44923" s="102"/>
    </row>
    <row r="44924" spans="1:2">
      <c r="A44924" s="102"/>
      <c r="B44924" s="102"/>
    </row>
    <row r="44925" spans="1:2">
      <c r="A44925" s="102"/>
      <c r="B44925" s="102"/>
    </row>
    <row r="44926" spans="1:2">
      <c r="A44926" s="102"/>
      <c r="B44926" s="102"/>
    </row>
    <row r="44927" spans="1:2">
      <c r="A44927" s="102"/>
      <c r="B44927" s="102"/>
    </row>
    <row r="44928" spans="1:2">
      <c r="A44928" s="102"/>
      <c r="B44928" s="102"/>
    </row>
    <row r="44929" spans="1:2">
      <c r="A44929" s="102"/>
      <c r="B44929" s="102"/>
    </row>
    <row r="44930" spans="1:2">
      <c r="A44930" s="102"/>
      <c r="B44930" s="102"/>
    </row>
    <row r="44931" spans="1:2">
      <c r="A44931" s="102"/>
      <c r="B44931" s="102"/>
    </row>
    <row r="44932" spans="1:2">
      <c r="A44932" s="102"/>
      <c r="B44932" s="102"/>
    </row>
    <row r="44933" spans="1:2">
      <c r="A44933" s="102"/>
      <c r="B44933" s="102"/>
    </row>
    <row r="44934" spans="1:2">
      <c r="A44934" s="102"/>
      <c r="B44934" s="102"/>
    </row>
    <row r="44935" spans="1:2">
      <c r="A44935" s="102"/>
      <c r="B44935" s="102"/>
    </row>
    <row r="44936" spans="1:2">
      <c r="A44936" s="102"/>
      <c r="B44936" s="102"/>
    </row>
    <row r="44937" spans="1:2">
      <c r="A44937" s="102"/>
      <c r="B44937" s="102"/>
    </row>
    <row r="44938" spans="1:2">
      <c r="A44938" s="102"/>
      <c r="B44938" s="102"/>
    </row>
    <row r="44939" spans="1:2">
      <c r="A44939" s="102"/>
      <c r="B44939" s="102"/>
    </row>
    <row r="44940" spans="1:2">
      <c r="A44940" s="102"/>
      <c r="B44940" s="102"/>
    </row>
    <row r="44941" spans="1:2">
      <c r="A44941" s="102"/>
      <c r="B44941" s="102"/>
    </row>
    <row r="44942" spans="1:2">
      <c r="A44942" s="102"/>
      <c r="B44942" s="102"/>
    </row>
    <row r="44943" spans="1:2">
      <c r="A44943" s="102"/>
      <c r="B44943" s="102"/>
    </row>
    <row r="44944" spans="1:2">
      <c r="A44944" s="102"/>
      <c r="B44944" s="102"/>
    </row>
    <row r="44945" spans="1:2">
      <c r="A44945" s="102"/>
      <c r="B44945" s="102"/>
    </row>
    <row r="44946" spans="1:2">
      <c r="A44946" s="102"/>
      <c r="B44946" s="102"/>
    </row>
    <row r="44947" spans="1:2">
      <c r="A44947" s="102"/>
      <c r="B44947" s="102"/>
    </row>
    <row r="44948" spans="1:2">
      <c r="A44948" s="102"/>
      <c r="B44948" s="102"/>
    </row>
    <row r="44949" spans="1:2">
      <c r="A44949" s="102"/>
      <c r="B44949" s="102"/>
    </row>
    <row r="44950" spans="1:2">
      <c r="A44950" s="102"/>
      <c r="B44950" s="102"/>
    </row>
    <row r="44951" spans="1:2">
      <c r="A44951" s="102"/>
      <c r="B44951" s="102"/>
    </row>
    <row r="44952" spans="1:2">
      <c r="A44952" s="102"/>
      <c r="B44952" s="102"/>
    </row>
    <row r="44953" spans="1:2">
      <c r="A44953" s="102"/>
      <c r="B44953" s="102"/>
    </row>
    <row r="44954" spans="1:2">
      <c r="A44954" s="102"/>
      <c r="B44954" s="102"/>
    </row>
    <row r="44955" spans="1:2">
      <c r="A44955" s="102"/>
      <c r="B44955" s="102"/>
    </row>
    <row r="44956" spans="1:2">
      <c r="A44956" s="102"/>
      <c r="B44956" s="102"/>
    </row>
    <row r="44957" spans="1:2">
      <c r="A44957" s="102"/>
      <c r="B44957" s="102"/>
    </row>
    <row r="44958" spans="1:2">
      <c r="A44958" s="102"/>
      <c r="B44958" s="102"/>
    </row>
    <row r="44959" spans="1:2">
      <c r="A44959" s="102"/>
      <c r="B44959" s="102"/>
    </row>
    <row r="44960" spans="1:2">
      <c r="A44960" s="102"/>
      <c r="B44960" s="102"/>
    </row>
    <row r="44961" spans="1:2">
      <c r="A44961" s="102"/>
      <c r="B44961" s="102"/>
    </row>
    <row r="44962" spans="1:2">
      <c r="A44962" s="102"/>
      <c r="B44962" s="102"/>
    </row>
    <row r="44963" spans="1:2">
      <c r="A44963" s="102"/>
      <c r="B44963" s="102"/>
    </row>
    <row r="44964" spans="1:2">
      <c r="A44964" s="102"/>
      <c r="B44964" s="102"/>
    </row>
    <row r="44965" spans="1:2">
      <c r="A44965" s="102"/>
      <c r="B44965" s="102"/>
    </row>
    <row r="44966" spans="1:2">
      <c r="A44966" s="102"/>
      <c r="B44966" s="102"/>
    </row>
    <row r="44967" spans="1:2">
      <c r="A44967" s="102"/>
      <c r="B44967" s="102"/>
    </row>
    <row r="44968" spans="1:2">
      <c r="A44968" s="102"/>
      <c r="B44968" s="102"/>
    </row>
    <row r="44969" spans="1:2">
      <c r="A44969" s="102"/>
      <c r="B44969" s="102"/>
    </row>
    <row r="44970" spans="1:2">
      <c r="A44970" s="102"/>
      <c r="B44970" s="102"/>
    </row>
    <row r="44971" spans="1:2">
      <c r="A44971" s="102"/>
      <c r="B44971" s="102"/>
    </row>
    <row r="44972" spans="1:2">
      <c r="A44972" s="102"/>
      <c r="B44972" s="102"/>
    </row>
    <row r="44973" spans="1:2">
      <c r="A44973" s="102"/>
      <c r="B44973" s="102"/>
    </row>
    <row r="44974" spans="1:2">
      <c r="A44974" s="102"/>
      <c r="B44974" s="102"/>
    </row>
    <row r="44975" spans="1:2">
      <c r="A44975" s="102"/>
      <c r="B44975" s="102"/>
    </row>
    <row r="44976" spans="1:2">
      <c r="A44976" s="102"/>
      <c r="B44976" s="102"/>
    </row>
    <row r="44977" spans="1:2">
      <c r="A44977" s="102"/>
      <c r="B44977" s="102"/>
    </row>
    <row r="44978" spans="1:2">
      <c r="A44978" s="102"/>
      <c r="B44978" s="102"/>
    </row>
    <row r="44979" spans="1:2">
      <c r="A44979" s="102"/>
      <c r="B44979" s="102"/>
    </row>
    <row r="44980" spans="1:2">
      <c r="A44980" s="102"/>
      <c r="B44980" s="102"/>
    </row>
    <row r="44981" spans="1:2">
      <c r="A44981" s="102"/>
      <c r="B44981" s="102"/>
    </row>
    <row r="44982" spans="1:2">
      <c r="A44982" s="102"/>
      <c r="B44982" s="102"/>
    </row>
    <row r="44983" spans="1:2">
      <c r="A44983" s="102"/>
      <c r="B44983" s="102"/>
    </row>
    <row r="44984" spans="1:2">
      <c r="A44984" s="102"/>
      <c r="B44984" s="102"/>
    </row>
    <row r="44985" spans="1:2">
      <c r="A44985" s="102"/>
      <c r="B44985" s="102"/>
    </row>
    <row r="44986" spans="1:2">
      <c r="A44986" s="102"/>
      <c r="B44986" s="102"/>
    </row>
    <row r="44987" spans="1:2">
      <c r="A44987" s="102"/>
      <c r="B44987" s="102"/>
    </row>
    <row r="44988" spans="1:2">
      <c r="A44988" s="102"/>
      <c r="B44988" s="102"/>
    </row>
    <row r="44989" spans="1:2">
      <c r="A44989" s="102"/>
      <c r="B44989" s="102"/>
    </row>
    <row r="44990" spans="1:2">
      <c r="A44990" s="102"/>
      <c r="B44990" s="102"/>
    </row>
    <row r="44991" spans="1:2">
      <c r="A44991" s="102"/>
      <c r="B44991" s="102"/>
    </row>
    <row r="44992" spans="1:2">
      <c r="A44992" s="102"/>
      <c r="B44992" s="102"/>
    </row>
    <row r="44993" spans="1:2">
      <c r="A44993" s="102"/>
      <c r="B44993" s="102"/>
    </row>
    <row r="44994" spans="1:2">
      <c r="A44994" s="102"/>
      <c r="B44994" s="102"/>
    </row>
    <row r="44995" spans="1:2">
      <c r="A44995" s="102"/>
      <c r="B44995" s="102"/>
    </row>
    <row r="44996" spans="1:2">
      <c r="A44996" s="102"/>
      <c r="B44996" s="102"/>
    </row>
    <row r="44997" spans="1:2">
      <c r="A44997" s="102"/>
      <c r="B44997" s="102"/>
    </row>
    <row r="44998" spans="1:2">
      <c r="A44998" s="102"/>
      <c r="B44998" s="102"/>
    </row>
    <row r="44999" spans="1:2">
      <c r="A44999" s="102"/>
      <c r="B44999" s="102"/>
    </row>
    <row r="45000" spans="1:2">
      <c r="A45000" s="102"/>
      <c r="B45000" s="102"/>
    </row>
    <row r="45001" spans="1:2">
      <c r="A45001" s="102"/>
      <c r="B45001" s="102"/>
    </row>
    <row r="45002" spans="1:2">
      <c r="A45002" s="102"/>
      <c r="B45002" s="102"/>
    </row>
    <row r="45003" spans="1:2">
      <c r="A45003" s="102"/>
      <c r="B45003" s="102"/>
    </row>
    <row r="45004" spans="1:2">
      <c r="A45004" s="102"/>
      <c r="B45004" s="102"/>
    </row>
    <row r="45005" spans="1:2">
      <c r="A45005" s="102"/>
      <c r="B45005" s="102"/>
    </row>
    <row r="45006" spans="1:2">
      <c r="A45006" s="102"/>
      <c r="B45006" s="102"/>
    </row>
    <row r="45007" spans="1:2">
      <c r="A45007" s="102"/>
      <c r="B45007" s="102"/>
    </row>
    <row r="45008" spans="1:2">
      <c r="A45008" s="102"/>
      <c r="B45008" s="102"/>
    </row>
    <row r="45009" spans="1:2">
      <c r="A45009" s="102"/>
      <c r="B45009" s="102"/>
    </row>
    <row r="45010" spans="1:2">
      <c r="A45010" s="102"/>
      <c r="B45010" s="102"/>
    </row>
    <row r="45011" spans="1:2">
      <c r="A45011" s="102"/>
      <c r="B45011" s="102"/>
    </row>
    <row r="45012" spans="1:2">
      <c r="A45012" s="102"/>
      <c r="B45012" s="102"/>
    </row>
    <row r="45013" spans="1:2">
      <c r="A45013" s="102"/>
      <c r="B45013" s="102"/>
    </row>
    <row r="45014" spans="1:2">
      <c r="A45014" s="102"/>
      <c r="B45014" s="102"/>
    </row>
    <row r="45015" spans="1:2">
      <c r="A45015" s="102"/>
      <c r="B45015" s="102"/>
    </row>
    <row r="45016" spans="1:2">
      <c r="A45016" s="102"/>
      <c r="B45016" s="102"/>
    </row>
    <row r="45017" spans="1:2">
      <c r="A45017" s="102"/>
      <c r="B45017" s="102"/>
    </row>
    <row r="45018" spans="1:2">
      <c r="A45018" s="102"/>
      <c r="B45018" s="102"/>
    </row>
    <row r="45019" spans="1:2">
      <c r="A45019" s="102"/>
      <c r="B45019" s="102"/>
    </row>
    <row r="45020" spans="1:2">
      <c r="A45020" s="102"/>
      <c r="B45020" s="102"/>
    </row>
    <row r="45021" spans="1:2">
      <c r="A45021" s="102"/>
      <c r="B45021" s="102"/>
    </row>
    <row r="45022" spans="1:2">
      <c r="A45022" s="102"/>
      <c r="B45022" s="102"/>
    </row>
    <row r="45023" spans="1:2">
      <c r="A45023" s="102"/>
      <c r="B45023" s="102"/>
    </row>
    <row r="45024" spans="1:2">
      <c r="A45024" s="102"/>
      <c r="B45024" s="102"/>
    </row>
    <row r="45025" spans="1:2">
      <c r="A45025" s="102"/>
      <c r="B45025" s="102"/>
    </row>
    <row r="45026" spans="1:2">
      <c r="A45026" s="102"/>
      <c r="B45026" s="102"/>
    </row>
    <row r="45027" spans="1:2">
      <c r="A45027" s="102"/>
      <c r="B45027" s="102"/>
    </row>
    <row r="45028" spans="1:2">
      <c r="A45028" s="102"/>
      <c r="B45028" s="102"/>
    </row>
    <row r="45029" spans="1:2">
      <c r="A45029" s="102"/>
      <c r="B45029" s="102"/>
    </row>
    <row r="45030" spans="1:2">
      <c r="A45030" s="102"/>
      <c r="B45030" s="102"/>
    </row>
    <row r="45031" spans="1:2">
      <c r="A45031" s="102"/>
      <c r="B45031" s="102"/>
    </row>
    <row r="45032" spans="1:2">
      <c r="A45032" s="102"/>
      <c r="B45032" s="102"/>
    </row>
    <row r="45033" spans="1:2">
      <c r="A45033" s="102"/>
      <c r="B45033" s="102"/>
    </row>
    <row r="45034" spans="1:2">
      <c r="A45034" s="102"/>
      <c r="B45034" s="102"/>
    </row>
    <row r="45035" spans="1:2">
      <c r="A45035" s="102"/>
      <c r="B45035" s="102"/>
    </row>
    <row r="45036" spans="1:2">
      <c r="A45036" s="102"/>
      <c r="B45036" s="102"/>
    </row>
    <row r="45037" spans="1:2">
      <c r="A45037" s="102"/>
      <c r="B45037" s="102"/>
    </row>
    <row r="45038" spans="1:2">
      <c r="A45038" s="102"/>
      <c r="B45038" s="102"/>
    </row>
    <row r="45039" spans="1:2">
      <c r="A45039" s="102"/>
      <c r="B45039" s="102"/>
    </row>
    <row r="45040" spans="1:2">
      <c r="A45040" s="102"/>
      <c r="B45040" s="102"/>
    </row>
    <row r="45041" spans="1:2">
      <c r="A45041" s="102"/>
      <c r="B45041" s="102"/>
    </row>
    <row r="45042" spans="1:2">
      <c r="A45042" s="102"/>
      <c r="B45042" s="102"/>
    </row>
    <row r="45043" spans="1:2">
      <c r="A45043" s="102"/>
      <c r="B45043" s="102"/>
    </row>
    <row r="45044" spans="1:2">
      <c r="A45044" s="102"/>
      <c r="B45044" s="102"/>
    </row>
    <row r="45045" spans="1:2">
      <c r="A45045" s="102"/>
      <c r="B45045" s="102"/>
    </row>
    <row r="45046" spans="1:2">
      <c r="A45046" s="102"/>
      <c r="B45046" s="102"/>
    </row>
    <row r="45047" spans="1:2">
      <c r="A45047" s="102"/>
      <c r="B45047" s="102"/>
    </row>
    <row r="45048" spans="1:2">
      <c r="A45048" s="102"/>
      <c r="B45048" s="102"/>
    </row>
    <row r="45049" spans="1:2">
      <c r="A45049" s="102"/>
      <c r="B45049" s="102"/>
    </row>
    <row r="45050" spans="1:2">
      <c r="A45050" s="102"/>
      <c r="B45050" s="102"/>
    </row>
    <row r="45051" spans="1:2">
      <c r="A45051" s="102"/>
      <c r="B45051" s="102"/>
    </row>
    <row r="45052" spans="1:2">
      <c r="A45052" s="102"/>
      <c r="B45052" s="102"/>
    </row>
    <row r="45053" spans="1:2">
      <c r="A45053" s="102"/>
      <c r="B45053" s="102"/>
    </row>
    <row r="45054" spans="1:2">
      <c r="A45054" s="102"/>
      <c r="B45054" s="102"/>
    </row>
    <row r="45055" spans="1:2">
      <c r="A45055" s="102"/>
      <c r="B45055" s="102"/>
    </row>
    <row r="45056" spans="1:2">
      <c r="A45056" s="102"/>
      <c r="B45056" s="102"/>
    </row>
    <row r="45057" spans="1:2">
      <c r="A45057" s="102"/>
      <c r="B45057" s="102"/>
    </row>
    <row r="45058" spans="1:2">
      <c r="A45058" s="102"/>
      <c r="B45058" s="102"/>
    </row>
    <row r="45059" spans="1:2">
      <c r="A45059" s="102"/>
      <c r="B45059" s="102"/>
    </row>
    <row r="45060" spans="1:2">
      <c r="A45060" s="102"/>
      <c r="B45060" s="102"/>
    </row>
    <row r="45061" spans="1:2">
      <c r="A45061" s="102"/>
      <c r="B45061" s="102"/>
    </row>
    <row r="45062" spans="1:2">
      <c r="A45062" s="102"/>
      <c r="B45062" s="102"/>
    </row>
    <row r="45063" spans="1:2">
      <c r="A45063" s="102"/>
      <c r="B45063" s="102"/>
    </row>
    <row r="45064" spans="1:2">
      <c r="A45064" s="102"/>
      <c r="B45064" s="102"/>
    </row>
    <row r="45065" spans="1:2">
      <c r="A45065" s="102"/>
      <c r="B45065" s="102"/>
    </row>
    <row r="45066" spans="1:2">
      <c r="A45066" s="102"/>
      <c r="B45066" s="102"/>
    </row>
    <row r="45067" spans="1:2">
      <c r="A45067" s="102"/>
      <c r="B45067" s="102"/>
    </row>
    <row r="45068" spans="1:2">
      <c r="A45068" s="102"/>
      <c r="B45068" s="102"/>
    </row>
    <row r="45069" spans="1:2">
      <c r="A45069" s="102"/>
      <c r="B45069" s="102"/>
    </row>
    <row r="45070" spans="1:2">
      <c r="A45070" s="102"/>
      <c r="B45070" s="102"/>
    </row>
    <row r="45071" spans="1:2">
      <c r="A45071" s="102"/>
      <c r="B45071" s="102"/>
    </row>
    <row r="45072" spans="1:2">
      <c r="A45072" s="102"/>
      <c r="B45072" s="102"/>
    </row>
    <row r="45073" spans="1:2">
      <c r="A45073" s="102"/>
      <c r="B45073" s="102"/>
    </row>
    <row r="45074" spans="1:2">
      <c r="A45074" s="102"/>
      <c r="B45074" s="102"/>
    </row>
    <row r="45075" spans="1:2">
      <c r="A45075" s="102"/>
      <c r="B45075" s="102"/>
    </row>
    <row r="45076" spans="1:2">
      <c r="A45076" s="102"/>
      <c r="B45076" s="102"/>
    </row>
    <row r="45077" spans="1:2">
      <c r="A45077" s="102"/>
      <c r="B45077" s="102"/>
    </row>
    <row r="45078" spans="1:2">
      <c r="A45078" s="102"/>
      <c r="B45078" s="102"/>
    </row>
    <row r="45079" spans="1:2">
      <c r="A45079" s="102"/>
      <c r="B45079" s="102"/>
    </row>
    <row r="45080" spans="1:2">
      <c r="A45080" s="102"/>
      <c r="B45080" s="102"/>
    </row>
    <row r="45081" spans="1:2">
      <c r="A45081" s="102"/>
      <c r="B45081" s="102"/>
    </row>
    <row r="45082" spans="1:2">
      <c r="A45082" s="102"/>
      <c r="B45082" s="102"/>
    </row>
    <row r="45083" spans="1:2">
      <c r="A45083" s="102"/>
      <c r="B45083" s="102"/>
    </row>
    <row r="45084" spans="1:2">
      <c r="A45084" s="102"/>
      <c r="B45084" s="102"/>
    </row>
    <row r="45085" spans="1:2">
      <c r="A45085" s="102"/>
      <c r="B45085" s="102"/>
    </row>
    <row r="45086" spans="1:2">
      <c r="A45086" s="102"/>
      <c r="B45086" s="102"/>
    </row>
    <row r="45087" spans="1:2">
      <c r="A45087" s="102"/>
      <c r="B45087" s="102"/>
    </row>
    <row r="45088" spans="1:2">
      <c r="A45088" s="102"/>
      <c r="B45088" s="102"/>
    </row>
    <row r="45089" spans="1:2">
      <c r="A45089" s="102"/>
      <c r="B45089" s="102"/>
    </row>
    <row r="45090" spans="1:2">
      <c r="A45090" s="102"/>
      <c r="B45090" s="102"/>
    </row>
    <row r="45091" spans="1:2">
      <c r="A45091" s="102"/>
      <c r="B45091" s="102"/>
    </row>
    <row r="45092" spans="1:2">
      <c r="A45092" s="102"/>
      <c r="B45092" s="102"/>
    </row>
    <row r="45093" spans="1:2">
      <c r="A45093" s="102"/>
      <c r="B45093" s="102"/>
    </row>
    <row r="45094" spans="1:2">
      <c r="A45094" s="102"/>
      <c r="B45094" s="102"/>
    </row>
    <row r="45095" spans="1:2">
      <c r="A45095" s="102"/>
      <c r="B45095" s="102"/>
    </row>
    <row r="45096" spans="1:2">
      <c r="A45096" s="102"/>
      <c r="B45096" s="102"/>
    </row>
    <row r="45097" spans="1:2">
      <c r="A45097" s="102"/>
      <c r="B45097" s="102"/>
    </row>
    <row r="45098" spans="1:2">
      <c r="A45098" s="102"/>
      <c r="B45098" s="102"/>
    </row>
    <row r="45099" spans="1:2">
      <c r="A45099" s="102"/>
      <c r="B45099" s="102"/>
    </row>
    <row r="45100" spans="1:2">
      <c r="A45100" s="102"/>
      <c r="B45100" s="102"/>
    </row>
    <row r="45101" spans="1:2">
      <c r="A45101" s="102"/>
      <c r="B45101" s="102"/>
    </row>
    <row r="45102" spans="1:2">
      <c r="A45102" s="102"/>
      <c r="B45102" s="102"/>
    </row>
    <row r="45103" spans="1:2">
      <c r="A45103" s="102"/>
      <c r="B45103" s="102"/>
    </row>
    <row r="45104" spans="1:2">
      <c r="A45104" s="102"/>
      <c r="B45104" s="102"/>
    </row>
    <row r="45105" spans="1:2">
      <c r="A45105" s="102"/>
      <c r="B45105" s="102"/>
    </row>
    <row r="45106" spans="1:2">
      <c r="A45106" s="102"/>
      <c r="B45106" s="102"/>
    </row>
    <row r="45107" spans="1:2">
      <c r="A45107" s="102"/>
      <c r="B45107" s="102"/>
    </row>
    <row r="45108" spans="1:2">
      <c r="A45108" s="102"/>
      <c r="B45108" s="102"/>
    </row>
    <row r="45109" spans="1:2">
      <c r="A45109" s="102"/>
      <c r="B45109" s="102"/>
    </row>
    <row r="45110" spans="1:2">
      <c r="A45110" s="102"/>
      <c r="B45110" s="102"/>
    </row>
    <row r="45111" spans="1:2">
      <c r="A45111" s="102"/>
      <c r="B45111" s="102"/>
    </row>
    <row r="45112" spans="1:2">
      <c r="A45112" s="102"/>
      <c r="B45112" s="102"/>
    </row>
    <row r="45113" spans="1:2">
      <c r="A45113" s="102"/>
      <c r="B45113" s="102"/>
    </row>
    <row r="45114" spans="1:2">
      <c r="A45114" s="102"/>
      <c r="B45114" s="102"/>
    </row>
    <row r="45115" spans="1:2">
      <c r="A45115" s="102"/>
      <c r="B45115" s="102"/>
    </row>
    <row r="45116" spans="1:2">
      <c r="A45116" s="102"/>
      <c r="B45116" s="102"/>
    </row>
    <row r="45117" spans="1:2">
      <c r="A45117" s="102"/>
      <c r="B45117" s="102"/>
    </row>
    <row r="45118" spans="1:2">
      <c r="A45118" s="102"/>
      <c r="B45118" s="102"/>
    </row>
    <row r="45119" spans="1:2">
      <c r="A45119" s="102"/>
      <c r="B45119" s="102"/>
    </row>
    <row r="45120" spans="1:2">
      <c r="A45120" s="102"/>
      <c r="B45120" s="102"/>
    </row>
    <row r="45121" spans="1:2">
      <c r="A45121" s="102"/>
      <c r="B45121" s="102"/>
    </row>
    <row r="45122" spans="1:2">
      <c r="A45122" s="102"/>
      <c r="B45122" s="102"/>
    </row>
    <row r="45123" spans="1:2">
      <c r="A45123" s="102"/>
      <c r="B45123" s="102"/>
    </row>
    <row r="45124" spans="1:2">
      <c r="A45124" s="102"/>
      <c r="B45124" s="102"/>
    </row>
    <row r="45125" spans="1:2">
      <c r="A45125" s="102"/>
      <c r="B45125" s="102"/>
    </row>
    <row r="45126" spans="1:2">
      <c r="A45126" s="102"/>
      <c r="B45126" s="102"/>
    </row>
    <row r="45127" spans="1:2">
      <c r="A45127" s="102"/>
      <c r="B45127" s="102"/>
    </row>
    <row r="45128" spans="1:2">
      <c r="A45128" s="102"/>
      <c r="B45128" s="102"/>
    </row>
    <row r="45129" spans="1:2">
      <c r="A45129" s="102"/>
      <c r="B45129" s="102"/>
    </row>
    <row r="45130" spans="1:2">
      <c r="A45130" s="102"/>
      <c r="B45130" s="102"/>
    </row>
    <row r="45131" spans="1:2">
      <c r="A45131" s="102"/>
      <c r="B45131" s="102"/>
    </row>
    <row r="45132" spans="1:2">
      <c r="A45132" s="102"/>
      <c r="B45132" s="102"/>
    </row>
    <row r="45133" spans="1:2">
      <c r="A45133" s="102"/>
      <c r="B45133" s="102"/>
    </row>
    <row r="45134" spans="1:2">
      <c r="A45134" s="102"/>
      <c r="B45134" s="102"/>
    </row>
    <row r="45135" spans="1:2">
      <c r="A45135" s="102"/>
      <c r="B45135" s="102"/>
    </row>
    <row r="45136" spans="1:2">
      <c r="A45136" s="102"/>
      <c r="B45136" s="102"/>
    </row>
    <row r="45137" spans="1:2">
      <c r="A45137" s="102"/>
      <c r="B45137" s="102"/>
    </row>
    <row r="45138" spans="1:2">
      <c r="A45138" s="102"/>
      <c r="B45138" s="102"/>
    </row>
    <row r="45139" spans="1:2">
      <c r="A45139" s="102"/>
      <c r="B45139" s="102"/>
    </row>
    <row r="45140" spans="1:2">
      <c r="A45140" s="102"/>
      <c r="B45140" s="102"/>
    </row>
    <row r="45141" spans="1:2">
      <c r="A45141" s="102"/>
      <c r="B45141" s="102"/>
    </row>
    <row r="45142" spans="1:2">
      <c r="A45142" s="102"/>
      <c r="B45142" s="102"/>
    </row>
    <row r="45143" spans="1:2">
      <c r="A45143" s="102"/>
      <c r="B45143" s="102"/>
    </row>
    <row r="45144" spans="1:2">
      <c r="A45144" s="102"/>
      <c r="B45144" s="102"/>
    </row>
    <row r="45145" spans="1:2">
      <c r="A45145" s="102"/>
      <c r="B45145" s="102"/>
    </row>
    <row r="45146" spans="1:2">
      <c r="A45146" s="102"/>
      <c r="B45146" s="102"/>
    </row>
    <row r="45147" spans="1:2">
      <c r="A45147" s="102"/>
      <c r="B45147" s="102"/>
    </row>
    <row r="45148" spans="1:2">
      <c r="A45148" s="102"/>
      <c r="B45148" s="102"/>
    </row>
    <row r="45149" spans="1:2">
      <c r="A45149" s="102"/>
      <c r="B45149" s="102"/>
    </row>
    <row r="45150" spans="1:2">
      <c r="A45150" s="102"/>
      <c r="B45150" s="102"/>
    </row>
    <row r="45151" spans="1:2">
      <c r="A45151" s="102"/>
      <c r="B45151" s="102"/>
    </row>
    <row r="45152" spans="1:2">
      <c r="A45152" s="102"/>
      <c r="B45152" s="102"/>
    </row>
    <row r="45153" spans="1:2">
      <c r="A45153" s="102"/>
      <c r="B45153" s="102"/>
    </row>
    <row r="45154" spans="1:2">
      <c r="A45154" s="102"/>
      <c r="B45154" s="102"/>
    </row>
    <row r="45155" spans="1:2">
      <c r="A45155" s="102"/>
      <c r="B45155" s="102"/>
    </row>
    <row r="45156" spans="1:2">
      <c r="A45156" s="102"/>
      <c r="B45156" s="102"/>
    </row>
    <row r="45157" spans="1:2">
      <c r="A45157" s="102"/>
      <c r="B45157" s="102"/>
    </row>
    <row r="45158" spans="1:2">
      <c r="A45158" s="102"/>
      <c r="B45158" s="102"/>
    </row>
    <row r="45159" spans="1:2">
      <c r="A45159" s="102"/>
      <c r="B45159" s="102"/>
    </row>
    <row r="45160" spans="1:2">
      <c r="A45160" s="102"/>
      <c r="B45160" s="102"/>
    </row>
    <row r="45161" spans="1:2">
      <c r="A45161" s="102"/>
      <c r="B45161" s="102"/>
    </row>
    <row r="45162" spans="1:2">
      <c r="A45162" s="102"/>
      <c r="B45162" s="102"/>
    </row>
    <row r="45163" spans="1:2">
      <c r="A45163" s="102"/>
      <c r="B45163" s="102"/>
    </row>
    <row r="45164" spans="1:2">
      <c r="A45164" s="102"/>
      <c r="B45164" s="102"/>
    </row>
    <row r="45165" spans="1:2">
      <c r="A45165" s="102"/>
      <c r="B45165" s="102"/>
    </row>
    <row r="45166" spans="1:2">
      <c r="A45166" s="102"/>
      <c r="B45166" s="102"/>
    </row>
    <row r="45167" spans="1:2">
      <c r="A45167" s="102"/>
      <c r="B45167" s="102"/>
    </row>
    <row r="45168" spans="1:2">
      <c r="A45168" s="102"/>
      <c r="B45168" s="102"/>
    </row>
    <row r="45169" spans="1:2">
      <c r="A45169" s="102"/>
      <c r="B45169" s="102"/>
    </row>
    <row r="45170" spans="1:2">
      <c r="A45170" s="102"/>
      <c r="B45170" s="102"/>
    </row>
    <row r="45171" spans="1:2">
      <c r="A45171" s="102"/>
      <c r="B45171" s="102"/>
    </row>
    <row r="45172" spans="1:2">
      <c r="A45172" s="102"/>
      <c r="B45172" s="102"/>
    </row>
    <row r="45173" spans="1:2">
      <c r="A45173" s="102"/>
      <c r="B45173" s="102"/>
    </row>
    <row r="45174" spans="1:2">
      <c r="A45174" s="102"/>
      <c r="B45174" s="102"/>
    </row>
    <row r="45175" spans="1:2">
      <c r="A45175" s="102"/>
      <c r="B45175" s="102"/>
    </row>
    <row r="45176" spans="1:2">
      <c r="A45176" s="102"/>
      <c r="B45176" s="102"/>
    </row>
    <row r="45177" spans="1:2">
      <c r="A45177" s="102"/>
      <c r="B45177" s="102"/>
    </row>
    <row r="45178" spans="1:2">
      <c r="A45178" s="102"/>
      <c r="B45178" s="102"/>
    </row>
    <row r="45179" spans="1:2">
      <c r="A45179" s="102"/>
      <c r="B45179" s="102"/>
    </row>
    <row r="45180" spans="1:2">
      <c r="A45180" s="102"/>
      <c r="B45180" s="102"/>
    </row>
    <row r="45181" spans="1:2">
      <c r="A45181" s="102"/>
      <c r="B45181" s="102"/>
    </row>
    <row r="45182" spans="1:2">
      <c r="A45182" s="102"/>
      <c r="B45182" s="102"/>
    </row>
    <row r="45183" spans="1:2">
      <c r="A45183" s="102"/>
      <c r="B45183" s="102"/>
    </row>
    <row r="45184" spans="1:2">
      <c r="A45184" s="102"/>
      <c r="B45184" s="102"/>
    </row>
    <row r="45185" spans="1:2">
      <c r="A45185" s="102"/>
      <c r="B45185" s="102"/>
    </row>
    <row r="45186" spans="1:2">
      <c r="A45186" s="102"/>
      <c r="B45186" s="102"/>
    </row>
    <row r="45187" spans="1:2">
      <c r="A45187" s="102"/>
      <c r="B45187" s="102"/>
    </row>
    <row r="45188" spans="1:2">
      <c r="A45188" s="102"/>
      <c r="B45188" s="102"/>
    </row>
    <row r="45189" spans="1:2">
      <c r="A45189" s="102"/>
      <c r="B45189" s="102"/>
    </row>
    <row r="45190" spans="1:2">
      <c r="A45190" s="102"/>
      <c r="B45190" s="102"/>
    </row>
    <row r="45191" spans="1:2">
      <c r="A45191" s="102"/>
      <c r="B45191" s="102"/>
    </row>
    <row r="45192" spans="1:2">
      <c r="A45192" s="102"/>
      <c r="B45192" s="102"/>
    </row>
    <row r="45193" spans="1:2">
      <c r="A45193" s="102"/>
      <c r="B45193" s="102"/>
    </row>
    <row r="45194" spans="1:2">
      <c r="A45194" s="102"/>
      <c r="B45194" s="102"/>
    </row>
    <row r="45195" spans="1:2">
      <c r="A45195" s="102"/>
      <c r="B45195" s="102"/>
    </row>
    <row r="45196" spans="1:2">
      <c r="A45196" s="102"/>
      <c r="B45196" s="102"/>
    </row>
    <row r="45197" spans="1:2">
      <c r="A45197" s="102"/>
      <c r="B45197" s="102"/>
    </row>
    <row r="45198" spans="1:2">
      <c r="A45198" s="102"/>
      <c r="B45198" s="102"/>
    </row>
    <row r="45199" spans="1:2">
      <c r="A45199" s="102"/>
      <c r="B45199" s="102"/>
    </row>
    <row r="45200" spans="1:2">
      <c r="A45200" s="102"/>
      <c r="B45200" s="102"/>
    </row>
    <row r="45201" spans="1:2">
      <c r="A45201" s="102"/>
      <c r="B45201" s="102"/>
    </row>
    <row r="45202" spans="1:2">
      <c r="A45202" s="102"/>
      <c r="B45202" s="102"/>
    </row>
    <row r="45203" spans="1:2">
      <c r="A45203" s="102"/>
      <c r="B45203" s="102"/>
    </row>
    <row r="45204" spans="1:2">
      <c r="A45204" s="102"/>
      <c r="B45204" s="102"/>
    </row>
    <row r="45205" spans="1:2">
      <c r="A45205" s="102"/>
      <c r="B45205" s="102"/>
    </row>
    <row r="45206" spans="1:2">
      <c r="A45206" s="102"/>
      <c r="B45206" s="102"/>
    </row>
    <row r="45207" spans="1:2">
      <c r="A45207" s="102"/>
      <c r="B45207" s="102"/>
    </row>
    <row r="45208" spans="1:2">
      <c r="A45208" s="102"/>
      <c r="B45208" s="102"/>
    </row>
    <row r="45209" spans="1:2">
      <c r="A45209" s="102"/>
      <c r="B45209" s="102"/>
    </row>
    <row r="45210" spans="1:2">
      <c r="A45210" s="102"/>
      <c r="B45210" s="102"/>
    </row>
    <row r="45211" spans="1:2">
      <c r="A45211" s="102"/>
      <c r="B45211" s="102"/>
    </row>
    <row r="45212" spans="1:2">
      <c r="A45212" s="102"/>
      <c r="B45212" s="102"/>
    </row>
    <row r="45213" spans="1:2">
      <c r="A45213" s="102"/>
      <c r="B45213" s="102"/>
    </row>
    <row r="45214" spans="1:2">
      <c r="A45214" s="102"/>
      <c r="B45214" s="102"/>
    </row>
    <row r="45215" spans="1:2">
      <c r="A45215" s="102"/>
      <c r="B45215" s="102"/>
    </row>
    <row r="45216" spans="1:2">
      <c r="A45216" s="102"/>
      <c r="B45216" s="102"/>
    </row>
    <row r="45217" spans="1:2">
      <c r="A45217" s="102"/>
      <c r="B45217" s="102"/>
    </row>
    <row r="45218" spans="1:2">
      <c r="A45218" s="102"/>
      <c r="B45218" s="102"/>
    </row>
    <row r="45219" spans="1:2">
      <c r="A45219" s="102"/>
      <c r="B45219" s="102"/>
    </row>
    <row r="45220" spans="1:2">
      <c r="A45220" s="102"/>
      <c r="B45220" s="102"/>
    </row>
    <row r="45221" spans="1:2">
      <c r="A45221" s="102"/>
      <c r="B45221" s="102"/>
    </row>
    <row r="45222" spans="1:2">
      <c r="A45222" s="102"/>
      <c r="B45222" s="102"/>
    </row>
    <row r="45223" spans="1:2">
      <c r="A45223" s="102"/>
      <c r="B45223" s="102"/>
    </row>
    <row r="45224" spans="1:2">
      <c r="A45224" s="102"/>
      <c r="B45224" s="102"/>
    </row>
    <row r="45225" spans="1:2">
      <c r="A45225" s="102"/>
      <c r="B45225" s="102"/>
    </row>
    <row r="45226" spans="1:2">
      <c r="A45226" s="102"/>
      <c r="B45226" s="102"/>
    </row>
    <row r="45227" spans="1:2">
      <c r="A45227" s="102"/>
      <c r="B45227" s="102"/>
    </row>
    <row r="45228" spans="1:2">
      <c r="A45228" s="102"/>
      <c r="B45228" s="102"/>
    </row>
    <row r="45229" spans="1:2">
      <c r="A45229" s="102"/>
      <c r="B45229" s="102"/>
    </row>
    <row r="45230" spans="1:2">
      <c r="A45230" s="102"/>
      <c r="B45230" s="102"/>
    </row>
    <row r="45231" spans="1:2">
      <c r="A45231" s="102"/>
      <c r="B45231" s="102"/>
    </row>
    <row r="45232" spans="1:2">
      <c r="A45232" s="102"/>
      <c r="B45232" s="102"/>
    </row>
    <row r="45233" spans="1:2">
      <c r="A45233" s="102"/>
      <c r="B45233" s="102"/>
    </row>
    <row r="45234" spans="1:2">
      <c r="A45234" s="102"/>
      <c r="B45234" s="102"/>
    </row>
    <row r="45235" spans="1:2">
      <c r="A45235" s="102"/>
      <c r="B45235" s="102"/>
    </row>
    <row r="45236" spans="1:2">
      <c r="A45236" s="102"/>
      <c r="B45236" s="102"/>
    </row>
    <row r="45237" spans="1:2">
      <c r="A45237" s="102"/>
      <c r="B45237" s="102"/>
    </row>
    <row r="45238" spans="1:2">
      <c r="A45238" s="102"/>
      <c r="B45238" s="102"/>
    </row>
    <row r="45239" spans="1:2">
      <c r="A45239" s="102"/>
      <c r="B45239" s="102"/>
    </row>
    <row r="45240" spans="1:2">
      <c r="A45240" s="102"/>
      <c r="B45240" s="102"/>
    </row>
    <row r="45241" spans="1:2">
      <c r="A45241" s="102"/>
      <c r="B45241" s="102"/>
    </row>
    <row r="45242" spans="1:2">
      <c r="A45242" s="102"/>
      <c r="B45242" s="102"/>
    </row>
    <row r="45243" spans="1:2">
      <c r="A45243" s="102"/>
      <c r="B45243" s="102"/>
    </row>
    <row r="45244" spans="1:2">
      <c r="A45244" s="102"/>
      <c r="B45244" s="102"/>
    </row>
    <row r="45245" spans="1:2">
      <c r="A45245" s="102"/>
      <c r="B45245" s="102"/>
    </row>
    <row r="45246" spans="1:2">
      <c r="A45246" s="102"/>
      <c r="B45246" s="102"/>
    </row>
    <row r="45247" spans="1:2">
      <c r="A45247" s="102"/>
      <c r="B45247" s="102"/>
    </row>
    <row r="45248" spans="1:2">
      <c r="A45248" s="102"/>
      <c r="B45248" s="102"/>
    </row>
    <row r="45249" spans="1:2">
      <c r="A45249" s="102"/>
      <c r="B45249" s="102"/>
    </row>
    <row r="45250" spans="1:2">
      <c r="A45250" s="102"/>
      <c r="B45250" s="102"/>
    </row>
    <row r="45251" spans="1:2">
      <c r="A45251" s="102"/>
      <c r="B45251" s="102"/>
    </row>
    <row r="45252" spans="1:2">
      <c r="A45252" s="102"/>
      <c r="B45252" s="102"/>
    </row>
    <row r="45253" spans="1:2">
      <c r="A45253" s="102"/>
      <c r="B45253" s="102"/>
    </row>
    <row r="45254" spans="1:2">
      <c r="A45254" s="102"/>
      <c r="B45254" s="102"/>
    </row>
    <row r="45255" spans="1:2">
      <c r="A45255" s="102"/>
      <c r="B45255" s="102"/>
    </row>
    <row r="45256" spans="1:2">
      <c r="A45256" s="102"/>
      <c r="B45256" s="102"/>
    </row>
    <row r="45257" spans="1:2">
      <c r="A45257" s="102"/>
      <c r="B45257" s="102"/>
    </row>
    <row r="45258" spans="1:2">
      <c r="A45258" s="102"/>
      <c r="B45258" s="102"/>
    </row>
    <row r="45259" spans="1:2">
      <c r="A45259" s="102"/>
      <c r="B45259" s="102"/>
    </row>
    <row r="45260" spans="1:2">
      <c r="A45260" s="102"/>
      <c r="B45260" s="102"/>
    </row>
    <row r="45261" spans="1:2">
      <c r="A45261" s="102"/>
      <c r="B45261" s="102"/>
    </row>
    <row r="45262" spans="1:2">
      <c r="A45262" s="102"/>
      <c r="B45262" s="102"/>
    </row>
    <row r="45263" spans="1:2">
      <c r="A45263" s="102"/>
      <c r="B45263" s="102"/>
    </row>
    <row r="45264" spans="1:2">
      <c r="A45264" s="102"/>
      <c r="B45264" s="102"/>
    </row>
    <row r="45265" spans="1:2">
      <c r="A45265" s="102"/>
      <c r="B45265" s="102"/>
    </row>
    <row r="45266" spans="1:2">
      <c r="A45266" s="102"/>
      <c r="B45266" s="102"/>
    </row>
    <row r="45267" spans="1:2">
      <c r="A45267" s="102"/>
      <c r="B45267" s="102"/>
    </row>
    <row r="45268" spans="1:2">
      <c r="A45268" s="102"/>
      <c r="B45268" s="102"/>
    </row>
    <row r="45269" spans="1:2">
      <c r="A45269" s="102"/>
      <c r="B45269" s="102"/>
    </row>
    <row r="45270" spans="1:2">
      <c r="A45270" s="102"/>
      <c r="B45270" s="102"/>
    </row>
    <row r="45271" spans="1:2">
      <c r="A45271" s="102"/>
      <c r="B45271" s="102"/>
    </row>
    <row r="45272" spans="1:2">
      <c r="A45272" s="102"/>
      <c r="B45272" s="102"/>
    </row>
    <row r="45273" spans="1:2">
      <c r="A45273" s="102"/>
      <c r="B45273" s="102"/>
    </row>
    <row r="45274" spans="1:2">
      <c r="A45274" s="102"/>
      <c r="B45274" s="102"/>
    </row>
    <row r="45275" spans="1:2">
      <c r="A45275" s="102"/>
      <c r="B45275" s="102"/>
    </row>
    <row r="45276" spans="1:2">
      <c r="A45276" s="102"/>
      <c r="B45276" s="102"/>
    </row>
    <row r="45277" spans="1:2">
      <c r="A45277" s="102"/>
      <c r="B45277" s="102"/>
    </row>
    <row r="45278" spans="1:2">
      <c r="A45278" s="102"/>
      <c r="B45278" s="102"/>
    </row>
    <row r="45279" spans="1:2">
      <c r="A45279" s="102"/>
      <c r="B45279" s="102"/>
    </row>
    <row r="45280" spans="1:2">
      <c r="A45280" s="102"/>
      <c r="B45280" s="102"/>
    </row>
    <row r="45281" spans="1:2">
      <c r="A45281" s="102"/>
      <c r="B45281" s="102"/>
    </row>
    <row r="45282" spans="1:2">
      <c r="A45282" s="102"/>
      <c r="B45282" s="102"/>
    </row>
    <row r="45283" spans="1:2">
      <c r="A45283" s="102"/>
      <c r="B45283" s="102"/>
    </row>
    <row r="45284" spans="1:2">
      <c r="A45284" s="102"/>
      <c r="B45284" s="102"/>
    </row>
    <row r="45285" spans="1:2">
      <c r="A45285" s="102"/>
      <c r="B45285" s="102"/>
    </row>
    <row r="45286" spans="1:2">
      <c r="A45286" s="102"/>
      <c r="B45286" s="102"/>
    </row>
    <row r="45287" spans="1:2">
      <c r="A45287" s="102"/>
      <c r="B45287" s="102"/>
    </row>
    <row r="45288" spans="1:2">
      <c r="A45288" s="102"/>
      <c r="B45288" s="102"/>
    </row>
    <row r="45289" spans="1:2">
      <c r="A45289" s="102"/>
      <c r="B45289" s="102"/>
    </row>
    <row r="45290" spans="1:2">
      <c r="A45290" s="102"/>
      <c r="B45290" s="102"/>
    </row>
    <row r="45291" spans="1:2">
      <c r="A45291" s="102"/>
      <c r="B45291" s="102"/>
    </row>
    <row r="45292" spans="1:2">
      <c r="A45292" s="102"/>
      <c r="B45292" s="102"/>
    </row>
    <row r="45293" spans="1:2">
      <c r="A45293" s="102"/>
      <c r="B45293" s="102"/>
    </row>
    <row r="45294" spans="1:2">
      <c r="A45294" s="102"/>
      <c r="B45294" s="102"/>
    </row>
    <row r="45295" spans="1:2">
      <c r="A45295" s="102"/>
      <c r="B45295" s="102"/>
    </row>
    <row r="45296" spans="1:2">
      <c r="A45296" s="102"/>
      <c r="B45296" s="102"/>
    </row>
    <row r="45297" spans="1:2">
      <c r="A45297" s="102"/>
      <c r="B45297" s="102"/>
    </row>
    <row r="45298" spans="1:2">
      <c r="A45298" s="102"/>
      <c r="B45298" s="102"/>
    </row>
    <row r="45299" spans="1:2">
      <c r="A45299" s="102"/>
      <c r="B45299" s="102"/>
    </row>
    <row r="45300" spans="1:2">
      <c r="A45300" s="102"/>
      <c r="B45300" s="102"/>
    </row>
    <row r="45301" spans="1:2">
      <c r="A45301" s="102"/>
      <c r="B45301" s="102"/>
    </row>
    <row r="45302" spans="1:2">
      <c r="A45302" s="102"/>
      <c r="B45302" s="102"/>
    </row>
    <row r="45303" spans="1:2">
      <c r="A45303" s="102"/>
      <c r="B45303" s="102"/>
    </row>
    <row r="45304" spans="1:2">
      <c r="A45304" s="102"/>
      <c r="B45304" s="102"/>
    </row>
    <row r="45305" spans="1:2">
      <c r="A45305" s="102"/>
      <c r="B45305" s="102"/>
    </row>
    <row r="45306" spans="1:2">
      <c r="A45306" s="102"/>
      <c r="B45306" s="102"/>
    </row>
    <row r="45307" spans="1:2">
      <c r="A45307" s="102"/>
      <c r="B45307" s="102"/>
    </row>
    <row r="45308" spans="1:2">
      <c r="A45308" s="102"/>
      <c r="B45308" s="102"/>
    </row>
    <row r="45309" spans="1:2">
      <c r="A45309" s="102"/>
      <c r="B45309" s="102"/>
    </row>
    <row r="45310" spans="1:2">
      <c r="A45310" s="102"/>
      <c r="B45310" s="102"/>
    </row>
    <row r="45311" spans="1:2">
      <c r="A45311" s="102"/>
      <c r="B45311" s="102"/>
    </row>
    <row r="45312" spans="1:2">
      <c r="A45312" s="102"/>
      <c r="B45312" s="102"/>
    </row>
    <row r="45313" spans="1:2">
      <c r="A45313" s="102"/>
      <c r="B45313" s="102"/>
    </row>
    <row r="45314" spans="1:2">
      <c r="A45314" s="102"/>
      <c r="B45314" s="102"/>
    </row>
    <row r="45315" spans="1:2">
      <c r="A45315" s="102"/>
      <c r="B45315" s="102"/>
    </row>
    <row r="45316" spans="1:2">
      <c r="A45316" s="102"/>
      <c r="B45316" s="102"/>
    </row>
    <row r="45317" spans="1:2">
      <c r="A45317" s="102"/>
      <c r="B45317" s="102"/>
    </row>
    <row r="45318" spans="1:2">
      <c r="A45318" s="102"/>
      <c r="B45318" s="102"/>
    </row>
    <row r="45319" spans="1:2">
      <c r="A45319" s="102"/>
      <c r="B45319" s="102"/>
    </row>
    <row r="45320" spans="1:2">
      <c r="A45320" s="102"/>
      <c r="B45320" s="102"/>
    </row>
    <row r="45321" spans="1:2">
      <c r="A45321" s="102"/>
      <c r="B45321" s="102"/>
    </row>
    <row r="45322" spans="1:2">
      <c r="A45322" s="102"/>
      <c r="B45322" s="102"/>
    </row>
    <row r="45323" spans="1:2">
      <c r="A45323" s="102"/>
      <c r="B45323" s="102"/>
    </row>
    <row r="45324" spans="1:2">
      <c r="A45324" s="102"/>
      <c r="B45324" s="102"/>
    </row>
    <row r="45325" spans="1:2">
      <c r="A45325" s="102"/>
      <c r="B45325" s="102"/>
    </row>
    <row r="45326" spans="1:2">
      <c r="A45326" s="102"/>
      <c r="B45326" s="102"/>
    </row>
    <row r="45327" spans="1:2">
      <c r="A45327" s="102"/>
      <c r="B45327" s="102"/>
    </row>
    <row r="45328" spans="1:2">
      <c r="A45328" s="102"/>
      <c r="B45328" s="102"/>
    </row>
    <row r="45329" spans="1:2">
      <c r="A45329" s="102"/>
      <c r="B45329" s="102"/>
    </row>
    <row r="45330" spans="1:2">
      <c r="A45330" s="102"/>
      <c r="B45330" s="102"/>
    </row>
    <row r="45331" spans="1:2">
      <c r="A45331" s="102"/>
      <c r="B45331" s="102"/>
    </row>
    <row r="45332" spans="1:2">
      <c r="A45332" s="102"/>
      <c r="B45332" s="102"/>
    </row>
    <row r="45333" spans="1:2">
      <c r="A45333" s="102"/>
      <c r="B45333" s="102"/>
    </row>
    <row r="45334" spans="1:2">
      <c r="A45334" s="102"/>
      <c r="B45334" s="102"/>
    </row>
    <row r="45335" spans="1:2">
      <c r="A45335" s="102"/>
      <c r="B45335" s="102"/>
    </row>
    <row r="45336" spans="1:2">
      <c r="A45336" s="102"/>
      <c r="B45336" s="102"/>
    </row>
    <row r="45337" spans="1:2">
      <c r="A45337" s="102"/>
      <c r="B45337" s="102"/>
    </row>
    <row r="45338" spans="1:2">
      <c r="A45338" s="102"/>
      <c r="B45338" s="102"/>
    </row>
    <row r="45339" spans="1:2">
      <c r="A45339" s="102"/>
      <c r="B45339" s="102"/>
    </row>
    <row r="45340" spans="1:2">
      <c r="A45340" s="102"/>
      <c r="B45340" s="102"/>
    </row>
    <row r="45341" spans="1:2">
      <c r="A45341" s="102"/>
      <c r="B45341" s="102"/>
    </row>
    <row r="45342" spans="1:2">
      <c r="A45342" s="102"/>
      <c r="B45342" s="102"/>
    </row>
    <row r="45343" spans="1:2">
      <c r="A45343" s="102"/>
      <c r="B45343" s="102"/>
    </row>
    <row r="45344" spans="1:2">
      <c r="A45344" s="102"/>
      <c r="B45344" s="102"/>
    </row>
    <row r="45345" spans="1:2">
      <c r="A45345" s="102"/>
      <c r="B45345" s="102"/>
    </row>
    <row r="45346" spans="1:2">
      <c r="A45346" s="102"/>
      <c r="B45346" s="102"/>
    </row>
    <row r="45347" spans="1:2">
      <c r="A45347" s="102"/>
      <c r="B45347" s="102"/>
    </row>
    <row r="45348" spans="1:2">
      <c r="A45348" s="102"/>
      <c r="B45348" s="102"/>
    </row>
    <row r="45349" spans="1:2">
      <c r="A45349" s="102"/>
      <c r="B45349" s="102"/>
    </row>
    <row r="45350" spans="1:2">
      <c r="A45350" s="102"/>
      <c r="B45350" s="102"/>
    </row>
    <row r="45351" spans="1:2">
      <c r="A45351" s="102"/>
      <c r="B45351" s="102"/>
    </row>
    <row r="45352" spans="1:2">
      <c r="A45352" s="102"/>
      <c r="B45352" s="102"/>
    </row>
    <row r="45353" spans="1:2">
      <c r="A45353" s="102"/>
      <c r="B45353" s="102"/>
    </row>
    <row r="45354" spans="1:2">
      <c r="A45354" s="102"/>
      <c r="B45354" s="102"/>
    </row>
    <row r="45355" spans="1:2">
      <c r="A45355" s="102"/>
      <c r="B45355" s="102"/>
    </row>
    <row r="45356" spans="1:2">
      <c r="A45356" s="102"/>
      <c r="B45356" s="102"/>
    </row>
    <row r="45357" spans="1:2">
      <c r="A45357" s="102"/>
      <c r="B45357" s="102"/>
    </row>
    <row r="45358" spans="1:2">
      <c r="A45358" s="102"/>
      <c r="B45358" s="102"/>
    </row>
    <row r="45359" spans="1:2">
      <c r="A45359" s="102"/>
      <c r="B45359" s="102"/>
    </row>
    <row r="45360" spans="1:2">
      <c r="A45360" s="102"/>
      <c r="B45360" s="102"/>
    </row>
    <row r="45361" spans="1:2">
      <c r="A45361" s="102"/>
      <c r="B45361" s="102"/>
    </row>
    <row r="45362" spans="1:2">
      <c r="A45362" s="102"/>
      <c r="B45362" s="102"/>
    </row>
    <row r="45363" spans="1:2">
      <c r="A45363" s="102"/>
      <c r="B45363" s="102"/>
    </row>
    <row r="45364" spans="1:2">
      <c r="A45364" s="102"/>
      <c r="B45364" s="102"/>
    </row>
    <row r="45365" spans="1:2">
      <c r="A45365" s="102"/>
      <c r="B45365" s="102"/>
    </row>
    <row r="45366" spans="1:2">
      <c r="A45366" s="102"/>
      <c r="B45366" s="102"/>
    </row>
    <row r="45367" spans="1:2">
      <c r="A45367" s="102"/>
      <c r="B45367" s="102"/>
    </row>
    <row r="45368" spans="1:2">
      <c r="A45368" s="102"/>
      <c r="B45368" s="102"/>
    </row>
    <row r="45369" spans="1:2">
      <c r="A45369" s="102"/>
      <c r="B45369" s="102"/>
    </row>
    <row r="45370" spans="1:2">
      <c r="A45370" s="102"/>
      <c r="B45370" s="102"/>
    </row>
    <row r="45371" spans="1:2">
      <c r="A45371" s="102"/>
      <c r="B45371" s="102"/>
    </row>
    <row r="45372" spans="1:2">
      <c r="A45372" s="102"/>
      <c r="B45372" s="102"/>
    </row>
    <row r="45373" spans="1:2">
      <c r="A45373" s="102"/>
      <c r="B45373" s="102"/>
    </row>
    <row r="45374" spans="1:2">
      <c r="A45374" s="102"/>
      <c r="B45374" s="102"/>
    </row>
    <row r="45375" spans="1:2">
      <c r="A45375" s="102"/>
      <c r="B45375" s="102"/>
    </row>
    <row r="45376" spans="1:2">
      <c r="A45376" s="102"/>
      <c r="B45376" s="102"/>
    </row>
    <row r="45377" spans="1:2">
      <c r="A45377" s="102"/>
      <c r="B45377" s="102"/>
    </row>
    <row r="45378" spans="1:2">
      <c r="A45378" s="102"/>
      <c r="B45378" s="102"/>
    </row>
    <row r="45379" spans="1:2">
      <c r="A45379" s="102"/>
      <c r="B45379" s="102"/>
    </row>
    <row r="45380" spans="1:2">
      <c r="A45380" s="102"/>
      <c r="B45380" s="102"/>
    </row>
    <row r="45381" spans="1:2">
      <c r="A45381" s="102"/>
      <c r="B45381" s="102"/>
    </row>
    <row r="45382" spans="1:2">
      <c r="A45382" s="102"/>
      <c r="B45382" s="102"/>
    </row>
    <row r="45383" spans="1:2">
      <c r="A45383" s="102"/>
      <c r="B45383" s="102"/>
    </row>
    <row r="45384" spans="1:2">
      <c r="A45384" s="102"/>
      <c r="B45384" s="102"/>
    </row>
    <row r="45385" spans="1:2">
      <c r="A45385" s="102"/>
      <c r="B45385" s="102"/>
    </row>
    <row r="45386" spans="1:2">
      <c r="A45386" s="102"/>
      <c r="B45386" s="102"/>
    </row>
    <row r="45387" spans="1:2">
      <c r="A45387" s="102"/>
      <c r="B45387" s="102"/>
    </row>
    <row r="45388" spans="1:2">
      <c r="A45388" s="102"/>
      <c r="B45388" s="102"/>
    </row>
    <row r="45389" spans="1:2">
      <c r="A45389" s="102"/>
      <c r="B45389" s="102"/>
    </row>
    <row r="45390" spans="1:2">
      <c r="A45390" s="102"/>
      <c r="B45390" s="102"/>
    </row>
    <row r="45391" spans="1:2">
      <c r="A45391" s="102"/>
      <c r="B45391" s="102"/>
    </row>
    <row r="45392" spans="1:2">
      <c r="A45392" s="102"/>
      <c r="B45392" s="102"/>
    </row>
    <row r="45393" spans="1:2">
      <c r="A45393" s="102"/>
      <c r="B45393" s="102"/>
    </row>
    <row r="45394" spans="1:2">
      <c r="A45394" s="102"/>
      <c r="B45394" s="102"/>
    </row>
    <row r="45395" spans="1:2">
      <c r="A45395" s="102"/>
      <c r="B45395" s="102"/>
    </row>
    <row r="45396" spans="1:2">
      <c r="A45396" s="102"/>
      <c r="B45396" s="102"/>
    </row>
    <row r="45397" spans="1:2">
      <c r="A45397" s="102"/>
      <c r="B45397" s="102"/>
    </row>
    <row r="45398" spans="1:2">
      <c r="A45398" s="102"/>
      <c r="B45398" s="102"/>
    </row>
    <row r="45399" spans="1:2">
      <c r="A45399" s="102"/>
      <c r="B45399" s="102"/>
    </row>
    <row r="45400" spans="1:2">
      <c r="A45400" s="102"/>
      <c r="B45400" s="102"/>
    </row>
    <row r="45401" spans="1:2">
      <c r="A45401" s="102"/>
      <c r="B45401" s="102"/>
    </row>
    <row r="45402" spans="1:2">
      <c r="A45402" s="102"/>
      <c r="B45402" s="102"/>
    </row>
    <row r="45403" spans="1:2">
      <c r="A45403" s="102"/>
      <c r="B45403" s="102"/>
    </row>
    <row r="45404" spans="1:2">
      <c r="A45404" s="102"/>
      <c r="B45404" s="102"/>
    </row>
    <row r="45405" spans="1:2">
      <c r="A45405" s="102"/>
      <c r="B45405" s="102"/>
    </row>
    <row r="45406" spans="1:2">
      <c r="A45406" s="102"/>
      <c r="B45406" s="102"/>
    </row>
    <row r="45407" spans="1:2">
      <c r="A45407" s="102"/>
      <c r="B45407" s="102"/>
    </row>
    <row r="45408" spans="1:2">
      <c r="A45408" s="102"/>
      <c r="B45408" s="102"/>
    </row>
    <row r="45409" spans="1:2">
      <c r="A45409" s="102"/>
      <c r="B45409" s="102"/>
    </row>
    <row r="45410" spans="1:2">
      <c r="A45410" s="102"/>
      <c r="B45410" s="102"/>
    </row>
    <row r="45411" spans="1:2">
      <c r="A45411" s="102"/>
      <c r="B45411" s="102"/>
    </row>
    <row r="45412" spans="1:2">
      <c r="A45412" s="102"/>
      <c r="B45412" s="102"/>
    </row>
    <row r="45413" spans="1:2">
      <c r="A45413" s="102"/>
      <c r="B45413" s="102"/>
    </row>
    <row r="45414" spans="1:2">
      <c r="A45414" s="102"/>
      <c r="B45414" s="102"/>
    </row>
    <row r="45415" spans="1:2">
      <c r="A45415" s="102"/>
      <c r="B45415" s="102"/>
    </row>
    <row r="45416" spans="1:2">
      <c r="A45416" s="102"/>
      <c r="B45416" s="102"/>
    </row>
    <row r="45417" spans="1:2">
      <c r="A45417" s="102"/>
      <c r="B45417" s="102"/>
    </row>
    <row r="45418" spans="1:2">
      <c r="A45418" s="102"/>
      <c r="B45418" s="102"/>
    </row>
    <row r="45419" spans="1:2">
      <c r="A45419" s="102"/>
      <c r="B45419" s="102"/>
    </row>
    <row r="45420" spans="1:2">
      <c r="A45420" s="102"/>
      <c r="B45420" s="102"/>
    </row>
    <row r="45421" spans="1:2">
      <c r="A45421" s="102"/>
      <c r="B45421" s="102"/>
    </row>
    <row r="45422" spans="1:2">
      <c r="A45422" s="102"/>
      <c r="B45422" s="102"/>
    </row>
    <row r="45423" spans="1:2">
      <c r="A45423" s="102"/>
      <c r="B45423" s="102"/>
    </row>
    <row r="45424" spans="1:2">
      <c r="A45424" s="102"/>
      <c r="B45424" s="102"/>
    </row>
    <row r="45425" spans="1:2">
      <c r="A45425" s="102"/>
      <c r="B45425" s="102"/>
    </row>
    <row r="45426" spans="1:2">
      <c r="A45426" s="102"/>
      <c r="B45426" s="102"/>
    </row>
    <row r="45427" spans="1:2">
      <c r="A45427" s="102"/>
      <c r="B45427" s="102"/>
    </row>
    <row r="45428" spans="1:2">
      <c r="A45428" s="102"/>
      <c r="B45428" s="102"/>
    </row>
    <row r="45429" spans="1:2">
      <c r="A45429" s="102"/>
      <c r="B45429" s="102"/>
    </row>
    <row r="45430" spans="1:2">
      <c r="A45430" s="102"/>
      <c r="B45430" s="102"/>
    </row>
    <row r="45431" spans="1:2">
      <c r="A45431" s="102"/>
      <c r="B45431" s="102"/>
    </row>
    <row r="45432" spans="1:2">
      <c r="A45432" s="102"/>
      <c r="B45432" s="102"/>
    </row>
    <row r="45433" spans="1:2">
      <c r="A45433" s="102"/>
      <c r="B45433" s="102"/>
    </row>
    <row r="45434" spans="1:2">
      <c r="A45434" s="102"/>
      <c r="B45434" s="102"/>
    </row>
    <row r="45435" spans="1:2">
      <c r="A45435" s="102"/>
      <c r="B45435" s="102"/>
    </row>
    <row r="45436" spans="1:2">
      <c r="A45436" s="102"/>
      <c r="B45436" s="102"/>
    </row>
    <row r="45437" spans="1:2">
      <c r="A45437" s="102"/>
      <c r="B45437" s="102"/>
    </row>
    <row r="45438" spans="1:2">
      <c r="A45438" s="102"/>
      <c r="B45438" s="102"/>
    </row>
    <row r="45439" spans="1:2">
      <c r="A45439" s="102"/>
      <c r="B45439" s="102"/>
    </row>
    <row r="45440" spans="1:2">
      <c r="A45440" s="102"/>
      <c r="B45440" s="102"/>
    </row>
    <row r="45441" spans="1:2">
      <c r="A45441" s="102"/>
      <c r="B45441" s="102"/>
    </row>
    <row r="45442" spans="1:2">
      <c r="A45442" s="102"/>
      <c r="B45442" s="102"/>
    </row>
    <row r="45443" spans="1:2">
      <c r="A45443" s="102"/>
      <c r="B45443" s="102"/>
    </row>
    <row r="45444" spans="1:2">
      <c r="A45444" s="102"/>
      <c r="B45444" s="102"/>
    </row>
    <row r="45445" spans="1:2">
      <c r="A45445" s="102"/>
      <c r="B45445" s="102"/>
    </row>
    <row r="45446" spans="1:2">
      <c r="A45446" s="102"/>
      <c r="B45446" s="102"/>
    </row>
    <row r="45447" spans="1:2">
      <c r="A45447" s="102"/>
      <c r="B45447" s="102"/>
    </row>
    <row r="45448" spans="1:2">
      <c r="A45448" s="102"/>
      <c r="B45448" s="102"/>
    </row>
    <row r="45449" spans="1:2">
      <c r="A45449" s="102"/>
      <c r="B45449" s="102"/>
    </row>
    <row r="45450" spans="1:2">
      <c r="A45450" s="102"/>
      <c r="B45450" s="102"/>
    </row>
    <row r="45451" spans="1:2">
      <c r="A45451" s="102"/>
      <c r="B45451" s="102"/>
    </row>
    <row r="45452" spans="1:2">
      <c r="A45452" s="102"/>
      <c r="B45452" s="102"/>
    </row>
    <row r="45453" spans="1:2">
      <c r="A45453" s="102"/>
      <c r="B45453" s="102"/>
    </row>
    <row r="45454" spans="1:2">
      <c r="A45454" s="102"/>
      <c r="B45454" s="102"/>
    </row>
    <row r="45455" spans="1:2">
      <c r="A45455" s="102"/>
      <c r="B45455" s="102"/>
    </row>
    <row r="45456" spans="1:2">
      <c r="A45456" s="102"/>
      <c r="B45456" s="102"/>
    </row>
    <row r="45457" spans="1:2">
      <c r="A45457" s="102"/>
      <c r="B45457" s="102"/>
    </row>
    <row r="45458" spans="1:2">
      <c r="A45458" s="102"/>
      <c r="B45458" s="102"/>
    </row>
    <row r="45459" spans="1:2">
      <c r="A45459" s="102"/>
      <c r="B45459" s="102"/>
    </row>
    <row r="45460" spans="1:2">
      <c r="A45460" s="102"/>
      <c r="B45460" s="102"/>
    </row>
    <row r="45461" spans="1:2">
      <c r="A45461" s="102"/>
      <c r="B45461" s="102"/>
    </row>
    <row r="45462" spans="1:2">
      <c r="A45462" s="102"/>
      <c r="B45462" s="102"/>
    </row>
    <row r="45463" spans="1:2">
      <c r="A45463" s="102"/>
      <c r="B45463" s="102"/>
    </row>
    <row r="45464" spans="1:2">
      <c r="A45464" s="102"/>
      <c r="B45464" s="102"/>
    </row>
    <row r="45465" spans="1:2">
      <c r="A45465" s="102"/>
      <c r="B45465" s="102"/>
    </row>
    <row r="45466" spans="1:2">
      <c r="A45466" s="102"/>
      <c r="B45466" s="102"/>
    </row>
    <row r="45467" spans="1:2">
      <c r="A45467" s="102"/>
      <c r="B45467" s="102"/>
    </row>
    <row r="45468" spans="1:2">
      <c r="A45468" s="102"/>
      <c r="B45468" s="102"/>
    </row>
    <row r="45469" spans="1:2">
      <c r="A45469" s="102"/>
      <c r="B45469" s="102"/>
    </row>
    <row r="45470" spans="1:2">
      <c r="A45470" s="102"/>
      <c r="B45470" s="102"/>
    </row>
    <row r="45471" spans="1:2">
      <c r="A45471" s="102"/>
      <c r="B45471" s="102"/>
    </row>
    <row r="45472" spans="1:2">
      <c r="A45472" s="102"/>
      <c r="B45472" s="102"/>
    </row>
    <row r="45473" spans="1:2">
      <c r="A45473" s="102"/>
      <c r="B45473" s="102"/>
    </row>
    <row r="45474" spans="1:2">
      <c r="A45474" s="102"/>
      <c r="B45474" s="102"/>
    </row>
    <row r="45475" spans="1:2">
      <c r="A45475" s="102"/>
      <c r="B45475" s="102"/>
    </row>
    <row r="45476" spans="1:2">
      <c r="A45476" s="102"/>
      <c r="B45476" s="102"/>
    </row>
    <row r="45477" spans="1:2">
      <c r="A45477" s="102"/>
      <c r="B45477" s="102"/>
    </row>
    <row r="45478" spans="1:2">
      <c r="A45478" s="102"/>
      <c r="B45478" s="102"/>
    </row>
    <row r="45479" spans="1:2">
      <c r="A45479" s="102"/>
      <c r="B45479" s="102"/>
    </row>
    <row r="45480" spans="1:2">
      <c r="A45480" s="102"/>
      <c r="B45480" s="102"/>
    </row>
    <row r="45481" spans="1:2">
      <c r="A45481" s="102"/>
      <c r="B45481" s="102"/>
    </row>
    <row r="45482" spans="1:2">
      <c r="A45482" s="102"/>
      <c r="B45482" s="102"/>
    </row>
    <row r="45483" spans="1:2">
      <c r="A45483" s="102"/>
      <c r="B45483" s="102"/>
    </row>
    <row r="45484" spans="1:2">
      <c r="A45484" s="102"/>
      <c r="B45484" s="102"/>
    </row>
    <row r="45485" spans="1:2">
      <c r="A45485" s="102"/>
      <c r="B45485" s="102"/>
    </row>
    <row r="45486" spans="1:2">
      <c r="A45486" s="102"/>
      <c r="B45486" s="102"/>
    </row>
    <row r="45487" spans="1:2">
      <c r="A45487" s="102"/>
      <c r="B45487" s="102"/>
    </row>
    <row r="45488" spans="1:2">
      <c r="A45488" s="102"/>
      <c r="B45488" s="102"/>
    </row>
    <row r="45489" spans="1:2">
      <c r="A45489" s="102"/>
      <c r="B45489" s="102"/>
    </row>
    <row r="45490" spans="1:2">
      <c r="A45490" s="102"/>
      <c r="B45490" s="102"/>
    </row>
    <row r="45491" spans="1:2">
      <c r="A45491" s="102"/>
      <c r="B45491" s="102"/>
    </row>
    <row r="45492" spans="1:2">
      <c r="A45492" s="102"/>
      <c r="B45492" s="102"/>
    </row>
    <row r="45493" spans="1:2">
      <c r="A45493" s="102"/>
      <c r="B45493" s="102"/>
    </row>
    <row r="45494" spans="1:2">
      <c r="A45494" s="102"/>
      <c r="B45494" s="102"/>
    </row>
    <row r="45495" spans="1:2">
      <c r="A45495" s="102"/>
      <c r="B45495" s="102"/>
    </row>
    <row r="45496" spans="1:2">
      <c r="A45496" s="102"/>
      <c r="B45496" s="102"/>
    </row>
    <row r="45497" spans="1:2">
      <c r="A45497" s="102"/>
      <c r="B45497" s="102"/>
    </row>
    <row r="45498" spans="1:2">
      <c r="A45498" s="102"/>
      <c r="B45498" s="102"/>
    </row>
    <row r="45499" spans="1:2">
      <c r="A45499" s="102"/>
      <c r="B45499" s="102"/>
    </row>
    <row r="45500" spans="1:2">
      <c r="A45500" s="102"/>
      <c r="B45500" s="102"/>
    </row>
    <row r="45501" spans="1:2">
      <c r="A45501" s="102"/>
      <c r="B45501" s="102"/>
    </row>
    <row r="45502" spans="1:2">
      <c r="A45502" s="102"/>
      <c r="B45502" s="102"/>
    </row>
    <row r="45503" spans="1:2">
      <c r="A45503" s="102"/>
      <c r="B45503" s="102"/>
    </row>
    <row r="45504" spans="1:2">
      <c r="A45504" s="102"/>
      <c r="B45504" s="102"/>
    </row>
    <row r="45505" spans="1:2">
      <c r="A45505" s="102"/>
      <c r="B45505" s="102"/>
    </row>
    <row r="45506" spans="1:2">
      <c r="A45506" s="102"/>
      <c r="B45506" s="102"/>
    </row>
    <row r="45507" spans="1:2">
      <c r="A45507" s="102"/>
      <c r="B45507" s="102"/>
    </row>
    <row r="45508" spans="1:2">
      <c r="A45508" s="102"/>
      <c r="B45508" s="102"/>
    </row>
    <row r="45509" spans="1:2">
      <c r="A45509" s="102"/>
      <c r="B45509" s="102"/>
    </row>
    <row r="45510" spans="1:2">
      <c r="A45510" s="102"/>
      <c r="B45510" s="102"/>
    </row>
    <row r="45511" spans="1:2">
      <c r="A45511" s="102"/>
      <c r="B45511" s="102"/>
    </row>
    <row r="45512" spans="1:2">
      <c r="A45512" s="102"/>
      <c r="B45512" s="102"/>
    </row>
    <row r="45513" spans="1:2">
      <c r="A45513" s="102"/>
      <c r="B45513" s="102"/>
    </row>
    <row r="45514" spans="1:2">
      <c r="A45514" s="102"/>
      <c r="B45514" s="102"/>
    </row>
    <row r="45515" spans="1:2">
      <c r="A45515" s="102"/>
      <c r="B45515" s="102"/>
    </row>
    <row r="45516" spans="1:2">
      <c r="A45516" s="102"/>
      <c r="B45516" s="102"/>
    </row>
    <row r="45517" spans="1:2">
      <c r="A45517" s="102"/>
      <c r="B45517" s="102"/>
    </row>
    <row r="45518" spans="1:2">
      <c r="A45518" s="102"/>
      <c r="B45518" s="102"/>
    </row>
    <row r="45519" spans="1:2">
      <c r="A45519" s="102"/>
      <c r="B45519" s="102"/>
    </row>
    <row r="45520" spans="1:2">
      <c r="A45520" s="102"/>
      <c r="B45520" s="102"/>
    </row>
    <row r="45521" spans="1:2">
      <c r="A45521" s="102"/>
      <c r="B45521" s="102"/>
    </row>
    <row r="45522" spans="1:2">
      <c r="A45522" s="102"/>
      <c r="B45522" s="102"/>
    </row>
    <row r="45523" spans="1:2">
      <c r="A45523" s="102"/>
      <c r="B45523" s="102"/>
    </row>
    <row r="45524" spans="1:2">
      <c r="A45524" s="102"/>
      <c r="B45524" s="102"/>
    </row>
    <row r="45525" spans="1:2">
      <c r="A45525" s="102"/>
      <c r="B45525" s="102"/>
    </row>
    <row r="45526" spans="1:2">
      <c r="A45526" s="102"/>
      <c r="B45526" s="102"/>
    </row>
    <row r="45527" spans="1:2">
      <c r="A45527" s="102"/>
      <c r="B45527" s="102"/>
    </row>
    <row r="45528" spans="1:2">
      <c r="A45528" s="102"/>
      <c r="B45528" s="102"/>
    </row>
    <row r="45529" spans="1:2">
      <c r="A45529" s="102"/>
      <c r="B45529" s="102"/>
    </row>
    <row r="45530" spans="1:2">
      <c r="A45530" s="102"/>
      <c r="B45530" s="102"/>
    </row>
    <row r="45531" spans="1:2">
      <c r="A45531" s="102"/>
      <c r="B45531" s="102"/>
    </row>
    <row r="45532" spans="1:2">
      <c r="A45532" s="102"/>
      <c r="B45532" s="102"/>
    </row>
    <row r="45533" spans="1:2">
      <c r="A45533" s="102"/>
      <c r="B45533" s="102"/>
    </row>
    <row r="45534" spans="1:2">
      <c r="A45534" s="102"/>
      <c r="B45534" s="102"/>
    </row>
    <row r="45535" spans="1:2">
      <c r="A45535" s="102"/>
      <c r="B45535" s="102"/>
    </row>
    <row r="45536" spans="1:2">
      <c r="A45536" s="102"/>
      <c r="B45536" s="102"/>
    </row>
    <row r="45537" spans="1:2">
      <c r="A45537" s="102"/>
      <c r="B45537" s="102"/>
    </row>
    <row r="45538" spans="1:2">
      <c r="A45538" s="102"/>
      <c r="B45538" s="102"/>
    </row>
    <row r="45539" spans="1:2">
      <c r="A45539" s="102"/>
      <c r="B45539" s="102"/>
    </row>
    <row r="45540" spans="1:2">
      <c r="A45540" s="102"/>
      <c r="B45540" s="102"/>
    </row>
    <row r="45541" spans="1:2">
      <c r="A45541" s="102"/>
      <c r="B45541" s="102"/>
    </row>
    <row r="45542" spans="1:2">
      <c r="A45542" s="102"/>
      <c r="B45542" s="102"/>
    </row>
    <row r="45543" spans="1:2">
      <c r="A45543" s="102"/>
      <c r="B45543" s="102"/>
    </row>
    <row r="45544" spans="1:2">
      <c r="A45544" s="102"/>
      <c r="B45544" s="102"/>
    </row>
    <row r="45545" spans="1:2">
      <c r="A45545" s="102"/>
      <c r="B45545" s="102"/>
    </row>
    <row r="45546" spans="1:2">
      <c r="A45546" s="102"/>
      <c r="B45546" s="102"/>
    </row>
    <row r="45547" spans="1:2">
      <c r="A45547" s="102"/>
      <c r="B45547" s="102"/>
    </row>
    <row r="45548" spans="1:2">
      <c r="A45548" s="102"/>
      <c r="B45548" s="102"/>
    </row>
    <row r="45549" spans="1:2">
      <c r="A45549" s="102"/>
      <c r="B45549" s="102"/>
    </row>
    <row r="45550" spans="1:2">
      <c r="A45550" s="102"/>
      <c r="B45550" s="102"/>
    </row>
    <row r="45551" spans="1:2">
      <c r="A45551" s="102"/>
      <c r="B45551" s="102"/>
    </row>
    <row r="45552" spans="1:2">
      <c r="A45552" s="102"/>
      <c r="B45552" s="102"/>
    </row>
    <row r="45553" spans="1:2">
      <c r="A45553" s="102"/>
      <c r="B45553" s="102"/>
    </row>
    <row r="45554" spans="1:2">
      <c r="A45554" s="102"/>
      <c r="B45554" s="102"/>
    </row>
    <row r="45555" spans="1:2">
      <c r="A45555" s="102"/>
      <c r="B45555" s="102"/>
    </row>
    <row r="45556" spans="1:2">
      <c r="A45556" s="102"/>
      <c r="B45556" s="102"/>
    </row>
    <row r="45557" spans="1:2">
      <c r="A45557" s="102"/>
      <c r="B45557" s="102"/>
    </row>
    <row r="45558" spans="1:2">
      <c r="A45558" s="102"/>
      <c r="B45558" s="102"/>
    </row>
    <row r="45559" spans="1:2">
      <c r="A45559" s="102"/>
      <c r="B45559" s="102"/>
    </row>
    <row r="45560" spans="1:2">
      <c r="A45560" s="102"/>
      <c r="B45560" s="102"/>
    </row>
    <row r="45561" spans="1:2">
      <c r="A45561" s="102"/>
      <c r="B45561" s="102"/>
    </row>
    <row r="45562" spans="1:2">
      <c r="A45562" s="102"/>
      <c r="B45562" s="102"/>
    </row>
    <row r="45563" spans="1:2">
      <c r="A45563" s="102"/>
      <c r="B45563" s="102"/>
    </row>
    <row r="45564" spans="1:2">
      <c r="A45564" s="102"/>
      <c r="B45564" s="102"/>
    </row>
    <row r="45565" spans="1:2">
      <c r="A45565" s="102"/>
      <c r="B45565" s="102"/>
    </row>
    <row r="45566" spans="1:2">
      <c r="A45566" s="102"/>
      <c r="B45566" s="102"/>
    </row>
    <row r="45567" spans="1:2">
      <c r="A45567" s="102"/>
      <c r="B45567" s="102"/>
    </row>
    <row r="45568" spans="1:2">
      <c r="A45568" s="102"/>
      <c r="B45568" s="102"/>
    </row>
    <row r="45569" spans="1:2">
      <c r="A45569" s="102"/>
      <c r="B45569" s="102"/>
    </row>
    <row r="45570" spans="1:2">
      <c r="A45570" s="102"/>
      <c r="B45570" s="102"/>
    </row>
    <row r="45571" spans="1:2">
      <c r="A45571" s="102"/>
      <c r="B45571" s="102"/>
    </row>
    <row r="45572" spans="1:2">
      <c r="A45572" s="102"/>
      <c r="B45572" s="102"/>
    </row>
    <row r="45573" spans="1:2">
      <c r="A45573" s="102"/>
      <c r="B45573" s="102"/>
    </row>
    <row r="45574" spans="1:2">
      <c r="A45574" s="102"/>
      <c r="B45574" s="102"/>
    </row>
    <row r="45575" spans="1:2">
      <c r="A45575" s="102"/>
      <c r="B45575" s="102"/>
    </row>
    <row r="45576" spans="1:2">
      <c r="A45576" s="102"/>
      <c r="B45576" s="102"/>
    </row>
    <row r="45577" spans="1:2">
      <c r="A45577" s="102"/>
      <c r="B45577" s="102"/>
    </row>
    <row r="45578" spans="1:2">
      <c r="A45578" s="102"/>
      <c r="B45578" s="102"/>
    </row>
    <row r="45579" spans="1:2">
      <c r="A45579" s="102"/>
      <c r="B45579" s="102"/>
    </row>
    <row r="45580" spans="1:2">
      <c r="A45580" s="102"/>
      <c r="B45580" s="102"/>
    </row>
    <row r="45581" spans="1:2">
      <c r="A45581" s="102"/>
      <c r="B45581" s="102"/>
    </row>
    <row r="45582" spans="1:2">
      <c r="A45582" s="102"/>
      <c r="B45582" s="102"/>
    </row>
    <row r="45583" spans="1:2">
      <c r="A45583" s="102"/>
      <c r="B45583" s="102"/>
    </row>
    <row r="45584" spans="1:2">
      <c r="A45584" s="102"/>
      <c r="B45584" s="102"/>
    </row>
    <row r="45585" spans="1:2">
      <c r="A45585" s="102"/>
      <c r="B45585" s="102"/>
    </row>
    <row r="45586" spans="1:2">
      <c r="A45586" s="102"/>
      <c r="B45586" s="102"/>
    </row>
    <row r="45587" spans="1:2">
      <c r="A45587" s="102"/>
      <c r="B45587" s="102"/>
    </row>
    <row r="45588" spans="1:2">
      <c r="A45588" s="102"/>
      <c r="B45588" s="102"/>
    </row>
    <row r="45589" spans="1:2">
      <c r="A45589" s="102"/>
      <c r="B45589" s="102"/>
    </row>
    <row r="45590" spans="1:2">
      <c r="A45590" s="102"/>
      <c r="B45590" s="102"/>
    </row>
    <row r="45591" spans="1:2">
      <c r="A45591" s="102"/>
      <c r="B45591" s="102"/>
    </row>
    <row r="45592" spans="1:2">
      <c r="A45592" s="102"/>
      <c r="B45592" s="102"/>
    </row>
    <row r="45593" spans="1:2">
      <c r="A45593" s="102"/>
      <c r="B45593" s="102"/>
    </row>
    <row r="45594" spans="1:2">
      <c r="A45594" s="102"/>
      <c r="B45594" s="102"/>
    </row>
    <row r="45595" spans="1:2">
      <c r="A45595" s="102"/>
      <c r="B45595" s="102"/>
    </row>
    <row r="45596" spans="1:2">
      <c r="A45596" s="102"/>
      <c r="B45596" s="102"/>
    </row>
    <row r="45597" spans="1:2">
      <c r="A45597" s="102"/>
      <c r="B45597" s="102"/>
    </row>
    <row r="45598" spans="1:2">
      <c r="A45598" s="102"/>
      <c r="B45598" s="102"/>
    </row>
    <row r="45599" spans="1:2">
      <c r="A45599" s="102"/>
      <c r="B45599" s="102"/>
    </row>
    <row r="45600" spans="1:2">
      <c r="A45600" s="102"/>
      <c r="B45600" s="102"/>
    </row>
    <row r="45601" spans="1:2">
      <c r="A45601" s="102"/>
      <c r="B45601" s="102"/>
    </row>
    <row r="45602" spans="1:2">
      <c r="A45602" s="102"/>
      <c r="B45602" s="102"/>
    </row>
    <row r="45603" spans="1:2">
      <c r="A45603" s="102"/>
      <c r="B45603" s="102"/>
    </row>
    <row r="45604" spans="1:2">
      <c r="A45604" s="102"/>
      <c r="B45604" s="102"/>
    </row>
    <row r="45605" spans="1:2">
      <c r="A45605" s="102"/>
      <c r="B45605" s="102"/>
    </row>
    <row r="45606" spans="1:2">
      <c r="A45606" s="102"/>
      <c r="B45606" s="102"/>
    </row>
    <row r="45607" spans="1:2">
      <c r="A45607" s="102"/>
      <c r="B45607" s="102"/>
    </row>
    <row r="45608" spans="1:2">
      <c r="A45608" s="102"/>
      <c r="B45608" s="102"/>
    </row>
    <row r="45609" spans="1:2">
      <c r="A45609" s="102"/>
      <c r="B45609" s="102"/>
    </row>
    <row r="45610" spans="1:2">
      <c r="A45610" s="102"/>
      <c r="B45610" s="102"/>
    </row>
    <row r="45611" spans="1:2">
      <c r="A45611" s="102"/>
      <c r="B45611" s="102"/>
    </row>
    <row r="45612" spans="1:2">
      <c r="A45612" s="102"/>
      <c r="B45612" s="102"/>
    </row>
    <row r="45613" spans="1:2">
      <c r="A45613" s="102"/>
      <c r="B45613" s="102"/>
    </row>
    <row r="45614" spans="1:2">
      <c r="A45614" s="102"/>
      <c r="B45614" s="102"/>
    </row>
    <row r="45615" spans="1:2">
      <c r="A45615" s="102"/>
      <c r="B45615" s="102"/>
    </row>
    <row r="45616" spans="1:2">
      <c r="A45616" s="102"/>
      <c r="B45616" s="102"/>
    </row>
    <row r="45617" spans="1:2">
      <c r="A45617" s="102"/>
      <c r="B45617" s="102"/>
    </row>
    <row r="45618" spans="1:2">
      <c r="A45618" s="102"/>
      <c r="B45618" s="102"/>
    </row>
    <row r="45619" spans="1:2">
      <c r="A45619" s="102"/>
      <c r="B45619" s="102"/>
    </row>
    <row r="45620" spans="1:2">
      <c r="A45620" s="102"/>
      <c r="B45620" s="102"/>
    </row>
    <row r="45621" spans="1:2">
      <c r="A45621" s="102"/>
      <c r="B45621" s="102"/>
    </row>
    <row r="45622" spans="1:2">
      <c r="A45622" s="102"/>
      <c r="B45622" s="102"/>
    </row>
    <row r="45623" spans="1:2">
      <c r="A45623" s="102"/>
      <c r="B45623" s="102"/>
    </row>
    <row r="45624" spans="1:2">
      <c r="A45624" s="102"/>
      <c r="B45624" s="102"/>
    </row>
    <row r="45625" spans="1:2">
      <c r="A45625" s="102"/>
      <c r="B45625" s="102"/>
    </row>
    <row r="45626" spans="1:2">
      <c r="A45626" s="102"/>
      <c r="B45626" s="102"/>
    </row>
    <row r="45627" spans="1:2">
      <c r="A45627" s="102"/>
      <c r="B45627" s="102"/>
    </row>
    <row r="45628" spans="1:2">
      <c r="A45628" s="102"/>
      <c r="B45628" s="102"/>
    </row>
    <row r="45629" spans="1:2">
      <c r="A45629" s="102"/>
      <c r="B45629" s="102"/>
    </row>
    <row r="45630" spans="1:2">
      <c r="A45630" s="102"/>
      <c r="B45630" s="102"/>
    </row>
    <row r="45631" spans="1:2">
      <c r="A45631" s="102"/>
      <c r="B45631" s="102"/>
    </row>
    <row r="45632" spans="1:2">
      <c r="A45632" s="102"/>
      <c r="B45632" s="102"/>
    </row>
    <row r="45633" spans="1:2">
      <c r="A45633" s="102"/>
      <c r="B45633" s="102"/>
    </row>
    <row r="45634" spans="1:2">
      <c r="A45634" s="102"/>
      <c r="B45634" s="102"/>
    </row>
    <row r="45635" spans="1:2">
      <c r="A45635" s="102"/>
      <c r="B45635" s="102"/>
    </row>
    <row r="45636" spans="1:2">
      <c r="A45636" s="102"/>
      <c r="B45636" s="102"/>
    </row>
    <row r="45637" spans="1:2">
      <c r="A45637" s="102"/>
      <c r="B45637" s="102"/>
    </row>
    <row r="45638" spans="1:2">
      <c r="A45638" s="102"/>
      <c r="B45638" s="102"/>
    </row>
    <row r="45639" spans="1:2">
      <c r="A45639" s="102"/>
      <c r="B45639" s="102"/>
    </row>
    <row r="45640" spans="1:2">
      <c r="A45640" s="102"/>
      <c r="B45640" s="102"/>
    </row>
    <row r="45641" spans="1:2">
      <c r="A45641" s="102"/>
      <c r="B45641" s="102"/>
    </row>
    <row r="45642" spans="1:2">
      <c r="A45642" s="102"/>
      <c r="B45642" s="102"/>
    </row>
    <row r="45643" spans="1:2">
      <c r="A45643" s="102"/>
      <c r="B45643" s="102"/>
    </row>
    <row r="45644" spans="1:2">
      <c r="A45644" s="102"/>
      <c r="B45644" s="102"/>
    </row>
    <row r="45645" spans="1:2">
      <c r="A45645" s="102"/>
      <c r="B45645" s="102"/>
    </row>
    <row r="45646" spans="1:2">
      <c r="A45646" s="102"/>
      <c r="B45646" s="102"/>
    </row>
    <row r="45647" spans="1:2">
      <c r="A45647" s="102"/>
      <c r="B45647" s="102"/>
    </row>
    <row r="45648" spans="1:2">
      <c r="A45648" s="102"/>
      <c r="B45648" s="102"/>
    </row>
    <row r="45649" spans="1:2">
      <c r="A45649" s="102"/>
      <c r="B45649" s="102"/>
    </row>
    <row r="45650" spans="1:2">
      <c r="A45650" s="102"/>
      <c r="B45650" s="102"/>
    </row>
    <row r="45651" spans="1:2">
      <c r="A45651" s="102"/>
      <c r="B45651" s="102"/>
    </row>
    <row r="45652" spans="1:2">
      <c r="A45652" s="102"/>
      <c r="B45652" s="102"/>
    </row>
    <row r="45653" spans="1:2">
      <c r="A45653" s="102"/>
      <c r="B45653" s="102"/>
    </row>
    <row r="45654" spans="1:2">
      <c r="A45654" s="102"/>
      <c r="B45654" s="102"/>
    </row>
    <row r="45655" spans="1:2">
      <c r="A45655" s="102"/>
      <c r="B45655" s="102"/>
    </row>
    <row r="45656" spans="1:2">
      <c r="A45656" s="102"/>
      <c r="B45656" s="102"/>
    </row>
    <row r="45657" spans="1:2">
      <c r="A45657" s="102"/>
      <c r="B45657" s="102"/>
    </row>
    <row r="45658" spans="1:2">
      <c r="A45658" s="102"/>
      <c r="B45658" s="102"/>
    </row>
    <row r="45659" spans="1:2">
      <c r="A45659" s="102"/>
      <c r="B45659" s="102"/>
    </row>
    <row r="45660" spans="1:2">
      <c r="A45660" s="102"/>
      <c r="B45660" s="102"/>
    </row>
    <row r="45661" spans="1:2">
      <c r="A45661" s="102"/>
      <c r="B45661" s="102"/>
    </row>
    <row r="45662" spans="1:2">
      <c r="A45662" s="102"/>
      <c r="B45662" s="102"/>
    </row>
    <row r="45663" spans="1:2">
      <c r="A45663" s="102"/>
      <c r="B45663" s="102"/>
    </row>
    <row r="45664" spans="1:2">
      <c r="A45664" s="102"/>
      <c r="B45664" s="102"/>
    </row>
    <row r="45665" spans="1:2">
      <c r="A45665" s="102"/>
      <c r="B45665" s="102"/>
    </row>
    <row r="45666" spans="1:2">
      <c r="A45666" s="102"/>
      <c r="B45666" s="102"/>
    </row>
    <row r="45667" spans="1:2">
      <c r="A45667" s="102"/>
      <c r="B45667" s="102"/>
    </row>
    <row r="45668" spans="1:2">
      <c r="A45668" s="102"/>
      <c r="B45668" s="102"/>
    </row>
    <row r="45669" spans="1:2">
      <c r="A45669" s="102"/>
      <c r="B45669" s="102"/>
    </row>
    <row r="45670" spans="1:2">
      <c r="A45670" s="102"/>
      <c r="B45670" s="102"/>
    </row>
    <row r="45671" spans="1:2">
      <c r="A45671" s="102"/>
      <c r="B45671" s="102"/>
    </row>
    <row r="45672" spans="1:2">
      <c r="A45672" s="102"/>
      <c r="B45672" s="102"/>
    </row>
    <row r="45673" spans="1:2">
      <c r="A45673" s="102"/>
      <c r="B45673" s="102"/>
    </row>
    <row r="45674" spans="1:2">
      <c r="A45674" s="102"/>
      <c r="B45674" s="102"/>
    </row>
    <row r="45675" spans="1:2">
      <c r="A45675" s="102"/>
      <c r="B45675" s="102"/>
    </row>
    <row r="45676" spans="1:2">
      <c r="A45676" s="102"/>
      <c r="B45676" s="102"/>
    </row>
    <row r="45677" spans="1:2">
      <c r="A45677" s="102"/>
      <c r="B45677" s="102"/>
    </row>
    <row r="45678" spans="1:2">
      <c r="A45678" s="102"/>
      <c r="B45678" s="102"/>
    </row>
    <row r="45679" spans="1:2">
      <c r="A45679" s="102"/>
      <c r="B45679" s="102"/>
    </row>
    <row r="45680" spans="1:2">
      <c r="A45680" s="102"/>
      <c r="B45680" s="102"/>
    </row>
    <row r="45681" spans="1:2">
      <c r="A45681" s="102"/>
      <c r="B45681" s="102"/>
    </row>
    <row r="45682" spans="1:2">
      <c r="A45682" s="102"/>
      <c r="B45682" s="102"/>
    </row>
    <row r="45683" spans="1:2">
      <c r="A45683" s="102"/>
      <c r="B45683" s="102"/>
    </row>
    <row r="45684" spans="1:2">
      <c r="A45684" s="102"/>
      <c r="B45684" s="102"/>
    </row>
    <row r="45685" spans="1:2">
      <c r="A45685" s="102"/>
      <c r="B45685" s="102"/>
    </row>
    <row r="45686" spans="1:2">
      <c r="A45686" s="102"/>
      <c r="B45686" s="102"/>
    </row>
    <row r="45687" spans="1:2">
      <c r="A45687" s="102"/>
      <c r="B45687" s="102"/>
    </row>
    <row r="45688" spans="1:2">
      <c r="A45688" s="102"/>
      <c r="B45688" s="102"/>
    </row>
    <row r="45689" spans="1:2">
      <c r="A45689" s="102"/>
      <c r="B45689" s="102"/>
    </row>
    <row r="45690" spans="1:2">
      <c r="A45690" s="102"/>
      <c r="B45690" s="102"/>
    </row>
    <row r="45691" spans="1:2">
      <c r="A45691" s="102"/>
      <c r="B45691" s="102"/>
    </row>
    <row r="45692" spans="1:2">
      <c r="A45692" s="102"/>
      <c r="B45692" s="102"/>
    </row>
    <row r="45693" spans="1:2">
      <c r="A45693" s="102"/>
      <c r="B45693" s="102"/>
    </row>
    <row r="45694" spans="1:2">
      <c r="A45694" s="102"/>
      <c r="B45694" s="102"/>
    </row>
    <row r="45695" spans="1:2">
      <c r="A45695" s="102"/>
      <c r="B45695" s="102"/>
    </row>
    <row r="45696" spans="1:2">
      <c r="A45696" s="102"/>
      <c r="B45696" s="102"/>
    </row>
    <row r="45697" spans="1:2">
      <c r="A45697" s="102"/>
      <c r="B45697" s="102"/>
    </row>
    <row r="45698" spans="1:2">
      <c r="A45698" s="102"/>
      <c r="B45698" s="102"/>
    </row>
    <row r="45699" spans="1:2">
      <c r="A45699" s="102"/>
      <c r="B45699" s="102"/>
    </row>
    <row r="45700" spans="1:2">
      <c r="A45700" s="102"/>
      <c r="B45700" s="102"/>
    </row>
    <row r="45701" spans="1:2">
      <c r="A45701" s="102"/>
      <c r="B45701" s="102"/>
    </row>
    <row r="45702" spans="1:2">
      <c r="A45702" s="102"/>
      <c r="B45702" s="102"/>
    </row>
    <row r="45703" spans="1:2">
      <c r="A45703" s="102"/>
      <c r="B45703" s="102"/>
    </row>
    <row r="45704" spans="1:2">
      <c r="A45704" s="102"/>
      <c r="B45704" s="102"/>
    </row>
    <row r="45705" spans="1:2">
      <c r="A45705" s="102"/>
      <c r="B45705" s="102"/>
    </row>
    <row r="45706" spans="1:2">
      <c r="A45706" s="102"/>
      <c r="B45706" s="102"/>
    </row>
    <row r="45707" spans="1:2">
      <c r="A45707" s="102"/>
      <c r="B45707" s="102"/>
    </row>
    <row r="45708" spans="1:2">
      <c r="A45708" s="102"/>
      <c r="B45708" s="102"/>
    </row>
    <row r="45709" spans="1:2">
      <c r="A45709" s="102"/>
      <c r="B45709" s="102"/>
    </row>
    <row r="45710" spans="1:2">
      <c r="A45710" s="102"/>
      <c r="B45710" s="102"/>
    </row>
    <row r="45711" spans="1:2">
      <c r="A45711" s="102"/>
      <c r="B45711" s="102"/>
    </row>
    <row r="45712" spans="1:2">
      <c r="A45712" s="102"/>
      <c r="B45712" s="102"/>
    </row>
    <row r="45713" spans="1:2">
      <c r="A45713" s="102"/>
      <c r="B45713" s="102"/>
    </row>
    <row r="45714" spans="1:2">
      <c r="A45714" s="102"/>
      <c r="B45714" s="102"/>
    </row>
    <row r="45715" spans="1:2">
      <c r="A45715" s="102"/>
      <c r="B45715" s="102"/>
    </row>
    <row r="45716" spans="1:2">
      <c r="A45716" s="102"/>
      <c r="B45716" s="102"/>
    </row>
    <row r="45717" spans="1:2">
      <c r="A45717" s="102"/>
      <c r="B45717" s="102"/>
    </row>
    <row r="45718" spans="1:2">
      <c r="A45718" s="102"/>
      <c r="B45718" s="102"/>
    </row>
    <row r="45719" spans="1:2">
      <c r="A45719" s="102"/>
      <c r="B45719" s="102"/>
    </row>
    <row r="45720" spans="1:2">
      <c r="A45720" s="102"/>
      <c r="B45720" s="102"/>
    </row>
    <row r="45721" spans="1:2">
      <c r="A45721" s="102"/>
      <c r="B45721" s="102"/>
    </row>
    <row r="45722" spans="1:2">
      <c r="A45722" s="102"/>
      <c r="B45722" s="102"/>
    </row>
    <row r="45723" spans="1:2">
      <c r="A45723" s="102"/>
      <c r="B45723" s="102"/>
    </row>
    <row r="45724" spans="1:2">
      <c r="A45724" s="102"/>
      <c r="B45724" s="102"/>
    </row>
    <row r="45725" spans="1:2">
      <c r="A45725" s="102"/>
      <c r="B45725" s="102"/>
    </row>
    <row r="45726" spans="1:2">
      <c r="A45726" s="102"/>
      <c r="B45726" s="102"/>
    </row>
    <row r="45727" spans="1:2">
      <c r="A45727" s="102"/>
      <c r="B45727" s="102"/>
    </row>
    <row r="45728" spans="1:2">
      <c r="A45728" s="102"/>
      <c r="B45728" s="102"/>
    </row>
    <row r="45729" spans="1:2">
      <c r="A45729" s="102"/>
      <c r="B45729" s="102"/>
    </row>
    <row r="45730" spans="1:2">
      <c r="A45730" s="102"/>
      <c r="B45730" s="102"/>
    </row>
    <row r="45731" spans="1:2">
      <c r="A45731" s="102"/>
      <c r="B45731" s="102"/>
    </row>
    <row r="45732" spans="1:2">
      <c r="A45732" s="102"/>
      <c r="B45732" s="102"/>
    </row>
    <row r="45733" spans="1:2">
      <c r="A45733" s="102"/>
      <c r="B45733" s="102"/>
    </row>
    <row r="45734" spans="1:2">
      <c r="A45734" s="102"/>
      <c r="B45734" s="102"/>
    </row>
    <row r="45735" spans="1:2">
      <c r="A45735" s="102"/>
      <c r="B45735" s="102"/>
    </row>
    <row r="45736" spans="1:2">
      <c r="A45736" s="102"/>
      <c r="B45736" s="102"/>
    </row>
    <row r="45737" spans="1:2">
      <c r="A45737" s="102"/>
      <c r="B45737" s="102"/>
    </row>
    <row r="45738" spans="1:2">
      <c r="A45738" s="102"/>
      <c r="B45738" s="102"/>
    </row>
    <row r="45739" spans="1:2">
      <c r="A45739" s="102"/>
      <c r="B45739" s="102"/>
    </row>
    <row r="45740" spans="1:2">
      <c r="A45740" s="102"/>
      <c r="B45740" s="102"/>
    </row>
    <row r="45741" spans="1:2">
      <c r="A45741" s="102"/>
      <c r="B45741" s="102"/>
    </row>
    <row r="45742" spans="1:2">
      <c r="A45742" s="102"/>
      <c r="B45742" s="102"/>
    </row>
    <row r="45743" spans="1:2">
      <c r="A45743" s="102"/>
      <c r="B45743" s="102"/>
    </row>
    <row r="45744" spans="1:2">
      <c r="A45744" s="102"/>
      <c r="B45744" s="102"/>
    </row>
    <row r="45745" spans="1:2">
      <c r="A45745" s="102"/>
      <c r="B45745" s="102"/>
    </row>
    <row r="45746" spans="1:2">
      <c r="A45746" s="102"/>
      <c r="B45746" s="102"/>
    </row>
    <row r="45747" spans="1:2">
      <c r="A45747" s="102"/>
      <c r="B45747" s="102"/>
    </row>
    <row r="45748" spans="1:2">
      <c r="A45748" s="102"/>
      <c r="B45748" s="102"/>
    </row>
    <row r="45749" spans="1:2">
      <c r="A45749" s="102"/>
      <c r="B45749" s="102"/>
    </row>
    <row r="45750" spans="1:2">
      <c r="A45750" s="102"/>
      <c r="B45750" s="102"/>
    </row>
    <row r="45751" spans="1:2">
      <c r="A45751" s="102"/>
      <c r="B45751" s="102"/>
    </row>
    <row r="45752" spans="1:2">
      <c r="A45752" s="102"/>
      <c r="B45752" s="102"/>
    </row>
    <row r="45753" spans="1:2">
      <c r="A45753" s="102"/>
      <c r="B45753" s="102"/>
    </row>
    <row r="45754" spans="1:2">
      <c r="A45754" s="102"/>
      <c r="B45754" s="102"/>
    </row>
    <row r="45755" spans="1:2">
      <c r="A45755" s="102"/>
      <c r="B45755" s="102"/>
    </row>
    <row r="45756" spans="1:2">
      <c r="A45756" s="102"/>
      <c r="B45756" s="102"/>
    </row>
    <row r="45757" spans="1:2">
      <c r="A45757" s="102"/>
      <c r="B45757" s="102"/>
    </row>
    <row r="45758" spans="1:2">
      <c r="A45758" s="102"/>
      <c r="B45758" s="102"/>
    </row>
    <row r="45759" spans="1:2">
      <c r="A45759" s="102"/>
      <c r="B45759" s="102"/>
    </row>
    <row r="45760" spans="1:2">
      <c r="A45760" s="102"/>
      <c r="B45760" s="102"/>
    </row>
    <row r="45761" spans="1:2">
      <c r="A45761" s="102"/>
      <c r="B45761" s="102"/>
    </row>
    <row r="45762" spans="1:2">
      <c r="A45762" s="102"/>
      <c r="B45762" s="102"/>
    </row>
    <row r="45763" spans="1:2">
      <c r="A45763" s="102"/>
      <c r="B45763" s="102"/>
    </row>
    <row r="45764" spans="1:2">
      <c r="A45764" s="102"/>
      <c r="B45764" s="102"/>
    </row>
    <row r="45765" spans="1:2">
      <c r="A45765" s="102"/>
      <c r="B45765" s="102"/>
    </row>
    <row r="45766" spans="1:2">
      <c r="A45766" s="102"/>
      <c r="B45766" s="102"/>
    </row>
    <row r="45767" spans="1:2">
      <c r="A45767" s="102"/>
      <c r="B45767" s="102"/>
    </row>
    <row r="45768" spans="1:2">
      <c r="A45768" s="102"/>
      <c r="B45768" s="102"/>
    </row>
    <row r="45769" spans="1:2">
      <c r="A45769" s="102"/>
      <c r="B45769" s="102"/>
    </row>
    <row r="45770" spans="1:2">
      <c r="A45770" s="102"/>
      <c r="B45770" s="102"/>
    </row>
    <row r="45771" spans="1:2">
      <c r="A45771" s="102"/>
      <c r="B45771" s="102"/>
    </row>
    <row r="45772" spans="1:2">
      <c r="A45772" s="102"/>
      <c r="B45772" s="102"/>
    </row>
    <row r="45773" spans="1:2">
      <c r="A45773" s="102"/>
      <c r="B45773" s="102"/>
    </row>
    <row r="45774" spans="1:2">
      <c r="A45774" s="102"/>
      <c r="B45774" s="102"/>
    </row>
    <row r="45775" spans="1:2">
      <c r="A45775" s="102"/>
      <c r="B45775" s="102"/>
    </row>
    <row r="45776" spans="1:2">
      <c r="A45776" s="102"/>
      <c r="B45776" s="102"/>
    </row>
    <row r="45777" spans="1:2">
      <c r="A45777" s="102"/>
      <c r="B45777" s="102"/>
    </row>
    <row r="45778" spans="1:2">
      <c r="A45778" s="102"/>
      <c r="B45778" s="102"/>
    </row>
    <row r="45779" spans="1:2">
      <c r="A45779" s="102"/>
      <c r="B45779" s="102"/>
    </row>
    <row r="45780" spans="1:2">
      <c r="A45780" s="102"/>
      <c r="B45780" s="102"/>
    </row>
    <row r="45781" spans="1:2">
      <c r="A45781" s="102"/>
      <c r="B45781" s="102"/>
    </row>
    <row r="45782" spans="1:2">
      <c r="A45782" s="102"/>
      <c r="B45782" s="102"/>
    </row>
    <row r="45783" spans="1:2">
      <c r="A45783" s="102"/>
      <c r="B45783" s="102"/>
    </row>
    <row r="45784" spans="1:2">
      <c r="A45784" s="102"/>
      <c r="B45784" s="102"/>
    </row>
    <row r="45785" spans="1:2">
      <c r="A45785" s="102"/>
      <c r="B45785" s="102"/>
    </row>
    <row r="45786" spans="1:2">
      <c r="A45786" s="102"/>
      <c r="B45786" s="102"/>
    </row>
    <row r="45787" spans="1:2">
      <c r="A45787" s="102"/>
      <c r="B45787" s="102"/>
    </row>
    <row r="45788" spans="1:2">
      <c r="A45788" s="102"/>
      <c r="B45788" s="102"/>
    </row>
    <row r="45789" spans="1:2">
      <c r="A45789" s="102"/>
      <c r="B45789" s="102"/>
    </row>
    <row r="45790" spans="1:2">
      <c r="A45790" s="102"/>
      <c r="B45790" s="102"/>
    </row>
    <row r="45791" spans="1:2">
      <c r="A45791" s="102"/>
      <c r="B45791" s="102"/>
    </row>
    <row r="45792" spans="1:2">
      <c r="A45792" s="102"/>
      <c r="B45792" s="102"/>
    </row>
    <row r="45793" spans="1:2">
      <c r="A45793" s="102"/>
      <c r="B45793" s="102"/>
    </row>
    <row r="45794" spans="1:2">
      <c r="A45794" s="102"/>
      <c r="B45794" s="102"/>
    </row>
    <row r="45795" spans="1:2">
      <c r="A45795" s="102"/>
      <c r="B45795" s="102"/>
    </row>
    <row r="45796" spans="1:2">
      <c r="A45796" s="102"/>
      <c r="B45796" s="102"/>
    </row>
    <row r="45797" spans="1:2">
      <c r="A45797" s="102"/>
      <c r="B45797" s="102"/>
    </row>
    <row r="45798" spans="1:2">
      <c r="A45798" s="102"/>
      <c r="B45798" s="102"/>
    </row>
    <row r="45799" spans="1:2">
      <c r="A45799" s="102"/>
      <c r="B45799" s="102"/>
    </row>
    <row r="45800" spans="1:2">
      <c r="A45800" s="102"/>
      <c r="B45800" s="102"/>
    </row>
    <row r="45801" spans="1:2">
      <c r="A45801" s="102"/>
      <c r="B45801" s="102"/>
    </row>
    <row r="45802" spans="1:2">
      <c r="A45802" s="102"/>
      <c r="B45802" s="102"/>
    </row>
    <row r="45803" spans="1:2">
      <c r="A45803" s="102"/>
      <c r="B45803" s="102"/>
    </row>
    <row r="45804" spans="1:2">
      <c r="A45804" s="102"/>
      <c r="B45804" s="102"/>
    </row>
    <row r="45805" spans="1:2">
      <c r="A45805" s="102"/>
      <c r="B45805" s="102"/>
    </row>
    <row r="45806" spans="1:2">
      <c r="A45806" s="102"/>
      <c r="B45806" s="102"/>
    </row>
    <row r="45807" spans="1:2">
      <c r="A45807" s="102"/>
      <c r="B45807" s="102"/>
    </row>
    <row r="45808" spans="1:2">
      <c r="A45808" s="102"/>
      <c r="B45808" s="102"/>
    </row>
    <row r="45809" spans="1:2">
      <c r="A45809" s="102"/>
      <c r="B45809" s="102"/>
    </row>
    <row r="45810" spans="1:2">
      <c r="A45810" s="102"/>
      <c r="B45810" s="102"/>
    </row>
    <row r="45811" spans="1:2">
      <c r="A45811" s="102"/>
      <c r="B45811" s="102"/>
    </row>
    <row r="45812" spans="1:2">
      <c r="A45812" s="102"/>
      <c r="B45812" s="102"/>
    </row>
    <row r="45813" spans="1:2">
      <c r="A45813" s="102"/>
      <c r="B45813" s="102"/>
    </row>
    <row r="45814" spans="1:2">
      <c r="A45814" s="102"/>
      <c r="B45814" s="102"/>
    </row>
    <row r="45815" spans="1:2">
      <c r="A45815" s="102"/>
      <c r="B45815" s="102"/>
    </row>
    <row r="45816" spans="1:2">
      <c r="A45816" s="102"/>
      <c r="B45816" s="102"/>
    </row>
    <row r="45817" spans="1:2">
      <c r="A45817" s="102"/>
      <c r="B45817" s="102"/>
    </row>
    <row r="45818" spans="1:2">
      <c r="A45818" s="102"/>
      <c r="B45818" s="102"/>
    </row>
    <row r="45819" spans="1:2">
      <c r="A45819" s="102"/>
      <c r="B45819" s="102"/>
    </row>
    <row r="45820" spans="1:2">
      <c r="A45820" s="102"/>
      <c r="B45820" s="102"/>
    </row>
    <row r="45821" spans="1:2">
      <c r="A45821" s="102"/>
      <c r="B45821" s="102"/>
    </row>
    <row r="45822" spans="1:2">
      <c r="A45822" s="102"/>
      <c r="B45822" s="102"/>
    </row>
    <row r="45823" spans="1:2">
      <c r="A45823" s="102"/>
      <c r="B45823" s="102"/>
    </row>
    <row r="45824" spans="1:2">
      <c r="A45824" s="102"/>
      <c r="B45824" s="102"/>
    </row>
    <row r="45825" spans="1:2">
      <c r="A45825" s="102"/>
      <c r="B45825" s="102"/>
    </row>
    <row r="45826" spans="1:2">
      <c r="A45826" s="102"/>
      <c r="B45826" s="102"/>
    </row>
    <row r="45827" spans="1:2">
      <c r="A45827" s="102"/>
      <c r="B45827" s="102"/>
    </row>
    <row r="45828" spans="1:2">
      <c r="A45828" s="102"/>
      <c r="B45828" s="102"/>
    </row>
    <row r="45829" spans="1:2">
      <c r="A45829" s="102"/>
      <c r="B45829" s="102"/>
    </row>
    <row r="45830" spans="1:2">
      <c r="A45830" s="102"/>
      <c r="B45830" s="102"/>
    </row>
    <row r="45831" spans="1:2">
      <c r="A45831" s="102"/>
      <c r="B45831" s="102"/>
    </row>
    <row r="45832" spans="1:2">
      <c r="A45832" s="102"/>
      <c r="B45832" s="102"/>
    </row>
    <row r="45833" spans="1:2">
      <c r="A45833" s="102"/>
      <c r="B45833" s="102"/>
    </row>
    <row r="45834" spans="1:2">
      <c r="A45834" s="102"/>
      <c r="B45834" s="102"/>
    </row>
    <row r="45835" spans="1:2">
      <c r="A45835" s="102"/>
      <c r="B45835" s="102"/>
    </row>
    <row r="45836" spans="1:2">
      <c r="A45836" s="102"/>
      <c r="B45836" s="102"/>
    </row>
    <row r="45837" spans="1:2">
      <c r="A45837" s="102"/>
      <c r="B45837" s="102"/>
    </row>
    <row r="45838" spans="1:2">
      <c r="A45838" s="102"/>
      <c r="B45838" s="102"/>
    </row>
    <row r="45839" spans="1:2">
      <c r="A45839" s="102"/>
      <c r="B45839" s="102"/>
    </row>
    <row r="45840" spans="1:2">
      <c r="A45840" s="102"/>
      <c r="B45840" s="102"/>
    </row>
    <row r="45841" spans="1:2">
      <c r="A45841" s="102"/>
      <c r="B45841" s="102"/>
    </row>
    <row r="45842" spans="1:2">
      <c r="A45842" s="102"/>
      <c r="B45842" s="102"/>
    </row>
    <row r="45843" spans="1:2">
      <c r="A45843" s="102"/>
      <c r="B45843" s="102"/>
    </row>
    <row r="45844" spans="1:2">
      <c r="A45844" s="102"/>
      <c r="B45844" s="102"/>
    </row>
    <row r="45845" spans="1:2">
      <c r="A45845" s="102"/>
      <c r="B45845" s="102"/>
    </row>
    <row r="45846" spans="1:2">
      <c r="A45846" s="102"/>
      <c r="B45846" s="102"/>
    </row>
    <row r="45847" spans="1:2">
      <c r="A45847" s="102"/>
      <c r="B45847" s="102"/>
    </row>
    <row r="45848" spans="1:2">
      <c r="A45848" s="102"/>
      <c r="B45848" s="102"/>
    </row>
    <row r="45849" spans="1:2">
      <c r="A45849" s="102"/>
      <c r="B45849" s="102"/>
    </row>
    <row r="45850" spans="1:2">
      <c r="A45850" s="102"/>
      <c r="B45850" s="102"/>
    </row>
    <row r="45851" spans="1:2">
      <c r="A45851" s="102"/>
      <c r="B45851" s="102"/>
    </row>
    <row r="45852" spans="1:2">
      <c r="A45852" s="102"/>
      <c r="B45852" s="102"/>
    </row>
    <row r="45853" spans="1:2">
      <c r="A45853" s="102"/>
      <c r="B45853" s="102"/>
    </row>
    <row r="45854" spans="1:2">
      <c r="A45854" s="102"/>
      <c r="B45854" s="102"/>
    </row>
    <row r="45855" spans="1:2">
      <c r="A45855" s="102"/>
      <c r="B45855" s="102"/>
    </row>
    <row r="45856" spans="1:2">
      <c r="A45856" s="102"/>
      <c r="B45856" s="102"/>
    </row>
    <row r="45857" spans="1:2">
      <c r="A45857" s="102"/>
      <c r="B45857" s="102"/>
    </row>
    <row r="45858" spans="1:2">
      <c r="A45858" s="102"/>
      <c r="B45858" s="102"/>
    </row>
    <row r="45859" spans="1:2">
      <c r="A45859" s="102"/>
      <c r="B45859" s="102"/>
    </row>
    <row r="45860" spans="1:2">
      <c r="A45860" s="102"/>
      <c r="B45860" s="102"/>
    </row>
    <row r="45861" spans="1:2">
      <c r="A45861" s="102"/>
      <c r="B45861" s="102"/>
    </row>
    <row r="45862" spans="1:2">
      <c r="A45862" s="102"/>
      <c r="B45862" s="102"/>
    </row>
    <row r="45863" spans="1:2">
      <c r="A45863" s="102"/>
      <c r="B45863" s="102"/>
    </row>
    <row r="45864" spans="1:2">
      <c r="A45864" s="102"/>
      <c r="B45864" s="102"/>
    </row>
    <row r="45865" spans="1:2">
      <c r="A45865" s="102"/>
      <c r="B45865" s="102"/>
    </row>
    <row r="45866" spans="1:2">
      <c r="A45866" s="102"/>
      <c r="B45866" s="102"/>
    </row>
    <row r="45867" spans="1:2">
      <c r="A45867" s="102"/>
      <c r="B45867" s="102"/>
    </row>
    <row r="45868" spans="1:2">
      <c r="A45868" s="102"/>
      <c r="B45868" s="102"/>
    </row>
    <row r="45869" spans="1:2">
      <c r="A45869" s="102"/>
      <c r="B45869" s="102"/>
    </row>
    <row r="45870" spans="1:2">
      <c r="A45870" s="102"/>
      <c r="B45870" s="102"/>
    </row>
    <row r="45871" spans="1:2">
      <c r="A45871" s="102"/>
      <c r="B45871" s="102"/>
    </row>
    <row r="45872" spans="1:2">
      <c r="A45872" s="102"/>
      <c r="B45872" s="102"/>
    </row>
    <row r="45873" spans="1:2">
      <c r="A45873" s="102"/>
      <c r="B45873" s="102"/>
    </row>
    <row r="45874" spans="1:2">
      <c r="A45874" s="102"/>
      <c r="B45874" s="102"/>
    </row>
    <row r="45875" spans="1:2">
      <c r="A45875" s="102"/>
      <c r="B45875" s="102"/>
    </row>
    <row r="45876" spans="1:2">
      <c r="A45876" s="102"/>
      <c r="B45876" s="102"/>
    </row>
    <row r="45877" spans="1:2">
      <c r="A45877" s="102"/>
      <c r="B45877" s="102"/>
    </row>
    <row r="45878" spans="1:2">
      <c r="A45878" s="102"/>
      <c r="B45878" s="102"/>
    </row>
    <row r="45879" spans="1:2">
      <c r="A45879" s="102"/>
      <c r="B45879" s="102"/>
    </row>
    <row r="45880" spans="1:2">
      <c r="A45880" s="102"/>
      <c r="B45880" s="102"/>
    </row>
    <row r="45881" spans="1:2">
      <c r="A45881" s="102"/>
      <c r="B45881" s="102"/>
    </row>
    <row r="45882" spans="1:2">
      <c r="A45882" s="102"/>
      <c r="B45882" s="102"/>
    </row>
    <row r="45883" spans="1:2">
      <c r="A45883" s="102"/>
      <c r="B45883" s="102"/>
    </row>
    <row r="45884" spans="1:2">
      <c r="A45884" s="102"/>
      <c r="B45884" s="102"/>
    </row>
    <row r="45885" spans="1:2">
      <c r="A45885" s="102"/>
      <c r="B45885" s="102"/>
    </row>
    <row r="45886" spans="1:2">
      <c r="A45886" s="102"/>
      <c r="B45886" s="102"/>
    </row>
    <row r="45887" spans="1:2">
      <c r="A45887" s="102"/>
      <c r="B45887" s="102"/>
    </row>
    <row r="45888" spans="1:2">
      <c r="A45888" s="102"/>
      <c r="B45888" s="102"/>
    </row>
    <row r="45889" spans="1:2">
      <c r="A45889" s="102"/>
      <c r="B45889" s="102"/>
    </row>
    <row r="45890" spans="1:2">
      <c r="A45890" s="102"/>
      <c r="B45890" s="102"/>
    </row>
    <row r="45891" spans="1:2">
      <c r="A45891" s="102"/>
      <c r="B45891" s="102"/>
    </row>
    <row r="45892" spans="1:2">
      <c r="A45892" s="102"/>
      <c r="B45892" s="102"/>
    </row>
    <row r="45893" spans="1:2">
      <c r="A45893" s="102"/>
      <c r="B45893" s="102"/>
    </row>
    <row r="45894" spans="1:2">
      <c r="A45894" s="102"/>
      <c r="B45894" s="102"/>
    </row>
    <row r="45895" spans="1:2">
      <c r="A45895" s="102"/>
      <c r="B45895" s="102"/>
    </row>
    <row r="45896" spans="1:2">
      <c r="A45896" s="102"/>
      <c r="B45896" s="102"/>
    </row>
    <row r="45897" spans="1:2">
      <c r="A45897" s="102"/>
      <c r="B45897" s="102"/>
    </row>
    <row r="45898" spans="1:2">
      <c r="A45898" s="102"/>
      <c r="B45898" s="102"/>
    </row>
    <row r="45899" spans="1:2">
      <c r="A45899" s="102"/>
      <c r="B45899" s="102"/>
    </row>
    <row r="45900" spans="1:2">
      <c r="A45900" s="102"/>
      <c r="B45900" s="102"/>
    </row>
    <row r="45901" spans="1:2">
      <c r="A45901" s="102"/>
      <c r="B45901" s="102"/>
    </row>
    <row r="45902" spans="1:2">
      <c r="A45902" s="102"/>
      <c r="B45902" s="102"/>
    </row>
    <row r="45903" spans="1:2">
      <c r="A45903" s="102"/>
      <c r="B45903" s="102"/>
    </row>
    <row r="45904" spans="1:2">
      <c r="A45904" s="102"/>
      <c r="B45904" s="102"/>
    </row>
    <row r="45905" spans="1:2">
      <c r="A45905" s="102"/>
      <c r="B45905" s="102"/>
    </row>
    <row r="45906" spans="1:2">
      <c r="A45906" s="102"/>
      <c r="B45906" s="102"/>
    </row>
    <row r="45907" spans="1:2">
      <c r="A45907" s="102"/>
      <c r="B45907" s="102"/>
    </row>
    <row r="45908" spans="1:2">
      <c r="A45908" s="102"/>
      <c r="B45908" s="102"/>
    </row>
    <row r="45909" spans="1:2">
      <c r="A45909" s="102"/>
      <c r="B45909" s="102"/>
    </row>
    <row r="45910" spans="1:2">
      <c r="A45910" s="102"/>
      <c r="B45910" s="102"/>
    </row>
    <row r="45911" spans="1:2">
      <c r="A45911" s="102"/>
      <c r="B45911" s="102"/>
    </row>
    <row r="45912" spans="1:2">
      <c r="A45912" s="102"/>
      <c r="B45912" s="102"/>
    </row>
    <row r="45913" spans="1:2">
      <c r="A45913" s="102"/>
      <c r="B45913" s="102"/>
    </row>
    <row r="45914" spans="1:2">
      <c r="A45914" s="102"/>
      <c r="B45914" s="102"/>
    </row>
    <row r="45915" spans="1:2">
      <c r="A45915" s="102"/>
      <c r="B45915" s="102"/>
    </row>
    <row r="45916" spans="1:2">
      <c r="A45916" s="102"/>
      <c r="B45916" s="102"/>
    </row>
    <row r="45917" spans="1:2">
      <c r="A45917" s="102"/>
      <c r="B45917" s="102"/>
    </row>
    <row r="45918" spans="1:2">
      <c r="A45918" s="102"/>
      <c r="B45918" s="102"/>
    </row>
    <row r="45919" spans="1:2">
      <c r="A45919" s="102"/>
      <c r="B45919" s="102"/>
    </row>
    <row r="45920" spans="1:2">
      <c r="A45920" s="102"/>
      <c r="B45920" s="102"/>
    </row>
    <row r="45921" spans="1:2">
      <c r="A45921" s="102"/>
      <c r="B45921" s="102"/>
    </row>
    <row r="45922" spans="1:2">
      <c r="A45922" s="102"/>
      <c r="B45922" s="102"/>
    </row>
    <row r="45923" spans="1:2">
      <c r="A45923" s="102"/>
      <c r="B45923" s="102"/>
    </row>
    <row r="45924" spans="1:2">
      <c r="A45924" s="102"/>
      <c r="B45924" s="102"/>
    </row>
    <row r="45925" spans="1:2">
      <c r="A45925" s="102"/>
      <c r="B45925" s="102"/>
    </row>
    <row r="45926" spans="1:2">
      <c r="A45926" s="102"/>
      <c r="B45926" s="102"/>
    </row>
    <row r="45927" spans="1:2">
      <c r="A45927" s="102"/>
      <c r="B45927" s="102"/>
    </row>
    <row r="45928" spans="1:2">
      <c r="A45928" s="102"/>
      <c r="B45928" s="102"/>
    </row>
    <row r="45929" spans="1:2">
      <c r="A45929" s="102"/>
      <c r="B45929" s="102"/>
    </row>
    <row r="45930" spans="1:2">
      <c r="A45930" s="102"/>
      <c r="B45930" s="102"/>
    </row>
    <row r="45931" spans="1:2">
      <c r="A45931" s="102"/>
      <c r="B45931" s="102"/>
    </row>
    <row r="45932" spans="1:2">
      <c r="A45932" s="102"/>
      <c r="B45932" s="102"/>
    </row>
    <row r="45933" spans="1:2">
      <c r="A45933" s="102"/>
      <c r="B45933" s="102"/>
    </row>
    <row r="45934" spans="1:2">
      <c r="A45934" s="102"/>
      <c r="B45934" s="102"/>
    </row>
    <row r="45935" spans="1:2">
      <c r="A45935" s="102"/>
      <c r="B45935" s="102"/>
    </row>
    <row r="45936" spans="1:2">
      <c r="A45936" s="102"/>
      <c r="B45936" s="102"/>
    </row>
    <row r="45937" spans="1:2">
      <c r="A45937" s="102"/>
      <c r="B45937" s="102"/>
    </row>
    <row r="45938" spans="1:2">
      <c r="A45938" s="102"/>
      <c r="B45938" s="102"/>
    </row>
    <row r="45939" spans="1:2">
      <c r="A45939" s="102"/>
      <c r="B45939" s="102"/>
    </row>
    <row r="45940" spans="1:2">
      <c r="A45940" s="102"/>
      <c r="B45940" s="102"/>
    </row>
    <row r="45941" spans="1:2">
      <c r="A45941" s="102"/>
      <c r="B45941" s="102"/>
    </row>
    <row r="45942" spans="1:2">
      <c r="A45942" s="102"/>
      <c r="B45942" s="102"/>
    </row>
    <row r="45943" spans="1:2">
      <c r="A45943" s="102"/>
      <c r="B45943" s="102"/>
    </row>
    <row r="45944" spans="1:2">
      <c r="A45944" s="102"/>
      <c r="B45944" s="102"/>
    </row>
    <row r="45945" spans="1:2">
      <c r="A45945" s="102"/>
      <c r="B45945" s="102"/>
    </row>
    <row r="45946" spans="1:2">
      <c r="A45946" s="102"/>
      <c r="B45946" s="102"/>
    </row>
    <row r="45947" spans="1:2">
      <c r="A45947" s="102"/>
      <c r="B45947" s="102"/>
    </row>
    <row r="45948" spans="1:2">
      <c r="A45948" s="102"/>
      <c r="B45948" s="102"/>
    </row>
    <row r="45949" spans="1:2">
      <c r="A45949" s="102"/>
      <c r="B45949" s="102"/>
    </row>
    <row r="45950" spans="1:2">
      <c r="A45950" s="102"/>
      <c r="B45950" s="102"/>
    </row>
    <row r="45951" spans="1:2">
      <c r="A45951" s="102"/>
      <c r="B45951" s="102"/>
    </row>
    <row r="45952" spans="1:2">
      <c r="A45952" s="102"/>
      <c r="B45952" s="102"/>
    </row>
    <row r="45953" spans="1:2">
      <c r="A45953" s="102"/>
      <c r="B45953" s="102"/>
    </row>
    <row r="45954" spans="1:2">
      <c r="A45954" s="102"/>
      <c r="B45954" s="102"/>
    </row>
    <row r="45955" spans="1:2">
      <c r="A45955" s="102"/>
      <c r="B45955" s="102"/>
    </row>
    <row r="45956" spans="1:2">
      <c r="A45956" s="102"/>
      <c r="B45956" s="102"/>
    </row>
    <row r="45957" spans="1:2">
      <c r="A45957" s="102"/>
      <c r="B45957" s="102"/>
    </row>
    <row r="45958" spans="1:2">
      <c r="A45958" s="102"/>
      <c r="B45958" s="102"/>
    </row>
    <row r="45959" spans="1:2">
      <c r="A45959" s="102"/>
      <c r="B45959" s="102"/>
    </row>
    <row r="45960" spans="1:2">
      <c r="A45960" s="102"/>
      <c r="B45960" s="102"/>
    </row>
    <row r="45961" spans="1:2">
      <c r="A45961" s="102"/>
      <c r="B45961" s="102"/>
    </row>
    <row r="45962" spans="1:2">
      <c r="A45962" s="102"/>
      <c r="B45962" s="102"/>
    </row>
    <row r="45963" spans="1:2">
      <c r="A45963" s="102"/>
      <c r="B45963" s="102"/>
    </row>
    <row r="45964" spans="1:2">
      <c r="A45964" s="102"/>
      <c r="B45964" s="102"/>
    </row>
    <row r="45965" spans="1:2">
      <c r="A45965" s="102"/>
      <c r="B45965" s="102"/>
    </row>
    <row r="45966" spans="1:2">
      <c r="A45966" s="102"/>
      <c r="B45966" s="102"/>
    </row>
    <row r="45967" spans="1:2">
      <c r="A45967" s="102"/>
      <c r="B45967" s="102"/>
    </row>
    <row r="45968" spans="1:2">
      <c r="A45968" s="102"/>
      <c r="B45968" s="102"/>
    </row>
    <row r="45969" spans="1:2">
      <c r="A45969" s="102"/>
      <c r="B45969" s="102"/>
    </row>
    <row r="45970" spans="1:2">
      <c r="A45970" s="102"/>
      <c r="B45970" s="102"/>
    </row>
    <row r="45971" spans="1:2">
      <c r="A45971" s="102"/>
      <c r="B45971" s="102"/>
    </row>
    <row r="45972" spans="1:2">
      <c r="A45972" s="102"/>
      <c r="B45972" s="102"/>
    </row>
    <row r="45973" spans="1:2">
      <c r="A45973" s="102"/>
      <c r="B45973" s="102"/>
    </row>
    <row r="45974" spans="1:2">
      <c r="A45974" s="102"/>
      <c r="B45974" s="102"/>
    </row>
    <row r="45975" spans="1:2">
      <c r="A45975" s="102"/>
      <c r="B45975" s="102"/>
    </row>
    <row r="45976" spans="1:2">
      <c r="A45976" s="102"/>
      <c r="B45976" s="102"/>
    </row>
    <row r="45977" spans="1:2">
      <c r="A45977" s="102"/>
      <c r="B45977" s="102"/>
    </row>
    <row r="45978" spans="1:2">
      <c r="A45978" s="102"/>
      <c r="B45978" s="102"/>
    </row>
    <row r="45979" spans="1:2">
      <c r="A45979" s="102"/>
      <c r="B45979" s="102"/>
    </row>
    <row r="45980" spans="1:2">
      <c r="A45980" s="102"/>
      <c r="B45980" s="102"/>
    </row>
    <row r="45981" spans="1:2">
      <c r="A45981" s="102"/>
      <c r="B45981" s="102"/>
    </row>
    <row r="45982" spans="1:2">
      <c r="A45982" s="102"/>
      <c r="B45982" s="102"/>
    </row>
    <row r="45983" spans="1:2">
      <c r="A45983" s="102"/>
      <c r="B45983" s="102"/>
    </row>
    <row r="45984" spans="1:2">
      <c r="A45984" s="102"/>
      <c r="B45984" s="102"/>
    </row>
    <row r="45985" spans="1:2">
      <c r="A45985" s="102"/>
      <c r="B45985" s="102"/>
    </row>
    <row r="45986" spans="1:2">
      <c r="A45986" s="102"/>
      <c r="B45986" s="102"/>
    </row>
    <row r="45987" spans="1:2">
      <c r="A45987" s="102"/>
      <c r="B45987" s="102"/>
    </row>
    <row r="45988" spans="1:2">
      <c r="A45988" s="102"/>
      <c r="B45988" s="102"/>
    </row>
    <row r="45989" spans="1:2">
      <c r="A45989" s="102"/>
      <c r="B45989" s="102"/>
    </row>
    <row r="45990" spans="1:2">
      <c r="A45990" s="102"/>
      <c r="B45990" s="102"/>
    </row>
    <row r="45991" spans="1:2">
      <c r="A45991" s="102"/>
      <c r="B45991" s="102"/>
    </row>
    <row r="45992" spans="1:2">
      <c r="A45992" s="102"/>
      <c r="B45992" s="102"/>
    </row>
    <row r="45993" spans="1:2">
      <c r="A45993" s="102"/>
      <c r="B45993" s="102"/>
    </row>
    <row r="45994" spans="1:2">
      <c r="A45994" s="102"/>
      <c r="B45994" s="102"/>
    </row>
    <row r="45995" spans="1:2">
      <c r="A45995" s="102"/>
      <c r="B45995" s="102"/>
    </row>
    <row r="45996" spans="1:2">
      <c r="A45996" s="102"/>
      <c r="B45996" s="102"/>
    </row>
    <row r="45997" spans="1:2">
      <c r="A45997" s="102"/>
      <c r="B45997" s="102"/>
    </row>
    <row r="45998" spans="1:2">
      <c r="A45998" s="102"/>
      <c r="B45998" s="102"/>
    </row>
    <row r="45999" spans="1:2">
      <c r="A45999" s="102"/>
      <c r="B45999" s="102"/>
    </row>
    <row r="46000" spans="1:2">
      <c r="A46000" s="102"/>
      <c r="B46000" s="102"/>
    </row>
    <row r="46001" spans="1:2">
      <c r="A46001" s="102"/>
      <c r="B46001" s="102"/>
    </row>
    <row r="46002" spans="1:2">
      <c r="A46002" s="102"/>
      <c r="B46002" s="102"/>
    </row>
    <row r="46003" spans="1:2">
      <c r="A46003" s="102"/>
      <c r="B46003" s="102"/>
    </row>
    <row r="46004" spans="1:2">
      <c r="A46004" s="102"/>
      <c r="B46004" s="102"/>
    </row>
    <row r="46005" spans="1:2">
      <c r="A46005" s="102"/>
      <c r="B46005" s="102"/>
    </row>
    <row r="46006" spans="1:2">
      <c r="A46006" s="102"/>
      <c r="B46006" s="102"/>
    </row>
    <row r="46007" spans="1:2">
      <c r="A46007" s="102"/>
      <c r="B46007" s="102"/>
    </row>
    <row r="46008" spans="1:2">
      <c r="A46008" s="102"/>
      <c r="B46008" s="102"/>
    </row>
    <row r="46009" spans="1:2">
      <c r="A46009" s="102"/>
      <c r="B46009" s="102"/>
    </row>
    <row r="46010" spans="1:2">
      <c r="A46010" s="102"/>
      <c r="B46010" s="102"/>
    </row>
    <row r="46011" spans="1:2">
      <c r="A46011" s="102"/>
      <c r="B46011" s="102"/>
    </row>
    <row r="46012" spans="1:2">
      <c r="A46012" s="102"/>
      <c r="B46012" s="102"/>
    </row>
    <row r="46013" spans="1:2">
      <c r="A46013" s="102"/>
      <c r="B46013" s="102"/>
    </row>
    <row r="46014" spans="1:2">
      <c r="A46014" s="102"/>
      <c r="B46014" s="102"/>
    </row>
    <row r="46015" spans="1:2">
      <c r="A46015" s="102"/>
      <c r="B46015" s="102"/>
    </row>
    <row r="46016" spans="1:2">
      <c r="A46016" s="102"/>
      <c r="B46016" s="102"/>
    </row>
    <row r="46017" spans="1:2">
      <c r="A46017" s="102"/>
      <c r="B46017" s="102"/>
    </row>
    <row r="46018" spans="1:2">
      <c r="A46018" s="102"/>
      <c r="B46018" s="102"/>
    </row>
    <row r="46019" spans="1:2">
      <c r="A46019" s="102"/>
      <c r="B46019" s="102"/>
    </row>
    <row r="46020" spans="1:2">
      <c r="A46020" s="102"/>
      <c r="B46020" s="102"/>
    </row>
    <row r="46021" spans="1:2">
      <c r="A46021" s="102"/>
      <c r="B46021" s="102"/>
    </row>
    <row r="46022" spans="1:2">
      <c r="A46022" s="102"/>
      <c r="B46022" s="102"/>
    </row>
    <row r="46023" spans="1:2">
      <c r="A46023" s="102"/>
      <c r="B46023" s="102"/>
    </row>
    <row r="46024" spans="1:2">
      <c r="A46024" s="102"/>
      <c r="B46024" s="102"/>
    </row>
    <row r="46025" spans="1:2">
      <c r="A46025" s="102"/>
      <c r="B46025" s="102"/>
    </row>
    <row r="46026" spans="1:2">
      <c r="A46026" s="102"/>
      <c r="B46026" s="102"/>
    </row>
    <row r="46027" spans="1:2">
      <c r="A46027" s="102"/>
      <c r="B46027" s="102"/>
    </row>
    <row r="46028" spans="1:2">
      <c r="A46028" s="102"/>
      <c r="B46028" s="102"/>
    </row>
    <row r="46029" spans="1:2">
      <c r="A46029" s="102"/>
      <c r="B46029" s="102"/>
    </row>
    <row r="46030" spans="1:2">
      <c r="A46030" s="102"/>
      <c r="B46030" s="102"/>
    </row>
    <row r="46031" spans="1:2">
      <c r="A46031" s="102"/>
      <c r="B46031" s="102"/>
    </row>
    <row r="46032" spans="1:2">
      <c r="A46032" s="102"/>
      <c r="B46032" s="102"/>
    </row>
    <row r="46033" spans="1:2">
      <c r="A46033" s="102"/>
      <c r="B46033" s="102"/>
    </row>
    <row r="46034" spans="1:2">
      <c r="A46034" s="102"/>
      <c r="B46034" s="102"/>
    </row>
    <row r="46035" spans="1:2">
      <c r="A46035" s="102"/>
      <c r="B46035" s="102"/>
    </row>
    <row r="46036" spans="1:2">
      <c r="A46036" s="102"/>
      <c r="B46036" s="102"/>
    </row>
    <row r="46037" spans="1:2">
      <c r="A46037" s="102"/>
      <c r="B46037" s="102"/>
    </row>
    <row r="46038" spans="1:2">
      <c r="A46038" s="102"/>
      <c r="B46038" s="102"/>
    </row>
    <row r="46039" spans="1:2">
      <c r="A46039" s="102"/>
      <c r="B46039" s="102"/>
    </row>
    <row r="46040" spans="1:2">
      <c r="A46040" s="102"/>
      <c r="B46040" s="102"/>
    </row>
    <row r="46041" spans="1:2">
      <c r="A46041" s="102"/>
      <c r="B46041" s="102"/>
    </row>
    <row r="46042" spans="1:2">
      <c r="A46042" s="102"/>
      <c r="B46042" s="102"/>
    </row>
    <row r="46043" spans="1:2">
      <c r="A46043" s="102"/>
      <c r="B46043" s="102"/>
    </row>
    <row r="46044" spans="1:2">
      <c r="A46044" s="102"/>
      <c r="B46044" s="102"/>
    </row>
    <row r="46045" spans="1:2">
      <c r="A46045" s="102"/>
      <c r="B46045" s="102"/>
    </row>
    <row r="46046" spans="1:2">
      <c r="A46046" s="102"/>
      <c r="B46046" s="102"/>
    </row>
    <row r="46047" spans="1:2">
      <c r="A46047" s="102"/>
      <c r="B46047" s="102"/>
    </row>
    <row r="46048" spans="1:2">
      <c r="A46048" s="102"/>
      <c r="B46048" s="102"/>
    </row>
    <row r="46049" spans="1:2">
      <c r="A46049" s="102"/>
      <c r="B46049" s="102"/>
    </row>
    <row r="46050" spans="1:2">
      <c r="A46050" s="102"/>
      <c r="B46050" s="102"/>
    </row>
    <row r="46051" spans="1:2">
      <c r="A46051" s="102"/>
      <c r="B46051" s="102"/>
    </row>
    <row r="46052" spans="1:2">
      <c r="A46052" s="102"/>
      <c r="B46052" s="102"/>
    </row>
    <row r="46053" spans="1:2">
      <c r="A46053" s="102"/>
      <c r="B46053" s="102"/>
    </row>
    <row r="46054" spans="1:2">
      <c r="A46054" s="102"/>
      <c r="B46054" s="102"/>
    </row>
    <row r="46055" spans="1:2">
      <c r="A46055" s="102"/>
      <c r="B46055" s="102"/>
    </row>
    <row r="46056" spans="1:2">
      <c r="A46056" s="102"/>
      <c r="B46056" s="102"/>
    </row>
    <row r="46057" spans="1:2">
      <c r="A46057" s="102"/>
      <c r="B46057" s="102"/>
    </row>
    <row r="46058" spans="1:2">
      <c r="A46058" s="102"/>
      <c r="B46058" s="102"/>
    </row>
    <row r="46059" spans="1:2">
      <c r="A46059" s="102"/>
      <c r="B46059" s="102"/>
    </row>
    <row r="46060" spans="1:2">
      <c r="A46060" s="102"/>
      <c r="B46060" s="102"/>
    </row>
    <row r="46061" spans="1:2">
      <c r="A46061" s="102"/>
      <c r="B46061" s="102"/>
    </row>
    <row r="46062" spans="1:2">
      <c r="A46062" s="102"/>
      <c r="B46062" s="102"/>
    </row>
    <row r="46063" spans="1:2">
      <c r="A46063" s="102"/>
      <c r="B46063" s="102"/>
    </row>
    <row r="46064" spans="1:2">
      <c r="A46064" s="102"/>
      <c r="B46064" s="102"/>
    </row>
    <row r="46065" spans="1:2">
      <c r="A46065" s="102"/>
      <c r="B46065" s="102"/>
    </row>
    <row r="46066" spans="1:2">
      <c r="A46066" s="102"/>
      <c r="B46066" s="102"/>
    </row>
    <row r="46067" spans="1:2">
      <c r="A46067" s="102"/>
      <c r="B46067" s="102"/>
    </row>
    <row r="46068" spans="1:2">
      <c r="A46068" s="102"/>
      <c r="B46068" s="102"/>
    </row>
    <row r="46069" spans="1:2">
      <c r="A46069" s="102"/>
      <c r="B46069" s="102"/>
    </row>
    <row r="46070" spans="1:2">
      <c r="A46070" s="102"/>
      <c r="B46070" s="102"/>
    </row>
    <row r="46071" spans="1:2">
      <c r="A46071" s="102"/>
      <c r="B46071" s="102"/>
    </row>
    <row r="46072" spans="1:2">
      <c r="A46072" s="102"/>
      <c r="B46072" s="102"/>
    </row>
    <row r="46073" spans="1:2">
      <c r="A46073" s="102"/>
      <c r="B46073" s="102"/>
    </row>
    <row r="46074" spans="1:2">
      <c r="A46074" s="102"/>
      <c r="B46074" s="102"/>
    </row>
    <row r="46075" spans="1:2">
      <c r="A46075" s="102"/>
      <c r="B46075" s="102"/>
    </row>
    <row r="46076" spans="1:2">
      <c r="A46076" s="102"/>
      <c r="B46076" s="102"/>
    </row>
    <row r="46077" spans="1:2">
      <c r="A46077" s="102"/>
      <c r="B46077" s="102"/>
    </row>
    <row r="46078" spans="1:2">
      <c r="A46078" s="102"/>
      <c r="B46078" s="102"/>
    </row>
    <row r="46079" spans="1:2">
      <c r="A46079" s="102"/>
      <c r="B46079" s="102"/>
    </row>
    <row r="46080" spans="1:2">
      <c r="A46080" s="102"/>
      <c r="B46080" s="102"/>
    </row>
    <row r="46081" spans="1:2">
      <c r="A46081" s="102"/>
      <c r="B46081" s="102"/>
    </row>
    <row r="46082" spans="1:2">
      <c r="A46082" s="102"/>
      <c r="B46082" s="102"/>
    </row>
    <row r="46083" spans="1:2">
      <c r="A46083" s="102"/>
      <c r="B46083" s="102"/>
    </row>
    <row r="46084" spans="1:2">
      <c r="A46084" s="102"/>
      <c r="B46084" s="102"/>
    </row>
    <row r="46085" spans="1:2">
      <c r="A46085" s="102"/>
      <c r="B46085" s="102"/>
    </row>
    <row r="46086" spans="1:2">
      <c r="A46086" s="102"/>
      <c r="B46086" s="102"/>
    </row>
    <row r="46087" spans="1:2">
      <c r="A46087" s="102"/>
      <c r="B46087" s="102"/>
    </row>
    <row r="46088" spans="1:2">
      <c r="A46088" s="102"/>
      <c r="B46088" s="102"/>
    </row>
    <row r="46089" spans="1:2">
      <c r="A46089" s="102"/>
      <c r="B46089" s="102"/>
    </row>
    <row r="46090" spans="1:2">
      <c r="A46090" s="102"/>
      <c r="B46090" s="102"/>
    </row>
    <row r="46091" spans="1:2">
      <c r="A46091" s="102"/>
      <c r="B46091" s="102"/>
    </row>
    <row r="46092" spans="1:2">
      <c r="A46092" s="102"/>
      <c r="B46092" s="102"/>
    </row>
    <row r="46093" spans="1:2">
      <c r="A46093" s="102"/>
      <c r="B46093" s="102"/>
    </row>
    <row r="46094" spans="1:2">
      <c r="A46094" s="102"/>
      <c r="B46094" s="102"/>
    </row>
    <row r="46095" spans="1:2">
      <c r="A46095" s="102"/>
      <c r="B46095" s="102"/>
    </row>
    <row r="46096" spans="1:2">
      <c r="A46096" s="102"/>
      <c r="B46096" s="102"/>
    </row>
    <row r="46097" spans="1:2">
      <c r="A46097" s="102"/>
      <c r="B46097" s="102"/>
    </row>
    <row r="46098" spans="1:2">
      <c r="A46098" s="102"/>
      <c r="B46098" s="102"/>
    </row>
    <row r="46099" spans="1:2">
      <c r="A46099" s="102"/>
      <c r="B46099" s="102"/>
    </row>
    <row r="46100" spans="1:2">
      <c r="A46100" s="102"/>
      <c r="B46100" s="102"/>
    </row>
    <row r="46101" spans="1:2">
      <c r="A46101" s="102"/>
      <c r="B46101" s="102"/>
    </row>
    <row r="46102" spans="1:2">
      <c r="A46102" s="102"/>
      <c r="B46102" s="102"/>
    </row>
    <row r="46103" spans="1:2">
      <c r="A46103" s="102"/>
      <c r="B46103" s="102"/>
    </row>
    <row r="46104" spans="1:2">
      <c r="A46104" s="102"/>
      <c r="B46104" s="102"/>
    </row>
    <row r="46105" spans="1:2">
      <c r="A46105" s="102"/>
      <c r="B46105" s="102"/>
    </row>
    <row r="46106" spans="1:2">
      <c r="A46106" s="102"/>
      <c r="B46106" s="102"/>
    </row>
    <row r="46107" spans="1:2">
      <c r="A46107" s="102"/>
      <c r="B46107" s="102"/>
    </row>
    <row r="46108" spans="1:2">
      <c r="A46108" s="102"/>
      <c r="B46108" s="102"/>
    </row>
    <row r="46109" spans="1:2">
      <c r="A46109" s="102"/>
      <c r="B46109" s="102"/>
    </row>
    <row r="46110" spans="1:2">
      <c r="A46110" s="102"/>
      <c r="B46110" s="102"/>
    </row>
    <row r="46111" spans="1:2">
      <c r="A46111" s="102"/>
      <c r="B46111" s="102"/>
    </row>
    <row r="46112" spans="1:2">
      <c r="A46112" s="102"/>
      <c r="B46112" s="102"/>
    </row>
    <row r="46113" spans="1:2">
      <c r="A46113" s="102"/>
      <c r="B46113" s="102"/>
    </row>
    <row r="46114" spans="1:2">
      <c r="A46114" s="102"/>
      <c r="B46114" s="102"/>
    </row>
    <row r="46115" spans="1:2">
      <c r="A46115" s="102"/>
      <c r="B46115" s="102"/>
    </row>
    <row r="46116" spans="1:2">
      <c r="A46116" s="102"/>
      <c r="B46116" s="102"/>
    </row>
    <row r="46117" spans="1:2">
      <c r="A46117" s="102"/>
      <c r="B46117" s="102"/>
    </row>
    <row r="46118" spans="1:2">
      <c r="A46118" s="102"/>
      <c r="B46118" s="102"/>
    </row>
    <row r="46119" spans="1:2">
      <c r="A46119" s="102"/>
      <c r="B46119" s="102"/>
    </row>
    <row r="46120" spans="1:2">
      <c r="A46120" s="102"/>
      <c r="B46120" s="102"/>
    </row>
    <row r="46121" spans="1:2">
      <c r="A46121" s="102"/>
      <c r="B46121" s="102"/>
    </row>
    <row r="46122" spans="1:2">
      <c r="A46122" s="102"/>
      <c r="B46122" s="102"/>
    </row>
    <row r="46123" spans="1:2">
      <c r="A46123" s="102"/>
      <c r="B46123" s="102"/>
    </row>
    <row r="46124" spans="1:2">
      <c r="A46124" s="102"/>
      <c r="B46124" s="102"/>
    </row>
    <row r="46125" spans="1:2">
      <c r="A46125" s="102"/>
      <c r="B46125" s="102"/>
    </row>
    <row r="46126" spans="1:2">
      <c r="A46126" s="102"/>
      <c r="B46126" s="102"/>
    </row>
    <row r="46127" spans="1:2">
      <c r="A46127" s="102"/>
      <c r="B46127" s="102"/>
    </row>
    <row r="46128" spans="1:2">
      <c r="A46128" s="102"/>
      <c r="B46128" s="102"/>
    </row>
    <row r="46129" spans="1:2">
      <c r="A46129" s="102"/>
      <c r="B46129" s="102"/>
    </row>
    <row r="46130" spans="1:2">
      <c r="A46130" s="102"/>
      <c r="B46130" s="102"/>
    </row>
    <row r="46131" spans="1:2">
      <c r="A46131" s="102"/>
      <c r="B46131" s="102"/>
    </row>
    <row r="46132" spans="1:2">
      <c r="A46132" s="102"/>
      <c r="B46132" s="102"/>
    </row>
    <row r="46133" spans="1:2">
      <c r="A46133" s="102"/>
      <c r="B46133" s="102"/>
    </row>
    <row r="46134" spans="1:2">
      <c r="A46134" s="102"/>
      <c r="B46134" s="102"/>
    </row>
    <row r="46135" spans="1:2">
      <c r="A46135" s="102"/>
      <c r="B46135" s="102"/>
    </row>
    <row r="46136" spans="1:2">
      <c r="A46136" s="102"/>
      <c r="B46136" s="102"/>
    </row>
    <row r="46137" spans="1:2">
      <c r="A46137" s="102"/>
      <c r="B46137" s="102"/>
    </row>
    <row r="46138" spans="1:2">
      <c r="A46138" s="102"/>
      <c r="B46138" s="102"/>
    </row>
    <row r="46139" spans="1:2">
      <c r="A46139" s="102"/>
      <c r="B46139" s="102"/>
    </row>
    <row r="46140" spans="1:2">
      <c r="A46140" s="102"/>
      <c r="B46140" s="102"/>
    </row>
    <row r="46141" spans="1:2">
      <c r="A46141" s="102"/>
      <c r="B46141" s="102"/>
    </row>
    <row r="46142" spans="1:2">
      <c r="A46142" s="102"/>
      <c r="B46142" s="102"/>
    </row>
    <row r="46143" spans="1:2">
      <c r="A46143" s="102"/>
      <c r="B46143" s="102"/>
    </row>
    <row r="46144" spans="1:2">
      <c r="A46144" s="102"/>
      <c r="B46144" s="102"/>
    </row>
    <row r="46145" spans="1:2">
      <c r="A46145" s="102"/>
      <c r="B46145" s="102"/>
    </row>
    <row r="46146" spans="1:2">
      <c r="A46146" s="102"/>
      <c r="B46146" s="102"/>
    </row>
    <row r="46147" spans="1:2">
      <c r="A46147" s="102"/>
      <c r="B46147" s="102"/>
    </row>
    <row r="46148" spans="1:2">
      <c r="A46148" s="102"/>
      <c r="B46148" s="102"/>
    </row>
    <row r="46149" spans="1:2">
      <c r="A46149" s="102"/>
      <c r="B46149" s="102"/>
    </row>
    <row r="46150" spans="1:2">
      <c r="A46150" s="102"/>
      <c r="B46150" s="102"/>
    </row>
    <row r="46151" spans="1:2">
      <c r="A46151" s="102"/>
      <c r="B46151" s="102"/>
    </row>
    <row r="46152" spans="1:2">
      <c r="A46152" s="102"/>
      <c r="B46152" s="102"/>
    </row>
    <row r="46153" spans="1:2">
      <c r="A46153" s="102"/>
      <c r="B46153" s="102"/>
    </row>
    <row r="46154" spans="1:2">
      <c r="A46154" s="102"/>
      <c r="B46154" s="102"/>
    </row>
    <row r="46155" spans="1:2">
      <c r="A46155" s="102"/>
      <c r="B46155" s="102"/>
    </row>
    <row r="46156" spans="1:2">
      <c r="A46156" s="102"/>
      <c r="B46156" s="102"/>
    </row>
    <row r="46157" spans="1:2">
      <c r="A46157" s="102"/>
      <c r="B46157" s="102"/>
    </row>
    <row r="46158" spans="1:2">
      <c r="A46158" s="102"/>
      <c r="B46158" s="102"/>
    </row>
    <row r="46159" spans="1:2">
      <c r="A46159" s="102"/>
      <c r="B46159" s="102"/>
    </row>
    <row r="46160" spans="1:2">
      <c r="A46160" s="102"/>
      <c r="B46160" s="102"/>
    </row>
    <row r="46161" spans="1:2">
      <c r="A46161" s="102"/>
      <c r="B46161" s="102"/>
    </row>
    <row r="46162" spans="1:2">
      <c r="A46162" s="102"/>
      <c r="B46162" s="102"/>
    </row>
    <row r="46163" spans="1:2">
      <c r="A46163" s="102"/>
      <c r="B46163" s="102"/>
    </row>
    <row r="46164" spans="1:2">
      <c r="A46164" s="102"/>
      <c r="B46164" s="102"/>
    </row>
    <row r="46165" spans="1:2">
      <c r="A46165" s="102"/>
      <c r="B46165" s="102"/>
    </row>
    <row r="46166" spans="1:2">
      <c r="A46166" s="102"/>
      <c r="B46166" s="102"/>
    </row>
    <row r="46167" spans="1:2">
      <c r="A46167" s="102"/>
      <c r="B46167" s="102"/>
    </row>
    <row r="46168" spans="1:2">
      <c r="A46168" s="102"/>
      <c r="B46168" s="102"/>
    </row>
    <row r="46169" spans="1:2">
      <c r="A46169" s="102"/>
      <c r="B46169" s="102"/>
    </row>
    <row r="46170" spans="1:2">
      <c r="A46170" s="102"/>
      <c r="B46170" s="102"/>
    </row>
    <row r="46171" spans="1:2">
      <c r="A46171" s="102"/>
      <c r="B46171" s="102"/>
    </row>
    <row r="46172" spans="1:2">
      <c r="A46172" s="102"/>
      <c r="B46172" s="102"/>
    </row>
    <row r="46173" spans="1:2">
      <c r="A46173" s="102"/>
      <c r="B46173" s="102"/>
    </row>
    <row r="46174" spans="1:2">
      <c r="A46174" s="102"/>
      <c r="B46174" s="102"/>
    </row>
    <row r="46175" spans="1:2">
      <c r="A46175" s="102"/>
      <c r="B46175" s="102"/>
    </row>
    <row r="46176" spans="1:2">
      <c r="A46176" s="102"/>
      <c r="B46176" s="102"/>
    </row>
    <row r="46177" spans="1:2">
      <c r="A46177" s="102"/>
      <c r="B46177" s="102"/>
    </row>
    <row r="46178" spans="1:2">
      <c r="A46178" s="102"/>
      <c r="B46178" s="102"/>
    </row>
    <row r="46179" spans="1:2">
      <c r="A46179" s="102"/>
      <c r="B46179" s="102"/>
    </row>
    <row r="46180" spans="1:2">
      <c r="A46180" s="102"/>
      <c r="B46180" s="102"/>
    </row>
    <row r="46181" spans="1:2">
      <c r="A46181" s="102"/>
      <c r="B46181" s="102"/>
    </row>
    <row r="46182" spans="1:2">
      <c r="A46182" s="102"/>
      <c r="B46182" s="102"/>
    </row>
    <row r="46183" spans="1:2">
      <c r="A46183" s="102"/>
      <c r="B46183" s="102"/>
    </row>
    <row r="46184" spans="1:2">
      <c r="A46184" s="102"/>
      <c r="B46184" s="102"/>
    </row>
    <row r="46185" spans="1:2">
      <c r="A46185" s="102"/>
      <c r="B46185" s="102"/>
    </row>
    <row r="46186" spans="1:2">
      <c r="A46186" s="102"/>
      <c r="B46186" s="102"/>
    </row>
    <row r="46187" spans="1:2">
      <c r="A46187" s="102"/>
      <c r="B46187" s="102"/>
    </row>
    <row r="46188" spans="1:2">
      <c r="A46188" s="102"/>
      <c r="B46188" s="102"/>
    </row>
    <row r="46189" spans="1:2">
      <c r="A46189" s="102"/>
      <c r="B46189" s="102"/>
    </row>
    <row r="46190" spans="1:2">
      <c r="A46190" s="102"/>
      <c r="B46190" s="102"/>
    </row>
    <row r="46191" spans="1:2">
      <c r="A46191" s="102"/>
      <c r="B46191" s="102"/>
    </row>
    <row r="46192" spans="1:2">
      <c r="A46192" s="102"/>
      <c r="B46192" s="102"/>
    </row>
    <row r="46193" spans="1:2">
      <c r="A46193" s="102"/>
      <c r="B46193" s="102"/>
    </row>
    <row r="46194" spans="1:2">
      <c r="A46194" s="102"/>
      <c r="B46194" s="102"/>
    </row>
    <row r="46195" spans="1:2">
      <c r="A46195" s="102"/>
      <c r="B46195" s="102"/>
    </row>
    <row r="46196" spans="1:2">
      <c r="A46196" s="102"/>
      <c r="B46196" s="102"/>
    </row>
    <row r="46197" spans="1:2">
      <c r="A46197" s="102"/>
      <c r="B46197" s="102"/>
    </row>
    <row r="46198" spans="1:2">
      <c r="A46198" s="102"/>
      <c r="B46198" s="102"/>
    </row>
    <row r="46199" spans="1:2">
      <c r="A46199" s="102"/>
      <c r="B46199" s="102"/>
    </row>
    <row r="46200" spans="1:2">
      <c r="A46200" s="102"/>
      <c r="B46200" s="102"/>
    </row>
    <row r="46201" spans="1:2">
      <c r="A46201" s="102"/>
      <c r="B46201" s="102"/>
    </row>
    <row r="46202" spans="1:2">
      <c r="A46202" s="102"/>
      <c r="B46202" s="102"/>
    </row>
    <row r="46203" spans="1:2">
      <c r="A46203" s="102"/>
      <c r="B46203" s="102"/>
    </row>
    <row r="46204" spans="1:2">
      <c r="A46204" s="102"/>
      <c r="B46204" s="102"/>
    </row>
    <row r="46205" spans="1:2">
      <c r="A46205" s="102"/>
      <c r="B46205" s="102"/>
    </row>
    <row r="46206" spans="1:2">
      <c r="A46206" s="102"/>
      <c r="B46206" s="102"/>
    </row>
    <row r="46207" spans="1:2">
      <c r="A46207" s="102"/>
      <c r="B46207" s="102"/>
    </row>
    <row r="46208" spans="1:2">
      <c r="A46208" s="102"/>
      <c r="B46208" s="102"/>
    </row>
    <row r="46209" spans="1:2">
      <c r="A46209" s="102"/>
      <c r="B46209" s="102"/>
    </row>
    <row r="46210" spans="1:2">
      <c r="A46210" s="102"/>
      <c r="B46210" s="102"/>
    </row>
    <row r="46211" spans="1:2">
      <c r="A46211" s="102"/>
      <c r="B46211" s="102"/>
    </row>
    <row r="46212" spans="1:2">
      <c r="A46212" s="102"/>
      <c r="B46212" s="102"/>
    </row>
    <row r="46213" spans="1:2">
      <c r="A46213" s="102"/>
      <c r="B46213" s="102"/>
    </row>
    <row r="46214" spans="1:2">
      <c r="A46214" s="102"/>
      <c r="B46214" s="102"/>
    </row>
    <row r="46215" spans="1:2">
      <c r="A46215" s="102"/>
      <c r="B46215" s="102"/>
    </row>
    <row r="46216" spans="1:2">
      <c r="A46216" s="102"/>
      <c r="B46216" s="102"/>
    </row>
    <row r="46217" spans="1:2">
      <c r="A46217" s="102"/>
      <c r="B46217" s="102"/>
    </row>
    <row r="46218" spans="1:2">
      <c r="A46218" s="102"/>
      <c r="B46218" s="102"/>
    </row>
    <row r="46219" spans="1:2">
      <c r="A46219" s="102"/>
      <c r="B46219" s="102"/>
    </row>
    <row r="46220" spans="1:2">
      <c r="A46220" s="102"/>
      <c r="B46220" s="102"/>
    </row>
    <row r="46221" spans="1:2">
      <c r="A46221" s="102"/>
      <c r="B46221" s="102"/>
    </row>
    <row r="46222" spans="1:2">
      <c r="A46222" s="102"/>
      <c r="B46222" s="102"/>
    </row>
    <row r="46223" spans="1:2">
      <c r="A46223" s="102"/>
      <c r="B46223" s="102"/>
    </row>
    <row r="46224" spans="1:2">
      <c r="A46224" s="102"/>
      <c r="B46224" s="102"/>
    </row>
    <row r="46225" spans="1:2">
      <c r="A46225" s="102"/>
      <c r="B46225" s="102"/>
    </row>
    <row r="46226" spans="1:2">
      <c r="A46226" s="102"/>
      <c r="B46226" s="102"/>
    </row>
    <row r="46227" spans="1:2">
      <c r="A46227" s="102"/>
      <c r="B46227" s="102"/>
    </row>
    <row r="46228" spans="1:2">
      <c r="A46228" s="102"/>
      <c r="B46228" s="102"/>
    </row>
    <row r="46229" spans="1:2">
      <c r="A46229" s="102"/>
      <c r="B46229" s="102"/>
    </row>
    <row r="46230" spans="1:2">
      <c r="A46230" s="102"/>
      <c r="B46230" s="102"/>
    </row>
    <row r="46231" spans="1:2">
      <c r="A46231" s="102"/>
      <c r="B46231" s="102"/>
    </row>
    <row r="46232" spans="1:2">
      <c r="A46232" s="102"/>
      <c r="B46232" s="102"/>
    </row>
    <row r="46233" spans="1:2">
      <c r="A46233" s="102"/>
      <c r="B46233" s="102"/>
    </row>
    <row r="46234" spans="1:2">
      <c r="A46234" s="102"/>
      <c r="B46234" s="102"/>
    </row>
    <row r="46235" spans="1:2">
      <c r="A46235" s="102"/>
      <c r="B46235" s="102"/>
    </row>
    <row r="46236" spans="1:2">
      <c r="A46236" s="102"/>
      <c r="B46236" s="102"/>
    </row>
    <row r="46237" spans="1:2">
      <c r="A46237" s="102"/>
      <c r="B46237" s="102"/>
    </row>
    <row r="46238" spans="1:2">
      <c r="A46238" s="102"/>
      <c r="B46238" s="102"/>
    </row>
    <row r="46239" spans="1:2">
      <c r="A46239" s="102"/>
      <c r="B46239" s="102"/>
    </row>
    <row r="46240" spans="1:2">
      <c r="A46240" s="102"/>
      <c r="B46240" s="102"/>
    </row>
    <row r="46241" spans="1:2">
      <c r="A46241" s="102"/>
      <c r="B46241" s="102"/>
    </row>
    <row r="46242" spans="1:2">
      <c r="A46242" s="102"/>
      <c r="B46242" s="102"/>
    </row>
    <row r="46243" spans="1:2">
      <c r="A46243" s="102"/>
      <c r="B46243" s="102"/>
    </row>
    <row r="46244" spans="1:2">
      <c r="A46244" s="102"/>
      <c r="B46244" s="102"/>
    </row>
    <row r="46245" spans="1:2">
      <c r="A46245" s="102"/>
      <c r="B46245" s="102"/>
    </row>
    <row r="46246" spans="1:2">
      <c r="A46246" s="102"/>
      <c r="B46246" s="102"/>
    </row>
    <row r="46247" spans="1:2">
      <c r="A46247" s="102"/>
      <c r="B46247" s="102"/>
    </row>
    <row r="46248" spans="1:2">
      <c r="A46248" s="102"/>
      <c r="B46248" s="102"/>
    </row>
    <row r="46249" spans="1:2">
      <c r="A46249" s="102"/>
      <c r="B46249" s="102"/>
    </row>
    <row r="46250" spans="1:2">
      <c r="A46250" s="102"/>
      <c r="B46250" s="102"/>
    </row>
    <row r="46251" spans="1:2">
      <c r="A46251" s="102"/>
      <c r="B46251" s="102"/>
    </row>
    <row r="46252" spans="1:2">
      <c r="A46252" s="102"/>
      <c r="B46252" s="102"/>
    </row>
    <row r="46253" spans="1:2">
      <c r="A46253" s="102"/>
      <c r="B46253" s="102"/>
    </row>
    <row r="46254" spans="1:2">
      <c r="A46254" s="102"/>
      <c r="B46254" s="102"/>
    </row>
    <row r="46255" spans="1:2">
      <c r="A46255" s="102"/>
      <c r="B46255" s="102"/>
    </row>
    <row r="46256" spans="1:2">
      <c r="A46256" s="102"/>
      <c r="B46256" s="102"/>
    </row>
    <row r="46257" spans="1:2">
      <c r="A46257" s="102"/>
      <c r="B46257" s="102"/>
    </row>
    <row r="46258" spans="1:2">
      <c r="A46258" s="102"/>
      <c r="B46258" s="102"/>
    </row>
    <row r="46259" spans="1:2">
      <c r="A46259" s="102"/>
      <c r="B46259" s="102"/>
    </row>
    <row r="46260" spans="1:2">
      <c r="A46260" s="102"/>
      <c r="B46260" s="102"/>
    </row>
    <row r="46261" spans="1:2">
      <c r="A46261" s="102"/>
      <c r="B46261" s="102"/>
    </row>
    <row r="46262" spans="1:2">
      <c r="A46262" s="102"/>
      <c r="B46262" s="102"/>
    </row>
    <row r="46263" spans="1:2">
      <c r="A46263" s="102"/>
      <c r="B46263" s="102"/>
    </row>
    <row r="46264" spans="1:2">
      <c r="A46264" s="102"/>
      <c r="B46264" s="102"/>
    </row>
    <row r="46265" spans="1:2">
      <c r="A46265" s="102"/>
      <c r="B46265" s="102"/>
    </row>
    <row r="46266" spans="1:2">
      <c r="A46266" s="102"/>
      <c r="B46266" s="102"/>
    </row>
    <row r="46267" spans="1:2">
      <c r="A46267" s="102"/>
      <c r="B46267" s="102"/>
    </row>
    <row r="46268" spans="1:2">
      <c r="A46268" s="102"/>
      <c r="B46268" s="102"/>
    </row>
    <row r="46269" spans="1:2">
      <c r="A46269" s="102"/>
      <c r="B46269" s="102"/>
    </row>
    <row r="46270" spans="1:2">
      <c r="A46270" s="102"/>
      <c r="B46270" s="102"/>
    </row>
    <row r="46271" spans="1:2">
      <c r="A46271" s="102"/>
      <c r="B46271" s="102"/>
    </row>
    <row r="46272" spans="1:2">
      <c r="A46272" s="102"/>
      <c r="B46272" s="102"/>
    </row>
    <row r="46273" spans="1:2">
      <c r="A46273" s="102"/>
      <c r="B46273" s="102"/>
    </row>
    <row r="46274" spans="1:2">
      <c r="A46274" s="102"/>
      <c r="B46274" s="102"/>
    </row>
    <row r="46275" spans="1:2">
      <c r="A46275" s="102"/>
      <c r="B46275" s="102"/>
    </row>
    <row r="46276" spans="1:2">
      <c r="A46276" s="102"/>
      <c r="B46276" s="102"/>
    </row>
    <row r="46277" spans="1:2">
      <c r="A46277" s="102"/>
      <c r="B46277" s="102"/>
    </row>
    <row r="46278" spans="1:2">
      <c r="A46278" s="102"/>
      <c r="B46278" s="102"/>
    </row>
    <row r="46279" spans="1:2">
      <c r="A46279" s="102"/>
      <c r="B46279" s="102"/>
    </row>
    <row r="46280" spans="1:2">
      <c r="A46280" s="102"/>
      <c r="B46280" s="102"/>
    </row>
    <row r="46281" spans="1:2">
      <c r="A46281" s="102"/>
      <c r="B46281" s="102"/>
    </row>
    <row r="46282" spans="1:2">
      <c r="A46282" s="102"/>
      <c r="B46282" s="102"/>
    </row>
    <row r="46283" spans="1:2">
      <c r="A46283" s="102"/>
      <c r="B46283" s="102"/>
    </row>
    <row r="46284" spans="1:2">
      <c r="A46284" s="102"/>
      <c r="B46284" s="102"/>
    </row>
    <row r="46285" spans="1:2">
      <c r="A46285" s="102"/>
      <c r="B46285" s="102"/>
    </row>
    <row r="46286" spans="1:2">
      <c r="A46286" s="102"/>
      <c r="B46286" s="102"/>
    </row>
    <row r="46287" spans="1:2">
      <c r="A46287" s="102"/>
      <c r="B46287" s="102"/>
    </row>
    <row r="46288" spans="1:2">
      <c r="A46288" s="102"/>
      <c r="B46288" s="102"/>
    </row>
    <row r="46289" spans="1:2">
      <c r="A46289" s="102"/>
      <c r="B46289" s="102"/>
    </row>
    <row r="46290" spans="1:2">
      <c r="A46290" s="102"/>
      <c r="B46290" s="102"/>
    </row>
    <row r="46291" spans="1:2">
      <c r="A46291" s="102"/>
      <c r="B46291" s="102"/>
    </row>
    <row r="46292" spans="1:2">
      <c r="A46292" s="102"/>
      <c r="B46292" s="102"/>
    </row>
    <row r="46293" spans="1:2">
      <c r="A46293" s="102"/>
      <c r="B46293" s="102"/>
    </row>
    <row r="46294" spans="1:2">
      <c r="A46294" s="102"/>
      <c r="B46294" s="102"/>
    </row>
    <row r="46295" spans="1:2">
      <c r="A46295" s="102"/>
      <c r="B46295" s="102"/>
    </row>
    <row r="46296" spans="1:2">
      <c r="A46296" s="102"/>
      <c r="B46296" s="102"/>
    </row>
    <row r="46297" spans="1:2">
      <c r="A46297" s="102"/>
      <c r="B46297" s="102"/>
    </row>
    <row r="46298" spans="1:2">
      <c r="A46298" s="102"/>
      <c r="B46298" s="102"/>
    </row>
    <row r="46299" spans="1:2">
      <c r="A46299" s="102"/>
      <c r="B46299" s="102"/>
    </row>
    <row r="46300" spans="1:2">
      <c r="A46300" s="102"/>
      <c r="B46300" s="102"/>
    </row>
    <row r="46301" spans="1:2">
      <c r="A46301" s="102"/>
      <c r="B46301" s="102"/>
    </row>
    <row r="46302" spans="1:2">
      <c r="A46302" s="102"/>
      <c r="B46302" s="102"/>
    </row>
    <row r="46303" spans="1:2">
      <c r="A46303" s="102"/>
      <c r="B46303" s="102"/>
    </row>
    <row r="46304" spans="1:2">
      <c r="A46304" s="102"/>
      <c r="B46304" s="102"/>
    </row>
    <row r="46305" spans="1:2">
      <c r="A46305" s="102"/>
      <c r="B46305" s="102"/>
    </row>
    <row r="46306" spans="1:2">
      <c r="A46306" s="102"/>
      <c r="B46306" s="102"/>
    </row>
    <row r="46307" spans="1:2">
      <c r="A46307" s="102"/>
      <c r="B46307" s="102"/>
    </row>
    <row r="46308" spans="1:2">
      <c r="A46308" s="102"/>
      <c r="B46308" s="102"/>
    </row>
    <row r="46309" spans="1:2">
      <c r="A46309" s="102"/>
      <c r="B46309" s="102"/>
    </row>
    <row r="46310" spans="1:2">
      <c r="A46310" s="102"/>
      <c r="B46310" s="102"/>
    </row>
    <row r="46311" spans="1:2">
      <c r="A46311" s="102"/>
      <c r="B46311" s="102"/>
    </row>
    <row r="46312" spans="1:2">
      <c r="A46312" s="102"/>
      <c r="B46312" s="102"/>
    </row>
    <row r="46313" spans="1:2">
      <c r="A46313" s="102"/>
      <c r="B46313" s="102"/>
    </row>
    <row r="46314" spans="1:2">
      <c r="A46314" s="102"/>
      <c r="B46314" s="102"/>
    </row>
    <row r="46315" spans="1:2">
      <c r="A46315" s="102"/>
      <c r="B46315" s="102"/>
    </row>
    <row r="46316" spans="1:2">
      <c r="A46316" s="102"/>
      <c r="B46316" s="102"/>
    </row>
    <row r="46317" spans="1:2">
      <c r="A46317" s="102"/>
      <c r="B46317" s="102"/>
    </row>
    <row r="46318" spans="1:2">
      <c r="A46318" s="102"/>
      <c r="B46318" s="102"/>
    </row>
    <row r="46319" spans="1:2">
      <c r="A46319" s="102"/>
      <c r="B46319" s="102"/>
    </row>
    <row r="46320" spans="1:2">
      <c r="A46320" s="102"/>
      <c r="B46320" s="102"/>
    </row>
    <row r="46321" spans="1:2">
      <c r="A46321" s="102"/>
      <c r="B46321" s="102"/>
    </row>
    <row r="46322" spans="1:2">
      <c r="A46322" s="102"/>
      <c r="B46322" s="102"/>
    </row>
    <row r="46323" spans="1:2">
      <c r="A46323" s="102"/>
      <c r="B46323" s="102"/>
    </row>
    <row r="46324" spans="1:2">
      <c r="A46324" s="102"/>
      <c r="B46324" s="102"/>
    </row>
    <row r="46325" spans="1:2">
      <c r="A46325" s="102"/>
      <c r="B46325" s="102"/>
    </row>
    <row r="46326" spans="1:2">
      <c r="A46326" s="102"/>
      <c r="B46326" s="102"/>
    </row>
    <row r="46327" spans="1:2">
      <c r="A46327" s="102"/>
      <c r="B46327" s="102"/>
    </row>
    <row r="46328" spans="1:2">
      <c r="A46328" s="102"/>
      <c r="B46328" s="102"/>
    </row>
    <row r="46329" spans="1:2">
      <c r="A46329" s="102"/>
      <c r="B46329" s="102"/>
    </row>
    <row r="46330" spans="1:2">
      <c r="A46330" s="102"/>
      <c r="B46330" s="102"/>
    </row>
    <row r="46331" spans="1:2">
      <c r="A46331" s="102"/>
      <c r="B46331" s="102"/>
    </row>
    <row r="46332" spans="1:2">
      <c r="A46332" s="102"/>
      <c r="B46332" s="102"/>
    </row>
    <row r="46333" spans="1:2">
      <c r="A46333" s="102"/>
      <c r="B46333" s="102"/>
    </row>
    <row r="46334" spans="1:2">
      <c r="A46334" s="102"/>
      <c r="B46334" s="102"/>
    </row>
    <row r="46335" spans="1:2">
      <c r="A46335" s="102"/>
      <c r="B46335" s="102"/>
    </row>
    <row r="46336" spans="1:2">
      <c r="A46336" s="102"/>
      <c r="B46336" s="102"/>
    </row>
    <row r="46337" spans="1:2">
      <c r="A46337" s="102"/>
      <c r="B46337" s="102"/>
    </row>
    <row r="46338" spans="1:2">
      <c r="A46338" s="102"/>
      <c r="B46338" s="102"/>
    </row>
    <row r="46339" spans="1:2">
      <c r="A46339" s="102"/>
      <c r="B46339" s="102"/>
    </row>
    <row r="46340" spans="1:2">
      <c r="A46340" s="102"/>
      <c r="B46340" s="102"/>
    </row>
    <row r="46341" spans="1:2">
      <c r="A46341" s="102"/>
      <c r="B46341" s="102"/>
    </row>
    <row r="46342" spans="1:2">
      <c r="A46342" s="102"/>
      <c r="B46342" s="102"/>
    </row>
    <row r="46343" spans="1:2">
      <c r="A46343" s="102"/>
      <c r="B46343" s="102"/>
    </row>
    <row r="46344" spans="1:2">
      <c r="A46344" s="102"/>
      <c r="B46344" s="102"/>
    </row>
    <row r="46345" spans="1:2">
      <c r="A46345" s="102"/>
      <c r="B46345" s="102"/>
    </row>
    <row r="46346" spans="1:2">
      <c r="A46346" s="102"/>
      <c r="B46346" s="102"/>
    </row>
    <row r="46347" spans="1:2">
      <c r="A46347" s="102"/>
      <c r="B46347" s="102"/>
    </row>
    <row r="46348" spans="1:2">
      <c r="A46348" s="102"/>
      <c r="B46348" s="102"/>
    </row>
    <row r="46349" spans="1:2">
      <c r="A46349" s="102"/>
      <c r="B46349" s="102"/>
    </row>
    <row r="46350" spans="1:2">
      <c r="A46350" s="102"/>
      <c r="B46350" s="102"/>
    </row>
    <row r="46351" spans="1:2">
      <c r="A46351" s="102"/>
      <c r="B46351" s="102"/>
    </row>
    <row r="46352" spans="1:2">
      <c r="A46352" s="102"/>
      <c r="B46352" s="102"/>
    </row>
    <row r="46353" spans="1:2">
      <c r="A46353" s="102"/>
      <c r="B46353" s="102"/>
    </row>
    <row r="46354" spans="1:2">
      <c r="A46354" s="102"/>
      <c r="B46354" s="102"/>
    </row>
    <row r="46355" spans="1:2">
      <c r="A46355" s="102"/>
      <c r="B46355" s="102"/>
    </row>
    <row r="46356" spans="1:2">
      <c r="A46356" s="102"/>
      <c r="B46356" s="102"/>
    </row>
    <row r="46357" spans="1:2">
      <c r="A46357" s="102"/>
      <c r="B46357" s="102"/>
    </row>
    <row r="46358" spans="1:2">
      <c r="A46358" s="102"/>
      <c r="B46358" s="102"/>
    </row>
    <row r="46359" spans="1:2">
      <c r="A46359" s="102"/>
      <c r="B46359" s="102"/>
    </row>
    <row r="46360" spans="1:2">
      <c r="A46360" s="102"/>
      <c r="B46360" s="102"/>
    </row>
    <row r="46361" spans="1:2">
      <c r="A46361" s="102"/>
      <c r="B46361" s="102"/>
    </row>
    <row r="46362" spans="1:2">
      <c r="A46362" s="102"/>
      <c r="B46362" s="102"/>
    </row>
    <row r="46363" spans="1:2">
      <c r="A46363" s="102"/>
      <c r="B46363" s="102"/>
    </row>
    <row r="46364" spans="1:2">
      <c r="A46364" s="102"/>
      <c r="B46364" s="102"/>
    </row>
    <row r="46365" spans="1:2">
      <c r="A46365" s="102"/>
      <c r="B46365" s="102"/>
    </row>
    <row r="46366" spans="1:2">
      <c r="A46366" s="102"/>
      <c r="B46366" s="102"/>
    </row>
    <row r="46367" spans="1:2">
      <c r="A46367" s="102"/>
      <c r="B46367" s="102"/>
    </row>
    <row r="46368" spans="1:2">
      <c r="A46368" s="102"/>
      <c r="B46368" s="102"/>
    </row>
    <row r="46369" spans="1:2">
      <c r="A46369" s="102"/>
      <c r="B46369" s="102"/>
    </row>
    <row r="46370" spans="1:2">
      <c r="A46370" s="102"/>
      <c r="B46370" s="102"/>
    </row>
    <row r="46371" spans="1:2">
      <c r="A46371" s="102"/>
      <c r="B46371" s="102"/>
    </row>
    <row r="46372" spans="1:2">
      <c r="A46372" s="102"/>
      <c r="B46372" s="102"/>
    </row>
    <row r="46373" spans="1:2">
      <c r="A46373" s="102"/>
      <c r="B46373" s="102"/>
    </row>
    <row r="46374" spans="1:2">
      <c r="A46374" s="102"/>
      <c r="B46374" s="102"/>
    </row>
    <row r="46375" spans="1:2">
      <c r="A46375" s="102"/>
      <c r="B46375" s="102"/>
    </row>
    <row r="46376" spans="1:2">
      <c r="A46376" s="102"/>
      <c r="B46376" s="102"/>
    </row>
    <row r="46377" spans="1:2">
      <c r="A46377" s="102"/>
      <c r="B46377" s="102"/>
    </row>
    <row r="46378" spans="1:2">
      <c r="A46378" s="102"/>
      <c r="B46378" s="102"/>
    </row>
    <row r="46379" spans="1:2">
      <c r="A46379" s="102"/>
      <c r="B46379" s="102"/>
    </row>
    <row r="46380" spans="1:2">
      <c r="A46380" s="102"/>
      <c r="B46380" s="102"/>
    </row>
    <row r="46381" spans="1:2">
      <c r="A46381" s="102"/>
      <c r="B46381" s="102"/>
    </row>
    <row r="46382" spans="1:2">
      <c r="A46382" s="102"/>
      <c r="B46382" s="102"/>
    </row>
    <row r="46383" spans="1:2">
      <c r="A46383" s="102"/>
      <c r="B46383" s="102"/>
    </row>
    <row r="46384" spans="1:2">
      <c r="A46384" s="102"/>
      <c r="B46384" s="102"/>
    </row>
    <row r="46385" spans="1:2">
      <c r="A46385" s="102"/>
      <c r="B46385" s="102"/>
    </row>
    <row r="46386" spans="1:2">
      <c r="A46386" s="102"/>
      <c r="B46386" s="102"/>
    </row>
    <row r="46387" spans="1:2">
      <c r="A46387" s="102"/>
      <c r="B46387" s="102"/>
    </row>
    <row r="46388" spans="1:2">
      <c r="A46388" s="102"/>
      <c r="B46388" s="102"/>
    </row>
    <row r="46389" spans="1:2">
      <c r="A46389" s="102"/>
      <c r="B46389" s="102"/>
    </row>
    <row r="46390" spans="1:2">
      <c r="A46390" s="102"/>
      <c r="B46390" s="102"/>
    </row>
    <row r="46391" spans="1:2">
      <c r="A46391" s="102"/>
      <c r="B46391" s="102"/>
    </row>
    <row r="46392" spans="1:2">
      <c r="A46392" s="102"/>
      <c r="B46392" s="102"/>
    </row>
    <row r="46393" spans="1:2">
      <c r="A46393" s="102"/>
      <c r="B46393" s="102"/>
    </row>
    <row r="46394" spans="1:2">
      <c r="A46394" s="102"/>
      <c r="B46394" s="102"/>
    </row>
    <row r="46395" spans="1:2">
      <c r="A46395" s="102"/>
      <c r="B46395" s="102"/>
    </row>
    <row r="46396" spans="1:2">
      <c r="A46396" s="102"/>
      <c r="B46396" s="102"/>
    </row>
    <row r="46397" spans="1:2">
      <c r="A46397" s="102"/>
      <c r="B46397" s="102"/>
    </row>
    <row r="46398" spans="1:2">
      <c r="A46398" s="102"/>
      <c r="B46398" s="102"/>
    </row>
    <row r="46399" spans="1:2">
      <c r="A46399" s="102"/>
      <c r="B46399" s="102"/>
    </row>
    <row r="46400" spans="1:2">
      <c r="A46400" s="102"/>
      <c r="B46400" s="102"/>
    </row>
    <row r="46401" spans="1:2">
      <c r="A46401" s="102"/>
      <c r="B46401" s="102"/>
    </row>
    <row r="46402" spans="1:2">
      <c r="A46402" s="102"/>
      <c r="B46402" s="102"/>
    </row>
    <row r="46403" spans="1:2">
      <c r="A46403" s="102"/>
      <c r="B46403" s="102"/>
    </row>
    <row r="46404" spans="1:2">
      <c r="A46404" s="102"/>
      <c r="B46404" s="102"/>
    </row>
    <row r="46405" spans="1:2">
      <c r="A46405" s="102"/>
      <c r="B46405" s="102"/>
    </row>
    <row r="46406" spans="1:2">
      <c r="A46406" s="102"/>
      <c r="B46406" s="102"/>
    </row>
    <row r="46407" spans="1:2">
      <c r="A46407" s="102"/>
      <c r="B46407" s="102"/>
    </row>
    <row r="46408" spans="1:2">
      <c r="A46408" s="102"/>
      <c r="B46408" s="102"/>
    </row>
    <row r="46409" spans="1:2">
      <c r="A46409" s="102"/>
      <c r="B46409" s="102"/>
    </row>
    <row r="46410" spans="1:2">
      <c r="A46410" s="102"/>
      <c r="B46410" s="102"/>
    </row>
    <row r="46411" spans="1:2">
      <c r="A46411" s="102"/>
      <c r="B46411" s="102"/>
    </row>
    <row r="46412" spans="1:2">
      <c r="A46412" s="102"/>
      <c r="B46412" s="102"/>
    </row>
    <row r="46413" spans="1:2">
      <c r="A46413" s="102"/>
      <c r="B46413" s="102"/>
    </row>
    <row r="46414" spans="1:2">
      <c r="A46414" s="102"/>
      <c r="B46414" s="102"/>
    </row>
    <row r="46415" spans="1:2">
      <c r="A46415" s="102"/>
      <c r="B46415" s="102"/>
    </row>
    <row r="46416" spans="1:2">
      <c r="A46416" s="102"/>
      <c r="B46416" s="102"/>
    </row>
    <row r="46417" spans="1:2">
      <c r="A46417" s="102"/>
      <c r="B46417" s="102"/>
    </row>
    <row r="46418" spans="1:2">
      <c r="A46418" s="102"/>
      <c r="B46418" s="102"/>
    </row>
    <row r="46419" spans="1:2">
      <c r="A46419" s="102"/>
      <c r="B46419" s="102"/>
    </row>
    <row r="46420" spans="1:2">
      <c r="A46420" s="102"/>
      <c r="B46420" s="102"/>
    </row>
    <row r="46421" spans="1:2">
      <c r="A46421" s="102"/>
      <c r="B46421" s="102"/>
    </row>
    <row r="46422" spans="1:2">
      <c r="A46422" s="102"/>
      <c r="B46422" s="102"/>
    </row>
    <row r="46423" spans="1:2">
      <c r="A46423" s="102"/>
      <c r="B46423" s="102"/>
    </row>
    <row r="46424" spans="1:2">
      <c r="A46424" s="102"/>
      <c r="B46424" s="102"/>
    </row>
    <row r="46425" spans="1:2">
      <c r="A46425" s="102"/>
      <c r="B46425" s="102"/>
    </row>
    <row r="46426" spans="1:2">
      <c r="A46426" s="102"/>
      <c r="B46426" s="102"/>
    </row>
    <row r="46427" spans="1:2">
      <c r="A46427" s="102"/>
      <c r="B46427" s="102"/>
    </row>
    <row r="46428" spans="1:2">
      <c r="A46428" s="102"/>
      <c r="B46428" s="102"/>
    </row>
    <row r="46429" spans="1:2">
      <c r="A46429" s="102"/>
      <c r="B46429" s="102"/>
    </row>
    <row r="46430" spans="1:2">
      <c r="A46430" s="102"/>
      <c r="B46430" s="102"/>
    </row>
    <row r="46431" spans="1:2">
      <c r="A46431" s="102"/>
      <c r="B46431" s="102"/>
    </row>
    <row r="46432" spans="1:2">
      <c r="A46432" s="102"/>
      <c r="B46432" s="102"/>
    </row>
    <row r="46433" spans="1:2">
      <c r="A46433" s="102"/>
      <c r="B46433" s="102"/>
    </row>
    <row r="46434" spans="1:2">
      <c r="A46434" s="102"/>
      <c r="B46434" s="102"/>
    </row>
    <row r="46435" spans="1:2">
      <c r="A46435" s="102"/>
      <c r="B46435" s="102"/>
    </row>
    <row r="46436" spans="1:2">
      <c r="A46436" s="102"/>
      <c r="B46436" s="102"/>
    </row>
    <row r="46437" spans="1:2">
      <c r="A46437" s="102"/>
      <c r="B46437" s="102"/>
    </row>
    <row r="46438" spans="1:2">
      <c r="A46438" s="102"/>
      <c r="B46438" s="102"/>
    </row>
    <row r="46439" spans="1:2">
      <c r="A46439" s="102"/>
      <c r="B46439" s="102"/>
    </row>
    <row r="46440" spans="1:2">
      <c r="A46440" s="102"/>
      <c r="B46440" s="102"/>
    </row>
    <row r="46441" spans="1:2">
      <c r="A46441" s="102"/>
      <c r="B46441" s="102"/>
    </row>
    <row r="46442" spans="1:2">
      <c r="A46442" s="102"/>
      <c r="B46442" s="102"/>
    </row>
    <row r="46443" spans="1:2">
      <c r="A46443" s="102"/>
      <c r="B46443" s="102"/>
    </row>
    <row r="46444" spans="1:2">
      <c r="A46444" s="102"/>
      <c r="B46444" s="102"/>
    </row>
    <row r="46445" spans="1:2">
      <c r="A46445" s="102"/>
      <c r="B46445" s="102"/>
    </row>
    <row r="46446" spans="1:2">
      <c r="A46446" s="102"/>
      <c r="B46446" s="102"/>
    </row>
    <row r="46447" spans="1:2">
      <c r="A46447" s="102"/>
      <c r="B46447" s="102"/>
    </row>
    <row r="46448" spans="1:2">
      <c r="A46448" s="102"/>
      <c r="B46448" s="102"/>
    </row>
    <row r="46449" spans="1:2">
      <c r="A46449" s="102"/>
      <c r="B46449" s="102"/>
    </row>
    <row r="46450" spans="1:2">
      <c r="A46450" s="102"/>
      <c r="B46450" s="102"/>
    </row>
    <row r="46451" spans="1:2">
      <c r="A46451" s="102"/>
      <c r="B46451" s="102"/>
    </row>
    <row r="46452" spans="1:2">
      <c r="A46452" s="102"/>
      <c r="B46452" s="102"/>
    </row>
    <row r="46453" spans="1:2">
      <c r="A46453" s="102"/>
      <c r="B46453" s="102"/>
    </row>
    <row r="46454" spans="1:2">
      <c r="A46454" s="102"/>
      <c r="B46454" s="102"/>
    </row>
    <row r="46455" spans="1:2">
      <c r="A46455" s="102"/>
      <c r="B46455" s="102"/>
    </row>
    <row r="46456" spans="1:2">
      <c r="A46456" s="102"/>
      <c r="B46456" s="102"/>
    </row>
    <row r="46457" spans="1:2">
      <c r="A46457" s="102"/>
      <c r="B46457" s="102"/>
    </row>
    <row r="46458" spans="1:2">
      <c r="A46458" s="102"/>
      <c r="B46458" s="102"/>
    </row>
    <row r="46459" spans="1:2">
      <c r="A46459" s="102"/>
      <c r="B46459" s="102"/>
    </row>
    <row r="46460" spans="1:2">
      <c r="A46460" s="102"/>
      <c r="B46460" s="102"/>
    </row>
    <row r="46461" spans="1:2">
      <c r="A46461" s="102"/>
      <c r="B46461" s="102"/>
    </row>
    <row r="46462" spans="1:2">
      <c r="A46462" s="102"/>
      <c r="B46462" s="102"/>
    </row>
    <row r="46463" spans="1:2">
      <c r="A46463" s="102"/>
      <c r="B46463" s="102"/>
    </row>
    <row r="46464" spans="1:2">
      <c r="A46464" s="102"/>
      <c r="B46464" s="102"/>
    </row>
    <row r="46465" spans="1:2">
      <c r="A46465" s="102"/>
      <c r="B46465" s="102"/>
    </row>
    <row r="46466" spans="1:2">
      <c r="A46466" s="102"/>
      <c r="B46466" s="102"/>
    </row>
    <row r="46467" spans="1:2">
      <c r="A46467" s="102"/>
      <c r="B46467" s="102"/>
    </row>
    <row r="46468" spans="1:2">
      <c r="A46468" s="102"/>
      <c r="B46468" s="102"/>
    </row>
    <row r="46469" spans="1:2">
      <c r="A46469" s="102"/>
      <c r="B46469" s="102"/>
    </row>
    <row r="46470" spans="1:2">
      <c r="A46470" s="102"/>
      <c r="B46470" s="102"/>
    </row>
    <row r="46471" spans="1:2">
      <c r="A46471" s="102"/>
      <c r="B46471" s="102"/>
    </row>
    <row r="46472" spans="1:2">
      <c r="A46472" s="102"/>
      <c r="B46472" s="102"/>
    </row>
    <row r="46473" spans="1:2">
      <c r="A46473" s="102"/>
      <c r="B46473" s="102"/>
    </row>
    <row r="46474" spans="1:2">
      <c r="A46474" s="102"/>
      <c r="B46474" s="102"/>
    </row>
    <row r="46475" spans="1:2">
      <c r="A46475" s="102"/>
      <c r="B46475" s="102"/>
    </row>
    <row r="46476" spans="1:2">
      <c r="A46476" s="102"/>
      <c r="B46476" s="102"/>
    </row>
    <row r="46477" spans="1:2">
      <c r="A46477" s="102"/>
      <c r="B46477" s="102"/>
    </row>
    <row r="46478" spans="1:2">
      <c r="A46478" s="102"/>
      <c r="B46478" s="102"/>
    </row>
    <row r="46479" spans="1:2">
      <c r="A46479" s="102"/>
      <c r="B46479" s="102"/>
    </row>
    <row r="46480" spans="1:2">
      <c r="A46480" s="102"/>
      <c r="B46480" s="102"/>
    </row>
    <row r="46481" spans="1:2">
      <c r="A46481" s="102"/>
      <c r="B46481" s="102"/>
    </row>
    <row r="46482" spans="1:2">
      <c r="A46482" s="102"/>
      <c r="B46482" s="102"/>
    </row>
    <row r="46483" spans="1:2">
      <c r="A46483" s="102"/>
      <c r="B46483" s="102"/>
    </row>
    <row r="46484" spans="1:2">
      <c r="A46484" s="102"/>
      <c r="B46484" s="102"/>
    </row>
    <row r="46485" spans="1:2">
      <c r="A46485" s="102"/>
      <c r="B46485" s="102"/>
    </row>
    <row r="46486" spans="1:2">
      <c r="A46486" s="102"/>
      <c r="B46486" s="102"/>
    </row>
    <row r="46487" spans="1:2">
      <c r="A46487" s="102"/>
      <c r="B46487" s="102"/>
    </row>
    <row r="46488" spans="1:2">
      <c r="A46488" s="102"/>
      <c r="B46488" s="102"/>
    </row>
    <row r="46489" spans="1:2">
      <c r="A46489" s="102"/>
      <c r="B46489" s="102"/>
    </row>
    <row r="46490" spans="1:2">
      <c r="A46490" s="102"/>
      <c r="B46490" s="102"/>
    </row>
    <row r="46491" spans="1:2">
      <c r="A46491" s="102"/>
      <c r="B46491" s="102"/>
    </row>
    <row r="46492" spans="1:2">
      <c r="A46492" s="102"/>
      <c r="B46492" s="102"/>
    </row>
    <row r="46493" spans="1:2">
      <c r="A46493" s="102"/>
      <c r="B46493" s="102"/>
    </row>
    <row r="46494" spans="1:2">
      <c r="A46494" s="102"/>
      <c r="B46494" s="102"/>
    </row>
    <row r="46495" spans="1:2">
      <c r="A46495" s="102"/>
      <c r="B46495" s="102"/>
    </row>
    <row r="46496" spans="1:2">
      <c r="A46496" s="102"/>
      <c r="B46496" s="102"/>
    </row>
    <row r="46497" spans="1:2">
      <c r="A46497" s="102"/>
      <c r="B46497" s="102"/>
    </row>
    <row r="46498" spans="1:2">
      <c r="A46498" s="102"/>
      <c r="B46498" s="102"/>
    </row>
    <row r="46499" spans="1:2">
      <c r="A46499" s="102"/>
      <c r="B46499" s="102"/>
    </row>
    <row r="46500" spans="1:2">
      <c r="A46500" s="102"/>
      <c r="B46500" s="102"/>
    </row>
    <row r="46501" spans="1:2">
      <c r="A46501" s="102"/>
      <c r="B46501" s="102"/>
    </row>
    <row r="46502" spans="1:2">
      <c r="A46502" s="102"/>
      <c r="B46502" s="102"/>
    </row>
    <row r="46503" spans="1:2">
      <c r="A46503" s="102"/>
      <c r="B46503" s="102"/>
    </row>
    <row r="46504" spans="1:2">
      <c r="A46504" s="102"/>
      <c r="B46504" s="102"/>
    </row>
    <row r="46505" spans="1:2">
      <c r="A46505" s="102"/>
      <c r="B46505" s="102"/>
    </row>
    <row r="46506" spans="1:2">
      <c r="A46506" s="102"/>
      <c r="B46506" s="102"/>
    </row>
    <row r="46507" spans="1:2">
      <c r="A46507" s="102"/>
      <c r="B46507" s="102"/>
    </row>
    <row r="46508" spans="1:2">
      <c r="A46508" s="102"/>
      <c r="B46508" s="102"/>
    </row>
    <row r="46509" spans="1:2">
      <c r="A46509" s="102"/>
      <c r="B46509" s="102"/>
    </row>
    <row r="46510" spans="1:2">
      <c r="A46510" s="102"/>
      <c r="B46510" s="102"/>
    </row>
    <row r="46511" spans="1:2">
      <c r="A46511" s="102"/>
      <c r="B46511" s="102"/>
    </row>
    <row r="46512" spans="1:2">
      <c r="A46512" s="102"/>
      <c r="B46512" s="102"/>
    </row>
    <row r="46513" spans="1:2">
      <c r="A46513" s="102"/>
      <c r="B46513" s="102"/>
    </row>
    <row r="46514" spans="1:2">
      <c r="A46514" s="102"/>
      <c r="B46514" s="102"/>
    </row>
    <row r="46515" spans="1:2">
      <c r="A46515" s="102"/>
      <c r="B46515" s="102"/>
    </row>
    <row r="46516" spans="1:2">
      <c r="A46516" s="102"/>
      <c r="B46516" s="102"/>
    </row>
    <row r="46517" spans="1:2">
      <c r="A46517" s="102"/>
      <c r="B46517" s="102"/>
    </row>
    <row r="46518" spans="1:2">
      <c r="A46518" s="102"/>
      <c r="B46518" s="102"/>
    </row>
    <row r="46519" spans="1:2">
      <c r="A46519" s="102"/>
      <c r="B46519" s="102"/>
    </row>
    <row r="46520" spans="1:2">
      <c r="A46520" s="102"/>
      <c r="B46520" s="102"/>
    </row>
    <row r="46521" spans="1:2">
      <c r="A46521" s="102"/>
      <c r="B46521" s="102"/>
    </row>
    <row r="46522" spans="1:2">
      <c r="A46522" s="102"/>
      <c r="B46522" s="102"/>
    </row>
    <row r="46523" spans="1:2">
      <c r="A46523" s="102"/>
      <c r="B46523" s="102"/>
    </row>
    <row r="46524" spans="1:2">
      <c r="A46524" s="102"/>
      <c r="B46524" s="102"/>
    </row>
    <row r="46525" spans="1:2">
      <c r="A46525" s="102"/>
      <c r="B46525" s="102"/>
    </row>
    <row r="46526" spans="1:2">
      <c r="A46526" s="102"/>
      <c r="B46526" s="102"/>
    </row>
    <row r="46527" spans="1:2">
      <c r="A46527" s="102"/>
      <c r="B46527" s="102"/>
    </row>
    <row r="46528" spans="1:2">
      <c r="A46528" s="102"/>
      <c r="B46528" s="102"/>
    </row>
    <row r="46529" spans="1:2">
      <c r="A46529" s="102"/>
      <c r="B46529" s="102"/>
    </row>
    <row r="46530" spans="1:2">
      <c r="A46530" s="102"/>
      <c r="B46530" s="102"/>
    </row>
    <row r="46531" spans="1:2">
      <c r="A46531" s="102"/>
      <c r="B46531" s="102"/>
    </row>
    <row r="46532" spans="1:2">
      <c r="A46532" s="102"/>
      <c r="B46532" s="102"/>
    </row>
    <row r="46533" spans="1:2">
      <c r="A46533" s="102"/>
      <c r="B46533" s="102"/>
    </row>
    <row r="46534" spans="1:2">
      <c r="A46534" s="102"/>
      <c r="B46534" s="102"/>
    </row>
    <row r="46535" spans="1:2">
      <c r="A46535" s="102"/>
      <c r="B46535" s="102"/>
    </row>
    <row r="46536" spans="1:2">
      <c r="A46536" s="102"/>
      <c r="B46536" s="102"/>
    </row>
    <row r="46537" spans="1:2">
      <c r="A46537" s="102"/>
      <c r="B46537" s="102"/>
    </row>
    <row r="46538" spans="1:2">
      <c r="A46538" s="102"/>
      <c r="B46538" s="102"/>
    </row>
    <row r="46539" spans="1:2">
      <c r="A46539" s="102"/>
      <c r="B46539" s="102"/>
    </row>
    <row r="46540" spans="1:2">
      <c r="A46540" s="102"/>
      <c r="B46540" s="102"/>
    </row>
    <row r="46541" spans="1:2">
      <c r="A46541" s="102"/>
      <c r="B46541" s="102"/>
    </row>
    <row r="46542" spans="1:2">
      <c r="A46542" s="102"/>
      <c r="B46542" s="102"/>
    </row>
    <row r="46543" spans="1:2">
      <c r="A46543" s="102"/>
      <c r="B46543" s="102"/>
    </row>
    <row r="46544" spans="1:2">
      <c r="A46544" s="102"/>
      <c r="B46544" s="102"/>
    </row>
    <row r="46545" spans="1:2">
      <c r="A46545" s="102"/>
      <c r="B46545" s="102"/>
    </row>
    <row r="46546" spans="1:2">
      <c r="A46546" s="102"/>
      <c r="B46546" s="102"/>
    </row>
    <row r="46547" spans="1:2">
      <c r="A46547" s="102"/>
      <c r="B46547" s="102"/>
    </row>
    <row r="46548" spans="1:2">
      <c r="A46548" s="102"/>
      <c r="B46548" s="102"/>
    </row>
    <row r="46549" spans="1:2">
      <c r="A46549" s="102"/>
      <c r="B46549" s="102"/>
    </row>
    <row r="46550" spans="1:2">
      <c r="A46550" s="102"/>
      <c r="B46550" s="102"/>
    </row>
    <row r="46551" spans="1:2">
      <c r="A46551" s="102"/>
      <c r="B46551" s="102"/>
    </row>
    <row r="46552" spans="1:2">
      <c r="A46552" s="102"/>
      <c r="B46552" s="102"/>
    </row>
    <row r="46553" spans="1:2">
      <c r="A46553" s="102"/>
      <c r="B46553" s="102"/>
    </row>
    <row r="46554" spans="1:2">
      <c r="A46554" s="102"/>
      <c r="B46554" s="102"/>
    </row>
    <row r="46555" spans="1:2">
      <c r="A46555" s="102"/>
      <c r="B46555" s="102"/>
    </row>
    <row r="46556" spans="1:2">
      <c r="A46556" s="102"/>
      <c r="B46556" s="102"/>
    </row>
    <row r="46557" spans="1:2">
      <c r="A46557" s="102"/>
      <c r="B46557" s="102"/>
    </row>
    <row r="46558" spans="1:2">
      <c r="A46558" s="102"/>
      <c r="B46558" s="102"/>
    </row>
    <row r="46559" spans="1:2">
      <c r="A46559" s="102"/>
      <c r="B46559" s="102"/>
    </row>
    <row r="46560" spans="1:2">
      <c r="A46560" s="102"/>
      <c r="B46560" s="102"/>
    </row>
    <row r="46561" spans="1:2">
      <c r="A46561" s="102"/>
      <c r="B46561" s="102"/>
    </row>
    <row r="46562" spans="1:2">
      <c r="A46562" s="102"/>
      <c r="B46562" s="102"/>
    </row>
    <row r="46563" spans="1:2">
      <c r="A46563" s="102"/>
      <c r="B46563" s="102"/>
    </row>
    <row r="46564" spans="1:2">
      <c r="A46564" s="102"/>
      <c r="B46564" s="102"/>
    </row>
    <row r="46565" spans="1:2">
      <c r="A46565" s="102"/>
      <c r="B46565" s="102"/>
    </row>
    <row r="46566" spans="1:2">
      <c r="A46566" s="102"/>
      <c r="B46566" s="102"/>
    </row>
    <row r="46567" spans="1:2">
      <c r="A46567" s="102"/>
      <c r="B46567" s="102"/>
    </row>
    <row r="46568" spans="1:2">
      <c r="A46568" s="102"/>
      <c r="B46568" s="102"/>
    </row>
    <row r="46569" spans="1:2">
      <c r="A46569" s="102"/>
      <c r="B46569" s="102"/>
    </row>
    <row r="46570" spans="1:2">
      <c r="A46570" s="102"/>
      <c r="B46570" s="102"/>
    </row>
    <row r="46571" spans="1:2">
      <c r="A46571" s="102"/>
      <c r="B46571" s="102"/>
    </row>
    <row r="46572" spans="1:2">
      <c r="A46572" s="102"/>
      <c r="B46572" s="102"/>
    </row>
    <row r="46573" spans="1:2">
      <c r="A46573" s="102"/>
      <c r="B46573" s="102"/>
    </row>
    <row r="46574" spans="1:2">
      <c r="A46574" s="102"/>
      <c r="B46574" s="102"/>
    </row>
    <row r="46575" spans="1:2">
      <c r="A46575" s="102"/>
      <c r="B46575" s="102"/>
    </row>
    <row r="46576" spans="1:2">
      <c r="A46576" s="102"/>
      <c r="B46576" s="102"/>
    </row>
    <row r="46577" spans="1:2">
      <c r="A46577" s="102"/>
      <c r="B46577" s="102"/>
    </row>
    <row r="46578" spans="1:2">
      <c r="A46578" s="102"/>
      <c r="B46578" s="102"/>
    </row>
    <row r="46579" spans="1:2">
      <c r="A46579" s="102"/>
      <c r="B46579" s="102"/>
    </row>
    <row r="46580" spans="1:2">
      <c r="A46580" s="102"/>
      <c r="B46580" s="102"/>
    </row>
    <row r="46581" spans="1:2">
      <c r="A46581" s="102"/>
      <c r="B46581" s="102"/>
    </row>
    <row r="46582" spans="1:2">
      <c r="A46582" s="102"/>
      <c r="B46582" s="102"/>
    </row>
    <row r="46583" spans="1:2">
      <c r="A46583" s="102"/>
      <c r="B46583" s="102"/>
    </row>
    <row r="46584" spans="1:2">
      <c r="A46584" s="102"/>
      <c r="B46584" s="102"/>
    </row>
    <row r="46585" spans="1:2">
      <c r="A46585" s="102"/>
      <c r="B46585" s="102"/>
    </row>
    <row r="46586" spans="1:2">
      <c r="A46586" s="102"/>
      <c r="B46586" s="102"/>
    </row>
    <row r="46587" spans="1:2">
      <c r="A46587" s="102"/>
      <c r="B46587" s="102"/>
    </row>
    <row r="46588" spans="1:2">
      <c r="A46588" s="102"/>
      <c r="B46588" s="102"/>
    </row>
    <row r="46589" spans="1:2">
      <c r="A46589" s="102"/>
      <c r="B46589" s="102"/>
    </row>
    <row r="46590" spans="1:2">
      <c r="A46590" s="102"/>
      <c r="B46590" s="102"/>
    </row>
    <row r="46591" spans="1:2">
      <c r="A46591" s="102"/>
      <c r="B46591" s="102"/>
    </row>
    <row r="46592" spans="1:2">
      <c r="A46592" s="102"/>
      <c r="B46592" s="102"/>
    </row>
    <row r="46593" spans="1:2">
      <c r="A46593" s="102"/>
      <c r="B46593" s="102"/>
    </row>
    <row r="46594" spans="1:2">
      <c r="A46594" s="102"/>
      <c r="B46594" s="102"/>
    </row>
    <row r="46595" spans="1:2">
      <c r="A46595" s="102"/>
      <c r="B46595" s="102"/>
    </row>
    <row r="46596" spans="1:2">
      <c r="A46596" s="102"/>
      <c r="B46596" s="102"/>
    </row>
    <row r="46597" spans="1:2">
      <c r="A46597" s="102"/>
      <c r="B46597" s="102"/>
    </row>
    <row r="46598" spans="1:2">
      <c r="A46598" s="102"/>
      <c r="B46598" s="102"/>
    </row>
    <row r="46599" spans="1:2">
      <c r="A46599" s="102"/>
      <c r="B46599" s="102"/>
    </row>
    <row r="46600" spans="1:2">
      <c r="A46600" s="102"/>
      <c r="B46600" s="102"/>
    </row>
    <row r="46601" spans="1:2">
      <c r="A46601" s="102"/>
      <c r="B46601" s="102"/>
    </row>
    <row r="46602" spans="1:2">
      <c r="A46602" s="102"/>
      <c r="B46602" s="102"/>
    </row>
    <row r="46603" spans="1:2">
      <c r="A46603" s="102"/>
      <c r="B46603" s="102"/>
    </row>
    <row r="46604" spans="1:2">
      <c r="A46604" s="102"/>
      <c r="B46604" s="102"/>
    </row>
    <row r="46605" spans="1:2">
      <c r="A46605" s="102"/>
      <c r="B46605" s="102"/>
    </row>
    <row r="46606" spans="1:2">
      <c r="A46606" s="102"/>
      <c r="B46606" s="102"/>
    </row>
    <row r="46607" spans="1:2">
      <c r="A46607" s="102"/>
      <c r="B46607" s="102"/>
    </row>
    <row r="46608" spans="1:2">
      <c r="A46608" s="102"/>
      <c r="B46608" s="102"/>
    </row>
    <row r="46609" spans="1:2">
      <c r="A46609" s="102"/>
      <c r="B46609" s="102"/>
    </row>
    <row r="46610" spans="1:2">
      <c r="A46610" s="102"/>
      <c r="B46610" s="102"/>
    </row>
    <row r="46611" spans="1:2">
      <c r="A46611" s="102"/>
      <c r="B46611" s="102"/>
    </row>
    <row r="46612" spans="1:2">
      <c r="A46612" s="102"/>
      <c r="B46612" s="102"/>
    </row>
    <row r="46613" spans="1:2">
      <c r="A46613" s="102"/>
      <c r="B46613" s="102"/>
    </row>
    <row r="46614" spans="1:2">
      <c r="A46614" s="102"/>
      <c r="B46614" s="102"/>
    </row>
    <row r="46615" spans="1:2">
      <c r="A46615" s="102"/>
      <c r="B46615" s="102"/>
    </row>
    <row r="46616" spans="1:2">
      <c r="A46616" s="102"/>
      <c r="B46616" s="102"/>
    </row>
    <row r="46617" spans="1:2">
      <c r="A46617" s="102"/>
      <c r="B46617" s="102"/>
    </row>
    <row r="46618" spans="1:2">
      <c r="A46618" s="102"/>
      <c r="B46618" s="102"/>
    </row>
    <row r="46619" spans="1:2">
      <c r="A46619" s="102"/>
      <c r="B46619" s="102"/>
    </row>
    <row r="46620" spans="1:2">
      <c r="A46620" s="102"/>
      <c r="B46620" s="102"/>
    </row>
    <row r="46621" spans="1:2">
      <c r="A46621" s="102"/>
      <c r="B46621" s="102"/>
    </row>
    <row r="46622" spans="1:2">
      <c r="A46622" s="102"/>
      <c r="B46622" s="102"/>
    </row>
    <row r="46623" spans="1:2">
      <c r="A46623" s="102"/>
      <c r="B46623" s="102"/>
    </row>
    <row r="46624" spans="1:2">
      <c r="A46624" s="102"/>
      <c r="B46624" s="102"/>
    </row>
    <row r="46625" spans="1:2">
      <c r="A46625" s="102"/>
      <c r="B46625" s="102"/>
    </row>
    <row r="46626" spans="1:2">
      <c r="A46626" s="102"/>
      <c r="B46626" s="102"/>
    </row>
    <row r="46627" spans="1:2">
      <c r="A46627" s="102"/>
      <c r="B46627" s="102"/>
    </row>
    <row r="46628" spans="1:2">
      <c r="A46628" s="102"/>
      <c r="B46628" s="102"/>
    </row>
    <row r="46629" spans="1:2">
      <c r="A46629" s="102"/>
      <c r="B46629" s="102"/>
    </row>
    <row r="46630" spans="1:2">
      <c r="A46630" s="102"/>
      <c r="B46630" s="102"/>
    </row>
    <row r="46631" spans="1:2">
      <c r="A46631" s="102"/>
      <c r="B46631" s="102"/>
    </row>
    <row r="46632" spans="1:2">
      <c r="A46632" s="102"/>
      <c r="B46632" s="102"/>
    </row>
    <row r="46633" spans="1:2">
      <c r="A46633" s="102"/>
      <c r="B46633" s="102"/>
    </row>
    <row r="46634" spans="1:2">
      <c r="A46634" s="102"/>
      <c r="B46634" s="102"/>
    </row>
    <row r="46635" spans="1:2">
      <c r="A46635" s="102"/>
      <c r="B46635" s="102"/>
    </row>
    <row r="46636" spans="1:2">
      <c r="A46636" s="102"/>
      <c r="B46636" s="102"/>
    </row>
    <row r="46637" spans="1:2">
      <c r="A46637" s="102"/>
      <c r="B46637" s="102"/>
    </row>
    <row r="46638" spans="1:2">
      <c r="A46638" s="102"/>
      <c r="B46638" s="102"/>
    </row>
    <row r="46639" spans="1:2">
      <c r="A46639" s="102"/>
      <c r="B46639" s="102"/>
    </row>
    <row r="46640" spans="1:2">
      <c r="A46640" s="102"/>
      <c r="B46640" s="102"/>
    </row>
    <row r="46641" spans="1:2">
      <c r="A46641" s="102"/>
      <c r="B46641" s="102"/>
    </row>
    <row r="46642" spans="1:2">
      <c r="A46642" s="102"/>
      <c r="B46642" s="102"/>
    </row>
    <row r="46643" spans="1:2">
      <c r="A46643" s="102"/>
      <c r="B46643" s="102"/>
    </row>
    <row r="46644" spans="1:2">
      <c r="A46644" s="102"/>
      <c r="B46644" s="102"/>
    </row>
    <row r="46645" spans="1:2">
      <c r="A46645" s="102"/>
      <c r="B46645" s="102"/>
    </row>
    <row r="46646" spans="1:2">
      <c r="A46646" s="102"/>
      <c r="B46646" s="102"/>
    </row>
    <row r="46647" spans="1:2">
      <c r="A46647" s="102"/>
      <c r="B46647" s="102"/>
    </row>
    <row r="46648" spans="1:2">
      <c r="A46648" s="102"/>
      <c r="B46648" s="102"/>
    </row>
    <row r="46649" spans="1:2">
      <c r="A46649" s="102"/>
      <c r="B46649" s="102"/>
    </row>
    <row r="46650" spans="1:2">
      <c r="A46650" s="102"/>
      <c r="B46650" s="102"/>
    </row>
    <row r="46651" spans="1:2">
      <c r="A46651" s="102"/>
      <c r="B46651" s="102"/>
    </row>
    <row r="46652" spans="1:2">
      <c r="A46652" s="102"/>
      <c r="B46652" s="102"/>
    </row>
    <row r="46653" spans="1:2">
      <c r="A46653" s="102"/>
      <c r="B46653" s="102"/>
    </row>
    <row r="46654" spans="1:2">
      <c r="A46654" s="102"/>
      <c r="B46654" s="102"/>
    </row>
    <row r="46655" spans="1:2">
      <c r="A46655" s="102"/>
      <c r="B46655" s="102"/>
    </row>
    <row r="46656" spans="1:2">
      <c r="A46656" s="102"/>
      <c r="B46656" s="102"/>
    </row>
    <row r="46657" spans="1:2">
      <c r="A46657" s="102"/>
      <c r="B46657" s="102"/>
    </row>
    <row r="46658" spans="1:2">
      <c r="A46658" s="102"/>
      <c r="B46658" s="102"/>
    </row>
    <row r="46659" spans="1:2">
      <c r="A46659" s="102"/>
      <c r="B46659" s="102"/>
    </row>
    <row r="46660" spans="1:2">
      <c r="A46660" s="102"/>
      <c r="B46660" s="102"/>
    </row>
    <row r="46661" spans="1:2">
      <c r="A46661" s="102"/>
      <c r="B46661" s="102"/>
    </row>
    <row r="46662" spans="1:2">
      <c r="A46662" s="102"/>
      <c r="B46662" s="102"/>
    </row>
    <row r="46663" spans="1:2">
      <c r="A46663" s="102"/>
      <c r="B46663" s="102"/>
    </row>
    <row r="46664" spans="1:2">
      <c r="A46664" s="102"/>
      <c r="B46664" s="102"/>
    </row>
    <row r="46665" spans="1:2">
      <c r="A46665" s="102"/>
      <c r="B46665" s="102"/>
    </row>
    <row r="46666" spans="1:2">
      <c r="A46666" s="102"/>
      <c r="B46666" s="102"/>
    </row>
    <row r="46667" spans="1:2">
      <c r="A46667" s="102"/>
      <c r="B46667" s="102"/>
    </row>
    <row r="46668" spans="1:2">
      <c r="A46668" s="102"/>
      <c r="B46668" s="102"/>
    </row>
    <row r="46669" spans="1:2">
      <c r="A46669" s="102"/>
      <c r="B46669" s="102"/>
    </row>
    <row r="46670" spans="1:2">
      <c r="A46670" s="102"/>
      <c r="B46670" s="102"/>
    </row>
    <row r="46671" spans="1:2">
      <c r="A46671" s="102"/>
      <c r="B46671" s="102"/>
    </row>
    <row r="46672" spans="1:2">
      <c r="A46672" s="102"/>
      <c r="B46672" s="102"/>
    </row>
    <row r="46673" spans="1:2">
      <c r="A46673" s="102"/>
      <c r="B46673" s="102"/>
    </row>
    <row r="46674" spans="1:2">
      <c r="A46674" s="102"/>
      <c r="B46674" s="102"/>
    </row>
    <row r="46675" spans="1:2">
      <c r="A46675" s="102"/>
      <c r="B46675" s="102"/>
    </row>
    <row r="46676" spans="1:2">
      <c r="A46676" s="102"/>
      <c r="B46676" s="102"/>
    </row>
    <row r="46677" spans="1:2">
      <c r="A46677" s="102"/>
      <c r="B46677" s="102"/>
    </row>
    <row r="46678" spans="1:2">
      <c r="A46678" s="102"/>
      <c r="B46678" s="102"/>
    </row>
    <row r="46679" spans="1:2">
      <c r="A46679" s="102"/>
      <c r="B46679" s="102"/>
    </row>
    <row r="46680" spans="1:2">
      <c r="A46680" s="102"/>
      <c r="B46680" s="102"/>
    </row>
    <row r="46681" spans="1:2">
      <c r="A46681" s="102"/>
      <c r="B46681" s="102"/>
    </row>
    <row r="46682" spans="1:2">
      <c r="A46682" s="102"/>
      <c r="B46682" s="102"/>
    </row>
    <row r="46683" spans="1:2">
      <c r="A46683" s="102"/>
      <c r="B46683" s="102"/>
    </row>
    <row r="46684" spans="1:2">
      <c r="A46684" s="102"/>
      <c r="B46684" s="102"/>
    </row>
    <row r="46685" spans="1:2">
      <c r="A46685" s="102"/>
      <c r="B46685" s="102"/>
    </row>
    <row r="46686" spans="1:2">
      <c r="A46686" s="102"/>
      <c r="B46686" s="102"/>
    </row>
    <row r="46687" spans="1:2">
      <c r="A46687" s="102"/>
      <c r="B46687" s="102"/>
    </row>
    <row r="46688" spans="1:2">
      <c r="A46688" s="102"/>
      <c r="B46688" s="102"/>
    </row>
    <row r="46689" spans="1:2">
      <c r="A46689" s="102"/>
      <c r="B46689" s="102"/>
    </row>
    <row r="46690" spans="1:2">
      <c r="A46690" s="102"/>
      <c r="B46690" s="102"/>
    </row>
    <row r="46691" spans="1:2">
      <c r="A46691" s="102"/>
      <c r="B46691" s="102"/>
    </row>
    <row r="46692" spans="1:2">
      <c r="A46692" s="102"/>
      <c r="B46692" s="102"/>
    </row>
    <row r="46693" spans="1:2">
      <c r="A46693" s="102"/>
      <c r="B46693" s="102"/>
    </row>
    <row r="46694" spans="1:2">
      <c r="A46694" s="102"/>
      <c r="B46694" s="102"/>
    </row>
    <row r="46695" spans="1:2">
      <c r="A46695" s="102"/>
      <c r="B46695" s="102"/>
    </row>
    <row r="46696" spans="1:2">
      <c r="A46696" s="102"/>
      <c r="B46696" s="102"/>
    </row>
    <row r="46697" spans="1:2">
      <c r="A46697" s="102"/>
      <c r="B46697" s="102"/>
    </row>
    <row r="46698" spans="1:2">
      <c r="A46698" s="102"/>
      <c r="B46698" s="102"/>
    </row>
    <row r="46699" spans="1:2">
      <c r="A46699" s="102"/>
      <c r="B46699" s="102"/>
    </row>
    <row r="46700" spans="1:2">
      <c r="A46700" s="102"/>
      <c r="B46700" s="102"/>
    </row>
    <row r="46701" spans="1:2">
      <c r="A46701" s="102"/>
      <c r="B46701" s="102"/>
    </row>
    <row r="46702" spans="1:2">
      <c r="A46702" s="102"/>
      <c r="B46702" s="102"/>
    </row>
    <row r="46703" spans="1:2">
      <c r="A46703" s="102"/>
      <c r="B46703" s="102"/>
    </row>
    <row r="46704" spans="1:2">
      <c r="A46704" s="102"/>
      <c r="B46704" s="102"/>
    </row>
    <row r="46705" spans="1:2">
      <c r="A46705" s="102"/>
      <c r="B46705" s="102"/>
    </row>
    <row r="46706" spans="1:2">
      <c r="A46706" s="102"/>
      <c r="B46706" s="102"/>
    </row>
    <row r="46707" spans="1:2">
      <c r="A46707" s="102"/>
      <c r="B46707" s="102"/>
    </row>
    <row r="46708" spans="1:2">
      <c r="A46708" s="102"/>
      <c r="B46708" s="102"/>
    </row>
    <row r="46709" spans="1:2">
      <c r="A46709" s="102"/>
      <c r="B46709" s="102"/>
    </row>
    <row r="46710" spans="1:2">
      <c r="A46710" s="102"/>
      <c r="B46710" s="102"/>
    </row>
    <row r="46711" spans="1:2">
      <c r="A46711" s="102"/>
      <c r="B46711" s="102"/>
    </row>
    <row r="46712" spans="1:2">
      <c r="A46712" s="102"/>
      <c r="B46712" s="102"/>
    </row>
    <row r="46713" spans="1:2">
      <c r="A46713" s="102"/>
      <c r="B46713" s="102"/>
    </row>
    <row r="46714" spans="1:2">
      <c r="A46714" s="102"/>
      <c r="B46714" s="102"/>
    </row>
    <row r="46715" spans="1:2">
      <c r="A46715" s="102"/>
      <c r="B46715" s="102"/>
    </row>
    <row r="46716" spans="1:2">
      <c r="A46716" s="102"/>
      <c r="B46716" s="102"/>
    </row>
    <row r="46717" spans="1:2">
      <c r="A46717" s="102"/>
      <c r="B46717" s="102"/>
    </row>
    <row r="46718" spans="1:2">
      <c r="A46718" s="102"/>
      <c r="B46718" s="102"/>
    </row>
    <row r="46719" spans="1:2">
      <c r="A46719" s="102"/>
      <c r="B46719" s="102"/>
    </row>
    <row r="46720" spans="1:2">
      <c r="A46720" s="102"/>
      <c r="B46720" s="102"/>
    </row>
    <row r="46721" spans="1:2">
      <c r="A46721" s="102"/>
      <c r="B46721" s="102"/>
    </row>
    <row r="46722" spans="1:2">
      <c r="A46722" s="102"/>
      <c r="B46722" s="102"/>
    </row>
    <row r="46723" spans="1:2">
      <c r="A46723" s="102"/>
      <c r="B46723" s="102"/>
    </row>
    <row r="46724" spans="1:2">
      <c r="A46724" s="102"/>
      <c r="B46724" s="102"/>
    </row>
    <row r="46725" spans="1:2">
      <c r="A46725" s="102"/>
      <c r="B46725" s="102"/>
    </row>
    <row r="46726" spans="1:2">
      <c r="A46726" s="102"/>
      <c r="B46726" s="102"/>
    </row>
    <row r="46727" spans="1:2">
      <c r="A46727" s="102"/>
      <c r="B46727" s="102"/>
    </row>
    <row r="46728" spans="1:2">
      <c r="A46728" s="102"/>
      <c r="B46728" s="102"/>
    </row>
    <row r="46729" spans="1:2">
      <c r="A46729" s="102"/>
      <c r="B46729" s="102"/>
    </row>
    <row r="46730" spans="1:2">
      <c r="A46730" s="102"/>
      <c r="B46730" s="102"/>
    </row>
    <row r="46731" spans="1:2">
      <c r="A46731" s="102"/>
      <c r="B46731" s="102"/>
    </row>
    <row r="46732" spans="1:2">
      <c r="A46732" s="102"/>
      <c r="B46732" s="102"/>
    </row>
    <row r="46733" spans="1:2">
      <c r="A46733" s="102"/>
      <c r="B46733" s="102"/>
    </row>
    <row r="46734" spans="1:2">
      <c r="A46734" s="102"/>
      <c r="B46734" s="102"/>
    </row>
    <row r="46735" spans="1:2">
      <c r="A46735" s="102"/>
      <c r="B46735" s="102"/>
    </row>
    <row r="46736" spans="1:2">
      <c r="A46736" s="102"/>
      <c r="B46736" s="102"/>
    </row>
    <row r="46737" spans="1:2">
      <c r="A46737" s="102"/>
      <c r="B46737" s="102"/>
    </row>
    <row r="46738" spans="1:2">
      <c r="A46738" s="102"/>
      <c r="B46738" s="102"/>
    </row>
    <row r="46739" spans="1:2">
      <c r="A46739" s="102"/>
      <c r="B46739" s="102"/>
    </row>
    <row r="46740" spans="1:2">
      <c r="A46740" s="102"/>
      <c r="B46740" s="102"/>
    </row>
    <row r="46741" spans="1:2">
      <c r="A46741" s="102"/>
      <c r="B46741" s="102"/>
    </row>
    <row r="46742" spans="1:2">
      <c r="A46742" s="102"/>
      <c r="B46742" s="102"/>
    </row>
    <row r="46743" spans="1:2">
      <c r="A46743" s="102"/>
      <c r="B46743" s="102"/>
    </row>
    <row r="46744" spans="1:2">
      <c r="A46744" s="102"/>
      <c r="B46744" s="102"/>
    </row>
    <row r="46745" spans="1:2">
      <c r="A46745" s="102"/>
      <c r="B46745" s="102"/>
    </row>
    <row r="46746" spans="1:2">
      <c r="A46746" s="102"/>
      <c r="B46746" s="102"/>
    </row>
    <row r="46747" spans="1:2">
      <c r="A46747" s="102"/>
      <c r="B46747" s="102"/>
    </row>
    <row r="46748" spans="1:2">
      <c r="A46748" s="102"/>
      <c r="B46748" s="102"/>
    </row>
    <row r="46749" spans="1:2">
      <c r="A46749" s="102"/>
      <c r="B46749" s="102"/>
    </row>
    <row r="46750" spans="1:2">
      <c r="A46750" s="102"/>
      <c r="B46750" s="102"/>
    </row>
    <row r="46751" spans="1:2">
      <c r="A46751" s="102"/>
      <c r="B46751" s="102"/>
    </row>
    <row r="46752" spans="1:2">
      <c r="A46752" s="102"/>
      <c r="B46752" s="102"/>
    </row>
    <row r="46753" spans="1:2">
      <c r="A46753" s="102"/>
      <c r="B46753" s="102"/>
    </row>
    <row r="46754" spans="1:2">
      <c r="A46754" s="102"/>
      <c r="B46754" s="102"/>
    </row>
    <row r="46755" spans="1:2">
      <c r="A46755" s="102"/>
      <c r="B46755" s="102"/>
    </row>
    <row r="46756" spans="1:2">
      <c r="A46756" s="102"/>
      <c r="B46756" s="102"/>
    </row>
    <row r="46757" spans="1:2">
      <c r="A46757" s="102"/>
      <c r="B46757" s="102"/>
    </row>
    <row r="46758" spans="1:2">
      <c r="A46758" s="102"/>
      <c r="B46758" s="102"/>
    </row>
    <row r="46759" spans="1:2">
      <c r="A46759" s="102"/>
      <c r="B46759" s="102"/>
    </row>
    <row r="46760" spans="1:2">
      <c r="A46760" s="102"/>
      <c r="B46760" s="102"/>
    </row>
    <row r="46761" spans="1:2">
      <c r="A46761" s="102"/>
      <c r="B46761" s="102"/>
    </row>
    <row r="46762" spans="1:2">
      <c r="A46762" s="102"/>
      <c r="B46762" s="102"/>
    </row>
    <row r="46763" spans="1:2">
      <c r="A46763" s="102"/>
      <c r="B46763" s="102"/>
    </row>
    <row r="46764" spans="1:2">
      <c r="A46764" s="102"/>
      <c r="B46764" s="102"/>
    </row>
    <row r="46765" spans="1:2">
      <c r="A46765" s="102"/>
      <c r="B46765" s="102"/>
    </row>
    <row r="46766" spans="1:2">
      <c r="A46766" s="102"/>
      <c r="B46766" s="102"/>
    </row>
    <row r="46767" spans="1:2">
      <c r="A46767" s="102"/>
      <c r="B46767" s="102"/>
    </row>
    <row r="46768" spans="1:2">
      <c r="A46768" s="102"/>
      <c r="B46768" s="102"/>
    </row>
    <row r="46769" spans="1:2">
      <c r="A46769" s="102"/>
      <c r="B46769" s="102"/>
    </row>
    <row r="46770" spans="1:2">
      <c r="A46770" s="102"/>
      <c r="B46770" s="102"/>
    </row>
    <row r="46771" spans="1:2">
      <c r="A46771" s="102"/>
      <c r="B46771" s="102"/>
    </row>
    <row r="46772" spans="1:2">
      <c r="A46772" s="102"/>
      <c r="B46772" s="102"/>
    </row>
    <row r="46773" spans="1:2">
      <c r="A46773" s="102"/>
      <c r="B46773" s="102"/>
    </row>
    <row r="46774" spans="1:2">
      <c r="A46774" s="102"/>
      <c r="B46774" s="102"/>
    </row>
    <row r="46775" spans="1:2">
      <c r="A46775" s="102"/>
      <c r="B46775" s="102"/>
    </row>
    <row r="46776" spans="1:2">
      <c r="A46776" s="102"/>
      <c r="B46776" s="102"/>
    </row>
    <row r="46777" spans="1:2">
      <c r="A46777" s="102"/>
      <c r="B46777" s="102"/>
    </row>
    <row r="46778" spans="1:2">
      <c r="A46778" s="102"/>
      <c r="B46778" s="102"/>
    </row>
    <row r="46779" spans="1:2">
      <c r="A46779" s="102"/>
      <c r="B46779" s="102"/>
    </row>
    <row r="46780" spans="1:2">
      <c r="A46780" s="102"/>
      <c r="B46780" s="102"/>
    </row>
    <row r="46781" spans="1:2">
      <c r="A46781" s="102"/>
      <c r="B46781" s="102"/>
    </row>
    <row r="46782" spans="1:2">
      <c r="A46782" s="102"/>
      <c r="B46782" s="102"/>
    </row>
    <row r="46783" spans="1:2">
      <c r="A46783" s="102"/>
      <c r="B46783" s="102"/>
    </row>
    <row r="46784" spans="1:2">
      <c r="A46784" s="102"/>
      <c r="B46784" s="102"/>
    </row>
    <row r="46785" spans="1:2">
      <c r="A46785" s="102"/>
      <c r="B46785" s="102"/>
    </row>
    <row r="46786" spans="1:2">
      <c r="A46786" s="102"/>
      <c r="B46786" s="102"/>
    </row>
    <row r="46787" spans="1:2">
      <c r="A46787" s="102"/>
      <c r="B46787" s="102"/>
    </row>
    <row r="46788" spans="1:2">
      <c r="A46788" s="102"/>
      <c r="B46788" s="102"/>
    </row>
    <row r="46789" spans="1:2">
      <c r="A46789" s="102"/>
      <c r="B46789" s="102"/>
    </row>
    <row r="46790" spans="1:2">
      <c r="A46790" s="102"/>
      <c r="B46790" s="102"/>
    </row>
    <row r="46791" spans="1:2">
      <c r="A46791" s="102"/>
      <c r="B46791" s="102"/>
    </row>
    <row r="46792" spans="1:2">
      <c r="A46792" s="102"/>
      <c r="B46792" s="102"/>
    </row>
    <row r="46793" spans="1:2">
      <c r="A46793" s="102"/>
      <c r="B46793" s="102"/>
    </row>
    <row r="46794" spans="1:2">
      <c r="A46794" s="102"/>
      <c r="B46794" s="102"/>
    </row>
    <row r="46795" spans="1:2">
      <c r="A46795" s="102"/>
      <c r="B46795" s="102"/>
    </row>
    <row r="46796" spans="1:2">
      <c r="A46796" s="102"/>
      <c r="B46796" s="102"/>
    </row>
    <row r="46797" spans="1:2">
      <c r="A46797" s="102"/>
      <c r="B46797" s="102"/>
    </row>
    <row r="46798" spans="1:2">
      <c r="A46798" s="102"/>
      <c r="B46798" s="102"/>
    </row>
    <row r="46799" spans="1:2">
      <c r="A46799" s="102"/>
      <c r="B46799" s="102"/>
    </row>
    <row r="46800" spans="1:2">
      <c r="A46800" s="102"/>
      <c r="B46800" s="102"/>
    </row>
    <row r="46801" spans="1:2">
      <c r="A46801" s="102"/>
      <c r="B46801" s="102"/>
    </row>
    <row r="46802" spans="1:2">
      <c r="A46802" s="102"/>
      <c r="B46802" s="102"/>
    </row>
    <row r="46803" spans="1:2">
      <c r="A46803" s="102"/>
      <c r="B46803" s="102"/>
    </row>
    <row r="46804" spans="1:2">
      <c r="A46804" s="102"/>
      <c r="B46804" s="102"/>
    </row>
    <row r="46805" spans="1:2">
      <c r="A46805" s="102"/>
      <c r="B46805" s="102"/>
    </row>
    <row r="46806" spans="1:2">
      <c r="A46806" s="102"/>
      <c r="B46806" s="102"/>
    </row>
    <row r="46807" spans="1:2">
      <c r="A46807" s="102"/>
      <c r="B46807" s="102"/>
    </row>
    <row r="46808" spans="1:2">
      <c r="A46808" s="102"/>
      <c r="B46808" s="102"/>
    </row>
    <row r="46809" spans="1:2">
      <c r="A46809" s="102"/>
      <c r="B46809" s="102"/>
    </row>
    <row r="46810" spans="1:2">
      <c r="A46810" s="102"/>
      <c r="B46810" s="102"/>
    </row>
    <row r="46811" spans="1:2">
      <c r="A46811" s="102"/>
      <c r="B46811" s="102"/>
    </row>
    <row r="46812" spans="1:2">
      <c r="A46812" s="102"/>
      <c r="B46812" s="102"/>
    </row>
    <row r="46813" spans="1:2">
      <c r="A46813" s="102"/>
      <c r="B46813" s="102"/>
    </row>
    <row r="46814" spans="1:2">
      <c r="A46814" s="102"/>
      <c r="B46814" s="102"/>
    </row>
    <row r="46815" spans="1:2">
      <c r="A46815" s="102"/>
      <c r="B46815" s="102"/>
    </row>
    <row r="46816" spans="1:2">
      <c r="A46816" s="102"/>
      <c r="B46816" s="102"/>
    </row>
    <row r="46817" spans="1:2">
      <c r="A46817" s="102"/>
      <c r="B46817" s="102"/>
    </row>
    <row r="46818" spans="1:2">
      <c r="A46818" s="102"/>
      <c r="B46818" s="102"/>
    </row>
    <row r="46819" spans="1:2">
      <c r="A46819" s="102"/>
      <c r="B46819" s="102"/>
    </row>
    <row r="46820" spans="1:2">
      <c r="A46820" s="102"/>
      <c r="B46820" s="102"/>
    </row>
    <row r="46821" spans="1:2">
      <c r="A46821" s="102"/>
      <c r="B46821" s="102"/>
    </row>
    <row r="46822" spans="1:2">
      <c r="A46822" s="102"/>
      <c r="B46822" s="102"/>
    </row>
    <row r="46823" spans="1:2">
      <c r="A46823" s="102"/>
      <c r="B46823" s="102"/>
    </row>
    <row r="46824" spans="1:2">
      <c r="A46824" s="102"/>
      <c r="B46824" s="102"/>
    </row>
    <row r="46825" spans="1:2">
      <c r="A46825" s="102"/>
      <c r="B46825" s="102"/>
    </row>
    <row r="46826" spans="1:2">
      <c r="A46826" s="102"/>
      <c r="B46826" s="102"/>
    </row>
    <row r="46827" spans="1:2">
      <c r="A46827" s="102"/>
      <c r="B46827" s="102"/>
    </row>
    <row r="46828" spans="1:2">
      <c r="A46828" s="102"/>
      <c r="B46828" s="102"/>
    </row>
    <row r="46829" spans="1:2">
      <c r="A46829" s="102"/>
      <c r="B46829" s="102"/>
    </row>
    <row r="46830" spans="1:2">
      <c r="A46830" s="102"/>
      <c r="B46830" s="102"/>
    </row>
    <row r="46831" spans="1:2">
      <c r="A46831" s="102"/>
      <c r="B46831" s="102"/>
    </row>
    <row r="46832" spans="1:2">
      <c r="A46832" s="102"/>
      <c r="B46832" s="102"/>
    </row>
    <row r="46833" spans="1:2">
      <c r="A46833" s="102"/>
      <c r="B46833" s="102"/>
    </row>
    <row r="46834" spans="1:2">
      <c r="A46834" s="102"/>
      <c r="B46834" s="102"/>
    </row>
    <row r="46835" spans="1:2">
      <c r="A46835" s="102"/>
      <c r="B46835" s="102"/>
    </row>
    <row r="46836" spans="1:2">
      <c r="A46836" s="102"/>
      <c r="B46836" s="102"/>
    </row>
    <row r="46837" spans="1:2">
      <c r="A46837" s="102"/>
      <c r="B46837" s="102"/>
    </row>
    <row r="46838" spans="1:2">
      <c r="A46838" s="102"/>
      <c r="B46838" s="102"/>
    </row>
    <row r="46839" spans="1:2">
      <c r="A46839" s="102"/>
      <c r="B46839" s="102"/>
    </row>
    <row r="46840" spans="1:2">
      <c r="A46840" s="102"/>
      <c r="B46840" s="102"/>
    </row>
    <row r="46841" spans="1:2">
      <c r="A46841" s="102"/>
      <c r="B46841" s="102"/>
    </row>
    <row r="46842" spans="1:2">
      <c r="A46842" s="102"/>
      <c r="B46842" s="102"/>
    </row>
    <row r="46843" spans="1:2">
      <c r="A46843" s="102"/>
      <c r="B46843" s="102"/>
    </row>
    <row r="46844" spans="1:2">
      <c r="A46844" s="102"/>
      <c r="B46844" s="102"/>
    </row>
    <row r="46845" spans="1:2">
      <c r="A46845" s="102"/>
      <c r="B46845" s="102"/>
    </row>
    <row r="46846" spans="1:2">
      <c r="A46846" s="102"/>
      <c r="B46846" s="102"/>
    </row>
    <row r="46847" spans="1:2">
      <c r="A46847" s="102"/>
      <c r="B46847" s="102"/>
    </row>
    <row r="46848" spans="1:2">
      <c r="A46848" s="102"/>
      <c r="B46848" s="102"/>
    </row>
    <row r="46849" spans="1:2">
      <c r="A46849" s="102"/>
      <c r="B46849" s="102"/>
    </row>
    <row r="46850" spans="1:2">
      <c r="A46850" s="102"/>
      <c r="B46850" s="102"/>
    </row>
    <row r="46851" spans="1:2">
      <c r="A46851" s="102"/>
      <c r="B46851" s="102"/>
    </row>
    <row r="46852" spans="1:2">
      <c r="A46852" s="102"/>
      <c r="B46852" s="102"/>
    </row>
    <row r="46853" spans="1:2">
      <c r="A46853" s="102"/>
      <c r="B46853" s="102"/>
    </row>
    <row r="46854" spans="1:2">
      <c r="A46854" s="102"/>
      <c r="B46854" s="102"/>
    </row>
    <row r="46855" spans="1:2">
      <c r="A46855" s="102"/>
      <c r="B46855" s="102"/>
    </row>
    <row r="46856" spans="1:2">
      <c r="A46856" s="102"/>
      <c r="B46856" s="102"/>
    </row>
    <row r="46857" spans="1:2">
      <c r="A46857" s="102"/>
      <c r="B46857" s="102"/>
    </row>
    <row r="46858" spans="1:2">
      <c r="A46858" s="102"/>
      <c r="B46858" s="102"/>
    </row>
    <row r="46859" spans="1:2">
      <c r="A46859" s="102"/>
      <c r="B46859" s="102"/>
    </row>
    <row r="46860" spans="1:2">
      <c r="A46860" s="102"/>
      <c r="B46860" s="102"/>
    </row>
    <row r="46861" spans="1:2">
      <c r="A46861" s="102"/>
      <c r="B46861" s="102"/>
    </row>
    <row r="46862" spans="1:2">
      <c r="A46862" s="102"/>
      <c r="B46862" s="102"/>
    </row>
    <row r="46863" spans="1:2">
      <c r="A46863" s="102"/>
      <c r="B46863" s="102"/>
    </row>
    <row r="46864" spans="1:2">
      <c r="A46864" s="102"/>
      <c r="B46864" s="102"/>
    </row>
    <row r="46865" spans="1:2">
      <c r="A46865" s="102"/>
      <c r="B46865" s="102"/>
    </row>
    <row r="46866" spans="1:2">
      <c r="A46866" s="102"/>
      <c r="B46866" s="102"/>
    </row>
    <row r="46867" spans="1:2">
      <c r="A46867" s="102"/>
      <c r="B46867" s="102"/>
    </row>
    <row r="46868" spans="1:2">
      <c r="A46868" s="102"/>
      <c r="B46868" s="102"/>
    </row>
    <row r="46869" spans="1:2">
      <c r="A46869" s="102"/>
      <c r="B46869" s="102"/>
    </row>
    <row r="46870" spans="1:2">
      <c r="A46870" s="102"/>
      <c r="B46870" s="102"/>
    </row>
    <row r="46871" spans="1:2">
      <c r="A46871" s="102"/>
      <c r="B46871" s="102"/>
    </row>
    <row r="46872" spans="1:2">
      <c r="A46872" s="102"/>
      <c r="B46872" s="102"/>
    </row>
    <row r="46873" spans="1:2">
      <c r="A46873" s="102"/>
      <c r="B46873" s="102"/>
    </row>
    <row r="46874" spans="1:2">
      <c r="A46874" s="102"/>
      <c r="B46874" s="102"/>
    </row>
    <row r="46875" spans="1:2">
      <c r="A46875" s="102"/>
      <c r="B46875" s="102"/>
    </row>
    <row r="46876" spans="1:2">
      <c r="A46876" s="102"/>
      <c r="B46876" s="102"/>
    </row>
    <row r="46877" spans="1:2">
      <c r="A46877" s="102"/>
      <c r="B46877" s="102"/>
    </row>
    <row r="46878" spans="1:2">
      <c r="A46878" s="102"/>
      <c r="B46878" s="102"/>
    </row>
    <row r="46879" spans="1:2">
      <c r="A46879" s="102"/>
      <c r="B46879" s="102"/>
    </row>
    <row r="46880" spans="1:2">
      <c r="A46880" s="102"/>
      <c r="B46880" s="102"/>
    </row>
    <row r="46881" spans="1:2">
      <c r="A46881" s="102"/>
      <c r="B46881" s="102"/>
    </row>
    <row r="46882" spans="1:2">
      <c r="A46882" s="102"/>
      <c r="B46882" s="102"/>
    </row>
    <row r="46883" spans="1:2">
      <c r="A46883" s="102"/>
      <c r="B46883" s="102"/>
    </row>
    <row r="46884" spans="1:2">
      <c r="A46884" s="102"/>
      <c r="B46884" s="102"/>
    </row>
    <row r="46885" spans="1:2">
      <c r="A46885" s="102"/>
      <c r="B46885" s="102"/>
    </row>
    <row r="46886" spans="1:2">
      <c r="A46886" s="102"/>
      <c r="B46886" s="102"/>
    </row>
    <row r="46887" spans="1:2">
      <c r="A46887" s="102"/>
      <c r="B46887" s="102"/>
    </row>
    <row r="46888" spans="1:2">
      <c r="A46888" s="102"/>
      <c r="B46888" s="102"/>
    </row>
    <row r="46889" spans="1:2">
      <c r="A46889" s="102"/>
      <c r="B46889" s="102"/>
    </row>
    <row r="46890" spans="1:2">
      <c r="A46890" s="102"/>
      <c r="B46890" s="102"/>
    </row>
    <row r="46891" spans="1:2">
      <c r="A46891" s="102"/>
      <c r="B46891" s="102"/>
    </row>
    <row r="46892" spans="1:2">
      <c r="A46892" s="102"/>
      <c r="B46892" s="102"/>
    </row>
    <row r="46893" spans="1:2">
      <c r="A46893" s="102"/>
      <c r="B46893" s="102"/>
    </row>
    <row r="46894" spans="1:2">
      <c r="A46894" s="102"/>
      <c r="B46894" s="102"/>
    </row>
    <row r="46895" spans="1:2">
      <c r="A46895" s="102"/>
      <c r="B46895" s="102"/>
    </row>
    <row r="46896" spans="1:2">
      <c r="A46896" s="102"/>
      <c r="B46896" s="102"/>
    </row>
    <row r="46897" spans="1:2">
      <c r="A46897" s="102"/>
      <c r="B46897" s="102"/>
    </row>
    <row r="46898" spans="1:2">
      <c r="A46898" s="102"/>
      <c r="B46898" s="102"/>
    </row>
    <row r="46899" spans="1:2">
      <c r="A46899" s="102"/>
      <c r="B46899" s="102"/>
    </row>
    <row r="46900" spans="1:2">
      <c r="A46900" s="102"/>
      <c r="B46900" s="102"/>
    </row>
    <row r="46901" spans="1:2">
      <c r="A46901" s="102"/>
      <c r="B46901" s="102"/>
    </row>
    <row r="46902" spans="1:2">
      <c r="A46902" s="102"/>
      <c r="B46902" s="102"/>
    </row>
    <row r="46903" spans="1:2">
      <c r="A46903" s="102"/>
      <c r="B46903" s="102"/>
    </row>
    <row r="46904" spans="1:2">
      <c r="A46904" s="102"/>
      <c r="B46904" s="102"/>
    </row>
    <row r="46905" spans="1:2">
      <c r="A46905" s="102"/>
      <c r="B46905" s="102"/>
    </row>
    <row r="46906" spans="1:2">
      <c r="A46906" s="102"/>
      <c r="B46906" s="102"/>
    </row>
    <row r="46907" spans="1:2">
      <c r="A46907" s="102"/>
      <c r="B46907" s="102"/>
    </row>
    <row r="46908" spans="1:2">
      <c r="A46908" s="102"/>
      <c r="B46908" s="102"/>
    </row>
    <row r="46909" spans="1:2">
      <c r="A46909" s="102"/>
      <c r="B46909" s="102"/>
    </row>
    <row r="46910" spans="1:2">
      <c r="A46910" s="102"/>
      <c r="B46910" s="102"/>
    </row>
    <row r="46911" spans="1:2">
      <c r="A46911" s="102"/>
      <c r="B46911" s="102"/>
    </row>
    <row r="46912" spans="1:2">
      <c r="A46912" s="102"/>
      <c r="B46912" s="102"/>
    </row>
    <row r="46913" spans="1:2">
      <c r="A46913" s="102"/>
      <c r="B46913" s="102"/>
    </row>
    <row r="46914" spans="1:2">
      <c r="A46914" s="102"/>
      <c r="B46914" s="102"/>
    </row>
    <row r="46915" spans="1:2">
      <c r="A46915" s="102"/>
      <c r="B46915" s="102"/>
    </row>
    <row r="46916" spans="1:2">
      <c r="A46916" s="102"/>
      <c r="B46916" s="102"/>
    </row>
    <row r="46917" spans="1:2">
      <c r="A46917" s="102"/>
      <c r="B46917" s="102"/>
    </row>
    <row r="46918" spans="1:2">
      <c r="A46918" s="102"/>
      <c r="B46918" s="102"/>
    </row>
    <row r="46919" spans="1:2">
      <c r="A46919" s="102"/>
      <c r="B46919" s="102"/>
    </row>
    <row r="46920" spans="1:2">
      <c r="A46920" s="102"/>
      <c r="B46920" s="102"/>
    </row>
    <row r="46921" spans="1:2">
      <c r="A46921" s="102"/>
      <c r="B46921" s="102"/>
    </row>
    <row r="46922" spans="1:2">
      <c r="A46922" s="102"/>
      <c r="B46922" s="102"/>
    </row>
    <row r="46923" spans="1:2">
      <c r="A46923" s="102"/>
      <c r="B46923" s="102"/>
    </row>
    <row r="46924" spans="1:2">
      <c r="A46924" s="102"/>
      <c r="B46924" s="102"/>
    </row>
    <row r="46925" spans="1:2">
      <c r="A46925" s="102"/>
      <c r="B46925" s="102"/>
    </row>
    <row r="46926" spans="1:2">
      <c r="A46926" s="102"/>
      <c r="B46926" s="102"/>
    </row>
    <row r="46927" spans="1:2">
      <c r="A46927" s="102"/>
      <c r="B46927" s="102"/>
    </row>
    <row r="46928" spans="1:2">
      <c r="A46928" s="102"/>
      <c r="B46928" s="102"/>
    </row>
    <row r="46929" spans="1:2">
      <c r="A46929" s="102"/>
      <c r="B46929" s="102"/>
    </row>
    <row r="46930" spans="1:2">
      <c r="A46930" s="102"/>
      <c r="B46930" s="102"/>
    </row>
    <row r="46931" spans="1:2">
      <c r="A46931" s="102"/>
      <c r="B46931" s="102"/>
    </row>
    <row r="46932" spans="1:2">
      <c r="A46932" s="102"/>
      <c r="B46932" s="102"/>
    </row>
    <row r="46933" spans="1:2">
      <c r="A46933" s="102"/>
      <c r="B46933" s="102"/>
    </row>
    <row r="46934" spans="1:2">
      <c r="A46934" s="102"/>
      <c r="B46934" s="102"/>
    </row>
    <row r="46935" spans="1:2">
      <c r="A46935" s="102"/>
      <c r="B46935" s="102"/>
    </row>
    <row r="46936" spans="1:2">
      <c r="A46936" s="102"/>
      <c r="B46936" s="102"/>
    </row>
    <row r="46937" spans="1:2">
      <c r="A46937" s="102"/>
      <c r="B46937" s="102"/>
    </row>
    <row r="46938" spans="1:2">
      <c r="A46938" s="102"/>
      <c r="B46938" s="102"/>
    </row>
    <row r="46939" spans="1:2">
      <c r="A46939" s="102"/>
      <c r="B46939" s="102"/>
    </row>
    <row r="46940" spans="1:2">
      <c r="A46940" s="102"/>
      <c r="B46940" s="102"/>
    </row>
    <row r="46941" spans="1:2">
      <c r="A46941" s="102"/>
      <c r="B46941" s="102"/>
    </row>
    <row r="46942" spans="1:2">
      <c r="A46942" s="102"/>
      <c r="B46942" s="102"/>
    </row>
    <row r="46943" spans="1:2">
      <c r="A46943" s="102"/>
      <c r="B46943" s="102"/>
    </row>
    <row r="46944" spans="1:2">
      <c r="A46944" s="102"/>
      <c r="B46944" s="102"/>
    </row>
    <row r="46945" spans="1:2">
      <c r="A46945" s="102"/>
      <c r="B46945" s="102"/>
    </row>
    <row r="46946" spans="1:2">
      <c r="A46946" s="102"/>
      <c r="B46946" s="102"/>
    </row>
    <row r="46947" spans="1:2">
      <c r="A46947" s="102"/>
      <c r="B46947" s="102"/>
    </row>
    <row r="46948" spans="1:2">
      <c r="A46948" s="102"/>
      <c r="B46948" s="102"/>
    </row>
    <row r="46949" spans="1:2">
      <c r="A46949" s="102"/>
      <c r="B46949" s="102"/>
    </row>
    <row r="46950" spans="1:2">
      <c r="A46950" s="102"/>
      <c r="B46950" s="102"/>
    </row>
    <row r="46951" spans="1:2">
      <c r="A46951" s="102"/>
      <c r="B46951" s="102"/>
    </row>
    <row r="46952" spans="1:2">
      <c r="A46952" s="102"/>
      <c r="B46952" s="102"/>
    </row>
    <row r="46953" spans="1:2">
      <c r="A46953" s="102"/>
      <c r="B46953" s="102"/>
    </row>
    <row r="46954" spans="1:2">
      <c r="A46954" s="102"/>
      <c r="B46954" s="102"/>
    </row>
    <row r="46955" spans="1:2">
      <c r="A46955" s="102"/>
      <c r="B46955" s="102"/>
    </row>
    <row r="46956" spans="1:2">
      <c r="A46956" s="102"/>
      <c r="B46956" s="102"/>
    </row>
    <row r="46957" spans="1:2">
      <c r="A46957" s="102"/>
      <c r="B46957" s="102"/>
    </row>
    <row r="46958" spans="1:2">
      <c r="A46958" s="102"/>
      <c r="B46958" s="102"/>
    </row>
    <row r="46959" spans="1:2">
      <c r="A46959" s="102"/>
      <c r="B46959" s="102"/>
    </row>
    <row r="46960" spans="1:2">
      <c r="A46960" s="102"/>
      <c r="B46960" s="102"/>
    </row>
    <row r="46961" spans="1:2">
      <c r="A46961" s="102"/>
      <c r="B46961" s="102"/>
    </row>
    <row r="46962" spans="1:2">
      <c r="A46962" s="102"/>
      <c r="B46962" s="102"/>
    </row>
    <row r="46963" spans="1:2">
      <c r="A46963" s="102"/>
      <c r="B46963" s="102"/>
    </row>
    <row r="46964" spans="1:2">
      <c r="A46964" s="102"/>
      <c r="B46964" s="102"/>
    </row>
    <row r="46965" spans="1:2">
      <c r="A46965" s="102"/>
      <c r="B46965" s="102"/>
    </row>
    <row r="46966" spans="1:2">
      <c r="A46966" s="102"/>
      <c r="B46966" s="102"/>
    </row>
    <row r="46967" spans="1:2">
      <c r="A46967" s="102"/>
      <c r="B46967" s="102"/>
    </row>
    <row r="46968" spans="1:2">
      <c r="A46968" s="102"/>
      <c r="B46968" s="102"/>
    </row>
    <row r="46969" spans="1:2">
      <c r="A46969" s="102"/>
      <c r="B46969" s="102"/>
    </row>
    <row r="46970" spans="1:2">
      <c r="A46970" s="102"/>
      <c r="B46970" s="102"/>
    </row>
    <row r="46971" spans="1:2">
      <c r="A46971" s="102"/>
      <c r="B46971" s="102"/>
    </row>
    <row r="46972" spans="1:2">
      <c r="A46972" s="102"/>
      <c r="B46972" s="102"/>
    </row>
    <row r="46973" spans="1:2">
      <c r="A46973" s="102"/>
      <c r="B46973" s="102"/>
    </row>
    <row r="46974" spans="1:2">
      <c r="A46974" s="102"/>
      <c r="B46974" s="102"/>
    </row>
    <row r="46975" spans="1:2">
      <c r="A46975" s="102"/>
      <c r="B46975" s="102"/>
    </row>
    <row r="46976" spans="1:2">
      <c r="A46976" s="102"/>
      <c r="B46976" s="102"/>
    </row>
    <row r="46977" spans="1:2">
      <c r="A46977" s="102"/>
      <c r="B46977" s="102"/>
    </row>
    <row r="46978" spans="1:2">
      <c r="A46978" s="102"/>
      <c r="B46978" s="102"/>
    </row>
    <row r="46979" spans="1:2">
      <c r="A46979" s="102"/>
      <c r="B46979" s="102"/>
    </row>
    <row r="46980" spans="1:2">
      <c r="A46980" s="102"/>
      <c r="B46980" s="102"/>
    </row>
    <row r="46981" spans="1:2">
      <c r="A46981" s="102"/>
      <c r="B46981" s="102"/>
    </row>
    <row r="46982" spans="1:2">
      <c r="A46982" s="102"/>
      <c r="B46982" s="102"/>
    </row>
    <row r="46983" spans="1:2">
      <c r="A46983" s="102"/>
      <c r="B46983" s="102"/>
    </row>
    <row r="46984" spans="1:2">
      <c r="A46984" s="102"/>
      <c r="B46984" s="102"/>
    </row>
    <row r="46985" spans="1:2">
      <c r="A46985" s="102"/>
      <c r="B46985" s="102"/>
    </row>
    <row r="46986" spans="1:2">
      <c r="A46986" s="102"/>
      <c r="B46986" s="102"/>
    </row>
    <row r="46987" spans="1:2">
      <c r="A46987" s="102"/>
      <c r="B46987" s="102"/>
    </row>
    <row r="46988" spans="1:2">
      <c r="A46988" s="102"/>
      <c r="B46988" s="102"/>
    </row>
    <row r="46989" spans="1:2">
      <c r="A46989" s="102"/>
      <c r="B46989" s="102"/>
    </row>
    <row r="46990" spans="1:2">
      <c r="A46990" s="102"/>
      <c r="B46990" s="102"/>
    </row>
    <row r="46991" spans="1:2">
      <c r="A46991" s="102"/>
      <c r="B46991" s="102"/>
    </row>
    <row r="46992" spans="1:2">
      <c r="A46992" s="102"/>
      <c r="B46992" s="102"/>
    </row>
    <row r="46993" spans="1:2">
      <c r="A46993" s="102"/>
      <c r="B46993" s="102"/>
    </row>
    <row r="46994" spans="1:2">
      <c r="A46994" s="102"/>
      <c r="B46994" s="102"/>
    </row>
    <row r="46995" spans="1:2">
      <c r="A46995" s="102"/>
      <c r="B46995" s="102"/>
    </row>
    <row r="46996" spans="1:2">
      <c r="A46996" s="102"/>
      <c r="B46996" s="102"/>
    </row>
    <row r="46997" spans="1:2">
      <c r="A46997" s="102"/>
      <c r="B46997" s="102"/>
    </row>
    <row r="46998" spans="1:2">
      <c r="A46998" s="102"/>
      <c r="B46998" s="102"/>
    </row>
    <row r="46999" spans="1:2">
      <c r="A46999" s="102"/>
      <c r="B46999" s="102"/>
    </row>
    <row r="47000" spans="1:2">
      <c r="A47000" s="102"/>
      <c r="B47000" s="102"/>
    </row>
    <row r="47001" spans="1:2">
      <c r="A47001" s="102"/>
      <c r="B47001" s="102"/>
    </row>
    <row r="47002" spans="1:2">
      <c r="A47002" s="102"/>
      <c r="B47002" s="102"/>
    </row>
    <row r="47003" spans="1:2">
      <c r="A47003" s="102"/>
      <c r="B47003" s="102"/>
    </row>
    <row r="47004" spans="1:2">
      <c r="A47004" s="102"/>
      <c r="B47004" s="102"/>
    </row>
    <row r="47005" spans="1:2">
      <c r="A47005" s="102"/>
      <c r="B47005" s="102"/>
    </row>
    <row r="47006" spans="1:2">
      <c r="A47006" s="102"/>
      <c r="B47006" s="102"/>
    </row>
    <row r="47007" spans="1:2">
      <c r="A47007" s="102"/>
      <c r="B47007" s="102"/>
    </row>
    <row r="47008" spans="1:2">
      <c r="A47008" s="102"/>
      <c r="B47008" s="102"/>
    </row>
    <row r="47009" spans="1:2">
      <c r="A47009" s="102"/>
      <c r="B47009" s="102"/>
    </row>
    <row r="47010" spans="1:2">
      <c r="A47010" s="102"/>
      <c r="B47010" s="102"/>
    </row>
    <row r="47011" spans="1:2">
      <c r="A47011" s="102"/>
      <c r="B47011" s="102"/>
    </row>
    <row r="47012" spans="1:2">
      <c r="A47012" s="102"/>
      <c r="B47012" s="102"/>
    </row>
    <row r="47013" spans="1:2">
      <c r="A47013" s="102"/>
      <c r="B47013" s="102"/>
    </row>
    <row r="47014" spans="1:2">
      <c r="A47014" s="102"/>
      <c r="B47014" s="102"/>
    </row>
    <row r="47015" spans="1:2">
      <c r="A47015" s="102"/>
      <c r="B47015" s="102"/>
    </row>
    <row r="47016" spans="1:2">
      <c r="A47016" s="102"/>
      <c r="B47016" s="102"/>
    </row>
    <row r="47017" spans="1:2">
      <c r="A47017" s="102"/>
      <c r="B47017" s="102"/>
    </row>
    <row r="47018" spans="1:2">
      <c r="A47018" s="102"/>
      <c r="B47018" s="102"/>
    </row>
    <row r="47019" spans="1:2">
      <c r="A47019" s="102"/>
      <c r="B47019" s="102"/>
    </row>
    <row r="47020" spans="1:2">
      <c r="A47020" s="102"/>
      <c r="B47020" s="102"/>
    </row>
    <row r="47021" spans="1:2">
      <c r="A47021" s="102"/>
      <c r="B47021" s="102"/>
    </row>
    <row r="47022" spans="1:2">
      <c r="A47022" s="102"/>
      <c r="B47022" s="102"/>
    </row>
    <row r="47023" spans="1:2">
      <c r="A47023" s="102"/>
      <c r="B47023" s="102"/>
    </row>
    <row r="47024" spans="1:2">
      <c r="A47024" s="102"/>
      <c r="B47024" s="102"/>
    </row>
    <row r="47025" spans="1:2">
      <c r="A47025" s="102"/>
      <c r="B47025" s="102"/>
    </row>
    <row r="47026" spans="1:2">
      <c r="A47026" s="102"/>
      <c r="B47026" s="102"/>
    </row>
    <row r="47027" spans="1:2">
      <c r="A47027" s="102"/>
      <c r="B47027" s="102"/>
    </row>
    <row r="47028" spans="1:2">
      <c r="A47028" s="102"/>
      <c r="B47028" s="102"/>
    </row>
    <row r="47029" spans="1:2">
      <c r="A47029" s="102"/>
      <c r="B47029" s="102"/>
    </row>
    <row r="47030" spans="1:2">
      <c r="A47030" s="102"/>
      <c r="B47030" s="102"/>
    </row>
    <row r="47031" spans="1:2">
      <c r="A47031" s="102"/>
      <c r="B47031" s="102"/>
    </row>
    <row r="47032" spans="1:2">
      <c r="A47032" s="102"/>
      <c r="B47032" s="102"/>
    </row>
    <row r="47033" spans="1:2">
      <c r="A47033" s="102"/>
      <c r="B47033" s="102"/>
    </row>
    <row r="47034" spans="1:2">
      <c r="A47034" s="102"/>
      <c r="B47034" s="102"/>
    </row>
    <row r="47035" spans="1:2">
      <c r="A47035" s="102"/>
      <c r="B47035" s="102"/>
    </row>
    <row r="47036" spans="1:2">
      <c r="A47036" s="102"/>
      <c r="B47036" s="102"/>
    </row>
    <row r="47037" spans="1:2">
      <c r="A47037" s="102"/>
      <c r="B47037" s="102"/>
    </row>
    <row r="47038" spans="1:2">
      <c r="A47038" s="102"/>
      <c r="B47038" s="102"/>
    </row>
    <row r="47039" spans="1:2">
      <c r="A47039" s="102"/>
      <c r="B47039" s="102"/>
    </row>
    <row r="47040" spans="1:2">
      <c r="A47040" s="102"/>
      <c r="B47040" s="102"/>
    </row>
    <row r="47041" spans="1:2">
      <c r="A47041" s="102"/>
      <c r="B47041" s="102"/>
    </row>
    <row r="47042" spans="1:2">
      <c r="A47042" s="102"/>
      <c r="B47042" s="102"/>
    </row>
    <row r="47043" spans="1:2">
      <c r="A47043" s="102"/>
      <c r="B47043" s="102"/>
    </row>
    <row r="47044" spans="1:2">
      <c r="A47044" s="102"/>
      <c r="B47044" s="102"/>
    </row>
    <row r="47045" spans="1:2">
      <c r="A47045" s="102"/>
      <c r="B47045" s="102"/>
    </row>
    <row r="47046" spans="1:2">
      <c r="A47046" s="102"/>
      <c r="B47046" s="102"/>
    </row>
    <row r="47047" spans="1:2">
      <c r="A47047" s="102"/>
      <c r="B47047" s="102"/>
    </row>
    <row r="47048" spans="1:2">
      <c r="A47048" s="102"/>
      <c r="B47048" s="102"/>
    </row>
    <row r="47049" spans="1:2">
      <c r="A47049" s="102"/>
      <c r="B47049" s="102"/>
    </row>
    <row r="47050" spans="1:2">
      <c r="A47050" s="102"/>
      <c r="B47050" s="102"/>
    </row>
    <row r="47051" spans="1:2">
      <c r="A47051" s="102"/>
      <c r="B47051" s="102"/>
    </row>
    <row r="47052" spans="1:2">
      <c r="A47052" s="102"/>
      <c r="B47052" s="102"/>
    </row>
    <row r="47053" spans="1:2">
      <c r="A47053" s="102"/>
      <c r="B47053" s="102"/>
    </row>
    <row r="47054" spans="1:2">
      <c r="A47054" s="102"/>
      <c r="B47054" s="102"/>
    </row>
    <row r="47055" spans="1:2">
      <c r="A47055" s="102"/>
      <c r="B47055" s="102"/>
    </row>
    <row r="47056" spans="1:2">
      <c r="A47056" s="102"/>
      <c r="B47056" s="102"/>
    </row>
    <row r="47057" spans="1:2">
      <c r="A47057" s="102"/>
      <c r="B47057" s="102"/>
    </row>
    <row r="47058" spans="1:2">
      <c r="A47058" s="102"/>
      <c r="B47058" s="102"/>
    </row>
    <row r="47059" spans="1:2">
      <c r="A47059" s="102"/>
      <c r="B47059" s="102"/>
    </row>
    <row r="47060" spans="1:2">
      <c r="A47060" s="102"/>
      <c r="B47060" s="102"/>
    </row>
    <row r="47061" spans="1:2">
      <c r="A47061" s="102"/>
      <c r="B47061" s="102"/>
    </row>
    <row r="47062" spans="1:2">
      <c r="A47062" s="102"/>
      <c r="B47062" s="102"/>
    </row>
    <row r="47063" spans="1:2">
      <c r="A47063" s="102"/>
      <c r="B47063" s="102"/>
    </row>
    <row r="47064" spans="1:2">
      <c r="A47064" s="102"/>
      <c r="B47064" s="102"/>
    </row>
    <row r="47065" spans="1:2">
      <c r="A47065" s="102"/>
      <c r="B47065" s="102"/>
    </row>
    <row r="47066" spans="1:2">
      <c r="A47066" s="102"/>
      <c r="B47066" s="102"/>
    </row>
    <row r="47067" spans="1:2">
      <c r="A47067" s="102"/>
      <c r="B47067" s="102"/>
    </row>
    <row r="47068" spans="1:2">
      <c r="A47068" s="102"/>
      <c r="B47068" s="102"/>
    </row>
    <row r="47069" spans="1:2">
      <c r="A47069" s="102"/>
      <c r="B47069" s="102"/>
    </row>
    <row r="47070" spans="1:2">
      <c r="A47070" s="102"/>
      <c r="B47070" s="102"/>
    </row>
    <row r="47071" spans="1:2">
      <c r="A47071" s="102"/>
      <c r="B47071" s="102"/>
    </row>
    <row r="47072" spans="1:2">
      <c r="A47072" s="102"/>
      <c r="B47072" s="102"/>
    </row>
    <row r="47073" spans="1:2">
      <c r="A47073" s="102"/>
      <c r="B47073" s="102"/>
    </row>
    <row r="47074" spans="1:2">
      <c r="A47074" s="102"/>
      <c r="B47074" s="102"/>
    </row>
    <row r="47075" spans="1:2">
      <c r="A47075" s="102"/>
      <c r="B47075" s="102"/>
    </row>
    <row r="47076" spans="1:2">
      <c r="A47076" s="102"/>
      <c r="B47076" s="102"/>
    </row>
    <row r="47077" spans="1:2">
      <c r="A47077" s="102"/>
      <c r="B47077" s="102"/>
    </row>
    <row r="47078" spans="1:2">
      <c r="A47078" s="102"/>
      <c r="B47078" s="102"/>
    </row>
    <row r="47079" spans="1:2">
      <c r="A47079" s="102"/>
      <c r="B47079" s="102"/>
    </row>
    <row r="47080" spans="1:2">
      <c r="A47080" s="102"/>
      <c r="B47080" s="102"/>
    </row>
    <row r="47081" spans="1:2">
      <c r="A47081" s="102"/>
      <c r="B47081" s="102"/>
    </row>
    <row r="47082" spans="1:2">
      <c r="A47082" s="102"/>
      <c r="B47082" s="102"/>
    </row>
    <row r="47083" spans="1:2">
      <c r="A47083" s="102"/>
      <c r="B47083" s="102"/>
    </row>
    <row r="47084" spans="1:2">
      <c r="A47084" s="102"/>
      <c r="B47084" s="102"/>
    </row>
    <row r="47085" spans="1:2">
      <c r="A47085" s="102"/>
      <c r="B47085" s="102"/>
    </row>
    <row r="47086" spans="1:2">
      <c r="A47086" s="102"/>
      <c r="B47086" s="102"/>
    </row>
    <row r="47087" spans="1:2">
      <c r="A47087" s="102"/>
      <c r="B47087" s="102"/>
    </row>
    <row r="47088" spans="1:2">
      <c r="A47088" s="102"/>
      <c r="B47088" s="102"/>
    </row>
    <row r="47089" spans="1:2">
      <c r="A47089" s="102"/>
      <c r="B47089" s="102"/>
    </row>
    <row r="47090" spans="1:2">
      <c r="A47090" s="102"/>
      <c r="B47090" s="102"/>
    </row>
    <row r="47091" spans="1:2">
      <c r="A47091" s="102"/>
      <c r="B47091" s="102"/>
    </row>
    <row r="47092" spans="1:2">
      <c r="A47092" s="102"/>
      <c r="B47092" s="102"/>
    </row>
    <row r="47093" spans="1:2">
      <c r="A47093" s="102"/>
      <c r="B47093" s="102"/>
    </row>
    <row r="47094" spans="1:2">
      <c r="A47094" s="102"/>
      <c r="B47094" s="102"/>
    </row>
    <row r="47095" spans="1:2">
      <c r="A47095" s="102"/>
      <c r="B47095" s="102"/>
    </row>
    <row r="47096" spans="1:2">
      <c r="A47096" s="102"/>
      <c r="B47096" s="102"/>
    </row>
    <row r="47097" spans="1:2">
      <c r="A47097" s="102"/>
      <c r="B47097" s="102"/>
    </row>
    <row r="47098" spans="1:2">
      <c r="A47098" s="102"/>
      <c r="B47098" s="102"/>
    </row>
    <row r="47099" spans="1:2">
      <c r="A47099" s="102"/>
      <c r="B47099" s="102"/>
    </row>
    <row r="47100" spans="1:2">
      <c r="A47100" s="102"/>
      <c r="B47100" s="102"/>
    </row>
    <row r="47101" spans="1:2">
      <c r="A47101" s="102"/>
      <c r="B47101" s="102"/>
    </row>
    <row r="47102" spans="1:2">
      <c r="A47102" s="102"/>
      <c r="B47102" s="102"/>
    </row>
    <row r="47103" spans="1:2">
      <c r="A47103" s="102"/>
      <c r="B47103" s="102"/>
    </row>
    <row r="47104" spans="1:2">
      <c r="A47104" s="102"/>
      <c r="B47104" s="102"/>
    </row>
    <row r="47105" spans="1:2">
      <c r="A47105" s="102"/>
      <c r="B47105" s="102"/>
    </row>
    <row r="47106" spans="1:2">
      <c r="A47106" s="102"/>
      <c r="B47106" s="102"/>
    </row>
    <row r="47107" spans="1:2">
      <c r="A47107" s="102"/>
      <c r="B47107" s="102"/>
    </row>
    <row r="47108" spans="1:2">
      <c r="A47108" s="102"/>
      <c r="B47108" s="102"/>
    </row>
    <row r="47109" spans="1:2">
      <c r="A47109" s="102"/>
      <c r="B47109" s="102"/>
    </row>
    <row r="47110" spans="1:2">
      <c r="A47110" s="102"/>
      <c r="B47110" s="102"/>
    </row>
    <row r="47111" spans="1:2">
      <c r="A47111" s="102"/>
      <c r="B47111" s="102"/>
    </row>
    <row r="47112" spans="1:2">
      <c r="A47112" s="102"/>
      <c r="B47112" s="102"/>
    </row>
    <row r="47113" spans="1:2">
      <c r="A47113" s="102"/>
      <c r="B47113" s="102"/>
    </row>
    <row r="47114" spans="1:2">
      <c r="A47114" s="102"/>
      <c r="B47114" s="102"/>
    </row>
    <row r="47115" spans="1:2">
      <c r="A47115" s="102"/>
      <c r="B47115" s="102"/>
    </row>
    <row r="47116" spans="1:2">
      <c r="A47116" s="102"/>
      <c r="B47116" s="102"/>
    </row>
    <row r="47117" spans="1:2">
      <c r="A47117" s="102"/>
      <c r="B47117" s="102"/>
    </row>
    <row r="47118" spans="1:2">
      <c r="A47118" s="102"/>
      <c r="B47118" s="102"/>
    </row>
    <row r="47119" spans="1:2">
      <c r="A47119" s="102"/>
      <c r="B47119" s="102"/>
    </row>
    <row r="47120" spans="1:2">
      <c r="A47120" s="102"/>
      <c r="B47120" s="102"/>
    </row>
    <row r="47121" spans="1:2">
      <c r="A47121" s="102"/>
      <c r="B47121" s="102"/>
    </row>
    <row r="47122" spans="1:2">
      <c r="A47122" s="102"/>
      <c r="B47122" s="102"/>
    </row>
    <row r="47123" spans="1:2">
      <c r="A47123" s="102"/>
      <c r="B47123" s="102"/>
    </row>
    <row r="47124" spans="1:2">
      <c r="A47124" s="102"/>
      <c r="B47124" s="102"/>
    </row>
    <row r="47125" spans="1:2">
      <c r="A47125" s="102"/>
      <c r="B47125" s="102"/>
    </row>
    <row r="47126" spans="1:2">
      <c r="A47126" s="102"/>
      <c r="B47126" s="102"/>
    </row>
    <row r="47127" spans="1:2">
      <c r="A47127" s="102"/>
      <c r="B47127" s="102"/>
    </row>
    <row r="47128" spans="1:2">
      <c r="A47128" s="102"/>
      <c r="B47128" s="102"/>
    </row>
    <row r="47129" spans="1:2">
      <c r="A47129" s="102"/>
      <c r="B47129" s="102"/>
    </row>
    <row r="47130" spans="1:2">
      <c r="A47130" s="102"/>
      <c r="B47130" s="102"/>
    </row>
    <row r="47131" spans="1:2">
      <c r="A47131" s="102"/>
      <c r="B47131" s="102"/>
    </row>
    <row r="47132" spans="1:2">
      <c r="A47132" s="102"/>
      <c r="B47132" s="102"/>
    </row>
    <row r="47133" spans="1:2">
      <c r="A47133" s="102"/>
      <c r="B47133" s="102"/>
    </row>
    <row r="47134" spans="1:2">
      <c r="A47134" s="102"/>
      <c r="B47134" s="102"/>
    </row>
    <row r="47135" spans="1:2">
      <c r="A47135" s="102"/>
      <c r="B47135" s="102"/>
    </row>
    <row r="47136" spans="1:2">
      <c r="A47136" s="102"/>
      <c r="B47136" s="102"/>
    </row>
    <row r="47137" spans="1:2">
      <c r="A47137" s="102"/>
      <c r="B47137" s="102"/>
    </row>
    <row r="47138" spans="1:2">
      <c r="A47138" s="102"/>
      <c r="B47138" s="102"/>
    </row>
    <row r="47139" spans="1:2">
      <c r="A47139" s="102"/>
      <c r="B47139" s="102"/>
    </row>
    <row r="47140" spans="1:2">
      <c r="A47140" s="102"/>
      <c r="B47140" s="102"/>
    </row>
    <row r="47141" spans="1:2">
      <c r="A47141" s="102"/>
      <c r="B47141" s="102"/>
    </row>
    <row r="47142" spans="1:2">
      <c r="A47142" s="102"/>
      <c r="B47142" s="102"/>
    </row>
    <row r="47143" spans="1:2">
      <c r="A47143" s="102"/>
      <c r="B47143" s="102"/>
    </row>
    <row r="47144" spans="1:2">
      <c r="A47144" s="102"/>
      <c r="B47144" s="102"/>
    </row>
    <row r="47145" spans="1:2">
      <c r="A47145" s="102"/>
      <c r="B47145" s="102"/>
    </row>
    <row r="47146" spans="1:2">
      <c r="A47146" s="102"/>
      <c r="B47146" s="102"/>
    </row>
    <row r="47147" spans="1:2">
      <c r="A47147" s="102"/>
      <c r="B47147" s="102"/>
    </row>
    <row r="47148" spans="1:2">
      <c r="A47148" s="102"/>
      <c r="B47148" s="102"/>
    </row>
    <row r="47149" spans="1:2">
      <c r="A47149" s="102"/>
      <c r="B47149" s="102"/>
    </row>
    <row r="47150" spans="1:2">
      <c r="A47150" s="102"/>
      <c r="B47150" s="102"/>
    </row>
    <row r="47151" spans="1:2">
      <c r="A47151" s="102"/>
      <c r="B47151" s="102"/>
    </row>
    <row r="47152" spans="1:2">
      <c r="A47152" s="102"/>
      <c r="B47152" s="102"/>
    </row>
    <row r="47153" spans="1:2">
      <c r="A47153" s="102"/>
      <c r="B47153" s="102"/>
    </row>
    <row r="47154" spans="1:2">
      <c r="A47154" s="102"/>
      <c r="B47154" s="102"/>
    </row>
    <row r="47155" spans="1:2">
      <c r="A47155" s="102"/>
      <c r="B47155" s="102"/>
    </row>
    <row r="47156" spans="1:2">
      <c r="A47156" s="102"/>
      <c r="B47156" s="102"/>
    </row>
    <row r="47157" spans="1:2">
      <c r="A47157" s="102"/>
      <c r="B47157" s="102"/>
    </row>
    <row r="47158" spans="1:2">
      <c r="A47158" s="102"/>
      <c r="B47158" s="102"/>
    </row>
    <row r="47159" spans="1:2">
      <c r="A47159" s="102"/>
      <c r="B47159" s="102"/>
    </row>
    <row r="47160" spans="1:2">
      <c r="A47160" s="102"/>
      <c r="B47160" s="102"/>
    </row>
    <row r="47161" spans="1:2">
      <c r="A47161" s="102"/>
      <c r="B47161" s="102"/>
    </row>
    <row r="47162" spans="1:2">
      <c r="A47162" s="102"/>
      <c r="B47162" s="102"/>
    </row>
    <row r="47163" spans="1:2">
      <c r="A47163" s="102"/>
      <c r="B47163" s="102"/>
    </row>
    <row r="47164" spans="1:2">
      <c r="A47164" s="102"/>
      <c r="B47164" s="102"/>
    </row>
    <row r="47165" spans="1:2">
      <c r="A47165" s="102"/>
      <c r="B47165" s="102"/>
    </row>
    <row r="47166" spans="1:2">
      <c r="A47166" s="102"/>
      <c r="B47166" s="102"/>
    </row>
    <row r="47167" spans="1:2">
      <c r="A47167" s="102"/>
      <c r="B47167" s="102"/>
    </row>
    <row r="47168" spans="1:2">
      <c r="A47168" s="102"/>
      <c r="B47168" s="102"/>
    </row>
    <row r="47169" spans="1:2">
      <c r="A47169" s="102"/>
      <c r="B47169" s="102"/>
    </row>
    <row r="47170" spans="1:2">
      <c r="A47170" s="102"/>
      <c r="B47170" s="102"/>
    </row>
    <row r="47171" spans="1:2">
      <c r="A47171" s="102"/>
      <c r="B47171" s="102"/>
    </row>
    <row r="47172" spans="1:2">
      <c r="A47172" s="102"/>
      <c r="B47172" s="102"/>
    </row>
    <row r="47173" spans="1:2">
      <c r="A47173" s="102"/>
      <c r="B47173" s="102"/>
    </row>
    <row r="47174" spans="1:2">
      <c r="A47174" s="102"/>
      <c r="B47174" s="102"/>
    </row>
    <row r="47175" spans="1:2">
      <c r="A47175" s="102"/>
      <c r="B47175" s="102"/>
    </row>
    <row r="47176" spans="1:2">
      <c r="A47176" s="102"/>
      <c r="B47176" s="102"/>
    </row>
    <row r="47177" spans="1:2">
      <c r="A47177" s="102"/>
      <c r="B47177" s="102"/>
    </row>
    <row r="47178" spans="1:2">
      <c r="A47178" s="102"/>
      <c r="B47178" s="102"/>
    </row>
    <row r="47179" spans="1:2">
      <c r="A47179" s="102"/>
      <c r="B47179" s="102"/>
    </row>
    <row r="47180" spans="1:2">
      <c r="A47180" s="102"/>
      <c r="B47180" s="102"/>
    </row>
    <row r="47181" spans="1:2">
      <c r="A47181" s="102"/>
      <c r="B47181" s="102"/>
    </row>
    <row r="47182" spans="1:2">
      <c r="A47182" s="102"/>
      <c r="B47182" s="102"/>
    </row>
    <row r="47183" spans="1:2">
      <c r="A47183" s="102"/>
      <c r="B47183" s="102"/>
    </row>
    <row r="47184" spans="1:2">
      <c r="A47184" s="102"/>
      <c r="B47184" s="102"/>
    </row>
    <row r="47185" spans="1:2">
      <c r="A47185" s="102"/>
      <c r="B47185" s="102"/>
    </row>
    <row r="47186" spans="1:2">
      <c r="A47186" s="102"/>
      <c r="B47186" s="102"/>
    </row>
    <row r="47187" spans="1:2">
      <c r="A47187" s="102"/>
      <c r="B47187" s="102"/>
    </row>
    <row r="47188" spans="1:2">
      <c r="A47188" s="102"/>
      <c r="B47188" s="102"/>
    </row>
    <row r="47189" spans="1:2">
      <c r="A47189" s="102"/>
      <c r="B47189" s="102"/>
    </row>
    <row r="47190" spans="1:2">
      <c r="A47190" s="102"/>
      <c r="B47190" s="102"/>
    </row>
    <row r="47191" spans="1:2">
      <c r="A47191" s="102"/>
      <c r="B47191" s="102"/>
    </row>
    <row r="47192" spans="1:2">
      <c r="A47192" s="102"/>
      <c r="B47192" s="102"/>
    </row>
    <row r="47193" spans="1:2">
      <c r="A47193" s="102"/>
      <c r="B47193" s="102"/>
    </row>
    <row r="47194" spans="1:2">
      <c r="A47194" s="102"/>
      <c r="B47194" s="102"/>
    </row>
    <row r="47195" spans="1:2">
      <c r="A47195" s="102"/>
      <c r="B47195" s="102"/>
    </row>
    <row r="47196" spans="1:2">
      <c r="A47196" s="102"/>
      <c r="B47196" s="102"/>
    </row>
    <row r="47197" spans="1:2">
      <c r="A47197" s="102"/>
      <c r="B47197" s="102"/>
    </row>
    <row r="47198" spans="1:2">
      <c r="A47198" s="102"/>
      <c r="B47198" s="102"/>
    </row>
    <row r="47199" spans="1:2">
      <c r="A47199" s="102"/>
      <c r="B47199" s="102"/>
    </row>
    <row r="47200" spans="1:2">
      <c r="A47200" s="102"/>
      <c r="B47200" s="102"/>
    </row>
    <row r="47201" spans="1:2">
      <c r="A47201" s="102"/>
      <c r="B47201" s="102"/>
    </row>
    <row r="47202" spans="1:2">
      <c r="A47202" s="102"/>
      <c r="B47202" s="102"/>
    </row>
    <row r="47203" spans="1:2">
      <c r="A47203" s="102"/>
      <c r="B47203" s="102"/>
    </row>
    <row r="47204" spans="1:2">
      <c r="A47204" s="102"/>
      <c r="B47204" s="102"/>
    </row>
    <row r="47205" spans="1:2">
      <c r="A47205" s="102"/>
      <c r="B47205" s="102"/>
    </row>
    <row r="47206" spans="1:2">
      <c r="A47206" s="102"/>
      <c r="B47206" s="102"/>
    </row>
    <row r="47207" spans="1:2">
      <c r="A47207" s="102"/>
      <c r="B47207" s="102"/>
    </row>
    <row r="47208" spans="1:2">
      <c r="A47208" s="102"/>
      <c r="B47208" s="102"/>
    </row>
    <row r="47209" spans="1:2">
      <c r="A47209" s="102"/>
      <c r="B47209" s="102"/>
    </row>
    <row r="47210" spans="1:2">
      <c r="A47210" s="102"/>
      <c r="B47210" s="102"/>
    </row>
    <row r="47211" spans="1:2">
      <c r="A47211" s="102"/>
      <c r="B47211" s="102"/>
    </row>
    <row r="47212" spans="1:2">
      <c r="A47212" s="102"/>
      <c r="B47212" s="102"/>
    </row>
    <row r="47213" spans="1:2">
      <c r="A47213" s="102"/>
      <c r="B47213" s="102"/>
    </row>
    <row r="47214" spans="1:2">
      <c r="A47214" s="102"/>
      <c r="B47214" s="102"/>
    </row>
    <row r="47215" spans="1:2">
      <c r="A47215" s="102"/>
      <c r="B47215" s="102"/>
    </row>
    <row r="47216" spans="1:2">
      <c r="A47216" s="102"/>
      <c r="B47216" s="102"/>
    </row>
    <row r="47217" spans="1:2">
      <c r="A47217" s="102"/>
      <c r="B47217" s="102"/>
    </row>
    <row r="47218" spans="1:2">
      <c r="A47218" s="102"/>
      <c r="B47218" s="102"/>
    </row>
    <row r="47219" spans="1:2">
      <c r="A47219" s="102"/>
      <c r="B47219" s="102"/>
    </row>
    <row r="47220" spans="1:2">
      <c r="A47220" s="102"/>
      <c r="B47220" s="102"/>
    </row>
    <row r="47221" spans="1:2">
      <c r="A47221" s="102"/>
      <c r="B47221" s="102"/>
    </row>
    <row r="47222" spans="1:2">
      <c r="A47222" s="102"/>
      <c r="B47222" s="102"/>
    </row>
    <row r="47223" spans="1:2">
      <c r="A47223" s="102"/>
      <c r="B47223" s="102"/>
    </row>
    <row r="47224" spans="1:2">
      <c r="A47224" s="102"/>
      <c r="B47224" s="102"/>
    </row>
    <row r="47225" spans="1:2">
      <c r="A47225" s="102"/>
      <c r="B47225" s="102"/>
    </row>
    <row r="47226" spans="1:2">
      <c r="A47226" s="102"/>
      <c r="B47226" s="102"/>
    </row>
    <row r="47227" spans="1:2">
      <c r="A47227" s="102"/>
      <c r="B47227" s="102"/>
    </row>
    <row r="47228" spans="1:2">
      <c r="A47228" s="102"/>
      <c r="B47228" s="102"/>
    </row>
    <row r="47229" spans="1:2">
      <c r="A47229" s="102"/>
      <c r="B47229" s="102"/>
    </row>
    <row r="47230" spans="1:2">
      <c r="A47230" s="102"/>
      <c r="B47230" s="102"/>
    </row>
    <row r="47231" spans="1:2">
      <c r="A47231" s="102"/>
      <c r="B47231" s="102"/>
    </row>
    <row r="47232" spans="1:2">
      <c r="A47232" s="102"/>
      <c r="B47232" s="102"/>
    </row>
    <row r="47233" spans="1:2">
      <c r="A47233" s="102"/>
      <c r="B47233" s="102"/>
    </row>
    <row r="47234" spans="1:2">
      <c r="A47234" s="102"/>
      <c r="B47234" s="102"/>
    </row>
    <row r="47235" spans="1:2">
      <c r="A47235" s="102"/>
      <c r="B47235" s="102"/>
    </row>
    <row r="47236" spans="1:2">
      <c r="A47236" s="102"/>
      <c r="B47236" s="102"/>
    </row>
    <row r="47237" spans="1:2">
      <c r="A47237" s="102"/>
      <c r="B47237" s="102"/>
    </row>
    <row r="47238" spans="1:2">
      <c r="A47238" s="102"/>
      <c r="B47238" s="102"/>
    </row>
    <row r="47239" spans="1:2">
      <c r="A47239" s="102"/>
      <c r="B47239" s="102"/>
    </row>
    <row r="47240" spans="1:2">
      <c r="A47240" s="102"/>
      <c r="B47240" s="102"/>
    </row>
    <row r="47241" spans="1:2">
      <c r="A47241" s="102"/>
      <c r="B47241" s="102"/>
    </row>
    <row r="47242" spans="1:2">
      <c r="A47242" s="102"/>
      <c r="B47242" s="102"/>
    </row>
    <row r="47243" spans="1:2">
      <c r="A47243" s="102"/>
      <c r="B47243" s="102"/>
    </row>
    <row r="47244" spans="1:2">
      <c r="A47244" s="102"/>
      <c r="B47244" s="102"/>
    </row>
    <row r="47245" spans="1:2">
      <c r="A47245" s="102"/>
      <c r="B47245" s="102"/>
    </row>
    <row r="47246" spans="1:2">
      <c r="A47246" s="102"/>
      <c r="B47246" s="102"/>
    </row>
    <row r="47247" spans="1:2">
      <c r="A47247" s="102"/>
      <c r="B47247" s="102"/>
    </row>
    <row r="47248" spans="1:2">
      <c r="A47248" s="102"/>
      <c r="B47248" s="102"/>
    </row>
    <row r="47249" spans="1:2">
      <c r="A47249" s="102"/>
      <c r="B47249" s="102"/>
    </row>
    <row r="47250" spans="1:2">
      <c r="A47250" s="102"/>
      <c r="B47250" s="102"/>
    </row>
    <row r="47251" spans="1:2">
      <c r="A47251" s="102"/>
      <c r="B47251" s="102"/>
    </row>
    <row r="47252" spans="1:2">
      <c r="A47252" s="102"/>
      <c r="B47252" s="102"/>
    </row>
    <row r="47253" spans="1:2">
      <c r="A47253" s="102"/>
      <c r="B47253" s="102"/>
    </row>
    <row r="47254" spans="1:2">
      <c r="A47254" s="102"/>
      <c r="B47254" s="102"/>
    </row>
    <row r="47255" spans="1:2">
      <c r="A47255" s="102"/>
      <c r="B47255" s="102"/>
    </row>
    <row r="47256" spans="1:2">
      <c r="A47256" s="102"/>
      <c r="B47256" s="102"/>
    </row>
    <row r="47257" spans="1:2">
      <c r="A47257" s="102"/>
      <c r="B47257" s="102"/>
    </row>
    <row r="47258" spans="1:2">
      <c r="A47258" s="102"/>
      <c r="B47258" s="102"/>
    </row>
    <row r="47259" spans="1:2">
      <c r="A47259" s="102"/>
      <c r="B47259" s="102"/>
    </row>
    <row r="47260" spans="1:2">
      <c r="A47260" s="102"/>
      <c r="B47260" s="102"/>
    </row>
    <row r="47261" spans="1:2">
      <c r="A47261" s="102"/>
      <c r="B47261" s="102"/>
    </row>
    <row r="47262" spans="1:2">
      <c r="A47262" s="102"/>
      <c r="B47262" s="102"/>
    </row>
    <row r="47263" spans="1:2">
      <c r="A47263" s="102"/>
      <c r="B47263" s="102"/>
    </row>
    <row r="47264" spans="1:2">
      <c r="A47264" s="102"/>
      <c r="B47264" s="102"/>
    </row>
    <row r="47265" spans="1:2">
      <c r="A47265" s="102"/>
      <c r="B47265" s="102"/>
    </row>
    <row r="47266" spans="1:2">
      <c r="A47266" s="102"/>
      <c r="B47266" s="102"/>
    </row>
    <row r="47267" spans="1:2">
      <c r="A47267" s="102"/>
      <c r="B47267" s="102"/>
    </row>
    <row r="47268" spans="1:2">
      <c r="A47268" s="102"/>
      <c r="B47268" s="102"/>
    </row>
    <row r="47269" spans="1:2">
      <c r="A47269" s="102"/>
      <c r="B47269" s="102"/>
    </row>
    <row r="47270" spans="1:2">
      <c r="A47270" s="102"/>
      <c r="B47270" s="102"/>
    </row>
    <row r="47271" spans="1:2">
      <c r="A47271" s="102"/>
      <c r="B47271" s="102"/>
    </row>
    <row r="47272" spans="1:2">
      <c r="A47272" s="102"/>
      <c r="B47272" s="102"/>
    </row>
    <row r="47273" spans="1:2">
      <c r="A47273" s="102"/>
      <c r="B47273" s="102"/>
    </row>
    <row r="47274" spans="1:2">
      <c r="A47274" s="102"/>
      <c r="B47274" s="102"/>
    </row>
    <row r="47275" spans="1:2">
      <c r="A47275" s="102"/>
      <c r="B47275" s="102"/>
    </row>
    <row r="47276" spans="1:2">
      <c r="A47276" s="102"/>
      <c r="B47276" s="102"/>
    </row>
    <row r="47277" spans="1:2">
      <c r="A47277" s="102"/>
      <c r="B47277" s="102"/>
    </row>
    <row r="47278" spans="1:2">
      <c r="A47278" s="102"/>
      <c r="B47278" s="102"/>
    </row>
    <row r="47279" spans="1:2">
      <c r="A47279" s="102"/>
      <c r="B47279" s="102"/>
    </row>
    <row r="47280" spans="1:2">
      <c r="A47280" s="102"/>
      <c r="B47280" s="102"/>
    </row>
    <row r="47281" spans="1:2">
      <c r="A47281" s="102"/>
      <c r="B47281" s="102"/>
    </row>
    <row r="47282" spans="1:2">
      <c r="A47282" s="102"/>
      <c r="B47282" s="102"/>
    </row>
    <row r="47283" spans="1:2">
      <c r="A47283" s="102"/>
      <c r="B47283" s="102"/>
    </row>
    <row r="47284" spans="1:2">
      <c r="A47284" s="102"/>
      <c r="B47284" s="102"/>
    </row>
    <row r="47285" spans="1:2">
      <c r="A47285" s="102"/>
      <c r="B47285" s="102"/>
    </row>
    <row r="47286" spans="1:2">
      <c r="A47286" s="102"/>
      <c r="B47286" s="102"/>
    </row>
    <row r="47287" spans="1:2">
      <c r="A47287" s="102"/>
      <c r="B47287" s="102"/>
    </row>
    <row r="47288" spans="1:2">
      <c r="A47288" s="102"/>
      <c r="B47288" s="102"/>
    </row>
    <row r="47289" spans="1:2">
      <c r="A47289" s="102"/>
      <c r="B47289" s="102"/>
    </row>
    <row r="47290" spans="1:2">
      <c r="A47290" s="102"/>
      <c r="B47290" s="102"/>
    </row>
    <row r="47291" spans="1:2">
      <c r="A47291" s="102"/>
      <c r="B47291" s="102"/>
    </row>
    <row r="47292" spans="1:2">
      <c r="A47292" s="102"/>
      <c r="B47292" s="102"/>
    </row>
    <row r="47293" spans="1:2">
      <c r="A47293" s="102"/>
      <c r="B47293" s="102"/>
    </row>
    <row r="47294" spans="1:2">
      <c r="A47294" s="102"/>
      <c r="B47294" s="102"/>
    </row>
    <row r="47295" spans="1:2">
      <c r="A47295" s="102"/>
      <c r="B47295" s="102"/>
    </row>
    <row r="47296" spans="1:2">
      <c r="A47296" s="102"/>
      <c r="B47296" s="102"/>
    </row>
    <row r="47297" spans="1:2">
      <c r="A47297" s="102"/>
      <c r="B47297" s="102"/>
    </row>
    <row r="47298" spans="1:2">
      <c r="A47298" s="102"/>
      <c r="B47298" s="102"/>
    </row>
    <row r="47299" spans="1:2">
      <c r="A47299" s="102"/>
      <c r="B47299" s="102"/>
    </row>
    <row r="47300" spans="1:2">
      <c r="A47300" s="102"/>
      <c r="B47300" s="102"/>
    </row>
    <row r="47301" spans="1:2">
      <c r="A47301" s="102"/>
      <c r="B47301" s="102"/>
    </row>
    <row r="47302" spans="1:2">
      <c r="A47302" s="102"/>
      <c r="B47302" s="102"/>
    </row>
    <row r="47303" spans="1:2">
      <c r="A47303" s="102"/>
      <c r="B47303" s="102"/>
    </row>
    <row r="47304" spans="1:2">
      <c r="A47304" s="102"/>
      <c r="B47304" s="102"/>
    </row>
    <row r="47305" spans="1:2">
      <c r="A47305" s="102"/>
      <c r="B47305" s="102"/>
    </row>
    <row r="47306" spans="1:2">
      <c r="A47306" s="102"/>
      <c r="B47306" s="102"/>
    </row>
    <row r="47307" spans="1:2">
      <c r="A47307" s="102"/>
      <c r="B47307" s="102"/>
    </row>
    <row r="47308" spans="1:2">
      <c r="A47308" s="102"/>
      <c r="B47308" s="102"/>
    </row>
    <row r="47309" spans="1:2">
      <c r="A47309" s="102"/>
      <c r="B47309" s="102"/>
    </row>
    <row r="47310" spans="1:2">
      <c r="A47310" s="102"/>
      <c r="B47310" s="102"/>
    </row>
    <row r="47311" spans="1:2">
      <c r="A47311" s="102"/>
      <c r="B47311" s="102"/>
    </row>
    <row r="47312" spans="1:2">
      <c r="A47312" s="102"/>
      <c r="B47312" s="102"/>
    </row>
    <row r="47313" spans="1:2">
      <c r="A47313" s="102"/>
      <c r="B47313" s="102"/>
    </row>
    <row r="47314" spans="1:2">
      <c r="A47314" s="102"/>
      <c r="B47314" s="102"/>
    </row>
    <row r="47315" spans="1:2">
      <c r="A47315" s="102"/>
      <c r="B47315" s="102"/>
    </row>
    <row r="47316" spans="1:2">
      <c r="A47316" s="102"/>
      <c r="B47316" s="102"/>
    </row>
    <row r="47317" spans="1:2">
      <c r="A47317" s="102"/>
      <c r="B47317" s="102"/>
    </row>
    <row r="47318" spans="1:2">
      <c r="A47318" s="102"/>
      <c r="B47318" s="102"/>
    </row>
    <row r="47319" spans="1:2">
      <c r="A47319" s="102"/>
      <c r="B47319" s="102"/>
    </row>
    <row r="47320" spans="1:2">
      <c r="A47320" s="102"/>
      <c r="B47320" s="102"/>
    </row>
    <row r="47321" spans="1:2">
      <c r="A47321" s="102"/>
      <c r="B47321" s="102"/>
    </row>
    <row r="47322" spans="1:2">
      <c r="A47322" s="102"/>
      <c r="B47322" s="102"/>
    </row>
    <row r="47323" spans="1:2">
      <c r="A47323" s="102"/>
      <c r="B47323" s="102"/>
    </row>
    <row r="47324" spans="1:2">
      <c r="A47324" s="102"/>
      <c r="B47324" s="102"/>
    </row>
    <row r="47325" spans="1:2">
      <c r="A47325" s="102"/>
      <c r="B47325" s="102"/>
    </row>
    <row r="47326" spans="1:2">
      <c r="A47326" s="102"/>
      <c r="B47326" s="102"/>
    </row>
    <row r="47327" spans="1:2">
      <c r="A47327" s="102"/>
      <c r="B47327" s="102"/>
    </row>
    <row r="47328" spans="1:2">
      <c r="A47328" s="102"/>
      <c r="B47328" s="102"/>
    </row>
    <row r="47329" spans="1:2">
      <c r="A47329" s="102"/>
      <c r="B47329" s="102"/>
    </row>
    <row r="47330" spans="1:2">
      <c r="A47330" s="102"/>
      <c r="B47330" s="102"/>
    </row>
    <row r="47331" spans="1:2">
      <c r="A47331" s="102"/>
      <c r="B47331" s="102"/>
    </row>
    <row r="47332" spans="1:2">
      <c r="A47332" s="102"/>
      <c r="B47332" s="102"/>
    </row>
    <row r="47333" spans="1:2">
      <c r="A47333" s="102"/>
      <c r="B47333" s="102"/>
    </row>
    <row r="47334" spans="1:2">
      <c r="A47334" s="102"/>
      <c r="B47334" s="102"/>
    </row>
    <row r="47335" spans="1:2">
      <c r="A47335" s="102"/>
      <c r="B47335" s="102"/>
    </row>
    <row r="47336" spans="1:2">
      <c r="A47336" s="102"/>
      <c r="B47336" s="102"/>
    </row>
    <row r="47337" spans="1:2">
      <c r="A47337" s="102"/>
      <c r="B47337" s="102"/>
    </row>
    <row r="47338" spans="1:2">
      <c r="A47338" s="102"/>
      <c r="B47338" s="102"/>
    </row>
    <row r="47339" spans="1:2">
      <c r="A47339" s="102"/>
      <c r="B47339" s="102"/>
    </row>
    <row r="47340" spans="1:2">
      <c r="A47340" s="102"/>
      <c r="B47340" s="102"/>
    </row>
    <row r="47341" spans="1:2">
      <c r="A47341" s="102"/>
      <c r="B47341" s="102"/>
    </row>
    <row r="47342" spans="1:2">
      <c r="A47342" s="102"/>
      <c r="B47342" s="102"/>
    </row>
    <row r="47343" spans="1:2">
      <c r="A47343" s="102"/>
      <c r="B47343" s="102"/>
    </row>
    <row r="47344" spans="1:2">
      <c r="A47344" s="102"/>
      <c r="B47344" s="102"/>
    </row>
    <row r="47345" spans="1:2">
      <c r="A47345" s="102"/>
      <c r="B47345" s="102"/>
    </row>
    <row r="47346" spans="1:2">
      <c r="A47346" s="102"/>
      <c r="B47346" s="102"/>
    </row>
    <row r="47347" spans="1:2">
      <c r="A47347" s="102"/>
      <c r="B47347" s="102"/>
    </row>
    <row r="47348" spans="1:2">
      <c r="A47348" s="102"/>
      <c r="B47348" s="102"/>
    </row>
    <row r="47349" spans="1:2">
      <c r="A47349" s="102"/>
      <c r="B47349" s="102"/>
    </row>
    <row r="47350" spans="1:2">
      <c r="A47350" s="102"/>
      <c r="B47350" s="102"/>
    </row>
    <row r="47351" spans="1:2">
      <c r="A47351" s="102"/>
      <c r="B47351" s="102"/>
    </row>
    <row r="47352" spans="1:2">
      <c r="A47352" s="102"/>
      <c r="B47352" s="102"/>
    </row>
    <row r="47353" spans="1:2">
      <c r="A47353" s="102"/>
      <c r="B47353" s="102"/>
    </row>
    <row r="47354" spans="1:2">
      <c r="A47354" s="102"/>
      <c r="B47354" s="102"/>
    </row>
    <row r="47355" spans="1:2">
      <c r="A47355" s="102"/>
      <c r="B47355" s="102"/>
    </row>
    <row r="47356" spans="1:2">
      <c r="A47356" s="102"/>
      <c r="B47356" s="102"/>
    </row>
    <row r="47357" spans="1:2">
      <c r="A47357" s="102"/>
      <c r="B47357" s="102"/>
    </row>
    <row r="47358" spans="1:2">
      <c r="A47358" s="102"/>
      <c r="B47358" s="102"/>
    </row>
    <row r="47359" spans="1:2">
      <c r="A47359" s="102"/>
      <c r="B47359" s="102"/>
    </row>
    <row r="47360" spans="1:2">
      <c r="A47360" s="102"/>
      <c r="B47360" s="102"/>
    </row>
    <row r="47361" spans="1:2">
      <c r="A47361" s="102"/>
      <c r="B47361" s="102"/>
    </row>
    <row r="47362" spans="1:2">
      <c r="A47362" s="102"/>
      <c r="B47362" s="102"/>
    </row>
    <row r="47363" spans="1:2">
      <c r="A47363" s="102"/>
      <c r="B47363" s="102"/>
    </row>
    <row r="47364" spans="1:2">
      <c r="A47364" s="102"/>
      <c r="B47364" s="102"/>
    </row>
    <row r="47365" spans="1:2">
      <c r="A47365" s="102"/>
      <c r="B47365" s="102"/>
    </row>
    <row r="47366" spans="1:2">
      <c r="A47366" s="102"/>
      <c r="B47366" s="102"/>
    </row>
    <row r="47367" spans="1:2">
      <c r="A47367" s="102"/>
      <c r="B47367" s="102"/>
    </row>
    <row r="47368" spans="1:2">
      <c r="A47368" s="102"/>
      <c r="B47368" s="102"/>
    </row>
    <row r="47369" spans="1:2">
      <c r="A47369" s="102"/>
      <c r="B47369" s="102"/>
    </row>
    <row r="47370" spans="1:2">
      <c r="A47370" s="102"/>
      <c r="B47370" s="102"/>
    </row>
    <row r="47371" spans="1:2">
      <c r="A47371" s="102"/>
      <c r="B47371" s="102"/>
    </row>
    <row r="47372" spans="1:2">
      <c r="A47372" s="102"/>
      <c r="B47372" s="102"/>
    </row>
    <row r="47373" spans="1:2">
      <c r="A47373" s="102"/>
      <c r="B47373" s="102"/>
    </row>
    <row r="47374" spans="1:2">
      <c r="A47374" s="102"/>
      <c r="B47374" s="102"/>
    </row>
    <row r="47375" spans="1:2">
      <c r="A47375" s="102"/>
      <c r="B47375" s="102"/>
    </row>
    <row r="47376" spans="1:2">
      <c r="A47376" s="102"/>
      <c r="B47376" s="102"/>
    </row>
    <row r="47377" spans="1:2">
      <c r="A47377" s="102"/>
      <c r="B47377" s="102"/>
    </row>
    <row r="47378" spans="1:2">
      <c r="A47378" s="102"/>
      <c r="B47378" s="102"/>
    </row>
    <row r="47379" spans="1:2">
      <c r="A47379" s="102"/>
      <c r="B47379" s="102"/>
    </row>
    <row r="47380" spans="1:2">
      <c r="A47380" s="102"/>
      <c r="B47380" s="102"/>
    </row>
    <row r="47381" spans="1:2">
      <c r="A47381" s="102"/>
      <c r="B47381" s="102"/>
    </row>
    <row r="47382" spans="1:2">
      <c r="A47382" s="102"/>
      <c r="B47382" s="102"/>
    </row>
    <row r="47383" spans="1:2">
      <c r="A47383" s="102"/>
      <c r="B47383" s="102"/>
    </row>
    <row r="47384" spans="1:2">
      <c r="A47384" s="102"/>
      <c r="B47384" s="102"/>
    </row>
    <row r="47385" spans="1:2">
      <c r="A47385" s="102"/>
      <c r="B47385" s="102"/>
    </row>
    <row r="47386" spans="1:2">
      <c r="A47386" s="102"/>
      <c r="B47386" s="102"/>
    </row>
    <row r="47387" spans="1:2">
      <c r="A47387" s="102"/>
      <c r="B47387" s="102"/>
    </row>
    <row r="47388" spans="1:2">
      <c r="A47388" s="102"/>
      <c r="B47388" s="102"/>
    </row>
    <row r="47389" spans="1:2">
      <c r="A47389" s="102"/>
      <c r="B47389" s="102"/>
    </row>
    <row r="47390" spans="1:2">
      <c r="A47390" s="102"/>
      <c r="B47390" s="102"/>
    </row>
    <row r="47391" spans="1:2">
      <c r="A47391" s="102"/>
      <c r="B47391" s="102"/>
    </row>
    <row r="47392" spans="1:2">
      <c r="A47392" s="102"/>
      <c r="B47392" s="102"/>
    </row>
    <row r="47393" spans="1:2">
      <c r="A47393" s="102"/>
      <c r="B47393" s="102"/>
    </row>
    <row r="47394" spans="1:2">
      <c r="A47394" s="102"/>
      <c r="B47394" s="102"/>
    </row>
    <row r="47395" spans="1:2">
      <c r="A47395" s="102"/>
      <c r="B47395" s="102"/>
    </row>
    <row r="47396" spans="1:2">
      <c r="A47396" s="102"/>
      <c r="B47396" s="102"/>
    </row>
    <row r="47397" spans="1:2">
      <c r="A47397" s="102"/>
      <c r="B47397" s="102"/>
    </row>
    <row r="47398" spans="1:2">
      <c r="A47398" s="102"/>
      <c r="B47398" s="102"/>
    </row>
    <row r="47399" spans="1:2">
      <c r="A47399" s="102"/>
      <c r="B47399" s="102"/>
    </row>
    <row r="47400" spans="1:2">
      <c r="A47400" s="102"/>
      <c r="B47400" s="102"/>
    </row>
    <row r="47401" spans="1:2">
      <c r="A47401" s="102"/>
      <c r="B47401" s="102"/>
    </row>
    <row r="47402" spans="1:2">
      <c r="A47402" s="102"/>
      <c r="B47402" s="102"/>
    </row>
    <row r="47403" spans="1:2">
      <c r="A47403" s="102"/>
      <c r="B47403" s="102"/>
    </row>
    <row r="47404" spans="1:2">
      <c r="A47404" s="102"/>
      <c r="B47404" s="102"/>
    </row>
    <row r="47405" spans="1:2">
      <c r="A47405" s="102"/>
      <c r="B47405" s="102"/>
    </row>
    <row r="47406" spans="1:2">
      <c r="A47406" s="102"/>
      <c r="B47406" s="102"/>
    </row>
    <row r="47407" spans="1:2">
      <c r="A47407" s="102"/>
      <c r="B47407" s="102"/>
    </row>
    <row r="47408" spans="1:2">
      <c r="A47408" s="102"/>
      <c r="B47408" s="102"/>
    </row>
    <row r="47409" spans="1:2">
      <c r="A47409" s="102"/>
      <c r="B47409" s="102"/>
    </row>
    <row r="47410" spans="1:2">
      <c r="A47410" s="102"/>
      <c r="B47410" s="102"/>
    </row>
    <row r="47411" spans="1:2">
      <c r="A47411" s="102"/>
      <c r="B47411" s="102"/>
    </row>
    <row r="47412" spans="1:2">
      <c r="A47412" s="102"/>
      <c r="B47412" s="102"/>
    </row>
    <row r="47413" spans="1:2">
      <c r="A47413" s="102"/>
      <c r="B47413" s="102"/>
    </row>
    <row r="47414" spans="1:2">
      <c r="A47414" s="102"/>
      <c r="B47414" s="102"/>
    </row>
    <row r="47415" spans="1:2">
      <c r="A47415" s="102"/>
      <c r="B47415" s="102"/>
    </row>
    <row r="47416" spans="1:2">
      <c r="A47416" s="102"/>
      <c r="B47416" s="102"/>
    </row>
    <row r="47417" spans="1:2">
      <c r="A47417" s="102"/>
      <c r="B47417" s="102"/>
    </row>
    <row r="47418" spans="1:2">
      <c r="A47418" s="102"/>
      <c r="B47418" s="102"/>
    </row>
    <row r="47419" spans="1:2">
      <c r="A47419" s="102"/>
      <c r="B47419" s="102"/>
    </row>
    <row r="47420" spans="1:2">
      <c r="A47420" s="102"/>
      <c r="B47420" s="102"/>
    </row>
    <row r="47421" spans="1:2">
      <c r="A47421" s="102"/>
      <c r="B47421" s="102"/>
    </row>
    <row r="47422" spans="1:2">
      <c r="A47422" s="102"/>
      <c r="B47422" s="102"/>
    </row>
    <row r="47423" spans="1:2">
      <c r="A47423" s="102"/>
      <c r="B47423" s="102"/>
    </row>
    <row r="47424" spans="1:2">
      <c r="A47424" s="102"/>
      <c r="B47424" s="102"/>
    </row>
    <row r="47425" spans="1:2">
      <c r="A47425" s="102"/>
      <c r="B47425" s="102"/>
    </row>
    <row r="47426" spans="1:2">
      <c r="A47426" s="102"/>
      <c r="B47426" s="102"/>
    </row>
    <row r="47427" spans="1:2">
      <c r="A47427" s="102"/>
      <c r="B47427" s="102"/>
    </row>
    <row r="47428" spans="1:2">
      <c r="A47428" s="102"/>
      <c r="B47428" s="102"/>
    </row>
    <row r="47429" spans="1:2">
      <c r="A47429" s="102"/>
      <c r="B47429" s="102"/>
    </row>
    <row r="47430" spans="1:2">
      <c r="A47430" s="102"/>
      <c r="B47430" s="102"/>
    </row>
    <row r="47431" spans="1:2">
      <c r="A47431" s="102"/>
      <c r="B47431" s="102"/>
    </row>
    <row r="47432" spans="1:2">
      <c r="A47432" s="102"/>
      <c r="B47432" s="102"/>
    </row>
    <row r="47433" spans="1:2">
      <c r="A47433" s="102"/>
      <c r="B47433" s="102"/>
    </row>
    <row r="47434" spans="1:2">
      <c r="A47434" s="102"/>
      <c r="B47434" s="102"/>
    </row>
    <row r="47435" spans="1:2">
      <c r="A47435" s="102"/>
      <c r="B47435" s="102"/>
    </row>
    <row r="47436" spans="1:2">
      <c r="A47436" s="102"/>
      <c r="B47436" s="102"/>
    </row>
    <row r="47437" spans="1:2">
      <c r="A47437" s="102"/>
      <c r="B47437" s="102"/>
    </row>
    <row r="47438" spans="1:2">
      <c r="A47438" s="102"/>
      <c r="B47438" s="102"/>
    </row>
    <row r="47439" spans="1:2">
      <c r="A47439" s="102"/>
      <c r="B47439" s="102"/>
    </row>
    <row r="47440" spans="1:2">
      <c r="A47440" s="102"/>
      <c r="B47440" s="102"/>
    </row>
    <row r="47441" spans="1:2">
      <c r="A47441" s="102"/>
      <c r="B47441" s="102"/>
    </row>
    <row r="47442" spans="1:2">
      <c r="A47442" s="102"/>
      <c r="B47442" s="102"/>
    </row>
    <row r="47443" spans="1:2">
      <c r="A47443" s="102"/>
      <c r="B47443" s="102"/>
    </row>
    <row r="47444" spans="1:2">
      <c r="A47444" s="102"/>
      <c r="B47444" s="102"/>
    </row>
    <row r="47445" spans="1:2">
      <c r="A47445" s="102"/>
      <c r="B47445" s="102"/>
    </row>
    <row r="47446" spans="1:2">
      <c r="A47446" s="102"/>
      <c r="B47446" s="102"/>
    </row>
    <row r="47447" spans="1:2">
      <c r="A47447" s="102"/>
      <c r="B47447" s="102"/>
    </row>
    <row r="47448" spans="1:2">
      <c r="A47448" s="102"/>
      <c r="B47448" s="102"/>
    </row>
    <row r="47449" spans="1:2">
      <c r="A47449" s="102"/>
      <c r="B47449" s="102"/>
    </row>
    <row r="47450" spans="1:2">
      <c r="A47450" s="102"/>
      <c r="B47450" s="102"/>
    </row>
    <row r="47451" spans="1:2">
      <c r="A47451" s="102"/>
      <c r="B47451" s="102"/>
    </row>
    <row r="47452" spans="1:2">
      <c r="A47452" s="102"/>
      <c r="B47452" s="102"/>
    </row>
    <row r="47453" spans="1:2">
      <c r="A47453" s="102"/>
      <c r="B47453" s="102"/>
    </row>
    <row r="47454" spans="1:2">
      <c r="A47454" s="102"/>
      <c r="B47454" s="102"/>
    </row>
    <row r="47455" spans="1:2">
      <c r="A47455" s="102"/>
      <c r="B47455" s="102"/>
    </row>
    <row r="47456" spans="1:2">
      <c r="A47456" s="102"/>
      <c r="B47456" s="102"/>
    </row>
    <row r="47457" spans="1:2">
      <c r="A47457" s="102"/>
      <c r="B47457" s="102"/>
    </row>
    <row r="47458" spans="1:2">
      <c r="A47458" s="102"/>
      <c r="B47458" s="102"/>
    </row>
    <row r="47459" spans="1:2">
      <c r="A47459" s="102"/>
      <c r="B47459" s="102"/>
    </row>
    <row r="47460" spans="1:2">
      <c r="A47460" s="102"/>
      <c r="B47460" s="102"/>
    </row>
    <row r="47461" spans="1:2">
      <c r="A47461" s="102"/>
      <c r="B47461" s="102"/>
    </row>
    <row r="47462" spans="1:2">
      <c r="A47462" s="102"/>
      <c r="B47462" s="102"/>
    </row>
    <row r="47463" spans="1:2">
      <c r="A47463" s="102"/>
      <c r="B47463" s="102"/>
    </row>
    <row r="47464" spans="1:2">
      <c r="A47464" s="102"/>
      <c r="B47464" s="102"/>
    </row>
    <row r="47465" spans="1:2">
      <c r="A47465" s="102"/>
      <c r="B47465" s="102"/>
    </row>
    <row r="47466" spans="1:2">
      <c r="A47466" s="102"/>
      <c r="B47466" s="102"/>
    </row>
    <row r="47467" spans="1:2">
      <c r="A47467" s="102"/>
      <c r="B47467" s="102"/>
    </row>
    <row r="47468" spans="1:2">
      <c r="A47468" s="102"/>
      <c r="B47468" s="102"/>
    </row>
    <row r="47469" spans="1:2">
      <c r="A47469" s="102"/>
      <c r="B47469" s="102"/>
    </row>
    <row r="47470" spans="1:2">
      <c r="A47470" s="102"/>
      <c r="B47470" s="102"/>
    </row>
    <row r="47471" spans="1:2">
      <c r="A47471" s="102"/>
      <c r="B47471" s="102"/>
    </row>
    <row r="47472" spans="1:2">
      <c r="A47472" s="102"/>
      <c r="B47472" s="102"/>
    </row>
    <row r="47473" spans="1:2">
      <c r="A47473" s="102"/>
      <c r="B47473" s="102"/>
    </row>
    <row r="47474" spans="1:2">
      <c r="A47474" s="102"/>
      <c r="B47474" s="102"/>
    </row>
    <row r="47475" spans="1:2">
      <c r="A47475" s="102"/>
      <c r="B47475" s="102"/>
    </row>
    <row r="47476" spans="1:2">
      <c r="A47476" s="102"/>
      <c r="B47476" s="102"/>
    </row>
    <row r="47477" spans="1:2">
      <c r="A47477" s="102"/>
      <c r="B47477" s="102"/>
    </row>
    <row r="47478" spans="1:2">
      <c r="A47478" s="102"/>
      <c r="B47478" s="102"/>
    </row>
    <row r="47479" spans="1:2">
      <c r="A47479" s="102"/>
      <c r="B47479" s="102"/>
    </row>
    <row r="47480" spans="1:2">
      <c r="A47480" s="102"/>
      <c r="B47480" s="102"/>
    </row>
    <row r="47481" spans="1:2">
      <c r="A47481" s="102"/>
      <c r="B47481" s="102"/>
    </row>
    <row r="47482" spans="1:2">
      <c r="A47482" s="102"/>
      <c r="B47482" s="102"/>
    </row>
    <row r="47483" spans="1:2">
      <c r="A47483" s="102"/>
      <c r="B47483" s="102"/>
    </row>
    <row r="47484" spans="1:2">
      <c r="A47484" s="102"/>
      <c r="B47484" s="102"/>
    </row>
    <row r="47485" spans="1:2">
      <c r="A47485" s="102"/>
      <c r="B47485" s="102"/>
    </row>
    <row r="47486" spans="1:2">
      <c r="A47486" s="102"/>
      <c r="B47486" s="102"/>
    </row>
    <row r="47487" spans="1:2">
      <c r="A47487" s="102"/>
      <c r="B47487" s="102"/>
    </row>
    <row r="47488" spans="1:2">
      <c r="A47488" s="102"/>
      <c r="B47488" s="102"/>
    </row>
    <row r="47489" spans="1:2">
      <c r="A47489" s="102"/>
      <c r="B47489" s="102"/>
    </row>
    <row r="47490" spans="1:2">
      <c r="A47490" s="102"/>
      <c r="B47490" s="102"/>
    </row>
    <row r="47491" spans="1:2">
      <c r="A47491" s="102"/>
      <c r="B47491" s="102"/>
    </row>
    <row r="47492" spans="1:2">
      <c r="A47492" s="102"/>
      <c r="B47492" s="102"/>
    </row>
    <row r="47493" spans="1:2">
      <c r="A47493" s="102"/>
      <c r="B47493" s="102"/>
    </row>
    <row r="47494" spans="1:2">
      <c r="A47494" s="102"/>
      <c r="B47494" s="102"/>
    </row>
    <row r="47495" spans="1:2">
      <c r="A47495" s="102"/>
      <c r="B47495" s="102"/>
    </row>
    <row r="47496" spans="1:2">
      <c r="A47496" s="102"/>
      <c r="B47496" s="102"/>
    </row>
    <row r="47497" spans="1:2">
      <c r="A47497" s="102"/>
      <c r="B47497" s="102"/>
    </row>
    <row r="47498" spans="1:2">
      <c r="A47498" s="102"/>
      <c r="B47498" s="102"/>
    </row>
    <row r="47499" spans="1:2">
      <c r="A47499" s="102"/>
      <c r="B47499" s="102"/>
    </row>
    <row r="47500" spans="1:2">
      <c r="A47500" s="102"/>
      <c r="B47500" s="102"/>
    </row>
    <row r="47501" spans="1:2">
      <c r="A47501" s="102"/>
      <c r="B47501" s="102"/>
    </row>
    <row r="47502" spans="1:2">
      <c r="A47502" s="102"/>
      <c r="B47502" s="102"/>
    </row>
    <row r="47503" spans="1:2">
      <c r="A47503" s="102"/>
      <c r="B47503" s="102"/>
    </row>
    <row r="47504" spans="1:2">
      <c r="A47504" s="102"/>
      <c r="B47504" s="102"/>
    </row>
    <row r="47505" spans="1:2">
      <c r="A47505" s="102"/>
      <c r="B47505" s="102"/>
    </row>
    <row r="47506" spans="1:2">
      <c r="A47506" s="102"/>
      <c r="B47506" s="102"/>
    </row>
    <row r="47507" spans="1:2">
      <c r="A47507" s="102"/>
      <c r="B47507" s="102"/>
    </row>
    <row r="47508" spans="1:2">
      <c r="A47508" s="102"/>
      <c r="B47508" s="102"/>
    </row>
    <row r="47509" spans="1:2">
      <c r="A47509" s="102"/>
      <c r="B47509" s="102"/>
    </row>
    <row r="47510" spans="1:2">
      <c r="A47510" s="102"/>
      <c r="B47510" s="102"/>
    </row>
    <row r="47511" spans="1:2">
      <c r="A47511" s="102"/>
      <c r="B47511" s="102"/>
    </row>
    <row r="47512" spans="1:2">
      <c r="A47512" s="102"/>
      <c r="B47512" s="102"/>
    </row>
    <row r="47513" spans="1:2">
      <c r="A47513" s="102"/>
      <c r="B47513" s="102"/>
    </row>
    <row r="47514" spans="1:2">
      <c r="A47514" s="102"/>
      <c r="B47514" s="102"/>
    </row>
    <row r="47515" spans="1:2">
      <c r="A47515" s="102"/>
      <c r="B47515" s="102"/>
    </row>
    <row r="47516" spans="1:2">
      <c r="A47516" s="102"/>
      <c r="B47516" s="102"/>
    </row>
    <row r="47517" spans="1:2">
      <c r="A47517" s="102"/>
      <c r="B47517" s="102"/>
    </row>
    <row r="47518" spans="1:2">
      <c r="A47518" s="102"/>
      <c r="B47518" s="102"/>
    </row>
    <row r="47519" spans="1:2">
      <c r="A47519" s="102"/>
      <c r="B47519" s="102"/>
    </row>
    <row r="47520" spans="1:2">
      <c r="A47520" s="102"/>
      <c r="B47520" s="102"/>
    </row>
    <row r="47521" spans="1:2">
      <c r="A47521" s="102"/>
      <c r="B47521" s="102"/>
    </row>
    <row r="47522" spans="1:2">
      <c r="A47522" s="102"/>
      <c r="B47522" s="102"/>
    </row>
    <row r="47523" spans="1:2">
      <c r="A47523" s="102"/>
      <c r="B47523" s="102"/>
    </row>
    <row r="47524" spans="1:2">
      <c r="A47524" s="102"/>
      <c r="B47524" s="102"/>
    </row>
    <row r="47525" spans="1:2">
      <c r="A47525" s="102"/>
      <c r="B47525" s="102"/>
    </row>
    <row r="47526" spans="1:2">
      <c r="A47526" s="102"/>
      <c r="B47526" s="102"/>
    </row>
    <row r="47527" spans="1:2">
      <c r="A47527" s="102"/>
      <c r="B47527" s="102"/>
    </row>
    <row r="47528" spans="1:2">
      <c r="A47528" s="102"/>
      <c r="B47528" s="102"/>
    </row>
    <row r="47529" spans="1:2">
      <c r="A47529" s="102"/>
      <c r="B47529" s="102"/>
    </row>
    <row r="47530" spans="1:2">
      <c r="A47530" s="102"/>
      <c r="B47530" s="102"/>
    </row>
    <row r="47531" spans="1:2">
      <c r="A47531" s="102"/>
      <c r="B47531" s="102"/>
    </row>
    <row r="47532" spans="1:2">
      <c r="A47532" s="102"/>
      <c r="B47532" s="102"/>
    </row>
    <row r="47533" spans="1:2">
      <c r="A47533" s="102"/>
      <c r="B47533" s="102"/>
    </row>
    <row r="47534" spans="1:2">
      <c r="A47534" s="102"/>
      <c r="B47534" s="102"/>
    </row>
    <row r="47535" spans="1:2">
      <c r="A47535" s="102"/>
      <c r="B47535" s="102"/>
    </row>
    <row r="47536" spans="1:2">
      <c r="A47536" s="102"/>
      <c r="B47536" s="102"/>
    </row>
    <row r="47537" spans="1:2">
      <c r="A47537" s="102"/>
      <c r="B47537" s="102"/>
    </row>
    <row r="47538" spans="1:2">
      <c r="A47538" s="102"/>
      <c r="B47538" s="102"/>
    </row>
    <row r="47539" spans="1:2">
      <c r="A47539" s="102"/>
      <c r="B47539" s="102"/>
    </row>
    <row r="47540" spans="1:2">
      <c r="A47540" s="102"/>
      <c r="B47540" s="102"/>
    </row>
    <row r="47541" spans="1:2">
      <c r="A47541" s="102"/>
      <c r="B47541" s="102"/>
    </row>
    <row r="47542" spans="1:2">
      <c r="A47542" s="102"/>
      <c r="B47542" s="102"/>
    </row>
    <row r="47543" spans="1:2">
      <c r="A47543" s="102"/>
      <c r="B47543" s="102"/>
    </row>
    <row r="47544" spans="1:2">
      <c r="A47544" s="102"/>
      <c r="B47544" s="102"/>
    </row>
    <row r="47545" spans="1:2">
      <c r="A47545" s="102"/>
      <c r="B47545" s="102"/>
    </row>
    <row r="47546" spans="1:2">
      <c r="A47546" s="102"/>
      <c r="B47546" s="102"/>
    </row>
    <row r="47547" spans="1:2">
      <c r="A47547" s="102"/>
      <c r="B47547" s="102"/>
    </row>
    <row r="47548" spans="1:2">
      <c r="A47548" s="102"/>
      <c r="B47548" s="102"/>
    </row>
    <row r="47549" spans="1:2">
      <c r="A47549" s="102"/>
      <c r="B47549" s="102"/>
    </row>
    <row r="47550" spans="1:2">
      <c r="A47550" s="102"/>
      <c r="B47550" s="102"/>
    </row>
    <row r="47551" spans="1:2">
      <c r="A47551" s="102"/>
      <c r="B47551" s="102"/>
    </row>
    <row r="47552" spans="1:2">
      <c r="A47552" s="102"/>
      <c r="B47552" s="102"/>
    </row>
    <row r="47553" spans="1:2">
      <c r="A47553" s="102"/>
      <c r="B47553" s="102"/>
    </row>
    <row r="47554" spans="1:2">
      <c r="A47554" s="102"/>
      <c r="B47554" s="102"/>
    </row>
    <row r="47555" spans="1:2">
      <c r="A47555" s="102"/>
      <c r="B47555" s="102"/>
    </row>
    <row r="47556" spans="1:2">
      <c r="A47556" s="102"/>
      <c r="B47556" s="102"/>
    </row>
    <row r="47557" spans="1:2">
      <c r="A47557" s="102"/>
      <c r="B47557" s="102"/>
    </row>
    <row r="47558" spans="1:2">
      <c r="A47558" s="102"/>
      <c r="B47558" s="102"/>
    </row>
    <row r="47559" spans="1:2">
      <c r="A47559" s="102"/>
      <c r="B47559" s="102"/>
    </row>
    <row r="47560" spans="1:2">
      <c r="A47560" s="102"/>
      <c r="B47560" s="102"/>
    </row>
    <row r="47561" spans="1:2">
      <c r="A47561" s="102"/>
      <c r="B47561" s="102"/>
    </row>
    <row r="47562" spans="1:2">
      <c r="A47562" s="102"/>
      <c r="B47562" s="102"/>
    </row>
    <row r="47563" spans="1:2">
      <c r="A47563" s="102"/>
      <c r="B47563" s="102"/>
    </row>
    <row r="47564" spans="1:2">
      <c r="A47564" s="102"/>
      <c r="B47564" s="102"/>
    </row>
    <row r="47565" spans="1:2">
      <c r="A47565" s="102"/>
      <c r="B47565" s="102"/>
    </row>
    <row r="47566" spans="1:2">
      <c r="A47566" s="102"/>
      <c r="B47566" s="102"/>
    </row>
    <row r="47567" spans="1:2">
      <c r="A47567" s="102"/>
      <c r="B47567" s="102"/>
    </row>
    <row r="47568" spans="1:2">
      <c r="A47568" s="102"/>
      <c r="B47568" s="102"/>
    </row>
    <row r="47569" spans="1:2">
      <c r="A47569" s="102"/>
      <c r="B47569" s="102"/>
    </row>
    <row r="47570" spans="1:2">
      <c r="A47570" s="102"/>
      <c r="B47570" s="102"/>
    </row>
    <row r="47571" spans="1:2">
      <c r="A47571" s="102"/>
      <c r="B47571" s="102"/>
    </row>
    <row r="47572" spans="1:2">
      <c r="A47572" s="102"/>
      <c r="B47572" s="102"/>
    </row>
    <row r="47573" spans="1:2">
      <c r="A47573" s="102"/>
      <c r="B47573" s="102"/>
    </row>
    <row r="47574" spans="1:2">
      <c r="A47574" s="102"/>
      <c r="B47574" s="102"/>
    </row>
    <row r="47575" spans="1:2">
      <c r="A47575" s="102"/>
      <c r="B47575" s="102"/>
    </row>
    <row r="47576" spans="1:2">
      <c r="A47576" s="102"/>
      <c r="B47576" s="102"/>
    </row>
    <row r="47577" spans="1:2">
      <c r="A47577" s="102"/>
      <c r="B47577" s="102"/>
    </row>
    <row r="47578" spans="1:2">
      <c r="A47578" s="102"/>
      <c r="B47578" s="102"/>
    </row>
    <row r="47579" spans="1:2">
      <c r="A47579" s="102"/>
      <c r="B47579" s="102"/>
    </row>
    <row r="47580" spans="1:2">
      <c r="A47580" s="102"/>
      <c r="B47580" s="102"/>
    </row>
    <row r="47581" spans="1:2">
      <c r="A47581" s="102"/>
      <c r="B47581" s="102"/>
    </row>
    <row r="47582" spans="1:2">
      <c r="A47582" s="102"/>
      <c r="B47582" s="102"/>
    </row>
    <row r="47583" spans="1:2">
      <c r="A47583" s="102"/>
      <c r="B47583" s="102"/>
    </row>
    <row r="47584" spans="1:2">
      <c r="A47584" s="102"/>
      <c r="B47584" s="102"/>
    </row>
    <row r="47585" spans="1:2">
      <c r="A47585" s="102"/>
      <c r="B47585" s="102"/>
    </row>
    <row r="47586" spans="1:2">
      <c r="A47586" s="102"/>
      <c r="B47586" s="102"/>
    </row>
    <row r="47587" spans="1:2">
      <c r="A47587" s="102"/>
      <c r="B47587" s="102"/>
    </row>
    <row r="47588" spans="1:2">
      <c r="A47588" s="102"/>
      <c r="B47588" s="102"/>
    </row>
    <row r="47589" spans="1:2">
      <c r="A47589" s="102"/>
      <c r="B47589" s="102"/>
    </row>
    <row r="47590" spans="1:2">
      <c r="A47590" s="102"/>
      <c r="B47590" s="102"/>
    </row>
    <row r="47591" spans="1:2">
      <c r="A47591" s="102"/>
      <c r="B47591" s="102"/>
    </row>
    <row r="47592" spans="1:2">
      <c r="A47592" s="102"/>
      <c r="B47592" s="102"/>
    </row>
    <row r="47593" spans="1:2">
      <c r="A47593" s="102"/>
      <c r="B47593" s="102"/>
    </row>
    <row r="47594" spans="1:2">
      <c r="A47594" s="102"/>
      <c r="B47594" s="102"/>
    </row>
    <row r="47595" spans="1:2">
      <c r="A47595" s="102"/>
      <c r="B47595" s="102"/>
    </row>
    <row r="47596" spans="1:2">
      <c r="A47596" s="102"/>
      <c r="B47596" s="102"/>
    </row>
    <row r="47597" spans="1:2">
      <c r="A47597" s="102"/>
      <c r="B47597" s="102"/>
    </row>
    <row r="47598" spans="1:2">
      <c r="A47598" s="102"/>
      <c r="B47598" s="102"/>
    </row>
    <row r="47599" spans="1:2">
      <c r="A47599" s="102"/>
      <c r="B47599" s="102"/>
    </row>
    <row r="47600" spans="1:2">
      <c r="A47600" s="102"/>
      <c r="B47600" s="102"/>
    </row>
    <row r="47601" spans="1:2">
      <c r="A47601" s="102"/>
      <c r="B47601" s="102"/>
    </row>
    <row r="47602" spans="1:2">
      <c r="A47602" s="102"/>
      <c r="B47602" s="102"/>
    </row>
    <row r="47603" spans="1:2">
      <c r="A47603" s="102"/>
      <c r="B47603" s="102"/>
    </row>
    <row r="47604" spans="1:2">
      <c r="A47604" s="102"/>
      <c r="B47604" s="102"/>
    </row>
    <row r="47605" spans="1:2">
      <c r="A47605" s="102"/>
      <c r="B47605" s="102"/>
    </row>
    <row r="47606" spans="1:2">
      <c r="A47606" s="102"/>
      <c r="B47606" s="102"/>
    </row>
    <row r="47607" spans="1:2">
      <c r="A47607" s="102"/>
      <c r="B47607" s="102"/>
    </row>
    <row r="47608" spans="1:2">
      <c r="A47608" s="102"/>
      <c r="B47608" s="102"/>
    </row>
    <row r="47609" spans="1:2">
      <c r="A47609" s="102"/>
      <c r="B47609" s="102"/>
    </row>
    <row r="47610" spans="1:2">
      <c r="A47610" s="102"/>
      <c r="B47610" s="102"/>
    </row>
    <row r="47611" spans="1:2">
      <c r="A47611" s="102"/>
      <c r="B47611" s="102"/>
    </row>
    <row r="47612" spans="1:2">
      <c r="A47612" s="102"/>
      <c r="B47612" s="102"/>
    </row>
    <row r="47613" spans="1:2">
      <c r="A47613" s="102"/>
      <c r="B47613" s="102"/>
    </row>
    <row r="47614" spans="1:2">
      <c r="A47614" s="102"/>
      <c r="B47614" s="102"/>
    </row>
    <row r="47615" spans="1:2">
      <c r="A47615" s="102"/>
      <c r="B47615" s="102"/>
    </row>
    <row r="47616" spans="1:2">
      <c r="A47616" s="102"/>
      <c r="B47616" s="102"/>
    </row>
    <row r="47617" spans="1:2">
      <c r="A47617" s="102"/>
      <c r="B47617" s="102"/>
    </row>
    <row r="47618" spans="1:2">
      <c r="A47618" s="102"/>
      <c r="B47618" s="102"/>
    </row>
    <row r="47619" spans="1:2">
      <c r="A47619" s="102"/>
      <c r="B47619" s="102"/>
    </row>
    <row r="47620" spans="1:2">
      <c r="A47620" s="102"/>
      <c r="B47620" s="102"/>
    </row>
    <row r="47621" spans="1:2">
      <c r="A47621" s="102"/>
      <c r="B47621" s="102"/>
    </row>
    <row r="47622" spans="1:2">
      <c r="A47622" s="102"/>
      <c r="B47622" s="102"/>
    </row>
    <row r="47623" spans="1:2">
      <c r="A47623" s="102"/>
      <c r="B47623" s="102"/>
    </row>
    <row r="47624" spans="1:2">
      <c r="A47624" s="102"/>
      <c r="B47624" s="102"/>
    </row>
    <row r="47625" spans="1:2">
      <c r="A47625" s="102"/>
      <c r="B47625" s="102"/>
    </row>
    <row r="47626" spans="1:2">
      <c r="A47626" s="102"/>
      <c r="B47626" s="102"/>
    </row>
    <row r="47627" spans="1:2">
      <c r="A47627" s="102"/>
      <c r="B47627" s="102"/>
    </row>
    <row r="47628" spans="1:2">
      <c r="A47628" s="102"/>
      <c r="B47628" s="102"/>
    </row>
    <row r="47629" spans="1:2">
      <c r="A47629" s="102"/>
      <c r="B47629" s="102"/>
    </row>
    <row r="47630" spans="1:2">
      <c r="A47630" s="102"/>
      <c r="B47630" s="102"/>
    </row>
    <row r="47631" spans="1:2">
      <c r="A47631" s="102"/>
      <c r="B47631" s="102"/>
    </row>
    <row r="47632" spans="1:2">
      <c r="A47632" s="102"/>
      <c r="B47632" s="102"/>
    </row>
    <row r="47633" spans="1:2">
      <c r="A47633" s="102"/>
      <c r="B47633" s="102"/>
    </row>
    <row r="47634" spans="1:2">
      <c r="A47634" s="102"/>
      <c r="B47634" s="102"/>
    </row>
    <row r="47635" spans="1:2">
      <c r="A47635" s="102"/>
      <c r="B47635" s="102"/>
    </row>
    <row r="47636" spans="1:2">
      <c r="A47636" s="102"/>
      <c r="B47636" s="102"/>
    </row>
    <row r="47637" spans="1:2">
      <c r="A47637" s="102"/>
      <c r="B47637" s="102"/>
    </row>
    <row r="47638" spans="1:2">
      <c r="A47638" s="102"/>
      <c r="B47638" s="102"/>
    </row>
    <row r="47639" spans="1:2">
      <c r="A47639" s="102"/>
      <c r="B47639" s="102"/>
    </row>
    <row r="47640" spans="1:2">
      <c r="A47640" s="102"/>
      <c r="B47640" s="102"/>
    </row>
    <row r="47641" spans="1:2">
      <c r="A47641" s="102"/>
      <c r="B47641" s="102"/>
    </row>
    <row r="47642" spans="1:2">
      <c r="A47642" s="102"/>
      <c r="B47642" s="102"/>
    </row>
    <row r="47643" spans="1:2">
      <c r="A47643" s="102"/>
      <c r="B47643" s="102"/>
    </row>
    <row r="47644" spans="1:2">
      <c r="A47644" s="102"/>
      <c r="B47644" s="102"/>
    </row>
    <row r="47645" spans="1:2">
      <c r="A47645" s="102"/>
      <c r="B47645" s="102"/>
    </row>
    <row r="47646" spans="1:2">
      <c r="A47646" s="102"/>
      <c r="B47646" s="102"/>
    </row>
    <row r="47647" spans="1:2">
      <c r="A47647" s="102"/>
      <c r="B47647" s="102"/>
    </row>
    <row r="47648" spans="1:2">
      <c r="A47648" s="102"/>
      <c r="B47648" s="102"/>
    </row>
    <row r="47649" spans="1:2">
      <c r="A47649" s="102"/>
      <c r="B47649" s="102"/>
    </row>
    <row r="47650" spans="1:2">
      <c r="A47650" s="102"/>
      <c r="B47650" s="102"/>
    </row>
    <row r="47651" spans="1:2">
      <c r="A47651" s="102"/>
      <c r="B47651" s="102"/>
    </row>
    <row r="47652" spans="1:2">
      <c r="A47652" s="102"/>
      <c r="B47652" s="102"/>
    </row>
    <row r="47653" spans="1:2">
      <c r="A47653" s="102"/>
      <c r="B47653" s="102"/>
    </row>
    <row r="47654" spans="1:2">
      <c r="A47654" s="102"/>
      <c r="B47654" s="102"/>
    </row>
    <row r="47655" spans="1:2">
      <c r="A47655" s="102"/>
      <c r="B47655" s="102"/>
    </row>
    <row r="47656" spans="1:2">
      <c r="A47656" s="102"/>
      <c r="B47656" s="102"/>
    </row>
    <row r="47657" spans="1:2">
      <c r="A47657" s="102"/>
      <c r="B47657" s="102"/>
    </row>
    <row r="47658" spans="1:2">
      <c r="A47658" s="102"/>
      <c r="B47658" s="102"/>
    </row>
    <row r="47659" spans="1:2">
      <c r="A47659" s="102"/>
      <c r="B47659" s="102"/>
    </row>
    <row r="47660" spans="1:2">
      <c r="A47660" s="102"/>
      <c r="B47660" s="102"/>
    </row>
    <row r="47661" spans="1:2">
      <c r="A47661" s="102"/>
      <c r="B47661" s="102"/>
    </row>
    <row r="47662" spans="1:2">
      <c r="A47662" s="102"/>
      <c r="B47662" s="102"/>
    </row>
    <row r="47663" spans="1:2">
      <c r="A47663" s="102"/>
      <c r="B47663" s="102"/>
    </row>
    <row r="47664" spans="1:2">
      <c r="A47664" s="102"/>
      <c r="B47664" s="102"/>
    </row>
    <row r="47665" spans="1:2">
      <c r="A47665" s="102"/>
      <c r="B47665" s="102"/>
    </row>
    <row r="47666" spans="1:2">
      <c r="A47666" s="102"/>
      <c r="B47666" s="102"/>
    </row>
    <row r="47667" spans="1:2">
      <c r="A47667" s="102"/>
      <c r="B47667" s="102"/>
    </row>
    <row r="47668" spans="1:2">
      <c r="A47668" s="102"/>
      <c r="B47668" s="102"/>
    </row>
    <row r="47669" spans="1:2">
      <c r="A47669" s="102"/>
      <c r="B47669" s="102"/>
    </row>
    <row r="47670" spans="1:2">
      <c r="A47670" s="102"/>
      <c r="B47670" s="102"/>
    </row>
    <row r="47671" spans="1:2">
      <c r="A47671" s="102"/>
      <c r="B47671" s="102"/>
    </row>
    <row r="47672" spans="1:2">
      <c r="A47672" s="102"/>
      <c r="B47672" s="102"/>
    </row>
    <row r="47673" spans="1:2">
      <c r="A47673" s="102"/>
      <c r="B47673" s="102"/>
    </row>
    <row r="47674" spans="1:2">
      <c r="A47674" s="102"/>
      <c r="B47674" s="102"/>
    </row>
    <row r="47675" spans="1:2">
      <c r="A47675" s="102"/>
      <c r="B47675" s="102"/>
    </row>
    <row r="47676" spans="1:2">
      <c r="A47676" s="102"/>
      <c r="B47676" s="102"/>
    </row>
    <row r="47677" spans="1:2">
      <c r="A47677" s="102"/>
      <c r="B47677" s="102"/>
    </row>
    <row r="47678" spans="1:2">
      <c r="A47678" s="102"/>
      <c r="B47678" s="102"/>
    </row>
    <row r="47679" spans="1:2">
      <c r="A47679" s="102"/>
      <c r="B47679" s="102"/>
    </row>
    <row r="47680" spans="1:2">
      <c r="A47680" s="102"/>
      <c r="B47680" s="102"/>
    </row>
    <row r="47681" spans="1:2">
      <c r="A47681" s="102"/>
      <c r="B47681" s="102"/>
    </row>
    <row r="47682" spans="1:2">
      <c r="A47682" s="102"/>
      <c r="B47682" s="102"/>
    </row>
    <row r="47683" spans="1:2">
      <c r="A47683" s="102"/>
      <c r="B47683" s="102"/>
    </row>
    <row r="47684" spans="1:2">
      <c r="A47684" s="102"/>
      <c r="B47684" s="102"/>
    </row>
    <row r="47685" spans="1:2">
      <c r="A47685" s="102"/>
      <c r="B47685" s="102"/>
    </row>
    <row r="47686" spans="1:2">
      <c r="A47686" s="102"/>
      <c r="B47686" s="102"/>
    </row>
    <row r="47687" spans="1:2">
      <c r="A47687" s="102"/>
      <c r="B47687" s="102"/>
    </row>
    <row r="47688" spans="1:2">
      <c r="A47688" s="102"/>
      <c r="B47688" s="102"/>
    </row>
    <row r="47689" spans="1:2">
      <c r="A47689" s="102"/>
      <c r="B47689" s="102"/>
    </row>
    <row r="47690" spans="1:2">
      <c r="A47690" s="102"/>
      <c r="B47690" s="102"/>
    </row>
    <row r="47691" spans="1:2">
      <c r="A47691" s="102"/>
      <c r="B47691" s="102"/>
    </row>
    <row r="47692" spans="1:2">
      <c r="A47692" s="102"/>
      <c r="B47692" s="102"/>
    </row>
    <row r="47693" spans="1:2">
      <c r="A47693" s="102"/>
      <c r="B47693" s="102"/>
    </row>
    <row r="47694" spans="1:2">
      <c r="A47694" s="102"/>
      <c r="B47694" s="102"/>
    </row>
    <row r="47695" spans="1:2">
      <c r="A47695" s="102"/>
      <c r="B47695" s="102"/>
    </row>
    <row r="47696" spans="1:2">
      <c r="A47696" s="102"/>
      <c r="B47696" s="102"/>
    </row>
    <row r="47697" spans="1:2">
      <c r="A47697" s="102"/>
      <c r="B47697" s="102"/>
    </row>
    <row r="47698" spans="1:2">
      <c r="A47698" s="102"/>
      <c r="B47698" s="102"/>
    </row>
    <row r="47699" spans="1:2">
      <c r="A47699" s="102"/>
      <c r="B47699" s="102"/>
    </row>
    <row r="47700" spans="1:2">
      <c r="A47700" s="102"/>
      <c r="B47700" s="102"/>
    </row>
    <row r="47701" spans="1:2">
      <c r="A47701" s="102"/>
      <c r="B47701" s="102"/>
    </row>
    <row r="47702" spans="1:2">
      <c r="A47702" s="102"/>
      <c r="B47702" s="102"/>
    </row>
    <row r="47703" spans="1:2">
      <c r="A47703" s="102"/>
      <c r="B47703" s="102"/>
    </row>
    <row r="47704" spans="1:2">
      <c r="A47704" s="102"/>
      <c r="B47704" s="102"/>
    </row>
    <row r="47705" spans="1:2">
      <c r="A47705" s="102"/>
      <c r="B47705" s="102"/>
    </row>
    <row r="47706" spans="1:2">
      <c r="A47706" s="102"/>
      <c r="B47706" s="102"/>
    </row>
    <row r="47707" spans="1:2">
      <c r="A47707" s="102"/>
      <c r="B47707" s="102"/>
    </row>
    <row r="47708" spans="1:2">
      <c r="A47708" s="102"/>
      <c r="B47708" s="102"/>
    </row>
    <row r="47709" spans="1:2">
      <c r="A47709" s="102"/>
      <c r="B47709" s="102"/>
    </row>
    <row r="47710" spans="1:2">
      <c r="A47710" s="102"/>
      <c r="B47710" s="102"/>
    </row>
    <row r="47711" spans="1:2">
      <c r="A47711" s="102"/>
      <c r="B47711" s="102"/>
    </row>
    <row r="47712" spans="1:2">
      <c r="A47712" s="102"/>
      <c r="B47712" s="102"/>
    </row>
    <row r="47713" spans="1:2">
      <c r="A47713" s="102"/>
      <c r="B47713" s="102"/>
    </row>
    <row r="47714" spans="1:2">
      <c r="A47714" s="102"/>
      <c r="B47714" s="102"/>
    </row>
    <row r="47715" spans="1:2">
      <c r="A47715" s="102"/>
      <c r="B47715" s="102"/>
    </row>
    <row r="47716" spans="1:2">
      <c r="A47716" s="102"/>
      <c r="B47716" s="102"/>
    </row>
    <row r="47717" spans="1:2">
      <c r="A47717" s="102"/>
      <c r="B47717" s="102"/>
    </row>
    <row r="47718" spans="1:2">
      <c r="A47718" s="102"/>
      <c r="B47718" s="102"/>
    </row>
    <row r="47719" spans="1:2">
      <c r="A47719" s="102"/>
      <c r="B47719" s="102"/>
    </row>
    <row r="47720" spans="1:2">
      <c r="A47720" s="102"/>
      <c r="B47720" s="102"/>
    </row>
    <row r="47721" spans="1:2">
      <c r="A47721" s="102"/>
      <c r="B47721" s="102"/>
    </row>
    <row r="47722" spans="1:2">
      <c r="A47722" s="102"/>
      <c r="B47722" s="102"/>
    </row>
    <row r="47723" spans="1:2">
      <c r="A47723" s="102"/>
      <c r="B47723" s="102"/>
    </row>
    <row r="47724" spans="1:2">
      <c r="A47724" s="102"/>
      <c r="B47724" s="102"/>
    </row>
    <row r="47725" spans="1:2">
      <c r="A47725" s="102"/>
      <c r="B47725" s="102"/>
    </row>
    <row r="47726" spans="1:2">
      <c r="A47726" s="102"/>
      <c r="B47726" s="102"/>
    </row>
    <row r="47727" spans="1:2">
      <c r="A47727" s="102"/>
      <c r="B47727" s="102"/>
    </row>
    <row r="47728" spans="1:2">
      <c r="A47728" s="102"/>
      <c r="B47728" s="102"/>
    </row>
    <row r="47729" spans="1:2">
      <c r="A47729" s="102"/>
      <c r="B47729" s="102"/>
    </row>
    <row r="47730" spans="1:2">
      <c r="A47730" s="102"/>
      <c r="B47730" s="102"/>
    </row>
    <row r="47731" spans="1:2">
      <c r="A47731" s="102"/>
      <c r="B47731" s="102"/>
    </row>
    <row r="47732" spans="1:2">
      <c r="A47732" s="102"/>
      <c r="B47732" s="102"/>
    </row>
    <row r="47733" spans="1:2">
      <c r="A47733" s="102"/>
      <c r="B47733" s="102"/>
    </row>
    <row r="47734" spans="1:2">
      <c r="A47734" s="102"/>
      <c r="B47734" s="102"/>
    </row>
    <row r="47735" spans="1:2">
      <c r="A47735" s="102"/>
      <c r="B47735" s="102"/>
    </row>
    <row r="47736" spans="1:2">
      <c r="A47736" s="102"/>
      <c r="B47736" s="102"/>
    </row>
    <row r="47737" spans="1:2">
      <c r="A47737" s="102"/>
      <c r="B47737" s="102"/>
    </row>
    <row r="47738" spans="1:2">
      <c r="A47738" s="102"/>
      <c r="B47738" s="102"/>
    </row>
    <row r="47739" spans="1:2">
      <c r="A47739" s="102"/>
      <c r="B47739" s="102"/>
    </row>
    <row r="47740" spans="1:2">
      <c r="A47740" s="102"/>
      <c r="B47740" s="102"/>
    </row>
    <row r="47741" spans="1:2">
      <c r="A47741" s="102"/>
      <c r="B47741" s="102"/>
    </row>
    <row r="47742" spans="1:2">
      <c r="A47742" s="102"/>
      <c r="B47742" s="102"/>
    </row>
    <row r="47743" spans="1:2">
      <c r="A47743" s="102"/>
      <c r="B47743" s="102"/>
    </row>
    <row r="47744" spans="1:2">
      <c r="A47744" s="102"/>
      <c r="B47744" s="102"/>
    </row>
    <row r="47745" spans="1:2">
      <c r="A47745" s="102"/>
      <c r="B47745" s="102"/>
    </row>
    <row r="47746" spans="1:2">
      <c r="A47746" s="102"/>
      <c r="B47746" s="102"/>
    </row>
    <row r="47747" spans="1:2">
      <c r="A47747" s="102"/>
      <c r="B47747" s="102"/>
    </row>
    <row r="47748" spans="1:2">
      <c r="A47748" s="102"/>
      <c r="B47748" s="102"/>
    </row>
    <row r="47749" spans="1:2">
      <c r="A47749" s="102"/>
      <c r="B47749" s="102"/>
    </row>
    <row r="47750" spans="1:2">
      <c r="A47750" s="102"/>
      <c r="B47750" s="102"/>
    </row>
    <row r="47751" spans="1:2">
      <c r="A47751" s="102"/>
      <c r="B47751" s="102"/>
    </row>
    <row r="47752" spans="1:2">
      <c r="A47752" s="102"/>
      <c r="B47752" s="102"/>
    </row>
    <row r="47753" spans="1:2">
      <c r="A47753" s="102"/>
      <c r="B47753" s="102"/>
    </row>
    <row r="47754" spans="1:2">
      <c r="A47754" s="102"/>
      <c r="B47754" s="102"/>
    </row>
    <row r="47755" spans="1:2">
      <c r="A47755" s="102"/>
      <c r="B47755" s="102"/>
    </row>
    <row r="47756" spans="1:2">
      <c r="A47756" s="102"/>
      <c r="B47756" s="102"/>
    </row>
    <row r="47757" spans="1:2">
      <c r="A47757" s="102"/>
      <c r="B47757" s="102"/>
    </row>
    <row r="47758" spans="1:2">
      <c r="A47758" s="102"/>
      <c r="B47758" s="102"/>
    </row>
    <row r="47759" spans="1:2">
      <c r="A47759" s="102"/>
      <c r="B47759" s="102"/>
    </row>
    <row r="47760" spans="1:2">
      <c r="A47760" s="102"/>
      <c r="B47760" s="102"/>
    </row>
    <row r="47761" spans="1:2">
      <c r="A47761" s="102"/>
      <c r="B47761" s="102"/>
    </row>
    <row r="47762" spans="1:2">
      <c r="A47762" s="102"/>
      <c r="B47762" s="102"/>
    </row>
    <row r="47763" spans="1:2">
      <c r="A47763" s="102"/>
      <c r="B47763" s="102"/>
    </row>
    <row r="47764" spans="1:2">
      <c r="A47764" s="102"/>
      <c r="B47764" s="102"/>
    </row>
    <row r="47765" spans="1:2">
      <c r="A47765" s="102"/>
      <c r="B47765" s="102"/>
    </row>
    <row r="47766" spans="1:2">
      <c r="A47766" s="102"/>
      <c r="B47766" s="102"/>
    </row>
    <row r="47767" spans="1:2">
      <c r="A47767" s="102"/>
      <c r="B47767" s="102"/>
    </row>
    <row r="47768" spans="1:2">
      <c r="A47768" s="102"/>
      <c r="B47768" s="102"/>
    </row>
    <row r="47769" spans="1:2">
      <c r="A47769" s="102"/>
      <c r="B47769" s="102"/>
    </row>
    <row r="47770" spans="1:2">
      <c r="A47770" s="102"/>
      <c r="B47770" s="102"/>
    </row>
    <row r="47771" spans="1:2">
      <c r="A47771" s="102"/>
      <c r="B47771" s="102"/>
    </row>
    <row r="47772" spans="1:2">
      <c r="A47772" s="102"/>
      <c r="B47772" s="102"/>
    </row>
    <row r="47773" spans="1:2">
      <c r="A47773" s="102"/>
      <c r="B47773" s="102"/>
    </row>
    <row r="47774" spans="1:2">
      <c r="A47774" s="102"/>
      <c r="B47774" s="102"/>
    </row>
    <row r="47775" spans="1:2">
      <c r="A47775" s="102"/>
      <c r="B47775" s="102"/>
    </row>
    <row r="47776" spans="1:2">
      <c r="A47776" s="102"/>
      <c r="B47776" s="102"/>
    </row>
    <row r="47777" spans="1:2">
      <c r="A47777" s="102"/>
      <c r="B47777" s="102"/>
    </row>
    <row r="47778" spans="1:2">
      <c r="A47778" s="102"/>
      <c r="B47778" s="102"/>
    </row>
    <row r="47779" spans="1:2">
      <c r="A47779" s="102"/>
      <c r="B47779" s="102"/>
    </row>
    <row r="47780" spans="1:2">
      <c r="A47780" s="102"/>
      <c r="B47780" s="102"/>
    </row>
    <row r="47781" spans="1:2">
      <c r="A47781" s="102"/>
      <c r="B47781" s="102"/>
    </row>
    <row r="47782" spans="1:2">
      <c r="A47782" s="102"/>
      <c r="B47782" s="102"/>
    </row>
    <row r="47783" spans="1:2">
      <c r="A47783" s="102"/>
      <c r="B47783" s="102"/>
    </row>
    <row r="47784" spans="1:2">
      <c r="A47784" s="102"/>
      <c r="B47784" s="102"/>
    </row>
    <row r="47785" spans="1:2">
      <c r="A47785" s="102"/>
      <c r="B47785" s="102"/>
    </row>
    <row r="47786" spans="1:2">
      <c r="A47786" s="102"/>
      <c r="B47786" s="102"/>
    </row>
    <row r="47787" spans="1:2">
      <c r="A47787" s="102"/>
      <c r="B47787" s="102"/>
    </row>
    <row r="47788" spans="1:2">
      <c r="A47788" s="102"/>
      <c r="B47788" s="102"/>
    </row>
    <row r="47789" spans="1:2">
      <c r="A47789" s="102"/>
      <c r="B47789" s="102"/>
    </row>
    <row r="47790" spans="1:2">
      <c r="A47790" s="102"/>
      <c r="B47790" s="102"/>
    </row>
    <row r="47791" spans="1:2">
      <c r="A47791" s="102"/>
      <c r="B47791" s="102"/>
    </row>
    <row r="47792" spans="1:2">
      <c r="A47792" s="102"/>
      <c r="B47792" s="102"/>
    </row>
    <row r="47793" spans="1:2">
      <c r="A47793" s="102"/>
      <c r="B47793" s="102"/>
    </row>
    <row r="47794" spans="1:2">
      <c r="A47794" s="102"/>
      <c r="B47794" s="102"/>
    </row>
    <row r="47795" spans="1:2">
      <c r="A47795" s="102"/>
      <c r="B47795" s="102"/>
    </row>
    <row r="47796" spans="1:2">
      <c r="A47796" s="102"/>
      <c r="B47796" s="102"/>
    </row>
    <row r="47797" spans="1:2">
      <c r="A47797" s="102"/>
      <c r="B47797" s="102"/>
    </row>
    <row r="47798" spans="1:2">
      <c r="A47798" s="102"/>
      <c r="B47798" s="102"/>
    </row>
    <row r="47799" spans="1:2">
      <c r="A47799" s="102"/>
      <c r="B47799" s="102"/>
    </row>
    <row r="47800" spans="1:2">
      <c r="A47800" s="102"/>
      <c r="B47800" s="102"/>
    </row>
    <row r="47801" spans="1:2">
      <c r="A47801" s="102"/>
      <c r="B47801" s="102"/>
    </row>
    <row r="47802" spans="1:2">
      <c r="A47802" s="102"/>
      <c r="B47802" s="102"/>
    </row>
    <row r="47803" spans="1:2">
      <c r="A47803" s="102"/>
      <c r="B47803" s="102"/>
    </row>
    <row r="47804" spans="1:2">
      <c r="A47804" s="102"/>
      <c r="B47804" s="102"/>
    </row>
    <row r="47805" spans="1:2">
      <c r="A47805" s="102"/>
      <c r="B47805" s="102"/>
    </row>
    <row r="47806" spans="1:2">
      <c r="A47806" s="102"/>
      <c r="B47806" s="102"/>
    </row>
    <row r="47807" spans="1:2">
      <c r="A47807" s="102"/>
      <c r="B47807" s="102"/>
    </row>
    <row r="47808" spans="1:2">
      <c r="A47808" s="102"/>
      <c r="B47808" s="102"/>
    </row>
    <row r="47809" spans="1:2">
      <c r="A47809" s="102"/>
      <c r="B47809" s="102"/>
    </row>
    <row r="47810" spans="1:2">
      <c r="A47810" s="102"/>
      <c r="B47810" s="102"/>
    </row>
    <row r="47811" spans="1:2">
      <c r="A47811" s="102"/>
      <c r="B47811" s="102"/>
    </row>
    <row r="47812" spans="1:2">
      <c r="A47812" s="102"/>
      <c r="B47812" s="102"/>
    </row>
    <row r="47813" spans="1:2">
      <c r="A47813" s="102"/>
      <c r="B47813" s="102"/>
    </row>
    <row r="47814" spans="1:2">
      <c r="A47814" s="102"/>
      <c r="B47814" s="102"/>
    </row>
    <row r="47815" spans="1:2">
      <c r="A47815" s="102"/>
      <c r="B47815" s="102"/>
    </row>
    <row r="47816" spans="1:2">
      <c r="A47816" s="102"/>
      <c r="B47816" s="102"/>
    </row>
    <row r="47817" spans="1:2">
      <c r="A47817" s="102"/>
      <c r="B47817" s="102"/>
    </row>
    <row r="47818" spans="1:2">
      <c r="A47818" s="102"/>
      <c r="B47818" s="102"/>
    </row>
    <row r="47819" spans="1:2">
      <c r="A47819" s="102"/>
      <c r="B47819" s="102"/>
    </row>
    <row r="47820" spans="1:2">
      <c r="A47820" s="102"/>
      <c r="B47820" s="102"/>
    </row>
    <row r="47821" spans="1:2">
      <c r="A47821" s="102"/>
      <c r="B47821" s="102"/>
    </row>
    <row r="47822" spans="1:2">
      <c r="A47822" s="102"/>
      <c r="B47822" s="102"/>
    </row>
    <row r="47823" spans="1:2">
      <c r="A47823" s="102"/>
      <c r="B47823" s="102"/>
    </row>
    <row r="47824" spans="1:2">
      <c r="A47824" s="102"/>
      <c r="B47824" s="102"/>
    </row>
    <row r="47825" spans="1:2">
      <c r="A47825" s="102"/>
      <c r="B47825" s="102"/>
    </row>
    <row r="47826" spans="1:2">
      <c r="A47826" s="102"/>
      <c r="B47826" s="102"/>
    </row>
    <row r="47827" spans="1:2">
      <c r="A47827" s="102"/>
      <c r="B47827" s="102"/>
    </row>
    <row r="47828" spans="1:2">
      <c r="A47828" s="102"/>
      <c r="B47828" s="102"/>
    </row>
    <row r="47829" spans="1:2">
      <c r="A47829" s="102"/>
      <c r="B47829" s="102"/>
    </row>
    <row r="47830" spans="1:2">
      <c r="A47830" s="102"/>
      <c r="B47830" s="102"/>
    </row>
    <row r="47831" spans="1:2">
      <c r="A47831" s="102"/>
      <c r="B47831" s="102"/>
    </row>
    <row r="47832" spans="1:2">
      <c r="A47832" s="102"/>
      <c r="B47832" s="102"/>
    </row>
    <row r="47833" spans="1:2">
      <c r="A47833" s="102"/>
      <c r="B47833" s="102"/>
    </row>
    <row r="47834" spans="1:2">
      <c r="A47834" s="102"/>
      <c r="B47834" s="102"/>
    </row>
    <row r="47835" spans="1:2">
      <c r="A47835" s="102"/>
      <c r="B47835" s="102"/>
    </row>
    <row r="47836" spans="1:2">
      <c r="A47836" s="102"/>
      <c r="B47836" s="102"/>
    </row>
    <row r="47837" spans="1:2">
      <c r="A47837" s="102"/>
      <c r="B47837" s="102"/>
    </row>
    <row r="47838" spans="1:2">
      <c r="A47838" s="102"/>
      <c r="B47838" s="102"/>
    </row>
    <row r="47839" spans="1:2">
      <c r="A47839" s="102"/>
      <c r="B47839" s="102"/>
    </row>
    <row r="47840" spans="1:2">
      <c r="A47840" s="102"/>
      <c r="B47840" s="102"/>
    </row>
    <row r="47841" spans="1:2">
      <c r="A47841" s="102"/>
      <c r="B47841" s="102"/>
    </row>
    <row r="47842" spans="1:2">
      <c r="A47842" s="102"/>
      <c r="B47842" s="102"/>
    </row>
    <row r="47843" spans="1:2">
      <c r="A47843" s="102"/>
      <c r="B47843" s="102"/>
    </row>
    <row r="47844" spans="1:2">
      <c r="A47844" s="102"/>
      <c r="B47844" s="102"/>
    </row>
    <row r="47845" spans="1:2">
      <c r="A47845" s="102"/>
      <c r="B47845" s="102"/>
    </row>
    <row r="47846" spans="1:2">
      <c r="A47846" s="102"/>
      <c r="B47846" s="102"/>
    </row>
    <row r="47847" spans="1:2">
      <c r="A47847" s="102"/>
      <c r="B47847" s="102"/>
    </row>
    <row r="47848" spans="1:2">
      <c r="A47848" s="102"/>
      <c r="B47848" s="102"/>
    </row>
    <row r="47849" spans="1:2">
      <c r="A47849" s="102"/>
      <c r="B47849" s="102"/>
    </row>
    <row r="47850" spans="1:2">
      <c r="A47850" s="102"/>
      <c r="B47850" s="102"/>
    </row>
    <row r="47851" spans="1:2">
      <c r="A47851" s="102"/>
      <c r="B47851" s="102"/>
    </row>
    <row r="47852" spans="1:2">
      <c r="A47852" s="102"/>
      <c r="B47852" s="102"/>
    </row>
    <row r="47853" spans="1:2">
      <c r="A47853" s="102"/>
      <c r="B47853" s="102"/>
    </row>
    <row r="47854" spans="1:2">
      <c r="A47854" s="102"/>
      <c r="B47854" s="102"/>
    </row>
    <row r="47855" spans="1:2">
      <c r="A47855" s="102"/>
      <c r="B47855" s="102"/>
    </row>
    <row r="47856" spans="1:2">
      <c r="A47856" s="102"/>
      <c r="B47856" s="102"/>
    </row>
    <row r="47857" spans="1:2">
      <c r="A47857" s="102"/>
      <c r="B47857" s="102"/>
    </row>
    <row r="47858" spans="1:2">
      <c r="A47858" s="102"/>
      <c r="B47858" s="102"/>
    </row>
    <row r="47859" spans="1:2">
      <c r="A47859" s="102"/>
      <c r="B47859" s="102"/>
    </row>
    <row r="47860" spans="1:2">
      <c r="A47860" s="102"/>
      <c r="B47860" s="102"/>
    </row>
    <row r="47861" spans="1:2">
      <c r="A47861" s="102"/>
      <c r="B47861" s="102"/>
    </row>
    <row r="47862" spans="1:2">
      <c r="A47862" s="102"/>
      <c r="B47862" s="102"/>
    </row>
    <row r="47863" spans="1:2">
      <c r="A47863" s="102"/>
      <c r="B47863" s="102"/>
    </row>
    <row r="47864" spans="1:2">
      <c r="A47864" s="102"/>
      <c r="B47864" s="102"/>
    </row>
    <row r="47865" spans="1:2">
      <c r="A47865" s="102"/>
      <c r="B47865" s="102"/>
    </row>
    <row r="47866" spans="1:2">
      <c r="A47866" s="102"/>
      <c r="B47866" s="102"/>
    </row>
    <row r="47867" spans="1:2">
      <c r="A47867" s="102"/>
      <c r="B47867" s="102"/>
    </row>
    <row r="47868" spans="1:2">
      <c r="A47868" s="102"/>
      <c r="B47868" s="102"/>
    </row>
    <row r="47869" spans="1:2">
      <c r="A47869" s="102"/>
      <c r="B47869" s="102"/>
    </row>
    <row r="47870" spans="1:2">
      <c r="A47870" s="102"/>
      <c r="B47870" s="102"/>
    </row>
    <row r="47871" spans="1:2">
      <c r="A47871" s="102"/>
      <c r="B47871" s="102"/>
    </row>
    <row r="47872" spans="1:2">
      <c r="A47872" s="102"/>
      <c r="B47872" s="102"/>
    </row>
    <row r="47873" spans="1:2">
      <c r="A47873" s="102"/>
      <c r="B47873" s="102"/>
    </row>
    <row r="47874" spans="1:2">
      <c r="A47874" s="102"/>
      <c r="B47874" s="102"/>
    </row>
    <row r="47875" spans="1:2">
      <c r="A47875" s="102"/>
      <c r="B47875" s="102"/>
    </row>
    <row r="47876" spans="1:2">
      <c r="A47876" s="102"/>
      <c r="B47876" s="102"/>
    </row>
    <row r="47877" spans="1:2">
      <c r="A47877" s="102"/>
      <c r="B47877" s="102"/>
    </row>
    <row r="47878" spans="1:2">
      <c r="A47878" s="102"/>
      <c r="B47878" s="102"/>
    </row>
    <row r="47879" spans="1:2">
      <c r="A47879" s="102"/>
      <c r="B47879" s="102"/>
    </row>
    <row r="47880" spans="1:2">
      <c r="A47880" s="102"/>
      <c r="B47880" s="102"/>
    </row>
    <row r="47881" spans="1:2">
      <c r="A47881" s="102"/>
      <c r="B47881" s="102"/>
    </row>
    <row r="47882" spans="1:2">
      <c r="A47882" s="102"/>
      <c r="B47882" s="102"/>
    </row>
    <row r="47883" spans="1:2">
      <c r="A47883" s="102"/>
      <c r="B47883" s="102"/>
    </row>
    <row r="47884" spans="1:2">
      <c r="A47884" s="102"/>
      <c r="B47884" s="102"/>
    </row>
    <row r="47885" spans="1:2">
      <c r="A47885" s="102"/>
      <c r="B47885" s="102"/>
    </row>
    <row r="47886" spans="1:2">
      <c r="A47886" s="102"/>
      <c r="B47886" s="102"/>
    </row>
    <row r="47887" spans="1:2">
      <c r="A47887" s="102"/>
      <c r="B47887" s="102"/>
    </row>
    <row r="47888" spans="1:2">
      <c r="A47888" s="102"/>
      <c r="B47888" s="102"/>
    </row>
    <row r="47889" spans="1:2">
      <c r="A47889" s="102"/>
      <c r="B47889" s="102"/>
    </row>
    <row r="47890" spans="1:2">
      <c r="A47890" s="102"/>
      <c r="B47890" s="102"/>
    </row>
    <row r="47891" spans="1:2">
      <c r="A47891" s="102"/>
      <c r="B47891" s="102"/>
    </row>
    <row r="47892" spans="1:2">
      <c r="A47892" s="102"/>
      <c r="B47892" s="102"/>
    </row>
    <row r="47893" spans="1:2">
      <c r="A47893" s="102"/>
      <c r="B47893" s="102"/>
    </row>
    <row r="47894" spans="1:2">
      <c r="A47894" s="102"/>
      <c r="B47894" s="102"/>
    </row>
    <row r="47895" spans="1:2">
      <c r="A47895" s="102"/>
      <c r="B47895" s="102"/>
    </row>
    <row r="47896" spans="1:2">
      <c r="A47896" s="102"/>
      <c r="B47896" s="102"/>
    </row>
    <row r="47897" spans="1:2">
      <c r="A47897" s="102"/>
      <c r="B47897" s="102"/>
    </row>
    <row r="47898" spans="1:2">
      <c r="A47898" s="102"/>
      <c r="B47898" s="102"/>
    </row>
    <row r="47899" spans="1:2">
      <c r="A47899" s="102"/>
      <c r="B47899" s="102"/>
    </row>
    <row r="47900" spans="1:2">
      <c r="A47900" s="102"/>
      <c r="B47900" s="102"/>
    </row>
    <row r="47901" spans="1:2">
      <c r="A47901" s="102"/>
      <c r="B47901" s="102"/>
    </row>
    <row r="47902" spans="1:2">
      <c r="A47902" s="102"/>
      <c r="B47902" s="102"/>
    </row>
    <row r="47903" spans="1:2">
      <c r="A47903" s="102"/>
      <c r="B47903" s="102"/>
    </row>
    <row r="47904" spans="1:2">
      <c r="A47904" s="102"/>
      <c r="B47904" s="102"/>
    </row>
    <row r="47905" spans="1:2">
      <c r="A47905" s="102"/>
      <c r="B47905" s="102"/>
    </row>
    <row r="47906" spans="1:2">
      <c r="A47906" s="102"/>
      <c r="B47906" s="102"/>
    </row>
    <row r="47907" spans="1:2">
      <c r="A47907" s="102"/>
      <c r="B47907" s="102"/>
    </row>
    <row r="47908" spans="1:2">
      <c r="A47908" s="102"/>
      <c r="B47908" s="102"/>
    </row>
    <row r="47909" spans="1:2">
      <c r="A47909" s="102"/>
      <c r="B47909" s="102"/>
    </row>
    <row r="47910" spans="1:2">
      <c r="A47910" s="102"/>
      <c r="B47910" s="102"/>
    </row>
    <row r="47911" spans="1:2">
      <c r="A47911" s="102"/>
      <c r="B47911" s="102"/>
    </row>
    <row r="47912" spans="1:2">
      <c r="A47912" s="102"/>
      <c r="B47912" s="102"/>
    </row>
    <row r="47913" spans="1:2">
      <c r="A47913" s="102"/>
      <c r="B47913" s="102"/>
    </row>
    <row r="47914" spans="1:2">
      <c r="A47914" s="102"/>
      <c r="B47914" s="102"/>
    </row>
    <row r="47915" spans="1:2">
      <c r="A47915" s="102"/>
      <c r="B47915" s="102"/>
    </row>
    <row r="47916" spans="1:2">
      <c r="A47916" s="102"/>
      <c r="B47916" s="102"/>
    </row>
    <row r="47917" spans="1:2">
      <c r="A47917" s="102"/>
      <c r="B47917" s="102"/>
    </row>
    <row r="47918" spans="1:2">
      <c r="A47918" s="102"/>
      <c r="B47918" s="102"/>
    </row>
    <row r="47919" spans="1:2">
      <c r="A47919" s="102"/>
      <c r="B47919" s="102"/>
    </row>
    <row r="47920" spans="1:2">
      <c r="A47920" s="102"/>
      <c r="B47920" s="102"/>
    </row>
    <row r="47921" spans="1:2">
      <c r="A47921" s="102"/>
      <c r="B47921" s="102"/>
    </row>
    <row r="47922" spans="1:2">
      <c r="A47922" s="102"/>
      <c r="B47922" s="102"/>
    </row>
    <row r="47923" spans="1:2">
      <c r="A47923" s="102"/>
      <c r="B47923" s="102"/>
    </row>
    <row r="47924" spans="1:2">
      <c r="A47924" s="102"/>
      <c r="B47924" s="102"/>
    </row>
    <row r="47925" spans="1:2">
      <c r="A47925" s="102"/>
      <c r="B47925" s="102"/>
    </row>
    <row r="47926" spans="1:2">
      <c r="A47926" s="102"/>
      <c r="B47926" s="102"/>
    </row>
    <row r="47927" spans="1:2">
      <c r="A47927" s="102"/>
      <c r="B47927" s="102"/>
    </row>
    <row r="47928" spans="1:2">
      <c r="A47928" s="102"/>
      <c r="B47928" s="102"/>
    </row>
    <row r="47929" spans="1:2">
      <c r="A47929" s="102"/>
      <c r="B47929" s="102"/>
    </row>
    <row r="47930" spans="1:2">
      <c r="A47930" s="102"/>
      <c r="B47930" s="102"/>
    </row>
    <row r="47931" spans="1:2">
      <c r="A47931" s="102"/>
      <c r="B47931" s="102"/>
    </row>
    <row r="47932" spans="1:2">
      <c r="A47932" s="102"/>
      <c r="B47932" s="102"/>
    </row>
    <row r="47933" spans="1:2">
      <c r="A47933" s="102"/>
      <c r="B47933" s="102"/>
    </row>
    <row r="47934" spans="1:2">
      <c r="A47934" s="102"/>
      <c r="B47934" s="102"/>
    </row>
    <row r="47935" spans="1:2">
      <c r="A47935" s="102"/>
      <c r="B47935" s="102"/>
    </row>
    <row r="47936" spans="1:2">
      <c r="A47936" s="102"/>
      <c r="B47936" s="102"/>
    </row>
    <row r="47937" spans="1:2">
      <c r="A47937" s="102"/>
      <c r="B47937" s="102"/>
    </row>
    <row r="47938" spans="1:2">
      <c r="A47938" s="102"/>
      <c r="B47938" s="102"/>
    </row>
    <row r="47939" spans="1:2">
      <c r="A47939" s="102"/>
      <c r="B47939" s="102"/>
    </row>
    <row r="47940" spans="1:2">
      <c r="A47940" s="102"/>
      <c r="B47940" s="102"/>
    </row>
    <row r="47941" spans="1:2">
      <c r="A47941" s="102"/>
      <c r="B47941" s="102"/>
    </row>
    <row r="47942" spans="1:2">
      <c r="A47942" s="102"/>
      <c r="B47942" s="102"/>
    </row>
    <row r="47943" spans="1:2">
      <c r="A47943" s="102"/>
      <c r="B47943" s="102"/>
    </row>
    <row r="47944" spans="1:2">
      <c r="A47944" s="102"/>
      <c r="B47944" s="102"/>
    </row>
    <row r="47945" spans="1:2">
      <c r="A47945" s="102"/>
      <c r="B47945" s="102"/>
    </row>
    <row r="47946" spans="1:2">
      <c r="A47946" s="102"/>
      <c r="B47946" s="102"/>
    </row>
    <row r="47947" spans="1:2">
      <c r="A47947" s="102"/>
      <c r="B47947" s="102"/>
    </row>
    <row r="47948" spans="1:2">
      <c r="A47948" s="102"/>
      <c r="B47948" s="102"/>
    </row>
    <row r="47949" spans="1:2">
      <c r="A47949" s="102"/>
      <c r="B47949" s="102"/>
    </row>
    <row r="47950" spans="1:2">
      <c r="A47950" s="102"/>
      <c r="B47950" s="102"/>
    </row>
    <row r="47951" spans="1:2">
      <c r="A47951" s="102"/>
      <c r="B47951" s="102"/>
    </row>
    <row r="47952" spans="1:2">
      <c r="A47952" s="102"/>
      <c r="B47952" s="102"/>
    </row>
    <row r="47953" spans="1:2">
      <c r="A47953" s="102"/>
      <c r="B47953" s="102"/>
    </row>
    <row r="47954" spans="1:2">
      <c r="A47954" s="102"/>
      <c r="B47954" s="102"/>
    </row>
    <row r="47955" spans="1:2">
      <c r="A47955" s="102"/>
      <c r="B47955" s="102"/>
    </row>
    <row r="47956" spans="1:2">
      <c r="A47956" s="102"/>
      <c r="B47956" s="102"/>
    </row>
    <row r="47957" spans="1:2">
      <c r="A47957" s="102"/>
      <c r="B47957" s="102"/>
    </row>
    <row r="47958" spans="1:2">
      <c r="A47958" s="102"/>
      <c r="B47958" s="102"/>
    </row>
    <row r="47959" spans="1:2">
      <c r="A47959" s="102"/>
      <c r="B47959" s="102"/>
    </row>
    <row r="47960" spans="1:2">
      <c r="A47960" s="102"/>
      <c r="B47960" s="102"/>
    </row>
    <row r="47961" spans="1:2">
      <c r="A47961" s="102"/>
      <c r="B47961" s="102"/>
    </row>
    <row r="47962" spans="1:2">
      <c r="A47962" s="102"/>
      <c r="B47962" s="102"/>
    </row>
    <row r="47963" spans="1:2">
      <c r="A47963" s="102"/>
      <c r="B47963" s="102"/>
    </row>
    <row r="47964" spans="1:2">
      <c r="A47964" s="102"/>
      <c r="B47964" s="102"/>
    </row>
    <row r="47965" spans="1:2">
      <c r="A47965" s="102"/>
      <c r="B47965" s="102"/>
    </row>
    <row r="47966" spans="1:2">
      <c r="A47966" s="102"/>
      <c r="B47966" s="102"/>
    </row>
    <row r="47967" spans="1:2">
      <c r="A47967" s="102"/>
      <c r="B47967" s="102"/>
    </row>
    <row r="47968" spans="1:2">
      <c r="A47968" s="102"/>
      <c r="B47968" s="102"/>
    </row>
    <row r="47969" spans="1:2">
      <c r="A47969" s="102"/>
      <c r="B47969" s="102"/>
    </row>
    <row r="47970" spans="1:2">
      <c r="A47970" s="102"/>
      <c r="B47970" s="102"/>
    </row>
    <row r="47971" spans="1:2">
      <c r="A47971" s="102"/>
      <c r="B47971" s="102"/>
    </row>
    <row r="47972" spans="1:2">
      <c r="A47972" s="102"/>
      <c r="B47972" s="102"/>
    </row>
    <row r="47973" spans="1:2">
      <c r="A47973" s="102"/>
      <c r="B47973" s="102"/>
    </row>
    <row r="47974" spans="1:2">
      <c r="A47974" s="102"/>
      <c r="B47974" s="102"/>
    </row>
    <row r="47975" spans="1:2">
      <c r="A47975" s="102"/>
      <c r="B47975" s="102"/>
    </row>
    <row r="47976" spans="1:2">
      <c r="A47976" s="102"/>
      <c r="B47976" s="102"/>
    </row>
    <row r="47977" spans="1:2">
      <c r="A47977" s="102"/>
      <c r="B47977" s="102"/>
    </row>
    <row r="47978" spans="1:2">
      <c r="A47978" s="102"/>
      <c r="B47978" s="102"/>
    </row>
    <row r="47979" spans="1:2">
      <c r="A47979" s="102"/>
      <c r="B47979" s="102"/>
    </row>
    <row r="47980" spans="1:2">
      <c r="A47980" s="102"/>
      <c r="B47980" s="102"/>
    </row>
    <row r="47981" spans="1:2">
      <c r="A47981" s="102"/>
      <c r="B47981" s="102"/>
    </row>
    <row r="47982" spans="1:2">
      <c r="A47982" s="102"/>
      <c r="B47982" s="102"/>
    </row>
    <row r="47983" spans="1:2">
      <c r="A47983" s="102"/>
      <c r="B47983" s="102"/>
    </row>
    <row r="47984" spans="1:2">
      <c r="A47984" s="102"/>
      <c r="B47984" s="102"/>
    </row>
    <row r="47985" spans="1:2">
      <c r="A47985" s="102"/>
      <c r="B47985" s="102"/>
    </row>
    <row r="47986" spans="1:2">
      <c r="A47986" s="102"/>
      <c r="B47986" s="102"/>
    </row>
    <row r="47987" spans="1:2">
      <c r="A47987" s="102"/>
      <c r="B47987" s="102"/>
    </row>
    <row r="47988" spans="1:2">
      <c r="A47988" s="102"/>
      <c r="B47988" s="102"/>
    </row>
    <row r="47989" spans="1:2">
      <c r="A47989" s="102"/>
      <c r="B47989" s="102"/>
    </row>
    <row r="47990" spans="1:2">
      <c r="A47990" s="102"/>
      <c r="B47990" s="102"/>
    </row>
    <row r="47991" spans="1:2">
      <c r="A47991" s="102"/>
      <c r="B47991" s="102"/>
    </row>
    <row r="47992" spans="1:2">
      <c r="A47992" s="102"/>
      <c r="B47992" s="102"/>
    </row>
    <row r="47993" spans="1:2">
      <c r="A47993" s="102"/>
      <c r="B47993" s="102"/>
    </row>
    <row r="47994" spans="1:2">
      <c r="A47994" s="102"/>
      <c r="B47994" s="102"/>
    </row>
    <row r="47995" spans="1:2">
      <c r="A47995" s="102"/>
      <c r="B47995" s="102"/>
    </row>
    <row r="47996" spans="1:2">
      <c r="A47996" s="102"/>
      <c r="B47996" s="102"/>
    </row>
    <row r="47997" spans="1:2">
      <c r="A47997" s="102"/>
      <c r="B47997" s="102"/>
    </row>
    <row r="47998" spans="1:2">
      <c r="A47998" s="102"/>
      <c r="B47998" s="102"/>
    </row>
    <row r="47999" spans="1:2">
      <c r="A47999" s="102"/>
      <c r="B47999" s="102"/>
    </row>
    <row r="48000" spans="1:2">
      <c r="A48000" s="102"/>
      <c r="B48000" s="102"/>
    </row>
    <row r="48001" spans="1:2">
      <c r="A48001" s="102"/>
      <c r="B48001" s="102"/>
    </row>
    <row r="48002" spans="1:2">
      <c r="A48002" s="102"/>
      <c r="B48002" s="102"/>
    </row>
    <row r="48003" spans="1:2">
      <c r="A48003" s="102"/>
      <c r="B48003" s="102"/>
    </row>
    <row r="48004" spans="1:2">
      <c r="A48004" s="102"/>
      <c r="B48004" s="102"/>
    </row>
    <row r="48005" spans="1:2">
      <c r="A48005" s="102"/>
      <c r="B48005" s="102"/>
    </row>
    <row r="48006" spans="1:2">
      <c r="A48006" s="102"/>
      <c r="B48006" s="102"/>
    </row>
    <row r="48007" spans="1:2">
      <c r="A48007" s="102"/>
      <c r="B48007" s="102"/>
    </row>
    <row r="48008" spans="1:2">
      <c r="A48008" s="102"/>
      <c r="B48008" s="102"/>
    </row>
    <row r="48009" spans="1:2">
      <c r="A48009" s="102"/>
      <c r="B48009" s="102"/>
    </row>
    <row r="48010" spans="1:2">
      <c r="A48010" s="102"/>
      <c r="B48010" s="102"/>
    </row>
    <row r="48011" spans="1:2">
      <c r="A48011" s="102"/>
      <c r="B48011" s="102"/>
    </row>
    <row r="48012" spans="1:2">
      <c r="A48012" s="102"/>
      <c r="B48012" s="102"/>
    </row>
    <row r="48013" spans="1:2">
      <c r="A48013" s="102"/>
      <c r="B48013" s="102"/>
    </row>
    <row r="48014" spans="1:2">
      <c r="A48014" s="102"/>
      <c r="B48014" s="102"/>
    </row>
    <row r="48015" spans="1:2">
      <c r="A48015" s="102"/>
      <c r="B48015" s="102"/>
    </row>
    <row r="48016" spans="1:2">
      <c r="A48016" s="102"/>
      <c r="B48016" s="102"/>
    </row>
    <row r="48017" spans="1:2">
      <c r="A48017" s="102"/>
      <c r="B48017" s="102"/>
    </row>
    <row r="48018" spans="1:2">
      <c r="A48018" s="102"/>
      <c r="B48018" s="102"/>
    </row>
    <row r="48019" spans="1:2">
      <c r="A48019" s="102"/>
      <c r="B48019" s="102"/>
    </row>
    <row r="48020" spans="1:2">
      <c r="A48020" s="102"/>
      <c r="B48020" s="102"/>
    </row>
    <row r="48021" spans="1:2">
      <c r="A48021" s="102"/>
      <c r="B48021" s="102"/>
    </row>
    <row r="48022" spans="1:2">
      <c r="A48022" s="102"/>
      <c r="B48022" s="102"/>
    </row>
    <row r="48023" spans="1:2">
      <c r="A48023" s="102"/>
      <c r="B48023" s="102"/>
    </row>
    <row r="48024" spans="1:2">
      <c r="A48024" s="102"/>
      <c r="B48024" s="102"/>
    </row>
    <row r="48025" spans="1:2">
      <c r="A48025" s="102"/>
      <c r="B48025" s="102"/>
    </row>
    <row r="48026" spans="1:2">
      <c r="A48026" s="102"/>
      <c r="B48026" s="102"/>
    </row>
    <row r="48027" spans="1:2">
      <c r="A48027" s="102"/>
      <c r="B48027" s="102"/>
    </row>
    <row r="48028" spans="1:2">
      <c r="A48028" s="102"/>
      <c r="B48028" s="102"/>
    </row>
    <row r="48029" spans="1:2">
      <c r="A48029" s="102"/>
      <c r="B48029" s="102"/>
    </row>
    <row r="48030" spans="1:2">
      <c r="A48030" s="102"/>
      <c r="B48030" s="102"/>
    </row>
    <row r="48031" spans="1:2">
      <c r="A48031" s="102"/>
      <c r="B48031" s="102"/>
    </row>
    <row r="48032" spans="1:2">
      <c r="A48032" s="102"/>
      <c r="B48032" s="102"/>
    </row>
    <row r="48033" spans="1:2">
      <c r="A48033" s="102"/>
      <c r="B48033" s="102"/>
    </row>
    <row r="48034" spans="1:2">
      <c r="A48034" s="102"/>
      <c r="B48034" s="102"/>
    </row>
    <row r="48035" spans="1:2">
      <c r="A48035" s="102"/>
      <c r="B48035" s="102"/>
    </row>
    <row r="48036" spans="1:2">
      <c r="A48036" s="102"/>
      <c r="B48036" s="102"/>
    </row>
    <row r="48037" spans="1:2">
      <c r="A48037" s="102"/>
      <c r="B48037" s="102"/>
    </row>
    <row r="48038" spans="1:2">
      <c r="A48038" s="102"/>
      <c r="B48038" s="102"/>
    </row>
    <row r="48039" spans="1:2">
      <c r="A48039" s="102"/>
      <c r="B48039" s="102"/>
    </row>
    <row r="48040" spans="1:2">
      <c r="A48040" s="102"/>
      <c r="B48040" s="102"/>
    </row>
    <row r="48041" spans="1:2">
      <c r="A48041" s="102"/>
      <c r="B48041" s="102"/>
    </row>
    <row r="48042" spans="1:2">
      <c r="A48042" s="102"/>
      <c r="B48042" s="102"/>
    </row>
    <row r="48043" spans="1:2">
      <c r="A48043" s="102"/>
      <c r="B48043" s="102"/>
    </row>
    <row r="48044" spans="1:2">
      <c r="A48044" s="102"/>
      <c r="B48044" s="102"/>
    </row>
    <row r="48045" spans="1:2">
      <c r="A48045" s="102"/>
      <c r="B48045" s="102"/>
    </row>
    <row r="48046" spans="1:2">
      <c r="A48046" s="102"/>
      <c r="B48046" s="102"/>
    </row>
    <row r="48047" spans="1:2">
      <c r="A48047" s="102"/>
      <c r="B48047" s="102"/>
    </row>
    <row r="48048" spans="1:2">
      <c r="A48048" s="102"/>
      <c r="B48048" s="102"/>
    </row>
    <row r="48049" spans="1:2">
      <c r="A48049" s="102"/>
      <c r="B48049" s="102"/>
    </row>
    <row r="48050" spans="1:2">
      <c r="A48050" s="102"/>
      <c r="B48050" s="102"/>
    </row>
    <row r="48051" spans="1:2">
      <c r="A48051" s="102"/>
      <c r="B48051" s="102"/>
    </row>
    <row r="48052" spans="1:2">
      <c r="A48052" s="102"/>
      <c r="B48052" s="102"/>
    </row>
    <row r="48053" spans="1:2">
      <c r="A48053" s="102"/>
      <c r="B48053" s="102"/>
    </row>
    <row r="48054" spans="1:2">
      <c r="A48054" s="102"/>
      <c r="B48054" s="102"/>
    </row>
    <row r="48055" spans="1:2">
      <c r="A48055" s="102"/>
      <c r="B48055" s="102"/>
    </row>
    <row r="48056" spans="1:2">
      <c r="A48056" s="102"/>
      <c r="B48056" s="102"/>
    </row>
    <row r="48057" spans="1:2">
      <c r="A48057" s="102"/>
      <c r="B48057" s="102"/>
    </row>
    <row r="48058" spans="1:2">
      <c r="A48058" s="102"/>
      <c r="B48058" s="102"/>
    </row>
    <row r="48059" spans="1:2">
      <c r="A48059" s="102"/>
      <c r="B48059" s="102"/>
    </row>
    <row r="48060" spans="1:2">
      <c r="A48060" s="102"/>
      <c r="B48060" s="102"/>
    </row>
    <row r="48061" spans="1:2">
      <c r="A48061" s="102"/>
      <c r="B48061" s="102"/>
    </row>
    <row r="48062" spans="1:2">
      <c r="A48062" s="102"/>
      <c r="B48062" s="102"/>
    </row>
    <row r="48063" spans="1:2">
      <c r="A48063" s="102"/>
      <c r="B48063" s="102"/>
    </row>
    <row r="48064" spans="1:2">
      <c r="A48064" s="102"/>
      <c r="B48064" s="102"/>
    </row>
    <row r="48065" spans="1:2">
      <c r="A48065" s="102"/>
      <c r="B48065" s="102"/>
    </row>
    <row r="48066" spans="1:2">
      <c r="A48066" s="102"/>
      <c r="B48066" s="102"/>
    </row>
    <row r="48067" spans="1:2">
      <c r="A48067" s="102"/>
      <c r="B48067" s="102"/>
    </row>
    <row r="48068" spans="1:2">
      <c r="A48068" s="102"/>
      <c r="B48068" s="102"/>
    </row>
    <row r="48069" spans="1:2">
      <c r="A48069" s="102"/>
      <c r="B48069" s="102"/>
    </row>
    <row r="48070" spans="1:2">
      <c r="A48070" s="102"/>
      <c r="B48070" s="102"/>
    </row>
    <row r="48071" spans="1:2">
      <c r="A48071" s="102"/>
      <c r="B48071" s="102"/>
    </row>
    <row r="48072" spans="1:2">
      <c r="A48072" s="102"/>
      <c r="B48072" s="102"/>
    </row>
    <row r="48073" spans="1:2">
      <c r="A48073" s="102"/>
      <c r="B48073" s="102"/>
    </row>
    <row r="48074" spans="1:2">
      <c r="A48074" s="102"/>
      <c r="B48074" s="102"/>
    </row>
    <row r="48075" spans="1:2">
      <c r="A48075" s="102"/>
      <c r="B48075" s="102"/>
    </row>
    <row r="48076" spans="1:2">
      <c r="A48076" s="102"/>
      <c r="B48076" s="102"/>
    </row>
    <row r="48077" spans="1:2">
      <c r="A48077" s="102"/>
      <c r="B48077" s="102"/>
    </row>
    <row r="48078" spans="1:2">
      <c r="A48078" s="102"/>
      <c r="B48078" s="102"/>
    </row>
    <row r="48079" spans="1:2">
      <c r="A48079" s="102"/>
      <c r="B48079" s="102"/>
    </row>
    <row r="48080" spans="1:2">
      <c r="A48080" s="102"/>
      <c r="B48080" s="102"/>
    </row>
    <row r="48081" spans="1:2">
      <c r="A48081" s="102"/>
      <c r="B48081" s="102"/>
    </row>
    <row r="48082" spans="1:2">
      <c r="A48082" s="102"/>
      <c r="B48082" s="102"/>
    </row>
    <row r="48083" spans="1:2">
      <c r="A48083" s="102"/>
      <c r="B48083" s="102"/>
    </row>
    <row r="48084" spans="1:2">
      <c r="A48084" s="102"/>
      <c r="B48084" s="102"/>
    </row>
    <row r="48085" spans="1:2">
      <c r="A48085" s="102"/>
      <c r="B48085" s="102"/>
    </row>
    <row r="48086" spans="1:2">
      <c r="A48086" s="102"/>
      <c r="B48086" s="102"/>
    </row>
    <row r="48087" spans="1:2">
      <c r="A48087" s="102"/>
      <c r="B48087" s="102"/>
    </row>
    <row r="48088" spans="1:2">
      <c r="A48088" s="102"/>
      <c r="B48088" s="102"/>
    </row>
    <row r="48089" spans="1:2">
      <c r="A48089" s="102"/>
      <c r="B48089" s="102"/>
    </row>
    <row r="48090" spans="1:2">
      <c r="A48090" s="102"/>
      <c r="B48090" s="102"/>
    </row>
    <row r="48091" spans="1:2">
      <c r="A48091" s="102"/>
      <c r="B48091" s="102"/>
    </row>
    <row r="48092" spans="1:2">
      <c r="A48092" s="102"/>
      <c r="B48092" s="102"/>
    </row>
    <row r="48093" spans="1:2">
      <c r="A48093" s="102"/>
      <c r="B48093" s="102"/>
    </row>
    <row r="48094" spans="1:2">
      <c r="A48094" s="102"/>
      <c r="B48094" s="102"/>
    </row>
    <row r="48095" spans="1:2">
      <c r="A48095" s="102"/>
      <c r="B48095" s="102"/>
    </row>
    <row r="48096" spans="1:2">
      <c r="A48096" s="102"/>
      <c r="B48096" s="102"/>
    </row>
    <row r="48097" spans="1:2">
      <c r="A48097" s="102"/>
      <c r="B48097" s="102"/>
    </row>
    <row r="48098" spans="1:2">
      <c r="A48098" s="102"/>
      <c r="B48098" s="102"/>
    </row>
    <row r="48099" spans="1:2">
      <c r="A48099" s="102"/>
      <c r="B48099" s="102"/>
    </row>
    <row r="48100" spans="1:2">
      <c r="A48100" s="102"/>
      <c r="B48100" s="102"/>
    </row>
    <row r="48101" spans="1:2">
      <c r="A48101" s="102"/>
      <c r="B48101" s="102"/>
    </row>
    <row r="48102" spans="1:2">
      <c r="A48102" s="102"/>
      <c r="B48102" s="102"/>
    </row>
    <row r="48103" spans="1:2">
      <c r="A48103" s="102"/>
      <c r="B48103" s="102"/>
    </row>
    <row r="48104" spans="1:2">
      <c r="A48104" s="102"/>
      <c r="B48104" s="102"/>
    </row>
    <row r="48105" spans="1:2">
      <c r="A48105" s="102"/>
      <c r="B48105" s="102"/>
    </row>
    <row r="48106" spans="1:2">
      <c r="A48106" s="102"/>
      <c r="B48106" s="102"/>
    </row>
    <row r="48107" spans="1:2">
      <c r="A48107" s="102"/>
      <c r="B48107" s="102"/>
    </row>
    <row r="48108" spans="1:2">
      <c r="A48108" s="102"/>
      <c r="B48108" s="102"/>
    </row>
    <row r="48109" spans="1:2">
      <c r="A48109" s="102"/>
      <c r="B48109" s="102"/>
    </row>
    <row r="48110" spans="1:2">
      <c r="A48110" s="102"/>
      <c r="B48110" s="102"/>
    </row>
    <row r="48111" spans="1:2">
      <c r="A48111" s="102"/>
      <c r="B48111" s="102"/>
    </row>
    <row r="48112" spans="1:2">
      <c r="A48112" s="102"/>
      <c r="B48112" s="102"/>
    </row>
    <row r="48113" spans="1:2">
      <c r="A48113" s="102"/>
      <c r="B48113" s="102"/>
    </row>
    <row r="48114" spans="1:2">
      <c r="A48114" s="102"/>
      <c r="B48114" s="102"/>
    </row>
    <row r="48115" spans="1:2">
      <c r="A48115" s="102"/>
      <c r="B48115" s="102"/>
    </row>
    <row r="48116" spans="1:2">
      <c r="A48116" s="102"/>
      <c r="B48116" s="102"/>
    </row>
    <row r="48117" spans="1:2">
      <c r="A48117" s="102"/>
      <c r="B48117" s="102"/>
    </row>
    <row r="48118" spans="1:2">
      <c r="A48118" s="102"/>
      <c r="B48118" s="102"/>
    </row>
    <row r="48119" spans="1:2">
      <c r="A48119" s="102"/>
      <c r="B48119" s="102"/>
    </row>
    <row r="48120" spans="1:2">
      <c r="A48120" s="102"/>
      <c r="B48120" s="102"/>
    </row>
    <row r="48121" spans="1:2">
      <c r="A48121" s="102"/>
      <c r="B48121" s="102"/>
    </row>
    <row r="48122" spans="1:2">
      <c r="A48122" s="102"/>
      <c r="B48122" s="102"/>
    </row>
    <row r="48123" spans="1:2">
      <c r="A48123" s="102"/>
      <c r="B48123" s="102"/>
    </row>
    <row r="48124" spans="1:2">
      <c r="A48124" s="102"/>
      <c r="B48124" s="102"/>
    </row>
    <row r="48125" spans="1:2">
      <c r="A48125" s="102"/>
      <c r="B48125" s="102"/>
    </row>
    <row r="48126" spans="1:2">
      <c r="A48126" s="102"/>
      <c r="B48126" s="102"/>
    </row>
    <row r="48127" spans="1:2">
      <c r="A48127" s="102"/>
      <c r="B48127" s="102"/>
    </row>
    <row r="48128" spans="1:2">
      <c r="A48128" s="102"/>
      <c r="B48128" s="102"/>
    </row>
    <row r="48129" spans="1:2">
      <c r="A48129" s="102"/>
      <c r="B48129" s="102"/>
    </row>
    <row r="48130" spans="1:2">
      <c r="A48130" s="102"/>
      <c r="B48130" s="102"/>
    </row>
    <row r="48131" spans="1:2">
      <c r="A48131" s="102"/>
      <c r="B48131" s="102"/>
    </row>
    <row r="48132" spans="1:2">
      <c r="A48132" s="102"/>
      <c r="B48132" s="102"/>
    </row>
    <row r="48133" spans="1:2">
      <c r="A48133" s="102"/>
      <c r="B48133" s="102"/>
    </row>
    <row r="48134" spans="1:2">
      <c r="A48134" s="102"/>
      <c r="B48134" s="102"/>
    </row>
    <row r="48135" spans="1:2">
      <c r="A48135" s="102"/>
      <c r="B48135" s="102"/>
    </row>
    <row r="48136" spans="1:2">
      <c r="A48136" s="102"/>
      <c r="B48136" s="102"/>
    </row>
    <row r="48137" spans="1:2">
      <c r="A48137" s="102"/>
      <c r="B48137" s="102"/>
    </row>
    <row r="48138" spans="1:2">
      <c r="A48138" s="102"/>
      <c r="B48138" s="102"/>
    </row>
    <row r="48139" spans="1:2">
      <c r="A48139" s="102"/>
      <c r="B48139" s="102"/>
    </row>
    <row r="48140" spans="1:2">
      <c r="A48140" s="102"/>
      <c r="B48140" s="102"/>
    </row>
    <row r="48141" spans="1:2">
      <c r="A48141" s="102"/>
      <c r="B48141" s="102"/>
    </row>
    <row r="48142" spans="1:2">
      <c r="A48142" s="102"/>
      <c r="B48142" s="102"/>
    </row>
    <row r="48143" spans="1:2">
      <c r="A48143" s="102"/>
      <c r="B48143" s="102"/>
    </row>
    <row r="48144" spans="1:2">
      <c r="A48144" s="102"/>
      <c r="B48144" s="102"/>
    </row>
    <row r="48145" spans="1:2">
      <c r="A48145" s="102"/>
      <c r="B48145" s="102"/>
    </row>
    <row r="48146" spans="1:2">
      <c r="A48146" s="102"/>
      <c r="B48146" s="102"/>
    </row>
    <row r="48147" spans="1:2">
      <c r="A48147" s="102"/>
      <c r="B48147" s="102"/>
    </row>
    <row r="48148" spans="1:2">
      <c r="A48148" s="102"/>
      <c r="B48148" s="102"/>
    </row>
    <row r="48149" spans="1:2">
      <c r="A48149" s="102"/>
      <c r="B48149" s="102"/>
    </row>
    <row r="48150" spans="1:2">
      <c r="A48150" s="102"/>
      <c r="B48150" s="102"/>
    </row>
    <row r="48151" spans="1:2">
      <c r="A48151" s="102"/>
      <c r="B48151" s="102"/>
    </row>
    <row r="48152" spans="1:2">
      <c r="A48152" s="102"/>
      <c r="B48152" s="102"/>
    </row>
    <row r="48153" spans="1:2">
      <c r="A48153" s="102"/>
      <c r="B48153" s="102"/>
    </row>
    <row r="48154" spans="1:2">
      <c r="A48154" s="102"/>
      <c r="B48154" s="102"/>
    </row>
    <row r="48155" spans="1:2">
      <c r="A48155" s="102"/>
      <c r="B48155" s="102"/>
    </row>
    <row r="48156" spans="1:2">
      <c r="A48156" s="102"/>
      <c r="B48156" s="102"/>
    </row>
    <row r="48157" spans="1:2">
      <c r="A48157" s="102"/>
      <c r="B48157" s="102"/>
    </row>
    <row r="48158" spans="1:2">
      <c r="A48158" s="102"/>
      <c r="B48158" s="102"/>
    </row>
    <row r="48159" spans="1:2">
      <c r="A48159" s="102"/>
      <c r="B48159" s="102"/>
    </row>
    <row r="48160" spans="1:2">
      <c r="A48160" s="102"/>
      <c r="B48160" s="102"/>
    </row>
    <row r="48161" spans="1:2">
      <c r="A48161" s="102"/>
      <c r="B48161" s="102"/>
    </row>
    <row r="48162" spans="1:2">
      <c r="A48162" s="102"/>
      <c r="B48162" s="102"/>
    </row>
    <row r="48163" spans="1:2">
      <c r="A48163" s="102"/>
      <c r="B48163" s="102"/>
    </row>
    <row r="48164" spans="1:2">
      <c r="A48164" s="102"/>
      <c r="B48164" s="102"/>
    </row>
    <row r="48165" spans="1:2">
      <c r="A48165" s="102"/>
      <c r="B48165" s="102"/>
    </row>
    <row r="48166" spans="1:2">
      <c r="A48166" s="102"/>
      <c r="B48166" s="102"/>
    </row>
    <row r="48167" spans="1:2">
      <c r="A48167" s="102"/>
      <c r="B48167" s="102"/>
    </row>
    <row r="48168" spans="1:2">
      <c r="A48168" s="102"/>
      <c r="B48168" s="102"/>
    </row>
    <row r="48169" spans="1:2">
      <c r="A48169" s="102"/>
      <c r="B48169" s="102"/>
    </row>
    <row r="48170" spans="1:2">
      <c r="A48170" s="102"/>
      <c r="B48170" s="102"/>
    </row>
    <row r="48171" spans="1:2">
      <c r="A48171" s="102"/>
      <c r="B48171" s="102"/>
    </row>
    <row r="48172" spans="1:2">
      <c r="A48172" s="102"/>
      <c r="B48172" s="102"/>
    </row>
    <row r="48173" spans="1:2">
      <c r="A48173" s="102"/>
      <c r="B48173" s="102"/>
    </row>
    <row r="48174" spans="1:2">
      <c r="A48174" s="102"/>
      <c r="B48174" s="102"/>
    </row>
    <row r="48175" spans="1:2">
      <c r="A48175" s="102"/>
      <c r="B48175" s="102"/>
    </row>
    <row r="48176" spans="1:2">
      <c r="A48176" s="102"/>
      <c r="B48176" s="102"/>
    </row>
    <row r="48177" spans="1:2">
      <c r="A48177" s="102"/>
      <c r="B48177" s="102"/>
    </row>
    <row r="48178" spans="1:2">
      <c r="A48178" s="102"/>
      <c r="B48178" s="102"/>
    </row>
    <row r="48179" spans="1:2">
      <c r="A48179" s="102"/>
      <c r="B48179" s="102"/>
    </row>
    <row r="48180" spans="1:2">
      <c r="A48180" s="102"/>
      <c r="B48180" s="102"/>
    </row>
    <row r="48181" spans="1:2">
      <c r="A48181" s="102"/>
      <c r="B48181" s="102"/>
    </row>
    <row r="48182" spans="1:2">
      <c r="A48182" s="102"/>
      <c r="B48182" s="102"/>
    </row>
    <row r="48183" spans="1:2">
      <c r="A48183" s="102"/>
      <c r="B48183" s="102"/>
    </row>
    <row r="48184" spans="1:2">
      <c r="A48184" s="102"/>
      <c r="B48184" s="102"/>
    </row>
    <row r="48185" spans="1:2">
      <c r="A48185" s="102"/>
      <c r="B48185" s="102"/>
    </row>
    <row r="48186" spans="1:2">
      <c r="A48186" s="102"/>
      <c r="B48186" s="102"/>
    </row>
    <row r="48187" spans="1:2">
      <c r="A48187" s="102"/>
      <c r="B48187" s="102"/>
    </row>
    <row r="48188" spans="1:2">
      <c r="A48188" s="102"/>
      <c r="B48188" s="102"/>
    </row>
    <row r="48189" spans="1:2">
      <c r="A48189" s="102"/>
      <c r="B48189" s="102"/>
    </row>
    <row r="48190" spans="1:2">
      <c r="A48190" s="102"/>
      <c r="B48190" s="102"/>
    </row>
    <row r="48191" spans="1:2">
      <c r="A48191" s="102"/>
      <c r="B48191" s="102"/>
    </row>
    <row r="48192" spans="1:2">
      <c r="A48192" s="102"/>
      <c r="B48192" s="102"/>
    </row>
    <row r="48193" spans="1:2">
      <c r="A48193" s="102"/>
      <c r="B48193" s="102"/>
    </row>
    <row r="48194" spans="1:2">
      <c r="A48194" s="102"/>
      <c r="B48194" s="102"/>
    </row>
    <row r="48195" spans="1:2">
      <c r="A48195" s="102"/>
      <c r="B48195" s="102"/>
    </row>
    <row r="48196" spans="1:2">
      <c r="A48196" s="102"/>
      <c r="B48196" s="102"/>
    </row>
    <row r="48197" spans="1:2">
      <c r="A48197" s="102"/>
      <c r="B48197" s="102"/>
    </row>
    <row r="48198" spans="1:2">
      <c r="A48198" s="102"/>
      <c r="B48198" s="102"/>
    </row>
    <row r="48199" spans="1:2">
      <c r="A48199" s="102"/>
      <c r="B48199" s="102"/>
    </row>
    <row r="48200" spans="1:2">
      <c r="A48200" s="102"/>
      <c r="B48200" s="102"/>
    </row>
    <row r="48201" spans="1:2">
      <c r="A48201" s="102"/>
      <c r="B48201" s="102"/>
    </row>
    <row r="48202" spans="1:2">
      <c r="A48202" s="102"/>
      <c r="B48202" s="102"/>
    </row>
    <row r="48203" spans="1:2">
      <c r="A48203" s="102"/>
      <c r="B48203" s="102"/>
    </row>
    <row r="48204" spans="1:2">
      <c r="A48204" s="102"/>
      <c r="B48204" s="102"/>
    </row>
    <row r="48205" spans="1:2">
      <c r="A48205" s="102"/>
      <c r="B48205" s="102"/>
    </row>
    <row r="48206" spans="1:2">
      <c r="A48206" s="102"/>
      <c r="B48206" s="102"/>
    </row>
    <row r="48207" spans="1:2">
      <c r="A48207" s="102"/>
      <c r="B48207" s="102"/>
    </row>
    <row r="48208" spans="1:2">
      <c r="A48208" s="102"/>
      <c r="B48208" s="102"/>
    </row>
    <row r="48209" spans="1:2">
      <c r="A48209" s="102"/>
      <c r="B48209" s="102"/>
    </row>
    <row r="48210" spans="1:2">
      <c r="A48210" s="102"/>
      <c r="B48210" s="102"/>
    </row>
    <row r="48211" spans="1:2">
      <c r="A48211" s="102"/>
      <c r="B48211" s="102"/>
    </row>
    <row r="48212" spans="1:2">
      <c r="A48212" s="102"/>
      <c r="B48212" s="102"/>
    </row>
    <row r="48213" spans="1:2">
      <c r="A48213" s="102"/>
      <c r="B48213" s="102"/>
    </row>
    <row r="48214" spans="1:2">
      <c r="A48214" s="102"/>
      <c r="B48214" s="102"/>
    </row>
    <row r="48215" spans="1:2">
      <c r="A48215" s="102"/>
      <c r="B48215" s="102"/>
    </row>
    <row r="48216" spans="1:2">
      <c r="A48216" s="102"/>
      <c r="B48216" s="102"/>
    </row>
    <row r="48217" spans="1:2">
      <c r="A48217" s="102"/>
      <c r="B48217" s="102"/>
    </row>
    <row r="48218" spans="1:2">
      <c r="A48218" s="102"/>
      <c r="B48218" s="102"/>
    </row>
    <row r="48219" spans="1:2">
      <c r="A48219" s="102"/>
      <c r="B48219" s="102"/>
    </row>
    <row r="48220" spans="1:2">
      <c r="A48220" s="102"/>
      <c r="B48220" s="102"/>
    </row>
    <row r="48221" spans="1:2">
      <c r="A48221" s="102"/>
      <c r="B48221" s="102"/>
    </row>
    <row r="48222" spans="1:2">
      <c r="A48222" s="102"/>
      <c r="B48222" s="102"/>
    </row>
    <row r="48223" spans="1:2">
      <c r="A48223" s="102"/>
      <c r="B48223" s="102"/>
    </row>
    <row r="48224" spans="1:2">
      <c r="A48224" s="102"/>
      <c r="B48224" s="102"/>
    </row>
    <row r="48225" spans="1:2">
      <c r="A48225" s="102"/>
      <c r="B48225" s="102"/>
    </row>
    <row r="48226" spans="1:2">
      <c r="A48226" s="102"/>
      <c r="B48226" s="102"/>
    </row>
    <row r="48227" spans="1:2">
      <c r="A48227" s="102"/>
      <c r="B48227" s="102"/>
    </row>
    <row r="48228" spans="1:2">
      <c r="A48228" s="102"/>
      <c r="B48228" s="102"/>
    </row>
    <row r="48229" spans="1:2">
      <c r="A48229" s="102"/>
      <c r="B48229" s="102"/>
    </row>
    <row r="48230" spans="1:2">
      <c r="A48230" s="102"/>
      <c r="B48230" s="102"/>
    </row>
    <row r="48231" spans="1:2">
      <c r="A48231" s="102"/>
      <c r="B48231" s="102"/>
    </row>
    <row r="48232" spans="1:2">
      <c r="A48232" s="102"/>
      <c r="B48232" s="102"/>
    </row>
    <row r="48233" spans="1:2">
      <c r="A48233" s="102"/>
      <c r="B48233" s="102"/>
    </row>
    <row r="48234" spans="1:2">
      <c r="A48234" s="102"/>
      <c r="B48234" s="102"/>
    </row>
    <row r="48235" spans="1:2">
      <c r="A48235" s="102"/>
      <c r="B48235" s="102"/>
    </row>
    <row r="48236" spans="1:2">
      <c r="A48236" s="102"/>
      <c r="B48236" s="102"/>
    </row>
    <row r="48237" spans="1:2">
      <c r="A48237" s="102"/>
      <c r="B48237" s="102"/>
    </row>
    <row r="48238" spans="1:2">
      <c r="A48238" s="102"/>
      <c r="B48238" s="102"/>
    </row>
    <row r="48239" spans="1:2">
      <c r="A48239" s="102"/>
      <c r="B48239" s="102"/>
    </row>
    <row r="48240" spans="1:2">
      <c r="A48240" s="102"/>
      <c r="B48240" s="102"/>
    </row>
    <row r="48241" spans="1:2">
      <c r="A48241" s="102"/>
      <c r="B48241" s="102"/>
    </row>
    <row r="48242" spans="1:2">
      <c r="A48242" s="102"/>
      <c r="B48242" s="102"/>
    </row>
    <row r="48243" spans="1:2">
      <c r="A48243" s="102"/>
      <c r="B48243" s="102"/>
    </row>
    <row r="48244" spans="1:2">
      <c r="A48244" s="102"/>
      <c r="B48244" s="102"/>
    </row>
    <row r="48245" spans="1:2">
      <c r="A48245" s="102"/>
      <c r="B48245" s="102"/>
    </row>
    <row r="48246" spans="1:2">
      <c r="A48246" s="102"/>
      <c r="B48246" s="102"/>
    </row>
    <row r="48247" spans="1:2">
      <c r="A48247" s="102"/>
      <c r="B48247" s="102"/>
    </row>
    <row r="48248" spans="1:2">
      <c r="A48248" s="102"/>
      <c r="B48248" s="102"/>
    </row>
    <row r="48249" spans="1:2">
      <c r="A48249" s="102"/>
      <c r="B48249" s="102"/>
    </row>
    <row r="48250" spans="1:2">
      <c r="A48250" s="102"/>
      <c r="B48250" s="102"/>
    </row>
    <row r="48251" spans="1:2">
      <c r="A48251" s="102"/>
      <c r="B48251" s="102"/>
    </row>
    <row r="48252" spans="1:2">
      <c r="A48252" s="102"/>
      <c r="B48252" s="102"/>
    </row>
    <row r="48253" spans="1:2">
      <c r="A48253" s="102"/>
      <c r="B48253" s="102"/>
    </row>
    <row r="48254" spans="1:2">
      <c r="A48254" s="102"/>
      <c r="B48254" s="102"/>
    </row>
    <row r="48255" spans="1:2">
      <c r="A48255" s="102"/>
      <c r="B48255" s="102"/>
    </row>
    <row r="48256" spans="1:2">
      <c r="A48256" s="102"/>
      <c r="B48256" s="102"/>
    </row>
    <row r="48257" spans="1:2">
      <c r="A48257" s="102"/>
      <c r="B48257" s="102"/>
    </row>
    <row r="48258" spans="1:2">
      <c r="A48258" s="102"/>
      <c r="B48258" s="102"/>
    </row>
    <row r="48259" spans="1:2">
      <c r="A48259" s="102"/>
      <c r="B48259" s="102"/>
    </row>
    <row r="48260" spans="1:2">
      <c r="A48260" s="102"/>
      <c r="B48260" s="102"/>
    </row>
    <row r="48261" spans="1:2">
      <c r="A48261" s="102"/>
      <c r="B48261" s="102"/>
    </row>
    <row r="48262" spans="1:2">
      <c r="A48262" s="102"/>
      <c r="B48262" s="102"/>
    </row>
    <row r="48263" spans="1:2">
      <c r="A48263" s="102"/>
      <c r="B48263" s="102"/>
    </row>
    <row r="48264" spans="1:2">
      <c r="A48264" s="102"/>
      <c r="B48264" s="102"/>
    </row>
    <row r="48265" spans="1:2">
      <c r="A48265" s="102"/>
      <c r="B48265" s="102"/>
    </row>
    <row r="48266" spans="1:2">
      <c r="A48266" s="102"/>
      <c r="B48266" s="102"/>
    </row>
    <row r="48267" spans="1:2">
      <c r="A48267" s="102"/>
      <c r="B48267" s="102"/>
    </row>
    <row r="48268" spans="1:2">
      <c r="A48268" s="102"/>
      <c r="B48268" s="102"/>
    </row>
    <row r="48269" spans="1:2">
      <c r="A48269" s="102"/>
      <c r="B48269" s="102"/>
    </row>
    <row r="48270" spans="1:2">
      <c r="A48270" s="102"/>
      <c r="B48270" s="102"/>
    </row>
    <row r="48271" spans="1:2">
      <c r="A48271" s="102"/>
      <c r="B48271" s="102"/>
    </row>
    <row r="48272" spans="1:2">
      <c r="A48272" s="102"/>
      <c r="B48272" s="102"/>
    </row>
    <row r="48273" spans="1:2">
      <c r="A48273" s="102"/>
      <c r="B48273" s="102"/>
    </row>
    <row r="48274" spans="1:2">
      <c r="A48274" s="102"/>
      <c r="B48274" s="102"/>
    </row>
    <row r="48275" spans="1:2">
      <c r="A48275" s="102"/>
      <c r="B48275" s="102"/>
    </row>
    <row r="48276" spans="1:2">
      <c r="A48276" s="102"/>
      <c r="B48276" s="102"/>
    </row>
    <row r="48277" spans="1:2">
      <c r="A48277" s="102"/>
      <c r="B48277" s="102"/>
    </row>
    <row r="48278" spans="1:2">
      <c r="A48278" s="102"/>
      <c r="B48278" s="102"/>
    </row>
    <row r="48279" spans="1:2">
      <c r="A48279" s="102"/>
      <c r="B48279" s="102"/>
    </row>
    <row r="48280" spans="1:2">
      <c r="A48280" s="102"/>
      <c r="B48280" s="102"/>
    </row>
    <row r="48281" spans="1:2">
      <c r="A48281" s="102"/>
      <c r="B48281" s="102"/>
    </row>
    <row r="48282" spans="1:2">
      <c r="A48282" s="102"/>
      <c r="B48282" s="102"/>
    </row>
    <row r="48283" spans="1:2">
      <c r="A48283" s="102"/>
      <c r="B48283" s="102"/>
    </row>
    <row r="48284" spans="1:2">
      <c r="A48284" s="102"/>
      <c r="B48284" s="102"/>
    </row>
    <row r="48285" spans="1:2">
      <c r="A48285" s="102"/>
      <c r="B48285" s="102"/>
    </row>
    <row r="48286" spans="1:2">
      <c r="A48286" s="102"/>
      <c r="B48286" s="102"/>
    </row>
    <row r="48287" spans="1:2">
      <c r="A48287" s="102"/>
      <c r="B48287" s="102"/>
    </row>
    <row r="48288" spans="1:2">
      <c r="A48288" s="102"/>
      <c r="B48288" s="102"/>
    </row>
    <row r="48289" spans="1:2">
      <c r="A48289" s="102"/>
      <c r="B48289" s="102"/>
    </row>
    <row r="48290" spans="1:2">
      <c r="A48290" s="102"/>
      <c r="B48290" s="102"/>
    </row>
    <row r="48291" spans="1:2">
      <c r="A48291" s="102"/>
      <c r="B48291" s="102"/>
    </row>
    <row r="48292" spans="1:2">
      <c r="A48292" s="102"/>
      <c r="B48292" s="102"/>
    </row>
    <row r="48293" spans="1:2">
      <c r="A48293" s="102"/>
      <c r="B48293" s="102"/>
    </row>
    <row r="48294" spans="1:2">
      <c r="A48294" s="102"/>
      <c r="B48294" s="102"/>
    </row>
    <row r="48295" spans="1:2">
      <c r="A48295" s="102"/>
      <c r="B48295" s="102"/>
    </row>
    <row r="48296" spans="1:2">
      <c r="A48296" s="102"/>
      <c r="B48296" s="102"/>
    </row>
    <row r="48297" spans="1:2">
      <c r="A48297" s="102"/>
      <c r="B48297" s="102"/>
    </row>
    <row r="48298" spans="1:2">
      <c r="A48298" s="102"/>
      <c r="B48298" s="102"/>
    </row>
    <row r="48299" spans="1:2">
      <c r="A48299" s="102"/>
      <c r="B48299" s="102"/>
    </row>
    <row r="48300" spans="1:2">
      <c r="A48300" s="102"/>
      <c r="B48300" s="102"/>
    </row>
    <row r="48301" spans="1:2">
      <c r="A48301" s="102"/>
      <c r="B48301" s="102"/>
    </row>
    <row r="48302" spans="1:2">
      <c r="A48302" s="102"/>
      <c r="B48302" s="102"/>
    </row>
    <row r="48303" spans="1:2">
      <c r="A48303" s="102"/>
      <c r="B48303" s="102"/>
    </row>
    <row r="48304" spans="1:2">
      <c r="A48304" s="102"/>
      <c r="B48304" s="102"/>
    </row>
    <row r="48305" spans="1:2">
      <c r="A48305" s="102"/>
      <c r="B48305" s="102"/>
    </row>
    <row r="48306" spans="1:2">
      <c r="A48306" s="102"/>
      <c r="B48306" s="102"/>
    </row>
    <row r="48307" spans="1:2">
      <c r="A48307" s="102"/>
      <c r="B48307" s="102"/>
    </row>
    <row r="48308" spans="1:2">
      <c r="A48308" s="102"/>
      <c r="B48308" s="102"/>
    </row>
    <row r="48309" spans="1:2">
      <c r="A48309" s="102"/>
      <c r="B48309" s="102"/>
    </row>
    <row r="48310" spans="1:2">
      <c r="A48310" s="102"/>
      <c r="B48310" s="102"/>
    </row>
    <row r="48311" spans="1:2">
      <c r="A48311" s="102"/>
      <c r="B48311" s="102"/>
    </row>
    <row r="48312" spans="1:2">
      <c r="A48312" s="102"/>
      <c r="B48312" s="102"/>
    </row>
    <row r="48313" spans="1:2">
      <c r="A48313" s="102"/>
      <c r="B48313" s="102"/>
    </row>
    <row r="48314" spans="1:2">
      <c r="A48314" s="102"/>
      <c r="B48314" s="102"/>
    </row>
    <row r="48315" spans="1:2">
      <c r="A48315" s="102"/>
      <c r="B48315" s="102"/>
    </row>
    <row r="48316" spans="1:2">
      <c r="A48316" s="102"/>
      <c r="B48316" s="102"/>
    </row>
    <row r="48317" spans="1:2">
      <c r="A48317" s="102"/>
      <c r="B48317" s="102"/>
    </row>
    <row r="48318" spans="1:2">
      <c r="A48318" s="102"/>
      <c r="B48318" s="102"/>
    </row>
    <row r="48319" spans="1:2">
      <c r="A48319" s="102"/>
      <c r="B48319" s="102"/>
    </row>
    <row r="48320" spans="1:2">
      <c r="A48320" s="102"/>
      <c r="B48320" s="102"/>
    </row>
    <row r="48321" spans="1:2">
      <c r="A48321" s="102"/>
      <c r="B48321" s="102"/>
    </row>
    <row r="48322" spans="1:2">
      <c r="A48322" s="102"/>
      <c r="B48322" s="102"/>
    </row>
    <row r="48323" spans="1:2">
      <c r="A48323" s="102"/>
      <c r="B48323" s="102"/>
    </row>
    <row r="48324" spans="1:2">
      <c r="A48324" s="102"/>
      <c r="B48324" s="102"/>
    </row>
    <row r="48325" spans="1:2">
      <c r="A48325" s="102"/>
      <c r="B48325" s="102"/>
    </row>
    <row r="48326" spans="1:2">
      <c r="A48326" s="102"/>
      <c r="B48326" s="102"/>
    </row>
    <row r="48327" spans="1:2">
      <c r="A48327" s="102"/>
      <c r="B48327" s="102"/>
    </row>
    <row r="48328" spans="1:2">
      <c r="A48328" s="102"/>
      <c r="B48328" s="102"/>
    </row>
    <row r="48329" spans="1:2">
      <c r="A48329" s="102"/>
      <c r="B48329" s="102"/>
    </row>
    <row r="48330" spans="1:2">
      <c r="A48330" s="102"/>
      <c r="B48330" s="102"/>
    </row>
    <row r="48331" spans="1:2">
      <c r="A48331" s="102"/>
      <c r="B48331" s="102"/>
    </row>
    <row r="48332" spans="1:2">
      <c r="A48332" s="102"/>
      <c r="B48332" s="102"/>
    </row>
    <row r="48333" spans="1:2">
      <c r="A48333" s="102"/>
      <c r="B48333" s="102"/>
    </row>
    <row r="48334" spans="1:2">
      <c r="A48334" s="102"/>
      <c r="B48334" s="102"/>
    </row>
    <row r="48335" spans="1:2">
      <c r="A48335" s="102"/>
      <c r="B48335" s="102"/>
    </row>
    <row r="48336" spans="1:2">
      <c r="A48336" s="102"/>
      <c r="B48336" s="102"/>
    </row>
    <row r="48337" spans="1:2">
      <c r="A48337" s="102"/>
      <c r="B48337" s="102"/>
    </row>
    <row r="48338" spans="1:2">
      <c r="A48338" s="102"/>
      <c r="B48338" s="102"/>
    </row>
    <row r="48339" spans="1:2">
      <c r="A48339" s="102"/>
      <c r="B48339" s="102"/>
    </row>
    <row r="48340" spans="1:2">
      <c r="A48340" s="102"/>
      <c r="B48340" s="102"/>
    </row>
    <row r="48341" spans="1:2">
      <c r="A48341" s="102"/>
      <c r="B48341" s="102"/>
    </row>
    <row r="48342" spans="1:2">
      <c r="A48342" s="102"/>
      <c r="B48342" s="102"/>
    </row>
    <row r="48343" spans="1:2">
      <c r="A48343" s="102"/>
      <c r="B48343" s="102"/>
    </row>
    <row r="48344" spans="1:2">
      <c r="A48344" s="102"/>
      <c r="B48344" s="102"/>
    </row>
    <row r="48345" spans="1:2">
      <c r="A48345" s="102"/>
      <c r="B48345" s="102"/>
    </row>
    <row r="48346" spans="1:2">
      <c r="A48346" s="102"/>
      <c r="B48346" s="102"/>
    </row>
    <row r="48347" spans="1:2">
      <c r="A48347" s="102"/>
      <c r="B48347" s="102"/>
    </row>
    <row r="48348" spans="1:2">
      <c r="A48348" s="102"/>
      <c r="B48348" s="102"/>
    </row>
    <row r="48349" spans="1:2">
      <c r="A48349" s="102"/>
      <c r="B48349" s="102"/>
    </row>
    <row r="48350" spans="1:2">
      <c r="A48350" s="102"/>
      <c r="B48350" s="102"/>
    </row>
    <row r="48351" spans="1:2">
      <c r="A48351" s="102"/>
      <c r="B48351" s="102"/>
    </row>
    <row r="48352" spans="1:2">
      <c r="A48352" s="102"/>
      <c r="B48352" s="102"/>
    </row>
    <row r="48353" spans="1:2">
      <c r="A48353" s="102"/>
      <c r="B48353" s="102"/>
    </row>
    <row r="48354" spans="1:2">
      <c r="A48354" s="102"/>
      <c r="B48354" s="102"/>
    </row>
    <row r="48355" spans="1:2">
      <c r="A48355" s="102"/>
      <c r="B48355" s="102"/>
    </row>
    <row r="48356" spans="1:2">
      <c r="A48356" s="102"/>
      <c r="B48356" s="102"/>
    </row>
    <row r="48357" spans="1:2">
      <c r="A48357" s="102"/>
      <c r="B48357" s="102"/>
    </row>
    <row r="48358" spans="1:2">
      <c r="A48358" s="102"/>
      <c r="B48358" s="102"/>
    </row>
    <row r="48359" spans="1:2">
      <c r="A48359" s="102"/>
      <c r="B48359" s="102"/>
    </row>
    <row r="48360" spans="1:2">
      <c r="A48360" s="102"/>
      <c r="B48360" s="102"/>
    </row>
    <row r="48361" spans="1:2">
      <c r="A48361" s="102"/>
      <c r="B48361" s="102"/>
    </row>
    <row r="48362" spans="1:2">
      <c r="A48362" s="102"/>
      <c r="B48362" s="102"/>
    </row>
    <row r="48363" spans="1:2">
      <c r="A48363" s="102"/>
      <c r="B48363" s="102"/>
    </row>
    <row r="48364" spans="1:2">
      <c r="A48364" s="102"/>
      <c r="B48364" s="102"/>
    </row>
    <row r="48365" spans="1:2">
      <c r="A48365" s="102"/>
      <c r="B48365" s="102"/>
    </row>
    <row r="48366" spans="1:2">
      <c r="A48366" s="102"/>
      <c r="B48366" s="102"/>
    </row>
    <row r="48367" spans="1:2">
      <c r="A48367" s="102"/>
      <c r="B48367" s="102"/>
    </row>
    <row r="48368" spans="1:2">
      <c r="A48368" s="102"/>
      <c r="B48368" s="102"/>
    </row>
    <row r="48369" spans="1:2">
      <c r="A48369" s="102"/>
      <c r="B48369" s="102"/>
    </row>
    <row r="48370" spans="1:2">
      <c r="A48370" s="102"/>
      <c r="B48370" s="102"/>
    </row>
    <row r="48371" spans="1:2">
      <c r="A48371" s="102"/>
      <c r="B48371" s="102"/>
    </row>
    <row r="48372" spans="1:2">
      <c r="A48372" s="102"/>
      <c r="B48372" s="102"/>
    </row>
    <row r="48373" spans="1:2">
      <c r="A48373" s="102"/>
      <c r="B48373" s="102"/>
    </row>
    <row r="48374" spans="1:2">
      <c r="A48374" s="102"/>
      <c r="B48374" s="102"/>
    </row>
    <row r="48375" spans="1:2">
      <c r="A48375" s="102"/>
      <c r="B48375" s="102"/>
    </row>
    <row r="48376" spans="1:2">
      <c r="A48376" s="102"/>
      <c r="B48376" s="102"/>
    </row>
    <row r="48377" spans="1:2">
      <c r="A48377" s="102"/>
      <c r="B48377" s="102"/>
    </row>
    <row r="48378" spans="1:2">
      <c r="A48378" s="102"/>
      <c r="B48378" s="102"/>
    </row>
    <row r="48379" spans="1:2">
      <c r="A48379" s="102"/>
      <c r="B48379" s="102"/>
    </row>
    <row r="48380" spans="1:2">
      <c r="A48380" s="102"/>
      <c r="B48380" s="102"/>
    </row>
    <row r="48381" spans="1:2">
      <c r="A48381" s="102"/>
      <c r="B48381" s="102"/>
    </row>
    <row r="48382" spans="1:2">
      <c r="A48382" s="102"/>
      <c r="B48382" s="102"/>
    </row>
    <row r="48383" spans="1:2">
      <c r="A48383" s="102"/>
      <c r="B48383" s="102"/>
    </row>
    <row r="48384" spans="1:2">
      <c r="A48384" s="102"/>
      <c r="B48384" s="102"/>
    </row>
    <row r="48385" spans="1:2">
      <c r="A48385" s="102"/>
      <c r="B48385" s="102"/>
    </row>
    <row r="48386" spans="1:2">
      <c r="A48386" s="102"/>
      <c r="B48386" s="102"/>
    </row>
    <row r="48387" spans="1:2">
      <c r="A48387" s="102"/>
      <c r="B48387" s="102"/>
    </row>
    <row r="48388" spans="1:2">
      <c r="A48388" s="102"/>
      <c r="B48388" s="102"/>
    </row>
    <row r="48389" spans="1:2">
      <c r="A48389" s="102"/>
      <c r="B48389" s="102"/>
    </row>
    <row r="48390" spans="1:2">
      <c r="A48390" s="102"/>
      <c r="B48390" s="102"/>
    </row>
    <row r="48391" spans="1:2">
      <c r="A48391" s="102"/>
      <c r="B48391" s="102"/>
    </row>
    <row r="48392" spans="1:2">
      <c r="A48392" s="102"/>
      <c r="B48392" s="102"/>
    </row>
    <row r="48393" spans="1:2">
      <c r="A48393" s="102"/>
      <c r="B48393" s="102"/>
    </row>
    <row r="48394" spans="1:2">
      <c r="A48394" s="102"/>
      <c r="B48394" s="102"/>
    </row>
    <row r="48395" spans="1:2">
      <c r="A48395" s="102"/>
      <c r="B48395" s="102"/>
    </row>
    <row r="48396" spans="1:2">
      <c r="A48396" s="102"/>
      <c r="B48396" s="102"/>
    </row>
    <row r="48397" spans="1:2">
      <c r="A48397" s="102"/>
      <c r="B48397" s="102"/>
    </row>
    <row r="48398" spans="1:2">
      <c r="A48398" s="102"/>
      <c r="B48398" s="102"/>
    </row>
    <row r="48399" spans="1:2">
      <c r="A48399" s="102"/>
      <c r="B48399" s="102"/>
    </row>
    <row r="48400" spans="1:2">
      <c r="A48400" s="102"/>
      <c r="B48400" s="102"/>
    </row>
    <row r="48401" spans="1:2">
      <c r="A48401" s="102"/>
      <c r="B48401" s="102"/>
    </row>
    <row r="48402" spans="1:2">
      <c r="A48402" s="102"/>
      <c r="B48402" s="102"/>
    </row>
    <row r="48403" spans="1:2">
      <c r="A48403" s="102"/>
      <c r="B48403" s="102"/>
    </row>
    <row r="48404" spans="1:2">
      <c r="A48404" s="102"/>
      <c r="B48404" s="102"/>
    </row>
    <row r="48405" spans="1:2">
      <c r="A48405" s="102"/>
      <c r="B48405" s="102"/>
    </row>
    <row r="48406" spans="1:2">
      <c r="A48406" s="102"/>
      <c r="B48406" s="102"/>
    </row>
    <row r="48407" spans="1:2">
      <c r="A48407" s="102"/>
      <c r="B48407" s="102"/>
    </row>
    <row r="48408" spans="1:2">
      <c r="A48408" s="102"/>
      <c r="B48408" s="102"/>
    </row>
    <row r="48409" spans="1:2">
      <c r="A48409" s="102"/>
      <c r="B48409" s="102"/>
    </row>
    <row r="48410" spans="1:2">
      <c r="A48410" s="102"/>
      <c r="B48410" s="102"/>
    </row>
    <row r="48411" spans="1:2">
      <c r="A48411" s="102"/>
      <c r="B48411" s="102"/>
    </row>
    <row r="48412" spans="1:2">
      <c r="A48412" s="102"/>
      <c r="B48412" s="102"/>
    </row>
    <row r="48413" spans="1:2">
      <c r="A48413" s="102"/>
      <c r="B48413" s="102"/>
    </row>
    <row r="48414" spans="1:2">
      <c r="A48414" s="102"/>
      <c r="B48414" s="102"/>
    </row>
    <row r="48415" spans="1:2">
      <c r="A48415" s="102"/>
      <c r="B48415" s="102"/>
    </row>
    <row r="48416" spans="1:2">
      <c r="A48416" s="102"/>
      <c r="B48416" s="102"/>
    </row>
    <row r="48417" spans="1:2">
      <c r="A48417" s="102"/>
      <c r="B48417" s="102"/>
    </row>
    <row r="48418" spans="1:2">
      <c r="A48418" s="102"/>
      <c r="B48418" s="102"/>
    </row>
    <row r="48419" spans="1:2">
      <c r="A48419" s="102"/>
      <c r="B48419" s="102"/>
    </row>
    <row r="48420" spans="1:2">
      <c r="A48420" s="102"/>
      <c r="B48420" s="102"/>
    </row>
    <row r="48421" spans="1:2">
      <c r="A48421" s="102"/>
      <c r="B48421" s="102"/>
    </row>
    <row r="48422" spans="1:2">
      <c r="A48422" s="102"/>
      <c r="B48422" s="102"/>
    </row>
    <row r="48423" spans="1:2">
      <c r="A48423" s="102"/>
      <c r="B48423" s="102"/>
    </row>
    <row r="48424" spans="1:2">
      <c r="A48424" s="102"/>
      <c r="B48424" s="102"/>
    </row>
    <row r="48425" spans="1:2">
      <c r="A48425" s="102"/>
      <c r="B48425" s="102"/>
    </row>
    <row r="48426" spans="1:2">
      <c r="A48426" s="102"/>
      <c r="B48426" s="102"/>
    </row>
    <row r="48427" spans="1:2">
      <c r="A48427" s="102"/>
      <c r="B48427" s="102"/>
    </row>
    <row r="48428" spans="1:2">
      <c r="A48428" s="102"/>
      <c r="B48428" s="102"/>
    </row>
    <row r="48429" spans="1:2">
      <c r="A48429" s="102"/>
      <c r="B48429" s="102"/>
    </row>
    <row r="48430" spans="1:2">
      <c r="A48430" s="102"/>
      <c r="B48430" s="102"/>
    </row>
    <row r="48431" spans="1:2">
      <c r="A48431" s="102"/>
      <c r="B48431" s="102"/>
    </row>
    <row r="48432" spans="1:2">
      <c r="A48432" s="102"/>
      <c r="B48432" s="102"/>
    </row>
    <row r="48433" spans="1:2">
      <c r="A48433" s="102"/>
      <c r="B48433" s="102"/>
    </row>
    <row r="48434" spans="1:2">
      <c r="A48434" s="102"/>
      <c r="B48434" s="102"/>
    </row>
    <row r="48435" spans="1:2">
      <c r="A48435" s="102"/>
      <c r="B48435" s="102"/>
    </row>
    <row r="48436" spans="1:2">
      <c r="A48436" s="102"/>
      <c r="B48436" s="102"/>
    </row>
    <row r="48437" spans="1:2">
      <c r="A48437" s="102"/>
      <c r="B48437" s="102"/>
    </row>
    <row r="48438" spans="1:2">
      <c r="A48438" s="102"/>
      <c r="B48438" s="102"/>
    </row>
    <row r="48439" spans="1:2">
      <c r="A48439" s="102"/>
      <c r="B48439" s="102"/>
    </row>
    <row r="48440" spans="1:2">
      <c r="A48440" s="102"/>
      <c r="B48440" s="102"/>
    </row>
    <row r="48441" spans="1:2">
      <c r="A48441" s="102"/>
      <c r="B48441" s="102"/>
    </row>
    <row r="48442" spans="1:2">
      <c r="A48442" s="102"/>
      <c r="B48442" s="102"/>
    </row>
    <row r="48443" spans="1:2">
      <c r="A48443" s="102"/>
      <c r="B48443" s="102"/>
    </row>
    <row r="48444" spans="1:2">
      <c r="A48444" s="102"/>
      <c r="B48444" s="102"/>
    </row>
    <row r="48445" spans="1:2">
      <c r="A48445" s="102"/>
      <c r="B48445" s="102"/>
    </row>
    <row r="48446" spans="1:2">
      <c r="A48446" s="102"/>
      <c r="B48446" s="102"/>
    </row>
    <row r="48447" spans="1:2">
      <c r="A48447" s="102"/>
      <c r="B48447" s="102"/>
    </row>
    <row r="48448" spans="1:2">
      <c r="A48448" s="102"/>
      <c r="B48448" s="102"/>
    </row>
    <row r="48449" spans="1:2">
      <c r="A48449" s="102"/>
      <c r="B48449" s="102"/>
    </row>
    <row r="48450" spans="1:2">
      <c r="A48450" s="102"/>
      <c r="B48450" s="102"/>
    </row>
    <row r="48451" spans="1:2">
      <c r="A48451" s="102"/>
      <c r="B48451" s="102"/>
    </row>
    <row r="48452" spans="1:2">
      <c r="A48452" s="102"/>
      <c r="B48452" s="102"/>
    </row>
    <row r="48453" spans="1:2">
      <c r="A48453" s="102"/>
      <c r="B48453" s="102"/>
    </row>
    <row r="48454" spans="1:2">
      <c r="A48454" s="102"/>
      <c r="B48454" s="102"/>
    </row>
    <row r="48455" spans="1:2">
      <c r="A48455" s="102"/>
      <c r="B48455" s="102"/>
    </row>
    <row r="48456" spans="1:2">
      <c r="A48456" s="102"/>
      <c r="B48456" s="102"/>
    </row>
    <row r="48457" spans="1:2">
      <c r="A48457" s="102"/>
      <c r="B48457" s="102"/>
    </row>
    <row r="48458" spans="1:2">
      <c r="A48458" s="102"/>
      <c r="B48458" s="102"/>
    </row>
    <row r="48459" spans="1:2">
      <c r="A48459" s="102"/>
      <c r="B48459" s="102"/>
    </row>
    <row r="48460" spans="1:2">
      <c r="A48460" s="102"/>
      <c r="B48460" s="102"/>
    </row>
    <row r="48461" spans="1:2">
      <c r="A48461" s="102"/>
      <c r="B48461" s="102"/>
    </row>
    <row r="48462" spans="1:2">
      <c r="A48462" s="102"/>
      <c r="B48462" s="102"/>
    </row>
    <row r="48463" spans="1:2">
      <c r="A48463" s="102"/>
      <c r="B48463" s="102"/>
    </row>
    <row r="48464" spans="1:2">
      <c r="A48464" s="102"/>
      <c r="B48464" s="102"/>
    </row>
    <row r="48465" spans="1:2">
      <c r="A48465" s="102"/>
      <c r="B48465" s="102"/>
    </row>
    <row r="48466" spans="1:2">
      <c r="A48466" s="102"/>
      <c r="B48466" s="102"/>
    </row>
    <row r="48467" spans="1:2">
      <c r="A48467" s="102"/>
      <c r="B48467" s="102"/>
    </row>
    <row r="48468" spans="1:2">
      <c r="A48468" s="102"/>
      <c r="B48468" s="102"/>
    </row>
    <row r="48469" spans="1:2">
      <c r="A48469" s="102"/>
      <c r="B48469" s="102"/>
    </row>
    <row r="48470" spans="1:2">
      <c r="A48470" s="102"/>
      <c r="B48470" s="102"/>
    </row>
    <row r="48471" spans="1:2">
      <c r="A48471" s="102"/>
      <c r="B48471" s="102"/>
    </row>
    <row r="48472" spans="1:2">
      <c r="A48472" s="102"/>
      <c r="B48472" s="102"/>
    </row>
    <row r="48473" spans="1:2">
      <c r="A48473" s="102"/>
      <c r="B48473" s="102"/>
    </row>
    <row r="48474" spans="1:2">
      <c r="A48474" s="102"/>
      <c r="B48474" s="102"/>
    </row>
    <row r="48475" spans="1:2">
      <c r="A48475" s="102"/>
      <c r="B48475" s="102"/>
    </row>
    <row r="48476" spans="1:2">
      <c r="A48476" s="102"/>
      <c r="B48476" s="102"/>
    </row>
    <row r="48477" spans="1:2">
      <c r="A48477" s="102"/>
      <c r="B48477" s="102"/>
    </row>
    <row r="48478" spans="1:2">
      <c r="A48478" s="102"/>
      <c r="B48478" s="102"/>
    </row>
    <row r="48479" spans="1:2">
      <c r="A48479" s="102"/>
      <c r="B48479" s="102"/>
    </row>
    <row r="48480" spans="1:2">
      <c r="A48480" s="102"/>
      <c r="B48480" s="102"/>
    </row>
    <row r="48481" spans="1:2">
      <c r="A48481" s="102"/>
      <c r="B48481" s="102"/>
    </row>
    <row r="48482" spans="1:2">
      <c r="A48482" s="102"/>
      <c r="B48482" s="102"/>
    </row>
    <row r="48483" spans="1:2">
      <c r="A48483" s="102"/>
      <c r="B48483" s="102"/>
    </row>
    <row r="48484" spans="1:2">
      <c r="A48484" s="102"/>
      <c r="B48484" s="102"/>
    </row>
    <row r="48485" spans="1:2">
      <c r="A48485" s="102"/>
      <c r="B48485" s="102"/>
    </row>
    <row r="48486" spans="1:2">
      <c r="A48486" s="102"/>
      <c r="B48486" s="102"/>
    </row>
    <row r="48487" spans="1:2">
      <c r="A48487" s="102"/>
      <c r="B48487" s="102"/>
    </row>
    <row r="48488" spans="1:2">
      <c r="A48488" s="102"/>
      <c r="B48488" s="102"/>
    </row>
    <row r="48489" spans="1:2">
      <c r="A48489" s="102"/>
      <c r="B48489" s="102"/>
    </row>
    <row r="48490" spans="1:2">
      <c r="A48490" s="102"/>
      <c r="B48490" s="102"/>
    </row>
    <row r="48491" spans="1:2">
      <c r="A48491" s="102"/>
      <c r="B48491" s="102"/>
    </row>
    <row r="48492" spans="1:2">
      <c r="A48492" s="102"/>
      <c r="B48492" s="102"/>
    </row>
    <row r="48493" spans="1:2">
      <c r="A48493" s="102"/>
      <c r="B48493" s="102"/>
    </row>
    <row r="48494" spans="1:2">
      <c r="A48494" s="102"/>
      <c r="B48494" s="102"/>
    </row>
    <row r="48495" spans="1:2">
      <c r="A48495" s="102"/>
      <c r="B48495" s="102"/>
    </row>
    <row r="48496" spans="1:2">
      <c r="A48496" s="102"/>
      <c r="B48496" s="102"/>
    </row>
    <row r="48497" spans="1:2">
      <c r="A48497" s="102"/>
      <c r="B48497" s="102"/>
    </row>
    <row r="48498" spans="1:2">
      <c r="A48498" s="102"/>
      <c r="B48498" s="102"/>
    </row>
    <row r="48499" spans="1:2">
      <c r="A48499" s="102"/>
      <c r="B48499" s="102"/>
    </row>
    <row r="48500" spans="1:2">
      <c r="A48500" s="102"/>
      <c r="B48500" s="102"/>
    </row>
    <row r="48501" spans="1:2">
      <c r="A48501" s="102"/>
      <c r="B48501" s="102"/>
    </row>
    <row r="48502" spans="1:2">
      <c r="A48502" s="102"/>
      <c r="B48502" s="102"/>
    </row>
    <row r="48503" spans="1:2">
      <c r="A48503" s="102"/>
      <c r="B48503" s="102"/>
    </row>
    <row r="48504" spans="1:2">
      <c r="A48504" s="102"/>
      <c r="B48504" s="102"/>
    </row>
    <row r="48505" spans="1:2">
      <c r="A48505" s="102"/>
      <c r="B48505" s="102"/>
    </row>
    <row r="48506" spans="1:2">
      <c r="A48506" s="102"/>
      <c r="B48506" s="102"/>
    </row>
    <row r="48507" spans="1:2">
      <c r="A48507" s="102"/>
      <c r="B48507" s="102"/>
    </row>
    <row r="48508" spans="1:2">
      <c r="A48508" s="102"/>
      <c r="B48508" s="102"/>
    </row>
    <row r="48509" spans="1:2">
      <c r="A48509" s="102"/>
      <c r="B48509" s="102"/>
    </row>
    <row r="48510" spans="1:2">
      <c r="A48510" s="102"/>
      <c r="B48510" s="102"/>
    </row>
    <row r="48511" spans="1:2">
      <c r="A48511" s="102"/>
      <c r="B48511" s="102"/>
    </row>
    <row r="48512" spans="1:2">
      <c r="A48512" s="102"/>
      <c r="B48512" s="102"/>
    </row>
    <row r="48513" spans="1:2">
      <c r="A48513" s="102"/>
      <c r="B48513" s="102"/>
    </row>
    <row r="48514" spans="1:2">
      <c r="A48514" s="102"/>
      <c r="B48514" s="102"/>
    </row>
    <row r="48515" spans="1:2">
      <c r="A48515" s="102"/>
      <c r="B48515" s="102"/>
    </row>
    <row r="48516" spans="1:2">
      <c r="A48516" s="102"/>
      <c r="B48516" s="102"/>
    </row>
    <row r="48517" spans="1:2">
      <c r="A48517" s="102"/>
      <c r="B48517" s="102"/>
    </row>
    <row r="48518" spans="1:2">
      <c r="A48518" s="102"/>
      <c r="B48518" s="102"/>
    </row>
    <row r="48519" spans="1:2">
      <c r="A48519" s="102"/>
      <c r="B48519" s="102"/>
    </row>
    <row r="48520" spans="1:2">
      <c r="A48520" s="102"/>
      <c r="B48520" s="102"/>
    </row>
    <row r="48521" spans="1:2">
      <c r="A48521" s="102"/>
      <c r="B48521" s="102"/>
    </row>
    <row r="48522" spans="1:2">
      <c r="A48522" s="102"/>
      <c r="B48522" s="102"/>
    </row>
    <row r="48523" spans="1:2">
      <c r="A48523" s="102"/>
      <c r="B48523" s="102"/>
    </row>
    <row r="48524" spans="1:2">
      <c r="A48524" s="102"/>
      <c r="B48524" s="102"/>
    </row>
    <row r="48525" spans="1:2">
      <c r="A48525" s="102"/>
      <c r="B48525" s="102"/>
    </row>
    <row r="48526" spans="1:2">
      <c r="A48526" s="102"/>
      <c r="B48526" s="102"/>
    </row>
    <row r="48527" spans="1:2">
      <c r="A48527" s="102"/>
      <c r="B48527" s="102"/>
    </row>
    <row r="48528" spans="1:2">
      <c r="A48528" s="102"/>
      <c r="B48528" s="102"/>
    </row>
    <row r="48529" spans="1:2">
      <c r="A48529" s="102"/>
      <c r="B48529" s="102"/>
    </row>
    <row r="48530" spans="1:2">
      <c r="A48530" s="102"/>
      <c r="B48530" s="102"/>
    </row>
    <row r="48531" spans="1:2">
      <c r="A48531" s="102"/>
      <c r="B48531" s="102"/>
    </row>
    <row r="48532" spans="1:2">
      <c r="A48532" s="102"/>
      <c r="B48532" s="102"/>
    </row>
    <row r="48533" spans="1:2">
      <c r="A48533" s="102"/>
      <c r="B48533" s="102"/>
    </row>
    <row r="48534" spans="1:2">
      <c r="A48534" s="102"/>
      <c r="B48534" s="102"/>
    </row>
    <row r="48535" spans="1:2">
      <c r="A48535" s="102"/>
      <c r="B48535" s="102"/>
    </row>
    <row r="48536" spans="1:2">
      <c r="A48536" s="102"/>
      <c r="B48536" s="102"/>
    </row>
    <row r="48537" spans="1:2">
      <c r="A48537" s="102"/>
      <c r="B48537" s="102"/>
    </row>
    <row r="48538" spans="1:2">
      <c r="A48538" s="102"/>
      <c r="B48538" s="102"/>
    </row>
    <row r="48539" spans="1:2">
      <c r="A48539" s="102"/>
      <c r="B48539" s="102"/>
    </row>
    <row r="48540" spans="1:2">
      <c r="A48540" s="102"/>
      <c r="B48540" s="102"/>
    </row>
    <row r="48541" spans="1:2">
      <c r="A48541" s="102"/>
      <c r="B48541" s="102"/>
    </row>
    <row r="48542" spans="1:2">
      <c r="A48542" s="102"/>
      <c r="B48542" s="102"/>
    </row>
    <row r="48543" spans="1:2">
      <c r="A48543" s="102"/>
      <c r="B48543" s="102"/>
    </row>
    <row r="48544" spans="1:2">
      <c r="A48544" s="102"/>
      <c r="B48544" s="102"/>
    </row>
    <row r="48545" spans="1:2">
      <c r="A48545" s="102"/>
      <c r="B48545" s="102"/>
    </row>
    <row r="48546" spans="1:2">
      <c r="A48546" s="102"/>
      <c r="B48546" s="102"/>
    </row>
    <row r="48547" spans="1:2">
      <c r="A48547" s="102"/>
      <c r="B48547" s="102"/>
    </row>
    <row r="48548" spans="1:2">
      <c r="A48548" s="102"/>
      <c r="B48548" s="102"/>
    </row>
    <row r="48549" spans="1:2">
      <c r="A48549" s="102"/>
      <c r="B48549" s="102"/>
    </row>
    <row r="48550" spans="1:2">
      <c r="A48550" s="102"/>
      <c r="B48550" s="102"/>
    </row>
    <row r="48551" spans="1:2">
      <c r="A48551" s="102"/>
      <c r="B48551" s="102"/>
    </row>
    <row r="48552" spans="1:2">
      <c r="A48552" s="102"/>
      <c r="B48552" s="102"/>
    </row>
    <row r="48553" spans="1:2">
      <c r="A48553" s="102"/>
      <c r="B48553" s="102"/>
    </row>
    <row r="48554" spans="1:2">
      <c r="A48554" s="102"/>
      <c r="B48554" s="102"/>
    </row>
    <row r="48555" spans="1:2">
      <c r="A48555" s="102"/>
      <c r="B48555" s="102"/>
    </row>
    <row r="48556" spans="1:2">
      <c r="A48556" s="102"/>
      <c r="B48556" s="102"/>
    </row>
    <row r="48557" spans="1:2">
      <c r="A48557" s="102"/>
      <c r="B48557" s="102"/>
    </row>
    <row r="48558" spans="1:2">
      <c r="A48558" s="102"/>
      <c r="B48558" s="102"/>
    </row>
    <row r="48559" spans="1:2">
      <c r="A48559" s="102"/>
      <c r="B48559" s="102"/>
    </row>
    <row r="48560" spans="1:2">
      <c r="A48560" s="102"/>
      <c r="B48560" s="102"/>
    </row>
    <row r="48561" spans="1:2">
      <c r="A48561" s="102"/>
      <c r="B48561" s="102"/>
    </row>
    <row r="48562" spans="1:2">
      <c r="A48562" s="102"/>
      <c r="B48562" s="102"/>
    </row>
    <row r="48563" spans="1:2">
      <c r="A48563" s="102"/>
      <c r="B48563" s="102"/>
    </row>
    <row r="48564" spans="1:2">
      <c r="A48564" s="102"/>
      <c r="B48564" s="102"/>
    </row>
    <row r="48565" spans="1:2">
      <c r="A48565" s="102"/>
      <c r="B48565" s="102"/>
    </row>
    <row r="48566" spans="1:2">
      <c r="A48566" s="102"/>
      <c r="B48566" s="102"/>
    </row>
    <row r="48567" spans="1:2">
      <c r="A48567" s="102"/>
      <c r="B48567" s="102"/>
    </row>
    <row r="48568" spans="1:2">
      <c r="A48568" s="102"/>
      <c r="B48568" s="102"/>
    </row>
    <row r="48569" spans="1:2">
      <c r="A48569" s="102"/>
      <c r="B48569" s="102"/>
    </row>
    <row r="48570" spans="1:2">
      <c r="A48570" s="102"/>
      <c r="B48570" s="102"/>
    </row>
    <row r="48571" spans="1:2">
      <c r="A48571" s="102"/>
      <c r="B48571" s="102"/>
    </row>
    <row r="48572" spans="1:2">
      <c r="A48572" s="102"/>
      <c r="B48572" s="102"/>
    </row>
    <row r="48573" spans="1:2">
      <c r="A48573" s="102"/>
      <c r="B48573" s="102"/>
    </row>
    <row r="48574" spans="1:2">
      <c r="A48574" s="102"/>
      <c r="B48574" s="102"/>
    </row>
    <row r="48575" spans="1:2">
      <c r="A48575" s="102"/>
      <c r="B48575" s="102"/>
    </row>
    <row r="48576" spans="1:2">
      <c r="A48576" s="102"/>
      <c r="B48576" s="102"/>
    </row>
    <row r="48577" spans="1:2">
      <c r="A48577" s="102"/>
      <c r="B48577" s="102"/>
    </row>
    <row r="48578" spans="1:2">
      <c r="A48578" s="102"/>
      <c r="B48578" s="102"/>
    </row>
    <row r="48579" spans="1:2">
      <c r="A48579" s="102"/>
      <c r="B48579" s="102"/>
    </row>
    <row r="48580" spans="1:2">
      <c r="A48580" s="102"/>
      <c r="B48580" s="102"/>
    </row>
    <row r="48581" spans="1:2">
      <c r="A48581" s="102"/>
      <c r="B48581" s="102"/>
    </row>
    <row r="48582" spans="1:2">
      <c r="A48582" s="102"/>
      <c r="B48582" s="102"/>
    </row>
    <row r="48583" spans="1:2">
      <c r="A48583" s="102"/>
      <c r="B48583" s="102"/>
    </row>
    <row r="48584" spans="1:2">
      <c r="A48584" s="102"/>
      <c r="B48584" s="102"/>
    </row>
    <row r="48585" spans="1:2">
      <c r="A48585" s="102"/>
      <c r="B48585" s="102"/>
    </row>
    <row r="48586" spans="1:2">
      <c r="A48586" s="102"/>
      <c r="B48586" s="102"/>
    </row>
    <row r="48587" spans="1:2">
      <c r="A48587" s="102"/>
      <c r="B48587" s="102"/>
    </row>
    <row r="48588" spans="1:2">
      <c r="A48588" s="102"/>
      <c r="B48588" s="102"/>
    </row>
    <row r="48589" spans="1:2">
      <c r="A48589" s="102"/>
      <c r="B48589" s="102"/>
    </row>
    <row r="48590" spans="1:2">
      <c r="A48590" s="102"/>
      <c r="B48590" s="102"/>
    </row>
    <row r="48591" spans="1:2">
      <c r="A48591" s="102"/>
      <c r="B48591" s="102"/>
    </row>
    <row r="48592" spans="1:2">
      <c r="A48592" s="102"/>
      <c r="B48592" s="102"/>
    </row>
    <row r="48593" spans="1:2">
      <c r="A48593" s="102"/>
      <c r="B48593" s="102"/>
    </row>
    <row r="48594" spans="1:2">
      <c r="A48594" s="102"/>
      <c r="B48594" s="102"/>
    </row>
    <row r="48595" spans="1:2">
      <c r="A48595" s="102"/>
      <c r="B48595" s="102"/>
    </row>
    <row r="48596" spans="1:2">
      <c r="A48596" s="102"/>
      <c r="B48596" s="102"/>
    </row>
    <row r="48597" spans="1:2">
      <c r="A48597" s="102"/>
      <c r="B48597" s="102"/>
    </row>
    <row r="48598" spans="1:2">
      <c r="A48598" s="102"/>
      <c r="B48598" s="102"/>
    </row>
    <row r="48599" spans="1:2">
      <c r="A48599" s="102"/>
      <c r="B48599" s="102"/>
    </row>
    <row r="48600" spans="1:2">
      <c r="A48600" s="102"/>
      <c r="B48600" s="102"/>
    </row>
    <row r="48601" spans="1:2">
      <c r="A48601" s="102"/>
      <c r="B48601" s="102"/>
    </row>
    <row r="48602" spans="1:2">
      <c r="A48602" s="102"/>
      <c r="B48602" s="102"/>
    </row>
    <row r="48603" spans="1:2">
      <c r="A48603" s="102"/>
      <c r="B48603" s="102"/>
    </row>
    <row r="48604" spans="1:2">
      <c r="A48604" s="102"/>
      <c r="B48604" s="102"/>
    </row>
    <row r="48605" spans="1:2">
      <c r="A48605" s="102"/>
      <c r="B48605" s="102"/>
    </row>
    <row r="48606" spans="1:2">
      <c r="A48606" s="102"/>
      <c r="B48606" s="102"/>
    </row>
    <row r="48607" spans="1:2">
      <c r="A48607" s="102"/>
      <c r="B48607" s="102"/>
    </row>
    <row r="48608" spans="1:2">
      <c r="A48608" s="102"/>
      <c r="B48608" s="102"/>
    </row>
    <row r="48609" spans="1:2">
      <c r="A48609" s="102"/>
      <c r="B48609" s="102"/>
    </row>
    <row r="48610" spans="1:2">
      <c r="A48610" s="102"/>
      <c r="B48610" s="102"/>
    </row>
    <row r="48611" spans="1:2">
      <c r="A48611" s="102"/>
      <c r="B48611" s="102"/>
    </row>
    <row r="48612" spans="1:2">
      <c r="A48612" s="102"/>
      <c r="B48612" s="102"/>
    </row>
    <row r="48613" spans="1:2">
      <c r="A48613" s="102"/>
      <c r="B48613" s="102"/>
    </row>
    <row r="48614" spans="1:2">
      <c r="A48614" s="102"/>
      <c r="B48614" s="102"/>
    </row>
    <row r="48615" spans="1:2">
      <c r="A48615" s="102"/>
      <c r="B48615" s="102"/>
    </row>
    <row r="48616" spans="1:2">
      <c r="A48616" s="102"/>
      <c r="B48616" s="102"/>
    </row>
    <row r="48617" spans="1:2">
      <c r="A48617" s="102"/>
      <c r="B48617" s="102"/>
    </row>
    <row r="48618" spans="1:2">
      <c r="A48618" s="102"/>
      <c r="B48618" s="102"/>
    </row>
    <row r="48619" spans="1:2">
      <c r="A48619" s="102"/>
      <c r="B48619" s="102"/>
    </row>
    <row r="48620" spans="1:2">
      <c r="A48620" s="102"/>
      <c r="B48620" s="102"/>
    </row>
    <row r="48621" spans="1:2">
      <c r="A48621" s="102"/>
      <c r="B48621" s="102"/>
    </row>
    <row r="48622" spans="1:2">
      <c r="A48622" s="102"/>
      <c r="B48622" s="102"/>
    </row>
    <row r="48623" spans="1:2">
      <c r="A48623" s="102"/>
      <c r="B48623" s="102"/>
    </row>
    <row r="48624" spans="1:2">
      <c r="A48624" s="102"/>
      <c r="B48624" s="102"/>
    </row>
    <row r="48625" spans="1:2">
      <c r="A48625" s="102"/>
      <c r="B48625" s="102"/>
    </row>
    <row r="48626" spans="1:2">
      <c r="A48626" s="102"/>
      <c r="B48626" s="102"/>
    </row>
    <row r="48627" spans="1:2">
      <c r="A48627" s="102"/>
      <c r="B48627" s="102"/>
    </row>
    <row r="48628" spans="1:2">
      <c r="A48628" s="102"/>
      <c r="B48628" s="102"/>
    </row>
    <row r="48629" spans="1:2">
      <c r="A48629" s="102"/>
      <c r="B48629" s="102"/>
    </row>
    <row r="48630" spans="1:2">
      <c r="A48630" s="102"/>
      <c r="B48630" s="102"/>
    </row>
    <row r="48631" spans="1:2">
      <c r="A48631" s="102"/>
      <c r="B48631" s="102"/>
    </row>
    <row r="48632" spans="1:2">
      <c r="A48632" s="102"/>
      <c r="B48632" s="102"/>
    </row>
    <row r="48633" spans="1:2">
      <c r="A48633" s="102"/>
      <c r="B48633" s="102"/>
    </row>
    <row r="48634" spans="1:2">
      <c r="A48634" s="102"/>
      <c r="B48634" s="102"/>
    </row>
    <row r="48635" spans="1:2">
      <c r="A48635" s="102"/>
      <c r="B48635" s="102"/>
    </row>
    <row r="48636" spans="1:2">
      <c r="A48636" s="102"/>
      <c r="B48636" s="102"/>
    </row>
    <row r="48637" spans="1:2">
      <c r="A48637" s="102"/>
      <c r="B48637" s="102"/>
    </row>
    <row r="48638" spans="1:2">
      <c r="A48638" s="102"/>
      <c r="B48638" s="102"/>
    </row>
    <row r="48639" spans="1:2">
      <c r="A48639" s="102"/>
      <c r="B48639" s="102"/>
    </row>
    <row r="48640" spans="1:2">
      <c r="A48640" s="102"/>
      <c r="B48640" s="102"/>
    </row>
    <row r="48641" spans="1:2">
      <c r="A48641" s="102"/>
      <c r="B48641" s="102"/>
    </row>
    <row r="48642" spans="1:2">
      <c r="A48642" s="102"/>
      <c r="B48642" s="102"/>
    </row>
    <row r="48643" spans="1:2">
      <c r="A48643" s="102"/>
      <c r="B48643" s="102"/>
    </row>
    <row r="48644" spans="1:2">
      <c r="A48644" s="102"/>
      <c r="B48644" s="102"/>
    </row>
    <row r="48645" spans="1:2">
      <c r="A48645" s="102"/>
      <c r="B48645" s="102"/>
    </row>
    <row r="48646" spans="1:2">
      <c r="A48646" s="102"/>
      <c r="B48646" s="102"/>
    </row>
    <row r="48647" spans="1:2">
      <c r="A48647" s="102"/>
      <c r="B48647" s="102"/>
    </row>
    <row r="48648" spans="1:2">
      <c r="A48648" s="102"/>
      <c r="B48648" s="102"/>
    </row>
    <row r="48649" spans="1:2">
      <c r="A48649" s="102"/>
      <c r="B48649" s="102"/>
    </row>
    <row r="48650" spans="1:2">
      <c r="A48650" s="102"/>
      <c r="B48650" s="102"/>
    </row>
    <row r="48651" spans="1:2">
      <c r="A48651" s="102"/>
      <c r="B48651" s="102"/>
    </row>
    <row r="48652" spans="1:2">
      <c r="A48652" s="102"/>
      <c r="B48652" s="102"/>
    </row>
    <row r="48653" spans="1:2">
      <c r="A48653" s="102"/>
      <c r="B48653" s="102"/>
    </row>
    <row r="48654" spans="1:2">
      <c r="A48654" s="102"/>
      <c r="B48654" s="102"/>
    </row>
    <row r="48655" spans="1:2">
      <c r="A48655" s="102"/>
      <c r="B48655" s="102"/>
    </row>
    <row r="48656" spans="1:2">
      <c r="A48656" s="102"/>
      <c r="B48656" s="102"/>
    </row>
    <row r="48657" spans="1:2">
      <c r="A48657" s="102"/>
      <c r="B48657" s="102"/>
    </row>
    <row r="48658" spans="1:2">
      <c r="A48658" s="102"/>
      <c r="B48658" s="102"/>
    </row>
    <row r="48659" spans="1:2">
      <c r="A48659" s="102"/>
      <c r="B48659" s="102"/>
    </row>
    <row r="48660" spans="1:2">
      <c r="A48660" s="102"/>
      <c r="B48660" s="102"/>
    </row>
    <row r="48661" spans="1:2">
      <c r="A48661" s="102"/>
      <c r="B48661" s="102"/>
    </row>
    <row r="48662" spans="1:2">
      <c r="A48662" s="102"/>
      <c r="B48662" s="102"/>
    </row>
    <row r="48663" spans="1:2">
      <c r="A48663" s="102"/>
      <c r="B48663" s="102"/>
    </row>
    <row r="48664" spans="1:2">
      <c r="A48664" s="102"/>
      <c r="B48664" s="102"/>
    </row>
    <row r="48665" spans="1:2">
      <c r="A48665" s="102"/>
      <c r="B48665" s="102"/>
    </row>
    <row r="48666" spans="1:2">
      <c r="A48666" s="102"/>
      <c r="B48666" s="102"/>
    </row>
    <row r="48667" spans="1:2">
      <c r="A48667" s="102"/>
      <c r="B48667" s="102"/>
    </row>
    <row r="48668" spans="1:2">
      <c r="A48668" s="102"/>
      <c r="B48668" s="102"/>
    </row>
    <row r="48669" spans="1:2">
      <c r="A48669" s="102"/>
      <c r="B48669" s="102"/>
    </row>
    <row r="48670" spans="1:2">
      <c r="A48670" s="102"/>
      <c r="B48670" s="102"/>
    </row>
    <row r="48671" spans="1:2">
      <c r="A48671" s="102"/>
      <c r="B48671" s="102"/>
    </row>
    <row r="48672" spans="1:2">
      <c r="A48672" s="102"/>
      <c r="B48672" s="102"/>
    </row>
    <row r="48673" spans="1:2">
      <c r="A48673" s="102"/>
      <c r="B48673" s="102"/>
    </row>
    <row r="48674" spans="1:2">
      <c r="A48674" s="102"/>
      <c r="B48674" s="102"/>
    </row>
    <row r="48675" spans="1:2">
      <c r="A48675" s="102"/>
      <c r="B48675" s="102"/>
    </row>
    <row r="48676" spans="1:2">
      <c r="A48676" s="102"/>
      <c r="B48676" s="102"/>
    </row>
    <row r="48677" spans="1:2">
      <c r="A48677" s="102"/>
      <c r="B48677" s="102"/>
    </row>
    <row r="48678" spans="1:2">
      <c r="A48678" s="102"/>
      <c r="B48678" s="102"/>
    </row>
    <row r="48679" spans="1:2">
      <c r="A48679" s="102"/>
      <c r="B48679" s="102"/>
    </row>
    <row r="48680" spans="1:2">
      <c r="A48680" s="102"/>
      <c r="B48680" s="102"/>
    </row>
    <row r="48681" spans="1:2">
      <c r="A48681" s="102"/>
      <c r="B48681" s="102"/>
    </row>
    <row r="48682" spans="1:2">
      <c r="A48682" s="102"/>
      <c r="B48682" s="102"/>
    </row>
    <row r="48683" spans="1:2">
      <c r="A48683" s="102"/>
      <c r="B48683" s="102"/>
    </row>
    <row r="48684" spans="1:2">
      <c r="A48684" s="102"/>
      <c r="B48684" s="102"/>
    </row>
    <row r="48685" spans="1:2">
      <c r="A48685" s="102"/>
      <c r="B48685" s="102"/>
    </row>
    <row r="48686" spans="1:2">
      <c r="A48686" s="102"/>
      <c r="B48686" s="102"/>
    </row>
    <row r="48687" spans="1:2">
      <c r="A48687" s="102"/>
      <c r="B48687" s="102"/>
    </row>
    <row r="48688" spans="1:2">
      <c r="A48688" s="102"/>
      <c r="B48688" s="102"/>
    </row>
    <row r="48689" spans="1:2">
      <c r="A48689" s="102"/>
      <c r="B48689" s="102"/>
    </row>
    <row r="48690" spans="1:2">
      <c r="A48690" s="102"/>
      <c r="B48690" s="102"/>
    </row>
    <row r="48691" spans="1:2">
      <c r="A48691" s="102"/>
      <c r="B48691" s="102"/>
    </row>
    <row r="48692" spans="1:2">
      <c r="A48692" s="102"/>
      <c r="B48692" s="102"/>
    </row>
    <row r="48693" spans="1:2">
      <c r="A48693" s="102"/>
      <c r="B48693" s="102"/>
    </row>
    <row r="48694" spans="1:2">
      <c r="A48694" s="102"/>
      <c r="B48694" s="102"/>
    </row>
    <row r="48695" spans="1:2">
      <c r="A48695" s="102"/>
      <c r="B48695" s="102"/>
    </row>
    <row r="48696" spans="1:2">
      <c r="A48696" s="102"/>
      <c r="B48696" s="102"/>
    </row>
    <row r="48697" spans="1:2">
      <c r="A48697" s="102"/>
      <c r="B48697" s="102"/>
    </row>
    <row r="48698" spans="1:2">
      <c r="A48698" s="102"/>
      <c r="B48698" s="102"/>
    </row>
    <row r="48699" spans="1:2">
      <c r="A48699" s="102"/>
      <c r="B48699" s="102"/>
    </row>
    <row r="48700" spans="1:2">
      <c r="A48700" s="102"/>
      <c r="B48700" s="102"/>
    </row>
    <row r="48701" spans="1:2">
      <c r="A48701" s="102"/>
      <c r="B48701" s="102"/>
    </row>
    <row r="48702" spans="1:2">
      <c r="A48702" s="102"/>
      <c r="B48702" s="102"/>
    </row>
    <row r="48703" spans="1:2">
      <c r="A48703" s="102"/>
      <c r="B48703" s="102"/>
    </row>
    <row r="48704" spans="1:2">
      <c r="A48704" s="102"/>
      <c r="B48704" s="102"/>
    </row>
    <row r="48705" spans="1:2">
      <c r="A48705" s="102"/>
      <c r="B48705" s="102"/>
    </row>
    <row r="48706" spans="1:2">
      <c r="A48706" s="102"/>
      <c r="B48706" s="102"/>
    </row>
    <row r="48707" spans="1:2">
      <c r="A48707" s="102"/>
      <c r="B48707" s="102"/>
    </row>
    <row r="48708" spans="1:2">
      <c r="A48708" s="102"/>
      <c r="B48708" s="102"/>
    </row>
    <row r="48709" spans="1:2">
      <c r="A48709" s="102"/>
      <c r="B48709" s="102"/>
    </row>
    <row r="48710" spans="1:2">
      <c r="A48710" s="102"/>
      <c r="B48710" s="102"/>
    </row>
    <row r="48711" spans="1:2">
      <c r="A48711" s="102"/>
      <c r="B48711" s="102"/>
    </row>
    <row r="48712" spans="1:2">
      <c r="A48712" s="102"/>
      <c r="B48712" s="102"/>
    </row>
    <row r="48713" spans="1:2">
      <c r="A48713" s="102"/>
      <c r="B48713" s="102"/>
    </row>
    <row r="48714" spans="1:2">
      <c r="A48714" s="102"/>
      <c r="B48714" s="102"/>
    </row>
    <row r="48715" spans="1:2">
      <c r="A48715" s="102"/>
      <c r="B48715" s="102"/>
    </row>
    <row r="48716" spans="1:2">
      <c r="A48716" s="102"/>
      <c r="B48716" s="102"/>
    </row>
    <row r="48717" spans="1:2">
      <c r="A48717" s="102"/>
      <c r="B48717" s="102"/>
    </row>
    <row r="48718" spans="1:2">
      <c r="A48718" s="102"/>
      <c r="B48718" s="102"/>
    </row>
    <row r="48719" spans="1:2">
      <c r="A48719" s="102"/>
      <c r="B48719" s="102"/>
    </row>
    <row r="48720" spans="1:2">
      <c r="A48720" s="102"/>
      <c r="B48720" s="102"/>
    </row>
    <row r="48721" spans="1:2">
      <c r="A48721" s="102"/>
      <c r="B48721" s="102"/>
    </row>
    <row r="48722" spans="1:2">
      <c r="A48722" s="102"/>
      <c r="B48722" s="102"/>
    </row>
    <row r="48723" spans="1:2">
      <c r="A48723" s="102"/>
      <c r="B48723" s="102"/>
    </row>
    <row r="48724" spans="1:2">
      <c r="A48724" s="102"/>
      <c r="B48724" s="102"/>
    </row>
    <row r="48725" spans="1:2">
      <c r="A48725" s="102"/>
      <c r="B48725" s="102"/>
    </row>
    <row r="48726" spans="1:2">
      <c r="A48726" s="102"/>
      <c r="B48726" s="102"/>
    </row>
    <row r="48727" spans="1:2">
      <c r="A48727" s="102"/>
      <c r="B48727" s="102"/>
    </row>
    <row r="48728" spans="1:2">
      <c r="A48728" s="102"/>
      <c r="B48728" s="102"/>
    </row>
    <row r="48729" spans="1:2">
      <c r="A48729" s="102"/>
      <c r="B48729" s="102"/>
    </row>
    <row r="48730" spans="1:2">
      <c r="A48730" s="102"/>
      <c r="B48730" s="102"/>
    </row>
    <row r="48731" spans="1:2">
      <c r="A48731" s="102"/>
      <c r="B48731" s="102"/>
    </row>
    <row r="48732" spans="1:2">
      <c r="A48732" s="102"/>
      <c r="B48732" s="102"/>
    </row>
    <row r="48733" spans="1:2">
      <c r="A48733" s="102"/>
      <c r="B48733" s="102"/>
    </row>
    <row r="48734" spans="1:2">
      <c r="A48734" s="102"/>
      <c r="B48734" s="102"/>
    </row>
    <row r="48735" spans="1:2">
      <c r="A48735" s="102"/>
      <c r="B48735" s="102"/>
    </row>
    <row r="48736" spans="1:2">
      <c r="A48736" s="102"/>
      <c r="B48736" s="102"/>
    </row>
    <row r="48737" spans="1:2">
      <c r="A48737" s="102"/>
      <c r="B48737" s="102"/>
    </row>
    <row r="48738" spans="1:2">
      <c r="A48738" s="102"/>
      <c r="B48738" s="102"/>
    </row>
    <row r="48739" spans="1:2">
      <c r="A48739" s="102"/>
      <c r="B48739" s="102"/>
    </row>
    <row r="48740" spans="1:2">
      <c r="A48740" s="102"/>
      <c r="B48740" s="102"/>
    </row>
    <row r="48741" spans="1:2">
      <c r="A48741" s="102"/>
      <c r="B48741" s="102"/>
    </row>
    <row r="48742" spans="1:2">
      <c r="A48742" s="102"/>
      <c r="B48742" s="102"/>
    </row>
    <row r="48743" spans="1:2">
      <c r="A48743" s="102"/>
      <c r="B48743" s="102"/>
    </row>
    <row r="48744" spans="1:2">
      <c r="A48744" s="102"/>
      <c r="B48744" s="102"/>
    </row>
    <row r="48745" spans="1:2">
      <c r="A48745" s="102"/>
      <c r="B48745" s="102"/>
    </row>
    <row r="48746" spans="1:2">
      <c r="A48746" s="102"/>
      <c r="B48746" s="102"/>
    </row>
    <row r="48747" spans="1:2">
      <c r="A48747" s="102"/>
      <c r="B48747" s="102"/>
    </row>
    <row r="48748" spans="1:2">
      <c r="A48748" s="102"/>
      <c r="B48748" s="102"/>
    </row>
    <row r="48749" spans="1:2">
      <c r="A48749" s="102"/>
      <c r="B48749" s="102"/>
    </row>
    <row r="48750" spans="1:2">
      <c r="A48750" s="102"/>
      <c r="B48750" s="102"/>
    </row>
    <row r="48751" spans="1:2">
      <c r="A48751" s="102"/>
      <c r="B48751" s="102"/>
    </row>
    <row r="48752" spans="1:2">
      <c r="A48752" s="102"/>
      <c r="B48752" s="102"/>
    </row>
    <row r="48753" spans="1:2">
      <c r="A48753" s="102"/>
      <c r="B48753" s="102"/>
    </row>
    <row r="48754" spans="1:2">
      <c r="A48754" s="102"/>
      <c r="B48754" s="102"/>
    </row>
    <row r="48755" spans="1:2">
      <c r="A48755" s="102"/>
      <c r="B48755" s="102"/>
    </row>
    <row r="48756" spans="1:2">
      <c r="A48756" s="102"/>
      <c r="B48756" s="102"/>
    </row>
    <row r="48757" spans="1:2">
      <c r="A48757" s="102"/>
      <c r="B48757" s="102"/>
    </row>
    <row r="48758" spans="1:2">
      <c r="A48758" s="102"/>
      <c r="B48758" s="102"/>
    </row>
    <row r="48759" spans="1:2">
      <c r="A48759" s="102"/>
      <c r="B48759" s="102"/>
    </row>
    <row r="48760" spans="1:2">
      <c r="A48760" s="102"/>
      <c r="B48760" s="102"/>
    </row>
    <row r="48761" spans="1:2">
      <c r="A48761" s="102"/>
      <c r="B48761" s="102"/>
    </row>
    <row r="48762" spans="1:2">
      <c r="A48762" s="102"/>
      <c r="B48762" s="102"/>
    </row>
    <row r="48763" spans="1:2">
      <c r="A48763" s="102"/>
      <c r="B48763" s="102"/>
    </row>
    <row r="48764" spans="1:2">
      <c r="A48764" s="102"/>
      <c r="B48764" s="102"/>
    </row>
    <row r="48765" spans="1:2">
      <c r="A48765" s="102"/>
      <c r="B48765" s="102"/>
    </row>
    <row r="48766" spans="1:2">
      <c r="A48766" s="102"/>
      <c r="B48766" s="102"/>
    </row>
    <row r="48767" spans="1:2">
      <c r="A48767" s="102"/>
      <c r="B48767" s="102"/>
    </row>
    <row r="48768" spans="1:2">
      <c r="A48768" s="102"/>
      <c r="B48768" s="102"/>
    </row>
    <row r="48769" spans="1:2">
      <c r="A48769" s="102"/>
      <c r="B48769" s="102"/>
    </row>
    <row r="48770" spans="1:2">
      <c r="A48770" s="102"/>
      <c r="B48770" s="102"/>
    </row>
    <row r="48771" spans="1:2">
      <c r="A48771" s="102"/>
      <c r="B48771" s="102"/>
    </row>
    <row r="48772" spans="1:2">
      <c r="A48772" s="102"/>
      <c r="B48772" s="102"/>
    </row>
    <row r="48773" spans="1:2">
      <c r="A48773" s="102"/>
      <c r="B48773" s="102"/>
    </row>
    <row r="48774" spans="1:2">
      <c r="A48774" s="102"/>
      <c r="B48774" s="102"/>
    </row>
    <row r="48775" spans="1:2">
      <c r="A48775" s="102"/>
      <c r="B48775" s="102"/>
    </row>
    <row r="48776" spans="1:2">
      <c r="A48776" s="102"/>
      <c r="B48776" s="102"/>
    </row>
    <row r="48777" spans="1:2">
      <c r="A48777" s="102"/>
      <c r="B48777" s="102"/>
    </row>
    <row r="48778" spans="1:2">
      <c r="A48778" s="102"/>
      <c r="B48778" s="102"/>
    </row>
    <row r="48779" spans="1:2">
      <c r="A48779" s="102"/>
      <c r="B48779" s="102"/>
    </row>
    <row r="48780" spans="1:2">
      <c r="A48780" s="102"/>
      <c r="B48780" s="102"/>
    </row>
    <row r="48781" spans="1:2">
      <c r="A48781" s="102"/>
      <c r="B48781" s="102"/>
    </row>
    <row r="48782" spans="1:2">
      <c r="A48782" s="102"/>
      <c r="B48782" s="102"/>
    </row>
    <row r="48783" spans="1:2">
      <c r="A48783" s="102"/>
      <c r="B48783" s="102"/>
    </row>
    <row r="48784" spans="1:2">
      <c r="A48784" s="102"/>
      <c r="B48784" s="102"/>
    </row>
    <row r="48785" spans="1:2">
      <c r="A48785" s="102"/>
      <c r="B48785" s="102"/>
    </row>
    <row r="48786" spans="1:2">
      <c r="A48786" s="102"/>
      <c r="B48786" s="102"/>
    </row>
    <row r="48787" spans="1:2">
      <c r="A48787" s="102"/>
      <c r="B48787" s="102"/>
    </row>
    <row r="48788" spans="1:2">
      <c r="A48788" s="102"/>
      <c r="B48788" s="102"/>
    </row>
    <row r="48789" spans="1:2">
      <c r="A48789" s="102"/>
      <c r="B48789" s="102"/>
    </row>
    <row r="48790" spans="1:2">
      <c r="A48790" s="102"/>
      <c r="B48790" s="102"/>
    </row>
    <row r="48791" spans="1:2">
      <c r="A48791" s="102"/>
      <c r="B48791" s="102"/>
    </row>
    <row r="48792" spans="1:2">
      <c r="A48792" s="102"/>
      <c r="B48792" s="102"/>
    </row>
    <row r="48793" spans="1:2">
      <c r="A48793" s="102"/>
      <c r="B48793" s="102"/>
    </row>
    <row r="48794" spans="1:2">
      <c r="A48794" s="102"/>
      <c r="B48794" s="102"/>
    </row>
    <row r="48795" spans="1:2">
      <c r="A48795" s="102"/>
      <c r="B48795" s="102"/>
    </row>
    <row r="48796" spans="1:2">
      <c r="A48796" s="102"/>
      <c r="B48796" s="102"/>
    </row>
    <row r="48797" spans="1:2">
      <c r="A48797" s="102"/>
      <c r="B48797" s="102"/>
    </row>
    <row r="48798" spans="1:2">
      <c r="A48798" s="102"/>
      <c r="B48798" s="102"/>
    </row>
    <row r="48799" spans="1:2">
      <c r="A48799" s="102"/>
      <c r="B48799" s="102"/>
    </row>
    <row r="48800" spans="1:2">
      <c r="A48800" s="102"/>
      <c r="B48800" s="102"/>
    </row>
    <row r="48801" spans="1:2">
      <c r="A48801" s="102"/>
      <c r="B48801" s="102"/>
    </row>
    <row r="48802" spans="1:2">
      <c r="A48802" s="102"/>
      <c r="B48802" s="102"/>
    </row>
    <row r="48803" spans="1:2">
      <c r="A48803" s="102"/>
      <c r="B48803" s="102"/>
    </row>
    <row r="48804" spans="1:2">
      <c r="A48804" s="102"/>
      <c r="B48804" s="102"/>
    </row>
    <row r="48805" spans="1:2">
      <c r="A48805" s="102"/>
      <c r="B48805" s="102"/>
    </row>
    <row r="48806" spans="1:2">
      <c r="A48806" s="102"/>
      <c r="B48806" s="102"/>
    </row>
    <row r="48807" spans="1:2">
      <c r="A48807" s="102"/>
      <c r="B48807" s="102"/>
    </row>
    <row r="48808" spans="1:2">
      <c r="A48808" s="102"/>
      <c r="B48808" s="102"/>
    </row>
    <row r="48809" spans="1:2">
      <c r="A48809" s="102"/>
      <c r="B48809" s="102"/>
    </row>
    <row r="48810" spans="1:2">
      <c r="A48810" s="102"/>
      <c r="B48810" s="102"/>
    </row>
    <row r="48811" spans="1:2">
      <c r="A48811" s="102"/>
      <c r="B48811" s="102"/>
    </row>
    <row r="48812" spans="1:2">
      <c r="A48812" s="102"/>
      <c r="B48812" s="102"/>
    </row>
    <row r="48813" spans="1:2">
      <c r="A48813" s="102"/>
      <c r="B48813" s="102"/>
    </row>
    <row r="48814" spans="1:2">
      <c r="A48814" s="102"/>
      <c r="B48814" s="102"/>
    </row>
    <row r="48815" spans="1:2">
      <c r="A48815" s="102"/>
      <c r="B48815" s="102"/>
    </row>
    <row r="48816" spans="1:2">
      <c r="A48816" s="102"/>
      <c r="B48816" s="102"/>
    </row>
    <row r="48817" spans="1:2">
      <c r="A48817" s="102"/>
      <c r="B48817" s="102"/>
    </row>
    <row r="48818" spans="1:2">
      <c r="A48818" s="102"/>
      <c r="B48818" s="102"/>
    </row>
    <row r="48819" spans="1:2">
      <c r="A48819" s="102"/>
      <c r="B48819" s="102"/>
    </row>
    <row r="48820" spans="1:2">
      <c r="A48820" s="102"/>
      <c r="B48820" s="102"/>
    </row>
    <row r="48821" spans="1:2">
      <c r="A48821" s="102"/>
      <c r="B48821" s="102"/>
    </row>
    <row r="48822" spans="1:2">
      <c r="A48822" s="102"/>
      <c r="B48822" s="102"/>
    </row>
    <row r="48823" spans="1:2">
      <c r="A48823" s="102"/>
      <c r="B48823" s="102"/>
    </row>
    <row r="48824" spans="1:2">
      <c r="A48824" s="102"/>
      <c r="B48824" s="102"/>
    </row>
    <row r="48825" spans="1:2">
      <c r="A48825" s="102"/>
      <c r="B48825" s="102"/>
    </row>
    <row r="48826" spans="1:2">
      <c r="A48826" s="102"/>
      <c r="B48826" s="102"/>
    </row>
    <row r="48827" spans="1:2">
      <c r="A48827" s="102"/>
      <c r="B48827" s="102"/>
    </row>
    <row r="48828" spans="1:2">
      <c r="A48828" s="102"/>
      <c r="B48828" s="102"/>
    </row>
    <row r="48829" spans="1:2">
      <c r="A48829" s="102"/>
      <c r="B48829" s="102"/>
    </row>
    <row r="48830" spans="1:2">
      <c r="A48830" s="102"/>
      <c r="B48830" s="102"/>
    </row>
    <row r="48831" spans="1:2">
      <c r="A48831" s="102"/>
      <c r="B48831" s="102"/>
    </row>
    <row r="48832" spans="1:2">
      <c r="A48832" s="102"/>
      <c r="B48832" s="102"/>
    </row>
    <row r="48833" spans="1:2">
      <c r="A48833" s="102"/>
      <c r="B48833" s="102"/>
    </row>
    <row r="48834" spans="1:2">
      <c r="A48834" s="102"/>
      <c r="B48834" s="102"/>
    </row>
    <row r="48835" spans="1:2">
      <c r="A48835" s="102"/>
      <c r="B48835" s="102"/>
    </row>
    <row r="48836" spans="1:2">
      <c r="A48836" s="102"/>
      <c r="B48836" s="102"/>
    </row>
    <row r="48837" spans="1:2">
      <c r="A48837" s="102"/>
      <c r="B48837" s="102"/>
    </row>
    <row r="48838" spans="1:2">
      <c r="A48838" s="102"/>
      <c r="B48838" s="102"/>
    </row>
    <row r="48839" spans="1:2">
      <c r="A48839" s="102"/>
      <c r="B48839" s="102"/>
    </row>
    <row r="48840" spans="1:2">
      <c r="A48840" s="102"/>
      <c r="B48840" s="102"/>
    </row>
    <row r="48841" spans="1:2">
      <c r="A48841" s="102"/>
      <c r="B48841" s="102"/>
    </row>
    <row r="48842" spans="1:2">
      <c r="A48842" s="102"/>
      <c r="B48842" s="102"/>
    </row>
    <row r="48843" spans="1:2">
      <c r="A48843" s="102"/>
      <c r="B48843" s="102"/>
    </row>
    <row r="48844" spans="1:2">
      <c r="A48844" s="102"/>
      <c r="B48844" s="102"/>
    </row>
    <row r="48845" spans="1:2">
      <c r="A48845" s="102"/>
      <c r="B48845" s="102"/>
    </row>
    <row r="48846" spans="1:2">
      <c r="A48846" s="102"/>
      <c r="B48846" s="102"/>
    </row>
    <row r="48847" spans="1:2">
      <c r="A48847" s="102"/>
      <c r="B48847" s="102"/>
    </row>
    <row r="48848" spans="1:2">
      <c r="A48848" s="102"/>
      <c r="B48848" s="102"/>
    </row>
    <row r="48849" spans="1:2">
      <c r="A48849" s="102"/>
      <c r="B48849" s="102"/>
    </row>
    <row r="48850" spans="1:2">
      <c r="A48850" s="102"/>
      <c r="B48850" s="102"/>
    </row>
    <row r="48851" spans="1:2">
      <c r="A48851" s="102"/>
      <c r="B48851" s="102"/>
    </row>
    <row r="48852" spans="1:2">
      <c r="A48852" s="102"/>
      <c r="B48852" s="102"/>
    </row>
    <row r="48853" spans="1:2">
      <c r="A48853" s="102"/>
      <c r="B48853" s="102"/>
    </row>
    <row r="48854" spans="1:2">
      <c r="A48854" s="102"/>
      <c r="B48854" s="102"/>
    </row>
    <row r="48855" spans="1:2">
      <c r="A48855" s="102"/>
      <c r="B48855" s="102"/>
    </row>
    <row r="48856" spans="1:2">
      <c r="A48856" s="102"/>
      <c r="B48856" s="102"/>
    </row>
    <row r="48857" spans="1:2">
      <c r="A48857" s="102"/>
      <c r="B48857" s="102"/>
    </row>
    <row r="48858" spans="1:2">
      <c r="A48858" s="102"/>
      <c r="B48858" s="102"/>
    </row>
    <row r="48859" spans="1:2">
      <c r="A48859" s="102"/>
      <c r="B48859" s="102"/>
    </row>
    <row r="48860" spans="1:2">
      <c r="A48860" s="102"/>
      <c r="B48860" s="102"/>
    </row>
    <row r="48861" spans="1:2">
      <c r="A48861" s="102"/>
      <c r="B48861" s="102"/>
    </row>
    <row r="48862" spans="1:2">
      <c r="A48862" s="102"/>
      <c r="B48862" s="102"/>
    </row>
    <row r="48863" spans="1:2">
      <c r="A48863" s="102"/>
      <c r="B48863" s="102"/>
    </row>
    <row r="48864" spans="1:2">
      <c r="A48864" s="102"/>
      <c r="B48864" s="102"/>
    </row>
    <row r="48865" spans="1:2">
      <c r="A48865" s="102"/>
      <c r="B48865" s="102"/>
    </row>
    <row r="48866" spans="1:2">
      <c r="A48866" s="102"/>
      <c r="B48866" s="102"/>
    </row>
    <row r="48867" spans="1:2">
      <c r="A48867" s="102"/>
      <c r="B48867" s="102"/>
    </row>
    <row r="48868" spans="1:2">
      <c r="A48868" s="102"/>
      <c r="B48868" s="102"/>
    </row>
    <row r="48869" spans="1:2">
      <c r="A48869" s="102"/>
      <c r="B48869" s="102"/>
    </row>
    <row r="48870" spans="1:2">
      <c r="A48870" s="102"/>
      <c r="B48870" s="102"/>
    </row>
    <row r="48871" spans="1:2">
      <c r="A48871" s="102"/>
      <c r="B48871" s="102"/>
    </row>
    <row r="48872" spans="1:2">
      <c r="A48872" s="102"/>
      <c r="B48872" s="102"/>
    </row>
    <row r="48873" spans="1:2">
      <c r="A48873" s="102"/>
      <c r="B48873" s="102"/>
    </row>
    <row r="48874" spans="1:2">
      <c r="A48874" s="102"/>
      <c r="B48874" s="102"/>
    </row>
    <row r="48875" spans="1:2">
      <c r="A48875" s="102"/>
      <c r="B48875" s="102"/>
    </row>
    <row r="48876" spans="1:2">
      <c r="A48876" s="102"/>
      <c r="B48876" s="102"/>
    </row>
    <row r="48877" spans="1:2">
      <c r="A48877" s="102"/>
      <c r="B48877" s="102"/>
    </row>
    <row r="48878" spans="1:2">
      <c r="A48878" s="102"/>
      <c r="B48878" s="102"/>
    </row>
    <row r="48879" spans="1:2">
      <c r="A48879" s="102"/>
      <c r="B48879" s="102"/>
    </row>
    <row r="48880" spans="1:2">
      <c r="A48880" s="102"/>
      <c r="B48880" s="102"/>
    </row>
    <row r="48881" spans="1:2">
      <c r="A48881" s="102"/>
      <c r="B48881" s="102"/>
    </row>
    <row r="48882" spans="1:2">
      <c r="A48882" s="102"/>
      <c r="B48882" s="102"/>
    </row>
    <row r="48883" spans="1:2">
      <c r="A48883" s="102"/>
      <c r="B48883" s="102"/>
    </row>
    <row r="48884" spans="1:2">
      <c r="A48884" s="102"/>
      <c r="B48884" s="102"/>
    </row>
    <row r="48885" spans="1:2">
      <c r="A48885" s="102"/>
      <c r="B48885" s="102"/>
    </row>
    <row r="48886" spans="1:2">
      <c r="A48886" s="102"/>
      <c r="B48886" s="102"/>
    </row>
    <row r="48887" spans="1:2">
      <c r="A48887" s="102"/>
      <c r="B48887" s="102"/>
    </row>
    <row r="48888" spans="1:2">
      <c r="A48888" s="102"/>
      <c r="B48888" s="102"/>
    </row>
    <row r="48889" spans="1:2">
      <c r="A48889" s="102"/>
      <c r="B48889" s="102"/>
    </row>
    <row r="48890" spans="1:2">
      <c r="A48890" s="102"/>
      <c r="B48890" s="102"/>
    </row>
    <row r="48891" spans="1:2">
      <c r="A48891" s="102"/>
      <c r="B48891" s="102"/>
    </row>
    <row r="48892" spans="1:2">
      <c r="A48892" s="102"/>
      <c r="B48892" s="102"/>
    </row>
    <row r="48893" spans="1:2">
      <c r="A48893" s="102"/>
      <c r="B48893" s="102"/>
    </row>
    <row r="48894" spans="1:2">
      <c r="A48894" s="102"/>
      <c r="B48894" s="102"/>
    </row>
    <row r="48895" spans="1:2">
      <c r="A48895" s="102"/>
      <c r="B48895" s="102"/>
    </row>
    <row r="48896" spans="1:2">
      <c r="A48896" s="102"/>
      <c r="B48896" s="102"/>
    </row>
    <row r="48897" spans="1:2">
      <c r="A48897" s="102"/>
      <c r="B48897" s="102"/>
    </row>
    <row r="48898" spans="1:2">
      <c r="A48898" s="102"/>
      <c r="B48898" s="102"/>
    </row>
    <row r="48899" spans="1:2">
      <c r="A48899" s="102"/>
      <c r="B48899" s="102"/>
    </row>
    <row r="48900" spans="1:2">
      <c r="A48900" s="102"/>
      <c r="B48900" s="102"/>
    </row>
    <row r="48901" spans="1:2">
      <c r="A48901" s="102"/>
      <c r="B48901" s="102"/>
    </row>
    <row r="48902" spans="1:2">
      <c r="A48902" s="102"/>
      <c r="B48902" s="102"/>
    </row>
    <row r="48903" spans="1:2">
      <c r="A48903" s="102"/>
      <c r="B48903" s="102"/>
    </row>
    <row r="48904" spans="1:2">
      <c r="A48904" s="102"/>
      <c r="B48904" s="102"/>
    </row>
    <row r="48905" spans="1:2">
      <c r="A48905" s="102"/>
      <c r="B48905" s="102"/>
    </row>
    <row r="48906" spans="1:2">
      <c r="A48906" s="102"/>
      <c r="B48906" s="102"/>
    </row>
    <row r="48907" spans="1:2">
      <c r="A48907" s="102"/>
      <c r="B48907" s="102"/>
    </row>
    <row r="48908" spans="1:2">
      <c r="A48908" s="102"/>
      <c r="B48908" s="102"/>
    </row>
    <row r="48909" spans="1:2">
      <c r="A48909" s="102"/>
      <c r="B48909" s="102"/>
    </row>
    <row r="48910" spans="1:2">
      <c r="A48910" s="102"/>
      <c r="B48910" s="102"/>
    </row>
    <row r="48911" spans="1:2">
      <c r="A48911" s="102"/>
      <c r="B48911" s="102"/>
    </row>
    <row r="48912" spans="1:2">
      <c r="A48912" s="102"/>
      <c r="B48912" s="102"/>
    </row>
    <row r="48913" spans="1:2">
      <c r="A48913" s="102"/>
      <c r="B48913" s="102"/>
    </row>
    <row r="48914" spans="1:2">
      <c r="A48914" s="102"/>
      <c r="B48914" s="102"/>
    </row>
    <row r="48915" spans="1:2">
      <c r="A48915" s="102"/>
      <c r="B48915" s="102"/>
    </row>
    <row r="48916" spans="1:2">
      <c r="A48916" s="102"/>
      <c r="B48916" s="102"/>
    </row>
    <row r="48917" spans="1:2">
      <c r="A48917" s="102"/>
      <c r="B48917" s="102"/>
    </row>
    <row r="48918" spans="1:2">
      <c r="A48918" s="102"/>
      <c r="B48918" s="102"/>
    </row>
    <row r="48919" spans="1:2">
      <c r="A48919" s="102"/>
      <c r="B48919" s="102"/>
    </row>
    <row r="48920" spans="1:2">
      <c r="A48920" s="102"/>
      <c r="B48920" s="102"/>
    </row>
    <row r="48921" spans="1:2">
      <c r="A48921" s="102"/>
      <c r="B48921" s="102"/>
    </row>
    <row r="48922" spans="1:2">
      <c r="A48922" s="102"/>
      <c r="B48922" s="102"/>
    </row>
    <row r="48923" spans="1:2">
      <c r="A48923" s="102"/>
      <c r="B48923" s="102"/>
    </row>
    <row r="48924" spans="1:2">
      <c r="A48924" s="102"/>
      <c r="B48924" s="102"/>
    </row>
    <row r="48925" spans="1:2">
      <c r="A48925" s="102"/>
      <c r="B48925" s="102"/>
    </row>
    <row r="48926" spans="1:2">
      <c r="A48926" s="102"/>
      <c r="B48926" s="102"/>
    </row>
    <row r="48927" spans="1:2">
      <c r="A48927" s="102"/>
      <c r="B48927" s="102"/>
    </row>
    <row r="48928" spans="1:2">
      <c r="A48928" s="102"/>
      <c r="B48928" s="102"/>
    </row>
    <row r="48929" spans="1:2">
      <c r="A48929" s="102"/>
      <c r="B48929" s="102"/>
    </row>
    <row r="48930" spans="1:2">
      <c r="A48930" s="102"/>
      <c r="B48930" s="102"/>
    </row>
    <row r="48931" spans="1:2">
      <c r="A48931" s="102"/>
      <c r="B48931" s="102"/>
    </row>
    <row r="48932" spans="1:2">
      <c r="A48932" s="102"/>
      <c r="B48932" s="102"/>
    </row>
    <row r="48933" spans="1:2">
      <c r="A48933" s="102"/>
      <c r="B48933" s="102"/>
    </row>
    <row r="48934" spans="1:2">
      <c r="A48934" s="102"/>
      <c r="B48934" s="102"/>
    </row>
    <row r="48935" spans="1:2">
      <c r="A48935" s="102"/>
      <c r="B48935" s="102"/>
    </row>
    <row r="48936" spans="1:2">
      <c r="A48936" s="102"/>
      <c r="B48936" s="102"/>
    </row>
    <row r="48937" spans="1:2">
      <c r="A48937" s="102"/>
      <c r="B48937" s="102"/>
    </row>
    <row r="48938" spans="1:2">
      <c r="A48938" s="102"/>
      <c r="B48938" s="102"/>
    </row>
    <row r="48939" spans="1:2">
      <c r="A48939" s="102"/>
      <c r="B48939" s="102"/>
    </row>
    <row r="48940" spans="1:2">
      <c r="A48940" s="102"/>
      <c r="B48940" s="102"/>
    </row>
    <row r="48941" spans="1:2">
      <c r="A48941" s="102"/>
      <c r="B48941" s="102"/>
    </row>
    <row r="48942" spans="1:2">
      <c r="A48942" s="102"/>
      <c r="B48942" s="102"/>
    </row>
    <row r="48943" spans="1:2">
      <c r="A48943" s="102"/>
      <c r="B48943" s="102"/>
    </row>
    <row r="48944" spans="1:2">
      <c r="A48944" s="102"/>
      <c r="B48944" s="102"/>
    </row>
    <row r="48945" spans="1:2">
      <c r="A48945" s="102"/>
      <c r="B48945" s="102"/>
    </row>
    <row r="48946" spans="1:2">
      <c r="A48946" s="102"/>
      <c r="B48946" s="102"/>
    </row>
    <row r="48947" spans="1:2">
      <c r="A48947" s="102"/>
      <c r="B48947" s="102"/>
    </row>
    <row r="48948" spans="1:2">
      <c r="A48948" s="102"/>
      <c r="B48948" s="102"/>
    </row>
    <row r="48949" spans="1:2">
      <c r="A48949" s="102"/>
      <c r="B48949" s="102"/>
    </row>
    <row r="48950" spans="1:2">
      <c r="A48950" s="102"/>
      <c r="B48950" s="102"/>
    </row>
    <row r="48951" spans="1:2">
      <c r="A48951" s="102"/>
      <c r="B48951" s="102"/>
    </row>
    <row r="48952" spans="1:2">
      <c r="A48952" s="102"/>
      <c r="B48952" s="102"/>
    </row>
    <row r="48953" spans="1:2">
      <c r="A48953" s="102"/>
      <c r="B48953" s="102"/>
    </row>
    <row r="48954" spans="1:2">
      <c r="A48954" s="102"/>
      <c r="B48954" s="102"/>
    </row>
    <row r="48955" spans="1:2">
      <c r="A48955" s="102"/>
      <c r="B48955" s="102"/>
    </row>
    <row r="48956" spans="1:2">
      <c r="A48956" s="102"/>
      <c r="B48956" s="102"/>
    </row>
    <row r="48957" spans="1:2">
      <c r="A48957" s="102"/>
      <c r="B48957" s="102"/>
    </row>
    <row r="48958" spans="1:2">
      <c r="A48958" s="102"/>
      <c r="B48958" s="102"/>
    </row>
    <row r="48959" spans="1:2">
      <c r="A48959" s="102"/>
      <c r="B48959" s="102"/>
    </row>
    <row r="48960" spans="1:2">
      <c r="A48960" s="102"/>
      <c r="B48960" s="102"/>
    </row>
    <row r="48961" spans="1:2">
      <c r="A48961" s="102"/>
      <c r="B48961" s="102"/>
    </row>
    <row r="48962" spans="1:2">
      <c r="A48962" s="102"/>
      <c r="B48962" s="102"/>
    </row>
    <row r="48963" spans="1:2">
      <c r="A48963" s="102"/>
      <c r="B48963" s="102"/>
    </row>
    <row r="48964" spans="1:2">
      <c r="A48964" s="102"/>
      <c r="B48964" s="102"/>
    </row>
    <row r="48965" spans="1:2">
      <c r="A48965" s="102"/>
      <c r="B48965" s="102"/>
    </row>
    <row r="48966" spans="1:2">
      <c r="A48966" s="102"/>
      <c r="B48966" s="102"/>
    </row>
    <row r="48967" spans="1:2">
      <c r="A48967" s="102"/>
      <c r="B48967" s="102"/>
    </row>
    <row r="48968" spans="1:2">
      <c r="A48968" s="102"/>
      <c r="B48968" s="102"/>
    </row>
    <row r="48969" spans="1:2">
      <c r="A48969" s="102"/>
      <c r="B48969" s="102"/>
    </row>
    <row r="48970" spans="1:2">
      <c r="A48970" s="102"/>
      <c r="B48970" s="102"/>
    </row>
    <row r="48971" spans="1:2">
      <c r="A48971" s="102"/>
      <c r="B48971" s="102"/>
    </row>
    <row r="48972" spans="1:2">
      <c r="A48972" s="102"/>
      <c r="B48972" s="102"/>
    </row>
    <row r="48973" spans="1:2">
      <c r="A48973" s="102"/>
      <c r="B48973" s="102"/>
    </row>
    <row r="48974" spans="1:2">
      <c r="A48974" s="102"/>
      <c r="B48974" s="102"/>
    </row>
    <row r="48975" spans="1:2">
      <c r="A48975" s="102"/>
      <c r="B48975" s="102"/>
    </row>
    <row r="48976" spans="1:2">
      <c r="A48976" s="102"/>
      <c r="B48976" s="102"/>
    </row>
    <row r="48977" spans="1:2">
      <c r="A48977" s="102"/>
      <c r="B48977" s="102"/>
    </row>
    <row r="48978" spans="1:2">
      <c r="A48978" s="102"/>
      <c r="B48978" s="102"/>
    </row>
    <row r="48979" spans="1:2">
      <c r="A48979" s="102"/>
      <c r="B48979" s="102"/>
    </row>
    <row r="48980" spans="1:2">
      <c r="A48980" s="102"/>
      <c r="B48980" s="102"/>
    </row>
    <row r="48981" spans="1:2">
      <c r="A48981" s="102"/>
      <c r="B48981" s="102"/>
    </row>
    <row r="48982" spans="1:2">
      <c r="A48982" s="102"/>
      <c r="B48982" s="102"/>
    </row>
    <row r="48983" spans="1:2">
      <c r="A48983" s="102"/>
      <c r="B48983" s="102"/>
    </row>
    <row r="48984" spans="1:2">
      <c r="A48984" s="102"/>
      <c r="B48984" s="102"/>
    </row>
    <row r="48985" spans="1:2">
      <c r="A48985" s="102"/>
      <c r="B48985" s="102"/>
    </row>
    <row r="48986" spans="1:2">
      <c r="A48986" s="102"/>
      <c r="B48986" s="102"/>
    </row>
    <row r="48987" spans="1:2">
      <c r="A48987" s="102"/>
      <c r="B48987" s="102"/>
    </row>
    <row r="48988" spans="1:2">
      <c r="A48988" s="102"/>
      <c r="B48988" s="102"/>
    </row>
    <row r="48989" spans="1:2">
      <c r="A48989" s="102"/>
      <c r="B48989" s="102"/>
    </row>
    <row r="48990" spans="1:2">
      <c r="A48990" s="102"/>
      <c r="B48990" s="102"/>
    </row>
    <row r="48991" spans="1:2">
      <c r="A48991" s="102"/>
      <c r="B48991" s="102"/>
    </row>
    <row r="48992" spans="1:2">
      <c r="A48992" s="102"/>
      <c r="B48992" s="102"/>
    </row>
    <row r="48993" spans="1:2">
      <c r="A48993" s="102"/>
      <c r="B48993" s="102"/>
    </row>
    <row r="48994" spans="1:2">
      <c r="A48994" s="102"/>
      <c r="B48994" s="102"/>
    </row>
    <row r="48995" spans="1:2">
      <c r="A48995" s="102"/>
      <c r="B48995" s="102"/>
    </row>
    <row r="48996" spans="1:2">
      <c r="A48996" s="102"/>
      <c r="B48996" s="102"/>
    </row>
    <row r="48997" spans="1:2">
      <c r="A48997" s="102"/>
      <c r="B48997" s="102"/>
    </row>
    <row r="48998" spans="1:2">
      <c r="A48998" s="102"/>
      <c r="B48998" s="102"/>
    </row>
    <row r="48999" spans="1:2">
      <c r="A48999" s="102"/>
      <c r="B48999" s="102"/>
    </row>
    <row r="49000" spans="1:2">
      <c r="A49000" s="102"/>
      <c r="B49000" s="102"/>
    </row>
    <row r="49001" spans="1:2">
      <c r="A49001" s="102"/>
      <c r="B49001" s="102"/>
    </row>
    <row r="49002" spans="1:2">
      <c r="A49002" s="102"/>
      <c r="B49002" s="102"/>
    </row>
    <row r="49003" spans="1:2">
      <c r="A49003" s="102"/>
      <c r="B49003" s="102"/>
    </row>
    <row r="49004" spans="1:2">
      <c r="A49004" s="102"/>
      <c r="B49004" s="102"/>
    </row>
    <row r="49005" spans="1:2">
      <c r="A49005" s="102"/>
      <c r="B49005" s="102"/>
    </row>
    <row r="49006" spans="1:2">
      <c r="A49006" s="102"/>
      <c r="B49006" s="102"/>
    </row>
    <row r="49007" spans="1:2">
      <c r="A49007" s="102"/>
      <c r="B49007" s="102"/>
    </row>
    <row r="49008" spans="1:2">
      <c r="A49008" s="102"/>
      <c r="B49008" s="102"/>
    </row>
    <row r="49009" spans="1:2">
      <c r="A49009" s="102"/>
      <c r="B49009" s="102"/>
    </row>
    <row r="49010" spans="1:2">
      <c r="A49010" s="102"/>
      <c r="B49010" s="102"/>
    </row>
    <row r="49011" spans="1:2">
      <c r="A49011" s="102"/>
      <c r="B49011" s="102"/>
    </row>
    <row r="49012" spans="1:2">
      <c r="A49012" s="102"/>
      <c r="B49012" s="102"/>
    </row>
    <row r="49013" spans="1:2">
      <c r="A49013" s="102"/>
      <c r="B49013" s="102"/>
    </row>
    <row r="49014" spans="1:2">
      <c r="A49014" s="102"/>
      <c r="B49014" s="102"/>
    </row>
    <row r="49015" spans="1:2">
      <c r="A49015" s="102"/>
      <c r="B49015" s="102"/>
    </row>
    <row r="49016" spans="1:2">
      <c r="A49016" s="102"/>
      <c r="B49016" s="102"/>
    </row>
    <row r="49017" spans="1:2">
      <c r="A49017" s="102"/>
      <c r="B49017" s="102"/>
    </row>
    <row r="49018" spans="1:2">
      <c r="A49018" s="102"/>
      <c r="B49018" s="102"/>
    </row>
    <row r="49019" spans="1:2">
      <c r="A49019" s="102"/>
      <c r="B49019" s="102"/>
    </row>
    <row r="49020" spans="1:2">
      <c r="A49020" s="102"/>
      <c r="B49020" s="102"/>
    </row>
    <row r="49021" spans="1:2">
      <c r="A49021" s="102"/>
      <c r="B49021" s="102"/>
    </row>
    <row r="49022" spans="1:2">
      <c r="A49022" s="102"/>
      <c r="B49022" s="102"/>
    </row>
    <row r="49023" spans="1:2">
      <c r="A49023" s="102"/>
      <c r="B49023" s="102"/>
    </row>
    <row r="49024" spans="1:2">
      <c r="A49024" s="102"/>
      <c r="B49024" s="102"/>
    </row>
    <row r="49025" spans="1:2">
      <c r="A49025" s="102"/>
      <c r="B49025" s="102"/>
    </row>
    <row r="49026" spans="1:2">
      <c r="A49026" s="102"/>
      <c r="B49026" s="102"/>
    </row>
    <row r="49027" spans="1:2">
      <c r="A49027" s="102"/>
      <c r="B49027" s="102"/>
    </row>
    <row r="49028" spans="1:2">
      <c r="A49028" s="102"/>
      <c r="B49028" s="102"/>
    </row>
    <row r="49029" spans="1:2">
      <c r="A49029" s="102"/>
      <c r="B49029" s="102"/>
    </row>
    <row r="49030" spans="1:2">
      <c r="A49030" s="102"/>
      <c r="B49030" s="102"/>
    </row>
    <row r="49031" spans="1:2">
      <c r="A49031" s="102"/>
      <c r="B49031" s="102"/>
    </row>
    <row r="49032" spans="1:2">
      <c r="A49032" s="102"/>
      <c r="B49032" s="102"/>
    </row>
    <row r="49033" spans="1:2">
      <c r="A49033" s="102"/>
      <c r="B49033" s="102"/>
    </row>
    <row r="49034" spans="1:2">
      <c r="A49034" s="102"/>
      <c r="B49034" s="102"/>
    </row>
    <row r="49035" spans="1:2">
      <c r="A49035" s="102"/>
      <c r="B49035" s="102"/>
    </row>
    <row r="49036" spans="1:2">
      <c r="A49036" s="102"/>
      <c r="B49036" s="102"/>
    </row>
    <row r="49037" spans="1:2">
      <c r="A49037" s="102"/>
      <c r="B49037" s="102"/>
    </row>
    <row r="49038" spans="1:2">
      <c r="A49038" s="102"/>
      <c r="B49038" s="102"/>
    </row>
    <row r="49039" spans="1:2">
      <c r="A49039" s="102"/>
      <c r="B49039" s="102"/>
    </row>
    <row r="49040" spans="1:2">
      <c r="A49040" s="102"/>
      <c r="B49040" s="102"/>
    </row>
    <row r="49041" spans="1:2">
      <c r="A49041" s="102"/>
      <c r="B49041" s="102"/>
    </row>
    <row r="49042" spans="1:2">
      <c r="A49042" s="102"/>
      <c r="B49042" s="102"/>
    </row>
    <row r="49043" spans="1:2">
      <c r="A49043" s="102"/>
      <c r="B49043" s="102"/>
    </row>
    <row r="49044" spans="1:2">
      <c r="A49044" s="102"/>
      <c r="B49044" s="102"/>
    </row>
    <row r="49045" spans="1:2">
      <c r="A49045" s="102"/>
      <c r="B49045" s="102"/>
    </row>
    <row r="49046" spans="1:2">
      <c r="A49046" s="102"/>
      <c r="B49046" s="102"/>
    </row>
    <row r="49047" spans="1:2">
      <c r="A49047" s="102"/>
      <c r="B49047" s="102"/>
    </row>
    <row r="49048" spans="1:2">
      <c r="A49048" s="102"/>
      <c r="B49048" s="102"/>
    </row>
    <row r="49049" spans="1:2">
      <c r="A49049" s="102"/>
      <c r="B49049" s="102"/>
    </row>
    <row r="49050" spans="1:2">
      <c r="A49050" s="102"/>
      <c r="B49050" s="102"/>
    </row>
    <row r="49051" spans="1:2">
      <c r="A49051" s="102"/>
      <c r="B49051" s="102"/>
    </row>
    <row r="49052" spans="1:2">
      <c r="A49052" s="102"/>
      <c r="B49052" s="102"/>
    </row>
    <row r="49053" spans="1:2">
      <c r="A49053" s="102"/>
      <c r="B49053" s="102"/>
    </row>
    <row r="49054" spans="1:2">
      <c r="A49054" s="102"/>
      <c r="B49054" s="102"/>
    </row>
    <row r="49055" spans="1:2">
      <c r="A49055" s="102"/>
      <c r="B49055" s="102"/>
    </row>
    <row r="49056" spans="1:2">
      <c r="A49056" s="102"/>
      <c r="B49056" s="102"/>
    </row>
    <row r="49057" spans="1:2">
      <c r="A49057" s="102"/>
      <c r="B49057" s="102"/>
    </row>
    <row r="49058" spans="1:2">
      <c r="A49058" s="102"/>
      <c r="B49058" s="102"/>
    </row>
    <row r="49059" spans="1:2">
      <c r="A49059" s="102"/>
      <c r="B49059" s="102"/>
    </row>
    <row r="49060" spans="1:2">
      <c r="A49060" s="102"/>
      <c r="B49060" s="102"/>
    </row>
    <row r="49061" spans="1:2">
      <c r="A49061" s="102"/>
      <c r="B49061" s="102"/>
    </row>
    <row r="49062" spans="1:2">
      <c r="A49062" s="102"/>
      <c r="B49062" s="102"/>
    </row>
    <row r="49063" spans="1:2">
      <c r="A49063" s="102"/>
      <c r="B49063" s="102"/>
    </row>
    <row r="49064" spans="1:2">
      <c r="A49064" s="102"/>
      <c r="B49064" s="102"/>
    </row>
    <row r="49065" spans="1:2">
      <c r="A49065" s="102"/>
      <c r="B49065" s="102"/>
    </row>
    <row r="49066" spans="1:2">
      <c r="A49066" s="102"/>
      <c r="B49066" s="102"/>
    </row>
    <row r="49067" spans="1:2">
      <c r="A49067" s="102"/>
      <c r="B49067" s="102"/>
    </row>
    <row r="49068" spans="1:2">
      <c r="A49068" s="102"/>
      <c r="B49068" s="102"/>
    </row>
    <row r="49069" spans="1:2">
      <c r="A49069" s="102"/>
      <c r="B49069" s="102"/>
    </row>
    <row r="49070" spans="1:2">
      <c r="A49070" s="102"/>
      <c r="B49070" s="102"/>
    </row>
    <row r="49071" spans="1:2">
      <c r="A49071" s="102"/>
      <c r="B49071" s="102"/>
    </row>
    <row r="49072" spans="1:2">
      <c r="A49072" s="102"/>
      <c r="B49072" s="102"/>
    </row>
    <row r="49073" spans="1:2">
      <c r="A49073" s="102"/>
      <c r="B49073" s="102"/>
    </row>
    <row r="49074" spans="1:2">
      <c r="A49074" s="102"/>
      <c r="B49074" s="102"/>
    </row>
    <row r="49075" spans="1:2">
      <c r="A49075" s="102"/>
      <c r="B49075" s="102"/>
    </row>
    <row r="49076" spans="1:2">
      <c r="A49076" s="102"/>
      <c r="B49076" s="102"/>
    </row>
    <row r="49077" spans="1:2">
      <c r="A49077" s="102"/>
      <c r="B49077" s="102"/>
    </row>
    <row r="49078" spans="1:2">
      <c r="A49078" s="102"/>
      <c r="B49078" s="102"/>
    </row>
    <row r="49079" spans="1:2">
      <c r="A49079" s="102"/>
      <c r="B49079" s="102"/>
    </row>
    <row r="49080" spans="1:2">
      <c r="A49080" s="102"/>
      <c r="B49080" s="102"/>
    </row>
    <row r="49081" spans="1:2">
      <c r="A49081" s="102"/>
      <c r="B49081" s="102"/>
    </row>
    <row r="49082" spans="1:2">
      <c r="A49082" s="102"/>
      <c r="B49082" s="102"/>
    </row>
    <row r="49083" spans="1:2">
      <c r="A49083" s="102"/>
      <c r="B49083" s="102"/>
    </row>
    <row r="49084" spans="1:2">
      <c r="A49084" s="102"/>
      <c r="B49084" s="102"/>
    </row>
    <row r="49085" spans="1:2">
      <c r="A49085" s="102"/>
      <c r="B49085" s="102"/>
    </row>
    <row r="49086" spans="1:2">
      <c r="A49086" s="102"/>
      <c r="B49086" s="102"/>
    </row>
    <row r="49087" spans="1:2">
      <c r="A49087" s="102"/>
      <c r="B49087" s="102"/>
    </row>
    <row r="49088" spans="1:2">
      <c r="A49088" s="102"/>
      <c r="B49088" s="102"/>
    </row>
    <row r="49089" spans="1:2">
      <c r="A49089" s="102"/>
      <c r="B49089" s="102"/>
    </row>
    <row r="49090" spans="1:2">
      <c r="A49090" s="102"/>
      <c r="B49090" s="102"/>
    </row>
    <row r="49091" spans="1:2">
      <c r="A49091" s="102"/>
      <c r="B49091" s="102"/>
    </row>
    <row r="49092" spans="1:2">
      <c r="A49092" s="102"/>
      <c r="B49092" s="102"/>
    </row>
    <row r="49093" spans="1:2">
      <c r="A49093" s="102"/>
      <c r="B49093" s="102"/>
    </row>
    <row r="49094" spans="1:2">
      <c r="A49094" s="102"/>
      <c r="B49094" s="102"/>
    </row>
    <row r="49095" spans="1:2">
      <c r="A49095" s="102"/>
      <c r="B49095" s="102"/>
    </row>
    <row r="49096" spans="1:2">
      <c r="A49096" s="102"/>
      <c r="B49096" s="102"/>
    </row>
    <row r="49097" spans="1:2">
      <c r="A49097" s="102"/>
      <c r="B49097" s="102"/>
    </row>
    <row r="49098" spans="1:2">
      <c r="A49098" s="102"/>
      <c r="B49098" s="102"/>
    </row>
    <row r="49099" spans="1:2">
      <c r="A49099" s="102"/>
      <c r="B49099" s="102"/>
    </row>
    <row r="49100" spans="1:2">
      <c r="A49100" s="102"/>
      <c r="B49100" s="102"/>
    </row>
    <row r="49101" spans="1:2">
      <c r="A49101" s="102"/>
      <c r="B49101" s="102"/>
    </row>
    <row r="49102" spans="1:2">
      <c r="A49102" s="102"/>
      <c r="B49102" s="102"/>
    </row>
    <row r="49103" spans="1:2">
      <c r="A49103" s="102"/>
      <c r="B49103" s="102"/>
    </row>
    <row r="49104" spans="1:2">
      <c r="A49104" s="102"/>
      <c r="B49104" s="102"/>
    </row>
    <row r="49105" spans="1:2">
      <c r="A49105" s="102"/>
      <c r="B49105" s="102"/>
    </row>
    <row r="49106" spans="1:2">
      <c r="A49106" s="102"/>
      <c r="B49106" s="102"/>
    </row>
    <row r="49107" spans="1:2">
      <c r="A49107" s="102"/>
      <c r="B49107" s="102"/>
    </row>
    <row r="49108" spans="1:2">
      <c r="A49108" s="102"/>
      <c r="B49108" s="102"/>
    </row>
    <row r="49109" spans="1:2">
      <c r="A49109" s="102"/>
      <c r="B49109" s="102"/>
    </row>
    <row r="49110" spans="1:2">
      <c r="A49110" s="102"/>
      <c r="B49110" s="102"/>
    </row>
    <row r="49111" spans="1:2">
      <c r="A49111" s="102"/>
      <c r="B49111" s="102"/>
    </row>
    <row r="49112" spans="1:2">
      <c r="A49112" s="102"/>
      <c r="B49112" s="102"/>
    </row>
    <row r="49113" spans="1:2">
      <c r="A49113" s="102"/>
      <c r="B49113" s="102"/>
    </row>
    <row r="49114" spans="1:2">
      <c r="A49114" s="102"/>
      <c r="B49114" s="102"/>
    </row>
    <row r="49115" spans="1:2">
      <c r="A49115" s="102"/>
      <c r="B49115" s="102"/>
    </row>
    <row r="49116" spans="1:2">
      <c r="A49116" s="102"/>
      <c r="B49116" s="102"/>
    </row>
    <row r="49117" spans="1:2">
      <c r="A49117" s="102"/>
      <c r="B49117" s="102"/>
    </row>
    <row r="49118" spans="1:2">
      <c r="A49118" s="102"/>
      <c r="B49118" s="102"/>
    </row>
    <row r="49119" spans="1:2">
      <c r="A49119" s="102"/>
      <c r="B49119" s="102"/>
    </row>
    <row r="49120" spans="1:2">
      <c r="A49120" s="102"/>
      <c r="B49120" s="102"/>
    </row>
    <row r="49121" spans="1:2">
      <c r="A49121" s="102"/>
      <c r="B49121" s="102"/>
    </row>
    <row r="49122" spans="1:2">
      <c r="A49122" s="102"/>
      <c r="B49122" s="102"/>
    </row>
    <row r="49123" spans="1:2">
      <c r="A49123" s="102"/>
      <c r="B49123" s="102"/>
    </row>
    <row r="49124" spans="1:2">
      <c r="A49124" s="102"/>
      <c r="B49124" s="102"/>
    </row>
    <row r="49125" spans="1:2">
      <c r="A49125" s="102"/>
      <c r="B49125" s="102"/>
    </row>
    <row r="49126" spans="1:2">
      <c r="A49126" s="102"/>
      <c r="B49126" s="102"/>
    </row>
    <row r="49127" spans="1:2">
      <c r="A49127" s="102"/>
      <c r="B49127" s="102"/>
    </row>
    <row r="49128" spans="1:2">
      <c r="A49128" s="102"/>
      <c r="B49128" s="102"/>
    </row>
    <row r="49129" spans="1:2">
      <c r="A49129" s="102"/>
      <c r="B49129" s="102"/>
    </row>
    <row r="49130" spans="1:2">
      <c r="A49130" s="102"/>
      <c r="B49130" s="102"/>
    </row>
    <row r="49131" spans="1:2">
      <c r="A49131" s="102"/>
      <c r="B49131" s="102"/>
    </row>
    <row r="49132" spans="1:2">
      <c r="A49132" s="102"/>
      <c r="B49132" s="102"/>
    </row>
    <row r="49133" spans="1:2">
      <c r="A49133" s="102"/>
      <c r="B49133" s="102"/>
    </row>
    <row r="49134" spans="1:2">
      <c r="A49134" s="102"/>
      <c r="B49134" s="102"/>
    </row>
    <row r="49135" spans="1:2">
      <c r="A49135" s="102"/>
      <c r="B49135" s="102"/>
    </row>
    <row r="49136" spans="1:2">
      <c r="A49136" s="102"/>
      <c r="B49136" s="102"/>
    </row>
    <row r="49137" spans="1:2">
      <c r="A49137" s="102"/>
      <c r="B49137" s="102"/>
    </row>
    <row r="49138" spans="1:2">
      <c r="A49138" s="102"/>
      <c r="B49138" s="102"/>
    </row>
    <row r="49139" spans="1:2">
      <c r="A49139" s="102"/>
      <c r="B49139" s="102"/>
    </row>
    <row r="49140" spans="1:2">
      <c r="A49140" s="102"/>
      <c r="B49140" s="102"/>
    </row>
    <row r="49141" spans="1:2">
      <c r="A49141" s="102"/>
      <c r="B49141" s="102"/>
    </row>
    <row r="49142" spans="1:2">
      <c r="A49142" s="102"/>
      <c r="B49142" s="102"/>
    </row>
    <row r="49143" spans="1:2">
      <c r="A49143" s="102"/>
      <c r="B49143" s="102"/>
    </row>
    <row r="49144" spans="1:2">
      <c r="A49144" s="102"/>
      <c r="B49144" s="102"/>
    </row>
    <row r="49145" spans="1:2">
      <c r="A49145" s="102"/>
      <c r="B49145" s="102"/>
    </row>
    <row r="49146" spans="1:2">
      <c r="A49146" s="102"/>
      <c r="B49146" s="102"/>
    </row>
    <row r="49147" spans="1:2">
      <c r="A49147" s="102"/>
      <c r="B49147" s="102"/>
    </row>
    <row r="49148" spans="1:2">
      <c r="A49148" s="102"/>
      <c r="B49148" s="102"/>
    </row>
    <row r="49149" spans="1:2">
      <c r="A49149" s="102"/>
      <c r="B49149" s="102"/>
    </row>
    <row r="49150" spans="1:2">
      <c r="A49150" s="102"/>
      <c r="B49150" s="102"/>
    </row>
    <row r="49151" spans="1:2">
      <c r="A49151" s="102"/>
      <c r="B49151" s="102"/>
    </row>
    <row r="49152" spans="1:2">
      <c r="A49152" s="102"/>
      <c r="B49152" s="102"/>
    </row>
    <row r="49153" spans="1:2">
      <c r="A49153" s="102"/>
      <c r="B49153" s="102"/>
    </row>
    <row r="49154" spans="1:2">
      <c r="A49154" s="102"/>
      <c r="B49154" s="102"/>
    </row>
    <row r="49155" spans="1:2">
      <c r="A49155" s="102"/>
      <c r="B49155" s="102"/>
    </row>
    <row r="49156" spans="1:2">
      <c r="A49156" s="102"/>
      <c r="B49156" s="102"/>
    </row>
    <row r="49157" spans="1:2">
      <c r="A49157" s="102"/>
      <c r="B49157" s="102"/>
    </row>
    <row r="49158" spans="1:2">
      <c r="A49158" s="102"/>
      <c r="B49158" s="102"/>
    </row>
    <row r="49159" spans="1:2">
      <c r="A49159" s="102"/>
      <c r="B49159" s="102"/>
    </row>
    <row r="49160" spans="1:2">
      <c r="A49160" s="102"/>
      <c r="B49160" s="102"/>
    </row>
    <row r="49161" spans="1:2">
      <c r="A49161" s="102"/>
      <c r="B49161" s="102"/>
    </row>
    <row r="49162" spans="1:2">
      <c r="A49162" s="102"/>
      <c r="B49162" s="102"/>
    </row>
    <row r="49163" spans="1:2">
      <c r="A49163" s="102"/>
      <c r="B49163" s="102"/>
    </row>
    <row r="49164" spans="1:2">
      <c r="A49164" s="102"/>
      <c r="B49164" s="102"/>
    </row>
    <row r="49165" spans="1:2">
      <c r="A49165" s="102"/>
      <c r="B49165" s="102"/>
    </row>
    <row r="49166" spans="1:2">
      <c r="A49166" s="102"/>
      <c r="B49166" s="102"/>
    </row>
    <row r="49167" spans="1:2">
      <c r="A49167" s="102"/>
      <c r="B49167" s="102"/>
    </row>
    <row r="49168" spans="1:2">
      <c r="A49168" s="102"/>
      <c r="B49168" s="102"/>
    </row>
    <row r="49169" spans="1:2">
      <c r="A49169" s="102"/>
      <c r="B49169" s="102"/>
    </row>
    <row r="49170" spans="1:2">
      <c r="A49170" s="102"/>
      <c r="B49170" s="102"/>
    </row>
    <row r="49171" spans="1:2">
      <c r="A49171" s="102"/>
      <c r="B49171" s="102"/>
    </row>
    <row r="49172" spans="1:2">
      <c r="A49172" s="102"/>
      <c r="B49172" s="102"/>
    </row>
    <row r="49173" spans="1:2">
      <c r="A49173" s="102"/>
      <c r="B49173" s="102"/>
    </row>
    <row r="49174" spans="1:2">
      <c r="A49174" s="102"/>
      <c r="B49174" s="102"/>
    </row>
    <row r="49175" spans="1:2">
      <c r="A49175" s="102"/>
      <c r="B49175" s="102"/>
    </row>
    <row r="49176" spans="1:2">
      <c r="A49176" s="102"/>
      <c r="B49176" s="102"/>
    </row>
    <row r="49177" spans="1:2">
      <c r="A49177" s="102"/>
      <c r="B49177" s="102"/>
    </row>
    <row r="49178" spans="1:2">
      <c r="A49178" s="102"/>
      <c r="B49178" s="102"/>
    </row>
    <row r="49179" spans="1:2">
      <c r="A49179" s="102"/>
      <c r="B49179" s="102"/>
    </row>
    <row r="49180" spans="1:2">
      <c r="A49180" s="102"/>
      <c r="B49180" s="102"/>
    </row>
    <row r="49181" spans="1:2">
      <c r="A49181" s="102"/>
      <c r="B49181" s="102"/>
    </row>
    <row r="49182" spans="1:2">
      <c r="A49182" s="102"/>
      <c r="B49182" s="102"/>
    </row>
    <row r="49183" spans="1:2">
      <c r="A49183" s="102"/>
      <c r="B49183" s="102"/>
    </row>
    <row r="49184" spans="1:2">
      <c r="A49184" s="102"/>
      <c r="B49184" s="102"/>
    </row>
    <row r="49185" spans="1:2">
      <c r="A49185" s="102"/>
      <c r="B49185" s="102"/>
    </row>
    <row r="49186" spans="1:2">
      <c r="A49186" s="102"/>
      <c r="B49186" s="102"/>
    </row>
    <row r="49187" spans="1:2">
      <c r="A49187" s="102"/>
      <c r="B49187" s="102"/>
    </row>
    <row r="49188" spans="1:2">
      <c r="A49188" s="102"/>
      <c r="B49188" s="102"/>
    </row>
    <row r="49189" spans="1:2">
      <c r="A49189" s="102"/>
      <c r="B49189" s="102"/>
    </row>
    <row r="49190" spans="1:2">
      <c r="A49190" s="102"/>
      <c r="B49190" s="102"/>
    </row>
    <row r="49191" spans="1:2">
      <c r="A49191" s="102"/>
      <c r="B49191" s="102"/>
    </row>
    <row r="49192" spans="1:2">
      <c r="A49192" s="102"/>
      <c r="B49192" s="102"/>
    </row>
    <row r="49193" spans="1:2">
      <c r="A49193" s="102"/>
      <c r="B49193" s="102"/>
    </row>
    <row r="49194" spans="1:2">
      <c r="A49194" s="102"/>
      <c r="B49194" s="102"/>
    </row>
    <row r="49195" spans="1:2">
      <c r="A49195" s="102"/>
      <c r="B49195" s="102"/>
    </row>
    <row r="49196" spans="1:2">
      <c r="A49196" s="102"/>
      <c r="B49196" s="102"/>
    </row>
    <row r="49197" spans="1:2">
      <c r="A49197" s="102"/>
      <c r="B49197" s="102"/>
    </row>
    <row r="49198" spans="1:2">
      <c r="A49198" s="102"/>
      <c r="B49198" s="102"/>
    </row>
    <row r="49199" spans="1:2">
      <c r="A49199" s="102"/>
      <c r="B49199" s="102"/>
    </row>
    <row r="49200" spans="1:2">
      <c r="A49200" s="102"/>
      <c r="B49200" s="102"/>
    </row>
    <row r="49201" spans="1:2">
      <c r="A49201" s="102"/>
      <c r="B49201" s="102"/>
    </row>
    <row r="49202" spans="1:2">
      <c r="A49202" s="102"/>
      <c r="B49202" s="102"/>
    </row>
    <row r="49203" spans="1:2">
      <c r="A49203" s="102"/>
      <c r="B49203" s="102"/>
    </row>
    <row r="49204" spans="1:2">
      <c r="A49204" s="102"/>
      <c r="B49204" s="102"/>
    </row>
    <row r="49205" spans="1:2">
      <c r="A49205" s="102"/>
      <c r="B49205" s="102"/>
    </row>
    <row r="49206" spans="1:2">
      <c r="A49206" s="102"/>
      <c r="B49206" s="102"/>
    </row>
    <row r="49207" spans="1:2">
      <c r="A49207" s="102"/>
      <c r="B49207" s="102"/>
    </row>
    <row r="49208" spans="1:2">
      <c r="A49208" s="102"/>
      <c r="B49208" s="102"/>
    </row>
    <row r="49209" spans="1:2">
      <c r="A49209" s="102"/>
      <c r="B49209" s="102"/>
    </row>
    <row r="49210" spans="1:2">
      <c r="A49210" s="102"/>
      <c r="B49210" s="102"/>
    </row>
    <row r="49211" spans="1:2">
      <c r="A49211" s="102"/>
      <c r="B49211" s="102"/>
    </row>
    <row r="49212" spans="1:2">
      <c r="A49212" s="102"/>
      <c r="B49212" s="102"/>
    </row>
    <row r="49213" spans="1:2">
      <c r="A49213" s="102"/>
      <c r="B49213" s="102"/>
    </row>
    <row r="49214" spans="1:2">
      <c r="A49214" s="102"/>
      <c r="B49214" s="102"/>
    </row>
    <row r="49215" spans="1:2">
      <c r="A49215" s="102"/>
      <c r="B49215" s="102"/>
    </row>
    <row r="49216" spans="1:2">
      <c r="A49216" s="102"/>
      <c r="B49216" s="102"/>
    </row>
    <row r="49217" spans="1:2">
      <c r="A49217" s="102"/>
      <c r="B49217" s="102"/>
    </row>
    <row r="49218" spans="1:2">
      <c r="A49218" s="102"/>
      <c r="B49218" s="102"/>
    </row>
    <row r="49219" spans="1:2">
      <c r="A49219" s="102"/>
      <c r="B49219" s="102"/>
    </row>
    <row r="49220" spans="1:2">
      <c r="A49220" s="102"/>
      <c r="B49220" s="102"/>
    </row>
    <row r="49221" spans="1:2">
      <c r="A49221" s="102"/>
      <c r="B49221" s="102"/>
    </row>
    <row r="49222" spans="1:2">
      <c r="A49222" s="102"/>
      <c r="B49222" s="102"/>
    </row>
    <row r="49223" spans="1:2">
      <c r="A49223" s="102"/>
      <c r="B49223" s="102"/>
    </row>
    <row r="49224" spans="1:2">
      <c r="A49224" s="102"/>
      <c r="B49224" s="102"/>
    </row>
    <row r="49225" spans="1:2">
      <c r="A49225" s="102"/>
      <c r="B49225" s="102"/>
    </row>
    <row r="49226" spans="1:2">
      <c r="A49226" s="102"/>
      <c r="B49226" s="102"/>
    </row>
    <row r="49227" spans="1:2">
      <c r="A49227" s="102"/>
      <c r="B49227" s="102"/>
    </row>
    <row r="49228" spans="1:2">
      <c r="A49228" s="102"/>
      <c r="B49228" s="102"/>
    </row>
    <row r="49229" spans="1:2">
      <c r="A49229" s="102"/>
      <c r="B49229" s="102"/>
    </row>
    <row r="49230" spans="1:2">
      <c r="A49230" s="102"/>
      <c r="B49230" s="102"/>
    </row>
    <row r="49231" spans="1:2">
      <c r="A49231" s="102"/>
      <c r="B49231" s="102"/>
    </row>
    <row r="49232" spans="1:2">
      <c r="A49232" s="102"/>
      <c r="B49232" s="102"/>
    </row>
    <row r="49233" spans="1:2">
      <c r="A49233" s="102"/>
      <c r="B49233" s="102"/>
    </row>
    <row r="49234" spans="1:2">
      <c r="A49234" s="102"/>
      <c r="B49234" s="102"/>
    </row>
    <row r="49235" spans="1:2">
      <c r="A49235" s="102"/>
      <c r="B49235" s="102"/>
    </row>
    <row r="49236" spans="1:2">
      <c r="A49236" s="102"/>
      <c r="B49236" s="102"/>
    </row>
    <row r="49237" spans="1:2">
      <c r="A49237" s="102"/>
      <c r="B49237" s="102"/>
    </row>
    <row r="49238" spans="1:2">
      <c r="A49238" s="102"/>
      <c r="B49238" s="102"/>
    </row>
    <row r="49239" spans="1:2">
      <c r="A49239" s="102"/>
      <c r="B49239" s="102"/>
    </row>
    <row r="49240" spans="1:2">
      <c r="A49240" s="102"/>
      <c r="B49240" s="102"/>
    </row>
    <row r="49241" spans="1:2">
      <c r="A49241" s="102"/>
      <c r="B49241" s="102"/>
    </row>
    <row r="49242" spans="1:2">
      <c r="A49242" s="102"/>
      <c r="B49242" s="102"/>
    </row>
    <row r="49243" spans="1:2">
      <c r="A49243" s="102"/>
      <c r="B49243" s="102"/>
    </row>
    <row r="49244" spans="1:2">
      <c r="A49244" s="102"/>
      <c r="B49244" s="102"/>
    </row>
    <row r="49245" spans="1:2">
      <c r="A49245" s="102"/>
      <c r="B49245" s="102"/>
    </row>
    <row r="49246" spans="1:2">
      <c r="A49246" s="102"/>
      <c r="B49246" s="102"/>
    </row>
    <row r="49247" spans="1:2">
      <c r="A49247" s="102"/>
      <c r="B49247" s="102"/>
    </row>
    <row r="49248" spans="1:2">
      <c r="A49248" s="102"/>
      <c r="B49248" s="102"/>
    </row>
    <row r="49249" spans="1:2">
      <c r="A49249" s="102"/>
      <c r="B49249" s="102"/>
    </row>
    <row r="49250" spans="1:2">
      <c r="A49250" s="102"/>
      <c r="B49250" s="102"/>
    </row>
    <row r="49251" spans="1:2">
      <c r="A49251" s="102"/>
      <c r="B49251" s="102"/>
    </row>
    <row r="49252" spans="1:2">
      <c r="A49252" s="102"/>
      <c r="B49252" s="102"/>
    </row>
    <row r="49253" spans="1:2">
      <c r="A49253" s="102"/>
      <c r="B49253" s="102"/>
    </row>
    <row r="49254" spans="1:2">
      <c r="A49254" s="102"/>
      <c r="B49254" s="102"/>
    </row>
    <row r="49255" spans="1:2">
      <c r="A49255" s="102"/>
      <c r="B49255" s="102"/>
    </row>
    <row r="49256" spans="1:2">
      <c r="A49256" s="102"/>
      <c r="B49256" s="102"/>
    </row>
    <row r="49257" spans="1:2">
      <c r="A49257" s="102"/>
      <c r="B49257" s="102"/>
    </row>
    <row r="49258" spans="1:2">
      <c r="A49258" s="102"/>
      <c r="B49258" s="102"/>
    </row>
    <row r="49259" spans="1:2">
      <c r="A49259" s="102"/>
      <c r="B49259" s="102"/>
    </row>
    <row r="49260" spans="1:2">
      <c r="A49260" s="102"/>
      <c r="B49260" s="102"/>
    </row>
    <row r="49261" spans="1:2">
      <c r="A49261" s="102"/>
      <c r="B49261" s="102"/>
    </row>
    <row r="49262" spans="1:2">
      <c r="A49262" s="102"/>
      <c r="B49262" s="102"/>
    </row>
    <row r="49263" spans="1:2">
      <c r="A49263" s="102"/>
      <c r="B49263" s="102"/>
    </row>
    <row r="49264" spans="1:2">
      <c r="A49264" s="102"/>
      <c r="B49264" s="102"/>
    </row>
    <row r="49265" spans="1:2">
      <c r="A49265" s="102"/>
      <c r="B49265" s="102"/>
    </row>
    <row r="49266" spans="1:2">
      <c r="A49266" s="102"/>
      <c r="B49266" s="102"/>
    </row>
    <row r="49267" spans="1:2">
      <c r="A49267" s="102"/>
      <c r="B49267" s="102"/>
    </row>
    <row r="49268" spans="1:2">
      <c r="A49268" s="102"/>
      <c r="B49268" s="102"/>
    </row>
    <row r="49269" spans="1:2">
      <c r="A49269" s="102"/>
      <c r="B49269" s="102"/>
    </row>
    <row r="49270" spans="1:2">
      <c r="A49270" s="102"/>
      <c r="B49270" s="102"/>
    </row>
    <row r="49271" spans="1:2">
      <c r="A49271" s="102"/>
      <c r="B49271" s="102"/>
    </row>
    <row r="49272" spans="1:2">
      <c r="A49272" s="102"/>
      <c r="B49272" s="102"/>
    </row>
    <row r="49273" spans="1:2">
      <c r="A49273" s="102"/>
      <c r="B49273" s="102"/>
    </row>
    <row r="49274" spans="1:2">
      <c r="A49274" s="102"/>
      <c r="B49274" s="102"/>
    </row>
    <row r="49275" spans="1:2">
      <c r="A49275" s="102"/>
      <c r="B49275" s="102"/>
    </row>
    <row r="49276" spans="1:2">
      <c r="A49276" s="102"/>
      <c r="B49276" s="102"/>
    </row>
    <row r="49277" spans="1:2">
      <c r="A49277" s="102"/>
      <c r="B49277" s="102"/>
    </row>
    <row r="49278" spans="1:2">
      <c r="A49278" s="102"/>
      <c r="B49278" s="102"/>
    </row>
    <row r="49279" spans="1:2">
      <c r="A49279" s="102"/>
      <c r="B49279" s="102"/>
    </row>
    <row r="49280" spans="1:2">
      <c r="A49280" s="102"/>
      <c r="B49280" s="102"/>
    </row>
    <row r="49281" spans="1:2">
      <c r="A49281" s="102"/>
      <c r="B49281" s="102"/>
    </row>
    <row r="49282" spans="1:2">
      <c r="A49282" s="102"/>
      <c r="B49282" s="102"/>
    </row>
    <row r="49283" spans="1:2">
      <c r="A49283" s="102"/>
      <c r="B49283" s="102"/>
    </row>
    <row r="49284" spans="1:2">
      <c r="A49284" s="102"/>
      <c r="B49284" s="102"/>
    </row>
    <row r="49285" spans="1:2">
      <c r="A49285" s="102"/>
      <c r="B49285" s="102"/>
    </row>
    <row r="49286" spans="1:2">
      <c r="A49286" s="102"/>
      <c r="B49286" s="102"/>
    </row>
    <row r="49287" spans="1:2">
      <c r="A49287" s="102"/>
      <c r="B49287" s="102"/>
    </row>
    <row r="49288" spans="1:2">
      <c r="A49288" s="102"/>
      <c r="B49288" s="102"/>
    </row>
    <row r="49289" spans="1:2">
      <c r="A49289" s="102"/>
      <c r="B49289" s="102"/>
    </row>
    <row r="49290" spans="1:2">
      <c r="A49290" s="102"/>
      <c r="B49290" s="102"/>
    </row>
    <row r="49291" spans="1:2">
      <c r="A49291" s="102"/>
      <c r="B49291" s="102"/>
    </row>
    <row r="49292" spans="1:2">
      <c r="A49292" s="102"/>
      <c r="B49292" s="102"/>
    </row>
    <row r="49293" spans="1:2">
      <c r="A49293" s="102"/>
      <c r="B49293" s="102"/>
    </row>
    <row r="49294" spans="1:2">
      <c r="A49294" s="102"/>
      <c r="B49294" s="102"/>
    </row>
    <row r="49295" spans="1:2">
      <c r="A49295" s="102"/>
      <c r="B49295" s="102"/>
    </row>
    <row r="49296" spans="1:2">
      <c r="A49296" s="102"/>
      <c r="B49296" s="102"/>
    </row>
    <row r="49297" spans="1:2">
      <c r="A49297" s="102"/>
      <c r="B49297" s="102"/>
    </row>
    <row r="49298" spans="1:2">
      <c r="A49298" s="102"/>
      <c r="B49298" s="102"/>
    </row>
    <row r="49299" spans="1:2">
      <c r="A49299" s="102"/>
      <c r="B49299" s="102"/>
    </row>
    <row r="49300" spans="1:2">
      <c r="A49300" s="102"/>
      <c r="B49300" s="102"/>
    </row>
    <row r="49301" spans="1:2">
      <c r="A49301" s="102"/>
      <c r="B49301" s="102"/>
    </row>
    <row r="49302" spans="1:2">
      <c r="A49302" s="102"/>
      <c r="B49302" s="102"/>
    </row>
    <row r="49303" spans="1:2">
      <c r="A49303" s="102"/>
      <c r="B49303" s="102"/>
    </row>
    <row r="49304" spans="1:2">
      <c r="A49304" s="102"/>
      <c r="B49304" s="102"/>
    </row>
    <row r="49305" spans="1:2">
      <c r="A49305" s="102"/>
      <c r="B49305" s="102"/>
    </row>
    <row r="49306" spans="1:2">
      <c r="A49306" s="102"/>
      <c r="B49306" s="102"/>
    </row>
    <row r="49307" spans="1:2">
      <c r="A49307" s="102"/>
      <c r="B49307" s="102"/>
    </row>
    <row r="49308" spans="1:2">
      <c r="A49308" s="102"/>
      <c r="B49308" s="102"/>
    </row>
    <row r="49309" spans="1:2">
      <c r="A49309" s="102"/>
      <c r="B49309" s="102"/>
    </row>
    <row r="49310" spans="1:2">
      <c r="A49310" s="102"/>
      <c r="B49310" s="102"/>
    </row>
    <row r="49311" spans="1:2">
      <c r="A49311" s="102"/>
      <c r="B49311" s="102"/>
    </row>
    <row r="49312" spans="1:2">
      <c r="A49312" s="102"/>
      <c r="B49312" s="102"/>
    </row>
    <row r="49313" spans="1:2">
      <c r="A49313" s="102"/>
      <c r="B49313" s="102"/>
    </row>
    <row r="49314" spans="1:2">
      <c r="A49314" s="102"/>
      <c r="B49314" s="102"/>
    </row>
    <row r="49315" spans="1:2">
      <c r="A49315" s="102"/>
      <c r="B49315" s="102"/>
    </row>
    <row r="49316" spans="1:2">
      <c r="A49316" s="102"/>
      <c r="B49316" s="102"/>
    </row>
    <row r="49317" spans="1:2">
      <c r="A49317" s="102"/>
      <c r="B49317" s="102"/>
    </row>
    <row r="49318" spans="1:2">
      <c r="A49318" s="102"/>
      <c r="B49318" s="102"/>
    </row>
    <row r="49319" spans="1:2">
      <c r="A49319" s="102"/>
      <c r="B49319" s="102"/>
    </row>
    <row r="49320" spans="1:2">
      <c r="A49320" s="102"/>
      <c r="B49320" s="102"/>
    </row>
    <row r="49321" spans="1:2">
      <c r="A49321" s="102"/>
      <c r="B49321" s="102"/>
    </row>
    <row r="49322" spans="1:2">
      <c r="A49322" s="102"/>
      <c r="B49322" s="102"/>
    </row>
    <row r="49323" spans="1:2">
      <c r="A49323" s="102"/>
      <c r="B49323" s="102"/>
    </row>
    <row r="49324" spans="1:2">
      <c r="A49324" s="102"/>
      <c r="B49324" s="102"/>
    </row>
    <row r="49325" spans="1:2">
      <c r="A49325" s="102"/>
      <c r="B49325" s="102"/>
    </row>
    <row r="49326" spans="1:2">
      <c r="A49326" s="102"/>
      <c r="B49326" s="102"/>
    </row>
    <row r="49327" spans="1:2">
      <c r="A49327" s="102"/>
      <c r="B49327" s="102"/>
    </row>
    <row r="49328" spans="1:2">
      <c r="A49328" s="102"/>
      <c r="B49328" s="102"/>
    </row>
    <row r="49329" spans="1:2">
      <c r="A49329" s="102"/>
      <c r="B49329" s="102"/>
    </row>
    <row r="49330" spans="1:2">
      <c r="A49330" s="102"/>
      <c r="B49330" s="102"/>
    </row>
    <row r="49331" spans="1:2">
      <c r="A49331" s="102"/>
      <c r="B49331" s="102"/>
    </row>
    <row r="49332" spans="1:2">
      <c r="A49332" s="102"/>
      <c r="B49332" s="102"/>
    </row>
    <row r="49333" spans="1:2">
      <c r="A49333" s="102"/>
      <c r="B49333" s="102"/>
    </row>
    <row r="49334" spans="1:2">
      <c r="A49334" s="102"/>
      <c r="B49334" s="102"/>
    </row>
    <row r="49335" spans="1:2">
      <c r="A49335" s="102"/>
      <c r="B49335" s="102"/>
    </row>
    <row r="49336" spans="1:2">
      <c r="A49336" s="102"/>
      <c r="B49336" s="102"/>
    </row>
    <row r="49337" spans="1:2">
      <c r="A49337" s="102"/>
      <c r="B49337" s="102"/>
    </row>
    <row r="49338" spans="1:2">
      <c r="A49338" s="102"/>
      <c r="B49338" s="102"/>
    </row>
    <row r="49339" spans="1:2">
      <c r="A49339" s="102"/>
      <c r="B49339" s="102"/>
    </row>
    <row r="49340" spans="1:2">
      <c r="A49340" s="102"/>
      <c r="B49340" s="102"/>
    </row>
    <row r="49341" spans="1:2">
      <c r="A49341" s="102"/>
      <c r="B49341" s="102"/>
    </row>
    <row r="49342" spans="1:2">
      <c r="A49342" s="102"/>
      <c r="B49342" s="102"/>
    </row>
    <row r="49343" spans="1:2">
      <c r="A49343" s="102"/>
      <c r="B49343" s="102"/>
    </row>
    <row r="49344" spans="1:2">
      <c r="A49344" s="102"/>
      <c r="B49344" s="102"/>
    </row>
    <row r="49345" spans="1:2">
      <c r="A49345" s="102"/>
      <c r="B49345" s="102"/>
    </row>
    <row r="49346" spans="1:2">
      <c r="A49346" s="102"/>
      <c r="B49346" s="102"/>
    </row>
    <row r="49347" spans="1:2">
      <c r="A49347" s="102"/>
      <c r="B49347" s="102"/>
    </row>
    <row r="49348" spans="1:2">
      <c r="A49348" s="102"/>
      <c r="B49348" s="102"/>
    </row>
    <row r="49349" spans="1:2">
      <c r="A49349" s="102"/>
      <c r="B49349" s="102"/>
    </row>
    <row r="49350" spans="1:2">
      <c r="A49350" s="102"/>
      <c r="B49350" s="102"/>
    </row>
    <row r="49351" spans="1:2">
      <c r="A49351" s="102"/>
      <c r="B49351" s="102"/>
    </row>
    <row r="49352" spans="1:2">
      <c r="A49352" s="102"/>
      <c r="B49352" s="102"/>
    </row>
    <row r="49353" spans="1:2">
      <c r="A49353" s="102"/>
      <c r="B49353" s="102"/>
    </row>
    <row r="49354" spans="1:2">
      <c r="A49354" s="102"/>
      <c r="B49354" s="102"/>
    </row>
    <row r="49355" spans="1:2">
      <c r="A49355" s="102"/>
      <c r="B49355" s="102"/>
    </row>
    <row r="49356" spans="1:2">
      <c r="A49356" s="102"/>
      <c r="B49356" s="102"/>
    </row>
    <row r="49357" spans="1:2">
      <c r="A49357" s="102"/>
      <c r="B49357" s="102"/>
    </row>
    <row r="49358" spans="1:2">
      <c r="A49358" s="102"/>
      <c r="B49358" s="102"/>
    </row>
    <row r="49359" spans="1:2">
      <c r="A49359" s="102"/>
      <c r="B49359" s="102"/>
    </row>
    <row r="49360" spans="1:2">
      <c r="A49360" s="102"/>
      <c r="B49360" s="102"/>
    </row>
    <row r="49361" spans="1:2">
      <c r="A49361" s="102"/>
      <c r="B49361" s="102"/>
    </row>
    <row r="49362" spans="1:2">
      <c r="A49362" s="102"/>
      <c r="B49362" s="102"/>
    </row>
    <row r="49363" spans="1:2">
      <c r="A49363" s="102"/>
      <c r="B49363" s="102"/>
    </row>
    <row r="49364" spans="1:2">
      <c r="A49364" s="102"/>
      <c r="B49364" s="102"/>
    </row>
    <row r="49365" spans="1:2">
      <c r="A49365" s="102"/>
      <c r="B49365" s="102"/>
    </row>
    <row r="49366" spans="1:2">
      <c r="A49366" s="102"/>
      <c r="B49366" s="102"/>
    </row>
    <row r="49367" spans="1:2">
      <c r="A49367" s="102"/>
      <c r="B49367" s="102"/>
    </row>
    <row r="49368" spans="1:2">
      <c r="A49368" s="102"/>
      <c r="B49368" s="102"/>
    </row>
    <row r="49369" spans="1:2">
      <c r="A49369" s="102"/>
      <c r="B49369" s="102"/>
    </row>
    <row r="49370" spans="1:2">
      <c r="A49370" s="102"/>
      <c r="B49370" s="102"/>
    </row>
    <row r="49371" spans="1:2">
      <c r="A49371" s="102"/>
      <c r="B49371" s="102"/>
    </row>
    <row r="49372" spans="1:2">
      <c r="A49372" s="102"/>
      <c r="B49372" s="102"/>
    </row>
    <row r="49373" spans="1:2">
      <c r="A49373" s="102"/>
      <c r="B49373" s="102"/>
    </row>
    <row r="49374" spans="1:2">
      <c r="A49374" s="102"/>
      <c r="B49374" s="102"/>
    </row>
    <row r="49375" spans="1:2">
      <c r="A49375" s="102"/>
      <c r="B49375" s="102"/>
    </row>
    <row r="49376" spans="1:2">
      <c r="A49376" s="102"/>
      <c r="B49376" s="102"/>
    </row>
    <row r="49377" spans="1:2">
      <c r="A49377" s="102"/>
      <c r="B49377" s="102"/>
    </row>
    <row r="49378" spans="1:2">
      <c r="A49378" s="102"/>
      <c r="B49378" s="102"/>
    </row>
    <row r="49379" spans="1:2">
      <c r="A49379" s="102"/>
      <c r="B49379" s="102"/>
    </row>
    <row r="49380" spans="1:2">
      <c r="A49380" s="102"/>
      <c r="B49380" s="102"/>
    </row>
    <row r="49381" spans="1:2">
      <c r="A49381" s="102"/>
      <c r="B49381" s="102"/>
    </row>
    <row r="49382" spans="1:2">
      <c r="A49382" s="102"/>
      <c r="B49382" s="102"/>
    </row>
    <row r="49383" spans="1:2">
      <c r="A49383" s="102"/>
      <c r="B49383" s="102"/>
    </row>
    <row r="49384" spans="1:2">
      <c r="A49384" s="102"/>
      <c r="B49384" s="102"/>
    </row>
    <row r="49385" spans="1:2">
      <c r="A49385" s="102"/>
      <c r="B49385" s="102"/>
    </row>
    <row r="49386" spans="1:2">
      <c r="A49386" s="102"/>
      <c r="B49386" s="102"/>
    </row>
    <row r="49387" spans="1:2">
      <c r="A49387" s="102"/>
      <c r="B49387" s="102"/>
    </row>
    <row r="49388" spans="1:2">
      <c r="A49388" s="102"/>
      <c r="B49388" s="102"/>
    </row>
    <row r="49389" spans="1:2">
      <c r="A49389" s="102"/>
      <c r="B49389" s="102"/>
    </row>
    <row r="49390" spans="1:2">
      <c r="A49390" s="102"/>
      <c r="B49390" s="102"/>
    </row>
    <row r="49391" spans="1:2">
      <c r="A49391" s="102"/>
      <c r="B49391" s="102"/>
    </row>
    <row r="49392" spans="1:2">
      <c r="A49392" s="102"/>
      <c r="B49392" s="102"/>
    </row>
    <row r="49393" spans="1:2">
      <c r="A49393" s="102"/>
      <c r="B49393" s="102"/>
    </row>
    <row r="49394" spans="1:2">
      <c r="A49394" s="102"/>
      <c r="B49394" s="102"/>
    </row>
    <row r="49395" spans="1:2">
      <c r="A49395" s="102"/>
      <c r="B49395" s="102"/>
    </row>
    <row r="49396" spans="1:2">
      <c r="A49396" s="102"/>
      <c r="B49396" s="102"/>
    </row>
    <row r="49397" spans="1:2">
      <c r="A49397" s="102"/>
      <c r="B49397" s="102"/>
    </row>
    <row r="49398" spans="1:2">
      <c r="A49398" s="102"/>
      <c r="B49398" s="102"/>
    </row>
    <row r="49399" spans="1:2">
      <c r="A49399" s="102"/>
      <c r="B49399" s="102"/>
    </row>
    <row r="49400" spans="1:2">
      <c r="A49400" s="102"/>
      <c r="B49400" s="102"/>
    </row>
    <row r="49401" spans="1:2">
      <c r="A49401" s="102"/>
      <c r="B49401" s="102"/>
    </row>
    <row r="49402" spans="1:2">
      <c r="A49402" s="102"/>
      <c r="B49402" s="102"/>
    </row>
    <row r="49403" spans="1:2">
      <c r="A49403" s="102"/>
      <c r="B49403" s="102"/>
    </row>
    <row r="49404" spans="1:2">
      <c r="A49404" s="102"/>
      <c r="B49404" s="102"/>
    </row>
    <row r="49405" spans="1:2">
      <c r="A49405" s="102"/>
      <c r="B49405" s="102"/>
    </row>
    <row r="49406" spans="1:2">
      <c r="A49406" s="102"/>
      <c r="B49406" s="102"/>
    </row>
    <row r="49407" spans="1:2">
      <c r="A49407" s="102"/>
      <c r="B49407" s="102"/>
    </row>
    <row r="49408" spans="1:2">
      <c r="A49408" s="102"/>
      <c r="B49408" s="102"/>
    </row>
    <row r="49409" spans="1:2">
      <c r="A49409" s="102"/>
      <c r="B49409" s="102"/>
    </row>
    <row r="49410" spans="1:2">
      <c r="A49410" s="102"/>
      <c r="B49410" s="102"/>
    </row>
    <row r="49411" spans="1:2">
      <c r="A49411" s="102"/>
      <c r="B49411" s="102"/>
    </row>
    <row r="49412" spans="1:2">
      <c r="A49412" s="102"/>
      <c r="B49412" s="102"/>
    </row>
    <row r="49413" spans="1:2">
      <c r="A49413" s="102"/>
      <c r="B49413" s="102"/>
    </row>
    <row r="49414" spans="1:2">
      <c r="A49414" s="102"/>
      <c r="B49414" s="102"/>
    </row>
    <row r="49415" spans="1:2">
      <c r="A49415" s="102"/>
      <c r="B49415" s="102"/>
    </row>
    <row r="49416" spans="1:2">
      <c r="A49416" s="102"/>
      <c r="B49416" s="102"/>
    </row>
    <row r="49417" spans="1:2">
      <c r="A49417" s="102"/>
      <c r="B49417" s="102"/>
    </row>
    <row r="49418" spans="1:2">
      <c r="A49418" s="102"/>
      <c r="B49418" s="102"/>
    </row>
    <row r="49419" spans="1:2">
      <c r="A49419" s="102"/>
      <c r="B49419" s="102"/>
    </row>
    <row r="49420" spans="1:2">
      <c r="A49420" s="102"/>
      <c r="B49420" s="102"/>
    </row>
    <row r="49421" spans="1:2">
      <c r="A49421" s="102"/>
      <c r="B49421" s="102"/>
    </row>
    <row r="49422" spans="1:2">
      <c r="A49422" s="102"/>
      <c r="B49422" s="102"/>
    </row>
    <row r="49423" spans="1:2">
      <c r="A49423" s="102"/>
      <c r="B49423" s="102"/>
    </row>
    <row r="49424" spans="1:2">
      <c r="A49424" s="102"/>
      <c r="B49424" s="102"/>
    </row>
    <row r="49425" spans="1:2">
      <c r="A49425" s="102"/>
      <c r="B49425" s="102"/>
    </row>
    <row r="49426" spans="1:2">
      <c r="A49426" s="102"/>
      <c r="B49426" s="102"/>
    </row>
    <row r="49427" spans="1:2">
      <c r="A49427" s="102"/>
      <c r="B49427" s="102"/>
    </row>
    <row r="49428" spans="1:2">
      <c r="A49428" s="102"/>
      <c r="B49428" s="102"/>
    </row>
    <row r="49429" spans="1:2">
      <c r="A49429" s="102"/>
      <c r="B49429" s="102"/>
    </row>
    <row r="49430" spans="1:2">
      <c r="A49430" s="102"/>
      <c r="B49430" s="102"/>
    </row>
    <row r="49431" spans="1:2">
      <c r="A49431" s="102"/>
      <c r="B49431" s="102"/>
    </row>
    <row r="49432" spans="1:2">
      <c r="A49432" s="102"/>
      <c r="B49432" s="102"/>
    </row>
    <row r="49433" spans="1:2">
      <c r="A49433" s="102"/>
      <c r="B49433" s="102"/>
    </row>
    <row r="49434" spans="1:2">
      <c r="A49434" s="102"/>
      <c r="B49434" s="102"/>
    </row>
    <row r="49435" spans="1:2">
      <c r="A49435" s="102"/>
      <c r="B49435" s="102"/>
    </row>
    <row r="49436" spans="1:2">
      <c r="A49436" s="102"/>
      <c r="B49436" s="102"/>
    </row>
    <row r="49437" spans="1:2">
      <c r="A49437" s="102"/>
      <c r="B49437" s="102"/>
    </row>
    <row r="49438" spans="1:2">
      <c r="A49438" s="102"/>
      <c r="B49438" s="102"/>
    </row>
    <row r="49439" spans="1:2">
      <c r="A49439" s="102"/>
      <c r="B49439" s="102"/>
    </row>
    <row r="49440" spans="1:2">
      <c r="A49440" s="102"/>
      <c r="B49440" s="102"/>
    </row>
    <row r="49441" spans="1:2">
      <c r="A49441" s="102"/>
      <c r="B49441" s="102"/>
    </row>
    <row r="49442" spans="1:2">
      <c r="A49442" s="102"/>
      <c r="B49442" s="102"/>
    </row>
    <row r="49443" spans="1:2">
      <c r="A49443" s="102"/>
      <c r="B49443" s="102"/>
    </row>
    <row r="49444" spans="1:2">
      <c r="A49444" s="102"/>
      <c r="B49444" s="102"/>
    </row>
    <row r="49445" spans="1:2">
      <c r="A49445" s="102"/>
      <c r="B49445" s="102"/>
    </row>
    <row r="49446" spans="1:2">
      <c r="A49446" s="102"/>
      <c r="B49446" s="102"/>
    </row>
    <row r="49447" spans="1:2">
      <c r="A49447" s="102"/>
      <c r="B49447" s="102"/>
    </row>
    <row r="49448" spans="1:2">
      <c r="A49448" s="102"/>
      <c r="B49448" s="102"/>
    </row>
    <row r="49449" spans="1:2">
      <c r="A49449" s="102"/>
      <c r="B49449" s="102"/>
    </row>
    <row r="49450" spans="1:2">
      <c r="A49450" s="102"/>
      <c r="B49450" s="102"/>
    </row>
    <row r="49451" spans="1:2">
      <c r="A49451" s="102"/>
      <c r="B49451" s="102"/>
    </row>
    <row r="49452" spans="1:2">
      <c r="A49452" s="102"/>
      <c r="B49452" s="102"/>
    </row>
    <row r="49453" spans="1:2">
      <c r="A49453" s="102"/>
      <c r="B49453" s="102"/>
    </row>
    <row r="49454" spans="1:2">
      <c r="A49454" s="102"/>
      <c r="B49454" s="102"/>
    </row>
    <row r="49455" spans="1:2">
      <c r="A49455" s="102"/>
      <c r="B49455" s="102"/>
    </row>
    <row r="49456" spans="1:2">
      <c r="A49456" s="102"/>
      <c r="B49456" s="102"/>
    </row>
    <row r="49457" spans="1:2">
      <c r="A49457" s="102"/>
      <c r="B49457" s="102"/>
    </row>
    <row r="49458" spans="1:2">
      <c r="A49458" s="102"/>
      <c r="B49458" s="102"/>
    </row>
    <row r="49459" spans="1:2">
      <c r="A49459" s="102"/>
      <c r="B49459" s="102"/>
    </row>
    <row r="49460" spans="1:2">
      <c r="A49460" s="102"/>
      <c r="B49460" s="102"/>
    </row>
    <row r="49461" spans="1:2">
      <c r="A49461" s="102"/>
      <c r="B49461" s="102"/>
    </row>
    <row r="49462" spans="1:2">
      <c r="A49462" s="102"/>
      <c r="B49462" s="102"/>
    </row>
    <row r="49463" spans="1:2">
      <c r="A49463" s="102"/>
      <c r="B49463" s="102"/>
    </row>
    <row r="49464" spans="1:2">
      <c r="A49464" s="102"/>
      <c r="B49464" s="102"/>
    </row>
    <row r="49465" spans="1:2">
      <c r="A49465" s="102"/>
      <c r="B49465" s="102"/>
    </row>
    <row r="49466" spans="1:2">
      <c r="A49466" s="102"/>
      <c r="B49466" s="102"/>
    </row>
    <row r="49467" spans="1:2">
      <c r="A49467" s="102"/>
      <c r="B49467" s="102"/>
    </row>
    <row r="49468" spans="1:2">
      <c r="A49468" s="102"/>
      <c r="B49468" s="102"/>
    </row>
    <row r="49469" spans="1:2">
      <c r="A49469" s="102"/>
      <c r="B49469" s="102"/>
    </row>
    <row r="49470" spans="1:2">
      <c r="A49470" s="102"/>
      <c r="B49470" s="102"/>
    </row>
    <row r="49471" spans="1:2">
      <c r="A49471" s="102"/>
      <c r="B49471" s="102"/>
    </row>
    <row r="49472" spans="1:2">
      <c r="A49472" s="102"/>
      <c r="B49472" s="102"/>
    </row>
    <row r="49473" spans="1:2">
      <c r="A49473" s="102"/>
      <c r="B49473" s="102"/>
    </row>
    <row r="49474" spans="1:2">
      <c r="A49474" s="102"/>
      <c r="B49474" s="102"/>
    </row>
    <row r="49475" spans="1:2">
      <c r="A49475" s="102"/>
      <c r="B49475" s="102"/>
    </row>
    <row r="49476" spans="1:2">
      <c r="A49476" s="102"/>
      <c r="B49476" s="102"/>
    </row>
    <row r="49477" spans="1:2">
      <c r="A49477" s="102"/>
      <c r="B49477" s="102"/>
    </row>
    <row r="49478" spans="1:2">
      <c r="A49478" s="102"/>
      <c r="B49478" s="102"/>
    </row>
    <row r="49479" spans="1:2">
      <c r="A49479" s="102"/>
      <c r="B49479" s="102"/>
    </row>
    <row r="49480" spans="1:2">
      <c r="A49480" s="102"/>
      <c r="B49480" s="102"/>
    </row>
    <row r="49481" spans="1:2">
      <c r="A49481" s="102"/>
      <c r="B49481" s="102"/>
    </row>
    <row r="49482" spans="1:2">
      <c r="A49482" s="102"/>
      <c r="B49482" s="102"/>
    </row>
    <row r="49483" spans="1:2">
      <c r="A49483" s="102"/>
      <c r="B49483" s="102"/>
    </row>
    <row r="49484" spans="1:2">
      <c r="A49484" s="102"/>
      <c r="B49484" s="102"/>
    </row>
    <row r="49485" spans="1:2">
      <c r="A49485" s="102"/>
      <c r="B49485" s="102"/>
    </row>
    <row r="49486" spans="1:2">
      <c r="A49486" s="102"/>
      <c r="B49486" s="102"/>
    </row>
    <row r="49487" spans="1:2">
      <c r="A49487" s="102"/>
      <c r="B49487" s="102"/>
    </row>
    <row r="49488" spans="1:2">
      <c r="A49488" s="102"/>
      <c r="B49488" s="102"/>
    </row>
    <row r="49489" spans="1:2">
      <c r="A49489" s="102"/>
      <c r="B49489" s="102"/>
    </row>
    <row r="49490" spans="1:2">
      <c r="A49490" s="102"/>
      <c r="B49490" s="102"/>
    </row>
    <row r="49491" spans="1:2">
      <c r="A49491" s="102"/>
      <c r="B49491" s="102"/>
    </row>
    <row r="49492" spans="1:2">
      <c r="A49492" s="102"/>
      <c r="B49492" s="102"/>
    </row>
    <row r="49493" spans="1:2">
      <c r="A49493" s="102"/>
      <c r="B49493" s="102"/>
    </row>
    <row r="49494" spans="1:2">
      <c r="A49494" s="102"/>
      <c r="B49494" s="102"/>
    </row>
    <row r="49495" spans="1:2">
      <c r="A49495" s="102"/>
      <c r="B49495" s="102"/>
    </row>
    <row r="49496" spans="1:2">
      <c r="A49496" s="102"/>
      <c r="B49496" s="102"/>
    </row>
    <row r="49497" spans="1:2">
      <c r="A49497" s="102"/>
      <c r="B49497" s="102"/>
    </row>
    <row r="49498" spans="1:2">
      <c r="A49498" s="102"/>
      <c r="B49498" s="102"/>
    </row>
    <row r="49499" spans="1:2">
      <c r="A49499" s="102"/>
      <c r="B49499" s="102"/>
    </row>
    <row r="49500" spans="1:2">
      <c r="A49500" s="102"/>
      <c r="B49500" s="102"/>
    </row>
    <row r="49501" spans="1:2">
      <c r="A49501" s="102"/>
      <c r="B49501" s="102"/>
    </row>
    <row r="49502" spans="1:2">
      <c r="A49502" s="102"/>
      <c r="B49502" s="102"/>
    </row>
    <row r="49503" spans="1:2">
      <c r="A49503" s="102"/>
      <c r="B49503" s="102"/>
    </row>
    <row r="49504" spans="1:2">
      <c r="A49504" s="102"/>
      <c r="B49504" s="102"/>
    </row>
    <row r="49505" spans="1:2">
      <c r="A49505" s="102"/>
      <c r="B49505" s="102"/>
    </row>
    <row r="49506" spans="1:2">
      <c r="A49506" s="102"/>
      <c r="B49506" s="102"/>
    </row>
    <row r="49507" spans="1:2">
      <c r="A49507" s="102"/>
      <c r="B49507" s="102"/>
    </row>
    <row r="49508" spans="1:2">
      <c r="A49508" s="102"/>
      <c r="B49508" s="102"/>
    </row>
    <row r="49509" spans="1:2">
      <c r="A49509" s="102"/>
      <c r="B49509" s="102"/>
    </row>
    <row r="49510" spans="1:2">
      <c r="A49510" s="102"/>
      <c r="B49510" s="102"/>
    </row>
    <row r="49511" spans="1:2">
      <c r="A49511" s="102"/>
      <c r="B49511" s="102"/>
    </row>
    <row r="49512" spans="1:2">
      <c r="A49512" s="102"/>
      <c r="B49512" s="102"/>
    </row>
    <row r="49513" spans="1:2">
      <c r="A49513" s="102"/>
      <c r="B49513" s="102"/>
    </row>
    <row r="49514" spans="1:2">
      <c r="A49514" s="102"/>
      <c r="B49514" s="102"/>
    </row>
    <row r="49515" spans="1:2">
      <c r="A49515" s="102"/>
      <c r="B49515" s="102"/>
    </row>
    <row r="49516" spans="1:2">
      <c r="A49516" s="102"/>
      <c r="B49516" s="102"/>
    </row>
    <row r="49517" spans="1:2">
      <c r="A49517" s="102"/>
      <c r="B49517" s="102"/>
    </row>
    <row r="49518" spans="1:2">
      <c r="A49518" s="102"/>
      <c r="B49518" s="102"/>
    </row>
    <row r="49519" spans="1:2">
      <c r="A49519" s="102"/>
      <c r="B49519" s="102"/>
    </row>
    <row r="49520" spans="1:2">
      <c r="A49520" s="102"/>
      <c r="B49520" s="102"/>
    </row>
    <row r="49521" spans="1:2">
      <c r="A49521" s="102"/>
      <c r="B49521" s="102"/>
    </row>
    <row r="49522" spans="1:2">
      <c r="A49522" s="102"/>
      <c r="B49522" s="102"/>
    </row>
    <row r="49523" spans="1:2">
      <c r="A49523" s="102"/>
      <c r="B49523" s="102"/>
    </row>
    <row r="49524" spans="1:2">
      <c r="A49524" s="102"/>
      <c r="B49524" s="102"/>
    </row>
    <row r="49525" spans="1:2">
      <c r="A49525" s="102"/>
      <c r="B49525" s="102"/>
    </row>
    <row r="49526" spans="1:2">
      <c r="A49526" s="102"/>
      <c r="B49526" s="102"/>
    </row>
    <row r="49527" spans="1:2">
      <c r="A49527" s="102"/>
      <c r="B49527" s="102"/>
    </row>
    <row r="49528" spans="1:2">
      <c r="A49528" s="102"/>
      <c r="B49528" s="102"/>
    </row>
    <row r="49529" spans="1:2">
      <c r="A49529" s="102"/>
      <c r="B49529" s="102"/>
    </row>
    <row r="49530" spans="1:2">
      <c r="A49530" s="102"/>
      <c r="B49530" s="102"/>
    </row>
    <row r="49531" spans="1:2">
      <c r="A49531" s="102"/>
      <c r="B49531" s="102"/>
    </row>
    <row r="49532" spans="1:2">
      <c r="A49532" s="102"/>
      <c r="B49532" s="102"/>
    </row>
    <row r="49533" spans="1:2">
      <c r="A49533" s="102"/>
      <c r="B49533" s="102"/>
    </row>
    <row r="49534" spans="1:2">
      <c r="A49534" s="102"/>
      <c r="B49534" s="102"/>
    </row>
    <row r="49535" spans="1:2">
      <c r="A49535" s="102"/>
      <c r="B49535" s="102"/>
    </row>
    <row r="49536" spans="1:2">
      <c r="A49536" s="102"/>
      <c r="B49536" s="102"/>
    </row>
    <row r="49537" spans="1:2">
      <c r="A49537" s="102"/>
      <c r="B49537" s="102"/>
    </row>
    <row r="49538" spans="1:2">
      <c r="A49538" s="102"/>
      <c r="B49538" s="102"/>
    </row>
    <row r="49539" spans="1:2">
      <c r="A49539" s="102"/>
      <c r="B49539" s="102"/>
    </row>
    <row r="49540" spans="1:2">
      <c r="A49540" s="102"/>
      <c r="B49540" s="102"/>
    </row>
    <row r="49541" spans="1:2">
      <c r="A49541" s="102"/>
      <c r="B49541" s="102"/>
    </row>
    <row r="49542" spans="1:2">
      <c r="A49542" s="102"/>
      <c r="B49542" s="102"/>
    </row>
    <row r="49543" spans="1:2">
      <c r="A49543" s="102"/>
      <c r="B49543" s="102"/>
    </row>
    <row r="49544" spans="1:2">
      <c r="A49544" s="102"/>
      <c r="B49544" s="102"/>
    </row>
    <row r="49545" spans="1:2">
      <c r="A49545" s="102"/>
      <c r="B49545" s="102"/>
    </row>
    <row r="49546" spans="1:2">
      <c r="A49546" s="102"/>
      <c r="B49546" s="102"/>
    </row>
    <row r="49547" spans="1:2">
      <c r="A49547" s="102"/>
      <c r="B49547" s="102"/>
    </row>
    <row r="49548" spans="1:2">
      <c r="A49548" s="102"/>
      <c r="B49548" s="102"/>
    </row>
    <row r="49549" spans="1:2">
      <c r="A49549" s="102"/>
      <c r="B49549" s="102"/>
    </row>
    <row r="49550" spans="1:2">
      <c r="A49550" s="102"/>
      <c r="B49550" s="102"/>
    </row>
    <row r="49551" spans="1:2">
      <c r="A49551" s="102"/>
      <c r="B49551" s="102"/>
    </row>
    <row r="49552" spans="1:2">
      <c r="A49552" s="102"/>
      <c r="B49552" s="102"/>
    </row>
    <row r="49553" spans="1:2">
      <c r="A49553" s="102"/>
      <c r="B49553" s="102"/>
    </row>
    <row r="49554" spans="1:2">
      <c r="A49554" s="102"/>
      <c r="B49554" s="102"/>
    </row>
    <row r="49555" spans="1:2">
      <c r="A49555" s="102"/>
      <c r="B49555" s="102"/>
    </row>
    <row r="49556" spans="1:2">
      <c r="A49556" s="102"/>
      <c r="B49556" s="102"/>
    </row>
    <row r="49557" spans="1:2">
      <c r="A49557" s="102"/>
      <c r="B49557" s="102"/>
    </row>
    <row r="49558" spans="1:2">
      <c r="A49558" s="102"/>
      <c r="B49558" s="102"/>
    </row>
    <row r="49559" spans="1:2">
      <c r="A49559" s="102"/>
      <c r="B49559" s="102"/>
    </row>
    <row r="49560" spans="1:2">
      <c r="A49560" s="102"/>
      <c r="B49560" s="102"/>
    </row>
    <row r="49561" spans="1:2">
      <c r="A49561" s="102"/>
      <c r="B49561" s="102"/>
    </row>
    <row r="49562" spans="1:2">
      <c r="A49562" s="102"/>
      <c r="B49562" s="102"/>
    </row>
    <row r="49563" spans="1:2">
      <c r="A49563" s="102"/>
      <c r="B49563" s="102"/>
    </row>
    <row r="49564" spans="1:2">
      <c r="A49564" s="102"/>
      <c r="B49564" s="102"/>
    </row>
    <row r="49565" spans="1:2">
      <c r="A49565" s="102"/>
      <c r="B49565" s="102"/>
    </row>
    <row r="49566" spans="1:2">
      <c r="A49566" s="102"/>
      <c r="B49566" s="102"/>
    </row>
    <row r="49567" spans="1:2">
      <c r="A49567" s="102"/>
      <c r="B49567" s="102"/>
    </row>
    <row r="49568" spans="1:2">
      <c r="A49568" s="102"/>
      <c r="B49568" s="102"/>
    </row>
    <row r="49569" spans="1:2">
      <c r="A49569" s="102"/>
      <c r="B49569" s="102"/>
    </row>
    <row r="49570" spans="1:2">
      <c r="A49570" s="102"/>
      <c r="B49570" s="102"/>
    </row>
    <row r="49571" spans="1:2">
      <c r="A49571" s="102"/>
      <c r="B49571" s="102"/>
    </row>
    <row r="49572" spans="1:2">
      <c r="A49572" s="102"/>
      <c r="B49572" s="102"/>
    </row>
    <row r="49573" spans="1:2">
      <c r="A49573" s="102"/>
      <c r="B49573" s="102"/>
    </row>
    <row r="49574" spans="1:2">
      <c r="A49574" s="102"/>
      <c r="B49574" s="102"/>
    </row>
    <row r="49575" spans="1:2">
      <c r="A49575" s="102"/>
      <c r="B49575" s="102"/>
    </row>
    <row r="49576" spans="1:2">
      <c r="A49576" s="102"/>
      <c r="B49576" s="102"/>
    </row>
    <row r="49577" spans="1:2">
      <c r="A49577" s="102"/>
      <c r="B49577" s="102"/>
    </row>
    <row r="49578" spans="1:2">
      <c r="A49578" s="102"/>
      <c r="B49578" s="102"/>
    </row>
    <row r="49579" spans="1:2">
      <c r="A49579" s="102"/>
      <c r="B49579" s="102"/>
    </row>
    <row r="49580" spans="1:2">
      <c r="A49580" s="102"/>
      <c r="B49580" s="102"/>
    </row>
    <row r="49581" spans="1:2">
      <c r="A49581" s="102"/>
      <c r="B49581" s="102"/>
    </row>
    <row r="49582" spans="1:2">
      <c r="A49582" s="102"/>
      <c r="B49582" s="102"/>
    </row>
    <row r="49583" spans="1:2">
      <c r="A49583" s="102"/>
      <c r="B49583" s="102"/>
    </row>
    <row r="49584" spans="1:2">
      <c r="A49584" s="102"/>
      <c r="B49584" s="102"/>
    </row>
    <row r="49585" spans="1:2">
      <c r="A49585" s="102"/>
      <c r="B49585" s="102"/>
    </row>
    <row r="49586" spans="1:2">
      <c r="A49586" s="102"/>
      <c r="B49586" s="102"/>
    </row>
    <row r="49587" spans="1:2">
      <c r="A49587" s="102"/>
      <c r="B49587" s="102"/>
    </row>
    <row r="49588" spans="1:2">
      <c r="A49588" s="102"/>
      <c r="B49588" s="102"/>
    </row>
    <row r="49589" spans="1:2">
      <c r="A49589" s="102"/>
      <c r="B49589" s="102"/>
    </row>
    <row r="49590" spans="1:2">
      <c r="A49590" s="102"/>
      <c r="B49590" s="102"/>
    </row>
    <row r="49591" spans="1:2">
      <c r="A49591" s="102"/>
      <c r="B49591" s="102"/>
    </row>
    <row r="49592" spans="1:2">
      <c r="A49592" s="102"/>
      <c r="B49592" s="102"/>
    </row>
    <row r="49593" spans="1:2">
      <c r="A49593" s="102"/>
      <c r="B49593" s="102"/>
    </row>
    <row r="49594" spans="1:2">
      <c r="A49594" s="102"/>
      <c r="B49594" s="102"/>
    </row>
    <row r="49595" spans="1:2">
      <c r="A49595" s="102"/>
      <c r="B49595" s="102"/>
    </row>
    <row r="49596" spans="1:2">
      <c r="A49596" s="102"/>
      <c r="B49596" s="102"/>
    </row>
    <row r="49597" spans="1:2">
      <c r="A49597" s="102"/>
      <c r="B49597" s="102"/>
    </row>
    <row r="49598" spans="1:2">
      <c r="A49598" s="102"/>
      <c r="B49598" s="102"/>
    </row>
    <row r="49599" spans="1:2">
      <c r="A49599" s="102"/>
      <c r="B49599" s="102"/>
    </row>
    <row r="49600" spans="1:2">
      <c r="A49600" s="102"/>
      <c r="B49600" s="102"/>
    </row>
    <row r="49601" spans="1:2">
      <c r="A49601" s="102"/>
      <c r="B49601" s="102"/>
    </row>
    <row r="49602" spans="1:2">
      <c r="A49602" s="102"/>
      <c r="B49602" s="102"/>
    </row>
    <row r="49603" spans="1:2">
      <c r="A49603" s="102"/>
      <c r="B49603" s="102"/>
    </row>
    <row r="49604" spans="1:2">
      <c r="A49604" s="102"/>
      <c r="B49604" s="102"/>
    </row>
    <row r="49605" spans="1:2">
      <c r="A49605" s="102"/>
      <c r="B49605" s="102"/>
    </row>
    <row r="49606" spans="1:2">
      <c r="A49606" s="102"/>
      <c r="B49606" s="102"/>
    </row>
    <row r="49607" spans="1:2">
      <c r="A49607" s="102"/>
      <c r="B49607" s="102"/>
    </row>
    <row r="49608" spans="1:2">
      <c r="A49608" s="102"/>
      <c r="B49608" s="102"/>
    </row>
    <row r="49609" spans="1:2">
      <c r="A49609" s="102"/>
      <c r="B49609" s="102"/>
    </row>
    <row r="49610" spans="1:2">
      <c r="A49610" s="102"/>
      <c r="B49610" s="102"/>
    </row>
    <row r="49611" spans="1:2">
      <c r="A49611" s="102"/>
      <c r="B49611" s="102"/>
    </row>
    <row r="49612" spans="1:2">
      <c r="A49612" s="102"/>
      <c r="B49612" s="102"/>
    </row>
    <row r="49613" spans="1:2">
      <c r="A49613" s="102"/>
      <c r="B49613" s="102"/>
    </row>
    <row r="49614" spans="1:2">
      <c r="A49614" s="102"/>
      <c r="B49614" s="102"/>
    </row>
    <row r="49615" spans="1:2">
      <c r="A49615" s="102"/>
      <c r="B49615" s="102"/>
    </row>
    <row r="49616" spans="1:2">
      <c r="A49616" s="102"/>
      <c r="B49616" s="102"/>
    </row>
    <row r="49617" spans="1:2">
      <c r="A49617" s="102"/>
      <c r="B49617" s="102"/>
    </row>
    <row r="49618" spans="1:2">
      <c r="A49618" s="102"/>
      <c r="B49618" s="102"/>
    </row>
    <row r="49619" spans="1:2">
      <c r="A49619" s="102"/>
      <c r="B49619" s="102"/>
    </row>
    <row r="49620" spans="1:2">
      <c r="A49620" s="102"/>
      <c r="B49620" s="102"/>
    </row>
    <row r="49621" spans="1:2">
      <c r="A49621" s="102"/>
      <c r="B49621" s="102"/>
    </row>
    <row r="49622" spans="1:2">
      <c r="A49622" s="102"/>
      <c r="B49622" s="102"/>
    </row>
    <row r="49623" spans="1:2">
      <c r="A49623" s="102"/>
      <c r="B49623" s="102"/>
    </row>
    <row r="49624" spans="1:2">
      <c r="A49624" s="102"/>
      <c r="B49624" s="102"/>
    </row>
    <row r="49625" spans="1:2">
      <c r="A49625" s="102"/>
      <c r="B49625" s="102"/>
    </row>
    <row r="49626" spans="1:2">
      <c r="A49626" s="102"/>
      <c r="B49626" s="102"/>
    </row>
    <row r="49627" spans="1:2">
      <c r="A49627" s="102"/>
      <c r="B49627" s="102"/>
    </row>
    <row r="49628" spans="1:2">
      <c r="A49628" s="102"/>
      <c r="B49628" s="102"/>
    </row>
    <row r="49629" spans="1:2">
      <c r="A49629" s="102"/>
      <c r="B49629" s="102"/>
    </row>
    <row r="49630" spans="1:2">
      <c r="A49630" s="102"/>
      <c r="B49630" s="102"/>
    </row>
    <row r="49631" spans="1:2">
      <c r="A49631" s="102"/>
      <c r="B49631" s="102"/>
    </row>
    <row r="49632" spans="1:2">
      <c r="A49632" s="102"/>
      <c r="B49632" s="102"/>
    </row>
    <row r="49633" spans="1:2">
      <c r="A49633" s="102"/>
      <c r="B49633" s="102"/>
    </row>
    <row r="49634" spans="1:2">
      <c r="A49634" s="102"/>
      <c r="B49634" s="102"/>
    </row>
    <row r="49635" spans="1:2">
      <c r="A49635" s="102"/>
      <c r="B49635" s="102"/>
    </row>
    <row r="49636" spans="1:2">
      <c r="A49636" s="102"/>
      <c r="B49636" s="102"/>
    </row>
    <row r="49637" spans="1:2">
      <c r="A49637" s="102"/>
      <c r="B49637" s="102"/>
    </row>
    <row r="49638" spans="1:2">
      <c r="A49638" s="102"/>
      <c r="B49638" s="102"/>
    </row>
    <row r="49639" spans="1:2">
      <c r="A49639" s="102"/>
      <c r="B49639" s="102"/>
    </row>
    <row r="49640" spans="1:2">
      <c r="A49640" s="102"/>
      <c r="B49640" s="102"/>
    </row>
    <row r="49641" spans="1:2">
      <c r="A49641" s="102"/>
      <c r="B49641" s="102"/>
    </row>
    <row r="49642" spans="1:2">
      <c r="A49642" s="102"/>
      <c r="B49642" s="102"/>
    </row>
    <row r="49643" spans="1:2">
      <c r="A49643" s="102"/>
      <c r="B49643" s="102"/>
    </row>
    <row r="49644" spans="1:2">
      <c r="A49644" s="102"/>
      <c r="B49644" s="102"/>
    </row>
    <row r="49645" spans="1:2">
      <c r="A49645" s="102"/>
      <c r="B49645" s="102"/>
    </row>
    <row r="49646" spans="1:2">
      <c r="A49646" s="102"/>
      <c r="B49646" s="102"/>
    </row>
    <row r="49647" spans="1:2">
      <c r="A49647" s="102"/>
      <c r="B49647" s="102"/>
    </row>
    <row r="49648" spans="1:2">
      <c r="A49648" s="102"/>
      <c r="B49648" s="102"/>
    </row>
    <row r="49649" spans="1:2">
      <c r="A49649" s="102"/>
      <c r="B49649" s="102"/>
    </row>
    <row r="49650" spans="1:2">
      <c r="A49650" s="102"/>
      <c r="B49650" s="102"/>
    </row>
    <row r="49651" spans="1:2">
      <c r="A49651" s="102"/>
      <c r="B49651" s="102"/>
    </row>
    <row r="49652" spans="1:2">
      <c r="A49652" s="102"/>
      <c r="B49652" s="102"/>
    </row>
    <row r="49653" spans="1:2">
      <c r="A49653" s="102"/>
      <c r="B49653" s="102"/>
    </row>
    <row r="49654" spans="1:2">
      <c r="A49654" s="102"/>
      <c r="B49654" s="102"/>
    </row>
    <row r="49655" spans="1:2">
      <c r="A49655" s="102"/>
      <c r="B49655" s="102"/>
    </row>
    <row r="49656" spans="1:2">
      <c r="A49656" s="102"/>
      <c r="B49656" s="102"/>
    </row>
    <row r="49657" spans="1:2">
      <c r="A49657" s="102"/>
      <c r="B49657" s="102"/>
    </row>
    <row r="49658" spans="1:2">
      <c r="A49658" s="102"/>
      <c r="B49658" s="102"/>
    </row>
    <row r="49659" spans="1:2">
      <c r="A49659" s="102"/>
      <c r="B49659" s="102"/>
    </row>
    <row r="49660" spans="1:2">
      <c r="A49660" s="102"/>
      <c r="B49660" s="102"/>
    </row>
    <row r="49661" spans="1:2">
      <c r="A49661" s="102"/>
      <c r="B49661" s="102"/>
    </row>
    <row r="49662" spans="1:2">
      <c r="A49662" s="102"/>
      <c r="B49662" s="102"/>
    </row>
    <row r="49663" spans="1:2">
      <c r="A49663" s="102"/>
      <c r="B49663" s="102"/>
    </row>
    <row r="49664" spans="1:2">
      <c r="A49664" s="102"/>
      <c r="B49664" s="102"/>
    </row>
    <row r="49665" spans="1:2">
      <c r="A49665" s="102"/>
      <c r="B49665" s="102"/>
    </row>
    <row r="49666" spans="1:2">
      <c r="A49666" s="102"/>
      <c r="B49666" s="102"/>
    </row>
    <row r="49667" spans="1:2">
      <c r="A49667" s="102"/>
      <c r="B49667" s="102"/>
    </row>
    <row r="49668" spans="1:2">
      <c r="A49668" s="102"/>
      <c r="B49668" s="102"/>
    </row>
    <row r="49669" spans="1:2">
      <c r="A49669" s="102"/>
      <c r="B49669" s="102"/>
    </row>
    <row r="49670" spans="1:2">
      <c r="A49670" s="102"/>
      <c r="B49670" s="102"/>
    </row>
    <row r="49671" spans="1:2">
      <c r="A49671" s="102"/>
      <c r="B49671" s="102"/>
    </row>
    <row r="49672" spans="1:2">
      <c r="A49672" s="102"/>
      <c r="B49672" s="102"/>
    </row>
    <row r="49673" spans="1:2">
      <c r="A49673" s="102"/>
      <c r="B49673" s="102"/>
    </row>
    <row r="49674" spans="1:2">
      <c r="A49674" s="102"/>
      <c r="B49674" s="102"/>
    </row>
    <row r="49675" spans="1:2">
      <c r="A49675" s="102"/>
      <c r="B49675" s="102"/>
    </row>
    <row r="49676" spans="1:2">
      <c r="A49676" s="102"/>
      <c r="B49676" s="102"/>
    </row>
    <row r="49677" spans="1:2">
      <c r="A49677" s="102"/>
      <c r="B49677" s="102"/>
    </row>
    <row r="49678" spans="1:2">
      <c r="A49678" s="102"/>
      <c r="B49678" s="102"/>
    </row>
    <row r="49679" spans="1:2">
      <c r="A49679" s="102"/>
      <c r="B49679" s="102"/>
    </row>
    <row r="49680" spans="1:2">
      <c r="A49680" s="102"/>
      <c r="B49680" s="102"/>
    </row>
    <row r="49681" spans="1:2">
      <c r="A49681" s="102"/>
      <c r="B49681" s="102"/>
    </row>
    <row r="49682" spans="1:2">
      <c r="A49682" s="102"/>
      <c r="B49682" s="102"/>
    </row>
    <row r="49683" spans="1:2">
      <c r="A49683" s="102"/>
      <c r="B49683" s="102"/>
    </row>
    <row r="49684" spans="1:2">
      <c r="A49684" s="102"/>
      <c r="B49684" s="102"/>
    </row>
    <row r="49685" spans="1:2">
      <c r="A49685" s="102"/>
      <c r="B49685" s="102"/>
    </row>
    <row r="49686" spans="1:2">
      <c r="A49686" s="102"/>
      <c r="B49686" s="102"/>
    </row>
    <row r="49687" spans="1:2">
      <c r="A49687" s="102"/>
      <c r="B49687" s="102"/>
    </row>
    <row r="49688" spans="1:2">
      <c r="A49688" s="102"/>
      <c r="B49688" s="102"/>
    </row>
    <row r="49689" spans="1:2">
      <c r="A49689" s="102"/>
      <c r="B49689" s="102"/>
    </row>
    <row r="49690" spans="1:2">
      <c r="A49690" s="102"/>
      <c r="B49690" s="102"/>
    </row>
    <row r="49691" spans="1:2">
      <c r="A49691" s="102"/>
      <c r="B49691" s="102"/>
    </row>
    <row r="49692" spans="1:2">
      <c r="A49692" s="102"/>
      <c r="B49692" s="102"/>
    </row>
    <row r="49693" spans="1:2">
      <c r="A49693" s="102"/>
      <c r="B49693" s="102"/>
    </row>
    <row r="49694" spans="1:2">
      <c r="A49694" s="102"/>
      <c r="B49694" s="102"/>
    </row>
    <row r="49695" spans="1:2">
      <c r="A49695" s="102"/>
      <c r="B49695" s="102"/>
    </row>
    <row r="49696" spans="1:2">
      <c r="A49696" s="102"/>
      <c r="B49696" s="102"/>
    </row>
    <row r="49697" spans="1:2">
      <c r="A49697" s="102"/>
      <c r="B49697" s="102"/>
    </row>
    <row r="49698" spans="1:2">
      <c r="A49698" s="102"/>
      <c r="B49698" s="102"/>
    </row>
    <row r="49699" spans="1:2">
      <c r="A49699" s="102"/>
      <c r="B49699" s="102"/>
    </row>
    <row r="49700" spans="1:2">
      <c r="A49700" s="102"/>
      <c r="B49700" s="102"/>
    </row>
    <row r="49701" spans="1:2">
      <c r="A49701" s="102"/>
      <c r="B49701" s="102"/>
    </row>
    <row r="49702" spans="1:2">
      <c r="A49702" s="102"/>
      <c r="B49702" s="102"/>
    </row>
    <row r="49703" spans="1:2">
      <c r="A49703" s="102"/>
      <c r="B49703" s="102"/>
    </row>
    <row r="49704" spans="1:2">
      <c r="A49704" s="102"/>
      <c r="B49704" s="102"/>
    </row>
    <row r="49705" spans="1:2">
      <c r="A49705" s="102"/>
      <c r="B49705" s="102"/>
    </row>
    <row r="49706" spans="1:2">
      <c r="A49706" s="102"/>
      <c r="B49706" s="102"/>
    </row>
    <row r="49707" spans="1:2">
      <c r="A49707" s="102"/>
      <c r="B49707" s="102"/>
    </row>
    <row r="49708" spans="1:2">
      <c r="A49708" s="102"/>
      <c r="B49708" s="102"/>
    </row>
    <row r="49709" spans="1:2">
      <c r="A49709" s="102"/>
      <c r="B49709" s="102"/>
    </row>
    <row r="49710" spans="1:2">
      <c r="A49710" s="102"/>
      <c r="B49710" s="102"/>
    </row>
    <row r="49711" spans="1:2">
      <c r="A49711" s="102"/>
      <c r="B49711" s="102"/>
    </row>
    <row r="49712" spans="1:2">
      <c r="A49712" s="102"/>
      <c r="B49712" s="102"/>
    </row>
    <row r="49713" spans="1:2">
      <c r="A49713" s="102"/>
      <c r="B49713" s="102"/>
    </row>
    <row r="49714" spans="1:2">
      <c r="A49714" s="102"/>
      <c r="B49714" s="102"/>
    </row>
    <row r="49715" spans="1:2">
      <c r="A49715" s="102"/>
      <c r="B49715" s="102"/>
    </row>
    <row r="49716" spans="1:2">
      <c r="A49716" s="102"/>
      <c r="B49716" s="102"/>
    </row>
    <row r="49717" spans="1:2">
      <c r="A49717" s="102"/>
      <c r="B49717" s="102"/>
    </row>
    <row r="49718" spans="1:2">
      <c r="A49718" s="102"/>
      <c r="B49718" s="102"/>
    </row>
    <row r="49719" spans="1:2">
      <c r="A49719" s="102"/>
      <c r="B49719" s="102"/>
    </row>
    <row r="49720" spans="1:2">
      <c r="A49720" s="102"/>
      <c r="B49720" s="102"/>
    </row>
    <row r="49721" spans="1:2">
      <c r="A49721" s="102"/>
      <c r="B49721" s="102"/>
    </row>
    <row r="49722" spans="1:2">
      <c r="A49722" s="102"/>
      <c r="B49722" s="102"/>
    </row>
    <row r="49723" spans="1:2">
      <c r="A49723" s="102"/>
      <c r="B49723" s="102"/>
    </row>
    <row r="49724" spans="1:2">
      <c r="A49724" s="102"/>
      <c r="B49724" s="102"/>
    </row>
    <row r="49725" spans="1:2">
      <c r="A49725" s="102"/>
      <c r="B49725" s="102"/>
    </row>
    <row r="49726" spans="1:2">
      <c r="A49726" s="102"/>
      <c r="B49726" s="102"/>
    </row>
    <row r="49727" spans="1:2">
      <c r="A49727" s="102"/>
      <c r="B49727" s="102"/>
    </row>
    <row r="49728" spans="1:2">
      <c r="A49728" s="102"/>
      <c r="B49728" s="102"/>
    </row>
    <row r="49729" spans="1:2">
      <c r="A49729" s="102"/>
      <c r="B49729" s="102"/>
    </row>
    <row r="49730" spans="1:2">
      <c r="A49730" s="102"/>
      <c r="B49730" s="102"/>
    </row>
    <row r="49731" spans="1:2">
      <c r="A49731" s="102"/>
      <c r="B49731" s="102"/>
    </row>
    <row r="49732" spans="1:2">
      <c r="A49732" s="102"/>
      <c r="B49732" s="102"/>
    </row>
    <row r="49733" spans="1:2">
      <c r="A49733" s="102"/>
      <c r="B49733" s="102"/>
    </row>
    <row r="49734" spans="1:2">
      <c r="A49734" s="102"/>
      <c r="B49734" s="102"/>
    </row>
    <row r="49735" spans="1:2">
      <c r="A49735" s="102"/>
      <c r="B49735" s="102"/>
    </row>
    <row r="49736" spans="1:2">
      <c r="A49736" s="102"/>
      <c r="B49736" s="102"/>
    </row>
    <row r="49737" spans="1:2">
      <c r="A49737" s="102"/>
      <c r="B49737" s="102"/>
    </row>
    <row r="49738" spans="1:2">
      <c r="A49738" s="102"/>
      <c r="B49738" s="102"/>
    </row>
    <row r="49739" spans="1:2">
      <c r="A49739" s="102"/>
      <c r="B49739" s="102"/>
    </row>
    <row r="49740" spans="1:2">
      <c r="A49740" s="102"/>
      <c r="B49740" s="102"/>
    </row>
    <row r="49741" spans="1:2">
      <c r="A49741" s="102"/>
      <c r="B49741" s="102"/>
    </row>
    <row r="49742" spans="1:2">
      <c r="A49742" s="102"/>
      <c r="B49742" s="102"/>
    </row>
    <row r="49743" spans="1:2">
      <c r="A49743" s="102"/>
      <c r="B49743" s="102"/>
    </row>
    <row r="49744" spans="1:2">
      <c r="A49744" s="102"/>
      <c r="B49744" s="102"/>
    </row>
    <row r="49745" spans="1:2">
      <c r="A49745" s="102"/>
      <c r="B49745" s="102"/>
    </row>
    <row r="49746" spans="1:2">
      <c r="A49746" s="102"/>
      <c r="B49746" s="102"/>
    </row>
    <row r="49747" spans="1:2">
      <c r="A49747" s="102"/>
      <c r="B49747" s="102"/>
    </row>
    <row r="49748" spans="1:2">
      <c r="A49748" s="102"/>
      <c r="B49748" s="102"/>
    </row>
    <row r="49749" spans="1:2">
      <c r="A49749" s="102"/>
      <c r="B49749" s="102"/>
    </row>
    <row r="49750" spans="1:2">
      <c r="A49750" s="102"/>
      <c r="B49750" s="102"/>
    </row>
    <row r="49751" spans="1:2">
      <c r="A49751" s="102"/>
      <c r="B49751" s="102"/>
    </row>
    <row r="49752" spans="1:2">
      <c r="A49752" s="102"/>
      <c r="B49752" s="102"/>
    </row>
    <row r="49753" spans="1:2">
      <c r="A49753" s="102"/>
      <c r="B49753" s="102"/>
    </row>
    <row r="49754" spans="1:2">
      <c r="A49754" s="102"/>
      <c r="B49754" s="102"/>
    </row>
    <row r="49755" spans="1:2">
      <c r="A49755" s="102"/>
      <c r="B49755" s="102"/>
    </row>
    <row r="49756" spans="1:2">
      <c r="A49756" s="102"/>
      <c r="B49756" s="102"/>
    </row>
    <row r="49757" spans="1:2">
      <c r="A49757" s="102"/>
      <c r="B49757" s="102"/>
    </row>
    <row r="49758" spans="1:2">
      <c r="A49758" s="102"/>
      <c r="B49758" s="102"/>
    </row>
    <row r="49759" spans="1:2">
      <c r="A49759" s="102"/>
      <c r="B49759" s="102"/>
    </row>
    <row r="49760" spans="1:2">
      <c r="A49760" s="102"/>
      <c r="B49760" s="102"/>
    </row>
    <row r="49761" spans="1:2">
      <c r="A49761" s="102"/>
      <c r="B49761" s="102"/>
    </row>
    <row r="49762" spans="1:2">
      <c r="A49762" s="102"/>
      <c r="B49762" s="102"/>
    </row>
    <row r="49763" spans="1:2">
      <c r="A49763" s="102"/>
      <c r="B49763" s="102"/>
    </row>
    <row r="49764" spans="1:2">
      <c r="A49764" s="102"/>
      <c r="B49764" s="102"/>
    </row>
    <row r="49765" spans="1:2">
      <c r="A49765" s="102"/>
      <c r="B49765" s="102"/>
    </row>
    <row r="49766" spans="1:2">
      <c r="A49766" s="102"/>
      <c r="B49766" s="102"/>
    </row>
    <row r="49767" spans="1:2">
      <c r="A49767" s="102"/>
      <c r="B49767" s="102"/>
    </row>
    <row r="49768" spans="1:2">
      <c r="A49768" s="102"/>
      <c r="B49768" s="102"/>
    </row>
    <row r="49769" spans="1:2">
      <c r="A49769" s="102"/>
      <c r="B49769" s="102"/>
    </row>
    <row r="49770" spans="1:2">
      <c r="A49770" s="102"/>
      <c r="B49770" s="102"/>
    </row>
    <row r="49771" spans="1:2">
      <c r="A49771" s="102"/>
      <c r="B49771" s="102"/>
    </row>
    <row r="49772" spans="1:2">
      <c r="A49772" s="102"/>
      <c r="B49772" s="102"/>
    </row>
    <row r="49773" spans="1:2">
      <c r="A49773" s="102"/>
      <c r="B49773" s="102"/>
    </row>
    <row r="49774" spans="1:2">
      <c r="A49774" s="102"/>
      <c r="B49774" s="102"/>
    </row>
    <row r="49775" spans="1:2">
      <c r="A49775" s="102"/>
      <c r="B49775" s="102"/>
    </row>
    <row r="49776" spans="1:2">
      <c r="A49776" s="102"/>
      <c r="B49776" s="102"/>
    </row>
    <row r="49777" spans="1:2">
      <c r="A49777" s="102"/>
      <c r="B49777" s="102"/>
    </row>
    <row r="49778" spans="1:2">
      <c r="A49778" s="102"/>
      <c r="B49778" s="102"/>
    </row>
    <row r="49779" spans="1:2">
      <c r="A49779" s="102"/>
      <c r="B49779" s="102"/>
    </row>
    <row r="49780" spans="1:2">
      <c r="A49780" s="102"/>
      <c r="B49780" s="102"/>
    </row>
    <row r="49781" spans="1:2">
      <c r="A49781" s="102"/>
      <c r="B49781" s="102"/>
    </row>
    <row r="49782" spans="1:2">
      <c r="A49782" s="102"/>
      <c r="B49782" s="102"/>
    </row>
    <row r="49783" spans="1:2">
      <c r="A49783" s="102"/>
      <c r="B49783" s="102"/>
    </row>
    <row r="49784" spans="1:2">
      <c r="A49784" s="102"/>
      <c r="B49784" s="102"/>
    </row>
    <row r="49785" spans="1:2">
      <c r="A49785" s="102"/>
      <c r="B49785" s="102"/>
    </row>
    <row r="49786" spans="1:2">
      <c r="A49786" s="102"/>
      <c r="B49786" s="102"/>
    </row>
    <row r="49787" spans="1:2">
      <c r="A49787" s="102"/>
      <c r="B49787" s="102"/>
    </row>
    <row r="49788" spans="1:2">
      <c r="A49788" s="102"/>
      <c r="B49788" s="102"/>
    </row>
    <row r="49789" spans="1:2">
      <c r="A49789" s="102"/>
      <c r="B49789" s="102"/>
    </row>
    <row r="49790" spans="1:2">
      <c r="A49790" s="102"/>
      <c r="B49790" s="102"/>
    </row>
    <row r="49791" spans="1:2">
      <c r="A49791" s="102"/>
      <c r="B49791" s="102"/>
    </row>
    <row r="49792" spans="1:2">
      <c r="A49792" s="102"/>
      <c r="B49792" s="102"/>
    </row>
    <row r="49793" spans="1:2">
      <c r="A49793" s="102"/>
      <c r="B49793" s="102"/>
    </row>
    <row r="49794" spans="1:2">
      <c r="A49794" s="102"/>
      <c r="B49794" s="102"/>
    </row>
    <row r="49795" spans="1:2">
      <c r="A49795" s="102"/>
      <c r="B49795" s="102"/>
    </row>
    <row r="49796" spans="1:2">
      <c r="A49796" s="102"/>
      <c r="B49796" s="102"/>
    </row>
    <row r="49797" spans="1:2">
      <c r="A49797" s="102"/>
      <c r="B49797" s="102"/>
    </row>
    <row r="49798" spans="1:2">
      <c r="A49798" s="102"/>
      <c r="B49798" s="102"/>
    </row>
    <row r="49799" spans="1:2">
      <c r="A49799" s="102"/>
      <c r="B49799" s="102"/>
    </row>
    <row r="49800" spans="1:2">
      <c r="A49800" s="102"/>
      <c r="B49800" s="102"/>
    </row>
    <row r="49801" spans="1:2">
      <c r="A49801" s="102"/>
      <c r="B49801" s="102"/>
    </row>
    <row r="49802" spans="1:2">
      <c r="A49802" s="102"/>
      <c r="B49802" s="102"/>
    </row>
    <row r="49803" spans="1:2">
      <c r="A49803" s="102"/>
      <c r="B49803" s="102"/>
    </row>
    <row r="49804" spans="1:2">
      <c r="A49804" s="102"/>
      <c r="B49804" s="102"/>
    </row>
    <row r="49805" spans="1:2">
      <c r="A49805" s="102"/>
      <c r="B49805" s="102"/>
    </row>
    <row r="49806" spans="1:2">
      <c r="A49806" s="102"/>
      <c r="B49806" s="102"/>
    </row>
    <row r="49807" spans="1:2">
      <c r="A49807" s="102"/>
      <c r="B49807" s="102"/>
    </row>
    <row r="49808" spans="1:2">
      <c r="A49808" s="102"/>
      <c r="B49808" s="102"/>
    </row>
    <row r="49809" spans="1:2">
      <c r="A49809" s="102"/>
      <c r="B49809" s="102"/>
    </row>
    <row r="49810" spans="1:2">
      <c r="A49810" s="102"/>
      <c r="B49810" s="102"/>
    </row>
    <row r="49811" spans="1:2">
      <c r="A49811" s="102"/>
      <c r="B49811" s="102"/>
    </row>
    <row r="49812" spans="1:2">
      <c r="A49812" s="102"/>
      <c r="B49812" s="102"/>
    </row>
    <row r="49813" spans="1:2">
      <c r="A49813" s="102"/>
      <c r="B49813" s="102"/>
    </row>
    <row r="49814" spans="1:2">
      <c r="A49814" s="102"/>
      <c r="B49814" s="102"/>
    </row>
    <row r="49815" spans="1:2">
      <c r="A49815" s="102"/>
      <c r="B49815" s="102"/>
    </row>
    <row r="49816" spans="1:2">
      <c r="A49816" s="102"/>
      <c r="B49816" s="102"/>
    </row>
    <row r="49817" spans="1:2">
      <c r="A49817" s="102"/>
      <c r="B49817" s="102"/>
    </row>
    <row r="49818" spans="1:2">
      <c r="A49818" s="102"/>
      <c r="B49818" s="102"/>
    </row>
    <row r="49819" spans="1:2">
      <c r="A49819" s="102"/>
      <c r="B49819" s="102"/>
    </row>
    <row r="49820" spans="1:2">
      <c r="A49820" s="102"/>
      <c r="B49820" s="102"/>
    </row>
    <row r="49821" spans="1:2">
      <c r="A49821" s="102"/>
      <c r="B49821" s="102"/>
    </row>
    <row r="49822" spans="1:2">
      <c r="A49822" s="102"/>
      <c r="B49822" s="102"/>
    </row>
    <row r="49823" spans="1:2">
      <c r="A49823" s="102"/>
      <c r="B49823" s="102"/>
    </row>
    <row r="49824" spans="1:2">
      <c r="A49824" s="102"/>
      <c r="B49824" s="102"/>
    </row>
    <row r="49825" spans="1:2">
      <c r="A49825" s="102"/>
      <c r="B49825" s="102"/>
    </row>
    <row r="49826" spans="1:2">
      <c r="A49826" s="102"/>
      <c r="B49826" s="102"/>
    </row>
    <row r="49827" spans="1:2">
      <c r="A49827" s="102"/>
      <c r="B49827" s="102"/>
    </row>
    <row r="49828" spans="1:2">
      <c r="A49828" s="102"/>
      <c r="B49828" s="102"/>
    </row>
    <row r="49829" spans="1:2">
      <c r="A49829" s="102"/>
      <c r="B49829" s="102"/>
    </row>
    <row r="49830" spans="1:2">
      <c r="A49830" s="102"/>
      <c r="B49830" s="102"/>
    </row>
    <row r="49831" spans="1:2">
      <c r="A49831" s="102"/>
      <c r="B49831" s="102"/>
    </row>
    <row r="49832" spans="1:2">
      <c r="A49832" s="102"/>
      <c r="B49832" s="102"/>
    </row>
    <row r="49833" spans="1:2">
      <c r="A49833" s="102"/>
      <c r="B49833" s="102"/>
    </row>
    <row r="49834" spans="1:2">
      <c r="A49834" s="102"/>
      <c r="B49834" s="102"/>
    </row>
    <row r="49835" spans="1:2">
      <c r="A49835" s="102"/>
      <c r="B49835" s="102"/>
    </row>
    <row r="49836" spans="1:2">
      <c r="A49836" s="102"/>
      <c r="B49836" s="102"/>
    </row>
    <row r="49837" spans="1:2">
      <c r="A49837" s="102"/>
      <c r="B49837" s="102"/>
    </row>
    <row r="49838" spans="1:2">
      <c r="A49838" s="102"/>
      <c r="B49838" s="102"/>
    </row>
    <row r="49839" spans="1:2">
      <c r="A49839" s="102"/>
      <c r="B49839" s="102"/>
    </row>
    <row r="49840" spans="1:2">
      <c r="A49840" s="102"/>
      <c r="B49840" s="102"/>
    </row>
    <row r="49841" spans="1:2">
      <c r="A49841" s="102"/>
      <c r="B49841" s="102"/>
    </row>
    <row r="49842" spans="1:2">
      <c r="A49842" s="102"/>
      <c r="B49842" s="102"/>
    </row>
    <row r="49843" spans="1:2">
      <c r="A49843" s="102"/>
      <c r="B49843" s="102"/>
    </row>
    <row r="49844" spans="1:2">
      <c r="A49844" s="102"/>
      <c r="B49844" s="102"/>
    </row>
    <row r="49845" spans="1:2">
      <c r="A49845" s="102"/>
      <c r="B49845" s="102"/>
    </row>
    <row r="49846" spans="1:2">
      <c r="A49846" s="102"/>
      <c r="B49846" s="102"/>
    </row>
    <row r="49847" spans="1:2">
      <c r="A49847" s="102"/>
      <c r="B49847" s="102"/>
    </row>
    <row r="49848" spans="1:2">
      <c r="A49848" s="102"/>
      <c r="B49848" s="102"/>
    </row>
    <row r="49849" spans="1:2">
      <c r="A49849" s="102"/>
      <c r="B49849" s="102"/>
    </row>
    <row r="49850" spans="1:2">
      <c r="A49850" s="102"/>
      <c r="B49850" s="102"/>
    </row>
    <row r="49851" spans="1:2">
      <c r="A49851" s="102"/>
      <c r="B49851" s="102"/>
    </row>
    <row r="49852" spans="1:2">
      <c r="A49852" s="102"/>
      <c r="B49852" s="102"/>
    </row>
    <row r="49853" spans="1:2">
      <c r="A49853" s="102"/>
      <c r="B49853" s="102"/>
    </row>
    <row r="49854" spans="1:2">
      <c r="A49854" s="102"/>
      <c r="B49854" s="102"/>
    </row>
    <row r="49855" spans="1:2">
      <c r="A49855" s="102"/>
      <c r="B49855" s="102"/>
    </row>
    <row r="49856" spans="1:2">
      <c r="A49856" s="102"/>
      <c r="B49856" s="102"/>
    </row>
    <row r="49857" spans="1:2">
      <c r="A49857" s="102"/>
      <c r="B49857" s="102"/>
    </row>
    <row r="49858" spans="1:2">
      <c r="A49858" s="102"/>
      <c r="B49858" s="102"/>
    </row>
    <row r="49859" spans="1:2">
      <c r="A49859" s="102"/>
      <c r="B49859" s="102"/>
    </row>
    <row r="49860" spans="1:2">
      <c r="A49860" s="102"/>
      <c r="B49860" s="102"/>
    </row>
    <row r="49861" spans="1:2">
      <c r="A49861" s="102"/>
      <c r="B49861" s="102"/>
    </row>
    <row r="49862" spans="1:2">
      <c r="A49862" s="102"/>
      <c r="B49862" s="102"/>
    </row>
    <row r="49863" spans="1:2">
      <c r="A49863" s="102"/>
      <c r="B49863" s="102"/>
    </row>
    <row r="49864" spans="1:2">
      <c r="A49864" s="102"/>
      <c r="B49864" s="102"/>
    </row>
    <row r="49865" spans="1:2">
      <c r="A49865" s="102"/>
      <c r="B49865" s="102"/>
    </row>
    <row r="49866" spans="1:2">
      <c r="A49866" s="102"/>
      <c r="B49866" s="102"/>
    </row>
    <row r="49867" spans="1:2">
      <c r="A49867" s="102"/>
      <c r="B49867" s="102"/>
    </row>
    <row r="49868" spans="1:2">
      <c r="A49868" s="102"/>
      <c r="B49868" s="102"/>
    </row>
    <row r="49869" spans="1:2">
      <c r="A49869" s="102"/>
      <c r="B49869" s="102"/>
    </row>
    <row r="49870" spans="1:2">
      <c r="A49870" s="102"/>
      <c r="B49870" s="102"/>
    </row>
    <row r="49871" spans="1:2">
      <c r="A49871" s="102"/>
      <c r="B49871" s="102"/>
    </row>
    <row r="49872" spans="1:2">
      <c r="A49872" s="102"/>
      <c r="B49872" s="102"/>
    </row>
    <row r="49873" spans="1:2">
      <c r="A49873" s="102"/>
      <c r="B49873" s="102"/>
    </row>
    <row r="49874" spans="1:2">
      <c r="A49874" s="102"/>
      <c r="B49874" s="102"/>
    </row>
    <row r="49875" spans="1:2">
      <c r="A49875" s="102"/>
      <c r="B49875" s="102"/>
    </row>
    <row r="49876" spans="1:2">
      <c r="A49876" s="102"/>
      <c r="B49876" s="102"/>
    </row>
    <row r="49877" spans="1:2">
      <c r="A49877" s="102"/>
      <c r="B49877" s="102"/>
    </row>
    <row r="49878" spans="1:2">
      <c r="A49878" s="102"/>
      <c r="B49878" s="102"/>
    </row>
    <row r="49879" spans="1:2">
      <c r="A49879" s="102"/>
      <c r="B49879" s="102"/>
    </row>
    <row r="49880" spans="1:2">
      <c r="A49880" s="102"/>
      <c r="B49880" s="102"/>
    </row>
    <row r="49881" spans="1:2">
      <c r="A49881" s="102"/>
      <c r="B49881" s="102"/>
    </row>
    <row r="49882" spans="1:2">
      <c r="A49882" s="102"/>
      <c r="B49882" s="102"/>
    </row>
    <row r="49883" spans="1:2">
      <c r="A49883" s="102"/>
      <c r="B49883" s="102"/>
    </row>
    <row r="49884" spans="1:2">
      <c r="A49884" s="102"/>
      <c r="B49884" s="102"/>
    </row>
    <row r="49885" spans="1:2">
      <c r="A49885" s="102"/>
      <c r="B49885" s="102"/>
    </row>
    <row r="49886" spans="1:2">
      <c r="A49886" s="102"/>
      <c r="B49886" s="102"/>
    </row>
    <row r="49887" spans="1:2">
      <c r="A49887" s="102"/>
      <c r="B49887" s="102"/>
    </row>
    <row r="49888" spans="1:2">
      <c r="A49888" s="102"/>
      <c r="B49888" s="102"/>
    </row>
    <row r="49889" spans="1:2">
      <c r="A49889" s="102"/>
      <c r="B49889" s="102"/>
    </row>
    <row r="49890" spans="1:2">
      <c r="A49890" s="102"/>
      <c r="B49890" s="102"/>
    </row>
    <row r="49891" spans="1:2">
      <c r="A49891" s="102"/>
      <c r="B49891" s="102"/>
    </row>
    <row r="49892" spans="1:2">
      <c r="A49892" s="102"/>
      <c r="B49892" s="102"/>
    </row>
    <row r="49893" spans="1:2">
      <c r="A49893" s="102"/>
      <c r="B49893" s="102"/>
    </row>
    <row r="49894" spans="1:2">
      <c r="A49894" s="102"/>
      <c r="B49894" s="102"/>
    </row>
    <row r="49895" spans="1:2">
      <c r="A49895" s="102"/>
      <c r="B49895" s="102"/>
    </row>
    <row r="49896" spans="1:2">
      <c r="A49896" s="102"/>
      <c r="B49896" s="102"/>
    </row>
    <row r="49897" spans="1:2">
      <c r="A49897" s="102"/>
      <c r="B49897" s="102"/>
    </row>
    <row r="49898" spans="1:2">
      <c r="A49898" s="102"/>
      <c r="B49898" s="102"/>
    </row>
    <row r="49899" spans="1:2">
      <c r="A49899" s="102"/>
      <c r="B49899" s="102"/>
    </row>
    <row r="49900" spans="1:2">
      <c r="A49900" s="102"/>
      <c r="B49900" s="102"/>
    </row>
    <row r="49901" spans="1:2">
      <c r="A49901" s="102"/>
      <c r="B49901" s="102"/>
    </row>
    <row r="49902" spans="1:2">
      <c r="A49902" s="102"/>
      <c r="B49902" s="102"/>
    </row>
    <row r="49903" spans="1:2">
      <c r="A49903" s="102"/>
      <c r="B49903" s="102"/>
    </row>
    <row r="49904" spans="1:2">
      <c r="A49904" s="102"/>
      <c r="B49904" s="102"/>
    </row>
    <row r="49905" spans="1:2">
      <c r="A49905" s="102"/>
      <c r="B49905" s="102"/>
    </row>
    <row r="49906" spans="1:2">
      <c r="A49906" s="102"/>
      <c r="B49906" s="102"/>
    </row>
    <row r="49907" spans="1:2">
      <c r="A49907" s="102"/>
      <c r="B49907" s="102"/>
    </row>
    <row r="49908" spans="1:2">
      <c r="A49908" s="102"/>
      <c r="B49908" s="102"/>
    </row>
    <row r="49909" spans="1:2">
      <c r="A49909" s="102"/>
      <c r="B49909" s="102"/>
    </row>
    <row r="49910" spans="1:2">
      <c r="A49910" s="102"/>
      <c r="B49910" s="102"/>
    </row>
    <row r="49911" spans="1:2">
      <c r="A49911" s="102"/>
      <c r="B49911" s="102"/>
    </row>
    <row r="49912" spans="1:2">
      <c r="A49912" s="102"/>
      <c r="B49912" s="102"/>
    </row>
    <row r="49913" spans="1:2">
      <c r="A49913" s="102"/>
      <c r="B49913" s="102"/>
    </row>
    <row r="49914" spans="1:2">
      <c r="A49914" s="102"/>
      <c r="B49914" s="102"/>
    </row>
    <row r="49915" spans="1:2">
      <c r="A49915" s="102"/>
      <c r="B49915" s="102"/>
    </row>
    <row r="49916" spans="1:2">
      <c r="A49916" s="102"/>
      <c r="B49916" s="102"/>
    </row>
    <row r="49917" spans="1:2">
      <c r="A49917" s="102"/>
      <c r="B49917" s="102"/>
    </row>
    <row r="49918" spans="1:2">
      <c r="A49918" s="102"/>
      <c r="B49918" s="102"/>
    </row>
    <row r="49919" spans="1:2">
      <c r="A49919" s="102"/>
      <c r="B49919" s="102"/>
    </row>
    <row r="49920" spans="1:2">
      <c r="A49920" s="102"/>
      <c r="B49920" s="102"/>
    </row>
    <row r="49921" spans="1:2">
      <c r="A49921" s="102"/>
      <c r="B49921" s="102"/>
    </row>
    <row r="49922" spans="1:2">
      <c r="A49922" s="102"/>
      <c r="B49922" s="102"/>
    </row>
    <row r="49923" spans="1:2">
      <c r="A49923" s="102"/>
      <c r="B49923" s="102"/>
    </row>
    <row r="49924" spans="1:2">
      <c r="A49924" s="102"/>
      <c r="B49924" s="102"/>
    </row>
    <row r="49925" spans="1:2">
      <c r="A49925" s="102"/>
      <c r="B49925" s="102"/>
    </row>
    <row r="49926" spans="1:2">
      <c r="A49926" s="102"/>
      <c r="B49926" s="102"/>
    </row>
    <row r="49927" spans="1:2">
      <c r="A49927" s="102"/>
      <c r="B49927" s="102"/>
    </row>
    <row r="49928" spans="1:2">
      <c r="A49928" s="102"/>
      <c r="B49928" s="102"/>
    </row>
    <row r="49929" spans="1:2">
      <c r="A49929" s="102"/>
      <c r="B49929" s="102"/>
    </row>
    <row r="49930" spans="1:2">
      <c r="A49930" s="102"/>
      <c r="B49930" s="102"/>
    </row>
    <row r="49931" spans="1:2">
      <c r="A49931" s="102"/>
      <c r="B49931" s="102"/>
    </row>
    <row r="49932" spans="1:2">
      <c r="A49932" s="102"/>
      <c r="B49932" s="102"/>
    </row>
    <row r="49933" spans="1:2">
      <c r="A49933" s="102"/>
      <c r="B49933" s="102"/>
    </row>
    <row r="49934" spans="1:2">
      <c r="A49934" s="102"/>
      <c r="B49934" s="102"/>
    </row>
    <row r="49935" spans="1:2">
      <c r="A49935" s="102"/>
      <c r="B49935" s="102"/>
    </row>
    <row r="49936" spans="1:2">
      <c r="A49936" s="102"/>
      <c r="B49936" s="102"/>
    </row>
    <row r="49937" spans="1:2">
      <c r="A49937" s="102"/>
      <c r="B49937" s="102"/>
    </row>
    <row r="49938" spans="1:2">
      <c r="A49938" s="102"/>
      <c r="B49938" s="102"/>
    </row>
    <row r="49939" spans="1:2">
      <c r="A49939" s="102"/>
      <c r="B49939" s="102"/>
    </row>
    <row r="49940" spans="1:2">
      <c r="A49940" s="102"/>
      <c r="B49940" s="102"/>
    </row>
    <row r="49941" spans="1:2">
      <c r="A49941" s="102"/>
      <c r="B49941" s="102"/>
    </row>
    <row r="49942" spans="1:2">
      <c r="A49942" s="102"/>
      <c r="B49942" s="102"/>
    </row>
    <row r="49943" spans="1:2">
      <c r="A49943" s="102"/>
      <c r="B49943" s="102"/>
    </row>
    <row r="49944" spans="1:2">
      <c r="A49944" s="102"/>
      <c r="B49944" s="102"/>
    </row>
    <row r="49945" spans="1:2">
      <c r="A49945" s="102"/>
      <c r="B49945" s="102"/>
    </row>
    <row r="49946" spans="1:2">
      <c r="A49946" s="102"/>
      <c r="B49946" s="102"/>
    </row>
    <row r="49947" spans="1:2">
      <c r="A49947" s="102"/>
      <c r="B49947" s="102"/>
    </row>
    <row r="49948" spans="1:2">
      <c r="A49948" s="102"/>
      <c r="B49948" s="102"/>
    </row>
    <row r="49949" spans="1:2">
      <c r="A49949" s="102"/>
      <c r="B49949" s="102"/>
    </row>
    <row r="49950" spans="1:2">
      <c r="A49950" s="102"/>
      <c r="B49950" s="102"/>
    </row>
    <row r="49951" spans="1:2">
      <c r="A49951" s="102"/>
      <c r="B49951" s="102"/>
    </row>
    <row r="49952" spans="1:2">
      <c r="A49952" s="102"/>
      <c r="B49952" s="102"/>
    </row>
    <row r="49953" spans="1:2">
      <c r="A49953" s="102"/>
      <c r="B49953" s="102"/>
    </row>
    <row r="49954" spans="1:2">
      <c r="A49954" s="102"/>
      <c r="B49954" s="102"/>
    </row>
    <row r="49955" spans="1:2">
      <c r="A49955" s="102"/>
      <c r="B49955" s="102"/>
    </row>
    <row r="49956" spans="1:2">
      <c r="A49956" s="102"/>
      <c r="B49956" s="102"/>
    </row>
    <row r="49957" spans="1:2">
      <c r="A49957" s="102"/>
      <c r="B49957" s="102"/>
    </row>
    <row r="49958" spans="1:2">
      <c r="A49958" s="102"/>
      <c r="B49958" s="102"/>
    </row>
    <row r="49959" spans="1:2">
      <c r="A49959" s="102"/>
      <c r="B49959" s="102"/>
    </row>
    <row r="49960" spans="1:2">
      <c r="A49960" s="102"/>
      <c r="B49960" s="102"/>
    </row>
    <row r="49961" spans="1:2">
      <c r="A49961" s="102"/>
      <c r="B49961" s="102"/>
    </row>
    <row r="49962" spans="1:2">
      <c r="A49962" s="102"/>
      <c r="B49962" s="102"/>
    </row>
    <row r="49963" spans="1:2">
      <c r="A49963" s="102"/>
      <c r="B49963" s="102"/>
    </row>
    <row r="49964" spans="1:2">
      <c r="A49964" s="102"/>
      <c r="B49964" s="102"/>
    </row>
    <row r="49965" spans="1:2">
      <c r="A49965" s="102"/>
      <c r="B49965" s="102"/>
    </row>
    <row r="49966" spans="1:2">
      <c r="A49966" s="102"/>
      <c r="B49966" s="102"/>
    </row>
    <row r="49967" spans="1:2">
      <c r="A49967" s="102"/>
      <c r="B49967" s="102"/>
    </row>
    <row r="49968" spans="1:2">
      <c r="A49968" s="102"/>
      <c r="B49968" s="102"/>
    </row>
    <row r="49969" spans="1:2">
      <c r="A49969" s="102"/>
      <c r="B49969" s="102"/>
    </row>
    <row r="49970" spans="1:2">
      <c r="A49970" s="102"/>
      <c r="B49970" s="102"/>
    </row>
    <row r="49971" spans="1:2">
      <c r="A49971" s="102"/>
      <c r="B49971" s="102"/>
    </row>
    <row r="49972" spans="1:2">
      <c r="A49972" s="102"/>
      <c r="B49972" s="102"/>
    </row>
    <row r="49973" spans="1:2">
      <c r="A49973" s="102"/>
      <c r="B49973" s="102"/>
    </row>
    <row r="49974" spans="1:2">
      <c r="A49974" s="102"/>
      <c r="B49974" s="102"/>
    </row>
    <row r="49975" spans="1:2">
      <c r="A49975" s="102"/>
      <c r="B49975" s="102"/>
    </row>
    <row r="49976" spans="1:2">
      <c r="A49976" s="102"/>
      <c r="B49976" s="102"/>
    </row>
    <row r="49977" spans="1:2">
      <c r="A49977" s="102"/>
      <c r="B49977" s="102"/>
    </row>
    <row r="49978" spans="1:2">
      <c r="A49978" s="102"/>
      <c r="B49978" s="102"/>
    </row>
    <row r="49979" spans="1:2">
      <c r="A49979" s="102"/>
      <c r="B49979" s="102"/>
    </row>
    <row r="49980" spans="1:2">
      <c r="A49980" s="102"/>
      <c r="B49980" s="102"/>
    </row>
    <row r="49981" spans="1:2">
      <c r="A49981" s="102"/>
      <c r="B49981" s="102"/>
    </row>
    <row r="49982" spans="1:2">
      <c r="A49982" s="102"/>
      <c r="B49982" s="102"/>
    </row>
    <row r="49983" spans="1:2">
      <c r="A49983" s="102"/>
      <c r="B49983" s="102"/>
    </row>
    <row r="49984" spans="1:2">
      <c r="A49984" s="102"/>
      <c r="B49984" s="102"/>
    </row>
    <row r="49985" spans="1:2">
      <c r="A49985" s="102"/>
      <c r="B49985" s="102"/>
    </row>
    <row r="49986" spans="1:2">
      <c r="A49986" s="102"/>
      <c r="B49986" s="102"/>
    </row>
    <row r="49987" spans="1:2">
      <c r="A49987" s="102"/>
      <c r="B49987" s="102"/>
    </row>
    <row r="49988" spans="1:2">
      <c r="A49988" s="102"/>
      <c r="B49988" s="102"/>
    </row>
    <row r="49989" spans="1:2">
      <c r="A49989" s="102"/>
      <c r="B49989" s="102"/>
    </row>
    <row r="49990" spans="1:2">
      <c r="A49990" s="102"/>
      <c r="B49990" s="102"/>
    </row>
    <row r="49991" spans="1:2">
      <c r="A49991" s="102"/>
      <c r="B49991" s="102"/>
    </row>
    <row r="49992" spans="1:2">
      <c r="A49992" s="102"/>
      <c r="B49992" s="102"/>
    </row>
    <row r="49993" spans="1:2">
      <c r="A49993" s="102"/>
      <c r="B49993" s="102"/>
    </row>
    <row r="49994" spans="1:2">
      <c r="A49994" s="102"/>
      <c r="B49994" s="102"/>
    </row>
    <row r="49995" spans="1:2">
      <c r="A49995" s="102"/>
      <c r="B49995" s="102"/>
    </row>
    <row r="49996" spans="1:2">
      <c r="A49996" s="102"/>
      <c r="B49996" s="102"/>
    </row>
    <row r="49997" spans="1:2">
      <c r="A49997" s="102"/>
      <c r="B49997" s="102"/>
    </row>
    <row r="49998" spans="1:2">
      <c r="A49998" s="102"/>
      <c r="B49998" s="102"/>
    </row>
    <row r="49999" spans="1:2">
      <c r="A49999" s="102"/>
      <c r="B49999" s="102"/>
    </row>
    <row r="50000" spans="1:2">
      <c r="A50000" s="102"/>
      <c r="B50000" s="102"/>
    </row>
    <row r="50001" spans="1:2">
      <c r="A50001" s="102"/>
      <c r="B50001" s="102"/>
    </row>
    <row r="50002" spans="1:2">
      <c r="A50002" s="102"/>
      <c r="B50002" s="102"/>
    </row>
    <row r="50003" spans="1:2">
      <c r="A50003" s="102"/>
      <c r="B50003" s="102"/>
    </row>
    <row r="50004" spans="1:2">
      <c r="A50004" s="102"/>
      <c r="B50004" s="102"/>
    </row>
    <row r="50005" spans="1:2">
      <c r="A50005" s="102"/>
      <c r="B50005" s="102"/>
    </row>
    <row r="50006" spans="1:2">
      <c r="A50006" s="102"/>
      <c r="B50006" s="102"/>
    </row>
    <row r="50007" spans="1:2">
      <c r="A50007" s="102"/>
      <c r="B50007" s="102"/>
    </row>
    <row r="50008" spans="1:2">
      <c r="A50008" s="102"/>
      <c r="B50008" s="102"/>
    </row>
    <row r="50009" spans="1:2">
      <c r="A50009" s="102"/>
      <c r="B50009" s="102"/>
    </row>
    <row r="50010" spans="1:2">
      <c r="A50010" s="102"/>
      <c r="B50010" s="102"/>
    </row>
    <row r="50011" spans="1:2">
      <c r="A50011" s="102"/>
      <c r="B50011" s="102"/>
    </row>
    <row r="50012" spans="1:2">
      <c r="A50012" s="102"/>
      <c r="B50012" s="102"/>
    </row>
    <row r="50013" spans="1:2">
      <c r="A50013" s="102"/>
      <c r="B50013" s="102"/>
    </row>
    <row r="50014" spans="1:2">
      <c r="A50014" s="102"/>
      <c r="B50014" s="102"/>
    </row>
    <row r="50015" spans="1:2">
      <c r="A50015" s="102"/>
      <c r="B50015" s="102"/>
    </row>
    <row r="50016" spans="1:2">
      <c r="A50016" s="102"/>
      <c r="B50016" s="102"/>
    </row>
    <row r="50017" spans="1:2">
      <c r="A50017" s="102"/>
      <c r="B50017" s="102"/>
    </row>
    <row r="50018" spans="1:2">
      <c r="A50018" s="102"/>
      <c r="B50018" s="102"/>
    </row>
    <row r="50019" spans="1:2">
      <c r="A50019" s="102"/>
      <c r="B50019" s="102"/>
    </row>
    <row r="50020" spans="1:2">
      <c r="A50020" s="102"/>
      <c r="B50020" s="102"/>
    </row>
    <row r="50021" spans="1:2">
      <c r="A50021" s="102"/>
      <c r="B50021" s="102"/>
    </row>
    <row r="50022" spans="1:2">
      <c r="A50022" s="102"/>
      <c r="B50022" s="102"/>
    </row>
    <row r="50023" spans="1:2">
      <c r="A50023" s="102"/>
      <c r="B50023" s="102"/>
    </row>
    <row r="50024" spans="1:2">
      <c r="A50024" s="102"/>
      <c r="B50024" s="102"/>
    </row>
    <row r="50025" spans="1:2">
      <c r="A50025" s="102"/>
      <c r="B50025" s="102"/>
    </row>
    <row r="50026" spans="1:2">
      <c r="A50026" s="102"/>
      <c r="B50026" s="102"/>
    </row>
    <row r="50027" spans="1:2">
      <c r="A50027" s="102"/>
      <c r="B50027" s="102"/>
    </row>
    <row r="50028" spans="1:2">
      <c r="A50028" s="102"/>
      <c r="B50028" s="102"/>
    </row>
    <row r="50029" spans="1:2">
      <c r="A50029" s="102"/>
      <c r="B50029" s="102"/>
    </row>
    <row r="50030" spans="1:2">
      <c r="A50030" s="102"/>
      <c r="B50030" s="102"/>
    </row>
    <row r="50031" spans="1:2">
      <c r="A50031" s="102"/>
      <c r="B50031" s="102"/>
    </row>
    <row r="50032" spans="1:2">
      <c r="A50032" s="102"/>
      <c r="B50032" s="102"/>
    </row>
    <row r="50033" spans="1:2">
      <c r="A50033" s="102"/>
      <c r="B50033" s="102"/>
    </row>
    <row r="50034" spans="1:2">
      <c r="A50034" s="102"/>
      <c r="B50034" s="102"/>
    </row>
    <row r="50035" spans="1:2">
      <c r="A50035" s="102"/>
      <c r="B50035" s="102"/>
    </row>
    <row r="50036" spans="1:2">
      <c r="A50036" s="102"/>
      <c r="B50036" s="102"/>
    </row>
    <row r="50037" spans="1:2">
      <c r="A50037" s="102"/>
      <c r="B50037" s="102"/>
    </row>
    <row r="50038" spans="1:2">
      <c r="A50038" s="102"/>
      <c r="B50038" s="102"/>
    </row>
    <row r="50039" spans="1:2">
      <c r="A50039" s="102"/>
      <c r="B50039" s="102"/>
    </row>
    <row r="50040" spans="1:2">
      <c r="A50040" s="102"/>
      <c r="B50040" s="102"/>
    </row>
    <row r="50041" spans="1:2">
      <c r="A50041" s="102"/>
      <c r="B50041" s="102"/>
    </row>
    <row r="50042" spans="1:2">
      <c r="A50042" s="102"/>
      <c r="B50042" s="102"/>
    </row>
    <row r="50043" spans="1:2">
      <c r="A50043" s="102"/>
      <c r="B50043" s="102"/>
    </row>
    <row r="50044" spans="1:2">
      <c r="A50044" s="102"/>
      <c r="B50044" s="102"/>
    </row>
    <row r="50045" spans="1:2">
      <c r="A50045" s="102"/>
      <c r="B50045" s="102"/>
    </row>
    <row r="50046" spans="1:2">
      <c r="A50046" s="102"/>
      <c r="B50046" s="102"/>
    </row>
    <row r="50047" spans="1:2">
      <c r="A50047" s="102"/>
      <c r="B50047" s="102"/>
    </row>
    <row r="50048" spans="1:2">
      <c r="A50048" s="102"/>
      <c r="B50048" s="102"/>
    </row>
    <row r="50049" spans="1:2">
      <c r="A50049" s="102"/>
      <c r="B50049" s="102"/>
    </row>
    <row r="50050" spans="1:2">
      <c r="A50050" s="102"/>
      <c r="B50050" s="102"/>
    </row>
    <row r="50051" spans="1:2">
      <c r="A50051" s="102"/>
      <c r="B50051" s="102"/>
    </row>
    <row r="50052" spans="1:2">
      <c r="A50052" s="102"/>
      <c r="B50052" s="102"/>
    </row>
    <row r="50053" spans="1:2">
      <c r="A50053" s="102"/>
      <c r="B50053" s="102"/>
    </row>
    <row r="50054" spans="1:2">
      <c r="A50054" s="102"/>
      <c r="B50054" s="102"/>
    </row>
    <row r="50055" spans="1:2">
      <c r="A50055" s="102"/>
      <c r="B50055" s="102"/>
    </row>
    <row r="50056" spans="1:2">
      <c r="A50056" s="102"/>
      <c r="B50056" s="102"/>
    </row>
    <row r="50057" spans="1:2">
      <c r="A50057" s="102"/>
      <c r="B50057" s="102"/>
    </row>
    <row r="50058" spans="1:2">
      <c r="A50058" s="102"/>
      <c r="B50058" s="102"/>
    </row>
    <row r="50059" spans="1:2">
      <c r="A50059" s="102"/>
      <c r="B50059" s="102"/>
    </row>
    <row r="50060" spans="1:2">
      <c r="A50060" s="102"/>
      <c r="B50060" s="102"/>
    </row>
    <row r="50061" spans="1:2">
      <c r="A50061" s="102"/>
      <c r="B50061" s="102"/>
    </row>
    <row r="50062" spans="1:2">
      <c r="A50062" s="102"/>
      <c r="B50062" s="102"/>
    </row>
    <row r="50063" spans="1:2">
      <c r="A50063" s="102"/>
      <c r="B50063" s="102"/>
    </row>
    <row r="50064" spans="1:2">
      <c r="A50064" s="102"/>
      <c r="B50064" s="102"/>
    </row>
    <row r="50065" spans="1:2">
      <c r="A50065" s="102"/>
      <c r="B50065" s="102"/>
    </row>
    <row r="50066" spans="1:2">
      <c r="A50066" s="102"/>
      <c r="B50066" s="102"/>
    </row>
    <row r="50067" spans="1:2">
      <c r="A50067" s="102"/>
      <c r="B50067" s="102"/>
    </row>
    <row r="50068" spans="1:2">
      <c r="A50068" s="102"/>
      <c r="B50068" s="102"/>
    </row>
    <row r="50069" spans="1:2">
      <c r="A50069" s="102"/>
      <c r="B50069" s="102"/>
    </row>
    <row r="50070" spans="1:2">
      <c r="A50070" s="102"/>
      <c r="B50070" s="102"/>
    </row>
    <row r="50071" spans="1:2">
      <c r="A50071" s="102"/>
      <c r="B50071" s="102"/>
    </row>
    <row r="50072" spans="1:2">
      <c r="A50072" s="102"/>
      <c r="B50072" s="102"/>
    </row>
    <row r="50073" spans="1:2">
      <c r="A50073" s="102"/>
      <c r="B50073" s="102"/>
    </row>
    <row r="50074" spans="1:2">
      <c r="A50074" s="102"/>
      <c r="B50074" s="102"/>
    </row>
    <row r="50075" spans="1:2">
      <c r="A50075" s="102"/>
      <c r="B50075" s="102"/>
    </row>
    <row r="50076" spans="1:2">
      <c r="A50076" s="102"/>
      <c r="B50076" s="102"/>
    </row>
    <row r="50077" spans="1:2">
      <c r="A50077" s="102"/>
      <c r="B50077" s="102"/>
    </row>
    <row r="50078" spans="1:2">
      <c r="A50078" s="102"/>
      <c r="B50078" s="102"/>
    </row>
    <row r="50079" spans="1:2">
      <c r="A50079" s="102"/>
      <c r="B50079" s="102"/>
    </row>
    <row r="50080" spans="1:2">
      <c r="A50080" s="102"/>
      <c r="B50080" s="102"/>
    </row>
    <row r="50081" spans="1:2">
      <c r="A50081" s="102"/>
      <c r="B50081" s="102"/>
    </row>
    <row r="50082" spans="1:2">
      <c r="A50082" s="102"/>
      <c r="B50082" s="102"/>
    </row>
    <row r="50083" spans="1:2">
      <c r="A50083" s="102"/>
      <c r="B50083" s="102"/>
    </row>
    <row r="50084" spans="1:2">
      <c r="A50084" s="102"/>
      <c r="B50084" s="102"/>
    </row>
    <row r="50085" spans="1:2">
      <c r="A50085" s="102"/>
      <c r="B50085" s="102"/>
    </row>
    <row r="50086" spans="1:2">
      <c r="A50086" s="102"/>
      <c r="B50086" s="102"/>
    </row>
    <row r="50087" spans="1:2">
      <c r="A50087" s="102"/>
      <c r="B50087" s="102"/>
    </row>
    <row r="50088" spans="1:2">
      <c r="A50088" s="102"/>
      <c r="B50088" s="102"/>
    </row>
    <row r="50089" spans="1:2">
      <c r="A50089" s="102"/>
      <c r="B50089" s="102"/>
    </row>
    <row r="50090" spans="1:2">
      <c r="A50090" s="102"/>
      <c r="B50090" s="102"/>
    </row>
    <row r="50091" spans="1:2">
      <c r="A50091" s="102"/>
      <c r="B50091" s="102"/>
    </row>
    <row r="50092" spans="1:2">
      <c r="A50092" s="102"/>
      <c r="B50092" s="102"/>
    </row>
    <row r="50093" spans="1:2">
      <c r="A50093" s="102"/>
      <c r="B50093" s="102"/>
    </row>
    <row r="50094" spans="1:2">
      <c r="A50094" s="102"/>
      <c r="B50094" s="102"/>
    </row>
    <row r="50095" spans="1:2">
      <c r="A50095" s="102"/>
      <c r="B50095" s="102"/>
    </row>
    <row r="50096" spans="1:2">
      <c r="A50096" s="102"/>
      <c r="B50096" s="102"/>
    </row>
    <row r="50097" spans="1:2">
      <c r="A50097" s="102"/>
      <c r="B50097" s="102"/>
    </row>
    <row r="50098" spans="1:2">
      <c r="A50098" s="102"/>
      <c r="B50098" s="102"/>
    </row>
    <row r="50099" spans="1:2">
      <c r="A50099" s="102"/>
      <c r="B50099" s="102"/>
    </row>
    <row r="50100" spans="1:2">
      <c r="A50100" s="102"/>
      <c r="B50100" s="102"/>
    </row>
    <row r="50101" spans="1:2">
      <c r="A50101" s="102"/>
      <c r="B50101" s="102"/>
    </row>
    <row r="50102" spans="1:2">
      <c r="A50102" s="102"/>
      <c r="B50102" s="102"/>
    </row>
    <row r="50103" spans="1:2">
      <c r="A50103" s="102"/>
      <c r="B50103" s="102"/>
    </row>
    <row r="50104" spans="1:2">
      <c r="A50104" s="102"/>
      <c r="B50104" s="102"/>
    </row>
    <row r="50105" spans="1:2">
      <c r="A50105" s="102"/>
      <c r="B50105" s="102"/>
    </row>
    <row r="50106" spans="1:2">
      <c r="A50106" s="102"/>
      <c r="B50106" s="102"/>
    </row>
    <row r="50107" spans="1:2">
      <c r="A50107" s="102"/>
      <c r="B50107" s="102"/>
    </row>
    <row r="50108" spans="1:2">
      <c r="A50108" s="102"/>
      <c r="B50108" s="102"/>
    </row>
    <row r="50109" spans="1:2">
      <c r="A50109" s="102"/>
      <c r="B50109" s="102"/>
    </row>
    <row r="50110" spans="1:2">
      <c r="A50110" s="102"/>
      <c r="B50110" s="102"/>
    </row>
    <row r="50111" spans="1:2">
      <c r="A50111" s="102"/>
      <c r="B50111" s="102"/>
    </row>
    <row r="50112" spans="1:2">
      <c r="A50112" s="102"/>
      <c r="B50112" s="102"/>
    </row>
    <row r="50113" spans="1:2">
      <c r="A50113" s="102"/>
      <c r="B50113" s="102"/>
    </row>
    <row r="50114" spans="1:2">
      <c r="A50114" s="102"/>
      <c r="B50114" s="102"/>
    </row>
    <row r="50115" spans="1:2">
      <c r="A50115" s="102"/>
      <c r="B50115" s="102"/>
    </row>
    <row r="50116" spans="1:2">
      <c r="A50116" s="102"/>
      <c r="B50116" s="102"/>
    </row>
    <row r="50117" spans="1:2">
      <c r="A50117" s="102"/>
      <c r="B50117" s="102"/>
    </row>
    <row r="50118" spans="1:2">
      <c r="A50118" s="102"/>
      <c r="B50118" s="102"/>
    </row>
    <row r="50119" spans="1:2">
      <c r="A50119" s="102"/>
      <c r="B50119" s="102"/>
    </row>
    <row r="50120" spans="1:2">
      <c r="A50120" s="102"/>
      <c r="B50120" s="102"/>
    </row>
    <row r="50121" spans="1:2">
      <c r="A50121" s="102"/>
      <c r="B50121" s="102"/>
    </row>
    <row r="50122" spans="1:2">
      <c r="A50122" s="102"/>
      <c r="B50122" s="102"/>
    </row>
    <row r="50123" spans="1:2">
      <c r="A50123" s="102"/>
      <c r="B50123" s="102"/>
    </row>
    <row r="50124" spans="1:2">
      <c r="A50124" s="102"/>
      <c r="B50124" s="102"/>
    </row>
    <row r="50125" spans="1:2">
      <c r="A50125" s="102"/>
      <c r="B50125" s="102"/>
    </row>
    <row r="50126" spans="1:2">
      <c r="A50126" s="102"/>
      <c r="B50126" s="102"/>
    </row>
    <row r="50127" spans="1:2">
      <c r="A50127" s="102"/>
      <c r="B50127" s="102"/>
    </row>
    <row r="50128" spans="1:2">
      <c r="A50128" s="102"/>
      <c r="B50128" s="102"/>
    </row>
    <row r="50129" spans="1:2">
      <c r="A50129" s="102"/>
      <c r="B50129" s="102"/>
    </row>
    <row r="50130" spans="1:2">
      <c r="A50130" s="102"/>
      <c r="B50130" s="102"/>
    </row>
    <row r="50131" spans="1:2">
      <c r="A50131" s="102"/>
      <c r="B50131" s="102"/>
    </row>
    <row r="50132" spans="1:2">
      <c r="A50132" s="102"/>
      <c r="B50132" s="102"/>
    </row>
    <row r="50133" spans="1:2">
      <c r="A50133" s="102"/>
      <c r="B50133" s="102"/>
    </row>
    <row r="50134" spans="1:2">
      <c r="A50134" s="102"/>
      <c r="B50134" s="102"/>
    </row>
    <row r="50135" spans="1:2">
      <c r="A50135" s="102"/>
      <c r="B50135" s="102"/>
    </row>
    <row r="50136" spans="1:2">
      <c r="A50136" s="102"/>
      <c r="B50136" s="102"/>
    </row>
    <row r="50137" spans="1:2">
      <c r="A50137" s="102"/>
      <c r="B50137" s="102"/>
    </row>
    <row r="50138" spans="1:2">
      <c r="A50138" s="102"/>
      <c r="B50138" s="102"/>
    </row>
    <row r="50139" spans="1:2">
      <c r="A50139" s="102"/>
      <c r="B50139" s="102"/>
    </row>
    <row r="50140" spans="1:2">
      <c r="A50140" s="102"/>
      <c r="B50140" s="102"/>
    </row>
    <row r="50141" spans="1:2">
      <c r="A50141" s="102"/>
      <c r="B50141" s="102"/>
    </row>
    <row r="50142" spans="1:2">
      <c r="A50142" s="102"/>
      <c r="B50142" s="102"/>
    </row>
    <row r="50143" spans="1:2">
      <c r="A50143" s="102"/>
      <c r="B50143" s="102"/>
    </row>
    <row r="50144" spans="1:2">
      <c r="A50144" s="102"/>
      <c r="B50144" s="102"/>
    </row>
    <row r="50145" spans="1:2">
      <c r="A50145" s="102"/>
      <c r="B50145" s="102"/>
    </row>
    <row r="50146" spans="1:2">
      <c r="A50146" s="102"/>
      <c r="B50146" s="102"/>
    </row>
    <row r="50147" spans="1:2">
      <c r="A50147" s="102"/>
      <c r="B50147" s="102"/>
    </row>
    <row r="50148" spans="1:2">
      <c r="A50148" s="102"/>
      <c r="B50148" s="102"/>
    </row>
    <row r="50149" spans="1:2">
      <c r="A50149" s="102"/>
      <c r="B50149" s="102"/>
    </row>
    <row r="50150" spans="1:2">
      <c r="A50150" s="102"/>
      <c r="B50150" s="102"/>
    </row>
    <row r="50151" spans="1:2">
      <c r="A50151" s="102"/>
      <c r="B50151" s="102"/>
    </row>
    <row r="50152" spans="1:2">
      <c r="A50152" s="102"/>
      <c r="B50152" s="102"/>
    </row>
    <row r="50153" spans="1:2">
      <c r="A50153" s="102"/>
      <c r="B50153" s="102"/>
    </row>
    <row r="50154" spans="1:2">
      <c r="A50154" s="102"/>
      <c r="B50154" s="102"/>
    </row>
    <row r="50155" spans="1:2">
      <c r="A50155" s="102"/>
      <c r="B50155" s="102"/>
    </row>
    <row r="50156" spans="1:2">
      <c r="A50156" s="102"/>
      <c r="B50156" s="102"/>
    </row>
    <row r="50157" spans="1:2">
      <c r="A50157" s="102"/>
      <c r="B50157" s="102"/>
    </row>
    <row r="50158" spans="1:2">
      <c r="A50158" s="102"/>
      <c r="B50158" s="102"/>
    </row>
    <row r="50159" spans="1:2">
      <c r="A50159" s="102"/>
      <c r="B50159" s="102"/>
    </row>
    <row r="50160" spans="1:2">
      <c r="A50160" s="102"/>
      <c r="B50160" s="102"/>
    </row>
    <row r="50161" spans="1:2">
      <c r="A50161" s="102"/>
      <c r="B50161" s="102"/>
    </row>
    <row r="50162" spans="1:2">
      <c r="A50162" s="102"/>
      <c r="B50162" s="102"/>
    </row>
    <row r="50163" spans="1:2">
      <c r="A50163" s="102"/>
      <c r="B50163" s="102"/>
    </row>
    <row r="50164" spans="1:2">
      <c r="A50164" s="102"/>
      <c r="B50164" s="102"/>
    </row>
    <row r="50165" spans="1:2">
      <c r="A50165" s="102"/>
      <c r="B50165" s="102"/>
    </row>
    <row r="50166" spans="1:2">
      <c r="A50166" s="102"/>
      <c r="B50166" s="102"/>
    </row>
    <row r="50167" spans="1:2">
      <c r="A50167" s="102"/>
      <c r="B50167" s="102"/>
    </row>
    <row r="50168" spans="1:2">
      <c r="A50168" s="102"/>
      <c r="B50168" s="102"/>
    </row>
    <row r="50169" spans="1:2">
      <c r="A50169" s="102"/>
      <c r="B50169" s="102"/>
    </row>
    <row r="50170" spans="1:2">
      <c r="A50170" s="102"/>
      <c r="B50170" s="102"/>
    </row>
    <row r="50171" spans="1:2">
      <c r="A50171" s="102"/>
      <c r="B50171" s="102"/>
    </row>
    <row r="50172" spans="1:2">
      <c r="A50172" s="102"/>
      <c r="B50172" s="102"/>
    </row>
    <row r="50173" spans="1:2">
      <c r="A50173" s="102"/>
      <c r="B50173" s="102"/>
    </row>
    <row r="50174" spans="1:2">
      <c r="A50174" s="102"/>
      <c r="B50174" s="102"/>
    </row>
    <row r="50175" spans="1:2">
      <c r="A50175" s="102"/>
      <c r="B50175" s="102"/>
    </row>
    <row r="50176" spans="1:2">
      <c r="A50176" s="102"/>
      <c r="B50176" s="102"/>
    </row>
    <row r="50177" spans="1:2">
      <c r="A50177" s="102"/>
      <c r="B50177" s="102"/>
    </row>
    <row r="50178" spans="1:2">
      <c r="A50178" s="102"/>
      <c r="B50178" s="102"/>
    </row>
    <row r="50179" spans="1:2">
      <c r="A50179" s="102"/>
      <c r="B50179" s="102"/>
    </row>
    <row r="50180" spans="1:2">
      <c r="A50180" s="102"/>
      <c r="B50180" s="102"/>
    </row>
    <row r="50181" spans="1:2">
      <c r="A50181" s="102"/>
      <c r="B50181" s="102"/>
    </row>
    <row r="50182" spans="1:2">
      <c r="A50182" s="102"/>
      <c r="B50182" s="102"/>
    </row>
    <row r="50183" spans="1:2">
      <c r="A50183" s="102"/>
      <c r="B50183" s="102"/>
    </row>
    <row r="50184" spans="1:2">
      <c r="A50184" s="102"/>
      <c r="B50184" s="102"/>
    </row>
    <row r="50185" spans="1:2">
      <c r="A50185" s="102"/>
      <c r="B50185" s="102"/>
    </row>
    <row r="50186" spans="1:2">
      <c r="A50186" s="102"/>
      <c r="B50186" s="102"/>
    </row>
    <row r="50187" spans="1:2">
      <c r="A50187" s="102"/>
      <c r="B50187" s="102"/>
    </row>
    <row r="50188" spans="1:2">
      <c r="A50188" s="102"/>
      <c r="B50188" s="102"/>
    </row>
    <row r="50189" spans="1:2">
      <c r="A50189" s="102"/>
      <c r="B50189" s="102"/>
    </row>
    <row r="50190" spans="1:2">
      <c r="A50190" s="102"/>
      <c r="B50190" s="102"/>
    </row>
    <row r="50191" spans="1:2">
      <c r="A50191" s="102"/>
      <c r="B50191" s="102"/>
    </row>
    <row r="50192" spans="1:2">
      <c r="A50192" s="102"/>
      <c r="B50192" s="102"/>
    </row>
    <row r="50193" spans="1:2">
      <c r="A50193" s="102"/>
      <c r="B50193" s="102"/>
    </row>
    <row r="50194" spans="1:2">
      <c r="A50194" s="102"/>
      <c r="B50194" s="102"/>
    </row>
    <row r="50195" spans="1:2">
      <c r="A50195" s="102"/>
      <c r="B50195" s="102"/>
    </row>
    <row r="50196" spans="1:2">
      <c r="A50196" s="102"/>
      <c r="B50196" s="102"/>
    </row>
    <row r="50197" spans="1:2">
      <c r="A50197" s="102"/>
      <c r="B50197" s="102"/>
    </row>
    <row r="50198" spans="1:2">
      <c r="A50198" s="102"/>
      <c r="B50198" s="102"/>
    </row>
    <row r="50199" spans="1:2">
      <c r="A50199" s="102"/>
      <c r="B50199" s="102"/>
    </row>
    <row r="50200" spans="1:2">
      <c r="A50200" s="102"/>
      <c r="B50200" s="102"/>
    </row>
    <row r="50201" spans="1:2">
      <c r="A50201" s="102"/>
      <c r="B50201" s="102"/>
    </row>
    <row r="50202" spans="1:2">
      <c r="A50202" s="102"/>
      <c r="B50202" s="102"/>
    </row>
    <row r="50203" spans="1:2">
      <c r="A50203" s="102"/>
      <c r="B50203" s="102"/>
    </row>
    <row r="50204" spans="1:2">
      <c r="A50204" s="102"/>
      <c r="B50204" s="102"/>
    </row>
    <row r="50205" spans="1:2">
      <c r="A50205" s="102"/>
      <c r="B50205" s="102"/>
    </row>
    <row r="50206" spans="1:2">
      <c r="A50206" s="102"/>
      <c r="B50206" s="102"/>
    </row>
    <row r="50207" spans="1:2">
      <c r="A50207" s="102"/>
      <c r="B50207" s="102"/>
    </row>
    <row r="50208" spans="1:2">
      <c r="A50208" s="102"/>
      <c r="B50208" s="102"/>
    </row>
    <row r="50209" spans="1:2">
      <c r="A50209" s="102"/>
      <c r="B50209" s="102"/>
    </row>
    <row r="50210" spans="1:2">
      <c r="A50210" s="102"/>
      <c r="B50210" s="102"/>
    </row>
    <row r="50211" spans="1:2">
      <c r="A50211" s="102"/>
      <c r="B50211" s="102"/>
    </row>
    <row r="50212" spans="1:2">
      <c r="A50212" s="102"/>
      <c r="B50212" s="102"/>
    </row>
    <row r="50213" spans="1:2">
      <c r="A50213" s="102"/>
      <c r="B50213" s="102"/>
    </row>
    <row r="50214" spans="1:2">
      <c r="A50214" s="102"/>
      <c r="B50214" s="102"/>
    </row>
    <row r="50215" spans="1:2">
      <c r="A50215" s="102"/>
      <c r="B50215" s="102"/>
    </row>
    <row r="50216" spans="1:2">
      <c r="A50216" s="102"/>
      <c r="B50216" s="102"/>
    </row>
    <row r="50217" spans="1:2">
      <c r="A50217" s="102"/>
      <c r="B50217" s="102"/>
    </row>
    <row r="50218" spans="1:2">
      <c r="A50218" s="102"/>
      <c r="B50218" s="102"/>
    </row>
    <row r="50219" spans="1:2">
      <c r="A50219" s="102"/>
      <c r="B50219" s="102"/>
    </row>
    <row r="50220" spans="1:2">
      <c r="A50220" s="102"/>
      <c r="B50220" s="102"/>
    </row>
    <row r="50221" spans="1:2">
      <c r="A50221" s="102"/>
      <c r="B50221" s="102"/>
    </row>
    <row r="50222" spans="1:2">
      <c r="A50222" s="102"/>
      <c r="B50222" s="102"/>
    </row>
    <row r="50223" spans="1:2">
      <c r="A50223" s="102"/>
      <c r="B50223" s="102"/>
    </row>
    <row r="50224" spans="1:2">
      <c r="A50224" s="102"/>
      <c r="B50224" s="102"/>
    </row>
    <row r="50225" spans="1:2">
      <c r="A50225" s="102"/>
      <c r="B50225" s="102"/>
    </row>
    <row r="50226" spans="1:2">
      <c r="A50226" s="102"/>
      <c r="B50226" s="102"/>
    </row>
    <row r="50227" spans="1:2">
      <c r="A50227" s="102"/>
      <c r="B50227" s="102"/>
    </row>
    <row r="50228" spans="1:2">
      <c r="A50228" s="102"/>
      <c r="B50228" s="102"/>
    </row>
    <row r="50229" spans="1:2">
      <c r="A50229" s="102"/>
      <c r="B50229" s="102"/>
    </row>
    <row r="50230" spans="1:2">
      <c r="A50230" s="102"/>
      <c r="B50230" s="102"/>
    </row>
    <row r="50231" spans="1:2">
      <c r="A50231" s="102"/>
      <c r="B50231" s="102"/>
    </row>
    <row r="50232" spans="1:2">
      <c r="A50232" s="102"/>
      <c r="B50232" s="102"/>
    </row>
    <row r="50233" spans="1:2">
      <c r="A50233" s="102"/>
      <c r="B50233" s="102"/>
    </row>
    <row r="50234" spans="1:2">
      <c r="A50234" s="102"/>
      <c r="B50234" s="102"/>
    </row>
    <row r="50235" spans="1:2">
      <c r="A50235" s="102"/>
      <c r="B50235" s="102"/>
    </row>
    <row r="50236" spans="1:2">
      <c r="A50236" s="102"/>
      <c r="B50236" s="102"/>
    </row>
    <row r="50237" spans="1:2">
      <c r="A50237" s="102"/>
      <c r="B50237" s="102"/>
    </row>
    <row r="50238" spans="1:2">
      <c r="A50238" s="102"/>
      <c r="B50238" s="102"/>
    </row>
    <row r="50239" spans="1:2">
      <c r="A50239" s="102"/>
      <c r="B50239" s="102"/>
    </row>
    <row r="50240" spans="1:2">
      <c r="A50240" s="102"/>
      <c r="B50240" s="102"/>
    </row>
    <row r="50241" spans="1:2">
      <c r="A50241" s="102"/>
      <c r="B50241" s="102"/>
    </row>
    <row r="50242" spans="1:2">
      <c r="A50242" s="102"/>
      <c r="B50242" s="102"/>
    </row>
    <row r="50243" spans="1:2">
      <c r="A50243" s="102"/>
      <c r="B50243" s="102"/>
    </row>
    <row r="50244" spans="1:2">
      <c r="A50244" s="102"/>
      <c r="B50244" s="102"/>
    </row>
    <row r="50245" spans="1:2">
      <c r="A50245" s="102"/>
      <c r="B50245" s="102"/>
    </row>
    <row r="50246" spans="1:2">
      <c r="A50246" s="102"/>
      <c r="B50246" s="102"/>
    </row>
    <row r="50247" spans="1:2">
      <c r="A50247" s="102"/>
      <c r="B50247" s="102"/>
    </row>
    <row r="50248" spans="1:2">
      <c r="A50248" s="102"/>
      <c r="B50248" s="102"/>
    </row>
    <row r="50249" spans="1:2">
      <c r="A50249" s="102"/>
      <c r="B50249" s="102"/>
    </row>
    <row r="50250" spans="1:2">
      <c r="A50250" s="102"/>
      <c r="B50250" s="102"/>
    </row>
    <row r="50251" spans="1:2">
      <c r="A50251" s="102"/>
      <c r="B50251" s="102"/>
    </row>
    <row r="50252" spans="1:2">
      <c r="A50252" s="102"/>
      <c r="B50252" s="102"/>
    </row>
    <row r="50253" spans="1:2">
      <c r="A50253" s="102"/>
      <c r="B50253" s="102"/>
    </row>
    <row r="50254" spans="1:2">
      <c r="A50254" s="102"/>
      <c r="B50254" s="102"/>
    </row>
    <row r="50255" spans="1:2">
      <c r="A50255" s="102"/>
      <c r="B50255" s="102"/>
    </row>
    <row r="50256" spans="1:2">
      <c r="A50256" s="102"/>
      <c r="B50256" s="102"/>
    </row>
    <row r="50257" spans="1:2">
      <c r="A50257" s="102"/>
      <c r="B50257" s="102"/>
    </row>
    <row r="50258" spans="1:2">
      <c r="A50258" s="102"/>
      <c r="B50258" s="102"/>
    </row>
    <row r="50259" spans="1:2">
      <c r="A50259" s="102"/>
      <c r="B50259" s="102"/>
    </row>
    <row r="50260" spans="1:2">
      <c r="A50260" s="102"/>
      <c r="B50260" s="102"/>
    </row>
    <row r="50261" spans="1:2">
      <c r="A50261" s="102"/>
      <c r="B50261" s="102"/>
    </row>
    <row r="50262" spans="1:2">
      <c r="A50262" s="102"/>
      <c r="B50262" s="102"/>
    </row>
    <row r="50263" spans="1:2">
      <c r="A50263" s="102"/>
      <c r="B50263" s="102"/>
    </row>
    <row r="50264" spans="1:2">
      <c r="A50264" s="102"/>
      <c r="B50264" s="102"/>
    </row>
    <row r="50265" spans="1:2">
      <c r="A50265" s="102"/>
      <c r="B50265" s="102"/>
    </row>
    <row r="50266" spans="1:2">
      <c r="A50266" s="102"/>
      <c r="B50266" s="102"/>
    </row>
    <row r="50267" spans="1:2">
      <c r="A50267" s="102"/>
      <c r="B50267" s="102"/>
    </row>
    <row r="50268" spans="1:2">
      <c r="A50268" s="102"/>
      <c r="B50268" s="102"/>
    </row>
    <row r="50269" spans="1:2">
      <c r="A50269" s="102"/>
      <c r="B50269" s="102"/>
    </row>
    <row r="50270" spans="1:2">
      <c r="A50270" s="102"/>
      <c r="B50270" s="102"/>
    </row>
    <row r="50271" spans="1:2">
      <c r="A50271" s="102"/>
      <c r="B50271" s="102"/>
    </row>
    <row r="50272" spans="1:2">
      <c r="A50272" s="102"/>
      <c r="B50272" s="102"/>
    </row>
    <row r="50273" spans="1:2">
      <c r="A50273" s="102"/>
      <c r="B50273" s="102"/>
    </row>
    <row r="50274" spans="1:2">
      <c r="A50274" s="102"/>
      <c r="B50274" s="102"/>
    </row>
    <row r="50275" spans="1:2">
      <c r="A50275" s="102"/>
      <c r="B50275" s="102"/>
    </row>
    <row r="50276" spans="1:2">
      <c r="A50276" s="102"/>
      <c r="B50276" s="102"/>
    </row>
    <row r="50277" spans="1:2">
      <c r="A50277" s="102"/>
      <c r="B50277" s="102"/>
    </row>
    <row r="50278" spans="1:2">
      <c r="A50278" s="102"/>
      <c r="B50278" s="102"/>
    </row>
    <row r="50279" spans="1:2">
      <c r="A50279" s="102"/>
      <c r="B50279" s="102"/>
    </row>
    <row r="50280" spans="1:2">
      <c r="A50280" s="102"/>
      <c r="B50280" s="102"/>
    </row>
    <row r="50281" spans="1:2">
      <c r="A50281" s="102"/>
      <c r="B50281" s="102"/>
    </row>
    <row r="50282" spans="1:2">
      <c r="A50282" s="102"/>
      <c r="B50282" s="102"/>
    </row>
    <row r="50283" spans="1:2">
      <c r="A50283" s="102"/>
      <c r="B50283" s="102"/>
    </row>
    <row r="50284" spans="1:2">
      <c r="A50284" s="102"/>
      <c r="B50284" s="102"/>
    </row>
    <row r="50285" spans="1:2">
      <c r="A50285" s="102"/>
      <c r="B50285" s="102"/>
    </row>
    <row r="50286" spans="1:2">
      <c r="A50286" s="102"/>
      <c r="B50286" s="102"/>
    </row>
    <row r="50287" spans="1:2">
      <c r="A50287" s="102"/>
      <c r="B50287" s="102"/>
    </row>
    <row r="50288" spans="1:2">
      <c r="A50288" s="102"/>
      <c r="B50288" s="102"/>
    </row>
    <row r="50289" spans="1:2">
      <c r="A50289" s="102"/>
      <c r="B50289" s="102"/>
    </row>
    <row r="50290" spans="1:2">
      <c r="A50290" s="102"/>
      <c r="B50290" s="102"/>
    </row>
    <row r="50291" spans="1:2">
      <c r="A50291" s="102"/>
      <c r="B50291" s="102"/>
    </row>
    <row r="50292" spans="1:2">
      <c r="A50292" s="102"/>
      <c r="B50292" s="102"/>
    </row>
    <row r="50293" spans="1:2">
      <c r="A50293" s="102"/>
      <c r="B50293" s="102"/>
    </row>
    <row r="50294" spans="1:2">
      <c r="A50294" s="102"/>
      <c r="B50294" s="102"/>
    </row>
    <row r="50295" spans="1:2">
      <c r="A50295" s="102"/>
      <c r="B50295" s="102"/>
    </row>
    <row r="50296" spans="1:2">
      <c r="A50296" s="102"/>
      <c r="B50296" s="102"/>
    </row>
    <row r="50297" spans="1:2">
      <c r="A50297" s="102"/>
      <c r="B50297" s="102"/>
    </row>
    <row r="50298" spans="1:2">
      <c r="A50298" s="102"/>
      <c r="B50298" s="102"/>
    </row>
    <row r="50299" spans="1:2">
      <c r="A50299" s="102"/>
      <c r="B50299" s="102"/>
    </row>
    <row r="50300" spans="1:2">
      <c r="A50300" s="102"/>
      <c r="B50300" s="102"/>
    </row>
    <row r="50301" spans="1:2">
      <c r="A50301" s="102"/>
      <c r="B50301" s="102"/>
    </row>
    <row r="50302" spans="1:2">
      <c r="A50302" s="102"/>
      <c r="B50302" s="102"/>
    </row>
    <row r="50303" spans="1:2">
      <c r="A50303" s="102"/>
      <c r="B50303" s="102"/>
    </row>
    <row r="50304" spans="1:2">
      <c r="A50304" s="102"/>
      <c r="B50304" s="102"/>
    </row>
    <row r="50305" spans="1:2">
      <c r="A50305" s="102"/>
      <c r="B50305" s="102"/>
    </row>
    <row r="50306" spans="1:2">
      <c r="A50306" s="102"/>
      <c r="B50306" s="102"/>
    </row>
    <row r="50307" spans="1:2">
      <c r="A50307" s="102"/>
      <c r="B50307" s="102"/>
    </row>
    <row r="50308" spans="1:2">
      <c r="A50308" s="102"/>
      <c r="B50308" s="102"/>
    </row>
    <row r="50309" spans="1:2">
      <c r="A50309" s="102"/>
      <c r="B50309" s="102"/>
    </row>
    <row r="50310" spans="1:2">
      <c r="A50310" s="102"/>
      <c r="B50310" s="102"/>
    </row>
    <row r="50311" spans="1:2">
      <c r="A50311" s="102"/>
      <c r="B50311" s="102"/>
    </row>
    <row r="50312" spans="1:2">
      <c r="A50312" s="102"/>
      <c r="B50312" s="102"/>
    </row>
    <row r="50313" spans="1:2">
      <c r="A50313" s="102"/>
      <c r="B50313" s="102"/>
    </row>
    <row r="50314" spans="1:2">
      <c r="A50314" s="102"/>
      <c r="B50314" s="102"/>
    </row>
    <row r="50315" spans="1:2">
      <c r="A50315" s="102"/>
      <c r="B50315" s="102"/>
    </row>
    <row r="50316" spans="1:2">
      <c r="A50316" s="102"/>
      <c r="B50316" s="102"/>
    </row>
    <row r="50317" spans="1:2">
      <c r="A50317" s="102"/>
      <c r="B50317" s="102"/>
    </row>
    <row r="50318" spans="1:2">
      <c r="A50318" s="102"/>
      <c r="B50318" s="102"/>
    </row>
    <row r="50319" spans="1:2">
      <c r="A50319" s="102"/>
      <c r="B50319" s="102"/>
    </row>
    <row r="50320" spans="1:2">
      <c r="A50320" s="102"/>
      <c r="B50320" s="102"/>
    </row>
    <row r="50321" spans="1:2">
      <c r="A50321" s="102"/>
      <c r="B50321" s="102"/>
    </row>
    <row r="50322" spans="1:2">
      <c r="A50322" s="102"/>
      <c r="B50322" s="102"/>
    </row>
    <row r="50323" spans="1:2">
      <c r="A50323" s="102"/>
      <c r="B50323" s="102"/>
    </row>
    <row r="50324" spans="1:2">
      <c r="A50324" s="102"/>
      <c r="B50324" s="102"/>
    </row>
    <row r="50325" spans="1:2">
      <c r="A50325" s="102"/>
      <c r="B50325" s="102"/>
    </row>
    <row r="50326" spans="1:2">
      <c r="A50326" s="102"/>
      <c r="B50326" s="102"/>
    </row>
    <row r="50327" spans="1:2">
      <c r="A50327" s="102"/>
      <c r="B50327" s="102"/>
    </row>
    <row r="50328" spans="1:2">
      <c r="A50328" s="102"/>
      <c r="B50328" s="102"/>
    </row>
    <row r="50329" spans="1:2">
      <c r="A50329" s="102"/>
      <c r="B50329" s="102"/>
    </row>
    <row r="50330" spans="1:2">
      <c r="A50330" s="102"/>
      <c r="B50330" s="102"/>
    </row>
    <row r="50331" spans="1:2">
      <c r="A50331" s="102"/>
      <c r="B50331" s="102"/>
    </row>
    <row r="50332" spans="1:2">
      <c r="A50332" s="102"/>
      <c r="B50332" s="102"/>
    </row>
    <row r="50333" spans="1:2">
      <c r="A50333" s="102"/>
      <c r="B50333" s="102"/>
    </row>
    <row r="50334" spans="1:2">
      <c r="A50334" s="102"/>
      <c r="B50334" s="102"/>
    </row>
    <row r="50335" spans="1:2">
      <c r="A50335" s="102"/>
      <c r="B50335" s="102"/>
    </row>
    <row r="50336" spans="1:2">
      <c r="A50336" s="102"/>
      <c r="B50336" s="102"/>
    </row>
    <row r="50337" spans="1:2">
      <c r="A50337" s="102"/>
      <c r="B50337" s="102"/>
    </row>
    <row r="50338" spans="1:2">
      <c r="A50338" s="102"/>
      <c r="B50338" s="102"/>
    </row>
    <row r="50339" spans="1:2">
      <c r="A50339" s="102"/>
      <c r="B50339" s="102"/>
    </row>
    <row r="50340" spans="1:2">
      <c r="A50340" s="102"/>
      <c r="B50340" s="102"/>
    </row>
    <row r="50341" spans="1:2">
      <c r="A50341" s="102"/>
      <c r="B50341" s="102"/>
    </row>
    <row r="50342" spans="1:2">
      <c r="A50342" s="102"/>
      <c r="B50342" s="102"/>
    </row>
    <row r="50343" spans="1:2">
      <c r="A50343" s="102"/>
      <c r="B50343" s="102"/>
    </row>
    <row r="50344" spans="1:2">
      <c r="A50344" s="102"/>
      <c r="B50344" s="102"/>
    </row>
    <row r="50345" spans="1:2">
      <c r="A50345" s="102"/>
      <c r="B50345" s="102"/>
    </row>
    <row r="50346" spans="1:2">
      <c r="A50346" s="102"/>
      <c r="B50346" s="102"/>
    </row>
    <row r="50347" spans="1:2">
      <c r="A50347" s="102"/>
      <c r="B50347" s="102"/>
    </row>
    <row r="50348" spans="1:2">
      <c r="A50348" s="102"/>
      <c r="B50348" s="102"/>
    </row>
    <row r="50349" spans="1:2">
      <c r="A50349" s="102"/>
      <c r="B50349" s="102"/>
    </row>
    <row r="50350" spans="1:2">
      <c r="A50350" s="102"/>
      <c r="B50350" s="102"/>
    </row>
    <row r="50351" spans="1:2">
      <c r="A50351" s="102"/>
      <c r="B50351" s="102"/>
    </row>
    <row r="50352" spans="1:2">
      <c r="A50352" s="102"/>
      <c r="B50352" s="102"/>
    </row>
    <row r="50353" spans="1:2">
      <c r="A50353" s="102"/>
      <c r="B50353" s="102"/>
    </row>
    <row r="50354" spans="1:2">
      <c r="A50354" s="102"/>
      <c r="B50354" s="102"/>
    </row>
    <row r="50355" spans="1:2">
      <c r="A50355" s="102"/>
      <c r="B50355" s="102"/>
    </row>
    <row r="50356" spans="1:2">
      <c r="A50356" s="102"/>
      <c r="B50356" s="102"/>
    </row>
    <row r="50357" spans="1:2">
      <c r="A50357" s="102"/>
      <c r="B50357" s="102"/>
    </row>
    <row r="50358" spans="1:2">
      <c r="A50358" s="102"/>
      <c r="B50358" s="102"/>
    </row>
    <row r="50359" spans="1:2">
      <c r="A50359" s="102"/>
      <c r="B50359" s="102"/>
    </row>
    <row r="50360" spans="1:2">
      <c r="A50360" s="102"/>
      <c r="B50360" s="102"/>
    </row>
    <row r="50361" spans="1:2">
      <c r="A50361" s="102"/>
      <c r="B50361" s="102"/>
    </row>
    <row r="50362" spans="1:2">
      <c r="A50362" s="102"/>
      <c r="B50362" s="102"/>
    </row>
    <row r="50363" spans="1:2">
      <c r="A50363" s="102"/>
      <c r="B50363" s="102"/>
    </row>
    <row r="50364" spans="1:2">
      <c r="A50364" s="102"/>
      <c r="B50364" s="102"/>
    </row>
    <row r="50365" spans="1:2">
      <c r="A50365" s="102"/>
      <c r="B50365" s="102"/>
    </row>
    <row r="50366" spans="1:2">
      <c r="A50366" s="102"/>
      <c r="B50366" s="102"/>
    </row>
    <row r="50367" spans="1:2">
      <c r="A50367" s="102"/>
      <c r="B50367" s="102"/>
    </row>
    <row r="50368" spans="1:2">
      <c r="A50368" s="102"/>
      <c r="B50368" s="102"/>
    </row>
    <row r="50369" spans="1:2">
      <c r="A50369" s="102"/>
      <c r="B50369" s="102"/>
    </row>
    <row r="50370" spans="1:2">
      <c r="A50370" s="102"/>
      <c r="B50370" s="102"/>
    </row>
    <row r="50371" spans="1:2">
      <c r="A50371" s="102"/>
      <c r="B50371" s="102"/>
    </row>
    <row r="50372" spans="1:2">
      <c r="A50372" s="102"/>
      <c r="B50372" s="102"/>
    </row>
    <row r="50373" spans="1:2">
      <c r="A50373" s="102"/>
      <c r="B50373" s="102"/>
    </row>
    <row r="50374" spans="1:2">
      <c r="A50374" s="102"/>
      <c r="B50374" s="102"/>
    </row>
    <row r="50375" spans="1:2">
      <c r="A50375" s="102"/>
      <c r="B50375" s="102"/>
    </row>
    <row r="50376" spans="1:2">
      <c r="A50376" s="102"/>
      <c r="B50376" s="102"/>
    </row>
    <row r="50377" spans="1:2">
      <c r="A50377" s="102"/>
      <c r="B50377" s="102"/>
    </row>
    <row r="50378" spans="1:2">
      <c r="A50378" s="102"/>
      <c r="B50378" s="102"/>
    </row>
    <row r="50379" spans="1:2">
      <c r="A50379" s="102"/>
      <c r="B50379" s="102"/>
    </row>
    <row r="50380" spans="1:2">
      <c r="A50380" s="102"/>
      <c r="B50380" s="102"/>
    </row>
    <row r="50381" spans="1:2">
      <c r="A50381" s="102"/>
      <c r="B50381" s="102"/>
    </row>
    <row r="50382" spans="1:2">
      <c r="A50382" s="102"/>
      <c r="B50382" s="102"/>
    </row>
    <row r="50383" spans="1:2">
      <c r="A50383" s="102"/>
      <c r="B50383" s="102"/>
    </row>
    <row r="50384" spans="1:2">
      <c r="A50384" s="102"/>
      <c r="B50384" s="102"/>
    </row>
    <row r="50385" spans="1:2">
      <c r="A50385" s="102"/>
      <c r="B50385" s="102"/>
    </row>
    <row r="50386" spans="1:2">
      <c r="A50386" s="102"/>
      <c r="B50386" s="102"/>
    </row>
    <row r="50387" spans="1:2">
      <c r="A50387" s="102"/>
      <c r="B50387" s="102"/>
    </row>
    <row r="50388" spans="1:2">
      <c r="A50388" s="102"/>
      <c r="B50388" s="102"/>
    </row>
    <row r="50389" spans="1:2">
      <c r="A50389" s="102"/>
      <c r="B50389" s="102"/>
    </row>
    <row r="50390" spans="1:2">
      <c r="A50390" s="102"/>
      <c r="B50390" s="102"/>
    </row>
    <row r="50391" spans="1:2">
      <c r="A50391" s="102"/>
      <c r="B50391" s="102"/>
    </row>
    <row r="50392" spans="1:2">
      <c r="A50392" s="102"/>
      <c r="B50392" s="102"/>
    </row>
    <row r="50393" spans="1:2">
      <c r="A50393" s="102"/>
      <c r="B50393" s="102"/>
    </row>
    <row r="50394" spans="1:2">
      <c r="A50394" s="102"/>
      <c r="B50394" s="102"/>
    </row>
    <row r="50395" spans="1:2">
      <c r="A50395" s="102"/>
      <c r="B50395" s="102"/>
    </row>
    <row r="50396" spans="1:2">
      <c r="A50396" s="102"/>
      <c r="B50396" s="102"/>
    </row>
    <row r="50397" spans="1:2">
      <c r="A50397" s="102"/>
      <c r="B50397" s="102"/>
    </row>
    <row r="50398" spans="1:2">
      <c r="A50398" s="102"/>
      <c r="B50398" s="102"/>
    </row>
    <row r="50399" spans="1:2">
      <c r="A50399" s="102"/>
      <c r="B50399" s="102"/>
    </row>
    <row r="50400" spans="1:2">
      <c r="A50400" s="102"/>
      <c r="B50400" s="102"/>
    </row>
    <row r="50401" spans="1:2">
      <c r="A50401" s="102"/>
      <c r="B50401" s="102"/>
    </row>
    <row r="50402" spans="1:2">
      <c r="A50402" s="102"/>
      <c r="B50402" s="102"/>
    </row>
    <row r="50403" spans="1:2">
      <c r="A50403" s="102"/>
      <c r="B50403" s="102"/>
    </row>
    <row r="50404" spans="1:2">
      <c r="A50404" s="102"/>
      <c r="B50404" s="102"/>
    </row>
    <row r="50405" spans="1:2">
      <c r="A50405" s="102"/>
      <c r="B50405" s="102"/>
    </row>
    <row r="50406" spans="1:2">
      <c r="A50406" s="102"/>
      <c r="B50406" s="102"/>
    </row>
    <row r="50407" spans="1:2">
      <c r="A50407" s="102"/>
      <c r="B50407" s="102"/>
    </row>
    <row r="50408" spans="1:2">
      <c r="A50408" s="102"/>
      <c r="B50408" s="102"/>
    </row>
    <row r="50409" spans="1:2">
      <c r="A50409" s="102"/>
      <c r="B50409" s="102"/>
    </row>
    <row r="50410" spans="1:2">
      <c r="A50410" s="102"/>
      <c r="B50410" s="102"/>
    </row>
    <row r="50411" spans="1:2">
      <c r="A50411" s="102"/>
      <c r="B50411" s="102"/>
    </row>
    <row r="50412" spans="1:2">
      <c r="A50412" s="102"/>
      <c r="B50412" s="102"/>
    </row>
    <row r="50413" spans="1:2">
      <c r="A50413" s="102"/>
      <c r="B50413" s="102"/>
    </row>
    <row r="50414" spans="1:2">
      <c r="A50414" s="102"/>
      <c r="B50414" s="102"/>
    </row>
    <row r="50415" spans="1:2">
      <c r="A50415" s="102"/>
      <c r="B50415" s="102"/>
    </row>
    <row r="50416" spans="1:2">
      <c r="A50416" s="102"/>
      <c r="B50416" s="102"/>
    </row>
    <row r="50417" spans="1:2">
      <c r="A50417" s="102"/>
      <c r="B50417" s="102"/>
    </row>
    <row r="50418" spans="1:2">
      <c r="A50418" s="102"/>
      <c r="B50418" s="102"/>
    </row>
    <row r="50419" spans="1:2">
      <c r="A50419" s="102"/>
      <c r="B50419" s="102"/>
    </row>
    <row r="50420" spans="1:2">
      <c r="A50420" s="102"/>
      <c r="B50420" s="102"/>
    </row>
    <row r="50421" spans="1:2">
      <c r="A50421" s="102"/>
      <c r="B50421" s="102"/>
    </row>
    <row r="50422" spans="1:2">
      <c r="A50422" s="102"/>
      <c r="B50422" s="102"/>
    </row>
    <row r="50423" spans="1:2">
      <c r="A50423" s="102"/>
      <c r="B50423" s="102"/>
    </row>
    <row r="50424" spans="1:2">
      <c r="A50424" s="102"/>
      <c r="B50424" s="102"/>
    </row>
    <row r="50425" spans="1:2">
      <c r="A50425" s="102"/>
      <c r="B50425" s="102"/>
    </row>
    <row r="50426" spans="1:2">
      <c r="A50426" s="102"/>
      <c r="B50426" s="102"/>
    </row>
    <row r="50427" spans="1:2">
      <c r="A50427" s="102"/>
      <c r="B50427" s="102"/>
    </row>
    <row r="50428" spans="1:2">
      <c r="A50428" s="102"/>
      <c r="B50428" s="102"/>
    </row>
    <row r="50429" spans="1:2">
      <c r="A50429" s="102"/>
      <c r="B50429" s="102"/>
    </row>
    <row r="50430" spans="1:2">
      <c r="A50430" s="102"/>
      <c r="B50430" s="102"/>
    </row>
    <row r="50431" spans="1:2">
      <c r="A50431" s="102"/>
      <c r="B50431" s="102"/>
    </row>
    <row r="50432" spans="1:2">
      <c r="A50432" s="102"/>
      <c r="B50432" s="102"/>
    </row>
    <row r="50433" spans="1:2">
      <c r="A50433" s="102"/>
      <c r="B50433" s="102"/>
    </row>
    <row r="50434" spans="1:2">
      <c r="A50434" s="102"/>
      <c r="B50434" s="102"/>
    </row>
    <row r="50435" spans="1:2">
      <c r="A50435" s="102"/>
      <c r="B50435" s="102"/>
    </row>
    <row r="50436" spans="1:2">
      <c r="A50436" s="102"/>
      <c r="B50436" s="102"/>
    </row>
    <row r="50437" spans="1:2">
      <c r="A50437" s="102"/>
      <c r="B50437" s="102"/>
    </row>
    <row r="50438" spans="1:2">
      <c r="A50438" s="102"/>
      <c r="B50438" s="102"/>
    </row>
    <row r="50439" spans="1:2">
      <c r="A50439" s="102"/>
      <c r="B50439" s="102"/>
    </row>
    <row r="50440" spans="1:2">
      <c r="A50440" s="102"/>
      <c r="B50440" s="102"/>
    </row>
    <row r="50441" spans="1:2">
      <c r="A50441" s="102"/>
      <c r="B50441" s="102"/>
    </row>
    <row r="50442" spans="1:2">
      <c r="A50442" s="102"/>
      <c r="B50442" s="102"/>
    </row>
    <row r="50443" spans="1:2">
      <c r="A50443" s="102"/>
      <c r="B50443" s="102"/>
    </row>
    <row r="50444" spans="1:2">
      <c r="A50444" s="102"/>
      <c r="B50444" s="102"/>
    </row>
    <row r="50445" spans="1:2">
      <c r="A50445" s="102"/>
      <c r="B50445" s="102"/>
    </row>
    <row r="50446" spans="1:2">
      <c r="A50446" s="102"/>
      <c r="B50446" s="102"/>
    </row>
    <row r="50447" spans="1:2">
      <c r="A50447" s="102"/>
      <c r="B50447" s="102"/>
    </row>
    <row r="50448" spans="1:2">
      <c r="A50448" s="102"/>
      <c r="B50448" s="102"/>
    </row>
    <row r="50449" spans="1:2">
      <c r="A50449" s="102"/>
      <c r="B50449" s="102"/>
    </row>
    <row r="50450" spans="1:2">
      <c r="A50450" s="102"/>
      <c r="B50450" s="102"/>
    </row>
    <row r="50451" spans="1:2">
      <c r="A50451" s="102"/>
      <c r="B50451" s="102"/>
    </row>
    <row r="50452" spans="1:2">
      <c r="A50452" s="102"/>
      <c r="B50452" s="102"/>
    </row>
    <row r="50453" spans="1:2">
      <c r="A50453" s="102"/>
      <c r="B50453" s="102"/>
    </row>
    <row r="50454" spans="1:2">
      <c r="A50454" s="102"/>
      <c r="B50454" s="102"/>
    </row>
    <row r="50455" spans="1:2">
      <c r="A50455" s="102"/>
      <c r="B50455" s="102"/>
    </row>
    <row r="50456" spans="1:2">
      <c r="A50456" s="102"/>
      <c r="B50456" s="102"/>
    </row>
    <row r="50457" spans="1:2">
      <c r="A50457" s="102"/>
      <c r="B50457" s="102"/>
    </row>
    <row r="50458" spans="1:2">
      <c r="A50458" s="102"/>
      <c r="B50458" s="102"/>
    </row>
    <row r="50459" spans="1:2">
      <c r="A50459" s="102"/>
      <c r="B50459" s="102"/>
    </row>
    <row r="50460" spans="1:2">
      <c r="A50460" s="102"/>
      <c r="B50460" s="102"/>
    </row>
    <row r="50461" spans="1:2">
      <c r="A50461" s="102"/>
      <c r="B50461" s="102"/>
    </row>
    <row r="50462" spans="1:2">
      <c r="A50462" s="102"/>
      <c r="B50462" s="102"/>
    </row>
    <row r="50463" spans="1:2">
      <c r="A50463" s="102"/>
      <c r="B50463" s="102"/>
    </row>
    <row r="50464" spans="1:2">
      <c r="A50464" s="102"/>
      <c r="B50464" s="102"/>
    </row>
    <row r="50465" spans="1:2">
      <c r="A50465" s="102"/>
      <c r="B50465" s="102"/>
    </row>
    <row r="50466" spans="1:2">
      <c r="A50466" s="102"/>
      <c r="B50466" s="102"/>
    </row>
    <row r="50467" spans="1:2">
      <c r="A50467" s="102"/>
      <c r="B50467" s="102"/>
    </row>
    <row r="50468" spans="1:2">
      <c r="A50468" s="102"/>
      <c r="B50468" s="102"/>
    </row>
    <row r="50469" spans="1:2">
      <c r="A50469" s="102"/>
      <c r="B50469" s="102"/>
    </row>
    <row r="50470" spans="1:2">
      <c r="A50470" s="102"/>
      <c r="B50470" s="102"/>
    </row>
    <row r="50471" spans="1:2">
      <c r="A50471" s="102"/>
      <c r="B50471" s="102"/>
    </row>
    <row r="50472" spans="1:2">
      <c r="A50472" s="102"/>
      <c r="B50472" s="102"/>
    </row>
    <row r="50473" spans="1:2">
      <c r="A50473" s="102"/>
      <c r="B50473" s="102"/>
    </row>
    <row r="50474" spans="1:2">
      <c r="A50474" s="102"/>
      <c r="B50474" s="102"/>
    </row>
    <row r="50475" spans="1:2">
      <c r="A50475" s="102"/>
      <c r="B50475" s="102"/>
    </row>
    <row r="50476" spans="1:2">
      <c r="A50476" s="102"/>
      <c r="B50476" s="102"/>
    </row>
    <row r="50477" spans="1:2">
      <c r="A50477" s="102"/>
      <c r="B50477" s="102"/>
    </row>
    <row r="50478" spans="1:2">
      <c r="A50478" s="102"/>
      <c r="B50478" s="102"/>
    </row>
    <row r="50479" spans="1:2">
      <c r="A50479" s="102"/>
      <c r="B50479" s="102"/>
    </row>
    <row r="50480" spans="1:2">
      <c r="A50480" s="102"/>
      <c r="B50480" s="102"/>
    </row>
    <row r="50481" spans="1:2">
      <c r="A50481" s="102"/>
      <c r="B50481" s="102"/>
    </row>
    <row r="50482" spans="1:2">
      <c r="A50482" s="102"/>
      <c r="B50482" s="102"/>
    </row>
    <row r="50483" spans="1:2">
      <c r="A50483" s="102"/>
      <c r="B50483" s="102"/>
    </row>
    <row r="50484" spans="1:2">
      <c r="A50484" s="102"/>
      <c r="B50484" s="102"/>
    </row>
    <row r="50485" spans="1:2">
      <c r="A50485" s="102"/>
      <c r="B50485" s="102"/>
    </row>
    <row r="50486" spans="1:2">
      <c r="A50486" s="102"/>
      <c r="B50486" s="102"/>
    </row>
    <row r="50487" spans="1:2">
      <c r="A50487" s="102"/>
      <c r="B50487" s="102"/>
    </row>
    <row r="50488" spans="1:2">
      <c r="A50488" s="102"/>
      <c r="B50488" s="102"/>
    </row>
    <row r="50489" spans="1:2">
      <c r="A50489" s="102"/>
      <c r="B50489" s="102"/>
    </row>
    <row r="50490" spans="1:2">
      <c r="A50490" s="102"/>
      <c r="B50490" s="102"/>
    </row>
    <row r="50491" spans="1:2">
      <c r="A50491" s="102"/>
      <c r="B50491" s="102"/>
    </row>
    <row r="50492" spans="1:2">
      <c r="A50492" s="102"/>
      <c r="B50492" s="102"/>
    </row>
    <row r="50493" spans="1:2">
      <c r="A50493" s="102"/>
      <c r="B50493" s="102"/>
    </row>
    <row r="50494" spans="1:2">
      <c r="A50494" s="102"/>
      <c r="B50494" s="102"/>
    </row>
    <row r="50495" spans="1:2">
      <c r="A50495" s="102"/>
      <c r="B50495" s="102"/>
    </row>
    <row r="50496" spans="1:2">
      <c r="A50496" s="102"/>
      <c r="B50496" s="102"/>
    </row>
    <row r="50497" spans="1:2">
      <c r="A50497" s="102"/>
      <c r="B50497" s="102"/>
    </row>
    <row r="50498" spans="1:2">
      <c r="A50498" s="102"/>
      <c r="B50498" s="102"/>
    </row>
    <row r="50499" spans="1:2">
      <c r="A50499" s="102"/>
      <c r="B50499" s="102"/>
    </row>
    <row r="50500" spans="1:2">
      <c r="A50500" s="102"/>
      <c r="B50500" s="102"/>
    </row>
    <row r="50501" spans="1:2">
      <c r="A50501" s="102"/>
      <c r="B50501" s="102"/>
    </row>
    <row r="50502" spans="1:2">
      <c r="A50502" s="102"/>
      <c r="B50502" s="102"/>
    </row>
    <row r="50503" spans="1:2">
      <c r="A50503" s="102"/>
      <c r="B50503" s="102"/>
    </row>
    <row r="50504" spans="1:2">
      <c r="A50504" s="102"/>
      <c r="B50504" s="102"/>
    </row>
    <row r="50505" spans="1:2">
      <c r="A50505" s="102"/>
      <c r="B50505" s="102"/>
    </row>
    <row r="50506" spans="1:2">
      <c r="A50506" s="102"/>
      <c r="B50506" s="102"/>
    </row>
    <row r="50507" spans="1:2">
      <c r="A50507" s="102"/>
      <c r="B50507" s="102"/>
    </row>
    <row r="50508" spans="1:2">
      <c r="A50508" s="102"/>
      <c r="B50508" s="102"/>
    </row>
    <row r="50509" spans="1:2">
      <c r="A50509" s="102"/>
      <c r="B50509" s="102"/>
    </row>
    <row r="50510" spans="1:2">
      <c r="A50510" s="102"/>
      <c r="B50510" s="102"/>
    </row>
    <row r="50511" spans="1:2">
      <c r="A50511" s="102"/>
      <c r="B50511" s="102"/>
    </row>
    <row r="50512" spans="1:2">
      <c r="A50512" s="102"/>
      <c r="B50512" s="102"/>
    </row>
    <row r="50513" spans="1:2">
      <c r="A50513" s="102"/>
      <c r="B50513" s="102"/>
    </row>
    <row r="50514" spans="1:2">
      <c r="A50514" s="102"/>
      <c r="B50514" s="102"/>
    </row>
    <row r="50515" spans="1:2">
      <c r="A50515" s="102"/>
      <c r="B50515" s="102"/>
    </row>
    <row r="50516" spans="1:2">
      <c r="A50516" s="102"/>
      <c r="B50516" s="102"/>
    </row>
    <row r="50517" spans="1:2">
      <c r="A50517" s="102"/>
      <c r="B50517" s="102"/>
    </row>
    <row r="50518" spans="1:2">
      <c r="A50518" s="102"/>
      <c r="B50518" s="102"/>
    </row>
    <row r="50519" spans="1:2">
      <c r="A50519" s="102"/>
      <c r="B50519" s="102"/>
    </row>
    <row r="50520" spans="1:2">
      <c r="A50520" s="102"/>
      <c r="B50520" s="102"/>
    </row>
    <row r="50521" spans="1:2">
      <c r="A50521" s="102"/>
      <c r="B50521" s="102"/>
    </row>
    <row r="50522" spans="1:2">
      <c r="A50522" s="102"/>
      <c r="B50522" s="102"/>
    </row>
    <row r="50523" spans="1:2">
      <c r="A50523" s="102"/>
      <c r="B50523" s="102"/>
    </row>
    <row r="50524" spans="1:2">
      <c r="A50524" s="102"/>
      <c r="B50524" s="102"/>
    </row>
    <row r="50525" spans="1:2">
      <c r="A50525" s="102"/>
      <c r="B50525" s="102"/>
    </row>
    <row r="50526" spans="1:2">
      <c r="A50526" s="102"/>
      <c r="B50526" s="102"/>
    </row>
    <row r="50527" spans="1:2">
      <c r="A50527" s="102"/>
      <c r="B50527" s="102"/>
    </row>
    <row r="50528" spans="1:2">
      <c r="A50528" s="102"/>
      <c r="B50528" s="102"/>
    </row>
    <row r="50529" spans="1:2">
      <c r="A50529" s="102"/>
      <c r="B50529" s="102"/>
    </row>
    <row r="50530" spans="1:2">
      <c r="A50530" s="102"/>
      <c r="B50530" s="102"/>
    </row>
    <row r="50531" spans="1:2">
      <c r="A50531" s="102"/>
      <c r="B50531" s="102"/>
    </row>
    <row r="50532" spans="1:2">
      <c r="A50532" s="102"/>
      <c r="B50532" s="102"/>
    </row>
    <row r="50533" spans="1:2">
      <c r="A50533" s="102"/>
      <c r="B50533" s="102"/>
    </row>
    <row r="50534" spans="1:2">
      <c r="A50534" s="102"/>
      <c r="B50534" s="102"/>
    </row>
    <row r="50535" spans="1:2">
      <c r="A50535" s="102"/>
      <c r="B50535" s="102"/>
    </row>
    <row r="50536" spans="1:2">
      <c r="A50536" s="102"/>
      <c r="B50536" s="102"/>
    </row>
    <row r="50537" spans="1:2">
      <c r="A50537" s="102"/>
      <c r="B50537" s="102"/>
    </row>
    <row r="50538" spans="1:2">
      <c r="A50538" s="102"/>
      <c r="B50538" s="102"/>
    </row>
    <row r="50539" spans="1:2">
      <c r="A50539" s="102"/>
      <c r="B50539" s="102"/>
    </row>
    <row r="50540" spans="1:2">
      <c r="A50540" s="102"/>
      <c r="B50540" s="102"/>
    </row>
    <row r="50541" spans="1:2">
      <c r="A50541" s="102"/>
      <c r="B50541" s="102"/>
    </row>
    <row r="50542" spans="1:2">
      <c r="A50542" s="102"/>
      <c r="B50542" s="102"/>
    </row>
    <row r="50543" spans="1:2">
      <c r="A50543" s="102"/>
      <c r="B50543" s="102"/>
    </row>
    <row r="50544" spans="1:2">
      <c r="A50544" s="102"/>
      <c r="B50544" s="102"/>
    </row>
    <row r="50545" spans="1:2">
      <c r="A50545" s="102"/>
      <c r="B50545" s="102"/>
    </row>
    <row r="50546" spans="1:2">
      <c r="A50546" s="102"/>
      <c r="B50546" s="102"/>
    </row>
    <row r="50547" spans="1:2">
      <c r="A50547" s="102"/>
      <c r="B50547" s="102"/>
    </row>
    <row r="50548" spans="1:2">
      <c r="A50548" s="102"/>
      <c r="B50548" s="102"/>
    </row>
    <row r="50549" spans="1:2">
      <c r="A50549" s="102"/>
      <c r="B50549" s="102"/>
    </row>
    <row r="50550" spans="1:2">
      <c r="A50550" s="102"/>
      <c r="B50550" s="102"/>
    </row>
    <row r="50551" spans="1:2">
      <c r="A50551" s="102"/>
      <c r="B50551" s="102"/>
    </row>
    <row r="50552" spans="1:2">
      <c r="A50552" s="102"/>
      <c r="B50552" s="102"/>
    </row>
    <row r="50553" spans="1:2">
      <c r="A50553" s="102"/>
      <c r="B50553" s="102"/>
    </row>
    <row r="50554" spans="1:2">
      <c r="A50554" s="102"/>
      <c r="B50554" s="102"/>
    </row>
    <row r="50555" spans="1:2">
      <c r="A50555" s="102"/>
      <c r="B50555" s="102"/>
    </row>
    <row r="50556" spans="1:2">
      <c r="A50556" s="102"/>
      <c r="B50556" s="102"/>
    </row>
    <row r="50557" spans="1:2">
      <c r="A50557" s="102"/>
      <c r="B50557" s="102"/>
    </row>
    <row r="50558" spans="1:2">
      <c r="A50558" s="102"/>
      <c r="B50558" s="102"/>
    </row>
    <row r="50559" spans="1:2">
      <c r="A50559" s="102"/>
      <c r="B50559" s="102"/>
    </row>
    <row r="50560" spans="1:2">
      <c r="A50560" s="102"/>
      <c r="B50560" s="102"/>
    </row>
    <row r="50561" spans="1:2">
      <c r="A50561" s="102"/>
      <c r="B50561" s="102"/>
    </row>
    <row r="50562" spans="1:2">
      <c r="A50562" s="102"/>
      <c r="B50562" s="102"/>
    </row>
    <row r="50563" spans="1:2">
      <c r="A50563" s="102"/>
      <c r="B50563" s="102"/>
    </row>
    <row r="50564" spans="1:2">
      <c r="A50564" s="102"/>
      <c r="B50564" s="102"/>
    </row>
    <row r="50565" spans="1:2">
      <c r="A50565" s="102"/>
      <c r="B50565" s="102"/>
    </row>
    <row r="50566" spans="1:2">
      <c r="A50566" s="102"/>
      <c r="B50566" s="102"/>
    </row>
    <row r="50567" spans="1:2">
      <c r="A50567" s="102"/>
      <c r="B50567" s="102"/>
    </row>
    <row r="50568" spans="1:2">
      <c r="A50568" s="102"/>
      <c r="B50568" s="102"/>
    </row>
    <row r="50569" spans="1:2">
      <c r="A50569" s="102"/>
      <c r="B50569" s="102"/>
    </row>
    <row r="50570" spans="1:2">
      <c r="A50570" s="102"/>
      <c r="B50570" s="102"/>
    </row>
    <row r="50571" spans="1:2">
      <c r="A50571" s="102"/>
      <c r="B50571" s="102"/>
    </row>
    <row r="50572" spans="1:2">
      <c r="A50572" s="102"/>
      <c r="B50572" s="102"/>
    </row>
    <row r="50573" spans="1:2">
      <c r="A50573" s="102"/>
      <c r="B50573" s="102"/>
    </row>
    <row r="50574" spans="1:2">
      <c r="A50574" s="102"/>
      <c r="B50574" s="102"/>
    </row>
    <row r="50575" spans="1:2">
      <c r="A50575" s="102"/>
      <c r="B50575" s="102"/>
    </row>
    <row r="50576" spans="1:2">
      <c r="A50576" s="102"/>
      <c r="B50576" s="102"/>
    </row>
    <row r="50577" spans="1:2">
      <c r="A50577" s="102"/>
      <c r="B50577" s="102"/>
    </row>
    <row r="50578" spans="1:2">
      <c r="A50578" s="102"/>
      <c r="B50578" s="102"/>
    </row>
    <row r="50579" spans="1:2">
      <c r="A50579" s="102"/>
      <c r="B50579" s="102"/>
    </row>
    <row r="50580" spans="1:2">
      <c r="A50580" s="102"/>
      <c r="B50580" s="102"/>
    </row>
    <row r="50581" spans="1:2">
      <c r="A50581" s="102"/>
      <c r="B50581" s="102"/>
    </row>
    <row r="50582" spans="1:2">
      <c r="A50582" s="102"/>
      <c r="B50582" s="102"/>
    </row>
    <row r="50583" spans="1:2">
      <c r="A50583" s="102"/>
      <c r="B50583" s="102"/>
    </row>
    <row r="50584" spans="1:2">
      <c r="A50584" s="102"/>
      <c r="B50584" s="102"/>
    </row>
    <row r="50585" spans="1:2">
      <c r="A50585" s="102"/>
      <c r="B50585" s="102"/>
    </row>
    <row r="50586" spans="1:2">
      <c r="A50586" s="102"/>
      <c r="B50586" s="102"/>
    </row>
    <row r="50587" spans="1:2">
      <c r="A50587" s="102"/>
      <c r="B50587" s="102"/>
    </row>
    <row r="50588" spans="1:2">
      <c r="A50588" s="102"/>
      <c r="B50588" s="102"/>
    </row>
    <row r="50589" spans="1:2">
      <c r="A50589" s="102"/>
      <c r="B50589" s="102"/>
    </row>
    <row r="50590" spans="1:2">
      <c r="A50590" s="102"/>
      <c r="B50590" s="102"/>
    </row>
    <row r="50591" spans="1:2">
      <c r="A50591" s="102"/>
      <c r="B50591" s="102"/>
    </row>
    <row r="50592" spans="1:2">
      <c r="A50592" s="102"/>
      <c r="B50592" s="102"/>
    </row>
    <row r="50593" spans="1:2">
      <c r="A50593" s="102"/>
      <c r="B50593" s="102"/>
    </row>
    <row r="50594" spans="1:2">
      <c r="A50594" s="102"/>
      <c r="B50594" s="102"/>
    </row>
    <row r="50595" spans="1:2">
      <c r="A50595" s="102"/>
      <c r="B50595" s="102"/>
    </row>
    <row r="50596" spans="1:2">
      <c r="A50596" s="102"/>
      <c r="B50596" s="102"/>
    </row>
    <row r="50597" spans="1:2">
      <c r="A50597" s="102"/>
      <c r="B50597" s="102"/>
    </row>
    <row r="50598" spans="1:2">
      <c r="A50598" s="102"/>
      <c r="B50598" s="102"/>
    </row>
    <row r="50599" spans="1:2">
      <c r="A50599" s="102"/>
      <c r="B50599" s="102"/>
    </row>
    <row r="50600" spans="1:2">
      <c r="A50600" s="102"/>
      <c r="B50600" s="102"/>
    </row>
    <row r="50601" spans="1:2">
      <c r="A50601" s="102"/>
      <c r="B50601" s="102"/>
    </row>
    <row r="50602" spans="1:2">
      <c r="A50602" s="102"/>
      <c r="B50602" s="102"/>
    </row>
    <row r="50603" spans="1:2">
      <c r="A50603" s="102"/>
      <c r="B50603" s="102"/>
    </row>
    <row r="50604" spans="1:2">
      <c r="A50604" s="102"/>
      <c r="B50604" s="102"/>
    </row>
    <row r="50605" spans="1:2">
      <c r="A50605" s="102"/>
      <c r="B50605" s="102"/>
    </row>
    <row r="50606" spans="1:2">
      <c r="A50606" s="102"/>
      <c r="B50606" s="102"/>
    </row>
    <row r="50607" spans="1:2">
      <c r="A50607" s="102"/>
      <c r="B50607" s="102"/>
    </row>
    <row r="50608" spans="1:2">
      <c r="A50608" s="102"/>
      <c r="B50608" s="102"/>
    </row>
    <row r="50609" spans="1:2">
      <c r="A50609" s="102"/>
      <c r="B50609" s="102"/>
    </row>
    <row r="50610" spans="1:2">
      <c r="A50610" s="102"/>
      <c r="B50610" s="102"/>
    </row>
    <row r="50611" spans="1:2">
      <c r="A50611" s="102"/>
      <c r="B50611" s="102"/>
    </row>
    <row r="50612" spans="1:2">
      <c r="A50612" s="102"/>
      <c r="B50612" s="102"/>
    </row>
    <row r="50613" spans="1:2">
      <c r="A50613" s="102"/>
      <c r="B50613" s="102"/>
    </row>
    <row r="50614" spans="1:2">
      <c r="A50614" s="102"/>
      <c r="B50614" s="102"/>
    </row>
    <row r="50615" spans="1:2">
      <c r="A50615" s="102"/>
      <c r="B50615" s="102"/>
    </row>
    <row r="50616" spans="1:2">
      <c r="A50616" s="102"/>
      <c r="B50616" s="102"/>
    </row>
    <row r="50617" spans="1:2">
      <c r="A50617" s="102"/>
      <c r="B50617" s="102"/>
    </row>
    <row r="50618" spans="1:2">
      <c r="A50618" s="102"/>
      <c r="B50618" s="102"/>
    </row>
    <row r="50619" spans="1:2">
      <c r="A50619" s="102"/>
      <c r="B50619" s="102"/>
    </row>
    <row r="50620" spans="1:2">
      <c r="A50620" s="102"/>
      <c r="B50620" s="102"/>
    </row>
    <row r="50621" spans="1:2">
      <c r="A50621" s="102"/>
      <c r="B50621" s="102"/>
    </row>
    <row r="50622" spans="1:2">
      <c r="A50622" s="102"/>
      <c r="B50622" s="102"/>
    </row>
    <row r="50623" spans="1:2">
      <c r="A50623" s="102"/>
      <c r="B50623" s="102"/>
    </row>
    <row r="50624" spans="1:2">
      <c r="A50624" s="102"/>
      <c r="B50624" s="102"/>
    </row>
    <row r="50625" spans="1:2">
      <c r="A50625" s="102"/>
      <c r="B50625" s="102"/>
    </row>
    <row r="50626" spans="1:2">
      <c r="A50626" s="102"/>
      <c r="B50626" s="102"/>
    </row>
    <row r="50627" spans="1:2">
      <c r="A50627" s="102"/>
      <c r="B50627" s="102"/>
    </row>
    <row r="50628" spans="1:2">
      <c r="A50628" s="102"/>
      <c r="B50628" s="102"/>
    </row>
    <row r="50629" spans="1:2">
      <c r="A50629" s="102"/>
      <c r="B50629" s="102"/>
    </row>
    <row r="50630" spans="1:2">
      <c r="A50630" s="102"/>
      <c r="B50630" s="102"/>
    </row>
    <row r="50631" spans="1:2">
      <c r="A50631" s="102"/>
      <c r="B50631" s="102"/>
    </row>
    <row r="50632" spans="1:2">
      <c r="A50632" s="102"/>
      <c r="B50632" s="102"/>
    </row>
    <row r="50633" spans="1:2">
      <c r="A50633" s="102"/>
      <c r="B50633" s="102"/>
    </row>
    <row r="50634" spans="1:2">
      <c r="A50634" s="102"/>
      <c r="B50634" s="102"/>
    </row>
    <row r="50635" spans="1:2">
      <c r="A50635" s="102"/>
      <c r="B50635" s="102"/>
    </row>
    <row r="50636" spans="1:2">
      <c r="A50636" s="102"/>
      <c r="B50636" s="102"/>
    </row>
    <row r="50637" spans="1:2">
      <c r="A50637" s="102"/>
      <c r="B50637" s="102"/>
    </row>
    <row r="50638" spans="1:2">
      <c r="A50638" s="102"/>
      <c r="B50638" s="102"/>
    </row>
    <row r="50639" spans="1:2">
      <c r="A50639" s="102"/>
      <c r="B50639" s="102"/>
    </row>
    <row r="50640" spans="1:2">
      <c r="A50640" s="102"/>
      <c r="B50640" s="102"/>
    </row>
    <row r="50641" spans="1:2">
      <c r="A50641" s="102"/>
      <c r="B50641" s="102"/>
    </row>
    <row r="50642" spans="1:2">
      <c r="A50642" s="102"/>
      <c r="B50642" s="102"/>
    </row>
    <row r="50643" spans="1:2">
      <c r="A50643" s="102"/>
      <c r="B50643" s="102"/>
    </row>
    <row r="50644" spans="1:2">
      <c r="A50644" s="102"/>
      <c r="B50644" s="102"/>
    </row>
    <row r="50645" spans="1:2">
      <c r="A50645" s="102"/>
      <c r="B50645" s="102"/>
    </row>
    <row r="50646" spans="1:2">
      <c r="A50646" s="102"/>
      <c r="B50646" s="102"/>
    </row>
    <row r="50647" spans="1:2">
      <c r="A50647" s="102"/>
      <c r="B50647" s="102"/>
    </row>
    <row r="50648" spans="1:2">
      <c r="A50648" s="102"/>
      <c r="B50648" s="102"/>
    </row>
    <row r="50649" spans="1:2">
      <c r="A50649" s="102"/>
      <c r="B50649" s="102"/>
    </row>
    <row r="50650" spans="1:2">
      <c r="A50650" s="102"/>
      <c r="B50650" s="102"/>
    </row>
    <row r="50651" spans="1:2">
      <c r="A50651" s="102"/>
      <c r="B50651" s="102"/>
    </row>
    <row r="50652" spans="1:2">
      <c r="A50652" s="102"/>
      <c r="B50652" s="102"/>
    </row>
    <row r="50653" spans="1:2">
      <c r="A50653" s="102"/>
      <c r="B50653" s="102"/>
    </row>
    <row r="50654" spans="1:2">
      <c r="A50654" s="102"/>
      <c r="B50654" s="102"/>
    </row>
    <row r="50655" spans="1:2">
      <c r="A50655" s="102"/>
      <c r="B50655" s="102"/>
    </row>
    <row r="50656" spans="1:2">
      <c r="A50656" s="102"/>
      <c r="B50656" s="102"/>
    </row>
    <row r="50657" spans="1:2">
      <c r="A50657" s="102"/>
      <c r="B50657" s="102"/>
    </row>
    <row r="50658" spans="1:2">
      <c r="A50658" s="102"/>
      <c r="B50658" s="102"/>
    </row>
    <row r="50659" spans="1:2">
      <c r="A50659" s="102"/>
      <c r="B50659" s="102"/>
    </row>
    <row r="50660" spans="1:2">
      <c r="A50660" s="102"/>
      <c r="B50660" s="102"/>
    </row>
    <row r="50661" spans="1:2">
      <c r="A50661" s="102"/>
      <c r="B50661" s="102"/>
    </row>
    <row r="50662" spans="1:2">
      <c r="A50662" s="102"/>
      <c r="B50662" s="102"/>
    </row>
    <row r="50663" spans="1:2">
      <c r="A50663" s="102"/>
      <c r="B50663" s="102"/>
    </row>
    <row r="50664" spans="1:2">
      <c r="A50664" s="102"/>
      <c r="B50664" s="102"/>
    </row>
    <row r="50665" spans="1:2">
      <c r="A50665" s="102"/>
      <c r="B50665" s="102"/>
    </row>
    <row r="50666" spans="1:2">
      <c r="A50666" s="102"/>
      <c r="B50666" s="102"/>
    </row>
    <row r="50667" spans="1:2">
      <c r="A50667" s="102"/>
      <c r="B50667" s="102"/>
    </row>
    <row r="50668" spans="1:2">
      <c r="A50668" s="102"/>
      <c r="B50668" s="102"/>
    </row>
    <row r="50669" spans="1:2">
      <c r="A50669" s="102"/>
      <c r="B50669" s="102"/>
    </row>
    <row r="50670" spans="1:2">
      <c r="A50670" s="102"/>
      <c r="B50670" s="102"/>
    </row>
    <row r="50671" spans="1:2">
      <c r="A50671" s="102"/>
      <c r="B50671" s="102"/>
    </row>
    <row r="50672" spans="1:2">
      <c r="A50672" s="102"/>
      <c r="B50672" s="102"/>
    </row>
    <row r="50673" spans="1:2">
      <c r="A50673" s="102"/>
      <c r="B50673" s="102"/>
    </row>
    <row r="50674" spans="1:2">
      <c r="A50674" s="102"/>
      <c r="B50674" s="102"/>
    </row>
    <row r="50675" spans="1:2">
      <c r="A50675" s="102"/>
      <c r="B50675" s="102"/>
    </row>
    <row r="50676" spans="1:2">
      <c r="A50676" s="102"/>
      <c r="B50676" s="102"/>
    </row>
    <row r="50677" spans="1:2">
      <c r="A50677" s="102"/>
      <c r="B50677" s="102"/>
    </row>
    <row r="50678" spans="1:2">
      <c r="A50678" s="102"/>
      <c r="B50678" s="102"/>
    </row>
    <row r="50679" spans="1:2">
      <c r="A50679" s="102"/>
      <c r="B50679" s="102"/>
    </row>
    <row r="50680" spans="1:2">
      <c r="A50680" s="102"/>
      <c r="B50680" s="102"/>
    </row>
    <row r="50681" spans="1:2">
      <c r="A50681" s="102"/>
      <c r="B50681" s="102"/>
    </row>
    <row r="50682" spans="1:2">
      <c r="A50682" s="102"/>
      <c r="B50682" s="102"/>
    </row>
    <row r="50683" spans="1:2">
      <c r="A50683" s="102"/>
      <c r="B50683" s="102"/>
    </row>
    <row r="50684" spans="1:2">
      <c r="A50684" s="102"/>
      <c r="B50684" s="102"/>
    </row>
    <row r="50685" spans="1:2">
      <c r="A50685" s="102"/>
      <c r="B50685" s="102"/>
    </row>
    <row r="50686" spans="1:2">
      <c r="A50686" s="102"/>
      <c r="B50686" s="102"/>
    </row>
    <row r="50687" spans="1:2">
      <c r="A50687" s="102"/>
      <c r="B50687" s="102"/>
    </row>
    <row r="50688" spans="1:2">
      <c r="A50688" s="102"/>
      <c r="B50688" s="102"/>
    </row>
    <row r="50689" spans="1:2">
      <c r="A50689" s="102"/>
      <c r="B50689" s="102"/>
    </row>
    <row r="50690" spans="1:2">
      <c r="A50690" s="102"/>
      <c r="B50690" s="102"/>
    </row>
    <row r="50691" spans="1:2">
      <c r="A50691" s="102"/>
      <c r="B50691" s="102"/>
    </row>
    <row r="50692" spans="1:2">
      <c r="A50692" s="102"/>
      <c r="B50692" s="102"/>
    </row>
    <row r="50693" spans="1:2">
      <c r="A50693" s="102"/>
      <c r="B50693" s="102"/>
    </row>
    <row r="50694" spans="1:2">
      <c r="A50694" s="102"/>
      <c r="B50694" s="102"/>
    </row>
    <row r="50695" spans="1:2">
      <c r="A50695" s="102"/>
      <c r="B50695" s="102"/>
    </row>
    <row r="50696" spans="1:2">
      <c r="A50696" s="102"/>
      <c r="B50696" s="102"/>
    </row>
    <row r="50697" spans="1:2">
      <c r="A50697" s="102"/>
      <c r="B50697" s="102"/>
    </row>
    <row r="50698" spans="1:2">
      <c r="A50698" s="102"/>
      <c r="B50698" s="102"/>
    </row>
    <row r="50699" spans="1:2">
      <c r="A50699" s="102"/>
      <c r="B50699" s="102"/>
    </row>
    <row r="50700" spans="1:2">
      <c r="A50700" s="102"/>
      <c r="B50700" s="102"/>
    </row>
    <row r="50701" spans="1:2">
      <c r="A50701" s="102"/>
      <c r="B50701" s="102"/>
    </row>
    <row r="50702" spans="1:2">
      <c r="A50702" s="102"/>
      <c r="B50702" s="102"/>
    </row>
    <row r="50703" spans="1:2">
      <c r="A50703" s="102"/>
      <c r="B50703" s="102"/>
    </row>
    <row r="50704" spans="1:2">
      <c r="A50704" s="102"/>
      <c r="B50704" s="102"/>
    </row>
    <row r="50705" spans="1:2">
      <c r="A50705" s="102"/>
      <c r="B50705" s="102"/>
    </row>
    <row r="50706" spans="1:2">
      <c r="A50706" s="102"/>
      <c r="B50706" s="102"/>
    </row>
    <row r="50707" spans="1:2">
      <c r="A50707" s="102"/>
      <c r="B50707" s="102"/>
    </row>
    <row r="50708" spans="1:2">
      <c r="A50708" s="102"/>
      <c r="B50708" s="102"/>
    </row>
    <row r="50709" spans="1:2">
      <c r="A50709" s="102"/>
      <c r="B50709" s="102"/>
    </row>
    <row r="50710" spans="1:2">
      <c r="A50710" s="102"/>
      <c r="B50710" s="102"/>
    </row>
    <row r="50711" spans="1:2">
      <c r="A50711" s="102"/>
      <c r="B50711" s="102"/>
    </row>
    <row r="50712" spans="1:2">
      <c r="A50712" s="102"/>
      <c r="B50712" s="102"/>
    </row>
    <row r="50713" spans="1:2">
      <c r="A50713" s="102"/>
      <c r="B50713" s="102"/>
    </row>
    <row r="50714" spans="1:2">
      <c r="A50714" s="102"/>
      <c r="B50714" s="102"/>
    </row>
    <row r="50715" spans="1:2">
      <c r="A50715" s="102"/>
      <c r="B50715" s="102"/>
    </row>
    <row r="50716" spans="1:2">
      <c r="A50716" s="102"/>
      <c r="B50716" s="102"/>
    </row>
    <row r="50717" spans="1:2">
      <c r="A50717" s="102"/>
      <c r="B50717" s="102"/>
    </row>
    <row r="50718" spans="1:2">
      <c r="A50718" s="102"/>
      <c r="B50718" s="102"/>
    </row>
    <row r="50719" spans="1:2">
      <c r="A50719" s="102"/>
      <c r="B50719" s="102"/>
    </row>
    <row r="50720" spans="1:2">
      <c r="A50720" s="102"/>
      <c r="B50720" s="102"/>
    </row>
    <row r="50721" spans="1:2">
      <c r="A50721" s="102"/>
      <c r="B50721" s="102"/>
    </row>
    <row r="50722" spans="1:2">
      <c r="A50722" s="102"/>
      <c r="B50722" s="102"/>
    </row>
    <row r="50723" spans="1:2">
      <c r="A50723" s="102"/>
      <c r="B50723" s="102"/>
    </row>
    <row r="50724" spans="1:2">
      <c r="A50724" s="102"/>
      <c r="B50724" s="102"/>
    </row>
    <row r="50725" spans="1:2">
      <c r="A50725" s="102"/>
      <c r="B50725" s="102"/>
    </row>
    <row r="50726" spans="1:2">
      <c r="A50726" s="102"/>
      <c r="B50726" s="102"/>
    </row>
    <row r="50727" spans="1:2">
      <c r="A50727" s="102"/>
      <c r="B50727" s="102"/>
    </row>
    <row r="50728" spans="1:2">
      <c r="A50728" s="102"/>
      <c r="B50728" s="102"/>
    </row>
    <row r="50729" spans="1:2">
      <c r="A50729" s="102"/>
      <c r="B50729" s="102"/>
    </row>
    <row r="50730" spans="1:2">
      <c r="A50730" s="102"/>
      <c r="B50730" s="102"/>
    </row>
    <row r="50731" spans="1:2">
      <c r="A50731" s="102"/>
      <c r="B50731" s="102"/>
    </row>
    <row r="50732" spans="1:2">
      <c r="A50732" s="102"/>
      <c r="B50732" s="102"/>
    </row>
    <row r="50733" spans="1:2">
      <c r="A50733" s="102"/>
      <c r="B50733" s="102"/>
    </row>
    <row r="50734" spans="1:2">
      <c r="A50734" s="102"/>
      <c r="B50734" s="102"/>
    </row>
    <row r="50735" spans="1:2">
      <c r="A50735" s="102"/>
      <c r="B50735" s="102"/>
    </row>
    <row r="50736" spans="1:2">
      <c r="A50736" s="102"/>
      <c r="B50736" s="102"/>
    </row>
    <row r="50737" spans="1:2">
      <c r="A50737" s="102"/>
      <c r="B50737" s="102"/>
    </row>
    <row r="50738" spans="1:2">
      <c r="A50738" s="102"/>
      <c r="B50738" s="102"/>
    </row>
    <row r="50739" spans="1:2">
      <c r="A50739" s="102"/>
      <c r="B50739" s="102"/>
    </row>
    <row r="50740" spans="1:2">
      <c r="A50740" s="102"/>
      <c r="B50740" s="102"/>
    </row>
    <row r="50741" spans="1:2">
      <c r="A50741" s="102"/>
      <c r="B50741" s="102"/>
    </row>
    <row r="50742" spans="1:2">
      <c r="A50742" s="102"/>
      <c r="B50742" s="102"/>
    </row>
    <row r="50743" spans="1:2">
      <c r="A50743" s="102"/>
      <c r="B50743" s="102"/>
    </row>
    <row r="50744" spans="1:2">
      <c r="A50744" s="102"/>
      <c r="B50744" s="102"/>
    </row>
    <row r="50745" spans="1:2">
      <c r="A50745" s="102"/>
      <c r="B50745" s="102"/>
    </row>
    <row r="50746" spans="1:2">
      <c r="A50746" s="102"/>
      <c r="B50746" s="102"/>
    </row>
    <row r="50747" spans="1:2">
      <c r="A50747" s="102"/>
      <c r="B50747" s="102"/>
    </row>
    <row r="50748" spans="1:2">
      <c r="A50748" s="102"/>
      <c r="B50748" s="102"/>
    </row>
    <row r="50749" spans="1:2">
      <c r="A50749" s="102"/>
      <c r="B50749" s="102"/>
    </row>
    <row r="50750" spans="1:2">
      <c r="A50750" s="102"/>
      <c r="B50750" s="102"/>
    </row>
    <row r="50751" spans="1:2">
      <c r="A50751" s="102"/>
      <c r="B50751" s="102"/>
    </row>
    <row r="50752" spans="1:2">
      <c r="A50752" s="102"/>
      <c r="B50752" s="102"/>
    </row>
    <row r="50753" spans="1:2">
      <c r="A50753" s="102"/>
      <c r="B50753" s="102"/>
    </row>
    <row r="50754" spans="1:2">
      <c r="A50754" s="102"/>
      <c r="B50754" s="102"/>
    </row>
    <row r="50755" spans="1:2">
      <c r="A50755" s="102"/>
      <c r="B50755" s="102"/>
    </row>
    <row r="50756" spans="1:2">
      <c r="A50756" s="102"/>
      <c r="B50756" s="102"/>
    </row>
    <row r="50757" spans="1:2">
      <c r="A50757" s="102"/>
      <c r="B50757" s="102"/>
    </row>
    <row r="50758" spans="1:2">
      <c r="A50758" s="102"/>
      <c r="B50758" s="102"/>
    </row>
    <row r="50759" spans="1:2">
      <c r="A50759" s="102"/>
      <c r="B50759" s="102"/>
    </row>
    <row r="50760" spans="1:2">
      <c r="A50760" s="102"/>
      <c r="B50760" s="102"/>
    </row>
    <row r="50761" spans="1:2">
      <c r="A50761" s="102"/>
      <c r="B50761" s="102"/>
    </row>
    <row r="50762" spans="1:2">
      <c r="A50762" s="102"/>
      <c r="B50762" s="102"/>
    </row>
    <row r="50763" spans="1:2">
      <c r="A50763" s="102"/>
      <c r="B50763" s="102"/>
    </row>
    <row r="50764" spans="1:2">
      <c r="A50764" s="102"/>
      <c r="B50764" s="102"/>
    </row>
    <row r="50765" spans="1:2">
      <c r="A50765" s="102"/>
      <c r="B50765" s="102"/>
    </row>
    <row r="50766" spans="1:2">
      <c r="A50766" s="102"/>
      <c r="B50766" s="102"/>
    </row>
    <row r="50767" spans="1:2">
      <c r="A50767" s="102"/>
      <c r="B50767" s="102"/>
    </row>
    <row r="50768" spans="1:2">
      <c r="A50768" s="102"/>
      <c r="B50768" s="102"/>
    </row>
    <row r="50769" spans="1:2">
      <c r="A50769" s="102"/>
      <c r="B50769" s="102"/>
    </row>
    <row r="50770" spans="1:2">
      <c r="A50770" s="102"/>
      <c r="B50770" s="102"/>
    </row>
    <row r="50771" spans="1:2">
      <c r="A50771" s="102"/>
      <c r="B50771" s="102"/>
    </row>
    <row r="50772" spans="1:2">
      <c r="A50772" s="102"/>
      <c r="B50772" s="102"/>
    </row>
    <row r="50773" spans="1:2">
      <c r="A50773" s="102"/>
      <c r="B50773" s="102"/>
    </row>
    <row r="50774" spans="1:2">
      <c r="A50774" s="102"/>
      <c r="B50774" s="102"/>
    </row>
    <row r="50775" spans="1:2">
      <c r="A50775" s="102"/>
      <c r="B50775" s="102"/>
    </row>
    <row r="50776" spans="1:2">
      <c r="A50776" s="102"/>
      <c r="B50776" s="102"/>
    </row>
    <row r="50777" spans="1:2">
      <c r="A50777" s="102"/>
      <c r="B50777" s="102"/>
    </row>
    <row r="50778" spans="1:2">
      <c r="A50778" s="102"/>
      <c r="B50778" s="102"/>
    </row>
    <row r="50779" spans="1:2">
      <c r="A50779" s="102"/>
      <c r="B50779" s="102"/>
    </row>
    <row r="50780" spans="1:2">
      <c r="A50780" s="102"/>
      <c r="B50780" s="102"/>
    </row>
    <row r="50781" spans="1:2">
      <c r="A50781" s="102"/>
      <c r="B50781" s="102"/>
    </row>
    <row r="50782" spans="1:2">
      <c r="A50782" s="102"/>
      <c r="B50782" s="102"/>
    </row>
    <row r="50783" spans="1:2">
      <c r="A50783" s="102"/>
      <c r="B50783" s="102"/>
    </row>
    <row r="50784" spans="1:2">
      <c r="A50784" s="102"/>
      <c r="B50784" s="102"/>
    </row>
    <row r="50785" spans="1:2">
      <c r="A50785" s="102"/>
      <c r="B50785" s="102"/>
    </row>
    <row r="50786" spans="1:2">
      <c r="A50786" s="102"/>
      <c r="B50786" s="102"/>
    </row>
    <row r="50787" spans="1:2">
      <c r="A50787" s="102"/>
      <c r="B50787" s="102"/>
    </row>
    <row r="50788" spans="1:2">
      <c r="A50788" s="102"/>
      <c r="B50788" s="102"/>
    </row>
    <row r="50789" spans="1:2">
      <c r="A50789" s="102"/>
      <c r="B50789" s="102"/>
    </row>
    <row r="50790" spans="1:2">
      <c r="A50790" s="102"/>
      <c r="B50790" s="102"/>
    </row>
    <row r="50791" spans="1:2">
      <c r="A50791" s="102"/>
      <c r="B50791" s="102"/>
    </row>
    <row r="50792" spans="1:2">
      <c r="A50792" s="102"/>
      <c r="B50792" s="102"/>
    </row>
    <row r="50793" spans="1:2">
      <c r="A50793" s="102"/>
      <c r="B50793" s="102"/>
    </row>
    <row r="50794" spans="1:2">
      <c r="A50794" s="102"/>
      <c r="B50794" s="102"/>
    </row>
    <row r="50795" spans="1:2">
      <c r="A50795" s="102"/>
      <c r="B50795" s="102"/>
    </row>
    <row r="50796" spans="1:2">
      <c r="A50796" s="102"/>
      <c r="B50796" s="102"/>
    </row>
    <row r="50797" spans="1:2">
      <c r="A50797" s="102"/>
      <c r="B50797" s="102"/>
    </row>
    <row r="50798" spans="1:2">
      <c r="A50798" s="102"/>
      <c r="B50798" s="102"/>
    </row>
    <row r="50799" spans="1:2">
      <c r="A50799" s="102"/>
      <c r="B50799" s="102"/>
    </row>
    <row r="50800" spans="1:2">
      <c r="A50800" s="102"/>
      <c r="B50800" s="102"/>
    </row>
    <row r="50801" spans="1:2">
      <c r="A50801" s="102"/>
      <c r="B50801" s="102"/>
    </row>
    <row r="50802" spans="1:2">
      <c r="A50802" s="102"/>
      <c r="B50802" s="102"/>
    </row>
    <row r="50803" spans="1:2">
      <c r="A50803" s="102"/>
      <c r="B50803" s="102"/>
    </row>
    <row r="50804" spans="1:2">
      <c r="A50804" s="102"/>
      <c r="B50804" s="102"/>
    </row>
    <row r="50805" spans="1:2">
      <c r="A50805" s="102"/>
      <c r="B50805" s="102"/>
    </row>
    <row r="50806" spans="1:2">
      <c r="A50806" s="102"/>
      <c r="B50806" s="102"/>
    </row>
    <row r="50807" spans="1:2">
      <c r="A50807" s="102"/>
      <c r="B50807" s="102"/>
    </row>
    <row r="50808" spans="1:2">
      <c r="A50808" s="102"/>
      <c r="B50808" s="102"/>
    </row>
    <row r="50809" spans="1:2">
      <c r="A50809" s="102"/>
      <c r="B50809" s="102"/>
    </row>
    <row r="50810" spans="1:2">
      <c r="A50810" s="102"/>
      <c r="B50810" s="102"/>
    </row>
    <row r="50811" spans="1:2">
      <c r="A50811" s="102"/>
      <c r="B50811" s="102"/>
    </row>
    <row r="50812" spans="1:2">
      <c r="A50812" s="102"/>
      <c r="B50812" s="102"/>
    </row>
    <row r="50813" spans="1:2">
      <c r="A50813" s="102"/>
      <c r="B50813" s="102"/>
    </row>
    <row r="50814" spans="1:2">
      <c r="A50814" s="102"/>
      <c r="B50814" s="102"/>
    </row>
    <row r="50815" spans="1:2">
      <c r="A50815" s="102"/>
      <c r="B50815" s="102"/>
    </row>
    <row r="50816" spans="1:2">
      <c r="A50816" s="102"/>
      <c r="B50816" s="102"/>
    </row>
    <row r="50817" spans="1:2">
      <c r="A50817" s="102"/>
      <c r="B50817" s="102"/>
    </row>
    <row r="50818" spans="1:2">
      <c r="A50818" s="102"/>
      <c r="B50818" s="102"/>
    </row>
    <row r="50819" spans="1:2">
      <c r="A50819" s="102"/>
      <c r="B50819" s="102"/>
    </row>
    <row r="50820" spans="1:2">
      <c r="A50820" s="102"/>
      <c r="B50820" s="102"/>
    </row>
    <row r="50821" spans="1:2">
      <c r="A50821" s="102"/>
      <c r="B50821" s="102"/>
    </row>
    <row r="50822" spans="1:2">
      <c r="A50822" s="102"/>
      <c r="B50822" s="102"/>
    </row>
    <row r="50823" spans="1:2">
      <c r="A50823" s="102"/>
      <c r="B50823" s="102"/>
    </row>
    <row r="50824" spans="1:2">
      <c r="A50824" s="102"/>
      <c r="B50824" s="102"/>
    </row>
    <row r="50825" spans="1:2">
      <c r="A50825" s="102"/>
      <c r="B50825" s="102"/>
    </row>
    <row r="50826" spans="1:2">
      <c r="A50826" s="102"/>
      <c r="B50826" s="102"/>
    </row>
    <row r="50827" spans="1:2">
      <c r="A50827" s="102"/>
      <c r="B50827" s="102"/>
    </row>
    <row r="50828" spans="1:2">
      <c r="A50828" s="102"/>
      <c r="B50828" s="102"/>
    </row>
    <row r="50829" spans="1:2">
      <c r="A50829" s="102"/>
      <c r="B50829" s="102"/>
    </row>
    <row r="50830" spans="1:2">
      <c r="A50830" s="102"/>
      <c r="B50830" s="102"/>
    </row>
    <row r="50831" spans="1:2">
      <c r="A50831" s="102"/>
      <c r="B50831" s="102"/>
    </row>
    <row r="50832" spans="1:2">
      <c r="A50832" s="102"/>
      <c r="B50832" s="102"/>
    </row>
    <row r="50833" spans="1:2">
      <c r="A50833" s="102"/>
      <c r="B50833" s="102"/>
    </row>
    <row r="50834" spans="1:2">
      <c r="A50834" s="102"/>
      <c r="B50834" s="102"/>
    </row>
    <row r="50835" spans="1:2">
      <c r="A50835" s="102"/>
      <c r="B50835" s="102"/>
    </row>
    <row r="50836" spans="1:2">
      <c r="A50836" s="102"/>
      <c r="B50836" s="102"/>
    </row>
    <row r="50837" spans="1:2">
      <c r="A50837" s="102"/>
      <c r="B50837" s="102"/>
    </row>
    <row r="50838" spans="1:2">
      <c r="A50838" s="102"/>
      <c r="B50838" s="102"/>
    </row>
    <row r="50839" spans="1:2">
      <c r="A50839" s="102"/>
      <c r="B50839" s="102"/>
    </row>
    <row r="50840" spans="1:2">
      <c r="A50840" s="102"/>
      <c r="B50840" s="102"/>
    </row>
    <row r="50841" spans="1:2">
      <c r="A50841" s="102"/>
      <c r="B50841" s="102"/>
    </row>
    <row r="50842" spans="1:2">
      <c r="A50842" s="102"/>
      <c r="B50842" s="102"/>
    </row>
    <row r="50843" spans="1:2">
      <c r="A50843" s="102"/>
      <c r="B50843" s="102"/>
    </row>
    <row r="50844" spans="1:2">
      <c r="A50844" s="102"/>
      <c r="B50844" s="102"/>
    </row>
    <row r="50845" spans="1:2">
      <c r="A50845" s="102"/>
      <c r="B50845" s="102"/>
    </row>
    <row r="50846" spans="1:2">
      <c r="A50846" s="102"/>
      <c r="B50846" s="102"/>
    </row>
    <row r="50847" spans="1:2">
      <c r="A50847" s="102"/>
      <c r="B50847" s="102"/>
    </row>
    <row r="50848" spans="1:2">
      <c r="A50848" s="102"/>
      <c r="B50848" s="102"/>
    </row>
    <row r="50849" spans="1:2">
      <c r="A50849" s="102"/>
      <c r="B50849" s="102"/>
    </row>
    <row r="50850" spans="1:2">
      <c r="A50850" s="102"/>
      <c r="B50850" s="102"/>
    </row>
    <row r="50851" spans="1:2">
      <c r="A50851" s="102"/>
      <c r="B50851" s="102"/>
    </row>
    <row r="50852" spans="1:2">
      <c r="A50852" s="102"/>
      <c r="B50852" s="102"/>
    </row>
    <row r="50853" spans="1:2">
      <c r="A50853" s="102"/>
      <c r="B50853" s="102"/>
    </row>
    <row r="50854" spans="1:2">
      <c r="A50854" s="102"/>
      <c r="B50854" s="102"/>
    </row>
    <row r="50855" spans="1:2">
      <c r="A50855" s="102"/>
      <c r="B50855" s="102"/>
    </row>
    <row r="50856" spans="1:2">
      <c r="A50856" s="102"/>
      <c r="B50856" s="102"/>
    </row>
    <row r="50857" spans="1:2">
      <c r="A50857" s="102"/>
      <c r="B50857" s="102"/>
    </row>
    <row r="50858" spans="1:2">
      <c r="A50858" s="102"/>
      <c r="B50858" s="102"/>
    </row>
    <row r="50859" spans="1:2">
      <c r="A50859" s="102"/>
      <c r="B50859" s="102"/>
    </row>
    <row r="50860" spans="1:2">
      <c r="A50860" s="102"/>
      <c r="B50860" s="102"/>
    </row>
    <row r="50861" spans="1:2">
      <c r="A50861" s="102"/>
      <c r="B50861" s="102"/>
    </row>
    <row r="50862" spans="1:2">
      <c r="A50862" s="102"/>
      <c r="B50862" s="102"/>
    </row>
    <row r="50863" spans="1:2">
      <c r="A50863" s="102"/>
      <c r="B50863" s="102"/>
    </row>
    <row r="50864" spans="1:2">
      <c r="A50864" s="102"/>
      <c r="B50864" s="102"/>
    </row>
    <row r="50865" spans="1:2">
      <c r="A50865" s="102"/>
      <c r="B50865" s="102"/>
    </row>
    <row r="50866" spans="1:2">
      <c r="A50866" s="102"/>
      <c r="B50866" s="102"/>
    </row>
    <row r="50867" spans="1:2">
      <c r="A50867" s="102"/>
      <c r="B50867" s="102"/>
    </row>
    <row r="50868" spans="1:2">
      <c r="A50868" s="102"/>
      <c r="B50868" s="102"/>
    </row>
    <row r="50869" spans="1:2">
      <c r="A50869" s="102"/>
      <c r="B50869" s="102"/>
    </row>
    <row r="50870" spans="1:2">
      <c r="A50870" s="102"/>
      <c r="B50870" s="102"/>
    </row>
    <row r="50871" spans="1:2">
      <c r="A50871" s="102"/>
      <c r="B50871" s="102"/>
    </row>
    <row r="50872" spans="1:2">
      <c r="A50872" s="102"/>
      <c r="B50872" s="102"/>
    </row>
    <row r="50873" spans="1:2">
      <c r="A50873" s="102"/>
      <c r="B50873" s="102"/>
    </row>
    <row r="50874" spans="1:2">
      <c r="A50874" s="102"/>
      <c r="B50874" s="102"/>
    </row>
    <row r="50875" spans="1:2">
      <c r="A50875" s="102"/>
      <c r="B50875" s="102"/>
    </row>
    <row r="50876" spans="1:2">
      <c r="A50876" s="102"/>
      <c r="B50876" s="102"/>
    </row>
    <row r="50877" spans="1:2">
      <c r="A50877" s="102"/>
      <c r="B50877" s="102"/>
    </row>
    <row r="50878" spans="1:2">
      <c r="A50878" s="102"/>
      <c r="B50878" s="102"/>
    </row>
    <row r="50879" spans="1:2">
      <c r="A50879" s="102"/>
      <c r="B50879" s="102"/>
    </row>
    <row r="50880" spans="1:2">
      <c r="A50880" s="102"/>
      <c r="B50880" s="102"/>
    </row>
    <row r="50881" spans="1:2">
      <c r="A50881" s="102"/>
      <c r="B50881" s="102"/>
    </row>
    <row r="50882" spans="1:2">
      <c r="A50882" s="102"/>
      <c r="B50882" s="102"/>
    </row>
    <row r="50883" spans="1:2">
      <c r="A50883" s="102"/>
      <c r="B50883" s="102"/>
    </row>
    <row r="50884" spans="1:2">
      <c r="A50884" s="102"/>
      <c r="B50884" s="102"/>
    </row>
    <row r="50885" spans="1:2">
      <c r="A50885" s="102"/>
      <c r="B50885" s="102"/>
    </row>
    <row r="50886" spans="1:2">
      <c r="A50886" s="102"/>
      <c r="B50886" s="102"/>
    </row>
    <row r="50887" spans="1:2">
      <c r="A50887" s="102"/>
      <c r="B50887" s="102"/>
    </row>
    <row r="50888" spans="1:2">
      <c r="A50888" s="102"/>
      <c r="B50888" s="102"/>
    </row>
    <row r="50889" spans="1:2">
      <c r="A50889" s="102"/>
      <c r="B50889" s="102"/>
    </row>
    <row r="50890" spans="1:2">
      <c r="A50890" s="102"/>
      <c r="B50890" s="102"/>
    </row>
    <row r="50891" spans="1:2">
      <c r="A50891" s="102"/>
      <c r="B50891" s="102"/>
    </row>
    <row r="50892" spans="1:2">
      <c r="A50892" s="102"/>
      <c r="B50892" s="102"/>
    </row>
    <row r="50893" spans="1:2">
      <c r="A50893" s="102"/>
      <c r="B50893" s="102"/>
    </row>
    <row r="50894" spans="1:2">
      <c r="A50894" s="102"/>
      <c r="B50894" s="102"/>
    </row>
    <row r="50895" spans="1:2">
      <c r="A50895" s="102"/>
      <c r="B50895" s="102"/>
    </row>
    <row r="50896" spans="1:2">
      <c r="A50896" s="102"/>
      <c r="B50896" s="102"/>
    </row>
    <row r="50897" spans="1:2">
      <c r="A50897" s="102"/>
      <c r="B50897" s="102"/>
    </row>
    <row r="50898" spans="1:2">
      <c r="A50898" s="102"/>
      <c r="B50898" s="102"/>
    </row>
    <row r="50899" spans="1:2">
      <c r="A50899" s="102"/>
      <c r="B50899" s="102"/>
    </row>
    <row r="50900" spans="1:2">
      <c r="A50900" s="102"/>
      <c r="B50900" s="102"/>
    </row>
    <row r="50901" spans="1:2">
      <c r="A50901" s="102"/>
      <c r="B50901" s="102"/>
    </row>
    <row r="50902" spans="1:2">
      <c r="A50902" s="102"/>
      <c r="B50902" s="102"/>
    </row>
    <row r="50903" spans="1:2">
      <c r="A50903" s="102"/>
      <c r="B50903" s="102"/>
    </row>
    <row r="50904" spans="1:2">
      <c r="A50904" s="102"/>
      <c r="B50904" s="102"/>
    </row>
    <row r="50905" spans="1:2">
      <c r="A50905" s="102"/>
      <c r="B50905" s="102"/>
    </row>
    <row r="50906" spans="1:2">
      <c r="A50906" s="102"/>
      <c r="B50906" s="102"/>
    </row>
    <row r="50907" spans="1:2">
      <c r="A50907" s="102"/>
      <c r="B50907" s="102"/>
    </row>
    <row r="50908" spans="1:2">
      <c r="A50908" s="102"/>
      <c r="B50908" s="102"/>
    </row>
    <row r="50909" spans="1:2">
      <c r="A50909" s="102"/>
      <c r="B50909" s="102"/>
    </row>
    <row r="50910" spans="1:2">
      <c r="A50910" s="102"/>
      <c r="B50910" s="102"/>
    </row>
    <row r="50911" spans="1:2">
      <c r="A50911" s="102"/>
      <c r="B50911" s="102"/>
    </row>
    <row r="50912" spans="1:2">
      <c r="A50912" s="102"/>
      <c r="B50912" s="102"/>
    </row>
    <row r="50913" spans="1:2">
      <c r="A50913" s="102"/>
      <c r="B50913" s="102"/>
    </row>
    <row r="50914" spans="1:2">
      <c r="A50914" s="102"/>
      <c r="B50914" s="102"/>
    </row>
    <row r="50915" spans="1:2">
      <c r="A50915" s="102"/>
      <c r="B50915" s="102"/>
    </row>
    <row r="50916" spans="1:2">
      <c r="A50916" s="102"/>
      <c r="B50916" s="102"/>
    </row>
    <row r="50917" spans="1:2">
      <c r="A50917" s="102"/>
      <c r="B50917" s="102"/>
    </row>
    <row r="50918" spans="1:2">
      <c r="A50918" s="102"/>
      <c r="B50918" s="102"/>
    </row>
    <row r="50919" spans="1:2">
      <c r="A50919" s="102"/>
      <c r="B50919" s="102"/>
    </row>
    <row r="50920" spans="1:2">
      <c r="A50920" s="102"/>
      <c r="B50920" s="102"/>
    </row>
    <row r="50921" spans="1:2">
      <c r="A50921" s="102"/>
      <c r="B50921" s="102"/>
    </row>
    <row r="50922" spans="1:2">
      <c r="A50922" s="102"/>
      <c r="B50922" s="102"/>
    </row>
    <row r="50923" spans="1:2">
      <c r="A50923" s="102"/>
      <c r="B50923" s="102"/>
    </row>
    <row r="50924" spans="1:2">
      <c r="A50924" s="102"/>
      <c r="B50924" s="102"/>
    </row>
    <row r="50925" spans="1:2">
      <c r="A50925" s="102"/>
      <c r="B50925" s="102"/>
    </row>
    <row r="50926" spans="1:2">
      <c r="A50926" s="102"/>
      <c r="B50926" s="102"/>
    </row>
    <row r="50927" spans="1:2">
      <c r="A50927" s="102"/>
      <c r="B50927" s="102"/>
    </row>
    <row r="50928" spans="1:2">
      <c r="A50928" s="102"/>
      <c r="B50928" s="102"/>
    </row>
    <row r="50929" spans="1:2">
      <c r="A50929" s="102"/>
      <c r="B50929" s="102"/>
    </row>
    <row r="50930" spans="1:2">
      <c r="A50930" s="102"/>
      <c r="B50930" s="102"/>
    </row>
    <row r="50931" spans="1:2">
      <c r="A50931" s="102"/>
      <c r="B50931" s="102"/>
    </row>
    <row r="50932" spans="1:2">
      <c r="A50932" s="102"/>
      <c r="B50932" s="102"/>
    </row>
    <row r="50933" spans="1:2">
      <c r="A50933" s="102"/>
      <c r="B50933" s="102"/>
    </row>
    <row r="50934" spans="1:2">
      <c r="A50934" s="102"/>
      <c r="B50934" s="102"/>
    </row>
    <row r="50935" spans="1:2">
      <c r="A50935" s="102"/>
      <c r="B50935" s="102"/>
    </row>
    <row r="50936" spans="1:2">
      <c r="A50936" s="102"/>
      <c r="B50936" s="102"/>
    </row>
    <row r="50937" spans="1:2">
      <c r="A50937" s="102"/>
      <c r="B50937" s="102"/>
    </row>
    <row r="50938" spans="1:2">
      <c r="A50938" s="102"/>
      <c r="B50938" s="102"/>
    </row>
    <row r="50939" spans="1:2">
      <c r="A50939" s="102"/>
      <c r="B50939" s="102"/>
    </row>
    <row r="50940" spans="1:2">
      <c r="A50940" s="102"/>
      <c r="B50940" s="102"/>
    </row>
    <row r="50941" spans="1:2">
      <c r="A50941" s="102"/>
      <c r="B50941" s="102"/>
    </row>
    <row r="50942" spans="1:2">
      <c r="A50942" s="102"/>
      <c r="B50942" s="102"/>
    </row>
    <row r="50943" spans="1:2">
      <c r="A50943" s="102"/>
      <c r="B50943" s="102"/>
    </row>
    <row r="50944" spans="1:2">
      <c r="A50944" s="102"/>
      <c r="B50944" s="102"/>
    </row>
    <row r="50945" spans="1:2">
      <c r="A50945" s="102"/>
      <c r="B50945" s="102"/>
    </row>
    <row r="50946" spans="1:2">
      <c r="A50946" s="102"/>
      <c r="B50946" s="102"/>
    </row>
    <row r="50947" spans="1:2">
      <c r="A50947" s="102"/>
      <c r="B50947" s="102"/>
    </row>
    <row r="50948" spans="1:2">
      <c r="A50948" s="102"/>
      <c r="B50948" s="102"/>
    </row>
    <row r="50949" spans="1:2">
      <c r="A50949" s="102"/>
      <c r="B50949" s="102"/>
    </row>
    <row r="50950" spans="1:2">
      <c r="A50950" s="102"/>
      <c r="B50950" s="102"/>
    </row>
    <row r="50951" spans="1:2">
      <c r="A50951" s="102"/>
      <c r="B50951" s="102"/>
    </row>
    <row r="50952" spans="1:2">
      <c r="A50952" s="102"/>
      <c r="B50952" s="102"/>
    </row>
    <row r="50953" spans="1:2">
      <c r="A50953" s="102"/>
      <c r="B50953" s="102"/>
    </row>
    <row r="50954" spans="1:2">
      <c r="A50954" s="102"/>
      <c r="B50954" s="102"/>
    </row>
    <row r="50955" spans="1:2">
      <c r="A50955" s="102"/>
      <c r="B50955" s="102"/>
    </row>
    <row r="50956" spans="1:2">
      <c r="A50956" s="102"/>
      <c r="B50956" s="102"/>
    </row>
    <row r="50957" spans="1:2">
      <c r="A50957" s="102"/>
      <c r="B50957" s="102"/>
    </row>
    <row r="50958" spans="1:2">
      <c r="A50958" s="102"/>
      <c r="B50958" s="102"/>
    </row>
    <row r="50959" spans="1:2">
      <c r="A50959" s="102"/>
      <c r="B50959" s="102"/>
    </row>
    <row r="50960" spans="1:2">
      <c r="A50960" s="102"/>
      <c r="B50960" s="102"/>
    </row>
    <row r="50961" spans="1:2">
      <c r="A50961" s="102"/>
      <c r="B50961" s="102"/>
    </row>
    <row r="50962" spans="1:2">
      <c r="A50962" s="102"/>
      <c r="B50962" s="102"/>
    </row>
    <row r="50963" spans="1:2">
      <c r="A50963" s="102"/>
      <c r="B50963" s="102"/>
    </row>
    <row r="50964" spans="1:2">
      <c r="A50964" s="102"/>
      <c r="B50964" s="102"/>
    </row>
    <row r="50965" spans="1:2">
      <c r="A50965" s="102"/>
      <c r="B50965" s="102"/>
    </row>
    <row r="50966" spans="1:2">
      <c r="A50966" s="102"/>
      <c r="B50966" s="102"/>
    </row>
    <row r="50967" spans="1:2">
      <c r="A50967" s="102"/>
      <c r="B50967" s="102"/>
    </row>
    <row r="50968" spans="1:2">
      <c r="A50968" s="102"/>
      <c r="B50968" s="102"/>
    </row>
    <row r="50969" spans="1:2">
      <c r="A50969" s="102"/>
      <c r="B50969" s="102"/>
    </row>
    <row r="50970" spans="1:2">
      <c r="A50970" s="102"/>
      <c r="B50970" s="102"/>
    </row>
    <row r="50971" spans="1:2">
      <c r="A50971" s="102"/>
      <c r="B50971" s="102"/>
    </row>
    <row r="50972" spans="1:2">
      <c r="A50972" s="102"/>
      <c r="B50972" s="102"/>
    </row>
    <row r="50973" spans="1:2">
      <c r="A50973" s="102"/>
      <c r="B50973" s="102"/>
    </row>
    <row r="50974" spans="1:2">
      <c r="A50974" s="102"/>
      <c r="B50974" s="102"/>
    </row>
    <row r="50975" spans="1:2">
      <c r="A50975" s="102"/>
      <c r="B50975" s="102"/>
    </row>
    <row r="50976" spans="1:2">
      <c r="A50976" s="102"/>
      <c r="B50976" s="102"/>
    </row>
    <row r="50977" spans="1:2">
      <c r="A50977" s="102"/>
      <c r="B50977" s="102"/>
    </row>
    <row r="50978" spans="1:2">
      <c r="A50978" s="102"/>
      <c r="B50978" s="102"/>
    </row>
    <row r="50979" spans="1:2">
      <c r="A50979" s="102"/>
      <c r="B50979" s="102"/>
    </row>
    <row r="50980" spans="1:2">
      <c r="A50980" s="102"/>
      <c r="B50980" s="102"/>
    </row>
    <row r="50981" spans="1:2">
      <c r="A50981" s="102"/>
      <c r="B50981" s="102"/>
    </row>
    <row r="50982" spans="1:2">
      <c r="A50982" s="102"/>
      <c r="B50982" s="102"/>
    </row>
    <row r="50983" spans="1:2">
      <c r="A50983" s="102"/>
      <c r="B50983" s="102"/>
    </row>
    <row r="50984" spans="1:2">
      <c r="A50984" s="102"/>
      <c r="B50984" s="102"/>
    </row>
    <row r="50985" spans="1:2">
      <c r="A50985" s="102"/>
      <c r="B50985" s="102"/>
    </row>
    <row r="50986" spans="1:2">
      <c r="A50986" s="102"/>
      <c r="B50986" s="102"/>
    </row>
    <row r="50987" spans="1:2">
      <c r="A50987" s="102"/>
      <c r="B50987" s="102"/>
    </row>
    <row r="50988" spans="1:2">
      <c r="A50988" s="102"/>
      <c r="B50988" s="102"/>
    </row>
    <row r="50989" spans="1:2">
      <c r="A50989" s="102"/>
      <c r="B50989" s="102"/>
    </row>
    <row r="50990" spans="1:2">
      <c r="A50990" s="102"/>
      <c r="B50990" s="102"/>
    </row>
    <row r="50991" spans="1:2">
      <c r="A50991" s="102"/>
      <c r="B50991" s="102"/>
    </row>
    <row r="50992" spans="1:2">
      <c r="A50992" s="102"/>
      <c r="B50992" s="102"/>
    </row>
    <row r="50993" spans="1:2">
      <c r="A50993" s="102"/>
      <c r="B50993" s="102"/>
    </row>
    <row r="50994" spans="1:2">
      <c r="A50994" s="102"/>
      <c r="B50994" s="102"/>
    </row>
    <row r="50995" spans="1:2">
      <c r="A50995" s="102"/>
      <c r="B50995" s="102"/>
    </row>
    <row r="50996" spans="1:2">
      <c r="A50996" s="102"/>
      <c r="B50996" s="102"/>
    </row>
    <row r="50997" spans="1:2">
      <c r="A50997" s="102"/>
      <c r="B50997" s="102"/>
    </row>
    <row r="50998" spans="1:2">
      <c r="A50998" s="102"/>
      <c r="B50998" s="102"/>
    </row>
    <row r="50999" spans="1:2">
      <c r="A50999" s="102"/>
      <c r="B50999" s="102"/>
    </row>
    <row r="51000" spans="1:2">
      <c r="A51000" s="102"/>
      <c r="B51000" s="102"/>
    </row>
    <row r="51001" spans="1:2">
      <c r="A51001" s="102"/>
      <c r="B51001" s="102"/>
    </row>
    <row r="51002" spans="1:2">
      <c r="A51002" s="102"/>
      <c r="B51002" s="102"/>
    </row>
    <row r="51003" spans="1:2">
      <c r="A51003" s="102"/>
      <c r="B51003" s="102"/>
    </row>
    <row r="51004" spans="1:2">
      <c r="A51004" s="102"/>
      <c r="B51004" s="102"/>
    </row>
    <row r="51005" spans="1:2">
      <c r="A51005" s="102"/>
      <c r="B51005" s="102"/>
    </row>
    <row r="51006" spans="1:2">
      <c r="A51006" s="102"/>
      <c r="B51006" s="102"/>
    </row>
    <row r="51007" spans="1:2">
      <c r="A51007" s="102"/>
      <c r="B51007" s="102"/>
    </row>
    <row r="51008" spans="1:2">
      <c r="A51008" s="102"/>
      <c r="B51008" s="102"/>
    </row>
    <row r="51009" spans="1:2">
      <c r="A51009" s="102"/>
      <c r="B51009" s="102"/>
    </row>
    <row r="51010" spans="1:2">
      <c r="A51010" s="102"/>
      <c r="B51010" s="102"/>
    </row>
    <row r="51011" spans="1:2">
      <c r="A51011" s="102"/>
      <c r="B51011" s="102"/>
    </row>
    <row r="51012" spans="1:2">
      <c r="A51012" s="102"/>
      <c r="B51012" s="102"/>
    </row>
    <row r="51013" spans="1:2">
      <c r="A51013" s="102"/>
      <c r="B51013" s="102"/>
    </row>
    <row r="51014" spans="1:2">
      <c r="A51014" s="102"/>
      <c r="B51014" s="102"/>
    </row>
    <row r="51015" spans="1:2">
      <c r="A51015" s="102"/>
      <c r="B51015" s="102"/>
    </row>
    <row r="51016" spans="1:2">
      <c r="A51016" s="102"/>
      <c r="B51016" s="102"/>
    </row>
    <row r="51017" spans="1:2">
      <c r="A51017" s="102"/>
      <c r="B51017" s="102"/>
    </row>
    <row r="51018" spans="1:2">
      <c r="A51018" s="102"/>
      <c r="B51018" s="102"/>
    </row>
    <row r="51019" spans="1:2">
      <c r="A51019" s="102"/>
      <c r="B51019" s="102"/>
    </row>
    <row r="51020" spans="1:2">
      <c r="A51020" s="102"/>
      <c r="B51020" s="102"/>
    </row>
    <row r="51021" spans="1:2">
      <c r="A51021" s="102"/>
      <c r="B51021" s="102"/>
    </row>
    <row r="51022" spans="1:2">
      <c r="A51022" s="102"/>
      <c r="B51022" s="102"/>
    </row>
    <row r="51023" spans="1:2">
      <c r="A51023" s="102"/>
      <c r="B51023" s="102"/>
    </row>
    <row r="51024" spans="1:2">
      <c r="A51024" s="102"/>
      <c r="B51024" s="102"/>
    </row>
    <row r="51025" spans="1:2">
      <c r="A51025" s="102"/>
      <c r="B51025" s="102"/>
    </row>
    <row r="51026" spans="1:2">
      <c r="A51026" s="102"/>
      <c r="B51026" s="102"/>
    </row>
    <row r="51027" spans="1:2">
      <c r="A51027" s="102"/>
      <c r="B51027" s="102"/>
    </row>
    <row r="51028" spans="1:2">
      <c r="A51028" s="102"/>
      <c r="B51028" s="102"/>
    </row>
    <row r="51029" spans="1:2">
      <c r="A51029" s="102"/>
      <c r="B51029" s="102"/>
    </row>
    <row r="51030" spans="1:2">
      <c r="A51030" s="102"/>
      <c r="B51030" s="102"/>
    </row>
    <row r="51031" spans="1:2">
      <c r="A51031" s="102"/>
      <c r="B51031" s="102"/>
    </row>
    <row r="51032" spans="1:2">
      <c r="A51032" s="102"/>
      <c r="B51032" s="102"/>
    </row>
    <row r="51033" spans="1:2">
      <c r="A51033" s="102"/>
      <c r="B51033" s="102"/>
    </row>
    <row r="51034" spans="1:2">
      <c r="A51034" s="102"/>
      <c r="B51034" s="102"/>
    </row>
    <row r="51035" spans="1:2">
      <c r="A51035" s="102"/>
      <c r="B51035" s="102"/>
    </row>
    <row r="51036" spans="1:2">
      <c r="A51036" s="102"/>
      <c r="B51036" s="102"/>
    </row>
    <row r="51037" spans="1:2">
      <c r="A51037" s="102"/>
      <c r="B51037" s="102"/>
    </row>
    <row r="51038" spans="1:2">
      <c r="A51038" s="102"/>
      <c r="B51038" s="102"/>
    </row>
    <row r="51039" spans="1:2">
      <c r="A51039" s="102"/>
      <c r="B51039" s="102"/>
    </row>
    <row r="51040" spans="1:2">
      <c r="A51040" s="102"/>
      <c r="B51040" s="102"/>
    </row>
    <row r="51041" spans="1:2">
      <c r="A51041" s="102"/>
      <c r="B51041" s="102"/>
    </row>
    <row r="51042" spans="1:2">
      <c r="A51042" s="102"/>
      <c r="B51042" s="102"/>
    </row>
    <row r="51043" spans="1:2">
      <c r="A51043" s="102"/>
      <c r="B51043" s="102"/>
    </row>
    <row r="51044" spans="1:2">
      <c r="A51044" s="102"/>
      <c r="B51044" s="102"/>
    </row>
    <row r="51045" spans="1:2">
      <c r="A51045" s="102"/>
      <c r="B51045" s="102"/>
    </row>
    <row r="51046" spans="1:2">
      <c r="A51046" s="102"/>
      <c r="B51046" s="102"/>
    </row>
    <row r="51047" spans="1:2">
      <c r="A51047" s="102"/>
      <c r="B51047" s="102"/>
    </row>
    <row r="51048" spans="1:2">
      <c r="A51048" s="102"/>
      <c r="B51048" s="102"/>
    </row>
    <row r="51049" spans="1:2">
      <c r="A51049" s="102"/>
      <c r="B51049" s="102"/>
    </row>
    <row r="51050" spans="1:2">
      <c r="A51050" s="102"/>
      <c r="B51050" s="102"/>
    </row>
    <row r="51051" spans="1:2">
      <c r="A51051" s="102"/>
      <c r="B51051" s="102"/>
    </row>
    <row r="51052" spans="1:2">
      <c r="A51052" s="102"/>
      <c r="B51052" s="102"/>
    </row>
    <row r="51053" spans="1:2">
      <c r="A51053" s="102"/>
      <c r="B51053" s="102"/>
    </row>
    <row r="51054" spans="1:2">
      <c r="A51054" s="102"/>
      <c r="B51054" s="102"/>
    </row>
    <row r="51055" spans="1:2">
      <c r="A51055" s="102"/>
      <c r="B51055" s="102"/>
    </row>
    <row r="51056" spans="1:2">
      <c r="A51056" s="102"/>
      <c r="B51056" s="102"/>
    </row>
    <row r="51057" spans="1:2">
      <c r="A51057" s="102"/>
      <c r="B51057" s="102"/>
    </row>
    <row r="51058" spans="1:2">
      <c r="A51058" s="102"/>
      <c r="B51058" s="102"/>
    </row>
    <row r="51059" spans="1:2">
      <c r="A51059" s="102"/>
      <c r="B51059" s="102"/>
    </row>
    <row r="51060" spans="1:2">
      <c r="A51060" s="102"/>
      <c r="B51060" s="102"/>
    </row>
    <row r="51061" spans="1:2">
      <c r="A51061" s="102"/>
      <c r="B51061" s="102"/>
    </row>
    <row r="51062" spans="1:2">
      <c r="A51062" s="102"/>
      <c r="B51062" s="102"/>
    </row>
    <row r="51063" spans="1:2">
      <c r="A51063" s="102"/>
      <c r="B51063" s="102"/>
    </row>
    <row r="51064" spans="1:2">
      <c r="A51064" s="102"/>
      <c r="B51064" s="102"/>
    </row>
    <row r="51065" spans="1:2">
      <c r="A51065" s="102"/>
      <c r="B51065" s="102"/>
    </row>
    <row r="51066" spans="1:2">
      <c r="A51066" s="102"/>
      <c r="B51066" s="102"/>
    </row>
    <row r="51067" spans="1:2">
      <c r="A51067" s="102"/>
      <c r="B51067" s="102"/>
    </row>
    <row r="51068" spans="1:2">
      <c r="A51068" s="102"/>
      <c r="B51068" s="102"/>
    </row>
    <row r="51069" spans="1:2">
      <c r="A51069" s="102"/>
      <c r="B51069" s="102"/>
    </row>
    <row r="51070" spans="1:2">
      <c r="A51070" s="102"/>
      <c r="B51070" s="102"/>
    </row>
    <row r="51071" spans="1:2">
      <c r="A51071" s="102"/>
      <c r="B51071" s="102"/>
    </row>
    <row r="51072" spans="1:2">
      <c r="A51072" s="102"/>
      <c r="B51072" s="102"/>
    </row>
    <row r="51073" spans="1:2">
      <c r="A51073" s="102"/>
      <c r="B51073" s="102"/>
    </row>
    <row r="51074" spans="1:2">
      <c r="A51074" s="102"/>
      <c r="B51074" s="102"/>
    </row>
    <row r="51075" spans="1:2">
      <c r="A51075" s="102"/>
      <c r="B51075" s="102"/>
    </row>
    <row r="51076" spans="1:2">
      <c r="A51076" s="102"/>
      <c r="B51076" s="102"/>
    </row>
    <row r="51077" spans="1:2">
      <c r="A51077" s="102"/>
      <c r="B51077" s="102"/>
    </row>
    <row r="51078" spans="1:2">
      <c r="A51078" s="102"/>
      <c r="B51078" s="102"/>
    </row>
    <row r="51079" spans="1:2">
      <c r="A51079" s="102"/>
      <c r="B51079" s="102"/>
    </row>
    <row r="51080" spans="1:2">
      <c r="A51080" s="102"/>
      <c r="B51080" s="102"/>
    </row>
    <row r="51081" spans="1:2">
      <c r="A51081" s="102"/>
      <c r="B51081" s="102"/>
    </row>
    <row r="51082" spans="1:2">
      <c r="A51082" s="102"/>
      <c r="B51082" s="102"/>
    </row>
    <row r="51083" spans="1:2">
      <c r="A51083" s="102"/>
      <c r="B51083" s="102"/>
    </row>
    <row r="51084" spans="1:2">
      <c r="A51084" s="102"/>
      <c r="B51084" s="102"/>
    </row>
    <row r="51085" spans="1:2">
      <c r="A51085" s="102"/>
      <c r="B51085" s="102"/>
    </row>
    <row r="51086" spans="1:2">
      <c r="A51086" s="102"/>
      <c r="B51086" s="102"/>
    </row>
    <row r="51087" spans="1:2">
      <c r="A51087" s="102"/>
      <c r="B51087" s="102"/>
    </row>
    <row r="51088" spans="1:2">
      <c r="A51088" s="102"/>
      <c r="B51088" s="102"/>
    </row>
    <row r="51089" spans="1:2">
      <c r="A51089" s="102"/>
      <c r="B51089" s="102"/>
    </row>
    <row r="51090" spans="1:2">
      <c r="A51090" s="102"/>
      <c r="B51090" s="102"/>
    </row>
    <row r="51091" spans="1:2">
      <c r="A51091" s="102"/>
      <c r="B51091" s="102"/>
    </row>
    <row r="51092" spans="1:2">
      <c r="A51092" s="102"/>
      <c r="B51092" s="102"/>
    </row>
    <row r="51093" spans="1:2">
      <c r="A51093" s="102"/>
      <c r="B51093" s="102"/>
    </row>
    <row r="51094" spans="1:2">
      <c r="A51094" s="102"/>
      <c r="B51094" s="102"/>
    </row>
    <row r="51095" spans="1:2">
      <c r="A51095" s="102"/>
      <c r="B51095" s="102"/>
    </row>
    <row r="51096" spans="1:2">
      <c r="A51096" s="102"/>
      <c r="B51096" s="102"/>
    </row>
    <row r="51097" spans="1:2">
      <c r="A51097" s="102"/>
      <c r="B51097" s="102"/>
    </row>
    <row r="51098" spans="1:2">
      <c r="A51098" s="102"/>
      <c r="B51098" s="102"/>
    </row>
    <row r="51099" spans="1:2">
      <c r="A51099" s="102"/>
      <c r="B51099" s="102"/>
    </row>
    <row r="51100" spans="1:2">
      <c r="A51100" s="102"/>
      <c r="B51100" s="102"/>
    </row>
    <row r="51101" spans="1:2">
      <c r="A51101" s="102"/>
      <c r="B51101" s="102"/>
    </row>
    <row r="51102" spans="1:2">
      <c r="A51102" s="102"/>
      <c r="B51102" s="102"/>
    </row>
    <row r="51103" spans="1:2">
      <c r="A51103" s="102"/>
      <c r="B51103" s="102"/>
    </row>
    <row r="51104" spans="1:2">
      <c r="A51104" s="102"/>
      <c r="B51104" s="102"/>
    </row>
    <row r="51105" spans="1:2">
      <c r="A51105" s="102"/>
      <c r="B51105" s="102"/>
    </row>
    <row r="51106" spans="1:2">
      <c r="A51106" s="102"/>
      <c r="B51106" s="102"/>
    </row>
    <row r="51107" spans="1:2">
      <c r="A51107" s="102"/>
      <c r="B51107" s="102"/>
    </row>
    <row r="51108" spans="1:2">
      <c r="A51108" s="102"/>
      <c r="B51108" s="102"/>
    </row>
    <row r="51109" spans="1:2">
      <c r="A51109" s="102"/>
      <c r="B51109" s="102"/>
    </row>
    <row r="51110" spans="1:2">
      <c r="A51110" s="102"/>
      <c r="B51110" s="102"/>
    </row>
    <row r="51111" spans="1:2">
      <c r="A51111" s="102"/>
      <c r="B51111" s="102"/>
    </row>
    <row r="51112" spans="1:2">
      <c r="A51112" s="102"/>
      <c r="B51112" s="102"/>
    </row>
    <row r="51113" spans="1:2">
      <c r="A51113" s="102"/>
      <c r="B51113" s="102"/>
    </row>
    <row r="51114" spans="1:2">
      <c r="A51114" s="102"/>
      <c r="B51114" s="102"/>
    </row>
    <row r="51115" spans="1:2">
      <c r="A51115" s="102"/>
      <c r="B51115" s="102"/>
    </row>
    <row r="51116" spans="1:2">
      <c r="A51116" s="102"/>
      <c r="B51116" s="102"/>
    </row>
    <row r="51117" spans="1:2">
      <c r="A51117" s="102"/>
      <c r="B51117" s="102"/>
    </row>
    <row r="51118" spans="1:2">
      <c r="A51118" s="102"/>
      <c r="B51118" s="102"/>
    </row>
    <row r="51119" spans="1:2">
      <c r="A51119" s="102"/>
      <c r="B51119" s="102"/>
    </row>
    <row r="51120" spans="1:2">
      <c r="A51120" s="102"/>
      <c r="B51120" s="102"/>
    </row>
    <row r="51121" spans="1:2">
      <c r="A51121" s="102"/>
      <c r="B51121" s="102"/>
    </row>
    <row r="51122" spans="1:2">
      <c r="A51122" s="102"/>
      <c r="B51122" s="102"/>
    </row>
    <row r="51123" spans="1:2">
      <c r="A51123" s="102"/>
      <c r="B51123" s="102"/>
    </row>
    <row r="51124" spans="1:2">
      <c r="A51124" s="102"/>
      <c r="B51124" s="102"/>
    </row>
    <row r="51125" spans="1:2">
      <c r="A51125" s="102"/>
      <c r="B51125" s="102"/>
    </row>
    <row r="51126" spans="1:2">
      <c r="A51126" s="102"/>
      <c r="B51126" s="102"/>
    </row>
    <row r="51127" spans="1:2">
      <c r="A51127" s="102"/>
      <c r="B51127" s="102"/>
    </row>
    <row r="51128" spans="1:2">
      <c r="A51128" s="102"/>
      <c r="B51128" s="102"/>
    </row>
    <row r="51129" spans="1:2">
      <c r="A51129" s="102"/>
      <c r="B51129" s="102"/>
    </row>
    <row r="51130" spans="1:2">
      <c r="A51130" s="102"/>
      <c r="B51130" s="102"/>
    </row>
    <row r="51131" spans="1:2">
      <c r="A51131" s="102"/>
      <c r="B51131" s="102"/>
    </row>
    <row r="51132" spans="1:2">
      <c r="A51132" s="102"/>
      <c r="B51132" s="102"/>
    </row>
    <row r="51133" spans="1:2">
      <c r="A51133" s="102"/>
      <c r="B51133" s="102"/>
    </row>
    <row r="51134" spans="1:2">
      <c r="A51134" s="102"/>
      <c r="B51134" s="102"/>
    </row>
    <row r="51135" spans="1:2">
      <c r="A51135" s="102"/>
      <c r="B51135" s="102"/>
    </row>
    <row r="51136" spans="1:2">
      <c r="A51136" s="102"/>
      <c r="B51136" s="102"/>
    </row>
    <row r="51137" spans="1:2">
      <c r="A51137" s="102"/>
      <c r="B51137" s="102"/>
    </row>
    <row r="51138" spans="1:2">
      <c r="A51138" s="102"/>
      <c r="B51138" s="102"/>
    </row>
    <row r="51139" spans="1:2">
      <c r="A51139" s="102"/>
      <c r="B51139" s="102"/>
    </row>
    <row r="51140" spans="1:2">
      <c r="A51140" s="102"/>
      <c r="B51140" s="102"/>
    </row>
    <row r="51141" spans="1:2">
      <c r="A51141" s="102"/>
      <c r="B51141" s="102"/>
    </row>
    <row r="51142" spans="1:2">
      <c r="A51142" s="102"/>
      <c r="B51142" s="102"/>
    </row>
    <row r="51143" spans="1:2">
      <c r="A51143" s="102"/>
      <c r="B51143" s="102"/>
    </row>
    <row r="51144" spans="1:2">
      <c r="A51144" s="102"/>
      <c r="B51144" s="102"/>
    </row>
    <row r="51145" spans="1:2">
      <c r="A51145" s="102"/>
      <c r="B51145" s="102"/>
    </row>
    <row r="51146" spans="1:2">
      <c r="A51146" s="102"/>
      <c r="B51146" s="102"/>
    </row>
    <row r="51147" spans="1:2">
      <c r="A51147" s="102"/>
      <c r="B51147" s="102"/>
    </row>
    <row r="51148" spans="1:2">
      <c r="A51148" s="102"/>
      <c r="B51148" s="102"/>
    </row>
    <row r="51149" spans="1:2">
      <c r="A51149" s="102"/>
      <c r="B51149" s="102"/>
    </row>
    <row r="51150" spans="1:2">
      <c r="A51150" s="102"/>
      <c r="B51150" s="102"/>
    </row>
    <row r="51151" spans="1:2">
      <c r="A51151" s="102"/>
      <c r="B51151" s="102"/>
    </row>
    <row r="51152" spans="1:2">
      <c r="A51152" s="102"/>
      <c r="B51152" s="102"/>
    </row>
    <row r="51153" spans="1:2">
      <c r="A51153" s="102"/>
      <c r="B51153" s="102"/>
    </row>
    <row r="51154" spans="1:2">
      <c r="A51154" s="102"/>
      <c r="B51154" s="102"/>
    </row>
    <row r="51155" spans="1:2">
      <c r="A51155" s="102"/>
      <c r="B51155" s="102"/>
    </row>
    <row r="51156" spans="1:2">
      <c r="A51156" s="102"/>
      <c r="B51156" s="102"/>
    </row>
    <row r="51157" spans="1:2">
      <c r="A51157" s="102"/>
      <c r="B51157" s="102"/>
    </row>
    <row r="51158" spans="1:2">
      <c r="A51158" s="102"/>
      <c r="B51158" s="102"/>
    </row>
    <row r="51159" spans="1:2">
      <c r="A51159" s="102"/>
      <c r="B51159" s="102"/>
    </row>
    <row r="51160" spans="1:2">
      <c r="A51160" s="102"/>
      <c r="B51160" s="102"/>
    </row>
    <row r="51161" spans="1:2">
      <c r="A51161" s="102"/>
      <c r="B51161" s="102"/>
    </row>
    <row r="51162" spans="1:2">
      <c r="A51162" s="102"/>
      <c r="B51162" s="102"/>
    </row>
    <row r="51163" spans="1:2">
      <c r="A51163" s="102"/>
      <c r="B51163" s="102"/>
    </row>
    <row r="51164" spans="1:2">
      <c r="A51164" s="102"/>
      <c r="B51164" s="102"/>
    </row>
    <row r="51165" spans="1:2">
      <c r="A51165" s="102"/>
      <c r="B51165" s="102"/>
    </row>
    <row r="51166" spans="1:2">
      <c r="A51166" s="102"/>
      <c r="B51166" s="102"/>
    </row>
    <row r="51167" spans="1:2">
      <c r="A51167" s="102"/>
      <c r="B51167" s="102"/>
    </row>
    <row r="51168" spans="1:2">
      <c r="A51168" s="102"/>
      <c r="B51168" s="102"/>
    </row>
    <row r="51169" spans="1:2">
      <c r="A51169" s="102"/>
      <c r="B51169" s="102"/>
    </row>
    <row r="51170" spans="1:2">
      <c r="A51170" s="102"/>
      <c r="B51170" s="102"/>
    </row>
    <row r="51171" spans="1:2">
      <c r="A51171" s="102"/>
      <c r="B51171" s="102"/>
    </row>
    <row r="51172" spans="1:2">
      <c r="A51172" s="102"/>
      <c r="B51172" s="102"/>
    </row>
    <row r="51173" spans="1:2">
      <c r="A51173" s="102"/>
      <c r="B51173" s="102"/>
    </row>
    <row r="51174" spans="1:2">
      <c r="A51174" s="102"/>
      <c r="B51174" s="102"/>
    </row>
    <row r="51175" spans="1:2">
      <c r="A51175" s="102"/>
      <c r="B51175" s="102"/>
    </row>
    <row r="51176" spans="1:2">
      <c r="A51176" s="102"/>
      <c r="B51176" s="102"/>
    </row>
    <row r="51177" spans="1:2">
      <c r="A51177" s="102"/>
      <c r="B51177" s="102"/>
    </row>
    <row r="51178" spans="1:2">
      <c r="A51178" s="102"/>
      <c r="B51178" s="102"/>
    </row>
    <row r="51179" spans="1:2">
      <c r="A51179" s="102"/>
      <c r="B51179" s="102"/>
    </row>
    <row r="51180" spans="1:2">
      <c r="A51180" s="102"/>
      <c r="B51180" s="102"/>
    </row>
    <row r="51181" spans="1:2">
      <c r="A51181" s="102"/>
      <c r="B51181" s="102"/>
    </row>
    <row r="51182" spans="1:2">
      <c r="A51182" s="102"/>
      <c r="B51182" s="102"/>
    </row>
    <row r="51183" spans="1:2">
      <c r="A51183" s="102"/>
      <c r="B51183" s="102"/>
    </row>
    <row r="51184" spans="1:2">
      <c r="A51184" s="102"/>
      <c r="B51184" s="102"/>
    </row>
    <row r="51185" spans="1:2">
      <c r="A51185" s="102"/>
      <c r="B51185" s="102"/>
    </row>
    <row r="51186" spans="1:2">
      <c r="A51186" s="102"/>
      <c r="B51186" s="102"/>
    </row>
    <row r="51187" spans="1:2">
      <c r="A51187" s="102"/>
      <c r="B51187" s="102"/>
    </row>
    <row r="51188" spans="1:2">
      <c r="A51188" s="102"/>
      <c r="B51188" s="102"/>
    </row>
    <row r="51189" spans="1:2">
      <c r="A51189" s="102"/>
      <c r="B51189" s="102"/>
    </row>
    <row r="51190" spans="1:2">
      <c r="A51190" s="102"/>
      <c r="B51190" s="102"/>
    </row>
    <row r="51191" spans="1:2">
      <c r="A51191" s="102"/>
      <c r="B51191" s="102"/>
    </row>
    <row r="51192" spans="1:2">
      <c r="A51192" s="102"/>
      <c r="B51192" s="102"/>
    </row>
    <row r="51193" spans="1:2">
      <c r="A51193" s="102"/>
      <c r="B51193" s="102"/>
    </row>
    <row r="51194" spans="1:2">
      <c r="A51194" s="102"/>
      <c r="B51194" s="102"/>
    </row>
    <row r="51195" spans="1:2">
      <c r="A51195" s="102"/>
      <c r="B51195" s="102"/>
    </row>
    <row r="51196" spans="1:2">
      <c r="A51196" s="102"/>
      <c r="B51196" s="102"/>
    </row>
    <row r="51197" spans="1:2">
      <c r="A51197" s="102"/>
      <c r="B51197" s="102"/>
    </row>
    <row r="51198" spans="1:2">
      <c r="A51198" s="102"/>
      <c r="B51198" s="102"/>
    </row>
    <row r="51199" spans="1:2">
      <c r="A51199" s="102"/>
      <c r="B51199" s="102"/>
    </row>
    <row r="51200" spans="1:2">
      <c r="A51200" s="102"/>
      <c r="B51200" s="102"/>
    </row>
    <row r="51201" spans="1:2">
      <c r="A51201" s="102"/>
      <c r="B51201" s="102"/>
    </row>
    <row r="51202" spans="1:2">
      <c r="A51202" s="102"/>
      <c r="B51202" s="102"/>
    </row>
    <row r="51203" spans="1:2">
      <c r="A51203" s="102"/>
      <c r="B51203" s="102"/>
    </row>
    <row r="51204" spans="1:2">
      <c r="A51204" s="102"/>
      <c r="B51204" s="102"/>
    </row>
    <row r="51205" spans="1:2">
      <c r="A51205" s="102"/>
      <c r="B51205" s="102"/>
    </row>
    <row r="51206" spans="1:2">
      <c r="A51206" s="102"/>
      <c r="B51206" s="102"/>
    </row>
    <row r="51207" spans="1:2">
      <c r="A51207" s="102"/>
      <c r="B51207" s="102"/>
    </row>
    <row r="51208" spans="1:2">
      <c r="A51208" s="102"/>
      <c r="B51208" s="102"/>
    </row>
    <row r="51209" spans="1:2">
      <c r="A51209" s="102"/>
      <c r="B51209" s="102"/>
    </row>
    <row r="51210" spans="1:2">
      <c r="A51210" s="102"/>
      <c r="B51210" s="102"/>
    </row>
    <row r="51211" spans="1:2">
      <c r="A51211" s="102"/>
      <c r="B51211" s="102"/>
    </row>
    <row r="51212" spans="1:2">
      <c r="A51212" s="102"/>
      <c r="B51212" s="102"/>
    </row>
    <row r="51213" spans="1:2">
      <c r="A51213" s="102"/>
      <c r="B51213" s="102"/>
    </row>
    <row r="51214" spans="1:2">
      <c r="A51214" s="102"/>
      <c r="B51214" s="102"/>
    </row>
    <row r="51215" spans="1:2">
      <c r="A51215" s="102"/>
      <c r="B51215" s="102"/>
    </row>
    <row r="51216" spans="1:2">
      <c r="A51216" s="102"/>
      <c r="B51216" s="102"/>
    </row>
    <row r="51217" spans="1:2">
      <c r="A51217" s="102"/>
      <c r="B51217" s="102"/>
    </row>
    <row r="51218" spans="1:2">
      <c r="A51218" s="102"/>
      <c r="B51218" s="102"/>
    </row>
    <row r="51219" spans="1:2">
      <c r="A51219" s="102"/>
      <c r="B51219" s="102"/>
    </row>
    <row r="51220" spans="1:2">
      <c r="A51220" s="102"/>
      <c r="B51220" s="102"/>
    </row>
    <row r="51221" spans="1:2">
      <c r="A51221" s="102"/>
      <c r="B51221" s="102"/>
    </row>
    <row r="51222" spans="1:2">
      <c r="A51222" s="102"/>
      <c r="B51222" s="102"/>
    </row>
    <row r="51223" spans="1:2">
      <c r="A51223" s="102"/>
      <c r="B51223" s="102"/>
    </row>
    <row r="51224" spans="1:2">
      <c r="A51224" s="102"/>
      <c r="B51224" s="102"/>
    </row>
    <row r="51225" spans="1:2">
      <c r="A51225" s="102"/>
      <c r="B51225" s="102"/>
    </row>
    <row r="51226" spans="1:2">
      <c r="A51226" s="102"/>
      <c r="B51226" s="102"/>
    </row>
    <row r="51227" spans="1:2">
      <c r="A51227" s="102"/>
      <c r="B51227" s="102"/>
    </row>
    <row r="51228" spans="1:2">
      <c r="A51228" s="102"/>
      <c r="B51228" s="102"/>
    </row>
    <row r="51229" spans="1:2">
      <c r="A51229" s="102"/>
      <c r="B51229" s="102"/>
    </row>
    <row r="51230" spans="1:2">
      <c r="A51230" s="102"/>
      <c r="B51230" s="102"/>
    </row>
    <row r="51231" spans="1:2">
      <c r="A51231" s="102"/>
      <c r="B51231" s="102"/>
    </row>
    <row r="51232" spans="1:2">
      <c r="A51232" s="102"/>
      <c r="B51232" s="102"/>
    </row>
    <row r="51233" spans="1:2">
      <c r="A51233" s="102"/>
      <c r="B51233" s="102"/>
    </row>
    <row r="51234" spans="1:2">
      <c r="A51234" s="102"/>
      <c r="B51234" s="102"/>
    </row>
    <row r="51235" spans="1:2">
      <c r="A51235" s="102"/>
      <c r="B51235" s="102"/>
    </row>
    <row r="51236" spans="1:2">
      <c r="A51236" s="102"/>
      <c r="B51236" s="102"/>
    </row>
    <row r="51237" spans="1:2">
      <c r="A51237" s="102"/>
      <c r="B51237" s="102"/>
    </row>
    <row r="51238" spans="1:2">
      <c r="A51238" s="102"/>
      <c r="B51238" s="102"/>
    </row>
    <row r="51239" spans="1:2">
      <c r="A51239" s="102"/>
      <c r="B51239" s="102"/>
    </row>
    <row r="51240" spans="1:2">
      <c r="A51240" s="102"/>
      <c r="B51240" s="102"/>
    </row>
    <row r="51241" spans="1:2">
      <c r="A51241" s="102"/>
      <c r="B51241" s="102"/>
    </row>
    <row r="51242" spans="1:2">
      <c r="A51242" s="102"/>
      <c r="B51242" s="102"/>
    </row>
    <row r="51243" spans="1:2">
      <c r="A51243" s="102"/>
      <c r="B51243" s="102"/>
    </row>
    <row r="51244" spans="1:2">
      <c r="A51244" s="102"/>
      <c r="B51244" s="102"/>
    </row>
    <row r="51245" spans="1:2">
      <c r="A51245" s="102"/>
      <c r="B51245" s="102"/>
    </row>
    <row r="51246" spans="1:2">
      <c r="A51246" s="102"/>
      <c r="B51246" s="102"/>
    </row>
    <row r="51247" spans="1:2">
      <c r="A51247" s="102"/>
      <c r="B51247" s="102"/>
    </row>
    <row r="51248" spans="1:2">
      <c r="A51248" s="102"/>
      <c r="B51248" s="102"/>
    </row>
    <row r="51249" spans="1:2">
      <c r="A51249" s="102"/>
      <c r="B51249" s="102"/>
    </row>
    <row r="51250" spans="1:2">
      <c r="A51250" s="102"/>
      <c r="B51250" s="102"/>
    </row>
    <row r="51251" spans="1:2">
      <c r="A51251" s="102"/>
      <c r="B51251" s="102"/>
    </row>
    <row r="51252" spans="1:2">
      <c r="A51252" s="102"/>
      <c r="B51252" s="102"/>
    </row>
    <row r="51253" spans="1:2">
      <c r="A51253" s="102"/>
      <c r="B51253" s="102"/>
    </row>
    <row r="51254" spans="1:2">
      <c r="A51254" s="102"/>
      <c r="B51254" s="102"/>
    </row>
    <row r="51255" spans="1:2">
      <c r="A51255" s="102"/>
      <c r="B51255" s="102"/>
    </row>
    <row r="51256" spans="1:2">
      <c r="A51256" s="102"/>
      <c r="B51256" s="102"/>
    </row>
    <row r="51257" spans="1:2">
      <c r="A51257" s="102"/>
      <c r="B51257" s="102"/>
    </row>
    <row r="51258" spans="1:2">
      <c r="A51258" s="102"/>
      <c r="B51258" s="102"/>
    </row>
    <row r="51259" spans="1:2">
      <c r="A51259" s="102"/>
      <c r="B51259" s="102"/>
    </row>
    <row r="51260" spans="1:2">
      <c r="A51260" s="102"/>
      <c r="B51260" s="102"/>
    </row>
    <row r="51261" spans="1:2">
      <c r="A51261" s="102"/>
      <c r="B51261" s="102"/>
    </row>
    <row r="51262" spans="1:2">
      <c r="A51262" s="102"/>
      <c r="B51262" s="102"/>
    </row>
    <row r="51263" spans="1:2">
      <c r="A51263" s="102"/>
      <c r="B51263" s="102"/>
    </row>
    <row r="51264" spans="1:2">
      <c r="A51264" s="102"/>
      <c r="B51264" s="102"/>
    </row>
    <row r="51265" spans="1:2">
      <c r="A51265" s="102"/>
      <c r="B51265" s="102"/>
    </row>
    <row r="51266" spans="1:2">
      <c r="A51266" s="102"/>
      <c r="B51266" s="102"/>
    </row>
    <row r="51267" spans="1:2">
      <c r="A51267" s="102"/>
      <c r="B51267" s="102"/>
    </row>
    <row r="51268" spans="1:2">
      <c r="A51268" s="102"/>
      <c r="B51268" s="102"/>
    </row>
    <row r="51269" spans="1:2">
      <c r="A51269" s="102"/>
      <c r="B51269" s="102"/>
    </row>
    <row r="51270" spans="1:2">
      <c r="A51270" s="102"/>
      <c r="B51270" s="102"/>
    </row>
    <row r="51271" spans="1:2">
      <c r="A51271" s="102"/>
      <c r="B51271" s="102"/>
    </row>
    <row r="51272" spans="1:2">
      <c r="A51272" s="102"/>
      <c r="B51272" s="102"/>
    </row>
    <row r="51273" spans="1:2">
      <c r="A51273" s="102"/>
      <c r="B51273" s="102"/>
    </row>
    <row r="51274" spans="1:2">
      <c r="A51274" s="102"/>
      <c r="B51274" s="102"/>
    </row>
    <row r="51275" spans="1:2">
      <c r="A51275" s="102"/>
      <c r="B51275" s="102"/>
    </row>
    <row r="51276" spans="1:2">
      <c r="A51276" s="102"/>
      <c r="B51276" s="102"/>
    </row>
    <row r="51277" spans="1:2">
      <c r="A51277" s="102"/>
      <c r="B51277" s="102"/>
    </row>
    <row r="51278" spans="1:2">
      <c r="A51278" s="102"/>
      <c r="B51278" s="102"/>
    </row>
    <row r="51279" spans="1:2">
      <c r="A51279" s="102"/>
      <c r="B51279" s="102"/>
    </row>
    <row r="51280" spans="1:2">
      <c r="A51280" s="102"/>
      <c r="B51280" s="102"/>
    </row>
    <row r="51281" spans="1:2">
      <c r="A51281" s="102"/>
      <c r="B51281" s="102"/>
    </row>
    <row r="51282" spans="1:2">
      <c r="A51282" s="102"/>
      <c r="B51282" s="102"/>
    </row>
    <row r="51283" spans="1:2">
      <c r="A51283" s="102"/>
      <c r="B51283" s="102"/>
    </row>
    <row r="51284" spans="1:2">
      <c r="A51284" s="102"/>
      <c r="B51284" s="102"/>
    </row>
    <row r="51285" spans="1:2">
      <c r="A51285" s="102"/>
      <c r="B51285" s="102"/>
    </row>
    <row r="51286" spans="1:2">
      <c r="A51286" s="102"/>
      <c r="B51286" s="102"/>
    </row>
    <row r="51287" spans="1:2">
      <c r="A51287" s="102"/>
      <c r="B51287" s="102"/>
    </row>
    <row r="51288" spans="1:2">
      <c r="A51288" s="102"/>
      <c r="B51288" s="102"/>
    </row>
    <row r="51289" spans="1:2">
      <c r="A51289" s="102"/>
      <c r="B51289" s="102"/>
    </row>
    <row r="51290" spans="1:2">
      <c r="A51290" s="102"/>
      <c r="B51290" s="102"/>
    </row>
    <row r="51291" spans="1:2">
      <c r="A51291" s="102"/>
      <c r="B51291" s="102"/>
    </row>
    <row r="51292" spans="1:2">
      <c r="A51292" s="102"/>
      <c r="B51292" s="102"/>
    </row>
    <row r="51293" spans="1:2">
      <c r="A51293" s="102"/>
      <c r="B51293" s="102"/>
    </row>
    <row r="51294" spans="1:2">
      <c r="A51294" s="102"/>
      <c r="B51294" s="102"/>
    </row>
    <row r="51295" spans="1:2">
      <c r="A51295" s="102"/>
      <c r="B51295" s="102"/>
    </row>
    <row r="51296" spans="1:2">
      <c r="A51296" s="102"/>
      <c r="B51296" s="102"/>
    </row>
    <row r="51297" spans="1:2">
      <c r="A51297" s="102"/>
      <c r="B51297" s="102"/>
    </row>
    <row r="51298" spans="1:2">
      <c r="A51298" s="102"/>
      <c r="B51298" s="102"/>
    </row>
    <row r="51299" spans="1:2">
      <c r="A51299" s="102"/>
      <c r="B51299" s="102"/>
    </row>
    <row r="51300" spans="1:2">
      <c r="A51300" s="102"/>
      <c r="B51300" s="102"/>
    </row>
    <row r="51301" spans="1:2">
      <c r="A51301" s="102"/>
      <c r="B51301" s="102"/>
    </row>
    <row r="51302" spans="1:2">
      <c r="A51302" s="102"/>
      <c r="B51302" s="102"/>
    </row>
    <row r="51303" spans="1:2">
      <c r="A51303" s="102"/>
      <c r="B51303" s="102"/>
    </row>
    <row r="51304" spans="1:2">
      <c r="A51304" s="102"/>
      <c r="B51304" s="102"/>
    </row>
    <row r="51305" spans="1:2">
      <c r="A51305" s="102"/>
      <c r="B51305" s="102"/>
    </row>
    <row r="51306" spans="1:2">
      <c r="A51306" s="102"/>
      <c r="B51306" s="102"/>
    </row>
    <row r="51307" spans="1:2">
      <c r="A51307" s="102"/>
      <c r="B51307" s="102"/>
    </row>
    <row r="51308" spans="1:2">
      <c r="A51308" s="102"/>
      <c r="B51308" s="102"/>
    </row>
    <row r="51309" spans="1:2">
      <c r="A51309" s="102"/>
      <c r="B51309" s="102"/>
    </row>
    <row r="51310" spans="1:2">
      <c r="A51310" s="102"/>
      <c r="B51310" s="102"/>
    </row>
    <row r="51311" spans="1:2">
      <c r="A51311" s="102"/>
      <c r="B51311" s="102"/>
    </row>
    <row r="51312" spans="1:2">
      <c r="A51312" s="102"/>
      <c r="B51312" s="102"/>
    </row>
    <row r="51313" spans="1:2">
      <c r="A51313" s="102"/>
      <c r="B51313" s="102"/>
    </row>
    <row r="51314" spans="1:2">
      <c r="A51314" s="102"/>
      <c r="B51314" s="102"/>
    </row>
    <row r="51315" spans="1:2">
      <c r="A51315" s="102"/>
      <c r="B51315" s="102"/>
    </row>
    <row r="51316" spans="1:2">
      <c r="A51316" s="102"/>
      <c r="B51316" s="102"/>
    </row>
    <row r="51317" spans="1:2">
      <c r="A51317" s="102"/>
      <c r="B51317" s="102"/>
    </row>
    <row r="51318" spans="1:2">
      <c r="A51318" s="102"/>
      <c r="B51318" s="102"/>
    </row>
    <row r="51319" spans="1:2">
      <c r="A51319" s="102"/>
      <c r="B51319" s="102"/>
    </row>
    <row r="51320" spans="1:2">
      <c r="A51320" s="102"/>
      <c r="B51320" s="102"/>
    </row>
    <row r="51321" spans="1:2">
      <c r="A51321" s="102"/>
      <c r="B51321" s="102"/>
    </row>
    <row r="51322" spans="1:2">
      <c r="A51322" s="102"/>
      <c r="B51322" s="102"/>
    </row>
    <row r="51323" spans="1:2">
      <c r="A51323" s="102"/>
      <c r="B51323" s="102"/>
    </row>
    <row r="51324" spans="1:2">
      <c r="A51324" s="102"/>
      <c r="B51324" s="102"/>
    </row>
    <row r="51325" spans="1:2">
      <c r="A51325" s="102"/>
      <c r="B51325" s="102"/>
    </row>
    <row r="51326" spans="1:2">
      <c r="A51326" s="102"/>
      <c r="B51326" s="102"/>
    </row>
    <row r="51327" spans="1:2">
      <c r="A51327" s="102"/>
      <c r="B51327" s="102"/>
    </row>
    <row r="51328" spans="1:2">
      <c r="A51328" s="102"/>
      <c r="B51328" s="102"/>
    </row>
    <row r="51329" spans="1:2">
      <c r="A51329" s="102"/>
      <c r="B51329" s="102"/>
    </row>
    <row r="51330" spans="1:2">
      <c r="A51330" s="102"/>
      <c r="B51330" s="102"/>
    </row>
    <row r="51331" spans="1:2">
      <c r="A51331" s="102"/>
      <c r="B51331" s="102"/>
    </row>
    <row r="51332" spans="1:2">
      <c r="A51332" s="102"/>
      <c r="B51332" s="102"/>
    </row>
    <row r="51333" spans="1:2">
      <c r="A51333" s="102"/>
      <c r="B51333" s="102"/>
    </row>
    <row r="51334" spans="1:2">
      <c r="A51334" s="102"/>
      <c r="B51334" s="102"/>
    </row>
    <row r="51335" spans="1:2">
      <c r="A51335" s="102"/>
      <c r="B51335" s="102"/>
    </row>
    <row r="51336" spans="1:2">
      <c r="A51336" s="102"/>
      <c r="B51336" s="102"/>
    </row>
    <row r="51337" spans="1:2">
      <c r="A51337" s="102"/>
      <c r="B51337" s="102"/>
    </row>
    <row r="51338" spans="1:2">
      <c r="A51338" s="102"/>
      <c r="B51338" s="102"/>
    </row>
    <row r="51339" spans="1:2">
      <c r="A51339" s="102"/>
      <c r="B51339" s="102"/>
    </row>
    <row r="51340" spans="1:2">
      <c r="A51340" s="102"/>
      <c r="B51340" s="102"/>
    </row>
    <row r="51341" spans="1:2">
      <c r="A51341" s="102"/>
      <c r="B51341" s="102"/>
    </row>
    <row r="51342" spans="1:2">
      <c r="A51342" s="102"/>
      <c r="B51342" s="102"/>
    </row>
    <row r="51343" spans="1:2">
      <c r="A51343" s="102"/>
      <c r="B51343" s="102"/>
    </row>
    <row r="51344" spans="1:2">
      <c r="A51344" s="102"/>
      <c r="B51344" s="102"/>
    </row>
    <row r="51345" spans="1:2">
      <c r="A51345" s="102"/>
      <c r="B51345" s="102"/>
    </row>
    <row r="51346" spans="1:2">
      <c r="A51346" s="102"/>
      <c r="B51346" s="102"/>
    </row>
    <row r="51347" spans="1:2">
      <c r="A51347" s="102"/>
      <c r="B51347" s="102"/>
    </row>
    <row r="51348" spans="1:2">
      <c r="A51348" s="102"/>
      <c r="B51348" s="102"/>
    </row>
    <row r="51349" spans="1:2">
      <c r="A51349" s="102"/>
      <c r="B51349" s="102"/>
    </row>
    <row r="51350" spans="1:2">
      <c r="A51350" s="102"/>
      <c r="B51350" s="102"/>
    </row>
    <row r="51351" spans="1:2">
      <c r="A51351" s="102"/>
      <c r="B51351" s="102"/>
    </row>
    <row r="51352" spans="1:2">
      <c r="A51352" s="102"/>
      <c r="B51352" s="102"/>
    </row>
    <row r="51353" spans="1:2">
      <c r="A51353" s="102"/>
      <c r="B51353" s="102"/>
    </row>
    <row r="51354" spans="1:2">
      <c r="A51354" s="102"/>
      <c r="B51354" s="102"/>
    </row>
    <row r="51355" spans="1:2">
      <c r="A51355" s="102"/>
      <c r="B51355" s="102"/>
    </row>
    <row r="51356" spans="1:2">
      <c r="A51356" s="102"/>
      <c r="B51356" s="102"/>
    </row>
    <row r="51357" spans="1:2">
      <c r="A51357" s="102"/>
      <c r="B51357" s="102"/>
    </row>
    <row r="51358" spans="1:2">
      <c r="A51358" s="102"/>
      <c r="B51358" s="102"/>
    </row>
    <row r="51359" spans="1:2">
      <c r="A51359" s="102"/>
      <c r="B51359" s="102"/>
    </row>
    <row r="51360" spans="1:2">
      <c r="A51360" s="102"/>
      <c r="B51360" s="102"/>
    </row>
    <row r="51361" spans="1:2">
      <c r="A51361" s="102"/>
      <c r="B51361" s="102"/>
    </row>
    <row r="51362" spans="1:2">
      <c r="A51362" s="102"/>
      <c r="B51362" s="102"/>
    </row>
    <row r="51363" spans="1:2">
      <c r="A51363" s="102"/>
      <c r="B51363" s="102"/>
    </row>
    <row r="51364" spans="1:2">
      <c r="A51364" s="102"/>
      <c r="B51364" s="102"/>
    </row>
    <row r="51365" spans="1:2">
      <c r="A51365" s="102"/>
      <c r="B51365" s="102"/>
    </row>
    <row r="51366" spans="1:2">
      <c r="A51366" s="102"/>
      <c r="B51366" s="102"/>
    </row>
    <row r="51367" spans="1:2">
      <c r="A51367" s="102"/>
      <c r="B51367" s="102"/>
    </row>
    <row r="51368" spans="1:2">
      <c r="A51368" s="102"/>
      <c r="B51368" s="102"/>
    </row>
    <row r="51369" spans="1:2">
      <c r="A51369" s="102"/>
      <c r="B51369" s="102"/>
    </row>
    <row r="51370" spans="1:2">
      <c r="A51370" s="102"/>
      <c r="B51370" s="102"/>
    </row>
    <row r="51371" spans="1:2">
      <c r="A51371" s="102"/>
      <c r="B51371" s="102"/>
    </row>
    <row r="51372" spans="1:2">
      <c r="A51372" s="102"/>
      <c r="B51372" s="102"/>
    </row>
    <row r="51373" spans="1:2">
      <c r="A51373" s="102"/>
      <c r="B51373" s="102"/>
    </row>
    <row r="51374" spans="1:2">
      <c r="A51374" s="102"/>
      <c r="B51374" s="102"/>
    </row>
    <row r="51375" spans="1:2">
      <c r="A51375" s="102"/>
      <c r="B51375" s="102"/>
    </row>
    <row r="51376" spans="1:2">
      <c r="A51376" s="102"/>
      <c r="B51376" s="102"/>
    </row>
    <row r="51377" spans="1:2">
      <c r="A51377" s="102"/>
      <c r="B51377" s="102"/>
    </row>
    <row r="51378" spans="1:2">
      <c r="A51378" s="102"/>
      <c r="B51378" s="102"/>
    </row>
    <row r="51379" spans="1:2">
      <c r="A51379" s="102"/>
      <c r="B51379" s="102"/>
    </row>
    <row r="51380" spans="1:2">
      <c r="A51380" s="102"/>
      <c r="B51380" s="102"/>
    </row>
    <row r="51381" spans="1:2">
      <c r="A51381" s="102"/>
      <c r="B51381" s="102"/>
    </row>
    <row r="51382" spans="1:2">
      <c r="A51382" s="102"/>
      <c r="B51382" s="102"/>
    </row>
    <row r="51383" spans="1:2">
      <c r="A51383" s="102"/>
      <c r="B51383" s="102"/>
    </row>
    <row r="51384" spans="1:2">
      <c r="A51384" s="102"/>
      <c r="B51384" s="102"/>
    </row>
    <row r="51385" spans="1:2">
      <c r="A51385" s="102"/>
      <c r="B51385" s="102"/>
    </row>
    <row r="51386" spans="1:2">
      <c r="A51386" s="102"/>
      <c r="B51386" s="102"/>
    </row>
    <row r="51387" spans="1:2">
      <c r="A51387" s="102"/>
      <c r="B51387" s="102"/>
    </row>
    <row r="51388" spans="1:2">
      <c r="A51388" s="102"/>
      <c r="B51388" s="102"/>
    </row>
    <row r="51389" spans="1:2">
      <c r="A51389" s="102"/>
      <c r="B51389" s="102"/>
    </row>
    <row r="51390" spans="1:2">
      <c r="A51390" s="102"/>
      <c r="B51390" s="102"/>
    </row>
    <row r="51391" spans="1:2">
      <c r="A51391" s="102"/>
      <c r="B51391" s="102"/>
    </row>
    <row r="51392" spans="1:2">
      <c r="A51392" s="102"/>
      <c r="B51392" s="102"/>
    </row>
    <row r="51393" spans="1:2">
      <c r="A51393" s="102"/>
      <c r="B51393" s="102"/>
    </row>
    <row r="51394" spans="1:2">
      <c r="A51394" s="102"/>
      <c r="B51394" s="102"/>
    </row>
    <row r="51395" spans="1:2">
      <c r="A51395" s="102"/>
      <c r="B51395" s="102"/>
    </row>
    <row r="51396" spans="1:2">
      <c r="A51396" s="102"/>
      <c r="B51396" s="102"/>
    </row>
    <row r="51397" spans="1:2">
      <c r="A51397" s="102"/>
      <c r="B51397" s="102"/>
    </row>
    <row r="51398" spans="1:2">
      <c r="A51398" s="102"/>
      <c r="B51398" s="102"/>
    </row>
    <row r="51399" spans="1:2">
      <c r="A51399" s="102"/>
      <c r="B51399" s="102"/>
    </row>
    <row r="51400" spans="1:2">
      <c r="A51400" s="102"/>
      <c r="B51400" s="102"/>
    </row>
    <row r="51401" spans="1:2">
      <c r="A51401" s="102"/>
      <c r="B51401" s="102"/>
    </row>
    <row r="51402" spans="1:2">
      <c r="A51402" s="102"/>
      <c r="B51402" s="102"/>
    </row>
    <row r="51403" spans="1:2">
      <c r="A51403" s="102"/>
      <c r="B51403" s="102"/>
    </row>
    <row r="51404" spans="1:2">
      <c r="A51404" s="102"/>
      <c r="B51404" s="102"/>
    </row>
    <row r="51405" spans="1:2">
      <c r="A51405" s="102"/>
      <c r="B51405" s="102"/>
    </row>
    <row r="51406" spans="1:2">
      <c r="A51406" s="102"/>
      <c r="B51406" s="102"/>
    </row>
    <row r="51407" spans="1:2">
      <c r="A51407" s="102"/>
      <c r="B51407" s="102"/>
    </row>
    <row r="51408" spans="1:2">
      <c r="A51408" s="102"/>
      <c r="B51408" s="102"/>
    </row>
    <row r="51409" spans="1:2">
      <c r="A51409" s="102"/>
      <c r="B51409" s="102"/>
    </row>
    <row r="51410" spans="1:2">
      <c r="A51410" s="102"/>
      <c r="B51410" s="102"/>
    </row>
    <row r="51411" spans="1:2">
      <c r="A51411" s="102"/>
      <c r="B51411" s="102"/>
    </row>
    <row r="51412" spans="1:2">
      <c r="A51412" s="102"/>
      <c r="B51412" s="102"/>
    </row>
    <row r="51413" spans="1:2">
      <c r="A51413" s="102"/>
      <c r="B51413" s="102"/>
    </row>
    <row r="51414" spans="1:2">
      <c r="A51414" s="102"/>
      <c r="B51414" s="102"/>
    </row>
    <row r="51415" spans="1:2">
      <c r="A51415" s="102"/>
      <c r="B51415" s="102"/>
    </row>
    <row r="51416" spans="1:2">
      <c r="A51416" s="102"/>
      <c r="B51416" s="102"/>
    </row>
    <row r="51417" spans="1:2">
      <c r="A51417" s="102"/>
      <c r="B51417" s="102"/>
    </row>
    <row r="51418" spans="1:2">
      <c r="A51418" s="102"/>
      <c r="B51418" s="102"/>
    </row>
    <row r="51419" spans="1:2">
      <c r="A51419" s="102"/>
      <c r="B51419" s="102"/>
    </row>
    <row r="51420" spans="1:2">
      <c r="A51420" s="102"/>
      <c r="B51420" s="102"/>
    </row>
    <row r="51421" spans="1:2">
      <c r="A51421" s="102"/>
      <c r="B51421" s="102"/>
    </row>
    <row r="51422" spans="1:2">
      <c r="A51422" s="102"/>
      <c r="B51422" s="102"/>
    </row>
    <row r="51423" spans="1:2">
      <c r="A51423" s="102"/>
      <c r="B51423" s="102"/>
    </row>
    <row r="51424" spans="1:2">
      <c r="A51424" s="102"/>
      <c r="B51424" s="102"/>
    </row>
    <row r="51425" spans="1:2">
      <c r="A51425" s="102"/>
      <c r="B51425" s="102"/>
    </row>
    <row r="51426" spans="1:2">
      <c r="A51426" s="102"/>
      <c r="B51426" s="102"/>
    </row>
    <row r="51427" spans="1:2">
      <c r="A51427" s="102"/>
      <c r="B51427" s="102"/>
    </row>
    <row r="51428" spans="1:2">
      <c r="A51428" s="102"/>
      <c r="B51428" s="102"/>
    </row>
    <row r="51429" spans="1:2">
      <c r="A51429" s="102"/>
      <c r="B51429" s="102"/>
    </row>
    <row r="51430" spans="1:2">
      <c r="A51430" s="102"/>
      <c r="B51430" s="102"/>
    </row>
    <row r="51431" spans="1:2">
      <c r="A51431" s="102"/>
      <c r="B51431" s="102"/>
    </row>
    <row r="51432" spans="1:2">
      <c r="A51432" s="102"/>
      <c r="B51432" s="102"/>
    </row>
    <row r="51433" spans="1:2">
      <c r="A51433" s="102"/>
      <c r="B51433" s="102"/>
    </row>
    <row r="51434" spans="1:2">
      <c r="A51434" s="102"/>
      <c r="B51434" s="102"/>
    </row>
    <row r="51435" spans="1:2">
      <c r="A51435" s="102"/>
      <c r="B51435" s="102"/>
    </row>
    <row r="51436" spans="1:2">
      <c r="A51436" s="102"/>
      <c r="B51436" s="102"/>
    </row>
    <row r="51437" spans="1:2">
      <c r="A51437" s="102"/>
      <c r="B51437" s="102"/>
    </row>
    <row r="51438" spans="1:2">
      <c r="A51438" s="102"/>
      <c r="B51438" s="102"/>
    </row>
    <row r="51439" spans="1:2">
      <c r="A51439" s="102"/>
      <c r="B51439" s="102"/>
    </row>
    <row r="51440" spans="1:2">
      <c r="A51440" s="102"/>
      <c r="B51440" s="102"/>
    </row>
    <row r="51441" spans="1:2">
      <c r="A51441" s="102"/>
      <c r="B51441" s="102"/>
    </row>
    <row r="51442" spans="1:2">
      <c r="A51442" s="102"/>
      <c r="B51442" s="102"/>
    </row>
    <row r="51443" spans="1:2">
      <c r="A51443" s="102"/>
      <c r="B51443" s="102"/>
    </row>
    <row r="51444" spans="1:2">
      <c r="A51444" s="102"/>
      <c r="B51444" s="102"/>
    </row>
    <row r="51445" spans="1:2">
      <c r="A51445" s="102"/>
      <c r="B51445" s="102"/>
    </row>
    <row r="51446" spans="1:2">
      <c r="A51446" s="102"/>
      <c r="B51446" s="102"/>
    </row>
    <row r="51447" spans="1:2">
      <c r="A51447" s="102"/>
      <c r="B51447" s="102"/>
    </row>
    <row r="51448" spans="1:2">
      <c r="A51448" s="102"/>
      <c r="B51448" s="102"/>
    </row>
    <row r="51449" spans="1:2">
      <c r="A51449" s="102"/>
      <c r="B51449" s="102"/>
    </row>
    <row r="51450" spans="1:2">
      <c r="A51450" s="102"/>
      <c r="B51450" s="102"/>
    </row>
    <row r="51451" spans="1:2">
      <c r="A51451" s="102"/>
      <c r="B51451" s="102"/>
    </row>
    <row r="51452" spans="1:2">
      <c r="A51452" s="102"/>
      <c r="B51452" s="102"/>
    </row>
    <row r="51453" spans="1:2">
      <c r="A51453" s="102"/>
      <c r="B51453" s="102"/>
    </row>
    <row r="51454" spans="1:2">
      <c r="A51454" s="102"/>
      <c r="B51454" s="102"/>
    </row>
    <row r="51455" spans="1:2">
      <c r="A51455" s="102"/>
      <c r="B51455" s="102"/>
    </row>
    <row r="51456" spans="1:2">
      <c r="A51456" s="102"/>
      <c r="B51456" s="102"/>
    </row>
    <row r="51457" spans="1:2">
      <c r="A51457" s="102"/>
      <c r="B51457" s="102"/>
    </row>
    <row r="51458" spans="1:2">
      <c r="A51458" s="102"/>
      <c r="B51458" s="102"/>
    </row>
    <row r="51459" spans="1:2">
      <c r="A51459" s="102"/>
      <c r="B51459" s="102"/>
    </row>
    <row r="51460" spans="1:2">
      <c r="A51460" s="102"/>
      <c r="B51460" s="102"/>
    </row>
    <row r="51461" spans="1:2">
      <c r="A51461" s="102"/>
      <c r="B51461" s="102"/>
    </row>
    <row r="51462" spans="1:2">
      <c r="A51462" s="102"/>
      <c r="B51462" s="102"/>
    </row>
    <row r="51463" spans="1:2">
      <c r="A51463" s="102"/>
      <c r="B51463" s="102"/>
    </row>
    <row r="51464" spans="1:2">
      <c r="A51464" s="102"/>
      <c r="B51464" s="102"/>
    </row>
    <row r="51465" spans="1:2">
      <c r="A51465" s="102"/>
      <c r="B51465" s="102"/>
    </row>
    <row r="51466" spans="1:2">
      <c r="A51466" s="102"/>
      <c r="B51466" s="102"/>
    </row>
    <row r="51467" spans="1:2">
      <c r="A51467" s="102"/>
      <c r="B51467" s="102"/>
    </row>
    <row r="51468" spans="1:2">
      <c r="A51468" s="102"/>
      <c r="B51468" s="102"/>
    </row>
    <row r="51469" spans="1:2">
      <c r="A51469" s="102"/>
      <c r="B51469" s="102"/>
    </row>
    <row r="51470" spans="1:2">
      <c r="A51470" s="102"/>
      <c r="B51470" s="102"/>
    </row>
    <row r="51471" spans="1:2">
      <c r="A51471" s="102"/>
      <c r="B51471" s="102"/>
    </row>
    <row r="51472" spans="1:2">
      <c r="A51472" s="102"/>
      <c r="B51472" s="102"/>
    </row>
    <row r="51473" spans="1:2">
      <c r="A51473" s="102"/>
      <c r="B51473" s="102"/>
    </row>
    <row r="51474" spans="1:2">
      <c r="A51474" s="102"/>
      <c r="B51474" s="102"/>
    </row>
    <row r="51475" spans="1:2">
      <c r="A51475" s="102"/>
      <c r="B51475" s="102"/>
    </row>
    <row r="51476" spans="1:2">
      <c r="A51476" s="102"/>
      <c r="B51476" s="102"/>
    </row>
    <row r="51477" spans="1:2">
      <c r="A51477" s="102"/>
      <c r="B51477" s="102"/>
    </row>
    <row r="51478" spans="1:2">
      <c r="A51478" s="102"/>
      <c r="B51478" s="102"/>
    </row>
    <row r="51479" spans="1:2">
      <c r="A51479" s="102"/>
      <c r="B51479" s="102"/>
    </row>
    <row r="51480" spans="1:2">
      <c r="A51480" s="102"/>
      <c r="B51480" s="102"/>
    </row>
    <row r="51481" spans="1:2">
      <c r="A51481" s="102"/>
      <c r="B51481" s="102"/>
    </row>
    <row r="51482" spans="1:2">
      <c r="A51482" s="102"/>
      <c r="B51482" s="102"/>
    </row>
    <row r="51483" spans="1:2">
      <c r="A51483" s="102"/>
      <c r="B51483" s="102"/>
    </row>
    <row r="51484" spans="1:2">
      <c r="A51484" s="102"/>
      <c r="B51484" s="102"/>
    </row>
    <row r="51485" spans="1:2">
      <c r="A51485" s="102"/>
      <c r="B51485" s="102"/>
    </row>
    <row r="51486" spans="1:2">
      <c r="A51486" s="102"/>
      <c r="B51486" s="102"/>
    </row>
    <row r="51487" spans="1:2">
      <c r="A51487" s="102"/>
      <c r="B51487" s="102"/>
    </row>
    <row r="51488" spans="1:2">
      <c r="A51488" s="102"/>
      <c r="B51488" s="102"/>
    </row>
    <row r="51489" spans="1:2">
      <c r="A51489" s="102"/>
      <c r="B51489" s="102"/>
    </row>
    <row r="51490" spans="1:2">
      <c r="A51490" s="102"/>
      <c r="B51490" s="102"/>
    </row>
    <row r="51491" spans="1:2">
      <c r="A51491" s="102"/>
      <c r="B51491" s="102"/>
    </row>
    <row r="51492" spans="1:2">
      <c r="A51492" s="102"/>
      <c r="B51492" s="102"/>
    </row>
    <row r="51493" spans="1:2">
      <c r="A51493" s="102"/>
      <c r="B51493" s="102"/>
    </row>
    <row r="51494" spans="1:2">
      <c r="A51494" s="102"/>
      <c r="B51494" s="102"/>
    </row>
    <row r="51495" spans="1:2">
      <c r="A51495" s="102"/>
      <c r="B51495" s="102"/>
    </row>
    <row r="51496" spans="1:2">
      <c r="A51496" s="102"/>
      <c r="B51496" s="102"/>
    </row>
    <row r="51497" spans="1:2">
      <c r="A51497" s="102"/>
      <c r="B51497" s="102"/>
    </row>
    <row r="51498" spans="1:2">
      <c r="A51498" s="102"/>
      <c r="B51498" s="102"/>
    </row>
    <row r="51499" spans="1:2">
      <c r="A51499" s="102"/>
      <c r="B51499" s="102"/>
    </row>
    <row r="51500" spans="1:2">
      <c r="A51500" s="102"/>
      <c r="B51500" s="102"/>
    </row>
    <row r="51501" spans="1:2">
      <c r="A51501" s="102"/>
      <c r="B51501" s="102"/>
    </row>
    <row r="51502" spans="1:2">
      <c r="A51502" s="102"/>
      <c r="B51502" s="102"/>
    </row>
    <row r="51503" spans="1:2">
      <c r="A51503" s="102"/>
      <c r="B51503" s="102"/>
    </row>
    <row r="51504" spans="1:2">
      <c r="A51504" s="102"/>
      <c r="B51504" s="102"/>
    </row>
    <row r="51505" spans="1:2">
      <c r="A51505" s="102"/>
      <c r="B51505" s="102"/>
    </row>
    <row r="51506" spans="1:2">
      <c r="A51506" s="102"/>
      <c r="B51506" s="102"/>
    </row>
    <row r="51507" spans="1:2">
      <c r="A51507" s="102"/>
      <c r="B51507" s="102"/>
    </row>
    <row r="51508" spans="1:2">
      <c r="A51508" s="102"/>
      <c r="B51508" s="102"/>
    </row>
    <row r="51509" spans="1:2">
      <c r="A51509" s="102"/>
      <c r="B51509" s="102"/>
    </row>
    <row r="51510" spans="1:2">
      <c r="A51510" s="102"/>
      <c r="B51510" s="102"/>
    </row>
    <row r="51511" spans="1:2">
      <c r="A51511" s="102"/>
      <c r="B51511" s="102"/>
    </row>
    <row r="51512" spans="1:2">
      <c r="A51512" s="102"/>
      <c r="B51512" s="102"/>
    </row>
    <row r="51513" spans="1:2">
      <c r="A51513" s="102"/>
      <c r="B51513" s="102"/>
    </row>
    <row r="51514" spans="1:2">
      <c r="A51514" s="102"/>
      <c r="B51514" s="102"/>
    </row>
    <row r="51515" spans="1:2">
      <c r="A51515" s="102"/>
      <c r="B51515" s="102"/>
    </row>
    <row r="51516" spans="1:2">
      <c r="A51516" s="102"/>
      <c r="B51516" s="102"/>
    </row>
    <row r="51517" spans="1:2">
      <c r="A51517" s="102"/>
      <c r="B51517" s="102"/>
    </row>
    <row r="51518" spans="1:2">
      <c r="A51518" s="102"/>
      <c r="B51518" s="102"/>
    </row>
    <row r="51519" spans="1:2">
      <c r="A51519" s="102"/>
      <c r="B51519" s="102"/>
    </row>
    <row r="51520" spans="1:2">
      <c r="A51520" s="102"/>
      <c r="B51520" s="102"/>
    </row>
    <row r="51521" spans="1:2">
      <c r="A51521" s="102"/>
      <c r="B51521" s="102"/>
    </row>
    <row r="51522" spans="1:2">
      <c r="A51522" s="102"/>
      <c r="B51522" s="102"/>
    </row>
    <row r="51523" spans="1:2">
      <c r="A51523" s="102"/>
      <c r="B51523" s="102"/>
    </row>
    <row r="51524" spans="1:2">
      <c r="A51524" s="102"/>
      <c r="B51524" s="102"/>
    </row>
    <row r="51525" spans="1:2">
      <c r="A51525" s="102"/>
      <c r="B51525" s="102"/>
    </row>
    <row r="51526" spans="1:2">
      <c r="A51526" s="102"/>
      <c r="B51526" s="102"/>
    </row>
    <row r="51527" spans="1:2">
      <c r="A51527" s="102"/>
      <c r="B51527" s="102"/>
    </row>
    <row r="51528" spans="1:2">
      <c r="A51528" s="102"/>
      <c r="B51528" s="102"/>
    </row>
    <row r="51529" spans="1:2">
      <c r="A51529" s="102"/>
      <c r="B51529" s="102"/>
    </row>
    <row r="51530" spans="1:2">
      <c r="A51530" s="102"/>
      <c r="B51530" s="102"/>
    </row>
    <row r="51531" spans="1:2">
      <c r="A51531" s="102"/>
      <c r="B51531" s="102"/>
    </row>
    <row r="51532" spans="1:2">
      <c r="A51532" s="102"/>
      <c r="B51532" s="102"/>
    </row>
    <row r="51533" spans="1:2">
      <c r="A51533" s="102"/>
      <c r="B51533" s="102"/>
    </row>
    <row r="51534" spans="1:2">
      <c r="A51534" s="102"/>
      <c r="B51534" s="102"/>
    </row>
    <row r="51535" spans="1:2">
      <c r="A51535" s="102"/>
      <c r="B51535" s="102"/>
    </row>
    <row r="51536" spans="1:2">
      <c r="A51536" s="102"/>
      <c r="B51536" s="102"/>
    </row>
    <row r="51537" spans="1:2">
      <c r="A51537" s="102"/>
      <c r="B51537" s="102"/>
    </row>
    <row r="51538" spans="1:2">
      <c r="A51538" s="102"/>
      <c r="B51538" s="102"/>
    </row>
    <row r="51539" spans="1:2">
      <c r="A51539" s="102"/>
      <c r="B51539" s="102"/>
    </row>
    <row r="51540" spans="1:2">
      <c r="A51540" s="102"/>
      <c r="B51540" s="102"/>
    </row>
    <row r="51541" spans="1:2">
      <c r="A51541" s="102"/>
      <c r="B51541" s="102"/>
    </row>
    <row r="51542" spans="1:2">
      <c r="A51542" s="102"/>
      <c r="B51542" s="102"/>
    </row>
    <row r="51543" spans="1:2">
      <c r="A51543" s="102"/>
      <c r="B51543" s="102"/>
    </row>
    <row r="51544" spans="1:2">
      <c r="A51544" s="102"/>
      <c r="B51544" s="102"/>
    </row>
    <row r="51545" spans="1:2">
      <c r="A51545" s="102"/>
      <c r="B51545" s="102"/>
    </row>
    <row r="51546" spans="1:2">
      <c r="A51546" s="102"/>
      <c r="B51546" s="102"/>
    </row>
    <row r="51547" spans="1:2">
      <c r="A51547" s="102"/>
      <c r="B51547" s="102"/>
    </row>
    <row r="51548" spans="1:2">
      <c r="A51548" s="102"/>
      <c r="B51548" s="102"/>
    </row>
    <row r="51549" spans="1:2">
      <c r="A51549" s="102"/>
      <c r="B51549" s="102"/>
    </row>
    <row r="51550" spans="1:2">
      <c r="A51550" s="102"/>
      <c r="B51550" s="102"/>
    </row>
    <row r="51551" spans="1:2">
      <c r="A51551" s="102"/>
      <c r="B51551" s="102"/>
    </row>
    <row r="51552" spans="1:2">
      <c r="A51552" s="102"/>
      <c r="B51552" s="102"/>
    </row>
    <row r="51553" spans="1:2">
      <c r="A51553" s="102"/>
      <c r="B51553" s="102"/>
    </row>
    <row r="51554" spans="1:2">
      <c r="A51554" s="102"/>
      <c r="B51554" s="102"/>
    </row>
    <row r="51555" spans="1:2">
      <c r="A51555" s="102"/>
      <c r="B51555" s="102"/>
    </row>
    <row r="51556" spans="1:2">
      <c r="A51556" s="102"/>
      <c r="B51556" s="102"/>
    </row>
    <row r="51557" spans="1:2">
      <c r="A51557" s="102"/>
      <c r="B51557" s="102"/>
    </row>
    <row r="51558" spans="1:2">
      <c r="A51558" s="102"/>
      <c r="B51558" s="102"/>
    </row>
    <row r="51559" spans="1:2">
      <c r="A51559" s="102"/>
      <c r="B51559" s="102"/>
    </row>
    <row r="51560" spans="1:2">
      <c r="A51560" s="102"/>
      <c r="B51560" s="102"/>
    </row>
    <row r="51561" spans="1:2">
      <c r="A51561" s="102"/>
      <c r="B51561" s="102"/>
    </row>
    <row r="51562" spans="1:2">
      <c r="A51562" s="102"/>
      <c r="B51562" s="102"/>
    </row>
    <row r="51563" spans="1:2">
      <c r="A51563" s="102"/>
      <c r="B51563" s="102"/>
    </row>
    <row r="51564" spans="1:2">
      <c r="A51564" s="102"/>
      <c r="B51564" s="102"/>
    </row>
    <row r="51565" spans="1:2">
      <c r="A51565" s="102"/>
      <c r="B51565" s="102"/>
    </row>
    <row r="51566" spans="1:2">
      <c r="A51566" s="102"/>
      <c r="B51566" s="102"/>
    </row>
    <row r="51567" spans="1:2">
      <c r="A51567" s="102"/>
      <c r="B51567" s="102"/>
    </row>
    <row r="51568" spans="1:2">
      <c r="A51568" s="102"/>
      <c r="B51568" s="102"/>
    </row>
    <row r="51569" spans="1:2">
      <c r="A51569" s="102"/>
      <c r="B51569" s="102"/>
    </row>
    <row r="51570" spans="1:2">
      <c r="A51570" s="102"/>
      <c r="B51570" s="102"/>
    </row>
    <row r="51571" spans="1:2">
      <c r="A51571" s="102"/>
      <c r="B51571" s="102"/>
    </row>
    <row r="51572" spans="1:2">
      <c r="A51572" s="102"/>
      <c r="B51572" s="102"/>
    </row>
    <row r="51573" spans="1:2">
      <c r="A51573" s="102"/>
      <c r="B51573" s="102"/>
    </row>
    <row r="51574" spans="1:2">
      <c r="A51574" s="102"/>
      <c r="B51574" s="102"/>
    </row>
    <row r="51575" spans="1:2">
      <c r="A51575" s="102"/>
      <c r="B51575" s="102"/>
    </row>
    <row r="51576" spans="1:2">
      <c r="A51576" s="102"/>
      <c r="B51576" s="102"/>
    </row>
    <row r="51577" spans="1:2">
      <c r="A51577" s="102"/>
      <c r="B51577" s="102"/>
    </row>
    <row r="51578" spans="1:2">
      <c r="A51578" s="102"/>
      <c r="B51578" s="102"/>
    </row>
    <row r="51579" spans="1:2">
      <c r="A51579" s="102"/>
      <c r="B51579" s="102"/>
    </row>
    <row r="51580" spans="1:2">
      <c r="A51580" s="102"/>
      <c r="B51580" s="102"/>
    </row>
    <row r="51581" spans="1:2">
      <c r="A51581" s="102"/>
      <c r="B51581" s="102"/>
    </row>
    <row r="51582" spans="1:2">
      <c r="A51582" s="102"/>
      <c r="B51582" s="102"/>
    </row>
    <row r="51583" spans="1:2">
      <c r="A51583" s="102"/>
      <c r="B51583" s="102"/>
    </row>
    <row r="51584" spans="1:2">
      <c r="A51584" s="102"/>
      <c r="B51584" s="102"/>
    </row>
    <row r="51585" spans="1:2">
      <c r="A51585" s="102"/>
      <c r="B51585" s="102"/>
    </row>
    <row r="51586" spans="1:2">
      <c r="A51586" s="102"/>
      <c r="B51586" s="102"/>
    </row>
    <row r="51587" spans="1:2">
      <c r="A51587" s="102"/>
      <c r="B51587" s="102"/>
    </row>
    <row r="51588" spans="1:2">
      <c r="A51588" s="102"/>
      <c r="B51588" s="102"/>
    </row>
    <row r="51589" spans="1:2">
      <c r="A51589" s="102"/>
      <c r="B51589" s="102"/>
    </row>
    <row r="51590" spans="1:2">
      <c r="A51590" s="102"/>
      <c r="B51590" s="102"/>
    </row>
    <row r="51591" spans="1:2">
      <c r="A51591" s="102"/>
      <c r="B51591" s="102"/>
    </row>
    <row r="51592" spans="1:2">
      <c r="A51592" s="102"/>
      <c r="B51592" s="102"/>
    </row>
    <row r="51593" spans="1:2">
      <c r="A51593" s="102"/>
      <c r="B51593" s="102"/>
    </row>
    <row r="51594" spans="1:2">
      <c r="A51594" s="102"/>
      <c r="B51594" s="102"/>
    </row>
    <row r="51595" spans="1:2">
      <c r="A51595" s="102"/>
      <c r="B51595" s="102"/>
    </row>
    <row r="51596" spans="1:2">
      <c r="A51596" s="102"/>
      <c r="B51596" s="102"/>
    </row>
    <row r="51597" spans="1:2">
      <c r="A51597" s="102"/>
      <c r="B51597" s="102"/>
    </row>
    <row r="51598" spans="1:2">
      <c r="A51598" s="102"/>
      <c r="B51598" s="102"/>
    </row>
    <row r="51599" spans="1:2">
      <c r="A51599" s="102"/>
      <c r="B51599" s="102"/>
    </row>
    <row r="51600" spans="1:2">
      <c r="A51600" s="102"/>
      <c r="B51600" s="102"/>
    </row>
    <row r="51601" spans="1:2">
      <c r="A51601" s="102"/>
      <c r="B51601" s="102"/>
    </row>
    <row r="51602" spans="1:2">
      <c r="A51602" s="102"/>
      <c r="B51602" s="102"/>
    </row>
    <row r="51603" spans="1:2">
      <c r="A51603" s="102"/>
      <c r="B51603" s="102"/>
    </row>
    <row r="51604" spans="1:2">
      <c r="A51604" s="102"/>
      <c r="B51604" s="102"/>
    </row>
    <row r="51605" spans="1:2">
      <c r="A51605" s="102"/>
      <c r="B51605" s="102"/>
    </row>
    <row r="51606" spans="1:2">
      <c r="A51606" s="102"/>
      <c r="B51606" s="102"/>
    </row>
    <row r="51607" spans="1:2">
      <c r="A51607" s="102"/>
      <c r="B51607" s="102"/>
    </row>
    <row r="51608" spans="1:2">
      <c r="A51608" s="102"/>
      <c r="B51608" s="102"/>
    </row>
    <row r="51609" spans="1:2">
      <c r="A51609" s="102"/>
      <c r="B51609" s="102"/>
    </row>
    <row r="51610" spans="1:2">
      <c r="A51610" s="102"/>
      <c r="B51610" s="102"/>
    </row>
    <row r="51611" spans="1:2">
      <c r="A51611" s="102"/>
      <c r="B51611" s="102"/>
    </row>
    <row r="51612" spans="1:2">
      <c r="A51612" s="102"/>
      <c r="B51612" s="102"/>
    </row>
    <row r="51613" spans="1:2">
      <c r="A51613" s="102"/>
      <c r="B51613" s="102"/>
    </row>
    <row r="51614" spans="1:2">
      <c r="A51614" s="102"/>
      <c r="B51614" s="102"/>
    </row>
    <row r="51615" spans="1:2">
      <c r="A51615" s="102"/>
      <c r="B51615" s="102"/>
    </row>
    <row r="51616" spans="1:2">
      <c r="A51616" s="102"/>
      <c r="B51616" s="102"/>
    </row>
    <row r="51617" spans="1:2">
      <c r="A51617" s="102"/>
      <c r="B51617" s="102"/>
    </row>
    <row r="51618" spans="1:2">
      <c r="A51618" s="102"/>
      <c r="B51618" s="102"/>
    </row>
    <row r="51619" spans="1:2">
      <c r="A51619" s="102"/>
      <c r="B51619" s="102"/>
    </row>
    <row r="51620" spans="1:2">
      <c r="A51620" s="102"/>
      <c r="B51620" s="102"/>
    </row>
    <row r="51621" spans="1:2">
      <c r="A51621" s="102"/>
      <c r="B51621" s="102"/>
    </row>
    <row r="51622" spans="1:2">
      <c r="A51622" s="102"/>
      <c r="B51622" s="102"/>
    </row>
    <row r="51623" spans="1:2">
      <c r="A51623" s="102"/>
      <c r="B51623" s="102"/>
    </row>
    <row r="51624" spans="1:2">
      <c r="A51624" s="102"/>
      <c r="B51624" s="102"/>
    </row>
    <row r="51625" spans="1:2">
      <c r="A51625" s="102"/>
      <c r="B51625" s="102"/>
    </row>
    <row r="51626" spans="1:2">
      <c r="A51626" s="102"/>
      <c r="B51626" s="102"/>
    </row>
    <row r="51627" spans="1:2">
      <c r="A51627" s="102"/>
      <c r="B51627" s="102"/>
    </row>
    <row r="51628" spans="1:2">
      <c r="A51628" s="102"/>
      <c r="B51628" s="102"/>
    </row>
    <row r="51629" spans="1:2">
      <c r="A51629" s="102"/>
      <c r="B51629" s="102"/>
    </row>
    <row r="51630" spans="1:2">
      <c r="A51630" s="102"/>
      <c r="B51630" s="102"/>
    </row>
    <row r="51631" spans="1:2">
      <c r="A51631" s="102"/>
      <c r="B51631" s="102"/>
    </row>
    <row r="51632" spans="1:2">
      <c r="A51632" s="102"/>
      <c r="B51632" s="102"/>
    </row>
    <row r="51633" spans="1:2">
      <c r="A51633" s="102"/>
      <c r="B51633" s="102"/>
    </row>
    <row r="51634" spans="1:2">
      <c r="A51634" s="102"/>
      <c r="B51634" s="102"/>
    </row>
    <row r="51635" spans="1:2">
      <c r="A51635" s="102"/>
      <c r="B51635" s="102"/>
    </row>
    <row r="51636" spans="1:2">
      <c r="A51636" s="102"/>
      <c r="B51636" s="102"/>
    </row>
    <row r="51637" spans="1:2">
      <c r="A51637" s="102"/>
      <c r="B51637" s="102"/>
    </row>
    <row r="51638" spans="1:2">
      <c r="A51638" s="102"/>
      <c r="B51638" s="102"/>
    </row>
    <row r="51639" spans="1:2">
      <c r="A51639" s="102"/>
      <c r="B51639" s="102"/>
    </row>
    <row r="51640" spans="1:2">
      <c r="A51640" s="102"/>
      <c r="B51640" s="102"/>
    </row>
    <row r="51641" spans="1:2">
      <c r="A51641" s="102"/>
      <c r="B51641" s="102"/>
    </row>
    <row r="51642" spans="1:2">
      <c r="A51642" s="102"/>
      <c r="B51642" s="102"/>
    </row>
    <row r="51643" spans="1:2">
      <c r="A51643" s="102"/>
      <c r="B51643" s="102"/>
    </row>
    <row r="51644" spans="1:2">
      <c r="A51644" s="102"/>
      <c r="B51644" s="102"/>
    </row>
    <row r="51645" spans="1:2">
      <c r="A51645" s="102"/>
      <c r="B51645" s="102"/>
    </row>
    <row r="51646" spans="1:2">
      <c r="A51646" s="102"/>
      <c r="B51646" s="102"/>
    </row>
    <row r="51647" spans="1:2">
      <c r="A51647" s="102"/>
      <c r="B51647" s="102"/>
    </row>
    <row r="51648" spans="1:2">
      <c r="A51648" s="102"/>
      <c r="B51648" s="102"/>
    </row>
    <row r="51649" spans="1:2">
      <c r="A51649" s="102"/>
      <c r="B51649" s="102"/>
    </row>
    <row r="51650" spans="1:2">
      <c r="A51650" s="102"/>
      <c r="B51650" s="102"/>
    </row>
    <row r="51651" spans="1:2">
      <c r="A51651" s="102"/>
      <c r="B51651" s="102"/>
    </row>
    <row r="51652" spans="1:2">
      <c r="A51652" s="102"/>
      <c r="B51652" s="102"/>
    </row>
    <row r="51653" spans="1:2">
      <c r="A51653" s="102"/>
      <c r="B51653" s="102"/>
    </row>
    <row r="51654" spans="1:2">
      <c r="A51654" s="102"/>
      <c r="B51654" s="102"/>
    </row>
    <row r="51655" spans="1:2">
      <c r="A51655" s="102"/>
      <c r="B51655" s="102"/>
    </row>
    <row r="51656" spans="1:2">
      <c r="A51656" s="102"/>
      <c r="B51656" s="102"/>
    </row>
    <row r="51657" spans="1:2">
      <c r="A51657" s="102"/>
      <c r="B51657" s="102"/>
    </row>
    <row r="51658" spans="1:2">
      <c r="A51658" s="102"/>
      <c r="B51658" s="102"/>
    </row>
    <row r="51659" spans="1:2">
      <c r="A51659" s="102"/>
      <c r="B51659" s="102"/>
    </row>
    <row r="51660" spans="1:2">
      <c r="A51660" s="102"/>
      <c r="B51660" s="102"/>
    </row>
    <row r="51661" spans="1:2">
      <c r="A51661" s="102"/>
      <c r="B51661" s="102"/>
    </row>
    <row r="51662" spans="1:2">
      <c r="A51662" s="102"/>
      <c r="B51662" s="102"/>
    </row>
    <row r="51663" spans="1:2">
      <c r="A51663" s="102"/>
      <c r="B51663" s="102"/>
    </row>
    <row r="51664" spans="1:2">
      <c r="A51664" s="102"/>
      <c r="B51664" s="102"/>
    </row>
    <row r="51665" spans="1:2">
      <c r="A51665" s="102"/>
      <c r="B51665" s="102"/>
    </row>
    <row r="51666" spans="1:2">
      <c r="A51666" s="102"/>
      <c r="B51666" s="102"/>
    </row>
    <row r="51667" spans="1:2">
      <c r="A51667" s="102"/>
      <c r="B51667" s="102"/>
    </row>
    <row r="51668" spans="1:2">
      <c r="A51668" s="102"/>
      <c r="B51668" s="102"/>
    </row>
    <row r="51669" spans="1:2">
      <c r="A51669" s="102"/>
      <c r="B51669" s="102"/>
    </row>
    <row r="51670" spans="1:2">
      <c r="A51670" s="102"/>
      <c r="B51670" s="102"/>
    </row>
    <row r="51671" spans="1:2">
      <c r="A51671" s="102"/>
      <c r="B51671" s="102"/>
    </row>
    <row r="51672" spans="1:2">
      <c r="A51672" s="102"/>
      <c r="B51672" s="102"/>
    </row>
    <row r="51673" spans="1:2">
      <c r="A51673" s="102"/>
      <c r="B51673" s="102"/>
    </row>
    <row r="51674" spans="1:2">
      <c r="A51674" s="102"/>
      <c r="B51674" s="102"/>
    </row>
    <row r="51675" spans="1:2">
      <c r="A51675" s="102"/>
      <c r="B51675" s="102"/>
    </row>
    <row r="51676" spans="1:2">
      <c r="A51676" s="102"/>
      <c r="B51676" s="102"/>
    </row>
    <row r="51677" spans="1:2">
      <c r="A51677" s="102"/>
      <c r="B51677" s="102"/>
    </row>
    <row r="51678" spans="1:2">
      <c r="A51678" s="102"/>
      <c r="B51678" s="102"/>
    </row>
    <row r="51679" spans="1:2">
      <c r="A51679" s="102"/>
      <c r="B51679" s="102"/>
    </row>
    <row r="51680" spans="1:2">
      <c r="A51680" s="102"/>
      <c r="B51680" s="102"/>
    </row>
    <row r="51681" spans="1:2">
      <c r="A51681" s="102"/>
      <c r="B51681" s="102"/>
    </row>
    <row r="51682" spans="1:2">
      <c r="A51682" s="102"/>
      <c r="B51682" s="102"/>
    </row>
    <row r="51683" spans="1:2">
      <c r="A51683" s="102"/>
      <c r="B51683" s="102"/>
    </row>
    <row r="51684" spans="1:2">
      <c r="A51684" s="102"/>
      <c r="B51684" s="102"/>
    </row>
    <row r="51685" spans="1:2">
      <c r="A51685" s="102"/>
      <c r="B51685" s="102"/>
    </row>
    <row r="51686" spans="1:2">
      <c r="A51686" s="102"/>
      <c r="B51686" s="102"/>
    </row>
    <row r="51687" spans="1:2">
      <c r="A51687" s="102"/>
      <c r="B51687" s="102"/>
    </row>
    <row r="51688" spans="1:2">
      <c r="A51688" s="102"/>
      <c r="B51688" s="102"/>
    </row>
    <row r="51689" spans="1:2">
      <c r="A51689" s="102"/>
      <c r="B51689" s="102"/>
    </row>
    <row r="51690" spans="1:2">
      <c r="A51690" s="102"/>
      <c r="B51690" s="102"/>
    </row>
    <row r="51691" spans="1:2">
      <c r="A51691" s="102"/>
      <c r="B51691" s="102"/>
    </row>
    <row r="51692" spans="1:2">
      <c r="A51692" s="102"/>
      <c r="B51692" s="102"/>
    </row>
    <row r="51693" spans="1:2">
      <c r="A51693" s="102"/>
      <c r="B51693" s="102"/>
    </row>
    <row r="51694" spans="1:2">
      <c r="A51694" s="102"/>
      <c r="B51694" s="102"/>
    </row>
    <row r="51695" spans="1:2">
      <c r="A51695" s="102"/>
      <c r="B51695" s="102"/>
    </row>
    <row r="51696" spans="1:2">
      <c r="A51696" s="102"/>
      <c r="B51696" s="102"/>
    </row>
    <row r="51697" spans="1:2">
      <c r="A51697" s="102"/>
      <c r="B51697" s="102"/>
    </row>
    <row r="51698" spans="1:2">
      <c r="A51698" s="102"/>
      <c r="B51698" s="102"/>
    </row>
    <row r="51699" spans="1:2">
      <c r="A51699" s="102"/>
      <c r="B51699" s="102"/>
    </row>
    <row r="51700" spans="1:2">
      <c r="A51700" s="102"/>
      <c r="B51700" s="102"/>
    </row>
    <row r="51701" spans="1:2">
      <c r="A51701" s="102"/>
      <c r="B51701" s="102"/>
    </row>
    <row r="51702" spans="1:2">
      <c r="A51702" s="102"/>
      <c r="B51702" s="102"/>
    </row>
    <row r="51703" spans="1:2">
      <c r="A51703" s="102"/>
      <c r="B51703" s="102"/>
    </row>
    <row r="51704" spans="1:2">
      <c r="A51704" s="102"/>
      <c r="B51704" s="102"/>
    </row>
    <row r="51705" spans="1:2">
      <c r="A51705" s="102"/>
      <c r="B51705" s="102"/>
    </row>
    <row r="51706" spans="1:2">
      <c r="A51706" s="102"/>
      <c r="B51706" s="102"/>
    </row>
    <row r="51707" spans="1:2">
      <c r="A51707" s="102"/>
      <c r="B51707" s="102"/>
    </row>
    <row r="51708" spans="1:2">
      <c r="A51708" s="102"/>
      <c r="B51708" s="102"/>
    </row>
    <row r="51709" spans="1:2">
      <c r="A51709" s="102"/>
      <c r="B51709" s="102"/>
    </row>
    <row r="51710" spans="1:2">
      <c r="A51710" s="102"/>
      <c r="B51710" s="102"/>
    </row>
    <row r="51711" spans="1:2">
      <c r="A51711" s="102"/>
      <c r="B51711" s="102"/>
    </row>
    <row r="51712" spans="1:2">
      <c r="A51712" s="102"/>
      <c r="B51712" s="102"/>
    </row>
    <row r="51713" spans="1:2">
      <c r="A51713" s="102"/>
      <c r="B51713" s="102"/>
    </row>
    <row r="51714" spans="1:2">
      <c r="A51714" s="102"/>
      <c r="B51714" s="102"/>
    </row>
    <row r="51715" spans="1:2">
      <c r="A51715" s="102"/>
      <c r="B51715" s="102"/>
    </row>
    <row r="51716" spans="1:2">
      <c r="A51716" s="102"/>
      <c r="B51716" s="102"/>
    </row>
    <row r="51717" spans="1:2">
      <c r="A51717" s="102"/>
      <c r="B51717" s="102"/>
    </row>
    <row r="51718" spans="1:2">
      <c r="A51718" s="102"/>
      <c r="B51718" s="102"/>
    </row>
    <row r="51719" spans="1:2">
      <c r="A51719" s="102"/>
      <c r="B51719" s="102"/>
    </row>
    <row r="51720" spans="1:2">
      <c r="A51720" s="102"/>
      <c r="B51720" s="102"/>
    </row>
    <row r="51721" spans="1:2">
      <c r="A51721" s="102"/>
      <c r="B51721" s="102"/>
    </row>
    <row r="51722" spans="1:2">
      <c r="A51722" s="102"/>
      <c r="B51722" s="102"/>
    </row>
    <row r="51723" spans="1:2">
      <c r="A51723" s="102"/>
      <c r="B51723" s="102"/>
    </row>
    <row r="51724" spans="1:2">
      <c r="A51724" s="102"/>
      <c r="B51724" s="102"/>
    </row>
    <row r="51725" spans="1:2">
      <c r="A51725" s="102"/>
      <c r="B51725" s="102"/>
    </row>
    <row r="51726" spans="1:2">
      <c r="A51726" s="102"/>
      <c r="B51726" s="102"/>
    </row>
    <row r="51727" spans="1:2">
      <c r="A51727" s="102"/>
      <c r="B51727" s="102"/>
    </row>
    <row r="51728" spans="1:2">
      <c r="A51728" s="102"/>
      <c r="B51728" s="102"/>
    </row>
    <row r="51729" spans="1:2">
      <c r="A51729" s="102"/>
      <c r="B51729" s="102"/>
    </row>
    <row r="51730" spans="1:2">
      <c r="A51730" s="102"/>
      <c r="B51730" s="102"/>
    </row>
    <row r="51731" spans="1:2">
      <c r="A51731" s="102"/>
      <c r="B51731" s="102"/>
    </row>
    <row r="51732" spans="1:2">
      <c r="A51732" s="102"/>
      <c r="B51732" s="102"/>
    </row>
    <row r="51733" spans="1:2">
      <c r="A51733" s="102"/>
      <c r="B51733" s="102"/>
    </row>
    <row r="51734" spans="1:2">
      <c r="A51734" s="102"/>
      <c r="B51734" s="102"/>
    </row>
    <row r="51735" spans="1:2">
      <c r="A51735" s="102"/>
      <c r="B51735" s="102"/>
    </row>
    <row r="51736" spans="1:2">
      <c r="A51736" s="102"/>
      <c r="B51736" s="102"/>
    </row>
    <row r="51737" spans="1:2">
      <c r="A51737" s="102"/>
      <c r="B51737" s="102"/>
    </row>
    <row r="51738" spans="1:2">
      <c r="A51738" s="102"/>
      <c r="B51738" s="102"/>
    </row>
    <row r="51739" spans="1:2">
      <c r="A51739" s="102"/>
      <c r="B51739" s="102"/>
    </row>
    <row r="51740" spans="1:2">
      <c r="A51740" s="102"/>
      <c r="B51740" s="102"/>
    </row>
    <row r="51741" spans="1:2">
      <c r="A51741" s="102"/>
      <c r="B51741" s="102"/>
    </row>
    <row r="51742" spans="1:2">
      <c r="A51742" s="102"/>
      <c r="B51742" s="102"/>
    </row>
    <row r="51743" spans="1:2">
      <c r="A51743" s="102"/>
      <c r="B51743" s="102"/>
    </row>
    <row r="51744" spans="1:2">
      <c r="A51744" s="102"/>
      <c r="B51744" s="102"/>
    </row>
    <row r="51745" spans="1:2">
      <c r="A51745" s="102"/>
      <c r="B51745" s="102"/>
    </row>
    <row r="51746" spans="1:2">
      <c r="A51746" s="102"/>
      <c r="B51746" s="102"/>
    </row>
    <row r="51747" spans="1:2">
      <c r="A51747" s="102"/>
      <c r="B51747" s="102"/>
    </row>
    <row r="51748" spans="1:2">
      <c r="A51748" s="102"/>
      <c r="B51748" s="102"/>
    </row>
    <row r="51749" spans="1:2">
      <c r="A51749" s="102"/>
      <c r="B51749" s="102"/>
    </row>
    <row r="51750" spans="1:2">
      <c r="A51750" s="102"/>
      <c r="B51750" s="102"/>
    </row>
    <row r="51751" spans="1:2">
      <c r="A51751" s="102"/>
      <c r="B51751" s="102"/>
    </row>
    <row r="51752" spans="1:2">
      <c r="A51752" s="102"/>
      <c r="B51752" s="102"/>
    </row>
    <row r="51753" spans="1:2">
      <c r="A51753" s="102"/>
      <c r="B51753" s="102"/>
    </row>
    <row r="51754" spans="1:2">
      <c r="A51754" s="102"/>
      <c r="B51754" s="102"/>
    </row>
    <row r="51755" spans="1:2">
      <c r="A51755" s="102"/>
      <c r="B51755" s="102"/>
    </row>
    <row r="51756" spans="1:2">
      <c r="A51756" s="102"/>
      <c r="B51756" s="102"/>
    </row>
    <row r="51757" spans="1:2">
      <c r="A51757" s="102"/>
      <c r="B51757" s="102"/>
    </row>
    <row r="51758" spans="1:2">
      <c r="A51758" s="102"/>
      <c r="B51758" s="102"/>
    </row>
    <row r="51759" spans="1:2">
      <c r="A51759" s="102"/>
      <c r="B51759" s="102"/>
    </row>
    <row r="51760" spans="1:2">
      <c r="A51760" s="102"/>
      <c r="B51760" s="102"/>
    </row>
    <row r="51761" spans="1:2">
      <c r="A51761" s="102"/>
      <c r="B51761" s="102"/>
    </row>
    <row r="51762" spans="1:2">
      <c r="A51762" s="102"/>
      <c r="B51762" s="102"/>
    </row>
    <row r="51763" spans="1:2">
      <c r="A51763" s="102"/>
      <c r="B51763" s="102"/>
    </row>
    <row r="51764" spans="1:2">
      <c r="A51764" s="102"/>
      <c r="B51764" s="102"/>
    </row>
    <row r="51765" spans="1:2">
      <c r="A51765" s="102"/>
      <c r="B51765" s="102"/>
    </row>
    <row r="51766" spans="1:2">
      <c r="A51766" s="102"/>
      <c r="B51766" s="102"/>
    </row>
    <row r="51767" spans="1:2">
      <c r="A51767" s="102"/>
      <c r="B51767" s="102"/>
    </row>
    <row r="51768" spans="1:2">
      <c r="A51768" s="102"/>
      <c r="B51768" s="102"/>
    </row>
    <row r="51769" spans="1:2">
      <c r="A51769" s="102"/>
      <c r="B51769" s="102"/>
    </row>
    <row r="51770" spans="1:2">
      <c r="A51770" s="102"/>
      <c r="B51770" s="102"/>
    </row>
    <row r="51771" spans="1:2">
      <c r="A51771" s="102"/>
      <c r="B51771" s="102"/>
    </row>
    <row r="51772" spans="1:2">
      <c r="A51772" s="102"/>
      <c r="B51772" s="102"/>
    </row>
    <row r="51773" spans="1:2">
      <c r="A51773" s="102"/>
      <c r="B51773" s="102"/>
    </row>
    <row r="51774" spans="1:2">
      <c r="A51774" s="102"/>
      <c r="B51774" s="102"/>
    </row>
    <row r="51775" spans="1:2">
      <c r="A51775" s="102"/>
      <c r="B51775" s="102"/>
    </row>
    <row r="51776" spans="1:2">
      <c r="A51776" s="102"/>
      <c r="B51776" s="102"/>
    </row>
    <row r="51777" spans="1:2">
      <c r="A51777" s="102"/>
      <c r="B51777" s="102"/>
    </row>
    <row r="51778" spans="1:2">
      <c r="A51778" s="102"/>
      <c r="B51778" s="102"/>
    </row>
    <row r="51779" spans="1:2">
      <c r="A51779" s="102"/>
      <c r="B51779" s="102"/>
    </row>
    <row r="51780" spans="1:2">
      <c r="A51780" s="102"/>
      <c r="B51780" s="102"/>
    </row>
    <row r="51781" spans="1:2">
      <c r="A51781" s="102"/>
      <c r="B51781" s="102"/>
    </row>
    <row r="51782" spans="1:2">
      <c r="A51782" s="102"/>
      <c r="B51782" s="102"/>
    </row>
    <row r="51783" spans="1:2">
      <c r="A51783" s="102"/>
      <c r="B51783" s="102"/>
    </row>
    <row r="51784" spans="1:2">
      <c r="A51784" s="102"/>
      <c r="B51784" s="102"/>
    </row>
    <row r="51785" spans="1:2">
      <c r="A51785" s="102"/>
      <c r="B51785" s="102"/>
    </row>
    <row r="51786" spans="1:2">
      <c r="A51786" s="102"/>
      <c r="B51786" s="102"/>
    </row>
    <row r="51787" spans="1:2">
      <c r="A51787" s="102"/>
      <c r="B51787" s="102"/>
    </row>
    <row r="51788" spans="1:2">
      <c r="A51788" s="102"/>
      <c r="B51788" s="102"/>
    </row>
    <row r="51789" spans="1:2">
      <c r="A51789" s="102"/>
      <c r="B51789" s="102"/>
    </row>
    <row r="51790" spans="1:2">
      <c r="A51790" s="102"/>
      <c r="B51790" s="102"/>
    </row>
    <row r="51791" spans="1:2">
      <c r="A51791" s="102"/>
      <c r="B51791" s="102"/>
    </row>
    <row r="51792" spans="1:2">
      <c r="A51792" s="102"/>
      <c r="B51792" s="102"/>
    </row>
    <row r="51793" spans="1:2">
      <c r="A51793" s="102"/>
      <c r="B51793" s="102"/>
    </row>
    <row r="51794" spans="1:2">
      <c r="A51794" s="102"/>
      <c r="B51794" s="102"/>
    </row>
    <row r="51795" spans="1:2">
      <c r="A51795" s="102"/>
      <c r="B51795" s="102"/>
    </row>
    <row r="51796" spans="1:2">
      <c r="A51796" s="102"/>
      <c r="B51796" s="102"/>
    </row>
    <row r="51797" spans="1:2">
      <c r="A51797" s="102"/>
      <c r="B51797" s="102"/>
    </row>
    <row r="51798" spans="1:2">
      <c r="A51798" s="102"/>
      <c r="B51798" s="102"/>
    </row>
    <row r="51799" spans="1:2">
      <c r="A51799" s="102"/>
      <c r="B51799" s="102"/>
    </row>
    <row r="51800" spans="1:2">
      <c r="A51800" s="102"/>
      <c r="B51800" s="102"/>
    </row>
    <row r="51801" spans="1:2">
      <c r="A51801" s="102"/>
      <c r="B51801" s="102"/>
    </row>
    <row r="51802" spans="1:2">
      <c r="A51802" s="102"/>
      <c r="B51802" s="102"/>
    </row>
    <row r="51803" spans="1:2">
      <c r="A51803" s="102"/>
      <c r="B51803" s="102"/>
    </row>
    <row r="51804" spans="1:2">
      <c r="A51804" s="102"/>
      <c r="B51804" s="102"/>
    </row>
    <row r="51805" spans="1:2">
      <c r="A51805" s="102"/>
      <c r="B51805" s="102"/>
    </row>
    <row r="51806" spans="1:2">
      <c r="A51806" s="102"/>
      <c r="B51806" s="102"/>
    </row>
    <row r="51807" spans="1:2">
      <c r="A51807" s="102"/>
      <c r="B51807" s="102"/>
    </row>
    <row r="51808" spans="1:2">
      <c r="A51808" s="102"/>
      <c r="B51808" s="102"/>
    </row>
    <row r="51809" spans="1:2">
      <c r="A51809" s="102"/>
      <c r="B51809" s="102"/>
    </row>
    <row r="51810" spans="1:2">
      <c r="A51810" s="102"/>
      <c r="B51810" s="102"/>
    </row>
    <row r="51811" spans="1:2">
      <c r="A51811" s="102"/>
      <c r="B51811" s="102"/>
    </row>
    <row r="51812" spans="1:2">
      <c r="A51812" s="102"/>
      <c r="B51812" s="102"/>
    </row>
    <row r="51813" spans="1:2">
      <c r="A51813" s="102"/>
      <c r="B51813" s="102"/>
    </row>
    <row r="51814" spans="1:2">
      <c r="A51814" s="102"/>
      <c r="B51814" s="102"/>
    </row>
    <row r="51815" spans="1:2">
      <c r="A51815" s="102"/>
      <c r="B51815" s="102"/>
    </row>
    <row r="51816" spans="1:2">
      <c r="A51816" s="102"/>
      <c r="B51816" s="102"/>
    </row>
    <row r="51817" spans="1:2">
      <c r="A51817" s="102"/>
      <c r="B51817" s="102"/>
    </row>
    <row r="51818" spans="1:2">
      <c r="A51818" s="102"/>
      <c r="B51818" s="102"/>
    </row>
    <row r="51819" spans="1:2">
      <c r="A51819" s="102"/>
      <c r="B51819" s="102"/>
    </row>
    <row r="51820" spans="1:2">
      <c r="A51820" s="102"/>
      <c r="B51820" s="102"/>
    </row>
    <row r="51821" spans="1:2">
      <c r="A51821" s="102"/>
      <c r="B51821" s="102"/>
    </row>
    <row r="51822" spans="1:2">
      <c r="A51822" s="102"/>
      <c r="B51822" s="102"/>
    </row>
    <row r="51823" spans="1:2">
      <c r="A51823" s="102"/>
      <c r="B51823" s="102"/>
    </row>
    <row r="51824" spans="1:2">
      <c r="A51824" s="102"/>
      <c r="B51824" s="102"/>
    </row>
    <row r="51825" spans="1:2">
      <c r="A51825" s="102"/>
      <c r="B51825" s="102"/>
    </row>
    <row r="51826" spans="1:2">
      <c r="A51826" s="102"/>
      <c r="B51826" s="102"/>
    </row>
    <row r="51827" spans="1:2">
      <c r="A51827" s="102"/>
      <c r="B51827" s="102"/>
    </row>
    <row r="51828" spans="1:2">
      <c r="A51828" s="102"/>
      <c r="B51828" s="102"/>
    </row>
    <row r="51829" spans="1:2">
      <c r="A51829" s="102"/>
      <c r="B51829" s="102"/>
    </row>
    <row r="51830" spans="1:2">
      <c r="A51830" s="102"/>
      <c r="B51830" s="102"/>
    </row>
    <row r="51831" spans="1:2">
      <c r="A51831" s="102"/>
      <c r="B51831" s="102"/>
    </row>
    <row r="51832" spans="1:2">
      <c r="A51832" s="102"/>
      <c r="B51832" s="102"/>
    </row>
    <row r="51833" spans="1:2">
      <c r="A51833" s="102"/>
      <c r="B51833" s="102"/>
    </row>
    <row r="51834" spans="1:2">
      <c r="A51834" s="102"/>
      <c r="B51834" s="102"/>
    </row>
    <row r="51835" spans="1:2">
      <c r="A51835" s="102"/>
      <c r="B51835" s="102"/>
    </row>
    <row r="51836" spans="1:2">
      <c r="A51836" s="102"/>
      <c r="B51836" s="102"/>
    </row>
    <row r="51837" spans="1:2">
      <c r="A51837" s="102"/>
      <c r="B51837" s="102"/>
    </row>
    <row r="51838" spans="1:2">
      <c r="A51838" s="102"/>
      <c r="B51838" s="102"/>
    </row>
    <row r="51839" spans="1:2">
      <c r="A51839" s="102"/>
      <c r="B51839" s="102"/>
    </row>
    <row r="51840" spans="1:2">
      <c r="A51840" s="102"/>
      <c r="B51840" s="102"/>
    </row>
    <row r="51841" spans="1:2">
      <c r="A51841" s="102"/>
      <c r="B51841" s="102"/>
    </row>
    <row r="51842" spans="1:2">
      <c r="A51842" s="102"/>
      <c r="B51842" s="102"/>
    </row>
    <row r="51843" spans="1:2">
      <c r="A51843" s="102"/>
      <c r="B51843" s="102"/>
    </row>
    <row r="51844" spans="1:2">
      <c r="A51844" s="102"/>
      <c r="B51844" s="102"/>
    </row>
    <row r="51845" spans="1:2">
      <c r="A51845" s="102"/>
      <c r="B51845" s="102"/>
    </row>
    <row r="51846" spans="1:2">
      <c r="A51846" s="102"/>
      <c r="B51846" s="102"/>
    </row>
    <row r="51847" spans="1:2">
      <c r="A51847" s="102"/>
      <c r="B51847" s="102"/>
    </row>
    <row r="51848" spans="1:2">
      <c r="A51848" s="102"/>
      <c r="B51848" s="102"/>
    </row>
    <row r="51849" spans="1:2">
      <c r="A51849" s="102"/>
      <c r="B51849" s="102"/>
    </row>
    <row r="51850" spans="1:2">
      <c r="A51850" s="102"/>
      <c r="B51850" s="102"/>
    </row>
    <row r="51851" spans="1:2">
      <c r="A51851" s="102"/>
      <c r="B51851" s="102"/>
    </row>
    <row r="51852" spans="1:2">
      <c r="A51852" s="102"/>
      <c r="B51852" s="102"/>
    </row>
    <row r="51853" spans="1:2">
      <c r="A51853" s="102"/>
      <c r="B51853" s="102"/>
    </row>
    <row r="51854" spans="1:2">
      <c r="A51854" s="102"/>
      <c r="B51854" s="102"/>
    </row>
    <row r="51855" spans="1:2">
      <c r="A51855" s="102"/>
      <c r="B51855" s="102"/>
    </row>
    <row r="51856" spans="1:2">
      <c r="A51856" s="102"/>
      <c r="B51856" s="102"/>
    </row>
    <row r="51857" spans="1:2">
      <c r="A51857" s="102"/>
      <c r="B51857" s="102"/>
    </row>
    <row r="51858" spans="1:2">
      <c r="A51858" s="102"/>
      <c r="B51858" s="102"/>
    </row>
    <row r="51859" spans="1:2">
      <c r="A51859" s="102"/>
      <c r="B51859" s="102"/>
    </row>
    <row r="51860" spans="1:2">
      <c r="A51860" s="102"/>
      <c r="B51860" s="102"/>
    </row>
    <row r="51861" spans="1:2">
      <c r="A51861" s="102"/>
      <c r="B51861" s="102"/>
    </row>
    <row r="51862" spans="1:2">
      <c r="A51862" s="102"/>
      <c r="B51862" s="102"/>
    </row>
    <row r="51863" spans="1:2">
      <c r="A51863" s="102"/>
      <c r="B51863" s="102"/>
    </row>
    <row r="51864" spans="1:2">
      <c r="A51864" s="102"/>
      <c r="B51864" s="102"/>
    </row>
    <row r="51865" spans="1:2">
      <c r="A51865" s="102"/>
      <c r="B51865" s="102"/>
    </row>
    <row r="51866" spans="1:2">
      <c r="A51866" s="102"/>
      <c r="B51866" s="102"/>
    </row>
    <row r="51867" spans="1:2">
      <c r="A51867" s="102"/>
      <c r="B51867" s="102"/>
    </row>
    <row r="51868" spans="1:2">
      <c r="A51868" s="102"/>
      <c r="B51868" s="102"/>
    </row>
    <row r="51869" spans="1:2">
      <c r="A51869" s="102"/>
      <c r="B51869" s="102"/>
    </row>
    <row r="51870" spans="1:2">
      <c r="A51870" s="102"/>
      <c r="B51870" s="102"/>
    </row>
    <row r="51871" spans="1:2">
      <c r="A51871" s="102"/>
      <c r="B51871" s="102"/>
    </row>
    <row r="51872" spans="1:2">
      <c r="A51872" s="102"/>
      <c r="B51872" s="102"/>
    </row>
    <row r="51873" spans="1:2">
      <c r="A51873" s="102"/>
      <c r="B51873" s="102"/>
    </row>
    <row r="51874" spans="1:2">
      <c r="A51874" s="102"/>
      <c r="B51874" s="102"/>
    </row>
    <row r="51875" spans="1:2">
      <c r="A51875" s="102"/>
      <c r="B51875" s="102"/>
    </row>
    <row r="51876" spans="1:2">
      <c r="A51876" s="102"/>
      <c r="B51876" s="102"/>
    </row>
    <row r="51877" spans="1:2">
      <c r="A51877" s="102"/>
      <c r="B51877" s="102"/>
    </row>
    <row r="51878" spans="1:2">
      <c r="A51878" s="102"/>
      <c r="B51878" s="102"/>
    </row>
    <row r="51879" spans="1:2">
      <c r="A51879" s="102"/>
      <c r="B51879" s="102"/>
    </row>
    <row r="51880" spans="1:2">
      <c r="A51880" s="102"/>
      <c r="B51880" s="102"/>
    </row>
    <row r="51881" spans="1:2">
      <c r="A51881" s="102"/>
      <c r="B51881" s="102"/>
    </row>
    <row r="51882" spans="1:2">
      <c r="A51882" s="102"/>
      <c r="B51882" s="102"/>
    </row>
    <row r="51883" spans="1:2">
      <c r="A51883" s="102"/>
      <c r="B51883" s="102"/>
    </row>
    <row r="51884" spans="1:2">
      <c r="A51884" s="102"/>
      <c r="B51884" s="102"/>
    </row>
    <row r="51885" spans="1:2">
      <c r="A51885" s="102"/>
      <c r="B51885" s="102"/>
    </row>
    <row r="51886" spans="1:2">
      <c r="A51886" s="102"/>
      <c r="B51886" s="102"/>
    </row>
    <row r="51887" spans="1:2">
      <c r="A51887" s="102"/>
      <c r="B51887" s="102"/>
    </row>
    <row r="51888" spans="1:2">
      <c r="A51888" s="102"/>
      <c r="B51888" s="102"/>
    </row>
    <row r="51889" spans="1:2">
      <c r="A51889" s="102"/>
      <c r="B51889" s="102"/>
    </row>
    <row r="51890" spans="1:2">
      <c r="A51890" s="102"/>
      <c r="B51890" s="102"/>
    </row>
    <row r="51891" spans="1:2">
      <c r="A51891" s="102"/>
      <c r="B51891" s="102"/>
    </row>
    <row r="51892" spans="1:2">
      <c r="A51892" s="102"/>
      <c r="B51892" s="102"/>
    </row>
    <row r="51893" spans="1:2">
      <c r="A51893" s="102"/>
      <c r="B51893" s="102"/>
    </row>
    <row r="51894" spans="1:2">
      <c r="A51894" s="102"/>
      <c r="B51894" s="102"/>
    </row>
    <row r="51895" spans="1:2">
      <c r="A51895" s="102"/>
      <c r="B51895" s="102"/>
    </row>
    <row r="51896" spans="1:2">
      <c r="A51896" s="102"/>
      <c r="B51896" s="102"/>
    </row>
    <row r="51897" spans="1:2">
      <c r="A51897" s="102"/>
      <c r="B51897" s="102"/>
    </row>
    <row r="51898" spans="1:2">
      <c r="A51898" s="102"/>
      <c r="B51898" s="102"/>
    </row>
    <row r="51899" spans="1:2">
      <c r="A51899" s="102"/>
      <c r="B51899" s="102"/>
    </row>
    <row r="51900" spans="1:2">
      <c r="A51900" s="102"/>
      <c r="B51900" s="102"/>
    </row>
    <row r="51901" spans="1:2">
      <c r="A51901" s="102"/>
      <c r="B51901" s="102"/>
    </row>
    <row r="51902" spans="1:2">
      <c r="A51902" s="102"/>
      <c r="B51902" s="102"/>
    </row>
    <row r="51903" spans="1:2">
      <c r="A51903" s="102"/>
      <c r="B51903" s="102"/>
    </row>
    <row r="51904" spans="1:2">
      <c r="A51904" s="102"/>
      <c r="B51904" s="102"/>
    </row>
    <row r="51905" spans="1:2">
      <c r="A51905" s="102"/>
      <c r="B51905" s="102"/>
    </row>
    <row r="51906" spans="1:2">
      <c r="A51906" s="102"/>
      <c r="B51906" s="102"/>
    </row>
    <row r="51907" spans="1:2">
      <c r="A51907" s="102"/>
      <c r="B51907" s="102"/>
    </row>
    <row r="51908" spans="1:2">
      <c r="A51908" s="102"/>
      <c r="B51908" s="102"/>
    </row>
    <row r="51909" spans="1:2">
      <c r="A51909" s="102"/>
      <c r="B51909" s="102"/>
    </row>
    <row r="51910" spans="1:2">
      <c r="A51910" s="102"/>
      <c r="B51910" s="102"/>
    </row>
    <row r="51911" spans="1:2">
      <c r="A51911" s="102"/>
      <c r="B51911" s="102"/>
    </row>
    <row r="51912" spans="1:2">
      <c r="A51912" s="102"/>
      <c r="B51912" s="102"/>
    </row>
    <row r="51913" spans="1:2">
      <c r="A51913" s="102"/>
      <c r="B51913" s="102"/>
    </row>
    <row r="51914" spans="1:2">
      <c r="A51914" s="102"/>
      <c r="B51914" s="102"/>
    </row>
    <row r="51915" spans="1:2">
      <c r="A51915" s="102"/>
      <c r="B51915" s="102"/>
    </row>
    <row r="51916" spans="1:2">
      <c r="A51916" s="102"/>
      <c r="B51916" s="102"/>
    </row>
    <row r="51917" spans="1:2">
      <c r="A51917" s="102"/>
      <c r="B51917" s="102"/>
    </row>
    <row r="51918" spans="1:2">
      <c r="A51918" s="102"/>
      <c r="B51918" s="102"/>
    </row>
    <row r="51919" spans="1:2">
      <c r="A51919" s="102"/>
      <c r="B51919" s="102"/>
    </row>
    <row r="51920" spans="1:2">
      <c r="A51920" s="102"/>
      <c r="B51920" s="102"/>
    </row>
    <row r="51921" spans="1:2">
      <c r="A51921" s="102"/>
      <c r="B51921" s="102"/>
    </row>
    <row r="51922" spans="1:2">
      <c r="A51922" s="102"/>
      <c r="B51922" s="102"/>
    </row>
    <row r="51923" spans="1:2">
      <c r="A51923" s="102"/>
      <c r="B51923" s="102"/>
    </row>
    <row r="51924" spans="1:2">
      <c r="A51924" s="102"/>
      <c r="B51924" s="102"/>
    </row>
    <row r="51925" spans="1:2">
      <c r="A51925" s="102"/>
      <c r="B51925" s="102"/>
    </row>
    <row r="51926" spans="1:2">
      <c r="A51926" s="102"/>
      <c r="B51926" s="102"/>
    </row>
    <row r="51927" spans="1:2">
      <c r="A51927" s="102"/>
      <c r="B51927" s="102"/>
    </row>
    <row r="51928" spans="1:2">
      <c r="A51928" s="102"/>
      <c r="B51928" s="102"/>
    </row>
    <row r="51929" spans="1:2">
      <c r="A51929" s="102"/>
      <c r="B51929" s="102"/>
    </row>
    <row r="51930" spans="1:2">
      <c r="A51930" s="102"/>
      <c r="B51930" s="102"/>
    </row>
    <row r="51931" spans="1:2">
      <c r="A51931" s="102"/>
      <c r="B51931" s="102"/>
    </row>
    <row r="51932" spans="1:2">
      <c r="A51932" s="102"/>
      <c r="B51932" s="102"/>
    </row>
    <row r="51933" spans="1:2">
      <c r="A51933" s="102"/>
      <c r="B51933" s="102"/>
    </row>
    <row r="51934" spans="1:2">
      <c r="A51934" s="102"/>
      <c r="B51934" s="102"/>
    </row>
    <row r="51935" spans="1:2">
      <c r="A51935" s="102"/>
      <c r="B51935" s="102"/>
    </row>
    <row r="51936" spans="1:2">
      <c r="A51936" s="102"/>
      <c r="B51936" s="102"/>
    </row>
    <row r="51937" spans="1:2">
      <c r="A51937" s="102"/>
      <c r="B51937" s="102"/>
    </row>
    <row r="51938" spans="1:2">
      <c r="A51938" s="102"/>
      <c r="B51938" s="102"/>
    </row>
    <row r="51939" spans="1:2">
      <c r="A51939" s="102"/>
      <c r="B51939" s="102"/>
    </row>
    <row r="51940" spans="1:2">
      <c r="A51940" s="102"/>
      <c r="B51940" s="102"/>
    </row>
    <row r="51941" spans="1:2">
      <c r="A51941" s="102"/>
      <c r="B51941" s="102"/>
    </row>
    <row r="51942" spans="1:2">
      <c r="A51942" s="102"/>
      <c r="B51942" s="102"/>
    </row>
    <row r="51943" spans="1:2">
      <c r="A51943" s="102"/>
      <c r="B51943" s="102"/>
    </row>
    <row r="51944" spans="1:2">
      <c r="A51944" s="102"/>
      <c r="B51944" s="102"/>
    </row>
    <row r="51945" spans="1:2">
      <c r="A51945" s="102"/>
      <c r="B51945" s="102"/>
    </row>
    <row r="51946" spans="1:2">
      <c r="A51946" s="102"/>
      <c r="B51946" s="102"/>
    </row>
    <row r="51947" spans="1:2">
      <c r="A51947" s="102"/>
      <c r="B51947" s="102"/>
    </row>
    <row r="51948" spans="1:2">
      <c r="A51948" s="102"/>
      <c r="B51948" s="102"/>
    </row>
    <row r="51949" spans="1:2">
      <c r="A51949" s="102"/>
      <c r="B51949" s="102"/>
    </row>
    <row r="51950" spans="1:2">
      <c r="A51950" s="102"/>
      <c r="B51950" s="102"/>
    </row>
    <row r="51951" spans="1:2">
      <c r="A51951" s="102"/>
      <c r="B51951" s="102"/>
    </row>
    <row r="51952" spans="1:2">
      <c r="A51952" s="102"/>
      <c r="B51952" s="102"/>
    </row>
    <row r="51953" spans="1:2">
      <c r="A51953" s="102"/>
      <c r="B51953" s="102"/>
    </row>
    <row r="51954" spans="1:2">
      <c r="A51954" s="102"/>
      <c r="B51954" s="102"/>
    </row>
    <row r="51955" spans="1:2">
      <c r="A51955" s="102"/>
      <c r="B51955" s="102"/>
    </row>
    <row r="51956" spans="1:2">
      <c r="A51956" s="102"/>
      <c r="B51956" s="102"/>
    </row>
    <row r="51957" spans="1:2">
      <c r="A51957" s="102"/>
      <c r="B51957" s="102"/>
    </row>
    <row r="51958" spans="1:2">
      <c r="A51958" s="102"/>
      <c r="B51958" s="102"/>
    </row>
    <row r="51959" spans="1:2">
      <c r="A51959" s="102"/>
      <c r="B51959" s="102"/>
    </row>
    <row r="51960" spans="1:2">
      <c r="A51960" s="102"/>
      <c r="B51960" s="102"/>
    </row>
    <row r="51961" spans="1:2">
      <c r="A51961" s="102"/>
      <c r="B51961" s="102"/>
    </row>
    <row r="51962" spans="1:2">
      <c r="A51962" s="102"/>
      <c r="B51962" s="102"/>
    </row>
    <row r="51963" spans="1:2">
      <c r="A51963" s="102"/>
      <c r="B51963" s="102"/>
    </row>
    <row r="51964" spans="1:2">
      <c r="A51964" s="102"/>
      <c r="B51964" s="102"/>
    </row>
    <row r="51965" spans="1:2">
      <c r="A51965" s="102"/>
      <c r="B51965" s="102"/>
    </row>
    <row r="51966" spans="1:2">
      <c r="A51966" s="102"/>
      <c r="B51966" s="102"/>
    </row>
    <row r="51967" spans="1:2">
      <c r="A51967" s="102"/>
      <c r="B51967" s="102"/>
    </row>
    <row r="51968" spans="1:2">
      <c r="A51968" s="102"/>
      <c r="B51968" s="102"/>
    </row>
    <row r="51969" spans="1:2">
      <c r="A51969" s="102"/>
      <c r="B51969" s="102"/>
    </row>
    <row r="51970" spans="1:2">
      <c r="A51970" s="102"/>
      <c r="B51970" s="102"/>
    </row>
    <row r="51971" spans="1:2">
      <c r="A51971" s="102"/>
      <c r="B51971" s="102"/>
    </row>
    <row r="51972" spans="1:2">
      <c r="A51972" s="102"/>
      <c r="B51972" s="102"/>
    </row>
    <row r="51973" spans="1:2">
      <c r="A51973" s="102"/>
      <c r="B51973" s="102"/>
    </row>
    <row r="51974" spans="1:2">
      <c r="A51974" s="102"/>
      <c r="B51974" s="102"/>
    </row>
    <row r="51975" spans="1:2">
      <c r="A51975" s="102"/>
      <c r="B51975" s="102"/>
    </row>
    <row r="51976" spans="1:2">
      <c r="A51976" s="102"/>
      <c r="B51976" s="102"/>
    </row>
    <row r="51977" spans="1:2">
      <c r="A51977" s="102"/>
      <c r="B51977" s="102"/>
    </row>
    <row r="51978" spans="1:2">
      <c r="A51978" s="102"/>
      <c r="B51978" s="102"/>
    </row>
    <row r="51979" spans="1:2">
      <c r="A51979" s="102"/>
      <c r="B51979" s="102"/>
    </row>
    <row r="51980" spans="1:2">
      <c r="A51980" s="102"/>
      <c r="B51980" s="102"/>
    </row>
    <row r="51981" spans="1:2">
      <c r="A51981" s="102"/>
      <c r="B51981" s="102"/>
    </row>
    <row r="51982" spans="1:2">
      <c r="A51982" s="102"/>
      <c r="B51982" s="102"/>
    </row>
    <row r="51983" spans="1:2">
      <c r="A51983" s="102"/>
      <c r="B51983" s="102"/>
    </row>
    <row r="51984" spans="1:2">
      <c r="A51984" s="102"/>
      <c r="B51984" s="102"/>
    </row>
    <row r="51985" spans="1:2">
      <c r="A51985" s="102"/>
      <c r="B51985" s="102"/>
    </row>
    <row r="51986" spans="1:2">
      <c r="A51986" s="102"/>
      <c r="B51986" s="102"/>
    </row>
    <row r="51987" spans="1:2">
      <c r="A51987" s="102"/>
      <c r="B51987" s="102"/>
    </row>
    <row r="51988" spans="1:2">
      <c r="A51988" s="102"/>
      <c r="B51988" s="102"/>
    </row>
    <row r="51989" spans="1:2">
      <c r="A51989" s="102"/>
      <c r="B51989" s="102"/>
    </row>
    <row r="51990" spans="1:2">
      <c r="A51990" s="102"/>
      <c r="B51990" s="102"/>
    </row>
    <row r="51991" spans="1:2">
      <c r="A51991" s="102"/>
      <c r="B51991" s="102"/>
    </row>
    <row r="51992" spans="1:2">
      <c r="A51992" s="102"/>
      <c r="B51992" s="102"/>
    </row>
    <row r="51993" spans="1:2">
      <c r="A51993" s="102"/>
      <c r="B51993" s="102"/>
    </row>
    <row r="51994" spans="1:2">
      <c r="A51994" s="102"/>
      <c r="B51994" s="102"/>
    </row>
    <row r="51995" spans="1:2">
      <c r="A51995" s="102"/>
      <c r="B51995" s="102"/>
    </row>
    <row r="51996" spans="1:2">
      <c r="A51996" s="102"/>
      <c r="B51996" s="102"/>
    </row>
    <row r="51997" spans="1:2">
      <c r="A51997" s="102"/>
      <c r="B51997" s="102"/>
    </row>
    <row r="51998" spans="1:2">
      <c r="A51998" s="102"/>
      <c r="B51998" s="102"/>
    </row>
    <row r="51999" spans="1:2">
      <c r="A51999" s="102"/>
      <c r="B51999" s="102"/>
    </row>
    <row r="52000" spans="1:2">
      <c r="A52000" s="102"/>
      <c r="B52000" s="102"/>
    </row>
    <row r="52001" spans="1:2">
      <c r="A52001" s="102"/>
      <c r="B52001" s="102"/>
    </row>
    <row r="52002" spans="1:2">
      <c r="A52002" s="102"/>
      <c r="B52002" s="102"/>
    </row>
    <row r="52003" spans="1:2">
      <c r="A52003" s="102"/>
      <c r="B52003" s="102"/>
    </row>
    <row r="52004" spans="1:2">
      <c r="A52004" s="102"/>
      <c r="B52004" s="102"/>
    </row>
    <row r="52005" spans="1:2">
      <c r="A52005" s="102"/>
      <c r="B52005" s="102"/>
    </row>
    <row r="52006" spans="1:2">
      <c r="A52006" s="102"/>
      <c r="B52006" s="102"/>
    </row>
    <row r="52007" spans="1:2">
      <c r="A52007" s="102"/>
      <c r="B52007" s="102"/>
    </row>
    <row r="52008" spans="1:2">
      <c r="A52008" s="102"/>
      <c r="B52008" s="102"/>
    </row>
    <row r="52009" spans="1:2">
      <c r="A52009" s="102"/>
      <c r="B52009" s="102"/>
    </row>
    <row r="52010" spans="1:2">
      <c r="A52010" s="102"/>
      <c r="B52010" s="102"/>
    </row>
    <row r="52011" spans="1:2">
      <c r="A52011" s="102"/>
      <c r="B52011" s="102"/>
    </row>
    <row r="52012" spans="1:2">
      <c r="A52012" s="102"/>
      <c r="B52012" s="102"/>
    </row>
    <row r="52013" spans="1:2">
      <c r="A52013" s="102"/>
      <c r="B52013" s="102"/>
    </row>
    <row r="52014" spans="1:2">
      <c r="A52014" s="102"/>
      <c r="B52014" s="102"/>
    </row>
    <row r="52015" spans="1:2">
      <c r="A52015" s="102"/>
      <c r="B52015" s="102"/>
    </row>
    <row r="52016" spans="1:2">
      <c r="A52016" s="102"/>
      <c r="B52016" s="102"/>
    </row>
    <row r="52017" spans="1:2">
      <c r="A52017" s="102"/>
      <c r="B52017" s="102"/>
    </row>
    <row r="52018" spans="1:2">
      <c r="A52018" s="102"/>
      <c r="B52018" s="102"/>
    </row>
    <row r="52019" spans="1:2">
      <c r="A52019" s="102"/>
      <c r="B52019" s="102"/>
    </row>
    <row r="52020" spans="1:2">
      <c r="A52020" s="102"/>
      <c r="B52020" s="102"/>
    </row>
    <row r="52021" spans="1:2">
      <c r="A52021" s="102"/>
      <c r="B52021" s="102"/>
    </row>
    <row r="52022" spans="1:2">
      <c r="A52022" s="102"/>
      <c r="B52022" s="102"/>
    </row>
    <row r="52023" spans="1:2">
      <c r="A52023" s="102"/>
      <c r="B52023" s="102"/>
    </row>
    <row r="52024" spans="1:2">
      <c r="A52024" s="102"/>
      <c r="B52024" s="102"/>
    </row>
    <row r="52025" spans="1:2">
      <c r="A52025" s="102"/>
      <c r="B52025" s="102"/>
    </row>
    <row r="52026" spans="1:2">
      <c r="A52026" s="102"/>
      <c r="B52026" s="102"/>
    </row>
    <row r="52027" spans="1:2">
      <c r="A52027" s="102"/>
      <c r="B52027" s="102"/>
    </row>
    <row r="52028" spans="1:2">
      <c r="A52028" s="102"/>
      <c r="B52028" s="102"/>
    </row>
    <row r="52029" spans="1:2">
      <c r="A52029" s="102"/>
      <c r="B52029" s="102"/>
    </row>
    <row r="52030" spans="1:2">
      <c r="A52030" s="102"/>
      <c r="B52030" s="102"/>
    </row>
    <row r="52031" spans="1:2">
      <c r="A52031" s="102"/>
      <c r="B52031" s="102"/>
    </row>
    <row r="52032" spans="1:2">
      <c r="A52032" s="102"/>
      <c r="B52032" s="102"/>
    </row>
    <row r="52033" spans="1:2">
      <c r="A52033" s="102"/>
      <c r="B52033" s="102"/>
    </row>
    <row r="52034" spans="1:2">
      <c r="A52034" s="102"/>
      <c r="B52034" s="102"/>
    </row>
    <row r="52035" spans="1:2">
      <c r="A52035" s="102"/>
      <c r="B52035" s="102"/>
    </row>
    <row r="52036" spans="1:2">
      <c r="A52036" s="102"/>
      <c r="B52036" s="102"/>
    </row>
    <row r="52037" spans="1:2">
      <c r="A52037" s="102"/>
      <c r="B52037" s="102"/>
    </row>
    <row r="52038" spans="1:2">
      <c r="A52038" s="102"/>
      <c r="B52038" s="102"/>
    </row>
    <row r="52039" spans="1:2">
      <c r="A52039" s="102"/>
      <c r="B52039" s="102"/>
    </row>
    <row r="52040" spans="1:2">
      <c r="A52040" s="102"/>
      <c r="B52040" s="102"/>
    </row>
    <row r="52041" spans="1:2">
      <c r="A52041" s="102"/>
      <c r="B52041" s="102"/>
    </row>
    <row r="52042" spans="1:2">
      <c r="A52042" s="102"/>
      <c r="B52042" s="102"/>
    </row>
    <row r="52043" spans="1:2">
      <c r="A52043" s="102"/>
      <c r="B52043" s="102"/>
    </row>
    <row r="52044" spans="1:2">
      <c r="A52044" s="102"/>
      <c r="B52044" s="102"/>
    </row>
    <row r="52045" spans="1:2">
      <c r="A52045" s="102"/>
      <c r="B52045" s="102"/>
    </row>
    <row r="52046" spans="1:2">
      <c r="A52046" s="102"/>
      <c r="B52046" s="102"/>
    </row>
    <row r="52047" spans="1:2">
      <c r="A52047" s="102"/>
      <c r="B52047" s="102"/>
    </row>
    <row r="52048" spans="1:2">
      <c r="A52048" s="102"/>
      <c r="B52048" s="102"/>
    </row>
    <row r="52049" spans="1:2">
      <c r="A52049" s="102"/>
      <c r="B52049" s="102"/>
    </row>
    <row r="52050" spans="1:2">
      <c r="A52050" s="102"/>
      <c r="B52050" s="102"/>
    </row>
    <row r="52051" spans="1:2">
      <c r="A52051" s="102"/>
      <c r="B52051" s="102"/>
    </row>
    <row r="52052" spans="1:2">
      <c r="A52052" s="102"/>
      <c r="B52052" s="102"/>
    </row>
    <row r="52053" spans="1:2">
      <c r="A52053" s="102"/>
      <c r="B52053" s="102"/>
    </row>
    <row r="52054" spans="1:2">
      <c r="A52054" s="102"/>
      <c r="B52054" s="102"/>
    </row>
    <row r="52055" spans="1:2">
      <c r="A52055" s="102"/>
      <c r="B52055" s="102"/>
    </row>
    <row r="52056" spans="1:2">
      <c r="A52056" s="102"/>
      <c r="B52056" s="102"/>
    </row>
    <row r="52057" spans="1:2">
      <c r="A52057" s="102"/>
      <c r="B52057" s="102"/>
    </row>
    <row r="52058" spans="1:2">
      <c r="A52058" s="102"/>
      <c r="B52058" s="102"/>
    </row>
    <row r="52059" spans="1:2">
      <c r="A52059" s="102"/>
      <c r="B52059" s="102"/>
    </row>
    <row r="52060" spans="1:2">
      <c r="A52060" s="102"/>
      <c r="B52060" s="102"/>
    </row>
    <row r="52061" spans="1:2">
      <c r="A52061" s="102"/>
      <c r="B52061" s="102"/>
    </row>
    <row r="52062" spans="1:2">
      <c r="A52062" s="102"/>
      <c r="B52062" s="102"/>
    </row>
    <row r="52063" spans="1:2">
      <c r="A52063" s="102"/>
      <c r="B52063" s="102"/>
    </row>
    <row r="52064" spans="1:2">
      <c r="A52064" s="102"/>
      <c r="B52064" s="102"/>
    </row>
    <row r="52065" spans="1:2">
      <c r="A52065" s="102"/>
      <c r="B52065" s="102"/>
    </row>
    <row r="52066" spans="1:2">
      <c r="A52066" s="102"/>
      <c r="B52066" s="102"/>
    </row>
    <row r="52067" spans="1:2">
      <c r="A52067" s="102"/>
      <c r="B52067" s="102"/>
    </row>
    <row r="52068" spans="1:2">
      <c r="A52068" s="102"/>
      <c r="B52068" s="102"/>
    </row>
    <row r="52069" spans="1:2">
      <c r="A52069" s="102"/>
      <c r="B52069" s="102"/>
    </row>
    <row r="52070" spans="1:2">
      <c r="A52070" s="102"/>
      <c r="B52070" s="102"/>
    </row>
    <row r="52071" spans="1:2">
      <c r="A52071" s="102"/>
      <c r="B52071" s="102"/>
    </row>
    <row r="52072" spans="1:2">
      <c r="A52072" s="102"/>
      <c r="B52072" s="102"/>
    </row>
    <row r="52073" spans="1:2">
      <c r="A52073" s="102"/>
      <c r="B52073" s="102"/>
    </row>
    <row r="52074" spans="1:2">
      <c r="A52074" s="102"/>
      <c r="B52074" s="102"/>
    </row>
    <row r="52075" spans="1:2">
      <c r="A52075" s="102"/>
      <c r="B52075" s="102"/>
    </row>
    <row r="52076" spans="1:2">
      <c r="A52076" s="102"/>
      <c r="B52076" s="102"/>
    </row>
    <row r="52077" spans="1:2">
      <c r="A52077" s="102"/>
      <c r="B52077" s="102"/>
    </row>
    <row r="52078" spans="1:2">
      <c r="A52078" s="102"/>
      <c r="B52078" s="102"/>
    </row>
    <row r="52079" spans="1:2">
      <c r="A52079" s="102"/>
      <c r="B52079" s="102"/>
    </row>
    <row r="52080" spans="1:2">
      <c r="A52080" s="102"/>
      <c r="B52080" s="102"/>
    </row>
    <row r="52081" spans="1:2">
      <c r="A52081" s="102"/>
      <c r="B52081" s="102"/>
    </row>
    <row r="52082" spans="1:2">
      <c r="A52082" s="102"/>
      <c r="B52082" s="102"/>
    </row>
    <row r="52083" spans="1:2">
      <c r="A52083" s="102"/>
      <c r="B52083" s="102"/>
    </row>
    <row r="52084" spans="1:2">
      <c r="A52084" s="102"/>
      <c r="B52084" s="102"/>
    </row>
    <row r="52085" spans="1:2">
      <c r="A52085" s="102"/>
      <c r="B52085" s="102"/>
    </row>
    <row r="52086" spans="1:2">
      <c r="A52086" s="102"/>
      <c r="B52086" s="102"/>
    </row>
    <row r="52087" spans="1:2">
      <c r="A52087" s="102"/>
      <c r="B52087" s="102"/>
    </row>
    <row r="52088" spans="1:2">
      <c r="A52088" s="102"/>
      <c r="B52088" s="102"/>
    </row>
    <row r="52089" spans="1:2">
      <c r="A52089" s="102"/>
      <c r="B52089" s="102"/>
    </row>
    <row r="52090" spans="1:2">
      <c r="A52090" s="102"/>
      <c r="B52090" s="102"/>
    </row>
    <row r="52091" spans="1:2">
      <c r="A52091" s="102"/>
      <c r="B52091" s="102"/>
    </row>
    <row r="52092" spans="1:2">
      <c r="A52092" s="102"/>
      <c r="B52092" s="102"/>
    </row>
    <row r="52093" spans="1:2">
      <c r="A52093" s="102"/>
      <c r="B52093" s="102"/>
    </row>
    <row r="52094" spans="1:2">
      <c r="A52094" s="102"/>
      <c r="B52094" s="102"/>
    </row>
    <row r="52095" spans="1:2">
      <c r="A52095" s="102"/>
      <c r="B52095" s="102"/>
    </row>
    <row r="52096" spans="1:2">
      <c r="A52096" s="102"/>
      <c r="B52096" s="102"/>
    </row>
    <row r="52097" spans="1:2">
      <c r="A52097" s="102"/>
      <c r="B52097" s="102"/>
    </row>
    <row r="52098" spans="1:2">
      <c r="A52098" s="102"/>
      <c r="B52098" s="102"/>
    </row>
    <row r="52099" spans="1:2">
      <c r="A52099" s="102"/>
      <c r="B52099" s="102"/>
    </row>
    <row r="52100" spans="1:2">
      <c r="A52100" s="102"/>
      <c r="B52100" s="102"/>
    </row>
    <row r="52101" spans="1:2">
      <c r="A52101" s="102"/>
      <c r="B52101" s="102"/>
    </row>
    <row r="52102" spans="1:2">
      <c r="A52102" s="102"/>
      <c r="B52102" s="102"/>
    </row>
    <row r="52103" spans="1:2">
      <c r="A52103" s="102"/>
      <c r="B52103" s="102"/>
    </row>
    <row r="52104" spans="1:2">
      <c r="A52104" s="102"/>
      <c r="B52104" s="102"/>
    </row>
    <row r="52105" spans="1:2">
      <c r="A52105" s="102"/>
      <c r="B52105" s="102"/>
    </row>
    <row r="52106" spans="1:2">
      <c r="A52106" s="102"/>
      <c r="B52106" s="102"/>
    </row>
    <row r="52107" spans="1:2">
      <c r="A52107" s="102"/>
      <c r="B52107" s="102"/>
    </row>
    <row r="52108" spans="1:2">
      <c r="A52108" s="102"/>
      <c r="B52108" s="102"/>
    </row>
    <row r="52109" spans="1:2">
      <c r="A52109" s="102"/>
      <c r="B52109" s="102"/>
    </row>
    <row r="52110" spans="1:2">
      <c r="A52110" s="102"/>
      <c r="B52110" s="102"/>
    </row>
    <row r="52111" spans="1:2">
      <c r="A52111" s="102"/>
      <c r="B52111" s="102"/>
    </row>
    <row r="52112" spans="1:2">
      <c r="A52112" s="102"/>
      <c r="B52112" s="102"/>
    </row>
    <row r="52113" spans="1:2">
      <c r="A52113" s="102"/>
      <c r="B52113" s="102"/>
    </row>
    <row r="52114" spans="1:2">
      <c r="A52114" s="102"/>
      <c r="B52114" s="102"/>
    </row>
    <row r="52115" spans="1:2">
      <c r="A52115" s="102"/>
      <c r="B52115" s="102"/>
    </row>
    <row r="52116" spans="1:2">
      <c r="A52116" s="102"/>
      <c r="B52116" s="102"/>
    </row>
    <row r="52117" spans="1:2">
      <c r="A52117" s="102"/>
      <c r="B52117" s="102"/>
    </row>
    <row r="52118" spans="1:2">
      <c r="A52118" s="102"/>
      <c r="B52118" s="102"/>
    </row>
    <row r="52119" spans="1:2">
      <c r="A52119" s="102"/>
      <c r="B52119" s="102"/>
    </row>
    <row r="52120" spans="1:2">
      <c r="A52120" s="102"/>
      <c r="B52120" s="102"/>
    </row>
    <row r="52121" spans="1:2">
      <c r="A52121" s="102"/>
      <c r="B52121" s="102"/>
    </row>
    <row r="52122" spans="1:2">
      <c r="A52122" s="102"/>
      <c r="B52122" s="102"/>
    </row>
    <row r="52123" spans="1:2">
      <c r="A52123" s="102"/>
      <c r="B52123" s="102"/>
    </row>
    <row r="52124" spans="1:2">
      <c r="A52124" s="102"/>
      <c r="B52124" s="102"/>
    </row>
    <row r="52125" spans="1:2">
      <c r="A52125" s="102"/>
      <c r="B52125" s="102"/>
    </row>
    <row r="52126" spans="1:2">
      <c r="A52126" s="102"/>
      <c r="B52126" s="102"/>
    </row>
    <row r="52127" spans="1:2">
      <c r="A52127" s="102"/>
      <c r="B52127" s="102"/>
    </row>
    <row r="52128" spans="1:2">
      <c r="A52128" s="102"/>
      <c r="B52128" s="102"/>
    </row>
    <row r="52129" spans="1:2">
      <c r="A52129" s="102"/>
      <c r="B52129" s="102"/>
    </row>
    <row r="52130" spans="1:2">
      <c r="A52130" s="102"/>
      <c r="B52130" s="102"/>
    </row>
    <row r="52131" spans="1:2">
      <c r="A52131" s="102"/>
      <c r="B52131" s="102"/>
    </row>
    <row r="52132" spans="1:2">
      <c r="A52132" s="102"/>
      <c r="B52132" s="102"/>
    </row>
    <row r="52133" spans="1:2">
      <c r="A52133" s="102"/>
      <c r="B52133" s="102"/>
    </row>
    <row r="52134" spans="1:2">
      <c r="A52134" s="102"/>
      <c r="B52134" s="102"/>
    </row>
    <row r="52135" spans="1:2">
      <c r="A52135" s="102"/>
      <c r="B52135" s="102"/>
    </row>
    <row r="52136" spans="1:2">
      <c r="A52136" s="102"/>
      <c r="B52136" s="102"/>
    </row>
    <row r="52137" spans="1:2">
      <c r="A52137" s="102"/>
      <c r="B52137" s="102"/>
    </row>
    <row r="52138" spans="1:2">
      <c r="A52138" s="102"/>
      <c r="B52138" s="102"/>
    </row>
    <row r="52139" spans="1:2">
      <c r="A52139" s="102"/>
      <c r="B52139" s="102"/>
    </row>
    <row r="52140" spans="1:2">
      <c r="A52140" s="102"/>
      <c r="B52140" s="102"/>
    </row>
    <row r="52141" spans="1:2">
      <c r="A52141" s="102"/>
      <c r="B52141" s="102"/>
    </row>
    <row r="52142" spans="1:2">
      <c r="A52142" s="102"/>
      <c r="B52142" s="102"/>
    </row>
    <row r="52143" spans="1:2">
      <c r="A52143" s="102"/>
      <c r="B52143" s="102"/>
    </row>
    <row r="52144" spans="1:2">
      <c r="A52144" s="102"/>
      <c r="B52144" s="102"/>
    </row>
    <row r="52145" spans="1:2">
      <c r="A52145" s="102"/>
      <c r="B52145" s="102"/>
    </row>
    <row r="52146" spans="1:2">
      <c r="A52146" s="102"/>
      <c r="B52146" s="102"/>
    </row>
    <row r="52147" spans="1:2">
      <c r="A52147" s="102"/>
      <c r="B52147" s="102"/>
    </row>
    <row r="52148" spans="1:2">
      <c r="A52148" s="102"/>
      <c r="B52148" s="102"/>
    </row>
    <row r="52149" spans="1:2">
      <c r="A52149" s="102"/>
      <c r="B52149" s="102"/>
    </row>
    <row r="52150" spans="1:2">
      <c r="A52150" s="102"/>
      <c r="B52150" s="102"/>
    </row>
    <row r="52151" spans="1:2">
      <c r="A52151" s="102"/>
      <c r="B52151" s="102"/>
    </row>
    <row r="52152" spans="1:2">
      <c r="A52152" s="102"/>
      <c r="B52152" s="102"/>
    </row>
    <row r="52153" spans="1:2">
      <c r="A52153" s="102"/>
      <c r="B52153" s="102"/>
    </row>
    <row r="52154" spans="1:2">
      <c r="A52154" s="102"/>
      <c r="B52154" s="102"/>
    </row>
    <row r="52155" spans="1:2">
      <c r="A52155" s="102"/>
      <c r="B52155" s="102"/>
    </row>
    <row r="52156" spans="1:2">
      <c r="A52156" s="102"/>
      <c r="B52156" s="102"/>
    </row>
    <row r="52157" spans="1:2">
      <c r="A52157" s="102"/>
      <c r="B52157" s="102"/>
    </row>
    <row r="52158" spans="1:2">
      <c r="A52158" s="102"/>
      <c r="B52158" s="102"/>
    </row>
    <row r="52159" spans="1:2">
      <c r="A52159" s="102"/>
      <c r="B52159" s="102"/>
    </row>
    <row r="52160" spans="1:2">
      <c r="A52160" s="102"/>
      <c r="B52160" s="102"/>
    </row>
    <row r="52161" spans="1:2">
      <c r="A52161" s="102"/>
      <c r="B52161" s="102"/>
    </row>
    <row r="52162" spans="1:2">
      <c r="A52162" s="102"/>
      <c r="B52162" s="102"/>
    </row>
    <row r="52163" spans="1:2">
      <c r="A52163" s="102"/>
      <c r="B52163" s="102"/>
    </row>
    <row r="52164" spans="1:2">
      <c r="A52164" s="102"/>
      <c r="B52164" s="102"/>
    </row>
    <row r="52165" spans="1:2">
      <c r="A52165" s="102"/>
      <c r="B52165" s="102"/>
    </row>
    <row r="52166" spans="1:2">
      <c r="A52166" s="102"/>
      <c r="B52166" s="102"/>
    </row>
    <row r="52167" spans="1:2">
      <c r="A52167" s="102"/>
      <c r="B52167" s="102"/>
    </row>
    <row r="52168" spans="1:2">
      <c r="A52168" s="102"/>
      <c r="B52168" s="102"/>
    </row>
    <row r="52169" spans="1:2">
      <c r="A52169" s="102"/>
      <c r="B52169" s="102"/>
    </row>
    <row r="52170" spans="1:2">
      <c r="A52170" s="102"/>
      <c r="B52170" s="102"/>
    </row>
    <row r="52171" spans="1:2">
      <c r="A52171" s="102"/>
      <c r="B52171" s="102"/>
    </row>
    <row r="52172" spans="1:2">
      <c r="A52172" s="102"/>
      <c r="B52172" s="102"/>
    </row>
    <row r="52173" spans="1:2">
      <c r="A52173" s="102"/>
      <c r="B52173" s="102"/>
    </row>
    <row r="52174" spans="1:2">
      <c r="A52174" s="102"/>
      <c r="B52174" s="102"/>
    </row>
    <row r="52175" spans="1:2">
      <c r="A52175" s="102"/>
      <c r="B52175" s="102"/>
    </row>
    <row r="52176" spans="1:2">
      <c r="A52176" s="102"/>
      <c r="B52176" s="102"/>
    </row>
    <row r="52177" spans="1:2">
      <c r="A52177" s="102"/>
      <c r="B52177" s="102"/>
    </row>
    <row r="52178" spans="1:2">
      <c r="A52178" s="102"/>
      <c r="B52178" s="102"/>
    </row>
    <row r="52179" spans="1:2">
      <c r="A52179" s="102"/>
      <c r="B52179" s="102"/>
    </row>
    <row r="52180" spans="1:2">
      <c r="A52180" s="102"/>
      <c r="B52180" s="102"/>
    </row>
    <row r="52181" spans="1:2">
      <c r="A52181" s="102"/>
      <c r="B52181" s="102"/>
    </row>
    <row r="52182" spans="1:2">
      <c r="A52182" s="102"/>
      <c r="B52182" s="102"/>
    </row>
    <row r="52183" spans="1:2">
      <c r="A52183" s="102"/>
      <c r="B52183" s="102"/>
    </row>
    <row r="52184" spans="1:2">
      <c r="A52184" s="102"/>
      <c r="B52184" s="102"/>
    </row>
    <row r="52185" spans="1:2">
      <c r="A52185" s="102"/>
      <c r="B52185" s="102"/>
    </row>
    <row r="52186" spans="1:2">
      <c r="A52186" s="102"/>
      <c r="B52186" s="102"/>
    </row>
    <row r="52187" spans="1:2">
      <c r="A52187" s="102"/>
      <c r="B52187" s="102"/>
    </row>
    <row r="52188" spans="1:2">
      <c r="A52188" s="102"/>
      <c r="B52188" s="102"/>
    </row>
    <row r="52189" spans="1:2">
      <c r="A52189" s="102"/>
      <c r="B52189" s="102"/>
    </row>
    <row r="52190" spans="1:2">
      <c r="A52190" s="102"/>
      <c r="B52190" s="102"/>
    </row>
    <row r="52191" spans="1:2">
      <c r="A52191" s="102"/>
      <c r="B52191" s="102"/>
    </row>
    <row r="52192" spans="1:2">
      <c r="A52192" s="102"/>
      <c r="B52192" s="102"/>
    </row>
    <row r="52193" spans="1:2">
      <c r="A52193" s="102"/>
      <c r="B52193" s="102"/>
    </row>
    <row r="52194" spans="1:2">
      <c r="A52194" s="102"/>
      <c r="B52194" s="102"/>
    </row>
    <row r="52195" spans="1:2">
      <c r="A52195" s="102"/>
      <c r="B52195" s="102"/>
    </row>
    <row r="52196" spans="1:2">
      <c r="A52196" s="102"/>
      <c r="B52196" s="102"/>
    </row>
    <row r="52197" spans="1:2">
      <c r="A52197" s="102"/>
      <c r="B52197" s="102"/>
    </row>
    <row r="52198" spans="1:2">
      <c r="A52198" s="102"/>
      <c r="B52198" s="102"/>
    </row>
    <row r="52199" spans="1:2">
      <c r="A52199" s="102"/>
      <c r="B52199" s="102"/>
    </row>
    <row r="52200" spans="1:2">
      <c r="A52200" s="102"/>
      <c r="B52200" s="102"/>
    </row>
    <row r="52201" spans="1:2">
      <c r="A52201" s="102"/>
      <c r="B52201" s="102"/>
    </row>
    <row r="52202" spans="1:2">
      <c r="A52202" s="102"/>
      <c r="B52202" s="102"/>
    </row>
    <row r="52203" spans="1:2">
      <c r="A52203" s="102"/>
      <c r="B52203" s="102"/>
    </row>
    <row r="52204" spans="1:2">
      <c r="A52204" s="102"/>
      <c r="B52204" s="102"/>
    </row>
    <row r="52205" spans="1:2">
      <c r="A52205" s="102"/>
      <c r="B52205" s="102"/>
    </row>
    <row r="52206" spans="1:2">
      <c r="A52206" s="102"/>
      <c r="B52206" s="102"/>
    </row>
    <row r="52207" spans="1:2">
      <c r="A52207" s="102"/>
      <c r="B52207" s="102"/>
    </row>
    <row r="52208" spans="1:2">
      <c r="A52208" s="102"/>
      <c r="B52208" s="102"/>
    </row>
    <row r="52209" spans="1:2">
      <c r="A52209" s="102"/>
      <c r="B52209" s="102"/>
    </row>
    <row r="52210" spans="1:2">
      <c r="A52210" s="102"/>
      <c r="B52210" s="102"/>
    </row>
    <row r="52211" spans="1:2">
      <c r="A52211" s="102"/>
      <c r="B52211" s="102"/>
    </row>
    <row r="52212" spans="1:2">
      <c r="A52212" s="102"/>
      <c r="B52212" s="102"/>
    </row>
    <row r="52213" spans="1:2">
      <c r="A52213" s="102"/>
      <c r="B52213" s="102"/>
    </row>
    <row r="52214" spans="1:2">
      <c r="A52214" s="102"/>
      <c r="B52214" s="102"/>
    </row>
    <row r="52215" spans="1:2">
      <c r="A52215" s="102"/>
      <c r="B52215" s="102"/>
    </row>
    <row r="52216" spans="1:2">
      <c r="A52216" s="102"/>
      <c r="B52216" s="102"/>
    </row>
    <row r="52217" spans="1:2">
      <c r="A52217" s="102"/>
      <c r="B52217" s="102"/>
    </row>
    <row r="52218" spans="1:2">
      <c r="A52218" s="102"/>
      <c r="B52218" s="102"/>
    </row>
    <row r="52219" spans="1:2">
      <c r="A52219" s="102"/>
      <c r="B52219" s="102"/>
    </row>
    <row r="52220" spans="1:2">
      <c r="A52220" s="102"/>
      <c r="B52220" s="102"/>
    </row>
    <row r="52221" spans="1:2">
      <c r="A52221" s="102"/>
      <c r="B52221" s="102"/>
    </row>
    <row r="52222" spans="1:2">
      <c r="A52222" s="102"/>
      <c r="B52222" s="102"/>
    </row>
    <row r="52223" spans="1:2">
      <c r="A52223" s="102"/>
      <c r="B52223" s="102"/>
    </row>
    <row r="52224" spans="1:2">
      <c r="A52224" s="102"/>
      <c r="B52224" s="102"/>
    </row>
    <row r="52225" spans="1:2">
      <c r="A52225" s="102"/>
      <c r="B52225" s="102"/>
    </row>
    <row r="52226" spans="1:2">
      <c r="A52226" s="102"/>
      <c r="B52226" s="102"/>
    </row>
    <row r="52227" spans="1:2">
      <c r="A52227" s="102"/>
      <c r="B52227" s="102"/>
    </row>
    <row r="52228" spans="1:2">
      <c r="A52228" s="102"/>
      <c r="B52228" s="102"/>
    </row>
    <row r="52229" spans="1:2">
      <c r="A52229" s="102"/>
      <c r="B52229" s="102"/>
    </row>
    <row r="52230" spans="1:2">
      <c r="A52230" s="102"/>
      <c r="B52230" s="102"/>
    </row>
    <row r="52231" spans="1:2">
      <c r="A52231" s="102"/>
      <c r="B52231" s="102"/>
    </row>
    <row r="52232" spans="1:2">
      <c r="A52232" s="102"/>
      <c r="B52232" s="102"/>
    </row>
    <row r="52233" spans="1:2">
      <c r="A52233" s="102"/>
      <c r="B52233" s="102"/>
    </row>
    <row r="52234" spans="1:2">
      <c r="A52234" s="102"/>
      <c r="B52234" s="102"/>
    </row>
    <row r="52235" spans="1:2">
      <c r="A52235" s="102"/>
      <c r="B52235" s="102"/>
    </row>
    <row r="52236" spans="1:2">
      <c r="A52236" s="102"/>
      <c r="B52236" s="102"/>
    </row>
    <row r="52237" spans="1:2">
      <c r="A52237" s="102"/>
      <c r="B52237" s="102"/>
    </row>
    <row r="52238" spans="1:2">
      <c r="A52238" s="102"/>
      <c r="B52238" s="102"/>
    </row>
    <row r="52239" spans="1:2">
      <c r="A52239" s="102"/>
      <c r="B52239" s="102"/>
    </row>
    <row r="52240" spans="1:2">
      <c r="A52240" s="102"/>
      <c r="B52240" s="102"/>
    </row>
    <row r="52241" spans="1:2">
      <c r="A52241" s="102"/>
      <c r="B52241" s="102"/>
    </row>
    <row r="52242" spans="1:2">
      <c r="A52242" s="102"/>
      <c r="B52242" s="102"/>
    </row>
    <row r="52243" spans="1:2">
      <c r="A52243" s="102"/>
      <c r="B52243" s="102"/>
    </row>
    <row r="52244" spans="1:2">
      <c r="A52244" s="102"/>
      <c r="B52244" s="102"/>
    </row>
    <row r="52245" spans="1:2">
      <c r="A52245" s="102"/>
      <c r="B52245" s="102"/>
    </row>
    <row r="52246" spans="1:2">
      <c r="A52246" s="102"/>
      <c r="B52246" s="102"/>
    </row>
    <row r="52247" spans="1:2">
      <c r="A52247" s="102"/>
      <c r="B52247" s="102"/>
    </row>
    <row r="52248" spans="1:2">
      <c r="A52248" s="102"/>
      <c r="B52248" s="102"/>
    </row>
    <row r="52249" spans="1:2">
      <c r="A52249" s="102"/>
      <c r="B52249" s="102"/>
    </row>
    <row r="52250" spans="1:2">
      <c r="A52250" s="102"/>
      <c r="B52250" s="102"/>
    </row>
    <row r="52251" spans="1:2">
      <c r="A52251" s="102"/>
      <c r="B52251" s="102"/>
    </row>
    <row r="52252" spans="1:2">
      <c r="A52252" s="102"/>
      <c r="B52252" s="102"/>
    </row>
    <row r="52253" spans="1:2">
      <c r="A52253" s="102"/>
      <c r="B52253" s="102"/>
    </row>
    <row r="52254" spans="1:2">
      <c r="A52254" s="102"/>
      <c r="B52254" s="102"/>
    </row>
    <row r="52255" spans="1:2">
      <c r="A52255" s="102"/>
      <c r="B52255" s="102"/>
    </row>
    <row r="52256" spans="1:2">
      <c r="A52256" s="102"/>
      <c r="B52256" s="102"/>
    </row>
    <row r="52257" spans="1:2">
      <c r="A52257" s="102"/>
      <c r="B52257" s="102"/>
    </row>
    <row r="52258" spans="1:2">
      <c r="A52258" s="102"/>
      <c r="B52258" s="102"/>
    </row>
    <row r="52259" spans="1:2">
      <c r="A52259" s="102"/>
      <c r="B52259" s="102"/>
    </row>
    <row r="52260" spans="1:2">
      <c r="A52260" s="102"/>
      <c r="B52260" s="102"/>
    </row>
    <row r="52261" spans="1:2">
      <c r="A52261" s="102"/>
      <c r="B52261" s="102"/>
    </row>
    <row r="52262" spans="1:2">
      <c r="A52262" s="102"/>
      <c r="B52262" s="102"/>
    </row>
    <row r="52263" spans="1:2">
      <c r="A52263" s="102"/>
      <c r="B52263" s="102"/>
    </row>
    <row r="52264" spans="1:2">
      <c r="A52264" s="102"/>
      <c r="B52264" s="102"/>
    </row>
    <row r="52265" spans="1:2">
      <c r="A52265" s="102"/>
      <c r="B52265" s="102"/>
    </row>
    <row r="52266" spans="1:2">
      <c r="A52266" s="102"/>
      <c r="B52266" s="102"/>
    </row>
    <row r="52267" spans="1:2">
      <c r="A52267" s="102"/>
      <c r="B52267" s="102"/>
    </row>
    <row r="52268" spans="1:2">
      <c r="A52268" s="102"/>
      <c r="B52268" s="102"/>
    </row>
    <row r="52269" spans="1:2">
      <c r="A52269" s="102"/>
      <c r="B52269" s="102"/>
    </row>
    <row r="52270" spans="1:2">
      <c r="A52270" s="102"/>
      <c r="B52270" s="102"/>
    </row>
    <row r="52271" spans="1:2">
      <c r="A52271" s="102"/>
      <c r="B52271" s="102"/>
    </row>
    <row r="52272" spans="1:2">
      <c r="A52272" s="102"/>
      <c r="B52272" s="102"/>
    </row>
    <row r="52273" spans="1:2">
      <c r="A52273" s="102"/>
      <c r="B52273" s="102"/>
    </row>
    <row r="52274" spans="1:2">
      <c r="A52274" s="102"/>
      <c r="B52274" s="102"/>
    </row>
    <row r="52275" spans="1:2">
      <c r="A52275" s="102"/>
      <c r="B52275" s="102"/>
    </row>
    <row r="52276" spans="1:2">
      <c r="A52276" s="102"/>
      <c r="B52276" s="102"/>
    </row>
    <row r="52277" spans="1:2">
      <c r="A52277" s="102"/>
      <c r="B52277" s="102"/>
    </row>
    <row r="52278" spans="1:2">
      <c r="A52278" s="102"/>
      <c r="B52278" s="102"/>
    </row>
    <row r="52279" spans="1:2">
      <c r="A52279" s="102"/>
      <c r="B52279" s="102"/>
    </row>
    <row r="52280" spans="1:2">
      <c r="A52280" s="102"/>
      <c r="B52280" s="102"/>
    </row>
    <row r="52281" spans="1:2">
      <c r="A52281" s="102"/>
      <c r="B52281" s="102"/>
    </row>
    <row r="52282" spans="1:2">
      <c r="A52282" s="102"/>
      <c r="B52282" s="102"/>
    </row>
    <row r="52283" spans="1:2">
      <c r="A52283" s="102"/>
      <c r="B52283" s="102"/>
    </row>
    <row r="52284" spans="1:2">
      <c r="A52284" s="102"/>
      <c r="B52284" s="102"/>
    </row>
    <row r="52285" spans="1:2">
      <c r="A52285" s="102"/>
      <c r="B52285" s="102"/>
    </row>
    <row r="52286" spans="1:2">
      <c r="A52286" s="102"/>
      <c r="B52286" s="102"/>
    </row>
    <row r="52287" spans="1:2">
      <c r="A52287" s="102"/>
      <c r="B52287" s="102"/>
    </row>
    <row r="52288" spans="1:2">
      <c r="A52288" s="102"/>
      <c r="B52288" s="102"/>
    </row>
    <row r="52289" spans="1:2">
      <c r="A52289" s="102"/>
      <c r="B52289" s="102"/>
    </row>
    <row r="52290" spans="1:2">
      <c r="A52290" s="102"/>
      <c r="B52290" s="102"/>
    </row>
    <row r="52291" spans="1:2">
      <c r="A52291" s="102"/>
      <c r="B52291" s="102"/>
    </row>
    <row r="52292" spans="1:2">
      <c r="A52292" s="102"/>
      <c r="B52292" s="102"/>
    </row>
    <row r="52293" spans="1:2">
      <c r="A52293" s="102"/>
      <c r="B52293" s="102"/>
    </row>
    <row r="52294" spans="1:2">
      <c r="A52294" s="102"/>
      <c r="B52294" s="102"/>
    </row>
    <row r="52295" spans="1:2">
      <c r="A52295" s="102"/>
      <c r="B52295" s="102"/>
    </row>
    <row r="52296" spans="1:2">
      <c r="A52296" s="102"/>
      <c r="B52296" s="102"/>
    </row>
    <row r="52297" spans="1:2">
      <c r="A52297" s="102"/>
      <c r="B52297" s="102"/>
    </row>
    <row r="52298" spans="1:2">
      <c r="A52298" s="102"/>
      <c r="B52298" s="102"/>
    </row>
    <row r="52299" spans="1:2">
      <c r="A52299" s="102"/>
      <c r="B52299" s="102"/>
    </row>
    <row r="52300" spans="1:2">
      <c r="A52300" s="102"/>
      <c r="B52300" s="102"/>
    </row>
    <row r="52301" spans="1:2">
      <c r="A52301" s="102"/>
      <c r="B52301" s="102"/>
    </row>
    <row r="52302" spans="1:2">
      <c r="A52302" s="102"/>
      <c r="B52302" s="102"/>
    </row>
    <row r="52303" spans="1:2">
      <c r="A52303" s="102"/>
      <c r="B52303" s="102"/>
    </row>
    <row r="52304" spans="1:2">
      <c r="A52304" s="102"/>
      <c r="B52304" s="102"/>
    </row>
    <row r="52305" spans="1:2">
      <c r="A52305" s="102"/>
      <c r="B52305" s="102"/>
    </row>
    <row r="52306" spans="1:2">
      <c r="A52306" s="102"/>
      <c r="B52306" s="102"/>
    </row>
    <row r="52307" spans="1:2">
      <c r="A52307" s="102"/>
      <c r="B52307" s="102"/>
    </row>
    <row r="52308" spans="1:2">
      <c r="A52308" s="102"/>
      <c r="B52308" s="102"/>
    </row>
    <row r="52309" spans="1:2">
      <c r="A52309" s="102"/>
      <c r="B52309" s="102"/>
    </row>
    <row r="52310" spans="1:2">
      <c r="A52310" s="102"/>
      <c r="B52310" s="102"/>
    </row>
    <row r="52311" spans="1:2">
      <c r="A52311" s="102"/>
      <c r="B52311" s="102"/>
    </row>
    <row r="52312" spans="1:2">
      <c r="A52312" s="102"/>
      <c r="B52312" s="102"/>
    </row>
    <row r="52313" spans="1:2">
      <c r="A52313" s="102"/>
      <c r="B52313" s="102"/>
    </row>
    <row r="52314" spans="1:2">
      <c r="A52314" s="102"/>
      <c r="B52314" s="102"/>
    </row>
    <row r="52315" spans="1:2">
      <c r="A52315" s="102"/>
      <c r="B52315" s="102"/>
    </row>
    <row r="52316" spans="1:2">
      <c r="A52316" s="102"/>
      <c r="B52316" s="102"/>
    </row>
    <row r="52317" spans="1:2">
      <c r="A52317" s="102"/>
      <c r="B52317" s="102"/>
    </row>
    <row r="52318" spans="1:2">
      <c r="A52318" s="102"/>
      <c r="B52318" s="102"/>
    </row>
    <row r="52319" spans="1:2">
      <c r="A52319" s="102"/>
      <c r="B52319" s="102"/>
    </row>
    <row r="52320" spans="1:2">
      <c r="A52320" s="102"/>
      <c r="B52320" s="102"/>
    </row>
    <row r="52321" spans="1:2">
      <c r="A52321" s="102"/>
      <c r="B52321" s="102"/>
    </row>
    <row r="52322" spans="1:2">
      <c r="A52322" s="102"/>
      <c r="B52322" s="102"/>
    </row>
    <row r="52323" spans="1:2">
      <c r="A52323" s="102"/>
      <c r="B52323" s="102"/>
    </row>
    <row r="52324" spans="1:2">
      <c r="A52324" s="102"/>
      <c r="B52324" s="102"/>
    </row>
    <row r="52325" spans="1:2">
      <c r="A52325" s="102"/>
      <c r="B52325" s="102"/>
    </row>
    <row r="52326" spans="1:2">
      <c r="A52326" s="102"/>
      <c r="B52326" s="102"/>
    </row>
    <row r="52327" spans="1:2">
      <c r="A52327" s="102"/>
      <c r="B52327" s="102"/>
    </row>
    <row r="52328" spans="1:2">
      <c r="A52328" s="102"/>
      <c r="B52328" s="102"/>
    </row>
    <row r="52329" spans="1:2">
      <c r="A52329" s="102"/>
      <c r="B52329" s="102"/>
    </row>
    <row r="52330" spans="1:2">
      <c r="A52330" s="102"/>
      <c r="B52330" s="102"/>
    </row>
    <row r="52331" spans="1:2">
      <c r="A52331" s="102"/>
      <c r="B52331" s="102"/>
    </row>
    <row r="52332" spans="1:2">
      <c r="A52332" s="102"/>
      <c r="B52332" s="102"/>
    </row>
    <row r="52333" spans="1:2">
      <c r="A52333" s="102"/>
      <c r="B52333" s="102"/>
    </row>
    <row r="52334" spans="1:2">
      <c r="A52334" s="102"/>
      <c r="B52334" s="102"/>
    </row>
    <row r="52335" spans="1:2">
      <c r="A52335" s="102"/>
      <c r="B52335" s="102"/>
    </row>
    <row r="52336" spans="1:2">
      <c r="A52336" s="102"/>
      <c r="B52336" s="102"/>
    </row>
    <row r="52337" spans="1:2">
      <c r="A52337" s="102"/>
      <c r="B52337" s="102"/>
    </row>
    <row r="52338" spans="1:2">
      <c r="A52338" s="102"/>
      <c r="B52338" s="102"/>
    </row>
    <row r="52339" spans="1:2">
      <c r="A52339" s="102"/>
      <c r="B52339" s="102"/>
    </row>
    <row r="52340" spans="1:2">
      <c r="A52340" s="102"/>
      <c r="B52340" s="102"/>
    </row>
    <row r="52341" spans="1:2">
      <c r="A52341" s="102"/>
      <c r="B52341" s="102"/>
    </row>
    <row r="52342" spans="1:2">
      <c r="A52342" s="102"/>
      <c r="B52342" s="102"/>
    </row>
    <row r="52343" spans="1:2">
      <c r="A52343" s="102"/>
      <c r="B52343" s="102"/>
    </row>
    <row r="52344" spans="1:2">
      <c r="A52344" s="102"/>
      <c r="B52344" s="102"/>
    </row>
    <row r="52345" spans="1:2">
      <c r="A52345" s="102"/>
      <c r="B52345" s="102"/>
    </row>
    <row r="52346" spans="1:2">
      <c r="A52346" s="102"/>
      <c r="B52346" s="102"/>
    </row>
    <row r="52347" spans="1:2">
      <c r="A52347" s="102"/>
      <c r="B52347" s="102"/>
    </row>
    <row r="52348" spans="1:2">
      <c r="A52348" s="102"/>
      <c r="B52348" s="102"/>
    </row>
    <row r="52349" spans="1:2">
      <c r="A52349" s="102"/>
      <c r="B52349" s="102"/>
    </row>
    <row r="52350" spans="1:2">
      <c r="A52350" s="102"/>
      <c r="B52350" s="102"/>
    </row>
    <row r="52351" spans="1:2">
      <c r="A52351" s="102"/>
      <c r="B52351" s="102"/>
    </row>
    <row r="52352" spans="1:2">
      <c r="A52352" s="102"/>
      <c r="B52352" s="102"/>
    </row>
    <row r="52353" spans="1:2">
      <c r="A52353" s="102"/>
      <c r="B52353" s="102"/>
    </row>
    <row r="52354" spans="1:2">
      <c r="A52354" s="102"/>
      <c r="B52354" s="102"/>
    </row>
    <row r="52355" spans="1:2">
      <c r="A52355" s="102"/>
      <c r="B52355" s="102"/>
    </row>
    <row r="52356" spans="1:2">
      <c r="A52356" s="102"/>
      <c r="B52356" s="102"/>
    </row>
    <row r="52357" spans="1:2">
      <c r="A52357" s="102"/>
      <c r="B52357" s="102"/>
    </row>
    <row r="52358" spans="1:2">
      <c r="A52358" s="102"/>
      <c r="B52358" s="102"/>
    </row>
    <row r="52359" spans="1:2">
      <c r="A52359" s="102"/>
      <c r="B52359" s="102"/>
    </row>
    <row r="52360" spans="1:2">
      <c r="A52360" s="102"/>
      <c r="B52360" s="102"/>
    </row>
    <row r="52361" spans="1:2">
      <c r="A52361" s="102"/>
      <c r="B52361" s="102"/>
    </row>
    <row r="52362" spans="1:2">
      <c r="A52362" s="102"/>
      <c r="B52362" s="102"/>
    </row>
    <row r="52363" spans="1:2">
      <c r="A52363" s="102"/>
      <c r="B52363" s="102"/>
    </row>
    <row r="52364" spans="1:2">
      <c r="A52364" s="102"/>
      <c r="B52364" s="102"/>
    </row>
    <row r="52365" spans="1:2">
      <c r="A52365" s="102"/>
      <c r="B52365" s="102"/>
    </row>
    <row r="52366" spans="1:2">
      <c r="A52366" s="102"/>
      <c r="B52366" s="102"/>
    </row>
    <row r="52367" spans="1:2">
      <c r="A52367" s="102"/>
      <c r="B52367" s="102"/>
    </row>
    <row r="52368" spans="1:2">
      <c r="A52368" s="102"/>
      <c r="B52368" s="102"/>
    </row>
    <row r="52369" spans="1:2">
      <c r="A52369" s="102"/>
      <c r="B52369" s="102"/>
    </row>
    <row r="52370" spans="1:2">
      <c r="A52370" s="102"/>
      <c r="B52370" s="102"/>
    </row>
    <row r="52371" spans="1:2">
      <c r="A52371" s="102"/>
      <c r="B52371" s="102"/>
    </row>
    <row r="52372" spans="1:2">
      <c r="A52372" s="102"/>
      <c r="B52372" s="102"/>
    </row>
    <row r="52373" spans="1:2">
      <c r="A52373" s="102"/>
      <c r="B52373" s="102"/>
    </row>
    <row r="52374" spans="1:2">
      <c r="A52374" s="102"/>
      <c r="B52374" s="102"/>
    </row>
    <row r="52375" spans="1:2">
      <c r="A52375" s="102"/>
      <c r="B52375" s="102"/>
    </row>
    <row r="52376" spans="1:2">
      <c r="A52376" s="102"/>
      <c r="B52376" s="102"/>
    </row>
    <row r="52377" spans="1:2">
      <c r="A52377" s="102"/>
      <c r="B52377" s="102"/>
    </row>
    <row r="52378" spans="1:2">
      <c r="A52378" s="102"/>
      <c r="B52378" s="102"/>
    </row>
    <row r="52379" spans="1:2">
      <c r="A52379" s="102"/>
      <c r="B52379" s="102"/>
    </row>
    <row r="52380" spans="1:2">
      <c r="A52380" s="102"/>
      <c r="B52380" s="102"/>
    </row>
    <row r="52381" spans="1:2">
      <c r="A52381" s="102"/>
      <c r="B52381" s="102"/>
    </row>
    <row r="52382" spans="1:2">
      <c r="A52382" s="102"/>
      <c r="B52382" s="102"/>
    </row>
    <row r="52383" spans="1:2">
      <c r="A52383" s="102"/>
      <c r="B52383" s="102"/>
    </row>
    <row r="52384" spans="1:2">
      <c r="A52384" s="102"/>
      <c r="B52384" s="102"/>
    </row>
    <row r="52385" spans="1:2">
      <c r="A52385" s="102"/>
      <c r="B52385" s="102"/>
    </row>
    <row r="52386" spans="1:2">
      <c r="A52386" s="102"/>
      <c r="B52386" s="102"/>
    </row>
    <row r="52387" spans="1:2">
      <c r="A52387" s="102"/>
      <c r="B52387" s="102"/>
    </row>
    <row r="52388" spans="1:2">
      <c r="A52388" s="102"/>
      <c r="B52388" s="102"/>
    </row>
    <row r="52389" spans="1:2">
      <c r="A52389" s="102"/>
      <c r="B52389" s="102"/>
    </row>
    <row r="52390" spans="1:2">
      <c r="A52390" s="102"/>
      <c r="B52390" s="102"/>
    </row>
    <row r="52391" spans="1:2">
      <c r="A52391" s="102"/>
      <c r="B52391" s="102"/>
    </row>
    <row r="52392" spans="1:2">
      <c r="A52392" s="102"/>
      <c r="B52392" s="102"/>
    </row>
    <row r="52393" spans="1:2">
      <c r="A52393" s="102"/>
      <c r="B52393" s="102"/>
    </row>
    <row r="52394" spans="1:2">
      <c r="A52394" s="102"/>
      <c r="B52394" s="102"/>
    </row>
    <row r="52395" spans="1:2">
      <c r="A52395" s="102"/>
      <c r="B52395" s="102"/>
    </row>
    <row r="52396" spans="1:2">
      <c r="A52396" s="102"/>
      <c r="B52396" s="102"/>
    </row>
    <row r="52397" spans="1:2">
      <c r="A52397" s="102"/>
      <c r="B52397" s="102"/>
    </row>
    <row r="52398" spans="1:2">
      <c r="A52398" s="102"/>
      <c r="B52398" s="102"/>
    </row>
    <row r="52399" spans="1:2">
      <c r="A52399" s="102"/>
      <c r="B52399" s="102"/>
    </row>
    <row r="52400" spans="1:2">
      <c r="A52400" s="102"/>
      <c r="B52400" s="102"/>
    </row>
    <row r="52401" spans="1:2">
      <c r="A52401" s="102"/>
      <c r="B52401" s="102"/>
    </row>
    <row r="52402" spans="1:2">
      <c r="A52402" s="102"/>
      <c r="B52402" s="102"/>
    </row>
    <row r="52403" spans="1:2">
      <c r="A52403" s="102"/>
      <c r="B52403" s="102"/>
    </row>
    <row r="52404" spans="1:2">
      <c r="A52404" s="102"/>
      <c r="B52404" s="102"/>
    </row>
    <row r="52405" spans="1:2">
      <c r="A52405" s="102"/>
      <c r="B52405" s="102"/>
    </row>
    <row r="52406" spans="1:2">
      <c r="A52406" s="102"/>
      <c r="B52406" s="102"/>
    </row>
    <row r="52407" spans="1:2">
      <c r="A52407" s="102"/>
      <c r="B52407" s="102"/>
    </row>
    <row r="52408" spans="1:2">
      <c r="A52408" s="102"/>
      <c r="B52408" s="102"/>
    </row>
    <row r="52409" spans="1:2">
      <c r="A52409" s="102"/>
      <c r="B52409" s="102"/>
    </row>
    <row r="52410" spans="1:2">
      <c r="A52410" s="102"/>
      <c r="B52410" s="102"/>
    </row>
    <row r="52411" spans="1:2">
      <c r="A52411" s="102"/>
      <c r="B52411" s="102"/>
    </row>
    <row r="52412" spans="1:2">
      <c r="A52412" s="102"/>
      <c r="B52412" s="102"/>
    </row>
    <row r="52413" spans="1:2">
      <c r="A52413" s="102"/>
      <c r="B52413" s="102"/>
    </row>
    <row r="52414" spans="1:2">
      <c r="A52414" s="102"/>
      <c r="B52414" s="102"/>
    </row>
    <row r="52415" spans="1:2">
      <c r="A52415" s="102"/>
      <c r="B52415" s="102"/>
    </row>
    <row r="52416" spans="1:2">
      <c r="A52416" s="102"/>
      <c r="B52416" s="102"/>
    </row>
    <row r="52417" spans="1:2">
      <c r="A52417" s="102"/>
      <c r="B52417" s="102"/>
    </row>
    <row r="52418" spans="1:2">
      <c r="A52418" s="102"/>
      <c r="B52418" s="102"/>
    </row>
    <row r="52419" spans="1:2">
      <c r="A52419" s="102"/>
      <c r="B52419" s="102"/>
    </row>
    <row r="52420" spans="1:2">
      <c r="A52420" s="102"/>
      <c r="B52420" s="102"/>
    </row>
    <row r="52421" spans="1:2">
      <c r="A52421" s="102"/>
      <c r="B52421" s="102"/>
    </row>
    <row r="52422" spans="1:2">
      <c r="A52422" s="102"/>
      <c r="B52422" s="102"/>
    </row>
    <row r="52423" spans="1:2">
      <c r="A52423" s="102"/>
      <c r="B52423" s="102"/>
    </row>
    <row r="52424" spans="1:2">
      <c r="A52424" s="102"/>
      <c r="B52424" s="102"/>
    </row>
    <row r="52425" spans="1:2">
      <c r="A52425" s="102"/>
      <c r="B52425" s="102"/>
    </row>
    <row r="52426" spans="1:2">
      <c r="A52426" s="102"/>
      <c r="B52426" s="102"/>
    </row>
    <row r="52427" spans="1:2">
      <c r="A52427" s="102"/>
      <c r="B52427" s="102"/>
    </row>
    <row r="52428" spans="1:2">
      <c r="A52428" s="102"/>
      <c r="B52428" s="102"/>
    </row>
    <row r="52429" spans="1:2">
      <c r="A52429" s="102"/>
      <c r="B52429" s="102"/>
    </row>
    <row r="52430" spans="1:2">
      <c r="A52430" s="102"/>
      <c r="B52430" s="102"/>
    </row>
    <row r="52431" spans="1:2">
      <c r="A52431" s="102"/>
      <c r="B52431" s="102"/>
    </row>
    <row r="52432" spans="1:2">
      <c r="A52432" s="102"/>
      <c r="B52432" s="102"/>
    </row>
    <row r="52433" spans="1:2">
      <c r="A52433" s="102"/>
      <c r="B52433" s="102"/>
    </row>
    <row r="52434" spans="1:2">
      <c r="A52434" s="102"/>
      <c r="B52434" s="102"/>
    </row>
    <row r="52435" spans="1:2">
      <c r="A52435" s="102"/>
      <c r="B52435" s="102"/>
    </row>
    <row r="52436" spans="1:2">
      <c r="A52436" s="102"/>
      <c r="B52436" s="102"/>
    </row>
    <row r="52437" spans="1:2">
      <c r="A52437" s="102"/>
      <c r="B52437" s="102"/>
    </row>
    <row r="52438" spans="1:2">
      <c r="A52438" s="102"/>
      <c r="B52438" s="102"/>
    </row>
    <row r="52439" spans="1:2">
      <c r="A52439" s="102"/>
      <c r="B52439" s="102"/>
    </row>
    <row r="52440" spans="1:2">
      <c r="A52440" s="102"/>
      <c r="B52440" s="102"/>
    </row>
    <row r="52441" spans="1:2">
      <c r="A52441" s="102"/>
      <c r="B52441" s="102"/>
    </row>
    <row r="52442" spans="1:2">
      <c r="A52442" s="102"/>
      <c r="B52442" s="102"/>
    </row>
    <row r="52443" spans="1:2">
      <c r="A52443" s="102"/>
      <c r="B52443" s="102"/>
    </row>
    <row r="52444" spans="1:2">
      <c r="A52444" s="102"/>
      <c r="B52444" s="102"/>
    </row>
    <row r="52445" spans="1:2">
      <c r="A52445" s="102"/>
      <c r="B52445" s="102"/>
    </row>
    <row r="52446" spans="1:2">
      <c r="A52446" s="102"/>
      <c r="B52446" s="102"/>
    </row>
    <row r="52447" spans="1:2">
      <c r="A52447" s="102"/>
      <c r="B52447" s="102"/>
    </row>
    <row r="52448" spans="1:2">
      <c r="A52448" s="102"/>
      <c r="B52448" s="102"/>
    </row>
    <row r="52449" spans="1:2">
      <c r="A52449" s="102"/>
      <c r="B52449" s="102"/>
    </row>
    <row r="52450" spans="1:2">
      <c r="A52450" s="102"/>
      <c r="B52450" s="102"/>
    </row>
    <row r="52451" spans="1:2">
      <c r="A52451" s="102"/>
      <c r="B52451" s="102"/>
    </row>
    <row r="52452" spans="1:2">
      <c r="A52452" s="102"/>
      <c r="B52452" s="102"/>
    </row>
    <row r="52453" spans="1:2">
      <c r="A52453" s="102"/>
      <c r="B52453" s="102"/>
    </row>
    <row r="52454" spans="1:2">
      <c r="A52454" s="102"/>
      <c r="B52454" s="102"/>
    </row>
    <row r="52455" spans="1:2">
      <c r="A52455" s="102"/>
      <c r="B52455" s="102"/>
    </row>
    <row r="52456" spans="1:2">
      <c r="A52456" s="102"/>
      <c r="B52456" s="102"/>
    </row>
    <row r="52457" spans="1:2">
      <c r="A52457" s="102"/>
      <c r="B52457" s="102"/>
    </row>
    <row r="52458" spans="1:2">
      <c r="A52458" s="102"/>
      <c r="B52458" s="102"/>
    </row>
    <row r="52459" spans="1:2">
      <c r="A52459" s="102"/>
      <c r="B52459" s="102"/>
    </row>
    <row r="52460" spans="1:2">
      <c r="A52460" s="102"/>
      <c r="B52460" s="102"/>
    </row>
    <row r="52461" spans="1:2">
      <c r="A52461" s="102"/>
      <c r="B52461" s="102"/>
    </row>
    <row r="52462" spans="1:2">
      <c r="A52462" s="102"/>
      <c r="B52462" s="102"/>
    </row>
    <row r="52463" spans="1:2">
      <c r="A52463" s="102"/>
      <c r="B52463" s="102"/>
    </row>
    <row r="52464" spans="1:2">
      <c r="A52464" s="102"/>
      <c r="B52464" s="102"/>
    </row>
    <row r="52465" spans="1:2">
      <c r="A52465" s="102"/>
      <c r="B52465" s="102"/>
    </row>
    <row r="52466" spans="1:2">
      <c r="A52466" s="102"/>
      <c r="B52466" s="102"/>
    </row>
    <row r="52467" spans="1:2">
      <c r="A52467" s="102"/>
      <c r="B52467" s="102"/>
    </row>
    <row r="52468" spans="1:2">
      <c r="A52468" s="102"/>
      <c r="B52468" s="102"/>
    </row>
    <row r="52469" spans="1:2">
      <c r="A52469" s="102"/>
      <c r="B52469" s="102"/>
    </row>
    <row r="52470" spans="1:2">
      <c r="A52470" s="102"/>
      <c r="B52470" s="102"/>
    </row>
    <row r="52471" spans="1:2">
      <c r="A52471" s="102"/>
      <c r="B52471" s="102"/>
    </row>
    <row r="52472" spans="1:2">
      <c r="A52472" s="102"/>
      <c r="B52472" s="102"/>
    </row>
    <row r="52473" spans="1:2">
      <c r="A52473" s="102"/>
      <c r="B52473" s="102"/>
    </row>
    <row r="52474" spans="1:2">
      <c r="A52474" s="102"/>
      <c r="B52474" s="102"/>
    </row>
    <row r="52475" spans="1:2">
      <c r="A52475" s="102"/>
      <c r="B52475" s="102"/>
    </row>
    <row r="52476" spans="1:2">
      <c r="A52476" s="102"/>
      <c r="B52476" s="102"/>
    </row>
    <row r="52477" spans="1:2">
      <c r="A52477" s="102"/>
      <c r="B52477" s="102"/>
    </row>
    <row r="52478" spans="1:2">
      <c r="A52478" s="102"/>
      <c r="B52478" s="102"/>
    </row>
    <row r="52479" spans="1:2">
      <c r="A52479" s="102"/>
      <c r="B52479" s="102"/>
    </row>
    <row r="52480" spans="1:2">
      <c r="A52480" s="102"/>
      <c r="B52480" s="102"/>
    </row>
    <row r="52481" spans="1:2">
      <c r="A52481" s="102"/>
      <c r="B52481" s="102"/>
    </row>
    <row r="52482" spans="1:2">
      <c r="A52482" s="102"/>
      <c r="B52482" s="102"/>
    </row>
    <row r="52483" spans="1:2">
      <c r="A52483" s="102"/>
      <c r="B52483" s="102"/>
    </row>
    <row r="52484" spans="1:2">
      <c r="A52484" s="102"/>
      <c r="B52484" s="102"/>
    </row>
    <row r="52485" spans="1:2">
      <c r="A52485" s="102"/>
      <c r="B52485" s="102"/>
    </row>
    <row r="52486" spans="1:2">
      <c r="A52486" s="102"/>
      <c r="B52486" s="102"/>
    </row>
    <row r="52487" spans="1:2">
      <c r="A52487" s="102"/>
      <c r="B52487" s="102"/>
    </row>
    <row r="52488" spans="1:2">
      <c r="A52488" s="102"/>
      <c r="B52488" s="102"/>
    </row>
    <row r="52489" spans="1:2">
      <c r="A52489" s="102"/>
      <c r="B52489" s="102"/>
    </row>
    <row r="52490" spans="1:2">
      <c r="A52490" s="102"/>
      <c r="B52490" s="102"/>
    </row>
    <row r="52491" spans="1:2">
      <c r="A52491" s="102"/>
      <c r="B52491" s="102"/>
    </row>
    <row r="52492" spans="1:2">
      <c r="A52492" s="102"/>
      <c r="B52492" s="102"/>
    </row>
    <row r="52493" spans="1:2">
      <c r="A52493" s="102"/>
      <c r="B52493" s="102"/>
    </row>
    <row r="52494" spans="1:2">
      <c r="A52494" s="102"/>
      <c r="B52494" s="102"/>
    </row>
    <row r="52495" spans="1:2">
      <c r="A52495" s="102"/>
      <c r="B52495" s="102"/>
    </row>
    <row r="52496" spans="1:2">
      <c r="A52496" s="102"/>
      <c r="B52496" s="102"/>
    </row>
    <row r="52497" spans="1:2">
      <c r="A52497" s="102"/>
      <c r="B52497" s="102"/>
    </row>
    <row r="52498" spans="1:2">
      <c r="A52498" s="102"/>
      <c r="B52498" s="102"/>
    </row>
    <row r="52499" spans="1:2">
      <c r="A52499" s="102"/>
      <c r="B52499" s="102"/>
    </row>
    <row r="52500" spans="1:2">
      <c r="A52500" s="102"/>
      <c r="B52500" s="102"/>
    </row>
    <row r="52501" spans="1:2">
      <c r="A52501" s="102"/>
      <c r="B52501" s="102"/>
    </row>
    <row r="52502" spans="1:2">
      <c r="A52502" s="102"/>
      <c r="B52502" s="102"/>
    </row>
    <row r="52503" spans="1:2">
      <c r="A52503" s="102"/>
      <c r="B52503" s="102"/>
    </row>
    <row r="52504" spans="1:2">
      <c r="A52504" s="102"/>
      <c r="B52504" s="102"/>
    </row>
    <row r="52505" spans="1:2">
      <c r="A52505" s="102"/>
      <c r="B52505" s="102"/>
    </row>
    <row r="52506" spans="1:2">
      <c r="A52506" s="102"/>
      <c r="B52506" s="102"/>
    </row>
    <row r="52507" spans="1:2">
      <c r="A52507" s="102"/>
      <c r="B52507" s="102"/>
    </row>
    <row r="52508" spans="1:2">
      <c r="A52508" s="102"/>
      <c r="B52508" s="102"/>
    </row>
    <row r="52509" spans="1:2">
      <c r="A52509" s="102"/>
      <c r="B52509" s="102"/>
    </row>
    <row r="52510" spans="1:2">
      <c r="A52510" s="102"/>
      <c r="B52510" s="102"/>
    </row>
    <row r="52511" spans="1:2">
      <c r="A52511" s="102"/>
      <c r="B52511" s="102"/>
    </row>
    <row r="52512" spans="1:2">
      <c r="A52512" s="102"/>
      <c r="B52512" s="102"/>
    </row>
    <row r="52513" spans="1:2">
      <c r="A52513" s="102"/>
      <c r="B52513" s="102"/>
    </row>
    <row r="52514" spans="1:2">
      <c r="A52514" s="102"/>
      <c r="B52514" s="102"/>
    </row>
    <row r="52515" spans="1:2">
      <c r="A52515" s="102"/>
      <c r="B52515" s="102"/>
    </row>
    <row r="52516" spans="1:2">
      <c r="A52516" s="102"/>
      <c r="B52516" s="102"/>
    </row>
    <row r="52517" spans="1:2">
      <c r="A52517" s="102"/>
      <c r="B52517" s="102"/>
    </row>
    <row r="52518" spans="1:2">
      <c r="A52518" s="102"/>
      <c r="B52518" s="102"/>
    </row>
    <row r="52519" spans="1:2">
      <c r="A52519" s="102"/>
      <c r="B52519" s="102"/>
    </row>
    <row r="52520" spans="1:2">
      <c r="A52520" s="102"/>
      <c r="B52520" s="102"/>
    </row>
    <row r="52521" spans="1:2">
      <c r="A52521" s="102"/>
      <c r="B52521" s="102"/>
    </row>
    <row r="52522" spans="1:2">
      <c r="A52522" s="102"/>
      <c r="B52522" s="102"/>
    </row>
    <row r="52523" spans="1:2">
      <c r="A52523" s="102"/>
      <c r="B52523" s="102"/>
    </row>
    <row r="52524" spans="1:2">
      <c r="A52524" s="102"/>
      <c r="B52524" s="102"/>
    </row>
    <row r="52525" spans="1:2">
      <c r="A52525" s="102"/>
      <c r="B52525" s="102"/>
    </row>
    <row r="52526" spans="1:2">
      <c r="A52526" s="102"/>
      <c r="B52526" s="102"/>
    </row>
    <row r="52527" spans="1:2">
      <c r="A52527" s="102"/>
      <c r="B52527" s="102"/>
    </row>
    <row r="52528" spans="1:2">
      <c r="A52528" s="102"/>
      <c r="B52528" s="102"/>
    </row>
    <row r="52529" spans="1:2">
      <c r="A52529" s="102"/>
      <c r="B52529" s="102"/>
    </row>
    <row r="52530" spans="1:2">
      <c r="A52530" s="102"/>
      <c r="B52530" s="102"/>
    </row>
    <row r="52531" spans="1:2">
      <c r="A52531" s="102"/>
      <c r="B52531" s="102"/>
    </row>
    <row r="52532" spans="1:2">
      <c r="A52532" s="102"/>
      <c r="B52532" s="102"/>
    </row>
    <row r="52533" spans="1:2">
      <c r="A52533" s="102"/>
      <c r="B52533" s="102"/>
    </row>
    <row r="52534" spans="1:2">
      <c r="A52534" s="102"/>
      <c r="B52534" s="102"/>
    </row>
    <row r="52535" spans="1:2">
      <c r="A52535" s="102"/>
      <c r="B52535" s="102"/>
    </row>
    <row r="52536" spans="1:2">
      <c r="A52536" s="102"/>
      <c r="B52536" s="102"/>
    </row>
    <row r="52537" spans="1:2">
      <c r="A52537" s="102"/>
      <c r="B52537" s="102"/>
    </row>
    <row r="52538" spans="1:2">
      <c r="A52538" s="102"/>
      <c r="B52538" s="102"/>
    </row>
    <row r="52539" spans="1:2">
      <c r="A52539" s="102"/>
      <c r="B52539" s="102"/>
    </row>
    <row r="52540" spans="1:2">
      <c r="A52540" s="102"/>
      <c r="B52540" s="102"/>
    </row>
    <row r="52541" spans="1:2">
      <c r="A52541" s="102"/>
      <c r="B52541" s="102"/>
    </row>
    <row r="52542" spans="1:2">
      <c r="A52542" s="102"/>
      <c r="B52542" s="102"/>
    </row>
    <row r="52543" spans="1:2">
      <c r="A52543" s="102"/>
      <c r="B52543" s="102"/>
    </row>
    <row r="52544" spans="1:2">
      <c r="A52544" s="102"/>
      <c r="B52544" s="102"/>
    </row>
    <row r="52545" spans="1:2">
      <c r="A52545" s="102"/>
      <c r="B52545" s="102"/>
    </row>
    <row r="52546" spans="1:2">
      <c r="A52546" s="102"/>
      <c r="B52546" s="102"/>
    </row>
    <row r="52547" spans="1:2">
      <c r="A52547" s="102"/>
      <c r="B52547" s="102"/>
    </row>
    <row r="52548" spans="1:2">
      <c r="A52548" s="102"/>
      <c r="B52548" s="102"/>
    </row>
    <row r="52549" spans="1:2">
      <c r="A52549" s="102"/>
      <c r="B52549" s="102"/>
    </row>
    <row r="52550" spans="1:2">
      <c r="A52550" s="102"/>
      <c r="B52550" s="102"/>
    </row>
    <row r="52551" spans="1:2">
      <c r="A52551" s="102"/>
      <c r="B52551" s="102"/>
    </row>
    <row r="52552" spans="1:2">
      <c r="A52552" s="102"/>
      <c r="B52552" s="102"/>
    </row>
    <row r="52553" spans="1:2">
      <c r="A52553" s="102"/>
      <c r="B52553" s="102"/>
    </row>
    <row r="52554" spans="1:2">
      <c r="A52554" s="102"/>
      <c r="B52554" s="102"/>
    </row>
    <row r="52555" spans="1:2">
      <c r="A52555" s="102"/>
      <c r="B52555" s="102"/>
    </row>
    <row r="52556" spans="1:2">
      <c r="A52556" s="102"/>
      <c r="B52556" s="102"/>
    </row>
    <row r="52557" spans="1:2">
      <c r="A52557" s="102"/>
      <c r="B52557" s="102"/>
    </row>
    <row r="52558" spans="1:2">
      <c r="A52558" s="102"/>
      <c r="B52558" s="102"/>
    </row>
    <row r="52559" spans="1:2">
      <c r="A52559" s="102"/>
      <c r="B52559" s="102"/>
    </row>
    <row r="52560" spans="1:2">
      <c r="A52560" s="102"/>
      <c r="B52560" s="102"/>
    </row>
    <row r="52561" spans="1:2">
      <c r="A52561" s="102"/>
      <c r="B52561" s="102"/>
    </row>
    <row r="52562" spans="1:2">
      <c r="A52562" s="102"/>
      <c r="B52562" s="102"/>
    </row>
    <row r="52563" spans="1:2">
      <c r="A52563" s="102"/>
      <c r="B52563" s="102"/>
    </row>
    <row r="52564" spans="1:2">
      <c r="A52564" s="102"/>
      <c r="B52564" s="102"/>
    </row>
    <row r="52565" spans="1:2">
      <c r="A52565" s="102"/>
      <c r="B52565" s="102"/>
    </row>
    <row r="52566" spans="1:2">
      <c r="A52566" s="102"/>
      <c r="B52566" s="102"/>
    </row>
    <row r="52567" spans="1:2">
      <c r="A52567" s="102"/>
      <c r="B52567" s="102"/>
    </row>
    <row r="52568" spans="1:2">
      <c r="A52568" s="102"/>
      <c r="B52568" s="102"/>
    </row>
    <row r="52569" spans="1:2">
      <c r="A52569" s="102"/>
      <c r="B52569" s="102"/>
    </row>
    <row r="52570" spans="1:2">
      <c r="A52570" s="102"/>
      <c r="B52570" s="102"/>
    </row>
    <row r="52571" spans="1:2">
      <c r="A52571" s="102"/>
      <c r="B52571" s="102"/>
    </row>
    <row r="52572" spans="1:2">
      <c r="A52572" s="102"/>
      <c r="B52572" s="102"/>
    </row>
    <row r="52573" spans="1:2">
      <c r="A52573" s="102"/>
      <c r="B52573" s="102"/>
    </row>
    <row r="52574" spans="1:2">
      <c r="A52574" s="102"/>
      <c r="B52574" s="102"/>
    </row>
    <row r="52575" spans="1:2">
      <c r="A52575" s="102"/>
      <c r="B52575" s="102"/>
    </row>
    <row r="52576" spans="1:2">
      <c r="A52576" s="102"/>
      <c r="B52576" s="102"/>
    </row>
    <row r="52577" spans="1:2">
      <c r="A52577" s="102"/>
      <c r="B52577" s="102"/>
    </row>
    <row r="52578" spans="1:2">
      <c r="A52578" s="102"/>
      <c r="B52578" s="102"/>
    </row>
    <row r="52579" spans="1:2">
      <c r="A52579" s="102"/>
      <c r="B52579" s="102"/>
    </row>
    <row r="52580" spans="1:2">
      <c r="A52580" s="102"/>
      <c r="B52580" s="102"/>
    </row>
    <row r="52581" spans="1:2">
      <c r="A52581" s="102"/>
      <c r="B52581" s="102"/>
    </row>
    <row r="52582" spans="1:2">
      <c r="A52582" s="102"/>
      <c r="B52582" s="102"/>
    </row>
    <row r="52583" spans="1:2">
      <c r="A52583" s="102"/>
      <c r="B52583" s="102"/>
    </row>
    <row r="52584" spans="1:2">
      <c r="A52584" s="102"/>
      <c r="B52584" s="102"/>
    </row>
    <row r="52585" spans="1:2">
      <c r="A52585" s="102"/>
      <c r="B52585" s="102"/>
    </row>
    <row r="52586" spans="1:2">
      <c r="A52586" s="102"/>
      <c r="B52586" s="102"/>
    </row>
    <row r="52587" spans="1:2">
      <c r="A52587" s="102"/>
      <c r="B52587" s="102"/>
    </row>
    <row r="52588" spans="1:2">
      <c r="A52588" s="102"/>
      <c r="B52588" s="102"/>
    </row>
    <row r="52589" spans="1:2">
      <c r="A52589" s="102"/>
      <c r="B52589" s="102"/>
    </row>
    <row r="52590" spans="1:2">
      <c r="A52590" s="102"/>
      <c r="B52590" s="102"/>
    </row>
    <row r="52591" spans="1:2">
      <c r="A52591" s="102"/>
      <c r="B52591" s="102"/>
    </row>
    <row r="52592" spans="1:2">
      <c r="A52592" s="102"/>
      <c r="B52592" s="102"/>
    </row>
    <row r="52593" spans="1:2">
      <c r="A52593" s="102"/>
      <c r="B52593" s="102"/>
    </row>
    <row r="52594" spans="1:2">
      <c r="A52594" s="102"/>
      <c r="B52594" s="102"/>
    </row>
    <row r="52595" spans="1:2">
      <c r="A52595" s="102"/>
      <c r="B52595" s="102"/>
    </row>
    <row r="52596" spans="1:2">
      <c r="A52596" s="102"/>
      <c r="B52596" s="102"/>
    </row>
    <row r="52597" spans="1:2">
      <c r="A52597" s="102"/>
      <c r="B52597" s="102"/>
    </row>
    <row r="52598" spans="1:2">
      <c r="A52598" s="102"/>
      <c r="B52598" s="102"/>
    </row>
    <row r="52599" spans="1:2">
      <c r="A52599" s="102"/>
      <c r="B52599" s="102"/>
    </row>
    <row r="52600" spans="1:2">
      <c r="A52600" s="102"/>
      <c r="B52600" s="102"/>
    </row>
    <row r="52601" spans="1:2">
      <c r="A52601" s="102"/>
      <c r="B52601" s="102"/>
    </row>
    <row r="52602" spans="1:2">
      <c r="A52602" s="102"/>
      <c r="B52602" s="102"/>
    </row>
    <row r="52603" spans="1:2">
      <c r="A52603" s="102"/>
      <c r="B52603" s="102"/>
    </row>
    <row r="52604" spans="1:2">
      <c r="A52604" s="102"/>
      <c r="B52604" s="102"/>
    </row>
    <row r="52605" spans="1:2">
      <c r="A52605" s="102"/>
      <c r="B52605" s="102"/>
    </row>
    <row r="52606" spans="1:2">
      <c r="A52606" s="102"/>
      <c r="B52606" s="102"/>
    </row>
    <row r="52607" spans="1:2">
      <c r="A52607" s="102"/>
      <c r="B52607" s="102"/>
    </row>
    <row r="52608" spans="1:2">
      <c r="A52608" s="102"/>
      <c r="B52608" s="102"/>
    </row>
    <row r="52609" spans="1:2">
      <c r="A52609" s="102"/>
      <c r="B52609" s="102"/>
    </row>
    <row r="52610" spans="1:2">
      <c r="A52610" s="102"/>
      <c r="B52610" s="102"/>
    </row>
    <row r="52611" spans="1:2">
      <c r="A52611" s="102"/>
      <c r="B52611" s="102"/>
    </row>
    <row r="52612" spans="1:2">
      <c r="A52612" s="102"/>
      <c r="B52612" s="102"/>
    </row>
    <row r="52613" spans="1:2">
      <c r="A52613" s="102"/>
      <c r="B52613" s="102"/>
    </row>
    <row r="52614" spans="1:2">
      <c r="A52614" s="102"/>
      <c r="B52614" s="102"/>
    </row>
    <row r="52615" spans="1:2">
      <c r="A52615" s="102"/>
      <c r="B52615" s="102"/>
    </row>
    <row r="52616" spans="1:2">
      <c r="A52616" s="102"/>
      <c r="B52616" s="102"/>
    </row>
    <row r="52617" spans="1:2">
      <c r="A52617" s="102"/>
      <c r="B52617" s="102"/>
    </row>
    <row r="52618" spans="1:2">
      <c r="A52618" s="102"/>
      <c r="B52618" s="102"/>
    </row>
    <row r="52619" spans="1:2">
      <c r="A52619" s="102"/>
      <c r="B52619" s="102"/>
    </row>
    <row r="52620" spans="1:2">
      <c r="A52620" s="102"/>
      <c r="B52620" s="102"/>
    </row>
    <row r="52621" spans="1:2">
      <c r="A52621" s="102"/>
      <c r="B52621" s="102"/>
    </row>
    <row r="52622" spans="1:2">
      <c r="A52622" s="102"/>
      <c r="B52622" s="102"/>
    </row>
    <row r="52623" spans="1:2">
      <c r="A52623" s="102"/>
      <c r="B52623" s="102"/>
    </row>
    <row r="52624" spans="1:2">
      <c r="A52624" s="102"/>
      <c r="B52624" s="102"/>
    </row>
    <row r="52625" spans="1:2">
      <c r="A52625" s="102"/>
      <c r="B52625" s="102"/>
    </row>
    <row r="52626" spans="1:2">
      <c r="A52626" s="102"/>
      <c r="B52626" s="102"/>
    </row>
    <row r="52627" spans="1:2">
      <c r="A52627" s="102"/>
      <c r="B52627" s="102"/>
    </row>
    <row r="52628" spans="1:2">
      <c r="A52628" s="102"/>
      <c r="B52628" s="102"/>
    </row>
    <row r="52629" spans="1:2">
      <c r="A52629" s="102"/>
      <c r="B52629" s="102"/>
    </row>
    <row r="52630" spans="1:2">
      <c r="A52630" s="102"/>
      <c r="B52630" s="102"/>
    </row>
    <row r="52631" spans="1:2">
      <c r="A52631" s="102"/>
      <c r="B52631" s="102"/>
    </row>
    <row r="52632" spans="1:2">
      <c r="A52632" s="102"/>
      <c r="B52632" s="102"/>
    </row>
    <row r="52633" spans="1:2">
      <c r="A52633" s="102"/>
      <c r="B52633" s="102"/>
    </row>
    <row r="52634" spans="1:2">
      <c r="A52634" s="102"/>
      <c r="B52634" s="102"/>
    </row>
    <row r="52635" spans="1:2">
      <c r="A52635" s="102"/>
      <c r="B52635" s="102"/>
    </row>
    <row r="52636" spans="1:2">
      <c r="A52636" s="102"/>
      <c r="B52636" s="102"/>
    </row>
    <row r="52637" spans="1:2">
      <c r="A52637" s="102"/>
      <c r="B52637" s="102"/>
    </row>
    <row r="52638" spans="1:2">
      <c r="A52638" s="102"/>
      <c r="B52638" s="102"/>
    </row>
    <row r="52639" spans="1:2">
      <c r="A52639" s="102"/>
      <c r="B52639" s="102"/>
    </row>
    <row r="52640" spans="1:2">
      <c r="A52640" s="102"/>
      <c r="B52640" s="102"/>
    </row>
    <row r="52641" spans="1:2">
      <c r="A52641" s="102"/>
      <c r="B52641" s="102"/>
    </row>
    <row r="52642" spans="1:2">
      <c r="A52642" s="102"/>
      <c r="B52642" s="102"/>
    </row>
    <row r="52643" spans="1:2">
      <c r="A52643" s="102"/>
      <c r="B52643" s="102"/>
    </row>
    <row r="52644" spans="1:2">
      <c r="A52644" s="102"/>
      <c r="B52644" s="102"/>
    </row>
    <row r="52645" spans="1:2">
      <c r="A52645" s="102"/>
      <c r="B52645" s="102"/>
    </row>
    <row r="52646" spans="1:2">
      <c r="A52646" s="102"/>
      <c r="B52646" s="102"/>
    </row>
    <row r="52647" spans="1:2">
      <c r="A52647" s="102"/>
      <c r="B52647" s="102"/>
    </row>
    <row r="52648" spans="1:2">
      <c r="A52648" s="102"/>
      <c r="B52648" s="102"/>
    </row>
    <row r="52649" spans="1:2">
      <c r="A52649" s="102"/>
      <c r="B52649" s="102"/>
    </row>
    <row r="52650" spans="1:2">
      <c r="A52650" s="102"/>
      <c r="B52650" s="102"/>
    </row>
    <row r="52651" spans="1:2">
      <c r="A52651" s="102"/>
      <c r="B52651" s="102"/>
    </row>
    <row r="52652" spans="1:2">
      <c r="A52652" s="102"/>
      <c r="B52652" s="102"/>
    </row>
    <row r="52653" spans="1:2">
      <c r="A52653" s="102"/>
      <c r="B52653" s="102"/>
    </row>
    <row r="52654" spans="1:2">
      <c r="A52654" s="102"/>
      <c r="B52654" s="102"/>
    </row>
    <row r="52655" spans="1:2">
      <c r="A52655" s="102"/>
      <c r="B52655" s="102"/>
    </row>
    <row r="52656" spans="1:2">
      <c r="A52656" s="102"/>
      <c r="B52656" s="102"/>
    </row>
    <row r="52657" spans="1:2">
      <c r="A52657" s="102"/>
      <c r="B52657" s="102"/>
    </row>
    <row r="52658" spans="1:2">
      <c r="A52658" s="102"/>
      <c r="B52658" s="102"/>
    </row>
    <row r="52659" spans="1:2">
      <c r="A52659" s="102"/>
      <c r="B52659" s="102"/>
    </row>
    <row r="52660" spans="1:2">
      <c r="A52660" s="102"/>
      <c r="B52660" s="102"/>
    </row>
    <row r="52661" spans="1:2">
      <c r="A52661" s="102"/>
      <c r="B52661" s="102"/>
    </row>
    <row r="52662" spans="1:2">
      <c r="A52662" s="102"/>
      <c r="B52662" s="102"/>
    </row>
    <row r="52663" spans="1:2">
      <c r="A52663" s="102"/>
      <c r="B52663" s="102"/>
    </row>
    <row r="52664" spans="1:2">
      <c r="A52664" s="102"/>
      <c r="B52664" s="102"/>
    </row>
    <row r="52665" spans="1:2">
      <c r="A52665" s="102"/>
      <c r="B52665" s="102"/>
    </row>
    <row r="52666" spans="1:2">
      <c r="A52666" s="102"/>
      <c r="B52666" s="102"/>
    </row>
    <row r="52667" spans="1:2">
      <c r="A52667" s="102"/>
      <c r="B52667" s="102"/>
    </row>
    <row r="52668" spans="1:2">
      <c r="A52668" s="102"/>
      <c r="B52668" s="102"/>
    </row>
    <row r="52669" spans="1:2">
      <c r="A52669" s="102"/>
      <c r="B52669" s="102"/>
    </row>
    <row r="52670" spans="1:2">
      <c r="A52670" s="102"/>
      <c r="B52670" s="102"/>
    </row>
    <row r="52671" spans="1:2">
      <c r="A52671" s="102"/>
      <c r="B52671" s="102"/>
    </row>
    <row r="52672" spans="1:2">
      <c r="A52672" s="102"/>
      <c r="B52672" s="102"/>
    </row>
    <row r="52673" spans="1:2">
      <c r="A52673" s="102"/>
      <c r="B52673" s="102"/>
    </row>
    <row r="52674" spans="1:2">
      <c r="A52674" s="102"/>
      <c r="B52674" s="102"/>
    </row>
    <row r="52675" spans="1:2">
      <c r="A52675" s="102"/>
      <c r="B52675" s="102"/>
    </row>
    <row r="52676" spans="1:2">
      <c r="A52676" s="102"/>
      <c r="B52676" s="102"/>
    </row>
    <row r="52677" spans="1:2">
      <c r="A52677" s="102"/>
      <c r="B52677" s="102"/>
    </row>
    <row r="52678" spans="1:2">
      <c r="A52678" s="102"/>
      <c r="B52678" s="102"/>
    </row>
    <row r="52679" spans="1:2">
      <c r="A52679" s="102"/>
      <c r="B52679" s="102"/>
    </row>
    <row r="52680" spans="1:2">
      <c r="A52680" s="102"/>
      <c r="B52680" s="102"/>
    </row>
    <row r="52681" spans="1:2">
      <c r="A52681" s="102"/>
      <c r="B52681" s="102"/>
    </row>
    <row r="52682" spans="1:2">
      <c r="A52682" s="102"/>
      <c r="B52682" s="102"/>
    </row>
    <row r="52683" spans="1:2">
      <c r="A52683" s="102"/>
      <c r="B52683" s="102"/>
    </row>
    <row r="52684" spans="1:2">
      <c r="A52684" s="102"/>
      <c r="B52684" s="102"/>
    </row>
    <row r="52685" spans="1:2">
      <c r="A52685" s="102"/>
      <c r="B52685" s="102"/>
    </row>
    <row r="52686" spans="1:2">
      <c r="A52686" s="102"/>
      <c r="B52686" s="102"/>
    </row>
    <row r="52687" spans="1:2">
      <c r="A52687" s="102"/>
      <c r="B52687" s="102"/>
    </row>
    <row r="52688" spans="1:2">
      <c r="A52688" s="102"/>
      <c r="B52688" s="102"/>
    </row>
    <row r="52689" spans="1:2">
      <c r="A52689" s="102"/>
      <c r="B52689" s="102"/>
    </row>
    <row r="52690" spans="1:2">
      <c r="A52690" s="102"/>
      <c r="B52690" s="102"/>
    </row>
    <row r="52691" spans="1:2">
      <c r="A52691" s="102"/>
      <c r="B52691" s="102"/>
    </row>
    <row r="52692" spans="1:2">
      <c r="A52692" s="102"/>
      <c r="B52692" s="102"/>
    </row>
    <row r="52693" spans="1:2">
      <c r="A52693" s="102"/>
      <c r="B52693" s="102"/>
    </row>
    <row r="52694" spans="1:2">
      <c r="A52694" s="102"/>
      <c r="B52694" s="102"/>
    </row>
    <row r="52695" spans="1:2">
      <c r="A52695" s="102"/>
      <c r="B52695" s="102"/>
    </row>
    <row r="52696" spans="1:2">
      <c r="A52696" s="102"/>
      <c r="B52696" s="102"/>
    </row>
    <row r="52697" spans="1:2">
      <c r="A52697" s="102"/>
      <c r="B52697" s="102"/>
    </row>
    <row r="52698" spans="1:2">
      <c r="A52698" s="102"/>
      <c r="B52698" s="102"/>
    </row>
    <row r="52699" spans="1:2">
      <c r="A52699" s="102"/>
      <c r="B52699" s="102"/>
    </row>
    <row r="52700" spans="1:2">
      <c r="A52700" s="102"/>
      <c r="B52700" s="102"/>
    </row>
    <row r="52701" spans="1:2">
      <c r="A52701" s="102"/>
      <c r="B52701" s="102"/>
    </row>
    <row r="52702" spans="1:2">
      <c r="A52702" s="102"/>
      <c r="B52702" s="102"/>
    </row>
    <row r="52703" spans="1:2">
      <c r="A52703" s="102"/>
      <c r="B52703" s="102"/>
    </row>
    <row r="52704" spans="1:2">
      <c r="A52704" s="102"/>
      <c r="B52704" s="102"/>
    </row>
    <row r="52705" spans="1:2">
      <c r="A52705" s="102"/>
      <c r="B52705" s="102"/>
    </row>
    <row r="52706" spans="1:2">
      <c r="A52706" s="102"/>
      <c r="B52706" s="102"/>
    </row>
    <row r="52707" spans="1:2">
      <c r="A52707" s="102"/>
      <c r="B52707" s="102"/>
    </row>
    <row r="52708" spans="1:2">
      <c r="A52708" s="102"/>
      <c r="B52708" s="102"/>
    </row>
    <row r="52709" spans="1:2">
      <c r="A52709" s="102"/>
      <c r="B52709" s="102"/>
    </row>
    <row r="52710" spans="1:2">
      <c r="A52710" s="102"/>
      <c r="B52710" s="102"/>
    </row>
    <row r="52711" spans="1:2">
      <c r="A52711" s="102"/>
      <c r="B52711" s="102"/>
    </row>
    <row r="52712" spans="1:2">
      <c r="A52712" s="102"/>
      <c r="B52712" s="102"/>
    </row>
    <row r="52713" spans="1:2">
      <c r="A52713" s="102"/>
      <c r="B52713" s="102"/>
    </row>
    <row r="52714" spans="1:2">
      <c r="A52714" s="102"/>
      <c r="B52714" s="102"/>
    </row>
    <row r="52715" spans="1:2">
      <c r="A52715" s="102"/>
      <c r="B52715" s="102"/>
    </row>
    <row r="52716" spans="1:2">
      <c r="A52716" s="102"/>
      <c r="B52716" s="102"/>
    </row>
    <row r="52717" spans="1:2">
      <c r="A52717" s="102"/>
      <c r="B52717" s="102"/>
    </row>
    <row r="52718" spans="1:2">
      <c r="A52718" s="102"/>
      <c r="B52718" s="102"/>
    </row>
    <row r="52719" spans="1:2">
      <c r="A52719" s="102"/>
      <c r="B52719" s="102"/>
    </row>
    <row r="52720" spans="1:2">
      <c r="A52720" s="102"/>
      <c r="B52720" s="102"/>
    </row>
    <row r="52721" spans="1:2">
      <c r="A52721" s="102"/>
      <c r="B52721" s="102"/>
    </row>
    <row r="52722" spans="1:2">
      <c r="A52722" s="102"/>
      <c r="B52722" s="102"/>
    </row>
    <row r="52723" spans="1:2">
      <c r="A52723" s="102"/>
      <c r="B52723" s="102"/>
    </row>
    <row r="52724" spans="1:2">
      <c r="A52724" s="102"/>
      <c r="B52724" s="102"/>
    </row>
    <row r="52725" spans="1:2">
      <c r="A52725" s="102"/>
      <c r="B52725" s="102"/>
    </row>
    <row r="52726" spans="1:2">
      <c r="A52726" s="102"/>
      <c r="B52726" s="102"/>
    </row>
    <row r="52727" spans="1:2">
      <c r="A52727" s="102"/>
      <c r="B52727" s="102"/>
    </row>
    <row r="52728" spans="1:2">
      <c r="A52728" s="102"/>
      <c r="B52728" s="102"/>
    </row>
    <row r="52729" spans="1:2">
      <c r="A52729" s="102"/>
      <c r="B52729" s="102"/>
    </row>
    <row r="52730" spans="1:2">
      <c r="A52730" s="102"/>
      <c r="B52730" s="102"/>
    </row>
    <row r="52731" spans="1:2">
      <c r="A52731" s="102"/>
      <c r="B52731" s="102"/>
    </row>
    <row r="52732" spans="1:2">
      <c r="A52732" s="102"/>
      <c r="B52732" s="102"/>
    </row>
    <row r="52733" spans="1:2">
      <c r="A52733" s="102"/>
      <c r="B52733" s="102"/>
    </row>
    <row r="52734" spans="1:2">
      <c r="A52734" s="102"/>
      <c r="B52734" s="102"/>
    </row>
    <row r="52735" spans="1:2">
      <c r="A52735" s="102"/>
      <c r="B52735" s="102"/>
    </row>
    <row r="52736" spans="1:2">
      <c r="A52736" s="102"/>
      <c r="B52736" s="102"/>
    </row>
    <row r="52737" spans="1:2">
      <c r="A52737" s="102"/>
      <c r="B52737" s="102"/>
    </row>
    <row r="52738" spans="1:2">
      <c r="A52738" s="102"/>
      <c r="B52738" s="102"/>
    </row>
    <row r="52739" spans="1:2">
      <c r="A52739" s="102"/>
      <c r="B52739" s="102"/>
    </row>
    <row r="52740" spans="1:2">
      <c r="A52740" s="102"/>
      <c r="B52740" s="102"/>
    </row>
    <row r="52741" spans="1:2">
      <c r="A52741" s="102"/>
      <c r="B52741" s="102"/>
    </row>
    <row r="52742" spans="1:2">
      <c r="A52742" s="102"/>
      <c r="B52742" s="102"/>
    </row>
    <row r="52743" spans="1:2">
      <c r="A52743" s="102"/>
      <c r="B52743" s="102"/>
    </row>
    <row r="52744" spans="1:2">
      <c r="A52744" s="102"/>
      <c r="B52744" s="102"/>
    </row>
    <row r="52745" spans="1:2">
      <c r="A52745" s="102"/>
      <c r="B52745" s="102"/>
    </row>
    <row r="52746" spans="1:2">
      <c r="A52746" s="102"/>
      <c r="B52746" s="102"/>
    </row>
    <row r="52747" spans="1:2">
      <c r="A52747" s="102"/>
      <c r="B52747" s="102"/>
    </row>
    <row r="52748" spans="1:2">
      <c r="A52748" s="102"/>
      <c r="B52748" s="102"/>
    </row>
    <row r="52749" spans="1:2">
      <c r="A52749" s="102"/>
      <c r="B52749" s="102"/>
    </row>
    <row r="52750" spans="1:2">
      <c r="A52750" s="102"/>
      <c r="B52750" s="102"/>
    </row>
    <row r="52751" spans="1:2">
      <c r="A52751" s="102"/>
      <c r="B52751" s="102"/>
    </row>
    <row r="52752" spans="1:2">
      <c r="A52752" s="102"/>
      <c r="B52752" s="102"/>
    </row>
    <row r="52753" spans="1:2">
      <c r="A52753" s="102"/>
      <c r="B52753" s="102"/>
    </row>
    <row r="52754" spans="1:2">
      <c r="A52754" s="102"/>
      <c r="B52754" s="102"/>
    </row>
    <row r="52755" spans="1:2">
      <c r="A52755" s="102"/>
      <c r="B52755" s="102"/>
    </row>
    <row r="52756" spans="1:2">
      <c r="A52756" s="102"/>
      <c r="B52756" s="102"/>
    </row>
    <row r="52757" spans="1:2">
      <c r="A52757" s="102"/>
      <c r="B52757" s="102"/>
    </row>
    <row r="52758" spans="1:2">
      <c r="A52758" s="102"/>
      <c r="B52758" s="102"/>
    </row>
    <row r="52759" spans="1:2">
      <c r="A52759" s="102"/>
      <c r="B52759" s="102"/>
    </row>
    <row r="52760" spans="1:2">
      <c r="A52760" s="102"/>
      <c r="B52760" s="102"/>
    </row>
    <row r="52761" spans="1:2">
      <c r="A52761" s="102"/>
      <c r="B52761" s="102"/>
    </row>
    <row r="52762" spans="1:2">
      <c r="A52762" s="102"/>
      <c r="B52762" s="102"/>
    </row>
    <row r="52763" spans="1:2">
      <c r="A52763" s="102"/>
      <c r="B52763" s="102"/>
    </row>
    <row r="52764" spans="1:2">
      <c r="A52764" s="102"/>
      <c r="B52764" s="102"/>
    </row>
    <row r="52765" spans="1:2">
      <c r="A52765" s="102"/>
      <c r="B52765" s="102"/>
    </row>
    <row r="52766" spans="1:2">
      <c r="A52766" s="102"/>
      <c r="B52766" s="102"/>
    </row>
    <row r="52767" spans="1:2">
      <c r="A52767" s="102"/>
      <c r="B52767" s="102"/>
    </row>
    <row r="52768" spans="1:2">
      <c r="A52768" s="102"/>
      <c r="B52768" s="102"/>
    </row>
    <row r="52769" spans="1:2">
      <c r="A52769" s="102"/>
      <c r="B52769" s="102"/>
    </row>
    <row r="52770" spans="1:2">
      <c r="A52770" s="102"/>
      <c r="B52770" s="102"/>
    </row>
    <row r="52771" spans="1:2">
      <c r="A52771" s="102"/>
      <c r="B52771" s="102"/>
    </row>
    <row r="52772" spans="1:2">
      <c r="A52772" s="102"/>
      <c r="B52772" s="102"/>
    </row>
    <row r="52773" spans="1:2">
      <c r="A52773" s="102"/>
      <c r="B52773" s="102"/>
    </row>
    <row r="52774" spans="1:2">
      <c r="A52774" s="102"/>
      <c r="B52774" s="102"/>
    </row>
    <row r="52775" spans="1:2">
      <c r="A52775" s="102"/>
      <c r="B52775" s="102"/>
    </row>
    <row r="52776" spans="1:2">
      <c r="A52776" s="102"/>
      <c r="B52776" s="102"/>
    </row>
    <row r="52777" spans="1:2">
      <c r="A52777" s="102"/>
      <c r="B52777" s="102"/>
    </row>
    <row r="52778" spans="1:2">
      <c r="A52778" s="102"/>
      <c r="B52778" s="102"/>
    </row>
    <row r="52779" spans="1:2">
      <c r="A52779" s="102"/>
      <c r="B52779" s="102"/>
    </row>
    <row r="52780" spans="1:2">
      <c r="A52780" s="102"/>
      <c r="B52780" s="102"/>
    </row>
    <row r="52781" spans="1:2">
      <c r="A52781" s="102"/>
      <c r="B52781" s="102"/>
    </row>
    <row r="52782" spans="1:2">
      <c r="A52782" s="102"/>
      <c r="B52782" s="102"/>
    </row>
    <row r="52783" spans="1:2">
      <c r="A52783" s="102"/>
      <c r="B52783" s="102"/>
    </row>
    <row r="52784" spans="1:2">
      <c r="A52784" s="102"/>
      <c r="B52784" s="102"/>
    </row>
    <row r="52785" spans="1:2">
      <c r="A52785" s="102"/>
      <c r="B52785" s="102"/>
    </row>
    <row r="52786" spans="1:2">
      <c r="A52786" s="102"/>
      <c r="B52786" s="102"/>
    </row>
    <row r="52787" spans="1:2">
      <c r="A52787" s="102"/>
      <c r="B52787" s="102"/>
    </row>
    <row r="52788" spans="1:2">
      <c r="A52788" s="102"/>
      <c r="B52788" s="102"/>
    </row>
    <row r="52789" spans="1:2">
      <c r="A52789" s="102"/>
      <c r="B52789" s="102"/>
    </row>
    <row r="52790" spans="1:2">
      <c r="A52790" s="102"/>
      <c r="B52790" s="102"/>
    </row>
    <row r="52791" spans="1:2">
      <c r="A52791" s="102"/>
      <c r="B52791" s="102"/>
    </row>
    <row r="52792" spans="1:2">
      <c r="A52792" s="102"/>
      <c r="B52792" s="102"/>
    </row>
    <row r="52793" spans="1:2">
      <c r="A52793" s="102"/>
      <c r="B52793" s="102"/>
    </row>
    <row r="52794" spans="1:2">
      <c r="A52794" s="102"/>
      <c r="B52794" s="102"/>
    </row>
    <row r="52795" spans="1:2">
      <c r="A52795" s="102"/>
      <c r="B52795" s="102"/>
    </row>
    <row r="52796" spans="1:2">
      <c r="A52796" s="102"/>
      <c r="B52796" s="102"/>
    </row>
    <row r="52797" spans="1:2">
      <c r="A52797" s="102"/>
      <c r="B52797" s="102"/>
    </row>
    <row r="52798" spans="1:2">
      <c r="A52798" s="102"/>
      <c r="B52798" s="102"/>
    </row>
    <row r="52799" spans="1:2">
      <c r="A52799" s="102"/>
      <c r="B52799" s="102"/>
    </row>
    <row r="52800" spans="1:2">
      <c r="A52800" s="102"/>
      <c r="B52800" s="102"/>
    </row>
    <row r="52801" spans="1:2">
      <c r="A52801" s="102"/>
      <c r="B52801" s="102"/>
    </row>
    <row r="52802" spans="1:2">
      <c r="A52802" s="102"/>
      <c r="B52802" s="102"/>
    </row>
    <row r="52803" spans="1:2">
      <c r="A52803" s="102"/>
      <c r="B52803" s="102"/>
    </row>
    <row r="52804" spans="1:2">
      <c r="A52804" s="102"/>
      <c r="B52804" s="102"/>
    </row>
    <row r="52805" spans="1:2">
      <c r="A52805" s="102"/>
      <c r="B52805" s="102"/>
    </row>
    <row r="52806" spans="1:2">
      <c r="A52806" s="102"/>
      <c r="B52806" s="102"/>
    </row>
    <row r="52807" spans="1:2">
      <c r="A52807" s="102"/>
      <c r="B52807" s="102"/>
    </row>
    <row r="52808" spans="1:2">
      <c r="A52808" s="102"/>
      <c r="B52808" s="102"/>
    </row>
    <row r="52809" spans="1:2">
      <c r="A52809" s="102"/>
      <c r="B52809" s="102"/>
    </row>
    <row r="52810" spans="1:2">
      <c r="A52810" s="102"/>
      <c r="B52810" s="102"/>
    </row>
    <row r="52811" spans="1:2">
      <c r="A52811" s="102"/>
      <c r="B52811" s="102"/>
    </row>
    <row r="52812" spans="1:2">
      <c r="A52812" s="102"/>
      <c r="B52812" s="102"/>
    </row>
    <row r="52813" spans="1:2">
      <c r="A52813" s="102"/>
      <c r="B52813" s="102"/>
    </row>
    <row r="52814" spans="1:2">
      <c r="A52814" s="102"/>
      <c r="B52814" s="102"/>
    </row>
    <row r="52815" spans="1:2">
      <c r="A52815" s="102"/>
      <c r="B52815" s="102"/>
    </row>
    <row r="52816" spans="1:2">
      <c r="A52816" s="102"/>
      <c r="B52816" s="102"/>
    </row>
    <row r="52817" spans="1:2">
      <c r="A52817" s="102"/>
      <c r="B52817" s="102"/>
    </row>
    <row r="52818" spans="1:2">
      <c r="A52818" s="102"/>
      <c r="B52818" s="102"/>
    </row>
    <row r="52819" spans="1:2">
      <c r="A52819" s="102"/>
      <c r="B52819" s="102"/>
    </row>
    <row r="52820" spans="1:2">
      <c r="A52820" s="102"/>
      <c r="B52820" s="102"/>
    </row>
    <row r="52821" spans="1:2">
      <c r="A52821" s="102"/>
      <c r="B52821" s="102"/>
    </row>
    <row r="52822" spans="1:2">
      <c r="A52822" s="102"/>
      <c r="B52822" s="102"/>
    </row>
    <row r="52823" spans="1:2">
      <c r="A52823" s="102"/>
      <c r="B52823" s="102"/>
    </row>
    <row r="52824" spans="1:2">
      <c r="A52824" s="102"/>
      <c r="B52824" s="102"/>
    </row>
    <row r="52825" spans="1:2">
      <c r="A52825" s="102"/>
      <c r="B52825" s="102"/>
    </row>
    <row r="52826" spans="1:2">
      <c r="A52826" s="102"/>
      <c r="B52826" s="102"/>
    </row>
    <row r="52827" spans="1:2">
      <c r="A52827" s="102"/>
      <c r="B52827" s="102"/>
    </row>
    <row r="52828" spans="1:2">
      <c r="A52828" s="102"/>
      <c r="B52828" s="102"/>
    </row>
    <row r="52829" spans="1:2">
      <c r="A52829" s="102"/>
      <c r="B52829" s="102"/>
    </row>
    <row r="52830" spans="1:2">
      <c r="A52830" s="102"/>
      <c r="B52830" s="102"/>
    </row>
    <row r="52831" spans="1:2">
      <c r="A52831" s="102"/>
      <c r="B52831" s="102"/>
    </row>
    <row r="52832" spans="1:2">
      <c r="A52832" s="102"/>
      <c r="B52832" s="102"/>
    </row>
    <row r="52833" spans="1:2">
      <c r="A52833" s="102"/>
      <c r="B52833" s="102"/>
    </row>
    <row r="52834" spans="1:2">
      <c r="A52834" s="102"/>
      <c r="B52834" s="102"/>
    </row>
    <row r="52835" spans="1:2">
      <c r="A52835" s="102"/>
      <c r="B52835" s="102"/>
    </row>
    <row r="52836" spans="1:2">
      <c r="A52836" s="102"/>
      <c r="B52836" s="102"/>
    </row>
    <row r="52837" spans="1:2">
      <c r="A52837" s="102"/>
      <c r="B52837" s="102"/>
    </row>
    <row r="52838" spans="1:2">
      <c r="A52838" s="102"/>
      <c r="B52838" s="102"/>
    </row>
    <row r="52839" spans="1:2">
      <c r="A52839" s="102"/>
      <c r="B52839" s="102"/>
    </row>
    <row r="52840" spans="1:2">
      <c r="A52840" s="102"/>
      <c r="B52840" s="102"/>
    </row>
    <row r="52841" spans="1:2">
      <c r="A52841" s="102"/>
      <c r="B52841" s="102"/>
    </row>
    <row r="52842" spans="1:2">
      <c r="A52842" s="102"/>
      <c r="B52842" s="102"/>
    </row>
    <row r="52843" spans="1:2">
      <c r="A52843" s="102"/>
      <c r="B52843" s="102"/>
    </row>
    <row r="52844" spans="1:2">
      <c r="A52844" s="102"/>
      <c r="B52844" s="102"/>
    </row>
    <row r="52845" spans="1:2">
      <c r="A52845" s="102"/>
      <c r="B52845" s="102"/>
    </row>
    <row r="52846" spans="1:2">
      <c r="A52846" s="102"/>
      <c r="B52846" s="102"/>
    </row>
    <row r="52847" spans="1:2">
      <c r="A52847" s="102"/>
      <c r="B52847" s="102"/>
    </row>
    <row r="52848" spans="1:2">
      <c r="A52848" s="102"/>
      <c r="B52848" s="102"/>
    </row>
    <row r="52849" spans="1:2">
      <c r="A52849" s="102"/>
      <c r="B52849" s="102"/>
    </row>
    <row r="52850" spans="1:2">
      <c r="A52850" s="102"/>
      <c r="B52850" s="102"/>
    </row>
    <row r="52851" spans="1:2">
      <c r="A52851" s="102"/>
      <c r="B52851" s="102"/>
    </row>
    <row r="52852" spans="1:2">
      <c r="A52852" s="102"/>
      <c r="B52852" s="102"/>
    </row>
    <row r="52853" spans="1:2">
      <c r="A52853" s="102"/>
      <c r="B52853" s="102"/>
    </row>
    <row r="52854" spans="1:2">
      <c r="A52854" s="102"/>
      <c r="B52854" s="102"/>
    </row>
    <row r="52855" spans="1:2">
      <c r="A52855" s="102"/>
      <c r="B52855" s="102"/>
    </row>
    <row r="52856" spans="1:2">
      <c r="A52856" s="102"/>
      <c r="B52856" s="102"/>
    </row>
    <row r="52857" spans="1:2">
      <c r="A52857" s="102"/>
      <c r="B52857" s="102"/>
    </row>
    <row r="52858" spans="1:2">
      <c r="A52858" s="102"/>
      <c r="B52858" s="102"/>
    </row>
    <row r="52859" spans="1:2">
      <c r="A52859" s="102"/>
      <c r="B52859" s="102"/>
    </row>
    <row r="52860" spans="1:2">
      <c r="A52860" s="102"/>
      <c r="B52860" s="102"/>
    </row>
    <row r="52861" spans="1:2">
      <c r="A52861" s="102"/>
      <c r="B52861" s="102"/>
    </row>
    <row r="52862" spans="1:2">
      <c r="A52862" s="102"/>
      <c r="B52862" s="102"/>
    </row>
    <row r="52863" spans="1:2">
      <c r="A52863" s="102"/>
      <c r="B52863" s="102"/>
    </row>
    <row r="52864" spans="1:2">
      <c r="A52864" s="102"/>
      <c r="B52864" s="102"/>
    </row>
    <row r="52865" spans="1:2">
      <c r="A52865" s="102"/>
      <c r="B52865" s="102"/>
    </row>
    <row r="52866" spans="1:2">
      <c r="A52866" s="102"/>
      <c r="B52866" s="102"/>
    </row>
    <row r="52867" spans="1:2">
      <c r="A52867" s="102"/>
      <c r="B52867" s="102"/>
    </row>
    <row r="52868" spans="1:2">
      <c r="A52868" s="102"/>
      <c r="B52868" s="102"/>
    </row>
    <row r="52869" spans="1:2">
      <c r="A52869" s="102"/>
      <c r="B52869" s="102"/>
    </row>
    <row r="52870" spans="1:2">
      <c r="A52870" s="102"/>
      <c r="B52870" s="102"/>
    </row>
    <row r="52871" spans="1:2">
      <c r="A52871" s="102"/>
      <c r="B52871" s="102"/>
    </row>
    <row r="52872" spans="1:2">
      <c r="A52872" s="102"/>
      <c r="B52872" s="102"/>
    </row>
    <row r="52873" spans="1:2">
      <c r="A52873" s="102"/>
      <c r="B52873" s="102"/>
    </row>
    <row r="52874" spans="1:2">
      <c r="A52874" s="102"/>
      <c r="B52874" s="102"/>
    </row>
    <row r="52875" spans="1:2">
      <c r="A52875" s="102"/>
      <c r="B52875" s="102"/>
    </row>
    <row r="52876" spans="1:2">
      <c r="A52876" s="102"/>
      <c r="B52876" s="102"/>
    </row>
    <row r="52877" spans="1:2">
      <c r="A52877" s="102"/>
      <c r="B52877" s="102"/>
    </row>
    <row r="52878" spans="1:2">
      <c r="A52878" s="102"/>
      <c r="B52878" s="102"/>
    </row>
    <row r="52879" spans="1:2">
      <c r="A52879" s="102"/>
      <c r="B52879" s="102"/>
    </row>
    <row r="52880" spans="1:2">
      <c r="A52880" s="102"/>
      <c r="B52880" s="102"/>
    </row>
    <row r="52881" spans="1:2">
      <c r="A52881" s="102"/>
      <c r="B52881" s="102"/>
    </row>
    <row r="52882" spans="1:2">
      <c r="A52882" s="102"/>
      <c r="B52882" s="102"/>
    </row>
    <row r="52883" spans="1:2">
      <c r="A52883" s="102"/>
      <c r="B52883" s="102"/>
    </row>
    <row r="52884" spans="1:2">
      <c r="A52884" s="102"/>
      <c r="B52884" s="102"/>
    </row>
    <row r="52885" spans="1:2">
      <c r="A52885" s="102"/>
      <c r="B52885" s="102"/>
    </row>
    <row r="52886" spans="1:2">
      <c r="A52886" s="102"/>
      <c r="B52886" s="102"/>
    </row>
    <row r="52887" spans="1:2">
      <c r="A52887" s="102"/>
      <c r="B52887" s="102"/>
    </row>
    <row r="52888" spans="1:2">
      <c r="A52888" s="102"/>
      <c r="B52888" s="102"/>
    </row>
    <row r="52889" spans="1:2">
      <c r="A52889" s="102"/>
      <c r="B52889" s="102"/>
    </row>
    <row r="52890" spans="1:2">
      <c r="A52890" s="102"/>
      <c r="B52890" s="102"/>
    </row>
    <row r="52891" spans="1:2">
      <c r="A52891" s="102"/>
      <c r="B52891" s="102"/>
    </row>
    <row r="52892" spans="1:2">
      <c r="A52892" s="102"/>
      <c r="B52892" s="102"/>
    </row>
    <row r="52893" spans="1:2">
      <c r="A52893" s="102"/>
      <c r="B52893" s="102"/>
    </row>
    <row r="52894" spans="1:2">
      <c r="A52894" s="102"/>
      <c r="B52894" s="102"/>
    </row>
    <row r="52895" spans="1:2">
      <c r="A52895" s="102"/>
      <c r="B52895" s="102"/>
    </row>
    <row r="52896" spans="1:2">
      <c r="A52896" s="102"/>
      <c r="B52896" s="102"/>
    </row>
    <row r="52897" spans="1:2">
      <c r="A52897" s="102"/>
      <c r="B52897" s="102"/>
    </row>
    <row r="52898" spans="1:2">
      <c r="A52898" s="102"/>
      <c r="B52898" s="102"/>
    </row>
    <row r="52899" spans="1:2">
      <c r="A52899" s="102"/>
      <c r="B52899" s="102"/>
    </row>
    <row r="52900" spans="1:2">
      <c r="A52900" s="102"/>
      <c r="B52900" s="102"/>
    </row>
    <row r="52901" spans="1:2">
      <c r="A52901" s="102"/>
      <c r="B52901" s="102"/>
    </row>
    <row r="52902" spans="1:2">
      <c r="A52902" s="102"/>
      <c r="B52902" s="102"/>
    </row>
    <row r="52903" spans="1:2">
      <c r="A52903" s="102"/>
      <c r="B52903" s="102"/>
    </row>
    <row r="52904" spans="1:2">
      <c r="A52904" s="102"/>
      <c r="B52904" s="102"/>
    </row>
    <row r="52905" spans="1:2">
      <c r="A52905" s="102"/>
      <c r="B52905" s="102"/>
    </row>
    <row r="52906" spans="1:2">
      <c r="A52906" s="102"/>
      <c r="B52906" s="102"/>
    </row>
    <row r="52907" spans="1:2">
      <c r="A52907" s="102"/>
      <c r="B52907" s="102"/>
    </row>
    <row r="52908" spans="1:2">
      <c r="A52908" s="102"/>
      <c r="B52908" s="102"/>
    </row>
    <row r="52909" spans="1:2">
      <c r="A52909" s="102"/>
      <c r="B52909" s="102"/>
    </row>
    <row r="52910" spans="1:2">
      <c r="A52910" s="102"/>
      <c r="B52910" s="102"/>
    </row>
    <row r="52911" spans="1:2">
      <c r="A52911" s="102"/>
      <c r="B52911" s="102"/>
    </row>
    <row r="52912" spans="1:2">
      <c r="A52912" s="102"/>
      <c r="B52912" s="102"/>
    </row>
    <row r="52913" spans="1:2">
      <c r="A52913" s="102"/>
      <c r="B52913" s="102"/>
    </row>
    <row r="52914" spans="1:2">
      <c r="A52914" s="102"/>
      <c r="B52914" s="102"/>
    </row>
    <row r="52915" spans="1:2">
      <c r="A52915" s="102"/>
      <c r="B52915" s="102"/>
    </row>
    <row r="52916" spans="1:2">
      <c r="A52916" s="102"/>
      <c r="B52916" s="102"/>
    </row>
    <row r="52917" spans="1:2">
      <c r="A52917" s="102"/>
      <c r="B52917" s="102"/>
    </row>
    <row r="52918" spans="1:2">
      <c r="A52918" s="102"/>
      <c r="B52918" s="102"/>
    </row>
    <row r="52919" spans="1:2">
      <c r="A52919" s="102"/>
      <c r="B52919" s="102"/>
    </row>
    <row r="52920" spans="1:2">
      <c r="A52920" s="102"/>
      <c r="B52920" s="102"/>
    </row>
    <row r="52921" spans="1:2">
      <c r="A52921" s="102"/>
      <c r="B52921" s="102"/>
    </row>
    <row r="52922" spans="1:2">
      <c r="A52922" s="102"/>
      <c r="B52922" s="102"/>
    </row>
    <row r="52923" spans="1:2">
      <c r="A52923" s="102"/>
      <c r="B52923" s="102"/>
    </row>
    <row r="52924" spans="1:2">
      <c r="A52924" s="102"/>
      <c r="B52924" s="102"/>
    </row>
    <row r="52925" spans="1:2">
      <c r="A52925" s="102"/>
      <c r="B52925" s="102"/>
    </row>
    <row r="52926" spans="1:2">
      <c r="A52926" s="102"/>
      <c r="B52926" s="102"/>
    </row>
    <row r="52927" spans="1:2">
      <c r="A52927" s="102"/>
      <c r="B52927" s="102"/>
    </row>
    <row r="52928" spans="1:2">
      <c r="A52928" s="102"/>
      <c r="B52928" s="102"/>
    </row>
    <row r="52929" spans="1:2">
      <c r="A52929" s="102"/>
      <c r="B52929" s="102"/>
    </row>
    <row r="52930" spans="1:2">
      <c r="A52930" s="102"/>
      <c r="B52930" s="102"/>
    </row>
    <row r="52931" spans="1:2">
      <c r="A52931" s="102"/>
      <c r="B52931" s="102"/>
    </row>
    <row r="52932" spans="1:2">
      <c r="A52932" s="102"/>
      <c r="B52932" s="102"/>
    </row>
    <row r="52933" spans="1:2">
      <c r="A52933" s="102"/>
      <c r="B52933" s="102"/>
    </row>
    <row r="52934" spans="1:2">
      <c r="A52934" s="102"/>
      <c r="B52934" s="102"/>
    </row>
    <row r="52935" spans="1:2">
      <c r="A52935" s="102"/>
      <c r="B52935" s="102"/>
    </row>
    <row r="52936" spans="1:2">
      <c r="A52936" s="102"/>
      <c r="B52936" s="102"/>
    </row>
    <row r="52937" spans="1:2">
      <c r="A52937" s="102"/>
      <c r="B52937" s="102"/>
    </row>
    <row r="52938" spans="1:2">
      <c r="A52938" s="102"/>
      <c r="B52938" s="102"/>
    </row>
    <row r="52939" spans="1:2">
      <c r="A52939" s="102"/>
      <c r="B52939" s="102"/>
    </row>
    <row r="52940" spans="1:2">
      <c r="A52940" s="102"/>
      <c r="B52940" s="102"/>
    </row>
    <row r="52941" spans="1:2">
      <c r="A52941" s="102"/>
      <c r="B52941" s="102"/>
    </row>
    <row r="52942" spans="1:2">
      <c r="A52942" s="102"/>
      <c r="B52942" s="102"/>
    </row>
    <row r="52943" spans="1:2">
      <c r="A52943" s="102"/>
      <c r="B52943" s="102"/>
    </row>
    <row r="52944" spans="1:2">
      <c r="A52944" s="102"/>
      <c r="B52944" s="102"/>
    </row>
    <row r="52945" spans="1:2">
      <c r="A52945" s="102"/>
      <c r="B52945" s="102"/>
    </row>
    <row r="52946" spans="1:2">
      <c r="A52946" s="102"/>
      <c r="B52946" s="102"/>
    </row>
    <row r="52947" spans="1:2">
      <c r="A52947" s="102"/>
      <c r="B52947" s="102"/>
    </row>
    <row r="52948" spans="1:2">
      <c r="A52948" s="102"/>
      <c r="B52948" s="102"/>
    </row>
    <row r="52949" spans="1:2">
      <c r="A52949" s="102"/>
      <c r="B52949" s="102"/>
    </row>
    <row r="52950" spans="1:2">
      <c r="A52950" s="102"/>
      <c r="B52950" s="102"/>
    </row>
    <row r="52951" spans="1:2">
      <c r="A52951" s="102"/>
      <c r="B52951" s="102"/>
    </row>
    <row r="52952" spans="1:2">
      <c r="A52952" s="102"/>
      <c r="B52952" s="102"/>
    </row>
    <row r="52953" spans="1:2">
      <c r="A52953" s="102"/>
      <c r="B52953" s="102"/>
    </row>
    <row r="52954" spans="1:2">
      <c r="A52954" s="102"/>
      <c r="B52954" s="102"/>
    </row>
    <row r="52955" spans="1:2">
      <c r="A52955" s="102"/>
      <c r="B52955" s="102"/>
    </row>
    <row r="52956" spans="1:2">
      <c r="A52956" s="102"/>
      <c r="B52956" s="102"/>
    </row>
    <row r="52957" spans="1:2">
      <c r="A52957" s="102"/>
      <c r="B52957" s="102"/>
    </row>
    <row r="52958" spans="1:2">
      <c r="A52958" s="102"/>
      <c r="B52958" s="102"/>
    </row>
    <row r="52959" spans="1:2">
      <c r="A52959" s="102"/>
      <c r="B52959" s="102"/>
    </row>
    <row r="52960" spans="1:2">
      <c r="A52960" s="102"/>
      <c r="B52960" s="102"/>
    </row>
    <row r="52961" spans="1:2">
      <c r="A52961" s="102"/>
      <c r="B52961" s="102"/>
    </row>
    <row r="52962" spans="1:2">
      <c r="A52962" s="102"/>
      <c r="B52962" s="102"/>
    </row>
    <row r="52963" spans="1:2">
      <c r="A52963" s="102"/>
      <c r="B52963" s="102"/>
    </row>
    <row r="52964" spans="1:2">
      <c r="A52964" s="102"/>
      <c r="B52964" s="102"/>
    </row>
    <row r="52965" spans="1:2">
      <c r="A52965" s="102"/>
      <c r="B52965" s="102"/>
    </row>
    <row r="52966" spans="1:2">
      <c r="A52966" s="102"/>
      <c r="B52966" s="102"/>
    </row>
    <row r="52967" spans="1:2">
      <c r="A52967" s="102"/>
      <c r="B52967" s="102"/>
    </row>
    <row r="52968" spans="1:2">
      <c r="A52968" s="102"/>
      <c r="B52968" s="102"/>
    </row>
    <row r="52969" spans="1:2">
      <c r="A52969" s="102"/>
      <c r="B52969" s="102"/>
    </row>
    <row r="52970" spans="1:2">
      <c r="A52970" s="102"/>
      <c r="B52970" s="102"/>
    </row>
    <row r="52971" spans="1:2">
      <c r="A52971" s="102"/>
      <c r="B52971" s="102"/>
    </row>
    <row r="52972" spans="1:2">
      <c r="A52972" s="102"/>
      <c r="B52972" s="102"/>
    </row>
    <row r="52973" spans="1:2">
      <c r="A52973" s="102"/>
      <c r="B52973" s="102"/>
    </row>
    <row r="52974" spans="1:2">
      <c r="A52974" s="102"/>
      <c r="B52974" s="102"/>
    </row>
    <row r="52975" spans="1:2">
      <c r="A52975" s="102"/>
      <c r="B52975" s="102"/>
    </row>
    <row r="52976" spans="1:2">
      <c r="A52976" s="102"/>
      <c r="B52976" s="102"/>
    </row>
    <row r="52977" spans="1:2">
      <c r="A52977" s="102"/>
      <c r="B52977" s="102"/>
    </row>
    <row r="52978" spans="1:2">
      <c r="A52978" s="102"/>
      <c r="B52978" s="102"/>
    </row>
    <row r="52979" spans="1:2">
      <c r="A52979" s="102"/>
      <c r="B52979" s="102"/>
    </row>
    <row r="52980" spans="1:2">
      <c r="A52980" s="102"/>
      <c r="B52980" s="102"/>
    </row>
    <row r="52981" spans="1:2">
      <c r="A52981" s="102"/>
      <c r="B52981" s="102"/>
    </row>
    <row r="52982" spans="1:2">
      <c r="A52982" s="102"/>
      <c r="B52982" s="102"/>
    </row>
    <row r="52983" spans="1:2">
      <c r="A52983" s="102"/>
      <c r="B52983" s="102"/>
    </row>
    <row r="52984" spans="1:2">
      <c r="A52984" s="102"/>
      <c r="B52984" s="102"/>
    </row>
    <row r="52985" spans="1:2">
      <c r="A52985" s="102"/>
      <c r="B52985" s="102"/>
    </row>
    <row r="52986" spans="1:2">
      <c r="A52986" s="102"/>
      <c r="B52986" s="102"/>
    </row>
    <row r="52987" spans="1:2">
      <c r="A52987" s="102"/>
      <c r="B52987" s="102"/>
    </row>
    <row r="52988" spans="1:2">
      <c r="A52988" s="102"/>
      <c r="B52988" s="102"/>
    </row>
    <row r="52989" spans="1:2">
      <c r="A52989" s="102"/>
      <c r="B52989" s="102"/>
    </row>
    <row r="52990" spans="1:2">
      <c r="A52990" s="102"/>
      <c r="B52990" s="102"/>
    </row>
    <row r="52991" spans="1:2">
      <c r="A52991" s="102"/>
      <c r="B52991" s="102"/>
    </row>
    <row r="52992" spans="1:2">
      <c r="A52992" s="102"/>
      <c r="B52992" s="102"/>
    </row>
    <row r="52993" spans="1:2">
      <c r="A52993" s="102"/>
      <c r="B52993" s="102"/>
    </row>
    <row r="52994" spans="1:2">
      <c r="A52994" s="102"/>
      <c r="B52994" s="102"/>
    </row>
    <row r="52995" spans="1:2">
      <c r="A52995" s="102"/>
      <c r="B52995" s="102"/>
    </row>
    <row r="52996" spans="1:2">
      <c r="A52996" s="102"/>
      <c r="B52996" s="102"/>
    </row>
    <row r="52997" spans="1:2">
      <c r="A52997" s="102"/>
      <c r="B52997" s="102"/>
    </row>
    <row r="52998" spans="1:2">
      <c r="A52998" s="102"/>
      <c r="B52998" s="102"/>
    </row>
    <row r="52999" spans="1:2">
      <c r="A52999" s="102"/>
      <c r="B52999" s="102"/>
    </row>
    <row r="53000" spans="1:2">
      <c r="A53000" s="102"/>
      <c r="B53000" s="102"/>
    </row>
    <row r="53001" spans="1:2">
      <c r="A53001" s="102"/>
      <c r="B53001" s="102"/>
    </row>
    <row r="53002" spans="1:2">
      <c r="A53002" s="102"/>
      <c r="B53002" s="102"/>
    </row>
    <row r="53003" spans="1:2">
      <c r="A53003" s="102"/>
      <c r="B53003" s="102"/>
    </row>
    <row r="53004" spans="1:2">
      <c r="A53004" s="102"/>
      <c r="B53004" s="102"/>
    </row>
    <row r="53005" spans="1:2">
      <c r="A53005" s="102"/>
      <c r="B53005" s="102"/>
    </row>
    <row r="53006" spans="1:2">
      <c r="A53006" s="102"/>
      <c r="B53006" s="102"/>
    </row>
    <row r="53007" spans="1:2">
      <c r="A53007" s="102"/>
      <c r="B53007" s="102"/>
    </row>
    <row r="53008" spans="1:2">
      <c r="A53008" s="102"/>
      <c r="B53008" s="102"/>
    </row>
    <row r="53009" spans="1:2">
      <c r="A53009" s="102"/>
      <c r="B53009" s="102"/>
    </row>
    <row r="53010" spans="1:2">
      <c r="A53010" s="102"/>
      <c r="B53010" s="102"/>
    </row>
    <row r="53011" spans="1:2">
      <c r="A53011" s="102"/>
      <c r="B53011" s="102"/>
    </row>
    <row r="53012" spans="1:2">
      <c r="A53012" s="102"/>
      <c r="B53012" s="102"/>
    </row>
    <row r="53013" spans="1:2">
      <c r="A53013" s="102"/>
      <c r="B53013" s="102"/>
    </row>
    <row r="53014" spans="1:2">
      <c r="A53014" s="102"/>
      <c r="B53014" s="102"/>
    </row>
    <row r="53015" spans="1:2">
      <c r="A53015" s="102"/>
      <c r="B53015" s="102"/>
    </row>
    <row r="53016" spans="1:2">
      <c r="A53016" s="102"/>
      <c r="B53016" s="102"/>
    </row>
    <row r="53017" spans="1:2">
      <c r="A53017" s="102"/>
      <c r="B53017" s="102"/>
    </row>
    <row r="53018" spans="1:2">
      <c r="A53018" s="102"/>
      <c r="B53018" s="102"/>
    </row>
    <row r="53019" spans="1:2">
      <c r="A53019" s="102"/>
      <c r="B53019" s="102"/>
    </row>
    <row r="53020" spans="1:2">
      <c r="A53020" s="102"/>
      <c r="B53020" s="102"/>
    </row>
    <row r="53021" spans="1:2">
      <c r="A53021" s="102"/>
      <c r="B53021" s="102"/>
    </row>
    <row r="53022" spans="1:2">
      <c r="A53022" s="102"/>
      <c r="B53022" s="102"/>
    </row>
    <row r="53023" spans="1:2">
      <c r="A53023" s="102"/>
      <c r="B53023" s="102"/>
    </row>
    <row r="53024" spans="1:2">
      <c r="A53024" s="102"/>
      <c r="B53024" s="102"/>
    </row>
    <row r="53025" spans="1:2">
      <c r="A53025" s="102"/>
      <c r="B53025" s="102"/>
    </row>
    <row r="53026" spans="1:2">
      <c r="A53026" s="102"/>
      <c r="B53026" s="102"/>
    </row>
    <row r="53027" spans="1:2">
      <c r="A53027" s="102"/>
      <c r="B53027" s="102"/>
    </row>
    <row r="53028" spans="1:2">
      <c r="A53028" s="102"/>
      <c r="B53028" s="102"/>
    </row>
    <row r="53029" spans="1:2">
      <c r="A53029" s="102"/>
      <c r="B53029" s="102"/>
    </row>
    <row r="53030" spans="1:2">
      <c r="A53030" s="102"/>
      <c r="B53030" s="102"/>
    </row>
    <row r="53031" spans="1:2">
      <c r="A53031" s="102"/>
      <c r="B53031" s="102"/>
    </row>
    <row r="53032" spans="1:2">
      <c r="A53032" s="102"/>
      <c r="B53032" s="102"/>
    </row>
    <row r="53033" spans="1:2">
      <c r="A53033" s="102"/>
      <c r="B53033" s="102"/>
    </row>
    <row r="53034" spans="1:2">
      <c r="A53034" s="102"/>
      <c r="B53034" s="102"/>
    </row>
    <row r="53035" spans="1:2">
      <c r="A53035" s="102"/>
      <c r="B53035" s="102"/>
    </row>
    <row r="53036" spans="1:2">
      <c r="A53036" s="102"/>
      <c r="B53036" s="102"/>
    </row>
    <row r="53037" spans="1:2">
      <c r="A53037" s="102"/>
      <c r="B53037" s="102"/>
    </row>
    <row r="53038" spans="1:2">
      <c r="A53038" s="102"/>
      <c r="B53038" s="102"/>
    </row>
    <row r="53039" spans="1:2">
      <c r="A53039" s="102"/>
      <c r="B53039" s="102"/>
    </row>
    <row r="53040" spans="1:2">
      <c r="A53040" s="102"/>
      <c r="B53040" s="102"/>
    </row>
    <row r="53041" spans="1:2">
      <c r="A53041" s="102"/>
      <c r="B53041" s="102"/>
    </row>
    <row r="53042" spans="1:2">
      <c r="A53042" s="102"/>
      <c r="B53042" s="102"/>
    </row>
    <row r="53043" spans="1:2">
      <c r="A53043" s="102"/>
      <c r="B53043" s="102"/>
    </row>
    <row r="53044" spans="1:2">
      <c r="A53044" s="102"/>
      <c r="B53044" s="102"/>
    </row>
    <row r="53045" spans="1:2">
      <c r="A53045" s="102"/>
      <c r="B53045" s="102"/>
    </row>
    <row r="53046" spans="1:2">
      <c r="A53046" s="102"/>
      <c r="B53046" s="102"/>
    </row>
    <row r="53047" spans="1:2">
      <c r="A53047" s="102"/>
      <c r="B53047" s="102"/>
    </row>
    <row r="53048" spans="1:2">
      <c r="A53048" s="102"/>
      <c r="B53048" s="102"/>
    </row>
    <row r="53049" spans="1:2">
      <c r="A53049" s="102"/>
      <c r="B53049" s="102"/>
    </row>
    <row r="53050" spans="1:2">
      <c r="A53050" s="102"/>
      <c r="B53050" s="102"/>
    </row>
    <row r="53051" spans="1:2">
      <c r="A53051" s="102"/>
      <c r="B53051" s="102"/>
    </row>
    <row r="53052" spans="1:2">
      <c r="A53052" s="102"/>
      <c r="B53052" s="102"/>
    </row>
    <row r="53053" spans="1:2">
      <c r="A53053" s="102"/>
      <c r="B53053" s="102"/>
    </row>
    <row r="53054" spans="1:2">
      <c r="A53054" s="102"/>
      <c r="B53054" s="102"/>
    </row>
    <row r="53055" spans="1:2">
      <c r="A53055" s="102"/>
      <c r="B53055" s="102"/>
    </row>
    <row r="53056" spans="1:2">
      <c r="A53056" s="102"/>
      <c r="B53056" s="102"/>
    </row>
    <row r="53057" spans="1:2">
      <c r="A53057" s="102"/>
      <c r="B53057" s="102"/>
    </row>
    <row r="53058" spans="1:2">
      <c r="A53058" s="102"/>
      <c r="B53058" s="102"/>
    </row>
    <row r="53059" spans="1:2">
      <c r="A53059" s="102"/>
      <c r="B53059" s="102"/>
    </row>
    <row r="53060" spans="1:2">
      <c r="A53060" s="102"/>
      <c r="B53060" s="102"/>
    </row>
    <row r="53061" spans="1:2">
      <c r="A53061" s="102"/>
      <c r="B53061" s="102"/>
    </row>
    <row r="53062" spans="1:2">
      <c r="A53062" s="102"/>
      <c r="B53062" s="102"/>
    </row>
    <row r="53063" spans="1:2">
      <c r="A53063" s="102"/>
      <c r="B53063" s="102"/>
    </row>
    <row r="53064" spans="1:2">
      <c r="A53064" s="102"/>
      <c r="B53064" s="102"/>
    </row>
    <row r="53065" spans="1:2">
      <c r="A53065" s="102"/>
      <c r="B53065" s="102"/>
    </row>
    <row r="53066" spans="1:2">
      <c r="A53066" s="102"/>
      <c r="B53066" s="102"/>
    </row>
    <row r="53067" spans="1:2">
      <c r="A53067" s="102"/>
      <c r="B53067" s="102"/>
    </row>
    <row r="53068" spans="1:2">
      <c r="A53068" s="102"/>
      <c r="B53068" s="102"/>
    </row>
    <row r="53069" spans="1:2">
      <c r="A53069" s="102"/>
      <c r="B53069" s="102"/>
    </row>
    <row r="53070" spans="1:2">
      <c r="A53070" s="102"/>
      <c r="B53070" s="102"/>
    </row>
    <row r="53071" spans="1:2">
      <c r="A53071" s="102"/>
      <c r="B53071" s="102"/>
    </row>
    <row r="53072" spans="1:2">
      <c r="A53072" s="102"/>
      <c r="B53072" s="102"/>
    </row>
    <row r="53073" spans="1:2">
      <c r="A53073" s="102"/>
      <c r="B53073" s="102"/>
    </row>
    <row r="53074" spans="1:2">
      <c r="A53074" s="102"/>
      <c r="B53074" s="102"/>
    </row>
    <row r="53075" spans="1:2">
      <c r="A53075" s="102"/>
      <c r="B53075" s="102"/>
    </row>
    <row r="53076" spans="1:2">
      <c r="A53076" s="102"/>
      <c r="B53076" s="102"/>
    </row>
    <row r="53077" spans="1:2">
      <c r="A53077" s="102"/>
      <c r="B53077" s="102"/>
    </row>
    <row r="53078" spans="1:2">
      <c r="A53078" s="102"/>
      <c r="B53078" s="102"/>
    </row>
    <row r="53079" spans="1:2">
      <c r="A53079" s="102"/>
      <c r="B53079" s="102"/>
    </row>
    <row r="53080" spans="1:2">
      <c r="A53080" s="102"/>
      <c r="B53080" s="102"/>
    </row>
    <row r="53081" spans="1:2">
      <c r="A53081" s="102"/>
      <c r="B53081" s="102"/>
    </row>
    <row r="53082" spans="1:2">
      <c r="A53082" s="102"/>
      <c r="B53082" s="102"/>
    </row>
    <row r="53083" spans="1:2">
      <c r="A53083" s="102"/>
      <c r="B53083" s="102"/>
    </row>
    <row r="53084" spans="1:2">
      <c r="A53084" s="102"/>
      <c r="B53084" s="102"/>
    </row>
    <row r="53085" spans="1:2">
      <c r="A53085" s="102"/>
      <c r="B53085" s="102"/>
    </row>
    <row r="53086" spans="1:2">
      <c r="A53086" s="102"/>
      <c r="B53086" s="102"/>
    </row>
    <row r="53087" spans="1:2">
      <c r="A53087" s="102"/>
      <c r="B53087" s="102"/>
    </row>
    <row r="53088" spans="1:2">
      <c r="A53088" s="102"/>
      <c r="B53088" s="102"/>
    </row>
    <row r="53089" spans="1:2">
      <c r="A53089" s="102"/>
      <c r="B53089" s="102"/>
    </row>
    <row r="53090" spans="1:2">
      <c r="A53090" s="102"/>
      <c r="B53090" s="102"/>
    </row>
    <row r="53091" spans="1:2">
      <c r="A53091" s="102"/>
      <c r="B53091" s="102"/>
    </row>
    <row r="53092" spans="1:2">
      <c r="A53092" s="102"/>
      <c r="B53092" s="102"/>
    </row>
    <row r="53093" spans="1:2">
      <c r="A53093" s="102"/>
      <c r="B53093" s="102"/>
    </row>
    <row r="53094" spans="1:2">
      <c r="A53094" s="102"/>
      <c r="B53094" s="102"/>
    </row>
    <row r="53095" spans="1:2">
      <c r="A53095" s="102"/>
      <c r="B53095" s="102"/>
    </row>
    <row r="53096" spans="1:2">
      <c r="A53096" s="102"/>
      <c r="B53096" s="102"/>
    </row>
    <row r="53097" spans="1:2">
      <c r="A53097" s="102"/>
      <c r="B53097" s="102"/>
    </row>
    <row r="53098" spans="1:2">
      <c r="A53098" s="102"/>
      <c r="B53098" s="102"/>
    </row>
    <row r="53099" spans="1:2">
      <c r="A53099" s="102"/>
      <c r="B53099" s="102"/>
    </row>
    <row r="53100" spans="1:2">
      <c r="A53100" s="102"/>
      <c r="B53100" s="102"/>
    </row>
    <row r="53101" spans="1:2">
      <c r="A53101" s="102"/>
      <c r="B53101" s="102"/>
    </row>
    <row r="53102" spans="1:2">
      <c r="A53102" s="102"/>
      <c r="B53102" s="102"/>
    </row>
    <row r="53103" spans="1:2">
      <c r="A53103" s="102"/>
      <c r="B53103" s="102"/>
    </row>
    <row r="53104" spans="1:2">
      <c r="A53104" s="102"/>
      <c r="B53104" s="102"/>
    </row>
    <row r="53105" spans="1:2">
      <c r="A53105" s="102"/>
      <c r="B53105" s="102"/>
    </row>
    <row r="53106" spans="1:2">
      <c r="A53106" s="102"/>
      <c r="B53106" s="102"/>
    </row>
    <row r="53107" spans="1:2">
      <c r="A53107" s="102"/>
      <c r="B53107" s="102"/>
    </row>
    <row r="53108" spans="1:2">
      <c r="A53108" s="102"/>
      <c r="B53108" s="102"/>
    </row>
    <row r="53109" spans="1:2">
      <c r="A53109" s="102"/>
      <c r="B53109" s="102"/>
    </row>
    <row r="53110" spans="1:2">
      <c r="A53110" s="102"/>
      <c r="B53110" s="102"/>
    </row>
    <row r="53111" spans="1:2">
      <c r="A53111" s="102"/>
      <c r="B53111" s="102"/>
    </row>
    <row r="53112" spans="1:2">
      <c r="A53112" s="102"/>
      <c r="B53112" s="102"/>
    </row>
    <row r="53113" spans="1:2">
      <c r="A53113" s="102"/>
      <c r="B53113" s="102"/>
    </row>
    <row r="53114" spans="1:2">
      <c r="A53114" s="102"/>
      <c r="B53114" s="102"/>
    </row>
    <row r="53115" spans="1:2">
      <c r="A53115" s="102"/>
      <c r="B53115" s="102"/>
    </row>
    <row r="53116" spans="1:2">
      <c r="A53116" s="102"/>
      <c r="B53116" s="102"/>
    </row>
    <row r="53117" spans="1:2">
      <c r="A53117" s="102"/>
      <c r="B53117" s="102"/>
    </row>
    <row r="53118" spans="1:2">
      <c r="A53118" s="102"/>
      <c r="B53118" s="102"/>
    </row>
    <row r="53119" spans="1:2">
      <c r="A53119" s="102"/>
      <c r="B53119" s="102"/>
    </row>
    <row r="53120" spans="1:2">
      <c r="A53120" s="102"/>
      <c r="B53120" s="102"/>
    </row>
    <row r="53121" spans="1:2">
      <c r="A53121" s="102"/>
      <c r="B53121" s="102"/>
    </row>
    <row r="53122" spans="1:2">
      <c r="A53122" s="102"/>
      <c r="B53122" s="102"/>
    </row>
    <row r="53123" spans="1:2">
      <c r="A53123" s="102"/>
      <c r="B53123" s="102"/>
    </row>
    <row r="53124" spans="1:2">
      <c r="A53124" s="102"/>
      <c r="B53124" s="102"/>
    </row>
    <row r="53125" spans="1:2">
      <c r="A53125" s="102"/>
      <c r="B53125" s="102"/>
    </row>
    <row r="53126" spans="1:2">
      <c r="A53126" s="102"/>
      <c r="B53126" s="102"/>
    </row>
    <row r="53127" spans="1:2">
      <c r="A53127" s="102"/>
      <c r="B53127" s="102"/>
    </row>
    <row r="53128" spans="1:2">
      <c r="A53128" s="102"/>
      <c r="B53128" s="102"/>
    </row>
    <row r="53129" spans="1:2">
      <c r="A53129" s="102"/>
      <c r="B53129" s="102"/>
    </row>
    <row r="53130" spans="1:2">
      <c r="A53130" s="102"/>
      <c r="B53130" s="102"/>
    </row>
    <row r="53131" spans="1:2">
      <c r="A53131" s="102"/>
      <c r="B53131" s="102"/>
    </row>
    <row r="53132" spans="1:2">
      <c r="A53132" s="102"/>
      <c r="B53132" s="102"/>
    </row>
    <row r="53133" spans="1:2">
      <c r="A53133" s="102"/>
      <c r="B53133" s="102"/>
    </row>
    <row r="53134" spans="1:2">
      <c r="A53134" s="102"/>
      <c r="B53134" s="102"/>
    </row>
    <row r="53135" spans="1:2">
      <c r="A53135" s="102"/>
      <c r="B53135" s="102"/>
    </row>
    <row r="53136" spans="1:2">
      <c r="A53136" s="102"/>
      <c r="B53136" s="102"/>
    </row>
    <row r="53137" spans="1:2">
      <c r="A53137" s="102"/>
      <c r="B53137" s="102"/>
    </row>
    <row r="53138" spans="1:2">
      <c r="A53138" s="102"/>
      <c r="B53138" s="102"/>
    </row>
    <row r="53139" spans="1:2">
      <c r="A53139" s="102"/>
      <c r="B53139" s="102"/>
    </row>
    <row r="53140" spans="1:2">
      <c r="A53140" s="102"/>
      <c r="B53140" s="102"/>
    </row>
    <row r="53141" spans="1:2">
      <c r="A53141" s="102"/>
      <c r="B53141" s="102"/>
    </row>
    <row r="53142" spans="1:2">
      <c r="A53142" s="102"/>
      <c r="B53142" s="102"/>
    </row>
    <row r="53143" spans="1:2">
      <c r="A53143" s="102"/>
      <c r="B53143" s="102"/>
    </row>
    <row r="53144" spans="1:2">
      <c r="A53144" s="102"/>
      <c r="B53144" s="102"/>
    </row>
    <row r="53145" spans="1:2">
      <c r="A53145" s="102"/>
      <c r="B53145" s="102"/>
    </row>
    <row r="53146" spans="1:2">
      <c r="A53146" s="102"/>
      <c r="B53146" s="102"/>
    </row>
    <row r="53147" spans="1:2">
      <c r="A53147" s="102"/>
      <c r="B53147" s="102"/>
    </row>
    <row r="53148" spans="1:2">
      <c r="A53148" s="102"/>
      <c r="B53148" s="102"/>
    </row>
    <row r="53149" spans="1:2">
      <c r="A53149" s="102"/>
      <c r="B53149" s="102"/>
    </row>
    <row r="53150" spans="1:2">
      <c r="A53150" s="102"/>
      <c r="B53150" s="102"/>
    </row>
    <row r="53151" spans="1:2">
      <c r="A53151" s="102"/>
      <c r="B53151" s="102"/>
    </row>
    <row r="53152" spans="1:2">
      <c r="A53152" s="102"/>
      <c r="B53152" s="102"/>
    </row>
    <row r="53153" spans="1:2">
      <c r="A53153" s="102"/>
      <c r="B53153" s="102"/>
    </row>
    <row r="53154" spans="1:2">
      <c r="A53154" s="102"/>
      <c r="B53154" s="102"/>
    </row>
    <row r="53155" spans="1:2">
      <c r="A53155" s="102"/>
      <c r="B53155" s="102"/>
    </row>
    <row r="53156" spans="1:2">
      <c r="A53156" s="102"/>
      <c r="B53156" s="102"/>
    </row>
    <row r="53157" spans="1:2">
      <c r="A53157" s="102"/>
      <c r="B53157" s="102"/>
    </row>
    <row r="53158" spans="1:2">
      <c r="A53158" s="102"/>
      <c r="B53158" s="102"/>
    </row>
    <row r="53159" spans="1:2">
      <c r="A53159" s="102"/>
      <c r="B53159" s="102"/>
    </row>
    <row r="53160" spans="1:2">
      <c r="A53160" s="102"/>
      <c r="B53160" s="102"/>
    </row>
    <row r="53161" spans="1:2">
      <c r="A53161" s="102"/>
      <c r="B53161" s="102"/>
    </row>
    <row r="53162" spans="1:2">
      <c r="A53162" s="102"/>
      <c r="B53162" s="102"/>
    </row>
    <row r="53163" spans="1:2">
      <c r="A53163" s="102"/>
      <c r="B53163" s="102"/>
    </row>
    <row r="53164" spans="1:2">
      <c r="A53164" s="102"/>
      <c r="B53164" s="102"/>
    </row>
    <row r="53165" spans="1:2">
      <c r="A53165" s="102"/>
      <c r="B53165" s="102"/>
    </row>
    <row r="53166" spans="1:2">
      <c r="A53166" s="102"/>
      <c r="B53166" s="102"/>
    </row>
    <row r="53167" spans="1:2">
      <c r="A53167" s="102"/>
      <c r="B53167" s="102"/>
    </row>
    <row r="53168" spans="1:2">
      <c r="A53168" s="102"/>
      <c r="B53168" s="102"/>
    </row>
    <row r="53169" spans="1:2">
      <c r="A53169" s="102"/>
      <c r="B53169" s="102"/>
    </row>
    <row r="53170" spans="1:2">
      <c r="A53170" s="102"/>
      <c r="B53170" s="102"/>
    </row>
    <row r="53171" spans="1:2">
      <c r="A53171" s="102"/>
      <c r="B53171" s="102"/>
    </row>
    <row r="53172" spans="1:2">
      <c r="A53172" s="102"/>
      <c r="B53172" s="102"/>
    </row>
    <row r="53173" spans="1:2">
      <c r="A53173" s="102"/>
      <c r="B53173" s="102"/>
    </row>
    <row r="53174" spans="1:2">
      <c r="A53174" s="102"/>
      <c r="B53174" s="102"/>
    </row>
    <row r="53175" spans="1:2">
      <c r="A53175" s="102"/>
      <c r="B53175" s="102"/>
    </row>
    <row r="53176" spans="1:2">
      <c r="A53176" s="102"/>
      <c r="B53176" s="102"/>
    </row>
    <row r="53177" spans="1:2">
      <c r="A53177" s="102"/>
      <c r="B53177" s="102"/>
    </row>
    <row r="53178" spans="1:2">
      <c r="A53178" s="102"/>
      <c r="B53178" s="102"/>
    </row>
    <row r="53179" spans="1:2">
      <c r="A53179" s="102"/>
      <c r="B53179" s="102"/>
    </row>
    <row r="53180" spans="1:2">
      <c r="A53180" s="102"/>
      <c r="B53180" s="102"/>
    </row>
    <row r="53181" spans="1:2">
      <c r="A53181" s="102"/>
      <c r="B53181" s="102"/>
    </row>
    <row r="53182" spans="1:2">
      <c r="A53182" s="102"/>
      <c r="B53182" s="102"/>
    </row>
    <row r="53183" spans="1:2">
      <c r="A53183" s="102"/>
      <c r="B53183" s="102"/>
    </row>
    <row r="53184" spans="1:2">
      <c r="A53184" s="102"/>
      <c r="B53184" s="102"/>
    </row>
    <row r="53185" spans="1:2">
      <c r="A53185" s="102"/>
      <c r="B53185" s="102"/>
    </row>
    <row r="53186" spans="1:2">
      <c r="A53186" s="102"/>
      <c r="B53186" s="102"/>
    </row>
    <row r="53187" spans="1:2">
      <c r="A53187" s="102"/>
      <c r="B53187" s="102"/>
    </row>
    <row r="53188" spans="1:2">
      <c r="A53188" s="102"/>
      <c r="B53188" s="102"/>
    </row>
    <row r="53189" spans="1:2">
      <c r="A53189" s="102"/>
      <c r="B53189" s="102"/>
    </row>
    <row r="53190" spans="1:2">
      <c r="A53190" s="102"/>
      <c r="B53190" s="102"/>
    </row>
    <row r="53191" spans="1:2">
      <c r="A53191" s="102"/>
      <c r="B53191" s="102"/>
    </row>
    <row r="53192" spans="1:2">
      <c r="A53192" s="102"/>
      <c r="B53192" s="102"/>
    </row>
    <row r="53193" spans="1:2">
      <c r="A53193" s="102"/>
      <c r="B53193" s="102"/>
    </row>
    <row r="53194" spans="1:2">
      <c r="A53194" s="102"/>
      <c r="B53194" s="102"/>
    </row>
    <row r="53195" spans="1:2">
      <c r="A53195" s="102"/>
      <c r="B53195" s="102"/>
    </row>
    <row r="53196" spans="1:2">
      <c r="A53196" s="102"/>
      <c r="B53196" s="102"/>
    </row>
    <row r="53197" spans="1:2">
      <c r="A53197" s="102"/>
      <c r="B53197" s="102"/>
    </row>
    <row r="53198" spans="1:2">
      <c r="A53198" s="102"/>
      <c r="B53198" s="102"/>
    </row>
    <row r="53199" spans="1:2">
      <c r="A53199" s="102"/>
      <c r="B53199" s="102"/>
    </row>
    <row r="53200" spans="1:2">
      <c r="A53200" s="102"/>
      <c r="B53200" s="102"/>
    </row>
    <row r="53201" spans="1:2">
      <c r="A53201" s="102"/>
      <c r="B53201" s="102"/>
    </row>
    <row r="53202" spans="1:2">
      <c r="A53202" s="102"/>
      <c r="B53202" s="102"/>
    </row>
    <row r="53203" spans="1:2">
      <c r="A53203" s="102"/>
      <c r="B53203" s="102"/>
    </row>
    <row r="53204" spans="1:2">
      <c r="A53204" s="102"/>
      <c r="B53204" s="102"/>
    </row>
    <row r="53205" spans="1:2">
      <c r="A53205" s="102"/>
      <c r="B53205" s="102"/>
    </row>
    <row r="53206" spans="1:2">
      <c r="A53206" s="102"/>
      <c r="B53206" s="102"/>
    </row>
    <row r="53207" spans="1:2">
      <c r="A53207" s="102"/>
      <c r="B53207" s="102"/>
    </row>
    <row r="53208" spans="1:2">
      <c r="A53208" s="102"/>
      <c r="B53208" s="102"/>
    </row>
    <row r="53209" spans="1:2">
      <c r="A53209" s="102"/>
      <c r="B53209" s="102"/>
    </row>
    <row r="53210" spans="1:2">
      <c r="A53210" s="102"/>
      <c r="B53210" s="102"/>
    </row>
    <row r="53211" spans="1:2">
      <c r="A53211" s="102"/>
      <c r="B53211" s="102"/>
    </row>
    <row r="53212" spans="1:2">
      <c r="A53212" s="102"/>
      <c r="B53212" s="102"/>
    </row>
    <row r="53213" spans="1:2">
      <c r="A53213" s="102"/>
      <c r="B53213" s="102"/>
    </row>
    <row r="53214" spans="1:2">
      <c r="A53214" s="102"/>
      <c r="B53214" s="102"/>
    </row>
    <row r="53215" spans="1:2">
      <c r="A53215" s="102"/>
      <c r="B53215" s="102"/>
    </row>
    <row r="53216" spans="1:2">
      <c r="A53216" s="102"/>
      <c r="B53216" s="102"/>
    </row>
    <row r="53217" spans="1:2">
      <c r="A53217" s="102"/>
      <c r="B53217" s="102"/>
    </row>
    <row r="53218" spans="1:2">
      <c r="A53218" s="102"/>
      <c r="B53218" s="102"/>
    </row>
    <row r="53219" spans="1:2">
      <c r="A53219" s="102"/>
      <c r="B53219" s="102"/>
    </row>
    <row r="53220" spans="1:2">
      <c r="A53220" s="102"/>
      <c r="B53220" s="102"/>
    </row>
    <row r="53221" spans="1:2">
      <c r="A53221" s="102"/>
      <c r="B53221" s="102"/>
    </row>
    <row r="53222" spans="1:2">
      <c r="A53222" s="102"/>
      <c r="B53222" s="102"/>
    </row>
    <row r="53223" spans="1:2">
      <c r="A53223" s="102"/>
      <c r="B53223" s="102"/>
    </row>
    <row r="53224" spans="1:2">
      <c r="A53224" s="102"/>
      <c r="B53224" s="102"/>
    </row>
    <row r="53225" spans="1:2">
      <c r="A53225" s="102"/>
      <c r="B53225" s="102"/>
    </row>
    <row r="53226" spans="1:2">
      <c r="A53226" s="102"/>
      <c r="B53226" s="102"/>
    </row>
    <row r="53227" spans="1:2">
      <c r="A53227" s="102"/>
      <c r="B53227" s="102"/>
    </row>
    <row r="53228" spans="1:2">
      <c r="A53228" s="102"/>
      <c r="B53228" s="102"/>
    </row>
    <row r="53229" spans="1:2">
      <c r="A53229" s="102"/>
      <c r="B53229" s="102"/>
    </row>
    <row r="53230" spans="1:2">
      <c r="A53230" s="102"/>
      <c r="B53230" s="102"/>
    </row>
    <row r="53231" spans="1:2">
      <c r="A53231" s="102"/>
      <c r="B53231" s="102"/>
    </row>
    <row r="53232" spans="1:2">
      <c r="A53232" s="102"/>
      <c r="B53232" s="102"/>
    </row>
    <row r="53233" spans="1:2">
      <c r="A53233" s="102"/>
      <c r="B53233" s="102"/>
    </row>
    <row r="53234" spans="1:2">
      <c r="A53234" s="102"/>
      <c r="B53234" s="102"/>
    </row>
    <row r="53235" spans="1:2">
      <c r="A53235" s="102"/>
      <c r="B53235" s="102"/>
    </row>
    <row r="53236" spans="1:2">
      <c r="A53236" s="102"/>
      <c r="B53236" s="102"/>
    </row>
    <row r="53237" spans="1:2">
      <c r="A53237" s="102"/>
      <c r="B53237" s="102"/>
    </row>
    <row r="53238" spans="1:2">
      <c r="A53238" s="102"/>
      <c r="B53238" s="102"/>
    </row>
    <row r="53239" spans="1:2">
      <c r="A53239" s="102"/>
      <c r="B53239" s="102"/>
    </row>
    <row r="53240" spans="1:2">
      <c r="A53240" s="102"/>
      <c r="B53240" s="102"/>
    </row>
    <row r="53241" spans="1:2">
      <c r="A53241" s="102"/>
      <c r="B53241" s="102"/>
    </row>
    <row r="53242" spans="1:2">
      <c r="A53242" s="102"/>
      <c r="B53242" s="102"/>
    </row>
    <row r="53243" spans="1:2">
      <c r="A53243" s="102"/>
      <c r="B53243" s="102"/>
    </row>
    <row r="53244" spans="1:2">
      <c r="A53244" s="102"/>
      <c r="B53244" s="102"/>
    </row>
    <row r="53245" spans="1:2">
      <c r="A53245" s="102"/>
      <c r="B53245" s="102"/>
    </row>
    <row r="53246" spans="1:2">
      <c r="A53246" s="102"/>
      <c r="B53246" s="102"/>
    </row>
    <row r="53247" spans="1:2">
      <c r="A53247" s="102"/>
      <c r="B53247" s="102"/>
    </row>
    <row r="53248" spans="1:2">
      <c r="A53248" s="102"/>
      <c r="B53248" s="102"/>
    </row>
    <row r="53249" spans="1:2">
      <c r="A53249" s="102"/>
      <c r="B53249" s="102"/>
    </row>
    <row r="53250" spans="1:2">
      <c r="A53250" s="102"/>
      <c r="B53250" s="102"/>
    </row>
    <row r="53251" spans="1:2">
      <c r="A53251" s="102"/>
      <c r="B53251" s="102"/>
    </row>
    <row r="53252" spans="1:2">
      <c r="A53252" s="102"/>
      <c r="B53252" s="102"/>
    </row>
    <row r="53253" spans="1:2">
      <c r="A53253" s="102"/>
      <c r="B53253" s="102"/>
    </row>
    <row r="53254" spans="1:2">
      <c r="A53254" s="102"/>
      <c r="B53254" s="102"/>
    </row>
    <row r="53255" spans="1:2">
      <c r="A53255" s="102"/>
      <c r="B53255" s="102"/>
    </row>
    <row r="53256" spans="1:2">
      <c r="A53256" s="102"/>
      <c r="B53256" s="102"/>
    </row>
    <row r="53257" spans="1:2">
      <c r="A53257" s="102"/>
      <c r="B53257" s="102"/>
    </row>
    <row r="53258" spans="1:2">
      <c r="A53258" s="102"/>
      <c r="B53258" s="102"/>
    </row>
    <row r="53259" spans="1:2">
      <c r="A53259" s="102"/>
      <c r="B53259" s="102"/>
    </row>
    <row r="53260" spans="1:2">
      <c r="A53260" s="102"/>
      <c r="B53260" s="102"/>
    </row>
    <row r="53261" spans="1:2">
      <c r="A53261" s="102"/>
      <c r="B53261" s="102"/>
    </row>
    <row r="53262" spans="1:2">
      <c r="A53262" s="102"/>
      <c r="B53262" s="102"/>
    </row>
    <row r="53263" spans="1:2">
      <c r="A53263" s="102"/>
      <c r="B53263" s="102"/>
    </row>
    <row r="53264" spans="1:2">
      <c r="A53264" s="102"/>
      <c r="B53264" s="102"/>
    </row>
    <row r="53265" spans="1:2">
      <c r="A53265" s="102"/>
      <c r="B53265" s="102"/>
    </row>
    <row r="53266" spans="1:2">
      <c r="A53266" s="102"/>
      <c r="B53266" s="102"/>
    </row>
    <row r="53267" spans="1:2">
      <c r="A53267" s="102"/>
      <c r="B53267" s="102"/>
    </row>
    <row r="53268" spans="1:2">
      <c r="A53268" s="102"/>
      <c r="B53268" s="102"/>
    </row>
    <row r="53269" spans="1:2">
      <c r="A53269" s="102"/>
      <c r="B53269" s="102"/>
    </row>
    <row r="53270" spans="1:2">
      <c r="A53270" s="102"/>
      <c r="B53270" s="102"/>
    </row>
    <row r="53271" spans="1:2">
      <c r="A53271" s="102"/>
      <c r="B53271" s="102"/>
    </row>
    <row r="53272" spans="1:2">
      <c r="A53272" s="102"/>
      <c r="B53272" s="102"/>
    </row>
    <row r="53273" spans="1:2">
      <c r="A53273" s="102"/>
      <c r="B53273" s="102"/>
    </row>
    <row r="53274" spans="1:2">
      <c r="A53274" s="102"/>
      <c r="B53274" s="102"/>
    </row>
    <row r="53275" spans="1:2">
      <c r="A53275" s="102"/>
      <c r="B53275" s="102"/>
    </row>
    <row r="53276" spans="1:2">
      <c r="A53276" s="102"/>
      <c r="B53276" s="102"/>
    </row>
    <row r="53277" spans="1:2">
      <c r="A53277" s="102"/>
      <c r="B53277" s="102"/>
    </row>
    <row r="53278" spans="1:2">
      <c r="A53278" s="102"/>
      <c r="B53278" s="102"/>
    </row>
    <row r="53279" spans="1:2">
      <c r="A53279" s="102"/>
      <c r="B53279" s="102"/>
    </row>
    <row r="53280" spans="1:2">
      <c r="A53280" s="102"/>
      <c r="B53280" s="102"/>
    </row>
    <row r="53281" spans="1:2">
      <c r="A53281" s="102"/>
      <c r="B53281" s="102"/>
    </row>
    <row r="53282" spans="1:2">
      <c r="A53282" s="102"/>
      <c r="B53282" s="102"/>
    </row>
    <row r="53283" spans="1:2">
      <c r="A53283" s="102"/>
      <c r="B53283" s="102"/>
    </row>
    <row r="53284" spans="1:2">
      <c r="A53284" s="102"/>
      <c r="B53284" s="102"/>
    </row>
    <row r="53285" spans="1:2">
      <c r="A53285" s="102"/>
      <c r="B53285" s="102"/>
    </row>
    <row r="53286" spans="1:2">
      <c r="A53286" s="102"/>
      <c r="B53286" s="102"/>
    </row>
    <row r="53287" spans="1:2">
      <c r="A53287" s="102"/>
      <c r="B53287" s="102"/>
    </row>
    <row r="53288" spans="1:2">
      <c r="A53288" s="102"/>
      <c r="B53288" s="102"/>
    </row>
    <row r="53289" spans="1:2">
      <c r="A53289" s="102"/>
      <c r="B53289" s="102"/>
    </row>
    <row r="53290" spans="1:2">
      <c r="A53290" s="102"/>
      <c r="B53290" s="102"/>
    </row>
    <row r="53291" spans="1:2">
      <c r="A53291" s="102"/>
      <c r="B53291" s="102"/>
    </row>
    <row r="53292" spans="1:2">
      <c r="A53292" s="102"/>
      <c r="B53292" s="102"/>
    </row>
    <row r="53293" spans="1:2">
      <c r="A53293" s="102"/>
      <c r="B53293" s="102"/>
    </row>
    <row r="53294" spans="1:2">
      <c r="A53294" s="102"/>
      <c r="B53294" s="102"/>
    </row>
    <row r="53295" spans="1:2">
      <c r="A53295" s="102"/>
      <c r="B53295" s="102"/>
    </row>
    <row r="53296" spans="1:2">
      <c r="A53296" s="102"/>
      <c r="B53296" s="102"/>
    </row>
    <row r="53297" spans="1:2">
      <c r="A53297" s="102"/>
      <c r="B53297" s="102"/>
    </row>
    <row r="53298" spans="1:2">
      <c r="A53298" s="102"/>
      <c r="B53298" s="102"/>
    </row>
    <row r="53299" spans="1:2">
      <c r="A53299" s="102"/>
      <c r="B53299" s="102"/>
    </row>
    <row r="53300" spans="1:2">
      <c r="A53300" s="102"/>
      <c r="B53300" s="102"/>
    </row>
    <row r="53301" spans="1:2">
      <c r="A53301" s="102"/>
      <c r="B53301" s="102"/>
    </row>
    <row r="53302" spans="1:2">
      <c r="A53302" s="102"/>
      <c r="B53302" s="102"/>
    </row>
    <row r="53303" spans="1:2">
      <c r="A53303" s="102"/>
      <c r="B53303" s="102"/>
    </row>
    <row r="53304" spans="1:2">
      <c r="A53304" s="102"/>
      <c r="B53304" s="102"/>
    </row>
    <row r="53305" spans="1:2">
      <c r="A53305" s="102"/>
      <c r="B53305" s="102"/>
    </row>
    <row r="53306" spans="1:2">
      <c r="A53306" s="102"/>
      <c r="B53306" s="102"/>
    </row>
    <row r="53307" spans="1:2">
      <c r="A53307" s="102"/>
      <c r="B53307" s="102"/>
    </row>
    <row r="53308" spans="1:2">
      <c r="A53308" s="102"/>
      <c r="B53308" s="102"/>
    </row>
    <row r="53309" spans="1:2">
      <c r="A53309" s="102"/>
      <c r="B53309" s="102"/>
    </row>
    <row r="53310" spans="1:2">
      <c r="A53310" s="102"/>
      <c r="B53310" s="102"/>
    </row>
    <row r="53311" spans="1:2">
      <c r="A53311" s="102"/>
      <c r="B53311" s="102"/>
    </row>
    <row r="53312" spans="1:2">
      <c r="A53312" s="102"/>
      <c r="B53312" s="102"/>
    </row>
    <row r="53313" spans="1:2">
      <c r="A53313" s="102"/>
      <c r="B53313" s="102"/>
    </row>
    <row r="53314" spans="1:2">
      <c r="A53314" s="102"/>
      <c r="B53314" s="102"/>
    </row>
    <row r="53315" spans="1:2">
      <c r="A53315" s="102"/>
      <c r="B53315" s="102"/>
    </row>
    <row r="53316" spans="1:2">
      <c r="A53316" s="102"/>
      <c r="B53316" s="102"/>
    </row>
    <row r="53317" spans="1:2">
      <c r="A53317" s="102"/>
      <c r="B53317" s="102"/>
    </row>
    <row r="53318" spans="1:2">
      <c r="A53318" s="102"/>
      <c r="B53318" s="102"/>
    </row>
    <row r="53319" spans="1:2">
      <c r="A53319" s="102"/>
      <c r="B53319" s="102"/>
    </row>
    <row r="53320" spans="1:2">
      <c r="A53320" s="102"/>
      <c r="B53320" s="102"/>
    </row>
    <row r="53321" spans="1:2">
      <c r="A53321" s="102"/>
      <c r="B53321" s="102"/>
    </row>
    <row r="53322" spans="1:2">
      <c r="A53322" s="102"/>
      <c r="B53322" s="102"/>
    </row>
    <row r="53323" spans="1:2">
      <c r="A53323" s="102"/>
      <c r="B53323" s="102"/>
    </row>
    <row r="53324" spans="1:2">
      <c r="A53324" s="102"/>
      <c r="B53324" s="102"/>
    </row>
    <row r="53325" spans="1:2">
      <c r="A53325" s="102"/>
      <c r="B53325" s="102"/>
    </row>
    <row r="53326" spans="1:2">
      <c r="A53326" s="102"/>
      <c r="B53326" s="102"/>
    </row>
    <row r="53327" spans="1:2">
      <c r="A53327" s="102"/>
      <c r="B53327" s="102"/>
    </row>
    <row r="53328" spans="1:2">
      <c r="A53328" s="102"/>
      <c r="B53328" s="102"/>
    </row>
    <row r="53329" spans="1:2">
      <c r="A53329" s="102"/>
      <c r="B53329" s="102"/>
    </row>
    <row r="53330" spans="1:2">
      <c r="A53330" s="102"/>
      <c r="B53330" s="102"/>
    </row>
    <row r="53331" spans="1:2">
      <c r="A53331" s="102"/>
      <c r="B53331" s="102"/>
    </row>
    <row r="53332" spans="1:2">
      <c r="A53332" s="102"/>
      <c r="B53332" s="102"/>
    </row>
    <row r="53333" spans="1:2">
      <c r="A53333" s="102"/>
      <c r="B53333" s="102"/>
    </row>
    <row r="53334" spans="1:2">
      <c r="A53334" s="102"/>
      <c r="B53334" s="102"/>
    </row>
    <row r="53335" spans="1:2">
      <c r="A53335" s="102"/>
      <c r="B53335" s="102"/>
    </row>
    <row r="53336" spans="1:2">
      <c r="A53336" s="102"/>
      <c r="B53336" s="102"/>
    </row>
    <row r="53337" spans="1:2">
      <c r="A53337" s="102"/>
      <c r="B53337" s="102"/>
    </row>
    <row r="53338" spans="1:2">
      <c r="A53338" s="102"/>
      <c r="B53338" s="102"/>
    </row>
    <row r="53339" spans="1:2">
      <c r="A53339" s="102"/>
      <c r="B53339" s="102"/>
    </row>
    <row r="53340" spans="1:2">
      <c r="A53340" s="102"/>
      <c r="B53340" s="102"/>
    </row>
    <row r="53341" spans="1:2">
      <c r="A53341" s="102"/>
      <c r="B53341" s="102"/>
    </row>
    <row r="53342" spans="1:2">
      <c r="A53342" s="102"/>
      <c r="B53342" s="102"/>
    </row>
    <row r="53343" spans="1:2">
      <c r="A53343" s="102"/>
      <c r="B53343" s="102"/>
    </row>
    <row r="53344" spans="1:2">
      <c r="A53344" s="102"/>
      <c r="B53344" s="102"/>
    </row>
    <row r="53345" spans="1:2">
      <c r="A53345" s="102"/>
      <c r="B53345" s="102"/>
    </row>
    <row r="53346" spans="1:2">
      <c r="A53346" s="102"/>
      <c r="B53346" s="102"/>
    </row>
    <row r="53347" spans="1:2">
      <c r="A53347" s="102"/>
      <c r="B53347" s="102"/>
    </row>
    <row r="53348" spans="1:2">
      <c r="A53348" s="102"/>
      <c r="B53348" s="102"/>
    </row>
    <row r="53349" spans="1:2">
      <c r="A53349" s="102"/>
      <c r="B53349" s="102"/>
    </row>
    <row r="53350" spans="1:2">
      <c r="A53350" s="102"/>
      <c r="B53350" s="102"/>
    </row>
    <row r="53351" spans="1:2">
      <c r="A53351" s="102"/>
      <c r="B53351" s="102"/>
    </row>
    <row r="53352" spans="1:2">
      <c r="A53352" s="102"/>
      <c r="B53352" s="102"/>
    </row>
    <row r="53353" spans="1:2">
      <c r="A53353" s="102"/>
      <c r="B53353" s="102"/>
    </row>
    <row r="53354" spans="1:2">
      <c r="A53354" s="102"/>
      <c r="B53354" s="102"/>
    </row>
    <row r="53355" spans="1:2">
      <c r="A53355" s="102"/>
      <c r="B53355" s="102"/>
    </row>
    <row r="53356" spans="1:2">
      <c r="A53356" s="102"/>
      <c r="B53356" s="102"/>
    </row>
    <row r="53357" spans="1:2">
      <c r="A53357" s="102"/>
      <c r="B53357" s="102"/>
    </row>
    <row r="53358" spans="1:2">
      <c r="A53358" s="102"/>
      <c r="B53358" s="102"/>
    </row>
    <row r="53359" spans="1:2">
      <c r="A53359" s="102"/>
      <c r="B53359" s="102"/>
    </row>
    <row r="53360" spans="1:2">
      <c r="A53360" s="102"/>
      <c r="B53360" s="102"/>
    </row>
    <row r="53361" spans="1:2">
      <c r="A53361" s="102"/>
      <c r="B53361" s="102"/>
    </row>
    <row r="53362" spans="1:2">
      <c r="A53362" s="102"/>
      <c r="B53362" s="102"/>
    </row>
    <row r="53363" spans="1:2">
      <c r="A53363" s="102"/>
      <c r="B53363" s="102"/>
    </row>
    <row r="53364" spans="1:2">
      <c r="A53364" s="102"/>
      <c r="B53364" s="102"/>
    </row>
    <row r="53365" spans="1:2">
      <c r="A53365" s="102"/>
      <c r="B53365" s="102"/>
    </row>
    <row r="53366" spans="1:2">
      <c r="A53366" s="102"/>
      <c r="B53366" s="102"/>
    </row>
    <row r="53367" spans="1:2">
      <c r="A53367" s="102"/>
      <c r="B53367" s="102"/>
    </row>
    <row r="53368" spans="1:2">
      <c r="A53368" s="102"/>
      <c r="B53368" s="102"/>
    </row>
    <row r="53369" spans="1:2">
      <c r="A53369" s="102"/>
      <c r="B53369" s="102"/>
    </row>
    <row r="53370" spans="1:2">
      <c r="A53370" s="102"/>
      <c r="B53370" s="102"/>
    </row>
    <row r="53371" spans="1:2">
      <c r="A53371" s="102"/>
      <c r="B53371" s="102"/>
    </row>
    <row r="53372" spans="1:2">
      <c r="A53372" s="102"/>
      <c r="B53372" s="102"/>
    </row>
    <row r="53373" spans="1:2">
      <c r="A53373" s="102"/>
      <c r="B53373" s="102"/>
    </row>
    <row r="53374" spans="1:2">
      <c r="A53374" s="102"/>
      <c r="B53374" s="102"/>
    </row>
    <row r="53375" spans="1:2">
      <c r="A53375" s="102"/>
      <c r="B53375" s="102"/>
    </row>
    <row r="53376" spans="1:2">
      <c r="A53376" s="102"/>
      <c r="B53376" s="102"/>
    </row>
    <row r="53377" spans="1:2">
      <c r="A53377" s="102"/>
      <c r="B53377" s="102"/>
    </row>
    <row r="53378" spans="1:2">
      <c r="A53378" s="102"/>
      <c r="B53378" s="102"/>
    </row>
    <row r="53379" spans="1:2">
      <c r="A53379" s="102"/>
      <c r="B53379" s="102"/>
    </row>
    <row r="53380" spans="1:2">
      <c r="A53380" s="102"/>
      <c r="B53380" s="102"/>
    </row>
    <row r="53381" spans="1:2">
      <c r="A53381" s="102"/>
      <c r="B53381" s="102"/>
    </row>
    <row r="53382" spans="1:2">
      <c r="A53382" s="102"/>
      <c r="B53382" s="102"/>
    </row>
    <row r="53383" spans="1:2">
      <c r="A53383" s="102"/>
      <c r="B53383" s="102"/>
    </row>
    <row r="53384" spans="1:2">
      <c r="A53384" s="102"/>
      <c r="B53384" s="102"/>
    </row>
    <row r="53385" spans="1:2">
      <c r="A53385" s="102"/>
      <c r="B53385" s="102"/>
    </row>
    <row r="53386" spans="1:2">
      <c r="A53386" s="102"/>
      <c r="B53386" s="102"/>
    </row>
    <row r="53387" spans="1:2">
      <c r="A53387" s="102"/>
      <c r="B53387" s="102"/>
    </row>
    <row r="53388" spans="1:2">
      <c r="A53388" s="102"/>
      <c r="B53388" s="102"/>
    </row>
    <row r="53389" spans="1:2">
      <c r="A53389" s="102"/>
      <c r="B53389" s="102"/>
    </row>
    <row r="53390" spans="1:2">
      <c r="A53390" s="102"/>
      <c r="B53390" s="102"/>
    </row>
    <row r="53391" spans="1:2">
      <c r="A53391" s="102"/>
      <c r="B53391" s="102"/>
    </row>
    <row r="53392" spans="1:2">
      <c r="A53392" s="102"/>
      <c r="B53392" s="102"/>
    </row>
    <row r="53393" spans="1:2">
      <c r="A53393" s="102"/>
      <c r="B53393" s="102"/>
    </row>
    <row r="53394" spans="1:2">
      <c r="A53394" s="102"/>
      <c r="B53394" s="102"/>
    </row>
    <row r="53395" spans="1:2">
      <c r="A53395" s="102"/>
      <c r="B53395" s="102"/>
    </row>
    <row r="53396" spans="1:2">
      <c r="A53396" s="102"/>
      <c r="B53396" s="102"/>
    </row>
    <row r="53397" spans="1:2">
      <c r="A53397" s="102"/>
      <c r="B53397" s="102"/>
    </row>
    <row r="53398" spans="1:2">
      <c r="A53398" s="102"/>
      <c r="B53398" s="102"/>
    </row>
    <row r="53399" spans="1:2">
      <c r="A53399" s="102"/>
      <c r="B53399" s="102"/>
    </row>
    <row r="53400" spans="1:2">
      <c r="A53400" s="102"/>
      <c r="B53400" s="102"/>
    </row>
    <row r="53401" spans="1:2">
      <c r="A53401" s="102"/>
      <c r="B53401" s="102"/>
    </row>
    <row r="53402" spans="1:2">
      <c r="A53402" s="102"/>
      <c r="B53402" s="102"/>
    </row>
    <row r="53403" spans="1:2">
      <c r="A53403" s="102"/>
      <c r="B53403" s="102"/>
    </row>
    <row r="53404" spans="1:2">
      <c r="A53404" s="102"/>
      <c r="B53404" s="102"/>
    </row>
    <row r="53405" spans="1:2">
      <c r="A53405" s="102"/>
      <c r="B53405" s="102"/>
    </row>
    <row r="53406" spans="1:2">
      <c r="A53406" s="102"/>
      <c r="B53406" s="102"/>
    </row>
    <row r="53407" spans="1:2">
      <c r="A53407" s="102"/>
      <c r="B53407" s="102"/>
    </row>
    <row r="53408" spans="1:2">
      <c r="A53408" s="102"/>
      <c r="B53408" s="102"/>
    </row>
    <row r="53409" spans="1:2">
      <c r="A53409" s="102"/>
      <c r="B53409" s="102"/>
    </row>
    <row r="53410" spans="1:2">
      <c r="A53410" s="102"/>
      <c r="B53410" s="102"/>
    </row>
    <row r="53411" spans="1:2">
      <c r="A53411" s="102"/>
      <c r="B53411" s="102"/>
    </row>
    <row r="53412" spans="1:2">
      <c r="A53412" s="102"/>
      <c r="B53412" s="102"/>
    </row>
    <row r="53413" spans="1:2">
      <c r="A53413" s="102"/>
      <c r="B53413" s="102"/>
    </row>
    <row r="53414" spans="1:2">
      <c r="A53414" s="102"/>
      <c r="B53414" s="102"/>
    </row>
    <row r="53415" spans="1:2">
      <c r="A53415" s="102"/>
      <c r="B53415" s="102"/>
    </row>
    <row r="53416" spans="1:2">
      <c r="A53416" s="102"/>
      <c r="B53416" s="102"/>
    </row>
    <row r="53417" spans="1:2">
      <c r="A53417" s="102"/>
      <c r="B53417" s="102"/>
    </row>
    <row r="53418" spans="1:2">
      <c r="A53418" s="102"/>
      <c r="B53418" s="102"/>
    </row>
    <row r="53419" spans="1:2">
      <c r="A53419" s="102"/>
      <c r="B53419" s="102"/>
    </row>
    <row r="53420" spans="1:2">
      <c r="A53420" s="102"/>
      <c r="B53420" s="102"/>
    </row>
    <row r="53421" spans="1:2">
      <c r="A53421" s="102"/>
      <c r="B53421" s="102"/>
    </row>
    <row r="53422" spans="1:2">
      <c r="A53422" s="102"/>
      <c r="B53422" s="102"/>
    </row>
    <row r="53423" spans="1:2">
      <c r="A53423" s="102"/>
      <c r="B53423" s="102"/>
    </row>
    <row r="53424" spans="1:2">
      <c r="A53424" s="102"/>
      <c r="B53424" s="102"/>
    </row>
    <row r="53425" spans="1:2">
      <c r="A53425" s="102"/>
      <c r="B53425" s="102"/>
    </row>
    <row r="53426" spans="1:2">
      <c r="A53426" s="102"/>
      <c r="B53426" s="102"/>
    </row>
    <row r="53427" spans="1:2">
      <c r="A53427" s="102"/>
      <c r="B53427" s="102"/>
    </row>
    <row r="53428" spans="1:2">
      <c r="A53428" s="102"/>
      <c r="B53428" s="102"/>
    </row>
    <row r="53429" spans="1:2">
      <c r="A53429" s="102"/>
      <c r="B53429" s="102"/>
    </row>
    <row r="53430" spans="1:2">
      <c r="A53430" s="102"/>
      <c r="B53430" s="102"/>
    </row>
    <row r="53431" spans="1:2">
      <c r="A53431" s="102"/>
      <c r="B53431" s="102"/>
    </row>
    <row r="53432" spans="1:2">
      <c r="A53432" s="102"/>
      <c r="B53432" s="102"/>
    </row>
    <row r="53433" spans="1:2">
      <c r="A53433" s="102"/>
      <c r="B53433" s="102"/>
    </row>
    <row r="53434" spans="1:2">
      <c r="A53434" s="102"/>
      <c r="B53434" s="102"/>
    </row>
    <row r="53435" spans="1:2">
      <c r="A53435" s="102"/>
      <c r="B53435" s="102"/>
    </row>
    <row r="53436" spans="1:2">
      <c r="A53436" s="102"/>
      <c r="B53436" s="102"/>
    </row>
    <row r="53437" spans="1:2">
      <c r="A53437" s="102"/>
      <c r="B53437" s="102"/>
    </row>
    <row r="53438" spans="1:2">
      <c r="A53438" s="102"/>
      <c r="B53438" s="102"/>
    </row>
    <row r="53439" spans="1:2">
      <c r="A53439" s="102"/>
      <c r="B53439" s="102"/>
    </row>
    <row r="53440" spans="1:2">
      <c r="A53440" s="102"/>
      <c r="B53440" s="102"/>
    </row>
    <row r="53441" spans="1:2">
      <c r="A53441" s="102"/>
      <c r="B53441" s="102"/>
    </row>
    <row r="53442" spans="1:2">
      <c r="A53442" s="102"/>
      <c r="B53442" s="102"/>
    </row>
    <row r="53443" spans="1:2">
      <c r="A53443" s="102"/>
      <c r="B53443" s="102"/>
    </row>
    <row r="53444" spans="1:2">
      <c r="A53444" s="102"/>
      <c r="B53444" s="102"/>
    </row>
    <row r="53445" spans="1:2">
      <c r="A53445" s="102"/>
      <c r="B53445" s="102"/>
    </row>
    <row r="53446" spans="1:2">
      <c r="A53446" s="102"/>
      <c r="B53446" s="102"/>
    </row>
    <row r="53447" spans="1:2">
      <c r="A53447" s="102"/>
      <c r="B53447" s="102"/>
    </row>
    <row r="53448" spans="1:2">
      <c r="A53448" s="102"/>
      <c r="B53448" s="102"/>
    </row>
    <row r="53449" spans="1:2">
      <c r="A53449" s="102"/>
      <c r="B53449" s="102"/>
    </row>
    <row r="53450" spans="1:2">
      <c r="A53450" s="102"/>
      <c r="B53450" s="102"/>
    </row>
    <row r="53451" spans="1:2">
      <c r="A53451" s="102"/>
      <c r="B53451" s="102"/>
    </row>
    <row r="53452" spans="1:2">
      <c r="A53452" s="102"/>
      <c r="B53452" s="102"/>
    </row>
    <row r="53453" spans="1:2">
      <c r="A53453" s="102"/>
      <c r="B53453" s="102"/>
    </row>
    <row r="53454" spans="1:2">
      <c r="A53454" s="102"/>
      <c r="B53454" s="102"/>
    </row>
    <row r="53455" spans="1:2">
      <c r="A53455" s="102"/>
      <c r="B53455" s="102"/>
    </row>
    <row r="53456" spans="1:2">
      <c r="A53456" s="102"/>
      <c r="B53456" s="102"/>
    </row>
    <row r="53457" spans="1:2">
      <c r="A53457" s="102"/>
      <c r="B53457" s="102"/>
    </row>
    <row r="53458" spans="1:2">
      <c r="A53458" s="102"/>
      <c r="B53458" s="102"/>
    </row>
    <row r="53459" spans="1:2">
      <c r="A53459" s="102"/>
      <c r="B53459" s="102"/>
    </row>
    <row r="53460" spans="1:2">
      <c r="A53460" s="102"/>
      <c r="B53460" s="102"/>
    </row>
    <row r="53461" spans="1:2">
      <c r="A53461" s="102"/>
      <c r="B53461" s="102"/>
    </row>
    <row r="53462" spans="1:2">
      <c r="A53462" s="102"/>
      <c r="B53462" s="102"/>
    </row>
    <row r="53463" spans="1:2">
      <c r="A53463" s="102"/>
      <c r="B53463" s="102"/>
    </row>
    <row r="53464" spans="1:2">
      <c r="A53464" s="102"/>
      <c r="B53464" s="102"/>
    </row>
    <row r="53465" spans="1:2">
      <c r="A53465" s="102"/>
      <c r="B53465" s="102"/>
    </row>
    <row r="53466" spans="1:2">
      <c r="A53466" s="102"/>
      <c r="B53466" s="102"/>
    </row>
    <row r="53467" spans="1:2">
      <c r="A53467" s="102"/>
      <c r="B53467" s="102"/>
    </row>
    <row r="53468" spans="1:2">
      <c r="A53468" s="102"/>
      <c r="B53468" s="102"/>
    </row>
    <row r="53469" spans="1:2">
      <c r="A53469" s="102"/>
      <c r="B53469" s="102"/>
    </row>
    <row r="53470" spans="1:2">
      <c r="A53470" s="102"/>
      <c r="B53470" s="102"/>
    </row>
    <row r="53471" spans="1:2">
      <c r="A53471" s="102"/>
      <c r="B53471" s="102"/>
    </row>
    <row r="53472" spans="1:2">
      <c r="A53472" s="102"/>
      <c r="B53472" s="102"/>
    </row>
    <row r="53473" spans="1:2">
      <c r="A53473" s="102"/>
      <c r="B53473" s="102"/>
    </row>
    <row r="53474" spans="1:2">
      <c r="A53474" s="102"/>
      <c r="B53474" s="102"/>
    </row>
    <row r="53475" spans="1:2">
      <c r="A53475" s="102"/>
      <c r="B53475" s="102"/>
    </row>
    <row r="53476" spans="1:2">
      <c r="A53476" s="102"/>
      <c r="B53476" s="102"/>
    </row>
    <row r="53477" spans="1:2">
      <c r="A53477" s="102"/>
      <c r="B53477" s="102"/>
    </row>
    <row r="53478" spans="1:2">
      <c r="A53478" s="102"/>
      <c r="B53478" s="102"/>
    </row>
    <row r="53479" spans="1:2">
      <c r="A53479" s="102"/>
      <c r="B53479" s="102"/>
    </row>
    <row r="53480" spans="1:2">
      <c r="A53480" s="102"/>
      <c r="B53480" s="102"/>
    </row>
    <row r="53481" spans="1:2">
      <c r="A53481" s="102"/>
      <c r="B53481" s="102"/>
    </row>
    <row r="53482" spans="1:2">
      <c r="A53482" s="102"/>
      <c r="B53482" s="102"/>
    </row>
    <row r="53483" spans="1:2">
      <c r="A53483" s="102"/>
      <c r="B53483" s="102"/>
    </row>
    <row r="53484" spans="1:2">
      <c r="A53484" s="102"/>
      <c r="B53484" s="102"/>
    </row>
    <row r="53485" spans="1:2">
      <c r="A53485" s="102"/>
      <c r="B53485" s="102"/>
    </row>
    <row r="53486" spans="1:2">
      <c r="A53486" s="102"/>
      <c r="B53486" s="102"/>
    </row>
    <row r="53487" spans="1:2">
      <c r="A53487" s="102"/>
      <c r="B53487" s="102"/>
    </row>
    <row r="53488" spans="1:2">
      <c r="A53488" s="102"/>
      <c r="B53488" s="102"/>
    </row>
    <row r="53489" spans="1:2">
      <c r="A53489" s="102"/>
      <c r="B53489" s="102"/>
    </row>
    <row r="53490" spans="1:2">
      <c r="A53490" s="102"/>
      <c r="B53490" s="102"/>
    </row>
    <row r="53491" spans="1:2">
      <c r="A53491" s="102"/>
      <c r="B53491" s="102"/>
    </row>
    <row r="53492" spans="1:2">
      <c r="A53492" s="102"/>
      <c r="B53492" s="102"/>
    </row>
    <row r="53493" spans="1:2">
      <c r="A53493" s="102"/>
      <c r="B53493" s="102"/>
    </row>
    <row r="53494" spans="1:2">
      <c r="A53494" s="102"/>
      <c r="B53494" s="102"/>
    </row>
    <row r="53495" spans="1:2">
      <c r="A53495" s="102"/>
      <c r="B53495" s="102"/>
    </row>
    <row r="53496" spans="1:2">
      <c r="A53496" s="102"/>
      <c r="B53496" s="102"/>
    </row>
    <row r="53497" spans="1:2">
      <c r="A53497" s="102"/>
      <c r="B53497" s="102"/>
    </row>
    <row r="53498" spans="1:2">
      <c r="A53498" s="102"/>
      <c r="B53498" s="102"/>
    </row>
    <row r="53499" spans="1:2">
      <c r="A53499" s="102"/>
      <c r="B53499" s="102"/>
    </row>
    <row r="53500" spans="1:2">
      <c r="A53500" s="102"/>
      <c r="B53500" s="102"/>
    </row>
    <row r="53501" spans="1:2">
      <c r="A53501" s="102"/>
      <c r="B53501" s="102"/>
    </row>
    <row r="53502" spans="1:2">
      <c r="A53502" s="102"/>
      <c r="B53502" s="102"/>
    </row>
    <row r="53503" spans="1:2">
      <c r="A53503" s="102"/>
      <c r="B53503" s="102"/>
    </row>
    <row r="53504" spans="1:2">
      <c r="A53504" s="102"/>
      <c r="B53504" s="102"/>
    </row>
    <row r="53505" spans="1:2">
      <c r="A53505" s="102"/>
      <c r="B53505" s="102"/>
    </row>
    <row r="53506" spans="1:2">
      <c r="A53506" s="102"/>
      <c r="B53506" s="102"/>
    </row>
    <row r="53507" spans="1:2">
      <c r="A53507" s="102"/>
      <c r="B53507" s="102"/>
    </row>
    <row r="53508" spans="1:2">
      <c r="A53508" s="102"/>
      <c r="B53508" s="102"/>
    </row>
    <row r="53509" spans="1:2">
      <c r="A53509" s="102"/>
      <c r="B53509" s="102"/>
    </row>
    <row r="53510" spans="1:2">
      <c r="A53510" s="102"/>
      <c r="B53510" s="102"/>
    </row>
    <row r="53511" spans="1:2">
      <c r="A53511" s="102"/>
      <c r="B53511" s="102"/>
    </row>
    <row r="53512" spans="1:2">
      <c r="A53512" s="102"/>
      <c r="B53512" s="102"/>
    </row>
    <row r="53513" spans="1:2">
      <c r="A53513" s="102"/>
      <c r="B53513" s="102"/>
    </row>
    <row r="53514" spans="1:2">
      <c r="A53514" s="102"/>
      <c r="B53514" s="102"/>
    </row>
    <row r="53515" spans="1:2">
      <c r="A53515" s="102"/>
      <c r="B53515" s="102"/>
    </row>
    <row r="53516" spans="1:2">
      <c r="A53516" s="102"/>
      <c r="B53516" s="102"/>
    </row>
    <row r="53517" spans="1:2">
      <c r="A53517" s="102"/>
      <c r="B53517" s="102"/>
    </row>
    <row r="53518" spans="1:2">
      <c r="A53518" s="102"/>
      <c r="B53518" s="102"/>
    </row>
    <row r="53519" spans="1:2">
      <c r="A53519" s="102"/>
      <c r="B53519" s="102"/>
    </row>
    <row r="53520" spans="1:2">
      <c r="A53520" s="102"/>
      <c r="B53520" s="102"/>
    </row>
    <row r="53521" spans="1:2">
      <c r="A53521" s="102"/>
      <c r="B53521" s="102"/>
    </row>
    <row r="53522" spans="1:2">
      <c r="A53522" s="102"/>
      <c r="B53522" s="102"/>
    </row>
    <row r="53523" spans="1:2">
      <c r="A53523" s="102"/>
      <c r="B53523" s="102"/>
    </row>
    <row r="53524" spans="1:2">
      <c r="A53524" s="102"/>
      <c r="B53524" s="102"/>
    </row>
    <row r="53525" spans="1:2">
      <c r="A53525" s="102"/>
      <c r="B53525" s="102"/>
    </row>
    <row r="53526" spans="1:2">
      <c r="A53526" s="102"/>
      <c r="B53526" s="102"/>
    </row>
    <row r="53527" spans="1:2">
      <c r="A53527" s="102"/>
      <c r="B53527" s="102"/>
    </row>
    <row r="53528" spans="1:2">
      <c r="A53528" s="102"/>
      <c r="B53528" s="102"/>
    </row>
    <row r="53529" spans="1:2">
      <c r="A53529" s="102"/>
      <c r="B53529" s="102"/>
    </row>
    <row r="53530" spans="1:2">
      <c r="A53530" s="102"/>
      <c r="B53530" s="102"/>
    </row>
    <row r="53531" spans="1:2">
      <c r="A53531" s="102"/>
      <c r="B53531" s="102"/>
    </row>
    <row r="53532" spans="1:2">
      <c r="A53532" s="102"/>
      <c r="B53532" s="102"/>
    </row>
    <row r="53533" spans="1:2">
      <c r="A53533" s="102"/>
      <c r="B53533" s="102"/>
    </row>
    <row r="53534" spans="1:2">
      <c r="A53534" s="102"/>
      <c r="B53534" s="102"/>
    </row>
    <row r="53535" spans="1:2">
      <c r="A53535" s="102"/>
      <c r="B53535" s="102"/>
    </row>
    <row r="53536" spans="1:2">
      <c r="A53536" s="102"/>
      <c r="B53536" s="102"/>
    </row>
    <row r="53537" spans="1:2">
      <c r="A53537" s="102"/>
      <c r="B53537" s="102"/>
    </row>
    <row r="53538" spans="1:2">
      <c r="A53538" s="102"/>
      <c r="B53538" s="102"/>
    </row>
    <row r="53539" spans="1:2">
      <c r="A53539" s="102"/>
      <c r="B53539" s="102"/>
    </row>
    <row r="53540" spans="1:2">
      <c r="A53540" s="102"/>
      <c r="B53540" s="102"/>
    </row>
    <row r="53541" spans="1:2">
      <c r="A53541" s="102"/>
      <c r="B53541" s="102"/>
    </row>
    <row r="53542" spans="1:2">
      <c r="A53542" s="102"/>
      <c r="B53542" s="102"/>
    </row>
    <row r="53543" spans="1:2">
      <c r="A53543" s="102"/>
      <c r="B53543" s="102"/>
    </row>
    <row r="53544" spans="1:2">
      <c r="A53544" s="102"/>
      <c r="B53544" s="102"/>
    </row>
    <row r="53545" spans="1:2">
      <c r="A53545" s="102"/>
      <c r="B53545" s="102"/>
    </row>
    <row r="53546" spans="1:2">
      <c r="A53546" s="102"/>
      <c r="B53546" s="102"/>
    </row>
    <row r="53547" spans="1:2">
      <c r="A53547" s="102"/>
      <c r="B53547" s="102"/>
    </row>
    <row r="53548" spans="1:2">
      <c r="A53548" s="102"/>
      <c r="B53548" s="102"/>
    </row>
    <row r="53549" spans="1:2">
      <c r="A53549" s="102"/>
      <c r="B53549" s="102"/>
    </row>
    <row r="53550" spans="1:2">
      <c r="A53550" s="102"/>
      <c r="B53550" s="102"/>
    </row>
    <row r="53551" spans="1:2">
      <c r="A53551" s="102"/>
      <c r="B53551" s="102"/>
    </row>
    <row r="53552" spans="1:2">
      <c r="A53552" s="102"/>
      <c r="B53552" s="102"/>
    </row>
    <row r="53553" spans="1:2">
      <c r="A53553" s="102"/>
      <c r="B53553" s="102"/>
    </row>
    <row r="53554" spans="1:2">
      <c r="A53554" s="102"/>
      <c r="B53554" s="102"/>
    </row>
    <row r="53555" spans="1:2">
      <c r="A53555" s="102"/>
      <c r="B53555" s="102"/>
    </row>
    <row r="53556" spans="1:2">
      <c r="A53556" s="102"/>
      <c r="B53556" s="102"/>
    </row>
    <row r="53557" spans="1:2">
      <c r="A53557" s="102"/>
      <c r="B53557" s="102"/>
    </row>
    <row r="53558" spans="1:2">
      <c r="A53558" s="102"/>
      <c r="B53558" s="102"/>
    </row>
    <row r="53559" spans="1:2">
      <c r="A53559" s="102"/>
      <c r="B53559" s="102"/>
    </row>
    <row r="53560" spans="1:2">
      <c r="A53560" s="102"/>
      <c r="B53560" s="102"/>
    </row>
    <row r="53561" spans="1:2">
      <c r="A53561" s="102"/>
      <c r="B53561" s="102"/>
    </row>
    <row r="53562" spans="1:2">
      <c r="A53562" s="102"/>
      <c r="B53562" s="102"/>
    </row>
    <row r="53563" spans="1:2">
      <c r="A53563" s="102"/>
      <c r="B53563" s="102"/>
    </row>
    <row r="53564" spans="1:2">
      <c r="A53564" s="102"/>
      <c r="B53564" s="102"/>
    </row>
    <row r="53565" spans="1:2">
      <c r="A53565" s="102"/>
      <c r="B53565" s="102"/>
    </row>
    <row r="53566" spans="1:2">
      <c r="A53566" s="102"/>
      <c r="B53566" s="102"/>
    </row>
    <row r="53567" spans="1:2">
      <c r="A53567" s="102"/>
      <c r="B53567" s="102"/>
    </row>
    <row r="53568" spans="1:2">
      <c r="A53568" s="102"/>
      <c r="B53568" s="102"/>
    </row>
    <row r="53569" spans="1:2">
      <c r="A53569" s="102"/>
      <c r="B53569" s="102"/>
    </row>
    <row r="53570" spans="1:2">
      <c r="A53570" s="102"/>
      <c r="B53570" s="102"/>
    </row>
    <row r="53571" spans="1:2">
      <c r="A53571" s="102"/>
      <c r="B53571" s="102"/>
    </row>
    <row r="53572" spans="1:2">
      <c r="A53572" s="102"/>
      <c r="B53572" s="102"/>
    </row>
    <row r="53573" spans="1:2">
      <c r="A53573" s="102"/>
      <c r="B53573" s="102"/>
    </row>
    <row r="53574" spans="1:2">
      <c r="A53574" s="102"/>
      <c r="B53574" s="102"/>
    </row>
    <row r="53575" spans="1:2">
      <c r="A53575" s="102"/>
      <c r="B53575" s="102"/>
    </row>
    <row r="53576" spans="1:2">
      <c r="A53576" s="102"/>
      <c r="B53576" s="102"/>
    </row>
    <row r="53577" spans="1:2">
      <c r="A53577" s="102"/>
      <c r="B53577" s="102"/>
    </row>
    <row r="53578" spans="1:2">
      <c r="A53578" s="102"/>
      <c r="B53578" s="102"/>
    </row>
    <row r="53579" spans="1:2">
      <c r="A53579" s="102"/>
      <c r="B53579" s="102"/>
    </row>
    <row r="53580" spans="1:2">
      <c r="A53580" s="102"/>
      <c r="B53580" s="102"/>
    </row>
    <row r="53581" spans="1:2">
      <c r="A53581" s="102"/>
      <c r="B53581" s="102"/>
    </row>
    <row r="53582" spans="1:2">
      <c r="A53582" s="102"/>
      <c r="B53582" s="102"/>
    </row>
    <row r="53583" spans="1:2">
      <c r="A53583" s="102"/>
      <c r="B53583" s="102"/>
    </row>
    <row r="53584" spans="1:2">
      <c r="A53584" s="102"/>
      <c r="B53584" s="102"/>
    </row>
    <row r="53585" spans="1:2">
      <c r="A53585" s="102"/>
      <c r="B53585" s="102"/>
    </row>
    <row r="53586" spans="1:2">
      <c r="A53586" s="102"/>
      <c r="B53586" s="102"/>
    </row>
    <row r="53587" spans="1:2">
      <c r="A53587" s="102"/>
      <c r="B53587" s="102"/>
    </row>
    <row r="53588" spans="1:2">
      <c r="A53588" s="102"/>
      <c r="B53588" s="102"/>
    </row>
    <row r="53589" spans="1:2">
      <c r="A53589" s="102"/>
      <c r="B53589" s="102"/>
    </row>
    <row r="53590" spans="1:2">
      <c r="A53590" s="102"/>
      <c r="B53590" s="102"/>
    </row>
    <row r="53591" spans="1:2">
      <c r="A53591" s="102"/>
      <c r="B53591" s="102"/>
    </row>
    <row r="53592" spans="1:2">
      <c r="A53592" s="102"/>
      <c r="B53592" s="102"/>
    </row>
    <row r="53593" spans="1:2">
      <c r="A53593" s="102"/>
      <c r="B53593" s="102"/>
    </row>
    <row r="53594" spans="1:2">
      <c r="A53594" s="102"/>
      <c r="B53594" s="102"/>
    </row>
    <row r="53595" spans="1:2">
      <c r="A53595" s="102"/>
      <c r="B53595" s="102"/>
    </row>
    <row r="53596" spans="1:2">
      <c r="A53596" s="102"/>
      <c r="B53596" s="102"/>
    </row>
    <row r="53597" spans="1:2">
      <c r="A53597" s="102"/>
      <c r="B53597" s="102"/>
    </row>
    <row r="53598" spans="1:2">
      <c r="A53598" s="102"/>
      <c r="B53598" s="102"/>
    </row>
    <row r="53599" spans="1:2">
      <c r="A53599" s="102"/>
      <c r="B53599" s="102"/>
    </row>
    <row r="53600" spans="1:2">
      <c r="A53600" s="102"/>
      <c r="B53600" s="102"/>
    </row>
    <row r="53601" spans="1:2">
      <c r="A53601" s="102"/>
      <c r="B53601" s="102"/>
    </row>
    <row r="53602" spans="1:2">
      <c r="A53602" s="102"/>
      <c r="B53602" s="102"/>
    </row>
    <row r="53603" spans="1:2">
      <c r="A53603" s="102"/>
      <c r="B53603" s="102"/>
    </row>
    <row r="53604" spans="1:2">
      <c r="A53604" s="102"/>
      <c r="B53604" s="102"/>
    </row>
    <row r="53605" spans="1:2">
      <c r="A53605" s="102"/>
      <c r="B53605" s="102"/>
    </row>
    <row r="53606" spans="1:2">
      <c r="A53606" s="102"/>
      <c r="B53606" s="102"/>
    </row>
    <row r="53607" spans="1:2">
      <c r="A53607" s="102"/>
      <c r="B53607" s="102"/>
    </row>
    <row r="53608" spans="1:2">
      <c r="A53608" s="102"/>
      <c r="B53608" s="102"/>
    </row>
    <row r="53609" spans="1:2">
      <c r="A53609" s="102"/>
      <c r="B53609" s="102"/>
    </row>
    <row r="53610" spans="1:2">
      <c r="A53610" s="102"/>
      <c r="B53610" s="102"/>
    </row>
    <row r="53611" spans="1:2">
      <c r="A53611" s="102"/>
      <c r="B53611" s="102"/>
    </row>
    <row r="53612" spans="1:2">
      <c r="A53612" s="102"/>
      <c r="B53612" s="102"/>
    </row>
    <row r="53613" spans="1:2">
      <c r="A53613" s="102"/>
      <c r="B53613" s="102"/>
    </row>
    <row r="53614" spans="1:2">
      <c r="A53614" s="102"/>
      <c r="B53614" s="102"/>
    </row>
    <row r="53615" spans="1:2">
      <c r="A53615" s="102"/>
      <c r="B53615" s="102"/>
    </row>
    <row r="53616" spans="1:2">
      <c r="A53616" s="102"/>
      <c r="B53616" s="102"/>
    </row>
    <row r="53617" spans="1:2">
      <c r="A53617" s="102"/>
      <c r="B53617" s="102"/>
    </row>
    <row r="53618" spans="1:2">
      <c r="A53618" s="102"/>
      <c r="B53618" s="102"/>
    </row>
    <row r="53619" spans="1:2">
      <c r="A53619" s="102"/>
      <c r="B53619" s="102"/>
    </row>
    <row r="53620" spans="1:2">
      <c r="A53620" s="102"/>
      <c r="B53620" s="102"/>
    </row>
    <row r="53621" spans="1:2">
      <c r="A53621" s="102"/>
      <c r="B53621" s="102"/>
    </row>
    <row r="53622" spans="1:2">
      <c r="A53622" s="102"/>
      <c r="B53622" s="102"/>
    </row>
    <row r="53623" spans="1:2">
      <c r="A53623" s="102"/>
      <c r="B53623" s="102"/>
    </row>
    <row r="53624" spans="1:2">
      <c r="A53624" s="102"/>
      <c r="B53624" s="102"/>
    </row>
    <row r="53625" spans="1:2">
      <c r="A53625" s="102"/>
      <c r="B53625" s="102"/>
    </row>
    <row r="53626" spans="1:2">
      <c r="A53626" s="102"/>
      <c r="B53626" s="102"/>
    </row>
    <row r="53627" spans="1:2">
      <c r="A53627" s="102"/>
      <c r="B53627" s="102"/>
    </row>
    <row r="53628" spans="1:2">
      <c r="A53628" s="102"/>
      <c r="B53628" s="102"/>
    </row>
    <row r="53629" spans="1:2">
      <c r="A53629" s="102"/>
      <c r="B53629" s="102"/>
    </row>
    <row r="53630" spans="1:2">
      <c r="A53630" s="102"/>
      <c r="B53630" s="102"/>
    </row>
    <row r="53631" spans="1:2">
      <c r="A53631" s="102"/>
      <c r="B53631" s="102"/>
    </row>
    <row r="53632" spans="1:2">
      <c r="A53632" s="102"/>
      <c r="B53632" s="102"/>
    </row>
    <row r="53633" spans="1:2">
      <c r="A53633" s="102"/>
      <c r="B53633" s="102"/>
    </row>
    <row r="53634" spans="1:2">
      <c r="A53634" s="102"/>
      <c r="B53634" s="102"/>
    </row>
    <row r="53635" spans="1:2">
      <c r="A53635" s="102"/>
      <c r="B53635" s="102"/>
    </row>
    <row r="53636" spans="1:2">
      <c r="A53636" s="102"/>
      <c r="B53636" s="102"/>
    </row>
    <row r="53637" spans="1:2">
      <c r="A53637" s="102"/>
      <c r="B53637" s="102"/>
    </row>
    <row r="53638" spans="1:2">
      <c r="A53638" s="102"/>
      <c r="B53638" s="102"/>
    </row>
    <row r="53639" spans="1:2">
      <c r="A53639" s="102"/>
      <c r="B53639" s="102"/>
    </row>
    <row r="53640" spans="1:2">
      <c r="A53640" s="102"/>
      <c r="B53640" s="102"/>
    </row>
    <row r="53641" spans="1:2">
      <c r="A53641" s="102"/>
      <c r="B53641" s="102"/>
    </row>
    <row r="53642" spans="1:2">
      <c r="A53642" s="102"/>
      <c r="B53642" s="102"/>
    </row>
    <row r="53643" spans="1:2">
      <c r="A53643" s="102"/>
      <c r="B53643" s="102"/>
    </row>
    <row r="53644" spans="1:2">
      <c r="A53644" s="102"/>
      <c r="B53644" s="102"/>
    </row>
    <row r="53645" spans="1:2">
      <c r="A53645" s="102"/>
      <c r="B53645" s="102"/>
    </row>
    <row r="53646" spans="1:2">
      <c r="A53646" s="102"/>
      <c r="B53646" s="102"/>
    </row>
    <row r="53647" spans="1:2">
      <c r="A53647" s="102"/>
      <c r="B53647" s="102"/>
    </row>
    <row r="53648" spans="1:2">
      <c r="A53648" s="102"/>
      <c r="B53648" s="102"/>
    </row>
    <row r="53649" spans="1:2">
      <c r="A53649" s="102"/>
      <c r="B53649" s="102"/>
    </row>
    <row r="53650" spans="1:2">
      <c r="A53650" s="102"/>
      <c r="B53650" s="102"/>
    </row>
    <row r="53651" spans="1:2">
      <c r="A53651" s="102"/>
      <c r="B53651" s="102"/>
    </row>
    <row r="53652" spans="1:2">
      <c r="A53652" s="102"/>
      <c r="B53652" s="102"/>
    </row>
    <row r="53653" spans="1:2">
      <c r="A53653" s="102"/>
      <c r="B53653" s="102"/>
    </row>
    <row r="53654" spans="1:2">
      <c r="A53654" s="102"/>
      <c r="B53654" s="102"/>
    </row>
    <row r="53655" spans="1:2">
      <c r="A53655" s="102"/>
      <c r="B53655" s="102"/>
    </row>
    <row r="53656" spans="1:2">
      <c r="A53656" s="102"/>
      <c r="B53656" s="102"/>
    </row>
    <row r="53657" spans="1:2">
      <c r="A53657" s="102"/>
      <c r="B53657" s="102"/>
    </row>
    <row r="53658" spans="1:2">
      <c r="A53658" s="102"/>
      <c r="B53658" s="102"/>
    </row>
    <row r="53659" spans="1:2">
      <c r="A53659" s="102"/>
      <c r="B53659" s="102"/>
    </row>
    <row r="53660" spans="1:2">
      <c r="A53660" s="102"/>
      <c r="B53660" s="102"/>
    </row>
    <row r="53661" spans="1:2">
      <c r="A53661" s="102"/>
      <c r="B53661" s="102"/>
    </row>
    <row r="53662" spans="1:2">
      <c r="A53662" s="102"/>
      <c r="B53662" s="102"/>
    </row>
    <row r="53663" spans="1:2">
      <c r="A53663" s="102"/>
      <c r="B53663" s="102"/>
    </row>
    <row r="53664" spans="1:2">
      <c r="A53664" s="102"/>
      <c r="B53664" s="102"/>
    </row>
    <row r="53665" spans="1:2">
      <c r="A53665" s="102"/>
      <c r="B53665" s="102"/>
    </row>
    <row r="53666" spans="1:2">
      <c r="A53666" s="102"/>
      <c r="B53666" s="102"/>
    </row>
    <row r="53667" spans="1:2">
      <c r="A53667" s="102"/>
      <c r="B53667" s="102"/>
    </row>
    <row r="53668" spans="1:2">
      <c r="A53668" s="102"/>
      <c r="B53668" s="102"/>
    </row>
    <row r="53669" spans="1:2">
      <c r="A53669" s="102"/>
      <c r="B53669" s="102"/>
    </row>
    <row r="53670" spans="1:2">
      <c r="A53670" s="102"/>
      <c r="B53670" s="102"/>
    </row>
    <row r="53671" spans="1:2">
      <c r="A53671" s="102"/>
      <c r="B53671" s="102"/>
    </row>
    <row r="53672" spans="1:2">
      <c r="A53672" s="102"/>
      <c r="B53672" s="102"/>
    </row>
    <row r="53673" spans="1:2">
      <c r="A53673" s="102"/>
      <c r="B53673" s="102"/>
    </row>
    <row r="53674" spans="1:2">
      <c r="A53674" s="102"/>
      <c r="B53674" s="102"/>
    </row>
    <row r="53675" spans="1:2">
      <c r="A53675" s="102"/>
      <c r="B53675" s="102"/>
    </row>
    <row r="53676" spans="1:2">
      <c r="A53676" s="102"/>
      <c r="B53676" s="102"/>
    </row>
    <row r="53677" spans="1:2">
      <c r="A53677" s="102"/>
      <c r="B53677" s="102"/>
    </row>
    <row r="53678" spans="1:2">
      <c r="A53678" s="102"/>
      <c r="B53678" s="102"/>
    </row>
    <row r="53679" spans="1:2">
      <c r="A53679" s="102"/>
      <c r="B53679" s="102"/>
    </row>
    <row r="53680" spans="1:2">
      <c r="A53680" s="102"/>
      <c r="B53680" s="102"/>
    </row>
    <row r="53681" spans="1:2">
      <c r="A53681" s="102"/>
      <c r="B53681" s="102"/>
    </row>
    <row r="53682" spans="1:2">
      <c r="A53682" s="102"/>
      <c r="B53682" s="102"/>
    </row>
    <row r="53683" spans="1:2">
      <c r="A53683" s="102"/>
      <c r="B53683" s="102"/>
    </row>
    <row r="53684" spans="1:2">
      <c r="A53684" s="102"/>
      <c r="B53684" s="102"/>
    </row>
    <row r="53685" spans="1:2">
      <c r="A53685" s="102"/>
      <c r="B53685" s="102"/>
    </row>
    <row r="53686" spans="1:2">
      <c r="A53686" s="102"/>
      <c r="B53686" s="102"/>
    </row>
    <row r="53687" spans="1:2">
      <c r="A53687" s="102"/>
      <c r="B53687" s="102"/>
    </row>
    <row r="53688" spans="1:2">
      <c r="A53688" s="102"/>
      <c r="B53688" s="102"/>
    </row>
    <row r="53689" spans="1:2">
      <c r="A53689" s="102"/>
      <c r="B53689" s="102"/>
    </row>
    <row r="53690" spans="1:2">
      <c r="A53690" s="102"/>
      <c r="B53690" s="102"/>
    </row>
    <row r="53691" spans="1:2">
      <c r="A53691" s="102"/>
      <c r="B53691" s="102"/>
    </row>
    <row r="53692" spans="1:2">
      <c r="A53692" s="102"/>
      <c r="B53692" s="102"/>
    </row>
    <row r="53693" spans="1:2">
      <c r="A53693" s="102"/>
      <c r="B53693" s="102"/>
    </row>
    <row r="53694" spans="1:2">
      <c r="A53694" s="102"/>
      <c r="B53694" s="102"/>
    </row>
    <row r="53695" spans="1:2">
      <c r="A53695" s="102"/>
      <c r="B53695" s="102"/>
    </row>
    <row r="53696" spans="1:2">
      <c r="A53696" s="102"/>
      <c r="B53696" s="102"/>
    </row>
    <row r="53697" spans="1:2">
      <c r="A53697" s="102"/>
      <c r="B53697" s="102"/>
    </row>
    <row r="53698" spans="1:2">
      <c r="A53698" s="102"/>
      <c r="B53698" s="102"/>
    </row>
    <row r="53699" spans="1:2">
      <c r="A53699" s="102"/>
      <c r="B53699" s="102"/>
    </row>
    <row r="53700" spans="1:2">
      <c r="A53700" s="102"/>
      <c r="B53700" s="102"/>
    </row>
    <row r="53701" spans="1:2">
      <c r="A53701" s="102"/>
      <c r="B53701" s="102"/>
    </row>
    <row r="53702" spans="1:2">
      <c r="A53702" s="102"/>
      <c r="B53702" s="102"/>
    </row>
    <row r="53703" spans="1:2">
      <c r="A53703" s="102"/>
      <c r="B53703" s="102"/>
    </row>
    <row r="53704" spans="1:2">
      <c r="A53704" s="102"/>
      <c r="B53704" s="102"/>
    </row>
    <row r="53705" spans="1:2">
      <c r="A53705" s="102"/>
      <c r="B53705" s="102"/>
    </row>
    <row r="53706" spans="1:2">
      <c r="A53706" s="102"/>
      <c r="B53706" s="102"/>
    </row>
    <row r="53707" spans="1:2">
      <c r="A53707" s="102"/>
      <c r="B53707" s="102"/>
    </row>
    <row r="53708" spans="1:2">
      <c r="A53708" s="102"/>
      <c r="B53708" s="102"/>
    </row>
    <row r="53709" spans="1:2">
      <c r="A53709" s="102"/>
      <c r="B53709" s="102"/>
    </row>
    <row r="53710" spans="1:2">
      <c r="A53710" s="102"/>
      <c r="B53710" s="102"/>
    </row>
    <row r="53711" spans="1:2">
      <c r="A53711" s="102"/>
      <c r="B53711" s="102"/>
    </row>
    <row r="53712" spans="1:2">
      <c r="A53712" s="102"/>
      <c r="B53712" s="102"/>
    </row>
    <row r="53713" spans="1:2">
      <c r="A53713" s="102"/>
      <c r="B53713" s="102"/>
    </row>
    <row r="53714" spans="1:2">
      <c r="A53714" s="102"/>
      <c r="B53714" s="102"/>
    </row>
    <row r="53715" spans="1:2">
      <c r="A53715" s="102"/>
      <c r="B53715" s="102"/>
    </row>
    <row r="53716" spans="1:2">
      <c r="A53716" s="102"/>
      <c r="B53716" s="102"/>
    </row>
    <row r="53717" spans="1:2">
      <c r="A53717" s="102"/>
      <c r="B53717" s="102"/>
    </row>
    <row r="53718" spans="1:2">
      <c r="A53718" s="102"/>
      <c r="B53718" s="102"/>
    </row>
    <row r="53719" spans="1:2">
      <c r="A53719" s="102"/>
      <c r="B53719" s="102"/>
    </row>
    <row r="53720" spans="1:2">
      <c r="A53720" s="102"/>
      <c r="B53720" s="102"/>
    </row>
    <row r="53721" spans="1:2">
      <c r="A53721" s="102"/>
      <c r="B53721" s="102"/>
    </row>
    <row r="53722" spans="1:2">
      <c r="A53722" s="102"/>
      <c r="B53722" s="102"/>
    </row>
    <row r="53723" spans="1:2">
      <c r="A53723" s="102"/>
      <c r="B53723" s="102"/>
    </row>
    <row r="53724" spans="1:2">
      <c r="A53724" s="102"/>
      <c r="B53724" s="102"/>
    </row>
    <row r="53725" spans="1:2">
      <c r="A53725" s="102"/>
      <c r="B53725" s="102"/>
    </row>
    <row r="53726" spans="1:2">
      <c r="A53726" s="102"/>
      <c r="B53726" s="102"/>
    </row>
    <row r="53727" spans="1:2">
      <c r="A53727" s="102"/>
      <c r="B53727" s="102"/>
    </row>
    <row r="53728" spans="1:2">
      <c r="A53728" s="102"/>
      <c r="B53728" s="102"/>
    </row>
    <row r="53729" spans="1:2">
      <c r="A53729" s="102"/>
      <c r="B53729" s="102"/>
    </row>
    <row r="53730" spans="1:2">
      <c r="A53730" s="102"/>
      <c r="B53730" s="102"/>
    </row>
    <row r="53731" spans="1:2">
      <c r="A53731" s="102"/>
      <c r="B53731" s="102"/>
    </row>
    <row r="53732" spans="1:2">
      <c r="A53732" s="102"/>
      <c r="B53732" s="102"/>
    </row>
    <row r="53733" spans="1:2">
      <c r="A53733" s="102"/>
      <c r="B53733" s="102"/>
    </row>
    <row r="53734" spans="1:2">
      <c r="A53734" s="102"/>
      <c r="B53734" s="102"/>
    </row>
    <row r="53735" spans="1:2">
      <c r="A53735" s="102"/>
      <c r="B53735" s="102"/>
    </row>
    <row r="53736" spans="1:2">
      <c r="A53736" s="102"/>
      <c r="B53736" s="102"/>
    </row>
    <row r="53737" spans="1:2">
      <c r="A53737" s="102"/>
      <c r="B53737" s="102"/>
    </row>
    <row r="53738" spans="1:2">
      <c r="A53738" s="102"/>
      <c r="B53738" s="102"/>
    </row>
    <row r="53739" spans="1:2">
      <c r="A53739" s="102"/>
      <c r="B53739" s="102"/>
    </row>
    <row r="53740" spans="1:2">
      <c r="A53740" s="102"/>
      <c r="B53740" s="102"/>
    </row>
    <row r="53741" spans="1:2">
      <c r="A53741" s="102"/>
      <c r="B53741" s="102"/>
    </row>
    <row r="53742" spans="1:2">
      <c r="A53742" s="102"/>
      <c r="B53742" s="102"/>
    </row>
    <row r="53743" spans="1:2">
      <c r="A53743" s="102"/>
      <c r="B53743" s="102"/>
    </row>
    <row r="53744" spans="1:2">
      <c r="A53744" s="102"/>
      <c r="B53744" s="102"/>
    </row>
    <row r="53745" spans="1:2">
      <c r="A53745" s="102"/>
      <c r="B53745" s="102"/>
    </row>
    <row r="53746" spans="1:2">
      <c r="A53746" s="102"/>
      <c r="B53746" s="102"/>
    </row>
    <row r="53747" spans="1:2">
      <c r="A53747" s="102"/>
      <c r="B53747" s="102"/>
    </row>
    <row r="53748" spans="1:2">
      <c r="A53748" s="102"/>
      <c r="B53748" s="102"/>
    </row>
    <row r="53749" spans="1:2">
      <c r="A53749" s="102"/>
      <c r="B53749" s="102"/>
    </row>
    <row r="53750" spans="1:2">
      <c r="A53750" s="102"/>
      <c r="B53750" s="102"/>
    </row>
    <row r="53751" spans="1:2">
      <c r="A53751" s="102"/>
      <c r="B53751" s="102"/>
    </row>
    <row r="53752" spans="1:2">
      <c r="A53752" s="102"/>
      <c r="B53752" s="102"/>
    </row>
    <row r="53753" spans="1:2">
      <c r="A53753" s="102"/>
      <c r="B53753" s="102"/>
    </row>
    <row r="53754" spans="1:2">
      <c r="A53754" s="102"/>
      <c r="B53754" s="102"/>
    </row>
    <row r="53755" spans="1:2">
      <c r="A53755" s="102"/>
      <c r="B53755" s="102"/>
    </row>
    <row r="53756" spans="1:2">
      <c r="A53756" s="102"/>
      <c r="B53756" s="102"/>
    </row>
    <row r="53757" spans="1:2">
      <c r="A53757" s="102"/>
      <c r="B53757" s="102"/>
    </row>
    <row r="53758" spans="1:2">
      <c r="A53758" s="102"/>
      <c r="B53758" s="102"/>
    </row>
    <row r="53759" spans="1:2">
      <c r="A53759" s="102"/>
      <c r="B53759" s="102"/>
    </row>
    <row r="53760" spans="1:2">
      <c r="A53760" s="102"/>
      <c r="B53760" s="102"/>
    </row>
    <row r="53761" spans="1:2">
      <c r="A53761" s="102"/>
      <c r="B53761" s="102"/>
    </row>
    <row r="53762" spans="1:2">
      <c r="A53762" s="102"/>
      <c r="B53762" s="102"/>
    </row>
    <row r="53763" spans="1:2">
      <c r="A53763" s="102"/>
      <c r="B53763" s="102"/>
    </row>
    <row r="53764" spans="1:2">
      <c r="A53764" s="102"/>
      <c r="B53764" s="102"/>
    </row>
    <row r="53765" spans="1:2">
      <c r="A53765" s="102"/>
      <c r="B53765" s="102"/>
    </row>
    <row r="53766" spans="1:2">
      <c r="A53766" s="102"/>
      <c r="B53766" s="102"/>
    </row>
    <row r="53767" spans="1:2">
      <c r="A53767" s="102"/>
      <c r="B53767" s="102"/>
    </row>
    <row r="53768" spans="1:2">
      <c r="A53768" s="102"/>
      <c r="B53768" s="102"/>
    </row>
    <row r="53769" spans="1:2">
      <c r="A53769" s="102"/>
      <c r="B53769" s="102"/>
    </row>
    <row r="53770" spans="1:2">
      <c r="A53770" s="102"/>
      <c r="B53770" s="102"/>
    </row>
    <row r="53771" spans="1:2">
      <c r="A53771" s="102"/>
      <c r="B53771" s="102"/>
    </row>
    <row r="53772" spans="1:2">
      <c r="A53772" s="102"/>
      <c r="B53772" s="102"/>
    </row>
    <row r="53773" spans="1:2">
      <c r="A53773" s="102"/>
      <c r="B53773" s="102"/>
    </row>
    <row r="53774" spans="1:2">
      <c r="A53774" s="102"/>
      <c r="B53774" s="102"/>
    </row>
    <row r="53775" spans="1:2">
      <c r="A53775" s="102"/>
      <c r="B53775" s="102"/>
    </row>
    <row r="53776" spans="1:2">
      <c r="A53776" s="102"/>
      <c r="B53776" s="102"/>
    </row>
    <row r="53777" spans="1:2">
      <c r="A53777" s="102"/>
      <c r="B53777" s="102"/>
    </row>
    <row r="53778" spans="1:2">
      <c r="A53778" s="102"/>
      <c r="B53778" s="102"/>
    </row>
    <row r="53779" spans="1:2">
      <c r="A53779" s="102"/>
      <c r="B53779" s="102"/>
    </row>
    <row r="53780" spans="1:2">
      <c r="A53780" s="102"/>
      <c r="B53780" s="102"/>
    </row>
    <row r="53781" spans="1:2">
      <c r="A53781" s="102"/>
      <c r="B53781" s="102"/>
    </row>
    <row r="53782" spans="1:2">
      <c r="A53782" s="102"/>
      <c r="B53782" s="102"/>
    </row>
    <row r="53783" spans="1:2">
      <c r="A53783" s="102"/>
      <c r="B53783" s="102"/>
    </row>
    <row r="53784" spans="1:2">
      <c r="A53784" s="102"/>
      <c r="B53784" s="102"/>
    </row>
    <row r="53785" spans="1:2">
      <c r="A53785" s="102"/>
      <c r="B53785" s="102"/>
    </row>
    <row r="53786" spans="1:2">
      <c r="A53786" s="102"/>
      <c r="B53786" s="102"/>
    </row>
    <row r="53787" spans="1:2">
      <c r="A53787" s="102"/>
      <c r="B53787" s="102"/>
    </row>
    <row r="53788" spans="1:2">
      <c r="A53788" s="102"/>
      <c r="B53788" s="102"/>
    </row>
    <row r="53789" spans="1:2">
      <c r="A53789" s="102"/>
      <c r="B53789" s="102"/>
    </row>
    <row r="53790" spans="1:2">
      <c r="A53790" s="102"/>
      <c r="B53790" s="102"/>
    </row>
    <row r="53791" spans="1:2">
      <c r="A53791" s="102"/>
      <c r="B53791" s="102"/>
    </row>
    <row r="53792" spans="1:2">
      <c r="A53792" s="102"/>
      <c r="B53792" s="102"/>
    </row>
    <row r="53793" spans="1:2">
      <c r="A53793" s="102"/>
      <c r="B53793" s="102"/>
    </row>
    <row r="53794" spans="1:2">
      <c r="A53794" s="102"/>
      <c r="B53794" s="102"/>
    </row>
    <row r="53795" spans="1:2">
      <c r="A53795" s="102"/>
      <c r="B53795" s="102"/>
    </row>
    <row r="53796" spans="1:2">
      <c r="A53796" s="102"/>
      <c r="B53796" s="102"/>
    </row>
    <row r="53797" spans="1:2">
      <c r="A53797" s="102"/>
      <c r="B53797" s="102"/>
    </row>
    <row r="53798" spans="1:2">
      <c r="A53798" s="102"/>
      <c r="B53798" s="102"/>
    </row>
    <row r="53799" spans="1:2">
      <c r="A53799" s="102"/>
      <c r="B53799" s="102"/>
    </row>
    <row r="53800" spans="1:2">
      <c r="A53800" s="102"/>
      <c r="B53800" s="102"/>
    </row>
    <row r="53801" spans="1:2">
      <c r="A53801" s="102"/>
      <c r="B53801" s="102"/>
    </row>
    <row r="53802" spans="1:2">
      <c r="A53802" s="102"/>
      <c r="B53802" s="102"/>
    </row>
    <row r="53803" spans="1:2">
      <c r="A53803" s="102"/>
      <c r="B53803" s="102"/>
    </row>
    <row r="53804" spans="1:2">
      <c r="A53804" s="102"/>
      <c r="B53804" s="102"/>
    </row>
    <row r="53805" spans="1:2">
      <c r="A53805" s="102"/>
      <c r="B53805" s="102"/>
    </row>
    <row r="53806" spans="1:2">
      <c r="A53806" s="102"/>
      <c r="B53806" s="102"/>
    </row>
    <row r="53807" spans="1:2">
      <c r="A53807" s="102"/>
      <c r="B53807" s="102"/>
    </row>
    <row r="53808" spans="1:2">
      <c r="A53808" s="102"/>
      <c r="B53808" s="102"/>
    </row>
    <row r="53809" spans="1:2">
      <c r="A53809" s="102"/>
      <c r="B53809" s="102"/>
    </row>
    <row r="53810" spans="1:2">
      <c r="A53810" s="102"/>
      <c r="B53810" s="102"/>
    </row>
    <row r="53811" spans="1:2">
      <c r="A53811" s="102"/>
      <c r="B53811" s="102"/>
    </row>
    <row r="53812" spans="1:2">
      <c r="A53812" s="102"/>
      <c r="B53812" s="102"/>
    </row>
    <row r="53813" spans="1:2">
      <c r="A53813" s="102"/>
      <c r="B53813" s="102"/>
    </row>
    <row r="53814" spans="1:2">
      <c r="A53814" s="102"/>
      <c r="B53814" s="102"/>
    </row>
    <row r="53815" spans="1:2">
      <c r="A53815" s="102"/>
      <c r="B53815" s="102"/>
    </row>
    <row r="53816" spans="1:2">
      <c r="A53816" s="102"/>
      <c r="B53816" s="102"/>
    </row>
    <row r="53817" spans="1:2">
      <c r="A53817" s="102"/>
      <c r="B53817" s="102"/>
    </row>
    <row r="53818" spans="1:2">
      <c r="A53818" s="102"/>
      <c r="B53818" s="102"/>
    </row>
    <row r="53819" spans="1:2">
      <c r="A53819" s="102"/>
      <c r="B53819" s="102"/>
    </row>
    <row r="53820" spans="1:2">
      <c r="A53820" s="102"/>
      <c r="B53820" s="102"/>
    </row>
    <row r="53821" spans="1:2">
      <c r="A53821" s="102"/>
      <c r="B53821" s="102"/>
    </row>
    <row r="53822" spans="1:2">
      <c r="A53822" s="102"/>
      <c r="B53822" s="102"/>
    </row>
    <row r="53823" spans="1:2">
      <c r="A53823" s="102"/>
      <c r="B53823" s="102"/>
    </row>
    <row r="53824" spans="1:2">
      <c r="A53824" s="102"/>
      <c r="B53824" s="102"/>
    </row>
    <row r="53825" spans="1:2">
      <c r="A53825" s="102"/>
      <c r="B53825" s="102"/>
    </row>
    <row r="53826" spans="1:2">
      <c r="A53826" s="102"/>
      <c r="B53826" s="102"/>
    </row>
    <row r="53827" spans="1:2">
      <c r="A53827" s="102"/>
      <c r="B53827" s="102"/>
    </row>
    <row r="53828" spans="1:2">
      <c r="A53828" s="102"/>
      <c r="B53828" s="102"/>
    </row>
    <row r="53829" spans="1:2">
      <c r="A53829" s="102"/>
      <c r="B53829" s="102"/>
    </row>
    <row r="53830" spans="1:2">
      <c r="A53830" s="102"/>
      <c r="B53830" s="102"/>
    </row>
    <row r="53831" spans="1:2">
      <c r="A53831" s="102"/>
      <c r="B53831" s="102"/>
    </row>
    <row r="53832" spans="1:2">
      <c r="A53832" s="102"/>
      <c r="B53832" s="102"/>
    </row>
    <row r="53833" spans="1:2">
      <c r="A53833" s="102"/>
      <c r="B53833" s="102"/>
    </row>
    <row r="53834" spans="1:2">
      <c r="A53834" s="102"/>
      <c r="B53834" s="102"/>
    </row>
    <row r="53835" spans="1:2">
      <c r="A53835" s="102"/>
      <c r="B53835" s="102"/>
    </row>
    <row r="53836" spans="1:2">
      <c r="A53836" s="102"/>
      <c r="B53836" s="102"/>
    </row>
    <row r="53837" spans="1:2">
      <c r="A53837" s="102"/>
      <c r="B53837" s="102"/>
    </row>
    <row r="53838" spans="1:2">
      <c r="A53838" s="102"/>
      <c r="B53838" s="102"/>
    </row>
    <row r="53839" spans="1:2">
      <c r="A53839" s="102"/>
      <c r="B53839" s="102"/>
    </row>
    <row r="53840" spans="1:2">
      <c r="A53840" s="102"/>
      <c r="B53840" s="102"/>
    </row>
    <row r="53841" spans="1:2">
      <c r="A53841" s="102"/>
      <c r="B53841" s="102"/>
    </row>
    <row r="53842" spans="1:2">
      <c r="A53842" s="102"/>
      <c r="B53842" s="102"/>
    </row>
    <row r="53843" spans="1:2">
      <c r="A53843" s="102"/>
      <c r="B53843" s="102"/>
    </row>
    <row r="53844" spans="1:2">
      <c r="A53844" s="102"/>
      <c r="B53844" s="102"/>
    </row>
    <row r="53845" spans="1:2">
      <c r="A53845" s="102"/>
      <c r="B53845" s="102"/>
    </row>
    <row r="53846" spans="1:2">
      <c r="A53846" s="102"/>
      <c r="B53846" s="102"/>
    </row>
    <row r="53847" spans="1:2">
      <c r="A53847" s="102"/>
      <c r="B53847" s="102"/>
    </row>
    <row r="53848" spans="1:2">
      <c r="A53848" s="102"/>
      <c r="B53848" s="102"/>
    </row>
    <row r="53849" spans="1:2">
      <c r="A53849" s="102"/>
      <c r="B53849" s="102"/>
    </row>
    <row r="53850" spans="1:2">
      <c r="A53850" s="102"/>
      <c r="B53850" s="102"/>
    </row>
    <row r="53851" spans="1:2">
      <c r="A53851" s="102"/>
      <c r="B53851" s="102"/>
    </row>
    <row r="53852" spans="1:2">
      <c r="A53852" s="102"/>
      <c r="B53852" s="102"/>
    </row>
    <row r="53853" spans="1:2">
      <c r="A53853" s="102"/>
      <c r="B53853" s="102"/>
    </row>
    <row r="53854" spans="1:2">
      <c r="A53854" s="102"/>
      <c r="B53854" s="102"/>
    </row>
    <row r="53855" spans="1:2">
      <c r="A53855" s="102"/>
      <c r="B53855" s="102"/>
    </row>
    <row r="53856" spans="1:2">
      <c r="A53856" s="102"/>
      <c r="B53856" s="102"/>
    </row>
    <row r="53857" spans="1:2">
      <c r="A53857" s="102"/>
      <c r="B53857" s="102"/>
    </row>
    <row r="53858" spans="1:2">
      <c r="A53858" s="102"/>
      <c r="B53858" s="102"/>
    </row>
    <row r="53859" spans="1:2">
      <c r="A53859" s="102"/>
      <c r="B53859" s="102"/>
    </row>
    <row r="53860" spans="1:2">
      <c r="A53860" s="102"/>
      <c r="B53860" s="102"/>
    </row>
    <row r="53861" spans="1:2">
      <c r="A53861" s="102"/>
      <c r="B53861" s="102"/>
    </row>
    <row r="53862" spans="1:2">
      <c r="A53862" s="102"/>
      <c r="B53862" s="102"/>
    </row>
    <row r="53863" spans="1:2">
      <c r="A53863" s="102"/>
      <c r="B53863" s="102"/>
    </row>
    <row r="53864" spans="1:2">
      <c r="A53864" s="102"/>
      <c r="B53864" s="102"/>
    </row>
    <row r="53865" spans="1:2">
      <c r="A53865" s="102"/>
      <c r="B53865" s="102"/>
    </row>
    <row r="53866" spans="1:2">
      <c r="A53866" s="102"/>
      <c r="B53866" s="102"/>
    </row>
    <row r="53867" spans="1:2">
      <c r="A53867" s="102"/>
      <c r="B53867" s="102"/>
    </row>
    <row r="53868" spans="1:2">
      <c r="A53868" s="102"/>
      <c r="B53868" s="102"/>
    </row>
    <row r="53869" spans="1:2">
      <c r="A53869" s="102"/>
      <c r="B53869" s="102"/>
    </row>
    <row r="53870" spans="1:2">
      <c r="A53870" s="102"/>
      <c r="B53870" s="102"/>
    </row>
    <row r="53871" spans="1:2">
      <c r="A53871" s="102"/>
      <c r="B53871" s="102"/>
    </row>
    <row r="53872" spans="1:2">
      <c r="A53872" s="102"/>
      <c r="B53872" s="102"/>
    </row>
    <row r="53873" spans="1:2">
      <c r="A53873" s="102"/>
      <c r="B53873" s="102"/>
    </row>
    <row r="53874" spans="1:2">
      <c r="A53874" s="102"/>
      <c r="B53874" s="102"/>
    </row>
    <row r="53875" spans="1:2">
      <c r="A53875" s="102"/>
      <c r="B53875" s="102"/>
    </row>
    <row r="53876" spans="1:2">
      <c r="A53876" s="102"/>
      <c r="B53876" s="102"/>
    </row>
    <row r="53877" spans="1:2">
      <c r="A53877" s="102"/>
      <c r="B53877" s="102"/>
    </row>
    <row r="53878" spans="1:2">
      <c r="A53878" s="102"/>
      <c r="B53878" s="102"/>
    </row>
    <row r="53879" spans="1:2">
      <c r="A53879" s="102"/>
      <c r="B53879" s="102"/>
    </row>
    <row r="53880" spans="1:2">
      <c r="A53880" s="102"/>
      <c r="B53880" s="102"/>
    </row>
    <row r="53881" spans="1:2">
      <c r="A53881" s="102"/>
      <c r="B53881" s="102"/>
    </row>
    <row r="53882" spans="1:2">
      <c r="A53882" s="102"/>
      <c r="B53882" s="102"/>
    </row>
    <row r="53883" spans="1:2">
      <c r="A53883" s="102"/>
      <c r="B53883" s="102"/>
    </row>
    <row r="53884" spans="1:2">
      <c r="A53884" s="102"/>
      <c r="B53884" s="102"/>
    </row>
    <row r="53885" spans="1:2">
      <c r="A53885" s="102"/>
      <c r="B53885" s="102"/>
    </row>
    <row r="53886" spans="1:2">
      <c r="A53886" s="102"/>
      <c r="B53886" s="102"/>
    </row>
    <row r="53887" spans="1:2">
      <c r="A53887" s="102"/>
      <c r="B53887" s="102"/>
    </row>
    <row r="53888" spans="1:2">
      <c r="A53888" s="102"/>
      <c r="B53888" s="102"/>
    </row>
    <row r="53889" spans="1:2">
      <c r="A53889" s="102"/>
      <c r="B53889" s="102"/>
    </row>
    <row r="53890" spans="1:2">
      <c r="A53890" s="102"/>
      <c r="B53890" s="102"/>
    </row>
    <row r="53891" spans="1:2">
      <c r="A53891" s="102"/>
      <c r="B53891" s="102"/>
    </row>
    <row r="53892" spans="1:2">
      <c r="A53892" s="102"/>
      <c r="B53892" s="102"/>
    </row>
    <row r="53893" spans="1:2">
      <c r="A53893" s="102"/>
      <c r="B53893" s="102"/>
    </row>
    <row r="53894" spans="1:2">
      <c r="A53894" s="102"/>
      <c r="B53894" s="102"/>
    </row>
    <row r="53895" spans="1:2">
      <c r="A53895" s="102"/>
      <c r="B53895" s="102"/>
    </row>
    <row r="53896" spans="1:2">
      <c r="A53896" s="102"/>
      <c r="B53896" s="102"/>
    </row>
    <row r="53897" spans="1:2">
      <c r="A53897" s="102"/>
      <c r="B53897" s="102"/>
    </row>
    <row r="53898" spans="1:2">
      <c r="A53898" s="102"/>
      <c r="B53898" s="102"/>
    </row>
    <row r="53899" spans="1:2">
      <c r="A53899" s="102"/>
      <c r="B53899" s="102"/>
    </row>
    <row r="53900" spans="1:2">
      <c r="A53900" s="102"/>
      <c r="B53900" s="102"/>
    </row>
    <row r="53901" spans="1:2">
      <c r="A53901" s="102"/>
      <c r="B53901" s="102"/>
    </row>
    <row r="53902" spans="1:2">
      <c r="A53902" s="102"/>
      <c r="B53902" s="102"/>
    </row>
    <row r="53903" spans="1:2">
      <c r="A53903" s="102"/>
      <c r="B53903" s="102"/>
    </row>
    <row r="53904" spans="1:2">
      <c r="A53904" s="102"/>
      <c r="B53904" s="102"/>
    </row>
    <row r="53905" spans="1:2">
      <c r="A53905" s="102"/>
      <c r="B53905" s="102"/>
    </row>
    <row r="53906" spans="1:2">
      <c r="A53906" s="102"/>
      <c r="B53906" s="102"/>
    </row>
    <row r="53907" spans="1:2">
      <c r="A53907" s="102"/>
      <c r="B53907" s="102"/>
    </row>
    <row r="53908" spans="1:2">
      <c r="A53908" s="102"/>
      <c r="B53908" s="102"/>
    </row>
    <row r="53909" spans="1:2">
      <c r="A53909" s="102"/>
      <c r="B53909" s="102"/>
    </row>
    <row r="53910" spans="1:2">
      <c r="A53910" s="102"/>
      <c r="B53910" s="102"/>
    </row>
    <row r="53911" spans="1:2">
      <c r="A53911" s="102"/>
      <c r="B53911" s="102"/>
    </row>
    <row r="53912" spans="1:2">
      <c r="A53912" s="102"/>
      <c r="B53912" s="102"/>
    </row>
    <row r="53913" spans="1:2">
      <c r="A53913" s="102"/>
      <c r="B53913" s="102"/>
    </row>
    <row r="53914" spans="1:2">
      <c r="A53914" s="102"/>
      <c r="B53914" s="102"/>
    </row>
    <row r="53915" spans="1:2">
      <c r="A53915" s="102"/>
      <c r="B53915" s="102"/>
    </row>
    <row r="53916" spans="1:2">
      <c r="A53916" s="102"/>
      <c r="B53916" s="102"/>
    </row>
    <row r="53917" spans="1:2">
      <c r="A53917" s="102"/>
      <c r="B53917" s="102"/>
    </row>
    <row r="53918" spans="1:2">
      <c r="A53918" s="102"/>
      <c r="B53918" s="102"/>
    </row>
    <row r="53919" spans="1:2">
      <c r="A53919" s="102"/>
      <c r="B53919" s="102"/>
    </row>
    <row r="53920" spans="1:2">
      <c r="A53920" s="102"/>
      <c r="B53920" s="102"/>
    </row>
    <row r="53921" spans="1:2">
      <c r="A53921" s="102"/>
      <c r="B53921" s="102"/>
    </row>
    <row r="53922" spans="1:2">
      <c r="A53922" s="102"/>
      <c r="B53922" s="102"/>
    </row>
    <row r="53923" spans="1:2">
      <c r="A53923" s="102"/>
      <c r="B53923" s="102"/>
    </row>
    <row r="53924" spans="1:2">
      <c r="A53924" s="102"/>
      <c r="B53924" s="102"/>
    </row>
    <row r="53925" spans="1:2">
      <c r="A53925" s="102"/>
      <c r="B53925" s="102"/>
    </row>
    <row r="53926" spans="1:2">
      <c r="A53926" s="102"/>
      <c r="B53926" s="102"/>
    </row>
    <row r="53927" spans="1:2">
      <c r="A53927" s="102"/>
      <c r="B53927" s="102"/>
    </row>
    <row r="53928" spans="1:2">
      <c r="A53928" s="102"/>
      <c r="B53928" s="102"/>
    </row>
    <row r="53929" spans="1:2">
      <c r="A53929" s="102"/>
      <c r="B53929" s="102"/>
    </row>
    <row r="53930" spans="1:2">
      <c r="A53930" s="102"/>
      <c r="B53930" s="102"/>
    </row>
    <row r="53931" spans="1:2">
      <c r="A53931" s="102"/>
      <c r="B53931" s="102"/>
    </row>
    <row r="53932" spans="1:2">
      <c r="A53932" s="102"/>
      <c r="B53932" s="102"/>
    </row>
    <row r="53933" spans="1:2">
      <c r="A53933" s="102"/>
      <c r="B53933" s="102"/>
    </row>
    <row r="53934" spans="1:2">
      <c r="A53934" s="102"/>
      <c r="B53934" s="102"/>
    </row>
    <row r="53935" spans="1:2">
      <c r="A53935" s="102"/>
      <c r="B53935" s="102"/>
    </row>
    <row r="53936" spans="1:2">
      <c r="A53936" s="102"/>
      <c r="B53936" s="102"/>
    </row>
    <row r="53937" spans="1:2">
      <c r="A53937" s="102"/>
      <c r="B53937" s="102"/>
    </row>
    <row r="53938" spans="1:2">
      <c r="A53938" s="102"/>
      <c r="B53938" s="102"/>
    </row>
    <row r="53939" spans="1:2">
      <c r="A53939" s="102"/>
      <c r="B53939" s="102"/>
    </row>
    <row r="53940" spans="1:2">
      <c r="A53940" s="102"/>
      <c r="B53940" s="102"/>
    </row>
    <row r="53941" spans="1:2">
      <c r="A53941" s="102"/>
      <c r="B53941" s="102"/>
    </row>
    <row r="53942" spans="1:2">
      <c r="A53942" s="102"/>
      <c r="B53942" s="102"/>
    </row>
    <row r="53943" spans="1:2">
      <c r="A53943" s="102"/>
      <c r="B53943" s="102"/>
    </row>
    <row r="53944" spans="1:2">
      <c r="A53944" s="102"/>
      <c r="B53944" s="102"/>
    </row>
    <row r="53945" spans="1:2">
      <c r="A53945" s="102"/>
      <c r="B53945" s="102"/>
    </row>
    <row r="53946" spans="1:2">
      <c r="A53946" s="102"/>
      <c r="B53946" s="102"/>
    </row>
    <row r="53947" spans="1:2">
      <c r="A53947" s="102"/>
      <c r="B53947" s="102"/>
    </row>
    <row r="53948" spans="1:2">
      <c r="A53948" s="102"/>
      <c r="B53948" s="102"/>
    </row>
    <row r="53949" spans="1:2">
      <c r="A53949" s="102"/>
      <c r="B53949" s="102"/>
    </row>
    <row r="53950" spans="1:2">
      <c r="A53950" s="102"/>
      <c r="B53950" s="102"/>
    </row>
    <row r="53951" spans="1:2">
      <c r="A53951" s="102"/>
      <c r="B53951" s="102"/>
    </row>
    <row r="53952" spans="1:2">
      <c r="A53952" s="102"/>
      <c r="B53952" s="102"/>
    </row>
    <row r="53953" spans="1:2">
      <c r="A53953" s="102"/>
      <c r="B53953" s="102"/>
    </row>
    <row r="53954" spans="1:2">
      <c r="A53954" s="102"/>
      <c r="B53954" s="102"/>
    </row>
    <row r="53955" spans="1:2">
      <c r="A53955" s="102"/>
      <c r="B53955" s="102"/>
    </row>
    <row r="53956" spans="1:2">
      <c r="A53956" s="102"/>
      <c r="B53956" s="102"/>
    </row>
    <row r="53957" spans="1:2">
      <c r="A53957" s="102"/>
      <c r="B53957" s="102"/>
    </row>
    <row r="53958" spans="1:2">
      <c r="A53958" s="102"/>
      <c r="B53958" s="102"/>
    </row>
    <row r="53959" spans="1:2">
      <c r="A53959" s="102"/>
      <c r="B53959" s="102"/>
    </row>
    <row r="53960" spans="1:2">
      <c r="A53960" s="102"/>
      <c r="B53960" s="102"/>
    </row>
    <row r="53961" spans="1:2">
      <c r="A53961" s="102"/>
      <c r="B53961" s="102"/>
    </row>
    <row r="53962" spans="1:2">
      <c r="A53962" s="102"/>
      <c r="B53962" s="102"/>
    </row>
    <row r="53963" spans="1:2">
      <c r="A53963" s="102"/>
      <c r="B53963" s="102"/>
    </row>
    <row r="53964" spans="1:2">
      <c r="A53964" s="102"/>
      <c r="B53964" s="102"/>
    </row>
    <row r="53965" spans="1:2">
      <c r="A53965" s="102"/>
      <c r="B53965" s="102"/>
    </row>
    <row r="53966" spans="1:2">
      <c r="A53966" s="102"/>
      <c r="B53966" s="102"/>
    </row>
    <row r="53967" spans="1:2">
      <c r="A53967" s="102"/>
      <c r="B53967" s="102"/>
    </row>
    <row r="53968" spans="1:2">
      <c r="A53968" s="102"/>
      <c r="B53968" s="102"/>
    </row>
    <row r="53969" spans="1:2">
      <c r="A53969" s="102"/>
      <c r="B53969" s="102"/>
    </row>
    <row r="53970" spans="1:2">
      <c r="A53970" s="102"/>
      <c r="B53970" s="102"/>
    </row>
    <row r="53971" spans="1:2">
      <c r="A53971" s="102"/>
      <c r="B53971" s="102"/>
    </row>
    <row r="53972" spans="1:2">
      <c r="A53972" s="102"/>
      <c r="B53972" s="102"/>
    </row>
    <row r="53973" spans="1:2">
      <c r="A53973" s="102"/>
      <c r="B53973" s="102"/>
    </row>
    <row r="53974" spans="1:2">
      <c r="A53974" s="102"/>
      <c r="B53974" s="102"/>
    </row>
    <row r="53975" spans="1:2">
      <c r="A53975" s="102"/>
      <c r="B53975" s="102"/>
    </row>
    <row r="53976" spans="1:2">
      <c r="A53976" s="102"/>
      <c r="B53976" s="102"/>
    </row>
    <row r="53977" spans="1:2">
      <c r="A53977" s="102"/>
      <c r="B53977" s="102"/>
    </row>
    <row r="53978" spans="1:2">
      <c r="A53978" s="102"/>
      <c r="B53978" s="102"/>
    </row>
    <row r="53979" spans="1:2">
      <c r="A53979" s="102"/>
      <c r="B53979" s="102"/>
    </row>
    <row r="53980" spans="1:2">
      <c r="A53980" s="102"/>
      <c r="B53980" s="102"/>
    </row>
    <row r="53981" spans="1:2">
      <c r="A53981" s="102"/>
      <c r="B53981" s="102"/>
    </row>
    <row r="53982" spans="1:2">
      <c r="A53982" s="102"/>
      <c r="B53982" s="102"/>
    </row>
    <row r="53983" spans="1:2">
      <c r="A53983" s="102"/>
      <c r="B53983" s="102"/>
    </row>
    <row r="53984" spans="1:2">
      <c r="A53984" s="102"/>
      <c r="B53984" s="102"/>
    </row>
    <row r="53985" spans="1:2">
      <c r="A53985" s="102"/>
      <c r="B53985" s="102"/>
    </row>
    <row r="53986" spans="1:2">
      <c r="A53986" s="102"/>
      <c r="B53986" s="102"/>
    </row>
    <row r="53987" spans="1:2">
      <c r="A53987" s="102"/>
      <c r="B53987" s="102"/>
    </row>
    <row r="53988" spans="1:2">
      <c r="A53988" s="102"/>
      <c r="B53988" s="102"/>
    </row>
    <row r="53989" spans="1:2">
      <c r="A53989" s="102"/>
      <c r="B53989" s="102"/>
    </row>
    <row r="53990" spans="1:2">
      <c r="A53990" s="102"/>
      <c r="B53990" s="102"/>
    </row>
    <row r="53991" spans="1:2">
      <c r="A53991" s="102"/>
      <c r="B53991" s="102"/>
    </row>
    <row r="53992" spans="1:2">
      <c r="A53992" s="102"/>
      <c r="B53992" s="102"/>
    </row>
    <row r="53993" spans="1:2">
      <c r="A53993" s="102"/>
      <c r="B53993" s="102"/>
    </row>
    <row r="53994" spans="1:2">
      <c r="A53994" s="102"/>
      <c r="B53994" s="102"/>
    </row>
    <row r="53995" spans="1:2">
      <c r="A53995" s="102"/>
      <c r="B53995" s="102"/>
    </row>
    <row r="53996" spans="1:2">
      <c r="A53996" s="102"/>
      <c r="B53996" s="102"/>
    </row>
    <row r="53997" spans="1:2">
      <c r="A53997" s="102"/>
      <c r="B53997" s="102"/>
    </row>
    <row r="53998" spans="1:2">
      <c r="A53998" s="102"/>
      <c r="B53998" s="102"/>
    </row>
    <row r="53999" spans="1:2">
      <c r="A53999" s="102"/>
      <c r="B53999" s="102"/>
    </row>
    <row r="54000" spans="1:2">
      <c r="A54000" s="102"/>
      <c r="B54000" s="102"/>
    </row>
    <row r="54001" spans="1:2">
      <c r="A54001" s="102"/>
      <c r="B54001" s="102"/>
    </row>
    <row r="54002" spans="1:2">
      <c r="A54002" s="102"/>
      <c r="B54002" s="102"/>
    </row>
    <row r="54003" spans="1:2">
      <c r="A54003" s="102"/>
      <c r="B54003" s="102"/>
    </row>
    <row r="54004" spans="1:2">
      <c r="A54004" s="102"/>
      <c r="B54004" s="102"/>
    </row>
    <row r="54005" spans="1:2">
      <c r="A54005" s="102"/>
      <c r="B54005" s="102"/>
    </row>
    <row r="54006" spans="1:2">
      <c r="A54006" s="102"/>
      <c r="B54006" s="102"/>
    </row>
    <row r="54007" spans="1:2">
      <c r="A54007" s="102"/>
      <c r="B54007" s="102"/>
    </row>
    <row r="54008" spans="1:2">
      <c r="A54008" s="102"/>
      <c r="B54008" s="102"/>
    </row>
    <row r="54009" spans="1:2">
      <c r="A54009" s="102"/>
      <c r="B54009" s="102"/>
    </row>
    <row r="54010" spans="1:2">
      <c r="A54010" s="102"/>
      <c r="B54010" s="102"/>
    </row>
    <row r="54011" spans="1:2">
      <c r="A54011" s="102"/>
      <c r="B54011" s="102"/>
    </row>
    <row r="54012" spans="1:2">
      <c r="A54012" s="102"/>
      <c r="B54012" s="102"/>
    </row>
    <row r="54013" spans="1:2">
      <c r="A54013" s="102"/>
      <c r="B54013" s="102"/>
    </row>
    <row r="54014" spans="1:2">
      <c r="A54014" s="102"/>
      <c r="B54014" s="102"/>
    </row>
    <row r="54015" spans="1:2">
      <c r="A54015" s="102"/>
      <c r="B54015" s="102"/>
    </row>
    <row r="54016" spans="1:2">
      <c r="A54016" s="102"/>
      <c r="B54016" s="102"/>
    </row>
    <row r="54017" spans="1:2">
      <c r="A54017" s="102"/>
      <c r="B54017" s="102"/>
    </row>
    <row r="54018" spans="1:2">
      <c r="A54018" s="102"/>
      <c r="B54018" s="102"/>
    </row>
    <row r="54019" spans="1:2">
      <c r="A54019" s="102"/>
      <c r="B54019" s="102"/>
    </row>
    <row r="54020" spans="1:2">
      <c r="A54020" s="102"/>
      <c r="B54020" s="102"/>
    </row>
    <row r="54021" spans="1:2">
      <c r="A54021" s="102"/>
      <c r="B54021" s="102"/>
    </row>
    <row r="54022" spans="1:2">
      <c r="A54022" s="102"/>
      <c r="B54022" s="102"/>
    </row>
    <row r="54023" spans="1:2">
      <c r="A54023" s="102"/>
      <c r="B54023" s="102"/>
    </row>
    <row r="54024" spans="1:2">
      <c r="A54024" s="102"/>
      <c r="B54024" s="102"/>
    </row>
    <row r="54025" spans="1:2">
      <c r="A54025" s="102"/>
      <c r="B54025" s="102"/>
    </row>
    <row r="54026" spans="1:2">
      <c r="A54026" s="102"/>
      <c r="B54026" s="102"/>
    </row>
    <row r="54027" spans="1:2">
      <c r="A54027" s="102"/>
      <c r="B54027" s="102"/>
    </row>
    <row r="54028" spans="1:2">
      <c r="A54028" s="102"/>
      <c r="B54028" s="102"/>
    </row>
    <row r="54029" spans="1:2">
      <c r="A54029" s="102"/>
      <c r="B54029" s="102"/>
    </row>
    <row r="54030" spans="1:2">
      <c r="A54030" s="102"/>
      <c r="B54030" s="102"/>
    </row>
    <row r="54031" spans="1:2">
      <c r="A54031" s="102"/>
      <c r="B54031" s="102"/>
    </row>
    <row r="54032" spans="1:2">
      <c r="A54032" s="102"/>
      <c r="B54032" s="102"/>
    </row>
    <row r="54033" spans="1:2">
      <c r="A54033" s="102"/>
      <c r="B54033" s="102"/>
    </row>
    <row r="54034" spans="1:2">
      <c r="A54034" s="102"/>
      <c r="B54034" s="102"/>
    </row>
    <row r="54035" spans="1:2">
      <c r="A54035" s="102"/>
      <c r="B54035" s="102"/>
    </row>
    <row r="54036" spans="1:2">
      <c r="A54036" s="102"/>
      <c r="B54036" s="102"/>
    </row>
    <row r="54037" spans="1:2">
      <c r="A54037" s="102"/>
      <c r="B54037" s="102"/>
    </row>
    <row r="54038" spans="1:2">
      <c r="A54038" s="102"/>
      <c r="B54038" s="102"/>
    </row>
    <row r="54039" spans="1:2">
      <c r="A54039" s="102"/>
      <c r="B54039" s="102"/>
    </row>
    <row r="54040" spans="1:2">
      <c r="A54040" s="102"/>
      <c r="B54040" s="102"/>
    </row>
    <row r="54041" spans="1:2">
      <c r="A54041" s="102"/>
      <c r="B54041" s="102"/>
    </row>
    <row r="54042" spans="1:2">
      <c r="A54042" s="102"/>
      <c r="B54042" s="102"/>
    </row>
    <row r="54043" spans="1:2">
      <c r="A54043" s="102"/>
      <c r="B54043" s="102"/>
    </row>
    <row r="54044" spans="1:2">
      <c r="A54044" s="102"/>
      <c r="B54044" s="102"/>
    </row>
    <row r="54045" spans="1:2">
      <c r="A54045" s="102"/>
      <c r="B54045" s="102"/>
    </row>
    <row r="54046" spans="1:2">
      <c r="A54046" s="102"/>
      <c r="B54046" s="102"/>
    </row>
    <row r="54047" spans="1:2">
      <c r="A54047" s="102"/>
      <c r="B54047" s="102"/>
    </row>
    <row r="54048" spans="1:2">
      <c r="A54048" s="102"/>
      <c r="B54048" s="102"/>
    </row>
    <row r="54049" spans="1:2">
      <c r="A54049" s="102"/>
      <c r="B54049" s="102"/>
    </row>
    <row r="54050" spans="1:2">
      <c r="A54050" s="102"/>
      <c r="B54050" s="102"/>
    </row>
    <row r="54051" spans="1:2">
      <c r="A54051" s="102"/>
      <c r="B54051" s="102"/>
    </row>
    <row r="54052" spans="1:2">
      <c r="A54052" s="102"/>
      <c r="B54052" s="102"/>
    </row>
    <row r="54053" spans="1:2">
      <c r="A54053" s="102"/>
      <c r="B54053" s="102"/>
    </row>
    <row r="54054" spans="1:2">
      <c r="A54054" s="102"/>
      <c r="B54054" s="102"/>
    </row>
    <row r="54055" spans="1:2">
      <c r="A54055" s="102"/>
      <c r="B54055" s="102"/>
    </row>
    <row r="54056" spans="1:2">
      <c r="A54056" s="102"/>
      <c r="B54056" s="102"/>
    </row>
    <row r="54057" spans="1:2">
      <c r="A54057" s="102"/>
      <c r="B54057" s="102"/>
    </row>
    <row r="54058" spans="1:2">
      <c r="A54058" s="102"/>
      <c r="B54058" s="102"/>
    </row>
    <row r="54059" spans="1:2">
      <c r="A54059" s="102"/>
      <c r="B54059" s="102"/>
    </row>
    <row r="54060" spans="1:2">
      <c r="A54060" s="102"/>
      <c r="B54060" s="102"/>
    </row>
    <row r="54061" spans="1:2">
      <c r="A54061" s="102"/>
      <c r="B54061" s="102"/>
    </row>
    <row r="54062" spans="1:2">
      <c r="A54062" s="102"/>
      <c r="B54062" s="102"/>
    </row>
    <row r="54063" spans="1:2">
      <c r="A54063" s="102"/>
      <c r="B54063" s="102"/>
    </row>
    <row r="54064" spans="1:2">
      <c r="A54064" s="102"/>
      <c r="B54064" s="102"/>
    </row>
    <row r="54065" spans="1:2">
      <c r="A54065" s="102"/>
      <c r="B54065" s="102"/>
    </row>
    <row r="54066" spans="1:2">
      <c r="A54066" s="102"/>
      <c r="B54066" s="102"/>
    </row>
    <row r="54067" spans="1:2">
      <c r="A54067" s="102"/>
      <c r="B54067" s="102"/>
    </row>
    <row r="54068" spans="1:2">
      <c r="A54068" s="102"/>
      <c r="B54068" s="102"/>
    </row>
    <row r="54069" spans="1:2">
      <c r="A54069" s="102"/>
      <c r="B54069" s="102"/>
    </row>
    <row r="54070" spans="1:2">
      <c r="A54070" s="102"/>
      <c r="B54070" s="102"/>
    </row>
    <row r="54071" spans="1:2">
      <c r="A54071" s="102"/>
      <c r="B54071" s="102"/>
    </row>
    <row r="54072" spans="1:2">
      <c r="A54072" s="102"/>
      <c r="B54072" s="102"/>
    </row>
    <row r="54073" spans="1:2">
      <c r="A54073" s="102"/>
      <c r="B54073" s="102"/>
    </row>
    <row r="54074" spans="1:2">
      <c r="A54074" s="102"/>
      <c r="B54074" s="102"/>
    </row>
    <row r="54075" spans="1:2">
      <c r="A54075" s="102"/>
      <c r="B54075" s="102"/>
    </row>
    <row r="54076" spans="1:2">
      <c r="A54076" s="102"/>
      <c r="B54076" s="102"/>
    </row>
    <row r="54077" spans="1:2">
      <c r="A54077" s="102"/>
      <c r="B54077" s="102"/>
    </row>
    <row r="54078" spans="1:2">
      <c r="A54078" s="102"/>
      <c r="B54078" s="102"/>
    </row>
    <row r="54079" spans="1:2">
      <c r="A54079" s="102"/>
      <c r="B54079" s="102"/>
    </row>
    <row r="54080" spans="1:2">
      <c r="A54080" s="102"/>
      <c r="B54080" s="102"/>
    </row>
    <row r="54081" spans="1:2">
      <c r="A54081" s="102"/>
      <c r="B54081" s="102"/>
    </row>
    <row r="54082" spans="1:2">
      <c r="A54082" s="102"/>
      <c r="B54082" s="102"/>
    </row>
    <row r="54083" spans="1:2">
      <c r="A54083" s="102"/>
      <c r="B54083" s="102"/>
    </row>
    <row r="54084" spans="1:2">
      <c r="A54084" s="102"/>
      <c r="B54084" s="102"/>
    </row>
    <row r="54085" spans="1:2">
      <c r="A54085" s="102"/>
      <c r="B54085" s="102"/>
    </row>
    <row r="54086" spans="1:2">
      <c r="A54086" s="102"/>
      <c r="B54086" s="102"/>
    </row>
    <row r="54087" spans="1:2">
      <c r="A54087" s="102"/>
      <c r="B54087" s="102"/>
    </row>
    <row r="54088" spans="1:2">
      <c r="A54088" s="102"/>
      <c r="B54088" s="102"/>
    </row>
    <row r="54089" spans="1:2">
      <c r="A54089" s="102"/>
      <c r="B54089" s="102"/>
    </row>
    <row r="54090" spans="1:2">
      <c r="A54090" s="102"/>
      <c r="B54090" s="102"/>
    </row>
    <row r="54091" spans="1:2">
      <c r="A54091" s="102"/>
      <c r="B54091" s="102"/>
    </row>
    <row r="54092" spans="1:2">
      <c r="A54092" s="102"/>
      <c r="B54092" s="102"/>
    </row>
    <row r="54093" spans="1:2">
      <c r="A54093" s="102"/>
      <c r="B54093" s="102"/>
    </row>
    <row r="54094" spans="1:2">
      <c r="A54094" s="102"/>
      <c r="B54094" s="102"/>
    </row>
    <row r="54095" spans="1:2">
      <c r="A54095" s="102"/>
      <c r="B54095" s="102"/>
    </row>
    <row r="54096" spans="1:2">
      <c r="A54096" s="102"/>
      <c r="B54096" s="102"/>
    </row>
    <row r="54097" spans="1:2">
      <c r="A54097" s="102"/>
      <c r="B54097" s="102"/>
    </row>
    <row r="54098" spans="1:2">
      <c r="A54098" s="102"/>
      <c r="B54098" s="102"/>
    </row>
    <row r="54099" spans="1:2">
      <c r="A54099" s="102"/>
      <c r="B54099" s="102"/>
    </row>
    <row r="54100" spans="1:2">
      <c r="A54100" s="102"/>
      <c r="B54100" s="102"/>
    </row>
    <row r="54101" spans="1:2">
      <c r="A54101" s="102"/>
      <c r="B54101" s="102"/>
    </row>
    <row r="54102" spans="1:2">
      <c r="A54102" s="102"/>
      <c r="B54102" s="102"/>
    </row>
    <row r="54103" spans="1:2">
      <c r="A54103" s="102"/>
      <c r="B54103" s="102"/>
    </row>
    <row r="54104" spans="1:2">
      <c r="A54104" s="102"/>
      <c r="B54104" s="102"/>
    </row>
    <row r="54105" spans="1:2">
      <c r="A54105" s="102"/>
      <c r="B54105" s="102"/>
    </row>
    <row r="54106" spans="1:2">
      <c r="A54106" s="102"/>
      <c r="B54106" s="102"/>
    </row>
    <row r="54107" spans="1:2">
      <c r="A54107" s="102"/>
      <c r="B54107" s="102"/>
    </row>
    <row r="54108" spans="1:2">
      <c r="A54108" s="102"/>
      <c r="B54108" s="102"/>
    </row>
    <row r="54109" spans="1:2">
      <c r="A54109" s="102"/>
      <c r="B54109" s="102"/>
    </row>
    <row r="54110" spans="1:2">
      <c r="A54110" s="102"/>
      <c r="B54110" s="102"/>
    </row>
    <row r="54111" spans="1:2">
      <c r="A54111" s="102"/>
      <c r="B54111" s="102"/>
    </row>
    <row r="54112" spans="1:2">
      <c r="A54112" s="102"/>
      <c r="B54112" s="102"/>
    </row>
    <row r="54113" spans="1:2">
      <c r="A54113" s="102"/>
      <c r="B54113" s="102"/>
    </row>
    <row r="54114" spans="1:2">
      <c r="A54114" s="102"/>
      <c r="B54114" s="102"/>
    </row>
    <row r="54115" spans="1:2">
      <c r="A54115" s="102"/>
      <c r="B54115" s="102"/>
    </row>
    <row r="54116" spans="1:2">
      <c r="A54116" s="102"/>
      <c r="B54116" s="102"/>
    </row>
    <row r="54117" spans="1:2">
      <c r="A54117" s="102"/>
      <c r="B54117" s="102"/>
    </row>
    <row r="54118" spans="1:2">
      <c r="A54118" s="102"/>
      <c r="B54118" s="102"/>
    </row>
    <row r="54119" spans="1:2">
      <c r="A54119" s="102"/>
      <c r="B54119" s="102"/>
    </row>
    <row r="54120" spans="1:2">
      <c r="A54120" s="102"/>
      <c r="B54120" s="102"/>
    </row>
    <row r="54121" spans="1:2">
      <c r="A54121" s="102"/>
      <c r="B54121" s="102"/>
    </row>
    <row r="54122" spans="1:2">
      <c r="A54122" s="102"/>
      <c r="B54122" s="102"/>
    </row>
    <row r="54123" spans="1:2">
      <c r="A54123" s="102"/>
      <c r="B54123" s="102"/>
    </row>
    <row r="54124" spans="1:2">
      <c r="A54124" s="102"/>
      <c r="B54124" s="102"/>
    </row>
    <row r="54125" spans="1:2">
      <c r="A54125" s="102"/>
      <c r="B54125" s="102"/>
    </row>
    <row r="54126" spans="1:2">
      <c r="A54126" s="102"/>
      <c r="B54126" s="102"/>
    </row>
    <row r="54127" spans="1:2">
      <c r="A54127" s="102"/>
      <c r="B54127" s="102"/>
    </row>
    <row r="54128" spans="1:2">
      <c r="A54128" s="102"/>
      <c r="B54128" s="102"/>
    </row>
    <row r="54129" spans="1:2">
      <c r="A54129" s="102"/>
      <c r="B54129" s="102"/>
    </row>
    <row r="54130" spans="1:2">
      <c r="A54130" s="102"/>
      <c r="B54130" s="102"/>
    </row>
    <row r="54131" spans="1:2">
      <c r="A54131" s="102"/>
      <c r="B54131" s="102"/>
    </row>
    <row r="54132" spans="1:2">
      <c r="A54132" s="102"/>
      <c r="B54132" s="102"/>
    </row>
    <row r="54133" spans="1:2">
      <c r="A54133" s="102"/>
      <c r="B54133" s="102"/>
    </row>
    <row r="54134" spans="1:2">
      <c r="A54134" s="102"/>
      <c r="B54134" s="102"/>
    </row>
    <row r="54135" spans="1:2">
      <c r="A54135" s="102"/>
      <c r="B54135" s="102"/>
    </row>
    <row r="54136" spans="1:2">
      <c r="A54136" s="102"/>
      <c r="B54136" s="102"/>
    </row>
    <row r="54137" spans="1:2">
      <c r="A54137" s="102"/>
      <c r="B54137" s="102"/>
    </row>
    <row r="54138" spans="1:2">
      <c r="A54138" s="102"/>
      <c r="B54138" s="102"/>
    </row>
    <row r="54139" spans="1:2">
      <c r="A54139" s="102"/>
      <c r="B54139" s="102"/>
    </row>
    <row r="54140" spans="1:2">
      <c r="A54140" s="102"/>
      <c r="B54140" s="102"/>
    </row>
    <row r="54141" spans="1:2">
      <c r="A54141" s="102"/>
      <c r="B54141" s="102"/>
    </row>
    <row r="54142" spans="1:2">
      <c r="A54142" s="102"/>
      <c r="B54142" s="102"/>
    </row>
    <row r="54143" spans="1:2">
      <c r="A54143" s="102"/>
      <c r="B54143" s="102"/>
    </row>
    <row r="54144" spans="1:2">
      <c r="A54144" s="102"/>
      <c r="B54144" s="102"/>
    </row>
    <row r="54145" spans="1:2">
      <c r="A54145" s="102"/>
      <c r="B54145" s="102"/>
    </row>
    <row r="54146" spans="1:2">
      <c r="A54146" s="102"/>
      <c r="B54146" s="102"/>
    </row>
    <row r="54147" spans="1:2">
      <c r="A54147" s="102"/>
      <c r="B54147" s="102"/>
    </row>
    <row r="54148" spans="1:2">
      <c r="A54148" s="102"/>
      <c r="B54148" s="102"/>
    </row>
    <row r="54149" spans="1:2">
      <c r="A54149" s="102"/>
      <c r="B54149" s="102"/>
    </row>
    <row r="54150" spans="1:2">
      <c r="A54150" s="102"/>
      <c r="B54150" s="102"/>
    </row>
    <row r="54151" spans="1:2">
      <c r="A54151" s="102"/>
      <c r="B54151" s="102"/>
    </row>
    <row r="54152" spans="1:2">
      <c r="A54152" s="102"/>
      <c r="B54152" s="102"/>
    </row>
    <row r="54153" spans="1:2">
      <c r="A54153" s="102"/>
      <c r="B54153" s="102"/>
    </row>
    <row r="54154" spans="1:2">
      <c r="A54154" s="102"/>
      <c r="B54154" s="102"/>
    </row>
    <row r="54155" spans="1:2">
      <c r="A54155" s="102"/>
      <c r="B54155" s="102"/>
    </row>
    <row r="54156" spans="1:2">
      <c r="A54156" s="102"/>
      <c r="B54156" s="102"/>
    </row>
    <row r="54157" spans="1:2">
      <c r="A54157" s="102"/>
      <c r="B54157" s="102"/>
    </row>
    <row r="54158" spans="1:2">
      <c r="A54158" s="102"/>
      <c r="B54158" s="102"/>
    </row>
    <row r="54159" spans="1:2">
      <c r="A54159" s="102"/>
      <c r="B54159" s="102"/>
    </row>
    <row r="54160" spans="1:2">
      <c r="A54160" s="102"/>
      <c r="B54160" s="102"/>
    </row>
    <row r="54161" spans="1:2">
      <c r="A54161" s="102"/>
      <c r="B54161" s="102"/>
    </row>
    <row r="54162" spans="1:2">
      <c r="A54162" s="102"/>
      <c r="B54162" s="102"/>
    </row>
    <row r="54163" spans="1:2">
      <c r="A54163" s="102"/>
      <c r="B54163" s="102"/>
    </row>
    <row r="54164" spans="1:2">
      <c r="A54164" s="102"/>
      <c r="B54164" s="102"/>
    </row>
    <row r="54165" spans="1:2">
      <c r="A54165" s="102"/>
      <c r="B54165" s="102"/>
    </row>
    <row r="54166" spans="1:2">
      <c r="A54166" s="102"/>
      <c r="B54166" s="102"/>
    </row>
    <row r="54167" spans="1:2">
      <c r="A54167" s="102"/>
      <c r="B54167" s="102"/>
    </row>
    <row r="54168" spans="1:2">
      <c r="A54168" s="102"/>
      <c r="B54168" s="102"/>
    </row>
    <row r="54169" spans="1:2">
      <c r="A54169" s="102"/>
      <c r="B54169" s="102"/>
    </row>
    <row r="54170" spans="1:2">
      <c r="A54170" s="102"/>
      <c r="B54170" s="102"/>
    </row>
    <row r="54171" spans="1:2">
      <c r="A54171" s="102"/>
      <c r="B54171" s="102"/>
    </row>
    <row r="54172" spans="1:2">
      <c r="A54172" s="102"/>
      <c r="B54172" s="102"/>
    </row>
    <row r="54173" spans="1:2">
      <c r="A54173" s="102"/>
      <c r="B54173" s="102"/>
    </row>
    <row r="54174" spans="1:2">
      <c r="A54174" s="102"/>
      <c r="B54174" s="102"/>
    </row>
    <row r="54175" spans="1:2">
      <c r="A54175" s="102"/>
      <c r="B54175" s="102"/>
    </row>
    <row r="54176" spans="1:2">
      <c r="A54176" s="102"/>
      <c r="B54176" s="102"/>
    </row>
    <row r="54177" spans="1:2">
      <c r="A54177" s="102"/>
      <c r="B54177" s="102"/>
    </row>
    <row r="54178" spans="1:2">
      <c r="A54178" s="102"/>
      <c r="B54178" s="102"/>
    </row>
    <row r="54179" spans="1:2">
      <c r="A54179" s="102"/>
      <c r="B54179" s="102"/>
    </row>
    <row r="54180" spans="1:2">
      <c r="A54180" s="102"/>
      <c r="B54180" s="102"/>
    </row>
    <row r="54181" spans="1:2">
      <c r="A54181" s="102"/>
      <c r="B54181" s="102"/>
    </row>
    <row r="54182" spans="1:2">
      <c r="A54182" s="102"/>
      <c r="B54182" s="102"/>
    </row>
    <row r="54183" spans="1:2">
      <c r="A54183" s="102"/>
      <c r="B54183" s="102"/>
    </row>
    <row r="54184" spans="1:2">
      <c r="A54184" s="102"/>
      <c r="B54184" s="102"/>
    </row>
    <row r="54185" spans="1:2">
      <c r="A54185" s="102"/>
      <c r="B54185" s="102"/>
    </row>
    <row r="54186" spans="1:2">
      <c r="A54186" s="102"/>
      <c r="B54186" s="102"/>
    </row>
    <row r="54187" spans="1:2">
      <c r="A54187" s="102"/>
      <c r="B54187" s="102"/>
    </row>
    <row r="54188" spans="1:2">
      <c r="A54188" s="102"/>
      <c r="B54188" s="102"/>
    </row>
    <row r="54189" spans="1:2">
      <c r="A54189" s="102"/>
      <c r="B54189" s="102"/>
    </row>
    <row r="54190" spans="1:2">
      <c r="A54190" s="102"/>
      <c r="B54190" s="102"/>
    </row>
    <row r="54191" spans="1:2">
      <c r="A54191" s="102"/>
      <c r="B54191" s="102"/>
    </row>
    <row r="54192" spans="1:2">
      <c r="A54192" s="102"/>
      <c r="B54192" s="102"/>
    </row>
    <row r="54193" spans="1:2">
      <c r="A54193" s="102"/>
      <c r="B54193" s="102"/>
    </row>
    <row r="54194" spans="1:2">
      <c r="A54194" s="102"/>
      <c r="B54194" s="102"/>
    </row>
    <row r="54195" spans="1:2">
      <c r="A54195" s="102"/>
      <c r="B54195" s="102"/>
    </row>
    <row r="54196" spans="1:2">
      <c r="A54196" s="102"/>
      <c r="B54196" s="102"/>
    </row>
    <row r="54197" spans="1:2">
      <c r="A54197" s="102"/>
      <c r="B54197" s="102"/>
    </row>
    <row r="54198" spans="1:2">
      <c r="A54198" s="102"/>
      <c r="B54198" s="102"/>
    </row>
    <row r="54199" spans="1:2">
      <c r="A54199" s="102"/>
      <c r="B54199" s="102"/>
    </row>
    <row r="54200" spans="1:2">
      <c r="A54200" s="102"/>
      <c r="B54200" s="102"/>
    </row>
    <row r="54201" spans="1:2">
      <c r="A54201" s="102"/>
      <c r="B54201" s="102"/>
    </row>
    <row r="54202" spans="1:2">
      <c r="A54202" s="102"/>
      <c r="B54202" s="102"/>
    </row>
    <row r="54203" spans="1:2">
      <c r="A54203" s="102"/>
      <c r="B54203" s="102"/>
    </row>
    <row r="54204" spans="1:2">
      <c r="A54204" s="102"/>
      <c r="B54204" s="102"/>
    </row>
    <row r="54205" spans="1:2">
      <c r="A54205" s="102"/>
      <c r="B54205" s="102"/>
    </row>
    <row r="54206" spans="1:2">
      <c r="A54206" s="102"/>
      <c r="B54206" s="102"/>
    </row>
    <row r="54207" spans="1:2">
      <c r="A54207" s="102"/>
      <c r="B54207" s="102"/>
    </row>
    <row r="54208" spans="1:2">
      <c r="A54208" s="102"/>
      <c r="B54208" s="102"/>
    </row>
    <row r="54209" spans="1:2">
      <c r="A54209" s="102"/>
      <c r="B54209" s="102"/>
    </row>
    <row r="54210" spans="1:2">
      <c r="A54210" s="102"/>
      <c r="B54210" s="102"/>
    </row>
    <row r="54211" spans="1:2">
      <c r="A54211" s="102"/>
      <c r="B54211" s="102"/>
    </row>
    <row r="54212" spans="1:2">
      <c r="A54212" s="102"/>
      <c r="B54212" s="102"/>
    </row>
    <row r="54213" spans="1:2">
      <c r="A54213" s="102"/>
      <c r="B54213" s="102"/>
    </row>
    <row r="54214" spans="1:2">
      <c r="A54214" s="102"/>
      <c r="B54214" s="102"/>
    </row>
    <row r="54215" spans="1:2">
      <c r="A54215" s="102"/>
      <c r="B54215" s="102"/>
    </row>
    <row r="54216" spans="1:2">
      <c r="A54216" s="102"/>
      <c r="B54216" s="102"/>
    </row>
    <row r="54217" spans="1:2">
      <c r="A54217" s="102"/>
      <c r="B54217" s="102"/>
    </row>
    <row r="54218" spans="1:2">
      <c r="A54218" s="102"/>
      <c r="B54218" s="102"/>
    </row>
    <row r="54219" spans="1:2">
      <c r="A54219" s="102"/>
      <c r="B54219" s="102"/>
    </row>
    <row r="54220" spans="1:2">
      <c r="A54220" s="102"/>
      <c r="B54220" s="102"/>
    </row>
    <row r="54221" spans="1:2">
      <c r="A54221" s="102"/>
      <c r="B54221" s="102"/>
    </row>
    <row r="54222" spans="1:2">
      <c r="A54222" s="102"/>
      <c r="B54222" s="102"/>
    </row>
    <row r="54223" spans="1:2">
      <c r="A54223" s="102"/>
      <c r="B54223" s="102"/>
    </row>
    <row r="54224" spans="1:2">
      <c r="A54224" s="102"/>
      <c r="B54224" s="102"/>
    </row>
    <row r="54225" spans="1:2">
      <c r="A54225" s="102"/>
      <c r="B54225" s="102"/>
    </row>
    <row r="54226" spans="1:2">
      <c r="A54226" s="102"/>
      <c r="B54226" s="102"/>
    </row>
    <row r="54227" spans="1:2">
      <c r="A54227" s="102"/>
      <c r="B54227" s="102"/>
    </row>
    <row r="54228" spans="1:2">
      <c r="A54228" s="102"/>
      <c r="B54228" s="102"/>
    </row>
    <row r="54229" spans="1:2">
      <c r="A54229" s="102"/>
      <c r="B54229" s="102"/>
    </row>
    <row r="54230" spans="1:2">
      <c r="A54230" s="102"/>
      <c r="B54230" s="102"/>
    </row>
    <row r="54231" spans="1:2">
      <c r="A54231" s="102"/>
      <c r="B54231" s="102"/>
    </row>
    <row r="54232" spans="1:2">
      <c r="A54232" s="102"/>
      <c r="B54232" s="102"/>
    </row>
    <row r="54233" spans="1:2">
      <c r="A54233" s="102"/>
      <c r="B54233" s="102"/>
    </row>
    <row r="54234" spans="1:2">
      <c r="A54234" s="102"/>
      <c r="B54234" s="102"/>
    </row>
    <row r="54235" spans="1:2">
      <c r="A54235" s="102"/>
      <c r="B54235" s="102"/>
    </row>
    <row r="54236" spans="1:2">
      <c r="A54236" s="102"/>
      <c r="B54236" s="102"/>
    </row>
    <row r="54237" spans="1:2">
      <c r="A54237" s="102"/>
      <c r="B54237" s="102"/>
    </row>
    <row r="54238" spans="1:2">
      <c r="A54238" s="102"/>
      <c r="B54238" s="102"/>
    </row>
    <row r="54239" spans="1:2">
      <c r="A54239" s="102"/>
      <c r="B54239" s="102"/>
    </row>
    <row r="54240" spans="1:2">
      <c r="A54240" s="102"/>
      <c r="B54240" s="102"/>
    </row>
    <row r="54241" spans="1:2">
      <c r="A54241" s="102"/>
      <c r="B54241" s="102"/>
    </row>
    <row r="54242" spans="1:2">
      <c r="A54242" s="102"/>
      <c r="B54242" s="102"/>
    </row>
    <row r="54243" spans="1:2">
      <c r="A54243" s="102"/>
      <c r="B54243" s="102"/>
    </row>
    <row r="54244" spans="1:2">
      <c r="A54244" s="102"/>
      <c r="B54244" s="102"/>
    </row>
    <row r="54245" spans="1:2">
      <c r="A54245" s="102"/>
      <c r="B54245" s="102"/>
    </row>
    <row r="54246" spans="1:2">
      <c r="A54246" s="102"/>
      <c r="B54246" s="102"/>
    </row>
    <row r="54247" spans="1:2">
      <c r="A54247" s="102"/>
      <c r="B54247" s="102"/>
    </row>
    <row r="54248" spans="1:2">
      <c r="A54248" s="102"/>
      <c r="B54248" s="102"/>
    </row>
    <row r="54249" spans="1:2">
      <c r="A54249" s="102"/>
      <c r="B54249" s="102"/>
    </row>
    <row r="54250" spans="1:2">
      <c r="A54250" s="102"/>
      <c r="B54250" s="102"/>
    </row>
    <row r="54251" spans="1:2">
      <c r="A54251" s="102"/>
      <c r="B54251" s="102"/>
    </row>
    <row r="54252" spans="1:2">
      <c r="A54252" s="102"/>
      <c r="B54252" s="102"/>
    </row>
    <row r="54253" spans="1:2">
      <c r="A54253" s="102"/>
      <c r="B54253" s="102"/>
    </row>
    <row r="54254" spans="1:2">
      <c r="A54254" s="102"/>
      <c r="B54254" s="102"/>
    </row>
    <row r="54255" spans="1:2">
      <c r="A54255" s="102"/>
      <c r="B54255" s="102"/>
    </row>
    <row r="54256" spans="1:2">
      <c r="A54256" s="102"/>
      <c r="B54256" s="102"/>
    </row>
    <row r="54257" spans="1:2">
      <c r="A54257" s="102"/>
      <c r="B54257" s="102"/>
    </row>
    <row r="54258" spans="1:2">
      <c r="A54258" s="102"/>
      <c r="B54258" s="102"/>
    </row>
    <row r="54259" spans="1:2">
      <c r="A54259" s="102"/>
      <c r="B54259" s="102"/>
    </row>
    <row r="54260" spans="1:2">
      <c r="A54260" s="102"/>
      <c r="B54260" s="102"/>
    </row>
    <row r="54261" spans="1:2">
      <c r="A54261" s="102"/>
      <c r="B54261" s="102"/>
    </row>
    <row r="54262" spans="1:2">
      <c r="A54262" s="102"/>
      <c r="B54262" s="102"/>
    </row>
    <row r="54263" spans="1:2">
      <c r="A54263" s="102"/>
      <c r="B54263" s="102"/>
    </row>
    <row r="54264" spans="1:2">
      <c r="A54264" s="102"/>
      <c r="B54264" s="102"/>
    </row>
    <row r="54265" spans="1:2">
      <c r="A54265" s="102"/>
      <c r="B54265" s="102"/>
    </row>
    <row r="54266" spans="1:2">
      <c r="A54266" s="102"/>
      <c r="B54266" s="102"/>
    </row>
    <row r="54267" spans="1:2">
      <c r="A54267" s="102"/>
      <c r="B54267" s="102"/>
    </row>
    <row r="54268" spans="1:2">
      <c r="A54268" s="102"/>
      <c r="B54268" s="102"/>
    </row>
    <row r="54269" spans="1:2">
      <c r="A54269" s="102"/>
      <c r="B54269" s="102"/>
    </row>
    <row r="54270" spans="1:2">
      <c r="A54270" s="102"/>
      <c r="B54270" s="102"/>
    </row>
    <row r="54271" spans="1:2">
      <c r="A54271" s="102"/>
      <c r="B54271" s="102"/>
    </row>
    <row r="54272" spans="1:2">
      <c r="A54272" s="102"/>
      <c r="B54272" s="102"/>
    </row>
    <row r="54273" spans="1:2">
      <c r="A54273" s="102"/>
      <c r="B54273" s="102"/>
    </row>
    <row r="54274" spans="1:2">
      <c r="A54274" s="102"/>
      <c r="B54274" s="102"/>
    </row>
    <row r="54275" spans="1:2">
      <c r="A54275" s="102"/>
      <c r="B54275" s="102"/>
    </row>
    <row r="54276" spans="1:2">
      <c r="A54276" s="102"/>
      <c r="B54276" s="102"/>
    </row>
    <row r="54277" spans="1:2">
      <c r="A54277" s="102"/>
      <c r="B54277" s="102"/>
    </row>
    <row r="54278" spans="1:2">
      <c r="A54278" s="102"/>
      <c r="B54278" s="102"/>
    </row>
    <row r="54279" spans="1:2">
      <c r="A54279" s="102"/>
      <c r="B54279" s="102"/>
    </row>
    <row r="54280" spans="1:2">
      <c r="A54280" s="102"/>
      <c r="B54280" s="102"/>
    </row>
    <row r="54281" spans="1:2">
      <c r="A54281" s="102"/>
      <c r="B54281" s="102"/>
    </row>
    <row r="54282" spans="1:2">
      <c r="A54282" s="102"/>
      <c r="B54282" s="102"/>
    </row>
    <row r="54283" spans="1:2">
      <c r="A54283" s="102"/>
      <c r="B54283" s="102"/>
    </row>
    <row r="54284" spans="1:2">
      <c r="A54284" s="102"/>
      <c r="B54284" s="102"/>
    </row>
    <row r="54285" spans="1:2">
      <c r="A54285" s="102"/>
      <c r="B54285" s="102"/>
    </row>
    <row r="54286" spans="1:2">
      <c r="A54286" s="102"/>
      <c r="B54286" s="102"/>
    </row>
    <row r="54287" spans="1:2">
      <c r="A54287" s="102"/>
      <c r="B54287" s="102"/>
    </row>
    <row r="54288" spans="1:2">
      <c r="A54288" s="102"/>
      <c r="B54288" s="102"/>
    </row>
    <row r="54289" spans="1:2">
      <c r="A54289" s="102"/>
      <c r="B54289" s="102"/>
    </row>
    <row r="54290" spans="1:2">
      <c r="A54290" s="102"/>
      <c r="B54290" s="102"/>
    </row>
    <row r="54291" spans="1:2">
      <c r="A54291" s="102"/>
      <c r="B54291" s="102"/>
    </row>
    <row r="54292" spans="1:2">
      <c r="A54292" s="102"/>
      <c r="B54292" s="102"/>
    </row>
    <row r="54293" spans="1:2">
      <c r="A54293" s="102"/>
      <c r="B54293" s="102"/>
    </row>
    <row r="54294" spans="1:2">
      <c r="A54294" s="102"/>
      <c r="B54294" s="102"/>
    </row>
    <row r="54295" spans="1:2">
      <c r="A54295" s="102"/>
      <c r="B54295" s="102"/>
    </row>
    <row r="54296" spans="1:2">
      <c r="A54296" s="102"/>
      <c r="B54296" s="102"/>
    </row>
    <row r="54297" spans="1:2">
      <c r="A54297" s="102"/>
      <c r="B54297" s="102"/>
    </row>
    <row r="54298" spans="1:2">
      <c r="A54298" s="102"/>
      <c r="B54298" s="102"/>
    </row>
    <row r="54299" spans="1:2">
      <c r="A54299" s="102"/>
      <c r="B54299" s="102"/>
    </row>
    <row r="54300" spans="1:2">
      <c r="A54300" s="102"/>
      <c r="B54300" s="102"/>
    </row>
    <row r="54301" spans="1:2">
      <c r="A54301" s="102"/>
      <c r="B54301" s="102"/>
    </row>
    <row r="54302" spans="1:2">
      <c r="A54302" s="102"/>
      <c r="B54302" s="102"/>
    </row>
    <row r="54303" spans="1:2">
      <c r="A54303" s="102"/>
      <c r="B54303" s="102"/>
    </row>
    <row r="54304" spans="1:2">
      <c r="A54304" s="102"/>
      <c r="B54304" s="102"/>
    </row>
    <row r="54305" spans="1:2">
      <c r="A54305" s="102"/>
      <c r="B54305" s="102"/>
    </row>
    <row r="54306" spans="1:2">
      <c r="A54306" s="102"/>
      <c r="B54306" s="102"/>
    </row>
    <row r="54307" spans="1:2">
      <c r="A54307" s="102"/>
      <c r="B54307" s="102"/>
    </row>
    <row r="54308" spans="1:2">
      <c r="A54308" s="102"/>
      <c r="B54308" s="102"/>
    </row>
    <row r="54309" spans="1:2">
      <c r="A54309" s="102"/>
      <c r="B54309" s="102"/>
    </row>
    <row r="54310" spans="1:2">
      <c r="A54310" s="102"/>
      <c r="B54310" s="102"/>
    </row>
    <row r="54311" spans="1:2">
      <c r="A54311" s="102"/>
      <c r="B54311" s="102"/>
    </row>
    <row r="54312" spans="1:2">
      <c r="A54312" s="102"/>
      <c r="B54312" s="102"/>
    </row>
    <row r="54313" spans="1:2">
      <c r="A54313" s="102"/>
      <c r="B54313" s="102"/>
    </row>
    <row r="54314" spans="1:2">
      <c r="A54314" s="102"/>
      <c r="B54314" s="102"/>
    </row>
    <row r="54315" spans="1:2">
      <c r="A54315" s="102"/>
      <c r="B54315" s="102"/>
    </row>
    <row r="54316" spans="1:2">
      <c r="A54316" s="102"/>
      <c r="B54316" s="102"/>
    </row>
    <row r="54317" spans="1:2">
      <c r="A54317" s="102"/>
      <c r="B54317" s="102"/>
    </row>
    <row r="54318" spans="1:2">
      <c r="A54318" s="102"/>
      <c r="B54318" s="102"/>
    </row>
    <row r="54319" spans="1:2">
      <c r="A54319" s="102"/>
      <c r="B54319" s="102"/>
    </row>
    <row r="54320" spans="1:2">
      <c r="A54320" s="102"/>
      <c r="B54320" s="102"/>
    </row>
    <row r="54321" spans="1:2">
      <c r="A54321" s="102"/>
      <c r="B54321" s="102"/>
    </row>
    <row r="54322" spans="1:2">
      <c r="A54322" s="102"/>
      <c r="B54322" s="102"/>
    </row>
    <row r="54323" spans="1:2">
      <c r="A54323" s="102"/>
      <c r="B54323" s="102"/>
    </row>
    <row r="54324" spans="1:2">
      <c r="A54324" s="102"/>
      <c r="B54324" s="102"/>
    </row>
    <row r="54325" spans="1:2">
      <c r="A54325" s="102"/>
      <c r="B54325" s="102"/>
    </row>
    <row r="54326" spans="1:2">
      <c r="A54326" s="102"/>
      <c r="B54326" s="102"/>
    </row>
    <row r="54327" spans="1:2">
      <c r="A54327" s="102"/>
      <c r="B54327" s="102"/>
    </row>
    <row r="54328" spans="1:2">
      <c r="A54328" s="102"/>
      <c r="B54328" s="102"/>
    </row>
    <row r="54329" spans="1:2">
      <c r="A54329" s="102"/>
      <c r="B54329" s="102"/>
    </row>
    <row r="54330" spans="1:2">
      <c r="A54330" s="102"/>
      <c r="B54330" s="102"/>
    </row>
    <row r="54331" spans="1:2">
      <c r="A54331" s="102"/>
      <c r="B54331" s="102"/>
    </row>
    <row r="54332" spans="1:2">
      <c r="A54332" s="102"/>
      <c r="B54332" s="102"/>
    </row>
    <row r="54333" spans="1:2">
      <c r="A54333" s="102"/>
      <c r="B54333" s="102"/>
    </row>
    <row r="54334" spans="1:2">
      <c r="A54334" s="102"/>
      <c r="B54334" s="102"/>
    </row>
    <row r="54335" spans="1:2">
      <c r="A54335" s="102"/>
      <c r="B54335" s="102"/>
    </row>
    <row r="54336" spans="1:2">
      <c r="A54336" s="102"/>
      <c r="B54336" s="102"/>
    </row>
    <row r="54337" spans="1:2">
      <c r="A54337" s="102"/>
      <c r="B54337" s="102"/>
    </row>
    <row r="54338" spans="1:2">
      <c r="A54338" s="102"/>
      <c r="B54338" s="102"/>
    </row>
    <row r="54339" spans="1:2">
      <c r="A54339" s="102"/>
      <c r="B54339" s="102"/>
    </row>
    <row r="54340" spans="1:2">
      <c r="A54340" s="102"/>
      <c r="B54340" s="102"/>
    </row>
    <row r="54341" spans="1:2">
      <c r="A54341" s="102"/>
      <c r="B54341" s="102"/>
    </row>
    <row r="54342" spans="1:2">
      <c r="A54342" s="102"/>
      <c r="B54342" s="102"/>
    </row>
    <row r="54343" spans="1:2">
      <c r="A54343" s="102"/>
      <c r="B54343" s="102"/>
    </row>
    <row r="54344" spans="1:2">
      <c r="A54344" s="102"/>
      <c r="B54344" s="102"/>
    </row>
    <row r="54345" spans="1:2">
      <c r="A54345" s="102"/>
      <c r="B54345" s="102"/>
    </row>
    <row r="54346" spans="1:2">
      <c r="A54346" s="102"/>
      <c r="B54346" s="102"/>
    </row>
    <row r="54347" spans="1:2">
      <c r="A54347" s="102"/>
      <c r="B54347" s="102"/>
    </row>
    <row r="54348" spans="1:2">
      <c r="A54348" s="102"/>
      <c r="B54348" s="102"/>
    </row>
    <row r="54349" spans="1:2">
      <c r="A54349" s="102"/>
      <c r="B54349" s="102"/>
    </row>
    <row r="54350" spans="1:2">
      <c r="A54350" s="102"/>
      <c r="B54350" s="102"/>
    </row>
    <row r="54351" spans="1:2">
      <c r="A54351" s="102"/>
      <c r="B54351" s="102"/>
    </row>
    <row r="54352" spans="1:2">
      <c r="A54352" s="102"/>
      <c r="B54352" s="102"/>
    </row>
    <row r="54353" spans="1:2">
      <c r="A54353" s="102"/>
      <c r="B54353" s="102"/>
    </row>
    <row r="54354" spans="1:2">
      <c r="A54354" s="102"/>
      <c r="B54354" s="102"/>
    </row>
    <row r="54355" spans="1:2">
      <c r="A54355" s="102"/>
      <c r="B54355" s="102"/>
    </row>
    <row r="54356" spans="1:2">
      <c r="A54356" s="102"/>
      <c r="B54356" s="102"/>
    </row>
    <row r="54357" spans="1:2">
      <c r="A54357" s="102"/>
      <c r="B54357" s="102"/>
    </row>
    <row r="54358" spans="1:2">
      <c r="A54358" s="102"/>
      <c r="B54358" s="102"/>
    </row>
    <row r="54359" spans="1:2">
      <c r="A54359" s="102"/>
      <c r="B54359" s="102"/>
    </row>
    <row r="54360" spans="1:2">
      <c r="A54360" s="102"/>
      <c r="B54360" s="102"/>
    </row>
    <row r="54361" spans="1:2">
      <c r="A54361" s="102"/>
      <c r="B54361" s="102"/>
    </row>
    <row r="54362" spans="1:2">
      <c r="A54362" s="102"/>
      <c r="B54362" s="102"/>
    </row>
    <row r="54363" spans="1:2">
      <c r="A54363" s="102"/>
      <c r="B54363" s="102"/>
    </row>
    <row r="54364" spans="1:2">
      <c r="A54364" s="102"/>
      <c r="B54364" s="102"/>
    </row>
    <row r="54365" spans="1:2">
      <c r="A54365" s="102"/>
      <c r="B54365" s="102"/>
    </row>
    <row r="54366" spans="1:2">
      <c r="A54366" s="102"/>
      <c r="B54366" s="102"/>
    </row>
    <row r="54367" spans="1:2">
      <c r="A54367" s="102"/>
      <c r="B54367" s="102"/>
    </row>
    <row r="54368" spans="1:2">
      <c r="A54368" s="102"/>
      <c r="B54368" s="102"/>
    </row>
    <row r="54369" spans="1:2">
      <c r="A54369" s="102"/>
      <c r="B54369" s="102"/>
    </row>
    <row r="54370" spans="1:2">
      <c r="A54370" s="102"/>
      <c r="B54370" s="102"/>
    </row>
    <row r="54371" spans="1:2">
      <c r="A54371" s="102"/>
      <c r="B54371" s="102"/>
    </row>
    <row r="54372" spans="1:2">
      <c r="A54372" s="102"/>
      <c r="B54372" s="102"/>
    </row>
    <row r="54373" spans="1:2">
      <c r="A54373" s="102"/>
      <c r="B54373" s="102"/>
    </row>
    <row r="54374" spans="1:2">
      <c r="A54374" s="102"/>
      <c r="B54374" s="102"/>
    </row>
    <row r="54375" spans="1:2">
      <c r="A54375" s="102"/>
      <c r="B54375" s="102"/>
    </row>
    <row r="54376" spans="1:2">
      <c r="A54376" s="102"/>
      <c r="B54376" s="102"/>
    </row>
    <row r="54377" spans="1:2">
      <c r="A54377" s="102"/>
      <c r="B54377" s="102"/>
    </row>
    <row r="54378" spans="1:2">
      <c r="A54378" s="102"/>
      <c r="B54378" s="102"/>
    </row>
    <row r="54379" spans="1:2">
      <c r="A54379" s="102"/>
      <c r="B54379" s="102"/>
    </row>
    <row r="54380" spans="1:2">
      <c r="A54380" s="102"/>
      <c r="B54380" s="102"/>
    </row>
    <row r="54381" spans="1:2">
      <c r="A54381" s="102"/>
      <c r="B54381" s="102"/>
    </row>
    <row r="54382" spans="1:2">
      <c r="A54382" s="102"/>
      <c r="B54382" s="102"/>
    </row>
    <row r="54383" spans="1:2">
      <c r="A54383" s="102"/>
      <c r="B54383" s="102"/>
    </row>
    <row r="54384" spans="1:2">
      <c r="A54384" s="102"/>
      <c r="B54384" s="102"/>
    </row>
    <row r="54385" spans="1:2">
      <c r="A54385" s="102"/>
      <c r="B54385" s="102"/>
    </row>
    <row r="54386" spans="1:2">
      <c r="A54386" s="102"/>
      <c r="B54386" s="102"/>
    </row>
    <row r="54387" spans="1:2">
      <c r="A54387" s="102"/>
      <c r="B54387" s="102"/>
    </row>
    <row r="54388" spans="1:2">
      <c r="A54388" s="102"/>
      <c r="B54388" s="102"/>
    </row>
    <row r="54389" spans="1:2">
      <c r="A54389" s="102"/>
      <c r="B54389" s="102"/>
    </row>
    <row r="54390" spans="1:2">
      <c r="A54390" s="102"/>
      <c r="B54390" s="102"/>
    </row>
    <row r="54391" spans="1:2">
      <c r="A54391" s="102"/>
      <c r="B54391" s="102"/>
    </row>
    <row r="54392" spans="1:2">
      <c r="A54392" s="102"/>
      <c r="B54392" s="102"/>
    </row>
    <row r="54393" spans="1:2">
      <c r="A54393" s="102"/>
      <c r="B54393" s="102"/>
    </row>
    <row r="54394" spans="1:2">
      <c r="A54394" s="102"/>
      <c r="B54394" s="102"/>
    </row>
    <row r="54395" spans="1:2">
      <c r="A54395" s="102"/>
      <c r="B54395" s="102"/>
    </row>
    <row r="54396" spans="1:2">
      <c r="A54396" s="102"/>
      <c r="B54396" s="102"/>
    </row>
    <row r="54397" spans="1:2">
      <c r="A54397" s="102"/>
      <c r="B54397" s="102"/>
    </row>
    <row r="54398" spans="1:2">
      <c r="A54398" s="102"/>
      <c r="B54398" s="102"/>
    </row>
    <row r="54399" spans="1:2">
      <c r="A54399" s="102"/>
      <c r="B54399" s="102"/>
    </row>
    <row r="54400" spans="1:2">
      <c r="A54400" s="102"/>
      <c r="B54400" s="102"/>
    </row>
    <row r="54401" spans="1:2">
      <c r="A54401" s="102"/>
      <c r="B54401" s="102"/>
    </row>
    <row r="54402" spans="1:2">
      <c r="A54402" s="102"/>
      <c r="B54402" s="102"/>
    </row>
    <row r="54403" spans="1:2">
      <c r="A54403" s="102"/>
      <c r="B54403" s="102"/>
    </row>
    <row r="54404" spans="1:2">
      <c r="A54404" s="102"/>
      <c r="B54404" s="102"/>
    </row>
    <row r="54405" spans="1:2">
      <c r="A54405" s="102"/>
      <c r="B54405" s="102"/>
    </row>
    <row r="54406" spans="1:2">
      <c r="A54406" s="102"/>
      <c r="B54406" s="102"/>
    </row>
    <row r="54407" spans="1:2">
      <c r="A54407" s="102"/>
      <c r="B54407" s="102"/>
    </row>
    <row r="54408" spans="1:2">
      <c r="A54408" s="102"/>
      <c r="B54408" s="102"/>
    </row>
    <row r="54409" spans="1:2">
      <c r="A54409" s="102"/>
      <c r="B54409" s="102"/>
    </row>
    <row r="54410" spans="1:2">
      <c r="A54410" s="102"/>
      <c r="B54410" s="102"/>
    </row>
    <row r="54411" spans="1:2">
      <c r="A54411" s="102"/>
      <c r="B54411" s="102"/>
    </row>
    <row r="54412" spans="1:2">
      <c r="A54412" s="102"/>
      <c r="B54412" s="102"/>
    </row>
    <row r="54413" spans="1:2">
      <c r="A54413" s="102"/>
      <c r="B54413" s="102"/>
    </row>
    <row r="54414" spans="1:2">
      <c r="A54414" s="102"/>
      <c r="B54414" s="102"/>
    </row>
    <row r="54415" spans="1:2">
      <c r="A54415" s="102"/>
      <c r="B54415" s="102"/>
    </row>
    <row r="54416" spans="1:2">
      <c r="A54416" s="102"/>
      <c r="B54416" s="102"/>
    </row>
    <row r="54417" spans="1:2">
      <c r="A54417" s="102"/>
      <c r="B54417" s="102"/>
    </row>
    <row r="54418" spans="1:2">
      <c r="A54418" s="102"/>
      <c r="B54418" s="102"/>
    </row>
    <row r="54419" spans="1:2">
      <c r="A54419" s="102"/>
      <c r="B54419" s="102"/>
    </row>
    <row r="54420" spans="1:2">
      <c r="A54420" s="102"/>
      <c r="B54420" s="102"/>
    </row>
    <row r="54421" spans="1:2">
      <c r="A54421" s="102"/>
      <c r="B54421" s="102"/>
    </row>
    <row r="54422" spans="1:2">
      <c r="A54422" s="102"/>
      <c r="B54422" s="102"/>
    </row>
    <row r="54423" spans="1:2">
      <c r="A54423" s="102"/>
      <c r="B54423" s="102"/>
    </row>
    <row r="54424" spans="1:2">
      <c r="A54424" s="102"/>
      <c r="B54424" s="102"/>
    </row>
    <row r="54425" spans="1:2">
      <c r="A54425" s="102"/>
      <c r="B54425" s="102"/>
    </row>
    <row r="54426" spans="1:2">
      <c r="A54426" s="102"/>
      <c r="B54426" s="102"/>
    </row>
    <row r="54427" spans="1:2">
      <c r="A54427" s="102"/>
      <c r="B54427" s="102"/>
    </row>
    <row r="54428" spans="1:2">
      <c r="A54428" s="102"/>
      <c r="B54428" s="102"/>
    </row>
    <row r="54429" spans="1:2">
      <c r="A54429" s="102"/>
      <c r="B54429" s="102"/>
    </row>
    <row r="54430" spans="1:2">
      <c r="A54430" s="102"/>
      <c r="B54430" s="102"/>
    </row>
    <row r="54431" spans="1:2">
      <c r="A54431" s="102"/>
      <c r="B54431" s="102"/>
    </row>
    <row r="54432" spans="1:2">
      <c r="A54432" s="102"/>
      <c r="B54432" s="102"/>
    </row>
    <row r="54433" spans="1:2">
      <c r="A54433" s="102"/>
      <c r="B54433" s="102"/>
    </row>
    <row r="54434" spans="1:2">
      <c r="A54434" s="102"/>
      <c r="B54434" s="102"/>
    </row>
    <row r="54435" spans="1:2">
      <c r="A54435" s="102"/>
      <c r="B54435" s="102"/>
    </row>
    <row r="54436" spans="1:2">
      <c r="A54436" s="102"/>
      <c r="B54436" s="102"/>
    </row>
    <row r="54437" spans="1:2">
      <c r="A54437" s="102"/>
      <c r="B54437" s="102"/>
    </row>
    <row r="54438" spans="1:2">
      <c r="A54438" s="102"/>
      <c r="B54438" s="102"/>
    </row>
    <row r="54439" spans="1:2">
      <c r="A54439" s="102"/>
      <c r="B54439" s="102"/>
    </row>
    <row r="54440" spans="1:2">
      <c r="A54440" s="102"/>
      <c r="B54440" s="102"/>
    </row>
    <row r="54441" spans="1:2">
      <c r="A54441" s="102"/>
      <c r="B54441" s="102"/>
    </row>
    <row r="54442" spans="1:2">
      <c r="A54442" s="102"/>
      <c r="B54442" s="102"/>
    </row>
    <row r="54443" spans="1:2">
      <c r="A54443" s="102"/>
      <c r="B54443" s="102"/>
    </row>
    <row r="54444" spans="1:2">
      <c r="A54444" s="102"/>
      <c r="B54444" s="102"/>
    </row>
    <row r="54445" spans="1:2">
      <c r="A54445" s="102"/>
      <c r="B54445" s="102"/>
    </row>
    <row r="54446" spans="1:2">
      <c r="A54446" s="102"/>
      <c r="B54446" s="102"/>
    </row>
    <row r="54447" spans="1:2">
      <c r="A54447" s="102"/>
      <c r="B54447" s="102"/>
    </row>
    <row r="54448" spans="1:2">
      <c r="A54448" s="102"/>
      <c r="B54448" s="102"/>
    </row>
    <row r="54449" spans="1:2">
      <c r="A54449" s="102"/>
      <c r="B54449" s="102"/>
    </row>
    <row r="54450" spans="1:2">
      <c r="A54450" s="102"/>
      <c r="B54450" s="102"/>
    </row>
    <row r="54451" spans="1:2">
      <c r="A54451" s="102"/>
      <c r="B54451" s="102"/>
    </row>
    <row r="54452" spans="1:2">
      <c r="A54452" s="102"/>
      <c r="B54452" s="102"/>
    </row>
    <row r="54453" spans="1:2">
      <c r="A54453" s="102"/>
      <c r="B54453" s="102"/>
    </row>
    <row r="54454" spans="1:2">
      <c r="A54454" s="102"/>
      <c r="B54454" s="102"/>
    </row>
    <row r="54455" spans="1:2">
      <c r="A54455" s="102"/>
      <c r="B54455" s="102"/>
    </row>
    <row r="54456" spans="1:2">
      <c r="A54456" s="102"/>
      <c r="B54456" s="102"/>
    </row>
    <row r="54457" spans="1:2">
      <c r="A54457" s="102"/>
      <c r="B54457" s="102"/>
    </row>
    <row r="54458" spans="1:2">
      <c r="A54458" s="102"/>
      <c r="B54458" s="102"/>
    </row>
    <row r="54459" spans="1:2">
      <c r="A54459" s="102"/>
      <c r="B54459" s="102"/>
    </row>
    <row r="54460" spans="1:2">
      <c r="A54460" s="102"/>
      <c r="B54460" s="102"/>
    </row>
    <row r="54461" spans="1:2">
      <c r="A54461" s="102"/>
      <c r="B54461" s="102"/>
    </row>
    <row r="54462" spans="1:2">
      <c r="A54462" s="102"/>
      <c r="B54462" s="102"/>
    </row>
    <row r="54463" spans="1:2">
      <c r="A54463" s="102"/>
      <c r="B54463" s="102"/>
    </row>
    <row r="54464" spans="1:2">
      <c r="A54464" s="102"/>
      <c r="B54464" s="102"/>
    </row>
    <row r="54465" spans="1:2">
      <c r="A54465" s="102"/>
      <c r="B54465" s="102"/>
    </row>
    <row r="54466" spans="1:2">
      <c r="A54466" s="102"/>
      <c r="B54466" s="102"/>
    </row>
    <row r="54467" spans="1:2">
      <c r="A54467" s="102"/>
      <c r="B54467" s="102"/>
    </row>
    <row r="54468" spans="1:2">
      <c r="A54468" s="102"/>
      <c r="B54468" s="102"/>
    </row>
    <row r="54469" spans="1:2">
      <c r="A54469" s="102"/>
      <c r="B54469" s="102"/>
    </row>
    <row r="54470" spans="1:2">
      <c r="A54470" s="102"/>
      <c r="B54470" s="102"/>
    </row>
    <row r="54471" spans="1:2">
      <c r="A54471" s="102"/>
      <c r="B54471" s="102"/>
    </row>
    <row r="54472" spans="1:2">
      <c r="A54472" s="102"/>
      <c r="B54472" s="102"/>
    </row>
    <row r="54473" spans="1:2">
      <c r="A54473" s="102"/>
      <c r="B54473" s="102"/>
    </row>
    <row r="54474" spans="1:2">
      <c r="A54474" s="102"/>
      <c r="B54474" s="102"/>
    </row>
    <row r="54475" spans="1:2">
      <c r="A54475" s="102"/>
      <c r="B54475" s="102"/>
    </row>
    <row r="54476" spans="1:2">
      <c r="A54476" s="102"/>
      <c r="B54476" s="102"/>
    </row>
    <row r="54477" spans="1:2">
      <c r="A54477" s="102"/>
      <c r="B54477" s="102"/>
    </row>
    <row r="54478" spans="1:2">
      <c r="A54478" s="102"/>
      <c r="B54478" s="102"/>
    </row>
    <row r="54479" spans="1:2">
      <c r="A54479" s="102"/>
      <c r="B54479" s="102"/>
    </row>
    <row r="54480" spans="1:2">
      <c r="A54480" s="102"/>
      <c r="B54480" s="102"/>
    </row>
    <row r="54481" spans="1:2">
      <c r="A54481" s="102"/>
      <c r="B54481" s="102"/>
    </row>
    <row r="54482" spans="1:2">
      <c r="A54482" s="102"/>
      <c r="B54482" s="102"/>
    </row>
    <row r="54483" spans="1:2">
      <c r="A54483" s="102"/>
      <c r="B54483" s="102"/>
    </row>
    <row r="54484" spans="1:2">
      <c r="A54484" s="102"/>
      <c r="B54484" s="102"/>
    </row>
    <row r="54485" spans="1:2">
      <c r="A54485" s="102"/>
      <c r="B54485" s="102"/>
    </row>
    <row r="54486" spans="1:2">
      <c r="A54486" s="102"/>
      <c r="B54486" s="102"/>
    </row>
    <row r="54487" spans="1:2">
      <c r="A54487" s="102"/>
      <c r="B54487" s="102"/>
    </row>
    <row r="54488" spans="1:2">
      <c r="A54488" s="102"/>
      <c r="B54488" s="102"/>
    </row>
    <row r="54489" spans="1:2">
      <c r="A54489" s="102"/>
      <c r="B54489" s="102"/>
    </row>
    <row r="54490" spans="1:2">
      <c r="A54490" s="102"/>
      <c r="B54490" s="102"/>
    </row>
    <row r="54491" spans="1:2">
      <c r="A54491" s="102"/>
      <c r="B54491" s="102"/>
    </row>
    <row r="54492" spans="1:2">
      <c r="A54492" s="102"/>
      <c r="B54492" s="102"/>
    </row>
    <row r="54493" spans="1:2">
      <c r="A54493" s="102"/>
      <c r="B54493" s="102"/>
    </row>
    <row r="54494" spans="1:2">
      <c r="A54494" s="102"/>
      <c r="B54494" s="102"/>
    </row>
    <row r="54495" spans="1:2">
      <c r="A54495" s="102"/>
      <c r="B54495" s="102"/>
    </row>
    <row r="54496" spans="1:2">
      <c r="A54496" s="102"/>
      <c r="B54496" s="102"/>
    </row>
    <row r="54497" spans="1:2">
      <c r="A54497" s="102"/>
      <c r="B54497" s="102"/>
    </row>
    <row r="54498" spans="1:2">
      <c r="A54498" s="102"/>
      <c r="B54498" s="102"/>
    </row>
    <row r="54499" spans="1:2">
      <c r="A54499" s="102"/>
      <c r="B54499" s="102"/>
    </row>
    <row r="54500" spans="1:2">
      <c r="A54500" s="102"/>
      <c r="B54500" s="102"/>
    </row>
    <row r="54501" spans="1:2">
      <c r="A54501" s="102"/>
      <c r="B54501" s="102"/>
    </row>
    <row r="54502" spans="1:2">
      <c r="A54502" s="102"/>
      <c r="B54502" s="102"/>
    </row>
    <row r="54503" spans="1:2">
      <c r="A54503" s="102"/>
      <c r="B54503" s="102"/>
    </row>
    <row r="54504" spans="1:2">
      <c r="A54504" s="102"/>
      <c r="B54504" s="102"/>
    </row>
    <row r="54505" spans="1:2">
      <c r="A54505" s="102"/>
      <c r="B54505" s="102"/>
    </row>
    <row r="54506" spans="1:2">
      <c r="A54506" s="102"/>
      <c r="B54506" s="102"/>
    </row>
    <row r="54507" spans="1:2">
      <c r="A54507" s="102"/>
      <c r="B54507" s="102"/>
    </row>
    <row r="54508" spans="1:2">
      <c r="A54508" s="102"/>
      <c r="B54508" s="102"/>
    </row>
    <row r="54509" spans="1:2">
      <c r="A54509" s="102"/>
      <c r="B54509" s="102"/>
    </row>
    <row r="54510" spans="1:2">
      <c r="A54510" s="102"/>
      <c r="B54510" s="102"/>
    </row>
    <row r="54511" spans="1:2">
      <c r="A54511" s="102"/>
      <c r="B54511" s="102"/>
    </row>
    <row r="54512" spans="1:2">
      <c r="A54512" s="102"/>
      <c r="B54512" s="102"/>
    </row>
    <row r="54513" spans="1:2">
      <c r="A54513" s="102"/>
      <c r="B54513" s="102"/>
    </row>
    <row r="54514" spans="1:2">
      <c r="A54514" s="102"/>
      <c r="B54514" s="102"/>
    </row>
    <row r="54515" spans="1:2">
      <c r="A54515" s="102"/>
      <c r="B54515" s="102"/>
    </row>
    <row r="54516" spans="1:2">
      <c r="A54516" s="102"/>
      <c r="B54516" s="102"/>
    </row>
    <row r="54517" spans="1:2">
      <c r="A54517" s="102"/>
      <c r="B54517" s="102"/>
    </row>
    <row r="54518" spans="1:2">
      <c r="A54518" s="102"/>
      <c r="B54518" s="102"/>
    </row>
    <row r="54519" spans="1:2">
      <c r="A54519" s="102"/>
      <c r="B54519" s="102"/>
    </row>
    <row r="54520" spans="1:2">
      <c r="A54520" s="102"/>
      <c r="B54520" s="102"/>
    </row>
    <row r="54521" spans="1:2">
      <c r="A54521" s="102"/>
      <c r="B54521" s="102"/>
    </row>
    <row r="54522" spans="1:2">
      <c r="A54522" s="102"/>
      <c r="B54522" s="102"/>
    </row>
    <row r="54523" spans="1:2">
      <c r="A54523" s="102"/>
      <c r="B54523" s="102"/>
    </row>
    <row r="54524" spans="1:2">
      <c r="A54524" s="102"/>
      <c r="B54524" s="102"/>
    </row>
    <row r="54525" spans="1:2">
      <c r="A54525" s="102"/>
      <c r="B54525" s="102"/>
    </row>
    <row r="54526" spans="1:2">
      <c r="A54526" s="102"/>
      <c r="B54526" s="102"/>
    </row>
    <row r="54527" spans="1:2">
      <c r="A54527" s="102"/>
      <c r="B54527" s="102"/>
    </row>
    <row r="54528" spans="1:2">
      <c r="A54528" s="102"/>
      <c r="B54528" s="102"/>
    </row>
    <row r="54529" spans="1:2">
      <c r="A54529" s="102"/>
      <c r="B54529" s="102"/>
    </row>
    <row r="54530" spans="1:2">
      <c r="A54530" s="102"/>
      <c r="B54530" s="102"/>
    </row>
    <row r="54531" spans="1:2">
      <c r="A54531" s="102"/>
      <c r="B54531" s="102"/>
    </row>
    <row r="54532" spans="1:2">
      <c r="A54532" s="102"/>
      <c r="B54532" s="102"/>
    </row>
    <row r="54533" spans="1:2">
      <c r="A54533" s="102"/>
      <c r="B54533" s="102"/>
    </row>
    <row r="54534" spans="1:2">
      <c r="A54534" s="102"/>
      <c r="B54534" s="102"/>
    </row>
    <row r="54535" spans="1:2">
      <c r="A54535" s="102"/>
      <c r="B54535" s="102"/>
    </row>
    <row r="54536" spans="1:2">
      <c r="A54536" s="102"/>
      <c r="B54536" s="102"/>
    </row>
    <row r="54537" spans="1:2">
      <c r="A54537" s="102"/>
      <c r="B54537" s="102"/>
    </row>
    <row r="54538" spans="1:2">
      <c r="A54538" s="102"/>
      <c r="B54538" s="102"/>
    </row>
    <row r="54539" spans="1:2">
      <c r="A54539" s="102"/>
      <c r="B54539" s="102"/>
    </row>
    <row r="54540" spans="1:2">
      <c r="A54540" s="102"/>
      <c r="B54540" s="102"/>
    </row>
    <row r="54541" spans="1:2">
      <c r="A54541" s="102"/>
      <c r="B54541" s="102"/>
    </row>
    <row r="54542" spans="1:2">
      <c r="A54542" s="102"/>
      <c r="B54542" s="102"/>
    </row>
    <row r="54543" spans="1:2">
      <c r="A54543" s="102"/>
      <c r="B54543" s="102"/>
    </row>
    <row r="54544" spans="1:2">
      <c r="A54544" s="102"/>
      <c r="B54544" s="102"/>
    </row>
    <row r="54545" spans="1:2">
      <c r="A54545" s="102"/>
      <c r="B54545" s="102"/>
    </row>
    <row r="54546" spans="1:2">
      <c r="A54546" s="102"/>
      <c r="B54546" s="102"/>
    </row>
    <row r="54547" spans="1:2">
      <c r="A54547" s="102"/>
      <c r="B54547" s="102"/>
    </row>
    <row r="54548" spans="1:2">
      <c r="A54548" s="102"/>
      <c r="B54548" s="102"/>
    </row>
    <row r="54549" spans="1:2">
      <c r="A54549" s="102"/>
      <c r="B54549" s="102"/>
    </row>
    <row r="54550" spans="1:2">
      <c r="A54550" s="102"/>
      <c r="B54550" s="102"/>
    </row>
    <row r="54551" spans="1:2">
      <c r="A54551" s="102"/>
      <c r="B54551" s="102"/>
    </row>
    <row r="54552" spans="1:2">
      <c r="A54552" s="102"/>
      <c r="B54552" s="102"/>
    </row>
    <row r="54553" spans="1:2">
      <c r="A54553" s="102"/>
      <c r="B54553" s="102"/>
    </row>
    <row r="54554" spans="1:2">
      <c r="A54554" s="102"/>
      <c r="B54554" s="102"/>
    </row>
    <row r="54555" spans="1:2">
      <c r="A54555" s="102"/>
      <c r="B54555" s="102"/>
    </row>
    <row r="54556" spans="1:2">
      <c r="A54556" s="102"/>
      <c r="B54556" s="102"/>
    </row>
    <row r="54557" spans="1:2">
      <c r="A54557" s="102"/>
      <c r="B54557" s="102"/>
    </row>
    <row r="54558" spans="1:2">
      <c r="A54558" s="102"/>
      <c r="B54558" s="102"/>
    </row>
    <row r="54559" spans="1:2">
      <c r="A54559" s="102"/>
      <c r="B54559" s="102"/>
    </row>
    <row r="54560" spans="1:2">
      <c r="A54560" s="102"/>
      <c r="B54560" s="102"/>
    </row>
    <row r="54561" spans="1:2">
      <c r="A54561" s="102"/>
      <c r="B54561" s="102"/>
    </row>
    <row r="54562" spans="1:2">
      <c r="A54562" s="102"/>
      <c r="B54562" s="102"/>
    </row>
    <row r="54563" spans="1:2">
      <c r="A54563" s="102"/>
      <c r="B54563" s="102"/>
    </row>
    <row r="54564" spans="1:2">
      <c r="A54564" s="102"/>
      <c r="B54564" s="102"/>
    </row>
    <row r="54565" spans="1:2">
      <c r="A54565" s="102"/>
      <c r="B54565" s="102"/>
    </row>
    <row r="54566" spans="1:2">
      <c r="A54566" s="102"/>
      <c r="B54566" s="102"/>
    </row>
    <row r="54567" spans="1:2">
      <c r="A54567" s="102"/>
      <c r="B54567" s="102"/>
    </row>
    <row r="54568" spans="1:2">
      <c r="A54568" s="102"/>
      <c r="B54568" s="102"/>
    </row>
    <row r="54569" spans="1:2">
      <c r="A54569" s="102"/>
      <c r="B54569" s="102"/>
    </row>
    <row r="54570" spans="1:2">
      <c r="A54570" s="102"/>
      <c r="B54570" s="102"/>
    </row>
    <row r="54571" spans="1:2">
      <c r="A54571" s="102"/>
      <c r="B54571" s="102"/>
    </row>
    <row r="54572" spans="1:2">
      <c r="A54572" s="102"/>
      <c r="B54572" s="102"/>
    </row>
    <row r="54573" spans="1:2">
      <c r="A54573" s="102"/>
      <c r="B54573" s="102"/>
    </row>
    <row r="54574" spans="1:2">
      <c r="A54574" s="102"/>
      <c r="B54574" s="102"/>
    </row>
    <row r="54575" spans="1:2">
      <c r="A54575" s="102"/>
      <c r="B54575" s="102"/>
    </row>
    <row r="54576" spans="1:2">
      <c r="A54576" s="102"/>
      <c r="B54576" s="102"/>
    </row>
    <row r="54577" spans="1:2">
      <c r="A54577" s="102"/>
      <c r="B54577" s="102"/>
    </row>
    <row r="54578" spans="1:2">
      <c r="A54578" s="102"/>
      <c r="B54578" s="102"/>
    </row>
    <row r="54579" spans="1:2">
      <c r="A54579" s="102"/>
      <c r="B54579" s="102"/>
    </row>
    <row r="54580" spans="1:2">
      <c r="A54580" s="102"/>
      <c r="B54580" s="102"/>
    </row>
    <row r="54581" spans="1:2">
      <c r="A54581" s="102"/>
      <c r="B54581" s="102"/>
    </row>
    <row r="54582" spans="1:2">
      <c r="A54582" s="102"/>
      <c r="B54582" s="102"/>
    </row>
    <row r="54583" spans="1:2">
      <c r="A54583" s="102"/>
      <c r="B54583" s="102"/>
    </row>
    <row r="54584" spans="1:2">
      <c r="A54584" s="102"/>
      <c r="B54584" s="102"/>
    </row>
    <row r="54585" spans="1:2">
      <c r="A54585" s="102"/>
      <c r="B54585" s="102"/>
    </row>
    <row r="54586" spans="1:2">
      <c r="A54586" s="102"/>
      <c r="B54586" s="102"/>
    </row>
    <row r="54587" spans="1:2">
      <c r="A54587" s="102"/>
      <c r="B54587" s="102"/>
    </row>
    <row r="54588" spans="1:2">
      <c r="A54588" s="102"/>
      <c r="B54588" s="102"/>
    </row>
    <row r="54589" spans="1:2">
      <c r="A54589" s="102"/>
      <c r="B54589" s="102"/>
    </row>
    <row r="54590" spans="1:2">
      <c r="A54590" s="102"/>
      <c r="B54590" s="102"/>
    </row>
    <row r="54591" spans="1:2">
      <c r="A54591" s="102"/>
      <c r="B54591" s="102"/>
    </row>
    <row r="54592" spans="1:2">
      <c r="A54592" s="102"/>
      <c r="B54592" s="102"/>
    </row>
    <row r="54593" spans="1:2">
      <c r="A54593" s="102"/>
      <c r="B54593" s="102"/>
    </row>
    <row r="54594" spans="1:2">
      <c r="A54594" s="102"/>
      <c r="B54594" s="102"/>
    </row>
    <row r="54595" spans="1:2">
      <c r="A54595" s="102"/>
      <c r="B54595" s="102"/>
    </row>
    <row r="54596" spans="1:2">
      <c r="A54596" s="102"/>
      <c r="B54596" s="102"/>
    </row>
    <row r="54597" spans="1:2">
      <c r="A54597" s="102"/>
      <c r="B54597" s="102"/>
    </row>
    <row r="54598" spans="1:2">
      <c r="A54598" s="102"/>
      <c r="B54598" s="102"/>
    </row>
    <row r="54599" spans="1:2">
      <c r="A54599" s="102"/>
      <c r="B54599" s="102"/>
    </row>
    <row r="54600" spans="1:2">
      <c r="A54600" s="102"/>
      <c r="B54600" s="102"/>
    </row>
    <row r="54601" spans="1:2">
      <c r="A54601" s="102"/>
      <c r="B54601" s="102"/>
    </row>
    <row r="54602" spans="1:2">
      <c r="A54602" s="102"/>
      <c r="B54602" s="102"/>
    </row>
    <row r="54603" spans="1:2">
      <c r="A54603" s="102"/>
      <c r="B54603" s="102"/>
    </row>
    <row r="54604" spans="1:2">
      <c r="A54604" s="102"/>
      <c r="B54604" s="102"/>
    </row>
    <row r="54605" spans="1:2">
      <c r="A54605" s="102"/>
      <c r="B54605" s="102"/>
    </row>
    <row r="54606" spans="1:2">
      <c r="A54606" s="102"/>
      <c r="B54606" s="102"/>
    </row>
    <row r="54607" spans="1:2">
      <c r="A54607" s="102"/>
      <c r="B54607" s="102"/>
    </row>
    <row r="54608" spans="1:2">
      <c r="A54608" s="102"/>
      <c r="B54608" s="102"/>
    </row>
    <row r="54609" spans="1:2">
      <c r="A54609" s="102"/>
      <c r="B54609" s="102"/>
    </row>
    <row r="54610" spans="1:2">
      <c r="A54610" s="102"/>
      <c r="B54610" s="102"/>
    </row>
    <row r="54611" spans="1:2">
      <c r="A54611" s="102"/>
      <c r="B54611" s="102"/>
    </row>
    <row r="54612" spans="1:2">
      <c r="A54612" s="102"/>
      <c r="B54612" s="102"/>
    </row>
    <row r="54613" spans="1:2">
      <c r="A54613" s="102"/>
      <c r="B54613" s="102"/>
    </row>
    <row r="54614" spans="1:2">
      <c r="A54614" s="102"/>
      <c r="B54614" s="102"/>
    </row>
    <row r="54615" spans="1:2">
      <c r="A54615" s="102"/>
      <c r="B54615" s="102"/>
    </row>
    <row r="54616" spans="1:2">
      <c r="A54616" s="102"/>
      <c r="B54616" s="102"/>
    </row>
    <row r="54617" spans="1:2">
      <c r="A54617" s="102"/>
      <c r="B54617" s="102"/>
    </row>
    <row r="54618" spans="1:2">
      <c r="A54618" s="102"/>
      <c r="B54618" s="102"/>
    </row>
    <row r="54619" spans="1:2">
      <c r="A54619" s="102"/>
      <c r="B54619" s="102"/>
    </row>
    <row r="54620" spans="1:2">
      <c r="A54620" s="102"/>
      <c r="B54620" s="102"/>
    </row>
    <row r="54621" spans="1:2">
      <c r="A54621" s="102"/>
      <c r="B54621" s="102"/>
    </row>
    <row r="54622" spans="1:2">
      <c r="A54622" s="102"/>
      <c r="B54622" s="102"/>
    </row>
    <row r="54623" spans="1:2">
      <c r="A54623" s="102"/>
      <c r="B54623" s="102"/>
    </row>
    <row r="54624" spans="1:2">
      <c r="A54624" s="102"/>
      <c r="B54624" s="102"/>
    </row>
    <row r="54625" spans="1:2">
      <c r="A54625" s="102"/>
      <c r="B54625" s="102"/>
    </row>
    <row r="54626" spans="1:2">
      <c r="A54626" s="102"/>
      <c r="B54626" s="102"/>
    </row>
    <row r="54627" spans="1:2">
      <c r="A54627" s="102"/>
      <c r="B54627" s="102"/>
    </row>
    <row r="54628" spans="1:2">
      <c r="A54628" s="102"/>
      <c r="B54628" s="102"/>
    </row>
    <row r="54629" spans="1:2">
      <c r="A54629" s="102"/>
      <c r="B54629" s="102"/>
    </row>
    <row r="54630" spans="1:2">
      <c r="A54630" s="102"/>
      <c r="B54630" s="102"/>
    </row>
    <row r="54631" spans="1:2">
      <c r="A54631" s="102"/>
      <c r="B54631" s="102"/>
    </row>
    <row r="54632" spans="1:2">
      <c r="A54632" s="102"/>
      <c r="B54632" s="102"/>
    </row>
    <row r="54633" spans="1:2">
      <c r="A54633" s="102"/>
      <c r="B54633" s="102"/>
    </row>
    <row r="54634" spans="1:2">
      <c r="A54634" s="102"/>
      <c r="B54634" s="102"/>
    </row>
    <row r="54635" spans="1:2">
      <c r="A54635" s="102"/>
      <c r="B54635" s="102"/>
    </row>
    <row r="54636" spans="1:2">
      <c r="A54636" s="102"/>
      <c r="B54636" s="102"/>
    </row>
    <row r="54637" spans="1:2">
      <c r="A54637" s="102"/>
      <c r="B54637" s="102"/>
    </row>
    <row r="54638" spans="1:2">
      <c r="A54638" s="102"/>
      <c r="B54638" s="102"/>
    </row>
    <row r="54639" spans="1:2">
      <c r="A54639" s="102"/>
      <c r="B54639" s="102"/>
    </row>
    <row r="54640" spans="1:2">
      <c r="A54640" s="102"/>
      <c r="B54640" s="102"/>
    </row>
    <row r="54641" spans="1:2">
      <c r="A54641" s="102"/>
      <c r="B54641" s="102"/>
    </row>
    <row r="54642" spans="1:2">
      <c r="A54642" s="102"/>
      <c r="B54642" s="102"/>
    </row>
    <row r="54643" spans="1:2">
      <c r="A54643" s="102"/>
      <c r="B54643" s="102"/>
    </row>
    <row r="54644" spans="1:2">
      <c r="A54644" s="102"/>
      <c r="B54644" s="102"/>
    </row>
    <row r="54645" spans="1:2">
      <c r="A54645" s="102"/>
      <c r="B54645" s="102"/>
    </row>
    <row r="54646" spans="1:2">
      <c r="A54646" s="102"/>
      <c r="B54646" s="102"/>
    </row>
    <row r="54647" spans="1:2">
      <c r="A54647" s="102"/>
      <c r="B54647" s="102"/>
    </row>
    <row r="54648" spans="1:2">
      <c r="A54648" s="102"/>
      <c r="B54648" s="102"/>
    </row>
    <row r="54649" spans="1:2">
      <c r="A54649" s="102"/>
      <c r="B54649" s="102"/>
    </row>
    <row r="54650" spans="1:2">
      <c r="A54650" s="102"/>
      <c r="B54650" s="102"/>
    </row>
    <row r="54651" spans="1:2">
      <c r="A54651" s="102"/>
      <c r="B54651" s="102"/>
    </row>
    <row r="54652" spans="1:2">
      <c r="A54652" s="102"/>
      <c r="B54652" s="102"/>
    </row>
    <row r="54653" spans="1:2">
      <c r="A54653" s="102"/>
      <c r="B54653" s="102"/>
    </row>
    <row r="54654" spans="1:2">
      <c r="A54654" s="102"/>
      <c r="B54654" s="102"/>
    </row>
    <row r="54655" spans="1:2">
      <c r="A54655" s="102"/>
      <c r="B54655" s="102"/>
    </row>
    <row r="54656" spans="1:2">
      <c r="A54656" s="102"/>
      <c r="B54656" s="102"/>
    </row>
    <row r="54657" spans="1:2">
      <c r="A54657" s="102"/>
      <c r="B54657" s="102"/>
    </row>
    <row r="54658" spans="1:2">
      <c r="A54658" s="102"/>
      <c r="B54658" s="102"/>
    </row>
    <row r="54659" spans="1:2">
      <c r="A54659" s="102"/>
      <c r="B54659" s="102"/>
    </row>
    <row r="54660" spans="1:2">
      <c r="A54660" s="102"/>
      <c r="B54660" s="102"/>
    </row>
    <row r="54661" spans="1:2">
      <c r="A54661" s="102"/>
      <c r="B54661" s="102"/>
    </row>
    <row r="54662" spans="1:2">
      <c r="A54662" s="102"/>
      <c r="B54662" s="102"/>
    </row>
    <row r="54663" spans="1:2">
      <c r="A54663" s="102"/>
      <c r="B54663" s="102"/>
    </row>
    <row r="54664" spans="1:2">
      <c r="A54664" s="102"/>
      <c r="B54664" s="102"/>
    </row>
    <row r="54665" spans="1:2">
      <c r="A54665" s="102"/>
      <c r="B54665" s="102"/>
    </row>
    <row r="54666" spans="1:2">
      <c r="A54666" s="102"/>
      <c r="B54666" s="102"/>
    </row>
    <row r="54667" spans="1:2">
      <c r="A54667" s="102"/>
      <c r="B54667" s="102"/>
    </row>
    <row r="54668" spans="1:2">
      <c r="A54668" s="102"/>
      <c r="B54668" s="102"/>
    </row>
    <row r="54669" spans="1:2">
      <c r="A54669" s="102"/>
      <c r="B54669" s="102"/>
    </row>
    <row r="54670" spans="1:2">
      <c r="A54670" s="102"/>
      <c r="B54670" s="102"/>
    </row>
    <row r="54671" spans="1:2">
      <c r="A54671" s="102"/>
      <c r="B54671" s="102"/>
    </row>
    <row r="54672" spans="1:2">
      <c r="A54672" s="102"/>
      <c r="B54672" s="102"/>
    </row>
    <row r="54673" spans="1:2">
      <c r="A54673" s="102"/>
      <c r="B54673" s="102"/>
    </row>
    <row r="54674" spans="1:2">
      <c r="A54674" s="102"/>
      <c r="B54674" s="102"/>
    </row>
    <row r="54675" spans="1:2">
      <c r="A54675" s="102"/>
      <c r="B54675" s="102"/>
    </row>
    <row r="54676" spans="1:2">
      <c r="A54676" s="102"/>
      <c r="B54676" s="102"/>
    </row>
    <row r="54677" spans="1:2">
      <c r="A54677" s="102"/>
      <c r="B54677" s="102"/>
    </row>
    <row r="54678" spans="1:2">
      <c r="A54678" s="102"/>
      <c r="B54678" s="102"/>
    </row>
    <row r="54679" spans="1:2">
      <c r="A54679" s="102"/>
      <c r="B54679" s="102"/>
    </row>
    <row r="54680" spans="1:2">
      <c r="A54680" s="102"/>
      <c r="B54680" s="102"/>
    </row>
    <row r="54681" spans="1:2">
      <c r="A54681" s="102"/>
      <c r="B54681" s="102"/>
    </row>
    <row r="54682" spans="1:2">
      <c r="A54682" s="102"/>
      <c r="B54682" s="102"/>
    </row>
    <row r="54683" spans="1:2">
      <c r="A54683" s="102"/>
      <c r="B54683" s="102"/>
    </row>
    <row r="54684" spans="1:2">
      <c r="A54684" s="102"/>
      <c r="B54684" s="102"/>
    </row>
    <row r="54685" spans="1:2">
      <c r="A54685" s="102"/>
      <c r="B54685" s="102"/>
    </row>
    <row r="54686" spans="1:2">
      <c r="A54686" s="102"/>
      <c r="B54686" s="102"/>
    </row>
    <row r="54687" spans="1:2">
      <c r="A54687" s="102"/>
      <c r="B54687" s="102"/>
    </row>
    <row r="54688" spans="1:2">
      <c r="A54688" s="102"/>
      <c r="B54688" s="102"/>
    </row>
    <row r="54689" spans="1:2">
      <c r="A54689" s="102"/>
      <c r="B54689" s="102"/>
    </row>
    <row r="54690" spans="1:2">
      <c r="A54690" s="102"/>
      <c r="B54690" s="102"/>
    </row>
    <row r="54691" spans="1:2">
      <c r="A54691" s="102"/>
      <c r="B54691" s="102"/>
    </row>
    <row r="54692" spans="1:2">
      <c r="A54692" s="102"/>
      <c r="B54692" s="102"/>
    </row>
    <row r="54693" spans="1:2">
      <c r="A54693" s="102"/>
      <c r="B54693" s="102"/>
    </row>
    <row r="54694" spans="1:2">
      <c r="A54694" s="102"/>
      <c r="B54694" s="102"/>
    </row>
    <row r="54695" spans="1:2">
      <c r="A54695" s="102"/>
      <c r="B54695" s="102"/>
    </row>
    <row r="54696" spans="1:2">
      <c r="A54696" s="102"/>
      <c r="B54696" s="102"/>
    </row>
    <row r="54697" spans="1:2">
      <c r="A54697" s="102"/>
      <c r="B54697" s="102"/>
    </row>
    <row r="54698" spans="1:2">
      <c r="A54698" s="102"/>
      <c r="B54698" s="102"/>
    </row>
    <row r="54699" spans="1:2">
      <c r="A54699" s="102"/>
      <c r="B54699" s="102"/>
    </row>
    <row r="54700" spans="1:2">
      <c r="A54700" s="102"/>
      <c r="B54700" s="102"/>
    </row>
    <row r="54701" spans="1:2">
      <c r="A54701" s="102"/>
      <c r="B54701" s="102"/>
    </row>
    <row r="54702" spans="1:2">
      <c r="A54702" s="102"/>
      <c r="B54702" s="102"/>
    </row>
    <row r="54703" spans="1:2">
      <c r="A54703" s="102"/>
      <c r="B54703" s="102"/>
    </row>
    <row r="54704" spans="1:2">
      <c r="A54704" s="102"/>
      <c r="B54704" s="102"/>
    </row>
    <row r="54705" spans="1:2">
      <c r="A54705" s="102"/>
      <c r="B54705" s="102"/>
    </row>
    <row r="54706" spans="1:2">
      <c r="A54706" s="102"/>
      <c r="B54706" s="102"/>
    </row>
    <row r="54707" spans="1:2">
      <c r="A54707" s="102"/>
      <c r="B54707" s="102"/>
    </row>
    <row r="54708" spans="1:2">
      <c r="A54708" s="102"/>
      <c r="B54708" s="102"/>
    </row>
    <row r="54709" spans="1:2">
      <c r="A54709" s="102"/>
      <c r="B54709" s="102"/>
    </row>
    <row r="54710" spans="1:2">
      <c r="A54710" s="102"/>
      <c r="B54710" s="102"/>
    </row>
    <row r="54711" spans="1:2">
      <c r="A54711" s="102"/>
      <c r="B54711" s="102"/>
    </row>
    <row r="54712" spans="1:2">
      <c r="A54712" s="102"/>
      <c r="B54712" s="102"/>
    </row>
    <row r="54713" spans="1:2">
      <c r="A54713" s="102"/>
      <c r="B54713" s="102"/>
    </row>
    <row r="54714" spans="1:2">
      <c r="A54714" s="102"/>
      <c r="B54714" s="102"/>
    </row>
    <row r="54715" spans="1:2">
      <c r="A54715" s="102"/>
      <c r="B54715" s="102"/>
    </row>
    <row r="54716" spans="1:2">
      <c r="A54716" s="102"/>
      <c r="B54716" s="102"/>
    </row>
    <row r="54717" spans="1:2">
      <c r="A54717" s="102"/>
      <c r="B54717" s="102"/>
    </row>
    <row r="54718" spans="1:2">
      <c r="A54718" s="102"/>
      <c r="B54718" s="102"/>
    </row>
    <row r="54719" spans="1:2">
      <c r="A54719" s="102"/>
      <c r="B54719" s="102"/>
    </row>
    <row r="54720" spans="1:2">
      <c r="A54720" s="102"/>
      <c r="B54720" s="102"/>
    </row>
    <row r="54721" spans="1:2">
      <c r="A54721" s="102"/>
      <c r="B54721" s="102"/>
    </row>
    <row r="54722" spans="1:2">
      <c r="A54722" s="102"/>
      <c r="B54722" s="102"/>
    </row>
    <row r="54723" spans="1:2">
      <c r="A54723" s="102"/>
      <c r="B54723" s="102"/>
    </row>
    <row r="54724" spans="1:2">
      <c r="A54724" s="102"/>
      <c r="B54724" s="102"/>
    </row>
    <row r="54725" spans="1:2">
      <c r="A54725" s="102"/>
      <c r="B54725" s="102"/>
    </row>
    <row r="54726" spans="1:2">
      <c r="A54726" s="102"/>
      <c r="B54726" s="102"/>
    </row>
    <row r="54727" spans="1:2">
      <c r="A54727" s="102"/>
      <c r="B54727" s="102"/>
    </row>
    <row r="54728" spans="1:2">
      <c r="A54728" s="102"/>
      <c r="B54728" s="102"/>
    </row>
    <row r="54729" spans="1:2">
      <c r="A54729" s="102"/>
      <c r="B54729" s="102"/>
    </row>
    <row r="54730" spans="1:2">
      <c r="A54730" s="102"/>
      <c r="B54730" s="102"/>
    </row>
    <row r="54731" spans="1:2">
      <c r="A54731" s="102"/>
      <c r="B54731" s="102"/>
    </row>
    <row r="54732" spans="1:2">
      <c r="A54732" s="102"/>
      <c r="B54732" s="102"/>
    </row>
    <row r="54733" spans="1:2">
      <c r="A54733" s="102"/>
      <c r="B54733" s="102"/>
    </row>
    <row r="54734" spans="1:2">
      <c r="A54734" s="102"/>
      <c r="B54734" s="102"/>
    </row>
    <row r="54735" spans="1:2">
      <c r="A54735" s="102"/>
      <c r="B54735" s="102"/>
    </row>
    <row r="54736" spans="1:2">
      <c r="A54736" s="102"/>
      <c r="B54736" s="102"/>
    </row>
    <row r="54737" spans="1:2">
      <c r="A54737" s="102"/>
      <c r="B54737" s="102"/>
    </row>
    <row r="54738" spans="1:2">
      <c r="A54738" s="102"/>
      <c r="B54738" s="102"/>
    </row>
    <row r="54739" spans="1:2">
      <c r="A54739" s="102"/>
      <c r="B54739" s="102"/>
    </row>
    <row r="54740" spans="1:2">
      <c r="A54740" s="102"/>
      <c r="B54740" s="102"/>
    </row>
    <row r="54741" spans="1:2">
      <c r="A54741" s="102"/>
      <c r="B54741" s="102"/>
    </row>
    <row r="54742" spans="1:2">
      <c r="A54742" s="102"/>
      <c r="B54742" s="102"/>
    </row>
    <row r="54743" spans="1:2">
      <c r="A54743" s="102"/>
      <c r="B54743" s="102"/>
    </row>
    <row r="54744" spans="1:2">
      <c r="A54744" s="102"/>
      <c r="B54744" s="102"/>
    </row>
    <row r="54745" spans="1:2">
      <c r="A54745" s="102"/>
      <c r="B54745" s="102"/>
    </row>
    <row r="54746" spans="1:2">
      <c r="A54746" s="102"/>
      <c r="B54746" s="102"/>
    </row>
    <row r="54747" spans="1:2">
      <c r="A54747" s="102"/>
      <c r="B54747" s="102"/>
    </row>
    <row r="54748" spans="1:2">
      <c r="A54748" s="102"/>
      <c r="B54748" s="102"/>
    </row>
    <row r="54749" spans="1:2">
      <c r="A54749" s="102"/>
      <c r="B54749" s="102"/>
    </row>
    <row r="54750" spans="1:2">
      <c r="A54750" s="102"/>
      <c r="B54750" s="102"/>
    </row>
    <row r="54751" spans="1:2">
      <c r="A54751" s="102"/>
      <c r="B54751" s="102"/>
    </row>
    <row r="54752" spans="1:2">
      <c r="A54752" s="102"/>
      <c r="B54752" s="102"/>
    </row>
    <row r="54753" spans="1:2">
      <c r="A54753" s="102"/>
      <c r="B54753" s="102"/>
    </row>
    <row r="54754" spans="1:2">
      <c r="A54754" s="102"/>
      <c r="B54754" s="102"/>
    </row>
    <row r="54755" spans="1:2">
      <c r="A54755" s="102"/>
      <c r="B54755" s="102"/>
    </row>
    <row r="54756" spans="1:2">
      <c r="A54756" s="102"/>
      <c r="B54756" s="102"/>
    </row>
    <row r="54757" spans="1:2">
      <c r="A54757" s="102"/>
      <c r="B54757" s="102"/>
    </row>
    <row r="54758" spans="1:2">
      <c r="A54758" s="102"/>
      <c r="B54758" s="102"/>
    </row>
    <row r="54759" spans="1:2">
      <c r="A54759" s="102"/>
      <c r="B54759" s="102"/>
    </row>
    <row r="54760" spans="1:2">
      <c r="A54760" s="102"/>
      <c r="B54760" s="102"/>
    </row>
    <row r="54761" spans="1:2">
      <c r="A54761" s="102"/>
      <c r="B54761" s="102"/>
    </row>
    <row r="54762" spans="1:2">
      <c r="A54762" s="102"/>
      <c r="B54762" s="102"/>
    </row>
    <row r="54763" spans="1:2">
      <c r="A54763" s="102"/>
      <c r="B54763" s="102"/>
    </row>
    <row r="54764" spans="1:2">
      <c r="A54764" s="102"/>
      <c r="B54764" s="102"/>
    </row>
    <row r="54765" spans="1:2">
      <c r="A54765" s="102"/>
      <c r="B54765" s="102"/>
    </row>
    <row r="54766" spans="1:2">
      <c r="A54766" s="102"/>
      <c r="B54766" s="102"/>
    </row>
    <row r="54767" spans="1:2">
      <c r="A54767" s="102"/>
      <c r="B54767" s="102"/>
    </row>
    <row r="54768" spans="1:2">
      <c r="A54768" s="102"/>
      <c r="B54768" s="102"/>
    </row>
    <row r="54769" spans="1:2">
      <c r="A54769" s="102"/>
      <c r="B54769" s="102"/>
    </row>
    <row r="54770" spans="1:2">
      <c r="A54770" s="102"/>
      <c r="B54770" s="102"/>
    </row>
    <row r="54771" spans="1:2">
      <c r="A54771" s="102"/>
      <c r="B54771" s="102"/>
    </row>
    <row r="54772" spans="1:2">
      <c r="A54772" s="102"/>
      <c r="B54772" s="102"/>
    </row>
    <row r="54773" spans="1:2">
      <c r="A54773" s="102"/>
      <c r="B54773" s="102"/>
    </row>
    <row r="54774" spans="1:2">
      <c r="A54774" s="102"/>
      <c r="B54774" s="102"/>
    </row>
    <row r="54775" spans="1:2">
      <c r="A54775" s="102"/>
      <c r="B54775" s="102"/>
    </row>
    <row r="54776" spans="1:2">
      <c r="A54776" s="102"/>
      <c r="B54776" s="102"/>
    </row>
    <row r="54777" spans="1:2">
      <c r="A54777" s="102"/>
      <c r="B54777" s="102"/>
    </row>
    <row r="54778" spans="1:2">
      <c r="A54778" s="102"/>
      <c r="B54778" s="102"/>
    </row>
    <row r="54779" spans="1:2">
      <c r="A54779" s="102"/>
      <c r="B54779" s="102"/>
    </row>
    <row r="54780" spans="1:2">
      <c r="A54780" s="102"/>
      <c r="B54780" s="102"/>
    </row>
    <row r="54781" spans="1:2">
      <c r="A54781" s="102"/>
      <c r="B54781" s="102"/>
    </row>
    <row r="54782" spans="1:2">
      <c r="A54782" s="102"/>
      <c r="B54782" s="102"/>
    </row>
    <row r="54783" spans="1:2">
      <c r="A54783" s="102"/>
      <c r="B54783" s="102"/>
    </row>
    <row r="54784" spans="1:2">
      <c r="A54784" s="102"/>
      <c r="B54784" s="102"/>
    </row>
    <row r="54785" spans="1:2">
      <c r="A54785" s="102"/>
      <c r="B54785" s="102"/>
    </row>
    <row r="54786" spans="1:2">
      <c r="A54786" s="102"/>
      <c r="B54786" s="102"/>
    </row>
    <row r="54787" spans="1:2">
      <c r="A54787" s="102"/>
      <c r="B54787" s="102"/>
    </row>
    <row r="54788" spans="1:2">
      <c r="A54788" s="102"/>
      <c r="B54788" s="102"/>
    </row>
    <row r="54789" spans="1:2">
      <c r="A54789" s="102"/>
      <c r="B54789" s="102"/>
    </row>
    <row r="54790" spans="1:2">
      <c r="A54790" s="102"/>
      <c r="B54790" s="102"/>
    </row>
    <row r="54791" spans="1:2">
      <c r="A54791" s="102"/>
      <c r="B54791" s="102"/>
    </row>
    <row r="54792" spans="1:2">
      <c r="A54792" s="102"/>
      <c r="B54792" s="102"/>
    </row>
    <row r="54793" spans="1:2">
      <c r="A54793" s="102"/>
      <c r="B54793" s="102"/>
    </row>
    <row r="54794" spans="1:2">
      <c r="A54794" s="102"/>
      <c r="B54794" s="102"/>
    </row>
    <row r="54795" spans="1:2">
      <c r="A54795" s="102"/>
      <c r="B54795" s="102"/>
    </row>
    <row r="54796" spans="1:2">
      <c r="A54796" s="102"/>
      <c r="B54796" s="102"/>
    </row>
    <row r="54797" spans="1:2">
      <c r="A54797" s="102"/>
      <c r="B54797" s="102"/>
    </row>
    <row r="54798" spans="1:2">
      <c r="A54798" s="102"/>
      <c r="B54798" s="102"/>
    </row>
    <row r="54799" spans="1:2">
      <c r="A54799" s="102"/>
      <c r="B54799" s="102"/>
    </row>
    <row r="54800" spans="1:2">
      <c r="A54800" s="102"/>
      <c r="B54800" s="102"/>
    </row>
    <row r="54801" spans="1:2">
      <c r="A54801" s="102"/>
      <c r="B54801" s="102"/>
    </row>
    <row r="54802" spans="1:2">
      <c r="A54802" s="102"/>
      <c r="B54802" s="102"/>
    </row>
    <row r="54803" spans="1:2">
      <c r="A54803" s="102"/>
      <c r="B54803" s="102"/>
    </row>
    <row r="54804" spans="1:2">
      <c r="A54804" s="102"/>
      <c r="B54804" s="102"/>
    </row>
    <row r="54805" spans="1:2">
      <c r="A54805" s="102"/>
      <c r="B54805" s="102"/>
    </row>
    <row r="54806" spans="1:2">
      <c r="A54806" s="102"/>
      <c r="B54806" s="102"/>
    </row>
    <row r="54807" spans="1:2">
      <c r="A54807" s="102"/>
      <c r="B54807" s="102"/>
    </row>
    <row r="54808" spans="1:2">
      <c r="A54808" s="102"/>
      <c r="B54808" s="102"/>
    </row>
    <row r="54809" spans="1:2">
      <c r="A54809" s="102"/>
      <c r="B54809" s="102"/>
    </row>
    <row r="54810" spans="1:2">
      <c r="A54810" s="102"/>
      <c r="B54810" s="102"/>
    </row>
    <row r="54811" spans="1:2">
      <c r="A54811" s="102"/>
      <c r="B54811" s="102"/>
    </row>
    <row r="54812" spans="1:2">
      <c r="A54812" s="102"/>
      <c r="B54812" s="102"/>
    </row>
    <row r="54813" spans="1:2">
      <c r="A54813" s="102"/>
      <c r="B54813" s="102"/>
    </row>
    <row r="54814" spans="1:2">
      <c r="A54814" s="102"/>
      <c r="B54814" s="102"/>
    </row>
    <row r="54815" spans="1:2">
      <c r="A54815" s="102"/>
      <c r="B54815" s="102"/>
    </row>
    <row r="54816" spans="1:2">
      <c r="A54816" s="102"/>
      <c r="B54816" s="102"/>
    </row>
    <row r="54817" spans="1:2">
      <c r="A54817" s="102"/>
      <c r="B54817" s="102"/>
    </row>
    <row r="54818" spans="1:2">
      <c r="A54818" s="102"/>
      <c r="B54818" s="102"/>
    </row>
    <row r="54819" spans="1:2">
      <c r="A54819" s="102"/>
      <c r="B54819" s="102"/>
    </row>
    <row r="54820" spans="1:2">
      <c r="A54820" s="102"/>
      <c r="B54820" s="102"/>
    </row>
    <row r="54821" spans="1:2">
      <c r="A54821" s="102"/>
      <c r="B54821" s="102"/>
    </row>
    <row r="54822" spans="1:2">
      <c r="A54822" s="102"/>
      <c r="B54822" s="102"/>
    </row>
    <row r="54823" spans="1:2">
      <c r="A54823" s="102"/>
      <c r="B54823" s="102"/>
    </row>
    <row r="54824" spans="1:2">
      <c r="A54824" s="102"/>
      <c r="B54824" s="102"/>
    </row>
    <row r="54825" spans="1:2">
      <c r="A54825" s="102"/>
      <c r="B54825" s="102"/>
    </row>
    <row r="54826" spans="1:2">
      <c r="A54826" s="102"/>
      <c r="B54826" s="102"/>
    </row>
    <row r="54827" spans="1:2">
      <c r="A54827" s="102"/>
      <c r="B54827" s="102"/>
    </row>
    <row r="54828" spans="1:2">
      <c r="A54828" s="102"/>
      <c r="B54828" s="102"/>
    </row>
    <row r="54829" spans="1:2">
      <c r="A54829" s="102"/>
      <c r="B54829" s="102"/>
    </row>
    <row r="54830" spans="1:2">
      <c r="A54830" s="102"/>
      <c r="B54830" s="102"/>
    </row>
    <row r="54831" spans="1:2">
      <c r="A54831" s="102"/>
      <c r="B54831" s="102"/>
    </row>
    <row r="54832" spans="1:2">
      <c r="A54832" s="102"/>
      <c r="B54832" s="102"/>
    </row>
    <row r="54833" spans="1:2">
      <c r="A54833" s="102"/>
      <c r="B54833" s="102"/>
    </row>
    <row r="54834" spans="1:2">
      <c r="A54834" s="102"/>
      <c r="B54834" s="102"/>
    </row>
    <row r="54835" spans="1:2">
      <c r="A54835" s="102"/>
      <c r="B54835" s="102"/>
    </row>
    <row r="54836" spans="1:2">
      <c r="A54836" s="102"/>
      <c r="B54836" s="102"/>
    </row>
    <row r="54837" spans="1:2">
      <c r="A54837" s="102"/>
      <c r="B54837" s="102"/>
    </row>
    <row r="54838" spans="1:2">
      <c r="A54838" s="102"/>
      <c r="B54838" s="102"/>
    </row>
    <row r="54839" spans="1:2">
      <c r="A54839" s="102"/>
      <c r="B54839" s="102"/>
    </row>
    <row r="54840" spans="1:2">
      <c r="A54840" s="102"/>
      <c r="B54840" s="102"/>
    </row>
    <row r="54841" spans="1:2">
      <c r="A54841" s="102"/>
      <c r="B54841" s="102"/>
    </row>
    <row r="54842" spans="1:2">
      <c r="A54842" s="102"/>
      <c r="B54842" s="102"/>
    </row>
    <row r="54843" spans="1:2">
      <c r="A54843" s="102"/>
      <c r="B54843" s="102"/>
    </row>
    <row r="54844" spans="1:2">
      <c r="A54844" s="102"/>
      <c r="B54844" s="102"/>
    </row>
    <row r="54845" spans="1:2">
      <c r="A54845" s="102"/>
      <c r="B54845" s="102"/>
    </row>
    <row r="54846" spans="1:2">
      <c r="A54846" s="102"/>
      <c r="B54846" s="102"/>
    </row>
    <row r="54847" spans="1:2">
      <c r="A54847" s="102"/>
      <c r="B54847" s="102"/>
    </row>
    <row r="54848" spans="1:2">
      <c r="A54848" s="102"/>
      <c r="B54848" s="102"/>
    </row>
    <row r="54849" spans="1:2">
      <c r="A54849" s="102"/>
      <c r="B54849" s="102"/>
    </row>
    <row r="54850" spans="1:2">
      <c r="A54850" s="102"/>
      <c r="B54850" s="102"/>
    </row>
    <row r="54851" spans="1:2">
      <c r="A54851" s="102"/>
      <c r="B54851" s="102"/>
    </row>
    <row r="54852" spans="1:2">
      <c r="A54852" s="102"/>
      <c r="B54852" s="102"/>
    </row>
    <row r="54853" spans="1:2">
      <c r="A54853" s="102"/>
      <c r="B54853" s="102"/>
    </row>
    <row r="54854" spans="1:2">
      <c r="A54854" s="102"/>
      <c r="B54854" s="102"/>
    </row>
    <row r="54855" spans="1:2">
      <c r="A54855" s="102"/>
      <c r="B54855" s="102"/>
    </row>
    <row r="54856" spans="1:2">
      <c r="A54856" s="102"/>
      <c r="B54856" s="102"/>
    </row>
    <row r="54857" spans="1:2">
      <c r="A54857" s="102"/>
      <c r="B54857" s="102"/>
    </row>
    <row r="54858" spans="1:2">
      <c r="A54858" s="102"/>
      <c r="B54858" s="102"/>
    </row>
    <row r="54859" spans="1:2">
      <c r="A54859" s="102"/>
      <c r="B54859" s="102"/>
    </row>
    <row r="54860" spans="1:2">
      <c r="A54860" s="102"/>
      <c r="B54860" s="102"/>
    </row>
    <row r="54861" spans="1:2">
      <c r="A54861" s="102"/>
      <c r="B54861" s="102"/>
    </row>
    <row r="54862" spans="1:2">
      <c r="A54862" s="102"/>
      <c r="B54862" s="102"/>
    </row>
    <row r="54863" spans="1:2">
      <c r="A54863" s="102"/>
      <c r="B54863" s="102"/>
    </row>
    <row r="54864" spans="1:2">
      <c r="A54864" s="102"/>
      <c r="B54864" s="102"/>
    </row>
    <row r="54865" spans="1:2">
      <c r="A54865" s="102"/>
      <c r="B54865" s="102"/>
    </row>
    <row r="54866" spans="1:2">
      <c r="A54866" s="102"/>
      <c r="B54866" s="102"/>
    </row>
    <row r="54867" spans="1:2">
      <c r="A54867" s="102"/>
      <c r="B54867" s="102"/>
    </row>
    <row r="54868" spans="1:2">
      <c r="A54868" s="102"/>
      <c r="B54868" s="102"/>
    </row>
    <row r="54869" spans="1:2">
      <c r="A54869" s="102"/>
      <c r="B54869" s="102"/>
    </row>
    <row r="54870" spans="1:2">
      <c r="A54870" s="102"/>
      <c r="B54870" s="102"/>
    </row>
    <row r="54871" spans="1:2">
      <c r="A54871" s="102"/>
      <c r="B54871" s="102"/>
    </row>
    <row r="54872" spans="1:2">
      <c r="A54872" s="102"/>
      <c r="B54872" s="102"/>
    </row>
    <row r="54873" spans="1:2">
      <c r="A54873" s="102"/>
      <c r="B54873" s="102"/>
    </row>
    <row r="54874" spans="1:2">
      <c r="A54874" s="102"/>
      <c r="B54874" s="102"/>
    </row>
    <row r="54875" spans="1:2">
      <c r="A54875" s="102"/>
      <c r="B54875" s="102"/>
    </row>
    <row r="54876" spans="1:2">
      <c r="A54876" s="102"/>
      <c r="B54876" s="102"/>
    </row>
    <row r="54877" spans="1:2">
      <c r="A54877" s="102"/>
      <c r="B54877" s="102"/>
    </row>
    <row r="54878" spans="1:2">
      <c r="A54878" s="102"/>
      <c r="B54878" s="102"/>
    </row>
    <row r="54879" spans="1:2">
      <c r="A54879" s="102"/>
      <c r="B54879" s="102"/>
    </row>
    <row r="54880" spans="1:2">
      <c r="A54880" s="102"/>
      <c r="B54880" s="102"/>
    </row>
    <row r="54881" spans="1:2">
      <c r="A54881" s="102"/>
      <c r="B54881" s="102"/>
    </row>
    <row r="54882" spans="1:2">
      <c r="A54882" s="102"/>
      <c r="B54882" s="102"/>
    </row>
    <row r="54883" spans="1:2">
      <c r="A54883" s="102"/>
      <c r="B54883" s="102"/>
    </row>
    <row r="54884" spans="1:2">
      <c r="A54884" s="102"/>
      <c r="B54884" s="102"/>
    </row>
    <row r="54885" spans="1:2">
      <c r="A54885" s="102"/>
      <c r="B54885" s="102"/>
    </row>
    <row r="54886" spans="1:2">
      <c r="A54886" s="102"/>
      <c r="B54886" s="102"/>
    </row>
    <row r="54887" spans="1:2">
      <c r="A54887" s="102"/>
      <c r="B54887" s="102"/>
    </row>
    <row r="54888" spans="1:2">
      <c r="A54888" s="102"/>
      <c r="B54888" s="102"/>
    </row>
    <row r="54889" spans="1:2">
      <c r="A54889" s="102"/>
      <c r="B54889" s="102"/>
    </row>
    <row r="54890" spans="1:2">
      <c r="A54890" s="102"/>
      <c r="B54890" s="102"/>
    </row>
    <row r="54891" spans="1:2">
      <c r="A54891" s="102"/>
      <c r="B54891" s="102"/>
    </row>
    <row r="54892" spans="1:2">
      <c r="A54892" s="102"/>
      <c r="B54892" s="102"/>
    </row>
    <row r="54893" spans="1:2">
      <c r="A54893" s="102"/>
      <c r="B54893" s="102"/>
    </row>
    <row r="54894" spans="1:2">
      <c r="A54894" s="102"/>
      <c r="B54894" s="102"/>
    </row>
    <row r="54895" spans="1:2">
      <c r="A54895" s="102"/>
      <c r="B54895" s="102"/>
    </row>
    <row r="54896" spans="1:2">
      <c r="A54896" s="102"/>
      <c r="B54896" s="102"/>
    </row>
    <row r="54897" spans="1:2">
      <c r="A54897" s="102"/>
      <c r="B54897" s="102"/>
    </row>
    <row r="54898" spans="1:2">
      <c r="A54898" s="102"/>
      <c r="B54898" s="102"/>
    </row>
    <row r="54899" spans="1:2">
      <c r="A54899" s="102"/>
      <c r="B54899" s="102"/>
    </row>
    <row r="54900" spans="1:2">
      <c r="A54900" s="102"/>
      <c r="B54900" s="102"/>
    </row>
    <row r="54901" spans="1:2">
      <c r="A54901" s="102"/>
      <c r="B54901" s="102"/>
    </row>
    <row r="54902" spans="1:2">
      <c r="A54902" s="102"/>
      <c r="B54902" s="102"/>
    </row>
    <row r="54903" spans="1:2">
      <c r="A54903" s="102"/>
      <c r="B54903" s="102"/>
    </row>
    <row r="54904" spans="1:2">
      <c r="A54904" s="102"/>
      <c r="B54904" s="102"/>
    </row>
    <row r="54905" spans="1:2">
      <c r="A54905" s="102"/>
      <c r="B54905" s="102"/>
    </row>
    <row r="54906" spans="1:2">
      <c r="A54906" s="102"/>
      <c r="B54906" s="102"/>
    </row>
    <row r="54907" spans="1:2">
      <c r="A54907" s="102"/>
      <c r="B54907" s="102"/>
    </row>
    <row r="54908" spans="1:2">
      <c r="A54908" s="102"/>
      <c r="B54908" s="102"/>
    </row>
    <row r="54909" spans="1:2">
      <c r="A54909" s="102"/>
      <c r="B54909" s="102"/>
    </row>
    <row r="54910" spans="1:2">
      <c r="A54910" s="102"/>
      <c r="B54910" s="102"/>
    </row>
    <row r="54911" spans="1:2">
      <c r="A54911" s="102"/>
      <c r="B54911" s="102"/>
    </row>
    <row r="54912" spans="1:2">
      <c r="A54912" s="102"/>
      <c r="B54912" s="102"/>
    </row>
    <row r="54913" spans="1:2">
      <c r="A54913" s="102"/>
      <c r="B54913" s="102"/>
    </row>
    <row r="54914" spans="1:2">
      <c r="A54914" s="102"/>
      <c r="B54914" s="102"/>
    </row>
    <row r="54915" spans="1:2">
      <c r="A54915" s="102"/>
      <c r="B54915" s="102"/>
    </row>
    <row r="54916" spans="1:2">
      <c r="A54916" s="102"/>
      <c r="B54916" s="102"/>
    </row>
    <row r="54917" spans="1:2">
      <c r="A54917" s="102"/>
      <c r="B54917" s="102"/>
    </row>
    <row r="54918" spans="1:2">
      <c r="A54918" s="102"/>
      <c r="B54918" s="102"/>
    </row>
    <row r="54919" spans="1:2">
      <c r="A54919" s="102"/>
      <c r="B54919" s="102"/>
    </row>
    <row r="54920" spans="1:2">
      <c r="A54920" s="102"/>
      <c r="B54920" s="102"/>
    </row>
    <row r="54921" spans="1:2">
      <c r="A54921" s="102"/>
      <c r="B54921" s="102"/>
    </row>
    <row r="54922" spans="1:2">
      <c r="A54922" s="102"/>
      <c r="B54922" s="102"/>
    </row>
    <row r="54923" spans="1:2">
      <c r="A54923" s="102"/>
      <c r="B54923" s="102"/>
    </row>
    <row r="54924" spans="1:2">
      <c r="A54924" s="102"/>
      <c r="B54924" s="102"/>
    </row>
    <row r="54925" spans="1:2">
      <c r="A54925" s="102"/>
      <c r="B54925" s="102"/>
    </row>
    <row r="54926" spans="1:2">
      <c r="A54926" s="102"/>
      <c r="B54926" s="102"/>
    </row>
    <row r="54927" spans="1:2">
      <c r="A54927" s="102"/>
      <c r="B54927" s="102"/>
    </row>
    <row r="54928" spans="1:2">
      <c r="A54928" s="102"/>
      <c r="B54928" s="102"/>
    </row>
    <row r="54929" spans="1:2">
      <c r="A54929" s="102"/>
      <c r="B54929" s="102"/>
    </row>
    <row r="54930" spans="1:2">
      <c r="A54930" s="102"/>
      <c r="B54930" s="102"/>
    </row>
    <row r="54931" spans="1:2">
      <c r="A54931" s="102"/>
      <c r="B54931" s="102"/>
    </row>
    <row r="54932" spans="1:2">
      <c r="A54932" s="102"/>
      <c r="B54932" s="102"/>
    </row>
    <row r="54933" spans="1:2">
      <c r="A54933" s="102"/>
      <c r="B54933" s="102"/>
    </row>
    <row r="54934" spans="1:2">
      <c r="A54934" s="102"/>
      <c r="B54934" s="102"/>
    </row>
    <row r="54935" spans="1:2">
      <c r="A54935" s="102"/>
      <c r="B54935" s="102"/>
    </row>
    <row r="54936" spans="1:2">
      <c r="A54936" s="102"/>
      <c r="B54936" s="102"/>
    </row>
    <row r="54937" spans="1:2">
      <c r="A54937" s="102"/>
      <c r="B54937" s="102"/>
    </row>
    <row r="54938" spans="1:2">
      <c r="A54938" s="102"/>
      <c r="B54938" s="102"/>
    </row>
    <row r="54939" spans="1:2">
      <c r="A54939" s="102"/>
      <c r="B54939" s="102"/>
    </row>
    <row r="54940" spans="1:2">
      <c r="A54940" s="102"/>
      <c r="B54940" s="102"/>
    </row>
    <row r="54941" spans="1:2">
      <c r="A54941" s="102"/>
      <c r="B54941" s="102"/>
    </row>
    <row r="54942" spans="1:2">
      <c r="A54942" s="102"/>
      <c r="B54942" s="102"/>
    </row>
    <row r="54943" spans="1:2">
      <c r="A54943" s="102"/>
      <c r="B54943" s="102"/>
    </row>
    <row r="54944" spans="1:2">
      <c r="A54944" s="102"/>
      <c r="B54944" s="102"/>
    </row>
    <row r="54945" spans="1:2">
      <c r="A54945" s="102"/>
      <c r="B54945" s="102"/>
    </row>
    <row r="54946" spans="1:2">
      <c r="A54946" s="102"/>
      <c r="B54946" s="102"/>
    </row>
    <row r="54947" spans="1:2">
      <c r="A54947" s="102"/>
      <c r="B54947" s="102"/>
    </row>
    <row r="54948" spans="1:2">
      <c r="A54948" s="102"/>
      <c r="B54948" s="102"/>
    </row>
    <row r="54949" spans="1:2">
      <c r="A54949" s="102"/>
      <c r="B54949" s="102"/>
    </row>
    <row r="54950" spans="1:2">
      <c r="A54950" s="102"/>
      <c r="B54950" s="102"/>
    </row>
    <row r="54951" spans="1:2">
      <c r="A54951" s="102"/>
      <c r="B54951" s="102"/>
    </row>
    <row r="54952" spans="1:2">
      <c r="A54952" s="102"/>
      <c r="B54952" s="102"/>
    </row>
    <row r="54953" spans="1:2">
      <c r="A54953" s="102"/>
      <c r="B54953" s="102"/>
    </row>
    <row r="54954" spans="1:2">
      <c r="A54954" s="102"/>
      <c r="B54954" s="102"/>
    </row>
    <row r="54955" spans="1:2">
      <c r="A54955" s="102"/>
      <c r="B54955" s="102"/>
    </row>
    <row r="54956" spans="1:2">
      <c r="A54956" s="102"/>
      <c r="B54956" s="102"/>
    </row>
    <row r="54957" spans="1:2">
      <c r="A54957" s="102"/>
      <c r="B54957" s="102"/>
    </row>
    <row r="54958" spans="1:2">
      <c r="A54958" s="102"/>
      <c r="B54958" s="102"/>
    </row>
    <row r="54959" spans="1:2">
      <c r="A54959" s="102"/>
      <c r="B54959" s="102"/>
    </row>
    <row r="54960" spans="1:2">
      <c r="A54960" s="102"/>
      <c r="B54960" s="102"/>
    </row>
    <row r="54961" spans="1:2">
      <c r="A54961" s="102"/>
      <c r="B54961" s="102"/>
    </row>
    <row r="54962" spans="1:2">
      <c r="A54962" s="102"/>
      <c r="B54962" s="102"/>
    </row>
    <row r="54963" spans="1:2">
      <c r="A54963" s="102"/>
      <c r="B54963" s="102"/>
    </row>
    <row r="54964" spans="1:2">
      <c r="A54964" s="102"/>
      <c r="B54964" s="102"/>
    </row>
    <row r="54965" spans="1:2">
      <c r="A54965" s="102"/>
      <c r="B54965" s="102"/>
    </row>
    <row r="54966" spans="1:2">
      <c r="A54966" s="102"/>
      <c r="B54966" s="102"/>
    </row>
    <row r="54967" spans="1:2">
      <c r="A54967" s="102"/>
      <c r="B54967" s="102"/>
    </row>
    <row r="54968" spans="1:2">
      <c r="A54968" s="102"/>
      <c r="B54968" s="102"/>
    </row>
    <row r="54969" spans="1:2">
      <c r="A54969" s="102"/>
      <c r="B54969" s="102"/>
    </row>
    <row r="54970" spans="1:2">
      <c r="A54970" s="102"/>
      <c r="B54970" s="102"/>
    </row>
    <row r="54971" spans="1:2">
      <c r="A54971" s="102"/>
      <c r="B54971" s="102"/>
    </row>
    <row r="54972" spans="1:2">
      <c r="A54972" s="102"/>
      <c r="B54972" s="102"/>
    </row>
    <row r="54973" spans="1:2">
      <c r="A54973" s="102"/>
      <c r="B54973" s="102"/>
    </row>
    <row r="54974" spans="1:2">
      <c r="A54974" s="102"/>
      <c r="B54974" s="102"/>
    </row>
    <row r="54975" spans="1:2">
      <c r="A54975" s="102"/>
      <c r="B54975" s="102"/>
    </row>
    <row r="54976" spans="1:2">
      <c r="A54976" s="102"/>
      <c r="B54976" s="102"/>
    </row>
    <row r="54977" spans="1:2">
      <c r="A54977" s="102"/>
      <c r="B54977" s="102"/>
    </row>
    <row r="54978" spans="1:2">
      <c r="A54978" s="102"/>
      <c r="B54978" s="102"/>
    </row>
    <row r="54979" spans="1:2">
      <c r="A54979" s="102"/>
      <c r="B54979" s="102"/>
    </row>
    <row r="54980" spans="1:2">
      <c r="A54980" s="102"/>
      <c r="B54980" s="102"/>
    </row>
    <row r="54981" spans="1:2">
      <c r="A54981" s="102"/>
      <c r="B54981" s="102"/>
    </row>
    <row r="54982" spans="1:2">
      <c r="A54982" s="102"/>
      <c r="B54982" s="102"/>
    </row>
    <row r="54983" spans="1:2">
      <c r="A54983" s="102"/>
      <c r="B54983" s="102"/>
    </row>
    <row r="54984" spans="1:2">
      <c r="A54984" s="102"/>
      <c r="B54984" s="102"/>
    </row>
    <row r="54985" spans="1:2">
      <c r="A54985" s="102"/>
      <c r="B54985" s="102"/>
    </row>
    <row r="54986" spans="1:2">
      <c r="A54986" s="102"/>
      <c r="B54986" s="102"/>
    </row>
    <row r="54987" spans="1:2">
      <c r="A54987" s="102"/>
      <c r="B54987" s="102"/>
    </row>
    <row r="54988" spans="1:2">
      <c r="A54988" s="102"/>
      <c r="B54988" s="102"/>
    </row>
    <row r="54989" spans="1:2">
      <c r="A54989" s="102"/>
      <c r="B54989" s="102"/>
    </row>
    <row r="54990" spans="1:2">
      <c r="A54990" s="102"/>
      <c r="B54990" s="102"/>
    </row>
    <row r="54991" spans="1:2">
      <c r="A54991" s="102"/>
      <c r="B54991" s="102"/>
    </row>
    <row r="54992" spans="1:2">
      <c r="A54992" s="102"/>
      <c r="B54992" s="102"/>
    </row>
    <row r="54993" spans="1:2">
      <c r="A54993" s="102"/>
      <c r="B54993" s="102"/>
    </row>
    <row r="54994" spans="1:2">
      <c r="A54994" s="102"/>
      <c r="B54994" s="102"/>
    </row>
    <row r="54995" spans="1:2">
      <c r="A54995" s="102"/>
      <c r="B54995" s="102"/>
    </row>
    <row r="54996" spans="1:2">
      <c r="A54996" s="102"/>
      <c r="B54996" s="102"/>
    </row>
    <row r="54997" spans="1:2">
      <c r="A54997" s="102"/>
      <c r="B54997" s="102"/>
    </row>
    <row r="54998" spans="1:2">
      <c r="A54998" s="102"/>
      <c r="B54998" s="102"/>
    </row>
    <row r="54999" spans="1:2">
      <c r="A54999" s="102"/>
      <c r="B54999" s="102"/>
    </row>
    <row r="55000" spans="1:2">
      <c r="A55000" s="102"/>
      <c r="B55000" s="102"/>
    </row>
    <row r="55001" spans="1:2">
      <c r="A55001" s="102"/>
      <c r="B55001" s="102"/>
    </row>
    <row r="55002" spans="1:2">
      <c r="A55002" s="102"/>
      <c r="B55002" s="102"/>
    </row>
    <row r="55003" spans="1:2">
      <c r="A55003" s="102"/>
      <c r="B55003" s="102"/>
    </row>
    <row r="55004" spans="1:2">
      <c r="A55004" s="102"/>
      <c r="B55004" s="102"/>
    </row>
    <row r="55005" spans="1:2">
      <c r="A55005" s="102"/>
      <c r="B55005" s="102"/>
    </row>
    <row r="55006" spans="1:2">
      <c r="A55006" s="102"/>
      <c r="B55006" s="102"/>
    </row>
    <row r="55007" spans="1:2">
      <c r="A55007" s="102"/>
      <c r="B55007" s="102"/>
    </row>
    <row r="55008" spans="1:2">
      <c r="A55008" s="102"/>
      <c r="B55008" s="102"/>
    </row>
    <row r="55009" spans="1:2">
      <c r="A55009" s="102"/>
      <c r="B55009" s="102"/>
    </row>
    <row r="55010" spans="1:2">
      <c r="A55010" s="102"/>
      <c r="B55010" s="102"/>
    </row>
    <row r="55011" spans="1:2">
      <c r="A55011" s="102"/>
      <c r="B55011" s="102"/>
    </row>
    <row r="55012" spans="1:2">
      <c r="A55012" s="102"/>
      <c r="B55012" s="102"/>
    </row>
    <row r="55013" spans="1:2">
      <c r="A55013" s="102"/>
      <c r="B55013" s="102"/>
    </row>
    <row r="55014" spans="1:2">
      <c r="A55014" s="102"/>
      <c r="B55014" s="102"/>
    </row>
    <row r="55015" spans="1:2">
      <c r="A55015" s="102"/>
      <c r="B55015" s="102"/>
    </row>
    <row r="55016" spans="1:2">
      <c r="A55016" s="102"/>
      <c r="B55016" s="102"/>
    </row>
    <row r="55017" spans="1:2">
      <c r="A55017" s="102"/>
      <c r="B55017" s="102"/>
    </row>
    <row r="55018" spans="1:2">
      <c r="A55018" s="102"/>
      <c r="B55018" s="102"/>
    </row>
    <row r="55019" spans="1:2">
      <c r="A55019" s="102"/>
      <c r="B55019" s="102"/>
    </row>
    <row r="55020" spans="1:2">
      <c r="A55020" s="102"/>
      <c r="B55020" s="102"/>
    </row>
    <row r="55021" spans="1:2">
      <c r="A55021" s="102"/>
      <c r="B55021" s="102"/>
    </row>
    <row r="55022" spans="1:2">
      <c r="A55022" s="102"/>
      <c r="B55022" s="102"/>
    </row>
    <row r="55023" spans="1:2">
      <c r="A55023" s="102"/>
      <c r="B55023" s="102"/>
    </row>
    <row r="55024" spans="1:2">
      <c r="A55024" s="102"/>
      <c r="B55024" s="102"/>
    </row>
    <row r="55025" spans="1:2">
      <c r="A55025" s="102"/>
      <c r="B55025" s="102"/>
    </row>
    <row r="55026" spans="1:2">
      <c r="A55026" s="102"/>
      <c r="B55026" s="102"/>
    </row>
    <row r="55027" spans="1:2">
      <c r="A55027" s="102"/>
      <c r="B55027" s="102"/>
    </row>
    <row r="55028" spans="1:2">
      <c r="A55028" s="102"/>
      <c r="B55028" s="102"/>
    </row>
    <row r="55029" spans="1:2">
      <c r="A55029" s="102"/>
      <c r="B55029" s="102"/>
    </row>
    <row r="55030" spans="1:2">
      <c r="A55030" s="102"/>
      <c r="B55030" s="102"/>
    </row>
    <row r="55031" spans="1:2">
      <c r="A55031" s="102"/>
      <c r="B55031" s="102"/>
    </row>
    <row r="55032" spans="1:2">
      <c r="A55032" s="102"/>
      <c r="B55032" s="102"/>
    </row>
    <row r="55033" spans="1:2">
      <c r="A55033" s="102"/>
      <c r="B55033" s="102"/>
    </row>
    <row r="55034" spans="1:2">
      <c r="A55034" s="102"/>
      <c r="B55034" s="102"/>
    </row>
    <row r="55035" spans="1:2">
      <c r="A55035" s="102"/>
      <c r="B55035" s="102"/>
    </row>
    <row r="55036" spans="1:2">
      <c r="A55036" s="102"/>
      <c r="B55036" s="102"/>
    </row>
    <row r="55037" spans="1:2">
      <c r="A55037" s="102"/>
      <c r="B55037" s="102"/>
    </row>
    <row r="55038" spans="1:2">
      <c r="A55038" s="102"/>
      <c r="B55038" s="102"/>
    </row>
    <row r="55039" spans="1:2">
      <c r="A55039" s="102"/>
      <c r="B55039" s="102"/>
    </row>
    <row r="55040" spans="1:2">
      <c r="A55040" s="102"/>
      <c r="B55040" s="102"/>
    </row>
    <row r="55041" spans="1:2">
      <c r="A55041" s="102"/>
      <c r="B55041" s="102"/>
    </row>
    <row r="55042" spans="1:2">
      <c r="A55042" s="102"/>
      <c r="B55042" s="102"/>
    </row>
    <row r="55043" spans="1:2">
      <c r="A55043" s="102"/>
      <c r="B55043" s="102"/>
    </row>
    <row r="55044" spans="1:2">
      <c r="A55044" s="102"/>
      <c r="B55044" s="102"/>
    </row>
    <row r="55045" spans="1:2">
      <c r="A55045" s="102"/>
      <c r="B55045" s="102"/>
    </row>
    <row r="55046" spans="1:2">
      <c r="A55046" s="102"/>
      <c r="B55046" s="102"/>
    </row>
    <row r="55047" spans="1:2">
      <c r="A55047" s="102"/>
      <c r="B55047" s="102"/>
    </row>
    <row r="55048" spans="1:2">
      <c r="A55048" s="102"/>
      <c r="B55048" s="102"/>
    </row>
    <row r="55049" spans="1:2">
      <c r="A55049" s="102"/>
      <c r="B55049" s="102"/>
    </row>
    <row r="55050" spans="1:2">
      <c r="A55050" s="102"/>
      <c r="B55050" s="102"/>
    </row>
    <row r="55051" spans="1:2">
      <c r="A55051" s="102"/>
      <c r="B55051" s="102"/>
    </row>
    <row r="55052" spans="1:2">
      <c r="A55052" s="102"/>
      <c r="B55052" s="102"/>
    </row>
    <row r="55053" spans="1:2">
      <c r="A55053" s="102"/>
      <c r="B55053" s="102"/>
    </row>
    <row r="55054" spans="1:2">
      <c r="A55054" s="102"/>
      <c r="B55054" s="102"/>
    </row>
    <row r="55055" spans="1:2">
      <c r="A55055" s="102"/>
      <c r="B55055" s="102"/>
    </row>
    <row r="55056" spans="1:2">
      <c r="A55056" s="102"/>
      <c r="B55056" s="102"/>
    </row>
    <row r="55057" spans="1:2">
      <c r="A55057" s="102"/>
      <c r="B55057" s="102"/>
    </row>
    <row r="55058" spans="1:2">
      <c r="A55058" s="102"/>
      <c r="B55058" s="102"/>
    </row>
    <row r="55059" spans="1:2">
      <c r="A55059" s="102"/>
      <c r="B55059" s="102"/>
    </row>
    <row r="55060" spans="1:2">
      <c r="A55060" s="102"/>
      <c r="B55060" s="102"/>
    </row>
    <row r="55061" spans="1:2">
      <c r="A55061" s="102"/>
      <c r="B55061" s="102"/>
    </row>
    <row r="55062" spans="1:2">
      <c r="A55062" s="102"/>
      <c r="B55062" s="102"/>
    </row>
    <row r="55063" spans="1:2">
      <c r="A55063" s="102"/>
      <c r="B55063" s="102"/>
    </row>
    <row r="55064" spans="1:2">
      <c r="A55064" s="102"/>
      <c r="B55064" s="102"/>
    </row>
    <row r="55065" spans="1:2">
      <c r="A55065" s="102"/>
      <c r="B55065" s="102"/>
    </row>
    <row r="55066" spans="1:2">
      <c r="A55066" s="102"/>
      <c r="B55066" s="102"/>
    </row>
    <row r="55067" spans="1:2">
      <c r="A55067" s="102"/>
      <c r="B55067" s="102"/>
    </row>
    <row r="55068" spans="1:2">
      <c r="A55068" s="102"/>
      <c r="B55068" s="102"/>
    </row>
    <row r="55069" spans="1:2">
      <c r="A55069" s="102"/>
      <c r="B55069" s="102"/>
    </row>
    <row r="55070" spans="1:2">
      <c r="A55070" s="102"/>
      <c r="B55070" s="102"/>
    </row>
    <row r="55071" spans="1:2">
      <c r="A55071" s="102"/>
      <c r="B55071" s="102"/>
    </row>
    <row r="55072" spans="1:2">
      <c r="A55072" s="102"/>
      <c r="B55072" s="102"/>
    </row>
    <row r="55073" spans="1:2">
      <c r="A55073" s="102"/>
      <c r="B55073" s="102"/>
    </row>
    <row r="55074" spans="1:2">
      <c r="A55074" s="102"/>
      <c r="B55074" s="102"/>
    </row>
    <row r="55075" spans="1:2">
      <c r="A55075" s="102"/>
      <c r="B55075" s="102"/>
    </row>
    <row r="55076" spans="1:2">
      <c r="A55076" s="102"/>
      <c r="B55076" s="102"/>
    </row>
    <row r="55077" spans="1:2">
      <c r="A55077" s="102"/>
      <c r="B55077" s="102"/>
    </row>
    <row r="55078" spans="1:2">
      <c r="A55078" s="102"/>
      <c r="B55078" s="102"/>
    </row>
    <row r="55079" spans="1:2">
      <c r="A55079" s="102"/>
      <c r="B55079" s="102"/>
    </row>
    <row r="55080" spans="1:2">
      <c r="A55080" s="102"/>
      <c r="B55080" s="102"/>
    </row>
    <row r="55081" spans="1:2">
      <c r="A55081" s="102"/>
      <c r="B55081" s="102"/>
    </row>
    <row r="55082" spans="1:2">
      <c r="A55082" s="102"/>
      <c r="B55082" s="102"/>
    </row>
    <row r="55083" spans="1:2">
      <c r="A55083" s="102"/>
      <c r="B55083" s="102"/>
    </row>
    <row r="55084" spans="1:2">
      <c r="A55084" s="102"/>
      <c r="B55084" s="102"/>
    </row>
    <row r="55085" spans="1:2">
      <c r="A55085" s="102"/>
      <c r="B55085" s="102"/>
    </row>
    <row r="55086" spans="1:2">
      <c r="A55086" s="102"/>
      <c r="B55086" s="102"/>
    </row>
    <row r="55087" spans="1:2">
      <c r="A55087" s="102"/>
      <c r="B55087" s="102"/>
    </row>
    <row r="55088" spans="1:2">
      <c r="A55088" s="102"/>
      <c r="B55088" s="102"/>
    </row>
    <row r="55089" spans="1:2">
      <c r="A55089" s="102"/>
      <c r="B55089" s="102"/>
    </row>
    <row r="55090" spans="1:2">
      <c r="A55090" s="102"/>
      <c r="B55090" s="102"/>
    </row>
    <row r="55091" spans="1:2">
      <c r="A55091" s="102"/>
      <c r="B55091" s="102"/>
    </row>
    <row r="55092" spans="1:2">
      <c r="A55092" s="102"/>
      <c r="B55092" s="102"/>
    </row>
    <row r="55093" spans="1:2">
      <c r="A55093" s="102"/>
      <c r="B55093" s="102"/>
    </row>
    <row r="55094" spans="1:2">
      <c r="A55094" s="102"/>
      <c r="B55094" s="102"/>
    </row>
    <row r="55095" spans="1:2">
      <c r="A55095" s="102"/>
      <c r="B55095" s="102"/>
    </row>
    <row r="55096" spans="1:2">
      <c r="A55096" s="102"/>
      <c r="B55096" s="102"/>
    </row>
    <row r="55097" spans="1:2">
      <c r="A55097" s="102"/>
      <c r="B55097" s="102"/>
    </row>
    <row r="55098" spans="1:2">
      <c r="A55098" s="102"/>
      <c r="B55098" s="102"/>
    </row>
    <row r="55099" spans="1:2">
      <c r="A55099" s="102"/>
      <c r="B55099" s="102"/>
    </row>
    <row r="55100" spans="1:2">
      <c r="A55100" s="102"/>
      <c r="B55100" s="102"/>
    </row>
    <row r="55101" spans="1:2">
      <c r="A55101" s="102"/>
      <c r="B55101" s="102"/>
    </row>
    <row r="55102" spans="1:2">
      <c r="A55102" s="102"/>
      <c r="B55102" s="102"/>
    </row>
    <row r="55103" spans="1:2">
      <c r="A55103" s="102"/>
      <c r="B55103" s="102"/>
    </row>
    <row r="55104" spans="1:2">
      <c r="A55104" s="102"/>
      <c r="B55104" s="102"/>
    </row>
    <row r="55105" spans="1:2">
      <c r="A55105" s="102"/>
      <c r="B55105" s="102"/>
    </row>
    <row r="55106" spans="1:2">
      <c r="A55106" s="102"/>
      <c r="B55106" s="102"/>
    </row>
    <row r="55107" spans="1:2">
      <c r="A55107" s="102"/>
      <c r="B55107" s="102"/>
    </row>
    <row r="55108" spans="1:2">
      <c r="A55108" s="102"/>
      <c r="B55108" s="102"/>
    </row>
    <row r="55109" spans="1:2">
      <c r="A55109" s="102"/>
      <c r="B55109" s="102"/>
    </row>
    <row r="55110" spans="1:2">
      <c r="A55110" s="102"/>
      <c r="B55110" s="102"/>
    </row>
    <row r="55111" spans="1:2">
      <c r="A55111" s="102"/>
      <c r="B55111" s="102"/>
    </row>
    <row r="55112" spans="1:2">
      <c r="A55112" s="102"/>
      <c r="B55112" s="102"/>
    </row>
    <row r="55113" spans="1:2">
      <c r="A55113" s="102"/>
      <c r="B55113" s="102"/>
    </row>
    <row r="55114" spans="1:2">
      <c r="A55114" s="102"/>
      <c r="B55114" s="102"/>
    </row>
    <row r="55115" spans="1:2">
      <c r="A55115" s="102"/>
      <c r="B55115" s="102"/>
    </row>
    <row r="55116" spans="1:2">
      <c r="A55116" s="102"/>
      <c r="B55116" s="102"/>
    </row>
    <row r="55117" spans="1:2">
      <c r="A55117" s="102"/>
      <c r="B55117" s="102"/>
    </row>
    <row r="55118" spans="1:2">
      <c r="A55118" s="102"/>
      <c r="B55118" s="102"/>
    </row>
    <row r="55119" spans="1:2">
      <c r="A55119" s="102"/>
      <c r="B55119" s="102"/>
    </row>
    <row r="55120" spans="1:2">
      <c r="A55120" s="102"/>
      <c r="B55120" s="102"/>
    </row>
    <row r="55121" spans="1:2">
      <c r="A55121" s="102"/>
      <c r="B55121" s="102"/>
    </row>
    <row r="55122" spans="1:2">
      <c r="A55122" s="102"/>
      <c r="B55122" s="102"/>
    </row>
    <row r="55123" spans="1:2">
      <c r="A55123" s="102"/>
      <c r="B55123" s="102"/>
    </row>
    <row r="55124" spans="1:2">
      <c r="A55124" s="102"/>
      <c r="B55124" s="102"/>
    </row>
    <row r="55125" spans="1:2">
      <c r="A55125" s="102"/>
      <c r="B55125" s="102"/>
    </row>
    <row r="55126" spans="1:2">
      <c r="A55126" s="102"/>
      <c r="B55126" s="102"/>
    </row>
    <row r="55127" spans="1:2">
      <c r="A55127" s="102"/>
      <c r="B55127" s="102"/>
    </row>
    <row r="55128" spans="1:2">
      <c r="A55128" s="102"/>
      <c r="B55128" s="102"/>
    </row>
    <row r="55129" spans="1:2">
      <c r="A55129" s="102"/>
      <c r="B55129" s="102"/>
    </row>
    <row r="55130" spans="1:2">
      <c r="A55130" s="102"/>
      <c r="B55130" s="102"/>
    </row>
    <row r="55131" spans="1:2">
      <c r="A55131" s="102"/>
      <c r="B55131" s="102"/>
    </row>
    <row r="55132" spans="1:2">
      <c r="A55132" s="102"/>
      <c r="B55132" s="102"/>
    </row>
    <row r="55133" spans="1:2">
      <c r="A55133" s="102"/>
      <c r="B55133" s="102"/>
    </row>
    <row r="55134" spans="1:2">
      <c r="A55134" s="102"/>
      <c r="B55134" s="102"/>
    </row>
    <row r="55135" spans="1:2">
      <c r="A55135" s="102"/>
      <c r="B55135" s="102"/>
    </row>
    <row r="55136" spans="1:2">
      <c r="A55136" s="102"/>
      <c r="B55136" s="102"/>
    </row>
    <row r="55137" spans="1:2">
      <c r="A55137" s="102"/>
      <c r="B55137" s="102"/>
    </row>
    <row r="55138" spans="1:2">
      <c r="A55138" s="102"/>
      <c r="B55138" s="102"/>
    </row>
    <row r="55139" spans="1:2">
      <c r="A55139" s="102"/>
      <c r="B55139" s="102"/>
    </row>
    <row r="55140" spans="1:2">
      <c r="A55140" s="102"/>
      <c r="B55140" s="102"/>
    </row>
    <row r="55141" spans="1:2">
      <c r="A55141" s="102"/>
      <c r="B55141" s="102"/>
    </row>
    <row r="55142" spans="1:2">
      <c r="A55142" s="102"/>
      <c r="B55142" s="102"/>
    </row>
    <row r="55143" spans="1:2">
      <c r="A55143" s="102"/>
      <c r="B55143" s="102"/>
    </row>
    <row r="55144" spans="1:2">
      <c r="A55144" s="102"/>
      <c r="B55144" s="102"/>
    </row>
    <row r="55145" spans="1:2">
      <c r="A55145" s="102"/>
      <c r="B55145" s="102"/>
    </row>
    <row r="55146" spans="1:2">
      <c r="A55146" s="102"/>
      <c r="B55146" s="102"/>
    </row>
    <row r="55147" spans="1:2">
      <c r="A55147" s="102"/>
      <c r="B55147" s="102"/>
    </row>
    <row r="55148" spans="1:2">
      <c r="A55148" s="102"/>
      <c r="B55148" s="102"/>
    </row>
    <row r="55149" spans="1:2">
      <c r="A55149" s="102"/>
      <c r="B55149" s="102"/>
    </row>
    <row r="55150" spans="1:2">
      <c r="A55150" s="102"/>
      <c r="B55150" s="102"/>
    </row>
    <row r="55151" spans="1:2">
      <c r="A55151" s="102"/>
      <c r="B55151" s="102"/>
    </row>
    <row r="55152" spans="1:2">
      <c r="A55152" s="102"/>
      <c r="B55152" s="102"/>
    </row>
    <row r="55153" spans="1:2">
      <c r="A55153" s="102"/>
      <c r="B55153" s="102"/>
    </row>
    <row r="55154" spans="1:2">
      <c r="A55154" s="102"/>
      <c r="B55154" s="102"/>
    </row>
    <row r="55155" spans="1:2">
      <c r="A55155" s="102"/>
      <c r="B55155" s="102"/>
    </row>
    <row r="55156" spans="1:2">
      <c r="A55156" s="102"/>
      <c r="B55156" s="102"/>
    </row>
    <row r="55157" spans="1:2">
      <c r="A55157" s="102"/>
      <c r="B55157" s="102"/>
    </row>
    <row r="55158" spans="1:2">
      <c r="A55158" s="102"/>
      <c r="B55158" s="102"/>
    </row>
    <row r="55159" spans="1:2">
      <c r="A55159" s="102"/>
      <c r="B55159" s="102"/>
    </row>
    <row r="55160" spans="1:2">
      <c r="A55160" s="102"/>
      <c r="B55160" s="102"/>
    </row>
    <row r="55161" spans="1:2">
      <c r="A55161" s="102"/>
      <c r="B55161" s="102"/>
    </row>
    <row r="55162" spans="1:2">
      <c r="A55162" s="102"/>
      <c r="B55162" s="102"/>
    </row>
    <row r="55163" spans="1:2">
      <c r="A55163" s="102"/>
      <c r="B55163" s="102"/>
    </row>
    <row r="55164" spans="1:2">
      <c r="A55164" s="102"/>
      <c r="B55164" s="102"/>
    </row>
    <row r="55165" spans="1:2">
      <c r="A55165" s="102"/>
      <c r="B55165" s="102"/>
    </row>
    <row r="55166" spans="1:2">
      <c r="A55166" s="102"/>
      <c r="B55166" s="102"/>
    </row>
    <row r="55167" spans="1:2">
      <c r="A55167" s="102"/>
      <c r="B55167" s="102"/>
    </row>
    <row r="55168" spans="1:2">
      <c r="A55168" s="102"/>
      <c r="B55168" s="102"/>
    </row>
    <row r="55169" spans="1:2">
      <c r="A55169" s="102"/>
      <c r="B55169" s="102"/>
    </row>
    <row r="55170" spans="1:2">
      <c r="A55170" s="102"/>
      <c r="B55170" s="102"/>
    </row>
    <row r="55171" spans="1:2">
      <c r="A55171" s="102"/>
      <c r="B55171" s="102"/>
    </row>
    <row r="55172" spans="1:2">
      <c r="A55172" s="102"/>
      <c r="B55172" s="102"/>
    </row>
    <row r="55173" spans="1:2">
      <c r="A55173" s="102"/>
      <c r="B55173" s="102"/>
    </row>
    <row r="55174" spans="1:2">
      <c r="A55174" s="102"/>
      <c r="B55174" s="102"/>
    </row>
    <row r="55175" spans="1:2">
      <c r="A55175" s="102"/>
      <c r="B55175" s="102"/>
    </row>
    <row r="55176" spans="1:2">
      <c r="A55176" s="102"/>
      <c r="B55176" s="102"/>
    </row>
    <row r="55177" spans="1:2">
      <c r="A55177" s="102"/>
      <c r="B55177" s="102"/>
    </row>
    <row r="55178" spans="1:2">
      <c r="A55178" s="102"/>
      <c r="B55178" s="102"/>
    </row>
    <row r="55179" spans="1:2">
      <c r="A55179" s="102"/>
      <c r="B55179" s="102"/>
    </row>
    <row r="55180" spans="1:2">
      <c r="A55180" s="102"/>
      <c r="B55180" s="102"/>
    </row>
    <row r="55181" spans="1:2">
      <c r="A55181" s="102"/>
      <c r="B55181" s="102"/>
    </row>
    <row r="55182" spans="1:2">
      <c r="A55182" s="102"/>
      <c r="B55182" s="102"/>
    </row>
    <row r="55183" spans="1:2">
      <c r="A55183" s="102"/>
      <c r="B55183" s="102"/>
    </row>
    <row r="55184" spans="1:2">
      <c r="A55184" s="102"/>
      <c r="B55184" s="102"/>
    </row>
    <row r="55185" spans="1:2">
      <c r="A55185" s="102"/>
      <c r="B55185" s="102"/>
    </row>
    <row r="55186" spans="1:2">
      <c r="A55186" s="102"/>
      <c r="B55186" s="102"/>
    </row>
    <row r="55187" spans="1:2">
      <c r="A55187" s="102"/>
      <c r="B55187" s="102"/>
    </row>
    <row r="55188" spans="1:2">
      <c r="A55188" s="102"/>
      <c r="B55188" s="102"/>
    </row>
    <row r="55189" spans="1:2">
      <c r="A55189" s="102"/>
      <c r="B55189" s="102"/>
    </row>
    <row r="55190" spans="1:2">
      <c r="A55190" s="102"/>
      <c r="B55190" s="102"/>
    </row>
    <row r="55191" spans="1:2">
      <c r="A55191" s="102"/>
      <c r="B55191" s="102"/>
    </row>
    <row r="55192" spans="1:2">
      <c r="A55192" s="102"/>
      <c r="B55192" s="102"/>
    </row>
    <row r="55193" spans="1:2">
      <c r="A55193" s="102"/>
      <c r="B55193" s="102"/>
    </row>
    <row r="55194" spans="1:2">
      <c r="A55194" s="102"/>
      <c r="B55194" s="102"/>
    </row>
    <row r="55195" spans="1:2">
      <c r="A55195" s="102"/>
      <c r="B55195" s="102"/>
    </row>
    <row r="55196" spans="1:2">
      <c r="A55196" s="102"/>
      <c r="B55196" s="102"/>
    </row>
    <row r="55197" spans="1:2">
      <c r="A55197" s="102"/>
      <c r="B55197" s="102"/>
    </row>
    <row r="55198" spans="1:2">
      <c r="A55198" s="102"/>
      <c r="B55198" s="102"/>
    </row>
    <row r="55199" spans="1:2">
      <c r="A55199" s="102"/>
      <c r="B55199" s="102"/>
    </row>
    <row r="55200" spans="1:2">
      <c r="A55200" s="102"/>
      <c r="B55200" s="102"/>
    </row>
    <row r="55201" spans="1:2">
      <c r="A55201" s="102"/>
      <c r="B55201" s="102"/>
    </row>
    <row r="55202" spans="1:2">
      <c r="A55202" s="102"/>
      <c r="B55202" s="102"/>
    </row>
    <row r="55203" spans="1:2">
      <c r="A55203" s="102"/>
      <c r="B55203" s="102"/>
    </row>
    <row r="55204" spans="1:2">
      <c r="A55204" s="102"/>
      <c r="B55204" s="102"/>
    </row>
    <row r="55205" spans="1:2">
      <c r="A55205" s="102"/>
      <c r="B55205" s="102"/>
    </row>
    <row r="55206" spans="1:2">
      <c r="A55206" s="102"/>
      <c r="B55206" s="102"/>
    </row>
    <row r="55207" spans="1:2">
      <c r="A55207" s="102"/>
      <c r="B55207" s="102"/>
    </row>
    <row r="55208" spans="1:2">
      <c r="A55208" s="102"/>
      <c r="B55208" s="102"/>
    </row>
    <row r="55209" spans="1:2">
      <c r="A55209" s="102"/>
      <c r="B55209" s="102"/>
    </row>
    <row r="55210" spans="1:2">
      <c r="A55210" s="102"/>
      <c r="B55210" s="102"/>
    </row>
    <row r="55211" spans="1:2">
      <c r="A55211" s="102"/>
      <c r="B55211" s="102"/>
    </row>
    <row r="55212" spans="1:2">
      <c r="A55212" s="102"/>
      <c r="B55212" s="102"/>
    </row>
    <row r="55213" spans="1:2">
      <c r="A55213" s="102"/>
      <c r="B55213" s="102"/>
    </row>
    <row r="55214" spans="1:2">
      <c r="A55214" s="102"/>
      <c r="B55214" s="102"/>
    </row>
    <row r="55215" spans="1:2">
      <c r="A55215" s="102"/>
      <c r="B55215" s="102"/>
    </row>
    <row r="55216" spans="1:2">
      <c r="A55216" s="102"/>
      <c r="B55216" s="102"/>
    </row>
    <row r="55217" spans="1:2">
      <c r="A55217" s="102"/>
      <c r="B55217" s="102"/>
    </row>
    <row r="55218" spans="1:2">
      <c r="A55218" s="102"/>
      <c r="B55218" s="102"/>
    </row>
    <row r="55219" spans="1:2">
      <c r="A55219" s="102"/>
      <c r="B55219" s="102"/>
    </row>
    <row r="55220" spans="1:2">
      <c r="A55220" s="102"/>
      <c r="B55220" s="102"/>
    </row>
    <row r="55221" spans="1:2">
      <c r="A55221" s="102"/>
      <c r="B55221" s="102"/>
    </row>
    <row r="55222" spans="1:2">
      <c r="A55222" s="102"/>
      <c r="B55222" s="102"/>
    </row>
    <row r="55223" spans="1:2">
      <c r="A55223" s="102"/>
      <c r="B55223" s="102"/>
    </row>
    <row r="55224" spans="1:2">
      <c r="A55224" s="102"/>
      <c r="B55224" s="102"/>
    </row>
    <row r="55225" spans="1:2">
      <c r="A55225" s="102"/>
      <c r="B55225" s="102"/>
    </row>
    <row r="55226" spans="1:2">
      <c r="A55226" s="102"/>
      <c r="B55226" s="102"/>
    </row>
    <row r="55227" spans="1:2">
      <c r="A55227" s="102"/>
      <c r="B55227" s="102"/>
    </row>
    <row r="55228" spans="1:2">
      <c r="A55228" s="102"/>
      <c r="B55228" s="102"/>
    </row>
    <row r="55229" spans="1:2">
      <c r="A55229" s="102"/>
      <c r="B55229" s="102"/>
    </row>
    <row r="55230" spans="1:2">
      <c r="A55230" s="102"/>
      <c r="B55230" s="102"/>
    </row>
    <row r="55231" spans="1:2">
      <c r="A55231" s="102"/>
      <c r="B55231" s="102"/>
    </row>
    <row r="55232" spans="1:2">
      <c r="A55232" s="102"/>
      <c r="B55232" s="102"/>
    </row>
    <row r="55233" spans="1:2">
      <c r="A55233" s="102"/>
      <c r="B55233" s="102"/>
    </row>
    <row r="55234" spans="1:2">
      <c r="A55234" s="102"/>
      <c r="B55234" s="102"/>
    </row>
    <row r="55235" spans="1:2">
      <c r="A55235" s="102"/>
      <c r="B55235" s="102"/>
    </row>
    <row r="55236" spans="1:2">
      <c r="A55236" s="102"/>
      <c r="B55236" s="102"/>
    </row>
    <row r="55237" spans="1:2">
      <c r="A55237" s="102"/>
      <c r="B55237" s="102"/>
    </row>
    <row r="55238" spans="1:2">
      <c r="A55238" s="102"/>
      <c r="B55238" s="102"/>
    </row>
    <row r="55239" spans="1:2">
      <c r="A55239" s="102"/>
      <c r="B55239" s="102"/>
    </row>
    <row r="55240" spans="1:2">
      <c r="A55240" s="102"/>
      <c r="B55240" s="102"/>
    </row>
    <row r="55241" spans="1:2">
      <c r="A55241" s="102"/>
      <c r="B55241" s="102"/>
    </row>
    <row r="55242" spans="1:2">
      <c r="A55242" s="102"/>
      <c r="B55242" s="102"/>
    </row>
    <row r="55243" spans="1:2">
      <c r="A55243" s="102"/>
      <c r="B55243" s="102"/>
    </row>
    <row r="55244" spans="1:2">
      <c r="A55244" s="102"/>
      <c r="B55244" s="102"/>
    </row>
    <row r="55245" spans="1:2">
      <c r="A55245" s="102"/>
      <c r="B55245" s="102"/>
    </row>
    <row r="55246" spans="1:2">
      <c r="A55246" s="102"/>
      <c r="B55246" s="102"/>
    </row>
    <row r="55247" spans="1:2">
      <c r="A55247" s="102"/>
      <c r="B55247" s="102"/>
    </row>
    <row r="55248" spans="1:2">
      <c r="A55248" s="102"/>
      <c r="B55248" s="102"/>
    </row>
    <row r="55249" spans="1:2">
      <c r="A55249" s="102"/>
      <c r="B55249" s="102"/>
    </row>
    <row r="55250" spans="1:2">
      <c r="A55250" s="102"/>
      <c r="B55250" s="102"/>
    </row>
    <row r="55251" spans="1:2">
      <c r="A55251" s="102"/>
      <c r="B55251" s="102"/>
    </row>
    <row r="55252" spans="1:2">
      <c r="A55252" s="102"/>
      <c r="B55252" s="102"/>
    </row>
    <row r="55253" spans="1:2">
      <c r="A55253" s="102"/>
      <c r="B55253" s="102"/>
    </row>
    <row r="55254" spans="1:2">
      <c r="A55254" s="102"/>
      <c r="B55254" s="102"/>
    </row>
    <row r="55255" spans="1:2">
      <c r="A55255" s="102"/>
      <c r="B55255" s="102"/>
    </row>
    <row r="55256" spans="1:2">
      <c r="A55256" s="102"/>
      <c r="B55256" s="102"/>
    </row>
    <row r="55257" spans="1:2">
      <c r="A55257" s="102"/>
      <c r="B55257" s="102"/>
    </row>
    <row r="55258" spans="1:2">
      <c r="A55258" s="102"/>
      <c r="B55258" s="102"/>
    </row>
    <row r="55259" spans="1:2">
      <c r="A55259" s="102"/>
      <c r="B55259" s="102"/>
    </row>
    <row r="55260" spans="1:2">
      <c r="A55260" s="102"/>
      <c r="B55260" s="102"/>
    </row>
    <row r="55261" spans="1:2">
      <c r="A55261" s="102"/>
      <c r="B55261" s="102"/>
    </row>
    <row r="55262" spans="1:2">
      <c r="A55262" s="102"/>
      <c r="B55262" s="102"/>
    </row>
    <row r="55263" spans="1:2">
      <c r="A55263" s="102"/>
      <c r="B55263" s="102"/>
    </row>
    <row r="55264" spans="1:2">
      <c r="A55264" s="102"/>
      <c r="B55264" s="102"/>
    </row>
    <row r="55265" spans="1:2">
      <c r="A55265" s="102"/>
      <c r="B55265" s="102"/>
    </row>
    <row r="55266" spans="1:2">
      <c r="A55266" s="102"/>
      <c r="B55266" s="102"/>
    </row>
    <row r="55267" spans="1:2">
      <c r="A55267" s="102"/>
      <c r="B55267" s="102"/>
    </row>
    <row r="55268" spans="1:2">
      <c r="A55268" s="102"/>
      <c r="B55268" s="102"/>
    </row>
    <row r="55269" spans="1:2">
      <c r="A55269" s="102"/>
      <c r="B55269" s="102"/>
    </row>
    <row r="55270" spans="1:2">
      <c r="A55270" s="102"/>
      <c r="B55270" s="102"/>
    </row>
    <row r="55271" spans="1:2">
      <c r="A55271" s="102"/>
      <c r="B55271" s="102"/>
    </row>
    <row r="55272" spans="1:2">
      <c r="A55272" s="102"/>
      <c r="B55272" s="102"/>
    </row>
    <row r="55273" spans="1:2">
      <c r="A55273" s="102"/>
      <c r="B55273" s="102"/>
    </row>
    <row r="55274" spans="1:2">
      <c r="A55274" s="102"/>
      <c r="B55274" s="102"/>
    </row>
    <row r="55275" spans="1:2">
      <c r="A55275" s="102"/>
      <c r="B55275" s="102"/>
    </row>
    <row r="55276" spans="1:2">
      <c r="A55276" s="102"/>
      <c r="B55276" s="102"/>
    </row>
    <row r="55277" spans="1:2">
      <c r="A55277" s="102"/>
      <c r="B55277" s="102"/>
    </row>
    <row r="55278" spans="1:2">
      <c r="A55278" s="102"/>
      <c r="B55278" s="102"/>
    </row>
    <row r="55279" spans="1:2">
      <c r="A55279" s="102"/>
      <c r="B55279" s="102"/>
    </row>
    <row r="55280" spans="1:2">
      <c r="A55280" s="102"/>
      <c r="B55280" s="102"/>
    </row>
    <row r="55281" spans="1:2">
      <c r="A55281" s="102"/>
      <c r="B55281" s="102"/>
    </row>
    <row r="55282" spans="1:2">
      <c r="A55282" s="102"/>
      <c r="B55282" s="102"/>
    </row>
    <row r="55283" spans="1:2">
      <c r="A55283" s="102"/>
      <c r="B55283" s="102"/>
    </row>
    <row r="55284" spans="1:2">
      <c r="A55284" s="102"/>
      <c r="B55284" s="102"/>
    </row>
    <row r="55285" spans="1:2">
      <c r="A55285" s="102"/>
      <c r="B55285" s="102"/>
    </row>
    <row r="55286" spans="1:2">
      <c r="A55286" s="102"/>
      <c r="B55286" s="102"/>
    </row>
    <row r="55287" spans="1:2">
      <c r="A55287" s="102"/>
      <c r="B55287" s="102"/>
    </row>
    <row r="55288" spans="1:2">
      <c r="A55288" s="102"/>
      <c r="B55288" s="102"/>
    </row>
    <row r="55289" spans="1:2">
      <c r="A55289" s="102"/>
      <c r="B55289" s="102"/>
    </row>
    <row r="55290" spans="1:2">
      <c r="A55290" s="102"/>
      <c r="B55290" s="102"/>
    </row>
    <row r="55291" spans="1:2">
      <c r="A55291" s="102"/>
      <c r="B55291" s="102"/>
    </row>
    <row r="55292" spans="1:2">
      <c r="A55292" s="102"/>
      <c r="B55292" s="102"/>
    </row>
    <row r="55293" spans="1:2">
      <c r="A55293" s="102"/>
      <c r="B55293" s="102"/>
    </row>
    <row r="55294" spans="1:2">
      <c r="A55294" s="102"/>
      <c r="B55294" s="102"/>
    </row>
    <row r="55295" spans="1:2">
      <c r="A55295" s="102"/>
      <c r="B55295" s="102"/>
    </row>
    <row r="55296" spans="1:2">
      <c r="A55296" s="102"/>
      <c r="B55296" s="102"/>
    </row>
    <row r="55297" spans="1:2">
      <c r="A55297" s="102"/>
      <c r="B55297" s="102"/>
    </row>
    <row r="55298" spans="1:2">
      <c r="A55298" s="102"/>
      <c r="B55298" s="102"/>
    </row>
    <row r="55299" spans="1:2">
      <c r="A55299" s="102"/>
      <c r="B55299" s="102"/>
    </row>
    <row r="55300" spans="1:2">
      <c r="A55300" s="102"/>
      <c r="B55300" s="102"/>
    </row>
    <row r="55301" spans="1:2">
      <c r="A55301" s="102"/>
      <c r="B55301" s="102"/>
    </row>
    <row r="55302" spans="1:2">
      <c r="A55302" s="102"/>
      <c r="B55302" s="102"/>
    </row>
    <row r="55303" spans="1:2">
      <c r="A55303" s="102"/>
      <c r="B55303" s="102"/>
    </row>
    <row r="55304" spans="1:2">
      <c r="A55304" s="102"/>
      <c r="B55304" s="102"/>
    </row>
    <row r="55305" spans="1:2">
      <c r="A55305" s="102"/>
      <c r="B55305" s="102"/>
    </row>
    <row r="55306" spans="1:2">
      <c r="A55306" s="102"/>
      <c r="B55306" s="102"/>
    </row>
    <row r="55307" spans="1:2">
      <c r="A55307" s="102"/>
      <c r="B55307" s="102"/>
    </row>
    <row r="55308" spans="1:2">
      <c r="A55308" s="102"/>
      <c r="B55308" s="102"/>
    </row>
    <row r="55309" spans="1:2">
      <c r="A55309" s="102"/>
      <c r="B55309" s="102"/>
    </row>
    <row r="55310" spans="1:2">
      <c r="A55310" s="102"/>
      <c r="B55310" s="102"/>
    </row>
    <row r="55311" spans="1:2">
      <c r="A55311" s="102"/>
      <c r="B55311" s="102"/>
    </row>
    <row r="55312" spans="1:2">
      <c r="A55312" s="102"/>
      <c r="B55312" s="102"/>
    </row>
    <row r="55313" spans="1:2">
      <c r="A55313" s="102"/>
      <c r="B55313" s="102"/>
    </row>
    <row r="55314" spans="1:2">
      <c r="A55314" s="102"/>
      <c r="B55314" s="102"/>
    </row>
    <row r="55315" spans="1:2">
      <c r="A55315" s="102"/>
      <c r="B55315" s="102"/>
    </row>
    <row r="55316" spans="1:2">
      <c r="A55316" s="102"/>
      <c r="B55316" s="102"/>
    </row>
    <row r="55317" spans="1:2">
      <c r="A55317" s="102"/>
      <c r="B55317" s="102"/>
    </row>
    <row r="55318" spans="1:2">
      <c r="A55318" s="102"/>
      <c r="B55318" s="102"/>
    </row>
    <row r="55319" spans="1:2">
      <c r="A55319" s="102"/>
      <c r="B55319" s="102"/>
    </row>
    <row r="55320" spans="1:2">
      <c r="A55320" s="102"/>
      <c r="B55320" s="102"/>
    </row>
    <row r="55321" spans="1:2">
      <c r="A55321" s="102"/>
      <c r="B55321" s="102"/>
    </row>
    <row r="55322" spans="1:2">
      <c r="A55322" s="102"/>
      <c r="B55322" s="102"/>
    </row>
    <row r="55323" spans="1:2">
      <c r="A55323" s="102"/>
      <c r="B55323" s="102"/>
    </row>
    <row r="55324" spans="1:2">
      <c r="A55324" s="102"/>
      <c r="B55324" s="102"/>
    </row>
    <row r="55325" spans="1:2">
      <c r="A55325" s="102"/>
      <c r="B55325" s="102"/>
    </row>
    <row r="55326" spans="1:2">
      <c r="A55326" s="102"/>
      <c r="B55326" s="102"/>
    </row>
    <row r="55327" spans="1:2">
      <c r="A55327" s="102"/>
      <c r="B55327" s="102"/>
    </row>
    <row r="55328" spans="1:2">
      <c r="A55328" s="102"/>
      <c r="B55328" s="102"/>
    </row>
    <row r="55329" spans="1:2">
      <c r="A55329" s="102"/>
      <c r="B55329" s="102"/>
    </row>
    <row r="55330" spans="1:2">
      <c r="A55330" s="102"/>
      <c r="B55330" s="102"/>
    </row>
    <row r="55331" spans="1:2">
      <c r="A55331" s="102"/>
      <c r="B55331" s="102"/>
    </row>
    <row r="55332" spans="1:2">
      <c r="A55332" s="102"/>
      <c r="B55332" s="102"/>
    </row>
    <row r="55333" spans="1:2">
      <c r="A55333" s="102"/>
      <c r="B55333" s="102"/>
    </row>
    <row r="55334" spans="1:2">
      <c r="A55334" s="102"/>
      <c r="B55334" s="102"/>
    </row>
    <row r="55335" spans="1:2">
      <c r="A55335" s="102"/>
      <c r="B55335" s="102"/>
    </row>
    <row r="55336" spans="1:2">
      <c r="A55336" s="102"/>
      <c r="B55336" s="102"/>
    </row>
    <row r="55337" spans="1:2">
      <c r="A55337" s="102"/>
      <c r="B55337" s="102"/>
    </row>
    <row r="55338" spans="1:2">
      <c r="A55338" s="102"/>
      <c r="B55338" s="102"/>
    </row>
    <row r="55339" spans="1:2">
      <c r="A55339" s="102"/>
      <c r="B55339" s="102"/>
    </row>
    <row r="55340" spans="1:2">
      <c r="A55340" s="102"/>
      <c r="B55340" s="102"/>
    </row>
    <row r="55341" spans="1:2">
      <c r="A55341" s="102"/>
      <c r="B55341" s="102"/>
    </row>
    <row r="55342" spans="1:2">
      <c r="A55342" s="102"/>
      <c r="B55342" s="102"/>
    </row>
    <row r="55343" spans="1:2">
      <c r="A55343" s="102"/>
      <c r="B55343" s="102"/>
    </row>
    <row r="55344" spans="1:2">
      <c r="A55344" s="102"/>
      <c r="B55344" s="102"/>
    </row>
    <row r="55345" spans="1:2">
      <c r="A55345" s="102"/>
      <c r="B55345" s="102"/>
    </row>
    <row r="55346" spans="1:2">
      <c r="A55346" s="102"/>
      <c r="B55346" s="102"/>
    </row>
    <row r="55347" spans="1:2">
      <c r="A55347" s="102"/>
      <c r="B55347" s="102"/>
    </row>
    <row r="55348" spans="1:2">
      <c r="A55348" s="102"/>
      <c r="B55348" s="102"/>
    </row>
    <row r="55349" spans="1:2">
      <c r="A55349" s="102"/>
      <c r="B55349" s="102"/>
    </row>
    <row r="55350" spans="1:2">
      <c r="A55350" s="102"/>
      <c r="B55350" s="102"/>
    </row>
    <row r="55351" spans="1:2">
      <c r="A55351" s="102"/>
      <c r="B55351" s="102"/>
    </row>
    <row r="55352" spans="1:2">
      <c r="A55352" s="102"/>
      <c r="B55352" s="102"/>
    </row>
    <row r="55353" spans="1:2">
      <c r="A55353" s="102"/>
      <c r="B55353" s="102"/>
    </row>
    <row r="55354" spans="1:2">
      <c r="A55354" s="102"/>
      <c r="B55354" s="102"/>
    </row>
    <row r="55355" spans="1:2">
      <c r="A55355" s="102"/>
      <c r="B55355" s="102"/>
    </row>
    <row r="55356" spans="1:2">
      <c r="A55356" s="102"/>
      <c r="B55356" s="102"/>
    </row>
    <row r="55357" spans="1:2">
      <c r="A55357" s="102"/>
      <c r="B55357" s="102"/>
    </row>
    <row r="55358" spans="1:2">
      <c r="A55358" s="102"/>
      <c r="B55358" s="102"/>
    </row>
    <row r="55359" spans="1:2">
      <c r="A55359" s="102"/>
      <c r="B55359" s="102"/>
    </row>
    <row r="55360" spans="1:2">
      <c r="A55360" s="102"/>
      <c r="B55360" s="102"/>
    </row>
    <row r="55361" spans="1:2">
      <c r="A55361" s="102"/>
      <c r="B55361" s="102"/>
    </row>
    <row r="55362" spans="1:2">
      <c r="A55362" s="102"/>
      <c r="B55362" s="102"/>
    </row>
    <row r="55363" spans="1:2">
      <c r="A55363" s="102"/>
      <c r="B55363" s="102"/>
    </row>
    <row r="55364" spans="1:2">
      <c r="A55364" s="102"/>
      <c r="B55364" s="102"/>
    </row>
    <row r="55365" spans="1:2">
      <c r="A55365" s="102"/>
      <c r="B55365" s="102"/>
    </row>
    <row r="55366" spans="1:2">
      <c r="A55366" s="102"/>
      <c r="B55366" s="102"/>
    </row>
    <row r="55367" spans="1:2">
      <c r="A55367" s="102"/>
      <c r="B55367" s="102"/>
    </row>
    <row r="55368" spans="1:2">
      <c r="A55368" s="102"/>
      <c r="B55368" s="102"/>
    </row>
    <row r="55369" spans="1:2">
      <c r="A55369" s="102"/>
      <c r="B55369" s="102"/>
    </row>
    <row r="55370" spans="1:2">
      <c r="A55370" s="102"/>
      <c r="B55370" s="102"/>
    </row>
    <row r="55371" spans="1:2">
      <c r="A55371" s="102"/>
      <c r="B55371" s="102"/>
    </row>
    <row r="55372" spans="1:2">
      <c r="A55372" s="102"/>
      <c r="B55372" s="102"/>
    </row>
    <row r="55373" spans="1:2">
      <c r="A55373" s="102"/>
      <c r="B55373" s="102"/>
    </row>
    <row r="55374" spans="1:2">
      <c r="A55374" s="102"/>
      <c r="B55374" s="102"/>
    </row>
    <row r="55375" spans="1:2">
      <c r="A55375" s="102"/>
      <c r="B55375" s="102"/>
    </row>
    <row r="55376" spans="1:2">
      <c r="A55376" s="102"/>
      <c r="B55376" s="102"/>
    </row>
    <row r="55377" spans="1:2">
      <c r="A55377" s="102"/>
      <c r="B55377" s="102"/>
    </row>
    <row r="55378" spans="1:2">
      <c r="A55378" s="102"/>
      <c r="B55378" s="102"/>
    </row>
    <row r="55379" spans="1:2">
      <c r="A55379" s="102"/>
      <c r="B55379" s="102"/>
    </row>
    <row r="55380" spans="1:2">
      <c r="A55380" s="102"/>
      <c r="B55380" s="102"/>
    </row>
    <row r="55381" spans="1:2">
      <c r="A55381" s="102"/>
      <c r="B55381" s="102"/>
    </row>
    <row r="55382" spans="1:2">
      <c r="A55382" s="102"/>
      <c r="B55382" s="102"/>
    </row>
    <row r="55383" spans="1:2">
      <c r="A55383" s="102"/>
      <c r="B55383" s="102"/>
    </row>
    <row r="55384" spans="1:2">
      <c r="A55384" s="102"/>
      <c r="B55384" s="102"/>
    </row>
    <row r="55385" spans="1:2">
      <c r="A55385" s="102"/>
      <c r="B55385" s="102"/>
    </row>
    <row r="55386" spans="1:2">
      <c r="A55386" s="102"/>
      <c r="B55386" s="102"/>
    </row>
    <row r="55387" spans="1:2">
      <c r="A55387" s="102"/>
      <c r="B55387" s="102"/>
    </row>
    <row r="55388" spans="1:2">
      <c r="A55388" s="102"/>
      <c r="B55388" s="102"/>
    </row>
    <row r="55389" spans="1:2">
      <c r="A55389" s="102"/>
      <c r="B55389" s="102"/>
    </row>
    <row r="55390" spans="1:2">
      <c r="A55390" s="102"/>
      <c r="B55390" s="102"/>
    </row>
    <row r="55391" spans="1:2">
      <c r="A55391" s="102"/>
      <c r="B55391" s="102"/>
    </row>
    <row r="55392" spans="1:2">
      <c r="A55392" s="102"/>
      <c r="B55392" s="102"/>
    </row>
    <row r="55393" spans="1:2">
      <c r="A55393" s="102"/>
      <c r="B55393" s="102"/>
    </row>
    <row r="55394" spans="1:2">
      <c r="A55394" s="102"/>
      <c r="B55394" s="102"/>
    </row>
    <row r="55395" spans="1:2">
      <c r="A55395" s="102"/>
      <c r="B55395" s="102"/>
    </row>
    <row r="55396" spans="1:2">
      <c r="A55396" s="102"/>
      <c r="B55396" s="102"/>
    </row>
    <row r="55397" spans="1:2">
      <c r="A55397" s="102"/>
      <c r="B55397" s="102"/>
    </row>
    <row r="55398" spans="1:2">
      <c r="A55398" s="102"/>
      <c r="B55398" s="102"/>
    </row>
    <row r="55399" spans="1:2">
      <c r="A55399" s="102"/>
      <c r="B55399" s="102"/>
    </row>
    <row r="55400" spans="1:2">
      <c r="A55400" s="102"/>
      <c r="B55400" s="102"/>
    </row>
    <row r="55401" spans="1:2">
      <c r="A55401" s="102"/>
      <c r="B55401" s="102"/>
    </row>
    <row r="55402" spans="1:2">
      <c r="A55402" s="102"/>
      <c r="B55402" s="102"/>
    </row>
    <row r="55403" spans="1:2">
      <c r="A55403" s="102"/>
      <c r="B55403" s="102"/>
    </row>
    <row r="55404" spans="1:2">
      <c r="A55404" s="102"/>
      <c r="B55404" s="102"/>
    </row>
    <row r="55405" spans="1:2">
      <c r="A55405" s="102"/>
      <c r="B55405" s="102"/>
    </row>
    <row r="55406" spans="1:2">
      <c r="A55406" s="102"/>
      <c r="B55406" s="102"/>
    </row>
    <row r="55407" spans="1:2">
      <c r="A55407" s="102"/>
      <c r="B55407" s="102"/>
    </row>
    <row r="55408" spans="1:2">
      <c r="A55408" s="102"/>
      <c r="B55408" s="102"/>
    </row>
    <row r="55409" spans="1:2">
      <c r="A55409" s="102"/>
      <c r="B55409" s="102"/>
    </row>
    <row r="55410" spans="1:2">
      <c r="A55410" s="102"/>
      <c r="B55410" s="102"/>
    </row>
    <row r="55411" spans="1:2">
      <c r="A55411" s="102"/>
      <c r="B55411" s="102"/>
    </row>
    <row r="55412" spans="1:2">
      <c r="A55412" s="102"/>
      <c r="B55412" s="102"/>
    </row>
    <row r="55413" spans="1:2">
      <c r="A55413" s="102"/>
      <c r="B55413" s="102"/>
    </row>
    <row r="55414" spans="1:2">
      <c r="A55414" s="102"/>
      <c r="B55414" s="102"/>
    </row>
    <row r="55415" spans="1:2">
      <c r="A55415" s="102"/>
      <c r="B55415" s="102"/>
    </row>
    <row r="55416" spans="1:2">
      <c r="A55416" s="102"/>
      <c r="B55416" s="102"/>
    </row>
    <row r="55417" spans="1:2">
      <c r="A55417" s="102"/>
      <c r="B55417" s="102"/>
    </row>
    <row r="55418" spans="1:2">
      <c r="A55418" s="102"/>
      <c r="B55418" s="102"/>
    </row>
    <row r="55419" spans="1:2">
      <c r="A55419" s="102"/>
      <c r="B55419" s="102"/>
    </row>
    <row r="55420" spans="1:2">
      <c r="A55420" s="102"/>
      <c r="B55420" s="102"/>
    </row>
    <row r="55421" spans="1:2">
      <c r="A55421" s="102"/>
      <c r="B55421" s="102"/>
    </row>
    <row r="55422" spans="1:2">
      <c r="A55422" s="102"/>
      <c r="B55422" s="102"/>
    </row>
    <row r="55423" spans="1:2">
      <c r="A55423" s="102"/>
      <c r="B55423" s="102"/>
    </row>
    <row r="55424" spans="1:2">
      <c r="A55424" s="102"/>
      <c r="B55424" s="102"/>
    </row>
    <row r="55425" spans="1:2">
      <c r="A55425" s="102"/>
      <c r="B55425" s="102"/>
    </row>
    <row r="55426" spans="1:2">
      <c r="A55426" s="102"/>
      <c r="B55426" s="102"/>
    </row>
    <row r="55427" spans="1:2">
      <c r="A55427" s="102"/>
      <c r="B55427" s="102"/>
    </row>
    <row r="55428" spans="1:2">
      <c r="A55428" s="102"/>
      <c r="B55428" s="102"/>
    </row>
    <row r="55429" spans="1:2">
      <c r="A55429" s="102"/>
      <c r="B55429" s="102"/>
    </row>
    <row r="55430" spans="1:2">
      <c r="A55430" s="102"/>
      <c r="B55430" s="102"/>
    </row>
    <row r="55431" spans="1:2">
      <c r="A55431" s="102"/>
      <c r="B55431" s="102"/>
    </row>
    <row r="55432" spans="1:2">
      <c r="A55432" s="102"/>
      <c r="B55432" s="102"/>
    </row>
    <row r="55433" spans="1:2">
      <c r="A55433" s="102"/>
      <c r="B55433" s="102"/>
    </row>
    <row r="55434" spans="1:2">
      <c r="A55434" s="102"/>
      <c r="B55434" s="102"/>
    </row>
    <row r="55435" spans="1:2">
      <c r="A55435" s="102"/>
      <c r="B55435" s="102"/>
    </row>
    <row r="55436" spans="1:2">
      <c r="A55436" s="102"/>
      <c r="B55436" s="102"/>
    </row>
    <row r="55437" spans="1:2">
      <c r="A55437" s="102"/>
      <c r="B55437" s="102"/>
    </row>
    <row r="55438" spans="1:2">
      <c r="A55438" s="102"/>
      <c r="B55438" s="102"/>
    </row>
    <row r="55439" spans="1:2">
      <c r="A55439" s="102"/>
      <c r="B55439" s="102"/>
    </row>
    <row r="55440" spans="1:2">
      <c r="A55440" s="102"/>
      <c r="B55440" s="102"/>
    </row>
    <row r="55441" spans="1:2">
      <c r="A55441" s="102"/>
      <c r="B55441" s="102"/>
    </row>
    <row r="55442" spans="1:2">
      <c r="A55442" s="102"/>
      <c r="B55442" s="102"/>
    </row>
    <row r="55443" spans="1:2">
      <c r="A55443" s="102"/>
      <c r="B55443" s="102"/>
    </row>
    <row r="55444" spans="1:2">
      <c r="A55444" s="102"/>
      <c r="B55444" s="102"/>
    </row>
    <row r="55445" spans="1:2">
      <c r="A55445" s="102"/>
      <c r="B55445" s="102"/>
    </row>
    <row r="55446" spans="1:2">
      <c r="A55446" s="102"/>
      <c r="B55446" s="102"/>
    </row>
    <row r="55447" spans="1:2">
      <c r="A55447" s="102"/>
      <c r="B55447" s="102"/>
    </row>
    <row r="55448" spans="1:2">
      <c r="A55448" s="102"/>
      <c r="B55448" s="102"/>
    </row>
    <row r="55449" spans="1:2">
      <c r="A55449" s="102"/>
      <c r="B55449" s="102"/>
    </row>
    <row r="55450" spans="1:2">
      <c r="A55450" s="102"/>
      <c r="B55450" s="102"/>
    </row>
    <row r="55451" spans="1:2">
      <c r="A55451" s="102"/>
      <c r="B55451" s="102"/>
    </row>
    <row r="55452" spans="1:2">
      <c r="A55452" s="102"/>
      <c r="B55452" s="102"/>
    </row>
    <row r="55453" spans="1:2">
      <c r="A55453" s="102"/>
      <c r="B55453" s="102"/>
    </row>
    <row r="55454" spans="1:2">
      <c r="A55454" s="102"/>
      <c r="B55454" s="102"/>
    </row>
    <row r="55455" spans="1:2">
      <c r="A55455" s="102"/>
      <c r="B55455" s="102"/>
    </row>
    <row r="55456" spans="1:2">
      <c r="A55456" s="102"/>
      <c r="B55456" s="102"/>
    </row>
    <row r="55457" spans="1:2">
      <c r="A55457" s="102"/>
      <c r="B55457" s="102"/>
    </row>
    <row r="55458" spans="1:2">
      <c r="A55458" s="102"/>
      <c r="B55458" s="102"/>
    </row>
    <row r="55459" spans="1:2">
      <c r="A55459" s="102"/>
      <c r="B55459" s="102"/>
    </row>
    <row r="55460" spans="1:2">
      <c r="A55460" s="102"/>
      <c r="B55460" s="102"/>
    </row>
    <row r="55461" spans="1:2">
      <c r="A55461" s="102"/>
      <c r="B55461" s="102"/>
    </row>
    <row r="55462" spans="1:2">
      <c r="A55462" s="102"/>
      <c r="B55462" s="102"/>
    </row>
    <row r="55463" spans="1:2">
      <c r="A55463" s="102"/>
      <c r="B55463" s="102"/>
    </row>
    <row r="55464" spans="1:2">
      <c r="A55464" s="102"/>
      <c r="B55464" s="102"/>
    </row>
    <row r="55465" spans="1:2">
      <c r="A55465" s="102"/>
      <c r="B55465" s="102"/>
    </row>
    <row r="55466" spans="1:2">
      <c r="A55466" s="102"/>
      <c r="B55466" s="102"/>
    </row>
    <row r="55467" spans="1:2">
      <c r="A55467" s="102"/>
      <c r="B55467" s="102"/>
    </row>
    <row r="55468" spans="1:2">
      <c r="A55468" s="102"/>
      <c r="B55468" s="102"/>
    </row>
    <row r="55469" spans="1:2">
      <c r="A55469" s="102"/>
      <c r="B55469" s="102"/>
    </row>
    <row r="55470" spans="1:2">
      <c r="A55470" s="102"/>
      <c r="B55470" s="102"/>
    </row>
    <row r="55471" spans="1:2">
      <c r="A55471" s="102"/>
      <c r="B55471" s="102"/>
    </row>
    <row r="55472" spans="1:2">
      <c r="A55472" s="102"/>
      <c r="B55472" s="102"/>
    </row>
    <row r="55473" spans="1:2">
      <c r="A55473" s="102"/>
      <c r="B55473" s="102"/>
    </row>
    <row r="55474" spans="1:2">
      <c r="A55474" s="102"/>
      <c r="B55474" s="102"/>
    </row>
    <row r="55475" spans="1:2">
      <c r="A55475" s="102"/>
      <c r="B55475" s="102"/>
    </row>
    <row r="55476" spans="1:2">
      <c r="A55476" s="102"/>
      <c r="B55476" s="102"/>
    </row>
    <row r="55477" spans="1:2">
      <c r="A55477" s="102"/>
      <c r="B55477" s="102"/>
    </row>
    <row r="55478" spans="1:2">
      <c r="A55478" s="102"/>
      <c r="B55478" s="102"/>
    </row>
    <row r="55479" spans="1:2">
      <c r="A55479" s="102"/>
      <c r="B55479" s="102"/>
    </row>
    <row r="55480" spans="1:2">
      <c r="A55480" s="102"/>
      <c r="B55480" s="102"/>
    </row>
    <row r="55481" spans="1:2">
      <c r="A55481" s="102"/>
      <c r="B55481" s="102"/>
    </row>
    <row r="55482" spans="1:2">
      <c r="A55482" s="102"/>
      <c r="B55482" s="102"/>
    </row>
    <row r="55483" spans="1:2">
      <c r="A55483" s="102"/>
      <c r="B55483" s="102"/>
    </row>
    <row r="55484" spans="1:2">
      <c r="A55484" s="102"/>
      <c r="B55484" s="102"/>
    </row>
    <row r="55485" spans="1:2">
      <c r="A55485" s="102"/>
      <c r="B55485" s="102"/>
    </row>
    <row r="55486" spans="1:2">
      <c r="A55486" s="102"/>
      <c r="B55486" s="102"/>
    </row>
    <row r="55487" spans="1:2">
      <c r="A55487" s="102"/>
      <c r="B55487" s="102"/>
    </row>
    <row r="55488" spans="1:2">
      <c r="A55488" s="102"/>
      <c r="B55488" s="102"/>
    </row>
    <row r="55489" spans="1:2">
      <c r="A55489" s="102"/>
      <c r="B55489" s="102"/>
    </row>
    <row r="55490" spans="1:2">
      <c r="A55490" s="102"/>
      <c r="B55490" s="102"/>
    </row>
    <row r="55491" spans="1:2">
      <c r="A55491" s="102"/>
      <c r="B55491" s="102"/>
    </row>
    <row r="55492" spans="1:2">
      <c r="A55492" s="102"/>
      <c r="B55492" s="102"/>
    </row>
    <row r="55493" spans="1:2">
      <c r="A55493" s="102"/>
      <c r="B55493" s="102"/>
    </row>
    <row r="55494" spans="1:2">
      <c r="A55494" s="102"/>
      <c r="B55494" s="102"/>
    </row>
    <row r="55495" spans="1:2">
      <c r="A55495" s="102"/>
      <c r="B55495" s="102"/>
    </row>
    <row r="55496" spans="1:2">
      <c r="A55496" s="102"/>
      <c r="B55496" s="102"/>
    </row>
    <row r="55497" spans="1:2">
      <c r="A55497" s="102"/>
      <c r="B55497" s="102"/>
    </row>
    <row r="55498" spans="1:2">
      <c r="A55498" s="102"/>
      <c r="B55498" s="102"/>
    </row>
    <row r="55499" spans="1:2">
      <c r="A55499" s="102"/>
      <c r="B55499" s="102"/>
    </row>
    <row r="55500" spans="1:2">
      <c r="A55500" s="102"/>
      <c r="B55500" s="102"/>
    </row>
    <row r="55501" spans="1:2">
      <c r="A55501" s="102"/>
      <c r="B55501" s="102"/>
    </row>
    <row r="55502" spans="1:2">
      <c r="A55502" s="102"/>
      <c r="B55502" s="102"/>
    </row>
    <row r="55503" spans="1:2">
      <c r="A55503" s="102"/>
      <c r="B55503" s="102"/>
    </row>
    <row r="55504" spans="1:2">
      <c r="A55504" s="102"/>
      <c r="B55504" s="102"/>
    </row>
    <row r="55505" spans="1:2">
      <c r="A55505" s="102"/>
      <c r="B55505" s="102"/>
    </row>
    <row r="55506" spans="1:2">
      <c r="A55506" s="102"/>
      <c r="B55506" s="102"/>
    </row>
    <row r="55507" spans="1:2">
      <c r="A55507" s="102"/>
      <c r="B55507" s="102"/>
    </row>
    <row r="55508" spans="1:2">
      <c r="A55508" s="102"/>
      <c r="B55508" s="102"/>
    </row>
    <row r="55509" spans="1:2">
      <c r="A55509" s="102"/>
      <c r="B55509" s="102"/>
    </row>
    <row r="55510" spans="1:2">
      <c r="A55510" s="102"/>
      <c r="B55510" s="102"/>
    </row>
    <row r="55511" spans="1:2">
      <c r="A55511" s="102"/>
      <c r="B55511" s="102"/>
    </row>
    <row r="55512" spans="1:2">
      <c r="A55512" s="102"/>
      <c r="B55512" s="102"/>
    </row>
    <row r="55513" spans="1:2">
      <c r="A55513" s="102"/>
      <c r="B55513" s="102"/>
    </row>
    <row r="55514" spans="1:2">
      <c r="A55514" s="102"/>
      <c r="B55514" s="102"/>
    </row>
    <row r="55515" spans="1:2">
      <c r="A55515" s="102"/>
      <c r="B55515" s="102"/>
    </row>
    <row r="55516" spans="1:2">
      <c r="A55516" s="102"/>
      <c r="B55516" s="102"/>
    </row>
    <row r="55517" spans="1:2">
      <c r="A55517" s="102"/>
      <c r="B55517" s="102"/>
    </row>
    <row r="55518" spans="1:2">
      <c r="A55518" s="102"/>
      <c r="B55518" s="102"/>
    </row>
    <row r="55519" spans="1:2">
      <c r="A55519" s="102"/>
      <c r="B55519" s="102"/>
    </row>
    <row r="55520" spans="1:2">
      <c r="A55520" s="102"/>
      <c r="B55520" s="102"/>
    </row>
    <row r="55521" spans="1:2">
      <c r="A55521" s="102"/>
      <c r="B55521" s="102"/>
    </row>
    <row r="55522" spans="1:2">
      <c r="A55522" s="102"/>
      <c r="B55522" s="102"/>
    </row>
    <row r="55523" spans="1:2">
      <c r="A55523" s="102"/>
      <c r="B55523" s="102"/>
    </row>
    <row r="55524" spans="1:2">
      <c r="A55524" s="102"/>
      <c r="B55524" s="102"/>
    </row>
    <row r="55525" spans="1:2">
      <c r="A55525" s="102"/>
      <c r="B55525" s="102"/>
    </row>
    <row r="55526" spans="1:2">
      <c r="A55526" s="102"/>
      <c r="B55526" s="102"/>
    </row>
    <row r="55527" spans="1:2">
      <c r="A55527" s="102"/>
      <c r="B55527" s="102"/>
    </row>
    <row r="55528" spans="1:2">
      <c r="A55528" s="102"/>
      <c r="B55528" s="102"/>
    </row>
    <row r="55529" spans="1:2">
      <c r="A55529" s="102"/>
      <c r="B55529" s="102"/>
    </row>
    <row r="55530" spans="1:2">
      <c r="A55530" s="102"/>
      <c r="B55530" s="102"/>
    </row>
    <row r="55531" spans="1:2">
      <c r="A55531" s="102"/>
      <c r="B55531" s="102"/>
    </row>
    <row r="55532" spans="1:2">
      <c r="A55532" s="102"/>
      <c r="B55532" s="102"/>
    </row>
    <row r="55533" spans="1:2">
      <c r="A55533" s="102"/>
      <c r="B55533" s="102"/>
    </row>
    <row r="55534" spans="1:2">
      <c r="A55534" s="102"/>
      <c r="B55534" s="102"/>
    </row>
    <row r="55535" spans="1:2">
      <c r="A55535" s="102"/>
      <c r="B55535" s="102"/>
    </row>
    <row r="55536" spans="1:2">
      <c r="A55536" s="102"/>
      <c r="B55536" s="102"/>
    </row>
    <row r="55537" spans="1:2">
      <c r="A55537" s="102"/>
      <c r="B55537" s="102"/>
    </row>
    <row r="55538" spans="1:2">
      <c r="A55538" s="102"/>
      <c r="B55538" s="102"/>
    </row>
    <row r="55539" spans="1:2">
      <c r="A55539" s="102"/>
      <c r="B55539" s="102"/>
    </row>
    <row r="55540" spans="1:2">
      <c r="A55540" s="102"/>
      <c r="B55540" s="102"/>
    </row>
    <row r="55541" spans="1:2">
      <c r="A55541" s="102"/>
      <c r="B55541" s="102"/>
    </row>
    <row r="55542" spans="1:2">
      <c r="A55542" s="102"/>
      <c r="B55542" s="102"/>
    </row>
    <row r="55543" spans="1:2">
      <c r="A55543" s="102"/>
      <c r="B55543" s="102"/>
    </row>
    <row r="55544" spans="1:2">
      <c r="A55544" s="102"/>
      <c r="B55544" s="102"/>
    </row>
    <row r="55545" spans="1:2">
      <c r="A55545" s="102"/>
      <c r="B55545" s="102"/>
    </row>
    <row r="55546" spans="1:2">
      <c r="A55546" s="102"/>
      <c r="B55546" s="102"/>
    </row>
    <row r="55547" spans="1:2">
      <c r="A55547" s="102"/>
      <c r="B55547" s="102"/>
    </row>
    <row r="55548" spans="1:2">
      <c r="A55548" s="102"/>
      <c r="B55548" s="102"/>
    </row>
    <row r="55549" spans="1:2">
      <c r="A55549" s="102"/>
      <c r="B55549" s="102"/>
    </row>
    <row r="55550" spans="1:2">
      <c r="A55550" s="102"/>
      <c r="B55550" s="102"/>
    </row>
    <row r="55551" spans="1:2">
      <c r="A55551" s="102"/>
      <c r="B55551" s="102"/>
    </row>
    <row r="55552" spans="1:2">
      <c r="A55552" s="102"/>
      <c r="B55552" s="102"/>
    </row>
    <row r="55553" spans="1:2">
      <c r="A55553" s="102"/>
      <c r="B55553" s="102"/>
    </row>
    <row r="55554" spans="1:2">
      <c r="A55554" s="102"/>
      <c r="B55554" s="102"/>
    </row>
    <row r="55555" spans="1:2">
      <c r="A55555" s="102"/>
      <c r="B55555" s="102"/>
    </row>
    <row r="55556" spans="1:2">
      <c r="A55556" s="102"/>
      <c r="B55556" s="102"/>
    </row>
    <row r="55557" spans="1:2">
      <c r="A55557" s="102"/>
      <c r="B55557" s="102"/>
    </row>
    <row r="55558" spans="1:2">
      <c r="A55558" s="102"/>
      <c r="B55558" s="102"/>
    </row>
    <row r="55559" spans="1:2">
      <c r="A55559" s="102"/>
      <c r="B55559" s="102"/>
    </row>
    <row r="55560" spans="1:2">
      <c r="A55560" s="102"/>
      <c r="B55560" s="102"/>
    </row>
    <row r="55561" spans="1:2">
      <c r="A55561" s="102"/>
      <c r="B55561" s="102"/>
    </row>
    <row r="55562" spans="1:2">
      <c r="A55562" s="102"/>
      <c r="B55562" s="102"/>
    </row>
    <row r="55563" spans="1:2">
      <c r="A55563" s="102"/>
      <c r="B55563" s="102"/>
    </row>
    <row r="55564" spans="1:2">
      <c r="A55564" s="102"/>
      <c r="B55564" s="102"/>
    </row>
    <row r="55565" spans="1:2">
      <c r="A55565" s="102"/>
      <c r="B55565" s="102"/>
    </row>
    <row r="55566" spans="1:2">
      <c r="A55566" s="102"/>
      <c r="B55566" s="102"/>
    </row>
    <row r="55567" spans="1:2">
      <c r="A55567" s="102"/>
      <c r="B55567" s="102"/>
    </row>
    <row r="55568" spans="1:2">
      <c r="A55568" s="102"/>
      <c r="B55568" s="102"/>
    </row>
    <row r="55569" spans="1:2">
      <c r="A55569" s="102"/>
      <c r="B55569" s="102"/>
    </row>
    <row r="55570" spans="1:2">
      <c r="A55570" s="102"/>
      <c r="B55570" s="102"/>
    </row>
    <row r="55571" spans="1:2">
      <c r="A55571" s="102"/>
      <c r="B55571" s="102"/>
    </row>
    <row r="55572" spans="1:2">
      <c r="A55572" s="102"/>
      <c r="B55572" s="102"/>
    </row>
    <row r="55573" spans="1:2">
      <c r="A55573" s="102"/>
      <c r="B55573" s="102"/>
    </row>
    <row r="55574" spans="1:2">
      <c r="A55574" s="102"/>
      <c r="B55574" s="102"/>
    </row>
    <row r="55575" spans="1:2">
      <c r="A55575" s="102"/>
      <c r="B55575" s="102"/>
    </row>
    <row r="55576" spans="1:2">
      <c r="A55576" s="102"/>
      <c r="B55576" s="102"/>
    </row>
    <row r="55577" spans="1:2">
      <c r="A55577" s="102"/>
      <c r="B55577" s="102"/>
    </row>
    <row r="55578" spans="1:2">
      <c r="A55578" s="102"/>
      <c r="B55578" s="102"/>
    </row>
    <row r="55579" spans="1:2">
      <c r="A55579" s="102"/>
      <c r="B55579" s="102"/>
    </row>
    <row r="55580" spans="1:2">
      <c r="A55580" s="102"/>
      <c r="B55580" s="102"/>
    </row>
    <row r="55581" spans="1:2">
      <c r="A55581" s="102"/>
      <c r="B55581" s="102"/>
    </row>
    <row r="55582" spans="1:2">
      <c r="A55582" s="102"/>
      <c r="B55582" s="102"/>
    </row>
    <row r="55583" spans="1:2">
      <c r="A55583" s="102"/>
      <c r="B55583" s="102"/>
    </row>
    <row r="55584" spans="1:2">
      <c r="A55584" s="102"/>
      <c r="B55584" s="102"/>
    </row>
    <row r="55585" spans="1:2">
      <c r="A55585" s="102"/>
      <c r="B55585" s="102"/>
    </row>
    <row r="55586" spans="1:2">
      <c r="A55586" s="102"/>
      <c r="B55586" s="102"/>
    </row>
    <row r="55587" spans="1:2">
      <c r="A55587" s="102"/>
      <c r="B55587" s="102"/>
    </row>
    <row r="55588" spans="1:2">
      <c r="A55588" s="102"/>
      <c r="B55588" s="102"/>
    </row>
    <row r="55589" spans="1:2">
      <c r="A55589" s="102"/>
      <c r="B55589" s="102"/>
    </row>
    <row r="55590" spans="1:2">
      <c r="A55590" s="102"/>
      <c r="B55590" s="102"/>
    </row>
    <row r="55591" spans="1:2">
      <c r="A55591" s="102"/>
      <c r="B55591" s="102"/>
    </row>
    <row r="55592" spans="1:2">
      <c r="A55592" s="102"/>
      <c r="B55592" s="102"/>
    </row>
    <row r="55593" spans="1:2">
      <c r="A55593" s="102"/>
      <c r="B55593" s="102"/>
    </row>
    <row r="55594" spans="1:2">
      <c r="A55594" s="102"/>
      <c r="B55594" s="102"/>
    </row>
    <row r="55595" spans="1:2">
      <c r="A55595" s="102"/>
      <c r="B55595" s="102"/>
    </row>
    <row r="55596" spans="1:2">
      <c r="A55596" s="102"/>
      <c r="B55596" s="102"/>
    </row>
    <row r="55597" spans="1:2">
      <c r="A55597" s="102"/>
      <c r="B55597" s="102"/>
    </row>
    <row r="55598" spans="1:2">
      <c r="A55598" s="102"/>
      <c r="B55598" s="102"/>
    </row>
    <row r="55599" spans="1:2">
      <c r="A55599" s="102"/>
      <c r="B55599" s="102"/>
    </row>
    <row r="55600" spans="1:2">
      <c r="A55600" s="102"/>
      <c r="B55600" s="102"/>
    </row>
    <row r="55601" spans="1:2">
      <c r="A55601" s="102"/>
      <c r="B55601" s="102"/>
    </row>
    <row r="55602" spans="1:2">
      <c r="A55602" s="102"/>
      <c r="B55602" s="102"/>
    </row>
    <row r="55603" spans="1:2">
      <c r="A55603" s="102"/>
      <c r="B55603" s="102"/>
    </row>
    <row r="55604" spans="1:2">
      <c r="A55604" s="102"/>
      <c r="B55604" s="102"/>
    </row>
    <row r="55605" spans="1:2">
      <c r="A55605" s="102"/>
      <c r="B55605" s="102"/>
    </row>
    <row r="55606" spans="1:2">
      <c r="A55606" s="102"/>
      <c r="B55606" s="102"/>
    </row>
    <row r="55607" spans="1:2">
      <c r="A55607" s="102"/>
      <c r="B55607" s="102"/>
    </row>
    <row r="55608" spans="1:2">
      <c r="A55608" s="102"/>
      <c r="B55608" s="102"/>
    </row>
    <row r="55609" spans="1:2">
      <c r="A55609" s="102"/>
      <c r="B55609" s="102"/>
    </row>
    <row r="55610" spans="1:2">
      <c r="A55610" s="102"/>
      <c r="B55610" s="102"/>
    </row>
    <row r="55611" spans="1:2">
      <c r="A55611" s="102"/>
      <c r="B55611" s="102"/>
    </row>
    <row r="55612" spans="1:2">
      <c r="A55612" s="102"/>
      <c r="B55612" s="102"/>
    </row>
    <row r="55613" spans="1:2">
      <c r="A55613" s="102"/>
      <c r="B55613" s="102"/>
    </row>
    <row r="55614" spans="1:2">
      <c r="A55614" s="102"/>
      <c r="B55614" s="102"/>
    </row>
    <row r="55615" spans="1:2">
      <c r="A55615" s="102"/>
      <c r="B55615" s="102"/>
    </row>
    <row r="55616" spans="1:2">
      <c r="A55616" s="102"/>
      <c r="B55616" s="102"/>
    </row>
    <row r="55617" spans="1:2">
      <c r="A55617" s="102"/>
      <c r="B55617" s="102"/>
    </row>
    <row r="55618" spans="1:2">
      <c r="A55618" s="102"/>
      <c r="B55618" s="102"/>
    </row>
    <row r="55619" spans="1:2">
      <c r="A55619" s="102"/>
      <c r="B55619" s="102"/>
    </row>
    <row r="55620" spans="1:2">
      <c r="A55620" s="102"/>
      <c r="B55620" s="102"/>
    </row>
    <row r="55621" spans="1:2">
      <c r="A55621" s="102"/>
      <c r="B55621" s="102"/>
    </row>
    <row r="55622" spans="1:2">
      <c r="A55622" s="102"/>
      <c r="B55622" s="102"/>
    </row>
    <row r="55623" spans="1:2">
      <c r="A55623" s="102"/>
      <c r="B55623" s="102"/>
    </row>
    <row r="55624" spans="1:2">
      <c r="A55624" s="102"/>
      <c r="B55624" s="102"/>
    </row>
    <row r="55625" spans="1:2">
      <c r="A55625" s="102"/>
      <c r="B55625" s="102"/>
    </row>
    <row r="55626" spans="1:2">
      <c r="A55626" s="102"/>
      <c r="B55626" s="102"/>
    </row>
    <row r="55627" spans="1:2">
      <c r="A55627" s="102"/>
      <c r="B55627" s="102"/>
    </row>
    <row r="55628" spans="1:2">
      <c r="A55628" s="102"/>
      <c r="B55628" s="102"/>
    </row>
    <row r="55629" spans="1:2">
      <c r="A55629" s="102"/>
      <c r="B55629" s="102"/>
    </row>
    <row r="55630" spans="1:2">
      <c r="A55630" s="102"/>
      <c r="B55630" s="102"/>
    </row>
    <row r="55631" spans="1:2">
      <c r="A55631" s="102"/>
      <c r="B55631" s="102"/>
    </row>
    <row r="55632" spans="1:2">
      <c r="A55632" s="102"/>
      <c r="B55632" s="102"/>
    </row>
    <row r="55633" spans="1:2">
      <c r="A55633" s="102"/>
      <c r="B55633" s="102"/>
    </row>
    <row r="55634" spans="1:2">
      <c r="A55634" s="102"/>
      <c r="B55634" s="102"/>
    </row>
    <row r="55635" spans="1:2">
      <c r="A55635" s="102"/>
      <c r="B55635" s="102"/>
    </row>
    <row r="55636" spans="1:2">
      <c r="A55636" s="102"/>
      <c r="B55636" s="102"/>
    </row>
    <row r="55637" spans="1:2">
      <c r="A55637" s="102"/>
      <c r="B55637" s="102"/>
    </row>
    <row r="55638" spans="1:2">
      <c r="A55638" s="102"/>
      <c r="B55638" s="102"/>
    </row>
    <row r="55639" spans="1:2">
      <c r="A55639" s="102"/>
      <c r="B55639" s="102"/>
    </row>
    <row r="55640" spans="1:2">
      <c r="A55640" s="102"/>
      <c r="B55640" s="102"/>
    </row>
    <row r="55641" spans="1:2">
      <c r="A55641" s="102"/>
      <c r="B55641" s="102"/>
    </row>
    <row r="55642" spans="1:2">
      <c r="A55642" s="102"/>
      <c r="B55642" s="102"/>
    </row>
    <row r="55643" spans="1:2">
      <c r="A55643" s="102"/>
      <c r="B55643" s="102"/>
    </row>
    <row r="55644" spans="1:2">
      <c r="A55644" s="102"/>
      <c r="B55644" s="102"/>
    </row>
    <row r="55645" spans="1:2">
      <c r="A55645" s="102"/>
      <c r="B55645" s="102"/>
    </row>
    <row r="55646" spans="1:2">
      <c r="A55646" s="102"/>
      <c r="B55646" s="102"/>
    </row>
    <row r="55647" spans="1:2">
      <c r="A55647" s="102"/>
      <c r="B55647" s="102"/>
    </row>
    <row r="55648" spans="1:2">
      <c r="A55648" s="102"/>
      <c r="B55648" s="102"/>
    </row>
    <row r="55649" spans="1:2">
      <c r="A55649" s="102"/>
      <c r="B55649" s="102"/>
    </row>
    <row r="55650" spans="1:2">
      <c r="A55650" s="102"/>
      <c r="B55650" s="102"/>
    </row>
    <row r="55651" spans="1:2">
      <c r="A55651" s="102"/>
      <c r="B55651" s="102"/>
    </row>
    <row r="55652" spans="1:2">
      <c r="A55652" s="102"/>
      <c r="B55652" s="102"/>
    </row>
    <row r="55653" spans="1:2">
      <c r="A55653" s="102"/>
      <c r="B55653" s="102"/>
    </row>
    <row r="55654" spans="1:2">
      <c r="A55654" s="102"/>
      <c r="B55654" s="102"/>
    </row>
    <row r="55655" spans="1:2">
      <c r="A55655" s="102"/>
      <c r="B55655" s="102"/>
    </row>
    <row r="55656" spans="1:2">
      <c r="A55656" s="102"/>
      <c r="B55656" s="102"/>
    </row>
    <row r="55657" spans="1:2">
      <c r="A55657" s="102"/>
      <c r="B55657" s="102"/>
    </row>
    <row r="55658" spans="1:2">
      <c r="A55658" s="102"/>
      <c r="B55658" s="102"/>
    </row>
    <row r="55659" spans="1:2">
      <c r="A55659" s="102"/>
      <c r="B55659" s="102"/>
    </row>
    <row r="55660" spans="1:2">
      <c r="A55660" s="102"/>
      <c r="B55660" s="102"/>
    </row>
    <row r="55661" spans="1:2">
      <c r="A55661" s="102"/>
      <c r="B55661" s="102"/>
    </row>
    <row r="55662" spans="1:2">
      <c r="A55662" s="102"/>
      <c r="B55662" s="102"/>
    </row>
    <row r="55663" spans="1:2">
      <c r="A55663" s="102"/>
      <c r="B55663" s="102"/>
    </row>
    <row r="55664" spans="1:2">
      <c r="A55664" s="102"/>
      <c r="B55664" s="102"/>
    </row>
    <row r="55665" spans="1:2">
      <c r="A55665" s="102"/>
      <c r="B55665" s="102"/>
    </row>
    <row r="55666" spans="1:2">
      <c r="A55666" s="102"/>
      <c r="B55666" s="102"/>
    </row>
    <row r="55667" spans="1:2">
      <c r="A55667" s="102"/>
      <c r="B55667" s="102"/>
    </row>
    <row r="55668" spans="1:2">
      <c r="A55668" s="102"/>
      <c r="B55668" s="102"/>
    </row>
    <row r="55669" spans="1:2">
      <c r="A55669" s="102"/>
      <c r="B55669" s="102"/>
    </row>
    <row r="55670" spans="1:2">
      <c r="A55670" s="102"/>
      <c r="B55670" s="102"/>
    </row>
    <row r="55671" spans="1:2">
      <c r="A55671" s="102"/>
      <c r="B55671" s="102"/>
    </row>
    <row r="55672" spans="1:2">
      <c r="A55672" s="102"/>
      <c r="B55672" s="102"/>
    </row>
    <row r="55673" spans="1:2">
      <c r="A55673" s="102"/>
      <c r="B55673" s="102"/>
    </row>
    <row r="55674" spans="1:2">
      <c r="A55674" s="102"/>
      <c r="B55674" s="102"/>
    </row>
    <row r="55675" spans="1:2">
      <c r="A55675" s="102"/>
      <c r="B55675" s="102"/>
    </row>
    <row r="55676" spans="1:2">
      <c r="A55676" s="102"/>
      <c r="B55676" s="102"/>
    </row>
    <row r="55677" spans="1:2">
      <c r="A55677" s="102"/>
      <c r="B55677" s="102"/>
    </row>
    <row r="55678" spans="1:2">
      <c r="A55678" s="102"/>
      <c r="B55678" s="102"/>
    </row>
    <row r="55679" spans="1:2">
      <c r="A55679" s="102"/>
      <c r="B55679" s="102"/>
    </row>
    <row r="55680" spans="1:2">
      <c r="A55680" s="102"/>
      <c r="B55680" s="102"/>
    </row>
    <row r="55681" spans="1:2">
      <c r="A55681" s="102"/>
      <c r="B55681" s="102"/>
    </row>
    <row r="55682" spans="1:2">
      <c r="A55682" s="102"/>
      <c r="B55682" s="102"/>
    </row>
    <row r="55683" spans="1:2">
      <c r="A55683" s="102"/>
      <c r="B55683" s="102"/>
    </row>
    <row r="55684" spans="1:2">
      <c r="A55684" s="102"/>
      <c r="B55684" s="102"/>
    </row>
    <row r="55685" spans="1:2">
      <c r="A55685" s="102"/>
      <c r="B55685" s="102"/>
    </row>
    <row r="55686" spans="1:2">
      <c r="A55686" s="102"/>
      <c r="B55686" s="102"/>
    </row>
    <row r="55687" spans="1:2">
      <c r="A55687" s="102"/>
      <c r="B55687" s="102"/>
    </row>
    <row r="55688" spans="1:2">
      <c r="A55688" s="102"/>
      <c r="B55688" s="102"/>
    </row>
    <row r="55689" spans="1:2">
      <c r="A55689" s="102"/>
      <c r="B55689" s="102"/>
    </row>
    <row r="55690" spans="1:2">
      <c r="A55690" s="102"/>
      <c r="B55690" s="102"/>
    </row>
    <row r="55691" spans="1:2">
      <c r="A55691" s="102"/>
      <c r="B55691" s="102"/>
    </row>
    <row r="55692" spans="1:2">
      <c r="A55692" s="102"/>
      <c r="B55692" s="102"/>
    </row>
    <row r="55693" spans="1:2">
      <c r="A55693" s="102"/>
      <c r="B55693" s="102"/>
    </row>
    <row r="55694" spans="1:2">
      <c r="A55694" s="102"/>
      <c r="B55694" s="102"/>
    </row>
    <row r="55695" spans="1:2">
      <c r="A55695" s="102"/>
      <c r="B55695" s="102"/>
    </row>
    <row r="55696" spans="1:2">
      <c r="A55696" s="102"/>
      <c r="B55696" s="102"/>
    </row>
    <row r="55697" spans="1:2">
      <c r="A55697" s="102"/>
      <c r="B55697" s="102"/>
    </row>
    <row r="55698" spans="1:2">
      <c r="A55698" s="102"/>
      <c r="B55698" s="102"/>
    </row>
    <row r="55699" spans="1:2">
      <c r="A55699" s="102"/>
      <c r="B55699" s="102"/>
    </row>
    <row r="55700" spans="1:2">
      <c r="A55700" s="102"/>
      <c r="B55700" s="102"/>
    </row>
    <row r="55701" spans="1:2">
      <c r="A55701" s="102"/>
      <c r="B55701" s="102"/>
    </row>
    <row r="55702" spans="1:2">
      <c r="A55702" s="102"/>
      <c r="B55702" s="102"/>
    </row>
    <row r="55703" spans="1:2">
      <c r="A55703" s="102"/>
      <c r="B55703" s="102"/>
    </row>
    <row r="55704" spans="1:2">
      <c r="A55704" s="102"/>
      <c r="B55704" s="102"/>
    </row>
    <row r="55705" spans="1:2">
      <c r="A55705" s="102"/>
      <c r="B55705" s="102"/>
    </row>
    <row r="55706" spans="1:2">
      <c r="A55706" s="102"/>
      <c r="B55706" s="102"/>
    </row>
    <row r="55707" spans="1:2">
      <c r="A55707" s="102"/>
      <c r="B55707" s="102"/>
    </row>
    <row r="55708" spans="1:2">
      <c r="A55708" s="102"/>
      <c r="B55708" s="102"/>
    </row>
    <row r="55709" spans="1:2">
      <c r="A55709" s="102"/>
      <c r="B55709" s="102"/>
    </row>
    <row r="55710" spans="1:2">
      <c r="A55710" s="102"/>
      <c r="B55710" s="102"/>
    </row>
    <row r="55711" spans="1:2">
      <c r="A55711" s="102"/>
      <c r="B55711" s="102"/>
    </row>
    <row r="55712" spans="1:2">
      <c r="A55712" s="102"/>
      <c r="B55712" s="102"/>
    </row>
    <row r="55713" spans="1:2">
      <c r="A55713" s="102"/>
      <c r="B55713" s="102"/>
    </row>
    <row r="55714" spans="1:2">
      <c r="A55714" s="102"/>
      <c r="B55714" s="102"/>
    </row>
    <row r="55715" spans="1:2">
      <c r="A55715" s="102"/>
      <c r="B55715" s="102"/>
    </row>
    <row r="55716" spans="1:2">
      <c r="A55716" s="102"/>
      <c r="B55716" s="102"/>
    </row>
    <row r="55717" spans="1:2">
      <c r="A55717" s="102"/>
      <c r="B55717" s="102"/>
    </row>
    <row r="55718" spans="1:2">
      <c r="A55718" s="102"/>
      <c r="B55718" s="102"/>
    </row>
    <row r="55719" spans="1:2">
      <c r="A55719" s="102"/>
      <c r="B55719" s="102"/>
    </row>
    <row r="55720" spans="1:2">
      <c r="A55720" s="102"/>
      <c r="B55720" s="102"/>
    </row>
    <row r="55721" spans="1:2">
      <c r="A55721" s="102"/>
      <c r="B55721" s="102"/>
    </row>
    <row r="55722" spans="1:2">
      <c r="A55722" s="102"/>
      <c r="B55722" s="102"/>
    </row>
    <row r="55723" spans="1:2">
      <c r="A55723" s="102"/>
      <c r="B55723" s="102"/>
    </row>
    <row r="55724" spans="1:2">
      <c r="A55724" s="102"/>
      <c r="B55724" s="102"/>
    </row>
    <row r="55725" spans="1:2">
      <c r="A55725" s="102"/>
      <c r="B55725" s="102"/>
    </row>
    <row r="55726" spans="1:2">
      <c r="A55726" s="102"/>
      <c r="B55726" s="102"/>
    </row>
    <row r="55727" spans="1:2">
      <c r="A55727" s="102"/>
      <c r="B55727" s="102"/>
    </row>
    <row r="55728" spans="1:2">
      <c r="A55728" s="102"/>
      <c r="B55728" s="102"/>
    </row>
    <row r="55729" spans="1:2">
      <c r="A55729" s="102"/>
      <c r="B55729" s="102"/>
    </row>
    <row r="55730" spans="1:2">
      <c r="A55730" s="102"/>
      <c r="B55730" s="102"/>
    </row>
    <row r="55731" spans="1:2">
      <c r="A55731" s="102"/>
      <c r="B55731" s="102"/>
    </row>
    <row r="55732" spans="1:2">
      <c r="A55732" s="102"/>
      <c r="B55732" s="102"/>
    </row>
    <row r="55733" spans="1:2">
      <c r="A55733" s="102"/>
      <c r="B55733" s="102"/>
    </row>
    <row r="55734" spans="1:2">
      <c r="A55734" s="102"/>
      <c r="B55734" s="102"/>
    </row>
    <row r="55735" spans="1:2">
      <c r="A55735" s="102"/>
      <c r="B55735" s="102"/>
    </row>
    <row r="55736" spans="1:2">
      <c r="A55736" s="102"/>
      <c r="B55736" s="102"/>
    </row>
    <row r="55737" spans="1:2">
      <c r="A55737" s="102"/>
      <c r="B55737" s="102"/>
    </row>
    <row r="55738" spans="1:2">
      <c r="A55738" s="102"/>
      <c r="B55738" s="102"/>
    </row>
    <row r="55739" spans="1:2">
      <c r="A55739" s="102"/>
      <c r="B55739" s="102"/>
    </row>
    <row r="55740" spans="1:2">
      <c r="A55740" s="102"/>
      <c r="B55740" s="102"/>
    </row>
    <row r="55741" spans="1:2">
      <c r="A55741" s="102"/>
      <c r="B55741" s="102"/>
    </row>
    <row r="55742" spans="1:2">
      <c r="A55742" s="102"/>
      <c r="B55742" s="102"/>
    </row>
    <row r="55743" spans="1:2">
      <c r="A55743" s="102"/>
      <c r="B55743" s="102"/>
    </row>
    <row r="55744" spans="1:2">
      <c r="A55744" s="102"/>
      <c r="B55744" s="102"/>
    </row>
    <row r="55745" spans="1:2">
      <c r="A55745" s="102"/>
      <c r="B55745" s="102"/>
    </row>
    <row r="55746" spans="1:2">
      <c r="A55746" s="102"/>
      <c r="B55746" s="102"/>
    </row>
    <row r="55747" spans="1:2">
      <c r="A55747" s="102"/>
      <c r="B55747" s="102"/>
    </row>
    <row r="55748" spans="1:2">
      <c r="A55748" s="102"/>
      <c r="B55748" s="102"/>
    </row>
    <row r="55749" spans="1:2">
      <c r="A55749" s="102"/>
      <c r="B55749" s="102"/>
    </row>
    <row r="55750" spans="1:2">
      <c r="A55750" s="102"/>
      <c r="B55750" s="102"/>
    </row>
    <row r="55751" spans="1:2">
      <c r="A55751" s="102"/>
      <c r="B55751" s="102"/>
    </row>
    <row r="55752" spans="1:2">
      <c r="A55752" s="102"/>
      <c r="B55752" s="102"/>
    </row>
    <row r="55753" spans="1:2">
      <c r="A55753" s="102"/>
      <c r="B55753" s="102"/>
    </row>
    <row r="55754" spans="1:2">
      <c r="A55754" s="102"/>
      <c r="B55754" s="102"/>
    </row>
    <row r="55755" spans="1:2">
      <c r="A55755" s="102"/>
      <c r="B55755" s="102"/>
    </row>
    <row r="55756" spans="1:2">
      <c r="A55756" s="102"/>
      <c r="B55756" s="102"/>
    </row>
    <row r="55757" spans="1:2">
      <c r="A55757" s="102"/>
      <c r="B55757" s="102"/>
    </row>
    <row r="55758" spans="1:2">
      <c r="A55758" s="102"/>
      <c r="B55758" s="102"/>
    </row>
    <row r="55759" spans="1:2">
      <c r="A55759" s="102"/>
      <c r="B55759" s="102"/>
    </row>
    <row r="55760" spans="1:2">
      <c r="A55760" s="102"/>
      <c r="B55760" s="102"/>
    </row>
    <row r="55761" spans="1:2">
      <c r="A55761" s="102"/>
      <c r="B55761" s="102"/>
    </row>
    <row r="55762" spans="1:2">
      <c r="A55762" s="102"/>
      <c r="B55762" s="102"/>
    </row>
    <row r="55763" spans="1:2">
      <c r="A55763" s="102"/>
      <c r="B55763" s="102"/>
    </row>
    <row r="55764" spans="1:2">
      <c r="A55764" s="102"/>
      <c r="B55764" s="102"/>
    </row>
    <row r="55765" spans="1:2">
      <c r="A55765" s="102"/>
      <c r="B55765" s="102"/>
    </row>
    <row r="55766" spans="1:2">
      <c r="A55766" s="102"/>
      <c r="B55766" s="102"/>
    </row>
    <row r="55767" spans="1:2">
      <c r="A55767" s="102"/>
      <c r="B55767" s="102"/>
    </row>
    <row r="55768" spans="1:2">
      <c r="A55768" s="102"/>
      <c r="B55768" s="102"/>
    </row>
    <row r="55769" spans="1:2">
      <c r="A55769" s="102"/>
      <c r="B55769" s="102"/>
    </row>
    <row r="55770" spans="1:2">
      <c r="A55770" s="102"/>
      <c r="B55770" s="102"/>
    </row>
    <row r="55771" spans="1:2">
      <c r="A55771" s="102"/>
      <c r="B55771" s="102"/>
    </row>
    <row r="55772" spans="1:2">
      <c r="A55772" s="102"/>
      <c r="B55772" s="102"/>
    </row>
    <row r="55773" spans="1:2">
      <c r="A55773" s="102"/>
      <c r="B55773" s="102"/>
    </row>
    <row r="55774" spans="1:2">
      <c r="A55774" s="102"/>
      <c r="B55774" s="102"/>
    </row>
    <row r="55775" spans="1:2">
      <c r="A55775" s="102"/>
      <c r="B55775" s="102"/>
    </row>
    <row r="55776" spans="1:2">
      <c r="A55776" s="102"/>
      <c r="B55776" s="102"/>
    </row>
    <row r="55777" spans="1:2">
      <c r="A55777" s="102"/>
      <c r="B55777" s="102"/>
    </row>
    <row r="55778" spans="1:2">
      <c r="A55778" s="102"/>
      <c r="B55778" s="102"/>
    </row>
    <row r="55779" spans="1:2">
      <c r="A55779" s="102"/>
      <c r="B55779" s="102"/>
    </row>
    <row r="55780" spans="1:2">
      <c r="A55780" s="102"/>
      <c r="B55780" s="102"/>
    </row>
    <row r="55781" spans="1:2">
      <c r="A55781" s="102"/>
      <c r="B55781" s="102"/>
    </row>
    <row r="55782" spans="1:2">
      <c r="A55782" s="102"/>
      <c r="B55782" s="102"/>
    </row>
    <row r="55783" spans="1:2">
      <c r="A55783" s="102"/>
      <c r="B55783" s="102"/>
    </row>
    <row r="55784" spans="1:2">
      <c r="A55784" s="102"/>
      <c r="B55784" s="102"/>
    </row>
    <row r="55785" spans="1:2">
      <c r="A55785" s="102"/>
      <c r="B55785" s="102"/>
    </row>
    <row r="55786" spans="1:2">
      <c r="A55786" s="102"/>
      <c r="B55786" s="102"/>
    </row>
    <row r="55787" spans="1:2">
      <c r="A55787" s="102"/>
      <c r="B55787" s="102"/>
    </row>
    <row r="55788" spans="1:2">
      <c r="A55788" s="102"/>
      <c r="B55788" s="102"/>
    </row>
    <row r="55789" spans="1:2">
      <c r="A55789" s="102"/>
      <c r="B55789" s="102"/>
    </row>
    <row r="55790" spans="1:2">
      <c r="A55790" s="102"/>
      <c r="B55790" s="102"/>
    </row>
    <row r="55791" spans="1:2">
      <c r="A55791" s="102"/>
      <c r="B55791" s="102"/>
    </row>
    <row r="55792" spans="1:2">
      <c r="A55792" s="102"/>
      <c r="B55792" s="102"/>
    </row>
    <row r="55793" spans="1:2">
      <c r="A55793" s="102"/>
      <c r="B55793" s="102"/>
    </row>
    <row r="55794" spans="1:2">
      <c r="A55794" s="102"/>
      <c r="B55794" s="102"/>
    </row>
    <row r="55795" spans="1:2">
      <c r="A55795" s="102"/>
      <c r="B55795" s="102"/>
    </row>
    <row r="55796" spans="1:2">
      <c r="A55796" s="102"/>
      <c r="B55796" s="102"/>
    </row>
    <row r="55797" spans="1:2">
      <c r="A55797" s="102"/>
      <c r="B55797" s="102"/>
    </row>
    <row r="55798" spans="1:2">
      <c r="A55798" s="102"/>
      <c r="B55798" s="102"/>
    </row>
    <row r="55799" spans="1:2">
      <c r="A55799" s="102"/>
      <c r="B55799" s="102"/>
    </row>
    <row r="55800" spans="1:2">
      <c r="A55800" s="102"/>
      <c r="B55800" s="102"/>
    </row>
    <row r="55801" spans="1:2">
      <c r="A55801" s="102"/>
      <c r="B55801" s="102"/>
    </row>
    <row r="55802" spans="1:2">
      <c r="A55802" s="102"/>
      <c r="B55802" s="102"/>
    </row>
    <row r="55803" spans="1:2">
      <c r="A55803" s="102"/>
      <c r="B55803" s="102"/>
    </row>
    <row r="55804" spans="1:2">
      <c r="A55804" s="102"/>
      <c r="B55804" s="102"/>
    </row>
    <row r="55805" spans="1:2">
      <c r="A55805" s="102"/>
      <c r="B55805" s="102"/>
    </row>
    <row r="55806" spans="1:2">
      <c r="A55806" s="102"/>
      <c r="B55806" s="102"/>
    </row>
    <row r="55807" spans="1:2">
      <c r="A55807" s="102"/>
      <c r="B55807" s="102"/>
    </row>
    <row r="55808" spans="1:2">
      <c r="A55808" s="102"/>
      <c r="B55808" s="102"/>
    </row>
    <row r="55809" spans="1:2">
      <c r="A55809" s="102"/>
      <c r="B55809" s="102"/>
    </row>
    <row r="55810" spans="1:2">
      <c r="A55810" s="102"/>
      <c r="B55810" s="102"/>
    </row>
    <row r="55811" spans="1:2">
      <c r="A55811" s="102"/>
      <c r="B55811" s="102"/>
    </row>
    <row r="55812" spans="1:2">
      <c r="A55812" s="102"/>
      <c r="B55812" s="102"/>
    </row>
    <row r="55813" spans="1:2">
      <c r="A55813" s="102"/>
      <c r="B55813" s="102"/>
    </row>
    <row r="55814" spans="1:2">
      <c r="A55814" s="102"/>
      <c r="B55814" s="102"/>
    </row>
    <row r="55815" spans="1:2">
      <c r="A55815" s="102"/>
      <c r="B55815" s="102"/>
    </row>
    <row r="55816" spans="1:2">
      <c r="A55816" s="102"/>
      <c r="B55816" s="102"/>
    </row>
    <row r="55817" spans="1:2">
      <c r="A55817" s="102"/>
      <c r="B55817" s="102"/>
    </row>
    <row r="55818" spans="1:2">
      <c r="A55818" s="102"/>
      <c r="B55818" s="102"/>
    </row>
    <row r="55819" spans="1:2">
      <c r="A55819" s="102"/>
      <c r="B55819" s="102"/>
    </row>
    <row r="55820" spans="1:2">
      <c r="A55820" s="102"/>
      <c r="B55820" s="102"/>
    </row>
    <row r="55821" spans="1:2">
      <c r="A55821" s="102"/>
      <c r="B55821" s="102"/>
    </row>
    <row r="55822" spans="1:2">
      <c r="A55822" s="102"/>
      <c r="B55822" s="102"/>
    </row>
    <row r="55823" spans="1:2">
      <c r="A55823" s="102"/>
      <c r="B55823" s="102"/>
    </row>
    <row r="55824" spans="1:2">
      <c r="A55824" s="102"/>
      <c r="B55824" s="102"/>
    </row>
    <row r="55825" spans="1:2">
      <c r="A55825" s="102"/>
      <c r="B55825" s="102"/>
    </row>
    <row r="55826" spans="1:2">
      <c r="A55826" s="102"/>
      <c r="B55826" s="102"/>
    </row>
    <row r="55827" spans="1:2">
      <c r="A55827" s="102"/>
      <c r="B55827" s="102"/>
    </row>
    <row r="55828" spans="1:2">
      <c r="A55828" s="102"/>
      <c r="B55828" s="102"/>
    </row>
    <row r="55829" spans="1:2">
      <c r="A55829" s="102"/>
      <c r="B55829" s="102"/>
    </row>
    <row r="55830" spans="1:2">
      <c r="A55830" s="102"/>
      <c r="B55830" s="102"/>
    </row>
    <row r="55831" spans="1:2">
      <c r="A55831" s="102"/>
      <c r="B55831" s="102"/>
    </row>
    <row r="55832" spans="1:2">
      <c r="A55832" s="102"/>
      <c r="B55832" s="102"/>
    </row>
    <row r="55833" spans="1:2">
      <c r="A55833" s="102"/>
      <c r="B55833" s="102"/>
    </row>
    <row r="55834" spans="1:2">
      <c r="A55834" s="102"/>
      <c r="B55834" s="102"/>
    </row>
    <row r="55835" spans="1:2">
      <c r="A55835" s="102"/>
      <c r="B55835" s="102"/>
    </row>
    <row r="55836" spans="1:2">
      <c r="A55836" s="102"/>
      <c r="B55836" s="102"/>
    </row>
    <row r="55837" spans="1:2">
      <c r="A55837" s="102"/>
      <c r="B55837" s="102"/>
    </row>
    <row r="55838" spans="1:2">
      <c r="A55838" s="102"/>
      <c r="B55838" s="102"/>
    </row>
    <row r="55839" spans="1:2">
      <c r="A55839" s="102"/>
      <c r="B55839" s="102"/>
    </row>
    <row r="55840" spans="1:2">
      <c r="A55840" s="102"/>
      <c r="B55840" s="102"/>
    </row>
    <row r="55841" spans="1:2">
      <c r="A55841" s="102"/>
      <c r="B55841" s="102"/>
    </row>
    <row r="55842" spans="1:2">
      <c r="A55842" s="102"/>
      <c r="B55842" s="102"/>
    </row>
    <row r="55843" spans="1:2">
      <c r="A55843" s="102"/>
      <c r="B55843" s="102"/>
    </row>
    <row r="55844" spans="1:2">
      <c r="A55844" s="102"/>
      <c r="B55844" s="102"/>
    </row>
    <row r="55845" spans="1:2">
      <c r="A55845" s="102"/>
      <c r="B55845" s="102"/>
    </row>
    <row r="55846" spans="1:2">
      <c r="A55846" s="102"/>
      <c r="B55846" s="102"/>
    </row>
    <row r="55847" spans="1:2">
      <c r="A55847" s="102"/>
      <c r="B55847" s="102"/>
    </row>
    <row r="55848" spans="1:2">
      <c r="A55848" s="102"/>
      <c r="B55848" s="102"/>
    </row>
    <row r="55849" spans="1:2">
      <c r="A55849" s="102"/>
      <c r="B55849" s="102"/>
    </row>
    <row r="55850" spans="1:2">
      <c r="A55850" s="102"/>
      <c r="B55850" s="102"/>
    </row>
    <row r="55851" spans="1:2">
      <c r="A55851" s="102"/>
      <c r="B55851" s="102"/>
    </row>
    <row r="55852" spans="1:2">
      <c r="A55852" s="102"/>
      <c r="B55852" s="102"/>
    </row>
    <row r="55853" spans="1:2">
      <c r="A55853" s="102"/>
      <c r="B55853" s="102"/>
    </row>
    <row r="55854" spans="1:2">
      <c r="A55854" s="102"/>
      <c r="B55854" s="102"/>
    </row>
    <row r="55855" spans="1:2">
      <c r="A55855" s="102"/>
      <c r="B55855" s="102"/>
    </row>
    <row r="55856" spans="1:2">
      <c r="A55856" s="102"/>
      <c r="B55856" s="102"/>
    </row>
    <row r="55857" spans="1:2">
      <c r="A55857" s="102"/>
      <c r="B55857" s="102"/>
    </row>
    <row r="55858" spans="1:2">
      <c r="A55858" s="102"/>
      <c r="B55858" s="102"/>
    </row>
    <row r="55859" spans="1:2">
      <c r="A55859" s="102"/>
      <c r="B55859" s="102"/>
    </row>
    <row r="55860" spans="1:2">
      <c r="A55860" s="102"/>
      <c r="B55860" s="102"/>
    </row>
    <row r="55861" spans="1:2">
      <c r="A55861" s="102"/>
      <c r="B55861" s="102"/>
    </row>
    <row r="55862" spans="1:2">
      <c r="A55862" s="102"/>
      <c r="B55862" s="102"/>
    </row>
    <row r="55863" spans="1:2">
      <c r="A55863" s="102"/>
      <c r="B55863" s="102"/>
    </row>
    <row r="55864" spans="1:2">
      <c r="A55864" s="102"/>
      <c r="B55864" s="102"/>
    </row>
    <row r="55865" spans="1:2">
      <c r="A55865" s="102"/>
      <c r="B55865" s="102"/>
    </row>
    <row r="55866" spans="1:2">
      <c r="A55866" s="102"/>
      <c r="B55866" s="102"/>
    </row>
    <row r="55867" spans="1:2">
      <c r="A55867" s="102"/>
      <c r="B55867" s="102"/>
    </row>
    <row r="55868" spans="1:2">
      <c r="A55868" s="102"/>
      <c r="B55868" s="102"/>
    </row>
    <row r="55869" spans="1:2">
      <c r="A55869" s="102"/>
      <c r="B55869" s="102"/>
    </row>
    <row r="55870" spans="1:2">
      <c r="A55870" s="102"/>
      <c r="B55870" s="102"/>
    </row>
    <row r="55871" spans="1:2">
      <c r="A55871" s="102"/>
      <c r="B55871" s="102"/>
    </row>
    <row r="55872" spans="1:2">
      <c r="A55872" s="102"/>
      <c r="B55872" s="102"/>
    </row>
    <row r="55873" spans="1:2">
      <c r="A55873" s="102"/>
      <c r="B55873" s="102"/>
    </row>
    <row r="55874" spans="1:2">
      <c r="A55874" s="102"/>
      <c r="B55874" s="102"/>
    </row>
    <row r="55875" spans="1:2">
      <c r="A55875" s="102"/>
      <c r="B55875" s="102"/>
    </row>
    <row r="55876" spans="1:2">
      <c r="A55876" s="102"/>
      <c r="B55876" s="102"/>
    </row>
    <row r="55877" spans="1:2">
      <c r="A55877" s="102"/>
      <c r="B55877" s="102"/>
    </row>
    <row r="55878" spans="1:2">
      <c r="A55878" s="102"/>
      <c r="B55878" s="102"/>
    </row>
    <row r="55879" spans="1:2">
      <c r="A55879" s="102"/>
      <c r="B55879" s="102"/>
    </row>
    <row r="55880" spans="1:2">
      <c r="A55880" s="102"/>
      <c r="B55880" s="102"/>
    </row>
    <row r="55881" spans="1:2">
      <c r="A55881" s="102"/>
      <c r="B55881" s="102"/>
    </row>
    <row r="55882" spans="1:2">
      <c r="A55882" s="102"/>
      <c r="B55882" s="102"/>
    </row>
    <row r="55883" spans="1:2">
      <c r="A55883" s="102"/>
      <c r="B55883" s="102"/>
    </row>
    <row r="55884" spans="1:2">
      <c r="A55884" s="102"/>
      <c r="B55884" s="102"/>
    </row>
    <row r="55885" spans="1:2">
      <c r="A55885" s="102"/>
      <c r="B55885" s="102"/>
    </row>
    <row r="55886" spans="1:2">
      <c r="A55886" s="102"/>
      <c r="B55886" s="102"/>
    </row>
    <row r="55887" spans="1:2">
      <c r="A55887" s="102"/>
      <c r="B55887" s="102"/>
    </row>
    <row r="55888" spans="1:2">
      <c r="A55888" s="102"/>
      <c r="B55888" s="102"/>
    </row>
    <row r="55889" spans="1:2">
      <c r="A55889" s="102"/>
      <c r="B55889" s="102"/>
    </row>
    <row r="55890" spans="1:2">
      <c r="A55890" s="102"/>
      <c r="B55890" s="102"/>
    </row>
    <row r="55891" spans="1:2">
      <c r="A55891" s="102"/>
      <c r="B55891" s="102"/>
    </row>
    <row r="55892" spans="1:2">
      <c r="A55892" s="102"/>
      <c r="B55892" s="102"/>
    </row>
    <row r="55893" spans="1:2">
      <c r="A55893" s="102"/>
      <c r="B55893" s="102"/>
    </row>
    <row r="55894" spans="1:2">
      <c r="A55894" s="102"/>
      <c r="B55894" s="102"/>
    </row>
    <row r="55895" spans="1:2">
      <c r="A55895" s="102"/>
      <c r="B55895" s="102"/>
    </row>
    <row r="55896" spans="1:2">
      <c r="A55896" s="102"/>
      <c r="B55896" s="102"/>
    </row>
    <row r="55897" spans="1:2">
      <c r="A55897" s="102"/>
      <c r="B55897" s="102"/>
    </row>
    <row r="55898" spans="1:2">
      <c r="A55898" s="102"/>
      <c r="B55898" s="102"/>
    </row>
    <row r="55899" spans="1:2">
      <c r="A55899" s="102"/>
      <c r="B55899" s="102"/>
    </row>
    <row r="55900" spans="1:2">
      <c r="A55900" s="102"/>
      <c r="B55900" s="102"/>
    </row>
    <row r="55901" spans="1:2">
      <c r="A55901" s="102"/>
      <c r="B55901" s="102"/>
    </row>
    <row r="55902" spans="1:2">
      <c r="A55902" s="102"/>
      <c r="B55902" s="102"/>
    </row>
    <row r="55903" spans="1:2">
      <c r="A55903" s="102"/>
      <c r="B55903" s="102"/>
    </row>
    <row r="55904" spans="1:2">
      <c r="A55904" s="102"/>
      <c r="B55904" s="102"/>
    </row>
    <row r="55905" spans="1:2">
      <c r="A55905" s="102"/>
      <c r="B55905" s="102"/>
    </row>
    <row r="55906" spans="1:2">
      <c r="A55906" s="102"/>
      <c r="B55906" s="102"/>
    </row>
    <row r="55907" spans="1:2">
      <c r="A55907" s="102"/>
      <c r="B55907" s="102"/>
    </row>
    <row r="55908" spans="1:2">
      <c r="A55908" s="102"/>
      <c r="B55908" s="102"/>
    </row>
    <row r="55909" spans="1:2">
      <c r="A55909" s="102"/>
      <c r="B55909" s="102"/>
    </row>
    <row r="55910" spans="1:2">
      <c r="A55910" s="102"/>
      <c r="B55910" s="102"/>
    </row>
    <row r="55911" spans="1:2">
      <c r="A55911" s="102"/>
      <c r="B55911" s="102"/>
    </row>
    <row r="55912" spans="1:2">
      <c r="A55912" s="102"/>
      <c r="B55912" s="102"/>
    </row>
    <row r="55913" spans="1:2">
      <c r="A55913" s="102"/>
      <c r="B55913" s="102"/>
    </row>
    <row r="55914" spans="1:2">
      <c r="A55914" s="102"/>
      <c r="B55914" s="102"/>
    </row>
    <row r="55915" spans="1:2">
      <c r="A55915" s="102"/>
      <c r="B55915" s="102"/>
    </row>
    <row r="55916" spans="1:2">
      <c r="A55916" s="102"/>
      <c r="B55916" s="102"/>
    </row>
    <row r="55917" spans="1:2">
      <c r="A55917" s="102"/>
      <c r="B55917" s="102"/>
    </row>
    <row r="55918" spans="1:2">
      <c r="A55918" s="102"/>
      <c r="B55918" s="102"/>
    </row>
    <row r="55919" spans="1:2">
      <c r="A55919" s="102"/>
      <c r="B55919" s="102"/>
    </row>
    <row r="55920" spans="1:2">
      <c r="A55920" s="102"/>
      <c r="B55920" s="102"/>
    </row>
    <row r="55921" spans="1:2">
      <c r="A55921" s="102"/>
      <c r="B55921" s="102"/>
    </row>
    <row r="55922" spans="1:2">
      <c r="A55922" s="102"/>
      <c r="B55922" s="102"/>
    </row>
    <row r="55923" spans="1:2">
      <c r="A55923" s="102"/>
      <c r="B55923" s="102"/>
    </row>
    <row r="55924" spans="1:2">
      <c r="A55924" s="102"/>
      <c r="B55924" s="102"/>
    </row>
    <row r="55925" spans="1:2">
      <c r="A55925" s="102"/>
      <c r="B55925" s="102"/>
    </row>
    <row r="55926" spans="1:2">
      <c r="A55926" s="102"/>
      <c r="B55926" s="102"/>
    </row>
    <row r="55927" spans="1:2">
      <c r="A55927" s="102"/>
      <c r="B55927" s="102"/>
    </row>
    <row r="55928" spans="1:2">
      <c r="A55928" s="102"/>
      <c r="B55928" s="102"/>
    </row>
    <row r="55929" spans="1:2">
      <c r="A55929" s="102"/>
      <c r="B55929" s="102"/>
    </row>
    <row r="55930" spans="1:2">
      <c r="A55930" s="102"/>
      <c r="B55930" s="102"/>
    </row>
    <row r="55931" spans="1:2">
      <c r="A55931" s="102"/>
      <c r="B55931" s="102"/>
    </row>
    <row r="55932" spans="1:2">
      <c r="A55932" s="102"/>
      <c r="B55932" s="102"/>
    </row>
    <row r="55933" spans="1:2">
      <c r="A55933" s="102"/>
      <c r="B55933" s="102"/>
    </row>
    <row r="55934" spans="1:2">
      <c r="A55934" s="102"/>
      <c r="B55934" s="102"/>
    </row>
    <row r="55935" spans="1:2">
      <c r="A55935" s="102"/>
      <c r="B55935" s="102"/>
    </row>
    <row r="55936" spans="1:2">
      <c r="A55936" s="102"/>
      <c r="B55936" s="102"/>
    </row>
    <row r="55937" spans="1:2">
      <c r="A55937" s="102"/>
      <c r="B55937" s="102"/>
    </row>
    <row r="55938" spans="1:2">
      <c r="A55938" s="102"/>
      <c r="B55938" s="102"/>
    </row>
    <row r="55939" spans="1:2">
      <c r="A55939" s="102"/>
      <c r="B55939" s="102"/>
    </row>
    <row r="55940" spans="1:2">
      <c r="A55940" s="102"/>
      <c r="B55940" s="102"/>
    </row>
    <row r="55941" spans="1:2">
      <c r="A55941" s="102"/>
      <c r="B55941" s="102"/>
    </row>
    <row r="55942" spans="1:2">
      <c r="A55942" s="102"/>
      <c r="B55942" s="102"/>
    </row>
    <row r="55943" spans="1:2">
      <c r="A55943" s="102"/>
      <c r="B55943" s="102"/>
    </row>
    <row r="55944" spans="1:2">
      <c r="A55944" s="102"/>
      <c r="B55944" s="102"/>
    </row>
    <row r="55945" spans="1:2">
      <c r="A55945" s="102"/>
      <c r="B55945" s="102"/>
    </row>
    <row r="55946" spans="1:2">
      <c r="A55946" s="102"/>
      <c r="B55946" s="102"/>
    </row>
    <row r="55947" spans="1:2">
      <c r="A55947" s="102"/>
      <c r="B55947" s="102"/>
    </row>
    <row r="55948" spans="1:2">
      <c r="A55948" s="102"/>
      <c r="B55948" s="102"/>
    </row>
    <row r="55949" spans="1:2">
      <c r="A55949" s="102"/>
      <c r="B55949" s="102"/>
    </row>
    <row r="55950" spans="1:2">
      <c r="A55950" s="102"/>
      <c r="B55950" s="102"/>
    </row>
    <row r="55951" spans="1:2">
      <c r="A55951" s="102"/>
      <c r="B55951" s="102"/>
    </row>
    <row r="55952" spans="1:2">
      <c r="A55952" s="102"/>
      <c r="B55952" s="102"/>
    </row>
    <row r="55953" spans="1:2">
      <c r="A55953" s="102"/>
      <c r="B55953" s="102"/>
    </row>
    <row r="55954" spans="1:2">
      <c r="A55954" s="102"/>
      <c r="B55954" s="102"/>
    </row>
    <row r="55955" spans="1:2">
      <c r="A55955" s="102"/>
      <c r="B55955" s="102"/>
    </row>
    <row r="55956" spans="1:2">
      <c r="A55956" s="102"/>
      <c r="B55956" s="102"/>
    </row>
    <row r="55957" spans="1:2">
      <c r="A55957" s="102"/>
      <c r="B55957" s="102"/>
    </row>
    <row r="55958" spans="1:2">
      <c r="A55958" s="102"/>
      <c r="B55958" s="102"/>
    </row>
    <row r="55959" spans="1:2">
      <c r="A55959" s="102"/>
      <c r="B55959" s="102"/>
    </row>
    <row r="55960" spans="1:2">
      <c r="A55960" s="102"/>
      <c r="B55960" s="102"/>
    </row>
    <row r="55961" spans="1:2">
      <c r="A55961" s="102"/>
      <c r="B55961" s="102"/>
    </row>
    <row r="55962" spans="1:2">
      <c r="A55962" s="102"/>
      <c r="B55962" s="102"/>
    </row>
    <row r="55963" spans="1:2">
      <c r="A55963" s="102"/>
      <c r="B55963" s="102"/>
    </row>
    <row r="55964" spans="1:2">
      <c r="A55964" s="102"/>
      <c r="B55964" s="102"/>
    </row>
    <row r="55965" spans="1:2">
      <c r="A55965" s="102"/>
      <c r="B55965" s="102"/>
    </row>
    <row r="55966" spans="1:2">
      <c r="A55966" s="102"/>
      <c r="B55966" s="102"/>
    </row>
    <row r="55967" spans="1:2">
      <c r="A55967" s="102"/>
      <c r="B55967" s="102"/>
    </row>
    <row r="55968" spans="1:2">
      <c r="A55968" s="102"/>
      <c r="B55968" s="102"/>
    </row>
    <row r="55969" spans="1:2">
      <c r="A55969" s="102"/>
      <c r="B55969" s="102"/>
    </row>
    <row r="55970" spans="1:2">
      <c r="A55970" s="102"/>
      <c r="B55970" s="102"/>
    </row>
    <row r="55971" spans="1:2">
      <c r="A55971" s="102"/>
      <c r="B55971" s="102"/>
    </row>
    <row r="55972" spans="1:2">
      <c r="A55972" s="102"/>
      <c r="B55972" s="102"/>
    </row>
    <row r="55973" spans="1:2">
      <c r="A55973" s="102"/>
      <c r="B55973" s="102"/>
    </row>
    <row r="55974" spans="1:2">
      <c r="A55974" s="102"/>
      <c r="B55974" s="102"/>
    </row>
    <row r="55975" spans="1:2">
      <c r="A55975" s="102"/>
      <c r="B55975" s="102"/>
    </row>
    <row r="55976" spans="1:2">
      <c r="A55976" s="102"/>
      <c r="B55976" s="102"/>
    </row>
    <row r="55977" spans="1:2">
      <c r="A55977" s="102"/>
      <c r="B55977" s="102"/>
    </row>
    <row r="55978" spans="1:2">
      <c r="A55978" s="102"/>
      <c r="B55978" s="102"/>
    </row>
    <row r="55979" spans="1:2">
      <c r="A55979" s="102"/>
      <c r="B55979" s="102"/>
    </row>
    <row r="55980" spans="1:2">
      <c r="A55980" s="102"/>
      <c r="B55980" s="102"/>
    </row>
    <row r="55981" spans="1:2">
      <c r="A55981" s="102"/>
      <c r="B55981" s="102"/>
    </row>
    <row r="55982" spans="1:2">
      <c r="A55982" s="102"/>
      <c r="B55982" s="102"/>
    </row>
    <row r="55983" spans="1:2">
      <c r="A55983" s="102"/>
      <c r="B55983" s="102"/>
    </row>
    <row r="55984" spans="1:2">
      <c r="A55984" s="102"/>
      <c r="B55984" s="102"/>
    </row>
    <row r="55985" spans="1:2">
      <c r="A55985" s="102"/>
      <c r="B55985" s="102"/>
    </row>
    <row r="55986" spans="1:2">
      <c r="A55986" s="102"/>
      <c r="B55986" s="102"/>
    </row>
    <row r="55987" spans="1:2">
      <c r="A55987" s="102"/>
      <c r="B55987" s="102"/>
    </row>
    <row r="55988" spans="1:2">
      <c r="A55988" s="102"/>
      <c r="B55988" s="102"/>
    </row>
    <row r="55989" spans="1:2">
      <c r="A55989" s="102"/>
      <c r="B55989" s="102"/>
    </row>
    <row r="55990" spans="1:2">
      <c r="A55990" s="102"/>
      <c r="B55990" s="102"/>
    </row>
    <row r="55991" spans="1:2">
      <c r="A55991" s="102"/>
      <c r="B55991" s="102"/>
    </row>
    <row r="55992" spans="1:2">
      <c r="A55992" s="102"/>
      <c r="B55992" s="102"/>
    </row>
    <row r="55993" spans="1:2">
      <c r="A55993" s="102"/>
      <c r="B55993" s="102"/>
    </row>
    <row r="55994" spans="1:2">
      <c r="A55994" s="102"/>
      <c r="B55994" s="102"/>
    </row>
    <row r="55995" spans="1:2">
      <c r="A55995" s="102"/>
      <c r="B55995" s="102"/>
    </row>
    <row r="55996" spans="1:2">
      <c r="A55996" s="102"/>
      <c r="B55996" s="102"/>
    </row>
    <row r="55997" spans="1:2">
      <c r="A55997" s="102"/>
      <c r="B55997" s="102"/>
    </row>
    <row r="55998" spans="1:2">
      <c r="A55998" s="102"/>
      <c r="B55998" s="102"/>
    </row>
    <row r="55999" spans="1:2">
      <c r="A55999" s="102"/>
      <c r="B55999" s="102"/>
    </row>
    <row r="56000" spans="1:2">
      <c r="A56000" s="102"/>
      <c r="B56000" s="102"/>
    </row>
    <row r="56001" spans="1:2">
      <c r="A56001" s="102"/>
      <c r="B56001" s="102"/>
    </row>
    <row r="56002" spans="1:2">
      <c r="A56002" s="102"/>
      <c r="B56002" s="102"/>
    </row>
    <row r="56003" spans="1:2">
      <c r="A56003" s="102"/>
      <c r="B56003" s="102"/>
    </row>
    <row r="56004" spans="1:2">
      <c r="A56004" s="102"/>
      <c r="B56004" s="102"/>
    </row>
    <row r="56005" spans="1:2">
      <c r="A56005" s="102"/>
      <c r="B56005" s="102"/>
    </row>
    <row r="56006" spans="1:2">
      <c r="A56006" s="102"/>
      <c r="B56006" s="102"/>
    </row>
    <row r="56007" spans="1:2">
      <c r="A56007" s="102"/>
      <c r="B56007" s="102"/>
    </row>
    <row r="56008" spans="1:2">
      <c r="A56008" s="102"/>
      <c r="B56008" s="102"/>
    </row>
    <row r="56009" spans="1:2">
      <c r="A56009" s="102"/>
      <c r="B56009" s="102"/>
    </row>
    <row r="56010" spans="1:2">
      <c r="A56010" s="102"/>
      <c r="B56010" s="102"/>
    </row>
    <row r="56011" spans="1:2">
      <c r="A56011" s="102"/>
      <c r="B56011" s="102"/>
    </row>
    <row r="56012" spans="1:2">
      <c r="A56012" s="102"/>
      <c r="B56012" s="102"/>
    </row>
    <row r="56013" spans="1:2">
      <c r="A56013" s="102"/>
      <c r="B56013" s="102"/>
    </row>
    <row r="56014" spans="1:2">
      <c r="A56014" s="102"/>
      <c r="B56014" s="102"/>
    </row>
    <row r="56015" spans="1:2">
      <c r="A56015" s="102"/>
      <c r="B56015" s="102"/>
    </row>
    <row r="56016" spans="1:2">
      <c r="A56016" s="102"/>
      <c r="B56016" s="102"/>
    </row>
    <row r="56017" spans="1:2">
      <c r="A56017" s="102"/>
      <c r="B56017" s="102"/>
    </row>
    <row r="56018" spans="1:2">
      <c r="A56018" s="102"/>
      <c r="B56018" s="102"/>
    </row>
    <row r="56019" spans="1:2">
      <c r="A56019" s="102"/>
      <c r="B56019" s="102"/>
    </row>
    <row r="56020" spans="1:2">
      <c r="A56020" s="102"/>
      <c r="B56020" s="102"/>
    </row>
    <row r="56021" spans="1:2">
      <c r="A56021" s="102"/>
      <c r="B56021" s="102"/>
    </row>
    <row r="56022" spans="1:2">
      <c r="A56022" s="102"/>
      <c r="B56022" s="102"/>
    </row>
    <row r="56023" spans="1:2">
      <c r="A56023" s="102"/>
      <c r="B56023" s="102"/>
    </row>
    <row r="56024" spans="1:2">
      <c r="A56024" s="102"/>
      <c r="B56024" s="102"/>
    </row>
    <row r="56025" spans="1:2">
      <c r="A56025" s="102"/>
      <c r="B56025" s="102"/>
    </row>
    <row r="56026" spans="1:2">
      <c r="A56026" s="102"/>
      <c r="B56026" s="102"/>
    </row>
    <row r="56027" spans="1:2">
      <c r="A56027" s="102"/>
      <c r="B56027" s="102"/>
    </row>
    <row r="56028" spans="1:2">
      <c r="A56028" s="102"/>
      <c r="B56028" s="102"/>
    </row>
    <row r="56029" spans="1:2">
      <c r="A56029" s="102"/>
      <c r="B56029" s="102"/>
    </row>
    <row r="56030" spans="1:2">
      <c r="A56030" s="102"/>
      <c r="B56030" s="102"/>
    </row>
    <row r="56031" spans="1:2">
      <c r="A56031" s="102"/>
      <c r="B56031" s="102"/>
    </row>
    <row r="56032" spans="1:2">
      <c r="A56032" s="102"/>
      <c r="B56032" s="102"/>
    </row>
    <row r="56033" spans="1:2">
      <c r="A56033" s="102"/>
      <c r="B56033" s="102"/>
    </row>
    <row r="56034" spans="1:2">
      <c r="A56034" s="102"/>
      <c r="B56034" s="102"/>
    </row>
    <row r="56035" spans="1:2">
      <c r="A56035" s="102"/>
      <c r="B56035" s="102"/>
    </row>
    <row r="56036" spans="1:2">
      <c r="A56036" s="102"/>
      <c r="B56036" s="102"/>
    </row>
    <row r="56037" spans="1:2">
      <c r="A56037" s="102"/>
      <c r="B56037" s="102"/>
    </row>
    <row r="56038" spans="1:2">
      <c r="A56038" s="102"/>
      <c r="B56038" s="102"/>
    </row>
    <row r="56039" spans="1:2">
      <c r="A56039" s="102"/>
      <c r="B56039" s="102"/>
    </row>
    <row r="56040" spans="1:2">
      <c r="A56040" s="102"/>
      <c r="B56040" s="102"/>
    </row>
    <row r="56041" spans="1:2">
      <c r="A56041" s="102"/>
      <c r="B56041" s="102"/>
    </row>
    <row r="56042" spans="1:2">
      <c r="A56042" s="102"/>
      <c r="B56042" s="102"/>
    </row>
    <row r="56043" spans="1:2">
      <c r="A56043" s="102"/>
      <c r="B56043" s="102"/>
    </row>
    <row r="56044" spans="1:2">
      <c r="A56044" s="102"/>
      <c r="B56044" s="102"/>
    </row>
    <row r="56045" spans="1:2">
      <c r="A56045" s="102"/>
      <c r="B56045" s="102"/>
    </row>
    <row r="56046" spans="1:2">
      <c r="A56046" s="102"/>
      <c r="B56046" s="102"/>
    </row>
    <row r="56047" spans="1:2">
      <c r="A56047" s="102"/>
      <c r="B56047" s="102"/>
    </row>
    <row r="56048" spans="1:2">
      <c r="A56048" s="102"/>
      <c r="B56048" s="102"/>
    </row>
    <row r="56049" spans="1:2">
      <c r="A56049" s="102"/>
      <c r="B56049" s="102"/>
    </row>
    <row r="56050" spans="1:2">
      <c r="A56050" s="102"/>
      <c r="B56050" s="102"/>
    </row>
    <row r="56051" spans="1:2">
      <c r="A56051" s="102"/>
      <c r="B56051" s="102"/>
    </row>
    <row r="56052" spans="1:2">
      <c r="A56052" s="102"/>
      <c r="B56052" s="102"/>
    </row>
    <row r="56053" spans="1:2">
      <c r="A56053" s="102"/>
      <c r="B56053" s="102"/>
    </row>
    <row r="56054" spans="1:2">
      <c r="A56054" s="102"/>
      <c r="B56054" s="102"/>
    </row>
    <row r="56055" spans="1:2">
      <c r="A56055" s="102"/>
      <c r="B56055" s="102"/>
    </row>
    <row r="56056" spans="1:2">
      <c r="A56056" s="102"/>
      <c r="B56056" s="102"/>
    </row>
    <row r="56057" spans="1:2">
      <c r="A56057" s="102"/>
      <c r="B56057" s="102"/>
    </row>
    <row r="56058" spans="1:2">
      <c r="A56058" s="102"/>
      <c r="B56058" s="102"/>
    </row>
    <row r="56059" spans="1:2">
      <c r="A56059" s="102"/>
      <c r="B56059" s="102"/>
    </row>
    <row r="56060" spans="1:2">
      <c r="A56060" s="102"/>
      <c r="B56060" s="102"/>
    </row>
    <row r="56061" spans="1:2">
      <c r="A56061" s="102"/>
      <c r="B56061" s="102"/>
    </row>
    <row r="56062" spans="1:2">
      <c r="A56062" s="102"/>
      <c r="B56062" s="102"/>
    </row>
    <row r="56063" spans="1:2">
      <c r="A56063" s="102"/>
      <c r="B56063" s="102"/>
    </row>
    <row r="56064" spans="1:2">
      <c r="A56064" s="102"/>
      <c r="B56064" s="102"/>
    </row>
    <row r="56065" spans="1:2">
      <c r="A56065" s="102"/>
      <c r="B56065" s="102"/>
    </row>
    <row r="56066" spans="1:2">
      <c r="A56066" s="102"/>
      <c r="B56066" s="102"/>
    </row>
    <row r="56067" spans="1:2">
      <c r="A56067" s="102"/>
      <c r="B56067" s="102"/>
    </row>
    <row r="56068" spans="1:2">
      <c r="A56068" s="102"/>
      <c r="B56068" s="102"/>
    </row>
    <row r="56069" spans="1:2">
      <c r="A56069" s="102"/>
      <c r="B56069" s="102"/>
    </row>
    <row r="56070" spans="1:2">
      <c r="A56070" s="102"/>
      <c r="B56070" s="102"/>
    </row>
    <row r="56071" spans="1:2">
      <c r="A56071" s="102"/>
      <c r="B56071" s="102"/>
    </row>
    <row r="56072" spans="1:2">
      <c r="A56072" s="102"/>
      <c r="B56072" s="102"/>
    </row>
    <row r="56073" spans="1:2">
      <c r="A56073" s="102"/>
      <c r="B56073" s="102"/>
    </row>
    <row r="56074" spans="1:2">
      <c r="A56074" s="102"/>
      <c r="B56074" s="102"/>
    </row>
    <row r="56075" spans="1:2">
      <c r="A56075" s="102"/>
      <c r="B56075" s="102"/>
    </row>
    <row r="56076" spans="1:2">
      <c r="A56076" s="102"/>
      <c r="B56076" s="102"/>
    </row>
    <row r="56077" spans="1:2">
      <c r="A56077" s="102"/>
      <c r="B56077" s="102"/>
    </row>
    <row r="56078" spans="1:2">
      <c r="A56078" s="102"/>
      <c r="B56078" s="102"/>
    </row>
    <row r="56079" spans="1:2">
      <c r="A56079" s="102"/>
      <c r="B56079" s="102"/>
    </row>
    <row r="56080" spans="1:2">
      <c r="A56080" s="102"/>
      <c r="B56080" s="102"/>
    </row>
    <row r="56081" spans="1:2">
      <c r="A56081" s="102"/>
      <c r="B56081" s="102"/>
    </row>
    <row r="56082" spans="1:2">
      <c r="A56082" s="102"/>
      <c r="B56082" s="102"/>
    </row>
    <row r="56083" spans="1:2">
      <c r="A56083" s="102"/>
      <c r="B56083" s="102"/>
    </row>
    <row r="56084" spans="1:2">
      <c r="A56084" s="102"/>
      <c r="B56084" s="102"/>
    </row>
    <row r="56085" spans="1:2">
      <c r="A56085" s="102"/>
      <c r="B56085" s="102"/>
    </row>
    <row r="56086" spans="1:2">
      <c r="A56086" s="102"/>
      <c r="B56086" s="102"/>
    </row>
    <row r="56087" spans="1:2">
      <c r="A56087" s="102"/>
      <c r="B56087" s="102"/>
    </row>
    <row r="56088" spans="1:2">
      <c r="A56088" s="102"/>
      <c r="B56088" s="102"/>
    </row>
    <row r="56089" spans="1:2">
      <c r="A56089" s="102"/>
      <c r="B56089" s="102"/>
    </row>
    <row r="56090" spans="1:2">
      <c r="A56090" s="102"/>
      <c r="B56090" s="102"/>
    </row>
    <row r="56091" spans="1:2">
      <c r="A56091" s="102"/>
      <c r="B56091" s="102"/>
    </row>
    <row r="56092" spans="1:2">
      <c r="A56092" s="102"/>
      <c r="B56092" s="102"/>
    </row>
    <row r="56093" spans="1:2">
      <c r="A56093" s="102"/>
      <c r="B56093" s="102"/>
    </row>
    <row r="56094" spans="1:2">
      <c r="A56094" s="102"/>
      <c r="B56094" s="102"/>
    </row>
    <row r="56095" spans="1:2">
      <c r="A56095" s="102"/>
      <c r="B56095" s="102"/>
    </row>
    <row r="56096" spans="1:2">
      <c r="A56096" s="102"/>
      <c r="B56096" s="102"/>
    </row>
    <row r="56097" spans="1:2">
      <c r="A56097" s="102"/>
      <c r="B56097" s="102"/>
    </row>
    <row r="56098" spans="1:2">
      <c r="A56098" s="102"/>
      <c r="B56098" s="102"/>
    </row>
    <row r="56099" spans="1:2">
      <c r="A56099" s="102"/>
      <c r="B56099" s="102"/>
    </row>
    <row r="56100" spans="1:2">
      <c r="A56100" s="102"/>
      <c r="B56100" s="102"/>
    </row>
    <row r="56101" spans="1:2">
      <c r="A56101" s="102"/>
      <c r="B56101" s="102"/>
    </row>
    <row r="56102" spans="1:2">
      <c r="A56102" s="102"/>
      <c r="B56102" s="102"/>
    </row>
    <row r="56103" spans="1:2">
      <c r="A56103" s="102"/>
      <c r="B56103" s="102"/>
    </row>
    <row r="56104" spans="1:2">
      <c r="A56104" s="102"/>
      <c r="B56104" s="102"/>
    </row>
    <row r="56105" spans="1:2">
      <c r="A56105" s="102"/>
      <c r="B56105" s="102"/>
    </row>
    <row r="56106" spans="1:2">
      <c r="A56106" s="102"/>
      <c r="B56106" s="102"/>
    </row>
    <row r="56107" spans="1:2">
      <c r="A56107" s="102"/>
      <c r="B56107" s="102"/>
    </row>
    <row r="56108" spans="1:2">
      <c r="A56108" s="102"/>
      <c r="B56108" s="102"/>
    </row>
    <row r="56109" spans="1:2">
      <c r="A56109" s="102"/>
      <c r="B56109" s="102"/>
    </row>
    <row r="56110" spans="1:2">
      <c r="A56110" s="102"/>
      <c r="B56110" s="102"/>
    </row>
    <row r="56111" spans="1:2">
      <c r="A56111" s="102"/>
      <c r="B56111" s="102"/>
    </row>
    <row r="56112" spans="1:2">
      <c r="A56112" s="102"/>
      <c r="B56112" s="102"/>
    </row>
    <row r="56113" spans="1:2">
      <c r="A56113" s="102"/>
      <c r="B56113" s="102"/>
    </row>
    <row r="56114" spans="1:2">
      <c r="A56114" s="102"/>
      <c r="B56114" s="102"/>
    </row>
    <row r="56115" spans="1:2">
      <c r="A56115" s="102"/>
      <c r="B56115" s="102"/>
    </row>
    <row r="56116" spans="1:2">
      <c r="A56116" s="102"/>
      <c r="B56116" s="102"/>
    </row>
    <row r="56117" spans="1:2">
      <c r="A56117" s="102"/>
      <c r="B56117" s="102"/>
    </row>
    <row r="56118" spans="1:2">
      <c r="A56118" s="102"/>
      <c r="B56118" s="102"/>
    </row>
    <row r="56119" spans="1:2">
      <c r="A56119" s="102"/>
      <c r="B56119" s="102"/>
    </row>
    <row r="56120" spans="1:2">
      <c r="A56120" s="102"/>
      <c r="B56120" s="102"/>
    </row>
    <row r="56121" spans="1:2">
      <c r="A56121" s="102"/>
      <c r="B56121" s="102"/>
    </row>
    <row r="56122" spans="1:2">
      <c r="A56122" s="102"/>
      <c r="B56122" s="102"/>
    </row>
    <row r="56123" spans="1:2">
      <c r="A56123" s="102"/>
      <c r="B56123" s="102"/>
    </row>
    <row r="56124" spans="1:2">
      <c r="A56124" s="102"/>
      <c r="B56124" s="102"/>
    </row>
    <row r="56125" spans="1:2">
      <c r="A56125" s="102"/>
      <c r="B56125" s="102"/>
    </row>
    <row r="56126" spans="1:2">
      <c r="A56126" s="102"/>
      <c r="B56126" s="102"/>
    </row>
    <row r="56127" spans="1:2">
      <c r="A56127" s="102"/>
      <c r="B56127" s="102"/>
    </row>
    <row r="56128" spans="1:2">
      <c r="A56128" s="102"/>
      <c r="B56128" s="102"/>
    </row>
    <row r="56129" spans="1:2">
      <c r="A56129" s="102"/>
      <c r="B56129" s="102"/>
    </row>
    <row r="56130" spans="1:2">
      <c r="A56130" s="102"/>
      <c r="B56130" s="102"/>
    </row>
    <row r="56131" spans="1:2">
      <c r="A56131" s="102"/>
      <c r="B56131" s="102"/>
    </row>
    <row r="56132" spans="1:2">
      <c r="A56132" s="102"/>
      <c r="B56132" s="102"/>
    </row>
    <row r="56133" spans="1:2">
      <c r="A56133" s="102"/>
      <c r="B56133" s="102"/>
    </row>
    <row r="56134" spans="1:2">
      <c r="A56134" s="102"/>
      <c r="B56134" s="102"/>
    </row>
    <row r="56135" spans="1:2">
      <c r="A56135" s="102"/>
      <c r="B56135" s="102"/>
    </row>
    <row r="56136" spans="1:2">
      <c r="A56136" s="102"/>
      <c r="B56136" s="102"/>
    </row>
    <row r="56137" spans="1:2">
      <c r="A56137" s="102"/>
      <c r="B56137" s="102"/>
    </row>
    <row r="56138" spans="1:2">
      <c r="A56138" s="102"/>
      <c r="B56138" s="102"/>
    </row>
    <row r="56139" spans="1:2">
      <c r="A56139" s="102"/>
      <c r="B56139" s="102"/>
    </row>
    <row r="56140" spans="1:2">
      <c r="A56140" s="102"/>
      <c r="B56140" s="102"/>
    </row>
    <row r="56141" spans="1:2">
      <c r="A56141" s="102"/>
      <c r="B56141" s="102"/>
    </row>
    <row r="56142" spans="1:2">
      <c r="A56142" s="102"/>
      <c r="B56142" s="102"/>
    </row>
    <row r="56143" spans="1:2">
      <c r="A56143" s="102"/>
      <c r="B56143" s="102"/>
    </row>
    <row r="56144" spans="1:2">
      <c r="A56144" s="102"/>
      <c r="B56144" s="102"/>
    </row>
    <row r="56145" spans="1:2">
      <c r="A56145" s="102"/>
      <c r="B56145" s="102"/>
    </row>
    <row r="56146" spans="1:2">
      <c r="A56146" s="102"/>
      <c r="B56146" s="102"/>
    </row>
    <row r="56147" spans="1:2">
      <c r="A56147" s="102"/>
      <c r="B56147" s="102"/>
    </row>
    <row r="56148" spans="1:2">
      <c r="A56148" s="102"/>
      <c r="B56148" s="102"/>
    </row>
    <row r="56149" spans="1:2">
      <c r="A56149" s="102"/>
      <c r="B56149" s="102"/>
    </row>
    <row r="56150" spans="1:2">
      <c r="A56150" s="102"/>
      <c r="B56150" s="102"/>
    </row>
    <row r="56151" spans="1:2">
      <c r="A56151" s="102"/>
      <c r="B56151" s="102"/>
    </row>
    <row r="56152" spans="1:2">
      <c r="A56152" s="102"/>
      <c r="B56152" s="102"/>
    </row>
    <row r="56153" spans="1:2">
      <c r="A56153" s="102"/>
      <c r="B56153" s="102"/>
    </row>
    <row r="56154" spans="1:2">
      <c r="A56154" s="102"/>
      <c r="B56154" s="102"/>
    </row>
    <row r="56155" spans="1:2">
      <c r="A56155" s="102"/>
      <c r="B56155" s="102"/>
    </row>
    <row r="56156" spans="1:2">
      <c r="A56156" s="102"/>
      <c r="B56156" s="102"/>
    </row>
    <row r="56157" spans="1:2">
      <c r="A56157" s="102"/>
      <c r="B56157" s="102"/>
    </row>
    <row r="56158" spans="1:2">
      <c r="A56158" s="102"/>
      <c r="B56158" s="102"/>
    </row>
    <row r="56159" spans="1:2">
      <c r="A56159" s="102"/>
      <c r="B56159" s="102"/>
    </row>
    <row r="56160" spans="1:2">
      <c r="A56160" s="102"/>
      <c r="B56160" s="102"/>
    </row>
    <row r="56161" spans="1:2">
      <c r="A56161" s="102"/>
      <c r="B56161" s="102"/>
    </row>
    <row r="56162" spans="1:2">
      <c r="A56162" s="102"/>
      <c r="B56162" s="102"/>
    </row>
    <row r="56163" spans="1:2">
      <c r="A56163" s="102"/>
      <c r="B56163" s="102"/>
    </row>
    <row r="56164" spans="1:2">
      <c r="A56164" s="102"/>
      <c r="B56164" s="102"/>
    </row>
    <row r="56165" spans="1:2">
      <c r="A56165" s="102"/>
      <c r="B56165" s="102"/>
    </row>
    <row r="56166" spans="1:2">
      <c r="A56166" s="102"/>
      <c r="B56166" s="102"/>
    </row>
    <row r="56167" spans="1:2">
      <c r="A56167" s="102"/>
      <c r="B56167" s="102"/>
    </row>
    <row r="56168" spans="1:2">
      <c r="A56168" s="102"/>
      <c r="B56168" s="102"/>
    </row>
    <row r="56169" spans="1:2">
      <c r="A56169" s="102"/>
      <c r="B56169" s="102"/>
    </row>
    <row r="56170" spans="1:2">
      <c r="A56170" s="102"/>
      <c r="B56170" s="102"/>
    </row>
    <row r="56171" spans="1:2">
      <c r="A56171" s="102"/>
      <c r="B56171" s="102"/>
    </row>
    <row r="56172" spans="1:2">
      <c r="A56172" s="102"/>
      <c r="B56172" s="102"/>
    </row>
    <row r="56173" spans="1:2">
      <c r="A56173" s="102"/>
      <c r="B56173" s="102"/>
    </row>
    <row r="56174" spans="1:2">
      <c r="A56174" s="102"/>
      <c r="B56174" s="102"/>
    </row>
    <row r="56175" spans="1:2">
      <c r="A56175" s="102"/>
      <c r="B56175" s="102"/>
    </row>
    <row r="56176" spans="1:2">
      <c r="A56176" s="102"/>
      <c r="B56176" s="102"/>
    </row>
    <row r="56177" spans="1:2">
      <c r="A56177" s="102"/>
      <c r="B56177" s="102"/>
    </row>
    <row r="56178" spans="1:2">
      <c r="A56178" s="102"/>
      <c r="B56178" s="102"/>
    </row>
    <row r="56179" spans="1:2">
      <c r="A56179" s="102"/>
      <c r="B56179" s="102"/>
    </row>
    <row r="56180" spans="1:2">
      <c r="A56180" s="102"/>
      <c r="B56180" s="102"/>
    </row>
    <row r="56181" spans="1:2">
      <c r="A56181" s="102"/>
      <c r="B56181" s="102"/>
    </row>
    <row r="56182" spans="1:2">
      <c r="A56182" s="102"/>
      <c r="B56182" s="102"/>
    </row>
    <row r="56183" spans="1:2">
      <c r="A56183" s="102"/>
      <c r="B56183" s="102"/>
    </row>
    <row r="56184" spans="1:2">
      <c r="A56184" s="102"/>
      <c r="B56184" s="102"/>
    </row>
    <row r="56185" spans="1:2">
      <c r="A56185" s="102"/>
      <c r="B56185" s="102"/>
    </row>
    <row r="56186" spans="1:2">
      <c r="A56186" s="102"/>
      <c r="B56186" s="102"/>
    </row>
    <row r="56187" spans="1:2">
      <c r="A56187" s="102"/>
      <c r="B56187" s="102"/>
    </row>
    <row r="56188" spans="1:2">
      <c r="A56188" s="102"/>
      <c r="B56188" s="102"/>
    </row>
    <row r="56189" spans="1:2">
      <c r="A56189" s="102"/>
      <c r="B56189" s="102"/>
    </row>
    <row r="56190" spans="1:2">
      <c r="A56190" s="102"/>
      <c r="B56190" s="102"/>
    </row>
    <row r="56191" spans="1:2">
      <c r="A56191" s="102"/>
      <c r="B56191" s="102"/>
    </row>
    <row r="56192" spans="1:2">
      <c r="A56192" s="102"/>
      <c r="B56192" s="102"/>
    </row>
    <row r="56193" spans="1:2">
      <c r="A56193" s="102"/>
      <c r="B56193" s="102"/>
    </row>
    <row r="56194" spans="1:2">
      <c r="A56194" s="102"/>
      <c r="B56194" s="102"/>
    </row>
    <row r="56195" spans="1:2">
      <c r="A56195" s="102"/>
      <c r="B56195" s="102"/>
    </row>
    <row r="56196" spans="1:2">
      <c r="A56196" s="102"/>
      <c r="B56196" s="102"/>
    </row>
    <row r="56197" spans="1:2">
      <c r="A56197" s="102"/>
      <c r="B56197" s="102"/>
    </row>
    <row r="56198" spans="1:2">
      <c r="A56198" s="102"/>
      <c r="B56198" s="102"/>
    </row>
    <row r="56199" spans="1:2">
      <c r="A56199" s="102"/>
      <c r="B56199" s="102"/>
    </row>
    <row r="56200" spans="1:2">
      <c r="A56200" s="102"/>
      <c r="B56200" s="102"/>
    </row>
    <row r="56201" spans="1:2">
      <c r="A56201" s="102"/>
      <c r="B56201" s="102"/>
    </row>
    <row r="56202" spans="1:2">
      <c r="A56202" s="102"/>
      <c r="B56202" s="102"/>
    </row>
    <row r="56203" spans="1:2">
      <c r="A56203" s="102"/>
      <c r="B56203" s="102"/>
    </row>
    <row r="56204" spans="1:2">
      <c r="A56204" s="102"/>
      <c r="B56204" s="102"/>
    </row>
    <row r="56205" spans="1:2">
      <c r="A56205" s="102"/>
      <c r="B56205" s="102"/>
    </row>
    <row r="56206" spans="1:2">
      <c r="A56206" s="102"/>
      <c r="B56206" s="102"/>
    </row>
    <row r="56207" spans="1:2">
      <c r="A56207" s="102"/>
      <c r="B56207" s="102"/>
    </row>
    <row r="56208" spans="1:2">
      <c r="A56208" s="102"/>
      <c r="B56208" s="102"/>
    </row>
    <row r="56209" spans="1:2">
      <c r="A56209" s="102"/>
      <c r="B56209" s="102"/>
    </row>
    <row r="56210" spans="1:2">
      <c r="A56210" s="102"/>
      <c r="B56210" s="102"/>
    </row>
    <row r="56211" spans="1:2">
      <c r="A56211" s="102"/>
      <c r="B56211" s="102"/>
    </row>
    <row r="56212" spans="1:2">
      <c r="A56212" s="102"/>
      <c r="B56212" s="102"/>
    </row>
    <row r="56213" spans="1:2">
      <c r="A56213" s="102"/>
      <c r="B56213" s="102"/>
    </row>
    <row r="56214" spans="1:2">
      <c r="A56214" s="102"/>
      <c r="B56214" s="102"/>
    </row>
    <row r="56215" spans="1:2">
      <c r="A56215" s="102"/>
      <c r="B56215" s="102"/>
    </row>
    <row r="56216" spans="1:2">
      <c r="A56216" s="102"/>
      <c r="B56216" s="102"/>
    </row>
    <row r="56217" spans="1:2">
      <c r="A56217" s="102"/>
      <c r="B56217" s="102"/>
    </row>
    <row r="56218" spans="1:2">
      <c r="A56218" s="102"/>
      <c r="B56218" s="102"/>
    </row>
    <row r="56219" spans="1:2">
      <c r="A56219" s="102"/>
      <c r="B56219" s="102"/>
    </row>
    <row r="56220" spans="1:2">
      <c r="A56220" s="102"/>
      <c r="B56220" s="102"/>
    </row>
    <row r="56221" spans="1:2">
      <c r="A56221" s="102"/>
      <c r="B56221" s="102"/>
    </row>
    <row r="56222" spans="1:2">
      <c r="A56222" s="102"/>
      <c r="B56222" s="102"/>
    </row>
    <row r="56223" spans="1:2">
      <c r="A56223" s="102"/>
      <c r="B56223" s="102"/>
    </row>
    <row r="56224" spans="1:2">
      <c r="A56224" s="102"/>
      <c r="B56224" s="102"/>
    </row>
    <row r="56225" spans="1:2">
      <c r="A56225" s="102"/>
      <c r="B56225" s="102"/>
    </row>
    <row r="56226" spans="1:2">
      <c r="A56226" s="102"/>
      <c r="B56226" s="102"/>
    </row>
    <row r="56227" spans="1:2">
      <c r="A56227" s="102"/>
      <c r="B56227" s="102"/>
    </row>
    <row r="56228" spans="1:2">
      <c r="A56228" s="102"/>
      <c r="B56228" s="102"/>
    </row>
    <row r="56229" spans="1:2">
      <c r="A56229" s="102"/>
      <c r="B56229" s="102"/>
    </row>
    <row r="56230" spans="1:2">
      <c r="A56230" s="102"/>
      <c r="B56230" s="102"/>
    </row>
    <row r="56231" spans="1:2">
      <c r="A56231" s="102"/>
      <c r="B56231" s="102"/>
    </row>
    <row r="56232" spans="1:2">
      <c r="A56232" s="102"/>
      <c r="B56232" s="102"/>
    </row>
    <row r="56233" spans="1:2">
      <c r="A56233" s="102"/>
      <c r="B56233" s="102"/>
    </row>
    <row r="56234" spans="1:2">
      <c r="A56234" s="102"/>
      <c r="B56234" s="102"/>
    </row>
    <row r="56235" spans="1:2">
      <c r="A56235" s="102"/>
      <c r="B56235" s="102"/>
    </row>
    <row r="56236" spans="1:2">
      <c r="A56236" s="102"/>
      <c r="B56236" s="102"/>
    </row>
    <row r="56237" spans="1:2">
      <c r="A56237" s="102"/>
      <c r="B56237" s="102"/>
    </row>
    <row r="56238" spans="1:2">
      <c r="A56238" s="102"/>
      <c r="B56238" s="102"/>
    </row>
    <row r="56239" spans="1:2">
      <c r="A56239" s="102"/>
      <c r="B56239" s="102"/>
    </row>
    <row r="56240" spans="1:2">
      <c r="A56240" s="102"/>
      <c r="B56240" s="102"/>
    </row>
    <row r="56241" spans="1:2">
      <c r="A56241" s="102"/>
      <c r="B56241" s="102"/>
    </row>
    <row r="56242" spans="1:2">
      <c r="A56242" s="102"/>
      <c r="B56242" s="102"/>
    </row>
    <row r="56243" spans="1:2">
      <c r="A56243" s="102"/>
      <c r="B56243" s="102"/>
    </row>
    <row r="56244" spans="1:2">
      <c r="A56244" s="102"/>
      <c r="B56244" s="102"/>
    </row>
    <row r="56245" spans="1:2">
      <c r="A56245" s="102"/>
      <c r="B56245" s="102"/>
    </row>
    <row r="56246" spans="1:2">
      <c r="A56246" s="102"/>
      <c r="B56246" s="102"/>
    </row>
    <row r="56247" spans="1:2">
      <c r="A56247" s="102"/>
      <c r="B56247" s="102"/>
    </row>
    <row r="56248" spans="1:2">
      <c r="A56248" s="102"/>
      <c r="B56248" s="102"/>
    </row>
    <row r="56249" spans="1:2">
      <c r="A56249" s="102"/>
      <c r="B56249" s="102"/>
    </row>
    <row r="56250" spans="1:2">
      <c r="A56250" s="102"/>
      <c r="B56250" s="102"/>
    </row>
    <row r="56251" spans="1:2">
      <c r="A56251" s="102"/>
      <c r="B56251" s="102"/>
    </row>
    <row r="56252" spans="1:2">
      <c r="A56252" s="102"/>
      <c r="B56252" s="102"/>
    </row>
    <row r="56253" spans="1:2">
      <c r="A56253" s="102"/>
      <c r="B56253" s="102"/>
    </row>
    <row r="56254" spans="1:2">
      <c r="A56254" s="102"/>
      <c r="B56254" s="102"/>
    </row>
    <row r="56255" spans="1:2">
      <c r="A56255" s="102"/>
      <c r="B56255" s="102"/>
    </row>
    <row r="56256" spans="1:2">
      <c r="A56256" s="102"/>
      <c r="B56256" s="102"/>
    </row>
    <row r="56257" spans="1:2">
      <c r="A56257" s="102"/>
      <c r="B56257" s="102"/>
    </row>
    <row r="56258" spans="1:2">
      <c r="A56258" s="102"/>
      <c r="B56258" s="102"/>
    </row>
    <row r="56259" spans="1:2">
      <c r="A56259" s="102"/>
      <c r="B56259" s="102"/>
    </row>
    <row r="56260" spans="1:2">
      <c r="A56260" s="102"/>
      <c r="B56260" s="102"/>
    </row>
    <row r="56261" spans="1:2">
      <c r="A56261" s="102"/>
      <c r="B56261" s="102"/>
    </row>
    <row r="56262" spans="1:2">
      <c r="A56262" s="102"/>
      <c r="B56262" s="102"/>
    </row>
    <row r="56263" spans="1:2">
      <c r="A56263" s="102"/>
      <c r="B56263" s="102"/>
    </row>
    <row r="56264" spans="1:2">
      <c r="A56264" s="102"/>
      <c r="B56264" s="102"/>
    </row>
    <row r="56265" spans="1:2">
      <c r="A56265" s="102"/>
      <c r="B56265" s="102"/>
    </row>
    <row r="56266" spans="1:2">
      <c r="A56266" s="102"/>
      <c r="B56266" s="102"/>
    </row>
    <row r="56267" spans="1:2">
      <c r="A56267" s="102"/>
      <c r="B56267" s="102"/>
    </row>
    <row r="56268" spans="1:2">
      <c r="A56268" s="102"/>
      <c r="B56268" s="102"/>
    </row>
    <row r="56269" spans="1:2">
      <c r="A56269" s="102"/>
      <c r="B56269" s="102"/>
    </row>
    <row r="56270" spans="1:2">
      <c r="A56270" s="102"/>
      <c r="B56270" s="102"/>
    </row>
    <row r="56271" spans="1:2">
      <c r="A56271" s="102"/>
      <c r="B56271" s="102"/>
    </row>
    <row r="56272" spans="1:2">
      <c r="A56272" s="102"/>
      <c r="B56272" s="102"/>
    </row>
    <row r="56273" spans="1:2">
      <c r="A56273" s="102"/>
      <c r="B56273" s="102"/>
    </row>
    <row r="56274" spans="1:2">
      <c r="A56274" s="102"/>
      <c r="B56274" s="102"/>
    </row>
    <row r="56275" spans="1:2">
      <c r="A56275" s="102"/>
      <c r="B56275" s="102"/>
    </row>
    <row r="56276" spans="1:2">
      <c r="A56276" s="102"/>
      <c r="B56276" s="102"/>
    </row>
    <row r="56277" spans="1:2">
      <c r="A56277" s="102"/>
      <c r="B56277" s="102"/>
    </row>
    <row r="56278" spans="1:2">
      <c r="A56278" s="102"/>
      <c r="B56278" s="102"/>
    </row>
    <row r="56279" spans="1:2">
      <c r="A56279" s="102"/>
      <c r="B56279" s="102"/>
    </row>
    <row r="56280" spans="1:2">
      <c r="A56280" s="102"/>
      <c r="B56280" s="102"/>
    </row>
    <row r="56281" spans="1:2">
      <c r="A56281" s="102"/>
      <c r="B56281" s="102"/>
    </row>
    <row r="56282" spans="1:2">
      <c r="A56282" s="102"/>
      <c r="B56282" s="102"/>
    </row>
    <row r="56283" spans="1:2">
      <c r="A56283" s="102"/>
      <c r="B56283" s="102"/>
    </row>
    <row r="56284" spans="1:2">
      <c r="A56284" s="102"/>
      <c r="B56284" s="102"/>
    </row>
    <row r="56285" spans="1:2">
      <c r="A56285" s="102"/>
      <c r="B56285" s="102"/>
    </row>
    <row r="56286" spans="1:2">
      <c r="A56286" s="102"/>
      <c r="B56286" s="102"/>
    </row>
    <row r="56287" spans="1:2">
      <c r="A56287" s="102"/>
      <c r="B56287" s="102"/>
    </row>
    <row r="56288" spans="1:2">
      <c r="A56288" s="102"/>
      <c r="B56288" s="102"/>
    </row>
    <row r="56289" spans="1:2">
      <c r="A56289" s="102"/>
      <c r="B56289" s="102"/>
    </row>
    <row r="56290" spans="1:2">
      <c r="A56290" s="102"/>
      <c r="B56290" s="102"/>
    </row>
    <row r="56291" spans="1:2">
      <c r="A56291" s="102"/>
      <c r="B56291" s="102"/>
    </row>
    <row r="56292" spans="1:2">
      <c r="A56292" s="102"/>
      <c r="B56292" s="102"/>
    </row>
    <row r="56293" spans="1:2">
      <c r="A56293" s="102"/>
      <c r="B56293" s="102"/>
    </row>
    <row r="56294" spans="1:2">
      <c r="A56294" s="102"/>
      <c r="B56294" s="102"/>
    </row>
    <row r="56295" spans="1:2">
      <c r="A56295" s="102"/>
      <c r="B56295" s="102"/>
    </row>
    <row r="56296" spans="1:2">
      <c r="A56296" s="102"/>
      <c r="B56296" s="102"/>
    </row>
    <row r="56297" spans="1:2">
      <c r="A56297" s="102"/>
      <c r="B56297" s="102"/>
    </row>
    <row r="56298" spans="1:2">
      <c r="A56298" s="102"/>
      <c r="B56298" s="102"/>
    </row>
    <row r="56299" spans="1:2">
      <c r="A56299" s="102"/>
      <c r="B56299" s="102"/>
    </row>
    <row r="56300" spans="1:2">
      <c r="A56300" s="102"/>
      <c r="B56300" s="102"/>
    </row>
    <row r="56301" spans="1:2">
      <c r="A56301" s="102"/>
      <c r="B56301" s="102"/>
    </row>
    <row r="56302" spans="1:2">
      <c r="A56302" s="102"/>
      <c r="B56302" s="102"/>
    </row>
    <row r="56303" spans="1:2">
      <c r="A56303" s="102"/>
      <c r="B56303" s="102"/>
    </row>
    <row r="56304" spans="1:2">
      <c r="A56304" s="102"/>
      <c r="B56304" s="102"/>
    </row>
    <row r="56305" spans="1:2">
      <c r="A56305" s="102"/>
      <c r="B56305" s="102"/>
    </row>
    <row r="56306" spans="1:2">
      <c r="A56306" s="102"/>
      <c r="B56306" s="102"/>
    </row>
    <row r="56307" spans="1:2">
      <c r="A56307" s="102"/>
      <c r="B56307" s="102"/>
    </row>
    <row r="56308" spans="1:2">
      <c r="A56308" s="102"/>
      <c r="B56308" s="102"/>
    </row>
    <row r="56309" spans="1:2">
      <c r="A56309" s="102"/>
      <c r="B56309" s="102"/>
    </row>
    <row r="56310" spans="1:2">
      <c r="A56310" s="102"/>
      <c r="B56310" s="102"/>
    </row>
    <row r="56311" spans="1:2">
      <c r="A56311" s="102"/>
      <c r="B56311" s="102"/>
    </row>
    <row r="56312" spans="1:2">
      <c r="A56312" s="102"/>
      <c r="B56312" s="102"/>
    </row>
    <row r="56313" spans="1:2">
      <c r="A56313" s="102"/>
      <c r="B56313" s="102"/>
    </row>
    <row r="56314" spans="1:2">
      <c r="A56314" s="102"/>
      <c r="B56314" s="102"/>
    </row>
    <row r="56315" spans="1:2">
      <c r="A56315" s="102"/>
      <c r="B56315" s="102"/>
    </row>
    <row r="56316" spans="1:2">
      <c r="A56316" s="102"/>
      <c r="B56316" s="102"/>
    </row>
    <row r="56317" spans="1:2">
      <c r="A56317" s="102"/>
      <c r="B56317" s="102"/>
    </row>
    <row r="56318" spans="1:2">
      <c r="A56318" s="102"/>
      <c r="B56318" s="102"/>
    </row>
    <row r="56319" spans="1:2">
      <c r="A56319" s="102"/>
      <c r="B56319" s="102"/>
    </row>
    <row r="56320" spans="1:2">
      <c r="A56320" s="102"/>
      <c r="B56320" s="102"/>
    </row>
    <row r="56321" spans="1:2">
      <c r="A56321" s="102"/>
      <c r="B56321" s="102"/>
    </row>
    <row r="56322" spans="1:2">
      <c r="A56322" s="102"/>
      <c r="B56322" s="102"/>
    </row>
    <row r="56323" spans="1:2">
      <c r="A56323" s="102"/>
      <c r="B56323" s="102"/>
    </row>
    <row r="56324" spans="1:2">
      <c r="A56324" s="102"/>
      <c r="B56324" s="102"/>
    </row>
    <row r="56325" spans="1:2">
      <c r="A56325" s="102"/>
      <c r="B56325" s="102"/>
    </row>
    <row r="56326" spans="1:2">
      <c r="A56326" s="102"/>
      <c r="B56326" s="102"/>
    </row>
    <row r="56327" spans="1:2">
      <c r="A56327" s="102"/>
      <c r="B56327" s="102"/>
    </row>
    <row r="56328" spans="1:2">
      <c r="A56328" s="102"/>
      <c r="B56328" s="102"/>
    </row>
    <row r="56329" spans="1:2">
      <c r="A56329" s="102"/>
      <c r="B56329" s="102"/>
    </row>
    <row r="56330" spans="1:2">
      <c r="A56330" s="102"/>
      <c r="B56330" s="102"/>
    </row>
    <row r="56331" spans="1:2">
      <c r="A56331" s="102"/>
      <c r="B56331" s="102"/>
    </row>
    <row r="56332" spans="1:2">
      <c r="A56332" s="102"/>
      <c r="B56332" s="102"/>
    </row>
    <row r="56333" spans="1:2">
      <c r="A56333" s="102"/>
      <c r="B56333" s="102"/>
    </row>
    <row r="56334" spans="1:2">
      <c r="A56334" s="102"/>
      <c r="B56334" s="102"/>
    </row>
    <row r="56335" spans="1:2">
      <c r="A56335" s="102"/>
      <c r="B56335" s="102"/>
    </row>
    <row r="56336" spans="1:2">
      <c r="A56336" s="102"/>
      <c r="B56336" s="102"/>
    </row>
    <row r="56337" spans="1:2">
      <c r="A56337" s="102"/>
      <c r="B56337" s="102"/>
    </row>
    <row r="56338" spans="1:2">
      <c r="A56338" s="102"/>
      <c r="B56338" s="102"/>
    </row>
    <row r="56339" spans="1:2">
      <c r="A56339" s="102"/>
      <c r="B56339" s="102"/>
    </row>
    <row r="56340" spans="1:2">
      <c r="A56340" s="102"/>
      <c r="B56340" s="102"/>
    </row>
    <row r="56341" spans="1:2">
      <c r="A56341" s="102"/>
      <c r="B56341" s="102"/>
    </row>
    <row r="56342" spans="1:2">
      <c r="A56342" s="102"/>
      <c r="B56342" s="102"/>
    </row>
    <row r="56343" spans="1:2">
      <c r="A56343" s="102"/>
      <c r="B56343" s="102"/>
    </row>
    <row r="56344" spans="1:2">
      <c r="A56344" s="102"/>
      <c r="B56344" s="102"/>
    </row>
    <row r="56345" spans="1:2">
      <c r="A56345" s="102"/>
      <c r="B56345" s="102"/>
    </row>
    <row r="56346" spans="1:2">
      <c r="A56346" s="102"/>
      <c r="B56346" s="102"/>
    </row>
    <row r="56347" spans="1:2">
      <c r="A56347" s="102"/>
      <c r="B56347" s="102"/>
    </row>
    <row r="56348" spans="1:2">
      <c r="A56348" s="102"/>
      <c r="B56348" s="102"/>
    </row>
    <row r="56349" spans="1:2">
      <c r="A56349" s="102"/>
      <c r="B56349" s="102"/>
    </row>
    <row r="56350" spans="1:2">
      <c r="A56350" s="102"/>
      <c r="B56350" s="102"/>
    </row>
    <row r="56351" spans="1:2">
      <c r="A56351" s="102"/>
      <c r="B56351" s="102"/>
    </row>
    <row r="56352" spans="1:2">
      <c r="A56352" s="102"/>
      <c r="B56352" s="102"/>
    </row>
    <row r="56353" spans="1:2">
      <c r="A56353" s="102"/>
      <c r="B56353" s="102"/>
    </row>
    <row r="56354" spans="1:2">
      <c r="A56354" s="102"/>
      <c r="B56354" s="102"/>
    </row>
    <row r="56355" spans="1:2">
      <c r="A56355" s="102"/>
      <c r="B56355" s="102"/>
    </row>
    <row r="56356" spans="1:2">
      <c r="A56356" s="102"/>
      <c r="B56356" s="102"/>
    </row>
    <row r="56357" spans="1:2">
      <c r="A56357" s="102"/>
      <c r="B56357" s="102"/>
    </row>
    <row r="56358" spans="1:2">
      <c r="A56358" s="102"/>
      <c r="B56358" s="102"/>
    </row>
    <row r="56359" spans="1:2">
      <c r="A56359" s="102"/>
      <c r="B56359" s="102"/>
    </row>
    <row r="56360" spans="1:2">
      <c r="A56360" s="102"/>
      <c r="B56360" s="102"/>
    </row>
    <row r="56361" spans="1:2">
      <c r="A56361" s="102"/>
      <c r="B56361" s="102"/>
    </row>
    <row r="56362" spans="1:2">
      <c r="A56362" s="102"/>
      <c r="B56362" s="102"/>
    </row>
    <row r="56363" spans="1:2">
      <c r="A56363" s="102"/>
      <c r="B56363" s="102"/>
    </row>
    <row r="56364" spans="1:2">
      <c r="A56364" s="102"/>
      <c r="B56364" s="102"/>
    </row>
    <row r="56365" spans="1:2">
      <c r="A56365" s="102"/>
      <c r="B56365" s="102"/>
    </row>
    <row r="56366" spans="1:2">
      <c r="A56366" s="102"/>
      <c r="B56366" s="102"/>
    </row>
    <row r="56367" spans="1:2">
      <c r="A56367" s="102"/>
      <c r="B56367" s="102"/>
    </row>
    <row r="56368" spans="1:2">
      <c r="A56368" s="102"/>
      <c r="B56368" s="102"/>
    </row>
    <row r="56369" spans="1:2">
      <c r="A56369" s="102"/>
      <c r="B56369" s="102"/>
    </row>
    <row r="56370" spans="1:2">
      <c r="A56370" s="102"/>
      <c r="B56370" s="102"/>
    </row>
    <row r="56371" spans="1:2">
      <c r="A56371" s="102"/>
      <c r="B56371" s="102"/>
    </row>
    <row r="56372" spans="1:2">
      <c r="A56372" s="102"/>
      <c r="B56372" s="102"/>
    </row>
    <row r="56373" spans="1:2">
      <c r="A56373" s="102"/>
      <c r="B56373" s="102"/>
    </row>
    <row r="56374" spans="1:2">
      <c r="A56374" s="102"/>
      <c r="B56374" s="102"/>
    </row>
    <row r="56375" spans="1:2">
      <c r="A56375" s="102"/>
      <c r="B56375" s="102"/>
    </row>
    <row r="56376" spans="1:2">
      <c r="A56376" s="102"/>
      <c r="B56376" s="102"/>
    </row>
    <row r="56377" spans="1:2">
      <c r="A56377" s="102"/>
      <c r="B56377" s="102"/>
    </row>
    <row r="56378" spans="1:2">
      <c r="A56378" s="102"/>
      <c r="B56378" s="102"/>
    </row>
    <row r="56379" spans="1:2">
      <c r="A56379" s="102"/>
      <c r="B56379" s="102"/>
    </row>
    <row r="56380" spans="1:2">
      <c r="A56380" s="102"/>
      <c r="B56380" s="102"/>
    </row>
    <row r="56381" spans="1:2">
      <c r="A56381" s="102"/>
      <c r="B56381" s="102"/>
    </row>
    <row r="56382" spans="1:2">
      <c r="A56382" s="102"/>
      <c r="B56382" s="102"/>
    </row>
    <row r="56383" spans="1:2">
      <c r="A56383" s="102"/>
      <c r="B56383" s="102"/>
    </row>
    <row r="56384" spans="1:2">
      <c r="A56384" s="102"/>
      <c r="B56384" s="102"/>
    </row>
    <row r="56385" spans="1:2">
      <c r="A56385" s="102"/>
      <c r="B56385" s="102"/>
    </row>
    <row r="56386" spans="1:2">
      <c r="A56386" s="102"/>
      <c r="B56386" s="102"/>
    </row>
    <row r="56387" spans="1:2">
      <c r="A56387" s="102"/>
      <c r="B56387" s="102"/>
    </row>
    <row r="56388" spans="1:2">
      <c r="A56388" s="102"/>
      <c r="B56388" s="102"/>
    </row>
    <row r="56389" spans="1:2">
      <c r="A56389" s="102"/>
      <c r="B56389" s="102"/>
    </row>
    <row r="56390" spans="1:2">
      <c r="A56390" s="102"/>
      <c r="B56390" s="102"/>
    </row>
    <row r="56391" spans="1:2">
      <c r="A56391" s="102"/>
      <c r="B56391" s="102"/>
    </row>
    <row r="56392" spans="1:2">
      <c r="A56392" s="102"/>
      <c r="B56392" s="102"/>
    </row>
    <row r="56393" spans="1:2">
      <c r="A56393" s="102"/>
      <c r="B56393" s="102"/>
    </row>
    <row r="56394" spans="1:2">
      <c r="A56394" s="102"/>
      <c r="B56394" s="102"/>
    </row>
    <row r="56395" spans="1:2">
      <c r="A56395" s="102"/>
      <c r="B56395" s="102"/>
    </row>
    <row r="56396" spans="1:2">
      <c r="A56396" s="102"/>
      <c r="B56396" s="102"/>
    </row>
    <row r="56397" spans="1:2">
      <c r="A56397" s="102"/>
      <c r="B56397" s="102"/>
    </row>
    <row r="56398" spans="1:2">
      <c r="A56398" s="102"/>
      <c r="B56398" s="102"/>
    </row>
    <row r="56399" spans="1:2">
      <c r="A56399" s="102"/>
      <c r="B56399" s="102"/>
    </row>
    <row r="56400" spans="1:2">
      <c r="A56400" s="102"/>
      <c r="B56400" s="102"/>
    </row>
    <row r="56401" spans="1:2">
      <c r="A56401" s="102"/>
      <c r="B56401" s="102"/>
    </row>
    <row r="56402" spans="1:2">
      <c r="A56402" s="102"/>
      <c r="B56402" s="102"/>
    </row>
    <row r="56403" spans="1:2">
      <c r="A56403" s="102"/>
      <c r="B56403" s="102"/>
    </row>
    <row r="56404" spans="1:2">
      <c r="A56404" s="102"/>
      <c r="B56404" s="102"/>
    </row>
    <row r="56405" spans="1:2">
      <c r="A56405" s="102"/>
      <c r="B56405" s="102"/>
    </row>
    <row r="56406" spans="1:2">
      <c r="A56406" s="102"/>
      <c r="B56406" s="102"/>
    </row>
    <row r="56407" spans="1:2">
      <c r="A56407" s="102"/>
      <c r="B56407" s="102"/>
    </row>
    <row r="56408" spans="1:2">
      <c r="A56408" s="102"/>
      <c r="B56408" s="102"/>
    </row>
    <row r="56409" spans="1:2">
      <c r="A56409" s="102"/>
      <c r="B56409" s="102"/>
    </row>
    <row r="56410" spans="1:2">
      <c r="A56410" s="102"/>
      <c r="B56410" s="102"/>
    </row>
    <row r="56411" spans="1:2">
      <c r="A56411" s="102"/>
      <c r="B56411" s="102"/>
    </row>
    <row r="56412" spans="1:2">
      <c r="A56412" s="102"/>
      <c r="B56412" s="102"/>
    </row>
    <row r="56413" spans="1:2">
      <c r="A56413" s="102"/>
      <c r="B56413" s="102"/>
    </row>
    <row r="56414" spans="1:2">
      <c r="A56414" s="102"/>
      <c r="B56414" s="102"/>
    </row>
    <row r="56415" spans="1:2">
      <c r="A56415" s="102"/>
      <c r="B56415" s="102"/>
    </row>
    <row r="56416" spans="1:2">
      <c r="A56416" s="102"/>
      <c r="B56416" s="102"/>
    </row>
    <row r="56417" spans="1:2">
      <c r="A56417" s="102"/>
      <c r="B56417" s="102"/>
    </row>
    <row r="56418" spans="1:2">
      <c r="A56418" s="102"/>
      <c r="B56418" s="102"/>
    </row>
    <row r="56419" spans="1:2">
      <c r="A56419" s="102"/>
      <c r="B56419" s="102"/>
    </row>
    <row r="56420" spans="1:2">
      <c r="A56420" s="102"/>
      <c r="B56420" s="102"/>
    </row>
    <row r="56421" spans="1:2">
      <c r="A56421" s="102"/>
      <c r="B56421" s="102"/>
    </row>
    <row r="56422" spans="1:2">
      <c r="A56422" s="102"/>
      <c r="B56422" s="102"/>
    </row>
    <row r="56423" spans="1:2">
      <c r="A56423" s="102"/>
      <c r="B56423" s="102"/>
    </row>
    <row r="56424" spans="1:2">
      <c r="A56424" s="102"/>
      <c r="B56424" s="102"/>
    </row>
    <row r="56425" spans="1:2">
      <c r="A56425" s="102"/>
      <c r="B56425" s="102"/>
    </row>
    <row r="56426" spans="1:2">
      <c r="A56426" s="102"/>
      <c r="B56426" s="102"/>
    </row>
    <row r="56427" spans="1:2">
      <c r="A56427" s="102"/>
      <c r="B56427" s="102"/>
    </row>
    <row r="56428" spans="1:2">
      <c r="A56428" s="102"/>
      <c r="B56428" s="102"/>
    </row>
    <row r="56429" spans="1:2">
      <c r="A56429" s="102"/>
      <c r="B56429" s="102"/>
    </row>
    <row r="56430" spans="1:2">
      <c r="A56430" s="102"/>
      <c r="B56430" s="102"/>
    </row>
    <row r="56431" spans="1:2">
      <c r="A56431" s="102"/>
      <c r="B56431" s="102"/>
    </row>
    <row r="56432" spans="1:2">
      <c r="A56432" s="102"/>
      <c r="B56432" s="102"/>
    </row>
    <row r="56433" spans="1:2">
      <c r="A56433" s="102"/>
      <c r="B56433" s="102"/>
    </row>
    <row r="56434" spans="1:2">
      <c r="A56434" s="102"/>
      <c r="B56434" s="102"/>
    </row>
    <row r="56435" spans="1:2">
      <c r="A56435" s="102"/>
      <c r="B56435" s="102"/>
    </row>
    <row r="56436" spans="1:2">
      <c r="A56436" s="102"/>
      <c r="B56436" s="102"/>
    </row>
    <row r="56437" spans="1:2">
      <c r="A56437" s="102"/>
      <c r="B56437" s="102"/>
    </row>
    <row r="56438" spans="1:2">
      <c r="A56438" s="102"/>
      <c r="B56438" s="102"/>
    </row>
    <row r="56439" spans="1:2">
      <c r="A56439" s="102"/>
      <c r="B56439" s="102"/>
    </row>
    <row r="56440" spans="1:2">
      <c r="A56440" s="102"/>
      <c r="B56440" s="102"/>
    </row>
    <row r="56441" spans="1:2">
      <c r="A56441" s="102"/>
      <c r="B56441" s="102"/>
    </row>
    <row r="56442" spans="1:2">
      <c r="A56442" s="102"/>
      <c r="B56442" s="102"/>
    </row>
    <row r="56443" spans="1:2">
      <c r="A56443" s="102"/>
      <c r="B56443" s="102"/>
    </row>
    <row r="56444" spans="1:2">
      <c r="A56444" s="102"/>
      <c r="B56444" s="102"/>
    </row>
    <row r="56445" spans="1:2">
      <c r="A56445" s="102"/>
      <c r="B56445" s="102"/>
    </row>
    <row r="56446" spans="1:2">
      <c r="A56446" s="102"/>
      <c r="B56446" s="102"/>
    </row>
    <row r="56447" spans="1:2">
      <c r="A56447" s="102"/>
      <c r="B56447" s="102"/>
    </row>
    <row r="56448" spans="1:2">
      <c r="A56448" s="102"/>
      <c r="B56448" s="102"/>
    </row>
    <row r="56449" spans="1:2">
      <c r="A56449" s="102"/>
      <c r="B56449" s="102"/>
    </row>
    <row r="56450" spans="1:2">
      <c r="A56450" s="102"/>
      <c r="B56450" s="102"/>
    </row>
    <row r="56451" spans="1:2">
      <c r="A56451" s="102"/>
      <c r="B56451" s="102"/>
    </row>
    <row r="56452" spans="1:2">
      <c r="A56452" s="102"/>
      <c r="B56452" s="102"/>
    </row>
    <row r="56453" spans="1:2">
      <c r="A56453" s="102"/>
      <c r="B56453" s="102"/>
    </row>
    <row r="56454" spans="1:2">
      <c r="A56454" s="102"/>
      <c r="B56454" s="102"/>
    </row>
    <row r="56455" spans="1:2">
      <c r="A56455" s="102"/>
      <c r="B56455" s="102"/>
    </row>
    <row r="56456" spans="1:2">
      <c r="A56456" s="102"/>
      <c r="B56456" s="102"/>
    </row>
    <row r="56457" spans="1:2">
      <c r="A56457" s="102"/>
      <c r="B56457" s="102"/>
    </row>
    <row r="56458" spans="1:2">
      <c r="A56458" s="102"/>
      <c r="B56458" s="102"/>
    </row>
    <row r="56459" spans="1:2">
      <c r="A56459" s="102"/>
      <c r="B56459" s="102"/>
    </row>
    <row r="56460" spans="1:2">
      <c r="A56460" s="102"/>
      <c r="B56460" s="102"/>
    </row>
    <row r="56461" spans="1:2">
      <c r="A56461" s="102"/>
      <c r="B56461" s="102"/>
    </row>
    <row r="56462" spans="1:2">
      <c r="A56462" s="102"/>
      <c r="B56462" s="102"/>
    </row>
    <row r="56463" spans="1:2">
      <c r="A56463" s="102"/>
      <c r="B56463" s="102"/>
    </row>
    <row r="56464" spans="1:2">
      <c r="A56464" s="102"/>
      <c r="B56464" s="102"/>
    </row>
    <row r="56465" spans="1:2">
      <c r="A56465" s="102"/>
      <c r="B56465" s="102"/>
    </row>
    <row r="56466" spans="1:2">
      <c r="A56466" s="102"/>
      <c r="B56466" s="102"/>
    </row>
    <row r="56467" spans="1:2">
      <c r="A56467" s="102"/>
      <c r="B56467" s="102"/>
    </row>
    <row r="56468" spans="1:2">
      <c r="A56468" s="102"/>
      <c r="B56468" s="102"/>
    </row>
    <row r="56469" spans="1:2">
      <c r="A56469" s="102"/>
      <c r="B56469" s="102"/>
    </row>
    <row r="56470" spans="1:2">
      <c r="A56470" s="102"/>
      <c r="B56470" s="102"/>
    </row>
    <row r="56471" spans="1:2">
      <c r="A56471" s="102"/>
      <c r="B56471" s="102"/>
    </row>
    <row r="56472" spans="1:2">
      <c r="A56472" s="102"/>
      <c r="B56472" s="102"/>
    </row>
    <row r="56473" spans="1:2">
      <c r="A56473" s="102"/>
      <c r="B56473" s="102"/>
    </row>
    <row r="56474" spans="1:2">
      <c r="A56474" s="102"/>
      <c r="B56474" s="102"/>
    </row>
    <row r="56475" spans="1:2">
      <c r="A56475" s="102"/>
      <c r="B56475" s="102"/>
    </row>
    <row r="56476" spans="1:2">
      <c r="A56476" s="102"/>
      <c r="B56476" s="102"/>
    </row>
    <row r="56477" spans="1:2">
      <c r="A56477" s="102"/>
      <c r="B56477" s="102"/>
    </row>
    <row r="56478" spans="1:2">
      <c r="A56478" s="102"/>
      <c r="B56478" s="102"/>
    </row>
    <row r="56479" spans="1:2">
      <c r="A56479" s="102"/>
      <c r="B56479" s="102"/>
    </row>
    <row r="56480" spans="1:2">
      <c r="A56480" s="102"/>
      <c r="B56480" s="102"/>
    </row>
    <row r="56481" spans="1:2">
      <c r="A56481" s="102"/>
      <c r="B56481" s="102"/>
    </row>
    <row r="56482" spans="1:2">
      <c r="A56482" s="102"/>
      <c r="B56482" s="102"/>
    </row>
    <row r="56483" spans="1:2">
      <c r="A56483" s="102"/>
      <c r="B56483" s="102"/>
    </row>
    <row r="56484" spans="1:2">
      <c r="A56484" s="102"/>
      <c r="B56484" s="102"/>
    </row>
    <row r="56485" spans="1:2">
      <c r="A56485" s="102"/>
      <c r="B56485" s="102"/>
    </row>
    <row r="56486" spans="1:2">
      <c r="A56486" s="102"/>
      <c r="B56486" s="102"/>
    </row>
    <row r="56487" spans="1:2">
      <c r="A56487" s="102"/>
      <c r="B56487" s="102"/>
    </row>
    <row r="56488" spans="1:2">
      <c r="A56488" s="102"/>
      <c r="B56488" s="102"/>
    </row>
    <row r="56489" spans="1:2">
      <c r="A56489" s="102"/>
      <c r="B56489" s="102"/>
    </row>
    <row r="56490" spans="1:2">
      <c r="A56490" s="102"/>
      <c r="B56490" s="102"/>
    </row>
    <row r="56491" spans="1:2">
      <c r="A56491" s="102"/>
      <c r="B56491" s="102"/>
    </row>
    <row r="56492" spans="1:2">
      <c r="A56492" s="102"/>
      <c r="B56492" s="102"/>
    </row>
    <row r="56493" spans="1:2">
      <c r="A56493" s="102"/>
      <c r="B56493" s="102"/>
    </row>
    <row r="56494" spans="1:2">
      <c r="A56494" s="102"/>
      <c r="B56494" s="102"/>
    </row>
    <row r="56495" spans="1:2">
      <c r="A56495" s="102"/>
      <c r="B56495" s="102"/>
    </row>
    <row r="56496" spans="1:2">
      <c r="A56496" s="102"/>
      <c r="B56496" s="102"/>
    </row>
    <row r="56497" spans="1:2">
      <c r="A56497" s="102"/>
      <c r="B56497" s="102"/>
    </row>
    <row r="56498" spans="1:2">
      <c r="A56498" s="102"/>
      <c r="B56498" s="102"/>
    </row>
    <row r="56499" spans="1:2">
      <c r="A56499" s="102"/>
      <c r="B56499" s="102"/>
    </row>
    <row r="56500" spans="1:2">
      <c r="A56500" s="102"/>
      <c r="B56500" s="102"/>
    </row>
    <row r="56501" spans="1:2">
      <c r="A56501" s="102"/>
      <c r="B56501" s="102"/>
    </row>
    <row r="56502" spans="1:2">
      <c r="A56502" s="102"/>
      <c r="B56502" s="102"/>
    </row>
    <row r="56503" spans="1:2">
      <c r="A56503" s="102"/>
      <c r="B56503" s="102"/>
    </row>
    <row r="56504" spans="1:2">
      <c r="A56504" s="102"/>
      <c r="B56504" s="102"/>
    </row>
    <row r="56505" spans="1:2">
      <c r="A56505" s="102"/>
      <c r="B56505" s="102"/>
    </row>
    <row r="56506" spans="1:2">
      <c r="A56506" s="102"/>
      <c r="B56506" s="102"/>
    </row>
    <row r="56507" spans="1:2">
      <c r="A56507" s="102"/>
      <c r="B56507" s="102"/>
    </row>
    <row r="56508" spans="1:2">
      <c r="A56508" s="102"/>
      <c r="B56508" s="102"/>
    </row>
    <row r="56509" spans="1:2">
      <c r="A56509" s="102"/>
      <c r="B56509" s="102"/>
    </row>
    <row r="56510" spans="1:2">
      <c r="A56510" s="102"/>
      <c r="B56510" s="102"/>
    </row>
    <row r="56511" spans="1:2">
      <c r="A56511" s="102"/>
      <c r="B56511" s="102"/>
    </row>
    <row r="56512" spans="1:2">
      <c r="A56512" s="102"/>
      <c r="B56512" s="102"/>
    </row>
    <row r="56513" spans="1:2">
      <c r="A56513" s="102"/>
      <c r="B56513" s="102"/>
    </row>
    <row r="56514" spans="1:2">
      <c r="A56514" s="102"/>
      <c r="B56514" s="102"/>
    </row>
    <row r="56515" spans="1:2">
      <c r="A56515" s="102"/>
      <c r="B56515" s="102"/>
    </row>
    <row r="56516" spans="1:2">
      <c r="A56516" s="102"/>
      <c r="B56516" s="102"/>
    </row>
    <row r="56517" spans="1:2">
      <c r="A56517" s="102"/>
      <c r="B56517" s="102"/>
    </row>
    <row r="56518" spans="1:2">
      <c r="A56518" s="102"/>
      <c r="B56518" s="102"/>
    </row>
    <row r="56519" spans="1:2">
      <c r="A56519" s="102"/>
      <c r="B56519" s="102"/>
    </row>
    <row r="56520" spans="1:2">
      <c r="A56520" s="102"/>
      <c r="B56520" s="102"/>
    </row>
    <row r="56521" spans="1:2">
      <c r="A56521" s="102"/>
      <c r="B56521" s="102"/>
    </row>
    <row r="56522" spans="1:2">
      <c r="A56522" s="102"/>
      <c r="B56522" s="102"/>
    </row>
    <row r="56523" spans="1:2">
      <c r="A56523" s="102"/>
      <c r="B56523" s="102"/>
    </row>
    <row r="56524" spans="1:2">
      <c r="A56524" s="102"/>
      <c r="B56524" s="102"/>
    </row>
    <row r="56525" spans="1:2">
      <c r="A56525" s="102"/>
      <c r="B56525" s="102"/>
    </row>
    <row r="56526" spans="1:2">
      <c r="A56526" s="102"/>
      <c r="B56526" s="102"/>
    </row>
    <row r="56527" spans="1:2">
      <c r="A56527" s="102"/>
      <c r="B56527" s="102"/>
    </row>
    <row r="56528" spans="1:2">
      <c r="A56528" s="102"/>
      <c r="B56528" s="102"/>
    </row>
    <row r="56529" spans="1:2">
      <c r="A56529" s="102"/>
      <c r="B56529" s="102"/>
    </row>
    <row r="56530" spans="1:2">
      <c r="A56530" s="102"/>
      <c r="B56530" s="102"/>
    </row>
    <row r="56531" spans="1:2">
      <c r="A56531" s="102"/>
      <c r="B56531" s="102"/>
    </row>
    <row r="56532" spans="1:2">
      <c r="A56532" s="102"/>
      <c r="B56532" s="102"/>
    </row>
    <row r="56533" spans="1:2">
      <c r="A56533" s="102"/>
      <c r="B56533" s="102"/>
    </row>
    <row r="56534" spans="1:2">
      <c r="A56534" s="102"/>
      <c r="B56534" s="102"/>
    </row>
    <row r="56535" spans="1:2">
      <c r="A56535" s="102"/>
      <c r="B56535" s="102"/>
    </row>
    <row r="56536" spans="1:2">
      <c r="A56536" s="102"/>
      <c r="B56536" s="102"/>
    </row>
    <row r="56537" spans="1:2">
      <c r="A56537" s="102"/>
      <c r="B56537" s="102"/>
    </row>
    <row r="56538" spans="1:2">
      <c r="A56538" s="102"/>
      <c r="B56538" s="102"/>
    </row>
    <row r="56539" spans="1:2">
      <c r="A56539" s="102"/>
      <c r="B56539" s="102"/>
    </row>
    <row r="56540" spans="1:2">
      <c r="A56540" s="102"/>
      <c r="B56540" s="102"/>
    </row>
    <row r="56541" spans="1:2">
      <c r="A56541" s="102"/>
      <c r="B56541" s="102"/>
    </row>
    <row r="56542" spans="1:2">
      <c r="A56542" s="102"/>
      <c r="B56542" s="102"/>
    </row>
    <row r="56543" spans="1:2">
      <c r="A56543" s="102"/>
      <c r="B56543" s="102"/>
    </row>
    <row r="56544" spans="1:2">
      <c r="A56544" s="102"/>
      <c r="B56544" s="102"/>
    </row>
    <row r="56545" spans="1:2">
      <c r="A56545" s="102"/>
      <c r="B56545" s="102"/>
    </row>
    <row r="56546" spans="1:2">
      <c r="A56546" s="102"/>
      <c r="B56546" s="102"/>
    </row>
    <row r="56547" spans="1:2">
      <c r="A56547" s="102"/>
      <c r="B56547" s="102"/>
    </row>
    <row r="56548" spans="1:2">
      <c r="A56548" s="102"/>
      <c r="B56548" s="102"/>
    </row>
    <row r="56549" spans="1:2">
      <c r="A56549" s="102"/>
      <c r="B56549" s="102"/>
    </row>
    <row r="56550" spans="1:2">
      <c r="A56550" s="102"/>
      <c r="B56550" s="102"/>
    </row>
    <row r="56551" spans="1:2">
      <c r="A56551" s="102"/>
      <c r="B56551" s="102"/>
    </row>
    <row r="56552" spans="1:2">
      <c r="A56552" s="102"/>
      <c r="B56552" s="102"/>
    </row>
    <row r="56553" spans="1:2">
      <c r="A56553" s="102"/>
      <c r="B56553" s="102"/>
    </row>
    <row r="56554" spans="1:2">
      <c r="A56554" s="102"/>
      <c r="B56554" s="102"/>
    </row>
    <row r="56555" spans="1:2">
      <c r="A56555" s="102"/>
      <c r="B56555" s="102"/>
    </row>
    <row r="56556" spans="1:2">
      <c r="A56556" s="102"/>
      <c r="B56556" s="102"/>
    </row>
    <row r="56557" spans="1:2">
      <c r="A56557" s="102"/>
      <c r="B56557" s="102"/>
    </row>
    <row r="56558" spans="1:2">
      <c r="A56558" s="102"/>
      <c r="B56558" s="102"/>
    </row>
    <row r="56559" spans="1:2">
      <c r="A56559" s="102"/>
      <c r="B56559" s="102"/>
    </row>
    <row r="56560" spans="1:2">
      <c r="A56560" s="102"/>
      <c r="B56560" s="102"/>
    </row>
    <row r="56561" spans="1:2">
      <c r="A56561" s="102"/>
      <c r="B56561" s="102"/>
    </row>
    <row r="56562" spans="1:2">
      <c r="A56562" s="102"/>
      <c r="B56562" s="102"/>
    </row>
    <row r="56563" spans="1:2">
      <c r="A56563" s="102"/>
      <c r="B56563" s="102"/>
    </row>
    <row r="56564" spans="1:2">
      <c r="A56564" s="102"/>
      <c r="B56564" s="102"/>
    </row>
    <row r="56565" spans="1:2">
      <c r="A56565" s="102"/>
      <c r="B56565" s="102"/>
    </row>
    <row r="56566" spans="1:2">
      <c r="A56566" s="102"/>
      <c r="B56566" s="102"/>
    </row>
    <row r="56567" spans="1:2">
      <c r="A56567" s="102"/>
      <c r="B56567" s="102"/>
    </row>
    <row r="56568" spans="1:2">
      <c r="A56568" s="102"/>
      <c r="B56568" s="102"/>
    </row>
    <row r="56569" spans="1:2">
      <c r="A56569" s="102"/>
      <c r="B56569" s="102"/>
    </row>
    <row r="56570" spans="1:2">
      <c r="A56570" s="102"/>
      <c r="B56570" s="102"/>
    </row>
    <row r="56571" spans="1:2">
      <c r="A56571" s="102"/>
      <c r="B56571" s="102"/>
    </row>
    <row r="56572" spans="1:2">
      <c r="A56572" s="102"/>
      <c r="B56572" s="102"/>
    </row>
    <row r="56573" spans="1:2">
      <c r="A56573" s="102"/>
      <c r="B56573" s="102"/>
    </row>
    <row r="56574" spans="1:2">
      <c r="A56574" s="102"/>
      <c r="B56574" s="102"/>
    </row>
    <row r="56575" spans="1:2">
      <c r="A56575" s="102"/>
      <c r="B56575" s="102"/>
    </row>
    <row r="56576" spans="1:2">
      <c r="A56576" s="102"/>
      <c r="B56576" s="102"/>
    </row>
    <row r="56577" spans="1:2">
      <c r="A56577" s="102"/>
      <c r="B56577" s="102"/>
    </row>
    <row r="56578" spans="1:2">
      <c r="A56578" s="102"/>
      <c r="B56578" s="102"/>
    </row>
    <row r="56579" spans="1:2">
      <c r="A56579" s="102"/>
      <c r="B56579" s="102"/>
    </row>
    <row r="56580" spans="1:2">
      <c r="A56580" s="102"/>
      <c r="B56580" s="102"/>
    </row>
    <row r="56581" spans="1:2">
      <c r="A56581" s="102"/>
      <c r="B56581" s="102"/>
    </row>
    <row r="56582" spans="1:2">
      <c r="A56582" s="102"/>
      <c r="B56582" s="102"/>
    </row>
    <row r="56583" spans="1:2">
      <c r="A56583" s="102"/>
      <c r="B56583" s="102"/>
    </row>
    <row r="56584" spans="1:2">
      <c r="A56584" s="102"/>
      <c r="B56584" s="102"/>
    </row>
    <row r="56585" spans="1:2">
      <c r="A56585" s="102"/>
      <c r="B56585" s="102"/>
    </row>
    <row r="56586" spans="1:2">
      <c r="A56586" s="102"/>
      <c r="B56586" s="102"/>
    </row>
    <row r="56587" spans="1:2">
      <c r="A56587" s="102"/>
      <c r="B56587" s="102"/>
    </row>
    <row r="56588" spans="1:2">
      <c r="A56588" s="102"/>
      <c r="B56588" s="102"/>
    </row>
    <row r="56589" spans="1:2">
      <c r="A56589" s="102"/>
      <c r="B56589" s="102"/>
    </row>
    <row r="56590" spans="1:2">
      <c r="A56590" s="102"/>
      <c r="B56590" s="102"/>
    </row>
    <row r="56591" spans="1:2">
      <c r="A56591" s="102"/>
      <c r="B56591" s="102"/>
    </row>
    <row r="56592" spans="1:2">
      <c r="A56592" s="102"/>
      <c r="B56592" s="102"/>
    </row>
    <row r="56593" spans="1:2">
      <c r="A56593" s="102"/>
      <c r="B56593" s="102"/>
    </row>
    <row r="56594" spans="1:2">
      <c r="A56594" s="102"/>
      <c r="B56594" s="102"/>
    </row>
    <row r="56595" spans="1:2">
      <c r="A56595" s="102"/>
      <c r="B56595" s="102"/>
    </row>
    <row r="56596" spans="1:2">
      <c r="A56596" s="102"/>
      <c r="B56596" s="102"/>
    </row>
    <row r="56597" spans="1:2">
      <c r="A56597" s="102"/>
      <c r="B56597" s="102"/>
    </row>
    <row r="56598" spans="1:2">
      <c r="A56598" s="102"/>
      <c r="B56598" s="102"/>
    </row>
    <row r="56599" spans="1:2">
      <c r="A56599" s="102"/>
      <c r="B56599" s="102"/>
    </row>
    <row r="56600" spans="1:2">
      <c r="A56600" s="102"/>
      <c r="B56600" s="102"/>
    </row>
    <row r="56601" spans="1:2">
      <c r="A56601" s="102"/>
      <c r="B56601" s="102"/>
    </row>
    <row r="56602" spans="1:2">
      <c r="A56602" s="102"/>
      <c r="B56602" s="102"/>
    </row>
    <row r="56603" spans="1:2">
      <c r="A56603" s="102"/>
      <c r="B56603" s="102"/>
    </row>
    <row r="56604" spans="1:2">
      <c r="A56604" s="102"/>
      <c r="B56604" s="102"/>
    </row>
    <row r="56605" spans="1:2">
      <c r="A56605" s="102"/>
      <c r="B56605" s="102"/>
    </row>
    <row r="56606" spans="1:2">
      <c r="A56606" s="102"/>
      <c r="B56606" s="102"/>
    </row>
    <row r="56607" spans="1:2">
      <c r="A56607" s="102"/>
      <c r="B56607" s="102"/>
    </row>
    <row r="56608" spans="1:2">
      <c r="A56608" s="102"/>
      <c r="B56608" s="102"/>
    </row>
    <row r="56609" spans="1:2">
      <c r="A56609" s="102"/>
      <c r="B56609" s="102"/>
    </row>
    <row r="56610" spans="1:2">
      <c r="A56610" s="102"/>
      <c r="B56610" s="102"/>
    </row>
    <row r="56611" spans="1:2">
      <c r="A56611" s="102"/>
      <c r="B56611" s="102"/>
    </row>
    <row r="56612" spans="1:2">
      <c r="A56612" s="102"/>
      <c r="B56612" s="102"/>
    </row>
    <row r="56613" spans="1:2">
      <c r="A56613" s="102"/>
      <c r="B56613" s="102"/>
    </row>
    <row r="56614" spans="1:2">
      <c r="A56614" s="102"/>
      <c r="B56614" s="102"/>
    </row>
    <row r="56615" spans="1:2">
      <c r="A56615" s="102"/>
      <c r="B56615" s="102"/>
    </row>
    <row r="56616" spans="1:2">
      <c r="A56616" s="102"/>
      <c r="B56616" s="102"/>
    </row>
    <row r="56617" spans="1:2">
      <c r="A56617" s="102"/>
      <c r="B56617" s="102"/>
    </row>
    <row r="56618" spans="1:2">
      <c r="A56618" s="102"/>
      <c r="B56618" s="102"/>
    </row>
    <row r="56619" spans="1:2">
      <c r="A56619" s="102"/>
      <c r="B56619" s="102"/>
    </row>
    <row r="56620" spans="1:2">
      <c r="A56620" s="102"/>
      <c r="B56620" s="102"/>
    </row>
    <row r="56621" spans="1:2">
      <c r="A56621" s="102"/>
      <c r="B56621" s="102"/>
    </row>
    <row r="56622" spans="1:2">
      <c r="A56622" s="102"/>
      <c r="B56622" s="102"/>
    </row>
    <row r="56623" spans="1:2">
      <c r="A56623" s="102"/>
      <c r="B56623" s="102"/>
    </row>
    <row r="56624" spans="1:2">
      <c r="A56624" s="102"/>
      <c r="B56624" s="102"/>
    </row>
    <row r="56625" spans="1:2">
      <c r="A56625" s="102"/>
      <c r="B56625" s="102"/>
    </row>
    <row r="56626" spans="1:2">
      <c r="A56626" s="102"/>
      <c r="B56626" s="102"/>
    </row>
    <row r="56627" spans="1:2">
      <c r="A56627" s="102"/>
      <c r="B56627" s="102"/>
    </row>
    <row r="56628" spans="1:2">
      <c r="A56628" s="102"/>
      <c r="B56628" s="102"/>
    </row>
    <row r="56629" spans="1:2">
      <c r="A56629" s="102"/>
      <c r="B56629" s="102"/>
    </row>
    <row r="56630" spans="1:2">
      <c r="A56630" s="102"/>
      <c r="B56630" s="102"/>
    </row>
    <row r="56631" spans="1:2">
      <c r="A56631" s="102"/>
      <c r="B56631" s="102"/>
    </row>
    <row r="56632" spans="1:2">
      <c r="A56632" s="102"/>
      <c r="B56632" s="102"/>
    </row>
    <row r="56633" spans="1:2">
      <c r="A56633" s="102"/>
      <c r="B56633" s="102"/>
    </row>
    <row r="56634" spans="1:2">
      <c r="A56634" s="102"/>
      <c r="B56634" s="102"/>
    </row>
    <row r="56635" spans="1:2">
      <c r="A56635" s="102"/>
      <c r="B56635" s="102"/>
    </row>
    <row r="56636" spans="1:2">
      <c r="A56636" s="102"/>
      <c r="B56636" s="102"/>
    </row>
    <row r="56637" spans="1:2">
      <c r="A56637" s="102"/>
      <c r="B56637" s="102"/>
    </row>
    <row r="56638" spans="1:2">
      <c r="A56638" s="102"/>
      <c r="B56638" s="102"/>
    </row>
    <row r="56639" spans="1:2">
      <c r="A56639" s="102"/>
      <c r="B56639" s="102"/>
    </row>
    <row r="56640" spans="1:2">
      <c r="A56640" s="102"/>
      <c r="B56640" s="102"/>
    </row>
    <row r="56641" spans="1:2">
      <c r="A56641" s="102"/>
      <c r="B56641" s="102"/>
    </row>
    <row r="56642" spans="1:2">
      <c r="A56642" s="102"/>
      <c r="B56642" s="102"/>
    </row>
    <row r="56643" spans="1:2">
      <c r="A56643" s="102"/>
      <c r="B56643" s="102"/>
    </row>
    <row r="56644" spans="1:2">
      <c r="A56644" s="102"/>
      <c r="B56644" s="102"/>
    </row>
    <row r="56645" spans="1:2">
      <c r="A56645" s="102"/>
      <c r="B56645" s="102"/>
    </row>
    <row r="56646" spans="1:2">
      <c r="A56646" s="102"/>
      <c r="B56646" s="102"/>
    </row>
    <row r="56647" spans="1:2">
      <c r="A56647" s="102"/>
      <c r="B56647" s="102"/>
    </row>
    <row r="56648" spans="1:2">
      <c r="A56648" s="102"/>
      <c r="B56648" s="102"/>
    </row>
    <row r="56649" spans="1:2">
      <c r="A56649" s="102"/>
      <c r="B56649" s="102"/>
    </row>
    <row r="56650" spans="1:2">
      <c r="A56650" s="102"/>
      <c r="B56650" s="102"/>
    </row>
    <row r="56651" spans="1:2">
      <c r="A56651" s="102"/>
      <c r="B56651" s="102"/>
    </row>
    <row r="56652" spans="1:2">
      <c r="A56652" s="102"/>
      <c r="B56652" s="102"/>
    </row>
    <row r="56653" spans="1:2">
      <c r="A56653" s="102"/>
      <c r="B56653" s="102"/>
    </row>
    <row r="56654" spans="1:2">
      <c r="A56654" s="102"/>
      <c r="B56654" s="102"/>
    </row>
    <row r="56655" spans="1:2">
      <c r="A56655" s="102"/>
      <c r="B56655" s="102"/>
    </row>
    <row r="56656" spans="1:2">
      <c r="A56656" s="102"/>
      <c r="B56656" s="102"/>
    </row>
    <row r="56657" spans="1:2">
      <c r="A56657" s="102"/>
      <c r="B56657" s="102"/>
    </row>
    <row r="56658" spans="1:2">
      <c r="A56658" s="102"/>
      <c r="B56658" s="102"/>
    </row>
    <row r="56659" spans="1:2">
      <c r="A56659" s="102"/>
      <c r="B56659" s="102"/>
    </row>
    <row r="56660" spans="1:2">
      <c r="A56660" s="102"/>
      <c r="B56660" s="102"/>
    </row>
    <row r="56661" spans="1:2">
      <c r="A56661" s="102"/>
      <c r="B56661" s="102"/>
    </row>
    <row r="56662" spans="1:2">
      <c r="A56662" s="102"/>
      <c r="B56662" s="102"/>
    </row>
    <row r="56663" spans="1:2">
      <c r="A56663" s="102"/>
      <c r="B56663" s="102"/>
    </row>
    <row r="56664" spans="1:2">
      <c r="A56664" s="102"/>
      <c r="B56664" s="102"/>
    </row>
    <row r="56665" spans="1:2">
      <c r="A56665" s="102"/>
      <c r="B56665" s="102"/>
    </row>
    <row r="56666" spans="1:2">
      <c r="A56666" s="102"/>
      <c r="B56666" s="102"/>
    </row>
    <row r="56667" spans="1:2">
      <c r="A56667" s="102"/>
      <c r="B56667" s="102"/>
    </row>
    <row r="56668" spans="1:2">
      <c r="A56668" s="102"/>
      <c r="B56668" s="102"/>
    </row>
    <row r="56669" spans="1:2">
      <c r="A56669" s="102"/>
      <c r="B56669" s="102"/>
    </row>
    <row r="56670" spans="1:2">
      <c r="A56670" s="102"/>
      <c r="B56670" s="102"/>
    </row>
    <row r="56671" spans="1:2">
      <c r="A56671" s="102"/>
      <c r="B56671" s="102"/>
    </row>
    <row r="56672" spans="1:2">
      <c r="A56672" s="102"/>
      <c r="B56672" s="102"/>
    </row>
    <row r="56673" spans="1:2">
      <c r="A56673" s="102"/>
      <c r="B56673" s="102"/>
    </row>
    <row r="56674" spans="1:2">
      <c r="A56674" s="102"/>
      <c r="B56674" s="102"/>
    </row>
    <row r="56675" spans="1:2">
      <c r="A56675" s="102"/>
      <c r="B56675" s="102"/>
    </row>
    <row r="56676" spans="1:2">
      <c r="A56676" s="102"/>
      <c r="B56676" s="102"/>
    </row>
    <row r="56677" spans="1:2">
      <c r="A56677" s="102"/>
      <c r="B56677" s="102"/>
    </row>
    <row r="56678" spans="1:2">
      <c r="A56678" s="102"/>
      <c r="B56678" s="102"/>
    </row>
    <row r="56679" spans="1:2">
      <c r="A56679" s="102"/>
      <c r="B56679" s="102"/>
    </row>
    <row r="56680" spans="1:2">
      <c r="A56680" s="102"/>
      <c r="B56680" s="102"/>
    </row>
    <row r="56681" spans="1:2">
      <c r="A56681" s="102"/>
      <c r="B56681" s="102"/>
    </row>
    <row r="56682" spans="1:2">
      <c r="A56682" s="102"/>
      <c r="B56682" s="102"/>
    </row>
    <row r="56683" spans="1:2">
      <c r="A56683" s="102"/>
      <c r="B56683" s="102"/>
    </row>
    <row r="56684" spans="1:2">
      <c r="A56684" s="102"/>
      <c r="B56684" s="102"/>
    </row>
    <row r="56685" spans="1:2">
      <c r="A56685" s="102"/>
      <c r="B56685" s="102"/>
    </row>
    <row r="56686" spans="1:2">
      <c r="A56686" s="102"/>
      <c r="B56686" s="102"/>
    </row>
    <row r="56687" spans="1:2">
      <c r="A56687" s="102"/>
      <c r="B56687" s="102"/>
    </row>
    <row r="56688" spans="1:2">
      <c r="A56688" s="102"/>
      <c r="B56688" s="102"/>
    </row>
    <row r="56689" spans="1:2">
      <c r="A56689" s="102"/>
      <c r="B56689" s="102"/>
    </row>
    <row r="56690" spans="1:2">
      <c r="A56690" s="102"/>
      <c r="B56690" s="102"/>
    </row>
    <row r="56691" spans="1:2">
      <c r="A56691" s="102"/>
      <c r="B56691" s="102"/>
    </row>
    <row r="56692" spans="1:2">
      <c r="A56692" s="102"/>
      <c r="B56692" s="102"/>
    </row>
    <row r="56693" spans="1:2">
      <c r="A56693" s="102"/>
      <c r="B56693" s="102"/>
    </row>
    <row r="56694" spans="1:2">
      <c r="A56694" s="102"/>
      <c r="B56694" s="102"/>
    </row>
    <row r="56695" spans="1:2">
      <c r="A56695" s="102"/>
      <c r="B56695" s="102"/>
    </row>
    <row r="56696" spans="1:2">
      <c r="A56696" s="102"/>
      <c r="B56696" s="102"/>
    </row>
    <row r="56697" spans="1:2">
      <c r="A56697" s="102"/>
      <c r="B56697" s="102"/>
    </row>
    <row r="56698" spans="1:2">
      <c r="A56698" s="102"/>
      <c r="B56698" s="102"/>
    </row>
    <row r="56699" spans="1:2">
      <c r="A56699" s="102"/>
      <c r="B56699" s="102"/>
    </row>
    <row r="56700" spans="1:2">
      <c r="A56700" s="102"/>
      <c r="B56700" s="102"/>
    </row>
    <row r="56701" spans="1:2">
      <c r="A56701" s="102"/>
      <c r="B56701" s="102"/>
    </row>
    <row r="56702" spans="1:2">
      <c r="A56702" s="102"/>
      <c r="B56702" s="102"/>
    </row>
    <row r="56703" spans="1:2">
      <c r="A56703" s="102"/>
      <c r="B56703" s="102"/>
    </row>
    <row r="56704" spans="1:2">
      <c r="A56704" s="102"/>
      <c r="B56704" s="102"/>
    </row>
    <row r="56705" spans="1:2">
      <c r="A56705" s="102"/>
      <c r="B56705" s="102"/>
    </row>
    <row r="56706" spans="1:2">
      <c r="A56706" s="102"/>
      <c r="B56706" s="102"/>
    </row>
    <row r="56707" spans="1:2">
      <c r="A56707" s="102"/>
      <c r="B56707" s="102"/>
    </row>
    <row r="56708" spans="1:2">
      <c r="A56708" s="102"/>
      <c r="B56708" s="102"/>
    </row>
    <row r="56709" spans="1:2">
      <c r="A56709" s="102"/>
      <c r="B56709" s="102"/>
    </row>
    <row r="56710" spans="1:2">
      <c r="A56710" s="102"/>
      <c r="B56710" s="102"/>
    </row>
    <row r="56711" spans="1:2">
      <c r="A56711" s="102"/>
      <c r="B56711" s="102"/>
    </row>
    <row r="56712" spans="1:2">
      <c r="A56712" s="102"/>
      <c r="B56712" s="102"/>
    </row>
    <row r="56713" spans="1:2">
      <c r="A56713" s="102"/>
      <c r="B56713" s="102"/>
    </row>
    <row r="56714" spans="1:2">
      <c r="A56714" s="102"/>
      <c r="B56714" s="102"/>
    </row>
    <row r="56715" spans="1:2">
      <c r="A56715" s="102"/>
      <c r="B56715" s="102"/>
    </row>
    <row r="56716" spans="1:2">
      <c r="A56716" s="102"/>
      <c r="B56716" s="102"/>
    </row>
    <row r="56717" spans="1:2">
      <c r="A56717" s="102"/>
      <c r="B56717" s="102"/>
    </row>
    <row r="56718" spans="1:2">
      <c r="A56718" s="102"/>
      <c r="B56718" s="102"/>
    </row>
    <row r="56719" spans="1:2">
      <c r="A56719" s="102"/>
      <c r="B56719" s="102"/>
    </row>
    <row r="56720" spans="1:2">
      <c r="A56720" s="102"/>
      <c r="B56720" s="102"/>
    </row>
    <row r="56721" spans="1:2">
      <c r="A56721" s="102"/>
      <c r="B56721" s="102"/>
    </row>
    <row r="56722" spans="1:2">
      <c r="A56722" s="102"/>
      <c r="B56722" s="102"/>
    </row>
    <row r="56723" spans="1:2">
      <c r="A56723" s="102"/>
      <c r="B56723" s="102"/>
    </row>
    <row r="56724" spans="1:2">
      <c r="A56724" s="102"/>
      <c r="B56724" s="102"/>
    </row>
    <row r="56725" spans="1:2">
      <c r="A56725" s="102"/>
      <c r="B56725" s="102"/>
    </row>
    <row r="56726" spans="1:2">
      <c r="A56726" s="102"/>
      <c r="B56726" s="102"/>
    </row>
    <row r="56727" spans="1:2">
      <c r="A56727" s="102"/>
      <c r="B56727" s="102"/>
    </row>
    <row r="56728" spans="1:2">
      <c r="A56728" s="102"/>
      <c r="B56728" s="102"/>
    </row>
    <row r="56729" spans="1:2">
      <c r="A56729" s="102"/>
      <c r="B56729" s="102"/>
    </row>
    <row r="56730" spans="1:2">
      <c r="A56730" s="102"/>
      <c r="B56730" s="102"/>
    </row>
    <row r="56731" spans="1:2">
      <c r="A56731" s="102"/>
      <c r="B56731" s="102"/>
    </row>
    <row r="56732" spans="1:2">
      <c r="A56732" s="102"/>
      <c r="B56732" s="102"/>
    </row>
    <row r="56733" spans="1:2">
      <c r="A56733" s="102"/>
      <c r="B56733" s="102"/>
    </row>
    <row r="56734" spans="1:2">
      <c r="A56734" s="102"/>
      <c r="B56734" s="102"/>
    </row>
    <row r="56735" spans="1:2">
      <c r="A56735" s="102"/>
      <c r="B56735" s="102"/>
    </row>
    <row r="56736" spans="1:2">
      <c r="A56736" s="102"/>
      <c r="B56736" s="102"/>
    </row>
    <row r="56737" spans="1:2">
      <c r="A56737" s="102"/>
      <c r="B56737" s="102"/>
    </row>
    <row r="56738" spans="1:2">
      <c r="A56738" s="102"/>
      <c r="B56738" s="102"/>
    </row>
    <row r="56739" spans="1:2">
      <c r="A56739" s="102"/>
      <c r="B56739" s="102"/>
    </row>
    <row r="56740" spans="1:2">
      <c r="A56740" s="102"/>
      <c r="B56740" s="102"/>
    </row>
    <row r="56741" spans="1:2">
      <c r="A56741" s="102"/>
      <c r="B56741" s="102"/>
    </row>
    <row r="56742" spans="1:2">
      <c r="A56742" s="102"/>
      <c r="B56742" s="102"/>
    </row>
    <row r="56743" spans="1:2">
      <c r="A56743" s="102"/>
      <c r="B56743" s="102"/>
    </row>
    <row r="56744" spans="1:2">
      <c r="A56744" s="102"/>
      <c r="B56744" s="102"/>
    </row>
    <row r="56745" spans="1:2">
      <c r="A56745" s="102"/>
      <c r="B56745" s="102"/>
    </row>
    <row r="56746" spans="1:2">
      <c r="A56746" s="102"/>
      <c r="B56746" s="102"/>
    </row>
    <row r="56747" spans="1:2">
      <c r="A56747" s="102"/>
      <c r="B56747" s="102"/>
    </row>
    <row r="56748" spans="1:2">
      <c r="A56748" s="102"/>
      <c r="B56748" s="102"/>
    </row>
    <row r="56749" spans="1:2">
      <c r="A56749" s="102"/>
      <c r="B56749" s="102"/>
    </row>
    <row r="56750" spans="1:2">
      <c r="A56750" s="102"/>
      <c r="B56750" s="102"/>
    </row>
    <row r="56751" spans="1:2">
      <c r="A56751" s="102"/>
      <c r="B56751" s="102"/>
    </row>
    <row r="56752" spans="1:2">
      <c r="A56752" s="102"/>
      <c r="B56752" s="102"/>
    </row>
    <row r="56753" spans="1:2">
      <c r="A56753" s="102"/>
      <c r="B56753" s="102"/>
    </row>
    <row r="56754" spans="1:2">
      <c r="A56754" s="102"/>
      <c r="B56754" s="102"/>
    </row>
    <row r="56755" spans="1:2">
      <c r="A56755" s="102"/>
      <c r="B56755" s="102"/>
    </row>
    <row r="56756" spans="1:2">
      <c r="A56756" s="102"/>
      <c r="B56756" s="102"/>
    </row>
    <row r="56757" spans="1:2">
      <c r="A56757" s="102"/>
      <c r="B56757" s="102"/>
    </row>
    <row r="56758" spans="1:2">
      <c r="A56758" s="102"/>
      <c r="B56758" s="102"/>
    </row>
    <row r="56759" spans="1:2">
      <c r="A56759" s="102"/>
      <c r="B56759" s="102"/>
    </row>
    <row r="56760" spans="1:2">
      <c r="A56760" s="102"/>
      <c r="B56760" s="102"/>
    </row>
    <row r="56761" spans="1:2">
      <c r="A56761" s="102"/>
      <c r="B56761" s="102"/>
    </row>
    <row r="56762" spans="1:2">
      <c r="A56762" s="102"/>
      <c r="B56762" s="102"/>
    </row>
    <row r="56763" spans="1:2">
      <c r="A56763" s="102"/>
      <c r="B56763" s="102"/>
    </row>
    <row r="56764" spans="1:2">
      <c r="A56764" s="102"/>
      <c r="B56764" s="102"/>
    </row>
    <row r="56765" spans="1:2">
      <c r="A56765" s="102"/>
      <c r="B56765" s="102"/>
    </row>
    <row r="56766" spans="1:2">
      <c r="A56766" s="102"/>
      <c r="B56766" s="102"/>
    </row>
    <row r="56767" spans="1:2">
      <c r="A56767" s="102"/>
      <c r="B56767" s="102"/>
    </row>
    <row r="56768" spans="1:2">
      <c r="A56768" s="102"/>
      <c r="B56768" s="102"/>
    </row>
    <row r="56769" spans="1:2">
      <c r="A56769" s="102"/>
      <c r="B56769" s="102"/>
    </row>
    <row r="56770" spans="1:2">
      <c r="A56770" s="102"/>
      <c r="B56770" s="102"/>
    </row>
    <row r="56771" spans="1:2">
      <c r="A56771" s="102"/>
      <c r="B56771" s="102"/>
    </row>
    <row r="56772" spans="1:2">
      <c r="A56772" s="102"/>
      <c r="B56772" s="102"/>
    </row>
    <row r="56773" spans="1:2">
      <c r="A56773" s="102"/>
      <c r="B56773" s="102"/>
    </row>
    <row r="56774" spans="1:2">
      <c r="A56774" s="102"/>
      <c r="B56774" s="102"/>
    </row>
    <row r="56775" spans="1:2">
      <c r="A56775" s="102"/>
      <c r="B56775" s="102"/>
    </row>
    <row r="56776" spans="1:2">
      <c r="A56776" s="102"/>
      <c r="B56776" s="102"/>
    </row>
    <row r="56777" spans="1:2">
      <c r="A56777" s="102"/>
      <c r="B56777" s="102"/>
    </row>
    <row r="56778" spans="1:2">
      <c r="A56778" s="102"/>
      <c r="B56778" s="102"/>
    </row>
    <row r="56779" spans="1:2">
      <c r="A56779" s="102"/>
      <c r="B56779" s="102"/>
    </row>
    <row r="56780" spans="1:2">
      <c r="A56780" s="102"/>
      <c r="B56780" s="102"/>
    </row>
    <row r="56781" spans="1:2">
      <c r="A56781" s="102"/>
      <c r="B56781" s="102"/>
    </row>
    <row r="56782" spans="1:2">
      <c r="A56782" s="102"/>
      <c r="B56782" s="102"/>
    </row>
    <row r="56783" spans="1:2">
      <c r="A56783" s="102"/>
      <c r="B56783" s="102"/>
    </row>
    <row r="56784" spans="1:2">
      <c r="A56784" s="102"/>
      <c r="B56784" s="102"/>
    </row>
    <row r="56785" spans="1:2">
      <c r="A56785" s="102"/>
      <c r="B56785" s="102"/>
    </row>
    <row r="56786" spans="1:2">
      <c r="A56786" s="102"/>
      <c r="B56786" s="102"/>
    </row>
    <row r="56787" spans="1:2">
      <c r="A56787" s="102"/>
      <c r="B56787" s="102"/>
    </row>
    <row r="56788" spans="1:2">
      <c r="A56788" s="102"/>
      <c r="B56788" s="102"/>
    </row>
    <row r="56789" spans="1:2">
      <c r="A56789" s="102"/>
      <c r="B56789" s="102"/>
    </row>
    <row r="56790" spans="1:2">
      <c r="A56790" s="102"/>
      <c r="B56790" s="102"/>
    </row>
    <row r="56791" spans="1:2">
      <c r="A56791" s="102"/>
      <c r="B56791" s="102"/>
    </row>
    <row r="56792" spans="1:2">
      <c r="A56792" s="102"/>
      <c r="B56792" s="102"/>
    </row>
    <row r="56793" spans="1:2">
      <c r="A56793" s="102"/>
      <c r="B56793" s="102"/>
    </row>
    <row r="56794" spans="1:2">
      <c r="A56794" s="102"/>
      <c r="B56794" s="102"/>
    </row>
    <row r="56795" spans="1:2">
      <c r="A56795" s="102"/>
      <c r="B56795" s="102"/>
    </row>
    <row r="56796" spans="1:2">
      <c r="A56796" s="102"/>
      <c r="B56796" s="102"/>
    </row>
    <row r="56797" spans="1:2">
      <c r="A56797" s="102"/>
      <c r="B56797" s="102"/>
    </row>
    <row r="56798" spans="1:2">
      <c r="A56798" s="102"/>
      <c r="B56798" s="102"/>
    </row>
    <row r="56799" spans="1:2">
      <c r="A56799" s="102"/>
      <c r="B56799" s="102"/>
    </row>
    <row r="56800" spans="1:2">
      <c r="A56800" s="102"/>
      <c r="B56800" s="102"/>
    </row>
    <row r="56801" spans="1:2">
      <c r="A56801" s="102"/>
      <c r="B56801" s="102"/>
    </row>
    <row r="56802" spans="1:2">
      <c r="A56802" s="102"/>
      <c r="B56802" s="102"/>
    </row>
    <row r="56803" spans="1:2">
      <c r="A56803" s="102"/>
      <c r="B56803" s="102"/>
    </row>
    <row r="56804" spans="1:2">
      <c r="A56804" s="102"/>
      <c r="B56804" s="102"/>
    </row>
    <row r="56805" spans="1:2">
      <c r="A56805" s="102"/>
      <c r="B56805" s="102"/>
    </row>
    <row r="56806" spans="1:2">
      <c r="A56806" s="102"/>
      <c r="B56806" s="102"/>
    </row>
    <row r="56807" spans="1:2">
      <c r="A56807" s="102"/>
      <c r="B56807" s="102"/>
    </row>
    <row r="56808" spans="1:2">
      <c r="A56808" s="102"/>
      <c r="B56808" s="102"/>
    </row>
    <row r="56809" spans="1:2">
      <c r="A56809" s="102"/>
      <c r="B56809" s="102"/>
    </row>
    <row r="56810" spans="1:2">
      <c r="A56810" s="102"/>
      <c r="B56810" s="102"/>
    </row>
    <row r="56811" spans="1:2">
      <c r="A56811" s="102"/>
      <c r="B56811" s="102"/>
    </row>
    <row r="56812" spans="1:2">
      <c r="A56812" s="102"/>
      <c r="B56812" s="102"/>
    </row>
    <row r="56813" spans="1:2">
      <c r="A56813" s="102"/>
      <c r="B56813" s="102"/>
    </row>
    <row r="56814" spans="1:2">
      <c r="A56814" s="102"/>
      <c r="B56814" s="102"/>
    </row>
    <row r="56815" spans="1:2">
      <c r="A56815" s="102"/>
      <c r="B56815" s="102"/>
    </row>
    <row r="56816" spans="1:2">
      <c r="A56816" s="102"/>
      <c r="B56816" s="102"/>
    </row>
    <row r="56817" spans="1:2">
      <c r="A56817" s="102"/>
      <c r="B56817" s="102"/>
    </row>
    <row r="56818" spans="1:2">
      <c r="A56818" s="102"/>
      <c r="B56818" s="102"/>
    </row>
    <row r="56819" spans="1:2">
      <c r="A56819" s="102"/>
      <c r="B56819" s="102"/>
    </row>
    <row r="56820" spans="1:2">
      <c r="A56820" s="102"/>
      <c r="B56820" s="102"/>
    </row>
    <row r="56821" spans="1:2">
      <c r="A56821" s="102"/>
      <c r="B56821" s="102"/>
    </row>
    <row r="56822" spans="1:2">
      <c r="A56822" s="102"/>
      <c r="B56822" s="102"/>
    </row>
    <row r="56823" spans="1:2">
      <c r="A56823" s="102"/>
      <c r="B56823" s="102"/>
    </row>
    <row r="56824" spans="1:2">
      <c r="A56824" s="102"/>
      <c r="B56824" s="102"/>
    </row>
    <row r="56825" spans="1:2">
      <c r="A56825" s="102"/>
      <c r="B56825" s="102"/>
    </row>
    <row r="56826" spans="1:2">
      <c r="A56826" s="102"/>
      <c r="B56826" s="102"/>
    </row>
    <row r="56827" spans="1:2">
      <c r="A56827" s="102"/>
      <c r="B56827" s="102"/>
    </row>
    <row r="56828" spans="1:2">
      <c r="A56828" s="102"/>
      <c r="B56828" s="102"/>
    </row>
    <row r="56829" spans="1:2">
      <c r="A56829" s="102"/>
      <c r="B56829" s="102"/>
    </row>
    <row r="56830" spans="1:2">
      <c r="A56830" s="102"/>
      <c r="B56830" s="102"/>
    </row>
    <row r="56831" spans="1:2">
      <c r="A56831" s="102"/>
      <c r="B56831" s="102"/>
    </row>
    <row r="56832" spans="1:2">
      <c r="A56832" s="102"/>
      <c r="B56832" s="102"/>
    </row>
    <row r="56833" spans="1:2">
      <c r="A56833" s="102"/>
      <c r="B56833" s="102"/>
    </row>
    <row r="56834" spans="1:2">
      <c r="A56834" s="102"/>
      <c r="B56834" s="102"/>
    </row>
    <row r="56835" spans="1:2">
      <c r="A56835" s="102"/>
      <c r="B56835" s="102"/>
    </row>
    <row r="56836" spans="1:2">
      <c r="A56836" s="102"/>
      <c r="B56836" s="102"/>
    </row>
    <row r="56837" spans="1:2">
      <c r="A56837" s="102"/>
      <c r="B56837" s="102"/>
    </row>
    <row r="56838" spans="1:2">
      <c r="A56838" s="102"/>
      <c r="B56838" s="102"/>
    </row>
    <row r="56839" spans="1:2">
      <c r="A56839" s="102"/>
      <c r="B56839" s="102"/>
    </row>
    <row r="56840" spans="1:2">
      <c r="A56840" s="102"/>
      <c r="B56840" s="102"/>
    </row>
    <row r="56841" spans="1:2">
      <c r="A56841" s="102"/>
      <c r="B56841" s="102"/>
    </row>
    <row r="56842" spans="1:2">
      <c r="A56842" s="102"/>
      <c r="B56842" s="102"/>
    </row>
    <row r="56843" spans="1:2">
      <c r="A56843" s="102"/>
      <c r="B56843" s="102"/>
    </row>
    <row r="56844" spans="1:2">
      <c r="A56844" s="102"/>
      <c r="B56844" s="102"/>
    </row>
    <row r="56845" spans="1:2">
      <c r="A56845" s="102"/>
      <c r="B56845" s="102"/>
    </row>
    <row r="56846" spans="1:2">
      <c r="A56846" s="102"/>
      <c r="B56846" s="102"/>
    </row>
    <row r="56847" spans="1:2">
      <c r="A56847" s="102"/>
      <c r="B56847" s="102"/>
    </row>
    <row r="56848" spans="1:2">
      <c r="A56848" s="102"/>
      <c r="B56848" s="102"/>
    </row>
    <row r="56849" spans="1:2">
      <c r="A56849" s="102"/>
      <c r="B56849" s="102"/>
    </row>
    <row r="56850" spans="1:2">
      <c r="A56850" s="102"/>
      <c r="B56850" s="102"/>
    </row>
    <row r="56851" spans="1:2">
      <c r="A56851" s="102"/>
      <c r="B56851" s="102"/>
    </row>
    <row r="56852" spans="1:2">
      <c r="A56852" s="102"/>
      <c r="B56852" s="102"/>
    </row>
    <row r="56853" spans="1:2">
      <c r="A56853" s="102"/>
      <c r="B56853" s="102"/>
    </row>
    <row r="56854" spans="1:2">
      <c r="A56854" s="102"/>
      <c r="B56854" s="102"/>
    </row>
    <row r="56855" spans="1:2">
      <c r="A56855" s="102"/>
      <c r="B56855" s="102"/>
    </row>
    <row r="56856" spans="1:2">
      <c r="A56856" s="102"/>
      <c r="B56856" s="102"/>
    </row>
    <row r="56857" spans="1:2">
      <c r="A56857" s="102"/>
      <c r="B56857" s="102"/>
    </row>
    <row r="56858" spans="1:2">
      <c r="A56858" s="102"/>
      <c r="B56858" s="102"/>
    </row>
    <row r="56859" spans="1:2">
      <c r="A56859" s="102"/>
      <c r="B56859" s="102"/>
    </row>
    <row r="56860" spans="1:2">
      <c r="A56860" s="102"/>
      <c r="B56860" s="102"/>
    </row>
    <row r="56861" spans="1:2">
      <c r="A56861" s="102"/>
      <c r="B56861" s="102"/>
    </row>
    <row r="56862" spans="1:2">
      <c r="A56862" s="102"/>
      <c r="B56862" s="102"/>
    </row>
    <row r="56863" spans="1:2">
      <c r="A56863" s="102"/>
      <c r="B56863" s="102"/>
    </row>
    <row r="56864" spans="1:2">
      <c r="A56864" s="102"/>
      <c r="B56864" s="102"/>
    </row>
    <row r="56865" spans="1:2">
      <c r="A56865" s="102"/>
      <c r="B56865" s="102"/>
    </row>
    <row r="56866" spans="1:2">
      <c r="A56866" s="102"/>
      <c r="B56866" s="102"/>
    </row>
    <row r="56867" spans="1:2">
      <c r="A56867" s="102"/>
      <c r="B56867" s="102"/>
    </row>
    <row r="56868" spans="1:2">
      <c r="A56868" s="102"/>
      <c r="B56868" s="102"/>
    </row>
    <row r="56869" spans="1:2">
      <c r="A56869" s="102"/>
      <c r="B56869" s="102"/>
    </row>
    <row r="56870" spans="1:2">
      <c r="A56870" s="102"/>
      <c r="B56870" s="102"/>
    </row>
    <row r="56871" spans="1:2">
      <c r="A56871" s="102"/>
      <c r="B56871" s="102"/>
    </row>
    <row r="56872" spans="1:2">
      <c r="A56872" s="102"/>
      <c r="B56872" s="102"/>
    </row>
    <row r="56873" spans="1:2">
      <c r="A56873" s="102"/>
      <c r="B56873" s="102"/>
    </row>
    <row r="56874" spans="1:2">
      <c r="A56874" s="102"/>
      <c r="B56874" s="102"/>
    </row>
    <row r="56875" spans="1:2">
      <c r="A56875" s="102"/>
      <c r="B56875" s="102"/>
    </row>
    <row r="56876" spans="1:2">
      <c r="A56876" s="102"/>
      <c r="B56876" s="102"/>
    </row>
    <row r="56877" spans="1:2">
      <c r="A56877" s="102"/>
      <c r="B56877" s="102"/>
    </row>
    <row r="56878" spans="1:2">
      <c r="A56878" s="102"/>
      <c r="B56878" s="102"/>
    </row>
    <row r="56879" spans="1:2">
      <c r="A56879" s="102"/>
      <c r="B56879" s="102"/>
    </row>
    <row r="56880" spans="1:2">
      <c r="A56880" s="102"/>
      <c r="B56880" s="102"/>
    </row>
    <row r="56881" spans="1:2">
      <c r="A56881" s="102"/>
      <c r="B56881" s="102"/>
    </row>
    <row r="56882" spans="1:2">
      <c r="A56882" s="102"/>
      <c r="B56882" s="102"/>
    </row>
    <row r="56883" spans="1:2">
      <c r="A56883" s="102"/>
      <c r="B56883" s="102"/>
    </row>
    <row r="56884" spans="1:2">
      <c r="A56884" s="102"/>
      <c r="B56884" s="102"/>
    </row>
    <row r="56885" spans="1:2">
      <c r="A56885" s="102"/>
      <c r="B56885" s="102"/>
    </row>
    <row r="56886" spans="1:2">
      <c r="A56886" s="102"/>
      <c r="B56886" s="102"/>
    </row>
    <row r="56887" spans="1:2">
      <c r="A56887" s="102"/>
      <c r="B56887" s="102"/>
    </row>
    <row r="56888" spans="1:2">
      <c r="A56888" s="102"/>
      <c r="B56888" s="102"/>
    </row>
    <row r="56889" spans="1:2">
      <c r="A56889" s="102"/>
      <c r="B56889" s="102"/>
    </row>
    <row r="56890" spans="1:2">
      <c r="A56890" s="102"/>
      <c r="B56890" s="102"/>
    </row>
    <row r="56891" spans="1:2">
      <c r="A56891" s="102"/>
      <c r="B56891" s="102"/>
    </row>
    <row r="56892" spans="1:2">
      <c r="A56892" s="102"/>
      <c r="B56892" s="102"/>
    </row>
    <row r="56893" spans="1:2">
      <c r="A56893" s="102"/>
      <c r="B56893" s="102"/>
    </row>
    <row r="56894" spans="1:2">
      <c r="A56894" s="102"/>
      <c r="B56894" s="102"/>
    </row>
    <row r="56895" spans="1:2">
      <c r="A56895" s="102"/>
      <c r="B56895" s="102"/>
    </row>
    <row r="56896" spans="1:2">
      <c r="A56896" s="102"/>
      <c r="B56896" s="102"/>
    </row>
    <row r="56897" spans="1:2">
      <c r="A56897" s="102"/>
      <c r="B56897" s="102"/>
    </row>
    <row r="56898" spans="1:2">
      <c r="A56898" s="102"/>
      <c r="B56898" s="102"/>
    </row>
    <row r="56899" spans="1:2">
      <c r="A56899" s="102"/>
      <c r="B56899" s="102"/>
    </row>
    <row r="56900" spans="1:2">
      <c r="A56900" s="102"/>
      <c r="B56900" s="102"/>
    </row>
    <row r="56901" spans="1:2">
      <c r="A56901" s="102"/>
      <c r="B56901" s="102"/>
    </row>
    <row r="56902" spans="1:2">
      <c r="A56902" s="102"/>
      <c r="B56902" s="102"/>
    </row>
    <row r="56903" spans="1:2">
      <c r="A56903" s="102"/>
      <c r="B56903" s="102"/>
    </row>
    <row r="56904" spans="1:2">
      <c r="A56904" s="102"/>
      <c r="B56904" s="102"/>
    </row>
    <row r="56905" spans="1:2">
      <c r="A56905" s="102"/>
      <c r="B56905" s="102"/>
    </row>
    <row r="56906" spans="1:2">
      <c r="A56906" s="102"/>
      <c r="B56906" s="102"/>
    </row>
    <row r="56907" spans="1:2">
      <c r="A56907" s="102"/>
      <c r="B56907" s="102"/>
    </row>
    <row r="56908" spans="1:2">
      <c r="A56908" s="102"/>
      <c r="B56908" s="102"/>
    </row>
    <row r="56909" spans="1:2">
      <c r="A56909" s="102"/>
      <c r="B56909" s="102"/>
    </row>
    <row r="56910" spans="1:2">
      <c r="A56910" s="102"/>
      <c r="B56910" s="102"/>
    </row>
    <row r="56911" spans="1:2">
      <c r="A56911" s="102"/>
      <c r="B56911" s="102"/>
    </row>
    <row r="56912" spans="1:2">
      <c r="A56912" s="102"/>
      <c r="B56912" s="102"/>
    </row>
    <row r="56913" spans="1:2">
      <c r="A56913" s="102"/>
      <c r="B56913" s="102"/>
    </row>
    <row r="56914" spans="1:2">
      <c r="A56914" s="102"/>
      <c r="B56914" s="102"/>
    </row>
    <row r="56915" spans="1:2">
      <c r="A56915" s="102"/>
      <c r="B56915" s="102"/>
    </row>
    <row r="56916" spans="1:2">
      <c r="A56916" s="102"/>
      <c r="B56916" s="102"/>
    </row>
    <row r="56917" spans="1:2">
      <c r="A56917" s="102"/>
      <c r="B56917" s="102"/>
    </row>
    <row r="56918" spans="1:2">
      <c r="A56918" s="102"/>
      <c r="B56918" s="102"/>
    </row>
    <row r="56919" spans="1:2">
      <c r="A56919" s="102"/>
      <c r="B56919" s="102"/>
    </row>
    <row r="56920" spans="1:2">
      <c r="A56920" s="102"/>
      <c r="B56920" s="102"/>
    </row>
    <row r="56921" spans="1:2">
      <c r="A56921" s="102"/>
      <c r="B56921" s="102"/>
    </row>
    <row r="56922" spans="1:2">
      <c r="A56922" s="102"/>
      <c r="B56922" s="102"/>
    </row>
    <row r="56923" spans="1:2">
      <c r="A56923" s="102"/>
      <c r="B56923" s="102"/>
    </row>
    <row r="56924" spans="1:2">
      <c r="A56924" s="102"/>
      <c r="B56924" s="102"/>
    </row>
    <row r="56925" spans="1:2">
      <c r="A56925" s="102"/>
      <c r="B56925" s="102"/>
    </row>
    <row r="56926" spans="1:2">
      <c r="A56926" s="102"/>
      <c r="B56926" s="102"/>
    </row>
    <row r="56927" spans="1:2">
      <c r="A56927" s="102"/>
      <c r="B56927" s="102"/>
    </row>
    <row r="56928" spans="1:2">
      <c r="A56928" s="102"/>
      <c r="B56928" s="102"/>
    </row>
    <row r="56929" spans="1:2">
      <c r="A56929" s="102"/>
      <c r="B56929" s="102"/>
    </row>
    <row r="56930" spans="1:2">
      <c r="A56930" s="102"/>
      <c r="B56930" s="102"/>
    </row>
    <row r="56931" spans="1:2">
      <c r="A56931" s="102"/>
      <c r="B56931" s="102"/>
    </row>
    <row r="56932" spans="1:2">
      <c r="A56932" s="102"/>
      <c r="B56932" s="102"/>
    </row>
    <row r="56933" spans="1:2">
      <c r="A56933" s="102"/>
      <c r="B56933" s="102"/>
    </row>
    <row r="56934" spans="1:2">
      <c r="A56934" s="102"/>
      <c r="B56934" s="102"/>
    </row>
    <row r="56935" spans="1:2">
      <c r="A56935" s="102"/>
      <c r="B56935" s="102"/>
    </row>
    <row r="56936" spans="1:2">
      <c r="A56936" s="102"/>
      <c r="B56936" s="102"/>
    </row>
    <row r="56937" spans="1:2">
      <c r="A56937" s="102"/>
      <c r="B56937" s="102"/>
    </row>
    <row r="56938" spans="1:2">
      <c r="A56938" s="102"/>
      <c r="B56938" s="102"/>
    </row>
    <row r="56939" spans="1:2">
      <c r="A56939" s="102"/>
      <c r="B56939" s="102"/>
    </row>
    <row r="56940" spans="1:2">
      <c r="A56940" s="102"/>
      <c r="B56940" s="102"/>
    </row>
    <row r="56941" spans="1:2">
      <c r="A56941" s="102"/>
      <c r="B56941" s="102"/>
    </row>
    <row r="56942" spans="1:2">
      <c r="A56942" s="102"/>
      <c r="B56942" s="102"/>
    </row>
    <row r="56943" spans="1:2">
      <c r="A56943" s="102"/>
      <c r="B56943" s="102"/>
    </row>
    <row r="56944" spans="1:2">
      <c r="A56944" s="102"/>
      <c r="B56944" s="102"/>
    </row>
    <row r="56945" spans="1:2">
      <c r="A56945" s="102"/>
      <c r="B56945" s="102"/>
    </row>
    <row r="56946" spans="1:2">
      <c r="A56946" s="102"/>
      <c r="B56946" s="102"/>
    </row>
    <row r="56947" spans="1:2">
      <c r="A56947" s="102"/>
      <c r="B56947" s="102"/>
    </row>
    <row r="56948" spans="1:2">
      <c r="A56948" s="102"/>
      <c r="B56948" s="102"/>
    </row>
    <row r="56949" spans="1:2">
      <c r="A56949" s="102"/>
      <c r="B56949" s="102"/>
    </row>
    <row r="56950" spans="1:2">
      <c r="A56950" s="102"/>
      <c r="B56950" s="102"/>
    </row>
    <row r="56951" spans="1:2">
      <c r="A56951" s="102"/>
      <c r="B56951" s="102"/>
    </row>
    <row r="56952" spans="1:2">
      <c r="A56952" s="102"/>
      <c r="B56952" s="102"/>
    </row>
    <row r="56953" spans="1:2">
      <c r="A56953" s="102"/>
      <c r="B56953" s="102"/>
    </row>
    <row r="56954" spans="1:2">
      <c r="A56954" s="102"/>
      <c r="B56954" s="102"/>
    </row>
    <row r="56955" spans="1:2">
      <c r="A56955" s="102"/>
      <c r="B56955" s="102"/>
    </row>
    <row r="56956" spans="1:2">
      <c r="A56956" s="102"/>
      <c r="B56956" s="102"/>
    </row>
    <row r="56957" spans="1:2">
      <c r="A56957" s="102"/>
      <c r="B56957" s="102"/>
    </row>
    <row r="56958" spans="1:2">
      <c r="A56958" s="102"/>
      <c r="B56958" s="102"/>
    </row>
    <row r="56959" spans="1:2">
      <c r="A56959" s="102"/>
      <c r="B56959" s="102"/>
    </row>
    <row r="56960" spans="1:2">
      <c r="A56960" s="102"/>
      <c r="B56960" s="102"/>
    </row>
    <row r="56961" spans="1:2">
      <c r="A56961" s="102"/>
      <c r="B56961" s="102"/>
    </row>
    <row r="56962" spans="1:2">
      <c r="A56962" s="102"/>
      <c r="B56962" s="102"/>
    </row>
    <row r="56963" spans="1:2">
      <c r="A56963" s="102"/>
      <c r="B56963" s="102"/>
    </row>
    <row r="56964" spans="1:2">
      <c r="A56964" s="102"/>
      <c r="B56964" s="102"/>
    </row>
    <row r="56965" spans="1:2">
      <c r="A56965" s="102"/>
      <c r="B56965" s="102"/>
    </row>
    <row r="56966" spans="1:2">
      <c r="A56966" s="102"/>
      <c r="B56966" s="102"/>
    </row>
    <row r="56967" spans="1:2">
      <c r="A56967" s="102"/>
      <c r="B56967" s="102"/>
    </row>
    <row r="56968" spans="1:2">
      <c r="A56968" s="102"/>
      <c r="B56968" s="102"/>
    </row>
    <row r="56969" spans="1:2">
      <c r="A56969" s="102"/>
      <c r="B56969" s="102"/>
    </row>
    <row r="56970" spans="1:2">
      <c r="A56970" s="102"/>
      <c r="B56970" s="102"/>
    </row>
    <row r="56971" spans="1:2">
      <c r="A56971" s="102"/>
      <c r="B56971" s="102"/>
    </row>
    <row r="56972" spans="1:2">
      <c r="A56972" s="102"/>
      <c r="B56972" s="102"/>
    </row>
    <row r="56973" spans="1:2">
      <c r="A56973" s="102"/>
      <c r="B56973" s="102"/>
    </row>
    <row r="56974" spans="1:2">
      <c r="A56974" s="102"/>
      <c r="B56974" s="102"/>
    </row>
    <row r="56975" spans="1:2">
      <c r="A56975" s="102"/>
      <c r="B56975" s="102"/>
    </row>
    <row r="56976" spans="1:2">
      <c r="A56976" s="102"/>
      <c r="B56976" s="102"/>
    </row>
    <row r="56977" spans="1:2">
      <c r="A56977" s="102"/>
      <c r="B56977" s="102"/>
    </row>
    <row r="56978" spans="1:2">
      <c r="A56978" s="102"/>
      <c r="B56978" s="102"/>
    </row>
    <row r="56979" spans="1:2">
      <c r="A56979" s="102"/>
      <c r="B56979" s="102"/>
    </row>
    <row r="56980" spans="1:2">
      <c r="A56980" s="102"/>
      <c r="B56980" s="102"/>
    </row>
    <row r="56981" spans="1:2">
      <c r="A56981" s="102"/>
      <c r="B56981" s="102"/>
    </row>
    <row r="56982" spans="1:2">
      <c r="A56982" s="102"/>
      <c r="B56982" s="102"/>
    </row>
    <row r="56983" spans="1:2">
      <c r="A56983" s="102"/>
      <c r="B56983" s="102"/>
    </row>
    <row r="56984" spans="1:2">
      <c r="A56984" s="102"/>
      <c r="B56984" s="102"/>
    </row>
    <row r="56985" spans="1:2">
      <c r="A56985" s="102"/>
      <c r="B56985" s="102"/>
    </row>
    <row r="56986" spans="1:2">
      <c r="A56986" s="102"/>
      <c r="B56986" s="102"/>
    </row>
    <row r="56987" spans="1:2">
      <c r="A56987" s="102"/>
      <c r="B56987" s="102"/>
    </row>
    <row r="56988" spans="1:2">
      <c r="A56988" s="102"/>
      <c r="B56988" s="102"/>
    </row>
    <row r="56989" spans="1:2">
      <c r="A56989" s="102"/>
      <c r="B56989" s="102"/>
    </row>
    <row r="56990" spans="1:2">
      <c r="A56990" s="102"/>
      <c r="B56990" s="102"/>
    </row>
    <row r="56991" spans="1:2">
      <c r="A56991" s="102"/>
      <c r="B56991" s="102"/>
    </row>
    <row r="56992" spans="1:2">
      <c r="A56992" s="102"/>
      <c r="B56992" s="102"/>
    </row>
    <row r="56993" spans="1:2">
      <c r="A56993" s="102"/>
      <c r="B56993" s="102"/>
    </row>
    <row r="56994" spans="1:2">
      <c r="A56994" s="102"/>
      <c r="B56994" s="102"/>
    </row>
    <row r="56995" spans="1:2">
      <c r="A56995" s="102"/>
      <c r="B56995" s="102"/>
    </row>
    <row r="56996" spans="1:2">
      <c r="A56996" s="102"/>
      <c r="B56996" s="102"/>
    </row>
    <row r="56997" spans="1:2">
      <c r="A56997" s="102"/>
      <c r="B56997" s="102"/>
    </row>
    <row r="56998" spans="1:2">
      <c r="A56998" s="102"/>
      <c r="B56998" s="102"/>
    </row>
    <row r="56999" spans="1:2">
      <c r="A56999" s="102"/>
      <c r="B56999" s="102"/>
    </row>
    <row r="57000" spans="1:2">
      <c r="A57000" s="102"/>
      <c r="B57000" s="102"/>
    </row>
    <row r="57001" spans="1:2">
      <c r="A57001" s="102"/>
      <c r="B57001" s="102"/>
    </row>
    <row r="57002" spans="1:2">
      <c r="A57002" s="102"/>
      <c r="B57002" s="102"/>
    </row>
    <row r="57003" spans="1:2">
      <c r="A57003" s="102"/>
      <c r="B57003" s="102"/>
    </row>
    <row r="57004" spans="1:2">
      <c r="A57004" s="102"/>
      <c r="B57004" s="102"/>
    </row>
    <row r="57005" spans="1:2">
      <c r="A57005" s="102"/>
      <c r="B57005" s="102"/>
    </row>
    <row r="57006" spans="1:2">
      <c r="A57006" s="102"/>
      <c r="B57006" s="102"/>
    </row>
    <row r="57007" spans="1:2">
      <c r="A57007" s="102"/>
      <c r="B57007" s="102"/>
    </row>
    <row r="57008" spans="1:2">
      <c r="A57008" s="102"/>
      <c r="B57008" s="102"/>
    </row>
    <row r="57009" spans="1:2">
      <c r="A57009" s="102"/>
      <c r="B57009" s="102"/>
    </row>
    <row r="57010" spans="1:2">
      <c r="A57010" s="102"/>
      <c r="B57010" s="102"/>
    </row>
    <row r="57011" spans="1:2">
      <c r="A57011" s="102"/>
      <c r="B57011" s="102"/>
    </row>
    <row r="57012" spans="1:2">
      <c r="A57012" s="102"/>
      <c r="B57012" s="102"/>
    </row>
    <row r="57013" spans="1:2">
      <c r="A57013" s="102"/>
      <c r="B57013" s="102"/>
    </row>
    <row r="57014" spans="1:2">
      <c r="A57014" s="102"/>
      <c r="B57014" s="102"/>
    </row>
    <row r="57015" spans="1:2">
      <c r="A57015" s="102"/>
      <c r="B57015" s="102"/>
    </row>
    <row r="57016" spans="1:2">
      <c r="A57016" s="102"/>
      <c r="B57016" s="102"/>
    </row>
    <row r="57017" spans="1:2">
      <c r="A57017" s="102"/>
      <c r="B57017" s="102"/>
    </row>
    <row r="57018" spans="1:2">
      <c r="A57018" s="102"/>
      <c r="B57018" s="102"/>
    </row>
    <row r="57019" spans="1:2">
      <c r="A57019" s="102"/>
      <c r="B57019" s="102"/>
    </row>
    <row r="57020" spans="1:2">
      <c r="A57020" s="102"/>
      <c r="B57020" s="102"/>
    </row>
    <row r="57021" spans="1:2">
      <c r="A57021" s="102"/>
      <c r="B57021" s="102"/>
    </row>
    <row r="57022" spans="1:2">
      <c r="A57022" s="102"/>
      <c r="B57022" s="102"/>
    </row>
    <row r="57023" spans="1:2">
      <c r="A57023" s="102"/>
      <c r="B57023" s="102"/>
    </row>
    <row r="57024" spans="1:2">
      <c r="A57024" s="102"/>
      <c r="B57024" s="102"/>
    </row>
    <row r="57025" spans="1:2">
      <c r="A57025" s="102"/>
      <c r="B57025" s="102"/>
    </row>
    <row r="57026" spans="1:2">
      <c r="A57026" s="102"/>
      <c r="B57026" s="102"/>
    </row>
    <row r="57027" spans="1:2">
      <c r="A57027" s="102"/>
      <c r="B57027" s="102"/>
    </row>
    <row r="57028" spans="1:2">
      <c r="A57028" s="102"/>
      <c r="B57028" s="102"/>
    </row>
    <row r="57029" spans="1:2">
      <c r="A57029" s="102"/>
      <c r="B57029" s="102"/>
    </row>
    <row r="57030" spans="1:2">
      <c r="A57030" s="102"/>
      <c r="B57030" s="102"/>
    </row>
    <row r="57031" spans="1:2">
      <c r="A57031" s="102"/>
      <c r="B57031" s="102"/>
    </row>
    <row r="57032" spans="1:2">
      <c r="A57032" s="102"/>
      <c r="B57032" s="102"/>
    </row>
    <row r="57033" spans="1:2">
      <c r="A57033" s="102"/>
      <c r="B57033" s="102"/>
    </row>
    <row r="57034" spans="1:2">
      <c r="A57034" s="102"/>
      <c r="B57034" s="102"/>
    </row>
    <row r="57035" spans="1:2">
      <c r="A57035" s="102"/>
      <c r="B57035" s="102"/>
    </row>
    <row r="57036" spans="1:2">
      <c r="A57036" s="102"/>
      <c r="B57036" s="102"/>
    </row>
    <row r="57037" spans="1:2">
      <c r="A57037" s="102"/>
      <c r="B57037" s="102"/>
    </row>
    <row r="57038" spans="1:2">
      <c r="A57038" s="102"/>
      <c r="B57038" s="102"/>
    </row>
    <row r="57039" spans="1:2">
      <c r="A57039" s="102"/>
      <c r="B57039" s="102"/>
    </row>
    <row r="57040" spans="1:2">
      <c r="A57040" s="102"/>
      <c r="B57040" s="102"/>
    </row>
    <row r="57041" spans="1:2">
      <c r="A57041" s="102"/>
      <c r="B57041" s="102"/>
    </row>
    <row r="57042" spans="1:2">
      <c r="A57042" s="102"/>
      <c r="B57042" s="102"/>
    </row>
    <row r="57043" spans="1:2">
      <c r="A57043" s="102"/>
      <c r="B57043" s="102"/>
    </row>
    <row r="57044" spans="1:2">
      <c r="A57044" s="102"/>
      <c r="B57044" s="102"/>
    </row>
    <row r="57045" spans="1:2">
      <c r="A57045" s="102"/>
      <c r="B57045" s="102"/>
    </row>
    <row r="57046" spans="1:2">
      <c r="A57046" s="102"/>
      <c r="B57046" s="102"/>
    </row>
    <row r="57047" spans="1:2">
      <c r="A57047" s="102"/>
      <c r="B57047" s="102"/>
    </row>
    <row r="57048" spans="1:2">
      <c r="A57048" s="102"/>
      <c r="B57048" s="102"/>
    </row>
    <row r="57049" spans="1:2">
      <c r="A57049" s="102"/>
      <c r="B57049" s="102"/>
    </row>
    <row r="57050" spans="1:2">
      <c r="A57050" s="102"/>
      <c r="B57050" s="102"/>
    </row>
    <row r="57051" spans="1:2">
      <c r="A57051" s="102"/>
      <c r="B57051" s="102"/>
    </row>
    <row r="57052" spans="1:2">
      <c r="A57052" s="102"/>
      <c r="B57052" s="102"/>
    </row>
    <row r="57053" spans="1:2">
      <c r="A57053" s="102"/>
      <c r="B57053" s="102"/>
    </row>
    <row r="57054" spans="1:2">
      <c r="A57054" s="102"/>
      <c r="B57054" s="102"/>
    </row>
    <row r="57055" spans="1:2">
      <c r="A57055" s="102"/>
      <c r="B57055" s="102"/>
    </row>
    <row r="57056" spans="1:2">
      <c r="A57056" s="102"/>
      <c r="B57056" s="102"/>
    </row>
    <row r="57057" spans="1:2">
      <c r="A57057" s="102"/>
      <c r="B57057" s="102"/>
    </row>
    <row r="57058" spans="1:2">
      <c r="A57058" s="102"/>
      <c r="B57058" s="102"/>
    </row>
    <row r="57059" spans="1:2">
      <c r="A57059" s="102"/>
      <c r="B57059" s="102"/>
    </row>
    <row r="57060" spans="1:2">
      <c r="A57060" s="102"/>
      <c r="B57060" s="102"/>
    </row>
    <row r="57061" spans="1:2">
      <c r="A57061" s="102"/>
      <c r="B57061" s="102"/>
    </row>
    <row r="57062" spans="1:2">
      <c r="A57062" s="102"/>
      <c r="B57062" s="102"/>
    </row>
    <row r="57063" spans="1:2">
      <c r="A57063" s="102"/>
      <c r="B57063" s="102"/>
    </row>
    <row r="57064" spans="1:2">
      <c r="A57064" s="102"/>
      <c r="B57064" s="102"/>
    </row>
    <row r="57065" spans="1:2">
      <c r="A57065" s="102"/>
      <c r="B57065" s="102"/>
    </row>
    <row r="57066" spans="1:2">
      <c r="A57066" s="102"/>
      <c r="B57066" s="102"/>
    </row>
    <row r="57067" spans="1:2">
      <c r="A57067" s="102"/>
      <c r="B57067" s="102"/>
    </row>
    <row r="57068" spans="1:2">
      <c r="A57068" s="102"/>
      <c r="B57068" s="102"/>
    </row>
    <row r="57069" spans="1:2">
      <c r="A57069" s="102"/>
      <c r="B57069" s="102"/>
    </row>
    <row r="57070" spans="1:2">
      <c r="A57070" s="102"/>
      <c r="B57070" s="102"/>
    </row>
    <row r="57071" spans="1:2">
      <c r="A57071" s="102"/>
      <c r="B57071" s="102"/>
    </row>
    <row r="57072" spans="1:2">
      <c r="A57072" s="102"/>
      <c r="B57072" s="102"/>
    </row>
    <row r="57073" spans="1:2">
      <c r="A57073" s="102"/>
      <c r="B57073" s="102"/>
    </row>
    <row r="57074" spans="1:2">
      <c r="A57074" s="102"/>
      <c r="B57074" s="102"/>
    </row>
    <row r="57075" spans="1:2">
      <c r="A57075" s="102"/>
      <c r="B57075" s="102"/>
    </row>
    <row r="57076" spans="1:2">
      <c r="A57076" s="102"/>
      <c r="B57076" s="102"/>
    </row>
    <row r="57077" spans="1:2">
      <c r="A57077" s="102"/>
      <c r="B57077" s="102"/>
    </row>
    <row r="57078" spans="1:2">
      <c r="A57078" s="102"/>
      <c r="B57078" s="102"/>
    </row>
    <row r="57079" spans="1:2">
      <c r="A57079" s="102"/>
      <c r="B57079" s="102"/>
    </row>
    <row r="57080" spans="1:2">
      <c r="A57080" s="102"/>
      <c r="B57080" s="102"/>
    </row>
    <row r="57081" spans="1:2">
      <c r="A57081" s="102"/>
      <c r="B57081" s="102"/>
    </row>
    <row r="57082" spans="1:2">
      <c r="A57082" s="102"/>
      <c r="B57082" s="102"/>
    </row>
    <row r="57083" spans="1:2">
      <c r="A57083" s="102"/>
      <c r="B57083" s="102"/>
    </row>
    <row r="57084" spans="1:2">
      <c r="A57084" s="102"/>
      <c r="B57084" s="102"/>
    </row>
    <row r="57085" spans="1:2">
      <c r="A57085" s="102"/>
      <c r="B57085" s="102"/>
    </row>
    <row r="57086" spans="1:2">
      <c r="A57086" s="102"/>
      <c r="B57086" s="102"/>
    </row>
    <row r="57087" spans="1:2">
      <c r="A57087" s="102"/>
      <c r="B57087" s="102"/>
    </row>
    <row r="57088" spans="1:2">
      <c r="A57088" s="102"/>
      <c r="B57088" s="102"/>
    </row>
    <row r="57089" spans="1:2">
      <c r="A57089" s="102"/>
      <c r="B57089" s="102"/>
    </row>
    <row r="57090" spans="1:2">
      <c r="A57090" s="102"/>
      <c r="B57090" s="102"/>
    </row>
    <row r="57091" spans="1:2">
      <c r="A57091" s="102"/>
      <c r="B57091" s="102"/>
    </row>
    <row r="57092" spans="1:2">
      <c r="A57092" s="102"/>
      <c r="B57092" s="102"/>
    </row>
    <row r="57093" spans="1:2">
      <c r="A57093" s="102"/>
      <c r="B57093" s="102"/>
    </row>
    <row r="57094" spans="1:2">
      <c r="A57094" s="102"/>
      <c r="B57094" s="102"/>
    </row>
    <row r="57095" spans="1:2">
      <c r="A57095" s="102"/>
      <c r="B57095" s="102"/>
    </row>
    <row r="57096" spans="1:2">
      <c r="A57096" s="102"/>
      <c r="B57096" s="102"/>
    </row>
    <row r="57097" spans="1:2">
      <c r="A57097" s="102"/>
      <c r="B57097" s="102"/>
    </row>
    <row r="57098" spans="1:2">
      <c r="A57098" s="102"/>
      <c r="B57098" s="102"/>
    </row>
    <row r="57099" spans="1:2">
      <c r="A57099" s="102"/>
      <c r="B57099" s="102"/>
    </row>
    <row r="57100" spans="1:2">
      <c r="A57100" s="102"/>
      <c r="B57100" s="102"/>
    </row>
    <row r="57101" spans="1:2">
      <c r="A57101" s="102"/>
      <c r="B57101" s="102"/>
    </row>
    <row r="57102" spans="1:2">
      <c r="A57102" s="102"/>
      <c r="B57102" s="102"/>
    </row>
    <row r="57103" spans="1:2">
      <c r="A57103" s="102"/>
      <c r="B57103" s="102"/>
    </row>
    <row r="57104" spans="1:2">
      <c r="A57104" s="102"/>
      <c r="B57104" s="102"/>
    </row>
    <row r="57105" spans="1:2">
      <c r="A57105" s="102"/>
      <c r="B57105" s="102"/>
    </row>
    <row r="57106" spans="1:2">
      <c r="A57106" s="102"/>
      <c r="B57106" s="102"/>
    </row>
    <row r="57107" spans="1:2">
      <c r="A57107" s="102"/>
      <c r="B57107" s="102"/>
    </row>
    <row r="57108" spans="1:2">
      <c r="A57108" s="102"/>
      <c r="B57108" s="102"/>
    </row>
    <row r="57109" spans="1:2">
      <c r="A57109" s="102"/>
      <c r="B57109" s="102"/>
    </row>
    <row r="57110" spans="1:2">
      <c r="A57110" s="102"/>
      <c r="B57110" s="102"/>
    </row>
    <row r="57111" spans="1:2">
      <c r="A57111" s="102"/>
      <c r="B57111" s="102"/>
    </row>
    <row r="57112" spans="1:2">
      <c r="A57112" s="102"/>
      <c r="B57112" s="102"/>
    </row>
    <row r="57113" spans="1:2">
      <c r="A57113" s="102"/>
      <c r="B57113" s="102"/>
    </row>
    <row r="57114" spans="1:2">
      <c r="A57114" s="102"/>
      <c r="B57114" s="102"/>
    </row>
    <row r="57115" spans="1:2">
      <c r="A57115" s="102"/>
      <c r="B57115" s="102"/>
    </row>
    <row r="57116" spans="1:2">
      <c r="A57116" s="102"/>
      <c r="B57116" s="102"/>
    </row>
    <row r="57117" spans="1:2">
      <c r="A57117" s="102"/>
      <c r="B57117" s="102"/>
    </row>
    <row r="57118" spans="1:2">
      <c r="A57118" s="102"/>
      <c r="B57118" s="102"/>
    </row>
    <row r="57119" spans="1:2">
      <c r="A57119" s="102"/>
      <c r="B57119" s="102"/>
    </row>
    <row r="57120" spans="1:2">
      <c r="A57120" s="102"/>
      <c r="B57120" s="102"/>
    </row>
    <row r="57121" spans="1:2">
      <c r="A57121" s="102"/>
      <c r="B57121" s="102"/>
    </row>
    <row r="57122" spans="1:2">
      <c r="A57122" s="102"/>
      <c r="B57122" s="102"/>
    </row>
    <row r="57123" spans="1:2">
      <c r="A57123" s="102"/>
      <c r="B57123" s="102"/>
    </row>
    <row r="57124" spans="1:2">
      <c r="A57124" s="102"/>
      <c r="B57124" s="102"/>
    </row>
    <row r="57125" spans="1:2">
      <c r="A57125" s="102"/>
      <c r="B57125" s="102"/>
    </row>
    <row r="57126" spans="1:2">
      <c r="A57126" s="102"/>
      <c r="B57126" s="102"/>
    </row>
    <row r="57127" spans="1:2">
      <c r="A57127" s="102"/>
      <c r="B57127" s="102"/>
    </row>
    <row r="57128" spans="1:2">
      <c r="A57128" s="102"/>
      <c r="B57128" s="102"/>
    </row>
    <row r="57129" spans="1:2">
      <c r="A57129" s="102"/>
      <c r="B57129" s="102"/>
    </row>
    <row r="57130" spans="1:2">
      <c r="A57130" s="102"/>
      <c r="B57130" s="102"/>
    </row>
    <row r="57131" spans="1:2">
      <c r="A57131" s="102"/>
      <c r="B57131" s="102"/>
    </row>
    <row r="57132" spans="1:2">
      <c r="A57132" s="102"/>
      <c r="B57132" s="102"/>
    </row>
    <row r="57133" spans="1:2">
      <c r="A57133" s="102"/>
      <c r="B57133" s="102"/>
    </row>
    <row r="57134" spans="1:2">
      <c r="A57134" s="102"/>
      <c r="B57134" s="102"/>
    </row>
    <row r="57135" spans="1:2">
      <c r="A57135" s="102"/>
      <c r="B57135" s="102"/>
    </row>
    <row r="57136" spans="1:2">
      <c r="A57136" s="102"/>
      <c r="B57136" s="102"/>
    </row>
    <row r="57137" spans="1:2">
      <c r="A57137" s="102"/>
      <c r="B57137" s="102"/>
    </row>
    <row r="57138" spans="1:2">
      <c r="A57138" s="102"/>
      <c r="B57138" s="102"/>
    </row>
    <row r="57139" spans="1:2">
      <c r="A57139" s="102"/>
      <c r="B57139" s="102"/>
    </row>
    <row r="57140" spans="1:2">
      <c r="A57140" s="102"/>
      <c r="B57140" s="102"/>
    </row>
    <row r="57141" spans="1:2">
      <c r="A57141" s="102"/>
      <c r="B57141" s="102"/>
    </row>
    <row r="57142" spans="1:2">
      <c r="A57142" s="102"/>
      <c r="B57142" s="102"/>
    </row>
    <row r="57143" spans="1:2">
      <c r="A57143" s="102"/>
      <c r="B57143" s="102"/>
    </row>
    <row r="57144" spans="1:2">
      <c r="A57144" s="102"/>
      <c r="B57144" s="102"/>
    </row>
    <row r="57145" spans="1:2">
      <c r="A57145" s="102"/>
      <c r="B57145" s="102"/>
    </row>
    <row r="57146" spans="1:2">
      <c r="A57146" s="102"/>
      <c r="B57146" s="102"/>
    </row>
    <row r="57147" spans="1:2">
      <c r="A57147" s="102"/>
      <c r="B57147" s="102"/>
    </row>
    <row r="57148" spans="1:2">
      <c r="A57148" s="102"/>
      <c r="B57148" s="102"/>
    </row>
    <row r="57149" spans="1:2">
      <c r="A57149" s="102"/>
      <c r="B57149" s="102"/>
    </row>
    <row r="57150" spans="1:2">
      <c r="A57150" s="102"/>
      <c r="B57150" s="102"/>
    </row>
    <row r="57151" spans="1:2">
      <c r="A57151" s="102"/>
      <c r="B57151" s="102"/>
    </row>
    <row r="57152" spans="1:2">
      <c r="A57152" s="102"/>
      <c r="B57152" s="102"/>
    </row>
    <row r="57153" spans="1:2">
      <c r="A57153" s="102"/>
      <c r="B57153" s="102"/>
    </row>
    <row r="57154" spans="1:2">
      <c r="A57154" s="102"/>
      <c r="B57154" s="102"/>
    </row>
    <row r="57155" spans="1:2">
      <c r="A57155" s="102"/>
      <c r="B57155" s="102"/>
    </row>
    <row r="57156" spans="1:2">
      <c r="A57156" s="102"/>
      <c r="B57156" s="102"/>
    </row>
    <row r="57157" spans="1:2">
      <c r="A57157" s="102"/>
      <c r="B57157" s="102"/>
    </row>
    <row r="57158" spans="1:2">
      <c r="A57158" s="102"/>
      <c r="B57158" s="102"/>
    </row>
    <row r="57159" spans="1:2">
      <c r="A57159" s="102"/>
      <c r="B57159" s="102"/>
    </row>
    <row r="57160" spans="1:2">
      <c r="A57160" s="102"/>
      <c r="B57160" s="102"/>
    </row>
    <row r="57161" spans="1:2">
      <c r="A57161" s="102"/>
      <c r="B57161" s="102"/>
    </row>
    <row r="57162" spans="1:2">
      <c r="A57162" s="102"/>
      <c r="B57162" s="102"/>
    </row>
    <row r="57163" spans="1:2">
      <c r="A57163" s="102"/>
      <c r="B57163" s="102"/>
    </row>
    <row r="57164" spans="1:2">
      <c r="A57164" s="102"/>
      <c r="B57164" s="102"/>
    </row>
    <row r="57165" spans="1:2">
      <c r="A57165" s="102"/>
      <c r="B57165" s="102"/>
    </row>
    <row r="57166" spans="1:2">
      <c r="A57166" s="102"/>
      <c r="B57166" s="102"/>
    </row>
    <row r="57167" spans="1:2">
      <c r="A57167" s="102"/>
      <c r="B57167" s="102"/>
    </row>
    <row r="57168" spans="1:2">
      <c r="A57168" s="102"/>
      <c r="B57168" s="102"/>
    </row>
    <row r="57169" spans="1:2">
      <c r="A57169" s="102"/>
      <c r="B57169" s="102"/>
    </row>
    <row r="57170" spans="1:2">
      <c r="A57170" s="102"/>
      <c r="B57170" s="102"/>
    </row>
    <row r="57171" spans="1:2">
      <c r="A57171" s="102"/>
      <c r="B57171" s="102"/>
    </row>
    <row r="57172" spans="1:2">
      <c r="A57172" s="102"/>
      <c r="B57172" s="102"/>
    </row>
    <row r="57173" spans="1:2">
      <c r="A57173" s="102"/>
      <c r="B57173" s="102"/>
    </row>
    <row r="57174" spans="1:2">
      <c r="A57174" s="102"/>
      <c r="B57174" s="102"/>
    </row>
    <row r="57175" spans="1:2">
      <c r="A57175" s="102"/>
      <c r="B57175" s="102"/>
    </row>
    <row r="57176" spans="1:2">
      <c r="A57176" s="102"/>
      <c r="B57176" s="102"/>
    </row>
    <row r="57177" spans="1:2">
      <c r="A57177" s="102"/>
      <c r="B57177" s="102"/>
    </row>
    <row r="57178" spans="1:2">
      <c r="A57178" s="102"/>
      <c r="B57178" s="102"/>
    </row>
    <row r="57179" spans="1:2">
      <c r="A57179" s="102"/>
      <c r="B57179" s="102"/>
    </row>
    <row r="57180" spans="1:2">
      <c r="A57180" s="102"/>
      <c r="B57180" s="102"/>
    </row>
    <row r="57181" spans="1:2">
      <c r="A57181" s="102"/>
      <c r="B57181" s="102"/>
    </row>
    <row r="57182" spans="1:2">
      <c r="A57182" s="102"/>
      <c r="B57182" s="102"/>
    </row>
    <row r="57183" spans="1:2">
      <c r="A57183" s="102"/>
      <c r="B57183" s="102"/>
    </row>
    <row r="57184" spans="1:2">
      <c r="A57184" s="102"/>
      <c r="B57184" s="102"/>
    </row>
    <row r="57185" spans="1:2">
      <c r="A57185" s="102"/>
      <c r="B57185" s="102"/>
    </row>
    <row r="57186" spans="1:2">
      <c r="A57186" s="102"/>
      <c r="B57186" s="102"/>
    </row>
    <row r="57187" spans="1:2">
      <c r="A57187" s="102"/>
      <c r="B57187" s="102"/>
    </row>
    <row r="57188" spans="1:2">
      <c r="A57188" s="102"/>
      <c r="B57188" s="102"/>
    </row>
    <row r="57189" spans="1:2">
      <c r="A57189" s="102"/>
      <c r="B57189" s="102"/>
    </row>
    <row r="57190" spans="1:2">
      <c r="A57190" s="102"/>
      <c r="B57190" s="102"/>
    </row>
    <row r="57191" spans="1:2">
      <c r="A57191" s="102"/>
      <c r="B57191" s="102"/>
    </row>
    <row r="57192" spans="1:2">
      <c r="A57192" s="102"/>
      <c r="B57192" s="102"/>
    </row>
    <row r="57193" spans="1:2">
      <c r="A57193" s="102"/>
      <c r="B57193" s="102"/>
    </row>
    <row r="57194" spans="1:2">
      <c r="A57194" s="102"/>
      <c r="B57194" s="102"/>
    </row>
    <row r="57195" spans="1:2">
      <c r="A57195" s="102"/>
      <c r="B57195" s="102"/>
    </row>
    <row r="57196" spans="1:2">
      <c r="A57196" s="102"/>
      <c r="B57196" s="102"/>
    </row>
    <row r="57197" spans="1:2">
      <c r="A57197" s="102"/>
      <c r="B57197" s="102"/>
    </row>
    <row r="57198" spans="1:2">
      <c r="A57198" s="102"/>
      <c r="B57198" s="102"/>
    </row>
    <row r="57199" spans="1:2">
      <c r="A57199" s="102"/>
      <c r="B57199" s="102"/>
    </row>
    <row r="57200" spans="1:2">
      <c r="A57200" s="102"/>
      <c r="B57200" s="102"/>
    </row>
    <row r="57201" spans="1:2">
      <c r="A57201" s="102"/>
      <c r="B57201" s="102"/>
    </row>
    <row r="57202" spans="1:2">
      <c r="A57202" s="102"/>
      <c r="B57202" s="102"/>
    </row>
    <row r="57203" spans="1:2">
      <c r="A57203" s="102"/>
      <c r="B57203" s="102"/>
    </row>
    <row r="57204" spans="1:2">
      <c r="A57204" s="102"/>
      <c r="B57204" s="102"/>
    </row>
    <row r="57205" spans="1:2">
      <c r="A57205" s="102"/>
      <c r="B57205" s="102"/>
    </row>
    <row r="57206" spans="1:2">
      <c r="A57206" s="102"/>
      <c r="B57206" s="102"/>
    </row>
    <row r="57207" spans="1:2">
      <c r="A57207" s="102"/>
      <c r="B57207" s="102"/>
    </row>
    <row r="57208" spans="1:2">
      <c r="A57208" s="102"/>
      <c r="B57208" s="102"/>
    </row>
    <row r="57209" spans="1:2">
      <c r="A57209" s="102"/>
      <c r="B57209" s="102"/>
    </row>
    <row r="57210" spans="1:2">
      <c r="A57210" s="102"/>
      <c r="B57210" s="102"/>
    </row>
    <row r="57211" spans="1:2">
      <c r="A57211" s="102"/>
      <c r="B57211" s="102"/>
    </row>
    <row r="57212" spans="1:2">
      <c r="A57212" s="102"/>
      <c r="B57212" s="102"/>
    </row>
    <row r="57213" spans="1:2">
      <c r="A57213" s="102"/>
      <c r="B57213" s="102"/>
    </row>
    <row r="57214" spans="1:2">
      <c r="A57214" s="102"/>
      <c r="B57214" s="102"/>
    </row>
    <row r="57215" spans="1:2">
      <c r="A57215" s="102"/>
      <c r="B57215" s="102"/>
    </row>
    <row r="57216" spans="1:2">
      <c r="A57216" s="102"/>
      <c r="B57216" s="102"/>
    </row>
    <row r="57217" spans="1:2">
      <c r="A57217" s="102"/>
      <c r="B57217" s="102"/>
    </row>
    <row r="57218" spans="1:2">
      <c r="A57218" s="102"/>
      <c r="B57218" s="102"/>
    </row>
    <row r="57219" spans="1:2">
      <c r="A57219" s="102"/>
      <c r="B57219" s="102"/>
    </row>
    <row r="57220" spans="1:2">
      <c r="A57220" s="102"/>
      <c r="B57220" s="102"/>
    </row>
    <row r="57221" spans="1:2">
      <c r="A57221" s="102"/>
      <c r="B57221" s="102"/>
    </row>
    <row r="57222" spans="1:2">
      <c r="A57222" s="102"/>
      <c r="B57222" s="102"/>
    </row>
    <row r="57223" spans="1:2">
      <c r="A57223" s="102"/>
      <c r="B57223" s="102"/>
    </row>
    <row r="57224" spans="1:2">
      <c r="A57224" s="102"/>
      <c r="B57224" s="102"/>
    </row>
    <row r="57225" spans="1:2">
      <c r="A57225" s="102"/>
      <c r="B57225" s="102"/>
    </row>
    <row r="57226" spans="1:2">
      <c r="A57226" s="102"/>
      <c r="B57226" s="102"/>
    </row>
    <row r="57227" spans="1:2">
      <c r="A57227" s="102"/>
      <c r="B57227" s="102"/>
    </row>
    <row r="57228" spans="1:2">
      <c r="A57228" s="102"/>
      <c r="B57228" s="102"/>
    </row>
    <row r="57229" spans="1:2">
      <c r="A57229" s="102"/>
      <c r="B57229" s="102"/>
    </row>
    <row r="57230" spans="1:2">
      <c r="A57230" s="102"/>
      <c r="B57230" s="102"/>
    </row>
    <row r="57231" spans="1:2">
      <c r="A57231" s="102"/>
      <c r="B57231" s="102"/>
    </row>
    <row r="57232" spans="1:2">
      <c r="A57232" s="102"/>
      <c r="B57232" s="102"/>
    </row>
    <row r="57233" spans="1:2">
      <c r="A57233" s="102"/>
      <c r="B57233" s="102"/>
    </row>
    <row r="57234" spans="1:2">
      <c r="A57234" s="102"/>
      <c r="B57234" s="102"/>
    </row>
    <row r="57235" spans="1:2">
      <c r="A57235" s="102"/>
      <c r="B57235" s="102"/>
    </row>
    <row r="57236" spans="1:2">
      <c r="A57236" s="102"/>
      <c r="B57236" s="102"/>
    </row>
    <row r="57237" spans="1:2">
      <c r="A57237" s="102"/>
      <c r="B57237" s="102"/>
    </row>
    <row r="57238" spans="1:2">
      <c r="A57238" s="102"/>
      <c r="B57238" s="102"/>
    </row>
    <row r="57239" spans="1:2">
      <c r="A57239" s="102"/>
      <c r="B57239" s="102"/>
    </row>
    <row r="57240" spans="1:2">
      <c r="A57240" s="102"/>
      <c r="B57240" s="102"/>
    </row>
    <row r="57241" spans="1:2">
      <c r="A57241" s="102"/>
      <c r="B57241" s="102"/>
    </row>
    <row r="57242" spans="1:2">
      <c r="A57242" s="102"/>
      <c r="B57242" s="102"/>
    </row>
    <row r="57243" spans="1:2">
      <c r="A57243" s="102"/>
      <c r="B57243" s="102"/>
    </row>
    <row r="57244" spans="1:2">
      <c r="A57244" s="102"/>
      <c r="B57244" s="102"/>
    </row>
    <row r="57245" spans="1:2">
      <c r="A57245" s="102"/>
      <c r="B57245" s="102"/>
    </row>
    <row r="57246" spans="1:2">
      <c r="A57246" s="102"/>
      <c r="B57246" s="102"/>
    </row>
    <row r="57247" spans="1:2">
      <c r="A57247" s="102"/>
      <c r="B57247" s="102"/>
    </row>
    <row r="57248" spans="1:2">
      <c r="A57248" s="102"/>
      <c r="B57248" s="102"/>
    </row>
    <row r="57249" spans="1:2">
      <c r="A57249" s="102"/>
      <c r="B57249" s="102"/>
    </row>
    <row r="57250" spans="1:2">
      <c r="A57250" s="102"/>
      <c r="B57250" s="102"/>
    </row>
    <row r="57251" spans="1:2">
      <c r="A57251" s="102"/>
      <c r="B57251" s="102"/>
    </row>
    <row r="57252" spans="1:2">
      <c r="A57252" s="102"/>
      <c r="B57252" s="102"/>
    </row>
    <row r="57253" spans="1:2">
      <c r="A57253" s="102"/>
      <c r="B57253" s="102"/>
    </row>
    <row r="57254" spans="1:2">
      <c r="A57254" s="102"/>
      <c r="B57254" s="102"/>
    </row>
    <row r="57255" spans="1:2">
      <c r="A57255" s="102"/>
      <c r="B57255" s="102"/>
    </row>
    <row r="57256" spans="1:2">
      <c r="A57256" s="102"/>
      <c r="B57256" s="102"/>
    </row>
    <row r="57257" spans="1:2">
      <c r="A57257" s="102"/>
      <c r="B57257" s="102"/>
    </row>
    <row r="57258" spans="1:2">
      <c r="A57258" s="102"/>
      <c r="B57258" s="102"/>
    </row>
    <row r="57259" spans="1:2">
      <c r="A57259" s="102"/>
      <c r="B57259" s="102"/>
    </row>
    <row r="57260" spans="1:2">
      <c r="A57260" s="102"/>
      <c r="B57260" s="102"/>
    </row>
    <row r="57261" spans="1:2">
      <c r="A57261" s="102"/>
      <c r="B57261" s="102"/>
    </row>
    <row r="57262" spans="1:2">
      <c r="A57262" s="102"/>
      <c r="B57262" s="102"/>
    </row>
    <row r="57263" spans="1:2">
      <c r="A57263" s="102"/>
      <c r="B57263" s="102"/>
    </row>
    <row r="57264" spans="1:2">
      <c r="A57264" s="102"/>
      <c r="B57264" s="102"/>
    </row>
    <row r="57265" spans="1:2">
      <c r="A57265" s="102"/>
      <c r="B57265" s="102"/>
    </row>
    <row r="57266" spans="1:2">
      <c r="A57266" s="102"/>
      <c r="B57266" s="102"/>
    </row>
    <row r="57267" spans="1:2">
      <c r="A57267" s="102"/>
      <c r="B57267" s="102"/>
    </row>
    <row r="57268" spans="1:2">
      <c r="A57268" s="102"/>
      <c r="B57268" s="102"/>
    </row>
    <row r="57269" spans="1:2">
      <c r="A57269" s="102"/>
      <c r="B57269" s="102"/>
    </row>
    <row r="57270" spans="1:2">
      <c r="A57270" s="102"/>
      <c r="B57270" s="102"/>
    </row>
    <row r="57271" spans="1:2">
      <c r="A57271" s="102"/>
      <c r="B57271" s="102"/>
    </row>
    <row r="57272" spans="1:2">
      <c r="A57272" s="102"/>
      <c r="B57272" s="102"/>
    </row>
    <row r="57273" spans="1:2">
      <c r="A57273" s="102"/>
      <c r="B57273" s="102"/>
    </row>
    <row r="57274" spans="1:2">
      <c r="A57274" s="102"/>
      <c r="B57274" s="102"/>
    </row>
    <row r="57275" spans="1:2">
      <c r="A57275" s="102"/>
      <c r="B57275" s="102"/>
    </row>
    <row r="57276" spans="1:2">
      <c r="A57276" s="102"/>
      <c r="B57276" s="102"/>
    </row>
    <row r="57277" spans="1:2">
      <c r="A57277" s="102"/>
      <c r="B57277" s="102"/>
    </row>
    <row r="57278" spans="1:2">
      <c r="A57278" s="102"/>
      <c r="B57278" s="102"/>
    </row>
    <row r="57279" spans="1:2">
      <c r="A57279" s="102"/>
      <c r="B57279" s="102"/>
    </row>
    <row r="57280" spans="1:2">
      <c r="A57280" s="102"/>
      <c r="B57280" s="102"/>
    </row>
    <row r="57281" spans="1:2">
      <c r="A57281" s="102"/>
      <c r="B57281" s="102"/>
    </row>
    <row r="57282" spans="1:2">
      <c r="A57282" s="102"/>
      <c r="B57282" s="102"/>
    </row>
    <row r="57283" spans="1:2">
      <c r="A57283" s="102"/>
      <c r="B57283" s="102"/>
    </row>
    <row r="57284" spans="1:2">
      <c r="A57284" s="102"/>
      <c r="B57284" s="102"/>
    </row>
    <row r="57285" spans="1:2">
      <c r="A57285" s="102"/>
      <c r="B57285" s="102"/>
    </row>
    <row r="57286" spans="1:2">
      <c r="A57286" s="102"/>
      <c r="B57286" s="102"/>
    </row>
    <row r="57287" spans="1:2">
      <c r="A57287" s="102"/>
      <c r="B57287" s="102"/>
    </row>
    <row r="57288" spans="1:2">
      <c r="A57288" s="102"/>
      <c r="B57288" s="102"/>
    </row>
    <row r="57289" spans="1:2">
      <c r="A57289" s="102"/>
      <c r="B57289" s="102"/>
    </row>
    <row r="57290" spans="1:2">
      <c r="A57290" s="102"/>
      <c r="B57290" s="102"/>
    </row>
    <row r="57291" spans="1:2">
      <c r="A57291" s="102"/>
      <c r="B57291" s="102"/>
    </row>
    <row r="57292" spans="1:2">
      <c r="A57292" s="102"/>
      <c r="B57292" s="102"/>
    </row>
    <row r="57293" spans="1:2">
      <c r="A57293" s="102"/>
      <c r="B57293" s="102"/>
    </row>
    <row r="57294" spans="1:2">
      <c r="A57294" s="102"/>
      <c r="B57294" s="102"/>
    </row>
    <row r="57295" spans="1:2">
      <c r="A57295" s="102"/>
      <c r="B57295" s="102"/>
    </row>
    <row r="57296" spans="1:2">
      <c r="A57296" s="102"/>
      <c r="B57296" s="102"/>
    </row>
    <row r="57297" spans="1:2">
      <c r="A57297" s="102"/>
      <c r="B57297" s="102"/>
    </row>
    <row r="57298" spans="1:2">
      <c r="A57298" s="102"/>
      <c r="B57298" s="102"/>
    </row>
    <row r="57299" spans="1:2">
      <c r="A57299" s="102"/>
      <c r="B57299" s="102"/>
    </row>
    <row r="57300" spans="1:2">
      <c r="A57300" s="102"/>
      <c r="B57300" s="102"/>
    </row>
    <row r="57301" spans="1:2">
      <c r="A57301" s="102"/>
      <c r="B57301" s="102"/>
    </row>
    <row r="57302" spans="1:2">
      <c r="A57302" s="102"/>
      <c r="B57302" s="102"/>
    </row>
    <row r="57303" spans="1:2">
      <c r="A57303" s="102"/>
      <c r="B57303" s="102"/>
    </row>
    <row r="57304" spans="1:2">
      <c r="A57304" s="102"/>
      <c r="B57304" s="102"/>
    </row>
    <row r="57305" spans="1:2">
      <c r="A57305" s="102"/>
      <c r="B57305" s="102"/>
    </row>
    <row r="57306" spans="1:2">
      <c r="A57306" s="102"/>
      <c r="B57306" s="102"/>
    </row>
    <row r="57307" spans="1:2">
      <c r="A57307" s="102"/>
      <c r="B57307" s="102"/>
    </row>
    <row r="57308" spans="1:2">
      <c r="A57308" s="102"/>
      <c r="B57308" s="102"/>
    </row>
    <row r="57309" spans="1:2">
      <c r="A57309" s="102"/>
      <c r="B57309" s="102"/>
    </row>
    <row r="57310" spans="1:2">
      <c r="A57310" s="102"/>
      <c r="B57310" s="102"/>
    </row>
    <row r="57311" spans="1:2">
      <c r="A57311" s="102"/>
      <c r="B57311" s="102"/>
    </row>
    <row r="57312" spans="1:2">
      <c r="A57312" s="102"/>
      <c r="B57312" s="102"/>
    </row>
    <row r="57313" spans="1:2">
      <c r="A57313" s="102"/>
      <c r="B57313" s="102"/>
    </row>
    <row r="57314" spans="1:2">
      <c r="A57314" s="102"/>
      <c r="B57314" s="102"/>
    </row>
    <row r="57315" spans="1:2">
      <c r="A57315" s="102"/>
      <c r="B57315" s="102"/>
    </row>
    <row r="57316" spans="1:2">
      <c r="A57316" s="102"/>
      <c r="B57316" s="102"/>
    </row>
    <row r="57317" spans="1:2">
      <c r="A57317" s="102"/>
      <c r="B57317" s="102"/>
    </row>
    <row r="57318" spans="1:2">
      <c r="A57318" s="102"/>
      <c r="B57318" s="102"/>
    </row>
    <row r="57319" spans="1:2">
      <c r="A57319" s="102"/>
      <c r="B57319" s="102"/>
    </row>
    <row r="57320" spans="1:2">
      <c r="A57320" s="102"/>
      <c r="B57320" s="102"/>
    </row>
    <row r="57321" spans="1:2">
      <c r="A57321" s="102"/>
      <c r="B57321" s="102"/>
    </row>
    <row r="57322" spans="1:2">
      <c r="A57322" s="102"/>
      <c r="B57322" s="102"/>
    </row>
    <row r="57323" spans="1:2">
      <c r="A57323" s="102"/>
      <c r="B57323" s="102"/>
    </row>
    <row r="57324" spans="1:2">
      <c r="A57324" s="102"/>
      <c r="B57324" s="102"/>
    </row>
    <row r="57325" spans="1:2">
      <c r="A57325" s="102"/>
      <c r="B57325" s="102"/>
    </row>
    <row r="57326" spans="1:2">
      <c r="A57326" s="102"/>
      <c r="B57326" s="102"/>
    </row>
    <row r="57327" spans="1:2">
      <c r="A57327" s="102"/>
      <c r="B57327" s="102"/>
    </row>
    <row r="57328" spans="1:2">
      <c r="A57328" s="102"/>
      <c r="B57328" s="102"/>
    </row>
    <row r="57329" spans="1:2">
      <c r="A57329" s="102"/>
      <c r="B57329" s="102"/>
    </row>
    <row r="57330" spans="1:2">
      <c r="A57330" s="102"/>
      <c r="B57330" s="102"/>
    </row>
    <row r="57331" spans="1:2">
      <c r="A57331" s="102"/>
      <c r="B57331" s="102"/>
    </row>
    <row r="57332" spans="1:2">
      <c r="A57332" s="102"/>
      <c r="B57332" s="102"/>
    </row>
    <row r="57333" spans="1:2">
      <c r="A57333" s="102"/>
      <c r="B57333" s="102"/>
    </row>
    <row r="57334" spans="1:2">
      <c r="A57334" s="102"/>
      <c r="B57334" s="102"/>
    </row>
    <row r="57335" spans="1:2">
      <c r="A57335" s="102"/>
      <c r="B57335" s="102"/>
    </row>
    <row r="57336" spans="1:2">
      <c r="A57336" s="102"/>
      <c r="B57336" s="102"/>
    </row>
    <row r="57337" spans="1:2">
      <c r="A57337" s="102"/>
      <c r="B57337" s="102"/>
    </row>
    <row r="57338" spans="1:2">
      <c r="A57338" s="102"/>
      <c r="B57338" s="102"/>
    </row>
    <row r="57339" spans="1:2">
      <c r="A57339" s="102"/>
      <c r="B57339" s="102"/>
    </row>
    <row r="57340" spans="1:2">
      <c r="A57340" s="102"/>
      <c r="B57340" s="102"/>
    </row>
    <row r="57341" spans="1:2">
      <c r="A57341" s="102"/>
      <c r="B57341" s="102"/>
    </row>
    <row r="57342" spans="1:2">
      <c r="A57342" s="102"/>
      <c r="B57342" s="102"/>
    </row>
    <row r="57343" spans="1:2">
      <c r="A57343" s="102"/>
      <c r="B57343" s="102"/>
    </row>
    <row r="57344" spans="1:2">
      <c r="A57344" s="102"/>
      <c r="B57344" s="102"/>
    </row>
    <row r="57345" spans="1:2">
      <c r="A57345" s="102"/>
      <c r="B57345" s="102"/>
    </row>
    <row r="57346" spans="1:2">
      <c r="A57346" s="102"/>
      <c r="B57346" s="102"/>
    </row>
    <row r="57347" spans="1:2">
      <c r="A57347" s="102"/>
      <c r="B57347" s="102"/>
    </row>
    <row r="57348" spans="1:2">
      <c r="A57348" s="102"/>
      <c r="B57348" s="102"/>
    </row>
    <row r="57349" spans="1:2">
      <c r="A57349" s="102"/>
      <c r="B57349" s="102"/>
    </row>
    <row r="57350" spans="1:2">
      <c r="A57350" s="102"/>
      <c r="B57350" s="102"/>
    </row>
    <row r="57351" spans="1:2">
      <c r="A57351" s="102"/>
      <c r="B57351" s="102"/>
    </row>
    <row r="57352" spans="1:2">
      <c r="A57352" s="102"/>
      <c r="B57352" s="102"/>
    </row>
    <row r="57353" spans="1:2">
      <c r="A57353" s="102"/>
      <c r="B57353" s="102"/>
    </row>
    <row r="57354" spans="1:2">
      <c r="A57354" s="102"/>
      <c r="B57354" s="102"/>
    </row>
    <row r="57355" spans="1:2">
      <c r="A57355" s="102"/>
      <c r="B57355" s="102"/>
    </row>
    <row r="57356" spans="1:2">
      <c r="A57356" s="102"/>
      <c r="B57356" s="102"/>
    </row>
    <row r="57357" spans="1:2">
      <c r="A57357" s="102"/>
      <c r="B57357" s="102"/>
    </row>
    <row r="57358" spans="1:2">
      <c r="A57358" s="102"/>
      <c r="B57358" s="102"/>
    </row>
    <row r="57359" spans="1:2">
      <c r="A57359" s="102"/>
      <c r="B57359" s="102"/>
    </row>
    <row r="57360" spans="1:2">
      <c r="A57360" s="102"/>
      <c r="B57360" s="102"/>
    </row>
    <row r="57361" spans="1:2">
      <c r="A57361" s="102"/>
      <c r="B57361" s="102"/>
    </row>
    <row r="57362" spans="1:2">
      <c r="A57362" s="102"/>
      <c r="B57362" s="102"/>
    </row>
    <row r="57363" spans="1:2">
      <c r="A57363" s="102"/>
      <c r="B57363" s="102"/>
    </row>
    <row r="57364" spans="1:2">
      <c r="A57364" s="102"/>
      <c r="B57364" s="102"/>
    </row>
    <row r="57365" spans="1:2">
      <c r="A57365" s="102"/>
      <c r="B57365" s="102"/>
    </row>
    <row r="57366" spans="1:2">
      <c r="A57366" s="102"/>
      <c r="B57366" s="102"/>
    </row>
    <row r="57367" spans="1:2">
      <c r="A57367" s="102"/>
      <c r="B57367" s="102"/>
    </row>
    <row r="57368" spans="1:2">
      <c r="A57368" s="102"/>
      <c r="B57368" s="102"/>
    </row>
    <row r="57369" spans="1:2">
      <c r="A57369" s="102"/>
      <c r="B57369" s="102"/>
    </row>
    <row r="57370" spans="1:2">
      <c r="A57370" s="102"/>
      <c r="B57370" s="102"/>
    </row>
    <row r="57371" spans="1:2">
      <c r="A57371" s="102"/>
      <c r="B57371" s="102"/>
    </row>
    <row r="57372" spans="1:2">
      <c r="A57372" s="102"/>
      <c r="B57372" s="102"/>
    </row>
    <row r="57373" spans="1:2">
      <c r="A57373" s="102"/>
      <c r="B57373" s="102"/>
    </row>
    <row r="57374" spans="1:2">
      <c r="A57374" s="102"/>
      <c r="B57374" s="102"/>
    </row>
    <row r="57375" spans="1:2">
      <c r="A57375" s="102"/>
      <c r="B57375" s="102"/>
    </row>
    <row r="57376" spans="1:2">
      <c r="A57376" s="102"/>
      <c r="B57376" s="102"/>
    </row>
    <row r="57377" spans="1:2">
      <c r="A57377" s="102"/>
      <c r="B57377" s="102"/>
    </row>
    <row r="57378" spans="1:2">
      <c r="A57378" s="102"/>
      <c r="B57378" s="102"/>
    </row>
    <row r="57379" spans="1:2">
      <c r="A57379" s="102"/>
      <c r="B57379" s="102"/>
    </row>
    <row r="57380" spans="1:2">
      <c r="A57380" s="102"/>
      <c r="B57380" s="102"/>
    </row>
    <row r="57381" spans="1:2">
      <c r="A57381" s="102"/>
      <c r="B57381" s="102"/>
    </row>
    <row r="57382" spans="1:2">
      <c r="A57382" s="102"/>
      <c r="B57382" s="102"/>
    </row>
    <row r="57383" spans="1:2">
      <c r="A57383" s="102"/>
      <c r="B57383" s="102"/>
    </row>
    <row r="57384" spans="1:2">
      <c r="A57384" s="102"/>
      <c r="B57384" s="102"/>
    </row>
    <row r="57385" spans="1:2">
      <c r="A57385" s="102"/>
      <c r="B57385" s="102"/>
    </row>
    <row r="57386" spans="1:2">
      <c r="A57386" s="102"/>
      <c r="B57386" s="102"/>
    </row>
    <row r="57387" spans="1:2">
      <c r="A57387" s="102"/>
      <c r="B57387" s="102"/>
    </row>
    <row r="57388" spans="1:2">
      <c r="A57388" s="102"/>
      <c r="B57388" s="102"/>
    </row>
    <row r="57389" spans="1:2">
      <c r="A57389" s="102"/>
      <c r="B57389" s="102"/>
    </row>
    <row r="57390" spans="1:2">
      <c r="A57390" s="102"/>
      <c r="B57390" s="102"/>
    </row>
    <row r="57391" spans="1:2">
      <c r="A57391" s="102"/>
      <c r="B57391" s="102"/>
    </row>
    <row r="57392" spans="1:2">
      <c r="A57392" s="102"/>
      <c r="B57392" s="102"/>
    </row>
    <row r="57393" spans="1:2">
      <c r="A57393" s="102"/>
      <c r="B57393" s="102"/>
    </row>
    <row r="57394" spans="1:2">
      <c r="A57394" s="102"/>
      <c r="B57394" s="102"/>
    </row>
    <row r="57395" spans="1:2">
      <c r="A57395" s="102"/>
      <c r="B57395" s="102"/>
    </row>
    <row r="57396" spans="1:2">
      <c r="A57396" s="102"/>
      <c r="B57396" s="102"/>
    </row>
    <row r="57397" spans="1:2">
      <c r="A57397" s="102"/>
      <c r="B57397" s="102"/>
    </row>
    <row r="57398" spans="1:2">
      <c r="A57398" s="102"/>
      <c r="B57398" s="102"/>
    </row>
    <row r="57399" spans="1:2">
      <c r="A57399" s="102"/>
      <c r="B57399" s="102"/>
    </row>
    <row r="57400" spans="1:2">
      <c r="A57400" s="102"/>
      <c r="B57400" s="102"/>
    </row>
    <row r="57401" spans="1:2">
      <c r="A57401" s="102"/>
      <c r="B57401" s="102"/>
    </row>
    <row r="57402" spans="1:2">
      <c r="A57402" s="102"/>
      <c r="B57402" s="102"/>
    </row>
    <row r="57403" spans="1:2">
      <c r="A57403" s="102"/>
      <c r="B57403" s="102"/>
    </row>
    <row r="57404" spans="1:2">
      <c r="A57404" s="102"/>
      <c r="B57404" s="102"/>
    </row>
    <row r="57405" spans="1:2">
      <c r="A57405" s="102"/>
      <c r="B57405" s="102"/>
    </row>
    <row r="57406" spans="1:2">
      <c r="A57406" s="102"/>
      <c r="B57406" s="102"/>
    </row>
    <row r="57407" spans="1:2">
      <c r="A57407" s="102"/>
      <c r="B57407" s="102"/>
    </row>
    <row r="57408" spans="1:2">
      <c r="A57408" s="102"/>
      <c r="B57408" s="102"/>
    </row>
    <row r="57409" spans="1:2">
      <c r="A57409" s="102"/>
      <c r="B57409" s="102"/>
    </row>
    <row r="57410" spans="1:2">
      <c r="A57410" s="102"/>
      <c r="B57410" s="102"/>
    </row>
    <row r="57411" spans="1:2">
      <c r="A57411" s="102"/>
      <c r="B57411" s="102"/>
    </row>
    <row r="57412" spans="1:2">
      <c r="A57412" s="102"/>
      <c r="B57412" s="102"/>
    </row>
    <row r="57413" spans="1:2">
      <c r="A57413" s="102"/>
      <c r="B57413" s="102"/>
    </row>
    <row r="57414" spans="1:2">
      <c r="A57414" s="102"/>
      <c r="B57414" s="102"/>
    </row>
    <row r="57415" spans="1:2">
      <c r="A57415" s="102"/>
      <c r="B57415" s="102"/>
    </row>
    <row r="57416" spans="1:2">
      <c r="A57416" s="102"/>
      <c r="B57416" s="102"/>
    </row>
    <row r="57417" spans="1:2">
      <c r="A57417" s="102"/>
      <c r="B57417" s="102"/>
    </row>
    <row r="57418" spans="1:2">
      <c r="A57418" s="102"/>
      <c r="B57418" s="102"/>
    </row>
    <row r="57419" spans="1:2">
      <c r="A57419" s="102"/>
      <c r="B57419" s="102"/>
    </row>
    <row r="57420" spans="1:2">
      <c r="A57420" s="102"/>
      <c r="B57420" s="102"/>
    </row>
    <row r="57421" spans="1:2">
      <c r="A57421" s="102"/>
      <c r="B57421" s="102"/>
    </row>
    <row r="57422" spans="1:2">
      <c r="A57422" s="102"/>
      <c r="B57422" s="102"/>
    </row>
    <row r="57423" spans="1:2">
      <c r="A57423" s="102"/>
      <c r="B57423" s="102"/>
    </row>
    <row r="57424" spans="1:2">
      <c r="A57424" s="102"/>
      <c r="B57424" s="102"/>
    </row>
    <row r="57425" spans="1:2">
      <c r="A57425" s="102"/>
      <c r="B57425" s="102"/>
    </row>
    <row r="57426" spans="1:2">
      <c r="A57426" s="102"/>
      <c r="B57426" s="102"/>
    </row>
    <row r="57427" spans="1:2">
      <c r="A57427" s="102"/>
      <c r="B57427" s="102"/>
    </row>
    <row r="57428" spans="1:2">
      <c r="A57428" s="102"/>
      <c r="B57428" s="102"/>
    </row>
    <row r="57429" spans="1:2">
      <c r="A57429" s="102"/>
      <c r="B57429" s="102"/>
    </row>
    <row r="57430" spans="1:2">
      <c r="A57430" s="102"/>
      <c r="B57430" s="102"/>
    </row>
    <row r="57431" spans="1:2">
      <c r="A57431" s="102"/>
      <c r="B57431" s="102"/>
    </row>
    <row r="57432" spans="1:2">
      <c r="A57432" s="102"/>
      <c r="B57432" s="102"/>
    </row>
    <row r="57433" spans="1:2">
      <c r="A57433" s="102"/>
      <c r="B57433" s="102"/>
    </row>
    <row r="57434" spans="1:2">
      <c r="A57434" s="102"/>
      <c r="B57434" s="102"/>
    </row>
    <row r="57435" spans="1:2">
      <c r="A57435" s="102"/>
      <c r="B57435" s="102"/>
    </row>
    <row r="57436" spans="1:2">
      <c r="A57436" s="102"/>
      <c r="B57436" s="102"/>
    </row>
    <row r="57437" spans="1:2">
      <c r="A57437" s="102"/>
      <c r="B57437" s="102"/>
    </row>
    <row r="57438" spans="1:2">
      <c r="A57438" s="102"/>
      <c r="B57438" s="102"/>
    </row>
    <row r="57439" spans="1:2">
      <c r="A57439" s="102"/>
      <c r="B57439" s="102"/>
    </row>
    <row r="57440" spans="1:2">
      <c r="A57440" s="102"/>
      <c r="B57440" s="102"/>
    </row>
    <row r="57441" spans="1:2">
      <c r="A57441" s="102"/>
      <c r="B57441" s="102"/>
    </row>
    <row r="57442" spans="1:2">
      <c r="A57442" s="102"/>
      <c r="B57442" s="102"/>
    </row>
    <row r="57443" spans="1:2">
      <c r="A57443" s="102"/>
      <c r="B57443" s="102"/>
    </row>
    <row r="57444" spans="1:2">
      <c r="A57444" s="102"/>
      <c r="B57444" s="102"/>
    </row>
    <row r="57445" spans="1:2">
      <c r="A57445" s="102"/>
      <c r="B57445" s="102"/>
    </row>
    <row r="57446" spans="1:2">
      <c r="A57446" s="102"/>
      <c r="B57446" s="102"/>
    </row>
    <row r="57447" spans="1:2">
      <c r="A57447" s="102"/>
      <c r="B57447" s="102"/>
    </row>
    <row r="57448" spans="1:2">
      <c r="A57448" s="102"/>
      <c r="B57448" s="102"/>
    </row>
    <row r="57449" spans="1:2">
      <c r="A57449" s="102"/>
      <c r="B57449" s="102"/>
    </row>
    <row r="57450" spans="1:2">
      <c r="A57450" s="102"/>
      <c r="B57450" s="102"/>
    </row>
    <row r="57451" spans="1:2">
      <c r="A57451" s="102"/>
      <c r="B57451" s="102"/>
    </row>
    <row r="57452" spans="1:2">
      <c r="A57452" s="102"/>
      <c r="B57452" s="102"/>
    </row>
    <row r="57453" spans="1:2">
      <c r="A57453" s="102"/>
      <c r="B57453" s="102"/>
    </row>
    <row r="57454" spans="1:2">
      <c r="A57454" s="102"/>
      <c r="B57454" s="102"/>
    </row>
    <row r="57455" spans="1:2">
      <c r="A57455" s="102"/>
      <c r="B57455" s="102"/>
    </row>
    <row r="57456" spans="1:2">
      <c r="A57456" s="102"/>
      <c r="B57456" s="102"/>
    </row>
    <row r="57457" spans="1:2">
      <c r="A57457" s="102"/>
      <c r="B57457" s="102"/>
    </row>
    <row r="57458" spans="1:2">
      <c r="A57458" s="102"/>
      <c r="B57458" s="102"/>
    </row>
    <row r="57459" spans="1:2">
      <c r="A57459" s="102"/>
      <c r="B57459" s="102"/>
    </row>
    <row r="57460" spans="1:2">
      <c r="A57460" s="102"/>
      <c r="B57460" s="102"/>
    </row>
    <row r="57461" spans="1:2">
      <c r="A57461" s="102"/>
      <c r="B57461" s="102"/>
    </row>
    <row r="57462" spans="1:2">
      <c r="A57462" s="102"/>
      <c r="B57462" s="102"/>
    </row>
    <row r="57463" spans="1:2">
      <c r="A57463" s="102"/>
      <c r="B57463" s="102"/>
    </row>
    <row r="57464" spans="1:2">
      <c r="A57464" s="102"/>
      <c r="B57464" s="102"/>
    </row>
    <row r="57465" spans="1:2">
      <c r="A57465" s="102"/>
      <c r="B57465" s="102"/>
    </row>
    <row r="57466" spans="1:2">
      <c r="A57466" s="102"/>
      <c r="B57466" s="102"/>
    </row>
    <row r="57467" spans="1:2">
      <c r="A57467" s="102"/>
      <c r="B57467" s="102"/>
    </row>
    <row r="57468" spans="1:2">
      <c r="A57468" s="102"/>
      <c r="B57468" s="102"/>
    </row>
    <row r="57469" spans="1:2">
      <c r="A57469" s="102"/>
      <c r="B57469" s="102"/>
    </row>
    <row r="57470" spans="1:2">
      <c r="A57470" s="102"/>
      <c r="B57470" s="102"/>
    </row>
    <row r="57471" spans="1:2">
      <c r="A57471" s="102"/>
      <c r="B57471" s="102"/>
    </row>
    <row r="57472" spans="1:2">
      <c r="A57472" s="102"/>
      <c r="B57472" s="102"/>
    </row>
    <row r="57473" spans="1:2">
      <c r="A57473" s="102"/>
      <c r="B57473" s="102"/>
    </row>
    <row r="57474" spans="1:2">
      <c r="A57474" s="102"/>
      <c r="B57474" s="102"/>
    </row>
    <row r="57475" spans="1:2">
      <c r="A57475" s="102"/>
      <c r="B57475" s="102"/>
    </row>
    <row r="57476" spans="1:2">
      <c r="A57476" s="102"/>
      <c r="B57476" s="102"/>
    </row>
    <row r="57477" spans="1:2">
      <c r="A57477" s="102"/>
      <c r="B57477" s="102"/>
    </row>
    <row r="57478" spans="1:2">
      <c r="A57478" s="102"/>
      <c r="B57478" s="102"/>
    </row>
    <row r="57479" spans="1:2">
      <c r="A57479" s="102"/>
      <c r="B57479" s="102"/>
    </row>
    <row r="57480" spans="1:2">
      <c r="A57480" s="102"/>
      <c r="B57480" s="102"/>
    </row>
    <row r="57481" spans="1:2">
      <c r="A57481" s="102"/>
      <c r="B57481" s="102"/>
    </row>
    <row r="57482" spans="1:2">
      <c r="A57482" s="102"/>
      <c r="B57482" s="102"/>
    </row>
    <row r="57483" spans="1:2">
      <c r="A57483" s="102"/>
      <c r="B57483" s="102"/>
    </row>
    <row r="57484" spans="1:2">
      <c r="A57484" s="102"/>
      <c r="B57484" s="102"/>
    </row>
    <row r="57485" spans="1:2">
      <c r="A57485" s="102"/>
      <c r="B57485" s="102"/>
    </row>
    <row r="57486" spans="1:2">
      <c r="A57486" s="102"/>
      <c r="B57486" s="102"/>
    </row>
    <row r="57487" spans="1:2">
      <c r="A57487" s="102"/>
      <c r="B57487" s="102"/>
    </row>
    <row r="57488" spans="1:2">
      <c r="A57488" s="102"/>
      <c r="B57488" s="102"/>
    </row>
    <row r="57489" spans="1:2">
      <c r="A57489" s="102"/>
      <c r="B57489" s="102"/>
    </row>
    <row r="57490" spans="1:2">
      <c r="A57490" s="102"/>
      <c r="B57490" s="102"/>
    </row>
    <row r="57491" spans="1:2">
      <c r="A57491" s="102"/>
      <c r="B57491" s="102"/>
    </row>
    <row r="57492" spans="1:2">
      <c r="A57492" s="102"/>
      <c r="B57492" s="102"/>
    </row>
    <row r="57493" spans="1:2">
      <c r="A57493" s="102"/>
      <c r="B57493" s="102"/>
    </row>
    <row r="57494" spans="1:2">
      <c r="A57494" s="102"/>
      <c r="B57494" s="102"/>
    </row>
    <row r="57495" spans="1:2">
      <c r="A57495" s="102"/>
      <c r="B57495" s="102"/>
    </row>
    <row r="57496" spans="1:2">
      <c r="A57496" s="102"/>
      <c r="B57496" s="102"/>
    </row>
    <row r="57497" spans="1:2">
      <c r="A57497" s="102"/>
      <c r="B57497" s="102"/>
    </row>
    <row r="57498" spans="1:2">
      <c r="A57498" s="102"/>
      <c r="B57498" s="102"/>
    </row>
    <row r="57499" spans="1:2">
      <c r="A57499" s="102"/>
      <c r="B57499" s="102"/>
    </row>
    <row r="57500" spans="1:2">
      <c r="A57500" s="102"/>
      <c r="B57500" s="102"/>
    </row>
    <row r="57501" spans="1:2">
      <c r="A57501" s="102"/>
      <c r="B57501" s="102"/>
    </row>
    <row r="57502" spans="1:2">
      <c r="A57502" s="102"/>
      <c r="B57502" s="102"/>
    </row>
    <row r="57503" spans="1:2">
      <c r="A57503" s="102"/>
      <c r="B57503" s="102"/>
    </row>
    <row r="57504" spans="1:2">
      <c r="A57504" s="102"/>
      <c r="B57504" s="102"/>
    </row>
    <row r="57505" spans="1:2">
      <c r="A57505" s="102"/>
      <c r="B57505" s="102"/>
    </row>
    <row r="57506" spans="1:2">
      <c r="A57506" s="102"/>
      <c r="B57506" s="102"/>
    </row>
    <row r="57507" spans="1:2">
      <c r="A57507" s="102"/>
      <c r="B57507" s="102"/>
    </row>
    <row r="57508" spans="1:2">
      <c r="A57508" s="102"/>
      <c r="B57508" s="102"/>
    </row>
    <row r="57509" spans="1:2">
      <c r="A57509" s="102"/>
      <c r="B57509" s="102"/>
    </row>
    <row r="57510" spans="1:2">
      <c r="A57510" s="102"/>
      <c r="B57510" s="102"/>
    </row>
    <row r="57511" spans="1:2">
      <c r="A57511" s="102"/>
      <c r="B57511" s="102"/>
    </row>
    <row r="57512" spans="1:2">
      <c r="A57512" s="102"/>
      <c r="B57512" s="102"/>
    </row>
    <row r="57513" spans="1:2">
      <c r="A57513" s="102"/>
      <c r="B57513" s="102"/>
    </row>
    <row r="57514" spans="1:2">
      <c r="A57514" s="102"/>
      <c r="B57514" s="102"/>
    </row>
    <row r="57515" spans="1:2">
      <c r="A57515" s="102"/>
      <c r="B57515" s="102"/>
    </row>
    <row r="57516" spans="1:2">
      <c r="A57516" s="102"/>
      <c r="B57516" s="102"/>
    </row>
    <row r="57517" spans="1:2">
      <c r="A57517" s="102"/>
      <c r="B57517" s="102"/>
    </row>
    <row r="57518" spans="1:2">
      <c r="A57518" s="102"/>
      <c r="B57518" s="102"/>
    </row>
    <row r="57519" spans="1:2">
      <c r="A57519" s="102"/>
      <c r="B57519" s="102"/>
    </row>
    <row r="57520" spans="1:2">
      <c r="A57520" s="102"/>
      <c r="B57520" s="102"/>
    </row>
    <row r="57521" spans="1:2">
      <c r="A57521" s="102"/>
      <c r="B57521" s="102"/>
    </row>
    <row r="57522" spans="1:2">
      <c r="A57522" s="102"/>
      <c r="B57522" s="102"/>
    </row>
    <row r="57523" spans="1:2">
      <c r="A57523" s="102"/>
      <c r="B57523" s="102"/>
    </row>
    <row r="57524" spans="1:2">
      <c r="A57524" s="102"/>
      <c r="B57524" s="102"/>
    </row>
    <row r="57525" spans="1:2">
      <c r="A57525" s="102"/>
      <c r="B57525" s="102"/>
    </row>
    <row r="57526" spans="1:2">
      <c r="A57526" s="102"/>
      <c r="B57526" s="102"/>
    </row>
    <row r="57527" spans="1:2">
      <c r="A57527" s="102"/>
      <c r="B57527" s="102"/>
    </row>
    <row r="57528" spans="1:2">
      <c r="A57528" s="102"/>
      <c r="B57528" s="102"/>
    </row>
    <row r="57529" spans="1:2">
      <c r="A57529" s="102"/>
      <c r="B57529" s="102"/>
    </row>
    <row r="57530" spans="1:2">
      <c r="A57530" s="102"/>
      <c r="B57530" s="102"/>
    </row>
    <row r="57531" spans="1:2">
      <c r="A57531" s="102"/>
      <c r="B57531" s="102"/>
    </row>
    <row r="57532" spans="1:2">
      <c r="A57532" s="102"/>
      <c r="B57532" s="102"/>
    </row>
    <row r="57533" spans="1:2">
      <c r="A57533" s="102"/>
      <c r="B57533" s="102"/>
    </row>
    <row r="57534" spans="1:2">
      <c r="A57534" s="102"/>
      <c r="B57534" s="102"/>
    </row>
    <row r="57535" spans="1:2">
      <c r="A57535" s="102"/>
      <c r="B57535" s="102"/>
    </row>
    <row r="57536" spans="1:2">
      <c r="A57536" s="102"/>
      <c r="B57536" s="102"/>
    </row>
    <row r="57537" spans="1:2">
      <c r="A57537" s="102"/>
      <c r="B57537" s="102"/>
    </row>
    <row r="57538" spans="1:2">
      <c r="A57538" s="102"/>
      <c r="B57538" s="102"/>
    </row>
    <row r="57539" spans="1:2">
      <c r="A57539" s="102"/>
      <c r="B57539" s="102"/>
    </row>
    <row r="57540" spans="1:2">
      <c r="A57540" s="102"/>
      <c r="B57540" s="102"/>
    </row>
    <row r="57541" spans="1:2">
      <c r="A57541" s="102"/>
      <c r="B57541" s="102"/>
    </row>
    <row r="57542" spans="1:2">
      <c r="A57542" s="102"/>
      <c r="B57542" s="102"/>
    </row>
    <row r="57543" spans="1:2">
      <c r="A57543" s="102"/>
      <c r="B57543" s="102"/>
    </row>
    <row r="57544" spans="1:2">
      <c r="A57544" s="102"/>
      <c r="B57544" s="102"/>
    </row>
    <row r="57545" spans="1:2">
      <c r="A57545" s="102"/>
      <c r="B57545" s="102"/>
    </row>
    <row r="57546" spans="1:2">
      <c r="A57546" s="102"/>
      <c r="B57546" s="102"/>
    </row>
    <row r="57547" spans="1:2">
      <c r="A57547" s="102"/>
      <c r="B57547" s="102"/>
    </row>
    <row r="57548" spans="1:2">
      <c r="A57548" s="102"/>
      <c r="B57548" s="102"/>
    </row>
    <row r="57549" spans="1:2">
      <c r="A57549" s="102"/>
      <c r="B57549" s="102"/>
    </row>
    <row r="57550" spans="1:2">
      <c r="A57550" s="102"/>
      <c r="B57550" s="102"/>
    </row>
    <row r="57551" spans="1:2">
      <c r="A57551" s="102"/>
      <c r="B57551" s="102"/>
    </row>
    <row r="57552" spans="1:2">
      <c r="A57552" s="102"/>
      <c r="B57552" s="102"/>
    </row>
    <row r="57553" spans="1:2">
      <c r="A57553" s="102"/>
      <c r="B57553" s="102"/>
    </row>
    <row r="57554" spans="1:2">
      <c r="A57554" s="102"/>
      <c r="B57554" s="102"/>
    </row>
    <row r="57555" spans="1:2">
      <c r="A57555" s="102"/>
      <c r="B57555" s="102"/>
    </row>
    <row r="57556" spans="1:2">
      <c r="A57556" s="102"/>
      <c r="B57556" s="102"/>
    </row>
    <row r="57557" spans="1:2">
      <c r="A57557" s="102"/>
      <c r="B57557" s="102"/>
    </row>
    <row r="57558" spans="1:2">
      <c r="A57558" s="102"/>
      <c r="B57558" s="102"/>
    </row>
    <row r="57559" spans="1:2">
      <c r="A57559" s="102"/>
      <c r="B57559" s="102"/>
    </row>
    <row r="57560" spans="1:2">
      <c r="A57560" s="102"/>
      <c r="B57560" s="102"/>
    </row>
    <row r="57561" spans="1:2">
      <c r="A57561" s="102"/>
      <c r="B57561" s="102"/>
    </row>
    <row r="57562" spans="1:2">
      <c r="A57562" s="102"/>
      <c r="B57562" s="102"/>
    </row>
    <row r="57563" spans="1:2">
      <c r="A57563" s="102"/>
      <c r="B57563" s="102"/>
    </row>
    <row r="57564" spans="1:2">
      <c r="A57564" s="102"/>
      <c r="B57564" s="102"/>
    </row>
    <row r="57565" spans="1:2">
      <c r="A57565" s="102"/>
      <c r="B57565" s="102"/>
    </row>
    <row r="57566" spans="1:2">
      <c r="A57566" s="102"/>
      <c r="B57566" s="102"/>
    </row>
    <row r="57567" spans="1:2">
      <c r="A57567" s="102"/>
      <c r="B57567" s="102"/>
    </row>
    <row r="57568" spans="1:2">
      <c r="A57568" s="102"/>
      <c r="B57568" s="102"/>
    </row>
    <row r="57569" spans="1:2">
      <c r="A57569" s="102"/>
      <c r="B57569" s="102"/>
    </row>
    <row r="57570" spans="1:2">
      <c r="A57570" s="102"/>
      <c r="B57570" s="102"/>
    </row>
    <row r="57571" spans="1:2">
      <c r="A57571" s="102"/>
      <c r="B57571" s="102"/>
    </row>
    <row r="57572" spans="1:2">
      <c r="A57572" s="102"/>
      <c r="B57572" s="102"/>
    </row>
    <row r="57573" spans="1:2">
      <c r="A57573" s="102"/>
      <c r="B57573" s="102"/>
    </row>
    <row r="57574" spans="1:2">
      <c r="A57574" s="102"/>
      <c r="B57574" s="102"/>
    </row>
    <row r="57575" spans="1:2">
      <c r="A57575" s="102"/>
      <c r="B57575" s="102"/>
    </row>
    <row r="57576" spans="1:2">
      <c r="A57576" s="102"/>
      <c r="B57576" s="102"/>
    </row>
    <row r="57577" spans="1:2">
      <c r="A57577" s="102"/>
      <c r="B57577" s="102"/>
    </row>
    <row r="57578" spans="1:2">
      <c r="A57578" s="102"/>
      <c r="B57578" s="102"/>
    </row>
    <row r="57579" spans="1:2">
      <c r="A57579" s="102"/>
      <c r="B57579" s="102"/>
    </row>
    <row r="57580" spans="1:2">
      <c r="A57580" s="102"/>
      <c r="B57580" s="102"/>
    </row>
    <row r="57581" spans="1:2">
      <c r="A57581" s="102"/>
      <c r="B57581" s="102"/>
    </row>
    <row r="57582" spans="1:2">
      <c r="A57582" s="102"/>
      <c r="B57582" s="102"/>
    </row>
    <row r="57583" spans="1:2">
      <c r="A57583" s="102"/>
      <c r="B57583" s="102"/>
    </row>
    <row r="57584" spans="1:2">
      <c r="A57584" s="102"/>
      <c r="B57584" s="102"/>
    </row>
    <row r="57585" spans="1:2">
      <c r="A57585" s="102"/>
      <c r="B57585" s="102"/>
    </row>
    <row r="57586" spans="1:2">
      <c r="A57586" s="102"/>
      <c r="B57586" s="102"/>
    </row>
    <row r="57587" spans="1:2">
      <c r="A57587" s="102"/>
      <c r="B57587" s="102"/>
    </row>
    <row r="57588" spans="1:2">
      <c r="A57588" s="102"/>
      <c r="B57588" s="102"/>
    </row>
    <row r="57589" spans="1:2">
      <c r="A57589" s="102"/>
      <c r="B57589" s="102"/>
    </row>
    <row r="57590" spans="1:2">
      <c r="A57590" s="102"/>
      <c r="B57590" s="102"/>
    </row>
    <row r="57591" spans="1:2">
      <c r="A57591" s="102"/>
      <c r="B57591" s="102"/>
    </row>
    <row r="57592" spans="1:2">
      <c r="A57592" s="102"/>
      <c r="B57592" s="102"/>
    </row>
    <row r="57593" spans="1:2">
      <c r="A57593" s="102"/>
      <c r="B57593" s="102"/>
    </row>
    <row r="57594" spans="1:2">
      <c r="A57594" s="102"/>
      <c r="B57594" s="102"/>
    </row>
    <row r="57595" spans="1:2">
      <c r="A57595" s="102"/>
      <c r="B57595" s="102"/>
    </row>
    <row r="57596" spans="1:2">
      <c r="A57596" s="102"/>
      <c r="B57596" s="102"/>
    </row>
    <row r="57597" spans="1:2">
      <c r="A57597" s="102"/>
      <c r="B57597" s="102"/>
    </row>
    <row r="57598" spans="1:2">
      <c r="A57598" s="102"/>
      <c r="B57598" s="102"/>
    </row>
    <row r="57599" spans="1:2">
      <c r="A57599" s="102"/>
      <c r="B57599" s="102"/>
    </row>
    <row r="57600" spans="1:2">
      <c r="A57600" s="102"/>
      <c r="B57600" s="102"/>
    </row>
    <row r="57601" spans="1:2">
      <c r="A57601" s="102"/>
      <c r="B57601" s="102"/>
    </row>
    <row r="57602" spans="1:2">
      <c r="A57602" s="102"/>
      <c r="B57602" s="102"/>
    </row>
    <row r="57603" spans="1:2">
      <c r="A57603" s="102"/>
      <c r="B57603" s="102"/>
    </row>
    <row r="57604" spans="1:2">
      <c r="A57604" s="102"/>
      <c r="B57604" s="102"/>
    </row>
    <row r="57605" spans="1:2">
      <c r="A57605" s="102"/>
      <c r="B57605" s="102"/>
    </row>
    <row r="57606" spans="1:2">
      <c r="A57606" s="102"/>
      <c r="B57606" s="102"/>
    </row>
    <row r="57607" spans="1:2">
      <c r="A57607" s="102"/>
      <c r="B57607" s="102"/>
    </row>
    <row r="57608" spans="1:2">
      <c r="A57608" s="102"/>
      <c r="B57608" s="102"/>
    </row>
    <row r="57609" spans="1:2">
      <c r="A57609" s="102"/>
      <c r="B57609" s="102"/>
    </row>
    <row r="57610" spans="1:2">
      <c r="A57610" s="102"/>
      <c r="B57610" s="102"/>
    </row>
    <row r="57611" spans="1:2">
      <c r="A57611" s="102"/>
      <c r="B57611" s="102"/>
    </row>
    <row r="57612" spans="1:2">
      <c r="A57612" s="102"/>
      <c r="B57612" s="102"/>
    </row>
    <row r="57613" spans="1:2">
      <c r="A57613" s="102"/>
      <c r="B57613" s="102"/>
    </row>
    <row r="57614" spans="1:2">
      <c r="A57614" s="102"/>
      <c r="B57614" s="102"/>
    </row>
    <row r="57615" spans="1:2">
      <c r="A57615" s="102"/>
      <c r="B57615" s="102"/>
    </row>
    <row r="57616" spans="1:2">
      <c r="A57616" s="102"/>
      <c r="B57616" s="102"/>
    </row>
    <row r="57617" spans="1:2">
      <c r="A57617" s="102"/>
      <c r="B57617" s="102"/>
    </row>
    <row r="57618" spans="1:2">
      <c r="A57618" s="102"/>
      <c r="B57618" s="102"/>
    </row>
    <row r="57619" spans="1:2">
      <c r="A57619" s="102"/>
      <c r="B57619" s="102"/>
    </row>
    <row r="57620" spans="1:2">
      <c r="A57620" s="102"/>
      <c r="B57620" s="102"/>
    </row>
    <row r="57621" spans="1:2">
      <c r="A57621" s="102"/>
      <c r="B57621" s="102"/>
    </row>
    <row r="57622" spans="1:2">
      <c r="A57622" s="102"/>
      <c r="B57622" s="102"/>
    </row>
    <row r="57623" spans="1:2">
      <c r="A57623" s="102"/>
      <c r="B57623" s="102"/>
    </row>
    <row r="57624" spans="1:2">
      <c r="A57624" s="102"/>
      <c r="B57624" s="102"/>
    </row>
    <row r="57625" spans="1:2">
      <c r="A57625" s="102"/>
      <c r="B57625" s="102"/>
    </row>
    <row r="57626" spans="1:2">
      <c r="A57626" s="102"/>
      <c r="B57626" s="102"/>
    </row>
    <row r="57627" spans="1:2">
      <c r="A57627" s="102"/>
      <c r="B57627" s="102"/>
    </row>
    <row r="57628" spans="1:2">
      <c r="A57628" s="102"/>
      <c r="B57628" s="102"/>
    </row>
    <row r="57629" spans="1:2">
      <c r="A57629" s="102"/>
      <c r="B57629" s="102"/>
    </row>
    <row r="57630" spans="1:2">
      <c r="A57630" s="102"/>
      <c r="B57630" s="102"/>
    </row>
    <row r="57631" spans="1:2">
      <c r="A57631" s="102"/>
      <c r="B57631" s="102"/>
    </row>
    <row r="57632" spans="1:2">
      <c r="A57632" s="102"/>
      <c r="B57632" s="102"/>
    </row>
    <row r="57633" spans="1:2">
      <c r="A57633" s="102"/>
      <c r="B57633" s="102"/>
    </row>
    <row r="57634" spans="1:2">
      <c r="A57634" s="102"/>
      <c r="B57634" s="102"/>
    </row>
    <row r="57635" spans="1:2">
      <c r="A57635" s="102"/>
      <c r="B57635" s="102"/>
    </row>
    <row r="57636" spans="1:2">
      <c r="A57636" s="102"/>
      <c r="B57636" s="102"/>
    </row>
    <row r="57637" spans="1:2">
      <c r="A57637" s="102"/>
      <c r="B57637" s="102"/>
    </row>
    <row r="57638" spans="1:2">
      <c r="A57638" s="102"/>
      <c r="B57638" s="102"/>
    </row>
    <row r="57639" spans="1:2">
      <c r="A57639" s="102"/>
      <c r="B57639" s="102"/>
    </row>
    <row r="57640" spans="1:2">
      <c r="A57640" s="102"/>
      <c r="B57640" s="102"/>
    </row>
    <row r="57641" spans="1:2">
      <c r="A57641" s="102"/>
      <c r="B57641" s="102"/>
    </row>
    <row r="57642" spans="1:2">
      <c r="A57642" s="102"/>
      <c r="B57642" s="102"/>
    </row>
    <row r="57643" spans="1:2">
      <c r="A57643" s="102"/>
      <c r="B57643" s="102"/>
    </row>
    <row r="57644" spans="1:2">
      <c r="A57644" s="102"/>
      <c r="B57644" s="102"/>
    </row>
    <row r="57645" spans="1:2">
      <c r="A57645" s="102"/>
      <c r="B57645" s="102"/>
    </row>
    <row r="57646" spans="1:2">
      <c r="A57646" s="102"/>
      <c r="B57646" s="102"/>
    </row>
    <row r="57647" spans="1:2">
      <c r="A57647" s="102"/>
      <c r="B57647" s="102"/>
    </row>
    <row r="57648" spans="1:2">
      <c r="A57648" s="102"/>
      <c r="B57648" s="102"/>
    </row>
    <row r="57649" spans="1:2">
      <c r="A57649" s="102"/>
      <c r="B57649" s="102"/>
    </row>
    <row r="57650" spans="1:2">
      <c r="A57650" s="102"/>
      <c r="B57650" s="102"/>
    </row>
    <row r="57651" spans="1:2">
      <c r="A57651" s="102"/>
      <c r="B57651" s="102"/>
    </row>
    <row r="57652" spans="1:2">
      <c r="A57652" s="102"/>
      <c r="B57652" s="102"/>
    </row>
    <row r="57653" spans="1:2">
      <c r="A57653" s="102"/>
      <c r="B57653" s="102"/>
    </row>
    <row r="57654" spans="1:2">
      <c r="A57654" s="102"/>
      <c r="B57654" s="102"/>
    </row>
    <row r="57655" spans="1:2">
      <c r="A57655" s="102"/>
      <c r="B57655" s="102"/>
    </row>
    <row r="57656" spans="1:2">
      <c r="A57656" s="102"/>
      <c r="B57656" s="102"/>
    </row>
    <row r="57657" spans="1:2">
      <c r="A57657" s="102"/>
      <c r="B57657" s="102"/>
    </row>
    <row r="57658" spans="1:2">
      <c r="A57658" s="102"/>
      <c r="B57658" s="102"/>
    </row>
    <row r="57659" spans="1:2">
      <c r="A57659" s="102"/>
      <c r="B57659" s="102"/>
    </row>
    <row r="57660" spans="1:2">
      <c r="A57660" s="102"/>
      <c r="B57660" s="102"/>
    </row>
    <row r="57661" spans="1:2">
      <c r="A57661" s="102"/>
      <c r="B57661" s="102"/>
    </row>
    <row r="57662" spans="1:2">
      <c r="A57662" s="102"/>
      <c r="B57662" s="102"/>
    </row>
    <row r="57663" spans="1:2">
      <c r="A57663" s="102"/>
      <c r="B57663" s="102"/>
    </row>
    <row r="57664" spans="1:2">
      <c r="A57664" s="102"/>
      <c r="B57664" s="102"/>
    </row>
    <row r="57665" spans="1:2">
      <c r="A57665" s="102"/>
      <c r="B57665" s="102"/>
    </row>
    <row r="57666" spans="1:2">
      <c r="A57666" s="102"/>
      <c r="B57666" s="102"/>
    </row>
    <row r="57667" spans="1:2">
      <c r="A57667" s="102"/>
      <c r="B57667" s="102"/>
    </row>
    <row r="57668" spans="1:2">
      <c r="A57668" s="102"/>
      <c r="B57668" s="102"/>
    </row>
    <row r="57669" spans="1:2">
      <c r="A57669" s="102"/>
      <c r="B57669" s="102"/>
    </row>
    <row r="57670" spans="1:2">
      <c r="A57670" s="102"/>
      <c r="B57670" s="102"/>
    </row>
    <row r="57671" spans="1:2">
      <c r="A57671" s="102"/>
      <c r="B57671" s="102"/>
    </row>
    <row r="57672" spans="1:2">
      <c r="A57672" s="102"/>
      <c r="B57672" s="102"/>
    </row>
    <row r="57673" spans="1:2">
      <c r="A57673" s="102"/>
      <c r="B57673" s="102"/>
    </row>
    <row r="57674" spans="1:2">
      <c r="A57674" s="102"/>
      <c r="B57674" s="102"/>
    </row>
    <row r="57675" spans="1:2">
      <c r="A57675" s="102"/>
      <c r="B57675" s="102"/>
    </row>
    <row r="57676" spans="1:2">
      <c r="A57676" s="102"/>
      <c r="B57676" s="102"/>
    </row>
    <row r="57677" spans="1:2">
      <c r="A57677" s="102"/>
      <c r="B57677" s="102"/>
    </row>
    <row r="57678" spans="1:2">
      <c r="A57678" s="102"/>
      <c r="B57678" s="102"/>
    </row>
    <row r="57679" spans="1:2">
      <c r="A57679" s="102"/>
      <c r="B57679" s="102"/>
    </row>
    <row r="57680" spans="1:2">
      <c r="A57680" s="102"/>
      <c r="B57680" s="102"/>
    </row>
    <row r="57681" spans="1:2">
      <c r="A57681" s="102"/>
      <c r="B57681" s="102"/>
    </row>
    <row r="57682" spans="1:2">
      <c r="A57682" s="102"/>
      <c r="B57682" s="102"/>
    </row>
    <row r="57683" spans="1:2">
      <c r="A57683" s="102"/>
      <c r="B57683" s="102"/>
    </row>
    <row r="57684" spans="1:2">
      <c r="A57684" s="102"/>
      <c r="B57684" s="102"/>
    </row>
    <row r="57685" spans="1:2">
      <c r="A57685" s="102"/>
      <c r="B57685" s="102"/>
    </row>
    <row r="57686" spans="1:2">
      <c r="A57686" s="102"/>
      <c r="B57686" s="102"/>
    </row>
    <row r="57687" spans="1:2">
      <c r="A57687" s="102"/>
      <c r="B57687" s="102"/>
    </row>
    <row r="57688" spans="1:2">
      <c r="A57688" s="102"/>
      <c r="B57688" s="102"/>
    </row>
    <row r="57689" spans="1:2">
      <c r="A57689" s="102"/>
      <c r="B57689" s="102"/>
    </row>
    <row r="57690" spans="1:2">
      <c r="A57690" s="102"/>
      <c r="B57690" s="102"/>
    </row>
    <row r="57691" spans="1:2">
      <c r="A57691" s="102"/>
      <c r="B57691" s="102"/>
    </row>
    <row r="57692" spans="1:2">
      <c r="A57692" s="102"/>
      <c r="B57692" s="102"/>
    </row>
    <row r="57693" spans="1:2">
      <c r="A57693" s="102"/>
      <c r="B57693" s="102"/>
    </row>
    <row r="57694" spans="1:2">
      <c r="A57694" s="102"/>
      <c r="B57694" s="102"/>
    </row>
    <row r="57695" spans="1:2">
      <c r="A57695" s="102"/>
      <c r="B57695" s="102"/>
    </row>
    <row r="57696" spans="1:2">
      <c r="A57696" s="102"/>
      <c r="B57696" s="102"/>
    </row>
    <row r="57697" spans="1:2">
      <c r="A57697" s="102"/>
      <c r="B57697" s="102"/>
    </row>
    <row r="57698" spans="1:2">
      <c r="A57698" s="102"/>
      <c r="B57698" s="102"/>
    </row>
    <row r="57699" spans="1:2">
      <c r="A57699" s="102"/>
      <c r="B57699" s="102"/>
    </row>
    <row r="57700" spans="1:2">
      <c r="A57700" s="102"/>
      <c r="B57700" s="102"/>
    </row>
    <row r="57701" spans="1:2">
      <c r="A57701" s="102"/>
      <c r="B57701" s="102"/>
    </row>
    <row r="57702" spans="1:2">
      <c r="A57702" s="102"/>
      <c r="B57702" s="102"/>
    </row>
    <row r="57703" spans="1:2">
      <c r="A57703" s="102"/>
      <c r="B57703" s="102"/>
    </row>
    <row r="57704" spans="1:2">
      <c r="A57704" s="102"/>
      <c r="B57704" s="102"/>
    </row>
    <row r="57705" spans="1:2">
      <c r="A57705" s="102"/>
      <c r="B57705" s="102"/>
    </row>
    <row r="57706" spans="1:2">
      <c r="A57706" s="102"/>
      <c r="B57706" s="102"/>
    </row>
    <row r="57707" spans="1:2">
      <c r="A57707" s="102"/>
      <c r="B57707" s="102"/>
    </row>
    <row r="57708" spans="1:2">
      <c r="A57708" s="102"/>
      <c r="B57708" s="102"/>
    </row>
    <row r="57709" spans="1:2">
      <c r="A57709" s="102"/>
      <c r="B57709" s="102"/>
    </row>
    <row r="57710" spans="1:2">
      <c r="A57710" s="102"/>
      <c r="B57710" s="102"/>
    </row>
    <row r="57711" spans="1:2">
      <c r="A57711" s="102"/>
      <c r="B57711" s="102"/>
    </row>
    <row r="57712" spans="1:2">
      <c r="A57712" s="102"/>
      <c r="B57712" s="102"/>
    </row>
    <row r="57713" spans="1:2">
      <c r="A57713" s="102"/>
      <c r="B57713" s="102"/>
    </row>
    <row r="57714" spans="1:2">
      <c r="A57714" s="102"/>
      <c r="B57714" s="102"/>
    </row>
    <row r="57715" spans="1:2">
      <c r="A57715" s="102"/>
      <c r="B57715" s="102"/>
    </row>
    <row r="57716" spans="1:2">
      <c r="A57716" s="102"/>
      <c r="B57716" s="102"/>
    </row>
    <row r="57717" spans="1:2">
      <c r="A57717" s="102"/>
      <c r="B57717" s="102"/>
    </row>
    <row r="57718" spans="1:2">
      <c r="A57718" s="102"/>
      <c r="B57718" s="102"/>
    </row>
    <row r="57719" spans="1:2">
      <c r="A57719" s="102"/>
      <c r="B57719" s="102"/>
    </row>
    <row r="57720" spans="1:2">
      <c r="A57720" s="102"/>
      <c r="B57720" s="102"/>
    </row>
    <row r="57721" spans="1:2">
      <c r="A57721" s="102"/>
      <c r="B57721" s="102"/>
    </row>
    <row r="57722" spans="1:2">
      <c r="A57722" s="102"/>
      <c r="B57722" s="102"/>
    </row>
    <row r="57723" spans="1:2">
      <c r="A57723" s="102"/>
      <c r="B57723" s="102"/>
    </row>
    <row r="57724" spans="1:2">
      <c r="A57724" s="102"/>
      <c r="B57724" s="102"/>
    </row>
    <row r="57725" spans="1:2">
      <c r="A57725" s="102"/>
      <c r="B57725" s="102"/>
    </row>
    <row r="57726" spans="1:2">
      <c r="A57726" s="102"/>
      <c r="B57726" s="102"/>
    </row>
    <row r="57727" spans="1:2">
      <c r="A57727" s="102"/>
      <c r="B57727" s="102"/>
    </row>
    <row r="57728" spans="1:2">
      <c r="A57728" s="102"/>
      <c r="B57728" s="102"/>
    </row>
    <row r="57729" spans="1:2">
      <c r="A57729" s="102"/>
      <c r="B57729" s="102"/>
    </row>
    <row r="57730" spans="1:2">
      <c r="A57730" s="102"/>
      <c r="B57730" s="102"/>
    </row>
    <row r="57731" spans="1:2">
      <c r="A57731" s="102"/>
      <c r="B57731" s="102"/>
    </row>
    <row r="57732" spans="1:2">
      <c r="A57732" s="102"/>
      <c r="B57732" s="102"/>
    </row>
    <row r="57733" spans="1:2">
      <c r="A57733" s="102"/>
      <c r="B57733" s="102"/>
    </row>
    <row r="57734" spans="1:2">
      <c r="A57734" s="102"/>
      <c r="B57734" s="102"/>
    </row>
    <row r="57735" spans="1:2">
      <c r="A57735" s="102"/>
      <c r="B57735" s="102"/>
    </row>
    <row r="57736" spans="1:2">
      <c r="A57736" s="102"/>
      <c r="B57736" s="102"/>
    </row>
    <row r="57737" spans="1:2">
      <c r="A57737" s="102"/>
      <c r="B57737" s="102"/>
    </row>
    <row r="57738" spans="1:2">
      <c r="A57738" s="102"/>
      <c r="B57738" s="102"/>
    </row>
    <row r="57739" spans="1:2">
      <c r="A57739" s="102"/>
      <c r="B57739" s="102"/>
    </row>
    <row r="57740" spans="1:2">
      <c r="A57740" s="102"/>
      <c r="B57740" s="102"/>
    </row>
    <row r="57741" spans="1:2">
      <c r="A57741" s="102"/>
      <c r="B57741" s="102"/>
    </row>
    <row r="57742" spans="1:2">
      <c r="A57742" s="102"/>
      <c r="B57742" s="102"/>
    </row>
    <row r="57743" spans="1:2">
      <c r="A57743" s="102"/>
      <c r="B57743" s="102"/>
    </row>
    <row r="57744" spans="1:2">
      <c r="A57744" s="102"/>
      <c r="B57744" s="102"/>
    </row>
    <row r="57745" spans="1:2">
      <c r="A57745" s="102"/>
      <c r="B57745" s="102"/>
    </row>
    <row r="57746" spans="1:2">
      <c r="A57746" s="102"/>
      <c r="B57746" s="102"/>
    </row>
    <row r="57747" spans="1:2">
      <c r="A57747" s="102"/>
      <c r="B57747" s="102"/>
    </row>
    <row r="57748" spans="1:2">
      <c r="A57748" s="102"/>
      <c r="B57748" s="102"/>
    </row>
    <row r="57749" spans="1:2">
      <c r="A57749" s="102"/>
      <c r="B57749" s="102"/>
    </row>
    <row r="57750" spans="1:2">
      <c r="A57750" s="102"/>
      <c r="B57750" s="102"/>
    </row>
    <row r="57751" spans="1:2">
      <c r="A57751" s="102"/>
      <c r="B57751" s="102"/>
    </row>
    <row r="57752" spans="1:2">
      <c r="A57752" s="102"/>
      <c r="B57752" s="102"/>
    </row>
    <row r="57753" spans="1:2">
      <c r="A57753" s="102"/>
      <c r="B57753" s="102"/>
    </row>
    <row r="57754" spans="1:2">
      <c r="A57754" s="102"/>
      <c r="B57754" s="102"/>
    </row>
    <row r="57755" spans="1:2">
      <c r="A57755" s="102"/>
      <c r="B57755" s="102"/>
    </row>
    <row r="57756" spans="1:2">
      <c r="A57756" s="102"/>
      <c r="B57756" s="102"/>
    </row>
    <row r="57757" spans="1:2">
      <c r="A57757" s="102"/>
      <c r="B57757" s="102"/>
    </row>
    <row r="57758" spans="1:2">
      <c r="A57758" s="102"/>
      <c r="B57758" s="102"/>
    </row>
    <row r="57759" spans="1:2">
      <c r="A57759" s="102"/>
      <c r="B57759" s="102"/>
    </row>
    <row r="57760" spans="1:2">
      <c r="A57760" s="102"/>
      <c r="B57760" s="102"/>
    </row>
    <row r="57761" spans="1:2">
      <c r="A57761" s="102"/>
      <c r="B57761" s="102"/>
    </row>
    <row r="57762" spans="1:2">
      <c r="A57762" s="102"/>
      <c r="B57762" s="102"/>
    </row>
    <row r="57763" spans="1:2">
      <c r="A57763" s="102"/>
      <c r="B57763" s="102"/>
    </row>
    <row r="57764" spans="1:2">
      <c r="A57764" s="102"/>
      <c r="B57764" s="102"/>
    </row>
    <row r="57765" spans="1:2">
      <c r="A57765" s="102"/>
      <c r="B57765" s="102"/>
    </row>
    <row r="57766" spans="1:2">
      <c r="A57766" s="102"/>
      <c r="B57766" s="102"/>
    </row>
    <row r="57767" spans="1:2">
      <c r="A57767" s="102"/>
      <c r="B57767" s="102"/>
    </row>
    <row r="57768" spans="1:2">
      <c r="A57768" s="102"/>
      <c r="B57768" s="102"/>
    </row>
    <row r="57769" spans="1:2">
      <c r="A57769" s="102"/>
      <c r="B57769" s="102"/>
    </row>
    <row r="57770" spans="1:2">
      <c r="A57770" s="102"/>
      <c r="B57770" s="102"/>
    </row>
    <row r="57771" spans="1:2">
      <c r="A57771" s="102"/>
      <c r="B57771" s="102"/>
    </row>
    <row r="57772" spans="1:2">
      <c r="A57772" s="102"/>
      <c r="B57772" s="102"/>
    </row>
    <row r="57773" spans="1:2">
      <c r="A57773" s="102"/>
      <c r="B57773" s="102"/>
    </row>
    <row r="57774" spans="1:2">
      <c r="A57774" s="102"/>
      <c r="B57774" s="102"/>
    </row>
    <row r="57775" spans="1:2">
      <c r="A57775" s="102"/>
      <c r="B57775" s="102"/>
    </row>
    <row r="57776" spans="1:2">
      <c r="A57776" s="102"/>
      <c r="B57776" s="102"/>
    </row>
    <row r="57777" spans="1:2">
      <c r="A57777" s="102"/>
      <c r="B57777" s="102"/>
    </row>
    <row r="57778" spans="1:2">
      <c r="A57778" s="102"/>
      <c r="B57778" s="102"/>
    </row>
    <row r="57779" spans="1:2">
      <c r="A57779" s="102"/>
      <c r="B57779" s="102"/>
    </row>
    <row r="57780" spans="1:2">
      <c r="A57780" s="102"/>
      <c r="B57780" s="102"/>
    </row>
    <row r="57781" spans="1:2">
      <c r="A57781" s="102"/>
      <c r="B57781" s="102"/>
    </row>
    <row r="57782" spans="1:2">
      <c r="A57782" s="102"/>
      <c r="B57782" s="102"/>
    </row>
    <row r="57783" spans="1:2">
      <c r="A57783" s="102"/>
      <c r="B57783" s="102"/>
    </row>
    <row r="57784" spans="1:2">
      <c r="A57784" s="102"/>
      <c r="B57784" s="102"/>
    </row>
    <row r="57785" spans="1:2">
      <c r="A57785" s="102"/>
      <c r="B57785" s="102"/>
    </row>
    <row r="57786" spans="1:2">
      <c r="A57786" s="102"/>
      <c r="B57786" s="102"/>
    </row>
    <row r="57787" spans="1:2">
      <c r="A57787" s="102"/>
      <c r="B57787" s="102"/>
    </row>
    <row r="57788" spans="1:2">
      <c r="A57788" s="102"/>
      <c r="B57788" s="102"/>
    </row>
    <row r="57789" spans="1:2">
      <c r="A57789" s="102"/>
      <c r="B57789" s="102"/>
    </row>
    <row r="57790" spans="1:2">
      <c r="A57790" s="102"/>
      <c r="B57790" s="102"/>
    </row>
    <row r="57791" spans="1:2">
      <c r="A57791" s="102"/>
      <c r="B57791" s="102"/>
    </row>
    <row r="57792" spans="1:2">
      <c r="A57792" s="102"/>
      <c r="B57792" s="102"/>
    </row>
    <row r="57793" spans="1:2">
      <c r="A57793" s="102"/>
      <c r="B57793" s="102"/>
    </row>
    <row r="57794" spans="1:2">
      <c r="A57794" s="102"/>
      <c r="B57794" s="102"/>
    </row>
    <row r="57795" spans="1:2">
      <c r="A57795" s="102"/>
      <c r="B57795" s="102"/>
    </row>
    <row r="57796" spans="1:2">
      <c r="A57796" s="102"/>
      <c r="B57796" s="102"/>
    </row>
    <row r="57797" spans="1:2">
      <c r="A57797" s="102"/>
      <c r="B57797" s="102"/>
    </row>
    <row r="57798" spans="1:2">
      <c r="A57798" s="102"/>
      <c r="B57798" s="102"/>
    </row>
    <row r="57799" spans="1:2">
      <c r="A57799" s="102"/>
      <c r="B57799" s="102"/>
    </row>
    <row r="57800" spans="1:2">
      <c r="A57800" s="102"/>
      <c r="B57800" s="102"/>
    </row>
    <row r="57801" spans="1:2">
      <c r="A57801" s="102"/>
      <c r="B57801" s="102"/>
    </row>
    <row r="57802" spans="1:2">
      <c r="A57802" s="102"/>
      <c r="B57802" s="102"/>
    </row>
    <row r="57803" spans="1:2">
      <c r="A57803" s="102"/>
      <c r="B57803" s="102"/>
    </row>
    <row r="57804" spans="1:2">
      <c r="A57804" s="102"/>
      <c r="B57804" s="102"/>
    </row>
    <row r="57805" spans="1:2">
      <c r="A57805" s="102"/>
      <c r="B57805" s="102"/>
    </row>
    <row r="57806" spans="1:2">
      <c r="A57806" s="102"/>
      <c r="B57806" s="102"/>
    </row>
    <row r="57807" spans="1:2">
      <c r="A57807" s="102"/>
      <c r="B57807" s="102"/>
    </row>
    <row r="57808" spans="1:2">
      <c r="A57808" s="102"/>
      <c r="B57808" s="102"/>
    </row>
    <row r="57809" spans="1:2">
      <c r="A57809" s="102"/>
      <c r="B57809" s="102"/>
    </row>
    <row r="57810" spans="1:2">
      <c r="A57810" s="102"/>
      <c r="B57810" s="102"/>
    </row>
    <row r="57811" spans="1:2">
      <c r="A57811" s="102"/>
      <c r="B57811" s="102"/>
    </row>
    <row r="57812" spans="1:2">
      <c r="A57812" s="102"/>
      <c r="B57812" s="102"/>
    </row>
    <row r="57813" spans="1:2">
      <c r="A57813" s="102"/>
      <c r="B57813" s="102"/>
    </row>
    <row r="57814" spans="1:2">
      <c r="A57814" s="102"/>
      <c r="B57814" s="102"/>
    </row>
    <row r="57815" spans="1:2">
      <c r="A57815" s="102"/>
      <c r="B57815" s="102"/>
    </row>
    <row r="57816" spans="1:2">
      <c r="A57816" s="102"/>
      <c r="B57816" s="102"/>
    </row>
    <row r="57817" spans="1:2">
      <c r="A57817" s="102"/>
      <c r="B57817" s="102"/>
    </row>
    <row r="57818" spans="1:2">
      <c r="A57818" s="102"/>
      <c r="B57818" s="102"/>
    </row>
    <row r="57819" spans="1:2">
      <c r="A57819" s="102"/>
      <c r="B57819" s="102"/>
    </row>
    <row r="57820" spans="1:2">
      <c r="A57820" s="102"/>
      <c r="B57820" s="102"/>
    </row>
    <row r="57821" spans="1:2">
      <c r="A57821" s="102"/>
      <c r="B57821" s="102"/>
    </row>
    <row r="57822" spans="1:2">
      <c r="A57822" s="102"/>
      <c r="B57822" s="102"/>
    </row>
    <row r="57823" spans="1:2">
      <c r="A57823" s="102"/>
      <c r="B57823" s="102"/>
    </row>
    <row r="57824" spans="1:2">
      <c r="A57824" s="102"/>
      <c r="B57824" s="102"/>
    </row>
    <row r="57825" spans="1:2">
      <c r="A57825" s="102"/>
      <c r="B57825" s="102"/>
    </row>
    <row r="57826" spans="1:2">
      <c r="A57826" s="102"/>
      <c r="B57826" s="102"/>
    </row>
    <row r="57827" spans="1:2">
      <c r="A57827" s="102"/>
      <c r="B57827" s="102"/>
    </row>
    <row r="57828" spans="1:2">
      <c r="A57828" s="102"/>
      <c r="B57828" s="102"/>
    </row>
    <row r="57829" spans="1:2">
      <c r="A57829" s="102"/>
      <c r="B57829" s="102"/>
    </row>
    <row r="57830" spans="1:2">
      <c r="A57830" s="102"/>
      <c r="B57830" s="102"/>
    </row>
    <row r="57831" spans="1:2">
      <c r="A57831" s="102"/>
      <c r="B57831" s="102"/>
    </row>
    <row r="57832" spans="1:2">
      <c r="A57832" s="102"/>
      <c r="B57832" s="102"/>
    </row>
    <row r="57833" spans="1:2">
      <c r="A57833" s="102"/>
      <c r="B57833" s="102"/>
    </row>
    <row r="57834" spans="1:2">
      <c r="A57834" s="102"/>
      <c r="B57834" s="102"/>
    </row>
    <row r="57835" spans="1:2">
      <c r="A57835" s="102"/>
      <c r="B57835" s="102"/>
    </row>
    <row r="57836" spans="1:2">
      <c r="A57836" s="102"/>
      <c r="B57836" s="102"/>
    </row>
    <row r="57837" spans="1:2">
      <c r="A57837" s="102"/>
      <c r="B57837" s="102"/>
    </row>
    <row r="57838" spans="1:2">
      <c r="A57838" s="102"/>
      <c r="B57838" s="102"/>
    </row>
    <row r="57839" spans="1:2">
      <c r="A57839" s="102"/>
      <c r="B57839" s="102"/>
    </row>
    <row r="57840" spans="1:2">
      <c r="A57840" s="102"/>
      <c r="B57840" s="102"/>
    </row>
    <row r="57841" spans="1:2">
      <c r="A57841" s="102"/>
      <c r="B57841" s="102"/>
    </row>
    <row r="57842" spans="1:2">
      <c r="A57842" s="102"/>
      <c r="B57842" s="102"/>
    </row>
    <row r="57843" spans="1:2">
      <c r="A57843" s="102"/>
      <c r="B57843" s="102"/>
    </row>
    <row r="57844" spans="1:2">
      <c r="A57844" s="102"/>
      <c r="B57844" s="102"/>
    </row>
    <row r="57845" spans="1:2">
      <c r="A57845" s="102"/>
      <c r="B57845" s="102"/>
    </row>
    <row r="57846" spans="1:2">
      <c r="A57846" s="102"/>
      <c r="B57846" s="102"/>
    </row>
    <row r="57847" spans="1:2">
      <c r="A57847" s="102"/>
      <c r="B57847" s="102"/>
    </row>
    <row r="57848" spans="1:2">
      <c r="A57848" s="102"/>
      <c r="B57848" s="102"/>
    </row>
    <row r="57849" spans="1:2">
      <c r="A57849" s="102"/>
      <c r="B57849" s="102"/>
    </row>
    <row r="57850" spans="1:2">
      <c r="A57850" s="102"/>
      <c r="B57850" s="102"/>
    </row>
    <row r="57851" spans="1:2">
      <c r="A57851" s="102"/>
      <c r="B57851" s="102"/>
    </row>
    <row r="57852" spans="1:2">
      <c r="A57852" s="102"/>
      <c r="B57852" s="102"/>
    </row>
    <row r="57853" spans="1:2">
      <c r="A57853" s="102"/>
      <c r="B57853" s="102"/>
    </row>
    <row r="57854" spans="1:2">
      <c r="A57854" s="102"/>
      <c r="B57854" s="102"/>
    </row>
    <row r="57855" spans="1:2">
      <c r="A57855" s="102"/>
      <c r="B57855" s="102"/>
    </row>
    <row r="57856" spans="1:2">
      <c r="A57856" s="102"/>
      <c r="B57856" s="102"/>
    </row>
    <row r="57857" spans="1:2">
      <c r="A57857" s="102"/>
      <c r="B57857" s="102"/>
    </row>
    <row r="57858" spans="1:2">
      <c r="A57858" s="102"/>
      <c r="B57858" s="102"/>
    </row>
    <row r="57859" spans="1:2">
      <c r="A57859" s="102"/>
      <c r="B57859" s="102"/>
    </row>
    <row r="57860" spans="1:2">
      <c r="A57860" s="102"/>
      <c r="B57860" s="102"/>
    </row>
    <row r="57861" spans="1:2">
      <c r="A57861" s="102"/>
      <c r="B57861" s="102"/>
    </row>
    <row r="57862" spans="1:2">
      <c r="A57862" s="102"/>
      <c r="B57862" s="102"/>
    </row>
    <row r="57863" spans="1:2">
      <c r="A57863" s="102"/>
      <c r="B57863" s="102"/>
    </row>
    <row r="57864" spans="1:2">
      <c r="A57864" s="102"/>
      <c r="B57864" s="102"/>
    </row>
    <row r="57865" spans="1:2">
      <c r="A57865" s="102"/>
      <c r="B57865" s="102"/>
    </row>
    <row r="57866" spans="1:2">
      <c r="A57866" s="102"/>
      <c r="B57866" s="102"/>
    </row>
    <row r="57867" spans="1:2">
      <c r="A57867" s="102"/>
      <c r="B57867" s="102"/>
    </row>
    <row r="57868" spans="1:2">
      <c r="A57868" s="102"/>
      <c r="B57868" s="102"/>
    </row>
    <row r="57869" spans="1:2">
      <c r="A57869" s="102"/>
      <c r="B57869" s="102"/>
    </row>
    <row r="57870" spans="1:2">
      <c r="A57870" s="102"/>
      <c r="B57870" s="102"/>
    </row>
    <row r="57871" spans="1:2">
      <c r="A57871" s="102"/>
      <c r="B57871" s="102"/>
    </row>
    <row r="57872" spans="1:2">
      <c r="A57872" s="102"/>
      <c r="B57872" s="102"/>
    </row>
    <row r="57873" spans="1:2">
      <c r="A57873" s="102"/>
      <c r="B57873" s="102"/>
    </row>
    <row r="57874" spans="1:2">
      <c r="A57874" s="102"/>
      <c r="B57874" s="102"/>
    </row>
    <row r="57875" spans="1:2">
      <c r="A57875" s="102"/>
      <c r="B57875" s="102"/>
    </row>
    <row r="57876" spans="1:2">
      <c r="A57876" s="102"/>
      <c r="B57876" s="102"/>
    </row>
    <row r="57877" spans="1:2">
      <c r="A57877" s="102"/>
      <c r="B57877" s="102"/>
    </row>
    <row r="57878" spans="1:2">
      <c r="A57878" s="102"/>
      <c r="B57878" s="102"/>
    </row>
    <row r="57879" spans="1:2">
      <c r="A57879" s="102"/>
      <c r="B57879" s="102"/>
    </row>
    <row r="57880" spans="1:2">
      <c r="A57880" s="102"/>
      <c r="B57880" s="102"/>
    </row>
    <row r="57881" spans="1:2">
      <c r="A57881" s="102"/>
      <c r="B57881" s="102"/>
    </row>
    <row r="57882" spans="1:2">
      <c r="A57882" s="102"/>
      <c r="B57882" s="102"/>
    </row>
    <row r="57883" spans="1:2">
      <c r="A57883" s="102"/>
      <c r="B57883" s="102"/>
    </row>
    <row r="57884" spans="1:2">
      <c r="A57884" s="102"/>
      <c r="B57884" s="102"/>
    </row>
    <row r="57885" spans="1:2">
      <c r="A57885" s="102"/>
      <c r="B57885" s="102"/>
    </row>
    <row r="57886" spans="1:2">
      <c r="A57886" s="102"/>
      <c r="B57886" s="102"/>
    </row>
    <row r="57887" spans="1:2">
      <c r="A57887" s="102"/>
      <c r="B57887" s="102"/>
    </row>
    <row r="57888" spans="1:2">
      <c r="A57888" s="102"/>
      <c r="B57888" s="102"/>
    </row>
    <row r="57889" spans="1:2">
      <c r="A57889" s="102"/>
      <c r="B57889" s="102"/>
    </row>
    <row r="57890" spans="1:2">
      <c r="A57890" s="102"/>
      <c r="B57890" s="102"/>
    </row>
    <row r="57891" spans="1:2">
      <c r="A57891" s="102"/>
      <c r="B57891" s="102"/>
    </row>
    <row r="57892" spans="1:2">
      <c r="A57892" s="102"/>
      <c r="B57892" s="102"/>
    </row>
    <row r="57893" spans="1:2">
      <c r="A57893" s="102"/>
      <c r="B57893" s="102"/>
    </row>
    <row r="57894" spans="1:2">
      <c r="A57894" s="102"/>
      <c r="B57894" s="102"/>
    </row>
    <row r="57895" spans="1:2">
      <c r="A57895" s="102"/>
      <c r="B57895" s="102"/>
    </row>
    <row r="57896" spans="1:2">
      <c r="A57896" s="102"/>
      <c r="B57896" s="102"/>
    </row>
    <row r="57897" spans="1:2">
      <c r="A57897" s="102"/>
      <c r="B57897" s="102"/>
    </row>
    <row r="57898" spans="1:2">
      <c r="A57898" s="102"/>
      <c r="B57898" s="102"/>
    </row>
    <row r="57899" spans="1:2">
      <c r="A57899" s="102"/>
      <c r="B57899" s="102"/>
    </row>
    <row r="57900" spans="1:2">
      <c r="A57900" s="102"/>
      <c r="B57900" s="102"/>
    </row>
    <row r="57901" spans="1:2">
      <c r="A57901" s="102"/>
      <c r="B57901" s="102"/>
    </row>
    <row r="57902" spans="1:2">
      <c r="A57902" s="102"/>
      <c r="B57902" s="102"/>
    </row>
    <row r="57903" spans="1:2">
      <c r="A57903" s="102"/>
      <c r="B57903" s="102"/>
    </row>
    <row r="57904" spans="1:2">
      <c r="A57904" s="102"/>
      <c r="B57904" s="102"/>
    </row>
    <row r="57905" spans="1:2">
      <c r="A57905" s="102"/>
      <c r="B57905" s="102"/>
    </row>
    <row r="57906" spans="1:2">
      <c r="A57906" s="102"/>
      <c r="B57906" s="102"/>
    </row>
    <row r="57907" spans="1:2">
      <c r="A57907" s="102"/>
      <c r="B57907" s="102"/>
    </row>
    <row r="57908" spans="1:2">
      <c r="A57908" s="102"/>
      <c r="B57908" s="102"/>
    </row>
    <row r="57909" spans="1:2">
      <c r="A57909" s="102"/>
      <c r="B57909" s="102"/>
    </row>
    <row r="57910" spans="1:2">
      <c r="A57910" s="102"/>
      <c r="B57910" s="102"/>
    </row>
    <row r="57911" spans="1:2">
      <c r="A57911" s="102"/>
      <c r="B57911" s="102"/>
    </row>
    <row r="57912" spans="1:2">
      <c r="A57912" s="102"/>
      <c r="B57912" s="102"/>
    </row>
    <row r="57913" spans="1:2">
      <c r="A57913" s="102"/>
      <c r="B57913" s="102"/>
    </row>
    <row r="57914" spans="1:2">
      <c r="A57914" s="102"/>
      <c r="B57914" s="102"/>
    </row>
    <row r="57915" spans="1:2">
      <c r="A57915" s="102"/>
      <c r="B57915" s="102"/>
    </row>
    <row r="57916" spans="1:2">
      <c r="A57916" s="102"/>
      <c r="B57916" s="102"/>
    </row>
    <row r="57917" spans="1:2">
      <c r="A57917" s="102"/>
      <c r="B57917" s="102"/>
    </row>
    <row r="57918" spans="1:2">
      <c r="A57918" s="102"/>
      <c r="B57918" s="102"/>
    </row>
    <row r="57919" spans="1:2">
      <c r="A57919" s="102"/>
      <c r="B57919" s="102"/>
    </row>
    <row r="57920" spans="1:2">
      <c r="A57920" s="102"/>
      <c r="B57920" s="102"/>
    </row>
    <row r="57921" spans="1:2">
      <c r="A57921" s="102"/>
      <c r="B57921" s="102"/>
    </row>
    <row r="57922" spans="1:2">
      <c r="A57922" s="102"/>
      <c r="B57922" s="102"/>
    </row>
    <row r="57923" spans="1:2">
      <c r="A57923" s="102"/>
      <c r="B57923" s="102"/>
    </row>
    <row r="57924" spans="1:2">
      <c r="A57924" s="102"/>
      <c r="B57924" s="102"/>
    </row>
    <row r="57925" spans="1:2">
      <c r="A57925" s="102"/>
      <c r="B57925" s="102"/>
    </row>
    <row r="57926" spans="1:2">
      <c r="A57926" s="102"/>
      <c r="B57926" s="102"/>
    </row>
    <row r="57927" spans="1:2">
      <c r="A57927" s="102"/>
      <c r="B57927" s="102"/>
    </row>
    <row r="57928" spans="1:2">
      <c r="A57928" s="102"/>
      <c r="B57928" s="102"/>
    </row>
    <row r="57929" spans="1:2">
      <c r="A57929" s="102"/>
      <c r="B57929" s="102"/>
    </row>
    <row r="57930" spans="1:2">
      <c r="A57930" s="102"/>
      <c r="B57930" s="102"/>
    </row>
    <row r="57931" spans="1:2">
      <c r="A57931" s="102"/>
      <c r="B57931" s="102"/>
    </row>
    <row r="57932" spans="1:2">
      <c r="A57932" s="102"/>
      <c r="B57932" s="102"/>
    </row>
    <row r="57933" spans="1:2">
      <c r="A57933" s="102"/>
      <c r="B57933" s="102"/>
    </row>
    <row r="57934" spans="1:2">
      <c r="A57934" s="102"/>
      <c r="B57934" s="102"/>
    </row>
    <row r="57935" spans="1:2">
      <c r="A57935" s="102"/>
      <c r="B57935" s="102"/>
    </row>
    <row r="57936" spans="1:2">
      <c r="A57936" s="102"/>
      <c r="B57936" s="102"/>
    </row>
    <row r="57937" spans="1:2">
      <c r="A57937" s="102"/>
      <c r="B57937" s="102"/>
    </row>
    <row r="57938" spans="1:2">
      <c r="A57938" s="102"/>
      <c r="B57938" s="102"/>
    </row>
    <row r="57939" spans="1:2">
      <c r="A57939" s="102"/>
      <c r="B57939" s="102"/>
    </row>
    <row r="57940" spans="1:2">
      <c r="A57940" s="102"/>
      <c r="B57940" s="102"/>
    </row>
    <row r="57941" spans="1:2">
      <c r="A57941" s="102"/>
      <c r="B57941" s="102"/>
    </row>
    <row r="57942" spans="1:2">
      <c r="A57942" s="102"/>
      <c r="B57942" s="102"/>
    </row>
    <row r="57943" spans="1:2">
      <c r="A57943" s="102"/>
      <c r="B57943" s="102"/>
    </row>
    <row r="57944" spans="1:2">
      <c r="A57944" s="102"/>
      <c r="B57944" s="102"/>
    </row>
    <row r="57945" spans="1:2">
      <c r="A57945" s="102"/>
      <c r="B57945" s="102"/>
    </row>
    <row r="57946" spans="1:2">
      <c r="A57946" s="102"/>
      <c r="B57946" s="102"/>
    </row>
    <row r="57947" spans="1:2">
      <c r="A57947" s="102"/>
      <c r="B57947" s="102"/>
    </row>
    <row r="57948" spans="1:2">
      <c r="A57948" s="102"/>
      <c r="B57948" s="102"/>
    </row>
    <row r="57949" spans="1:2">
      <c r="A57949" s="102"/>
      <c r="B57949" s="102"/>
    </row>
    <row r="57950" spans="1:2">
      <c r="A57950" s="102"/>
      <c r="B57950" s="102"/>
    </row>
    <row r="57951" spans="1:2">
      <c r="A57951" s="102"/>
      <c r="B57951" s="102"/>
    </row>
    <row r="57952" spans="1:2">
      <c r="A57952" s="102"/>
      <c r="B57952" s="102"/>
    </row>
    <row r="57953" spans="1:2">
      <c r="A57953" s="102"/>
      <c r="B57953" s="102"/>
    </row>
    <row r="57954" spans="1:2">
      <c r="A57954" s="102"/>
      <c r="B57954" s="102"/>
    </row>
    <row r="57955" spans="1:2">
      <c r="A57955" s="102"/>
      <c r="B57955" s="102"/>
    </row>
    <row r="57956" spans="1:2">
      <c r="A57956" s="102"/>
      <c r="B57956" s="102"/>
    </row>
    <row r="57957" spans="1:2">
      <c r="A57957" s="102"/>
      <c r="B57957" s="102"/>
    </row>
    <row r="57958" spans="1:2">
      <c r="A57958" s="102"/>
      <c r="B57958" s="102"/>
    </row>
    <row r="57959" spans="1:2">
      <c r="A57959" s="102"/>
      <c r="B57959" s="102"/>
    </row>
    <row r="57960" spans="1:2">
      <c r="A57960" s="102"/>
      <c r="B57960" s="102"/>
    </row>
    <row r="57961" spans="1:2">
      <c r="A57961" s="102"/>
      <c r="B57961" s="102"/>
    </row>
    <row r="57962" spans="1:2">
      <c r="A57962" s="102"/>
      <c r="B57962" s="102"/>
    </row>
    <row r="57963" spans="1:2">
      <c r="A57963" s="102"/>
      <c r="B57963" s="102"/>
    </row>
    <row r="57964" spans="1:2">
      <c r="A57964" s="102"/>
      <c r="B57964" s="102"/>
    </row>
    <row r="57965" spans="1:2">
      <c r="A57965" s="102"/>
      <c r="B57965" s="102"/>
    </row>
    <row r="57966" spans="1:2">
      <c r="A57966" s="102"/>
      <c r="B57966" s="102"/>
    </row>
    <row r="57967" spans="1:2">
      <c r="A57967" s="102"/>
      <c r="B57967" s="102"/>
    </row>
    <row r="57968" spans="1:2">
      <c r="A57968" s="102"/>
      <c r="B57968" s="102"/>
    </row>
    <row r="57969" spans="1:2">
      <c r="A57969" s="102"/>
      <c r="B57969" s="102"/>
    </row>
    <row r="57970" spans="1:2">
      <c r="A57970" s="102"/>
      <c r="B57970" s="102"/>
    </row>
    <row r="57971" spans="1:2">
      <c r="A57971" s="102"/>
      <c r="B57971" s="102"/>
    </row>
    <row r="57972" spans="1:2">
      <c r="A57972" s="102"/>
      <c r="B57972" s="102"/>
    </row>
    <row r="57973" spans="1:2">
      <c r="A57973" s="102"/>
      <c r="B57973" s="102"/>
    </row>
    <row r="57974" spans="1:2">
      <c r="A57974" s="102"/>
      <c r="B57974" s="102"/>
    </row>
    <row r="57975" spans="1:2">
      <c r="A57975" s="102"/>
      <c r="B57975" s="102"/>
    </row>
    <row r="57976" spans="1:2">
      <c r="A57976" s="102"/>
      <c r="B57976" s="102"/>
    </row>
    <row r="57977" spans="1:2">
      <c r="A57977" s="102"/>
      <c r="B57977" s="102"/>
    </row>
    <row r="57978" spans="1:2">
      <c r="A57978" s="102"/>
      <c r="B57978" s="102"/>
    </row>
    <row r="57979" spans="1:2">
      <c r="A57979" s="102"/>
      <c r="B57979" s="102"/>
    </row>
    <row r="57980" spans="1:2">
      <c r="A57980" s="102"/>
      <c r="B57980" s="102"/>
    </row>
    <row r="57981" spans="1:2">
      <c r="A57981" s="102"/>
      <c r="B57981" s="102"/>
    </row>
    <row r="57982" spans="1:2">
      <c r="A57982" s="102"/>
      <c r="B57982" s="102"/>
    </row>
    <row r="57983" spans="1:2">
      <c r="A57983" s="102"/>
      <c r="B57983" s="102"/>
    </row>
    <row r="57984" spans="1:2">
      <c r="A57984" s="102"/>
      <c r="B57984" s="102"/>
    </row>
    <row r="57985" spans="1:2">
      <c r="A57985" s="102"/>
      <c r="B57985" s="102"/>
    </row>
    <row r="57986" spans="1:2">
      <c r="A57986" s="102"/>
      <c r="B57986" s="102"/>
    </row>
    <row r="57987" spans="1:2">
      <c r="A57987" s="102"/>
      <c r="B57987" s="102"/>
    </row>
    <row r="57988" spans="1:2">
      <c r="A57988" s="102"/>
      <c r="B57988" s="102"/>
    </row>
    <row r="57989" spans="1:2">
      <c r="A57989" s="102"/>
      <c r="B57989" s="102"/>
    </row>
    <row r="57990" spans="1:2">
      <c r="A57990" s="102"/>
      <c r="B57990" s="102"/>
    </row>
    <row r="57991" spans="1:2">
      <c r="A57991" s="102"/>
      <c r="B57991" s="102"/>
    </row>
    <row r="57992" spans="1:2">
      <c r="A57992" s="102"/>
      <c r="B57992" s="102"/>
    </row>
    <row r="57993" spans="1:2">
      <c r="A57993" s="102"/>
      <c r="B57993" s="102"/>
    </row>
    <row r="57994" spans="1:2">
      <c r="A57994" s="102"/>
      <c r="B57994" s="102"/>
    </row>
    <row r="57995" spans="1:2">
      <c r="A57995" s="102"/>
      <c r="B57995" s="102"/>
    </row>
    <row r="57996" spans="1:2">
      <c r="A57996" s="102"/>
      <c r="B57996" s="102"/>
    </row>
    <row r="57997" spans="1:2">
      <c r="A57997" s="102"/>
      <c r="B57997" s="102"/>
    </row>
    <row r="57998" spans="1:2">
      <c r="A57998" s="102"/>
      <c r="B57998" s="102"/>
    </row>
    <row r="57999" spans="1:2">
      <c r="A57999" s="102"/>
      <c r="B57999" s="102"/>
    </row>
    <row r="58000" spans="1:2">
      <c r="A58000" s="102"/>
      <c r="B58000" s="102"/>
    </row>
    <row r="58001" spans="1:2">
      <c r="A58001" s="102"/>
      <c r="B58001" s="102"/>
    </row>
    <row r="58002" spans="1:2">
      <c r="A58002" s="102"/>
      <c r="B58002" s="102"/>
    </row>
    <row r="58003" spans="1:2">
      <c r="A58003" s="102"/>
      <c r="B58003" s="102"/>
    </row>
    <row r="58004" spans="1:2">
      <c r="A58004" s="102"/>
      <c r="B58004" s="102"/>
    </row>
    <row r="58005" spans="1:2">
      <c r="A58005" s="102"/>
      <c r="B58005" s="102"/>
    </row>
    <row r="58006" spans="1:2">
      <c r="A58006" s="102"/>
      <c r="B58006" s="102"/>
    </row>
    <row r="58007" spans="1:2">
      <c r="A58007" s="102"/>
      <c r="B58007" s="102"/>
    </row>
    <row r="58008" spans="1:2">
      <c r="A58008" s="102"/>
      <c r="B58008" s="102"/>
    </row>
    <row r="58009" spans="1:2">
      <c r="A58009" s="102"/>
      <c r="B58009" s="102"/>
    </row>
    <row r="58010" spans="1:2">
      <c r="A58010" s="102"/>
      <c r="B58010" s="102"/>
    </row>
    <row r="58011" spans="1:2">
      <c r="A58011" s="102"/>
      <c r="B58011" s="102"/>
    </row>
    <row r="58012" spans="1:2">
      <c r="A58012" s="102"/>
      <c r="B58012" s="102"/>
    </row>
    <row r="58013" spans="1:2">
      <c r="A58013" s="102"/>
      <c r="B58013" s="102"/>
    </row>
    <row r="58014" spans="1:2">
      <c r="A58014" s="102"/>
      <c r="B58014" s="102"/>
    </row>
    <row r="58015" spans="1:2">
      <c r="A58015" s="102"/>
      <c r="B58015" s="102"/>
    </row>
    <row r="58016" spans="1:2">
      <c r="A58016" s="102"/>
      <c r="B58016" s="102"/>
    </row>
    <row r="58017" spans="1:2">
      <c r="A58017" s="102"/>
      <c r="B58017" s="102"/>
    </row>
    <row r="58018" spans="1:2">
      <c r="A58018" s="102"/>
      <c r="B58018" s="102"/>
    </row>
    <row r="58019" spans="1:2">
      <c r="A58019" s="102"/>
      <c r="B58019" s="102"/>
    </row>
    <row r="58020" spans="1:2">
      <c r="A58020" s="102"/>
      <c r="B58020" s="102"/>
    </row>
    <row r="58021" spans="1:2">
      <c r="A58021" s="102"/>
      <c r="B58021" s="102"/>
    </row>
    <row r="58022" spans="1:2">
      <c r="A58022" s="102"/>
      <c r="B58022" s="102"/>
    </row>
    <row r="58023" spans="1:2">
      <c r="A58023" s="102"/>
      <c r="B58023" s="102"/>
    </row>
    <row r="58024" spans="1:2">
      <c r="A58024" s="102"/>
      <c r="B58024" s="102"/>
    </row>
    <row r="58025" spans="1:2">
      <c r="A58025" s="102"/>
      <c r="B58025" s="102"/>
    </row>
    <row r="58026" spans="1:2">
      <c r="A58026" s="102"/>
      <c r="B58026" s="102"/>
    </row>
    <row r="58027" spans="1:2">
      <c r="A58027" s="102"/>
      <c r="B58027" s="102"/>
    </row>
    <row r="58028" spans="1:2">
      <c r="A58028" s="102"/>
      <c r="B58028" s="102"/>
    </row>
    <row r="58029" spans="1:2">
      <c r="A58029" s="102"/>
      <c r="B58029" s="102"/>
    </row>
    <row r="58030" spans="1:2">
      <c r="A58030" s="102"/>
      <c r="B58030" s="102"/>
    </row>
    <row r="58031" spans="1:2">
      <c r="A58031" s="102"/>
      <c r="B58031" s="102"/>
    </row>
    <row r="58032" spans="1:2">
      <c r="A58032" s="102"/>
      <c r="B58032" s="102"/>
    </row>
    <row r="58033" spans="1:2">
      <c r="A58033" s="102"/>
      <c r="B58033" s="102"/>
    </row>
    <row r="58034" spans="1:2">
      <c r="A58034" s="102"/>
      <c r="B58034" s="102"/>
    </row>
    <row r="58035" spans="1:2">
      <c r="A58035" s="102"/>
      <c r="B58035" s="102"/>
    </row>
    <row r="58036" spans="1:2">
      <c r="A58036" s="102"/>
      <c r="B58036" s="102"/>
    </row>
    <row r="58037" spans="1:2">
      <c r="A58037" s="102"/>
      <c r="B58037" s="102"/>
    </row>
    <row r="58038" spans="1:2">
      <c r="A58038" s="102"/>
      <c r="B58038" s="102"/>
    </row>
    <row r="58039" spans="1:2">
      <c r="A58039" s="102"/>
      <c r="B58039" s="102"/>
    </row>
    <row r="58040" spans="1:2">
      <c r="A58040" s="102"/>
      <c r="B58040" s="102"/>
    </row>
    <row r="58041" spans="1:2">
      <c r="A58041" s="102"/>
      <c r="B58041" s="102"/>
    </row>
    <row r="58042" spans="1:2">
      <c r="A58042" s="102"/>
      <c r="B58042" s="102"/>
    </row>
    <row r="58043" spans="1:2">
      <c r="A58043" s="102"/>
      <c r="B58043" s="102"/>
    </row>
    <row r="58044" spans="1:2">
      <c r="A58044" s="102"/>
      <c r="B58044" s="102"/>
    </row>
    <row r="58045" spans="1:2">
      <c r="A58045" s="102"/>
      <c r="B58045" s="102"/>
    </row>
    <row r="58046" spans="1:2">
      <c r="A58046" s="102"/>
      <c r="B58046" s="102"/>
    </row>
    <row r="58047" spans="1:2">
      <c r="A58047" s="102"/>
      <c r="B58047" s="102"/>
    </row>
    <row r="58048" spans="1:2">
      <c r="A58048" s="102"/>
      <c r="B58048" s="102"/>
    </row>
    <row r="58049" spans="1:2">
      <c r="A58049" s="102"/>
      <c r="B58049" s="102"/>
    </row>
    <row r="58050" spans="1:2">
      <c r="A58050" s="102"/>
      <c r="B58050" s="102"/>
    </row>
    <row r="58051" spans="1:2">
      <c r="A58051" s="102"/>
      <c r="B58051" s="102"/>
    </row>
    <row r="58052" spans="1:2">
      <c r="A58052" s="102"/>
      <c r="B58052" s="102"/>
    </row>
    <row r="58053" spans="1:2">
      <c r="A58053" s="102"/>
      <c r="B58053" s="102"/>
    </row>
    <row r="58054" spans="1:2">
      <c r="A58054" s="102"/>
      <c r="B58054" s="102"/>
    </row>
    <row r="58055" spans="1:2">
      <c r="A58055" s="102"/>
      <c r="B58055" s="102"/>
    </row>
    <row r="58056" spans="1:2">
      <c r="A58056" s="102"/>
      <c r="B58056" s="102"/>
    </row>
    <row r="58057" spans="1:2">
      <c r="A58057" s="102"/>
      <c r="B58057" s="102"/>
    </row>
    <row r="58058" spans="1:2">
      <c r="A58058" s="102"/>
      <c r="B58058" s="102"/>
    </row>
    <row r="58059" spans="1:2">
      <c r="A58059" s="102"/>
      <c r="B58059" s="102"/>
    </row>
    <row r="58060" spans="1:2">
      <c r="A58060" s="102"/>
      <c r="B58060" s="102"/>
    </row>
    <row r="58061" spans="1:2">
      <c r="A58061" s="102"/>
      <c r="B58061" s="102"/>
    </row>
    <row r="58062" spans="1:2">
      <c r="A58062" s="102"/>
      <c r="B58062" s="102"/>
    </row>
    <row r="58063" spans="1:2">
      <c r="A58063" s="102"/>
      <c r="B58063" s="102"/>
    </row>
    <row r="58064" spans="1:2">
      <c r="A58064" s="102"/>
      <c r="B58064" s="102"/>
    </row>
    <row r="58065" spans="1:2">
      <c r="A58065" s="102"/>
      <c r="B58065" s="102"/>
    </row>
    <row r="58066" spans="1:2">
      <c r="A58066" s="102"/>
      <c r="B58066" s="102"/>
    </row>
    <row r="58067" spans="1:2">
      <c r="A58067" s="102"/>
      <c r="B58067" s="102"/>
    </row>
    <row r="58068" spans="1:2">
      <c r="A58068" s="102"/>
      <c r="B58068" s="102"/>
    </row>
    <row r="58069" spans="1:2">
      <c r="A58069" s="102"/>
      <c r="B58069" s="102"/>
    </row>
    <row r="58070" spans="1:2">
      <c r="A58070" s="102"/>
      <c r="B58070" s="102"/>
    </row>
    <row r="58071" spans="1:2">
      <c r="A58071" s="102"/>
      <c r="B58071" s="102"/>
    </row>
    <row r="58072" spans="1:2">
      <c r="A58072" s="102"/>
      <c r="B58072" s="102"/>
    </row>
    <row r="58073" spans="1:2">
      <c r="A58073" s="102"/>
      <c r="B58073" s="102"/>
    </row>
    <row r="58074" spans="1:2">
      <c r="A58074" s="102"/>
      <c r="B58074" s="102"/>
    </row>
    <row r="58075" spans="1:2">
      <c r="A58075" s="102"/>
      <c r="B58075" s="102"/>
    </row>
    <row r="58076" spans="1:2">
      <c r="A58076" s="102"/>
      <c r="B58076" s="102"/>
    </row>
    <row r="58077" spans="1:2">
      <c r="A58077" s="102"/>
      <c r="B58077" s="102"/>
    </row>
    <row r="58078" spans="1:2">
      <c r="A58078" s="102"/>
      <c r="B58078" s="102"/>
    </row>
    <row r="58079" spans="1:2">
      <c r="A58079" s="102"/>
      <c r="B58079" s="102"/>
    </row>
    <row r="58080" spans="1:2">
      <c r="A58080" s="102"/>
      <c r="B58080" s="102"/>
    </row>
    <row r="58081" spans="1:2">
      <c r="A58081" s="102"/>
      <c r="B58081" s="102"/>
    </row>
    <row r="58082" spans="1:2">
      <c r="A58082" s="102"/>
      <c r="B58082" s="102"/>
    </row>
    <row r="58083" spans="1:2">
      <c r="A58083" s="102"/>
      <c r="B58083" s="102"/>
    </row>
    <row r="58084" spans="1:2">
      <c r="A58084" s="102"/>
      <c r="B58084" s="102"/>
    </row>
    <row r="58085" spans="1:2">
      <c r="A58085" s="102"/>
      <c r="B58085" s="102"/>
    </row>
    <row r="58086" spans="1:2">
      <c r="A58086" s="102"/>
      <c r="B58086" s="102"/>
    </row>
    <row r="58087" spans="1:2">
      <c r="A58087" s="102"/>
      <c r="B58087" s="102"/>
    </row>
    <row r="58088" spans="1:2">
      <c r="A58088" s="102"/>
      <c r="B58088" s="102"/>
    </row>
    <row r="58089" spans="1:2">
      <c r="A58089" s="102"/>
      <c r="B58089" s="102"/>
    </row>
    <row r="58090" spans="1:2">
      <c r="A58090" s="102"/>
      <c r="B58090" s="102"/>
    </row>
    <row r="58091" spans="1:2">
      <c r="A58091" s="102"/>
      <c r="B58091" s="102"/>
    </row>
    <row r="58092" spans="1:2">
      <c r="A58092" s="102"/>
      <c r="B58092" s="102"/>
    </row>
    <row r="58093" spans="1:2">
      <c r="A58093" s="102"/>
      <c r="B58093" s="102"/>
    </row>
    <row r="58094" spans="1:2">
      <c r="A58094" s="102"/>
      <c r="B58094" s="102"/>
    </row>
    <row r="58095" spans="1:2">
      <c r="A58095" s="102"/>
      <c r="B58095" s="102"/>
    </row>
    <row r="58096" spans="1:2">
      <c r="A58096" s="102"/>
      <c r="B58096" s="102"/>
    </row>
    <row r="58097" spans="1:2">
      <c r="A58097" s="102"/>
      <c r="B58097" s="102"/>
    </row>
    <row r="58098" spans="1:2">
      <c r="A58098" s="102"/>
      <c r="B58098" s="102"/>
    </row>
    <row r="58099" spans="1:2">
      <c r="A58099" s="102"/>
      <c r="B58099" s="102"/>
    </row>
    <row r="58100" spans="1:2">
      <c r="A58100" s="102"/>
      <c r="B58100" s="102"/>
    </row>
    <row r="58101" spans="1:2">
      <c r="A58101" s="102"/>
      <c r="B58101" s="102"/>
    </row>
    <row r="58102" spans="1:2">
      <c r="A58102" s="102"/>
      <c r="B58102" s="102"/>
    </row>
    <row r="58103" spans="1:2">
      <c r="A58103" s="102"/>
      <c r="B58103" s="102"/>
    </row>
    <row r="58104" spans="1:2">
      <c r="A58104" s="102"/>
      <c r="B58104" s="102"/>
    </row>
    <row r="58105" spans="1:2">
      <c r="A58105" s="102"/>
      <c r="B58105" s="102"/>
    </row>
    <row r="58106" spans="1:2">
      <c r="A58106" s="102"/>
      <c r="B58106" s="102"/>
    </row>
    <row r="58107" spans="1:2">
      <c r="A58107" s="102"/>
      <c r="B58107" s="102"/>
    </row>
    <row r="58108" spans="1:2">
      <c r="A58108" s="102"/>
      <c r="B58108" s="102"/>
    </row>
    <row r="58109" spans="1:2">
      <c r="A58109" s="102"/>
      <c r="B58109" s="102"/>
    </row>
    <row r="58110" spans="1:2">
      <c r="A58110" s="102"/>
      <c r="B58110" s="102"/>
    </row>
    <row r="58111" spans="1:2">
      <c r="A58111" s="102"/>
      <c r="B58111" s="102"/>
    </row>
    <row r="58112" spans="1:2">
      <c r="A58112" s="102"/>
      <c r="B58112" s="102"/>
    </row>
    <row r="58113" spans="1:2">
      <c r="A58113" s="102"/>
      <c r="B58113" s="102"/>
    </row>
    <row r="58114" spans="1:2">
      <c r="A58114" s="102"/>
      <c r="B58114" s="102"/>
    </row>
    <row r="58115" spans="1:2">
      <c r="A58115" s="102"/>
      <c r="B58115" s="102"/>
    </row>
    <row r="58116" spans="1:2">
      <c r="A58116" s="102"/>
      <c r="B58116" s="102"/>
    </row>
    <row r="58117" spans="1:2">
      <c r="A58117" s="102"/>
      <c r="B58117" s="102"/>
    </row>
    <row r="58118" spans="1:2">
      <c r="A58118" s="102"/>
      <c r="B58118" s="102"/>
    </row>
    <row r="58119" spans="1:2">
      <c r="A58119" s="102"/>
      <c r="B58119" s="102"/>
    </row>
    <row r="58120" spans="1:2">
      <c r="A58120" s="102"/>
      <c r="B58120" s="102"/>
    </row>
    <row r="58121" spans="1:2">
      <c r="A58121" s="102"/>
      <c r="B58121" s="102"/>
    </row>
    <row r="58122" spans="1:2">
      <c r="A58122" s="102"/>
      <c r="B58122" s="102"/>
    </row>
    <row r="58123" spans="1:2">
      <c r="A58123" s="102"/>
      <c r="B58123" s="102"/>
    </row>
    <row r="58124" spans="1:2">
      <c r="A58124" s="102"/>
      <c r="B58124" s="102"/>
    </row>
    <row r="58125" spans="1:2">
      <c r="A58125" s="102"/>
      <c r="B58125" s="102"/>
    </row>
    <row r="58126" spans="1:2">
      <c r="A58126" s="102"/>
      <c r="B58126" s="102"/>
    </row>
    <row r="58127" spans="1:2">
      <c r="A58127" s="102"/>
      <c r="B58127" s="102"/>
    </row>
    <row r="58128" spans="1:2">
      <c r="A58128" s="102"/>
      <c r="B58128" s="102"/>
    </row>
    <row r="58129" spans="1:2">
      <c r="A58129" s="102"/>
      <c r="B58129" s="102"/>
    </row>
    <row r="58130" spans="1:2">
      <c r="A58130" s="102"/>
      <c r="B58130" s="102"/>
    </row>
    <row r="58131" spans="1:2">
      <c r="A58131" s="102"/>
      <c r="B58131" s="102"/>
    </row>
    <row r="58132" spans="1:2">
      <c r="A58132" s="102"/>
      <c r="B58132" s="102"/>
    </row>
    <row r="58133" spans="1:2">
      <c r="A58133" s="102"/>
      <c r="B58133" s="102"/>
    </row>
    <row r="58134" spans="1:2">
      <c r="A58134" s="102"/>
      <c r="B58134" s="102"/>
    </row>
    <row r="58135" spans="1:2">
      <c r="A58135" s="102"/>
      <c r="B58135" s="102"/>
    </row>
    <row r="58136" spans="1:2">
      <c r="A58136" s="102"/>
      <c r="B58136" s="102"/>
    </row>
    <row r="58137" spans="1:2">
      <c r="A58137" s="102"/>
      <c r="B58137" s="102"/>
    </row>
    <row r="58138" spans="1:2">
      <c r="A58138" s="102"/>
      <c r="B58138" s="102"/>
    </row>
    <row r="58139" spans="1:2">
      <c r="A58139" s="102"/>
      <c r="B58139" s="102"/>
    </row>
    <row r="58140" spans="1:2">
      <c r="A58140" s="102"/>
      <c r="B58140" s="102"/>
    </row>
    <row r="58141" spans="1:2">
      <c r="A58141" s="102"/>
      <c r="B58141" s="102"/>
    </row>
    <row r="58142" spans="1:2">
      <c r="A58142" s="102"/>
      <c r="B58142" s="102"/>
    </row>
    <row r="58143" spans="1:2">
      <c r="A58143" s="102"/>
      <c r="B58143" s="102"/>
    </row>
    <row r="58144" spans="1:2">
      <c r="A58144" s="102"/>
      <c r="B58144" s="102"/>
    </row>
    <row r="58145" spans="1:2">
      <c r="A58145" s="102"/>
      <c r="B58145" s="102"/>
    </row>
    <row r="58146" spans="1:2">
      <c r="A58146" s="102"/>
      <c r="B58146" s="102"/>
    </row>
    <row r="58147" spans="1:2">
      <c r="A58147" s="102"/>
      <c r="B58147" s="102"/>
    </row>
    <row r="58148" spans="1:2">
      <c r="A58148" s="102"/>
      <c r="B58148" s="102"/>
    </row>
    <row r="58149" spans="1:2">
      <c r="A58149" s="102"/>
      <c r="B58149" s="102"/>
    </row>
    <row r="58150" spans="1:2">
      <c r="A58150" s="102"/>
      <c r="B58150" s="102"/>
    </row>
    <row r="58151" spans="1:2">
      <c r="A58151" s="102"/>
      <c r="B58151" s="102"/>
    </row>
    <row r="58152" spans="1:2">
      <c r="A58152" s="102"/>
      <c r="B58152" s="102"/>
    </row>
    <row r="58153" spans="1:2">
      <c r="A58153" s="102"/>
      <c r="B58153" s="102"/>
    </row>
    <row r="58154" spans="1:2">
      <c r="A58154" s="102"/>
      <c r="B58154" s="102"/>
    </row>
    <row r="58155" spans="1:2">
      <c r="A58155" s="102"/>
      <c r="B58155" s="102"/>
    </row>
    <row r="58156" spans="1:2">
      <c r="A58156" s="102"/>
      <c r="B58156" s="102"/>
    </row>
    <row r="58157" spans="1:2">
      <c r="A58157" s="102"/>
      <c r="B58157" s="102"/>
    </row>
    <row r="58158" spans="1:2">
      <c r="A58158" s="102"/>
      <c r="B58158" s="102"/>
    </row>
    <row r="58159" spans="1:2">
      <c r="A58159" s="102"/>
      <c r="B58159" s="102"/>
    </row>
    <row r="58160" spans="1:2">
      <c r="A58160" s="102"/>
      <c r="B58160" s="102"/>
    </row>
    <row r="58161" spans="1:2">
      <c r="A58161" s="102"/>
      <c r="B58161" s="102"/>
    </row>
    <row r="58162" spans="1:2">
      <c r="A58162" s="102"/>
      <c r="B58162" s="102"/>
    </row>
    <row r="58163" spans="1:2">
      <c r="A58163" s="102"/>
      <c r="B58163" s="102"/>
    </row>
    <row r="58164" spans="1:2">
      <c r="A58164" s="102"/>
      <c r="B58164" s="102"/>
    </row>
    <row r="58165" spans="1:2">
      <c r="A58165" s="102"/>
      <c r="B58165" s="102"/>
    </row>
    <row r="58166" spans="1:2">
      <c r="A58166" s="102"/>
      <c r="B58166" s="102"/>
    </row>
    <row r="58167" spans="1:2">
      <c r="A58167" s="102"/>
      <c r="B58167" s="102"/>
    </row>
    <row r="58168" spans="1:2">
      <c r="A58168" s="102"/>
      <c r="B58168" s="102"/>
    </row>
    <row r="58169" spans="1:2">
      <c r="A58169" s="102"/>
      <c r="B58169" s="102"/>
    </row>
    <row r="58170" spans="1:2">
      <c r="A58170" s="102"/>
      <c r="B58170" s="102"/>
    </row>
    <row r="58171" spans="1:2">
      <c r="A58171" s="102"/>
      <c r="B58171" s="102"/>
    </row>
    <row r="58172" spans="1:2">
      <c r="A58172" s="102"/>
      <c r="B58172" s="102"/>
    </row>
    <row r="58173" spans="1:2">
      <c r="A58173" s="102"/>
      <c r="B58173" s="102"/>
    </row>
    <row r="58174" spans="1:2">
      <c r="A58174" s="102"/>
      <c r="B58174" s="102"/>
    </row>
    <row r="58175" spans="1:2">
      <c r="A58175" s="102"/>
      <c r="B58175" s="102"/>
    </row>
    <row r="58176" spans="1:2">
      <c r="A58176" s="102"/>
      <c r="B58176" s="102"/>
    </row>
    <row r="58177" spans="1:2">
      <c r="A58177" s="102"/>
      <c r="B58177" s="102"/>
    </row>
    <row r="58178" spans="1:2">
      <c r="A58178" s="102"/>
      <c r="B58178" s="102"/>
    </row>
    <row r="58179" spans="1:2">
      <c r="A58179" s="102"/>
      <c r="B58179" s="102"/>
    </row>
    <row r="58180" spans="1:2">
      <c r="A58180" s="102"/>
      <c r="B58180" s="102"/>
    </row>
    <row r="58181" spans="1:2">
      <c r="A58181" s="102"/>
      <c r="B58181" s="102"/>
    </row>
    <row r="58182" spans="1:2">
      <c r="A58182" s="102"/>
      <c r="B58182" s="102"/>
    </row>
    <row r="58183" spans="1:2">
      <c r="A58183" s="102"/>
      <c r="B58183" s="102"/>
    </row>
    <row r="58184" spans="1:2">
      <c r="A58184" s="102"/>
      <c r="B58184" s="102"/>
    </row>
    <row r="58185" spans="1:2">
      <c r="A58185" s="102"/>
      <c r="B58185" s="102"/>
    </row>
    <row r="58186" spans="1:2">
      <c r="A58186" s="102"/>
      <c r="B58186" s="102"/>
    </row>
    <row r="58187" spans="1:2">
      <c r="A58187" s="102"/>
      <c r="B58187" s="102"/>
    </row>
    <row r="58188" spans="1:2">
      <c r="A58188" s="102"/>
      <c r="B58188" s="102"/>
    </row>
    <row r="58189" spans="1:2">
      <c r="A58189" s="102"/>
      <c r="B58189" s="102"/>
    </row>
    <row r="58190" spans="1:2">
      <c r="A58190" s="102"/>
      <c r="B58190" s="102"/>
    </row>
    <row r="58191" spans="1:2">
      <c r="A58191" s="102"/>
      <c r="B58191" s="102"/>
    </row>
    <row r="58192" spans="1:2">
      <c r="A58192" s="102"/>
      <c r="B58192" s="102"/>
    </row>
    <row r="58193" spans="1:2">
      <c r="A58193" s="102"/>
      <c r="B58193" s="102"/>
    </row>
    <row r="58194" spans="1:2">
      <c r="A58194" s="102"/>
      <c r="B58194" s="102"/>
    </row>
    <row r="58195" spans="1:2">
      <c r="A58195" s="102"/>
      <c r="B58195" s="102"/>
    </row>
    <row r="58196" spans="1:2">
      <c r="A58196" s="102"/>
      <c r="B58196" s="102"/>
    </row>
    <row r="58197" spans="1:2">
      <c r="A58197" s="102"/>
      <c r="B58197" s="102"/>
    </row>
    <row r="58198" spans="1:2">
      <c r="A58198" s="102"/>
      <c r="B58198" s="102"/>
    </row>
    <row r="58199" spans="1:2">
      <c r="A58199" s="102"/>
      <c r="B58199" s="102"/>
    </row>
    <row r="58200" spans="1:2">
      <c r="A58200" s="102"/>
      <c r="B58200" s="102"/>
    </row>
    <row r="58201" spans="1:2">
      <c r="A58201" s="102"/>
      <c r="B58201" s="102"/>
    </row>
    <row r="58202" spans="1:2">
      <c r="A58202" s="102"/>
      <c r="B58202" s="102"/>
    </row>
    <row r="58203" spans="1:2">
      <c r="A58203" s="102"/>
      <c r="B58203" s="102"/>
    </row>
    <row r="58204" spans="1:2">
      <c r="A58204" s="102"/>
      <c r="B58204" s="102"/>
    </row>
    <row r="58205" spans="1:2">
      <c r="A58205" s="102"/>
      <c r="B58205" s="102"/>
    </row>
    <row r="58206" spans="1:2">
      <c r="A58206" s="102"/>
      <c r="B58206" s="102"/>
    </row>
    <row r="58207" spans="1:2">
      <c r="A58207" s="102"/>
      <c r="B58207" s="102"/>
    </row>
    <row r="58208" spans="1:2">
      <c r="A58208" s="102"/>
      <c r="B58208" s="102"/>
    </row>
    <row r="58209" spans="1:2">
      <c r="A58209" s="102"/>
      <c r="B58209" s="102"/>
    </row>
    <row r="58210" spans="1:2">
      <c r="A58210" s="102"/>
      <c r="B58210" s="102"/>
    </row>
    <row r="58211" spans="1:2">
      <c r="A58211" s="102"/>
      <c r="B58211" s="102"/>
    </row>
    <row r="58212" spans="1:2">
      <c r="A58212" s="102"/>
      <c r="B58212" s="102"/>
    </row>
    <row r="58213" spans="1:2">
      <c r="A58213" s="102"/>
      <c r="B58213" s="102"/>
    </row>
    <row r="58214" spans="1:2">
      <c r="A58214" s="102"/>
      <c r="B58214" s="102"/>
    </row>
    <row r="58215" spans="1:2">
      <c r="A58215" s="102"/>
      <c r="B58215" s="102"/>
    </row>
    <row r="58216" spans="1:2">
      <c r="A58216" s="102"/>
      <c r="B58216" s="102"/>
    </row>
    <row r="58217" spans="1:2">
      <c r="A58217" s="102"/>
      <c r="B58217" s="102"/>
    </row>
    <row r="58218" spans="1:2">
      <c r="A58218" s="102"/>
      <c r="B58218" s="102"/>
    </row>
    <row r="58219" spans="1:2">
      <c r="A58219" s="102"/>
      <c r="B58219" s="102"/>
    </row>
    <row r="58220" spans="1:2">
      <c r="A58220" s="102"/>
      <c r="B58220" s="102"/>
    </row>
    <row r="58221" spans="1:2">
      <c r="A58221" s="102"/>
      <c r="B58221" s="102"/>
    </row>
    <row r="58222" spans="1:2">
      <c r="A58222" s="102"/>
      <c r="B58222" s="102"/>
    </row>
    <row r="58223" spans="1:2">
      <c r="A58223" s="102"/>
      <c r="B58223" s="102"/>
    </row>
    <row r="58224" spans="1:2">
      <c r="A58224" s="102"/>
      <c r="B58224" s="102"/>
    </row>
    <row r="58225" spans="1:2">
      <c r="A58225" s="102"/>
      <c r="B58225" s="102"/>
    </row>
    <row r="58226" spans="1:2">
      <c r="A58226" s="102"/>
      <c r="B58226" s="102"/>
    </row>
    <row r="58227" spans="1:2">
      <c r="A58227" s="102"/>
      <c r="B58227" s="102"/>
    </row>
    <row r="58228" spans="1:2">
      <c r="A58228" s="102"/>
      <c r="B58228" s="102"/>
    </row>
    <row r="58229" spans="1:2">
      <c r="A58229" s="102"/>
      <c r="B58229" s="102"/>
    </row>
    <row r="58230" spans="1:2">
      <c r="A58230" s="102"/>
      <c r="B58230" s="102"/>
    </row>
    <row r="58231" spans="1:2">
      <c r="A58231" s="102"/>
      <c r="B58231" s="102"/>
    </row>
    <row r="58232" spans="1:2">
      <c r="A58232" s="102"/>
      <c r="B58232" s="102"/>
    </row>
    <row r="58233" spans="1:2">
      <c r="A58233" s="102"/>
      <c r="B58233" s="102"/>
    </row>
    <row r="58234" spans="1:2">
      <c r="A58234" s="102"/>
      <c r="B58234" s="102"/>
    </row>
    <row r="58235" spans="1:2">
      <c r="A58235" s="102"/>
      <c r="B58235" s="102"/>
    </row>
    <row r="58236" spans="1:2">
      <c r="A58236" s="102"/>
      <c r="B58236" s="102"/>
    </row>
    <row r="58237" spans="1:2">
      <c r="A58237" s="102"/>
      <c r="B58237" s="102"/>
    </row>
    <row r="58238" spans="1:2">
      <c r="A58238" s="102"/>
      <c r="B58238" s="102"/>
    </row>
    <row r="58239" spans="1:2">
      <c r="A58239" s="102"/>
      <c r="B58239" s="102"/>
    </row>
    <row r="58240" spans="1:2">
      <c r="A58240" s="102"/>
      <c r="B58240" s="102"/>
    </row>
    <row r="58241" spans="1:2">
      <c r="A58241" s="102"/>
      <c r="B58241" s="102"/>
    </row>
    <row r="58242" spans="1:2">
      <c r="A58242" s="102"/>
      <c r="B58242" s="102"/>
    </row>
    <row r="58243" spans="1:2">
      <c r="A58243" s="102"/>
      <c r="B58243" s="102"/>
    </row>
    <row r="58244" spans="1:2">
      <c r="A58244" s="102"/>
      <c r="B58244" s="102"/>
    </row>
    <row r="58245" spans="1:2">
      <c r="A58245" s="102"/>
      <c r="B58245" s="102"/>
    </row>
    <row r="58246" spans="1:2">
      <c r="A58246" s="102"/>
      <c r="B58246" s="102"/>
    </row>
    <row r="58247" spans="1:2">
      <c r="A58247" s="102"/>
      <c r="B58247" s="102"/>
    </row>
    <row r="58248" spans="1:2">
      <c r="A58248" s="102"/>
      <c r="B58248" s="102"/>
    </row>
    <row r="58249" spans="1:2">
      <c r="A58249" s="102"/>
      <c r="B58249" s="102"/>
    </row>
    <row r="58250" spans="1:2">
      <c r="A58250" s="102"/>
      <c r="B58250" s="102"/>
    </row>
    <row r="58251" spans="1:2">
      <c r="A58251" s="102"/>
      <c r="B58251" s="102"/>
    </row>
    <row r="58252" spans="1:2">
      <c r="A58252" s="102"/>
      <c r="B58252" s="102"/>
    </row>
    <row r="58253" spans="1:2">
      <c r="A58253" s="102"/>
      <c r="B58253" s="102"/>
    </row>
    <row r="58254" spans="1:2">
      <c r="A58254" s="102"/>
      <c r="B58254" s="102"/>
    </row>
    <row r="58255" spans="1:2">
      <c r="A58255" s="102"/>
      <c r="B58255" s="102"/>
    </row>
    <row r="58256" spans="1:2">
      <c r="A58256" s="102"/>
      <c r="B58256" s="102"/>
    </row>
    <row r="58257" spans="1:2">
      <c r="A58257" s="102"/>
      <c r="B58257" s="102"/>
    </row>
    <row r="58258" spans="1:2">
      <c r="A58258" s="102"/>
      <c r="B58258" s="102"/>
    </row>
    <row r="58259" spans="1:2">
      <c r="A58259" s="102"/>
      <c r="B58259" s="102"/>
    </row>
    <row r="58260" spans="1:2">
      <c r="A58260" s="102"/>
      <c r="B58260" s="102"/>
    </row>
    <row r="58261" spans="1:2">
      <c r="A58261" s="102"/>
      <c r="B58261" s="102"/>
    </row>
    <row r="58262" spans="1:2">
      <c r="A58262" s="102"/>
      <c r="B58262" s="102"/>
    </row>
    <row r="58263" spans="1:2">
      <c r="A58263" s="102"/>
      <c r="B58263" s="102"/>
    </row>
    <row r="58264" spans="1:2">
      <c r="A58264" s="102"/>
      <c r="B58264" s="102"/>
    </row>
    <row r="58265" spans="1:2">
      <c r="A58265" s="102"/>
      <c r="B58265" s="102"/>
    </row>
    <row r="58266" spans="1:2">
      <c r="A58266" s="102"/>
      <c r="B58266" s="102"/>
    </row>
    <row r="58267" spans="1:2">
      <c r="A58267" s="102"/>
      <c r="B58267" s="102"/>
    </row>
    <row r="58268" spans="1:2">
      <c r="A58268" s="102"/>
      <c r="B58268" s="102"/>
    </row>
    <row r="58269" spans="1:2">
      <c r="A58269" s="102"/>
      <c r="B58269" s="102"/>
    </row>
    <row r="58270" spans="1:2">
      <c r="A58270" s="102"/>
      <c r="B58270" s="102"/>
    </row>
    <row r="58271" spans="1:2">
      <c r="A58271" s="102"/>
      <c r="B58271" s="102"/>
    </row>
    <row r="58272" spans="1:2">
      <c r="A58272" s="102"/>
      <c r="B58272" s="102"/>
    </row>
    <row r="58273" spans="1:2">
      <c r="A58273" s="102"/>
      <c r="B58273" s="102"/>
    </row>
    <row r="58274" spans="1:2">
      <c r="A58274" s="102"/>
      <c r="B58274" s="102"/>
    </row>
    <row r="58275" spans="1:2">
      <c r="A58275" s="102"/>
      <c r="B58275" s="102"/>
    </row>
    <row r="58276" spans="1:2">
      <c r="A58276" s="102"/>
      <c r="B58276" s="102"/>
    </row>
    <row r="58277" spans="1:2">
      <c r="A58277" s="102"/>
      <c r="B58277" s="102"/>
    </row>
    <row r="58278" spans="1:2">
      <c r="A58278" s="102"/>
      <c r="B58278" s="102"/>
    </row>
    <row r="58279" spans="1:2">
      <c r="A58279" s="102"/>
      <c r="B58279" s="102"/>
    </row>
    <row r="58280" spans="1:2">
      <c r="A58280" s="102"/>
      <c r="B58280" s="102"/>
    </row>
    <row r="58281" spans="1:2">
      <c r="A58281" s="102"/>
      <c r="B58281" s="102"/>
    </row>
    <row r="58282" spans="1:2">
      <c r="A58282" s="102"/>
      <c r="B58282" s="102"/>
    </row>
    <row r="58283" spans="1:2">
      <c r="A58283" s="102"/>
      <c r="B58283" s="102"/>
    </row>
    <row r="58284" spans="1:2">
      <c r="A58284" s="102"/>
      <c r="B58284" s="102"/>
    </row>
    <row r="58285" spans="1:2">
      <c r="A58285" s="102"/>
      <c r="B58285" s="102"/>
    </row>
    <row r="58286" spans="1:2">
      <c r="A58286" s="102"/>
      <c r="B58286" s="102"/>
    </row>
    <row r="58287" spans="1:2">
      <c r="A58287" s="102"/>
      <c r="B58287" s="102"/>
    </row>
    <row r="58288" spans="1:2">
      <c r="A58288" s="102"/>
      <c r="B58288" s="102"/>
    </row>
    <row r="58289" spans="1:2">
      <c r="A58289" s="102"/>
      <c r="B58289" s="102"/>
    </row>
    <row r="58290" spans="1:2">
      <c r="A58290" s="102"/>
      <c r="B58290" s="102"/>
    </row>
    <row r="58291" spans="1:2">
      <c r="A58291" s="102"/>
      <c r="B58291" s="102"/>
    </row>
    <row r="58292" spans="1:2">
      <c r="A58292" s="102"/>
      <c r="B58292" s="102"/>
    </row>
    <row r="58293" spans="1:2">
      <c r="A58293" s="102"/>
      <c r="B58293" s="102"/>
    </row>
    <row r="58294" spans="1:2">
      <c r="A58294" s="102"/>
      <c r="B58294" s="102"/>
    </row>
    <row r="58295" spans="1:2">
      <c r="A58295" s="102"/>
      <c r="B58295" s="102"/>
    </row>
    <row r="58296" spans="1:2">
      <c r="A58296" s="102"/>
      <c r="B58296" s="102"/>
    </row>
    <row r="58297" spans="1:2">
      <c r="A58297" s="102"/>
      <c r="B58297" s="102"/>
    </row>
    <row r="58298" spans="1:2">
      <c r="A58298" s="102"/>
      <c r="B58298" s="102"/>
    </row>
    <row r="58299" spans="1:2">
      <c r="A58299" s="102"/>
      <c r="B58299" s="102"/>
    </row>
    <row r="58300" spans="1:2">
      <c r="A58300" s="102"/>
      <c r="B58300" s="102"/>
    </row>
    <row r="58301" spans="1:2">
      <c r="A58301" s="102"/>
      <c r="B58301" s="102"/>
    </row>
    <row r="58302" spans="1:2">
      <c r="A58302" s="102"/>
      <c r="B58302" s="102"/>
    </row>
    <row r="58303" spans="1:2">
      <c r="A58303" s="102"/>
      <c r="B58303" s="102"/>
    </row>
    <row r="58304" spans="1:2">
      <c r="A58304" s="102"/>
      <c r="B58304" s="102"/>
    </row>
    <row r="58305" spans="1:2">
      <c r="A58305" s="102"/>
      <c r="B58305" s="102"/>
    </row>
    <row r="58306" spans="1:2">
      <c r="A58306" s="102"/>
      <c r="B58306" s="102"/>
    </row>
    <row r="58307" spans="1:2">
      <c r="A58307" s="102"/>
      <c r="B58307" s="102"/>
    </row>
    <row r="58308" spans="1:2">
      <c r="A58308" s="102"/>
      <c r="B58308" s="102"/>
    </row>
    <row r="58309" spans="1:2">
      <c r="A58309" s="102"/>
      <c r="B58309" s="102"/>
    </row>
    <row r="58310" spans="1:2">
      <c r="A58310" s="102"/>
      <c r="B58310" s="102"/>
    </row>
    <row r="58311" spans="1:2">
      <c r="A58311" s="102"/>
      <c r="B58311" s="102"/>
    </row>
    <row r="58312" spans="1:2">
      <c r="A58312" s="102"/>
      <c r="B58312" s="102"/>
    </row>
    <row r="58313" spans="1:2">
      <c r="A58313" s="102"/>
      <c r="B58313" s="102"/>
    </row>
    <row r="58314" spans="1:2">
      <c r="A58314" s="102"/>
      <c r="B58314" s="102"/>
    </row>
    <row r="58315" spans="1:2">
      <c r="A58315" s="102"/>
      <c r="B58315" s="102"/>
    </row>
    <row r="58316" spans="1:2">
      <c r="A58316" s="102"/>
      <c r="B58316" s="102"/>
    </row>
    <row r="58317" spans="1:2">
      <c r="A58317" s="102"/>
      <c r="B58317" s="102"/>
    </row>
    <row r="58318" spans="1:2">
      <c r="A58318" s="102"/>
      <c r="B58318" s="102"/>
    </row>
    <row r="58319" spans="1:2">
      <c r="A58319" s="102"/>
      <c r="B58319" s="102"/>
    </row>
    <row r="58320" spans="1:2">
      <c r="A58320" s="102"/>
      <c r="B58320" s="102"/>
    </row>
    <row r="58321" spans="1:2">
      <c r="A58321" s="102"/>
      <c r="B58321" s="102"/>
    </row>
    <row r="58322" spans="1:2">
      <c r="A58322" s="102"/>
      <c r="B58322" s="102"/>
    </row>
    <row r="58323" spans="1:2">
      <c r="A58323" s="102"/>
      <c r="B58323" s="102"/>
    </row>
    <row r="58324" spans="1:2">
      <c r="A58324" s="102"/>
      <c r="B58324" s="102"/>
    </row>
    <row r="58325" spans="1:2">
      <c r="A58325" s="102"/>
      <c r="B58325" s="102"/>
    </row>
    <row r="58326" spans="1:2">
      <c r="A58326" s="102"/>
      <c r="B58326" s="102"/>
    </row>
    <row r="58327" spans="1:2">
      <c r="A58327" s="102"/>
      <c r="B58327" s="102"/>
    </row>
    <row r="58328" spans="1:2">
      <c r="A58328" s="102"/>
      <c r="B58328" s="102"/>
    </row>
    <row r="58329" spans="1:2">
      <c r="A58329" s="102"/>
      <c r="B58329" s="102"/>
    </row>
    <row r="58330" spans="1:2">
      <c r="A58330" s="102"/>
      <c r="B58330" s="102"/>
    </row>
    <row r="58331" spans="1:2">
      <c r="A58331" s="102"/>
      <c r="B58331" s="102"/>
    </row>
    <row r="58332" spans="1:2">
      <c r="A58332" s="102"/>
      <c r="B58332" s="102"/>
    </row>
    <row r="58333" spans="1:2">
      <c r="A58333" s="102"/>
      <c r="B58333" s="102"/>
    </row>
    <row r="58334" spans="1:2">
      <c r="A58334" s="102"/>
      <c r="B58334" s="102"/>
    </row>
    <row r="58335" spans="1:2">
      <c r="A58335" s="102"/>
      <c r="B58335" s="102"/>
    </row>
    <row r="58336" spans="1:2">
      <c r="A58336" s="102"/>
      <c r="B58336" s="102"/>
    </row>
    <row r="58337" spans="1:2">
      <c r="A58337" s="102"/>
      <c r="B58337" s="102"/>
    </row>
    <row r="58338" spans="1:2">
      <c r="A58338" s="102"/>
      <c r="B58338" s="102"/>
    </row>
    <row r="58339" spans="1:2">
      <c r="A58339" s="102"/>
      <c r="B58339" s="102"/>
    </row>
    <row r="58340" spans="1:2">
      <c r="A58340" s="102"/>
      <c r="B58340" s="102"/>
    </row>
    <row r="58341" spans="1:2">
      <c r="A58341" s="102"/>
      <c r="B58341" s="102"/>
    </row>
    <row r="58342" spans="1:2">
      <c r="A58342" s="102"/>
      <c r="B58342" s="102"/>
    </row>
    <row r="58343" spans="1:2">
      <c r="A58343" s="102"/>
      <c r="B58343" s="102"/>
    </row>
    <row r="58344" spans="1:2">
      <c r="A58344" s="102"/>
      <c r="B58344" s="102"/>
    </row>
    <row r="58345" spans="1:2">
      <c r="A58345" s="102"/>
      <c r="B58345" s="102"/>
    </row>
    <row r="58346" spans="1:2">
      <c r="A58346" s="102"/>
      <c r="B58346" s="102"/>
    </row>
    <row r="58347" spans="1:2">
      <c r="A58347" s="102"/>
      <c r="B58347" s="102"/>
    </row>
    <row r="58348" spans="1:2">
      <c r="A58348" s="102"/>
      <c r="B58348" s="102"/>
    </row>
    <row r="58349" spans="1:2">
      <c r="A58349" s="102"/>
      <c r="B58349" s="102"/>
    </row>
    <row r="58350" spans="1:2">
      <c r="A58350" s="102"/>
      <c r="B58350" s="102"/>
    </row>
    <row r="58351" spans="1:2">
      <c r="A58351" s="102"/>
      <c r="B58351" s="102"/>
    </row>
    <row r="58352" spans="1:2">
      <c r="A58352" s="102"/>
      <c r="B58352" s="102"/>
    </row>
    <row r="58353" spans="1:2">
      <c r="A58353" s="102"/>
      <c r="B58353" s="102"/>
    </row>
    <row r="58354" spans="1:2">
      <c r="A58354" s="102"/>
      <c r="B58354" s="102"/>
    </row>
    <row r="58355" spans="1:2">
      <c r="A58355" s="102"/>
      <c r="B58355" s="102"/>
    </row>
    <row r="58356" spans="1:2">
      <c r="A58356" s="102"/>
      <c r="B58356" s="102"/>
    </row>
    <row r="58357" spans="1:2">
      <c r="A58357" s="102"/>
      <c r="B58357" s="102"/>
    </row>
    <row r="58358" spans="1:2">
      <c r="A58358" s="102"/>
      <c r="B58358" s="102"/>
    </row>
    <row r="58359" spans="1:2">
      <c r="A58359" s="102"/>
      <c r="B58359" s="102"/>
    </row>
    <row r="58360" spans="1:2">
      <c r="A58360" s="102"/>
      <c r="B58360" s="102"/>
    </row>
    <row r="58361" spans="1:2">
      <c r="A58361" s="102"/>
      <c r="B58361" s="102"/>
    </row>
    <row r="58362" spans="1:2">
      <c r="A58362" s="102"/>
      <c r="B58362" s="102"/>
    </row>
    <row r="58363" spans="1:2">
      <c r="A58363" s="102"/>
      <c r="B58363" s="102"/>
    </row>
    <row r="58364" spans="1:2">
      <c r="A58364" s="102"/>
      <c r="B58364" s="102"/>
    </row>
    <row r="58365" spans="1:2">
      <c r="A58365" s="102"/>
      <c r="B58365" s="102"/>
    </row>
    <row r="58366" spans="1:2">
      <c r="A58366" s="102"/>
      <c r="B58366" s="102"/>
    </row>
    <row r="58367" spans="1:2">
      <c r="A58367" s="102"/>
      <c r="B58367" s="102"/>
    </row>
    <row r="58368" spans="1:2">
      <c r="A58368" s="102"/>
      <c r="B58368" s="102"/>
    </row>
    <row r="58369" spans="1:2">
      <c r="A58369" s="102"/>
      <c r="B58369" s="102"/>
    </row>
    <row r="58370" spans="1:2">
      <c r="A58370" s="102"/>
      <c r="B58370" s="102"/>
    </row>
    <row r="58371" spans="1:2">
      <c r="A58371" s="102"/>
      <c r="B58371" s="102"/>
    </row>
    <row r="58372" spans="1:2">
      <c r="A58372" s="102"/>
      <c r="B58372" s="102"/>
    </row>
    <row r="58373" spans="1:2">
      <c r="A58373" s="102"/>
      <c r="B58373" s="102"/>
    </row>
    <row r="58374" spans="1:2">
      <c r="A58374" s="102"/>
      <c r="B58374" s="102"/>
    </row>
    <row r="58375" spans="1:2">
      <c r="A58375" s="102"/>
      <c r="B58375" s="102"/>
    </row>
    <row r="58376" spans="1:2">
      <c r="A58376" s="102"/>
      <c r="B58376" s="102"/>
    </row>
    <row r="58377" spans="1:2">
      <c r="A58377" s="102"/>
      <c r="B58377" s="102"/>
    </row>
    <row r="58378" spans="1:2">
      <c r="A58378" s="102"/>
      <c r="B58378" s="102"/>
    </row>
    <row r="58379" spans="1:2">
      <c r="A58379" s="102"/>
      <c r="B58379" s="102"/>
    </row>
    <row r="58380" spans="1:2">
      <c r="A58380" s="102"/>
      <c r="B58380" s="102"/>
    </row>
    <row r="58381" spans="1:2">
      <c r="A58381" s="102"/>
      <c r="B58381" s="102"/>
    </row>
    <row r="58382" spans="1:2">
      <c r="A58382" s="102"/>
      <c r="B58382" s="102"/>
    </row>
    <row r="58383" spans="1:2">
      <c r="A58383" s="102"/>
      <c r="B58383" s="102"/>
    </row>
    <row r="58384" spans="1:2">
      <c r="A58384" s="102"/>
      <c r="B58384" s="102"/>
    </row>
    <row r="58385" spans="1:2">
      <c r="A58385" s="102"/>
      <c r="B58385" s="102"/>
    </row>
    <row r="58386" spans="1:2">
      <c r="A58386" s="102"/>
      <c r="B58386" s="102"/>
    </row>
    <row r="58387" spans="1:2">
      <c r="A58387" s="102"/>
      <c r="B58387" s="102"/>
    </row>
    <row r="58388" spans="1:2">
      <c r="A58388" s="102"/>
      <c r="B58388" s="102"/>
    </row>
    <row r="58389" spans="1:2">
      <c r="A58389" s="102"/>
      <c r="B58389" s="102"/>
    </row>
    <row r="58390" spans="1:2">
      <c r="A58390" s="102"/>
      <c r="B58390" s="102"/>
    </row>
    <row r="58391" spans="1:2">
      <c r="A58391" s="102"/>
      <c r="B58391" s="102"/>
    </row>
    <row r="58392" spans="1:2">
      <c r="A58392" s="102"/>
      <c r="B58392" s="102"/>
    </row>
    <row r="58393" spans="1:2">
      <c r="A58393" s="102"/>
      <c r="B58393" s="102"/>
    </row>
    <row r="58394" spans="1:2">
      <c r="A58394" s="102"/>
      <c r="B58394" s="102"/>
    </row>
    <row r="58395" spans="1:2">
      <c r="A58395" s="102"/>
      <c r="B58395" s="102"/>
    </row>
    <row r="58396" spans="1:2">
      <c r="A58396" s="102"/>
      <c r="B58396" s="102"/>
    </row>
    <row r="58397" spans="1:2">
      <c r="A58397" s="102"/>
      <c r="B58397" s="102"/>
    </row>
    <row r="58398" spans="1:2">
      <c r="A58398" s="102"/>
      <c r="B58398" s="102"/>
    </row>
    <row r="58399" spans="1:2">
      <c r="A58399" s="102"/>
      <c r="B58399" s="102"/>
    </row>
    <row r="58400" spans="1:2">
      <c r="A58400" s="102"/>
      <c r="B58400" s="102"/>
    </row>
    <row r="58401" spans="1:2">
      <c r="A58401" s="102"/>
      <c r="B58401" s="102"/>
    </row>
    <row r="58402" spans="1:2">
      <c r="A58402" s="102"/>
      <c r="B58402" s="102"/>
    </row>
    <row r="58403" spans="1:2">
      <c r="A58403" s="102"/>
      <c r="B58403" s="102"/>
    </row>
    <row r="58404" spans="1:2">
      <c r="A58404" s="102"/>
      <c r="B58404" s="102"/>
    </row>
    <row r="58405" spans="1:2">
      <c r="A58405" s="102"/>
      <c r="B58405" s="102"/>
    </row>
    <row r="58406" spans="1:2">
      <c r="A58406" s="102"/>
      <c r="B58406" s="102"/>
    </row>
    <row r="58407" spans="1:2">
      <c r="A58407" s="102"/>
      <c r="B58407" s="102"/>
    </row>
    <row r="58408" spans="1:2">
      <c r="A58408" s="102"/>
      <c r="B58408" s="102"/>
    </row>
    <row r="58409" spans="1:2">
      <c r="A58409" s="102"/>
      <c r="B58409" s="102"/>
    </row>
    <row r="58410" spans="1:2">
      <c r="A58410" s="102"/>
      <c r="B58410" s="102"/>
    </row>
    <row r="58411" spans="1:2">
      <c r="A58411" s="102"/>
      <c r="B58411" s="102"/>
    </row>
    <row r="58412" spans="1:2">
      <c r="A58412" s="102"/>
      <c r="B58412" s="102"/>
    </row>
    <row r="58413" spans="1:2">
      <c r="A58413" s="102"/>
      <c r="B58413" s="102"/>
    </row>
    <row r="58414" spans="1:2">
      <c r="A58414" s="102"/>
      <c r="B58414" s="102"/>
    </row>
    <row r="58415" spans="1:2">
      <c r="A58415" s="102"/>
      <c r="B58415" s="102"/>
    </row>
    <row r="58416" spans="1:2">
      <c r="A58416" s="102"/>
      <c r="B58416" s="102"/>
    </row>
    <row r="58417" spans="1:2">
      <c r="A58417" s="102"/>
      <c r="B58417" s="102"/>
    </row>
    <row r="58418" spans="1:2">
      <c r="A58418" s="102"/>
      <c r="B58418" s="102"/>
    </row>
    <row r="58419" spans="1:2">
      <c r="A58419" s="102"/>
      <c r="B58419" s="102"/>
    </row>
    <row r="58420" spans="1:2">
      <c r="A58420" s="102"/>
      <c r="B58420" s="102"/>
    </row>
    <row r="58421" spans="1:2">
      <c r="A58421" s="102"/>
      <c r="B58421" s="102"/>
    </row>
    <row r="58422" spans="1:2">
      <c r="A58422" s="102"/>
      <c r="B58422" s="102"/>
    </row>
    <row r="58423" spans="1:2">
      <c r="A58423" s="102"/>
      <c r="B58423" s="102"/>
    </row>
    <row r="58424" spans="1:2">
      <c r="A58424" s="102"/>
      <c r="B58424" s="102"/>
    </row>
    <row r="58425" spans="1:2">
      <c r="A58425" s="102"/>
      <c r="B58425" s="102"/>
    </row>
    <row r="58426" spans="1:2">
      <c r="A58426" s="102"/>
      <c r="B58426" s="102"/>
    </row>
    <row r="58427" spans="1:2">
      <c r="A58427" s="102"/>
      <c r="B58427" s="102"/>
    </row>
    <row r="58428" spans="1:2">
      <c r="A58428" s="102"/>
      <c r="B58428" s="102"/>
    </row>
    <row r="58429" spans="1:2">
      <c r="A58429" s="102"/>
      <c r="B58429" s="102"/>
    </row>
    <row r="58430" spans="1:2">
      <c r="A58430" s="102"/>
      <c r="B58430" s="102"/>
    </row>
    <row r="58431" spans="1:2">
      <c r="A58431" s="102"/>
      <c r="B58431" s="102"/>
    </row>
    <row r="58432" spans="1:2">
      <c r="A58432" s="102"/>
      <c r="B58432" s="102"/>
    </row>
    <row r="58433" spans="1:2">
      <c r="A58433" s="102"/>
      <c r="B58433" s="102"/>
    </row>
    <row r="58434" spans="1:2">
      <c r="A58434" s="102"/>
      <c r="B58434" s="102"/>
    </row>
    <row r="58435" spans="1:2">
      <c r="A58435" s="102"/>
      <c r="B58435" s="102"/>
    </row>
    <row r="58436" spans="1:2">
      <c r="A58436" s="102"/>
      <c r="B58436" s="102"/>
    </row>
    <row r="58437" spans="1:2">
      <c r="A58437" s="102"/>
      <c r="B58437" s="102"/>
    </row>
    <row r="58438" spans="1:2">
      <c r="A58438" s="102"/>
      <c r="B58438" s="102"/>
    </row>
    <row r="58439" spans="1:2">
      <c r="A58439" s="102"/>
      <c r="B58439" s="102"/>
    </row>
    <row r="58440" spans="1:2">
      <c r="A58440" s="102"/>
      <c r="B58440" s="102"/>
    </row>
    <row r="58441" spans="1:2">
      <c r="A58441" s="102"/>
      <c r="B58441" s="102"/>
    </row>
    <row r="58442" spans="1:2">
      <c r="A58442" s="102"/>
      <c r="B58442" s="102"/>
    </row>
    <row r="58443" spans="1:2">
      <c r="A58443" s="102"/>
      <c r="B58443" s="102"/>
    </row>
    <row r="58444" spans="1:2">
      <c r="A58444" s="102"/>
      <c r="B58444" s="102"/>
    </row>
    <row r="58445" spans="1:2">
      <c r="A58445" s="102"/>
      <c r="B58445" s="102"/>
    </row>
    <row r="58446" spans="1:2">
      <c r="A58446" s="102"/>
      <c r="B58446" s="102"/>
    </row>
    <row r="58447" spans="1:2">
      <c r="A58447" s="102"/>
      <c r="B58447" s="102"/>
    </row>
    <row r="58448" spans="1:2">
      <c r="A58448" s="102"/>
      <c r="B58448" s="102"/>
    </row>
    <row r="58449" spans="1:2">
      <c r="A58449" s="102"/>
      <c r="B58449" s="102"/>
    </row>
    <row r="58450" spans="1:2">
      <c r="A58450" s="102"/>
      <c r="B58450" s="102"/>
    </row>
    <row r="58451" spans="1:2">
      <c r="A58451" s="102"/>
      <c r="B58451" s="102"/>
    </row>
    <row r="58452" spans="1:2">
      <c r="A58452" s="102"/>
      <c r="B58452" s="102"/>
    </row>
    <row r="58453" spans="1:2">
      <c r="A58453" s="102"/>
      <c r="B58453" s="102"/>
    </row>
    <row r="58454" spans="1:2">
      <c r="A58454" s="102"/>
      <c r="B58454" s="102"/>
    </row>
    <row r="58455" spans="1:2">
      <c r="A58455" s="102"/>
      <c r="B58455" s="102"/>
    </row>
    <row r="58456" spans="1:2">
      <c r="A58456" s="102"/>
      <c r="B58456" s="102"/>
    </row>
    <row r="58457" spans="1:2">
      <c r="A58457" s="102"/>
      <c r="B58457" s="102"/>
    </row>
    <row r="58458" spans="1:2">
      <c r="A58458" s="102"/>
      <c r="B58458" s="102"/>
    </row>
    <row r="58459" spans="1:2">
      <c r="A58459" s="102"/>
      <c r="B58459" s="102"/>
    </row>
    <row r="58460" spans="1:2">
      <c r="A58460" s="102"/>
      <c r="B58460" s="102"/>
    </row>
    <row r="58461" spans="1:2">
      <c r="A58461" s="102"/>
      <c r="B58461" s="102"/>
    </row>
    <row r="58462" spans="1:2">
      <c r="A58462" s="102"/>
      <c r="B58462" s="102"/>
    </row>
    <row r="58463" spans="1:2">
      <c r="A58463" s="102"/>
      <c r="B58463" s="102"/>
    </row>
    <row r="58464" spans="1:2">
      <c r="A58464" s="102"/>
      <c r="B58464" s="102"/>
    </row>
    <row r="58465" spans="1:2">
      <c r="A58465" s="102"/>
      <c r="B58465" s="102"/>
    </row>
    <row r="58466" spans="1:2">
      <c r="A58466" s="102"/>
      <c r="B58466" s="102"/>
    </row>
    <row r="58467" spans="1:2">
      <c r="A58467" s="102"/>
      <c r="B58467" s="102"/>
    </row>
    <row r="58468" spans="1:2">
      <c r="A58468" s="102"/>
      <c r="B58468" s="102"/>
    </row>
    <row r="58469" spans="1:2">
      <c r="A58469" s="102"/>
      <c r="B58469" s="102"/>
    </row>
    <row r="58470" spans="1:2">
      <c r="A58470" s="102"/>
      <c r="B58470" s="102"/>
    </row>
    <row r="58471" spans="1:2">
      <c r="A58471" s="102"/>
      <c r="B58471" s="102"/>
    </row>
    <row r="58472" spans="1:2">
      <c r="A58472" s="102"/>
      <c r="B58472" s="102"/>
    </row>
    <row r="58473" spans="1:2">
      <c r="A58473" s="102"/>
      <c r="B58473" s="102"/>
    </row>
    <row r="58474" spans="1:2">
      <c r="A58474" s="102"/>
      <c r="B58474" s="102"/>
    </row>
    <row r="58475" spans="1:2">
      <c r="A58475" s="102"/>
      <c r="B58475" s="102"/>
    </row>
    <row r="58476" spans="1:2">
      <c r="A58476" s="102"/>
      <c r="B58476" s="102"/>
    </row>
    <row r="58477" spans="1:2">
      <c r="A58477" s="102"/>
      <c r="B58477" s="102"/>
    </row>
    <row r="58478" spans="1:2">
      <c r="A58478" s="102"/>
      <c r="B58478" s="102"/>
    </row>
    <row r="58479" spans="1:2">
      <c r="A58479" s="102"/>
      <c r="B58479" s="102"/>
    </row>
    <row r="58480" spans="1:2">
      <c r="A58480" s="102"/>
      <c r="B58480" s="102"/>
    </row>
    <row r="58481" spans="1:2">
      <c r="A58481" s="102"/>
      <c r="B58481" s="102"/>
    </row>
    <row r="58482" spans="1:2">
      <c r="A58482" s="102"/>
      <c r="B58482" s="102"/>
    </row>
    <row r="58483" spans="1:2">
      <c r="A58483" s="102"/>
      <c r="B58483" s="102"/>
    </row>
    <row r="58484" spans="1:2">
      <c r="A58484" s="102"/>
      <c r="B58484" s="102"/>
    </row>
    <row r="58485" spans="1:2">
      <c r="A58485" s="102"/>
      <c r="B58485" s="102"/>
    </row>
    <row r="58486" spans="1:2">
      <c r="A58486" s="102"/>
      <c r="B58486" s="102"/>
    </row>
    <row r="58487" spans="1:2">
      <c r="A58487" s="102"/>
      <c r="B58487" s="102"/>
    </row>
    <row r="58488" spans="1:2">
      <c r="A58488" s="102"/>
      <c r="B58488" s="102"/>
    </row>
    <row r="58489" spans="1:2">
      <c r="A58489" s="102"/>
      <c r="B58489" s="102"/>
    </row>
    <row r="58490" spans="1:2">
      <c r="A58490" s="102"/>
      <c r="B58490" s="102"/>
    </row>
    <row r="58491" spans="1:2">
      <c r="A58491" s="102"/>
      <c r="B58491" s="102"/>
    </row>
    <row r="58492" spans="1:2">
      <c r="A58492" s="102"/>
      <c r="B58492" s="102"/>
    </row>
    <row r="58493" spans="1:2">
      <c r="A58493" s="102"/>
      <c r="B58493" s="102"/>
    </row>
    <row r="58494" spans="1:2">
      <c r="A58494" s="102"/>
      <c r="B58494" s="102"/>
    </row>
    <row r="58495" spans="1:2">
      <c r="A58495" s="102"/>
      <c r="B58495" s="102"/>
    </row>
    <row r="58496" spans="1:2">
      <c r="A58496" s="102"/>
      <c r="B58496" s="102"/>
    </row>
    <row r="58497" spans="1:2">
      <c r="A58497" s="102"/>
      <c r="B58497" s="102"/>
    </row>
    <row r="58498" spans="1:2">
      <c r="A58498" s="102"/>
      <c r="B58498" s="102"/>
    </row>
    <row r="58499" spans="1:2">
      <c r="A58499" s="102"/>
      <c r="B58499" s="102"/>
    </row>
    <row r="58500" spans="1:2">
      <c r="A58500" s="102"/>
      <c r="B58500" s="102"/>
    </row>
    <row r="58501" spans="1:2">
      <c r="A58501" s="102"/>
      <c r="B58501" s="102"/>
    </row>
    <row r="58502" spans="1:2">
      <c r="A58502" s="102"/>
      <c r="B58502" s="102"/>
    </row>
    <row r="58503" spans="1:2">
      <c r="A58503" s="102"/>
      <c r="B58503" s="102"/>
    </row>
    <row r="58504" spans="1:2">
      <c r="A58504" s="102"/>
      <c r="B58504" s="102"/>
    </row>
    <row r="58505" spans="1:2">
      <c r="A58505" s="102"/>
      <c r="B58505" s="102"/>
    </row>
    <row r="58506" spans="1:2">
      <c r="A58506" s="102"/>
      <c r="B58506" s="102"/>
    </row>
    <row r="58507" spans="1:2">
      <c r="A58507" s="102"/>
      <c r="B58507" s="102"/>
    </row>
    <row r="58508" spans="1:2">
      <c r="A58508" s="102"/>
      <c r="B58508" s="102"/>
    </row>
    <row r="58509" spans="1:2">
      <c r="A58509" s="102"/>
      <c r="B58509" s="102"/>
    </row>
    <row r="58510" spans="1:2">
      <c r="A58510" s="102"/>
      <c r="B58510" s="102"/>
    </row>
    <row r="58511" spans="1:2">
      <c r="A58511" s="102"/>
      <c r="B58511" s="102"/>
    </row>
    <row r="58512" spans="1:2">
      <c r="A58512" s="102"/>
      <c r="B58512" s="102"/>
    </row>
    <row r="58513" spans="1:2">
      <c r="A58513" s="102"/>
      <c r="B58513" s="102"/>
    </row>
    <row r="58514" spans="1:2">
      <c r="A58514" s="102"/>
      <c r="B58514" s="102"/>
    </row>
    <row r="58515" spans="1:2">
      <c r="A58515" s="102"/>
      <c r="B58515" s="102"/>
    </row>
    <row r="58516" spans="1:2">
      <c r="A58516" s="102"/>
      <c r="B58516" s="102"/>
    </row>
    <row r="58517" spans="1:2">
      <c r="A58517" s="102"/>
      <c r="B58517" s="102"/>
    </row>
    <row r="58518" spans="1:2">
      <c r="A58518" s="102"/>
      <c r="B58518" s="102"/>
    </row>
    <row r="58519" spans="1:2">
      <c r="A58519" s="102"/>
      <c r="B58519" s="102"/>
    </row>
    <row r="58520" spans="1:2">
      <c r="A58520" s="102"/>
      <c r="B58520" s="102"/>
    </row>
    <row r="58521" spans="1:2">
      <c r="A58521" s="102"/>
      <c r="B58521" s="102"/>
    </row>
    <row r="58522" spans="1:2">
      <c r="A58522" s="102"/>
      <c r="B58522" s="102"/>
    </row>
    <row r="58523" spans="1:2">
      <c r="A58523" s="102"/>
      <c r="B58523" s="102"/>
    </row>
    <row r="58524" spans="1:2">
      <c r="A58524" s="102"/>
      <c r="B58524" s="102"/>
    </row>
    <row r="58525" spans="1:2">
      <c r="A58525" s="102"/>
      <c r="B58525" s="102"/>
    </row>
    <row r="58526" spans="1:2">
      <c r="A58526" s="102"/>
      <c r="B58526" s="102"/>
    </row>
    <row r="58527" spans="1:2">
      <c r="A58527" s="102"/>
      <c r="B58527" s="102"/>
    </row>
    <row r="58528" spans="1:2">
      <c r="A58528" s="102"/>
      <c r="B58528" s="102"/>
    </row>
    <row r="58529" spans="1:2">
      <c r="A58529" s="102"/>
      <c r="B58529" s="102"/>
    </row>
    <row r="58530" spans="1:2">
      <c r="A58530" s="102"/>
      <c r="B58530" s="102"/>
    </row>
    <row r="58531" spans="1:2">
      <c r="A58531" s="102"/>
      <c r="B58531" s="102"/>
    </row>
    <row r="58532" spans="1:2">
      <c r="A58532" s="102"/>
      <c r="B58532" s="102"/>
    </row>
    <row r="58533" spans="1:2">
      <c r="A58533" s="102"/>
      <c r="B58533" s="102"/>
    </row>
    <row r="58534" spans="1:2">
      <c r="A58534" s="102"/>
      <c r="B58534" s="102"/>
    </row>
    <row r="58535" spans="1:2">
      <c r="A58535" s="102"/>
      <c r="B58535" s="102"/>
    </row>
    <row r="58536" spans="1:2">
      <c r="A58536" s="102"/>
      <c r="B58536" s="102"/>
    </row>
    <row r="58537" spans="1:2">
      <c r="A58537" s="102"/>
      <c r="B58537" s="102"/>
    </row>
    <row r="58538" spans="1:2">
      <c r="A58538" s="102"/>
      <c r="B58538" s="102"/>
    </row>
    <row r="58539" spans="1:2">
      <c r="A58539" s="102"/>
      <c r="B58539" s="102"/>
    </row>
    <row r="58540" spans="1:2">
      <c r="A58540" s="102"/>
      <c r="B58540" s="102"/>
    </row>
    <row r="58541" spans="1:2">
      <c r="A58541" s="102"/>
      <c r="B58541" s="102"/>
    </row>
    <row r="58542" spans="1:2">
      <c r="A58542" s="102"/>
      <c r="B58542" s="102"/>
    </row>
    <row r="58543" spans="1:2">
      <c r="A58543" s="102"/>
      <c r="B58543" s="102"/>
    </row>
    <row r="58544" spans="1:2">
      <c r="A58544" s="102"/>
      <c r="B58544" s="102"/>
    </row>
    <row r="58545" spans="1:2">
      <c r="A58545" s="102"/>
      <c r="B58545" s="102"/>
    </row>
    <row r="58546" spans="1:2">
      <c r="A58546" s="102"/>
      <c r="B58546" s="102"/>
    </row>
    <row r="58547" spans="1:2">
      <c r="A58547" s="102"/>
      <c r="B58547" s="102"/>
    </row>
    <row r="58548" spans="1:2">
      <c r="A58548" s="102"/>
      <c r="B58548" s="102"/>
    </row>
    <row r="58549" spans="1:2">
      <c r="A58549" s="102"/>
      <c r="B58549" s="102"/>
    </row>
    <row r="58550" spans="1:2">
      <c r="A58550" s="102"/>
      <c r="B58550" s="102"/>
    </row>
    <row r="58551" spans="1:2">
      <c r="A58551" s="102"/>
      <c r="B58551" s="102"/>
    </row>
    <row r="58552" spans="1:2">
      <c r="A58552" s="102"/>
      <c r="B58552" s="102"/>
    </row>
    <row r="58553" spans="1:2">
      <c r="A58553" s="102"/>
      <c r="B58553" s="102"/>
    </row>
    <row r="58554" spans="1:2">
      <c r="A58554" s="102"/>
      <c r="B58554" s="102"/>
    </row>
    <row r="58555" spans="1:2">
      <c r="A58555" s="102"/>
      <c r="B58555" s="102"/>
    </row>
    <row r="58556" spans="1:2">
      <c r="A58556" s="102"/>
      <c r="B58556" s="102"/>
    </row>
    <row r="58557" spans="1:2">
      <c r="A58557" s="102"/>
      <c r="B58557" s="102"/>
    </row>
    <row r="58558" spans="1:2">
      <c r="A58558" s="102"/>
      <c r="B58558" s="102"/>
    </row>
    <row r="58559" spans="1:2">
      <c r="A58559" s="102"/>
      <c r="B58559" s="102"/>
    </row>
    <row r="58560" spans="1:2">
      <c r="A58560" s="102"/>
      <c r="B58560" s="102"/>
    </row>
    <row r="58561" spans="1:2">
      <c r="A58561" s="102"/>
      <c r="B58561" s="102"/>
    </row>
    <row r="58562" spans="1:2">
      <c r="A58562" s="102"/>
      <c r="B58562" s="102"/>
    </row>
    <row r="58563" spans="1:2">
      <c r="A58563" s="102"/>
      <c r="B58563" s="102"/>
    </row>
    <row r="58564" spans="1:2">
      <c r="A58564" s="102"/>
      <c r="B58564" s="102"/>
    </row>
    <row r="58565" spans="1:2">
      <c r="A58565" s="102"/>
      <c r="B58565" s="102"/>
    </row>
    <row r="58566" spans="1:2">
      <c r="A58566" s="102"/>
      <c r="B58566" s="102"/>
    </row>
    <row r="58567" spans="1:2">
      <c r="A58567" s="102"/>
      <c r="B58567" s="102"/>
    </row>
    <row r="58568" spans="1:2">
      <c r="A58568" s="102"/>
      <c r="B58568" s="102"/>
    </row>
    <row r="58569" spans="1:2">
      <c r="A58569" s="102"/>
      <c r="B58569" s="102"/>
    </row>
    <row r="58570" spans="1:2">
      <c r="A58570" s="102"/>
      <c r="B58570" s="102"/>
    </row>
    <row r="58571" spans="1:2">
      <c r="A58571" s="102"/>
      <c r="B58571" s="102"/>
    </row>
    <row r="58572" spans="1:2">
      <c r="A58572" s="102"/>
      <c r="B58572" s="102"/>
    </row>
    <row r="58573" spans="1:2">
      <c r="A58573" s="102"/>
      <c r="B58573" s="102"/>
    </row>
    <row r="58574" spans="1:2">
      <c r="A58574" s="102"/>
      <c r="B58574" s="102"/>
    </row>
    <row r="58575" spans="1:2">
      <c r="A58575" s="102"/>
      <c r="B58575" s="102"/>
    </row>
    <row r="58576" spans="1:2">
      <c r="A58576" s="102"/>
      <c r="B58576" s="102"/>
    </row>
    <row r="58577" spans="1:2">
      <c r="A58577" s="102"/>
      <c r="B58577" s="102"/>
    </row>
    <row r="58578" spans="1:2">
      <c r="A58578" s="102"/>
      <c r="B58578" s="102"/>
    </row>
    <row r="58579" spans="1:2">
      <c r="A58579" s="102"/>
      <c r="B58579" s="102"/>
    </row>
    <row r="58580" spans="1:2">
      <c r="A58580" s="102"/>
      <c r="B58580" s="102"/>
    </row>
    <row r="58581" spans="1:2">
      <c r="A58581" s="102"/>
      <c r="B58581" s="102"/>
    </row>
    <row r="58582" spans="1:2">
      <c r="A58582" s="102"/>
      <c r="B58582" s="102"/>
    </row>
    <row r="58583" spans="1:2">
      <c r="A58583" s="102"/>
      <c r="B58583" s="102"/>
    </row>
    <row r="58584" spans="1:2">
      <c r="A58584" s="102"/>
      <c r="B58584" s="102"/>
    </row>
    <row r="58585" spans="1:2">
      <c r="A58585" s="102"/>
      <c r="B58585" s="102"/>
    </row>
    <row r="58586" spans="1:2">
      <c r="A58586" s="102"/>
      <c r="B58586" s="102"/>
    </row>
    <row r="58587" spans="1:2">
      <c r="A58587" s="102"/>
      <c r="B58587" s="102"/>
    </row>
    <row r="58588" spans="1:2">
      <c r="A58588" s="102"/>
      <c r="B58588" s="102"/>
    </row>
    <row r="58589" spans="1:2">
      <c r="A58589" s="102"/>
      <c r="B58589" s="102"/>
    </row>
    <row r="58590" spans="1:2">
      <c r="A58590" s="102"/>
      <c r="B58590" s="102"/>
    </row>
    <row r="58591" spans="1:2">
      <c r="A58591" s="102"/>
      <c r="B58591" s="102"/>
    </row>
    <row r="58592" spans="1:2">
      <c r="A58592" s="102"/>
      <c r="B58592" s="102"/>
    </row>
    <row r="58593" spans="1:2">
      <c r="A58593" s="102"/>
      <c r="B58593" s="102"/>
    </row>
    <row r="58594" spans="1:2">
      <c r="A58594" s="102"/>
      <c r="B58594" s="102"/>
    </row>
    <row r="58595" spans="1:2">
      <c r="A58595" s="102"/>
      <c r="B58595" s="102"/>
    </row>
    <row r="58596" spans="1:2">
      <c r="A58596" s="102"/>
      <c r="B58596" s="102"/>
    </row>
    <row r="58597" spans="1:2">
      <c r="A58597" s="102"/>
      <c r="B58597" s="102"/>
    </row>
    <row r="58598" spans="1:2">
      <c r="A58598" s="102"/>
      <c r="B58598" s="102"/>
    </row>
    <row r="58599" spans="1:2">
      <c r="A58599" s="102"/>
      <c r="B58599" s="102"/>
    </row>
    <row r="58600" spans="1:2">
      <c r="A58600" s="102"/>
      <c r="B58600" s="102"/>
    </row>
    <row r="58601" spans="1:2">
      <c r="A58601" s="102"/>
      <c r="B58601" s="102"/>
    </row>
    <row r="58602" spans="1:2">
      <c r="A58602" s="102"/>
      <c r="B58602" s="102"/>
    </row>
    <row r="58603" spans="1:2">
      <c r="A58603" s="102"/>
      <c r="B58603" s="102"/>
    </row>
    <row r="58604" spans="1:2">
      <c r="A58604" s="102"/>
      <c r="B58604" s="102"/>
    </row>
    <row r="58605" spans="1:2">
      <c r="A58605" s="102"/>
      <c r="B58605" s="102"/>
    </row>
    <row r="58606" spans="1:2">
      <c r="A58606" s="102"/>
      <c r="B58606" s="102"/>
    </row>
    <row r="58607" spans="1:2">
      <c r="A58607" s="102"/>
      <c r="B58607" s="102"/>
    </row>
    <row r="58608" spans="1:2">
      <c r="A58608" s="102"/>
      <c r="B58608" s="102"/>
    </row>
    <row r="58609" spans="1:2">
      <c r="A58609" s="102"/>
      <c r="B58609" s="102"/>
    </row>
    <row r="58610" spans="1:2">
      <c r="A58610" s="102"/>
      <c r="B58610" s="102"/>
    </row>
    <row r="58611" spans="1:2">
      <c r="A58611" s="102"/>
      <c r="B58611" s="102"/>
    </row>
    <row r="58612" spans="1:2">
      <c r="A58612" s="102"/>
      <c r="B58612" s="102"/>
    </row>
    <row r="58613" spans="1:2">
      <c r="A58613" s="102"/>
      <c r="B58613" s="102"/>
    </row>
    <row r="58614" spans="1:2">
      <c r="A58614" s="102"/>
      <c r="B58614" s="102"/>
    </row>
    <row r="58615" spans="1:2">
      <c r="A58615" s="102"/>
      <c r="B58615" s="102"/>
    </row>
    <row r="58616" spans="1:2">
      <c r="A58616" s="102"/>
      <c r="B58616" s="102"/>
    </row>
    <row r="58617" spans="1:2">
      <c r="A58617" s="102"/>
      <c r="B58617" s="102"/>
    </row>
    <row r="58618" spans="1:2">
      <c r="A58618" s="102"/>
      <c r="B58618" s="102"/>
    </row>
    <row r="58619" spans="1:2">
      <c r="A58619" s="102"/>
      <c r="B58619" s="102"/>
    </row>
    <row r="58620" spans="1:2">
      <c r="A58620" s="102"/>
      <c r="B58620" s="102"/>
    </row>
    <row r="58621" spans="1:2">
      <c r="A58621" s="102"/>
      <c r="B58621" s="102"/>
    </row>
    <row r="58622" spans="1:2">
      <c r="A58622" s="102"/>
      <c r="B58622" s="102"/>
    </row>
    <row r="58623" spans="1:2">
      <c r="A58623" s="102"/>
      <c r="B58623" s="102"/>
    </row>
    <row r="58624" spans="1:2">
      <c r="A58624" s="102"/>
      <c r="B58624" s="102"/>
    </row>
    <row r="58625" spans="1:2">
      <c r="A58625" s="102"/>
      <c r="B58625" s="102"/>
    </row>
    <row r="58626" spans="1:2">
      <c r="A58626" s="102"/>
      <c r="B58626" s="102"/>
    </row>
    <row r="58627" spans="1:2">
      <c r="A58627" s="102"/>
      <c r="B58627" s="102"/>
    </row>
    <row r="58628" spans="1:2">
      <c r="A58628" s="102"/>
      <c r="B58628" s="102"/>
    </row>
    <row r="58629" spans="1:2">
      <c r="A58629" s="102"/>
      <c r="B58629" s="102"/>
    </row>
    <row r="58630" spans="1:2">
      <c r="A58630" s="102"/>
      <c r="B58630" s="102"/>
    </row>
    <row r="58631" spans="1:2">
      <c r="A58631" s="102"/>
      <c r="B58631" s="102"/>
    </row>
    <row r="58632" spans="1:2">
      <c r="A58632" s="102"/>
      <c r="B58632" s="102"/>
    </row>
    <row r="58633" spans="1:2">
      <c r="A58633" s="102"/>
      <c r="B58633" s="102"/>
    </row>
    <row r="58634" spans="1:2">
      <c r="A58634" s="102"/>
      <c r="B58634" s="102"/>
    </row>
    <row r="58635" spans="1:2">
      <c r="A58635" s="102"/>
      <c r="B58635" s="102"/>
    </row>
    <row r="58636" spans="1:2">
      <c r="A58636" s="102"/>
      <c r="B58636" s="102"/>
    </row>
    <row r="58637" spans="1:2">
      <c r="A58637" s="102"/>
      <c r="B58637" s="102"/>
    </row>
    <row r="58638" spans="1:2">
      <c r="A58638" s="102"/>
      <c r="B58638" s="102"/>
    </row>
    <row r="58639" spans="1:2">
      <c r="A58639" s="102"/>
      <c r="B58639" s="102"/>
    </row>
    <row r="58640" spans="1:2">
      <c r="A58640" s="102"/>
      <c r="B58640" s="102"/>
    </row>
    <row r="58641" spans="1:2">
      <c r="A58641" s="102"/>
      <c r="B58641" s="102"/>
    </row>
    <row r="58642" spans="1:2">
      <c r="A58642" s="102"/>
      <c r="B58642" s="102"/>
    </row>
    <row r="58643" spans="1:2">
      <c r="A58643" s="102"/>
      <c r="B58643" s="102"/>
    </row>
    <row r="58644" spans="1:2">
      <c r="A58644" s="102"/>
      <c r="B58644" s="102"/>
    </row>
    <row r="58645" spans="1:2">
      <c r="A58645" s="102"/>
      <c r="B58645" s="102"/>
    </row>
    <row r="58646" spans="1:2">
      <c r="A58646" s="102"/>
      <c r="B58646" s="102"/>
    </row>
    <row r="58647" spans="1:2">
      <c r="A58647" s="102"/>
      <c r="B58647" s="102"/>
    </row>
    <row r="58648" spans="1:2">
      <c r="A58648" s="102"/>
      <c r="B58648" s="102"/>
    </row>
    <row r="58649" spans="1:2">
      <c r="A58649" s="102"/>
      <c r="B58649" s="102"/>
    </row>
    <row r="58650" spans="1:2">
      <c r="A58650" s="102"/>
      <c r="B58650" s="102"/>
    </row>
    <row r="58651" spans="1:2">
      <c r="A58651" s="102"/>
      <c r="B58651" s="102"/>
    </row>
    <row r="58652" spans="1:2">
      <c r="A58652" s="102"/>
      <c r="B58652" s="102"/>
    </row>
    <row r="58653" spans="1:2">
      <c r="A58653" s="102"/>
      <c r="B58653" s="102"/>
    </row>
    <row r="58654" spans="1:2">
      <c r="A58654" s="102"/>
      <c r="B58654" s="102"/>
    </row>
    <row r="58655" spans="1:2">
      <c r="A58655" s="102"/>
      <c r="B58655" s="102"/>
    </row>
    <row r="58656" spans="1:2">
      <c r="A58656" s="102"/>
      <c r="B58656" s="102"/>
    </row>
    <row r="58657" spans="1:2">
      <c r="A58657" s="102"/>
      <c r="B58657" s="102"/>
    </row>
    <row r="58658" spans="1:2">
      <c r="A58658" s="102"/>
      <c r="B58658" s="102"/>
    </row>
    <row r="58659" spans="1:2">
      <c r="A58659" s="102"/>
      <c r="B58659" s="102"/>
    </row>
    <row r="58660" spans="1:2">
      <c r="A58660" s="102"/>
      <c r="B58660" s="102"/>
    </row>
    <row r="58661" spans="1:2">
      <c r="A58661" s="102"/>
      <c r="B58661" s="102"/>
    </row>
    <row r="58662" spans="1:2">
      <c r="A58662" s="102"/>
      <c r="B58662" s="102"/>
    </row>
    <row r="58663" spans="1:2">
      <c r="A58663" s="102"/>
      <c r="B58663" s="102"/>
    </row>
    <row r="58664" spans="1:2">
      <c r="A58664" s="102"/>
      <c r="B58664" s="102"/>
    </row>
    <row r="58665" spans="1:2">
      <c r="A58665" s="102"/>
      <c r="B58665" s="102"/>
    </row>
    <row r="58666" spans="1:2">
      <c r="A58666" s="102"/>
      <c r="B58666" s="102"/>
    </row>
    <row r="58667" spans="1:2">
      <c r="A58667" s="102"/>
      <c r="B58667" s="102"/>
    </row>
    <row r="58668" spans="1:2">
      <c r="A58668" s="102"/>
      <c r="B58668" s="102"/>
    </row>
    <row r="58669" spans="1:2">
      <c r="A58669" s="102"/>
      <c r="B58669" s="102"/>
    </row>
    <row r="58670" spans="1:2">
      <c r="A58670" s="102"/>
      <c r="B58670" s="102"/>
    </row>
    <row r="58671" spans="1:2">
      <c r="A58671" s="102"/>
      <c r="B58671" s="102"/>
    </row>
    <row r="58672" spans="1:2">
      <c r="A58672" s="102"/>
      <c r="B58672" s="102"/>
    </row>
    <row r="58673" spans="1:2">
      <c r="A58673" s="102"/>
      <c r="B58673" s="102"/>
    </row>
    <row r="58674" spans="1:2">
      <c r="A58674" s="102"/>
      <c r="B58674" s="102"/>
    </row>
    <row r="58675" spans="1:2">
      <c r="A58675" s="102"/>
      <c r="B58675" s="102"/>
    </row>
    <row r="58676" spans="1:2">
      <c r="A58676" s="102"/>
      <c r="B58676" s="102"/>
    </row>
    <row r="58677" spans="1:2">
      <c r="A58677" s="102"/>
      <c r="B58677" s="102"/>
    </row>
    <row r="58678" spans="1:2">
      <c r="A58678" s="102"/>
      <c r="B58678" s="102"/>
    </row>
    <row r="58679" spans="1:2">
      <c r="A58679" s="102"/>
      <c r="B58679" s="102"/>
    </row>
    <row r="58680" spans="1:2">
      <c r="A58680" s="102"/>
      <c r="B58680" s="102"/>
    </row>
    <row r="58681" spans="1:2">
      <c r="A58681" s="102"/>
      <c r="B58681" s="102"/>
    </row>
    <row r="58682" spans="1:2">
      <c r="A58682" s="102"/>
      <c r="B58682" s="102"/>
    </row>
    <row r="58683" spans="1:2">
      <c r="A58683" s="102"/>
      <c r="B58683" s="102"/>
    </row>
    <row r="58684" spans="1:2">
      <c r="A58684" s="102"/>
      <c r="B58684" s="102"/>
    </row>
    <row r="58685" spans="1:2">
      <c r="A58685" s="102"/>
      <c r="B58685" s="102"/>
    </row>
    <row r="58686" spans="1:2">
      <c r="A58686" s="102"/>
      <c r="B58686" s="102"/>
    </row>
    <row r="58687" spans="1:2">
      <c r="A58687" s="102"/>
      <c r="B58687" s="102"/>
    </row>
    <row r="58688" spans="1:2">
      <c r="A58688" s="102"/>
      <c r="B58688" s="102"/>
    </row>
    <row r="58689" spans="1:2">
      <c r="A58689" s="102"/>
      <c r="B58689" s="102"/>
    </row>
    <row r="58690" spans="1:2">
      <c r="A58690" s="102"/>
      <c r="B58690" s="102"/>
    </row>
    <row r="58691" spans="1:2">
      <c r="A58691" s="102"/>
      <c r="B58691" s="102"/>
    </row>
    <row r="58692" spans="1:2">
      <c r="A58692" s="102"/>
      <c r="B58692" s="102"/>
    </row>
    <row r="58693" spans="1:2">
      <c r="A58693" s="102"/>
      <c r="B58693" s="102"/>
    </row>
    <row r="58694" spans="1:2">
      <c r="A58694" s="102"/>
      <c r="B58694" s="102"/>
    </row>
    <row r="58695" spans="1:2">
      <c r="A58695" s="102"/>
      <c r="B58695" s="102"/>
    </row>
    <row r="58696" spans="1:2">
      <c r="A58696" s="102"/>
      <c r="B58696" s="102"/>
    </row>
    <row r="58697" spans="1:2">
      <c r="A58697" s="102"/>
      <c r="B58697" s="102"/>
    </row>
    <row r="58698" spans="1:2">
      <c r="A58698" s="102"/>
      <c r="B58698" s="102"/>
    </row>
    <row r="58699" spans="1:2">
      <c r="A58699" s="102"/>
      <c r="B58699" s="102"/>
    </row>
    <row r="58700" spans="1:2">
      <c r="A58700" s="102"/>
      <c r="B58700" s="102"/>
    </row>
    <row r="58701" spans="1:2">
      <c r="A58701" s="102"/>
      <c r="B58701" s="102"/>
    </row>
    <row r="58702" spans="1:2">
      <c r="A58702" s="102"/>
      <c r="B58702" s="102"/>
    </row>
    <row r="58703" spans="1:2">
      <c r="A58703" s="102"/>
      <c r="B58703" s="102"/>
    </row>
    <row r="58704" spans="1:2">
      <c r="A58704" s="102"/>
      <c r="B58704" s="102"/>
    </row>
    <row r="58705" spans="1:2">
      <c r="A58705" s="102"/>
      <c r="B58705" s="102"/>
    </row>
    <row r="58706" spans="1:2">
      <c r="A58706" s="102"/>
      <c r="B58706" s="102"/>
    </row>
    <row r="58707" spans="1:2">
      <c r="A58707" s="102"/>
      <c r="B58707" s="102"/>
    </row>
    <row r="58708" spans="1:2">
      <c r="A58708" s="102"/>
      <c r="B58708" s="102"/>
    </row>
    <row r="58709" spans="1:2">
      <c r="A58709" s="102"/>
      <c r="B58709" s="102"/>
    </row>
    <row r="58710" spans="1:2">
      <c r="A58710" s="102"/>
      <c r="B58710" s="102"/>
    </row>
    <row r="58711" spans="1:2">
      <c r="A58711" s="102"/>
      <c r="B58711" s="102"/>
    </row>
    <row r="58712" spans="1:2">
      <c r="A58712" s="102"/>
      <c r="B58712" s="102"/>
    </row>
    <row r="58713" spans="1:2">
      <c r="A58713" s="102"/>
      <c r="B58713" s="102"/>
    </row>
    <row r="58714" spans="1:2">
      <c r="A58714" s="102"/>
      <c r="B58714" s="102"/>
    </row>
    <row r="58715" spans="1:2">
      <c r="A58715" s="102"/>
      <c r="B58715" s="102"/>
    </row>
    <row r="58716" spans="1:2">
      <c r="A58716" s="102"/>
      <c r="B58716" s="102"/>
    </row>
    <row r="58717" spans="1:2">
      <c r="A58717" s="102"/>
      <c r="B58717" s="102"/>
    </row>
    <row r="58718" spans="1:2">
      <c r="A58718" s="102"/>
      <c r="B58718" s="102"/>
    </row>
    <row r="58719" spans="1:2">
      <c r="A58719" s="102"/>
      <c r="B58719" s="102"/>
    </row>
    <row r="58720" spans="1:2">
      <c r="A58720" s="102"/>
      <c r="B58720" s="102"/>
    </row>
    <row r="58721" spans="1:2">
      <c r="A58721" s="102"/>
      <c r="B58721" s="102"/>
    </row>
    <row r="58722" spans="1:2">
      <c r="A58722" s="102"/>
      <c r="B58722" s="102"/>
    </row>
    <row r="58723" spans="1:2">
      <c r="A58723" s="102"/>
      <c r="B58723" s="102"/>
    </row>
    <row r="58724" spans="1:2">
      <c r="A58724" s="102"/>
      <c r="B58724" s="102"/>
    </row>
    <row r="58725" spans="1:2">
      <c r="A58725" s="102"/>
      <c r="B58725" s="102"/>
    </row>
    <row r="58726" spans="1:2">
      <c r="A58726" s="102"/>
      <c r="B58726" s="102"/>
    </row>
    <row r="58727" spans="1:2">
      <c r="A58727" s="102"/>
      <c r="B58727" s="102"/>
    </row>
    <row r="58728" spans="1:2">
      <c r="A58728" s="102"/>
      <c r="B58728" s="102"/>
    </row>
    <row r="58729" spans="1:2">
      <c r="A58729" s="102"/>
      <c r="B58729" s="102"/>
    </row>
    <row r="58730" spans="1:2">
      <c r="A58730" s="102"/>
      <c r="B58730" s="102"/>
    </row>
    <row r="58731" spans="1:2">
      <c r="A58731" s="102"/>
      <c r="B58731" s="102"/>
    </row>
    <row r="58732" spans="1:2">
      <c r="A58732" s="102"/>
      <c r="B58732" s="102"/>
    </row>
    <row r="58733" spans="1:2">
      <c r="A58733" s="102"/>
      <c r="B58733" s="102"/>
    </row>
    <row r="58734" spans="1:2">
      <c r="A58734" s="102"/>
      <c r="B58734" s="102"/>
    </row>
    <row r="58735" spans="1:2">
      <c r="A58735" s="102"/>
      <c r="B58735" s="102"/>
    </row>
    <row r="58736" spans="1:2">
      <c r="A58736" s="102"/>
      <c r="B58736" s="102"/>
    </row>
    <row r="58737" spans="1:2">
      <c r="A58737" s="102"/>
      <c r="B58737" s="102"/>
    </row>
    <row r="58738" spans="1:2">
      <c r="A58738" s="102"/>
      <c r="B58738" s="102"/>
    </row>
    <row r="58739" spans="1:2">
      <c r="A58739" s="102"/>
      <c r="B58739" s="102"/>
    </row>
    <row r="58740" spans="1:2">
      <c r="A58740" s="102"/>
      <c r="B58740" s="102"/>
    </row>
    <row r="58741" spans="1:2">
      <c r="A58741" s="102"/>
      <c r="B58741" s="102"/>
    </row>
    <row r="58742" spans="1:2">
      <c r="A58742" s="102"/>
      <c r="B58742" s="102"/>
    </row>
    <row r="58743" spans="1:2">
      <c r="A58743" s="102"/>
      <c r="B58743" s="102"/>
    </row>
    <row r="58744" spans="1:2">
      <c r="A58744" s="102"/>
      <c r="B58744" s="102"/>
    </row>
    <row r="58745" spans="1:2">
      <c r="A58745" s="102"/>
      <c r="B58745" s="102"/>
    </row>
    <row r="58746" spans="1:2">
      <c r="A58746" s="102"/>
      <c r="B58746" s="102"/>
    </row>
    <row r="58747" spans="1:2">
      <c r="A58747" s="102"/>
      <c r="B58747" s="102"/>
    </row>
    <row r="58748" spans="1:2">
      <c r="A58748" s="102"/>
      <c r="B58748" s="102"/>
    </row>
    <row r="58749" spans="1:2">
      <c r="A58749" s="102"/>
      <c r="B58749" s="102"/>
    </row>
    <row r="58750" spans="1:2">
      <c r="A58750" s="102"/>
      <c r="B58750" s="102"/>
    </row>
    <row r="58751" spans="1:2">
      <c r="A58751" s="102"/>
      <c r="B58751" s="102"/>
    </row>
    <row r="58752" spans="1:2">
      <c r="A58752" s="102"/>
      <c r="B58752" s="102"/>
    </row>
    <row r="58753" spans="1:2">
      <c r="A58753" s="102"/>
      <c r="B58753" s="102"/>
    </row>
    <row r="58754" spans="1:2">
      <c r="A58754" s="102"/>
      <c r="B58754" s="102"/>
    </row>
    <row r="58755" spans="1:2">
      <c r="A58755" s="102"/>
      <c r="B58755" s="102"/>
    </row>
    <row r="58756" spans="1:2">
      <c r="A58756" s="102"/>
      <c r="B58756" s="102"/>
    </row>
    <row r="58757" spans="1:2">
      <c r="A58757" s="102"/>
      <c r="B58757" s="102"/>
    </row>
    <row r="58758" spans="1:2">
      <c r="A58758" s="102"/>
      <c r="B58758" s="102"/>
    </row>
    <row r="58759" spans="1:2">
      <c r="A58759" s="102"/>
      <c r="B58759" s="102"/>
    </row>
    <row r="58760" spans="1:2">
      <c r="A58760" s="102"/>
      <c r="B58760" s="102"/>
    </row>
    <row r="58761" spans="1:2">
      <c r="A58761" s="102"/>
      <c r="B58761" s="102"/>
    </row>
    <row r="58762" spans="1:2">
      <c r="A58762" s="102"/>
      <c r="B58762" s="102"/>
    </row>
    <row r="58763" spans="1:2">
      <c r="A58763" s="102"/>
      <c r="B58763" s="102"/>
    </row>
    <row r="58764" spans="1:2">
      <c r="A58764" s="102"/>
      <c r="B58764" s="102"/>
    </row>
    <row r="58765" spans="1:2">
      <c r="A58765" s="102"/>
      <c r="B58765" s="102"/>
    </row>
    <row r="58766" spans="1:2">
      <c r="A58766" s="102"/>
      <c r="B58766" s="102"/>
    </row>
    <row r="58767" spans="1:2">
      <c r="A58767" s="102"/>
      <c r="B58767" s="102"/>
    </row>
    <row r="58768" spans="1:2">
      <c r="A58768" s="102"/>
      <c r="B58768" s="102"/>
    </row>
    <row r="58769" spans="1:2">
      <c r="A58769" s="102"/>
      <c r="B58769" s="102"/>
    </row>
    <row r="58770" spans="1:2">
      <c r="A58770" s="102"/>
      <c r="B58770" s="102"/>
    </row>
    <row r="58771" spans="1:2">
      <c r="A58771" s="102"/>
      <c r="B58771" s="102"/>
    </row>
    <row r="58772" spans="1:2">
      <c r="A58772" s="102"/>
      <c r="B58772" s="102"/>
    </row>
    <row r="58773" spans="1:2">
      <c r="A58773" s="102"/>
      <c r="B58773" s="102"/>
    </row>
    <row r="58774" spans="1:2">
      <c r="A58774" s="102"/>
      <c r="B58774" s="102"/>
    </row>
    <row r="58775" spans="1:2">
      <c r="A58775" s="102"/>
      <c r="B58775" s="102"/>
    </row>
    <row r="58776" spans="1:2">
      <c r="A58776" s="102"/>
      <c r="B58776" s="102"/>
    </row>
    <row r="58777" spans="1:2">
      <c r="A58777" s="102"/>
      <c r="B58777" s="102"/>
    </row>
    <row r="58778" spans="1:2">
      <c r="A58778" s="102"/>
      <c r="B58778" s="102"/>
    </row>
    <row r="58779" spans="1:2">
      <c r="A58779" s="102"/>
      <c r="B58779" s="102"/>
    </row>
    <row r="58780" spans="1:2">
      <c r="A58780" s="102"/>
      <c r="B58780" s="102"/>
    </row>
    <row r="58781" spans="1:2">
      <c r="A58781" s="102"/>
      <c r="B58781" s="102"/>
    </row>
    <row r="58782" spans="1:2">
      <c r="A58782" s="102"/>
      <c r="B58782" s="102"/>
    </row>
    <row r="58783" spans="1:2">
      <c r="A58783" s="102"/>
      <c r="B58783" s="102"/>
    </row>
    <row r="58784" spans="1:2">
      <c r="A58784" s="102"/>
      <c r="B58784" s="102"/>
    </row>
    <row r="58785" spans="1:2">
      <c r="A58785" s="102"/>
      <c r="B58785" s="102"/>
    </row>
    <row r="58786" spans="1:2">
      <c r="A58786" s="102"/>
      <c r="B58786" s="102"/>
    </row>
    <row r="58787" spans="1:2">
      <c r="A58787" s="102"/>
      <c r="B58787" s="102"/>
    </row>
    <row r="58788" spans="1:2">
      <c r="A58788" s="102"/>
      <c r="B58788" s="102"/>
    </row>
    <row r="58789" spans="1:2">
      <c r="A58789" s="102"/>
      <c r="B58789" s="102"/>
    </row>
    <row r="58790" spans="1:2">
      <c r="A58790" s="102"/>
      <c r="B58790" s="102"/>
    </row>
    <row r="58791" spans="1:2">
      <c r="A58791" s="102"/>
      <c r="B58791" s="102"/>
    </row>
    <row r="58792" spans="1:2">
      <c r="A58792" s="102"/>
      <c r="B58792" s="102"/>
    </row>
    <row r="58793" spans="1:2">
      <c r="A58793" s="102"/>
      <c r="B58793" s="102"/>
    </row>
    <row r="58794" spans="1:2">
      <c r="A58794" s="102"/>
      <c r="B58794" s="102"/>
    </row>
    <row r="58795" spans="1:2">
      <c r="A58795" s="102"/>
      <c r="B58795" s="102"/>
    </row>
    <row r="58796" spans="1:2">
      <c r="A58796" s="102"/>
      <c r="B58796" s="102"/>
    </row>
    <row r="58797" spans="1:2">
      <c r="A58797" s="102"/>
      <c r="B58797" s="102"/>
    </row>
    <row r="58798" spans="1:2">
      <c r="A58798" s="102"/>
      <c r="B58798" s="102"/>
    </row>
    <row r="58799" spans="1:2">
      <c r="A58799" s="102"/>
      <c r="B58799" s="102"/>
    </row>
    <row r="58800" spans="1:2">
      <c r="A58800" s="102"/>
      <c r="B58800" s="102"/>
    </row>
    <row r="58801" spans="1:2">
      <c r="A58801" s="102"/>
      <c r="B58801" s="102"/>
    </row>
    <row r="58802" spans="1:2">
      <c r="A58802" s="102"/>
      <c r="B58802" s="102"/>
    </row>
    <row r="58803" spans="1:2">
      <c r="A58803" s="102"/>
      <c r="B58803" s="102"/>
    </row>
    <row r="58804" spans="1:2">
      <c r="A58804" s="102"/>
      <c r="B58804" s="102"/>
    </row>
    <row r="58805" spans="1:2">
      <c r="A58805" s="102"/>
      <c r="B58805" s="102"/>
    </row>
    <row r="58806" spans="1:2">
      <c r="A58806" s="102"/>
      <c r="B58806" s="102"/>
    </row>
    <row r="58807" spans="1:2">
      <c r="A58807" s="102"/>
      <c r="B58807" s="102"/>
    </row>
    <row r="58808" spans="1:2">
      <c r="A58808" s="102"/>
      <c r="B58808" s="102"/>
    </row>
    <row r="58809" spans="1:2">
      <c r="A58809" s="102"/>
      <c r="B58809" s="102"/>
    </row>
    <row r="58810" spans="1:2">
      <c r="A58810" s="102"/>
      <c r="B58810" s="102"/>
    </row>
    <row r="58811" spans="1:2">
      <c r="A58811" s="102"/>
      <c r="B58811" s="102"/>
    </row>
    <row r="58812" spans="1:2">
      <c r="A58812" s="102"/>
      <c r="B58812" s="102"/>
    </row>
    <row r="58813" spans="1:2">
      <c r="A58813" s="102"/>
      <c r="B58813" s="102"/>
    </row>
    <row r="58814" spans="1:2">
      <c r="A58814" s="102"/>
      <c r="B58814" s="102"/>
    </row>
    <row r="58815" spans="1:2">
      <c r="A58815" s="102"/>
      <c r="B58815" s="102"/>
    </row>
    <row r="58816" spans="1:2">
      <c r="A58816" s="102"/>
      <c r="B58816" s="102"/>
    </row>
    <row r="58817" spans="1:2">
      <c r="A58817" s="102"/>
      <c r="B58817" s="102"/>
    </row>
    <row r="58818" spans="1:2">
      <c r="A58818" s="102"/>
      <c r="B58818" s="102"/>
    </row>
    <row r="58819" spans="1:2">
      <c r="A58819" s="102"/>
      <c r="B58819" s="102"/>
    </row>
    <row r="58820" spans="1:2">
      <c r="A58820" s="102"/>
      <c r="B58820" s="102"/>
    </row>
    <row r="58821" spans="1:2">
      <c r="A58821" s="102"/>
      <c r="B58821" s="102"/>
    </row>
    <row r="58822" spans="1:2">
      <c r="A58822" s="102"/>
      <c r="B58822" s="102"/>
    </row>
    <row r="58823" spans="1:2">
      <c r="A58823" s="102"/>
      <c r="B58823" s="102"/>
    </row>
    <row r="58824" spans="1:2">
      <c r="A58824" s="102"/>
      <c r="B58824" s="102"/>
    </row>
    <row r="58825" spans="1:2">
      <c r="A58825" s="102"/>
      <c r="B58825" s="102"/>
    </row>
    <row r="58826" spans="1:2">
      <c r="A58826" s="102"/>
      <c r="B58826" s="102"/>
    </row>
    <row r="58827" spans="1:2">
      <c r="A58827" s="102"/>
      <c r="B58827" s="102"/>
    </row>
    <row r="58828" spans="1:2">
      <c r="A58828" s="102"/>
      <c r="B58828" s="102"/>
    </row>
    <row r="58829" spans="1:2">
      <c r="A58829" s="102"/>
      <c r="B58829" s="102"/>
    </row>
    <row r="58830" spans="1:2">
      <c r="A58830" s="102"/>
      <c r="B58830" s="102"/>
    </row>
    <row r="58831" spans="1:2">
      <c r="A58831" s="102"/>
      <c r="B58831" s="102"/>
    </row>
    <row r="58832" spans="1:2">
      <c r="A58832" s="102"/>
      <c r="B58832" s="102"/>
    </row>
    <row r="58833" spans="1:2">
      <c r="A58833" s="102"/>
      <c r="B58833" s="102"/>
    </row>
    <row r="58834" spans="1:2">
      <c r="A58834" s="102"/>
      <c r="B58834" s="102"/>
    </row>
    <row r="58835" spans="1:2">
      <c r="A58835" s="102"/>
      <c r="B58835" s="102"/>
    </row>
    <row r="58836" spans="1:2">
      <c r="A58836" s="102"/>
      <c r="B58836" s="102"/>
    </row>
    <row r="58837" spans="1:2">
      <c r="A58837" s="102"/>
      <c r="B58837" s="102"/>
    </row>
    <row r="58838" spans="1:2">
      <c r="A58838" s="102"/>
      <c r="B58838" s="102"/>
    </row>
    <row r="58839" spans="1:2">
      <c r="A58839" s="102"/>
      <c r="B58839" s="102"/>
    </row>
    <row r="58840" spans="1:2">
      <c r="A58840" s="102"/>
      <c r="B58840" s="102"/>
    </row>
    <row r="58841" spans="1:2">
      <c r="A58841" s="102"/>
      <c r="B58841" s="102"/>
    </row>
    <row r="58842" spans="1:2">
      <c r="A58842" s="102"/>
      <c r="B58842" s="102"/>
    </row>
    <row r="58843" spans="1:2">
      <c r="A58843" s="102"/>
      <c r="B58843" s="102"/>
    </row>
    <row r="58844" spans="1:2">
      <c r="A58844" s="102"/>
      <c r="B58844" s="102"/>
    </row>
    <row r="58845" spans="1:2">
      <c r="A58845" s="102"/>
      <c r="B58845" s="102"/>
    </row>
    <row r="58846" spans="1:2">
      <c r="A58846" s="102"/>
      <c r="B58846" s="102"/>
    </row>
    <row r="58847" spans="1:2">
      <c r="A58847" s="102"/>
      <c r="B58847" s="102"/>
    </row>
    <row r="58848" spans="1:2">
      <c r="A58848" s="102"/>
      <c r="B58848" s="102"/>
    </row>
    <row r="58849" spans="1:2">
      <c r="A58849" s="102"/>
      <c r="B58849" s="102"/>
    </row>
    <row r="58850" spans="1:2">
      <c r="A58850" s="102"/>
      <c r="B58850" s="102"/>
    </row>
    <row r="58851" spans="1:2">
      <c r="A58851" s="102"/>
      <c r="B58851" s="102"/>
    </row>
    <row r="58852" spans="1:2">
      <c r="A58852" s="102"/>
      <c r="B58852" s="102"/>
    </row>
    <row r="58853" spans="1:2">
      <c r="A58853" s="102"/>
      <c r="B58853" s="102"/>
    </row>
    <row r="58854" spans="1:2">
      <c r="A58854" s="102"/>
      <c r="B58854" s="102"/>
    </row>
    <row r="58855" spans="1:2">
      <c r="A58855" s="102"/>
      <c r="B58855" s="102"/>
    </row>
    <row r="58856" spans="1:2">
      <c r="A58856" s="102"/>
      <c r="B58856" s="102"/>
    </row>
    <row r="58857" spans="1:2">
      <c r="A58857" s="102"/>
      <c r="B58857" s="102"/>
    </row>
    <row r="58858" spans="1:2">
      <c r="A58858" s="102"/>
      <c r="B58858" s="102"/>
    </row>
    <row r="58859" spans="1:2">
      <c r="A58859" s="102"/>
      <c r="B58859" s="102"/>
    </row>
    <row r="58860" spans="1:2">
      <c r="A58860" s="102"/>
      <c r="B58860" s="102"/>
    </row>
    <row r="58861" spans="1:2">
      <c r="A58861" s="102"/>
      <c r="B58861" s="102"/>
    </row>
    <row r="58862" spans="1:2">
      <c r="A58862" s="102"/>
      <c r="B58862" s="102"/>
    </row>
    <row r="58863" spans="1:2">
      <c r="A58863" s="102"/>
      <c r="B58863" s="102"/>
    </row>
    <row r="58864" spans="1:2">
      <c r="A58864" s="102"/>
      <c r="B58864" s="102"/>
    </row>
    <row r="58865" spans="1:2">
      <c r="A58865" s="102"/>
      <c r="B58865" s="102"/>
    </row>
    <row r="58866" spans="1:2">
      <c r="A58866" s="102"/>
      <c r="B58866" s="102"/>
    </row>
    <row r="58867" spans="1:2">
      <c r="A58867" s="102"/>
      <c r="B58867" s="102"/>
    </row>
    <row r="58868" spans="1:2">
      <c r="A58868" s="102"/>
      <c r="B58868" s="102"/>
    </row>
    <row r="58869" spans="1:2">
      <c r="A58869" s="102"/>
      <c r="B58869" s="102"/>
    </row>
    <row r="58870" spans="1:2">
      <c r="A58870" s="102"/>
      <c r="B58870" s="102"/>
    </row>
    <row r="58871" spans="1:2">
      <c r="A58871" s="102"/>
      <c r="B58871" s="102"/>
    </row>
    <row r="58872" spans="1:2">
      <c r="A58872" s="102"/>
      <c r="B58872" s="102"/>
    </row>
    <row r="58873" spans="1:2">
      <c r="A58873" s="102"/>
      <c r="B58873" s="102"/>
    </row>
    <row r="58874" spans="1:2">
      <c r="A58874" s="102"/>
      <c r="B58874" s="102"/>
    </row>
    <row r="58875" spans="1:2">
      <c r="A58875" s="102"/>
      <c r="B58875" s="102"/>
    </row>
    <row r="58876" spans="1:2">
      <c r="A58876" s="102"/>
      <c r="B58876" s="102"/>
    </row>
    <row r="58877" spans="1:2">
      <c r="A58877" s="102"/>
      <c r="B58877" s="102"/>
    </row>
    <row r="58878" spans="1:2">
      <c r="A58878" s="102"/>
      <c r="B58878" s="102"/>
    </row>
    <row r="58879" spans="1:2">
      <c r="A58879" s="102"/>
      <c r="B58879" s="102"/>
    </row>
    <row r="58880" spans="1:2">
      <c r="A58880" s="102"/>
      <c r="B58880" s="102"/>
    </row>
    <row r="58881" spans="1:2">
      <c r="A58881" s="102"/>
      <c r="B58881" s="102"/>
    </row>
    <row r="58882" spans="1:2">
      <c r="A58882" s="102"/>
      <c r="B58882" s="102"/>
    </row>
    <row r="58883" spans="1:2">
      <c r="A58883" s="102"/>
      <c r="B58883" s="102"/>
    </row>
    <row r="58884" spans="1:2">
      <c r="A58884" s="102"/>
      <c r="B58884" s="102"/>
    </row>
    <row r="58885" spans="1:2">
      <c r="A58885" s="102"/>
      <c r="B58885" s="102"/>
    </row>
    <row r="58886" spans="1:2">
      <c r="A58886" s="102"/>
      <c r="B58886" s="102"/>
    </row>
    <row r="58887" spans="1:2">
      <c r="A58887" s="102"/>
      <c r="B58887" s="102"/>
    </row>
    <row r="58888" spans="1:2">
      <c r="A58888" s="102"/>
      <c r="B58888" s="102"/>
    </row>
    <row r="58889" spans="1:2">
      <c r="A58889" s="102"/>
      <c r="B58889" s="102"/>
    </row>
    <row r="58890" spans="1:2">
      <c r="A58890" s="102"/>
      <c r="B58890" s="102"/>
    </row>
    <row r="58891" spans="1:2">
      <c r="A58891" s="102"/>
      <c r="B58891" s="102"/>
    </row>
    <row r="58892" spans="1:2">
      <c r="A58892" s="102"/>
      <c r="B58892" s="102"/>
    </row>
    <row r="58893" spans="1:2">
      <c r="A58893" s="102"/>
      <c r="B58893" s="102"/>
    </row>
    <row r="58894" spans="1:2">
      <c r="A58894" s="102"/>
      <c r="B58894" s="102"/>
    </row>
    <row r="58895" spans="1:2">
      <c r="A58895" s="102"/>
      <c r="B58895" s="102"/>
    </row>
    <row r="58896" spans="1:2">
      <c r="A58896" s="102"/>
      <c r="B58896" s="102"/>
    </row>
    <row r="58897" spans="1:2">
      <c r="A58897" s="102"/>
      <c r="B58897" s="102"/>
    </row>
    <row r="58898" spans="1:2">
      <c r="A58898" s="102"/>
      <c r="B58898" s="102"/>
    </row>
    <row r="58899" spans="1:2">
      <c r="A58899" s="102"/>
      <c r="B58899" s="102"/>
    </row>
    <row r="58900" spans="1:2">
      <c r="A58900" s="102"/>
      <c r="B58900" s="102"/>
    </row>
    <row r="58901" spans="1:2">
      <c r="A58901" s="102"/>
      <c r="B58901" s="102"/>
    </row>
    <row r="58902" spans="1:2">
      <c r="A58902" s="102"/>
      <c r="B58902" s="102"/>
    </row>
    <row r="58903" spans="1:2">
      <c r="A58903" s="102"/>
      <c r="B58903" s="102"/>
    </row>
    <row r="58904" spans="1:2">
      <c r="A58904" s="102"/>
      <c r="B58904" s="102"/>
    </row>
    <row r="58905" spans="1:2">
      <c r="A58905" s="102"/>
      <c r="B58905" s="102"/>
    </row>
    <row r="58906" spans="1:2">
      <c r="A58906" s="102"/>
      <c r="B58906" s="102"/>
    </row>
    <row r="58907" spans="1:2">
      <c r="A58907" s="102"/>
      <c r="B58907" s="102"/>
    </row>
    <row r="58908" spans="1:2">
      <c r="A58908" s="102"/>
      <c r="B58908" s="102"/>
    </row>
    <row r="58909" spans="1:2">
      <c r="A58909" s="102"/>
      <c r="B58909" s="102"/>
    </row>
    <row r="58910" spans="1:2">
      <c r="A58910" s="102"/>
      <c r="B58910" s="102"/>
    </row>
    <row r="58911" spans="1:2">
      <c r="A58911" s="102"/>
      <c r="B58911" s="102"/>
    </row>
    <row r="58912" spans="1:2">
      <c r="A58912" s="102"/>
      <c r="B58912" s="102"/>
    </row>
    <row r="58913" spans="1:2">
      <c r="A58913" s="102"/>
      <c r="B58913" s="102"/>
    </row>
    <row r="58914" spans="1:2">
      <c r="A58914" s="102"/>
      <c r="B58914" s="102"/>
    </row>
    <row r="58915" spans="1:2">
      <c r="A58915" s="102"/>
      <c r="B58915" s="102"/>
    </row>
    <row r="58916" spans="1:2">
      <c r="A58916" s="102"/>
      <c r="B58916" s="102"/>
    </row>
    <row r="58917" spans="1:2">
      <c r="A58917" s="102"/>
      <c r="B58917" s="102"/>
    </row>
    <row r="58918" spans="1:2">
      <c r="A58918" s="102"/>
      <c r="B58918" s="102"/>
    </row>
    <row r="58919" spans="1:2">
      <c r="A58919" s="102"/>
      <c r="B58919" s="102"/>
    </row>
    <row r="58920" spans="1:2">
      <c r="A58920" s="102"/>
      <c r="B58920" s="102"/>
    </row>
    <row r="58921" spans="1:2">
      <c r="A58921" s="102"/>
      <c r="B58921" s="102"/>
    </row>
    <row r="58922" spans="1:2">
      <c r="A58922" s="102"/>
      <c r="B58922" s="102"/>
    </row>
    <row r="58923" spans="1:2">
      <c r="A58923" s="102"/>
      <c r="B58923" s="102"/>
    </row>
    <row r="58924" spans="1:2">
      <c r="A58924" s="102"/>
      <c r="B58924" s="102"/>
    </row>
    <row r="58925" spans="1:2">
      <c r="A58925" s="102"/>
      <c r="B58925" s="102"/>
    </row>
    <row r="58926" spans="1:2">
      <c r="A58926" s="102"/>
      <c r="B58926" s="102"/>
    </row>
    <row r="58927" spans="1:2">
      <c r="A58927" s="102"/>
      <c r="B58927" s="102"/>
    </row>
    <row r="58928" spans="1:2">
      <c r="A58928" s="102"/>
      <c r="B58928" s="102"/>
    </row>
    <row r="58929" spans="1:2">
      <c r="A58929" s="102"/>
      <c r="B58929" s="102"/>
    </row>
    <row r="58930" spans="1:2">
      <c r="A58930" s="102"/>
      <c r="B58930" s="102"/>
    </row>
    <row r="58931" spans="1:2">
      <c r="A58931" s="102"/>
      <c r="B58931" s="102"/>
    </row>
    <row r="58932" spans="1:2">
      <c r="A58932" s="102"/>
      <c r="B58932" s="102"/>
    </row>
    <row r="58933" spans="1:2">
      <c r="A58933" s="102"/>
      <c r="B58933" s="102"/>
    </row>
    <row r="58934" spans="1:2">
      <c r="A58934" s="102"/>
      <c r="B58934" s="102"/>
    </row>
    <row r="58935" spans="1:2">
      <c r="A58935" s="102"/>
      <c r="B58935" s="102"/>
    </row>
    <row r="58936" spans="1:2">
      <c r="A58936" s="102"/>
      <c r="B58936" s="102"/>
    </row>
    <row r="58937" spans="1:2">
      <c r="A58937" s="102"/>
      <c r="B58937" s="102"/>
    </row>
    <row r="58938" spans="1:2">
      <c r="A58938" s="102"/>
      <c r="B58938" s="102"/>
    </row>
    <row r="58939" spans="1:2">
      <c r="A58939" s="102"/>
      <c r="B58939" s="102"/>
    </row>
    <row r="58940" spans="1:2">
      <c r="A58940" s="102"/>
      <c r="B58940" s="102"/>
    </row>
    <row r="58941" spans="1:2">
      <c r="A58941" s="102"/>
      <c r="B58941" s="102"/>
    </row>
    <row r="58942" spans="1:2">
      <c r="A58942" s="102"/>
      <c r="B58942" s="102"/>
    </row>
    <row r="58943" spans="1:2">
      <c r="A58943" s="102"/>
      <c r="B58943" s="102"/>
    </row>
    <row r="58944" spans="1:2">
      <c r="A58944" s="102"/>
      <c r="B58944" s="102"/>
    </row>
    <row r="58945" spans="1:2">
      <c r="A58945" s="102"/>
      <c r="B58945" s="102"/>
    </row>
    <row r="58946" spans="1:2">
      <c r="A58946" s="102"/>
      <c r="B58946" s="102"/>
    </row>
    <row r="58947" spans="1:2">
      <c r="A58947" s="102"/>
      <c r="B58947" s="102"/>
    </row>
    <row r="58948" spans="1:2">
      <c r="A58948" s="102"/>
      <c r="B58948" s="102"/>
    </row>
    <row r="58949" spans="1:2">
      <c r="A58949" s="102"/>
      <c r="B58949" s="102"/>
    </row>
    <row r="58950" spans="1:2">
      <c r="A58950" s="102"/>
      <c r="B58950" s="102"/>
    </row>
    <row r="58951" spans="1:2">
      <c r="A58951" s="102"/>
      <c r="B58951" s="102"/>
    </row>
    <row r="58952" spans="1:2">
      <c r="A58952" s="102"/>
      <c r="B58952" s="102"/>
    </row>
    <row r="58953" spans="1:2">
      <c r="A58953" s="102"/>
      <c r="B58953" s="102"/>
    </row>
    <row r="58954" spans="1:2">
      <c r="A58954" s="102"/>
      <c r="B58954" s="102"/>
    </row>
    <row r="58955" spans="1:2">
      <c r="A58955" s="102"/>
      <c r="B58955" s="102"/>
    </row>
    <row r="58956" spans="1:2">
      <c r="A58956" s="102"/>
      <c r="B58956" s="102"/>
    </row>
    <row r="58957" spans="1:2">
      <c r="A58957" s="102"/>
      <c r="B58957" s="102"/>
    </row>
    <row r="58958" spans="1:2">
      <c r="A58958" s="102"/>
      <c r="B58958" s="102"/>
    </row>
    <row r="58959" spans="1:2">
      <c r="A58959" s="102"/>
      <c r="B58959" s="102"/>
    </row>
    <row r="58960" spans="1:2">
      <c r="A58960" s="102"/>
      <c r="B58960" s="102"/>
    </row>
    <row r="58961" spans="1:2">
      <c r="A58961" s="102"/>
      <c r="B58961" s="102"/>
    </row>
    <row r="58962" spans="1:2">
      <c r="A58962" s="102"/>
      <c r="B58962" s="102"/>
    </row>
    <row r="58963" spans="1:2">
      <c r="A58963" s="102"/>
      <c r="B58963" s="102"/>
    </row>
    <row r="58964" spans="1:2">
      <c r="A58964" s="102"/>
      <c r="B58964" s="102"/>
    </row>
    <row r="58965" spans="1:2">
      <c r="A58965" s="102"/>
      <c r="B58965" s="102"/>
    </row>
    <row r="58966" spans="1:2">
      <c r="A58966" s="102"/>
      <c r="B58966" s="102"/>
    </row>
    <row r="58967" spans="1:2">
      <c r="A58967" s="102"/>
      <c r="B58967" s="102"/>
    </row>
    <row r="58968" spans="1:2">
      <c r="A58968" s="102"/>
      <c r="B58968" s="102"/>
    </row>
    <row r="58969" spans="1:2">
      <c r="A58969" s="102"/>
      <c r="B58969" s="102"/>
    </row>
    <row r="58970" spans="1:2">
      <c r="A58970" s="102"/>
      <c r="B58970" s="102"/>
    </row>
    <row r="58971" spans="1:2">
      <c r="A58971" s="102"/>
      <c r="B58971" s="102"/>
    </row>
    <row r="58972" spans="1:2">
      <c r="A58972" s="102"/>
      <c r="B58972" s="102"/>
    </row>
    <row r="58973" spans="1:2">
      <c r="A58973" s="102"/>
      <c r="B58973" s="102"/>
    </row>
    <row r="58974" spans="1:2">
      <c r="A58974" s="102"/>
      <c r="B58974" s="102"/>
    </row>
    <row r="58975" spans="1:2">
      <c r="A58975" s="102"/>
      <c r="B58975" s="102"/>
    </row>
    <row r="58976" spans="1:2">
      <c r="A58976" s="102"/>
      <c r="B58976" s="102"/>
    </row>
    <row r="58977" spans="1:2">
      <c r="A58977" s="102"/>
      <c r="B58977" s="102"/>
    </row>
    <row r="58978" spans="1:2">
      <c r="A58978" s="102"/>
      <c r="B58978" s="102"/>
    </row>
    <row r="58979" spans="1:2">
      <c r="A58979" s="102"/>
      <c r="B58979" s="102"/>
    </row>
    <row r="58980" spans="1:2">
      <c r="A58980" s="102"/>
      <c r="B58980" s="102"/>
    </row>
    <row r="58981" spans="1:2">
      <c r="A58981" s="102"/>
      <c r="B58981" s="102"/>
    </row>
    <row r="58982" spans="1:2">
      <c r="A58982" s="102"/>
      <c r="B58982" s="102"/>
    </row>
    <row r="58983" spans="1:2">
      <c r="A58983" s="102"/>
      <c r="B58983" s="102"/>
    </row>
    <row r="58984" spans="1:2">
      <c r="A58984" s="102"/>
      <c r="B58984" s="102"/>
    </row>
    <row r="58985" spans="1:2">
      <c r="A58985" s="102"/>
      <c r="B58985" s="102"/>
    </row>
    <row r="58986" spans="1:2">
      <c r="A58986" s="102"/>
      <c r="B58986" s="102"/>
    </row>
    <row r="58987" spans="1:2">
      <c r="A58987" s="102"/>
      <c r="B58987" s="102"/>
    </row>
    <row r="58988" spans="1:2">
      <c r="A58988" s="102"/>
      <c r="B58988" s="102"/>
    </row>
    <row r="58989" spans="1:2">
      <c r="A58989" s="102"/>
      <c r="B58989" s="102"/>
    </row>
    <row r="58990" spans="1:2">
      <c r="A58990" s="102"/>
      <c r="B58990" s="102"/>
    </row>
    <row r="58991" spans="1:2">
      <c r="A58991" s="102"/>
      <c r="B58991" s="102"/>
    </row>
    <row r="58992" spans="1:2">
      <c r="A58992" s="102"/>
      <c r="B58992" s="102"/>
    </row>
    <row r="58993" spans="1:2">
      <c r="A58993" s="102"/>
      <c r="B58993" s="102"/>
    </row>
    <row r="58994" spans="1:2">
      <c r="A58994" s="102"/>
      <c r="B58994" s="102"/>
    </row>
    <row r="58995" spans="1:2">
      <c r="A58995" s="102"/>
      <c r="B58995" s="102"/>
    </row>
    <row r="58996" spans="1:2">
      <c r="A58996" s="102"/>
      <c r="B58996" s="102"/>
    </row>
    <row r="58997" spans="1:2">
      <c r="A58997" s="102"/>
      <c r="B58997" s="102"/>
    </row>
    <row r="58998" spans="1:2">
      <c r="A58998" s="102"/>
      <c r="B58998" s="102"/>
    </row>
    <row r="58999" spans="1:2">
      <c r="A58999" s="102"/>
      <c r="B58999" s="102"/>
    </row>
    <row r="59000" spans="1:2">
      <c r="A59000" s="102"/>
      <c r="B59000" s="102"/>
    </row>
    <row r="59001" spans="1:2">
      <c r="A59001" s="102"/>
      <c r="B59001" s="102"/>
    </row>
    <row r="59002" spans="1:2">
      <c r="A59002" s="102"/>
      <c r="B59002" s="102"/>
    </row>
    <row r="59003" spans="1:2">
      <c r="A59003" s="102"/>
      <c r="B59003" s="102"/>
    </row>
    <row r="59004" spans="1:2">
      <c r="A59004" s="102"/>
      <c r="B59004" s="102"/>
    </row>
    <row r="59005" spans="1:2">
      <c r="A59005" s="102"/>
      <c r="B59005" s="102"/>
    </row>
    <row r="59006" spans="1:2">
      <c r="A59006" s="102"/>
      <c r="B59006" s="102"/>
    </row>
    <row r="59007" spans="1:2">
      <c r="A59007" s="102"/>
      <c r="B59007" s="102"/>
    </row>
    <row r="59008" spans="1:2">
      <c r="A59008" s="102"/>
      <c r="B59008" s="102"/>
    </row>
    <row r="59009" spans="1:2">
      <c r="A59009" s="102"/>
      <c r="B59009" s="102"/>
    </row>
    <row r="59010" spans="1:2">
      <c r="A59010" s="102"/>
      <c r="B59010" s="102"/>
    </row>
    <row r="59011" spans="1:2">
      <c r="A59011" s="102"/>
      <c r="B59011" s="102"/>
    </row>
    <row r="59012" spans="1:2">
      <c r="A59012" s="102"/>
      <c r="B59012" s="102"/>
    </row>
    <row r="59013" spans="1:2">
      <c r="A59013" s="102"/>
      <c r="B59013" s="102"/>
    </row>
    <row r="59014" spans="1:2">
      <c r="A59014" s="102"/>
      <c r="B59014" s="102"/>
    </row>
    <row r="59015" spans="1:2">
      <c r="A59015" s="102"/>
      <c r="B59015" s="102"/>
    </row>
    <row r="59016" spans="1:2">
      <c r="A59016" s="102"/>
      <c r="B59016" s="102"/>
    </row>
    <row r="59017" spans="1:2">
      <c r="A59017" s="102"/>
      <c r="B59017" s="102"/>
    </row>
    <row r="59018" spans="1:2">
      <c r="A59018" s="102"/>
      <c r="B59018" s="102"/>
    </row>
    <row r="59019" spans="1:2">
      <c r="A59019" s="102"/>
      <c r="B59019" s="102"/>
    </row>
    <row r="59020" spans="1:2">
      <c r="A59020" s="102"/>
      <c r="B59020" s="102"/>
    </row>
    <row r="59021" spans="1:2">
      <c r="A59021" s="102"/>
      <c r="B59021" s="102"/>
    </row>
    <row r="59022" spans="1:2">
      <c r="A59022" s="102"/>
      <c r="B59022" s="102"/>
    </row>
    <row r="59023" spans="1:2">
      <c r="A59023" s="102"/>
      <c r="B59023" s="102"/>
    </row>
    <row r="59024" spans="1:2">
      <c r="A59024" s="102"/>
      <c r="B59024" s="102"/>
    </row>
    <row r="59025" spans="1:2">
      <c r="A59025" s="102"/>
      <c r="B59025" s="102"/>
    </row>
    <row r="59026" spans="1:2">
      <c r="A59026" s="102"/>
      <c r="B59026" s="102"/>
    </row>
    <row r="59027" spans="1:2">
      <c r="A59027" s="102"/>
      <c r="B59027" s="102"/>
    </row>
    <row r="59028" spans="1:2">
      <c r="A59028" s="102"/>
      <c r="B59028" s="102"/>
    </row>
    <row r="59029" spans="1:2">
      <c r="A59029" s="102"/>
      <c r="B59029" s="102"/>
    </row>
    <row r="59030" spans="1:2">
      <c r="A59030" s="102"/>
      <c r="B59030" s="102"/>
    </row>
    <row r="59031" spans="1:2">
      <c r="A59031" s="102"/>
      <c r="B59031" s="102"/>
    </row>
    <row r="59032" spans="1:2">
      <c r="A59032" s="102"/>
      <c r="B59032" s="102"/>
    </row>
    <row r="59033" spans="1:2">
      <c r="A59033" s="102"/>
      <c r="B59033" s="102"/>
    </row>
    <row r="59034" spans="1:2">
      <c r="A59034" s="102"/>
      <c r="B59034" s="102"/>
    </row>
    <row r="59035" spans="1:2">
      <c r="A59035" s="102"/>
      <c r="B59035" s="102"/>
    </row>
    <row r="59036" spans="1:2">
      <c r="A59036" s="102"/>
      <c r="B59036" s="102"/>
    </row>
    <row r="59037" spans="1:2">
      <c r="A59037" s="102"/>
      <c r="B59037" s="102"/>
    </row>
    <row r="59038" spans="1:2">
      <c r="A59038" s="102"/>
      <c r="B59038" s="102"/>
    </row>
    <row r="59039" spans="1:2">
      <c r="A59039" s="102"/>
      <c r="B59039" s="102"/>
    </row>
    <row r="59040" spans="1:2">
      <c r="A59040" s="102"/>
      <c r="B59040" s="102"/>
    </row>
    <row r="59041" spans="1:2">
      <c r="A59041" s="102"/>
      <c r="B59041" s="102"/>
    </row>
    <row r="59042" spans="1:2">
      <c r="A59042" s="102"/>
      <c r="B59042" s="102"/>
    </row>
    <row r="59043" spans="1:2">
      <c r="A59043" s="102"/>
      <c r="B59043" s="102"/>
    </row>
    <row r="59044" spans="1:2">
      <c r="A59044" s="102"/>
      <c r="B59044" s="102"/>
    </row>
    <row r="59045" spans="1:2">
      <c r="A59045" s="102"/>
      <c r="B59045" s="102"/>
    </row>
    <row r="59046" spans="1:2">
      <c r="A59046" s="102"/>
      <c r="B59046" s="102"/>
    </row>
    <row r="59047" spans="1:2">
      <c r="A59047" s="102"/>
      <c r="B59047" s="102"/>
    </row>
    <row r="59048" spans="1:2">
      <c r="A59048" s="102"/>
      <c r="B59048" s="102"/>
    </row>
    <row r="59049" spans="1:2">
      <c r="A59049" s="102"/>
      <c r="B59049" s="102"/>
    </row>
    <row r="59050" spans="1:2">
      <c r="A59050" s="102"/>
      <c r="B59050" s="102"/>
    </row>
    <row r="59051" spans="1:2">
      <c r="A59051" s="102"/>
      <c r="B59051" s="102"/>
    </row>
    <row r="59052" spans="1:2">
      <c r="A59052" s="102"/>
      <c r="B59052" s="102"/>
    </row>
    <row r="59053" spans="1:2">
      <c r="A59053" s="102"/>
      <c r="B59053" s="102"/>
    </row>
    <row r="59054" spans="1:2">
      <c r="A59054" s="102"/>
      <c r="B59054" s="102"/>
    </row>
    <row r="59055" spans="1:2">
      <c r="A59055" s="102"/>
      <c r="B59055" s="102"/>
    </row>
    <row r="59056" spans="1:2">
      <c r="A59056" s="102"/>
      <c r="B59056" s="102"/>
    </row>
    <row r="59057" spans="1:2">
      <c r="A59057" s="102"/>
      <c r="B59057" s="102"/>
    </row>
    <row r="59058" spans="1:2">
      <c r="A59058" s="102"/>
      <c r="B59058" s="102"/>
    </row>
    <row r="59059" spans="1:2">
      <c r="A59059" s="102"/>
      <c r="B59059" s="102"/>
    </row>
    <row r="59060" spans="1:2">
      <c r="A59060" s="102"/>
      <c r="B59060" s="102"/>
    </row>
    <row r="59061" spans="1:2">
      <c r="A59061" s="102"/>
      <c r="B59061" s="102"/>
    </row>
    <row r="59062" spans="1:2">
      <c r="A59062" s="102"/>
      <c r="B59062" s="102"/>
    </row>
    <row r="59063" spans="1:2">
      <c r="A59063" s="102"/>
      <c r="B59063" s="102"/>
    </row>
    <row r="59064" spans="1:2">
      <c r="A59064" s="102"/>
      <c r="B59064" s="102"/>
    </row>
    <row r="59065" spans="1:2">
      <c r="A59065" s="102"/>
      <c r="B59065" s="102"/>
    </row>
    <row r="59066" spans="1:2">
      <c r="A59066" s="102"/>
      <c r="B59066" s="102"/>
    </row>
    <row r="59067" spans="1:2">
      <c r="A59067" s="102"/>
      <c r="B59067" s="102"/>
    </row>
    <row r="59068" spans="1:2">
      <c r="A59068" s="102"/>
      <c r="B59068" s="102"/>
    </row>
    <row r="59069" spans="1:2">
      <c r="A59069" s="102"/>
      <c r="B59069" s="102"/>
    </row>
    <row r="59070" spans="1:2">
      <c r="A59070" s="102"/>
      <c r="B59070" s="102"/>
    </row>
    <row r="59071" spans="1:2">
      <c r="A59071" s="102"/>
      <c r="B59071" s="102"/>
    </row>
    <row r="59072" spans="1:2">
      <c r="A59072" s="102"/>
      <c r="B59072" s="102"/>
    </row>
    <row r="59073" spans="1:2">
      <c r="A59073" s="102"/>
      <c r="B59073" s="102"/>
    </row>
    <row r="59074" spans="1:2">
      <c r="A59074" s="102"/>
      <c r="B59074" s="102"/>
    </row>
    <row r="59075" spans="1:2">
      <c r="A59075" s="102"/>
      <c r="B59075" s="102"/>
    </row>
    <row r="59076" spans="1:2">
      <c r="A59076" s="102"/>
      <c r="B59076" s="102"/>
    </row>
    <row r="59077" spans="1:2">
      <c r="A59077" s="102"/>
      <c r="B59077" s="102"/>
    </row>
    <row r="59078" spans="1:2">
      <c r="A59078" s="102"/>
      <c r="B59078" s="102"/>
    </row>
    <row r="59079" spans="1:2">
      <c r="A59079" s="102"/>
      <c r="B59079" s="102"/>
    </row>
    <row r="59080" spans="1:2">
      <c r="A59080" s="102"/>
      <c r="B59080" s="102"/>
    </row>
    <row r="59081" spans="1:2">
      <c r="A59081" s="102"/>
      <c r="B59081" s="102"/>
    </row>
    <row r="59082" spans="1:2">
      <c r="A59082" s="102"/>
      <c r="B59082" s="102"/>
    </row>
    <row r="59083" spans="1:2">
      <c r="A59083" s="102"/>
      <c r="B59083" s="102"/>
    </row>
    <row r="59084" spans="1:2">
      <c r="A59084" s="102"/>
      <c r="B59084" s="102"/>
    </row>
    <row r="59085" spans="1:2">
      <c r="A59085" s="102"/>
      <c r="B59085" s="102"/>
    </row>
    <row r="59086" spans="1:2">
      <c r="A59086" s="102"/>
      <c r="B59086" s="102"/>
    </row>
    <row r="59087" spans="1:2">
      <c r="A59087" s="102"/>
      <c r="B59087" s="102"/>
    </row>
    <row r="59088" spans="1:2">
      <c r="A59088" s="102"/>
      <c r="B59088" s="102"/>
    </row>
    <row r="59089" spans="1:2">
      <c r="A59089" s="102"/>
      <c r="B59089" s="102"/>
    </row>
    <row r="59090" spans="1:2">
      <c r="A59090" s="102"/>
      <c r="B59090" s="102"/>
    </row>
    <row r="59091" spans="1:2">
      <c r="A59091" s="102"/>
      <c r="B59091" s="102"/>
    </row>
    <row r="59092" spans="1:2">
      <c r="A59092" s="102"/>
      <c r="B59092" s="102"/>
    </row>
    <row r="59093" spans="1:2">
      <c r="A59093" s="102"/>
      <c r="B59093" s="102"/>
    </row>
    <row r="59094" spans="1:2">
      <c r="A59094" s="102"/>
      <c r="B59094" s="102"/>
    </row>
    <row r="59095" spans="1:2">
      <c r="A59095" s="102"/>
      <c r="B59095" s="102"/>
    </row>
    <row r="59096" spans="1:2">
      <c r="A59096" s="102"/>
      <c r="B59096" s="102"/>
    </row>
    <row r="59097" spans="1:2">
      <c r="A59097" s="102"/>
      <c r="B59097" s="102"/>
    </row>
    <row r="59098" spans="1:2">
      <c r="A59098" s="102"/>
      <c r="B59098" s="102"/>
    </row>
    <row r="59099" spans="1:2">
      <c r="A59099" s="102"/>
      <c r="B59099" s="102"/>
    </row>
    <row r="59100" spans="1:2">
      <c r="A59100" s="102"/>
      <c r="B59100" s="102"/>
    </row>
    <row r="59101" spans="1:2">
      <c r="A59101" s="102"/>
      <c r="B59101" s="102"/>
    </row>
    <row r="59102" spans="1:2">
      <c r="A59102" s="102"/>
      <c r="B59102" s="102"/>
    </row>
    <row r="59103" spans="1:2">
      <c r="A59103" s="102"/>
      <c r="B59103" s="102"/>
    </row>
    <row r="59104" spans="1:2">
      <c r="A59104" s="102"/>
      <c r="B59104" s="102"/>
    </row>
    <row r="59105" spans="1:2">
      <c r="A59105" s="102"/>
      <c r="B59105" s="102"/>
    </row>
    <row r="59106" spans="1:2">
      <c r="A59106" s="102"/>
      <c r="B59106" s="102"/>
    </row>
    <row r="59107" spans="1:2">
      <c r="A59107" s="102"/>
      <c r="B59107" s="102"/>
    </row>
    <row r="59108" spans="1:2">
      <c r="A59108" s="102"/>
      <c r="B59108" s="102"/>
    </row>
    <row r="59109" spans="1:2">
      <c r="A59109" s="102"/>
      <c r="B59109" s="102"/>
    </row>
    <row r="59110" spans="1:2">
      <c r="A59110" s="102"/>
      <c r="B59110" s="102"/>
    </row>
    <row r="59111" spans="1:2">
      <c r="A59111" s="102"/>
      <c r="B59111" s="102"/>
    </row>
    <row r="59112" spans="1:2">
      <c r="A59112" s="102"/>
      <c r="B59112" s="102"/>
    </row>
    <row r="59113" spans="1:2">
      <c r="A59113" s="102"/>
      <c r="B59113" s="102"/>
    </row>
    <row r="59114" spans="1:2">
      <c r="A59114" s="102"/>
      <c r="B59114" s="102"/>
    </row>
    <row r="59115" spans="1:2">
      <c r="A59115" s="102"/>
      <c r="B59115" s="102"/>
    </row>
    <row r="59116" spans="1:2">
      <c r="A59116" s="102"/>
      <c r="B59116" s="102"/>
    </row>
    <row r="59117" spans="1:2">
      <c r="A59117" s="102"/>
      <c r="B59117" s="102"/>
    </row>
    <row r="59118" spans="1:2">
      <c r="A59118" s="102"/>
      <c r="B59118" s="102"/>
    </row>
    <row r="59119" spans="1:2">
      <c r="A59119" s="102"/>
      <c r="B59119" s="102"/>
    </row>
    <row r="59120" spans="1:2">
      <c r="A59120" s="102"/>
      <c r="B59120" s="102"/>
    </row>
    <row r="59121" spans="1:2">
      <c r="A59121" s="102"/>
      <c r="B59121" s="102"/>
    </row>
    <row r="59122" spans="1:2">
      <c r="A59122" s="102"/>
      <c r="B59122" s="102"/>
    </row>
    <row r="59123" spans="1:2">
      <c r="A59123" s="102"/>
      <c r="B59123" s="102"/>
    </row>
    <row r="59124" spans="1:2">
      <c r="A59124" s="102"/>
      <c r="B59124" s="102"/>
    </row>
    <row r="59125" spans="1:2">
      <c r="A59125" s="102"/>
      <c r="B59125" s="102"/>
    </row>
    <row r="59126" spans="1:2">
      <c r="A59126" s="102"/>
      <c r="B59126" s="102"/>
    </row>
    <row r="59127" spans="1:2">
      <c r="A59127" s="102"/>
      <c r="B59127" s="102"/>
    </row>
    <row r="59128" spans="1:2">
      <c r="A59128" s="102"/>
      <c r="B59128" s="102"/>
    </row>
    <row r="59129" spans="1:2">
      <c r="A59129" s="102"/>
      <c r="B59129" s="102"/>
    </row>
    <row r="59130" spans="1:2">
      <c r="A59130" s="102"/>
      <c r="B59130" s="102"/>
    </row>
    <row r="59131" spans="1:2">
      <c r="A59131" s="102"/>
      <c r="B59131" s="102"/>
    </row>
    <row r="59132" spans="1:2">
      <c r="A59132" s="102"/>
      <c r="B59132" s="102"/>
    </row>
    <row r="59133" spans="1:2">
      <c r="A59133" s="102"/>
      <c r="B59133" s="102"/>
    </row>
    <row r="59134" spans="1:2">
      <c r="A59134" s="102"/>
      <c r="B59134" s="102"/>
    </row>
    <row r="59135" spans="1:2">
      <c r="A59135" s="102"/>
      <c r="B59135" s="102"/>
    </row>
    <row r="59136" spans="1:2">
      <c r="A59136" s="102"/>
      <c r="B59136" s="102"/>
    </row>
    <row r="59137" spans="1:2">
      <c r="A59137" s="102"/>
      <c r="B59137" s="102"/>
    </row>
    <row r="59138" spans="1:2">
      <c r="A59138" s="102"/>
      <c r="B59138" s="102"/>
    </row>
    <row r="59139" spans="1:2">
      <c r="A59139" s="102"/>
      <c r="B59139" s="102"/>
    </row>
    <row r="59140" spans="1:2">
      <c r="A59140" s="102"/>
      <c r="B59140" s="102"/>
    </row>
    <row r="59141" spans="1:2">
      <c r="A59141" s="102"/>
      <c r="B59141" s="102"/>
    </row>
    <row r="59142" spans="1:2">
      <c r="A59142" s="102"/>
      <c r="B59142" s="102"/>
    </row>
    <row r="59143" spans="1:2">
      <c r="A59143" s="102"/>
      <c r="B59143" s="102"/>
    </row>
    <row r="59144" spans="1:2">
      <c r="A59144" s="102"/>
      <c r="B59144" s="102"/>
    </row>
    <row r="59145" spans="1:2">
      <c r="A59145" s="102"/>
      <c r="B59145" s="102"/>
    </row>
    <row r="59146" spans="1:2">
      <c r="A59146" s="102"/>
      <c r="B59146" s="102"/>
    </row>
    <row r="59147" spans="1:2">
      <c r="A59147" s="102"/>
      <c r="B59147" s="102"/>
    </row>
    <row r="59148" spans="1:2">
      <c r="A59148" s="102"/>
      <c r="B59148" s="102"/>
    </row>
    <row r="59149" spans="1:2">
      <c r="A59149" s="102"/>
      <c r="B59149" s="102"/>
    </row>
    <row r="59150" spans="1:2">
      <c r="A59150" s="102"/>
      <c r="B59150" s="102"/>
    </row>
    <row r="59151" spans="1:2">
      <c r="A59151" s="102"/>
      <c r="B59151" s="102"/>
    </row>
    <row r="59152" spans="1:2">
      <c r="A59152" s="102"/>
      <c r="B59152" s="102"/>
    </row>
    <row r="59153" spans="1:2">
      <c r="A59153" s="102"/>
      <c r="B59153" s="102"/>
    </row>
    <row r="59154" spans="1:2">
      <c r="A59154" s="102"/>
      <c r="B59154" s="102"/>
    </row>
    <row r="59155" spans="1:2">
      <c r="A59155" s="102"/>
      <c r="B59155" s="102"/>
    </row>
    <row r="59156" spans="1:2">
      <c r="A59156" s="102"/>
      <c r="B59156" s="102"/>
    </row>
    <row r="59157" spans="1:2">
      <c r="A59157" s="102"/>
      <c r="B59157" s="102"/>
    </row>
    <row r="59158" spans="1:2">
      <c r="A59158" s="102"/>
      <c r="B59158" s="102"/>
    </row>
    <row r="59159" spans="1:2">
      <c r="A59159" s="102"/>
      <c r="B59159" s="102"/>
    </row>
    <row r="59160" spans="1:2">
      <c r="A59160" s="102"/>
      <c r="B59160" s="102"/>
    </row>
    <row r="59161" spans="1:2">
      <c r="A59161" s="102"/>
      <c r="B59161" s="102"/>
    </row>
    <row r="59162" spans="1:2">
      <c r="A59162" s="102"/>
      <c r="B59162" s="102"/>
    </row>
    <row r="59163" spans="1:2">
      <c r="A59163" s="102"/>
      <c r="B59163" s="102"/>
    </row>
    <row r="59164" spans="1:2">
      <c r="A59164" s="102"/>
      <c r="B59164" s="102"/>
    </row>
    <row r="59165" spans="1:2">
      <c r="A59165" s="102"/>
      <c r="B59165" s="102"/>
    </row>
    <row r="59166" spans="1:2">
      <c r="A59166" s="102"/>
      <c r="B59166" s="102"/>
    </row>
    <row r="59167" spans="1:2">
      <c r="A59167" s="102"/>
      <c r="B59167" s="102"/>
    </row>
    <row r="59168" spans="1:2">
      <c r="A59168" s="102"/>
      <c r="B59168" s="102"/>
    </row>
    <row r="59169" spans="1:2">
      <c r="A59169" s="102"/>
      <c r="B59169" s="102"/>
    </row>
    <row r="59170" spans="1:2">
      <c r="A59170" s="102"/>
      <c r="B59170" s="102"/>
    </row>
    <row r="59171" spans="1:2">
      <c r="A59171" s="102"/>
      <c r="B59171" s="102"/>
    </row>
    <row r="59172" spans="1:2">
      <c r="A59172" s="102"/>
      <c r="B59172" s="102"/>
    </row>
    <row r="59173" spans="1:2">
      <c r="A59173" s="102"/>
      <c r="B59173" s="102"/>
    </row>
    <row r="59174" spans="1:2">
      <c r="A59174" s="102"/>
      <c r="B59174" s="102"/>
    </row>
    <row r="59175" spans="1:2">
      <c r="A59175" s="102"/>
      <c r="B59175" s="102"/>
    </row>
    <row r="59176" spans="1:2">
      <c r="A59176" s="102"/>
      <c r="B59176" s="102"/>
    </row>
    <row r="59177" spans="1:2">
      <c r="A59177" s="102"/>
      <c r="B59177" s="102"/>
    </row>
    <row r="59178" spans="1:2">
      <c r="A59178" s="102"/>
      <c r="B59178" s="102"/>
    </row>
    <row r="59179" spans="1:2">
      <c r="A59179" s="102"/>
      <c r="B59179" s="102"/>
    </row>
    <row r="59180" spans="1:2">
      <c r="A59180" s="102"/>
      <c r="B59180" s="102"/>
    </row>
    <row r="59181" spans="1:2">
      <c r="A59181" s="102"/>
      <c r="B59181" s="102"/>
    </row>
    <row r="59182" spans="1:2">
      <c r="A59182" s="102"/>
      <c r="B59182" s="102"/>
    </row>
    <row r="59183" spans="1:2">
      <c r="A59183" s="102"/>
      <c r="B59183" s="102"/>
    </row>
    <row r="59184" spans="1:2">
      <c r="A59184" s="102"/>
      <c r="B59184" s="102"/>
    </row>
    <row r="59185" spans="1:2">
      <c r="A59185" s="102"/>
      <c r="B59185" s="102"/>
    </row>
    <row r="59186" spans="1:2">
      <c r="A59186" s="102"/>
      <c r="B59186" s="102"/>
    </row>
    <row r="59187" spans="1:2">
      <c r="A59187" s="102"/>
      <c r="B59187" s="102"/>
    </row>
    <row r="59188" spans="1:2">
      <c r="A59188" s="102"/>
      <c r="B59188" s="102"/>
    </row>
    <row r="59189" spans="1:2">
      <c r="A59189" s="102"/>
      <c r="B59189" s="102"/>
    </row>
    <row r="59190" spans="1:2">
      <c r="A59190" s="102"/>
      <c r="B59190" s="102"/>
    </row>
    <row r="59191" spans="1:2">
      <c r="A59191" s="102"/>
      <c r="B59191" s="102"/>
    </row>
    <row r="59192" spans="1:2">
      <c r="A59192" s="102"/>
      <c r="B59192" s="102"/>
    </row>
    <row r="59193" spans="1:2">
      <c r="A59193" s="102"/>
      <c r="B59193" s="102"/>
    </row>
    <row r="59194" spans="1:2">
      <c r="A59194" s="102"/>
      <c r="B59194" s="102"/>
    </row>
    <row r="59195" spans="1:2">
      <c r="A59195" s="102"/>
      <c r="B59195" s="102"/>
    </row>
    <row r="59196" spans="1:2">
      <c r="A59196" s="102"/>
      <c r="B59196" s="102"/>
    </row>
    <row r="59197" spans="1:2">
      <c r="A59197" s="102"/>
      <c r="B59197" s="102"/>
    </row>
    <row r="59198" spans="1:2">
      <c r="A59198" s="102"/>
      <c r="B59198" s="102"/>
    </row>
    <row r="59199" spans="1:2">
      <c r="A59199" s="102"/>
      <c r="B59199" s="102"/>
    </row>
    <row r="59200" spans="1:2">
      <c r="A59200" s="102"/>
      <c r="B59200" s="102"/>
    </row>
    <row r="59201" spans="1:2">
      <c r="A59201" s="102"/>
      <c r="B59201" s="102"/>
    </row>
    <row r="59202" spans="1:2">
      <c r="A59202" s="102"/>
      <c r="B59202" s="102"/>
    </row>
    <row r="59203" spans="1:2">
      <c r="A59203" s="102"/>
      <c r="B59203" s="102"/>
    </row>
    <row r="59204" spans="1:2">
      <c r="A59204" s="102"/>
      <c r="B59204" s="102"/>
    </row>
    <row r="59205" spans="1:2">
      <c r="A59205" s="102"/>
      <c r="B59205" s="102"/>
    </row>
    <row r="59206" spans="1:2">
      <c r="A59206" s="102"/>
      <c r="B59206" s="102"/>
    </row>
    <row r="59207" spans="1:2">
      <c r="A59207" s="102"/>
      <c r="B59207" s="102"/>
    </row>
    <row r="59208" spans="1:2">
      <c r="A59208" s="102"/>
      <c r="B59208" s="102"/>
    </row>
    <row r="59209" spans="1:2">
      <c r="A59209" s="102"/>
      <c r="B59209" s="102"/>
    </row>
    <row r="59210" spans="1:2">
      <c r="A59210" s="102"/>
      <c r="B59210" s="102"/>
    </row>
    <row r="59211" spans="1:2">
      <c r="A59211" s="102"/>
      <c r="B59211" s="102"/>
    </row>
    <row r="59212" spans="1:2">
      <c r="A59212" s="102"/>
      <c r="B59212" s="102"/>
    </row>
    <row r="59213" spans="1:2">
      <c r="A59213" s="102"/>
      <c r="B59213" s="102"/>
    </row>
    <row r="59214" spans="1:2">
      <c r="A59214" s="102"/>
      <c r="B59214" s="102"/>
    </row>
    <row r="59215" spans="1:2">
      <c r="A59215" s="102"/>
      <c r="B59215" s="102"/>
    </row>
    <row r="59216" spans="1:2">
      <c r="A59216" s="102"/>
      <c r="B59216" s="102"/>
    </row>
    <row r="59217" spans="1:2">
      <c r="A59217" s="102"/>
      <c r="B59217" s="102"/>
    </row>
    <row r="59218" spans="1:2">
      <c r="A59218" s="102"/>
      <c r="B59218" s="102"/>
    </row>
    <row r="59219" spans="1:2">
      <c r="A59219" s="102"/>
      <c r="B59219" s="102"/>
    </row>
    <row r="59220" spans="1:2">
      <c r="A59220" s="102"/>
      <c r="B59220" s="102"/>
    </row>
    <row r="59221" spans="1:2">
      <c r="A59221" s="102"/>
      <c r="B59221" s="102"/>
    </row>
    <row r="59222" spans="1:2">
      <c r="A59222" s="102"/>
      <c r="B59222" s="102"/>
    </row>
    <row r="59223" spans="1:2">
      <c r="A59223" s="102"/>
      <c r="B59223" s="102"/>
    </row>
    <row r="59224" spans="1:2">
      <c r="A59224" s="102"/>
      <c r="B59224" s="102"/>
    </row>
    <row r="59225" spans="1:2">
      <c r="A59225" s="102"/>
      <c r="B59225" s="102"/>
    </row>
    <row r="59226" spans="1:2">
      <c r="A59226" s="102"/>
      <c r="B59226" s="102"/>
    </row>
    <row r="59227" spans="1:2">
      <c r="A59227" s="102"/>
      <c r="B59227" s="102"/>
    </row>
    <row r="59228" spans="1:2">
      <c r="A59228" s="102"/>
      <c r="B59228" s="102"/>
    </row>
    <row r="59229" spans="1:2">
      <c r="A59229" s="102"/>
      <c r="B59229" s="102"/>
    </row>
    <row r="59230" spans="1:2">
      <c r="A59230" s="102"/>
      <c r="B59230" s="102"/>
    </row>
    <row r="59231" spans="1:2">
      <c r="A59231" s="102"/>
      <c r="B59231" s="102"/>
    </row>
    <row r="59232" spans="1:2">
      <c r="A59232" s="102"/>
      <c r="B59232" s="102"/>
    </row>
    <row r="59233" spans="1:2">
      <c r="A59233" s="102"/>
      <c r="B59233" s="102"/>
    </row>
    <row r="59234" spans="1:2">
      <c r="A59234" s="102"/>
      <c r="B59234" s="102"/>
    </row>
    <row r="59235" spans="1:2">
      <c r="A59235" s="102"/>
      <c r="B59235" s="102"/>
    </row>
    <row r="59236" spans="1:2">
      <c r="A59236" s="102"/>
      <c r="B59236" s="102"/>
    </row>
    <row r="59237" spans="1:2">
      <c r="A59237" s="102"/>
      <c r="B59237" s="102"/>
    </row>
    <row r="59238" spans="1:2">
      <c r="A59238" s="102"/>
      <c r="B59238" s="102"/>
    </row>
    <row r="59239" spans="1:2">
      <c r="A59239" s="102"/>
      <c r="B59239" s="102"/>
    </row>
    <row r="59240" spans="1:2">
      <c r="A59240" s="102"/>
      <c r="B59240" s="102"/>
    </row>
    <row r="59241" spans="1:2">
      <c r="A59241" s="102"/>
      <c r="B59241" s="102"/>
    </row>
    <row r="59242" spans="1:2">
      <c r="A59242" s="102"/>
      <c r="B59242" s="102"/>
    </row>
    <row r="59243" spans="1:2">
      <c r="A59243" s="102"/>
      <c r="B59243" s="102"/>
    </row>
    <row r="59244" spans="1:2">
      <c r="A59244" s="102"/>
      <c r="B59244" s="102"/>
    </row>
    <row r="59245" spans="1:2">
      <c r="A59245" s="102"/>
      <c r="B59245" s="102"/>
    </row>
    <row r="59246" spans="1:2">
      <c r="A59246" s="102"/>
      <c r="B59246" s="102"/>
    </row>
    <row r="59247" spans="1:2">
      <c r="A59247" s="102"/>
      <c r="B59247" s="102"/>
    </row>
    <row r="59248" spans="1:2">
      <c r="A59248" s="102"/>
      <c r="B59248" s="102"/>
    </row>
    <row r="59249" spans="1:2">
      <c r="A59249" s="102"/>
      <c r="B59249" s="102"/>
    </row>
    <row r="59250" spans="1:2">
      <c r="A59250" s="102"/>
      <c r="B59250" s="102"/>
    </row>
    <row r="59251" spans="1:2">
      <c r="A59251" s="102"/>
      <c r="B59251" s="102"/>
    </row>
    <row r="59252" spans="1:2">
      <c r="A59252" s="102"/>
      <c r="B59252" s="102"/>
    </row>
    <row r="59253" spans="1:2">
      <c r="A59253" s="102"/>
      <c r="B59253" s="102"/>
    </row>
    <row r="59254" spans="1:2">
      <c r="A59254" s="102"/>
      <c r="B59254" s="102"/>
    </row>
    <row r="59255" spans="1:2">
      <c r="A59255" s="102"/>
      <c r="B59255" s="102"/>
    </row>
    <row r="59256" spans="1:2">
      <c r="A59256" s="102"/>
      <c r="B59256" s="102"/>
    </row>
    <row r="59257" spans="1:2">
      <c r="A59257" s="102"/>
      <c r="B59257" s="102"/>
    </row>
    <row r="59258" spans="1:2">
      <c r="A59258" s="102"/>
      <c r="B59258" s="102"/>
    </row>
    <row r="59259" spans="1:2">
      <c r="A59259" s="102"/>
      <c r="B59259" s="102"/>
    </row>
    <row r="59260" spans="1:2">
      <c r="A59260" s="102"/>
      <c r="B59260" s="102"/>
    </row>
    <row r="59261" spans="1:2">
      <c r="A59261" s="102"/>
      <c r="B59261" s="102"/>
    </row>
    <row r="59262" spans="1:2">
      <c r="A59262" s="102"/>
      <c r="B59262" s="102"/>
    </row>
    <row r="59263" spans="1:2">
      <c r="A59263" s="102"/>
      <c r="B59263" s="102"/>
    </row>
    <row r="59264" spans="1:2">
      <c r="A59264" s="102"/>
      <c r="B59264" s="102"/>
    </row>
    <row r="59265" spans="1:2">
      <c r="A59265" s="102"/>
      <c r="B59265" s="102"/>
    </row>
    <row r="59266" spans="1:2">
      <c r="A59266" s="102"/>
      <c r="B59266" s="102"/>
    </row>
    <row r="59267" spans="1:2">
      <c r="A59267" s="102"/>
      <c r="B59267" s="102"/>
    </row>
    <row r="59268" spans="1:2">
      <c r="A59268" s="102"/>
      <c r="B59268" s="102"/>
    </row>
    <row r="59269" spans="1:2">
      <c r="A59269" s="102"/>
      <c r="B59269" s="102"/>
    </row>
    <row r="59270" spans="1:2">
      <c r="A59270" s="102"/>
      <c r="B59270" s="102"/>
    </row>
    <row r="59271" spans="1:2">
      <c r="A59271" s="102"/>
      <c r="B59271" s="102"/>
    </row>
    <row r="59272" spans="1:2">
      <c r="A59272" s="102"/>
      <c r="B59272" s="102"/>
    </row>
    <row r="59273" spans="1:2">
      <c r="A59273" s="102"/>
      <c r="B59273" s="102"/>
    </row>
    <row r="59274" spans="1:2">
      <c r="A59274" s="102"/>
      <c r="B59274" s="102"/>
    </row>
    <row r="59275" spans="1:2">
      <c r="A59275" s="102"/>
      <c r="B59275" s="102"/>
    </row>
    <row r="59276" spans="1:2">
      <c r="A59276" s="102"/>
      <c r="B59276" s="102"/>
    </row>
    <row r="59277" spans="1:2">
      <c r="A59277" s="102"/>
      <c r="B59277" s="102"/>
    </row>
    <row r="59278" spans="1:2">
      <c r="A59278" s="102"/>
      <c r="B59278" s="102"/>
    </row>
    <row r="59279" spans="1:2">
      <c r="A59279" s="102"/>
      <c r="B59279" s="102"/>
    </row>
    <row r="59280" spans="1:2">
      <c r="A59280" s="102"/>
      <c r="B59280" s="102"/>
    </row>
    <row r="59281" spans="1:2">
      <c r="A59281" s="102"/>
      <c r="B59281" s="102"/>
    </row>
    <row r="59282" spans="1:2">
      <c r="A59282" s="102"/>
      <c r="B59282" s="102"/>
    </row>
    <row r="59283" spans="1:2">
      <c r="A59283" s="102"/>
      <c r="B59283" s="102"/>
    </row>
    <row r="59284" spans="1:2">
      <c r="A59284" s="102"/>
      <c r="B59284" s="102"/>
    </row>
    <row r="59285" spans="1:2">
      <c r="A59285" s="102"/>
      <c r="B59285" s="102"/>
    </row>
    <row r="59286" spans="1:2">
      <c r="A59286" s="102"/>
      <c r="B59286" s="102"/>
    </row>
    <row r="59287" spans="1:2">
      <c r="A59287" s="102"/>
      <c r="B59287" s="102"/>
    </row>
    <row r="59288" spans="1:2">
      <c r="A59288" s="102"/>
      <c r="B59288" s="102"/>
    </row>
    <row r="59289" spans="1:2">
      <c r="A59289" s="102"/>
      <c r="B59289" s="102"/>
    </row>
    <row r="59290" spans="1:2">
      <c r="A59290" s="102"/>
      <c r="B59290" s="102"/>
    </row>
    <row r="59291" spans="1:2">
      <c r="A59291" s="102"/>
      <c r="B59291" s="102"/>
    </row>
    <row r="59292" spans="1:2">
      <c r="A59292" s="102"/>
      <c r="B59292" s="102"/>
    </row>
    <row r="59293" spans="1:2">
      <c r="A59293" s="102"/>
      <c r="B59293" s="102"/>
    </row>
    <row r="59294" spans="1:2">
      <c r="A59294" s="102"/>
      <c r="B59294" s="102"/>
    </row>
    <row r="59295" spans="1:2">
      <c r="A59295" s="102"/>
      <c r="B59295" s="102"/>
    </row>
    <row r="59296" spans="1:2">
      <c r="A59296" s="102"/>
      <c r="B59296" s="102"/>
    </row>
    <row r="59297" spans="1:2">
      <c r="A59297" s="102"/>
      <c r="B59297" s="102"/>
    </row>
    <row r="59298" spans="1:2">
      <c r="A59298" s="102"/>
      <c r="B59298" s="102"/>
    </row>
    <row r="59299" spans="1:2">
      <c r="A59299" s="102"/>
      <c r="B59299" s="102"/>
    </row>
    <row r="59300" spans="1:2">
      <c r="A59300" s="102"/>
      <c r="B59300" s="102"/>
    </row>
    <row r="59301" spans="1:2">
      <c r="A59301" s="102"/>
      <c r="B59301" s="102"/>
    </row>
    <row r="59302" spans="1:2">
      <c r="A59302" s="102"/>
      <c r="B59302" s="102"/>
    </row>
    <row r="59303" spans="1:2">
      <c r="A59303" s="102"/>
      <c r="B59303" s="102"/>
    </row>
    <row r="59304" spans="1:2">
      <c r="A59304" s="102"/>
      <c r="B59304" s="102"/>
    </row>
    <row r="59305" spans="1:2">
      <c r="A59305" s="102"/>
      <c r="B59305" s="102"/>
    </row>
    <row r="59306" spans="1:2">
      <c r="A59306" s="102"/>
      <c r="B59306" s="102"/>
    </row>
    <row r="59307" spans="1:2">
      <c r="A59307" s="102"/>
      <c r="B59307" s="102"/>
    </row>
    <row r="59308" spans="1:2">
      <c r="A59308" s="102"/>
      <c r="B59308" s="102"/>
    </row>
    <row r="59309" spans="1:2">
      <c r="A59309" s="102"/>
      <c r="B59309" s="102"/>
    </row>
    <row r="59310" spans="1:2">
      <c r="A59310" s="102"/>
      <c r="B59310" s="102"/>
    </row>
    <row r="59311" spans="1:2">
      <c r="A59311" s="102"/>
      <c r="B59311" s="102"/>
    </row>
    <row r="59312" spans="1:2">
      <c r="A59312" s="102"/>
      <c r="B59312" s="102"/>
    </row>
    <row r="59313" spans="1:2">
      <c r="A59313" s="102"/>
      <c r="B59313" s="102"/>
    </row>
    <row r="59314" spans="1:2">
      <c r="A59314" s="102"/>
      <c r="B59314" s="102"/>
    </row>
    <row r="59315" spans="1:2">
      <c r="A59315" s="102"/>
      <c r="B59315" s="102"/>
    </row>
    <row r="59316" spans="1:2">
      <c r="A59316" s="102"/>
      <c r="B59316" s="102"/>
    </row>
    <row r="59317" spans="1:2">
      <c r="A59317" s="102"/>
      <c r="B59317" s="102"/>
    </row>
    <row r="59318" spans="1:2">
      <c r="A59318" s="102"/>
      <c r="B59318" s="102"/>
    </row>
    <row r="59319" spans="1:2">
      <c r="A59319" s="102"/>
      <c r="B59319" s="102"/>
    </row>
    <row r="59320" spans="1:2">
      <c r="A59320" s="102"/>
      <c r="B59320" s="102"/>
    </row>
    <row r="59321" spans="1:2">
      <c r="A59321" s="102"/>
      <c r="B59321" s="102"/>
    </row>
    <row r="59322" spans="1:2">
      <c r="A59322" s="102"/>
      <c r="B59322" s="102"/>
    </row>
    <row r="59323" spans="1:2">
      <c r="A59323" s="102"/>
      <c r="B59323" s="102"/>
    </row>
    <row r="59324" spans="1:2">
      <c r="A59324" s="102"/>
      <c r="B59324" s="102"/>
    </row>
    <row r="59325" spans="1:2">
      <c r="A59325" s="102"/>
      <c r="B59325" s="102"/>
    </row>
    <row r="59326" spans="1:2">
      <c r="A59326" s="102"/>
      <c r="B59326" s="102"/>
    </row>
    <row r="59327" spans="1:2">
      <c r="A59327" s="102"/>
      <c r="B59327" s="102"/>
    </row>
    <row r="59328" spans="1:2">
      <c r="A59328" s="102"/>
      <c r="B59328" s="102"/>
    </row>
    <row r="59329" spans="1:2">
      <c r="A59329" s="102"/>
      <c r="B59329" s="102"/>
    </row>
    <row r="59330" spans="1:2">
      <c r="A59330" s="102"/>
      <c r="B59330" s="102"/>
    </row>
    <row r="59331" spans="1:2">
      <c r="A59331" s="102"/>
      <c r="B59331" s="102"/>
    </row>
    <row r="59332" spans="1:2">
      <c r="A59332" s="102"/>
      <c r="B59332" s="102"/>
    </row>
    <row r="59333" spans="1:2">
      <c r="A59333" s="102"/>
      <c r="B59333" s="102"/>
    </row>
    <row r="59334" spans="1:2">
      <c r="A59334" s="102"/>
      <c r="B59334" s="102"/>
    </row>
    <row r="59335" spans="1:2">
      <c r="A59335" s="102"/>
      <c r="B59335" s="102"/>
    </row>
    <row r="59336" spans="1:2">
      <c r="A59336" s="102"/>
      <c r="B59336" s="102"/>
    </row>
    <row r="59337" spans="1:2">
      <c r="A59337" s="102"/>
      <c r="B59337" s="102"/>
    </row>
    <row r="59338" spans="1:2">
      <c r="A59338" s="102"/>
      <c r="B59338" s="102"/>
    </row>
    <row r="59339" spans="1:2">
      <c r="A59339" s="102"/>
      <c r="B59339" s="102"/>
    </row>
    <row r="59340" spans="1:2">
      <c r="A59340" s="102"/>
      <c r="B59340" s="102"/>
    </row>
    <row r="59341" spans="1:2">
      <c r="A59341" s="102"/>
      <c r="B59341" s="102"/>
    </row>
    <row r="59342" spans="1:2">
      <c r="A59342" s="102"/>
      <c r="B59342" s="102"/>
    </row>
    <row r="59343" spans="1:2">
      <c r="A59343" s="102"/>
      <c r="B59343" s="102"/>
    </row>
    <row r="59344" spans="1:2">
      <c r="A59344" s="102"/>
      <c r="B59344" s="102"/>
    </row>
    <row r="59345" spans="1:2">
      <c r="A59345" s="102"/>
      <c r="B59345" s="102"/>
    </row>
    <row r="59346" spans="1:2">
      <c r="A59346" s="102"/>
      <c r="B59346" s="102"/>
    </row>
    <row r="59347" spans="1:2">
      <c r="A59347" s="102"/>
      <c r="B59347" s="102"/>
    </row>
    <row r="59348" spans="1:2">
      <c r="A59348" s="102"/>
      <c r="B59348" s="102"/>
    </row>
    <row r="59349" spans="1:2">
      <c r="A59349" s="102"/>
      <c r="B59349" s="102"/>
    </row>
    <row r="59350" spans="1:2">
      <c r="A59350" s="102"/>
      <c r="B59350" s="102"/>
    </row>
    <row r="59351" spans="1:2">
      <c r="A59351" s="102"/>
      <c r="B59351" s="102"/>
    </row>
    <row r="59352" spans="1:2">
      <c r="A59352" s="102"/>
      <c r="B59352" s="102"/>
    </row>
    <row r="59353" spans="1:2">
      <c r="A59353" s="102"/>
      <c r="B59353" s="102"/>
    </row>
    <row r="59354" spans="1:2">
      <c r="A59354" s="102"/>
      <c r="B59354" s="102"/>
    </row>
    <row r="59355" spans="1:2">
      <c r="A59355" s="102"/>
      <c r="B59355" s="102"/>
    </row>
    <row r="59356" spans="1:2">
      <c r="A59356" s="102"/>
      <c r="B59356" s="102"/>
    </row>
    <row r="59357" spans="1:2">
      <c r="A59357" s="102"/>
      <c r="B59357" s="102"/>
    </row>
    <row r="59358" spans="1:2">
      <c r="A59358" s="102"/>
      <c r="B59358" s="102"/>
    </row>
    <row r="59359" spans="1:2">
      <c r="A59359" s="102"/>
      <c r="B59359" s="102"/>
    </row>
    <row r="59360" spans="1:2">
      <c r="A59360" s="102"/>
      <c r="B59360" s="102"/>
    </row>
    <row r="59361" spans="1:2">
      <c r="A59361" s="102"/>
      <c r="B59361" s="102"/>
    </row>
    <row r="59362" spans="1:2">
      <c r="A59362" s="102"/>
      <c r="B59362" s="102"/>
    </row>
    <row r="59363" spans="1:2">
      <c r="A59363" s="102"/>
      <c r="B59363" s="102"/>
    </row>
    <row r="59364" spans="1:2">
      <c r="A59364" s="102"/>
      <c r="B59364" s="102"/>
    </row>
    <row r="59365" spans="1:2">
      <c r="A59365" s="102"/>
      <c r="B59365" s="102"/>
    </row>
    <row r="59366" spans="1:2">
      <c r="A59366" s="102"/>
      <c r="B59366" s="102"/>
    </row>
    <row r="59367" spans="1:2">
      <c r="A59367" s="102"/>
      <c r="B59367" s="102"/>
    </row>
    <row r="59368" spans="1:2">
      <c r="A59368" s="102"/>
      <c r="B59368" s="102"/>
    </row>
    <row r="59369" spans="1:2">
      <c r="A59369" s="102"/>
      <c r="B59369" s="102"/>
    </row>
    <row r="59370" spans="1:2">
      <c r="A59370" s="102"/>
      <c r="B59370" s="102"/>
    </row>
    <row r="59371" spans="1:2">
      <c r="A59371" s="102"/>
      <c r="B59371" s="102"/>
    </row>
    <row r="59372" spans="1:2">
      <c r="A59372" s="102"/>
      <c r="B59372" s="102"/>
    </row>
    <row r="59373" spans="1:2">
      <c r="A59373" s="102"/>
      <c r="B59373" s="102"/>
    </row>
    <row r="59374" spans="1:2">
      <c r="A59374" s="102"/>
      <c r="B59374" s="102"/>
    </row>
    <row r="59375" spans="1:2">
      <c r="A59375" s="102"/>
      <c r="B59375" s="102"/>
    </row>
    <row r="59376" spans="1:2">
      <c r="A59376" s="102"/>
      <c r="B59376" s="102"/>
    </row>
    <row r="59377" spans="1:2">
      <c r="A59377" s="102"/>
      <c r="B59377" s="102"/>
    </row>
    <row r="59378" spans="1:2">
      <c r="A59378" s="102"/>
      <c r="B59378" s="102"/>
    </row>
    <row r="59379" spans="1:2">
      <c r="A59379" s="102"/>
      <c r="B59379" s="102"/>
    </row>
    <row r="59380" spans="1:2">
      <c r="A59380" s="102"/>
      <c r="B59380" s="102"/>
    </row>
    <row r="59381" spans="1:2">
      <c r="A59381" s="102"/>
      <c r="B59381" s="102"/>
    </row>
    <row r="59382" spans="1:2">
      <c r="A59382" s="102"/>
      <c r="B59382" s="102"/>
    </row>
    <row r="59383" spans="1:2">
      <c r="A59383" s="102"/>
      <c r="B59383" s="102"/>
    </row>
    <row r="59384" spans="1:2">
      <c r="A59384" s="102"/>
      <c r="B59384" s="102"/>
    </row>
    <row r="59385" spans="1:2">
      <c r="A59385" s="102"/>
      <c r="B59385" s="102"/>
    </row>
    <row r="59386" spans="1:2">
      <c r="A59386" s="102"/>
      <c r="B59386" s="102"/>
    </row>
    <row r="59387" spans="1:2">
      <c r="A59387" s="102"/>
      <c r="B59387" s="102"/>
    </row>
    <row r="59388" spans="1:2">
      <c r="A59388" s="102"/>
      <c r="B59388" s="102"/>
    </row>
    <row r="59389" spans="1:2">
      <c r="A59389" s="102"/>
      <c r="B59389" s="102"/>
    </row>
    <row r="59390" spans="1:2">
      <c r="A59390" s="102"/>
      <c r="B59390" s="102"/>
    </row>
    <row r="59391" spans="1:2">
      <c r="A59391" s="102"/>
      <c r="B59391" s="102"/>
    </row>
    <row r="59392" spans="1:2">
      <c r="A59392" s="102"/>
      <c r="B59392" s="102"/>
    </row>
    <row r="59393" spans="1:2">
      <c r="A59393" s="102"/>
      <c r="B59393" s="102"/>
    </row>
    <row r="59394" spans="1:2">
      <c r="A59394" s="102"/>
      <c r="B59394" s="102"/>
    </row>
    <row r="59395" spans="1:2">
      <c r="A59395" s="102"/>
      <c r="B59395" s="102"/>
    </row>
    <row r="59396" spans="1:2">
      <c r="A59396" s="102"/>
      <c r="B59396" s="102"/>
    </row>
    <row r="59397" spans="1:2">
      <c r="A59397" s="102"/>
      <c r="B59397" s="102"/>
    </row>
    <row r="59398" spans="1:2">
      <c r="A59398" s="102"/>
      <c r="B59398" s="102"/>
    </row>
    <row r="59399" spans="1:2">
      <c r="A59399" s="102"/>
      <c r="B59399" s="102"/>
    </row>
    <row r="59400" spans="1:2">
      <c r="A59400" s="102"/>
      <c r="B59400" s="102"/>
    </row>
    <row r="59401" spans="1:2">
      <c r="A59401" s="102"/>
      <c r="B59401" s="102"/>
    </row>
    <row r="59402" spans="1:2">
      <c r="A59402" s="102"/>
      <c r="B59402" s="102"/>
    </row>
    <row r="59403" spans="1:2">
      <c r="A59403" s="102"/>
      <c r="B59403" s="102"/>
    </row>
    <row r="59404" spans="1:2">
      <c r="A59404" s="102"/>
      <c r="B59404" s="102"/>
    </row>
    <row r="59405" spans="1:2">
      <c r="A59405" s="102"/>
      <c r="B59405" s="102"/>
    </row>
    <row r="59406" spans="1:2">
      <c r="A59406" s="102"/>
      <c r="B59406" s="102"/>
    </row>
    <row r="59407" spans="1:2">
      <c r="A59407" s="102"/>
      <c r="B59407" s="102"/>
    </row>
    <row r="59408" spans="1:2">
      <c r="A59408" s="102"/>
      <c r="B59408" s="102"/>
    </row>
    <row r="59409" spans="1:2">
      <c r="A59409" s="102"/>
      <c r="B59409" s="102"/>
    </row>
    <row r="59410" spans="1:2">
      <c r="A59410" s="102"/>
      <c r="B59410" s="102"/>
    </row>
    <row r="59411" spans="1:2">
      <c r="A59411" s="102"/>
      <c r="B59411" s="102"/>
    </row>
    <row r="59412" spans="1:2">
      <c r="A59412" s="102"/>
      <c r="B59412" s="102"/>
    </row>
    <row r="59413" spans="1:2">
      <c r="A59413" s="102"/>
      <c r="B59413" s="102"/>
    </row>
    <row r="59414" spans="1:2">
      <c r="A59414" s="102"/>
      <c r="B59414" s="102"/>
    </row>
    <row r="59415" spans="1:2">
      <c r="A59415" s="102"/>
      <c r="B59415" s="102"/>
    </row>
    <row r="59416" spans="1:2">
      <c r="A59416" s="102"/>
      <c r="B59416" s="102"/>
    </row>
    <row r="59417" spans="1:2">
      <c r="A59417" s="102"/>
      <c r="B59417" s="102"/>
    </row>
    <row r="59418" spans="1:2">
      <c r="A59418" s="102"/>
      <c r="B59418" s="102"/>
    </row>
    <row r="59419" spans="1:2">
      <c r="A59419" s="102"/>
      <c r="B59419" s="102"/>
    </row>
    <row r="59420" spans="1:2">
      <c r="A59420" s="102"/>
      <c r="B59420" s="102"/>
    </row>
    <row r="59421" spans="1:2">
      <c r="A59421" s="102"/>
      <c r="B59421" s="102"/>
    </row>
    <row r="59422" spans="1:2">
      <c r="A59422" s="102"/>
      <c r="B59422" s="102"/>
    </row>
    <row r="59423" spans="1:2">
      <c r="A59423" s="102"/>
      <c r="B59423" s="102"/>
    </row>
    <row r="59424" spans="1:2">
      <c r="A59424" s="102"/>
      <c r="B59424" s="102"/>
    </row>
    <row r="59425" spans="1:2">
      <c r="A59425" s="102"/>
      <c r="B59425" s="102"/>
    </row>
    <row r="59426" spans="1:2">
      <c r="A59426" s="102"/>
      <c r="B59426" s="102"/>
    </row>
    <row r="59427" spans="1:2">
      <c r="A59427" s="102"/>
      <c r="B59427" s="102"/>
    </row>
    <row r="59428" spans="1:2">
      <c r="A59428" s="102"/>
      <c r="B59428" s="102"/>
    </row>
    <row r="59429" spans="1:2">
      <c r="A59429" s="102"/>
      <c r="B59429" s="102"/>
    </row>
    <row r="59430" spans="1:2">
      <c r="A59430" s="102"/>
      <c r="B59430" s="102"/>
    </row>
    <row r="59431" spans="1:2">
      <c r="A59431" s="102"/>
      <c r="B59431" s="102"/>
    </row>
    <row r="59432" spans="1:2">
      <c r="A59432" s="102"/>
      <c r="B59432" s="102"/>
    </row>
    <row r="59433" spans="1:2">
      <c r="A59433" s="102"/>
      <c r="B59433" s="102"/>
    </row>
    <row r="59434" spans="1:2">
      <c r="A59434" s="102"/>
      <c r="B59434" s="102"/>
    </row>
    <row r="59435" spans="1:2">
      <c r="A59435" s="102"/>
      <c r="B59435" s="102"/>
    </row>
    <row r="59436" spans="1:2">
      <c r="A59436" s="102"/>
      <c r="B59436" s="102"/>
    </row>
    <row r="59437" spans="1:2">
      <c r="A59437" s="102"/>
      <c r="B59437" s="102"/>
    </row>
    <row r="59438" spans="1:2">
      <c r="A59438" s="102"/>
      <c r="B59438" s="102"/>
    </row>
    <row r="59439" spans="1:2">
      <c r="A59439" s="102"/>
      <c r="B59439" s="102"/>
    </row>
    <row r="59440" spans="1:2">
      <c r="A59440" s="102"/>
      <c r="B59440" s="102"/>
    </row>
    <row r="59441" spans="1:2">
      <c r="A59441" s="102"/>
      <c r="B59441" s="102"/>
    </row>
    <row r="59442" spans="1:2">
      <c r="A59442" s="102"/>
      <c r="B59442" s="102"/>
    </row>
    <row r="59443" spans="1:2">
      <c r="A59443" s="102"/>
      <c r="B59443" s="102"/>
    </row>
    <row r="59444" spans="1:2">
      <c r="A59444" s="102"/>
      <c r="B59444" s="102"/>
    </row>
    <row r="59445" spans="1:2">
      <c r="A59445" s="102"/>
      <c r="B59445" s="102"/>
    </row>
    <row r="59446" spans="1:2">
      <c r="A59446" s="102"/>
      <c r="B59446" s="102"/>
    </row>
    <row r="59447" spans="1:2">
      <c r="A59447" s="102"/>
      <c r="B59447" s="102"/>
    </row>
    <row r="59448" spans="1:2">
      <c r="A59448" s="102"/>
      <c r="B59448" s="102"/>
    </row>
    <row r="59449" spans="1:2">
      <c r="A59449" s="102"/>
      <c r="B59449" s="102"/>
    </row>
    <row r="59450" spans="1:2">
      <c r="A59450" s="102"/>
      <c r="B59450" s="102"/>
    </row>
    <row r="59451" spans="1:2">
      <c r="A59451" s="102"/>
      <c r="B59451" s="102"/>
    </row>
    <row r="59452" spans="1:2">
      <c r="A59452" s="102"/>
      <c r="B59452" s="102"/>
    </row>
    <row r="59453" spans="1:2">
      <c r="A59453" s="102"/>
      <c r="B59453" s="102"/>
    </row>
    <row r="59454" spans="1:2">
      <c r="A59454" s="102"/>
      <c r="B59454" s="102"/>
    </row>
    <row r="59455" spans="1:2">
      <c r="A59455" s="102"/>
      <c r="B59455" s="102"/>
    </row>
    <row r="59456" spans="1:2">
      <c r="A59456" s="102"/>
      <c r="B59456" s="102"/>
    </row>
    <row r="59457" spans="1:2">
      <c r="A59457" s="102"/>
      <c r="B59457" s="102"/>
    </row>
    <row r="59458" spans="1:2">
      <c r="A59458" s="102"/>
      <c r="B59458" s="102"/>
    </row>
    <row r="59459" spans="1:2">
      <c r="A59459" s="102"/>
      <c r="B59459" s="102"/>
    </row>
    <row r="59460" spans="1:2">
      <c r="A59460" s="102"/>
      <c r="B59460" s="102"/>
    </row>
    <row r="59461" spans="1:2">
      <c r="A59461" s="102"/>
      <c r="B59461" s="102"/>
    </row>
    <row r="59462" spans="1:2">
      <c r="A59462" s="102"/>
      <c r="B59462" s="102"/>
    </row>
    <row r="59463" spans="1:2">
      <c r="A59463" s="102"/>
      <c r="B59463" s="102"/>
    </row>
    <row r="59464" spans="1:2">
      <c r="A59464" s="102"/>
      <c r="B59464" s="102"/>
    </row>
    <row r="59465" spans="1:2">
      <c r="A59465" s="102"/>
      <c r="B59465" s="102"/>
    </row>
    <row r="59466" spans="1:2">
      <c r="A59466" s="102"/>
      <c r="B59466" s="102"/>
    </row>
    <row r="59467" spans="1:2">
      <c r="A59467" s="102"/>
      <c r="B59467" s="102"/>
    </row>
    <row r="59468" spans="1:2">
      <c r="A59468" s="102"/>
      <c r="B59468" s="102"/>
    </row>
    <row r="59469" spans="1:2">
      <c r="A59469" s="102"/>
      <c r="B59469" s="102"/>
    </row>
    <row r="59470" spans="1:2">
      <c r="A59470" s="102"/>
      <c r="B59470" s="102"/>
    </row>
    <row r="59471" spans="1:2">
      <c r="A59471" s="102"/>
      <c r="B59471" s="102"/>
    </row>
    <row r="59472" spans="1:2">
      <c r="A59472" s="102"/>
      <c r="B59472" s="102"/>
    </row>
    <row r="59473" spans="1:2">
      <c r="A59473" s="102"/>
      <c r="B59473" s="102"/>
    </row>
    <row r="59474" spans="1:2">
      <c r="A59474" s="102"/>
      <c r="B59474" s="102"/>
    </row>
    <row r="59475" spans="1:2">
      <c r="A59475" s="102"/>
      <c r="B59475" s="102"/>
    </row>
    <row r="59476" spans="1:2">
      <c r="A59476" s="102"/>
      <c r="B59476" s="102"/>
    </row>
    <row r="59477" spans="1:2">
      <c r="A59477" s="102"/>
      <c r="B59477" s="102"/>
    </row>
    <row r="59478" spans="1:2">
      <c r="A59478" s="102"/>
      <c r="B59478" s="102"/>
    </row>
    <row r="59479" spans="1:2">
      <c r="A59479" s="102"/>
      <c r="B59479" s="102"/>
    </row>
    <row r="59480" spans="1:2">
      <c r="A59480" s="102"/>
      <c r="B59480" s="102"/>
    </row>
    <row r="59481" spans="1:2">
      <c r="A59481" s="102"/>
      <c r="B59481" s="102"/>
    </row>
    <row r="59482" spans="1:2">
      <c r="A59482" s="102"/>
      <c r="B59482" s="102"/>
    </row>
    <row r="59483" spans="1:2">
      <c r="A59483" s="102"/>
      <c r="B59483" s="102"/>
    </row>
    <row r="59484" spans="1:2">
      <c r="A59484" s="102"/>
      <c r="B59484" s="102"/>
    </row>
    <row r="59485" spans="1:2">
      <c r="A59485" s="102"/>
      <c r="B59485" s="102"/>
    </row>
    <row r="59486" spans="1:2">
      <c r="A59486" s="102"/>
      <c r="B59486" s="102"/>
    </row>
    <row r="59487" spans="1:2">
      <c r="A59487" s="102"/>
      <c r="B59487" s="102"/>
    </row>
    <row r="59488" spans="1:2">
      <c r="A59488" s="102"/>
      <c r="B59488" s="102"/>
    </row>
    <row r="59489" spans="1:2">
      <c r="A59489" s="102"/>
      <c r="B59489" s="102"/>
    </row>
    <row r="59490" spans="1:2">
      <c r="A59490" s="102"/>
      <c r="B59490" s="102"/>
    </row>
    <row r="59491" spans="1:2">
      <c r="A59491" s="102"/>
      <c r="B59491" s="102"/>
    </row>
    <row r="59492" spans="1:2">
      <c r="A59492" s="102"/>
      <c r="B59492" s="102"/>
    </row>
    <row r="59493" spans="1:2">
      <c r="A59493" s="102"/>
      <c r="B59493" s="102"/>
    </row>
    <row r="59494" spans="1:2">
      <c r="A59494" s="102"/>
      <c r="B59494" s="102"/>
    </row>
    <row r="59495" spans="1:2">
      <c r="A59495" s="102"/>
      <c r="B59495" s="102"/>
    </row>
    <row r="59496" spans="1:2">
      <c r="A59496" s="102"/>
      <c r="B59496" s="102"/>
    </row>
    <row r="59497" spans="1:2">
      <c r="A59497" s="102"/>
      <c r="B59497" s="102"/>
    </row>
    <row r="59498" spans="1:2">
      <c r="A59498" s="102"/>
      <c r="B59498" s="102"/>
    </row>
    <row r="59499" spans="1:2">
      <c r="A59499" s="102"/>
      <c r="B59499" s="102"/>
    </row>
    <row r="59500" spans="1:2">
      <c r="A59500" s="102"/>
      <c r="B59500" s="102"/>
    </row>
    <row r="59501" spans="1:2">
      <c r="A59501" s="102"/>
      <c r="B59501" s="102"/>
    </row>
    <row r="59502" spans="1:2">
      <c r="A59502" s="102"/>
      <c r="B59502" s="102"/>
    </row>
    <row r="59503" spans="1:2">
      <c r="A59503" s="102"/>
      <c r="B59503" s="102"/>
    </row>
    <row r="59504" spans="1:2">
      <c r="A59504" s="102"/>
      <c r="B59504" s="102"/>
    </row>
    <row r="59505" spans="1:2">
      <c r="A59505" s="102"/>
      <c r="B59505" s="102"/>
    </row>
    <row r="59506" spans="1:2">
      <c r="A59506" s="102"/>
      <c r="B59506" s="102"/>
    </row>
    <row r="59507" spans="1:2">
      <c r="A59507" s="102"/>
      <c r="B59507" s="102"/>
    </row>
    <row r="59508" spans="1:2">
      <c r="A59508" s="102"/>
      <c r="B59508" s="102"/>
    </row>
    <row r="59509" spans="1:2">
      <c r="A59509" s="102"/>
      <c r="B59509" s="102"/>
    </row>
    <row r="59510" spans="1:2">
      <c r="A59510" s="102"/>
      <c r="B59510" s="102"/>
    </row>
    <row r="59511" spans="1:2">
      <c r="A59511" s="102"/>
      <c r="B59511" s="102"/>
    </row>
    <row r="59512" spans="1:2">
      <c r="A59512" s="102"/>
      <c r="B59512" s="102"/>
    </row>
    <row r="59513" spans="1:2">
      <c r="A59513" s="102"/>
      <c r="B59513" s="102"/>
    </row>
    <row r="59514" spans="1:2">
      <c r="A59514" s="102"/>
      <c r="B59514" s="102"/>
    </row>
    <row r="59515" spans="1:2">
      <c r="A59515" s="102"/>
      <c r="B59515" s="102"/>
    </row>
    <row r="59516" spans="1:2">
      <c r="A59516" s="102"/>
      <c r="B59516" s="102"/>
    </row>
    <row r="59517" spans="1:2">
      <c r="A59517" s="102"/>
      <c r="B59517" s="102"/>
    </row>
    <row r="59518" spans="1:2">
      <c r="A59518" s="102"/>
      <c r="B59518" s="102"/>
    </row>
    <row r="59519" spans="1:2">
      <c r="A59519" s="102"/>
      <c r="B59519" s="102"/>
    </row>
    <row r="59520" spans="1:2">
      <c r="A59520" s="102"/>
      <c r="B59520" s="102"/>
    </row>
    <row r="59521" spans="1:2">
      <c r="A59521" s="102"/>
      <c r="B59521" s="102"/>
    </row>
    <row r="59522" spans="1:2">
      <c r="A59522" s="102"/>
      <c r="B59522" s="102"/>
    </row>
    <row r="59523" spans="1:2">
      <c r="A59523" s="102"/>
      <c r="B59523" s="102"/>
    </row>
    <row r="59524" spans="1:2">
      <c r="A59524" s="102"/>
      <c r="B59524" s="102"/>
    </row>
    <row r="59525" spans="1:2">
      <c r="A59525" s="102"/>
      <c r="B59525" s="102"/>
    </row>
    <row r="59526" spans="1:2">
      <c r="A59526" s="102"/>
      <c r="B59526" s="102"/>
    </row>
    <row r="59527" spans="1:2">
      <c r="A59527" s="102"/>
      <c r="B59527" s="102"/>
    </row>
    <row r="59528" spans="1:2">
      <c r="A59528" s="102"/>
      <c r="B59528" s="102"/>
    </row>
    <row r="59529" spans="1:2">
      <c r="A59529" s="102"/>
      <c r="B59529" s="102"/>
    </row>
    <row r="59530" spans="1:2">
      <c r="A59530" s="102"/>
      <c r="B59530" s="102"/>
    </row>
    <row r="59531" spans="1:2">
      <c r="A59531" s="102"/>
      <c r="B59531" s="102"/>
    </row>
    <row r="59532" spans="1:2">
      <c r="A59532" s="102"/>
      <c r="B59532" s="102"/>
    </row>
    <row r="59533" spans="1:2">
      <c r="A59533" s="102"/>
      <c r="B59533" s="102"/>
    </row>
    <row r="59534" spans="1:2">
      <c r="A59534" s="102"/>
      <c r="B59534" s="102"/>
    </row>
    <row r="59535" spans="1:2">
      <c r="A59535" s="102"/>
      <c r="B59535" s="102"/>
    </row>
    <row r="59536" spans="1:2">
      <c r="A59536" s="102"/>
      <c r="B59536" s="102"/>
    </row>
    <row r="59537" spans="1:2">
      <c r="A59537" s="102"/>
      <c r="B59537" s="102"/>
    </row>
    <row r="59538" spans="1:2">
      <c r="A59538" s="102"/>
      <c r="B59538" s="102"/>
    </row>
    <row r="59539" spans="1:2">
      <c r="A59539" s="102"/>
      <c r="B59539" s="102"/>
    </row>
    <row r="59540" spans="1:2">
      <c r="A59540" s="102"/>
      <c r="B59540" s="102"/>
    </row>
    <row r="59541" spans="1:2">
      <c r="A59541" s="102"/>
      <c r="B59541" s="102"/>
    </row>
    <row r="59542" spans="1:2">
      <c r="A59542" s="102"/>
      <c r="B59542" s="102"/>
    </row>
    <row r="59543" spans="1:2">
      <c r="A59543" s="102"/>
      <c r="B59543" s="102"/>
    </row>
    <row r="59544" spans="1:2">
      <c r="A59544" s="102"/>
      <c r="B59544" s="102"/>
    </row>
    <row r="59545" spans="1:2">
      <c r="A59545" s="102"/>
      <c r="B59545" s="102"/>
    </row>
    <row r="59546" spans="1:2">
      <c r="A59546" s="102"/>
      <c r="B59546" s="102"/>
    </row>
    <row r="59547" spans="1:2">
      <c r="A59547" s="102"/>
      <c r="B59547" s="102"/>
    </row>
    <row r="59548" spans="1:2">
      <c r="A59548" s="102"/>
      <c r="B59548" s="102"/>
    </row>
    <row r="59549" spans="1:2">
      <c r="A59549" s="102"/>
      <c r="B59549" s="102"/>
    </row>
    <row r="59550" spans="1:2">
      <c r="A59550" s="102"/>
      <c r="B59550" s="102"/>
    </row>
    <row r="59551" spans="1:2">
      <c r="A59551" s="102"/>
      <c r="B59551" s="102"/>
    </row>
    <row r="59552" spans="1:2">
      <c r="A59552" s="102"/>
      <c r="B59552" s="102"/>
    </row>
    <row r="59553" spans="1:2">
      <c r="A59553" s="102"/>
      <c r="B59553" s="102"/>
    </row>
    <row r="59554" spans="1:2">
      <c r="A59554" s="102"/>
      <c r="B59554" s="102"/>
    </row>
    <row r="59555" spans="1:2">
      <c r="A59555" s="102"/>
      <c r="B59555" s="102"/>
    </row>
    <row r="59556" spans="1:2">
      <c r="A59556" s="102"/>
      <c r="B59556" s="102"/>
    </row>
    <row r="59557" spans="1:2">
      <c r="A59557" s="102"/>
      <c r="B59557" s="102"/>
    </row>
    <row r="59558" spans="1:2">
      <c r="A59558" s="102"/>
      <c r="B59558" s="102"/>
    </row>
    <row r="59559" spans="1:2">
      <c r="A59559" s="102"/>
      <c r="B59559" s="102"/>
    </row>
    <row r="59560" spans="1:2">
      <c r="A59560" s="102"/>
      <c r="B59560" s="102"/>
    </row>
    <row r="59561" spans="1:2">
      <c r="A59561" s="102"/>
      <c r="B59561" s="102"/>
    </row>
    <row r="59562" spans="1:2">
      <c r="A59562" s="102"/>
      <c r="B59562" s="102"/>
    </row>
    <row r="59563" spans="1:2">
      <c r="A59563" s="102"/>
      <c r="B59563" s="102"/>
    </row>
    <row r="59564" spans="1:2">
      <c r="A59564" s="102"/>
      <c r="B59564" s="102"/>
    </row>
    <row r="59565" spans="1:2">
      <c r="A59565" s="102"/>
      <c r="B59565" s="102"/>
    </row>
    <row r="59566" spans="1:2">
      <c r="A59566" s="102"/>
      <c r="B59566" s="102"/>
    </row>
    <row r="59567" spans="1:2">
      <c r="A59567" s="102"/>
      <c r="B59567" s="102"/>
    </row>
    <row r="59568" spans="1:2">
      <c r="A59568" s="102"/>
      <c r="B59568" s="102"/>
    </row>
    <row r="59569" spans="1:2">
      <c r="A59569" s="102"/>
      <c r="B59569" s="102"/>
    </row>
    <row r="59570" spans="1:2">
      <c r="A59570" s="102"/>
      <c r="B59570" s="102"/>
    </row>
    <row r="59571" spans="1:2">
      <c r="A59571" s="102"/>
      <c r="B59571" s="102"/>
    </row>
    <row r="59572" spans="1:2">
      <c r="A59572" s="102"/>
      <c r="B59572" s="102"/>
    </row>
    <row r="59573" spans="1:2">
      <c r="A59573" s="102"/>
      <c r="B59573" s="102"/>
    </row>
    <row r="59574" spans="1:2">
      <c r="A59574" s="102"/>
      <c r="B59574" s="102"/>
    </row>
    <row r="59575" spans="1:2">
      <c r="A59575" s="102"/>
      <c r="B59575" s="102"/>
    </row>
    <row r="59576" spans="1:2">
      <c r="A59576" s="102"/>
      <c r="B59576" s="102"/>
    </row>
    <row r="59577" spans="1:2">
      <c r="A59577" s="102"/>
      <c r="B59577" s="102"/>
    </row>
    <row r="59578" spans="1:2">
      <c r="A59578" s="102"/>
      <c r="B59578" s="102"/>
    </row>
    <row r="59579" spans="1:2">
      <c r="A59579" s="102"/>
      <c r="B59579" s="102"/>
    </row>
    <row r="59580" spans="1:2">
      <c r="A59580" s="102"/>
      <c r="B59580" s="102"/>
    </row>
    <row r="59581" spans="1:2">
      <c r="A59581" s="102"/>
      <c r="B59581" s="102"/>
    </row>
    <row r="59582" spans="1:2">
      <c r="A59582" s="102"/>
      <c r="B59582" s="102"/>
    </row>
    <row r="59583" spans="1:2">
      <c r="A59583" s="102"/>
      <c r="B59583" s="102"/>
    </row>
    <row r="59584" spans="1:2">
      <c r="A59584" s="102"/>
      <c r="B59584" s="102"/>
    </row>
    <row r="59585" spans="1:2">
      <c r="A59585" s="102"/>
      <c r="B59585" s="102"/>
    </row>
    <row r="59586" spans="1:2">
      <c r="A59586" s="102"/>
      <c r="B59586" s="102"/>
    </row>
    <row r="59587" spans="1:2">
      <c r="A59587" s="102"/>
      <c r="B59587" s="102"/>
    </row>
    <row r="59588" spans="1:2">
      <c r="A59588" s="102"/>
      <c r="B59588" s="102"/>
    </row>
    <row r="59589" spans="1:2">
      <c r="A59589" s="102"/>
      <c r="B59589" s="102"/>
    </row>
    <row r="59590" spans="1:2">
      <c r="A59590" s="102"/>
      <c r="B59590" s="102"/>
    </row>
    <row r="59591" spans="1:2">
      <c r="A59591" s="102"/>
      <c r="B59591" s="102"/>
    </row>
    <row r="59592" spans="1:2">
      <c r="A59592" s="102"/>
      <c r="B59592" s="102"/>
    </row>
    <row r="59593" spans="1:2">
      <c r="A59593" s="102"/>
      <c r="B59593" s="102"/>
    </row>
    <row r="59594" spans="1:2">
      <c r="A59594" s="102"/>
      <c r="B59594" s="102"/>
    </row>
    <row r="59595" spans="1:2">
      <c r="A59595" s="102"/>
      <c r="B59595" s="102"/>
    </row>
    <row r="59596" spans="1:2">
      <c r="A59596" s="102"/>
      <c r="B59596" s="102"/>
    </row>
    <row r="59597" spans="1:2">
      <c r="A59597" s="102"/>
      <c r="B59597" s="102"/>
    </row>
    <row r="59598" spans="1:2">
      <c r="A59598" s="102"/>
      <c r="B59598" s="102"/>
    </row>
    <row r="59599" spans="1:2">
      <c r="A59599" s="102"/>
      <c r="B59599" s="102"/>
    </row>
    <row r="59600" spans="1:2">
      <c r="A59600" s="102"/>
      <c r="B59600" s="102"/>
    </row>
    <row r="59601" spans="1:2">
      <c r="A59601" s="102"/>
      <c r="B59601" s="102"/>
    </row>
    <row r="59602" spans="1:2">
      <c r="A59602" s="102"/>
      <c r="B59602" s="102"/>
    </row>
    <row r="59603" spans="1:2">
      <c r="A59603" s="102"/>
      <c r="B59603" s="102"/>
    </row>
    <row r="59604" spans="1:2">
      <c r="A59604" s="102"/>
      <c r="B59604" s="102"/>
    </row>
    <row r="59605" spans="1:2">
      <c r="A59605" s="102"/>
      <c r="B59605" s="102"/>
    </row>
    <row r="59606" spans="1:2">
      <c r="A59606" s="102"/>
      <c r="B59606" s="102"/>
    </row>
    <row r="59607" spans="1:2">
      <c r="A59607" s="102"/>
      <c r="B59607" s="102"/>
    </row>
    <row r="59608" spans="1:2">
      <c r="A59608" s="102"/>
      <c r="B59608" s="102"/>
    </row>
    <row r="59609" spans="1:2">
      <c r="A59609" s="102"/>
      <c r="B59609" s="102"/>
    </row>
    <row r="59610" spans="1:2">
      <c r="A59610" s="102"/>
      <c r="B59610" s="102"/>
    </row>
    <row r="59611" spans="1:2">
      <c r="A59611" s="102"/>
      <c r="B59611" s="102"/>
    </row>
    <row r="59612" spans="1:2">
      <c r="A59612" s="102"/>
      <c r="B59612" s="102"/>
    </row>
    <row r="59613" spans="1:2">
      <c r="A59613" s="102"/>
      <c r="B59613" s="102"/>
    </row>
    <row r="59614" spans="1:2">
      <c r="A59614" s="102"/>
      <c r="B59614" s="102"/>
    </row>
    <row r="59615" spans="1:2">
      <c r="A59615" s="102"/>
      <c r="B59615" s="102"/>
    </row>
    <row r="59616" spans="1:2">
      <c r="A59616" s="102"/>
      <c r="B59616" s="102"/>
    </row>
    <row r="59617" spans="1:2">
      <c r="A59617" s="102"/>
      <c r="B59617" s="102"/>
    </row>
    <row r="59618" spans="1:2">
      <c r="A59618" s="102"/>
      <c r="B59618" s="102"/>
    </row>
    <row r="59619" spans="1:2">
      <c r="A59619" s="102"/>
      <c r="B59619" s="102"/>
    </row>
    <row r="59620" spans="1:2">
      <c r="A59620" s="102"/>
      <c r="B59620" s="102"/>
    </row>
    <row r="59621" spans="1:2">
      <c r="A59621" s="102"/>
      <c r="B59621" s="102"/>
    </row>
    <row r="59622" spans="1:2">
      <c r="A59622" s="102"/>
      <c r="B59622" s="102"/>
    </row>
    <row r="59623" spans="1:2">
      <c r="A59623" s="102"/>
      <c r="B59623" s="102"/>
    </row>
    <row r="59624" spans="1:2">
      <c r="A59624" s="102"/>
      <c r="B59624" s="102"/>
    </row>
    <row r="59625" spans="1:2">
      <c r="A59625" s="102"/>
      <c r="B59625" s="102"/>
    </row>
    <row r="59626" spans="1:2">
      <c r="A59626" s="102"/>
      <c r="B59626" s="102"/>
    </row>
    <row r="59627" spans="1:2">
      <c r="A59627" s="102"/>
      <c r="B59627" s="102"/>
    </row>
    <row r="59628" spans="1:2">
      <c r="A59628" s="102"/>
      <c r="B59628" s="102"/>
    </row>
    <row r="59629" spans="1:2">
      <c r="A59629" s="102"/>
      <c r="B59629" s="102"/>
    </row>
    <row r="59630" spans="1:2">
      <c r="A59630" s="102"/>
      <c r="B59630" s="102"/>
    </row>
    <row r="59631" spans="1:2">
      <c r="A59631" s="102"/>
      <c r="B59631" s="102"/>
    </row>
    <row r="59632" spans="1:2">
      <c r="A59632" s="102"/>
      <c r="B59632" s="102"/>
    </row>
    <row r="59633" spans="1:2">
      <c r="A59633" s="102"/>
      <c r="B59633" s="102"/>
    </row>
    <row r="59634" spans="1:2">
      <c r="A59634" s="102"/>
      <c r="B59634" s="102"/>
    </row>
    <row r="59635" spans="1:2">
      <c r="A59635" s="102"/>
      <c r="B59635" s="102"/>
    </row>
    <row r="59636" spans="1:2">
      <c r="A59636" s="102"/>
      <c r="B59636" s="102"/>
    </row>
    <row r="59637" spans="1:2">
      <c r="A59637" s="102"/>
      <c r="B59637" s="102"/>
    </row>
    <row r="59638" spans="1:2">
      <c r="A59638" s="102"/>
      <c r="B59638" s="102"/>
    </row>
    <row r="59639" spans="1:2">
      <c r="A59639" s="102"/>
      <c r="B59639" s="102"/>
    </row>
    <row r="59640" spans="1:2">
      <c r="A59640" s="102"/>
      <c r="B59640" s="102"/>
    </row>
    <row r="59641" spans="1:2">
      <c r="A59641" s="102"/>
      <c r="B59641" s="102"/>
    </row>
    <row r="59642" spans="1:2">
      <c r="A59642" s="102"/>
      <c r="B59642" s="102"/>
    </row>
    <row r="59643" spans="1:2">
      <c r="A59643" s="102"/>
      <c r="B59643" s="102"/>
    </row>
    <row r="59644" spans="1:2">
      <c r="A59644" s="102"/>
      <c r="B59644" s="102"/>
    </row>
    <row r="59645" spans="1:2">
      <c r="A59645" s="102"/>
      <c r="B59645" s="102"/>
    </row>
    <row r="59646" spans="1:2">
      <c r="A59646" s="102"/>
      <c r="B59646" s="102"/>
    </row>
    <row r="59647" spans="1:2">
      <c r="A59647" s="102"/>
      <c r="B59647" s="102"/>
    </row>
    <row r="59648" spans="1:2">
      <c r="A59648" s="102"/>
      <c r="B59648" s="102"/>
    </row>
    <row r="59649" spans="1:2">
      <c r="A59649" s="102"/>
      <c r="B59649" s="102"/>
    </row>
    <row r="59650" spans="1:2">
      <c r="A59650" s="102"/>
      <c r="B59650" s="102"/>
    </row>
    <row r="59651" spans="1:2">
      <c r="A59651" s="102"/>
      <c r="B59651" s="102"/>
    </row>
    <row r="59652" spans="1:2">
      <c r="A59652" s="102"/>
      <c r="B59652" s="102"/>
    </row>
    <row r="59653" spans="1:2">
      <c r="A59653" s="102"/>
      <c r="B59653" s="102"/>
    </row>
    <row r="59654" spans="1:2">
      <c r="A59654" s="102"/>
      <c r="B59654" s="102"/>
    </row>
    <row r="59655" spans="1:2">
      <c r="A59655" s="102"/>
      <c r="B59655" s="102"/>
    </row>
    <row r="59656" spans="1:2">
      <c r="A59656" s="102"/>
      <c r="B59656" s="102"/>
    </row>
    <row r="59657" spans="1:2">
      <c r="A59657" s="102"/>
      <c r="B59657" s="102"/>
    </row>
    <row r="59658" spans="1:2">
      <c r="A59658" s="102"/>
      <c r="B59658" s="102"/>
    </row>
    <row r="59659" spans="1:2">
      <c r="A59659" s="102"/>
      <c r="B59659" s="102"/>
    </row>
    <row r="59660" spans="1:2">
      <c r="A59660" s="102"/>
      <c r="B59660" s="102"/>
    </row>
    <row r="59661" spans="1:2">
      <c r="A59661" s="102"/>
      <c r="B59661" s="102"/>
    </row>
    <row r="59662" spans="1:2">
      <c r="A59662" s="102"/>
      <c r="B59662" s="102"/>
    </row>
    <row r="59663" spans="1:2">
      <c r="A59663" s="102"/>
      <c r="B59663" s="102"/>
    </row>
    <row r="59664" spans="1:2">
      <c r="A59664" s="102"/>
      <c r="B59664" s="102"/>
    </row>
    <row r="59665" spans="1:2">
      <c r="A59665" s="102"/>
      <c r="B59665" s="102"/>
    </row>
    <row r="59666" spans="1:2">
      <c r="A59666" s="102"/>
      <c r="B59666" s="102"/>
    </row>
    <row r="59667" spans="1:2">
      <c r="A59667" s="102"/>
      <c r="B59667" s="102"/>
    </row>
    <row r="59668" spans="1:2">
      <c r="A59668" s="102"/>
      <c r="B59668" s="102"/>
    </row>
    <row r="59669" spans="1:2">
      <c r="A59669" s="102"/>
      <c r="B59669" s="102"/>
    </row>
    <row r="59670" spans="1:2">
      <c r="A59670" s="102"/>
      <c r="B59670" s="102"/>
    </row>
    <row r="59671" spans="1:2">
      <c r="A59671" s="102"/>
      <c r="B59671" s="102"/>
    </row>
    <row r="59672" spans="1:2">
      <c r="A59672" s="102"/>
      <c r="B59672" s="102"/>
    </row>
    <row r="59673" spans="1:2">
      <c r="A59673" s="102"/>
      <c r="B59673" s="102"/>
    </row>
    <row r="59674" spans="1:2">
      <c r="A59674" s="102"/>
      <c r="B59674" s="102"/>
    </row>
    <row r="59675" spans="1:2">
      <c r="A59675" s="102"/>
      <c r="B59675" s="102"/>
    </row>
    <row r="59676" spans="1:2">
      <c r="A59676" s="102"/>
      <c r="B59676" s="102"/>
    </row>
    <row r="59677" spans="1:2">
      <c r="A59677" s="102"/>
      <c r="B59677" s="102"/>
    </row>
    <row r="59678" spans="1:2">
      <c r="A59678" s="102"/>
      <c r="B59678" s="102"/>
    </row>
    <row r="59679" spans="1:2">
      <c r="A59679" s="102"/>
      <c r="B59679" s="102"/>
    </row>
    <row r="59680" spans="1:2">
      <c r="A59680" s="102"/>
      <c r="B59680" s="102"/>
    </row>
    <row r="59681" spans="1:2">
      <c r="A59681" s="102"/>
      <c r="B59681" s="102"/>
    </row>
    <row r="59682" spans="1:2">
      <c r="A59682" s="102"/>
      <c r="B59682" s="102"/>
    </row>
    <row r="59683" spans="1:2">
      <c r="A59683" s="102"/>
      <c r="B59683" s="102"/>
    </row>
    <row r="59684" spans="1:2">
      <c r="A59684" s="102"/>
      <c r="B59684" s="102"/>
    </row>
    <row r="59685" spans="1:2">
      <c r="A59685" s="102"/>
      <c r="B59685" s="102"/>
    </row>
    <row r="59686" spans="1:2">
      <c r="A59686" s="102"/>
      <c r="B59686" s="102"/>
    </row>
    <row r="59687" spans="1:2">
      <c r="A59687" s="102"/>
      <c r="B59687" s="102"/>
    </row>
    <row r="59688" spans="1:2">
      <c r="A59688" s="102"/>
      <c r="B59688" s="102"/>
    </row>
    <row r="59689" spans="1:2">
      <c r="A59689" s="102"/>
      <c r="B59689" s="102"/>
    </row>
    <row r="59690" spans="1:2">
      <c r="A59690" s="102"/>
      <c r="B59690" s="102"/>
    </row>
    <row r="59691" spans="1:2">
      <c r="A59691" s="102"/>
      <c r="B59691" s="102"/>
    </row>
    <row r="59692" spans="1:2">
      <c r="A59692" s="102"/>
      <c r="B59692" s="102"/>
    </row>
    <row r="59693" spans="1:2">
      <c r="A59693" s="102"/>
      <c r="B59693" s="102"/>
    </row>
    <row r="59694" spans="1:2">
      <c r="A59694" s="102"/>
      <c r="B59694" s="102"/>
    </row>
    <row r="59695" spans="1:2">
      <c r="A59695" s="102"/>
      <c r="B59695" s="102"/>
    </row>
    <row r="59696" spans="1:2">
      <c r="A59696" s="102"/>
      <c r="B59696" s="102"/>
    </row>
    <row r="59697" spans="1:2">
      <c r="A59697" s="102"/>
      <c r="B59697" s="102"/>
    </row>
    <row r="59698" spans="1:2">
      <c r="A59698" s="102"/>
      <c r="B59698" s="102"/>
    </row>
    <row r="59699" spans="1:2">
      <c r="A59699" s="102"/>
      <c r="B59699" s="102"/>
    </row>
    <row r="59700" spans="1:2">
      <c r="A59700" s="102"/>
      <c r="B59700" s="102"/>
    </row>
    <row r="59701" spans="1:2">
      <c r="A59701" s="102"/>
      <c r="B59701" s="102"/>
    </row>
    <row r="59702" spans="1:2">
      <c r="A59702" s="102"/>
      <c r="B59702" s="102"/>
    </row>
    <row r="59703" spans="1:2">
      <c r="A59703" s="102"/>
      <c r="B59703" s="102"/>
    </row>
    <row r="59704" spans="1:2">
      <c r="A59704" s="102"/>
      <c r="B59704" s="102"/>
    </row>
    <row r="59705" spans="1:2">
      <c r="A59705" s="102"/>
      <c r="B59705" s="102"/>
    </row>
    <row r="59706" spans="1:2">
      <c r="A59706" s="102"/>
      <c r="B59706" s="102"/>
    </row>
    <row r="59707" spans="1:2">
      <c r="A59707" s="102"/>
      <c r="B59707" s="102"/>
    </row>
    <row r="59708" spans="1:2">
      <c r="A59708" s="102"/>
      <c r="B59708" s="102"/>
    </row>
    <row r="59709" spans="1:2">
      <c r="A59709" s="102"/>
      <c r="B59709" s="102"/>
    </row>
    <row r="59710" spans="1:2">
      <c r="A59710" s="102"/>
      <c r="B59710" s="102"/>
    </row>
    <row r="59711" spans="1:2">
      <c r="A59711" s="102"/>
      <c r="B59711" s="102"/>
    </row>
    <row r="59712" spans="1:2">
      <c r="A59712" s="102"/>
      <c r="B59712" s="102"/>
    </row>
    <row r="59713" spans="1:2">
      <c r="A59713" s="102"/>
      <c r="B59713" s="102"/>
    </row>
    <row r="59714" spans="1:2">
      <c r="A59714" s="102"/>
      <c r="B59714" s="102"/>
    </row>
    <row r="59715" spans="1:2">
      <c r="A59715" s="102"/>
      <c r="B59715" s="102"/>
    </row>
    <row r="59716" spans="1:2">
      <c r="A59716" s="102"/>
      <c r="B59716" s="102"/>
    </row>
    <row r="59717" spans="1:2">
      <c r="A59717" s="102"/>
      <c r="B59717" s="102"/>
    </row>
    <row r="59718" spans="1:2">
      <c r="A59718" s="102"/>
      <c r="B59718" s="102"/>
    </row>
    <row r="59719" spans="1:2">
      <c r="A59719" s="102"/>
      <c r="B59719" s="102"/>
    </row>
    <row r="59720" spans="1:2">
      <c r="A59720" s="102"/>
      <c r="B59720" s="102"/>
    </row>
    <row r="59721" spans="1:2">
      <c r="A59721" s="102"/>
      <c r="B59721" s="102"/>
    </row>
    <row r="59722" spans="1:2">
      <c r="A59722" s="102"/>
      <c r="B59722" s="102"/>
    </row>
    <row r="59723" spans="1:2">
      <c r="A59723" s="102"/>
      <c r="B59723" s="102"/>
    </row>
    <row r="59724" spans="1:2">
      <c r="A59724" s="102"/>
      <c r="B59724" s="102"/>
    </row>
    <row r="59725" spans="1:2">
      <c r="A59725" s="102"/>
      <c r="B59725" s="102"/>
    </row>
    <row r="59726" spans="1:2">
      <c r="A59726" s="102"/>
      <c r="B59726" s="102"/>
    </row>
    <row r="59727" spans="1:2">
      <c r="A59727" s="102"/>
      <c r="B59727" s="102"/>
    </row>
    <row r="59728" spans="1:2">
      <c r="A59728" s="102"/>
      <c r="B59728" s="102"/>
    </row>
    <row r="59729" spans="1:2">
      <c r="A59729" s="102"/>
      <c r="B59729" s="102"/>
    </row>
    <row r="59730" spans="1:2">
      <c r="A59730" s="102"/>
      <c r="B59730" s="102"/>
    </row>
    <row r="59731" spans="1:2">
      <c r="A59731" s="102"/>
      <c r="B59731" s="102"/>
    </row>
    <row r="59732" spans="1:2">
      <c r="A59732" s="102"/>
      <c r="B59732" s="102"/>
    </row>
    <row r="59733" spans="1:2">
      <c r="A59733" s="102"/>
      <c r="B59733" s="102"/>
    </row>
    <row r="59734" spans="1:2">
      <c r="A59734" s="102"/>
      <c r="B59734" s="102"/>
    </row>
    <row r="59735" spans="1:2">
      <c r="A59735" s="102"/>
      <c r="B59735" s="102"/>
    </row>
    <row r="59736" spans="1:2">
      <c r="A59736" s="102"/>
      <c r="B59736" s="102"/>
    </row>
    <row r="59737" spans="1:2">
      <c r="A59737" s="102"/>
      <c r="B59737" s="102"/>
    </row>
    <row r="59738" spans="1:2">
      <c r="A59738" s="102"/>
      <c r="B59738" s="102"/>
    </row>
    <row r="59739" spans="1:2">
      <c r="A59739" s="102"/>
      <c r="B59739" s="102"/>
    </row>
    <row r="59740" spans="1:2">
      <c r="A59740" s="102"/>
      <c r="B59740" s="102"/>
    </row>
    <row r="59741" spans="1:2">
      <c r="A59741" s="102"/>
      <c r="B59741" s="102"/>
    </row>
    <row r="59742" spans="1:2">
      <c r="A59742" s="102"/>
      <c r="B59742" s="102"/>
    </row>
    <row r="59743" spans="1:2">
      <c r="A59743" s="102"/>
      <c r="B59743" s="102"/>
    </row>
    <row r="59744" spans="1:2">
      <c r="A59744" s="102"/>
      <c r="B59744" s="102"/>
    </row>
    <row r="59745" spans="1:2">
      <c r="A59745" s="102"/>
      <c r="B59745" s="102"/>
    </row>
    <row r="59746" spans="1:2">
      <c r="A59746" s="102"/>
      <c r="B59746" s="102"/>
    </row>
    <row r="59747" spans="1:2">
      <c r="A59747" s="102"/>
      <c r="B59747" s="102"/>
    </row>
    <row r="59748" spans="1:2">
      <c r="A59748" s="102"/>
      <c r="B59748" s="102"/>
    </row>
    <row r="59749" spans="1:2">
      <c r="A59749" s="102"/>
      <c r="B59749" s="102"/>
    </row>
    <row r="59750" spans="1:2">
      <c r="A59750" s="102"/>
      <c r="B59750" s="102"/>
    </row>
    <row r="59751" spans="1:2">
      <c r="A59751" s="102"/>
      <c r="B59751" s="102"/>
    </row>
    <row r="59752" spans="1:2">
      <c r="A59752" s="102"/>
      <c r="B59752" s="102"/>
    </row>
    <row r="59753" spans="1:2">
      <c r="A59753" s="102"/>
      <c r="B59753" s="102"/>
    </row>
    <row r="59754" spans="1:2">
      <c r="A59754" s="102"/>
      <c r="B59754" s="102"/>
    </row>
    <row r="59755" spans="1:2">
      <c r="A59755" s="102"/>
      <c r="B59755" s="102"/>
    </row>
    <row r="59756" spans="1:2">
      <c r="A59756" s="102"/>
      <c r="B59756" s="102"/>
    </row>
    <row r="59757" spans="1:2">
      <c r="A59757" s="102"/>
      <c r="B59757" s="102"/>
    </row>
    <row r="59758" spans="1:2">
      <c r="A59758" s="102"/>
      <c r="B59758" s="102"/>
    </row>
    <row r="59759" spans="1:2">
      <c r="A59759" s="102"/>
      <c r="B59759" s="102"/>
    </row>
    <row r="59760" spans="1:2">
      <c r="A59760" s="102"/>
      <c r="B59760" s="102"/>
    </row>
    <row r="59761" spans="1:2">
      <c r="A59761" s="102"/>
      <c r="B59761" s="102"/>
    </row>
    <row r="59762" spans="1:2">
      <c r="A59762" s="102"/>
      <c r="B59762" s="102"/>
    </row>
    <row r="59763" spans="1:2">
      <c r="A59763" s="102"/>
      <c r="B59763" s="102"/>
    </row>
    <row r="59764" spans="1:2">
      <c r="A59764" s="102"/>
      <c r="B59764" s="102"/>
    </row>
    <row r="59765" spans="1:2">
      <c r="A59765" s="102"/>
      <c r="B59765" s="102"/>
    </row>
    <row r="59766" spans="1:2">
      <c r="A59766" s="102"/>
      <c r="B59766" s="102"/>
    </row>
    <row r="59767" spans="1:2">
      <c r="A59767" s="102"/>
      <c r="B59767" s="102"/>
    </row>
    <row r="59768" spans="1:2">
      <c r="A59768" s="102"/>
      <c r="B59768" s="102"/>
    </row>
    <row r="59769" spans="1:2">
      <c r="A59769" s="102"/>
      <c r="B59769" s="102"/>
    </row>
    <row r="59770" spans="1:2">
      <c r="A59770" s="102"/>
      <c r="B59770" s="102"/>
    </row>
    <row r="59771" spans="1:2">
      <c r="A59771" s="102"/>
      <c r="B59771" s="102"/>
    </row>
    <row r="59772" spans="1:2">
      <c r="A59772" s="102"/>
      <c r="B59772" s="102"/>
    </row>
    <row r="59773" spans="1:2">
      <c r="A59773" s="102"/>
      <c r="B59773" s="102"/>
    </row>
    <row r="59774" spans="1:2">
      <c r="A59774" s="102"/>
      <c r="B59774" s="102"/>
    </row>
    <row r="59775" spans="1:2">
      <c r="A59775" s="102"/>
      <c r="B59775" s="102"/>
    </row>
    <row r="59776" spans="1:2">
      <c r="A59776" s="102"/>
      <c r="B59776" s="102"/>
    </row>
    <row r="59777" spans="1:2">
      <c r="A59777" s="102"/>
      <c r="B59777" s="102"/>
    </row>
    <row r="59778" spans="1:2">
      <c r="A59778" s="102"/>
      <c r="B59778" s="102"/>
    </row>
    <row r="59779" spans="1:2">
      <c r="A59779" s="102"/>
      <c r="B59779" s="102"/>
    </row>
    <row r="59780" spans="1:2">
      <c r="A59780" s="102"/>
      <c r="B59780" s="102"/>
    </row>
    <row r="59781" spans="1:2">
      <c r="A59781" s="102"/>
      <c r="B59781" s="102"/>
    </row>
    <row r="59782" spans="1:2">
      <c r="A59782" s="102"/>
      <c r="B59782" s="102"/>
    </row>
    <row r="59783" spans="1:2">
      <c r="A59783" s="102"/>
      <c r="B59783" s="102"/>
    </row>
    <row r="59784" spans="1:2">
      <c r="A59784" s="102"/>
      <c r="B59784" s="102"/>
    </row>
    <row r="59785" spans="1:2">
      <c r="A59785" s="102"/>
      <c r="B59785" s="102"/>
    </row>
    <row r="59786" spans="1:2">
      <c r="A59786" s="102"/>
      <c r="B59786" s="102"/>
    </row>
    <row r="59787" spans="1:2">
      <c r="A59787" s="102"/>
      <c r="B59787" s="102"/>
    </row>
    <row r="59788" spans="1:2">
      <c r="A59788" s="102"/>
      <c r="B59788" s="102"/>
    </row>
    <row r="59789" spans="1:2">
      <c r="A59789" s="102"/>
      <c r="B59789" s="102"/>
    </row>
    <row r="59790" spans="1:2">
      <c r="A59790" s="102"/>
      <c r="B59790" s="102"/>
    </row>
    <row r="59791" spans="1:2">
      <c r="A59791" s="102"/>
      <c r="B59791" s="102"/>
    </row>
    <row r="59792" spans="1:2">
      <c r="A59792" s="102"/>
      <c r="B59792" s="102"/>
    </row>
    <row r="59793" spans="1:2">
      <c r="A59793" s="102"/>
      <c r="B59793" s="102"/>
    </row>
    <row r="59794" spans="1:2">
      <c r="A59794" s="102"/>
      <c r="B59794" s="102"/>
    </row>
    <row r="59795" spans="1:2">
      <c r="A59795" s="102"/>
      <c r="B59795" s="102"/>
    </row>
    <row r="59796" spans="1:2">
      <c r="A59796" s="102"/>
      <c r="B59796" s="102"/>
    </row>
    <row r="59797" spans="1:2">
      <c r="A59797" s="102"/>
      <c r="B59797" s="102"/>
    </row>
    <row r="59798" spans="1:2">
      <c r="A59798" s="102"/>
      <c r="B59798" s="102"/>
    </row>
    <row r="59799" spans="1:2">
      <c r="A59799" s="102"/>
      <c r="B59799" s="102"/>
    </row>
    <row r="59800" spans="1:2">
      <c r="A59800" s="102"/>
      <c r="B59800" s="102"/>
    </row>
    <row r="59801" spans="1:2">
      <c r="A59801" s="102"/>
      <c r="B59801" s="102"/>
    </row>
    <row r="59802" spans="1:2">
      <c r="A59802" s="102"/>
      <c r="B59802" s="102"/>
    </row>
    <row r="59803" spans="1:2">
      <c r="A59803" s="102"/>
      <c r="B59803" s="102"/>
    </row>
    <row r="59804" spans="1:2">
      <c r="A59804" s="102"/>
      <c r="B59804" s="102"/>
    </row>
    <row r="59805" spans="1:2">
      <c r="A59805" s="102"/>
      <c r="B59805" s="102"/>
    </row>
    <row r="59806" spans="1:2">
      <c r="A59806" s="102"/>
      <c r="B59806" s="102"/>
    </row>
    <row r="59807" spans="1:2">
      <c r="A59807" s="102"/>
      <c r="B59807" s="102"/>
    </row>
    <row r="59808" spans="1:2">
      <c r="A59808" s="102"/>
      <c r="B59808" s="102"/>
    </row>
    <row r="59809" spans="1:2">
      <c r="A59809" s="102"/>
      <c r="B59809" s="102"/>
    </row>
    <row r="59810" spans="1:2">
      <c r="A59810" s="102"/>
      <c r="B59810" s="102"/>
    </row>
    <row r="59811" spans="1:2">
      <c r="A59811" s="102"/>
      <c r="B59811" s="102"/>
    </row>
    <row r="59812" spans="1:2">
      <c r="A59812" s="102"/>
      <c r="B59812" s="102"/>
    </row>
    <row r="59813" spans="1:2">
      <c r="A59813" s="102"/>
      <c r="B59813" s="102"/>
    </row>
    <row r="59814" spans="1:2">
      <c r="A59814" s="102"/>
      <c r="B59814" s="102"/>
    </row>
    <row r="59815" spans="1:2">
      <c r="A59815" s="102"/>
      <c r="B59815" s="102"/>
    </row>
    <row r="59816" spans="1:2">
      <c r="A59816" s="102"/>
      <c r="B59816" s="102"/>
    </row>
    <row r="59817" spans="1:2">
      <c r="A59817" s="102"/>
      <c r="B59817" s="102"/>
    </row>
    <row r="59818" spans="1:2">
      <c r="A59818" s="102"/>
      <c r="B59818" s="102"/>
    </row>
    <row r="59819" spans="1:2">
      <c r="A59819" s="102"/>
      <c r="B59819" s="102"/>
    </row>
    <row r="59820" spans="1:2">
      <c r="A59820" s="102"/>
      <c r="B59820" s="102"/>
    </row>
    <row r="59821" spans="1:2">
      <c r="A59821" s="102"/>
      <c r="B59821" s="102"/>
    </row>
    <row r="59822" spans="1:2">
      <c r="A59822" s="102"/>
      <c r="B59822" s="102"/>
    </row>
    <row r="59823" spans="1:2">
      <c r="A59823" s="102"/>
      <c r="B59823" s="102"/>
    </row>
    <row r="59824" spans="1:2">
      <c r="A59824" s="102"/>
      <c r="B59824" s="102"/>
    </row>
    <row r="59825" spans="1:2">
      <c r="A59825" s="102"/>
      <c r="B59825" s="102"/>
    </row>
    <row r="59826" spans="1:2">
      <c r="A59826" s="102"/>
      <c r="B59826" s="102"/>
    </row>
    <row r="59827" spans="1:2">
      <c r="A59827" s="102"/>
      <c r="B59827" s="102"/>
    </row>
    <row r="59828" spans="1:2">
      <c r="A59828" s="102"/>
      <c r="B59828" s="102"/>
    </row>
    <row r="59829" spans="1:2">
      <c r="A59829" s="102"/>
      <c r="B59829" s="102"/>
    </row>
    <row r="59830" spans="1:2">
      <c r="A59830" s="102"/>
      <c r="B59830" s="102"/>
    </row>
    <row r="59831" spans="1:2">
      <c r="A59831" s="102"/>
      <c r="B59831" s="102"/>
    </row>
    <row r="59832" spans="1:2">
      <c r="A59832" s="102"/>
      <c r="B59832" s="102"/>
    </row>
    <row r="59833" spans="1:2">
      <c r="A59833" s="102"/>
      <c r="B59833" s="102"/>
    </row>
    <row r="59834" spans="1:2">
      <c r="A59834" s="102"/>
      <c r="B59834" s="102"/>
    </row>
    <row r="59835" spans="1:2">
      <c r="A59835" s="102"/>
      <c r="B59835" s="102"/>
    </row>
    <row r="59836" spans="1:2">
      <c r="A59836" s="102"/>
      <c r="B59836" s="102"/>
    </row>
    <row r="59837" spans="1:2">
      <c r="A59837" s="102"/>
      <c r="B59837" s="102"/>
    </row>
    <row r="59838" spans="1:2">
      <c r="A59838" s="102"/>
      <c r="B59838" s="102"/>
    </row>
    <row r="59839" spans="1:2">
      <c r="A59839" s="102"/>
      <c r="B59839" s="102"/>
    </row>
    <row r="59840" spans="1:2">
      <c r="A59840" s="102"/>
      <c r="B59840" s="102"/>
    </row>
    <row r="59841" spans="1:2">
      <c r="A59841" s="102"/>
      <c r="B59841" s="102"/>
    </row>
    <row r="59842" spans="1:2">
      <c r="A59842" s="102"/>
      <c r="B59842" s="102"/>
    </row>
    <row r="59843" spans="1:2">
      <c r="A59843" s="102"/>
      <c r="B59843" s="102"/>
    </row>
    <row r="59844" spans="1:2">
      <c r="A59844" s="102"/>
      <c r="B59844" s="102"/>
    </row>
    <row r="59845" spans="1:2">
      <c r="A59845" s="102"/>
      <c r="B59845" s="102"/>
    </row>
    <row r="59846" spans="1:2">
      <c r="A59846" s="102"/>
      <c r="B59846" s="102"/>
    </row>
    <row r="59847" spans="1:2">
      <c r="A59847" s="102"/>
      <c r="B59847" s="102"/>
    </row>
    <row r="59848" spans="1:2">
      <c r="A59848" s="102"/>
      <c r="B59848" s="102"/>
    </row>
    <row r="59849" spans="1:2">
      <c r="A59849" s="102"/>
      <c r="B59849" s="102"/>
    </row>
    <row r="59850" spans="1:2">
      <c r="A59850" s="102"/>
      <c r="B59850" s="102"/>
    </row>
    <row r="59851" spans="1:2">
      <c r="A59851" s="102"/>
      <c r="B59851" s="102"/>
    </row>
    <row r="59852" spans="1:2">
      <c r="A59852" s="102"/>
      <c r="B59852" s="102"/>
    </row>
    <row r="59853" spans="1:2">
      <c r="A59853" s="102"/>
      <c r="B59853" s="102"/>
    </row>
    <row r="59854" spans="1:2">
      <c r="A59854" s="102"/>
      <c r="B59854" s="102"/>
    </row>
    <row r="59855" spans="1:2">
      <c r="A59855" s="102"/>
      <c r="B59855" s="102"/>
    </row>
    <row r="59856" spans="1:2">
      <c r="A59856" s="102"/>
      <c r="B59856" s="102"/>
    </row>
    <row r="59857" spans="1:2">
      <c r="A59857" s="102"/>
      <c r="B59857" s="102"/>
    </row>
    <row r="59858" spans="1:2">
      <c r="A59858" s="102"/>
      <c r="B59858" s="102"/>
    </row>
    <row r="59859" spans="1:2">
      <c r="A59859" s="102"/>
      <c r="B59859" s="102"/>
    </row>
    <row r="59860" spans="1:2">
      <c r="A59860" s="102"/>
      <c r="B59860" s="102"/>
    </row>
    <row r="59861" spans="1:2">
      <c r="A59861" s="102"/>
      <c r="B59861" s="102"/>
    </row>
    <row r="59862" spans="1:2">
      <c r="A59862" s="102"/>
      <c r="B59862" s="102"/>
    </row>
    <row r="59863" spans="1:2">
      <c r="A59863" s="102"/>
      <c r="B59863" s="102"/>
    </row>
    <row r="59864" spans="1:2">
      <c r="A59864" s="102"/>
      <c r="B59864" s="102"/>
    </row>
    <row r="59865" spans="1:2">
      <c r="A59865" s="102"/>
      <c r="B59865" s="102"/>
    </row>
    <row r="59866" spans="1:2">
      <c r="A59866" s="102"/>
      <c r="B59866" s="102"/>
    </row>
    <row r="59867" spans="1:2">
      <c r="A59867" s="102"/>
      <c r="B59867" s="102"/>
    </row>
    <row r="59868" spans="1:2">
      <c r="A59868" s="102"/>
      <c r="B59868" s="102"/>
    </row>
    <row r="59869" spans="1:2">
      <c r="A59869" s="102"/>
      <c r="B59869" s="102"/>
    </row>
    <row r="59870" spans="1:2">
      <c r="A59870" s="102"/>
      <c r="B59870" s="102"/>
    </row>
    <row r="59871" spans="1:2">
      <c r="A59871" s="102"/>
      <c r="B59871" s="102"/>
    </row>
    <row r="59872" spans="1:2">
      <c r="A59872" s="102"/>
      <c r="B59872" s="102"/>
    </row>
    <row r="59873" spans="1:2">
      <c r="A59873" s="102"/>
      <c r="B59873" s="102"/>
    </row>
    <row r="59874" spans="1:2">
      <c r="A59874" s="102"/>
      <c r="B59874" s="102"/>
    </row>
    <row r="59875" spans="1:2">
      <c r="A59875" s="102"/>
      <c r="B59875" s="102"/>
    </row>
    <row r="59876" spans="1:2">
      <c r="A59876" s="102"/>
      <c r="B59876" s="102"/>
    </row>
    <row r="59877" spans="1:2">
      <c r="A59877" s="102"/>
      <c r="B59877" s="102"/>
    </row>
    <row r="59878" spans="1:2">
      <c r="A59878" s="102"/>
      <c r="B59878" s="102"/>
    </row>
    <row r="59879" spans="1:2">
      <c r="A59879" s="102"/>
      <c r="B59879" s="102"/>
    </row>
    <row r="59880" spans="1:2">
      <c r="A59880" s="102"/>
      <c r="B59880" s="102"/>
    </row>
    <row r="59881" spans="1:2">
      <c r="A59881" s="102"/>
      <c r="B59881" s="102"/>
    </row>
    <row r="59882" spans="1:2">
      <c r="A59882" s="102"/>
      <c r="B59882" s="102"/>
    </row>
    <row r="59883" spans="1:2">
      <c r="A59883" s="102"/>
      <c r="B59883" s="102"/>
    </row>
    <row r="59884" spans="1:2">
      <c r="A59884" s="102"/>
      <c r="B59884" s="102"/>
    </row>
    <row r="59885" spans="1:2">
      <c r="A59885" s="102"/>
      <c r="B59885" s="102"/>
    </row>
    <row r="59886" spans="1:2">
      <c r="A59886" s="102"/>
      <c r="B59886" s="102"/>
    </row>
    <row r="59887" spans="1:2">
      <c r="A59887" s="102"/>
      <c r="B59887" s="102"/>
    </row>
    <row r="59888" spans="1:2">
      <c r="A59888" s="102"/>
      <c r="B59888" s="102"/>
    </row>
    <row r="59889" spans="1:2">
      <c r="A59889" s="102"/>
      <c r="B59889" s="102"/>
    </row>
    <row r="59890" spans="1:2">
      <c r="A59890" s="102"/>
      <c r="B59890" s="102"/>
    </row>
    <row r="59891" spans="1:2">
      <c r="A59891" s="102"/>
      <c r="B59891" s="102"/>
    </row>
    <row r="59892" spans="1:2">
      <c r="A59892" s="102"/>
      <c r="B59892" s="102"/>
    </row>
    <row r="59893" spans="1:2">
      <c r="A59893" s="102"/>
      <c r="B59893" s="102"/>
    </row>
    <row r="59894" spans="1:2">
      <c r="A59894" s="102"/>
      <c r="B59894" s="102"/>
    </row>
    <row r="59895" spans="1:2">
      <c r="A59895" s="102"/>
      <c r="B59895" s="102"/>
    </row>
    <row r="59896" spans="1:2">
      <c r="A59896" s="102"/>
      <c r="B59896" s="102"/>
    </row>
    <row r="59897" spans="1:2">
      <c r="A59897" s="102"/>
      <c r="B59897" s="102"/>
    </row>
    <row r="59898" spans="1:2">
      <c r="A59898" s="102"/>
      <c r="B59898" s="102"/>
    </row>
    <row r="59899" spans="1:2">
      <c r="A59899" s="102"/>
      <c r="B59899" s="102"/>
    </row>
    <row r="59900" spans="1:2">
      <c r="A59900" s="102"/>
      <c r="B59900" s="102"/>
    </row>
    <row r="59901" spans="1:2">
      <c r="A59901" s="102"/>
      <c r="B59901" s="102"/>
    </row>
    <row r="59902" spans="1:2">
      <c r="A59902" s="102"/>
      <c r="B59902" s="102"/>
    </row>
    <row r="59903" spans="1:2">
      <c r="A59903" s="102"/>
      <c r="B59903" s="102"/>
    </row>
    <row r="59904" spans="1:2">
      <c r="A59904" s="102"/>
      <c r="B59904" s="102"/>
    </row>
    <row r="59905" spans="1:2">
      <c r="A59905" s="102"/>
      <c r="B59905" s="102"/>
    </row>
    <row r="59906" spans="1:2">
      <c r="A59906" s="102"/>
      <c r="B59906" s="102"/>
    </row>
    <row r="59907" spans="1:2">
      <c r="A59907" s="102"/>
      <c r="B59907" s="102"/>
    </row>
    <row r="59908" spans="1:2">
      <c r="A59908" s="102"/>
      <c r="B59908" s="102"/>
    </row>
    <row r="59909" spans="1:2">
      <c r="A59909" s="102"/>
      <c r="B59909" s="102"/>
    </row>
    <row r="59910" spans="1:2">
      <c r="A59910" s="102"/>
      <c r="B59910" s="102"/>
    </row>
    <row r="59911" spans="1:2">
      <c r="A59911" s="102"/>
      <c r="B59911" s="102"/>
    </row>
    <row r="59912" spans="1:2">
      <c r="A59912" s="102"/>
      <c r="B59912" s="102"/>
    </row>
    <row r="59913" spans="1:2">
      <c r="A59913" s="102"/>
      <c r="B59913" s="102"/>
    </row>
    <row r="59914" spans="1:2">
      <c r="A59914" s="102"/>
      <c r="B59914" s="102"/>
    </row>
    <row r="59915" spans="1:2">
      <c r="A59915" s="102"/>
      <c r="B59915" s="102"/>
    </row>
    <row r="59916" spans="1:2">
      <c r="A59916" s="102"/>
      <c r="B59916" s="102"/>
    </row>
    <row r="59917" spans="1:2">
      <c r="A59917" s="102"/>
      <c r="B59917" s="102"/>
    </row>
    <row r="59918" spans="1:2">
      <c r="A59918" s="102"/>
      <c r="B59918" s="102"/>
    </row>
    <row r="59919" spans="1:2">
      <c r="A59919" s="102"/>
      <c r="B59919" s="102"/>
    </row>
    <row r="59920" spans="1:2">
      <c r="A59920" s="102"/>
      <c r="B59920" s="102"/>
    </row>
    <row r="59921" spans="1:2">
      <c r="A59921" s="102"/>
      <c r="B59921" s="102"/>
    </row>
    <row r="59922" spans="1:2">
      <c r="A59922" s="102"/>
      <c r="B59922" s="102"/>
    </row>
    <row r="59923" spans="1:2">
      <c r="A59923" s="102"/>
      <c r="B59923" s="102"/>
    </row>
    <row r="59924" spans="1:2">
      <c r="A59924" s="102"/>
      <c r="B59924" s="102"/>
    </row>
    <row r="59925" spans="1:2">
      <c r="A59925" s="102"/>
      <c r="B59925" s="102"/>
    </row>
    <row r="59926" spans="1:2">
      <c r="A59926" s="102"/>
      <c r="B59926" s="102"/>
    </row>
    <row r="59927" spans="1:2">
      <c r="A59927" s="102"/>
      <c r="B59927" s="102"/>
    </row>
    <row r="59928" spans="1:2">
      <c r="A59928" s="102"/>
      <c r="B59928" s="102"/>
    </row>
    <row r="59929" spans="1:2">
      <c r="A59929" s="102"/>
      <c r="B59929" s="102"/>
    </row>
    <row r="59930" spans="1:2">
      <c r="A59930" s="102"/>
      <c r="B59930" s="102"/>
    </row>
    <row r="59931" spans="1:2">
      <c r="A59931" s="102"/>
      <c r="B59931" s="102"/>
    </row>
    <row r="59932" spans="1:2">
      <c r="A59932" s="102"/>
      <c r="B59932" s="102"/>
    </row>
    <row r="59933" spans="1:2">
      <c r="A59933" s="102"/>
      <c r="B59933" s="102"/>
    </row>
    <row r="59934" spans="1:2">
      <c r="A59934" s="102"/>
      <c r="B59934" s="102"/>
    </row>
    <row r="59935" spans="1:2">
      <c r="A59935" s="102"/>
      <c r="B59935" s="102"/>
    </row>
    <row r="59936" spans="1:2">
      <c r="A59936" s="102"/>
      <c r="B59936" s="102"/>
    </row>
    <row r="59937" spans="1:2">
      <c r="A59937" s="102"/>
      <c r="B59937" s="102"/>
    </row>
    <row r="59938" spans="1:2">
      <c r="A59938" s="102"/>
      <c r="B59938" s="102"/>
    </row>
    <row r="59939" spans="1:2">
      <c r="A59939" s="102"/>
      <c r="B59939" s="102"/>
    </row>
    <row r="59940" spans="1:2">
      <c r="A59940" s="102"/>
      <c r="B59940" s="102"/>
    </row>
    <row r="59941" spans="1:2">
      <c r="A59941" s="102"/>
      <c r="B59941" s="102"/>
    </row>
    <row r="59942" spans="1:2">
      <c r="A59942" s="102"/>
      <c r="B59942" s="102"/>
    </row>
    <row r="59943" spans="1:2">
      <c r="A59943" s="102"/>
      <c r="B59943" s="102"/>
    </row>
    <row r="59944" spans="1:2">
      <c r="A59944" s="102"/>
      <c r="B59944" s="102"/>
    </row>
    <row r="59945" spans="1:2">
      <c r="A59945" s="102"/>
      <c r="B59945" s="102"/>
    </row>
    <row r="59946" spans="1:2">
      <c r="A59946" s="102"/>
      <c r="B59946" s="102"/>
    </row>
    <row r="59947" spans="1:2">
      <c r="A59947" s="102"/>
      <c r="B59947" s="102"/>
    </row>
    <row r="59948" spans="1:2">
      <c r="A59948" s="102"/>
      <c r="B59948" s="102"/>
    </row>
    <row r="59949" spans="1:2">
      <c r="A59949" s="102"/>
      <c r="B59949" s="102"/>
    </row>
    <row r="59950" spans="1:2">
      <c r="A59950" s="102"/>
      <c r="B59950" s="102"/>
    </row>
    <row r="59951" spans="1:2">
      <c r="A59951" s="102"/>
      <c r="B59951" s="102"/>
    </row>
    <row r="59952" spans="1:2">
      <c r="A59952" s="102"/>
      <c r="B59952" s="102"/>
    </row>
    <row r="59953" spans="1:2">
      <c r="A59953" s="102"/>
      <c r="B59953" s="102"/>
    </row>
    <row r="59954" spans="1:2">
      <c r="A59954" s="102"/>
      <c r="B59954" s="102"/>
    </row>
    <row r="59955" spans="1:2">
      <c r="A59955" s="102"/>
      <c r="B59955" s="102"/>
    </row>
    <row r="59956" spans="1:2">
      <c r="A59956" s="102"/>
      <c r="B59956" s="102"/>
    </row>
    <row r="59957" spans="1:2">
      <c r="A59957" s="102"/>
      <c r="B59957" s="102"/>
    </row>
    <row r="59958" spans="1:2">
      <c r="A59958" s="102"/>
      <c r="B59958" s="102"/>
    </row>
    <row r="59959" spans="1:2">
      <c r="A59959" s="102"/>
      <c r="B59959" s="102"/>
    </row>
    <row r="59960" spans="1:2">
      <c r="A59960" s="102"/>
      <c r="B59960" s="102"/>
    </row>
    <row r="59961" spans="1:2">
      <c r="A59961" s="102"/>
      <c r="B59961" s="102"/>
    </row>
    <row r="59962" spans="1:2">
      <c r="A59962" s="102"/>
      <c r="B59962" s="102"/>
    </row>
    <row r="59963" spans="1:2">
      <c r="A59963" s="102"/>
      <c r="B59963" s="102"/>
    </row>
    <row r="59964" spans="1:2">
      <c r="A59964" s="102"/>
      <c r="B59964" s="102"/>
    </row>
    <row r="59965" spans="1:2">
      <c r="A59965" s="102"/>
      <c r="B59965" s="102"/>
    </row>
    <row r="59966" spans="1:2">
      <c r="A59966" s="102"/>
      <c r="B59966" s="102"/>
    </row>
    <row r="59967" spans="1:2">
      <c r="A59967" s="102"/>
      <c r="B59967" s="102"/>
    </row>
    <row r="59968" spans="1:2">
      <c r="A59968" s="102"/>
      <c r="B59968" s="102"/>
    </row>
    <row r="59969" spans="1:2">
      <c r="A59969" s="102"/>
      <c r="B59969" s="102"/>
    </row>
    <row r="59970" spans="1:2">
      <c r="A59970" s="102"/>
      <c r="B59970" s="102"/>
    </row>
    <row r="59971" spans="1:2">
      <c r="A59971" s="102"/>
      <c r="B59971" s="102"/>
    </row>
    <row r="59972" spans="1:2">
      <c r="A59972" s="102"/>
      <c r="B59972" s="102"/>
    </row>
    <row r="59973" spans="1:2">
      <c r="A59973" s="102"/>
      <c r="B59973" s="102"/>
    </row>
    <row r="59974" spans="1:2">
      <c r="A59974" s="102"/>
      <c r="B59974" s="102"/>
    </row>
    <row r="59975" spans="1:2">
      <c r="A59975" s="102"/>
      <c r="B59975" s="102"/>
    </row>
    <row r="59976" spans="1:2">
      <c r="A59976" s="102"/>
      <c r="B59976" s="102"/>
    </row>
    <row r="59977" spans="1:2">
      <c r="A59977" s="102"/>
      <c r="B59977" s="102"/>
    </row>
    <row r="59978" spans="1:2">
      <c r="A59978" s="102"/>
      <c r="B59978" s="102"/>
    </row>
    <row r="59979" spans="1:2">
      <c r="A59979" s="102"/>
      <c r="B59979" s="102"/>
    </row>
    <row r="59980" spans="1:2">
      <c r="A59980" s="102"/>
      <c r="B59980" s="102"/>
    </row>
    <row r="59981" spans="1:2">
      <c r="A59981" s="102"/>
      <c r="B59981" s="102"/>
    </row>
    <row r="59982" spans="1:2">
      <c r="A59982" s="102"/>
      <c r="B59982" s="102"/>
    </row>
    <row r="59983" spans="1:2">
      <c r="A59983" s="102"/>
      <c r="B59983" s="102"/>
    </row>
    <row r="59984" spans="1:2">
      <c r="A59984" s="102"/>
      <c r="B59984" s="102"/>
    </row>
    <row r="59985" spans="1:2">
      <c r="A59985" s="102"/>
      <c r="B59985" s="102"/>
    </row>
    <row r="59986" spans="1:2">
      <c r="A59986" s="102"/>
      <c r="B59986" s="102"/>
    </row>
    <row r="59987" spans="1:2">
      <c r="A59987" s="102"/>
      <c r="B59987" s="102"/>
    </row>
    <row r="59988" spans="1:2">
      <c r="A59988" s="102"/>
      <c r="B59988" s="102"/>
    </row>
    <row r="59989" spans="1:2">
      <c r="A59989" s="102"/>
      <c r="B59989" s="102"/>
    </row>
    <row r="59990" spans="1:2">
      <c r="A59990" s="102"/>
      <c r="B59990" s="102"/>
    </row>
    <row r="59991" spans="1:2">
      <c r="A59991" s="102"/>
      <c r="B59991" s="102"/>
    </row>
    <row r="59992" spans="1:2">
      <c r="A59992" s="102"/>
      <c r="B59992" s="102"/>
    </row>
    <row r="59993" spans="1:2">
      <c r="A59993" s="102"/>
      <c r="B59993" s="102"/>
    </row>
    <row r="59994" spans="1:2">
      <c r="A59994" s="102"/>
      <c r="B59994" s="102"/>
    </row>
    <row r="59995" spans="1:2">
      <c r="A59995" s="102"/>
      <c r="B59995" s="102"/>
    </row>
    <row r="59996" spans="1:2">
      <c r="A59996" s="102"/>
      <c r="B59996" s="102"/>
    </row>
    <row r="59997" spans="1:2">
      <c r="A59997" s="102"/>
      <c r="B59997" s="102"/>
    </row>
    <row r="59998" spans="1:2">
      <c r="A59998" s="102"/>
      <c r="B59998" s="102"/>
    </row>
    <row r="59999" spans="1:2">
      <c r="A59999" s="102"/>
      <c r="B59999" s="102"/>
    </row>
    <row r="60000" spans="1:2">
      <c r="A60000" s="102"/>
      <c r="B60000" s="102"/>
    </row>
    <row r="60001" spans="1:2">
      <c r="A60001" s="102"/>
      <c r="B60001" s="102"/>
    </row>
    <row r="60002" spans="1:2">
      <c r="A60002" s="102"/>
      <c r="B60002" s="102"/>
    </row>
    <row r="60003" spans="1:2">
      <c r="A60003" s="102"/>
      <c r="B60003" s="102"/>
    </row>
    <row r="60004" spans="1:2">
      <c r="A60004" s="102"/>
      <c r="B60004" s="102"/>
    </row>
    <row r="60005" spans="1:2">
      <c r="A60005" s="102"/>
      <c r="B60005" s="102"/>
    </row>
    <row r="60006" spans="1:2">
      <c r="A60006" s="102"/>
      <c r="B60006" s="102"/>
    </row>
    <row r="60007" spans="1:2">
      <c r="A60007" s="102"/>
      <c r="B60007" s="102"/>
    </row>
    <row r="60008" spans="1:2">
      <c r="A60008" s="102"/>
      <c r="B60008" s="102"/>
    </row>
    <row r="60009" spans="1:2">
      <c r="A60009" s="102"/>
      <c r="B60009" s="102"/>
    </row>
    <row r="60010" spans="1:2">
      <c r="A60010" s="102"/>
      <c r="B60010" s="102"/>
    </row>
    <row r="60011" spans="1:2">
      <c r="A60011" s="102"/>
      <c r="B60011" s="102"/>
    </row>
    <row r="60012" spans="1:2">
      <c r="A60012" s="102"/>
      <c r="B60012" s="102"/>
    </row>
    <row r="60013" spans="1:2">
      <c r="A60013" s="102"/>
      <c r="B60013" s="102"/>
    </row>
    <row r="60014" spans="1:2">
      <c r="A60014" s="102"/>
      <c r="B60014" s="102"/>
    </row>
    <row r="60015" spans="1:2">
      <c r="A60015" s="102"/>
      <c r="B60015" s="102"/>
    </row>
    <row r="60016" spans="1:2">
      <c r="A60016" s="102"/>
      <c r="B60016" s="102"/>
    </row>
    <row r="60017" spans="1:2">
      <c r="A60017" s="102"/>
      <c r="B60017" s="102"/>
    </row>
    <row r="60018" spans="1:2">
      <c r="A60018" s="102"/>
      <c r="B60018" s="102"/>
    </row>
    <row r="60019" spans="1:2">
      <c r="A60019" s="102"/>
      <c r="B60019" s="102"/>
    </row>
    <row r="60020" spans="1:2">
      <c r="A60020" s="102"/>
      <c r="B60020" s="102"/>
    </row>
    <row r="60021" spans="1:2">
      <c r="A60021" s="102"/>
      <c r="B60021" s="102"/>
    </row>
    <row r="60022" spans="1:2">
      <c r="A60022" s="102"/>
      <c r="B60022" s="102"/>
    </row>
    <row r="60023" spans="1:2">
      <c r="A60023" s="102"/>
      <c r="B60023" s="102"/>
    </row>
    <row r="60024" spans="1:2">
      <c r="A60024" s="102"/>
      <c r="B60024" s="102"/>
    </row>
    <row r="60025" spans="1:2">
      <c r="A60025" s="102"/>
      <c r="B60025" s="102"/>
    </row>
    <row r="60026" spans="1:2">
      <c r="A60026" s="102"/>
      <c r="B60026" s="102"/>
    </row>
    <row r="60027" spans="1:2">
      <c r="A60027" s="102"/>
      <c r="B60027" s="102"/>
    </row>
    <row r="60028" spans="1:2">
      <c r="A60028" s="102"/>
      <c r="B60028" s="102"/>
    </row>
    <row r="60029" spans="1:2">
      <c r="A60029" s="102"/>
      <c r="B60029" s="102"/>
    </row>
    <row r="60030" spans="1:2">
      <c r="A60030" s="102"/>
      <c r="B60030" s="102"/>
    </row>
    <row r="60031" spans="1:2">
      <c r="A60031" s="102"/>
      <c r="B60031" s="102"/>
    </row>
    <row r="60032" spans="1:2">
      <c r="A60032" s="102"/>
      <c r="B60032" s="102"/>
    </row>
    <row r="60033" spans="1:2">
      <c r="A60033" s="102"/>
      <c r="B60033" s="102"/>
    </row>
    <row r="60034" spans="1:2">
      <c r="A60034" s="102"/>
      <c r="B60034" s="102"/>
    </row>
    <row r="60035" spans="1:2">
      <c r="A60035" s="102"/>
      <c r="B60035" s="102"/>
    </row>
    <row r="60036" spans="1:2">
      <c r="A60036" s="102"/>
      <c r="B60036" s="102"/>
    </row>
    <row r="60037" spans="1:2">
      <c r="A60037" s="102"/>
      <c r="B60037" s="102"/>
    </row>
    <row r="60038" spans="1:2">
      <c r="A60038" s="102"/>
      <c r="B60038" s="102"/>
    </row>
    <row r="60039" spans="1:2">
      <c r="A60039" s="102"/>
      <c r="B60039" s="102"/>
    </row>
    <row r="60040" spans="1:2">
      <c r="A60040" s="102"/>
      <c r="B60040" s="102"/>
    </row>
    <row r="60041" spans="1:2">
      <c r="A60041" s="102"/>
      <c r="B60041" s="102"/>
    </row>
    <row r="60042" spans="1:2">
      <c r="A60042" s="102"/>
      <c r="B60042" s="102"/>
    </row>
    <row r="60043" spans="1:2">
      <c r="A60043" s="102"/>
      <c r="B60043" s="102"/>
    </row>
    <row r="60044" spans="1:2">
      <c r="A60044" s="102"/>
      <c r="B60044" s="102"/>
    </row>
    <row r="60045" spans="1:2">
      <c r="A60045" s="102"/>
      <c r="B60045" s="102"/>
    </row>
    <row r="60046" spans="1:2">
      <c r="A60046" s="102"/>
      <c r="B60046" s="102"/>
    </row>
    <row r="60047" spans="1:2">
      <c r="A60047" s="102"/>
      <c r="B60047" s="102"/>
    </row>
    <row r="60048" spans="1:2">
      <c r="A60048" s="102"/>
      <c r="B60048" s="102"/>
    </row>
    <row r="60049" spans="1:2">
      <c r="A60049" s="102"/>
      <c r="B60049" s="102"/>
    </row>
    <row r="60050" spans="1:2">
      <c r="A60050" s="102"/>
      <c r="B60050" s="102"/>
    </row>
    <row r="60051" spans="1:2">
      <c r="A60051" s="102"/>
      <c r="B60051" s="102"/>
    </row>
    <row r="60052" spans="1:2">
      <c r="A60052" s="102"/>
      <c r="B60052" s="102"/>
    </row>
    <row r="60053" spans="1:2">
      <c r="A60053" s="102"/>
      <c r="B60053" s="102"/>
    </row>
    <row r="60054" spans="1:2">
      <c r="A60054" s="102"/>
      <c r="B60054" s="102"/>
    </row>
    <row r="60055" spans="1:2">
      <c r="A60055" s="102"/>
      <c r="B60055" s="102"/>
    </row>
    <row r="60056" spans="1:2">
      <c r="A60056" s="102"/>
      <c r="B60056" s="102"/>
    </row>
    <row r="60057" spans="1:2">
      <c r="A60057" s="102"/>
      <c r="B60057" s="102"/>
    </row>
    <row r="60058" spans="1:2">
      <c r="A60058" s="102"/>
      <c r="B60058" s="102"/>
    </row>
    <row r="60059" spans="1:2">
      <c r="A60059" s="102"/>
      <c r="B60059" s="102"/>
    </row>
    <row r="60060" spans="1:2">
      <c r="A60060" s="102"/>
      <c r="B60060" s="102"/>
    </row>
    <row r="60061" spans="1:2">
      <c r="A60061" s="102"/>
      <c r="B60061" s="102"/>
    </row>
    <row r="60062" spans="1:2">
      <c r="A60062" s="102"/>
      <c r="B60062" s="102"/>
    </row>
    <row r="60063" spans="1:2">
      <c r="A60063" s="102"/>
      <c r="B60063" s="102"/>
    </row>
    <row r="60064" spans="1:2">
      <c r="A60064" s="102"/>
      <c r="B60064" s="102"/>
    </row>
    <row r="60065" spans="1:2">
      <c r="A60065" s="102"/>
      <c r="B60065" s="102"/>
    </row>
    <row r="60066" spans="1:2">
      <c r="A60066" s="102"/>
      <c r="B60066" s="102"/>
    </row>
    <row r="60067" spans="1:2">
      <c r="A60067" s="102"/>
      <c r="B60067" s="102"/>
    </row>
    <row r="60068" spans="1:2">
      <c r="A60068" s="102"/>
      <c r="B60068" s="102"/>
    </row>
    <row r="60069" spans="1:2">
      <c r="A60069" s="102"/>
      <c r="B60069" s="102"/>
    </row>
    <row r="60070" spans="1:2">
      <c r="A60070" s="102"/>
      <c r="B60070" s="102"/>
    </row>
    <row r="60071" spans="1:2">
      <c r="A60071" s="102"/>
      <c r="B60071" s="102"/>
    </row>
    <row r="60072" spans="1:2">
      <c r="A60072" s="102"/>
      <c r="B60072" s="102"/>
    </row>
    <row r="60073" spans="1:2">
      <c r="A60073" s="102"/>
      <c r="B60073" s="102"/>
    </row>
    <row r="60074" spans="1:2">
      <c r="A60074" s="102"/>
      <c r="B60074" s="102"/>
    </row>
    <row r="60075" spans="1:2">
      <c r="A60075" s="102"/>
      <c r="B60075" s="102"/>
    </row>
    <row r="60076" spans="1:2">
      <c r="A60076" s="102"/>
      <c r="B60076" s="102"/>
    </row>
    <row r="60077" spans="1:2">
      <c r="A60077" s="102"/>
      <c r="B60077" s="102"/>
    </row>
    <row r="60078" spans="1:2">
      <c r="A60078" s="102"/>
      <c r="B60078" s="102"/>
    </row>
    <row r="60079" spans="1:2">
      <c r="A60079" s="102"/>
      <c r="B60079" s="102"/>
    </row>
    <row r="60080" spans="1:2">
      <c r="A60080" s="102"/>
      <c r="B60080" s="102"/>
    </row>
    <row r="60081" spans="1:2">
      <c r="A60081" s="102"/>
      <c r="B60081" s="102"/>
    </row>
    <row r="60082" spans="1:2">
      <c r="A60082" s="102"/>
      <c r="B60082" s="102"/>
    </row>
    <row r="60083" spans="1:2">
      <c r="A60083" s="102"/>
      <c r="B60083" s="102"/>
    </row>
    <row r="60084" spans="1:2">
      <c r="A60084" s="102"/>
      <c r="B60084" s="102"/>
    </row>
    <row r="60085" spans="1:2">
      <c r="A60085" s="102"/>
      <c r="B60085" s="102"/>
    </row>
    <row r="60086" spans="1:2">
      <c r="A60086" s="102"/>
      <c r="B60086" s="102"/>
    </row>
    <row r="60087" spans="1:2">
      <c r="A60087" s="102"/>
      <c r="B60087" s="102"/>
    </row>
    <row r="60088" spans="1:2">
      <c r="A60088" s="102"/>
      <c r="B60088" s="102"/>
    </row>
    <row r="60089" spans="1:2">
      <c r="A60089" s="102"/>
      <c r="B60089" s="102"/>
    </row>
    <row r="60090" spans="1:2">
      <c r="A60090" s="102"/>
      <c r="B60090" s="102"/>
    </row>
    <row r="60091" spans="1:2">
      <c r="A60091" s="102"/>
      <c r="B60091" s="102"/>
    </row>
    <row r="60092" spans="1:2">
      <c r="A60092" s="102"/>
      <c r="B60092" s="102"/>
    </row>
    <row r="60093" spans="1:2">
      <c r="A60093" s="102"/>
      <c r="B60093" s="102"/>
    </row>
    <row r="60094" spans="1:2">
      <c r="A60094" s="102"/>
      <c r="B60094" s="102"/>
    </row>
    <row r="60095" spans="1:2">
      <c r="A60095" s="102"/>
      <c r="B60095" s="102"/>
    </row>
    <row r="60096" spans="1:2">
      <c r="A60096" s="102"/>
      <c r="B60096" s="102"/>
    </row>
    <row r="60097" spans="1:2">
      <c r="A60097" s="102"/>
      <c r="B60097" s="102"/>
    </row>
    <row r="60098" spans="1:2">
      <c r="A60098" s="102"/>
      <c r="B60098" s="102"/>
    </row>
    <row r="60099" spans="1:2">
      <c r="A60099" s="102"/>
      <c r="B60099" s="102"/>
    </row>
    <row r="60100" spans="1:2">
      <c r="A60100" s="102"/>
      <c r="B60100" s="102"/>
    </row>
    <row r="60101" spans="1:2">
      <c r="A60101" s="102"/>
      <c r="B60101" s="102"/>
    </row>
    <row r="60102" spans="1:2">
      <c r="A60102" s="102"/>
      <c r="B60102" s="102"/>
    </row>
    <row r="60103" spans="1:2">
      <c r="A60103" s="102"/>
      <c r="B60103" s="102"/>
    </row>
    <row r="60104" spans="1:2">
      <c r="A60104" s="102"/>
      <c r="B60104" s="102"/>
    </row>
    <row r="60105" spans="1:2">
      <c r="A60105" s="102"/>
      <c r="B60105" s="102"/>
    </row>
    <row r="60106" spans="1:2">
      <c r="A60106" s="102"/>
      <c r="B60106" s="102"/>
    </row>
    <row r="60107" spans="1:2">
      <c r="A60107" s="102"/>
      <c r="B60107" s="102"/>
    </row>
    <row r="60108" spans="1:2">
      <c r="A60108" s="102"/>
      <c r="B60108" s="102"/>
    </row>
    <row r="60109" spans="1:2">
      <c r="A60109" s="102"/>
      <c r="B60109" s="102"/>
    </row>
    <row r="60110" spans="1:2">
      <c r="A60110" s="102"/>
      <c r="B60110" s="102"/>
    </row>
    <row r="60111" spans="1:2">
      <c r="A60111" s="102"/>
      <c r="B60111" s="102"/>
    </row>
    <row r="60112" spans="1:2">
      <c r="A60112" s="102"/>
      <c r="B60112" s="102"/>
    </row>
    <row r="60113" spans="1:2">
      <c r="A60113" s="102"/>
      <c r="B60113" s="102"/>
    </row>
    <row r="60114" spans="1:2">
      <c r="A60114" s="102"/>
      <c r="B60114" s="102"/>
    </row>
    <row r="60115" spans="1:2">
      <c r="A60115" s="102"/>
      <c r="B60115" s="102"/>
    </row>
    <row r="60116" spans="1:2">
      <c r="A60116" s="102"/>
      <c r="B60116" s="102"/>
    </row>
    <row r="60117" spans="1:2">
      <c r="A60117" s="102"/>
      <c r="B60117" s="102"/>
    </row>
    <row r="60118" spans="1:2">
      <c r="A60118" s="102"/>
      <c r="B60118" s="102"/>
    </row>
    <row r="60119" spans="1:2">
      <c r="A60119" s="102"/>
      <c r="B60119" s="102"/>
    </row>
    <row r="60120" spans="1:2">
      <c r="A60120" s="102"/>
      <c r="B60120" s="102"/>
    </row>
    <row r="60121" spans="1:2">
      <c r="A60121" s="102"/>
      <c r="B60121" s="102"/>
    </row>
    <row r="60122" spans="1:2">
      <c r="A60122" s="102"/>
      <c r="B60122" s="102"/>
    </row>
    <row r="60123" spans="1:2">
      <c r="A60123" s="102"/>
      <c r="B60123" s="102"/>
    </row>
    <row r="60124" spans="1:2">
      <c r="A60124" s="102"/>
      <c r="B60124" s="102"/>
    </row>
    <row r="60125" spans="1:2">
      <c r="A60125" s="102"/>
      <c r="B60125" s="102"/>
    </row>
    <row r="60126" spans="1:2">
      <c r="A60126" s="102"/>
      <c r="B60126" s="102"/>
    </row>
    <row r="60127" spans="1:2">
      <c r="A60127" s="102"/>
      <c r="B60127" s="102"/>
    </row>
    <row r="60128" spans="1:2">
      <c r="A60128" s="102"/>
      <c r="B60128" s="102"/>
    </row>
    <row r="60129" spans="1:2">
      <c r="A60129" s="102"/>
      <c r="B60129" s="102"/>
    </row>
    <row r="60130" spans="1:2">
      <c r="A60130" s="102"/>
      <c r="B60130" s="102"/>
    </row>
    <row r="60131" spans="1:2">
      <c r="A60131" s="102"/>
      <c r="B60131" s="102"/>
    </row>
    <row r="60132" spans="1:2">
      <c r="A60132" s="102"/>
      <c r="B60132" s="102"/>
    </row>
    <row r="60133" spans="1:2">
      <c r="A60133" s="102"/>
      <c r="B60133" s="102"/>
    </row>
    <row r="60134" spans="1:2">
      <c r="A60134" s="102"/>
      <c r="B60134" s="102"/>
    </row>
    <row r="60135" spans="1:2">
      <c r="A60135" s="102"/>
      <c r="B60135" s="102"/>
    </row>
    <row r="60136" spans="1:2">
      <c r="A60136" s="102"/>
      <c r="B60136" s="102"/>
    </row>
    <row r="60137" spans="1:2">
      <c r="A60137" s="102"/>
      <c r="B60137" s="102"/>
    </row>
    <row r="60138" spans="1:2">
      <c r="A60138" s="102"/>
      <c r="B60138" s="102"/>
    </row>
    <row r="60139" spans="1:2">
      <c r="A60139" s="102"/>
      <c r="B60139" s="102"/>
    </row>
    <row r="60140" spans="1:2">
      <c r="A60140" s="102"/>
      <c r="B60140" s="102"/>
    </row>
    <row r="60141" spans="1:2">
      <c r="A60141" s="102"/>
      <c r="B60141" s="102"/>
    </row>
    <row r="60142" spans="1:2">
      <c r="A60142" s="102"/>
      <c r="B60142" s="102"/>
    </row>
    <row r="60143" spans="1:2">
      <c r="A60143" s="102"/>
      <c r="B60143" s="102"/>
    </row>
    <row r="60144" spans="1:2">
      <c r="A60144" s="102"/>
      <c r="B60144" s="102"/>
    </row>
    <row r="60145" spans="1:2">
      <c r="A60145" s="102"/>
      <c r="B60145" s="102"/>
    </row>
    <row r="60146" spans="1:2">
      <c r="A60146" s="102"/>
      <c r="B60146" s="102"/>
    </row>
    <row r="60147" spans="1:2">
      <c r="A60147" s="102"/>
      <c r="B60147" s="102"/>
    </row>
    <row r="60148" spans="1:2">
      <c r="A60148" s="102"/>
      <c r="B60148" s="102"/>
    </row>
    <row r="60149" spans="1:2">
      <c r="A60149" s="102"/>
      <c r="B60149" s="102"/>
    </row>
    <row r="60150" spans="1:2">
      <c r="A60150" s="102"/>
      <c r="B60150" s="102"/>
    </row>
    <row r="60151" spans="1:2">
      <c r="A60151" s="102"/>
      <c r="B60151" s="102"/>
    </row>
    <row r="60152" spans="1:2">
      <c r="A60152" s="102"/>
      <c r="B60152" s="102"/>
    </row>
    <row r="60153" spans="1:2">
      <c r="A60153" s="102"/>
      <c r="B60153" s="102"/>
    </row>
    <row r="60154" spans="1:2">
      <c r="A60154" s="102"/>
      <c r="B60154" s="102"/>
    </row>
    <row r="60155" spans="1:2">
      <c r="A60155" s="102"/>
      <c r="B60155" s="102"/>
    </row>
    <row r="60156" spans="1:2">
      <c r="A60156" s="102"/>
      <c r="B60156" s="102"/>
    </row>
    <row r="60157" spans="1:2">
      <c r="A60157" s="102"/>
      <c r="B60157" s="102"/>
    </row>
    <row r="60158" spans="1:2">
      <c r="A60158" s="102"/>
      <c r="B60158" s="102"/>
    </row>
    <row r="60159" spans="1:2">
      <c r="A60159" s="102"/>
      <c r="B60159" s="102"/>
    </row>
    <row r="60160" spans="1:2">
      <c r="A60160" s="102"/>
      <c r="B60160" s="102"/>
    </row>
    <row r="60161" spans="1:2">
      <c r="A60161" s="102"/>
      <c r="B60161" s="102"/>
    </row>
    <row r="60162" spans="1:2">
      <c r="A60162" s="102"/>
      <c r="B60162" s="102"/>
    </row>
    <row r="60163" spans="1:2">
      <c r="A60163" s="102"/>
      <c r="B60163" s="102"/>
    </row>
    <row r="60164" spans="1:2">
      <c r="A60164" s="102"/>
      <c r="B60164" s="102"/>
    </row>
    <row r="60165" spans="1:2">
      <c r="A60165" s="102"/>
      <c r="B60165" s="102"/>
    </row>
    <row r="60166" spans="1:2">
      <c r="A60166" s="102"/>
      <c r="B60166" s="102"/>
    </row>
    <row r="60167" spans="1:2">
      <c r="A60167" s="102"/>
      <c r="B60167" s="102"/>
    </row>
    <row r="60168" spans="1:2">
      <c r="A60168" s="102"/>
      <c r="B60168" s="102"/>
    </row>
    <row r="60169" spans="1:2">
      <c r="A60169" s="102"/>
      <c r="B60169" s="102"/>
    </row>
    <row r="60170" spans="1:2">
      <c r="A60170" s="102"/>
      <c r="B60170" s="102"/>
    </row>
    <row r="60171" spans="1:2">
      <c r="A60171" s="102"/>
      <c r="B60171" s="102"/>
    </row>
    <row r="60172" spans="1:2">
      <c r="A60172" s="102"/>
      <c r="B60172" s="102"/>
    </row>
    <row r="60173" spans="1:2">
      <c r="A60173" s="102"/>
      <c r="B60173" s="102"/>
    </row>
    <row r="60174" spans="1:2">
      <c r="A60174" s="102"/>
      <c r="B60174" s="102"/>
    </row>
    <row r="60175" spans="1:2">
      <c r="A60175" s="102"/>
      <c r="B60175" s="102"/>
    </row>
    <row r="60176" spans="1:2">
      <c r="A60176" s="102"/>
      <c r="B60176" s="102"/>
    </row>
    <row r="60177" spans="1:2">
      <c r="A60177" s="102"/>
      <c r="B60177" s="102"/>
    </row>
    <row r="60178" spans="1:2">
      <c r="A60178" s="102"/>
      <c r="B60178" s="102"/>
    </row>
    <row r="60179" spans="1:2">
      <c r="A60179" s="102"/>
      <c r="B60179" s="102"/>
    </row>
    <row r="60180" spans="1:2">
      <c r="A60180" s="102"/>
      <c r="B60180" s="102"/>
    </row>
    <row r="60181" spans="1:2">
      <c r="A60181" s="102"/>
      <c r="B60181" s="102"/>
    </row>
    <row r="60182" spans="1:2">
      <c r="A60182" s="102"/>
      <c r="B60182" s="102"/>
    </row>
    <row r="60183" spans="1:2">
      <c r="A60183" s="102"/>
      <c r="B60183" s="102"/>
    </row>
    <row r="60184" spans="1:2">
      <c r="A60184" s="102"/>
      <c r="B60184" s="102"/>
    </row>
    <row r="60185" spans="1:2">
      <c r="A60185" s="102"/>
      <c r="B60185" s="102"/>
    </row>
    <row r="60186" spans="1:2">
      <c r="A60186" s="102"/>
      <c r="B60186" s="102"/>
    </row>
    <row r="60187" spans="1:2">
      <c r="A60187" s="102"/>
      <c r="B60187" s="102"/>
    </row>
    <row r="60188" spans="1:2">
      <c r="A60188" s="102"/>
      <c r="B60188" s="102"/>
    </row>
    <row r="60189" spans="1:2">
      <c r="A60189" s="102"/>
      <c r="B60189" s="102"/>
    </row>
    <row r="60190" spans="1:2">
      <c r="A60190" s="102"/>
      <c r="B60190" s="102"/>
    </row>
    <row r="60191" spans="1:2">
      <c r="A60191" s="102"/>
      <c r="B60191" s="102"/>
    </row>
    <row r="60192" spans="1:2">
      <c r="A60192" s="102"/>
      <c r="B60192" s="102"/>
    </row>
    <row r="60193" spans="1:2">
      <c r="A60193" s="102"/>
      <c r="B60193" s="102"/>
    </row>
    <row r="60194" spans="1:2">
      <c r="A60194" s="102"/>
      <c r="B60194" s="102"/>
    </row>
    <row r="60195" spans="1:2">
      <c r="A60195" s="102"/>
      <c r="B60195" s="102"/>
    </row>
    <row r="60196" spans="1:2">
      <c r="A60196" s="102"/>
      <c r="B60196" s="102"/>
    </row>
    <row r="60197" spans="1:2">
      <c r="A60197" s="102"/>
      <c r="B60197" s="102"/>
    </row>
    <row r="60198" spans="1:2">
      <c r="A60198" s="102"/>
      <c r="B60198" s="102"/>
    </row>
    <row r="60199" spans="1:2">
      <c r="A60199" s="102"/>
      <c r="B60199" s="102"/>
    </row>
    <row r="60200" spans="1:2">
      <c r="A60200" s="102"/>
      <c r="B60200" s="102"/>
    </row>
    <row r="60201" spans="1:2">
      <c r="A60201" s="102"/>
      <c r="B60201" s="102"/>
    </row>
    <row r="60202" spans="1:2">
      <c r="A60202" s="102"/>
      <c r="B60202" s="102"/>
    </row>
    <row r="60203" spans="1:2">
      <c r="A60203" s="102"/>
      <c r="B60203" s="102"/>
    </row>
    <row r="60204" spans="1:2">
      <c r="A60204" s="102"/>
      <c r="B60204" s="102"/>
    </row>
    <row r="60205" spans="1:2">
      <c r="A60205" s="102"/>
      <c r="B60205" s="102"/>
    </row>
    <row r="60206" spans="1:2">
      <c r="A60206" s="102"/>
      <c r="B60206" s="102"/>
    </row>
    <row r="60207" spans="1:2">
      <c r="A60207" s="102"/>
      <c r="B60207" s="102"/>
    </row>
    <row r="60208" spans="1:2">
      <c r="A60208" s="102"/>
      <c r="B60208" s="102"/>
    </row>
    <row r="60209" spans="1:2">
      <c r="A60209" s="102"/>
      <c r="B60209" s="102"/>
    </row>
    <row r="60210" spans="1:2">
      <c r="A60210" s="102"/>
      <c r="B60210" s="102"/>
    </row>
    <row r="60211" spans="1:2">
      <c r="A60211" s="102"/>
      <c r="B60211" s="102"/>
    </row>
    <row r="60212" spans="1:2">
      <c r="A60212" s="102"/>
      <c r="B60212" s="102"/>
    </row>
    <row r="60213" spans="1:2">
      <c r="A60213" s="102"/>
      <c r="B60213" s="102"/>
    </row>
    <row r="60214" spans="1:2">
      <c r="A60214" s="102"/>
      <c r="B60214" s="102"/>
    </row>
    <row r="60215" spans="1:2">
      <c r="A60215" s="102"/>
      <c r="B60215" s="102"/>
    </row>
    <row r="60216" spans="1:2">
      <c r="A60216" s="102"/>
      <c r="B60216" s="102"/>
    </row>
    <row r="60217" spans="1:2">
      <c r="A60217" s="102"/>
      <c r="B60217" s="102"/>
    </row>
    <row r="60218" spans="1:2">
      <c r="A60218" s="102"/>
      <c r="B60218" s="102"/>
    </row>
    <row r="60219" spans="1:2">
      <c r="A60219" s="102"/>
      <c r="B60219" s="102"/>
    </row>
    <row r="60220" spans="1:2">
      <c r="A60220" s="102"/>
      <c r="B60220" s="102"/>
    </row>
    <row r="60221" spans="1:2">
      <c r="A60221" s="102"/>
      <c r="B60221" s="102"/>
    </row>
    <row r="60222" spans="1:2">
      <c r="A60222" s="102"/>
      <c r="B60222" s="102"/>
    </row>
    <row r="60223" spans="1:2">
      <c r="A60223" s="102"/>
      <c r="B60223" s="102"/>
    </row>
    <row r="60224" spans="1:2">
      <c r="A60224" s="102"/>
      <c r="B60224" s="102"/>
    </row>
    <row r="60225" spans="1:2">
      <c r="A60225" s="102"/>
      <c r="B60225" s="102"/>
    </row>
    <row r="60226" spans="1:2">
      <c r="A60226" s="102"/>
      <c r="B60226" s="102"/>
    </row>
    <row r="60227" spans="1:2">
      <c r="A60227" s="102"/>
      <c r="B60227" s="102"/>
    </row>
    <row r="60228" spans="1:2">
      <c r="A60228" s="102"/>
      <c r="B60228" s="102"/>
    </row>
    <row r="60229" spans="1:2">
      <c r="A60229" s="102"/>
      <c r="B60229" s="102"/>
    </row>
    <row r="60230" spans="1:2">
      <c r="A60230" s="102"/>
      <c r="B60230" s="102"/>
    </row>
    <row r="60231" spans="1:2">
      <c r="A60231" s="102"/>
      <c r="B60231" s="102"/>
    </row>
    <row r="60232" spans="1:2">
      <c r="A60232" s="102"/>
      <c r="B60232" s="102"/>
    </row>
    <row r="60233" spans="1:2">
      <c r="A60233" s="102"/>
      <c r="B60233" s="102"/>
    </row>
    <row r="60234" spans="1:2">
      <c r="A60234" s="102"/>
      <c r="B60234" s="102"/>
    </row>
    <row r="60235" spans="1:2">
      <c r="A60235" s="102"/>
      <c r="B60235" s="102"/>
    </row>
    <row r="60236" spans="1:2">
      <c r="A60236" s="102"/>
      <c r="B60236" s="102"/>
    </row>
    <row r="60237" spans="1:2">
      <c r="A60237" s="102"/>
      <c r="B60237" s="102"/>
    </row>
    <row r="60238" spans="1:2">
      <c r="A60238" s="102"/>
      <c r="B60238" s="102"/>
    </row>
    <row r="60239" spans="1:2">
      <c r="A60239" s="102"/>
      <c r="B60239" s="102"/>
    </row>
    <row r="60240" spans="1:2">
      <c r="A60240" s="102"/>
      <c r="B60240" s="102"/>
    </row>
    <row r="60241" spans="1:2">
      <c r="A60241" s="102"/>
      <c r="B60241" s="102"/>
    </row>
    <row r="60242" spans="1:2">
      <c r="A60242" s="102"/>
      <c r="B60242" s="102"/>
    </row>
    <row r="60243" spans="1:2">
      <c r="A60243" s="102"/>
      <c r="B60243" s="102"/>
    </row>
    <row r="60244" spans="1:2">
      <c r="A60244" s="102"/>
      <c r="B60244" s="102"/>
    </row>
    <row r="60245" spans="1:2">
      <c r="A60245" s="102"/>
      <c r="B60245" s="102"/>
    </row>
    <row r="60246" spans="1:2">
      <c r="A60246" s="102"/>
      <c r="B60246" s="102"/>
    </row>
    <row r="60247" spans="1:2">
      <c r="A60247" s="102"/>
      <c r="B60247" s="102"/>
    </row>
    <row r="60248" spans="1:2">
      <c r="A60248" s="102"/>
      <c r="B60248" s="102"/>
    </row>
    <row r="60249" spans="1:2">
      <c r="A60249" s="102"/>
      <c r="B60249" s="102"/>
    </row>
    <row r="60250" spans="1:2">
      <c r="A60250" s="102"/>
      <c r="B60250" s="102"/>
    </row>
    <row r="60251" spans="1:2">
      <c r="A60251" s="102"/>
      <c r="B60251" s="102"/>
    </row>
    <row r="60252" spans="1:2">
      <c r="A60252" s="102"/>
      <c r="B60252" s="102"/>
    </row>
    <row r="60253" spans="1:2">
      <c r="A60253" s="102"/>
      <c r="B60253" s="102"/>
    </row>
    <row r="60254" spans="1:2">
      <c r="A60254" s="102"/>
      <c r="B60254" s="102"/>
    </row>
    <row r="60255" spans="1:2">
      <c r="A60255" s="102"/>
      <c r="B60255" s="102"/>
    </row>
    <row r="60256" spans="1:2">
      <c r="A60256" s="102"/>
      <c r="B60256" s="102"/>
    </row>
    <row r="60257" spans="1:2">
      <c r="A60257" s="102"/>
      <c r="B60257" s="102"/>
    </row>
    <row r="60258" spans="1:2">
      <c r="A60258" s="102"/>
      <c r="B60258" s="102"/>
    </row>
    <row r="60259" spans="1:2">
      <c r="A60259" s="102"/>
      <c r="B60259" s="102"/>
    </row>
    <row r="60260" spans="1:2">
      <c r="A60260" s="102"/>
      <c r="B60260" s="102"/>
    </row>
    <row r="60261" spans="1:2">
      <c r="A60261" s="102"/>
      <c r="B60261" s="102"/>
    </row>
    <row r="60262" spans="1:2">
      <c r="A60262" s="102"/>
      <c r="B60262" s="102"/>
    </row>
    <row r="60263" spans="1:2">
      <c r="A60263" s="102"/>
      <c r="B60263" s="102"/>
    </row>
    <row r="60264" spans="1:2">
      <c r="A60264" s="102"/>
      <c r="B60264" s="102"/>
    </row>
    <row r="60265" spans="1:2">
      <c r="A60265" s="102"/>
      <c r="B60265" s="102"/>
    </row>
    <row r="60266" spans="1:2">
      <c r="A60266" s="102"/>
      <c r="B60266" s="102"/>
    </row>
    <row r="60267" spans="1:2">
      <c r="A60267" s="102"/>
      <c r="B60267" s="102"/>
    </row>
    <row r="60268" spans="1:2">
      <c r="A60268" s="102"/>
      <c r="B60268" s="102"/>
    </row>
    <row r="60269" spans="1:2">
      <c r="A60269" s="102"/>
      <c r="B60269" s="102"/>
    </row>
    <row r="60270" spans="1:2">
      <c r="A60270" s="102"/>
      <c r="B60270" s="102"/>
    </row>
    <row r="60271" spans="1:2">
      <c r="A60271" s="102"/>
      <c r="B60271" s="102"/>
    </row>
    <row r="60272" spans="1:2">
      <c r="A60272" s="102"/>
      <c r="B60272" s="102"/>
    </row>
    <row r="60273" spans="1:2">
      <c r="A60273" s="102"/>
      <c r="B60273" s="102"/>
    </row>
    <row r="60274" spans="1:2">
      <c r="A60274" s="102"/>
      <c r="B60274" s="102"/>
    </row>
    <row r="60275" spans="1:2">
      <c r="A60275" s="102"/>
      <c r="B60275" s="102"/>
    </row>
    <row r="60276" spans="1:2">
      <c r="A60276" s="102"/>
      <c r="B60276" s="102"/>
    </row>
    <row r="60277" spans="1:2">
      <c r="A60277" s="102"/>
      <c r="B60277" s="102"/>
    </row>
    <row r="60278" spans="1:2">
      <c r="A60278" s="102"/>
      <c r="B60278" s="102"/>
    </row>
    <row r="60279" spans="1:2">
      <c r="A60279" s="102"/>
      <c r="B60279" s="102"/>
    </row>
    <row r="60280" spans="1:2">
      <c r="A60280" s="102"/>
      <c r="B60280" s="102"/>
    </row>
    <row r="60281" spans="1:2">
      <c r="A60281" s="102"/>
      <c r="B60281" s="102"/>
    </row>
    <row r="60282" spans="1:2">
      <c r="A60282" s="102"/>
      <c r="B60282" s="102"/>
    </row>
    <row r="60283" spans="1:2">
      <c r="A60283" s="102"/>
      <c r="B60283" s="102"/>
    </row>
    <row r="60284" spans="1:2">
      <c r="A60284" s="102"/>
      <c r="B60284" s="102"/>
    </row>
    <row r="60285" spans="1:2">
      <c r="A60285" s="102"/>
      <c r="B60285" s="102"/>
    </row>
    <row r="60286" spans="1:2">
      <c r="A60286" s="102"/>
      <c r="B60286" s="102"/>
    </row>
    <row r="60287" spans="1:2">
      <c r="A60287" s="102"/>
      <c r="B60287" s="102"/>
    </row>
    <row r="60288" spans="1:2">
      <c r="A60288" s="102"/>
      <c r="B60288" s="102"/>
    </row>
    <row r="60289" spans="1:2">
      <c r="A60289" s="102"/>
      <c r="B60289" s="102"/>
    </row>
    <row r="60290" spans="1:2">
      <c r="A60290" s="102"/>
      <c r="B60290" s="102"/>
    </row>
    <row r="60291" spans="1:2">
      <c r="A60291" s="102"/>
      <c r="B60291" s="102"/>
    </row>
    <row r="60292" spans="1:2">
      <c r="A60292" s="102"/>
      <c r="B60292" s="102"/>
    </row>
    <row r="60293" spans="1:2">
      <c r="A60293" s="102"/>
      <c r="B60293" s="102"/>
    </row>
    <row r="60294" spans="1:2">
      <c r="A60294" s="102"/>
      <c r="B60294" s="102"/>
    </row>
    <row r="60295" spans="1:2">
      <c r="A60295" s="102"/>
      <c r="B60295" s="102"/>
    </row>
    <row r="60296" spans="1:2">
      <c r="A60296" s="102"/>
      <c r="B60296" s="102"/>
    </row>
    <row r="60297" spans="1:2">
      <c r="A60297" s="102"/>
      <c r="B60297" s="102"/>
    </row>
    <row r="60298" spans="1:2">
      <c r="A60298" s="102"/>
      <c r="B60298" s="102"/>
    </row>
    <row r="60299" spans="1:2">
      <c r="A60299" s="102"/>
      <c r="B60299" s="102"/>
    </row>
    <row r="60300" spans="1:2">
      <c r="A60300" s="102"/>
      <c r="B60300" s="102"/>
    </row>
    <row r="60301" spans="1:2">
      <c r="A60301" s="102"/>
      <c r="B60301" s="102"/>
    </row>
    <row r="60302" spans="1:2">
      <c r="A60302" s="102"/>
      <c r="B60302" s="102"/>
    </row>
    <row r="60303" spans="1:2">
      <c r="A60303" s="102"/>
      <c r="B60303" s="102"/>
    </row>
    <row r="60304" spans="1:2">
      <c r="A60304" s="102"/>
      <c r="B60304" s="102"/>
    </row>
    <row r="60305" spans="1:2">
      <c r="A60305" s="102"/>
      <c r="B60305" s="102"/>
    </row>
    <row r="60306" spans="1:2">
      <c r="A60306" s="102"/>
      <c r="B60306" s="102"/>
    </row>
    <row r="60307" spans="1:2">
      <c r="A60307" s="102"/>
      <c r="B60307" s="102"/>
    </row>
    <row r="60308" spans="1:2">
      <c r="A60308" s="102"/>
      <c r="B60308" s="102"/>
    </row>
    <row r="60309" spans="1:2">
      <c r="A60309" s="102"/>
      <c r="B60309" s="102"/>
    </row>
    <row r="60310" spans="1:2">
      <c r="A60310" s="102"/>
      <c r="B60310" s="102"/>
    </row>
    <row r="60311" spans="1:2">
      <c r="A60311" s="102"/>
      <c r="B60311" s="102"/>
    </row>
    <row r="60312" spans="1:2">
      <c r="A60312" s="102"/>
      <c r="B60312" s="102"/>
    </row>
    <row r="60313" spans="1:2">
      <c r="A60313" s="102"/>
      <c r="B60313" s="102"/>
    </row>
    <row r="60314" spans="1:2">
      <c r="A60314" s="102"/>
      <c r="B60314" s="102"/>
    </row>
    <row r="60315" spans="1:2">
      <c r="A60315" s="102"/>
      <c r="B60315" s="102"/>
    </row>
    <row r="60316" spans="1:2">
      <c r="A60316" s="102"/>
      <c r="B60316" s="102"/>
    </row>
    <row r="60317" spans="1:2">
      <c r="A60317" s="102"/>
      <c r="B60317" s="102"/>
    </row>
    <row r="60318" spans="1:2">
      <c r="A60318" s="102"/>
      <c r="B60318" s="102"/>
    </row>
    <row r="60319" spans="1:2">
      <c r="A60319" s="102"/>
      <c r="B60319" s="102"/>
    </row>
    <row r="60320" spans="1:2">
      <c r="A60320" s="102"/>
      <c r="B60320" s="102"/>
    </row>
    <row r="60321" spans="1:2">
      <c r="A60321" s="102"/>
      <c r="B60321" s="102"/>
    </row>
    <row r="60322" spans="1:2">
      <c r="A60322" s="102"/>
      <c r="B60322" s="102"/>
    </row>
    <row r="60323" spans="1:2">
      <c r="A60323" s="102"/>
      <c r="B60323" s="102"/>
    </row>
    <row r="60324" spans="1:2">
      <c r="A60324" s="102"/>
      <c r="B60324" s="102"/>
    </row>
    <row r="60325" spans="1:2">
      <c r="A60325" s="102"/>
      <c r="B60325" s="102"/>
    </row>
    <row r="60326" spans="1:2">
      <c r="A60326" s="102"/>
      <c r="B60326" s="102"/>
    </row>
    <row r="60327" spans="1:2">
      <c r="A60327" s="102"/>
      <c r="B60327" s="102"/>
    </row>
    <row r="60328" spans="1:2">
      <c r="A60328" s="102"/>
      <c r="B60328" s="102"/>
    </row>
    <row r="60329" spans="1:2">
      <c r="A60329" s="102"/>
      <c r="B60329" s="102"/>
    </row>
    <row r="60330" spans="1:2">
      <c r="A60330" s="102"/>
      <c r="B60330" s="102"/>
    </row>
    <row r="60331" spans="1:2">
      <c r="A60331" s="102"/>
      <c r="B60331" s="102"/>
    </row>
    <row r="60332" spans="1:2">
      <c r="A60332" s="102"/>
      <c r="B60332" s="102"/>
    </row>
    <row r="60333" spans="1:2">
      <c r="A60333" s="102"/>
      <c r="B60333" s="102"/>
    </row>
    <row r="60334" spans="1:2">
      <c r="A60334" s="102"/>
      <c r="B60334" s="102"/>
    </row>
    <row r="60335" spans="1:2">
      <c r="A60335" s="102"/>
      <c r="B60335" s="102"/>
    </row>
    <row r="60336" spans="1:2">
      <c r="A60336" s="102"/>
      <c r="B60336" s="102"/>
    </row>
    <row r="60337" spans="1:2">
      <c r="A60337" s="102"/>
      <c r="B60337" s="102"/>
    </row>
    <row r="60338" spans="1:2">
      <c r="A60338" s="102"/>
      <c r="B60338" s="102"/>
    </row>
    <row r="60339" spans="1:2">
      <c r="A60339" s="102"/>
      <c r="B60339" s="102"/>
    </row>
    <row r="60340" spans="1:2">
      <c r="A60340" s="102"/>
      <c r="B60340" s="102"/>
    </row>
    <row r="60341" spans="1:2">
      <c r="A60341" s="102"/>
      <c r="B60341" s="102"/>
    </row>
    <row r="60342" spans="1:2">
      <c r="A60342" s="102"/>
      <c r="B60342" s="102"/>
    </row>
    <row r="60343" spans="1:2">
      <c r="A60343" s="102"/>
      <c r="B60343" s="102"/>
    </row>
    <row r="60344" spans="1:2">
      <c r="A60344" s="102"/>
      <c r="B60344" s="102"/>
    </row>
    <row r="60345" spans="1:2">
      <c r="A60345" s="102"/>
      <c r="B60345" s="102"/>
    </row>
    <row r="60346" spans="1:2">
      <c r="A60346" s="102"/>
      <c r="B60346" s="102"/>
    </row>
    <row r="60347" spans="1:2">
      <c r="A60347" s="102"/>
      <c r="B60347" s="102"/>
    </row>
    <row r="60348" spans="1:2">
      <c r="A60348" s="102"/>
      <c r="B60348" s="102"/>
    </row>
    <row r="60349" spans="1:2">
      <c r="A60349" s="102"/>
      <c r="B60349" s="102"/>
    </row>
    <row r="60350" spans="1:2">
      <c r="A60350" s="102"/>
      <c r="B60350" s="102"/>
    </row>
    <row r="60351" spans="1:2">
      <c r="A60351" s="102"/>
      <c r="B60351" s="102"/>
    </row>
    <row r="60352" spans="1:2">
      <c r="A60352" s="102"/>
      <c r="B60352" s="102"/>
    </row>
    <row r="60353" spans="1:2">
      <c r="A60353" s="102"/>
      <c r="B60353" s="102"/>
    </row>
    <row r="60354" spans="1:2">
      <c r="A60354" s="102"/>
      <c r="B60354" s="102"/>
    </row>
    <row r="60355" spans="1:2">
      <c r="A60355" s="102"/>
      <c r="B60355" s="102"/>
    </row>
    <row r="60356" spans="1:2">
      <c r="A60356" s="102"/>
      <c r="B60356" s="102"/>
    </row>
    <row r="60357" spans="1:2">
      <c r="A60357" s="102"/>
      <c r="B60357" s="102"/>
    </row>
    <row r="60358" spans="1:2">
      <c r="A60358" s="102"/>
      <c r="B60358" s="102"/>
    </row>
    <row r="60359" spans="1:2">
      <c r="A60359" s="102"/>
      <c r="B60359" s="102"/>
    </row>
    <row r="60360" spans="1:2">
      <c r="A60360" s="102"/>
      <c r="B60360" s="102"/>
    </row>
    <row r="60361" spans="1:2">
      <c r="A60361" s="102"/>
      <c r="B60361" s="102"/>
    </row>
    <row r="60362" spans="1:2">
      <c r="A60362" s="102"/>
      <c r="B60362" s="102"/>
    </row>
    <row r="60363" spans="1:2">
      <c r="A60363" s="102"/>
      <c r="B60363" s="102"/>
    </row>
    <row r="60364" spans="1:2">
      <c r="A60364" s="102"/>
      <c r="B60364" s="102"/>
    </row>
    <row r="60365" spans="1:2">
      <c r="A60365" s="102"/>
      <c r="B60365" s="102"/>
    </row>
    <row r="60366" spans="1:2">
      <c r="A60366" s="102"/>
      <c r="B60366" s="102"/>
    </row>
    <row r="60367" spans="1:2">
      <c r="A60367" s="102"/>
      <c r="B60367" s="102"/>
    </row>
    <row r="60368" spans="1:2">
      <c r="A60368" s="102"/>
      <c r="B60368" s="102"/>
    </row>
    <row r="60369" spans="1:2">
      <c r="A60369" s="102"/>
      <c r="B60369" s="102"/>
    </row>
    <row r="60370" spans="1:2">
      <c r="A60370" s="102"/>
      <c r="B60370" s="102"/>
    </row>
    <row r="60371" spans="1:2">
      <c r="A60371" s="102"/>
      <c r="B60371" s="102"/>
    </row>
    <row r="60372" spans="1:2">
      <c r="A60372" s="102"/>
      <c r="B60372" s="102"/>
    </row>
    <row r="60373" spans="1:2">
      <c r="A60373" s="102"/>
      <c r="B60373" s="102"/>
    </row>
    <row r="60374" spans="1:2">
      <c r="A60374" s="102"/>
      <c r="B60374" s="102"/>
    </row>
    <row r="60375" spans="1:2">
      <c r="A60375" s="102"/>
      <c r="B60375" s="102"/>
    </row>
    <row r="60376" spans="1:2">
      <c r="A60376" s="102"/>
      <c r="B60376" s="102"/>
    </row>
    <row r="60377" spans="1:2">
      <c r="A60377" s="102"/>
      <c r="B60377" s="102"/>
    </row>
    <row r="60378" spans="1:2">
      <c r="A60378" s="102"/>
      <c r="B60378" s="102"/>
    </row>
    <row r="60379" spans="1:2">
      <c r="A60379" s="102"/>
      <c r="B60379" s="102"/>
    </row>
    <row r="60380" spans="1:2">
      <c r="A60380" s="102"/>
      <c r="B60380" s="102"/>
    </row>
    <row r="60381" spans="1:2">
      <c r="A60381" s="102"/>
      <c r="B60381" s="102"/>
    </row>
    <row r="60382" spans="1:2">
      <c r="A60382" s="102"/>
      <c r="B60382" s="102"/>
    </row>
    <row r="60383" spans="1:2">
      <c r="A60383" s="102"/>
      <c r="B60383" s="102"/>
    </row>
    <row r="60384" spans="1:2">
      <c r="A60384" s="102"/>
      <c r="B60384" s="102"/>
    </row>
    <row r="60385" spans="1:2">
      <c r="A60385" s="102"/>
      <c r="B60385" s="102"/>
    </row>
    <row r="60386" spans="1:2">
      <c r="A60386" s="102"/>
      <c r="B60386" s="102"/>
    </row>
    <row r="60387" spans="1:2">
      <c r="A60387" s="102"/>
      <c r="B60387" s="102"/>
    </row>
    <row r="60388" spans="1:2">
      <c r="A60388" s="102"/>
      <c r="B60388" s="102"/>
    </row>
    <row r="60389" spans="1:2">
      <c r="A60389" s="102"/>
      <c r="B60389" s="102"/>
    </row>
    <row r="60390" spans="1:2">
      <c r="A60390" s="102"/>
      <c r="B60390" s="102"/>
    </row>
    <row r="60391" spans="1:2">
      <c r="A60391" s="102"/>
      <c r="B60391" s="102"/>
    </row>
    <row r="60392" spans="1:2">
      <c r="A60392" s="102"/>
      <c r="B60392" s="102"/>
    </row>
    <row r="60393" spans="1:2">
      <c r="A60393" s="102"/>
      <c r="B60393" s="102"/>
    </row>
    <row r="60394" spans="1:2">
      <c r="A60394" s="102"/>
      <c r="B60394" s="102"/>
    </row>
    <row r="60395" spans="1:2">
      <c r="A60395" s="102"/>
      <c r="B60395" s="102"/>
    </row>
    <row r="60396" spans="1:2">
      <c r="A60396" s="102"/>
      <c r="B60396" s="102"/>
    </row>
    <row r="60397" spans="1:2">
      <c r="A60397" s="102"/>
      <c r="B60397" s="102"/>
    </row>
    <row r="60398" spans="1:2">
      <c r="A60398" s="102"/>
      <c r="B60398" s="102"/>
    </row>
    <row r="60399" spans="1:2">
      <c r="A60399" s="102"/>
      <c r="B60399" s="102"/>
    </row>
    <row r="60400" spans="1:2">
      <c r="A60400" s="102"/>
      <c r="B60400" s="102"/>
    </row>
    <row r="60401" spans="1:2">
      <c r="A60401" s="102"/>
      <c r="B60401" s="102"/>
    </row>
    <row r="60402" spans="1:2">
      <c r="A60402" s="102"/>
      <c r="B60402" s="102"/>
    </row>
    <row r="60403" spans="1:2">
      <c r="A60403" s="102"/>
      <c r="B60403" s="102"/>
    </row>
    <row r="60404" spans="1:2">
      <c r="A60404" s="102"/>
      <c r="B60404" s="102"/>
    </row>
    <row r="60405" spans="1:2">
      <c r="A60405" s="102"/>
      <c r="B60405" s="102"/>
    </row>
    <row r="60406" spans="1:2">
      <c r="A60406" s="102"/>
      <c r="B60406" s="102"/>
    </row>
    <row r="60407" spans="1:2">
      <c r="A60407" s="102"/>
      <c r="B60407" s="102"/>
    </row>
    <row r="60408" spans="1:2">
      <c r="A60408" s="102"/>
      <c r="B60408" s="102"/>
    </row>
    <row r="60409" spans="1:2">
      <c r="A60409" s="102"/>
      <c r="B60409" s="102"/>
    </row>
    <row r="60410" spans="1:2">
      <c r="A60410" s="102"/>
      <c r="B60410" s="102"/>
    </row>
    <row r="60411" spans="1:2">
      <c r="A60411" s="102"/>
      <c r="B60411" s="102"/>
    </row>
    <row r="60412" spans="1:2">
      <c r="A60412" s="102"/>
      <c r="B60412" s="102"/>
    </row>
    <row r="60413" spans="1:2">
      <c r="A60413" s="102"/>
      <c r="B60413" s="102"/>
    </row>
    <row r="60414" spans="1:2">
      <c r="A60414" s="102"/>
      <c r="B60414" s="102"/>
    </row>
    <row r="60415" spans="1:2">
      <c r="A60415" s="102"/>
      <c r="B60415" s="102"/>
    </row>
    <row r="60416" spans="1:2">
      <c r="A60416" s="102"/>
      <c r="B60416" s="102"/>
    </row>
    <row r="60417" spans="1:2">
      <c r="A60417" s="102"/>
      <c r="B60417" s="102"/>
    </row>
    <row r="60418" spans="1:2">
      <c r="A60418" s="102"/>
      <c r="B60418" s="102"/>
    </row>
    <row r="60419" spans="1:2">
      <c r="A60419" s="102"/>
      <c r="B60419" s="102"/>
    </row>
    <row r="60420" spans="1:2">
      <c r="A60420" s="102"/>
      <c r="B60420" s="102"/>
    </row>
    <row r="60421" spans="1:2">
      <c r="A60421" s="102"/>
      <c r="B60421" s="102"/>
    </row>
    <row r="60422" spans="1:2">
      <c r="A60422" s="102"/>
      <c r="B60422" s="102"/>
    </row>
    <row r="60423" spans="1:2">
      <c r="A60423" s="102"/>
      <c r="B60423" s="102"/>
    </row>
    <row r="60424" spans="1:2">
      <c r="A60424" s="102"/>
      <c r="B60424" s="102"/>
    </row>
    <row r="60425" spans="1:2">
      <c r="A60425" s="102"/>
      <c r="B60425" s="102"/>
    </row>
    <row r="60426" spans="1:2">
      <c r="A60426" s="102"/>
      <c r="B60426" s="102"/>
    </row>
    <row r="60427" spans="1:2">
      <c r="A60427" s="102"/>
      <c r="B60427" s="102"/>
    </row>
    <row r="60428" spans="1:2">
      <c r="A60428" s="102"/>
      <c r="B60428" s="102"/>
    </row>
    <row r="60429" spans="1:2">
      <c r="A60429" s="102"/>
      <c r="B60429" s="102"/>
    </row>
    <row r="60430" spans="1:2">
      <c r="A60430" s="102"/>
      <c r="B60430" s="102"/>
    </row>
    <row r="60431" spans="1:2">
      <c r="A60431" s="102"/>
      <c r="B60431" s="102"/>
    </row>
    <row r="60432" spans="1:2">
      <c r="A60432" s="102"/>
      <c r="B60432" s="102"/>
    </row>
    <row r="60433" spans="1:2">
      <c r="A60433" s="102"/>
      <c r="B60433" s="102"/>
    </row>
    <row r="60434" spans="1:2">
      <c r="A60434" s="102"/>
      <c r="B60434" s="102"/>
    </row>
    <row r="60435" spans="1:2">
      <c r="A60435" s="102"/>
      <c r="B60435" s="102"/>
    </row>
    <row r="60436" spans="1:2">
      <c r="A60436" s="102"/>
      <c r="B60436" s="102"/>
    </row>
    <row r="60437" spans="1:2">
      <c r="A60437" s="102"/>
      <c r="B60437" s="102"/>
    </row>
    <row r="60438" spans="1:2">
      <c r="A60438" s="102"/>
      <c r="B60438" s="102"/>
    </row>
    <row r="60439" spans="1:2">
      <c r="A60439" s="102"/>
      <c r="B60439" s="102"/>
    </row>
    <row r="60440" spans="1:2">
      <c r="A60440" s="102"/>
      <c r="B60440" s="102"/>
    </row>
    <row r="60441" spans="1:2">
      <c r="A60441" s="102"/>
      <c r="B60441" s="102"/>
    </row>
    <row r="60442" spans="1:2">
      <c r="A60442" s="102"/>
      <c r="B60442" s="102"/>
    </row>
    <row r="60443" spans="1:2">
      <c r="A60443" s="102"/>
      <c r="B60443" s="102"/>
    </row>
    <row r="60444" spans="1:2">
      <c r="A60444" s="102"/>
      <c r="B60444" s="102"/>
    </row>
    <row r="60445" spans="1:2">
      <c r="A60445" s="102"/>
      <c r="B60445" s="102"/>
    </row>
    <row r="60446" spans="1:2">
      <c r="A60446" s="102"/>
      <c r="B60446" s="102"/>
    </row>
    <row r="60447" spans="1:2">
      <c r="A60447" s="102"/>
      <c r="B60447" s="102"/>
    </row>
    <row r="60448" spans="1:2">
      <c r="A60448" s="102"/>
      <c r="B60448" s="102"/>
    </row>
    <row r="60449" spans="1:2">
      <c r="A60449" s="102"/>
      <c r="B60449" s="102"/>
    </row>
    <row r="60450" spans="1:2">
      <c r="A60450" s="102"/>
      <c r="B60450" s="102"/>
    </row>
    <row r="60451" spans="1:2">
      <c r="A60451" s="102"/>
      <c r="B60451" s="102"/>
    </row>
    <row r="60452" spans="1:2">
      <c r="A60452" s="102"/>
      <c r="B60452" s="102"/>
    </row>
    <row r="60453" spans="1:2">
      <c r="A60453" s="102"/>
      <c r="B60453" s="102"/>
    </row>
    <row r="60454" spans="1:2">
      <c r="A60454" s="102"/>
      <c r="B60454" s="102"/>
    </row>
    <row r="60455" spans="1:2">
      <c r="A60455" s="102"/>
      <c r="B60455" s="102"/>
    </row>
    <row r="60456" spans="1:2">
      <c r="A60456" s="102"/>
      <c r="B60456" s="102"/>
    </row>
    <row r="60457" spans="1:2">
      <c r="A60457" s="102"/>
      <c r="B60457" s="102"/>
    </row>
    <row r="60458" spans="1:2">
      <c r="A60458" s="102"/>
      <c r="B60458" s="102"/>
    </row>
    <row r="60459" spans="1:2">
      <c r="A60459" s="102"/>
      <c r="B60459" s="102"/>
    </row>
    <row r="60460" spans="1:2">
      <c r="A60460" s="102"/>
      <c r="B60460" s="102"/>
    </row>
    <row r="60461" spans="1:2">
      <c r="A60461" s="102"/>
      <c r="B60461" s="102"/>
    </row>
    <row r="60462" spans="1:2">
      <c r="A60462" s="102"/>
      <c r="B60462" s="102"/>
    </row>
    <row r="60463" spans="1:2">
      <c r="A60463" s="102"/>
      <c r="B60463" s="102"/>
    </row>
    <row r="60464" spans="1:2">
      <c r="A60464" s="102"/>
      <c r="B60464" s="102"/>
    </row>
    <row r="60465" spans="1:2">
      <c r="A60465" s="102"/>
      <c r="B60465" s="102"/>
    </row>
    <row r="60466" spans="1:2">
      <c r="A60466" s="102"/>
      <c r="B60466" s="102"/>
    </row>
    <row r="60467" spans="1:2">
      <c r="A60467" s="102"/>
      <c r="B60467" s="102"/>
    </row>
    <row r="60468" spans="1:2">
      <c r="A60468" s="102"/>
      <c r="B60468" s="102"/>
    </row>
    <row r="60469" spans="1:2">
      <c r="A60469" s="102"/>
      <c r="B60469" s="102"/>
    </row>
    <row r="60470" spans="1:2">
      <c r="A60470" s="102"/>
      <c r="B60470" s="102"/>
    </row>
    <row r="60471" spans="1:2">
      <c r="A60471" s="102"/>
      <c r="B60471" s="102"/>
    </row>
    <row r="60472" spans="1:2">
      <c r="A60472" s="102"/>
      <c r="B60472" s="102"/>
    </row>
    <row r="60473" spans="1:2">
      <c r="A60473" s="102"/>
      <c r="B60473" s="102"/>
    </row>
    <row r="60474" spans="1:2">
      <c r="A60474" s="102"/>
      <c r="B60474" s="102"/>
    </row>
    <row r="60475" spans="1:2">
      <c r="A60475" s="102"/>
      <c r="B60475" s="102"/>
    </row>
    <row r="60476" spans="1:2">
      <c r="A60476" s="102"/>
      <c r="B60476" s="102"/>
    </row>
    <row r="60477" spans="1:2">
      <c r="A60477" s="102"/>
      <c r="B60477" s="102"/>
    </row>
    <row r="60478" spans="1:2">
      <c r="A60478" s="102"/>
      <c r="B60478" s="102"/>
    </row>
    <row r="60479" spans="1:2">
      <c r="A60479" s="102"/>
      <c r="B60479" s="102"/>
    </row>
    <row r="60480" spans="1:2">
      <c r="A60480" s="102"/>
      <c r="B60480" s="102"/>
    </row>
    <row r="60481" spans="1:2">
      <c r="A60481" s="102"/>
      <c r="B60481" s="102"/>
    </row>
    <row r="60482" spans="1:2">
      <c r="A60482" s="102"/>
      <c r="B60482" s="102"/>
    </row>
    <row r="60483" spans="1:2">
      <c r="A60483" s="102"/>
      <c r="B60483" s="102"/>
    </row>
    <row r="60484" spans="1:2">
      <c r="A60484" s="102"/>
      <c r="B60484" s="102"/>
    </row>
    <row r="60485" spans="1:2">
      <c r="A60485" s="102"/>
      <c r="B60485" s="102"/>
    </row>
    <row r="60486" spans="1:2">
      <c r="A60486" s="102"/>
      <c r="B60486" s="102"/>
    </row>
    <row r="60487" spans="1:2">
      <c r="A60487" s="102"/>
      <c r="B60487" s="102"/>
    </row>
    <row r="60488" spans="1:2">
      <c r="A60488" s="102"/>
      <c r="B60488" s="102"/>
    </row>
    <row r="60489" spans="1:2">
      <c r="A60489" s="102"/>
      <c r="B60489" s="102"/>
    </row>
    <row r="60490" spans="1:2">
      <c r="A60490" s="102"/>
      <c r="B60490" s="102"/>
    </row>
    <row r="60491" spans="1:2">
      <c r="A60491" s="102"/>
      <c r="B60491" s="102"/>
    </row>
    <row r="60492" spans="1:2">
      <c r="A60492" s="102"/>
      <c r="B60492" s="102"/>
    </row>
    <row r="60493" spans="1:2">
      <c r="A60493" s="102"/>
      <c r="B60493" s="102"/>
    </row>
    <row r="60494" spans="1:2">
      <c r="A60494" s="102"/>
      <c r="B60494" s="102"/>
    </row>
    <row r="60495" spans="1:2">
      <c r="A60495" s="102"/>
      <c r="B60495" s="102"/>
    </row>
    <row r="60496" spans="1:2">
      <c r="A60496" s="102"/>
      <c r="B60496" s="102"/>
    </row>
    <row r="60497" spans="1:2">
      <c r="A60497" s="102"/>
      <c r="B60497" s="102"/>
    </row>
    <row r="60498" spans="1:2">
      <c r="A60498" s="102"/>
      <c r="B60498" s="102"/>
    </row>
    <row r="60499" spans="1:2">
      <c r="A60499" s="102"/>
      <c r="B60499" s="102"/>
    </row>
    <row r="60500" spans="1:2">
      <c r="A60500" s="102"/>
      <c r="B60500" s="102"/>
    </row>
    <row r="60501" spans="1:2">
      <c r="A60501" s="102"/>
      <c r="B60501" s="102"/>
    </row>
    <row r="60502" spans="1:2">
      <c r="A60502" s="102"/>
      <c r="B60502" s="102"/>
    </row>
    <row r="60503" spans="1:2">
      <c r="A60503" s="102"/>
      <c r="B60503" s="102"/>
    </row>
    <row r="60504" spans="1:2">
      <c r="A60504" s="102"/>
      <c r="B60504" s="102"/>
    </row>
    <row r="60505" spans="1:2">
      <c r="A60505" s="102"/>
      <c r="B60505" s="102"/>
    </row>
    <row r="60506" spans="1:2">
      <c r="A60506" s="102"/>
      <c r="B60506" s="102"/>
    </row>
    <row r="60507" spans="1:2">
      <c r="A60507" s="102"/>
      <c r="B60507" s="102"/>
    </row>
    <row r="60508" spans="1:2">
      <c r="A60508" s="102"/>
      <c r="B60508" s="102"/>
    </row>
    <row r="60509" spans="1:2">
      <c r="A60509" s="102"/>
      <c r="B60509" s="102"/>
    </row>
    <row r="60510" spans="1:2">
      <c r="A60510" s="102"/>
      <c r="B60510" s="102"/>
    </row>
    <row r="60511" spans="1:2">
      <c r="A60511" s="102"/>
      <c r="B60511" s="102"/>
    </row>
    <row r="60512" spans="1:2">
      <c r="A60512" s="102"/>
      <c r="B60512" s="102"/>
    </row>
    <row r="60513" spans="1:2">
      <c r="A60513" s="102"/>
      <c r="B60513" s="102"/>
    </row>
    <row r="60514" spans="1:2">
      <c r="A60514" s="102"/>
      <c r="B60514" s="102"/>
    </row>
    <row r="60515" spans="1:2">
      <c r="A60515" s="102"/>
      <c r="B60515" s="102"/>
    </row>
    <row r="60516" spans="1:2">
      <c r="A60516" s="102"/>
      <c r="B60516" s="102"/>
    </row>
    <row r="60517" spans="1:2">
      <c r="A60517" s="102"/>
      <c r="B60517" s="102"/>
    </row>
    <row r="60518" spans="1:2">
      <c r="A60518" s="102"/>
      <c r="B60518" s="102"/>
    </row>
    <row r="60519" spans="1:2">
      <c r="A60519" s="102"/>
      <c r="B60519" s="102"/>
    </row>
    <row r="60520" spans="1:2">
      <c r="A60520" s="102"/>
      <c r="B60520" s="102"/>
    </row>
    <row r="60521" spans="1:2">
      <c r="A60521" s="102"/>
      <c r="B60521" s="102"/>
    </row>
    <row r="60522" spans="1:2">
      <c r="A60522" s="102"/>
      <c r="B60522" s="102"/>
    </row>
    <row r="60523" spans="1:2">
      <c r="A60523" s="102"/>
      <c r="B60523" s="102"/>
    </row>
    <row r="60524" spans="1:2">
      <c r="A60524" s="102"/>
      <c r="B60524" s="102"/>
    </row>
    <row r="60525" spans="1:2">
      <c r="A60525" s="102"/>
      <c r="B60525" s="102"/>
    </row>
    <row r="60526" spans="1:2">
      <c r="A60526" s="102"/>
      <c r="B60526" s="102"/>
    </row>
    <row r="60527" spans="1:2">
      <c r="A60527" s="102"/>
      <c r="B60527" s="102"/>
    </row>
    <row r="60528" spans="1:2">
      <c r="A60528" s="102"/>
      <c r="B60528" s="102"/>
    </row>
    <row r="60529" spans="1:2">
      <c r="A60529" s="102"/>
      <c r="B60529" s="102"/>
    </row>
    <row r="60530" spans="1:2">
      <c r="A60530" s="102"/>
      <c r="B60530" s="102"/>
    </row>
    <row r="60531" spans="1:2">
      <c r="A60531" s="102"/>
      <c r="B60531" s="102"/>
    </row>
    <row r="60532" spans="1:2">
      <c r="A60532" s="102"/>
      <c r="B60532" s="102"/>
    </row>
    <row r="60533" spans="1:2">
      <c r="A60533" s="102"/>
      <c r="B60533" s="102"/>
    </row>
    <row r="60534" spans="1:2">
      <c r="A60534" s="102"/>
      <c r="B60534" s="102"/>
    </row>
    <row r="60535" spans="1:2">
      <c r="A60535" s="102"/>
      <c r="B60535" s="102"/>
    </row>
    <row r="60536" spans="1:2">
      <c r="A60536" s="102"/>
      <c r="B60536" s="102"/>
    </row>
    <row r="60537" spans="1:2">
      <c r="A60537" s="102"/>
      <c r="B60537" s="102"/>
    </row>
    <row r="60538" spans="1:2">
      <c r="A60538" s="102"/>
      <c r="B60538" s="102"/>
    </row>
    <row r="60539" spans="1:2">
      <c r="A60539" s="102"/>
      <c r="B60539" s="102"/>
    </row>
    <row r="60540" spans="1:2">
      <c r="A60540" s="102"/>
      <c r="B60540" s="102"/>
    </row>
    <row r="60541" spans="1:2">
      <c r="A60541" s="102"/>
      <c r="B60541" s="102"/>
    </row>
    <row r="60542" spans="1:2">
      <c r="A60542" s="102"/>
      <c r="B60542" s="102"/>
    </row>
    <row r="60543" spans="1:2">
      <c r="A60543" s="102"/>
      <c r="B60543" s="102"/>
    </row>
    <row r="60544" spans="1:2">
      <c r="A60544" s="102"/>
      <c r="B60544" s="102"/>
    </row>
    <row r="60545" spans="1:2">
      <c r="A60545" s="102"/>
      <c r="B60545" s="102"/>
    </row>
    <row r="60546" spans="1:2">
      <c r="A60546" s="102"/>
      <c r="B60546" s="102"/>
    </row>
    <row r="60547" spans="1:2">
      <c r="A60547" s="102"/>
      <c r="B60547" s="102"/>
    </row>
    <row r="60548" spans="1:2">
      <c r="A60548" s="102"/>
      <c r="B60548" s="102"/>
    </row>
    <row r="60549" spans="1:2">
      <c r="A60549" s="102"/>
      <c r="B60549" s="102"/>
    </row>
    <row r="60550" spans="1:2">
      <c r="A60550" s="102"/>
      <c r="B60550" s="102"/>
    </row>
    <row r="60551" spans="1:2">
      <c r="A60551" s="102"/>
      <c r="B60551" s="102"/>
    </row>
    <row r="60552" spans="1:2">
      <c r="A60552" s="102"/>
      <c r="B60552" s="102"/>
    </row>
    <row r="60553" spans="1:2">
      <c r="A60553" s="102"/>
      <c r="B60553" s="102"/>
    </row>
    <row r="60554" spans="1:2">
      <c r="A60554" s="102"/>
      <c r="B60554" s="102"/>
    </row>
    <row r="60555" spans="1:2">
      <c r="A60555" s="102"/>
      <c r="B60555" s="102"/>
    </row>
    <row r="60556" spans="1:2">
      <c r="A60556" s="102"/>
      <c r="B60556" s="102"/>
    </row>
    <row r="60557" spans="1:2">
      <c r="A60557" s="102"/>
      <c r="B60557" s="102"/>
    </row>
    <row r="60558" spans="1:2">
      <c r="A60558" s="102"/>
      <c r="B60558" s="102"/>
    </row>
    <row r="60559" spans="1:2">
      <c r="A60559" s="102"/>
      <c r="B60559" s="102"/>
    </row>
    <row r="60560" spans="1:2">
      <c r="A60560" s="102"/>
      <c r="B60560" s="102"/>
    </row>
    <row r="60561" spans="1:2">
      <c r="A60561" s="102"/>
      <c r="B60561" s="102"/>
    </row>
    <row r="60562" spans="1:2">
      <c r="A60562" s="102"/>
      <c r="B60562" s="102"/>
    </row>
    <row r="60563" spans="1:2">
      <c r="A60563" s="102"/>
      <c r="B60563" s="102"/>
    </row>
    <row r="60564" spans="1:2">
      <c r="A60564" s="102"/>
      <c r="B60564" s="102"/>
    </row>
    <row r="60565" spans="1:2">
      <c r="A60565" s="102"/>
      <c r="B60565" s="102"/>
    </row>
    <row r="60566" spans="1:2">
      <c r="A60566" s="102"/>
      <c r="B60566" s="102"/>
    </row>
    <row r="60567" spans="1:2">
      <c r="A60567" s="102"/>
      <c r="B60567" s="102"/>
    </row>
    <row r="60568" spans="1:2">
      <c r="A60568" s="102"/>
      <c r="B60568" s="102"/>
    </row>
    <row r="60569" spans="1:2">
      <c r="A60569" s="102"/>
      <c r="B60569" s="102"/>
    </row>
    <row r="60570" spans="1:2">
      <c r="A60570" s="102"/>
      <c r="B60570" s="102"/>
    </row>
    <row r="60571" spans="1:2">
      <c r="A60571" s="102"/>
      <c r="B60571" s="102"/>
    </row>
    <row r="60572" spans="1:2">
      <c r="A60572" s="102"/>
      <c r="B60572" s="102"/>
    </row>
    <row r="60573" spans="1:2">
      <c r="A60573" s="102"/>
      <c r="B60573" s="102"/>
    </row>
    <row r="60574" spans="1:2">
      <c r="A60574" s="102"/>
      <c r="B60574" s="102"/>
    </row>
    <row r="60575" spans="1:2">
      <c r="A60575" s="102"/>
      <c r="B60575" s="102"/>
    </row>
    <row r="60576" spans="1:2">
      <c r="A60576" s="102"/>
      <c r="B60576" s="102"/>
    </row>
    <row r="60577" spans="1:2">
      <c r="A60577" s="102"/>
      <c r="B60577" s="102"/>
    </row>
    <row r="60578" spans="1:2">
      <c r="A60578" s="102"/>
      <c r="B60578" s="102"/>
    </row>
    <row r="60579" spans="1:2">
      <c r="A60579" s="102"/>
      <c r="B60579" s="102"/>
    </row>
    <row r="60580" spans="1:2">
      <c r="A60580" s="102"/>
      <c r="B60580" s="102"/>
    </row>
    <row r="60581" spans="1:2">
      <c r="A60581" s="102"/>
      <c r="B60581" s="102"/>
    </row>
    <row r="60582" spans="1:2">
      <c r="A60582" s="102"/>
      <c r="B60582" s="102"/>
    </row>
    <row r="60583" spans="1:2">
      <c r="A60583" s="102"/>
      <c r="B60583" s="102"/>
    </row>
    <row r="60584" spans="1:2">
      <c r="A60584" s="102"/>
      <c r="B60584" s="102"/>
    </row>
    <row r="60585" spans="1:2">
      <c r="A60585" s="102"/>
      <c r="B60585" s="102"/>
    </row>
    <row r="60586" spans="1:2">
      <c r="A60586" s="102"/>
      <c r="B60586" s="102"/>
    </row>
    <row r="60587" spans="1:2">
      <c r="A60587" s="102"/>
      <c r="B60587" s="102"/>
    </row>
    <row r="60588" spans="1:2">
      <c r="A60588" s="102"/>
      <c r="B60588" s="102"/>
    </row>
    <row r="60589" spans="1:2">
      <c r="A60589" s="102"/>
      <c r="B60589" s="102"/>
    </row>
    <row r="60590" spans="1:2">
      <c r="A60590" s="102"/>
      <c r="B60590" s="102"/>
    </row>
    <row r="60591" spans="1:2">
      <c r="A60591" s="102"/>
      <c r="B60591" s="102"/>
    </row>
    <row r="60592" spans="1:2">
      <c r="A60592" s="102"/>
      <c r="B60592" s="102"/>
    </row>
    <row r="60593" spans="1:2">
      <c r="A60593" s="102"/>
      <c r="B60593" s="102"/>
    </row>
    <row r="60594" spans="1:2">
      <c r="A60594" s="102"/>
      <c r="B60594" s="102"/>
    </row>
    <row r="60595" spans="1:2">
      <c r="A60595" s="102"/>
      <c r="B60595" s="102"/>
    </row>
    <row r="60596" spans="1:2">
      <c r="A60596" s="102"/>
      <c r="B60596" s="102"/>
    </row>
    <row r="60597" spans="1:2">
      <c r="A60597" s="102"/>
      <c r="B60597" s="102"/>
    </row>
    <row r="60598" spans="1:2">
      <c r="A60598" s="102"/>
      <c r="B60598" s="102"/>
    </row>
    <row r="60599" spans="1:2">
      <c r="A60599" s="102"/>
      <c r="B60599" s="102"/>
    </row>
    <row r="60600" spans="1:2">
      <c r="A60600" s="102"/>
      <c r="B60600" s="102"/>
    </row>
    <row r="60601" spans="1:2">
      <c r="A60601" s="102"/>
      <c r="B60601" s="102"/>
    </row>
    <row r="60602" spans="1:2">
      <c r="A60602" s="102"/>
      <c r="B60602" s="102"/>
    </row>
    <row r="60603" spans="1:2">
      <c r="A60603" s="102"/>
      <c r="B60603" s="102"/>
    </row>
    <row r="60604" spans="1:2">
      <c r="A60604" s="102"/>
      <c r="B60604" s="102"/>
    </row>
    <row r="60605" spans="1:2">
      <c r="A60605" s="102"/>
      <c r="B60605" s="102"/>
    </row>
    <row r="60606" spans="1:2">
      <c r="A60606" s="102"/>
      <c r="B60606" s="102"/>
    </row>
    <row r="60607" spans="1:2">
      <c r="A60607" s="102"/>
      <c r="B60607" s="102"/>
    </row>
    <row r="60608" spans="1:2">
      <c r="A60608" s="102"/>
      <c r="B60608" s="102"/>
    </row>
    <row r="60609" spans="1:2">
      <c r="A60609" s="102"/>
      <c r="B60609" s="102"/>
    </row>
    <row r="60610" spans="1:2">
      <c r="A60610" s="102"/>
      <c r="B60610" s="102"/>
    </row>
    <row r="60611" spans="1:2">
      <c r="A60611" s="102"/>
      <c r="B60611" s="102"/>
    </row>
    <row r="60612" spans="1:2">
      <c r="A60612" s="102"/>
      <c r="B60612" s="102"/>
    </row>
    <row r="60613" spans="1:2">
      <c r="A60613" s="102"/>
      <c r="B60613" s="102"/>
    </row>
    <row r="60614" spans="1:2">
      <c r="A60614" s="102"/>
      <c r="B60614" s="102"/>
    </row>
    <row r="60615" spans="1:2">
      <c r="A60615" s="102"/>
      <c r="B60615" s="102"/>
    </row>
    <row r="60616" spans="1:2">
      <c r="A60616" s="102"/>
      <c r="B60616" s="102"/>
    </row>
    <row r="60617" spans="1:2">
      <c r="A60617" s="102"/>
      <c r="B60617" s="102"/>
    </row>
    <row r="60618" spans="1:2">
      <c r="A60618" s="102"/>
      <c r="B60618" s="102"/>
    </row>
    <row r="60619" spans="1:2">
      <c r="A60619" s="102"/>
      <c r="B60619" s="102"/>
    </row>
    <row r="60620" spans="1:2">
      <c r="A60620" s="102"/>
      <c r="B60620" s="102"/>
    </row>
    <row r="60621" spans="1:2">
      <c r="A60621" s="102"/>
      <c r="B60621" s="102"/>
    </row>
    <row r="60622" spans="1:2">
      <c r="A60622" s="102"/>
      <c r="B60622" s="102"/>
    </row>
    <row r="60623" spans="1:2">
      <c r="A60623" s="102"/>
      <c r="B60623" s="102"/>
    </row>
    <row r="60624" spans="1:2">
      <c r="A60624" s="102"/>
      <c r="B60624" s="102"/>
    </row>
    <row r="60625" spans="1:2">
      <c r="A60625" s="102"/>
      <c r="B60625" s="102"/>
    </row>
    <row r="60626" spans="1:2">
      <c r="A60626" s="102"/>
      <c r="B60626" s="102"/>
    </row>
    <row r="60627" spans="1:2">
      <c r="A60627" s="102"/>
      <c r="B60627" s="102"/>
    </row>
    <row r="60628" spans="1:2">
      <c r="A60628" s="102"/>
      <c r="B60628" s="102"/>
    </row>
    <row r="60629" spans="1:2">
      <c r="A60629" s="102"/>
      <c r="B60629" s="102"/>
    </row>
    <row r="60630" spans="1:2">
      <c r="A60630" s="102"/>
      <c r="B60630" s="102"/>
    </row>
    <row r="60631" spans="1:2">
      <c r="A60631" s="102"/>
      <c r="B60631" s="102"/>
    </row>
    <row r="60632" spans="1:2">
      <c r="A60632" s="102"/>
      <c r="B60632" s="102"/>
    </row>
    <row r="60633" spans="1:2">
      <c r="A60633" s="102"/>
      <c r="B60633" s="102"/>
    </row>
    <row r="60634" spans="1:2">
      <c r="A60634" s="102"/>
      <c r="B60634" s="102"/>
    </row>
    <row r="60635" spans="1:2">
      <c r="A60635" s="102"/>
      <c r="B60635" s="102"/>
    </row>
    <row r="60636" spans="1:2">
      <c r="A60636" s="102"/>
      <c r="B60636" s="102"/>
    </row>
    <row r="60637" spans="1:2">
      <c r="A60637" s="102"/>
      <c r="B60637" s="102"/>
    </row>
    <row r="60638" spans="1:2">
      <c r="A60638" s="102"/>
      <c r="B60638" s="102"/>
    </row>
    <row r="60639" spans="1:2">
      <c r="A60639" s="102"/>
      <c r="B60639" s="102"/>
    </row>
    <row r="60640" spans="1:2">
      <c r="A60640" s="102"/>
      <c r="B60640" s="102"/>
    </row>
    <row r="60641" spans="1:2">
      <c r="A60641" s="102"/>
      <c r="B60641" s="102"/>
    </row>
    <row r="60642" spans="1:2">
      <c r="A60642" s="102"/>
      <c r="B60642" s="102"/>
    </row>
    <row r="60643" spans="1:2">
      <c r="A60643" s="102"/>
      <c r="B60643" s="102"/>
    </row>
    <row r="60644" spans="1:2">
      <c r="A60644" s="102"/>
      <c r="B60644" s="102"/>
    </row>
    <row r="60645" spans="1:2">
      <c r="A60645" s="102"/>
      <c r="B60645" s="102"/>
    </row>
    <row r="60646" spans="1:2">
      <c r="A60646" s="102"/>
      <c r="B60646" s="102"/>
    </row>
    <row r="60647" spans="1:2">
      <c r="A60647" s="102"/>
      <c r="B60647" s="102"/>
    </row>
    <row r="60648" spans="1:2">
      <c r="A60648" s="102"/>
      <c r="B60648" s="102"/>
    </row>
    <row r="60649" spans="1:2">
      <c r="A60649" s="102"/>
      <c r="B60649" s="102"/>
    </row>
    <row r="60650" spans="1:2">
      <c r="A60650" s="102"/>
      <c r="B60650" s="102"/>
    </row>
    <row r="60651" spans="1:2">
      <c r="A60651" s="102"/>
      <c r="B60651" s="102"/>
    </row>
    <row r="60652" spans="1:2">
      <c r="A60652" s="102"/>
      <c r="B60652" s="102"/>
    </row>
    <row r="60653" spans="1:2">
      <c r="A60653" s="102"/>
      <c r="B60653" s="102"/>
    </row>
    <row r="60654" spans="1:2">
      <c r="A60654" s="102"/>
      <c r="B60654" s="102"/>
    </row>
    <row r="60655" spans="1:2">
      <c r="A60655" s="102"/>
      <c r="B60655" s="102"/>
    </row>
    <row r="60656" spans="1:2">
      <c r="A60656" s="102"/>
      <c r="B60656" s="102"/>
    </row>
    <row r="60657" spans="1:2">
      <c r="A60657" s="102"/>
      <c r="B60657" s="102"/>
    </row>
    <row r="60658" spans="1:2">
      <c r="A60658" s="102"/>
      <c r="B60658" s="102"/>
    </row>
    <row r="60659" spans="1:2">
      <c r="A60659" s="102"/>
      <c r="B60659" s="102"/>
    </row>
    <row r="60660" spans="1:2">
      <c r="A60660" s="102"/>
      <c r="B60660" s="102"/>
    </row>
    <row r="60661" spans="1:2">
      <c r="A60661" s="102"/>
      <c r="B60661" s="102"/>
    </row>
    <row r="60662" spans="1:2">
      <c r="A60662" s="102"/>
      <c r="B60662" s="102"/>
    </row>
    <row r="60663" spans="1:2">
      <c r="A60663" s="102"/>
      <c r="B60663" s="102"/>
    </row>
    <row r="60664" spans="1:2">
      <c r="A60664" s="102"/>
      <c r="B60664" s="102"/>
    </row>
    <row r="60665" spans="1:2">
      <c r="A60665" s="102"/>
      <c r="B60665" s="102"/>
    </row>
    <row r="60666" spans="1:2">
      <c r="A60666" s="102"/>
      <c r="B60666" s="102"/>
    </row>
    <row r="60667" spans="1:2">
      <c r="A60667" s="102"/>
      <c r="B60667" s="102"/>
    </row>
    <row r="60668" spans="1:2">
      <c r="A60668" s="102"/>
      <c r="B60668" s="102"/>
    </row>
    <row r="60669" spans="1:2">
      <c r="A60669" s="102"/>
      <c r="B60669" s="102"/>
    </row>
    <row r="60670" spans="1:2">
      <c r="A60670" s="102"/>
      <c r="B60670" s="102"/>
    </row>
    <row r="60671" spans="1:2">
      <c r="A60671" s="102"/>
      <c r="B60671" s="102"/>
    </row>
    <row r="60672" spans="1:2">
      <c r="A60672" s="102"/>
      <c r="B60672" s="102"/>
    </row>
    <row r="60673" spans="1:2">
      <c r="A60673" s="102"/>
      <c r="B60673" s="102"/>
    </row>
    <row r="60674" spans="1:2">
      <c r="A60674" s="102"/>
      <c r="B60674" s="102"/>
    </row>
    <row r="60675" spans="1:2">
      <c r="A60675" s="102"/>
      <c r="B60675" s="102"/>
    </row>
    <row r="60676" spans="1:2">
      <c r="A60676" s="102"/>
      <c r="B60676" s="102"/>
    </row>
    <row r="60677" spans="1:2">
      <c r="A60677" s="102"/>
      <c r="B60677" s="102"/>
    </row>
    <row r="60678" spans="1:2">
      <c r="A60678" s="102"/>
      <c r="B60678" s="102"/>
    </row>
    <row r="60679" spans="1:2">
      <c r="A60679" s="102"/>
      <c r="B60679" s="102"/>
    </row>
    <row r="60680" spans="1:2">
      <c r="A60680" s="102"/>
      <c r="B60680" s="102"/>
    </row>
    <row r="60681" spans="1:2">
      <c r="A60681" s="102"/>
      <c r="B60681" s="102"/>
    </row>
    <row r="60682" spans="1:2">
      <c r="A60682" s="102"/>
      <c r="B60682" s="102"/>
    </row>
    <row r="60683" spans="1:2">
      <c r="A60683" s="102"/>
      <c r="B60683" s="102"/>
    </row>
    <row r="60684" spans="1:2">
      <c r="A60684" s="102"/>
      <c r="B60684" s="102"/>
    </row>
    <row r="60685" spans="1:2">
      <c r="A60685" s="102"/>
      <c r="B60685" s="102"/>
    </row>
    <row r="60686" spans="1:2">
      <c r="A60686" s="102"/>
      <c r="B60686" s="102"/>
    </row>
    <row r="60687" spans="1:2">
      <c r="A60687" s="102"/>
      <c r="B60687" s="102"/>
    </row>
    <row r="60688" spans="1:2">
      <c r="A60688" s="102"/>
      <c r="B60688" s="102"/>
    </row>
    <row r="60689" spans="1:2">
      <c r="A60689" s="102"/>
      <c r="B60689" s="102"/>
    </row>
    <row r="60690" spans="1:2">
      <c r="A60690" s="102"/>
      <c r="B60690" s="102"/>
    </row>
    <row r="60691" spans="1:2">
      <c r="A60691" s="102"/>
      <c r="B60691" s="102"/>
    </row>
    <row r="60692" spans="1:2">
      <c r="A60692" s="102"/>
      <c r="B60692" s="102"/>
    </row>
    <row r="60693" spans="1:2">
      <c r="A60693" s="102"/>
      <c r="B60693" s="102"/>
    </row>
    <row r="60694" spans="1:2">
      <c r="A60694" s="102"/>
      <c r="B60694" s="102"/>
    </row>
    <row r="60695" spans="1:2">
      <c r="A60695" s="102"/>
      <c r="B60695" s="102"/>
    </row>
    <row r="60696" spans="1:2">
      <c r="A60696" s="102"/>
      <c r="B60696" s="102"/>
    </row>
    <row r="60697" spans="1:2">
      <c r="A60697" s="102"/>
      <c r="B60697" s="102"/>
    </row>
    <row r="60698" spans="1:2">
      <c r="A60698" s="102"/>
      <c r="B60698" s="102"/>
    </row>
    <row r="60699" spans="1:2">
      <c r="A60699" s="102"/>
      <c r="B60699" s="102"/>
    </row>
    <row r="60700" spans="1:2">
      <c r="A60700" s="102"/>
      <c r="B60700" s="102"/>
    </row>
    <row r="60701" spans="1:2">
      <c r="A60701" s="102"/>
      <c r="B60701" s="102"/>
    </row>
    <row r="60702" spans="1:2">
      <c r="A60702" s="102"/>
      <c r="B60702" s="102"/>
    </row>
    <row r="60703" spans="1:2">
      <c r="A60703" s="102"/>
      <c r="B60703" s="102"/>
    </row>
    <row r="60704" spans="1:2">
      <c r="A60704" s="102"/>
      <c r="B60704" s="102"/>
    </row>
    <row r="60705" spans="1:2">
      <c r="A60705" s="102"/>
      <c r="B60705" s="102"/>
    </row>
    <row r="60706" spans="1:2">
      <c r="A60706" s="102"/>
      <c r="B60706" s="102"/>
    </row>
    <row r="60707" spans="1:2">
      <c r="A60707" s="102"/>
      <c r="B60707" s="102"/>
    </row>
    <row r="60708" spans="1:2">
      <c r="A60708" s="102"/>
      <c r="B60708" s="102"/>
    </row>
    <row r="60709" spans="1:2">
      <c r="A60709" s="102"/>
      <c r="B60709" s="102"/>
    </row>
    <row r="60710" spans="1:2">
      <c r="A60710" s="102"/>
      <c r="B60710" s="102"/>
    </row>
    <row r="60711" spans="1:2">
      <c r="A60711" s="102"/>
      <c r="B60711" s="102"/>
    </row>
    <row r="60712" spans="1:2">
      <c r="A60712" s="102"/>
      <c r="B60712" s="102"/>
    </row>
    <row r="60713" spans="1:2">
      <c r="A60713" s="102"/>
      <c r="B60713" s="102"/>
    </row>
    <row r="60714" spans="1:2">
      <c r="A60714" s="102"/>
      <c r="B60714" s="102"/>
    </row>
    <row r="60715" spans="1:2">
      <c r="A60715" s="102"/>
      <c r="B60715" s="102"/>
    </row>
    <row r="60716" spans="1:2">
      <c r="A60716" s="102"/>
      <c r="B60716" s="102"/>
    </row>
    <row r="60717" spans="1:2">
      <c r="A60717" s="102"/>
      <c r="B60717" s="102"/>
    </row>
    <row r="60718" spans="1:2">
      <c r="A60718" s="102"/>
      <c r="B60718" s="102"/>
    </row>
    <row r="60719" spans="1:2">
      <c r="A60719" s="102"/>
      <c r="B60719" s="102"/>
    </row>
    <row r="60720" spans="1:2">
      <c r="A60720" s="102"/>
      <c r="B60720" s="102"/>
    </row>
    <row r="60721" spans="1:2">
      <c r="A60721" s="102"/>
      <c r="B60721" s="102"/>
    </row>
    <row r="60722" spans="1:2">
      <c r="A60722" s="102"/>
      <c r="B60722" s="102"/>
    </row>
    <row r="60723" spans="1:2">
      <c r="A60723" s="102"/>
      <c r="B60723" s="102"/>
    </row>
    <row r="60724" spans="1:2">
      <c r="A60724" s="102"/>
      <c r="B60724" s="102"/>
    </row>
    <row r="60725" spans="1:2">
      <c r="A60725" s="102"/>
      <c r="B60725" s="102"/>
    </row>
    <row r="60726" spans="1:2">
      <c r="A60726" s="102"/>
      <c r="B60726" s="102"/>
    </row>
    <row r="60727" spans="1:2">
      <c r="A60727" s="102"/>
      <c r="B60727" s="102"/>
    </row>
    <row r="60728" spans="1:2">
      <c r="A60728" s="102"/>
      <c r="B60728" s="102"/>
    </row>
    <row r="60729" spans="1:2">
      <c r="A60729" s="102"/>
      <c r="B60729" s="102"/>
    </row>
    <row r="60730" spans="1:2">
      <c r="A60730" s="102"/>
      <c r="B60730" s="102"/>
    </row>
    <row r="60731" spans="1:2">
      <c r="A60731" s="102"/>
      <c r="B60731" s="102"/>
    </row>
    <row r="60732" spans="1:2">
      <c r="A60732" s="102"/>
      <c r="B60732" s="102"/>
    </row>
    <row r="60733" spans="1:2">
      <c r="A60733" s="102"/>
      <c r="B60733" s="102"/>
    </row>
    <row r="60734" spans="1:2">
      <c r="A60734" s="102"/>
      <c r="B60734" s="102"/>
    </row>
    <row r="60735" spans="1:2">
      <c r="A60735" s="102"/>
      <c r="B60735" s="102"/>
    </row>
    <row r="60736" spans="1:2">
      <c r="A60736" s="102"/>
      <c r="B60736" s="102"/>
    </row>
    <row r="60737" spans="1:2">
      <c r="A60737" s="102"/>
      <c r="B60737" s="102"/>
    </row>
    <row r="60738" spans="1:2">
      <c r="A60738" s="102"/>
      <c r="B60738" s="102"/>
    </row>
    <row r="60739" spans="1:2">
      <c r="A60739" s="102"/>
      <c r="B60739" s="102"/>
    </row>
    <row r="60740" spans="1:2">
      <c r="A60740" s="102"/>
      <c r="B60740" s="102"/>
    </row>
    <row r="60741" spans="1:2">
      <c r="A60741" s="102"/>
      <c r="B60741" s="102"/>
    </row>
    <row r="60742" spans="1:2">
      <c r="A60742" s="102"/>
      <c r="B60742" s="102"/>
    </row>
    <row r="60743" spans="1:2">
      <c r="A60743" s="102"/>
      <c r="B60743" s="102"/>
    </row>
    <row r="60744" spans="1:2">
      <c r="A60744" s="102"/>
      <c r="B60744" s="102"/>
    </row>
    <row r="60745" spans="1:2">
      <c r="A60745" s="102"/>
      <c r="B60745" s="102"/>
    </row>
    <row r="60746" spans="1:2">
      <c r="A60746" s="102"/>
      <c r="B60746" s="102"/>
    </row>
    <row r="60747" spans="1:2">
      <c r="A60747" s="102"/>
      <c r="B60747" s="102"/>
    </row>
    <row r="60748" spans="1:2">
      <c r="A60748" s="102"/>
      <c r="B60748" s="102"/>
    </row>
    <row r="60749" spans="1:2">
      <c r="A60749" s="102"/>
      <c r="B60749" s="102"/>
    </row>
    <row r="60750" spans="1:2">
      <c r="A60750" s="102"/>
      <c r="B60750" s="102"/>
    </row>
    <row r="60751" spans="1:2">
      <c r="A60751" s="102"/>
      <c r="B60751" s="102"/>
    </row>
    <row r="60752" spans="1:2">
      <c r="A60752" s="102"/>
      <c r="B60752" s="102"/>
    </row>
    <row r="60753" spans="1:2">
      <c r="A60753" s="102"/>
      <c r="B60753" s="102"/>
    </row>
    <row r="60754" spans="1:2">
      <c r="A60754" s="102"/>
      <c r="B60754" s="102"/>
    </row>
    <row r="60755" spans="1:2">
      <c r="A60755" s="102"/>
      <c r="B60755" s="102"/>
    </row>
    <row r="60756" spans="1:2">
      <c r="A60756" s="102"/>
      <c r="B60756" s="102"/>
    </row>
    <row r="60757" spans="1:2">
      <c r="A60757" s="102"/>
      <c r="B60757" s="102"/>
    </row>
    <row r="60758" spans="1:2">
      <c r="A60758" s="102"/>
      <c r="B60758" s="102"/>
    </row>
    <row r="60759" spans="1:2">
      <c r="A60759" s="102"/>
      <c r="B60759" s="102"/>
    </row>
    <row r="60760" spans="1:2">
      <c r="A60760" s="102"/>
      <c r="B60760" s="102"/>
    </row>
    <row r="60761" spans="1:2">
      <c r="A60761" s="102"/>
      <c r="B60761" s="102"/>
    </row>
    <row r="60762" spans="1:2">
      <c r="A60762" s="102"/>
      <c r="B60762" s="102"/>
    </row>
    <row r="60763" spans="1:2">
      <c r="A60763" s="102"/>
      <c r="B60763" s="102"/>
    </row>
    <row r="60764" spans="1:2">
      <c r="A60764" s="102"/>
      <c r="B60764" s="102"/>
    </row>
    <row r="60765" spans="1:2">
      <c r="A60765" s="102"/>
      <c r="B60765" s="102"/>
    </row>
    <row r="60766" spans="1:2">
      <c r="A60766" s="102"/>
      <c r="B60766" s="102"/>
    </row>
    <row r="60767" spans="1:2">
      <c r="A60767" s="102"/>
      <c r="B60767" s="102"/>
    </row>
    <row r="60768" spans="1:2">
      <c r="A60768" s="102"/>
      <c r="B60768" s="102"/>
    </row>
    <row r="60769" spans="1:2">
      <c r="A60769" s="102"/>
      <c r="B60769" s="102"/>
    </row>
    <row r="60770" spans="1:2">
      <c r="A60770" s="102"/>
      <c r="B60770" s="102"/>
    </row>
    <row r="60771" spans="1:2">
      <c r="A60771" s="102"/>
      <c r="B60771" s="102"/>
    </row>
    <row r="60772" spans="1:2">
      <c r="A60772" s="102"/>
      <c r="B60772" s="102"/>
    </row>
    <row r="60773" spans="1:2">
      <c r="A60773" s="102"/>
      <c r="B60773" s="102"/>
    </row>
    <row r="60774" spans="1:2">
      <c r="A60774" s="102"/>
      <c r="B60774" s="102"/>
    </row>
    <row r="60775" spans="1:2">
      <c r="A60775" s="102"/>
      <c r="B60775" s="102"/>
    </row>
    <row r="60776" spans="1:2">
      <c r="A60776" s="102"/>
      <c r="B60776" s="102"/>
    </row>
    <row r="60777" spans="1:2">
      <c r="A60777" s="102"/>
      <c r="B60777" s="102"/>
    </row>
    <row r="60778" spans="1:2">
      <c r="A60778" s="102"/>
      <c r="B60778" s="102"/>
    </row>
    <row r="60779" spans="1:2">
      <c r="A60779" s="102"/>
      <c r="B60779" s="102"/>
    </row>
    <row r="60780" spans="1:2">
      <c r="A60780" s="102"/>
      <c r="B60780" s="102"/>
    </row>
    <row r="60781" spans="1:2">
      <c r="A60781" s="102"/>
      <c r="B60781" s="102"/>
    </row>
    <row r="60782" spans="1:2">
      <c r="A60782" s="102"/>
      <c r="B60782" s="102"/>
    </row>
    <row r="60783" spans="1:2">
      <c r="A60783" s="102"/>
      <c r="B60783" s="102"/>
    </row>
    <row r="60784" spans="1:2">
      <c r="A60784" s="102"/>
      <c r="B60784" s="102"/>
    </row>
    <row r="60785" spans="1:2">
      <c r="A60785" s="102"/>
      <c r="B60785" s="102"/>
    </row>
    <row r="60786" spans="1:2">
      <c r="A60786" s="102"/>
      <c r="B60786" s="102"/>
    </row>
    <row r="60787" spans="1:2">
      <c r="A60787" s="102"/>
      <c r="B60787" s="102"/>
    </row>
    <row r="60788" spans="1:2">
      <c r="A60788" s="102"/>
      <c r="B60788" s="102"/>
    </row>
    <row r="60789" spans="1:2">
      <c r="A60789" s="102"/>
      <c r="B60789" s="102"/>
    </row>
    <row r="60790" spans="1:2">
      <c r="A60790" s="102"/>
      <c r="B60790" s="102"/>
    </row>
    <row r="60791" spans="1:2">
      <c r="A60791" s="102"/>
      <c r="B60791" s="102"/>
    </row>
    <row r="60792" spans="1:2">
      <c r="A60792" s="102"/>
      <c r="B60792" s="102"/>
    </row>
    <row r="60793" spans="1:2">
      <c r="A60793" s="102"/>
      <c r="B60793" s="102"/>
    </row>
    <row r="60794" spans="1:2">
      <c r="A60794" s="102"/>
      <c r="B60794" s="102"/>
    </row>
    <row r="60795" spans="1:2">
      <c r="A60795" s="102"/>
      <c r="B60795" s="102"/>
    </row>
    <row r="60796" spans="1:2">
      <c r="A60796" s="102"/>
      <c r="B60796" s="102"/>
    </row>
    <row r="60797" spans="1:2">
      <c r="A60797" s="102"/>
      <c r="B60797" s="102"/>
    </row>
    <row r="60798" spans="1:2">
      <c r="A60798" s="102"/>
      <c r="B60798" s="102"/>
    </row>
    <row r="60799" spans="1:2">
      <c r="A60799" s="102"/>
      <c r="B60799" s="102"/>
    </row>
    <row r="60800" spans="1:2">
      <c r="A60800" s="102"/>
      <c r="B60800" s="102"/>
    </row>
    <row r="60801" spans="1:2">
      <c r="A60801" s="102"/>
      <c r="B60801" s="102"/>
    </row>
    <row r="60802" spans="1:2">
      <c r="A60802" s="102"/>
      <c r="B60802" s="102"/>
    </row>
    <row r="60803" spans="1:2">
      <c r="A60803" s="102"/>
      <c r="B60803" s="102"/>
    </row>
    <row r="60804" spans="1:2">
      <c r="A60804" s="102"/>
      <c r="B60804" s="102"/>
    </row>
    <row r="60805" spans="1:2">
      <c r="A60805" s="102"/>
      <c r="B60805" s="102"/>
    </row>
    <row r="60806" spans="1:2">
      <c r="A60806" s="102"/>
      <c r="B60806" s="102"/>
    </row>
    <row r="60807" spans="1:2">
      <c r="A60807" s="102"/>
      <c r="B60807" s="102"/>
    </row>
    <row r="60808" spans="1:2">
      <c r="A60808" s="102"/>
      <c r="B60808" s="102"/>
    </row>
    <row r="60809" spans="1:2">
      <c r="A60809" s="102"/>
      <c r="B60809" s="102"/>
    </row>
    <row r="60810" spans="1:2">
      <c r="A60810" s="102"/>
      <c r="B60810" s="102"/>
    </row>
    <row r="60811" spans="1:2">
      <c r="A60811" s="102"/>
      <c r="B60811" s="102"/>
    </row>
    <row r="60812" spans="1:2">
      <c r="A60812" s="102"/>
      <c r="B60812" s="102"/>
    </row>
    <row r="60813" spans="1:2">
      <c r="A60813" s="102"/>
      <c r="B60813" s="102"/>
    </row>
    <row r="60814" spans="1:2">
      <c r="A60814" s="102"/>
      <c r="B60814" s="102"/>
    </row>
    <row r="60815" spans="1:2">
      <c r="A60815" s="102"/>
      <c r="B60815" s="102"/>
    </row>
    <row r="60816" spans="1:2">
      <c r="A60816" s="102"/>
      <c r="B60816" s="102"/>
    </row>
    <row r="60817" spans="1:2">
      <c r="A60817" s="102"/>
      <c r="B60817" s="102"/>
    </row>
    <row r="60818" spans="1:2">
      <c r="A60818" s="102"/>
      <c r="B60818" s="102"/>
    </row>
    <row r="60819" spans="1:2">
      <c r="A60819" s="102"/>
      <c r="B60819" s="102"/>
    </row>
    <row r="60820" spans="1:2">
      <c r="A60820" s="102"/>
      <c r="B60820" s="102"/>
    </row>
    <row r="60821" spans="1:2">
      <c r="A60821" s="102"/>
      <c r="B60821" s="102"/>
    </row>
    <row r="60822" spans="1:2">
      <c r="A60822" s="102"/>
      <c r="B60822" s="102"/>
    </row>
    <row r="60823" spans="1:2">
      <c r="A60823" s="102"/>
      <c r="B60823" s="102"/>
    </row>
    <row r="60824" spans="1:2">
      <c r="A60824" s="102"/>
      <c r="B60824" s="102"/>
    </row>
    <row r="60825" spans="1:2">
      <c r="A60825" s="102"/>
      <c r="B60825" s="102"/>
    </row>
    <row r="60826" spans="1:2">
      <c r="A60826" s="102"/>
      <c r="B60826" s="102"/>
    </row>
    <row r="60827" spans="1:2">
      <c r="A60827" s="102"/>
      <c r="B60827" s="102"/>
    </row>
    <row r="60828" spans="1:2">
      <c r="A60828" s="102"/>
      <c r="B60828" s="102"/>
    </row>
    <row r="60829" spans="1:2">
      <c r="A60829" s="102"/>
      <c r="B60829" s="102"/>
    </row>
    <row r="60830" spans="1:2">
      <c r="A60830" s="102"/>
      <c r="B60830" s="102"/>
    </row>
    <row r="60831" spans="1:2">
      <c r="A60831" s="102"/>
      <c r="B60831" s="102"/>
    </row>
    <row r="60832" spans="1:2">
      <c r="A60832" s="102"/>
      <c r="B60832" s="102"/>
    </row>
    <row r="60833" spans="1:2">
      <c r="A60833" s="102"/>
      <c r="B60833" s="102"/>
    </row>
    <row r="60834" spans="1:2">
      <c r="A60834" s="102"/>
      <c r="B60834" s="102"/>
    </row>
    <row r="60835" spans="1:2">
      <c r="A60835" s="102"/>
      <c r="B60835" s="102"/>
    </row>
    <row r="60836" spans="1:2">
      <c r="A60836" s="102"/>
      <c r="B60836" s="102"/>
    </row>
    <row r="60837" spans="1:2">
      <c r="A60837" s="102"/>
      <c r="B60837" s="102"/>
    </row>
    <row r="60838" spans="1:2">
      <c r="A60838" s="102"/>
      <c r="B60838" s="102"/>
    </row>
    <row r="60839" spans="1:2">
      <c r="A60839" s="102"/>
      <c r="B60839" s="102"/>
    </row>
    <row r="60840" spans="1:2">
      <c r="A60840" s="102"/>
      <c r="B60840" s="102"/>
    </row>
    <row r="60841" spans="1:2">
      <c r="A60841" s="102"/>
      <c r="B60841" s="102"/>
    </row>
    <row r="60842" spans="1:2">
      <c r="A60842" s="102"/>
      <c r="B60842" s="102"/>
    </row>
    <row r="60843" spans="1:2">
      <c r="A60843" s="102"/>
      <c r="B60843" s="102"/>
    </row>
    <row r="60844" spans="1:2">
      <c r="A60844" s="102"/>
      <c r="B60844" s="102"/>
    </row>
    <row r="60845" spans="1:2">
      <c r="A60845" s="102"/>
      <c r="B60845" s="102"/>
    </row>
    <row r="60846" spans="1:2">
      <c r="A60846" s="102"/>
      <c r="B60846" s="102"/>
    </row>
    <row r="60847" spans="1:2">
      <c r="A60847" s="102"/>
      <c r="B60847" s="102"/>
    </row>
    <row r="60848" spans="1:2">
      <c r="A60848" s="102"/>
      <c r="B60848" s="102"/>
    </row>
    <row r="60849" spans="1:2">
      <c r="A60849" s="102"/>
      <c r="B60849" s="102"/>
    </row>
    <row r="60850" spans="1:2">
      <c r="A60850" s="102"/>
      <c r="B60850" s="102"/>
    </row>
    <row r="60851" spans="1:2">
      <c r="A60851" s="102"/>
      <c r="B60851" s="102"/>
    </row>
    <row r="60852" spans="1:2">
      <c r="A60852" s="102"/>
      <c r="B60852" s="102"/>
    </row>
    <row r="60853" spans="1:2">
      <c r="A60853" s="102"/>
      <c r="B60853" s="102"/>
    </row>
    <row r="60854" spans="1:2">
      <c r="A60854" s="102"/>
      <c r="B60854" s="102"/>
    </row>
    <row r="60855" spans="1:2">
      <c r="A60855" s="102"/>
      <c r="B60855" s="102"/>
    </row>
    <row r="60856" spans="1:2">
      <c r="A60856" s="102"/>
      <c r="B60856" s="102"/>
    </row>
    <row r="60857" spans="1:2">
      <c r="A60857" s="102"/>
      <c r="B60857" s="102"/>
    </row>
    <row r="60858" spans="1:2">
      <c r="A60858" s="102"/>
      <c r="B60858" s="102"/>
    </row>
    <row r="60859" spans="1:2">
      <c r="A60859" s="102"/>
      <c r="B60859" s="102"/>
    </row>
    <row r="60860" spans="1:2">
      <c r="A60860" s="102"/>
      <c r="B60860" s="102"/>
    </row>
    <row r="60861" spans="1:2">
      <c r="A60861" s="102"/>
      <c r="B60861" s="102"/>
    </row>
    <row r="60862" spans="1:2">
      <c r="A60862" s="102"/>
      <c r="B60862" s="102"/>
    </row>
    <row r="60863" spans="1:2">
      <c r="A60863" s="102"/>
      <c r="B60863" s="102"/>
    </row>
    <row r="60864" spans="1:2">
      <c r="A60864" s="102"/>
      <c r="B60864" s="102"/>
    </row>
    <row r="60865" spans="1:2">
      <c r="A60865" s="102"/>
      <c r="B60865" s="102"/>
    </row>
    <row r="60866" spans="1:2">
      <c r="A60866" s="102"/>
      <c r="B60866" s="102"/>
    </row>
    <row r="60867" spans="1:2">
      <c r="A60867" s="102"/>
      <c r="B60867" s="102"/>
    </row>
    <row r="60868" spans="1:2">
      <c r="A60868" s="102"/>
      <c r="B60868" s="102"/>
    </row>
    <row r="60869" spans="1:2">
      <c r="A60869" s="102"/>
      <c r="B60869" s="102"/>
    </row>
    <row r="60870" spans="1:2">
      <c r="A60870" s="102"/>
      <c r="B60870" s="102"/>
    </row>
    <row r="60871" spans="1:2">
      <c r="A60871" s="102"/>
      <c r="B60871" s="102"/>
    </row>
    <row r="60872" spans="1:2">
      <c r="A60872" s="102"/>
      <c r="B60872" s="102"/>
    </row>
    <row r="60873" spans="1:2">
      <c r="A60873" s="102"/>
      <c r="B60873" s="102"/>
    </row>
    <row r="60874" spans="1:2">
      <c r="A60874" s="102"/>
      <c r="B60874" s="102"/>
    </row>
    <row r="60875" spans="1:2">
      <c r="A60875" s="102"/>
      <c r="B60875" s="102"/>
    </row>
    <row r="60876" spans="1:2">
      <c r="A60876" s="102"/>
      <c r="B60876" s="102"/>
    </row>
    <row r="60877" spans="1:2">
      <c r="A60877" s="102"/>
      <c r="B60877" s="102"/>
    </row>
    <row r="60878" spans="1:2">
      <c r="A60878" s="102"/>
      <c r="B60878" s="102"/>
    </row>
    <row r="60879" spans="1:2">
      <c r="A60879" s="102"/>
      <c r="B60879" s="102"/>
    </row>
    <row r="60880" spans="1:2">
      <c r="A60880" s="102"/>
      <c r="B60880" s="102"/>
    </row>
    <row r="60881" spans="1:2">
      <c r="A60881" s="102"/>
      <c r="B60881" s="102"/>
    </row>
    <row r="60882" spans="1:2">
      <c r="A60882" s="102"/>
      <c r="B60882" s="102"/>
    </row>
    <row r="60883" spans="1:2">
      <c r="A60883" s="102"/>
      <c r="B60883" s="102"/>
    </row>
    <row r="60884" spans="1:2">
      <c r="A60884" s="102"/>
      <c r="B60884" s="102"/>
    </row>
    <row r="60885" spans="1:2">
      <c r="A60885" s="102"/>
      <c r="B60885" s="102"/>
    </row>
    <row r="60886" spans="1:2">
      <c r="A60886" s="102"/>
      <c r="B60886" s="102"/>
    </row>
    <row r="60887" spans="1:2">
      <c r="A60887" s="102"/>
      <c r="B60887" s="102"/>
    </row>
    <row r="60888" spans="1:2">
      <c r="A60888" s="102"/>
      <c r="B60888" s="102"/>
    </row>
    <row r="60889" spans="1:2">
      <c r="A60889" s="102"/>
      <c r="B60889" s="102"/>
    </row>
    <row r="60890" spans="1:2">
      <c r="A60890" s="102"/>
      <c r="B60890" s="102"/>
    </row>
    <row r="60891" spans="1:2">
      <c r="A60891" s="102"/>
      <c r="B60891" s="102"/>
    </row>
    <row r="60892" spans="1:2">
      <c r="A60892" s="102"/>
      <c r="B60892" s="102"/>
    </row>
    <row r="60893" spans="1:2">
      <c r="A60893" s="102"/>
      <c r="B60893" s="102"/>
    </row>
    <row r="60894" spans="1:2">
      <c r="A60894" s="102"/>
      <c r="B60894" s="102"/>
    </row>
    <row r="60895" spans="1:2">
      <c r="A60895" s="102"/>
      <c r="B60895" s="102"/>
    </row>
    <row r="60896" spans="1:2">
      <c r="A60896" s="102"/>
      <c r="B60896" s="102"/>
    </row>
    <row r="60897" spans="1:2">
      <c r="A60897" s="102"/>
      <c r="B60897" s="102"/>
    </row>
    <row r="60898" spans="1:2">
      <c r="A60898" s="102"/>
      <c r="B60898" s="102"/>
    </row>
    <row r="60899" spans="1:2">
      <c r="A60899" s="102"/>
      <c r="B60899" s="102"/>
    </row>
    <row r="60900" spans="1:2">
      <c r="A60900" s="102"/>
      <c r="B60900" s="102"/>
    </row>
    <row r="60901" spans="1:2">
      <c r="A60901" s="102"/>
      <c r="B60901" s="102"/>
    </row>
    <row r="60902" spans="1:2">
      <c r="A60902" s="102"/>
      <c r="B60902" s="102"/>
    </row>
    <row r="60903" spans="1:2">
      <c r="A60903" s="102"/>
      <c r="B60903" s="102"/>
    </row>
    <row r="60904" spans="1:2">
      <c r="A60904" s="102"/>
      <c r="B60904" s="102"/>
    </row>
    <row r="60905" spans="1:2">
      <c r="A60905" s="102"/>
      <c r="B60905" s="102"/>
    </row>
    <row r="60906" spans="1:2">
      <c r="A60906" s="102"/>
      <c r="B60906" s="102"/>
    </row>
    <row r="60907" spans="1:2">
      <c r="A60907" s="102"/>
      <c r="B60907" s="102"/>
    </row>
    <row r="60908" spans="1:2">
      <c r="A60908" s="102"/>
      <c r="B60908" s="102"/>
    </row>
    <row r="60909" spans="1:2">
      <c r="A60909" s="102"/>
      <c r="B60909" s="102"/>
    </row>
    <row r="60910" spans="1:2">
      <c r="A60910" s="102"/>
      <c r="B60910" s="102"/>
    </row>
    <row r="60911" spans="1:2">
      <c r="A60911" s="102"/>
      <c r="B60911" s="102"/>
    </row>
    <row r="60912" spans="1:2">
      <c r="A60912" s="102"/>
      <c r="B60912" s="102"/>
    </row>
    <row r="60913" spans="1:2">
      <c r="A60913" s="102"/>
      <c r="B60913" s="102"/>
    </row>
    <row r="60914" spans="1:2">
      <c r="A60914" s="102"/>
      <c r="B60914" s="102"/>
    </row>
    <row r="60915" spans="1:2">
      <c r="A60915" s="102"/>
      <c r="B60915" s="102"/>
    </row>
    <row r="60916" spans="1:2">
      <c r="A60916" s="102"/>
      <c r="B60916" s="102"/>
    </row>
    <row r="60917" spans="1:2">
      <c r="A60917" s="102"/>
      <c r="B60917" s="102"/>
    </row>
    <row r="60918" spans="1:2">
      <c r="A60918" s="102"/>
      <c r="B60918" s="102"/>
    </row>
    <row r="60919" spans="1:2">
      <c r="A60919" s="102"/>
      <c r="B60919" s="102"/>
    </row>
    <row r="60920" spans="1:2">
      <c r="A60920" s="102"/>
      <c r="B60920" s="102"/>
    </row>
    <row r="60921" spans="1:2">
      <c r="A60921" s="102"/>
      <c r="B60921" s="102"/>
    </row>
    <row r="60922" spans="1:2">
      <c r="A60922" s="102"/>
      <c r="B60922" s="102"/>
    </row>
    <row r="60923" spans="1:2">
      <c r="A60923" s="102"/>
      <c r="B60923" s="102"/>
    </row>
    <row r="60924" spans="1:2">
      <c r="A60924" s="102"/>
      <c r="B60924" s="102"/>
    </row>
    <row r="60925" spans="1:2">
      <c r="A60925" s="102"/>
      <c r="B60925" s="102"/>
    </row>
    <row r="60926" spans="1:2">
      <c r="A60926" s="102"/>
      <c r="B60926" s="102"/>
    </row>
    <row r="60927" spans="1:2">
      <c r="A60927" s="102"/>
      <c r="B60927" s="102"/>
    </row>
    <row r="60928" spans="1:2">
      <c r="A60928" s="102"/>
      <c r="B60928" s="102"/>
    </row>
    <row r="60929" spans="1:2">
      <c r="A60929" s="102"/>
      <c r="B60929" s="102"/>
    </row>
    <row r="60930" spans="1:2">
      <c r="A60930" s="102"/>
      <c r="B60930" s="102"/>
    </row>
    <row r="60931" spans="1:2">
      <c r="A60931" s="102"/>
      <c r="B60931" s="102"/>
    </row>
    <row r="60932" spans="1:2">
      <c r="A60932" s="102"/>
      <c r="B60932" s="102"/>
    </row>
    <row r="60933" spans="1:2">
      <c r="A60933" s="102"/>
      <c r="B60933" s="102"/>
    </row>
    <row r="60934" spans="1:2">
      <c r="A60934" s="102"/>
      <c r="B60934" s="102"/>
    </row>
    <row r="60935" spans="1:2">
      <c r="A60935" s="102"/>
      <c r="B60935" s="102"/>
    </row>
    <row r="60936" spans="1:2">
      <c r="A60936" s="102"/>
      <c r="B60936" s="102"/>
    </row>
    <row r="60937" spans="1:2">
      <c r="A60937" s="102"/>
      <c r="B60937" s="102"/>
    </row>
    <row r="60938" spans="1:2">
      <c r="A60938" s="102"/>
      <c r="B60938" s="102"/>
    </row>
    <row r="60939" spans="1:2">
      <c r="A60939" s="102"/>
      <c r="B60939" s="102"/>
    </row>
    <row r="60940" spans="1:2">
      <c r="A60940" s="102"/>
      <c r="B60940" s="102"/>
    </row>
    <row r="60941" spans="1:2">
      <c r="A60941" s="102"/>
      <c r="B60941" s="102"/>
    </row>
    <row r="60942" spans="1:2">
      <c r="A60942" s="102"/>
      <c r="B60942" s="102"/>
    </row>
    <row r="60943" spans="1:2">
      <c r="A60943" s="102"/>
      <c r="B60943" s="102"/>
    </row>
    <row r="60944" spans="1:2">
      <c r="A60944" s="102"/>
      <c r="B60944" s="102"/>
    </row>
    <row r="60945" spans="1:2">
      <c r="A60945" s="102"/>
      <c r="B60945" s="102"/>
    </row>
    <row r="60946" spans="1:2">
      <c r="A60946" s="102"/>
      <c r="B60946" s="102"/>
    </row>
    <row r="60947" spans="1:2">
      <c r="A60947" s="102"/>
      <c r="B60947" s="102"/>
    </row>
    <row r="60948" spans="1:2">
      <c r="A60948" s="102"/>
      <c r="B60948" s="102"/>
    </row>
    <row r="60949" spans="1:2">
      <c r="A60949" s="102"/>
      <c r="B60949" s="102"/>
    </row>
    <row r="60950" spans="1:2">
      <c r="A60950" s="102"/>
      <c r="B60950" s="102"/>
    </row>
    <row r="60951" spans="1:2">
      <c r="A60951" s="102"/>
      <c r="B60951" s="102"/>
    </row>
    <row r="60952" spans="1:2">
      <c r="A60952" s="102"/>
      <c r="B60952" s="102"/>
    </row>
    <row r="60953" spans="1:2">
      <c r="A60953" s="102"/>
      <c r="B60953" s="102"/>
    </row>
    <row r="60954" spans="1:2">
      <c r="A60954" s="102"/>
      <c r="B60954" s="102"/>
    </row>
    <row r="60955" spans="1:2">
      <c r="A60955" s="102"/>
      <c r="B60955" s="102"/>
    </row>
    <row r="60956" spans="1:2">
      <c r="A60956" s="102"/>
      <c r="B60956" s="102"/>
    </row>
    <row r="60957" spans="1:2">
      <c r="A60957" s="102"/>
      <c r="B60957" s="102"/>
    </row>
    <row r="60958" spans="1:2">
      <c r="A60958" s="102"/>
      <c r="B60958" s="102"/>
    </row>
    <row r="60959" spans="1:2">
      <c r="A60959" s="102"/>
      <c r="B60959" s="102"/>
    </row>
    <row r="60960" spans="1:2">
      <c r="A60960" s="102"/>
      <c r="B60960" s="102"/>
    </row>
    <row r="60961" spans="1:2">
      <c r="A60961" s="102"/>
      <c r="B60961" s="102"/>
    </row>
    <row r="60962" spans="1:2">
      <c r="A60962" s="102"/>
      <c r="B60962" s="102"/>
    </row>
    <row r="60963" spans="1:2">
      <c r="A60963" s="102"/>
      <c r="B60963" s="102"/>
    </row>
    <row r="60964" spans="1:2">
      <c r="A60964" s="102"/>
      <c r="B60964" s="102"/>
    </row>
    <row r="60965" spans="1:2">
      <c r="A60965" s="102"/>
      <c r="B60965" s="102"/>
    </row>
    <row r="60966" spans="1:2">
      <c r="A60966" s="102"/>
      <c r="B60966" s="102"/>
    </row>
    <row r="60967" spans="1:2">
      <c r="A60967" s="102"/>
      <c r="B60967" s="102"/>
    </row>
    <row r="60968" spans="1:2">
      <c r="A60968" s="102"/>
      <c r="B60968" s="102"/>
    </row>
    <row r="60969" spans="1:2">
      <c r="A60969" s="102"/>
      <c r="B60969" s="102"/>
    </row>
    <row r="60970" spans="1:2">
      <c r="A60970" s="102"/>
      <c r="B60970" s="102"/>
    </row>
    <row r="60971" spans="1:2">
      <c r="A60971" s="102"/>
      <c r="B60971" s="102"/>
    </row>
    <row r="60972" spans="1:2">
      <c r="A60972" s="102"/>
      <c r="B60972" s="102"/>
    </row>
    <row r="60973" spans="1:2">
      <c r="A60973" s="102"/>
      <c r="B60973" s="102"/>
    </row>
    <row r="60974" spans="1:2">
      <c r="A60974" s="102"/>
      <c r="B60974" s="102"/>
    </row>
    <row r="60975" spans="1:2">
      <c r="A60975" s="102"/>
      <c r="B60975" s="102"/>
    </row>
    <row r="60976" spans="1:2">
      <c r="A60976" s="102"/>
      <c r="B60976" s="102"/>
    </row>
    <row r="60977" spans="1:2">
      <c r="A60977" s="102"/>
      <c r="B60977" s="102"/>
    </row>
    <row r="60978" spans="1:2">
      <c r="A60978" s="102"/>
      <c r="B60978" s="102"/>
    </row>
    <row r="60979" spans="1:2">
      <c r="A60979" s="102"/>
      <c r="B60979" s="102"/>
    </row>
    <row r="60980" spans="1:2">
      <c r="A60980" s="102"/>
      <c r="B60980" s="102"/>
    </row>
    <row r="60981" spans="1:2">
      <c r="A60981" s="102"/>
      <c r="B60981" s="102"/>
    </row>
    <row r="60982" spans="1:2">
      <c r="A60982" s="102"/>
      <c r="B60982" s="102"/>
    </row>
    <row r="60983" spans="1:2">
      <c r="A60983" s="102"/>
      <c r="B60983" s="102"/>
    </row>
    <row r="60984" spans="1:2">
      <c r="A60984" s="102"/>
      <c r="B60984" s="102"/>
    </row>
    <row r="60985" spans="1:2">
      <c r="A60985" s="102"/>
      <c r="B60985" s="102"/>
    </row>
    <row r="60986" spans="1:2">
      <c r="A60986" s="102"/>
      <c r="B60986" s="102"/>
    </row>
    <row r="60987" spans="1:2">
      <c r="A60987" s="102"/>
      <c r="B60987" s="102"/>
    </row>
    <row r="60988" spans="1:2">
      <c r="A60988" s="102"/>
      <c r="B60988" s="102"/>
    </row>
    <row r="60989" spans="1:2">
      <c r="A60989" s="102"/>
      <c r="B60989" s="102"/>
    </row>
    <row r="60990" spans="1:2">
      <c r="A60990" s="102"/>
      <c r="B60990" s="102"/>
    </row>
    <row r="60991" spans="1:2">
      <c r="A60991" s="102"/>
      <c r="B60991" s="102"/>
    </row>
    <row r="60992" spans="1:2">
      <c r="A60992" s="102"/>
      <c r="B60992" s="102"/>
    </row>
    <row r="60993" spans="1:2">
      <c r="A60993" s="102"/>
      <c r="B60993" s="102"/>
    </row>
    <row r="60994" spans="1:2">
      <c r="A60994" s="102"/>
      <c r="B60994" s="102"/>
    </row>
    <row r="60995" spans="1:2">
      <c r="A60995" s="102"/>
      <c r="B60995" s="102"/>
    </row>
    <row r="60996" spans="1:2">
      <c r="A60996" s="102"/>
      <c r="B60996" s="102"/>
    </row>
    <row r="60997" spans="1:2">
      <c r="A60997" s="102"/>
      <c r="B60997" s="102"/>
    </row>
    <row r="60998" spans="1:2">
      <c r="A60998" s="102"/>
      <c r="B60998" s="102"/>
    </row>
    <row r="60999" spans="1:2">
      <c r="A60999" s="102"/>
      <c r="B60999" s="102"/>
    </row>
    <row r="61000" spans="1:2">
      <c r="A61000" s="102"/>
      <c r="B61000" s="102"/>
    </row>
    <row r="61001" spans="1:2">
      <c r="A61001" s="102"/>
      <c r="B61001" s="102"/>
    </row>
    <row r="61002" spans="1:2">
      <c r="A61002" s="102"/>
      <c r="B61002" s="102"/>
    </row>
    <row r="61003" spans="1:2">
      <c r="A61003" s="102"/>
      <c r="B61003" s="102"/>
    </row>
    <row r="61004" spans="1:2">
      <c r="A61004" s="102"/>
      <c r="B61004" s="102"/>
    </row>
    <row r="61005" spans="1:2">
      <c r="A61005" s="102"/>
      <c r="B61005" s="102"/>
    </row>
    <row r="61006" spans="1:2">
      <c r="A61006" s="102"/>
      <c r="B61006" s="102"/>
    </row>
    <row r="61007" spans="1:2">
      <c r="A61007" s="102"/>
      <c r="B61007" s="102"/>
    </row>
    <row r="61008" spans="1:2">
      <c r="A61008" s="102"/>
      <c r="B61008" s="102"/>
    </row>
    <row r="61009" spans="1:2">
      <c r="A61009" s="102"/>
      <c r="B61009" s="102"/>
    </row>
    <row r="61010" spans="1:2">
      <c r="A61010" s="102"/>
      <c r="B61010" s="102"/>
    </row>
    <row r="61011" spans="1:2">
      <c r="A61011" s="102"/>
      <c r="B61011" s="102"/>
    </row>
    <row r="61012" spans="1:2">
      <c r="A61012" s="102"/>
      <c r="B61012" s="102"/>
    </row>
    <row r="61013" spans="1:2">
      <c r="A61013" s="102"/>
      <c r="B61013" s="102"/>
    </row>
    <row r="61014" spans="1:2">
      <c r="A61014" s="102"/>
      <c r="B61014" s="102"/>
    </row>
    <row r="61015" spans="1:2">
      <c r="A61015" s="102"/>
      <c r="B61015" s="102"/>
    </row>
    <row r="61016" spans="1:2">
      <c r="A61016" s="102"/>
      <c r="B61016" s="102"/>
    </row>
    <row r="61017" spans="1:2">
      <c r="A61017" s="102"/>
      <c r="B61017" s="102"/>
    </row>
    <row r="61018" spans="1:2">
      <c r="A61018" s="102"/>
      <c r="B61018" s="102"/>
    </row>
    <row r="61019" spans="1:2">
      <c r="A61019" s="102"/>
      <c r="B61019" s="102"/>
    </row>
    <row r="61020" spans="1:2">
      <c r="A61020" s="102"/>
      <c r="B61020" s="102"/>
    </row>
    <row r="61021" spans="1:2">
      <c r="A61021" s="102"/>
      <c r="B61021" s="102"/>
    </row>
    <row r="61022" spans="1:2">
      <c r="A61022" s="102"/>
      <c r="B61022" s="102"/>
    </row>
    <row r="61023" spans="1:2">
      <c r="A61023" s="102"/>
      <c r="B61023" s="102"/>
    </row>
    <row r="61024" spans="1:2">
      <c r="A61024" s="102"/>
      <c r="B61024" s="102"/>
    </row>
    <row r="61025" spans="1:2">
      <c r="A61025" s="102"/>
      <c r="B61025" s="102"/>
    </row>
    <row r="61026" spans="1:2">
      <c r="A61026" s="102"/>
      <c r="B61026" s="102"/>
    </row>
    <row r="61027" spans="1:2">
      <c r="A61027" s="102"/>
      <c r="B61027" s="102"/>
    </row>
    <row r="61028" spans="1:2">
      <c r="A61028" s="102"/>
      <c r="B61028" s="102"/>
    </row>
    <row r="61029" spans="1:2">
      <c r="A61029" s="102"/>
      <c r="B61029" s="102"/>
    </row>
    <row r="61030" spans="1:2">
      <c r="A61030" s="102"/>
      <c r="B61030" s="102"/>
    </row>
    <row r="61031" spans="1:2">
      <c r="A61031" s="102"/>
      <c r="B61031" s="102"/>
    </row>
    <row r="61032" spans="1:2">
      <c r="A61032" s="102"/>
      <c r="B61032" s="102"/>
    </row>
    <row r="61033" spans="1:2">
      <c r="A61033" s="102"/>
      <c r="B61033" s="102"/>
    </row>
    <row r="61034" spans="1:2">
      <c r="A61034" s="102"/>
      <c r="B61034" s="102"/>
    </row>
    <row r="61035" spans="1:2">
      <c r="A61035" s="102"/>
      <c r="B61035" s="102"/>
    </row>
    <row r="61036" spans="1:2">
      <c r="A61036" s="102"/>
      <c r="B61036" s="102"/>
    </row>
    <row r="61037" spans="1:2">
      <c r="A61037" s="102"/>
      <c r="B61037" s="102"/>
    </row>
    <row r="61038" spans="1:2">
      <c r="A61038" s="102"/>
      <c r="B61038" s="102"/>
    </row>
    <row r="61039" spans="1:2">
      <c r="A61039" s="102"/>
      <c r="B61039" s="102"/>
    </row>
    <row r="61040" spans="1:2">
      <c r="A61040" s="102"/>
      <c r="B61040" s="102"/>
    </row>
    <row r="61041" spans="1:2">
      <c r="A61041" s="102"/>
      <c r="B61041" s="102"/>
    </row>
    <row r="61042" spans="1:2">
      <c r="A61042" s="102"/>
      <c r="B61042" s="102"/>
    </row>
    <row r="61043" spans="1:2">
      <c r="A61043" s="102"/>
      <c r="B61043" s="102"/>
    </row>
    <row r="61044" spans="1:2">
      <c r="A61044" s="102"/>
      <c r="B61044" s="102"/>
    </row>
    <row r="61045" spans="1:2">
      <c r="A61045" s="102"/>
      <c r="B61045" s="102"/>
    </row>
    <row r="61046" spans="1:2">
      <c r="A61046" s="102"/>
      <c r="B61046" s="102"/>
    </row>
    <row r="61047" spans="1:2">
      <c r="A61047" s="102"/>
      <c r="B61047" s="102"/>
    </row>
    <row r="61048" spans="1:2">
      <c r="A61048" s="102"/>
      <c r="B61048" s="102"/>
    </row>
    <row r="61049" spans="1:2">
      <c r="A61049" s="102"/>
      <c r="B61049" s="102"/>
    </row>
    <row r="61050" spans="1:2">
      <c r="A61050" s="102"/>
      <c r="B61050" s="102"/>
    </row>
    <row r="61051" spans="1:2">
      <c r="A61051" s="102"/>
      <c r="B61051" s="102"/>
    </row>
    <row r="61052" spans="1:2">
      <c r="A61052" s="102"/>
      <c r="B61052" s="102"/>
    </row>
    <row r="61053" spans="1:2">
      <c r="A61053" s="102"/>
      <c r="B61053" s="102"/>
    </row>
    <row r="61054" spans="1:2">
      <c r="A61054" s="102"/>
      <c r="B61054" s="102"/>
    </row>
    <row r="61055" spans="1:2">
      <c r="A61055" s="102"/>
      <c r="B61055" s="102"/>
    </row>
    <row r="61056" spans="1:2">
      <c r="A61056" s="102"/>
      <c r="B61056" s="102"/>
    </row>
    <row r="61057" spans="1:2">
      <c r="A61057" s="102"/>
      <c r="B61057" s="102"/>
    </row>
    <row r="61058" spans="1:2">
      <c r="A61058" s="102"/>
      <c r="B61058" s="102"/>
    </row>
    <row r="61059" spans="1:2">
      <c r="A61059" s="102"/>
      <c r="B61059" s="102"/>
    </row>
    <row r="61060" spans="1:2">
      <c r="A61060" s="102"/>
      <c r="B61060" s="102"/>
    </row>
    <row r="61061" spans="1:2">
      <c r="A61061" s="102"/>
      <c r="B61061" s="102"/>
    </row>
    <row r="61062" spans="1:2">
      <c r="A61062" s="102"/>
      <c r="B61062" s="102"/>
    </row>
    <row r="61063" spans="1:2">
      <c r="A61063" s="102"/>
      <c r="B61063" s="102"/>
    </row>
    <row r="61064" spans="1:2">
      <c r="A61064" s="102"/>
      <c r="B61064" s="102"/>
    </row>
    <row r="61065" spans="1:2">
      <c r="A61065" s="102"/>
      <c r="B61065" s="102"/>
    </row>
    <row r="61066" spans="1:2">
      <c r="A61066" s="102"/>
      <c r="B61066" s="102"/>
    </row>
    <row r="61067" spans="1:2">
      <c r="A61067" s="102"/>
      <c r="B61067" s="102"/>
    </row>
    <row r="61068" spans="1:2">
      <c r="A61068" s="102"/>
      <c r="B61068" s="102"/>
    </row>
    <row r="61069" spans="1:2">
      <c r="A61069" s="102"/>
      <c r="B61069" s="102"/>
    </row>
    <row r="61070" spans="1:2">
      <c r="A61070" s="102"/>
      <c r="B61070" s="102"/>
    </row>
    <row r="61071" spans="1:2">
      <c r="A61071" s="102"/>
      <c r="B61071" s="102"/>
    </row>
    <row r="61072" spans="1:2">
      <c r="A61072" s="102"/>
      <c r="B61072" s="102"/>
    </row>
    <row r="61073" spans="1:2">
      <c r="A61073" s="102"/>
      <c r="B61073" s="102"/>
    </row>
    <row r="61074" spans="1:2">
      <c r="A61074" s="102"/>
      <c r="B61074" s="102"/>
    </row>
    <row r="61075" spans="1:2">
      <c r="A61075" s="102"/>
      <c r="B61075" s="102"/>
    </row>
    <row r="61076" spans="1:2">
      <c r="A61076" s="102"/>
      <c r="B61076" s="102"/>
    </row>
    <row r="61077" spans="1:2">
      <c r="A61077" s="102"/>
      <c r="B61077" s="102"/>
    </row>
    <row r="61078" spans="1:2">
      <c r="A61078" s="102"/>
      <c r="B61078" s="102"/>
    </row>
    <row r="61079" spans="1:2">
      <c r="A61079" s="102"/>
      <c r="B61079" s="102"/>
    </row>
    <row r="61080" spans="1:2">
      <c r="A61080" s="102"/>
      <c r="B61080" s="102"/>
    </row>
    <row r="61081" spans="1:2">
      <c r="A61081" s="102"/>
      <c r="B61081" s="102"/>
    </row>
    <row r="61082" spans="1:2">
      <c r="A61082" s="102"/>
      <c r="B61082" s="102"/>
    </row>
    <row r="61083" spans="1:2">
      <c r="A61083" s="102"/>
      <c r="B61083" s="102"/>
    </row>
    <row r="61084" spans="1:2">
      <c r="A61084" s="102"/>
      <c r="B61084" s="102"/>
    </row>
    <row r="61085" spans="1:2">
      <c r="A61085" s="102"/>
      <c r="B61085" s="102"/>
    </row>
    <row r="61086" spans="1:2">
      <c r="A61086" s="102"/>
      <c r="B61086" s="102"/>
    </row>
    <row r="61087" spans="1:2">
      <c r="A61087" s="102"/>
      <c r="B61087" s="102"/>
    </row>
    <row r="61088" spans="1:2">
      <c r="A61088" s="102"/>
      <c r="B61088" s="102"/>
    </row>
    <row r="61089" spans="1:2">
      <c r="A61089" s="102"/>
      <c r="B61089" s="102"/>
    </row>
    <row r="61090" spans="1:2">
      <c r="A61090" s="102"/>
      <c r="B61090" s="102"/>
    </row>
    <row r="61091" spans="1:2">
      <c r="A61091" s="102"/>
      <c r="B61091" s="102"/>
    </row>
    <row r="61092" spans="1:2">
      <c r="A61092" s="102"/>
      <c r="B61092" s="102"/>
    </row>
    <row r="61093" spans="1:2">
      <c r="A61093" s="102"/>
      <c r="B61093" s="102"/>
    </row>
    <row r="61094" spans="1:2">
      <c r="A61094" s="102"/>
      <c r="B61094" s="102"/>
    </row>
    <row r="61095" spans="1:2">
      <c r="A61095" s="102"/>
      <c r="B61095" s="102"/>
    </row>
    <row r="61096" spans="1:2">
      <c r="A61096" s="102"/>
      <c r="B61096" s="102"/>
    </row>
    <row r="61097" spans="1:2">
      <c r="A61097" s="102"/>
      <c r="B61097" s="102"/>
    </row>
    <row r="61098" spans="1:2">
      <c r="A61098" s="102"/>
      <c r="B61098" s="102"/>
    </row>
    <row r="61099" spans="1:2">
      <c r="A61099" s="102"/>
      <c r="B61099" s="102"/>
    </row>
    <row r="61100" spans="1:2">
      <c r="A61100" s="102"/>
      <c r="B61100" s="102"/>
    </row>
    <row r="61101" spans="1:2">
      <c r="A61101" s="102"/>
      <c r="B61101" s="102"/>
    </row>
    <row r="61102" spans="1:2">
      <c r="A61102" s="102"/>
      <c r="B61102" s="102"/>
    </row>
    <row r="61103" spans="1:2">
      <c r="A61103" s="102"/>
      <c r="B61103" s="102"/>
    </row>
    <row r="61104" spans="1:2">
      <c r="A61104" s="102"/>
      <c r="B61104" s="102"/>
    </row>
    <row r="61105" spans="1:2">
      <c r="A61105" s="102"/>
      <c r="B61105" s="102"/>
    </row>
    <row r="61106" spans="1:2">
      <c r="A61106" s="102"/>
      <c r="B61106" s="102"/>
    </row>
    <row r="61107" spans="1:2">
      <c r="A61107" s="102"/>
      <c r="B61107" s="102"/>
    </row>
    <row r="61108" spans="1:2">
      <c r="A61108" s="102"/>
      <c r="B61108" s="102"/>
    </row>
    <row r="61109" spans="1:2">
      <c r="A61109" s="102"/>
      <c r="B61109" s="102"/>
    </row>
    <row r="61110" spans="1:2">
      <c r="A61110" s="102"/>
      <c r="B61110" s="102"/>
    </row>
    <row r="61111" spans="1:2">
      <c r="A61111" s="102"/>
      <c r="B61111" s="102"/>
    </row>
    <row r="61112" spans="1:2">
      <c r="A61112" s="102"/>
      <c r="B61112" s="102"/>
    </row>
    <row r="61113" spans="1:2">
      <c r="A61113" s="102"/>
      <c r="B61113" s="102"/>
    </row>
    <row r="61114" spans="1:2">
      <c r="A61114" s="102"/>
      <c r="B61114" s="102"/>
    </row>
    <row r="61115" spans="1:2">
      <c r="A61115" s="102"/>
      <c r="B61115" s="102"/>
    </row>
    <row r="61116" spans="1:2">
      <c r="A61116" s="102"/>
      <c r="B61116" s="102"/>
    </row>
    <row r="61117" spans="1:2">
      <c r="A61117" s="102"/>
      <c r="B61117" s="102"/>
    </row>
    <row r="61118" spans="1:2">
      <c r="A61118" s="102"/>
      <c r="B61118" s="102"/>
    </row>
    <row r="61119" spans="1:2">
      <c r="A61119" s="102"/>
      <c r="B61119" s="102"/>
    </row>
    <row r="61120" spans="1:2">
      <c r="A61120" s="102"/>
      <c r="B61120" s="102"/>
    </row>
    <row r="61121" spans="1:2">
      <c r="A61121" s="102"/>
      <c r="B61121" s="102"/>
    </row>
    <row r="61122" spans="1:2">
      <c r="A61122" s="102"/>
      <c r="B61122" s="102"/>
    </row>
    <row r="61123" spans="1:2">
      <c r="A61123" s="102"/>
      <c r="B61123" s="102"/>
    </row>
    <row r="61124" spans="1:2">
      <c r="A61124" s="102"/>
      <c r="B61124" s="102"/>
    </row>
    <row r="61125" spans="1:2">
      <c r="A61125" s="102"/>
      <c r="B61125" s="102"/>
    </row>
    <row r="61126" spans="1:2">
      <c r="A61126" s="102"/>
      <c r="B61126" s="102"/>
    </row>
    <row r="61127" spans="1:2">
      <c r="A61127" s="102"/>
      <c r="B61127" s="102"/>
    </row>
    <row r="61128" spans="1:2">
      <c r="A61128" s="102"/>
      <c r="B61128" s="102"/>
    </row>
    <row r="61129" spans="1:2">
      <c r="A61129" s="102"/>
      <c r="B61129" s="102"/>
    </row>
    <row r="61130" spans="1:2">
      <c r="A61130" s="102"/>
      <c r="B61130" s="102"/>
    </row>
    <row r="61131" spans="1:2">
      <c r="A61131" s="102"/>
      <c r="B61131" s="102"/>
    </row>
    <row r="61132" spans="1:2">
      <c r="A61132" s="102"/>
      <c r="B61132" s="102"/>
    </row>
    <row r="61133" spans="1:2">
      <c r="A61133" s="102"/>
      <c r="B61133" s="102"/>
    </row>
    <row r="61134" spans="1:2">
      <c r="A61134" s="102"/>
      <c r="B61134" s="102"/>
    </row>
    <row r="61135" spans="1:2">
      <c r="A61135" s="102"/>
      <c r="B61135" s="102"/>
    </row>
    <row r="61136" spans="1:2">
      <c r="A61136" s="102"/>
      <c r="B61136" s="102"/>
    </row>
    <row r="61137" spans="1:2">
      <c r="A61137" s="102"/>
      <c r="B61137" s="102"/>
    </row>
    <row r="61138" spans="1:2">
      <c r="A61138" s="102"/>
      <c r="B61138" s="102"/>
    </row>
    <row r="61139" spans="1:2">
      <c r="A61139" s="102"/>
      <c r="B61139" s="102"/>
    </row>
    <row r="61140" spans="1:2">
      <c r="A61140" s="102"/>
      <c r="B61140" s="102"/>
    </row>
    <row r="61141" spans="1:2">
      <c r="A61141" s="102"/>
      <c r="B61141" s="102"/>
    </row>
    <row r="61142" spans="1:2">
      <c r="A61142" s="102"/>
      <c r="B61142" s="102"/>
    </row>
    <row r="61143" spans="1:2">
      <c r="A61143" s="102"/>
      <c r="B61143" s="102"/>
    </row>
    <row r="61144" spans="1:2">
      <c r="A61144" s="102"/>
      <c r="B61144" s="102"/>
    </row>
    <row r="61145" spans="1:2">
      <c r="A61145" s="102"/>
      <c r="B61145" s="102"/>
    </row>
    <row r="61146" spans="1:2">
      <c r="A61146" s="102"/>
      <c r="B61146" s="102"/>
    </row>
    <row r="61147" spans="1:2">
      <c r="A61147" s="102"/>
      <c r="B61147" s="102"/>
    </row>
    <row r="61148" spans="1:2">
      <c r="A61148" s="102"/>
      <c r="B61148" s="102"/>
    </row>
    <row r="61149" spans="1:2">
      <c r="A61149" s="102"/>
      <c r="B61149" s="102"/>
    </row>
    <row r="61150" spans="1:2">
      <c r="A61150" s="102"/>
      <c r="B61150" s="102"/>
    </row>
    <row r="61151" spans="1:2">
      <c r="A61151" s="102"/>
      <c r="B61151" s="102"/>
    </row>
    <row r="61152" spans="1:2">
      <c r="A61152" s="102"/>
      <c r="B61152" s="102"/>
    </row>
    <row r="61153" spans="1:2">
      <c r="A61153" s="102"/>
      <c r="B61153" s="102"/>
    </row>
    <row r="61154" spans="1:2">
      <c r="A61154" s="102"/>
      <c r="B61154" s="102"/>
    </row>
    <row r="61155" spans="1:2">
      <c r="A61155" s="102"/>
      <c r="B61155" s="102"/>
    </row>
    <row r="61156" spans="1:2">
      <c r="A61156" s="102"/>
      <c r="B61156" s="102"/>
    </row>
    <row r="61157" spans="1:2">
      <c r="A61157" s="102"/>
      <c r="B61157" s="102"/>
    </row>
    <row r="61158" spans="1:2">
      <c r="A61158" s="102"/>
      <c r="B61158" s="102"/>
    </row>
    <row r="61159" spans="1:2">
      <c r="A61159" s="102"/>
      <c r="B61159" s="102"/>
    </row>
    <row r="61160" spans="1:2">
      <c r="A61160" s="102"/>
      <c r="B61160" s="102"/>
    </row>
    <row r="61161" spans="1:2">
      <c r="A61161" s="102"/>
      <c r="B61161" s="102"/>
    </row>
    <row r="61162" spans="1:2">
      <c r="A61162" s="102"/>
      <c r="B61162" s="102"/>
    </row>
    <row r="61163" spans="1:2">
      <c r="A61163" s="102"/>
      <c r="B61163" s="102"/>
    </row>
    <row r="61164" spans="1:2">
      <c r="A61164" s="102"/>
      <c r="B61164" s="102"/>
    </row>
    <row r="61165" spans="1:2">
      <c r="A61165" s="102"/>
      <c r="B61165" s="102"/>
    </row>
    <row r="61166" spans="1:2">
      <c r="A61166" s="102"/>
      <c r="B61166" s="102"/>
    </row>
    <row r="61167" spans="1:2">
      <c r="A61167" s="102"/>
      <c r="B61167" s="102"/>
    </row>
    <row r="61168" spans="1:2">
      <c r="A61168" s="102"/>
      <c r="B61168" s="102"/>
    </row>
    <row r="61169" spans="1:2">
      <c r="A61169" s="102"/>
      <c r="B61169" s="102"/>
    </row>
    <row r="61170" spans="1:2">
      <c r="A61170" s="102"/>
      <c r="B61170" s="102"/>
    </row>
    <row r="61171" spans="1:2">
      <c r="A61171" s="102"/>
      <c r="B61171" s="102"/>
    </row>
    <row r="61172" spans="1:2">
      <c r="A61172" s="102"/>
      <c r="B61172" s="102"/>
    </row>
    <row r="61173" spans="1:2">
      <c r="A61173" s="102"/>
      <c r="B61173" s="102"/>
    </row>
    <row r="61174" spans="1:2">
      <c r="A61174" s="102"/>
      <c r="B61174" s="102"/>
    </row>
    <row r="61175" spans="1:2">
      <c r="A61175" s="102"/>
      <c r="B61175" s="102"/>
    </row>
    <row r="61176" spans="1:2">
      <c r="A61176" s="102"/>
      <c r="B61176" s="102"/>
    </row>
    <row r="61177" spans="1:2">
      <c r="A61177" s="102"/>
      <c r="B61177" s="102"/>
    </row>
    <row r="61178" spans="1:2">
      <c r="A61178" s="102"/>
      <c r="B61178" s="102"/>
    </row>
    <row r="61179" spans="1:2">
      <c r="A61179" s="102"/>
      <c r="B61179" s="102"/>
    </row>
    <row r="61180" spans="1:2">
      <c r="A61180" s="102"/>
      <c r="B61180" s="102"/>
    </row>
    <row r="61181" spans="1:2">
      <c r="A61181" s="102"/>
      <c r="B61181" s="102"/>
    </row>
    <row r="61182" spans="1:2">
      <c r="A61182" s="102"/>
      <c r="B61182" s="102"/>
    </row>
    <row r="61183" spans="1:2">
      <c r="A61183" s="102"/>
      <c r="B61183" s="102"/>
    </row>
    <row r="61184" spans="1:2">
      <c r="A61184" s="102"/>
      <c r="B61184" s="102"/>
    </row>
    <row r="61185" spans="1:2">
      <c r="A61185" s="102"/>
      <c r="B61185" s="102"/>
    </row>
    <row r="61186" spans="1:2">
      <c r="A61186" s="102"/>
      <c r="B61186" s="102"/>
    </row>
    <row r="61187" spans="1:2">
      <c r="A61187" s="102"/>
      <c r="B61187" s="102"/>
    </row>
    <row r="61188" spans="1:2">
      <c r="A61188" s="102"/>
      <c r="B61188" s="102"/>
    </row>
    <row r="61189" spans="1:2">
      <c r="A61189" s="102"/>
      <c r="B61189" s="102"/>
    </row>
    <row r="61190" spans="1:2">
      <c r="A61190" s="102"/>
      <c r="B61190" s="102"/>
    </row>
    <row r="61191" spans="1:2">
      <c r="A61191" s="102"/>
      <c r="B61191" s="102"/>
    </row>
    <row r="61192" spans="1:2">
      <c r="A61192" s="102"/>
      <c r="B61192" s="102"/>
    </row>
    <row r="61193" spans="1:2">
      <c r="A61193" s="102"/>
      <c r="B61193" s="102"/>
    </row>
    <row r="61194" spans="1:2">
      <c r="A61194" s="102"/>
      <c r="B61194" s="102"/>
    </row>
    <row r="61195" spans="1:2">
      <c r="A61195" s="102"/>
      <c r="B61195" s="102"/>
    </row>
    <row r="61196" spans="1:2">
      <c r="A61196" s="102"/>
      <c r="B61196" s="102"/>
    </row>
    <row r="61197" spans="1:2">
      <c r="A61197" s="102"/>
      <c r="B61197" s="102"/>
    </row>
    <row r="61198" spans="1:2">
      <c r="A61198" s="102"/>
      <c r="B61198" s="102"/>
    </row>
    <row r="61199" spans="1:2">
      <c r="A61199" s="102"/>
      <c r="B61199" s="102"/>
    </row>
    <row r="61200" spans="1:2">
      <c r="A61200" s="102"/>
      <c r="B61200" s="102"/>
    </row>
    <row r="61201" spans="1:2">
      <c r="A61201" s="102"/>
      <c r="B61201" s="102"/>
    </row>
    <row r="61202" spans="1:2">
      <c r="A61202" s="102"/>
      <c r="B61202" s="102"/>
    </row>
    <row r="61203" spans="1:2">
      <c r="A61203" s="102"/>
      <c r="B61203" s="102"/>
    </row>
    <row r="61204" spans="1:2">
      <c r="A61204" s="102"/>
      <c r="B61204" s="102"/>
    </row>
    <row r="61205" spans="1:2">
      <c r="A61205" s="102"/>
      <c r="B61205" s="102"/>
    </row>
    <row r="61206" spans="1:2">
      <c r="A61206" s="102"/>
      <c r="B61206" s="102"/>
    </row>
    <row r="61207" spans="1:2">
      <c r="A61207" s="102"/>
      <c r="B61207" s="102"/>
    </row>
    <row r="61208" spans="1:2">
      <c r="A61208" s="102"/>
      <c r="B61208" s="102"/>
    </row>
    <row r="61209" spans="1:2">
      <c r="A61209" s="102"/>
      <c r="B61209" s="102"/>
    </row>
    <row r="61210" spans="1:2">
      <c r="A61210" s="102"/>
      <c r="B61210" s="102"/>
    </row>
    <row r="61211" spans="1:2">
      <c r="A61211" s="102"/>
      <c r="B61211" s="102"/>
    </row>
    <row r="61212" spans="1:2">
      <c r="A61212" s="102"/>
      <c r="B61212" s="102"/>
    </row>
    <row r="61213" spans="1:2">
      <c r="A61213" s="102"/>
      <c r="B61213" s="102"/>
    </row>
    <row r="61214" spans="1:2">
      <c r="A61214" s="102"/>
      <c r="B61214" s="102"/>
    </row>
    <row r="61215" spans="1:2">
      <c r="A61215" s="102"/>
      <c r="B61215" s="102"/>
    </row>
    <row r="61216" spans="1:2">
      <c r="A61216" s="102"/>
      <c r="B61216" s="102"/>
    </row>
    <row r="61217" spans="1:2">
      <c r="A61217" s="102"/>
      <c r="B61217" s="102"/>
    </row>
    <row r="61218" spans="1:2">
      <c r="A61218" s="102"/>
      <c r="B61218" s="102"/>
    </row>
    <row r="61219" spans="1:2">
      <c r="A61219" s="102"/>
      <c r="B61219" s="102"/>
    </row>
    <row r="61220" spans="1:2">
      <c r="A61220" s="102"/>
      <c r="B61220" s="102"/>
    </row>
    <row r="61221" spans="1:2">
      <c r="A61221" s="102"/>
      <c r="B61221" s="102"/>
    </row>
    <row r="61222" spans="1:2">
      <c r="A61222" s="102"/>
      <c r="B61222" s="102"/>
    </row>
    <row r="61223" spans="1:2">
      <c r="A61223" s="102"/>
      <c r="B61223" s="102"/>
    </row>
    <row r="61224" spans="1:2">
      <c r="A61224" s="102"/>
      <c r="B61224" s="102"/>
    </row>
    <row r="61225" spans="1:2">
      <c r="A61225" s="102"/>
      <c r="B61225" s="102"/>
    </row>
    <row r="61226" spans="1:2">
      <c r="A61226" s="102"/>
      <c r="B61226" s="102"/>
    </row>
    <row r="61227" spans="1:2">
      <c r="A61227" s="102"/>
      <c r="B61227" s="102"/>
    </row>
    <row r="61228" spans="1:2">
      <c r="A61228" s="102"/>
      <c r="B61228" s="102"/>
    </row>
    <row r="61229" spans="1:2">
      <c r="A61229" s="102"/>
      <c r="B61229" s="102"/>
    </row>
    <row r="61230" spans="1:2">
      <c r="A61230" s="102"/>
      <c r="B61230" s="102"/>
    </row>
    <row r="61231" spans="1:2">
      <c r="A61231" s="102"/>
      <c r="B61231" s="102"/>
    </row>
    <row r="61232" spans="1:2">
      <c r="A61232" s="102"/>
      <c r="B61232" s="102"/>
    </row>
    <row r="61233" spans="1:2">
      <c r="A61233" s="102"/>
      <c r="B61233" s="102"/>
    </row>
    <row r="61234" spans="1:2">
      <c r="A61234" s="102"/>
      <c r="B61234" s="102"/>
    </row>
    <row r="61235" spans="1:2">
      <c r="A61235" s="102"/>
      <c r="B61235" s="102"/>
    </row>
    <row r="61236" spans="1:2">
      <c r="A61236" s="102"/>
      <c r="B61236" s="102"/>
    </row>
    <row r="61237" spans="1:2">
      <c r="A61237" s="102"/>
      <c r="B61237" s="102"/>
    </row>
    <row r="61238" spans="1:2">
      <c r="A61238" s="102"/>
      <c r="B61238" s="102"/>
    </row>
    <row r="61239" spans="1:2">
      <c r="A61239" s="102"/>
      <c r="B61239" s="102"/>
    </row>
    <row r="61240" spans="1:2">
      <c r="A61240" s="102"/>
      <c r="B61240" s="102"/>
    </row>
    <row r="61241" spans="1:2">
      <c r="A61241" s="102"/>
      <c r="B61241" s="102"/>
    </row>
    <row r="61242" spans="1:2">
      <c r="A61242" s="102"/>
      <c r="B61242" s="102"/>
    </row>
    <row r="61243" spans="1:2">
      <c r="A61243" s="102"/>
      <c r="B61243" s="102"/>
    </row>
    <row r="61244" spans="1:2">
      <c r="A61244" s="102"/>
      <c r="B61244" s="102"/>
    </row>
    <row r="61245" spans="1:2">
      <c r="A61245" s="102"/>
      <c r="B61245" s="102"/>
    </row>
    <row r="61246" spans="1:2">
      <c r="A61246" s="102"/>
      <c r="B61246" s="102"/>
    </row>
    <row r="61247" spans="1:2">
      <c r="A61247" s="102"/>
      <c r="B61247" s="102"/>
    </row>
    <row r="61248" spans="1:2">
      <c r="A61248" s="102"/>
      <c r="B61248" s="102"/>
    </row>
    <row r="61249" spans="1:2">
      <c r="A61249" s="102"/>
      <c r="B61249" s="102"/>
    </row>
    <row r="61250" spans="1:2">
      <c r="A61250" s="102"/>
      <c r="B61250" s="102"/>
    </row>
    <row r="61251" spans="1:2">
      <c r="A61251" s="102"/>
      <c r="B61251" s="102"/>
    </row>
    <row r="61252" spans="1:2">
      <c r="A61252" s="102"/>
      <c r="B61252" s="102"/>
    </row>
    <row r="61253" spans="1:2">
      <c r="A61253" s="102"/>
      <c r="B61253" s="102"/>
    </row>
    <row r="61254" spans="1:2">
      <c r="A61254" s="102"/>
      <c r="B61254" s="102"/>
    </row>
    <row r="61255" spans="1:2">
      <c r="A61255" s="102"/>
      <c r="B61255" s="102"/>
    </row>
    <row r="61256" spans="1:2">
      <c r="A61256" s="102"/>
      <c r="B61256" s="102"/>
    </row>
    <row r="61257" spans="1:2">
      <c r="A61257" s="102"/>
      <c r="B61257" s="102"/>
    </row>
    <row r="61258" spans="1:2">
      <c r="A61258" s="102"/>
      <c r="B61258" s="102"/>
    </row>
    <row r="61259" spans="1:2">
      <c r="A61259" s="102"/>
      <c r="B61259" s="102"/>
    </row>
    <row r="61260" spans="1:2">
      <c r="A61260" s="102"/>
      <c r="B61260" s="102"/>
    </row>
    <row r="61261" spans="1:2">
      <c r="A61261" s="102"/>
      <c r="B61261" s="102"/>
    </row>
    <row r="61262" spans="1:2">
      <c r="A61262" s="102"/>
      <c r="B61262" s="102"/>
    </row>
    <row r="61263" spans="1:2">
      <c r="A61263" s="102"/>
      <c r="B61263" s="102"/>
    </row>
    <row r="61264" spans="1:2">
      <c r="A61264" s="102"/>
      <c r="B61264" s="102"/>
    </row>
    <row r="61265" spans="1:2">
      <c r="A61265" s="102"/>
      <c r="B61265" s="102"/>
    </row>
    <row r="61266" spans="1:2">
      <c r="A61266" s="102"/>
      <c r="B61266" s="102"/>
    </row>
    <row r="61267" spans="1:2">
      <c r="A61267" s="102"/>
      <c r="B61267" s="102"/>
    </row>
    <row r="61268" spans="1:2">
      <c r="A61268" s="102"/>
      <c r="B61268" s="102"/>
    </row>
    <row r="61269" spans="1:2">
      <c r="A61269" s="102"/>
      <c r="B61269" s="102"/>
    </row>
    <row r="61270" spans="1:2">
      <c r="A61270" s="102"/>
      <c r="B61270" s="102"/>
    </row>
    <row r="61271" spans="1:2">
      <c r="A61271" s="102"/>
      <c r="B61271" s="102"/>
    </row>
    <row r="61272" spans="1:2">
      <c r="A61272" s="102"/>
      <c r="B61272" s="102"/>
    </row>
    <row r="61273" spans="1:2">
      <c r="A61273" s="102"/>
      <c r="B61273" s="102"/>
    </row>
    <row r="61274" spans="1:2">
      <c r="A61274" s="102"/>
      <c r="B61274" s="102"/>
    </row>
    <row r="61275" spans="1:2">
      <c r="A61275" s="102"/>
      <c r="B61275" s="102"/>
    </row>
    <row r="61276" spans="1:2">
      <c r="A61276" s="102"/>
      <c r="B61276" s="102"/>
    </row>
    <row r="61277" spans="1:2">
      <c r="A61277" s="102"/>
      <c r="B61277" s="102"/>
    </row>
    <row r="61278" spans="1:2">
      <c r="A61278" s="102"/>
      <c r="B61278" s="102"/>
    </row>
    <row r="61279" spans="1:2">
      <c r="A61279" s="102"/>
      <c r="B61279" s="102"/>
    </row>
    <row r="61280" spans="1:2">
      <c r="A61280" s="102"/>
      <c r="B61280" s="102"/>
    </row>
    <row r="61281" spans="1:2">
      <c r="A61281" s="102"/>
      <c r="B61281" s="102"/>
    </row>
    <row r="61282" spans="1:2">
      <c r="A61282" s="102"/>
      <c r="B61282" s="102"/>
    </row>
    <row r="61283" spans="1:2">
      <c r="A61283" s="102"/>
      <c r="B61283" s="102"/>
    </row>
    <row r="61284" spans="1:2">
      <c r="A61284" s="102"/>
      <c r="B61284" s="102"/>
    </row>
    <row r="61285" spans="1:2">
      <c r="A61285" s="102"/>
      <c r="B61285" s="102"/>
    </row>
    <row r="61286" spans="1:2">
      <c r="A61286" s="102"/>
      <c r="B61286" s="102"/>
    </row>
    <row r="61287" spans="1:2">
      <c r="A61287" s="102"/>
      <c r="B61287" s="102"/>
    </row>
    <row r="61288" spans="1:2">
      <c r="A61288" s="102"/>
      <c r="B61288" s="102"/>
    </row>
    <row r="61289" spans="1:2">
      <c r="A61289" s="102"/>
      <c r="B61289" s="102"/>
    </row>
    <row r="61290" spans="1:2">
      <c r="A61290" s="102"/>
      <c r="B61290" s="102"/>
    </row>
    <row r="61291" spans="1:2">
      <c r="A61291" s="102"/>
      <c r="B61291" s="102"/>
    </row>
    <row r="61292" spans="1:2">
      <c r="A61292" s="102"/>
      <c r="B61292" s="102"/>
    </row>
    <row r="61293" spans="1:2">
      <c r="A61293" s="102"/>
      <c r="B61293" s="102"/>
    </row>
    <row r="61294" spans="1:2">
      <c r="A61294" s="102"/>
      <c r="B61294" s="102"/>
    </row>
    <row r="61295" spans="1:2">
      <c r="A61295" s="102"/>
      <c r="B61295" s="102"/>
    </row>
    <row r="61296" spans="1:2">
      <c r="A61296" s="102"/>
      <c r="B61296" s="102"/>
    </row>
    <row r="61297" spans="1:2">
      <c r="A61297" s="102"/>
      <c r="B61297" s="102"/>
    </row>
    <row r="61298" spans="1:2">
      <c r="A61298" s="102"/>
      <c r="B61298" s="102"/>
    </row>
    <row r="61299" spans="1:2">
      <c r="A61299" s="102"/>
      <c r="B61299" s="102"/>
    </row>
    <row r="61300" spans="1:2">
      <c r="A61300" s="102"/>
      <c r="B61300" s="102"/>
    </row>
    <row r="61301" spans="1:2">
      <c r="A61301" s="102"/>
      <c r="B61301" s="102"/>
    </row>
    <row r="61302" spans="1:2">
      <c r="A61302" s="102"/>
      <c r="B61302" s="102"/>
    </row>
    <row r="61303" spans="1:2">
      <c r="A61303" s="102"/>
      <c r="B61303" s="102"/>
    </row>
    <row r="61304" spans="1:2">
      <c r="A61304" s="102"/>
      <c r="B61304" s="102"/>
    </row>
    <row r="61305" spans="1:2">
      <c r="A61305" s="102"/>
      <c r="B61305" s="102"/>
    </row>
    <row r="61306" spans="1:2">
      <c r="A61306" s="102"/>
      <c r="B61306" s="102"/>
    </row>
    <row r="61307" spans="1:2">
      <c r="A61307" s="102"/>
      <c r="B61307" s="102"/>
    </row>
    <row r="61308" spans="1:2">
      <c r="A61308" s="102"/>
      <c r="B61308" s="102"/>
    </row>
    <row r="61309" spans="1:2">
      <c r="A61309" s="102"/>
      <c r="B61309" s="102"/>
    </row>
    <row r="61310" spans="1:2">
      <c r="A61310" s="102"/>
      <c r="B61310" s="102"/>
    </row>
    <row r="61311" spans="1:2">
      <c r="A61311" s="102"/>
      <c r="B61311" s="102"/>
    </row>
    <row r="61312" spans="1:2">
      <c r="A61312" s="102"/>
      <c r="B61312" s="102"/>
    </row>
    <row r="61313" spans="1:2">
      <c r="A61313" s="102"/>
      <c r="B61313" s="102"/>
    </row>
    <row r="61314" spans="1:2">
      <c r="A61314" s="102"/>
      <c r="B61314" s="102"/>
    </row>
    <row r="61315" spans="1:2">
      <c r="A61315" s="102"/>
      <c r="B61315" s="102"/>
    </row>
    <row r="61316" spans="1:2">
      <c r="A61316" s="102"/>
      <c r="B61316" s="102"/>
    </row>
    <row r="61317" spans="1:2">
      <c r="A61317" s="102"/>
      <c r="B61317" s="102"/>
    </row>
    <row r="61318" spans="1:2">
      <c r="A61318" s="102"/>
      <c r="B61318" s="102"/>
    </row>
    <row r="61319" spans="1:2">
      <c r="A61319" s="102"/>
      <c r="B61319" s="102"/>
    </row>
    <row r="61320" spans="1:2">
      <c r="A61320" s="102"/>
      <c r="B61320" s="102"/>
    </row>
    <row r="61321" spans="1:2">
      <c r="A61321" s="102"/>
      <c r="B61321" s="102"/>
    </row>
    <row r="61322" spans="1:2">
      <c r="A61322" s="102"/>
      <c r="B61322" s="102"/>
    </row>
    <row r="61323" spans="1:2">
      <c r="A61323" s="102"/>
      <c r="B61323" s="102"/>
    </row>
    <row r="61324" spans="1:2">
      <c r="A61324" s="102"/>
      <c r="B61324" s="102"/>
    </row>
    <row r="61325" spans="1:2">
      <c r="A61325" s="102"/>
      <c r="B61325" s="102"/>
    </row>
    <row r="61326" spans="1:2">
      <c r="A61326" s="102"/>
      <c r="B61326" s="102"/>
    </row>
    <row r="61327" spans="1:2">
      <c r="A61327" s="102"/>
      <c r="B61327" s="102"/>
    </row>
    <row r="61328" spans="1:2">
      <c r="A61328" s="102"/>
      <c r="B61328" s="102"/>
    </row>
    <row r="61329" spans="1:2">
      <c r="A61329" s="102"/>
      <c r="B61329" s="102"/>
    </row>
    <row r="61330" spans="1:2">
      <c r="A61330" s="102"/>
      <c r="B61330" s="102"/>
    </row>
    <row r="61331" spans="1:2">
      <c r="A61331" s="102"/>
      <c r="B61331" s="102"/>
    </row>
    <row r="61332" spans="1:2">
      <c r="A61332" s="102"/>
      <c r="B61332" s="102"/>
    </row>
    <row r="61333" spans="1:2">
      <c r="A61333" s="102"/>
      <c r="B61333" s="102"/>
    </row>
    <row r="61334" spans="1:2">
      <c r="A61334" s="102"/>
      <c r="B61334" s="102"/>
    </row>
    <row r="61335" spans="1:2">
      <c r="A61335" s="102"/>
      <c r="B61335" s="102"/>
    </row>
    <row r="61336" spans="1:2">
      <c r="A61336" s="102"/>
      <c r="B61336" s="102"/>
    </row>
    <row r="61337" spans="1:2">
      <c r="A61337" s="102"/>
      <c r="B61337" s="102"/>
    </row>
    <row r="61338" spans="1:2">
      <c r="A61338" s="102"/>
      <c r="B61338" s="102"/>
    </row>
    <row r="61339" spans="1:2">
      <c r="A61339" s="102"/>
      <c r="B61339" s="102"/>
    </row>
    <row r="61340" spans="1:2">
      <c r="A61340" s="102"/>
      <c r="B61340" s="102"/>
    </row>
    <row r="61341" spans="1:2">
      <c r="A61341" s="102"/>
      <c r="B61341" s="102"/>
    </row>
    <row r="61342" spans="1:2">
      <c r="A61342" s="102"/>
      <c r="B61342" s="102"/>
    </row>
    <row r="61343" spans="1:2">
      <c r="A61343" s="102"/>
      <c r="B61343" s="102"/>
    </row>
    <row r="61344" spans="1:2">
      <c r="A61344" s="102"/>
      <c r="B61344" s="102"/>
    </row>
    <row r="61345" spans="1:2">
      <c r="A61345" s="102"/>
      <c r="B61345" s="102"/>
    </row>
    <row r="61346" spans="1:2">
      <c r="A61346" s="102"/>
      <c r="B61346" s="102"/>
    </row>
    <row r="61347" spans="1:2">
      <c r="A61347" s="102"/>
      <c r="B61347" s="102"/>
    </row>
    <row r="61348" spans="1:2">
      <c r="A61348" s="102"/>
      <c r="B61348" s="102"/>
    </row>
    <row r="61349" spans="1:2">
      <c r="A61349" s="102"/>
      <c r="B61349" s="102"/>
    </row>
    <row r="61350" spans="1:2">
      <c r="A61350" s="102"/>
      <c r="B61350" s="102"/>
    </row>
    <row r="61351" spans="1:2">
      <c r="A61351" s="102"/>
      <c r="B61351" s="102"/>
    </row>
    <row r="61352" spans="1:2">
      <c r="A61352" s="102"/>
      <c r="B61352" s="102"/>
    </row>
    <row r="61353" spans="1:2">
      <c r="A61353" s="102"/>
      <c r="B61353" s="102"/>
    </row>
    <row r="61354" spans="1:2">
      <c r="A61354" s="102"/>
      <c r="B61354" s="102"/>
    </row>
    <row r="61355" spans="1:2">
      <c r="A61355" s="102"/>
      <c r="B61355" s="102"/>
    </row>
    <row r="61356" spans="1:2">
      <c r="A61356" s="102"/>
      <c r="B61356" s="102"/>
    </row>
    <row r="61357" spans="1:2">
      <c r="A61357" s="102"/>
      <c r="B61357" s="102"/>
    </row>
    <row r="61358" spans="1:2">
      <c r="A61358" s="102"/>
      <c r="B61358" s="102"/>
    </row>
    <row r="61359" spans="1:2">
      <c r="A61359" s="102"/>
      <c r="B61359" s="102"/>
    </row>
    <row r="61360" spans="1:2">
      <c r="A61360" s="102"/>
      <c r="B61360" s="102"/>
    </row>
    <row r="61361" spans="1:2">
      <c r="A61361" s="102"/>
      <c r="B61361" s="102"/>
    </row>
    <row r="61362" spans="1:2">
      <c r="A61362" s="102"/>
      <c r="B61362" s="102"/>
    </row>
    <row r="61363" spans="1:2">
      <c r="A61363" s="102"/>
      <c r="B61363" s="102"/>
    </row>
    <row r="61364" spans="1:2">
      <c r="A61364" s="102"/>
      <c r="B61364" s="102"/>
    </row>
    <row r="61365" spans="1:2">
      <c r="A61365" s="102"/>
      <c r="B61365" s="102"/>
    </row>
    <row r="61366" spans="1:2">
      <c r="A61366" s="102"/>
      <c r="B61366" s="102"/>
    </row>
    <row r="61367" spans="1:2">
      <c r="A61367" s="102"/>
      <c r="B61367" s="102"/>
    </row>
    <row r="61368" spans="1:2">
      <c r="A61368" s="102"/>
      <c r="B61368" s="102"/>
    </row>
    <row r="61369" spans="1:2">
      <c r="A61369" s="102"/>
      <c r="B61369" s="102"/>
    </row>
    <row r="61370" spans="1:2">
      <c r="A61370" s="102"/>
      <c r="B61370" s="102"/>
    </row>
    <row r="61371" spans="1:2">
      <c r="A61371" s="102"/>
      <c r="B61371" s="102"/>
    </row>
    <row r="61372" spans="1:2">
      <c r="A61372" s="102"/>
      <c r="B61372" s="102"/>
    </row>
    <row r="61373" spans="1:2">
      <c r="A61373" s="102"/>
      <c r="B61373" s="102"/>
    </row>
    <row r="61374" spans="1:2">
      <c r="A61374" s="102"/>
      <c r="B61374" s="102"/>
    </row>
    <row r="61375" spans="1:2">
      <c r="A61375" s="102"/>
      <c r="B61375" s="102"/>
    </row>
    <row r="61376" spans="1:2">
      <c r="A61376" s="102"/>
      <c r="B61376" s="102"/>
    </row>
    <row r="61377" spans="1:2">
      <c r="A61377" s="102"/>
      <c r="B61377" s="102"/>
    </row>
    <row r="61378" spans="1:2">
      <c r="A61378" s="102"/>
      <c r="B61378" s="102"/>
    </row>
    <row r="61379" spans="1:2">
      <c r="A61379" s="102"/>
      <c r="B61379" s="102"/>
    </row>
    <row r="61380" spans="1:2">
      <c r="A61380" s="102"/>
      <c r="B61380" s="102"/>
    </row>
    <row r="61381" spans="1:2">
      <c r="A61381" s="102"/>
      <c r="B61381" s="102"/>
    </row>
    <row r="61382" spans="1:2">
      <c r="A61382" s="102"/>
      <c r="B61382" s="102"/>
    </row>
    <row r="61383" spans="1:2">
      <c r="A61383" s="102"/>
      <c r="B61383" s="102"/>
    </row>
    <row r="61384" spans="1:2">
      <c r="A61384" s="102"/>
      <c r="B61384" s="102"/>
    </row>
    <row r="61385" spans="1:2">
      <c r="A61385" s="102"/>
      <c r="B61385" s="102"/>
    </row>
    <row r="61386" spans="1:2">
      <c r="A61386" s="102"/>
      <c r="B61386" s="102"/>
    </row>
    <row r="61387" spans="1:2">
      <c r="A61387" s="102"/>
      <c r="B61387" s="102"/>
    </row>
    <row r="61388" spans="1:2">
      <c r="A61388" s="102"/>
      <c r="B61388" s="102"/>
    </row>
    <row r="61389" spans="1:2">
      <c r="A61389" s="102"/>
      <c r="B61389" s="102"/>
    </row>
    <row r="61390" spans="1:2">
      <c r="A61390" s="102"/>
      <c r="B61390" s="102"/>
    </row>
    <row r="61391" spans="1:2">
      <c r="A61391" s="102"/>
      <c r="B61391" s="102"/>
    </row>
    <row r="61392" spans="1:2">
      <c r="A61392" s="102"/>
      <c r="B61392" s="102"/>
    </row>
    <row r="61393" spans="1:2">
      <c r="A61393" s="102"/>
      <c r="B61393" s="102"/>
    </row>
    <row r="61394" spans="1:2">
      <c r="A61394" s="102"/>
      <c r="B61394" s="102"/>
    </row>
    <row r="61395" spans="1:2">
      <c r="A61395" s="102"/>
      <c r="B61395" s="102"/>
    </row>
    <row r="61396" spans="1:2">
      <c r="A61396" s="102"/>
      <c r="B61396" s="102"/>
    </row>
    <row r="61397" spans="1:2">
      <c r="A61397" s="102"/>
      <c r="B61397" s="102"/>
    </row>
    <row r="61398" spans="1:2">
      <c r="A61398" s="102"/>
      <c r="B61398" s="102"/>
    </row>
    <row r="61399" spans="1:2">
      <c r="A61399" s="102"/>
      <c r="B61399" s="102"/>
    </row>
    <row r="61400" spans="1:2">
      <c r="A61400" s="102"/>
      <c r="B61400" s="102"/>
    </row>
    <row r="61401" spans="1:2">
      <c r="A61401" s="102"/>
      <c r="B61401" s="102"/>
    </row>
    <row r="61402" spans="1:2">
      <c r="A61402" s="102"/>
      <c r="B61402" s="102"/>
    </row>
    <row r="61403" spans="1:2">
      <c r="A61403" s="102"/>
      <c r="B61403" s="102"/>
    </row>
    <row r="61404" spans="1:2">
      <c r="A61404" s="102"/>
      <c r="B61404" s="102"/>
    </row>
    <row r="61405" spans="1:2">
      <c r="A61405" s="102"/>
      <c r="B61405" s="102"/>
    </row>
    <row r="61406" spans="1:2">
      <c r="A61406" s="102"/>
      <c r="B61406" s="102"/>
    </row>
    <row r="61407" spans="1:2">
      <c r="A61407" s="102"/>
      <c r="B61407" s="102"/>
    </row>
    <row r="61408" spans="1:2">
      <c r="A61408" s="102"/>
      <c r="B61408" s="102"/>
    </row>
    <row r="61409" spans="1:2">
      <c r="A61409" s="102"/>
      <c r="B61409" s="102"/>
    </row>
    <row r="61410" spans="1:2">
      <c r="A61410" s="102"/>
      <c r="B61410" s="102"/>
    </row>
    <row r="61411" spans="1:2">
      <c r="A61411" s="102"/>
      <c r="B61411" s="102"/>
    </row>
    <row r="61412" spans="1:2">
      <c r="A61412" s="102"/>
      <c r="B61412" s="102"/>
    </row>
    <row r="61413" spans="1:2">
      <c r="A61413" s="102"/>
      <c r="B61413" s="102"/>
    </row>
    <row r="61414" spans="1:2">
      <c r="A61414" s="102"/>
      <c r="B61414" s="102"/>
    </row>
    <row r="61415" spans="1:2">
      <c r="A61415" s="102"/>
      <c r="B61415" s="102"/>
    </row>
    <row r="61416" spans="1:2">
      <c r="A61416" s="102"/>
      <c r="B61416" s="102"/>
    </row>
    <row r="61417" spans="1:2">
      <c r="A61417" s="102"/>
      <c r="B61417" s="102"/>
    </row>
    <row r="61418" spans="1:2">
      <c r="A61418" s="102"/>
      <c r="B61418" s="102"/>
    </row>
    <row r="61419" spans="1:2">
      <c r="A61419" s="102"/>
      <c r="B61419" s="102"/>
    </row>
    <row r="61420" spans="1:2">
      <c r="A61420" s="102"/>
      <c r="B61420" s="102"/>
    </row>
    <row r="61421" spans="1:2">
      <c r="A61421" s="102"/>
      <c r="B61421" s="102"/>
    </row>
    <row r="61422" spans="1:2">
      <c r="A61422" s="102"/>
      <c r="B61422" s="102"/>
    </row>
    <row r="61423" spans="1:2">
      <c r="A61423" s="102"/>
      <c r="B61423" s="102"/>
    </row>
    <row r="61424" spans="1:2">
      <c r="A61424" s="102"/>
      <c r="B61424" s="102"/>
    </row>
    <row r="61425" spans="1:2">
      <c r="A61425" s="102"/>
      <c r="B61425" s="102"/>
    </row>
    <row r="61426" spans="1:2">
      <c r="A61426" s="102"/>
      <c r="B61426" s="102"/>
    </row>
    <row r="61427" spans="1:2">
      <c r="A61427" s="102"/>
      <c r="B61427" s="102"/>
    </row>
    <row r="61428" spans="1:2">
      <c r="A61428" s="102"/>
      <c r="B61428" s="102"/>
    </row>
    <row r="61429" spans="1:2">
      <c r="A61429" s="102"/>
      <c r="B61429" s="102"/>
    </row>
    <row r="61430" spans="1:2">
      <c r="A61430" s="102"/>
      <c r="B61430" s="102"/>
    </row>
    <row r="61431" spans="1:2">
      <c r="A61431" s="102"/>
      <c r="B61431" s="102"/>
    </row>
    <row r="61432" spans="1:2">
      <c r="A61432" s="102"/>
      <c r="B61432" s="102"/>
    </row>
    <row r="61433" spans="1:2">
      <c r="A61433" s="102"/>
      <c r="B61433" s="102"/>
    </row>
    <row r="61434" spans="1:2">
      <c r="A61434" s="102"/>
      <c r="B61434" s="102"/>
    </row>
    <row r="61435" spans="1:2">
      <c r="A61435" s="102"/>
      <c r="B61435" s="102"/>
    </row>
    <row r="61436" spans="1:2">
      <c r="A61436" s="102"/>
      <c r="B61436" s="102"/>
    </row>
    <row r="61437" spans="1:2">
      <c r="A61437" s="102"/>
      <c r="B61437" s="102"/>
    </row>
    <row r="61438" spans="1:2">
      <c r="A61438" s="102"/>
      <c r="B61438" s="102"/>
    </row>
    <row r="61439" spans="1:2">
      <c r="A61439" s="102"/>
      <c r="B61439" s="102"/>
    </row>
    <row r="61440" spans="1:2">
      <c r="A61440" s="102"/>
      <c r="B61440" s="102"/>
    </row>
    <row r="61441" spans="1:2">
      <c r="A61441" s="102"/>
      <c r="B61441" s="102"/>
    </row>
    <row r="61442" spans="1:2">
      <c r="A61442" s="102"/>
      <c r="B61442" s="102"/>
    </row>
    <row r="61443" spans="1:2">
      <c r="A61443" s="102"/>
      <c r="B61443" s="102"/>
    </row>
    <row r="61444" spans="1:2">
      <c r="A61444" s="102"/>
      <c r="B61444" s="102"/>
    </row>
    <row r="61445" spans="1:2">
      <c r="A61445" s="102"/>
      <c r="B61445" s="102"/>
    </row>
    <row r="61446" spans="1:2">
      <c r="A61446" s="102"/>
      <c r="B61446" s="102"/>
    </row>
    <row r="61447" spans="1:2">
      <c r="A61447" s="102"/>
      <c r="B61447" s="102"/>
    </row>
    <row r="61448" spans="1:2">
      <c r="A61448" s="102"/>
      <c r="B61448" s="102"/>
    </row>
    <row r="61449" spans="1:2">
      <c r="A61449" s="102"/>
      <c r="B61449" s="102"/>
    </row>
    <row r="61450" spans="1:2">
      <c r="A61450" s="102"/>
      <c r="B61450" s="102"/>
    </row>
    <row r="61451" spans="1:2">
      <c r="A61451" s="102"/>
      <c r="B61451" s="102"/>
    </row>
    <row r="61452" spans="1:2">
      <c r="A61452" s="102"/>
      <c r="B61452" s="102"/>
    </row>
    <row r="61453" spans="1:2">
      <c r="A61453" s="102"/>
      <c r="B61453" s="102"/>
    </row>
    <row r="61454" spans="1:2">
      <c r="A61454" s="102"/>
      <c r="B61454" s="102"/>
    </row>
    <row r="61455" spans="1:2">
      <c r="A61455" s="102"/>
      <c r="B61455" s="102"/>
    </row>
    <row r="61456" spans="1:2">
      <c r="A61456" s="102"/>
      <c r="B61456" s="102"/>
    </row>
    <row r="61457" spans="1:2">
      <c r="A61457" s="102"/>
      <c r="B61457" s="102"/>
    </row>
    <row r="61458" spans="1:2">
      <c r="A61458" s="102"/>
      <c r="B61458" s="102"/>
    </row>
    <row r="61459" spans="1:2">
      <c r="A61459" s="102"/>
      <c r="B61459" s="102"/>
    </row>
    <row r="61460" spans="1:2">
      <c r="A61460" s="102"/>
      <c r="B61460" s="102"/>
    </row>
    <row r="61461" spans="1:2">
      <c r="A61461" s="102"/>
      <c r="B61461" s="102"/>
    </row>
    <row r="61462" spans="1:2">
      <c r="A61462" s="102"/>
      <c r="B61462" s="102"/>
    </row>
    <row r="61463" spans="1:2">
      <c r="A61463" s="102"/>
      <c r="B61463" s="102"/>
    </row>
    <row r="61464" spans="1:2">
      <c r="A61464" s="102"/>
      <c r="B61464" s="102"/>
    </row>
    <row r="61465" spans="1:2">
      <c r="A61465" s="102"/>
      <c r="B61465" s="102"/>
    </row>
    <row r="61466" spans="1:2">
      <c r="A61466" s="102"/>
      <c r="B61466" s="102"/>
    </row>
    <row r="61467" spans="1:2">
      <c r="A61467" s="102"/>
      <c r="B61467" s="102"/>
    </row>
    <row r="61468" spans="1:2">
      <c r="A61468" s="102"/>
      <c r="B61468" s="102"/>
    </row>
    <row r="61469" spans="1:2">
      <c r="A61469" s="102"/>
      <c r="B61469" s="102"/>
    </row>
    <row r="61470" spans="1:2">
      <c r="A61470" s="102"/>
      <c r="B61470" s="102"/>
    </row>
    <row r="61471" spans="1:2">
      <c r="A61471" s="102"/>
      <c r="B61471" s="102"/>
    </row>
    <row r="61472" spans="1:2">
      <c r="A61472" s="102"/>
      <c r="B61472" s="102"/>
    </row>
    <row r="61473" spans="1:2">
      <c r="A61473" s="102"/>
      <c r="B61473" s="102"/>
    </row>
    <row r="61474" spans="1:2">
      <c r="A61474" s="102"/>
      <c r="B61474" s="102"/>
    </row>
    <row r="61475" spans="1:2">
      <c r="A61475" s="102"/>
      <c r="B61475" s="102"/>
    </row>
    <row r="61476" spans="1:2">
      <c r="A61476" s="102"/>
      <c r="B61476" s="102"/>
    </row>
    <row r="61477" spans="1:2">
      <c r="A61477" s="102"/>
      <c r="B61477" s="102"/>
    </row>
    <row r="61478" spans="1:2">
      <c r="A61478" s="102"/>
      <c r="B61478" s="102"/>
    </row>
    <row r="61479" spans="1:2">
      <c r="A61479" s="102"/>
      <c r="B61479" s="102"/>
    </row>
    <row r="61480" spans="1:2">
      <c r="A61480" s="102"/>
      <c r="B61480" s="102"/>
    </row>
    <row r="61481" spans="1:2">
      <c r="A61481" s="102"/>
      <c r="B61481" s="102"/>
    </row>
    <row r="61482" spans="1:2">
      <c r="A61482" s="102"/>
      <c r="B61482" s="102"/>
    </row>
    <row r="61483" spans="1:2">
      <c r="A61483" s="102"/>
      <c r="B61483" s="102"/>
    </row>
    <row r="61484" spans="1:2">
      <c r="A61484" s="102"/>
      <c r="B61484" s="102"/>
    </row>
    <row r="61485" spans="1:2">
      <c r="A61485" s="102"/>
      <c r="B61485" s="102"/>
    </row>
    <row r="61486" spans="1:2">
      <c r="A61486" s="102"/>
      <c r="B61486" s="102"/>
    </row>
    <row r="61487" spans="1:2">
      <c r="A61487" s="102"/>
      <c r="B61487" s="102"/>
    </row>
    <row r="61488" spans="1:2">
      <c r="A61488" s="102"/>
      <c r="B61488" s="102"/>
    </row>
    <row r="61489" spans="1:2">
      <c r="A61489" s="102"/>
      <c r="B61489" s="102"/>
    </row>
    <row r="61490" spans="1:2">
      <c r="A61490" s="102"/>
      <c r="B61490" s="102"/>
    </row>
    <row r="61491" spans="1:2">
      <c r="A61491" s="102"/>
      <c r="B61491" s="102"/>
    </row>
    <row r="61492" spans="1:2">
      <c r="A61492" s="102"/>
      <c r="B61492" s="102"/>
    </row>
    <row r="61493" spans="1:2">
      <c r="A61493" s="102"/>
      <c r="B61493" s="102"/>
    </row>
    <row r="61494" spans="1:2">
      <c r="A61494" s="102"/>
      <c r="B61494" s="102"/>
    </row>
    <row r="61495" spans="1:2">
      <c r="A61495" s="102"/>
      <c r="B61495" s="102"/>
    </row>
    <row r="61496" spans="1:2">
      <c r="A61496" s="102"/>
      <c r="B61496" s="102"/>
    </row>
    <row r="61497" spans="1:2">
      <c r="A61497" s="102"/>
      <c r="B61497" s="102"/>
    </row>
    <row r="61498" spans="1:2">
      <c r="A61498" s="102"/>
      <c r="B61498" s="102"/>
    </row>
    <row r="61499" spans="1:2">
      <c r="A61499" s="102"/>
      <c r="B61499" s="102"/>
    </row>
    <row r="61500" spans="1:2">
      <c r="A61500" s="102"/>
      <c r="B61500" s="102"/>
    </row>
    <row r="61501" spans="1:2">
      <c r="A61501" s="102"/>
      <c r="B61501" s="102"/>
    </row>
    <row r="61502" spans="1:2">
      <c r="A61502" s="102"/>
      <c r="B61502" s="102"/>
    </row>
    <row r="61503" spans="1:2">
      <c r="A61503" s="102"/>
      <c r="B61503" s="102"/>
    </row>
    <row r="61504" spans="1:2">
      <c r="A61504" s="102"/>
      <c r="B61504" s="102"/>
    </row>
    <row r="61505" spans="1:2">
      <c r="A61505" s="102"/>
      <c r="B61505" s="102"/>
    </row>
    <row r="61506" spans="1:2">
      <c r="A61506" s="102"/>
      <c r="B61506" s="102"/>
    </row>
    <row r="61507" spans="1:2">
      <c r="A61507" s="102"/>
      <c r="B61507" s="102"/>
    </row>
    <row r="61508" spans="1:2">
      <c r="A61508" s="102"/>
      <c r="B61508" s="102"/>
    </row>
    <row r="61509" spans="1:2">
      <c r="A61509" s="102"/>
      <c r="B61509" s="102"/>
    </row>
    <row r="61510" spans="1:2">
      <c r="A61510" s="102"/>
      <c r="B61510" s="102"/>
    </row>
    <row r="61511" spans="1:2">
      <c r="A61511" s="102"/>
      <c r="B61511" s="102"/>
    </row>
    <row r="61512" spans="1:2">
      <c r="A61512" s="102"/>
      <c r="B61512" s="102"/>
    </row>
    <row r="61513" spans="1:2">
      <c r="A61513" s="102"/>
      <c r="B61513" s="102"/>
    </row>
    <row r="61514" spans="1:2">
      <c r="A61514" s="102"/>
      <c r="B61514" s="102"/>
    </row>
    <row r="61515" spans="1:2">
      <c r="A61515" s="102"/>
      <c r="B61515" s="102"/>
    </row>
    <row r="61516" spans="1:2">
      <c r="A61516" s="102"/>
      <c r="B61516" s="102"/>
    </row>
    <row r="61517" spans="1:2">
      <c r="A61517" s="102"/>
      <c r="B61517" s="102"/>
    </row>
    <row r="61518" spans="1:2">
      <c r="A61518" s="102"/>
      <c r="B61518" s="102"/>
    </row>
    <row r="61519" spans="1:2">
      <c r="A61519" s="102"/>
      <c r="B61519" s="102"/>
    </row>
    <row r="61520" spans="1:2">
      <c r="A61520" s="102"/>
      <c r="B61520" s="102"/>
    </row>
    <row r="61521" spans="1:2">
      <c r="A61521" s="102"/>
      <c r="B61521" s="102"/>
    </row>
    <row r="61522" spans="1:2">
      <c r="A61522" s="102"/>
      <c r="B61522" s="102"/>
    </row>
    <row r="61523" spans="1:2">
      <c r="A61523" s="102"/>
      <c r="B61523" s="102"/>
    </row>
    <row r="61524" spans="1:2">
      <c r="A61524" s="102"/>
      <c r="B61524" s="102"/>
    </row>
    <row r="61525" spans="1:2">
      <c r="A61525" s="102"/>
      <c r="B61525" s="102"/>
    </row>
    <row r="61526" spans="1:2">
      <c r="A61526" s="102"/>
      <c r="B61526" s="102"/>
    </row>
    <row r="61527" spans="1:2">
      <c r="A61527" s="102"/>
      <c r="B61527" s="102"/>
    </row>
    <row r="61528" spans="1:2">
      <c r="A61528" s="102"/>
      <c r="B61528" s="102"/>
    </row>
    <row r="61529" spans="1:2">
      <c r="A61529" s="102"/>
      <c r="B61529" s="102"/>
    </row>
    <row r="61530" spans="1:2">
      <c r="A61530" s="102"/>
      <c r="B61530" s="102"/>
    </row>
    <row r="61531" spans="1:2">
      <c r="A61531" s="102"/>
      <c r="B61531" s="102"/>
    </row>
    <row r="61532" spans="1:2">
      <c r="A61532" s="102"/>
      <c r="B61532" s="102"/>
    </row>
    <row r="61533" spans="1:2">
      <c r="A61533" s="102"/>
      <c r="B61533" s="102"/>
    </row>
    <row r="61534" spans="1:2">
      <c r="A61534" s="102"/>
      <c r="B61534" s="102"/>
    </row>
    <row r="61535" spans="1:2">
      <c r="A61535" s="102"/>
      <c r="B61535" s="102"/>
    </row>
    <row r="61536" spans="1:2">
      <c r="A61536" s="102"/>
      <c r="B61536" s="102"/>
    </row>
    <row r="61537" spans="1:2">
      <c r="A61537" s="102"/>
      <c r="B61537" s="102"/>
    </row>
    <row r="61538" spans="1:2">
      <c r="A61538" s="102"/>
      <c r="B61538" s="102"/>
    </row>
    <row r="61539" spans="1:2">
      <c r="A61539" s="102"/>
      <c r="B61539" s="102"/>
    </row>
    <row r="61540" spans="1:2">
      <c r="A61540" s="102"/>
      <c r="B61540" s="102"/>
    </row>
    <row r="61541" spans="1:2">
      <c r="A61541" s="102"/>
      <c r="B61541" s="102"/>
    </row>
    <row r="61542" spans="1:2">
      <c r="A61542" s="102"/>
      <c r="B61542" s="102"/>
    </row>
    <row r="61543" spans="1:2">
      <c r="A61543" s="102"/>
      <c r="B61543" s="102"/>
    </row>
    <row r="61544" spans="1:2">
      <c r="A61544" s="102"/>
      <c r="B61544" s="102"/>
    </row>
    <row r="61545" spans="1:2">
      <c r="A61545" s="102"/>
      <c r="B61545" s="102"/>
    </row>
    <row r="61546" spans="1:2">
      <c r="A61546" s="102"/>
      <c r="B61546" s="102"/>
    </row>
    <row r="61547" spans="1:2">
      <c r="A61547" s="102"/>
      <c r="B61547" s="102"/>
    </row>
    <row r="61548" spans="1:2">
      <c r="A61548" s="102"/>
      <c r="B61548" s="102"/>
    </row>
    <row r="61549" spans="1:2">
      <c r="A61549" s="102"/>
      <c r="B61549" s="102"/>
    </row>
    <row r="61550" spans="1:2">
      <c r="A61550" s="102"/>
      <c r="B61550" s="102"/>
    </row>
    <row r="61551" spans="1:2">
      <c r="A61551" s="102"/>
      <c r="B61551" s="102"/>
    </row>
    <row r="61552" spans="1:2">
      <c r="A61552" s="102"/>
      <c r="B61552" s="102"/>
    </row>
    <row r="61553" spans="1:2">
      <c r="A61553" s="102"/>
      <c r="B61553" s="102"/>
    </row>
    <row r="61554" spans="1:2">
      <c r="A61554" s="102"/>
      <c r="B61554" s="102"/>
    </row>
    <row r="61555" spans="1:2">
      <c r="A61555" s="102"/>
      <c r="B61555" s="102"/>
    </row>
    <row r="61556" spans="1:2">
      <c r="A61556" s="102"/>
      <c r="B61556" s="102"/>
    </row>
    <row r="61557" spans="1:2">
      <c r="A61557" s="102"/>
      <c r="B61557" s="102"/>
    </row>
    <row r="61558" spans="1:2">
      <c r="A61558" s="102"/>
      <c r="B61558" s="102"/>
    </row>
    <row r="61559" spans="1:2">
      <c r="A61559" s="102"/>
      <c r="B61559" s="102"/>
    </row>
    <row r="61560" spans="1:2">
      <c r="A61560" s="102"/>
      <c r="B61560" s="102"/>
    </row>
    <row r="61561" spans="1:2">
      <c r="A61561" s="102"/>
      <c r="B61561" s="102"/>
    </row>
    <row r="61562" spans="1:2">
      <c r="A61562" s="102"/>
      <c r="B61562" s="102"/>
    </row>
    <row r="61563" spans="1:2">
      <c r="A61563" s="102"/>
      <c r="B61563" s="102"/>
    </row>
    <row r="61564" spans="1:2">
      <c r="A61564" s="102"/>
      <c r="B61564" s="102"/>
    </row>
    <row r="61565" spans="1:2">
      <c r="A61565" s="102"/>
      <c r="B61565" s="102"/>
    </row>
    <row r="61566" spans="1:2">
      <c r="A61566" s="102"/>
      <c r="B61566" s="102"/>
    </row>
    <row r="61567" spans="1:2">
      <c r="A61567" s="102"/>
      <c r="B61567" s="102"/>
    </row>
    <row r="61568" spans="1:2">
      <c r="A61568" s="102"/>
      <c r="B61568" s="102"/>
    </row>
    <row r="61569" spans="1:2">
      <c r="A61569" s="102"/>
      <c r="B61569" s="102"/>
    </row>
    <row r="61570" spans="1:2">
      <c r="A61570" s="102"/>
      <c r="B61570" s="102"/>
    </row>
    <row r="61571" spans="1:2">
      <c r="A61571" s="102"/>
      <c r="B61571" s="102"/>
    </row>
    <row r="61572" spans="1:2">
      <c r="A61572" s="102"/>
      <c r="B61572" s="102"/>
    </row>
    <row r="61573" spans="1:2">
      <c r="A61573" s="102"/>
      <c r="B61573" s="102"/>
    </row>
    <row r="61574" spans="1:2">
      <c r="A61574" s="102"/>
      <c r="B61574" s="102"/>
    </row>
    <row r="61575" spans="1:2">
      <c r="A61575" s="102"/>
      <c r="B61575" s="102"/>
    </row>
    <row r="61576" spans="1:2">
      <c r="A61576" s="102"/>
      <c r="B61576" s="102"/>
    </row>
    <row r="61577" spans="1:2">
      <c r="A61577" s="102"/>
      <c r="B61577" s="102"/>
    </row>
    <row r="61578" spans="1:2">
      <c r="A61578" s="102"/>
      <c r="B61578" s="102"/>
    </row>
    <row r="61579" spans="1:2">
      <c r="A61579" s="102"/>
      <c r="B61579" s="102"/>
    </row>
    <row r="61580" spans="1:2">
      <c r="A61580" s="102"/>
      <c r="B61580" s="102"/>
    </row>
    <row r="61581" spans="1:2">
      <c r="A61581" s="102"/>
      <c r="B61581" s="102"/>
    </row>
    <row r="61582" spans="1:2">
      <c r="A61582" s="102"/>
      <c r="B61582" s="102"/>
    </row>
    <row r="61583" spans="1:2">
      <c r="A61583" s="102"/>
      <c r="B61583" s="102"/>
    </row>
    <row r="61584" spans="1:2">
      <c r="A61584" s="102"/>
      <c r="B61584" s="102"/>
    </row>
    <row r="61585" spans="1:2">
      <c r="A61585" s="102"/>
      <c r="B61585" s="102"/>
    </row>
    <row r="61586" spans="1:2">
      <c r="A61586" s="102"/>
      <c r="B61586" s="102"/>
    </row>
    <row r="61587" spans="1:2">
      <c r="A61587" s="102"/>
      <c r="B61587" s="102"/>
    </row>
    <row r="61588" spans="1:2">
      <c r="A61588" s="102"/>
      <c r="B61588" s="102"/>
    </row>
    <row r="61589" spans="1:2">
      <c r="A61589" s="102"/>
      <c r="B61589" s="102"/>
    </row>
    <row r="61590" spans="1:2">
      <c r="A61590" s="102"/>
      <c r="B61590" s="102"/>
    </row>
    <row r="61591" spans="1:2">
      <c r="A61591" s="102"/>
      <c r="B61591" s="102"/>
    </row>
    <row r="61592" spans="1:2">
      <c r="A61592" s="102"/>
      <c r="B61592" s="102"/>
    </row>
    <row r="61593" spans="1:2">
      <c r="A61593" s="102"/>
      <c r="B61593" s="102"/>
    </row>
    <row r="61594" spans="1:2">
      <c r="A61594" s="102"/>
      <c r="B61594" s="102"/>
    </row>
    <row r="61595" spans="1:2">
      <c r="A61595" s="102"/>
      <c r="B61595" s="102"/>
    </row>
    <row r="61596" spans="1:2">
      <c r="A61596" s="102"/>
      <c r="B61596" s="102"/>
    </row>
    <row r="61597" spans="1:2">
      <c r="A61597" s="102"/>
      <c r="B61597" s="102"/>
    </row>
    <row r="61598" spans="1:2">
      <c r="A61598" s="102"/>
      <c r="B61598" s="102"/>
    </row>
    <row r="61599" spans="1:2">
      <c r="A61599" s="102"/>
      <c r="B61599" s="102"/>
    </row>
    <row r="61600" spans="1:2">
      <c r="A61600" s="102"/>
      <c r="B61600" s="102"/>
    </row>
    <row r="61601" spans="1:2">
      <c r="A61601" s="102"/>
      <c r="B61601" s="102"/>
    </row>
    <row r="61602" spans="1:2">
      <c r="A61602" s="102"/>
      <c r="B61602" s="102"/>
    </row>
    <row r="61603" spans="1:2">
      <c r="A61603" s="102"/>
      <c r="B61603" s="102"/>
    </row>
    <row r="61604" spans="1:2">
      <c r="A61604" s="102"/>
      <c r="B61604" s="102"/>
    </row>
    <row r="61605" spans="1:2">
      <c r="A61605" s="102"/>
      <c r="B61605" s="102"/>
    </row>
    <row r="61606" spans="1:2">
      <c r="A61606" s="102"/>
      <c r="B61606" s="102"/>
    </row>
    <row r="61607" spans="1:2">
      <c r="A61607" s="102"/>
      <c r="B61607" s="102"/>
    </row>
    <row r="61608" spans="1:2">
      <c r="A61608" s="102"/>
      <c r="B61608" s="102"/>
    </row>
    <row r="61609" spans="1:2">
      <c r="A61609" s="102"/>
      <c r="B61609" s="102"/>
    </row>
    <row r="61610" spans="1:2">
      <c r="A61610" s="102"/>
      <c r="B61610" s="102"/>
    </row>
    <row r="61611" spans="1:2">
      <c r="A61611" s="102"/>
      <c r="B61611" s="102"/>
    </row>
    <row r="61612" spans="1:2">
      <c r="A61612" s="102"/>
      <c r="B61612" s="102"/>
    </row>
    <row r="61613" spans="1:2">
      <c r="A61613" s="102"/>
      <c r="B61613" s="102"/>
    </row>
    <row r="61614" spans="1:2">
      <c r="A61614" s="102"/>
      <c r="B61614" s="102"/>
    </row>
    <row r="61615" spans="1:2">
      <c r="A61615" s="102"/>
      <c r="B61615" s="102"/>
    </row>
    <row r="61616" spans="1:2">
      <c r="A61616" s="102"/>
      <c r="B61616" s="102"/>
    </row>
    <row r="61617" spans="1:2">
      <c r="A61617" s="102"/>
      <c r="B61617" s="102"/>
    </row>
    <row r="61618" spans="1:2">
      <c r="A61618" s="102"/>
      <c r="B61618" s="102"/>
    </row>
    <row r="61619" spans="1:2">
      <c r="A61619" s="102"/>
      <c r="B61619" s="102"/>
    </row>
    <row r="61620" spans="1:2">
      <c r="A61620" s="102"/>
      <c r="B61620" s="102"/>
    </row>
    <row r="61621" spans="1:2">
      <c r="A61621" s="102"/>
      <c r="B61621" s="102"/>
    </row>
    <row r="61622" spans="1:2">
      <c r="A61622" s="102"/>
      <c r="B61622" s="102"/>
    </row>
    <row r="61623" spans="1:2">
      <c r="A61623" s="102"/>
      <c r="B61623" s="102"/>
    </row>
    <row r="61624" spans="1:2">
      <c r="A61624" s="102"/>
      <c r="B61624" s="102"/>
    </row>
    <row r="61625" spans="1:2">
      <c r="A61625" s="102"/>
      <c r="B61625" s="102"/>
    </row>
    <row r="61626" spans="1:2">
      <c r="A61626" s="102"/>
      <c r="B61626" s="102"/>
    </row>
    <row r="61627" spans="1:2">
      <c r="A61627" s="102"/>
      <c r="B61627" s="102"/>
    </row>
    <row r="61628" spans="1:2">
      <c r="A61628" s="102"/>
      <c r="B61628" s="102"/>
    </row>
    <row r="61629" spans="1:2">
      <c r="A61629" s="102"/>
      <c r="B61629" s="102"/>
    </row>
    <row r="61630" spans="1:2">
      <c r="A61630" s="102"/>
      <c r="B61630" s="102"/>
    </row>
    <row r="61631" spans="1:2">
      <c r="A61631" s="102"/>
      <c r="B61631" s="102"/>
    </row>
    <row r="61632" spans="1:2">
      <c r="A61632" s="102"/>
      <c r="B61632" s="102"/>
    </row>
    <row r="61633" spans="1:2">
      <c r="A61633" s="102"/>
      <c r="B61633" s="102"/>
    </row>
    <row r="61634" spans="1:2">
      <c r="A61634" s="102"/>
      <c r="B61634" s="102"/>
    </row>
    <row r="61635" spans="1:2">
      <c r="A61635" s="102"/>
      <c r="B61635" s="102"/>
    </row>
    <row r="61636" spans="1:2">
      <c r="A61636" s="102"/>
      <c r="B61636" s="102"/>
    </row>
    <row r="61637" spans="1:2">
      <c r="A61637" s="102"/>
      <c r="B61637" s="102"/>
    </row>
    <row r="61638" spans="1:2">
      <c r="A61638" s="102"/>
      <c r="B61638" s="102"/>
    </row>
    <row r="61639" spans="1:2">
      <c r="A61639" s="102"/>
      <c r="B61639" s="102"/>
    </row>
    <row r="61640" spans="1:2">
      <c r="A61640" s="102"/>
      <c r="B61640" s="102"/>
    </row>
    <row r="61641" spans="1:2">
      <c r="A61641" s="102"/>
      <c r="B61641" s="102"/>
    </row>
    <row r="61642" spans="1:2">
      <c r="A61642" s="102"/>
      <c r="B61642" s="102"/>
    </row>
    <row r="61643" spans="1:2">
      <c r="A61643" s="102"/>
      <c r="B61643" s="102"/>
    </row>
    <row r="61644" spans="1:2">
      <c r="A61644" s="102"/>
      <c r="B61644" s="102"/>
    </row>
    <row r="61645" spans="1:2">
      <c r="A61645" s="102"/>
      <c r="B61645" s="102"/>
    </row>
    <row r="61646" spans="1:2">
      <c r="A61646" s="102"/>
      <c r="B61646" s="102"/>
    </row>
    <row r="61647" spans="1:2">
      <c r="A61647" s="102"/>
      <c r="B61647" s="102"/>
    </row>
    <row r="61648" spans="1:2">
      <c r="A61648" s="102"/>
      <c r="B61648" s="102"/>
    </row>
    <row r="61649" spans="1:2">
      <c r="A61649" s="102"/>
      <c r="B61649" s="102"/>
    </row>
    <row r="61650" spans="1:2">
      <c r="A61650" s="102"/>
      <c r="B61650" s="102"/>
    </row>
    <row r="61651" spans="1:2">
      <c r="A61651" s="102"/>
      <c r="B61651" s="102"/>
    </row>
    <row r="61652" spans="1:2">
      <c r="A61652" s="102"/>
      <c r="B61652" s="102"/>
    </row>
    <row r="61653" spans="1:2">
      <c r="A61653" s="102"/>
      <c r="B61653" s="102"/>
    </row>
    <row r="61654" spans="1:2">
      <c r="A61654" s="102"/>
      <c r="B61654" s="102"/>
    </row>
    <row r="61655" spans="1:2">
      <c r="A61655" s="102"/>
      <c r="B61655" s="102"/>
    </row>
    <row r="61656" spans="1:2">
      <c r="A61656" s="102"/>
      <c r="B61656" s="102"/>
    </row>
    <row r="61657" spans="1:2">
      <c r="A61657" s="102"/>
      <c r="B61657" s="102"/>
    </row>
    <row r="61658" spans="1:2">
      <c r="A61658" s="102"/>
      <c r="B61658" s="102"/>
    </row>
    <row r="61659" spans="1:2">
      <c r="A61659" s="102"/>
      <c r="B61659" s="102"/>
    </row>
    <row r="61660" spans="1:2">
      <c r="A61660" s="102"/>
      <c r="B61660" s="102"/>
    </row>
    <row r="61661" spans="1:2">
      <c r="A61661" s="102"/>
      <c r="B61661" s="102"/>
    </row>
    <row r="61662" spans="1:2">
      <c r="A61662" s="102"/>
      <c r="B61662" s="102"/>
    </row>
    <row r="61663" spans="1:2">
      <c r="A61663" s="102"/>
      <c r="B61663" s="102"/>
    </row>
    <row r="61664" spans="1:2">
      <c r="A61664" s="102"/>
      <c r="B61664" s="102"/>
    </row>
    <row r="61665" spans="1:2">
      <c r="A61665" s="102"/>
      <c r="B61665" s="102"/>
    </row>
    <row r="61666" spans="1:2">
      <c r="A61666" s="102"/>
      <c r="B61666" s="102"/>
    </row>
    <row r="61667" spans="1:2">
      <c r="A61667" s="102"/>
      <c r="B61667" s="102"/>
    </row>
    <row r="61668" spans="1:2">
      <c r="A61668" s="102"/>
      <c r="B61668" s="102"/>
    </row>
    <row r="61669" spans="1:2">
      <c r="A61669" s="102"/>
      <c r="B61669" s="102"/>
    </row>
    <row r="61670" spans="1:2">
      <c r="A61670" s="102"/>
      <c r="B61670" s="102"/>
    </row>
    <row r="61671" spans="1:2">
      <c r="A61671" s="102"/>
      <c r="B61671" s="102"/>
    </row>
    <row r="61672" spans="1:2">
      <c r="A61672" s="102"/>
      <c r="B61672" s="102"/>
    </row>
    <row r="61673" spans="1:2">
      <c r="A61673" s="102"/>
      <c r="B61673" s="102"/>
    </row>
    <row r="61674" spans="1:2">
      <c r="A61674" s="102"/>
      <c r="B61674" s="102"/>
    </row>
    <row r="61675" spans="1:2">
      <c r="A61675" s="102"/>
      <c r="B61675" s="102"/>
    </row>
    <row r="61676" spans="1:2">
      <c r="A61676" s="102"/>
      <c r="B61676" s="102"/>
    </row>
    <row r="61677" spans="1:2">
      <c r="A61677" s="102"/>
      <c r="B61677" s="102"/>
    </row>
    <row r="61678" spans="1:2">
      <c r="A61678" s="102"/>
      <c r="B61678" s="102"/>
    </row>
    <row r="61679" spans="1:2">
      <c r="A61679" s="102"/>
      <c r="B61679" s="102"/>
    </row>
    <row r="61680" spans="1:2">
      <c r="A61680" s="102"/>
      <c r="B61680" s="102"/>
    </row>
    <row r="61681" spans="1:2">
      <c r="A61681" s="102"/>
      <c r="B61681" s="102"/>
    </row>
    <row r="61682" spans="1:2">
      <c r="A61682" s="102"/>
      <c r="B61682" s="102"/>
    </row>
    <row r="61683" spans="1:2">
      <c r="A61683" s="102"/>
      <c r="B61683" s="102"/>
    </row>
    <row r="61684" spans="1:2">
      <c r="A61684" s="102"/>
      <c r="B61684" s="102"/>
    </row>
    <row r="61685" spans="1:2">
      <c r="A61685" s="102"/>
      <c r="B61685" s="102"/>
    </row>
    <row r="61686" spans="1:2">
      <c r="A61686" s="102"/>
      <c r="B61686" s="102"/>
    </row>
    <row r="61687" spans="1:2">
      <c r="A61687" s="102"/>
      <c r="B61687" s="102"/>
    </row>
    <row r="61688" spans="1:2">
      <c r="A61688" s="102"/>
      <c r="B61688" s="102"/>
    </row>
    <row r="61689" spans="1:2">
      <c r="A61689" s="102"/>
      <c r="B61689" s="102"/>
    </row>
    <row r="61690" spans="1:2">
      <c r="A61690" s="102"/>
      <c r="B61690" s="102"/>
    </row>
    <row r="61691" spans="1:2">
      <c r="A61691" s="102"/>
      <c r="B61691" s="102"/>
    </row>
    <row r="61692" spans="1:2">
      <c r="A61692" s="102"/>
      <c r="B61692" s="102"/>
    </row>
    <row r="61693" spans="1:2">
      <c r="A61693" s="102"/>
      <c r="B61693" s="102"/>
    </row>
    <row r="61694" spans="1:2">
      <c r="A61694" s="102"/>
      <c r="B61694" s="102"/>
    </row>
    <row r="61695" spans="1:2">
      <c r="A61695" s="102"/>
      <c r="B61695" s="102"/>
    </row>
    <row r="61696" spans="1:2">
      <c r="A61696" s="102"/>
      <c r="B61696" s="102"/>
    </row>
    <row r="61697" spans="1:2">
      <c r="A61697" s="102"/>
      <c r="B61697" s="102"/>
    </row>
    <row r="61698" spans="1:2">
      <c r="A61698" s="102"/>
      <c r="B61698" s="102"/>
    </row>
    <row r="61699" spans="1:2">
      <c r="A61699" s="102"/>
      <c r="B61699" s="102"/>
    </row>
    <row r="61700" spans="1:2">
      <c r="A61700" s="102"/>
      <c r="B61700" s="102"/>
    </row>
    <row r="61701" spans="1:2">
      <c r="A61701" s="102"/>
      <c r="B61701" s="102"/>
    </row>
    <row r="61702" spans="1:2">
      <c r="A61702" s="102"/>
      <c r="B61702" s="102"/>
    </row>
    <row r="61703" spans="1:2">
      <c r="A61703" s="102"/>
      <c r="B61703" s="102"/>
    </row>
    <row r="61704" spans="1:2">
      <c r="A61704" s="102"/>
      <c r="B61704" s="102"/>
    </row>
    <row r="61705" spans="1:2">
      <c r="A61705" s="102"/>
      <c r="B61705" s="102"/>
    </row>
    <row r="61706" spans="1:2">
      <c r="A61706" s="102"/>
      <c r="B61706" s="102"/>
    </row>
    <row r="61707" spans="1:2">
      <c r="A61707" s="102"/>
      <c r="B61707" s="102"/>
    </row>
    <row r="61708" spans="1:2">
      <c r="A61708" s="102"/>
      <c r="B61708" s="102"/>
    </row>
    <row r="61709" spans="1:2">
      <c r="A61709" s="102"/>
      <c r="B61709" s="102"/>
    </row>
    <row r="61710" spans="1:2">
      <c r="A61710" s="102"/>
      <c r="B61710" s="102"/>
    </row>
    <row r="61711" spans="1:2">
      <c r="A61711" s="102"/>
      <c r="B61711" s="102"/>
    </row>
    <row r="61712" spans="1:2">
      <c r="A61712" s="102"/>
      <c r="B61712" s="102"/>
    </row>
    <row r="61713" spans="1:2">
      <c r="A61713" s="102"/>
      <c r="B61713" s="102"/>
    </row>
    <row r="61714" spans="1:2">
      <c r="A61714" s="102"/>
      <c r="B61714" s="102"/>
    </row>
    <row r="61715" spans="1:2">
      <c r="A61715" s="102"/>
      <c r="B61715" s="102"/>
    </row>
    <row r="61716" spans="1:2">
      <c r="A61716" s="102"/>
      <c r="B61716" s="102"/>
    </row>
    <row r="61717" spans="1:2">
      <c r="A61717" s="102"/>
      <c r="B61717" s="102"/>
    </row>
    <row r="61718" spans="1:2">
      <c r="A61718" s="102"/>
      <c r="B61718" s="102"/>
    </row>
    <row r="61719" spans="1:2">
      <c r="A61719" s="102"/>
      <c r="B61719" s="102"/>
    </row>
    <row r="61720" spans="1:2">
      <c r="A61720" s="102"/>
      <c r="B61720" s="102"/>
    </row>
    <row r="61721" spans="1:2">
      <c r="A61721" s="102"/>
      <c r="B61721" s="102"/>
    </row>
    <row r="61722" spans="1:2">
      <c r="A61722" s="102"/>
      <c r="B61722" s="102"/>
    </row>
    <row r="61723" spans="1:2">
      <c r="A61723" s="102"/>
      <c r="B61723" s="102"/>
    </row>
    <row r="61724" spans="1:2">
      <c r="A61724" s="102"/>
      <c r="B61724" s="102"/>
    </row>
    <row r="61725" spans="1:2">
      <c r="A61725" s="102"/>
      <c r="B61725" s="102"/>
    </row>
    <row r="61726" spans="1:2">
      <c r="A61726" s="102"/>
      <c r="B61726" s="102"/>
    </row>
    <row r="61727" spans="1:2">
      <c r="A61727" s="102"/>
      <c r="B61727" s="102"/>
    </row>
    <row r="61728" spans="1:2">
      <c r="A61728" s="102"/>
      <c r="B61728" s="102"/>
    </row>
    <row r="61729" spans="1:2">
      <c r="A61729" s="102"/>
      <c r="B61729" s="102"/>
    </row>
    <row r="61730" spans="1:2">
      <c r="A61730" s="102"/>
      <c r="B61730" s="102"/>
    </row>
    <row r="61731" spans="1:2">
      <c r="A61731" s="102"/>
      <c r="B61731" s="102"/>
    </row>
    <row r="61732" spans="1:2">
      <c r="A61732" s="102"/>
      <c r="B61732" s="102"/>
    </row>
    <row r="61733" spans="1:2">
      <c r="A61733" s="102"/>
      <c r="B61733" s="102"/>
    </row>
    <row r="61734" spans="1:2">
      <c r="A61734" s="102"/>
      <c r="B61734" s="102"/>
    </row>
    <row r="61735" spans="1:2">
      <c r="A61735" s="102"/>
      <c r="B61735" s="102"/>
    </row>
    <row r="61736" spans="1:2">
      <c r="A61736" s="102"/>
      <c r="B61736" s="102"/>
    </row>
    <row r="61737" spans="1:2">
      <c r="A61737" s="102"/>
      <c r="B61737" s="102"/>
    </row>
    <row r="61738" spans="1:2">
      <c r="A61738" s="102"/>
      <c r="B61738" s="102"/>
    </row>
    <row r="61739" spans="1:2">
      <c r="A61739" s="102"/>
      <c r="B61739" s="102"/>
    </row>
    <row r="61740" spans="1:2">
      <c r="A61740" s="102"/>
      <c r="B61740" s="102"/>
    </row>
    <row r="61741" spans="1:2">
      <c r="A61741" s="102"/>
      <c r="B61741" s="102"/>
    </row>
    <row r="61742" spans="1:2">
      <c r="A61742" s="102"/>
      <c r="B61742" s="102"/>
    </row>
    <row r="61743" spans="1:2">
      <c r="A61743" s="102"/>
      <c r="B61743" s="102"/>
    </row>
    <row r="61744" spans="1:2">
      <c r="A61744" s="102"/>
      <c r="B61744" s="102"/>
    </row>
    <row r="61745" spans="1:2">
      <c r="A61745" s="102"/>
      <c r="B61745" s="102"/>
    </row>
    <row r="61746" spans="1:2">
      <c r="A61746" s="102"/>
      <c r="B61746" s="102"/>
    </row>
    <row r="61747" spans="1:2">
      <c r="A61747" s="102"/>
      <c r="B61747" s="102"/>
    </row>
    <row r="61748" spans="1:2">
      <c r="A61748" s="102"/>
      <c r="B61748" s="102"/>
    </row>
    <row r="61749" spans="1:2">
      <c r="A61749" s="102"/>
      <c r="B61749" s="102"/>
    </row>
    <row r="61750" spans="1:2">
      <c r="A61750" s="102"/>
      <c r="B61750" s="102"/>
    </row>
    <row r="61751" spans="1:2">
      <c r="A61751" s="102"/>
      <c r="B61751" s="102"/>
    </row>
    <row r="61752" spans="1:2">
      <c r="A61752" s="102"/>
      <c r="B61752" s="102"/>
    </row>
    <row r="61753" spans="1:2">
      <c r="A61753" s="102"/>
      <c r="B61753" s="102"/>
    </row>
    <row r="61754" spans="1:2">
      <c r="A61754" s="102"/>
      <c r="B61754" s="102"/>
    </row>
    <row r="61755" spans="1:2">
      <c r="A61755" s="102"/>
      <c r="B61755" s="102"/>
    </row>
    <row r="61756" spans="1:2">
      <c r="A61756" s="102"/>
      <c r="B61756" s="102"/>
    </row>
    <row r="61757" spans="1:2">
      <c r="A61757" s="102"/>
      <c r="B61757" s="102"/>
    </row>
    <row r="61758" spans="1:2">
      <c r="A61758" s="102"/>
      <c r="B61758" s="102"/>
    </row>
    <row r="61759" spans="1:2">
      <c r="A61759" s="102"/>
      <c r="B61759" s="102"/>
    </row>
    <row r="61760" spans="1:2">
      <c r="A61760" s="102"/>
      <c r="B61760" s="102"/>
    </row>
    <row r="61761" spans="1:2">
      <c r="A61761" s="102"/>
      <c r="B61761" s="102"/>
    </row>
    <row r="61762" spans="1:2">
      <c r="A61762" s="102"/>
      <c r="B61762" s="102"/>
    </row>
    <row r="61763" spans="1:2">
      <c r="A61763" s="102"/>
      <c r="B61763" s="102"/>
    </row>
    <row r="61764" spans="1:2">
      <c r="A61764" s="102"/>
      <c r="B61764" s="102"/>
    </row>
    <row r="61765" spans="1:2">
      <c r="A61765" s="102"/>
      <c r="B61765" s="102"/>
    </row>
    <row r="61766" spans="1:2">
      <c r="A61766" s="102"/>
      <c r="B61766" s="102"/>
    </row>
    <row r="61767" spans="1:2">
      <c r="A61767" s="102"/>
      <c r="B61767" s="102"/>
    </row>
    <row r="61768" spans="1:2">
      <c r="A61768" s="102"/>
      <c r="B61768" s="102"/>
    </row>
    <row r="61769" spans="1:2">
      <c r="A61769" s="102"/>
      <c r="B61769" s="102"/>
    </row>
    <row r="61770" spans="1:2">
      <c r="A61770" s="102"/>
      <c r="B61770" s="102"/>
    </row>
    <row r="61771" spans="1:2">
      <c r="A61771" s="102"/>
      <c r="B61771" s="102"/>
    </row>
    <row r="61772" spans="1:2">
      <c r="A61772" s="102"/>
      <c r="B61772" s="102"/>
    </row>
    <row r="61773" spans="1:2">
      <c r="A61773" s="102"/>
      <c r="B61773" s="102"/>
    </row>
    <row r="61774" spans="1:2">
      <c r="A61774" s="102"/>
      <c r="B61774" s="102"/>
    </row>
    <row r="61775" spans="1:2">
      <c r="A61775" s="102"/>
      <c r="B61775" s="102"/>
    </row>
    <row r="61776" spans="1:2">
      <c r="A61776" s="102"/>
      <c r="B61776" s="102"/>
    </row>
    <row r="61777" spans="1:2">
      <c r="A61777" s="102"/>
      <c r="B61777" s="102"/>
    </row>
    <row r="61778" spans="1:2">
      <c r="A61778" s="102"/>
      <c r="B61778" s="102"/>
    </row>
    <row r="61779" spans="1:2">
      <c r="A61779" s="102"/>
      <c r="B61779" s="102"/>
    </row>
    <row r="61780" spans="1:2">
      <c r="A61780" s="102"/>
      <c r="B61780" s="102"/>
    </row>
    <row r="61781" spans="1:2">
      <c r="A61781" s="102"/>
      <c r="B61781" s="102"/>
    </row>
    <row r="61782" spans="1:2">
      <c r="A61782" s="102"/>
      <c r="B61782" s="102"/>
    </row>
    <row r="61783" spans="1:2">
      <c r="A61783" s="102"/>
      <c r="B61783" s="102"/>
    </row>
    <row r="61784" spans="1:2">
      <c r="A61784" s="102"/>
      <c r="B61784" s="102"/>
    </row>
    <row r="61785" spans="1:2">
      <c r="A61785" s="102"/>
      <c r="B61785" s="102"/>
    </row>
    <row r="61786" spans="1:2">
      <c r="A61786" s="102"/>
      <c r="B61786" s="102"/>
    </row>
    <row r="61787" spans="1:2">
      <c r="A61787" s="102"/>
      <c r="B61787" s="102"/>
    </row>
    <row r="61788" spans="1:2">
      <c r="A61788" s="102"/>
      <c r="B61788" s="102"/>
    </row>
    <row r="61789" spans="1:2">
      <c r="A61789" s="102"/>
      <c r="B61789" s="102"/>
    </row>
    <row r="61790" spans="1:2">
      <c r="A61790" s="102"/>
      <c r="B61790" s="102"/>
    </row>
    <row r="61791" spans="1:2">
      <c r="A61791" s="102"/>
      <c r="B61791" s="102"/>
    </row>
    <row r="61792" spans="1:2">
      <c r="A61792" s="102"/>
      <c r="B61792" s="102"/>
    </row>
    <row r="61793" spans="1:2">
      <c r="A61793" s="102"/>
      <c r="B61793" s="102"/>
    </row>
    <row r="61794" spans="1:2">
      <c r="A61794" s="102"/>
      <c r="B61794" s="102"/>
    </row>
    <row r="61795" spans="1:2">
      <c r="A61795" s="102"/>
      <c r="B61795" s="102"/>
    </row>
    <row r="61796" spans="1:2">
      <c r="A61796" s="102"/>
      <c r="B61796" s="102"/>
    </row>
    <row r="61797" spans="1:2">
      <c r="A61797" s="102"/>
      <c r="B61797" s="102"/>
    </row>
    <row r="61798" spans="1:2">
      <c r="A61798" s="102"/>
      <c r="B61798" s="102"/>
    </row>
    <row r="61799" spans="1:2">
      <c r="A61799" s="102"/>
      <c r="B61799" s="102"/>
    </row>
    <row r="61800" spans="1:2">
      <c r="A61800" s="102"/>
      <c r="B61800" s="102"/>
    </row>
    <row r="61801" spans="1:2">
      <c r="A61801" s="102"/>
      <c r="B61801" s="102"/>
    </row>
    <row r="61802" spans="1:2">
      <c r="A61802" s="102"/>
      <c r="B61802" s="102"/>
    </row>
    <row r="61803" spans="1:2">
      <c r="A61803" s="102"/>
      <c r="B61803" s="102"/>
    </row>
    <row r="61804" spans="1:2">
      <c r="A61804" s="102"/>
      <c r="B61804" s="102"/>
    </row>
    <row r="61805" spans="1:2">
      <c r="A61805" s="102"/>
      <c r="B61805" s="102"/>
    </row>
    <row r="61806" spans="1:2">
      <c r="A61806" s="102"/>
      <c r="B61806" s="102"/>
    </row>
    <row r="61807" spans="1:2">
      <c r="A61807" s="102"/>
      <c r="B61807" s="102"/>
    </row>
    <row r="61808" spans="1:2">
      <c r="A61808" s="102"/>
      <c r="B61808" s="102"/>
    </row>
    <row r="61809" spans="1:2">
      <c r="A61809" s="102"/>
      <c r="B61809" s="102"/>
    </row>
    <row r="61810" spans="1:2">
      <c r="A61810" s="102"/>
      <c r="B61810" s="102"/>
    </row>
    <row r="61811" spans="1:2">
      <c r="A61811" s="102"/>
      <c r="B61811" s="102"/>
    </row>
    <row r="61812" spans="1:2">
      <c r="A61812" s="102"/>
      <c r="B61812" s="102"/>
    </row>
    <row r="61813" spans="1:2">
      <c r="A61813" s="102"/>
      <c r="B61813" s="102"/>
    </row>
    <row r="61814" spans="1:2">
      <c r="A61814" s="102"/>
      <c r="B61814" s="102"/>
    </row>
    <row r="61815" spans="1:2">
      <c r="A61815" s="102"/>
      <c r="B61815" s="102"/>
    </row>
    <row r="61816" spans="1:2">
      <c r="A61816" s="102"/>
      <c r="B61816" s="102"/>
    </row>
    <row r="61817" spans="1:2">
      <c r="A61817" s="102"/>
      <c r="B61817" s="102"/>
    </row>
    <row r="61818" spans="1:2">
      <c r="A61818" s="102"/>
      <c r="B61818" s="102"/>
    </row>
    <row r="61819" spans="1:2">
      <c r="A61819" s="102"/>
      <c r="B61819" s="102"/>
    </row>
    <row r="61820" spans="1:2">
      <c r="A61820" s="102"/>
      <c r="B61820" s="102"/>
    </row>
    <row r="61821" spans="1:2">
      <c r="A61821" s="102"/>
      <c r="B61821" s="102"/>
    </row>
    <row r="61822" spans="1:2">
      <c r="A61822" s="102"/>
      <c r="B61822" s="102"/>
    </row>
    <row r="61823" spans="1:2">
      <c r="A61823" s="102"/>
      <c r="B61823" s="102"/>
    </row>
    <row r="61824" spans="1:2">
      <c r="A61824" s="102"/>
      <c r="B61824" s="102"/>
    </row>
    <row r="61825" spans="1:2">
      <c r="A61825" s="102"/>
      <c r="B61825" s="102"/>
    </row>
    <row r="61826" spans="1:2">
      <c r="A61826" s="102"/>
      <c r="B61826" s="102"/>
    </row>
    <row r="61827" spans="1:2">
      <c r="A61827" s="102"/>
      <c r="B61827" s="102"/>
    </row>
    <row r="61828" spans="1:2">
      <c r="A61828" s="102"/>
      <c r="B61828" s="102"/>
    </row>
    <row r="61829" spans="1:2">
      <c r="A61829" s="102"/>
      <c r="B61829" s="102"/>
    </row>
    <row r="61830" spans="1:2">
      <c r="A61830" s="102"/>
      <c r="B61830" s="102"/>
    </row>
    <row r="61831" spans="1:2">
      <c r="A61831" s="102"/>
      <c r="B61831" s="102"/>
    </row>
    <row r="61832" spans="1:2">
      <c r="A61832" s="102"/>
      <c r="B61832" s="102"/>
    </row>
    <row r="61833" spans="1:2">
      <c r="A61833" s="102"/>
      <c r="B61833" s="102"/>
    </row>
    <row r="61834" spans="1:2">
      <c r="A61834" s="102"/>
      <c r="B61834" s="102"/>
    </row>
    <row r="61835" spans="1:2">
      <c r="A61835" s="102"/>
      <c r="B61835" s="102"/>
    </row>
    <row r="61836" spans="1:2">
      <c r="A61836" s="102"/>
      <c r="B61836" s="102"/>
    </row>
    <row r="61837" spans="1:2">
      <c r="A61837" s="102"/>
      <c r="B61837" s="102"/>
    </row>
    <row r="61838" spans="1:2">
      <c r="A61838" s="102"/>
      <c r="B61838" s="102"/>
    </row>
    <row r="61839" spans="1:2">
      <c r="A61839" s="102"/>
      <c r="B61839" s="102"/>
    </row>
    <row r="61840" spans="1:2">
      <c r="A61840" s="102"/>
      <c r="B61840" s="102"/>
    </row>
    <row r="61841" spans="1:2">
      <c r="A61841" s="102"/>
      <c r="B61841" s="102"/>
    </row>
    <row r="61842" spans="1:2">
      <c r="A61842" s="102"/>
      <c r="B61842" s="102"/>
    </row>
    <row r="61843" spans="1:2">
      <c r="A61843" s="102"/>
      <c r="B61843" s="102"/>
    </row>
    <row r="61844" spans="1:2">
      <c r="A61844" s="102"/>
      <c r="B61844" s="102"/>
    </row>
    <row r="61845" spans="1:2">
      <c r="A61845" s="102"/>
      <c r="B61845" s="102"/>
    </row>
    <row r="61846" spans="1:2">
      <c r="A61846" s="102"/>
      <c r="B61846" s="102"/>
    </row>
    <row r="61847" spans="1:2">
      <c r="A61847" s="102"/>
      <c r="B61847" s="102"/>
    </row>
    <row r="61848" spans="1:2">
      <c r="A61848" s="102"/>
      <c r="B61848" s="102"/>
    </row>
    <row r="61849" spans="1:2">
      <c r="A61849" s="102"/>
      <c r="B61849" s="102"/>
    </row>
    <row r="61850" spans="1:2">
      <c r="A61850" s="102"/>
      <c r="B61850" s="102"/>
    </row>
    <row r="61851" spans="1:2">
      <c r="A61851" s="102"/>
      <c r="B61851" s="102"/>
    </row>
    <row r="61852" spans="1:2">
      <c r="A61852" s="102"/>
      <c r="B61852" s="102"/>
    </row>
    <row r="61853" spans="1:2">
      <c r="A61853" s="102"/>
      <c r="B61853" s="102"/>
    </row>
    <row r="61854" spans="1:2">
      <c r="A61854" s="102"/>
      <c r="B61854" s="102"/>
    </row>
    <row r="61855" spans="1:2">
      <c r="A61855" s="102"/>
      <c r="B61855" s="102"/>
    </row>
    <row r="61856" spans="1:2">
      <c r="A61856" s="102"/>
      <c r="B61856" s="102"/>
    </row>
    <row r="61857" spans="1:2">
      <c r="A61857" s="102"/>
      <c r="B61857" s="102"/>
    </row>
    <row r="61858" spans="1:2">
      <c r="A61858" s="102"/>
      <c r="B61858" s="102"/>
    </row>
    <row r="61859" spans="1:2">
      <c r="A61859" s="102"/>
      <c r="B61859" s="102"/>
    </row>
    <row r="61860" spans="1:2">
      <c r="A61860" s="102"/>
      <c r="B61860" s="102"/>
    </row>
    <row r="61861" spans="1:2">
      <c r="A61861" s="102"/>
      <c r="B61861" s="102"/>
    </row>
    <row r="61862" spans="1:2">
      <c r="A61862" s="102"/>
      <c r="B61862" s="102"/>
    </row>
    <row r="61863" spans="1:2">
      <c r="A61863" s="102"/>
      <c r="B61863" s="102"/>
    </row>
    <row r="61864" spans="1:2">
      <c r="A61864" s="102"/>
      <c r="B61864" s="102"/>
    </row>
    <row r="61865" spans="1:2">
      <c r="A61865" s="102"/>
      <c r="B61865" s="102"/>
    </row>
    <row r="61866" spans="1:2">
      <c r="A61866" s="102"/>
      <c r="B61866" s="102"/>
    </row>
    <row r="61867" spans="1:2">
      <c r="A61867" s="102"/>
      <c r="B61867" s="102"/>
    </row>
    <row r="61868" spans="1:2">
      <c r="A61868" s="102"/>
      <c r="B61868" s="102"/>
    </row>
    <row r="61869" spans="1:2">
      <c r="A61869" s="102"/>
      <c r="B61869" s="102"/>
    </row>
    <row r="61870" spans="1:2">
      <c r="A61870" s="102"/>
      <c r="B61870" s="102"/>
    </row>
    <row r="61871" spans="1:2">
      <c r="A61871" s="102"/>
      <c r="B61871" s="102"/>
    </row>
    <row r="61872" spans="1:2">
      <c r="A61872" s="102"/>
      <c r="B61872" s="102"/>
    </row>
    <row r="61873" spans="1:2">
      <c r="A61873" s="102"/>
      <c r="B61873" s="102"/>
    </row>
    <row r="61874" spans="1:2">
      <c r="A61874" s="102"/>
      <c r="B61874" s="102"/>
    </row>
    <row r="61875" spans="1:2">
      <c r="A61875" s="102"/>
      <c r="B61875" s="102"/>
    </row>
    <row r="61876" spans="1:2">
      <c r="A61876" s="102"/>
      <c r="B61876" s="102"/>
    </row>
    <row r="61877" spans="1:2">
      <c r="A61877" s="102"/>
      <c r="B61877" s="102"/>
    </row>
    <row r="61878" spans="1:2">
      <c r="A61878" s="102"/>
      <c r="B61878" s="102"/>
    </row>
    <row r="61879" spans="1:2">
      <c r="A61879" s="102"/>
      <c r="B61879" s="102"/>
    </row>
    <row r="61880" spans="1:2">
      <c r="A61880" s="102"/>
      <c r="B61880" s="102"/>
    </row>
    <row r="61881" spans="1:2">
      <c r="A61881" s="102"/>
      <c r="B61881" s="102"/>
    </row>
    <row r="61882" spans="1:2">
      <c r="A61882" s="102"/>
      <c r="B61882" s="102"/>
    </row>
    <row r="61883" spans="1:2">
      <c r="A61883" s="102"/>
      <c r="B61883" s="102"/>
    </row>
    <row r="61884" spans="1:2">
      <c r="A61884" s="102"/>
      <c r="B61884" s="102"/>
    </row>
    <row r="61885" spans="1:2">
      <c r="A61885" s="102"/>
      <c r="B61885" s="102"/>
    </row>
    <row r="61886" spans="1:2">
      <c r="A61886" s="102"/>
      <c r="B61886" s="102"/>
    </row>
    <row r="61887" spans="1:2">
      <c r="A61887" s="102"/>
      <c r="B61887" s="102"/>
    </row>
    <row r="61888" spans="1:2">
      <c r="A61888" s="102"/>
      <c r="B61888" s="102"/>
    </row>
    <row r="61889" spans="1:2">
      <c r="A61889" s="102"/>
      <c r="B61889" s="102"/>
    </row>
    <row r="61890" spans="1:2">
      <c r="A61890" s="102"/>
      <c r="B61890" s="102"/>
    </row>
    <row r="61891" spans="1:2">
      <c r="A61891" s="102"/>
      <c r="B61891" s="102"/>
    </row>
    <row r="61892" spans="1:2">
      <c r="A61892" s="102"/>
      <c r="B61892" s="102"/>
    </row>
    <row r="61893" spans="1:2">
      <c r="A61893" s="102"/>
      <c r="B61893" s="102"/>
    </row>
    <row r="61894" spans="1:2">
      <c r="A61894" s="102"/>
      <c r="B61894" s="102"/>
    </row>
    <row r="61895" spans="1:2">
      <c r="A61895" s="102"/>
      <c r="B61895" s="102"/>
    </row>
    <row r="61896" spans="1:2">
      <c r="A61896" s="102"/>
      <c r="B61896" s="102"/>
    </row>
    <row r="61897" spans="1:2">
      <c r="A61897" s="102"/>
      <c r="B61897" s="102"/>
    </row>
    <row r="61898" spans="1:2">
      <c r="A61898" s="102"/>
      <c r="B61898" s="102"/>
    </row>
    <row r="61899" spans="1:2">
      <c r="A61899" s="102"/>
      <c r="B61899" s="102"/>
    </row>
    <row r="61900" spans="1:2">
      <c r="A61900" s="102"/>
      <c r="B61900" s="102"/>
    </row>
    <row r="61901" spans="1:2">
      <c r="A61901" s="102"/>
      <c r="B61901" s="102"/>
    </row>
    <row r="61902" spans="1:2">
      <c r="A61902" s="102"/>
      <c r="B61902" s="102"/>
    </row>
    <row r="61903" spans="1:2">
      <c r="A61903" s="102"/>
      <c r="B61903" s="102"/>
    </row>
    <row r="61904" spans="1:2">
      <c r="A61904" s="102"/>
      <c r="B61904" s="102"/>
    </row>
    <row r="61905" spans="1:2">
      <c r="A61905" s="102"/>
      <c r="B61905" s="102"/>
    </row>
    <row r="61906" spans="1:2">
      <c r="A61906" s="102"/>
      <c r="B61906" s="102"/>
    </row>
    <row r="61907" spans="1:2">
      <c r="A61907" s="102"/>
      <c r="B61907" s="102"/>
    </row>
    <row r="61908" spans="1:2">
      <c r="A61908" s="102"/>
      <c r="B61908" s="102"/>
    </row>
    <row r="61909" spans="1:2">
      <c r="A61909" s="102"/>
      <c r="B61909" s="102"/>
    </row>
    <row r="61910" spans="1:2">
      <c r="A61910" s="102"/>
      <c r="B61910" s="102"/>
    </row>
    <row r="61911" spans="1:2">
      <c r="A61911" s="102"/>
      <c r="B61911" s="102"/>
    </row>
    <row r="61912" spans="1:2">
      <c r="A61912" s="102"/>
      <c r="B61912" s="102"/>
    </row>
    <row r="61913" spans="1:2">
      <c r="A61913" s="102"/>
      <c r="B61913" s="102"/>
    </row>
    <row r="61914" spans="1:2">
      <c r="A61914" s="102"/>
      <c r="B61914" s="102"/>
    </row>
    <row r="61915" spans="1:2">
      <c r="A61915" s="102"/>
      <c r="B61915" s="102"/>
    </row>
    <row r="61916" spans="1:2">
      <c r="A61916" s="102"/>
      <c r="B61916" s="102"/>
    </row>
    <row r="61917" spans="1:2">
      <c r="A61917" s="102"/>
      <c r="B61917" s="102"/>
    </row>
    <row r="61918" spans="1:2">
      <c r="A61918" s="102"/>
      <c r="B61918" s="102"/>
    </row>
    <row r="61919" spans="1:2">
      <c r="A61919" s="102"/>
      <c r="B61919" s="102"/>
    </row>
    <row r="61920" spans="1:2">
      <c r="A61920" s="102"/>
      <c r="B61920" s="102"/>
    </row>
    <row r="61921" spans="1:2">
      <c r="A61921" s="102"/>
      <c r="B61921" s="102"/>
    </row>
    <row r="61922" spans="1:2">
      <c r="A61922" s="102"/>
      <c r="B61922" s="102"/>
    </row>
    <row r="61923" spans="1:2">
      <c r="A61923" s="102"/>
      <c r="B61923" s="102"/>
    </row>
    <row r="61924" spans="1:2">
      <c r="A61924" s="102"/>
      <c r="B61924" s="102"/>
    </row>
    <row r="61925" spans="1:2">
      <c r="A61925" s="102"/>
      <c r="B61925" s="102"/>
    </row>
    <row r="61926" spans="1:2">
      <c r="A61926" s="102"/>
      <c r="B61926" s="102"/>
    </row>
    <row r="61927" spans="1:2">
      <c r="A61927" s="102"/>
      <c r="B61927" s="102"/>
    </row>
    <row r="61928" spans="1:2">
      <c r="A61928" s="102"/>
      <c r="B61928" s="102"/>
    </row>
    <row r="61929" spans="1:2">
      <c r="A61929" s="102"/>
      <c r="B61929" s="102"/>
    </row>
    <row r="61930" spans="1:2">
      <c r="A61930" s="102"/>
      <c r="B61930" s="102"/>
    </row>
    <row r="61931" spans="1:2">
      <c r="A61931" s="102"/>
      <c r="B61931" s="102"/>
    </row>
    <row r="61932" spans="1:2">
      <c r="A61932" s="102"/>
      <c r="B61932" s="102"/>
    </row>
    <row r="61933" spans="1:2">
      <c r="A61933" s="102"/>
      <c r="B61933" s="102"/>
    </row>
    <row r="61934" spans="1:2">
      <c r="A61934" s="102"/>
      <c r="B61934" s="102"/>
    </row>
    <row r="61935" spans="1:2">
      <c r="A61935" s="102"/>
      <c r="B61935" s="102"/>
    </row>
    <row r="61936" spans="1:2">
      <c r="A61936" s="102"/>
      <c r="B61936" s="102"/>
    </row>
    <row r="61937" spans="1:2">
      <c r="A61937" s="102"/>
      <c r="B61937" s="102"/>
    </row>
    <row r="61938" spans="1:2">
      <c r="A61938" s="102"/>
      <c r="B61938" s="102"/>
    </row>
    <row r="61939" spans="1:2">
      <c r="A61939" s="102"/>
      <c r="B61939" s="102"/>
    </row>
    <row r="61940" spans="1:2">
      <c r="A61940" s="102"/>
      <c r="B61940" s="102"/>
    </row>
    <row r="61941" spans="1:2">
      <c r="A61941" s="102"/>
      <c r="B61941" s="102"/>
    </row>
    <row r="61942" spans="1:2">
      <c r="A61942" s="102"/>
      <c r="B61942" s="102"/>
    </row>
    <row r="61943" spans="1:2">
      <c r="A61943" s="102"/>
      <c r="B61943" s="102"/>
    </row>
    <row r="61944" spans="1:2">
      <c r="A61944" s="102"/>
      <c r="B61944" s="102"/>
    </row>
    <row r="61945" spans="1:2">
      <c r="A61945" s="102"/>
      <c r="B61945" s="102"/>
    </row>
    <row r="61946" spans="1:2">
      <c r="A61946" s="102"/>
      <c r="B61946" s="102"/>
    </row>
    <row r="61947" spans="1:2">
      <c r="A61947" s="102"/>
      <c r="B61947" s="102"/>
    </row>
    <row r="61948" spans="1:2">
      <c r="A61948" s="102"/>
      <c r="B61948" s="102"/>
    </row>
    <row r="61949" spans="1:2">
      <c r="A61949" s="102"/>
      <c r="B61949" s="102"/>
    </row>
    <row r="61950" spans="1:2">
      <c r="A61950" s="102"/>
      <c r="B61950" s="102"/>
    </row>
    <row r="61951" spans="1:2">
      <c r="A61951" s="102"/>
      <c r="B61951" s="102"/>
    </row>
    <row r="61952" spans="1:2">
      <c r="A61952" s="102"/>
      <c r="B61952" s="102"/>
    </row>
    <row r="61953" spans="1:2">
      <c r="A61953" s="102"/>
      <c r="B61953" s="102"/>
    </row>
    <row r="61954" spans="1:2">
      <c r="A61954" s="102"/>
      <c r="B61954" s="102"/>
    </row>
    <row r="61955" spans="1:2">
      <c r="A61955" s="102"/>
      <c r="B61955" s="102"/>
    </row>
    <row r="61956" spans="1:2">
      <c r="A61956" s="102"/>
      <c r="B61956" s="102"/>
    </row>
    <row r="61957" spans="1:2">
      <c r="A61957" s="102"/>
      <c r="B61957" s="102"/>
    </row>
    <row r="61958" spans="1:2">
      <c r="A61958" s="102"/>
      <c r="B61958" s="102"/>
    </row>
    <row r="61959" spans="1:2">
      <c r="A61959" s="102"/>
      <c r="B61959" s="102"/>
    </row>
    <row r="61960" spans="1:2">
      <c r="A61960" s="102"/>
      <c r="B61960" s="102"/>
    </row>
    <row r="61961" spans="1:2">
      <c r="A61961" s="102"/>
      <c r="B61961" s="102"/>
    </row>
    <row r="61962" spans="1:2">
      <c r="A61962" s="102"/>
      <c r="B61962" s="102"/>
    </row>
    <row r="61963" spans="1:2">
      <c r="A61963" s="102"/>
      <c r="B61963" s="102"/>
    </row>
    <row r="61964" spans="1:2">
      <c r="A61964" s="102"/>
      <c r="B61964" s="102"/>
    </row>
    <row r="61965" spans="1:2">
      <c r="A61965" s="102"/>
      <c r="B61965" s="102"/>
    </row>
    <row r="61966" spans="1:2">
      <c r="A61966" s="102"/>
      <c r="B61966" s="102"/>
    </row>
    <row r="61967" spans="1:2">
      <c r="A61967" s="102"/>
      <c r="B61967" s="102"/>
    </row>
    <row r="61968" spans="1:2">
      <c r="A61968" s="102"/>
      <c r="B61968" s="102"/>
    </row>
    <row r="61969" spans="1:2">
      <c r="A61969" s="102"/>
      <c r="B61969" s="102"/>
    </row>
    <row r="61970" spans="1:2">
      <c r="A61970" s="102"/>
      <c r="B61970" s="102"/>
    </row>
    <row r="61971" spans="1:2">
      <c r="A61971" s="102"/>
      <c r="B61971" s="102"/>
    </row>
    <row r="61972" spans="1:2">
      <c r="A61972" s="102"/>
      <c r="B61972" s="102"/>
    </row>
    <row r="61973" spans="1:2">
      <c r="A61973" s="102"/>
      <c r="B61973" s="102"/>
    </row>
    <row r="61974" spans="1:2">
      <c r="A61974" s="102"/>
      <c r="B61974" s="102"/>
    </row>
    <row r="61975" spans="1:2">
      <c r="A61975" s="102"/>
      <c r="B61975" s="102"/>
    </row>
    <row r="61976" spans="1:2">
      <c r="A61976" s="102"/>
      <c r="B61976" s="102"/>
    </row>
    <row r="61977" spans="1:2">
      <c r="A61977" s="102"/>
      <c r="B61977" s="102"/>
    </row>
    <row r="61978" spans="1:2">
      <c r="A61978" s="102"/>
      <c r="B61978" s="102"/>
    </row>
    <row r="61979" spans="1:2">
      <c r="A61979" s="102"/>
      <c r="B61979" s="102"/>
    </row>
    <row r="61980" spans="1:2">
      <c r="A61980" s="102"/>
      <c r="B61980" s="102"/>
    </row>
    <row r="61981" spans="1:2">
      <c r="A61981" s="102"/>
      <c r="B61981" s="102"/>
    </row>
    <row r="61982" spans="1:2">
      <c r="A61982" s="102"/>
      <c r="B61982" s="102"/>
    </row>
    <row r="61983" spans="1:2">
      <c r="A61983" s="102"/>
      <c r="B61983" s="102"/>
    </row>
    <row r="61984" spans="1:2">
      <c r="A61984" s="102"/>
      <c r="B61984" s="102"/>
    </row>
    <row r="61985" spans="1:2">
      <c r="A61985" s="102"/>
      <c r="B61985" s="102"/>
    </row>
    <row r="61986" spans="1:2">
      <c r="A61986" s="102"/>
      <c r="B61986" s="102"/>
    </row>
    <row r="61987" spans="1:2">
      <c r="A61987" s="102"/>
      <c r="B61987" s="102"/>
    </row>
    <row r="61988" spans="1:2">
      <c r="A61988" s="102"/>
      <c r="B61988" s="102"/>
    </row>
    <row r="61989" spans="1:2">
      <c r="A61989" s="102"/>
      <c r="B61989" s="102"/>
    </row>
    <row r="61990" spans="1:2">
      <c r="A61990" s="102"/>
      <c r="B61990" s="102"/>
    </row>
    <row r="61991" spans="1:2">
      <c r="A61991" s="102"/>
      <c r="B61991" s="102"/>
    </row>
    <row r="61992" spans="1:2">
      <c r="A61992" s="102"/>
      <c r="B61992" s="102"/>
    </row>
    <row r="61993" spans="1:2">
      <c r="A61993" s="102"/>
      <c r="B61993" s="102"/>
    </row>
    <row r="61994" spans="1:2">
      <c r="A61994" s="102"/>
      <c r="B61994" s="102"/>
    </row>
    <row r="61995" spans="1:2">
      <c r="A61995" s="102"/>
      <c r="B61995" s="102"/>
    </row>
    <row r="61996" spans="1:2">
      <c r="A61996" s="102"/>
      <c r="B61996" s="102"/>
    </row>
    <row r="61997" spans="1:2">
      <c r="A61997" s="102"/>
      <c r="B61997" s="102"/>
    </row>
    <row r="61998" spans="1:2">
      <c r="A61998" s="102"/>
      <c r="B61998" s="102"/>
    </row>
    <row r="61999" spans="1:2">
      <c r="A61999" s="102"/>
      <c r="B61999" s="102"/>
    </row>
    <row r="62000" spans="1:2">
      <c r="A62000" s="102"/>
      <c r="B62000" s="102"/>
    </row>
    <row r="62001" spans="1:2">
      <c r="A62001" s="102"/>
      <c r="B62001" s="102"/>
    </row>
    <row r="62002" spans="1:2">
      <c r="A62002" s="102"/>
      <c r="B62002" s="102"/>
    </row>
    <row r="62003" spans="1:2">
      <c r="A62003" s="102"/>
      <c r="B62003" s="102"/>
    </row>
    <row r="62004" spans="1:2">
      <c r="A62004" s="102"/>
      <c r="B62004" s="102"/>
    </row>
    <row r="62005" spans="1:2">
      <c r="A62005" s="102"/>
      <c r="B62005" s="102"/>
    </row>
    <row r="62006" spans="1:2">
      <c r="A62006" s="102"/>
      <c r="B62006" s="102"/>
    </row>
    <row r="62007" spans="1:2">
      <c r="A62007" s="102"/>
      <c r="B62007" s="102"/>
    </row>
    <row r="62008" spans="1:2">
      <c r="A62008" s="102"/>
      <c r="B62008" s="102"/>
    </row>
    <row r="62009" spans="1:2">
      <c r="A62009" s="102"/>
      <c r="B62009" s="102"/>
    </row>
    <row r="62010" spans="1:2">
      <c r="A62010" s="102"/>
      <c r="B62010" s="102"/>
    </row>
    <row r="62011" spans="1:2">
      <c r="A62011" s="102"/>
      <c r="B62011" s="102"/>
    </row>
    <row r="62012" spans="1:2">
      <c r="A62012" s="102"/>
      <c r="B62012" s="102"/>
    </row>
    <row r="62013" spans="1:2">
      <c r="A62013" s="102"/>
      <c r="B62013" s="102"/>
    </row>
    <row r="62014" spans="1:2">
      <c r="A62014" s="102"/>
      <c r="B62014" s="102"/>
    </row>
    <row r="62015" spans="1:2">
      <c r="A62015" s="102"/>
      <c r="B62015" s="102"/>
    </row>
    <row r="62016" spans="1:2">
      <c r="A62016" s="102"/>
      <c r="B62016" s="102"/>
    </row>
    <row r="62017" spans="1:2">
      <c r="A62017" s="102"/>
      <c r="B62017" s="102"/>
    </row>
    <row r="62018" spans="1:2">
      <c r="A62018" s="102"/>
      <c r="B62018" s="102"/>
    </row>
    <row r="62019" spans="1:2">
      <c r="A62019" s="102"/>
      <c r="B62019" s="102"/>
    </row>
    <row r="62020" spans="1:2">
      <c r="A62020" s="102"/>
      <c r="B62020" s="102"/>
    </row>
    <row r="62021" spans="1:2">
      <c r="A62021" s="102"/>
      <c r="B62021" s="102"/>
    </row>
    <row r="62022" spans="1:2">
      <c r="A62022" s="102"/>
      <c r="B62022" s="102"/>
    </row>
    <row r="62023" spans="1:2">
      <c r="A62023" s="102"/>
      <c r="B62023" s="102"/>
    </row>
    <row r="62024" spans="1:2">
      <c r="A62024" s="102"/>
      <c r="B62024" s="102"/>
    </row>
    <row r="62025" spans="1:2">
      <c r="A62025" s="102"/>
      <c r="B62025" s="102"/>
    </row>
    <row r="62026" spans="1:2">
      <c r="A62026" s="102"/>
      <c r="B62026" s="102"/>
    </row>
    <row r="62027" spans="1:2">
      <c r="A62027" s="102"/>
      <c r="B62027" s="102"/>
    </row>
    <row r="62028" spans="1:2">
      <c r="A62028" s="102"/>
      <c r="B62028" s="102"/>
    </row>
    <row r="62029" spans="1:2">
      <c r="A62029" s="102"/>
      <c r="B62029" s="102"/>
    </row>
    <row r="62030" spans="1:2">
      <c r="A62030" s="102"/>
      <c r="B62030" s="102"/>
    </row>
    <row r="62031" spans="1:2">
      <c r="A62031" s="102"/>
      <c r="B62031" s="102"/>
    </row>
    <row r="62032" spans="1:2">
      <c r="A62032" s="102"/>
      <c r="B62032" s="102"/>
    </row>
    <row r="62033" spans="1:2">
      <c r="A62033" s="102"/>
      <c r="B62033" s="102"/>
    </row>
    <row r="62034" spans="1:2">
      <c r="A62034" s="102"/>
      <c r="B62034" s="102"/>
    </row>
    <row r="62035" spans="1:2">
      <c r="A62035" s="102"/>
      <c r="B62035" s="102"/>
    </row>
    <row r="62036" spans="1:2">
      <c r="A62036" s="102"/>
      <c r="B62036" s="102"/>
    </row>
    <row r="62037" spans="1:2">
      <c r="A62037" s="102"/>
      <c r="B62037" s="102"/>
    </row>
    <row r="62038" spans="1:2">
      <c r="A62038" s="102"/>
      <c r="B62038" s="102"/>
    </row>
    <row r="62039" spans="1:2">
      <c r="A62039" s="102"/>
      <c r="B62039" s="102"/>
    </row>
    <row r="62040" spans="1:2">
      <c r="A62040" s="102"/>
      <c r="B62040" s="102"/>
    </row>
    <row r="62041" spans="1:2">
      <c r="A62041" s="102"/>
      <c r="B62041" s="102"/>
    </row>
    <row r="62042" spans="1:2">
      <c r="A62042" s="102"/>
      <c r="B62042" s="102"/>
    </row>
    <row r="62043" spans="1:2">
      <c r="A62043" s="102"/>
      <c r="B62043" s="102"/>
    </row>
    <row r="62044" spans="1:2">
      <c r="A62044" s="102"/>
      <c r="B62044" s="102"/>
    </row>
    <row r="62045" spans="1:2">
      <c r="A62045" s="102"/>
      <c r="B62045" s="102"/>
    </row>
    <row r="62046" spans="1:2">
      <c r="A62046" s="102"/>
      <c r="B62046" s="102"/>
    </row>
    <row r="62047" spans="1:2">
      <c r="A62047" s="102"/>
      <c r="B62047" s="102"/>
    </row>
    <row r="62048" spans="1:2">
      <c r="A62048" s="102"/>
      <c r="B62048" s="102"/>
    </row>
    <row r="62049" spans="1:2">
      <c r="A62049" s="102"/>
      <c r="B62049" s="102"/>
    </row>
    <row r="62050" spans="1:2">
      <c r="A62050" s="102"/>
      <c r="B62050" s="102"/>
    </row>
    <row r="62051" spans="1:2">
      <c r="A62051" s="102"/>
      <c r="B62051" s="102"/>
    </row>
    <row r="62052" spans="1:2">
      <c r="A62052" s="102"/>
      <c r="B62052" s="102"/>
    </row>
    <row r="62053" spans="1:2">
      <c r="A62053" s="102"/>
      <c r="B62053" s="102"/>
    </row>
    <row r="62054" spans="1:2">
      <c r="A62054" s="102"/>
      <c r="B62054" s="102"/>
    </row>
    <row r="62055" spans="1:2">
      <c r="A62055" s="102"/>
      <c r="B62055" s="102"/>
    </row>
    <row r="62056" spans="1:2">
      <c r="A62056" s="102"/>
      <c r="B62056" s="102"/>
    </row>
    <row r="62057" spans="1:2">
      <c r="A62057" s="102"/>
      <c r="B62057" s="102"/>
    </row>
    <row r="62058" spans="1:2">
      <c r="A62058" s="102"/>
      <c r="B62058" s="102"/>
    </row>
    <row r="62059" spans="1:2">
      <c r="A62059" s="102"/>
      <c r="B62059" s="102"/>
    </row>
    <row r="62060" spans="1:2">
      <c r="A62060" s="102"/>
      <c r="B62060" s="102"/>
    </row>
    <row r="62061" spans="1:2">
      <c r="A62061" s="102"/>
      <c r="B62061" s="102"/>
    </row>
    <row r="62062" spans="1:2">
      <c r="A62062" s="102"/>
      <c r="B62062" s="102"/>
    </row>
    <row r="62063" spans="1:2">
      <c r="A62063" s="102"/>
      <c r="B62063" s="102"/>
    </row>
    <row r="62064" spans="1:2">
      <c r="A62064" s="102"/>
      <c r="B62064" s="102"/>
    </row>
    <row r="62065" spans="1:2">
      <c r="A62065" s="102"/>
      <c r="B62065" s="102"/>
    </row>
    <row r="62066" spans="1:2">
      <c r="A62066" s="102"/>
      <c r="B62066" s="102"/>
    </row>
    <row r="62067" spans="1:2">
      <c r="A62067" s="102"/>
      <c r="B62067" s="102"/>
    </row>
    <row r="62068" spans="1:2">
      <c r="A62068" s="102"/>
      <c r="B62068" s="102"/>
    </row>
    <row r="62069" spans="1:2">
      <c r="A62069" s="102"/>
      <c r="B62069" s="102"/>
    </row>
    <row r="62070" spans="1:2">
      <c r="A62070" s="102"/>
      <c r="B62070" s="102"/>
    </row>
    <row r="62071" spans="1:2">
      <c r="A62071" s="102"/>
      <c r="B62071" s="102"/>
    </row>
    <row r="62072" spans="1:2">
      <c r="A62072" s="102"/>
      <c r="B62072" s="102"/>
    </row>
    <row r="62073" spans="1:2">
      <c r="A62073" s="102"/>
      <c r="B62073" s="102"/>
    </row>
    <row r="62074" spans="1:2">
      <c r="A62074" s="102"/>
      <c r="B62074" s="102"/>
    </row>
    <row r="62075" spans="1:2">
      <c r="A62075" s="102"/>
      <c r="B62075" s="102"/>
    </row>
    <row r="62076" spans="1:2">
      <c r="A62076" s="102"/>
      <c r="B62076" s="102"/>
    </row>
    <row r="62077" spans="1:2">
      <c r="A62077" s="102"/>
      <c r="B62077" s="102"/>
    </row>
    <row r="62078" spans="1:2">
      <c r="A62078" s="102"/>
      <c r="B62078" s="102"/>
    </row>
    <row r="62079" spans="1:2">
      <c r="A62079" s="102"/>
      <c r="B62079" s="102"/>
    </row>
    <row r="62080" spans="1:2">
      <c r="A62080" s="102"/>
      <c r="B62080" s="102"/>
    </row>
    <row r="62081" spans="1:2">
      <c r="A62081" s="102"/>
      <c r="B62081" s="102"/>
    </row>
    <row r="62082" spans="1:2">
      <c r="A62082" s="102"/>
      <c r="B62082" s="102"/>
    </row>
    <row r="62083" spans="1:2">
      <c r="A62083" s="102"/>
      <c r="B62083" s="102"/>
    </row>
    <row r="62084" spans="1:2">
      <c r="A62084" s="102"/>
      <c r="B62084" s="102"/>
    </row>
    <row r="62085" spans="1:2">
      <c r="A62085" s="102"/>
      <c r="B62085" s="102"/>
    </row>
    <row r="62086" spans="1:2">
      <c r="A62086" s="102"/>
      <c r="B62086" s="102"/>
    </row>
    <row r="62087" spans="1:2">
      <c r="A62087" s="102"/>
      <c r="B62087" s="102"/>
    </row>
    <row r="62088" spans="1:2">
      <c r="A62088" s="102"/>
      <c r="B62088" s="102"/>
    </row>
    <row r="62089" spans="1:2">
      <c r="A62089" s="102"/>
      <c r="B62089" s="102"/>
    </row>
    <row r="62090" spans="1:2">
      <c r="A62090" s="102"/>
      <c r="B62090" s="102"/>
    </row>
    <row r="62091" spans="1:2">
      <c r="A62091" s="102"/>
      <c r="B62091" s="102"/>
    </row>
    <row r="62092" spans="1:2">
      <c r="A62092" s="102"/>
      <c r="B62092" s="102"/>
    </row>
    <row r="62093" spans="1:2">
      <c r="A62093" s="102"/>
      <c r="B62093" s="102"/>
    </row>
    <row r="62094" spans="1:2">
      <c r="A62094" s="102"/>
      <c r="B62094" s="102"/>
    </row>
    <row r="62095" spans="1:2">
      <c r="A62095" s="102"/>
      <c r="B62095" s="102"/>
    </row>
    <row r="62096" spans="1:2">
      <c r="A62096" s="102"/>
      <c r="B62096" s="102"/>
    </row>
    <row r="62097" spans="1:2">
      <c r="A62097" s="102"/>
      <c r="B62097" s="102"/>
    </row>
    <row r="62098" spans="1:2">
      <c r="A62098" s="102"/>
      <c r="B62098" s="102"/>
    </row>
    <row r="62099" spans="1:2">
      <c r="A62099" s="102"/>
      <c r="B62099" s="102"/>
    </row>
    <row r="62100" spans="1:2">
      <c r="A62100" s="102"/>
      <c r="B62100" s="102"/>
    </row>
    <row r="62101" spans="1:2">
      <c r="A62101" s="102"/>
      <c r="B62101" s="102"/>
    </row>
    <row r="62102" spans="1:2">
      <c r="A62102" s="102"/>
      <c r="B62102" s="102"/>
    </row>
    <row r="62103" spans="1:2">
      <c r="A62103" s="102"/>
      <c r="B62103" s="102"/>
    </row>
    <row r="62104" spans="1:2">
      <c r="A62104" s="102"/>
      <c r="B62104" s="102"/>
    </row>
    <row r="62105" spans="1:2">
      <c r="A62105" s="102"/>
      <c r="B62105" s="102"/>
    </row>
    <row r="62106" spans="1:2">
      <c r="A62106" s="102"/>
      <c r="B62106" s="102"/>
    </row>
    <row r="62107" spans="1:2">
      <c r="A62107" s="102"/>
      <c r="B62107" s="102"/>
    </row>
    <row r="62108" spans="1:2">
      <c r="A62108" s="102"/>
      <c r="B62108" s="102"/>
    </row>
    <row r="62109" spans="1:2">
      <c r="A62109" s="102"/>
      <c r="B62109" s="102"/>
    </row>
    <row r="62110" spans="1:2">
      <c r="A62110" s="102"/>
      <c r="B62110" s="102"/>
    </row>
    <row r="62111" spans="1:2">
      <c r="A62111" s="102"/>
      <c r="B62111" s="102"/>
    </row>
    <row r="62112" spans="1:2">
      <c r="A62112" s="102"/>
      <c r="B62112" s="102"/>
    </row>
    <row r="62113" spans="1:2">
      <c r="A62113" s="102"/>
      <c r="B62113" s="102"/>
    </row>
    <row r="62114" spans="1:2">
      <c r="A62114" s="102"/>
      <c r="B62114" s="102"/>
    </row>
    <row r="62115" spans="1:2">
      <c r="A62115" s="102"/>
      <c r="B62115" s="102"/>
    </row>
    <row r="62116" spans="1:2">
      <c r="A62116" s="102"/>
      <c r="B62116" s="102"/>
    </row>
    <row r="62117" spans="1:2">
      <c r="A62117" s="102"/>
      <c r="B62117" s="102"/>
    </row>
    <row r="62118" spans="1:2">
      <c r="A62118" s="102"/>
      <c r="B62118" s="102"/>
    </row>
    <row r="62119" spans="1:2">
      <c r="A62119" s="102"/>
      <c r="B62119" s="102"/>
    </row>
    <row r="62120" spans="1:2">
      <c r="A62120" s="102"/>
      <c r="B62120" s="102"/>
    </row>
    <row r="62121" spans="1:2">
      <c r="A62121" s="102"/>
      <c r="B62121" s="102"/>
    </row>
    <row r="62122" spans="1:2">
      <c r="A62122" s="102"/>
      <c r="B62122" s="102"/>
    </row>
    <row r="62123" spans="1:2">
      <c r="A62123" s="102"/>
      <c r="B62123" s="102"/>
    </row>
    <row r="62124" spans="1:2">
      <c r="A62124" s="102"/>
      <c r="B62124" s="102"/>
    </row>
    <row r="62125" spans="1:2">
      <c r="A62125" s="102"/>
      <c r="B62125" s="102"/>
    </row>
    <row r="62126" spans="1:2">
      <c r="A62126" s="102"/>
      <c r="B62126" s="102"/>
    </row>
    <row r="62127" spans="1:2">
      <c r="A62127" s="102"/>
      <c r="B62127" s="102"/>
    </row>
    <row r="62128" spans="1:2">
      <c r="A62128" s="102"/>
      <c r="B62128" s="102"/>
    </row>
    <row r="62129" spans="1:2">
      <c r="A62129" s="102"/>
      <c r="B62129" s="102"/>
    </row>
    <row r="62130" spans="1:2">
      <c r="A62130" s="102"/>
      <c r="B62130" s="102"/>
    </row>
    <row r="62131" spans="1:2">
      <c r="A62131" s="102"/>
      <c r="B62131" s="102"/>
    </row>
    <row r="62132" spans="1:2">
      <c r="A62132" s="102"/>
      <c r="B62132" s="102"/>
    </row>
    <row r="62133" spans="1:2">
      <c r="A62133" s="102"/>
      <c r="B62133" s="102"/>
    </row>
    <row r="62134" spans="1:2">
      <c r="A62134" s="102"/>
      <c r="B62134" s="102"/>
    </row>
    <row r="62135" spans="1:2">
      <c r="A62135" s="102"/>
      <c r="B62135" s="102"/>
    </row>
    <row r="62136" spans="1:2">
      <c r="A62136" s="102"/>
      <c r="B62136" s="102"/>
    </row>
    <row r="62137" spans="1:2">
      <c r="A62137" s="102"/>
      <c r="B62137" s="102"/>
    </row>
    <row r="62138" spans="1:2">
      <c r="A62138" s="102"/>
      <c r="B62138" s="102"/>
    </row>
    <row r="62139" spans="1:2">
      <c r="A62139" s="102"/>
      <c r="B62139" s="102"/>
    </row>
    <row r="62140" spans="1:2">
      <c r="A62140" s="102"/>
      <c r="B62140" s="102"/>
    </row>
    <row r="62141" spans="1:2">
      <c r="A62141" s="102"/>
      <c r="B62141" s="102"/>
    </row>
    <row r="62142" spans="1:2">
      <c r="A62142" s="102"/>
      <c r="B62142" s="102"/>
    </row>
    <row r="62143" spans="1:2">
      <c r="A62143" s="102"/>
      <c r="B62143" s="102"/>
    </row>
    <row r="62144" spans="1:2">
      <c r="A62144" s="102"/>
      <c r="B62144" s="102"/>
    </row>
    <row r="62145" spans="1:2">
      <c r="A62145" s="102"/>
      <c r="B62145" s="102"/>
    </row>
    <row r="62146" spans="1:2">
      <c r="A62146" s="102"/>
      <c r="B62146" s="102"/>
    </row>
    <row r="62147" spans="1:2">
      <c r="A62147" s="102"/>
      <c r="B62147" s="102"/>
    </row>
    <row r="62148" spans="1:2">
      <c r="A62148" s="102"/>
      <c r="B62148" s="102"/>
    </row>
    <row r="62149" spans="1:2">
      <c r="A62149" s="102"/>
      <c r="B62149" s="102"/>
    </row>
    <row r="62150" spans="1:2">
      <c r="A62150" s="102"/>
      <c r="B62150" s="102"/>
    </row>
    <row r="62151" spans="1:2">
      <c r="A62151" s="102"/>
      <c r="B62151" s="102"/>
    </row>
    <row r="62152" spans="1:2">
      <c r="A62152" s="102"/>
      <c r="B62152" s="102"/>
    </row>
    <row r="62153" spans="1:2">
      <c r="A62153" s="102"/>
      <c r="B62153" s="102"/>
    </row>
    <row r="62154" spans="1:2">
      <c r="A62154" s="102"/>
      <c r="B62154" s="102"/>
    </row>
    <row r="62155" spans="1:2">
      <c r="A62155" s="102"/>
      <c r="B62155" s="102"/>
    </row>
    <row r="62156" spans="1:2">
      <c r="A62156" s="102"/>
      <c r="B62156" s="102"/>
    </row>
    <row r="62157" spans="1:2">
      <c r="A62157" s="102"/>
      <c r="B62157" s="102"/>
    </row>
    <row r="62158" spans="1:2">
      <c r="A62158" s="102"/>
      <c r="B62158" s="102"/>
    </row>
    <row r="62159" spans="1:2">
      <c r="A62159" s="102"/>
      <c r="B62159" s="102"/>
    </row>
    <row r="62160" spans="1:2">
      <c r="A62160" s="102"/>
      <c r="B62160" s="102"/>
    </row>
    <row r="62161" spans="1:2">
      <c r="A62161" s="102"/>
      <c r="B62161" s="102"/>
    </row>
    <row r="62162" spans="1:2">
      <c r="A62162" s="102"/>
      <c r="B62162" s="102"/>
    </row>
    <row r="62163" spans="1:2">
      <c r="A62163" s="102"/>
      <c r="B62163" s="102"/>
    </row>
    <row r="62164" spans="1:2">
      <c r="A62164" s="102"/>
      <c r="B62164" s="102"/>
    </row>
    <row r="62165" spans="1:2">
      <c r="A62165" s="102"/>
      <c r="B62165" s="102"/>
    </row>
    <row r="62166" spans="1:2">
      <c r="A62166" s="102"/>
      <c r="B62166" s="102"/>
    </row>
    <row r="62167" spans="1:2">
      <c r="A62167" s="102"/>
      <c r="B62167" s="102"/>
    </row>
    <row r="62168" spans="1:2">
      <c r="A62168" s="102"/>
      <c r="B62168" s="102"/>
    </row>
    <row r="62169" spans="1:2">
      <c r="A62169" s="102"/>
      <c r="B62169" s="102"/>
    </row>
    <row r="62170" spans="1:2">
      <c r="A62170" s="102"/>
      <c r="B62170" s="102"/>
    </row>
    <row r="62171" spans="1:2">
      <c r="A62171" s="102"/>
      <c r="B62171" s="102"/>
    </row>
    <row r="62172" spans="1:2">
      <c r="A62172" s="102"/>
      <c r="B62172" s="102"/>
    </row>
    <row r="62173" spans="1:2">
      <c r="A62173" s="102"/>
      <c r="B62173" s="102"/>
    </row>
    <row r="62174" spans="1:2">
      <c r="A62174" s="102"/>
      <c r="B62174" s="102"/>
    </row>
    <row r="62175" spans="1:2">
      <c r="A62175" s="102"/>
      <c r="B62175" s="102"/>
    </row>
    <row r="62176" spans="1:2">
      <c r="A62176" s="102"/>
      <c r="B62176" s="102"/>
    </row>
    <row r="62177" spans="1:2">
      <c r="A62177" s="102"/>
      <c r="B62177" s="102"/>
    </row>
    <row r="62178" spans="1:2">
      <c r="A62178" s="102"/>
      <c r="B62178" s="102"/>
    </row>
    <row r="62179" spans="1:2">
      <c r="A62179" s="102"/>
      <c r="B62179" s="102"/>
    </row>
    <row r="62180" spans="1:2">
      <c r="A62180" s="102"/>
      <c r="B62180" s="102"/>
    </row>
    <row r="62181" spans="1:2">
      <c r="A62181" s="102"/>
      <c r="B62181" s="102"/>
    </row>
    <row r="62182" spans="1:2">
      <c r="A62182" s="102"/>
      <c r="B62182" s="102"/>
    </row>
    <row r="62183" spans="1:2">
      <c r="A62183" s="102"/>
      <c r="B62183" s="102"/>
    </row>
    <row r="62184" spans="1:2">
      <c r="A62184" s="102"/>
      <c r="B62184" s="102"/>
    </row>
    <row r="62185" spans="1:2">
      <c r="A62185" s="102"/>
      <c r="B62185" s="102"/>
    </row>
    <row r="62186" spans="1:2">
      <c r="A62186" s="102"/>
      <c r="B62186" s="102"/>
    </row>
    <row r="62187" spans="1:2">
      <c r="A62187" s="102"/>
      <c r="B62187" s="102"/>
    </row>
    <row r="62188" spans="1:2">
      <c r="A62188" s="102"/>
      <c r="B62188" s="102"/>
    </row>
    <row r="62189" spans="1:2">
      <c r="A62189" s="102"/>
      <c r="B62189" s="102"/>
    </row>
    <row r="62190" spans="1:2">
      <c r="A62190" s="102"/>
      <c r="B62190" s="102"/>
    </row>
    <row r="62191" spans="1:2">
      <c r="A62191" s="102"/>
      <c r="B62191" s="102"/>
    </row>
    <row r="62192" spans="1:2">
      <c r="A62192" s="102"/>
      <c r="B62192" s="102"/>
    </row>
    <row r="62193" spans="1:2">
      <c r="A62193" s="102"/>
      <c r="B62193" s="102"/>
    </row>
    <row r="62194" spans="1:2">
      <c r="A62194" s="102"/>
      <c r="B62194" s="102"/>
    </row>
    <row r="62195" spans="1:2">
      <c r="A62195" s="102"/>
      <c r="B62195" s="102"/>
    </row>
    <row r="62196" spans="1:2">
      <c r="A62196" s="102"/>
      <c r="B62196" s="102"/>
    </row>
    <row r="62197" spans="1:2">
      <c r="A62197" s="102"/>
      <c r="B62197" s="102"/>
    </row>
    <row r="62198" spans="1:2">
      <c r="A62198" s="102"/>
      <c r="B62198" s="102"/>
    </row>
    <row r="62199" spans="1:2">
      <c r="A62199" s="102"/>
      <c r="B62199" s="102"/>
    </row>
    <row r="62200" spans="1:2">
      <c r="A62200" s="102"/>
      <c r="B62200" s="102"/>
    </row>
    <row r="62201" spans="1:2">
      <c r="A62201" s="102"/>
      <c r="B62201" s="102"/>
    </row>
    <row r="62202" spans="1:2">
      <c r="A62202" s="102"/>
      <c r="B62202" s="102"/>
    </row>
    <row r="62203" spans="1:2">
      <c r="A62203" s="102"/>
      <c r="B62203" s="102"/>
    </row>
    <row r="62204" spans="1:2">
      <c r="A62204" s="102"/>
      <c r="B62204" s="102"/>
    </row>
    <row r="62205" spans="1:2">
      <c r="A62205" s="102"/>
      <c r="B62205" s="102"/>
    </row>
    <row r="62206" spans="1:2">
      <c r="A62206" s="102"/>
      <c r="B62206" s="102"/>
    </row>
    <row r="62207" spans="1:2">
      <c r="A62207" s="102"/>
      <c r="B62207" s="102"/>
    </row>
    <row r="62208" spans="1:2">
      <c r="A62208" s="102"/>
      <c r="B62208" s="102"/>
    </row>
    <row r="62209" spans="1:2">
      <c r="A62209" s="102"/>
      <c r="B62209" s="102"/>
    </row>
    <row r="62210" spans="1:2">
      <c r="A62210" s="102"/>
      <c r="B62210" s="102"/>
    </row>
    <row r="62211" spans="1:2">
      <c r="A62211" s="102"/>
      <c r="B62211" s="102"/>
    </row>
    <row r="62212" spans="1:2">
      <c r="A62212" s="102"/>
      <c r="B62212" s="102"/>
    </row>
    <row r="62213" spans="1:2">
      <c r="A62213" s="102"/>
      <c r="B62213" s="102"/>
    </row>
    <row r="62214" spans="1:2">
      <c r="A62214" s="102"/>
      <c r="B62214" s="102"/>
    </row>
    <row r="62215" spans="1:2">
      <c r="A62215" s="102"/>
      <c r="B62215" s="102"/>
    </row>
    <row r="62216" spans="1:2">
      <c r="A62216" s="102"/>
      <c r="B62216" s="102"/>
    </row>
    <row r="62217" spans="1:2">
      <c r="A62217" s="102"/>
      <c r="B62217" s="102"/>
    </row>
    <row r="62218" spans="1:2">
      <c r="A62218" s="102"/>
      <c r="B62218" s="102"/>
    </row>
    <row r="62219" spans="1:2">
      <c r="A62219" s="102"/>
      <c r="B62219" s="102"/>
    </row>
    <row r="62220" spans="1:2">
      <c r="A62220" s="102"/>
      <c r="B62220" s="102"/>
    </row>
    <row r="62221" spans="1:2">
      <c r="A62221" s="102"/>
      <c r="B62221" s="102"/>
    </row>
    <row r="62222" spans="1:2">
      <c r="A62222" s="102"/>
      <c r="B62222" s="102"/>
    </row>
    <row r="62223" spans="1:2">
      <c r="A62223" s="102"/>
      <c r="B62223" s="102"/>
    </row>
    <row r="62224" spans="1:2">
      <c r="A62224" s="102"/>
      <c r="B62224" s="102"/>
    </row>
    <row r="62225" spans="1:2">
      <c r="A62225" s="102"/>
      <c r="B62225" s="102"/>
    </row>
    <row r="62226" spans="1:2">
      <c r="A62226" s="102"/>
      <c r="B62226" s="102"/>
    </row>
    <row r="62227" spans="1:2">
      <c r="A62227" s="102"/>
      <c r="B62227" s="102"/>
    </row>
    <row r="62228" spans="1:2">
      <c r="A62228" s="102"/>
      <c r="B62228" s="102"/>
    </row>
    <row r="62229" spans="1:2">
      <c r="A62229" s="102"/>
      <c r="B62229" s="102"/>
    </row>
    <row r="62230" spans="1:2">
      <c r="A62230" s="102"/>
      <c r="B62230" s="102"/>
    </row>
    <row r="62231" spans="1:2">
      <c r="A62231" s="102"/>
      <c r="B62231" s="102"/>
    </row>
    <row r="62232" spans="1:2">
      <c r="A62232" s="102"/>
      <c r="B62232" s="102"/>
    </row>
    <row r="62233" spans="1:2">
      <c r="A62233" s="102"/>
      <c r="B62233" s="102"/>
    </row>
    <row r="62234" spans="1:2">
      <c r="A62234" s="102"/>
      <c r="B62234" s="102"/>
    </row>
    <row r="62235" spans="1:2">
      <c r="A62235" s="102"/>
      <c r="B62235" s="102"/>
    </row>
    <row r="62236" spans="1:2">
      <c r="A62236" s="102"/>
      <c r="B62236" s="102"/>
    </row>
    <row r="62237" spans="1:2">
      <c r="A62237" s="102"/>
      <c r="B62237" s="102"/>
    </row>
    <row r="62238" spans="1:2">
      <c r="A62238" s="102"/>
      <c r="B62238" s="102"/>
    </row>
    <row r="62239" spans="1:2">
      <c r="A62239" s="102"/>
      <c r="B62239" s="102"/>
    </row>
    <row r="62240" spans="1:2">
      <c r="A62240" s="102"/>
      <c r="B62240" s="102"/>
    </row>
    <row r="62241" spans="1:2">
      <c r="A62241" s="102"/>
      <c r="B62241" s="102"/>
    </row>
    <row r="62242" spans="1:2">
      <c r="A62242" s="102"/>
      <c r="B62242" s="102"/>
    </row>
    <row r="62243" spans="1:2">
      <c r="A62243" s="102"/>
      <c r="B62243" s="102"/>
    </row>
    <row r="62244" spans="1:2">
      <c r="A62244" s="102"/>
      <c r="B62244" s="102"/>
    </row>
    <row r="62245" spans="1:2">
      <c r="A62245" s="102"/>
      <c r="B62245" s="102"/>
    </row>
    <row r="62246" spans="1:2">
      <c r="A62246" s="102"/>
      <c r="B62246" s="102"/>
    </row>
    <row r="62247" spans="1:2">
      <c r="A62247" s="102"/>
      <c r="B62247" s="102"/>
    </row>
    <row r="62248" spans="1:2">
      <c r="A62248" s="102"/>
      <c r="B62248" s="102"/>
    </row>
    <row r="62249" spans="1:2">
      <c r="A62249" s="102"/>
      <c r="B62249" s="102"/>
    </row>
    <row r="62250" spans="1:2">
      <c r="A62250" s="102"/>
      <c r="B62250" s="102"/>
    </row>
    <row r="62251" spans="1:2">
      <c r="A62251" s="102"/>
      <c r="B62251" s="102"/>
    </row>
    <row r="62252" spans="1:2">
      <c r="A62252" s="102"/>
      <c r="B62252" s="102"/>
    </row>
    <row r="62253" spans="1:2">
      <c r="A62253" s="102"/>
      <c r="B62253" s="102"/>
    </row>
    <row r="62254" spans="1:2">
      <c r="A62254" s="102"/>
      <c r="B62254" s="102"/>
    </row>
    <row r="62255" spans="1:2">
      <c r="A62255" s="102"/>
      <c r="B62255" s="102"/>
    </row>
    <row r="62256" spans="1:2">
      <c r="A62256" s="102"/>
      <c r="B62256" s="102"/>
    </row>
    <row r="62257" spans="1:2">
      <c r="A62257" s="102"/>
      <c r="B62257" s="102"/>
    </row>
    <row r="62258" spans="1:2">
      <c r="A62258" s="102"/>
      <c r="B62258" s="102"/>
    </row>
    <row r="62259" spans="1:2">
      <c r="A62259" s="102"/>
      <c r="B62259" s="102"/>
    </row>
    <row r="62260" spans="1:2">
      <c r="A62260" s="102"/>
      <c r="B62260" s="102"/>
    </row>
    <row r="62261" spans="1:2">
      <c r="A62261" s="102"/>
      <c r="B62261" s="102"/>
    </row>
    <row r="62262" spans="1:2">
      <c r="A62262" s="102"/>
      <c r="B62262" s="102"/>
    </row>
    <row r="62263" spans="1:2">
      <c r="A62263" s="102"/>
      <c r="B62263" s="102"/>
    </row>
    <row r="62264" spans="1:2">
      <c r="A62264" s="102"/>
      <c r="B62264" s="102"/>
    </row>
    <row r="62265" spans="1:2">
      <c r="A62265" s="102"/>
      <c r="B62265" s="102"/>
    </row>
    <row r="62266" spans="1:2">
      <c r="A62266" s="102"/>
      <c r="B62266" s="102"/>
    </row>
    <row r="62267" spans="1:2">
      <c r="A62267" s="102"/>
      <c r="B62267" s="102"/>
    </row>
    <row r="62268" spans="1:2">
      <c r="A62268" s="102"/>
      <c r="B62268" s="102"/>
    </row>
    <row r="62269" spans="1:2">
      <c r="A62269" s="102"/>
      <c r="B62269" s="102"/>
    </row>
    <row r="62270" spans="1:2">
      <c r="A62270" s="102"/>
      <c r="B62270" s="102"/>
    </row>
    <row r="62271" spans="1:2">
      <c r="A62271" s="102"/>
      <c r="B62271" s="102"/>
    </row>
    <row r="62272" spans="1:2">
      <c r="A62272" s="102"/>
      <c r="B62272" s="102"/>
    </row>
    <row r="62273" spans="1:2">
      <c r="A62273" s="102"/>
      <c r="B62273" s="102"/>
    </row>
    <row r="62274" spans="1:2">
      <c r="A62274" s="102"/>
      <c r="B62274" s="102"/>
    </row>
    <row r="62275" spans="1:2">
      <c r="A62275" s="102"/>
      <c r="B62275" s="102"/>
    </row>
    <row r="62276" spans="1:2">
      <c r="A62276" s="102"/>
      <c r="B62276" s="102"/>
    </row>
    <row r="62277" spans="1:2">
      <c r="A62277" s="102"/>
      <c r="B62277" s="102"/>
    </row>
    <row r="62278" spans="1:2">
      <c r="A62278" s="102"/>
      <c r="B62278" s="102"/>
    </row>
    <row r="62279" spans="1:2">
      <c r="A62279" s="102"/>
      <c r="B62279" s="102"/>
    </row>
    <row r="62280" spans="1:2">
      <c r="A62280" s="102"/>
      <c r="B62280" s="102"/>
    </row>
    <row r="62281" spans="1:2">
      <c r="A62281" s="102"/>
      <c r="B62281" s="102"/>
    </row>
    <row r="62282" spans="1:2">
      <c r="A62282" s="102"/>
      <c r="B62282" s="102"/>
    </row>
    <row r="62283" spans="1:2">
      <c r="A62283" s="102"/>
      <c r="B62283" s="102"/>
    </row>
    <row r="62284" spans="1:2">
      <c r="A62284" s="102"/>
      <c r="B62284" s="102"/>
    </row>
    <row r="62285" spans="1:2">
      <c r="A62285" s="102"/>
      <c r="B62285" s="102"/>
    </row>
    <row r="62286" spans="1:2">
      <c r="A62286" s="102"/>
      <c r="B62286" s="102"/>
    </row>
    <row r="62287" spans="1:2">
      <c r="A62287" s="102"/>
      <c r="B62287" s="102"/>
    </row>
    <row r="62288" spans="1:2">
      <c r="A62288" s="102"/>
      <c r="B62288" s="102"/>
    </row>
    <row r="62289" spans="1:2">
      <c r="A62289" s="102"/>
      <c r="B62289" s="102"/>
    </row>
    <row r="62290" spans="1:2">
      <c r="A62290" s="102"/>
      <c r="B62290" s="102"/>
    </row>
    <row r="62291" spans="1:2">
      <c r="A62291" s="102"/>
      <c r="B62291" s="102"/>
    </row>
    <row r="62292" spans="1:2">
      <c r="A62292" s="102"/>
      <c r="B62292" s="102"/>
    </row>
    <row r="62293" spans="1:2">
      <c r="A62293" s="102"/>
      <c r="B62293" s="102"/>
    </row>
    <row r="62294" spans="1:2">
      <c r="A62294" s="102"/>
      <c r="B62294" s="102"/>
    </row>
    <row r="62295" spans="1:2">
      <c r="A62295" s="102"/>
      <c r="B62295" s="102"/>
    </row>
    <row r="62296" spans="1:2">
      <c r="A62296" s="102"/>
      <c r="B62296" s="102"/>
    </row>
    <row r="62297" spans="1:2">
      <c r="A62297" s="102"/>
      <c r="B62297" s="102"/>
    </row>
    <row r="62298" spans="1:2">
      <c r="A62298" s="102"/>
      <c r="B62298" s="102"/>
    </row>
    <row r="62299" spans="1:2">
      <c r="A62299" s="102"/>
      <c r="B62299" s="102"/>
    </row>
    <row r="62300" spans="1:2">
      <c r="A62300" s="102"/>
      <c r="B62300" s="102"/>
    </row>
    <row r="62301" spans="1:2">
      <c r="A62301" s="102"/>
      <c r="B62301" s="102"/>
    </row>
    <row r="62302" spans="1:2">
      <c r="A62302" s="102"/>
      <c r="B62302" s="102"/>
    </row>
    <row r="62303" spans="1:2">
      <c r="A62303" s="102"/>
      <c r="B62303" s="102"/>
    </row>
    <row r="62304" spans="1:2">
      <c r="A62304" s="102"/>
      <c r="B62304" s="102"/>
    </row>
    <row r="62305" spans="1:2">
      <c r="A62305" s="102"/>
      <c r="B62305" s="102"/>
    </row>
    <row r="62306" spans="1:2">
      <c r="A62306" s="102"/>
      <c r="B62306" s="102"/>
    </row>
    <row r="62307" spans="1:2">
      <c r="A62307" s="102"/>
      <c r="B62307" s="102"/>
    </row>
    <row r="62308" spans="1:2">
      <c r="A62308" s="102"/>
      <c r="B62308" s="102"/>
    </row>
    <row r="62309" spans="1:2">
      <c r="A62309" s="102"/>
      <c r="B62309" s="102"/>
    </row>
    <row r="62310" spans="1:2">
      <c r="A62310" s="102"/>
      <c r="B62310" s="102"/>
    </row>
    <row r="62311" spans="1:2">
      <c r="A62311" s="102"/>
      <c r="B62311" s="102"/>
    </row>
    <row r="62312" spans="1:2">
      <c r="A62312" s="102"/>
      <c r="B62312" s="102"/>
    </row>
    <row r="62313" spans="1:2">
      <c r="A62313" s="102"/>
      <c r="B62313" s="102"/>
    </row>
    <row r="62314" spans="1:2">
      <c r="A62314" s="102"/>
      <c r="B62314" s="102"/>
    </row>
    <row r="62315" spans="1:2">
      <c r="A62315" s="102"/>
      <c r="B62315" s="102"/>
    </row>
    <row r="62316" spans="1:2">
      <c r="A62316" s="102"/>
      <c r="B62316" s="102"/>
    </row>
    <row r="62317" spans="1:2">
      <c r="A62317" s="102"/>
      <c r="B62317" s="102"/>
    </row>
    <row r="62318" spans="1:2">
      <c r="A62318" s="102"/>
      <c r="B62318" s="102"/>
    </row>
    <row r="62319" spans="1:2">
      <c r="A62319" s="102"/>
      <c r="B62319" s="102"/>
    </row>
    <row r="62320" spans="1:2">
      <c r="A62320" s="102"/>
      <c r="B62320" s="102"/>
    </row>
    <row r="62321" spans="1:2">
      <c r="A62321" s="102"/>
      <c r="B62321" s="102"/>
    </row>
    <row r="62322" spans="1:2">
      <c r="A62322" s="102"/>
      <c r="B62322" s="102"/>
    </row>
    <row r="62323" spans="1:2">
      <c r="A62323" s="102"/>
      <c r="B62323" s="102"/>
    </row>
    <row r="62324" spans="1:2">
      <c r="A62324" s="102"/>
      <c r="B62324" s="102"/>
    </row>
    <row r="62325" spans="1:2">
      <c r="A62325" s="102"/>
      <c r="B62325" s="102"/>
    </row>
    <row r="62326" spans="1:2">
      <c r="A62326" s="102"/>
      <c r="B62326" s="102"/>
    </row>
    <row r="62327" spans="1:2">
      <c r="A62327" s="102"/>
      <c r="B62327" s="102"/>
    </row>
    <row r="62328" spans="1:2">
      <c r="A62328" s="102"/>
      <c r="B62328" s="102"/>
    </row>
    <row r="62329" spans="1:2">
      <c r="A62329" s="102"/>
      <c r="B62329" s="102"/>
    </row>
    <row r="62330" spans="1:2">
      <c r="A62330" s="102"/>
      <c r="B62330" s="102"/>
    </row>
    <row r="62331" spans="1:2">
      <c r="A62331" s="102"/>
      <c r="B62331" s="102"/>
    </row>
    <row r="62332" spans="1:2">
      <c r="A62332" s="102"/>
      <c r="B62332" s="102"/>
    </row>
    <row r="62333" spans="1:2">
      <c r="A62333" s="102"/>
      <c r="B62333" s="102"/>
    </row>
    <row r="62334" spans="1:2">
      <c r="A62334" s="102"/>
      <c r="B62334" s="102"/>
    </row>
    <row r="62335" spans="1:2">
      <c r="A62335" s="102"/>
      <c r="B62335" s="102"/>
    </row>
    <row r="62336" spans="1:2">
      <c r="A62336" s="102"/>
      <c r="B62336" s="102"/>
    </row>
    <row r="62337" spans="1:2">
      <c r="A62337" s="102"/>
      <c r="B62337" s="102"/>
    </row>
    <row r="62338" spans="1:2">
      <c r="A62338" s="102"/>
      <c r="B62338" s="102"/>
    </row>
    <row r="62339" spans="1:2">
      <c r="A62339" s="102"/>
      <c r="B62339" s="102"/>
    </row>
    <row r="62340" spans="1:2">
      <c r="A62340" s="102"/>
      <c r="B62340" s="102"/>
    </row>
    <row r="62341" spans="1:2">
      <c r="A62341" s="102"/>
      <c r="B62341" s="102"/>
    </row>
    <row r="62342" spans="1:2">
      <c r="A62342" s="102"/>
      <c r="B62342" s="102"/>
    </row>
    <row r="62343" spans="1:2">
      <c r="A62343" s="102"/>
      <c r="B62343" s="102"/>
    </row>
    <row r="62344" spans="1:2">
      <c r="A62344" s="102"/>
      <c r="B62344" s="102"/>
    </row>
    <row r="62345" spans="1:2">
      <c r="A62345" s="102"/>
      <c r="B62345" s="102"/>
    </row>
    <row r="62346" spans="1:2">
      <c r="A62346" s="102"/>
      <c r="B62346" s="102"/>
    </row>
    <row r="62347" spans="1:2">
      <c r="A62347" s="102"/>
      <c r="B62347" s="102"/>
    </row>
    <row r="62348" spans="1:2">
      <c r="A62348" s="102"/>
      <c r="B62348" s="102"/>
    </row>
    <row r="62349" spans="1:2">
      <c r="A62349" s="102"/>
      <c r="B62349" s="102"/>
    </row>
    <row r="62350" spans="1:2">
      <c r="A62350" s="102"/>
      <c r="B62350" s="102"/>
    </row>
    <row r="62351" spans="1:2">
      <c r="A62351" s="102"/>
      <c r="B62351" s="102"/>
    </row>
    <row r="62352" spans="1:2">
      <c r="A62352" s="102"/>
      <c r="B62352" s="102"/>
    </row>
    <row r="62353" spans="1:2">
      <c r="A62353" s="102"/>
      <c r="B62353" s="102"/>
    </row>
    <row r="62354" spans="1:2">
      <c r="A62354" s="102"/>
      <c r="B62354" s="102"/>
    </row>
    <row r="62355" spans="1:2">
      <c r="A62355" s="102"/>
      <c r="B62355" s="102"/>
    </row>
    <row r="62356" spans="1:2">
      <c r="A62356" s="102"/>
      <c r="B62356" s="102"/>
    </row>
    <row r="62357" spans="1:2">
      <c r="A62357" s="102"/>
      <c r="B62357" s="102"/>
    </row>
    <row r="62358" spans="1:2">
      <c r="A62358" s="102"/>
      <c r="B62358" s="102"/>
    </row>
    <row r="62359" spans="1:2">
      <c r="A62359" s="102"/>
      <c r="B62359" s="102"/>
    </row>
    <row r="62360" spans="1:2">
      <c r="A62360" s="102"/>
      <c r="B62360" s="102"/>
    </row>
    <row r="62361" spans="1:2">
      <c r="A62361" s="102"/>
      <c r="B62361" s="102"/>
    </row>
    <row r="62362" spans="1:2">
      <c r="A62362" s="102"/>
      <c r="B62362" s="102"/>
    </row>
    <row r="62363" spans="1:2">
      <c r="A62363" s="102"/>
      <c r="B62363" s="102"/>
    </row>
    <row r="62364" spans="1:2">
      <c r="A62364" s="102"/>
      <c r="B62364" s="102"/>
    </row>
    <row r="62365" spans="1:2">
      <c r="A62365" s="102"/>
      <c r="B62365" s="102"/>
    </row>
    <row r="62366" spans="1:2">
      <c r="A62366" s="102"/>
      <c r="B62366" s="102"/>
    </row>
    <row r="62367" spans="1:2">
      <c r="A62367" s="102"/>
      <c r="B62367" s="102"/>
    </row>
    <row r="62368" spans="1:2">
      <c r="A62368" s="102"/>
      <c r="B62368" s="102"/>
    </row>
    <row r="62369" spans="1:2">
      <c r="A62369" s="102"/>
      <c r="B62369" s="102"/>
    </row>
    <row r="62370" spans="1:2">
      <c r="A62370" s="102"/>
      <c r="B62370" s="102"/>
    </row>
    <row r="62371" spans="1:2">
      <c r="A62371" s="102"/>
      <c r="B62371" s="102"/>
    </row>
    <row r="62372" spans="1:2">
      <c r="A62372" s="102"/>
      <c r="B62372" s="102"/>
    </row>
    <row r="62373" spans="1:2">
      <c r="A62373" s="102"/>
      <c r="B62373" s="102"/>
    </row>
    <row r="62374" spans="1:2">
      <c r="A62374" s="102"/>
      <c r="B62374" s="102"/>
    </row>
    <row r="62375" spans="1:2">
      <c r="A62375" s="102"/>
      <c r="B62375" s="102"/>
    </row>
    <row r="62376" spans="1:2">
      <c r="A62376" s="102"/>
      <c r="B62376" s="102"/>
    </row>
    <row r="62377" spans="1:2">
      <c r="A62377" s="102"/>
      <c r="B62377" s="102"/>
    </row>
    <row r="62378" spans="1:2">
      <c r="A62378" s="102"/>
      <c r="B62378" s="102"/>
    </row>
    <row r="62379" spans="1:2">
      <c r="A62379" s="102"/>
      <c r="B62379" s="102"/>
    </row>
    <row r="62380" spans="1:2">
      <c r="A62380" s="102"/>
      <c r="B62380" s="102"/>
    </row>
    <row r="62381" spans="1:2">
      <c r="A62381" s="102"/>
      <c r="B62381" s="102"/>
    </row>
    <row r="62382" spans="1:2">
      <c r="A62382" s="102"/>
      <c r="B62382" s="102"/>
    </row>
    <row r="62383" spans="1:2">
      <c r="A62383" s="102"/>
      <c r="B62383" s="102"/>
    </row>
    <row r="62384" spans="1:2">
      <c r="A62384" s="102"/>
      <c r="B62384" s="102"/>
    </row>
    <row r="62385" spans="1:2">
      <c r="A62385" s="102"/>
      <c r="B62385" s="102"/>
    </row>
    <row r="62386" spans="1:2">
      <c r="A62386" s="102"/>
      <c r="B62386" s="102"/>
    </row>
    <row r="62387" spans="1:2">
      <c r="A62387" s="102"/>
      <c r="B62387" s="102"/>
    </row>
    <row r="62388" spans="1:2">
      <c r="A62388" s="102"/>
      <c r="B62388" s="102"/>
    </row>
    <row r="62389" spans="1:2">
      <c r="A62389" s="102"/>
      <c r="B62389" s="102"/>
    </row>
    <row r="62390" spans="1:2">
      <c r="A62390" s="102"/>
      <c r="B62390" s="102"/>
    </row>
    <row r="62391" spans="1:2">
      <c r="A62391" s="102"/>
      <c r="B62391" s="102"/>
    </row>
    <row r="62392" spans="1:2">
      <c r="A62392" s="102"/>
      <c r="B62392" s="102"/>
    </row>
    <row r="62393" spans="1:2">
      <c r="A62393" s="102"/>
      <c r="B62393" s="102"/>
    </row>
    <row r="62394" spans="1:2">
      <c r="A62394" s="102"/>
      <c r="B62394" s="102"/>
    </row>
    <row r="62395" spans="1:2">
      <c r="A62395" s="102"/>
      <c r="B62395" s="102"/>
    </row>
    <row r="62396" spans="1:2">
      <c r="A62396" s="102"/>
      <c r="B62396" s="102"/>
    </row>
    <row r="62397" spans="1:2">
      <c r="A62397" s="102"/>
      <c r="B62397" s="102"/>
    </row>
    <row r="62398" spans="1:2">
      <c r="A62398" s="102"/>
      <c r="B62398" s="102"/>
    </row>
    <row r="62399" spans="1:2">
      <c r="A62399" s="102"/>
      <c r="B62399" s="102"/>
    </row>
    <row r="62400" spans="1:2">
      <c r="A62400" s="102"/>
      <c r="B62400" s="102"/>
    </row>
    <row r="62401" spans="1:2">
      <c r="A62401" s="102"/>
      <c r="B62401" s="102"/>
    </row>
    <row r="62402" spans="1:2">
      <c r="A62402" s="102"/>
      <c r="B62402" s="102"/>
    </row>
    <row r="62403" spans="1:2">
      <c r="A62403" s="102"/>
      <c r="B62403" s="102"/>
    </row>
    <row r="62404" spans="1:2">
      <c r="A62404" s="102"/>
      <c r="B62404" s="102"/>
    </row>
    <row r="62405" spans="1:2">
      <c r="A62405" s="102"/>
      <c r="B62405" s="102"/>
    </row>
    <row r="62406" spans="1:2">
      <c r="A62406" s="102"/>
      <c r="B62406" s="102"/>
    </row>
    <row r="62407" spans="1:2">
      <c r="A62407" s="102"/>
      <c r="B62407" s="102"/>
    </row>
    <row r="62408" spans="1:2">
      <c r="A62408" s="102"/>
      <c r="B62408" s="102"/>
    </row>
    <row r="62409" spans="1:2">
      <c r="A62409" s="102"/>
      <c r="B62409" s="102"/>
    </row>
    <row r="62410" spans="1:2">
      <c r="A62410" s="102"/>
      <c r="B62410" s="102"/>
    </row>
    <row r="62411" spans="1:2">
      <c r="A62411" s="102"/>
      <c r="B62411" s="102"/>
    </row>
    <row r="62412" spans="1:2">
      <c r="A62412" s="102"/>
      <c r="B62412" s="102"/>
    </row>
    <row r="62413" spans="1:2">
      <c r="A62413" s="102"/>
      <c r="B62413" s="102"/>
    </row>
    <row r="62414" spans="1:2">
      <c r="A62414" s="102"/>
      <c r="B62414" s="102"/>
    </row>
    <row r="62415" spans="1:2">
      <c r="A62415" s="102"/>
      <c r="B62415" s="102"/>
    </row>
    <row r="62416" spans="1:2">
      <c r="A62416" s="102"/>
      <c r="B62416" s="102"/>
    </row>
    <row r="62417" spans="1:2">
      <c r="A62417" s="102"/>
      <c r="B62417" s="102"/>
    </row>
    <row r="62418" spans="1:2">
      <c r="A62418" s="102"/>
      <c r="B62418" s="102"/>
    </row>
    <row r="62419" spans="1:2">
      <c r="A62419" s="102"/>
      <c r="B62419" s="102"/>
    </row>
    <row r="62420" spans="1:2">
      <c r="A62420" s="102"/>
      <c r="B62420" s="102"/>
    </row>
    <row r="62421" spans="1:2">
      <c r="A62421" s="102"/>
      <c r="B62421" s="102"/>
    </row>
    <row r="62422" spans="1:2">
      <c r="A62422" s="102"/>
      <c r="B62422" s="102"/>
    </row>
    <row r="62423" spans="1:2">
      <c r="A62423" s="102"/>
      <c r="B62423" s="102"/>
    </row>
    <row r="62424" spans="1:2">
      <c r="A62424" s="102"/>
      <c r="B62424" s="102"/>
    </row>
    <row r="62425" spans="1:2">
      <c r="A62425" s="102"/>
      <c r="B62425" s="102"/>
    </row>
    <row r="62426" spans="1:2">
      <c r="A62426" s="102"/>
      <c r="B62426" s="102"/>
    </row>
    <row r="62427" spans="1:2">
      <c r="A62427" s="102"/>
      <c r="B62427" s="102"/>
    </row>
    <row r="62428" spans="1:2">
      <c r="A62428" s="102"/>
      <c r="B62428" s="102"/>
    </row>
    <row r="62429" spans="1:2">
      <c r="A62429" s="102"/>
      <c r="B62429" s="102"/>
    </row>
    <row r="62430" spans="1:2">
      <c r="A62430" s="102"/>
      <c r="B62430" s="102"/>
    </row>
    <row r="62431" spans="1:2">
      <c r="A62431" s="102"/>
      <c r="B62431" s="102"/>
    </row>
    <row r="62432" spans="1:2">
      <c r="A62432" s="102"/>
      <c r="B62432" s="102"/>
    </row>
    <row r="62433" spans="1:2">
      <c r="A62433" s="102"/>
      <c r="B62433" s="102"/>
    </row>
    <row r="62434" spans="1:2">
      <c r="A62434" s="102"/>
      <c r="B62434" s="102"/>
    </row>
    <row r="62435" spans="1:2">
      <c r="A62435" s="102"/>
      <c r="B62435" s="102"/>
    </row>
    <row r="62436" spans="1:2">
      <c r="A62436" s="102"/>
      <c r="B62436" s="102"/>
    </row>
    <row r="62437" spans="1:2">
      <c r="A62437" s="102"/>
      <c r="B62437" s="102"/>
    </row>
    <row r="62438" spans="1:2">
      <c r="A62438" s="102"/>
      <c r="B62438" s="102"/>
    </row>
    <row r="62439" spans="1:2">
      <c r="A62439" s="102"/>
      <c r="B62439" s="102"/>
    </row>
    <row r="62440" spans="1:2">
      <c r="A62440" s="102"/>
      <c r="B62440" s="102"/>
    </row>
    <row r="62441" spans="1:2">
      <c r="A62441" s="102"/>
      <c r="B62441" s="102"/>
    </row>
    <row r="62442" spans="1:2">
      <c r="A62442" s="102"/>
      <c r="B62442" s="102"/>
    </row>
    <row r="62443" spans="1:2">
      <c r="A62443" s="102"/>
      <c r="B62443" s="102"/>
    </row>
    <row r="62444" spans="1:2">
      <c r="A62444" s="102"/>
      <c r="B62444" s="102"/>
    </row>
    <row r="62445" spans="1:2">
      <c r="A62445" s="102"/>
      <c r="B62445" s="102"/>
    </row>
    <row r="62446" spans="1:2">
      <c r="A62446" s="102"/>
      <c r="B62446" s="102"/>
    </row>
    <row r="62447" spans="1:2">
      <c r="A62447" s="102"/>
      <c r="B62447" s="102"/>
    </row>
    <row r="62448" spans="1:2">
      <c r="A62448" s="102"/>
      <c r="B62448" s="102"/>
    </row>
    <row r="62449" spans="1:2">
      <c r="A62449" s="102"/>
      <c r="B62449" s="102"/>
    </row>
    <row r="62450" spans="1:2">
      <c r="A62450" s="102"/>
      <c r="B62450" s="102"/>
    </row>
    <row r="62451" spans="1:2">
      <c r="A62451" s="102"/>
      <c r="B62451" s="102"/>
    </row>
    <row r="62452" spans="1:2">
      <c r="A62452" s="102"/>
      <c r="B62452" s="102"/>
    </row>
    <row r="62453" spans="1:2">
      <c r="A62453" s="102"/>
      <c r="B62453" s="102"/>
    </row>
    <row r="62454" spans="1:2">
      <c r="A62454" s="102"/>
      <c r="B62454" s="102"/>
    </row>
    <row r="62455" spans="1:2">
      <c r="A62455" s="102"/>
      <c r="B62455" s="102"/>
    </row>
    <row r="62456" spans="1:2">
      <c r="A62456" s="102"/>
      <c r="B62456" s="102"/>
    </row>
    <row r="62457" spans="1:2">
      <c r="A62457" s="102"/>
      <c r="B62457" s="102"/>
    </row>
    <row r="62458" spans="1:2">
      <c r="A62458" s="102"/>
      <c r="B62458" s="102"/>
    </row>
    <row r="62459" spans="1:2">
      <c r="A62459" s="102"/>
      <c r="B62459" s="102"/>
    </row>
    <row r="62460" spans="1:2">
      <c r="A62460" s="102"/>
      <c r="B62460" s="102"/>
    </row>
    <row r="62461" spans="1:2">
      <c r="A62461" s="102"/>
      <c r="B62461" s="102"/>
    </row>
    <row r="62462" spans="1:2">
      <c r="A62462" s="102"/>
      <c r="B62462" s="102"/>
    </row>
    <row r="62463" spans="1:2">
      <c r="A62463" s="102"/>
      <c r="B62463" s="102"/>
    </row>
    <row r="62464" spans="1:2">
      <c r="A62464" s="102"/>
      <c r="B62464" s="102"/>
    </row>
    <row r="62465" spans="1:2">
      <c r="A62465" s="102"/>
      <c r="B62465" s="102"/>
    </row>
    <row r="62466" spans="1:2">
      <c r="A62466" s="102"/>
      <c r="B62466" s="102"/>
    </row>
    <row r="62467" spans="1:2">
      <c r="A62467" s="102"/>
      <c r="B62467" s="102"/>
    </row>
    <row r="62468" spans="1:2">
      <c r="A62468" s="102"/>
      <c r="B62468" s="102"/>
    </row>
    <row r="62469" spans="1:2">
      <c r="A62469" s="102"/>
      <c r="B62469" s="102"/>
    </row>
    <row r="62470" spans="1:2">
      <c r="A62470" s="102"/>
      <c r="B62470" s="102"/>
    </row>
    <row r="62471" spans="1:2">
      <c r="A62471" s="102"/>
      <c r="B62471" s="102"/>
    </row>
    <row r="62472" spans="1:2">
      <c r="A62472" s="102"/>
      <c r="B62472" s="102"/>
    </row>
    <row r="62473" spans="1:2">
      <c r="A62473" s="102"/>
      <c r="B62473" s="102"/>
    </row>
    <row r="62474" spans="1:2">
      <c r="A62474" s="102"/>
      <c r="B62474" s="102"/>
    </row>
    <row r="62475" spans="1:2">
      <c r="A62475" s="102"/>
      <c r="B62475" s="102"/>
    </row>
    <row r="62476" spans="1:2">
      <c r="A62476" s="102"/>
      <c r="B62476" s="102"/>
    </row>
    <row r="62477" spans="1:2">
      <c r="A62477" s="102"/>
      <c r="B62477" s="102"/>
    </row>
    <row r="62478" spans="1:2">
      <c r="A62478" s="102"/>
      <c r="B62478" s="102"/>
    </row>
    <row r="62479" spans="1:2">
      <c r="A62479" s="102"/>
      <c r="B62479" s="102"/>
    </row>
    <row r="62480" spans="1:2">
      <c r="A62480" s="102"/>
      <c r="B62480" s="102"/>
    </row>
    <row r="62481" spans="1:2">
      <c r="A62481" s="102"/>
      <c r="B62481" s="102"/>
    </row>
    <row r="62482" spans="1:2">
      <c r="A62482" s="102"/>
      <c r="B62482" s="102"/>
    </row>
    <row r="62483" spans="1:2">
      <c r="A62483" s="102"/>
      <c r="B62483" s="102"/>
    </row>
    <row r="62484" spans="1:2">
      <c r="A62484" s="102"/>
      <c r="B62484" s="102"/>
    </row>
    <row r="62485" spans="1:2">
      <c r="A62485" s="102"/>
      <c r="B62485" s="102"/>
    </row>
    <row r="62486" spans="1:2">
      <c r="A62486" s="102"/>
      <c r="B62486" s="102"/>
    </row>
    <row r="62487" spans="1:2">
      <c r="A62487" s="102"/>
      <c r="B62487" s="102"/>
    </row>
    <row r="62488" spans="1:2">
      <c r="A62488" s="102"/>
      <c r="B62488" s="102"/>
    </row>
    <row r="62489" spans="1:2">
      <c r="A62489" s="102"/>
      <c r="B62489" s="102"/>
    </row>
    <row r="62490" spans="1:2">
      <c r="A62490" s="102"/>
      <c r="B62490" s="102"/>
    </row>
    <row r="62491" spans="1:2">
      <c r="A62491" s="102"/>
      <c r="B62491" s="102"/>
    </row>
    <row r="62492" spans="1:2">
      <c r="A62492" s="102"/>
      <c r="B62492" s="102"/>
    </row>
    <row r="62493" spans="1:2">
      <c r="A62493" s="102"/>
      <c r="B62493" s="102"/>
    </row>
    <row r="62494" spans="1:2">
      <c r="A62494" s="102"/>
      <c r="B62494" s="102"/>
    </row>
    <row r="62495" spans="1:2">
      <c r="A62495" s="102"/>
      <c r="B62495" s="102"/>
    </row>
    <row r="62496" spans="1:2">
      <c r="A62496" s="102"/>
      <c r="B62496" s="102"/>
    </row>
    <row r="62497" spans="1:2">
      <c r="A62497" s="102"/>
      <c r="B62497" s="102"/>
    </row>
    <row r="62498" spans="1:2">
      <c r="A62498" s="102"/>
      <c r="B62498" s="102"/>
    </row>
    <row r="62499" spans="1:2">
      <c r="A62499" s="102"/>
      <c r="B62499" s="102"/>
    </row>
    <row r="62500" spans="1:2">
      <c r="A62500" s="102"/>
      <c r="B62500" s="102"/>
    </row>
    <row r="62501" spans="1:2">
      <c r="A62501" s="102"/>
      <c r="B62501" s="102"/>
    </row>
    <row r="62502" spans="1:2">
      <c r="A62502" s="102"/>
      <c r="B62502" s="102"/>
    </row>
    <row r="62503" spans="1:2">
      <c r="A62503" s="102"/>
      <c r="B62503" s="102"/>
    </row>
    <row r="62504" spans="1:2">
      <c r="A62504" s="102"/>
      <c r="B62504" s="102"/>
    </row>
    <row r="62505" spans="1:2">
      <c r="A62505" s="102"/>
      <c r="B62505" s="102"/>
    </row>
    <row r="62506" spans="1:2">
      <c r="A62506" s="102"/>
      <c r="B62506" s="102"/>
    </row>
    <row r="62507" spans="1:2">
      <c r="A62507" s="102"/>
      <c r="B62507" s="102"/>
    </row>
    <row r="62508" spans="1:2">
      <c r="A62508" s="102"/>
      <c r="B62508" s="102"/>
    </row>
    <row r="62509" spans="1:2">
      <c r="A62509" s="102"/>
      <c r="B62509" s="102"/>
    </row>
    <row r="62510" spans="1:2">
      <c r="A62510" s="102"/>
      <c r="B62510" s="102"/>
    </row>
    <row r="62511" spans="1:2">
      <c r="A62511" s="102"/>
      <c r="B62511" s="102"/>
    </row>
    <row r="62512" spans="1:2">
      <c r="A62512" s="102"/>
      <c r="B62512" s="102"/>
    </row>
    <row r="62513" spans="1:2">
      <c r="A62513" s="102"/>
      <c r="B62513" s="102"/>
    </row>
    <row r="62514" spans="1:2">
      <c r="A62514" s="102"/>
      <c r="B62514" s="102"/>
    </row>
    <row r="62515" spans="1:2">
      <c r="A62515" s="102"/>
      <c r="B62515" s="102"/>
    </row>
    <row r="62516" spans="1:2">
      <c r="A62516" s="102"/>
      <c r="B62516" s="102"/>
    </row>
    <row r="62517" spans="1:2">
      <c r="A62517" s="102"/>
      <c r="B62517" s="102"/>
    </row>
    <row r="62518" spans="1:2">
      <c r="A62518" s="102"/>
      <c r="B62518" s="102"/>
    </row>
    <row r="62519" spans="1:2">
      <c r="A62519" s="102"/>
      <c r="B62519" s="102"/>
    </row>
    <row r="62520" spans="1:2">
      <c r="A62520" s="102"/>
      <c r="B62520" s="102"/>
    </row>
    <row r="62521" spans="1:2">
      <c r="A62521" s="102"/>
      <c r="B62521" s="102"/>
    </row>
    <row r="62522" spans="1:2">
      <c r="A62522" s="102"/>
      <c r="B62522" s="102"/>
    </row>
    <row r="62523" spans="1:2">
      <c r="A62523" s="102"/>
      <c r="B62523" s="102"/>
    </row>
    <row r="62524" spans="1:2">
      <c r="A62524" s="102"/>
      <c r="B62524" s="102"/>
    </row>
    <row r="62525" spans="1:2">
      <c r="A62525" s="102"/>
      <c r="B62525" s="102"/>
    </row>
    <row r="62526" spans="1:2">
      <c r="A62526" s="102"/>
      <c r="B62526" s="102"/>
    </row>
    <row r="62527" spans="1:2">
      <c r="A62527" s="102"/>
      <c r="B62527" s="102"/>
    </row>
    <row r="62528" spans="1:2">
      <c r="A62528" s="102"/>
      <c r="B62528" s="102"/>
    </row>
    <row r="62529" spans="1:2">
      <c r="A62529" s="102"/>
      <c r="B62529" s="102"/>
    </row>
    <row r="62530" spans="1:2">
      <c r="A62530" s="102"/>
      <c r="B62530" s="102"/>
    </row>
    <row r="62531" spans="1:2">
      <c r="A62531" s="102"/>
      <c r="B62531" s="102"/>
    </row>
    <row r="62532" spans="1:2">
      <c r="A62532" s="102"/>
      <c r="B62532" s="102"/>
    </row>
    <row r="62533" spans="1:2">
      <c r="A62533" s="102"/>
      <c r="B62533" s="102"/>
    </row>
    <row r="62534" spans="1:2">
      <c r="A62534" s="102"/>
      <c r="B62534" s="102"/>
    </row>
    <row r="62535" spans="1:2">
      <c r="A62535" s="102"/>
      <c r="B62535" s="102"/>
    </row>
    <row r="62536" spans="1:2">
      <c r="A62536" s="102"/>
      <c r="B62536" s="102"/>
    </row>
    <row r="62537" spans="1:2">
      <c r="A62537" s="102"/>
      <c r="B62537" s="102"/>
    </row>
    <row r="62538" spans="1:2">
      <c r="A62538" s="102"/>
      <c r="B62538" s="102"/>
    </row>
    <row r="62539" spans="1:2">
      <c r="A62539" s="102"/>
      <c r="B62539" s="102"/>
    </row>
    <row r="62540" spans="1:2">
      <c r="A62540" s="102"/>
      <c r="B62540" s="102"/>
    </row>
    <row r="62541" spans="1:2">
      <c r="A62541" s="102"/>
      <c r="B62541" s="102"/>
    </row>
    <row r="62542" spans="1:2">
      <c r="A62542" s="102"/>
      <c r="B62542" s="102"/>
    </row>
    <row r="62543" spans="1:2">
      <c r="A62543" s="102"/>
      <c r="B62543" s="102"/>
    </row>
    <row r="62544" spans="1:2">
      <c r="A62544" s="102"/>
      <c r="B62544" s="102"/>
    </row>
    <row r="62545" spans="1:2">
      <c r="A62545" s="102"/>
      <c r="B62545" s="102"/>
    </row>
    <row r="62546" spans="1:2">
      <c r="A62546" s="102"/>
      <c r="B62546" s="102"/>
    </row>
    <row r="62547" spans="1:2">
      <c r="A62547" s="102"/>
      <c r="B62547" s="102"/>
    </row>
    <row r="62548" spans="1:2">
      <c r="A62548" s="102"/>
      <c r="B62548" s="102"/>
    </row>
    <row r="62549" spans="1:2">
      <c r="A62549" s="102"/>
      <c r="B62549" s="102"/>
    </row>
    <row r="62550" spans="1:2">
      <c r="A62550" s="102"/>
      <c r="B62550" s="102"/>
    </row>
    <row r="62551" spans="1:2">
      <c r="A62551" s="102"/>
      <c r="B62551" s="102"/>
    </row>
    <row r="62552" spans="1:2">
      <c r="A62552" s="102"/>
      <c r="B62552" s="102"/>
    </row>
    <row r="62553" spans="1:2">
      <c r="A62553" s="102"/>
      <c r="B62553" s="102"/>
    </row>
    <row r="62554" spans="1:2">
      <c r="A62554" s="102"/>
      <c r="B62554" s="102"/>
    </row>
    <row r="62555" spans="1:2">
      <c r="A62555" s="102"/>
      <c r="B62555" s="102"/>
    </row>
    <row r="62556" spans="1:2">
      <c r="A62556" s="102"/>
      <c r="B62556" s="102"/>
    </row>
    <row r="62557" spans="1:2">
      <c r="A62557" s="102"/>
      <c r="B62557" s="102"/>
    </row>
    <row r="62558" spans="1:2">
      <c r="A62558" s="102"/>
      <c r="B62558" s="102"/>
    </row>
    <row r="62559" spans="1:2">
      <c r="A62559" s="102"/>
      <c r="B62559" s="102"/>
    </row>
    <row r="62560" spans="1:2">
      <c r="A62560" s="102"/>
      <c r="B62560" s="102"/>
    </row>
    <row r="62561" spans="1:2">
      <c r="A62561" s="102"/>
      <c r="B62561" s="102"/>
    </row>
    <row r="62562" spans="1:2">
      <c r="A62562" s="102"/>
      <c r="B62562" s="102"/>
    </row>
    <row r="62563" spans="1:2">
      <c r="A62563" s="102"/>
      <c r="B62563" s="102"/>
    </row>
    <row r="62564" spans="1:2">
      <c r="A62564" s="102"/>
      <c r="B62564" s="102"/>
    </row>
    <row r="62565" spans="1:2">
      <c r="A62565" s="102"/>
      <c r="B62565" s="102"/>
    </row>
    <row r="62566" spans="1:2">
      <c r="A62566" s="102"/>
      <c r="B62566" s="102"/>
    </row>
    <row r="62567" spans="1:2">
      <c r="A62567" s="102"/>
      <c r="B62567" s="102"/>
    </row>
    <row r="62568" spans="1:2">
      <c r="A62568" s="102"/>
      <c r="B62568" s="102"/>
    </row>
    <row r="62569" spans="1:2">
      <c r="A62569" s="102"/>
      <c r="B62569" s="102"/>
    </row>
    <row r="62570" spans="1:2">
      <c r="A62570" s="102"/>
      <c r="B62570" s="102"/>
    </row>
    <row r="62571" spans="1:2">
      <c r="A62571" s="102"/>
      <c r="B62571" s="102"/>
    </row>
    <row r="62572" spans="1:2">
      <c r="A62572" s="102"/>
      <c r="B62572" s="102"/>
    </row>
    <row r="62573" spans="1:2">
      <c r="A62573" s="102"/>
      <c r="B62573" s="102"/>
    </row>
    <row r="62574" spans="1:2">
      <c r="A62574" s="102"/>
      <c r="B62574" s="102"/>
    </row>
    <row r="62575" spans="1:2">
      <c r="A62575" s="102"/>
      <c r="B62575" s="102"/>
    </row>
    <row r="62576" spans="1:2">
      <c r="A62576" s="102"/>
      <c r="B62576" s="102"/>
    </row>
    <row r="62577" spans="1:2">
      <c r="A62577" s="102"/>
      <c r="B62577" s="102"/>
    </row>
    <row r="62578" spans="1:2">
      <c r="A62578" s="102"/>
      <c r="B62578" s="102"/>
    </row>
    <row r="62579" spans="1:2">
      <c r="A62579" s="102"/>
      <c r="B62579" s="102"/>
    </row>
    <row r="62580" spans="1:2">
      <c r="A62580" s="102"/>
      <c r="B62580" s="102"/>
    </row>
    <row r="62581" spans="1:2">
      <c r="A62581" s="102"/>
      <c r="B62581" s="102"/>
    </row>
    <row r="62582" spans="1:2">
      <c r="A62582" s="102"/>
      <c r="B62582" s="102"/>
    </row>
    <row r="62583" spans="1:2">
      <c r="A62583" s="102"/>
      <c r="B62583" s="102"/>
    </row>
    <row r="62584" spans="1:2">
      <c r="A62584" s="102"/>
      <c r="B62584" s="102"/>
    </row>
    <row r="62585" spans="1:2">
      <c r="A62585" s="102"/>
      <c r="B62585" s="102"/>
    </row>
    <row r="62586" spans="1:2">
      <c r="A62586" s="102"/>
      <c r="B62586" s="102"/>
    </row>
    <row r="62587" spans="1:2">
      <c r="A62587" s="102"/>
      <c r="B62587" s="102"/>
    </row>
    <row r="62588" spans="1:2">
      <c r="A62588" s="102"/>
      <c r="B62588" s="102"/>
    </row>
    <row r="62589" spans="1:2">
      <c r="A62589" s="102"/>
      <c r="B62589" s="102"/>
    </row>
    <row r="62590" spans="1:2">
      <c r="A62590" s="102"/>
      <c r="B62590" s="102"/>
    </row>
    <row r="62591" spans="1:2">
      <c r="A62591" s="102"/>
      <c r="B62591" s="102"/>
    </row>
    <row r="62592" spans="1:2">
      <c r="A62592" s="102"/>
      <c r="B62592" s="102"/>
    </row>
    <row r="62593" spans="1:2">
      <c r="A62593" s="102"/>
      <c r="B62593" s="102"/>
    </row>
    <row r="62594" spans="1:2">
      <c r="A62594" s="102"/>
      <c r="B62594" s="102"/>
    </row>
    <row r="62595" spans="1:2">
      <c r="A62595" s="102"/>
      <c r="B62595" s="102"/>
    </row>
    <row r="62596" spans="1:2">
      <c r="A62596" s="102"/>
      <c r="B62596" s="102"/>
    </row>
    <row r="62597" spans="1:2">
      <c r="A62597" s="102"/>
      <c r="B62597" s="102"/>
    </row>
    <row r="62598" spans="1:2">
      <c r="A62598" s="102"/>
      <c r="B62598" s="102"/>
    </row>
    <row r="62599" spans="1:2">
      <c r="A62599" s="102"/>
      <c r="B62599" s="102"/>
    </row>
    <row r="62600" spans="1:2">
      <c r="A62600" s="102"/>
      <c r="B62600" s="102"/>
    </row>
    <row r="62601" spans="1:2">
      <c r="A62601" s="102"/>
      <c r="B62601" s="102"/>
    </row>
    <row r="62602" spans="1:2">
      <c r="A62602" s="102"/>
      <c r="B62602" s="102"/>
    </row>
    <row r="62603" spans="1:2">
      <c r="A62603" s="102"/>
      <c r="B62603" s="102"/>
    </row>
    <row r="62604" spans="1:2">
      <c r="A62604" s="102"/>
      <c r="B62604" s="102"/>
    </row>
    <row r="62605" spans="1:2">
      <c r="A62605" s="102"/>
      <c r="B62605" s="102"/>
    </row>
    <row r="62606" spans="1:2">
      <c r="A62606" s="102"/>
      <c r="B62606" s="102"/>
    </row>
    <row r="62607" spans="1:2">
      <c r="A62607" s="102"/>
      <c r="B62607" s="102"/>
    </row>
    <row r="62608" spans="1:2">
      <c r="A62608" s="102"/>
      <c r="B62608" s="102"/>
    </row>
    <row r="62609" spans="1:2">
      <c r="A62609" s="102"/>
      <c r="B62609" s="102"/>
    </row>
    <row r="62610" spans="1:2">
      <c r="A62610" s="102"/>
      <c r="B62610" s="102"/>
    </row>
    <row r="62611" spans="1:2">
      <c r="A62611" s="102"/>
      <c r="B62611" s="102"/>
    </row>
    <row r="62612" spans="1:2">
      <c r="A62612" s="102"/>
      <c r="B62612" s="102"/>
    </row>
    <row r="62613" spans="1:2">
      <c r="A62613" s="102"/>
      <c r="B62613" s="102"/>
    </row>
    <row r="62614" spans="1:2">
      <c r="A62614" s="102"/>
      <c r="B62614" s="102"/>
    </row>
    <row r="62615" spans="1:2">
      <c r="A62615" s="102"/>
      <c r="B62615" s="102"/>
    </row>
    <row r="62616" spans="1:2">
      <c r="A62616" s="102"/>
      <c r="B62616" s="102"/>
    </row>
    <row r="62617" spans="1:2">
      <c r="A62617" s="102"/>
      <c r="B62617" s="102"/>
    </row>
    <row r="62618" spans="1:2">
      <c r="A62618" s="102"/>
      <c r="B62618" s="102"/>
    </row>
    <row r="62619" spans="1:2">
      <c r="A62619" s="102"/>
      <c r="B62619" s="102"/>
    </row>
    <row r="62620" spans="1:2">
      <c r="A62620" s="102"/>
      <c r="B62620" s="102"/>
    </row>
    <row r="62621" spans="1:2">
      <c r="A62621" s="102"/>
      <c r="B62621" s="102"/>
    </row>
    <row r="62622" spans="1:2">
      <c r="A62622" s="102"/>
      <c r="B62622" s="102"/>
    </row>
    <row r="62623" spans="1:2">
      <c r="A62623" s="102"/>
      <c r="B62623" s="102"/>
    </row>
    <row r="62624" spans="1:2">
      <c r="A62624" s="102"/>
      <c r="B62624" s="102"/>
    </row>
    <row r="62625" spans="1:2">
      <c r="A62625" s="102"/>
      <c r="B62625" s="102"/>
    </row>
    <row r="62626" spans="1:2">
      <c r="A62626" s="102"/>
      <c r="B62626" s="102"/>
    </row>
    <row r="62627" spans="1:2">
      <c r="A62627" s="102"/>
      <c r="B62627" s="102"/>
    </row>
    <row r="62628" spans="1:2">
      <c r="A62628" s="102"/>
      <c r="B62628" s="102"/>
    </row>
    <row r="62629" spans="1:2">
      <c r="A62629" s="102"/>
      <c r="B62629" s="102"/>
    </row>
    <row r="62630" spans="1:2">
      <c r="A62630" s="102"/>
      <c r="B62630" s="102"/>
    </row>
    <row r="62631" spans="1:2">
      <c r="A62631" s="102"/>
      <c r="B62631" s="102"/>
    </row>
    <row r="62632" spans="1:2">
      <c r="A62632" s="102"/>
      <c r="B62632" s="102"/>
    </row>
    <row r="62633" spans="1:2">
      <c r="A62633" s="102"/>
      <c r="B62633" s="102"/>
    </row>
    <row r="62634" spans="1:2">
      <c r="A62634" s="102"/>
      <c r="B62634" s="102"/>
    </row>
    <row r="62635" spans="1:2">
      <c r="A62635" s="102"/>
      <c r="B62635" s="102"/>
    </row>
    <row r="62636" spans="1:2">
      <c r="A62636" s="102"/>
      <c r="B62636" s="102"/>
    </row>
    <row r="62637" spans="1:2">
      <c r="A62637" s="102"/>
      <c r="B62637" s="102"/>
    </row>
    <row r="62638" spans="1:2">
      <c r="A62638" s="102"/>
      <c r="B62638" s="102"/>
    </row>
    <row r="62639" spans="1:2">
      <c r="A62639" s="102"/>
      <c r="B62639" s="102"/>
    </row>
    <row r="62640" spans="1:2">
      <c r="A62640" s="102"/>
      <c r="B62640" s="102"/>
    </row>
    <row r="62641" spans="1:2">
      <c r="A62641" s="102"/>
      <c r="B62641" s="102"/>
    </row>
    <row r="62642" spans="1:2">
      <c r="A62642" s="102"/>
      <c r="B62642" s="102"/>
    </row>
    <row r="62643" spans="1:2">
      <c r="A62643" s="102"/>
      <c r="B62643" s="102"/>
    </row>
    <row r="62644" spans="1:2">
      <c r="A62644" s="102"/>
      <c r="B62644" s="102"/>
    </row>
    <row r="62645" spans="1:2">
      <c r="A62645" s="102"/>
      <c r="B62645" s="102"/>
    </row>
    <row r="62646" spans="1:2">
      <c r="A62646" s="102"/>
      <c r="B62646" s="102"/>
    </row>
    <row r="62647" spans="1:2">
      <c r="A62647" s="102"/>
      <c r="B62647" s="102"/>
    </row>
    <row r="62648" spans="1:2">
      <c r="A62648" s="102"/>
      <c r="B62648" s="102"/>
    </row>
    <row r="62649" spans="1:2">
      <c r="A62649" s="102"/>
      <c r="B62649" s="102"/>
    </row>
    <row r="62650" spans="1:2">
      <c r="A62650" s="102"/>
      <c r="B62650" s="102"/>
    </row>
    <row r="62651" spans="1:2">
      <c r="A62651" s="102"/>
      <c r="B62651" s="102"/>
    </row>
    <row r="62652" spans="1:2">
      <c r="A62652" s="102"/>
      <c r="B62652" s="102"/>
    </row>
    <row r="62653" spans="1:2">
      <c r="A62653" s="102"/>
      <c r="B62653" s="102"/>
    </row>
    <row r="62654" spans="1:2">
      <c r="A62654" s="102"/>
      <c r="B62654" s="102"/>
    </row>
    <row r="62655" spans="1:2">
      <c r="A62655" s="102"/>
      <c r="B62655" s="102"/>
    </row>
    <row r="62656" spans="1:2">
      <c r="A62656" s="102"/>
      <c r="B62656" s="102"/>
    </row>
    <row r="62657" spans="1:2">
      <c r="A62657" s="102"/>
      <c r="B62657" s="102"/>
    </row>
    <row r="62658" spans="1:2">
      <c r="A62658" s="102"/>
      <c r="B62658" s="102"/>
    </row>
    <row r="62659" spans="1:2">
      <c r="A62659" s="102"/>
      <c r="B62659" s="102"/>
    </row>
    <row r="62660" spans="1:2">
      <c r="A62660" s="102"/>
      <c r="B62660" s="102"/>
    </row>
    <row r="62661" spans="1:2">
      <c r="A62661" s="102"/>
      <c r="B62661" s="102"/>
    </row>
    <row r="62662" spans="1:2">
      <c r="A62662" s="102"/>
      <c r="B62662" s="102"/>
    </row>
    <row r="62663" spans="1:2">
      <c r="A62663" s="102"/>
      <c r="B62663" s="102"/>
    </row>
    <row r="62664" spans="1:2">
      <c r="A62664" s="102"/>
      <c r="B62664" s="102"/>
    </row>
    <row r="62665" spans="1:2">
      <c r="A62665" s="102"/>
      <c r="B62665" s="102"/>
    </row>
    <row r="62666" spans="1:2">
      <c r="A62666" s="102"/>
      <c r="B62666" s="102"/>
    </row>
    <row r="62667" spans="1:2">
      <c r="A62667" s="102"/>
      <c r="B62667" s="102"/>
    </row>
    <row r="62668" spans="1:2">
      <c r="A62668" s="102"/>
      <c r="B62668" s="102"/>
    </row>
    <row r="62669" spans="1:2">
      <c r="A62669" s="102"/>
      <c r="B62669" s="102"/>
    </row>
    <row r="62670" spans="1:2">
      <c r="A62670" s="102"/>
      <c r="B62670" s="102"/>
    </row>
    <row r="62671" spans="1:2">
      <c r="A62671" s="102"/>
      <c r="B62671" s="102"/>
    </row>
    <row r="62672" spans="1:2">
      <c r="A62672" s="102"/>
      <c r="B62672" s="102"/>
    </row>
    <row r="62673" spans="1:2">
      <c r="A62673" s="102"/>
      <c r="B62673" s="102"/>
    </row>
    <row r="62674" spans="1:2">
      <c r="A62674" s="102"/>
      <c r="B62674" s="102"/>
    </row>
    <row r="62675" spans="1:2">
      <c r="A62675" s="102"/>
      <c r="B62675" s="102"/>
    </row>
    <row r="62676" spans="1:2">
      <c r="A62676" s="102"/>
      <c r="B62676" s="102"/>
    </row>
    <row r="62677" spans="1:2">
      <c r="A62677" s="102"/>
      <c r="B62677" s="102"/>
    </row>
    <row r="62678" spans="1:2">
      <c r="A62678" s="102"/>
      <c r="B62678" s="102"/>
    </row>
    <row r="62679" spans="1:2">
      <c r="A62679" s="102"/>
      <c r="B62679" s="102"/>
    </row>
    <row r="62680" spans="1:2">
      <c r="A62680" s="102"/>
      <c r="B62680" s="102"/>
    </row>
    <row r="62681" spans="1:2">
      <c r="A62681" s="102"/>
      <c r="B62681" s="102"/>
    </row>
    <row r="62682" spans="1:2">
      <c r="A62682" s="102"/>
      <c r="B62682" s="102"/>
    </row>
    <row r="62683" spans="1:2">
      <c r="A62683" s="102"/>
      <c r="B62683" s="102"/>
    </row>
    <row r="62684" spans="1:2">
      <c r="A62684" s="102"/>
      <c r="B62684" s="102"/>
    </row>
    <row r="62685" spans="1:2">
      <c r="A62685" s="102"/>
      <c r="B62685" s="102"/>
    </row>
    <row r="62686" spans="1:2">
      <c r="A62686" s="102"/>
      <c r="B62686" s="102"/>
    </row>
    <row r="62687" spans="1:2">
      <c r="A62687" s="102"/>
      <c r="B62687" s="102"/>
    </row>
    <row r="62688" spans="1:2">
      <c r="A62688" s="102"/>
      <c r="B62688" s="102"/>
    </row>
    <row r="62689" spans="1:2">
      <c r="A62689" s="102"/>
      <c r="B62689" s="102"/>
    </row>
    <row r="62690" spans="1:2">
      <c r="A62690" s="102"/>
      <c r="B62690" s="102"/>
    </row>
    <row r="62691" spans="1:2">
      <c r="A62691" s="102"/>
      <c r="B62691" s="102"/>
    </row>
    <row r="62692" spans="1:2">
      <c r="A62692" s="102"/>
      <c r="B62692" s="102"/>
    </row>
    <row r="62693" spans="1:2">
      <c r="A62693" s="102"/>
      <c r="B62693" s="102"/>
    </row>
    <row r="62694" spans="1:2">
      <c r="A62694" s="102"/>
      <c r="B62694" s="102"/>
    </row>
    <row r="62695" spans="1:2">
      <c r="A62695" s="102"/>
      <c r="B62695" s="102"/>
    </row>
    <row r="62696" spans="1:2">
      <c r="A62696" s="102"/>
      <c r="B62696" s="102"/>
    </row>
    <row r="62697" spans="1:2">
      <c r="A62697" s="102"/>
      <c r="B62697" s="102"/>
    </row>
    <row r="62698" spans="1:2">
      <c r="A62698" s="102"/>
      <c r="B62698" s="102"/>
    </row>
    <row r="62699" spans="1:2">
      <c r="A62699" s="102"/>
      <c r="B62699" s="102"/>
    </row>
    <row r="62700" spans="1:2">
      <c r="A62700" s="102"/>
      <c r="B62700" s="102"/>
    </row>
    <row r="62701" spans="1:2">
      <c r="A62701" s="102"/>
      <c r="B62701" s="102"/>
    </row>
    <row r="62702" spans="1:2">
      <c r="A62702" s="102"/>
      <c r="B62702" s="102"/>
    </row>
    <row r="62703" spans="1:2">
      <c r="A62703" s="102"/>
      <c r="B62703" s="102"/>
    </row>
    <row r="62704" spans="1:2">
      <c r="A62704" s="102"/>
      <c r="B62704" s="102"/>
    </row>
    <row r="62705" spans="1:2">
      <c r="A62705" s="102"/>
      <c r="B62705" s="102"/>
    </row>
    <row r="62706" spans="1:2">
      <c r="A62706" s="102"/>
      <c r="B62706" s="102"/>
    </row>
    <row r="62707" spans="1:2">
      <c r="A62707" s="102"/>
      <c r="B62707" s="102"/>
    </row>
    <row r="62708" spans="1:2">
      <c r="A62708" s="102"/>
      <c r="B62708" s="102"/>
    </row>
    <row r="62709" spans="1:2">
      <c r="A62709" s="102"/>
      <c r="B62709" s="102"/>
    </row>
    <row r="62710" spans="1:2">
      <c r="A62710" s="102"/>
      <c r="B62710" s="102"/>
    </row>
    <row r="62711" spans="1:2">
      <c r="A62711" s="102"/>
      <c r="B62711" s="102"/>
    </row>
    <row r="62712" spans="1:2">
      <c r="A62712" s="102"/>
      <c r="B62712" s="102"/>
    </row>
    <row r="62713" spans="1:2">
      <c r="A62713" s="102"/>
      <c r="B62713" s="102"/>
    </row>
    <row r="62714" spans="1:2">
      <c r="A62714" s="102"/>
      <c r="B62714" s="102"/>
    </row>
    <row r="62715" spans="1:2">
      <c r="A62715" s="102"/>
      <c r="B62715" s="102"/>
    </row>
    <row r="62716" spans="1:2">
      <c r="A62716" s="102"/>
      <c r="B62716" s="102"/>
    </row>
    <row r="62717" spans="1:2">
      <c r="A62717" s="102"/>
      <c r="B62717" s="102"/>
    </row>
    <row r="62718" spans="1:2">
      <c r="A62718" s="102"/>
      <c r="B62718" s="102"/>
    </row>
    <row r="62719" spans="1:2">
      <c r="A62719" s="102"/>
      <c r="B62719" s="102"/>
    </row>
    <row r="62720" spans="1:2">
      <c r="A62720" s="102"/>
      <c r="B62720" s="102"/>
    </row>
    <row r="62721" spans="1:2">
      <c r="A62721" s="102"/>
      <c r="B62721" s="102"/>
    </row>
    <row r="62722" spans="1:2">
      <c r="A62722" s="102"/>
      <c r="B62722" s="102"/>
    </row>
    <row r="62723" spans="1:2">
      <c r="A62723" s="102"/>
      <c r="B62723" s="102"/>
    </row>
    <row r="62724" spans="1:2">
      <c r="A62724" s="102"/>
      <c r="B62724" s="102"/>
    </row>
    <row r="62725" spans="1:2">
      <c r="A62725" s="102"/>
      <c r="B62725" s="102"/>
    </row>
    <row r="62726" spans="1:2">
      <c r="A62726" s="102"/>
      <c r="B62726" s="102"/>
    </row>
    <row r="62727" spans="1:2">
      <c r="A62727" s="102"/>
      <c r="B62727" s="102"/>
    </row>
    <row r="62728" spans="1:2">
      <c r="A62728" s="102"/>
      <c r="B62728" s="102"/>
    </row>
    <row r="62729" spans="1:2">
      <c r="A62729" s="102"/>
      <c r="B62729" s="102"/>
    </row>
    <row r="62730" spans="1:2">
      <c r="A62730" s="102"/>
      <c r="B62730" s="102"/>
    </row>
    <row r="62731" spans="1:2">
      <c r="A62731" s="102"/>
      <c r="B62731" s="102"/>
    </row>
    <row r="62732" spans="1:2">
      <c r="A62732" s="102"/>
      <c r="B62732" s="102"/>
    </row>
    <row r="62733" spans="1:2">
      <c r="A62733" s="102"/>
      <c r="B62733" s="102"/>
    </row>
    <row r="62734" spans="1:2">
      <c r="A62734" s="102"/>
      <c r="B62734" s="102"/>
    </row>
    <row r="62735" spans="1:2">
      <c r="A62735" s="102"/>
      <c r="B62735" s="102"/>
    </row>
    <row r="62736" spans="1:2">
      <c r="A62736" s="102"/>
      <c r="B62736" s="102"/>
    </row>
    <row r="62737" spans="1:2">
      <c r="A62737" s="102"/>
      <c r="B62737" s="102"/>
    </row>
    <row r="62738" spans="1:2">
      <c r="A62738" s="102"/>
      <c r="B62738" s="102"/>
    </row>
    <row r="62739" spans="1:2">
      <c r="A62739" s="102"/>
      <c r="B62739" s="102"/>
    </row>
    <row r="62740" spans="1:2">
      <c r="A62740" s="102"/>
      <c r="B62740" s="102"/>
    </row>
    <row r="62741" spans="1:2">
      <c r="A62741" s="102"/>
      <c r="B62741" s="102"/>
    </row>
    <row r="62742" spans="1:2">
      <c r="A62742" s="102"/>
      <c r="B62742" s="102"/>
    </row>
    <row r="62743" spans="1:2">
      <c r="A62743" s="102"/>
      <c r="B62743" s="102"/>
    </row>
    <row r="62744" spans="1:2">
      <c r="A62744" s="102"/>
      <c r="B62744" s="102"/>
    </row>
    <row r="62745" spans="1:2">
      <c r="A62745" s="102"/>
      <c r="B62745" s="102"/>
    </row>
    <row r="62746" spans="1:2">
      <c r="A62746" s="102"/>
      <c r="B62746" s="102"/>
    </row>
    <row r="62747" spans="1:2">
      <c r="A62747" s="102"/>
      <c r="B62747" s="102"/>
    </row>
    <row r="62748" spans="1:2">
      <c r="A62748" s="102"/>
      <c r="B62748" s="102"/>
    </row>
    <row r="62749" spans="1:2">
      <c r="A62749" s="102"/>
      <c r="B62749" s="102"/>
    </row>
    <row r="62750" spans="1:2">
      <c r="A62750" s="102"/>
      <c r="B62750" s="102"/>
    </row>
    <row r="62751" spans="1:2">
      <c r="A62751" s="102"/>
      <c r="B62751" s="102"/>
    </row>
    <row r="62752" spans="1:2">
      <c r="A62752" s="102"/>
      <c r="B62752" s="102"/>
    </row>
    <row r="62753" spans="1:2">
      <c r="A62753" s="102"/>
      <c r="B62753" s="102"/>
    </row>
    <row r="62754" spans="1:2">
      <c r="A62754" s="102"/>
      <c r="B62754" s="102"/>
    </row>
    <row r="62755" spans="1:2">
      <c r="A62755" s="102"/>
      <c r="B62755" s="102"/>
    </row>
    <row r="62756" spans="1:2">
      <c r="A62756" s="102"/>
      <c r="B62756" s="102"/>
    </row>
    <row r="62757" spans="1:2">
      <c r="A62757" s="102"/>
      <c r="B62757" s="102"/>
    </row>
    <row r="62758" spans="1:2">
      <c r="A62758" s="102"/>
      <c r="B62758" s="102"/>
    </row>
    <row r="62759" spans="1:2">
      <c r="A62759" s="102"/>
      <c r="B62759" s="102"/>
    </row>
    <row r="62760" spans="1:2">
      <c r="A62760" s="102"/>
      <c r="B62760" s="102"/>
    </row>
    <row r="62761" spans="1:2">
      <c r="A62761" s="102"/>
      <c r="B62761" s="102"/>
    </row>
    <row r="62762" spans="1:2">
      <c r="A62762" s="102"/>
      <c r="B62762" s="102"/>
    </row>
    <row r="62763" spans="1:2">
      <c r="A62763" s="102"/>
      <c r="B62763" s="102"/>
    </row>
    <row r="62764" spans="1:2">
      <c r="A62764" s="102"/>
      <c r="B62764" s="102"/>
    </row>
    <row r="62765" spans="1:2">
      <c r="A62765" s="102"/>
      <c r="B62765" s="102"/>
    </row>
    <row r="62766" spans="1:2">
      <c r="A62766" s="102"/>
      <c r="B62766" s="102"/>
    </row>
    <row r="62767" spans="1:2">
      <c r="A62767" s="102"/>
      <c r="B62767" s="102"/>
    </row>
    <row r="62768" spans="1:2">
      <c r="A62768" s="102"/>
      <c r="B62768" s="102"/>
    </row>
    <row r="62769" spans="1:2">
      <c r="A62769" s="102"/>
      <c r="B62769" s="102"/>
    </row>
    <row r="62770" spans="1:2">
      <c r="A62770" s="102"/>
      <c r="B62770" s="102"/>
    </row>
    <row r="62771" spans="1:2">
      <c r="A62771" s="102"/>
      <c r="B62771" s="102"/>
    </row>
    <row r="62772" spans="1:2">
      <c r="A62772" s="102"/>
      <c r="B62772" s="102"/>
    </row>
    <row r="62773" spans="1:2">
      <c r="A62773" s="102"/>
      <c r="B62773" s="102"/>
    </row>
    <row r="62774" spans="1:2">
      <c r="A62774" s="102"/>
      <c r="B62774" s="102"/>
    </row>
    <row r="62775" spans="1:2">
      <c r="A62775" s="102"/>
      <c r="B62775" s="102"/>
    </row>
    <row r="62776" spans="1:2">
      <c r="A62776" s="102"/>
      <c r="B62776" s="102"/>
    </row>
    <row r="62777" spans="1:2">
      <c r="A62777" s="102"/>
      <c r="B62777" s="102"/>
    </row>
    <row r="62778" spans="1:2">
      <c r="A62778" s="102"/>
      <c r="B62778" s="102"/>
    </row>
    <row r="62779" spans="1:2">
      <c r="A62779" s="102"/>
      <c r="B62779" s="102"/>
    </row>
    <row r="62780" spans="1:2">
      <c r="A62780" s="102"/>
      <c r="B62780" s="102"/>
    </row>
    <row r="62781" spans="1:2">
      <c r="A62781" s="102"/>
      <c r="B62781" s="102"/>
    </row>
    <row r="62782" spans="1:2">
      <c r="A62782" s="102"/>
      <c r="B62782" s="102"/>
    </row>
    <row r="62783" spans="1:2">
      <c r="A62783" s="102"/>
      <c r="B62783" s="102"/>
    </row>
    <row r="62784" spans="1:2">
      <c r="A62784" s="102"/>
      <c r="B62784" s="102"/>
    </row>
    <row r="62785" spans="1:2">
      <c r="A62785" s="102"/>
      <c r="B62785" s="102"/>
    </row>
    <row r="62786" spans="1:2">
      <c r="A62786" s="102"/>
      <c r="B62786" s="102"/>
    </row>
    <row r="62787" spans="1:2">
      <c r="A62787" s="102"/>
      <c r="B62787" s="102"/>
    </row>
    <row r="62788" spans="1:2">
      <c r="A62788" s="102"/>
      <c r="B62788" s="102"/>
    </row>
    <row r="62789" spans="1:2">
      <c r="A62789" s="102"/>
      <c r="B62789" s="102"/>
    </row>
    <row r="62790" spans="1:2">
      <c r="A62790" s="102"/>
      <c r="B62790" s="102"/>
    </row>
    <row r="62791" spans="1:2">
      <c r="A62791" s="102"/>
      <c r="B62791" s="102"/>
    </row>
    <row r="62792" spans="1:2">
      <c r="A62792" s="102"/>
      <c r="B62792" s="102"/>
    </row>
    <row r="62793" spans="1:2">
      <c r="A62793" s="102"/>
      <c r="B62793" s="102"/>
    </row>
    <row r="62794" spans="1:2">
      <c r="A62794" s="102"/>
      <c r="B62794" s="102"/>
    </row>
    <row r="62795" spans="1:2">
      <c r="A62795" s="102"/>
      <c r="B62795" s="102"/>
    </row>
    <row r="62796" spans="1:2">
      <c r="A62796" s="102"/>
      <c r="B62796" s="102"/>
    </row>
    <row r="62797" spans="1:2">
      <c r="A62797" s="102"/>
      <c r="B62797" s="102"/>
    </row>
    <row r="62798" spans="1:2">
      <c r="A62798" s="102"/>
      <c r="B62798" s="102"/>
    </row>
    <row r="62799" spans="1:2">
      <c r="A62799" s="102"/>
      <c r="B62799" s="102"/>
    </row>
    <row r="62800" spans="1:2">
      <c r="A62800" s="102"/>
      <c r="B62800" s="102"/>
    </row>
    <row r="62801" spans="1:2">
      <c r="A62801" s="102"/>
      <c r="B62801" s="102"/>
    </row>
    <row r="62802" spans="1:2">
      <c r="A62802" s="102"/>
      <c r="B62802" s="102"/>
    </row>
    <row r="62803" spans="1:2">
      <c r="A62803" s="102"/>
      <c r="B62803" s="102"/>
    </row>
    <row r="62804" spans="1:2">
      <c r="A62804" s="102"/>
      <c r="B62804" s="102"/>
    </row>
    <row r="62805" spans="1:2">
      <c r="A62805" s="102"/>
      <c r="B62805" s="102"/>
    </row>
    <row r="62806" spans="1:2">
      <c r="A62806" s="102"/>
      <c r="B62806" s="102"/>
    </row>
    <row r="62807" spans="1:2">
      <c r="A62807" s="102"/>
      <c r="B62807" s="102"/>
    </row>
    <row r="62808" spans="1:2">
      <c r="A62808" s="102"/>
      <c r="B62808" s="102"/>
    </row>
    <row r="62809" spans="1:2">
      <c r="A62809" s="102"/>
      <c r="B62809" s="102"/>
    </row>
    <row r="62810" spans="1:2">
      <c r="A62810" s="102"/>
      <c r="B62810" s="102"/>
    </row>
    <row r="62811" spans="1:2">
      <c r="A62811" s="102"/>
      <c r="B62811" s="102"/>
    </row>
    <row r="62812" spans="1:2">
      <c r="A62812" s="102"/>
      <c r="B62812" s="102"/>
    </row>
    <row r="62813" spans="1:2">
      <c r="A62813" s="102"/>
      <c r="B62813" s="102"/>
    </row>
    <row r="62814" spans="1:2">
      <c r="A62814" s="102"/>
      <c r="B62814" s="102"/>
    </row>
    <row r="62815" spans="1:2">
      <c r="A62815" s="102"/>
      <c r="B62815" s="102"/>
    </row>
    <row r="62816" spans="1:2">
      <c r="A62816" s="102"/>
      <c r="B62816" s="102"/>
    </row>
    <row r="62817" spans="1:2">
      <c r="A62817" s="102"/>
      <c r="B62817" s="102"/>
    </row>
    <row r="62818" spans="1:2">
      <c r="A62818" s="102"/>
      <c r="B62818" s="102"/>
    </row>
    <row r="62819" spans="1:2">
      <c r="A62819" s="102"/>
      <c r="B62819" s="102"/>
    </row>
    <row r="62820" spans="1:2">
      <c r="A62820" s="102"/>
      <c r="B62820" s="102"/>
    </row>
    <row r="62821" spans="1:2">
      <c r="A62821" s="102"/>
      <c r="B62821" s="102"/>
    </row>
    <row r="62822" spans="1:2">
      <c r="A62822" s="102"/>
      <c r="B62822" s="102"/>
    </row>
    <row r="62823" spans="1:2">
      <c r="A62823" s="102"/>
      <c r="B62823" s="102"/>
    </row>
    <row r="62824" spans="1:2">
      <c r="A62824" s="102"/>
      <c r="B62824" s="102"/>
    </row>
    <row r="62825" spans="1:2">
      <c r="A62825" s="102"/>
      <c r="B62825" s="102"/>
    </row>
    <row r="62826" spans="1:2">
      <c r="A62826" s="102"/>
      <c r="B62826" s="102"/>
    </row>
    <row r="62827" spans="1:2">
      <c r="A62827" s="102"/>
      <c r="B62827" s="102"/>
    </row>
    <row r="62828" spans="1:2">
      <c r="A62828" s="102"/>
      <c r="B62828" s="102"/>
    </row>
    <row r="62829" spans="1:2">
      <c r="A62829" s="102"/>
      <c r="B62829" s="102"/>
    </row>
    <row r="62830" spans="1:2">
      <c r="A62830" s="102"/>
      <c r="B62830" s="102"/>
    </row>
    <row r="62831" spans="1:2">
      <c r="A62831" s="102"/>
      <c r="B62831" s="102"/>
    </row>
    <row r="62832" spans="1:2">
      <c r="A62832" s="102"/>
      <c r="B62832" s="102"/>
    </row>
    <row r="62833" spans="1:2">
      <c r="A62833" s="102"/>
      <c r="B62833" s="102"/>
    </row>
    <row r="62834" spans="1:2">
      <c r="A62834" s="102"/>
      <c r="B62834" s="102"/>
    </row>
    <row r="62835" spans="1:2">
      <c r="A62835" s="102"/>
      <c r="B62835" s="102"/>
    </row>
    <row r="62836" spans="1:2">
      <c r="A62836" s="102"/>
      <c r="B62836" s="102"/>
    </row>
    <row r="62837" spans="1:2">
      <c r="A62837" s="102"/>
      <c r="B62837" s="102"/>
    </row>
    <row r="62838" spans="1:2">
      <c r="A62838" s="102"/>
      <c r="B62838" s="102"/>
    </row>
    <row r="62839" spans="1:2">
      <c r="A62839" s="102"/>
      <c r="B62839" s="102"/>
    </row>
    <row r="62840" spans="1:2">
      <c r="A62840" s="102"/>
      <c r="B62840" s="102"/>
    </row>
    <row r="62841" spans="1:2">
      <c r="A62841" s="102"/>
      <c r="B62841" s="102"/>
    </row>
    <row r="62842" spans="1:2">
      <c r="A62842" s="102"/>
      <c r="B62842" s="102"/>
    </row>
    <row r="62843" spans="1:2">
      <c r="A62843" s="102"/>
      <c r="B62843" s="102"/>
    </row>
    <row r="62844" spans="1:2">
      <c r="A62844" s="102"/>
      <c r="B62844" s="102"/>
    </row>
    <row r="62845" spans="1:2">
      <c r="A62845" s="102"/>
      <c r="B62845" s="102"/>
    </row>
    <row r="62846" spans="1:2">
      <c r="A62846" s="102"/>
      <c r="B62846" s="102"/>
    </row>
    <row r="62847" spans="1:2">
      <c r="A62847" s="102"/>
      <c r="B62847" s="102"/>
    </row>
    <row r="62848" spans="1:2">
      <c r="A62848" s="102"/>
      <c r="B62848" s="102"/>
    </row>
    <row r="62849" spans="1:2">
      <c r="A62849" s="102"/>
      <c r="B62849" s="102"/>
    </row>
    <row r="62850" spans="1:2">
      <c r="A62850" s="102"/>
      <c r="B62850" s="102"/>
    </row>
    <row r="62851" spans="1:2">
      <c r="A62851" s="102"/>
      <c r="B62851" s="102"/>
    </row>
    <row r="62852" spans="1:2">
      <c r="A62852" s="102"/>
      <c r="B62852" s="102"/>
    </row>
    <row r="62853" spans="1:2">
      <c r="A62853" s="102"/>
      <c r="B62853" s="102"/>
    </row>
    <row r="62854" spans="1:2">
      <c r="A62854" s="102"/>
      <c r="B62854" s="102"/>
    </row>
    <row r="62855" spans="1:2">
      <c r="A62855" s="102"/>
      <c r="B62855" s="102"/>
    </row>
    <row r="62856" spans="1:2">
      <c r="A62856" s="102"/>
      <c r="B62856" s="102"/>
    </row>
    <row r="62857" spans="1:2">
      <c r="A62857" s="102"/>
      <c r="B62857" s="102"/>
    </row>
    <row r="62858" spans="1:2">
      <c r="A62858" s="102"/>
      <c r="B62858" s="102"/>
    </row>
    <row r="62859" spans="1:2">
      <c r="A62859" s="102"/>
      <c r="B62859" s="102"/>
    </row>
    <row r="62860" spans="1:2">
      <c r="A62860" s="102"/>
      <c r="B62860" s="102"/>
    </row>
    <row r="62861" spans="1:2">
      <c r="A62861" s="102"/>
      <c r="B62861" s="102"/>
    </row>
    <row r="62862" spans="1:2">
      <c r="A62862" s="102"/>
      <c r="B62862" s="102"/>
    </row>
    <row r="62863" spans="1:2">
      <c r="A62863" s="102"/>
      <c r="B62863" s="102"/>
    </row>
    <row r="62864" spans="1:2">
      <c r="A62864" s="102"/>
      <c r="B62864" s="102"/>
    </row>
    <row r="62865" spans="1:2">
      <c r="A62865" s="102"/>
      <c r="B62865" s="102"/>
    </row>
    <row r="62866" spans="1:2">
      <c r="A62866" s="102"/>
      <c r="B62866" s="102"/>
    </row>
    <row r="62867" spans="1:2">
      <c r="A62867" s="102"/>
      <c r="B62867" s="102"/>
    </row>
    <row r="62868" spans="1:2">
      <c r="A62868" s="102"/>
      <c r="B62868" s="102"/>
    </row>
    <row r="62869" spans="1:2">
      <c r="A62869" s="102"/>
      <c r="B62869" s="102"/>
    </row>
    <row r="62870" spans="1:2">
      <c r="A62870" s="102"/>
      <c r="B62870" s="102"/>
    </row>
    <row r="62871" spans="1:2">
      <c r="A62871" s="102"/>
      <c r="B62871" s="102"/>
    </row>
    <row r="62872" spans="1:2">
      <c r="A62872" s="102"/>
      <c r="B62872" s="102"/>
    </row>
    <row r="62873" spans="1:2">
      <c r="A62873" s="102"/>
      <c r="B62873" s="102"/>
    </row>
    <row r="62874" spans="1:2">
      <c r="A62874" s="102"/>
      <c r="B62874" s="102"/>
    </row>
    <row r="62875" spans="1:2">
      <c r="A62875" s="102"/>
      <c r="B62875" s="102"/>
    </row>
    <row r="62876" spans="1:2">
      <c r="A62876" s="102"/>
      <c r="B62876" s="102"/>
    </row>
    <row r="62877" spans="1:2">
      <c r="A62877" s="102"/>
      <c r="B62877" s="102"/>
    </row>
    <row r="62878" spans="1:2">
      <c r="A62878" s="102"/>
      <c r="B62878" s="102"/>
    </row>
    <row r="62879" spans="1:2">
      <c r="A62879" s="102"/>
      <c r="B62879" s="102"/>
    </row>
    <row r="62880" spans="1:2">
      <c r="A62880" s="102"/>
      <c r="B62880" s="102"/>
    </row>
    <row r="62881" spans="1:2">
      <c r="A62881" s="102"/>
      <c r="B62881" s="102"/>
    </row>
    <row r="62882" spans="1:2">
      <c r="A62882" s="102"/>
      <c r="B62882" s="102"/>
    </row>
    <row r="62883" spans="1:2">
      <c r="A62883" s="102"/>
      <c r="B62883" s="102"/>
    </row>
    <row r="62884" spans="1:2">
      <c r="A62884" s="102"/>
      <c r="B62884" s="102"/>
    </row>
    <row r="62885" spans="1:2">
      <c r="A62885" s="102"/>
      <c r="B62885" s="102"/>
    </row>
    <row r="62886" spans="1:2">
      <c r="A62886" s="102"/>
      <c r="B62886" s="102"/>
    </row>
    <row r="62887" spans="1:2">
      <c r="A62887" s="102"/>
      <c r="B62887" s="102"/>
    </row>
    <row r="62888" spans="1:2">
      <c r="A62888" s="102"/>
      <c r="B62888" s="102"/>
    </row>
    <row r="62889" spans="1:2">
      <c r="A62889" s="102"/>
      <c r="B62889" s="102"/>
    </row>
    <row r="62890" spans="1:2">
      <c r="A62890" s="102"/>
      <c r="B62890" s="102"/>
    </row>
    <row r="62891" spans="1:2">
      <c r="A62891" s="102"/>
      <c r="B62891" s="102"/>
    </row>
    <row r="62892" spans="1:2">
      <c r="A62892" s="102"/>
      <c r="B62892" s="102"/>
    </row>
    <row r="62893" spans="1:2">
      <c r="A62893" s="102"/>
      <c r="B62893" s="102"/>
    </row>
    <row r="62894" spans="1:2">
      <c r="A62894" s="102"/>
      <c r="B62894" s="102"/>
    </row>
    <row r="62895" spans="1:2">
      <c r="A62895" s="102"/>
      <c r="B62895" s="102"/>
    </row>
    <row r="62896" spans="1:2">
      <c r="A62896" s="102"/>
      <c r="B62896" s="102"/>
    </row>
    <row r="62897" spans="1:2">
      <c r="A62897" s="102"/>
      <c r="B62897" s="102"/>
    </row>
    <row r="62898" spans="1:2">
      <c r="A62898" s="102"/>
      <c r="B62898" s="102"/>
    </row>
    <row r="62899" spans="1:2">
      <c r="A62899" s="102"/>
      <c r="B62899" s="102"/>
    </row>
    <row r="62900" spans="1:2">
      <c r="A62900" s="102"/>
      <c r="B62900" s="102"/>
    </row>
    <row r="62901" spans="1:2">
      <c r="A62901" s="102"/>
      <c r="B62901" s="102"/>
    </row>
    <row r="62902" spans="1:2">
      <c r="A62902" s="102"/>
      <c r="B62902" s="102"/>
    </row>
    <row r="62903" spans="1:2">
      <c r="A62903" s="102"/>
      <c r="B62903" s="102"/>
    </row>
    <row r="62904" spans="1:2">
      <c r="A62904" s="102"/>
      <c r="B62904" s="102"/>
    </row>
    <row r="62905" spans="1:2">
      <c r="A62905" s="102"/>
      <c r="B62905" s="102"/>
    </row>
    <row r="62906" spans="1:2">
      <c r="A62906" s="102"/>
      <c r="B62906" s="102"/>
    </row>
    <row r="62907" spans="1:2">
      <c r="A62907" s="102"/>
      <c r="B62907" s="102"/>
    </row>
    <row r="62908" spans="1:2">
      <c r="A62908" s="102"/>
      <c r="B62908" s="102"/>
    </row>
    <row r="62909" spans="1:2">
      <c r="A62909" s="102"/>
      <c r="B62909" s="102"/>
    </row>
    <row r="62910" spans="1:2">
      <c r="A62910" s="102"/>
      <c r="B62910" s="102"/>
    </row>
    <row r="62911" spans="1:2">
      <c r="A62911" s="102"/>
      <c r="B62911" s="102"/>
    </row>
    <row r="62912" spans="1:2">
      <c r="A62912" s="102"/>
      <c r="B62912" s="102"/>
    </row>
    <row r="62913" spans="1:2">
      <c r="A62913" s="102"/>
      <c r="B62913" s="102"/>
    </row>
    <row r="62914" spans="1:2">
      <c r="A62914" s="102"/>
      <c r="B62914" s="102"/>
    </row>
    <row r="62915" spans="1:2">
      <c r="A62915" s="102"/>
      <c r="B62915" s="102"/>
    </row>
    <row r="62916" spans="1:2">
      <c r="A62916" s="102"/>
      <c r="B62916" s="102"/>
    </row>
    <row r="62917" spans="1:2">
      <c r="A62917" s="102"/>
      <c r="B62917" s="102"/>
    </row>
    <row r="62918" spans="1:2">
      <c r="A62918" s="102"/>
      <c r="B62918" s="102"/>
    </row>
    <row r="62919" spans="1:2">
      <c r="A62919" s="102"/>
      <c r="B62919" s="102"/>
    </row>
    <row r="62920" spans="1:2">
      <c r="A62920" s="102"/>
      <c r="B62920" s="102"/>
    </row>
    <row r="62921" spans="1:2">
      <c r="A62921" s="102"/>
      <c r="B62921" s="102"/>
    </row>
    <row r="62922" spans="1:2">
      <c r="A62922" s="102"/>
      <c r="B62922" s="102"/>
    </row>
    <row r="62923" spans="1:2">
      <c r="A62923" s="102"/>
      <c r="B62923" s="102"/>
    </row>
    <row r="62924" spans="1:2">
      <c r="A62924" s="102"/>
      <c r="B62924" s="102"/>
    </row>
    <row r="62925" spans="1:2">
      <c r="A62925" s="102"/>
      <c r="B62925" s="102"/>
    </row>
    <row r="62926" spans="1:2">
      <c r="A62926" s="102"/>
      <c r="B62926" s="102"/>
    </row>
    <row r="62927" spans="1:2">
      <c r="A62927" s="102"/>
      <c r="B62927" s="102"/>
    </row>
    <row r="62928" spans="1:2">
      <c r="A62928" s="102"/>
      <c r="B62928" s="102"/>
    </row>
    <row r="62929" spans="1:2">
      <c r="A62929" s="102"/>
      <c r="B62929" s="102"/>
    </row>
    <row r="62930" spans="1:2">
      <c r="A62930" s="102"/>
      <c r="B62930" s="102"/>
    </row>
    <row r="62931" spans="1:2">
      <c r="A62931" s="102"/>
      <c r="B62931" s="102"/>
    </row>
    <row r="62932" spans="1:2">
      <c r="A62932" s="102"/>
      <c r="B62932" s="102"/>
    </row>
    <row r="62933" spans="1:2">
      <c r="A62933" s="102"/>
      <c r="B62933" s="102"/>
    </row>
    <row r="62934" spans="1:2">
      <c r="A62934" s="102"/>
      <c r="B62934" s="102"/>
    </row>
    <row r="62935" spans="1:2">
      <c r="A62935" s="102"/>
      <c r="B62935" s="102"/>
    </row>
    <row r="62936" spans="1:2">
      <c r="A62936" s="102"/>
      <c r="B62936" s="102"/>
    </row>
    <row r="62937" spans="1:2">
      <c r="A62937" s="102"/>
      <c r="B62937" s="102"/>
    </row>
    <row r="62938" spans="1:2">
      <c r="A62938" s="102"/>
      <c r="B62938" s="102"/>
    </row>
    <row r="62939" spans="1:2">
      <c r="A62939" s="102"/>
      <c r="B62939" s="102"/>
    </row>
    <row r="62940" spans="1:2">
      <c r="A62940" s="102"/>
      <c r="B62940" s="102"/>
    </row>
    <row r="62941" spans="1:2">
      <c r="A62941" s="102"/>
      <c r="B62941" s="102"/>
    </row>
    <row r="62942" spans="1:2">
      <c r="A62942" s="102"/>
      <c r="B62942" s="102"/>
    </row>
    <row r="62943" spans="1:2">
      <c r="A62943" s="102"/>
      <c r="B62943" s="102"/>
    </row>
    <row r="62944" spans="1:2">
      <c r="A62944" s="102"/>
      <c r="B62944" s="102"/>
    </row>
    <row r="62945" spans="1:2">
      <c r="A62945" s="102"/>
      <c r="B62945" s="102"/>
    </row>
    <row r="62946" spans="1:2">
      <c r="A62946" s="102"/>
      <c r="B62946" s="102"/>
    </row>
    <row r="62947" spans="1:2">
      <c r="A62947" s="102"/>
      <c r="B62947" s="102"/>
    </row>
    <row r="62948" spans="1:2">
      <c r="A62948" s="102"/>
      <c r="B62948" s="102"/>
    </row>
    <row r="62949" spans="1:2">
      <c r="A62949" s="102"/>
      <c r="B62949" s="102"/>
    </row>
    <row r="62950" spans="1:2">
      <c r="A62950" s="102"/>
      <c r="B62950" s="102"/>
    </row>
    <row r="62951" spans="1:2">
      <c r="A62951" s="102"/>
      <c r="B62951" s="102"/>
    </row>
    <row r="62952" spans="1:2">
      <c r="A62952" s="102"/>
      <c r="B62952" s="102"/>
    </row>
    <row r="62953" spans="1:2">
      <c r="A62953" s="102"/>
      <c r="B62953" s="102"/>
    </row>
    <row r="62954" spans="1:2">
      <c r="A62954" s="102"/>
      <c r="B62954" s="102"/>
    </row>
    <row r="62955" spans="1:2">
      <c r="A62955" s="102"/>
      <c r="B62955" s="102"/>
    </row>
    <row r="62956" spans="1:2">
      <c r="A62956" s="102"/>
      <c r="B62956" s="102"/>
    </row>
    <row r="62957" spans="1:2">
      <c r="A62957" s="102"/>
      <c r="B62957" s="102"/>
    </row>
    <row r="62958" spans="1:2">
      <c r="A62958" s="102"/>
      <c r="B62958" s="102"/>
    </row>
    <row r="62959" spans="1:2">
      <c r="A62959" s="102"/>
      <c r="B62959" s="102"/>
    </row>
    <row r="62960" spans="1:2">
      <c r="A62960" s="102"/>
      <c r="B62960" s="102"/>
    </row>
    <row r="62961" spans="1:2">
      <c r="A62961" s="102"/>
      <c r="B62961" s="102"/>
    </row>
    <row r="62962" spans="1:2">
      <c r="A62962" s="102"/>
      <c r="B62962" s="102"/>
    </row>
    <row r="62963" spans="1:2">
      <c r="A62963" s="102"/>
      <c r="B62963" s="102"/>
    </row>
    <row r="62964" spans="1:2">
      <c r="A62964" s="102"/>
      <c r="B62964" s="102"/>
    </row>
    <row r="62965" spans="1:2">
      <c r="A62965" s="102"/>
      <c r="B62965" s="102"/>
    </row>
    <row r="62966" spans="1:2">
      <c r="A62966" s="102"/>
      <c r="B62966" s="102"/>
    </row>
    <row r="62967" spans="1:2">
      <c r="A62967" s="102"/>
      <c r="B62967" s="102"/>
    </row>
    <row r="62968" spans="1:2">
      <c r="A62968" s="102"/>
      <c r="B62968" s="102"/>
    </row>
    <row r="62969" spans="1:2">
      <c r="A62969" s="102"/>
      <c r="B62969" s="102"/>
    </row>
    <row r="62970" spans="1:2">
      <c r="A62970" s="102"/>
      <c r="B62970" s="102"/>
    </row>
    <row r="62971" spans="1:2">
      <c r="A62971" s="102"/>
      <c r="B62971" s="102"/>
    </row>
    <row r="62972" spans="1:2">
      <c r="A62972" s="102"/>
      <c r="B62972" s="102"/>
    </row>
    <row r="62973" spans="1:2">
      <c r="A62973" s="102"/>
      <c r="B62973" s="102"/>
    </row>
    <row r="62974" spans="1:2">
      <c r="A62974" s="102"/>
      <c r="B62974" s="102"/>
    </row>
    <row r="62975" spans="1:2">
      <c r="A62975" s="102"/>
      <c r="B62975" s="102"/>
    </row>
    <row r="62976" spans="1:2">
      <c r="A62976" s="102"/>
      <c r="B62976" s="102"/>
    </row>
    <row r="62977" spans="1:2">
      <c r="A62977" s="102"/>
      <c r="B62977" s="102"/>
    </row>
    <row r="62978" spans="1:2">
      <c r="A62978" s="102"/>
      <c r="B62978" s="102"/>
    </row>
    <row r="62979" spans="1:2">
      <c r="A62979" s="102"/>
      <c r="B62979" s="102"/>
    </row>
    <row r="62980" spans="1:2">
      <c r="A62980" s="102"/>
      <c r="B62980" s="102"/>
    </row>
    <row r="62981" spans="1:2">
      <c r="A62981" s="102"/>
      <c r="B62981" s="102"/>
    </row>
    <row r="62982" spans="1:2">
      <c r="A62982" s="102"/>
      <c r="B62982" s="102"/>
    </row>
    <row r="62983" spans="1:2">
      <c r="A62983" s="102"/>
      <c r="B62983" s="102"/>
    </row>
    <row r="62984" spans="1:2">
      <c r="A62984" s="102"/>
      <c r="B62984" s="102"/>
    </row>
    <row r="62985" spans="1:2">
      <c r="A62985" s="102"/>
      <c r="B62985" s="102"/>
    </row>
    <row r="62986" spans="1:2">
      <c r="A62986" s="102"/>
      <c r="B62986" s="102"/>
    </row>
    <row r="62987" spans="1:2">
      <c r="A62987" s="102"/>
      <c r="B62987" s="102"/>
    </row>
    <row r="62988" spans="1:2">
      <c r="A62988" s="102"/>
      <c r="B62988" s="102"/>
    </row>
    <row r="62989" spans="1:2">
      <c r="A62989" s="102"/>
      <c r="B62989" s="102"/>
    </row>
    <row r="62990" spans="1:2">
      <c r="A62990" s="102"/>
      <c r="B62990" s="102"/>
    </row>
    <row r="62991" spans="1:2">
      <c r="A62991" s="102"/>
      <c r="B62991" s="102"/>
    </row>
    <row r="62992" spans="1:2">
      <c r="A62992" s="102"/>
      <c r="B62992" s="102"/>
    </row>
    <row r="62993" spans="1:2">
      <c r="A62993" s="102"/>
      <c r="B62993" s="102"/>
    </row>
    <row r="62994" spans="1:2">
      <c r="A62994" s="102"/>
      <c r="B62994" s="102"/>
    </row>
    <row r="62995" spans="1:2">
      <c r="A62995" s="102"/>
      <c r="B62995" s="102"/>
    </row>
    <row r="62996" spans="1:2">
      <c r="A62996" s="102"/>
      <c r="B62996" s="102"/>
    </row>
    <row r="62997" spans="1:2">
      <c r="A62997" s="102"/>
      <c r="B62997" s="102"/>
    </row>
    <row r="62998" spans="1:2">
      <c r="A62998" s="102"/>
      <c r="B62998" s="102"/>
    </row>
    <row r="62999" spans="1:2">
      <c r="A62999" s="102"/>
      <c r="B62999" s="102"/>
    </row>
    <row r="63000" spans="1:2">
      <c r="A63000" s="102"/>
      <c r="B63000" s="102"/>
    </row>
    <row r="63001" spans="1:2">
      <c r="A63001" s="102"/>
      <c r="B63001" s="102"/>
    </row>
    <row r="63002" spans="1:2">
      <c r="A63002" s="102"/>
      <c r="B63002" s="102"/>
    </row>
    <row r="63003" spans="1:2">
      <c r="A63003" s="102"/>
      <c r="B63003" s="102"/>
    </row>
    <row r="63004" spans="1:2">
      <c r="A63004" s="102"/>
      <c r="B63004" s="102"/>
    </row>
    <row r="63005" spans="1:2">
      <c r="A63005" s="102"/>
      <c r="B63005" s="102"/>
    </row>
    <row r="63006" spans="1:2">
      <c r="A63006" s="102"/>
      <c r="B63006" s="102"/>
    </row>
    <row r="63007" spans="1:2">
      <c r="A63007" s="102"/>
      <c r="B63007" s="102"/>
    </row>
    <row r="63008" spans="1:2">
      <c r="A63008" s="102"/>
      <c r="B63008" s="102"/>
    </row>
    <row r="63009" spans="1:2">
      <c r="A63009" s="102"/>
      <c r="B63009" s="102"/>
    </row>
    <row r="63010" spans="1:2">
      <c r="A63010" s="102"/>
      <c r="B63010" s="102"/>
    </row>
    <row r="63011" spans="1:2">
      <c r="A63011" s="102"/>
      <c r="B63011" s="102"/>
    </row>
    <row r="63012" spans="1:2">
      <c r="A63012" s="102"/>
      <c r="B63012" s="102"/>
    </row>
    <row r="63013" spans="1:2">
      <c r="A63013" s="102"/>
      <c r="B63013" s="102"/>
    </row>
    <row r="63014" spans="1:2">
      <c r="A63014" s="102"/>
      <c r="B63014" s="102"/>
    </row>
    <row r="63015" spans="1:2">
      <c r="A63015" s="102"/>
      <c r="B63015" s="102"/>
    </row>
    <row r="63016" spans="1:2">
      <c r="A63016" s="102"/>
      <c r="B63016" s="102"/>
    </row>
    <row r="63017" spans="1:2">
      <c r="A63017" s="102"/>
      <c r="B63017" s="102"/>
    </row>
    <row r="63018" spans="1:2">
      <c r="A63018" s="102"/>
      <c r="B63018" s="102"/>
    </row>
    <row r="63019" spans="1:2">
      <c r="A63019" s="102"/>
      <c r="B63019" s="102"/>
    </row>
    <row r="63020" spans="1:2">
      <c r="A63020" s="102"/>
      <c r="B63020" s="102"/>
    </row>
    <row r="63021" spans="1:2">
      <c r="A63021" s="102"/>
      <c r="B63021" s="102"/>
    </row>
    <row r="63022" spans="1:2">
      <c r="A63022" s="102"/>
      <c r="B63022" s="102"/>
    </row>
    <row r="63023" spans="1:2">
      <c r="A63023" s="102"/>
      <c r="B63023" s="102"/>
    </row>
    <row r="63024" spans="1:2">
      <c r="A63024" s="102"/>
      <c r="B63024" s="102"/>
    </row>
    <row r="63025" spans="1:2">
      <c r="A63025" s="102"/>
      <c r="B63025" s="102"/>
    </row>
    <row r="63026" spans="1:2">
      <c r="A63026" s="102"/>
      <c r="B63026" s="102"/>
    </row>
    <row r="63027" spans="1:2">
      <c r="A63027" s="102"/>
      <c r="B63027" s="102"/>
    </row>
    <row r="63028" spans="1:2">
      <c r="A63028" s="102"/>
      <c r="B63028" s="102"/>
    </row>
    <row r="63029" spans="1:2">
      <c r="A63029" s="102"/>
      <c r="B63029" s="102"/>
    </row>
    <row r="63030" spans="1:2">
      <c r="A63030" s="102"/>
      <c r="B63030" s="102"/>
    </row>
    <row r="63031" spans="1:2">
      <c r="A63031" s="102"/>
      <c r="B63031" s="102"/>
    </row>
    <row r="63032" spans="1:2">
      <c r="A63032" s="102"/>
      <c r="B63032" s="102"/>
    </row>
    <row r="63033" spans="1:2">
      <c r="A63033" s="102"/>
      <c r="B63033" s="102"/>
    </row>
    <row r="63034" spans="1:2">
      <c r="A63034" s="102"/>
      <c r="B63034" s="102"/>
    </row>
    <row r="63035" spans="1:2">
      <c r="A63035" s="102"/>
      <c r="B63035" s="102"/>
    </row>
    <row r="63036" spans="1:2">
      <c r="A63036" s="102"/>
      <c r="B63036" s="102"/>
    </row>
    <row r="63037" spans="1:2">
      <c r="A63037" s="102"/>
      <c r="B63037" s="102"/>
    </row>
    <row r="63038" spans="1:2">
      <c r="A63038" s="102"/>
      <c r="B63038" s="102"/>
    </row>
    <row r="63039" spans="1:2">
      <c r="A63039" s="102"/>
      <c r="B63039" s="102"/>
    </row>
    <row r="63040" spans="1:2">
      <c r="A63040" s="102"/>
      <c r="B63040" s="102"/>
    </row>
    <row r="63041" spans="1:2">
      <c r="A63041" s="102"/>
      <c r="B63041" s="102"/>
    </row>
    <row r="63042" spans="1:2">
      <c r="A63042" s="102"/>
      <c r="B63042" s="102"/>
    </row>
    <row r="63043" spans="1:2">
      <c r="A63043" s="102"/>
      <c r="B63043" s="102"/>
    </row>
    <row r="63044" spans="1:2">
      <c r="A63044" s="102"/>
      <c r="B63044" s="102"/>
    </row>
    <row r="63045" spans="1:2">
      <c r="A63045" s="102"/>
      <c r="B63045" s="102"/>
    </row>
    <row r="63046" spans="1:2">
      <c r="A63046" s="102"/>
      <c r="B63046" s="102"/>
    </row>
    <row r="63047" spans="1:2">
      <c r="A63047" s="102"/>
      <c r="B63047" s="102"/>
    </row>
    <row r="63048" spans="1:2">
      <c r="A63048" s="102"/>
      <c r="B63048" s="102"/>
    </row>
    <row r="63049" spans="1:2">
      <c r="A63049" s="102"/>
      <c r="B63049" s="102"/>
    </row>
    <row r="63050" spans="1:2">
      <c r="A63050" s="102"/>
      <c r="B63050" s="102"/>
    </row>
    <row r="63051" spans="1:2">
      <c r="A63051" s="102"/>
      <c r="B63051" s="102"/>
    </row>
    <row r="63052" spans="1:2">
      <c r="A63052" s="102"/>
      <c r="B63052" s="102"/>
    </row>
    <row r="63053" spans="1:2">
      <c r="A63053" s="102"/>
      <c r="B63053" s="102"/>
    </row>
    <row r="63054" spans="1:2">
      <c r="A63054" s="102"/>
      <c r="B63054" s="102"/>
    </row>
    <row r="63055" spans="1:2">
      <c r="A63055" s="102"/>
      <c r="B63055" s="102"/>
    </row>
    <row r="63056" spans="1:2">
      <c r="A63056" s="102"/>
      <c r="B63056" s="102"/>
    </row>
    <row r="63057" spans="1:2">
      <c r="A63057" s="102"/>
      <c r="B63057" s="102"/>
    </row>
    <row r="63058" spans="1:2">
      <c r="A63058" s="102"/>
      <c r="B63058" s="102"/>
    </row>
    <row r="63059" spans="1:2">
      <c r="A63059" s="102"/>
      <c r="B63059" s="102"/>
    </row>
    <row r="63060" spans="1:2">
      <c r="A63060" s="102"/>
      <c r="B63060" s="102"/>
    </row>
    <row r="63061" spans="1:2">
      <c r="A63061" s="102"/>
      <c r="B63061" s="102"/>
    </row>
    <row r="63062" spans="1:2">
      <c r="A63062" s="102"/>
      <c r="B63062" s="102"/>
    </row>
    <row r="63063" spans="1:2">
      <c r="A63063" s="102"/>
      <c r="B63063" s="102"/>
    </row>
    <row r="63064" spans="1:2">
      <c r="A63064" s="102"/>
      <c r="B63064" s="102"/>
    </row>
    <row r="63065" spans="1:2">
      <c r="A63065" s="102"/>
      <c r="B63065" s="102"/>
    </row>
    <row r="63066" spans="1:2">
      <c r="A63066" s="102"/>
      <c r="B63066" s="102"/>
    </row>
    <row r="63067" spans="1:2">
      <c r="A63067" s="102"/>
      <c r="B63067" s="102"/>
    </row>
    <row r="63068" spans="1:2">
      <c r="A63068" s="102"/>
      <c r="B63068" s="102"/>
    </row>
    <row r="63069" spans="1:2">
      <c r="A63069" s="102"/>
      <c r="B63069" s="102"/>
    </row>
    <row r="63070" spans="1:2">
      <c r="A63070" s="102"/>
      <c r="B63070" s="102"/>
    </row>
    <row r="63071" spans="1:2">
      <c r="A63071" s="102"/>
      <c r="B63071" s="102"/>
    </row>
    <row r="63072" spans="1:2">
      <c r="A63072" s="102"/>
      <c r="B63072" s="102"/>
    </row>
    <row r="63073" spans="1:2">
      <c r="A63073" s="102"/>
      <c r="B63073" s="102"/>
    </row>
    <row r="63074" spans="1:2">
      <c r="A63074" s="102"/>
      <c r="B63074" s="102"/>
    </row>
    <row r="63075" spans="1:2">
      <c r="A63075" s="102"/>
      <c r="B63075" s="102"/>
    </row>
    <row r="63076" spans="1:2">
      <c r="A63076" s="102"/>
      <c r="B63076" s="102"/>
    </row>
    <row r="63077" spans="1:2">
      <c r="A63077" s="102"/>
      <c r="B63077" s="102"/>
    </row>
    <row r="63078" spans="1:2">
      <c r="A63078" s="102"/>
      <c r="B63078" s="102"/>
    </row>
    <row r="63079" spans="1:2">
      <c r="A63079" s="102"/>
      <c r="B63079" s="102"/>
    </row>
    <row r="63080" spans="1:2">
      <c r="A63080" s="102"/>
      <c r="B63080" s="102"/>
    </row>
    <row r="63081" spans="1:2">
      <c r="A63081" s="102"/>
      <c r="B63081" s="102"/>
    </row>
    <row r="63082" spans="1:2">
      <c r="A63082" s="102"/>
      <c r="B63082" s="102"/>
    </row>
    <row r="63083" spans="1:2">
      <c r="A63083" s="102"/>
      <c r="B63083" s="102"/>
    </row>
    <row r="63084" spans="1:2">
      <c r="A63084" s="102"/>
      <c r="B63084" s="102"/>
    </row>
    <row r="63085" spans="1:2">
      <c r="A63085" s="102"/>
      <c r="B63085" s="102"/>
    </row>
    <row r="63086" spans="1:2">
      <c r="A63086" s="102"/>
      <c r="B63086" s="102"/>
    </row>
    <row r="63087" spans="1:2">
      <c r="A63087" s="102"/>
      <c r="B63087" s="102"/>
    </row>
    <row r="63088" spans="1:2">
      <c r="A63088" s="102"/>
      <c r="B63088" s="102"/>
    </row>
    <row r="63089" spans="1:2">
      <c r="A63089" s="102"/>
      <c r="B63089" s="102"/>
    </row>
    <row r="63090" spans="1:2">
      <c r="A63090" s="102"/>
      <c r="B63090" s="102"/>
    </row>
    <row r="63091" spans="1:2">
      <c r="A63091" s="102"/>
      <c r="B63091" s="102"/>
    </row>
    <row r="63092" spans="1:2">
      <c r="A63092" s="102"/>
      <c r="B63092" s="102"/>
    </row>
    <row r="63093" spans="1:2">
      <c r="A63093" s="102"/>
      <c r="B63093" s="102"/>
    </row>
    <row r="63094" spans="1:2">
      <c r="A63094" s="102"/>
      <c r="B63094" s="102"/>
    </row>
    <row r="63095" spans="1:2">
      <c r="A63095" s="102"/>
      <c r="B63095" s="102"/>
    </row>
    <row r="63096" spans="1:2">
      <c r="A63096" s="102"/>
      <c r="B63096" s="102"/>
    </row>
    <row r="63097" spans="1:2">
      <c r="A63097" s="102"/>
      <c r="B63097" s="102"/>
    </row>
    <row r="63098" spans="1:2">
      <c r="A63098" s="102"/>
      <c r="B63098" s="102"/>
    </row>
    <row r="63099" spans="1:2">
      <c r="A63099" s="102"/>
      <c r="B63099" s="102"/>
    </row>
    <row r="63100" spans="1:2">
      <c r="A63100" s="102"/>
      <c r="B63100" s="102"/>
    </row>
    <row r="63101" spans="1:2">
      <c r="A63101" s="102"/>
      <c r="B63101" s="102"/>
    </row>
    <row r="63102" spans="1:2">
      <c r="A63102" s="102"/>
      <c r="B63102" s="102"/>
    </row>
    <row r="63103" spans="1:2">
      <c r="A63103" s="102"/>
      <c r="B63103" s="102"/>
    </row>
    <row r="63104" spans="1:2">
      <c r="A63104" s="102"/>
      <c r="B63104" s="102"/>
    </row>
    <row r="63105" spans="1:2">
      <c r="A63105" s="102"/>
      <c r="B63105" s="102"/>
    </row>
    <row r="63106" spans="1:2">
      <c r="A63106" s="102"/>
      <c r="B63106" s="102"/>
    </row>
    <row r="63107" spans="1:2">
      <c r="A63107" s="102"/>
      <c r="B63107" s="102"/>
    </row>
    <row r="63108" spans="1:2">
      <c r="A63108" s="102"/>
      <c r="B63108" s="102"/>
    </row>
    <row r="63109" spans="1:2">
      <c r="A63109" s="102"/>
      <c r="B63109" s="102"/>
    </row>
    <row r="63110" spans="1:2">
      <c r="A63110" s="102"/>
      <c r="B63110" s="102"/>
    </row>
    <row r="63111" spans="1:2">
      <c r="A63111" s="102"/>
      <c r="B63111" s="102"/>
    </row>
    <row r="63112" spans="1:2">
      <c r="A63112" s="102"/>
      <c r="B63112" s="102"/>
    </row>
    <row r="63113" spans="1:2">
      <c r="A63113" s="102"/>
      <c r="B63113" s="102"/>
    </row>
    <row r="63114" spans="1:2">
      <c r="A63114" s="102"/>
      <c r="B63114" s="102"/>
    </row>
    <row r="63115" spans="1:2">
      <c r="A63115" s="102"/>
      <c r="B63115" s="102"/>
    </row>
    <row r="63116" spans="1:2">
      <c r="A63116" s="102"/>
      <c r="B63116" s="102"/>
    </row>
    <row r="63117" spans="1:2">
      <c r="A63117" s="102"/>
      <c r="B63117" s="102"/>
    </row>
    <row r="63118" spans="1:2">
      <c r="A63118" s="102"/>
      <c r="B63118" s="102"/>
    </row>
    <row r="63119" spans="1:2">
      <c r="A63119" s="102"/>
      <c r="B63119" s="102"/>
    </row>
    <row r="63120" spans="1:2">
      <c r="A63120" s="102"/>
      <c r="B63120" s="102"/>
    </row>
    <row r="63121" spans="1:2">
      <c r="A63121" s="102"/>
      <c r="B63121" s="102"/>
    </row>
    <row r="63122" spans="1:2">
      <c r="A63122" s="102"/>
      <c r="B63122" s="102"/>
    </row>
    <row r="63123" spans="1:2">
      <c r="A63123" s="102"/>
      <c r="B63123" s="102"/>
    </row>
    <row r="63124" spans="1:2">
      <c r="A63124" s="102"/>
      <c r="B63124" s="102"/>
    </row>
    <row r="63125" spans="1:2">
      <c r="A63125" s="102"/>
      <c r="B63125" s="102"/>
    </row>
    <row r="63126" spans="1:2">
      <c r="A63126" s="102"/>
      <c r="B63126" s="102"/>
    </row>
    <row r="63127" spans="1:2">
      <c r="A63127" s="102"/>
      <c r="B63127" s="102"/>
    </row>
    <row r="63128" spans="1:2">
      <c r="A63128" s="102"/>
      <c r="B63128" s="102"/>
    </row>
    <row r="63129" spans="1:2">
      <c r="A63129" s="102"/>
      <c r="B63129" s="102"/>
    </row>
    <row r="63130" spans="1:2">
      <c r="A63130" s="102"/>
      <c r="B63130" s="102"/>
    </row>
    <row r="63131" spans="1:2">
      <c r="A63131" s="102"/>
      <c r="B63131" s="102"/>
    </row>
    <row r="63132" spans="1:2">
      <c r="A63132" s="102"/>
      <c r="B63132" s="102"/>
    </row>
    <row r="63133" spans="1:2">
      <c r="A63133" s="102"/>
      <c r="B63133" s="102"/>
    </row>
    <row r="63134" spans="1:2">
      <c r="A63134" s="102"/>
      <c r="B63134" s="102"/>
    </row>
    <row r="63135" spans="1:2">
      <c r="A63135" s="102"/>
      <c r="B63135" s="102"/>
    </row>
    <row r="63136" spans="1:2">
      <c r="A63136" s="102"/>
      <c r="B63136" s="102"/>
    </row>
    <row r="63137" spans="1:2">
      <c r="A63137" s="102"/>
      <c r="B63137" s="102"/>
    </row>
    <row r="63138" spans="1:2">
      <c r="A63138" s="102"/>
      <c r="B63138" s="102"/>
    </row>
    <row r="63139" spans="1:2">
      <c r="A63139" s="102"/>
      <c r="B63139" s="102"/>
    </row>
    <row r="63140" spans="1:2">
      <c r="A63140" s="102"/>
      <c r="B63140" s="102"/>
    </row>
    <row r="63141" spans="1:2">
      <c r="A63141" s="102"/>
      <c r="B63141" s="102"/>
    </row>
    <row r="63142" spans="1:2">
      <c r="A63142" s="102"/>
      <c r="B63142" s="102"/>
    </row>
    <row r="63143" spans="1:2">
      <c r="A63143" s="102"/>
      <c r="B63143" s="102"/>
    </row>
    <row r="63144" spans="1:2">
      <c r="A63144" s="102"/>
      <c r="B63144" s="102"/>
    </row>
    <row r="63145" spans="1:2">
      <c r="A63145" s="102"/>
      <c r="B63145" s="102"/>
    </row>
    <row r="63146" spans="1:2">
      <c r="A63146" s="102"/>
      <c r="B63146" s="102"/>
    </row>
    <row r="63147" spans="1:2">
      <c r="A63147" s="102"/>
      <c r="B63147" s="102"/>
    </row>
    <row r="63148" spans="1:2">
      <c r="A63148" s="102"/>
      <c r="B63148" s="102"/>
    </row>
    <row r="63149" spans="1:2">
      <c r="A63149" s="102"/>
      <c r="B63149" s="102"/>
    </row>
    <row r="63150" spans="1:2">
      <c r="A63150" s="102"/>
      <c r="B63150" s="102"/>
    </row>
    <row r="63151" spans="1:2">
      <c r="A63151" s="102"/>
      <c r="B63151" s="102"/>
    </row>
    <row r="63152" spans="1:2">
      <c r="A63152" s="102"/>
      <c r="B63152" s="102"/>
    </row>
    <row r="63153" spans="1:2">
      <c r="A63153" s="102"/>
      <c r="B63153" s="102"/>
    </row>
    <row r="63154" spans="1:2">
      <c r="A63154" s="102"/>
      <c r="B63154" s="102"/>
    </row>
    <row r="63155" spans="1:2">
      <c r="A63155" s="102"/>
      <c r="B63155" s="102"/>
    </row>
    <row r="63156" spans="1:2">
      <c r="A63156" s="102"/>
      <c r="B63156" s="102"/>
    </row>
    <row r="63157" spans="1:2">
      <c r="A63157" s="102"/>
      <c r="B63157" s="102"/>
    </row>
    <row r="63158" spans="1:2">
      <c r="A63158" s="102"/>
      <c r="B63158" s="102"/>
    </row>
    <row r="63159" spans="1:2">
      <c r="A63159" s="102"/>
      <c r="B63159" s="102"/>
    </row>
    <row r="63160" spans="1:2">
      <c r="A63160" s="102"/>
      <c r="B63160" s="102"/>
    </row>
    <row r="63161" spans="1:2">
      <c r="A63161" s="102"/>
      <c r="B63161" s="102"/>
    </row>
    <row r="63162" spans="1:2">
      <c r="A63162" s="102"/>
      <c r="B63162" s="102"/>
    </row>
    <row r="63163" spans="1:2">
      <c r="A63163" s="102"/>
      <c r="B63163" s="102"/>
    </row>
    <row r="63164" spans="1:2">
      <c r="A63164" s="102"/>
      <c r="B63164" s="102"/>
    </row>
    <row r="63165" spans="1:2">
      <c r="A63165" s="102"/>
      <c r="B63165" s="102"/>
    </row>
    <row r="63166" spans="1:2">
      <c r="A63166" s="102"/>
      <c r="B63166" s="102"/>
    </row>
    <row r="63167" spans="1:2">
      <c r="A63167" s="102"/>
      <c r="B63167" s="102"/>
    </row>
    <row r="63168" spans="1:2">
      <c r="A63168" s="102"/>
      <c r="B63168" s="102"/>
    </row>
    <row r="63169" spans="1:2">
      <c r="A63169" s="102"/>
      <c r="B63169" s="102"/>
    </row>
    <row r="63170" spans="1:2">
      <c r="A63170" s="102"/>
      <c r="B63170" s="102"/>
    </row>
    <row r="63171" spans="1:2">
      <c r="A63171" s="102"/>
      <c r="B63171" s="102"/>
    </row>
    <row r="63172" spans="1:2">
      <c r="A63172" s="102"/>
      <c r="B63172" s="102"/>
    </row>
    <row r="63173" spans="1:2">
      <c r="A63173" s="102"/>
      <c r="B63173" s="102"/>
    </row>
    <row r="63174" spans="1:2">
      <c r="A63174" s="102"/>
      <c r="B63174" s="102"/>
    </row>
    <row r="63175" spans="1:2">
      <c r="A63175" s="102"/>
      <c r="B63175" s="102"/>
    </row>
    <row r="63176" spans="1:2">
      <c r="A63176" s="102"/>
      <c r="B63176" s="102"/>
    </row>
    <row r="63177" spans="1:2">
      <c r="A63177" s="102"/>
      <c r="B63177" s="102"/>
    </row>
    <row r="63178" spans="1:2">
      <c r="A63178" s="102"/>
      <c r="B63178" s="102"/>
    </row>
    <row r="63179" spans="1:2">
      <c r="A63179" s="102"/>
      <c r="B63179" s="102"/>
    </row>
    <row r="63180" spans="1:2">
      <c r="A63180" s="102"/>
      <c r="B63180" s="102"/>
    </row>
    <row r="63181" spans="1:2">
      <c r="A63181" s="102"/>
      <c r="B63181" s="102"/>
    </row>
    <row r="63182" spans="1:2">
      <c r="A63182" s="102"/>
      <c r="B63182" s="102"/>
    </row>
    <row r="63183" spans="1:2">
      <c r="A63183" s="102"/>
      <c r="B63183" s="102"/>
    </row>
    <row r="63184" spans="1:2">
      <c r="A63184" s="102"/>
      <c r="B63184" s="102"/>
    </row>
    <row r="63185" spans="1:2">
      <c r="A63185" s="102"/>
      <c r="B63185" s="102"/>
    </row>
    <row r="63186" spans="1:2">
      <c r="A63186" s="102"/>
      <c r="B63186" s="102"/>
    </row>
    <row r="63187" spans="1:2">
      <c r="A63187" s="102"/>
      <c r="B63187" s="102"/>
    </row>
    <row r="63188" spans="1:2">
      <c r="A63188" s="102"/>
      <c r="B63188" s="102"/>
    </row>
    <row r="63189" spans="1:2">
      <c r="A63189" s="102"/>
      <c r="B63189" s="102"/>
    </row>
    <row r="63190" spans="1:2">
      <c r="A63190" s="102"/>
      <c r="B63190" s="102"/>
    </row>
    <row r="63191" spans="1:2">
      <c r="A63191" s="102"/>
      <c r="B63191" s="102"/>
    </row>
    <row r="63192" spans="1:2">
      <c r="A63192" s="102"/>
      <c r="B63192" s="102"/>
    </row>
    <row r="63193" spans="1:2">
      <c r="A63193" s="102"/>
      <c r="B63193" s="102"/>
    </row>
    <row r="63194" spans="1:2">
      <c r="A63194" s="102"/>
      <c r="B63194" s="102"/>
    </row>
    <row r="63195" spans="1:2">
      <c r="A63195" s="102"/>
      <c r="B63195" s="102"/>
    </row>
    <row r="63196" spans="1:2">
      <c r="A63196" s="102"/>
      <c r="B63196" s="102"/>
    </row>
    <row r="63197" spans="1:2">
      <c r="A63197" s="102"/>
      <c r="B63197" s="102"/>
    </row>
    <row r="63198" spans="1:2">
      <c r="A63198" s="102"/>
      <c r="B63198" s="102"/>
    </row>
    <row r="63199" spans="1:2">
      <c r="A63199" s="102"/>
      <c r="B63199" s="102"/>
    </row>
    <row r="63200" spans="1:2">
      <c r="A63200" s="102"/>
      <c r="B63200" s="102"/>
    </row>
    <row r="63201" spans="1:2">
      <c r="A63201" s="102"/>
      <c r="B63201" s="102"/>
    </row>
    <row r="63202" spans="1:2">
      <c r="A63202" s="102"/>
      <c r="B63202" s="102"/>
    </row>
    <row r="63203" spans="1:2">
      <c r="A63203" s="102"/>
      <c r="B63203" s="102"/>
    </row>
    <row r="63204" spans="1:2">
      <c r="A63204" s="102"/>
      <c r="B63204" s="102"/>
    </row>
    <row r="63205" spans="1:2">
      <c r="A63205" s="102"/>
      <c r="B63205" s="102"/>
    </row>
    <row r="63206" spans="1:2">
      <c r="A63206" s="102"/>
      <c r="B63206" s="102"/>
    </row>
    <row r="63207" spans="1:2">
      <c r="A63207" s="102"/>
      <c r="B63207" s="102"/>
    </row>
    <row r="63208" spans="1:2">
      <c r="A63208" s="102"/>
      <c r="B63208" s="102"/>
    </row>
    <row r="63209" spans="1:2">
      <c r="A63209" s="102"/>
      <c r="B63209" s="102"/>
    </row>
    <row r="63210" spans="1:2">
      <c r="A63210" s="102"/>
      <c r="B63210" s="102"/>
    </row>
    <row r="63211" spans="1:2">
      <c r="A63211" s="102"/>
      <c r="B63211" s="102"/>
    </row>
    <row r="63212" spans="1:2">
      <c r="A63212" s="102"/>
      <c r="B63212" s="102"/>
    </row>
    <row r="63213" spans="1:2">
      <c r="A63213" s="102"/>
      <c r="B63213" s="102"/>
    </row>
    <row r="63214" spans="1:2">
      <c r="A63214" s="102"/>
      <c r="B63214" s="102"/>
    </row>
    <row r="63215" spans="1:2">
      <c r="A63215" s="102"/>
      <c r="B63215" s="102"/>
    </row>
    <row r="63216" spans="1:2">
      <c r="A63216" s="102"/>
      <c r="B63216" s="102"/>
    </row>
    <row r="63217" spans="1:2">
      <c r="A63217" s="102"/>
      <c r="B63217" s="102"/>
    </row>
    <row r="63218" spans="1:2">
      <c r="A63218" s="102"/>
      <c r="B63218" s="102"/>
    </row>
    <row r="63219" spans="1:2">
      <c r="A63219" s="102"/>
      <c r="B63219" s="102"/>
    </row>
    <row r="63220" spans="1:2">
      <c r="A63220" s="102"/>
      <c r="B63220" s="102"/>
    </row>
    <row r="63221" spans="1:2">
      <c r="A63221" s="102"/>
      <c r="B63221" s="102"/>
    </row>
    <row r="63222" spans="1:2">
      <c r="A63222" s="102"/>
      <c r="B63222" s="102"/>
    </row>
    <row r="63223" spans="1:2">
      <c r="A63223" s="102"/>
      <c r="B63223" s="102"/>
    </row>
    <row r="63224" spans="1:2">
      <c r="A63224" s="102"/>
      <c r="B63224" s="102"/>
    </row>
    <row r="63225" spans="1:2">
      <c r="A63225" s="102"/>
      <c r="B63225" s="102"/>
    </row>
    <row r="63226" spans="1:2">
      <c r="A63226" s="102"/>
      <c r="B63226" s="102"/>
    </row>
    <row r="63227" spans="1:2">
      <c r="A63227" s="102"/>
      <c r="B63227" s="102"/>
    </row>
    <row r="63228" spans="1:2">
      <c r="A63228" s="102"/>
      <c r="B63228" s="102"/>
    </row>
    <row r="63229" spans="1:2">
      <c r="A63229" s="102"/>
      <c r="B63229" s="102"/>
    </row>
    <row r="63230" spans="1:2">
      <c r="A63230" s="102"/>
      <c r="B63230" s="102"/>
    </row>
    <row r="63231" spans="1:2">
      <c r="A63231" s="102"/>
      <c r="B63231" s="102"/>
    </row>
    <row r="63232" spans="1:2">
      <c r="A63232" s="102"/>
      <c r="B63232" s="102"/>
    </row>
    <row r="63233" spans="1:2">
      <c r="A63233" s="102"/>
      <c r="B63233" s="102"/>
    </row>
    <row r="63234" spans="1:2">
      <c r="A63234" s="102"/>
      <c r="B63234" s="102"/>
    </row>
    <row r="63235" spans="1:2">
      <c r="A63235" s="102"/>
      <c r="B63235" s="102"/>
    </row>
    <row r="63236" spans="1:2">
      <c r="A63236" s="102"/>
      <c r="B63236" s="102"/>
    </row>
    <row r="63237" spans="1:2">
      <c r="A63237" s="102"/>
      <c r="B63237" s="102"/>
    </row>
    <row r="63238" spans="1:2">
      <c r="A63238" s="102"/>
      <c r="B63238" s="102"/>
    </row>
    <row r="63239" spans="1:2">
      <c r="A63239" s="102"/>
      <c r="B63239" s="102"/>
    </row>
    <row r="63240" spans="1:2">
      <c r="A63240" s="102"/>
      <c r="B63240" s="102"/>
    </row>
    <row r="63241" spans="1:2">
      <c r="A63241" s="102"/>
      <c r="B63241" s="102"/>
    </row>
    <row r="63242" spans="1:2">
      <c r="A63242" s="102"/>
      <c r="B63242" s="102"/>
    </row>
    <row r="63243" spans="1:2">
      <c r="A63243" s="102"/>
      <c r="B63243" s="102"/>
    </row>
    <row r="63244" spans="1:2">
      <c r="A63244" s="102"/>
      <c r="B63244" s="102"/>
    </row>
    <row r="63245" spans="1:2">
      <c r="A63245" s="102"/>
      <c r="B63245" s="102"/>
    </row>
    <row r="63246" spans="1:2">
      <c r="A63246" s="102"/>
      <c r="B63246" s="102"/>
    </row>
    <row r="63247" spans="1:2">
      <c r="A63247" s="102"/>
      <c r="B63247" s="102"/>
    </row>
    <row r="63248" spans="1:2">
      <c r="A63248" s="102"/>
      <c r="B63248" s="102"/>
    </row>
    <row r="63249" spans="1:2">
      <c r="A63249" s="102"/>
      <c r="B63249" s="102"/>
    </row>
    <row r="63250" spans="1:2">
      <c r="A63250" s="102"/>
      <c r="B63250" s="102"/>
    </row>
    <row r="63251" spans="1:2">
      <c r="A63251" s="102"/>
      <c r="B63251" s="102"/>
    </row>
    <row r="63252" spans="1:2">
      <c r="A63252" s="102"/>
      <c r="B63252" s="102"/>
    </row>
    <row r="63253" spans="1:2">
      <c r="A63253" s="102"/>
      <c r="B63253" s="102"/>
    </row>
    <row r="63254" spans="1:2">
      <c r="A63254" s="102"/>
      <c r="B63254" s="102"/>
    </row>
    <row r="63255" spans="1:2">
      <c r="A63255" s="102"/>
      <c r="B63255" s="102"/>
    </row>
    <row r="63256" spans="1:2">
      <c r="A63256" s="102"/>
      <c r="B63256" s="102"/>
    </row>
    <row r="63257" spans="1:2">
      <c r="A63257" s="102"/>
      <c r="B63257" s="102"/>
    </row>
    <row r="63258" spans="1:2">
      <c r="A63258" s="102"/>
      <c r="B63258" s="102"/>
    </row>
    <row r="63259" spans="1:2">
      <c r="A63259" s="102"/>
      <c r="B63259" s="102"/>
    </row>
    <row r="63260" spans="1:2">
      <c r="A63260" s="102"/>
      <c r="B63260" s="102"/>
    </row>
    <row r="63261" spans="1:2">
      <c r="A63261" s="102"/>
      <c r="B63261" s="102"/>
    </row>
    <row r="63262" spans="1:2">
      <c r="A63262" s="102"/>
      <c r="B63262" s="102"/>
    </row>
    <row r="63263" spans="1:2">
      <c r="A63263" s="102"/>
      <c r="B63263" s="102"/>
    </row>
    <row r="63264" spans="1:2">
      <c r="A63264" s="102"/>
      <c r="B63264" s="102"/>
    </row>
    <row r="63265" spans="1:2">
      <c r="A63265" s="102"/>
      <c r="B63265" s="102"/>
    </row>
    <row r="63266" spans="1:2">
      <c r="A63266" s="102"/>
      <c r="B63266" s="102"/>
    </row>
    <row r="63267" spans="1:2">
      <c r="A63267" s="102"/>
      <c r="B63267" s="102"/>
    </row>
    <row r="63268" spans="1:2">
      <c r="A63268" s="102"/>
      <c r="B63268" s="102"/>
    </row>
    <row r="63269" spans="1:2">
      <c r="A63269" s="102"/>
      <c r="B63269" s="102"/>
    </row>
    <row r="63270" spans="1:2">
      <c r="A63270" s="102"/>
      <c r="B63270" s="102"/>
    </row>
    <row r="63271" spans="1:2">
      <c r="A63271" s="102"/>
      <c r="B63271" s="102"/>
    </row>
    <row r="63272" spans="1:2">
      <c r="A63272" s="102"/>
      <c r="B63272" s="102"/>
    </row>
    <row r="63273" spans="1:2">
      <c r="A63273" s="102"/>
      <c r="B63273" s="102"/>
    </row>
    <row r="63274" spans="1:2">
      <c r="A63274" s="102"/>
      <c r="B63274" s="102"/>
    </row>
    <row r="63275" spans="1:2">
      <c r="A63275" s="102"/>
      <c r="B63275" s="102"/>
    </row>
    <row r="63276" spans="1:2">
      <c r="A63276" s="102"/>
      <c r="B63276" s="102"/>
    </row>
    <row r="63277" spans="1:2">
      <c r="A63277" s="102"/>
      <c r="B63277" s="102"/>
    </row>
    <row r="63278" spans="1:2">
      <c r="A63278" s="102"/>
      <c r="B63278" s="102"/>
    </row>
    <row r="63279" spans="1:2">
      <c r="A63279" s="102"/>
      <c r="B63279" s="102"/>
    </row>
    <row r="63280" spans="1:2">
      <c r="A63280" s="102"/>
      <c r="B63280" s="102"/>
    </row>
    <row r="63281" spans="1:2">
      <c r="A63281" s="102"/>
      <c r="B63281" s="102"/>
    </row>
    <row r="63282" spans="1:2">
      <c r="A63282" s="102"/>
      <c r="B63282" s="102"/>
    </row>
    <row r="63283" spans="1:2">
      <c r="A63283" s="102"/>
      <c r="B63283" s="102"/>
    </row>
    <row r="63284" spans="1:2">
      <c r="A63284" s="102"/>
      <c r="B63284" s="102"/>
    </row>
    <row r="63285" spans="1:2">
      <c r="A63285" s="102"/>
      <c r="B63285" s="102"/>
    </row>
    <row r="63286" spans="1:2">
      <c r="A63286" s="102"/>
      <c r="B63286" s="102"/>
    </row>
    <row r="63287" spans="1:2">
      <c r="A63287" s="102"/>
      <c r="B63287" s="102"/>
    </row>
    <row r="63288" spans="1:2">
      <c r="A63288" s="102"/>
      <c r="B63288" s="102"/>
    </row>
    <row r="63289" spans="1:2">
      <c r="A63289" s="102"/>
      <c r="B63289" s="102"/>
    </row>
    <row r="63290" spans="1:2">
      <c r="A63290" s="102"/>
      <c r="B63290" s="102"/>
    </row>
    <row r="63291" spans="1:2">
      <c r="A63291" s="102"/>
      <c r="B63291" s="102"/>
    </row>
    <row r="63292" spans="1:2">
      <c r="A63292" s="102"/>
      <c r="B63292" s="102"/>
    </row>
    <row r="63293" spans="1:2">
      <c r="A63293" s="102"/>
      <c r="B63293" s="102"/>
    </row>
    <row r="63294" spans="1:2">
      <c r="A63294" s="102"/>
      <c r="B63294" s="102"/>
    </row>
    <row r="63295" spans="1:2">
      <c r="A63295" s="102"/>
      <c r="B63295" s="102"/>
    </row>
    <row r="63296" spans="1:2">
      <c r="A63296" s="102"/>
      <c r="B63296" s="102"/>
    </row>
    <row r="63297" spans="1:2">
      <c r="A63297" s="102"/>
      <c r="B63297" s="102"/>
    </row>
    <row r="63298" spans="1:2">
      <c r="A63298" s="102"/>
      <c r="B63298" s="102"/>
    </row>
    <row r="63299" spans="1:2">
      <c r="A63299" s="102"/>
      <c r="B63299" s="102"/>
    </row>
    <row r="63300" spans="1:2">
      <c r="A63300" s="102"/>
      <c r="B63300" s="102"/>
    </row>
    <row r="63301" spans="1:2">
      <c r="A63301" s="102"/>
      <c r="B63301" s="102"/>
    </row>
    <row r="63302" spans="1:2">
      <c r="A63302" s="102"/>
      <c r="B63302" s="102"/>
    </row>
    <row r="63303" spans="1:2">
      <c r="A63303" s="102"/>
      <c r="B63303" s="102"/>
    </row>
    <row r="63304" spans="1:2">
      <c r="A63304" s="102"/>
      <c r="B63304" s="102"/>
    </row>
    <row r="63305" spans="1:2">
      <c r="A63305" s="102"/>
      <c r="B63305" s="102"/>
    </row>
    <row r="63306" spans="1:2">
      <c r="A63306" s="102"/>
      <c r="B63306" s="102"/>
    </row>
    <row r="63307" spans="1:2">
      <c r="A63307" s="102"/>
      <c r="B63307" s="102"/>
    </row>
    <row r="63308" spans="1:2">
      <c r="A63308" s="102"/>
      <c r="B63308" s="102"/>
    </row>
    <row r="63309" spans="1:2">
      <c r="A63309" s="102"/>
      <c r="B63309" s="102"/>
    </row>
    <row r="63310" spans="1:2">
      <c r="A63310" s="102"/>
      <c r="B63310" s="102"/>
    </row>
    <row r="63311" spans="1:2">
      <c r="A63311" s="102"/>
      <c r="B63311" s="102"/>
    </row>
    <row r="63312" spans="1:2">
      <c r="A63312" s="102"/>
      <c r="B63312" s="102"/>
    </row>
    <row r="63313" spans="1:2">
      <c r="A63313" s="102"/>
      <c r="B63313" s="102"/>
    </row>
    <row r="63314" spans="1:2">
      <c r="A63314" s="102"/>
      <c r="B63314" s="102"/>
    </row>
    <row r="63315" spans="1:2">
      <c r="A63315" s="102"/>
      <c r="B63315" s="102"/>
    </row>
    <row r="63316" spans="1:2">
      <c r="A63316" s="102"/>
      <c r="B63316" s="102"/>
    </row>
    <row r="63317" spans="1:2">
      <c r="A63317" s="102"/>
      <c r="B63317" s="102"/>
    </row>
    <row r="63318" spans="1:2">
      <c r="A63318" s="102"/>
      <c r="B63318" s="102"/>
    </row>
    <row r="63319" spans="1:2">
      <c r="A63319" s="102"/>
      <c r="B63319" s="102"/>
    </row>
    <row r="63320" spans="1:2">
      <c r="A63320" s="102"/>
      <c r="B63320" s="102"/>
    </row>
    <row r="63321" spans="1:2">
      <c r="A63321" s="102"/>
      <c r="B63321" s="102"/>
    </row>
    <row r="63322" spans="1:2">
      <c r="A63322" s="102"/>
      <c r="B63322" s="102"/>
    </row>
    <row r="63323" spans="1:2">
      <c r="A63323" s="102"/>
      <c r="B63323" s="102"/>
    </row>
    <row r="63324" spans="1:2">
      <c r="A63324" s="102"/>
      <c r="B63324" s="102"/>
    </row>
    <row r="63325" spans="1:2">
      <c r="A63325" s="102"/>
      <c r="B63325" s="102"/>
    </row>
    <row r="63326" spans="1:2">
      <c r="A63326" s="102"/>
      <c r="B63326" s="102"/>
    </row>
    <row r="63327" spans="1:2">
      <c r="A63327" s="102"/>
      <c r="B63327" s="102"/>
    </row>
    <row r="63328" spans="1:2">
      <c r="A63328" s="102"/>
      <c r="B63328" s="102"/>
    </row>
    <row r="63329" spans="1:2">
      <c r="A63329" s="102"/>
      <c r="B63329" s="102"/>
    </row>
    <row r="63330" spans="1:2">
      <c r="A63330" s="102"/>
      <c r="B63330" s="102"/>
    </row>
    <row r="63331" spans="1:2">
      <c r="A63331" s="102"/>
      <c r="B63331" s="102"/>
    </row>
    <row r="63332" spans="1:2">
      <c r="A63332" s="102"/>
      <c r="B63332" s="102"/>
    </row>
    <row r="63333" spans="1:2">
      <c r="A63333" s="102"/>
      <c r="B63333" s="102"/>
    </row>
    <row r="63334" spans="1:2">
      <c r="A63334" s="102"/>
      <c r="B63334" s="102"/>
    </row>
    <row r="63335" spans="1:2">
      <c r="A63335" s="102"/>
      <c r="B63335" s="102"/>
    </row>
    <row r="63336" spans="1:2">
      <c r="A63336" s="102"/>
      <c r="B63336" s="102"/>
    </row>
    <row r="63337" spans="1:2">
      <c r="A63337" s="102"/>
      <c r="B63337" s="102"/>
    </row>
    <row r="63338" spans="1:2">
      <c r="A63338" s="102"/>
      <c r="B63338" s="102"/>
    </row>
    <row r="63339" spans="1:2">
      <c r="A63339" s="102"/>
      <c r="B63339" s="102"/>
    </row>
    <row r="63340" spans="1:2">
      <c r="A63340" s="102"/>
      <c r="B63340" s="102"/>
    </row>
    <row r="63341" spans="1:2">
      <c r="A63341" s="102"/>
      <c r="B63341" s="102"/>
    </row>
    <row r="63342" spans="1:2">
      <c r="A63342" s="102"/>
      <c r="B63342" s="102"/>
    </row>
    <row r="63343" spans="1:2">
      <c r="A63343" s="102"/>
      <c r="B63343" s="102"/>
    </row>
    <row r="63344" spans="1:2">
      <c r="A63344" s="102"/>
      <c r="B63344" s="102"/>
    </row>
    <row r="63345" spans="1:2">
      <c r="A63345" s="102"/>
      <c r="B63345" s="102"/>
    </row>
    <row r="63346" spans="1:2">
      <c r="A63346" s="102"/>
      <c r="B63346" s="102"/>
    </row>
    <row r="63347" spans="1:2">
      <c r="A63347" s="102"/>
      <c r="B63347" s="102"/>
    </row>
    <row r="63348" spans="1:2">
      <c r="A63348" s="102"/>
      <c r="B63348" s="102"/>
    </row>
    <row r="63349" spans="1:2">
      <c r="A63349" s="102"/>
      <c r="B63349" s="102"/>
    </row>
    <row r="63350" spans="1:2">
      <c r="A63350" s="102"/>
      <c r="B63350" s="102"/>
    </row>
    <row r="63351" spans="1:2">
      <c r="A63351" s="102"/>
      <c r="B63351" s="102"/>
    </row>
    <row r="63352" spans="1:2">
      <c r="A63352" s="102"/>
      <c r="B63352" s="102"/>
    </row>
    <row r="63353" spans="1:2">
      <c r="A63353" s="102"/>
      <c r="B63353" s="102"/>
    </row>
    <row r="63354" spans="1:2">
      <c r="A63354" s="102"/>
      <c r="B63354" s="102"/>
    </row>
    <row r="63355" spans="1:2">
      <c r="A63355" s="102"/>
      <c r="B63355" s="102"/>
    </row>
    <row r="63356" spans="1:2">
      <c r="A63356" s="102"/>
      <c r="B63356" s="102"/>
    </row>
    <row r="63357" spans="1:2">
      <c r="A63357" s="102"/>
      <c r="B63357" s="102"/>
    </row>
    <row r="63358" spans="1:2">
      <c r="A63358" s="102"/>
      <c r="B63358" s="102"/>
    </row>
    <row r="63359" spans="1:2">
      <c r="A63359" s="102"/>
      <c r="B63359" s="102"/>
    </row>
    <row r="63360" spans="1:2">
      <c r="A63360" s="102"/>
      <c r="B63360" s="102"/>
    </row>
    <row r="63361" spans="1:2">
      <c r="A63361" s="102"/>
      <c r="B63361" s="102"/>
    </row>
    <row r="63362" spans="1:2">
      <c r="A63362" s="102"/>
      <c r="B63362" s="102"/>
    </row>
    <row r="63363" spans="1:2">
      <c r="A63363" s="102"/>
      <c r="B63363" s="102"/>
    </row>
    <row r="63364" spans="1:2">
      <c r="A63364" s="102"/>
      <c r="B63364" s="102"/>
    </row>
    <row r="63365" spans="1:2">
      <c r="A63365" s="102"/>
      <c r="B63365" s="102"/>
    </row>
    <row r="63366" spans="1:2">
      <c r="A63366" s="102"/>
      <c r="B63366" s="102"/>
    </row>
    <row r="63367" spans="1:2">
      <c r="A63367" s="102"/>
      <c r="B63367" s="102"/>
    </row>
    <row r="63368" spans="1:2">
      <c r="A63368" s="102"/>
      <c r="B63368" s="102"/>
    </row>
    <row r="63369" spans="1:2">
      <c r="A63369" s="102"/>
      <c r="B63369" s="102"/>
    </row>
    <row r="63370" spans="1:2">
      <c r="A63370" s="102"/>
      <c r="B63370" s="102"/>
    </row>
    <row r="63371" spans="1:2">
      <c r="A63371" s="102"/>
      <c r="B63371" s="102"/>
    </row>
    <row r="63372" spans="1:2">
      <c r="A63372" s="102"/>
      <c r="B63372" s="102"/>
    </row>
    <row r="63373" spans="1:2">
      <c r="A63373" s="102"/>
      <c r="B63373" s="102"/>
    </row>
    <row r="63374" spans="1:2">
      <c r="A63374" s="102"/>
      <c r="B63374" s="102"/>
    </row>
    <row r="63375" spans="1:2">
      <c r="A63375" s="102"/>
      <c r="B63375" s="102"/>
    </row>
    <row r="63376" spans="1:2">
      <c r="A63376" s="102"/>
      <c r="B63376" s="102"/>
    </row>
    <row r="63377" spans="1:2">
      <c r="A63377" s="102"/>
      <c r="B63377" s="102"/>
    </row>
    <row r="63378" spans="1:2">
      <c r="A63378" s="102"/>
      <c r="B63378" s="102"/>
    </row>
    <row r="63379" spans="1:2">
      <c r="A63379" s="102"/>
      <c r="B63379" s="102"/>
    </row>
    <row r="63380" spans="1:2">
      <c r="A63380" s="102"/>
      <c r="B63380" s="102"/>
    </row>
    <row r="63381" spans="1:2">
      <c r="A63381" s="102"/>
      <c r="B63381" s="102"/>
    </row>
    <row r="63382" spans="1:2">
      <c r="A63382" s="102"/>
      <c r="B63382" s="102"/>
    </row>
    <row r="63383" spans="1:2">
      <c r="A63383" s="102"/>
      <c r="B63383" s="102"/>
    </row>
    <row r="63384" spans="1:2">
      <c r="A63384" s="102"/>
      <c r="B63384" s="102"/>
    </row>
    <row r="63385" spans="1:2">
      <c r="A63385" s="102"/>
      <c r="B63385" s="102"/>
    </row>
    <row r="63386" spans="1:2">
      <c r="A63386" s="102"/>
      <c r="B63386" s="102"/>
    </row>
    <row r="63387" spans="1:2">
      <c r="A63387" s="102"/>
      <c r="B63387" s="102"/>
    </row>
    <row r="63388" spans="1:2">
      <c r="A63388" s="102"/>
      <c r="B63388" s="102"/>
    </row>
    <row r="63389" spans="1:2">
      <c r="A63389" s="102"/>
      <c r="B63389" s="102"/>
    </row>
    <row r="63390" spans="1:2">
      <c r="A63390" s="102"/>
      <c r="B63390" s="102"/>
    </row>
    <row r="63391" spans="1:2">
      <c r="A63391" s="102"/>
      <c r="B63391" s="102"/>
    </row>
    <row r="63392" spans="1:2">
      <c r="A63392" s="102"/>
      <c r="B63392" s="102"/>
    </row>
    <row r="63393" spans="1:2">
      <c r="A63393" s="102"/>
      <c r="B63393" s="102"/>
    </row>
    <row r="63394" spans="1:2">
      <c r="A63394" s="102"/>
      <c r="B63394" s="102"/>
    </row>
    <row r="63395" spans="1:2">
      <c r="A63395" s="102"/>
      <c r="B63395" s="102"/>
    </row>
    <row r="63396" spans="1:2">
      <c r="A63396" s="102"/>
      <c r="B63396" s="102"/>
    </row>
    <row r="63397" spans="1:2">
      <c r="A63397" s="102"/>
      <c r="B63397" s="102"/>
    </row>
    <row r="63398" spans="1:2">
      <c r="A63398" s="102"/>
      <c r="B63398" s="102"/>
    </row>
    <row r="63399" spans="1:2">
      <c r="A63399" s="102"/>
      <c r="B63399" s="102"/>
    </row>
    <row r="63400" spans="1:2">
      <c r="A63400" s="102"/>
      <c r="B63400" s="102"/>
    </row>
    <row r="63401" spans="1:2">
      <c r="A63401" s="102"/>
      <c r="B63401" s="102"/>
    </row>
    <row r="63402" spans="1:2">
      <c r="A63402" s="102"/>
      <c r="B63402" s="102"/>
    </row>
    <row r="63403" spans="1:2">
      <c r="A63403" s="102"/>
      <c r="B63403" s="102"/>
    </row>
    <row r="63404" spans="1:2">
      <c r="A63404" s="102"/>
      <c r="B63404" s="102"/>
    </row>
    <row r="63405" spans="1:2">
      <c r="A63405" s="102"/>
      <c r="B63405" s="102"/>
    </row>
    <row r="63406" spans="1:2">
      <c r="A63406" s="102"/>
      <c r="B63406" s="102"/>
    </row>
    <row r="63407" spans="1:2">
      <c r="A63407" s="102"/>
      <c r="B63407" s="102"/>
    </row>
    <row r="63408" spans="1:2">
      <c r="A63408" s="102"/>
      <c r="B63408" s="102"/>
    </row>
    <row r="63409" spans="1:2">
      <c r="A63409" s="102"/>
      <c r="B63409" s="102"/>
    </row>
    <row r="63410" spans="1:2">
      <c r="A63410" s="102"/>
      <c r="B63410" s="102"/>
    </row>
    <row r="63411" spans="1:2">
      <c r="A63411" s="102"/>
      <c r="B63411" s="102"/>
    </row>
    <row r="63412" spans="1:2">
      <c r="A63412" s="102"/>
      <c r="B63412" s="102"/>
    </row>
    <row r="63413" spans="1:2">
      <c r="A63413" s="102"/>
      <c r="B63413" s="102"/>
    </row>
    <row r="63414" spans="1:2">
      <c r="A63414" s="102"/>
      <c r="B63414" s="102"/>
    </row>
    <row r="63415" spans="1:2">
      <c r="A63415" s="102"/>
      <c r="B63415" s="102"/>
    </row>
    <row r="63416" spans="1:2">
      <c r="A63416" s="102"/>
      <c r="B63416" s="102"/>
    </row>
    <row r="63417" spans="1:2">
      <c r="A63417" s="102"/>
      <c r="B63417" s="102"/>
    </row>
    <row r="63418" spans="1:2">
      <c r="A63418" s="102"/>
      <c r="B63418" s="102"/>
    </row>
    <row r="63419" spans="1:2">
      <c r="A63419" s="102"/>
      <c r="B63419" s="102"/>
    </row>
    <row r="63420" spans="1:2">
      <c r="A63420" s="102"/>
      <c r="B63420" s="102"/>
    </row>
    <row r="63421" spans="1:2">
      <c r="A63421" s="102"/>
      <c r="B63421" s="102"/>
    </row>
    <row r="63422" spans="1:2">
      <c r="A63422" s="102"/>
      <c r="B63422" s="102"/>
    </row>
    <row r="63423" spans="1:2">
      <c r="A63423" s="102"/>
      <c r="B63423" s="102"/>
    </row>
    <row r="63424" spans="1:2">
      <c r="A63424" s="102"/>
      <c r="B63424" s="102"/>
    </row>
    <row r="63425" spans="1:2">
      <c r="A63425" s="102"/>
      <c r="B63425" s="102"/>
    </row>
    <row r="63426" spans="1:2">
      <c r="A63426" s="102"/>
      <c r="B63426" s="102"/>
    </row>
    <row r="63427" spans="1:2">
      <c r="A63427" s="102"/>
      <c r="B63427" s="102"/>
    </row>
    <row r="63428" spans="1:2">
      <c r="A63428" s="102"/>
      <c r="B63428" s="102"/>
    </row>
    <row r="63429" spans="1:2">
      <c r="A63429" s="102"/>
      <c r="B63429" s="102"/>
    </row>
    <row r="63430" spans="1:2">
      <c r="A63430" s="102"/>
      <c r="B63430" s="102"/>
    </row>
    <row r="63431" spans="1:2">
      <c r="A63431" s="102"/>
      <c r="B63431" s="102"/>
    </row>
    <row r="63432" spans="1:2">
      <c r="A63432" s="102"/>
      <c r="B63432" s="102"/>
    </row>
    <row r="63433" spans="1:2">
      <c r="A63433" s="102"/>
      <c r="B63433" s="102"/>
    </row>
    <row r="63434" spans="1:2">
      <c r="A63434" s="102"/>
      <c r="B63434" s="102"/>
    </row>
    <row r="63435" spans="1:2">
      <c r="A63435" s="102"/>
      <c r="B63435" s="102"/>
    </row>
    <row r="63436" spans="1:2">
      <c r="A63436" s="102"/>
      <c r="B63436" s="102"/>
    </row>
    <row r="63437" spans="1:2">
      <c r="A63437" s="102"/>
      <c r="B63437" s="102"/>
    </row>
    <row r="63438" spans="1:2">
      <c r="A63438" s="102"/>
      <c r="B63438" s="102"/>
    </row>
    <row r="63439" spans="1:2">
      <c r="A63439" s="102"/>
      <c r="B63439" s="102"/>
    </row>
    <row r="63440" spans="1:2">
      <c r="A63440" s="102"/>
      <c r="B63440" s="102"/>
    </row>
    <row r="63441" spans="1:2">
      <c r="A63441" s="102"/>
      <c r="B63441" s="102"/>
    </row>
    <row r="63442" spans="1:2">
      <c r="A63442" s="102"/>
      <c r="B63442" s="102"/>
    </row>
    <row r="63443" spans="1:2">
      <c r="A63443" s="102"/>
      <c r="B63443" s="102"/>
    </row>
    <row r="63444" spans="1:2">
      <c r="A63444" s="102"/>
      <c r="B63444" s="102"/>
    </row>
    <row r="63445" spans="1:2">
      <c r="A63445" s="102"/>
      <c r="B63445" s="102"/>
    </row>
    <row r="63446" spans="1:2">
      <c r="A63446" s="102"/>
      <c r="B63446" s="102"/>
    </row>
    <row r="63447" spans="1:2">
      <c r="A63447" s="102"/>
      <c r="B63447" s="102"/>
    </row>
    <row r="63448" spans="1:2">
      <c r="A63448" s="102"/>
      <c r="B63448" s="102"/>
    </row>
    <row r="63449" spans="1:2">
      <c r="A63449" s="102"/>
      <c r="B63449" s="102"/>
    </row>
    <row r="63450" spans="1:2">
      <c r="A63450" s="102"/>
      <c r="B63450" s="102"/>
    </row>
    <row r="63451" spans="1:2">
      <c r="A63451" s="102"/>
      <c r="B63451" s="102"/>
    </row>
    <row r="63452" spans="1:2">
      <c r="A63452" s="102"/>
      <c r="B63452" s="102"/>
    </row>
    <row r="63453" spans="1:2">
      <c r="A63453" s="102"/>
      <c r="B63453" s="102"/>
    </row>
    <row r="63454" spans="1:2">
      <c r="A63454" s="102"/>
      <c r="B63454" s="102"/>
    </row>
    <row r="63455" spans="1:2">
      <c r="A63455" s="102"/>
      <c r="B63455" s="102"/>
    </row>
    <row r="63456" spans="1:2">
      <c r="A63456" s="102"/>
      <c r="B63456" s="102"/>
    </row>
    <row r="63457" spans="1:2">
      <c r="A63457" s="102"/>
      <c r="B63457" s="102"/>
    </row>
    <row r="63458" spans="1:2">
      <c r="A63458" s="102"/>
      <c r="B63458" s="102"/>
    </row>
    <row r="63459" spans="1:2">
      <c r="A63459" s="102"/>
      <c r="B63459" s="102"/>
    </row>
    <row r="63460" spans="1:2">
      <c r="A63460" s="102"/>
      <c r="B63460" s="102"/>
    </row>
    <row r="63461" spans="1:2">
      <c r="A63461" s="102"/>
      <c r="B63461" s="102"/>
    </row>
    <row r="63462" spans="1:2">
      <c r="A63462" s="102"/>
      <c r="B63462" s="102"/>
    </row>
    <row r="63463" spans="1:2">
      <c r="A63463" s="102"/>
      <c r="B63463" s="102"/>
    </row>
    <row r="63464" spans="1:2">
      <c r="A63464" s="102"/>
      <c r="B63464" s="102"/>
    </row>
    <row r="63465" spans="1:2">
      <c r="A63465" s="102"/>
      <c r="B63465" s="102"/>
    </row>
    <row r="63466" spans="1:2">
      <c r="A63466" s="102"/>
      <c r="B63466" s="102"/>
    </row>
    <row r="63467" spans="1:2">
      <c r="A63467" s="102"/>
      <c r="B63467" s="102"/>
    </row>
    <row r="63468" spans="1:2">
      <c r="A63468" s="102"/>
      <c r="B63468" s="102"/>
    </row>
    <row r="63469" spans="1:2">
      <c r="A63469" s="102"/>
      <c r="B63469" s="102"/>
    </row>
    <row r="63470" spans="1:2">
      <c r="A63470" s="102"/>
      <c r="B63470" s="102"/>
    </row>
    <row r="63471" spans="1:2">
      <c r="A63471" s="102"/>
      <c r="B63471" s="102"/>
    </row>
    <row r="63472" spans="1:2">
      <c r="A63472" s="102"/>
      <c r="B63472" s="102"/>
    </row>
    <row r="63473" spans="1:2">
      <c r="A63473" s="102"/>
      <c r="B63473" s="102"/>
    </row>
    <row r="63474" spans="1:2">
      <c r="A63474" s="102"/>
      <c r="B63474" s="102"/>
    </row>
    <row r="63475" spans="1:2">
      <c r="A63475" s="102"/>
      <c r="B63475" s="102"/>
    </row>
    <row r="63476" spans="1:2">
      <c r="A63476" s="102"/>
      <c r="B63476" s="102"/>
    </row>
    <row r="63477" spans="1:2">
      <c r="A63477" s="102"/>
      <c r="B63477" s="102"/>
    </row>
    <row r="63478" spans="1:2">
      <c r="A63478" s="102"/>
      <c r="B63478" s="102"/>
    </row>
    <row r="63479" spans="1:2">
      <c r="A63479" s="102"/>
      <c r="B63479" s="102"/>
    </row>
    <row r="63480" spans="1:2">
      <c r="A63480" s="102"/>
      <c r="B63480" s="102"/>
    </row>
    <row r="63481" spans="1:2">
      <c r="A63481" s="102"/>
      <c r="B63481" s="102"/>
    </row>
    <row r="63482" spans="1:2">
      <c r="A63482" s="102"/>
      <c r="B63482" s="102"/>
    </row>
    <row r="63483" spans="1:2">
      <c r="A63483" s="102"/>
      <c r="B63483" s="102"/>
    </row>
    <row r="63484" spans="1:2">
      <c r="A63484" s="102"/>
      <c r="B63484" s="102"/>
    </row>
    <row r="63485" spans="1:2">
      <c r="A63485" s="102"/>
      <c r="B63485" s="102"/>
    </row>
    <row r="63486" spans="1:2">
      <c r="A63486" s="102"/>
      <c r="B63486" s="102"/>
    </row>
    <row r="63487" spans="1:2">
      <c r="A63487" s="102"/>
      <c r="B63487" s="102"/>
    </row>
    <row r="63488" spans="1:2">
      <c r="A63488" s="102"/>
      <c r="B63488" s="102"/>
    </row>
    <row r="63489" spans="1:2">
      <c r="A63489" s="102"/>
      <c r="B63489" s="102"/>
    </row>
    <row r="63490" spans="1:2">
      <c r="A63490" s="102"/>
      <c r="B63490" s="102"/>
    </row>
    <row r="63491" spans="1:2">
      <c r="A63491" s="102"/>
      <c r="B63491" s="102"/>
    </row>
    <row r="63492" spans="1:2">
      <c r="A63492" s="102"/>
      <c r="B63492" s="102"/>
    </row>
    <row r="63493" spans="1:2">
      <c r="A63493" s="102"/>
      <c r="B63493" s="102"/>
    </row>
    <row r="63494" spans="1:2">
      <c r="A63494" s="102"/>
      <c r="B63494" s="102"/>
    </row>
    <row r="63495" spans="1:2">
      <c r="A63495" s="102"/>
      <c r="B63495" s="102"/>
    </row>
    <row r="63496" spans="1:2">
      <c r="A63496" s="102"/>
      <c r="B63496" s="102"/>
    </row>
    <row r="63497" spans="1:2">
      <c r="A63497" s="102"/>
      <c r="B63497" s="102"/>
    </row>
    <row r="63498" spans="1:2">
      <c r="A63498" s="102"/>
      <c r="B63498" s="102"/>
    </row>
    <row r="63499" spans="1:2">
      <c r="A63499" s="102"/>
      <c r="B63499" s="102"/>
    </row>
    <row r="63500" spans="1:2">
      <c r="A63500" s="102"/>
      <c r="B63500" s="102"/>
    </row>
    <row r="63501" spans="1:2">
      <c r="A63501" s="102"/>
      <c r="B63501" s="102"/>
    </row>
    <row r="63502" spans="1:2">
      <c r="A63502" s="102"/>
      <c r="B63502" s="102"/>
    </row>
    <row r="63503" spans="1:2">
      <c r="A63503" s="102"/>
      <c r="B63503" s="102"/>
    </row>
    <row r="63504" spans="1:2">
      <c r="A63504" s="102"/>
      <c r="B63504" s="102"/>
    </row>
    <row r="63505" spans="1:2">
      <c r="A63505" s="102"/>
      <c r="B63505" s="102"/>
    </row>
    <row r="63506" spans="1:2">
      <c r="A63506" s="102"/>
      <c r="B63506" s="102"/>
    </row>
    <row r="63507" spans="1:2">
      <c r="A63507" s="102"/>
      <c r="B63507" s="102"/>
    </row>
    <row r="63508" spans="1:2">
      <c r="A63508" s="102"/>
      <c r="B63508" s="102"/>
    </row>
    <row r="63509" spans="1:2">
      <c r="A63509" s="102"/>
      <c r="B63509" s="102"/>
    </row>
    <row r="63510" spans="1:2">
      <c r="A63510" s="102"/>
      <c r="B63510" s="102"/>
    </row>
    <row r="63511" spans="1:2">
      <c r="A63511" s="102"/>
      <c r="B63511" s="102"/>
    </row>
    <row r="63512" spans="1:2">
      <c r="A63512" s="102"/>
      <c r="B63512" s="102"/>
    </row>
    <row r="63513" spans="1:2">
      <c r="A63513" s="102"/>
      <c r="B63513" s="102"/>
    </row>
    <row r="63514" spans="1:2">
      <c r="A63514" s="102"/>
      <c r="B63514" s="102"/>
    </row>
    <row r="63515" spans="1:2">
      <c r="A63515" s="102"/>
      <c r="B63515" s="102"/>
    </row>
    <row r="63516" spans="1:2">
      <c r="A63516" s="102"/>
      <c r="B63516" s="102"/>
    </row>
    <row r="63517" spans="1:2">
      <c r="A63517" s="102"/>
      <c r="B63517" s="102"/>
    </row>
    <row r="63518" spans="1:2">
      <c r="A63518" s="102"/>
      <c r="B63518" s="102"/>
    </row>
    <row r="63519" spans="1:2">
      <c r="A63519" s="102"/>
      <c r="B63519" s="102"/>
    </row>
    <row r="63520" spans="1:2">
      <c r="A63520" s="102"/>
      <c r="B63520" s="102"/>
    </row>
    <row r="63521" spans="1:2">
      <c r="A63521" s="102"/>
      <c r="B63521" s="102"/>
    </row>
    <row r="63522" spans="1:2">
      <c r="A63522" s="102"/>
      <c r="B63522" s="102"/>
    </row>
    <row r="63523" spans="1:2">
      <c r="A63523" s="102"/>
      <c r="B63523" s="102"/>
    </row>
    <row r="63524" spans="1:2">
      <c r="A63524" s="102"/>
      <c r="B63524" s="102"/>
    </row>
    <row r="63525" spans="1:2">
      <c r="A63525" s="102"/>
      <c r="B63525" s="102"/>
    </row>
    <row r="63526" spans="1:2">
      <c r="A63526" s="102"/>
      <c r="B63526" s="102"/>
    </row>
    <row r="63527" spans="1:2">
      <c r="A63527" s="102"/>
      <c r="B63527" s="102"/>
    </row>
    <row r="63528" spans="1:2">
      <c r="A63528" s="102"/>
      <c r="B63528" s="102"/>
    </row>
    <row r="63529" spans="1:2">
      <c r="A63529" s="102"/>
      <c r="B63529" s="102"/>
    </row>
    <row r="63530" spans="1:2">
      <c r="A63530" s="102"/>
      <c r="B63530" s="102"/>
    </row>
    <row r="63531" spans="1:2">
      <c r="A63531" s="102"/>
      <c r="B63531" s="102"/>
    </row>
    <row r="63532" spans="1:2">
      <c r="A63532" s="102"/>
      <c r="B63532" s="102"/>
    </row>
    <row r="63533" spans="1:2">
      <c r="A63533" s="102"/>
      <c r="B63533" s="102"/>
    </row>
    <row r="63534" spans="1:2">
      <c r="A63534" s="102"/>
      <c r="B63534" s="102"/>
    </row>
    <row r="63535" spans="1:2">
      <c r="A63535" s="102"/>
      <c r="B63535" s="102"/>
    </row>
    <row r="63536" spans="1:2">
      <c r="A63536" s="102"/>
      <c r="B63536" s="102"/>
    </row>
    <row r="63537" spans="1:2">
      <c r="A63537" s="102"/>
      <c r="B63537" s="102"/>
    </row>
    <row r="63538" spans="1:2">
      <c r="A63538" s="102"/>
      <c r="B63538" s="102"/>
    </row>
    <row r="63539" spans="1:2">
      <c r="A63539" s="102"/>
      <c r="B63539" s="102"/>
    </row>
    <row r="63540" spans="1:2">
      <c r="A63540" s="102"/>
      <c r="B63540" s="102"/>
    </row>
    <row r="63541" spans="1:2">
      <c r="A63541" s="102"/>
      <c r="B63541" s="102"/>
    </row>
    <row r="63542" spans="1:2">
      <c r="A63542" s="102"/>
      <c r="B63542" s="102"/>
    </row>
    <row r="63543" spans="1:2">
      <c r="A63543" s="102"/>
      <c r="B63543" s="102"/>
    </row>
    <row r="63544" spans="1:2">
      <c r="A63544" s="102"/>
      <c r="B63544" s="102"/>
    </row>
    <row r="63545" spans="1:2">
      <c r="A63545" s="102"/>
      <c r="B63545" s="102"/>
    </row>
    <row r="63546" spans="1:2">
      <c r="A63546" s="102"/>
      <c r="B63546" s="102"/>
    </row>
    <row r="63547" spans="1:2">
      <c r="A63547" s="102"/>
      <c r="B63547" s="102"/>
    </row>
    <row r="63548" spans="1:2">
      <c r="A63548" s="102"/>
      <c r="B63548" s="102"/>
    </row>
    <row r="63549" spans="1:2">
      <c r="A63549" s="102"/>
      <c r="B63549" s="102"/>
    </row>
    <row r="63550" spans="1:2">
      <c r="A63550" s="102"/>
      <c r="B63550" s="102"/>
    </row>
    <row r="63551" spans="1:2">
      <c r="A63551" s="102"/>
      <c r="B63551" s="102"/>
    </row>
    <row r="63552" spans="1:2">
      <c r="A63552" s="102"/>
      <c r="B63552" s="102"/>
    </row>
    <row r="63553" spans="1:2">
      <c r="A63553" s="102"/>
      <c r="B63553" s="102"/>
    </row>
    <row r="63554" spans="1:2">
      <c r="A63554" s="102"/>
      <c r="B63554" s="102"/>
    </row>
    <row r="63555" spans="1:2">
      <c r="A63555" s="102"/>
      <c r="B63555" s="102"/>
    </row>
    <row r="63556" spans="1:2">
      <c r="A63556" s="102"/>
      <c r="B63556" s="102"/>
    </row>
    <row r="63557" spans="1:2">
      <c r="A63557" s="102"/>
      <c r="B63557" s="102"/>
    </row>
    <row r="63558" spans="1:2">
      <c r="A63558" s="102"/>
      <c r="B63558" s="102"/>
    </row>
    <row r="63559" spans="1:2">
      <c r="A63559" s="102"/>
      <c r="B63559" s="102"/>
    </row>
    <row r="63560" spans="1:2">
      <c r="A63560" s="102"/>
      <c r="B63560" s="102"/>
    </row>
    <row r="63561" spans="1:2">
      <c r="A63561" s="102"/>
      <c r="B63561" s="102"/>
    </row>
    <row r="63562" spans="1:2">
      <c r="A63562" s="102"/>
      <c r="B63562" s="102"/>
    </row>
    <row r="63563" spans="1:2">
      <c r="A63563" s="102"/>
      <c r="B63563" s="102"/>
    </row>
    <row r="63564" spans="1:2">
      <c r="A63564" s="102"/>
      <c r="B63564" s="102"/>
    </row>
    <row r="63565" spans="1:2">
      <c r="A63565" s="102"/>
      <c r="B63565" s="102"/>
    </row>
    <row r="63566" spans="1:2">
      <c r="A63566" s="102"/>
      <c r="B63566" s="102"/>
    </row>
    <row r="63567" spans="1:2">
      <c r="A63567" s="102"/>
      <c r="B63567" s="102"/>
    </row>
    <row r="63568" spans="1:2">
      <c r="A63568" s="102"/>
      <c r="B63568" s="102"/>
    </row>
    <row r="63569" spans="1:2">
      <c r="A63569" s="102"/>
      <c r="B63569" s="102"/>
    </row>
    <row r="63570" spans="1:2">
      <c r="A63570" s="102"/>
      <c r="B63570" s="102"/>
    </row>
    <row r="63571" spans="1:2">
      <c r="A63571" s="102"/>
      <c r="B63571" s="102"/>
    </row>
    <row r="63572" spans="1:2">
      <c r="A63572" s="102"/>
      <c r="B63572" s="102"/>
    </row>
    <row r="63573" spans="1:2">
      <c r="A63573" s="102"/>
      <c r="B63573" s="102"/>
    </row>
    <row r="63574" spans="1:2">
      <c r="A63574" s="102"/>
      <c r="B63574" s="102"/>
    </row>
    <row r="63575" spans="1:2">
      <c r="A63575" s="102"/>
      <c r="B63575" s="102"/>
    </row>
    <row r="63576" spans="1:2">
      <c r="A63576" s="102"/>
      <c r="B63576" s="102"/>
    </row>
    <row r="63577" spans="1:2">
      <c r="A63577" s="102"/>
      <c r="B63577" s="102"/>
    </row>
    <row r="63578" spans="1:2">
      <c r="A63578" s="102"/>
      <c r="B63578" s="102"/>
    </row>
    <row r="63579" spans="1:2">
      <c r="A63579" s="102"/>
      <c r="B63579" s="102"/>
    </row>
    <row r="63580" spans="1:2">
      <c r="A63580" s="102"/>
      <c r="B63580" s="102"/>
    </row>
    <row r="63581" spans="1:2">
      <c r="A63581" s="102"/>
      <c r="B63581" s="102"/>
    </row>
    <row r="63582" spans="1:2">
      <c r="A63582" s="102"/>
      <c r="B63582" s="102"/>
    </row>
    <row r="63583" spans="1:2">
      <c r="A63583" s="102"/>
      <c r="B63583" s="102"/>
    </row>
    <row r="63584" spans="1:2">
      <c r="A63584" s="102"/>
      <c r="B63584" s="102"/>
    </row>
    <row r="63585" spans="1:2">
      <c r="A63585" s="102"/>
      <c r="B63585" s="102"/>
    </row>
    <row r="63586" spans="1:2">
      <c r="A63586" s="102"/>
      <c r="B63586" s="102"/>
    </row>
    <row r="63587" spans="1:2">
      <c r="A63587" s="102"/>
      <c r="B63587" s="102"/>
    </row>
    <row r="63588" spans="1:2">
      <c r="A63588" s="102"/>
      <c r="B63588" s="102"/>
    </row>
    <row r="63589" spans="1:2">
      <c r="A63589" s="102"/>
      <c r="B63589" s="102"/>
    </row>
    <row r="63590" spans="1:2">
      <c r="A63590" s="102"/>
      <c r="B63590" s="102"/>
    </row>
    <row r="63591" spans="1:2">
      <c r="A63591" s="102"/>
      <c r="B63591" s="102"/>
    </row>
    <row r="63592" spans="1:2">
      <c r="A63592" s="102"/>
      <c r="B63592" s="102"/>
    </row>
    <row r="63593" spans="1:2">
      <c r="A63593" s="102"/>
      <c r="B63593" s="102"/>
    </row>
    <row r="63594" spans="1:2">
      <c r="A63594" s="102"/>
      <c r="B63594" s="102"/>
    </row>
    <row r="63595" spans="1:2">
      <c r="A63595" s="102"/>
      <c r="B63595" s="102"/>
    </row>
    <row r="63596" spans="1:2">
      <c r="A63596" s="102"/>
      <c r="B63596" s="102"/>
    </row>
    <row r="63597" spans="1:2">
      <c r="A63597" s="102"/>
      <c r="B63597" s="102"/>
    </row>
    <row r="63598" spans="1:2">
      <c r="A63598" s="102"/>
      <c r="B63598" s="102"/>
    </row>
    <row r="63599" spans="1:2">
      <c r="A63599" s="102"/>
      <c r="B63599" s="102"/>
    </row>
    <row r="63600" spans="1:2">
      <c r="A63600" s="102"/>
      <c r="B63600" s="102"/>
    </row>
    <row r="63601" spans="1:2">
      <c r="A63601" s="102"/>
      <c r="B63601" s="102"/>
    </row>
    <row r="63602" spans="1:2">
      <c r="A63602" s="102"/>
      <c r="B63602" s="102"/>
    </row>
    <row r="63603" spans="1:2">
      <c r="A63603" s="102"/>
      <c r="B63603" s="102"/>
    </row>
    <row r="63604" spans="1:2">
      <c r="A63604" s="102"/>
      <c r="B63604" s="102"/>
    </row>
    <row r="63605" spans="1:2">
      <c r="A63605" s="102"/>
      <c r="B63605" s="102"/>
    </row>
    <row r="63606" spans="1:2">
      <c r="A63606" s="102"/>
      <c r="B63606" s="102"/>
    </row>
    <row r="63607" spans="1:2">
      <c r="A63607" s="102"/>
      <c r="B63607" s="102"/>
    </row>
    <row r="63608" spans="1:2">
      <c r="A63608" s="102"/>
      <c r="B63608" s="102"/>
    </row>
    <row r="63609" spans="1:2">
      <c r="A63609" s="102"/>
      <c r="B63609" s="102"/>
    </row>
    <row r="63610" spans="1:2">
      <c r="A63610" s="102"/>
      <c r="B63610" s="102"/>
    </row>
    <row r="63611" spans="1:2">
      <c r="A63611" s="102"/>
      <c r="B63611" s="102"/>
    </row>
    <row r="63612" spans="1:2">
      <c r="A63612" s="102"/>
      <c r="B63612" s="102"/>
    </row>
    <row r="63613" spans="1:2">
      <c r="A63613" s="102"/>
      <c r="B63613" s="102"/>
    </row>
    <row r="63614" spans="1:2">
      <c r="A63614" s="102"/>
      <c r="B63614" s="102"/>
    </row>
    <row r="63615" spans="1:2">
      <c r="A63615" s="102"/>
      <c r="B63615" s="102"/>
    </row>
    <row r="63616" spans="1:2">
      <c r="A63616" s="102"/>
      <c r="B63616" s="102"/>
    </row>
    <row r="63617" spans="1:2">
      <c r="A63617" s="102"/>
      <c r="B63617" s="102"/>
    </row>
    <row r="63618" spans="1:2">
      <c r="A63618" s="102"/>
      <c r="B63618" s="102"/>
    </row>
    <row r="63619" spans="1:2">
      <c r="A63619" s="102"/>
      <c r="B63619" s="102"/>
    </row>
    <row r="63620" spans="1:2">
      <c r="A63620" s="102"/>
      <c r="B63620" s="102"/>
    </row>
    <row r="63621" spans="1:2">
      <c r="A63621" s="102"/>
      <c r="B63621" s="102"/>
    </row>
    <row r="63622" spans="1:2">
      <c r="A63622" s="102"/>
      <c r="B63622" s="102"/>
    </row>
    <row r="63623" spans="1:2">
      <c r="A63623" s="102"/>
      <c r="B63623" s="102"/>
    </row>
    <row r="63624" spans="1:2">
      <c r="A63624" s="102"/>
      <c r="B63624" s="102"/>
    </row>
    <row r="63625" spans="1:2">
      <c r="A63625" s="102"/>
      <c r="B63625" s="102"/>
    </row>
    <row r="63626" spans="1:2">
      <c r="A63626" s="102"/>
      <c r="B63626" s="102"/>
    </row>
    <row r="63627" spans="1:2">
      <c r="A63627" s="102"/>
      <c r="B63627" s="102"/>
    </row>
    <row r="63628" spans="1:2">
      <c r="A63628" s="102"/>
      <c r="B63628" s="102"/>
    </row>
    <row r="63629" spans="1:2">
      <c r="A63629" s="102"/>
      <c r="B63629" s="102"/>
    </row>
    <row r="63630" spans="1:2">
      <c r="A63630" s="102"/>
      <c r="B63630" s="102"/>
    </row>
    <row r="63631" spans="1:2">
      <c r="A63631" s="102"/>
      <c r="B63631" s="102"/>
    </row>
    <row r="63632" spans="1:2">
      <c r="A63632" s="102"/>
      <c r="B63632" s="102"/>
    </row>
    <row r="63633" spans="1:2">
      <c r="A63633" s="102"/>
      <c r="B63633" s="102"/>
    </row>
    <row r="63634" spans="1:2">
      <c r="A63634" s="102"/>
      <c r="B63634" s="102"/>
    </row>
    <row r="63635" spans="1:2">
      <c r="A63635" s="102"/>
      <c r="B63635" s="102"/>
    </row>
    <row r="63636" spans="1:2">
      <c r="A63636" s="102"/>
      <c r="B63636" s="102"/>
    </row>
    <row r="63637" spans="1:2">
      <c r="A63637" s="102"/>
      <c r="B63637" s="102"/>
    </row>
    <row r="63638" spans="1:2">
      <c r="A63638" s="102"/>
      <c r="B63638" s="102"/>
    </row>
    <row r="63639" spans="1:2">
      <c r="A63639" s="102"/>
      <c r="B63639" s="102"/>
    </row>
    <row r="63640" spans="1:2">
      <c r="A63640" s="102"/>
      <c r="B63640" s="102"/>
    </row>
    <row r="63641" spans="1:2">
      <c r="A63641" s="102"/>
      <c r="B63641" s="102"/>
    </row>
    <row r="63642" spans="1:2">
      <c r="A63642" s="102"/>
      <c r="B63642" s="102"/>
    </row>
    <row r="63643" spans="1:2">
      <c r="A63643" s="102"/>
      <c r="B63643" s="102"/>
    </row>
    <row r="63644" spans="1:2">
      <c r="A63644" s="102"/>
      <c r="B63644" s="102"/>
    </row>
    <row r="63645" spans="1:2">
      <c r="A63645" s="102"/>
      <c r="B63645" s="102"/>
    </row>
    <row r="63646" spans="1:2">
      <c r="A63646" s="102"/>
      <c r="B63646" s="102"/>
    </row>
    <row r="63647" spans="1:2">
      <c r="A63647" s="102"/>
      <c r="B63647" s="102"/>
    </row>
    <row r="63648" spans="1:2">
      <c r="A63648" s="102"/>
      <c r="B63648" s="102"/>
    </row>
    <row r="63649" spans="1:2">
      <c r="A63649" s="102"/>
      <c r="B63649" s="102"/>
    </row>
    <row r="63650" spans="1:2">
      <c r="A63650" s="102"/>
      <c r="B63650" s="102"/>
    </row>
    <row r="63651" spans="1:2">
      <c r="A63651" s="102"/>
      <c r="B63651" s="102"/>
    </row>
    <row r="63652" spans="1:2">
      <c r="A63652" s="102"/>
      <c r="B63652" s="102"/>
    </row>
    <row r="63653" spans="1:2">
      <c r="A63653" s="102"/>
      <c r="B63653" s="102"/>
    </row>
    <row r="63654" spans="1:2">
      <c r="A63654" s="102"/>
      <c r="B63654" s="102"/>
    </row>
    <row r="63655" spans="1:2">
      <c r="A63655" s="102"/>
      <c r="B63655" s="102"/>
    </row>
    <row r="63656" spans="1:2">
      <c r="A63656" s="102"/>
      <c r="B63656" s="102"/>
    </row>
    <row r="63657" spans="1:2">
      <c r="A63657" s="102"/>
      <c r="B63657" s="102"/>
    </row>
    <row r="63658" spans="1:2">
      <c r="A63658" s="102"/>
      <c r="B63658" s="102"/>
    </row>
    <row r="63659" spans="1:2">
      <c r="A63659" s="102"/>
      <c r="B63659" s="102"/>
    </row>
    <row r="63660" spans="1:2">
      <c r="A63660" s="102"/>
      <c r="B63660" s="102"/>
    </row>
    <row r="63661" spans="1:2">
      <c r="A63661" s="102"/>
      <c r="B63661" s="102"/>
    </row>
    <row r="63662" spans="1:2">
      <c r="A63662" s="102"/>
      <c r="B63662" s="102"/>
    </row>
    <row r="63663" spans="1:2">
      <c r="A63663" s="102"/>
      <c r="B63663" s="102"/>
    </row>
    <row r="63664" spans="1:2">
      <c r="A63664" s="102"/>
      <c r="B63664" s="102"/>
    </row>
    <row r="63665" spans="1:2">
      <c r="A63665" s="102"/>
      <c r="B63665" s="102"/>
    </row>
    <row r="63666" spans="1:2">
      <c r="A63666" s="102"/>
      <c r="B63666" s="102"/>
    </row>
    <row r="63667" spans="1:2">
      <c r="A63667" s="102"/>
      <c r="B63667" s="102"/>
    </row>
    <row r="63668" spans="1:2">
      <c r="A63668" s="102"/>
      <c r="B63668" s="102"/>
    </row>
    <row r="63669" spans="1:2">
      <c r="A63669" s="102"/>
      <c r="B63669" s="102"/>
    </row>
    <row r="63670" spans="1:2">
      <c r="A63670" s="102"/>
      <c r="B63670" s="102"/>
    </row>
    <row r="63671" spans="1:2">
      <c r="A63671" s="102"/>
      <c r="B63671" s="102"/>
    </row>
    <row r="63672" spans="1:2">
      <c r="A63672" s="102"/>
      <c r="B63672" s="102"/>
    </row>
    <row r="63673" spans="1:2">
      <c r="A63673" s="102"/>
      <c r="B63673" s="102"/>
    </row>
    <row r="63674" spans="1:2">
      <c r="A63674" s="102"/>
      <c r="B63674" s="102"/>
    </row>
    <row r="63675" spans="1:2">
      <c r="A63675" s="102"/>
      <c r="B63675" s="102"/>
    </row>
    <row r="63676" spans="1:2">
      <c r="A63676" s="102"/>
      <c r="B63676" s="102"/>
    </row>
    <row r="63677" spans="1:2">
      <c r="A63677" s="102"/>
      <c r="B63677" s="102"/>
    </row>
    <row r="63678" spans="1:2">
      <c r="A63678" s="102"/>
      <c r="B63678" s="102"/>
    </row>
    <row r="63679" spans="1:2">
      <c r="A63679" s="102"/>
      <c r="B63679" s="102"/>
    </row>
    <row r="63680" spans="1:2">
      <c r="A63680" s="102"/>
      <c r="B63680" s="102"/>
    </row>
    <row r="63681" spans="1:2">
      <c r="A63681" s="102"/>
      <c r="B63681" s="102"/>
    </row>
    <row r="63682" spans="1:2">
      <c r="A63682" s="102"/>
      <c r="B63682" s="102"/>
    </row>
    <row r="63683" spans="1:2">
      <c r="A63683" s="102"/>
      <c r="B63683" s="102"/>
    </row>
    <row r="63684" spans="1:2">
      <c r="A63684" s="102"/>
      <c r="B63684" s="102"/>
    </row>
    <row r="63685" spans="1:2">
      <c r="A63685" s="102"/>
      <c r="B63685" s="102"/>
    </row>
    <row r="63686" spans="1:2">
      <c r="A63686" s="102"/>
      <c r="B63686" s="102"/>
    </row>
    <row r="63687" spans="1:2">
      <c r="A63687" s="102"/>
      <c r="B63687" s="102"/>
    </row>
    <row r="63688" spans="1:2">
      <c r="A63688" s="102"/>
      <c r="B63688" s="102"/>
    </row>
    <row r="63689" spans="1:2">
      <c r="A63689" s="102"/>
      <c r="B63689" s="102"/>
    </row>
    <row r="63690" spans="1:2">
      <c r="A63690" s="102"/>
      <c r="B63690" s="102"/>
    </row>
    <row r="63691" spans="1:2">
      <c r="A63691" s="102"/>
      <c r="B63691" s="102"/>
    </row>
    <row r="63692" spans="1:2">
      <c r="A63692" s="102"/>
      <c r="B63692" s="102"/>
    </row>
    <row r="63693" spans="1:2">
      <c r="A63693" s="102"/>
      <c r="B63693" s="102"/>
    </row>
    <row r="63694" spans="1:2">
      <c r="A63694" s="102"/>
      <c r="B63694" s="102"/>
    </row>
    <row r="63695" spans="1:2">
      <c r="A63695" s="102"/>
      <c r="B63695" s="102"/>
    </row>
    <row r="63696" spans="1:2">
      <c r="A63696" s="102"/>
      <c r="B63696" s="102"/>
    </row>
    <row r="63697" spans="1:2">
      <c r="A63697" s="102"/>
      <c r="B63697" s="102"/>
    </row>
    <row r="63698" spans="1:2">
      <c r="A63698" s="102"/>
      <c r="B63698" s="102"/>
    </row>
    <row r="63699" spans="1:2">
      <c r="A63699" s="102"/>
      <c r="B63699" s="102"/>
    </row>
    <row r="63700" spans="1:2">
      <c r="A63700" s="102"/>
      <c r="B63700" s="102"/>
    </row>
    <row r="63701" spans="1:2">
      <c r="A63701" s="102"/>
      <c r="B63701" s="102"/>
    </row>
    <row r="63702" spans="1:2">
      <c r="A63702" s="102"/>
      <c r="B63702" s="102"/>
    </row>
    <row r="63703" spans="1:2">
      <c r="A63703" s="102"/>
      <c r="B63703" s="102"/>
    </row>
    <row r="63704" spans="1:2">
      <c r="A63704" s="102"/>
      <c r="B63704" s="102"/>
    </row>
    <row r="63705" spans="1:2">
      <c r="A63705" s="102"/>
      <c r="B63705" s="102"/>
    </row>
    <row r="63706" spans="1:2">
      <c r="A63706" s="102"/>
      <c r="B63706" s="102"/>
    </row>
    <row r="63707" spans="1:2">
      <c r="A63707" s="102"/>
      <c r="B63707" s="102"/>
    </row>
    <row r="63708" spans="1:2">
      <c r="A63708" s="102"/>
      <c r="B63708" s="102"/>
    </row>
    <row r="63709" spans="1:2">
      <c r="A63709" s="102"/>
      <c r="B63709" s="102"/>
    </row>
    <row r="63710" spans="1:2">
      <c r="A63710" s="102"/>
      <c r="B63710" s="102"/>
    </row>
    <row r="63711" spans="1:2">
      <c r="A63711" s="102"/>
      <c r="B63711" s="102"/>
    </row>
    <row r="63712" spans="1:2">
      <c r="A63712" s="102"/>
      <c r="B63712" s="102"/>
    </row>
    <row r="63713" spans="1:2">
      <c r="A63713" s="102"/>
      <c r="B63713" s="102"/>
    </row>
    <row r="63714" spans="1:2">
      <c r="A63714" s="102"/>
      <c r="B63714" s="102"/>
    </row>
    <row r="63715" spans="1:2">
      <c r="A63715" s="102"/>
      <c r="B63715" s="102"/>
    </row>
    <row r="63716" spans="1:2">
      <c r="A63716" s="102"/>
      <c r="B63716" s="102"/>
    </row>
    <row r="63717" spans="1:2">
      <c r="A63717" s="102"/>
      <c r="B63717" s="102"/>
    </row>
    <row r="63718" spans="1:2">
      <c r="A63718" s="102"/>
      <c r="B63718" s="102"/>
    </row>
    <row r="63719" spans="1:2">
      <c r="A63719" s="102"/>
      <c r="B63719" s="102"/>
    </row>
    <row r="63720" spans="1:2">
      <c r="A63720" s="102"/>
      <c r="B63720" s="102"/>
    </row>
    <row r="63721" spans="1:2">
      <c r="A63721" s="102"/>
      <c r="B63721" s="102"/>
    </row>
    <row r="63722" spans="1:2">
      <c r="A63722" s="102"/>
      <c r="B63722" s="102"/>
    </row>
    <row r="63723" spans="1:2">
      <c r="A63723" s="102"/>
      <c r="B63723" s="102"/>
    </row>
    <row r="63724" spans="1:2">
      <c r="A63724" s="102"/>
      <c r="B63724" s="102"/>
    </row>
    <row r="63725" spans="1:2">
      <c r="A63725" s="102"/>
      <c r="B63725" s="102"/>
    </row>
    <row r="63726" spans="1:2">
      <c r="A63726" s="102"/>
      <c r="B63726" s="102"/>
    </row>
    <row r="63727" spans="1:2">
      <c r="A63727" s="102"/>
      <c r="B63727" s="102"/>
    </row>
    <row r="63728" spans="1:2">
      <c r="A63728" s="102"/>
      <c r="B63728" s="102"/>
    </row>
    <row r="63729" spans="1:2">
      <c r="A63729" s="102"/>
      <c r="B63729" s="102"/>
    </row>
    <row r="63730" spans="1:2">
      <c r="A63730" s="102"/>
      <c r="B63730" s="102"/>
    </row>
    <row r="63731" spans="1:2">
      <c r="A63731" s="102"/>
      <c r="B63731" s="102"/>
    </row>
    <row r="63732" spans="1:2">
      <c r="A63732" s="102"/>
      <c r="B63732" s="102"/>
    </row>
    <row r="63733" spans="1:2">
      <c r="A63733" s="102"/>
      <c r="B63733" s="102"/>
    </row>
    <row r="63734" spans="1:2">
      <c r="A63734" s="102"/>
      <c r="B63734" s="102"/>
    </row>
    <row r="63735" spans="1:2">
      <c r="A63735" s="102"/>
      <c r="B63735" s="102"/>
    </row>
    <row r="63736" spans="1:2">
      <c r="A63736" s="102"/>
      <c r="B63736" s="102"/>
    </row>
    <row r="63737" spans="1:2">
      <c r="A63737" s="102"/>
      <c r="B63737" s="102"/>
    </row>
    <row r="63738" spans="1:2">
      <c r="A63738" s="102"/>
      <c r="B63738" s="102"/>
    </row>
    <row r="63739" spans="1:2">
      <c r="A63739" s="102"/>
      <c r="B63739" s="102"/>
    </row>
    <row r="63740" spans="1:2">
      <c r="A63740" s="102"/>
      <c r="B63740" s="102"/>
    </row>
    <row r="63741" spans="1:2">
      <c r="A63741" s="102"/>
      <c r="B63741" s="102"/>
    </row>
    <row r="63742" spans="1:2">
      <c r="A63742" s="102"/>
      <c r="B63742" s="102"/>
    </row>
    <row r="63743" spans="1:2">
      <c r="A63743" s="102"/>
      <c r="B63743" s="102"/>
    </row>
    <row r="63744" spans="1:2">
      <c r="A63744" s="102"/>
      <c r="B63744" s="102"/>
    </row>
    <row r="63745" spans="1:2">
      <c r="A63745" s="102"/>
      <c r="B63745" s="102"/>
    </row>
    <row r="63746" spans="1:2">
      <c r="A63746" s="102"/>
      <c r="B63746" s="102"/>
    </row>
    <row r="63747" spans="1:2">
      <c r="A63747" s="102"/>
      <c r="B63747" s="102"/>
    </row>
    <row r="63748" spans="1:2">
      <c r="A63748" s="102"/>
      <c r="B63748" s="102"/>
    </row>
    <row r="63749" spans="1:2">
      <c r="A63749" s="102"/>
      <c r="B63749" s="102"/>
    </row>
    <row r="63750" spans="1:2">
      <c r="A63750" s="102"/>
      <c r="B63750" s="102"/>
    </row>
    <row r="63751" spans="1:2">
      <c r="A63751" s="102"/>
      <c r="B63751" s="102"/>
    </row>
    <row r="63752" spans="1:2">
      <c r="A63752" s="102"/>
      <c r="B63752" s="102"/>
    </row>
    <row r="63753" spans="1:2">
      <c r="A63753" s="102"/>
      <c r="B63753" s="102"/>
    </row>
    <row r="63754" spans="1:2">
      <c r="A63754" s="102"/>
      <c r="B63754" s="102"/>
    </row>
    <row r="63755" spans="1:2">
      <c r="A63755" s="102"/>
      <c r="B63755" s="102"/>
    </row>
    <row r="63756" spans="1:2">
      <c r="A63756" s="102"/>
      <c r="B63756" s="102"/>
    </row>
    <row r="63757" spans="1:2">
      <c r="A63757" s="102"/>
      <c r="B63757" s="102"/>
    </row>
    <row r="63758" spans="1:2">
      <c r="A63758" s="102"/>
      <c r="B63758" s="102"/>
    </row>
    <row r="63759" spans="1:2">
      <c r="A63759" s="102"/>
      <c r="B63759" s="102"/>
    </row>
    <row r="63760" spans="1:2">
      <c r="A63760" s="102"/>
      <c r="B63760" s="102"/>
    </row>
    <row r="63761" spans="1:2">
      <c r="A63761" s="102"/>
      <c r="B63761" s="102"/>
    </row>
    <row r="63762" spans="1:2">
      <c r="A63762" s="102"/>
      <c r="B63762" s="102"/>
    </row>
    <row r="63763" spans="1:2">
      <c r="A63763" s="102"/>
      <c r="B63763" s="102"/>
    </row>
    <row r="63764" spans="1:2">
      <c r="A63764" s="102"/>
      <c r="B63764" s="102"/>
    </row>
    <row r="63765" spans="1:2">
      <c r="A63765" s="102"/>
      <c r="B63765" s="102"/>
    </row>
    <row r="63766" spans="1:2">
      <c r="A63766" s="102"/>
      <c r="B63766" s="102"/>
    </row>
    <row r="63767" spans="1:2">
      <c r="A63767" s="102"/>
      <c r="B63767" s="102"/>
    </row>
    <row r="63768" spans="1:2">
      <c r="A63768" s="102"/>
      <c r="B63768" s="102"/>
    </row>
    <row r="63769" spans="1:2">
      <c r="A63769" s="102"/>
      <c r="B63769" s="102"/>
    </row>
    <row r="63770" spans="1:2">
      <c r="A63770" s="102"/>
      <c r="B63770" s="102"/>
    </row>
    <row r="63771" spans="1:2">
      <c r="A63771" s="102"/>
      <c r="B63771" s="102"/>
    </row>
    <row r="63772" spans="1:2">
      <c r="A63772" s="102"/>
      <c r="B63772" s="102"/>
    </row>
    <row r="63773" spans="1:2">
      <c r="A63773" s="102"/>
      <c r="B63773" s="102"/>
    </row>
    <row r="63774" spans="1:2">
      <c r="A63774" s="102"/>
      <c r="B63774" s="102"/>
    </row>
    <row r="63775" spans="1:2">
      <c r="A63775" s="102"/>
      <c r="B63775" s="102"/>
    </row>
    <row r="63776" spans="1:2">
      <c r="A63776" s="102"/>
      <c r="B63776" s="102"/>
    </row>
    <row r="63777" spans="1:2">
      <c r="A63777" s="102"/>
      <c r="B63777" s="102"/>
    </row>
    <row r="63778" spans="1:2">
      <c r="A63778" s="102"/>
      <c r="B63778" s="102"/>
    </row>
    <row r="63779" spans="1:2">
      <c r="A63779" s="102"/>
      <c r="B63779" s="102"/>
    </row>
    <row r="63780" spans="1:2">
      <c r="A63780" s="102"/>
      <c r="B63780" s="102"/>
    </row>
    <row r="63781" spans="1:2">
      <c r="A63781" s="102"/>
      <c r="B63781" s="102"/>
    </row>
    <row r="63782" spans="1:2">
      <c r="A63782" s="102"/>
      <c r="B63782" s="102"/>
    </row>
    <row r="63783" spans="1:2">
      <c r="A63783" s="102"/>
      <c r="B63783" s="102"/>
    </row>
    <row r="63784" spans="1:2">
      <c r="A63784" s="102"/>
      <c r="B63784" s="102"/>
    </row>
    <row r="63785" spans="1:2">
      <c r="A63785" s="102"/>
      <c r="B63785" s="102"/>
    </row>
    <row r="63786" spans="1:2">
      <c r="A63786" s="102"/>
      <c r="B63786" s="102"/>
    </row>
    <row r="63787" spans="1:2">
      <c r="A63787" s="102"/>
      <c r="B63787" s="102"/>
    </row>
    <row r="63788" spans="1:2">
      <c r="A63788" s="102"/>
      <c r="B63788" s="102"/>
    </row>
    <row r="63789" spans="1:2">
      <c r="A63789" s="102"/>
      <c r="B63789" s="102"/>
    </row>
    <row r="63790" spans="1:2">
      <c r="A63790" s="102"/>
      <c r="B63790" s="102"/>
    </row>
    <row r="63791" spans="1:2">
      <c r="A63791" s="102"/>
      <c r="B63791" s="102"/>
    </row>
    <row r="63792" spans="1:2">
      <c r="A63792" s="102"/>
      <c r="B63792" s="102"/>
    </row>
    <row r="63793" spans="1:2">
      <c r="A63793" s="102"/>
      <c r="B63793" s="102"/>
    </row>
    <row r="63794" spans="1:2">
      <c r="A63794" s="102"/>
      <c r="B63794" s="102"/>
    </row>
    <row r="63795" spans="1:2">
      <c r="A63795" s="102"/>
      <c r="B63795" s="102"/>
    </row>
    <row r="63796" spans="1:2">
      <c r="A63796" s="102"/>
      <c r="B63796" s="102"/>
    </row>
    <row r="63797" spans="1:2">
      <c r="A63797" s="102"/>
      <c r="B63797" s="102"/>
    </row>
    <row r="63798" spans="1:2">
      <c r="A63798" s="102"/>
      <c r="B63798" s="102"/>
    </row>
    <row r="63799" spans="1:2">
      <c r="A63799" s="102"/>
      <c r="B63799" s="102"/>
    </row>
    <row r="63800" spans="1:2">
      <c r="A63800" s="102"/>
      <c r="B63800" s="102"/>
    </row>
    <row r="63801" spans="1:2">
      <c r="A63801" s="102"/>
      <c r="B63801" s="102"/>
    </row>
    <row r="63802" spans="1:2">
      <c r="A63802" s="102"/>
      <c r="B63802" s="102"/>
    </row>
    <row r="63803" spans="1:2">
      <c r="A63803" s="102"/>
      <c r="B63803" s="102"/>
    </row>
    <row r="63804" spans="1:2">
      <c r="A63804" s="102"/>
      <c r="B63804" s="102"/>
    </row>
    <row r="63805" spans="1:2">
      <c r="A63805" s="102"/>
      <c r="B63805" s="102"/>
    </row>
    <row r="63806" spans="1:2">
      <c r="A63806" s="102"/>
      <c r="B63806" s="102"/>
    </row>
    <row r="63807" spans="1:2">
      <c r="A63807" s="102"/>
      <c r="B63807" s="102"/>
    </row>
    <row r="63808" spans="1:2">
      <c r="A63808" s="102"/>
      <c r="B63808" s="102"/>
    </row>
    <row r="63809" spans="1:2">
      <c r="A63809" s="102"/>
      <c r="B63809" s="102"/>
    </row>
    <row r="63810" spans="1:2">
      <c r="A63810" s="102"/>
      <c r="B63810" s="102"/>
    </row>
    <row r="63811" spans="1:2">
      <c r="A63811" s="102"/>
      <c r="B63811" s="102"/>
    </row>
    <row r="63812" spans="1:2">
      <c r="A63812" s="102"/>
      <c r="B63812" s="102"/>
    </row>
    <row r="63813" spans="1:2">
      <c r="A63813" s="102"/>
      <c r="B63813" s="102"/>
    </row>
    <row r="63814" spans="1:2">
      <c r="A63814" s="102"/>
      <c r="B63814" s="102"/>
    </row>
    <row r="63815" spans="1:2">
      <c r="A63815" s="102"/>
      <c r="B63815" s="102"/>
    </row>
    <row r="63816" spans="1:2">
      <c r="A63816" s="102"/>
      <c r="B63816" s="102"/>
    </row>
    <row r="63817" spans="1:2">
      <c r="A63817" s="102"/>
      <c r="B63817" s="102"/>
    </row>
    <row r="63818" spans="1:2">
      <c r="A63818" s="102"/>
      <c r="B63818" s="102"/>
    </row>
    <row r="63819" spans="1:2">
      <c r="A63819" s="102"/>
      <c r="B63819" s="102"/>
    </row>
    <row r="63820" spans="1:2">
      <c r="A63820" s="102"/>
      <c r="B63820" s="102"/>
    </row>
    <row r="63821" spans="1:2">
      <c r="A63821" s="102"/>
      <c r="B63821" s="102"/>
    </row>
    <row r="63822" spans="1:2">
      <c r="A63822" s="102"/>
      <c r="B63822" s="102"/>
    </row>
    <row r="63823" spans="1:2">
      <c r="A63823" s="102"/>
      <c r="B63823" s="102"/>
    </row>
    <row r="63824" spans="1:2">
      <c r="A63824" s="102"/>
      <c r="B63824" s="102"/>
    </row>
    <row r="63825" spans="1:2">
      <c r="A63825" s="102"/>
      <c r="B63825" s="102"/>
    </row>
    <row r="63826" spans="1:2">
      <c r="A63826" s="102"/>
      <c r="B63826" s="102"/>
    </row>
    <row r="63827" spans="1:2">
      <c r="A63827" s="102"/>
      <c r="B63827" s="102"/>
    </row>
    <row r="63828" spans="1:2">
      <c r="A63828" s="102"/>
      <c r="B63828" s="102"/>
    </row>
    <row r="63829" spans="1:2">
      <c r="A63829" s="102"/>
      <c r="B63829" s="102"/>
    </row>
    <row r="63830" spans="1:2">
      <c r="A63830" s="102"/>
      <c r="B63830" s="102"/>
    </row>
    <row r="63831" spans="1:2">
      <c r="A63831" s="102"/>
      <c r="B63831" s="102"/>
    </row>
    <row r="63832" spans="1:2">
      <c r="A63832" s="102"/>
      <c r="B63832" s="102"/>
    </row>
    <row r="63833" spans="1:2">
      <c r="A63833" s="102"/>
      <c r="B63833" s="102"/>
    </row>
    <row r="63834" spans="1:2">
      <c r="A63834" s="102"/>
      <c r="B63834" s="102"/>
    </row>
    <row r="63835" spans="1:2">
      <c r="A63835" s="102"/>
      <c r="B63835" s="102"/>
    </row>
    <row r="63836" spans="1:2">
      <c r="A63836" s="102"/>
      <c r="B63836" s="102"/>
    </row>
    <row r="63837" spans="1:2">
      <c r="A63837" s="102"/>
      <c r="B63837" s="102"/>
    </row>
    <row r="63838" spans="1:2">
      <c r="A63838" s="102"/>
      <c r="B63838" s="102"/>
    </row>
    <row r="63839" spans="1:2">
      <c r="A63839" s="102"/>
      <c r="B63839" s="102"/>
    </row>
    <row r="63840" spans="1:2">
      <c r="A63840" s="102"/>
      <c r="B63840" s="102"/>
    </row>
    <row r="63841" spans="1:2">
      <c r="A63841" s="102"/>
      <c r="B63841" s="102"/>
    </row>
    <row r="63842" spans="1:2">
      <c r="A63842" s="102"/>
      <c r="B63842" s="102"/>
    </row>
    <row r="63843" spans="1:2">
      <c r="A63843" s="102"/>
      <c r="B63843" s="102"/>
    </row>
    <row r="63844" spans="1:2">
      <c r="A63844" s="102"/>
      <c r="B63844" s="102"/>
    </row>
    <row r="63845" spans="1:2">
      <c r="A63845" s="102"/>
      <c r="B63845" s="102"/>
    </row>
    <row r="63846" spans="1:2">
      <c r="A63846" s="102"/>
      <c r="B63846" s="102"/>
    </row>
    <row r="63847" spans="1:2">
      <c r="A63847" s="102"/>
      <c r="B63847" s="102"/>
    </row>
    <row r="63848" spans="1:2">
      <c r="A63848" s="102"/>
      <c r="B63848" s="102"/>
    </row>
    <row r="63849" spans="1:2">
      <c r="A63849" s="102"/>
      <c r="B63849" s="102"/>
    </row>
    <row r="63850" spans="1:2">
      <c r="A63850" s="102"/>
      <c r="B63850" s="102"/>
    </row>
    <row r="63851" spans="1:2">
      <c r="A63851" s="102"/>
      <c r="B63851" s="102"/>
    </row>
    <row r="63852" spans="1:2">
      <c r="A63852" s="102"/>
      <c r="B63852" s="102"/>
    </row>
    <row r="63853" spans="1:2">
      <c r="A63853" s="102"/>
      <c r="B63853" s="102"/>
    </row>
    <row r="63854" spans="1:2">
      <c r="A63854" s="102"/>
      <c r="B63854" s="102"/>
    </row>
    <row r="63855" spans="1:2">
      <c r="A63855" s="102"/>
      <c r="B63855" s="102"/>
    </row>
    <row r="63856" spans="1:2">
      <c r="A63856" s="102"/>
      <c r="B63856" s="102"/>
    </row>
    <row r="63857" spans="1:2">
      <c r="A63857" s="102"/>
      <c r="B63857" s="102"/>
    </row>
    <row r="63858" spans="1:2">
      <c r="A63858" s="102"/>
      <c r="B63858" s="102"/>
    </row>
    <row r="63859" spans="1:2">
      <c r="A63859" s="102"/>
      <c r="B63859" s="102"/>
    </row>
    <row r="63860" spans="1:2">
      <c r="A63860" s="102"/>
      <c r="B63860" s="102"/>
    </row>
    <row r="63861" spans="1:2">
      <c r="A63861" s="102"/>
      <c r="B63861" s="102"/>
    </row>
    <row r="63862" spans="1:2">
      <c r="A63862" s="102"/>
      <c r="B63862" s="102"/>
    </row>
    <row r="63863" spans="1:2">
      <c r="A63863" s="102"/>
      <c r="B63863" s="102"/>
    </row>
    <row r="63864" spans="1:2">
      <c r="A63864" s="102"/>
      <c r="B63864" s="102"/>
    </row>
    <row r="63865" spans="1:2">
      <c r="A63865" s="102"/>
      <c r="B63865" s="102"/>
    </row>
    <row r="63866" spans="1:2">
      <c r="A63866" s="102"/>
      <c r="B63866" s="102"/>
    </row>
    <row r="63867" spans="1:2">
      <c r="A63867" s="102"/>
      <c r="B63867" s="102"/>
    </row>
    <row r="63868" spans="1:2">
      <c r="A63868" s="102"/>
      <c r="B63868" s="102"/>
    </row>
    <row r="63869" spans="1:2">
      <c r="A63869" s="102"/>
      <c r="B63869" s="102"/>
    </row>
    <row r="63870" spans="1:2">
      <c r="A63870" s="102"/>
      <c r="B63870" s="102"/>
    </row>
    <row r="63871" spans="1:2">
      <c r="A63871" s="102"/>
      <c r="B63871" s="102"/>
    </row>
    <row r="63872" spans="1:2">
      <c r="A63872" s="102"/>
      <c r="B63872" s="102"/>
    </row>
    <row r="63873" spans="1:2">
      <c r="A63873" s="102"/>
      <c r="B63873" s="102"/>
    </row>
    <row r="63874" spans="1:2">
      <c r="A63874" s="102"/>
      <c r="B63874" s="102"/>
    </row>
    <row r="63875" spans="1:2">
      <c r="A63875" s="102"/>
      <c r="B63875" s="102"/>
    </row>
    <row r="63876" spans="1:2">
      <c r="A63876" s="102"/>
      <c r="B63876" s="102"/>
    </row>
    <row r="63877" spans="1:2">
      <c r="A63877" s="102"/>
      <c r="B63877" s="102"/>
    </row>
    <row r="63878" spans="1:2">
      <c r="A63878" s="102"/>
      <c r="B63878" s="102"/>
    </row>
    <row r="63879" spans="1:2">
      <c r="A63879" s="102"/>
      <c r="B63879" s="102"/>
    </row>
    <row r="63880" spans="1:2">
      <c r="A63880" s="102"/>
      <c r="B63880" s="102"/>
    </row>
    <row r="63881" spans="1:2">
      <c r="A63881" s="102"/>
      <c r="B63881" s="102"/>
    </row>
    <row r="63882" spans="1:2">
      <c r="A63882" s="102"/>
      <c r="B63882" s="102"/>
    </row>
    <row r="63883" spans="1:2">
      <c r="A63883" s="102"/>
      <c r="B63883" s="102"/>
    </row>
    <row r="63884" spans="1:2">
      <c r="A63884" s="102"/>
      <c r="B63884" s="102"/>
    </row>
    <row r="63885" spans="1:2">
      <c r="A63885" s="102"/>
      <c r="B63885" s="102"/>
    </row>
    <row r="63886" spans="1:2">
      <c r="A63886" s="102"/>
      <c r="B63886" s="102"/>
    </row>
    <row r="63887" spans="1:2">
      <c r="A63887" s="102"/>
      <c r="B63887" s="102"/>
    </row>
    <row r="63888" spans="1:2">
      <c r="A63888" s="102"/>
      <c r="B63888" s="102"/>
    </row>
    <row r="63889" spans="1:2">
      <c r="A63889" s="102"/>
      <c r="B63889" s="102"/>
    </row>
    <row r="63890" spans="1:2">
      <c r="A63890" s="102"/>
      <c r="B63890" s="102"/>
    </row>
    <row r="63891" spans="1:2">
      <c r="A63891" s="102"/>
      <c r="B63891" s="102"/>
    </row>
    <row r="63892" spans="1:2">
      <c r="A63892" s="102"/>
      <c r="B63892" s="102"/>
    </row>
    <row r="63893" spans="1:2">
      <c r="A63893" s="102"/>
      <c r="B63893" s="102"/>
    </row>
    <row r="63894" spans="1:2">
      <c r="A63894" s="102"/>
      <c r="B63894" s="102"/>
    </row>
    <row r="63895" spans="1:2">
      <c r="A63895" s="102"/>
      <c r="B63895" s="102"/>
    </row>
    <row r="63896" spans="1:2">
      <c r="A63896" s="102"/>
      <c r="B63896" s="102"/>
    </row>
    <row r="63897" spans="1:2">
      <c r="A63897" s="102"/>
      <c r="B63897" s="102"/>
    </row>
    <row r="63898" spans="1:2">
      <c r="A63898" s="102"/>
      <c r="B63898" s="102"/>
    </row>
    <row r="63899" spans="1:2">
      <c r="A63899" s="102"/>
      <c r="B63899" s="102"/>
    </row>
    <row r="63900" spans="1:2">
      <c r="A63900" s="102"/>
      <c r="B63900" s="102"/>
    </row>
    <row r="63901" spans="1:2">
      <c r="A63901" s="102"/>
      <c r="B63901" s="102"/>
    </row>
    <row r="63902" spans="1:2">
      <c r="A63902" s="102"/>
      <c r="B63902" s="102"/>
    </row>
    <row r="63903" spans="1:2">
      <c r="A63903" s="102"/>
      <c r="B63903" s="102"/>
    </row>
    <row r="63904" spans="1:2">
      <c r="A63904" s="102"/>
      <c r="B63904" s="102"/>
    </row>
    <row r="63905" spans="1:2">
      <c r="A63905" s="102"/>
      <c r="B63905" s="102"/>
    </row>
    <row r="63906" spans="1:2">
      <c r="A63906" s="102"/>
      <c r="B63906" s="102"/>
    </row>
    <row r="63907" spans="1:2">
      <c r="A63907" s="102"/>
      <c r="B63907" s="102"/>
    </row>
    <row r="63908" spans="1:2">
      <c r="A63908" s="102"/>
      <c r="B63908" s="102"/>
    </row>
    <row r="63909" spans="1:2">
      <c r="A63909" s="102"/>
      <c r="B63909" s="102"/>
    </row>
    <row r="63910" spans="1:2">
      <c r="A63910" s="102"/>
      <c r="B63910" s="102"/>
    </row>
    <row r="63911" spans="1:2">
      <c r="A63911" s="102"/>
      <c r="B63911" s="102"/>
    </row>
    <row r="63912" spans="1:2">
      <c r="A63912" s="102"/>
      <c r="B63912" s="102"/>
    </row>
    <row r="63913" spans="1:2">
      <c r="A63913" s="102"/>
      <c r="B63913" s="102"/>
    </row>
    <row r="63914" spans="1:2">
      <c r="A63914" s="102"/>
      <c r="B63914" s="102"/>
    </row>
    <row r="63915" spans="1:2">
      <c r="A63915" s="102"/>
      <c r="B63915" s="102"/>
    </row>
    <row r="63916" spans="1:2">
      <c r="A63916" s="102"/>
      <c r="B63916" s="102"/>
    </row>
    <row r="63917" spans="1:2">
      <c r="A63917" s="102"/>
      <c r="B63917" s="102"/>
    </row>
    <row r="63918" spans="1:2">
      <c r="A63918" s="102"/>
      <c r="B63918" s="102"/>
    </row>
    <row r="63919" spans="1:2">
      <c r="A63919" s="102"/>
      <c r="B63919" s="102"/>
    </row>
    <row r="63920" spans="1:2">
      <c r="A63920" s="102"/>
      <c r="B63920" s="102"/>
    </row>
    <row r="63921" spans="1:2">
      <c r="A63921" s="102"/>
      <c r="B63921" s="102"/>
    </row>
    <row r="63922" spans="1:2">
      <c r="A63922" s="102"/>
      <c r="B63922" s="102"/>
    </row>
    <row r="63923" spans="1:2">
      <c r="A63923" s="102"/>
      <c r="B63923" s="102"/>
    </row>
    <row r="63924" spans="1:2">
      <c r="A63924" s="102"/>
      <c r="B63924" s="102"/>
    </row>
    <row r="63925" spans="1:2">
      <c r="A63925" s="102"/>
      <c r="B63925" s="102"/>
    </row>
    <row r="63926" spans="1:2">
      <c r="A63926" s="102"/>
      <c r="B63926" s="102"/>
    </row>
    <row r="63927" spans="1:2">
      <c r="A63927" s="102"/>
      <c r="B63927" s="102"/>
    </row>
    <row r="63928" spans="1:2">
      <c r="A63928" s="102"/>
      <c r="B63928" s="102"/>
    </row>
    <row r="63929" spans="1:2">
      <c r="A63929" s="102"/>
      <c r="B63929" s="102"/>
    </row>
    <row r="63930" spans="1:2">
      <c r="A63930" s="102"/>
      <c r="B63930" s="102"/>
    </row>
    <row r="63931" spans="1:2">
      <c r="A63931" s="102"/>
      <c r="B63931" s="102"/>
    </row>
    <row r="63932" spans="1:2">
      <c r="A63932" s="102"/>
      <c r="B63932" s="102"/>
    </row>
    <row r="63933" spans="1:2">
      <c r="A63933" s="102"/>
      <c r="B63933" s="102"/>
    </row>
    <row r="63934" spans="1:2">
      <c r="A63934" s="102"/>
      <c r="B63934" s="102"/>
    </row>
    <row r="63935" spans="1:2">
      <c r="A63935" s="102"/>
      <c r="B63935" s="102"/>
    </row>
    <row r="63936" spans="1:2">
      <c r="A63936" s="102"/>
      <c r="B63936" s="102"/>
    </row>
    <row r="63937" spans="1:2">
      <c r="A63937" s="102"/>
      <c r="B63937" s="102"/>
    </row>
    <row r="63938" spans="1:2">
      <c r="A63938" s="102"/>
      <c r="B63938" s="102"/>
    </row>
    <row r="63939" spans="1:2">
      <c r="A63939" s="102"/>
      <c r="B63939" s="102"/>
    </row>
    <row r="63940" spans="1:2">
      <c r="A63940" s="102"/>
      <c r="B63940" s="102"/>
    </row>
    <row r="63941" spans="1:2">
      <c r="A63941" s="102"/>
      <c r="B63941" s="102"/>
    </row>
    <row r="63942" spans="1:2">
      <c r="A63942" s="102"/>
      <c r="B63942" s="102"/>
    </row>
    <row r="63943" spans="1:2">
      <c r="A63943" s="102"/>
      <c r="B63943" s="102"/>
    </row>
    <row r="63944" spans="1:2">
      <c r="A63944" s="102"/>
      <c r="B63944" s="102"/>
    </row>
    <row r="63945" spans="1:2">
      <c r="A63945" s="102"/>
      <c r="B63945" s="102"/>
    </row>
    <row r="63946" spans="1:2">
      <c r="A63946" s="102"/>
      <c r="B63946" s="102"/>
    </row>
    <row r="63947" spans="1:2">
      <c r="A63947" s="102"/>
      <c r="B63947" s="102"/>
    </row>
    <row r="63948" spans="1:2">
      <c r="A63948" s="102"/>
      <c r="B63948" s="102"/>
    </row>
    <row r="63949" spans="1:2">
      <c r="A63949" s="102"/>
      <c r="B63949" s="102"/>
    </row>
    <row r="63950" spans="1:2">
      <c r="A63950" s="102"/>
      <c r="B63950" s="102"/>
    </row>
    <row r="63951" spans="1:2">
      <c r="A63951" s="102"/>
      <c r="B63951" s="102"/>
    </row>
    <row r="63952" spans="1:2">
      <c r="A63952" s="102"/>
      <c r="B63952" s="102"/>
    </row>
    <row r="63953" spans="1:2">
      <c r="A63953" s="102"/>
      <c r="B63953" s="102"/>
    </row>
    <row r="63954" spans="1:2">
      <c r="A63954" s="102"/>
      <c r="B63954" s="102"/>
    </row>
    <row r="63955" spans="1:2">
      <c r="A63955" s="102"/>
      <c r="B63955" s="102"/>
    </row>
    <row r="63956" spans="1:2">
      <c r="A63956" s="102"/>
      <c r="B63956" s="102"/>
    </row>
    <row r="63957" spans="1:2">
      <c r="A63957" s="102"/>
      <c r="B63957" s="102"/>
    </row>
    <row r="63958" spans="1:2">
      <c r="A63958" s="102"/>
      <c r="B63958" s="102"/>
    </row>
    <row r="63959" spans="1:2">
      <c r="A63959" s="102"/>
      <c r="B63959" s="102"/>
    </row>
    <row r="63960" spans="1:2">
      <c r="A63960" s="102"/>
      <c r="B63960" s="102"/>
    </row>
    <row r="63961" spans="1:2">
      <c r="A63961" s="102"/>
      <c r="B63961" s="102"/>
    </row>
    <row r="63962" spans="1:2">
      <c r="A63962" s="102"/>
      <c r="B63962" s="102"/>
    </row>
    <row r="63963" spans="1:2">
      <c r="A63963" s="102"/>
      <c r="B63963" s="102"/>
    </row>
    <row r="63964" spans="1:2">
      <c r="A63964" s="102"/>
      <c r="B63964" s="102"/>
    </row>
    <row r="63965" spans="1:2">
      <c r="A63965" s="102"/>
      <c r="B63965" s="102"/>
    </row>
    <row r="63966" spans="1:2">
      <c r="A63966" s="102"/>
      <c r="B63966" s="102"/>
    </row>
    <row r="63967" spans="1:2">
      <c r="A63967" s="102"/>
      <c r="B63967" s="102"/>
    </row>
    <row r="63968" spans="1:2">
      <c r="A63968" s="102"/>
      <c r="B63968" s="102"/>
    </row>
    <row r="63969" spans="1:2">
      <c r="A63969" s="102"/>
      <c r="B63969" s="102"/>
    </row>
    <row r="63970" spans="1:2">
      <c r="A63970" s="102"/>
      <c r="B63970" s="102"/>
    </row>
    <row r="63971" spans="1:2">
      <c r="A63971" s="102"/>
      <c r="B63971" s="102"/>
    </row>
    <row r="63972" spans="1:2">
      <c r="A63972" s="102"/>
      <c r="B63972" s="102"/>
    </row>
    <row r="63973" spans="1:2">
      <c r="A63973" s="102"/>
      <c r="B63973" s="102"/>
    </row>
    <row r="63974" spans="1:2">
      <c r="A63974" s="102"/>
      <c r="B63974" s="102"/>
    </row>
    <row r="63975" spans="1:2">
      <c r="A63975" s="102"/>
      <c r="B63975" s="102"/>
    </row>
    <row r="63976" spans="1:2">
      <c r="A63976" s="102"/>
      <c r="B63976" s="102"/>
    </row>
    <row r="63977" spans="1:2">
      <c r="A63977" s="102"/>
      <c r="B63977" s="102"/>
    </row>
    <row r="63978" spans="1:2">
      <c r="A63978" s="102"/>
      <c r="B63978" s="102"/>
    </row>
    <row r="63979" spans="1:2">
      <c r="A63979" s="102"/>
      <c r="B63979" s="102"/>
    </row>
    <row r="63980" spans="1:2">
      <c r="A63980" s="102"/>
      <c r="B63980" s="102"/>
    </row>
    <row r="63981" spans="1:2">
      <c r="A63981" s="102"/>
      <c r="B63981" s="102"/>
    </row>
    <row r="63982" spans="1:2">
      <c r="A63982" s="102"/>
      <c r="B63982" s="102"/>
    </row>
    <row r="63983" spans="1:2">
      <c r="A63983" s="102"/>
      <c r="B63983" s="102"/>
    </row>
    <row r="63984" spans="1:2">
      <c r="A63984" s="102"/>
      <c r="B63984" s="102"/>
    </row>
    <row r="63985" spans="1:2">
      <c r="A63985" s="102"/>
      <c r="B63985" s="102"/>
    </row>
    <row r="63986" spans="1:2">
      <c r="A63986" s="102"/>
      <c r="B63986" s="102"/>
    </row>
    <row r="63987" spans="1:2">
      <c r="A63987" s="102"/>
      <c r="B63987" s="102"/>
    </row>
    <row r="63988" spans="1:2">
      <c r="A63988" s="102"/>
      <c r="B63988" s="102"/>
    </row>
    <row r="63989" spans="1:2">
      <c r="A63989" s="102"/>
      <c r="B63989" s="102"/>
    </row>
    <row r="63990" spans="1:2">
      <c r="A63990" s="102"/>
      <c r="B63990" s="102"/>
    </row>
    <row r="63991" spans="1:2">
      <c r="A63991" s="102"/>
      <c r="B63991" s="102"/>
    </row>
    <row r="63992" spans="1:2">
      <c r="A63992" s="102"/>
      <c r="B63992" s="102"/>
    </row>
    <row r="63993" spans="1:2">
      <c r="A63993" s="102"/>
      <c r="B63993" s="102"/>
    </row>
    <row r="63994" spans="1:2">
      <c r="A63994" s="102"/>
      <c r="B63994" s="102"/>
    </row>
    <row r="63995" spans="1:2">
      <c r="A63995" s="102"/>
      <c r="B63995" s="102"/>
    </row>
    <row r="63996" spans="1:2">
      <c r="A63996" s="102"/>
      <c r="B63996" s="102"/>
    </row>
    <row r="63997" spans="1:2">
      <c r="A63997" s="102"/>
      <c r="B63997" s="102"/>
    </row>
    <row r="63998" spans="1:2">
      <c r="A63998" s="102"/>
      <c r="B63998" s="102"/>
    </row>
    <row r="63999" spans="1:2">
      <c r="A63999" s="102"/>
      <c r="B63999" s="102"/>
    </row>
    <row r="64000" spans="1:2">
      <c r="A64000" s="102"/>
      <c r="B64000" s="102"/>
    </row>
    <row r="64001" spans="1:2">
      <c r="A64001" s="102"/>
      <c r="B64001" s="102"/>
    </row>
    <row r="64002" spans="1:2">
      <c r="A64002" s="102"/>
      <c r="B64002" s="102"/>
    </row>
    <row r="64003" spans="1:2">
      <c r="A64003" s="102"/>
      <c r="B64003" s="102"/>
    </row>
    <row r="64004" spans="1:2">
      <c r="A64004" s="102"/>
      <c r="B64004" s="102"/>
    </row>
    <row r="64005" spans="1:2">
      <c r="A64005" s="102"/>
      <c r="B64005" s="102"/>
    </row>
    <row r="64006" spans="1:2">
      <c r="A64006" s="102"/>
      <c r="B64006" s="102"/>
    </row>
    <row r="64007" spans="1:2">
      <c r="A64007" s="102"/>
      <c r="B64007" s="102"/>
    </row>
    <row r="64008" spans="1:2">
      <c r="A64008" s="102"/>
      <c r="B64008" s="102"/>
    </row>
    <row r="64009" spans="1:2">
      <c r="A64009" s="102"/>
      <c r="B64009" s="102"/>
    </row>
    <row r="64010" spans="1:2">
      <c r="A64010" s="102"/>
      <c r="B64010" s="102"/>
    </row>
    <row r="64011" spans="1:2">
      <c r="A64011" s="102"/>
      <c r="B64011" s="102"/>
    </row>
    <row r="64012" spans="1:2">
      <c r="A64012" s="102"/>
      <c r="B64012" s="102"/>
    </row>
    <row r="64013" spans="1:2">
      <c r="A64013" s="102"/>
      <c r="B64013" s="102"/>
    </row>
    <row r="64014" spans="1:2">
      <c r="A64014" s="102"/>
      <c r="B64014" s="102"/>
    </row>
    <row r="64015" spans="1:2">
      <c r="A64015" s="102"/>
      <c r="B64015" s="102"/>
    </row>
    <row r="64016" spans="1:2">
      <c r="A64016" s="102"/>
      <c r="B64016" s="102"/>
    </row>
    <row r="64017" spans="1:2">
      <c r="A64017" s="102"/>
      <c r="B64017" s="102"/>
    </row>
    <row r="64018" spans="1:2">
      <c r="A64018" s="102"/>
      <c r="B64018" s="102"/>
    </row>
    <row r="64019" spans="1:2">
      <c r="A64019" s="102"/>
      <c r="B64019" s="102"/>
    </row>
    <row r="64020" spans="1:2">
      <c r="A64020" s="102"/>
      <c r="B64020" s="102"/>
    </row>
    <row r="64021" spans="1:2">
      <c r="A64021" s="102"/>
      <c r="B64021" s="102"/>
    </row>
    <row r="64022" spans="1:2">
      <c r="A64022" s="102"/>
      <c r="B64022" s="102"/>
    </row>
    <row r="64023" spans="1:2">
      <c r="A64023" s="102"/>
      <c r="B64023" s="102"/>
    </row>
    <row r="64024" spans="1:2">
      <c r="A64024" s="102"/>
      <c r="B64024" s="102"/>
    </row>
    <row r="64025" spans="1:2">
      <c r="A64025" s="102"/>
      <c r="B64025" s="102"/>
    </row>
    <row r="64026" spans="1:2">
      <c r="A64026" s="102"/>
      <c r="B64026" s="102"/>
    </row>
    <row r="64027" spans="1:2">
      <c r="A64027" s="102"/>
      <c r="B64027" s="102"/>
    </row>
    <row r="64028" spans="1:2">
      <c r="A64028" s="102"/>
      <c r="B64028" s="102"/>
    </row>
    <row r="64029" spans="1:2">
      <c r="A64029" s="102"/>
      <c r="B64029" s="102"/>
    </row>
    <row r="64030" spans="1:2">
      <c r="A64030" s="102"/>
      <c r="B64030" s="102"/>
    </row>
    <row r="64031" spans="1:2">
      <c r="A64031" s="102"/>
      <c r="B64031" s="102"/>
    </row>
    <row r="64032" spans="1:2">
      <c r="A64032" s="102"/>
      <c r="B64032" s="102"/>
    </row>
    <row r="64033" spans="1:2">
      <c r="A64033" s="102"/>
      <c r="B64033" s="102"/>
    </row>
    <row r="64034" spans="1:2">
      <c r="A64034" s="102"/>
      <c r="B64034" s="102"/>
    </row>
    <row r="64035" spans="1:2">
      <c r="A64035" s="102"/>
      <c r="B64035" s="102"/>
    </row>
    <row r="64036" spans="1:2">
      <c r="A64036" s="102"/>
      <c r="B64036" s="102"/>
    </row>
    <row r="64037" spans="1:2">
      <c r="A64037" s="102"/>
      <c r="B64037" s="102"/>
    </row>
    <row r="64038" spans="1:2">
      <c r="A64038" s="102"/>
      <c r="B64038" s="102"/>
    </row>
    <row r="64039" spans="1:2">
      <c r="A64039" s="102"/>
      <c r="B64039" s="102"/>
    </row>
    <row r="64040" spans="1:2">
      <c r="A64040" s="102"/>
      <c r="B64040" s="102"/>
    </row>
    <row r="64041" spans="1:2">
      <c r="A64041" s="102"/>
      <c r="B64041" s="102"/>
    </row>
    <row r="64042" spans="1:2">
      <c r="A64042" s="102"/>
      <c r="B64042" s="102"/>
    </row>
    <row r="64043" spans="1:2">
      <c r="A64043" s="102"/>
      <c r="B64043" s="102"/>
    </row>
    <row r="64044" spans="1:2">
      <c r="A64044" s="102"/>
      <c r="B64044" s="102"/>
    </row>
    <row r="64045" spans="1:2">
      <c r="A64045" s="102"/>
      <c r="B64045" s="102"/>
    </row>
    <row r="64046" spans="1:2">
      <c r="A64046" s="102"/>
      <c r="B64046" s="102"/>
    </row>
    <row r="64047" spans="1:2">
      <c r="A64047" s="102"/>
      <c r="B64047" s="102"/>
    </row>
    <row r="64048" spans="1:2">
      <c r="A64048" s="102"/>
      <c r="B64048" s="102"/>
    </row>
    <row r="64049" spans="1:2">
      <c r="A64049" s="102"/>
      <c r="B64049" s="102"/>
    </row>
    <row r="64050" spans="1:2">
      <c r="A64050" s="102"/>
      <c r="B64050" s="102"/>
    </row>
    <row r="64051" spans="1:2">
      <c r="A64051" s="102"/>
      <c r="B64051" s="102"/>
    </row>
    <row r="64052" spans="1:2">
      <c r="A64052" s="102"/>
      <c r="B64052" s="102"/>
    </row>
    <row r="64053" spans="1:2">
      <c r="A64053" s="102"/>
      <c r="B64053" s="102"/>
    </row>
    <row r="64054" spans="1:2">
      <c r="A64054" s="102"/>
      <c r="B64054" s="102"/>
    </row>
    <row r="64055" spans="1:2">
      <c r="A64055" s="102"/>
      <c r="B64055" s="102"/>
    </row>
    <row r="64056" spans="1:2">
      <c r="A64056" s="102"/>
      <c r="B64056" s="102"/>
    </row>
    <row r="64057" spans="1:2">
      <c r="A64057" s="102"/>
      <c r="B64057" s="102"/>
    </row>
    <row r="64058" spans="1:2">
      <c r="A64058" s="102"/>
      <c r="B64058" s="102"/>
    </row>
    <row r="64059" spans="1:2">
      <c r="A64059" s="102"/>
      <c r="B64059" s="102"/>
    </row>
    <row r="64060" spans="1:2">
      <c r="A64060" s="102"/>
      <c r="B64060" s="102"/>
    </row>
    <row r="64061" spans="1:2">
      <c r="A64061" s="102"/>
      <c r="B64061" s="102"/>
    </row>
    <row r="64062" spans="1:2">
      <c r="A64062" s="102"/>
      <c r="B64062" s="102"/>
    </row>
    <row r="64063" spans="1:2">
      <c r="A64063" s="102"/>
      <c r="B64063" s="102"/>
    </row>
    <row r="64064" spans="1:2">
      <c r="A64064" s="102"/>
      <c r="B64064" s="102"/>
    </row>
    <row r="64065" spans="1:2">
      <c r="A64065" s="102"/>
      <c r="B64065" s="102"/>
    </row>
    <row r="64066" spans="1:2">
      <c r="A64066" s="102"/>
      <c r="B64066" s="102"/>
    </row>
    <row r="64067" spans="1:2">
      <c r="A64067" s="102"/>
      <c r="B64067" s="102"/>
    </row>
    <row r="64068" spans="1:2">
      <c r="A64068" s="102"/>
      <c r="B64068" s="102"/>
    </row>
    <row r="64069" spans="1:2">
      <c r="A64069" s="102"/>
      <c r="B64069" s="102"/>
    </row>
    <row r="64070" spans="1:2">
      <c r="A64070" s="102"/>
      <c r="B64070" s="102"/>
    </row>
    <row r="64071" spans="1:2">
      <c r="A64071" s="102"/>
      <c r="B64071" s="102"/>
    </row>
    <row r="64072" spans="1:2">
      <c r="A64072" s="102"/>
      <c r="B64072" s="102"/>
    </row>
    <row r="64073" spans="1:2">
      <c r="A64073" s="102"/>
      <c r="B64073" s="102"/>
    </row>
    <row r="64074" spans="1:2">
      <c r="A64074" s="102"/>
      <c r="B64074" s="102"/>
    </row>
    <row r="64075" spans="1:2">
      <c r="A64075" s="102"/>
      <c r="B64075" s="102"/>
    </row>
    <row r="64076" spans="1:2">
      <c r="A64076" s="102"/>
      <c r="B64076" s="102"/>
    </row>
    <row r="64077" spans="1:2">
      <c r="A64077" s="102"/>
      <c r="B64077" s="102"/>
    </row>
    <row r="64078" spans="1:2">
      <c r="A64078" s="102"/>
      <c r="B64078" s="102"/>
    </row>
    <row r="64079" spans="1:2">
      <c r="A64079" s="102"/>
      <c r="B64079" s="102"/>
    </row>
    <row r="64080" spans="1:2">
      <c r="A64080" s="102"/>
      <c r="B64080" s="102"/>
    </row>
    <row r="64081" spans="1:2">
      <c r="A64081" s="102"/>
      <c r="B64081" s="102"/>
    </row>
    <row r="64082" spans="1:2">
      <c r="A64082" s="102"/>
      <c r="B64082" s="102"/>
    </row>
    <row r="64083" spans="1:2">
      <c r="A64083" s="102"/>
      <c r="B64083" s="102"/>
    </row>
    <row r="64084" spans="1:2">
      <c r="A64084" s="102"/>
      <c r="B64084" s="102"/>
    </row>
    <row r="64085" spans="1:2">
      <c r="A64085" s="102"/>
      <c r="B64085" s="102"/>
    </row>
    <row r="64086" spans="1:2">
      <c r="A64086" s="102"/>
      <c r="B64086" s="102"/>
    </row>
    <row r="64087" spans="1:2">
      <c r="A64087" s="102"/>
      <c r="B64087" s="102"/>
    </row>
    <row r="64088" spans="1:2">
      <c r="A64088" s="102"/>
      <c r="B64088" s="102"/>
    </row>
    <row r="64089" spans="1:2">
      <c r="A64089" s="102"/>
      <c r="B64089" s="102"/>
    </row>
    <row r="64090" spans="1:2">
      <c r="A64090" s="102"/>
      <c r="B64090" s="102"/>
    </row>
    <row r="64091" spans="1:2">
      <c r="A64091" s="102"/>
      <c r="B64091" s="102"/>
    </row>
    <row r="64092" spans="1:2">
      <c r="A64092" s="102"/>
      <c r="B64092" s="102"/>
    </row>
    <row r="64093" spans="1:2">
      <c r="A64093" s="102"/>
      <c r="B64093" s="102"/>
    </row>
    <row r="64094" spans="1:2">
      <c r="A64094" s="102"/>
      <c r="B64094" s="102"/>
    </row>
    <row r="64095" spans="1:2">
      <c r="A64095" s="102"/>
      <c r="B64095" s="102"/>
    </row>
    <row r="64096" spans="1:2">
      <c r="A64096" s="102"/>
      <c r="B64096" s="102"/>
    </row>
    <row r="64097" spans="1:2">
      <c r="A64097" s="102"/>
      <c r="B64097" s="102"/>
    </row>
    <row r="64098" spans="1:2">
      <c r="A64098" s="102"/>
      <c r="B64098" s="102"/>
    </row>
    <row r="64099" spans="1:2">
      <c r="A64099" s="102"/>
      <c r="B64099" s="102"/>
    </row>
    <row r="64100" spans="1:2">
      <c r="A64100" s="102"/>
      <c r="B64100" s="102"/>
    </row>
    <row r="64101" spans="1:2">
      <c r="A64101" s="102"/>
      <c r="B64101" s="102"/>
    </row>
    <row r="64102" spans="1:2">
      <c r="A64102" s="102"/>
      <c r="B64102" s="102"/>
    </row>
    <row r="64103" spans="1:2">
      <c r="A64103" s="102"/>
      <c r="B64103" s="102"/>
    </row>
    <row r="64104" spans="1:2">
      <c r="A64104" s="102"/>
      <c r="B64104" s="102"/>
    </row>
    <row r="64105" spans="1:2">
      <c r="A64105" s="102"/>
      <c r="B64105" s="102"/>
    </row>
    <row r="64106" spans="1:2">
      <c r="A64106" s="102"/>
      <c r="B64106" s="102"/>
    </row>
    <row r="64107" spans="1:2">
      <c r="A64107" s="102"/>
      <c r="B64107" s="102"/>
    </row>
    <row r="64108" spans="1:2">
      <c r="A64108" s="102"/>
      <c r="B64108" s="102"/>
    </row>
    <row r="64109" spans="1:2">
      <c r="A64109" s="102"/>
      <c r="B64109" s="102"/>
    </row>
    <row r="64110" spans="1:2">
      <c r="A64110" s="102"/>
      <c r="B64110" s="102"/>
    </row>
    <row r="64111" spans="1:2">
      <c r="A64111" s="102"/>
      <c r="B64111" s="102"/>
    </row>
    <row r="64112" spans="1:2">
      <c r="A64112" s="102"/>
      <c r="B64112" s="102"/>
    </row>
    <row r="64113" spans="1:2">
      <c r="A64113" s="102"/>
      <c r="B64113" s="102"/>
    </row>
    <row r="64114" spans="1:2">
      <c r="A64114" s="102"/>
      <c r="B64114" s="102"/>
    </row>
    <row r="64115" spans="1:2">
      <c r="A64115" s="102"/>
      <c r="B64115" s="102"/>
    </row>
    <row r="64116" spans="1:2">
      <c r="A64116" s="102"/>
      <c r="B64116" s="102"/>
    </row>
    <row r="64117" spans="1:2">
      <c r="A64117" s="102"/>
      <c r="B64117" s="102"/>
    </row>
    <row r="64118" spans="1:2">
      <c r="A64118" s="102"/>
      <c r="B64118" s="102"/>
    </row>
    <row r="64119" spans="1:2">
      <c r="A64119" s="102"/>
      <c r="B64119" s="102"/>
    </row>
    <row r="64120" spans="1:2">
      <c r="A64120" s="102"/>
      <c r="B64120" s="102"/>
    </row>
    <row r="64121" spans="1:2">
      <c r="A64121" s="102"/>
      <c r="B64121" s="102"/>
    </row>
    <row r="64122" spans="1:2">
      <c r="A64122" s="102"/>
      <c r="B64122" s="102"/>
    </row>
    <row r="64123" spans="1:2">
      <c r="A64123" s="102"/>
      <c r="B64123" s="102"/>
    </row>
    <row r="64124" spans="1:2">
      <c r="A64124" s="102"/>
      <c r="B64124" s="102"/>
    </row>
    <row r="64125" spans="1:2">
      <c r="A64125" s="102"/>
      <c r="B64125" s="102"/>
    </row>
    <row r="64126" spans="1:2">
      <c r="A64126" s="102"/>
      <c r="B64126" s="102"/>
    </row>
    <row r="64127" spans="1:2">
      <c r="A64127" s="102"/>
      <c r="B64127" s="102"/>
    </row>
    <row r="64128" spans="1:2">
      <c r="A64128" s="102"/>
      <c r="B64128" s="102"/>
    </row>
    <row r="64129" spans="1:2">
      <c r="A64129" s="102"/>
      <c r="B64129" s="102"/>
    </row>
    <row r="64130" spans="1:2">
      <c r="A64130" s="102"/>
      <c r="B64130" s="102"/>
    </row>
    <row r="64131" spans="1:2">
      <c r="A64131" s="102"/>
      <c r="B64131" s="102"/>
    </row>
    <row r="64132" spans="1:2">
      <c r="A64132" s="102"/>
      <c r="B64132" s="102"/>
    </row>
    <row r="64133" spans="1:2">
      <c r="A64133" s="102"/>
      <c r="B64133" s="102"/>
    </row>
    <row r="64134" spans="1:2">
      <c r="A64134" s="102"/>
      <c r="B64134" s="102"/>
    </row>
    <row r="64135" spans="1:2">
      <c r="A64135" s="102"/>
      <c r="B64135" s="102"/>
    </row>
    <row r="64136" spans="1:2">
      <c r="A64136" s="102"/>
      <c r="B64136" s="102"/>
    </row>
    <row r="64137" spans="1:2">
      <c r="A64137" s="102"/>
      <c r="B64137" s="102"/>
    </row>
    <row r="64138" spans="1:2">
      <c r="A64138" s="102"/>
      <c r="B64138" s="102"/>
    </row>
    <row r="64139" spans="1:2">
      <c r="A64139" s="102"/>
      <c r="B64139" s="102"/>
    </row>
    <row r="64140" spans="1:2">
      <c r="A64140" s="102"/>
      <c r="B64140" s="102"/>
    </row>
    <row r="64141" spans="1:2">
      <c r="A64141" s="102"/>
      <c r="B64141" s="102"/>
    </row>
    <row r="64142" spans="1:2">
      <c r="A64142" s="102"/>
      <c r="B64142" s="102"/>
    </row>
    <row r="64143" spans="1:2">
      <c r="A64143" s="102"/>
      <c r="B64143" s="102"/>
    </row>
    <row r="64144" spans="1:2">
      <c r="A64144" s="102"/>
      <c r="B64144" s="102"/>
    </row>
    <row r="64145" spans="1:2">
      <c r="A64145" s="102"/>
      <c r="B64145" s="102"/>
    </row>
    <row r="64146" spans="1:2">
      <c r="A64146" s="102"/>
      <c r="B64146" s="102"/>
    </row>
    <row r="64147" spans="1:2">
      <c r="A64147" s="102"/>
      <c r="B64147" s="102"/>
    </row>
    <row r="64148" spans="1:2">
      <c r="A64148" s="102"/>
      <c r="B64148" s="102"/>
    </row>
    <row r="64149" spans="1:2">
      <c r="A64149" s="102"/>
      <c r="B64149" s="102"/>
    </row>
    <row r="64150" spans="1:2">
      <c r="A64150" s="102"/>
      <c r="B64150" s="102"/>
    </row>
    <row r="64151" spans="1:2">
      <c r="A64151" s="102"/>
      <c r="B64151" s="102"/>
    </row>
    <row r="64152" spans="1:2">
      <c r="A64152" s="102"/>
      <c r="B64152" s="102"/>
    </row>
    <row r="64153" spans="1:2">
      <c r="A64153" s="102"/>
      <c r="B64153" s="102"/>
    </row>
    <row r="64154" spans="1:2">
      <c r="A64154" s="102"/>
      <c r="B64154" s="102"/>
    </row>
    <row r="64155" spans="1:2">
      <c r="A64155" s="102"/>
      <c r="B64155" s="102"/>
    </row>
    <row r="64156" spans="1:2">
      <c r="A64156" s="102"/>
      <c r="B64156" s="102"/>
    </row>
    <row r="64157" spans="1:2">
      <c r="A64157" s="102"/>
      <c r="B64157" s="102"/>
    </row>
    <row r="64158" spans="1:2">
      <c r="A64158" s="102"/>
      <c r="B64158" s="102"/>
    </row>
    <row r="64159" spans="1:2">
      <c r="A64159" s="102"/>
      <c r="B64159" s="102"/>
    </row>
    <row r="64160" spans="1:2">
      <c r="A64160" s="102"/>
      <c r="B64160" s="102"/>
    </row>
    <row r="64161" spans="1:2">
      <c r="A64161" s="102"/>
      <c r="B64161" s="102"/>
    </row>
    <row r="64162" spans="1:2">
      <c r="A64162" s="102"/>
      <c r="B64162" s="102"/>
    </row>
    <row r="64163" spans="1:2">
      <c r="A64163" s="102"/>
      <c r="B64163" s="102"/>
    </row>
    <row r="64164" spans="1:2">
      <c r="A64164" s="102"/>
      <c r="B64164" s="102"/>
    </row>
    <row r="64165" spans="1:2">
      <c r="A64165" s="102"/>
      <c r="B64165" s="102"/>
    </row>
    <row r="64166" spans="1:2">
      <c r="A64166" s="102"/>
      <c r="B64166" s="102"/>
    </row>
    <row r="64167" spans="1:2">
      <c r="A64167" s="102"/>
      <c r="B64167" s="102"/>
    </row>
    <row r="64168" spans="1:2">
      <c r="A64168" s="102"/>
      <c r="B64168" s="102"/>
    </row>
    <row r="64169" spans="1:2">
      <c r="A64169" s="102"/>
      <c r="B64169" s="102"/>
    </row>
    <row r="64170" spans="1:2">
      <c r="A64170" s="102"/>
      <c r="B64170" s="102"/>
    </row>
    <row r="64171" spans="1:2">
      <c r="A64171" s="102"/>
      <c r="B64171" s="102"/>
    </row>
    <row r="64172" spans="1:2">
      <c r="A64172" s="102"/>
      <c r="B64172" s="102"/>
    </row>
    <row r="64173" spans="1:2">
      <c r="A64173" s="102"/>
      <c r="B64173" s="102"/>
    </row>
    <row r="64174" spans="1:2">
      <c r="A64174" s="102"/>
      <c r="B64174" s="102"/>
    </row>
    <row r="64175" spans="1:2">
      <c r="A64175" s="102"/>
      <c r="B64175" s="102"/>
    </row>
    <row r="64176" spans="1:2">
      <c r="A64176" s="102"/>
      <c r="B64176" s="102"/>
    </row>
    <row r="64177" spans="1:2">
      <c r="A64177" s="102"/>
      <c r="B64177" s="102"/>
    </row>
    <row r="64178" spans="1:2">
      <c r="A64178" s="102"/>
      <c r="B64178" s="102"/>
    </row>
    <row r="64179" spans="1:2">
      <c r="A64179" s="102"/>
      <c r="B64179" s="102"/>
    </row>
    <row r="64180" spans="1:2">
      <c r="A64180" s="102"/>
      <c r="B64180" s="102"/>
    </row>
    <row r="64181" spans="1:2">
      <c r="A64181" s="102"/>
      <c r="B64181" s="102"/>
    </row>
    <row r="64182" spans="1:2">
      <c r="A64182" s="102"/>
      <c r="B64182" s="102"/>
    </row>
    <row r="64183" spans="1:2">
      <c r="A64183" s="102"/>
      <c r="B64183" s="102"/>
    </row>
    <row r="64184" spans="1:2">
      <c r="A64184" s="102"/>
      <c r="B64184" s="102"/>
    </row>
    <row r="64185" spans="1:2">
      <c r="A64185" s="102"/>
      <c r="B64185" s="102"/>
    </row>
    <row r="64186" spans="1:2">
      <c r="A64186" s="102"/>
      <c r="B64186" s="102"/>
    </row>
    <row r="64187" spans="1:2">
      <c r="A64187" s="102"/>
      <c r="B64187" s="102"/>
    </row>
    <row r="64188" spans="1:2">
      <c r="A64188" s="102"/>
      <c r="B64188" s="102"/>
    </row>
    <row r="64189" spans="1:2">
      <c r="A64189" s="102"/>
      <c r="B64189" s="102"/>
    </row>
    <row r="64190" spans="1:2">
      <c r="A64190" s="102"/>
      <c r="B64190" s="102"/>
    </row>
    <row r="64191" spans="1:2">
      <c r="A64191" s="102"/>
      <c r="B64191" s="102"/>
    </row>
    <row r="64192" spans="1:2">
      <c r="A64192" s="102"/>
      <c r="B64192" s="102"/>
    </row>
    <row r="64193" spans="1:2">
      <c r="A64193" s="102"/>
      <c r="B64193" s="102"/>
    </row>
    <row r="64194" spans="1:2">
      <c r="A64194" s="102"/>
      <c r="B64194" s="102"/>
    </row>
    <row r="64195" spans="1:2">
      <c r="A64195" s="102"/>
      <c r="B64195" s="102"/>
    </row>
    <row r="64196" spans="1:2">
      <c r="A64196" s="102"/>
      <c r="B64196" s="102"/>
    </row>
    <row r="64197" spans="1:2">
      <c r="A64197" s="102"/>
      <c r="B64197" s="102"/>
    </row>
    <row r="64198" spans="1:2">
      <c r="A64198" s="102"/>
      <c r="B64198" s="102"/>
    </row>
    <row r="64199" spans="1:2">
      <c r="A64199" s="102"/>
      <c r="B64199" s="102"/>
    </row>
    <row r="64200" spans="1:2">
      <c r="A64200" s="102"/>
      <c r="B64200" s="102"/>
    </row>
    <row r="64201" spans="1:2">
      <c r="A64201" s="102"/>
      <c r="B64201" s="102"/>
    </row>
    <row r="64202" spans="1:2">
      <c r="A64202" s="102"/>
      <c r="B64202" s="102"/>
    </row>
    <row r="64203" spans="1:2">
      <c r="A64203" s="102"/>
      <c r="B64203" s="102"/>
    </row>
    <row r="64204" spans="1:2">
      <c r="A64204" s="102"/>
      <c r="B64204" s="102"/>
    </row>
    <row r="64205" spans="1:2">
      <c r="A64205" s="102"/>
      <c r="B64205" s="102"/>
    </row>
    <row r="64206" spans="1:2">
      <c r="A64206" s="102"/>
      <c r="B64206" s="102"/>
    </row>
    <row r="64207" spans="1:2">
      <c r="A64207" s="102"/>
      <c r="B64207" s="102"/>
    </row>
    <row r="64208" spans="1:2">
      <c r="A64208" s="102"/>
      <c r="B64208" s="102"/>
    </row>
    <row r="64209" spans="1:2">
      <c r="A64209" s="102"/>
      <c r="B64209" s="102"/>
    </row>
    <row r="64210" spans="1:2">
      <c r="A64210" s="102"/>
      <c r="B64210" s="102"/>
    </row>
    <row r="64211" spans="1:2">
      <c r="A64211" s="102"/>
      <c r="B64211" s="102"/>
    </row>
    <row r="64212" spans="1:2">
      <c r="A64212" s="102"/>
      <c r="B64212" s="102"/>
    </row>
    <row r="64213" spans="1:2">
      <c r="A64213" s="102"/>
      <c r="B64213" s="102"/>
    </row>
    <row r="64214" spans="1:2">
      <c r="A64214" s="102"/>
      <c r="B64214" s="102"/>
    </row>
    <row r="64215" spans="1:2">
      <c r="A64215" s="102"/>
      <c r="B64215" s="102"/>
    </row>
    <row r="64216" spans="1:2">
      <c r="A64216" s="102"/>
      <c r="B64216" s="102"/>
    </row>
    <row r="64217" spans="1:2">
      <c r="A64217" s="102"/>
      <c r="B64217" s="102"/>
    </row>
    <row r="64218" spans="1:2">
      <c r="A64218" s="102"/>
      <c r="B64218" s="102"/>
    </row>
    <row r="64219" spans="1:2">
      <c r="A64219" s="102"/>
      <c r="B64219" s="102"/>
    </row>
    <row r="64220" spans="1:2">
      <c r="A64220" s="102"/>
      <c r="B64220" s="102"/>
    </row>
    <row r="64221" spans="1:2">
      <c r="A64221" s="102"/>
      <c r="B64221" s="102"/>
    </row>
    <row r="64222" spans="1:2">
      <c r="A64222" s="102"/>
      <c r="B64222" s="102"/>
    </row>
    <row r="64223" spans="1:2">
      <c r="A64223" s="102"/>
      <c r="B64223" s="102"/>
    </row>
    <row r="64224" spans="1:2">
      <c r="A64224" s="102"/>
      <c r="B64224" s="102"/>
    </row>
    <row r="64225" spans="1:2">
      <c r="A64225" s="102"/>
      <c r="B64225" s="102"/>
    </row>
    <row r="64226" spans="1:2">
      <c r="A64226" s="102"/>
      <c r="B64226" s="102"/>
    </row>
    <row r="64227" spans="1:2">
      <c r="A64227" s="102"/>
      <c r="B64227" s="102"/>
    </row>
    <row r="64228" spans="1:2">
      <c r="A64228" s="102"/>
      <c r="B64228" s="102"/>
    </row>
    <row r="64229" spans="1:2">
      <c r="A64229" s="102"/>
      <c r="B64229" s="102"/>
    </row>
    <row r="64230" spans="1:2">
      <c r="A64230" s="102"/>
      <c r="B64230" s="102"/>
    </row>
    <row r="64231" spans="1:2">
      <c r="A64231" s="102"/>
      <c r="B64231" s="102"/>
    </row>
    <row r="64232" spans="1:2">
      <c r="A64232" s="102"/>
      <c r="B64232" s="102"/>
    </row>
    <row r="64233" spans="1:2">
      <c r="A64233" s="102"/>
      <c r="B64233" s="102"/>
    </row>
    <row r="64234" spans="1:2">
      <c r="A64234" s="102"/>
      <c r="B64234" s="102"/>
    </row>
    <row r="64235" spans="1:2">
      <c r="A64235" s="102"/>
      <c r="B64235" s="102"/>
    </row>
    <row r="64236" spans="1:2">
      <c r="A64236" s="102"/>
      <c r="B64236" s="102"/>
    </row>
    <row r="64237" spans="1:2">
      <c r="A64237" s="102"/>
      <c r="B64237" s="102"/>
    </row>
    <row r="64238" spans="1:2">
      <c r="A64238" s="102"/>
      <c r="B64238" s="102"/>
    </row>
    <row r="64239" spans="1:2">
      <c r="A64239" s="102"/>
      <c r="B64239" s="102"/>
    </row>
    <row r="64240" spans="1:2">
      <c r="A64240" s="102"/>
      <c r="B64240" s="102"/>
    </row>
    <row r="64241" spans="1:2">
      <c r="A64241" s="102"/>
      <c r="B64241" s="102"/>
    </row>
    <row r="64242" spans="1:2">
      <c r="A64242" s="102"/>
      <c r="B64242" s="102"/>
    </row>
    <row r="64243" spans="1:2">
      <c r="A64243" s="102"/>
      <c r="B64243" s="102"/>
    </row>
    <row r="64244" spans="1:2">
      <c r="A64244" s="102"/>
      <c r="B64244" s="102"/>
    </row>
    <row r="64245" spans="1:2">
      <c r="A64245" s="102"/>
      <c r="B64245" s="102"/>
    </row>
    <row r="64246" spans="1:2">
      <c r="A64246" s="102"/>
      <c r="B64246" s="102"/>
    </row>
    <row r="64247" spans="1:2">
      <c r="A64247" s="102"/>
      <c r="B64247" s="102"/>
    </row>
    <row r="64248" spans="1:2">
      <c r="A64248" s="102"/>
      <c r="B64248" s="102"/>
    </row>
    <row r="64249" spans="1:2">
      <c r="A64249" s="102"/>
      <c r="B64249" s="102"/>
    </row>
    <row r="64250" spans="1:2">
      <c r="A64250" s="102"/>
      <c r="B64250" s="102"/>
    </row>
    <row r="64251" spans="1:2">
      <c r="A64251" s="102"/>
      <c r="B64251" s="102"/>
    </row>
    <row r="64252" spans="1:2">
      <c r="A64252" s="102"/>
      <c r="B64252" s="102"/>
    </row>
    <row r="64253" spans="1:2">
      <c r="A64253" s="102"/>
      <c r="B64253" s="102"/>
    </row>
    <row r="64254" spans="1:2">
      <c r="A64254" s="102"/>
      <c r="B64254" s="102"/>
    </row>
    <row r="64255" spans="1:2">
      <c r="A64255" s="102"/>
      <c r="B64255" s="102"/>
    </row>
    <row r="64256" spans="1:2">
      <c r="A64256" s="102"/>
      <c r="B64256" s="102"/>
    </row>
    <row r="64257" spans="1:2">
      <c r="A64257" s="102"/>
      <c r="B64257" s="102"/>
    </row>
    <row r="64258" spans="1:2">
      <c r="A64258" s="102"/>
      <c r="B64258" s="102"/>
    </row>
    <row r="64259" spans="1:2">
      <c r="A64259" s="102"/>
      <c r="B64259" s="102"/>
    </row>
    <row r="64260" spans="1:2">
      <c r="A64260" s="102"/>
      <c r="B64260" s="102"/>
    </row>
    <row r="64261" spans="1:2">
      <c r="A64261" s="102"/>
      <c r="B64261" s="102"/>
    </row>
    <row r="64262" spans="1:2">
      <c r="A64262" s="102"/>
      <c r="B64262" s="102"/>
    </row>
    <row r="64263" spans="1:2">
      <c r="A64263" s="102"/>
      <c r="B64263" s="102"/>
    </row>
    <row r="64264" spans="1:2">
      <c r="A64264" s="102"/>
      <c r="B64264" s="102"/>
    </row>
    <row r="64265" spans="1:2">
      <c r="A64265" s="102"/>
      <c r="B64265" s="102"/>
    </row>
    <row r="64266" spans="1:2">
      <c r="A64266" s="102"/>
      <c r="B64266" s="102"/>
    </row>
    <row r="64267" spans="1:2">
      <c r="A64267" s="102"/>
      <c r="B64267" s="102"/>
    </row>
    <row r="64268" spans="1:2">
      <c r="A64268" s="102"/>
      <c r="B64268" s="102"/>
    </row>
    <row r="64269" spans="1:2">
      <c r="A64269" s="102"/>
      <c r="B64269" s="102"/>
    </row>
    <row r="64270" spans="1:2">
      <c r="A64270" s="102"/>
      <c r="B64270" s="102"/>
    </row>
    <row r="64271" spans="1:2">
      <c r="A64271" s="102"/>
      <c r="B64271" s="102"/>
    </row>
    <row r="64272" spans="1:2">
      <c r="A64272" s="102"/>
      <c r="B64272" s="102"/>
    </row>
    <row r="64273" spans="1:2">
      <c r="A64273" s="102"/>
      <c r="B64273" s="102"/>
    </row>
    <row r="64274" spans="1:2">
      <c r="A64274" s="102"/>
      <c r="B64274" s="102"/>
    </row>
    <row r="64275" spans="1:2">
      <c r="A64275" s="102"/>
      <c r="B64275" s="102"/>
    </row>
    <row r="64276" spans="1:2">
      <c r="A64276" s="102"/>
      <c r="B64276" s="102"/>
    </row>
    <row r="64277" spans="1:2">
      <c r="A64277" s="102"/>
      <c r="B64277" s="102"/>
    </row>
    <row r="64278" spans="1:2">
      <c r="A64278" s="102"/>
      <c r="B64278" s="102"/>
    </row>
    <row r="64279" spans="1:2">
      <c r="A64279" s="102"/>
      <c r="B64279" s="102"/>
    </row>
    <row r="64280" spans="1:2">
      <c r="A64280" s="102"/>
      <c r="B64280" s="102"/>
    </row>
    <row r="64281" spans="1:2">
      <c r="A64281" s="102"/>
      <c r="B64281" s="102"/>
    </row>
    <row r="64282" spans="1:2">
      <c r="A64282" s="102"/>
      <c r="B64282" s="102"/>
    </row>
    <row r="64283" spans="1:2">
      <c r="A64283" s="102"/>
      <c r="B64283" s="102"/>
    </row>
    <row r="64284" spans="1:2">
      <c r="A64284" s="102"/>
      <c r="B64284" s="102"/>
    </row>
    <row r="64285" spans="1:2">
      <c r="A64285" s="102"/>
      <c r="B64285" s="102"/>
    </row>
    <row r="64286" spans="1:2">
      <c r="A64286" s="102"/>
      <c r="B64286" s="102"/>
    </row>
    <row r="64287" spans="1:2">
      <c r="A64287" s="102"/>
      <c r="B64287" s="102"/>
    </row>
    <row r="64288" spans="1:2">
      <c r="A64288" s="102"/>
      <c r="B64288" s="102"/>
    </row>
    <row r="64289" spans="1:2">
      <c r="A64289" s="102"/>
      <c r="B64289" s="102"/>
    </row>
    <row r="64290" spans="1:2">
      <c r="A64290" s="102"/>
      <c r="B64290" s="102"/>
    </row>
    <row r="64291" spans="1:2">
      <c r="A64291" s="102"/>
      <c r="B64291" s="102"/>
    </row>
    <row r="64292" spans="1:2">
      <c r="A64292" s="102"/>
      <c r="B64292" s="102"/>
    </row>
    <row r="64293" spans="1:2">
      <c r="A64293" s="102"/>
      <c r="B64293" s="102"/>
    </row>
    <row r="64294" spans="1:2">
      <c r="A64294" s="102"/>
      <c r="B64294" s="102"/>
    </row>
    <row r="64295" spans="1:2">
      <c r="A64295" s="102"/>
      <c r="B64295" s="102"/>
    </row>
    <row r="64296" spans="1:2">
      <c r="A64296" s="102"/>
      <c r="B64296" s="102"/>
    </row>
    <row r="64297" spans="1:2">
      <c r="A64297" s="102"/>
      <c r="B64297" s="102"/>
    </row>
    <row r="64298" spans="1:2">
      <c r="A64298" s="102"/>
      <c r="B64298" s="102"/>
    </row>
    <row r="64299" spans="1:2">
      <c r="A64299" s="102"/>
      <c r="B64299" s="102"/>
    </row>
    <row r="64300" spans="1:2">
      <c r="A64300" s="102"/>
      <c r="B64300" s="102"/>
    </row>
    <row r="64301" spans="1:2">
      <c r="A64301" s="102"/>
      <c r="B64301" s="102"/>
    </row>
    <row r="64302" spans="1:2">
      <c r="A64302" s="102"/>
      <c r="B64302" s="102"/>
    </row>
    <row r="64303" spans="1:2">
      <c r="A64303" s="102"/>
      <c r="B64303" s="102"/>
    </row>
    <row r="64304" spans="1:2">
      <c r="A64304" s="102"/>
      <c r="B64304" s="102"/>
    </row>
    <row r="64305" spans="1:2">
      <c r="A64305" s="102"/>
      <c r="B64305" s="102"/>
    </row>
    <row r="64306" spans="1:2">
      <c r="A64306" s="102"/>
      <c r="B64306" s="102"/>
    </row>
    <row r="64307" spans="1:2">
      <c r="A64307" s="102"/>
      <c r="B64307" s="102"/>
    </row>
    <row r="64308" spans="1:2">
      <c r="A64308" s="102"/>
      <c r="B64308" s="102"/>
    </row>
    <row r="64309" spans="1:2">
      <c r="A64309" s="102"/>
      <c r="B64309" s="102"/>
    </row>
    <row r="64310" spans="1:2">
      <c r="A64310" s="102"/>
      <c r="B64310" s="102"/>
    </row>
    <row r="64311" spans="1:2">
      <c r="A64311" s="102"/>
      <c r="B64311" s="102"/>
    </row>
    <row r="64312" spans="1:2">
      <c r="A64312" s="102"/>
      <c r="B64312" s="102"/>
    </row>
    <row r="64313" spans="1:2">
      <c r="A64313" s="102"/>
      <c r="B64313" s="102"/>
    </row>
    <row r="64314" spans="1:2">
      <c r="A64314" s="102"/>
      <c r="B64314" s="102"/>
    </row>
    <row r="64315" spans="1:2">
      <c r="A64315" s="102"/>
      <c r="B64315" s="102"/>
    </row>
    <row r="64316" spans="1:2">
      <c r="A64316" s="102"/>
      <c r="B64316" s="102"/>
    </row>
    <row r="64317" spans="1:2">
      <c r="A64317" s="102"/>
      <c r="B64317" s="102"/>
    </row>
    <row r="64318" spans="1:2">
      <c r="A64318" s="102"/>
      <c r="B64318" s="102"/>
    </row>
    <row r="64319" spans="1:2">
      <c r="A64319" s="102"/>
      <c r="B64319" s="102"/>
    </row>
    <row r="64320" spans="1:2">
      <c r="A64320" s="102"/>
      <c r="B64320" s="102"/>
    </row>
    <row r="64321" spans="1:2">
      <c r="A64321" s="102"/>
      <c r="B64321" s="102"/>
    </row>
    <row r="64322" spans="1:2">
      <c r="A64322" s="102"/>
      <c r="B64322" s="102"/>
    </row>
    <row r="64323" spans="1:2">
      <c r="A64323" s="102"/>
      <c r="B64323" s="102"/>
    </row>
    <row r="64324" spans="1:2">
      <c r="A64324" s="102"/>
      <c r="B64324" s="102"/>
    </row>
    <row r="64325" spans="1:2">
      <c r="A64325" s="102"/>
      <c r="B64325" s="102"/>
    </row>
    <row r="64326" spans="1:2">
      <c r="A64326" s="102"/>
      <c r="B64326" s="102"/>
    </row>
    <row r="64327" spans="1:2">
      <c r="A64327" s="102"/>
      <c r="B64327" s="102"/>
    </row>
    <row r="64328" spans="1:2">
      <c r="A64328" s="102"/>
      <c r="B64328" s="102"/>
    </row>
    <row r="64329" spans="1:2">
      <c r="A64329" s="102"/>
      <c r="B64329" s="102"/>
    </row>
    <row r="64330" spans="1:2">
      <c r="A64330" s="102"/>
      <c r="B64330" s="102"/>
    </row>
    <row r="64331" spans="1:2">
      <c r="A64331" s="102"/>
      <c r="B64331" s="102"/>
    </row>
    <row r="64332" spans="1:2">
      <c r="A64332" s="102"/>
      <c r="B64332" s="102"/>
    </row>
    <row r="64333" spans="1:2">
      <c r="A64333" s="102"/>
      <c r="B64333" s="102"/>
    </row>
    <row r="64334" spans="1:2">
      <c r="A64334" s="102"/>
      <c r="B64334" s="102"/>
    </row>
    <row r="64335" spans="1:2">
      <c r="A64335" s="102"/>
      <c r="B64335" s="102"/>
    </row>
    <row r="64336" spans="1:2">
      <c r="A64336" s="102"/>
      <c r="B64336" s="102"/>
    </row>
    <row r="64337" spans="1:2">
      <c r="A64337" s="102"/>
      <c r="B64337" s="102"/>
    </row>
    <row r="64338" spans="1:2">
      <c r="A64338" s="102"/>
      <c r="B64338" s="102"/>
    </row>
    <row r="64339" spans="1:2">
      <c r="A64339" s="102"/>
      <c r="B64339" s="102"/>
    </row>
    <row r="64340" spans="1:2">
      <c r="A64340" s="102"/>
      <c r="B64340" s="102"/>
    </row>
    <row r="64341" spans="1:2">
      <c r="A64341" s="102"/>
      <c r="B64341" s="102"/>
    </row>
    <row r="64342" spans="1:2">
      <c r="A64342" s="102"/>
      <c r="B64342" s="102"/>
    </row>
    <row r="64343" spans="1:2">
      <c r="A64343" s="102"/>
      <c r="B64343" s="102"/>
    </row>
    <row r="64344" spans="1:2">
      <c r="A64344" s="102"/>
      <c r="B64344" s="102"/>
    </row>
    <row r="64345" spans="1:2">
      <c r="A64345" s="102"/>
      <c r="B64345" s="102"/>
    </row>
    <row r="64346" spans="1:2">
      <c r="A64346" s="102"/>
      <c r="B64346" s="102"/>
    </row>
    <row r="64347" spans="1:2">
      <c r="A64347" s="102"/>
      <c r="B64347" s="102"/>
    </row>
    <row r="64348" spans="1:2">
      <c r="A64348" s="102"/>
      <c r="B64348" s="102"/>
    </row>
    <row r="64349" spans="1:2">
      <c r="A64349" s="102"/>
      <c r="B64349" s="102"/>
    </row>
    <row r="64350" spans="1:2">
      <c r="A64350" s="102"/>
      <c r="B64350" s="102"/>
    </row>
    <row r="64351" spans="1:2">
      <c r="A64351" s="102"/>
      <c r="B64351" s="102"/>
    </row>
    <row r="64352" spans="1:2">
      <c r="A64352" s="102"/>
      <c r="B64352" s="102"/>
    </row>
    <row r="64353" spans="1:2">
      <c r="A64353" s="102"/>
      <c r="B64353" s="102"/>
    </row>
    <row r="64354" spans="1:2">
      <c r="A64354" s="102"/>
      <c r="B64354" s="102"/>
    </row>
    <row r="64355" spans="1:2">
      <c r="A64355" s="102"/>
      <c r="B64355" s="102"/>
    </row>
    <row r="64356" spans="1:2">
      <c r="A64356" s="102"/>
      <c r="B64356" s="102"/>
    </row>
    <row r="64357" spans="1:2">
      <c r="A64357" s="102"/>
      <c r="B64357" s="102"/>
    </row>
    <row r="64358" spans="1:2">
      <c r="A64358" s="102"/>
      <c r="B64358" s="102"/>
    </row>
    <row r="64359" spans="1:2">
      <c r="A64359" s="102"/>
      <c r="B64359" s="102"/>
    </row>
    <row r="64360" spans="1:2">
      <c r="A64360" s="102"/>
      <c r="B64360" s="102"/>
    </row>
    <row r="64361" spans="1:2">
      <c r="A64361" s="102"/>
      <c r="B64361" s="102"/>
    </row>
    <row r="64362" spans="1:2">
      <c r="A64362" s="102"/>
      <c r="B64362" s="102"/>
    </row>
    <row r="64363" spans="1:2">
      <c r="A64363" s="102"/>
      <c r="B64363" s="102"/>
    </row>
    <row r="64364" spans="1:2">
      <c r="A64364" s="102"/>
      <c r="B64364" s="102"/>
    </row>
    <row r="64365" spans="1:2">
      <c r="A64365" s="102"/>
      <c r="B64365" s="102"/>
    </row>
    <row r="64366" spans="1:2">
      <c r="A64366" s="102"/>
      <c r="B64366" s="102"/>
    </row>
    <row r="64367" spans="1:2">
      <c r="A64367" s="102"/>
      <c r="B64367" s="102"/>
    </row>
    <row r="64368" spans="1:2">
      <c r="A64368" s="102"/>
      <c r="B64368" s="102"/>
    </row>
    <row r="64369" spans="1:2">
      <c r="A64369" s="102"/>
      <c r="B64369" s="102"/>
    </row>
    <row r="64370" spans="1:2">
      <c r="A64370" s="102"/>
      <c r="B64370" s="102"/>
    </row>
    <row r="64371" spans="1:2">
      <c r="A64371" s="102"/>
      <c r="B64371" s="102"/>
    </row>
    <row r="64372" spans="1:2">
      <c r="A64372" s="102"/>
      <c r="B64372" s="102"/>
    </row>
    <row r="64373" spans="1:2">
      <c r="A64373" s="102"/>
      <c r="B64373" s="102"/>
    </row>
    <row r="64374" spans="1:2">
      <c r="A64374" s="102"/>
      <c r="B64374" s="102"/>
    </row>
    <row r="64375" spans="1:2">
      <c r="A64375" s="102"/>
      <c r="B64375" s="102"/>
    </row>
    <row r="64376" spans="1:2">
      <c r="A64376" s="102"/>
      <c r="B64376" s="102"/>
    </row>
    <row r="64377" spans="1:2">
      <c r="A64377" s="102"/>
      <c r="B64377" s="102"/>
    </row>
    <row r="64378" spans="1:2">
      <c r="A64378" s="102"/>
      <c r="B64378" s="102"/>
    </row>
    <row r="64379" spans="1:2">
      <c r="A64379" s="102"/>
      <c r="B64379" s="102"/>
    </row>
    <row r="64380" spans="1:2">
      <c r="A64380" s="102"/>
      <c r="B64380" s="102"/>
    </row>
    <row r="64381" spans="1:2">
      <c r="A64381" s="102"/>
      <c r="B64381" s="102"/>
    </row>
    <row r="64382" spans="1:2">
      <c r="A64382" s="102"/>
      <c r="B64382" s="102"/>
    </row>
    <row r="64383" spans="1:2">
      <c r="A64383" s="102"/>
      <c r="B64383" s="102"/>
    </row>
    <row r="64384" spans="1:2">
      <c r="A64384" s="102"/>
      <c r="B64384" s="102"/>
    </row>
    <row r="64385" spans="1:2">
      <c r="A64385" s="102"/>
      <c r="B64385" s="102"/>
    </row>
    <row r="64386" spans="1:2">
      <c r="A64386" s="102"/>
      <c r="B64386" s="102"/>
    </row>
    <row r="64387" spans="1:2">
      <c r="A64387" s="102"/>
      <c r="B64387" s="102"/>
    </row>
    <row r="64388" spans="1:2">
      <c r="A64388" s="102"/>
      <c r="B64388" s="102"/>
    </row>
    <row r="64389" spans="1:2">
      <c r="A64389" s="102"/>
      <c r="B64389" s="102"/>
    </row>
    <row r="64390" spans="1:2">
      <c r="A64390" s="102"/>
      <c r="B64390" s="102"/>
    </row>
    <row r="64391" spans="1:2">
      <c r="A64391" s="102"/>
      <c r="B64391" s="102"/>
    </row>
    <row r="64392" spans="1:2">
      <c r="A64392" s="102"/>
      <c r="B64392" s="102"/>
    </row>
    <row r="64393" spans="1:2">
      <c r="A64393" s="102"/>
      <c r="B64393" s="102"/>
    </row>
    <row r="64394" spans="1:2">
      <c r="A64394" s="102"/>
      <c r="B64394" s="102"/>
    </row>
    <row r="64395" spans="1:2">
      <c r="A64395" s="102"/>
      <c r="B64395" s="102"/>
    </row>
    <row r="64396" spans="1:2">
      <c r="A64396" s="102"/>
      <c r="B64396" s="102"/>
    </row>
    <row r="64397" spans="1:2">
      <c r="A64397" s="102"/>
      <c r="B64397" s="102"/>
    </row>
    <row r="64398" spans="1:2">
      <c r="A64398" s="102"/>
      <c r="B64398" s="102"/>
    </row>
    <row r="64399" spans="1:2">
      <c r="A64399" s="102"/>
      <c r="B64399" s="102"/>
    </row>
    <row r="64400" spans="1:2">
      <c r="A64400" s="102"/>
      <c r="B64400" s="102"/>
    </row>
    <row r="64401" spans="1:2">
      <c r="A64401" s="102"/>
      <c r="B64401" s="102"/>
    </row>
    <row r="64402" spans="1:2">
      <c r="A64402" s="102"/>
      <c r="B64402" s="102"/>
    </row>
    <row r="64403" spans="1:2">
      <c r="A64403" s="102"/>
      <c r="B64403" s="102"/>
    </row>
    <row r="64404" spans="1:2">
      <c r="A64404" s="102"/>
      <c r="B64404" s="102"/>
    </row>
    <row r="64405" spans="1:2">
      <c r="A64405" s="102"/>
      <c r="B64405" s="102"/>
    </row>
    <row r="64406" spans="1:2">
      <c r="A64406" s="102"/>
      <c r="B64406" s="102"/>
    </row>
    <row r="64407" spans="1:2">
      <c r="A64407" s="102"/>
      <c r="B64407" s="102"/>
    </row>
    <row r="64408" spans="1:2">
      <c r="A64408" s="102"/>
      <c r="B64408" s="102"/>
    </row>
    <row r="64409" spans="1:2">
      <c r="A64409" s="102"/>
      <c r="B64409" s="102"/>
    </row>
    <row r="64410" spans="1:2">
      <c r="A64410" s="102"/>
      <c r="B64410" s="102"/>
    </row>
    <row r="64411" spans="1:2">
      <c r="A64411" s="102"/>
      <c r="B64411" s="102"/>
    </row>
    <row r="64412" spans="1:2">
      <c r="A64412" s="102"/>
      <c r="B64412" s="102"/>
    </row>
    <row r="64413" spans="1:2">
      <c r="A64413" s="102"/>
      <c r="B64413" s="102"/>
    </row>
    <row r="64414" spans="1:2">
      <c r="A64414" s="102"/>
      <c r="B64414" s="102"/>
    </row>
    <row r="64415" spans="1:2">
      <c r="A64415" s="102"/>
      <c r="B64415" s="102"/>
    </row>
    <row r="64416" spans="1:2">
      <c r="A64416" s="102"/>
      <c r="B64416" s="102"/>
    </row>
    <row r="64417" spans="1:2">
      <c r="A64417" s="102"/>
      <c r="B64417" s="102"/>
    </row>
    <row r="64418" spans="1:2">
      <c r="A64418" s="102"/>
      <c r="B64418" s="102"/>
    </row>
    <row r="64419" spans="1:2">
      <c r="A64419" s="102"/>
      <c r="B64419" s="102"/>
    </row>
    <row r="64420" spans="1:2">
      <c r="A64420" s="102"/>
      <c r="B64420" s="102"/>
    </row>
    <row r="64421" spans="1:2">
      <c r="A64421" s="102"/>
      <c r="B64421" s="102"/>
    </row>
    <row r="64422" spans="1:2">
      <c r="A64422" s="102"/>
      <c r="B64422" s="102"/>
    </row>
    <row r="64423" spans="1:2">
      <c r="A64423" s="102"/>
      <c r="B64423" s="102"/>
    </row>
    <row r="64424" spans="1:2">
      <c r="A64424" s="102"/>
      <c r="B64424" s="102"/>
    </row>
    <row r="64425" spans="1:2">
      <c r="A64425" s="102"/>
      <c r="B64425" s="102"/>
    </row>
    <row r="64426" spans="1:2">
      <c r="A64426" s="102"/>
      <c r="B64426" s="102"/>
    </row>
    <row r="64427" spans="1:2">
      <c r="A64427" s="102"/>
      <c r="B64427" s="102"/>
    </row>
    <row r="64428" spans="1:2">
      <c r="A64428" s="102"/>
      <c r="B64428" s="102"/>
    </row>
    <row r="64429" spans="1:2">
      <c r="A64429" s="102"/>
      <c r="B64429" s="102"/>
    </row>
    <row r="64430" spans="1:2">
      <c r="A64430" s="102"/>
      <c r="B64430" s="102"/>
    </row>
    <row r="64431" spans="1:2">
      <c r="A64431" s="102"/>
      <c r="B64431" s="102"/>
    </row>
    <row r="64432" spans="1:2">
      <c r="A64432" s="102"/>
      <c r="B64432" s="102"/>
    </row>
    <row r="64433" spans="1:2">
      <c r="A64433" s="102"/>
      <c r="B64433" s="102"/>
    </row>
    <row r="64434" spans="1:2">
      <c r="A64434" s="102"/>
      <c r="B64434" s="102"/>
    </row>
    <row r="64435" spans="1:2">
      <c r="A64435" s="102"/>
      <c r="B64435" s="102"/>
    </row>
    <row r="64436" spans="1:2">
      <c r="A64436" s="102"/>
      <c r="B64436" s="102"/>
    </row>
    <row r="64437" spans="1:2">
      <c r="A64437" s="102"/>
      <c r="B64437" s="102"/>
    </row>
    <row r="64438" spans="1:2">
      <c r="A64438" s="102"/>
      <c r="B64438" s="102"/>
    </row>
    <row r="64439" spans="1:2">
      <c r="A64439" s="102"/>
      <c r="B64439" s="102"/>
    </row>
    <row r="64440" spans="1:2">
      <c r="A64440" s="102"/>
      <c r="B64440" s="102"/>
    </row>
    <row r="64441" spans="1:2">
      <c r="A64441" s="102"/>
      <c r="B64441" s="102"/>
    </row>
    <row r="64442" spans="1:2">
      <c r="A64442" s="102"/>
      <c r="B64442" s="102"/>
    </row>
    <row r="64443" spans="1:2">
      <c r="A64443" s="102"/>
      <c r="B64443" s="102"/>
    </row>
    <row r="64444" spans="1:2">
      <c r="A64444" s="102"/>
      <c r="B64444" s="102"/>
    </row>
    <row r="64445" spans="1:2">
      <c r="A64445" s="102"/>
      <c r="B64445" s="102"/>
    </row>
    <row r="64446" spans="1:2">
      <c r="A64446" s="102"/>
      <c r="B64446" s="102"/>
    </row>
    <row r="64447" spans="1:2">
      <c r="A64447" s="102"/>
      <c r="B64447" s="102"/>
    </row>
    <row r="64448" spans="1:2">
      <c r="A64448" s="102"/>
      <c r="B64448" s="102"/>
    </row>
    <row r="64449" spans="1:2">
      <c r="A64449" s="102"/>
      <c r="B64449" s="102"/>
    </row>
    <row r="64450" spans="1:2">
      <c r="A64450" s="102"/>
      <c r="B64450" s="102"/>
    </row>
    <row r="64451" spans="1:2">
      <c r="A64451" s="102"/>
      <c r="B64451" s="102"/>
    </row>
    <row r="64452" spans="1:2">
      <c r="A64452" s="102"/>
      <c r="B64452" s="102"/>
    </row>
    <row r="64453" spans="1:2">
      <c r="A64453" s="102"/>
      <c r="B64453" s="102"/>
    </row>
    <row r="64454" spans="1:2">
      <c r="A64454" s="102"/>
      <c r="B64454" s="102"/>
    </row>
    <row r="64455" spans="1:2">
      <c r="A64455" s="102"/>
      <c r="B64455" s="102"/>
    </row>
    <row r="64456" spans="1:2">
      <c r="A64456" s="102"/>
      <c r="B64456" s="102"/>
    </row>
    <row r="64457" spans="1:2">
      <c r="A64457" s="102"/>
      <c r="B64457" s="102"/>
    </row>
    <row r="64458" spans="1:2">
      <c r="A64458" s="102"/>
      <c r="B64458" s="102"/>
    </row>
    <row r="64459" spans="1:2">
      <c r="A64459" s="102"/>
      <c r="B64459" s="102"/>
    </row>
    <row r="64460" spans="1:2">
      <c r="A64460" s="102"/>
      <c r="B64460" s="102"/>
    </row>
    <row r="64461" spans="1:2">
      <c r="A64461" s="102"/>
      <c r="B64461" s="102"/>
    </row>
    <row r="64462" spans="1:2">
      <c r="A64462" s="102"/>
      <c r="B64462" s="102"/>
    </row>
    <row r="64463" spans="1:2">
      <c r="A64463" s="102"/>
      <c r="B64463" s="102"/>
    </row>
    <row r="64464" spans="1:2">
      <c r="A64464" s="102"/>
      <c r="B64464" s="102"/>
    </row>
    <row r="64465" spans="1:2">
      <c r="A64465" s="102"/>
      <c r="B64465" s="102"/>
    </row>
    <row r="64466" spans="1:2">
      <c r="A64466" s="102"/>
      <c r="B64466" s="102"/>
    </row>
    <row r="64467" spans="1:2">
      <c r="A64467" s="102"/>
      <c r="B64467" s="102"/>
    </row>
    <row r="64468" spans="1:2">
      <c r="A64468" s="102"/>
      <c r="B64468" s="102"/>
    </row>
    <row r="64469" spans="1:2">
      <c r="A64469" s="102"/>
      <c r="B64469" s="102"/>
    </row>
    <row r="64470" spans="1:2">
      <c r="A64470" s="102"/>
      <c r="B64470" s="102"/>
    </row>
    <row r="64471" spans="1:2">
      <c r="A64471" s="102"/>
      <c r="B64471" s="102"/>
    </row>
    <row r="64472" spans="1:2">
      <c r="A64472" s="102"/>
      <c r="B64472" s="102"/>
    </row>
    <row r="64473" spans="1:2">
      <c r="A64473" s="102"/>
      <c r="B64473" s="102"/>
    </row>
    <row r="64474" spans="1:2">
      <c r="A64474" s="102"/>
      <c r="B64474" s="102"/>
    </row>
    <row r="64475" spans="1:2">
      <c r="A64475" s="102"/>
      <c r="B64475" s="102"/>
    </row>
    <row r="64476" spans="1:2">
      <c r="A64476" s="102"/>
      <c r="B64476" s="102"/>
    </row>
    <row r="64477" spans="1:2">
      <c r="A64477" s="102"/>
      <c r="B64477" s="102"/>
    </row>
    <row r="64478" spans="1:2">
      <c r="A64478" s="102"/>
      <c r="B64478" s="102"/>
    </row>
    <row r="64479" spans="1:2">
      <c r="A64479" s="102"/>
      <c r="B64479" s="102"/>
    </row>
    <row r="64480" spans="1:2">
      <c r="A64480" s="102"/>
      <c r="B64480" s="102"/>
    </row>
    <row r="64481" spans="1:2">
      <c r="A64481" s="102"/>
      <c r="B64481" s="102"/>
    </row>
    <row r="64482" spans="1:2">
      <c r="A64482" s="102"/>
      <c r="B64482" s="102"/>
    </row>
    <row r="64483" spans="1:2">
      <c r="A64483" s="102"/>
      <c r="B64483" s="102"/>
    </row>
    <row r="64484" spans="1:2">
      <c r="A64484" s="102"/>
      <c r="B64484" s="102"/>
    </row>
    <row r="64485" spans="1:2">
      <c r="A64485" s="102"/>
      <c r="B64485" s="102"/>
    </row>
    <row r="64486" spans="1:2">
      <c r="A64486" s="102"/>
      <c r="B64486" s="102"/>
    </row>
    <row r="64487" spans="1:2">
      <c r="A64487" s="102"/>
      <c r="B64487" s="102"/>
    </row>
    <row r="64488" spans="1:2">
      <c r="A64488" s="102"/>
      <c r="B64488" s="102"/>
    </row>
    <row r="64489" spans="1:2">
      <c r="A64489" s="102"/>
      <c r="B64489" s="102"/>
    </row>
    <row r="64490" spans="1:2">
      <c r="A64490" s="102"/>
      <c r="B64490" s="102"/>
    </row>
    <row r="64491" spans="1:2">
      <c r="A64491" s="102"/>
      <c r="B64491" s="102"/>
    </row>
    <row r="64492" spans="1:2">
      <c r="A64492" s="102"/>
      <c r="B64492" s="102"/>
    </row>
    <row r="64493" spans="1:2">
      <c r="A64493" s="102"/>
      <c r="B64493" s="102"/>
    </row>
    <row r="64494" spans="1:2">
      <c r="A64494" s="102"/>
      <c r="B64494" s="102"/>
    </row>
    <row r="64495" spans="1:2">
      <c r="A64495" s="102"/>
      <c r="B64495" s="102"/>
    </row>
    <row r="64496" spans="1:2">
      <c r="A64496" s="102"/>
      <c r="B64496" s="102"/>
    </row>
    <row r="64497" spans="1:2">
      <c r="A64497" s="102"/>
      <c r="B64497" s="102"/>
    </row>
    <row r="64498" spans="1:2">
      <c r="A64498" s="102"/>
      <c r="B64498" s="102"/>
    </row>
    <row r="64499" spans="1:2">
      <c r="A64499" s="102"/>
      <c r="B64499" s="102"/>
    </row>
    <row r="64500" spans="1:2">
      <c r="A64500" s="102"/>
      <c r="B64500" s="102"/>
    </row>
    <row r="64501" spans="1:2">
      <c r="A64501" s="102"/>
      <c r="B64501" s="102"/>
    </row>
    <row r="64502" spans="1:2">
      <c r="A64502" s="102"/>
      <c r="B64502" s="102"/>
    </row>
    <row r="64503" spans="1:2">
      <c r="A64503" s="102"/>
      <c r="B64503" s="102"/>
    </row>
    <row r="64504" spans="1:2">
      <c r="A64504" s="102"/>
      <c r="B64504" s="102"/>
    </row>
    <row r="64505" spans="1:2">
      <c r="A64505" s="102"/>
      <c r="B64505" s="102"/>
    </row>
    <row r="64506" spans="1:2">
      <c r="A64506" s="102"/>
      <c r="B64506" s="102"/>
    </row>
    <row r="64507" spans="1:2">
      <c r="A64507" s="102"/>
      <c r="B64507" s="102"/>
    </row>
    <row r="64508" spans="1:2">
      <c r="A64508" s="102"/>
      <c r="B64508" s="102"/>
    </row>
    <row r="64509" spans="1:2">
      <c r="A64509" s="102"/>
      <c r="B64509" s="102"/>
    </row>
    <row r="64510" spans="1:2">
      <c r="A64510" s="102"/>
      <c r="B64510" s="102"/>
    </row>
    <row r="64511" spans="1:2">
      <c r="A64511" s="102"/>
      <c r="B64511" s="102"/>
    </row>
    <row r="64512" spans="1:2">
      <c r="A64512" s="102"/>
      <c r="B64512" s="102"/>
    </row>
    <row r="64513" spans="1:2">
      <c r="A64513" s="102"/>
      <c r="B64513" s="102"/>
    </row>
    <row r="64514" spans="1:2">
      <c r="A64514" s="102"/>
      <c r="B64514" s="102"/>
    </row>
    <row r="64515" spans="1:2">
      <c r="A64515" s="102"/>
      <c r="B64515" s="102"/>
    </row>
    <row r="64516" spans="1:2">
      <c r="A64516" s="102"/>
      <c r="B64516" s="102"/>
    </row>
    <row r="64517" spans="1:2">
      <c r="A64517" s="102"/>
      <c r="B64517" s="102"/>
    </row>
    <row r="64518" spans="1:2">
      <c r="A64518" s="102"/>
      <c r="B64518" s="102"/>
    </row>
    <row r="64519" spans="1:2">
      <c r="A64519" s="102"/>
      <c r="B64519" s="102"/>
    </row>
    <row r="64520" spans="1:2">
      <c r="A64520" s="102"/>
      <c r="B64520" s="102"/>
    </row>
    <row r="64521" spans="1:2">
      <c r="A64521" s="102"/>
      <c r="B64521" s="102"/>
    </row>
    <row r="64522" spans="1:2">
      <c r="A64522" s="102"/>
      <c r="B64522" s="102"/>
    </row>
    <row r="64523" spans="1:2">
      <c r="A64523" s="102"/>
      <c r="B64523" s="102"/>
    </row>
    <row r="64524" spans="1:2">
      <c r="A64524" s="102"/>
      <c r="B64524" s="102"/>
    </row>
    <row r="64525" spans="1:2">
      <c r="A64525" s="102"/>
      <c r="B64525" s="102"/>
    </row>
    <row r="64526" spans="1:2">
      <c r="A64526" s="102"/>
      <c r="B64526" s="102"/>
    </row>
    <row r="64527" spans="1:2">
      <c r="A64527" s="102"/>
      <c r="B64527" s="102"/>
    </row>
    <row r="64528" spans="1:2">
      <c r="A64528" s="102"/>
      <c r="B64528" s="102"/>
    </row>
    <row r="64529" spans="1:2">
      <c r="A64529" s="102"/>
      <c r="B64529" s="102"/>
    </row>
    <row r="64530" spans="1:2">
      <c r="A64530" s="102"/>
      <c r="B64530" s="102"/>
    </row>
    <row r="64531" spans="1:2">
      <c r="A64531" s="102"/>
      <c r="B64531" s="102"/>
    </row>
    <row r="64532" spans="1:2">
      <c r="A64532" s="102"/>
      <c r="B64532" s="102"/>
    </row>
    <row r="64533" spans="1:2">
      <c r="A64533" s="102"/>
      <c r="B64533" s="102"/>
    </row>
    <row r="64534" spans="1:2">
      <c r="A64534" s="102"/>
      <c r="B64534" s="102"/>
    </row>
    <row r="64535" spans="1:2">
      <c r="A64535" s="102"/>
      <c r="B64535" s="102"/>
    </row>
    <row r="64536" spans="1:2">
      <c r="A64536" s="102"/>
      <c r="B64536" s="102"/>
    </row>
    <row r="64537" spans="1:2">
      <c r="A64537" s="102"/>
      <c r="B64537" s="102"/>
    </row>
    <row r="64538" spans="1:2">
      <c r="A64538" s="102"/>
      <c r="B64538" s="102"/>
    </row>
    <row r="64539" spans="1:2">
      <c r="A64539" s="102"/>
      <c r="B64539" s="102"/>
    </row>
    <row r="64540" spans="1:2">
      <c r="A64540" s="102"/>
      <c r="B64540" s="102"/>
    </row>
    <row r="64541" spans="1:2">
      <c r="A64541" s="102"/>
      <c r="B64541" s="102"/>
    </row>
    <row r="64542" spans="1:2">
      <c r="A64542" s="102"/>
      <c r="B64542" s="102"/>
    </row>
    <row r="64543" spans="1:2">
      <c r="A64543" s="102"/>
      <c r="B64543" s="102"/>
    </row>
    <row r="64544" spans="1:2">
      <c r="A64544" s="102"/>
      <c r="B64544" s="102"/>
    </row>
    <row r="64545" spans="1:2">
      <c r="A64545" s="102"/>
      <c r="B64545" s="102"/>
    </row>
    <row r="64546" spans="1:2">
      <c r="A64546" s="102"/>
      <c r="B64546" s="102"/>
    </row>
    <row r="64547" spans="1:2">
      <c r="A64547" s="102"/>
      <c r="B64547" s="102"/>
    </row>
    <row r="64548" spans="1:2">
      <c r="A64548" s="102"/>
      <c r="B64548" s="102"/>
    </row>
    <row r="64549" spans="1:2">
      <c r="A64549" s="102"/>
      <c r="B64549" s="102"/>
    </row>
    <row r="64550" spans="1:2">
      <c r="A64550" s="102"/>
      <c r="B64550" s="102"/>
    </row>
    <row r="64551" spans="1:2">
      <c r="A64551" s="102"/>
      <c r="B64551" s="102"/>
    </row>
    <row r="64552" spans="1:2">
      <c r="A64552" s="102"/>
      <c r="B64552" s="102"/>
    </row>
    <row r="64553" spans="1:2">
      <c r="A64553" s="102"/>
      <c r="B64553" s="102"/>
    </row>
    <row r="64554" spans="1:2">
      <c r="A64554" s="102"/>
      <c r="B64554" s="102"/>
    </row>
    <row r="64555" spans="1:2">
      <c r="A64555" s="102"/>
      <c r="B64555" s="102"/>
    </row>
    <row r="64556" spans="1:2">
      <c r="A64556" s="102"/>
      <c r="B64556" s="102"/>
    </row>
    <row r="64557" spans="1:2">
      <c r="A64557" s="102"/>
      <c r="B64557" s="102"/>
    </row>
    <row r="64558" spans="1:2">
      <c r="A64558" s="102"/>
      <c r="B64558" s="102"/>
    </row>
    <row r="64559" spans="1:2">
      <c r="A64559" s="102"/>
      <c r="B64559" s="102"/>
    </row>
    <row r="64560" spans="1:2">
      <c r="A64560" s="102"/>
      <c r="B64560" s="102"/>
    </row>
    <row r="64561" spans="1:2">
      <c r="A64561" s="102"/>
      <c r="B64561" s="102"/>
    </row>
    <row r="64562" spans="1:2">
      <c r="A64562" s="102"/>
      <c r="B64562" s="102"/>
    </row>
    <row r="64563" spans="1:2">
      <c r="A64563" s="102"/>
      <c r="B64563" s="102"/>
    </row>
    <row r="64564" spans="1:2">
      <c r="A64564" s="102"/>
      <c r="B64564" s="102"/>
    </row>
    <row r="64565" spans="1:2">
      <c r="A64565" s="102"/>
      <c r="B64565" s="102"/>
    </row>
    <row r="64566" spans="1:2">
      <c r="A64566" s="102"/>
      <c r="B64566" s="102"/>
    </row>
    <row r="64567" spans="1:2">
      <c r="A64567" s="102"/>
      <c r="B64567" s="102"/>
    </row>
    <row r="64568" spans="1:2">
      <c r="A64568" s="102"/>
      <c r="B64568" s="102"/>
    </row>
    <row r="64569" spans="1:2">
      <c r="A64569" s="102"/>
      <c r="B64569" s="102"/>
    </row>
    <row r="64570" spans="1:2">
      <c r="A64570" s="102"/>
      <c r="B64570" s="102"/>
    </row>
    <row r="64571" spans="1:2">
      <c r="A64571" s="102"/>
      <c r="B64571" s="102"/>
    </row>
    <row r="64572" spans="1:2">
      <c r="A64572" s="102"/>
      <c r="B64572" s="102"/>
    </row>
    <row r="64573" spans="1:2">
      <c r="A64573" s="102"/>
      <c r="B64573" s="102"/>
    </row>
    <row r="64574" spans="1:2">
      <c r="A64574" s="102"/>
      <c r="B64574" s="102"/>
    </row>
    <row r="64575" spans="1:2">
      <c r="A64575" s="102"/>
      <c r="B64575" s="102"/>
    </row>
    <row r="64576" spans="1:2">
      <c r="A64576" s="102"/>
      <c r="B64576" s="102"/>
    </row>
    <row r="64577" spans="1:2">
      <c r="A64577" s="102"/>
      <c r="B64577" s="102"/>
    </row>
    <row r="64578" spans="1:2">
      <c r="A64578" s="102"/>
      <c r="B64578" s="102"/>
    </row>
    <row r="64579" spans="1:2">
      <c r="A64579" s="102"/>
      <c r="B64579" s="102"/>
    </row>
    <row r="64580" spans="1:2">
      <c r="A64580" s="102"/>
      <c r="B64580" s="102"/>
    </row>
    <row r="64581" spans="1:2">
      <c r="A64581" s="102"/>
      <c r="B64581" s="102"/>
    </row>
    <row r="64582" spans="1:2">
      <c r="A64582" s="102"/>
      <c r="B64582" s="102"/>
    </row>
    <row r="64583" spans="1:2">
      <c r="A64583" s="102"/>
      <c r="B64583" s="102"/>
    </row>
    <row r="64584" spans="1:2">
      <c r="A64584" s="102"/>
      <c r="B64584" s="102"/>
    </row>
    <row r="64585" spans="1:2">
      <c r="A64585" s="102"/>
      <c r="B64585" s="102"/>
    </row>
    <row r="64586" spans="1:2">
      <c r="A64586" s="102"/>
      <c r="B64586" s="102"/>
    </row>
    <row r="64587" spans="1:2">
      <c r="A64587" s="102"/>
      <c r="B64587" s="102"/>
    </row>
    <row r="64588" spans="1:2">
      <c r="A64588" s="102"/>
      <c r="B64588" s="102"/>
    </row>
    <row r="64589" spans="1:2">
      <c r="A64589" s="102"/>
      <c r="B64589" s="102"/>
    </row>
    <row r="64590" spans="1:2">
      <c r="A64590" s="102"/>
      <c r="B64590" s="102"/>
    </row>
    <row r="64591" spans="1:2">
      <c r="A64591" s="102"/>
      <c r="B64591" s="102"/>
    </row>
    <row r="64592" spans="1:2">
      <c r="A64592" s="102"/>
      <c r="B64592" s="102"/>
    </row>
    <row r="64593" spans="1:2">
      <c r="A64593" s="102"/>
      <c r="B64593" s="102"/>
    </row>
    <row r="64594" spans="1:2">
      <c r="A64594" s="102"/>
      <c r="B64594" s="102"/>
    </row>
    <row r="64595" spans="1:2">
      <c r="A64595" s="102"/>
      <c r="B64595" s="102"/>
    </row>
    <row r="64596" spans="1:2">
      <c r="A64596" s="102"/>
      <c r="B64596" s="102"/>
    </row>
    <row r="64597" spans="1:2">
      <c r="A64597" s="102"/>
      <c r="B64597" s="102"/>
    </row>
    <row r="64598" spans="1:2">
      <c r="A64598" s="102"/>
      <c r="B64598" s="102"/>
    </row>
    <row r="64599" spans="1:2">
      <c r="A64599" s="102"/>
      <c r="B64599" s="102"/>
    </row>
    <row r="64600" spans="1:2">
      <c r="A64600" s="102"/>
      <c r="B64600" s="102"/>
    </row>
    <row r="64601" spans="1:2">
      <c r="A64601" s="102"/>
      <c r="B64601" s="102"/>
    </row>
    <row r="64602" spans="1:2">
      <c r="A64602" s="102"/>
      <c r="B64602" s="102"/>
    </row>
    <row r="64603" spans="1:2">
      <c r="A64603" s="102"/>
      <c r="B64603" s="102"/>
    </row>
    <row r="64604" spans="1:2">
      <c r="A64604" s="102"/>
      <c r="B64604" s="102"/>
    </row>
    <row r="64605" spans="1:2">
      <c r="A64605" s="102"/>
      <c r="B64605" s="102"/>
    </row>
    <row r="64606" spans="1:2">
      <c r="A64606" s="102"/>
      <c r="B64606" s="102"/>
    </row>
    <row r="64607" spans="1:2">
      <c r="A64607" s="102"/>
      <c r="B64607" s="102"/>
    </row>
    <row r="64608" spans="1:2">
      <c r="A64608" s="102"/>
      <c r="B64608" s="102"/>
    </row>
    <row r="64609" spans="1:2">
      <c r="A64609" s="102"/>
      <c r="B64609" s="102"/>
    </row>
    <row r="64610" spans="1:2">
      <c r="A64610" s="102"/>
      <c r="B64610" s="102"/>
    </row>
    <row r="64611" spans="1:2">
      <c r="A64611" s="102"/>
      <c r="B64611" s="102"/>
    </row>
    <row r="64612" spans="1:2">
      <c r="A64612" s="102"/>
      <c r="B64612" s="102"/>
    </row>
    <row r="64613" spans="1:2">
      <c r="A64613" s="102"/>
      <c r="B64613" s="102"/>
    </row>
    <row r="64614" spans="1:2">
      <c r="A64614" s="102"/>
      <c r="B64614" s="102"/>
    </row>
    <row r="64615" spans="1:2">
      <c r="A64615" s="102"/>
      <c r="B64615" s="102"/>
    </row>
    <row r="64616" spans="1:2">
      <c r="A64616" s="102"/>
      <c r="B64616" s="102"/>
    </row>
    <row r="64617" spans="1:2">
      <c r="A64617" s="102"/>
      <c r="B64617" s="102"/>
    </row>
    <row r="64618" spans="1:2">
      <c r="A64618" s="102"/>
      <c r="B64618" s="102"/>
    </row>
    <row r="64619" spans="1:2">
      <c r="A64619" s="102"/>
      <c r="B64619" s="102"/>
    </row>
    <row r="64620" spans="1:2">
      <c r="A64620" s="102"/>
      <c r="B64620" s="102"/>
    </row>
    <row r="64621" spans="1:2">
      <c r="A64621" s="102"/>
      <c r="B64621" s="102"/>
    </row>
    <row r="64622" spans="1:2">
      <c r="A64622" s="102"/>
      <c r="B64622" s="102"/>
    </row>
    <row r="64623" spans="1:2">
      <c r="A64623" s="102"/>
      <c r="B64623" s="102"/>
    </row>
    <row r="64624" spans="1:2">
      <c r="A64624" s="102"/>
      <c r="B64624" s="102"/>
    </row>
    <row r="64625" spans="1:2">
      <c r="A64625" s="102"/>
      <c r="B64625" s="102"/>
    </row>
    <row r="64626" spans="1:2">
      <c r="A64626" s="102"/>
      <c r="B64626" s="102"/>
    </row>
    <row r="64627" spans="1:2">
      <c r="A64627" s="102"/>
      <c r="B64627" s="102"/>
    </row>
    <row r="64628" spans="1:2">
      <c r="A64628" s="102"/>
      <c r="B64628" s="102"/>
    </row>
    <row r="64629" spans="1:2">
      <c r="A64629" s="102"/>
      <c r="B64629" s="102"/>
    </row>
    <row r="64630" spans="1:2">
      <c r="A64630" s="102"/>
      <c r="B64630" s="102"/>
    </row>
    <row r="64631" spans="1:2">
      <c r="A64631" s="102"/>
      <c r="B64631" s="102"/>
    </row>
    <row r="64632" spans="1:2">
      <c r="A64632" s="102"/>
      <c r="B64632" s="102"/>
    </row>
    <row r="64633" spans="1:2">
      <c r="A64633" s="102"/>
      <c r="B64633" s="102"/>
    </row>
    <row r="64634" spans="1:2">
      <c r="A64634" s="102"/>
      <c r="B64634" s="102"/>
    </row>
    <row r="64635" spans="1:2">
      <c r="A64635" s="102"/>
      <c r="B64635" s="102"/>
    </row>
    <row r="64636" spans="1:2">
      <c r="A64636" s="102"/>
      <c r="B64636" s="102"/>
    </row>
    <row r="64637" spans="1:2">
      <c r="A64637" s="102"/>
      <c r="B64637" s="102"/>
    </row>
    <row r="64638" spans="1:2">
      <c r="A64638" s="102"/>
      <c r="B64638" s="102"/>
    </row>
    <row r="64639" spans="1:2">
      <c r="A64639" s="102"/>
      <c r="B64639" s="102"/>
    </row>
    <row r="64640" spans="1:2">
      <c r="A64640" s="102"/>
      <c r="B64640" s="102"/>
    </row>
    <row r="64641" spans="1:2">
      <c r="A64641" s="102"/>
      <c r="B64641" s="102"/>
    </row>
    <row r="64642" spans="1:2">
      <c r="A64642" s="102"/>
      <c r="B64642" s="102"/>
    </row>
    <row r="64643" spans="1:2">
      <c r="A64643" s="102"/>
      <c r="B64643" s="102"/>
    </row>
    <row r="64644" spans="1:2">
      <c r="A64644" s="102"/>
      <c r="B64644" s="102"/>
    </row>
    <row r="64645" spans="1:2">
      <c r="A64645" s="102"/>
      <c r="B64645" s="102"/>
    </row>
    <row r="64646" spans="1:2">
      <c r="A64646" s="102"/>
      <c r="B64646" s="102"/>
    </row>
    <row r="64647" spans="1:2">
      <c r="A64647" s="102"/>
      <c r="B64647" s="102"/>
    </row>
    <row r="64648" spans="1:2">
      <c r="A64648" s="102"/>
      <c r="B64648" s="102"/>
    </row>
    <row r="64649" spans="1:2">
      <c r="A64649" s="102"/>
      <c r="B64649" s="102"/>
    </row>
    <row r="64650" spans="1:2">
      <c r="A64650" s="102"/>
      <c r="B64650" s="102"/>
    </row>
    <row r="64651" spans="1:2">
      <c r="A64651" s="102"/>
      <c r="B64651" s="102"/>
    </row>
    <row r="64652" spans="1:2">
      <c r="A64652" s="102"/>
      <c r="B64652" s="102"/>
    </row>
    <row r="64653" spans="1:2">
      <c r="A64653" s="102"/>
      <c r="B64653" s="102"/>
    </row>
    <row r="64654" spans="1:2">
      <c r="A64654" s="102"/>
      <c r="B64654" s="102"/>
    </row>
    <row r="64655" spans="1:2">
      <c r="A64655" s="102"/>
      <c r="B64655" s="102"/>
    </row>
    <row r="64656" spans="1:2">
      <c r="A64656" s="102"/>
      <c r="B64656" s="102"/>
    </row>
    <row r="64657" spans="1:2">
      <c r="A64657" s="102"/>
      <c r="B64657" s="102"/>
    </row>
    <row r="64658" spans="1:2">
      <c r="A64658" s="102"/>
      <c r="B64658" s="102"/>
    </row>
    <row r="64659" spans="1:2">
      <c r="A64659" s="102"/>
      <c r="B64659" s="102"/>
    </row>
    <row r="64660" spans="1:2">
      <c r="A64660" s="102"/>
      <c r="B64660" s="102"/>
    </row>
    <row r="64661" spans="1:2">
      <c r="A64661" s="102"/>
      <c r="B64661" s="102"/>
    </row>
    <row r="64662" spans="1:2">
      <c r="A64662" s="102"/>
      <c r="B64662" s="102"/>
    </row>
    <row r="64663" spans="1:2">
      <c r="A64663" s="102"/>
      <c r="B64663" s="102"/>
    </row>
    <row r="64664" spans="1:2">
      <c r="A64664" s="102"/>
      <c r="B64664" s="102"/>
    </row>
    <row r="64665" spans="1:2">
      <c r="A64665" s="102"/>
      <c r="B64665" s="102"/>
    </row>
    <row r="64666" spans="1:2">
      <c r="A64666" s="102"/>
      <c r="B64666" s="102"/>
    </row>
    <row r="64667" spans="1:2">
      <c r="A64667" s="102"/>
      <c r="B64667" s="102"/>
    </row>
    <row r="64668" spans="1:2">
      <c r="A64668" s="102"/>
      <c r="B64668" s="102"/>
    </row>
    <row r="64669" spans="1:2">
      <c r="A64669" s="102"/>
      <c r="B64669" s="102"/>
    </row>
    <row r="64670" spans="1:2">
      <c r="A64670" s="102"/>
      <c r="B64670" s="102"/>
    </row>
    <row r="64671" spans="1:2">
      <c r="A64671" s="102"/>
      <c r="B64671" s="102"/>
    </row>
    <row r="64672" spans="1:2">
      <c r="A64672" s="102"/>
      <c r="B64672" s="102"/>
    </row>
    <row r="64673" spans="1:2">
      <c r="A64673" s="102"/>
      <c r="B64673" s="102"/>
    </row>
    <row r="64674" spans="1:2">
      <c r="A64674" s="102"/>
      <c r="B64674" s="102"/>
    </row>
    <row r="64675" spans="1:2">
      <c r="A64675" s="102"/>
      <c r="B64675" s="102"/>
    </row>
    <row r="64676" spans="1:2">
      <c r="A64676" s="102"/>
      <c r="B64676" s="102"/>
    </row>
    <row r="64677" spans="1:2">
      <c r="A64677" s="102"/>
      <c r="B64677" s="102"/>
    </row>
    <row r="64678" spans="1:2">
      <c r="A64678" s="102"/>
      <c r="B64678" s="102"/>
    </row>
    <row r="64679" spans="1:2">
      <c r="A64679" s="102"/>
      <c r="B64679" s="102"/>
    </row>
    <row r="64680" spans="1:2">
      <c r="A64680" s="102"/>
      <c r="B64680" s="102"/>
    </row>
    <row r="64681" spans="1:2">
      <c r="A64681" s="102"/>
      <c r="B64681" s="102"/>
    </row>
    <row r="64682" spans="1:2">
      <c r="A64682" s="102"/>
      <c r="B64682" s="102"/>
    </row>
    <row r="64683" spans="1:2">
      <c r="A64683" s="102"/>
      <c r="B64683" s="102"/>
    </row>
    <row r="64684" spans="1:2">
      <c r="A64684" s="102"/>
      <c r="B64684" s="102"/>
    </row>
    <row r="64685" spans="1:2">
      <c r="A64685" s="102"/>
      <c r="B64685" s="102"/>
    </row>
    <row r="64686" spans="1:2">
      <c r="A64686" s="102"/>
      <c r="B64686" s="102"/>
    </row>
    <row r="64687" spans="1:2">
      <c r="A64687" s="102"/>
      <c r="B64687" s="102"/>
    </row>
    <row r="64688" spans="1:2">
      <c r="A64688" s="102"/>
      <c r="B64688" s="102"/>
    </row>
    <row r="64689" spans="1:2">
      <c r="A64689" s="102"/>
      <c r="B64689" s="102"/>
    </row>
    <row r="64690" spans="1:2">
      <c r="A64690" s="102"/>
      <c r="B64690" s="102"/>
    </row>
    <row r="64691" spans="1:2">
      <c r="A64691" s="102"/>
      <c r="B64691" s="102"/>
    </row>
    <row r="64692" spans="1:2">
      <c r="A64692" s="102"/>
      <c r="B64692" s="102"/>
    </row>
    <row r="64693" spans="1:2">
      <c r="A64693" s="102"/>
      <c r="B64693" s="102"/>
    </row>
    <row r="64694" spans="1:2">
      <c r="A64694" s="102"/>
      <c r="B64694" s="102"/>
    </row>
    <row r="64695" spans="1:2">
      <c r="A64695" s="102"/>
      <c r="B64695" s="102"/>
    </row>
    <row r="64696" spans="1:2">
      <c r="A64696" s="102"/>
      <c r="B64696" s="102"/>
    </row>
    <row r="64697" spans="1:2">
      <c r="A64697" s="102"/>
      <c r="B64697" s="102"/>
    </row>
    <row r="64698" spans="1:2">
      <c r="A64698" s="102"/>
      <c r="B64698" s="102"/>
    </row>
    <row r="64699" spans="1:2">
      <c r="A64699" s="102"/>
      <c r="B64699" s="102"/>
    </row>
    <row r="64700" spans="1:2">
      <c r="A64700" s="102"/>
      <c r="B64700" s="102"/>
    </row>
    <row r="64701" spans="1:2">
      <c r="A64701" s="102"/>
      <c r="B64701" s="102"/>
    </row>
    <row r="64702" spans="1:2">
      <c r="A64702" s="102"/>
      <c r="B64702" s="102"/>
    </row>
    <row r="64703" spans="1:2">
      <c r="A64703" s="102"/>
      <c r="B64703" s="102"/>
    </row>
    <row r="64704" spans="1:2">
      <c r="A64704" s="102"/>
      <c r="B64704" s="102"/>
    </row>
    <row r="64705" spans="1:2">
      <c r="A64705" s="102"/>
      <c r="B64705" s="102"/>
    </row>
    <row r="64706" spans="1:2">
      <c r="A64706" s="102"/>
      <c r="B64706" s="102"/>
    </row>
    <row r="64707" spans="1:2">
      <c r="A64707" s="102"/>
      <c r="B64707" s="102"/>
    </row>
    <row r="64708" spans="1:2">
      <c r="A64708" s="102"/>
      <c r="B64708" s="102"/>
    </row>
    <row r="64709" spans="1:2">
      <c r="A64709" s="102"/>
      <c r="B64709" s="102"/>
    </row>
    <row r="64710" spans="1:2">
      <c r="A64710" s="102"/>
      <c r="B64710" s="102"/>
    </row>
    <row r="64711" spans="1:2">
      <c r="A64711" s="102"/>
      <c r="B64711" s="102"/>
    </row>
    <row r="64712" spans="1:2">
      <c r="A64712" s="102"/>
      <c r="B64712" s="102"/>
    </row>
    <row r="64713" spans="1:2">
      <c r="A64713" s="102"/>
      <c r="B64713" s="102"/>
    </row>
    <row r="64714" spans="1:2">
      <c r="A64714" s="102"/>
      <c r="B64714" s="102"/>
    </row>
    <row r="64715" spans="1:2">
      <c r="A64715" s="102"/>
      <c r="B64715" s="102"/>
    </row>
    <row r="64716" spans="1:2">
      <c r="A64716" s="102"/>
      <c r="B64716" s="102"/>
    </row>
    <row r="64717" spans="1:2">
      <c r="A64717" s="102"/>
      <c r="B64717" s="102"/>
    </row>
    <row r="64718" spans="1:2">
      <c r="A64718" s="102"/>
      <c r="B64718" s="102"/>
    </row>
    <row r="64719" spans="1:2">
      <c r="A64719" s="102"/>
      <c r="B64719" s="102"/>
    </row>
    <row r="64720" spans="1:2">
      <c r="A64720" s="102"/>
      <c r="B64720" s="102"/>
    </row>
    <row r="64721" spans="1:2">
      <c r="A64721" s="102"/>
      <c r="B64721" s="102"/>
    </row>
    <row r="64722" spans="1:2">
      <c r="A64722" s="102"/>
      <c r="B64722" s="102"/>
    </row>
    <row r="64723" spans="1:2">
      <c r="A64723" s="102"/>
      <c r="B64723" s="102"/>
    </row>
    <row r="64724" spans="1:2">
      <c r="A64724" s="102"/>
      <c r="B64724" s="102"/>
    </row>
    <row r="64725" spans="1:2">
      <c r="A64725" s="102"/>
      <c r="B64725" s="102"/>
    </row>
    <row r="64726" spans="1:2">
      <c r="A64726" s="102"/>
      <c r="B64726" s="102"/>
    </row>
    <row r="64727" spans="1:2">
      <c r="A64727" s="102"/>
      <c r="B64727" s="102"/>
    </row>
    <row r="64728" spans="1:2">
      <c r="A64728" s="102"/>
      <c r="B64728" s="102"/>
    </row>
    <row r="64729" spans="1:2">
      <c r="A64729" s="102"/>
      <c r="B64729" s="102"/>
    </row>
    <row r="64730" spans="1:2">
      <c r="A64730" s="102"/>
      <c r="B64730" s="102"/>
    </row>
    <row r="64731" spans="1:2">
      <c r="A64731" s="102"/>
      <c r="B64731" s="102"/>
    </row>
    <row r="64732" spans="1:2">
      <c r="A64732" s="102"/>
      <c r="B64732" s="102"/>
    </row>
    <row r="64733" spans="1:2">
      <c r="A64733" s="102"/>
      <c r="B64733" s="102"/>
    </row>
    <row r="64734" spans="1:2">
      <c r="A64734" s="102"/>
      <c r="B64734" s="102"/>
    </row>
    <row r="64735" spans="1:2">
      <c r="A64735" s="102"/>
      <c r="B64735" s="102"/>
    </row>
    <row r="64736" spans="1:2">
      <c r="A64736" s="102"/>
      <c r="B64736" s="102"/>
    </row>
    <row r="64737" spans="1:2">
      <c r="A64737" s="102"/>
      <c r="B64737" s="102"/>
    </row>
    <row r="64738" spans="1:2">
      <c r="A64738" s="102"/>
      <c r="B64738" s="102"/>
    </row>
    <row r="64739" spans="1:2">
      <c r="A64739" s="102"/>
      <c r="B64739" s="102"/>
    </row>
    <row r="64740" spans="1:2">
      <c r="A64740" s="102"/>
      <c r="B64740" s="102"/>
    </row>
    <row r="64741" spans="1:2">
      <c r="A64741" s="102"/>
      <c r="B64741" s="102"/>
    </row>
    <row r="64742" spans="1:2">
      <c r="A64742" s="102"/>
      <c r="B64742" s="102"/>
    </row>
    <row r="64743" spans="1:2">
      <c r="A64743" s="102"/>
      <c r="B64743" s="102"/>
    </row>
    <row r="64744" spans="1:2">
      <c r="A64744" s="102"/>
      <c r="B64744" s="102"/>
    </row>
    <row r="64745" spans="1:2">
      <c r="A64745" s="102"/>
      <c r="B64745" s="102"/>
    </row>
    <row r="64746" spans="1:2">
      <c r="A64746" s="102"/>
      <c r="B64746" s="102"/>
    </row>
    <row r="64747" spans="1:2">
      <c r="A64747" s="102"/>
      <c r="B64747" s="102"/>
    </row>
    <row r="64748" spans="1:2">
      <c r="A64748" s="102"/>
      <c r="B64748" s="102"/>
    </row>
    <row r="64749" spans="1:2">
      <c r="A64749" s="102"/>
      <c r="B64749" s="102"/>
    </row>
    <row r="64750" spans="1:2">
      <c r="A64750" s="102"/>
      <c r="B64750" s="102"/>
    </row>
    <row r="64751" spans="1:2">
      <c r="A64751" s="102"/>
      <c r="B64751" s="102"/>
    </row>
    <row r="64752" spans="1:2">
      <c r="A64752" s="102"/>
      <c r="B64752" s="102"/>
    </row>
    <row r="64753" spans="1:2">
      <c r="A64753" s="102"/>
      <c r="B64753" s="102"/>
    </row>
    <row r="64754" spans="1:2">
      <c r="A64754" s="102"/>
      <c r="B64754" s="102"/>
    </row>
    <row r="64755" spans="1:2">
      <c r="A64755" s="102"/>
      <c r="B64755" s="102"/>
    </row>
    <row r="64756" spans="1:2">
      <c r="A64756" s="102"/>
      <c r="B64756" s="102"/>
    </row>
    <row r="64757" spans="1:2">
      <c r="A64757" s="102"/>
      <c r="B64757" s="102"/>
    </row>
    <row r="64758" spans="1:2">
      <c r="A64758" s="102"/>
      <c r="B64758" s="102"/>
    </row>
    <row r="64759" spans="1:2">
      <c r="A64759" s="102"/>
      <c r="B64759" s="102"/>
    </row>
    <row r="64760" spans="1:2">
      <c r="A64760" s="102"/>
      <c r="B64760" s="102"/>
    </row>
    <row r="64761" spans="1:2">
      <c r="A64761" s="102"/>
      <c r="B64761" s="102"/>
    </row>
    <row r="64762" spans="1:2">
      <c r="A64762" s="102"/>
      <c r="B64762" s="102"/>
    </row>
    <row r="64763" spans="1:2">
      <c r="A64763" s="102"/>
      <c r="B64763" s="102"/>
    </row>
    <row r="64764" spans="1:2">
      <c r="A64764" s="102"/>
      <c r="B64764" s="102"/>
    </row>
    <row r="64765" spans="1:2">
      <c r="A64765" s="102"/>
      <c r="B64765" s="102"/>
    </row>
    <row r="64766" spans="1:2">
      <c r="A64766" s="102"/>
      <c r="B64766" s="102"/>
    </row>
    <row r="64767" spans="1:2">
      <c r="A64767" s="102"/>
      <c r="B64767" s="102"/>
    </row>
    <row r="64768" spans="1:2">
      <c r="A64768" s="102"/>
      <c r="B64768" s="102"/>
    </row>
    <row r="64769" spans="1:2">
      <c r="A64769" s="102"/>
      <c r="B64769" s="102"/>
    </row>
    <row r="64770" spans="1:2">
      <c r="A64770" s="102"/>
      <c r="B64770" s="102"/>
    </row>
    <row r="64771" spans="1:2">
      <c r="A64771" s="102"/>
      <c r="B64771" s="102"/>
    </row>
    <row r="64772" spans="1:2">
      <c r="A64772" s="102"/>
      <c r="B64772" s="102"/>
    </row>
    <row r="64773" spans="1:2">
      <c r="A64773" s="102"/>
      <c r="B64773" s="102"/>
    </row>
    <row r="64774" spans="1:2">
      <c r="A64774" s="102"/>
      <c r="B64774" s="102"/>
    </row>
    <row r="64775" spans="1:2">
      <c r="A64775" s="102"/>
      <c r="B64775" s="102"/>
    </row>
    <row r="64776" spans="1:2">
      <c r="A64776" s="102"/>
      <c r="B64776" s="102"/>
    </row>
    <row r="64777" spans="1:2">
      <c r="A64777" s="102"/>
      <c r="B64777" s="102"/>
    </row>
    <row r="64778" spans="1:2">
      <c r="A64778" s="102"/>
      <c r="B64778" s="102"/>
    </row>
    <row r="64779" spans="1:2">
      <c r="A64779" s="102"/>
      <c r="B64779" s="102"/>
    </row>
    <row r="64780" spans="1:2">
      <c r="A64780" s="102"/>
      <c r="B64780" s="102"/>
    </row>
    <row r="64781" spans="1:2">
      <c r="A64781" s="102"/>
      <c r="B64781" s="102"/>
    </row>
    <row r="64782" spans="1:2">
      <c r="A64782" s="102"/>
      <c r="B64782" s="102"/>
    </row>
    <row r="64783" spans="1:2">
      <c r="A64783" s="102"/>
      <c r="B64783" s="102"/>
    </row>
    <row r="64784" spans="1:2">
      <c r="A64784" s="102"/>
      <c r="B64784" s="102"/>
    </row>
    <row r="64785" spans="1:2">
      <c r="A64785" s="102"/>
      <c r="B64785" s="102"/>
    </row>
    <row r="64786" spans="1:2">
      <c r="A64786" s="102"/>
      <c r="B64786" s="102"/>
    </row>
    <row r="64787" spans="1:2">
      <c r="A64787" s="102"/>
      <c r="B64787" s="102"/>
    </row>
    <row r="64788" spans="1:2">
      <c r="A64788" s="102"/>
      <c r="B64788" s="102"/>
    </row>
    <row r="64789" spans="1:2">
      <c r="A64789" s="102"/>
      <c r="B64789" s="102"/>
    </row>
    <row r="64790" spans="1:2">
      <c r="A64790" s="102"/>
      <c r="B64790" s="102"/>
    </row>
    <row r="64791" spans="1:2">
      <c r="A64791" s="102"/>
      <c r="B64791" s="102"/>
    </row>
    <row r="64792" spans="1:2">
      <c r="A64792" s="102"/>
      <c r="B64792" s="102"/>
    </row>
    <row r="64793" spans="1:2">
      <c r="A64793" s="102"/>
      <c r="B64793" s="102"/>
    </row>
    <row r="64794" spans="1:2">
      <c r="A64794" s="102"/>
      <c r="B64794" s="102"/>
    </row>
    <row r="64795" spans="1:2">
      <c r="A64795" s="102"/>
      <c r="B64795" s="102"/>
    </row>
    <row r="64796" spans="1:2">
      <c r="A64796" s="102"/>
      <c r="B64796" s="102"/>
    </row>
    <row r="64797" spans="1:2">
      <c r="A64797" s="102"/>
      <c r="B64797" s="102"/>
    </row>
    <row r="64798" spans="1:2">
      <c r="A64798" s="102"/>
      <c r="B64798" s="102"/>
    </row>
    <row r="64799" spans="1:2">
      <c r="A64799" s="102"/>
      <c r="B64799" s="102"/>
    </row>
    <row r="64800" spans="1:2">
      <c r="A64800" s="102"/>
      <c r="B64800" s="102"/>
    </row>
    <row r="64801" spans="1:2">
      <c r="A64801" s="102"/>
      <c r="B64801" s="102"/>
    </row>
    <row r="64802" spans="1:2">
      <c r="A64802" s="102"/>
      <c r="B64802" s="102"/>
    </row>
    <row r="64803" spans="1:2">
      <c r="A64803" s="102"/>
      <c r="B64803" s="102"/>
    </row>
    <row r="64804" spans="1:2">
      <c r="A64804" s="102"/>
      <c r="B64804" s="102"/>
    </row>
    <row r="64805" spans="1:2">
      <c r="A64805" s="102"/>
      <c r="B64805" s="102"/>
    </row>
    <row r="64806" spans="1:2">
      <c r="A64806" s="102"/>
      <c r="B64806" s="102"/>
    </row>
    <row r="64807" spans="1:2">
      <c r="A64807" s="102"/>
      <c r="B64807" s="102"/>
    </row>
    <row r="64808" spans="1:2">
      <c r="A64808" s="102"/>
      <c r="B64808" s="102"/>
    </row>
    <row r="64809" spans="1:2">
      <c r="A64809" s="102"/>
      <c r="B64809" s="102"/>
    </row>
    <row r="64810" spans="1:2">
      <c r="A64810" s="102"/>
      <c r="B64810" s="102"/>
    </row>
    <row r="64811" spans="1:2">
      <c r="A64811" s="102"/>
      <c r="B64811" s="102"/>
    </row>
    <row r="64812" spans="1:2">
      <c r="A64812" s="102"/>
      <c r="B64812" s="102"/>
    </row>
    <row r="64813" spans="1:2">
      <c r="A64813" s="102"/>
      <c r="B64813" s="102"/>
    </row>
    <row r="64814" spans="1:2">
      <c r="A64814" s="102"/>
      <c r="B64814" s="102"/>
    </row>
    <row r="64815" spans="1:2">
      <c r="A64815" s="102"/>
      <c r="B64815" s="102"/>
    </row>
    <row r="64816" spans="1:2">
      <c r="A64816" s="102"/>
      <c r="B64816" s="102"/>
    </row>
    <row r="64817" spans="1:2">
      <c r="A64817" s="102"/>
      <c r="B64817" s="102"/>
    </row>
    <row r="64818" spans="1:2">
      <c r="A64818" s="102"/>
      <c r="B64818" s="102"/>
    </row>
    <row r="64819" spans="1:2">
      <c r="A64819" s="102"/>
      <c r="B64819" s="102"/>
    </row>
    <row r="64820" spans="1:2">
      <c r="A64820" s="102"/>
      <c r="B64820" s="102"/>
    </row>
    <row r="64821" spans="1:2">
      <c r="A64821" s="102"/>
      <c r="B64821" s="102"/>
    </row>
    <row r="64822" spans="1:2">
      <c r="A64822" s="102"/>
      <c r="B64822" s="102"/>
    </row>
    <row r="64823" spans="1:2">
      <c r="A64823" s="102"/>
      <c r="B64823" s="102"/>
    </row>
    <row r="64824" spans="1:2">
      <c r="A64824" s="102"/>
      <c r="B64824" s="102"/>
    </row>
    <row r="64825" spans="1:2">
      <c r="A64825" s="102"/>
      <c r="B64825" s="102"/>
    </row>
    <row r="64826" spans="1:2">
      <c r="A64826" s="102"/>
      <c r="B64826" s="102"/>
    </row>
    <row r="64827" spans="1:2">
      <c r="A64827" s="102"/>
      <c r="B64827" s="102"/>
    </row>
    <row r="64828" spans="1:2">
      <c r="A64828" s="102"/>
      <c r="B64828" s="102"/>
    </row>
    <row r="64829" spans="1:2">
      <c r="A64829" s="102"/>
      <c r="B64829" s="102"/>
    </row>
    <row r="64830" spans="1:2">
      <c r="A64830" s="102"/>
      <c r="B64830" s="102"/>
    </row>
    <row r="64831" spans="1:2">
      <c r="A64831" s="102"/>
      <c r="B64831" s="102"/>
    </row>
    <row r="64832" spans="1:2">
      <c r="A64832" s="102"/>
      <c r="B64832" s="102"/>
    </row>
    <row r="64833" spans="1:2">
      <c r="A64833" s="102"/>
      <c r="B64833" s="102"/>
    </row>
    <row r="64834" spans="1:2">
      <c r="A64834" s="102"/>
      <c r="B64834" s="102"/>
    </row>
    <row r="64835" spans="1:2">
      <c r="A64835" s="102"/>
      <c r="B64835" s="102"/>
    </row>
    <row r="64836" spans="1:2">
      <c r="A64836" s="102"/>
      <c r="B64836" s="102"/>
    </row>
    <row r="64837" spans="1:2">
      <c r="A64837" s="102"/>
      <c r="B64837" s="102"/>
    </row>
    <row r="64838" spans="1:2">
      <c r="A64838" s="102"/>
      <c r="B64838" s="102"/>
    </row>
    <row r="64839" spans="1:2">
      <c r="A64839" s="102"/>
      <c r="B64839" s="102"/>
    </row>
    <row r="64840" spans="1:2">
      <c r="A64840" s="102"/>
      <c r="B64840" s="102"/>
    </row>
    <row r="64841" spans="1:2">
      <c r="A64841" s="102"/>
      <c r="B64841" s="102"/>
    </row>
    <row r="64842" spans="1:2">
      <c r="A64842" s="102"/>
      <c r="B64842" s="102"/>
    </row>
    <row r="64843" spans="1:2">
      <c r="A64843" s="102"/>
      <c r="B64843" s="102"/>
    </row>
    <row r="64844" spans="1:2">
      <c r="A64844" s="102"/>
      <c r="B64844" s="102"/>
    </row>
    <row r="64845" spans="1:2">
      <c r="A64845" s="102"/>
      <c r="B64845" s="102"/>
    </row>
    <row r="64846" spans="1:2">
      <c r="A64846" s="102"/>
      <c r="B64846" s="102"/>
    </row>
    <row r="64847" spans="1:2">
      <c r="A64847" s="102"/>
      <c r="B64847" s="102"/>
    </row>
    <row r="64848" spans="1:2">
      <c r="A64848" s="102"/>
      <c r="B64848" s="102"/>
    </row>
    <row r="64849" spans="1:2">
      <c r="A64849" s="102"/>
      <c r="B64849" s="102"/>
    </row>
    <row r="64850" spans="1:2">
      <c r="A64850" s="102"/>
      <c r="B64850" s="102"/>
    </row>
    <row r="64851" spans="1:2">
      <c r="A64851" s="102"/>
      <c r="B64851" s="102"/>
    </row>
    <row r="64852" spans="1:2">
      <c r="A64852" s="102"/>
      <c r="B64852" s="102"/>
    </row>
    <row r="64853" spans="1:2">
      <c r="A64853" s="102"/>
      <c r="B64853" s="102"/>
    </row>
    <row r="64854" spans="1:2">
      <c r="A64854" s="102"/>
      <c r="B64854" s="102"/>
    </row>
    <row r="64855" spans="1:2">
      <c r="A64855" s="102"/>
      <c r="B64855" s="102"/>
    </row>
    <row r="64856" spans="1:2">
      <c r="A64856" s="102"/>
      <c r="B64856" s="102"/>
    </row>
    <row r="64857" spans="1:2">
      <c r="A64857" s="102"/>
      <c r="B64857" s="102"/>
    </row>
    <row r="64858" spans="1:2">
      <c r="A64858" s="102"/>
      <c r="B64858" s="102"/>
    </row>
    <row r="64859" spans="1:2">
      <c r="A64859" s="102"/>
      <c r="B64859" s="102"/>
    </row>
    <row r="64860" spans="1:2">
      <c r="A64860" s="102"/>
      <c r="B64860" s="102"/>
    </row>
    <row r="64861" spans="1:2">
      <c r="A64861" s="102"/>
      <c r="B64861" s="102"/>
    </row>
    <row r="64862" spans="1:2">
      <c r="A64862" s="102"/>
      <c r="B64862" s="102"/>
    </row>
    <row r="64863" spans="1:2">
      <c r="A64863" s="102"/>
      <c r="B64863" s="102"/>
    </row>
    <row r="64864" spans="1:2">
      <c r="A64864" s="102"/>
      <c r="B64864" s="102"/>
    </row>
    <row r="64865" spans="1:2">
      <c r="A64865" s="102"/>
      <c r="B64865" s="102"/>
    </row>
    <row r="64866" spans="1:2">
      <c r="A64866" s="102"/>
      <c r="B64866" s="102"/>
    </row>
    <row r="64867" spans="1:2">
      <c r="A64867" s="102"/>
      <c r="B64867" s="102"/>
    </row>
    <row r="64868" spans="1:2">
      <c r="A64868" s="102"/>
      <c r="B64868" s="102"/>
    </row>
    <row r="64869" spans="1:2">
      <c r="A64869" s="102"/>
      <c r="B64869" s="102"/>
    </row>
    <row r="64870" spans="1:2">
      <c r="A64870" s="102"/>
      <c r="B64870" s="102"/>
    </row>
    <row r="64871" spans="1:2">
      <c r="A64871" s="102"/>
      <c r="B64871" s="102"/>
    </row>
    <row r="64872" spans="1:2">
      <c r="A64872" s="102"/>
      <c r="B64872" s="102"/>
    </row>
    <row r="64873" spans="1:2">
      <c r="A64873" s="102"/>
      <c r="B64873" s="102"/>
    </row>
    <row r="64874" spans="1:2">
      <c r="A64874" s="102"/>
      <c r="B64874" s="102"/>
    </row>
    <row r="64875" spans="1:2">
      <c r="A64875" s="102"/>
      <c r="B64875" s="102"/>
    </row>
    <row r="64876" spans="1:2">
      <c r="A64876" s="102"/>
      <c r="B64876" s="102"/>
    </row>
    <row r="64877" spans="1:2">
      <c r="A64877" s="102"/>
      <c r="B64877" s="102"/>
    </row>
    <row r="64878" spans="1:2">
      <c r="A64878" s="102"/>
      <c r="B64878" s="102"/>
    </row>
    <row r="64879" spans="1:2">
      <c r="A64879" s="102"/>
      <c r="B64879" s="102"/>
    </row>
    <row r="64880" spans="1:2">
      <c r="A64880" s="102"/>
      <c r="B64880" s="102"/>
    </row>
    <row r="64881" spans="1:2">
      <c r="A64881" s="102"/>
      <c r="B64881" s="102"/>
    </row>
    <row r="64882" spans="1:2">
      <c r="A64882" s="102"/>
      <c r="B64882" s="102"/>
    </row>
    <row r="64883" spans="1:2">
      <c r="A64883" s="102"/>
      <c r="B64883" s="102"/>
    </row>
    <row r="64884" spans="1:2">
      <c r="A64884" s="102"/>
      <c r="B64884" s="102"/>
    </row>
    <row r="64885" spans="1:2">
      <c r="A64885" s="102"/>
      <c r="B64885" s="102"/>
    </row>
    <row r="64886" spans="1:2">
      <c r="A64886" s="102"/>
      <c r="B64886" s="102"/>
    </row>
    <row r="64887" spans="1:2">
      <c r="A64887" s="102"/>
      <c r="B64887" s="102"/>
    </row>
    <row r="64888" spans="1:2">
      <c r="A64888" s="102"/>
      <c r="B64888" s="102"/>
    </row>
    <row r="64889" spans="1:2">
      <c r="A64889" s="102"/>
      <c r="B64889" s="102"/>
    </row>
    <row r="64890" spans="1:2">
      <c r="A64890" s="102"/>
      <c r="B64890" s="102"/>
    </row>
    <row r="64891" spans="1:2">
      <c r="A64891" s="102"/>
      <c r="B64891" s="102"/>
    </row>
    <row r="64892" spans="1:2">
      <c r="A64892" s="102"/>
      <c r="B64892" s="102"/>
    </row>
    <row r="64893" spans="1:2">
      <c r="A64893" s="102"/>
      <c r="B64893" s="102"/>
    </row>
    <row r="64894" spans="1:2">
      <c r="A64894" s="102"/>
      <c r="B64894" s="102"/>
    </row>
    <row r="64895" spans="1:2">
      <c r="A64895" s="102"/>
      <c r="B64895" s="102"/>
    </row>
    <row r="64896" spans="1:2">
      <c r="A64896" s="102"/>
      <c r="B64896" s="102"/>
    </row>
    <row r="64897" spans="1:2">
      <c r="A64897" s="102"/>
      <c r="B64897" s="102"/>
    </row>
    <row r="64898" spans="1:2">
      <c r="A64898" s="102"/>
      <c r="B64898" s="102"/>
    </row>
    <row r="64899" spans="1:2">
      <c r="A64899" s="102"/>
      <c r="B64899" s="102"/>
    </row>
    <row r="64900" spans="1:2">
      <c r="A64900" s="102"/>
      <c r="B64900" s="102"/>
    </row>
    <row r="64901" spans="1:2">
      <c r="A64901" s="102"/>
      <c r="B64901" s="102"/>
    </row>
    <row r="64902" spans="1:2">
      <c r="A64902" s="102"/>
      <c r="B64902" s="102"/>
    </row>
    <row r="64903" spans="1:2">
      <c r="A64903" s="102"/>
      <c r="B64903" s="102"/>
    </row>
    <row r="64904" spans="1:2">
      <c r="A64904" s="102"/>
      <c r="B64904" s="102"/>
    </row>
    <row r="64905" spans="1:2">
      <c r="A64905" s="102"/>
      <c r="B64905" s="102"/>
    </row>
    <row r="64906" spans="1:2">
      <c r="A64906" s="102"/>
      <c r="B64906" s="102"/>
    </row>
    <row r="64907" spans="1:2">
      <c r="A64907" s="102"/>
      <c r="B64907" s="102"/>
    </row>
    <row r="64908" spans="1:2">
      <c r="A64908" s="102"/>
      <c r="B64908" s="102"/>
    </row>
    <row r="64909" spans="1:2">
      <c r="A64909" s="102"/>
      <c r="B64909" s="102"/>
    </row>
    <row r="64910" spans="1:2">
      <c r="A64910" s="102"/>
      <c r="B64910" s="102"/>
    </row>
    <row r="64911" spans="1:2">
      <c r="A64911" s="102"/>
      <c r="B64911" s="102"/>
    </row>
    <row r="64912" spans="1:2">
      <c r="A64912" s="102"/>
      <c r="B64912" s="102"/>
    </row>
    <row r="64913" spans="1:2">
      <c r="A64913" s="102"/>
      <c r="B64913" s="102"/>
    </row>
    <row r="64914" spans="1:2">
      <c r="A64914" s="102"/>
      <c r="B64914" s="102"/>
    </row>
    <row r="64915" spans="1:2">
      <c r="A64915" s="102"/>
      <c r="B64915" s="102"/>
    </row>
    <row r="64916" spans="1:2">
      <c r="A64916" s="102"/>
      <c r="B64916" s="102"/>
    </row>
    <row r="64917" spans="1:2">
      <c r="A64917" s="102"/>
      <c r="B64917" s="102"/>
    </row>
    <row r="64918" spans="1:2">
      <c r="A64918" s="102"/>
      <c r="B64918" s="102"/>
    </row>
    <row r="64919" spans="1:2">
      <c r="A64919" s="102"/>
      <c r="B64919" s="102"/>
    </row>
    <row r="64920" spans="1:2">
      <c r="A64920" s="102"/>
      <c r="B64920" s="102"/>
    </row>
    <row r="64921" spans="1:2">
      <c r="A64921" s="102"/>
      <c r="B64921" s="102"/>
    </row>
    <row r="64922" spans="1:2">
      <c r="A64922" s="102"/>
      <c r="B64922" s="102"/>
    </row>
    <row r="64923" spans="1:2">
      <c r="A64923" s="102"/>
      <c r="B64923" s="102"/>
    </row>
    <row r="64924" spans="1:2">
      <c r="A64924" s="102"/>
      <c r="B64924" s="102"/>
    </row>
    <row r="64925" spans="1:2">
      <c r="A64925" s="102"/>
      <c r="B64925" s="102"/>
    </row>
    <row r="64926" spans="1:2">
      <c r="A64926" s="102"/>
      <c r="B64926" s="102"/>
    </row>
    <row r="64927" spans="1:2">
      <c r="A64927" s="102"/>
      <c r="B64927" s="102"/>
    </row>
    <row r="64928" spans="1:2">
      <c r="A64928" s="102"/>
      <c r="B64928" s="102"/>
    </row>
    <row r="64929" spans="1:2">
      <c r="A64929" s="102"/>
      <c r="B64929" s="102"/>
    </row>
    <row r="64930" spans="1:2">
      <c r="A64930" s="102"/>
      <c r="B64930" s="102"/>
    </row>
    <row r="64931" spans="1:2">
      <c r="A64931" s="102"/>
      <c r="B64931" s="102"/>
    </row>
    <row r="64932" spans="1:2">
      <c r="A64932" s="102"/>
      <c r="B64932" s="102"/>
    </row>
    <row r="64933" spans="1:2">
      <c r="A64933" s="102"/>
      <c r="B64933" s="102"/>
    </row>
    <row r="64934" spans="1:2">
      <c r="A64934" s="102"/>
      <c r="B64934" s="102"/>
    </row>
    <row r="64935" spans="1:2">
      <c r="A64935" s="102"/>
      <c r="B64935" s="102"/>
    </row>
    <row r="64936" spans="1:2">
      <c r="A64936" s="102"/>
      <c r="B64936" s="102"/>
    </row>
    <row r="64937" spans="1:2">
      <c r="A64937" s="102"/>
      <c r="B64937" s="102"/>
    </row>
    <row r="64938" spans="1:2">
      <c r="A64938" s="102"/>
      <c r="B64938" s="102"/>
    </row>
    <row r="64939" spans="1:2">
      <c r="A64939" s="102"/>
      <c r="B64939" s="102"/>
    </row>
    <row r="64940" spans="1:2">
      <c r="A64940" s="102"/>
      <c r="B64940" s="102"/>
    </row>
    <row r="64941" spans="1:2">
      <c r="A64941" s="102"/>
      <c r="B64941" s="102"/>
    </row>
    <row r="64942" spans="1:2">
      <c r="A64942" s="102"/>
      <c r="B64942" s="102"/>
    </row>
    <row r="64943" spans="1:2">
      <c r="A64943" s="102"/>
      <c r="B64943" s="102"/>
    </row>
    <row r="64944" spans="1:2">
      <c r="A64944" s="102"/>
      <c r="B64944" s="102"/>
    </row>
    <row r="64945" spans="1:2">
      <c r="A64945" s="102"/>
      <c r="B64945" s="102"/>
    </row>
    <row r="64946" spans="1:2">
      <c r="A64946" s="102"/>
      <c r="B64946" s="102"/>
    </row>
    <row r="64947" spans="1:2">
      <c r="A64947" s="102"/>
      <c r="B64947" s="102"/>
    </row>
    <row r="64948" spans="1:2">
      <c r="A64948" s="102"/>
      <c r="B64948" s="102"/>
    </row>
    <row r="64949" spans="1:2">
      <c r="A64949" s="102"/>
      <c r="B64949" s="102"/>
    </row>
    <row r="64950" spans="1:2">
      <c r="A64950" s="102"/>
      <c r="B64950" s="102"/>
    </row>
    <row r="64951" spans="1:2">
      <c r="A64951" s="102"/>
      <c r="B64951" s="102"/>
    </row>
    <row r="64952" spans="1:2">
      <c r="A64952" s="102"/>
      <c r="B64952" s="102"/>
    </row>
    <row r="64953" spans="1:2">
      <c r="A64953" s="102"/>
      <c r="B64953" s="102"/>
    </row>
    <row r="64954" spans="1:2">
      <c r="A64954" s="102"/>
      <c r="B64954" s="102"/>
    </row>
    <row r="64955" spans="1:2">
      <c r="A64955" s="102"/>
      <c r="B64955" s="102"/>
    </row>
    <row r="64956" spans="1:2">
      <c r="A64956" s="102"/>
      <c r="B64956" s="102"/>
    </row>
    <row r="64957" spans="1:2">
      <c r="A64957" s="102"/>
      <c r="B64957" s="102"/>
    </row>
    <row r="64958" spans="1:2">
      <c r="A64958" s="102"/>
      <c r="B64958" s="102"/>
    </row>
    <row r="64959" spans="1:2">
      <c r="A64959" s="102"/>
      <c r="B64959" s="102"/>
    </row>
    <row r="64960" spans="1:2">
      <c r="A64960" s="102"/>
      <c r="B64960" s="102"/>
    </row>
    <row r="64961" spans="1:2">
      <c r="A64961" s="102"/>
      <c r="B64961" s="102"/>
    </row>
    <row r="64962" spans="1:2">
      <c r="A64962" s="102"/>
      <c r="B64962" s="102"/>
    </row>
    <row r="64963" spans="1:2">
      <c r="A64963" s="102"/>
      <c r="B64963" s="102"/>
    </row>
    <row r="64964" spans="1:2">
      <c r="A64964" s="102"/>
      <c r="B64964" s="102"/>
    </row>
    <row r="64965" spans="1:2">
      <c r="A64965" s="102"/>
      <c r="B64965" s="102"/>
    </row>
    <row r="64966" spans="1:2">
      <c r="A64966" s="102"/>
      <c r="B64966" s="102"/>
    </row>
    <row r="64967" spans="1:2">
      <c r="A64967" s="102"/>
      <c r="B64967" s="102"/>
    </row>
    <row r="64968" spans="1:2">
      <c r="A64968" s="102"/>
      <c r="B64968" s="102"/>
    </row>
    <row r="64969" spans="1:2">
      <c r="A64969" s="102"/>
      <c r="B64969" s="102"/>
    </row>
    <row r="64970" spans="1:2">
      <c r="A64970" s="102"/>
      <c r="B64970" s="102"/>
    </row>
    <row r="64971" spans="1:2">
      <c r="A64971" s="102"/>
      <c r="B64971" s="102"/>
    </row>
    <row r="64972" spans="1:2">
      <c r="A64972" s="102"/>
      <c r="B64972" s="102"/>
    </row>
    <row r="64973" spans="1:2">
      <c r="A64973" s="102"/>
      <c r="B64973" s="102"/>
    </row>
    <row r="64974" spans="1:2">
      <c r="A64974" s="102"/>
      <c r="B64974" s="102"/>
    </row>
    <row r="64975" spans="1:2">
      <c r="A64975" s="102"/>
      <c r="B64975" s="102"/>
    </row>
    <row r="64976" spans="1:2">
      <c r="A64976" s="102"/>
      <c r="B64976" s="102"/>
    </row>
    <row r="64977" spans="1:2">
      <c r="A64977" s="102"/>
      <c r="B64977" s="102"/>
    </row>
    <row r="64978" spans="1:2">
      <c r="A64978" s="102"/>
      <c r="B64978" s="102"/>
    </row>
    <row r="64979" spans="1:2">
      <c r="A64979" s="102"/>
      <c r="B64979" s="102"/>
    </row>
    <row r="64980" spans="1:2">
      <c r="A64980" s="102"/>
      <c r="B64980" s="102"/>
    </row>
    <row r="64981" spans="1:2">
      <c r="A64981" s="102"/>
      <c r="B64981" s="102"/>
    </row>
    <row r="64982" spans="1:2">
      <c r="A64982" s="102"/>
      <c r="B64982" s="102"/>
    </row>
    <row r="64983" spans="1:2">
      <c r="A64983" s="102"/>
      <c r="B64983" s="102"/>
    </row>
    <row r="64984" spans="1:2">
      <c r="A64984" s="102"/>
      <c r="B64984" s="102"/>
    </row>
    <row r="64985" spans="1:2">
      <c r="A64985" s="102"/>
      <c r="B64985" s="102"/>
    </row>
    <row r="64986" spans="1:2">
      <c r="A64986" s="102"/>
      <c r="B64986" s="102"/>
    </row>
    <row r="64987" spans="1:2">
      <c r="A64987" s="102"/>
      <c r="B64987" s="102"/>
    </row>
    <row r="64988" spans="1:2">
      <c r="A64988" s="102"/>
      <c r="B64988" s="102"/>
    </row>
    <row r="64989" spans="1:2">
      <c r="A64989" s="102"/>
      <c r="B64989" s="102"/>
    </row>
    <row r="64990" spans="1:2">
      <c r="A64990" s="102"/>
      <c r="B64990" s="102"/>
    </row>
    <row r="64991" spans="1:2">
      <c r="A64991" s="102"/>
      <c r="B64991" s="102"/>
    </row>
    <row r="64992" spans="1:2">
      <c r="A64992" s="102"/>
      <c r="B64992" s="102"/>
    </row>
    <row r="64993" spans="1:2">
      <c r="A64993" s="102"/>
      <c r="B64993" s="102"/>
    </row>
    <row r="64994" spans="1:2">
      <c r="A64994" s="102"/>
      <c r="B64994" s="102"/>
    </row>
    <row r="64995" spans="1:2">
      <c r="A64995" s="102"/>
      <c r="B64995" s="102"/>
    </row>
    <row r="64996" spans="1:2">
      <c r="A64996" s="102"/>
      <c r="B64996" s="102"/>
    </row>
    <row r="64997" spans="1:2">
      <c r="A64997" s="102"/>
      <c r="B64997" s="102"/>
    </row>
    <row r="64998" spans="1:2">
      <c r="A64998" s="102"/>
      <c r="B64998" s="102"/>
    </row>
    <row r="64999" spans="1:2">
      <c r="A64999" s="102"/>
      <c r="B64999" s="102"/>
    </row>
    <row r="65000" spans="1:2">
      <c r="A65000" s="102"/>
      <c r="B65000" s="102"/>
    </row>
    <row r="65001" spans="1:2">
      <c r="A65001" s="102"/>
      <c r="B65001" s="102"/>
    </row>
    <row r="65002" spans="1:2">
      <c r="A65002" s="102"/>
      <c r="B65002" s="102"/>
    </row>
    <row r="65003" spans="1:2">
      <c r="A65003" s="102"/>
      <c r="B65003" s="102"/>
    </row>
    <row r="65004" spans="1:2">
      <c r="A65004" s="102"/>
      <c r="B65004" s="102"/>
    </row>
    <row r="65005" spans="1:2">
      <c r="A65005" s="102"/>
      <c r="B65005" s="102"/>
    </row>
    <row r="65006" spans="1:2">
      <c r="A65006" s="102"/>
      <c r="B65006" s="102"/>
    </row>
    <row r="65007" spans="1:2">
      <c r="A65007" s="102"/>
      <c r="B65007" s="102"/>
    </row>
    <row r="65008" spans="1:2">
      <c r="A65008" s="102"/>
      <c r="B65008" s="102"/>
    </row>
    <row r="65009" spans="1:2">
      <c r="A65009" s="102"/>
      <c r="B65009" s="102"/>
    </row>
    <row r="65010" spans="1:2">
      <c r="A65010" s="102"/>
      <c r="B65010" s="102"/>
    </row>
    <row r="65011" spans="1:2">
      <c r="A65011" s="102"/>
      <c r="B65011" s="102"/>
    </row>
    <row r="65012" spans="1:2">
      <c r="A65012" s="102"/>
      <c r="B65012" s="102"/>
    </row>
    <row r="65013" spans="1:2">
      <c r="A65013" s="102"/>
      <c r="B65013" s="102"/>
    </row>
    <row r="65014" spans="1:2">
      <c r="A65014" s="102"/>
      <c r="B65014" s="102"/>
    </row>
    <row r="65015" spans="1:2">
      <c r="A65015" s="102"/>
      <c r="B65015" s="102"/>
    </row>
    <row r="65016" spans="1:2">
      <c r="A65016" s="102"/>
      <c r="B65016" s="102"/>
    </row>
    <row r="65017" spans="1:2">
      <c r="A65017" s="102"/>
      <c r="B65017" s="102"/>
    </row>
    <row r="65018" spans="1:2">
      <c r="A65018" s="102"/>
      <c r="B65018" s="102"/>
    </row>
    <row r="65019" spans="1:2">
      <c r="A65019" s="102"/>
      <c r="B65019" s="102"/>
    </row>
    <row r="65020" spans="1:2">
      <c r="A65020" s="102"/>
      <c r="B65020" s="102"/>
    </row>
    <row r="65021" spans="1:2">
      <c r="A65021" s="102"/>
      <c r="B65021" s="102"/>
    </row>
    <row r="65022" spans="1:2">
      <c r="A65022" s="102"/>
      <c r="B65022" s="102"/>
    </row>
    <row r="65023" spans="1:2">
      <c r="A65023" s="102"/>
      <c r="B65023" s="102"/>
    </row>
    <row r="65024" spans="1:2">
      <c r="A65024" s="102"/>
      <c r="B65024" s="102"/>
    </row>
    <row r="65025" spans="1:2">
      <c r="A65025" s="102"/>
      <c r="B65025" s="102"/>
    </row>
    <row r="65026" spans="1:2">
      <c r="A65026" s="102"/>
      <c r="B65026" s="102"/>
    </row>
    <row r="65027" spans="1:2">
      <c r="A65027" s="102"/>
      <c r="B65027" s="102"/>
    </row>
    <row r="65028" spans="1:2">
      <c r="A65028" s="102"/>
      <c r="B65028" s="102"/>
    </row>
    <row r="65029" spans="1:2">
      <c r="A65029" s="102"/>
      <c r="B65029" s="102"/>
    </row>
    <row r="65030" spans="1:2">
      <c r="A65030" s="102"/>
      <c r="B65030" s="102"/>
    </row>
    <row r="65031" spans="1:2">
      <c r="A65031" s="102"/>
      <c r="B65031" s="102"/>
    </row>
    <row r="65032" spans="1:2">
      <c r="A65032" s="102"/>
      <c r="B65032" s="102"/>
    </row>
    <row r="65033" spans="1:2">
      <c r="A65033" s="102"/>
      <c r="B65033" s="102"/>
    </row>
    <row r="65034" spans="1:2">
      <c r="A65034" s="102"/>
      <c r="B65034" s="102"/>
    </row>
    <row r="65035" spans="1:2">
      <c r="A65035" s="102"/>
      <c r="B65035" s="102"/>
    </row>
    <row r="65036" spans="1:2">
      <c r="A65036" s="102"/>
      <c r="B65036" s="102"/>
    </row>
    <row r="65037" spans="1:2">
      <c r="A65037" s="102"/>
      <c r="B65037" s="102"/>
    </row>
    <row r="65038" spans="1:2">
      <c r="A65038" s="102"/>
      <c r="B65038" s="102"/>
    </row>
    <row r="65039" spans="1:2">
      <c r="A65039" s="102"/>
      <c r="B65039" s="102"/>
    </row>
    <row r="65040" spans="1:2">
      <c r="A65040" s="102"/>
      <c r="B65040" s="102"/>
    </row>
    <row r="65041" spans="1:2">
      <c r="A65041" s="102"/>
      <c r="B65041" s="102"/>
    </row>
    <row r="65042" spans="1:2">
      <c r="A65042" s="102"/>
      <c r="B65042" s="102"/>
    </row>
    <row r="65043" spans="1:2">
      <c r="A65043" s="102"/>
      <c r="B65043" s="102"/>
    </row>
    <row r="65044" spans="1:2">
      <c r="A65044" s="102"/>
      <c r="B65044" s="102"/>
    </row>
    <row r="65045" spans="1:2">
      <c r="A65045" s="102"/>
      <c r="B65045" s="102"/>
    </row>
    <row r="65046" spans="1:2">
      <c r="A65046" s="102"/>
      <c r="B65046" s="102"/>
    </row>
    <row r="65047" spans="1:2">
      <c r="A65047" s="102"/>
      <c r="B65047" s="102"/>
    </row>
    <row r="65048" spans="1:2">
      <c r="A65048" s="102"/>
      <c r="B65048" s="102"/>
    </row>
    <row r="65049" spans="1:2">
      <c r="A65049" s="102"/>
      <c r="B65049" s="102"/>
    </row>
    <row r="65050" spans="1:2">
      <c r="A65050" s="102"/>
      <c r="B65050" s="102"/>
    </row>
    <row r="65051" spans="1:2">
      <c r="A65051" s="102"/>
      <c r="B65051" s="102"/>
    </row>
    <row r="65052" spans="1:2">
      <c r="A65052" s="102"/>
      <c r="B65052" s="102"/>
    </row>
    <row r="65053" spans="1:2">
      <c r="A65053" s="102"/>
      <c r="B65053" s="102"/>
    </row>
    <row r="65054" spans="1:2">
      <c r="A65054" s="102"/>
      <c r="B65054" s="102"/>
    </row>
    <row r="65055" spans="1:2">
      <c r="A65055" s="102"/>
      <c r="B65055" s="102"/>
    </row>
    <row r="65056" spans="1:2">
      <c r="A65056" s="102"/>
      <c r="B65056" s="102"/>
    </row>
    <row r="65057" spans="1:2">
      <c r="A65057" s="102"/>
      <c r="B65057" s="102"/>
    </row>
    <row r="65058" spans="1:2">
      <c r="A65058" s="102"/>
      <c r="B65058" s="102"/>
    </row>
    <row r="65059" spans="1:2">
      <c r="A65059" s="102"/>
      <c r="B65059" s="102"/>
    </row>
    <row r="65060" spans="1:2">
      <c r="A65060" s="102"/>
      <c r="B65060" s="102"/>
    </row>
    <row r="65061" spans="1:2">
      <c r="A65061" s="102"/>
      <c r="B65061" s="102"/>
    </row>
    <row r="65062" spans="1:2">
      <c r="A65062" s="102"/>
      <c r="B65062" s="102"/>
    </row>
    <row r="65063" spans="1:2">
      <c r="A65063" s="102"/>
      <c r="B65063" s="102"/>
    </row>
    <row r="65064" spans="1:2">
      <c r="A65064" s="102"/>
      <c r="B65064" s="102"/>
    </row>
    <row r="65065" spans="1:2">
      <c r="A65065" s="102"/>
      <c r="B65065" s="102"/>
    </row>
    <row r="65066" spans="1:2">
      <c r="A65066" s="102"/>
      <c r="B65066" s="102"/>
    </row>
    <row r="65067" spans="1:2">
      <c r="A65067" s="102"/>
      <c r="B65067" s="102"/>
    </row>
    <row r="65068" spans="1:2">
      <c r="A65068" s="102"/>
      <c r="B65068" s="102"/>
    </row>
    <row r="65069" spans="1:2">
      <c r="A65069" s="102"/>
      <c r="B65069" s="102"/>
    </row>
    <row r="65070" spans="1:2">
      <c r="A65070" s="102"/>
      <c r="B65070" s="102"/>
    </row>
    <row r="65071" spans="1:2">
      <c r="A65071" s="102"/>
      <c r="B65071" s="102"/>
    </row>
    <row r="65072" spans="1:2">
      <c r="A65072" s="102"/>
      <c r="B65072" s="102"/>
    </row>
    <row r="65073" spans="1:2">
      <c r="A65073" s="102"/>
      <c r="B65073" s="102"/>
    </row>
    <row r="65074" spans="1:2">
      <c r="A65074" s="102"/>
      <c r="B65074" s="102"/>
    </row>
    <row r="65075" spans="1:2">
      <c r="A65075" s="102"/>
      <c r="B65075" s="102"/>
    </row>
    <row r="65076" spans="1:2">
      <c r="A65076" s="102"/>
      <c r="B65076" s="102"/>
    </row>
    <row r="65077" spans="1:2">
      <c r="A65077" s="102"/>
      <c r="B65077" s="102"/>
    </row>
    <row r="65078" spans="1:2">
      <c r="A65078" s="102"/>
      <c r="B65078" s="102"/>
    </row>
    <row r="65079" spans="1:2">
      <c r="A65079" s="102"/>
      <c r="B65079" s="102"/>
    </row>
    <row r="65080" spans="1:2">
      <c r="A65080" s="102"/>
      <c r="B65080" s="102"/>
    </row>
    <row r="65081" spans="1:2">
      <c r="A65081" s="102"/>
      <c r="B65081" s="102"/>
    </row>
    <row r="65082" spans="1:2">
      <c r="A65082" s="102"/>
      <c r="B65082" s="102"/>
    </row>
    <row r="65083" spans="1:2">
      <c r="A65083" s="102"/>
      <c r="B65083" s="102"/>
    </row>
    <row r="65084" spans="1:2">
      <c r="A65084" s="102"/>
      <c r="B65084" s="102"/>
    </row>
    <row r="65085" spans="1:2">
      <c r="A65085" s="102"/>
      <c r="B65085" s="102"/>
    </row>
    <row r="65086" spans="1:2">
      <c r="A65086" s="102"/>
      <c r="B65086" s="102"/>
    </row>
    <row r="65087" spans="1:2">
      <c r="A65087" s="102"/>
      <c r="B65087" s="102"/>
    </row>
    <row r="65088" spans="1:2">
      <c r="A65088" s="102"/>
      <c r="B65088" s="102"/>
    </row>
    <row r="65089" spans="1:2">
      <c r="A65089" s="102"/>
      <c r="B65089" s="102"/>
    </row>
    <row r="65090" spans="1:2">
      <c r="A65090" s="102"/>
      <c r="B65090" s="102"/>
    </row>
    <row r="65091" spans="1:2">
      <c r="A65091" s="102"/>
      <c r="B65091" s="102"/>
    </row>
    <row r="65092" spans="1:2">
      <c r="A65092" s="102"/>
      <c r="B65092" s="102"/>
    </row>
    <row r="65093" spans="1:2">
      <c r="A65093" s="102"/>
      <c r="B65093" s="102"/>
    </row>
    <row r="65094" spans="1:2">
      <c r="A65094" s="102"/>
      <c r="B65094" s="102"/>
    </row>
    <row r="65095" spans="1:2">
      <c r="A65095" s="102"/>
      <c r="B65095" s="102"/>
    </row>
    <row r="65096" spans="1:2">
      <c r="A65096" s="102"/>
      <c r="B65096" s="102"/>
    </row>
    <row r="65097" spans="1:2">
      <c r="A65097" s="102"/>
      <c r="B65097" s="102"/>
    </row>
    <row r="65098" spans="1:2">
      <c r="A65098" s="102"/>
      <c r="B65098" s="102"/>
    </row>
    <row r="65099" spans="1:2">
      <c r="A65099" s="102"/>
      <c r="B65099" s="102"/>
    </row>
    <row r="65100" spans="1:2">
      <c r="A65100" s="102"/>
      <c r="B65100" s="102"/>
    </row>
    <row r="65101" spans="1:2">
      <c r="A65101" s="102"/>
      <c r="B65101" s="102"/>
    </row>
    <row r="65102" spans="1:2">
      <c r="A65102" s="102"/>
      <c r="B65102" s="102"/>
    </row>
    <row r="65103" spans="1:2">
      <c r="A65103" s="102"/>
      <c r="B65103" s="102"/>
    </row>
    <row r="65104" spans="1:2">
      <c r="A65104" s="102"/>
      <c r="B65104" s="102"/>
    </row>
    <row r="65105" spans="1:2">
      <c r="A65105" s="102"/>
      <c r="B65105" s="102"/>
    </row>
    <row r="65106" spans="1:2">
      <c r="A65106" s="102"/>
      <c r="B65106" s="102"/>
    </row>
    <row r="65107" spans="1:2">
      <c r="A65107" s="102"/>
      <c r="B65107" s="102"/>
    </row>
    <row r="65108" spans="1:2">
      <c r="A65108" s="102"/>
      <c r="B65108" s="102"/>
    </row>
    <row r="65109" spans="1:2">
      <c r="A65109" s="102"/>
      <c r="B65109" s="102"/>
    </row>
    <row r="65110" spans="1:2">
      <c r="A65110" s="102"/>
      <c r="B65110" s="102"/>
    </row>
    <row r="65111" spans="1:2">
      <c r="A65111" s="102"/>
      <c r="B65111" s="102"/>
    </row>
    <row r="65112" spans="1:2">
      <c r="A65112" s="102"/>
      <c r="B65112" s="102"/>
    </row>
    <row r="65113" spans="1:2">
      <c r="A65113" s="102"/>
      <c r="B65113" s="102"/>
    </row>
    <row r="65114" spans="1:2">
      <c r="A65114" s="102"/>
      <c r="B65114" s="102"/>
    </row>
    <row r="65115" spans="1:2">
      <c r="A65115" s="102"/>
      <c r="B65115" s="102"/>
    </row>
    <row r="65116" spans="1:2">
      <c r="A65116" s="102"/>
      <c r="B65116" s="102"/>
    </row>
    <row r="65117" spans="1:2">
      <c r="A65117" s="102"/>
      <c r="B65117" s="102"/>
    </row>
    <row r="65118" spans="1:2">
      <c r="A65118" s="102"/>
      <c r="B65118" s="102"/>
    </row>
    <row r="65119" spans="1:2">
      <c r="A65119" s="102"/>
      <c r="B65119" s="102"/>
    </row>
    <row r="65120" spans="1:2">
      <c r="A65120" s="102"/>
      <c r="B65120" s="102"/>
    </row>
    <row r="65121" spans="1:2">
      <c r="A65121" s="102"/>
      <c r="B65121" s="102"/>
    </row>
    <row r="65122" spans="1:2">
      <c r="A65122" s="102"/>
      <c r="B65122" s="102"/>
    </row>
    <row r="65123" spans="1:2">
      <c r="A65123" s="102"/>
      <c r="B65123" s="102"/>
    </row>
    <row r="65124" spans="1:2">
      <c r="A65124" s="102"/>
      <c r="B65124" s="102"/>
    </row>
    <row r="65125" spans="1:2">
      <c r="A65125" s="102"/>
      <c r="B65125" s="102"/>
    </row>
    <row r="65126" spans="1:2">
      <c r="A65126" s="102"/>
      <c r="B65126" s="102"/>
    </row>
    <row r="65127" spans="1:2">
      <c r="A65127" s="102"/>
      <c r="B65127" s="102"/>
    </row>
    <row r="65128" spans="1:2">
      <c r="A65128" s="102"/>
      <c r="B65128" s="102"/>
    </row>
    <row r="65129" spans="1:2">
      <c r="A65129" s="102"/>
      <c r="B65129" s="102"/>
    </row>
    <row r="65130" spans="1:2">
      <c r="A65130" s="102"/>
      <c r="B65130" s="102"/>
    </row>
    <row r="65131" spans="1:2">
      <c r="A65131" s="102"/>
      <c r="B65131" s="102"/>
    </row>
    <row r="65132" spans="1:2">
      <c r="A65132" s="102"/>
      <c r="B65132" s="102"/>
    </row>
    <row r="65133" spans="1:2">
      <c r="A65133" s="102"/>
      <c r="B65133" s="102"/>
    </row>
    <row r="65134" spans="1:2">
      <c r="A65134" s="102"/>
      <c r="B65134" s="102"/>
    </row>
    <row r="65135" spans="1:2">
      <c r="A65135" s="102"/>
      <c r="B65135" s="102"/>
    </row>
    <row r="65136" spans="1:2">
      <c r="A65136" s="102"/>
      <c r="B65136" s="102"/>
    </row>
    <row r="65137" spans="1:2">
      <c r="A65137" s="102"/>
      <c r="B65137" s="102"/>
    </row>
    <row r="65138" spans="1:2">
      <c r="A65138" s="102"/>
      <c r="B65138" s="102"/>
    </row>
    <row r="65139" spans="1:2">
      <c r="A65139" s="102"/>
      <c r="B65139" s="102"/>
    </row>
    <row r="65140" spans="1:2">
      <c r="A65140" s="102"/>
      <c r="B65140" s="102"/>
    </row>
    <row r="65141" spans="1:2">
      <c r="A65141" s="102"/>
      <c r="B65141" s="102"/>
    </row>
    <row r="65142" spans="1:2">
      <c r="A65142" s="102"/>
      <c r="B65142" s="102"/>
    </row>
    <row r="65143" spans="1:2">
      <c r="A65143" s="102"/>
      <c r="B65143" s="102"/>
    </row>
    <row r="65144" spans="1:2">
      <c r="A65144" s="102"/>
      <c r="B65144" s="102"/>
    </row>
    <row r="65145" spans="1:2">
      <c r="A65145" s="102"/>
      <c r="B65145" s="102"/>
    </row>
    <row r="65146" spans="1:2">
      <c r="A65146" s="102"/>
      <c r="B65146" s="102"/>
    </row>
    <row r="65147" spans="1:2">
      <c r="A65147" s="102"/>
      <c r="B65147" s="102"/>
    </row>
    <row r="65148" spans="1:2">
      <c r="A65148" s="102"/>
      <c r="B65148" s="102"/>
    </row>
    <row r="65149" spans="1:2">
      <c r="A65149" s="102"/>
      <c r="B65149" s="102"/>
    </row>
    <row r="65150" spans="1:2">
      <c r="A65150" s="102"/>
      <c r="B65150" s="102"/>
    </row>
    <row r="65151" spans="1:2">
      <c r="A65151" s="102"/>
      <c r="B65151" s="102"/>
    </row>
    <row r="65152" spans="1:2">
      <c r="A65152" s="102"/>
      <c r="B65152" s="102"/>
    </row>
    <row r="65153" spans="1:2">
      <c r="A65153" s="102"/>
      <c r="B65153" s="102"/>
    </row>
    <row r="65154" spans="1:2">
      <c r="A65154" s="102"/>
      <c r="B65154" s="102"/>
    </row>
    <row r="65155" spans="1:2">
      <c r="A65155" s="102"/>
      <c r="B65155" s="102"/>
    </row>
    <row r="65156" spans="1:2">
      <c r="A65156" s="102"/>
      <c r="B65156" s="102"/>
    </row>
    <row r="65157" spans="1:2">
      <c r="A65157" s="102"/>
      <c r="B65157" s="102"/>
    </row>
    <row r="65158" spans="1:2">
      <c r="A65158" s="102"/>
      <c r="B65158" s="102"/>
    </row>
    <row r="65159" spans="1:2">
      <c r="A65159" s="102"/>
      <c r="B65159" s="102"/>
    </row>
    <row r="65160" spans="1:2">
      <c r="A65160" s="102"/>
      <c r="B65160" s="102"/>
    </row>
    <row r="65161" spans="1:2">
      <c r="A65161" s="102"/>
      <c r="B65161" s="102"/>
    </row>
    <row r="65162" spans="1:2">
      <c r="A65162" s="102"/>
      <c r="B65162" s="102"/>
    </row>
    <row r="65163" spans="1:2">
      <c r="A65163" s="102"/>
      <c r="B65163" s="102"/>
    </row>
    <row r="65164" spans="1:2">
      <c r="A65164" s="102"/>
      <c r="B65164" s="102"/>
    </row>
    <row r="65165" spans="1:2">
      <c r="A65165" s="102"/>
      <c r="B65165" s="102"/>
    </row>
    <row r="65166" spans="1:2">
      <c r="A65166" s="102"/>
      <c r="B65166" s="102"/>
    </row>
    <row r="65167" spans="1:2">
      <c r="A65167" s="102"/>
      <c r="B65167" s="102"/>
    </row>
    <row r="65168" spans="1:2">
      <c r="A65168" s="102"/>
      <c r="B65168" s="102"/>
    </row>
    <row r="65169" spans="1:2">
      <c r="A65169" s="102"/>
      <c r="B65169" s="102"/>
    </row>
    <row r="65170" spans="1:2">
      <c r="A65170" s="102"/>
      <c r="B65170" s="102"/>
    </row>
    <row r="65171" spans="1:2">
      <c r="A65171" s="102"/>
      <c r="B65171" s="102"/>
    </row>
    <row r="65172" spans="1:2">
      <c r="A65172" s="102"/>
      <c r="B65172" s="102"/>
    </row>
    <row r="65173" spans="1:2">
      <c r="A65173" s="102"/>
      <c r="B65173" s="102"/>
    </row>
    <row r="65174" spans="1:2">
      <c r="A65174" s="102"/>
      <c r="B65174" s="102"/>
    </row>
    <row r="65175" spans="1:2">
      <c r="A65175" s="102"/>
      <c r="B65175" s="102"/>
    </row>
    <row r="65176" spans="1:2">
      <c r="A65176" s="102"/>
      <c r="B65176" s="102"/>
    </row>
    <row r="65177" spans="1:2">
      <c r="A65177" s="102"/>
      <c r="B65177" s="102"/>
    </row>
    <row r="65178" spans="1:2">
      <c r="A65178" s="102"/>
      <c r="B65178" s="102"/>
    </row>
    <row r="65179" spans="1:2">
      <c r="A65179" s="102"/>
      <c r="B65179" s="102"/>
    </row>
    <row r="65180" spans="1:2">
      <c r="A65180" s="102"/>
      <c r="B65180" s="102"/>
    </row>
    <row r="65181" spans="1:2">
      <c r="A65181" s="102"/>
      <c r="B65181" s="102"/>
    </row>
    <row r="65182" spans="1:2">
      <c r="A65182" s="102"/>
      <c r="B65182" s="102"/>
    </row>
    <row r="65183" spans="1:2">
      <c r="A65183" s="102"/>
      <c r="B65183" s="102"/>
    </row>
    <row r="65184" spans="1:2">
      <c r="A65184" s="102"/>
      <c r="B65184" s="102"/>
    </row>
    <row r="65185" spans="1:2">
      <c r="A65185" s="102"/>
      <c r="B65185" s="102"/>
    </row>
    <row r="65186" spans="1:2">
      <c r="A65186" s="102"/>
      <c r="B65186" s="102"/>
    </row>
    <row r="65187" spans="1:2">
      <c r="A65187" s="102"/>
      <c r="B65187" s="102"/>
    </row>
    <row r="65188" spans="1:2">
      <c r="A65188" s="102"/>
      <c r="B65188" s="102"/>
    </row>
    <row r="65189" spans="1:2">
      <c r="A65189" s="102"/>
      <c r="B65189" s="102"/>
    </row>
    <row r="65190" spans="1:2">
      <c r="A65190" s="102"/>
      <c r="B65190" s="102"/>
    </row>
    <row r="65191" spans="1:2">
      <c r="A65191" s="102"/>
      <c r="B65191" s="102"/>
    </row>
    <row r="65192" spans="1:2">
      <c r="A65192" s="102"/>
      <c r="B65192" s="102"/>
    </row>
    <row r="65193" spans="1:2">
      <c r="A65193" s="102"/>
      <c r="B65193" s="102"/>
    </row>
    <row r="65194" spans="1:2">
      <c r="A65194" s="102"/>
      <c r="B65194" s="102"/>
    </row>
    <row r="65195" spans="1:2">
      <c r="A65195" s="102"/>
      <c r="B65195" s="102"/>
    </row>
    <row r="65196" spans="1:2">
      <c r="A65196" s="102"/>
      <c r="B65196" s="102"/>
    </row>
    <row r="65197" spans="1:2">
      <c r="A65197" s="102"/>
      <c r="B65197" s="102"/>
    </row>
    <row r="65198" spans="1:2">
      <c r="A65198" s="102"/>
      <c r="B65198" s="102"/>
    </row>
    <row r="65199" spans="1:2">
      <c r="A65199" s="102"/>
      <c r="B65199" s="102"/>
    </row>
    <row r="65200" spans="1:2">
      <c r="A65200" s="102"/>
      <c r="B65200" s="102"/>
    </row>
    <row r="65201" spans="1:2">
      <c r="A65201" s="102"/>
      <c r="B65201" s="102"/>
    </row>
    <row r="65202" spans="1:2">
      <c r="A65202" s="102"/>
      <c r="B65202" s="102"/>
    </row>
    <row r="65203" spans="1:2">
      <c r="A65203" s="102"/>
      <c r="B65203" s="102"/>
    </row>
    <row r="65204" spans="1:2">
      <c r="A65204" s="102"/>
      <c r="B65204" s="102"/>
    </row>
    <row r="65205" spans="1:2">
      <c r="A65205" s="102"/>
      <c r="B65205" s="102"/>
    </row>
    <row r="65206" spans="1:2">
      <c r="A65206" s="102"/>
      <c r="B65206" s="102"/>
    </row>
    <row r="65207" spans="1:2">
      <c r="A65207" s="102"/>
      <c r="B65207" s="102"/>
    </row>
    <row r="65208" spans="1:2">
      <c r="A65208" s="102"/>
      <c r="B65208" s="102"/>
    </row>
    <row r="65209" spans="1:2">
      <c r="A65209" s="102"/>
      <c r="B65209" s="102"/>
    </row>
    <row r="65210" spans="1:2">
      <c r="A65210" s="102"/>
      <c r="B65210" s="102"/>
    </row>
    <row r="65211" spans="1:2">
      <c r="A65211" s="102"/>
      <c r="B65211" s="102"/>
    </row>
    <row r="65212" spans="1:2">
      <c r="A65212" s="102"/>
      <c r="B65212" s="102"/>
    </row>
    <row r="65213" spans="1:2">
      <c r="A65213" s="102"/>
      <c r="B65213" s="102"/>
    </row>
    <row r="65214" spans="1:2">
      <c r="A65214" s="102"/>
      <c r="B65214" s="102"/>
    </row>
    <row r="65215" spans="1:2">
      <c r="A65215" s="102"/>
      <c r="B65215" s="102"/>
    </row>
    <row r="65216" spans="1:2">
      <c r="A65216" s="102"/>
      <c r="B65216" s="102"/>
    </row>
    <row r="65217" spans="1:2">
      <c r="A65217" s="102"/>
      <c r="B65217" s="102"/>
    </row>
    <row r="65218" spans="1:2">
      <c r="A65218" s="102"/>
      <c r="B65218" s="102"/>
    </row>
    <row r="65219" spans="1:2">
      <c r="A65219" s="102"/>
      <c r="B65219" s="102"/>
    </row>
    <row r="65220" spans="1:2">
      <c r="A65220" s="102"/>
      <c r="B65220" s="102"/>
    </row>
    <row r="65221" spans="1:2">
      <c r="A65221" s="102"/>
      <c r="B65221" s="102"/>
    </row>
    <row r="65222" spans="1:2">
      <c r="A65222" s="102"/>
      <c r="B65222" s="102"/>
    </row>
    <row r="65223" spans="1:2">
      <c r="A65223" s="102"/>
      <c r="B65223" s="102"/>
    </row>
    <row r="65224" spans="1:2">
      <c r="A65224" s="102"/>
      <c r="B65224" s="102"/>
    </row>
    <row r="65225" spans="1:2">
      <c r="A65225" s="102"/>
      <c r="B65225" s="102"/>
    </row>
    <row r="65226" spans="1:2">
      <c r="A65226" s="102"/>
      <c r="B65226" s="102"/>
    </row>
    <row r="65227" spans="1:2">
      <c r="A65227" s="102"/>
      <c r="B65227" s="102"/>
    </row>
    <row r="65228" spans="1:2">
      <c r="A65228" s="102"/>
      <c r="B65228" s="102"/>
    </row>
    <row r="65229" spans="1:2">
      <c r="A65229" s="102"/>
      <c r="B65229" s="102"/>
    </row>
    <row r="65230" spans="1:2">
      <c r="A65230" s="102"/>
      <c r="B65230" s="102"/>
    </row>
    <row r="65231" spans="1:2">
      <c r="A65231" s="102"/>
      <c r="B65231" s="102"/>
    </row>
    <row r="65232" spans="1:2">
      <c r="A65232" s="102"/>
      <c r="B65232" s="102"/>
    </row>
    <row r="65233" spans="1:2">
      <c r="A65233" s="102"/>
      <c r="B65233" s="102"/>
    </row>
    <row r="65234" spans="1:2">
      <c r="A65234" s="102"/>
      <c r="B65234" s="102"/>
    </row>
    <row r="65235" spans="1:2">
      <c r="A65235" s="102"/>
      <c r="B65235" s="102"/>
    </row>
    <row r="65236" spans="1:2">
      <c r="A65236" s="102"/>
      <c r="B65236" s="102"/>
    </row>
    <row r="65237" spans="1:2">
      <c r="A65237" s="102"/>
      <c r="B65237" s="102"/>
    </row>
    <row r="65238" spans="1:2">
      <c r="A65238" s="102"/>
      <c r="B65238" s="102"/>
    </row>
    <row r="65239" spans="1:2">
      <c r="A65239" s="102"/>
      <c r="B65239" s="102"/>
    </row>
    <row r="65240" spans="1:2">
      <c r="A65240" s="102"/>
      <c r="B65240" s="102"/>
    </row>
    <row r="65241" spans="1:2">
      <c r="A65241" s="102"/>
      <c r="B65241" s="102"/>
    </row>
    <row r="65242" spans="1:2">
      <c r="A65242" s="102"/>
      <c r="B65242" s="102"/>
    </row>
    <row r="65243" spans="1:2">
      <c r="A65243" s="102"/>
      <c r="B65243" s="102"/>
    </row>
    <row r="65244" spans="1:2">
      <c r="A65244" s="102"/>
      <c r="B65244" s="102"/>
    </row>
    <row r="65245" spans="1:2">
      <c r="A65245" s="102"/>
      <c r="B65245" s="102"/>
    </row>
    <row r="65246" spans="1:2">
      <c r="A65246" s="102"/>
      <c r="B65246" s="102"/>
    </row>
    <row r="65247" spans="1:2">
      <c r="A65247" s="102"/>
      <c r="B65247" s="102"/>
    </row>
    <row r="65248" spans="1:2">
      <c r="A65248" s="102"/>
      <c r="B65248" s="102"/>
    </row>
    <row r="65249" spans="1:2">
      <c r="A65249" s="102"/>
      <c r="B65249" s="102"/>
    </row>
    <row r="65250" spans="1:2">
      <c r="A65250" s="102"/>
      <c r="B65250" s="102"/>
    </row>
    <row r="65251" spans="1:2">
      <c r="A65251" s="102"/>
      <c r="B65251" s="102"/>
    </row>
    <row r="65252" spans="1:2">
      <c r="A65252" s="102"/>
      <c r="B65252" s="102"/>
    </row>
    <row r="65253" spans="1:2">
      <c r="A65253" s="102"/>
      <c r="B65253" s="102"/>
    </row>
    <row r="65254" spans="1:2">
      <c r="A65254" s="102"/>
      <c r="B65254" s="102"/>
    </row>
    <row r="65255" spans="1:2">
      <c r="A65255" s="102"/>
      <c r="B65255" s="102"/>
    </row>
    <row r="65256" spans="1:2">
      <c r="A65256" s="102"/>
      <c r="B65256" s="102"/>
    </row>
    <row r="65257" spans="1:2">
      <c r="A65257" s="102"/>
      <c r="B65257" s="102"/>
    </row>
    <row r="65258" spans="1:2">
      <c r="A65258" s="102"/>
      <c r="B65258" s="102"/>
    </row>
    <row r="65259" spans="1:2">
      <c r="A65259" s="102"/>
      <c r="B65259" s="102"/>
    </row>
    <row r="65260" spans="1:2">
      <c r="A65260" s="102"/>
      <c r="B65260" s="102"/>
    </row>
    <row r="65261" spans="1:2">
      <c r="A65261" s="102"/>
      <c r="B65261" s="102"/>
    </row>
    <row r="65262" spans="1:2">
      <c r="A65262" s="102"/>
      <c r="B65262" s="102"/>
    </row>
    <row r="65263" spans="1:2">
      <c r="A65263" s="102"/>
      <c r="B65263" s="102"/>
    </row>
    <row r="65264" spans="1:2">
      <c r="A65264" s="102"/>
      <c r="B65264" s="102"/>
    </row>
    <row r="65265" spans="1:2">
      <c r="A65265" s="102"/>
      <c r="B65265" s="102"/>
    </row>
    <row r="65266" spans="1:2">
      <c r="A65266" s="102"/>
      <c r="B65266" s="102"/>
    </row>
    <row r="65267" spans="1:2">
      <c r="A65267" s="102"/>
      <c r="B65267" s="102"/>
    </row>
    <row r="65268" spans="1:2">
      <c r="A65268" s="102"/>
      <c r="B65268" s="102"/>
    </row>
    <row r="65269" spans="1:2">
      <c r="A65269" s="102"/>
      <c r="B65269" s="102"/>
    </row>
    <row r="65270" spans="1:2">
      <c r="A65270" s="102"/>
      <c r="B65270" s="102"/>
    </row>
    <row r="65271" spans="1:2">
      <c r="A65271" s="102"/>
      <c r="B65271" s="102"/>
    </row>
    <row r="65272" spans="1:2">
      <c r="A65272" s="102"/>
      <c r="B65272" s="102"/>
    </row>
    <row r="65273" spans="1:2">
      <c r="A65273" s="102"/>
      <c r="B65273" s="102"/>
    </row>
    <row r="65274" spans="1:2">
      <c r="A65274" s="102"/>
      <c r="B65274" s="102"/>
    </row>
    <row r="65275" spans="1:2">
      <c r="A65275" s="102"/>
      <c r="B65275" s="102"/>
    </row>
    <row r="65276" spans="1:2">
      <c r="A65276" s="102"/>
      <c r="B65276" s="102"/>
    </row>
    <row r="65277" spans="1:2">
      <c r="A65277" s="102"/>
      <c r="B65277" s="102"/>
    </row>
    <row r="65278" spans="1:2">
      <c r="A65278" s="102"/>
      <c r="B65278" s="102"/>
    </row>
    <row r="65279" spans="1:2">
      <c r="A65279" s="102"/>
      <c r="B65279" s="102"/>
    </row>
    <row r="65280" spans="1:2">
      <c r="A65280" s="102"/>
      <c r="B65280" s="102"/>
    </row>
    <row r="65281" spans="1:2">
      <c r="A65281" s="102"/>
      <c r="B65281" s="102"/>
    </row>
    <row r="65282" spans="1:2">
      <c r="A65282" s="102"/>
      <c r="B65282" s="102"/>
    </row>
    <row r="65283" spans="1:2">
      <c r="A65283" s="102"/>
      <c r="B65283" s="102"/>
    </row>
    <row r="65284" spans="1:2">
      <c r="A65284" s="102"/>
      <c r="B65284" s="102"/>
    </row>
    <row r="65285" spans="1:2">
      <c r="A65285" s="102"/>
      <c r="B65285" s="102"/>
    </row>
    <row r="65286" spans="1:2">
      <c r="A65286" s="102"/>
      <c r="B65286" s="102"/>
    </row>
    <row r="65287" spans="1:2">
      <c r="A65287" s="102"/>
      <c r="B65287" s="102"/>
    </row>
    <row r="65288" spans="1:2">
      <c r="A65288" s="102"/>
      <c r="B65288" s="102"/>
    </row>
    <row r="65289" spans="1:2">
      <c r="A65289" s="102"/>
      <c r="B65289" s="102"/>
    </row>
    <row r="65290" spans="1:2">
      <c r="A65290" s="102"/>
      <c r="B65290" s="102"/>
    </row>
    <row r="65291" spans="1:2">
      <c r="A65291" s="102"/>
      <c r="B65291" s="102"/>
    </row>
    <row r="65292" spans="1:2">
      <c r="A65292" s="102"/>
      <c r="B65292" s="102"/>
    </row>
    <row r="65293" spans="1:2">
      <c r="A65293" s="102"/>
      <c r="B65293" s="102"/>
    </row>
    <row r="65294" spans="1:2">
      <c r="A65294" s="102"/>
      <c r="B65294" s="102"/>
    </row>
    <row r="65295" spans="1:2">
      <c r="A65295" s="102"/>
      <c r="B65295" s="102"/>
    </row>
    <row r="65296" spans="1:2">
      <c r="A65296" s="102"/>
      <c r="B65296" s="102"/>
    </row>
    <row r="65297" spans="1:2">
      <c r="A65297" s="102"/>
      <c r="B65297" s="102"/>
    </row>
    <row r="65298" spans="1:2">
      <c r="A65298" s="102"/>
      <c r="B65298" s="102"/>
    </row>
    <row r="65299" spans="1:2">
      <c r="A65299" s="102"/>
      <c r="B65299" s="102"/>
    </row>
    <row r="65300" spans="1:2">
      <c r="A65300" s="102"/>
      <c r="B65300" s="102"/>
    </row>
    <row r="65301" spans="1:2">
      <c r="A65301" s="102"/>
      <c r="B65301" s="102"/>
    </row>
    <row r="65302" spans="1:2">
      <c r="A65302" s="102"/>
      <c r="B65302" s="102"/>
    </row>
    <row r="65303" spans="1:2">
      <c r="A65303" s="102"/>
      <c r="B65303" s="102"/>
    </row>
    <row r="65304" spans="1:2">
      <c r="A65304" s="102"/>
      <c r="B65304" s="102"/>
    </row>
    <row r="65305" spans="1:2">
      <c r="A65305" s="102"/>
      <c r="B65305" s="102"/>
    </row>
    <row r="65306" spans="1:2">
      <c r="A65306" s="102"/>
      <c r="B65306" s="102"/>
    </row>
    <row r="65307" spans="1:2">
      <c r="A65307" s="102"/>
      <c r="B65307" s="102"/>
    </row>
    <row r="65308" spans="1:2">
      <c r="A65308" s="102"/>
      <c r="B65308" s="102"/>
    </row>
    <row r="65309" spans="1:2">
      <c r="A65309" s="102"/>
      <c r="B65309" s="102"/>
    </row>
    <row r="65310" spans="1:2">
      <c r="A65310" s="102"/>
      <c r="B65310" s="102"/>
    </row>
    <row r="65311" spans="1:2">
      <c r="A65311" s="102"/>
      <c r="B65311" s="102"/>
    </row>
    <row r="65312" spans="1:2">
      <c r="A65312" s="102"/>
      <c r="B65312" s="102"/>
    </row>
    <row r="65313" spans="1:2">
      <c r="A65313" s="102"/>
      <c r="B65313" s="102"/>
    </row>
    <row r="65314" spans="1:2">
      <c r="A65314" s="102"/>
      <c r="B65314" s="102"/>
    </row>
    <row r="65315" spans="1:2">
      <c r="A65315" s="102"/>
      <c r="B65315" s="102"/>
    </row>
    <row r="65316" spans="1:2">
      <c r="A65316" s="102"/>
      <c r="B65316" s="102"/>
    </row>
    <row r="65317" spans="1:2">
      <c r="A65317" s="102"/>
      <c r="B65317" s="102"/>
    </row>
    <row r="65318" spans="1:2">
      <c r="A65318" s="102"/>
      <c r="B65318" s="102"/>
    </row>
    <row r="65319" spans="1:2">
      <c r="A65319" s="102"/>
      <c r="B65319" s="102"/>
    </row>
    <row r="65320" spans="1:2">
      <c r="A65320" s="102"/>
      <c r="B65320" s="102"/>
    </row>
    <row r="65321" spans="1:2">
      <c r="A65321" s="102"/>
      <c r="B65321" s="102"/>
    </row>
    <row r="65322" spans="1:2">
      <c r="A65322" s="102"/>
      <c r="B65322" s="102"/>
    </row>
    <row r="65323" spans="1:2">
      <c r="A65323" s="102"/>
      <c r="B65323" s="102"/>
    </row>
    <row r="65324" spans="1:2">
      <c r="A65324" s="102"/>
      <c r="B65324" s="102"/>
    </row>
    <row r="65325" spans="1:2">
      <c r="A65325" s="102"/>
      <c r="B65325" s="102"/>
    </row>
    <row r="65326" spans="1:2">
      <c r="A65326" s="102"/>
      <c r="B65326" s="102"/>
    </row>
    <row r="65327" spans="1:2">
      <c r="A65327" s="102"/>
      <c r="B65327" s="102"/>
    </row>
    <row r="65328" spans="1:2">
      <c r="A65328" s="102"/>
      <c r="B65328" s="102"/>
    </row>
    <row r="65329" spans="1:2">
      <c r="A65329" s="102"/>
      <c r="B65329" s="102"/>
    </row>
    <row r="65330" spans="1:2">
      <c r="A65330" s="102"/>
      <c r="B65330" s="102"/>
    </row>
    <row r="65331" spans="1:2">
      <c r="A65331" s="102"/>
      <c r="B65331" s="102"/>
    </row>
    <row r="65332" spans="1:2">
      <c r="A65332" s="102"/>
      <c r="B65332" s="102"/>
    </row>
    <row r="65333" spans="1:2">
      <c r="A65333" s="102"/>
      <c r="B65333" s="102"/>
    </row>
    <row r="65334" spans="1:2">
      <c r="A65334" s="102"/>
      <c r="B65334" s="102"/>
    </row>
    <row r="65335" spans="1:2">
      <c r="A65335" s="102"/>
      <c r="B65335" s="102"/>
    </row>
    <row r="65336" spans="1:2">
      <c r="A65336" s="102"/>
      <c r="B65336" s="102"/>
    </row>
    <row r="65337" spans="1:2">
      <c r="A65337" s="102"/>
      <c r="B65337" s="102"/>
    </row>
    <row r="65338" spans="1:2">
      <c r="A65338" s="102"/>
      <c r="B65338" s="102"/>
    </row>
    <row r="65339" spans="1:2">
      <c r="A65339" s="102"/>
      <c r="B65339" s="102"/>
    </row>
    <row r="65340" spans="1:2">
      <c r="A65340" s="102"/>
      <c r="B65340" s="102"/>
    </row>
    <row r="65341" spans="1:2">
      <c r="A65341" s="102"/>
      <c r="B65341" s="102"/>
    </row>
    <row r="65342" spans="1:2">
      <c r="A65342" s="102"/>
      <c r="B65342" s="102"/>
    </row>
    <row r="65343" spans="1:2">
      <c r="A65343" s="102"/>
      <c r="B65343" s="102"/>
    </row>
    <row r="65344" spans="1:2">
      <c r="A65344" s="102"/>
      <c r="B65344" s="102"/>
    </row>
    <row r="65345" spans="1:2">
      <c r="A65345" s="102"/>
      <c r="B65345" s="102"/>
    </row>
    <row r="65346" spans="1:2">
      <c r="A65346" s="102"/>
      <c r="B65346" s="102"/>
    </row>
    <row r="65347" spans="1:2">
      <c r="A65347" s="102"/>
      <c r="B65347" s="102"/>
    </row>
    <row r="65348" spans="1:2">
      <c r="A65348" s="102"/>
      <c r="B65348" s="102"/>
    </row>
    <row r="65349" spans="1:2">
      <c r="A65349" s="102"/>
      <c r="B65349" s="102"/>
    </row>
    <row r="65350" spans="1:2">
      <c r="A65350" s="102"/>
      <c r="B65350" s="102"/>
    </row>
    <row r="65351" spans="1:2">
      <c r="A65351" s="102"/>
      <c r="B65351" s="102"/>
    </row>
    <row r="65352" spans="1:2">
      <c r="A65352" s="102"/>
      <c r="B65352" s="102"/>
    </row>
    <row r="65353" spans="1:2">
      <c r="A65353" s="102"/>
      <c r="B65353" s="102"/>
    </row>
    <row r="65354" spans="1:2">
      <c r="A65354" s="102"/>
      <c r="B65354" s="102"/>
    </row>
    <row r="65355" spans="1:2">
      <c r="A65355" s="102"/>
      <c r="B65355" s="102"/>
    </row>
    <row r="65356" spans="1:2">
      <c r="A65356" s="102"/>
      <c r="B65356" s="102"/>
    </row>
    <row r="65357" spans="1:2">
      <c r="A65357" s="102"/>
      <c r="B65357" s="102"/>
    </row>
    <row r="65358" spans="1:2">
      <c r="A65358" s="102"/>
      <c r="B65358" s="102"/>
    </row>
    <row r="65359" spans="1:2">
      <c r="A65359" s="102"/>
      <c r="B65359" s="102"/>
    </row>
    <row r="65360" spans="1:2">
      <c r="A65360" s="102"/>
      <c r="B65360" s="102"/>
    </row>
    <row r="65361" spans="1:2">
      <c r="A65361" s="102"/>
      <c r="B65361" s="102"/>
    </row>
    <row r="65362" spans="1:2">
      <c r="A65362" s="102"/>
      <c r="B65362" s="102"/>
    </row>
    <row r="65363" spans="1:2">
      <c r="A65363" s="102"/>
      <c r="B65363" s="102"/>
    </row>
    <row r="65364" spans="1:2">
      <c r="A65364" s="102"/>
      <c r="B65364" s="102"/>
    </row>
    <row r="65365" spans="1:2">
      <c r="A65365" s="102"/>
      <c r="B65365" s="102"/>
    </row>
    <row r="65366" spans="1:2">
      <c r="A65366" s="102"/>
      <c r="B65366" s="102"/>
    </row>
    <row r="65367" spans="1:2">
      <c r="A65367" s="102"/>
      <c r="B65367" s="102"/>
    </row>
    <row r="65368" spans="1:2">
      <c r="A65368" s="102"/>
      <c r="B65368" s="102"/>
    </row>
    <row r="65369" spans="1:2">
      <c r="A65369" s="102"/>
      <c r="B65369" s="102"/>
    </row>
    <row r="65370" spans="1:2">
      <c r="A65370" s="102"/>
      <c r="B65370" s="102"/>
    </row>
    <row r="65371" spans="1:2">
      <c r="A65371" s="102"/>
      <c r="B65371" s="102"/>
    </row>
    <row r="65372" spans="1:2">
      <c r="A65372" s="102"/>
      <c r="B65372" s="102"/>
    </row>
    <row r="65373" spans="1:2">
      <c r="A65373" s="102"/>
      <c r="B65373" s="102"/>
    </row>
    <row r="65374" spans="1:2">
      <c r="A65374" s="102"/>
      <c r="B65374" s="102"/>
    </row>
    <row r="65375" spans="1:2">
      <c r="A65375" s="102"/>
      <c r="B65375" s="102"/>
    </row>
    <row r="65376" spans="1:2">
      <c r="A65376" s="102"/>
      <c r="B65376" s="102"/>
    </row>
    <row r="65377" spans="1:2">
      <c r="A65377" s="102"/>
      <c r="B65377" s="102"/>
    </row>
    <row r="65378" spans="1:2">
      <c r="A65378" s="102"/>
      <c r="B65378" s="102"/>
    </row>
    <row r="65379" spans="1:2">
      <c r="A65379" s="102"/>
      <c r="B65379" s="102"/>
    </row>
  </sheetData>
  <autoFilter ref="D11:D272">
    <filterColumn colId="0">
      <filters>
        <filter val="1"/>
      </filters>
    </filterColumn>
  </autoFilter>
  <conditionalFormatting sqref="B2:B12 A12 A13:B16 A25:B65379">
    <cfRule type="cellIs" dxfId="12" priority="1" stopIfTrue="1" operator="notEqual">
      <formula>0</formula>
    </cfRule>
  </conditionalFormatting>
  <dataValidations count="1">
    <dataValidation type="list" allowBlank="1" showInputMessage="1" showErrorMessage="1" sqref="J3">
      <formula1>"Cal, FY"</formula1>
    </dataValidation>
  </dataValidations>
  <printOptions horizontalCentered="1" gridLines="1"/>
  <pageMargins left="0.2" right="0.2" top="0.4" bottom="0.36" header="0.2" footer="0.16"/>
  <pageSetup orientation="landscape" r:id="rId1"/>
  <headerFooter alignWithMargins="0">
    <oddFooter>&amp;F</oddFooter>
  </headerFooter>
</worksheet>
</file>

<file path=xl/worksheets/sheet15.xml><?xml version="1.0" encoding="utf-8"?>
<worksheet xmlns="http://schemas.openxmlformats.org/spreadsheetml/2006/main" xmlns:r="http://schemas.openxmlformats.org/officeDocument/2006/relationships">
  <dimension ref="A1:M137"/>
  <sheetViews>
    <sheetView topLeftCell="A46" workbookViewId="0">
      <selection sqref="A1:XFD1048576"/>
    </sheetView>
  </sheetViews>
  <sheetFormatPr defaultColWidth="9" defaultRowHeight="15.75"/>
  <cols>
    <col min="1" max="1" width="7.75" style="102" bestFit="1" customWidth="1"/>
    <col min="2" max="2" width="14.25" style="102" customWidth="1"/>
    <col min="3" max="4" width="3.75" style="166" customWidth="1"/>
    <col min="5" max="6" width="10.875" style="166" customWidth="1"/>
    <col min="7" max="9" width="17.75" style="166" customWidth="1"/>
    <col min="10" max="10" width="13.25" style="166" customWidth="1"/>
    <col min="11" max="11" width="4.75" style="166" customWidth="1"/>
    <col min="12" max="12" width="13.25" style="166" bestFit="1" customWidth="1"/>
    <col min="13" max="13" width="15" style="166" customWidth="1"/>
    <col min="14" max="16384" width="9" style="166"/>
  </cols>
  <sheetData>
    <row r="1" spans="1:13" ht="33">
      <c r="A1" s="883" t="s">
        <v>717</v>
      </c>
      <c r="B1" s="883" t="s">
        <v>717</v>
      </c>
      <c r="E1" s="165" t="s">
        <v>718</v>
      </c>
      <c r="F1" s="165"/>
    </row>
    <row r="2" spans="1:13" ht="12.6" customHeight="1">
      <c r="A2" s="883"/>
      <c r="B2" s="883"/>
      <c r="E2" s="884" t="s">
        <v>326</v>
      </c>
      <c r="F2" s="702"/>
      <c r="G2" s="702"/>
      <c r="H2" s="702"/>
      <c r="I2" s="702"/>
      <c r="J2" s="702"/>
    </row>
    <row r="3" spans="1:13" ht="12.6" customHeight="1">
      <c r="A3" s="99" t="s">
        <v>0</v>
      </c>
      <c r="B3" s="99"/>
      <c r="E3" s="702"/>
      <c r="F3" s="702"/>
    </row>
    <row r="4" spans="1:13">
      <c r="A4" s="101" t="s">
        <v>1</v>
      </c>
      <c r="B4" s="885">
        <v>0</v>
      </c>
    </row>
    <row r="5" spans="1:13">
      <c r="A5" s="407"/>
      <c r="B5" s="886">
        <v>0</v>
      </c>
      <c r="E5" s="702"/>
      <c r="F5" s="702"/>
    </row>
    <row r="6" spans="1:13">
      <c r="A6" s="407"/>
      <c r="B6" s="886"/>
    </row>
    <row r="7" spans="1:13">
      <c r="A7" s="407"/>
      <c r="B7" s="417"/>
      <c r="E7" s="702"/>
      <c r="F7" s="702"/>
    </row>
    <row r="8" spans="1:13">
      <c r="A8" s="407"/>
      <c r="B8" s="417"/>
    </row>
    <row r="9" spans="1:13">
      <c r="A9" s="407"/>
      <c r="B9" s="417"/>
      <c r="G9" s="887" t="s">
        <v>719</v>
      </c>
      <c r="H9" s="887"/>
      <c r="I9" s="887"/>
      <c r="J9" s="887"/>
      <c r="L9" s="200"/>
    </row>
    <row r="10" spans="1:13">
      <c r="A10" s="407"/>
      <c r="B10" s="417"/>
      <c r="E10" s="177" t="s">
        <v>210</v>
      </c>
      <c r="F10" s="171"/>
      <c r="G10" s="217" t="s">
        <v>167</v>
      </c>
      <c r="H10" s="217" t="s">
        <v>720</v>
      </c>
      <c r="I10" s="217" t="s">
        <v>721</v>
      </c>
      <c r="J10" s="888" t="s">
        <v>1</v>
      </c>
      <c r="L10" s="889"/>
    </row>
    <row r="11" spans="1:13">
      <c r="A11" s="407"/>
      <c r="B11" s="417"/>
      <c r="E11" s="201" t="s">
        <v>326</v>
      </c>
      <c r="F11" s="890" t="s">
        <v>250</v>
      </c>
      <c r="G11" s="891" t="s">
        <v>327</v>
      </c>
      <c r="H11" s="891" t="s">
        <v>327</v>
      </c>
      <c r="I11" s="891" t="s">
        <v>327</v>
      </c>
      <c r="J11" s="891" t="s">
        <v>327</v>
      </c>
      <c r="M11" s="892" t="s">
        <v>179</v>
      </c>
    </row>
    <row r="12" spans="1:13">
      <c r="A12" s="407"/>
      <c r="B12" s="417"/>
      <c r="E12" s="407">
        <v>1990</v>
      </c>
      <c r="F12" s="872" t="s">
        <v>563</v>
      </c>
      <c r="G12" s="893">
        <v>0</v>
      </c>
      <c r="H12" s="893">
        <v>638500</v>
      </c>
      <c r="I12" s="893">
        <v>0</v>
      </c>
      <c r="J12" s="893">
        <v>638500</v>
      </c>
      <c r="L12" s="144">
        <v>638500</v>
      </c>
      <c r="M12" s="894">
        <v>0</v>
      </c>
    </row>
    <row r="13" spans="1:13">
      <c r="A13" s="407"/>
      <c r="B13" s="417"/>
      <c r="E13" s="407">
        <v>1991</v>
      </c>
      <c r="F13" s="407" t="s">
        <v>563</v>
      </c>
      <c r="G13" s="567">
        <v>0</v>
      </c>
      <c r="H13" s="567">
        <v>5731000</v>
      </c>
      <c r="I13" s="567">
        <v>0</v>
      </c>
      <c r="J13" s="567">
        <v>5731000</v>
      </c>
      <c r="L13" s="144">
        <v>5731000</v>
      </c>
      <c r="M13" s="894">
        <v>0</v>
      </c>
    </row>
    <row r="14" spans="1:13">
      <c r="A14" s="407"/>
      <c r="B14" s="417"/>
      <c r="E14" s="407">
        <v>1992</v>
      </c>
      <c r="F14" s="407" t="s">
        <v>563</v>
      </c>
      <c r="G14" s="567">
        <v>0</v>
      </c>
      <c r="H14" s="567">
        <v>7057093</v>
      </c>
      <c r="I14" s="567">
        <v>0</v>
      </c>
      <c r="J14" s="567">
        <v>7057093</v>
      </c>
      <c r="L14" s="144">
        <v>7057093</v>
      </c>
      <c r="M14" s="894">
        <v>0</v>
      </c>
    </row>
    <row r="15" spans="1:13">
      <c r="A15" s="407"/>
      <c r="B15" s="417"/>
      <c r="E15" s="407">
        <v>1993</v>
      </c>
      <c r="F15" s="407" t="s">
        <v>563</v>
      </c>
      <c r="G15" s="567">
        <v>0</v>
      </c>
      <c r="H15" s="567">
        <v>19162424</v>
      </c>
      <c r="I15" s="567">
        <v>0</v>
      </c>
      <c r="J15" s="567">
        <v>19162424</v>
      </c>
      <c r="L15" s="144">
        <v>19162424</v>
      </c>
      <c r="M15" s="894">
        <v>0</v>
      </c>
    </row>
    <row r="16" spans="1:13">
      <c r="A16" s="407"/>
      <c r="B16" s="417"/>
      <c r="E16" s="407">
        <v>1994</v>
      </c>
      <c r="F16" s="407" t="s">
        <v>563</v>
      </c>
      <c r="G16" s="567">
        <v>0</v>
      </c>
      <c r="H16" s="567">
        <v>19097093</v>
      </c>
      <c r="I16" s="567">
        <v>0</v>
      </c>
      <c r="J16" s="567">
        <v>19097093</v>
      </c>
      <c r="L16" s="144">
        <v>19097093</v>
      </c>
      <c r="M16" s="894">
        <v>0</v>
      </c>
    </row>
    <row r="17" spans="1:13">
      <c r="A17" s="407"/>
      <c r="B17" s="417"/>
      <c r="E17" s="407">
        <v>1995</v>
      </c>
      <c r="F17" s="407" t="s">
        <v>563</v>
      </c>
      <c r="G17" s="567">
        <v>0</v>
      </c>
      <c r="H17" s="567">
        <v>12625011</v>
      </c>
      <c r="I17" s="567">
        <v>4409700.46</v>
      </c>
      <c r="J17" s="567">
        <v>17034711.460000001</v>
      </c>
      <c r="L17" s="144">
        <v>17034711.460000001</v>
      </c>
      <c r="M17" s="894">
        <v>0</v>
      </c>
    </row>
    <row r="18" spans="1:13">
      <c r="A18" s="407"/>
      <c r="B18" s="417"/>
      <c r="E18" s="895">
        <v>1996</v>
      </c>
      <c r="F18" s="895" t="s">
        <v>563</v>
      </c>
      <c r="G18" s="896">
        <v>0</v>
      </c>
      <c r="H18" s="896">
        <v>6265873</v>
      </c>
      <c r="I18" s="896">
        <v>8414024.997172676</v>
      </c>
      <c r="J18" s="896">
        <v>14679897.997172676</v>
      </c>
      <c r="L18" s="144">
        <v>14679897.997172676</v>
      </c>
      <c r="M18" s="894">
        <v>0</v>
      </c>
    </row>
    <row r="19" spans="1:13">
      <c r="A19" s="407"/>
      <c r="B19" s="417"/>
      <c r="E19" s="895">
        <v>1997</v>
      </c>
      <c r="F19" s="895" t="s">
        <v>563</v>
      </c>
      <c r="G19" s="896">
        <v>0</v>
      </c>
      <c r="H19" s="896">
        <v>2252710</v>
      </c>
      <c r="I19" s="896">
        <v>11488389.610912926</v>
      </c>
      <c r="J19" s="896">
        <v>13741099.610912926</v>
      </c>
      <c r="L19" s="144">
        <v>13741099.610912926</v>
      </c>
      <c r="M19" s="894">
        <v>0</v>
      </c>
    </row>
    <row r="20" spans="1:13">
      <c r="A20" s="407"/>
      <c r="B20" s="417"/>
      <c r="E20" s="895">
        <v>1998</v>
      </c>
      <c r="F20" s="895" t="s">
        <v>563</v>
      </c>
      <c r="G20" s="896">
        <v>0</v>
      </c>
      <c r="H20" s="896">
        <v>6709103</v>
      </c>
      <c r="I20" s="896">
        <v>6448492.5121510271</v>
      </c>
      <c r="J20" s="896">
        <v>13157595.512151027</v>
      </c>
      <c r="L20" s="144">
        <v>13157595.512151027</v>
      </c>
      <c r="M20" s="894">
        <v>0</v>
      </c>
    </row>
    <row r="21" spans="1:13">
      <c r="A21" s="407"/>
      <c r="B21" s="417"/>
      <c r="E21" s="895">
        <v>1999</v>
      </c>
      <c r="F21" s="895" t="s">
        <v>563</v>
      </c>
      <c r="G21" s="896">
        <v>0</v>
      </c>
      <c r="H21" s="896">
        <v>5235976</v>
      </c>
      <c r="I21" s="896">
        <v>13881918.810536582</v>
      </c>
      <c r="J21" s="896">
        <v>19117894.810536582</v>
      </c>
      <c r="L21" s="144">
        <v>19117894.810536582</v>
      </c>
      <c r="M21" s="894">
        <v>0</v>
      </c>
    </row>
    <row r="22" spans="1:13">
      <c r="A22" s="407"/>
      <c r="B22" s="417"/>
      <c r="E22" s="895">
        <v>2000</v>
      </c>
      <c r="F22" s="895" t="s">
        <v>563</v>
      </c>
      <c r="G22" s="896">
        <v>0</v>
      </c>
      <c r="H22" s="896">
        <v>5461590</v>
      </c>
      <c r="I22" s="896">
        <v>8330955.9899999993</v>
      </c>
      <c r="J22" s="896">
        <v>13792545.989999998</v>
      </c>
      <c r="L22" s="144">
        <v>13792545.99</v>
      </c>
      <c r="M22" s="894">
        <v>0</v>
      </c>
    </row>
    <row r="23" spans="1:13">
      <c r="A23" s="407"/>
      <c r="B23" s="417"/>
      <c r="E23" s="895">
        <v>2001</v>
      </c>
      <c r="F23" s="895" t="s">
        <v>563</v>
      </c>
      <c r="G23" s="896">
        <v>0</v>
      </c>
      <c r="H23" s="896">
        <v>5474433</v>
      </c>
      <c r="I23" s="896">
        <v>6068680.4499999993</v>
      </c>
      <c r="J23" s="896">
        <v>11543113.449999999</v>
      </c>
      <c r="L23" s="144">
        <v>11543113.449999999</v>
      </c>
      <c r="M23" s="894">
        <v>0</v>
      </c>
    </row>
    <row r="24" spans="1:13">
      <c r="A24" s="407"/>
      <c r="B24" s="417"/>
      <c r="E24" s="895">
        <v>2002</v>
      </c>
      <c r="F24" s="895" t="s">
        <v>563</v>
      </c>
      <c r="G24" s="896">
        <v>0</v>
      </c>
      <c r="H24" s="896">
        <v>4907929</v>
      </c>
      <c r="I24" s="896">
        <v>10818896.42</v>
      </c>
      <c r="J24" s="896">
        <v>15726825.42</v>
      </c>
      <c r="L24" s="144">
        <v>15726825.42</v>
      </c>
      <c r="M24" s="894">
        <v>0</v>
      </c>
    </row>
    <row r="25" spans="1:13">
      <c r="A25" s="407"/>
      <c r="B25" s="417"/>
      <c r="E25" s="895">
        <v>2003</v>
      </c>
      <c r="F25" s="895" t="s">
        <v>563</v>
      </c>
      <c r="G25" s="896">
        <v>0</v>
      </c>
      <c r="H25" s="896">
        <v>6169245</v>
      </c>
      <c r="I25" s="896">
        <v>14582231.046640795</v>
      </c>
      <c r="J25" s="896">
        <v>20751476.046640795</v>
      </c>
      <c r="L25" s="144">
        <v>20751476.046640795</v>
      </c>
      <c r="M25" s="894">
        <v>0</v>
      </c>
    </row>
    <row r="26" spans="1:13">
      <c r="A26" s="495"/>
      <c r="B26" s="496"/>
      <c r="E26" s="895">
        <v>2004</v>
      </c>
      <c r="F26" s="895" t="s">
        <v>563</v>
      </c>
      <c r="G26" s="896">
        <v>229000</v>
      </c>
      <c r="H26" s="896">
        <v>8120877</v>
      </c>
      <c r="I26" s="896">
        <v>11366966.9</v>
      </c>
      <c r="J26" s="896">
        <v>19716843.899999999</v>
      </c>
      <c r="L26" s="144">
        <v>19716843.899999999</v>
      </c>
      <c r="M26" s="894">
        <v>0</v>
      </c>
    </row>
    <row r="27" spans="1:13">
      <c r="E27" s="895">
        <v>2005</v>
      </c>
      <c r="F27" s="895" t="s">
        <v>563</v>
      </c>
      <c r="G27" s="896">
        <v>229332</v>
      </c>
      <c r="H27" s="896">
        <v>26026840</v>
      </c>
      <c r="I27" s="896">
        <v>28805860.609999999</v>
      </c>
      <c r="J27" s="896">
        <v>55062032.609999999</v>
      </c>
      <c r="L27" s="144">
        <v>55062032.609999999</v>
      </c>
      <c r="M27" s="894">
        <v>0</v>
      </c>
    </row>
    <row r="28" spans="1:13">
      <c r="E28" s="895">
        <v>2006</v>
      </c>
      <c r="F28" s="895" t="s">
        <v>563</v>
      </c>
      <c r="G28" s="896">
        <v>235065</v>
      </c>
      <c r="H28" s="896">
        <v>91890248</v>
      </c>
      <c r="I28" s="896">
        <v>10353367</v>
      </c>
      <c r="J28" s="896">
        <v>102478680</v>
      </c>
      <c r="L28" s="144">
        <v>102478680</v>
      </c>
      <c r="M28" s="894">
        <v>0</v>
      </c>
    </row>
    <row r="29" spans="1:13">
      <c r="E29" s="895">
        <v>2007</v>
      </c>
      <c r="F29" s="895" t="s">
        <v>563</v>
      </c>
      <c r="G29" s="896">
        <v>280000</v>
      </c>
      <c r="H29" s="896">
        <v>25881717.59</v>
      </c>
      <c r="I29" s="896">
        <v>18749692.75</v>
      </c>
      <c r="J29" s="896">
        <v>44911410.340000004</v>
      </c>
      <c r="L29" s="144">
        <v>44911410.340000004</v>
      </c>
      <c r="M29" s="894">
        <v>0</v>
      </c>
    </row>
    <row r="30" spans="1:13">
      <c r="E30" s="895">
        <v>2008</v>
      </c>
      <c r="F30" s="895" t="s">
        <v>563</v>
      </c>
      <c r="G30" s="896">
        <v>287088.23374684009</v>
      </c>
      <c r="H30" s="896">
        <v>24250667.550000001</v>
      </c>
      <c r="I30" s="896">
        <v>16829544.204999998</v>
      </c>
      <c r="J30" s="896">
        <v>41367299.988746837</v>
      </c>
      <c r="L30" s="144">
        <v>41367299.988746837</v>
      </c>
      <c r="M30" s="894">
        <v>0</v>
      </c>
    </row>
    <row r="31" spans="1:13">
      <c r="E31" s="895">
        <v>2009</v>
      </c>
      <c r="F31" s="895" t="s">
        <v>563</v>
      </c>
      <c r="G31" s="896">
        <v>453000</v>
      </c>
      <c r="H31" s="896">
        <v>31731991.793621935</v>
      </c>
      <c r="I31" s="896">
        <v>13026157.810124999</v>
      </c>
      <c r="J31" s="896">
        <v>45211149.603746936</v>
      </c>
      <c r="L31" s="144">
        <v>45211149.603746936</v>
      </c>
      <c r="M31" s="894">
        <v>0</v>
      </c>
    </row>
    <row r="32" spans="1:13">
      <c r="E32" s="192">
        <v>2010</v>
      </c>
      <c r="F32" s="188" t="s">
        <v>661</v>
      </c>
      <c r="G32" s="897">
        <v>290000</v>
      </c>
      <c r="H32" s="897">
        <v>16222760.178712487</v>
      </c>
      <c r="I32" s="897">
        <v>2035000</v>
      </c>
      <c r="J32" s="897">
        <v>18547760.178712487</v>
      </c>
      <c r="L32" s="144">
        <v>18547760.178712487</v>
      </c>
      <c r="M32" s="894">
        <v>0</v>
      </c>
    </row>
    <row r="33" spans="5:13">
      <c r="E33" s="192">
        <v>2011</v>
      </c>
      <c r="F33" s="188" t="s">
        <v>661</v>
      </c>
      <c r="G33" s="897">
        <v>297341.38495208439</v>
      </c>
      <c r="H33" s="897">
        <v>23984881.160000004</v>
      </c>
      <c r="I33" s="897">
        <v>35000</v>
      </c>
      <c r="J33" s="897">
        <v>24317222.544952087</v>
      </c>
      <c r="L33" s="144">
        <v>24317222.544952087</v>
      </c>
      <c r="M33" s="894">
        <v>0</v>
      </c>
    </row>
    <row r="34" spans="5:13">
      <c r="E34" s="192">
        <v>2012</v>
      </c>
      <c r="F34" s="188" t="s">
        <v>661</v>
      </c>
      <c r="G34" s="897">
        <v>305272</v>
      </c>
      <c r="H34" s="897">
        <v>22625865.460000001</v>
      </c>
      <c r="I34" s="897">
        <v>62000</v>
      </c>
      <c r="J34" s="897">
        <v>22993137.460000001</v>
      </c>
      <c r="L34" s="144">
        <v>22993137.460000001</v>
      </c>
      <c r="M34" s="894">
        <v>0</v>
      </c>
    </row>
    <row r="35" spans="5:13">
      <c r="E35" s="192">
        <v>2013</v>
      </c>
      <c r="F35" s="188" t="s">
        <v>661</v>
      </c>
      <c r="G35" s="897">
        <v>312999.99747273343</v>
      </c>
      <c r="H35" s="897">
        <v>29767777.509374999</v>
      </c>
      <c r="I35" s="897">
        <v>8887289.4800838921</v>
      </c>
      <c r="J35" s="897">
        <v>38968066.986931622</v>
      </c>
      <c r="L35" s="144">
        <v>38968066.986931622</v>
      </c>
      <c r="M35" s="894">
        <v>0</v>
      </c>
    </row>
    <row r="36" spans="5:13">
      <c r="E36" s="192">
        <v>2014</v>
      </c>
      <c r="F36" s="188" t="s">
        <v>661</v>
      </c>
      <c r="G36" s="897">
        <v>320923.6301329016</v>
      </c>
      <c r="H36" s="897">
        <v>30379304.456984363</v>
      </c>
      <c r="I36" s="897">
        <v>25412487.851850789</v>
      </c>
      <c r="J36" s="897">
        <v>56112715.938968055</v>
      </c>
      <c r="L36" s="144">
        <v>56112715.938968062</v>
      </c>
      <c r="M36" s="894">
        <v>0</v>
      </c>
    </row>
    <row r="37" spans="5:13">
      <c r="E37" s="192">
        <v>2015</v>
      </c>
      <c r="F37" s="188" t="s">
        <v>661</v>
      </c>
      <c r="G37" s="897">
        <v>1316278</v>
      </c>
      <c r="H37" s="897">
        <v>40416141.860991254</v>
      </c>
      <c r="I37" s="897">
        <v>27537200.000000004</v>
      </c>
      <c r="J37" s="897">
        <v>69269619.860991254</v>
      </c>
      <c r="L37" s="144">
        <v>69269619.860991254</v>
      </c>
      <c r="M37" s="894">
        <v>0</v>
      </c>
    </row>
    <row r="38" spans="5:13">
      <c r="E38" s="192">
        <v>2016</v>
      </c>
      <c r="F38" s="188" t="s">
        <v>661</v>
      </c>
      <c r="G38" s="897">
        <v>1324284.6156892255</v>
      </c>
      <c r="H38" s="897">
        <v>43104457.59479069</v>
      </c>
      <c r="I38" s="897">
        <v>20158363.709313072</v>
      </c>
      <c r="J38" s="897">
        <v>64587105.919792987</v>
      </c>
      <c r="L38" s="144">
        <v>64587105.919792987</v>
      </c>
      <c r="M38" s="894">
        <v>0</v>
      </c>
    </row>
    <row r="39" spans="5:13">
      <c r="E39" s="192">
        <v>2017</v>
      </c>
      <c r="F39" s="188" t="s">
        <v>661</v>
      </c>
      <c r="G39" s="897">
        <v>1332493.9198196162</v>
      </c>
      <c r="H39" s="897">
        <v>34811486.062713668</v>
      </c>
      <c r="I39" s="897">
        <v>21591026.825691912</v>
      </c>
      <c r="J39" s="897">
        <v>57735006.8082252</v>
      </c>
      <c r="L39" s="144">
        <v>57735006.808225192</v>
      </c>
      <c r="M39" s="894">
        <v>0</v>
      </c>
    </row>
    <row r="40" spans="5:13">
      <c r="E40" s="192">
        <v>2018</v>
      </c>
      <c r="F40" s="188" t="s">
        <v>661</v>
      </c>
      <c r="G40" s="897">
        <v>1340911.0434734896</v>
      </c>
      <c r="H40" s="897">
        <v>30524134.911244173</v>
      </c>
      <c r="I40" s="897">
        <v>23050314.337677144</v>
      </c>
      <c r="J40" s="897">
        <v>54915360.292394802</v>
      </c>
      <c r="L40" s="144">
        <v>54915360.292394809</v>
      </c>
      <c r="M40" s="894">
        <v>0</v>
      </c>
    </row>
    <row r="41" spans="5:13">
      <c r="E41" s="192">
        <v>2019</v>
      </c>
      <c r="F41" s="188" t="s">
        <v>661</v>
      </c>
      <c r="G41" s="897">
        <v>1549541.2476271298</v>
      </c>
      <c r="H41" s="897">
        <v>31383269.076641038</v>
      </c>
      <c r="I41" s="897">
        <v>23534519.584576908</v>
      </c>
      <c r="J41" s="897">
        <v>56467329.908845082</v>
      </c>
      <c r="L41" s="144">
        <v>56467329.908845082</v>
      </c>
      <c r="M41" s="894">
        <v>0</v>
      </c>
    </row>
    <row r="42" spans="5:13">
      <c r="E42" s="192">
        <v>2020</v>
      </c>
      <c r="F42" s="188" t="s">
        <v>661</v>
      </c>
      <c r="G42" s="897">
        <v>1558389.9264390697</v>
      </c>
      <c r="H42" s="897">
        <v>32268714.174011853</v>
      </c>
      <c r="I42" s="897">
        <v>24030943.308277622</v>
      </c>
      <c r="J42" s="897">
        <v>57858047.408728547</v>
      </c>
      <c r="L42" s="144">
        <v>57858047.408728547</v>
      </c>
      <c r="M42" s="894">
        <v>0</v>
      </c>
    </row>
    <row r="43" spans="5:13">
      <c r="E43" s="192">
        <v>2021</v>
      </c>
      <c r="F43" s="188" t="s">
        <v>661</v>
      </c>
      <c r="G43" s="897">
        <v>1567462.610621616</v>
      </c>
      <c r="H43" s="897">
        <v>32809950.854455397</v>
      </c>
      <c r="I43" s="897">
        <v>24539893.840057533</v>
      </c>
      <c r="J43" s="897">
        <v>58917307.30513455</v>
      </c>
      <c r="L43" s="144">
        <v>58917307.305134542</v>
      </c>
      <c r="M43" s="894">
        <v>0</v>
      </c>
    </row>
    <row r="44" spans="5:13">
      <c r="E44" s="192">
        <v>2022</v>
      </c>
      <c r="F44" s="188" t="s">
        <v>661</v>
      </c>
      <c r="G44" s="897">
        <v>1576764.9708977235</v>
      </c>
      <c r="H44" s="897">
        <v>33595945.399084404</v>
      </c>
      <c r="I44" s="897">
        <v>25061687.292115033</v>
      </c>
      <c r="J44" s="897">
        <v>60234397.662097163</v>
      </c>
      <c r="L44" s="144">
        <v>60234397.662097163</v>
      </c>
      <c r="M44" s="894">
        <v>0</v>
      </c>
    </row>
    <row r="45" spans="5:13">
      <c r="E45" s="192">
        <v>2023</v>
      </c>
      <c r="F45" s="188" t="s">
        <v>661</v>
      </c>
      <c r="G45" s="897">
        <v>1586302.8215453823</v>
      </c>
      <c r="H45" s="897">
        <v>34526856.9663366</v>
      </c>
      <c r="I45" s="897">
        <v>25596647.753930438</v>
      </c>
      <c r="J45" s="897">
        <v>61709807.54181242</v>
      </c>
      <c r="L45" s="144">
        <v>61709807.541812435</v>
      </c>
      <c r="M45" s="894">
        <v>0</v>
      </c>
    </row>
    <row r="46" spans="5:13">
      <c r="E46" s="192">
        <v>2024</v>
      </c>
      <c r="F46" s="188" t="s">
        <v>661</v>
      </c>
      <c r="G46" s="897">
        <v>1596082.1240317305</v>
      </c>
      <c r="H46" s="897">
        <v>35487132.419063695</v>
      </c>
      <c r="I46" s="897">
        <v>26145107.493583478</v>
      </c>
      <c r="J46" s="897">
        <v>63228322.036678903</v>
      </c>
      <c r="L46" s="144">
        <v>63228322.036678895</v>
      </c>
      <c r="M46" s="894">
        <v>0</v>
      </c>
    </row>
    <row r="47" spans="5:13">
      <c r="E47" s="192">
        <v>2025</v>
      </c>
      <c r="F47" s="188" t="s">
        <v>661</v>
      </c>
      <c r="G47" s="897">
        <v>1606108.9907391656</v>
      </c>
      <c r="H47" s="897">
        <v>36477871.933717541</v>
      </c>
      <c r="I47" s="897">
        <v>26707407.164151382</v>
      </c>
      <c r="J47" s="897">
        <v>64791388.088608086</v>
      </c>
      <c r="L47" s="144">
        <v>64791388.088608101</v>
      </c>
      <c r="M47" s="894">
        <v>0</v>
      </c>
    </row>
    <row r="48" spans="5:13">
      <c r="E48" s="192">
        <v>2026</v>
      </c>
      <c r="F48" s="188" t="s">
        <v>661</v>
      </c>
      <c r="G48" s="897">
        <v>1616389.6887857816</v>
      </c>
      <c r="H48" s="897">
        <v>35397602.059939213</v>
      </c>
      <c r="I48" s="897">
        <v>27283896.015315864</v>
      </c>
      <c r="J48" s="897">
        <v>64297887.764040858</v>
      </c>
      <c r="L48" s="144">
        <v>64297887.764040872</v>
      </c>
      <c r="M48" s="894">
        <v>0</v>
      </c>
    </row>
    <row r="49" spans="5:13">
      <c r="E49" s="192">
        <v>2027</v>
      </c>
      <c r="F49" s="188" t="s">
        <v>661</v>
      </c>
      <c r="G49" s="897">
        <v>1626930.6439425233</v>
      </c>
      <c r="H49" s="897">
        <v>35718646.021549284</v>
      </c>
      <c r="I49" s="897">
        <v>27874932.110310532</v>
      </c>
      <c r="J49" s="897">
        <v>65220508.775802337</v>
      </c>
      <c r="L49" s="144">
        <v>65220508.775802337</v>
      </c>
      <c r="M49" s="894">
        <v>0</v>
      </c>
    </row>
    <row r="50" spans="5:13">
      <c r="E50" s="192">
        <v>2028</v>
      </c>
      <c r="F50" s="188" t="s">
        <v>661</v>
      </c>
      <c r="G50" s="897">
        <v>1637738.4446495003</v>
      </c>
      <c r="H50" s="897">
        <v>36763446.219640367</v>
      </c>
      <c r="I50" s="897">
        <v>28480882.54834326</v>
      </c>
      <c r="J50" s="897">
        <v>66882067.212633133</v>
      </c>
      <c r="L50" s="144">
        <v>66882067.212633133</v>
      </c>
      <c r="M50" s="894">
        <v>0</v>
      </c>
    </row>
    <row r="51" spans="5:13">
      <c r="E51" s="192">
        <v>2029</v>
      </c>
      <c r="F51" s="188" t="s">
        <v>661</v>
      </c>
      <c r="G51" s="897">
        <v>1648819.8461339783</v>
      </c>
      <c r="H51" s="897">
        <v>37843777.151073329</v>
      </c>
      <c r="I51" s="897">
        <v>29102123.69263209</v>
      </c>
      <c r="J51" s="897">
        <v>68594720.689839393</v>
      </c>
      <c r="L51" s="144">
        <v>68594720.689839393</v>
      </c>
      <c r="M51" s="894">
        <v>0</v>
      </c>
    </row>
    <row r="52" spans="5:13">
      <c r="E52" s="195">
        <v>2030</v>
      </c>
      <c r="F52" s="898" t="s">
        <v>661</v>
      </c>
      <c r="G52" s="899">
        <v>1660181.7746326157</v>
      </c>
      <c r="H52" s="899">
        <v>38961005.674810588</v>
      </c>
      <c r="I52" s="899">
        <v>29739041.404195935</v>
      </c>
      <c r="J52" s="899">
        <v>70360228.853639141</v>
      </c>
      <c r="L52" s="144">
        <v>70360228.853639141</v>
      </c>
      <c r="M52" s="894">
        <v>0</v>
      </c>
    </row>
    <row r="136" ht="19.899999999999999" customHeight="1"/>
    <row r="137" ht="15.6" customHeight="1"/>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legacyDrawing r:id="rId2"/>
</worksheet>
</file>

<file path=xl/worksheets/sheet16.xml><?xml version="1.0" encoding="utf-8"?>
<worksheet xmlns="http://schemas.openxmlformats.org/spreadsheetml/2006/main" xmlns:r="http://schemas.openxmlformats.org/officeDocument/2006/relationships">
  <dimension ref="A1:BS493"/>
  <sheetViews>
    <sheetView topLeftCell="A46" workbookViewId="0">
      <selection sqref="A1:XFD1048576"/>
    </sheetView>
  </sheetViews>
  <sheetFormatPr defaultColWidth="9" defaultRowHeight="15.75"/>
  <cols>
    <col min="1" max="1" width="7.75" style="102" bestFit="1" customWidth="1"/>
    <col min="2" max="2" width="7.125" style="102" bestFit="1" customWidth="1"/>
    <col min="3" max="4" width="3.75" style="166" customWidth="1"/>
    <col min="5" max="5" width="19.125" style="166" customWidth="1"/>
    <col min="6" max="6" width="10.875" style="166" customWidth="1"/>
    <col min="7" max="9" width="13" style="166" customWidth="1"/>
    <col min="10" max="10" width="6.75" customWidth="1"/>
    <col min="11" max="11" width="14.75" style="166" customWidth="1"/>
    <col min="12" max="12" width="19.75" style="166" customWidth="1"/>
    <col min="13" max="13" width="11.375" style="166" customWidth="1"/>
    <col min="14" max="14" width="14.75" style="166" customWidth="1"/>
    <col min="15" max="15" width="19.75" style="166" customWidth="1"/>
    <col min="16" max="16" width="11.375" style="166" customWidth="1"/>
    <col min="17" max="17" width="14.75" style="166" customWidth="1"/>
    <col min="18" max="18" width="19.75" style="166" customWidth="1"/>
    <col min="19" max="19" width="16.875" style="166" customWidth="1"/>
    <col min="20" max="20" width="14.75" style="166" customWidth="1"/>
    <col min="21" max="21" width="19.75" style="166" customWidth="1"/>
    <col min="22" max="22" width="11.375" style="166" customWidth="1"/>
    <col min="23" max="23" width="14.75" style="166" customWidth="1"/>
    <col min="24" max="24" width="19.75" style="166" customWidth="1"/>
    <col min="25" max="25" width="11.375" style="166" customWidth="1"/>
    <col min="26" max="26" width="14.75" style="166" customWidth="1"/>
    <col min="27" max="27" width="19.75" style="166" customWidth="1"/>
    <col min="28" max="28" width="11.375" style="166" customWidth="1"/>
    <col min="29" max="29" width="14.75" style="166" customWidth="1"/>
    <col min="30" max="30" width="19.75" style="166" customWidth="1"/>
    <col min="31" max="31" width="12.75" style="166" customWidth="1"/>
    <col min="32" max="32" width="14.75" style="166" customWidth="1"/>
    <col min="33" max="33" width="19.75" style="166" customWidth="1"/>
    <col min="34" max="34" width="11.375" style="166" customWidth="1"/>
    <col min="35" max="35" width="14.75" style="166" customWidth="1"/>
    <col min="36" max="36" width="19.75" style="166" customWidth="1"/>
    <col min="37" max="37" width="11.375" style="166" customWidth="1"/>
    <col min="38" max="38" width="14.75" style="166" customWidth="1"/>
    <col min="39" max="39" width="19.75" style="166" customWidth="1"/>
    <col min="40" max="40" width="11.375" style="166" customWidth="1"/>
    <col min="41" max="41" width="14.75" style="166" customWidth="1"/>
    <col min="42" max="42" width="19.75" style="166" customWidth="1"/>
    <col min="43" max="43" width="11.375" style="166" customWidth="1"/>
    <col min="44" max="44" width="14.75" style="166" customWidth="1"/>
    <col min="45" max="45" width="19.75" style="166" customWidth="1"/>
    <col min="46" max="46" width="11.375" style="166" customWidth="1"/>
    <col min="47" max="47" width="14.75" style="166" customWidth="1"/>
    <col min="48" max="48" width="19.75" style="166" customWidth="1"/>
    <col min="49" max="49" width="11.375" style="166" customWidth="1"/>
    <col min="50" max="50" width="14.75" style="166" customWidth="1"/>
    <col min="51" max="51" width="19.75" style="166" customWidth="1"/>
    <col min="52" max="52" width="11.375" style="166" customWidth="1"/>
    <col min="53" max="53" width="14.75" style="166" customWidth="1"/>
    <col min="54" max="54" width="19.75" style="166" customWidth="1"/>
    <col min="55" max="55" width="11.375" style="166" customWidth="1"/>
    <col min="56" max="56" width="14.75" style="166" customWidth="1"/>
    <col min="57" max="57" width="19.75" style="166" customWidth="1"/>
    <col min="58" max="58" width="11.375" style="166" customWidth="1"/>
    <col min="59" max="59" width="14.75" style="166" customWidth="1"/>
    <col min="60" max="60" width="19.75" style="166" customWidth="1"/>
    <col min="61" max="61" width="11.375" style="166" customWidth="1"/>
    <col min="62" max="62" width="14.75" style="166" customWidth="1"/>
    <col min="63" max="63" width="19.75" style="166" customWidth="1"/>
    <col min="64" max="64" width="11.375" style="166" customWidth="1"/>
    <col min="65" max="65" width="14.75" style="166" customWidth="1"/>
    <col min="66" max="66" width="19.75" style="166" customWidth="1"/>
    <col min="67" max="67" width="11.375" style="166" customWidth="1"/>
    <col min="68" max="68" width="14.75" style="166" customWidth="1"/>
    <col min="69" max="69" width="19.75" style="166" customWidth="1"/>
    <col min="70" max="70" width="11.375" style="166" customWidth="1"/>
    <col min="71" max="71" width="4.875" customWidth="1"/>
    <col min="72" max="16384" width="9" style="166"/>
  </cols>
  <sheetData>
    <row r="1" spans="1:71" ht="33">
      <c r="A1" s="883" t="s">
        <v>717</v>
      </c>
      <c r="B1" s="883" t="s">
        <v>717</v>
      </c>
      <c r="E1" s="165" t="s">
        <v>690</v>
      </c>
      <c r="F1" s="165"/>
    </row>
    <row r="2" spans="1:71" ht="12.6" customHeight="1">
      <c r="A2" s="883"/>
      <c r="B2" s="883"/>
      <c r="E2" s="884" t="s">
        <v>326</v>
      </c>
      <c r="F2" s="702"/>
      <c r="G2" s="702"/>
      <c r="H2" s="702"/>
      <c r="I2" s="702"/>
    </row>
    <row r="3" spans="1:71" ht="12.6" customHeight="1">
      <c r="A3" s="99" t="s">
        <v>0</v>
      </c>
      <c r="B3" s="99"/>
      <c r="E3" s="702"/>
      <c r="F3" s="702"/>
    </row>
    <row r="4" spans="1:71">
      <c r="A4" s="101" t="s">
        <v>1</v>
      </c>
      <c r="B4" s="885">
        <v>0</v>
      </c>
      <c r="G4" s="103"/>
      <c r="H4" s="103"/>
      <c r="J4" s="103" t="s">
        <v>722</v>
      </c>
      <c r="K4" s="166">
        <v>1</v>
      </c>
      <c r="N4" s="166">
        <v>2</v>
      </c>
      <c r="Q4" s="166">
        <v>3</v>
      </c>
      <c r="T4" s="166">
        <v>4</v>
      </c>
      <c r="W4" s="166">
        <v>5</v>
      </c>
      <c r="Z4" s="166">
        <v>6</v>
      </c>
      <c r="AC4" s="166">
        <v>7</v>
      </c>
      <c r="AF4" s="166">
        <v>8</v>
      </c>
      <c r="AI4" s="166">
        <v>9</v>
      </c>
      <c r="AL4" s="166">
        <v>10</v>
      </c>
      <c r="AO4" s="166">
        <v>11</v>
      </c>
      <c r="AR4" s="166">
        <v>12</v>
      </c>
      <c r="AU4" s="166">
        <v>13</v>
      </c>
      <c r="AX4" s="166">
        <v>14</v>
      </c>
      <c r="BA4" s="166">
        <v>15</v>
      </c>
      <c r="BD4" s="166">
        <v>16</v>
      </c>
      <c r="BG4" s="166">
        <v>17</v>
      </c>
      <c r="BJ4" s="166">
        <v>18</v>
      </c>
      <c r="BM4" s="166">
        <v>19</v>
      </c>
      <c r="BP4" s="166">
        <v>20</v>
      </c>
    </row>
    <row r="5" spans="1:71">
      <c r="A5" s="407" t="s">
        <v>376</v>
      </c>
      <c r="B5" s="417">
        <v>0</v>
      </c>
      <c r="E5" s="702"/>
      <c r="F5" s="702"/>
      <c r="G5" s="103"/>
      <c r="H5" s="103"/>
      <c r="J5" s="103" t="s">
        <v>723</v>
      </c>
      <c r="K5" s="166" t="s">
        <v>359</v>
      </c>
      <c r="N5" s="166" t="s">
        <v>361</v>
      </c>
      <c r="Q5" s="166" t="s">
        <v>362</v>
      </c>
      <c r="T5" s="166" t="s">
        <v>275</v>
      </c>
      <c r="W5" s="166" t="s">
        <v>364</v>
      </c>
      <c r="Z5" s="166" t="s">
        <v>366</v>
      </c>
      <c r="AC5" s="166" t="s">
        <v>368</v>
      </c>
      <c r="AF5" s="166" t="s">
        <v>274</v>
      </c>
      <c r="AI5" s="166" t="s">
        <v>364</v>
      </c>
      <c r="AL5" s="166" t="s">
        <v>369</v>
      </c>
      <c r="AO5" s="166" t="s">
        <v>370</v>
      </c>
      <c r="AR5" s="166" t="s">
        <v>371</v>
      </c>
      <c r="AU5" s="166" t="s">
        <v>372</v>
      </c>
      <c r="AX5" s="166" t="s">
        <v>304</v>
      </c>
      <c r="BA5" s="166" t="s">
        <v>374</v>
      </c>
      <c r="BD5" s="166" t="e">
        <v>#N/A</v>
      </c>
      <c r="BG5" s="166" t="e">
        <v>#N/A</v>
      </c>
      <c r="BJ5" s="166" t="e">
        <v>#N/A</v>
      </c>
      <c r="BM5" s="166" t="e">
        <v>#N/A</v>
      </c>
      <c r="BP5" s="166" t="e">
        <v>#N/A</v>
      </c>
    </row>
    <row r="6" spans="1:71">
      <c r="A6" s="407"/>
      <c r="B6" s="417"/>
    </row>
    <row r="7" spans="1:71">
      <c r="A7" s="407"/>
      <c r="B7" s="417"/>
      <c r="E7" s="702"/>
      <c r="F7" s="702"/>
    </row>
    <row r="8" spans="1:71">
      <c r="A8" s="407"/>
      <c r="B8" s="417"/>
      <c r="G8" s="900" t="s">
        <v>724</v>
      </c>
      <c r="H8" s="901"/>
      <c r="I8" s="902"/>
      <c r="K8" s="737" t="s">
        <v>359</v>
      </c>
      <c r="L8" s="738" t="s">
        <v>359</v>
      </c>
      <c r="M8" s="739" t="s">
        <v>359</v>
      </c>
      <c r="N8" s="903" t="s">
        <v>361</v>
      </c>
      <c r="O8" s="904" t="s">
        <v>361</v>
      </c>
      <c r="P8" s="904" t="s">
        <v>361</v>
      </c>
      <c r="Q8" s="737" t="s">
        <v>362</v>
      </c>
      <c r="R8" s="738" t="s">
        <v>362</v>
      </c>
      <c r="S8" s="739" t="s">
        <v>362</v>
      </c>
      <c r="T8" s="903" t="s">
        <v>275</v>
      </c>
      <c r="U8" s="904" t="s">
        <v>275</v>
      </c>
      <c r="V8" s="904" t="s">
        <v>275</v>
      </c>
      <c r="W8" s="737" t="s">
        <v>364</v>
      </c>
      <c r="X8" s="738" t="s">
        <v>364</v>
      </c>
      <c r="Y8" s="739" t="s">
        <v>364</v>
      </c>
      <c r="Z8" s="903" t="s">
        <v>366</v>
      </c>
      <c r="AA8" s="904" t="s">
        <v>366</v>
      </c>
      <c r="AB8" s="904" t="s">
        <v>366</v>
      </c>
      <c r="AC8" s="737" t="s">
        <v>368</v>
      </c>
      <c r="AD8" s="738" t="s">
        <v>368</v>
      </c>
      <c r="AE8" s="739" t="s">
        <v>368</v>
      </c>
      <c r="AF8" s="903" t="s">
        <v>274</v>
      </c>
      <c r="AG8" s="904" t="s">
        <v>274</v>
      </c>
      <c r="AH8" s="904" t="s">
        <v>274</v>
      </c>
      <c r="AI8" s="737" t="s">
        <v>364</v>
      </c>
      <c r="AJ8" s="738" t="s">
        <v>364</v>
      </c>
      <c r="AK8" s="739" t="s">
        <v>364</v>
      </c>
      <c r="AL8" s="903" t="s">
        <v>369</v>
      </c>
      <c r="AM8" s="904" t="s">
        <v>369</v>
      </c>
      <c r="AN8" s="904" t="s">
        <v>369</v>
      </c>
      <c r="AO8" s="737" t="s">
        <v>370</v>
      </c>
      <c r="AP8" s="738" t="s">
        <v>370</v>
      </c>
      <c r="AQ8" s="739" t="s">
        <v>370</v>
      </c>
      <c r="AR8" s="903" t="s">
        <v>371</v>
      </c>
      <c r="AS8" s="904" t="s">
        <v>371</v>
      </c>
      <c r="AT8" s="904" t="s">
        <v>371</v>
      </c>
      <c r="AU8" s="737" t="s">
        <v>372</v>
      </c>
      <c r="AV8" s="738" t="s">
        <v>372</v>
      </c>
      <c r="AW8" s="739" t="s">
        <v>372</v>
      </c>
      <c r="AX8" s="903" t="s">
        <v>304</v>
      </c>
      <c r="AY8" s="904" t="s">
        <v>304</v>
      </c>
      <c r="AZ8" s="904" t="s">
        <v>304</v>
      </c>
      <c r="BA8" s="737" t="s">
        <v>374</v>
      </c>
      <c r="BB8" s="738" t="s">
        <v>374</v>
      </c>
      <c r="BC8" s="739" t="s">
        <v>374</v>
      </c>
      <c r="BD8" s="903" t="e">
        <v>#N/A</v>
      </c>
      <c r="BE8" s="904" t="e">
        <v>#N/A</v>
      </c>
      <c r="BF8" s="904" t="e">
        <v>#N/A</v>
      </c>
      <c r="BG8" s="737" t="e">
        <v>#N/A</v>
      </c>
      <c r="BH8" s="738" t="e">
        <v>#N/A</v>
      </c>
      <c r="BI8" s="739" t="e">
        <v>#N/A</v>
      </c>
      <c r="BJ8" s="903" t="e">
        <v>#N/A</v>
      </c>
      <c r="BK8" s="904" t="e">
        <v>#N/A</v>
      </c>
      <c r="BL8" s="904" t="e">
        <v>#N/A</v>
      </c>
      <c r="BM8" s="737" t="e">
        <v>#N/A</v>
      </c>
      <c r="BN8" s="738" t="e">
        <v>#N/A</v>
      </c>
      <c r="BO8" s="739" t="e">
        <v>#N/A</v>
      </c>
      <c r="BP8" s="903" t="e">
        <v>#N/A</v>
      </c>
      <c r="BQ8" s="904" t="e">
        <v>#N/A</v>
      </c>
      <c r="BR8" s="904" t="e">
        <v>#N/A</v>
      </c>
    </row>
    <row r="9" spans="1:71">
      <c r="A9" s="407"/>
      <c r="B9" s="417"/>
      <c r="G9" s="905" t="s">
        <v>725</v>
      </c>
      <c r="H9" s="906" t="s">
        <v>726</v>
      </c>
      <c r="I9" s="907" t="s">
        <v>1</v>
      </c>
      <c r="K9" s="908" t="s">
        <v>725</v>
      </c>
      <c r="L9" s="909" t="s">
        <v>726</v>
      </c>
      <c r="M9" s="910" t="s">
        <v>1</v>
      </c>
      <c r="N9" s="909" t="s">
        <v>725</v>
      </c>
      <c r="O9" s="909" t="s">
        <v>726</v>
      </c>
      <c r="P9" s="910" t="s">
        <v>1</v>
      </c>
      <c r="Q9" s="909" t="s">
        <v>725</v>
      </c>
      <c r="R9" s="909" t="s">
        <v>726</v>
      </c>
      <c r="S9" s="910" t="s">
        <v>1</v>
      </c>
      <c r="T9" s="909" t="s">
        <v>725</v>
      </c>
      <c r="U9" s="909" t="s">
        <v>726</v>
      </c>
      <c r="V9" s="910" t="s">
        <v>1</v>
      </c>
      <c r="W9" s="909" t="s">
        <v>725</v>
      </c>
      <c r="X9" s="909" t="s">
        <v>726</v>
      </c>
      <c r="Y9" s="910" t="s">
        <v>1</v>
      </c>
      <c r="Z9" s="909" t="s">
        <v>725</v>
      </c>
      <c r="AA9" s="909" t="s">
        <v>726</v>
      </c>
      <c r="AB9" s="910" t="s">
        <v>1</v>
      </c>
      <c r="AC9" s="909" t="s">
        <v>725</v>
      </c>
      <c r="AD9" s="909" t="s">
        <v>726</v>
      </c>
      <c r="AE9" s="910" t="s">
        <v>1</v>
      </c>
      <c r="AF9" s="909" t="s">
        <v>725</v>
      </c>
      <c r="AG9" s="909" t="s">
        <v>726</v>
      </c>
      <c r="AH9" s="910" t="s">
        <v>1</v>
      </c>
      <c r="AI9" s="909" t="s">
        <v>725</v>
      </c>
      <c r="AJ9" s="909" t="s">
        <v>726</v>
      </c>
      <c r="AK9" s="910" t="s">
        <v>1</v>
      </c>
      <c r="AL9" s="909" t="s">
        <v>725</v>
      </c>
      <c r="AM9" s="909" t="s">
        <v>726</v>
      </c>
      <c r="AN9" s="910" t="s">
        <v>1</v>
      </c>
      <c r="AO9" s="909" t="s">
        <v>725</v>
      </c>
      <c r="AP9" s="909" t="s">
        <v>726</v>
      </c>
      <c r="AQ9" s="910" t="s">
        <v>1</v>
      </c>
      <c r="AR9" s="909" t="s">
        <v>725</v>
      </c>
      <c r="AS9" s="909" t="s">
        <v>726</v>
      </c>
      <c r="AT9" s="910" t="s">
        <v>1</v>
      </c>
      <c r="AU9" s="909" t="s">
        <v>725</v>
      </c>
      <c r="AV9" s="909" t="s">
        <v>726</v>
      </c>
      <c r="AW9" s="910" t="s">
        <v>1</v>
      </c>
      <c r="AX9" s="909" t="s">
        <v>725</v>
      </c>
      <c r="AY9" s="909" t="s">
        <v>726</v>
      </c>
      <c r="AZ9" s="910" t="s">
        <v>1</v>
      </c>
      <c r="BA9" s="909" t="s">
        <v>725</v>
      </c>
      <c r="BB9" s="909" t="s">
        <v>726</v>
      </c>
      <c r="BC9" s="910" t="s">
        <v>1</v>
      </c>
      <c r="BD9" s="909" t="s">
        <v>725</v>
      </c>
      <c r="BE9" s="909" t="s">
        <v>726</v>
      </c>
      <c r="BF9" s="910" t="s">
        <v>1</v>
      </c>
      <c r="BG9" s="909" t="s">
        <v>725</v>
      </c>
      <c r="BH9" s="909" t="s">
        <v>726</v>
      </c>
      <c r="BI9" s="910" t="s">
        <v>1</v>
      </c>
      <c r="BJ9" s="909" t="s">
        <v>725</v>
      </c>
      <c r="BK9" s="909" t="s">
        <v>726</v>
      </c>
      <c r="BL9" s="910" t="s">
        <v>1</v>
      </c>
      <c r="BM9" s="909" t="s">
        <v>725</v>
      </c>
      <c r="BN9" s="909" t="s">
        <v>726</v>
      </c>
      <c r="BO9" s="910" t="s">
        <v>1</v>
      </c>
      <c r="BP9" s="909" t="s">
        <v>725</v>
      </c>
      <c r="BQ9" s="909" t="s">
        <v>726</v>
      </c>
      <c r="BR9" s="910" t="s">
        <v>1</v>
      </c>
      <c r="BS9" s="426"/>
    </row>
    <row r="10" spans="1:71">
      <c r="A10" s="407"/>
      <c r="B10" s="417"/>
      <c r="E10" s="177" t="s">
        <v>210</v>
      </c>
      <c r="F10" s="171"/>
      <c r="G10" s="911"/>
      <c r="H10" s="912" t="s">
        <v>727</v>
      </c>
      <c r="I10" s="912"/>
      <c r="K10" s="911"/>
      <c r="L10" s="912" t="s">
        <v>727</v>
      </c>
      <c r="M10" s="912"/>
      <c r="N10" s="912"/>
      <c r="O10" s="912" t="s">
        <v>727</v>
      </c>
      <c r="P10" s="912"/>
      <c r="Q10" s="912"/>
      <c r="R10" s="912" t="s">
        <v>727</v>
      </c>
      <c r="S10" s="912"/>
      <c r="T10" s="912"/>
      <c r="U10" s="912" t="s">
        <v>727</v>
      </c>
      <c r="V10" s="912"/>
      <c r="W10" s="912"/>
      <c r="X10" s="912" t="s">
        <v>727</v>
      </c>
      <c r="Y10" s="912"/>
      <c r="Z10" s="912"/>
      <c r="AA10" s="912" t="s">
        <v>727</v>
      </c>
      <c r="AB10" s="912"/>
      <c r="AC10" s="912"/>
      <c r="AD10" s="912" t="s">
        <v>727</v>
      </c>
      <c r="AE10" s="912"/>
      <c r="AF10" s="912"/>
      <c r="AG10" s="912" t="s">
        <v>727</v>
      </c>
      <c r="AH10" s="912"/>
      <c r="AI10" s="912"/>
      <c r="AJ10" s="912" t="s">
        <v>727</v>
      </c>
      <c r="AK10" s="912"/>
      <c r="AL10" s="912"/>
      <c r="AM10" s="912" t="s">
        <v>727</v>
      </c>
      <c r="AN10" s="912"/>
      <c r="AO10" s="912"/>
      <c r="AP10" s="912" t="s">
        <v>727</v>
      </c>
      <c r="AQ10" s="912"/>
      <c r="AR10" s="912"/>
      <c r="AS10" s="912" t="s">
        <v>727</v>
      </c>
      <c r="AT10" s="912"/>
      <c r="AU10" s="912"/>
      <c r="AV10" s="912" t="s">
        <v>727</v>
      </c>
      <c r="AW10" s="912"/>
      <c r="AX10" s="912"/>
      <c r="AY10" s="912" t="s">
        <v>727</v>
      </c>
      <c r="AZ10" s="912"/>
      <c r="BA10" s="912"/>
      <c r="BB10" s="912" t="s">
        <v>727</v>
      </c>
      <c r="BC10" s="912"/>
      <c r="BD10" s="912"/>
      <c r="BE10" s="912" t="s">
        <v>727</v>
      </c>
      <c r="BF10" s="912"/>
      <c r="BG10" s="912"/>
      <c r="BH10" s="912" t="s">
        <v>727</v>
      </c>
      <c r="BI10" s="912"/>
      <c r="BJ10" s="912"/>
      <c r="BK10" s="912" t="s">
        <v>727</v>
      </c>
      <c r="BL10" s="912"/>
      <c r="BM10" s="912"/>
      <c r="BN10" s="912" t="s">
        <v>727</v>
      </c>
      <c r="BO10" s="912"/>
      <c r="BP10" s="912"/>
      <c r="BQ10" s="912" t="s">
        <v>727</v>
      </c>
      <c r="BR10" s="912"/>
      <c r="BS10" s="426"/>
    </row>
    <row r="11" spans="1:71">
      <c r="A11" s="407"/>
      <c r="B11" s="417"/>
      <c r="E11" s="201" t="s">
        <v>326</v>
      </c>
      <c r="F11" s="890" t="s">
        <v>250</v>
      </c>
      <c r="G11" s="913" t="s">
        <v>327</v>
      </c>
      <c r="H11" s="913" t="s">
        <v>327</v>
      </c>
      <c r="I11" s="891" t="s">
        <v>327</v>
      </c>
      <c r="K11" s="891" t="s">
        <v>327</v>
      </c>
      <c r="L11" s="891" t="s">
        <v>327</v>
      </c>
      <c r="M11" s="891" t="s">
        <v>327</v>
      </c>
      <c r="N11" s="891" t="s">
        <v>327</v>
      </c>
      <c r="O11" s="891" t="s">
        <v>327</v>
      </c>
      <c r="P11" s="891" t="s">
        <v>327</v>
      </c>
      <c r="Q11" s="891" t="s">
        <v>327</v>
      </c>
      <c r="R11" s="891" t="s">
        <v>327</v>
      </c>
      <c r="S11" s="891" t="s">
        <v>327</v>
      </c>
      <c r="T11" s="891" t="s">
        <v>327</v>
      </c>
      <c r="U11" s="891" t="s">
        <v>327</v>
      </c>
      <c r="V11" s="891" t="s">
        <v>327</v>
      </c>
      <c r="W11" s="891" t="s">
        <v>327</v>
      </c>
      <c r="X11" s="891" t="s">
        <v>327</v>
      </c>
      <c r="Y11" s="891" t="s">
        <v>327</v>
      </c>
      <c r="Z11" s="891" t="s">
        <v>327</v>
      </c>
      <c r="AA11" s="891" t="s">
        <v>327</v>
      </c>
      <c r="AB11" s="891" t="s">
        <v>327</v>
      </c>
      <c r="AC11" s="891" t="s">
        <v>327</v>
      </c>
      <c r="AD11" s="891" t="s">
        <v>327</v>
      </c>
      <c r="AE11" s="891" t="s">
        <v>327</v>
      </c>
      <c r="AF11" s="891" t="s">
        <v>327</v>
      </c>
      <c r="AG11" s="891" t="s">
        <v>327</v>
      </c>
      <c r="AH11" s="891" t="s">
        <v>327</v>
      </c>
      <c r="AI11" s="891" t="s">
        <v>327</v>
      </c>
      <c r="AJ11" s="891" t="s">
        <v>327</v>
      </c>
      <c r="AK11" s="891" t="s">
        <v>327</v>
      </c>
      <c r="AL11" s="891" t="s">
        <v>327</v>
      </c>
      <c r="AM11" s="891" t="s">
        <v>327</v>
      </c>
      <c r="AN11" s="891" t="s">
        <v>327</v>
      </c>
      <c r="AO11" s="891" t="s">
        <v>327</v>
      </c>
      <c r="AP11" s="891" t="s">
        <v>327</v>
      </c>
      <c r="AQ11" s="891" t="s">
        <v>327</v>
      </c>
      <c r="AR11" s="891" t="s">
        <v>327</v>
      </c>
      <c r="AS11" s="891" t="s">
        <v>327</v>
      </c>
      <c r="AT11" s="891" t="s">
        <v>327</v>
      </c>
      <c r="AU11" s="891" t="s">
        <v>327</v>
      </c>
      <c r="AV11" s="891" t="s">
        <v>327</v>
      </c>
      <c r="AW11" s="891" t="s">
        <v>327</v>
      </c>
      <c r="AX11" s="891" t="s">
        <v>327</v>
      </c>
      <c r="AY11" s="891" t="s">
        <v>327</v>
      </c>
      <c r="AZ11" s="891" t="s">
        <v>327</v>
      </c>
      <c r="BA11" s="891" t="s">
        <v>327</v>
      </c>
      <c r="BB11" s="891" t="s">
        <v>327</v>
      </c>
      <c r="BC11" s="891" t="s">
        <v>327</v>
      </c>
      <c r="BD11" s="891" t="s">
        <v>327</v>
      </c>
      <c r="BE11" s="891" t="s">
        <v>327</v>
      </c>
      <c r="BF11" s="891" t="s">
        <v>327</v>
      </c>
      <c r="BG11" s="891" t="s">
        <v>327</v>
      </c>
      <c r="BH11" s="891" t="s">
        <v>327</v>
      </c>
      <c r="BI11" s="891" t="s">
        <v>327</v>
      </c>
      <c r="BJ11" s="891" t="s">
        <v>327</v>
      </c>
      <c r="BK11" s="891" t="s">
        <v>327</v>
      </c>
      <c r="BL11" s="891" t="s">
        <v>327</v>
      </c>
      <c r="BM11" s="891" t="s">
        <v>327</v>
      </c>
      <c r="BN11" s="891" t="s">
        <v>327</v>
      </c>
      <c r="BO11" s="891" t="s">
        <v>327</v>
      </c>
      <c r="BP11" s="891" t="s">
        <v>327</v>
      </c>
      <c r="BQ11" s="891" t="s">
        <v>327</v>
      </c>
      <c r="BR11" s="891" t="s">
        <v>327</v>
      </c>
      <c r="BS11" s="426"/>
    </row>
    <row r="12" spans="1:71">
      <c r="A12" s="407"/>
      <c r="B12" s="417"/>
      <c r="E12" s="407">
        <v>1990</v>
      </c>
      <c r="F12" s="872" t="s">
        <v>563</v>
      </c>
      <c r="G12" s="914">
        <v>638500</v>
      </c>
      <c r="H12" s="914">
        <v>0</v>
      </c>
      <c r="I12" s="704">
        <v>638500</v>
      </c>
      <c r="K12" s="915">
        <v>0</v>
      </c>
      <c r="L12" s="916">
        <v>0</v>
      </c>
      <c r="M12" s="917">
        <v>0</v>
      </c>
      <c r="N12" s="915">
        <v>0</v>
      </c>
      <c r="O12" s="916">
        <v>0</v>
      </c>
      <c r="P12" s="917">
        <v>0</v>
      </c>
      <c r="Q12" s="915">
        <v>638500</v>
      </c>
      <c r="R12" s="916">
        <v>0</v>
      </c>
      <c r="S12" s="917">
        <v>638500</v>
      </c>
      <c r="T12" s="915">
        <v>0</v>
      </c>
      <c r="U12" s="916">
        <v>0</v>
      </c>
      <c r="V12" s="917">
        <v>0</v>
      </c>
      <c r="W12" s="915">
        <v>0</v>
      </c>
      <c r="X12" s="916">
        <v>0</v>
      </c>
      <c r="Y12" s="917">
        <v>0</v>
      </c>
      <c r="Z12" s="915">
        <v>0</v>
      </c>
      <c r="AA12" s="916">
        <v>0</v>
      </c>
      <c r="AB12" s="917">
        <v>0</v>
      </c>
      <c r="AC12" s="915">
        <v>0</v>
      </c>
      <c r="AD12" s="916">
        <v>0</v>
      </c>
      <c r="AE12" s="917">
        <v>0</v>
      </c>
      <c r="AF12" s="915">
        <v>0</v>
      </c>
      <c r="AG12" s="916">
        <v>0</v>
      </c>
      <c r="AH12" s="917">
        <v>0</v>
      </c>
      <c r="AI12" s="915">
        <v>0</v>
      </c>
      <c r="AJ12" s="916">
        <v>0</v>
      </c>
      <c r="AK12" s="917">
        <v>0</v>
      </c>
      <c r="AL12" s="915">
        <v>0</v>
      </c>
      <c r="AM12" s="916">
        <v>0</v>
      </c>
      <c r="AN12" s="917">
        <v>0</v>
      </c>
      <c r="AO12" s="915">
        <v>0</v>
      </c>
      <c r="AP12" s="916">
        <v>0</v>
      </c>
      <c r="AQ12" s="917">
        <v>0</v>
      </c>
      <c r="AR12" s="915">
        <v>0</v>
      </c>
      <c r="AS12" s="916">
        <v>0</v>
      </c>
      <c r="AT12" s="917">
        <v>0</v>
      </c>
      <c r="AU12" s="915">
        <v>0</v>
      </c>
      <c r="AV12" s="916">
        <v>0</v>
      </c>
      <c r="AW12" s="917">
        <v>0</v>
      </c>
      <c r="AX12" s="915">
        <v>0</v>
      </c>
      <c r="AY12" s="916">
        <v>0</v>
      </c>
      <c r="AZ12" s="917">
        <v>0</v>
      </c>
      <c r="BA12" s="915">
        <v>0</v>
      </c>
      <c r="BB12" s="916">
        <v>0</v>
      </c>
      <c r="BC12" s="917">
        <v>0</v>
      </c>
      <c r="BD12" s="915">
        <v>0</v>
      </c>
      <c r="BE12" s="916">
        <v>0</v>
      </c>
      <c r="BF12" s="917">
        <v>0</v>
      </c>
      <c r="BG12" s="915">
        <v>0</v>
      </c>
      <c r="BH12" s="916">
        <v>0</v>
      </c>
      <c r="BI12" s="917">
        <v>0</v>
      </c>
      <c r="BJ12" s="915">
        <v>0</v>
      </c>
      <c r="BK12" s="916">
        <v>0</v>
      </c>
      <c r="BL12" s="917">
        <v>0</v>
      </c>
      <c r="BM12" s="915">
        <v>0</v>
      </c>
      <c r="BN12" s="916">
        <v>0</v>
      </c>
      <c r="BO12" s="917">
        <v>0</v>
      </c>
      <c r="BP12" s="915">
        <v>0</v>
      </c>
      <c r="BQ12" s="916">
        <v>0</v>
      </c>
      <c r="BR12" s="917">
        <v>0</v>
      </c>
    </row>
    <row r="13" spans="1:71">
      <c r="A13" s="407"/>
      <c r="B13" s="417"/>
      <c r="E13" s="407">
        <v>1991</v>
      </c>
      <c r="F13" s="407" t="s">
        <v>563</v>
      </c>
      <c r="G13" s="700">
        <v>1131000</v>
      </c>
      <c r="H13" s="700">
        <v>4600000</v>
      </c>
      <c r="I13" s="567">
        <v>5731000</v>
      </c>
      <c r="K13" s="918">
        <v>0</v>
      </c>
      <c r="L13" s="919">
        <v>0</v>
      </c>
      <c r="M13" s="920">
        <v>0</v>
      </c>
      <c r="N13" s="918">
        <v>0</v>
      </c>
      <c r="O13" s="919">
        <v>0</v>
      </c>
      <c r="P13" s="920">
        <v>0</v>
      </c>
      <c r="Q13" s="918">
        <v>1131000</v>
      </c>
      <c r="R13" s="919">
        <v>4600000</v>
      </c>
      <c r="S13" s="920">
        <v>5731000</v>
      </c>
      <c r="T13" s="918">
        <v>0</v>
      </c>
      <c r="U13" s="919">
        <v>0</v>
      </c>
      <c r="V13" s="920">
        <v>0</v>
      </c>
      <c r="W13" s="918">
        <v>0</v>
      </c>
      <c r="X13" s="919">
        <v>0</v>
      </c>
      <c r="Y13" s="920">
        <v>0</v>
      </c>
      <c r="Z13" s="918">
        <v>0</v>
      </c>
      <c r="AA13" s="919">
        <v>0</v>
      </c>
      <c r="AB13" s="920">
        <v>0</v>
      </c>
      <c r="AC13" s="918">
        <v>0</v>
      </c>
      <c r="AD13" s="919">
        <v>0</v>
      </c>
      <c r="AE13" s="920">
        <v>0</v>
      </c>
      <c r="AF13" s="918">
        <v>0</v>
      </c>
      <c r="AG13" s="919">
        <v>0</v>
      </c>
      <c r="AH13" s="920">
        <v>0</v>
      </c>
      <c r="AI13" s="918">
        <v>0</v>
      </c>
      <c r="AJ13" s="919">
        <v>0</v>
      </c>
      <c r="AK13" s="920">
        <v>0</v>
      </c>
      <c r="AL13" s="918">
        <v>0</v>
      </c>
      <c r="AM13" s="919">
        <v>0</v>
      </c>
      <c r="AN13" s="920">
        <v>0</v>
      </c>
      <c r="AO13" s="918">
        <v>0</v>
      </c>
      <c r="AP13" s="919">
        <v>0</v>
      </c>
      <c r="AQ13" s="920">
        <v>0</v>
      </c>
      <c r="AR13" s="918">
        <v>0</v>
      </c>
      <c r="AS13" s="919">
        <v>0</v>
      </c>
      <c r="AT13" s="920">
        <v>0</v>
      </c>
      <c r="AU13" s="918">
        <v>0</v>
      </c>
      <c r="AV13" s="919">
        <v>0</v>
      </c>
      <c r="AW13" s="920">
        <v>0</v>
      </c>
      <c r="AX13" s="918">
        <v>0</v>
      </c>
      <c r="AY13" s="919">
        <v>0</v>
      </c>
      <c r="AZ13" s="920">
        <v>0</v>
      </c>
      <c r="BA13" s="918">
        <v>0</v>
      </c>
      <c r="BB13" s="919">
        <v>0</v>
      </c>
      <c r="BC13" s="920">
        <v>0</v>
      </c>
      <c r="BD13" s="918">
        <v>0</v>
      </c>
      <c r="BE13" s="919">
        <v>0</v>
      </c>
      <c r="BF13" s="920">
        <v>0</v>
      </c>
      <c r="BG13" s="918">
        <v>0</v>
      </c>
      <c r="BH13" s="919">
        <v>0</v>
      </c>
      <c r="BI13" s="920">
        <v>0</v>
      </c>
      <c r="BJ13" s="918">
        <v>0</v>
      </c>
      <c r="BK13" s="919">
        <v>0</v>
      </c>
      <c r="BL13" s="920">
        <v>0</v>
      </c>
      <c r="BM13" s="918">
        <v>0</v>
      </c>
      <c r="BN13" s="919">
        <v>0</v>
      </c>
      <c r="BO13" s="920">
        <v>0</v>
      </c>
      <c r="BP13" s="918">
        <v>0</v>
      </c>
      <c r="BQ13" s="919">
        <v>0</v>
      </c>
      <c r="BR13" s="920">
        <v>0</v>
      </c>
    </row>
    <row r="14" spans="1:71">
      <c r="A14" s="407"/>
      <c r="B14" s="417"/>
      <c r="E14" s="407">
        <v>1992</v>
      </c>
      <c r="F14" s="407" t="s">
        <v>563</v>
      </c>
      <c r="G14" s="700">
        <v>2457093</v>
      </c>
      <c r="H14" s="700">
        <v>4600000</v>
      </c>
      <c r="I14" s="567">
        <v>7057093</v>
      </c>
      <c r="K14" s="918">
        <v>0</v>
      </c>
      <c r="L14" s="919">
        <v>0</v>
      </c>
      <c r="M14" s="920">
        <v>0</v>
      </c>
      <c r="N14" s="918">
        <v>0</v>
      </c>
      <c r="O14" s="919">
        <v>0</v>
      </c>
      <c r="P14" s="920">
        <v>0</v>
      </c>
      <c r="Q14" s="918">
        <v>2258419</v>
      </c>
      <c r="R14" s="919">
        <v>4600000</v>
      </c>
      <c r="S14" s="920">
        <v>6858419</v>
      </c>
      <c r="T14" s="918">
        <v>0</v>
      </c>
      <c r="U14" s="919">
        <v>0</v>
      </c>
      <c r="V14" s="920">
        <v>0</v>
      </c>
      <c r="W14" s="918">
        <v>0</v>
      </c>
      <c r="X14" s="919">
        <v>0</v>
      </c>
      <c r="Y14" s="920">
        <v>0</v>
      </c>
      <c r="Z14" s="918">
        <v>0</v>
      </c>
      <c r="AA14" s="919">
        <v>0</v>
      </c>
      <c r="AB14" s="920">
        <v>0</v>
      </c>
      <c r="AC14" s="918">
        <v>198674</v>
      </c>
      <c r="AD14" s="919">
        <v>0</v>
      </c>
      <c r="AE14" s="920">
        <v>198674</v>
      </c>
      <c r="AF14" s="918">
        <v>0</v>
      </c>
      <c r="AG14" s="919">
        <v>0</v>
      </c>
      <c r="AH14" s="920">
        <v>0</v>
      </c>
      <c r="AI14" s="918">
        <v>0</v>
      </c>
      <c r="AJ14" s="919">
        <v>0</v>
      </c>
      <c r="AK14" s="920">
        <v>0</v>
      </c>
      <c r="AL14" s="918">
        <v>0</v>
      </c>
      <c r="AM14" s="919">
        <v>0</v>
      </c>
      <c r="AN14" s="920">
        <v>0</v>
      </c>
      <c r="AO14" s="918">
        <v>0</v>
      </c>
      <c r="AP14" s="919">
        <v>0</v>
      </c>
      <c r="AQ14" s="920">
        <v>0</v>
      </c>
      <c r="AR14" s="918">
        <v>0</v>
      </c>
      <c r="AS14" s="919">
        <v>0</v>
      </c>
      <c r="AT14" s="920">
        <v>0</v>
      </c>
      <c r="AU14" s="918">
        <v>0</v>
      </c>
      <c r="AV14" s="919">
        <v>0</v>
      </c>
      <c r="AW14" s="920">
        <v>0</v>
      </c>
      <c r="AX14" s="918">
        <v>0</v>
      </c>
      <c r="AY14" s="919">
        <v>0</v>
      </c>
      <c r="AZ14" s="920">
        <v>0</v>
      </c>
      <c r="BA14" s="918">
        <v>0</v>
      </c>
      <c r="BB14" s="919">
        <v>0</v>
      </c>
      <c r="BC14" s="920">
        <v>0</v>
      </c>
      <c r="BD14" s="918">
        <v>0</v>
      </c>
      <c r="BE14" s="919">
        <v>0</v>
      </c>
      <c r="BF14" s="920">
        <v>0</v>
      </c>
      <c r="BG14" s="918">
        <v>0</v>
      </c>
      <c r="BH14" s="919">
        <v>0</v>
      </c>
      <c r="BI14" s="920">
        <v>0</v>
      </c>
      <c r="BJ14" s="918">
        <v>0</v>
      </c>
      <c r="BK14" s="919">
        <v>0</v>
      </c>
      <c r="BL14" s="920">
        <v>0</v>
      </c>
      <c r="BM14" s="918">
        <v>0</v>
      </c>
      <c r="BN14" s="919">
        <v>0</v>
      </c>
      <c r="BO14" s="920">
        <v>0</v>
      </c>
      <c r="BP14" s="918">
        <v>0</v>
      </c>
      <c r="BQ14" s="919">
        <v>0</v>
      </c>
      <c r="BR14" s="920">
        <v>0</v>
      </c>
    </row>
    <row r="15" spans="1:71">
      <c r="A15" s="407"/>
      <c r="B15" s="417"/>
      <c r="E15" s="407">
        <v>1993</v>
      </c>
      <c r="F15" s="407" t="s">
        <v>563</v>
      </c>
      <c r="G15" s="700">
        <v>14562424</v>
      </c>
      <c r="H15" s="700">
        <v>4600000</v>
      </c>
      <c r="I15" s="567">
        <v>19162424</v>
      </c>
      <c r="K15" s="918">
        <v>1005695</v>
      </c>
      <c r="L15" s="919">
        <v>0</v>
      </c>
      <c r="M15" s="920">
        <v>1005695</v>
      </c>
      <c r="N15" s="918">
        <v>0</v>
      </c>
      <c r="O15" s="919">
        <v>0</v>
      </c>
      <c r="P15" s="920">
        <v>0</v>
      </c>
      <c r="Q15" s="918">
        <v>2796626</v>
      </c>
      <c r="R15" s="919">
        <v>4600000</v>
      </c>
      <c r="S15" s="920">
        <v>7396626</v>
      </c>
      <c r="T15" s="918">
        <v>0</v>
      </c>
      <c r="U15" s="919">
        <v>0</v>
      </c>
      <c r="V15" s="920">
        <v>0</v>
      </c>
      <c r="W15" s="918">
        <v>0</v>
      </c>
      <c r="X15" s="919">
        <v>0</v>
      </c>
      <c r="Y15" s="920">
        <v>0</v>
      </c>
      <c r="Z15" s="918">
        <v>0</v>
      </c>
      <c r="AA15" s="919">
        <v>0</v>
      </c>
      <c r="AB15" s="920">
        <v>0</v>
      </c>
      <c r="AC15" s="918">
        <v>10760103</v>
      </c>
      <c r="AD15" s="919">
        <v>0</v>
      </c>
      <c r="AE15" s="920">
        <v>10760103</v>
      </c>
      <c r="AF15" s="918">
        <v>0</v>
      </c>
      <c r="AG15" s="919">
        <v>0</v>
      </c>
      <c r="AH15" s="920">
        <v>0</v>
      </c>
      <c r="AI15" s="918">
        <v>0</v>
      </c>
      <c r="AJ15" s="919">
        <v>0</v>
      </c>
      <c r="AK15" s="920">
        <v>0</v>
      </c>
      <c r="AL15" s="918">
        <v>0</v>
      </c>
      <c r="AM15" s="919">
        <v>0</v>
      </c>
      <c r="AN15" s="920">
        <v>0</v>
      </c>
      <c r="AO15" s="918">
        <v>0</v>
      </c>
      <c r="AP15" s="919">
        <v>0</v>
      </c>
      <c r="AQ15" s="920">
        <v>0</v>
      </c>
      <c r="AR15" s="918">
        <v>0</v>
      </c>
      <c r="AS15" s="919">
        <v>0</v>
      </c>
      <c r="AT15" s="920">
        <v>0</v>
      </c>
      <c r="AU15" s="918">
        <v>0</v>
      </c>
      <c r="AV15" s="919">
        <v>0</v>
      </c>
      <c r="AW15" s="920">
        <v>0</v>
      </c>
      <c r="AX15" s="918">
        <v>0</v>
      </c>
      <c r="AY15" s="919">
        <v>0</v>
      </c>
      <c r="AZ15" s="920">
        <v>0</v>
      </c>
      <c r="BA15" s="918">
        <v>0</v>
      </c>
      <c r="BB15" s="919">
        <v>0</v>
      </c>
      <c r="BC15" s="920">
        <v>0</v>
      </c>
      <c r="BD15" s="918">
        <v>0</v>
      </c>
      <c r="BE15" s="919">
        <v>0</v>
      </c>
      <c r="BF15" s="920">
        <v>0</v>
      </c>
      <c r="BG15" s="918">
        <v>0</v>
      </c>
      <c r="BH15" s="919">
        <v>0</v>
      </c>
      <c r="BI15" s="920">
        <v>0</v>
      </c>
      <c r="BJ15" s="918">
        <v>0</v>
      </c>
      <c r="BK15" s="919">
        <v>0</v>
      </c>
      <c r="BL15" s="920">
        <v>0</v>
      </c>
      <c r="BM15" s="918">
        <v>0</v>
      </c>
      <c r="BN15" s="919">
        <v>0</v>
      </c>
      <c r="BO15" s="920">
        <v>0</v>
      </c>
      <c r="BP15" s="918">
        <v>0</v>
      </c>
      <c r="BQ15" s="919">
        <v>0</v>
      </c>
      <c r="BR15" s="920">
        <v>0</v>
      </c>
    </row>
    <row r="16" spans="1:71">
      <c r="A16" s="407"/>
      <c r="B16" s="417"/>
      <c r="E16" s="407">
        <v>1994</v>
      </c>
      <c r="F16" s="407" t="s">
        <v>563</v>
      </c>
      <c r="G16" s="700">
        <v>14497093</v>
      </c>
      <c r="H16" s="700">
        <v>4600000</v>
      </c>
      <c r="I16" s="567">
        <v>19097093</v>
      </c>
      <c r="K16" s="918">
        <v>2449113</v>
      </c>
      <c r="L16" s="919">
        <v>0</v>
      </c>
      <c r="M16" s="920">
        <v>2449113</v>
      </c>
      <c r="N16" s="918">
        <v>0</v>
      </c>
      <c r="O16" s="919">
        <v>0</v>
      </c>
      <c r="P16" s="920">
        <v>0</v>
      </c>
      <c r="Q16" s="918">
        <v>1868772</v>
      </c>
      <c r="R16" s="919">
        <v>4600000</v>
      </c>
      <c r="S16" s="920">
        <v>6468772</v>
      </c>
      <c r="T16" s="918">
        <v>0</v>
      </c>
      <c r="U16" s="919">
        <v>0</v>
      </c>
      <c r="V16" s="920">
        <v>0</v>
      </c>
      <c r="W16" s="918">
        <v>0</v>
      </c>
      <c r="X16" s="919">
        <v>0</v>
      </c>
      <c r="Y16" s="920">
        <v>0</v>
      </c>
      <c r="Z16" s="918">
        <v>0</v>
      </c>
      <c r="AA16" s="919">
        <v>0</v>
      </c>
      <c r="AB16" s="920">
        <v>0</v>
      </c>
      <c r="AC16" s="918">
        <v>10179208</v>
      </c>
      <c r="AD16" s="919">
        <v>0</v>
      </c>
      <c r="AE16" s="920">
        <v>10179208</v>
      </c>
      <c r="AF16" s="918">
        <v>0</v>
      </c>
      <c r="AG16" s="919">
        <v>0</v>
      </c>
      <c r="AH16" s="920">
        <v>0</v>
      </c>
      <c r="AI16" s="918">
        <v>0</v>
      </c>
      <c r="AJ16" s="919">
        <v>0</v>
      </c>
      <c r="AK16" s="920">
        <v>0</v>
      </c>
      <c r="AL16" s="918">
        <v>0</v>
      </c>
      <c r="AM16" s="919">
        <v>0</v>
      </c>
      <c r="AN16" s="920">
        <v>0</v>
      </c>
      <c r="AO16" s="918">
        <v>0</v>
      </c>
      <c r="AP16" s="919">
        <v>0</v>
      </c>
      <c r="AQ16" s="920">
        <v>0</v>
      </c>
      <c r="AR16" s="918">
        <v>0</v>
      </c>
      <c r="AS16" s="919">
        <v>0</v>
      </c>
      <c r="AT16" s="920">
        <v>0</v>
      </c>
      <c r="AU16" s="918">
        <v>0</v>
      </c>
      <c r="AV16" s="919">
        <v>0</v>
      </c>
      <c r="AW16" s="920">
        <v>0</v>
      </c>
      <c r="AX16" s="918">
        <v>0</v>
      </c>
      <c r="AY16" s="919">
        <v>0</v>
      </c>
      <c r="AZ16" s="920">
        <v>0</v>
      </c>
      <c r="BA16" s="918">
        <v>0</v>
      </c>
      <c r="BB16" s="919">
        <v>0</v>
      </c>
      <c r="BC16" s="920">
        <v>0</v>
      </c>
      <c r="BD16" s="918">
        <v>0</v>
      </c>
      <c r="BE16" s="919">
        <v>0</v>
      </c>
      <c r="BF16" s="920">
        <v>0</v>
      </c>
      <c r="BG16" s="918">
        <v>0</v>
      </c>
      <c r="BH16" s="919">
        <v>0</v>
      </c>
      <c r="BI16" s="920">
        <v>0</v>
      </c>
      <c r="BJ16" s="918">
        <v>0</v>
      </c>
      <c r="BK16" s="919">
        <v>0</v>
      </c>
      <c r="BL16" s="920">
        <v>0</v>
      </c>
      <c r="BM16" s="918">
        <v>0</v>
      </c>
      <c r="BN16" s="919">
        <v>0</v>
      </c>
      <c r="BO16" s="920">
        <v>0</v>
      </c>
      <c r="BP16" s="918">
        <v>0</v>
      </c>
      <c r="BQ16" s="919">
        <v>0</v>
      </c>
      <c r="BR16" s="920">
        <v>0</v>
      </c>
    </row>
    <row r="17" spans="1:70">
      <c r="A17" s="407"/>
      <c r="B17" s="417"/>
      <c r="E17" s="407">
        <v>1995</v>
      </c>
      <c r="F17" s="407" t="s">
        <v>563</v>
      </c>
      <c r="G17" s="700">
        <v>8025011</v>
      </c>
      <c r="H17" s="700">
        <v>4600000</v>
      </c>
      <c r="I17" s="567">
        <v>12625011</v>
      </c>
      <c r="K17" s="918">
        <v>0</v>
      </c>
      <c r="L17" s="919">
        <v>0</v>
      </c>
      <c r="M17" s="920">
        <v>0</v>
      </c>
      <c r="N17" s="918">
        <v>0</v>
      </c>
      <c r="O17" s="919">
        <v>0</v>
      </c>
      <c r="P17" s="920">
        <v>0</v>
      </c>
      <c r="Q17" s="918">
        <v>2782845</v>
      </c>
      <c r="R17" s="919">
        <v>4600000</v>
      </c>
      <c r="S17" s="920">
        <v>7382845</v>
      </c>
      <c r="T17" s="918">
        <v>0</v>
      </c>
      <c r="U17" s="919">
        <v>0</v>
      </c>
      <c r="V17" s="920">
        <v>0</v>
      </c>
      <c r="W17" s="918">
        <v>0</v>
      </c>
      <c r="X17" s="919">
        <v>0</v>
      </c>
      <c r="Y17" s="920">
        <v>0</v>
      </c>
      <c r="Z17" s="918">
        <v>0</v>
      </c>
      <c r="AA17" s="919">
        <v>0</v>
      </c>
      <c r="AB17" s="920">
        <v>0</v>
      </c>
      <c r="AC17" s="918">
        <v>5242166</v>
      </c>
      <c r="AD17" s="919">
        <v>0</v>
      </c>
      <c r="AE17" s="920">
        <v>5242166</v>
      </c>
      <c r="AF17" s="918">
        <v>0</v>
      </c>
      <c r="AG17" s="919">
        <v>0</v>
      </c>
      <c r="AH17" s="920">
        <v>0</v>
      </c>
      <c r="AI17" s="918">
        <v>0</v>
      </c>
      <c r="AJ17" s="919">
        <v>0</v>
      </c>
      <c r="AK17" s="920">
        <v>0</v>
      </c>
      <c r="AL17" s="918">
        <v>0</v>
      </c>
      <c r="AM17" s="919">
        <v>0</v>
      </c>
      <c r="AN17" s="920">
        <v>0</v>
      </c>
      <c r="AO17" s="918">
        <v>0</v>
      </c>
      <c r="AP17" s="919">
        <v>0</v>
      </c>
      <c r="AQ17" s="920">
        <v>0</v>
      </c>
      <c r="AR17" s="918">
        <v>0</v>
      </c>
      <c r="AS17" s="919">
        <v>0</v>
      </c>
      <c r="AT17" s="920">
        <v>0</v>
      </c>
      <c r="AU17" s="918">
        <v>0</v>
      </c>
      <c r="AV17" s="919">
        <v>0</v>
      </c>
      <c r="AW17" s="920">
        <v>0</v>
      </c>
      <c r="AX17" s="918">
        <v>0</v>
      </c>
      <c r="AY17" s="919">
        <v>0</v>
      </c>
      <c r="AZ17" s="920">
        <v>0</v>
      </c>
      <c r="BA17" s="918">
        <v>0</v>
      </c>
      <c r="BB17" s="919">
        <v>0</v>
      </c>
      <c r="BC17" s="920">
        <v>0</v>
      </c>
      <c r="BD17" s="918">
        <v>0</v>
      </c>
      <c r="BE17" s="919">
        <v>0</v>
      </c>
      <c r="BF17" s="920">
        <v>0</v>
      </c>
      <c r="BG17" s="918">
        <v>0</v>
      </c>
      <c r="BH17" s="919">
        <v>0</v>
      </c>
      <c r="BI17" s="920">
        <v>0</v>
      </c>
      <c r="BJ17" s="918">
        <v>0</v>
      </c>
      <c r="BK17" s="919">
        <v>0</v>
      </c>
      <c r="BL17" s="920">
        <v>0</v>
      </c>
      <c r="BM17" s="918">
        <v>0</v>
      </c>
      <c r="BN17" s="919">
        <v>0</v>
      </c>
      <c r="BO17" s="920">
        <v>0</v>
      </c>
      <c r="BP17" s="918">
        <v>0</v>
      </c>
      <c r="BQ17" s="919">
        <v>0</v>
      </c>
      <c r="BR17" s="920">
        <v>0</v>
      </c>
    </row>
    <row r="18" spans="1:70">
      <c r="A18" s="407"/>
      <c r="B18" s="417"/>
      <c r="E18" s="407">
        <v>1996</v>
      </c>
      <c r="F18" s="407" t="s">
        <v>563</v>
      </c>
      <c r="G18" s="700">
        <v>6265873</v>
      </c>
      <c r="H18" s="700">
        <v>0</v>
      </c>
      <c r="I18" s="567">
        <v>6265873</v>
      </c>
      <c r="K18" s="918">
        <v>4446000</v>
      </c>
      <c r="L18" s="919">
        <v>0</v>
      </c>
      <c r="M18" s="920">
        <v>4446000</v>
      </c>
      <c r="N18" s="918">
        <v>0</v>
      </c>
      <c r="O18" s="919">
        <v>0</v>
      </c>
      <c r="P18" s="920">
        <v>0</v>
      </c>
      <c r="Q18" s="918">
        <v>1788232</v>
      </c>
      <c r="R18" s="919">
        <v>0</v>
      </c>
      <c r="S18" s="920">
        <v>1788232</v>
      </c>
      <c r="T18" s="918">
        <v>0</v>
      </c>
      <c r="U18" s="919">
        <v>0</v>
      </c>
      <c r="V18" s="920">
        <v>0</v>
      </c>
      <c r="W18" s="918">
        <v>0</v>
      </c>
      <c r="X18" s="919">
        <v>0</v>
      </c>
      <c r="Y18" s="920">
        <v>0</v>
      </c>
      <c r="Z18" s="918">
        <v>0</v>
      </c>
      <c r="AA18" s="919">
        <v>0</v>
      </c>
      <c r="AB18" s="920">
        <v>0</v>
      </c>
      <c r="AC18" s="918">
        <v>31641</v>
      </c>
      <c r="AD18" s="919">
        <v>0</v>
      </c>
      <c r="AE18" s="920">
        <v>31641</v>
      </c>
      <c r="AF18" s="918">
        <v>0</v>
      </c>
      <c r="AG18" s="919">
        <v>0</v>
      </c>
      <c r="AH18" s="920">
        <v>0</v>
      </c>
      <c r="AI18" s="918">
        <v>0</v>
      </c>
      <c r="AJ18" s="919">
        <v>0</v>
      </c>
      <c r="AK18" s="920">
        <v>0</v>
      </c>
      <c r="AL18" s="918">
        <v>0</v>
      </c>
      <c r="AM18" s="919">
        <v>0</v>
      </c>
      <c r="AN18" s="920">
        <v>0</v>
      </c>
      <c r="AO18" s="918">
        <v>0</v>
      </c>
      <c r="AP18" s="919">
        <v>0</v>
      </c>
      <c r="AQ18" s="920">
        <v>0</v>
      </c>
      <c r="AR18" s="918">
        <v>0</v>
      </c>
      <c r="AS18" s="919">
        <v>0</v>
      </c>
      <c r="AT18" s="920">
        <v>0</v>
      </c>
      <c r="AU18" s="918">
        <v>0</v>
      </c>
      <c r="AV18" s="919">
        <v>0</v>
      </c>
      <c r="AW18" s="920">
        <v>0</v>
      </c>
      <c r="AX18" s="918">
        <v>0</v>
      </c>
      <c r="AY18" s="919">
        <v>0</v>
      </c>
      <c r="AZ18" s="920">
        <v>0</v>
      </c>
      <c r="BA18" s="918">
        <v>0</v>
      </c>
      <c r="BB18" s="919">
        <v>0</v>
      </c>
      <c r="BC18" s="920">
        <v>0</v>
      </c>
      <c r="BD18" s="918">
        <v>0</v>
      </c>
      <c r="BE18" s="919">
        <v>0</v>
      </c>
      <c r="BF18" s="920">
        <v>0</v>
      </c>
      <c r="BG18" s="918">
        <v>0</v>
      </c>
      <c r="BH18" s="919">
        <v>0</v>
      </c>
      <c r="BI18" s="920">
        <v>0</v>
      </c>
      <c r="BJ18" s="918">
        <v>0</v>
      </c>
      <c r="BK18" s="919">
        <v>0</v>
      </c>
      <c r="BL18" s="920">
        <v>0</v>
      </c>
      <c r="BM18" s="918">
        <v>0</v>
      </c>
      <c r="BN18" s="919">
        <v>0</v>
      </c>
      <c r="BO18" s="920">
        <v>0</v>
      </c>
      <c r="BP18" s="918">
        <v>0</v>
      </c>
      <c r="BQ18" s="919">
        <v>0</v>
      </c>
      <c r="BR18" s="920">
        <v>0</v>
      </c>
    </row>
    <row r="19" spans="1:70">
      <c r="A19" s="407"/>
      <c r="B19" s="417"/>
      <c r="E19" s="407">
        <v>1997</v>
      </c>
      <c r="F19" s="407" t="s">
        <v>563</v>
      </c>
      <c r="G19" s="700">
        <v>2252710</v>
      </c>
      <c r="H19" s="700">
        <v>0</v>
      </c>
      <c r="I19" s="567">
        <v>2252710</v>
      </c>
      <c r="K19" s="918">
        <v>0</v>
      </c>
      <c r="L19" s="919">
        <v>0</v>
      </c>
      <c r="M19" s="920">
        <v>0</v>
      </c>
      <c r="N19" s="918">
        <v>0</v>
      </c>
      <c r="O19" s="919">
        <v>0</v>
      </c>
      <c r="P19" s="920">
        <v>0</v>
      </c>
      <c r="Q19" s="918">
        <v>2237944</v>
      </c>
      <c r="R19" s="919">
        <v>0</v>
      </c>
      <c r="S19" s="920">
        <v>2237944</v>
      </c>
      <c r="T19" s="918">
        <v>0</v>
      </c>
      <c r="U19" s="919">
        <v>0</v>
      </c>
      <c r="V19" s="920">
        <v>0</v>
      </c>
      <c r="W19" s="918">
        <v>0</v>
      </c>
      <c r="X19" s="919">
        <v>0</v>
      </c>
      <c r="Y19" s="920">
        <v>0</v>
      </c>
      <c r="Z19" s="918">
        <v>0</v>
      </c>
      <c r="AA19" s="919">
        <v>0</v>
      </c>
      <c r="AB19" s="920">
        <v>0</v>
      </c>
      <c r="AC19" s="918">
        <v>14766</v>
      </c>
      <c r="AD19" s="919">
        <v>0</v>
      </c>
      <c r="AE19" s="920">
        <v>14766</v>
      </c>
      <c r="AF19" s="918">
        <v>0</v>
      </c>
      <c r="AG19" s="919">
        <v>0</v>
      </c>
      <c r="AH19" s="920">
        <v>0</v>
      </c>
      <c r="AI19" s="918">
        <v>0</v>
      </c>
      <c r="AJ19" s="919">
        <v>0</v>
      </c>
      <c r="AK19" s="920">
        <v>0</v>
      </c>
      <c r="AL19" s="918">
        <v>0</v>
      </c>
      <c r="AM19" s="919">
        <v>0</v>
      </c>
      <c r="AN19" s="920">
        <v>0</v>
      </c>
      <c r="AO19" s="918">
        <v>0</v>
      </c>
      <c r="AP19" s="919">
        <v>0</v>
      </c>
      <c r="AQ19" s="920">
        <v>0</v>
      </c>
      <c r="AR19" s="918">
        <v>0</v>
      </c>
      <c r="AS19" s="919">
        <v>0</v>
      </c>
      <c r="AT19" s="920">
        <v>0</v>
      </c>
      <c r="AU19" s="918">
        <v>0</v>
      </c>
      <c r="AV19" s="919">
        <v>0</v>
      </c>
      <c r="AW19" s="920">
        <v>0</v>
      </c>
      <c r="AX19" s="918">
        <v>0</v>
      </c>
      <c r="AY19" s="919">
        <v>0</v>
      </c>
      <c r="AZ19" s="920">
        <v>0</v>
      </c>
      <c r="BA19" s="918">
        <v>0</v>
      </c>
      <c r="BB19" s="919">
        <v>0</v>
      </c>
      <c r="BC19" s="920">
        <v>0</v>
      </c>
      <c r="BD19" s="918">
        <v>0</v>
      </c>
      <c r="BE19" s="919">
        <v>0</v>
      </c>
      <c r="BF19" s="920">
        <v>0</v>
      </c>
      <c r="BG19" s="918">
        <v>0</v>
      </c>
      <c r="BH19" s="919">
        <v>0</v>
      </c>
      <c r="BI19" s="920">
        <v>0</v>
      </c>
      <c r="BJ19" s="918">
        <v>0</v>
      </c>
      <c r="BK19" s="919">
        <v>0</v>
      </c>
      <c r="BL19" s="920">
        <v>0</v>
      </c>
      <c r="BM19" s="918">
        <v>0</v>
      </c>
      <c r="BN19" s="919">
        <v>0</v>
      </c>
      <c r="BO19" s="920">
        <v>0</v>
      </c>
      <c r="BP19" s="918">
        <v>0</v>
      </c>
      <c r="BQ19" s="919">
        <v>0</v>
      </c>
      <c r="BR19" s="920">
        <v>0</v>
      </c>
    </row>
    <row r="20" spans="1:70">
      <c r="A20" s="407"/>
      <c r="B20" s="417"/>
      <c r="E20" s="407">
        <v>1998</v>
      </c>
      <c r="F20" s="407" t="s">
        <v>563</v>
      </c>
      <c r="G20" s="700">
        <v>6709103</v>
      </c>
      <c r="H20" s="700">
        <v>0</v>
      </c>
      <c r="I20" s="567">
        <v>6709103</v>
      </c>
      <c r="K20" s="918">
        <v>0</v>
      </c>
      <c r="L20" s="919">
        <v>0</v>
      </c>
      <c r="M20" s="920">
        <v>0</v>
      </c>
      <c r="N20" s="918">
        <v>0</v>
      </c>
      <c r="O20" s="919">
        <v>0</v>
      </c>
      <c r="P20" s="920">
        <v>0</v>
      </c>
      <c r="Q20" s="918">
        <v>6709103</v>
      </c>
      <c r="R20" s="919">
        <v>0</v>
      </c>
      <c r="S20" s="920">
        <v>6709103</v>
      </c>
      <c r="T20" s="918">
        <v>0</v>
      </c>
      <c r="U20" s="919">
        <v>0</v>
      </c>
      <c r="V20" s="920">
        <v>0</v>
      </c>
      <c r="W20" s="918">
        <v>0</v>
      </c>
      <c r="X20" s="919">
        <v>0</v>
      </c>
      <c r="Y20" s="920">
        <v>0</v>
      </c>
      <c r="Z20" s="918">
        <v>0</v>
      </c>
      <c r="AA20" s="919">
        <v>0</v>
      </c>
      <c r="AB20" s="920">
        <v>0</v>
      </c>
      <c r="AC20" s="918">
        <v>0</v>
      </c>
      <c r="AD20" s="919">
        <v>0</v>
      </c>
      <c r="AE20" s="920">
        <v>0</v>
      </c>
      <c r="AF20" s="918">
        <v>0</v>
      </c>
      <c r="AG20" s="919">
        <v>0</v>
      </c>
      <c r="AH20" s="920">
        <v>0</v>
      </c>
      <c r="AI20" s="918">
        <v>0</v>
      </c>
      <c r="AJ20" s="919">
        <v>0</v>
      </c>
      <c r="AK20" s="920">
        <v>0</v>
      </c>
      <c r="AL20" s="918">
        <v>0</v>
      </c>
      <c r="AM20" s="919">
        <v>0</v>
      </c>
      <c r="AN20" s="920">
        <v>0</v>
      </c>
      <c r="AO20" s="918">
        <v>0</v>
      </c>
      <c r="AP20" s="919">
        <v>0</v>
      </c>
      <c r="AQ20" s="920">
        <v>0</v>
      </c>
      <c r="AR20" s="918">
        <v>0</v>
      </c>
      <c r="AS20" s="919">
        <v>0</v>
      </c>
      <c r="AT20" s="920">
        <v>0</v>
      </c>
      <c r="AU20" s="918">
        <v>0</v>
      </c>
      <c r="AV20" s="919">
        <v>0</v>
      </c>
      <c r="AW20" s="920">
        <v>0</v>
      </c>
      <c r="AX20" s="918">
        <v>0</v>
      </c>
      <c r="AY20" s="919">
        <v>0</v>
      </c>
      <c r="AZ20" s="920">
        <v>0</v>
      </c>
      <c r="BA20" s="918">
        <v>0</v>
      </c>
      <c r="BB20" s="919">
        <v>0</v>
      </c>
      <c r="BC20" s="920">
        <v>0</v>
      </c>
      <c r="BD20" s="918">
        <v>0</v>
      </c>
      <c r="BE20" s="919">
        <v>0</v>
      </c>
      <c r="BF20" s="920">
        <v>0</v>
      </c>
      <c r="BG20" s="918">
        <v>0</v>
      </c>
      <c r="BH20" s="919">
        <v>0</v>
      </c>
      <c r="BI20" s="920">
        <v>0</v>
      </c>
      <c r="BJ20" s="918">
        <v>0</v>
      </c>
      <c r="BK20" s="919">
        <v>0</v>
      </c>
      <c r="BL20" s="920">
        <v>0</v>
      </c>
      <c r="BM20" s="918">
        <v>0</v>
      </c>
      <c r="BN20" s="919">
        <v>0</v>
      </c>
      <c r="BO20" s="920">
        <v>0</v>
      </c>
      <c r="BP20" s="918">
        <v>0</v>
      </c>
      <c r="BQ20" s="919">
        <v>0</v>
      </c>
      <c r="BR20" s="920">
        <v>0</v>
      </c>
    </row>
    <row r="21" spans="1:70">
      <c r="A21" s="407"/>
      <c r="B21" s="417"/>
      <c r="E21" s="407">
        <v>1999</v>
      </c>
      <c r="F21" s="407" t="s">
        <v>563</v>
      </c>
      <c r="G21" s="700">
        <v>5235976</v>
      </c>
      <c r="H21" s="700">
        <v>0</v>
      </c>
      <c r="I21" s="567">
        <v>5235976</v>
      </c>
      <c r="K21" s="918">
        <v>0</v>
      </c>
      <c r="L21" s="919">
        <v>0</v>
      </c>
      <c r="M21" s="920">
        <v>0</v>
      </c>
      <c r="N21" s="918">
        <v>0</v>
      </c>
      <c r="O21" s="919">
        <v>0</v>
      </c>
      <c r="P21" s="920">
        <v>0</v>
      </c>
      <c r="Q21" s="918">
        <v>5235976</v>
      </c>
      <c r="R21" s="919">
        <v>0</v>
      </c>
      <c r="S21" s="920">
        <v>5235976</v>
      </c>
      <c r="T21" s="918">
        <v>0</v>
      </c>
      <c r="U21" s="919">
        <v>0</v>
      </c>
      <c r="V21" s="920">
        <v>0</v>
      </c>
      <c r="W21" s="918">
        <v>0</v>
      </c>
      <c r="X21" s="919">
        <v>0</v>
      </c>
      <c r="Y21" s="920">
        <v>0</v>
      </c>
      <c r="Z21" s="918">
        <v>0</v>
      </c>
      <c r="AA21" s="919">
        <v>0</v>
      </c>
      <c r="AB21" s="920">
        <v>0</v>
      </c>
      <c r="AC21" s="918">
        <v>0</v>
      </c>
      <c r="AD21" s="919">
        <v>0</v>
      </c>
      <c r="AE21" s="920">
        <v>0</v>
      </c>
      <c r="AF21" s="918">
        <v>0</v>
      </c>
      <c r="AG21" s="919">
        <v>0</v>
      </c>
      <c r="AH21" s="920">
        <v>0</v>
      </c>
      <c r="AI21" s="918">
        <v>0</v>
      </c>
      <c r="AJ21" s="919">
        <v>0</v>
      </c>
      <c r="AK21" s="920">
        <v>0</v>
      </c>
      <c r="AL21" s="918">
        <v>0</v>
      </c>
      <c r="AM21" s="919">
        <v>0</v>
      </c>
      <c r="AN21" s="920">
        <v>0</v>
      </c>
      <c r="AO21" s="918">
        <v>0</v>
      </c>
      <c r="AP21" s="919">
        <v>0</v>
      </c>
      <c r="AQ21" s="920">
        <v>0</v>
      </c>
      <c r="AR21" s="918">
        <v>0</v>
      </c>
      <c r="AS21" s="919">
        <v>0</v>
      </c>
      <c r="AT21" s="920">
        <v>0</v>
      </c>
      <c r="AU21" s="918">
        <v>0</v>
      </c>
      <c r="AV21" s="919">
        <v>0</v>
      </c>
      <c r="AW21" s="920">
        <v>0</v>
      </c>
      <c r="AX21" s="918">
        <v>0</v>
      </c>
      <c r="AY21" s="919">
        <v>0</v>
      </c>
      <c r="AZ21" s="920">
        <v>0</v>
      </c>
      <c r="BA21" s="918">
        <v>0</v>
      </c>
      <c r="BB21" s="919">
        <v>0</v>
      </c>
      <c r="BC21" s="920">
        <v>0</v>
      </c>
      <c r="BD21" s="918">
        <v>0</v>
      </c>
      <c r="BE21" s="919">
        <v>0</v>
      </c>
      <c r="BF21" s="920">
        <v>0</v>
      </c>
      <c r="BG21" s="918">
        <v>0</v>
      </c>
      <c r="BH21" s="919">
        <v>0</v>
      </c>
      <c r="BI21" s="920">
        <v>0</v>
      </c>
      <c r="BJ21" s="918">
        <v>0</v>
      </c>
      <c r="BK21" s="919">
        <v>0</v>
      </c>
      <c r="BL21" s="920">
        <v>0</v>
      </c>
      <c r="BM21" s="918">
        <v>0</v>
      </c>
      <c r="BN21" s="919">
        <v>0</v>
      </c>
      <c r="BO21" s="920">
        <v>0</v>
      </c>
      <c r="BP21" s="918">
        <v>0</v>
      </c>
      <c r="BQ21" s="919">
        <v>0</v>
      </c>
      <c r="BR21" s="920">
        <v>0</v>
      </c>
    </row>
    <row r="22" spans="1:70">
      <c r="A22" s="407"/>
      <c r="B22" s="417"/>
      <c r="E22" s="407">
        <v>2000</v>
      </c>
      <c r="F22" s="407" t="s">
        <v>563</v>
      </c>
      <c r="G22" s="700">
        <v>5461590</v>
      </c>
      <c r="H22" s="700">
        <v>0</v>
      </c>
      <c r="I22" s="567">
        <v>5461590</v>
      </c>
      <c r="K22" s="918">
        <v>0</v>
      </c>
      <c r="L22" s="919">
        <v>0</v>
      </c>
      <c r="M22" s="920">
        <v>0</v>
      </c>
      <c r="N22" s="918">
        <v>0</v>
      </c>
      <c r="O22" s="919">
        <v>0</v>
      </c>
      <c r="P22" s="920">
        <v>0</v>
      </c>
      <c r="Q22" s="918">
        <v>5461590</v>
      </c>
      <c r="R22" s="919">
        <v>0</v>
      </c>
      <c r="S22" s="920">
        <v>5461590</v>
      </c>
      <c r="T22" s="918">
        <v>0</v>
      </c>
      <c r="U22" s="919">
        <v>0</v>
      </c>
      <c r="V22" s="920">
        <v>0</v>
      </c>
      <c r="W22" s="918">
        <v>0</v>
      </c>
      <c r="X22" s="919">
        <v>0</v>
      </c>
      <c r="Y22" s="920">
        <v>0</v>
      </c>
      <c r="Z22" s="918">
        <v>0</v>
      </c>
      <c r="AA22" s="919">
        <v>0</v>
      </c>
      <c r="AB22" s="920">
        <v>0</v>
      </c>
      <c r="AC22" s="918">
        <v>0</v>
      </c>
      <c r="AD22" s="919">
        <v>0</v>
      </c>
      <c r="AE22" s="920">
        <v>0</v>
      </c>
      <c r="AF22" s="918">
        <v>0</v>
      </c>
      <c r="AG22" s="919">
        <v>0</v>
      </c>
      <c r="AH22" s="920">
        <v>0</v>
      </c>
      <c r="AI22" s="918">
        <v>0</v>
      </c>
      <c r="AJ22" s="919">
        <v>0</v>
      </c>
      <c r="AK22" s="920">
        <v>0</v>
      </c>
      <c r="AL22" s="918">
        <v>0</v>
      </c>
      <c r="AM22" s="919">
        <v>0</v>
      </c>
      <c r="AN22" s="920">
        <v>0</v>
      </c>
      <c r="AO22" s="918">
        <v>0</v>
      </c>
      <c r="AP22" s="919">
        <v>0</v>
      </c>
      <c r="AQ22" s="920">
        <v>0</v>
      </c>
      <c r="AR22" s="918">
        <v>0</v>
      </c>
      <c r="AS22" s="919">
        <v>0</v>
      </c>
      <c r="AT22" s="920">
        <v>0</v>
      </c>
      <c r="AU22" s="918">
        <v>0</v>
      </c>
      <c r="AV22" s="919">
        <v>0</v>
      </c>
      <c r="AW22" s="920">
        <v>0</v>
      </c>
      <c r="AX22" s="918">
        <v>0</v>
      </c>
      <c r="AY22" s="919">
        <v>0</v>
      </c>
      <c r="AZ22" s="920">
        <v>0</v>
      </c>
      <c r="BA22" s="918">
        <v>0</v>
      </c>
      <c r="BB22" s="919">
        <v>0</v>
      </c>
      <c r="BC22" s="920">
        <v>0</v>
      </c>
      <c r="BD22" s="918">
        <v>0</v>
      </c>
      <c r="BE22" s="919">
        <v>0</v>
      </c>
      <c r="BF22" s="920">
        <v>0</v>
      </c>
      <c r="BG22" s="918">
        <v>0</v>
      </c>
      <c r="BH22" s="919">
        <v>0</v>
      </c>
      <c r="BI22" s="920">
        <v>0</v>
      </c>
      <c r="BJ22" s="918">
        <v>0</v>
      </c>
      <c r="BK22" s="919">
        <v>0</v>
      </c>
      <c r="BL22" s="920">
        <v>0</v>
      </c>
      <c r="BM22" s="918">
        <v>0</v>
      </c>
      <c r="BN22" s="919">
        <v>0</v>
      </c>
      <c r="BO22" s="920">
        <v>0</v>
      </c>
      <c r="BP22" s="918">
        <v>0</v>
      </c>
      <c r="BQ22" s="919">
        <v>0</v>
      </c>
      <c r="BR22" s="920">
        <v>0</v>
      </c>
    </row>
    <row r="23" spans="1:70">
      <c r="A23" s="407"/>
      <c r="B23" s="417"/>
      <c r="E23" s="407">
        <v>2001</v>
      </c>
      <c r="F23" s="407" t="s">
        <v>563</v>
      </c>
      <c r="G23" s="700">
        <v>5474433</v>
      </c>
      <c r="H23" s="700">
        <v>0</v>
      </c>
      <c r="I23" s="567">
        <v>5474433</v>
      </c>
      <c r="K23" s="918">
        <v>0</v>
      </c>
      <c r="L23" s="919">
        <v>0</v>
      </c>
      <c r="M23" s="920">
        <v>0</v>
      </c>
      <c r="N23" s="918">
        <v>0</v>
      </c>
      <c r="O23" s="919">
        <v>0</v>
      </c>
      <c r="P23" s="920">
        <v>0</v>
      </c>
      <c r="Q23" s="918">
        <v>5474433</v>
      </c>
      <c r="R23" s="919">
        <v>0</v>
      </c>
      <c r="S23" s="920">
        <v>5474433</v>
      </c>
      <c r="T23" s="918">
        <v>0</v>
      </c>
      <c r="U23" s="919">
        <v>0</v>
      </c>
      <c r="V23" s="920">
        <v>0</v>
      </c>
      <c r="W23" s="918">
        <v>0</v>
      </c>
      <c r="X23" s="919">
        <v>0</v>
      </c>
      <c r="Y23" s="920">
        <v>0</v>
      </c>
      <c r="Z23" s="918">
        <v>0</v>
      </c>
      <c r="AA23" s="919">
        <v>0</v>
      </c>
      <c r="AB23" s="920">
        <v>0</v>
      </c>
      <c r="AC23" s="918">
        <v>0</v>
      </c>
      <c r="AD23" s="919">
        <v>0</v>
      </c>
      <c r="AE23" s="920">
        <v>0</v>
      </c>
      <c r="AF23" s="918">
        <v>0</v>
      </c>
      <c r="AG23" s="919">
        <v>0</v>
      </c>
      <c r="AH23" s="920">
        <v>0</v>
      </c>
      <c r="AI23" s="918">
        <v>0</v>
      </c>
      <c r="AJ23" s="919">
        <v>0</v>
      </c>
      <c r="AK23" s="920">
        <v>0</v>
      </c>
      <c r="AL23" s="918">
        <v>0</v>
      </c>
      <c r="AM23" s="919">
        <v>0</v>
      </c>
      <c r="AN23" s="920">
        <v>0</v>
      </c>
      <c r="AO23" s="918">
        <v>0</v>
      </c>
      <c r="AP23" s="919">
        <v>0</v>
      </c>
      <c r="AQ23" s="920">
        <v>0</v>
      </c>
      <c r="AR23" s="918">
        <v>0</v>
      </c>
      <c r="AS23" s="919">
        <v>0</v>
      </c>
      <c r="AT23" s="920">
        <v>0</v>
      </c>
      <c r="AU23" s="918">
        <v>0</v>
      </c>
      <c r="AV23" s="919">
        <v>0</v>
      </c>
      <c r="AW23" s="920">
        <v>0</v>
      </c>
      <c r="AX23" s="918">
        <v>0</v>
      </c>
      <c r="AY23" s="919">
        <v>0</v>
      </c>
      <c r="AZ23" s="920">
        <v>0</v>
      </c>
      <c r="BA23" s="918">
        <v>0</v>
      </c>
      <c r="BB23" s="919">
        <v>0</v>
      </c>
      <c r="BC23" s="920">
        <v>0</v>
      </c>
      <c r="BD23" s="918">
        <v>0</v>
      </c>
      <c r="BE23" s="919">
        <v>0</v>
      </c>
      <c r="BF23" s="920">
        <v>0</v>
      </c>
      <c r="BG23" s="918">
        <v>0</v>
      </c>
      <c r="BH23" s="919">
        <v>0</v>
      </c>
      <c r="BI23" s="920">
        <v>0</v>
      </c>
      <c r="BJ23" s="918">
        <v>0</v>
      </c>
      <c r="BK23" s="919">
        <v>0</v>
      </c>
      <c r="BL23" s="920">
        <v>0</v>
      </c>
      <c r="BM23" s="918">
        <v>0</v>
      </c>
      <c r="BN23" s="919">
        <v>0</v>
      </c>
      <c r="BO23" s="920">
        <v>0</v>
      </c>
      <c r="BP23" s="918">
        <v>0</v>
      </c>
      <c r="BQ23" s="919">
        <v>0</v>
      </c>
      <c r="BR23" s="920">
        <v>0</v>
      </c>
    </row>
    <row r="24" spans="1:70">
      <c r="A24" s="407"/>
      <c r="B24" s="417"/>
      <c r="E24" s="407">
        <v>2002</v>
      </c>
      <c r="F24" s="407" t="s">
        <v>563</v>
      </c>
      <c r="G24" s="700">
        <v>4532258</v>
      </c>
      <c r="H24" s="700">
        <v>375671</v>
      </c>
      <c r="I24" s="567">
        <v>4907929</v>
      </c>
      <c r="K24" s="918">
        <v>0</v>
      </c>
      <c r="L24" s="921">
        <v>0</v>
      </c>
      <c r="M24" s="922">
        <v>0</v>
      </c>
      <c r="N24" s="918">
        <v>0</v>
      </c>
      <c r="O24" s="921">
        <v>0</v>
      </c>
      <c r="P24" s="922">
        <v>0</v>
      </c>
      <c r="Q24" s="918">
        <v>4532258</v>
      </c>
      <c r="R24" s="921">
        <v>0</v>
      </c>
      <c r="S24" s="922">
        <v>4532258</v>
      </c>
      <c r="T24" s="918">
        <v>0</v>
      </c>
      <c r="U24" s="921">
        <v>0</v>
      </c>
      <c r="V24" s="922">
        <v>0</v>
      </c>
      <c r="W24" s="918">
        <v>0</v>
      </c>
      <c r="X24" s="921">
        <v>0</v>
      </c>
      <c r="Y24" s="922">
        <v>0</v>
      </c>
      <c r="Z24" s="918">
        <v>0</v>
      </c>
      <c r="AA24" s="921">
        <v>0</v>
      </c>
      <c r="AB24" s="922">
        <v>0</v>
      </c>
      <c r="AC24" s="918">
        <v>0</v>
      </c>
      <c r="AD24" s="921">
        <v>375671</v>
      </c>
      <c r="AE24" s="922">
        <v>375671</v>
      </c>
      <c r="AF24" s="918">
        <v>0</v>
      </c>
      <c r="AG24" s="921">
        <v>0</v>
      </c>
      <c r="AH24" s="922">
        <v>0</v>
      </c>
      <c r="AI24" s="918">
        <v>0</v>
      </c>
      <c r="AJ24" s="921">
        <v>0</v>
      </c>
      <c r="AK24" s="922">
        <v>0</v>
      </c>
      <c r="AL24" s="918">
        <v>0</v>
      </c>
      <c r="AM24" s="921">
        <v>0</v>
      </c>
      <c r="AN24" s="922">
        <v>0</v>
      </c>
      <c r="AO24" s="918">
        <v>0</v>
      </c>
      <c r="AP24" s="921">
        <v>0</v>
      </c>
      <c r="AQ24" s="922">
        <v>0</v>
      </c>
      <c r="AR24" s="918">
        <v>0</v>
      </c>
      <c r="AS24" s="921">
        <v>0</v>
      </c>
      <c r="AT24" s="922">
        <v>0</v>
      </c>
      <c r="AU24" s="918">
        <v>0</v>
      </c>
      <c r="AV24" s="921">
        <v>0</v>
      </c>
      <c r="AW24" s="922">
        <v>0</v>
      </c>
      <c r="AX24" s="918">
        <v>0</v>
      </c>
      <c r="AY24" s="921">
        <v>0</v>
      </c>
      <c r="AZ24" s="922">
        <v>0</v>
      </c>
      <c r="BA24" s="918">
        <v>0</v>
      </c>
      <c r="BB24" s="921">
        <v>0</v>
      </c>
      <c r="BC24" s="922">
        <v>0</v>
      </c>
      <c r="BD24" s="918">
        <v>0</v>
      </c>
      <c r="BE24" s="921">
        <v>0</v>
      </c>
      <c r="BF24" s="922">
        <v>0</v>
      </c>
      <c r="BG24" s="918">
        <v>0</v>
      </c>
      <c r="BH24" s="921">
        <v>0</v>
      </c>
      <c r="BI24" s="922">
        <v>0</v>
      </c>
      <c r="BJ24" s="918">
        <v>0</v>
      </c>
      <c r="BK24" s="921">
        <v>0</v>
      </c>
      <c r="BL24" s="922">
        <v>0</v>
      </c>
      <c r="BM24" s="918">
        <v>0</v>
      </c>
      <c r="BN24" s="921">
        <v>0</v>
      </c>
      <c r="BO24" s="922">
        <v>0</v>
      </c>
      <c r="BP24" s="918">
        <v>0</v>
      </c>
      <c r="BQ24" s="921">
        <v>0</v>
      </c>
      <c r="BR24" s="922">
        <v>0</v>
      </c>
    </row>
    <row r="25" spans="1:70">
      <c r="A25" s="407"/>
      <c r="B25" s="417"/>
      <c r="E25" s="407">
        <v>2003</v>
      </c>
      <c r="F25" s="407" t="s">
        <v>563</v>
      </c>
      <c r="G25" s="700">
        <v>6080644</v>
      </c>
      <c r="H25" s="700">
        <v>88601</v>
      </c>
      <c r="I25" s="567">
        <v>6169245</v>
      </c>
      <c r="K25" s="918">
        <v>0</v>
      </c>
      <c r="L25" s="921">
        <v>0</v>
      </c>
      <c r="M25" s="922">
        <v>0</v>
      </c>
      <c r="N25" s="918">
        <v>0</v>
      </c>
      <c r="O25" s="921">
        <v>0</v>
      </c>
      <c r="P25" s="922">
        <v>0</v>
      </c>
      <c r="Q25" s="918">
        <v>6080644</v>
      </c>
      <c r="R25" s="921">
        <v>0</v>
      </c>
      <c r="S25" s="922">
        <v>6080644</v>
      </c>
      <c r="T25" s="918">
        <v>0</v>
      </c>
      <c r="U25" s="921">
        <v>0</v>
      </c>
      <c r="V25" s="922">
        <v>0</v>
      </c>
      <c r="W25" s="918">
        <v>0</v>
      </c>
      <c r="X25" s="921">
        <v>0</v>
      </c>
      <c r="Y25" s="922">
        <v>0</v>
      </c>
      <c r="Z25" s="918">
        <v>0</v>
      </c>
      <c r="AA25" s="921">
        <v>0</v>
      </c>
      <c r="AB25" s="922">
        <v>0</v>
      </c>
      <c r="AC25" s="918">
        <v>0</v>
      </c>
      <c r="AD25" s="921">
        <v>88601</v>
      </c>
      <c r="AE25" s="922">
        <v>88601</v>
      </c>
      <c r="AF25" s="918">
        <v>0</v>
      </c>
      <c r="AG25" s="921">
        <v>0</v>
      </c>
      <c r="AH25" s="922">
        <v>0</v>
      </c>
      <c r="AI25" s="918">
        <v>0</v>
      </c>
      <c r="AJ25" s="921">
        <v>0</v>
      </c>
      <c r="AK25" s="922">
        <v>0</v>
      </c>
      <c r="AL25" s="918">
        <v>0</v>
      </c>
      <c r="AM25" s="921">
        <v>0</v>
      </c>
      <c r="AN25" s="922">
        <v>0</v>
      </c>
      <c r="AO25" s="918">
        <v>0</v>
      </c>
      <c r="AP25" s="921">
        <v>0</v>
      </c>
      <c r="AQ25" s="922">
        <v>0</v>
      </c>
      <c r="AR25" s="918">
        <v>0</v>
      </c>
      <c r="AS25" s="921">
        <v>0</v>
      </c>
      <c r="AT25" s="922">
        <v>0</v>
      </c>
      <c r="AU25" s="918">
        <v>0</v>
      </c>
      <c r="AV25" s="921">
        <v>0</v>
      </c>
      <c r="AW25" s="922">
        <v>0</v>
      </c>
      <c r="AX25" s="918">
        <v>0</v>
      </c>
      <c r="AY25" s="921">
        <v>0</v>
      </c>
      <c r="AZ25" s="922">
        <v>0</v>
      </c>
      <c r="BA25" s="918">
        <v>0</v>
      </c>
      <c r="BB25" s="921">
        <v>0</v>
      </c>
      <c r="BC25" s="922">
        <v>0</v>
      </c>
      <c r="BD25" s="918">
        <v>0</v>
      </c>
      <c r="BE25" s="921">
        <v>0</v>
      </c>
      <c r="BF25" s="922">
        <v>0</v>
      </c>
      <c r="BG25" s="918">
        <v>0</v>
      </c>
      <c r="BH25" s="921">
        <v>0</v>
      </c>
      <c r="BI25" s="922">
        <v>0</v>
      </c>
      <c r="BJ25" s="918">
        <v>0</v>
      </c>
      <c r="BK25" s="921">
        <v>0</v>
      </c>
      <c r="BL25" s="922">
        <v>0</v>
      </c>
      <c r="BM25" s="918">
        <v>0</v>
      </c>
      <c r="BN25" s="921">
        <v>0</v>
      </c>
      <c r="BO25" s="922">
        <v>0</v>
      </c>
      <c r="BP25" s="918">
        <v>0</v>
      </c>
      <c r="BQ25" s="921">
        <v>0</v>
      </c>
      <c r="BR25" s="922">
        <v>0</v>
      </c>
    </row>
    <row r="26" spans="1:70">
      <c r="A26" s="495"/>
      <c r="B26" s="496"/>
      <c r="E26" s="407">
        <v>2004</v>
      </c>
      <c r="F26" s="407" t="s">
        <v>563</v>
      </c>
      <c r="G26" s="700">
        <v>7559460</v>
      </c>
      <c r="H26" s="700">
        <v>561417</v>
      </c>
      <c r="I26" s="567">
        <v>8120877</v>
      </c>
      <c r="K26" s="923">
        <v>0</v>
      </c>
      <c r="L26" s="921">
        <v>0</v>
      </c>
      <c r="M26" s="922">
        <v>0</v>
      </c>
      <c r="N26" s="923">
        <v>0</v>
      </c>
      <c r="O26" s="921">
        <v>0</v>
      </c>
      <c r="P26" s="922">
        <v>0</v>
      </c>
      <c r="Q26" s="923">
        <v>7559460</v>
      </c>
      <c r="R26" s="921">
        <v>0</v>
      </c>
      <c r="S26" s="922">
        <v>7559460</v>
      </c>
      <c r="T26" s="923">
        <v>0</v>
      </c>
      <c r="U26" s="921">
        <v>0</v>
      </c>
      <c r="V26" s="922">
        <v>0</v>
      </c>
      <c r="W26" s="923">
        <v>0</v>
      </c>
      <c r="X26" s="921">
        <v>0</v>
      </c>
      <c r="Y26" s="922">
        <v>0</v>
      </c>
      <c r="Z26" s="923">
        <v>0</v>
      </c>
      <c r="AA26" s="921">
        <v>0</v>
      </c>
      <c r="AB26" s="922">
        <v>0</v>
      </c>
      <c r="AC26" s="923">
        <v>0</v>
      </c>
      <c r="AD26" s="921">
        <v>561417</v>
      </c>
      <c r="AE26" s="922">
        <v>561417</v>
      </c>
      <c r="AF26" s="923">
        <v>0</v>
      </c>
      <c r="AG26" s="921">
        <v>0</v>
      </c>
      <c r="AH26" s="922">
        <v>0</v>
      </c>
      <c r="AI26" s="923">
        <v>0</v>
      </c>
      <c r="AJ26" s="921">
        <v>0</v>
      </c>
      <c r="AK26" s="922">
        <v>0</v>
      </c>
      <c r="AL26" s="923">
        <v>0</v>
      </c>
      <c r="AM26" s="921">
        <v>0</v>
      </c>
      <c r="AN26" s="922">
        <v>0</v>
      </c>
      <c r="AO26" s="923">
        <v>0</v>
      </c>
      <c r="AP26" s="921">
        <v>0</v>
      </c>
      <c r="AQ26" s="922">
        <v>0</v>
      </c>
      <c r="AR26" s="923">
        <v>0</v>
      </c>
      <c r="AS26" s="921">
        <v>0</v>
      </c>
      <c r="AT26" s="922">
        <v>0</v>
      </c>
      <c r="AU26" s="923">
        <v>0</v>
      </c>
      <c r="AV26" s="921">
        <v>0</v>
      </c>
      <c r="AW26" s="922">
        <v>0</v>
      </c>
      <c r="AX26" s="923">
        <v>0</v>
      </c>
      <c r="AY26" s="921">
        <v>0</v>
      </c>
      <c r="AZ26" s="922">
        <v>0</v>
      </c>
      <c r="BA26" s="923">
        <v>0</v>
      </c>
      <c r="BB26" s="921">
        <v>0</v>
      </c>
      <c r="BC26" s="922">
        <v>0</v>
      </c>
      <c r="BD26" s="923">
        <v>0</v>
      </c>
      <c r="BE26" s="921">
        <v>0</v>
      </c>
      <c r="BF26" s="922">
        <v>0</v>
      </c>
      <c r="BG26" s="923">
        <v>0</v>
      </c>
      <c r="BH26" s="921">
        <v>0</v>
      </c>
      <c r="BI26" s="922">
        <v>0</v>
      </c>
      <c r="BJ26" s="923">
        <v>0</v>
      </c>
      <c r="BK26" s="921">
        <v>0</v>
      </c>
      <c r="BL26" s="922">
        <v>0</v>
      </c>
      <c r="BM26" s="923">
        <v>0</v>
      </c>
      <c r="BN26" s="921">
        <v>0</v>
      </c>
      <c r="BO26" s="922">
        <v>0</v>
      </c>
      <c r="BP26" s="923">
        <v>0</v>
      </c>
      <c r="BQ26" s="921">
        <v>0</v>
      </c>
      <c r="BR26" s="922">
        <v>0</v>
      </c>
    </row>
    <row r="27" spans="1:70">
      <c r="E27" s="407">
        <v>2005</v>
      </c>
      <c r="F27" s="407" t="s">
        <v>563</v>
      </c>
      <c r="G27" s="700">
        <v>21407659</v>
      </c>
      <c r="H27" s="700">
        <v>4619181</v>
      </c>
      <c r="I27" s="567">
        <v>26026840</v>
      </c>
      <c r="K27" s="923">
        <v>0</v>
      </c>
      <c r="L27" s="921">
        <v>0</v>
      </c>
      <c r="M27" s="922">
        <v>0</v>
      </c>
      <c r="N27" s="923">
        <v>0</v>
      </c>
      <c r="O27" s="921">
        <v>0</v>
      </c>
      <c r="P27" s="922">
        <v>0</v>
      </c>
      <c r="Q27" s="923">
        <v>8608759</v>
      </c>
      <c r="R27" s="921">
        <v>0</v>
      </c>
      <c r="S27" s="922">
        <v>8608759</v>
      </c>
      <c r="T27" s="923">
        <v>0</v>
      </c>
      <c r="U27" s="921">
        <v>0</v>
      </c>
      <c r="V27" s="922">
        <v>0</v>
      </c>
      <c r="W27" s="923">
        <v>0</v>
      </c>
      <c r="X27" s="921">
        <v>0</v>
      </c>
      <c r="Y27" s="922">
        <v>0</v>
      </c>
      <c r="Z27" s="923">
        <v>0</v>
      </c>
      <c r="AA27" s="921">
        <v>0</v>
      </c>
      <c r="AB27" s="922">
        <v>0</v>
      </c>
      <c r="AC27" s="923">
        <v>12798900</v>
      </c>
      <c r="AD27" s="921">
        <v>4619181</v>
      </c>
      <c r="AE27" s="922">
        <v>17418081</v>
      </c>
      <c r="AF27" s="923">
        <v>0</v>
      </c>
      <c r="AG27" s="921">
        <v>0</v>
      </c>
      <c r="AH27" s="922">
        <v>0</v>
      </c>
      <c r="AI27" s="923">
        <v>0</v>
      </c>
      <c r="AJ27" s="921">
        <v>0</v>
      </c>
      <c r="AK27" s="922">
        <v>0</v>
      </c>
      <c r="AL27" s="923">
        <v>0</v>
      </c>
      <c r="AM27" s="921">
        <v>0</v>
      </c>
      <c r="AN27" s="922">
        <v>0</v>
      </c>
      <c r="AO27" s="923">
        <v>0</v>
      </c>
      <c r="AP27" s="921">
        <v>0</v>
      </c>
      <c r="AQ27" s="922">
        <v>0</v>
      </c>
      <c r="AR27" s="923">
        <v>0</v>
      </c>
      <c r="AS27" s="921">
        <v>0</v>
      </c>
      <c r="AT27" s="922">
        <v>0</v>
      </c>
      <c r="AU27" s="923">
        <v>0</v>
      </c>
      <c r="AV27" s="921">
        <v>0</v>
      </c>
      <c r="AW27" s="922">
        <v>0</v>
      </c>
      <c r="AX27" s="923">
        <v>0</v>
      </c>
      <c r="AY27" s="921">
        <v>0</v>
      </c>
      <c r="AZ27" s="922">
        <v>0</v>
      </c>
      <c r="BA27" s="923">
        <v>0</v>
      </c>
      <c r="BB27" s="921">
        <v>0</v>
      </c>
      <c r="BC27" s="922">
        <v>0</v>
      </c>
      <c r="BD27" s="923">
        <v>0</v>
      </c>
      <c r="BE27" s="921">
        <v>0</v>
      </c>
      <c r="BF27" s="922">
        <v>0</v>
      </c>
      <c r="BG27" s="923">
        <v>0</v>
      </c>
      <c r="BH27" s="921">
        <v>0</v>
      </c>
      <c r="BI27" s="922">
        <v>0</v>
      </c>
      <c r="BJ27" s="923">
        <v>0</v>
      </c>
      <c r="BK27" s="921">
        <v>0</v>
      </c>
      <c r="BL27" s="922">
        <v>0</v>
      </c>
      <c r="BM27" s="923">
        <v>0</v>
      </c>
      <c r="BN27" s="921">
        <v>0</v>
      </c>
      <c r="BO27" s="922">
        <v>0</v>
      </c>
      <c r="BP27" s="923">
        <v>0</v>
      </c>
      <c r="BQ27" s="921">
        <v>0</v>
      </c>
      <c r="BR27" s="922">
        <v>0</v>
      </c>
    </row>
    <row r="28" spans="1:70">
      <c r="E28" s="192">
        <v>2006</v>
      </c>
      <c r="F28" s="188" t="s">
        <v>563</v>
      </c>
      <c r="G28" s="831">
        <v>26952268</v>
      </c>
      <c r="H28" s="831">
        <v>64937980</v>
      </c>
      <c r="I28" s="897">
        <v>91890248</v>
      </c>
      <c r="K28" s="924">
        <v>0</v>
      </c>
      <c r="L28" s="925">
        <v>0</v>
      </c>
      <c r="M28" s="926">
        <v>0</v>
      </c>
      <c r="N28" s="924">
        <v>0</v>
      </c>
      <c r="O28" s="925">
        <v>0</v>
      </c>
      <c r="P28" s="926">
        <v>0</v>
      </c>
      <c r="Q28" s="924">
        <v>8230844</v>
      </c>
      <c r="R28" s="925">
        <v>0</v>
      </c>
      <c r="S28" s="926">
        <v>8230844</v>
      </c>
      <c r="T28" s="924">
        <v>0</v>
      </c>
      <c r="U28" s="925">
        <v>0</v>
      </c>
      <c r="V28" s="926">
        <v>0</v>
      </c>
      <c r="W28" s="924">
        <v>0</v>
      </c>
      <c r="X28" s="925">
        <v>0</v>
      </c>
      <c r="Y28" s="926">
        <v>0</v>
      </c>
      <c r="Z28" s="924">
        <v>0</v>
      </c>
      <c r="AA28" s="925">
        <v>0</v>
      </c>
      <c r="AB28" s="926">
        <v>0</v>
      </c>
      <c r="AC28" s="924">
        <v>16735227</v>
      </c>
      <c r="AD28" s="925">
        <v>64937980</v>
      </c>
      <c r="AE28" s="926">
        <v>81673207</v>
      </c>
      <c r="AF28" s="924">
        <v>0</v>
      </c>
      <c r="AG28" s="925">
        <v>0</v>
      </c>
      <c r="AH28" s="926">
        <v>0</v>
      </c>
      <c r="AI28" s="924">
        <v>0</v>
      </c>
      <c r="AJ28" s="925">
        <v>0</v>
      </c>
      <c r="AK28" s="926">
        <v>0</v>
      </c>
      <c r="AL28" s="924">
        <v>1986197</v>
      </c>
      <c r="AM28" s="925">
        <v>0</v>
      </c>
      <c r="AN28" s="926">
        <v>1986197</v>
      </c>
      <c r="AO28" s="924">
        <v>0</v>
      </c>
      <c r="AP28" s="925">
        <v>0</v>
      </c>
      <c r="AQ28" s="926">
        <v>0</v>
      </c>
      <c r="AR28" s="924">
        <v>0</v>
      </c>
      <c r="AS28" s="925">
        <v>0</v>
      </c>
      <c r="AT28" s="926">
        <v>0</v>
      </c>
      <c r="AU28" s="924">
        <v>0</v>
      </c>
      <c r="AV28" s="925">
        <v>0</v>
      </c>
      <c r="AW28" s="926">
        <v>0</v>
      </c>
      <c r="AX28" s="924">
        <v>0</v>
      </c>
      <c r="AY28" s="925">
        <v>0</v>
      </c>
      <c r="AZ28" s="926">
        <v>0</v>
      </c>
      <c r="BA28" s="924">
        <v>0</v>
      </c>
      <c r="BB28" s="925">
        <v>0</v>
      </c>
      <c r="BC28" s="926">
        <v>0</v>
      </c>
      <c r="BD28" s="924">
        <v>0</v>
      </c>
      <c r="BE28" s="925">
        <v>0</v>
      </c>
      <c r="BF28" s="926">
        <v>0</v>
      </c>
      <c r="BG28" s="924">
        <v>0</v>
      </c>
      <c r="BH28" s="925">
        <v>0</v>
      </c>
      <c r="BI28" s="926">
        <v>0</v>
      </c>
      <c r="BJ28" s="924">
        <v>0</v>
      </c>
      <c r="BK28" s="925">
        <v>0</v>
      </c>
      <c r="BL28" s="926">
        <v>0</v>
      </c>
      <c r="BM28" s="924">
        <v>0</v>
      </c>
      <c r="BN28" s="925">
        <v>0</v>
      </c>
      <c r="BO28" s="926">
        <v>0</v>
      </c>
      <c r="BP28" s="924">
        <v>0</v>
      </c>
      <c r="BQ28" s="925">
        <v>0</v>
      </c>
      <c r="BR28" s="926">
        <v>0</v>
      </c>
    </row>
    <row r="29" spans="1:70">
      <c r="E29" s="192">
        <v>2007</v>
      </c>
      <c r="F29" s="188" t="s">
        <v>563</v>
      </c>
      <c r="G29" s="831">
        <v>20251674.59</v>
      </c>
      <c r="H29" s="831">
        <v>5630043</v>
      </c>
      <c r="I29" s="897">
        <v>25881717.59</v>
      </c>
      <c r="K29" s="924">
        <v>0</v>
      </c>
      <c r="L29" s="925">
        <v>0</v>
      </c>
      <c r="M29" s="926">
        <v>0</v>
      </c>
      <c r="N29" s="924">
        <v>0</v>
      </c>
      <c r="O29" s="925">
        <v>0</v>
      </c>
      <c r="P29" s="926">
        <v>0</v>
      </c>
      <c r="Q29" s="924">
        <v>8754353</v>
      </c>
      <c r="R29" s="925">
        <v>0</v>
      </c>
      <c r="S29" s="926">
        <v>8754353</v>
      </c>
      <c r="T29" s="924">
        <v>0</v>
      </c>
      <c r="U29" s="925">
        <v>0</v>
      </c>
      <c r="V29" s="926">
        <v>0</v>
      </c>
      <c r="W29" s="924">
        <v>0</v>
      </c>
      <c r="X29" s="925">
        <v>0</v>
      </c>
      <c r="Y29" s="926">
        <v>0</v>
      </c>
      <c r="Z29" s="924">
        <v>0</v>
      </c>
      <c r="AA29" s="925">
        <v>0</v>
      </c>
      <c r="AB29" s="926">
        <v>0</v>
      </c>
      <c r="AC29" s="924">
        <v>8561471</v>
      </c>
      <c r="AD29" s="925">
        <v>5630043</v>
      </c>
      <c r="AE29" s="926">
        <v>14191514</v>
      </c>
      <c r="AF29" s="924">
        <v>0</v>
      </c>
      <c r="AG29" s="925">
        <v>0</v>
      </c>
      <c r="AH29" s="926">
        <v>0</v>
      </c>
      <c r="AI29" s="924">
        <v>0</v>
      </c>
      <c r="AJ29" s="925">
        <v>0</v>
      </c>
      <c r="AK29" s="926">
        <v>0</v>
      </c>
      <c r="AL29" s="924">
        <v>2407742</v>
      </c>
      <c r="AM29" s="925">
        <v>0</v>
      </c>
      <c r="AN29" s="926">
        <v>2407742</v>
      </c>
      <c r="AO29" s="924">
        <v>239202.09000000003</v>
      </c>
      <c r="AP29" s="925">
        <v>0</v>
      </c>
      <c r="AQ29" s="926">
        <v>239202.09000000003</v>
      </c>
      <c r="AR29" s="924">
        <v>0</v>
      </c>
      <c r="AS29" s="925">
        <v>0</v>
      </c>
      <c r="AT29" s="926">
        <v>0</v>
      </c>
      <c r="AU29" s="924">
        <v>288906.5</v>
      </c>
      <c r="AV29" s="925">
        <v>0</v>
      </c>
      <c r="AW29" s="926">
        <v>288906.5</v>
      </c>
      <c r="AX29" s="924">
        <v>0</v>
      </c>
      <c r="AY29" s="925">
        <v>0</v>
      </c>
      <c r="AZ29" s="926">
        <v>0</v>
      </c>
      <c r="BA29" s="924">
        <v>0</v>
      </c>
      <c r="BB29" s="925">
        <v>0</v>
      </c>
      <c r="BC29" s="926">
        <v>0</v>
      </c>
      <c r="BD29" s="924">
        <v>0</v>
      </c>
      <c r="BE29" s="925">
        <v>0</v>
      </c>
      <c r="BF29" s="926">
        <v>0</v>
      </c>
      <c r="BG29" s="924">
        <v>0</v>
      </c>
      <c r="BH29" s="925">
        <v>0</v>
      </c>
      <c r="BI29" s="926">
        <v>0</v>
      </c>
      <c r="BJ29" s="924">
        <v>0</v>
      </c>
      <c r="BK29" s="925">
        <v>0</v>
      </c>
      <c r="BL29" s="926">
        <v>0</v>
      </c>
      <c r="BM29" s="924">
        <v>0</v>
      </c>
      <c r="BN29" s="925">
        <v>0</v>
      </c>
      <c r="BO29" s="926">
        <v>0</v>
      </c>
      <c r="BP29" s="924">
        <v>0</v>
      </c>
      <c r="BQ29" s="925">
        <v>0</v>
      </c>
      <c r="BR29" s="926">
        <v>0</v>
      </c>
    </row>
    <row r="30" spans="1:70">
      <c r="E30" s="192">
        <v>2008</v>
      </c>
      <c r="F30" s="188" t="s">
        <v>563</v>
      </c>
      <c r="G30" s="831">
        <v>23951529.550000001</v>
      </c>
      <c r="H30" s="831">
        <v>299138</v>
      </c>
      <c r="I30" s="897">
        <v>24250667.550000001</v>
      </c>
      <c r="K30" s="924">
        <v>0</v>
      </c>
      <c r="L30" s="925">
        <v>0</v>
      </c>
      <c r="M30" s="926">
        <v>0</v>
      </c>
      <c r="N30" s="924">
        <v>0</v>
      </c>
      <c r="O30" s="925">
        <v>0</v>
      </c>
      <c r="P30" s="926">
        <v>0</v>
      </c>
      <c r="Q30" s="924">
        <v>9386530</v>
      </c>
      <c r="R30" s="925">
        <v>0</v>
      </c>
      <c r="S30" s="926">
        <v>9386530</v>
      </c>
      <c r="T30" s="924">
        <v>0</v>
      </c>
      <c r="U30" s="925">
        <v>0</v>
      </c>
      <c r="V30" s="926">
        <v>0</v>
      </c>
      <c r="W30" s="924">
        <v>0</v>
      </c>
      <c r="X30" s="925">
        <v>0</v>
      </c>
      <c r="Y30" s="926">
        <v>0</v>
      </c>
      <c r="Z30" s="924">
        <v>0</v>
      </c>
      <c r="AA30" s="925">
        <v>0</v>
      </c>
      <c r="AB30" s="926">
        <v>0</v>
      </c>
      <c r="AC30" s="924">
        <v>8451070</v>
      </c>
      <c r="AD30" s="925">
        <v>299138</v>
      </c>
      <c r="AE30" s="926">
        <v>8750208</v>
      </c>
      <c r="AF30" s="924">
        <v>0</v>
      </c>
      <c r="AG30" s="925">
        <v>0</v>
      </c>
      <c r="AH30" s="926">
        <v>0</v>
      </c>
      <c r="AI30" s="924">
        <v>0</v>
      </c>
      <c r="AJ30" s="925">
        <v>0</v>
      </c>
      <c r="AK30" s="926">
        <v>0</v>
      </c>
      <c r="AL30" s="924">
        <v>2365354</v>
      </c>
      <c r="AM30" s="925">
        <v>0</v>
      </c>
      <c r="AN30" s="926">
        <v>2365354</v>
      </c>
      <c r="AO30" s="924">
        <v>1084820.9299999997</v>
      </c>
      <c r="AP30" s="925">
        <v>0</v>
      </c>
      <c r="AQ30" s="926">
        <v>1084820.9299999997</v>
      </c>
      <c r="AR30" s="924">
        <v>1625000</v>
      </c>
      <c r="AS30" s="925">
        <v>0</v>
      </c>
      <c r="AT30" s="926">
        <v>1625000</v>
      </c>
      <c r="AU30" s="924">
        <v>1038754.6200000001</v>
      </c>
      <c r="AV30" s="925">
        <v>0</v>
      </c>
      <c r="AW30" s="926">
        <v>1038754.6200000001</v>
      </c>
      <c r="AX30" s="924">
        <v>0</v>
      </c>
      <c r="AY30" s="925">
        <v>0</v>
      </c>
      <c r="AZ30" s="926">
        <v>0</v>
      </c>
      <c r="BA30" s="924">
        <v>0</v>
      </c>
      <c r="BB30" s="925">
        <v>0</v>
      </c>
      <c r="BC30" s="926">
        <v>0</v>
      </c>
      <c r="BD30" s="924">
        <v>0</v>
      </c>
      <c r="BE30" s="925">
        <v>0</v>
      </c>
      <c r="BF30" s="926">
        <v>0</v>
      </c>
      <c r="BG30" s="924">
        <v>0</v>
      </c>
      <c r="BH30" s="925">
        <v>0</v>
      </c>
      <c r="BI30" s="926">
        <v>0</v>
      </c>
      <c r="BJ30" s="924">
        <v>0</v>
      </c>
      <c r="BK30" s="925">
        <v>0</v>
      </c>
      <c r="BL30" s="926">
        <v>0</v>
      </c>
      <c r="BM30" s="924">
        <v>0</v>
      </c>
      <c r="BN30" s="925">
        <v>0</v>
      </c>
      <c r="BO30" s="926">
        <v>0</v>
      </c>
      <c r="BP30" s="924">
        <v>0</v>
      </c>
      <c r="BQ30" s="925">
        <v>0</v>
      </c>
      <c r="BR30" s="926">
        <v>0</v>
      </c>
    </row>
    <row r="31" spans="1:70">
      <c r="E31" s="192">
        <v>2009</v>
      </c>
      <c r="F31" s="188" t="s">
        <v>563</v>
      </c>
      <c r="G31" s="831">
        <v>31440516.793621935</v>
      </c>
      <c r="H31" s="831">
        <v>291475</v>
      </c>
      <c r="I31" s="897">
        <v>31731991.793621935</v>
      </c>
      <c r="K31" s="924">
        <v>0</v>
      </c>
      <c r="L31" s="925">
        <v>0</v>
      </c>
      <c r="M31" s="926">
        <v>0</v>
      </c>
      <c r="N31" s="924">
        <v>0</v>
      </c>
      <c r="O31" s="925">
        <v>0</v>
      </c>
      <c r="P31" s="926">
        <v>0</v>
      </c>
      <c r="Q31" s="924">
        <v>9545393</v>
      </c>
      <c r="R31" s="925">
        <v>0</v>
      </c>
      <c r="S31" s="926">
        <v>9545393</v>
      </c>
      <c r="T31" s="924">
        <v>260000</v>
      </c>
      <c r="U31" s="925">
        <v>0</v>
      </c>
      <c r="V31" s="926">
        <v>260000</v>
      </c>
      <c r="W31" s="924">
        <v>0</v>
      </c>
      <c r="X31" s="925">
        <v>0</v>
      </c>
      <c r="Y31" s="926">
        <v>0</v>
      </c>
      <c r="Z31" s="924">
        <v>0</v>
      </c>
      <c r="AA31" s="925">
        <v>0</v>
      </c>
      <c r="AB31" s="926">
        <v>0</v>
      </c>
      <c r="AC31" s="924">
        <v>15000836</v>
      </c>
      <c r="AD31" s="925">
        <v>291475</v>
      </c>
      <c r="AE31" s="926">
        <v>15292311</v>
      </c>
      <c r="AF31" s="924">
        <v>0</v>
      </c>
      <c r="AG31" s="925">
        <v>0</v>
      </c>
      <c r="AH31" s="926">
        <v>0</v>
      </c>
      <c r="AI31" s="924">
        <v>0</v>
      </c>
      <c r="AJ31" s="925">
        <v>0</v>
      </c>
      <c r="AK31" s="926">
        <v>0</v>
      </c>
      <c r="AL31" s="924">
        <v>2435670.6036219378</v>
      </c>
      <c r="AM31" s="925">
        <v>0</v>
      </c>
      <c r="AN31" s="926">
        <v>2435670.6036219378</v>
      </c>
      <c r="AO31" s="924">
        <v>1067445.97</v>
      </c>
      <c r="AP31" s="925">
        <v>0</v>
      </c>
      <c r="AQ31" s="926">
        <v>1067445.97</v>
      </c>
      <c r="AR31" s="924">
        <v>1610850.3599999999</v>
      </c>
      <c r="AS31" s="925">
        <v>0</v>
      </c>
      <c r="AT31" s="926">
        <v>1610850.3599999999</v>
      </c>
      <c r="AU31" s="924">
        <v>1520320.8599999999</v>
      </c>
      <c r="AV31" s="925">
        <v>0</v>
      </c>
      <c r="AW31" s="926">
        <v>1520320.8599999999</v>
      </c>
      <c r="AX31" s="924">
        <v>0</v>
      </c>
      <c r="AY31" s="925">
        <v>0</v>
      </c>
      <c r="AZ31" s="926">
        <v>0</v>
      </c>
      <c r="BA31" s="924">
        <v>0</v>
      </c>
      <c r="BB31" s="925">
        <v>0</v>
      </c>
      <c r="BC31" s="926">
        <v>0</v>
      </c>
      <c r="BD31" s="924">
        <v>0</v>
      </c>
      <c r="BE31" s="925">
        <v>0</v>
      </c>
      <c r="BF31" s="926">
        <v>0</v>
      </c>
      <c r="BG31" s="924">
        <v>0</v>
      </c>
      <c r="BH31" s="925">
        <v>0</v>
      </c>
      <c r="BI31" s="926">
        <v>0</v>
      </c>
      <c r="BJ31" s="924">
        <v>0</v>
      </c>
      <c r="BK31" s="925">
        <v>0</v>
      </c>
      <c r="BL31" s="926">
        <v>0</v>
      </c>
      <c r="BM31" s="924">
        <v>0</v>
      </c>
      <c r="BN31" s="925">
        <v>0</v>
      </c>
      <c r="BO31" s="926">
        <v>0</v>
      </c>
      <c r="BP31" s="924">
        <v>0</v>
      </c>
      <c r="BQ31" s="925">
        <v>0</v>
      </c>
      <c r="BR31" s="926">
        <v>0</v>
      </c>
    </row>
    <row r="32" spans="1:70">
      <c r="E32" s="192">
        <v>2010</v>
      </c>
      <c r="F32" s="188" t="s">
        <v>661</v>
      </c>
      <c r="G32" s="831">
        <v>16222760.178712487</v>
      </c>
      <c r="H32" s="831">
        <v>0</v>
      </c>
      <c r="I32" s="897">
        <v>16222760.178712487</v>
      </c>
      <c r="K32" s="924">
        <v>0</v>
      </c>
      <c r="L32" s="925">
        <v>0</v>
      </c>
      <c r="M32" s="926">
        <v>0</v>
      </c>
      <c r="N32" s="924">
        <v>0</v>
      </c>
      <c r="O32" s="925">
        <v>0</v>
      </c>
      <c r="P32" s="926">
        <v>0</v>
      </c>
      <c r="Q32" s="924">
        <v>8052014.2400000002</v>
      </c>
      <c r="R32" s="925">
        <v>0</v>
      </c>
      <c r="S32" s="926">
        <v>8052014.2400000002</v>
      </c>
      <c r="T32" s="924">
        <v>530000</v>
      </c>
      <c r="U32" s="925">
        <v>0</v>
      </c>
      <c r="V32" s="926">
        <v>530000</v>
      </c>
      <c r="W32" s="924">
        <v>0</v>
      </c>
      <c r="X32" s="925">
        <v>0</v>
      </c>
      <c r="Y32" s="926">
        <v>0</v>
      </c>
      <c r="Z32" s="924">
        <v>0</v>
      </c>
      <c r="AA32" s="925">
        <v>0</v>
      </c>
      <c r="AB32" s="926">
        <v>0</v>
      </c>
      <c r="AC32" s="924">
        <v>0</v>
      </c>
      <c r="AD32" s="925">
        <v>0</v>
      </c>
      <c r="AE32" s="926">
        <v>0</v>
      </c>
      <c r="AF32" s="924">
        <v>0</v>
      </c>
      <c r="AG32" s="925">
        <v>0</v>
      </c>
      <c r="AH32" s="926">
        <v>0</v>
      </c>
      <c r="AI32" s="924">
        <v>0</v>
      </c>
      <c r="AJ32" s="925">
        <v>0</v>
      </c>
      <c r="AK32" s="926">
        <v>0</v>
      </c>
      <c r="AL32" s="924">
        <v>2440666.6687124856</v>
      </c>
      <c r="AM32" s="925">
        <v>0</v>
      </c>
      <c r="AN32" s="926">
        <v>2440666.6687124856</v>
      </c>
      <c r="AO32" s="924">
        <v>329348.96000000002</v>
      </c>
      <c r="AP32" s="925">
        <v>0</v>
      </c>
      <c r="AQ32" s="926">
        <v>329348.96000000002</v>
      </c>
      <c r="AR32" s="924">
        <v>1707290.0000000002</v>
      </c>
      <c r="AS32" s="925">
        <v>0</v>
      </c>
      <c r="AT32" s="926">
        <v>1707290.0000000002</v>
      </c>
      <c r="AU32" s="924">
        <v>3163440.31</v>
      </c>
      <c r="AV32" s="925">
        <v>0</v>
      </c>
      <c r="AW32" s="926">
        <v>3163440.31</v>
      </c>
      <c r="AX32" s="924">
        <v>0</v>
      </c>
      <c r="AY32" s="925">
        <v>0</v>
      </c>
      <c r="AZ32" s="926">
        <v>0</v>
      </c>
      <c r="BA32" s="924">
        <v>0</v>
      </c>
      <c r="BB32" s="925">
        <v>0</v>
      </c>
      <c r="BC32" s="926">
        <v>0</v>
      </c>
      <c r="BD32" s="924">
        <v>0</v>
      </c>
      <c r="BE32" s="925">
        <v>0</v>
      </c>
      <c r="BF32" s="926">
        <v>0</v>
      </c>
      <c r="BG32" s="924">
        <v>0</v>
      </c>
      <c r="BH32" s="925">
        <v>0</v>
      </c>
      <c r="BI32" s="926">
        <v>0</v>
      </c>
      <c r="BJ32" s="924">
        <v>0</v>
      </c>
      <c r="BK32" s="925">
        <v>0</v>
      </c>
      <c r="BL32" s="926">
        <v>0</v>
      </c>
      <c r="BM32" s="924">
        <v>0</v>
      </c>
      <c r="BN32" s="925">
        <v>0</v>
      </c>
      <c r="BO32" s="926">
        <v>0</v>
      </c>
      <c r="BP32" s="924">
        <v>0</v>
      </c>
      <c r="BQ32" s="925">
        <v>0</v>
      </c>
      <c r="BR32" s="926">
        <v>0</v>
      </c>
    </row>
    <row r="33" spans="5:71">
      <c r="E33" s="192">
        <v>2011</v>
      </c>
      <c r="F33" s="188" t="s">
        <v>661</v>
      </c>
      <c r="G33" s="831">
        <v>23984881.160000004</v>
      </c>
      <c r="H33" s="831">
        <v>0</v>
      </c>
      <c r="I33" s="897">
        <v>23984881.160000004</v>
      </c>
      <c r="K33" s="924">
        <v>0</v>
      </c>
      <c r="L33" s="925">
        <v>0</v>
      </c>
      <c r="M33" s="926">
        <v>0</v>
      </c>
      <c r="N33" s="924">
        <v>0</v>
      </c>
      <c r="O33" s="925">
        <v>0</v>
      </c>
      <c r="P33" s="926">
        <v>0</v>
      </c>
      <c r="Q33" s="924">
        <v>10225524.510000002</v>
      </c>
      <c r="R33" s="925">
        <v>0</v>
      </c>
      <c r="S33" s="926">
        <v>10225524.510000002</v>
      </c>
      <c r="T33" s="924">
        <v>0</v>
      </c>
      <c r="U33" s="925">
        <v>0</v>
      </c>
      <c r="V33" s="926">
        <v>0</v>
      </c>
      <c r="W33" s="924">
        <v>0</v>
      </c>
      <c r="X33" s="925">
        <v>0</v>
      </c>
      <c r="Y33" s="926">
        <v>0</v>
      </c>
      <c r="Z33" s="924">
        <v>0</v>
      </c>
      <c r="AA33" s="925">
        <v>0</v>
      </c>
      <c r="AB33" s="926">
        <v>0</v>
      </c>
      <c r="AC33" s="924">
        <v>0</v>
      </c>
      <c r="AD33" s="925">
        <v>0</v>
      </c>
      <c r="AE33" s="926">
        <v>0</v>
      </c>
      <c r="AF33" s="924">
        <v>0</v>
      </c>
      <c r="AG33" s="925">
        <v>0</v>
      </c>
      <c r="AH33" s="926">
        <v>0</v>
      </c>
      <c r="AI33" s="924">
        <v>0</v>
      </c>
      <c r="AJ33" s="925">
        <v>0</v>
      </c>
      <c r="AK33" s="926">
        <v>0</v>
      </c>
      <c r="AL33" s="924">
        <v>5000334</v>
      </c>
      <c r="AM33" s="925">
        <v>0</v>
      </c>
      <c r="AN33" s="926">
        <v>5000334</v>
      </c>
      <c r="AO33" s="924">
        <v>362712.65000000008</v>
      </c>
      <c r="AP33" s="925">
        <v>0</v>
      </c>
      <c r="AQ33" s="926">
        <v>362712.65000000008</v>
      </c>
      <c r="AR33" s="924">
        <v>3543670</v>
      </c>
      <c r="AS33" s="925">
        <v>0</v>
      </c>
      <c r="AT33" s="926">
        <v>3543670</v>
      </c>
      <c r="AU33" s="924">
        <v>4852640</v>
      </c>
      <c r="AV33" s="925">
        <v>0</v>
      </c>
      <c r="AW33" s="926">
        <v>4852640</v>
      </c>
      <c r="AX33" s="924">
        <v>0</v>
      </c>
      <c r="AY33" s="925">
        <v>0</v>
      </c>
      <c r="AZ33" s="926">
        <v>0</v>
      </c>
      <c r="BA33" s="924">
        <v>0</v>
      </c>
      <c r="BB33" s="925">
        <v>0</v>
      </c>
      <c r="BC33" s="926">
        <v>0</v>
      </c>
      <c r="BD33" s="924">
        <v>0</v>
      </c>
      <c r="BE33" s="925">
        <v>0</v>
      </c>
      <c r="BF33" s="926">
        <v>0</v>
      </c>
      <c r="BG33" s="924">
        <v>0</v>
      </c>
      <c r="BH33" s="925">
        <v>0</v>
      </c>
      <c r="BI33" s="926">
        <v>0</v>
      </c>
      <c r="BJ33" s="924">
        <v>0</v>
      </c>
      <c r="BK33" s="925">
        <v>0</v>
      </c>
      <c r="BL33" s="926">
        <v>0</v>
      </c>
      <c r="BM33" s="924">
        <v>0</v>
      </c>
      <c r="BN33" s="925">
        <v>0</v>
      </c>
      <c r="BO33" s="926">
        <v>0</v>
      </c>
      <c r="BP33" s="924">
        <v>0</v>
      </c>
      <c r="BQ33" s="925">
        <v>0</v>
      </c>
      <c r="BR33" s="926">
        <v>0</v>
      </c>
    </row>
    <row r="34" spans="5:71">
      <c r="E34" s="192">
        <v>2012</v>
      </c>
      <c r="F34" s="188" t="s">
        <v>661</v>
      </c>
      <c r="G34" s="831">
        <v>22625865.460000001</v>
      </c>
      <c r="H34" s="831">
        <v>0</v>
      </c>
      <c r="I34" s="897">
        <v>22625865.460000001</v>
      </c>
      <c r="K34" s="924">
        <v>0</v>
      </c>
      <c r="L34" s="925">
        <v>0</v>
      </c>
      <c r="M34" s="926">
        <v>0</v>
      </c>
      <c r="N34" s="924">
        <v>0</v>
      </c>
      <c r="O34" s="925">
        <v>0</v>
      </c>
      <c r="P34" s="926">
        <v>0</v>
      </c>
      <c r="Q34" s="924">
        <v>9059351.4600000009</v>
      </c>
      <c r="R34" s="925">
        <v>0</v>
      </c>
      <c r="S34" s="926">
        <v>9059351.4600000009</v>
      </c>
      <c r="T34" s="924">
        <v>0</v>
      </c>
      <c r="U34" s="925">
        <v>0</v>
      </c>
      <c r="V34" s="926">
        <v>0</v>
      </c>
      <c r="W34" s="924">
        <v>0</v>
      </c>
      <c r="X34" s="925">
        <v>0</v>
      </c>
      <c r="Y34" s="926">
        <v>0</v>
      </c>
      <c r="Z34" s="924">
        <v>0</v>
      </c>
      <c r="AA34" s="925">
        <v>0</v>
      </c>
      <c r="AB34" s="926">
        <v>0</v>
      </c>
      <c r="AC34" s="924">
        <v>0</v>
      </c>
      <c r="AD34" s="925">
        <v>0</v>
      </c>
      <c r="AE34" s="926">
        <v>0</v>
      </c>
      <c r="AF34" s="924">
        <v>0</v>
      </c>
      <c r="AG34" s="925">
        <v>0</v>
      </c>
      <c r="AH34" s="926">
        <v>0</v>
      </c>
      <c r="AI34" s="924">
        <v>0</v>
      </c>
      <c r="AJ34" s="925">
        <v>0</v>
      </c>
      <c r="AK34" s="926">
        <v>0</v>
      </c>
      <c r="AL34" s="924">
        <v>5080104</v>
      </c>
      <c r="AM34" s="925">
        <v>0</v>
      </c>
      <c r="AN34" s="926">
        <v>5080104</v>
      </c>
      <c r="AO34" s="924">
        <v>0</v>
      </c>
      <c r="AP34" s="925">
        <v>0</v>
      </c>
      <c r="AQ34" s="926">
        <v>0</v>
      </c>
      <c r="AR34" s="924">
        <v>3632330</v>
      </c>
      <c r="AS34" s="925">
        <v>0</v>
      </c>
      <c r="AT34" s="926">
        <v>3632330</v>
      </c>
      <c r="AU34" s="924">
        <v>4854080</v>
      </c>
      <c r="AV34" s="925">
        <v>0</v>
      </c>
      <c r="AW34" s="926">
        <v>4854080</v>
      </c>
      <c r="AX34" s="924">
        <v>0</v>
      </c>
      <c r="AY34" s="925">
        <v>0</v>
      </c>
      <c r="AZ34" s="926">
        <v>0</v>
      </c>
      <c r="BA34" s="924">
        <v>0</v>
      </c>
      <c r="BB34" s="925">
        <v>0</v>
      </c>
      <c r="BC34" s="926">
        <v>0</v>
      </c>
      <c r="BD34" s="924">
        <v>0</v>
      </c>
      <c r="BE34" s="925">
        <v>0</v>
      </c>
      <c r="BF34" s="926">
        <v>0</v>
      </c>
      <c r="BG34" s="924">
        <v>0</v>
      </c>
      <c r="BH34" s="925">
        <v>0</v>
      </c>
      <c r="BI34" s="926">
        <v>0</v>
      </c>
      <c r="BJ34" s="924">
        <v>0</v>
      </c>
      <c r="BK34" s="925">
        <v>0</v>
      </c>
      <c r="BL34" s="926">
        <v>0</v>
      </c>
      <c r="BM34" s="924">
        <v>0</v>
      </c>
      <c r="BN34" s="925">
        <v>0</v>
      </c>
      <c r="BO34" s="926">
        <v>0</v>
      </c>
      <c r="BP34" s="924">
        <v>0</v>
      </c>
      <c r="BQ34" s="925">
        <v>0</v>
      </c>
      <c r="BR34" s="926">
        <v>0</v>
      </c>
    </row>
    <row r="35" spans="5:71">
      <c r="E35" s="192">
        <v>2013</v>
      </c>
      <c r="F35" s="188" t="s">
        <v>661</v>
      </c>
      <c r="G35" s="831">
        <v>29767777.509374999</v>
      </c>
      <c r="H35" s="831">
        <v>0</v>
      </c>
      <c r="I35" s="897">
        <v>29767777.509374999</v>
      </c>
      <c r="K35" s="924">
        <v>0</v>
      </c>
      <c r="L35" s="925">
        <v>0</v>
      </c>
      <c r="M35" s="926">
        <v>0</v>
      </c>
      <c r="N35" s="924">
        <v>0</v>
      </c>
      <c r="O35" s="925">
        <v>0</v>
      </c>
      <c r="P35" s="926">
        <v>0</v>
      </c>
      <c r="Q35" s="924">
        <v>12197927.09</v>
      </c>
      <c r="R35" s="925">
        <v>0</v>
      </c>
      <c r="S35" s="926">
        <v>12197927.09</v>
      </c>
      <c r="T35" s="924">
        <v>0</v>
      </c>
      <c r="U35" s="925">
        <v>0</v>
      </c>
      <c r="V35" s="926">
        <v>0</v>
      </c>
      <c r="W35" s="924">
        <v>0</v>
      </c>
      <c r="X35" s="925">
        <v>0</v>
      </c>
      <c r="Y35" s="926">
        <v>0</v>
      </c>
      <c r="Z35" s="924">
        <v>0</v>
      </c>
      <c r="AA35" s="925">
        <v>0</v>
      </c>
      <c r="AB35" s="926">
        <v>0</v>
      </c>
      <c r="AC35" s="924">
        <v>2425185</v>
      </c>
      <c r="AD35" s="925">
        <v>0</v>
      </c>
      <c r="AE35" s="926">
        <v>2425185</v>
      </c>
      <c r="AF35" s="924">
        <v>0</v>
      </c>
      <c r="AG35" s="925">
        <v>0</v>
      </c>
      <c r="AH35" s="926">
        <v>0</v>
      </c>
      <c r="AI35" s="924">
        <v>0</v>
      </c>
      <c r="AJ35" s="925">
        <v>0</v>
      </c>
      <c r="AK35" s="926">
        <v>0</v>
      </c>
      <c r="AL35" s="924">
        <v>5156305.5599999996</v>
      </c>
      <c r="AM35" s="925">
        <v>0</v>
      </c>
      <c r="AN35" s="926">
        <v>5156305.5599999996</v>
      </c>
      <c r="AO35" s="924">
        <v>182309.85937499997</v>
      </c>
      <c r="AP35" s="925">
        <v>0</v>
      </c>
      <c r="AQ35" s="926">
        <v>182309.85937499997</v>
      </c>
      <c r="AR35" s="924">
        <v>1884610</v>
      </c>
      <c r="AS35" s="925">
        <v>0</v>
      </c>
      <c r="AT35" s="926">
        <v>1884610</v>
      </c>
      <c r="AU35" s="924">
        <v>7921440</v>
      </c>
      <c r="AV35" s="925">
        <v>0</v>
      </c>
      <c r="AW35" s="926">
        <v>7921440</v>
      </c>
      <c r="AX35" s="924">
        <v>0</v>
      </c>
      <c r="AY35" s="925">
        <v>0</v>
      </c>
      <c r="AZ35" s="926">
        <v>0</v>
      </c>
      <c r="BA35" s="924">
        <v>0</v>
      </c>
      <c r="BB35" s="925">
        <v>0</v>
      </c>
      <c r="BC35" s="926">
        <v>0</v>
      </c>
      <c r="BD35" s="924">
        <v>0</v>
      </c>
      <c r="BE35" s="925">
        <v>0</v>
      </c>
      <c r="BF35" s="926">
        <v>0</v>
      </c>
      <c r="BG35" s="924">
        <v>0</v>
      </c>
      <c r="BH35" s="925">
        <v>0</v>
      </c>
      <c r="BI35" s="926">
        <v>0</v>
      </c>
      <c r="BJ35" s="924">
        <v>0</v>
      </c>
      <c r="BK35" s="925">
        <v>0</v>
      </c>
      <c r="BL35" s="926">
        <v>0</v>
      </c>
      <c r="BM35" s="924">
        <v>0</v>
      </c>
      <c r="BN35" s="925">
        <v>0</v>
      </c>
      <c r="BO35" s="926">
        <v>0</v>
      </c>
      <c r="BP35" s="924">
        <v>0</v>
      </c>
      <c r="BQ35" s="925">
        <v>0</v>
      </c>
      <c r="BR35" s="926">
        <v>0</v>
      </c>
    </row>
    <row r="36" spans="5:71">
      <c r="E36" s="192">
        <v>2014</v>
      </c>
      <c r="F36" s="188" t="s">
        <v>661</v>
      </c>
      <c r="G36" s="831">
        <v>30379304.456984363</v>
      </c>
      <c r="H36" s="831">
        <v>0</v>
      </c>
      <c r="I36" s="897">
        <v>30379304.456984363</v>
      </c>
      <c r="K36" s="924">
        <v>0</v>
      </c>
      <c r="L36" s="925">
        <v>0</v>
      </c>
      <c r="M36" s="926">
        <v>0</v>
      </c>
      <c r="N36" s="924">
        <v>0</v>
      </c>
      <c r="O36" s="925">
        <v>0</v>
      </c>
      <c r="P36" s="926">
        <v>0</v>
      </c>
      <c r="Q36" s="924">
        <v>11957255.960000001</v>
      </c>
      <c r="R36" s="925">
        <v>0</v>
      </c>
      <c r="S36" s="926">
        <v>11957255.960000001</v>
      </c>
      <c r="T36" s="924">
        <v>0</v>
      </c>
      <c r="U36" s="925">
        <v>0</v>
      </c>
      <c r="V36" s="926">
        <v>0</v>
      </c>
      <c r="W36" s="924">
        <v>0</v>
      </c>
      <c r="X36" s="925">
        <v>0</v>
      </c>
      <c r="Y36" s="926">
        <v>0</v>
      </c>
      <c r="Z36" s="924">
        <v>0</v>
      </c>
      <c r="AA36" s="925">
        <v>0</v>
      </c>
      <c r="AB36" s="926">
        <v>0</v>
      </c>
      <c r="AC36" s="924">
        <v>5885501.8750000019</v>
      </c>
      <c r="AD36" s="925">
        <v>0</v>
      </c>
      <c r="AE36" s="926">
        <v>5885501.8750000019</v>
      </c>
      <c r="AF36" s="924">
        <v>0</v>
      </c>
      <c r="AG36" s="925">
        <v>0</v>
      </c>
      <c r="AH36" s="926">
        <v>0</v>
      </c>
      <c r="AI36" s="924">
        <v>0</v>
      </c>
      <c r="AJ36" s="925">
        <v>0</v>
      </c>
      <c r="AK36" s="926">
        <v>0</v>
      </c>
      <c r="AL36" s="924">
        <v>3892766.0143593624</v>
      </c>
      <c r="AM36" s="925">
        <v>0</v>
      </c>
      <c r="AN36" s="926">
        <v>3892766.0143593624</v>
      </c>
      <c r="AO36" s="924">
        <v>1034087.807625</v>
      </c>
      <c r="AP36" s="925">
        <v>0</v>
      </c>
      <c r="AQ36" s="926">
        <v>1034087.807625</v>
      </c>
      <c r="AR36" s="924">
        <v>1931670</v>
      </c>
      <c r="AS36" s="925">
        <v>0</v>
      </c>
      <c r="AT36" s="926">
        <v>1931670</v>
      </c>
      <c r="AU36" s="924">
        <v>5678022.8000000007</v>
      </c>
      <c r="AV36" s="925">
        <v>0</v>
      </c>
      <c r="AW36" s="926">
        <v>5678022.8000000007</v>
      </c>
      <c r="AX36" s="924">
        <v>0</v>
      </c>
      <c r="AY36" s="925">
        <v>0</v>
      </c>
      <c r="AZ36" s="926">
        <v>0</v>
      </c>
      <c r="BA36" s="924">
        <v>0</v>
      </c>
      <c r="BB36" s="925">
        <v>0</v>
      </c>
      <c r="BC36" s="926">
        <v>0</v>
      </c>
      <c r="BD36" s="924">
        <v>0</v>
      </c>
      <c r="BE36" s="925">
        <v>0</v>
      </c>
      <c r="BF36" s="926">
        <v>0</v>
      </c>
      <c r="BG36" s="924">
        <v>0</v>
      </c>
      <c r="BH36" s="925">
        <v>0</v>
      </c>
      <c r="BI36" s="926">
        <v>0</v>
      </c>
      <c r="BJ36" s="924">
        <v>0</v>
      </c>
      <c r="BK36" s="925">
        <v>0</v>
      </c>
      <c r="BL36" s="926">
        <v>0</v>
      </c>
      <c r="BM36" s="924">
        <v>0</v>
      </c>
      <c r="BN36" s="925">
        <v>0</v>
      </c>
      <c r="BO36" s="926">
        <v>0</v>
      </c>
      <c r="BP36" s="924">
        <v>0</v>
      </c>
      <c r="BQ36" s="925">
        <v>0</v>
      </c>
      <c r="BR36" s="926">
        <v>0</v>
      </c>
    </row>
    <row r="37" spans="5:71">
      <c r="E37" s="192">
        <v>2015</v>
      </c>
      <c r="F37" s="188" t="s">
        <v>661</v>
      </c>
      <c r="G37" s="831">
        <v>40416141.860991254</v>
      </c>
      <c r="H37" s="831">
        <v>0</v>
      </c>
      <c r="I37" s="897">
        <v>40416141.860991254</v>
      </c>
      <c r="K37" s="924">
        <v>0</v>
      </c>
      <c r="L37" s="925">
        <v>0</v>
      </c>
      <c r="M37" s="926">
        <v>0</v>
      </c>
      <c r="N37" s="924">
        <v>0</v>
      </c>
      <c r="O37" s="925">
        <v>0</v>
      </c>
      <c r="P37" s="926">
        <v>0</v>
      </c>
      <c r="Q37" s="924">
        <v>12246219.46325</v>
      </c>
      <c r="R37" s="925">
        <v>0</v>
      </c>
      <c r="S37" s="926">
        <v>12246219.46325</v>
      </c>
      <c r="T37" s="924">
        <v>0</v>
      </c>
      <c r="U37" s="925">
        <v>0</v>
      </c>
      <c r="V37" s="926">
        <v>0</v>
      </c>
      <c r="W37" s="924">
        <v>0</v>
      </c>
      <c r="X37" s="925">
        <v>0</v>
      </c>
      <c r="Y37" s="926">
        <v>0</v>
      </c>
      <c r="Z37" s="924">
        <v>0</v>
      </c>
      <c r="AA37" s="925">
        <v>0</v>
      </c>
      <c r="AB37" s="926">
        <v>0</v>
      </c>
      <c r="AC37" s="924">
        <v>8595539.7916666679</v>
      </c>
      <c r="AD37" s="925">
        <v>0</v>
      </c>
      <c r="AE37" s="926">
        <v>8595539.7916666679</v>
      </c>
      <c r="AF37" s="924">
        <v>0</v>
      </c>
      <c r="AG37" s="925">
        <v>0</v>
      </c>
      <c r="AH37" s="926">
        <v>0</v>
      </c>
      <c r="AI37" s="924">
        <v>0</v>
      </c>
      <c r="AJ37" s="925">
        <v>0</v>
      </c>
      <c r="AK37" s="926">
        <v>0</v>
      </c>
      <c r="AL37" s="924">
        <v>6103028.11675</v>
      </c>
      <c r="AM37" s="925">
        <v>0</v>
      </c>
      <c r="AN37" s="926">
        <v>6103028.11675</v>
      </c>
      <c r="AO37" s="924">
        <v>1523621.15599125</v>
      </c>
      <c r="AP37" s="925">
        <v>0</v>
      </c>
      <c r="AQ37" s="926">
        <v>1523621.15599125</v>
      </c>
      <c r="AR37" s="924">
        <v>1979900.0000000002</v>
      </c>
      <c r="AS37" s="925">
        <v>0</v>
      </c>
      <c r="AT37" s="926">
        <v>1979900.0000000002</v>
      </c>
      <c r="AU37" s="924">
        <v>5820800</v>
      </c>
      <c r="AV37" s="925">
        <v>0</v>
      </c>
      <c r="AW37" s="926">
        <v>5820800</v>
      </c>
      <c r="AX37" s="924">
        <v>2813700</v>
      </c>
      <c r="AY37" s="925">
        <v>0</v>
      </c>
      <c r="AZ37" s="926">
        <v>2813700</v>
      </c>
      <c r="BA37" s="924">
        <v>1333333.3333333333</v>
      </c>
      <c r="BB37" s="925">
        <v>0</v>
      </c>
      <c r="BC37" s="926">
        <v>1333333.3333333333</v>
      </c>
      <c r="BD37" s="924">
        <v>0</v>
      </c>
      <c r="BE37" s="925">
        <v>0</v>
      </c>
      <c r="BF37" s="926">
        <v>0</v>
      </c>
      <c r="BG37" s="924">
        <v>0</v>
      </c>
      <c r="BH37" s="925">
        <v>0</v>
      </c>
      <c r="BI37" s="926">
        <v>0</v>
      </c>
      <c r="BJ37" s="924">
        <v>0</v>
      </c>
      <c r="BK37" s="925">
        <v>0</v>
      </c>
      <c r="BL37" s="926">
        <v>0</v>
      </c>
      <c r="BM37" s="924">
        <v>0</v>
      </c>
      <c r="BN37" s="925">
        <v>0</v>
      </c>
      <c r="BO37" s="926">
        <v>0</v>
      </c>
      <c r="BP37" s="924">
        <v>0</v>
      </c>
      <c r="BQ37" s="925">
        <v>0</v>
      </c>
      <c r="BR37" s="926">
        <v>0</v>
      </c>
    </row>
    <row r="38" spans="5:71">
      <c r="E38" s="192">
        <v>2016</v>
      </c>
      <c r="F38" s="188" t="s">
        <v>661</v>
      </c>
      <c r="G38" s="831">
        <v>43104457.59479069</v>
      </c>
      <c r="H38" s="831">
        <v>0</v>
      </c>
      <c r="I38" s="897">
        <v>43104457.59479069</v>
      </c>
      <c r="K38" s="924">
        <v>0</v>
      </c>
      <c r="L38" s="925">
        <v>0</v>
      </c>
      <c r="M38" s="926">
        <v>0</v>
      </c>
      <c r="N38" s="924">
        <v>0</v>
      </c>
      <c r="O38" s="925">
        <v>0</v>
      </c>
      <c r="P38" s="926">
        <v>0</v>
      </c>
      <c r="Q38" s="924">
        <v>12552374.949831249</v>
      </c>
      <c r="R38" s="925">
        <v>0</v>
      </c>
      <c r="S38" s="926">
        <v>12552374.949831249</v>
      </c>
      <c r="T38" s="924">
        <v>0</v>
      </c>
      <c r="U38" s="925">
        <v>0</v>
      </c>
      <c r="V38" s="926">
        <v>0</v>
      </c>
      <c r="W38" s="924">
        <v>0</v>
      </c>
      <c r="X38" s="925">
        <v>0</v>
      </c>
      <c r="Y38" s="926">
        <v>0</v>
      </c>
      <c r="Z38" s="924">
        <v>0</v>
      </c>
      <c r="AA38" s="925">
        <v>0</v>
      </c>
      <c r="AB38" s="926">
        <v>0</v>
      </c>
      <c r="AC38" s="924">
        <v>9419510.0331442188</v>
      </c>
      <c r="AD38" s="925">
        <v>0</v>
      </c>
      <c r="AE38" s="926">
        <v>9419510.0331442188</v>
      </c>
      <c r="AF38" s="924">
        <v>0</v>
      </c>
      <c r="AG38" s="925">
        <v>0</v>
      </c>
      <c r="AH38" s="926">
        <v>0</v>
      </c>
      <c r="AI38" s="924">
        <v>0</v>
      </c>
      <c r="AJ38" s="925">
        <v>0</v>
      </c>
      <c r="AK38" s="926">
        <v>0</v>
      </c>
      <c r="AL38" s="924">
        <v>4471064.0982500007</v>
      </c>
      <c r="AM38" s="925">
        <v>0</v>
      </c>
      <c r="AN38" s="926">
        <v>4471064.0982500007</v>
      </c>
      <c r="AO38" s="924">
        <v>1704102.5135652185</v>
      </c>
      <c r="AP38" s="925">
        <v>0</v>
      </c>
      <c r="AQ38" s="926">
        <v>1704102.5135652185</v>
      </c>
      <c r="AR38" s="924">
        <v>2029430.0000000002</v>
      </c>
      <c r="AS38" s="925">
        <v>0</v>
      </c>
      <c r="AT38" s="926">
        <v>2029430.0000000002</v>
      </c>
      <c r="AU38" s="924">
        <v>5967242.6666666651</v>
      </c>
      <c r="AV38" s="925">
        <v>0</v>
      </c>
      <c r="AW38" s="926">
        <v>5967242.6666666651</v>
      </c>
      <c r="AX38" s="924">
        <v>5627400</v>
      </c>
      <c r="AY38" s="925">
        <v>0</v>
      </c>
      <c r="AZ38" s="926">
        <v>5627400</v>
      </c>
      <c r="BA38" s="924">
        <v>1333333.3333333333</v>
      </c>
      <c r="BB38" s="925">
        <v>0</v>
      </c>
      <c r="BC38" s="926">
        <v>1333333.3333333333</v>
      </c>
      <c r="BD38" s="924">
        <v>0</v>
      </c>
      <c r="BE38" s="925">
        <v>0</v>
      </c>
      <c r="BF38" s="926">
        <v>0</v>
      </c>
      <c r="BG38" s="924">
        <v>0</v>
      </c>
      <c r="BH38" s="925">
        <v>0</v>
      </c>
      <c r="BI38" s="926">
        <v>0</v>
      </c>
      <c r="BJ38" s="924">
        <v>0</v>
      </c>
      <c r="BK38" s="925">
        <v>0</v>
      </c>
      <c r="BL38" s="926">
        <v>0</v>
      </c>
      <c r="BM38" s="924">
        <v>0</v>
      </c>
      <c r="BN38" s="925">
        <v>0</v>
      </c>
      <c r="BO38" s="926">
        <v>0</v>
      </c>
      <c r="BP38" s="924">
        <v>0</v>
      </c>
      <c r="BQ38" s="925">
        <v>0</v>
      </c>
      <c r="BR38" s="926">
        <v>0</v>
      </c>
    </row>
    <row r="39" spans="5:71">
      <c r="E39" s="192">
        <v>2017</v>
      </c>
      <c r="F39" s="188" t="s">
        <v>661</v>
      </c>
      <c r="G39" s="831">
        <v>34811486.062713668</v>
      </c>
      <c r="H39" s="831">
        <v>0</v>
      </c>
      <c r="I39" s="897">
        <v>34811486.062713668</v>
      </c>
      <c r="K39" s="924">
        <v>0</v>
      </c>
      <c r="L39" s="925">
        <v>0</v>
      </c>
      <c r="M39" s="926">
        <v>0</v>
      </c>
      <c r="N39" s="924">
        <v>0</v>
      </c>
      <c r="O39" s="925">
        <v>0</v>
      </c>
      <c r="P39" s="926">
        <v>0</v>
      </c>
      <c r="Q39" s="924">
        <v>12866184.323577028</v>
      </c>
      <c r="R39" s="925">
        <v>0</v>
      </c>
      <c r="S39" s="926">
        <v>12866184.323577028</v>
      </c>
      <c r="T39" s="924">
        <v>0</v>
      </c>
      <c r="U39" s="925">
        <v>0</v>
      </c>
      <c r="V39" s="926">
        <v>0</v>
      </c>
      <c r="W39" s="924">
        <v>0</v>
      </c>
      <c r="X39" s="925">
        <v>0</v>
      </c>
      <c r="Y39" s="926">
        <v>0</v>
      </c>
      <c r="Z39" s="924">
        <v>0</v>
      </c>
      <c r="AA39" s="925">
        <v>0</v>
      </c>
      <c r="AB39" s="926">
        <v>0</v>
      </c>
      <c r="AC39" s="924">
        <v>7202991.4796284065</v>
      </c>
      <c r="AD39" s="925">
        <v>0</v>
      </c>
      <c r="AE39" s="926">
        <v>7202991.4796284065</v>
      </c>
      <c r="AF39" s="924">
        <v>0</v>
      </c>
      <c r="AG39" s="925">
        <v>0</v>
      </c>
      <c r="AH39" s="926">
        <v>0</v>
      </c>
      <c r="AI39" s="924">
        <v>0</v>
      </c>
      <c r="AJ39" s="925">
        <v>0</v>
      </c>
      <c r="AK39" s="926">
        <v>0</v>
      </c>
      <c r="AL39" s="924">
        <v>3972647.0024999999</v>
      </c>
      <c r="AM39" s="925">
        <v>0</v>
      </c>
      <c r="AN39" s="926">
        <v>3972647.0024999999</v>
      </c>
      <c r="AO39" s="924">
        <v>1728799.9236748982</v>
      </c>
      <c r="AP39" s="925">
        <v>0</v>
      </c>
      <c r="AQ39" s="926">
        <v>1728799.9236748982</v>
      </c>
      <c r="AR39" s="924">
        <v>2080129.9999999998</v>
      </c>
      <c r="AS39" s="925">
        <v>0</v>
      </c>
      <c r="AT39" s="926">
        <v>2080129.9999999998</v>
      </c>
      <c r="AU39" s="924">
        <v>0</v>
      </c>
      <c r="AV39" s="925">
        <v>0</v>
      </c>
      <c r="AW39" s="926">
        <v>0</v>
      </c>
      <c r="AX39" s="924">
        <v>5627400</v>
      </c>
      <c r="AY39" s="925">
        <v>0</v>
      </c>
      <c r="AZ39" s="926">
        <v>5627400</v>
      </c>
      <c r="BA39" s="924">
        <v>1333333.3333333333</v>
      </c>
      <c r="BB39" s="925">
        <v>0</v>
      </c>
      <c r="BC39" s="926">
        <v>1333333.3333333333</v>
      </c>
      <c r="BD39" s="924">
        <v>0</v>
      </c>
      <c r="BE39" s="925">
        <v>0</v>
      </c>
      <c r="BF39" s="926">
        <v>0</v>
      </c>
      <c r="BG39" s="924">
        <v>0</v>
      </c>
      <c r="BH39" s="925">
        <v>0</v>
      </c>
      <c r="BI39" s="926">
        <v>0</v>
      </c>
      <c r="BJ39" s="924">
        <v>0</v>
      </c>
      <c r="BK39" s="925">
        <v>0</v>
      </c>
      <c r="BL39" s="926">
        <v>0</v>
      </c>
      <c r="BM39" s="924">
        <v>0</v>
      </c>
      <c r="BN39" s="925">
        <v>0</v>
      </c>
      <c r="BO39" s="926">
        <v>0</v>
      </c>
      <c r="BP39" s="924">
        <v>0</v>
      </c>
      <c r="BQ39" s="925">
        <v>0</v>
      </c>
      <c r="BR39" s="926">
        <v>0</v>
      </c>
    </row>
    <row r="40" spans="5:71">
      <c r="E40" s="192">
        <v>2018</v>
      </c>
      <c r="F40" s="188" t="s">
        <v>661</v>
      </c>
      <c r="G40" s="831">
        <v>30524134.911244173</v>
      </c>
      <c r="H40" s="831">
        <v>0</v>
      </c>
      <c r="I40" s="897">
        <v>30524134.911244173</v>
      </c>
      <c r="K40" s="924">
        <v>0</v>
      </c>
      <c r="L40" s="925">
        <v>0</v>
      </c>
      <c r="M40" s="926">
        <v>0</v>
      </c>
      <c r="N40" s="924">
        <v>0</v>
      </c>
      <c r="O40" s="925">
        <v>0</v>
      </c>
      <c r="P40" s="926">
        <v>0</v>
      </c>
      <c r="Q40" s="924">
        <v>13187838.931666452</v>
      </c>
      <c r="R40" s="925">
        <v>0</v>
      </c>
      <c r="S40" s="926">
        <v>13187838.931666452</v>
      </c>
      <c r="T40" s="924">
        <v>0</v>
      </c>
      <c r="U40" s="925">
        <v>0</v>
      </c>
      <c r="V40" s="926">
        <v>0</v>
      </c>
      <c r="W40" s="924">
        <v>0</v>
      </c>
      <c r="X40" s="925">
        <v>0</v>
      </c>
      <c r="Y40" s="926">
        <v>0</v>
      </c>
      <c r="Z40" s="924">
        <v>0</v>
      </c>
      <c r="AA40" s="925">
        <v>0</v>
      </c>
      <c r="AB40" s="926">
        <v>0</v>
      </c>
      <c r="AC40" s="924">
        <v>5921803.9433682756</v>
      </c>
      <c r="AD40" s="925">
        <v>0</v>
      </c>
      <c r="AE40" s="926">
        <v>5921803.9433682756</v>
      </c>
      <c r="AF40" s="924">
        <v>0</v>
      </c>
      <c r="AG40" s="925">
        <v>0</v>
      </c>
      <c r="AH40" s="926">
        <v>0</v>
      </c>
      <c r="AI40" s="924">
        <v>0</v>
      </c>
      <c r="AJ40" s="925">
        <v>0</v>
      </c>
      <c r="AK40" s="926">
        <v>0</v>
      </c>
      <c r="AL40" s="924">
        <v>4046501.7525000004</v>
      </c>
      <c r="AM40" s="925">
        <v>0</v>
      </c>
      <c r="AN40" s="926">
        <v>4046501.7525000004</v>
      </c>
      <c r="AO40" s="924">
        <v>1753880.2837094448</v>
      </c>
      <c r="AP40" s="925">
        <v>0</v>
      </c>
      <c r="AQ40" s="926">
        <v>1753880.2837094448</v>
      </c>
      <c r="AR40" s="924">
        <v>2132130</v>
      </c>
      <c r="AS40" s="925">
        <v>0</v>
      </c>
      <c r="AT40" s="926">
        <v>2132130</v>
      </c>
      <c r="AU40" s="924">
        <v>0</v>
      </c>
      <c r="AV40" s="925">
        <v>0</v>
      </c>
      <c r="AW40" s="926">
        <v>0</v>
      </c>
      <c r="AX40" s="924">
        <v>3481980</v>
      </c>
      <c r="AY40" s="925">
        <v>0</v>
      </c>
      <c r="AZ40" s="926">
        <v>3481980</v>
      </c>
      <c r="BA40" s="924">
        <v>0</v>
      </c>
      <c r="BB40" s="925">
        <v>0</v>
      </c>
      <c r="BC40" s="926">
        <v>0</v>
      </c>
      <c r="BD40" s="924">
        <v>0</v>
      </c>
      <c r="BE40" s="925">
        <v>0</v>
      </c>
      <c r="BF40" s="926">
        <v>0</v>
      </c>
      <c r="BG40" s="924">
        <v>0</v>
      </c>
      <c r="BH40" s="925">
        <v>0</v>
      </c>
      <c r="BI40" s="926">
        <v>0</v>
      </c>
      <c r="BJ40" s="924">
        <v>0</v>
      </c>
      <c r="BK40" s="925">
        <v>0</v>
      </c>
      <c r="BL40" s="926">
        <v>0</v>
      </c>
      <c r="BM40" s="924">
        <v>0</v>
      </c>
      <c r="BN40" s="925">
        <v>0</v>
      </c>
      <c r="BO40" s="926">
        <v>0</v>
      </c>
      <c r="BP40" s="924">
        <v>0</v>
      </c>
      <c r="BQ40" s="925">
        <v>0</v>
      </c>
      <c r="BR40" s="926">
        <v>0</v>
      </c>
    </row>
    <row r="41" spans="5:71">
      <c r="E41" s="192">
        <v>2019</v>
      </c>
      <c r="F41" s="188" t="s">
        <v>661</v>
      </c>
      <c r="G41" s="831">
        <v>31383269.076641038</v>
      </c>
      <c r="H41" s="831">
        <v>0</v>
      </c>
      <c r="I41" s="897">
        <v>31383269.076641038</v>
      </c>
      <c r="K41" s="924">
        <v>0</v>
      </c>
      <c r="L41" s="925">
        <v>0</v>
      </c>
      <c r="M41" s="926">
        <v>0</v>
      </c>
      <c r="N41" s="924">
        <v>0</v>
      </c>
      <c r="O41" s="925">
        <v>0</v>
      </c>
      <c r="P41" s="926">
        <v>0</v>
      </c>
      <c r="Q41" s="924">
        <v>13517534.904958112</v>
      </c>
      <c r="R41" s="925">
        <v>0</v>
      </c>
      <c r="S41" s="926">
        <v>13517534.904958112</v>
      </c>
      <c r="T41" s="924">
        <v>0</v>
      </c>
      <c r="U41" s="925">
        <v>0</v>
      </c>
      <c r="V41" s="926">
        <v>0</v>
      </c>
      <c r="W41" s="924">
        <v>0</v>
      </c>
      <c r="X41" s="925">
        <v>0</v>
      </c>
      <c r="Y41" s="926">
        <v>0</v>
      </c>
      <c r="Z41" s="924">
        <v>0</v>
      </c>
      <c r="AA41" s="925">
        <v>0</v>
      </c>
      <c r="AB41" s="926">
        <v>0</v>
      </c>
      <c r="AC41" s="924">
        <v>6210577.094439555</v>
      </c>
      <c r="AD41" s="925">
        <v>0</v>
      </c>
      <c r="AE41" s="926">
        <v>6210577.094439555</v>
      </c>
      <c r="AF41" s="924">
        <v>0</v>
      </c>
      <c r="AG41" s="925">
        <v>0</v>
      </c>
      <c r="AH41" s="926">
        <v>0</v>
      </c>
      <c r="AI41" s="924">
        <v>0</v>
      </c>
      <c r="AJ41" s="925">
        <v>0</v>
      </c>
      <c r="AK41" s="926">
        <v>0</v>
      </c>
      <c r="AL41" s="924">
        <v>4120356.5025000009</v>
      </c>
      <c r="AM41" s="925">
        <v>0</v>
      </c>
      <c r="AN41" s="926">
        <v>4120356.5025000009</v>
      </c>
      <c r="AO41" s="924">
        <v>1779243.8313797193</v>
      </c>
      <c r="AP41" s="925">
        <v>0</v>
      </c>
      <c r="AQ41" s="926">
        <v>1779243.8313797193</v>
      </c>
      <c r="AR41" s="924">
        <v>2185430</v>
      </c>
      <c r="AS41" s="925">
        <v>0</v>
      </c>
      <c r="AT41" s="926">
        <v>2185430</v>
      </c>
      <c r="AU41" s="924">
        <v>0</v>
      </c>
      <c r="AV41" s="925">
        <v>0</v>
      </c>
      <c r="AW41" s="926">
        <v>0</v>
      </c>
      <c r="AX41" s="924">
        <v>3570126.7433636505</v>
      </c>
      <c r="AY41" s="925">
        <v>0</v>
      </c>
      <c r="AZ41" s="926">
        <v>3570126.7433636505</v>
      </c>
      <c r="BA41" s="924">
        <v>0</v>
      </c>
      <c r="BB41" s="925">
        <v>0</v>
      </c>
      <c r="BC41" s="926">
        <v>0</v>
      </c>
      <c r="BD41" s="924">
        <v>0</v>
      </c>
      <c r="BE41" s="925">
        <v>0</v>
      </c>
      <c r="BF41" s="926">
        <v>0</v>
      </c>
      <c r="BG41" s="924">
        <v>0</v>
      </c>
      <c r="BH41" s="925">
        <v>0</v>
      </c>
      <c r="BI41" s="926">
        <v>0</v>
      </c>
      <c r="BJ41" s="924">
        <v>0</v>
      </c>
      <c r="BK41" s="925">
        <v>0</v>
      </c>
      <c r="BL41" s="926">
        <v>0</v>
      </c>
      <c r="BM41" s="924">
        <v>0</v>
      </c>
      <c r="BN41" s="925">
        <v>0</v>
      </c>
      <c r="BO41" s="926">
        <v>0</v>
      </c>
      <c r="BP41" s="924">
        <v>0</v>
      </c>
      <c r="BQ41" s="925">
        <v>0</v>
      </c>
      <c r="BR41" s="926">
        <v>0</v>
      </c>
    </row>
    <row r="42" spans="5:71">
      <c r="E42" s="192">
        <v>2020</v>
      </c>
      <c r="F42" s="188" t="s">
        <v>661</v>
      </c>
      <c r="G42" s="831">
        <v>32268714.174011853</v>
      </c>
      <c r="H42" s="831">
        <v>0</v>
      </c>
      <c r="I42" s="897">
        <v>32268714.174011853</v>
      </c>
      <c r="K42" s="924">
        <v>0</v>
      </c>
      <c r="L42" s="925">
        <v>0</v>
      </c>
      <c r="M42" s="926">
        <v>0</v>
      </c>
      <c r="N42" s="924">
        <v>0</v>
      </c>
      <c r="O42" s="925">
        <v>0</v>
      </c>
      <c r="P42" s="926">
        <v>0</v>
      </c>
      <c r="Q42" s="924">
        <v>13855473.277582064</v>
      </c>
      <c r="R42" s="925">
        <v>0</v>
      </c>
      <c r="S42" s="926">
        <v>13855473.277582064</v>
      </c>
      <c r="T42" s="924">
        <v>0</v>
      </c>
      <c r="U42" s="925">
        <v>0</v>
      </c>
      <c r="V42" s="926">
        <v>0</v>
      </c>
      <c r="W42" s="924">
        <v>0</v>
      </c>
      <c r="X42" s="925">
        <v>0</v>
      </c>
      <c r="Y42" s="926">
        <v>0</v>
      </c>
      <c r="Z42" s="924">
        <v>0</v>
      </c>
      <c r="AA42" s="925">
        <v>0</v>
      </c>
      <c r="AB42" s="926">
        <v>0</v>
      </c>
      <c r="AC42" s="924">
        <v>6513603.6711605676</v>
      </c>
      <c r="AD42" s="925">
        <v>0</v>
      </c>
      <c r="AE42" s="926">
        <v>6513603.6711605676</v>
      </c>
      <c r="AF42" s="924">
        <v>0</v>
      </c>
      <c r="AG42" s="925">
        <v>0</v>
      </c>
      <c r="AH42" s="926">
        <v>0</v>
      </c>
      <c r="AI42" s="924">
        <v>0</v>
      </c>
      <c r="AJ42" s="925">
        <v>0</v>
      </c>
      <c r="AK42" s="926">
        <v>0</v>
      </c>
      <c r="AL42" s="924">
        <v>4194211.2525000004</v>
      </c>
      <c r="AM42" s="925">
        <v>0</v>
      </c>
      <c r="AN42" s="926">
        <v>4194211.2525000004</v>
      </c>
      <c r="AO42" s="924">
        <v>1804891.0406098338</v>
      </c>
      <c r="AP42" s="925">
        <v>0</v>
      </c>
      <c r="AQ42" s="926">
        <v>1804891.0406098338</v>
      </c>
      <c r="AR42" s="924">
        <v>2240030</v>
      </c>
      <c r="AS42" s="925">
        <v>0</v>
      </c>
      <c r="AT42" s="926">
        <v>2240030</v>
      </c>
      <c r="AU42" s="924">
        <v>0</v>
      </c>
      <c r="AV42" s="925">
        <v>0</v>
      </c>
      <c r="AW42" s="926">
        <v>0</v>
      </c>
      <c r="AX42" s="924">
        <v>3660504.932159387</v>
      </c>
      <c r="AY42" s="925">
        <v>0</v>
      </c>
      <c r="AZ42" s="926">
        <v>3660504.932159387</v>
      </c>
      <c r="BA42" s="924">
        <v>0</v>
      </c>
      <c r="BB42" s="925">
        <v>0</v>
      </c>
      <c r="BC42" s="926">
        <v>0</v>
      </c>
      <c r="BD42" s="924">
        <v>0</v>
      </c>
      <c r="BE42" s="925">
        <v>0</v>
      </c>
      <c r="BF42" s="926">
        <v>0</v>
      </c>
      <c r="BG42" s="924">
        <v>0</v>
      </c>
      <c r="BH42" s="925">
        <v>0</v>
      </c>
      <c r="BI42" s="926">
        <v>0</v>
      </c>
      <c r="BJ42" s="924">
        <v>0</v>
      </c>
      <c r="BK42" s="925">
        <v>0</v>
      </c>
      <c r="BL42" s="926">
        <v>0</v>
      </c>
      <c r="BM42" s="924">
        <v>0</v>
      </c>
      <c r="BN42" s="925">
        <v>0</v>
      </c>
      <c r="BO42" s="926">
        <v>0</v>
      </c>
      <c r="BP42" s="924">
        <v>0</v>
      </c>
      <c r="BQ42" s="925">
        <v>0</v>
      </c>
      <c r="BR42" s="926">
        <v>0</v>
      </c>
      <c r="BS42" s="238"/>
    </row>
    <row r="43" spans="5:71">
      <c r="E43" s="192">
        <v>2021</v>
      </c>
      <c r="F43" s="188" t="s">
        <v>661</v>
      </c>
      <c r="G43" s="831">
        <v>32809950.854455397</v>
      </c>
      <c r="H43" s="831">
        <v>0</v>
      </c>
      <c r="I43" s="897">
        <v>32809950.854455397</v>
      </c>
      <c r="K43" s="924">
        <v>0</v>
      </c>
      <c r="L43" s="925">
        <v>0</v>
      </c>
      <c r="M43" s="926">
        <v>0</v>
      </c>
      <c r="N43" s="924">
        <v>0</v>
      </c>
      <c r="O43" s="925">
        <v>0</v>
      </c>
      <c r="P43" s="926">
        <v>0</v>
      </c>
      <c r="Q43" s="924">
        <v>14201860.109521613</v>
      </c>
      <c r="R43" s="925">
        <v>0</v>
      </c>
      <c r="S43" s="926">
        <v>14201860.109521613</v>
      </c>
      <c r="T43" s="924">
        <v>0</v>
      </c>
      <c r="U43" s="925">
        <v>0</v>
      </c>
      <c r="V43" s="926">
        <v>0</v>
      </c>
      <c r="W43" s="924">
        <v>0</v>
      </c>
      <c r="X43" s="925">
        <v>0</v>
      </c>
      <c r="Y43" s="926">
        <v>0</v>
      </c>
      <c r="Z43" s="924">
        <v>0</v>
      </c>
      <c r="AA43" s="925">
        <v>0</v>
      </c>
      <c r="AB43" s="926">
        <v>0</v>
      </c>
      <c r="AC43" s="924">
        <v>6831591.6556458268</v>
      </c>
      <c r="AD43" s="925">
        <v>0</v>
      </c>
      <c r="AE43" s="926">
        <v>6831591.6556458268</v>
      </c>
      <c r="AF43" s="924">
        <v>0</v>
      </c>
      <c r="AG43" s="925">
        <v>0</v>
      </c>
      <c r="AH43" s="926">
        <v>0</v>
      </c>
      <c r="AI43" s="924">
        <v>0</v>
      </c>
      <c r="AJ43" s="925">
        <v>0</v>
      </c>
      <c r="AK43" s="926">
        <v>0</v>
      </c>
      <c r="AL43" s="924">
        <v>3911287.9738875004</v>
      </c>
      <c r="AM43" s="925">
        <v>0</v>
      </c>
      <c r="AN43" s="926">
        <v>3911287.9738875004</v>
      </c>
      <c r="AO43" s="924">
        <v>1815980.0597031908</v>
      </c>
      <c r="AP43" s="925">
        <v>0</v>
      </c>
      <c r="AQ43" s="926">
        <v>1815980.0597031908</v>
      </c>
      <c r="AR43" s="924">
        <v>2296060</v>
      </c>
      <c r="AS43" s="925">
        <v>0</v>
      </c>
      <c r="AT43" s="926">
        <v>2296060</v>
      </c>
      <c r="AU43" s="924">
        <v>0</v>
      </c>
      <c r="AV43" s="925">
        <v>0</v>
      </c>
      <c r="AW43" s="926">
        <v>0</v>
      </c>
      <c r="AX43" s="924">
        <v>3753171.0556972702</v>
      </c>
      <c r="AY43" s="925">
        <v>0</v>
      </c>
      <c r="AZ43" s="926">
        <v>3753171.0556972702</v>
      </c>
      <c r="BA43" s="924">
        <v>0</v>
      </c>
      <c r="BB43" s="925">
        <v>0</v>
      </c>
      <c r="BC43" s="926">
        <v>0</v>
      </c>
      <c r="BD43" s="924">
        <v>0</v>
      </c>
      <c r="BE43" s="925">
        <v>0</v>
      </c>
      <c r="BF43" s="926">
        <v>0</v>
      </c>
      <c r="BG43" s="924">
        <v>0</v>
      </c>
      <c r="BH43" s="925">
        <v>0</v>
      </c>
      <c r="BI43" s="926">
        <v>0</v>
      </c>
      <c r="BJ43" s="924">
        <v>0</v>
      </c>
      <c r="BK43" s="925">
        <v>0</v>
      </c>
      <c r="BL43" s="926">
        <v>0</v>
      </c>
      <c r="BM43" s="924">
        <v>0</v>
      </c>
      <c r="BN43" s="925">
        <v>0</v>
      </c>
      <c r="BO43" s="926">
        <v>0</v>
      </c>
      <c r="BP43" s="924">
        <v>0</v>
      </c>
      <c r="BQ43" s="925">
        <v>0</v>
      </c>
      <c r="BR43" s="926">
        <v>0</v>
      </c>
      <c r="BS43" s="238"/>
    </row>
    <row r="44" spans="5:71">
      <c r="E44" s="192">
        <v>2022</v>
      </c>
      <c r="F44" s="188" t="s">
        <v>661</v>
      </c>
      <c r="G44" s="831">
        <v>33595945.399084404</v>
      </c>
      <c r="H44" s="831">
        <v>0</v>
      </c>
      <c r="I44" s="897">
        <v>33595945.399084404</v>
      </c>
      <c r="K44" s="924">
        <v>0</v>
      </c>
      <c r="L44" s="925">
        <v>0</v>
      </c>
      <c r="M44" s="926">
        <v>0</v>
      </c>
      <c r="N44" s="924">
        <v>0</v>
      </c>
      <c r="O44" s="925">
        <v>0</v>
      </c>
      <c r="P44" s="926">
        <v>0</v>
      </c>
      <c r="Q44" s="924">
        <v>14556906.612259652</v>
      </c>
      <c r="R44" s="925">
        <v>0</v>
      </c>
      <c r="S44" s="926">
        <v>14556906.612259652</v>
      </c>
      <c r="T44" s="924">
        <v>0</v>
      </c>
      <c r="U44" s="925">
        <v>0</v>
      </c>
      <c r="V44" s="926">
        <v>0</v>
      </c>
      <c r="W44" s="924">
        <v>0</v>
      </c>
      <c r="X44" s="925">
        <v>0</v>
      </c>
      <c r="Y44" s="926">
        <v>0</v>
      </c>
      <c r="Z44" s="924">
        <v>0</v>
      </c>
      <c r="AA44" s="925">
        <v>0</v>
      </c>
      <c r="AB44" s="926">
        <v>0</v>
      </c>
      <c r="AC44" s="924">
        <v>7165284.3104087235</v>
      </c>
      <c r="AD44" s="925">
        <v>0</v>
      </c>
      <c r="AE44" s="926">
        <v>7165284.3104087235</v>
      </c>
      <c r="AF44" s="924">
        <v>0</v>
      </c>
      <c r="AG44" s="925">
        <v>0</v>
      </c>
      <c r="AH44" s="926">
        <v>0</v>
      </c>
      <c r="AI44" s="924">
        <v>0</v>
      </c>
      <c r="AJ44" s="925">
        <v>0</v>
      </c>
      <c r="AK44" s="926">
        <v>0</v>
      </c>
      <c r="AL44" s="924">
        <v>3860069.6084125005</v>
      </c>
      <c r="AM44" s="925">
        <v>0</v>
      </c>
      <c r="AN44" s="926">
        <v>3860069.6084125005</v>
      </c>
      <c r="AO44" s="924">
        <v>1811981.8346824821</v>
      </c>
      <c r="AP44" s="925">
        <v>0</v>
      </c>
      <c r="AQ44" s="926">
        <v>1811981.8346824821</v>
      </c>
      <c r="AR44" s="924">
        <v>2353520</v>
      </c>
      <c r="AS44" s="925">
        <v>0</v>
      </c>
      <c r="AT44" s="926">
        <v>2353520</v>
      </c>
      <c r="AU44" s="924">
        <v>0</v>
      </c>
      <c r="AV44" s="925">
        <v>0</v>
      </c>
      <c r="AW44" s="926">
        <v>0</v>
      </c>
      <c r="AX44" s="924">
        <v>3848183.033321043</v>
      </c>
      <c r="AY44" s="925">
        <v>0</v>
      </c>
      <c r="AZ44" s="926">
        <v>3848183.033321043</v>
      </c>
      <c r="BA44" s="924">
        <v>0</v>
      </c>
      <c r="BB44" s="925">
        <v>0</v>
      </c>
      <c r="BC44" s="926">
        <v>0</v>
      </c>
      <c r="BD44" s="924">
        <v>0</v>
      </c>
      <c r="BE44" s="925">
        <v>0</v>
      </c>
      <c r="BF44" s="926">
        <v>0</v>
      </c>
      <c r="BG44" s="924">
        <v>0</v>
      </c>
      <c r="BH44" s="925">
        <v>0</v>
      </c>
      <c r="BI44" s="926">
        <v>0</v>
      </c>
      <c r="BJ44" s="924">
        <v>0</v>
      </c>
      <c r="BK44" s="925">
        <v>0</v>
      </c>
      <c r="BL44" s="926">
        <v>0</v>
      </c>
      <c r="BM44" s="924">
        <v>0</v>
      </c>
      <c r="BN44" s="925">
        <v>0</v>
      </c>
      <c r="BO44" s="926">
        <v>0</v>
      </c>
      <c r="BP44" s="924">
        <v>0</v>
      </c>
      <c r="BQ44" s="925">
        <v>0</v>
      </c>
      <c r="BR44" s="926">
        <v>0</v>
      </c>
      <c r="BS44" s="238"/>
    </row>
    <row r="45" spans="5:71">
      <c r="E45" s="192">
        <v>2023</v>
      </c>
      <c r="F45" s="188" t="s">
        <v>661</v>
      </c>
      <c r="G45" s="831">
        <v>34526856.9663366</v>
      </c>
      <c r="H45" s="831">
        <v>0</v>
      </c>
      <c r="I45" s="897">
        <v>34526856.9663366</v>
      </c>
      <c r="K45" s="924">
        <v>0</v>
      </c>
      <c r="L45" s="925">
        <v>0</v>
      </c>
      <c r="M45" s="926">
        <v>0</v>
      </c>
      <c r="N45" s="924">
        <v>0</v>
      </c>
      <c r="O45" s="925">
        <v>0</v>
      </c>
      <c r="P45" s="926">
        <v>0</v>
      </c>
      <c r="Q45" s="924">
        <v>14920829.277566142</v>
      </c>
      <c r="R45" s="925">
        <v>0</v>
      </c>
      <c r="S45" s="926">
        <v>14920829.277566142</v>
      </c>
      <c r="T45" s="924">
        <v>0</v>
      </c>
      <c r="U45" s="925">
        <v>0</v>
      </c>
      <c r="V45" s="926">
        <v>0</v>
      </c>
      <c r="W45" s="924">
        <v>0</v>
      </c>
      <c r="X45" s="925">
        <v>0</v>
      </c>
      <c r="Y45" s="926">
        <v>0</v>
      </c>
      <c r="Z45" s="924">
        <v>0</v>
      </c>
      <c r="AA45" s="925">
        <v>0</v>
      </c>
      <c r="AB45" s="926">
        <v>0</v>
      </c>
      <c r="AC45" s="924">
        <v>7515461.9393763933</v>
      </c>
      <c r="AD45" s="925">
        <v>0</v>
      </c>
      <c r="AE45" s="926">
        <v>7515461.9393763933</v>
      </c>
      <c r="AF45" s="924">
        <v>0</v>
      </c>
      <c r="AG45" s="925">
        <v>0</v>
      </c>
      <c r="AH45" s="926">
        <v>0</v>
      </c>
      <c r="AI45" s="924">
        <v>0</v>
      </c>
      <c r="AJ45" s="925">
        <v>0</v>
      </c>
      <c r="AK45" s="926">
        <v>0</v>
      </c>
      <c r="AL45" s="924">
        <v>3925728.2171625011</v>
      </c>
      <c r="AM45" s="925">
        <v>0</v>
      </c>
      <c r="AN45" s="926">
        <v>3925728.2171625011</v>
      </c>
      <c r="AO45" s="924">
        <v>1806957.2816219397</v>
      </c>
      <c r="AP45" s="925">
        <v>0</v>
      </c>
      <c r="AQ45" s="926">
        <v>1806957.2816219397</v>
      </c>
      <c r="AR45" s="924">
        <v>2412280</v>
      </c>
      <c r="AS45" s="925">
        <v>0</v>
      </c>
      <c r="AT45" s="926">
        <v>2412280</v>
      </c>
      <c r="AU45" s="924">
        <v>0</v>
      </c>
      <c r="AV45" s="925">
        <v>0</v>
      </c>
      <c r="AW45" s="926">
        <v>0</v>
      </c>
      <c r="AX45" s="924">
        <v>3945600.2506096284</v>
      </c>
      <c r="AY45" s="925">
        <v>0</v>
      </c>
      <c r="AZ45" s="926">
        <v>3945600.2506096284</v>
      </c>
      <c r="BA45" s="924">
        <v>0</v>
      </c>
      <c r="BB45" s="925">
        <v>0</v>
      </c>
      <c r="BC45" s="926">
        <v>0</v>
      </c>
      <c r="BD45" s="924">
        <v>0</v>
      </c>
      <c r="BE45" s="925">
        <v>0</v>
      </c>
      <c r="BF45" s="926">
        <v>0</v>
      </c>
      <c r="BG45" s="924">
        <v>0</v>
      </c>
      <c r="BH45" s="925">
        <v>0</v>
      </c>
      <c r="BI45" s="926">
        <v>0</v>
      </c>
      <c r="BJ45" s="924">
        <v>0</v>
      </c>
      <c r="BK45" s="925">
        <v>0</v>
      </c>
      <c r="BL45" s="926">
        <v>0</v>
      </c>
      <c r="BM45" s="924">
        <v>0</v>
      </c>
      <c r="BN45" s="925">
        <v>0</v>
      </c>
      <c r="BO45" s="926">
        <v>0</v>
      </c>
      <c r="BP45" s="924">
        <v>0</v>
      </c>
      <c r="BQ45" s="925">
        <v>0</v>
      </c>
      <c r="BR45" s="926">
        <v>0</v>
      </c>
      <c r="BS45" s="238"/>
    </row>
    <row r="46" spans="5:71">
      <c r="E46" s="192">
        <v>2024</v>
      </c>
      <c r="F46" s="188" t="s">
        <v>661</v>
      </c>
      <c r="G46" s="831">
        <v>35487132.419063695</v>
      </c>
      <c r="H46" s="831">
        <v>0</v>
      </c>
      <c r="I46" s="897">
        <v>35487132.419063695</v>
      </c>
      <c r="K46" s="924">
        <v>0</v>
      </c>
      <c r="L46" s="925">
        <v>0</v>
      </c>
      <c r="M46" s="926">
        <v>0</v>
      </c>
      <c r="N46" s="924">
        <v>0</v>
      </c>
      <c r="O46" s="925">
        <v>0</v>
      </c>
      <c r="P46" s="926">
        <v>0</v>
      </c>
      <c r="Q46" s="924">
        <v>15293850.009505294</v>
      </c>
      <c r="R46" s="925">
        <v>0</v>
      </c>
      <c r="S46" s="926">
        <v>15293850.009505294</v>
      </c>
      <c r="T46" s="924">
        <v>0</v>
      </c>
      <c r="U46" s="925">
        <v>0</v>
      </c>
      <c r="V46" s="926">
        <v>0</v>
      </c>
      <c r="W46" s="924">
        <v>0</v>
      </c>
      <c r="X46" s="925">
        <v>0</v>
      </c>
      <c r="Y46" s="926">
        <v>0</v>
      </c>
      <c r="Z46" s="924">
        <v>0</v>
      </c>
      <c r="AA46" s="925">
        <v>0</v>
      </c>
      <c r="AB46" s="926">
        <v>0</v>
      </c>
      <c r="AC46" s="924">
        <v>7882943.7368792268</v>
      </c>
      <c r="AD46" s="925">
        <v>0</v>
      </c>
      <c r="AE46" s="926">
        <v>7882943.7368792268</v>
      </c>
      <c r="AF46" s="924">
        <v>0</v>
      </c>
      <c r="AG46" s="925">
        <v>0</v>
      </c>
      <c r="AH46" s="926">
        <v>0</v>
      </c>
      <c r="AI46" s="924">
        <v>0</v>
      </c>
      <c r="AJ46" s="925">
        <v>0</v>
      </c>
      <c r="AK46" s="926">
        <v>0</v>
      </c>
      <c r="AL46" s="924">
        <v>3991386.8259125007</v>
      </c>
      <c r="AM46" s="925">
        <v>0</v>
      </c>
      <c r="AN46" s="926">
        <v>3991386.8259125007</v>
      </c>
      <c r="AO46" s="924">
        <v>1800868.2502716428</v>
      </c>
      <c r="AP46" s="925">
        <v>0</v>
      </c>
      <c r="AQ46" s="926">
        <v>1800868.2502716428</v>
      </c>
      <c r="AR46" s="924">
        <v>2472600</v>
      </c>
      <c r="AS46" s="925">
        <v>0</v>
      </c>
      <c r="AT46" s="926">
        <v>2472600</v>
      </c>
      <c r="AU46" s="924">
        <v>0</v>
      </c>
      <c r="AV46" s="925">
        <v>0</v>
      </c>
      <c r="AW46" s="926">
        <v>0</v>
      </c>
      <c r="AX46" s="924">
        <v>4045483.5964950281</v>
      </c>
      <c r="AY46" s="925">
        <v>0</v>
      </c>
      <c r="AZ46" s="926">
        <v>4045483.5964950281</v>
      </c>
      <c r="BA46" s="924">
        <v>0</v>
      </c>
      <c r="BB46" s="925">
        <v>0</v>
      </c>
      <c r="BC46" s="926">
        <v>0</v>
      </c>
      <c r="BD46" s="924">
        <v>0</v>
      </c>
      <c r="BE46" s="925">
        <v>0</v>
      </c>
      <c r="BF46" s="926">
        <v>0</v>
      </c>
      <c r="BG46" s="924">
        <v>0</v>
      </c>
      <c r="BH46" s="925">
        <v>0</v>
      </c>
      <c r="BI46" s="926">
        <v>0</v>
      </c>
      <c r="BJ46" s="924">
        <v>0</v>
      </c>
      <c r="BK46" s="925">
        <v>0</v>
      </c>
      <c r="BL46" s="926">
        <v>0</v>
      </c>
      <c r="BM46" s="924">
        <v>0</v>
      </c>
      <c r="BN46" s="925">
        <v>0</v>
      </c>
      <c r="BO46" s="926">
        <v>0</v>
      </c>
      <c r="BP46" s="924">
        <v>0</v>
      </c>
      <c r="BQ46" s="925">
        <v>0</v>
      </c>
      <c r="BR46" s="926">
        <v>0</v>
      </c>
      <c r="BS46" s="238"/>
    </row>
    <row r="47" spans="5:71">
      <c r="E47" s="192">
        <v>2025</v>
      </c>
      <c r="F47" s="188" t="s">
        <v>661</v>
      </c>
      <c r="G47" s="831">
        <v>36477871.933717541</v>
      </c>
      <c r="H47" s="831">
        <v>0</v>
      </c>
      <c r="I47" s="897">
        <v>36477871.933717541</v>
      </c>
      <c r="K47" s="924">
        <v>0</v>
      </c>
      <c r="L47" s="925">
        <v>0</v>
      </c>
      <c r="M47" s="926">
        <v>0</v>
      </c>
      <c r="N47" s="924">
        <v>0</v>
      </c>
      <c r="O47" s="925">
        <v>0</v>
      </c>
      <c r="P47" s="926">
        <v>0</v>
      </c>
      <c r="Q47" s="924">
        <v>15676196.259742927</v>
      </c>
      <c r="R47" s="925">
        <v>0</v>
      </c>
      <c r="S47" s="926">
        <v>15676196.259742927</v>
      </c>
      <c r="T47" s="924">
        <v>0</v>
      </c>
      <c r="U47" s="925">
        <v>0</v>
      </c>
      <c r="V47" s="926">
        <v>0</v>
      </c>
      <c r="W47" s="924">
        <v>0</v>
      </c>
      <c r="X47" s="925">
        <v>0</v>
      </c>
      <c r="Y47" s="926">
        <v>0</v>
      </c>
      <c r="Z47" s="924">
        <v>0</v>
      </c>
      <c r="AA47" s="925">
        <v>0</v>
      </c>
      <c r="AB47" s="926">
        <v>0</v>
      </c>
      <c r="AC47" s="924">
        <v>8268589.7290119166</v>
      </c>
      <c r="AD47" s="925">
        <v>0</v>
      </c>
      <c r="AE47" s="926">
        <v>8268589.7290119166</v>
      </c>
      <c r="AF47" s="924">
        <v>0</v>
      </c>
      <c r="AG47" s="925">
        <v>0</v>
      </c>
      <c r="AH47" s="926">
        <v>0</v>
      </c>
      <c r="AI47" s="924">
        <v>0</v>
      </c>
      <c r="AJ47" s="925">
        <v>0</v>
      </c>
      <c r="AK47" s="926">
        <v>0</v>
      </c>
      <c r="AL47" s="924">
        <v>4057045.4346625009</v>
      </c>
      <c r="AM47" s="925">
        <v>0</v>
      </c>
      <c r="AN47" s="926">
        <v>4057045.4346625009</v>
      </c>
      <c r="AO47" s="924">
        <v>1793665.0089803003</v>
      </c>
      <c r="AP47" s="925">
        <v>0</v>
      </c>
      <c r="AQ47" s="926">
        <v>1793665.0089803003</v>
      </c>
      <c r="AR47" s="924">
        <v>2534480</v>
      </c>
      <c r="AS47" s="925">
        <v>0</v>
      </c>
      <c r="AT47" s="926">
        <v>2534480</v>
      </c>
      <c r="AU47" s="924">
        <v>0</v>
      </c>
      <c r="AV47" s="925">
        <v>0</v>
      </c>
      <c r="AW47" s="926">
        <v>0</v>
      </c>
      <c r="AX47" s="924">
        <v>4147895.5013198997</v>
      </c>
      <c r="AY47" s="925">
        <v>0</v>
      </c>
      <c r="AZ47" s="926">
        <v>4147895.5013198997</v>
      </c>
      <c r="BA47" s="924">
        <v>0</v>
      </c>
      <c r="BB47" s="925">
        <v>0</v>
      </c>
      <c r="BC47" s="926">
        <v>0</v>
      </c>
      <c r="BD47" s="924">
        <v>0</v>
      </c>
      <c r="BE47" s="925">
        <v>0</v>
      </c>
      <c r="BF47" s="926">
        <v>0</v>
      </c>
      <c r="BG47" s="924">
        <v>0</v>
      </c>
      <c r="BH47" s="925">
        <v>0</v>
      </c>
      <c r="BI47" s="926">
        <v>0</v>
      </c>
      <c r="BJ47" s="924">
        <v>0</v>
      </c>
      <c r="BK47" s="925">
        <v>0</v>
      </c>
      <c r="BL47" s="926">
        <v>0</v>
      </c>
      <c r="BM47" s="924">
        <v>0</v>
      </c>
      <c r="BN47" s="925">
        <v>0</v>
      </c>
      <c r="BO47" s="926">
        <v>0</v>
      </c>
      <c r="BP47" s="924">
        <v>0</v>
      </c>
      <c r="BQ47" s="925">
        <v>0</v>
      </c>
      <c r="BR47" s="926">
        <v>0</v>
      </c>
      <c r="BS47" s="238"/>
    </row>
    <row r="48" spans="5:71">
      <c r="E48" s="192">
        <v>2026</v>
      </c>
      <c r="F48" s="188" t="s">
        <v>661</v>
      </c>
      <c r="G48" s="831">
        <v>35397602.059939213</v>
      </c>
      <c r="H48" s="831">
        <v>0</v>
      </c>
      <c r="I48" s="897">
        <v>35397602.059939213</v>
      </c>
      <c r="K48" s="924">
        <v>0</v>
      </c>
      <c r="L48" s="925">
        <v>0</v>
      </c>
      <c r="M48" s="926">
        <v>0</v>
      </c>
      <c r="N48" s="924">
        <v>0</v>
      </c>
      <c r="O48" s="925">
        <v>0</v>
      </c>
      <c r="P48" s="926">
        <v>0</v>
      </c>
      <c r="Q48" s="924">
        <v>16068101.166236497</v>
      </c>
      <c r="R48" s="925">
        <v>0</v>
      </c>
      <c r="S48" s="926">
        <v>16068101.166236497</v>
      </c>
      <c r="T48" s="924">
        <v>0</v>
      </c>
      <c r="U48" s="925">
        <v>0</v>
      </c>
      <c r="V48" s="926">
        <v>0</v>
      </c>
      <c r="W48" s="924">
        <v>0</v>
      </c>
      <c r="X48" s="925">
        <v>0</v>
      </c>
      <c r="Y48" s="926">
        <v>0</v>
      </c>
      <c r="Z48" s="924">
        <v>0</v>
      </c>
      <c r="AA48" s="925">
        <v>0</v>
      </c>
      <c r="AB48" s="926">
        <v>0</v>
      </c>
      <c r="AC48" s="924">
        <v>8673302.8119825199</v>
      </c>
      <c r="AD48" s="925">
        <v>0</v>
      </c>
      <c r="AE48" s="926">
        <v>8673302.8119825199</v>
      </c>
      <c r="AF48" s="924">
        <v>0</v>
      </c>
      <c r="AG48" s="925">
        <v>0</v>
      </c>
      <c r="AH48" s="926">
        <v>0</v>
      </c>
      <c r="AI48" s="924">
        <v>0</v>
      </c>
      <c r="AJ48" s="925">
        <v>0</v>
      </c>
      <c r="AK48" s="926">
        <v>0</v>
      </c>
      <c r="AL48" s="924">
        <v>2020328.5144125</v>
      </c>
      <c r="AM48" s="925">
        <v>0</v>
      </c>
      <c r="AN48" s="926">
        <v>2020328.5144125</v>
      </c>
      <c r="AO48" s="924">
        <v>1785179.5914491506</v>
      </c>
      <c r="AP48" s="925">
        <v>0</v>
      </c>
      <c r="AQ48" s="926">
        <v>1785179.5914491506</v>
      </c>
      <c r="AR48" s="924">
        <v>2597790</v>
      </c>
      <c r="AS48" s="925">
        <v>0</v>
      </c>
      <c r="AT48" s="926">
        <v>2597790</v>
      </c>
      <c r="AU48" s="924">
        <v>0</v>
      </c>
      <c r="AV48" s="925">
        <v>0</v>
      </c>
      <c r="AW48" s="926">
        <v>0</v>
      </c>
      <c r="AX48" s="924">
        <v>4252899.9758585496</v>
      </c>
      <c r="AY48" s="925">
        <v>0</v>
      </c>
      <c r="AZ48" s="926">
        <v>4252899.9758585496</v>
      </c>
      <c r="BA48" s="924">
        <v>0</v>
      </c>
      <c r="BB48" s="925">
        <v>0</v>
      </c>
      <c r="BC48" s="926">
        <v>0</v>
      </c>
      <c r="BD48" s="924">
        <v>0</v>
      </c>
      <c r="BE48" s="925">
        <v>0</v>
      </c>
      <c r="BF48" s="926">
        <v>0</v>
      </c>
      <c r="BG48" s="924">
        <v>0</v>
      </c>
      <c r="BH48" s="925">
        <v>0</v>
      </c>
      <c r="BI48" s="926">
        <v>0</v>
      </c>
      <c r="BJ48" s="924">
        <v>0</v>
      </c>
      <c r="BK48" s="925">
        <v>0</v>
      </c>
      <c r="BL48" s="926">
        <v>0</v>
      </c>
      <c r="BM48" s="924">
        <v>0</v>
      </c>
      <c r="BN48" s="925">
        <v>0</v>
      </c>
      <c r="BO48" s="926">
        <v>0</v>
      </c>
      <c r="BP48" s="924">
        <v>0</v>
      </c>
      <c r="BQ48" s="925">
        <v>0</v>
      </c>
      <c r="BR48" s="926">
        <v>0</v>
      </c>
      <c r="BS48" s="238"/>
    </row>
    <row r="49" spans="5:71">
      <c r="E49" s="192">
        <v>2027</v>
      </c>
      <c r="F49" s="188" t="s">
        <v>661</v>
      </c>
      <c r="G49" s="831">
        <v>35718646.021549284</v>
      </c>
      <c r="H49" s="831">
        <v>0</v>
      </c>
      <c r="I49" s="897">
        <v>35718646.021549284</v>
      </c>
      <c r="K49" s="924">
        <v>0</v>
      </c>
      <c r="L49" s="925">
        <v>0</v>
      </c>
      <c r="M49" s="926">
        <v>0</v>
      </c>
      <c r="N49" s="924">
        <v>0</v>
      </c>
      <c r="O49" s="925">
        <v>0</v>
      </c>
      <c r="P49" s="926">
        <v>0</v>
      </c>
      <c r="Q49" s="924">
        <v>16469803.695392409</v>
      </c>
      <c r="R49" s="925">
        <v>0</v>
      </c>
      <c r="S49" s="926">
        <v>16469803.695392409</v>
      </c>
      <c r="T49" s="924">
        <v>0</v>
      </c>
      <c r="U49" s="925">
        <v>0</v>
      </c>
      <c r="V49" s="926">
        <v>0</v>
      </c>
      <c r="W49" s="924">
        <v>0</v>
      </c>
      <c r="X49" s="925">
        <v>0</v>
      </c>
      <c r="Y49" s="926">
        <v>0</v>
      </c>
      <c r="Z49" s="924">
        <v>0</v>
      </c>
      <c r="AA49" s="925">
        <v>0</v>
      </c>
      <c r="AB49" s="926">
        <v>0</v>
      </c>
      <c r="AC49" s="924">
        <v>9098030.892297022</v>
      </c>
      <c r="AD49" s="925">
        <v>0</v>
      </c>
      <c r="AE49" s="926">
        <v>9098030.892297022</v>
      </c>
      <c r="AF49" s="924">
        <v>0</v>
      </c>
      <c r="AG49" s="925">
        <v>0</v>
      </c>
      <c r="AH49" s="926">
        <v>0</v>
      </c>
      <c r="AI49" s="924">
        <v>0</v>
      </c>
      <c r="AJ49" s="925">
        <v>0</v>
      </c>
      <c r="AK49" s="926">
        <v>0</v>
      </c>
      <c r="AL49" s="924">
        <v>1351845.4145375004</v>
      </c>
      <c r="AM49" s="925">
        <v>0</v>
      </c>
      <c r="AN49" s="926">
        <v>1351845.4145375004</v>
      </c>
      <c r="AO49" s="924">
        <v>1775613.3679966086</v>
      </c>
      <c r="AP49" s="925">
        <v>0</v>
      </c>
      <c r="AQ49" s="926">
        <v>1775613.3679966086</v>
      </c>
      <c r="AR49" s="924">
        <v>2662790</v>
      </c>
      <c r="AS49" s="925">
        <v>0</v>
      </c>
      <c r="AT49" s="926">
        <v>2662790</v>
      </c>
      <c r="AU49" s="924">
        <v>0</v>
      </c>
      <c r="AV49" s="925">
        <v>0</v>
      </c>
      <c r="AW49" s="926">
        <v>0</v>
      </c>
      <c r="AX49" s="924">
        <v>4360562.6513257483</v>
      </c>
      <c r="AY49" s="925">
        <v>0</v>
      </c>
      <c r="AZ49" s="926">
        <v>4360562.6513257483</v>
      </c>
      <c r="BA49" s="924">
        <v>0</v>
      </c>
      <c r="BB49" s="925">
        <v>0</v>
      </c>
      <c r="BC49" s="926">
        <v>0</v>
      </c>
      <c r="BD49" s="924">
        <v>0</v>
      </c>
      <c r="BE49" s="925">
        <v>0</v>
      </c>
      <c r="BF49" s="926">
        <v>0</v>
      </c>
      <c r="BG49" s="924">
        <v>0</v>
      </c>
      <c r="BH49" s="925">
        <v>0</v>
      </c>
      <c r="BI49" s="926">
        <v>0</v>
      </c>
      <c r="BJ49" s="924">
        <v>0</v>
      </c>
      <c r="BK49" s="925">
        <v>0</v>
      </c>
      <c r="BL49" s="926">
        <v>0</v>
      </c>
      <c r="BM49" s="924">
        <v>0</v>
      </c>
      <c r="BN49" s="925">
        <v>0</v>
      </c>
      <c r="BO49" s="926">
        <v>0</v>
      </c>
      <c r="BP49" s="924">
        <v>0</v>
      </c>
      <c r="BQ49" s="925">
        <v>0</v>
      </c>
      <c r="BR49" s="926">
        <v>0</v>
      </c>
      <c r="BS49" s="238"/>
    </row>
    <row r="50" spans="5:71">
      <c r="E50" s="192">
        <v>2028</v>
      </c>
      <c r="F50" s="188" t="s">
        <v>661</v>
      </c>
      <c r="G50" s="831">
        <v>36763446.219640367</v>
      </c>
      <c r="H50" s="831">
        <v>0</v>
      </c>
      <c r="I50" s="897">
        <v>36763446.219640367</v>
      </c>
      <c r="K50" s="924">
        <v>0</v>
      </c>
      <c r="L50" s="925">
        <v>0</v>
      </c>
      <c r="M50" s="926">
        <v>0</v>
      </c>
      <c r="N50" s="924">
        <v>0</v>
      </c>
      <c r="O50" s="925">
        <v>0</v>
      </c>
      <c r="P50" s="926">
        <v>0</v>
      </c>
      <c r="Q50" s="924">
        <v>16881548.787777219</v>
      </c>
      <c r="R50" s="925">
        <v>0</v>
      </c>
      <c r="S50" s="926">
        <v>16881548.787777219</v>
      </c>
      <c r="T50" s="924">
        <v>0</v>
      </c>
      <c r="U50" s="925">
        <v>0</v>
      </c>
      <c r="V50" s="926">
        <v>0</v>
      </c>
      <c r="W50" s="924">
        <v>0</v>
      </c>
      <c r="X50" s="925">
        <v>0</v>
      </c>
      <c r="Y50" s="926">
        <v>0</v>
      </c>
      <c r="Z50" s="924">
        <v>0</v>
      </c>
      <c r="AA50" s="925">
        <v>0</v>
      </c>
      <c r="AB50" s="926">
        <v>0</v>
      </c>
      <c r="AC50" s="924">
        <v>9543769.133869011</v>
      </c>
      <c r="AD50" s="925">
        <v>0</v>
      </c>
      <c r="AE50" s="926">
        <v>9543769.133869011</v>
      </c>
      <c r="AF50" s="924">
        <v>0</v>
      </c>
      <c r="AG50" s="925">
        <v>0</v>
      </c>
      <c r="AH50" s="926">
        <v>0</v>
      </c>
      <c r="AI50" s="924">
        <v>0</v>
      </c>
      <c r="AJ50" s="925">
        <v>0</v>
      </c>
      <c r="AK50" s="926">
        <v>0</v>
      </c>
      <c r="AL50" s="924">
        <v>1373037.5357875002</v>
      </c>
      <c r="AM50" s="925">
        <v>0</v>
      </c>
      <c r="AN50" s="926">
        <v>1373037.5357875002</v>
      </c>
      <c r="AO50" s="924">
        <v>1764789.9418082549</v>
      </c>
      <c r="AP50" s="925">
        <v>0</v>
      </c>
      <c r="AQ50" s="926">
        <v>1764789.9418082549</v>
      </c>
      <c r="AR50" s="924">
        <v>2729350</v>
      </c>
      <c r="AS50" s="925">
        <v>0</v>
      </c>
      <c r="AT50" s="926">
        <v>2729350</v>
      </c>
      <c r="AU50" s="924">
        <v>0</v>
      </c>
      <c r="AV50" s="925">
        <v>0</v>
      </c>
      <c r="AW50" s="926">
        <v>0</v>
      </c>
      <c r="AX50" s="924">
        <v>4470950.8203983838</v>
      </c>
      <c r="AY50" s="925">
        <v>0</v>
      </c>
      <c r="AZ50" s="926">
        <v>4470950.8203983838</v>
      </c>
      <c r="BA50" s="924">
        <v>0</v>
      </c>
      <c r="BB50" s="925">
        <v>0</v>
      </c>
      <c r="BC50" s="926">
        <v>0</v>
      </c>
      <c r="BD50" s="924">
        <v>0</v>
      </c>
      <c r="BE50" s="925">
        <v>0</v>
      </c>
      <c r="BF50" s="926">
        <v>0</v>
      </c>
      <c r="BG50" s="924">
        <v>0</v>
      </c>
      <c r="BH50" s="925">
        <v>0</v>
      </c>
      <c r="BI50" s="926">
        <v>0</v>
      </c>
      <c r="BJ50" s="924">
        <v>0</v>
      </c>
      <c r="BK50" s="925">
        <v>0</v>
      </c>
      <c r="BL50" s="926">
        <v>0</v>
      </c>
      <c r="BM50" s="924">
        <v>0</v>
      </c>
      <c r="BN50" s="925">
        <v>0</v>
      </c>
      <c r="BO50" s="926">
        <v>0</v>
      </c>
      <c r="BP50" s="924">
        <v>0</v>
      </c>
      <c r="BQ50" s="925">
        <v>0</v>
      </c>
      <c r="BR50" s="926">
        <v>0</v>
      </c>
      <c r="BS50" s="238"/>
    </row>
    <row r="51" spans="5:71">
      <c r="E51" s="192">
        <v>2029</v>
      </c>
      <c r="F51" s="188" t="s">
        <v>661</v>
      </c>
      <c r="G51" s="831">
        <v>37843777.151073329</v>
      </c>
      <c r="H51" s="831">
        <v>0</v>
      </c>
      <c r="I51" s="897">
        <v>37843777.151073329</v>
      </c>
      <c r="K51" s="924">
        <v>0</v>
      </c>
      <c r="L51" s="925">
        <v>0</v>
      </c>
      <c r="M51" s="926">
        <v>0</v>
      </c>
      <c r="N51" s="924">
        <v>0</v>
      </c>
      <c r="O51" s="925">
        <v>0</v>
      </c>
      <c r="P51" s="926">
        <v>0</v>
      </c>
      <c r="Q51" s="924">
        <v>17303587.507471647</v>
      </c>
      <c r="R51" s="925">
        <v>0</v>
      </c>
      <c r="S51" s="926">
        <v>17303587.507471647</v>
      </c>
      <c r="T51" s="924">
        <v>0</v>
      </c>
      <c r="U51" s="925">
        <v>0</v>
      </c>
      <c r="V51" s="926">
        <v>0</v>
      </c>
      <c r="W51" s="924">
        <v>0</v>
      </c>
      <c r="X51" s="925">
        <v>0</v>
      </c>
      <c r="Y51" s="926">
        <v>0</v>
      </c>
      <c r="Z51" s="924">
        <v>0</v>
      </c>
      <c r="AA51" s="925">
        <v>0</v>
      </c>
      <c r="AB51" s="926">
        <v>0</v>
      </c>
      <c r="AC51" s="924">
        <v>10011562.317398667</v>
      </c>
      <c r="AD51" s="925">
        <v>0</v>
      </c>
      <c r="AE51" s="926">
        <v>10011562.317398667</v>
      </c>
      <c r="AF51" s="924">
        <v>0</v>
      </c>
      <c r="AG51" s="925">
        <v>0</v>
      </c>
      <c r="AH51" s="926">
        <v>0</v>
      </c>
      <c r="AI51" s="924">
        <v>0</v>
      </c>
      <c r="AJ51" s="925">
        <v>0</v>
      </c>
      <c r="AK51" s="926">
        <v>0</v>
      </c>
      <c r="AL51" s="924">
        <v>1394229.6570375003</v>
      </c>
      <c r="AM51" s="925">
        <v>0</v>
      </c>
      <c r="AN51" s="926">
        <v>1394229.6570375003</v>
      </c>
      <c r="AO51" s="924">
        <v>1752664.1898899537</v>
      </c>
      <c r="AP51" s="925">
        <v>0</v>
      </c>
      <c r="AQ51" s="926">
        <v>1752664.1898899537</v>
      </c>
      <c r="AR51" s="924">
        <v>2797600</v>
      </c>
      <c r="AS51" s="925">
        <v>0</v>
      </c>
      <c r="AT51" s="926">
        <v>2797600</v>
      </c>
      <c r="AU51" s="924">
        <v>0</v>
      </c>
      <c r="AV51" s="925">
        <v>0</v>
      </c>
      <c r="AW51" s="926">
        <v>0</v>
      </c>
      <c r="AX51" s="924">
        <v>4584133.4792755637</v>
      </c>
      <c r="AY51" s="925">
        <v>0</v>
      </c>
      <c r="AZ51" s="926">
        <v>4584133.4792755637</v>
      </c>
      <c r="BA51" s="924">
        <v>0</v>
      </c>
      <c r="BB51" s="925">
        <v>0</v>
      </c>
      <c r="BC51" s="926">
        <v>0</v>
      </c>
      <c r="BD51" s="924">
        <v>0</v>
      </c>
      <c r="BE51" s="925">
        <v>0</v>
      </c>
      <c r="BF51" s="926">
        <v>0</v>
      </c>
      <c r="BG51" s="924">
        <v>0</v>
      </c>
      <c r="BH51" s="925">
        <v>0</v>
      </c>
      <c r="BI51" s="926">
        <v>0</v>
      </c>
      <c r="BJ51" s="924">
        <v>0</v>
      </c>
      <c r="BK51" s="925">
        <v>0</v>
      </c>
      <c r="BL51" s="926">
        <v>0</v>
      </c>
      <c r="BM51" s="924">
        <v>0</v>
      </c>
      <c r="BN51" s="925">
        <v>0</v>
      </c>
      <c r="BO51" s="926">
        <v>0</v>
      </c>
      <c r="BP51" s="924">
        <v>0</v>
      </c>
      <c r="BQ51" s="925">
        <v>0</v>
      </c>
      <c r="BR51" s="926">
        <v>0</v>
      </c>
      <c r="BS51" s="238"/>
    </row>
    <row r="52" spans="5:71">
      <c r="E52" s="195">
        <v>2030</v>
      </c>
      <c r="F52" s="898" t="s">
        <v>661</v>
      </c>
      <c r="G52" s="927">
        <v>38961005.674810588</v>
      </c>
      <c r="H52" s="927">
        <v>0</v>
      </c>
      <c r="I52" s="899">
        <v>38961005.674810588</v>
      </c>
      <c r="K52" s="928">
        <v>0</v>
      </c>
      <c r="L52" s="929">
        <v>0</v>
      </c>
      <c r="M52" s="930">
        <v>0</v>
      </c>
      <c r="N52" s="928">
        <v>0</v>
      </c>
      <c r="O52" s="929">
        <v>0</v>
      </c>
      <c r="P52" s="930">
        <v>0</v>
      </c>
      <c r="Q52" s="928">
        <v>17736177.195158437</v>
      </c>
      <c r="R52" s="929">
        <v>0</v>
      </c>
      <c r="S52" s="930">
        <v>17736177.195158437</v>
      </c>
      <c r="T52" s="928">
        <v>0</v>
      </c>
      <c r="U52" s="929">
        <v>0</v>
      </c>
      <c r="V52" s="930">
        <v>0</v>
      </c>
      <c r="W52" s="928">
        <v>0</v>
      </c>
      <c r="X52" s="929">
        <v>0</v>
      </c>
      <c r="Y52" s="930">
        <v>0</v>
      </c>
      <c r="Z52" s="928">
        <v>0</v>
      </c>
      <c r="AA52" s="929">
        <v>0</v>
      </c>
      <c r="AB52" s="930">
        <v>0</v>
      </c>
      <c r="AC52" s="928">
        <v>10502507.317632306</v>
      </c>
      <c r="AD52" s="929">
        <v>0</v>
      </c>
      <c r="AE52" s="930">
        <v>10502507.317632306</v>
      </c>
      <c r="AF52" s="928">
        <v>0</v>
      </c>
      <c r="AG52" s="929">
        <v>0</v>
      </c>
      <c r="AH52" s="930">
        <v>0</v>
      </c>
      <c r="AI52" s="928">
        <v>0</v>
      </c>
      <c r="AJ52" s="929">
        <v>0</v>
      </c>
      <c r="AK52" s="930">
        <v>0</v>
      </c>
      <c r="AL52" s="928">
        <v>1415421.7782875001</v>
      </c>
      <c r="AM52" s="929">
        <v>0</v>
      </c>
      <c r="AN52" s="930">
        <v>1415421.7782875001</v>
      </c>
      <c r="AO52" s="928">
        <v>1739178.0129288563</v>
      </c>
      <c r="AP52" s="929">
        <v>0</v>
      </c>
      <c r="AQ52" s="930">
        <v>1739178.0129288563</v>
      </c>
      <c r="AR52" s="928">
        <v>2867540</v>
      </c>
      <c r="AS52" s="929">
        <v>0</v>
      </c>
      <c r="AT52" s="930">
        <v>2867540</v>
      </c>
      <c r="AU52" s="928">
        <v>0</v>
      </c>
      <c r="AV52" s="929">
        <v>0</v>
      </c>
      <c r="AW52" s="930">
        <v>0</v>
      </c>
      <c r="AX52" s="928">
        <v>4700181.3708034931</v>
      </c>
      <c r="AY52" s="929">
        <v>0</v>
      </c>
      <c r="AZ52" s="930">
        <v>4700181.3708034931</v>
      </c>
      <c r="BA52" s="928">
        <v>0</v>
      </c>
      <c r="BB52" s="929">
        <v>0</v>
      </c>
      <c r="BC52" s="930">
        <v>0</v>
      </c>
      <c r="BD52" s="928">
        <v>0</v>
      </c>
      <c r="BE52" s="929">
        <v>0</v>
      </c>
      <c r="BF52" s="930">
        <v>0</v>
      </c>
      <c r="BG52" s="928">
        <v>0</v>
      </c>
      <c r="BH52" s="929">
        <v>0</v>
      </c>
      <c r="BI52" s="930">
        <v>0</v>
      </c>
      <c r="BJ52" s="928">
        <v>0</v>
      </c>
      <c r="BK52" s="929">
        <v>0</v>
      </c>
      <c r="BL52" s="930">
        <v>0</v>
      </c>
      <c r="BM52" s="928">
        <v>0</v>
      </c>
      <c r="BN52" s="929">
        <v>0</v>
      </c>
      <c r="BO52" s="930">
        <v>0</v>
      </c>
      <c r="BP52" s="928">
        <v>0</v>
      </c>
      <c r="BQ52" s="929">
        <v>0</v>
      </c>
      <c r="BR52" s="930">
        <v>0</v>
      </c>
      <c r="BS52" s="238"/>
    </row>
    <row r="56" spans="5:71">
      <c r="BS56" s="166"/>
    </row>
    <row r="57" spans="5:71">
      <c r="BS57" s="166"/>
    </row>
    <row r="58" spans="5:71">
      <c r="BS58" s="166"/>
    </row>
    <row r="59" spans="5:71">
      <c r="BS59" s="166"/>
    </row>
    <row r="60" spans="5:71">
      <c r="BS60" s="166"/>
    </row>
    <row r="61" spans="5:71">
      <c r="BS61" s="166"/>
    </row>
    <row r="62" spans="5:71">
      <c r="BS62" s="166"/>
    </row>
    <row r="63" spans="5:71">
      <c r="BS63" s="166"/>
    </row>
    <row r="64" spans="5:71">
      <c r="BS64" s="166"/>
    </row>
    <row r="65" spans="71:71">
      <c r="BS65" s="166"/>
    </row>
    <row r="66" spans="71:71">
      <c r="BS66" s="166"/>
    </row>
    <row r="67" spans="71:71">
      <c r="BS67" s="166"/>
    </row>
    <row r="68" spans="71:71">
      <c r="BS68" s="166"/>
    </row>
    <row r="69" spans="71:71">
      <c r="BS69" s="166"/>
    </row>
    <row r="70" spans="71:71">
      <c r="BS70" s="166"/>
    </row>
    <row r="71" spans="71:71">
      <c r="BS71" s="166"/>
    </row>
    <row r="72" spans="71:71">
      <c r="BS72" s="166"/>
    </row>
    <row r="73" spans="71:71">
      <c r="BS73" s="166"/>
    </row>
    <row r="74" spans="71:71">
      <c r="BS74" s="166"/>
    </row>
    <row r="75" spans="71:71">
      <c r="BS75" s="166"/>
    </row>
    <row r="76" spans="71:71">
      <c r="BS76" s="166"/>
    </row>
    <row r="77" spans="71:71">
      <c r="BS77" s="166"/>
    </row>
    <row r="78" spans="71:71">
      <c r="BS78" s="166"/>
    </row>
    <row r="79" spans="71:71">
      <c r="BS79" s="166"/>
    </row>
    <row r="80" spans="71:71">
      <c r="BS80" s="166"/>
    </row>
    <row r="81" spans="71:71">
      <c r="BS81" s="166"/>
    </row>
    <row r="82" spans="71:71">
      <c r="BS82" s="166"/>
    </row>
    <row r="83" spans="71:71">
      <c r="BS83" s="166"/>
    </row>
    <row r="84" spans="71:71">
      <c r="BS84" s="166"/>
    </row>
    <row r="85" spans="71:71">
      <c r="BS85" s="166"/>
    </row>
    <row r="86" spans="71:71">
      <c r="BS86" s="166"/>
    </row>
    <row r="87" spans="71:71">
      <c r="BS87" s="166"/>
    </row>
    <row r="88" spans="71:71">
      <c r="BS88" s="166"/>
    </row>
    <row r="89" spans="71:71">
      <c r="BS89" s="166"/>
    </row>
    <row r="90" spans="71:71">
      <c r="BS90" s="166"/>
    </row>
    <row r="91" spans="71:71">
      <c r="BS91" s="166"/>
    </row>
    <row r="92" spans="71:71">
      <c r="BS92" s="166"/>
    </row>
    <row r="93" spans="71:71">
      <c r="BS93" s="166"/>
    </row>
    <row r="94" spans="71:71">
      <c r="BS94" s="166"/>
    </row>
    <row r="95" spans="71:71">
      <c r="BS95" s="166"/>
    </row>
    <row r="96" spans="71:71">
      <c r="BS96" s="166"/>
    </row>
    <row r="97" spans="71:71">
      <c r="BS97" s="166"/>
    </row>
    <row r="98" spans="71:71">
      <c r="BS98" s="166"/>
    </row>
    <row r="99" spans="71:71">
      <c r="BS99" s="166"/>
    </row>
    <row r="100" spans="71:71">
      <c r="BS100" s="166"/>
    </row>
    <row r="101" spans="71:71">
      <c r="BS101" s="166"/>
    </row>
    <row r="102" spans="71:71">
      <c r="BS102" s="166"/>
    </row>
    <row r="103" spans="71:71">
      <c r="BS103" s="166"/>
    </row>
    <row r="104" spans="71:71">
      <c r="BS104" s="166"/>
    </row>
    <row r="105" spans="71:71">
      <c r="BS105" s="166"/>
    </row>
    <row r="106" spans="71:71">
      <c r="BS106" s="166"/>
    </row>
    <row r="107" spans="71:71">
      <c r="BS107" s="166"/>
    </row>
    <row r="108" spans="71:71">
      <c r="BS108" s="166"/>
    </row>
    <row r="109" spans="71:71">
      <c r="BS109" s="166"/>
    </row>
    <row r="110" spans="71:71">
      <c r="BS110" s="166"/>
    </row>
    <row r="111" spans="71:71">
      <c r="BS111" s="166"/>
    </row>
    <row r="112" spans="71:71">
      <c r="BS112" s="166"/>
    </row>
    <row r="113" spans="71:71">
      <c r="BS113" s="166"/>
    </row>
    <row r="114" spans="71:71">
      <c r="BS114" s="166"/>
    </row>
    <row r="115" spans="71:71">
      <c r="BS115" s="166"/>
    </row>
    <row r="116" spans="71:71">
      <c r="BS116" s="166"/>
    </row>
    <row r="117" spans="71:71">
      <c r="BS117" s="166"/>
    </row>
    <row r="118" spans="71:71">
      <c r="BS118" s="166"/>
    </row>
    <row r="119" spans="71:71">
      <c r="BS119" s="166"/>
    </row>
    <row r="120" spans="71:71">
      <c r="BS120" s="166"/>
    </row>
    <row r="121" spans="71:71">
      <c r="BS121" s="166"/>
    </row>
    <row r="122" spans="71:71">
      <c r="BS122" s="166"/>
    </row>
    <row r="123" spans="71:71">
      <c r="BS123" s="166"/>
    </row>
    <row r="124" spans="71:71">
      <c r="BS124" s="166"/>
    </row>
    <row r="125" spans="71:71">
      <c r="BS125" s="166"/>
    </row>
    <row r="126" spans="71:71">
      <c r="BS126" s="166"/>
    </row>
    <row r="127" spans="71:71">
      <c r="BS127" s="166"/>
    </row>
    <row r="128" spans="71:71">
      <c r="BS128" s="166"/>
    </row>
    <row r="129" spans="71:71">
      <c r="BS129" s="166"/>
    </row>
    <row r="130" spans="71:71">
      <c r="BS130" s="166"/>
    </row>
    <row r="131" spans="71:71">
      <c r="BS131" s="166"/>
    </row>
    <row r="132" spans="71:71">
      <c r="BS132" s="166"/>
    </row>
    <row r="133" spans="71:71">
      <c r="BS133" s="166"/>
    </row>
    <row r="134" spans="71:71">
      <c r="BS134" s="166"/>
    </row>
    <row r="135" spans="71:71">
      <c r="BS135" s="166"/>
    </row>
    <row r="136" spans="71:71" ht="19.899999999999999" customHeight="1">
      <c r="BS136" s="166"/>
    </row>
    <row r="137" spans="71:71" ht="15.6" customHeight="1">
      <c r="BS137" s="166"/>
    </row>
    <row r="138" spans="71:71">
      <c r="BS138" s="166"/>
    </row>
    <row r="139" spans="71:71">
      <c r="BS139" s="166"/>
    </row>
    <row r="140" spans="71:71">
      <c r="BS140" s="166"/>
    </row>
    <row r="141" spans="71:71">
      <c r="BS141" s="166"/>
    </row>
    <row r="142" spans="71:71">
      <c r="BS142" s="166"/>
    </row>
    <row r="143" spans="71:71">
      <c r="BS143" s="166"/>
    </row>
    <row r="144" spans="71:71">
      <c r="BS144" s="166"/>
    </row>
    <row r="145" spans="71:71">
      <c r="BS145" s="166"/>
    </row>
    <row r="146" spans="71:71">
      <c r="BS146" s="166"/>
    </row>
    <row r="147" spans="71:71">
      <c r="BS147" s="166"/>
    </row>
    <row r="148" spans="71:71">
      <c r="BS148" s="166"/>
    </row>
    <row r="149" spans="71:71">
      <c r="BS149" s="166"/>
    </row>
    <row r="150" spans="71:71">
      <c r="BS150" s="166"/>
    </row>
    <row r="151" spans="71:71">
      <c r="BS151" s="166"/>
    </row>
    <row r="152" spans="71:71">
      <c r="BS152" s="166"/>
    </row>
    <row r="153" spans="71:71">
      <c r="BS153" s="166"/>
    </row>
    <row r="154" spans="71:71">
      <c r="BS154" s="166"/>
    </row>
    <row r="155" spans="71:71">
      <c r="BS155" s="166"/>
    </row>
    <row r="156" spans="71:71">
      <c r="BS156" s="166"/>
    </row>
    <row r="157" spans="71:71">
      <c r="BS157" s="166"/>
    </row>
    <row r="158" spans="71:71">
      <c r="BS158" s="166"/>
    </row>
    <row r="159" spans="71:71">
      <c r="BS159" s="166"/>
    </row>
    <row r="160" spans="71:71">
      <c r="BS160" s="166"/>
    </row>
    <row r="161" spans="71:71">
      <c r="BS161" s="166"/>
    </row>
    <row r="162" spans="71:71">
      <c r="BS162" s="166"/>
    </row>
    <row r="163" spans="71:71">
      <c r="BS163" s="166"/>
    </row>
    <row r="164" spans="71:71">
      <c r="BS164" s="166"/>
    </row>
    <row r="165" spans="71:71">
      <c r="BS165" s="166"/>
    </row>
    <row r="166" spans="71:71">
      <c r="BS166" s="166"/>
    </row>
    <row r="167" spans="71:71">
      <c r="BS167" s="166"/>
    </row>
    <row r="168" spans="71:71">
      <c r="BS168" s="166"/>
    </row>
    <row r="169" spans="71:71">
      <c r="BS169" s="166"/>
    </row>
    <row r="170" spans="71:71">
      <c r="BS170" s="166"/>
    </row>
    <row r="171" spans="71:71">
      <c r="BS171" s="166"/>
    </row>
    <row r="172" spans="71:71">
      <c r="BS172" s="166"/>
    </row>
    <row r="173" spans="71:71">
      <c r="BS173" s="166"/>
    </row>
    <row r="174" spans="71:71">
      <c r="BS174" s="166"/>
    </row>
    <row r="175" spans="71:71">
      <c r="BS175" s="166"/>
    </row>
    <row r="176" spans="71:71">
      <c r="BS176" s="166"/>
    </row>
    <row r="177" spans="71:71">
      <c r="BS177" s="166"/>
    </row>
    <row r="178" spans="71:71">
      <c r="BS178" s="166"/>
    </row>
    <row r="179" spans="71:71">
      <c r="BS179" s="166"/>
    </row>
    <row r="180" spans="71:71">
      <c r="BS180" s="166"/>
    </row>
    <row r="181" spans="71:71">
      <c r="BS181" s="166"/>
    </row>
    <row r="182" spans="71:71">
      <c r="BS182" s="166"/>
    </row>
    <row r="183" spans="71:71">
      <c r="BS183" s="166"/>
    </row>
    <row r="184" spans="71:71">
      <c r="BS184" s="166"/>
    </row>
    <row r="185" spans="71:71">
      <c r="BS185" s="166"/>
    </row>
    <row r="186" spans="71:71">
      <c r="BS186" s="166"/>
    </row>
    <row r="187" spans="71:71">
      <c r="BS187" s="166"/>
    </row>
    <row r="188" spans="71:71">
      <c r="BS188" s="166"/>
    </row>
    <row r="189" spans="71:71">
      <c r="BS189" s="166"/>
    </row>
    <row r="190" spans="71:71">
      <c r="BS190" s="166"/>
    </row>
    <row r="191" spans="71:71">
      <c r="BS191" s="166"/>
    </row>
    <row r="192" spans="71:71">
      <c r="BS192" s="166"/>
    </row>
    <row r="193" spans="71:71">
      <c r="BS193" s="166"/>
    </row>
    <row r="194" spans="71:71">
      <c r="BS194" s="166"/>
    </row>
    <row r="195" spans="71:71">
      <c r="BS195" s="166"/>
    </row>
    <row r="196" spans="71:71">
      <c r="BS196" s="166"/>
    </row>
    <row r="197" spans="71:71">
      <c r="BS197" s="166"/>
    </row>
    <row r="198" spans="71:71">
      <c r="BS198" s="166"/>
    </row>
    <row r="199" spans="71:71">
      <c r="BS199" s="166"/>
    </row>
    <row r="200" spans="71:71">
      <c r="BS200" s="166"/>
    </row>
    <row r="201" spans="71:71">
      <c r="BS201" s="166"/>
    </row>
    <row r="202" spans="71:71">
      <c r="BS202" s="166"/>
    </row>
    <row r="203" spans="71:71">
      <c r="BS203" s="166"/>
    </row>
    <row r="204" spans="71:71">
      <c r="BS204" s="166"/>
    </row>
    <row r="205" spans="71:71">
      <c r="BS205" s="166"/>
    </row>
    <row r="206" spans="71:71">
      <c r="BS206" s="166"/>
    </row>
    <row r="207" spans="71:71">
      <c r="BS207" s="166"/>
    </row>
    <row r="208" spans="71:71">
      <c r="BS208" s="166"/>
    </row>
    <row r="209" spans="71:71">
      <c r="BS209" s="166"/>
    </row>
    <row r="210" spans="71:71">
      <c r="BS210" s="166"/>
    </row>
    <row r="211" spans="71:71">
      <c r="BS211" s="166"/>
    </row>
    <row r="212" spans="71:71">
      <c r="BS212" s="166"/>
    </row>
    <row r="213" spans="71:71">
      <c r="BS213" s="166"/>
    </row>
    <row r="214" spans="71:71">
      <c r="BS214" s="166"/>
    </row>
    <row r="215" spans="71:71">
      <c r="BS215" s="166"/>
    </row>
    <row r="216" spans="71:71">
      <c r="BS216" s="166"/>
    </row>
    <row r="217" spans="71:71">
      <c r="BS217" s="166"/>
    </row>
    <row r="218" spans="71:71">
      <c r="BS218" s="166"/>
    </row>
    <row r="219" spans="71:71">
      <c r="BS219" s="166"/>
    </row>
    <row r="220" spans="71:71">
      <c r="BS220" s="166"/>
    </row>
    <row r="221" spans="71:71">
      <c r="BS221" s="166"/>
    </row>
    <row r="222" spans="71:71">
      <c r="BS222" s="166"/>
    </row>
    <row r="223" spans="71:71">
      <c r="BS223" s="166"/>
    </row>
    <row r="224" spans="71:71">
      <c r="BS224" s="166"/>
    </row>
    <row r="225" spans="71:71">
      <c r="BS225" s="166"/>
    </row>
    <row r="226" spans="71:71">
      <c r="BS226" s="166"/>
    </row>
    <row r="227" spans="71:71">
      <c r="BS227" s="166"/>
    </row>
    <row r="228" spans="71:71">
      <c r="BS228" s="166"/>
    </row>
    <row r="229" spans="71:71">
      <c r="BS229" s="166"/>
    </row>
    <row r="230" spans="71:71">
      <c r="BS230" s="166"/>
    </row>
    <row r="231" spans="71:71">
      <c r="BS231" s="166"/>
    </row>
    <row r="232" spans="71:71">
      <c r="BS232" s="166"/>
    </row>
    <row r="233" spans="71:71">
      <c r="BS233" s="166"/>
    </row>
    <row r="234" spans="71:71">
      <c r="BS234" s="166"/>
    </row>
    <row r="235" spans="71:71">
      <c r="BS235" s="166"/>
    </row>
    <row r="236" spans="71:71">
      <c r="BS236" s="166"/>
    </row>
    <row r="237" spans="71:71">
      <c r="BS237" s="166"/>
    </row>
    <row r="238" spans="71:71">
      <c r="BS238" s="166"/>
    </row>
    <row r="239" spans="71:71">
      <c r="BS239" s="166"/>
    </row>
    <row r="240" spans="71:71">
      <c r="BS240" s="166"/>
    </row>
    <row r="241" spans="71:71">
      <c r="BS241" s="166"/>
    </row>
    <row r="242" spans="71:71">
      <c r="BS242" s="166"/>
    </row>
    <row r="243" spans="71:71">
      <c r="BS243" s="166"/>
    </row>
    <row r="244" spans="71:71">
      <c r="BS244" s="166"/>
    </row>
    <row r="245" spans="71:71">
      <c r="BS245" s="166"/>
    </row>
    <row r="246" spans="71:71">
      <c r="BS246" s="166"/>
    </row>
    <row r="247" spans="71:71">
      <c r="BS247" s="166"/>
    </row>
    <row r="248" spans="71:71">
      <c r="BS248" s="166"/>
    </row>
    <row r="249" spans="71:71">
      <c r="BS249" s="166"/>
    </row>
    <row r="250" spans="71:71">
      <c r="BS250" s="166"/>
    </row>
    <row r="251" spans="71:71">
      <c r="BS251" s="166"/>
    </row>
    <row r="252" spans="71:71">
      <c r="BS252" s="166"/>
    </row>
    <row r="253" spans="71:71">
      <c r="BS253" s="166"/>
    </row>
    <row r="254" spans="71:71">
      <c r="BS254" s="166"/>
    </row>
    <row r="255" spans="71:71">
      <c r="BS255" s="166"/>
    </row>
    <row r="256" spans="71:71">
      <c r="BS256" s="166"/>
    </row>
    <row r="257" spans="71:71">
      <c r="BS257" s="166"/>
    </row>
    <row r="258" spans="71:71">
      <c r="BS258" s="166"/>
    </row>
    <row r="259" spans="71:71">
      <c r="BS259" s="166"/>
    </row>
    <row r="260" spans="71:71">
      <c r="BS260" s="166"/>
    </row>
    <row r="261" spans="71:71">
      <c r="BS261" s="166"/>
    </row>
    <row r="262" spans="71:71">
      <c r="BS262" s="166"/>
    </row>
    <row r="263" spans="71:71">
      <c r="BS263" s="166"/>
    </row>
    <row r="264" spans="71:71">
      <c r="BS264" s="166"/>
    </row>
    <row r="265" spans="71:71">
      <c r="BS265" s="166"/>
    </row>
    <row r="266" spans="71:71">
      <c r="BS266" s="166"/>
    </row>
    <row r="267" spans="71:71">
      <c r="BS267" s="166"/>
    </row>
    <row r="268" spans="71:71">
      <c r="BS268" s="166"/>
    </row>
    <row r="269" spans="71:71">
      <c r="BS269" s="166"/>
    </row>
    <row r="270" spans="71:71">
      <c r="BS270" s="166"/>
    </row>
    <row r="271" spans="71:71">
      <c r="BS271" s="166"/>
    </row>
    <row r="272" spans="71:71">
      <c r="BS272" s="166"/>
    </row>
    <row r="273" spans="71:71">
      <c r="BS273" s="166"/>
    </row>
    <row r="274" spans="71:71">
      <c r="BS274" s="166"/>
    </row>
    <row r="275" spans="71:71">
      <c r="BS275" s="166"/>
    </row>
    <row r="276" spans="71:71">
      <c r="BS276" s="166"/>
    </row>
    <row r="277" spans="71:71">
      <c r="BS277" s="166"/>
    </row>
    <row r="278" spans="71:71">
      <c r="BS278" s="166"/>
    </row>
    <row r="279" spans="71:71">
      <c r="BS279" s="166"/>
    </row>
    <row r="280" spans="71:71">
      <c r="BS280" s="166"/>
    </row>
    <row r="281" spans="71:71">
      <c r="BS281" s="166"/>
    </row>
    <row r="282" spans="71:71">
      <c r="BS282" s="166"/>
    </row>
    <row r="283" spans="71:71">
      <c r="BS283" s="166"/>
    </row>
    <row r="284" spans="71:71">
      <c r="BS284" s="166"/>
    </row>
    <row r="285" spans="71:71">
      <c r="BS285" s="166"/>
    </row>
    <row r="286" spans="71:71">
      <c r="BS286" s="166"/>
    </row>
    <row r="287" spans="71:71">
      <c r="BS287" s="166"/>
    </row>
    <row r="288" spans="71:71">
      <c r="BS288" s="166"/>
    </row>
    <row r="289" spans="71:71">
      <c r="BS289" s="166"/>
    </row>
    <row r="290" spans="71:71">
      <c r="BS290" s="166"/>
    </row>
    <row r="291" spans="71:71">
      <c r="BS291" s="166"/>
    </row>
    <row r="292" spans="71:71">
      <c r="BS292" s="166"/>
    </row>
    <row r="293" spans="71:71">
      <c r="BS293" s="166"/>
    </row>
    <row r="294" spans="71:71">
      <c r="BS294" s="166"/>
    </row>
    <row r="295" spans="71:71">
      <c r="BS295" s="166"/>
    </row>
    <row r="296" spans="71:71">
      <c r="BS296" s="166"/>
    </row>
    <row r="297" spans="71:71">
      <c r="BS297" s="166"/>
    </row>
    <row r="298" spans="71:71">
      <c r="BS298" s="166"/>
    </row>
    <row r="299" spans="71:71">
      <c r="BS299" s="166"/>
    </row>
    <row r="300" spans="71:71">
      <c r="BS300" s="166"/>
    </row>
    <row r="301" spans="71:71">
      <c r="BS301" s="166"/>
    </row>
    <row r="302" spans="71:71">
      <c r="BS302" s="166"/>
    </row>
    <row r="303" spans="71:71">
      <c r="BS303" s="166"/>
    </row>
    <row r="304" spans="71:71">
      <c r="BS304" s="166"/>
    </row>
    <row r="305" spans="71:71">
      <c r="BS305" s="166"/>
    </row>
    <row r="306" spans="71:71">
      <c r="BS306" s="166"/>
    </row>
    <row r="307" spans="71:71">
      <c r="BS307" s="166"/>
    </row>
    <row r="308" spans="71:71">
      <c r="BS308" s="166"/>
    </row>
    <row r="309" spans="71:71">
      <c r="BS309" s="166"/>
    </row>
    <row r="310" spans="71:71">
      <c r="BS310" s="166"/>
    </row>
    <row r="311" spans="71:71">
      <c r="BS311" s="166"/>
    </row>
    <row r="312" spans="71:71">
      <c r="BS312" s="166"/>
    </row>
    <row r="313" spans="71:71">
      <c r="BS313" s="166"/>
    </row>
    <row r="314" spans="71:71">
      <c r="BS314" s="166"/>
    </row>
    <row r="315" spans="71:71">
      <c r="BS315" s="166"/>
    </row>
    <row r="316" spans="71:71">
      <c r="BS316" s="166"/>
    </row>
    <row r="317" spans="71:71">
      <c r="BS317" s="166"/>
    </row>
    <row r="318" spans="71:71">
      <c r="BS318" s="166"/>
    </row>
    <row r="319" spans="71:71">
      <c r="BS319" s="166"/>
    </row>
    <row r="320" spans="71:71">
      <c r="BS320" s="166"/>
    </row>
    <row r="321" spans="71:71">
      <c r="BS321" s="166"/>
    </row>
    <row r="322" spans="71:71">
      <c r="BS322" s="166"/>
    </row>
    <row r="323" spans="71:71">
      <c r="BS323" s="166"/>
    </row>
    <row r="324" spans="71:71">
      <c r="BS324" s="166"/>
    </row>
    <row r="325" spans="71:71">
      <c r="BS325" s="166"/>
    </row>
    <row r="326" spans="71:71">
      <c r="BS326" s="166"/>
    </row>
    <row r="327" spans="71:71">
      <c r="BS327" s="166"/>
    </row>
    <row r="328" spans="71:71">
      <c r="BS328" s="166"/>
    </row>
    <row r="329" spans="71:71">
      <c r="BS329" s="166"/>
    </row>
    <row r="330" spans="71:71">
      <c r="BS330" s="166"/>
    </row>
    <row r="331" spans="71:71">
      <c r="BS331" s="166"/>
    </row>
    <row r="332" spans="71:71">
      <c r="BS332" s="166"/>
    </row>
    <row r="333" spans="71:71">
      <c r="BS333" s="166"/>
    </row>
    <row r="334" spans="71:71">
      <c r="BS334" s="166"/>
    </row>
    <row r="335" spans="71:71">
      <c r="BS335" s="166"/>
    </row>
    <row r="336" spans="71:71">
      <c r="BS336" s="166"/>
    </row>
    <row r="337" spans="71:71">
      <c r="BS337" s="166"/>
    </row>
    <row r="338" spans="71:71">
      <c r="BS338" s="166"/>
    </row>
    <row r="339" spans="71:71">
      <c r="BS339" s="166"/>
    </row>
    <row r="340" spans="71:71">
      <c r="BS340" s="166"/>
    </row>
    <row r="341" spans="71:71">
      <c r="BS341" s="166"/>
    </row>
    <row r="342" spans="71:71">
      <c r="BS342" s="166"/>
    </row>
    <row r="343" spans="71:71">
      <c r="BS343" s="166"/>
    </row>
    <row r="344" spans="71:71">
      <c r="BS344" s="166"/>
    </row>
    <row r="345" spans="71:71">
      <c r="BS345" s="166"/>
    </row>
    <row r="346" spans="71:71">
      <c r="BS346" s="166"/>
    </row>
    <row r="347" spans="71:71">
      <c r="BS347" s="166"/>
    </row>
    <row r="348" spans="71:71">
      <c r="BS348" s="166"/>
    </row>
    <row r="349" spans="71:71">
      <c r="BS349" s="166"/>
    </row>
    <row r="350" spans="71:71">
      <c r="BS350" s="166"/>
    </row>
    <row r="351" spans="71:71">
      <c r="BS351" s="166"/>
    </row>
    <row r="352" spans="71:71">
      <c r="BS352" s="166"/>
    </row>
    <row r="353" spans="71:71">
      <c r="BS353" s="166"/>
    </row>
    <row r="354" spans="71:71">
      <c r="BS354" s="166"/>
    </row>
    <row r="355" spans="71:71">
      <c r="BS355" s="166"/>
    </row>
    <row r="356" spans="71:71">
      <c r="BS356" s="166"/>
    </row>
    <row r="357" spans="71:71">
      <c r="BS357" s="166"/>
    </row>
    <row r="358" spans="71:71">
      <c r="BS358" s="166"/>
    </row>
    <row r="359" spans="71:71">
      <c r="BS359" s="166"/>
    </row>
    <row r="360" spans="71:71">
      <c r="BS360" s="166"/>
    </row>
    <row r="361" spans="71:71">
      <c r="BS361" s="166"/>
    </row>
    <row r="362" spans="71:71">
      <c r="BS362" s="166"/>
    </row>
    <row r="363" spans="71:71">
      <c r="BS363" s="166"/>
    </row>
    <row r="364" spans="71:71">
      <c r="BS364" s="166"/>
    </row>
    <row r="365" spans="71:71">
      <c r="BS365" s="166"/>
    </row>
    <row r="366" spans="71:71">
      <c r="BS366" s="166"/>
    </row>
    <row r="367" spans="71:71">
      <c r="BS367" s="166"/>
    </row>
    <row r="368" spans="71:71">
      <c r="BS368" s="166"/>
    </row>
    <row r="369" spans="71:71">
      <c r="BS369" s="166"/>
    </row>
    <row r="370" spans="71:71">
      <c r="BS370" s="166"/>
    </row>
    <row r="371" spans="71:71">
      <c r="BS371" s="166"/>
    </row>
    <row r="372" spans="71:71">
      <c r="BS372" s="166"/>
    </row>
    <row r="373" spans="71:71">
      <c r="BS373" s="166"/>
    </row>
    <row r="374" spans="71:71">
      <c r="BS374" s="166"/>
    </row>
    <row r="375" spans="71:71">
      <c r="BS375" s="166"/>
    </row>
    <row r="376" spans="71:71">
      <c r="BS376" s="166"/>
    </row>
    <row r="377" spans="71:71">
      <c r="BS377" s="166"/>
    </row>
    <row r="378" spans="71:71">
      <c r="BS378" s="166"/>
    </row>
    <row r="379" spans="71:71">
      <c r="BS379" s="166"/>
    </row>
    <row r="380" spans="71:71">
      <c r="BS380" s="166"/>
    </row>
    <row r="381" spans="71:71">
      <c r="BS381" s="166"/>
    </row>
    <row r="382" spans="71:71">
      <c r="BS382" s="166"/>
    </row>
    <row r="383" spans="71:71">
      <c r="BS383" s="166"/>
    </row>
    <row r="384" spans="71:71">
      <c r="BS384" s="166"/>
    </row>
    <row r="385" spans="71:71">
      <c r="BS385" s="166"/>
    </row>
    <row r="386" spans="71:71">
      <c r="BS386" s="166"/>
    </row>
    <row r="387" spans="71:71">
      <c r="BS387" s="166"/>
    </row>
    <row r="388" spans="71:71">
      <c r="BS388" s="166"/>
    </row>
    <row r="389" spans="71:71">
      <c r="BS389" s="166"/>
    </row>
    <row r="390" spans="71:71">
      <c r="BS390" s="166"/>
    </row>
    <row r="391" spans="71:71">
      <c r="BS391" s="166"/>
    </row>
    <row r="392" spans="71:71">
      <c r="BS392" s="166"/>
    </row>
    <row r="393" spans="71:71">
      <c r="BS393" s="166"/>
    </row>
    <row r="394" spans="71:71">
      <c r="BS394" s="166"/>
    </row>
    <row r="395" spans="71:71">
      <c r="BS395" s="166"/>
    </row>
    <row r="396" spans="71:71">
      <c r="BS396" s="166"/>
    </row>
    <row r="397" spans="71:71">
      <c r="BS397" s="166"/>
    </row>
    <row r="398" spans="71:71">
      <c r="BS398" s="166"/>
    </row>
    <row r="399" spans="71:71">
      <c r="BS399" s="166"/>
    </row>
    <row r="400" spans="71:71">
      <c r="BS400" s="166"/>
    </row>
    <row r="401" spans="71:71">
      <c r="BS401" s="166"/>
    </row>
    <row r="402" spans="71:71">
      <c r="BS402" s="166"/>
    </row>
    <row r="403" spans="71:71">
      <c r="BS403" s="166"/>
    </row>
    <row r="404" spans="71:71">
      <c r="BS404" s="166"/>
    </row>
    <row r="405" spans="71:71">
      <c r="BS405" s="166"/>
    </row>
    <row r="406" spans="71:71">
      <c r="BS406" s="166"/>
    </row>
    <row r="407" spans="71:71">
      <c r="BS407" s="166"/>
    </row>
    <row r="408" spans="71:71">
      <c r="BS408" s="166"/>
    </row>
    <row r="409" spans="71:71">
      <c r="BS409" s="166"/>
    </row>
    <row r="410" spans="71:71">
      <c r="BS410" s="166"/>
    </row>
    <row r="411" spans="71:71">
      <c r="BS411" s="166"/>
    </row>
    <row r="412" spans="71:71">
      <c r="BS412" s="166"/>
    </row>
    <row r="413" spans="71:71">
      <c r="BS413" s="166"/>
    </row>
    <row r="414" spans="71:71">
      <c r="BS414" s="166"/>
    </row>
    <row r="415" spans="71:71">
      <c r="BS415" s="166"/>
    </row>
    <row r="416" spans="71:71">
      <c r="BS416" s="166"/>
    </row>
    <row r="417" spans="71:71">
      <c r="BS417" s="166"/>
    </row>
    <row r="418" spans="71:71">
      <c r="BS418" s="166"/>
    </row>
    <row r="419" spans="71:71">
      <c r="BS419" s="166"/>
    </row>
    <row r="420" spans="71:71">
      <c r="BS420" s="166"/>
    </row>
    <row r="421" spans="71:71">
      <c r="BS421" s="166"/>
    </row>
    <row r="422" spans="71:71">
      <c r="BS422" s="166"/>
    </row>
    <row r="423" spans="71:71">
      <c r="BS423" s="166"/>
    </row>
    <row r="424" spans="71:71">
      <c r="BS424" s="166"/>
    </row>
    <row r="425" spans="71:71">
      <c r="BS425" s="166"/>
    </row>
    <row r="426" spans="71:71">
      <c r="BS426" s="166"/>
    </row>
    <row r="427" spans="71:71">
      <c r="BS427" s="166"/>
    </row>
    <row r="428" spans="71:71">
      <c r="BS428" s="166"/>
    </row>
    <row r="429" spans="71:71">
      <c r="BS429" s="166"/>
    </row>
    <row r="430" spans="71:71">
      <c r="BS430" s="166"/>
    </row>
    <row r="431" spans="71:71">
      <c r="BS431" s="166"/>
    </row>
    <row r="432" spans="71:71">
      <c r="BS432" s="166"/>
    </row>
    <row r="433" spans="71:71">
      <c r="BS433" s="166"/>
    </row>
    <row r="434" spans="71:71">
      <c r="BS434" s="166"/>
    </row>
    <row r="435" spans="71:71">
      <c r="BS435" s="166"/>
    </row>
    <row r="436" spans="71:71">
      <c r="BS436" s="166"/>
    </row>
    <row r="437" spans="71:71">
      <c r="BS437" s="166"/>
    </row>
    <row r="438" spans="71:71">
      <c r="BS438" s="166"/>
    </row>
    <row r="439" spans="71:71">
      <c r="BS439" s="166"/>
    </row>
    <row r="440" spans="71:71">
      <c r="BS440" s="166"/>
    </row>
    <row r="441" spans="71:71">
      <c r="BS441" s="166"/>
    </row>
    <row r="442" spans="71:71">
      <c r="BS442" s="166"/>
    </row>
    <row r="443" spans="71:71">
      <c r="BS443" s="166"/>
    </row>
    <row r="444" spans="71:71">
      <c r="BS444" s="166"/>
    </row>
    <row r="445" spans="71:71">
      <c r="BS445" s="166"/>
    </row>
    <row r="446" spans="71:71">
      <c r="BS446" s="166"/>
    </row>
    <row r="447" spans="71:71">
      <c r="BS447" s="166"/>
    </row>
    <row r="448" spans="71:71">
      <c r="BS448" s="166"/>
    </row>
    <row r="449" spans="71:71">
      <c r="BS449" s="166"/>
    </row>
    <row r="450" spans="71:71">
      <c r="BS450" s="166"/>
    </row>
    <row r="451" spans="71:71">
      <c r="BS451" s="166"/>
    </row>
    <row r="452" spans="71:71">
      <c r="BS452" s="166"/>
    </row>
    <row r="453" spans="71:71">
      <c r="BS453" s="166"/>
    </row>
    <row r="454" spans="71:71">
      <c r="BS454" s="166"/>
    </row>
    <row r="455" spans="71:71">
      <c r="BS455" s="166"/>
    </row>
    <row r="456" spans="71:71">
      <c r="BS456" s="166"/>
    </row>
    <row r="457" spans="71:71">
      <c r="BS457" s="166"/>
    </row>
    <row r="458" spans="71:71">
      <c r="BS458" s="166"/>
    </row>
    <row r="459" spans="71:71">
      <c r="BS459" s="166"/>
    </row>
    <row r="460" spans="71:71">
      <c r="BS460" s="166"/>
    </row>
    <row r="461" spans="71:71">
      <c r="BS461" s="166"/>
    </row>
    <row r="462" spans="71:71">
      <c r="BS462" s="166"/>
    </row>
    <row r="463" spans="71:71">
      <c r="BS463" s="166"/>
    </row>
    <row r="464" spans="71:71">
      <c r="BS464" s="166"/>
    </row>
    <row r="465" spans="71:71">
      <c r="BS465" s="166"/>
    </row>
    <row r="466" spans="71:71">
      <c r="BS466" s="166"/>
    </row>
    <row r="467" spans="71:71">
      <c r="BS467" s="166"/>
    </row>
    <row r="468" spans="71:71">
      <c r="BS468" s="166"/>
    </row>
    <row r="469" spans="71:71">
      <c r="BS469" s="166"/>
    </row>
    <row r="470" spans="71:71">
      <c r="BS470" s="166"/>
    </row>
    <row r="471" spans="71:71">
      <c r="BS471" s="166"/>
    </row>
    <row r="472" spans="71:71">
      <c r="BS472" s="166"/>
    </row>
    <row r="473" spans="71:71">
      <c r="BS473" s="166"/>
    </row>
    <row r="474" spans="71:71">
      <c r="BS474" s="166"/>
    </row>
    <row r="475" spans="71:71">
      <c r="BS475" s="166"/>
    </row>
    <row r="476" spans="71:71">
      <c r="BS476" s="166"/>
    </row>
    <row r="477" spans="71:71">
      <c r="BS477" s="166"/>
    </row>
    <row r="478" spans="71:71">
      <c r="BS478" s="166"/>
    </row>
    <row r="479" spans="71:71">
      <c r="BS479" s="166"/>
    </row>
    <row r="480" spans="71:71">
      <c r="BS480" s="166"/>
    </row>
    <row r="481" spans="71:71">
      <c r="BS481" s="166"/>
    </row>
    <row r="482" spans="71:71">
      <c r="BS482" s="166"/>
    </row>
    <row r="483" spans="71:71">
      <c r="BS483" s="166"/>
    </row>
    <row r="484" spans="71:71">
      <c r="BS484" s="166"/>
    </row>
    <row r="485" spans="71:71">
      <c r="BS485" s="166"/>
    </row>
    <row r="486" spans="71:71">
      <c r="BS486" s="166"/>
    </row>
    <row r="487" spans="71:71">
      <c r="BS487" s="166"/>
    </row>
    <row r="488" spans="71:71">
      <c r="BS488" s="166"/>
    </row>
    <row r="489" spans="71:71">
      <c r="BS489" s="166"/>
    </row>
    <row r="490" spans="71:71">
      <c r="BS490" s="166"/>
    </row>
    <row r="491" spans="71:71">
      <c r="BS491" s="166"/>
    </row>
    <row r="492" spans="71:71">
      <c r="BS492" s="166"/>
    </row>
    <row r="493" spans="71:71">
      <c r="BS493" s="166"/>
    </row>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colBreaks count="1" manualBreakCount="1">
    <brk id="70" max="52" man="1"/>
  </colBreaks>
  <legacyDrawing r:id="rId2"/>
</worksheet>
</file>

<file path=xl/worksheets/sheet17.xml><?xml version="1.0" encoding="utf-8"?>
<worksheet xmlns="http://schemas.openxmlformats.org/spreadsheetml/2006/main" xmlns:r="http://schemas.openxmlformats.org/officeDocument/2006/relationships">
  <dimension ref="A1:BS493"/>
  <sheetViews>
    <sheetView topLeftCell="A46" workbookViewId="0">
      <selection sqref="A1:XFD1048576"/>
    </sheetView>
  </sheetViews>
  <sheetFormatPr defaultColWidth="9" defaultRowHeight="15.75"/>
  <cols>
    <col min="1" max="1" width="7.75" style="102" bestFit="1" customWidth="1"/>
    <col min="2" max="2" width="7.125" style="102" bestFit="1" customWidth="1"/>
    <col min="3" max="4" width="3.75" style="166" customWidth="1"/>
    <col min="5" max="5" width="17.375" style="166" customWidth="1"/>
    <col min="6" max="6" width="10.875" style="166" customWidth="1"/>
    <col min="7" max="9" width="13" style="166" customWidth="1"/>
    <col min="10" max="10" width="6.75" customWidth="1"/>
    <col min="11" max="11" width="14.75" style="166" customWidth="1"/>
    <col min="12" max="12" width="19.75" style="166" customWidth="1"/>
    <col min="13" max="13" width="11.375" style="166" customWidth="1"/>
    <col min="14" max="14" width="14.75" style="166" customWidth="1"/>
    <col min="15" max="15" width="19.75" style="166" customWidth="1"/>
    <col min="16" max="16" width="11.375" style="166" customWidth="1"/>
    <col min="17" max="17" width="14.75" style="166" customWidth="1"/>
    <col min="18" max="18" width="19.75" style="166" customWidth="1"/>
    <col min="19" max="19" width="12" style="166" customWidth="1"/>
    <col min="20" max="20" width="14.75" style="166" customWidth="1"/>
    <col min="21" max="21" width="19.75" style="166" customWidth="1"/>
    <col min="22" max="22" width="11.375" style="166" customWidth="1"/>
    <col min="23" max="23" width="14.75" style="166" customWidth="1"/>
    <col min="24" max="24" width="19.75" style="166" customWidth="1"/>
    <col min="25" max="25" width="11.375" style="166" customWidth="1"/>
    <col min="26" max="26" width="14.75" style="166" customWidth="1"/>
    <col min="27" max="27" width="19.75" style="166" customWidth="1"/>
    <col min="28" max="28" width="11.375" style="166" customWidth="1"/>
    <col min="29" max="29" width="14.75" style="166" customWidth="1"/>
    <col min="30" max="30" width="19.75" style="166" customWidth="1"/>
    <col min="31" max="31" width="11.375" style="166" customWidth="1"/>
    <col min="32" max="32" width="14.75" style="166" customWidth="1"/>
    <col min="33" max="33" width="19.75" style="166" customWidth="1"/>
    <col min="34" max="34" width="11.375" style="166" customWidth="1"/>
    <col min="35" max="35" width="14.75" style="166" customWidth="1"/>
    <col min="36" max="36" width="19.75" style="166" customWidth="1"/>
    <col min="37" max="37" width="11.375" style="166" customWidth="1"/>
    <col min="38" max="38" width="14.75" style="166" customWidth="1"/>
    <col min="39" max="39" width="19.75" style="166" customWidth="1"/>
    <col min="40" max="40" width="11.375" style="166" customWidth="1"/>
    <col min="41" max="41" width="14.75" style="166" customWidth="1"/>
    <col min="42" max="42" width="19.75" style="166" customWidth="1"/>
    <col min="43" max="43" width="11.375" style="166" customWidth="1"/>
    <col min="44" max="44" width="14.75" style="166" customWidth="1"/>
    <col min="45" max="45" width="19.75" style="166" customWidth="1"/>
    <col min="46" max="46" width="11.375" style="166" customWidth="1"/>
    <col min="47" max="47" width="14.75" style="166" customWidth="1"/>
    <col min="48" max="48" width="19.75" style="166" customWidth="1"/>
    <col min="49" max="49" width="11.375" style="166" customWidth="1"/>
    <col min="50" max="50" width="14.75" style="166" customWidth="1"/>
    <col min="51" max="51" width="19.75" style="166" customWidth="1"/>
    <col min="52" max="52" width="11.375" style="166" customWidth="1"/>
    <col min="53" max="53" width="14.75" style="166" customWidth="1"/>
    <col min="54" max="54" width="19.75" style="166" customWidth="1"/>
    <col min="55" max="55" width="11.375" style="166" customWidth="1"/>
    <col min="56" max="56" width="14.75" style="166" customWidth="1"/>
    <col min="57" max="57" width="19.75" style="166" customWidth="1"/>
    <col min="58" max="58" width="11.375" style="166" customWidth="1"/>
    <col min="59" max="59" width="14.75" style="166" customWidth="1"/>
    <col min="60" max="60" width="19.75" style="166" customWidth="1"/>
    <col min="61" max="61" width="11.375" style="166" customWidth="1"/>
    <col min="62" max="62" width="14.75" style="166" customWidth="1"/>
    <col min="63" max="63" width="19.75" style="166" customWidth="1"/>
    <col min="64" max="64" width="11.375" style="166" customWidth="1"/>
    <col min="65" max="65" width="14.75" style="166" customWidth="1"/>
    <col min="66" max="66" width="19.75" style="166" customWidth="1"/>
    <col min="67" max="67" width="11.375" style="166" customWidth="1"/>
    <col min="68" max="68" width="14.75" style="166" customWidth="1"/>
    <col min="69" max="69" width="19.75" style="166" customWidth="1"/>
    <col min="70" max="70" width="11.375" style="166" customWidth="1"/>
    <col min="71" max="71" width="4.875" customWidth="1"/>
    <col min="72" max="16384" width="9" style="166"/>
  </cols>
  <sheetData>
    <row r="1" spans="1:71" ht="33">
      <c r="A1" s="883" t="s">
        <v>717</v>
      </c>
      <c r="B1" s="883" t="s">
        <v>717</v>
      </c>
      <c r="E1" s="165" t="s">
        <v>691</v>
      </c>
      <c r="F1" s="165"/>
      <c r="J1" s="166"/>
    </row>
    <row r="2" spans="1:71" ht="12.6" customHeight="1">
      <c r="A2" s="883"/>
      <c r="B2" s="883"/>
      <c r="E2" s="884" t="s">
        <v>326</v>
      </c>
      <c r="F2" s="702"/>
      <c r="G2" s="702"/>
      <c r="H2" s="702"/>
      <c r="I2" s="702"/>
      <c r="J2" s="702"/>
    </row>
    <row r="3" spans="1:71" ht="12.6" customHeight="1">
      <c r="A3" s="99" t="s">
        <v>0</v>
      </c>
      <c r="B3" s="99"/>
      <c r="E3" s="702"/>
      <c r="F3" s="702"/>
      <c r="J3" s="166"/>
    </row>
    <row r="4" spans="1:71">
      <c r="A4" s="101" t="s">
        <v>1</v>
      </c>
      <c r="B4" s="885">
        <v>0</v>
      </c>
      <c r="G4" s="103"/>
      <c r="H4" s="103"/>
      <c r="I4" s="103"/>
      <c r="J4" s="103" t="s">
        <v>722</v>
      </c>
      <c r="K4" s="166">
        <v>1</v>
      </c>
      <c r="N4" s="166">
        <v>2</v>
      </c>
      <c r="Q4" s="166">
        <v>3</v>
      </c>
      <c r="T4" s="166">
        <v>4</v>
      </c>
      <c r="W4" s="166">
        <v>5</v>
      </c>
      <c r="Z4" s="166">
        <v>6</v>
      </c>
      <c r="AC4" s="166">
        <v>7</v>
      </c>
      <c r="AF4" s="166">
        <v>8</v>
      </c>
      <c r="AI4" s="166">
        <v>9</v>
      </c>
      <c r="AL4" s="166">
        <v>10</v>
      </c>
      <c r="AO4" s="166">
        <v>11</v>
      </c>
      <c r="AR4" s="166">
        <v>12</v>
      </c>
      <c r="AU4" s="166">
        <v>13</v>
      </c>
      <c r="AX4" s="166">
        <v>14</v>
      </c>
      <c r="BA4" s="166">
        <v>15</v>
      </c>
      <c r="BD4" s="166">
        <v>16</v>
      </c>
      <c r="BG4" s="166">
        <v>17</v>
      </c>
      <c r="BJ4" s="166">
        <v>18</v>
      </c>
      <c r="BM4" s="166">
        <v>19</v>
      </c>
      <c r="BP4" s="166">
        <v>20</v>
      </c>
    </row>
    <row r="5" spans="1:71">
      <c r="A5" s="407" t="s">
        <v>376</v>
      </c>
      <c r="B5" s="417">
        <v>0</v>
      </c>
      <c r="E5" s="702"/>
      <c r="F5" s="702"/>
      <c r="G5" s="103"/>
      <c r="H5" s="103"/>
      <c r="I5" s="103"/>
      <c r="J5" s="103" t="s">
        <v>723</v>
      </c>
      <c r="K5" s="166" t="s">
        <v>363</v>
      </c>
      <c r="N5" s="166" t="s">
        <v>367</v>
      </c>
      <c r="Q5" s="166" t="s">
        <v>276</v>
      </c>
      <c r="T5" s="166" t="e">
        <v>#N/A</v>
      </c>
      <c r="W5" s="166" t="e">
        <v>#N/A</v>
      </c>
      <c r="Z5" s="166" t="e">
        <v>#N/A</v>
      </c>
      <c r="AC5" s="166" t="e">
        <v>#N/A</v>
      </c>
      <c r="AF5" s="166" t="e">
        <v>#N/A</v>
      </c>
      <c r="AI5" s="166" t="e">
        <v>#N/A</v>
      </c>
      <c r="AL5" s="166" t="e">
        <v>#N/A</v>
      </c>
      <c r="AO5" s="166" t="e">
        <v>#N/A</v>
      </c>
      <c r="AR5" s="166" t="e">
        <v>#N/A</v>
      </c>
      <c r="AU5" s="166" t="e">
        <v>#N/A</v>
      </c>
      <c r="AX5" s="166" t="e">
        <v>#N/A</v>
      </c>
      <c r="BA5" s="166" t="e">
        <v>#N/A</v>
      </c>
      <c r="BD5" s="166" t="e">
        <v>#N/A</v>
      </c>
      <c r="BG5" s="166" t="e">
        <v>#N/A</v>
      </c>
      <c r="BJ5" s="166" t="e">
        <v>#N/A</v>
      </c>
      <c r="BM5" s="166" t="e">
        <v>#N/A</v>
      </c>
      <c r="BP5" s="166" t="e">
        <v>#N/A</v>
      </c>
    </row>
    <row r="6" spans="1:71">
      <c r="A6" s="407"/>
      <c r="B6" s="417"/>
      <c r="J6" s="166"/>
    </row>
    <row r="7" spans="1:71">
      <c r="A7" s="407"/>
      <c r="B7" s="417"/>
      <c r="E7" s="702"/>
      <c r="F7" s="702"/>
      <c r="J7" s="166"/>
    </row>
    <row r="8" spans="1:71">
      <c r="A8" s="407"/>
      <c r="B8" s="417"/>
      <c r="G8" s="900" t="s">
        <v>728</v>
      </c>
      <c r="H8" s="901"/>
      <c r="I8" s="902"/>
      <c r="K8" s="737" t="s">
        <v>363</v>
      </c>
      <c r="L8" s="738" t="s">
        <v>363</v>
      </c>
      <c r="M8" s="739" t="s">
        <v>363</v>
      </c>
      <c r="N8" s="903" t="s">
        <v>367</v>
      </c>
      <c r="O8" s="904" t="s">
        <v>367</v>
      </c>
      <c r="P8" s="904" t="s">
        <v>367</v>
      </c>
      <c r="Q8" s="737" t="s">
        <v>276</v>
      </c>
      <c r="R8" s="738" t="s">
        <v>276</v>
      </c>
      <c r="S8" s="739" t="s">
        <v>276</v>
      </c>
      <c r="T8" s="903" t="e">
        <v>#N/A</v>
      </c>
      <c r="U8" s="904" t="e">
        <v>#N/A</v>
      </c>
      <c r="V8" s="904" t="e">
        <v>#N/A</v>
      </c>
      <c r="W8" s="737" t="e">
        <v>#N/A</v>
      </c>
      <c r="X8" s="738" t="e">
        <v>#N/A</v>
      </c>
      <c r="Y8" s="739" t="e">
        <v>#N/A</v>
      </c>
      <c r="Z8" s="903" t="e">
        <v>#N/A</v>
      </c>
      <c r="AA8" s="904" t="e">
        <v>#N/A</v>
      </c>
      <c r="AB8" s="904" t="e">
        <v>#N/A</v>
      </c>
      <c r="AC8" s="737" t="e">
        <v>#N/A</v>
      </c>
      <c r="AD8" s="738" t="e">
        <v>#N/A</v>
      </c>
      <c r="AE8" s="739" t="e">
        <v>#N/A</v>
      </c>
      <c r="AF8" s="903" t="e">
        <v>#N/A</v>
      </c>
      <c r="AG8" s="904" t="e">
        <v>#N/A</v>
      </c>
      <c r="AH8" s="904" t="e">
        <v>#N/A</v>
      </c>
      <c r="AI8" s="737" t="e">
        <v>#N/A</v>
      </c>
      <c r="AJ8" s="738" t="e">
        <v>#N/A</v>
      </c>
      <c r="AK8" s="739" t="e">
        <v>#N/A</v>
      </c>
      <c r="AL8" s="903" t="e">
        <v>#N/A</v>
      </c>
      <c r="AM8" s="904" t="e">
        <v>#N/A</v>
      </c>
      <c r="AN8" s="904" t="e">
        <v>#N/A</v>
      </c>
      <c r="AO8" s="737" t="e">
        <v>#N/A</v>
      </c>
      <c r="AP8" s="738" t="e">
        <v>#N/A</v>
      </c>
      <c r="AQ8" s="739" t="e">
        <v>#N/A</v>
      </c>
      <c r="AR8" s="903" t="e">
        <v>#N/A</v>
      </c>
      <c r="AS8" s="904" t="e">
        <v>#N/A</v>
      </c>
      <c r="AT8" s="904" t="e">
        <v>#N/A</v>
      </c>
      <c r="AU8" s="737" t="e">
        <v>#N/A</v>
      </c>
      <c r="AV8" s="738" t="e">
        <v>#N/A</v>
      </c>
      <c r="AW8" s="739" t="e">
        <v>#N/A</v>
      </c>
      <c r="AX8" s="903" t="e">
        <v>#N/A</v>
      </c>
      <c r="AY8" s="904" t="e">
        <v>#N/A</v>
      </c>
      <c r="AZ8" s="904" t="e">
        <v>#N/A</v>
      </c>
      <c r="BA8" s="737" t="e">
        <v>#N/A</v>
      </c>
      <c r="BB8" s="738" t="e">
        <v>#N/A</v>
      </c>
      <c r="BC8" s="739" t="e">
        <v>#N/A</v>
      </c>
      <c r="BD8" s="903" t="e">
        <v>#N/A</v>
      </c>
      <c r="BE8" s="904" t="e">
        <v>#N/A</v>
      </c>
      <c r="BF8" s="904" t="e">
        <v>#N/A</v>
      </c>
      <c r="BG8" s="737" t="e">
        <v>#N/A</v>
      </c>
      <c r="BH8" s="738" t="e">
        <v>#N/A</v>
      </c>
      <c r="BI8" s="739" t="e">
        <v>#N/A</v>
      </c>
      <c r="BJ8" s="903" t="e">
        <v>#N/A</v>
      </c>
      <c r="BK8" s="904" t="e">
        <v>#N/A</v>
      </c>
      <c r="BL8" s="904" t="e">
        <v>#N/A</v>
      </c>
      <c r="BM8" s="737" t="e">
        <v>#N/A</v>
      </c>
      <c r="BN8" s="738" t="e">
        <v>#N/A</v>
      </c>
      <c r="BO8" s="739" t="e">
        <v>#N/A</v>
      </c>
      <c r="BP8" s="903" t="e">
        <v>#N/A</v>
      </c>
      <c r="BQ8" s="904" t="e">
        <v>#N/A</v>
      </c>
      <c r="BR8" s="904" t="e">
        <v>#N/A</v>
      </c>
    </row>
    <row r="9" spans="1:71">
      <c r="A9" s="407"/>
      <c r="B9" s="417"/>
      <c r="G9" s="905" t="s">
        <v>725</v>
      </c>
      <c r="H9" s="906" t="s">
        <v>726</v>
      </c>
      <c r="I9" s="907" t="s">
        <v>1</v>
      </c>
      <c r="K9" s="908" t="s">
        <v>725</v>
      </c>
      <c r="L9" s="909" t="s">
        <v>726</v>
      </c>
      <c r="M9" s="910" t="s">
        <v>1</v>
      </c>
      <c r="N9" s="909" t="s">
        <v>725</v>
      </c>
      <c r="O9" s="909" t="s">
        <v>726</v>
      </c>
      <c r="P9" s="910" t="s">
        <v>1</v>
      </c>
      <c r="Q9" s="909" t="s">
        <v>725</v>
      </c>
      <c r="R9" s="909" t="s">
        <v>726</v>
      </c>
      <c r="S9" s="910" t="s">
        <v>1</v>
      </c>
      <c r="T9" s="909" t="s">
        <v>725</v>
      </c>
      <c r="U9" s="909" t="s">
        <v>726</v>
      </c>
      <c r="V9" s="910" t="s">
        <v>1</v>
      </c>
      <c r="W9" s="909" t="s">
        <v>725</v>
      </c>
      <c r="X9" s="909" t="s">
        <v>726</v>
      </c>
      <c r="Y9" s="910" t="s">
        <v>1</v>
      </c>
      <c r="Z9" s="909" t="s">
        <v>725</v>
      </c>
      <c r="AA9" s="909" t="s">
        <v>726</v>
      </c>
      <c r="AB9" s="910" t="s">
        <v>1</v>
      </c>
      <c r="AC9" s="909" t="s">
        <v>725</v>
      </c>
      <c r="AD9" s="909" t="s">
        <v>726</v>
      </c>
      <c r="AE9" s="910" t="s">
        <v>1</v>
      </c>
      <c r="AF9" s="909" t="s">
        <v>725</v>
      </c>
      <c r="AG9" s="909" t="s">
        <v>726</v>
      </c>
      <c r="AH9" s="910" t="s">
        <v>1</v>
      </c>
      <c r="AI9" s="909" t="s">
        <v>725</v>
      </c>
      <c r="AJ9" s="909" t="s">
        <v>726</v>
      </c>
      <c r="AK9" s="910" t="s">
        <v>1</v>
      </c>
      <c r="AL9" s="909" t="s">
        <v>725</v>
      </c>
      <c r="AM9" s="909" t="s">
        <v>726</v>
      </c>
      <c r="AN9" s="910" t="s">
        <v>1</v>
      </c>
      <c r="AO9" s="909" t="s">
        <v>725</v>
      </c>
      <c r="AP9" s="909" t="s">
        <v>726</v>
      </c>
      <c r="AQ9" s="910" t="s">
        <v>1</v>
      </c>
      <c r="AR9" s="909" t="s">
        <v>725</v>
      </c>
      <c r="AS9" s="909" t="s">
        <v>726</v>
      </c>
      <c r="AT9" s="910" t="s">
        <v>1</v>
      </c>
      <c r="AU9" s="909" t="s">
        <v>725</v>
      </c>
      <c r="AV9" s="909" t="s">
        <v>726</v>
      </c>
      <c r="AW9" s="910" t="s">
        <v>1</v>
      </c>
      <c r="AX9" s="909" t="s">
        <v>725</v>
      </c>
      <c r="AY9" s="909" t="s">
        <v>726</v>
      </c>
      <c r="AZ9" s="910" t="s">
        <v>1</v>
      </c>
      <c r="BA9" s="909" t="s">
        <v>725</v>
      </c>
      <c r="BB9" s="909" t="s">
        <v>726</v>
      </c>
      <c r="BC9" s="910" t="s">
        <v>1</v>
      </c>
      <c r="BD9" s="909" t="s">
        <v>725</v>
      </c>
      <c r="BE9" s="909" t="s">
        <v>726</v>
      </c>
      <c r="BF9" s="910" t="s">
        <v>1</v>
      </c>
      <c r="BG9" s="909" t="s">
        <v>725</v>
      </c>
      <c r="BH9" s="909" t="s">
        <v>726</v>
      </c>
      <c r="BI9" s="910" t="s">
        <v>1</v>
      </c>
      <c r="BJ9" s="909" t="s">
        <v>725</v>
      </c>
      <c r="BK9" s="909" t="s">
        <v>726</v>
      </c>
      <c r="BL9" s="910" t="s">
        <v>1</v>
      </c>
      <c r="BM9" s="909" t="s">
        <v>725</v>
      </c>
      <c r="BN9" s="909" t="s">
        <v>726</v>
      </c>
      <c r="BO9" s="910" t="s">
        <v>1</v>
      </c>
      <c r="BP9" s="909" t="s">
        <v>725</v>
      </c>
      <c r="BQ9" s="909" t="s">
        <v>726</v>
      </c>
      <c r="BR9" s="910" t="s">
        <v>1</v>
      </c>
      <c r="BS9" s="426"/>
    </row>
    <row r="10" spans="1:71">
      <c r="A10" s="407"/>
      <c r="B10" s="417"/>
      <c r="E10" s="177" t="s">
        <v>210</v>
      </c>
      <c r="F10" s="171"/>
      <c r="G10" s="911"/>
      <c r="H10" s="912" t="s">
        <v>727</v>
      </c>
      <c r="I10" s="912"/>
      <c r="K10" s="911"/>
      <c r="L10" s="912" t="s">
        <v>727</v>
      </c>
      <c r="M10" s="912"/>
      <c r="N10" s="912"/>
      <c r="O10" s="912" t="s">
        <v>727</v>
      </c>
      <c r="P10" s="912"/>
      <c r="Q10" s="912"/>
      <c r="R10" s="912" t="s">
        <v>727</v>
      </c>
      <c r="S10" s="912"/>
      <c r="T10" s="912"/>
      <c r="U10" s="912" t="s">
        <v>727</v>
      </c>
      <c r="V10" s="912"/>
      <c r="W10" s="912"/>
      <c r="X10" s="912" t="s">
        <v>727</v>
      </c>
      <c r="Y10" s="912"/>
      <c r="Z10" s="912"/>
      <c r="AA10" s="912" t="s">
        <v>727</v>
      </c>
      <c r="AB10" s="912"/>
      <c r="AC10" s="912"/>
      <c r="AD10" s="912" t="s">
        <v>727</v>
      </c>
      <c r="AE10" s="912"/>
      <c r="AF10" s="912"/>
      <c r="AG10" s="912" t="s">
        <v>727</v>
      </c>
      <c r="AH10" s="912"/>
      <c r="AI10" s="912"/>
      <c r="AJ10" s="912" t="s">
        <v>727</v>
      </c>
      <c r="AK10" s="912"/>
      <c r="AL10" s="912"/>
      <c r="AM10" s="912" t="s">
        <v>727</v>
      </c>
      <c r="AN10" s="912"/>
      <c r="AO10" s="912"/>
      <c r="AP10" s="912" t="s">
        <v>727</v>
      </c>
      <c r="AQ10" s="912"/>
      <c r="AR10" s="912"/>
      <c r="AS10" s="912" t="s">
        <v>727</v>
      </c>
      <c r="AT10" s="912"/>
      <c r="AU10" s="912"/>
      <c r="AV10" s="912" t="s">
        <v>727</v>
      </c>
      <c r="AW10" s="912"/>
      <c r="AX10" s="912"/>
      <c r="AY10" s="912" t="s">
        <v>727</v>
      </c>
      <c r="AZ10" s="912"/>
      <c r="BA10" s="912"/>
      <c r="BB10" s="912" t="s">
        <v>727</v>
      </c>
      <c r="BC10" s="912"/>
      <c r="BD10" s="912"/>
      <c r="BE10" s="912" t="s">
        <v>727</v>
      </c>
      <c r="BF10" s="912"/>
      <c r="BG10" s="912"/>
      <c r="BH10" s="912" t="s">
        <v>727</v>
      </c>
      <c r="BI10" s="912"/>
      <c r="BJ10" s="912"/>
      <c r="BK10" s="912" t="s">
        <v>727</v>
      </c>
      <c r="BL10" s="912"/>
      <c r="BM10" s="912"/>
      <c r="BN10" s="912" t="s">
        <v>727</v>
      </c>
      <c r="BO10" s="912"/>
      <c r="BP10" s="912"/>
      <c r="BQ10" s="912" t="s">
        <v>727</v>
      </c>
      <c r="BR10" s="912"/>
      <c r="BS10" s="426"/>
    </row>
    <row r="11" spans="1:71">
      <c r="A11" s="407"/>
      <c r="B11" s="417"/>
      <c r="E11" s="201" t="s">
        <v>329</v>
      </c>
      <c r="F11" s="890" t="s">
        <v>250</v>
      </c>
      <c r="G11" s="913" t="s">
        <v>327</v>
      </c>
      <c r="H11" s="913" t="s">
        <v>327</v>
      </c>
      <c r="I11" s="891" t="s">
        <v>327</v>
      </c>
      <c r="K11" s="891" t="s">
        <v>327</v>
      </c>
      <c r="L11" s="891" t="s">
        <v>327</v>
      </c>
      <c r="M11" s="891" t="s">
        <v>327</v>
      </c>
      <c r="N11" s="891" t="s">
        <v>327</v>
      </c>
      <c r="O11" s="891" t="s">
        <v>327</v>
      </c>
      <c r="P11" s="891" t="s">
        <v>327</v>
      </c>
      <c r="Q11" s="891" t="s">
        <v>327</v>
      </c>
      <c r="R11" s="891" t="s">
        <v>327</v>
      </c>
      <c r="S11" s="891" t="s">
        <v>327</v>
      </c>
      <c r="T11" s="891" t="s">
        <v>327</v>
      </c>
      <c r="U11" s="891" t="s">
        <v>327</v>
      </c>
      <c r="V11" s="891" t="s">
        <v>327</v>
      </c>
      <c r="W11" s="891" t="s">
        <v>327</v>
      </c>
      <c r="X11" s="891" t="s">
        <v>327</v>
      </c>
      <c r="Y11" s="891" t="s">
        <v>327</v>
      </c>
      <c r="Z11" s="891" t="s">
        <v>327</v>
      </c>
      <c r="AA11" s="891" t="s">
        <v>327</v>
      </c>
      <c r="AB11" s="891" t="s">
        <v>327</v>
      </c>
      <c r="AC11" s="891" t="s">
        <v>327</v>
      </c>
      <c r="AD11" s="891" t="s">
        <v>327</v>
      </c>
      <c r="AE11" s="891" t="s">
        <v>327</v>
      </c>
      <c r="AF11" s="891" t="s">
        <v>327</v>
      </c>
      <c r="AG11" s="891" t="s">
        <v>327</v>
      </c>
      <c r="AH11" s="891" t="s">
        <v>327</v>
      </c>
      <c r="AI11" s="891" t="s">
        <v>327</v>
      </c>
      <c r="AJ11" s="891" t="s">
        <v>327</v>
      </c>
      <c r="AK11" s="891" t="s">
        <v>327</v>
      </c>
      <c r="AL11" s="891" t="s">
        <v>327</v>
      </c>
      <c r="AM11" s="891" t="s">
        <v>327</v>
      </c>
      <c r="AN11" s="891" t="s">
        <v>327</v>
      </c>
      <c r="AO11" s="891" t="s">
        <v>327</v>
      </c>
      <c r="AP11" s="891" t="s">
        <v>327</v>
      </c>
      <c r="AQ11" s="891" t="s">
        <v>327</v>
      </c>
      <c r="AR11" s="891" t="s">
        <v>327</v>
      </c>
      <c r="AS11" s="891" t="s">
        <v>327</v>
      </c>
      <c r="AT11" s="891" t="s">
        <v>327</v>
      </c>
      <c r="AU11" s="891" t="s">
        <v>327</v>
      </c>
      <c r="AV11" s="891" t="s">
        <v>327</v>
      </c>
      <c r="AW11" s="891" t="s">
        <v>327</v>
      </c>
      <c r="AX11" s="891" t="s">
        <v>327</v>
      </c>
      <c r="AY11" s="891" t="s">
        <v>327</v>
      </c>
      <c r="AZ11" s="891" t="s">
        <v>327</v>
      </c>
      <c r="BA11" s="891" t="s">
        <v>327</v>
      </c>
      <c r="BB11" s="891" t="s">
        <v>327</v>
      </c>
      <c r="BC11" s="891" t="s">
        <v>327</v>
      </c>
      <c r="BD11" s="891" t="s">
        <v>327</v>
      </c>
      <c r="BE11" s="891" t="s">
        <v>327</v>
      </c>
      <c r="BF11" s="891" t="s">
        <v>327</v>
      </c>
      <c r="BG11" s="891" t="s">
        <v>327</v>
      </c>
      <c r="BH11" s="891" t="s">
        <v>327</v>
      </c>
      <c r="BI11" s="891" t="s">
        <v>327</v>
      </c>
      <c r="BJ11" s="891" t="s">
        <v>327</v>
      </c>
      <c r="BK11" s="891" t="s">
        <v>327</v>
      </c>
      <c r="BL11" s="891" t="s">
        <v>327</v>
      </c>
      <c r="BM11" s="891" t="s">
        <v>327</v>
      </c>
      <c r="BN11" s="891" t="s">
        <v>327</v>
      </c>
      <c r="BO11" s="891" t="s">
        <v>327</v>
      </c>
      <c r="BP11" s="891" t="s">
        <v>327</v>
      </c>
      <c r="BQ11" s="891" t="s">
        <v>327</v>
      </c>
      <c r="BR11" s="891" t="s">
        <v>327</v>
      </c>
      <c r="BS11" s="426"/>
    </row>
    <row r="12" spans="1:71">
      <c r="A12" s="407"/>
      <c r="B12" s="417"/>
      <c r="E12" s="407">
        <v>1990</v>
      </c>
      <c r="F12" s="872" t="s">
        <v>563</v>
      </c>
      <c r="G12" s="914">
        <v>0</v>
      </c>
      <c r="H12" s="914">
        <v>0</v>
      </c>
      <c r="I12" s="704">
        <v>0</v>
      </c>
      <c r="K12" s="915">
        <v>0</v>
      </c>
      <c r="L12" s="916">
        <v>0</v>
      </c>
      <c r="M12" s="917">
        <v>0</v>
      </c>
      <c r="N12" s="915">
        <v>0</v>
      </c>
      <c r="O12" s="916">
        <v>0</v>
      </c>
      <c r="P12" s="917">
        <v>0</v>
      </c>
      <c r="Q12" s="915">
        <v>0</v>
      </c>
      <c r="R12" s="916">
        <v>0</v>
      </c>
      <c r="S12" s="917">
        <v>0</v>
      </c>
      <c r="T12" s="915">
        <v>0</v>
      </c>
      <c r="U12" s="916">
        <v>0</v>
      </c>
      <c r="V12" s="917">
        <v>0</v>
      </c>
      <c r="W12" s="915">
        <v>0</v>
      </c>
      <c r="X12" s="916">
        <v>0</v>
      </c>
      <c r="Y12" s="917">
        <v>0</v>
      </c>
      <c r="Z12" s="915">
        <v>0</v>
      </c>
      <c r="AA12" s="916">
        <v>0</v>
      </c>
      <c r="AB12" s="917">
        <v>0</v>
      </c>
      <c r="AC12" s="915">
        <v>0</v>
      </c>
      <c r="AD12" s="916">
        <v>0</v>
      </c>
      <c r="AE12" s="917">
        <v>0</v>
      </c>
      <c r="AF12" s="915">
        <v>0</v>
      </c>
      <c r="AG12" s="916">
        <v>0</v>
      </c>
      <c r="AH12" s="917">
        <v>0</v>
      </c>
      <c r="AI12" s="915">
        <v>0</v>
      </c>
      <c r="AJ12" s="916">
        <v>0</v>
      </c>
      <c r="AK12" s="917">
        <v>0</v>
      </c>
      <c r="AL12" s="915">
        <v>0</v>
      </c>
      <c r="AM12" s="916">
        <v>0</v>
      </c>
      <c r="AN12" s="917">
        <v>0</v>
      </c>
      <c r="AO12" s="915">
        <v>0</v>
      </c>
      <c r="AP12" s="916">
        <v>0</v>
      </c>
      <c r="AQ12" s="917">
        <v>0</v>
      </c>
      <c r="AR12" s="915">
        <v>0</v>
      </c>
      <c r="AS12" s="916">
        <v>0</v>
      </c>
      <c r="AT12" s="917">
        <v>0</v>
      </c>
      <c r="AU12" s="915">
        <v>0</v>
      </c>
      <c r="AV12" s="916">
        <v>0</v>
      </c>
      <c r="AW12" s="917">
        <v>0</v>
      </c>
      <c r="AX12" s="915">
        <v>0</v>
      </c>
      <c r="AY12" s="916">
        <v>0</v>
      </c>
      <c r="AZ12" s="917">
        <v>0</v>
      </c>
      <c r="BA12" s="915">
        <v>0</v>
      </c>
      <c r="BB12" s="916">
        <v>0</v>
      </c>
      <c r="BC12" s="917">
        <v>0</v>
      </c>
      <c r="BD12" s="915">
        <v>0</v>
      </c>
      <c r="BE12" s="916">
        <v>0</v>
      </c>
      <c r="BF12" s="917">
        <v>0</v>
      </c>
      <c r="BG12" s="915">
        <v>0</v>
      </c>
      <c r="BH12" s="916">
        <v>0</v>
      </c>
      <c r="BI12" s="917">
        <v>0</v>
      </c>
      <c r="BJ12" s="915">
        <v>0</v>
      </c>
      <c r="BK12" s="916">
        <v>0</v>
      </c>
      <c r="BL12" s="917">
        <v>0</v>
      </c>
      <c r="BM12" s="915">
        <v>0</v>
      </c>
      <c r="BN12" s="916">
        <v>0</v>
      </c>
      <c r="BO12" s="917">
        <v>0</v>
      </c>
      <c r="BP12" s="915">
        <v>0</v>
      </c>
      <c r="BQ12" s="916">
        <v>0</v>
      </c>
      <c r="BR12" s="917">
        <v>0</v>
      </c>
    </row>
    <row r="13" spans="1:71">
      <c r="A13" s="407"/>
      <c r="B13" s="417"/>
      <c r="E13" s="407">
        <v>1991</v>
      </c>
      <c r="F13" s="407" t="s">
        <v>563</v>
      </c>
      <c r="G13" s="700">
        <v>0</v>
      </c>
      <c r="H13" s="700">
        <v>0</v>
      </c>
      <c r="I13" s="567">
        <v>0</v>
      </c>
      <c r="K13" s="918">
        <v>0</v>
      </c>
      <c r="L13" s="919">
        <v>0</v>
      </c>
      <c r="M13" s="920">
        <v>0</v>
      </c>
      <c r="N13" s="918">
        <v>0</v>
      </c>
      <c r="O13" s="919">
        <v>0</v>
      </c>
      <c r="P13" s="920">
        <v>0</v>
      </c>
      <c r="Q13" s="918">
        <v>0</v>
      </c>
      <c r="R13" s="919">
        <v>0</v>
      </c>
      <c r="S13" s="920">
        <v>0</v>
      </c>
      <c r="T13" s="918">
        <v>0</v>
      </c>
      <c r="U13" s="919">
        <v>0</v>
      </c>
      <c r="V13" s="920">
        <v>0</v>
      </c>
      <c r="W13" s="918">
        <v>0</v>
      </c>
      <c r="X13" s="919">
        <v>0</v>
      </c>
      <c r="Y13" s="920">
        <v>0</v>
      </c>
      <c r="Z13" s="918">
        <v>0</v>
      </c>
      <c r="AA13" s="919">
        <v>0</v>
      </c>
      <c r="AB13" s="920">
        <v>0</v>
      </c>
      <c r="AC13" s="918">
        <v>0</v>
      </c>
      <c r="AD13" s="919">
        <v>0</v>
      </c>
      <c r="AE13" s="920">
        <v>0</v>
      </c>
      <c r="AF13" s="918">
        <v>0</v>
      </c>
      <c r="AG13" s="919">
        <v>0</v>
      </c>
      <c r="AH13" s="920">
        <v>0</v>
      </c>
      <c r="AI13" s="918">
        <v>0</v>
      </c>
      <c r="AJ13" s="919">
        <v>0</v>
      </c>
      <c r="AK13" s="920">
        <v>0</v>
      </c>
      <c r="AL13" s="918">
        <v>0</v>
      </c>
      <c r="AM13" s="919">
        <v>0</v>
      </c>
      <c r="AN13" s="920">
        <v>0</v>
      </c>
      <c r="AO13" s="918">
        <v>0</v>
      </c>
      <c r="AP13" s="919">
        <v>0</v>
      </c>
      <c r="AQ13" s="920">
        <v>0</v>
      </c>
      <c r="AR13" s="918">
        <v>0</v>
      </c>
      <c r="AS13" s="919">
        <v>0</v>
      </c>
      <c r="AT13" s="920">
        <v>0</v>
      </c>
      <c r="AU13" s="918">
        <v>0</v>
      </c>
      <c r="AV13" s="919">
        <v>0</v>
      </c>
      <c r="AW13" s="920">
        <v>0</v>
      </c>
      <c r="AX13" s="918">
        <v>0</v>
      </c>
      <c r="AY13" s="919">
        <v>0</v>
      </c>
      <c r="AZ13" s="920">
        <v>0</v>
      </c>
      <c r="BA13" s="918">
        <v>0</v>
      </c>
      <c r="BB13" s="919">
        <v>0</v>
      </c>
      <c r="BC13" s="920">
        <v>0</v>
      </c>
      <c r="BD13" s="918">
        <v>0</v>
      </c>
      <c r="BE13" s="919">
        <v>0</v>
      </c>
      <c r="BF13" s="920">
        <v>0</v>
      </c>
      <c r="BG13" s="918">
        <v>0</v>
      </c>
      <c r="BH13" s="919">
        <v>0</v>
      </c>
      <c r="BI13" s="920">
        <v>0</v>
      </c>
      <c r="BJ13" s="918">
        <v>0</v>
      </c>
      <c r="BK13" s="919">
        <v>0</v>
      </c>
      <c r="BL13" s="920">
        <v>0</v>
      </c>
      <c r="BM13" s="918">
        <v>0</v>
      </c>
      <c r="BN13" s="919">
        <v>0</v>
      </c>
      <c r="BO13" s="920">
        <v>0</v>
      </c>
      <c r="BP13" s="918">
        <v>0</v>
      </c>
      <c r="BQ13" s="919">
        <v>0</v>
      </c>
      <c r="BR13" s="920">
        <v>0</v>
      </c>
    </row>
    <row r="14" spans="1:71">
      <c r="A14" s="407"/>
      <c r="B14" s="417"/>
      <c r="E14" s="407">
        <v>1992</v>
      </c>
      <c r="F14" s="407" t="s">
        <v>563</v>
      </c>
      <c r="G14" s="700">
        <v>0</v>
      </c>
      <c r="H14" s="700">
        <v>0</v>
      </c>
      <c r="I14" s="567">
        <v>0</v>
      </c>
      <c r="K14" s="918">
        <v>0</v>
      </c>
      <c r="L14" s="919">
        <v>0</v>
      </c>
      <c r="M14" s="920">
        <v>0</v>
      </c>
      <c r="N14" s="918">
        <v>0</v>
      </c>
      <c r="O14" s="919">
        <v>0</v>
      </c>
      <c r="P14" s="920">
        <v>0</v>
      </c>
      <c r="Q14" s="918">
        <v>0</v>
      </c>
      <c r="R14" s="919">
        <v>0</v>
      </c>
      <c r="S14" s="920">
        <v>0</v>
      </c>
      <c r="T14" s="918">
        <v>0</v>
      </c>
      <c r="U14" s="919">
        <v>0</v>
      </c>
      <c r="V14" s="920">
        <v>0</v>
      </c>
      <c r="W14" s="918">
        <v>0</v>
      </c>
      <c r="X14" s="919">
        <v>0</v>
      </c>
      <c r="Y14" s="920">
        <v>0</v>
      </c>
      <c r="Z14" s="918">
        <v>0</v>
      </c>
      <c r="AA14" s="919">
        <v>0</v>
      </c>
      <c r="AB14" s="920">
        <v>0</v>
      </c>
      <c r="AC14" s="918">
        <v>0</v>
      </c>
      <c r="AD14" s="919">
        <v>0</v>
      </c>
      <c r="AE14" s="920">
        <v>0</v>
      </c>
      <c r="AF14" s="918">
        <v>0</v>
      </c>
      <c r="AG14" s="919">
        <v>0</v>
      </c>
      <c r="AH14" s="920">
        <v>0</v>
      </c>
      <c r="AI14" s="918">
        <v>0</v>
      </c>
      <c r="AJ14" s="919">
        <v>0</v>
      </c>
      <c r="AK14" s="920">
        <v>0</v>
      </c>
      <c r="AL14" s="918">
        <v>0</v>
      </c>
      <c r="AM14" s="919">
        <v>0</v>
      </c>
      <c r="AN14" s="920">
        <v>0</v>
      </c>
      <c r="AO14" s="918">
        <v>0</v>
      </c>
      <c r="AP14" s="919">
        <v>0</v>
      </c>
      <c r="AQ14" s="920">
        <v>0</v>
      </c>
      <c r="AR14" s="918">
        <v>0</v>
      </c>
      <c r="AS14" s="919">
        <v>0</v>
      </c>
      <c r="AT14" s="920">
        <v>0</v>
      </c>
      <c r="AU14" s="918">
        <v>0</v>
      </c>
      <c r="AV14" s="919">
        <v>0</v>
      </c>
      <c r="AW14" s="920">
        <v>0</v>
      </c>
      <c r="AX14" s="918">
        <v>0</v>
      </c>
      <c r="AY14" s="919">
        <v>0</v>
      </c>
      <c r="AZ14" s="920">
        <v>0</v>
      </c>
      <c r="BA14" s="918">
        <v>0</v>
      </c>
      <c r="BB14" s="919">
        <v>0</v>
      </c>
      <c r="BC14" s="920">
        <v>0</v>
      </c>
      <c r="BD14" s="918">
        <v>0</v>
      </c>
      <c r="BE14" s="919">
        <v>0</v>
      </c>
      <c r="BF14" s="920">
        <v>0</v>
      </c>
      <c r="BG14" s="918">
        <v>0</v>
      </c>
      <c r="BH14" s="919">
        <v>0</v>
      </c>
      <c r="BI14" s="920">
        <v>0</v>
      </c>
      <c r="BJ14" s="918">
        <v>0</v>
      </c>
      <c r="BK14" s="919">
        <v>0</v>
      </c>
      <c r="BL14" s="920">
        <v>0</v>
      </c>
      <c r="BM14" s="918">
        <v>0</v>
      </c>
      <c r="BN14" s="919">
        <v>0</v>
      </c>
      <c r="BO14" s="920">
        <v>0</v>
      </c>
      <c r="BP14" s="918">
        <v>0</v>
      </c>
      <c r="BQ14" s="919">
        <v>0</v>
      </c>
      <c r="BR14" s="920">
        <v>0</v>
      </c>
    </row>
    <row r="15" spans="1:71">
      <c r="A15" s="407"/>
      <c r="B15" s="417"/>
      <c r="E15" s="407">
        <v>1993</v>
      </c>
      <c r="F15" s="407" t="s">
        <v>563</v>
      </c>
      <c r="G15" s="700">
        <v>0</v>
      </c>
      <c r="H15" s="700">
        <v>0</v>
      </c>
      <c r="I15" s="567">
        <v>0</v>
      </c>
      <c r="K15" s="918">
        <v>0</v>
      </c>
      <c r="L15" s="919">
        <v>0</v>
      </c>
      <c r="M15" s="920">
        <v>0</v>
      </c>
      <c r="N15" s="918">
        <v>0</v>
      </c>
      <c r="O15" s="919">
        <v>0</v>
      </c>
      <c r="P15" s="920">
        <v>0</v>
      </c>
      <c r="Q15" s="918">
        <v>0</v>
      </c>
      <c r="R15" s="919">
        <v>0</v>
      </c>
      <c r="S15" s="920">
        <v>0</v>
      </c>
      <c r="T15" s="918">
        <v>0</v>
      </c>
      <c r="U15" s="919">
        <v>0</v>
      </c>
      <c r="V15" s="920">
        <v>0</v>
      </c>
      <c r="W15" s="918">
        <v>0</v>
      </c>
      <c r="X15" s="919">
        <v>0</v>
      </c>
      <c r="Y15" s="920">
        <v>0</v>
      </c>
      <c r="Z15" s="918">
        <v>0</v>
      </c>
      <c r="AA15" s="919">
        <v>0</v>
      </c>
      <c r="AB15" s="920">
        <v>0</v>
      </c>
      <c r="AC15" s="918">
        <v>0</v>
      </c>
      <c r="AD15" s="919">
        <v>0</v>
      </c>
      <c r="AE15" s="920">
        <v>0</v>
      </c>
      <c r="AF15" s="918">
        <v>0</v>
      </c>
      <c r="AG15" s="919">
        <v>0</v>
      </c>
      <c r="AH15" s="920">
        <v>0</v>
      </c>
      <c r="AI15" s="918">
        <v>0</v>
      </c>
      <c r="AJ15" s="919">
        <v>0</v>
      </c>
      <c r="AK15" s="920">
        <v>0</v>
      </c>
      <c r="AL15" s="918">
        <v>0</v>
      </c>
      <c r="AM15" s="919">
        <v>0</v>
      </c>
      <c r="AN15" s="920">
        <v>0</v>
      </c>
      <c r="AO15" s="918">
        <v>0</v>
      </c>
      <c r="AP15" s="919">
        <v>0</v>
      </c>
      <c r="AQ15" s="920">
        <v>0</v>
      </c>
      <c r="AR15" s="918">
        <v>0</v>
      </c>
      <c r="AS15" s="919">
        <v>0</v>
      </c>
      <c r="AT15" s="920">
        <v>0</v>
      </c>
      <c r="AU15" s="918">
        <v>0</v>
      </c>
      <c r="AV15" s="919">
        <v>0</v>
      </c>
      <c r="AW15" s="920">
        <v>0</v>
      </c>
      <c r="AX15" s="918">
        <v>0</v>
      </c>
      <c r="AY15" s="919">
        <v>0</v>
      </c>
      <c r="AZ15" s="920">
        <v>0</v>
      </c>
      <c r="BA15" s="918">
        <v>0</v>
      </c>
      <c r="BB15" s="919">
        <v>0</v>
      </c>
      <c r="BC15" s="920">
        <v>0</v>
      </c>
      <c r="BD15" s="918">
        <v>0</v>
      </c>
      <c r="BE15" s="919">
        <v>0</v>
      </c>
      <c r="BF15" s="920">
        <v>0</v>
      </c>
      <c r="BG15" s="918">
        <v>0</v>
      </c>
      <c r="BH15" s="919">
        <v>0</v>
      </c>
      <c r="BI15" s="920">
        <v>0</v>
      </c>
      <c r="BJ15" s="918">
        <v>0</v>
      </c>
      <c r="BK15" s="919">
        <v>0</v>
      </c>
      <c r="BL15" s="920">
        <v>0</v>
      </c>
      <c r="BM15" s="918">
        <v>0</v>
      </c>
      <c r="BN15" s="919">
        <v>0</v>
      </c>
      <c r="BO15" s="920">
        <v>0</v>
      </c>
      <c r="BP15" s="918">
        <v>0</v>
      </c>
      <c r="BQ15" s="919">
        <v>0</v>
      </c>
      <c r="BR15" s="920">
        <v>0</v>
      </c>
    </row>
    <row r="16" spans="1:71">
      <c r="A16" s="407"/>
      <c r="B16" s="417"/>
      <c r="E16" s="407">
        <v>1994</v>
      </c>
      <c r="F16" s="407" t="s">
        <v>563</v>
      </c>
      <c r="G16" s="700">
        <v>0</v>
      </c>
      <c r="H16" s="700">
        <v>0</v>
      </c>
      <c r="I16" s="567">
        <v>0</v>
      </c>
      <c r="K16" s="918">
        <v>0</v>
      </c>
      <c r="L16" s="919">
        <v>0</v>
      </c>
      <c r="M16" s="920">
        <v>0</v>
      </c>
      <c r="N16" s="918">
        <v>0</v>
      </c>
      <c r="O16" s="919">
        <v>0</v>
      </c>
      <c r="P16" s="920">
        <v>0</v>
      </c>
      <c r="Q16" s="918">
        <v>0</v>
      </c>
      <c r="R16" s="919">
        <v>0</v>
      </c>
      <c r="S16" s="920">
        <v>0</v>
      </c>
      <c r="T16" s="918">
        <v>0</v>
      </c>
      <c r="U16" s="919">
        <v>0</v>
      </c>
      <c r="V16" s="920">
        <v>0</v>
      </c>
      <c r="W16" s="918">
        <v>0</v>
      </c>
      <c r="X16" s="919">
        <v>0</v>
      </c>
      <c r="Y16" s="920">
        <v>0</v>
      </c>
      <c r="Z16" s="918">
        <v>0</v>
      </c>
      <c r="AA16" s="919">
        <v>0</v>
      </c>
      <c r="AB16" s="920">
        <v>0</v>
      </c>
      <c r="AC16" s="918">
        <v>0</v>
      </c>
      <c r="AD16" s="919">
        <v>0</v>
      </c>
      <c r="AE16" s="920">
        <v>0</v>
      </c>
      <c r="AF16" s="918">
        <v>0</v>
      </c>
      <c r="AG16" s="919">
        <v>0</v>
      </c>
      <c r="AH16" s="920">
        <v>0</v>
      </c>
      <c r="AI16" s="918">
        <v>0</v>
      </c>
      <c r="AJ16" s="919">
        <v>0</v>
      </c>
      <c r="AK16" s="920">
        <v>0</v>
      </c>
      <c r="AL16" s="918">
        <v>0</v>
      </c>
      <c r="AM16" s="919">
        <v>0</v>
      </c>
      <c r="AN16" s="920">
        <v>0</v>
      </c>
      <c r="AO16" s="918">
        <v>0</v>
      </c>
      <c r="AP16" s="919">
        <v>0</v>
      </c>
      <c r="AQ16" s="920">
        <v>0</v>
      </c>
      <c r="AR16" s="918">
        <v>0</v>
      </c>
      <c r="AS16" s="919">
        <v>0</v>
      </c>
      <c r="AT16" s="920">
        <v>0</v>
      </c>
      <c r="AU16" s="918">
        <v>0</v>
      </c>
      <c r="AV16" s="919">
        <v>0</v>
      </c>
      <c r="AW16" s="920">
        <v>0</v>
      </c>
      <c r="AX16" s="918">
        <v>0</v>
      </c>
      <c r="AY16" s="919">
        <v>0</v>
      </c>
      <c r="AZ16" s="920">
        <v>0</v>
      </c>
      <c r="BA16" s="918">
        <v>0</v>
      </c>
      <c r="BB16" s="919">
        <v>0</v>
      </c>
      <c r="BC16" s="920">
        <v>0</v>
      </c>
      <c r="BD16" s="918">
        <v>0</v>
      </c>
      <c r="BE16" s="919">
        <v>0</v>
      </c>
      <c r="BF16" s="920">
        <v>0</v>
      </c>
      <c r="BG16" s="918">
        <v>0</v>
      </c>
      <c r="BH16" s="919">
        <v>0</v>
      </c>
      <c r="BI16" s="920">
        <v>0</v>
      </c>
      <c r="BJ16" s="918">
        <v>0</v>
      </c>
      <c r="BK16" s="919">
        <v>0</v>
      </c>
      <c r="BL16" s="920">
        <v>0</v>
      </c>
      <c r="BM16" s="918">
        <v>0</v>
      </c>
      <c r="BN16" s="919">
        <v>0</v>
      </c>
      <c r="BO16" s="920">
        <v>0</v>
      </c>
      <c r="BP16" s="918">
        <v>0</v>
      </c>
      <c r="BQ16" s="919">
        <v>0</v>
      </c>
      <c r="BR16" s="920">
        <v>0</v>
      </c>
    </row>
    <row r="17" spans="1:70">
      <c r="A17" s="407"/>
      <c r="B17" s="417"/>
      <c r="E17" s="407">
        <v>1995</v>
      </c>
      <c r="F17" s="407" t="s">
        <v>563</v>
      </c>
      <c r="G17" s="700">
        <v>0</v>
      </c>
      <c r="H17" s="700">
        <v>0</v>
      </c>
      <c r="I17" s="567">
        <v>0</v>
      </c>
      <c r="K17" s="918">
        <v>0</v>
      </c>
      <c r="L17" s="919">
        <v>0</v>
      </c>
      <c r="M17" s="920">
        <v>0</v>
      </c>
      <c r="N17" s="918">
        <v>0</v>
      </c>
      <c r="O17" s="919">
        <v>0</v>
      </c>
      <c r="P17" s="920">
        <v>0</v>
      </c>
      <c r="Q17" s="918">
        <v>0</v>
      </c>
      <c r="R17" s="919">
        <v>0</v>
      </c>
      <c r="S17" s="920">
        <v>0</v>
      </c>
      <c r="T17" s="918">
        <v>0</v>
      </c>
      <c r="U17" s="919">
        <v>0</v>
      </c>
      <c r="V17" s="920">
        <v>0</v>
      </c>
      <c r="W17" s="918">
        <v>0</v>
      </c>
      <c r="X17" s="919">
        <v>0</v>
      </c>
      <c r="Y17" s="920">
        <v>0</v>
      </c>
      <c r="Z17" s="918">
        <v>0</v>
      </c>
      <c r="AA17" s="919">
        <v>0</v>
      </c>
      <c r="AB17" s="920">
        <v>0</v>
      </c>
      <c r="AC17" s="918">
        <v>0</v>
      </c>
      <c r="AD17" s="919">
        <v>0</v>
      </c>
      <c r="AE17" s="920">
        <v>0</v>
      </c>
      <c r="AF17" s="918">
        <v>0</v>
      </c>
      <c r="AG17" s="919">
        <v>0</v>
      </c>
      <c r="AH17" s="920">
        <v>0</v>
      </c>
      <c r="AI17" s="918">
        <v>0</v>
      </c>
      <c r="AJ17" s="919">
        <v>0</v>
      </c>
      <c r="AK17" s="920">
        <v>0</v>
      </c>
      <c r="AL17" s="918">
        <v>0</v>
      </c>
      <c r="AM17" s="919">
        <v>0</v>
      </c>
      <c r="AN17" s="920">
        <v>0</v>
      </c>
      <c r="AO17" s="918">
        <v>0</v>
      </c>
      <c r="AP17" s="919">
        <v>0</v>
      </c>
      <c r="AQ17" s="920">
        <v>0</v>
      </c>
      <c r="AR17" s="918">
        <v>0</v>
      </c>
      <c r="AS17" s="919">
        <v>0</v>
      </c>
      <c r="AT17" s="920">
        <v>0</v>
      </c>
      <c r="AU17" s="918">
        <v>0</v>
      </c>
      <c r="AV17" s="919">
        <v>0</v>
      </c>
      <c r="AW17" s="920">
        <v>0</v>
      </c>
      <c r="AX17" s="918">
        <v>0</v>
      </c>
      <c r="AY17" s="919">
        <v>0</v>
      </c>
      <c r="AZ17" s="920">
        <v>0</v>
      </c>
      <c r="BA17" s="918">
        <v>0</v>
      </c>
      <c r="BB17" s="919">
        <v>0</v>
      </c>
      <c r="BC17" s="920">
        <v>0</v>
      </c>
      <c r="BD17" s="918">
        <v>0</v>
      </c>
      <c r="BE17" s="919">
        <v>0</v>
      </c>
      <c r="BF17" s="920">
        <v>0</v>
      </c>
      <c r="BG17" s="918">
        <v>0</v>
      </c>
      <c r="BH17" s="919">
        <v>0</v>
      </c>
      <c r="BI17" s="920">
        <v>0</v>
      </c>
      <c r="BJ17" s="918">
        <v>0</v>
      </c>
      <c r="BK17" s="919">
        <v>0</v>
      </c>
      <c r="BL17" s="920">
        <v>0</v>
      </c>
      <c r="BM17" s="918">
        <v>0</v>
      </c>
      <c r="BN17" s="919">
        <v>0</v>
      </c>
      <c r="BO17" s="920">
        <v>0</v>
      </c>
      <c r="BP17" s="918">
        <v>0</v>
      </c>
      <c r="BQ17" s="919">
        <v>0</v>
      </c>
      <c r="BR17" s="920">
        <v>0</v>
      </c>
    </row>
    <row r="18" spans="1:70">
      <c r="A18" s="407"/>
      <c r="B18" s="417"/>
      <c r="E18" s="407">
        <v>1996</v>
      </c>
      <c r="F18" s="407" t="s">
        <v>563</v>
      </c>
      <c r="G18" s="700">
        <v>0</v>
      </c>
      <c r="H18" s="700">
        <v>0</v>
      </c>
      <c r="I18" s="567">
        <v>0</v>
      </c>
      <c r="K18" s="918">
        <v>0</v>
      </c>
      <c r="L18" s="919">
        <v>0</v>
      </c>
      <c r="M18" s="920">
        <v>0</v>
      </c>
      <c r="N18" s="918">
        <v>0</v>
      </c>
      <c r="O18" s="919">
        <v>0</v>
      </c>
      <c r="P18" s="920">
        <v>0</v>
      </c>
      <c r="Q18" s="918">
        <v>0</v>
      </c>
      <c r="R18" s="919">
        <v>0</v>
      </c>
      <c r="S18" s="920">
        <v>0</v>
      </c>
      <c r="T18" s="918">
        <v>0</v>
      </c>
      <c r="U18" s="919">
        <v>0</v>
      </c>
      <c r="V18" s="920">
        <v>0</v>
      </c>
      <c r="W18" s="918">
        <v>0</v>
      </c>
      <c r="X18" s="919">
        <v>0</v>
      </c>
      <c r="Y18" s="920">
        <v>0</v>
      </c>
      <c r="Z18" s="918">
        <v>0</v>
      </c>
      <c r="AA18" s="919">
        <v>0</v>
      </c>
      <c r="AB18" s="920">
        <v>0</v>
      </c>
      <c r="AC18" s="918">
        <v>0</v>
      </c>
      <c r="AD18" s="919">
        <v>0</v>
      </c>
      <c r="AE18" s="920">
        <v>0</v>
      </c>
      <c r="AF18" s="918">
        <v>0</v>
      </c>
      <c r="AG18" s="919">
        <v>0</v>
      </c>
      <c r="AH18" s="920">
        <v>0</v>
      </c>
      <c r="AI18" s="918">
        <v>0</v>
      </c>
      <c r="AJ18" s="919">
        <v>0</v>
      </c>
      <c r="AK18" s="920">
        <v>0</v>
      </c>
      <c r="AL18" s="918">
        <v>0</v>
      </c>
      <c r="AM18" s="919">
        <v>0</v>
      </c>
      <c r="AN18" s="920">
        <v>0</v>
      </c>
      <c r="AO18" s="918">
        <v>0</v>
      </c>
      <c r="AP18" s="919">
        <v>0</v>
      </c>
      <c r="AQ18" s="920">
        <v>0</v>
      </c>
      <c r="AR18" s="918">
        <v>0</v>
      </c>
      <c r="AS18" s="919">
        <v>0</v>
      </c>
      <c r="AT18" s="920">
        <v>0</v>
      </c>
      <c r="AU18" s="918">
        <v>0</v>
      </c>
      <c r="AV18" s="919">
        <v>0</v>
      </c>
      <c r="AW18" s="920">
        <v>0</v>
      </c>
      <c r="AX18" s="918">
        <v>0</v>
      </c>
      <c r="AY18" s="919">
        <v>0</v>
      </c>
      <c r="AZ18" s="920">
        <v>0</v>
      </c>
      <c r="BA18" s="918">
        <v>0</v>
      </c>
      <c r="BB18" s="919">
        <v>0</v>
      </c>
      <c r="BC18" s="920">
        <v>0</v>
      </c>
      <c r="BD18" s="918">
        <v>0</v>
      </c>
      <c r="BE18" s="919">
        <v>0</v>
      </c>
      <c r="BF18" s="920">
        <v>0</v>
      </c>
      <c r="BG18" s="918">
        <v>0</v>
      </c>
      <c r="BH18" s="919">
        <v>0</v>
      </c>
      <c r="BI18" s="920">
        <v>0</v>
      </c>
      <c r="BJ18" s="918">
        <v>0</v>
      </c>
      <c r="BK18" s="919">
        <v>0</v>
      </c>
      <c r="BL18" s="920">
        <v>0</v>
      </c>
      <c r="BM18" s="918">
        <v>0</v>
      </c>
      <c r="BN18" s="919">
        <v>0</v>
      </c>
      <c r="BO18" s="920">
        <v>0</v>
      </c>
      <c r="BP18" s="918">
        <v>0</v>
      </c>
      <c r="BQ18" s="919">
        <v>0</v>
      </c>
      <c r="BR18" s="920">
        <v>0</v>
      </c>
    </row>
    <row r="19" spans="1:70">
      <c r="A19" s="407"/>
      <c r="B19" s="417"/>
      <c r="E19" s="407">
        <v>1997</v>
      </c>
      <c r="F19" s="407" t="s">
        <v>563</v>
      </c>
      <c r="G19" s="700">
        <v>0</v>
      </c>
      <c r="H19" s="700">
        <v>0</v>
      </c>
      <c r="I19" s="567">
        <v>0</v>
      </c>
      <c r="K19" s="918">
        <v>0</v>
      </c>
      <c r="L19" s="919">
        <v>0</v>
      </c>
      <c r="M19" s="920">
        <v>0</v>
      </c>
      <c r="N19" s="918">
        <v>0</v>
      </c>
      <c r="O19" s="919">
        <v>0</v>
      </c>
      <c r="P19" s="920">
        <v>0</v>
      </c>
      <c r="Q19" s="918">
        <v>0</v>
      </c>
      <c r="R19" s="919">
        <v>0</v>
      </c>
      <c r="S19" s="920">
        <v>0</v>
      </c>
      <c r="T19" s="918">
        <v>0</v>
      </c>
      <c r="U19" s="919">
        <v>0</v>
      </c>
      <c r="V19" s="920">
        <v>0</v>
      </c>
      <c r="W19" s="918">
        <v>0</v>
      </c>
      <c r="X19" s="919">
        <v>0</v>
      </c>
      <c r="Y19" s="920">
        <v>0</v>
      </c>
      <c r="Z19" s="918">
        <v>0</v>
      </c>
      <c r="AA19" s="919">
        <v>0</v>
      </c>
      <c r="AB19" s="920">
        <v>0</v>
      </c>
      <c r="AC19" s="918">
        <v>0</v>
      </c>
      <c r="AD19" s="919">
        <v>0</v>
      </c>
      <c r="AE19" s="920">
        <v>0</v>
      </c>
      <c r="AF19" s="918">
        <v>0</v>
      </c>
      <c r="AG19" s="919">
        <v>0</v>
      </c>
      <c r="AH19" s="920">
        <v>0</v>
      </c>
      <c r="AI19" s="918">
        <v>0</v>
      </c>
      <c r="AJ19" s="919">
        <v>0</v>
      </c>
      <c r="AK19" s="920">
        <v>0</v>
      </c>
      <c r="AL19" s="918">
        <v>0</v>
      </c>
      <c r="AM19" s="919">
        <v>0</v>
      </c>
      <c r="AN19" s="920">
        <v>0</v>
      </c>
      <c r="AO19" s="918">
        <v>0</v>
      </c>
      <c r="AP19" s="919">
        <v>0</v>
      </c>
      <c r="AQ19" s="920">
        <v>0</v>
      </c>
      <c r="AR19" s="918">
        <v>0</v>
      </c>
      <c r="AS19" s="919">
        <v>0</v>
      </c>
      <c r="AT19" s="920">
        <v>0</v>
      </c>
      <c r="AU19" s="918">
        <v>0</v>
      </c>
      <c r="AV19" s="919">
        <v>0</v>
      </c>
      <c r="AW19" s="920">
        <v>0</v>
      </c>
      <c r="AX19" s="918">
        <v>0</v>
      </c>
      <c r="AY19" s="919">
        <v>0</v>
      </c>
      <c r="AZ19" s="920">
        <v>0</v>
      </c>
      <c r="BA19" s="918">
        <v>0</v>
      </c>
      <c r="BB19" s="919">
        <v>0</v>
      </c>
      <c r="BC19" s="920">
        <v>0</v>
      </c>
      <c r="BD19" s="918">
        <v>0</v>
      </c>
      <c r="BE19" s="919">
        <v>0</v>
      </c>
      <c r="BF19" s="920">
        <v>0</v>
      </c>
      <c r="BG19" s="918">
        <v>0</v>
      </c>
      <c r="BH19" s="919">
        <v>0</v>
      </c>
      <c r="BI19" s="920">
        <v>0</v>
      </c>
      <c r="BJ19" s="918">
        <v>0</v>
      </c>
      <c r="BK19" s="919">
        <v>0</v>
      </c>
      <c r="BL19" s="920">
        <v>0</v>
      </c>
      <c r="BM19" s="918">
        <v>0</v>
      </c>
      <c r="BN19" s="919">
        <v>0</v>
      </c>
      <c r="BO19" s="920">
        <v>0</v>
      </c>
      <c r="BP19" s="918">
        <v>0</v>
      </c>
      <c r="BQ19" s="919">
        <v>0</v>
      </c>
      <c r="BR19" s="920">
        <v>0</v>
      </c>
    </row>
    <row r="20" spans="1:70">
      <c r="A20" s="407"/>
      <c r="B20" s="417"/>
      <c r="E20" s="407">
        <v>1998</v>
      </c>
      <c r="F20" s="407" t="s">
        <v>563</v>
      </c>
      <c r="G20" s="700">
        <v>0</v>
      </c>
      <c r="H20" s="700">
        <v>0</v>
      </c>
      <c r="I20" s="567">
        <v>0</v>
      </c>
      <c r="K20" s="918">
        <v>0</v>
      </c>
      <c r="L20" s="919">
        <v>0</v>
      </c>
      <c r="M20" s="920">
        <v>0</v>
      </c>
      <c r="N20" s="918">
        <v>0</v>
      </c>
      <c r="O20" s="919">
        <v>0</v>
      </c>
      <c r="P20" s="920">
        <v>0</v>
      </c>
      <c r="Q20" s="918">
        <v>0</v>
      </c>
      <c r="R20" s="919">
        <v>0</v>
      </c>
      <c r="S20" s="920">
        <v>0</v>
      </c>
      <c r="T20" s="918">
        <v>0</v>
      </c>
      <c r="U20" s="919">
        <v>0</v>
      </c>
      <c r="V20" s="920">
        <v>0</v>
      </c>
      <c r="W20" s="918">
        <v>0</v>
      </c>
      <c r="X20" s="919">
        <v>0</v>
      </c>
      <c r="Y20" s="920">
        <v>0</v>
      </c>
      <c r="Z20" s="918">
        <v>0</v>
      </c>
      <c r="AA20" s="919">
        <v>0</v>
      </c>
      <c r="AB20" s="920">
        <v>0</v>
      </c>
      <c r="AC20" s="918">
        <v>0</v>
      </c>
      <c r="AD20" s="919">
        <v>0</v>
      </c>
      <c r="AE20" s="920">
        <v>0</v>
      </c>
      <c r="AF20" s="918">
        <v>0</v>
      </c>
      <c r="AG20" s="919">
        <v>0</v>
      </c>
      <c r="AH20" s="920">
        <v>0</v>
      </c>
      <c r="AI20" s="918">
        <v>0</v>
      </c>
      <c r="AJ20" s="919">
        <v>0</v>
      </c>
      <c r="AK20" s="920">
        <v>0</v>
      </c>
      <c r="AL20" s="918">
        <v>0</v>
      </c>
      <c r="AM20" s="919">
        <v>0</v>
      </c>
      <c r="AN20" s="920">
        <v>0</v>
      </c>
      <c r="AO20" s="918">
        <v>0</v>
      </c>
      <c r="AP20" s="919">
        <v>0</v>
      </c>
      <c r="AQ20" s="920">
        <v>0</v>
      </c>
      <c r="AR20" s="918">
        <v>0</v>
      </c>
      <c r="AS20" s="919">
        <v>0</v>
      </c>
      <c r="AT20" s="920">
        <v>0</v>
      </c>
      <c r="AU20" s="918">
        <v>0</v>
      </c>
      <c r="AV20" s="919">
        <v>0</v>
      </c>
      <c r="AW20" s="920">
        <v>0</v>
      </c>
      <c r="AX20" s="918">
        <v>0</v>
      </c>
      <c r="AY20" s="919">
        <v>0</v>
      </c>
      <c r="AZ20" s="920">
        <v>0</v>
      </c>
      <c r="BA20" s="918">
        <v>0</v>
      </c>
      <c r="BB20" s="919">
        <v>0</v>
      </c>
      <c r="BC20" s="920">
        <v>0</v>
      </c>
      <c r="BD20" s="918">
        <v>0</v>
      </c>
      <c r="BE20" s="919">
        <v>0</v>
      </c>
      <c r="BF20" s="920">
        <v>0</v>
      </c>
      <c r="BG20" s="918">
        <v>0</v>
      </c>
      <c r="BH20" s="919">
        <v>0</v>
      </c>
      <c r="BI20" s="920">
        <v>0</v>
      </c>
      <c r="BJ20" s="918">
        <v>0</v>
      </c>
      <c r="BK20" s="919">
        <v>0</v>
      </c>
      <c r="BL20" s="920">
        <v>0</v>
      </c>
      <c r="BM20" s="918">
        <v>0</v>
      </c>
      <c r="BN20" s="919">
        <v>0</v>
      </c>
      <c r="BO20" s="920">
        <v>0</v>
      </c>
      <c r="BP20" s="918">
        <v>0</v>
      </c>
      <c r="BQ20" s="919">
        <v>0</v>
      </c>
      <c r="BR20" s="920">
        <v>0</v>
      </c>
    </row>
    <row r="21" spans="1:70">
      <c r="A21" s="407"/>
      <c r="B21" s="417"/>
      <c r="E21" s="407">
        <v>1999</v>
      </c>
      <c r="F21" s="407" t="s">
        <v>563</v>
      </c>
      <c r="G21" s="700">
        <v>0</v>
      </c>
      <c r="H21" s="700">
        <v>0</v>
      </c>
      <c r="I21" s="567">
        <v>0</v>
      </c>
      <c r="K21" s="918">
        <v>0</v>
      </c>
      <c r="L21" s="919">
        <v>0</v>
      </c>
      <c r="M21" s="920">
        <v>0</v>
      </c>
      <c r="N21" s="918">
        <v>0</v>
      </c>
      <c r="O21" s="919">
        <v>0</v>
      </c>
      <c r="P21" s="920">
        <v>0</v>
      </c>
      <c r="Q21" s="918">
        <v>0</v>
      </c>
      <c r="R21" s="919">
        <v>0</v>
      </c>
      <c r="S21" s="920">
        <v>0</v>
      </c>
      <c r="T21" s="918">
        <v>0</v>
      </c>
      <c r="U21" s="919">
        <v>0</v>
      </c>
      <c r="V21" s="920">
        <v>0</v>
      </c>
      <c r="W21" s="918">
        <v>0</v>
      </c>
      <c r="X21" s="919">
        <v>0</v>
      </c>
      <c r="Y21" s="920">
        <v>0</v>
      </c>
      <c r="Z21" s="918">
        <v>0</v>
      </c>
      <c r="AA21" s="919">
        <v>0</v>
      </c>
      <c r="AB21" s="920">
        <v>0</v>
      </c>
      <c r="AC21" s="918">
        <v>0</v>
      </c>
      <c r="AD21" s="919">
        <v>0</v>
      </c>
      <c r="AE21" s="920">
        <v>0</v>
      </c>
      <c r="AF21" s="918">
        <v>0</v>
      </c>
      <c r="AG21" s="919">
        <v>0</v>
      </c>
      <c r="AH21" s="920">
        <v>0</v>
      </c>
      <c r="AI21" s="918">
        <v>0</v>
      </c>
      <c r="AJ21" s="919">
        <v>0</v>
      </c>
      <c r="AK21" s="920">
        <v>0</v>
      </c>
      <c r="AL21" s="918">
        <v>0</v>
      </c>
      <c r="AM21" s="919">
        <v>0</v>
      </c>
      <c r="AN21" s="920">
        <v>0</v>
      </c>
      <c r="AO21" s="918">
        <v>0</v>
      </c>
      <c r="AP21" s="919">
        <v>0</v>
      </c>
      <c r="AQ21" s="920">
        <v>0</v>
      </c>
      <c r="AR21" s="918">
        <v>0</v>
      </c>
      <c r="AS21" s="919">
        <v>0</v>
      </c>
      <c r="AT21" s="920">
        <v>0</v>
      </c>
      <c r="AU21" s="918">
        <v>0</v>
      </c>
      <c r="AV21" s="919">
        <v>0</v>
      </c>
      <c r="AW21" s="920">
        <v>0</v>
      </c>
      <c r="AX21" s="918">
        <v>0</v>
      </c>
      <c r="AY21" s="919">
        <v>0</v>
      </c>
      <c r="AZ21" s="920">
        <v>0</v>
      </c>
      <c r="BA21" s="918">
        <v>0</v>
      </c>
      <c r="BB21" s="919">
        <v>0</v>
      </c>
      <c r="BC21" s="920">
        <v>0</v>
      </c>
      <c r="BD21" s="918">
        <v>0</v>
      </c>
      <c r="BE21" s="919">
        <v>0</v>
      </c>
      <c r="BF21" s="920">
        <v>0</v>
      </c>
      <c r="BG21" s="918">
        <v>0</v>
      </c>
      <c r="BH21" s="919">
        <v>0</v>
      </c>
      <c r="BI21" s="920">
        <v>0</v>
      </c>
      <c r="BJ21" s="918">
        <v>0</v>
      </c>
      <c r="BK21" s="919">
        <v>0</v>
      </c>
      <c r="BL21" s="920">
        <v>0</v>
      </c>
      <c r="BM21" s="918">
        <v>0</v>
      </c>
      <c r="BN21" s="919">
        <v>0</v>
      </c>
      <c r="BO21" s="920">
        <v>0</v>
      </c>
      <c r="BP21" s="918">
        <v>0</v>
      </c>
      <c r="BQ21" s="919">
        <v>0</v>
      </c>
      <c r="BR21" s="920">
        <v>0</v>
      </c>
    </row>
    <row r="22" spans="1:70">
      <c r="A22" s="407"/>
      <c r="B22" s="417"/>
      <c r="E22" s="407">
        <v>2000</v>
      </c>
      <c r="F22" s="407" t="s">
        <v>563</v>
      </c>
      <c r="G22" s="700">
        <v>0</v>
      </c>
      <c r="H22" s="700">
        <v>0</v>
      </c>
      <c r="I22" s="567">
        <v>0</v>
      </c>
      <c r="K22" s="918">
        <v>0</v>
      </c>
      <c r="L22" s="919">
        <v>0</v>
      </c>
      <c r="M22" s="920">
        <v>0</v>
      </c>
      <c r="N22" s="918">
        <v>0</v>
      </c>
      <c r="O22" s="919">
        <v>0</v>
      </c>
      <c r="P22" s="920">
        <v>0</v>
      </c>
      <c r="Q22" s="918">
        <v>0</v>
      </c>
      <c r="R22" s="919">
        <v>0</v>
      </c>
      <c r="S22" s="920">
        <v>0</v>
      </c>
      <c r="T22" s="918">
        <v>0</v>
      </c>
      <c r="U22" s="919">
        <v>0</v>
      </c>
      <c r="V22" s="920">
        <v>0</v>
      </c>
      <c r="W22" s="918">
        <v>0</v>
      </c>
      <c r="X22" s="919">
        <v>0</v>
      </c>
      <c r="Y22" s="920">
        <v>0</v>
      </c>
      <c r="Z22" s="918">
        <v>0</v>
      </c>
      <c r="AA22" s="919">
        <v>0</v>
      </c>
      <c r="AB22" s="920">
        <v>0</v>
      </c>
      <c r="AC22" s="918">
        <v>0</v>
      </c>
      <c r="AD22" s="919">
        <v>0</v>
      </c>
      <c r="AE22" s="920">
        <v>0</v>
      </c>
      <c r="AF22" s="918">
        <v>0</v>
      </c>
      <c r="AG22" s="919">
        <v>0</v>
      </c>
      <c r="AH22" s="920">
        <v>0</v>
      </c>
      <c r="AI22" s="918">
        <v>0</v>
      </c>
      <c r="AJ22" s="919">
        <v>0</v>
      </c>
      <c r="AK22" s="920">
        <v>0</v>
      </c>
      <c r="AL22" s="918">
        <v>0</v>
      </c>
      <c r="AM22" s="919">
        <v>0</v>
      </c>
      <c r="AN22" s="920">
        <v>0</v>
      </c>
      <c r="AO22" s="918">
        <v>0</v>
      </c>
      <c r="AP22" s="919">
        <v>0</v>
      </c>
      <c r="AQ22" s="920">
        <v>0</v>
      </c>
      <c r="AR22" s="918">
        <v>0</v>
      </c>
      <c r="AS22" s="919">
        <v>0</v>
      </c>
      <c r="AT22" s="920">
        <v>0</v>
      </c>
      <c r="AU22" s="918">
        <v>0</v>
      </c>
      <c r="AV22" s="919">
        <v>0</v>
      </c>
      <c r="AW22" s="920">
        <v>0</v>
      </c>
      <c r="AX22" s="918">
        <v>0</v>
      </c>
      <c r="AY22" s="919">
        <v>0</v>
      </c>
      <c r="AZ22" s="920">
        <v>0</v>
      </c>
      <c r="BA22" s="918">
        <v>0</v>
      </c>
      <c r="BB22" s="919">
        <v>0</v>
      </c>
      <c r="BC22" s="920">
        <v>0</v>
      </c>
      <c r="BD22" s="918">
        <v>0</v>
      </c>
      <c r="BE22" s="919">
        <v>0</v>
      </c>
      <c r="BF22" s="920">
        <v>0</v>
      </c>
      <c r="BG22" s="918">
        <v>0</v>
      </c>
      <c r="BH22" s="919">
        <v>0</v>
      </c>
      <c r="BI22" s="920">
        <v>0</v>
      </c>
      <c r="BJ22" s="918">
        <v>0</v>
      </c>
      <c r="BK22" s="919">
        <v>0</v>
      </c>
      <c r="BL22" s="920">
        <v>0</v>
      </c>
      <c r="BM22" s="918">
        <v>0</v>
      </c>
      <c r="BN22" s="919">
        <v>0</v>
      </c>
      <c r="BO22" s="920">
        <v>0</v>
      </c>
      <c r="BP22" s="918">
        <v>0</v>
      </c>
      <c r="BQ22" s="919">
        <v>0</v>
      </c>
      <c r="BR22" s="920">
        <v>0</v>
      </c>
    </row>
    <row r="23" spans="1:70">
      <c r="A23" s="407"/>
      <c r="B23" s="417"/>
      <c r="E23" s="407">
        <v>2001</v>
      </c>
      <c r="F23" s="407" t="s">
        <v>563</v>
      </c>
      <c r="G23" s="700">
        <v>0</v>
      </c>
      <c r="H23" s="700">
        <v>0</v>
      </c>
      <c r="I23" s="567">
        <v>0</v>
      </c>
      <c r="K23" s="918">
        <v>0</v>
      </c>
      <c r="L23" s="919">
        <v>0</v>
      </c>
      <c r="M23" s="920">
        <v>0</v>
      </c>
      <c r="N23" s="918">
        <v>0</v>
      </c>
      <c r="O23" s="919">
        <v>0</v>
      </c>
      <c r="P23" s="920">
        <v>0</v>
      </c>
      <c r="Q23" s="918">
        <v>0</v>
      </c>
      <c r="R23" s="919">
        <v>0</v>
      </c>
      <c r="S23" s="920">
        <v>0</v>
      </c>
      <c r="T23" s="918">
        <v>0</v>
      </c>
      <c r="U23" s="919">
        <v>0</v>
      </c>
      <c r="V23" s="920">
        <v>0</v>
      </c>
      <c r="W23" s="918">
        <v>0</v>
      </c>
      <c r="X23" s="919">
        <v>0</v>
      </c>
      <c r="Y23" s="920">
        <v>0</v>
      </c>
      <c r="Z23" s="918">
        <v>0</v>
      </c>
      <c r="AA23" s="919">
        <v>0</v>
      </c>
      <c r="AB23" s="920">
        <v>0</v>
      </c>
      <c r="AC23" s="918">
        <v>0</v>
      </c>
      <c r="AD23" s="919">
        <v>0</v>
      </c>
      <c r="AE23" s="920">
        <v>0</v>
      </c>
      <c r="AF23" s="918">
        <v>0</v>
      </c>
      <c r="AG23" s="919">
        <v>0</v>
      </c>
      <c r="AH23" s="920">
        <v>0</v>
      </c>
      <c r="AI23" s="918">
        <v>0</v>
      </c>
      <c r="AJ23" s="919">
        <v>0</v>
      </c>
      <c r="AK23" s="920">
        <v>0</v>
      </c>
      <c r="AL23" s="918">
        <v>0</v>
      </c>
      <c r="AM23" s="919">
        <v>0</v>
      </c>
      <c r="AN23" s="920">
        <v>0</v>
      </c>
      <c r="AO23" s="918">
        <v>0</v>
      </c>
      <c r="AP23" s="919">
        <v>0</v>
      </c>
      <c r="AQ23" s="920">
        <v>0</v>
      </c>
      <c r="AR23" s="918">
        <v>0</v>
      </c>
      <c r="AS23" s="919">
        <v>0</v>
      </c>
      <c r="AT23" s="920">
        <v>0</v>
      </c>
      <c r="AU23" s="918">
        <v>0</v>
      </c>
      <c r="AV23" s="919">
        <v>0</v>
      </c>
      <c r="AW23" s="920">
        <v>0</v>
      </c>
      <c r="AX23" s="918">
        <v>0</v>
      </c>
      <c r="AY23" s="919">
        <v>0</v>
      </c>
      <c r="AZ23" s="920">
        <v>0</v>
      </c>
      <c r="BA23" s="918">
        <v>0</v>
      </c>
      <c r="BB23" s="919">
        <v>0</v>
      </c>
      <c r="BC23" s="920">
        <v>0</v>
      </c>
      <c r="BD23" s="918">
        <v>0</v>
      </c>
      <c r="BE23" s="919">
        <v>0</v>
      </c>
      <c r="BF23" s="920">
        <v>0</v>
      </c>
      <c r="BG23" s="918">
        <v>0</v>
      </c>
      <c r="BH23" s="919">
        <v>0</v>
      </c>
      <c r="BI23" s="920">
        <v>0</v>
      </c>
      <c r="BJ23" s="918">
        <v>0</v>
      </c>
      <c r="BK23" s="919">
        <v>0</v>
      </c>
      <c r="BL23" s="920">
        <v>0</v>
      </c>
      <c r="BM23" s="918">
        <v>0</v>
      </c>
      <c r="BN23" s="919">
        <v>0</v>
      </c>
      <c r="BO23" s="920">
        <v>0</v>
      </c>
      <c r="BP23" s="918">
        <v>0</v>
      </c>
      <c r="BQ23" s="919">
        <v>0</v>
      </c>
      <c r="BR23" s="920">
        <v>0</v>
      </c>
    </row>
    <row r="24" spans="1:70">
      <c r="A24" s="407"/>
      <c r="B24" s="417"/>
      <c r="E24" s="407">
        <v>2002</v>
      </c>
      <c r="F24" s="407" t="s">
        <v>563</v>
      </c>
      <c r="G24" s="700">
        <v>0</v>
      </c>
      <c r="H24" s="700">
        <v>0</v>
      </c>
      <c r="I24" s="567">
        <v>0</v>
      </c>
      <c r="K24" s="918">
        <v>0</v>
      </c>
      <c r="L24" s="921">
        <v>0</v>
      </c>
      <c r="M24" s="922">
        <v>0</v>
      </c>
      <c r="N24" s="918">
        <v>0</v>
      </c>
      <c r="O24" s="921">
        <v>0</v>
      </c>
      <c r="P24" s="922">
        <v>0</v>
      </c>
      <c r="Q24" s="918">
        <v>0</v>
      </c>
      <c r="R24" s="921">
        <v>0</v>
      </c>
      <c r="S24" s="922">
        <v>0</v>
      </c>
      <c r="T24" s="918">
        <v>0</v>
      </c>
      <c r="U24" s="921">
        <v>0</v>
      </c>
      <c r="V24" s="922">
        <v>0</v>
      </c>
      <c r="W24" s="918">
        <v>0</v>
      </c>
      <c r="X24" s="921">
        <v>0</v>
      </c>
      <c r="Y24" s="922">
        <v>0</v>
      </c>
      <c r="Z24" s="918">
        <v>0</v>
      </c>
      <c r="AA24" s="921">
        <v>0</v>
      </c>
      <c r="AB24" s="922">
        <v>0</v>
      </c>
      <c r="AC24" s="918">
        <v>0</v>
      </c>
      <c r="AD24" s="921">
        <v>0</v>
      </c>
      <c r="AE24" s="922">
        <v>0</v>
      </c>
      <c r="AF24" s="918">
        <v>0</v>
      </c>
      <c r="AG24" s="921">
        <v>0</v>
      </c>
      <c r="AH24" s="922">
        <v>0</v>
      </c>
      <c r="AI24" s="918">
        <v>0</v>
      </c>
      <c r="AJ24" s="921">
        <v>0</v>
      </c>
      <c r="AK24" s="922">
        <v>0</v>
      </c>
      <c r="AL24" s="918">
        <v>0</v>
      </c>
      <c r="AM24" s="921">
        <v>0</v>
      </c>
      <c r="AN24" s="922">
        <v>0</v>
      </c>
      <c r="AO24" s="918">
        <v>0</v>
      </c>
      <c r="AP24" s="921">
        <v>0</v>
      </c>
      <c r="AQ24" s="922">
        <v>0</v>
      </c>
      <c r="AR24" s="918">
        <v>0</v>
      </c>
      <c r="AS24" s="921">
        <v>0</v>
      </c>
      <c r="AT24" s="922">
        <v>0</v>
      </c>
      <c r="AU24" s="918">
        <v>0</v>
      </c>
      <c r="AV24" s="921">
        <v>0</v>
      </c>
      <c r="AW24" s="922">
        <v>0</v>
      </c>
      <c r="AX24" s="918">
        <v>0</v>
      </c>
      <c r="AY24" s="921">
        <v>0</v>
      </c>
      <c r="AZ24" s="922">
        <v>0</v>
      </c>
      <c r="BA24" s="918">
        <v>0</v>
      </c>
      <c r="BB24" s="921">
        <v>0</v>
      </c>
      <c r="BC24" s="922">
        <v>0</v>
      </c>
      <c r="BD24" s="918">
        <v>0</v>
      </c>
      <c r="BE24" s="921">
        <v>0</v>
      </c>
      <c r="BF24" s="922">
        <v>0</v>
      </c>
      <c r="BG24" s="918">
        <v>0</v>
      </c>
      <c r="BH24" s="921">
        <v>0</v>
      </c>
      <c r="BI24" s="922">
        <v>0</v>
      </c>
      <c r="BJ24" s="918">
        <v>0</v>
      </c>
      <c r="BK24" s="921">
        <v>0</v>
      </c>
      <c r="BL24" s="922">
        <v>0</v>
      </c>
      <c r="BM24" s="918">
        <v>0</v>
      </c>
      <c r="BN24" s="921">
        <v>0</v>
      </c>
      <c r="BO24" s="922">
        <v>0</v>
      </c>
      <c r="BP24" s="918">
        <v>0</v>
      </c>
      <c r="BQ24" s="921">
        <v>0</v>
      </c>
      <c r="BR24" s="922">
        <v>0</v>
      </c>
    </row>
    <row r="25" spans="1:70">
      <c r="A25" s="407"/>
      <c r="B25" s="417"/>
      <c r="E25" s="407">
        <v>2003</v>
      </c>
      <c r="F25" s="407" t="s">
        <v>563</v>
      </c>
      <c r="G25" s="700">
        <v>0</v>
      </c>
      <c r="H25" s="700">
        <v>0</v>
      </c>
      <c r="I25" s="567">
        <v>0</v>
      </c>
      <c r="K25" s="918">
        <v>0</v>
      </c>
      <c r="L25" s="921">
        <v>0</v>
      </c>
      <c r="M25" s="922">
        <v>0</v>
      </c>
      <c r="N25" s="918">
        <v>0</v>
      </c>
      <c r="O25" s="921">
        <v>0</v>
      </c>
      <c r="P25" s="922">
        <v>0</v>
      </c>
      <c r="Q25" s="918">
        <v>0</v>
      </c>
      <c r="R25" s="921">
        <v>0</v>
      </c>
      <c r="S25" s="922">
        <v>0</v>
      </c>
      <c r="T25" s="918">
        <v>0</v>
      </c>
      <c r="U25" s="921">
        <v>0</v>
      </c>
      <c r="V25" s="922">
        <v>0</v>
      </c>
      <c r="W25" s="918">
        <v>0</v>
      </c>
      <c r="X25" s="921">
        <v>0</v>
      </c>
      <c r="Y25" s="922">
        <v>0</v>
      </c>
      <c r="Z25" s="918">
        <v>0</v>
      </c>
      <c r="AA25" s="921">
        <v>0</v>
      </c>
      <c r="AB25" s="922">
        <v>0</v>
      </c>
      <c r="AC25" s="918">
        <v>0</v>
      </c>
      <c r="AD25" s="921">
        <v>0</v>
      </c>
      <c r="AE25" s="922">
        <v>0</v>
      </c>
      <c r="AF25" s="918">
        <v>0</v>
      </c>
      <c r="AG25" s="921">
        <v>0</v>
      </c>
      <c r="AH25" s="922">
        <v>0</v>
      </c>
      <c r="AI25" s="918">
        <v>0</v>
      </c>
      <c r="AJ25" s="921">
        <v>0</v>
      </c>
      <c r="AK25" s="922">
        <v>0</v>
      </c>
      <c r="AL25" s="918">
        <v>0</v>
      </c>
      <c r="AM25" s="921">
        <v>0</v>
      </c>
      <c r="AN25" s="922">
        <v>0</v>
      </c>
      <c r="AO25" s="918">
        <v>0</v>
      </c>
      <c r="AP25" s="921">
        <v>0</v>
      </c>
      <c r="AQ25" s="922">
        <v>0</v>
      </c>
      <c r="AR25" s="918">
        <v>0</v>
      </c>
      <c r="AS25" s="921">
        <v>0</v>
      </c>
      <c r="AT25" s="922">
        <v>0</v>
      </c>
      <c r="AU25" s="918">
        <v>0</v>
      </c>
      <c r="AV25" s="921">
        <v>0</v>
      </c>
      <c r="AW25" s="922">
        <v>0</v>
      </c>
      <c r="AX25" s="918">
        <v>0</v>
      </c>
      <c r="AY25" s="921">
        <v>0</v>
      </c>
      <c r="AZ25" s="922">
        <v>0</v>
      </c>
      <c r="BA25" s="918">
        <v>0</v>
      </c>
      <c r="BB25" s="921">
        <v>0</v>
      </c>
      <c r="BC25" s="922">
        <v>0</v>
      </c>
      <c r="BD25" s="918">
        <v>0</v>
      </c>
      <c r="BE25" s="921">
        <v>0</v>
      </c>
      <c r="BF25" s="922">
        <v>0</v>
      </c>
      <c r="BG25" s="918">
        <v>0</v>
      </c>
      <c r="BH25" s="921">
        <v>0</v>
      </c>
      <c r="BI25" s="922">
        <v>0</v>
      </c>
      <c r="BJ25" s="918">
        <v>0</v>
      </c>
      <c r="BK25" s="921">
        <v>0</v>
      </c>
      <c r="BL25" s="922">
        <v>0</v>
      </c>
      <c r="BM25" s="918">
        <v>0</v>
      </c>
      <c r="BN25" s="921">
        <v>0</v>
      </c>
      <c r="BO25" s="922">
        <v>0</v>
      </c>
      <c r="BP25" s="918">
        <v>0</v>
      </c>
      <c r="BQ25" s="921">
        <v>0</v>
      </c>
      <c r="BR25" s="922">
        <v>0</v>
      </c>
    </row>
    <row r="26" spans="1:70">
      <c r="A26" s="495"/>
      <c r="B26" s="496"/>
      <c r="E26" s="407">
        <v>2004</v>
      </c>
      <c r="F26" s="407" t="s">
        <v>563</v>
      </c>
      <c r="G26" s="700">
        <v>229000</v>
      </c>
      <c r="H26" s="700">
        <v>0</v>
      </c>
      <c r="I26" s="567">
        <v>229000</v>
      </c>
      <c r="K26" s="923">
        <v>0</v>
      </c>
      <c r="L26" s="921">
        <v>0</v>
      </c>
      <c r="M26" s="922">
        <v>0</v>
      </c>
      <c r="N26" s="923">
        <v>229000</v>
      </c>
      <c r="O26" s="921">
        <v>0</v>
      </c>
      <c r="P26" s="922">
        <v>229000</v>
      </c>
      <c r="Q26" s="923">
        <v>0</v>
      </c>
      <c r="R26" s="921">
        <v>0</v>
      </c>
      <c r="S26" s="922">
        <v>0</v>
      </c>
      <c r="T26" s="923">
        <v>0</v>
      </c>
      <c r="U26" s="921">
        <v>0</v>
      </c>
      <c r="V26" s="922">
        <v>0</v>
      </c>
      <c r="W26" s="923">
        <v>0</v>
      </c>
      <c r="X26" s="921">
        <v>0</v>
      </c>
      <c r="Y26" s="922">
        <v>0</v>
      </c>
      <c r="Z26" s="923">
        <v>0</v>
      </c>
      <c r="AA26" s="921">
        <v>0</v>
      </c>
      <c r="AB26" s="922">
        <v>0</v>
      </c>
      <c r="AC26" s="923">
        <v>0</v>
      </c>
      <c r="AD26" s="921">
        <v>0</v>
      </c>
      <c r="AE26" s="922">
        <v>0</v>
      </c>
      <c r="AF26" s="923">
        <v>0</v>
      </c>
      <c r="AG26" s="921">
        <v>0</v>
      </c>
      <c r="AH26" s="922">
        <v>0</v>
      </c>
      <c r="AI26" s="923">
        <v>0</v>
      </c>
      <c r="AJ26" s="921">
        <v>0</v>
      </c>
      <c r="AK26" s="922">
        <v>0</v>
      </c>
      <c r="AL26" s="923">
        <v>0</v>
      </c>
      <c r="AM26" s="921">
        <v>0</v>
      </c>
      <c r="AN26" s="922">
        <v>0</v>
      </c>
      <c r="AO26" s="923">
        <v>0</v>
      </c>
      <c r="AP26" s="921">
        <v>0</v>
      </c>
      <c r="AQ26" s="922">
        <v>0</v>
      </c>
      <c r="AR26" s="923">
        <v>0</v>
      </c>
      <c r="AS26" s="921">
        <v>0</v>
      </c>
      <c r="AT26" s="922">
        <v>0</v>
      </c>
      <c r="AU26" s="923">
        <v>0</v>
      </c>
      <c r="AV26" s="921">
        <v>0</v>
      </c>
      <c r="AW26" s="922">
        <v>0</v>
      </c>
      <c r="AX26" s="923">
        <v>0</v>
      </c>
      <c r="AY26" s="921">
        <v>0</v>
      </c>
      <c r="AZ26" s="922">
        <v>0</v>
      </c>
      <c r="BA26" s="923">
        <v>0</v>
      </c>
      <c r="BB26" s="921">
        <v>0</v>
      </c>
      <c r="BC26" s="922">
        <v>0</v>
      </c>
      <c r="BD26" s="923">
        <v>0</v>
      </c>
      <c r="BE26" s="921">
        <v>0</v>
      </c>
      <c r="BF26" s="922">
        <v>0</v>
      </c>
      <c r="BG26" s="923">
        <v>0</v>
      </c>
      <c r="BH26" s="921">
        <v>0</v>
      </c>
      <c r="BI26" s="922">
        <v>0</v>
      </c>
      <c r="BJ26" s="923">
        <v>0</v>
      </c>
      <c r="BK26" s="921">
        <v>0</v>
      </c>
      <c r="BL26" s="922">
        <v>0</v>
      </c>
      <c r="BM26" s="923">
        <v>0</v>
      </c>
      <c r="BN26" s="921">
        <v>0</v>
      </c>
      <c r="BO26" s="922">
        <v>0</v>
      </c>
      <c r="BP26" s="923">
        <v>0</v>
      </c>
      <c r="BQ26" s="921">
        <v>0</v>
      </c>
      <c r="BR26" s="922">
        <v>0</v>
      </c>
    </row>
    <row r="27" spans="1:70">
      <c r="E27" s="407">
        <v>2005</v>
      </c>
      <c r="F27" s="407" t="s">
        <v>563</v>
      </c>
      <c r="G27" s="700">
        <v>229332</v>
      </c>
      <c r="H27" s="700">
        <v>0</v>
      </c>
      <c r="I27" s="567">
        <v>229332</v>
      </c>
      <c r="K27" s="923">
        <v>0</v>
      </c>
      <c r="L27" s="921">
        <v>0</v>
      </c>
      <c r="M27" s="922">
        <v>0</v>
      </c>
      <c r="N27" s="923">
        <v>229332</v>
      </c>
      <c r="O27" s="921">
        <v>0</v>
      </c>
      <c r="P27" s="922">
        <v>229332</v>
      </c>
      <c r="Q27" s="923">
        <v>0</v>
      </c>
      <c r="R27" s="921">
        <v>0</v>
      </c>
      <c r="S27" s="922">
        <v>0</v>
      </c>
      <c r="T27" s="923">
        <v>0</v>
      </c>
      <c r="U27" s="921">
        <v>0</v>
      </c>
      <c r="V27" s="922">
        <v>0</v>
      </c>
      <c r="W27" s="923">
        <v>0</v>
      </c>
      <c r="X27" s="921">
        <v>0</v>
      </c>
      <c r="Y27" s="922">
        <v>0</v>
      </c>
      <c r="Z27" s="923">
        <v>0</v>
      </c>
      <c r="AA27" s="921">
        <v>0</v>
      </c>
      <c r="AB27" s="922">
        <v>0</v>
      </c>
      <c r="AC27" s="923">
        <v>0</v>
      </c>
      <c r="AD27" s="921">
        <v>0</v>
      </c>
      <c r="AE27" s="922">
        <v>0</v>
      </c>
      <c r="AF27" s="923">
        <v>0</v>
      </c>
      <c r="AG27" s="921">
        <v>0</v>
      </c>
      <c r="AH27" s="922">
        <v>0</v>
      </c>
      <c r="AI27" s="923">
        <v>0</v>
      </c>
      <c r="AJ27" s="921">
        <v>0</v>
      </c>
      <c r="AK27" s="922">
        <v>0</v>
      </c>
      <c r="AL27" s="923">
        <v>0</v>
      </c>
      <c r="AM27" s="921">
        <v>0</v>
      </c>
      <c r="AN27" s="922">
        <v>0</v>
      </c>
      <c r="AO27" s="923">
        <v>0</v>
      </c>
      <c r="AP27" s="921">
        <v>0</v>
      </c>
      <c r="AQ27" s="922">
        <v>0</v>
      </c>
      <c r="AR27" s="923">
        <v>0</v>
      </c>
      <c r="AS27" s="921">
        <v>0</v>
      </c>
      <c r="AT27" s="922">
        <v>0</v>
      </c>
      <c r="AU27" s="923">
        <v>0</v>
      </c>
      <c r="AV27" s="921">
        <v>0</v>
      </c>
      <c r="AW27" s="922">
        <v>0</v>
      </c>
      <c r="AX27" s="923">
        <v>0</v>
      </c>
      <c r="AY27" s="921">
        <v>0</v>
      </c>
      <c r="AZ27" s="922">
        <v>0</v>
      </c>
      <c r="BA27" s="923">
        <v>0</v>
      </c>
      <c r="BB27" s="921">
        <v>0</v>
      </c>
      <c r="BC27" s="922">
        <v>0</v>
      </c>
      <c r="BD27" s="923">
        <v>0</v>
      </c>
      <c r="BE27" s="921">
        <v>0</v>
      </c>
      <c r="BF27" s="922">
        <v>0</v>
      </c>
      <c r="BG27" s="923">
        <v>0</v>
      </c>
      <c r="BH27" s="921">
        <v>0</v>
      </c>
      <c r="BI27" s="922">
        <v>0</v>
      </c>
      <c r="BJ27" s="923">
        <v>0</v>
      </c>
      <c r="BK27" s="921">
        <v>0</v>
      </c>
      <c r="BL27" s="922">
        <v>0</v>
      </c>
      <c r="BM27" s="923">
        <v>0</v>
      </c>
      <c r="BN27" s="921">
        <v>0</v>
      </c>
      <c r="BO27" s="922">
        <v>0</v>
      </c>
      <c r="BP27" s="923">
        <v>0</v>
      </c>
      <c r="BQ27" s="921">
        <v>0</v>
      </c>
      <c r="BR27" s="922">
        <v>0</v>
      </c>
    </row>
    <row r="28" spans="1:70">
      <c r="E28" s="192">
        <v>2006</v>
      </c>
      <c r="F28" s="188" t="s">
        <v>563</v>
      </c>
      <c r="G28" s="831">
        <v>235065</v>
      </c>
      <c r="H28" s="831">
        <v>0</v>
      </c>
      <c r="I28" s="897">
        <v>235065</v>
      </c>
      <c r="K28" s="924">
        <v>0</v>
      </c>
      <c r="L28" s="925">
        <v>0</v>
      </c>
      <c r="M28" s="926">
        <v>0</v>
      </c>
      <c r="N28" s="924">
        <v>235065</v>
      </c>
      <c r="O28" s="925">
        <v>0</v>
      </c>
      <c r="P28" s="926">
        <v>235065</v>
      </c>
      <c r="Q28" s="924">
        <v>0</v>
      </c>
      <c r="R28" s="925">
        <v>0</v>
      </c>
      <c r="S28" s="926">
        <v>0</v>
      </c>
      <c r="T28" s="924">
        <v>0</v>
      </c>
      <c r="U28" s="925">
        <v>0</v>
      </c>
      <c r="V28" s="926">
        <v>0</v>
      </c>
      <c r="W28" s="924">
        <v>0</v>
      </c>
      <c r="X28" s="925">
        <v>0</v>
      </c>
      <c r="Y28" s="926">
        <v>0</v>
      </c>
      <c r="Z28" s="924">
        <v>0</v>
      </c>
      <c r="AA28" s="925">
        <v>0</v>
      </c>
      <c r="AB28" s="926">
        <v>0</v>
      </c>
      <c r="AC28" s="924">
        <v>0</v>
      </c>
      <c r="AD28" s="925">
        <v>0</v>
      </c>
      <c r="AE28" s="926">
        <v>0</v>
      </c>
      <c r="AF28" s="924">
        <v>0</v>
      </c>
      <c r="AG28" s="925">
        <v>0</v>
      </c>
      <c r="AH28" s="926">
        <v>0</v>
      </c>
      <c r="AI28" s="924">
        <v>0</v>
      </c>
      <c r="AJ28" s="925">
        <v>0</v>
      </c>
      <c r="AK28" s="926">
        <v>0</v>
      </c>
      <c r="AL28" s="924">
        <v>0</v>
      </c>
      <c r="AM28" s="925">
        <v>0</v>
      </c>
      <c r="AN28" s="926">
        <v>0</v>
      </c>
      <c r="AO28" s="924">
        <v>0</v>
      </c>
      <c r="AP28" s="925">
        <v>0</v>
      </c>
      <c r="AQ28" s="926">
        <v>0</v>
      </c>
      <c r="AR28" s="924">
        <v>0</v>
      </c>
      <c r="AS28" s="925">
        <v>0</v>
      </c>
      <c r="AT28" s="926">
        <v>0</v>
      </c>
      <c r="AU28" s="924">
        <v>0</v>
      </c>
      <c r="AV28" s="925">
        <v>0</v>
      </c>
      <c r="AW28" s="926">
        <v>0</v>
      </c>
      <c r="AX28" s="924">
        <v>0</v>
      </c>
      <c r="AY28" s="925">
        <v>0</v>
      </c>
      <c r="AZ28" s="926">
        <v>0</v>
      </c>
      <c r="BA28" s="924">
        <v>0</v>
      </c>
      <c r="BB28" s="925">
        <v>0</v>
      </c>
      <c r="BC28" s="926">
        <v>0</v>
      </c>
      <c r="BD28" s="924">
        <v>0</v>
      </c>
      <c r="BE28" s="925">
        <v>0</v>
      </c>
      <c r="BF28" s="926">
        <v>0</v>
      </c>
      <c r="BG28" s="924">
        <v>0</v>
      </c>
      <c r="BH28" s="925">
        <v>0</v>
      </c>
      <c r="BI28" s="926">
        <v>0</v>
      </c>
      <c r="BJ28" s="924">
        <v>0</v>
      </c>
      <c r="BK28" s="925">
        <v>0</v>
      </c>
      <c r="BL28" s="926">
        <v>0</v>
      </c>
      <c r="BM28" s="924">
        <v>0</v>
      </c>
      <c r="BN28" s="925">
        <v>0</v>
      </c>
      <c r="BO28" s="926">
        <v>0</v>
      </c>
      <c r="BP28" s="924">
        <v>0</v>
      </c>
      <c r="BQ28" s="925">
        <v>0</v>
      </c>
      <c r="BR28" s="926">
        <v>0</v>
      </c>
    </row>
    <row r="29" spans="1:70">
      <c r="E29" s="192">
        <v>2007</v>
      </c>
      <c r="F29" s="188" t="s">
        <v>563</v>
      </c>
      <c r="G29" s="831">
        <v>280000</v>
      </c>
      <c r="H29" s="831">
        <v>0</v>
      </c>
      <c r="I29" s="897">
        <v>280000</v>
      </c>
      <c r="K29" s="924">
        <v>0</v>
      </c>
      <c r="L29" s="925">
        <v>0</v>
      </c>
      <c r="M29" s="926">
        <v>0</v>
      </c>
      <c r="N29" s="924">
        <v>280000</v>
      </c>
      <c r="O29" s="925">
        <v>0</v>
      </c>
      <c r="P29" s="926">
        <v>280000</v>
      </c>
      <c r="Q29" s="924">
        <v>0</v>
      </c>
      <c r="R29" s="925">
        <v>0</v>
      </c>
      <c r="S29" s="926">
        <v>0</v>
      </c>
      <c r="T29" s="924">
        <v>0</v>
      </c>
      <c r="U29" s="925">
        <v>0</v>
      </c>
      <c r="V29" s="926">
        <v>0</v>
      </c>
      <c r="W29" s="924">
        <v>0</v>
      </c>
      <c r="X29" s="925">
        <v>0</v>
      </c>
      <c r="Y29" s="926">
        <v>0</v>
      </c>
      <c r="Z29" s="924">
        <v>0</v>
      </c>
      <c r="AA29" s="925">
        <v>0</v>
      </c>
      <c r="AB29" s="926">
        <v>0</v>
      </c>
      <c r="AC29" s="924">
        <v>0</v>
      </c>
      <c r="AD29" s="925">
        <v>0</v>
      </c>
      <c r="AE29" s="926">
        <v>0</v>
      </c>
      <c r="AF29" s="924">
        <v>0</v>
      </c>
      <c r="AG29" s="925">
        <v>0</v>
      </c>
      <c r="AH29" s="926">
        <v>0</v>
      </c>
      <c r="AI29" s="924">
        <v>0</v>
      </c>
      <c r="AJ29" s="925">
        <v>0</v>
      </c>
      <c r="AK29" s="926">
        <v>0</v>
      </c>
      <c r="AL29" s="924">
        <v>0</v>
      </c>
      <c r="AM29" s="925">
        <v>0</v>
      </c>
      <c r="AN29" s="926">
        <v>0</v>
      </c>
      <c r="AO29" s="924">
        <v>0</v>
      </c>
      <c r="AP29" s="925">
        <v>0</v>
      </c>
      <c r="AQ29" s="926">
        <v>0</v>
      </c>
      <c r="AR29" s="924">
        <v>0</v>
      </c>
      <c r="AS29" s="925">
        <v>0</v>
      </c>
      <c r="AT29" s="926">
        <v>0</v>
      </c>
      <c r="AU29" s="924">
        <v>0</v>
      </c>
      <c r="AV29" s="925">
        <v>0</v>
      </c>
      <c r="AW29" s="926">
        <v>0</v>
      </c>
      <c r="AX29" s="924">
        <v>0</v>
      </c>
      <c r="AY29" s="925">
        <v>0</v>
      </c>
      <c r="AZ29" s="926">
        <v>0</v>
      </c>
      <c r="BA29" s="924">
        <v>0</v>
      </c>
      <c r="BB29" s="925">
        <v>0</v>
      </c>
      <c r="BC29" s="926">
        <v>0</v>
      </c>
      <c r="BD29" s="924">
        <v>0</v>
      </c>
      <c r="BE29" s="925">
        <v>0</v>
      </c>
      <c r="BF29" s="926">
        <v>0</v>
      </c>
      <c r="BG29" s="924">
        <v>0</v>
      </c>
      <c r="BH29" s="925">
        <v>0</v>
      </c>
      <c r="BI29" s="926">
        <v>0</v>
      </c>
      <c r="BJ29" s="924">
        <v>0</v>
      </c>
      <c r="BK29" s="925">
        <v>0</v>
      </c>
      <c r="BL29" s="926">
        <v>0</v>
      </c>
      <c r="BM29" s="924">
        <v>0</v>
      </c>
      <c r="BN29" s="925">
        <v>0</v>
      </c>
      <c r="BO29" s="926">
        <v>0</v>
      </c>
      <c r="BP29" s="924">
        <v>0</v>
      </c>
      <c r="BQ29" s="925">
        <v>0</v>
      </c>
      <c r="BR29" s="926">
        <v>0</v>
      </c>
    </row>
    <row r="30" spans="1:70">
      <c r="E30" s="192">
        <v>2008</v>
      </c>
      <c r="F30" s="188" t="s">
        <v>563</v>
      </c>
      <c r="G30" s="831">
        <v>287088.23374684009</v>
      </c>
      <c r="H30" s="831">
        <v>0</v>
      </c>
      <c r="I30" s="897">
        <v>287088.23374684009</v>
      </c>
      <c r="K30" s="924">
        <v>0</v>
      </c>
      <c r="L30" s="925">
        <v>0</v>
      </c>
      <c r="M30" s="926">
        <v>0</v>
      </c>
      <c r="N30" s="924">
        <v>287088.23374684009</v>
      </c>
      <c r="O30" s="925">
        <v>0</v>
      </c>
      <c r="P30" s="926">
        <v>287088.23374684009</v>
      </c>
      <c r="Q30" s="924">
        <v>0</v>
      </c>
      <c r="R30" s="925">
        <v>0</v>
      </c>
      <c r="S30" s="926">
        <v>0</v>
      </c>
      <c r="T30" s="924">
        <v>0</v>
      </c>
      <c r="U30" s="925">
        <v>0</v>
      </c>
      <c r="V30" s="926">
        <v>0</v>
      </c>
      <c r="W30" s="924">
        <v>0</v>
      </c>
      <c r="X30" s="925">
        <v>0</v>
      </c>
      <c r="Y30" s="926">
        <v>0</v>
      </c>
      <c r="Z30" s="924">
        <v>0</v>
      </c>
      <c r="AA30" s="925">
        <v>0</v>
      </c>
      <c r="AB30" s="926">
        <v>0</v>
      </c>
      <c r="AC30" s="924">
        <v>0</v>
      </c>
      <c r="AD30" s="925">
        <v>0</v>
      </c>
      <c r="AE30" s="926">
        <v>0</v>
      </c>
      <c r="AF30" s="924">
        <v>0</v>
      </c>
      <c r="AG30" s="925">
        <v>0</v>
      </c>
      <c r="AH30" s="926">
        <v>0</v>
      </c>
      <c r="AI30" s="924">
        <v>0</v>
      </c>
      <c r="AJ30" s="925">
        <v>0</v>
      </c>
      <c r="AK30" s="926">
        <v>0</v>
      </c>
      <c r="AL30" s="924">
        <v>0</v>
      </c>
      <c r="AM30" s="925">
        <v>0</v>
      </c>
      <c r="AN30" s="926">
        <v>0</v>
      </c>
      <c r="AO30" s="924">
        <v>0</v>
      </c>
      <c r="AP30" s="925">
        <v>0</v>
      </c>
      <c r="AQ30" s="926">
        <v>0</v>
      </c>
      <c r="AR30" s="924">
        <v>0</v>
      </c>
      <c r="AS30" s="925">
        <v>0</v>
      </c>
      <c r="AT30" s="926">
        <v>0</v>
      </c>
      <c r="AU30" s="924">
        <v>0</v>
      </c>
      <c r="AV30" s="925">
        <v>0</v>
      </c>
      <c r="AW30" s="926">
        <v>0</v>
      </c>
      <c r="AX30" s="924">
        <v>0</v>
      </c>
      <c r="AY30" s="925">
        <v>0</v>
      </c>
      <c r="AZ30" s="926">
        <v>0</v>
      </c>
      <c r="BA30" s="924">
        <v>0</v>
      </c>
      <c r="BB30" s="925">
        <v>0</v>
      </c>
      <c r="BC30" s="926">
        <v>0</v>
      </c>
      <c r="BD30" s="924">
        <v>0</v>
      </c>
      <c r="BE30" s="925">
        <v>0</v>
      </c>
      <c r="BF30" s="926">
        <v>0</v>
      </c>
      <c r="BG30" s="924">
        <v>0</v>
      </c>
      <c r="BH30" s="925">
        <v>0</v>
      </c>
      <c r="BI30" s="926">
        <v>0</v>
      </c>
      <c r="BJ30" s="924">
        <v>0</v>
      </c>
      <c r="BK30" s="925">
        <v>0</v>
      </c>
      <c r="BL30" s="926">
        <v>0</v>
      </c>
      <c r="BM30" s="924">
        <v>0</v>
      </c>
      <c r="BN30" s="925">
        <v>0</v>
      </c>
      <c r="BO30" s="926">
        <v>0</v>
      </c>
      <c r="BP30" s="924">
        <v>0</v>
      </c>
      <c r="BQ30" s="925">
        <v>0</v>
      </c>
      <c r="BR30" s="926">
        <v>0</v>
      </c>
    </row>
    <row r="31" spans="1:70">
      <c r="E31" s="192">
        <v>2009</v>
      </c>
      <c r="F31" s="188" t="s">
        <v>563</v>
      </c>
      <c r="G31" s="831">
        <v>453000</v>
      </c>
      <c r="H31" s="831">
        <v>0</v>
      </c>
      <c r="I31" s="897">
        <v>453000</v>
      </c>
      <c r="K31" s="924">
        <v>0</v>
      </c>
      <c r="L31" s="925">
        <v>0</v>
      </c>
      <c r="M31" s="926">
        <v>0</v>
      </c>
      <c r="N31" s="924">
        <v>453000</v>
      </c>
      <c r="O31" s="925">
        <v>0</v>
      </c>
      <c r="P31" s="926">
        <v>453000</v>
      </c>
      <c r="Q31" s="924">
        <v>0</v>
      </c>
      <c r="R31" s="925">
        <v>0</v>
      </c>
      <c r="S31" s="926">
        <v>0</v>
      </c>
      <c r="T31" s="924">
        <v>0</v>
      </c>
      <c r="U31" s="925">
        <v>0</v>
      </c>
      <c r="V31" s="926">
        <v>0</v>
      </c>
      <c r="W31" s="924">
        <v>0</v>
      </c>
      <c r="X31" s="925">
        <v>0</v>
      </c>
      <c r="Y31" s="926">
        <v>0</v>
      </c>
      <c r="Z31" s="924">
        <v>0</v>
      </c>
      <c r="AA31" s="925">
        <v>0</v>
      </c>
      <c r="AB31" s="926">
        <v>0</v>
      </c>
      <c r="AC31" s="924">
        <v>0</v>
      </c>
      <c r="AD31" s="925">
        <v>0</v>
      </c>
      <c r="AE31" s="926">
        <v>0</v>
      </c>
      <c r="AF31" s="924">
        <v>0</v>
      </c>
      <c r="AG31" s="925">
        <v>0</v>
      </c>
      <c r="AH31" s="926">
        <v>0</v>
      </c>
      <c r="AI31" s="924">
        <v>0</v>
      </c>
      <c r="AJ31" s="925">
        <v>0</v>
      </c>
      <c r="AK31" s="926">
        <v>0</v>
      </c>
      <c r="AL31" s="924">
        <v>0</v>
      </c>
      <c r="AM31" s="925">
        <v>0</v>
      </c>
      <c r="AN31" s="926">
        <v>0</v>
      </c>
      <c r="AO31" s="924">
        <v>0</v>
      </c>
      <c r="AP31" s="925">
        <v>0</v>
      </c>
      <c r="AQ31" s="926">
        <v>0</v>
      </c>
      <c r="AR31" s="924">
        <v>0</v>
      </c>
      <c r="AS31" s="925">
        <v>0</v>
      </c>
      <c r="AT31" s="926">
        <v>0</v>
      </c>
      <c r="AU31" s="924">
        <v>0</v>
      </c>
      <c r="AV31" s="925">
        <v>0</v>
      </c>
      <c r="AW31" s="926">
        <v>0</v>
      </c>
      <c r="AX31" s="924">
        <v>0</v>
      </c>
      <c r="AY31" s="925">
        <v>0</v>
      </c>
      <c r="AZ31" s="926">
        <v>0</v>
      </c>
      <c r="BA31" s="924">
        <v>0</v>
      </c>
      <c r="BB31" s="925">
        <v>0</v>
      </c>
      <c r="BC31" s="926">
        <v>0</v>
      </c>
      <c r="BD31" s="924">
        <v>0</v>
      </c>
      <c r="BE31" s="925">
        <v>0</v>
      </c>
      <c r="BF31" s="926">
        <v>0</v>
      </c>
      <c r="BG31" s="924">
        <v>0</v>
      </c>
      <c r="BH31" s="925">
        <v>0</v>
      </c>
      <c r="BI31" s="926">
        <v>0</v>
      </c>
      <c r="BJ31" s="924">
        <v>0</v>
      </c>
      <c r="BK31" s="925">
        <v>0</v>
      </c>
      <c r="BL31" s="926">
        <v>0</v>
      </c>
      <c r="BM31" s="924">
        <v>0</v>
      </c>
      <c r="BN31" s="925">
        <v>0</v>
      </c>
      <c r="BO31" s="926">
        <v>0</v>
      </c>
      <c r="BP31" s="924">
        <v>0</v>
      </c>
      <c r="BQ31" s="925">
        <v>0</v>
      </c>
      <c r="BR31" s="926">
        <v>0</v>
      </c>
    </row>
    <row r="32" spans="1:70">
      <c r="E32" s="192">
        <v>2010</v>
      </c>
      <c r="F32" s="188" t="s">
        <v>661</v>
      </c>
      <c r="G32" s="831">
        <v>290000</v>
      </c>
      <c r="H32" s="831">
        <v>0</v>
      </c>
      <c r="I32" s="897">
        <v>290000</v>
      </c>
      <c r="K32" s="924">
        <v>0</v>
      </c>
      <c r="L32" s="925">
        <v>0</v>
      </c>
      <c r="M32" s="926">
        <v>0</v>
      </c>
      <c r="N32" s="924">
        <v>290000</v>
      </c>
      <c r="O32" s="925">
        <v>0</v>
      </c>
      <c r="P32" s="926">
        <v>290000</v>
      </c>
      <c r="Q32" s="924">
        <v>0</v>
      </c>
      <c r="R32" s="925">
        <v>0</v>
      </c>
      <c r="S32" s="926">
        <v>0</v>
      </c>
      <c r="T32" s="924">
        <v>0</v>
      </c>
      <c r="U32" s="925">
        <v>0</v>
      </c>
      <c r="V32" s="926">
        <v>0</v>
      </c>
      <c r="W32" s="924">
        <v>0</v>
      </c>
      <c r="X32" s="925">
        <v>0</v>
      </c>
      <c r="Y32" s="926">
        <v>0</v>
      </c>
      <c r="Z32" s="924">
        <v>0</v>
      </c>
      <c r="AA32" s="925">
        <v>0</v>
      </c>
      <c r="AB32" s="926">
        <v>0</v>
      </c>
      <c r="AC32" s="924">
        <v>0</v>
      </c>
      <c r="AD32" s="925">
        <v>0</v>
      </c>
      <c r="AE32" s="926">
        <v>0</v>
      </c>
      <c r="AF32" s="924">
        <v>0</v>
      </c>
      <c r="AG32" s="925">
        <v>0</v>
      </c>
      <c r="AH32" s="926">
        <v>0</v>
      </c>
      <c r="AI32" s="924">
        <v>0</v>
      </c>
      <c r="AJ32" s="925">
        <v>0</v>
      </c>
      <c r="AK32" s="926">
        <v>0</v>
      </c>
      <c r="AL32" s="924">
        <v>0</v>
      </c>
      <c r="AM32" s="925">
        <v>0</v>
      </c>
      <c r="AN32" s="926">
        <v>0</v>
      </c>
      <c r="AO32" s="924">
        <v>0</v>
      </c>
      <c r="AP32" s="925">
        <v>0</v>
      </c>
      <c r="AQ32" s="926">
        <v>0</v>
      </c>
      <c r="AR32" s="924">
        <v>0</v>
      </c>
      <c r="AS32" s="925">
        <v>0</v>
      </c>
      <c r="AT32" s="926">
        <v>0</v>
      </c>
      <c r="AU32" s="924">
        <v>0</v>
      </c>
      <c r="AV32" s="925">
        <v>0</v>
      </c>
      <c r="AW32" s="926">
        <v>0</v>
      </c>
      <c r="AX32" s="924">
        <v>0</v>
      </c>
      <c r="AY32" s="925">
        <v>0</v>
      </c>
      <c r="AZ32" s="926">
        <v>0</v>
      </c>
      <c r="BA32" s="924">
        <v>0</v>
      </c>
      <c r="BB32" s="925">
        <v>0</v>
      </c>
      <c r="BC32" s="926">
        <v>0</v>
      </c>
      <c r="BD32" s="924">
        <v>0</v>
      </c>
      <c r="BE32" s="925">
        <v>0</v>
      </c>
      <c r="BF32" s="926">
        <v>0</v>
      </c>
      <c r="BG32" s="924">
        <v>0</v>
      </c>
      <c r="BH32" s="925">
        <v>0</v>
      </c>
      <c r="BI32" s="926">
        <v>0</v>
      </c>
      <c r="BJ32" s="924">
        <v>0</v>
      </c>
      <c r="BK32" s="925">
        <v>0</v>
      </c>
      <c r="BL32" s="926">
        <v>0</v>
      </c>
      <c r="BM32" s="924">
        <v>0</v>
      </c>
      <c r="BN32" s="925">
        <v>0</v>
      </c>
      <c r="BO32" s="926">
        <v>0</v>
      </c>
      <c r="BP32" s="924">
        <v>0</v>
      </c>
      <c r="BQ32" s="925">
        <v>0</v>
      </c>
      <c r="BR32" s="926">
        <v>0</v>
      </c>
    </row>
    <row r="33" spans="5:71">
      <c r="E33" s="192">
        <v>2011</v>
      </c>
      <c r="F33" s="188" t="s">
        <v>661</v>
      </c>
      <c r="G33" s="831">
        <v>297341.38495208439</v>
      </c>
      <c r="H33" s="831">
        <v>0</v>
      </c>
      <c r="I33" s="897">
        <v>297341.38495208439</v>
      </c>
      <c r="K33" s="924">
        <v>0</v>
      </c>
      <c r="L33" s="925">
        <v>0</v>
      </c>
      <c r="M33" s="926">
        <v>0</v>
      </c>
      <c r="N33" s="924">
        <v>297341.38495208439</v>
      </c>
      <c r="O33" s="925">
        <v>0</v>
      </c>
      <c r="P33" s="926">
        <v>297341.38495208439</v>
      </c>
      <c r="Q33" s="924">
        <v>0</v>
      </c>
      <c r="R33" s="925">
        <v>0</v>
      </c>
      <c r="S33" s="926">
        <v>0</v>
      </c>
      <c r="T33" s="924">
        <v>0</v>
      </c>
      <c r="U33" s="925">
        <v>0</v>
      </c>
      <c r="V33" s="926">
        <v>0</v>
      </c>
      <c r="W33" s="924">
        <v>0</v>
      </c>
      <c r="X33" s="925">
        <v>0</v>
      </c>
      <c r="Y33" s="926">
        <v>0</v>
      </c>
      <c r="Z33" s="924">
        <v>0</v>
      </c>
      <c r="AA33" s="925">
        <v>0</v>
      </c>
      <c r="AB33" s="926">
        <v>0</v>
      </c>
      <c r="AC33" s="924">
        <v>0</v>
      </c>
      <c r="AD33" s="925">
        <v>0</v>
      </c>
      <c r="AE33" s="926">
        <v>0</v>
      </c>
      <c r="AF33" s="924">
        <v>0</v>
      </c>
      <c r="AG33" s="925">
        <v>0</v>
      </c>
      <c r="AH33" s="926">
        <v>0</v>
      </c>
      <c r="AI33" s="924">
        <v>0</v>
      </c>
      <c r="AJ33" s="925">
        <v>0</v>
      </c>
      <c r="AK33" s="926">
        <v>0</v>
      </c>
      <c r="AL33" s="924">
        <v>0</v>
      </c>
      <c r="AM33" s="925">
        <v>0</v>
      </c>
      <c r="AN33" s="926">
        <v>0</v>
      </c>
      <c r="AO33" s="924">
        <v>0</v>
      </c>
      <c r="AP33" s="925">
        <v>0</v>
      </c>
      <c r="AQ33" s="926">
        <v>0</v>
      </c>
      <c r="AR33" s="924">
        <v>0</v>
      </c>
      <c r="AS33" s="925">
        <v>0</v>
      </c>
      <c r="AT33" s="926">
        <v>0</v>
      </c>
      <c r="AU33" s="924">
        <v>0</v>
      </c>
      <c r="AV33" s="925">
        <v>0</v>
      </c>
      <c r="AW33" s="926">
        <v>0</v>
      </c>
      <c r="AX33" s="924">
        <v>0</v>
      </c>
      <c r="AY33" s="925">
        <v>0</v>
      </c>
      <c r="AZ33" s="926">
        <v>0</v>
      </c>
      <c r="BA33" s="924">
        <v>0</v>
      </c>
      <c r="BB33" s="925">
        <v>0</v>
      </c>
      <c r="BC33" s="926">
        <v>0</v>
      </c>
      <c r="BD33" s="924">
        <v>0</v>
      </c>
      <c r="BE33" s="925">
        <v>0</v>
      </c>
      <c r="BF33" s="926">
        <v>0</v>
      </c>
      <c r="BG33" s="924">
        <v>0</v>
      </c>
      <c r="BH33" s="925">
        <v>0</v>
      </c>
      <c r="BI33" s="926">
        <v>0</v>
      </c>
      <c r="BJ33" s="924">
        <v>0</v>
      </c>
      <c r="BK33" s="925">
        <v>0</v>
      </c>
      <c r="BL33" s="926">
        <v>0</v>
      </c>
      <c r="BM33" s="924">
        <v>0</v>
      </c>
      <c r="BN33" s="925">
        <v>0</v>
      </c>
      <c r="BO33" s="926">
        <v>0</v>
      </c>
      <c r="BP33" s="924">
        <v>0</v>
      </c>
      <c r="BQ33" s="925">
        <v>0</v>
      </c>
      <c r="BR33" s="926">
        <v>0</v>
      </c>
    </row>
    <row r="34" spans="5:71">
      <c r="E34" s="192">
        <v>2012</v>
      </c>
      <c r="F34" s="188" t="s">
        <v>661</v>
      </c>
      <c r="G34" s="831">
        <v>305272</v>
      </c>
      <c r="H34" s="831">
        <v>0</v>
      </c>
      <c r="I34" s="897">
        <v>305272</v>
      </c>
      <c r="K34" s="924">
        <v>0</v>
      </c>
      <c r="L34" s="925">
        <v>0</v>
      </c>
      <c r="M34" s="926">
        <v>0</v>
      </c>
      <c r="N34" s="924">
        <v>305272</v>
      </c>
      <c r="O34" s="925">
        <v>0</v>
      </c>
      <c r="P34" s="926">
        <v>305272</v>
      </c>
      <c r="Q34" s="924">
        <v>0</v>
      </c>
      <c r="R34" s="925">
        <v>0</v>
      </c>
      <c r="S34" s="926">
        <v>0</v>
      </c>
      <c r="T34" s="924">
        <v>0</v>
      </c>
      <c r="U34" s="925">
        <v>0</v>
      </c>
      <c r="V34" s="926">
        <v>0</v>
      </c>
      <c r="W34" s="924">
        <v>0</v>
      </c>
      <c r="X34" s="925">
        <v>0</v>
      </c>
      <c r="Y34" s="926">
        <v>0</v>
      </c>
      <c r="Z34" s="924">
        <v>0</v>
      </c>
      <c r="AA34" s="925">
        <v>0</v>
      </c>
      <c r="AB34" s="926">
        <v>0</v>
      </c>
      <c r="AC34" s="924">
        <v>0</v>
      </c>
      <c r="AD34" s="925">
        <v>0</v>
      </c>
      <c r="AE34" s="926">
        <v>0</v>
      </c>
      <c r="AF34" s="924">
        <v>0</v>
      </c>
      <c r="AG34" s="925">
        <v>0</v>
      </c>
      <c r="AH34" s="926">
        <v>0</v>
      </c>
      <c r="AI34" s="924">
        <v>0</v>
      </c>
      <c r="AJ34" s="925">
        <v>0</v>
      </c>
      <c r="AK34" s="926">
        <v>0</v>
      </c>
      <c r="AL34" s="924">
        <v>0</v>
      </c>
      <c r="AM34" s="925">
        <v>0</v>
      </c>
      <c r="AN34" s="926">
        <v>0</v>
      </c>
      <c r="AO34" s="924">
        <v>0</v>
      </c>
      <c r="AP34" s="925">
        <v>0</v>
      </c>
      <c r="AQ34" s="926">
        <v>0</v>
      </c>
      <c r="AR34" s="924">
        <v>0</v>
      </c>
      <c r="AS34" s="925">
        <v>0</v>
      </c>
      <c r="AT34" s="926">
        <v>0</v>
      </c>
      <c r="AU34" s="924">
        <v>0</v>
      </c>
      <c r="AV34" s="925">
        <v>0</v>
      </c>
      <c r="AW34" s="926">
        <v>0</v>
      </c>
      <c r="AX34" s="924">
        <v>0</v>
      </c>
      <c r="AY34" s="925">
        <v>0</v>
      </c>
      <c r="AZ34" s="926">
        <v>0</v>
      </c>
      <c r="BA34" s="924">
        <v>0</v>
      </c>
      <c r="BB34" s="925">
        <v>0</v>
      </c>
      <c r="BC34" s="926">
        <v>0</v>
      </c>
      <c r="BD34" s="924">
        <v>0</v>
      </c>
      <c r="BE34" s="925">
        <v>0</v>
      </c>
      <c r="BF34" s="926">
        <v>0</v>
      </c>
      <c r="BG34" s="924">
        <v>0</v>
      </c>
      <c r="BH34" s="925">
        <v>0</v>
      </c>
      <c r="BI34" s="926">
        <v>0</v>
      </c>
      <c r="BJ34" s="924">
        <v>0</v>
      </c>
      <c r="BK34" s="925">
        <v>0</v>
      </c>
      <c r="BL34" s="926">
        <v>0</v>
      </c>
      <c r="BM34" s="924">
        <v>0</v>
      </c>
      <c r="BN34" s="925">
        <v>0</v>
      </c>
      <c r="BO34" s="926">
        <v>0</v>
      </c>
      <c r="BP34" s="924">
        <v>0</v>
      </c>
      <c r="BQ34" s="925">
        <v>0</v>
      </c>
      <c r="BR34" s="926">
        <v>0</v>
      </c>
    </row>
    <row r="35" spans="5:71">
      <c r="E35" s="192">
        <v>2013</v>
      </c>
      <c r="F35" s="188" t="s">
        <v>661</v>
      </c>
      <c r="G35" s="831">
        <v>312999.99747273343</v>
      </c>
      <c r="H35" s="831">
        <v>0</v>
      </c>
      <c r="I35" s="897">
        <v>312999.99747273343</v>
      </c>
      <c r="K35" s="924">
        <v>0</v>
      </c>
      <c r="L35" s="925">
        <v>0</v>
      </c>
      <c r="M35" s="926">
        <v>0</v>
      </c>
      <c r="N35" s="924">
        <v>312999.99747273343</v>
      </c>
      <c r="O35" s="925">
        <v>0</v>
      </c>
      <c r="P35" s="926">
        <v>312999.99747273343</v>
      </c>
      <c r="Q35" s="924">
        <v>0</v>
      </c>
      <c r="R35" s="925">
        <v>0</v>
      </c>
      <c r="S35" s="926">
        <v>0</v>
      </c>
      <c r="T35" s="924">
        <v>0</v>
      </c>
      <c r="U35" s="925">
        <v>0</v>
      </c>
      <c r="V35" s="926">
        <v>0</v>
      </c>
      <c r="W35" s="924">
        <v>0</v>
      </c>
      <c r="X35" s="925">
        <v>0</v>
      </c>
      <c r="Y35" s="926">
        <v>0</v>
      </c>
      <c r="Z35" s="924">
        <v>0</v>
      </c>
      <c r="AA35" s="925">
        <v>0</v>
      </c>
      <c r="AB35" s="926">
        <v>0</v>
      </c>
      <c r="AC35" s="924">
        <v>0</v>
      </c>
      <c r="AD35" s="925">
        <v>0</v>
      </c>
      <c r="AE35" s="926">
        <v>0</v>
      </c>
      <c r="AF35" s="924">
        <v>0</v>
      </c>
      <c r="AG35" s="925">
        <v>0</v>
      </c>
      <c r="AH35" s="926">
        <v>0</v>
      </c>
      <c r="AI35" s="924">
        <v>0</v>
      </c>
      <c r="AJ35" s="925">
        <v>0</v>
      </c>
      <c r="AK35" s="926">
        <v>0</v>
      </c>
      <c r="AL35" s="924">
        <v>0</v>
      </c>
      <c r="AM35" s="925">
        <v>0</v>
      </c>
      <c r="AN35" s="926">
        <v>0</v>
      </c>
      <c r="AO35" s="924">
        <v>0</v>
      </c>
      <c r="AP35" s="925">
        <v>0</v>
      </c>
      <c r="AQ35" s="926">
        <v>0</v>
      </c>
      <c r="AR35" s="924">
        <v>0</v>
      </c>
      <c r="AS35" s="925">
        <v>0</v>
      </c>
      <c r="AT35" s="926">
        <v>0</v>
      </c>
      <c r="AU35" s="924">
        <v>0</v>
      </c>
      <c r="AV35" s="925">
        <v>0</v>
      </c>
      <c r="AW35" s="926">
        <v>0</v>
      </c>
      <c r="AX35" s="924">
        <v>0</v>
      </c>
      <c r="AY35" s="925">
        <v>0</v>
      </c>
      <c r="AZ35" s="926">
        <v>0</v>
      </c>
      <c r="BA35" s="924">
        <v>0</v>
      </c>
      <c r="BB35" s="925">
        <v>0</v>
      </c>
      <c r="BC35" s="926">
        <v>0</v>
      </c>
      <c r="BD35" s="924">
        <v>0</v>
      </c>
      <c r="BE35" s="925">
        <v>0</v>
      </c>
      <c r="BF35" s="926">
        <v>0</v>
      </c>
      <c r="BG35" s="924">
        <v>0</v>
      </c>
      <c r="BH35" s="925">
        <v>0</v>
      </c>
      <c r="BI35" s="926">
        <v>0</v>
      </c>
      <c r="BJ35" s="924">
        <v>0</v>
      </c>
      <c r="BK35" s="925">
        <v>0</v>
      </c>
      <c r="BL35" s="926">
        <v>0</v>
      </c>
      <c r="BM35" s="924">
        <v>0</v>
      </c>
      <c r="BN35" s="925">
        <v>0</v>
      </c>
      <c r="BO35" s="926">
        <v>0</v>
      </c>
      <c r="BP35" s="924">
        <v>0</v>
      </c>
      <c r="BQ35" s="925">
        <v>0</v>
      </c>
      <c r="BR35" s="926">
        <v>0</v>
      </c>
    </row>
    <row r="36" spans="5:71">
      <c r="E36" s="192">
        <v>2014</v>
      </c>
      <c r="F36" s="188" t="s">
        <v>661</v>
      </c>
      <c r="G36" s="831">
        <v>320923.6301329016</v>
      </c>
      <c r="H36" s="831">
        <v>0</v>
      </c>
      <c r="I36" s="897">
        <v>320923.6301329016</v>
      </c>
      <c r="K36" s="924">
        <v>0</v>
      </c>
      <c r="L36" s="925">
        <v>0</v>
      </c>
      <c r="M36" s="926">
        <v>0</v>
      </c>
      <c r="N36" s="924">
        <v>320923.6301329016</v>
      </c>
      <c r="O36" s="925">
        <v>0</v>
      </c>
      <c r="P36" s="926">
        <v>320923.6301329016</v>
      </c>
      <c r="Q36" s="924">
        <v>0</v>
      </c>
      <c r="R36" s="925">
        <v>0</v>
      </c>
      <c r="S36" s="926">
        <v>0</v>
      </c>
      <c r="T36" s="924">
        <v>0</v>
      </c>
      <c r="U36" s="925">
        <v>0</v>
      </c>
      <c r="V36" s="926">
        <v>0</v>
      </c>
      <c r="W36" s="924">
        <v>0</v>
      </c>
      <c r="X36" s="925">
        <v>0</v>
      </c>
      <c r="Y36" s="926">
        <v>0</v>
      </c>
      <c r="Z36" s="924">
        <v>0</v>
      </c>
      <c r="AA36" s="925">
        <v>0</v>
      </c>
      <c r="AB36" s="926">
        <v>0</v>
      </c>
      <c r="AC36" s="924">
        <v>0</v>
      </c>
      <c r="AD36" s="925">
        <v>0</v>
      </c>
      <c r="AE36" s="926">
        <v>0</v>
      </c>
      <c r="AF36" s="924">
        <v>0</v>
      </c>
      <c r="AG36" s="925">
        <v>0</v>
      </c>
      <c r="AH36" s="926">
        <v>0</v>
      </c>
      <c r="AI36" s="924">
        <v>0</v>
      </c>
      <c r="AJ36" s="925">
        <v>0</v>
      </c>
      <c r="AK36" s="926">
        <v>0</v>
      </c>
      <c r="AL36" s="924">
        <v>0</v>
      </c>
      <c r="AM36" s="925">
        <v>0</v>
      </c>
      <c r="AN36" s="926">
        <v>0</v>
      </c>
      <c r="AO36" s="924">
        <v>0</v>
      </c>
      <c r="AP36" s="925">
        <v>0</v>
      </c>
      <c r="AQ36" s="926">
        <v>0</v>
      </c>
      <c r="AR36" s="924">
        <v>0</v>
      </c>
      <c r="AS36" s="925">
        <v>0</v>
      </c>
      <c r="AT36" s="926">
        <v>0</v>
      </c>
      <c r="AU36" s="924">
        <v>0</v>
      </c>
      <c r="AV36" s="925">
        <v>0</v>
      </c>
      <c r="AW36" s="926">
        <v>0</v>
      </c>
      <c r="AX36" s="924">
        <v>0</v>
      </c>
      <c r="AY36" s="925">
        <v>0</v>
      </c>
      <c r="AZ36" s="926">
        <v>0</v>
      </c>
      <c r="BA36" s="924">
        <v>0</v>
      </c>
      <c r="BB36" s="925">
        <v>0</v>
      </c>
      <c r="BC36" s="926">
        <v>0</v>
      </c>
      <c r="BD36" s="924">
        <v>0</v>
      </c>
      <c r="BE36" s="925">
        <v>0</v>
      </c>
      <c r="BF36" s="926">
        <v>0</v>
      </c>
      <c r="BG36" s="924">
        <v>0</v>
      </c>
      <c r="BH36" s="925">
        <v>0</v>
      </c>
      <c r="BI36" s="926">
        <v>0</v>
      </c>
      <c r="BJ36" s="924">
        <v>0</v>
      </c>
      <c r="BK36" s="925">
        <v>0</v>
      </c>
      <c r="BL36" s="926">
        <v>0</v>
      </c>
      <c r="BM36" s="924">
        <v>0</v>
      </c>
      <c r="BN36" s="925">
        <v>0</v>
      </c>
      <c r="BO36" s="926">
        <v>0</v>
      </c>
      <c r="BP36" s="924">
        <v>0</v>
      </c>
      <c r="BQ36" s="925">
        <v>0</v>
      </c>
      <c r="BR36" s="926">
        <v>0</v>
      </c>
    </row>
    <row r="37" spans="5:71">
      <c r="E37" s="192">
        <v>2015</v>
      </c>
      <c r="F37" s="188" t="s">
        <v>661</v>
      </c>
      <c r="G37" s="831">
        <v>1316278</v>
      </c>
      <c r="H37" s="831">
        <v>0</v>
      </c>
      <c r="I37" s="897">
        <v>1316278</v>
      </c>
      <c r="K37" s="924">
        <v>0</v>
      </c>
      <c r="L37" s="925">
        <v>0</v>
      </c>
      <c r="M37" s="926">
        <v>0</v>
      </c>
      <c r="N37" s="924">
        <v>316278</v>
      </c>
      <c r="O37" s="925">
        <v>0</v>
      </c>
      <c r="P37" s="926">
        <v>316278</v>
      </c>
      <c r="Q37" s="924">
        <v>1000000.0000000001</v>
      </c>
      <c r="R37" s="925">
        <v>0</v>
      </c>
      <c r="S37" s="926">
        <v>1000000.0000000001</v>
      </c>
      <c r="T37" s="924">
        <v>0</v>
      </c>
      <c r="U37" s="925">
        <v>0</v>
      </c>
      <c r="V37" s="926">
        <v>0</v>
      </c>
      <c r="W37" s="924">
        <v>0</v>
      </c>
      <c r="X37" s="925">
        <v>0</v>
      </c>
      <c r="Y37" s="926">
        <v>0</v>
      </c>
      <c r="Z37" s="924">
        <v>0</v>
      </c>
      <c r="AA37" s="925">
        <v>0</v>
      </c>
      <c r="AB37" s="926">
        <v>0</v>
      </c>
      <c r="AC37" s="924">
        <v>0</v>
      </c>
      <c r="AD37" s="925">
        <v>0</v>
      </c>
      <c r="AE37" s="926">
        <v>0</v>
      </c>
      <c r="AF37" s="924">
        <v>0</v>
      </c>
      <c r="AG37" s="925">
        <v>0</v>
      </c>
      <c r="AH37" s="926">
        <v>0</v>
      </c>
      <c r="AI37" s="924">
        <v>0</v>
      </c>
      <c r="AJ37" s="925">
        <v>0</v>
      </c>
      <c r="AK37" s="926">
        <v>0</v>
      </c>
      <c r="AL37" s="924">
        <v>0</v>
      </c>
      <c r="AM37" s="925">
        <v>0</v>
      </c>
      <c r="AN37" s="926">
        <v>0</v>
      </c>
      <c r="AO37" s="924">
        <v>0</v>
      </c>
      <c r="AP37" s="925">
        <v>0</v>
      </c>
      <c r="AQ37" s="926">
        <v>0</v>
      </c>
      <c r="AR37" s="924">
        <v>0</v>
      </c>
      <c r="AS37" s="925">
        <v>0</v>
      </c>
      <c r="AT37" s="926">
        <v>0</v>
      </c>
      <c r="AU37" s="924">
        <v>0</v>
      </c>
      <c r="AV37" s="925">
        <v>0</v>
      </c>
      <c r="AW37" s="926">
        <v>0</v>
      </c>
      <c r="AX37" s="924">
        <v>0</v>
      </c>
      <c r="AY37" s="925">
        <v>0</v>
      </c>
      <c r="AZ37" s="926">
        <v>0</v>
      </c>
      <c r="BA37" s="924">
        <v>0</v>
      </c>
      <c r="BB37" s="925">
        <v>0</v>
      </c>
      <c r="BC37" s="926">
        <v>0</v>
      </c>
      <c r="BD37" s="924">
        <v>0</v>
      </c>
      <c r="BE37" s="925">
        <v>0</v>
      </c>
      <c r="BF37" s="926">
        <v>0</v>
      </c>
      <c r="BG37" s="924">
        <v>0</v>
      </c>
      <c r="BH37" s="925">
        <v>0</v>
      </c>
      <c r="BI37" s="926">
        <v>0</v>
      </c>
      <c r="BJ37" s="924">
        <v>0</v>
      </c>
      <c r="BK37" s="925">
        <v>0</v>
      </c>
      <c r="BL37" s="926">
        <v>0</v>
      </c>
      <c r="BM37" s="924">
        <v>0</v>
      </c>
      <c r="BN37" s="925">
        <v>0</v>
      </c>
      <c r="BO37" s="926">
        <v>0</v>
      </c>
      <c r="BP37" s="924">
        <v>0</v>
      </c>
      <c r="BQ37" s="925">
        <v>0</v>
      </c>
      <c r="BR37" s="926">
        <v>0</v>
      </c>
    </row>
    <row r="38" spans="5:71">
      <c r="E38" s="192">
        <v>2016</v>
      </c>
      <c r="F38" s="188" t="s">
        <v>661</v>
      </c>
      <c r="G38" s="831">
        <v>1324284.6156892255</v>
      </c>
      <c r="H38" s="831">
        <v>0</v>
      </c>
      <c r="I38" s="897">
        <v>1324284.6156892255</v>
      </c>
      <c r="K38" s="924">
        <v>0</v>
      </c>
      <c r="L38" s="925">
        <v>0</v>
      </c>
      <c r="M38" s="926">
        <v>0</v>
      </c>
      <c r="N38" s="924">
        <v>324284.61568922532</v>
      </c>
      <c r="O38" s="925">
        <v>0</v>
      </c>
      <c r="P38" s="926">
        <v>324284.61568922532</v>
      </c>
      <c r="Q38" s="924">
        <v>1000000.0000000001</v>
      </c>
      <c r="R38" s="925">
        <v>0</v>
      </c>
      <c r="S38" s="926">
        <v>1000000.0000000001</v>
      </c>
      <c r="T38" s="924">
        <v>0</v>
      </c>
      <c r="U38" s="925">
        <v>0</v>
      </c>
      <c r="V38" s="926">
        <v>0</v>
      </c>
      <c r="W38" s="924">
        <v>0</v>
      </c>
      <c r="X38" s="925">
        <v>0</v>
      </c>
      <c r="Y38" s="926">
        <v>0</v>
      </c>
      <c r="Z38" s="924">
        <v>0</v>
      </c>
      <c r="AA38" s="925">
        <v>0</v>
      </c>
      <c r="AB38" s="926">
        <v>0</v>
      </c>
      <c r="AC38" s="924">
        <v>0</v>
      </c>
      <c r="AD38" s="925">
        <v>0</v>
      </c>
      <c r="AE38" s="926">
        <v>0</v>
      </c>
      <c r="AF38" s="924">
        <v>0</v>
      </c>
      <c r="AG38" s="925">
        <v>0</v>
      </c>
      <c r="AH38" s="926">
        <v>0</v>
      </c>
      <c r="AI38" s="924">
        <v>0</v>
      </c>
      <c r="AJ38" s="925">
        <v>0</v>
      </c>
      <c r="AK38" s="926">
        <v>0</v>
      </c>
      <c r="AL38" s="924">
        <v>0</v>
      </c>
      <c r="AM38" s="925">
        <v>0</v>
      </c>
      <c r="AN38" s="926">
        <v>0</v>
      </c>
      <c r="AO38" s="924">
        <v>0</v>
      </c>
      <c r="AP38" s="925">
        <v>0</v>
      </c>
      <c r="AQ38" s="926">
        <v>0</v>
      </c>
      <c r="AR38" s="924">
        <v>0</v>
      </c>
      <c r="AS38" s="925">
        <v>0</v>
      </c>
      <c r="AT38" s="926">
        <v>0</v>
      </c>
      <c r="AU38" s="924">
        <v>0</v>
      </c>
      <c r="AV38" s="925">
        <v>0</v>
      </c>
      <c r="AW38" s="926">
        <v>0</v>
      </c>
      <c r="AX38" s="924">
        <v>0</v>
      </c>
      <c r="AY38" s="925">
        <v>0</v>
      </c>
      <c r="AZ38" s="926">
        <v>0</v>
      </c>
      <c r="BA38" s="924">
        <v>0</v>
      </c>
      <c r="BB38" s="925">
        <v>0</v>
      </c>
      <c r="BC38" s="926">
        <v>0</v>
      </c>
      <c r="BD38" s="924">
        <v>0</v>
      </c>
      <c r="BE38" s="925">
        <v>0</v>
      </c>
      <c r="BF38" s="926">
        <v>0</v>
      </c>
      <c r="BG38" s="924">
        <v>0</v>
      </c>
      <c r="BH38" s="925">
        <v>0</v>
      </c>
      <c r="BI38" s="926">
        <v>0</v>
      </c>
      <c r="BJ38" s="924">
        <v>0</v>
      </c>
      <c r="BK38" s="925">
        <v>0</v>
      </c>
      <c r="BL38" s="926">
        <v>0</v>
      </c>
      <c r="BM38" s="924">
        <v>0</v>
      </c>
      <c r="BN38" s="925">
        <v>0</v>
      </c>
      <c r="BO38" s="926">
        <v>0</v>
      </c>
      <c r="BP38" s="924">
        <v>0</v>
      </c>
      <c r="BQ38" s="925">
        <v>0</v>
      </c>
      <c r="BR38" s="926">
        <v>0</v>
      </c>
    </row>
    <row r="39" spans="5:71">
      <c r="E39" s="192">
        <v>2017</v>
      </c>
      <c r="F39" s="188" t="s">
        <v>661</v>
      </c>
      <c r="G39" s="831">
        <v>1332493.9198196162</v>
      </c>
      <c r="H39" s="831">
        <v>0</v>
      </c>
      <c r="I39" s="897">
        <v>1332493.9198196162</v>
      </c>
      <c r="K39" s="924">
        <v>0</v>
      </c>
      <c r="L39" s="925">
        <v>0</v>
      </c>
      <c r="M39" s="926">
        <v>0</v>
      </c>
      <c r="N39" s="924">
        <v>332493.91981961613</v>
      </c>
      <c r="O39" s="925">
        <v>0</v>
      </c>
      <c r="P39" s="926">
        <v>332493.91981961613</v>
      </c>
      <c r="Q39" s="924">
        <v>1000000.0000000001</v>
      </c>
      <c r="R39" s="925">
        <v>0</v>
      </c>
      <c r="S39" s="926">
        <v>1000000.0000000001</v>
      </c>
      <c r="T39" s="924">
        <v>0</v>
      </c>
      <c r="U39" s="925">
        <v>0</v>
      </c>
      <c r="V39" s="926">
        <v>0</v>
      </c>
      <c r="W39" s="924">
        <v>0</v>
      </c>
      <c r="X39" s="925">
        <v>0</v>
      </c>
      <c r="Y39" s="926">
        <v>0</v>
      </c>
      <c r="Z39" s="924">
        <v>0</v>
      </c>
      <c r="AA39" s="925">
        <v>0</v>
      </c>
      <c r="AB39" s="926">
        <v>0</v>
      </c>
      <c r="AC39" s="924">
        <v>0</v>
      </c>
      <c r="AD39" s="925">
        <v>0</v>
      </c>
      <c r="AE39" s="926">
        <v>0</v>
      </c>
      <c r="AF39" s="924">
        <v>0</v>
      </c>
      <c r="AG39" s="925">
        <v>0</v>
      </c>
      <c r="AH39" s="926">
        <v>0</v>
      </c>
      <c r="AI39" s="924">
        <v>0</v>
      </c>
      <c r="AJ39" s="925">
        <v>0</v>
      </c>
      <c r="AK39" s="926">
        <v>0</v>
      </c>
      <c r="AL39" s="924">
        <v>0</v>
      </c>
      <c r="AM39" s="925">
        <v>0</v>
      </c>
      <c r="AN39" s="926">
        <v>0</v>
      </c>
      <c r="AO39" s="924">
        <v>0</v>
      </c>
      <c r="AP39" s="925">
        <v>0</v>
      </c>
      <c r="AQ39" s="926">
        <v>0</v>
      </c>
      <c r="AR39" s="924">
        <v>0</v>
      </c>
      <c r="AS39" s="925">
        <v>0</v>
      </c>
      <c r="AT39" s="926">
        <v>0</v>
      </c>
      <c r="AU39" s="924">
        <v>0</v>
      </c>
      <c r="AV39" s="925">
        <v>0</v>
      </c>
      <c r="AW39" s="926">
        <v>0</v>
      </c>
      <c r="AX39" s="924">
        <v>0</v>
      </c>
      <c r="AY39" s="925">
        <v>0</v>
      </c>
      <c r="AZ39" s="926">
        <v>0</v>
      </c>
      <c r="BA39" s="924">
        <v>0</v>
      </c>
      <c r="BB39" s="925">
        <v>0</v>
      </c>
      <c r="BC39" s="926">
        <v>0</v>
      </c>
      <c r="BD39" s="924">
        <v>0</v>
      </c>
      <c r="BE39" s="925">
        <v>0</v>
      </c>
      <c r="BF39" s="926">
        <v>0</v>
      </c>
      <c r="BG39" s="924">
        <v>0</v>
      </c>
      <c r="BH39" s="925">
        <v>0</v>
      </c>
      <c r="BI39" s="926">
        <v>0</v>
      </c>
      <c r="BJ39" s="924">
        <v>0</v>
      </c>
      <c r="BK39" s="925">
        <v>0</v>
      </c>
      <c r="BL39" s="926">
        <v>0</v>
      </c>
      <c r="BM39" s="924">
        <v>0</v>
      </c>
      <c r="BN39" s="925">
        <v>0</v>
      </c>
      <c r="BO39" s="926">
        <v>0</v>
      </c>
      <c r="BP39" s="924">
        <v>0</v>
      </c>
      <c r="BQ39" s="925">
        <v>0</v>
      </c>
      <c r="BR39" s="926">
        <v>0</v>
      </c>
    </row>
    <row r="40" spans="5:71">
      <c r="E40" s="192">
        <v>2018</v>
      </c>
      <c r="F40" s="188" t="s">
        <v>661</v>
      </c>
      <c r="G40" s="831">
        <v>1340911.0434734896</v>
      </c>
      <c r="H40" s="831">
        <v>0</v>
      </c>
      <c r="I40" s="897">
        <v>1340911.0434734896</v>
      </c>
      <c r="K40" s="924">
        <v>0</v>
      </c>
      <c r="L40" s="925">
        <v>0</v>
      </c>
      <c r="M40" s="926">
        <v>0</v>
      </c>
      <c r="N40" s="924">
        <v>340911.04347348952</v>
      </c>
      <c r="O40" s="925">
        <v>0</v>
      </c>
      <c r="P40" s="926">
        <v>340911.04347348952</v>
      </c>
      <c r="Q40" s="924">
        <v>1000000.0000000001</v>
      </c>
      <c r="R40" s="925">
        <v>0</v>
      </c>
      <c r="S40" s="926">
        <v>1000000.0000000001</v>
      </c>
      <c r="T40" s="924">
        <v>0</v>
      </c>
      <c r="U40" s="925">
        <v>0</v>
      </c>
      <c r="V40" s="926">
        <v>0</v>
      </c>
      <c r="W40" s="924">
        <v>0</v>
      </c>
      <c r="X40" s="925">
        <v>0</v>
      </c>
      <c r="Y40" s="926">
        <v>0</v>
      </c>
      <c r="Z40" s="924">
        <v>0</v>
      </c>
      <c r="AA40" s="925">
        <v>0</v>
      </c>
      <c r="AB40" s="926">
        <v>0</v>
      </c>
      <c r="AC40" s="924">
        <v>0</v>
      </c>
      <c r="AD40" s="925">
        <v>0</v>
      </c>
      <c r="AE40" s="926">
        <v>0</v>
      </c>
      <c r="AF40" s="924">
        <v>0</v>
      </c>
      <c r="AG40" s="925">
        <v>0</v>
      </c>
      <c r="AH40" s="926">
        <v>0</v>
      </c>
      <c r="AI40" s="924">
        <v>0</v>
      </c>
      <c r="AJ40" s="925">
        <v>0</v>
      </c>
      <c r="AK40" s="926">
        <v>0</v>
      </c>
      <c r="AL40" s="924">
        <v>0</v>
      </c>
      <c r="AM40" s="925">
        <v>0</v>
      </c>
      <c r="AN40" s="926">
        <v>0</v>
      </c>
      <c r="AO40" s="924">
        <v>0</v>
      </c>
      <c r="AP40" s="925">
        <v>0</v>
      </c>
      <c r="AQ40" s="926">
        <v>0</v>
      </c>
      <c r="AR40" s="924">
        <v>0</v>
      </c>
      <c r="AS40" s="925">
        <v>0</v>
      </c>
      <c r="AT40" s="926">
        <v>0</v>
      </c>
      <c r="AU40" s="924">
        <v>0</v>
      </c>
      <c r="AV40" s="925">
        <v>0</v>
      </c>
      <c r="AW40" s="926">
        <v>0</v>
      </c>
      <c r="AX40" s="924">
        <v>0</v>
      </c>
      <c r="AY40" s="925">
        <v>0</v>
      </c>
      <c r="AZ40" s="926">
        <v>0</v>
      </c>
      <c r="BA40" s="924">
        <v>0</v>
      </c>
      <c r="BB40" s="925">
        <v>0</v>
      </c>
      <c r="BC40" s="926">
        <v>0</v>
      </c>
      <c r="BD40" s="924">
        <v>0</v>
      </c>
      <c r="BE40" s="925">
        <v>0</v>
      </c>
      <c r="BF40" s="926">
        <v>0</v>
      </c>
      <c r="BG40" s="924">
        <v>0</v>
      </c>
      <c r="BH40" s="925">
        <v>0</v>
      </c>
      <c r="BI40" s="926">
        <v>0</v>
      </c>
      <c r="BJ40" s="924">
        <v>0</v>
      </c>
      <c r="BK40" s="925">
        <v>0</v>
      </c>
      <c r="BL40" s="926">
        <v>0</v>
      </c>
      <c r="BM40" s="924">
        <v>0</v>
      </c>
      <c r="BN40" s="925">
        <v>0</v>
      </c>
      <c r="BO40" s="926">
        <v>0</v>
      </c>
      <c r="BP40" s="924">
        <v>0</v>
      </c>
      <c r="BQ40" s="925">
        <v>0</v>
      </c>
      <c r="BR40" s="926">
        <v>0</v>
      </c>
    </row>
    <row r="41" spans="5:71">
      <c r="E41" s="192">
        <v>2019</v>
      </c>
      <c r="F41" s="188" t="s">
        <v>661</v>
      </c>
      <c r="G41" s="831">
        <v>1549541.2476271298</v>
      </c>
      <c r="H41" s="831">
        <v>0</v>
      </c>
      <c r="I41" s="897">
        <v>1549541.2476271298</v>
      </c>
      <c r="K41" s="924">
        <v>0</v>
      </c>
      <c r="L41" s="925">
        <v>0</v>
      </c>
      <c r="M41" s="926">
        <v>0</v>
      </c>
      <c r="N41" s="924">
        <v>349541.24762712972</v>
      </c>
      <c r="O41" s="925">
        <v>0</v>
      </c>
      <c r="P41" s="926">
        <v>349541.24762712972</v>
      </c>
      <c r="Q41" s="924">
        <v>1200000</v>
      </c>
      <c r="R41" s="925">
        <v>0</v>
      </c>
      <c r="S41" s="926">
        <v>1200000</v>
      </c>
      <c r="T41" s="924">
        <v>0</v>
      </c>
      <c r="U41" s="925">
        <v>0</v>
      </c>
      <c r="V41" s="926">
        <v>0</v>
      </c>
      <c r="W41" s="924">
        <v>0</v>
      </c>
      <c r="X41" s="925">
        <v>0</v>
      </c>
      <c r="Y41" s="926">
        <v>0</v>
      </c>
      <c r="Z41" s="924">
        <v>0</v>
      </c>
      <c r="AA41" s="925">
        <v>0</v>
      </c>
      <c r="AB41" s="926">
        <v>0</v>
      </c>
      <c r="AC41" s="924">
        <v>0</v>
      </c>
      <c r="AD41" s="925">
        <v>0</v>
      </c>
      <c r="AE41" s="926">
        <v>0</v>
      </c>
      <c r="AF41" s="924">
        <v>0</v>
      </c>
      <c r="AG41" s="925">
        <v>0</v>
      </c>
      <c r="AH41" s="926">
        <v>0</v>
      </c>
      <c r="AI41" s="924">
        <v>0</v>
      </c>
      <c r="AJ41" s="925">
        <v>0</v>
      </c>
      <c r="AK41" s="926">
        <v>0</v>
      </c>
      <c r="AL41" s="924">
        <v>0</v>
      </c>
      <c r="AM41" s="925">
        <v>0</v>
      </c>
      <c r="AN41" s="926">
        <v>0</v>
      </c>
      <c r="AO41" s="924">
        <v>0</v>
      </c>
      <c r="AP41" s="925">
        <v>0</v>
      </c>
      <c r="AQ41" s="926">
        <v>0</v>
      </c>
      <c r="AR41" s="924">
        <v>0</v>
      </c>
      <c r="AS41" s="925">
        <v>0</v>
      </c>
      <c r="AT41" s="926">
        <v>0</v>
      </c>
      <c r="AU41" s="924">
        <v>0</v>
      </c>
      <c r="AV41" s="925">
        <v>0</v>
      </c>
      <c r="AW41" s="926">
        <v>0</v>
      </c>
      <c r="AX41" s="924">
        <v>0</v>
      </c>
      <c r="AY41" s="925">
        <v>0</v>
      </c>
      <c r="AZ41" s="926">
        <v>0</v>
      </c>
      <c r="BA41" s="924">
        <v>0</v>
      </c>
      <c r="BB41" s="925">
        <v>0</v>
      </c>
      <c r="BC41" s="926">
        <v>0</v>
      </c>
      <c r="BD41" s="924">
        <v>0</v>
      </c>
      <c r="BE41" s="925">
        <v>0</v>
      </c>
      <c r="BF41" s="926">
        <v>0</v>
      </c>
      <c r="BG41" s="924">
        <v>0</v>
      </c>
      <c r="BH41" s="925">
        <v>0</v>
      </c>
      <c r="BI41" s="926">
        <v>0</v>
      </c>
      <c r="BJ41" s="924">
        <v>0</v>
      </c>
      <c r="BK41" s="925">
        <v>0</v>
      </c>
      <c r="BL41" s="926">
        <v>0</v>
      </c>
      <c r="BM41" s="924">
        <v>0</v>
      </c>
      <c r="BN41" s="925">
        <v>0</v>
      </c>
      <c r="BO41" s="926">
        <v>0</v>
      </c>
      <c r="BP41" s="924">
        <v>0</v>
      </c>
      <c r="BQ41" s="925">
        <v>0</v>
      </c>
      <c r="BR41" s="926">
        <v>0</v>
      </c>
    </row>
    <row r="42" spans="5:71">
      <c r="E42" s="192">
        <v>2020</v>
      </c>
      <c r="F42" s="188" t="s">
        <v>661</v>
      </c>
      <c r="G42" s="831">
        <v>1558389.9264390697</v>
      </c>
      <c r="H42" s="831">
        <v>0</v>
      </c>
      <c r="I42" s="897">
        <v>1558389.9264390697</v>
      </c>
      <c r="K42" s="924">
        <v>0</v>
      </c>
      <c r="L42" s="925">
        <v>0</v>
      </c>
      <c r="M42" s="926">
        <v>0</v>
      </c>
      <c r="N42" s="924">
        <v>358389.92643906974</v>
      </c>
      <c r="O42" s="925">
        <v>0</v>
      </c>
      <c r="P42" s="926">
        <v>358389.92643906974</v>
      </c>
      <c r="Q42" s="924">
        <v>1200000</v>
      </c>
      <c r="R42" s="925">
        <v>0</v>
      </c>
      <c r="S42" s="926">
        <v>1200000</v>
      </c>
      <c r="T42" s="924">
        <v>0</v>
      </c>
      <c r="U42" s="925">
        <v>0</v>
      </c>
      <c r="V42" s="926">
        <v>0</v>
      </c>
      <c r="W42" s="924">
        <v>0</v>
      </c>
      <c r="X42" s="925">
        <v>0</v>
      </c>
      <c r="Y42" s="926">
        <v>0</v>
      </c>
      <c r="Z42" s="924">
        <v>0</v>
      </c>
      <c r="AA42" s="925">
        <v>0</v>
      </c>
      <c r="AB42" s="926">
        <v>0</v>
      </c>
      <c r="AC42" s="924">
        <v>0</v>
      </c>
      <c r="AD42" s="925">
        <v>0</v>
      </c>
      <c r="AE42" s="926">
        <v>0</v>
      </c>
      <c r="AF42" s="924">
        <v>0</v>
      </c>
      <c r="AG42" s="925">
        <v>0</v>
      </c>
      <c r="AH42" s="926">
        <v>0</v>
      </c>
      <c r="AI42" s="924">
        <v>0</v>
      </c>
      <c r="AJ42" s="925">
        <v>0</v>
      </c>
      <c r="AK42" s="926">
        <v>0</v>
      </c>
      <c r="AL42" s="924">
        <v>0</v>
      </c>
      <c r="AM42" s="925">
        <v>0</v>
      </c>
      <c r="AN42" s="926">
        <v>0</v>
      </c>
      <c r="AO42" s="924">
        <v>0</v>
      </c>
      <c r="AP42" s="925">
        <v>0</v>
      </c>
      <c r="AQ42" s="926">
        <v>0</v>
      </c>
      <c r="AR42" s="924">
        <v>0</v>
      </c>
      <c r="AS42" s="925">
        <v>0</v>
      </c>
      <c r="AT42" s="926">
        <v>0</v>
      </c>
      <c r="AU42" s="924">
        <v>0</v>
      </c>
      <c r="AV42" s="925">
        <v>0</v>
      </c>
      <c r="AW42" s="926">
        <v>0</v>
      </c>
      <c r="AX42" s="924">
        <v>0</v>
      </c>
      <c r="AY42" s="925">
        <v>0</v>
      </c>
      <c r="AZ42" s="926">
        <v>0</v>
      </c>
      <c r="BA42" s="924">
        <v>0</v>
      </c>
      <c r="BB42" s="925">
        <v>0</v>
      </c>
      <c r="BC42" s="926">
        <v>0</v>
      </c>
      <c r="BD42" s="924">
        <v>0</v>
      </c>
      <c r="BE42" s="925">
        <v>0</v>
      </c>
      <c r="BF42" s="926">
        <v>0</v>
      </c>
      <c r="BG42" s="924">
        <v>0</v>
      </c>
      <c r="BH42" s="925">
        <v>0</v>
      </c>
      <c r="BI42" s="926">
        <v>0</v>
      </c>
      <c r="BJ42" s="924">
        <v>0</v>
      </c>
      <c r="BK42" s="925">
        <v>0</v>
      </c>
      <c r="BL42" s="926">
        <v>0</v>
      </c>
      <c r="BM42" s="924">
        <v>0</v>
      </c>
      <c r="BN42" s="925">
        <v>0</v>
      </c>
      <c r="BO42" s="926">
        <v>0</v>
      </c>
      <c r="BP42" s="924">
        <v>0</v>
      </c>
      <c r="BQ42" s="925">
        <v>0</v>
      </c>
      <c r="BR42" s="926">
        <v>0</v>
      </c>
      <c r="BS42" s="238"/>
    </row>
    <row r="43" spans="5:71">
      <c r="E43" s="192">
        <v>2021</v>
      </c>
      <c r="F43" s="188" t="s">
        <v>661</v>
      </c>
      <c r="G43" s="831">
        <v>1567462.610621616</v>
      </c>
      <c r="H43" s="831">
        <v>0</v>
      </c>
      <c r="I43" s="897">
        <v>1567462.610621616</v>
      </c>
      <c r="K43" s="924">
        <v>0</v>
      </c>
      <c r="L43" s="925">
        <v>0</v>
      </c>
      <c r="M43" s="926">
        <v>0</v>
      </c>
      <c r="N43" s="924">
        <v>367462.61062161595</v>
      </c>
      <c r="O43" s="925">
        <v>0</v>
      </c>
      <c r="P43" s="926">
        <v>367462.61062161595</v>
      </c>
      <c r="Q43" s="924">
        <v>1200000</v>
      </c>
      <c r="R43" s="925">
        <v>0</v>
      </c>
      <c r="S43" s="926">
        <v>1200000</v>
      </c>
      <c r="T43" s="924">
        <v>0</v>
      </c>
      <c r="U43" s="925">
        <v>0</v>
      </c>
      <c r="V43" s="926">
        <v>0</v>
      </c>
      <c r="W43" s="924">
        <v>0</v>
      </c>
      <c r="X43" s="925">
        <v>0</v>
      </c>
      <c r="Y43" s="926">
        <v>0</v>
      </c>
      <c r="Z43" s="924">
        <v>0</v>
      </c>
      <c r="AA43" s="925">
        <v>0</v>
      </c>
      <c r="AB43" s="926">
        <v>0</v>
      </c>
      <c r="AC43" s="924">
        <v>0</v>
      </c>
      <c r="AD43" s="925">
        <v>0</v>
      </c>
      <c r="AE43" s="926">
        <v>0</v>
      </c>
      <c r="AF43" s="924">
        <v>0</v>
      </c>
      <c r="AG43" s="925">
        <v>0</v>
      </c>
      <c r="AH43" s="926">
        <v>0</v>
      </c>
      <c r="AI43" s="924">
        <v>0</v>
      </c>
      <c r="AJ43" s="925">
        <v>0</v>
      </c>
      <c r="AK43" s="926">
        <v>0</v>
      </c>
      <c r="AL43" s="924">
        <v>0</v>
      </c>
      <c r="AM43" s="925">
        <v>0</v>
      </c>
      <c r="AN43" s="926">
        <v>0</v>
      </c>
      <c r="AO43" s="924">
        <v>0</v>
      </c>
      <c r="AP43" s="925">
        <v>0</v>
      </c>
      <c r="AQ43" s="926">
        <v>0</v>
      </c>
      <c r="AR43" s="924">
        <v>0</v>
      </c>
      <c r="AS43" s="925">
        <v>0</v>
      </c>
      <c r="AT43" s="926">
        <v>0</v>
      </c>
      <c r="AU43" s="924">
        <v>0</v>
      </c>
      <c r="AV43" s="925">
        <v>0</v>
      </c>
      <c r="AW43" s="926">
        <v>0</v>
      </c>
      <c r="AX43" s="924">
        <v>0</v>
      </c>
      <c r="AY43" s="925">
        <v>0</v>
      </c>
      <c r="AZ43" s="926">
        <v>0</v>
      </c>
      <c r="BA43" s="924">
        <v>0</v>
      </c>
      <c r="BB43" s="925">
        <v>0</v>
      </c>
      <c r="BC43" s="926">
        <v>0</v>
      </c>
      <c r="BD43" s="924">
        <v>0</v>
      </c>
      <c r="BE43" s="925">
        <v>0</v>
      </c>
      <c r="BF43" s="926">
        <v>0</v>
      </c>
      <c r="BG43" s="924">
        <v>0</v>
      </c>
      <c r="BH43" s="925">
        <v>0</v>
      </c>
      <c r="BI43" s="926">
        <v>0</v>
      </c>
      <c r="BJ43" s="924">
        <v>0</v>
      </c>
      <c r="BK43" s="925">
        <v>0</v>
      </c>
      <c r="BL43" s="926">
        <v>0</v>
      </c>
      <c r="BM43" s="924">
        <v>0</v>
      </c>
      <c r="BN43" s="925">
        <v>0</v>
      </c>
      <c r="BO43" s="926">
        <v>0</v>
      </c>
      <c r="BP43" s="924">
        <v>0</v>
      </c>
      <c r="BQ43" s="925">
        <v>0</v>
      </c>
      <c r="BR43" s="926">
        <v>0</v>
      </c>
      <c r="BS43" s="238"/>
    </row>
    <row r="44" spans="5:71">
      <c r="E44" s="192">
        <v>2022</v>
      </c>
      <c r="F44" s="188" t="s">
        <v>661</v>
      </c>
      <c r="G44" s="831">
        <v>1576764.9708977235</v>
      </c>
      <c r="H44" s="831">
        <v>0</v>
      </c>
      <c r="I44" s="897">
        <v>1576764.9708977235</v>
      </c>
      <c r="K44" s="924">
        <v>0</v>
      </c>
      <c r="L44" s="925">
        <v>0</v>
      </c>
      <c r="M44" s="926">
        <v>0</v>
      </c>
      <c r="N44" s="924">
        <v>376764.97089772345</v>
      </c>
      <c r="O44" s="925">
        <v>0</v>
      </c>
      <c r="P44" s="926">
        <v>376764.97089772345</v>
      </c>
      <c r="Q44" s="924">
        <v>1200000</v>
      </c>
      <c r="R44" s="925">
        <v>0</v>
      </c>
      <c r="S44" s="926">
        <v>1200000</v>
      </c>
      <c r="T44" s="924">
        <v>0</v>
      </c>
      <c r="U44" s="925">
        <v>0</v>
      </c>
      <c r="V44" s="926">
        <v>0</v>
      </c>
      <c r="W44" s="924">
        <v>0</v>
      </c>
      <c r="X44" s="925">
        <v>0</v>
      </c>
      <c r="Y44" s="926">
        <v>0</v>
      </c>
      <c r="Z44" s="924">
        <v>0</v>
      </c>
      <c r="AA44" s="925">
        <v>0</v>
      </c>
      <c r="AB44" s="926">
        <v>0</v>
      </c>
      <c r="AC44" s="924">
        <v>0</v>
      </c>
      <c r="AD44" s="925">
        <v>0</v>
      </c>
      <c r="AE44" s="926">
        <v>0</v>
      </c>
      <c r="AF44" s="924">
        <v>0</v>
      </c>
      <c r="AG44" s="925">
        <v>0</v>
      </c>
      <c r="AH44" s="926">
        <v>0</v>
      </c>
      <c r="AI44" s="924">
        <v>0</v>
      </c>
      <c r="AJ44" s="925">
        <v>0</v>
      </c>
      <c r="AK44" s="926">
        <v>0</v>
      </c>
      <c r="AL44" s="924">
        <v>0</v>
      </c>
      <c r="AM44" s="925">
        <v>0</v>
      </c>
      <c r="AN44" s="926">
        <v>0</v>
      </c>
      <c r="AO44" s="924">
        <v>0</v>
      </c>
      <c r="AP44" s="925">
        <v>0</v>
      </c>
      <c r="AQ44" s="926">
        <v>0</v>
      </c>
      <c r="AR44" s="924">
        <v>0</v>
      </c>
      <c r="AS44" s="925">
        <v>0</v>
      </c>
      <c r="AT44" s="926">
        <v>0</v>
      </c>
      <c r="AU44" s="924">
        <v>0</v>
      </c>
      <c r="AV44" s="925">
        <v>0</v>
      </c>
      <c r="AW44" s="926">
        <v>0</v>
      </c>
      <c r="AX44" s="924">
        <v>0</v>
      </c>
      <c r="AY44" s="925">
        <v>0</v>
      </c>
      <c r="AZ44" s="926">
        <v>0</v>
      </c>
      <c r="BA44" s="924">
        <v>0</v>
      </c>
      <c r="BB44" s="925">
        <v>0</v>
      </c>
      <c r="BC44" s="926">
        <v>0</v>
      </c>
      <c r="BD44" s="924">
        <v>0</v>
      </c>
      <c r="BE44" s="925">
        <v>0</v>
      </c>
      <c r="BF44" s="926">
        <v>0</v>
      </c>
      <c r="BG44" s="924">
        <v>0</v>
      </c>
      <c r="BH44" s="925">
        <v>0</v>
      </c>
      <c r="BI44" s="926">
        <v>0</v>
      </c>
      <c r="BJ44" s="924">
        <v>0</v>
      </c>
      <c r="BK44" s="925">
        <v>0</v>
      </c>
      <c r="BL44" s="926">
        <v>0</v>
      </c>
      <c r="BM44" s="924">
        <v>0</v>
      </c>
      <c r="BN44" s="925">
        <v>0</v>
      </c>
      <c r="BO44" s="926">
        <v>0</v>
      </c>
      <c r="BP44" s="924">
        <v>0</v>
      </c>
      <c r="BQ44" s="925">
        <v>0</v>
      </c>
      <c r="BR44" s="926">
        <v>0</v>
      </c>
      <c r="BS44" s="238"/>
    </row>
    <row r="45" spans="5:71">
      <c r="E45" s="192">
        <v>2023</v>
      </c>
      <c r="F45" s="188" t="s">
        <v>661</v>
      </c>
      <c r="G45" s="831">
        <v>1586302.8215453823</v>
      </c>
      <c r="H45" s="831">
        <v>0</v>
      </c>
      <c r="I45" s="897">
        <v>1586302.8215453823</v>
      </c>
      <c r="K45" s="924">
        <v>0</v>
      </c>
      <c r="L45" s="925">
        <v>0</v>
      </c>
      <c r="M45" s="926">
        <v>0</v>
      </c>
      <c r="N45" s="924">
        <v>386302.82154538226</v>
      </c>
      <c r="O45" s="925">
        <v>0</v>
      </c>
      <c r="P45" s="926">
        <v>386302.82154538226</v>
      </c>
      <c r="Q45" s="924">
        <v>1200000</v>
      </c>
      <c r="R45" s="925">
        <v>0</v>
      </c>
      <c r="S45" s="926">
        <v>1200000</v>
      </c>
      <c r="T45" s="924">
        <v>0</v>
      </c>
      <c r="U45" s="925">
        <v>0</v>
      </c>
      <c r="V45" s="926">
        <v>0</v>
      </c>
      <c r="W45" s="924">
        <v>0</v>
      </c>
      <c r="X45" s="925">
        <v>0</v>
      </c>
      <c r="Y45" s="926">
        <v>0</v>
      </c>
      <c r="Z45" s="924">
        <v>0</v>
      </c>
      <c r="AA45" s="925">
        <v>0</v>
      </c>
      <c r="AB45" s="926">
        <v>0</v>
      </c>
      <c r="AC45" s="924">
        <v>0</v>
      </c>
      <c r="AD45" s="925">
        <v>0</v>
      </c>
      <c r="AE45" s="926">
        <v>0</v>
      </c>
      <c r="AF45" s="924">
        <v>0</v>
      </c>
      <c r="AG45" s="925">
        <v>0</v>
      </c>
      <c r="AH45" s="926">
        <v>0</v>
      </c>
      <c r="AI45" s="924">
        <v>0</v>
      </c>
      <c r="AJ45" s="925">
        <v>0</v>
      </c>
      <c r="AK45" s="926">
        <v>0</v>
      </c>
      <c r="AL45" s="924">
        <v>0</v>
      </c>
      <c r="AM45" s="925">
        <v>0</v>
      </c>
      <c r="AN45" s="926">
        <v>0</v>
      </c>
      <c r="AO45" s="924">
        <v>0</v>
      </c>
      <c r="AP45" s="925">
        <v>0</v>
      </c>
      <c r="AQ45" s="926">
        <v>0</v>
      </c>
      <c r="AR45" s="924">
        <v>0</v>
      </c>
      <c r="AS45" s="925">
        <v>0</v>
      </c>
      <c r="AT45" s="926">
        <v>0</v>
      </c>
      <c r="AU45" s="924">
        <v>0</v>
      </c>
      <c r="AV45" s="925">
        <v>0</v>
      </c>
      <c r="AW45" s="926">
        <v>0</v>
      </c>
      <c r="AX45" s="924">
        <v>0</v>
      </c>
      <c r="AY45" s="925">
        <v>0</v>
      </c>
      <c r="AZ45" s="926">
        <v>0</v>
      </c>
      <c r="BA45" s="924">
        <v>0</v>
      </c>
      <c r="BB45" s="925">
        <v>0</v>
      </c>
      <c r="BC45" s="926">
        <v>0</v>
      </c>
      <c r="BD45" s="924">
        <v>0</v>
      </c>
      <c r="BE45" s="925">
        <v>0</v>
      </c>
      <c r="BF45" s="926">
        <v>0</v>
      </c>
      <c r="BG45" s="924">
        <v>0</v>
      </c>
      <c r="BH45" s="925">
        <v>0</v>
      </c>
      <c r="BI45" s="926">
        <v>0</v>
      </c>
      <c r="BJ45" s="924">
        <v>0</v>
      </c>
      <c r="BK45" s="925">
        <v>0</v>
      </c>
      <c r="BL45" s="926">
        <v>0</v>
      </c>
      <c r="BM45" s="924">
        <v>0</v>
      </c>
      <c r="BN45" s="925">
        <v>0</v>
      </c>
      <c r="BO45" s="926">
        <v>0</v>
      </c>
      <c r="BP45" s="924">
        <v>0</v>
      </c>
      <c r="BQ45" s="925">
        <v>0</v>
      </c>
      <c r="BR45" s="926">
        <v>0</v>
      </c>
      <c r="BS45" s="238"/>
    </row>
    <row r="46" spans="5:71">
      <c r="E46" s="192">
        <v>2024</v>
      </c>
      <c r="F46" s="188" t="s">
        <v>661</v>
      </c>
      <c r="G46" s="831">
        <v>1596082.1240317305</v>
      </c>
      <c r="H46" s="831">
        <v>0</v>
      </c>
      <c r="I46" s="897">
        <v>1596082.1240317305</v>
      </c>
      <c r="K46" s="924">
        <v>0</v>
      </c>
      <c r="L46" s="925">
        <v>0</v>
      </c>
      <c r="M46" s="926">
        <v>0</v>
      </c>
      <c r="N46" s="924">
        <v>396082.12403173052</v>
      </c>
      <c r="O46" s="925">
        <v>0</v>
      </c>
      <c r="P46" s="926">
        <v>396082.12403173052</v>
      </c>
      <c r="Q46" s="924">
        <v>1200000</v>
      </c>
      <c r="R46" s="925">
        <v>0</v>
      </c>
      <c r="S46" s="926">
        <v>1200000</v>
      </c>
      <c r="T46" s="924">
        <v>0</v>
      </c>
      <c r="U46" s="925">
        <v>0</v>
      </c>
      <c r="V46" s="926">
        <v>0</v>
      </c>
      <c r="W46" s="924">
        <v>0</v>
      </c>
      <c r="X46" s="925">
        <v>0</v>
      </c>
      <c r="Y46" s="926">
        <v>0</v>
      </c>
      <c r="Z46" s="924">
        <v>0</v>
      </c>
      <c r="AA46" s="925">
        <v>0</v>
      </c>
      <c r="AB46" s="926">
        <v>0</v>
      </c>
      <c r="AC46" s="924">
        <v>0</v>
      </c>
      <c r="AD46" s="925">
        <v>0</v>
      </c>
      <c r="AE46" s="926">
        <v>0</v>
      </c>
      <c r="AF46" s="924">
        <v>0</v>
      </c>
      <c r="AG46" s="925">
        <v>0</v>
      </c>
      <c r="AH46" s="926">
        <v>0</v>
      </c>
      <c r="AI46" s="924">
        <v>0</v>
      </c>
      <c r="AJ46" s="925">
        <v>0</v>
      </c>
      <c r="AK46" s="926">
        <v>0</v>
      </c>
      <c r="AL46" s="924">
        <v>0</v>
      </c>
      <c r="AM46" s="925">
        <v>0</v>
      </c>
      <c r="AN46" s="926">
        <v>0</v>
      </c>
      <c r="AO46" s="924">
        <v>0</v>
      </c>
      <c r="AP46" s="925">
        <v>0</v>
      </c>
      <c r="AQ46" s="926">
        <v>0</v>
      </c>
      <c r="AR46" s="924">
        <v>0</v>
      </c>
      <c r="AS46" s="925">
        <v>0</v>
      </c>
      <c r="AT46" s="926">
        <v>0</v>
      </c>
      <c r="AU46" s="924">
        <v>0</v>
      </c>
      <c r="AV46" s="925">
        <v>0</v>
      </c>
      <c r="AW46" s="926">
        <v>0</v>
      </c>
      <c r="AX46" s="924">
        <v>0</v>
      </c>
      <c r="AY46" s="925">
        <v>0</v>
      </c>
      <c r="AZ46" s="926">
        <v>0</v>
      </c>
      <c r="BA46" s="924">
        <v>0</v>
      </c>
      <c r="BB46" s="925">
        <v>0</v>
      </c>
      <c r="BC46" s="926">
        <v>0</v>
      </c>
      <c r="BD46" s="924">
        <v>0</v>
      </c>
      <c r="BE46" s="925">
        <v>0</v>
      </c>
      <c r="BF46" s="926">
        <v>0</v>
      </c>
      <c r="BG46" s="924">
        <v>0</v>
      </c>
      <c r="BH46" s="925">
        <v>0</v>
      </c>
      <c r="BI46" s="926">
        <v>0</v>
      </c>
      <c r="BJ46" s="924">
        <v>0</v>
      </c>
      <c r="BK46" s="925">
        <v>0</v>
      </c>
      <c r="BL46" s="926">
        <v>0</v>
      </c>
      <c r="BM46" s="924">
        <v>0</v>
      </c>
      <c r="BN46" s="925">
        <v>0</v>
      </c>
      <c r="BO46" s="926">
        <v>0</v>
      </c>
      <c r="BP46" s="924">
        <v>0</v>
      </c>
      <c r="BQ46" s="925">
        <v>0</v>
      </c>
      <c r="BR46" s="926">
        <v>0</v>
      </c>
      <c r="BS46" s="238"/>
    </row>
    <row r="47" spans="5:71">
      <c r="E47" s="192">
        <v>2025</v>
      </c>
      <c r="F47" s="188" t="s">
        <v>661</v>
      </c>
      <c r="G47" s="831">
        <v>1606108.9907391656</v>
      </c>
      <c r="H47" s="831">
        <v>0</v>
      </c>
      <c r="I47" s="897">
        <v>1606108.9907391656</v>
      </c>
      <c r="K47" s="924">
        <v>0</v>
      </c>
      <c r="L47" s="925">
        <v>0</v>
      </c>
      <c r="M47" s="926">
        <v>0</v>
      </c>
      <c r="N47" s="924">
        <v>406108.99073916557</v>
      </c>
      <c r="O47" s="925">
        <v>0</v>
      </c>
      <c r="P47" s="926">
        <v>406108.99073916557</v>
      </c>
      <c r="Q47" s="924">
        <v>1200000</v>
      </c>
      <c r="R47" s="925">
        <v>0</v>
      </c>
      <c r="S47" s="926">
        <v>1200000</v>
      </c>
      <c r="T47" s="924">
        <v>0</v>
      </c>
      <c r="U47" s="925">
        <v>0</v>
      </c>
      <c r="V47" s="926">
        <v>0</v>
      </c>
      <c r="W47" s="924">
        <v>0</v>
      </c>
      <c r="X47" s="925">
        <v>0</v>
      </c>
      <c r="Y47" s="926">
        <v>0</v>
      </c>
      <c r="Z47" s="924">
        <v>0</v>
      </c>
      <c r="AA47" s="925">
        <v>0</v>
      </c>
      <c r="AB47" s="926">
        <v>0</v>
      </c>
      <c r="AC47" s="924">
        <v>0</v>
      </c>
      <c r="AD47" s="925">
        <v>0</v>
      </c>
      <c r="AE47" s="926">
        <v>0</v>
      </c>
      <c r="AF47" s="924">
        <v>0</v>
      </c>
      <c r="AG47" s="925">
        <v>0</v>
      </c>
      <c r="AH47" s="926">
        <v>0</v>
      </c>
      <c r="AI47" s="924">
        <v>0</v>
      </c>
      <c r="AJ47" s="925">
        <v>0</v>
      </c>
      <c r="AK47" s="926">
        <v>0</v>
      </c>
      <c r="AL47" s="924">
        <v>0</v>
      </c>
      <c r="AM47" s="925">
        <v>0</v>
      </c>
      <c r="AN47" s="926">
        <v>0</v>
      </c>
      <c r="AO47" s="924">
        <v>0</v>
      </c>
      <c r="AP47" s="925">
        <v>0</v>
      </c>
      <c r="AQ47" s="926">
        <v>0</v>
      </c>
      <c r="AR47" s="924">
        <v>0</v>
      </c>
      <c r="AS47" s="925">
        <v>0</v>
      </c>
      <c r="AT47" s="926">
        <v>0</v>
      </c>
      <c r="AU47" s="924">
        <v>0</v>
      </c>
      <c r="AV47" s="925">
        <v>0</v>
      </c>
      <c r="AW47" s="926">
        <v>0</v>
      </c>
      <c r="AX47" s="924">
        <v>0</v>
      </c>
      <c r="AY47" s="925">
        <v>0</v>
      </c>
      <c r="AZ47" s="926">
        <v>0</v>
      </c>
      <c r="BA47" s="924">
        <v>0</v>
      </c>
      <c r="BB47" s="925">
        <v>0</v>
      </c>
      <c r="BC47" s="926">
        <v>0</v>
      </c>
      <c r="BD47" s="924">
        <v>0</v>
      </c>
      <c r="BE47" s="925">
        <v>0</v>
      </c>
      <c r="BF47" s="926">
        <v>0</v>
      </c>
      <c r="BG47" s="924">
        <v>0</v>
      </c>
      <c r="BH47" s="925">
        <v>0</v>
      </c>
      <c r="BI47" s="926">
        <v>0</v>
      </c>
      <c r="BJ47" s="924">
        <v>0</v>
      </c>
      <c r="BK47" s="925">
        <v>0</v>
      </c>
      <c r="BL47" s="926">
        <v>0</v>
      </c>
      <c r="BM47" s="924">
        <v>0</v>
      </c>
      <c r="BN47" s="925">
        <v>0</v>
      </c>
      <c r="BO47" s="926">
        <v>0</v>
      </c>
      <c r="BP47" s="924">
        <v>0</v>
      </c>
      <c r="BQ47" s="925">
        <v>0</v>
      </c>
      <c r="BR47" s="926">
        <v>0</v>
      </c>
      <c r="BS47" s="238"/>
    </row>
    <row r="48" spans="5:71">
      <c r="E48" s="192">
        <v>2026</v>
      </c>
      <c r="F48" s="188" t="s">
        <v>661</v>
      </c>
      <c r="G48" s="831">
        <v>1616389.6887857816</v>
      </c>
      <c r="H48" s="831">
        <v>0</v>
      </c>
      <c r="I48" s="897">
        <v>1616389.6887857816</v>
      </c>
      <c r="K48" s="924">
        <v>0</v>
      </c>
      <c r="L48" s="925">
        <v>0</v>
      </c>
      <c r="M48" s="926">
        <v>0</v>
      </c>
      <c r="N48" s="924">
        <v>416389.68878578173</v>
      </c>
      <c r="O48" s="925">
        <v>0</v>
      </c>
      <c r="P48" s="926">
        <v>416389.68878578173</v>
      </c>
      <c r="Q48" s="924">
        <v>1200000</v>
      </c>
      <c r="R48" s="925">
        <v>0</v>
      </c>
      <c r="S48" s="926">
        <v>1200000</v>
      </c>
      <c r="T48" s="924">
        <v>0</v>
      </c>
      <c r="U48" s="925">
        <v>0</v>
      </c>
      <c r="V48" s="926">
        <v>0</v>
      </c>
      <c r="W48" s="924">
        <v>0</v>
      </c>
      <c r="X48" s="925">
        <v>0</v>
      </c>
      <c r="Y48" s="926">
        <v>0</v>
      </c>
      <c r="Z48" s="924">
        <v>0</v>
      </c>
      <c r="AA48" s="925">
        <v>0</v>
      </c>
      <c r="AB48" s="926">
        <v>0</v>
      </c>
      <c r="AC48" s="924">
        <v>0</v>
      </c>
      <c r="AD48" s="925">
        <v>0</v>
      </c>
      <c r="AE48" s="926">
        <v>0</v>
      </c>
      <c r="AF48" s="924">
        <v>0</v>
      </c>
      <c r="AG48" s="925">
        <v>0</v>
      </c>
      <c r="AH48" s="926">
        <v>0</v>
      </c>
      <c r="AI48" s="924">
        <v>0</v>
      </c>
      <c r="AJ48" s="925">
        <v>0</v>
      </c>
      <c r="AK48" s="926">
        <v>0</v>
      </c>
      <c r="AL48" s="924">
        <v>0</v>
      </c>
      <c r="AM48" s="925">
        <v>0</v>
      </c>
      <c r="AN48" s="926">
        <v>0</v>
      </c>
      <c r="AO48" s="924">
        <v>0</v>
      </c>
      <c r="AP48" s="925">
        <v>0</v>
      </c>
      <c r="AQ48" s="926">
        <v>0</v>
      </c>
      <c r="AR48" s="924">
        <v>0</v>
      </c>
      <c r="AS48" s="925">
        <v>0</v>
      </c>
      <c r="AT48" s="926">
        <v>0</v>
      </c>
      <c r="AU48" s="924">
        <v>0</v>
      </c>
      <c r="AV48" s="925">
        <v>0</v>
      </c>
      <c r="AW48" s="926">
        <v>0</v>
      </c>
      <c r="AX48" s="924">
        <v>0</v>
      </c>
      <c r="AY48" s="925">
        <v>0</v>
      </c>
      <c r="AZ48" s="926">
        <v>0</v>
      </c>
      <c r="BA48" s="924">
        <v>0</v>
      </c>
      <c r="BB48" s="925">
        <v>0</v>
      </c>
      <c r="BC48" s="926">
        <v>0</v>
      </c>
      <c r="BD48" s="924">
        <v>0</v>
      </c>
      <c r="BE48" s="925">
        <v>0</v>
      </c>
      <c r="BF48" s="926">
        <v>0</v>
      </c>
      <c r="BG48" s="924">
        <v>0</v>
      </c>
      <c r="BH48" s="925">
        <v>0</v>
      </c>
      <c r="BI48" s="926">
        <v>0</v>
      </c>
      <c r="BJ48" s="924">
        <v>0</v>
      </c>
      <c r="BK48" s="925">
        <v>0</v>
      </c>
      <c r="BL48" s="926">
        <v>0</v>
      </c>
      <c r="BM48" s="924">
        <v>0</v>
      </c>
      <c r="BN48" s="925">
        <v>0</v>
      </c>
      <c r="BO48" s="926">
        <v>0</v>
      </c>
      <c r="BP48" s="924">
        <v>0</v>
      </c>
      <c r="BQ48" s="925">
        <v>0</v>
      </c>
      <c r="BR48" s="926">
        <v>0</v>
      </c>
      <c r="BS48" s="238"/>
    </row>
    <row r="49" spans="5:71">
      <c r="E49" s="192">
        <v>2027</v>
      </c>
      <c r="F49" s="188" t="s">
        <v>661</v>
      </c>
      <c r="G49" s="831">
        <v>1626930.6439425233</v>
      </c>
      <c r="H49" s="831">
        <v>0</v>
      </c>
      <c r="I49" s="897">
        <v>1626930.6439425233</v>
      </c>
      <c r="K49" s="924">
        <v>0</v>
      </c>
      <c r="L49" s="925">
        <v>0</v>
      </c>
      <c r="M49" s="926">
        <v>0</v>
      </c>
      <c r="N49" s="924">
        <v>426930.64394252322</v>
      </c>
      <c r="O49" s="925">
        <v>0</v>
      </c>
      <c r="P49" s="926">
        <v>426930.64394252322</v>
      </c>
      <c r="Q49" s="924">
        <v>1200000</v>
      </c>
      <c r="R49" s="925">
        <v>0</v>
      </c>
      <c r="S49" s="926">
        <v>1200000</v>
      </c>
      <c r="T49" s="924">
        <v>0</v>
      </c>
      <c r="U49" s="925">
        <v>0</v>
      </c>
      <c r="V49" s="926">
        <v>0</v>
      </c>
      <c r="W49" s="924">
        <v>0</v>
      </c>
      <c r="X49" s="925">
        <v>0</v>
      </c>
      <c r="Y49" s="926">
        <v>0</v>
      </c>
      <c r="Z49" s="924">
        <v>0</v>
      </c>
      <c r="AA49" s="925">
        <v>0</v>
      </c>
      <c r="AB49" s="926">
        <v>0</v>
      </c>
      <c r="AC49" s="924">
        <v>0</v>
      </c>
      <c r="AD49" s="925">
        <v>0</v>
      </c>
      <c r="AE49" s="926">
        <v>0</v>
      </c>
      <c r="AF49" s="924">
        <v>0</v>
      </c>
      <c r="AG49" s="925">
        <v>0</v>
      </c>
      <c r="AH49" s="926">
        <v>0</v>
      </c>
      <c r="AI49" s="924">
        <v>0</v>
      </c>
      <c r="AJ49" s="925">
        <v>0</v>
      </c>
      <c r="AK49" s="926">
        <v>0</v>
      </c>
      <c r="AL49" s="924">
        <v>0</v>
      </c>
      <c r="AM49" s="925">
        <v>0</v>
      </c>
      <c r="AN49" s="926">
        <v>0</v>
      </c>
      <c r="AO49" s="924">
        <v>0</v>
      </c>
      <c r="AP49" s="925">
        <v>0</v>
      </c>
      <c r="AQ49" s="926">
        <v>0</v>
      </c>
      <c r="AR49" s="924">
        <v>0</v>
      </c>
      <c r="AS49" s="925">
        <v>0</v>
      </c>
      <c r="AT49" s="926">
        <v>0</v>
      </c>
      <c r="AU49" s="924">
        <v>0</v>
      </c>
      <c r="AV49" s="925">
        <v>0</v>
      </c>
      <c r="AW49" s="926">
        <v>0</v>
      </c>
      <c r="AX49" s="924">
        <v>0</v>
      </c>
      <c r="AY49" s="925">
        <v>0</v>
      </c>
      <c r="AZ49" s="926">
        <v>0</v>
      </c>
      <c r="BA49" s="924">
        <v>0</v>
      </c>
      <c r="BB49" s="925">
        <v>0</v>
      </c>
      <c r="BC49" s="926">
        <v>0</v>
      </c>
      <c r="BD49" s="924">
        <v>0</v>
      </c>
      <c r="BE49" s="925">
        <v>0</v>
      </c>
      <c r="BF49" s="926">
        <v>0</v>
      </c>
      <c r="BG49" s="924">
        <v>0</v>
      </c>
      <c r="BH49" s="925">
        <v>0</v>
      </c>
      <c r="BI49" s="926">
        <v>0</v>
      </c>
      <c r="BJ49" s="924">
        <v>0</v>
      </c>
      <c r="BK49" s="925">
        <v>0</v>
      </c>
      <c r="BL49" s="926">
        <v>0</v>
      </c>
      <c r="BM49" s="924">
        <v>0</v>
      </c>
      <c r="BN49" s="925">
        <v>0</v>
      </c>
      <c r="BO49" s="926">
        <v>0</v>
      </c>
      <c r="BP49" s="924">
        <v>0</v>
      </c>
      <c r="BQ49" s="925">
        <v>0</v>
      </c>
      <c r="BR49" s="926">
        <v>0</v>
      </c>
      <c r="BS49" s="238"/>
    </row>
    <row r="50" spans="5:71">
      <c r="E50" s="192">
        <v>2028</v>
      </c>
      <c r="F50" s="188" t="s">
        <v>661</v>
      </c>
      <c r="G50" s="831">
        <v>1637738.4446495003</v>
      </c>
      <c r="H50" s="831">
        <v>0</v>
      </c>
      <c r="I50" s="897">
        <v>1637738.4446495003</v>
      </c>
      <c r="K50" s="924">
        <v>0</v>
      </c>
      <c r="L50" s="925">
        <v>0</v>
      </c>
      <c r="M50" s="926">
        <v>0</v>
      </c>
      <c r="N50" s="924">
        <v>437738.44464950025</v>
      </c>
      <c r="O50" s="925">
        <v>0</v>
      </c>
      <c r="P50" s="926">
        <v>437738.44464950025</v>
      </c>
      <c r="Q50" s="924">
        <v>1200000</v>
      </c>
      <c r="R50" s="925">
        <v>0</v>
      </c>
      <c r="S50" s="926">
        <v>1200000</v>
      </c>
      <c r="T50" s="924">
        <v>0</v>
      </c>
      <c r="U50" s="925">
        <v>0</v>
      </c>
      <c r="V50" s="926">
        <v>0</v>
      </c>
      <c r="W50" s="924">
        <v>0</v>
      </c>
      <c r="X50" s="925">
        <v>0</v>
      </c>
      <c r="Y50" s="926">
        <v>0</v>
      </c>
      <c r="Z50" s="924">
        <v>0</v>
      </c>
      <c r="AA50" s="925">
        <v>0</v>
      </c>
      <c r="AB50" s="926">
        <v>0</v>
      </c>
      <c r="AC50" s="924">
        <v>0</v>
      </c>
      <c r="AD50" s="925">
        <v>0</v>
      </c>
      <c r="AE50" s="926">
        <v>0</v>
      </c>
      <c r="AF50" s="924">
        <v>0</v>
      </c>
      <c r="AG50" s="925">
        <v>0</v>
      </c>
      <c r="AH50" s="926">
        <v>0</v>
      </c>
      <c r="AI50" s="924">
        <v>0</v>
      </c>
      <c r="AJ50" s="925">
        <v>0</v>
      </c>
      <c r="AK50" s="926">
        <v>0</v>
      </c>
      <c r="AL50" s="924">
        <v>0</v>
      </c>
      <c r="AM50" s="925">
        <v>0</v>
      </c>
      <c r="AN50" s="926">
        <v>0</v>
      </c>
      <c r="AO50" s="924">
        <v>0</v>
      </c>
      <c r="AP50" s="925">
        <v>0</v>
      </c>
      <c r="AQ50" s="926">
        <v>0</v>
      </c>
      <c r="AR50" s="924">
        <v>0</v>
      </c>
      <c r="AS50" s="925">
        <v>0</v>
      </c>
      <c r="AT50" s="926">
        <v>0</v>
      </c>
      <c r="AU50" s="924">
        <v>0</v>
      </c>
      <c r="AV50" s="925">
        <v>0</v>
      </c>
      <c r="AW50" s="926">
        <v>0</v>
      </c>
      <c r="AX50" s="924">
        <v>0</v>
      </c>
      <c r="AY50" s="925">
        <v>0</v>
      </c>
      <c r="AZ50" s="926">
        <v>0</v>
      </c>
      <c r="BA50" s="924">
        <v>0</v>
      </c>
      <c r="BB50" s="925">
        <v>0</v>
      </c>
      <c r="BC50" s="926">
        <v>0</v>
      </c>
      <c r="BD50" s="924">
        <v>0</v>
      </c>
      <c r="BE50" s="925">
        <v>0</v>
      </c>
      <c r="BF50" s="926">
        <v>0</v>
      </c>
      <c r="BG50" s="924">
        <v>0</v>
      </c>
      <c r="BH50" s="925">
        <v>0</v>
      </c>
      <c r="BI50" s="926">
        <v>0</v>
      </c>
      <c r="BJ50" s="924">
        <v>0</v>
      </c>
      <c r="BK50" s="925">
        <v>0</v>
      </c>
      <c r="BL50" s="926">
        <v>0</v>
      </c>
      <c r="BM50" s="924">
        <v>0</v>
      </c>
      <c r="BN50" s="925">
        <v>0</v>
      </c>
      <c r="BO50" s="926">
        <v>0</v>
      </c>
      <c r="BP50" s="924">
        <v>0</v>
      </c>
      <c r="BQ50" s="925">
        <v>0</v>
      </c>
      <c r="BR50" s="926">
        <v>0</v>
      </c>
      <c r="BS50" s="238"/>
    </row>
    <row r="51" spans="5:71">
      <c r="E51" s="192">
        <v>2029</v>
      </c>
      <c r="F51" s="188" t="s">
        <v>661</v>
      </c>
      <c r="G51" s="831">
        <v>1648819.8461339783</v>
      </c>
      <c r="H51" s="831">
        <v>0</v>
      </c>
      <c r="I51" s="897">
        <v>1648819.8461339783</v>
      </c>
      <c r="K51" s="924">
        <v>0</v>
      </c>
      <c r="L51" s="925">
        <v>0</v>
      </c>
      <c r="M51" s="926">
        <v>0</v>
      </c>
      <c r="N51" s="924">
        <v>448819.8461339784</v>
      </c>
      <c r="O51" s="925">
        <v>0</v>
      </c>
      <c r="P51" s="926">
        <v>448819.8461339784</v>
      </c>
      <c r="Q51" s="924">
        <v>1200000</v>
      </c>
      <c r="R51" s="925">
        <v>0</v>
      </c>
      <c r="S51" s="926">
        <v>1200000</v>
      </c>
      <c r="T51" s="924">
        <v>0</v>
      </c>
      <c r="U51" s="925">
        <v>0</v>
      </c>
      <c r="V51" s="926">
        <v>0</v>
      </c>
      <c r="W51" s="924">
        <v>0</v>
      </c>
      <c r="X51" s="925">
        <v>0</v>
      </c>
      <c r="Y51" s="926">
        <v>0</v>
      </c>
      <c r="Z51" s="924">
        <v>0</v>
      </c>
      <c r="AA51" s="925">
        <v>0</v>
      </c>
      <c r="AB51" s="926">
        <v>0</v>
      </c>
      <c r="AC51" s="924">
        <v>0</v>
      </c>
      <c r="AD51" s="925">
        <v>0</v>
      </c>
      <c r="AE51" s="926">
        <v>0</v>
      </c>
      <c r="AF51" s="924">
        <v>0</v>
      </c>
      <c r="AG51" s="925">
        <v>0</v>
      </c>
      <c r="AH51" s="926">
        <v>0</v>
      </c>
      <c r="AI51" s="924">
        <v>0</v>
      </c>
      <c r="AJ51" s="925">
        <v>0</v>
      </c>
      <c r="AK51" s="926">
        <v>0</v>
      </c>
      <c r="AL51" s="924">
        <v>0</v>
      </c>
      <c r="AM51" s="925">
        <v>0</v>
      </c>
      <c r="AN51" s="926">
        <v>0</v>
      </c>
      <c r="AO51" s="924">
        <v>0</v>
      </c>
      <c r="AP51" s="925">
        <v>0</v>
      </c>
      <c r="AQ51" s="926">
        <v>0</v>
      </c>
      <c r="AR51" s="924">
        <v>0</v>
      </c>
      <c r="AS51" s="925">
        <v>0</v>
      </c>
      <c r="AT51" s="926">
        <v>0</v>
      </c>
      <c r="AU51" s="924">
        <v>0</v>
      </c>
      <c r="AV51" s="925">
        <v>0</v>
      </c>
      <c r="AW51" s="926">
        <v>0</v>
      </c>
      <c r="AX51" s="924">
        <v>0</v>
      </c>
      <c r="AY51" s="925">
        <v>0</v>
      </c>
      <c r="AZ51" s="926">
        <v>0</v>
      </c>
      <c r="BA51" s="924">
        <v>0</v>
      </c>
      <c r="BB51" s="925">
        <v>0</v>
      </c>
      <c r="BC51" s="926">
        <v>0</v>
      </c>
      <c r="BD51" s="924">
        <v>0</v>
      </c>
      <c r="BE51" s="925">
        <v>0</v>
      </c>
      <c r="BF51" s="926">
        <v>0</v>
      </c>
      <c r="BG51" s="924">
        <v>0</v>
      </c>
      <c r="BH51" s="925">
        <v>0</v>
      </c>
      <c r="BI51" s="926">
        <v>0</v>
      </c>
      <c r="BJ51" s="924">
        <v>0</v>
      </c>
      <c r="BK51" s="925">
        <v>0</v>
      </c>
      <c r="BL51" s="926">
        <v>0</v>
      </c>
      <c r="BM51" s="924">
        <v>0</v>
      </c>
      <c r="BN51" s="925">
        <v>0</v>
      </c>
      <c r="BO51" s="926">
        <v>0</v>
      </c>
      <c r="BP51" s="924">
        <v>0</v>
      </c>
      <c r="BQ51" s="925">
        <v>0</v>
      </c>
      <c r="BR51" s="926">
        <v>0</v>
      </c>
      <c r="BS51" s="238"/>
    </row>
    <row r="52" spans="5:71">
      <c r="E52" s="195">
        <v>2030</v>
      </c>
      <c r="F52" s="898" t="s">
        <v>661</v>
      </c>
      <c r="G52" s="927">
        <v>1660181.7746326157</v>
      </c>
      <c r="H52" s="927">
        <v>0</v>
      </c>
      <c r="I52" s="899">
        <v>1660181.7746326157</v>
      </c>
      <c r="K52" s="928">
        <v>0</v>
      </c>
      <c r="L52" s="929">
        <v>0</v>
      </c>
      <c r="M52" s="930">
        <v>0</v>
      </c>
      <c r="N52" s="928">
        <v>460181.77463261568</v>
      </c>
      <c r="O52" s="929">
        <v>0</v>
      </c>
      <c r="P52" s="930">
        <v>460181.77463261568</v>
      </c>
      <c r="Q52" s="928">
        <v>1200000</v>
      </c>
      <c r="R52" s="929">
        <v>0</v>
      </c>
      <c r="S52" s="930">
        <v>1200000</v>
      </c>
      <c r="T52" s="928">
        <v>0</v>
      </c>
      <c r="U52" s="929">
        <v>0</v>
      </c>
      <c r="V52" s="930">
        <v>0</v>
      </c>
      <c r="W52" s="928">
        <v>0</v>
      </c>
      <c r="X52" s="929">
        <v>0</v>
      </c>
      <c r="Y52" s="930">
        <v>0</v>
      </c>
      <c r="Z52" s="928">
        <v>0</v>
      </c>
      <c r="AA52" s="929">
        <v>0</v>
      </c>
      <c r="AB52" s="930">
        <v>0</v>
      </c>
      <c r="AC52" s="928">
        <v>0</v>
      </c>
      <c r="AD52" s="929">
        <v>0</v>
      </c>
      <c r="AE52" s="930">
        <v>0</v>
      </c>
      <c r="AF52" s="928">
        <v>0</v>
      </c>
      <c r="AG52" s="929">
        <v>0</v>
      </c>
      <c r="AH52" s="930">
        <v>0</v>
      </c>
      <c r="AI52" s="928">
        <v>0</v>
      </c>
      <c r="AJ52" s="929">
        <v>0</v>
      </c>
      <c r="AK52" s="930">
        <v>0</v>
      </c>
      <c r="AL52" s="928">
        <v>0</v>
      </c>
      <c r="AM52" s="929">
        <v>0</v>
      </c>
      <c r="AN52" s="930">
        <v>0</v>
      </c>
      <c r="AO52" s="928">
        <v>0</v>
      </c>
      <c r="AP52" s="929">
        <v>0</v>
      </c>
      <c r="AQ52" s="930">
        <v>0</v>
      </c>
      <c r="AR52" s="928">
        <v>0</v>
      </c>
      <c r="AS52" s="929">
        <v>0</v>
      </c>
      <c r="AT52" s="930">
        <v>0</v>
      </c>
      <c r="AU52" s="928">
        <v>0</v>
      </c>
      <c r="AV52" s="929">
        <v>0</v>
      </c>
      <c r="AW52" s="930">
        <v>0</v>
      </c>
      <c r="AX52" s="928">
        <v>0</v>
      </c>
      <c r="AY52" s="929">
        <v>0</v>
      </c>
      <c r="AZ52" s="930">
        <v>0</v>
      </c>
      <c r="BA52" s="928">
        <v>0</v>
      </c>
      <c r="BB52" s="929">
        <v>0</v>
      </c>
      <c r="BC52" s="930">
        <v>0</v>
      </c>
      <c r="BD52" s="928">
        <v>0</v>
      </c>
      <c r="BE52" s="929">
        <v>0</v>
      </c>
      <c r="BF52" s="930">
        <v>0</v>
      </c>
      <c r="BG52" s="928">
        <v>0</v>
      </c>
      <c r="BH52" s="929">
        <v>0</v>
      </c>
      <c r="BI52" s="930">
        <v>0</v>
      </c>
      <c r="BJ52" s="928">
        <v>0</v>
      </c>
      <c r="BK52" s="929">
        <v>0</v>
      </c>
      <c r="BL52" s="930">
        <v>0</v>
      </c>
      <c r="BM52" s="928">
        <v>0</v>
      </c>
      <c r="BN52" s="929">
        <v>0</v>
      </c>
      <c r="BO52" s="930">
        <v>0</v>
      </c>
      <c r="BP52" s="928">
        <v>0</v>
      </c>
      <c r="BQ52" s="929">
        <v>0</v>
      </c>
      <c r="BR52" s="930">
        <v>0</v>
      </c>
      <c r="BS52" s="238"/>
    </row>
    <row r="56" spans="5:71">
      <c r="BS56" s="166"/>
    </row>
    <row r="57" spans="5:71">
      <c r="BS57" s="166"/>
    </row>
    <row r="58" spans="5:71">
      <c r="BS58" s="166"/>
    </row>
    <row r="59" spans="5:71">
      <c r="BS59" s="166"/>
    </row>
    <row r="60" spans="5:71">
      <c r="BS60" s="166"/>
    </row>
    <row r="61" spans="5:71">
      <c r="BS61" s="166"/>
    </row>
    <row r="62" spans="5:71">
      <c r="BS62" s="166"/>
    </row>
    <row r="63" spans="5:71">
      <c r="BS63" s="166"/>
    </row>
    <row r="64" spans="5:71">
      <c r="BS64" s="166"/>
    </row>
    <row r="65" spans="71:71">
      <c r="BS65" s="166"/>
    </row>
    <row r="66" spans="71:71">
      <c r="BS66" s="166"/>
    </row>
    <row r="67" spans="71:71">
      <c r="BS67" s="166"/>
    </row>
    <row r="68" spans="71:71">
      <c r="BS68" s="166"/>
    </row>
    <row r="69" spans="71:71">
      <c r="BS69" s="166"/>
    </row>
    <row r="70" spans="71:71">
      <c r="BS70" s="166"/>
    </row>
    <row r="71" spans="71:71">
      <c r="BS71" s="166"/>
    </row>
    <row r="72" spans="71:71">
      <c r="BS72" s="166"/>
    </row>
    <row r="73" spans="71:71">
      <c r="BS73" s="166"/>
    </row>
    <row r="74" spans="71:71">
      <c r="BS74" s="166"/>
    </row>
    <row r="75" spans="71:71">
      <c r="BS75" s="166"/>
    </row>
    <row r="76" spans="71:71">
      <c r="BS76" s="166"/>
    </row>
    <row r="77" spans="71:71">
      <c r="BS77" s="166"/>
    </row>
    <row r="78" spans="71:71">
      <c r="BS78" s="166"/>
    </row>
    <row r="79" spans="71:71">
      <c r="BS79" s="166"/>
    </row>
    <row r="80" spans="71:71">
      <c r="BS80" s="166"/>
    </row>
    <row r="81" spans="71:71">
      <c r="BS81" s="166"/>
    </row>
    <row r="82" spans="71:71">
      <c r="BS82" s="166"/>
    </row>
    <row r="83" spans="71:71">
      <c r="BS83" s="166"/>
    </row>
    <row r="84" spans="71:71">
      <c r="BS84" s="166"/>
    </row>
    <row r="85" spans="71:71">
      <c r="BS85" s="166"/>
    </row>
    <row r="86" spans="71:71">
      <c r="BS86" s="166"/>
    </row>
    <row r="87" spans="71:71">
      <c r="BS87" s="166"/>
    </row>
    <row r="88" spans="71:71">
      <c r="BS88" s="166"/>
    </row>
    <row r="89" spans="71:71">
      <c r="BS89" s="166"/>
    </row>
    <row r="90" spans="71:71">
      <c r="BS90" s="166"/>
    </row>
    <row r="91" spans="71:71">
      <c r="BS91" s="166"/>
    </row>
    <row r="92" spans="71:71">
      <c r="BS92" s="166"/>
    </row>
    <row r="93" spans="71:71">
      <c r="BS93" s="166"/>
    </row>
    <row r="94" spans="71:71">
      <c r="BS94" s="166"/>
    </row>
    <row r="95" spans="71:71">
      <c r="BS95" s="166"/>
    </row>
    <row r="96" spans="71:71">
      <c r="BS96" s="166"/>
    </row>
    <row r="97" spans="71:71">
      <c r="BS97" s="166"/>
    </row>
    <row r="98" spans="71:71">
      <c r="BS98" s="166"/>
    </row>
    <row r="99" spans="71:71">
      <c r="BS99" s="166"/>
    </row>
    <row r="100" spans="71:71">
      <c r="BS100" s="166"/>
    </row>
    <row r="101" spans="71:71">
      <c r="BS101" s="166"/>
    </row>
    <row r="102" spans="71:71">
      <c r="BS102" s="166"/>
    </row>
    <row r="103" spans="71:71">
      <c r="BS103" s="166"/>
    </row>
    <row r="104" spans="71:71">
      <c r="BS104" s="166"/>
    </row>
    <row r="105" spans="71:71">
      <c r="BS105" s="166"/>
    </row>
    <row r="106" spans="71:71">
      <c r="BS106" s="166"/>
    </row>
    <row r="107" spans="71:71">
      <c r="BS107" s="166"/>
    </row>
    <row r="108" spans="71:71">
      <c r="BS108" s="166"/>
    </row>
    <row r="109" spans="71:71">
      <c r="BS109" s="166"/>
    </row>
    <row r="110" spans="71:71">
      <c r="BS110" s="166"/>
    </row>
    <row r="111" spans="71:71">
      <c r="BS111" s="166"/>
    </row>
    <row r="112" spans="71:71">
      <c r="BS112" s="166"/>
    </row>
    <row r="113" spans="71:71">
      <c r="BS113" s="166"/>
    </row>
    <row r="114" spans="71:71">
      <c r="BS114" s="166"/>
    </row>
    <row r="115" spans="71:71">
      <c r="BS115" s="166"/>
    </row>
    <row r="116" spans="71:71">
      <c r="BS116" s="166"/>
    </row>
    <row r="117" spans="71:71">
      <c r="BS117" s="166"/>
    </row>
    <row r="118" spans="71:71">
      <c r="BS118" s="166"/>
    </row>
    <row r="119" spans="71:71">
      <c r="BS119" s="166"/>
    </row>
    <row r="120" spans="71:71">
      <c r="BS120" s="166"/>
    </row>
    <row r="121" spans="71:71">
      <c r="BS121" s="166"/>
    </row>
    <row r="122" spans="71:71">
      <c r="BS122" s="166"/>
    </row>
    <row r="123" spans="71:71">
      <c r="BS123" s="166"/>
    </row>
    <row r="124" spans="71:71">
      <c r="BS124" s="166"/>
    </row>
    <row r="125" spans="71:71">
      <c r="BS125" s="166"/>
    </row>
    <row r="126" spans="71:71">
      <c r="BS126" s="166"/>
    </row>
    <row r="127" spans="71:71">
      <c r="BS127" s="166"/>
    </row>
    <row r="128" spans="71:71">
      <c r="BS128" s="166"/>
    </row>
    <row r="129" spans="71:71">
      <c r="BS129" s="166"/>
    </row>
    <row r="130" spans="71:71">
      <c r="BS130" s="166"/>
    </row>
    <row r="131" spans="71:71">
      <c r="BS131" s="166"/>
    </row>
    <row r="132" spans="71:71">
      <c r="BS132" s="166"/>
    </row>
    <row r="133" spans="71:71">
      <c r="BS133" s="166"/>
    </row>
    <row r="134" spans="71:71">
      <c r="BS134" s="166"/>
    </row>
    <row r="135" spans="71:71">
      <c r="BS135" s="166"/>
    </row>
    <row r="136" spans="71:71" ht="19.899999999999999" customHeight="1">
      <c r="BS136" s="166"/>
    </row>
    <row r="137" spans="71:71" ht="15.6" customHeight="1">
      <c r="BS137" s="166"/>
    </row>
    <row r="138" spans="71:71">
      <c r="BS138" s="166"/>
    </row>
    <row r="139" spans="71:71">
      <c r="BS139" s="166"/>
    </row>
    <row r="140" spans="71:71">
      <c r="BS140" s="166"/>
    </row>
    <row r="141" spans="71:71">
      <c r="BS141" s="166"/>
    </row>
    <row r="142" spans="71:71">
      <c r="BS142" s="166"/>
    </row>
    <row r="143" spans="71:71">
      <c r="BS143" s="166"/>
    </row>
    <row r="144" spans="71:71">
      <c r="BS144" s="166"/>
    </row>
    <row r="145" spans="71:71">
      <c r="BS145" s="166"/>
    </row>
    <row r="146" spans="71:71">
      <c r="BS146" s="166"/>
    </row>
    <row r="147" spans="71:71">
      <c r="BS147" s="166"/>
    </row>
    <row r="148" spans="71:71">
      <c r="BS148" s="166"/>
    </row>
    <row r="149" spans="71:71">
      <c r="BS149" s="166"/>
    </row>
    <row r="150" spans="71:71">
      <c r="BS150" s="166"/>
    </row>
    <row r="151" spans="71:71">
      <c r="BS151" s="166"/>
    </row>
    <row r="152" spans="71:71">
      <c r="BS152" s="166"/>
    </row>
    <row r="153" spans="71:71">
      <c r="BS153" s="166"/>
    </row>
    <row r="154" spans="71:71">
      <c r="BS154" s="166"/>
    </row>
    <row r="155" spans="71:71">
      <c r="BS155" s="166"/>
    </row>
    <row r="156" spans="71:71">
      <c r="BS156" s="166"/>
    </row>
    <row r="157" spans="71:71">
      <c r="BS157" s="166"/>
    </row>
    <row r="158" spans="71:71">
      <c r="BS158" s="166"/>
    </row>
    <row r="159" spans="71:71">
      <c r="BS159" s="166"/>
    </row>
    <row r="160" spans="71:71">
      <c r="BS160" s="166"/>
    </row>
    <row r="161" spans="71:71">
      <c r="BS161" s="166"/>
    </row>
    <row r="162" spans="71:71">
      <c r="BS162" s="166"/>
    </row>
    <row r="163" spans="71:71">
      <c r="BS163" s="166"/>
    </row>
    <row r="164" spans="71:71">
      <c r="BS164" s="166"/>
    </row>
    <row r="165" spans="71:71">
      <c r="BS165" s="166"/>
    </row>
    <row r="166" spans="71:71">
      <c r="BS166" s="166"/>
    </row>
    <row r="167" spans="71:71">
      <c r="BS167" s="166"/>
    </row>
    <row r="168" spans="71:71">
      <c r="BS168" s="166"/>
    </row>
    <row r="169" spans="71:71">
      <c r="BS169" s="166"/>
    </row>
    <row r="170" spans="71:71">
      <c r="BS170" s="166"/>
    </row>
    <row r="171" spans="71:71">
      <c r="BS171" s="166"/>
    </row>
    <row r="172" spans="71:71">
      <c r="BS172" s="166"/>
    </row>
    <row r="173" spans="71:71">
      <c r="BS173" s="166"/>
    </row>
    <row r="174" spans="71:71">
      <c r="BS174" s="166"/>
    </row>
    <row r="175" spans="71:71">
      <c r="BS175" s="166"/>
    </row>
    <row r="176" spans="71:71">
      <c r="BS176" s="166"/>
    </row>
    <row r="177" spans="71:71">
      <c r="BS177" s="166"/>
    </row>
    <row r="178" spans="71:71">
      <c r="BS178" s="166"/>
    </row>
    <row r="179" spans="71:71">
      <c r="BS179" s="166"/>
    </row>
    <row r="180" spans="71:71">
      <c r="BS180" s="166"/>
    </row>
    <row r="181" spans="71:71">
      <c r="BS181" s="166"/>
    </row>
    <row r="182" spans="71:71">
      <c r="BS182" s="166"/>
    </row>
    <row r="183" spans="71:71">
      <c r="BS183" s="166"/>
    </row>
    <row r="184" spans="71:71">
      <c r="BS184" s="166"/>
    </row>
    <row r="185" spans="71:71">
      <c r="BS185" s="166"/>
    </row>
    <row r="186" spans="71:71">
      <c r="BS186" s="166"/>
    </row>
    <row r="187" spans="71:71">
      <c r="BS187" s="166"/>
    </row>
    <row r="188" spans="71:71">
      <c r="BS188" s="166"/>
    </row>
    <row r="189" spans="71:71">
      <c r="BS189" s="166"/>
    </row>
    <row r="190" spans="71:71">
      <c r="BS190" s="166"/>
    </row>
    <row r="191" spans="71:71">
      <c r="BS191" s="166"/>
    </row>
    <row r="192" spans="71:71">
      <c r="BS192" s="166"/>
    </row>
    <row r="193" spans="71:71">
      <c r="BS193" s="166"/>
    </row>
    <row r="194" spans="71:71">
      <c r="BS194" s="166"/>
    </row>
    <row r="195" spans="71:71">
      <c r="BS195" s="166"/>
    </row>
    <row r="196" spans="71:71">
      <c r="BS196" s="166"/>
    </row>
    <row r="197" spans="71:71">
      <c r="BS197" s="166"/>
    </row>
    <row r="198" spans="71:71">
      <c r="BS198" s="166"/>
    </row>
    <row r="199" spans="71:71">
      <c r="BS199" s="166"/>
    </row>
    <row r="200" spans="71:71">
      <c r="BS200" s="166"/>
    </row>
    <row r="201" spans="71:71">
      <c r="BS201" s="166"/>
    </row>
    <row r="202" spans="71:71">
      <c r="BS202" s="166"/>
    </row>
    <row r="203" spans="71:71">
      <c r="BS203" s="166"/>
    </row>
    <row r="204" spans="71:71">
      <c r="BS204" s="166"/>
    </row>
    <row r="205" spans="71:71">
      <c r="BS205" s="166"/>
    </row>
    <row r="206" spans="71:71">
      <c r="BS206" s="166"/>
    </row>
    <row r="207" spans="71:71">
      <c r="BS207" s="166"/>
    </row>
    <row r="208" spans="71:71">
      <c r="BS208" s="166"/>
    </row>
    <row r="209" spans="71:71">
      <c r="BS209" s="166"/>
    </row>
    <row r="210" spans="71:71">
      <c r="BS210" s="166"/>
    </row>
    <row r="211" spans="71:71">
      <c r="BS211" s="166"/>
    </row>
    <row r="212" spans="71:71">
      <c r="BS212" s="166"/>
    </row>
    <row r="213" spans="71:71">
      <c r="BS213" s="166"/>
    </row>
    <row r="214" spans="71:71">
      <c r="BS214" s="166"/>
    </row>
    <row r="215" spans="71:71">
      <c r="BS215" s="166"/>
    </row>
    <row r="216" spans="71:71">
      <c r="BS216" s="166"/>
    </row>
    <row r="217" spans="71:71">
      <c r="BS217" s="166"/>
    </row>
    <row r="218" spans="71:71">
      <c r="BS218" s="166"/>
    </row>
    <row r="219" spans="71:71">
      <c r="BS219" s="166"/>
    </row>
    <row r="220" spans="71:71">
      <c r="BS220" s="166"/>
    </row>
    <row r="221" spans="71:71">
      <c r="BS221" s="166"/>
    </row>
    <row r="222" spans="71:71">
      <c r="BS222" s="166"/>
    </row>
    <row r="223" spans="71:71">
      <c r="BS223" s="166"/>
    </row>
    <row r="224" spans="71:71">
      <c r="BS224" s="166"/>
    </row>
    <row r="225" spans="71:71">
      <c r="BS225" s="166"/>
    </row>
    <row r="226" spans="71:71">
      <c r="BS226" s="166"/>
    </row>
    <row r="227" spans="71:71">
      <c r="BS227" s="166"/>
    </row>
    <row r="228" spans="71:71">
      <c r="BS228" s="166"/>
    </row>
    <row r="229" spans="71:71">
      <c r="BS229" s="166"/>
    </row>
    <row r="230" spans="71:71">
      <c r="BS230" s="166"/>
    </row>
    <row r="231" spans="71:71">
      <c r="BS231" s="166"/>
    </row>
    <row r="232" spans="71:71">
      <c r="BS232" s="166"/>
    </row>
    <row r="233" spans="71:71">
      <c r="BS233" s="166"/>
    </row>
    <row r="234" spans="71:71">
      <c r="BS234" s="166"/>
    </row>
    <row r="235" spans="71:71">
      <c r="BS235" s="166"/>
    </row>
    <row r="236" spans="71:71">
      <c r="BS236" s="166"/>
    </row>
    <row r="237" spans="71:71">
      <c r="BS237" s="166"/>
    </row>
    <row r="238" spans="71:71">
      <c r="BS238" s="166"/>
    </row>
    <row r="239" spans="71:71">
      <c r="BS239" s="166"/>
    </row>
    <row r="240" spans="71:71">
      <c r="BS240" s="166"/>
    </row>
    <row r="241" spans="71:71">
      <c r="BS241" s="166"/>
    </row>
    <row r="242" spans="71:71">
      <c r="BS242" s="166"/>
    </row>
    <row r="243" spans="71:71">
      <c r="BS243" s="166"/>
    </row>
    <row r="244" spans="71:71">
      <c r="BS244" s="166"/>
    </row>
    <row r="245" spans="71:71">
      <c r="BS245" s="166"/>
    </row>
    <row r="246" spans="71:71">
      <c r="BS246" s="166"/>
    </row>
    <row r="247" spans="71:71">
      <c r="BS247" s="166"/>
    </row>
    <row r="248" spans="71:71">
      <c r="BS248" s="166"/>
    </row>
    <row r="249" spans="71:71">
      <c r="BS249" s="166"/>
    </row>
    <row r="250" spans="71:71">
      <c r="BS250" s="166"/>
    </row>
    <row r="251" spans="71:71">
      <c r="BS251" s="166"/>
    </row>
    <row r="252" spans="71:71">
      <c r="BS252" s="166"/>
    </row>
    <row r="253" spans="71:71">
      <c r="BS253" s="166"/>
    </row>
    <row r="254" spans="71:71">
      <c r="BS254" s="166"/>
    </row>
    <row r="255" spans="71:71">
      <c r="BS255" s="166"/>
    </row>
    <row r="256" spans="71:71">
      <c r="BS256" s="166"/>
    </row>
    <row r="257" spans="71:71">
      <c r="BS257" s="166"/>
    </row>
    <row r="258" spans="71:71">
      <c r="BS258" s="166"/>
    </row>
    <row r="259" spans="71:71">
      <c r="BS259" s="166"/>
    </row>
    <row r="260" spans="71:71">
      <c r="BS260" s="166"/>
    </row>
    <row r="261" spans="71:71">
      <c r="BS261" s="166"/>
    </row>
    <row r="262" spans="71:71">
      <c r="BS262" s="166"/>
    </row>
    <row r="263" spans="71:71">
      <c r="BS263" s="166"/>
    </row>
    <row r="264" spans="71:71">
      <c r="BS264" s="166"/>
    </row>
    <row r="265" spans="71:71">
      <c r="BS265" s="166"/>
    </row>
    <row r="266" spans="71:71">
      <c r="BS266" s="166"/>
    </row>
    <row r="267" spans="71:71">
      <c r="BS267" s="166"/>
    </row>
    <row r="268" spans="71:71">
      <c r="BS268" s="166"/>
    </row>
    <row r="269" spans="71:71">
      <c r="BS269" s="166"/>
    </row>
    <row r="270" spans="71:71">
      <c r="BS270" s="166"/>
    </row>
    <row r="271" spans="71:71">
      <c r="BS271" s="166"/>
    </row>
    <row r="272" spans="71:71">
      <c r="BS272" s="166"/>
    </row>
    <row r="273" spans="71:71">
      <c r="BS273" s="166"/>
    </row>
    <row r="274" spans="71:71">
      <c r="BS274" s="166"/>
    </row>
    <row r="275" spans="71:71">
      <c r="BS275" s="166"/>
    </row>
    <row r="276" spans="71:71">
      <c r="BS276" s="166"/>
    </row>
    <row r="277" spans="71:71">
      <c r="BS277" s="166"/>
    </row>
    <row r="278" spans="71:71">
      <c r="BS278" s="166"/>
    </row>
    <row r="279" spans="71:71">
      <c r="BS279" s="166"/>
    </row>
    <row r="280" spans="71:71">
      <c r="BS280" s="166"/>
    </row>
    <row r="281" spans="71:71">
      <c r="BS281" s="166"/>
    </row>
    <row r="282" spans="71:71">
      <c r="BS282" s="166"/>
    </row>
    <row r="283" spans="71:71">
      <c r="BS283" s="166"/>
    </row>
    <row r="284" spans="71:71">
      <c r="BS284" s="166"/>
    </row>
    <row r="285" spans="71:71">
      <c r="BS285" s="166"/>
    </row>
    <row r="286" spans="71:71">
      <c r="BS286" s="166"/>
    </row>
    <row r="287" spans="71:71">
      <c r="BS287" s="166"/>
    </row>
    <row r="288" spans="71:71">
      <c r="BS288" s="166"/>
    </row>
    <row r="289" spans="71:71">
      <c r="BS289" s="166"/>
    </row>
    <row r="290" spans="71:71">
      <c r="BS290" s="166"/>
    </row>
    <row r="291" spans="71:71">
      <c r="BS291" s="166"/>
    </row>
    <row r="292" spans="71:71">
      <c r="BS292" s="166"/>
    </row>
    <row r="293" spans="71:71">
      <c r="BS293" s="166"/>
    </row>
    <row r="294" spans="71:71">
      <c r="BS294" s="166"/>
    </row>
    <row r="295" spans="71:71">
      <c r="BS295" s="166"/>
    </row>
    <row r="296" spans="71:71">
      <c r="BS296" s="166"/>
    </row>
    <row r="297" spans="71:71">
      <c r="BS297" s="166"/>
    </row>
    <row r="298" spans="71:71">
      <c r="BS298" s="166"/>
    </row>
    <row r="299" spans="71:71">
      <c r="BS299" s="166"/>
    </row>
    <row r="300" spans="71:71">
      <c r="BS300" s="166"/>
    </row>
    <row r="301" spans="71:71">
      <c r="BS301" s="166"/>
    </row>
    <row r="302" spans="71:71">
      <c r="BS302" s="166"/>
    </row>
    <row r="303" spans="71:71">
      <c r="BS303" s="166"/>
    </row>
    <row r="304" spans="71:71">
      <c r="BS304" s="166"/>
    </row>
    <row r="305" spans="71:71">
      <c r="BS305" s="166"/>
    </row>
    <row r="306" spans="71:71">
      <c r="BS306" s="166"/>
    </row>
    <row r="307" spans="71:71">
      <c r="BS307" s="166"/>
    </row>
    <row r="308" spans="71:71">
      <c r="BS308" s="166"/>
    </row>
    <row r="309" spans="71:71">
      <c r="BS309" s="166"/>
    </row>
    <row r="310" spans="71:71">
      <c r="BS310" s="166"/>
    </row>
    <row r="311" spans="71:71">
      <c r="BS311" s="166"/>
    </row>
    <row r="312" spans="71:71">
      <c r="BS312" s="166"/>
    </row>
    <row r="313" spans="71:71">
      <c r="BS313" s="166"/>
    </row>
    <row r="314" spans="71:71">
      <c r="BS314" s="166"/>
    </row>
    <row r="315" spans="71:71">
      <c r="BS315" s="166"/>
    </row>
    <row r="316" spans="71:71">
      <c r="BS316" s="166"/>
    </row>
    <row r="317" spans="71:71">
      <c r="BS317" s="166"/>
    </row>
    <row r="318" spans="71:71">
      <c r="BS318" s="166"/>
    </row>
    <row r="319" spans="71:71">
      <c r="BS319" s="166"/>
    </row>
    <row r="320" spans="71:71">
      <c r="BS320" s="166"/>
    </row>
    <row r="321" spans="71:71">
      <c r="BS321" s="166"/>
    </row>
    <row r="322" spans="71:71">
      <c r="BS322" s="166"/>
    </row>
    <row r="323" spans="71:71">
      <c r="BS323" s="166"/>
    </row>
    <row r="324" spans="71:71">
      <c r="BS324" s="166"/>
    </row>
    <row r="325" spans="71:71">
      <c r="BS325" s="166"/>
    </row>
    <row r="326" spans="71:71">
      <c r="BS326" s="166"/>
    </row>
    <row r="327" spans="71:71">
      <c r="BS327" s="166"/>
    </row>
    <row r="328" spans="71:71">
      <c r="BS328" s="166"/>
    </row>
    <row r="329" spans="71:71">
      <c r="BS329" s="166"/>
    </row>
    <row r="330" spans="71:71">
      <c r="BS330" s="166"/>
    </row>
    <row r="331" spans="71:71">
      <c r="BS331" s="166"/>
    </row>
    <row r="332" spans="71:71">
      <c r="BS332" s="166"/>
    </row>
    <row r="333" spans="71:71">
      <c r="BS333" s="166"/>
    </row>
    <row r="334" spans="71:71">
      <c r="BS334" s="166"/>
    </row>
    <row r="335" spans="71:71">
      <c r="BS335" s="166"/>
    </row>
    <row r="336" spans="71:71">
      <c r="BS336" s="166"/>
    </row>
    <row r="337" spans="71:71">
      <c r="BS337" s="166"/>
    </row>
    <row r="338" spans="71:71">
      <c r="BS338" s="166"/>
    </row>
    <row r="339" spans="71:71">
      <c r="BS339" s="166"/>
    </row>
    <row r="340" spans="71:71">
      <c r="BS340" s="166"/>
    </row>
    <row r="341" spans="71:71">
      <c r="BS341" s="166"/>
    </row>
    <row r="342" spans="71:71">
      <c r="BS342" s="166"/>
    </row>
    <row r="343" spans="71:71">
      <c r="BS343" s="166"/>
    </row>
    <row r="344" spans="71:71">
      <c r="BS344" s="166"/>
    </row>
    <row r="345" spans="71:71">
      <c r="BS345" s="166"/>
    </row>
    <row r="346" spans="71:71">
      <c r="BS346" s="166"/>
    </row>
    <row r="347" spans="71:71">
      <c r="BS347" s="166"/>
    </row>
    <row r="348" spans="71:71">
      <c r="BS348" s="166"/>
    </row>
    <row r="349" spans="71:71">
      <c r="BS349" s="166"/>
    </row>
    <row r="350" spans="71:71">
      <c r="BS350" s="166"/>
    </row>
    <row r="351" spans="71:71">
      <c r="BS351" s="166"/>
    </row>
    <row r="352" spans="71:71">
      <c r="BS352" s="166"/>
    </row>
    <row r="353" spans="71:71">
      <c r="BS353" s="166"/>
    </row>
    <row r="354" spans="71:71">
      <c r="BS354" s="166"/>
    </row>
    <row r="355" spans="71:71">
      <c r="BS355" s="166"/>
    </row>
    <row r="356" spans="71:71">
      <c r="BS356" s="166"/>
    </row>
    <row r="357" spans="71:71">
      <c r="BS357" s="166"/>
    </row>
    <row r="358" spans="71:71">
      <c r="BS358" s="166"/>
    </row>
    <row r="359" spans="71:71">
      <c r="BS359" s="166"/>
    </row>
    <row r="360" spans="71:71">
      <c r="BS360" s="166"/>
    </row>
    <row r="361" spans="71:71">
      <c r="BS361" s="166"/>
    </row>
    <row r="362" spans="71:71">
      <c r="BS362" s="166"/>
    </row>
    <row r="363" spans="71:71">
      <c r="BS363" s="166"/>
    </row>
    <row r="364" spans="71:71">
      <c r="BS364" s="166"/>
    </row>
    <row r="365" spans="71:71">
      <c r="BS365" s="166"/>
    </row>
    <row r="366" spans="71:71">
      <c r="BS366" s="166"/>
    </row>
    <row r="367" spans="71:71">
      <c r="BS367" s="166"/>
    </row>
    <row r="368" spans="71:71">
      <c r="BS368" s="166"/>
    </row>
    <row r="369" spans="71:71">
      <c r="BS369" s="166"/>
    </row>
    <row r="370" spans="71:71">
      <c r="BS370" s="166"/>
    </row>
    <row r="371" spans="71:71">
      <c r="BS371" s="166"/>
    </row>
    <row r="372" spans="71:71">
      <c r="BS372" s="166"/>
    </row>
    <row r="373" spans="71:71">
      <c r="BS373" s="166"/>
    </row>
    <row r="374" spans="71:71">
      <c r="BS374" s="166"/>
    </row>
    <row r="375" spans="71:71">
      <c r="BS375" s="166"/>
    </row>
    <row r="376" spans="71:71">
      <c r="BS376" s="166"/>
    </row>
    <row r="377" spans="71:71">
      <c r="BS377" s="166"/>
    </row>
    <row r="378" spans="71:71">
      <c r="BS378" s="166"/>
    </row>
    <row r="379" spans="71:71">
      <c r="BS379" s="166"/>
    </row>
    <row r="380" spans="71:71">
      <c r="BS380" s="166"/>
    </row>
    <row r="381" spans="71:71">
      <c r="BS381" s="166"/>
    </row>
    <row r="382" spans="71:71">
      <c r="BS382" s="166"/>
    </row>
    <row r="383" spans="71:71">
      <c r="BS383" s="166"/>
    </row>
    <row r="384" spans="71:71">
      <c r="BS384" s="166"/>
    </row>
    <row r="385" spans="71:71">
      <c r="BS385" s="166"/>
    </row>
    <row r="386" spans="71:71">
      <c r="BS386" s="166"/>
    </row>
    <row r="387" spans="71:71">
      <c r="BS387" s="166"/>
    </row>
    <row r="388" spans="71:71">
      <c r="BS388" s="166"/>
    </row>
    <row r="389" spans="71:71">
      <c r="BS389" s="166"/>
    </row>
    <row r="390" spans="71:71">
      <c r="BS390" s="166"/>
    </row>
    <row r="391" spans="71:71">
      <c r="BS391" s="166"/>
    </row>
    <row r="392" spans="71:71">
      <c r="BS392" s="166"/>
    </row>
    <row r="393" spans="71:71">
      <c r="BS393" s="166"/>
    </row>
    <row r="394" spans="71:71">
      <c r="BS394" s="166"/>
    </row>
    <row r="395" spans="71:71">
      <c r="BS395" s="166"/>
    </row>
    <row r="396" spans="71:71">
      <c r="BS396" s="166"/>
    </row>
    <row r="397" spans="71:71">
      <c r="BS397" s="166"/>
    </row>
    <row r="398" spans="71:71">
      <c r="BS398" s="166"/>
    </row>
    <row r="399" spans="71:71">
      <c r="BS399" s="166"/>
    </row>
    <row r="400" spans="71:71">
      <c r="BS400" s="166"/>
    </row>
    <row r="401" spans="71:71">
      <c r="BS401" s="166"/>
    </row>
    <row r="402" spans="71:71">
      <c r="BS402" s="166"/>
    </row>
    <row r="403" spans="71:71">
      <c r="BS403" s="166"/>
    </row>
    <row r="404" spans="71:71">
      <c r="BS404" s="166"/>
    </row>
    <row r="405" spans="71:71">
      <c r="BS405" s="166"/>
    </row>
    <row r="406" spans="71:71">
      <c r="BS406" s="166"/>
    </row>
    <row r="407" spans="71:71">
      <c r="BS407" s="166"/>
    </row>
    <row r="408" spans="71:71">
      <c r="BS408" s="166"/>
    </row>
    <row r="409" spans="71:71">
      <c r="BS409" s="166"/>
    </row>
    <row r="410" spans="71:71">
      <c r="BS410" s="166"/>
    </row>
    <row r="411" spans="71:71">
      <c r="BS411" s="166"/>
    </row>
    <row r="412" spans="71:71">
      <c r="BS412" s="166"/>
    </row>
    <row r="413" spans="71:71">
      <c r="BS413" s="166"/>
    </row>
    <row r="414" spans="71:71">
      <c r="BS414" s="166"/>
    </row>
    <row r="415" spans="71:71">
      <c r="BS415" s="166"/>
    </row>
    <row r="416" spans="71:71">
      <c r="BS416" s="166"/>
    </row>
    <row r="417" spans="71:71">
      <c r="BS417" s="166"/>
    </row>
    <row r="418" spans="71:71">
      <c r="BS418" s="166"/>
    </row>
    <row r="419" spans="71:71">
      <c r="BS419" s="166"/>
    </row>
    <row r="420" spans="71:71">
      <c r="BS420" s="166"/>
    </row>
    <row r="421" spans="71:71">
      <c r="BS421" s="166"/>
    </row>
    <row r="422" spans="71:71">
      <c r="BS422" s="166"/>
    </row>
    <row r="423" spans="71:71">
      <c r="BS423" s="166"/>
    </row>
    <row r="424" spans="71:71">
      <c r="BS424" s="166"/>
    </row>
    <row r="425" spans="71:71">
      <c r="BS425" s="166"/>
    </row>
    <row r="426" spans="71:71">
      <c r="BS426" s="166"/>
    </row>
    <row r="427" spans="71:71">
      <c r="BS427" s="166"/>
    </row>
    <row r="428" spans="71:71">
      <c r="BS428" s="166"/>
    </row>
    <row r="429" spans="71:71">
      <c r="BS429" s="166"/>
    </row>
    <row r="430" spans="71:71">
      <c r="BS430" s="166"/>
    </row>
    <row r="431" spans="71:71">
      <c r="BS431" s="166"/>
    </row>
    <row r="432" spans="71:71">
      <c r="BS432" s="166"/>
    </row>
    <row r="433" spans="71:71">
      <c r="BS433" s="166"/>
    </row>
    <row r="434" spans="71:71">
      <c r="BS434" s="166"/>
    </row>
    <row r="435" spans="71:71">
      <c r="BS435" s="166"/>
    </row>
    <row r="436" spans="71:71">
      <c r="BS436" s="166"/>
    </row>
    <row r="437" spans="71:71">
      <c r="BS437" s="166"/>
    </row>
    <row r="438" spans="71:71">
      <c r="BS438" s="166"/>
    </row>
    <row r="439" spans="71:71">
      <c r="BS439" s="166"/>
    </row>
    <row r="440" spans="71:71">
      <c r="BS440" s="166"/>
    </row>
    <row r="441" spans="71:71">
      <c r="BS441" s="166"/>
    </row>
    <row r="442" spans="71:71">
      <c r="BS442" s="166"/>
    </row>
    <row r="443" spans="71:71">
      <c r="BS443" s="166"/>
    </row>
    <row r="444" spans="71:71">
      <c r="BS444" s="166"/>
    </row>
    <row r="445" spans="71:71">
      <c r="BS445" s="166"/>
    </row>
    <row r="446" spans="71:71">
      <c r="BS446" s="166"/>
    </row>
    <row r="447" spans="71:71">
      <c r="BS447" s="166"/>
    </row>
    <row r="448" spans="71:71">
      <c r="BS448" s="166"/>
    </row>
    <row r="449" spans="71:71">
      <c r="BS449" s="166"/>
    </row>
    <row r="450" spans="71:71">
      <c r="BS450" s="166"/>
    </row>
    <row r="451" spans="71:71">
      <c r="BS451" s="166"/>
    </row>
    <row r="452" spans="71:71">
      <c r="BS452" s="166"/>
    </row>
    <row r="453" spans="71:71">
      <c r="BS453" s="166"/>
    </row>
    <row r="454" spans="71:71">
      <c r="BS454" s="166"/>
    </row>
    <row r="455" spans="71:71">
      <c r="BS455" s="166"/>
    </row>
    <row r="456" spans="71:71">
      <c r="BS456" s="166"/>
    </row>
    <row r="457" spans="71:71">
      <c r="BS457" s="166"/>
    </row>
    <row r="458" spans="71:71">
      <c r="BS458" s="166"/>
    </row>
    <row r="459" spans="71:71">
      <c r="BS459" s="166"/>
    </row>
    <row r="460" spans="71:71">
      <c r="BS460" s="166"/>
    </row>
    <row r="461" spans="71:71">
      <c r="BS461" s="166"/>
    </row>
    <row r="462" spans="71:71">
      <c r="BS462" s="166"/>
    </row>
    <row r="463" spans="71:71">
      <c r="BS463" s="166"/>
    </row>
    <row r="464" spans="71:71">
      <c r="BS464" s="166"/>
    </row>
    <row r="465" spans="71:71">
      <c r="BS465" s="166"/>
    </row>
    <row r="466" spans="71:71">
      <c r="BS466" s="166"/>
    </row>
    <row r="467" spans="71:71">
      <c r="BS467" s="166"/>
    </row>
    <row r="468" spans="71:71">
      <c r="BS468" s="166"/>
    </row>
    <row r="469" spans="71:71">
      <c r="BS469" s="166"/>
    </row>
    <row r="470" spans="71:71">
      <c r="BS470" s="166"/>
    </row>
    <row r="471" spans="71:71">
      <c r="BS471" s="166"/>
    </row>
    <row r="472" spans="71:71">
      <c r="BS472" s="166"/>
    </row>
    <row r="473" spans="71:71">
      <c r="BS473" s="166"/>
    </row>
    <row r="474" spans="71:71">
      <c r="BS474" s="166"/>
    </row>
    <row r="475" spans="71:71">
      <c r="BS475" s="166"/>
    </row>
    <row r="476" spans="71:71">
      <c r="BS476" s="166"/>
    </row>
    <row r="477" spans="71:71">
      <c r="BS477" s="166"/>
    </row>
    <row r="478" spans="71:71">
      <c r="BS478" s="166"/>
    </row>
    <row r="479" spans="71:71">
      <c r="BS479" s="166"/>
    </row>
    <row r="480" spans="71:71">
      <c r="BS480" s="166"/>
    </row>
    <row r="481" spans="71:71">
      <c r="BS481" s="166"/>
    </row>
    <row r="482" spans="71:71">
      <c r="BS482" s="166"/>
    </row>
    <row r="483" spans="71:71">
      <c r="BS483" s="166"/>
    </row>
    <row r="484" spans="71:71">
      <c r="BS484" s="166"/>
    </row>
    <row r="485" spans="71:71">
      <c r="BS485" s="166"/>
    </row>
    <row r="486" spans="71:71">
      <c r="BS486" s="166"/>
    </row>
    <row r="487" spans="71:71">
      <c r="BS487" s="166"/>
    </row>
    <row r="488" spans="71:71">
      <c r="BS488" s="166"/>
    </row>
    <row r="489" spans="71:71">
      <c r="BS489" s="166"/>
    </row>
    <row r="490" spans="71:71">
      <c r="BS490" s="166"/>
    </row>
    <row r="491" spans="71:71">
      <c r="BS491" s="166"/>
    </row>
    <row r="492" spans="71:71">
      <c r="BS492" s="166"/>
    </row>
    <row r="493" spans="71:71">
      <c r="BS493" s="166"/>
    </row>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colBreaks count="1" manualBreakCount="1">
    <brk id="70" max="52" man="1"/>
  </colBreaks>
  <legacyDrawing r:id="rId2"/>
</worksheet>
</file>

<file path=xl/worksheets/sheet18.xml><?xml version="1.0" encoding="utf-8"?>
<worksheet xmlns="http://schemas.openxmlformats.org/spreadsheetml/2006/main" xmlns:r="http://schemas.openxmlformats.org/officeDocument/2006/relationships">
  <dimension ref="A1:BS493"/>
  <sheetViews>
    <sheetView topLeftCell="A46" workbookViewId="0">
      <selection sqref="A1:XFD1048576"/>
    </sheetView>
  </sheetViews>
  <sheetFormatPr defaultColWidth="9" defaultRowHeight="15.75"/>
  <cols>
    <col min="1" max="1" width="7.75" style="102" bestFit="1" customWidth="1"/>
    <col min="2" max="2" width="16" style="102" customWidth="1"/>
    <col min="3" max="4" width="3.75" style="166" customWidth="1"/>
    <col min="5" max="5" width="10.875" style="166" customWidth="1"/>
    <col min="6" max="6" width="11.75" style="166" bestFit="1" customWidth="1"/>
    <col min="7" max="9" width="13" style="166" customWidth="1"/>
    <col min="10" max="10" width="3.25" customWidth="1"/>
    <col min="11" max="11" width="14.75" style="166" customWidth="1"/>
    <col min="12" max="12" width="19.75" style="166" customWidth="1"/>
    <col min="13" max="13" width="12.75" style="166" customWidth="1"/>
    <col min="14" max="14" width="14.75" style="166" customWidth="1"/>
    <col min="15" max="15" width="19.75" style="166" customWidth="1"/>
    <col min="16" max="16" width="11.375" style="166" customWidth="1"/>
    <col min="17" max="17" width="14.75" style="166" customWidth="1"/>
    <col min="18" max="18" width="19.75" style="166" customWidth="1"/>
    <col min="19" max="19" width="11.375" style="166" customWidth="1"/>
    <col min="20" max="20" width="14.75" style="166" customWidth="1"/>
    <col min="21" max="21" width="19.75" style="166" customWidth="1"/>
    <col min="22" max="22" width="11.375" style="166" customWidth="1"/>
    <col min="23" max="23" width="14.75" style="166" customWidth="1"/>
    <col min="24" max="24" width="19.75" style="166" customWidth="1"/>
    <col min="25" max="25" width="12.25" style="166" customWidth="1"/>
    <col min="26" max="26" width="14.75" style="166" customWidth="1"/>
    <col min="27" max="27" width="19.75" style="166" customWidth="1"/>
    <col min="28" max="28" width="11.375" style="166" customWidth="1"/>
    <col min="29" max="29" width="14.75" style="166" customWidth="1"/>
    <col min="30" max="30" width="19.75" style="166" customWidth="1"/>
    <col min="31" max="31" width="11.375" style="166" customWidth="1"/>
    <col min="32" max="32" width="14.75" style="166" customWidth="1"/>
    <col min="33" max="33" width="19.75" style="166" customWidth="1"/>
    <col min="34" max="34" width="11.375" style="166" customWidth="1"/>
    <col min="35" max="35" width="14.75" style="166" customWidth="1"/>
    <col min="36" max="36" width="19.75" style="166" customWidth="1"/>
    <col min="37" max="37" width="11.375" style="166" customWidth="1"/>
    <col min="38" max="38" width="14.75" style="166" customWidth="1"/>
    <col min="39" max="39" width="19.75" style="166" customWidth="1"/>
    <col min="40" max="40" width="11.375" style="166" customWidth="1"/>
    <col min="41" max="41" width="14.75" style="166" customWidth="1"/>
    <col min="42" max="42" width="19.75" style="166" customWidth="1"/>
    <col min="43" max="43" width="11.375" style="166" customWidth="1"/>
    <col min="44" max="44" width="14.75" style="166" customWidth="1"/>
    <col min="45" max="45" width="19.75" style="166" customWidth="1"/>
    <col min="46" max="46" width="11.375" style="166" customWidth="1"/>
    <col min="47" max="47" width="14.75" style="166" customWidth="1"/>
    <col min="48" max="48" width="19.75" style="166" customWidth="1"/>
    <col min="49" max="49" width="11.375" style="166" customWidth="1"/>
    <col min="50" max="50" width="14.75" style="166" customWidth="1"/>
    <col min="51" max="51" width="19.75" style="166" customWidth="1"/>
    <col min="52" max="52" width="11.375" style="166" customWidth="1"/>
    <col min="53" max="53" width="14.75" style="166" customWidth="1"/>
    <col min="54" max="54" width="19.75" style="166" customWidth="1"/>
    <col min="55" max="55" width="11.375" style="166" customWidth="1"/>
    <col min="56" max="56" width="14.75" style="166" customWidth="1"/>
    <col min="57" max="57" width="19.75" style="166" customWidth="1"/>
    <col min="58" max="58" width="11.375" style="166" customWidth="1"/>
    <col min="59" max="59" width="14.75" style="166" customWidth="1"/>
    <col min="60" max="60" width="19.75" style="166" customWidth="1"/>
    <col min="61" max="61" width="11.375" style="166" customWidth="1"/>
    <col min="62" max="62" width="14.75" style="166" customWidth="1"/>
    <col min="63" max="63" width="19.75" style="166" customWidth="1"/>
    <col min="64" max="64" width="11.375" style="166" customWidth="1"/>
    <col min="65" max="65" width="14.75" style="166" customWidth="1"/>
    <col min="66" max="66" width="19.75" style="166" customWidth="1"/>
    <col min="67" max="67" width="11.375" style="166" customWidth="1"/>
    <col min="68" max="68" width="14.75" style="166" customWidth="1"/>
    <col min="69" max="69" width="19.75" style="166" customWidth="1"/>
    <col min="70" max="70" width="11.375" style="166" customWidth="1"/>
    <col min="71" max="71" width="4.875" customWidth="1"/>
    <col min="72" max="16384" width="9" style="166"/>
  </cols>
  <sheetData>
    <row r="1" spans="1:71" ht="33">
      <c r="A1" s="883" t="s">
        <v>717</v>
      </c>
      <c r="B1" s="883" t="s">
        <v>717</v>
      </c>
      <c r="E1" s="165" t="s">
        <v>692</v>
      </c>
      <c r="F1" s="165"/>
    </row>
    <row r="2" spans="1:71" ht="12.6" customHeight="1">
      <c r="A2" s="883"/>
      <c r="B2" s="883"/>
      <c r="E2" s="884" t="s">
        <v>326</v>
      </c>
      <c r="F2" s="702"/>
      <c r="G2" s="702"/>
      <c r="H2" s="702"/>
      <c r="I2" s="702"/>
    </row>
    <row r="3" spans="1:71" ht="12.6" customHeight="1">
      <c r="A3" s="99" t="s">
        <v>0</v>
      </c>
      <c r="B3" s="99"/>
      <c r="E3" s="702"/>
      <c r="F3" s="702"/>
    </row>
    <row r="4" spans="1:71">
      <c r="A4" s="101" t="s">
        <v>1</v>
      </c>
      <c r="B4" s="885">
        <v>0</v>
      </c>
      <c r="G4" s="103"/>
      <c r="H4" s="103"/>
      <c r="J4" s="103" t="s">
        <v>722</v>
      </c>
      <c r="K4" s="166">
        <v>1</v>
      </c>
      <c r="N4" s="166">
        <v>2</v>
      </c>
      <c r="Q4" s="166">
        <v>3</v>
      </c>
      <c r="T4" s="166">
        <v>4</v>
      </c>
      <c r="W4" s="166">
        <v>5</v>
      </c>
      <c r="Z4" s="166">
        <v>6</v>
      </c>
      <c r="AC4" s="166">
        <v>7</v>
      </c>
      <c r="AF4" s="166">
        <v>8</v>
      </c>
      <c r="AI4" s="166">
        <v>9</v>
      </c>
      <c r="AL4" s="166">
        <v>10</v>
      </c>
      <c r="AO4" s="166">
        <v>11</v>
      </c>
      <c r="AR4" s="166">
        <v>12</v>
      </c>
      <c r="AU4" s="166">
        <v>13</v>
      </c>
      <c r="AX4" s="166">
        <v>14</v>
      </c>
      <c r="BA4" s="166">
        <v>15</v>
      </c>
      <c r="BD4" s="166">
        <v>16</v>
      </c>
      <c r="BG4" s="166">
        <v>17</v>
      </c>
      <c r="BJ4" s="166">
        <v>18</v>
      </c>
      <c r="BM4" s="166">
        <v>19</v>
      </c>
      <c r="BP4" s="166">
        <v>20</v>
      </c>
    </row>
    <row r="5" spans="1:71">
      <c r="A5" s="407" t="s">
        <v>376</v>
      </c>
      <c r="B5" s="417">
        <v>0</v>
      </c>
      <c r="E5" s="702"/>
      <c r="F5" s="702"/>
      <c r="G5" s="103"/>
      <c r="H5" s="103"/>
      <c r="J5" s="103" t="s">
        <v>723</v>
      </c>
      <c r="K5" s="166" t="s">
        <v>360</v>
      </c>
      <c r="N5" s="166" t="s">
        <v>365</v>
      </c>
      <c r="Q5" s="166" t="s">
        <v>121</v>
      </c>
      <c r="T5" s="166" t="s">
        <v>101</v>
      </c>
      <c r="W5" s="166" t="s">
        <v>110</v>
      </c>
      <c r="Z5" s="166" t="s">
        <v>292</v>
      </c>
      <c r="AC5" s="166" t="s">
        <v>373</v>
      </c>
      <c r="AF5" s="166" t="s">
        <v>123</v>
      </c>
      <c r="AI5" s="166" t="e">
        <v>#N/A</v>
      </c>
      <c r="AL5" s="166" t="e">
        <v>#N/A</v>
      </c>
      <c r="AO5" s="166" t="e">
        <v>#N/A</v>
      </c>
      <c r="AR5" s="166" t="e">
        <v>#N/A</v>
      </c>
      <c r="AU5" s="166" t="e">
        <v>#N/A</v>
      </c>
      <c r="AX5" s="166" t="e">
        <v>#N/A</v>
      </c>
      <c r="BA5" s="166" t="e">
        <v>#N/A</v>
      </c>
      <c r="BD5" s="166" t="e">
        <v>#N/A</v>
      </c>
      <c r="BG5" s="166" t="e">
        <v>#N/A</v>
      </c>
      <c r="BJ5" s="166" t="e">
        <v>#N/A</v>
      </c>
      <c r="BM5" s="166" t="e">
        <v>#N/A</v>
      </c>
      <c r="BP5" s="166" t="e">
        <v>#N/A</v>
      </c>
    </row>
    <row r="6" spans="1:71">
      <c r="A6" s="407"/>
      <c r="B6" s="417"/>
    </row>
    <row r="7" spans="1:71">
      <c r="A7" s="407"/>
      <c r="B7" s="417"/>
      <c r="E7" s="702"/>
      <c r="F7" s="702"/>
    </row>
    <row r="8" spans="1:71">
      <c r="A8" s="407"/>
      <c r="B8" s="417"/>
      <c r="G8" s="900" t="s">
        <v>729</v>
      </c>
      <c r="H8" s="901"/>
      <c r="I8" s="902"/>
      <c r="K8" s="737" t="s">
        <v>360</v>
      </c>
      <c r="L8" s="738" t="s">
        <v>360</v>
      </c>
      <c r="M8" s="739" t="s">
        <v>360</v>
      </c>
      <c r="N8" s="903" t="s">
        <v>365</v>
      </c>
      <c r="O8" s="904" t="s">
        <v>365</v>
      </c>
      <c r="P8" s="904" t="s">
        <v>365</v>
      </c>
      <c r="Q8" s="737" t="s">
        <v>121</v>
      </c>
      <c r="R8" s="738" t="s">
        <v>121</v>
      </c>
      <c r="S8" s="739" t="s">
        <v>121</v>
      </c>
      <c r="T8" s="903" t="s">
        <v>101</v>
      </c>
      <c r="U8" s="904" t="s">
        <v>101</v>
      </c>
      <c r="V8" s="904" t="s">
        <v>101</v>
      </c>
      <c r="W8" s="737" t="s">
        <v>110</v>
      </c>
      <c r="X8" s="738" t="s">
        <v>110</v>
      </c>
      <c r="Y8" s="739" t="s">
        <v>110</v>
      </c>
      <c r="Z8" s="903" t="s">
        <v>292</v>
      </c>
      <c r="AA8" s="904" t="s">
        <v>292</v>
      </c>
      <c r="AB8" s="904" t="s">
        <v>292</v>
      </c>
      <c r="AC8" s="737" t="s">
        <v>373</v>
      </c>
      <c r="AD8" s="738" t="s">
        <v>373</v>
      </c>
      <c r="AE8" s="739" t="s">
        <v>373</v>
      </c>
      <c r="AF8" s="903" t="s">
        <v>123</v>
      </c>
      <c r="AG8" s="904" t="s">
        <v>123</v>
      </c>
      <c r="AH8" s="904" t="s">
        <v>123</v>
      </c>
      <c r="AI8" s="737" t="e">
        <v>#N/A</v>
      </c>
      <c r="AJ8" s="738" t="e">
        <v>#N/A</v>
      </c>
      <c r="AK8" s="739" t="e">
        <v>#N/A</v>
      </c>
      <c r="AL8" s="903" t="e">
        <v>#N/A</v>
      </c>
      <c r="AM8" s="904" t="e">
        <v>#N/A</v>
      </c>
      <c r="AN8" s="904" t="e">
        <v>#N/A</v>
      </c>
      <c r="AO8" s="737" t="e">
        <v>#N/A</v>
      </c>
      <c r="AP8" s="738" t="e">
        <v>#N/A</v>
      </c>
      <c r="AQ8" s="739" t="e">
        <v>#N/A</v>
      </c>
      <c r="AR8" s="903" t="e">
        <v>#N/A</v>
      </c>
      <c r="AS8" s="904" t="e">
        <v>#N/A</v>
      </c>
      <c r="AT8" s="904" t="e">
        <v>#N/A</v>
      </c>
      <c r="AU8" s="737" t="e">
        <v>#N/A</v>
      </c>
      <c r="AV8" s="738" t="e">
        <v>#N/A</v>
      </c>
      <c r="AW8" s="739" t="e">
        <v>#N/A</v>
      </c>
      <c r="AX8" s="903" t="e">
        <v>#N/A</v>
      </c>
      <c r="AY8" s="904" t="e">
        <v>#N/A</v>
      </c>
      <c r="AZ8" s="904" t="e">
        <v>#N/A</v>
      </c>
      <c r="BA8" s="737" t="e">
        <v>#N/A</v>
      </c>
      <c r="BB8" s="738" t="e">
        <v>#N/A</v>
      </c>
      <c r="BC8" s="739" t="e">
        <v>#N/A</v>
      </c>
      <c r="BD8" s="903" t="e">
        <v>#N/A</v>
      </c>
      <c r="BE8" s="904" t="e">
        <v>#N/A</v>
      </c>
      <c r="BF8" s="904" t="e">
        <v>#N/A</v>
      </c>
      <c r="BG8" s="737" t="e">
        <v>#N/A</v>
      </c>
      <c r="BH8" s="738" t="e">
        <v>#N/A</v>
      </c>
      <c r="BI8" s="739" t="e">
        <v>#N/A</v>
      </c>
      <c r="BJ8" s="903" t="e">
        <v>#N/A</v>
      </c>
      <c r="BK8" s="904" t="e">
        <v>#N/A</v>
      </c>
      <c r="BL8" s="904" t="e">
        <v>#N/A</v>
      </c>
      <c r="BM8" s="737" t="e">
        <v>#N/A</v>
      </c>
      <c r="BN8" s="738" t="e">
        <v>#N/A</v>
      </c>
      <c r="BO8" s="739" t="e">
        <v>#N/A</v>
      </c>
      <c r="BP8" s="903" t="e">
        <v>#N/A</v>
      </c>
      <c r="BQ8" s="904" t="e">
        <v>#N/A</v>
      </c>
      <c r="BR8" s="904" t="e">
        <v>#N/A</v>
      </c>
    </row>
    <row r="9" spans="1:71">
      <c r="A9" s="407"/>
      <c r="B9" s="417"/>
      <c r="G9" s="905" t="s">
        <v>725</v>
      </c>
      <c r="H9" s="906" t="s">
        <v>726</v>
      </c>
      <c r="I9" s="907" t="s">
        <v>1</v>
      </c>
      <c r="K9" s="908" t="s">
        <v>725</v>
      </c>
      <c r="L9" s="909" t="s">
        <v>726</v>
      </c>
      <c r="M9" s="910" t="s">
        <v>1</v>
      </c>
      <c r="N9" s="909" t="s">
        <v>725</v>
      </c>
      <c r="O9" s="909" t="s">
        <v>726</v>
      </c>
      <c r="P9" s="910" t="s">
        <v>1</v>
      </c>
      <c r="Q9" s="909" t="s">
        <v>725</v>
      </c>
      <c r="R9" s="909" t="s">
        <v>726</v>
      </c>
      <c r="S9" s="910" t="s">
        <v>1</v>
      </c>
      <c r="T9" s="909" t="s">
        <v>725</v>
      </c>
      <c r="U9" s="909" t="s">
        <v>726</v>
      </c>
      <c r="V9" s="910" t="s">
        <v>1</v>
      </c>
      <c r="W9" s="909" t="s">
        <v>725</v>
      </c>
      <c r="X9" s="909" t="s">
        <v>726</v>
      </c>
      <c r="Y9" s="910" t="s">
        <v>1</v>
      </c>
      <c r="Z9" s="909" t="s">
        <v>725</v>
      </c>
      <c r="AA9" s="909" t="s">
        <v>726</v>
      </c>
      <c r="AB9" s="910" t="s">
        <v>1</v>
      </c>
      <c r="AC9" s="909" t="s">
        <v>725</v>
      </c>
      <c r="AD9" s="909" t="s">
        <v>726</v>
      </c>
      <c r="AE9" s="910" t="s">
        <v>1</v>
      </c>
      <c r="AF9" s="909" t="s">
        <v>725</v>
      </c>
      <c r="AG9" s="909" t="s">
        <v>726</v>
      </c>
      <c r="AH9" s="910" t="s">
        <v>1</v>
      </c>
      <c r="AI9" s="909" t="s">
        <v>725</v>
      </c>
      <c r="AJ9" s="909" t="s">
        <v>726</v>
      </c>
      <c r="AK9" s="910" t="s">
        <v>1</v>
      </c>
      <c r="AL9" s="909" t="s">
        <v>725</v>
      </c>
      <c r="AM9" s="909" t="s">
        <v>726</v>
      </c>
      <c r="AN9" s="910" t="s">
        <v>1</v>
      </c>
      <c r="AO9" s="909" t="s">
        <v>725</v>
      </c>
      <c r="AP9" s="909" t="s">
        <v>726</v>
      </c>
      <c r="AQ9" s="910" t="s">
        <v>1</v>
      </c>
      <c r="AR9" s="909" t="s">
        <v>725</v>
      </c>
      <c r="AS9" s="909" t="s">
        <v>726</v>
      </c>
      <c r="AT9" s="910" t="s">
        <v>1</v>
      </c>
      <c r="AU9" s="909" t="s">
        <v>725</v>
      </c>
      <c r="AV9" s="909" t="s">
        <v>726</v>
      </c>
      <c r="AW9" s="910" t="s">
        <v>1</v>
      </c>
      <c r="AX9" s="909" t="s">
        <v>725</v>
      </c>
      <c r="AY9" s="909" t="s">
        <v>726</v>
      </c>
      <c r="AZ9" s="910" t="s">
        <v>1</v>
      </c>
      <c r="BA9" s="909" t="s">
        <v>725</v>
      </c>
      <c r="BB9" s="909" t="s">
        <v>726</v>
      </c>
      <c r="BC9" s="910" t="s">
        <v>1</v>
      </c>
      <c r="BD9" s="909" t="s">
        <v>725</v>
      </c>
      <c r="BE9" s="909" t="s">
        <v>726</v>
      </c>
      <c r="BF9" s="910" t="s">
        <v>1</v>
      </c>
      <c r="BG9" s="909" t="s">
        <v>725</v>
      </c>
      <c r="BH9" s="909" t="s">
        <v>726</v>
      </c>
      <c r="BI9" s="910" t="s">
        <v>1</v>
      </c>
      <c r="BJ9" s="909" t="s">
        <v>725</v>
      </c>
      <c r="BK9" s="909" t="s">
        <v>726</v>
      </c>
      <c r="BL9" s="910" t="s">
        <v>1</v>
      </c>
      <c r="BM9" s="909" t="s">
        <v>725</v>
      </c>
      <c r="BN9" s="909" t="s">
        <v>726</v>
      </c>
      <c r="BO9" s="910" t="s">
        <v>1</v>
      </c>
      <c r="BP9" s="909" t="s">
        <v>725</v>
      </c>
      <c r="BQ9" s="909" t="s">
        <v>726</v>
      </c>
      <c r="BR9" s="910" t="s">
        <v>1</v>
      </c>
      <c r="BS9" s="426"/>
    </row>
    <row r="10" spans="1:71">
      <c r="A10" s="407"/>
      <c r="B10" s="417"/>
      <c r="E10" s="177" t="s">
        <v>210</v>
      </c>
      <c r="F10" s="171"/>
      <c r="G10" s="911"/>
      <c r="H10" s="912" t="s">
        <v>727</v>
      </c>
      <c r="I10" s="912"/>
      <c r="K10" s="911"/>
      <c r="L10" s="912" t="s">
        <v>727</v>
      </c>
      <c r="M10" s="912"/>
      <c r="N10" s="912"/>
      <c r="O10" s="912" t="s">
        <v>727</v>
      </c>
      <c r="P10" s="912"/>
      <c r="Q10" s="912"/>
      <c r="R10" s="912" t="s">
        <v>727</v>
      </c>
      <c r="S10" s="912"/>
      <c r="T10" s="912"/>
      <c r="U10" s="912" t="s">
        <v>727</v>
      </c>
      <c r="V10" s="912"/>
      <c r="W10" s="912"/>
      <c r="X10" s="912" t="s">
        <v>727</v>
      </c>
      <c r="Y10" s="912"/>
      <c r="Z10" s="912"/>
      <c r="AA10" s="912" t="s">
        <v>727</v>
      </c>
      <c r="AB10" s="912"/>
      <c r="AC10" s="912"/>
      <c r="AD10" s="912" t="s">
        <v>727</v>
      </c>
      <c r="AE10" s="912"/>
      <c r="AF10" s="912"/>
      <c r="AG10" s="912" t="s">
        <v>727</v>
      </c>
      <c r="AH10" s="912"/>
      <c r="AI10" s="912"/>
      <c r="AJ10" s="912" t="s">
        <v>727</v>
      </c>
      <c r="AK10" s="912"/>
      <c r="AL10" s="912"/>
      <c r="AM10" s="912" t="s">
        <v>727</v>
      </c>
      <c r="AN10" s="912"/>
      <c r="AO10" s="912"/>
      <c r="AP10" s="912" t="s">
        <v>727</v>
      </c>
      <c r="AQ10" s="912"/>
      <c r="AR10" s="912"/>
      <c r="AS10" s="912" t="s">
        <v>727</v>
      </c>
      <c r="AT10" s="912"/>
      <c r="AU10" s="912"/>
      <c r="AV10" s="912" t="s">
        <v>727</v>
      </c>
      <c r="AW10" s="912"/>
      <c r="AX10" s="912"/>
      <c r="AY10" s="912" t="s">
        <v>727</v>
      </c>
      <c r="AZ10" s="912"/>
      <c r="BA10" s="912"/>
      <c r="BB10" s="912" t="s">
        <v>727</v>
      </c>
      <c r="BC10" s="912"/>
      <c r="BD10" s="912"/>
      <c r="BE10" s="912" t="s">
        <v>727</v>
      </c>
      <c r="BF10" s="912"/>
      <c r="BG10" s="912"/>
      <c r="BH10" s="912" t="s">
        <v>727</v>
      </c>
      <c r="BI10" s="912"/>
      <c r="BJ10" s="912"/>
      <c r="BK10" s="912" t="s">
        <v>727</v>
      </c>
      <c r="BL10" s="912"/>
      <c r="BM10" s="912"/>
      <c r="BN10" s="912" t="s">
        <v>727</v>
      </c>
      <c r="BO10" s="912"/>
      <c r="BP10" s="912"/>
      <c r="BQ10" s="912" t="s">
        <v>727</v>
      </c>
      <c r="BR10" s="912"/>
      <c r="BS10" s="426"/>
    </row>
    <row r="11" spans="1:71">
      <c r="A11" s="407"/>
      <c r="B11" s="417"/>
      <c r="E11" s="201" t="s">
        <v>329</v>
      </c>
      <c r="F11" s="890" t="s">
        <v>250</v>
      </c>
      <c r="G11" s="913" t="s">
        <v>327</v>
      </c>
      <c r="H11" s="913" t="s">
        <v>327</v>
      </c>
      <c r="I11" s="891" t="s">
        <v>327</v>
      </c>
      <c r="K11" s="891" t="s">
        <v>327</v>
      </c>
      <c r="L11" s="891" t="s">
        <v>327</v>
      </c>
      <c r="M11" s="891" t="s">
        <v>327</v>
      </c>
      <c r="N11" s="891" t="s">
        <v>327</v>
      </c>
      <c r="O11" s="891" t="s">
        <v>327</v>
      </c>
      <c r="P11" s="891" t="s">
        <v>327</v>
      </c>
      <c r="Q11" s="891" t="s">
        <v>327</v>
      </c>
      <c r="R11" s="891" t="s">
        <v>327</v>
      </c>
      <c r="S11" s="891" t="s">
        <v>327</v>
      </c>
      <c r="T11" s="891" t="s">
        <v>327</v>
      </c>
      <c r="U11" s="891" t="s">
        <v>327</v>
      </c>
      <c r="V11" s="891" t="s">
        <v>327</v>
      </c>
      <c r="W11" s="891" t="s">
        <v>327</v>
      </c>
      <c r="X11" s="891" t="s">
        <v>327</v>
      </c>
      <c r="Y11" s="891" t="s">
        <v>327</v>
      </c>
      <c r="Z11" s="891" t="s">
        <v>327</v>
      </c>
      <c r="AA11" s="891" t="s">
        <v>327</v>
      </c>
      <c r="AB11" s="891" t="s">
        <v>327</v>
      </c>
      <c r="AC11" s="891" t="s">
        <v>327</v>
      </c>
      <c r="AD11" s="891" t="s">
        <v>327</v>
      </c>
      <c r="AE11" s="891" t="s">
        <v>327</v>
      </c>
      <c r="AF11" s="891" t="s">
        <v>327</v>
      </c>
      <c r="AG11" s="891" t="s">
        <v>327</v>
      </c>
      <c r="AH11" s="891" t="s">
        <v>327</v>
      </c>
      <c r="AI11" s="891" t="s">
        <v>327</v>
      </c>
      <c r="AJ11" s="891" t="s">
        <v>327</v>
      </c>
      <c r="AK11" s="891" t="s">
        <v>327</v>
      </c>
      <c r="AL11" s="891" t="s">
        <v>327</v>
      </c>
      <c r="AM11" s="891" t="s">
        <v>327</v>
      </c>
      <c r="AN11" s="891" t="s">
        <v>327</v>
      </c>
      <c r="AO11" s="891" t="s">
        <v>327</v>
      </c>
      <c r="AP11" s="891" t="s">
        <v>327</v>
      </c>
      <c r="AQ11" s="891" t="s">
        <v>327</v>
      </c>
      <c r="AR11" s="891" t="s">
        <v>327</v>
      </c>
      <c r="AS11" s="891" t="s">
        <v>327</v>
      </c>
      <c r="AT11" s="891" t="s">
        <v>327</v>
      </c>
      <c r="AU11" s="891" t="s">
        <v>327</v>
      </c>
      <c r="AV11" s="891" t="s">
        <v>327</v>
      </c>
      <c r="AW11" s="891" t="s">
        <v>327</v>
      </c>
      <c r="AX11" s="891" t="s">
        <v>327</v>
      </c>
      <c r="AY11" s="891" t="s">
        <v>327</v>
      </c>
      <c r="AZ11" s="891" t="s">
        <v>327</v>
      </c>
      <c r="BA11" s="891" t="s">
        <v>327</v>
      </c>
      <c r="BB11" s="891" t="s">
        <v>327</v>
      </c>
      <c r="BC11" s="891" t="s">
        <v>327</v>
      </c>
      <c r="BD11" s="891" t="s">
        <v>327</v>
      </c>
      <c r="BE11" s="891" t="s">
        <v>327</v>
      </c>
      <c r="BF11" s="891" t="s">
        <v>327</v>
      </c>
      <c r="BG11" s="891" t="s">
        <v>327</v>
      </c>
      <c r="BH11" s="891" t="s">
        <v>327</v>
      </c>
      <c r="BI11" s="891" t="s">
        <v>327</v>
      </c>
      <c r="BJ11" s="891" t="s">
        <v>327</v>
      </c>
      <c r="BK11" s="891" t="s">
        <v>327</v>
      </c>
      <c r="BL11" s="891" t="s">
        <v>327</v>
      </c>
      <c r="BM11" s="891" t="s">
        <v>327</v>
      </c>
      <c r="BN11" s="891" t="s">
        <v>327</v>
      </c>
      <c r="BO11" s="891" t="s">
        <v>327</v>
      </c>
      <c r="BP11" s="891" t="s">
        <v>327</v>
      </c>
      <c r="BQ11" s="891" t="s">
        <v>327</v>
      </c>
      <c r="BR11" s="891" t="s">
        <v>327</v>
      </c>
      <c r="BS11" s="426"/>
    </row>
    <row r="12" spans="1:71">
      <c r="A12" s="407"/>
      <c r="B12" s="417"/>
      <c r="E12" s="407">
        <v>1990</v>
      </c>
      <c r="F12" s="872" t="s">
        <v>563</v>
      </c>
      <c r="G12" s="914">
        <v>0</v>
      </c>
      <c r="H12" s="914">
        <v>0</v>
      </c>
      <c r="I12" s="704">
        <v>0</v>
      </c>
      <c r="K12" s="915">
        <v>0</v>
      </c>
      <c r="L12" s="916">
        <v>0</v>
      </c>
      <c r="M12" s="917">
        <v>0</v>
      </c>
      <c r="N12" s="915">
        <v>0</v>
      </c>
      <c r="O12" s="916">
        <v>0</v>
      </c>
      <c r="P12" s="917">
        <v>0</v>
      </c>
      <c r="Q12" s="915">
        <v>0</v>
      </c>
      <c r="R12" s="916">
        <v>0</v>
      </c>
      <c r="S12" s="917">
        <v>0</v>
      </c>
      <c r="T12" s="915">
        <v>0</v>
      </c>
      <c r="U12" s="916">
        <v>0</v>
      </c>
      <c r="V12" s="917">
        <v>0</v>
      </c>
      <c r="W12" s="915">
        <v>0</v>
      </c>
      <c r="X12" s="916">
        <v>0</v>
      </c>
      <c r="Y12" s="917">
        <v>0</v>
      </c>
      <c r="Z12" s="915">
        <v>0</v>
      </c>
      <c r="AA12" s="916">
        <v>0</v>
      </c>
      <c r="AB12" s="917">
        <v>0</v>
      </c>
      <c r="AC12" s="915">
        <v>0</v>
      </c>
      <c r="AD12" s="916">
        <v>0</v>
      </c>
      <c r="AE12" s="917">
        <v>0</v>
      </c>
      <c r="AF12" s="915">
        <v>0</v>
      </c>
      <c r="AG12" s="916">
        <v>0</v>
      </c>
      <c r="AH12" s="917">
        <v>0</v>
      </c>
      <c r="AI12" s="915">
        <v>0</v>
      </c>
      <c r="AJ12" s="916">
        <v>0</v>
      </c>
      <c r="AK12" s="917">
        <v>0</v>
      </c>
      <c r="AL12" s="915">
        <v>0</v>
      </c>
      <c r="AM12" s="916">
        <v>0</v>
      </c>
      <c r="AN12" s="917">
        <v>0</v>
      </c>
      <c r="AO12" s="915">
        <v>0</v>
      </c>
      <c r="AP12" s="916">
        <v>0</v>
      </c>
      <c r="AQ12" s="917">
        <v>0</v>
      </c>
      <c r="AR12" s="915">
        <v>0</v>
      </c>
      <c r="AS12" s="916">
        <v>0</v>
      </c>
      <c r="AT12" s="917">
        <v>0</v>
      </c>
      <c r="AU12" s="915">
        <v>0</v>
      </c>
      <c r="AV12" s="916">
        <v>0</v>
      </c>
      <c r="AW12" s="917">
        <v>0</v>
      </c>
      <c r="AX12" s="915">
        <v>0</v>
      </c>
      <c r="AY12" s="916">
        <v>0</v>
      </c>
      <c r="AZ12" s="917">
        <v>0</v>
      </c>
      <c r="BA12" s="915">
        <v>0</v>
      </c>
      <c r="BB12" s="916">
        <v>0</v>
      </c>
      <c r="BC12" s="917">
        <v>0</v>
      </c>
      <c r="BD12" s="915">
        <v>0</v>
      </c>
      <c r="BE12" s="916">
        <v>0</v>
      </c>
      <c r="BF12" s="917">
        <v>0</v>
      </c>
      <c r="BG12" s="915">
        <v>0</v>
      </c>
      <c r="BH12" s="916">
        <v>0</v>
      </c>
      <c r="BI12" s="917">
        <v>0</v>
      </c>
      <c r="BJ12" s="915">
        <v>0</v>
      </c>
      <c r="BK12" s="916">
        <v>0</v>
      </c>
      <c r="BL12" s="917">
        <v>0</v>
      </c>
      <c r="BM12" s="915">
        <v>0</v>
      </c>
      <c r="BN12" s="916">
        <v>0</v>
      </c>
      <c r="BO12" s="917">
        <v>0</v>
      </c>
      <c r="BP12" s="915">
        <v>0</v>
      </c>
      <c r="BQ12" s="916">
        <v>0</v>
      </c>
      <c r="BR12" s="917">
        <v>0</v>
      </c>
    </row>
    <row r="13" spans="1:71">
      <c r="A13" s="407"/>
      <c r="B13" s="417"/>
      <c r="E13" s="407">
        <v>1991</v>
      </c>
      <c r="F13" s="407" t="s">
        <v>563</v>
      </c>
      <c r="G13" s="700">
        <v>0</v>
      </c>
      <c r="H13" s="700">
        <v>0</v>
      </c>
      <c r="I13" s="567">
        <v>0</v>
      </c>
      <c r="K13" s="918">
        <v>0</v>
      </c>
      <c r="L13" s="919">
        <v>0</v>
      </c>
      <c r="M13" s="920">
        <v>0</v>
      </c>
      <c r="N13" s="918">
        <v>0</v>
      </c>
      <c r="O13" s="919">
        <v>0</v>
      </c>
      <c r="P13" s="920">
        <v>0</v>
      </c>
      <c r="Q13" s="918">
        <v>0</v>
      </c>
      <c r="R13" s="919">
        <v>0</v>
      </c>
      <c r="S13" s="920">
        <v>0</v>
      </c>
      <c r="T13" s="918">
        <v>0</v>
      </c>
      <c r="U13" s="919">
        <v>0</v>
      </c>
      <c r="V13" s="920">
        <v>0</v>
      </c>
      <c r="W13" s="918">
        <v>0</v>
      </c>
      <c r="X13" s="919">
        <v>0</v>
      </c>
      <c r="Y13" s="920">
        <v>0</v>
      </c>
      <c r="Z13" s="918">
        <v>0</v>
      </c>
      <c r="AA13" s="919">
        <v>0</v>
      </c>
      <c r="AB13" s="920">
        <v>0</v>
      </c>
      <c r="AC13" s="918">
        <v>0</v>
      </c>
      <c r="AD13" s="919">
        <v>0</v>
      </c>
      <c r="AE13" s="920">
        <v>0</v>
      </c>
      <c r="AF13" s="918">
        <v>0</v>
      </c>
      <c r="AG13" s="919">
        <v>0</v>
      </c>
      <c r="AH13" s="920">
        <v>0</v>
      </c>
      <c r="AI13" s="918">
        <v>0</v>
      </c>
      <c r="AJ13" s="919">
        <v>0</v>
      </c>
      <c r="AK13" s="920">
        <v>0</v>
      </c>
      <c r="AL13" s="918">
        <v>0</v>
      </c>
      <c r="AM13" s="919">
        <v>0</v>
      </c>
      <c r="AN13" s="920">
        <v>0</v>
      </c>
      <c r="AO13" s="918">
        <v>0</v>
      </c>
      <c r="AP13" s="919">
        <v>0</v>
      </c>
      <c r="AQ13" s="920">
        <v>0</v>
      </c>
      <c r="AR13" s="918">
        <v>0</v>
      </c>
      <c r="AS13" s="919">
        <v>0</v>
      </c>
      <c r="AT13" s="920">
        <v>0</v>
      </c>
      <c r="AU13" s="918">
        <v>0</v>
      </c>
      <c r="AV13" s="919">
        <v>0</v>
      </c>
      <c r="AW13" s="920">
        <v>0</v>
      </c>
      <c r="AX13" s="918">
        <v>0</v>
      </c>
      <c r="AY13" s="919">
        <v>0</v>
      </c>
      <c r="AZ13" s="920">
        <v>0</v>
      </c>
      <c r="BA13" s="918">
        <v>0</v>
      </c>
      <c r="BB13" s="919">
        <v>0</v>
      </c>
      <c r="BC13" s="920">
        <v>0</v>
      </c>
      <c r="BD13" s="918">
        <v>0</v>
      </c>
      <c r="BE13" s="919">
        <v>0</v>
      </c>
      <c r="BF13" s="920">
        <v>0</v>
      </c>
      <c r="BG13" s="918">
        <v>0</v>
      </c>
      <c r="BH13" s="919">
        <v>0</v>
      </c>
      <c r="BI13" s="920">
        <v>0</v>
      </c>
      <c r="BJ13" s="918">
        <v>0</v>
      </c>
      <c r="BK13" s="919">
        <v>0</v>
      </c>
      <c r="BL13" s="920">
        <v>0</v>
      </c>
      <c r="BM13" s="918">
        <v>0</v>
      </c>
      <c r="BN13" s="919">
        <v>0</v>
      </c>
      <c r="BO13" s="920">
        <v>0</v>
      </c>
      <c r="BP13" s="918">
        <v>0</v>
      </c>
      <c r="BQ13" s="919">
        <v>0</v>
      </c>
      <c r="BR13" s="920">
        <v>0</v>
      </c>
    </row>
    <row r="14" spans="1:71">
      <c r="A14" s="407"/>
      <c r="B14" s="417"/>
      <c r="E14" s="407">
        <v>1992</v>
      </c>
      <c r="F14" s="407" t="s">
        <v>563</v>
      </c>
      <c r="G14" s="700">
        <v>0</v>
      </c>
      <c r="H14" s="700">
        <v>0</v>
      </c>
      <c r="I14" s="567">
        <v>0</v>
      </c>
      <c r="K14" s="918">
        <v>0</v>
      </c>
      <c r="L14" s="919">
        <v>0</v>
      </c>
      <c r="M14" s="920">
        <v>0</v>
      </c>
      <c r="N14" s="918">
        <v>0</v>
      </c>
      <c r="O14" s="919">
        <v>0</v>
      </c>
      <c r="P14" s="920">
        <v>0</v>
      </c>
      <c r="Q14" s="918">
        <v>0</v>
      </c>
      <c r="R14" s="919">
        <v>0</v>
      </c>
      <c r="S14" s="920">
        <v>0</v>
      </c>
      <c r="T14" s="918">
        <v>0</v>
      </c>
      <c r="U14" s="919">
        <v>0</v>
      </c>
      <c r="V14" s="920">
        <v>0</v>
      </c>
      <c r="W14" s="918">
        <v>0</v>
      </c>
      <c r="X14" s="919">
        <v>0</v>
      </c>
      <c r="Y14" s="920">
        <v>0</v>
      </c>
      <c r="Z14" s="918">
        <v>0</v>
      </c>
      <c r="AA14" s="919">
        <v>0</v>
      </c>
      <c r="AB14" s="920">
        <v>0</v>
      </c>
      <c r="AC14" s="918">
        <v>0</v>
      </c>
      <c r="AD14" s="919">
        <v>0</v>
      </c>
      <c r="AE14" s="920">
        <v>0</v>
      </c>
      <c r="AF14" s="918">
        <v>0</v>
      </c>
      <c r="AG14" s="919">
        <v>0</v>
      </c>
      <c r="AH14" s="920">
        <v>0</v>
      </c>
      <c r="AI14" s="918">
        <v>0</v>
      </c>
      <c r="AJ14" s="919">
        <v>0</v>
      </c>
      <c r="AK14" s="920">
        <v>0</v>
      </c>
      <c r="AL14" s="918">
        <v>0</v>
      </c>
      <c r="AM14" s="919">
        <v>0</v>
      </c>
      <c r="AN14" s="920">
        <v>0</v>
      </c>
      <c r="AO14" s="918">
        <v>0</v>
      </c>
      <c r="AP14" s="919">
        <v>0</v>
      </c>
      <c r="AQ14" s="920">
        <v>0</v>
      </c>
      <c r="AR14" s="918">
        <v>0</v>
      </c>
      <c r="AS14" s="919">
        <v>0</v>
      </c>
      <c r="AT14" s="920">
        <v>0</v>
      </c>
      <c r="AU14" s="918">
        <v>0</v>
      </c>
      <c r="AV14" s="919">
        <v>0</v>
      </c>
      <c r="AW14" s="920">
        <v>0</v>
      </c>
      <c r="AX14" s="918">
        <v>0</v>
      </c>
      <c r="AY14" s="919">
        <v>0</v>
      </c>
      <c r="AZ14" s="920">
        <v>0</v>
      </c>
      <c r="BA14" s="918">
        <v>0</v>
      </c>
      <c r="BB14" s="919">
        <v>0</v>
      </c>
      <c r="BC14" s="920">
        <v>0</v>
      </c>
      <c r="BD14" s="918">
        <v>0</v>
      </c>
      <c r="BE14" s="919">
        <v>0</v>
      </c>
      <c r="BF14" s="920">
        <v>0</v>
      </c>
      <c r="BG14" s="918">
        <v>0</v>
      </c>
      <c r="BH14" s="919">
        <v>0</v>
      </c>
      <c r="BI14" s="920">
        <v>0</v>
      </c>
      <c r="BJ14" s="918">
        <v>0</v>
      </c>
      <c r="BK14" s="919">
        <v>0</v>
      </c>
      <c r="BL14" s="920">
        <v>0</v>
      </c>
      <c r="BM14" s="918">
        <v>0</v>
      </c>
      <c r="BN14" s="919">
        <v>0</v>
      </c>
      <c r="BO14" s="920">
        <v>0</v>
      </c>
      <c r="BP14" s="918">
        <v>0</v>
      </c>
      <c r="BQ14" s="919">
        <v>0</v>
      </c>
      <c r="BR14" s="920">
        <v>0</v>
      </c>
    </row>
    <row r="15" spans="1:71">
      <c r="A15" s="407"/>
      <c r="B15" s="417"/>
      <c r="E15" s="407">
        <v>1993</v>
      </c>
      <c r="F15" s="407" t="s">
        <v>563</v>
      </c>
      <c r="G15" s="700">
        <v>0</v>
      </c>
      <c r="H15" s="700">
        <v>0</v>
      </c>
      <c r="I15" s="567">
        <v>0</v>
      </c>
      <c r="K15" s="918">
        <v>0</v>
      </c>
      <c r="L15" s="919">
        <v>0</v>
      </c>
      <c r="M15" s="920">
        <v>0</v>
      </c>
      <c r="N15" s="918">
        <v>0</v>
      </c>
      <c r="O15" s="919">
        <v>0</v>
      </c>
      <c r="P15" s="920">
        <v>0</v>
      </c>
      <c r="Q15" s="918">
        <v>0</v>
      </c>
      <c r="R15" s="919">
        <v>0</v>
      </c>
      <c r="S15" s="920">
        <v>0</v>
      </c>
      <c r="T15" s="918">
        <v>0</v>
      </c>
      <c r="U15" s="919">
        <v>0</v>
      </c>
      <c r="V15" s="920">
        <v>0</v>
      </c>
      <c r="W15" s="918">
        <v>0</v>
      </c>
      <c r="X15" s="919">
        <v>0</v>
      </c>
      <c r="Y15" s="920">
        <v>0</v>
      </c>
      <c r="Z15" s="918">
        <v>0</v>
      </c>
      <c r="AA15" s="919">
        <v>0</v>
      </c>
      <c r="AB15" s="920">
        <v>0</v>
      </c>
      <c r="AC15" s="918">
        <v>0</v>
      </c>
      <c r="AD15" s="919">
        <v>0</v>
      </c>
      <c r="AE15" s="920">
        <v>0</v>
      </c>
      <c r="AF15" s="918">
        <v>0</v>
      </c>
      <c r="AG15" s="919">
        <v>0</v>
      </c>
      <c r="AH15" s="920">
        <v>0</v>
      </c>
      <c r="AI15" s="918">
        <v>0</v>
      </c>
      <c r="AJ15" s="919">
        <v>0</v>
      </c>
      <c r="AK15" s="920">
        <v>0</v>
      </c>
      <c r="AL15" s="918">
        <v>0</v>
      </c>
      <c r="AM15" s="919">
        <v>0</v>
      </c>
      <c r="AN15" s="920">
        <v>0</v>
      </c>
      <c r="AO15" s="918">
        <v>0</v>
      </c>
      <c r="AP15" s="919">
        <v>0</v>
      </c>
      <c r="AQ15" s="920">
        <v>0</v>
      </c>
      <c r="AR15" s="918">
        <v>0</v>
      </c>
      <c r="AS15" s="919">
        <v>0</v>
      </c>
      <c r="AT15" s="920">
        <v>0</v>
      </c>
      <c r="AU15" s="918">
        <v>0</v>
      </c>
      <c r="AV15" s="919">
        <v>0</v>
      </c>
      <c r="AW15" s="920">
        <v>0</v>
      </c>
      <c r="AX15" s="918">
        <v>0</v>
      </c>
      <c r="AY15" s="919">
        <v>0</v>
      </c>
      <c r="AZ15" s="920">
        <v>0</v>
      </c>
      <c r="BA15" s="918">
        <v>0</v>
      </c>
      <c r="BB15" s="919">
        <v>0</v>
      </c>
      <c r="BC15" s="920">
        <v>0</v>
      </c>
      <c r="BD15" s="918">
        <v>0</v>
      </c>
      <c r="BE15" s="919">
        <v>0</v>
      </c>
      <c r="BF15" s="920">
        <v>0</v>
      </c>
      <c r="BG15" s="918">
        <v>0</v>
      </c>
      <c r="BH15" s="919">
        <v>0</v>
      </c>
      <c r="BI15" s="920">
        <v>0</v>
      </c>
      <c r="BJ15" s="918">
        <v>0</v>
      </c>
      <c r="BK15" s="919">
        <v>0</v>
      </c>
      <c r="BL15" s="920">
        <v>0</v>
      </c>
      <c r="BM15" s="918">
        <v>0</v>
      </c>
      <c r="BN15" s="919">
        <v>0</v>
      </c>
      <c r="BO15" s="920">
        <v>0</v>
      </c>
      <c r="BP15" s="918">
        <v>0</v>
      </c>
      <c r="BQ15" s="919">
        <v>0</v>
      </c>
      <c r="BR15" s="920">
        <v>0</v>
      </c>
    </row>
    <row r="16" spans="1:71">
      <c r="A16" s="407"/>
      <c r="B16" s="417"/>
      <c r="E16" s="407">
        <v>1994</v>
      </c>
      <c r="F16" s="407" t="s">
        <v>563</v>
      </c>
      <c r="G16" s="700">
        <v>0</v>
      </c>
      <c r="H16" s="700">
        <v>0</v>
      </c>
      <c r="I16" s="567">
        <v>0</v>
      </c>
      <c r="K16" s="918">
        <v>0</v>
      </c>
      <c r="L16" s="919">
        <v>0</v>
      </c>
      <c r="M16" s="920">
        <v>0</v>
      </c>
      <c r="N16" s="918">
        <v>0</v>
      </c>
      <c r="O16" s="919">
        <v>0</v>
      </c>
      <c r="P16" s="920">
        <v>0</v>
      </c>
      <c r="Q16" s="918">
        <v>0</v>
      </c>
      <c r="R16" s="919">
        <v>0</v>
      </c>
      <c r="S16" s="920">
        <v>0</v>
      </c>
      <c r="T16" s="918">
        <v>0</v>
      </c>
      <c r="U16" s="919">
        <v>0</v>
      </c>
      <c r="V16" s="920">
        <v>0</v>
      </c>
      <c r="W16" s="918">
        <v>0</v>
      </c>
      <c r="X16" s="919">
        <v>0</v>
      </c>
      <c r="Y16" s="920">
        <v>0</v>
      </c>
      <c r="Z16" s="918">
        <v>0</v>
      </c>
      <c r="AA16" s="919">
        <v>0</v>
      </c>
      <c r="AB16" s="920">
        <v>0</v>
      </c>
      <c r="AC16" s="918">
        <v>0</v>
      </c>
      <c r="AD16" s="919">
        <v>0</v>
      </c>
      <c r="AE16" s="920">
        <v>0</v>
      </c>
      <c r="AF16" s="918">
        <v>0</v>
      </c>
      <c r="AG16" s="919">
        <v>0</v>
      </c>
      <c r="AH16" s="920">
        <v>0</v>
      </c>
      <c r="AI16" s="918">
        <v>0</v>
      </c>
      <c r="AJ16" s="919">
        <v>0</v>
      </c>
      <c r="AK16" s="920">
        <v>0</v>
      </c>
      <c r="AL16" s="918">
        <v>0</v>
      </c>
      <c r="AM16" s="919">
        <v>0</v>
      </c>
      <c r="AN16" s="920">
        <v>0</v>
      </c>
      <c r="AO16" s="918">
        <v>0</v>
      </c>
      <c r="AP16" s="919">
        <v>0</v>
      </c>
      <c r="AQ16" s="920">
        <v>0</v>
      </c>
      <c r="AR16" s="918">
        <v>0</v>
      </c>
      <c r="AS16" s="919">
        <v>0</v>
      </c>
      <c r="AT16" s="920">
        <v>0</v>
      </c>
      <c r="AU16" s="918">
        <v>0</v>
      </c>
      <c r="AV16" s="919">
        <v>0</v>
      </c>
      <c r="AW16" s="920">
        <v>0</v>
      </c>
      <c r="AX16" s="918">
        <v>0</v>
      </c>
      <c r="AY16" s="919">
        <v>0</v>
      </c>
      <c r="AZ16" s="920">
        <v>0</v>
      </c>
      <c r="BA16" s="918">
        <v>0</v>
      </c>
      <c r="BB16" s="919">
        <v>0</v>
      </c>
      <c r="BC16" s="920">
        <v>0</v>
      </c>
      <c r="BD16" s="918">
        <v>0</v>
      </c>
      <c r="BE16" s="919">
        <v>0</v>
      </c>
      <c r="BF16" s="920">
        <v>0</v>
      </c>
      <c r="BG16" s="918">
        <v>0</v>
      </c>
      <c r="BH16" s="919">
        <v>0</v>
      </c>
      <c r="BI16" s="920">
        <v>0</v>
      </c>
      <c r="BJ16" s="918">
        <v>0</v>
      </c>
      <c r="BK16" s="919">
        <v>0</v>
      </c>
      <c r="BL16" s="920">
        <v>0</v>
      </c>
      <c r="BM16" s="918">
        <v>0</v>
      </c>
      <c r="BN16" s="919">
        <v>0</v>
      </c>
      <c r="BO16" s="920">
        <v>0</v>
      </c>
      <c r="BP16" s="918">
        <v>0</v>
      </c>
      <c r="BQ16" s="919">
        <v>0</v>
      </c>
      <c r="BR16" s="920">
        <v>0</v>
      </c>
    </row>
    <row r="17" spans="1:70">
      <c r="A17" s="407"/>
      <c r="B17" s="417"/>
      <c r="E17" s="407">
        <v>1995</v>
      </c>
      <c r="F17" s="407" t="s">
        <v>563</v>
      </c>
      <c r="G17" s="700">
        <v>4409700.46</v>
      </c>
      <c r="H17" s="700">
        <v>0</v>
      </c>
      <c r="I17" s="567">
        <v>4409700.46</v>
      </c>
      <c r="K17" s="918">
        <v>0</v>
      </c>
      <c r="L17" s="919">
        <v>0</v>
      </c>
      <c r="M17" s="920">
        <v>0</v>
      </c>
      <c r="N17" s="918">
        <v>0</v>
      </c>
      <c r="O17" s="919">
        <v>0</v>
      </c>
      <c r="P17" s="920">
        <v>0</v>
      </c>
      <c r="Q17" s="918">
        <v>0</v>
      </c>
      <c r="R17" s="919">
        <v>0</v>
      </c>
      <c r="S17" s="920">
        <v>0</v>
      </c>
      <c r="T17" s="918">
        <v>0</v>
      </c>
      <c r="U17" s="919">
        <v>0</v>
      </c>
      <c r="V17" s="920">
        <v>0</v>
      </c>
      <c r="W17" s="918">
        <v>4409700.46</v>
      </c>
      <c r="X17" s="919">
        <v>0</v>
      </c>
      <c r="Y17" s="920">
        <v>4409700.46</v>
      </c>
      <c r="Z17" s="918">
        <v>0</v>
      </c>
      <c r="AA17" s="919">
        <v>0</v>
      </c>
      <c r="AB17" s="920">
        <v>0</v>
      </c>
      <c r="AC17" s="918">
        <v>0</v>
      </c>
      <c r="AD17" s="919">
        <v>0</v>
      </c>
      <c r="AE17" s="920">
        <v>0</v>
      </c>
      <c r="AF17" s="918">
        <v>0</v>
      </c>
      <c r="AG17" s="919">
        <v>0</v>
      </c>
      <c r="AH17" s="920">
        <v>0</v>
      </c>
      <c r="AI17" s="918">
        <v>0</v>
      </c>
      <c r="AJ17" s="919">
        <v>0</v>
      </c>
      <c r="AK17" s="920">
        <v>0</v>
      </c>
      <c r="AL17" s="918">
        <v>0</v>
      </c>
      <c r="AM17" s="919">
        <v>0</v>
      </c>
      <c r="AN17" s="920">
        <v>0</v>
      </c>
      <c r="AO17" s="918">
        <v>0</v>
      </c>
      <c r="AP17" s="919">
        <v>0</v>
      </c>
      <c r="AQ17" s="920">
        <v>0</v>
      </c>
      <c r="AR17" s="918">
        <v>0</v>
      </c>
      <c r="AS17" s="919">
        <v>0</v>
      </c>
      <c r="AT17" s="920">
        <v>0</v>
      </c>
      <c r="AU17" s="918">
        <v>0</v>
      </c>
      <c r="AV17" s="919">
        <v>0</v>
      </c>
      <c r="AW17" s="920">
        <v>0</v>
      </c>
      <c r="AX17" s="918">
        <v>0</v>
      </c>
      <c r="AY17" s="919">
        <v>0</v>
      </c>
      <c r="AZ17" s="920">
        <v>0</v>
      </c>
      <c r="BA17" s="918">
        <v>0</v>
      </c>
      <c r="BB17" s="919">
        <v>0</v>
      </c>
      <c r="BC17" s="920">
        <v>0</v>
      </c>
      <c r="BD17" s="918">
        <v>0</v>
      </c>
      <c r="BE17" s="919">
        <v>0</v>
      </c>
      <c r="BF17" s="920">
        <v>0</v>
      </c>
      <c r="BG17" s="918">
        <v>0</v>
      </c>
      <c r="BH17" s="919">
        <v>0</v>
      </c>
      <c r="BI17" s="920">
        <v>0</v>
      </c>
      <c r="BJ17" s="918">
        <v>0</v>
      </c>
      <c r="BK17" s="919">
        <v>0</v>
      </c>
      <c r="BL17" s="920">
        <v>0</v>
      </c>
      <c r="BM17" s="918">
        <v>0</v>
      </c>
      <c r="BN17" s="919">
        <v>0</v>
      </c>
      <c r="BO17" s="920">
        <v>0</v>
      </c>
      <c r="BP17" s="918">
        <v>0</v>
      </c>
      <c r="BQ17" s="919">
        <v>0</v>
      </c>
      <c r="BR17" s="920">
        <v>0</v>
      </c>
    </row>
    <row r="18" spans="1:70">
      <c r="A18" s="407"/>
      <c r="B18" s="417"/>
      <c r="E18" s="407">
        <v>1996</v>
      </c>
      <c r="F18" s="407" t="s">
        <v>563</v>
      </c>
      <c r="G18" s="700">
        <v>8414024.997172676</v>
      </c>
      <c r="H18" s="700">
        <v>0</v>
      </c>
      <c r="I18" s="567">
        <v>8414024.997172676</v>
      </c>
      <c r="K18" s="918">
        <v>0</v>
      </c>
      <c r="L18" s="919">
        <v>0</v>
      </c>
      <c r="M18" s="920">
        <v>0</v>
      </c>
      <c r="N18" s="918">
        <v>0</v>
      </c>
      <c r="O18" s="919">
        <v>0</v>
      </c>
      <c r="P18" s="920">
        <v>0</v>
      </c>
      <c r="Q18" s="918">
        <v>0</v>
      </c>
      <c r="R18" s="919">
        <v>0</v>
      </c>
      <c r="S18" s="920">
        <v>0</v>
      </c>
      <c r="T18" s="918">
        <v>0</v>
      </c>
      <c r="U18" s="919">
        <v>0</v>
      </c>
      <c r="V18" s="920">
        <v>0</v>
      </c>
      <c r="W18" s="918">
        <v>8414024.997172676</v>
      </c>
      <c r="X18" s="919">
        <v>0</v>
      </c>
      <c r="Y18" s="920">
        <v>8414024.997172676</v>
      </c>
      <c r="Z18" s="918">
        <v>0</v>
      </c>
      <c r="AA18" s="919">
        <v>0</v>
      </c>
      <c r="AB18" s="920">
        <v>0</v>
      </c>
      <c r="AC18" s="918">
        <v>0</v>
      </c>
      <c r="AD18" s="919">
        <v>0</v>
      </c>
      <c r="AE18" s="920">
        <v>0</v>
      </c>
      <c r="AF18" s="918">
        <v>0</v>
      </c>
      <c r="AG18" s="919">
        <v>0</v>
      </c>
      <c r="AH18" s="920">
        <v>0</v>
      </c>
      <c r="AI18" s="918">
        <v>0</v>
      </c>
      <c r="AJ18" s="919">
        <v>0</v>
      </c>
      <c r="AK18" s="920">
        <v>0</v>
      </c>
      <c r="AL18" s="918">
        <v>0</v>
      </c>
      <c r="AM18" s="919">
        <v>0</v>
      </c>
      <c r="AN18" s="920">
        <v>0</v>
      </c>
      <c r="AO18" s="918">
        <v>0</v>
      </c>
      <c r="AP18" s="919">
        <v>0</v>
      </c>
      <c r="AQ18" s="920">
        <v>0</v>
      </c>
      <c r="AR18" s="918">
        <v>0</v>
      </c>
      <c r="AS18" s="919">
        <v>0</v>
      </c>
      <c r="AT18" s="920">
        <v>0</v>
      </c>
      <c r="AU18" s="918">
        <v>0</v>
      </c>
      <c r="AV18" s="919">
        <v>0</v>
      </c>
      <c r="AW18" s="920">
        <v>0</v>
      </c>
      <c r="AX18" s="918">
        <v>0</v>
      </c>
      <c r="AY18" s="919">
        <v>0</v>
      </c>
      <c r="AZ18" s="920">
        <v>0</v>
      </c>
      <c r="BA18" s="918">
        <v>0</v>
      </c>
      <c r="BB18" s="919">
        <v>0</v>
      </c>
      <c r="BC18" s="920">
        <v>0</v>
      </c>
      <c r="BD18" s="918">
        <v>0</v>
      </c>
      <c r="BE18" s="919">
        <v>0</v>
      </c>
      <c r="BF18" s="920">
        <v>0</v>
      </c>
      <c r="BG18" s="918">
        <v>0</v>
      </c>
      <c r="BH18" s="919">
        <v>0</v>
      </c>
      <c r="BI18" s="920">
        <v>0</v>
      </c>
      <c r="BJ18" s="918">
        <v>0</v>
      </c>
      <c r="BK18" s="919">
        <v>0</v>
      </c>
      <c r="BL18" s="920">
        <v>0</v>
      </c>
      <c r="BM18" s="918">
        <v>0</v>
      </c>
      <c r="BN18" s="919">
        <v>0</v>
      </c>
      <c r="BO18" s="920">
        <v>0</v>
      </c>
      <c r="BP18" s="918">
        <v>0</v>
      </c>
      <c r="BQ18" s="919">
        <v>0</v>
      </c>
      <c r="BR18" s="920">
        <v>0</v>
      </c>
    </row>
    <row r="19" spans="1:70">
      <c r="A19" s="407"/>
      <c r="B19" s="417"/>
      <c r="E19" s="407">
        <v>1997</v>
      </c>
      <c r="F19" s="407" t="s">
        <v>563</v>
      </c>
      <c r="G19" s="700">
        <v>11488389.610912926</v>
      </c>
      <c r="H19" s="700">
        <v>0</v>
      </c>
      <c r="I19" s="567">
        <v>11488389.610912926</v>
      </c>
      <c r="K19" s="918">
        <v>84835.08</v>
      </c>
      <c r="L19" s="919">
        <v>0</v>
      </c>
      <c r="M19" s="920">
        <v>84835.08</v>
      </c>
      <c r="N19" s="918">
        <v>0</v>
      </c>
      <c r="O19" s="919">
        <v>0</v>
      </c>
      <c r="P19" s="920">
        <v>0</v>
      </c>
      <c r="Q19" s="918">
        <v>0</v>
      </c>
      <c r="R19" s="919">
        <v>0</v>
      </c>
      <c r="S19" s="920">
        <v>0</v>
      </c>
      <c r="T19" s="918">
        <v>0</v>
      </c>
      <c r="U19" s="919">
        <v>0</v>
      </c>
      <c r="V19" s="920">
        <v>0</v>
      </c>
      <c r="W19" s="918">
        <v>11403554.530912926</v>
      </c>
      <c r="X19" s="919">
        <v>0</v>
      </c>
      <c r="Y19" s="920">
        <v>11403554.530912926</v>
      </c>
      <c r="Z19" s="918">
        <v>0</v>
      </c>
      <c r="AA19" s="919">
        <v>0</v>
      </c>
      <c r="AB19" s="920">
        <v>0</v>
      </c>
      <c r="AC19" s="918">
        <v>0</v>
      </c>
      <c r="AD19" s="919">
        <v>0</v>
      </c>
      <c r="AE19" s="920">
        <v>0</v>
      </c>
      <c r="AF19" s="918">
        <v>0</v>
      </c>
      <c r="AG19" s="919">
        <v>0</v>
      </c>
      <c r="AH19" s="920">
        <v>0</v>
      </c>
      <c r="AI19" s="918">
        <v>0</v>
      </c>
      <c r="AJ19" s="919">
        <v>0</v>
      </c>
      <c r="AK19" s="920">
        <v>0</v>
      </c>
      <c r="AL19" s="918">
        <v>0</v>
      </c>
      <c r="AM19" s="919">
        <v>0</v>
      </c>
      <c r="AN19" s="920">
        <v>0</v>
      </c>
      <c r="AO19" s="918">
        <v>0</v>
      </c>
      <c r="AP19" s="919">
        <v>0</v>
      </c>
      <c r="AQ19" s="920">
        <v>0</v>
      </c>
      <c r="AR19" s="918">
        <v>0</v>
      </c>
      <c r="AS19" s="919">
        <v>0</v>
      </c>
      <c r="AT19" s="920">
        <v>0</v>
      </c>
      <c r="AU19" s="918">
        <v>0</v>
      </c>
      <c r="AV19" s="919">
        <v>0</v>
      </c>
      <c r="AW19" s="920">
        <v>0</v>
      </c>
      <c r="AX19" s="918">
        <v>0</v>
      </c>
      <c r="AY19" s="919">
        <v>0</v>
      </c>
      <c r="AZ19" s="920">
        <v>0</v>
      </c>
      <c r="BA19" s="918">
        <v>0</v>
      </c>
      <c r="BB19" s="919">
        <v>0</v>
      </c>
      <c r="BC19" s="920">
        <v>0</v>
      </c>
      <c r="BD19" s="918">
        <v>0</v>
      </c>
      <c r="BE19" s="919">
        <v>0</v>
      </c>
      <c r="BF19" s="920">
        <v>0</v>
      </c>
      <c r="BG19" s="918">
        <v>0</v>
      </c>
      <c r="BH19" s="919">
        <v>0</v>
      </c>
      <c r="BI19" s="920">
        <v>0</v>
      </c>
      <c r="BJ19" s="918">
        <v>0</v>
      </c>
      <c r="BK19" s="919">
        <v>0</v>
      </c>
      <c r="BL19" s="920">
        <v>0</v>
      </c>
      <c r="BM19" s="918">
        <v>0</v>
      </c>
      <c r="BN19" s="919">
        <v>0</v>
      </c>
      <c r="BO19" s="920">
        <v>0</v>
      </c>
      <c r="BP19" s="918">
        <v>0</v>
      </c>
      <c r="BQ19" s="919">
        <v>0</v>
      </c>
      <c r="BR19" s="920">
        <v>0</v>
      </c>
    </row>
    <row r="20" spans="1:70">
      <c r="A20" s="407"/>
      <c r="B20" s="417"/>
      <c r="E20" s="407">
        <v>1998</v>
      </c>
      <c r="F20" s="407" t="s">
        <v>563</v>
      </c>
      <c r="G20" s="700">
        <v>6448492.5121510271</v>
      </c>
      <c r="H20" s="700">
        <v>0</v>
      </c>
      <c r="I20" s="567">
        <v>6448492.5121510271</v>
      </c>
      <c r="K20" s="918">
        <v>1732794.49</v>
      </c>
      <c r="L20" s="919">
        <v>0</v>
      </c>
      <c r="M20" s="920">
        <v>1732794.49</v>
      </c>
      <c r="N20" s="918">
        <v>0</v>
      </c>
      <c r="O20" s="919">
        <v>0</v>
      </c>
      <c r="P20" s="920">
        <v>0</v>
      </c>
      <c r="Q20" s="918">
        <v>0</v>
      </c>
      <c r="R20" s="919">
        <v>0</v>
      </c>
      <c r="S20" s="920">
        <v>0</v>
      </c>
      <c r="T20" s="918">
        <v>0</v>
      </c>
      <c r="U20" s="919">
        <v>0</v>
      </c>
      <c r="V20" s="920">
        <v>0</v>
      </c>
      <c r="W20" s="918">
        <v>4715698.0221510269</v>
      </c>
      <c r="X20" s="919">
        <v>0</v>
      </c>
      <c r="Y20" s="920">
        <v>4715698.0221510269</v>
      </c>
      <c r="Z20" s="918">
        <v>0</v>
      </c>
      <c r="AA20" s="919">
        <v>0</v>
      </c>
      <c r="AB20" s="920">
        <v>0</v>
      </c>
      <c r="AC20" s="918">
        <v>0</v>
      </c>
      <c r="AD20" s="919">
        <v>0</v>
      </c>
      <c r="AE20" s="920">
        <v>0</v>
      </c>
      <c r="AF20" s="918">
        <v>0</v>
      </c>
      <c r="AG20" s="919">
        <v>0</v>
      </c>
      <c r="AH20" s="920">
        <v>0</v>
      </c>
      <c r="AI20" s="918">
        <v>0</v>
      </c>
      <c r="AJ20" s="919">
        <v>0</v>
      </c>
      <c r="AK20" s="920">
        <v>0</v>
      </c>
      <c r="AL20" s="918">
        <v>0</v>
      </c>
      <c r="AM20" s="919">
        <v>0</v>
      </c>
      <c r="AN20" s="920">
        <v>0</v>
      </c>
      <c r="AO20" s="918">
        <v>0</v>
      </c>
      <c r="AP20" s="919">
        <v>0</v>
      </c>
      <c r="AQ20" s="920">
        <v>0</v>
      </c>
      <c r="AR20" s="918">
        <v>0</v>
      </c>
      <c r="AS20" s="919">
        <v>0</v>
      </c>
      <c r="AT20" s="920">
        <v>0</v>
      </c>
      <c r="AU20" s="918">
        <v>0</v>
      </c>
      <c r="AV20" s="919">
        <v>0</v>
      </c>
      <c r="AW20" s="920">
        <v>0</v>
      </c>
      <c r="AX20" s="918">
        <v>0</v>
      </c>
      <c r="AY20" s="919">
        <v>0</v>
      </c>
      <c r="AZ20" s="920">
        <v>0</v>
      </c>
      <c r="BA20" s="918">
        <v>0</v>
      </c>
      <c r="BB20" s="919">
        <v>0</v>
      </c>
      <c r="BC20" s="920">
        <v>0</v>
      </c>
      <c r="BD20" s="918">
        <v>0</v>
      </c>
      <c r="BE20" s="919">
        <v>0</v>
      </c>
      <c r="BF20" s="920">
        <v>0</v>
      </c>
      <c r="BG20" s="918">
        <v>0</v>
      </c>
      <c r="BH20" s="919">
        <v>0</v>
      </c>
      <c r="BI20" s="920">
        <v>0</v>
      </c>
      <c r="BJ20" s="918">
        <v>0</v>
      </c>
      <c r="BK20" s="919">
        <v>0</v>
      </c>
      <c r="BL20" s="920">
        <v>0</v>
      </c>
      <c r="BM20" s="918">
        <v>0</v>
      </c>
      <c r="BN20" s="919">
        <v>0</v>
      </c>
      <c r="BO20" s="920">
        <v>0</v>
      </c>
      <c r="BP20" s="918">
        <v>0</v>
      </c>
      <c r="BQ20" s="919">
        <v>0</v>
      </c>
      <c r="BR20" s="920">
        <v>0</v>
      </c>
    </row>
    <row r="21" spans="1:70">
      <c r="A21" s="407"/>
      <c r="B21" s="417"/>
      <c r="E21" s="407">
        <v>1999</v>
      </c>
      <c r="F21" s="407" t="s">
        <v>563</v>
      </c>
      <c r="G21" s="700">
        <v>13881918.810536582</v>
      </c>
      <c r="H21" s="700">
        <v>0</v>
      </c>
      <c r="I21" s="567">
        <v>13881918.810536582</v>
      </c>
      <c r="K21" s="918">
        <v>5662877.8000000007</v>
      </c>
      <c r="L21" s="919">
        <v>0</v>
      </c>
      <c r="M21" s="920">
        <v>5662877.8000000007</v>
      </c>
      <c r="N21" s="918">
        <v>0</v>
      </c>
      <c r="O21" s="919">
        <v>0</v>
      </c>
      <c r="P21" s="920">
        <v>0</v>
      </c>
      <c r="Q21" s="918">
        <v>0</v>
      </c>
      <c r="R21" s="919">
        <v>0</v>
      </c>
      <c r="S21" s="920">
        <v>0</v>
      </c>
      <c r="T21" s="918">
        <v>0</v>
      </c>
      <c r="U21" s="919">
        <v>0</v>
      </c>
      <c r="V21" s="920">
        <v>0</v>
      </c>
      <c r="W21" s="918">
        <v>8219041.0105365822</v>
      </c>
      <c r="X21" s="919">
        <v>0</v>
      </c>
      <c r="Y21" s="920">
        <v>8219041.0105365822</v>
      </c>
      <c r="Z21" s="918">
        <v>0</v>
      </c>
      <c r="AA21" s="919">
        <v>0</v>
      </c>
      <c r="AB21" s="920">
        <v>0</v>
      </c>
      <c r="AC21" s="918">
        <v>0</v>
      </c>
      <c r="AD21" s="919">
        <v>0</v>
      </c>
      <c r="AE21" s="920">
        <v>0</v>
      </c>
      <c r="AF21" s="918">
        <v>0</v>
      </c>
      <c r="AG21" s="919">
        <v>0</v>
      </c>
      <c r="AH21" s="920">
        <v>0</v>
      </c>
      <c r="AI21" s="918">
        <v>0</v>
      </c>
      <c r="AJ21" s="919">
        <v>0</v>
      </c>
      <c r="AK21" s="920">
        <v>0</v>
      </c>
      <c r="AL21" s="918">
        <v>0</v>
      </c>
      <c r="AM21" s="919">
        <v>0</v>
      </c>
      <c r="AN21" s="920">
        <v>0</v>
      </c>
      <c r="AO21" s="918">
        <v>0</v>
      </c>
      <c r="AP21" s="919">
        <v>0</v>
      </c>
      <c r="AQ21" s="920">
        <v>0</v>
      </c>
      <c r="AR21" s="918">
        <v>0</v>
      </c>
      <c r="AS21" s="919">
        <v>0</v>
      </c>
      <c r="AT21" s="920">
        <v>0</v>
      </c>
      <c r="AU21" s="918">
        <v>0</v>
      </c>
      <c r="AV21" s="919">
        <v>0</v>
      </c>
      <c r="AW21" s="920">
        <v>0</v>
      </c>
      <c r="AX21" s="918">
        <v>0</v>
      </c>
      <c r="AY21" s="919">
        <v>0</v>
      </c>
      <c r="AZ21" s="920">
        <v>0</v>
      </c>
      <c r="BA21" s="918">
        <v>0</v>
      </c>
      <c r="BB21" s="919">
        <v>0</v>
      </c>
      <c r="BC21" s="920">
        <v>0</v>
      </c>
      <c r="BD21" s="918">
        <v>0</v>
      </c>
      <c r="BE21" s="919">
        <v>0</v>
      </c>
      <c r="BF21" s="920">
        <v>0</v>
      </c>
      <c r="BG21" s="918">
        <v>0</v>
      </c>
      <c r="BH21" s="919">
        <v>0</v>
      </c>
      <c r="BI21" s="920">
        <v>0</v>
      </c>
      <c r="BJ21" s="918">
        <v>0</v>
      </c>
      <c r="BK21" s="919">
        <v>0</v>
      </c>
      <c r="BL21" s="920">
        <v>0</v>
      </c>
      <c r="BM21" s="918">
        <v>0</v>
      </c>
      <c r="BN21" s="919">
        <v>0</v>
      </c>
      <c r="BO21" s="920">
        <v>0</v>
      </c>
      <c r="BP21" s="918">
        <v>0</v>
      </c>
      <c r="BQ21" s="919">
        <v>0</v>
      </c>
      <c r="BR21" s="920">
        <v>0</v>
      </c>
    </row>
    <row r="22" spans="1:70">
      <c r="A22" s="407"/>
      <c r="B22" s="417"/>
      <c r="E22" s="407">
        <v>2000</v>
      </c>
      <c r="F22" s="407" t="s">
        <v>563</v>
      </c>
      <c r="G22" s="700">
        <v>8330955.9899999993</v>
      </c>
      <c r="H22" s="700">
        <v>0</v>
      </c>
      <c r="I22" s="567">
        <v>8330955.9899999993</v>
      </c>
      <c r="K22" s="918">
        <v>6499419.3499999996</v>
      </c>
      <c r="L22" s="919">
        <v>0</v>
      </c>
      <c r="M22" s="920">
        <v>6499419.3499999996</v>
      </c>
      <c r="N22" s="918">
        <v>0</v>
      </c>
      <c r="O22" s="919">
        <v>0</v>
      </c>
      <c r="P22" s="920">
        <v>0</v>
      </c>
      <c r="Q22" s="918">
        <v>0</v>
      </c>
      <c r="R22" s="919">
        <v>0</v>
      </c>
      <c r="S22" s="920">
        <v>0</v>
      </c>
      <c r="T22" s="918">
        <v>0</v>
      </c>
      <c r="U22" s="919">
        <v>0</v>
      </c>
      <c r="V22" s="920">
        <v>0</v>
      </c>
      <c r="W22" s="918">
        <v>1831536.6399999999</v>
      </c>
      <c r="X22" s="919">
        <v>0</v>
      </c>
      <c r="Y22" s="920">
        <v>1831536.6399999999</v>
      </c>
      <c r="Z22" s="918">
        <v>0</v>
      </c>
      <c r="AA22" s="919">
        <v>0</v>
      </c>
      <c r="AB22" s="920">
        <v>0</v>
      </c>
      <c r="AC22" s="918">
        <v>0</v>
      </c>
      <c r="AD22" s="919">
        <v>0</v>
      </c>
      <c r="AE22" s="920">
        <v>0</v>
      </c>
      <c r="AF22" s="918">
        <v>0</v>
      </c>
      <c r="AG22" s="919">
        <v>0</v>
      </c>
      <c r="AH22" s="920">
        <v>0</v>
      </c>
      <c r="AI22" s="918">
        <v>0</v>
      </c>
      <c r="AJ22" s="919">
        <v>0</v>
      </c>
      <c r="AK22" s="920">
        <v>0</v>
      </c>
      <c r="AL22" s="918">
        <v>0</v>
      </c>
      <c r="AM22" s="919">
        <v>0</v>
      </c>
      <c r="AN22" s="920">
        <v>0</v>
      </c>
      <c r="AO22" s="918">
        <v>0</v>
      </c>
      <c r="AP22" s="919">
        <v>0</v>
      </c>
      <c r="AQ22" s="920">
        <v>0</v>
      </c>
      <c r="AR22" s="918">
        <v>0</v>
      </c>
      <c r="AS22" s="919">
        <v>0</v>
      </c>
      <c r="AT22" s="920">
        <v>0</v>
      </c>
      <c r="AU22" s="918">
        <v>0</v>
      </c>
      <c r="AV22" s="919">
        <v>0</v>
      </c>
      <c r="AW22" s="920">
        <v>0</v>
      </c>
      <c r="AX22" s="918">
        <v>0</v>
      </c>
      <c r="AY22" s="919">
        <v>0</v>
      </c>
      <c r="AZ22" s="920">
        <v>0</v>
      </c>
      <c r="BA22" s="918">
        <v>0</v>
      </c>
      <c r="BB22" s="919">
        <v>0</v>
      </c>
      <c r="BC22" s="920">
        <v>0</v>
      </c>
      <c r="BD22" s="918">
        <v>0</v>
      </c>
      <c r="BE22" s="919">
        <v>0</v>
      </c>
      <c r="BF22" s="920">
        <v>0</v>
      </c>
      <c r="BG22" s="918">
        <v>0</v>
      </c>
      <c r="BH22" s="919">
        <v>0</v>
      </c>
      <c r="BI22" s="920">
        <v>0</v>
      </c>
      <c r="BJ22" s="918">
        <v>0</v>
      </c>
      <c r="BK22" s="919">
        <v>0</v>
      </c>
      <c r="BL22" s="920">
        <v>0</v>
      </c>
      <c r="BM22" s="918">
        <v>0</v>
      </c>
      <c r="BN22" s="919">
        <v>0</v>
      </c>
      <c r="BO22" s="920">
        <v>0</v>
      </c>
      <c r="BP22" s="918">
        <v>0</v>
      </c>
      <c r="BQ22" s="919">
        <v>0</v>
      </c>
      <c r="BR22" s="920">
        <v>0</v>
      </c>
    </row>
    <row r="23" spans="1:70">
      <c r="A23" s="407"/>
      <c r="B23" s="417"/>
      <c r="E23" s="407">
        <v>2001</v>
      </c>
      <c r="F23" s="407" t="s">
        <v>563</v>
      </c>
      <c r="G23" s="700">
        <v>6068680.4499999993</v>
      </c>
      <c r="H23" s="700">
        <v>0</v>
      </c>
      <c r="I23" s="567">
        <v>6068680.4499999993</v>
      </c>
      <c r="K23" s="918">
        <v>2667276.23</v>
      </c>
      <c r="L23" s="919">
        <v>0</v>
      </c>
      <c r="M23" s="920">
        <v>2667276.23</v>
      </c>
      <c r="N23" s="918">
        <v>0</v>
      </c>
      <c r="O23" s="919">
        <v>0</v>
      </c>
      <c r="P23" s="920">
        <v>0</v>
      </c>
      <c r="Q23" s="918">
        <v>0</v>
      </c>
      <c r="R23" s="919">
        <v>0</v>
      </c>
      <c r="S23" s="920">
        <v>0</v>
      </c>
      <c r="T23" s="918">
        <v>0</v>
      </c>
      <c r="U23" s="919">
        <v>0</v>
      </c>
      <c r="V23" s="920">
        <v>0</v>
      </c>
      <c r="W23" s="918">
        <v>3401404.2199999997</v>
      </c>
      <c r="X23" s="919">
        <v>0</v>
      </c>
      <c r="Y23" s="920">
        <v>3401404.2199999997</v>
      </c>
      <c r="Z23" s="918">
        <v>0</v>
      </c>
      <c r="AA23" s="919">
        <v>0</v>
      </c>
      <c r="AB23" s="920">
        <v>0</v>
      </c>
      <c r="AC23" s="918">
        <v>0</v>
      </c>
      <c r="AD23" s="919">
        <v>0</v>
      </c>
      <c r="AE23" s="920">
        <v>0</v>
      </c>
      <c r="AF23" s="918">
        <v>0</v>
      </c>
      <c r="AG23" s="919">
        <v>0</v>
      </c>
      <c r="AH23" s="920">
        <v>0</v>
      </c>
      <c r="AI23" s="918">
        <v>0</v>
      </c>
      <c r="AJ23" s="919">
        <v>0</v>
      </c>
      <c r="AK23" s="920">
        <v>0</v>
      </c>
      <c r="AL23" s="918">
        <v>0</v>
      </c>
      <c r="AM23" s="919">
        <v>0</v>
      </c>
      <c r="AN23" s="920">
        <v>0</v>
      </c>
      <c r="AO23" s="918">
        <v>0</v>
      </c>
      <c r="AP23" s="919">
        <v>0</v>
      </c>
      <c r="AQ23" s="920">
        <v>0</v>
      </c>
      <c r="AR23" s="918">
        <v>0</v>
      </c>
      <c r="AS23" s="919">
        <v>0</v>
      </c>
      <c r="AT23" s="920">
        <v>0</v>
      </c>
      <c r="AU23" s="918">
        <v>0</v>
      </c>
      <c r="AV23" s="919">
        <v>0</v>
      </c>
      <c r="AW23" s="920">
        <v>0</v>
      </c>
      <c r="AX23" s="918">
        <v>0</v>
      </c>
      <c r="AY23" s="919">
        <v>0</v>
      </c>
      <c r="AZ23" s="920">
        <v>0</v>
      </c>
      <c r="BA23" s="918">
        <v>0</v>
      </c>
      <c r="BB23" s="919">
        <v>0</v>
      </c>
      <c r="BC23" s="920">
        <v>0</v>
      </c>
      <c r="BD23" s="918">
        <v>0</v>
      </c>
      <c r="BE23" s="919">
        <v>0</v>
      </c>
      <c r="BF23" s="920">
        <v>0</v>
      </c>
      <c r="BG23" s="918">
        <v>0</v>
      </c>
      <c r="BH23" s="919">
        <v>0</v>
      </c>
      <c r="BI23" s="920">
        <v>0</v>
      </c>
      <c r="BJ23" s="918">
        <v>0</v>
      </c>
      <c r="BK23" s="919">
        <v>0</v>
      </c>
      <c r="BL23" s="920">
        <v>0</v>
      </c>
      <c r="BM23" s="918">
        <v>0</v>
      </c>
      <c r="BN23" s="919">
        <v>0</v>
      </c>
      <c r="BO23" s="920">
        <v>0</v>
      </c>
      <c r="BP23" s="918">
        <v>0</v>
      </c>
      <c r="BQ23" s="919">
        <v>0</v>
      </c>
      <c r="BR23" s="920">
        <v>0</v>
      </c>
    </row>
    <row r="24" spans="1:70">
      <c r="A24" s="407"/>
      <c r="B24" s="417"/>
      <c r="E24" s="407">
        <v>2002</v>
      </c>
      <c r="F24" s="407" t="s">
        <v>563</v>
      </c>
      <c r="G24" s="700">
        <v>10818896.42</v>
      </c>
      <c r="H24" s="700">
        <v>0</v>
      </c>
      <c r="I24" s="567">
        <v>10818896.42</v>
      </c>
      <c r="K24" s="918">
        <v>1520896</v>
      </c>
      <c r="L24" s="921">
        <v>0</v>
      </c>
      <c r="M24" s="922">
        <v>1520896</v>
      </c>
      <c r="N24" s="918">
        <v>0</v>
      </c>
      <c r="O24" s="921">
        <v>0</v>
      </c>
      <c r="P24" s="922">
        <v>0</v>
      </c>
      <c r="Q24" s="918">
        <v>0</v>
      </c>
      <c r="R24" s="921">
        <v>0</v>
      </c>
      <c r="S24" s="922">
        <v>0</v>
      </c>
      <c r="T24" s="918">
        <v>6000000</v>
      </c>
      <c r="U24" s="921">
        <v>0</v>
      </c>
      <c r="V24" s="922">
        <v>6000000</v>
      </c>
      <c r="W24" s="918">
        <v>3298000.4200000004</v>
      </c>
      <c r="X24" s="921">
        <v>0</v>
      </c>
      <c r="Y24" s="922">
        <v>3298000.4200000004</v>
      </c>
      <c r="Z24" s="918">
        <v>0</v>
      </c>
      <c r="AA24" s="921">
        <v>0</v>
      </c>
      <c r="AB24" s="922">
        <v>0</v>
      </c>
      <c r="AC24" s="918">
        <v>0</v>
      </c>
      <c r="AD24" s="921">
        <v>0</v>
      </c>
      <c r="AE24" s="922">
        <v>0</v>
      </c>
      <c r="AF24" s="918">
        <v>0</v>
      </c>
      <c r="AG24" s="921">
        <v>0</v>
      </c>
      <c r="AH24" s="922">
        <v>0</v>
      </c>
      <c r="AI24" s="918">
        <v>0</v>
      </c>
      <c r="AJ24" s="921">
        <v>0</v>
      </c>
      <c r="AK24" s="922">
        <v>0</v>
      </c>
      <c r="AL24" s="918">
        <v>0</v>
      </c>
      <c r="AM24" s="921">
        <v>0</v>
      </c>
      <c r="AN24" s="922">
        <v>0</v>
      </c>
      <c r="AO24" s="918">
        <v>0</v>
      </c>
      <c r="AP24" s="921">
        <v>0</v>
      </c>
      <c r="AQ24" s="922">
        <v>0</v>
      </c>
      <c r="AR24" s="918">
        <v>0</v>
      </c>
      <c r="AS24" s="921">
        <v>0</v>
      </c>
      <c r="AT24" s="922">
        <v>0</v>
      </c>
      <c r="AU24" s="918">
        <v>0</v>
      </c>
      <c r="AV24" s="921">
        <v>0</v>
      </c>
      <c r="AW24" s="922">
        <v>0</v>
      </c>
      <c r="AX24" s="918">
        <v>0</v>
      </c>
      <c r="AY24" s="921">
        <v>0</v>
      </c>
      <c r="AZ24" s="922">
        <v>0</v>
      </c>
      <c r="BA24" s="918">
        <v>0</v>
      </c>
      <c r="BB24" s="921">
        <v>0</v>
      </c>
      <c r="BC24" s="922">
        <v>0</v>
      </c>
      <c r="BD24" s="918">
        <v>0</v>
      </c>
      <c r="BE24" s="921">
        <v>0</v>
      </c>
      <c r="BF24" s="922">
        <v>0</v>
      </c>
      <c r="BG24" s="918">
        <v>0</v>
      </c>
      <c r="BH24" s="921">
        <v>0</v>
      </c>
      <c r="BI24" s="922">
        <v>0</v>
      </c>
      <c r="BJ24" s="918">
        <v>0</v>
      </c>
      <c r="BK24" s="921">
        <v>0</v>
      </c>
      <c r="BL24" s="922">
        <v>0</v>
      </c>
      <c r="BM24" s="918">
        <v>0</v>
      </c>
      <c r="BN24" s="921">
        <v>0</v>
      </c>
      <c r="BO24" s="922">
        <v>0</v>
      </c>
      <c r="BP24" s="918">
        <v>0</v>
      </c>
      <c r="BQ24" s="921">
        <v>0</v>
      </c>
      <c r="BR24" s="922">
        <v>0</v>
      </c>
    </row>
    <row r="25" spans="1:70">
      <c r="A25" s="407"/>
      <c r="B25" s="417"/>
      <c r="E25" s="407">
        <v>2003</v>
      </c>
      <c r="F25" s="407" t="s">
        <v>563</v>
      </c>
      <c r="G25" s="700">
        <v>14582231.046640795</v>
      </c>
      <c r="H25" s="700">
        <v>0</v>
      </c>
      <c r="I25" s="567">
        <v>14582231.046640795</v>
      </c>
      <c r="K25" s="918">
        <v>4582231.0466407957</v>
      </c>
      <c r="L25" s="921">
        <v>0</v>
      </c>
      <c r="M25" s="922">
        <v>4582231.0466407957</v>
      </c>
      <c r="N25" s="918">
        <v>0</v>
      </c>
      <c r="O25" s="921">
        <v>0</v>
      </c>
      <c r="P25" s="922">
        <v>0</v>
      </c>
      <c r="Q25" s="918">
        <v>0</v>
      </c>
      <c r="R25" s="921">
        <v>0</v>
      </c>
      <c r="S25" s="922">
        <v>0</v>
      </c>
      <c r="T25" s="918">
        <v>8250000</v>
      </c>
      <c r="U25" s="921">
        <v>0</v>
      </c>
      <c r="V25" s="922">
        <v>8250000</v>
      </c>
      <c r="W25" s="918">
        <v>1750000</v>
      </c>
      <c r="X25" s="921">
        <v>0</v>
      </c>
      <c r="Y25" s="922">
        <v>1750000</v>
      </c>
      <c r="Z25" s="918">
        <v>0</v>
      </c>
      <c r="AA25" s="921">
        <v>0</v>
      </c>
      <c r="AB25" s="922">
        <v>0</v>
      </c>
      <c r="AC25" s="918">
        <v>0</v>
      </c>
      <c r="AD25" s="921">
        <v>0</v>
      </c>
      <c r="AE25" s="922">
        <v>0</v>
      </c>
      <c r="AF25" s="918">
        <v>0</v>
      </c>
      <c r="AG25" s="921">
        <v>0</v>
      </c>
      <c r="AH25" s="922">
        <v>0</v>
      </c>
      <c r="AI25" s="918">
        <v>0</v>
      </c>
      <c r="AJ25" s="921">
        <v>0</v>
      </c>
      <c r="AK25" s="922">
        <v>0</v>
      </c>
      <c r="AL25" s="918">
        <v>0</v>
      </c>
      <c r="AM25" s="921">
        <v>0</v>
      </c>
      <c r="AN25" s="922">
        <v>0</v>
      </c>
      <c r="AO25" s="918">
        <v>0</v>
      </c>
      <c r="AP25" s="921">
        <v>0</v>
      </c>
      <c r="AQ25" s="922">
        <v>0</v>
      </c>
      <c r="AR25" s="918">
        <v>0</v>
      </c>
      <c r="AS25" s="921">
        <v>0</v>
      </c>
      <c r="AT25" s="922">
        <v>0</v>
      </c>
      <c r="AU25" s="918">
        <v>0</v>
      </c>
      <c r="AV25" s="921">
        <v>0</v>
      </c>
      <c r="AW25" s="922">
        <v>0</v>
      </c>
      <c r="AX25" s="918">
        <v>0</v>
      </c>
      <c r="AY25" s="921">
        <v>0</v>
      </c>
      <c r="AZ25" s="922">
        <v>0</v>
      </c>
      <c r="BA25" s="918">
        <v>0</v>
      </c>
      <c r="BB25" s="921">
        <v>0</v>
      </c>
      <c r="BC25" s="922">
        <v>0</v>
      </c>
      <c r="BD25" s="918">
        <v>0</v>
      </c>
      <c r="BE25" s="921">
        <v>0</v>
      </c>
      <c r="BF25" s="922">
        <v>0</v>
      </c>
      <c r="BG25" s="918">
        <v>0</v>
      </c>
      <c r="BH25" s="921">
        <v>0</v>
      </c>
      <c r="BI25" s="922">
        <v>0</v>
      </c>
      <c r="BJ25" s="918">
        <v>0</v>
      </c>
      <c r="BK25" s="921">
        <v>0</v>
      </c>
      <c r="BL25" s="922">
        <v>0</v>
      </c>
      <c r="BM25" s="918">
        <v>0</v>
      </c>
      <c r="BN25" s="921">
        <v>0</v>
      </c>
      <c r="BO25" s="922">
        <v>0</v>
      </c>
      <c r="BP25" s="918">
        <v>0</v>
      </c>
      <c r="BQ25" s="921">
        <v>0</v>
      </c>
      <c r="BR25" s="922">
        <v>0</v>
      </c>
    </row>
    <row r="26" spans="1:70">
      <c r="A26" s="495"/>
      <c r="B26" s="496"/>
      <c r="E26" s="407">
        <v>2004</v>
      </c>
      <c r="F26" s="407" t="s">
        <v>563</v>
      </c>
      <c r="G26" s="700">
        <v>11366966.9</v>
      </c>
      <c r="H26" s="700">
        <v>0</v>
      </c>
      <c r="I26" s="567">
        <v>11366966.9</v>
      </c>
      <c r="K26" s="923">
        <v>125598.72</v>
      </c>
      <c r="L26" s="921">
        <v>0</v>
      </c>
      <c r="M26" s="922">
        <v>125598.72</v>
      </c>
      <c r="N26" s="923">
        <v>0</v>
      </c>
      <c r="O26" s="921">
        <v>0</v>
      </c>
      <c r="P26" s="922">
        <v>0</v>
      </c>
      <c r="Q26" s="923">
        <v>3307230</v>
      </c>
      <c r="R26" s="921">
        <v>0</v>
      </c>
      <c r="S26" s="922">
        <v>3307230</v>
      </c>
      <c r="T26" s="923">
        <v>3000000</v>
      </c>
      <c r="U26" s="921">
        <v>0</v>
      </c>
      <c r="V26" s="922">
        <v>3000000</v>
      </c>
      <c r="W26" s="923">
        <v>4934138.18</v>
      </c>
      <c r="X26" s="921">
        <v>0</v>
      </c>
      <c r="Y26" s="922">
        <v>4934138.18</v>
      </c>
      <c r="Z26" s="923">
        <v>0</v>
      </c>
      <c r="AA26" s="921">
        <v>0</v>
      </c>
      <c r="AB26" s="922">
        <v>0</v>
      </c>
      <c r="AC26" s="923">
        <v>0</v>
      </c>
      <c r="AD26" s="921">
        <v>0</v>
      </c>
      <c r="AE26" s="922">
        <v>0</v>
      </c>
      <c r="AF26" s="923">
        <v>0</v>
      </c>
      <c r="AG26" s="921">
        <v>0</v>
      </c>
      <c r="AH26" s="922">
        <v>0</v>
      </c>
      <c r="AI26" s="923">
        <v>0</v>
      </c>
      <c r="AJ26" s="921">
        <v>0</v>
      </c>
      <c r="AK26" s="922">
        <v>0</v>
      </c>
      <c r="AL26" s="923">
        <v>0</v>
      </c>
      <c r="AM26" s="921">
        <v>0</v>
      </c>
      <c r="AN26" s="922">
        <v>0</v>
      </c>
      <c r="AO26" s="923">
        <v>0</v>
      </c>
      <c r="AP26" s="921">
        <v>0</v>
      </c>
      <c r="AQ26" s="922">
        <v>0</v>
      </c>
      <c r="AR26" s="923">
        <v>0</v>
      </c>
      <c r="AS26" s="921">
        <v>0</v>
      </c>
      <c r="AT26" s="922">
        <v>0</v>
      </c>
      <c r="AU26" s="923">
        <v>0</v>
      </c>
      <c r="AV26" s="921">
        <v>0</v>
      </c>
      <c r="AW26" s="922">
        <v>0</v>
      </c>
      <c r="AX26" s="923">
        <v>0</v>
      </c>
      <c r="AY26" s="921">
        <v>0</v>
      </c>
      <c r="AZ26" s="922">
        <v>0</v>
      </c>
      <c r="BA26" s="923">
        <v>0</v>
      </c>
      <c r="BB26" s="921">
        <v>0</v>
      </c>
      <c r="BC26" s="922">
        <v>0</v>
      </c>
      <c r="BD26" s="923">
        <v>0</v>
      </c>
      <c r="BE26" s="921">
        <v>0</v>
      </c>
      <c r="BF26" s="922">
        <v>0</v>
      </c>
      <c r="BG26" s="923">
        <v>0</v>
      </c>
      <c r="BH26" s="921">
        <v>0</v>
      </c>
      <c r="BI26" s="922">
        <v>0</v>
      </c>
      <c r="BJ26" s="923">
        <v>0</v>
      </c>
      <c r="BK26" s="921">
        <v>0</v>
      </c>
      <c r="BL26" s="922">
        <v>0</v>
      </c>
      <c r="BM26" s="923">
        <v>0</v>
      </c>
      <c r="BN26" s="921">
        <v>0</v>
      </c>
      <c r="BO26" s="922">
        <v>0</v>
      </c>
      <c r="BP26" s="923">
        <v>0</v>
      </c>
      <c r="BQ26" s="921">
        <v>0</v>
      </c>
      <c r="BR26" s="922">
        <v>0</v>
      </c>
    </row>
    <row r="27" spans="1:70">
      <c r="E27" s="407">
        <v>2005</v>
      </c>
      <c r="F27" s="407" t="s">
        <v>563</v>
      </c>
      <c r="G27" s="700">
        <v>28805860.609999999</v>
      </c>
      <c r="H27" s="700">
        <v>0</v>
      </c>
      <c r="I27" s="567">
        <v>28805860.609999999</v>
      </c>
      <c r="K27" s="923">
        <v>3244565.6100000003</v>
      </c>
      <c r="L27" s="921">
        <v>0</v>
      </c>
      <c r="M27" s="922">
        <v>3244565.6100000003</v>
      </c>
      <c r="N27" s="923">
        <v>0</v>
      </c>
      <c r="O27" s="921">
        <v>0</v>
      </c>
      <c r="P27" s="922">
        <v>0</v>
      </c>
      <c r="Q27" s="923">
        <v>6791040</v>
      </c>
      <c r="R27" s="921">
        <v>0</v>
      </c>
      <c r="S27" s="922">
        <v>6791040</v>
      </c>
      <c r="T27" s="923">
        <v>6470655</v>
      </c>
      <c r="U27" s="921">
        <v>0</v>
      </c>
      <c r="V27" s="922">
        <v>6470655</v>
      </c>
      <c r="W27" s="923">
        <v>12299600</v>
      </c>
      <c r="X27" s="921">
        <v>0</v>
      </c>
      <c r="Y27" s="922">
        <v>12299600</v>
      </c>
      <c r="Z27" s="923">
        <v>0</v>
      </c>
      <c r="AA27" s="921">
        <v>0</v>
      </c>
      <c r="AB27" s="922">
        <v>0</v>
      </c>
      <c r="AC27" s="923">
        <v>0</v>
      </c>
      <c r="AD27" s="921">
        <v>0</v>
      </c>
      <c r="AE27" s="922">
        <v>0</v>
      </c>
      <c r="AF27" s="923">
        <v>0</v>
      </c>
      <c r="AG27" s="921">
        <v>0</v>
      </c>
      <c r="AH27" s="922">
        <v>0</v>
      </c>
      <c r="AI27" s="923">
        <v>0</v>
      </c>
      <c r="AJ27" s="921">
        <v>0</v>
      </c>
      <c r="AK27" s="922">
        <v>0</v>
      </c>
      <c r="AL27" s="923">
        <v>0</v>
      </c>
      <c r="AM27" s="921">
        <v>0</v>
      </c>
      <c r="AN27" s="922">
        <v>0</v>
      </c>
      <c r="AO27" s="923">
        <v>0</v>
      </c>
      <c r="AP27" s="921">
        <v>0</v>
      </c>
      <c r="AQ27" s="922">
        <v>0</v>
      </c>
      <c r="AR27" s="923">
        <v>0</v>
      </c>
      <c r="AS27" s="921">
        <v>0</v>
      </c>
      <c r="AT27" s="922">
        <v>0</v>
      </c>
      <c r="AU27" s="923">
        <v>0</v>
      </c>
      <c r="AV27" s="921">
        <v>0</v>
      </c>
      <c r="AW27" s="922">
        <v>0</v>
      </c>
      <c r="AX27" s="923">
        <v>0</v>
      </c>
      <c r="AY27" s="921">
        <v>0</v>
      </c>
      <c r="AZ27" s="922">
        <v>0</v>
      </c>
      <c r="BA27" s="923">
        <v>0</v>
      </c>
      <c r="BB27" s="921">
        <v>0</v>
      </c>
      <c r="BC27" s="922">
        <v>0</v>
      </c>
      <c r="BD27" s="923">
        <v>0</v>
      </c>
      <c r="BE27" s="921">
        <v>0</v>
      </c>
      <c r="BF27" s="922">
        <v>0</v>
      </c>
      <c r="BG27" s="923">
        <v>0</v>
      </c>
      <c r="BH27" s="921">
        <v>0</v>
      </c>
      <c r="BI27" s="922">
        <v>0</v>
      </c>
      <c r="BJ27" s="923">
        <v>0</v>
      </c>
      <c r="BK27" s="921">
        <v>0</v>
      </c>
      <c r="BL27" s="922">
        <v>0</v>
      </c>
      <c r="BM27" s="923">
        <v>0</v>
      </c>
      <c r="BN27" s="921">
        <v>0</v>
      </c>
      <c r="BO27" s="922">
        <v>0</v>
      </c>
      <c r="BP27" s="923">
        <v>0</v>
      </c>
      <c r="BQ27" s="921">
        <v>0</v>
      </c>
      <c r="BR27" s="922">
        <v>0</v>
      </c>
    </row>
    <row r="28" spans="1:70">
      <c r="E28" s="192">
        <v>2006</v>
      </c>
      <c r="F28" s="188" t="s">
        <v>563</v>
      </c>
      <c r="G28" s="831">
        <v>10353367</v>
      </c>
      <c r="H28" s="831">
        <v>0</v>
      </c>
      <c r="I28" s="897">
        <v>10353367</v>
      </c>
      <c r="K28" s="924">
        <v>0</v>
      </c>
      <c r="L28" s="925">
        <v>0</v>
      </c>
      <c r="M28" s="926">
        <v>0</v>
      </c>
      <c r="N28" s="924">
        <v>0</v>
      </c>
      <c r="O28" s="925">
        <v>0</v>
      </c>
      <c r="P28" s="926">
        <v>0</v>
      </c>
      <c r="Q28" s="924">
        <v>5095928</v>
      </c>
      <c r="R28" s="925">
        <v>0</v>
      </c>
      <c r="S28" s="926">
        <v>5095928</v>
      </c>
      <c r="T28" s="924">
        <v>3356939</v>
      </c>
      <c r="U28" s="925">
        <v>0</v>
      </c>
      <c r="V28" s="926">
        <v>3356939</v>
      </c>
      <c r="W28" s="924">
        <v>1900500</v>
      </c>
      <c r="X28" s="925">
        <v>0</v>
      </c>
      <c r="Y28" s="926">
        <v>1900500</v>
      </c>
      <c r="Z28" s="924">
        <v>0</v>
      </c>
      <c r="AA28" s="925">
        <v>0</v>
      </c>
      <c r="AB28" s="926">
        <v>0</v>
      </c>
      <c r="AC28" s="924">
        <v>0</v>
      </c>
      <c r="AD28" s="925">
        <v>0</v>
      </c>
      <c r="AE28" s="926">
        <v>0</v>
      </c>
      <c r="AF28" s="924">
        <v>0</v>
      </c>
      <c r="AG28" s="925">
        <v>0</v>
      </c>
      <c r="AH28" s="926">
        <v>0</v>
      </c>
      <c r="AI28" s="924">
        <v>0</v>
      </c>
      <c r="AJ28" s="925">
        <v>0</v>
      </c>
      <c r="AK28" s="926">
        <v>0</v>
      </c>
      <c r="AL28" s="924">
        <v>0</v>
      </c>
      <c r="AM28" s="925">
        <v>0</v>
      </c>
      <c r="AN28" s="926">
        <v>0</v>
      </c>
      <c r="AO28" s="924">
        <v>0</v>
      </c>
      <c r="AP28" s="925">
        <v>0</v>
      </c>
      <c r="AQ28" s="926">
        <v>0</v>
      </c>
      <c r="AR28" s="924">
        <v>0</v>
      </c>
      <c r="AS28" s="925">
        <v>0</v>
      </c>
      <c r="AT28" s="926">
        <v>0</v>
      </c>
      <c r="AU28" s="924">
        <v>0</v>
      </c>
      <c r="AV28" s="925">
        <v>0</v>
      </c>
      <c r="AW28" s="926">
        <v>0</v>
      </c>
      <c r="AX28" s="924">
        <v>0</v>
      </c>
      <c r="AY28" s="925">
        <v>0</v>
      </c>
      <c r="AZ28" s="926">
        <v>0</v>
      </c>
      <c r="BA28" s="924">
        <v>0</v>
      </c>
      <c r="BB28" s="925">
        <v>0</v>
      </c>
      <c r="BC28" s="926">
        <v>0</v>
      </c>
      <c r="BD28" s="924">
        <v>0</v>
      </c>
      <c r="BE28" s="925">
        <v>0</v>
      </c>
      <c r="BF28" s="926">
        <v>0</v>
      </c>
      <c r="BG28" s="924">
        <v>0</v>
      </c>
      <c r="BH28" s="925">
        <v>0</v>
      </c>
      <c r="BI28" s="926">
        <v>0</v>
      </c>
      <c r="BJ28" s="924">
        <v>0</v>
      </c>
      <c r="BK28" s="925">
        <v>0</v>
      </c>
      <c r="BL28" s="926">
        <v>0</v>
      </c>
      <c r="BM28" s="924">
        <v>0</v>
      </c>
      <c r="BN28" s="925">
        <v>0</v>
      </c>
      <c r="BO28" s="926">
        <v>0</v>
      </c>
      <c r="BP28" s="924">
        <v>0</v>
      </c>
      <c r="BQ28" s="925">
        <v>0</v>
      </c>
      <c r="BR28" s="926">
        <v>0</v>
      </c>
    </row>
    <row r="29" spans="1:70">
      <c r="E29" s="192">
        <v>2007</v>
      </c>
      <c r="F29" s="188" t="s">
        <v>563</v>
      </c>
      <c r="G29" s="831">
        <v>2160862.75</v>
      </c>
      <c r="H29" s="831">
        <v>16588830</v>
      </c>
      <c r="I29" s="897">
        <v>18749692.75</v>
      </c>
      <c r="K29" s="924">
        <v>0</v>
      </c>
      <c r="L29" s="925">
        <v>0</v>
      </c>
      <c r="M29" s="926">
        <v>0</v>
      </c>
      <c r="N29" s="924">
        <v>0</v>
      </c>
      <c r="O29" s="925">
        <v>0</v>
      </c>
      <c r="P29" s="926">
        <v>0</v>
      </c>
      <c r="Q29" s="924">
        <v>1000000</v>
      </c>
      <c r="R29" s="925">
        <v>16588830</v>
      </c>
      <c r="S29" s="926">
        <v>17588830</v>
      </c>
      <c r="T29" s="924">
        <v>-774637.25000000012</v>
      </c>
      <c r="U29" s="925">
        <v>0</v>
      </c>
      <c r="V29" s="926">
        <v>-774637.25000000012</v>
      </c>
      <c r="W29" s="924">
        <v>1935500</v>
      </c>
      <c r="X29" s="925">
        <v>0</v>
      </c>
      <c r="Y29" s="926">
        <v>1935500</v>
      </c>
      <c r="Z29" s="924">
        <v>0</v>
      </c>
      <c r="AA29" s="925">
        <v>0</v>
      </c>
      <c r="AB29" s="926">
        <v>0</v>
      </c>
      <c r="AC29" s="924">
        <v>0</v>
      </c>
      <c r="AD29" s="925">
        <v>0</v>
      </c>
      <c r="AE29" s="926">
        <v>0</v>
      </c>
      <c r="AF29" s="924">
        <v>0</v>
      </c>
      <c r="AG29" s="925">
        <v>0</v>
      </c>
      <c r="AH29" s="926">
        <v>0</v>
      </c>
      <c r="AI29" s="924">
        <v>0</v>
      </c>
      <c r="AJ29" s="925">
        <v>0</v>
      </c>
      <c r="AK29" s="926">
        <v>0</v>
      </c>
      <c r="AL29" s="924">
        <v>0</v>
      </c>
      <c r="AM29" s="925">
        <v>0</v>
      </c>
      <c r="AN29" s="926">
        <v>0</v>
      </c>
      <c r="AO29" s="924">
        <v>0</v>
      </c>
      <c r="AP29" s="925">
        <v>0</v>
      </c>
      <c r="AQ29" s="926">
        <v>0</v>
      </c>
      <c r="AR29" s="924">
        <v>0</v>
      </c>
      <c r="AS29" s="925">
        <v>0</v>
      </c>
      <c r="AT29" s="926">
        <v>0</v>
      </c>
      <c r="AU29" s="924">
        <v>0</v>
      </c>
      <c r="AV29" s="925">
        <v>0</v>
      </c>
      <c r="AW29" s="926">
        <v>0</v>
      </c>
      <c r="AX29" s="924">
        <v>0</v>
      </c>
      <c r="AY29" s="925">
        <v>0</v>
      </c>
      <c r="AZ29" s="926">
        <v>0</v>
      </c>
      <c r="BA29" s="924">
        <v>0</v>
      </c>
      <c r="BB29" s="925">
        <v>0</v>
      </c>
      <c r="BC29" s="926">
        <v>0</v>
      </c>
      <c r="BD29" s="924">
        <v>0</v>
      </c>
      <c r="BE29" s="925">
        <v>0</v>
      </c>
      <c r="BF29" s="926">
        <v>0</v>
      </c>
      <c r="BG29" s="924">
        <v>0</v>
      </c>
      <c r="BH29" s="925">
        <v>0</v>
      </c>
      <c r="BI29" s="926">
        <v>0</v>
      </c>
      <c r="BJ29" s="924">
        <v>0</v>
      </c>
      <c r="BK29" s="925">
        <v>0</v>
      </c>
      <c r="BL29" s="926">
        <v>0</v>
      </c>
      <c r="BM29" s="924">
        <v>0</v>
      </c>
      <c r="BN29" s="925">
        <v>0</v>
      </c>
      <c r="BO29" s="926">
        <v>0</v>
      </c>
      <c r="BP29" s="924">
        <v>0</v>
      </c>
      <c r="BQ29" s="925">
        <v>0</v>
      </c>
      <c r="BR29" s="926">
        <v>0</v>
      </c>
    </row>
    <row r="30" spans="1:70">
      <c r="E30" s="192">
        <v>2008</v>
      </c>
      <c r="F30" s="188" t="s">
        <v>563</v>
      </c>
      <c r="G30" s="831">
        <v>2464544.2049999996</v>
      </c>
      <c r="H30" s="831">
        <v>14365000</v>
      </c>
      <c r="I30" s="897">
        <v>16829544.204999998</v>
      </c>
      <c r="K30" s="924">
        <v>0</v>
      </c>
      <c r="L30" s="925">
        <v>0</v>
      </c>
      <c r="M30" s="926">
        <v>0</v>
      </c>
      <c r="N30" s="924">
        <v>0</v>
      </c>
      <c r="O30" s="925">
        <v>0</v>
      </c>
      <c r="P30" s="926">
        <v>0</v>
      </c>
      <c r="Q30" s="924">
        <v>0</v>
      </c>
      <c r="R30" s="925">
        <v>14365000</v>
      </c>
      <c r="S30" s="926">
        <v>14365000</v>
      </c>
      <c r="T30" s="924">
        <v>445044.20499999984</v>
      </c>
      <c r="U30" s="925">
        <v>0</v>
      </c>
      <c r="V30" s="926">
        <v>445044.20499999984</v>
      </c>
      <c r="W30" s="924">
        <v>2019499.9999999998</v>
      </c>
      <c r="X30" s="925">
        <v>0</v>
      </c>
      <c r="Y30" s="926">
        <v>2019499.9999999998</v>
      </c>
      <c r="Z30" s="924">
        <v>0</v>
      </c>
      <c r="AA30" s="925">
        <v>0</v>
      </c>
      <c r="AB30" s="926">
        <v>0</v>
      </c>
      <c r="AC30" s="924">
        <v>0</v>
      </c>
      <c r="AD30" s="925">
        <v>0</v>
      </c>
      <c r="AE30" s="926">
        <v>0</v>
      </c>
      <c r="AF30" s="924">
        <v>0</v>
      </c>
      <c r="AG30" s="925">
        <v>0</v>
      </c>
      <c r="AH30" s="926">
        <v>0</v>
      </c>
      <c r="AI30" s="924">
        <v>0</v>
      </c>
      <c r="AJ30" s="925">
        <v>0</v>
      </c>
      <c r="AK30" s="926">
        <v>0</v>
      </c>
      <c r="AL30" s="924">
        <v>0</v>
      </c>
      <c r="AM30" s="925">
        <v>0</v>
      </c>
      <c r="AN30" s="926">
        <v>0</v>
      </c>
      <c r="AO30" s="924">
        <v>0</v>
      </c>
      <c r="AP30" s="925">
        <v>0</v>
      </c>
      <c r="AQ30" s="926">
        <v>0</v>
      </c>
      <c r="AR30" s="924">
        <v>0</v>
      </c>
      <c r="AS30" s="925">
        <v>0</v>
      </c>
      <c r="AT30" s="926">
        <v>0</v>
      </c>
      <c r="AU30" s="924">
        <v>0</v>
      </c>
      <c r="AV30" s="925">
        <v>0</v>
      </c>
      <c r="AW30" s="926">
        <v>0</v>
      </c>
      <c r="AX30" s="924">
        <v>0</v>
      </c>
      <c r="AY30" s="925">
        <v>0</v>
      </c>
      <c r="AZ30" s="926">
        <v>0</v>
      </c>
      <c r="BA30" s="924">
        <v>0</v>
      </c>
      <c r="BB30" s="925">
        <v>0</v>
      </c>
      <c r="BC30" s="926">
        <v>0</v>
      </c>
      <c r="BD30" s="924">
        <v>0</v>
      </c>
      <c r="BE30" s="925">
        <v>0</v>
      </c>
      <c r="BF30" s="926">
        <v>0</v>
      </c>
      <c r="BG30" s="924">
        <v>0</v>
      </c>
      <c r="BH30" s="925">
        <v>0</v>
      </c>
      <c r="BI30" s="926">
        <v>0</v>
      </c>
      <c r="BJ30" s="924">
        <v>0</v>
      </c>
      <c r="BK30" s="925">
        <v>0</v>
      </c>
      <c r="BL30" s="926">
        <v>0</v>
      </c>
      <c r="BM30" s="924">
        <v>0</v>
      </c>
      <c r="BN30" s="925">
        <v>0</v>
      </c>
      <c r="BO30" s="926">
        <v>0</v>
      </c>
      <c r="BP30" s="924">
        <v>0</v>
      </c>
      <c r="BQ30" s="925">
        <v>0</v>
      </c>
      <c r="BR30" s="926">
        <v>0</v>
      </c>
    </row>
    <row r="31" spans="1:70">
      <c r="E31" s="192">
        <v>2009</v>
      </c>
      <c r="F31" s="188" t="s">
        <v>563</v>
      </c>
      <c r="G31" s="831">
        <v>2526157.8101249994</v>
      </c>
      <c r="H31" s="831">
        <v>10500000</v>
      </c>
      <c r="I31" s="897">
        <v>13026157.810124999</v>
      </c>
      <c r="K31" s="924">
        <v>0</v>
      </c>
      <c r="L31" s="925">
        <v>0</v>
      </c>
      <c r="M31" s="926">
        <v>0</v>
      </c>
      <c r="N31" s="924">
        <v>0</v>
      </c>
      <c r="O31" s="925">
        <v>0</v>
      </c>
      <c r="P31" s="926">
        <v>0</v>
      </c>
      <c r="Q31" s="924">
        <v>0</v>
      </c>
      <c r="R31" s="925">
        <v>10500000</v>
      </c>
      <c r="S31" s="926">
        <v>10500000</v>
      </c>
      <c r="T31" s="924">
        <v>456170.31012499979</v>
      </c>
      <c r="U31" s="925">
        <v>0</v>
      </c>
      <c r="V31" s="926">
        <v>456170.31012499979</v>
      </c>
      <c r="W31" s="924">
        <v>2069987.4999999998</v>
      </c>
      <c r="X31" s="925">
        <v>0</v>
      </c>
      <c r="Y31" s="926">
        <v>2069987.4999999998</v>
      </c>
      <c r="Z31" s="924">
        <v>0</v>
      </c>
      <c r="AA31" s="925">
        <v>0</v>
      </c>
      <c r="AB31" s="926">
        <v>0</v>
      </c>
      <c r="AC31" s="924">
        <v>0</v>
      </c>
      <c r="AD31" s="925">
        <v>0</v>
      </c>
      <c r="AE31" s="926">
        <v>0</v>
      </c>
      <c r="AF31" s="924">
        <v>0</v>
      </c>
      <c r="AG31" s="925">
        <v>0</v>
      </c>
      <c r="AH31" s="926">
        <v>0</v>
      </c>
      <c r="AI31" s="924">
        <v>0</v>
      </c>
      <c r="AJ31" s="925">
        <v>0</v>
      </c>
      <c r="AK31" s="926">
        <v>0</v>
      </c>
      <c r="AL31" s="924">
        <v>0</v>
      </c>
      <c r="AM31" s="925">
        <v>0</v>
      </c>
      <c r="AN31" s="926">
        <v>0</v>
      </c>
      <c r="AO31" s="924">
        <v>0</v>
      </c>
      <c r="AP31" s="925">
        <v>0</v>
      </c>
      <c r="AQ31" s="926">
        <v>0</v>
      </c>
      <c r="AR31" s="924">
        <v>0</v>
      </c>
      <c r="AS31" s="925">
        <v>0</v>
      </c>
      <c r="AT31" s="926">
        <v>0</v>
      </c>
      <c r="AU31" s="924">
        <v>0</v>
      </c>
      <c r="AV31" s="925">
        <v>0</v>
      </c>
      <c r="AW31" s="926">
        <v>0</v>
      </c>
      <c r="AX31" s="924">
        <v>0</v>
      </c>
      <c r="AY31" s="925">
        <v>0</v>
      </c>
      <c r="AZ31" s="926">
        <v>0</v>
      </c>
      <c r="BA31" s="924">
        <v>0</v>
      </c>
      <c r="BB31" s="925">
        <v>0</v>
      </c>
      <c r="BC31" s="926">
        <v>0</v>
      </c>
      <c r="BD31" s="924">
        <v>0</v>
      </c>
      <c r="BE31" s="925">
        <v>0</v>
      </c>
      <c r="BF31" s="926">
        <v>0</v>
      </c>
      <c r="BG31" s="924">
        <v>0</v>
      </c>
      <c r="BH31" s="925">
        <v>0</v>
      </c>
      <c r="BI31" s="926">
        <v>0</v>
      </c>
      <c r="BJ31" s="924">
        <v>0</v>
      </c>
      <c r="BK31" s="925">
        <v>0</v>
      </c>
      <c r="BL31" s="926">
        <v>0</v>
      </c>
      <c r="BM31" s="924">
        <v>0</v>
      </c>
      <c r="BN31" s="925">
        <v>0</v>
      </c>
      <c r="BO31" s="926">
        <v>0</v>
      </c>
      <c r="BP31" s="924">
        <v>0</v>
      </c>
      <c r="BQ31" s="925">
        <v>0</v>
      </c>
      <c r="BR31" s="926">
        <v>0</v>
      </c>
    </row>
    <row r="32" spans="1:70">
      <c r="E32" s="192">
        <v>2010</v>
      </c>
      <c r="F32" s="188" t="s">
        <v>661</v>
      </c>
      <c r="G32" s="831">
        <v>35000</v>
      </c>
      <c r="H32" s="831">
        <v>2000000</v>
      </c>
      <c r="I32" s="897">
        <v>2035000</v>
      </c>
      <c r="K32" s="924">
        <v>0</v>
      </c>
      <c r="L32" s="925">
        <v>0</v>
      </c>
      <c r="M32" s="926">
        <v>0</v>
      </c>
      <c r="N32" s="924">
        <v>0</v>
      </c>
      <c r="O32" s="925">
        <v>0</v>
      </c>
      <c r="P32" s="926">
        <v>0</v>
      </c>
      <c r="Q32" s="924">
        <v>0</v>
      </c>
      <c r="R32" s="925">
        <v>2000000</v>
      </c>
      <c r="S32" s="926">
        <v>2000000</v>
      </c>
      <c r="T32" s="924">
        <v>0</v>
      </c>
      <c r="U32" s="925">
        <v>0</v>
      </c>
      <c r="V32" s="926">
        <v>0</v>
      </c>
      <c r="W32" s="924">
        <v>0</v>
      </c>
      <c r="X32" s="925">
        <v>0</v>
      </c>
      <c r="Y32" s="926">
        <v>0</v>
      </c>
      <c r="Z32" s="924">
        <v>35000</v>
      </c>
      <c r="AA32" s="925">
        <v>0</v>
      </c>
      <c r="AB32" s="926">
        <v>35000</v>
      </c>
      <c r="AC32" s="924">
        <v>0</v>
      </c>
      <c r="AD32" s="925">
        <v>0</v>
      </c>
      <c r="AE32" s="926">
        <v>0</v>
      </c>
      <c r="AF32" s="924">
        <v>0</v>
      </c>
      <c r="AG32" s="925">
        <v>0</v>
      </c>
      <c r="AH32" s="926">
        <v>0</v>
      </c>
      <c r="AI32" s="924">
        <v>0</v>
      </c>
      <c r="AJ32" s="925">
        <v>0</v>
      </c>
      <c r="AK32" s="926">
        <v>0</v>
      </c>
      <c r="AL32" s="924">
        <v>0</v>
      </c>
      <c r="AM32" s="925">
        <v>0</v>
      </c>
      <c r="AN32" s="926">
        <v>0</v>
      </c>
      <c r="AO32" s="924">
        <v>0</v>
      </c>
      <c r="AP32" s="925">
        <v>0</v>
      </c>
      <c r="AQ32" s="926">
        <v>0</v>
      </c>
      <c r="AR32" s="924">
        <v>0</v>
      </c>
      <c r="AS32" s="925">
        <v>0</v>
      </c>
      <c r="AT32" s="926">
        <v>0</v>
      </c>
      <c r="AU32" s="924">
        <v>0</v>
      </c>
      <c r="AV32" s="925">
        <v>0</v>
      </c>
      <c r="AW32" s="926">
        <v>0</v>
      </c>
      <c r="AX32" s="924">
        <v>0</v>
      </c>
      <c r="AY32" s="925">
        <v>0</v>
      </c>
      <c r="AZ32" s="926">
        <v>0</v>
      </c>
      <c r="BA32" s="924">
        <v>0</v>
      </c>
      <c r="BB32" s="925">
        <v>0</v>
      </c>
      <c r="BC32" s="926">
        <v>0</v>
      </c>
      <c r="BD32" s="924">
        <v>0</v>
      </c>
      <c r="BE32" s="925">
        <v>0</v>
      </c>
      <c r="BF32" s="926">
        <v>0</v>
      </c>
      <c r="BG32" s="924">
        <v>0</v>
      </c>
      <c r="BH32" s="925">
        <v>0</v>
      </c>
      <c r="BI32" s="926">
        <v>0</v>
      </c>
      <c r="BJ32" s="924">
        <v>0</v>
      </c>
      <c r="BK32" s="925">
        <v>0</v>
      </c>
      <c r="BL32" s="926">
        <v>0</v>
      </c>
      <c r="BM32" s="924">
        <v>0</v>
      </c>
      <c r="BN32" s="925">
        <v>0</v>
      </c>
      <c r="BO32" s="926">
        <v>0</v>
      </c>
      <c r="BP32" s="924">
        <v>0</v>
      </c>
      <c r="BQ32" s="925">
        <v>0</v>
      </c>
      <c r="BR32" s="926">
        <v>0</v>
      </c>
    </row>
    <row r="33" spans="5:71">
      <c r="E33" s="192">
        <v>2011</v>
      </c>
      <c r="F33" s="188" t="s">
        <v>661</v>
      </c>
      <c r="G33" s="831">
        <v>35000</v>
      </c>
      <c r="H33" s="831">
        <v>0</v>
      </c>
      <c r="I33" s="897">
        <v>35000</v>
      </c>
      <c r="K33" s="924">
        <v>0</v>
      </c>
      <c r="L33" s="925">
        <v>0</v>
      </c>
      <c r="M33" s="926">
        <v>0</v>
      </c>
      <c r="N33" s="924">
        <v>0</v>
      </c>
      <c r="O33" s="925">
        <v>0</v>
      </c>
      <c r="P33" s="926">
        <v>0</v>
      </c>
      <c r="Q33" s="924">
        <v>0</v>
      </c>
      <c r="R33" s="925">
        <v>0</v>
      </c>
      <c r="S33" s="926">
        <v>0</v>
      </c>
      <c r="T33" s="924">
        <v>0</v>
      </c>
      <c r="U33" s="925">
        <v>0</v>
      </c>
      <c r="V33" s="926">
        <v>0</v>
      </c>
      <c r="W33" s="924">
        <v>0</v>
      </c>
      <c r="X33" s="925">
        <v>0</v>
      </c>
      <c r="Y33" s="926">
        <v>0</v>
      </c>
      <c r="Z33" s="924">
        <v>35000</v>
      </c>
      <c r="AA33" s="925">
        <v>0</v>
      </c>
      <c r="AB33" s="926">
        <v>35000</v>
      </c>
      <c r="AC33" s="924">
        <v>0</v>
      </c>
      <c r="AD33" s="925">
        <v>0</v>
      </c>
      <c r="AE33" s="926">
        <v>0</v>
      </c>
      <c r="AF33" s="924">
        <v>0</v>
      </c>
      <c r="AG33" s="925">
        <v>0</v>
      </c>
      <c r="AH33" s="926">
        <v>0</v>
      </c>
      <c r="AI33" s="924">
        <v>0</v>
      </c>
      <c r="AJ33" s="925">
        <v>0</v>
      </c>
      <c r="AK33" s="926">
        <v>0</v>
      </c>
      <c r="AL33" s="924">
        <v>0</v>
      </c>
      <c r="AM33" s="925">
        <v>0</v>
      </c>
      <c r="AN33" s="926">
        <v>0</v>
      </c>
      <c r="AO33" s="924">
        <v>0</v>
      </c>
      <c r="AP33" s="925">
        <v>0</v>
      </c>
      <c r="AQ33" s="926">
        <v>0</v>
      </c>
      <c r="AR33" s="924">
        <v>0</v>
      </c>
      <c r="AS33" s="925">
        <v>0</v>
      </c>
      <c r="AT33" s="926">
        <v>0</v>
      </c>
      <c r="AU33" s="924">
        <v>0</v>
      </c>
      <c r="AV33" s="925">
        <v>0</v>
      </c>
      <c r="AW33" s="926">
        <v>0</v>
      </c>
      <c r="AX33" s="924">
        <v>0</v>
      </c>
      <c r="AY33" s="925">
        <v>0</v>
      </c>
      <c r="AZ33" s="926">
        <v>0</v>
      </c>
      <c r="BA33" s="924">
        <v>0</v>
      </c>
      <c r="BB33" s="925">
        <v>0</v>
      </c>
      <c r="BC33" s="926">
        <v>0</v>
      </c>
      <c r="BD33" s="924">
        <v>0</v>
      </c>
      <c r="BE33" s="925">
        <v>0</v>
      </c>
      <c r="BF33" s="926">
        <v>0</v>
      </c>
      <c r="BG33" s="924">
        <v>0</v>
      </c>
      <c r="BH33" s="925">
        <v>0</v>
      </c>
      <c r="BI33" s="926">
        <v>0</v>
      </c>
      <c r="BJ33" s="924">
        <v>0</v>
      </c>
      <c r="BK33" s="925">
        <v>0</v>
      </c>
      <c r="BL33" s="926">
        <v>0</v>
      </c>
      <c r="BM33" s="924">
        <v>0</v>
      </c>
      <c r="BN33" s="925">
        <v>0</v>
      </c>
      <c r="BO33" s="926">
        <v>0</v>
      </c>
      <c r="BP33" s="924">
        <v>0</v>
      </c>
      <c r="BQ33" s="925">
        <v>0</v>
      </c>
      <c r="BR33" s="926">
        <v>0</v>
      </c>
    </row>
    <row r="34" spans="5:71">
      <c r="E34" s="192">
        <v>2012</v>
      </c>
      <c r="F34" s="188" t="s">
        <v>661</v>
      </c>
      <c r="G34" s="831">
        <v>62000</v>
      </c>
      <c r="H34" s="831">
        <v>0</v>
      </c>
      <c r="I34" s="897">
        <v>62000</v>
      </c>
      <c r="K34" s="924">
        <v>0</v>
      </c>
      <c r="L34" s="925">
        <v>0</v>
      </c>
      <c r="M34" s="926">
        <v>0</v>
      </c>
      <c r="N34" s="924">
        <v>0</v>
      </c>
      <c r="O34" s="925">
        <v>0</v>
      </c>
      <c r="P34" s="926">
        <v>0</v>
      </c>
      <c r="Q34" s="924">
        <v>0</v>
      </c>
      <c r="R34" s="925">
        <v>0</v>
      </c>
      <c r="S34" s="926">
        <v>0</v>
      </c>
      <c r="T34" s="924">
        <v>0</v>
      </c>
      <c r="U34" s="925">
        <v>0</v>
      </c>
      <c r="V34" s="926">
        <v>0</v>
      </c>
      <c r="W34" s="924">
        <v>0</v>
      </c>
      <c r="X34" s="925">
        <v>0</v>
      </c>
      <c r="Y34" s="926">
        <v>0</v>
      </c>
      <c r="Z34" s="924">
        <v>62000</v>
      </c>
      <c r="AA34" s="925">
        <v>0</v>
      </c>
      <c r="AB34" s="926">
        <v>62000</v>
      </c>
      <c r="AC34" s="924">
        <v>0</v>
      </c>
      <c r="AD34" s="925">
        <v>0</v>
      </c>
      <c r="AE34" s="926">
        <v>0</v>
      </c>
      <c r="AF34" s="924">
        <v>0</v>
      </c>
      <c r="AG34" s="925">
        <v>0</v>
      </c>
      <c r="AH34" s="926">
        <v>0</v>
      </c>
      <c r="AI34" s="924">
        <v>0</v>
      </c>
      <c r="AJ34" s="925">
        <v>0</v>
      </c>
      <c r="AK34" s="926">
        <v>0</v>
      </c>
      <c r="AL34" s="924">
        <v>0</v>
      </c>
      <c r="AM34" s="925">
        <v>0</v>
      </c>
      <c r="AN34" s="926">
        <v>0</v>
      </c>
      <c r="AO34" s="924">
        <v>0</v>
      </c>
      <c r="AP34" s="925">
        <v>0</v>
      </c>
      <c r="AQ34" s="926">
        <v>0</v>
      </c>
      <c r="AR34" s="924">
        <v>0</v>
      </c>
      <c r="AS34" s="925">
        <v>0</v>
      </c>
      <c r="AT34" s="926">
        <v>0</v>
      </c>
      <c r="AU34" s="924">
        <v>0</v>
      </c>
      <c r="AV34" s="925">
        <v>0</v>
      </c>
      <c r="AW34" s="926">
        <v>0</v>
      </c>
      <c r="AX34" s="924">
        <v>0</v>
      </c>
      <c r="AY34" s="925">
        <v>0</v>
      </c>
      <c r="AZ34" s="926">
        <v>0</v>
      </c>
      <c r="BA34" s="924">
        <v>0</v>
      </c>
      <c r="BB34" s="925">
        <v>0</v>
      </c>
      <c r="BC34" s="926">
        <v>0</v>
      </c>
      <c r="BD34" s="924">
        <v>0</v>
      </c>
      <c r="BE34" s="925">
        <v>0</v>
      </c>
      <c r="BF34" s="926">
        <v>0</v>
      </c>
      <c r="BG34" s="924">
        <v>0</v>
      </c>
      <c r="BH34" s="925">
        <v>0</v>
      </c>
      <c r="BI34" s="926">
        <v>0</v>
      </c>
      <c r="BJ34" s="924">
        <v>0</v>
      </c>
      <c r="BK34" s="925">
        <v>0</v>
      </c>
      <c r="BL34" s="926">
        <v>0</v>
      </c>
      <c r="BM34" s="924">
        <v>0</v>
      </c>
      <c r="BN34" s="925">
        <v>0</v>
      </c>
      <c r="BO34" s="926">
        <v>0</v>
      </c>
      <c r="BP34" s="924">
        <v>0</v>
      </c>
      <c r="BQ34" s="925">
        <v>0</v>
      </c>
      <c r="BR34" s="926">
        <v>0</v>
      </c>
    </row>
    <row r="35" spans="5:71">
      <c r="E35" s="192">
        <v>2013</v>
      </c>
      <c r="F35" s="188" t="s">
        <v>661</v>
      </c>
      <c r="G35" s="831">
        <v>8887289.4800838921</v>
      </c>
      <c r="H35" s="831">
        <v>0</v>
      </c>
      <c r="I35" s="897">
        <v>8887289.4800838921</v>
      </c>
      <c r="K35" s="924">
        <v>4300504.4289604733</v>
      </c>
      <c r="L35" s="925">
        <v>0</v>
      </c>
      <c r="M35" s="926">
        <v>4300504.4289604733</v>
      </c>
      <c r="N35" s="924">
        <v>0</v>
      </c>
      <c r="O35" s="925">
        <v>0</v>
      </c>
      <c r="P35" s="926">
        <v>0</v>
      </c>
      <c r="Q35" s="924">
        <v>1505288.8011234193</v>
      </c>
      <c r="R35" s="925">
        <v>0</v>
      </c>
      <c r="S35" s="926">
        <v>1505288.8011234193</v>
      </c>
      <c r="T35" s="924">
        <v>0</v>
      </c>
      <c r="U35" s="925">
        <v>0</v>
      </c>
      <c r="V35" s="926">
        <v>0</v>
      </c>
      <c r="W35" s="924">
        <v>3019496.2499999995</v>
      </c>
      <c r="X35" s="925">
        <v>0</v>
      </c>
      <c r="Y35" s="926">
        <v>3019496.2499999995</v>
      </c>
      <c r="Z35" s="924">
        <v>62000</v>
      </c>
      <c r="AA35" s="925">
        <v>0</v>
      </c>
      <c r="AB35" s="926">
        <v>62000</v>
      </c>
      <c r="AC35" s="924">
        <v>0</v>
      </c>
      <c r="AD35" s="925">
        <v>0</v>
      </c>
      <c r="AE35" s="926">
        <v>0</v>
      </c>
      <c r="AF35" s="924">
        <v>0</v>
      </c>
      <c r="AG35" s="925">
        <v>0</v>
      </c>
      <c r="AH35" s="926">
        <v>0</v>
      </c>
      <c r="AI35" s="924">
        <v>0</v>
      </c>
      <c r="AJ35" s="925">
        <v>0</v>
      </c>
      <c r="AK35" s="926">
        <v>0</v>
      </c>
      <c r="AL35" s="924">
        <v>0</v>
      </c>
      <c r="AM35" s="925">
        <v>0</v>
      </c>
      <c r="AN35" s="926">
        <v>0</v>
      </c>
      <c r="AO35" s="924">
        <v>0</v>
      </c>
      <c r="AP35" s="925">
        <v>0</v>
      </c>
      <c r="AQ35" s="926">
        <v>0</v>
      </c>
      <c r="AR35" s="924">
        <v>0</v>
      </c>
      <c r="AS35" s="925">
        <v>0</v>
      </c>
      <c r="AT35" s="926">
        <v>0</v>
      </c>
      <c r="AU35" s="924">
        <v>0</v>
      </c>
      <c r="AV35" s="925">
        <v>0</v>
      </c>
      <c r="AW35" s="926">
        <v>0</v>
      </c>
      <c r="AX35" s="924">
        <v>0</v>
      </c>
      <c r="AY35" s="925">
        <v>0</v>
      </c>
      <c r="AZ35" s="926">
        <v>0</v>
      </c>
      <c r="BA35" s="924">
        <v>0</v>
      </c>
      <c r="BB35" s="925">
        <v>0</v>
      </c>
      <c r="BC35" s="926">
        <v>0</v>
      </c>
      <c r="BD35" s="924">
        <v>0</v>
      </c>
      <c r="BE35" s="925">
        <v>0</v>
      </c>
      <c r="BF35" s="926">
        <v>0</v>
      </c>
      <c r="BG35" s="924">
        <v>0</v>
      </c>
      <c r="BH35" s="925">
        <v>0</v>
      </c>
      <c r="BI35" s="926">
        <v>0</v>
      </c>
      <c r="BJ35" s="924">
        <v>0</v>
      </c>
      <c r="BK35" s="925">
        <v>0</v>
      </c>
      <c r="BL35" s="926">
        <v>0</v>
      </c>
      <c r="BM35" s="924">
        <v>0</v>
      </c>
      <c r="BN35" s="925">
        <v>0</v>
      </c>
      <c r="BO35" s="926">
        <v>0</v>
      </c>
      <c r="BP35" s="924">
        <v>0</v>
      </c>
      <c r="BQ35" s="925">
        <v>0</v>
      </c>
      <c r="BR35" s="926">
        <v>0</v>
      </c>
    </row>
    <row r="36" spans="5:71">
      <c r="E36" s="192">
        <v>2014</v>
      </c>
      <c r="F36" s="188" t="s">
        <v>661</v>
      </c>
      <c r="G36" s="831">
        <v>25412487.851850789</v>
      </c>
      <c r="H36" s="831">
        <v>0</v>
      </c>
      <c r="I36" s="897">
        <v>25412487.851850789</v>
      </c>
      <c r="K36" s="924">
        <v>8416165.7384483404</v>
      </c>
      <c r="L36" s="925">
        <v>0</v>
      </c>
      <c r="M36" s="926">
        <v>8416165.7384483404</v>
      </c>
      <c r="N36" s="924">
        <v>0</v>
      </c>
      <c r="O36" s="925">
        <v>0</v>
      </c>
      <c r="P36" s="926">
        <v>0</v>
      </c>
      <c r="Q36" s="924">
        <v>3528868.9259024481</v>
      </c>
      <c r="R36" s="925">
        <v>0</v>
      </c>
      <c r="S36" s="926">
        <v>3528868.9259024481</v>
      </c>
      <c r="T36" s="924">
        <v>943600.00000000023</v>
      </c>
      <c r="U36" s="925">
        <v>0</v>
      </c>
      <c r="V36" s="926">
        <v>943600.00000000023</v>
      </c>
      <c r="W36" s="924">
        <v>4871853.1874999991</v>
      </c>
      <c r="X36" s="925">
        <v>0</v>
      </c>
      <c r="Y36" s="926">
        <v>4871853.1874999991</v>
      </c>
      <c r="Z36" s="924">
        <v>62000</v>
      </c>
      <c r="AA36" s="925">
        <v>0</v>
      </c>
      <c r="AB36" s="926">
        <v>62000</v>
      </c>
      <c r="AC36" s="924">
        <v>0</v>
      </c>
      <c r="AD36" s="925">
        <v>0</v>
      </c>
      <c r="AE36" s="926">
        <v>0</v>
      </c>
      <c r="AF36" s="924">
        <v>7590000</v>
      </c>
      <c r="AG36" s="925">
        <v>0</v>
      </c>
      <c r="AH36" s="926">
        <v>7590000</v>
      </c>
      <c r="AI36" s="924">
        <v>0</v>
      </c>
      <c r="AJ36" s="925">
        <v>0</v>
      </c>
      <c r="AK36" s="926">
        <v>0</v>
      </c>
      <c r="AL36" s="924">
        <v>0</v>
      </c>
      <c r="AM36" s="925">
        <v>0</v>
      </c>
      <c r="AN36" s="926">
        <v>0</v>
      </c>
      <c r="AO36" s="924">
        <v>0</v>
      </c>
      <c r="AP36" s="925">
        <v>0</v>
      </c>
      <c r="AQ36" s="926">
        <v>0</v>
      </c>
      <c r="AR36" s="924">
        <v>0</v>
      </c>
      <c r="AS36" s="925">
        <v>0</v>
      </c>
      <c r="AT36" s="926">
        <v>0</v>
      </c>
      <c r="AU36" s="924">
        <v>0</v>
      </c>
      <c r="AV36" s="925">
        <v>0</v>
      </c>
      <c r="AW36" s="926">
        <v>0</v>
      </c>
      <c r="AX36" s="924">
        <v>0</v>
      </c>
      <c r="AY36" s="925">
        <v>0</v>
      </c>
      <c r="AZ36" s="926">
        <v>0</v>
      </c>
      <c r="BA36" s="924">
        <v>0</v>
      </c>
      <c r="BB36" s="925">
        <v>0</v>
      </c>
      <c r="BC36" s="926">
        <v>0</v>
      </c>
      <c r="BD36" s="924">
        <v>0</v>
      </c>
      <c r="BE36" s="925">
        <v>0</v>
      </c>
      <c r="BF36" s="926">
        <v>0</v>
      </c>
      <c r="BG36" s="924">
        <v>0</v>
      </c>
      <c r="BH36" s="925">
        <v>0</v>
      </c>
      <c r="BI36" s="926">
        <v>0</v>
      </c>
      <c r="BJ36" s="924">
        <v>0</v>
      </c>
      <c r="BK36" s="925">
        <v>0</v>
      </c>
      <c r="BL36" s="926">
        <v>0</v>
      </c>
      <c r="BM36" s="924">
        <v>0</v>
      </c>
      <c r="BN36" s="925">
        <v>0</v>
      </c>
      <c r="BO36" s="926">
        <v>0</v>
      </c>
      <c r="BP36" s="924">
        <v>0</v>
      </c>
      <c r="BQ36" s="925">
        <v>0</v>
      </c>
      <c r="BR36" s="926">
        <v>0</v>
      </c>
    </row>
    <row r="37" spans="5:71">
      <c r="E37" s="192">
        <v>2015</v>
      </c>
      <c r="F37" s="188" t="s">
        <v>661</v>
      </c>
      <c r="G37" s="831">
        <v>27537200.000000004</v>
      </c>
      <c r="H37" s="831">
        <v>0</v>
      </c>
      <c r="I37" s="897">
        <v>27537200.000000004</v>
      </c>
      <c r="K37" s="924">
        <v>8020000.0000000019</v>
      </c>
      <c r="L37" s="925">
        <v>0</v>
      </c>
      <c r="M37" s="926">
        <v>8020000.0000000019</v>
      </c>
      <c r="N37" s="924">
        <v>0</v>
      </c>
      <c r="O37" s="925">
        <v>0</v>
      </c>
      <c r="P37" s="926">
        <v>0</v>
      </c>
      <c r="Q37" s="924">
        <v>5900000.0000000009</v>
      </c>
      <c r="R37" s="925">
        <v>0</v>
      </c>
      <c r="S37" s="926">
        <v>5900000.0000000009</v>
      </c>
      <c r="T37" s="924">
        <v>1887200.0000000007</v>
      </c>
      <c r="U37" s="925">
        <v>0</v>
      </c>
      <c r="V37" s="926">
        <v>1887200.0000000007</v>
      </c>
      <c r="W37" s="924">
        <v>4124999.9999999995</v>
      </c>
      <c r="X37" s="925">
        <v>0</v>
      </c>
      <c r="Y37" s="926">
        <v>4124999.9999999995</v>
      </c>
      <c r="Z37" s="924">
        <v>15000</v>
      </c>
      <c r="AA37" s="925">
        <v>0</v>
      </c>
      <c r="AB37" s="926">
        <v>15000</v>
      </c>
      <c r="AC37" s="924">
        <v>0</v>
      </c>
      <c r="AD37" s="925">
        <v>0</v>
      </c>
      <c r="AE37" s="926">
        <v>0</v>
      </c>
      <c r="AF37" s="924">
        <v>7590000</v>
      </c>
      <c r="AG37" s="925">
        <v>0</v>
      </c>
      <c r="AH37" s="926">
        <v>7590000</v>
      </c>
      <c r="AI37" s="924">
        <v>0</v>
      </c>
      <c r="AJ37" s="925">
        <v>0</v>
      </c>
      <c r="AK37" s="926">
        <v>0</v>
      </c>
      <c r="AL37" s="924">
        <v>0</v>
      </c>
      <c r="AM37" s="925">
        <v>0</v>
      </c>
      <c r="AN37" s="926">
        <v>0</v>
      </c>
      <c r="AO37" s="924">
        <v>0</v>
      </c>
      <c r="AP37" s="925">
        <v>0</v>
      </c>
      <c r="AQ37" s="926">
        <v>0</v>
      </c>
      <c r="AR37" s="924">
        <v>0</v>
      </c>
      <c r="AS37" s="925">
        <v>0</v>
      </c>
      <c r="AT37" s="926">
        <v>0</v>
      </c>
      <c r="AU37" s="924">
        <v>0</v>
      </c>
      <c r="AV37" s="925">
        <v>0</v>
      </c>
      <c r="AW37" s="926">
        <v>0</v>
      </c>
      <c r="AX37" s="924">
        <v>0</v>
      </c>
      <c r="AY37" s="925">
        <v>0</v>
      </c>
      <c r="AZ37" s="926">
        <v>0</v>
      </c>
      <c r="BA37" s="924">
        <v>0</v>
      </c>
      <c r="BB37" s="925">
        <v>0</v>
      </c>
      <c r="BC37" s="926">
        <v>0</v>
      </c>
      <c r="BD37" s="924">
        <v>0</v>
      </c>
      <c r="BE37" s="925">
        <v>0</v>
      </c>
      <c r="BF37" s="926">
        <v>0</v>
      </c>
      <c r="BG37" s="924">
        <v>0</v>
      </c>
      <c r="BH37" s="925">
        <v>0</v>
      </c>
      <c r="BI37" s="926">
        <v>0</v>
      </c>
      <c r="BJ37" s="924">
        <v>0</v>
      </c>
      <c r="BK37" s="925">
        <v>0</v>
      </c>
      <c r="BL37" s="926">
        <v>0</v>
      </c>
      <c r="BM37" s="924">
        <v>0</v>
      </c>
      <c r="BN37" s="925">
        <v>0</v>
      </c>
      <c r="BO37" s="926">
        <v>0</v>
      </c>
      <c r="BP37" s="924">
        <v>0</v>
      </c>
      <c r="BQ37" s="925">
        <v>0</v>
      </c>
      <c r="BR37" s="926">
        <v>0</v>
      </c>
    </row>
    <row r="38" spans="5:71">
      <c r="E38" s="192">
        <v>2016</v>
      </c>
      <c r="F38" s="188" t="s">
        <v>661</v>
      </c>
      <c r="G38" s="831">
        <v>20158363.709313072</v>
      </c>
      <c r="H38" s="831">
        <v>0</v>
      </c>
      <c r="I38" s="897">
        <v>20158363.709313072</v>
      </c>
      <c r="K38" s="924">
        <v>7466179.4982189396</v>
      </c>
      <c r="L38" s="925">
        <v>0</v>
      </c>
      <c r="M38" s="926">
        <v>7466179.4982189396</v>
      </c>
      <c r="N38" s="924">
        <v>0</v>
      </c>
      <c r="O38" s="925">
        <v>0</v>
      </c>
      <c r="P38" s="926">
        <v>0</v>
      </c>
      <c r="Q38" s="924">
        <v>6049359.2110941308</v>
      </c>
      <c r="R38" s="925">
        <v>0</v>
      </c>
      <c r="S38" s="926">
        <v>6049359.2110941308</v>
      </c>
      <c r="T38" s="924">
        <v>1887200.0000000007</v>
      </c>
      <c r="U38" s="925">
        <v>0</v>
      </c>
      <c r="V38" s="926">
        <v>1887200.0000000007</v>
      </c>
      <c r="W38" s="924">
        <v>4740625</v>
      </c>
      <c r="X38" s="925">
        <v>0</v>
      </c>
      <c r="Y38" s="926">
        <v>4740625</v>
      </c>
      <c r="Z38" s="924">
        <v>15000</v>
      </c>
      <c r="AA38" s="925">
        <v>0</v>
      </c>
      <c r="AB38" s="926">
        <v>15000</v>
      </c>
      <c r="AC38" s="924">
        <v>0</v>
      </c>
      <c r="AD38" s="925">
        <v>0</v>
      </c>
      <c r="AE38" s="926">
        <v>0</v>
      </c>
      <c r="AF38" s="924">
        <v>0</v>
      </c>
      <c r="AG38" s="925">
        <v>0</v>
      </c>
      <c r="AH38" s="926">
        <v>0</v>
      </c>
      <c r="AI38" s="924">
        <v>0</v>
      </c>
      <c r="AJ38" s="925">
        <v>0</v>
      </c>
      <c r="AK38" s="926">
        <v>0</v>
      </c>
      <c r="AL38" s="924">
        <v>0</v>
      </c>
      <c r="AM38" s="925">
        <v>0</v>
      </c>
      <c r="AN38" s="926">
        <v>0</v>
      </c>
      <c r="AO38" s="924">
        <v>0</v>
      </c>
      <c r="AP38" s="925">
        <v>0</v>
      </c>
      <c r="AQ38" s="926">
        <v>0</v>
      </c>
      <c r="AR38" s="924">
        <v>0</v>
      </c>
      <c r="AS38" s="925">
        <v>0</v>
      </c>
      <c r="AT38" s="926">
        <v>0</v>
      </c>
      <c r="AU38" s="924">
        <v>0</v>
      </c>
      <c r="AV38" s="925">
        <v>0</v>
      </c>
      <c r="AW38" s="926">
        <v>0</v>
      </c>
      <c r="AX38" s="924">
        <v>0</v>
      </c>
      <c r="AY38" s="925">
        <v>0</v>
      </c>
      <c r="AZ38" s="926">
        <v>0</v>
      </c>
      <c r="BA38" s="924">
        <v>0</v>
      </c>
      <c r="BB38" s="925">
        <v>0</v>
      </c>
      <c r="BC38" s="926">
        <v>0</v>
      </c>
      <c r="BD38" s="924">
        <v>0</v>
      </c>
      <c r="BE38" s="925">
        <v>0</v>
      </c>
      <c r="BF38" s="926">
        <v>0</v>
      </c>
      <c r="BG38" s="924">
        <v>0</v>
      </c>
      <c r="BH38" s="925">
        <v>0</v>
      </c>
      <c r="BI38" s="926">
        <v>0</v>
      </c>
      <c r="BJ38" s="924">
        <v>0</v>
      </c>
      <c r="BK38" s="925">
        <v>0</v>
      </c>
      <c r="BL38" s="926">
        <v>0</v>
      </c>
      <c r="BM38" s="924">
        <v>0</v>
      </c>
      <c r="BN38" s="925">
        <v>0</v>
      </c>
      <c r="BO38" s="926">
        <v>0</v>
      </c>
      <c r="BP38" s="924">
        <v>0</v>
      </c>
      <c r="BQ38" s="925">
        <v>0</v>
      </c>
      <c r="BR38" s="926">
        <v>0</v>
      </c>
    </row>
    <row r="39" spans="5:71">
      <c r="E39" s="192">
        <v>2017</v>
      </c>
      <c r="F39" s="188" t="s">
        <v>661</v>
      </c>
      <c r="G39" s="831">
        <v>21591026.825691912</v>
      </c>
      <c r="H39" s="831">
        <v>0</v>
      </c>
      <c r="I39" s="897">
        <v>21591026.825691912</v>
      </c>
      <c r="K39" s="924">
        <v>7655186.7320733713</v>
      </c>
      <c r="L39" s="925">
        <v>0</v>
      </c>
      <c r="M39" s="926">
        <v>7655186.7320733713</v>
      </c>
      <c r="N39" s="924">
        <v>0</v>
      </c>
      <c r="O39" s="925">
        <v>0</v>
      </c>
      <c r="P39" s="926">
        <v>0</v>
      </c>
      <c r="Q39" s="924">
        <v>6202499.4686185429</v>
      </c>
      <c r="R39" s="925">
        <v>0</v>
      </c>
      <c r="S39" s="926">
        <v>6202499.4686185429</v>
      </c>
      <c r="T39" s="924">
        <v>1887200.0000000007</v>
      </c>
      <c r="U39" s="925">
        <v>0</v>
      </c>
      <c r="V39" s="926">
        <v>1887200.0000000007</v>
      </c>
      <c r="W39" s="924">
        <v>4859140.6249999991</v>
      </c>
      <c r="X39" s="925">
        <v>0</v>
      </c>
      <c r="Y39" s="926">
        <v>4859140.6249999991</v>
      </c>
      <c r="Z39" s="924">
        <v>987000</v>
      </c>
      <c r="AA39" s="925">
        <v>0</v>
      </c>
      <c r="AB39" s="926">
        <v>987000</v>
      </c>
      <c r="AC39" s="924">
        <v>0</v>
      </c>
      <c r="AD39" s="925">
        <v>0</v>
      </c>
      <c r="AE39" s="926">
        <v>0</v>
      </c>
      <c r="AF39" s="924">
        <v>0</v>
      </c>
      <c r="AG39" s="925">
        <v>0</v>
      </c>
      <c r="AH39" s="926">
        <v>0</v>
      </c>
      <c r="AI39" s="924">
        <v>0</v>
      </c>
      <c r="AJ39" s="925">
        <v>0</v>
      </c>
      <c r="AK39" s="926">
        <v>0</v>
      </c>
      <c r="AL39" s="924">
        <v>0</v>
      </c>
      <c r="AM39" s="925">
        <v>0</v>
      </c>
      <c r="AN39" s="926">
        <v>0</v>
      </c>
      <c r="AO39" s="924">
        <v>0</v>
      </c>
      <c r="AP39" s="925">
        <v>0</v>
      </c>
      <c r="AQ39" s="926">
        <v>0</v>
      </c>
      <c r="AR39" s="924">
        <v>0</v>
      </c>
      <c r="AS39" s="925">
        <v>0</v>
      </c>
      <c r="AT39" s="926">
        <v>0</v>
      </c>
      <c r="AU39" s="924">
        <v>0</v>
      </c>
      <c r="AV39" s="925">
        <v>0</v>
      </c>
      <c r="AW39" s="926">
        <v>0</v>
      </c>
      <c r="AX39" s="924">
        <v>0</v>
      </c>
      <c r="AY39" s="925">
        <v>0</v>
      </c>
      <c r="AZ39" s="926">
        <v>0</v>
      </c>
      <c r="BA39" s="924">
        <v>0</v>
      </c>
      <c r="BB39" s="925">
        <v>0</v>
      </c>
      <c r="BC39" s="926">
        <v>0</v>
      </c>
      <c r="BD39" s="924">
        <v>0</v>
      </c>
      <c r="BE39" s="925">
        <v>0</v>
      </c>
      <c r="BF39" s="926">
        <v>0</v>
      </c>
      <c r="BG39" s="924">
        <v>0</v>
      </c>
      <c r="BH39" s="925">
        <v>0</v>
      </c>
      <c r="BI39" s="926">
        <v>0</v>
      </c>
      <c r="BJ39" s="924">
        <v>0</v>
      </c>
      <c r="BK39" s="925">
        <v>0</v>
      </c>
      <c r="BL39" s="926">
        <v>0</v>
      </c>
      <c r="BM39" s="924">
        <v>0</v>
      </c>
      <c r="BN39" s="925">
        <v>0</v>
      </c>
      <c r="BO39" s="926">
        <v>0</v>
      </c>
      <c r="BP39" s="924">
        <v>0</v>
      </c>
      <c r="BQ39" s="925">
        <v>0</v>
      </c>
      <c r="BR39" s="926">
        <v>0</v>
      </c>
    </row>
    <row r="40" spans="5:71">
      <c r="E40" s="192">
        <v>2018</v>
      </c>
      <c r="F40" s="188" t="s">
        <v>661</v>
      </c>
      <c r="G40" s="831">
        <v>23050314.337677144</v>
      </c>
      <c r="H40" s="831">
        <v>0</v>
      </c>
      <c r="I40" s="897">
        <v>23050314.337677144</v>
      </c>
      <c r="K40" s="924">
        <v>7848978.7068328187</v>
      </c>
      <c r="L40" s="925">
        <v>0</v>
      </c>
      <c r="M40" s="926">
        <v>7848978.7068328187</v>
      </c>
      <c r="N40" s="924">
        <v>0</v>
      </c>
      <c r="O40" s="925">
        <v>0</v>
      </c>
      <c r="P40" s="926">
        <v>0</v>
      </c>
      <c r="Q40" s="924">
        <v>6359516.4902193286</v>
      </c>
      <c r="R40" s="925">
        <v>0</v>
      </c>
      <c r="S40" s="926">
        <v>6359516.4902193286</v>
      </c>
      <c r="T40" s="924">
        <v>1887200.0000000007</v>
      </c>
      <c r="U40" s="925">
        <v>0</v>
      </c>
      <c r="V40" s="926">
        <v>1887200.0000000007</v>
      </c>
      <c r="W40" s="924">
        <v>4980619.1406249981</v>
      </c>
      <c r="X40" s="925">
        <v>0</v>
      </c>
      <c r="Y40" s="926">
        <v>4980619.1406249981</v>
      </c>
      <c r="Z40" s="924">
        <v>1974000</v>
      </c>
      <c r="AA40" s="925">
        <v>0</v>
      </c>
      <c r="AB40" s="926">
        <v>1974000</v>
      </c>
      <c r="AC40" s="924">
        <v>0</v>
      </c>
      <c r="AD40" s="925">
        <v>0</v>
      </c>
      <c r="AE40" s="926">
        <v>0</v>
      </c>
      <c r="AF40" s="924">
        <v>0</v>
      </c>
      <c r="AG40" s="925">
        <v>0</v>
      </c>
      <c r="AH40" s="926">
        <v>0</v>
      </c>
      <c r="AI40" s="924">
        <v>0</v>
      </c>
      <c r="AJ40" s="925">
        <v>0</v>
      </c>
      <c r="AK40" s="926">
        <v>0</v>
      </c>
      <c r="AL40" s="924">
        <v>0</v>
      </c>
      <c r="AM40" s="925">
        <v>0</v>
      </c>
      <c r="AN40" s="926">
        <v>0</v>
      </c>
      <c r="AO40" s="924">
        <v>0</v>
      </c>
      <c r="AP40" s="925">
        <v>0</v>
      </c>
      <c r="AQ40" s="926">
        <v>0</v>
      </c>
      <c r="AR40" s="924">
        <v>0</v>
      </c>
      <c r="AS40" s="925">
        <v>0</v>
      </c>
      <c r="AT40" s="926">
        <v>0</v>
      </c>
      <c r="AU40" s="924">
        <v>0</v>
      </c>
      <c r="AV40" s="925">
        <v>0</v>
      </c>
      <c r="AW40" s="926">
        <v>0</v>
      </c>
      <c r="AX40" s="924">
        <v>0</v>
      </c>
      <c r="AY40" s="925">
        <v>0</v>
      </c>
      <c r="AZ40" s="926">
        <v>0</v>
      </c>
      <c r="BA40" s="924">
        <v>0</v>
      </c>
      <c r="BB40" s="925">
        <v>0</v>
      </c>
      <c r="BC40" s="926">
        <v>0</v>
      </c>
      <c r="BD40" s="924">
        <v>0</v>
      </c>
      <c r="BE40" s="925">
        <v>0</v>
      </c>
      <c r="BF40" s="926">
        <v>0</v>
      </c>
      <c r="BG40" s="924">
        <v>0</v>
      </c>
      <c r="BH40" s="925">
        <v>0</v>
      </c>
      <c r="BI40" s="926">
        <v>0</v>
      </c>
      <c r="BJ40" s="924">
        <v>0</v>
      </c>
      <c r="BK40" s="925">
        <v>0</v>
      </c>
      <c r="BL40" s="926">
        <v>0</v>
      </c>
      <c r="BM40" s="924">
        <v>0</v>
      </c>
      <c r="BN40" s="925">
        <v>0</v>
      </c>
      <c r="BO40" s="926">
        <v>0</v>
      </c>
      <c r="BP40" s="924">
        <v>0</v>
      </c>
      <c r="BQ40" s="925">
        <v>0</v>
      </c>
      <c r="BR40" s="926">
        <v>0</v>
      </c>
    </row>
    <row r="41" spans="5:71">
      <c r="E41" s="192">
        <v>2019</v>
      </c>
      <c r="F41" s="188" t="s">
        <v>661</v>
      </c>
      <c r="G41" s="831">
        <v>23534519.584576908</v>
      </c>
      <c r="H41" s="831">
        <v>0</v>
      </c>
      <c r="I41" s="897">
        <v>23534519.584576908</v>
      </c>
      <c r="K41" s="924">
        <v>8047676.548789965</v>
      </c>
      <c r="L41" s="925">
        <v>0</v>
      </c>
      <c r="M41" s="926">
        <v>8047676.548789965</v>
      </c>
      <c r="N41" s="924">
        <v>0</v>
      </c>
      <c r="O41" s="925">
        <v>0</v>
      </c>
      <c r="P41" s="926">
        <v>0</v>
      </c>
      <c r="Q41" s="924">
        <v>6520508.4166463204</v>
      </c>
      <c r="R41" s="925">
        <v>0</v>
      </c>
      <c r="S41" s="926">
        <v>6520508.4166463204</v>
      </c>
      <c r="T41" s="924">
        <v>1887200.0000000007</v>
      </c>
      <c r="U41" s="925">
        <v>0</v>
      </c>
      <c r="V41" s="926">
        <v>1887200.0000000007</v>
      </c>
      <c r="W41" s="924">
        <v>5105134.6191406231</v>
      </c>
      <c r="X41" s="925">
        <v>0</v>
      </c>
      <c r="Y41" s="926">
        <v>5105134.6191406231</v>
      </c>
      <c r="Z41" s="924">
        <v>1974000</v>
      </c>
      <c r="AA41" s="925">
        <v>0</v>
      </c>
      <c r="AB41" s="926">
        <v>1974000</v>
      </c>
      <c r="AC41" s="924">
        <v>0</v>
      </c>
      <c r="AD41" s="925">
        <v>0</v>
      </c>
      <c r="AE41" s="926">
        <v>0</v>
      </c>
      <c r="AF41" s="924">
        <v>0</v>
      </c>
      <c r="AG41" s="925">
        <v>0</v>
      </c>
      <c r="AH41" s="926">
        <v>0</v>
      </c>
      <c r="AI41" s="924">
        <v>0</v>
      </c>
      <c r="AJ41" s="925">
        <v>0</v>
      </c>
      <c r="AK41" s="926">
        <v>0</v>
      </c>
      <c r="AL41" s="924">
        <v>0</v>
      </c>
      <c r="AM41" s="925">
        <v>0</v>
      </c>
      <c r="AN41" s="926">
        <v>0</v>
      </c>
      <c r="AO41" s="924">
        <v>0</v>
      </c>
      <c r="AP41" s="925">
        <v>0</v>
      </c>
      <c r="AQ41" s="926">
        <v>0</v>
      </c>
      <c r="AR41" s="924">
        <v>0</v>
      </c>
      <c r="AS41" s="925">
        <v>0</v>
      </c>
      <c r="AT41" s="926">
        <v>0</v>
      </c>
      <c r="AU41" s="924">
        <v>0</v>
      </c>
      <c r="AV41" s="925">
        <v>0</v>
      </c>
      <c r="AW41" s="926">
        <v>0</v>
      </c>
      <c r="AX41" s="924">
        <v>0</v>
      </c>
      <c r="AY41" s="925">
        <v>0</v>
      </c>
      <c r="AZ41" s="926">
        <v>0</v>
      </c>
      <c r="BA41" s="924">
        <v>0</v>
      </c>
      <c r="BB41" s="925">
        <v>0</v>
      </c>
      <c r="BC41" s="926">
        <v>0</v>
      </c>
      <c r="BD41" s="924">
        <v>0</v>
      </c>
      <c r="BE41" s="925">
        <v>0</v>
      </c>
      <c r="BF41" s="926">
        <v>0</v>
      </c>
      <c r="BG41" s="924">
        <v>0</v>
      </c>
      <c r="BH41" s="925">
        <v>0</v>
      </c>
      <c r="BI41" s="926">
        <v>0</v>
      </c>
      <c r="BJ41" s="924">
        <v>0</v>
      </c>
      <c r="BK41" s="925">
        <v>0</v>
      </c>
      <c r="BL41" s="926">
        <v>0</v>
      </c>
      <c r="BM41" s="924">
        <v>0</v>
      </c>
      <c r="BN41" s="925">
        <v>0</v>
      </c>
      <c r="BO41" s="926">
        <v>0</v>
      </c>
      <c r="BP41" s="924">
        <v>0</v>
      </c>
      <c r="BQ41" s="925">
        <v>0</v>
      </c>
      <c r="BR41" s="926">
        <v>0</v>
      </c>
    </row>
    <row r="42" spans="5:71">
      <c r="E42" s="192">
        <v>2020</v>
      </c>
      <c r="F42" s="188" t="s">
        <v>661</v>
      </c>
      <c r="G42" s="831">
        <v>24030943.308277622</v>
      </c>
      <c r="H42" s="831">
        <v>0</v>
      </c>
      <c r="I42" s="897">
        <v>24030943.308277622</v>
      </c>
      <c r="K42" s="924">
        <v>8251404.4505642056</v>
      </c>
      <c r="L42" s="925">
        <v>0</v>
      </c>
      <c r="M42" s="926">
        <v>8251404.4505642056</v>
      </c>
      <c r="N42" s="924">
        <v>0</v>
      </c>
      <c r="O42" s="925">
        <v>0</v>
      </c>
      <c r="P42" s="926">
        <v>0</v>
      </c>
      <c r="Q42" s="924">
        <v>6685575.8730942793</v>
      </c>
      <c r="R42" s="925">
        <v>0</v>
      </c>
      <c r="S42" s="926">
        <v>6685575.8730942793</v>
      </c>
      <c r="T42" s="924">
        <v>1887200.0000000007</v>
      </c>
      <c r="U42" s="925">
        <v>0</v>
      </c>
      <c r="V42" s="926">
        <v>1887200.0000000007</v>
      </c>
      <c r="W42" s="924">
        <v>5232762.9846191378</v>
      </c>
      <c r="X42" s="925">
        <v>0</v>
      </c>
      <c r="Y42" s="926">
        <v>5232762.9846191378</v>
      </c>
      <c r="Z42" s="924">
        <v>1974000</v>
      </c>
      <c r="AA42" s="925">
        <v>0</v>
      </c>
      <c r="AB42" s="926">
        <v>1974000</v>
      </c>
      <c r="AC42" s="924">
        <v>0</v>
      </c>
      <c r="AD42" s="925">
        <v>0</v>
      </c>
      <c r="AE42" s="926">
        <v>0</v>
      </c>
      <c r="AF42" s="924">
        <v>0</v>
      </c>
      <c r="AG42" s="925">
        <v>0</v>
      </c>
      <c r="AH42" s="926">
        <v>0</v>
      </c>
      <c r="AI42" s="924">
        <v>0</v>
      </c>
      <c r="AJ42" s="925">
        <v>0</v>
      </c>
      <c r="AK42" s="926">
        <v>0</v>
      </c>
      <c r="AL42" s="924">
        <v>0</v>
      </c>
      <c r="AM42" s="925">
        <v>0</v>
      </c>
      <c r="AN42" s="926">
        <v>0</v>
      </c>
      <c r="AO42" s="924">
        <v>0</v>
      </c>
      <c r="AP42" s="925">
        <v>0</v>
      </c>
      <c r="AQ42" s="926">
        <v>0</v>
      </c>
      <c r="AR42" s="924">
        <v>0</v>
      </c>
      <c r="AS42" s="925">
        <v>0</v>
      </c>
      <c r="AT42" s="926">
        <v>0</v>
      </c>
      <c r="AU42" s="924">
        <v>0</v>
      </c>
      <c r="AV42" s="925">
        <v>0</v>
      </c>
      <c r="AW42" s="926">
        <v>0</v>
      </c>
      <c r="AX42" s="924">
        <v>0</v>
      </c>
      <c r="AY42" s="925">
        <v>0</v>
      </c>
      <c r="AZ42" s="926">
        <v>0</v>
      </c>
      <c r="BA42" s="924">
        <v>0</v>
      </c>
      <c r="BB42" s="925">
        <v>0</v>
      </c>
      <c r="BC42" s="926">
        <v>0</v>
      </c>
      <c r="BD42" s="924">
        <v>0</v>
      </c>
      <c r="BE42" s="925">
        <v>0</v>
      </c>
      <c r="BF42" s="926">
        <v>0</v>
      </c>
      <c r="BG42" s="924">
        <v>0</v>
      </c>
      <c r="BH42" s="925">
        <v>0</v>
      </c>
      <c r="BI42" s="926">
        <v>0</v>
      </c>
      <c r="BJ42" s="924">
        <v>0</v>
      </c>
      <c r="BK42" s="925">
        <v>0</v>
      </c>
      <c r="BL42" s="926">
        <v>0</v>
      </c>
      <c r="BM42" s="924">
        <v>0</v>
      </c>
      <c r="BN42" s="925">
        <v>0</v>
      </c>
      <c r="BO42" s="926">
        <v>0</v>
      </c>
      <c r="BP42" s="924">
        <v>0</v>
      </c>
      <c r="BQ42" s="925">
        <v>0</v>
      </c>
      <c r="BR42" s="926">
        <v>0</v>
      </c>
      <c r="BS42" s="238"/>
    </row>
    <row r="43" spans="5:71">
      <c r="E43" s="192">
        <v>2021</v>
      </c>
      <c r="F43" s="188" t="s">
        <v>661</v>
      </c>
      <c r="G43" s="831">
        <v>24539893.840057533</v>
      </c>
      <c r="H43" s="831">
        <v>0</v>
      </c>
      <c r="I43" s="897">
        <v>24539893.840057533</v>
      </c>
      <c r="K43" s="924">
        <v>8460289.7487260476</v>
      </c>
      <c r="L43" s="925">
        <v>0</v>
      </c>
      <c r="M43" s="926">
        <v>8460289.7487260476</v>
      </c>
      <c r="N43" s="924">
        <v>0</v>
      </c>
      <c r="O43" s="925">
        <v>0</v>
      </c>
      <c r="P43" s="926">
        <v>0</v>
      </c>
      <c r="Q43" s="924">
        <v>6854822.0320968712</v>
      </c>
      <c r="R43" s="925">
        <v>0</v>
      </c>
      <c r="S43" s="926">
        <v>6854822.0320968712</v>
      </c>
      <c r="T43" s="924">
        <v>1887200.0000000007</v>
      </c>
      <c r="U43" s="925">
        <v>0</v>
      </c>
      <c r="V43" s="926">
        <v>1887200.0000000007</v>
      </c>
      <c r="W43" s="924">
        <v>5363582.0592346154</v>
      </c>
      <c r="X43" s="925">
        <v>0</v>
      </c>
      <c r="Y43" s="926">
        <v>5363582.0592346154</v>
      </c>
      <c r="Z43" s="924">
        <v>1974000</v>
      </c>
      <c r="AA43" s="925">
        <v>0</v>
      </c>
      <c r="AB43" s="926">
        <v>1974000</v>
      </c>
      <c r="AC43" s="924">
        <v>0</v>
      </c>
      <c r="AD43" s="925">
        <v>0</v>
      </c>
      <c r="AE43" s="926">
        <v>0</v>
      </c>
      <c r="AF43" s="924">
        <v>0</v>
      </c>
      <c r="AG43" s="925">
        <v>0</v>
      </c>
      <c r="AH43" s="926">
        <v>0</v>
      </c>
      <c r="AI43" s="924">
        <v>0</v>
      </c>
      <c r="AJ43" s="925">
        <v>0</v>
      </c>
      <c r="AK43" s="926">
        <v>0</v>
      </c>
      <c r="AL43" s="924">
        <v>0</v>
      </c>
      <c r="AM43" s="925">
        <v>0</v>
      </c>
      <c r="AN43" s="926">
        <v>0</v>
      </c>
      <c r="AO43" s="924">
        <v>0</v>
      </c>
      <c r="AP43" s="925">
        <v>0</v>
      </c>
      <c r="AQ43" s="926">
        <v>0</v>
      </c>
      <c r="AR43" s="924">
        <v>0</v>
      </c>
      <c r="AS43" s="925">
        <v>0</v>
      </c>
      <c r="AT43" s="926">
        <v>0</v>
      </c>
      <c r="AU43" s="924">
        <v>0</v>
      </c>
      <c r="AV43" s="925">
        <v>0</v>
      </c>
      <c r="AW43" s="926">
        <v>0</v>
      </c>
      <c r="AX43" s="924">
        <v>0</v>
      </c>
      <c r="AY43" s="925">
        <v>0</v>
      </c>
      <c r="AZ43" s="926">
        <v>0</v>
      </c>
      <c r="BA43" s="924">
        <v>0</v>
      </c>
      <c r="BB43" s="925">
        <v>0</v>
      </c>
      <c r="BC43" s="926">
        <v>0</v>
      </c>
      <c r="BD43" s="924">
        <v>0</v>
      </c>
      <c r="BE43" s="925">
        <v>0</v>
      </c>
      <c r="BF43" s="926">
        <v>0</v>
      </c>
      <c r="BG43" s="924">
        <v>0</v>
      </c>
      <c r="BH43" s="925">
        <v>0</v>
      </c>
      <c r="BI43" s="926">
        <v>0</v>
      </c>
      <c r="BJ43" s="924">
        <v>0</v>
      </c>
      <c r="BK43" s="925">
        <v>0</v>
      </c>
      <c r="BL43" s="926">
        <v>0</v>
      </c>
      <c r="BM43" s="924">
        <v>0</v>
      </c>
      <c r="BN43" s="925">
        <v>0</v>
      </c>
      <c r="BO43" s="926">
        <v>0</v>
      </c>
      <c r="BP43" s="924">
        <v>0</v>
      </c>
      <c r="BQ43" s="925">
        <v>0</v>
      </c>
      <c r="BR43" s="926">
        <v>0</v>
      </c>
      <c r="BS43" s="238"/>
    </row>
    <row r="44" spans="5:71">
      <c r="E44" s="192">
        <v>2022</v>
      </c>
      <c r="F44" s="188" t="s">
        <v>661</v>
      </c>
      <c r="G44" s="831">
        <v>25061687.292115033</v>
      </c>
      <c r="H44" s="831">
        <v>0</v>
      </c>
      <c r="I44" s="897">
        <v>25061687.292115033</v>
      </c>
      <c r="K44" s="924">
        <v>8674463.0033866353</v>
      </c>
      <c r="L44" s="925">
        <v>0</v>
      </c>
      <c r="M44" s="926">
        <v>8674463.0033866353</v>
      </c>
      <c r="N44" s="924">
        <v>0</v>
      </c>
      <c r="O44" s="925">
        <v>0</v>
      </c>
      <c r="P44" s="926">
        <v>0</v>
      </c>
      <c r="Q44" s="924">
        <v>7028352.6780129159</v>
      </c>
      <c r="R44" s="925">
        <v>0</v>
      </c>
      <c r="S44" s="926">
        <v>7028352.6780129159</v>
      </c>
      <c r="T44" s="924">
        <v>1887200.0000000007</v>
      </c>
      <c r="U44" s="925">
        <v>0</v>
      </c>
      <c r="V44" s="926">
        <v>1887200.0000000007</v>
      </c>
      <c r="W44" s="924">
        <v>5497671.6107154805</v>
      </c>
      <c r="X44" s="925">
        <v>0</v>
      </c>
      <c r="Y44" s="926">
        <v>5497671.6107154805</v>
      </c>
      <c r="Z44" s="924">
        <v>1974000</v>
      </c>
      <c r="AA44" s="925">
        <v>0</v>
      </c>
      <c r="AB44" s="926">
        <v>1974000</v>
      </c>
      <c r="AC44" s="924">
        <v>0</v>
      </c>
      <c r="AD44" s="925">
        <v>0</v>
      </c>
      <c r="AE44" s="926">
        <v>0</v>
      </c>
      <c r="AF44" s="924">
        <v>0</v>
      </c>
      <c r="AG44" s="925">
        <v>0</v>
      </c>
      <c r="AH44" s="926">
        <v>0</v>
      </c>
      <c r="AI44" s="924">
        <v>0</v>
      </c>
      <c r="AJ44" s="925">
        <v>0</v>
      </c>
      <c r="AK44" s="926">
        <v>0</v>
      </c>
      <c r="AL44" s="924">
        <v>0</v>
      </c>
      <c r="AM44" s="925">
        <v>0</v>
      </c>
      <c r="AN44" s="926">
        <v>0</v>
      </c>
      <c r="AO44" s="924">
        <v>0</v>
      </c>
      <c r="AP44" s="925">
        <v>0</v>
      </c>
      <c r="AQ44" s="926">
        <v>0</v>
      </c>
      <c r="AR44" s="924">
        <v>0</v>
      </c>
      <c r="AS44" s="925">
        <v>0</v>
      </c>
      <c r="AT44" s="926">
        <v>0</v>
      </c>
      <c r="AU44" s="924">
        <v>0</v>
      </c>
      <c r="AV44" s="925">
        <v>0</v>
      </c>
      <c r="AW44" s="926">
        <v>0</v>
      </c>
      <c r="AX44" s="924">
        <v>0</v>
      </c>
      <c r="AY44" s="925">
        <v>0</v>
      </c>
      <c r="AZ44" s="926">
        <v>0</v>
      </c>
      <c r="BA44" s="924">
        <v>0</v>
      </c>
      <c r="BB44" s="925">
        <v>0</v>
      </c>
      <c r="BC44" s="926">
        <v>0</v>
      </c>
      <c r="BD44" s="924">
        <v>0</v>
      </c>
      <c r="BE44" s="925">
        <v>0</v>
      </c>
      <c r="BF44" s="926">
        <v>0</v>
      </c>
      <c r="BG44" s="924">
        <v>0</v>
      </c>
      <c r="BH44" s="925">
        <v>0</v>
      </c>
      <c r="BI44" s="926">
        <v>0</v>
      </c>
      <c r="BJ44" s="924">
        <v>0</v>
      </c>
      <c r="BK44" s="925">
        <v>0</v>
      </c>
      <c r="BL44" s="926">
        <v>0</v>
      </c>
      <c r="BM44" s="924">
        <v>0</v>
      </c>
      <c r="BN44" s="925">
        <v>0</v>
      </c>
      <c r="BO44" s="926">
        <v>0</v>
      </c>
      <c r="BP44" s="924">
        <v>0</v>
      </c>
      <c r="BQ44" s="925">
        <v>0</v>
      </c>
      <c r="BR44" s="926">
        <v>0</v>
      </c>
      <c r="BS44" s="238"/>
    </row>
    <row r="45" spans="5:71">
      <c r="E45" s="192">
        <v>2023</v>
      </c>
      <c r="F45" s="188" t="s">
        <v>661</v>
      </c>
      <c r="G45" s="831">
        <v>25596647.753930438</v>
      </c>
      <c r="H45" s="831">
        <v>0</v>
      </c>
      <c r="I45" s="897">
        <v>25596647.753930438</v>
      </c>
      <c r="K45" s="924">
        <v>8894058.0798020698</v>
      </c>
      <c r="L45" s="925">
        <v>0</v>
      </c>
      <c r="M45" s="926">
        <v>8894058.0798020698</v>
      </c>
      <c r="N45" s="924">
        <v>0</v>
      </c>
      <c r="O45" s="925">
        <v>0</v>
      </c>
      <c r="P45" s="926">
        <v>0</v>
      </c>
      <c r="Q45" s="924">
        <v>7206276.2731450023</v>
      </c>
      <c r="R45" s="925">
        <v>0</v>
      </c>
      <c r="S45" s="926">
        <v>7206276.2731450023</v>
      </c>
      <c r="T45" s="924">
        <v>1887200.0000000007</v>
      </c>
      <c r="U45" s="925">
        <v>0</v>
      </c>
      <c r="V45" s="926">
        <v>1887200.0000000007</v>
      </c>
      <c r="W45" s="924">
        <v>5635113.400983368</v>
      </c>
      <c r="X45" s="925">
        <v>0</v>
      </c>
      <c r="Y45" s="926">
        <v>5635113.400983368</v>
      </c>
      <c r="Z45" s="924">
        <v>1974000</v>
      </c>
      <c r="AA45" s="925">
        <v>0</v>
      </c>
      <c r="AB45" s="926">
        <v>1974000</v>
      </c>
      <c r="AC45" s="924">
        <v>0</v>
      </c>
      <c r="AD45" s="925">
        <v>0</v>
      </c>
      <c r="AE45" s="926">
        <v>0</v>
      </c>
      <c r="AF45" s="924">
        <v>0</v>
      </c>
      <c r="AG45" s="925">
        <v>0</v>
      </c>
      <c r="AH45" s="926">
        <v>0</v>
      </c>
      <c r="AI45" s="924">
        <v>0</v>
      </c>
      <c r="AJ45" s="925">
        <v>0</v>
      </c>
      <c r="AK45" s="926">
        <v>0</v>
      </c>
      <c r="AL45" s="924">
        <v>0</v>
      </c>
      <c r="AM45" s="925">
        <v>0</v>
      </c>
      <c r="AN45" s="926">
        <v>0</v>
      </c>
      <c r="AO45" s="924">
        <v>0</v>
      </c>
      <c r="AP45" s="925">
        <v>0</v>
      </c>
      <c r="AQ45" s="926">
        <v>0</v>
      </c>
      <c r="AR45" s="924">
        <v>0</v>
      </c>
      <c r="AS45" s="925">
        <v>0</v>
      </c>
      <c r="AT45" s="926">
        <v>0</v>
      </c>
      <c r="AU45" s="924">
        <v>0</v>
      </c>
      <c r="AV45" s="925">
        <v>0</v>
      </c>
      <c r="AW45" s="926">
        <v>0</v>
      </c>
      <c r="AX45" s="924">
        <v>0</v>
      </c>
      <c r="AY45" s="925">
        <v>0</v>
      </c>
      <c r="AZ45" s="926">
        <v>0</v>
      </c>
      <c r="BA45" s="924">
        <v>0</v>
      </c>
      <c r="BB45" s="925">
        <v>0</v>
      </c>
      <c r="BC45" s="926">
        <v>0</v>
      </c>
      <c r="BD45" s="924">
        <v>0</v>
      </c>
      <c r="BE45" s="925">
        <v>0</v>
      </c>
      <c r="BF45" s="926">
        <v>0</v>
      </c>
      <c r="BG45" s="924">
        <v>0</v>
      </c>
      <c r="BH45" s="925">
        <v>0</v>
      </c>
      <c r="BI45" s="926">
        <v>0</v>
      </c>
      <c r="BJ45" s="924">
        <v>0</v>
      </c>
      <c r="BK45" s="925">
        <v>0</v>
      </c>
      <c r="BL45" s="926">
        <v>0</v>
      </c>
      <c r="BM45" s="924">
        <v>0</v>
      </c>
      <c r="BN45" s="925">
        <v>0</v>
      </c>
      <c r="BO45" s="926">
        <v>0</v>
      </c>
      <c r="BP45" s="924">
        <v>0</v>
      </c>
      <c r="BQ45" s="925">
        <v>0</v>
      </c>
      <c r="BR45" s="926">
        <v>0</v>
      </c>
      <c r="BS45" s="238"/>
    </row>
    <row r="46" spans="5:71">
      <c r="E46" s="192">
        <v>2024</v>
      </c>
      <c r="F46" s="188" t="s">
        <v>661</v>
      </c>
      <c r="G46" s="831">
        <v>26145107.493583478</v>
      </c>
      <c r="H46" s="831">
        <v>0</v>
      </c>
      <c r="I46" s="897">
        <v>26145107.493583478</v>
      </c>
      <c r="K46" s="924">
        <v>9119212.2320435271</v>
      </c>
      <c r="L46" s="925">
        <v>0</v>
      </c>
      <c r="M46" s="926">
        <v>9119212.2320435271</v>
      </c>
      <c r="N46" s="924">
        <v>0</v>
      </c>
      <c r="O46" s="925">
        <v>0</v>
      </c>
      <c r="P46" s="926">
        <v>0</v>
      </c>
      <c r="Q46" s="924">
        <v>7388704.0255320007</v>
      </c>
      <c r="R46" s="925">
        <v>0</v>
      </c>
      <c r="S46" s="926">
        <v>7388704.0255320007</v>
      </c>
      <c r="T46" s="924">
        <v>1887200.0000000007</v>
      </c>
      <c r="U46" s="925">
        <v>0</v>
      </c>
      <c r="V46" s="926">
        <v>1887200.0000000007</v>
      </c>
      <c r="W46" s="924">
        <v>5775991.2360079503</v>
      </c>
      <c r="X46" s="925">
        <v>0</v>
      </c>
      <c r="Y46" s="926">
        <v>5775991.2360079503</v>
      </c>
      <c r="Z46" s="924">
        <v>1974000</v>
      </c>
      <c r="AA46" s="925">
        <v>0</v>
      </c>
      <c r="AB46" s="926">
        <v>1974000</v>
      </c>
      <c r="AC46" s="924">
        <v>0</v>
      </c>
      <c r="AD46" s="925">
        <v>0</v>
      </c>
      <c r="AE46" s="926">
        <v>0</v>
      </c>
      <c r="AF46" s="924">
        <v>0</v>
      </c>
      <c r="AG46" s="925">
        <v>0</v>
      </c>
      <c r="AH46" s="926">
        <v>0</v>
      </c>
      <c r="AI46" s="924">
        <v>0</v>
      </c>
      <c r="AJ46" s="925">
        <v>0</v>
      </c>
      <c r="AK46" s="926">
        <v>0</v>
      </c>
      <c r="AL46" s="924">
        <v>0</v>
      </c>
      <c r="AM46" s="925">
        <v>0</v>
      </c>
      <c r="AN46" s="926">
        <v>0</v>
      </c>
      <c r="AO46" s="924">
        <v>0</v>
      </c>
      <c r="AP46" s="925">
        <v>0</v>
      </c>
      <c r="AQ46" s="926">
        <v>0</v>
      </c>
      <c r="AR46" s="924">
        <v>0</v>
      </c>
      <c r="AS46" s="925">
        <v>0</v>
      </c>
      <c r="AT46" s="926">
        <v>0</v>
      </c>
      <c r="AU46" s="924">
        <v>0</v>
      </c>
      <c r="AV46" s="925">
        <v>0</v>
      </c>
      <c r="AW46" s="926">
        <v>0</v>
      </c>
      <c r="AX46" s="924">
        <v>0</v>
      </c>
      <c r="AY46" s="925">
        <v>0</v>
      </c>
      <c r="AZ46" s="926">
        <v>0</v>
      </c>
      <c r="BA46" s="924">
        <v>0</v>
      </c>
      <c r="BB46" s="925">
        <v>0</v>
      </c>
      <c r="BC46" s="926">
        <v>0</v>
      </c>
      <c r="BD46" s="924">
        <v>0</v>
      </c>
      <c r="BE46" s="925">
        <v>0</v>
      </c>
      <c r="BF46" s="926">
        <v>0</v>
      </c>
      <c r="BG46" s="924">
        <v>0</v>
      </c>
      <c r="BH46" s="925">
        <v>0</v>
      </c>
      <c r="BI46" s="926">
        <v>0</v>
      </c>
      <c r="BJ46" s="924">
        <v>0</v>
      </c>
      <c r="BK46" s="925">
        <v>0</v>
      </c>
      <c r="BL46" s="926">
        <v>0</v>
      </c>
      <c r="BM46" s="924">
        <v>0</v>
      </c>
      <c r="BN46" s="925">
        <v>0</v>
      </c>
      <c r="BO46" s="926">
        <v>0</v>
      </c>
      <c r="BP46" s="924">
        <v>0</v>
      </c>
      <c r="BQ46" s="925">
        <v>0</v>
      </c>
      <c r="BR46" s="926">
        <v>0</v>
      </c>
      <c r="BS46" s="238"/>
    </row>
    <row r="47" spans="5:71">
      <c r="E47" s="192">
        <v>2025</v>
      </c>
      <c r="F47" s="188" t="s">
        <v>661</v>
      </c>
      <c r="G47" s="831">
        <v>26707407.164151382</v>
      </c>
      <c r="H47" s="831">
        <v>0</v>
      </c>
      <c r="I47" s="897">
        <v>26707407.164151382</v>
      </c>
      <c r="K47" s="924">
        <v>9350066.1887855548</v>
      </c>
      <c r="L47" s="925">
        <v>0</v>
      </c>
      <c r="M47" s="926">
        <v>9350066.1887855548</v>
      </c>
      <c r="N47" s="924">
        <v>0</v>
      </c>
      <c r="O47" s="925">
        <v>0</v>
      </c>
      <c r="P47" s="926">
        <v>0</v>
      </c>
      <c r="Q47" s="924">
        <v>7575749.9584576776</v>
      </c>
      <c r="R47" s="925">
        <v>0</v>
      </c>
      <c r="S47" s="926">
        <v>7575749.9584576776</v>
      </c>
      <c r="T47" s="924">
        <v>1887200.0000000007</v>
      </c>
      <c r="U47" s="925">
        <v>0</v>
      </c>
      <c r="V47" s="926">
        <v>1887200.0000000007</v>
      </c>
      <c r="W47" s="924">
        <v>5920391.0169081502</v>
      </c>
      <c r="X47" s="925">
        <v>0</v>
      </c>
      <c r="Y47" s="926">
        <v>5920391.0169081502</v>
      </c>
      <c r="Z47" s="924">
        <v>1974000</v>
      </c>
      <c r="AA47" s="925">
        <v>0</v>
      </c>
      <c r="AB47" s="926">
        <v>1974000</v>
      </c>
      <c r="AC47" s="924">
        <v>0</v>
      </c>
      <c r="AD47" s="925">
        <v>0</v>
      </c>
      <c r="AE47" s="926">
        <v>0</v>
      </c>
      <c r="AF47" s="924">
        <v>0</v>
      </c>
      <c r="AG47" s="925">
        <v>0</v>
      </c>
      <c r="AH47" s="926">
        <v>0</v>
      </c>
      <c r="AI47" s="924">
        <v>0</v>
      </c>
      <c r="AJ47" s="925">
        <v>0</v>
      </c>
      <c r="AK47" s="926">
        <v>0</v>
      </c>
      <c r="AL47" s="924">
        <v>0</v>
      </c>
      <c r="AM47" s="925">
        <v>0</v>
      </c>
      <c r="AN47" s="926">
        <v>0</v>
      </c>
      <c r="AO47" s="924">
        <v>0</v>
      </c>
      <c r="AP47" s="925">
        <v>0</v>
      </c>
      <c r="AQ47" s="926">
        <v>0</v>
      </c>
      <c r="AR47" s="924">
        <v>0</v>
      </c>
      <c r="AS47" s="925">
        <v>0</v>
      </c>
      <c r="AT47" s="926">
        <v>0</v>
      </c>
      <c r="AU47" s="924">
        <v>0</v>
      </c>
      <c r="AV47" s="925">
        <v>0</v>
      </c>
      <c r="AW47" s="926">
        <v>0</v>
      </c>
      <c r="AX47" s="924">
        <v>0</v>
      </c>
      <c r="AY47" s="925">
        <v>0</v>
      </c>
      <c r="AZ47" s="926">
        <v>0</v>
      </c>
      <c r="BA47" s="924">
        <v>0</v>
      </c>
      <c r="BB47" s="925">
        <v>0</v>
      </c>
      <c r="BC47" s="926">
        <v>0</v>
      </c>
      <c r="BD47" s="924">
        <v>0</v>
      </c>
      <c r="BE47" s="925">
        <v>0</v>
      </c>
      <c r="BF47" s="926">
        <v>0</v>
      </c>
      <c r="BG47" s="924">
        <v>0</v>
      </c>
      <c r="BH47" s="925">
        <v>0</v>
      </c>
      <c r="BI47" s="926">
        <v>0</v>
      </c>
      <c r="BJ47" s="924">
        <v>0</v>
      </c>
      <c r="BK47" s="925">
        <v>0</v>
      </c>
      <c r="BL47" s="926">
        <v>0</v>
      </c>
      <c r="BM47" s="924">
        <v>0</v>
      </c>
      <c r="BN47" s="925">
        <v>0</v>
      </c>
      <c r="BO47" s="926">
        <v>0</v>
      </c>
      <c r="BP47" s="924">
        <v>0</v>
      </c>
      <c r="BQ47" s="925">
        <v>0</v>
      </c>
      <c r="BR47" s="926">
        <v>0</v>
      </c>
      <c r="BS47" s="238"/>
    </row>
    <row r="48" spans="5:71">
      <c r="E48" s="192">
        <v>2026</v>
      </c>
      <c r="F48" s="188" t="s">
        <v>661</v>
      </c>
      <c r="G48" s="831">
        <v>27283896.015315864</v>
      </c>
      <c r="H48" s="831">
        <v>0</v>
      </c>
      <c r="I48" s="897">
        <v>27283896.015315864</v>
      </c>
      <c r="K48" s="924">
        <v>9586764.2412660476</v>
      </c>
      <c r="L48" s="925">
        <v>0</v>
      </c>
      <c r="M48" s="926">
        <v>9586764.2412660476</v>
      </c>
      <c r="N48" s="924">
        <v>0</v>
      </c>
      <c r="O48" s="925">
        <v>0</v>
      </c>
      <c r="P48" s="926">
        <v>0</v>
      </c>
      <c r="Q48" s="924">
        <v>7767530.9817189686</v>
      </c>
      <c r="R48" s="925">
        <v>0</v>
      </c>
      <c r="S48" s="926">
        <v>7767530.9817189686</v>
      </c>
      <c r="T48" s="924">
        <v>1887200.0000000007</v>
      </c>
      <c r="U48" s="925">
        <v>0</v>
      </c>
      <c r="V48" s="926">
        <v>1887200.0000000007</v>
      </c>
      <c r="W48" s="924">
        <v>6068400.7923308508</v>
      </c>
      <c r="X48" s="925">
        <v>0</v>
      </c>
      <c r="Y48" s="926">
        <v>6068400.7923308508</v>
      </c>
      <c r="Z48" s="924">
        <v>1974000</v>
      </c>
      <c r="AA48" s="925">
        <v>0</v>
      </c>
      <c r="AB48" s="926">
        <v>1974000</v>
      </c>
      <c r="AC48" s="924">
        <v>0</v>
      </c>
      <c r="AD48" s="925">
        <v>0</v>
      </c>
      <c r="AE48" s="926">
        <v>0</v>
      </c>
      <c r="AF48" s="924">
        <v>0</v>
      </c>
      <c r="AG48" s="925">
        <v>0</v>
      </c>
      <c r="AH48" s="926">
        <v>0</v>
      </c>
      <c r="AI48" s="924">
        <v>0</v>
      </c>
      <c r="AJ48" s="925">
        <v>0</v>
      </c>
      <c r="AK48" s="926">
        <v>0</v>
      </c>
      <c r="AL48" s="924">
        <v>0</v>
      </c>
      <c r="AM48" s="925">
        <v>0</v>
      </c>
      <c r="AN48" s="926">
        <v>0</v>
      </c>
      <c r="AO48" s="924">
        <v>0</v>
      </c>
      <c r="AP48" s="925">
        <v>0</v>
      </c>
      <c r="AQ48" s="926">
        <v>0</v>
      </c>
      <c r="AR48" s="924">
        <v>0</v>
      </c>
      <c r="AS48" s="925">
        <v>0</v>
      </c>
      <c r="AT48" s="926">
        <v>0</v>
      </c>
      <c r="AU48" s="924">
        <v>0</v>
      </c>
      <c r="AV48" s="925">
        <v>0</v>
      </c>
      <c r="AW48" s="926">
        <v>0</v>
      </c>
      <c r="AX48" s="924">
        <v>0</v>
      </c>
      <c r="AY48" s="925">
        <v>0</v>
      </c>
      <c r="AZ48" s="926">
        <v>0</v>
      </c>
      <c r="BA48" s="924">
        <v>0</v>
      </c>
      <c r="BB48" s="925">
        <v>0</v>
      </c>
      <c r="BC48" s="926">
        <v>0</v>
      </c>
      <c r="BD48" s="924">
        <v>0</v>
      </c>
      <c r="BE48" s="925">
        <v>0</v>
      </c>
      <c r="BF48" s="926">
        <v>0</v>
      </c>
      <c r="BG48" s="924">
        <v>0</v>
      </c>
      <c r="BH48" s="925">
        <v>0</v>
      </c>
      <c r="BI48" s="926">
        <v>0</v>
      </c>
      <c r="BJ48" s="924">
        <v>0</v>
      </c>
      <c r="BK48" s="925">
        <v>0</v>
      </c>
      <c r="BL48" s="926">
        <v>0</v>
      </c>
      <c r="BM48" s="924">
        <v>0</v>
      </c>
      <c r="BN48" s="925">
        <v>0</v>
      </c>
      <c r="BO48" s="926">
        <v>0</v>
      </c>
      <c r="BP48" s="924">
        <v>0</v>
      </c>
      <c r="BQ48" s="925">
        <v>0</v>
      </c>
      <c r="BR48" s="926">
        <v>0</v>
      </c>
      <c r="BS48" s="238"/>
    </row>
    <row r="49" spans="5:71">
      <c r="E49" s="192">
        <v>2027</v>
      </c>
      <c r="F49" s="188" t="s">
        <v>661</v>
      </c>
      <c r="G49" s="831">
        <v>27874932.110310532</v>
      </c>
      <c r="H49" s="831">
        <v>0</v>
      </c>
      <c r="I49" s="897">
        <v>27874932.110310532</v>
      </c>
      <c r="K49" s="924">
        <v>9829454.3334729839</v>
      </c>
      <c r="L49" s="925">
        <v>0</v>
      </c>
      <c r="M49" s="926">
        <v>9829454.3334729839</v>
      </c>
      <c r="N49" s="924">
        <v>0</v>
      </c>
      <c r="O49" s="925">
        <v>0</v>
      </c>
      <c r="P49" s="926">
        <v>0</v>
      </c>
      <c r="Q49" s="924">
        <v>7964166.9646984227</v>
      </c>
      <c r="R49" s="925">
        <v>0</v>
      </c>
      <c r="S49" s="926">
        <v>7964166.9646984227</v>
      </c>
      <c r="T49" s="924">
        <v>1887200.0000000007</v>
      </c>
      <c r="U49" s="925">
        <v>0</v>
      </c>
      <c r="V49" s="926">
        <v>1887200.0000000007</v>
      </c>
      <c r="W49" s="924">
        <v>6220110.8121391218</v>
      </c>
      <c r="X49" s="925">
        <v>0</v>
      </c>
      <c r="Y49" s="926">
        <v>6220110.8121391218</v>
      </c>
      <c r="Z49" s="924">
        <v>1974000</v>
      </c>
      <c r="AA49" s="925">
        <v>0</v>
      </c>
      <c r="AB49" s="926">
        <v>1974000</v>
      </c>
      <c r="AC49" s="924">
        <v>0</v>
      </c>
      <c r="AD49" s="925">
        <v>0</v>
      </c>
      <c r="AE49" s="926">
        <v>0</v>
      </c>
      <c r="AF49" s="924">
        <v>0</v>
      </c>
      <c r="AG49" s="925">
        <v>0</v>
      </c>
      <c r="AH49" s="926">
        <v>0</v>
      </c>
      <c r="AI49" s="924">
        <v>0</v>
      </c>
      <c r="AJ49" s="925">
        <v>0</v>
      </c>
      <c r="AK49" s="926">
        <v>0</v>
      </c>
      <c r="AL49" s="924">
        <v>0</v>
      </c>
      <c r="AM49" s="925">
        <v>0</v>
      </c>
      <c r="AN49" s="926">
        <v>0</v>
      </c>
      <c r="AO49" s="924">
        <v>0</v>
      </c>
      <c r="AP49" s="925">
        <v>0</v>
      </c>
      <c r="AQ49" s="926">
        <v>0</v>
      </c>
      <c r="AR49" s="924">
        <v>0</v>
      </c>
      <c r="AS49" s="925">
        <v>0</v>
      </c>
      <c r="AT49" s="926">
        <v>0</v>
      </c>
      <c r="AU49" s="924">
        <v>0</v>
      </c>
      <c r="AV49" s="925">
        <v>0</v>
      </c>
      <c r="AW49" s="926">
        <v>0</v>
      </c>
      <c r="AX49" s="924">
        <v>0</v>
      </c>
      <c r="AY49" s="925">
        <v>0</v>
      </c>
      <c r="AZ49" s="926">
        <v>0</v>
      </c>
      <c r="BA49" s="924">
        <v>0</v>
      </c>
      <c r="BB49" s="925">
        <v>0</v>
      </c>
      <c r="BC49" s="926">
        <v>0</v>
      </c>
      <c r="BD49" s="924">
        <v>0</v>
      </c>
      <c r="BE49" s="925">
        <v>0</v>
      </c>
      <c r="BF49" s="926">
        <v>0</v>
      </c>
      <c r="BG49" s="924">
        <v>0</v>
      </c>
      <c r="BH49" s="925">
        <v>0</v>
      </c>
      <c r="BI49" s="926">
        <v>0</v>
      </c>
      <c r="BJ49" s="924">
        <v>0</v>
      </c>
      <c r="BK49" s="925">
        <v>0</v>
      </c>
      <c r="BL49" s="926">
        <v>0</v>
      </c>
      <c r="BM49" s="924">
        <v>0</v>
      </c>
      <c r="BN49" s="925">
        <v>0</v>
      </c>
      <c r="BO49" s="926">
        <v>0</v>
      </c>
      <c r="BP49" s="924">
        <v>0</v>
      </c>
      <c r="BQ49" s="925">
        <v>0</v>
      </c>
      <c r="BR49" s="926">
        <v>0</v>
      </c>
      <c r="BS49" s="238"/>
    </row>
    <row r="50" spans="5:71">
      <c r="E50" s="192">
        <v>2028</v>
      </c>
      <c r="F50" s="188" t="s">
        <v>661</v>
      </c>
      <c r="G50" s="831">
        <v>28480882.54834326</v>
      </c>
      <c r="H50" s="831">
        <v>0</v>
      </c>
      <c r="I50" s="897">
        <v>28480882.54834326</v>
      </c>
      <c r="K50" s="924">
        <v>10078288.154614223</v>
      </c>
      <c r="L50" s="925">
        <v>0</v>
      </c>
      <c r="M50" s="926">
        <v>10078288.154614223</v>
      </c>
      <c r="N50" s="924">
        <v>0</v>
      </c>
      <c r="O50" s="925">
        <v>0</v>
      </c>
      <c r="P50" s="926">
        <v>0</v>
      </c>
      <c r="Q50" s="924">
        <v>8165780.8112864355</v>
      </c>
      <c r="R50" s="925">
        <v>0</v>
      </c>
      <c r="S50" s="926">
        <v>8165780.8112864355</v>
      </c>
      <c r="T50" s="924">
        <v>1887200.0000000007</v>
      </c>
      <c r="U50" s="925">
        <v>0</v>
      </c>
      <c r="V50" s="926">
        <v>1887200.0000000007</v>
      </c>
      <c r="W50" s="924">
        <v>6375613.5824426012</v>
      </c>
      <c r="X50" s="925">
        <v>0</v>
      </c>
      <c r="Y50" s="926">
        <v>6375613.5824426012</v>
      </c>
      <c r="Z50" s="924">
        <v>1974000</v>
      </c>
      <c r="AA50" s="925">
        <v>0</v>
      </c>
      <c r="AB50" s="926">
        <v>1974000</v>
      </c>
      <c r="AC50" s="924">
        <v>0</v>
      </c>
      <c r="AD50" s="925">
        <v>0</v>
      </c>
      <c r="AE50" s="926">
        <v>0</v>
      </c>
      <c r="AF50" s="924">
        <v>0</v>
      </c>
      <c r="AG50" s="925">
        <v>0</v>
      </c>
      <c r="AH50" s="926">
        <v>0</v>
      </c>
      <c r="AI50" s="924">
        <v>0</v>
      </c>
      <c r="AJ50" s="925">
        <v>0</v>
      </c>
      <c r="AK50" s="926">
        <v>0</v>
      </c>
      <c r="AL50" s="924">
        <v>0</v>
      </c>
      <c r="AM50" s="925">
        <v>0</v>
      </c>
      <c r="AN50" s="926">
        <v>0</v>
      </c>
      <c r="AO50" s="924">
        <v>0</v>
      </c>
      <c r="AP50" s="925">
        <v>0</v>
      </c>
      <c r="AQ50" s="926">
        <v>0</v>
      </c>
      <c r="AR50" s="924">
        <v>0</v>
      </c>
      <c r="AS50" s="925">
        <v>0</v>
      </c>
      <c r="AT50" s="926">
        <v>0</v>
      </c>
      <c r="AU50" s="924">
        <v>0</v>
      </c>
      <c r="AV50" s="925">
        <v>0</v>
      </c>
      <c r="AW50" s="926">
        <v>0</v>
      </c>
      <c r="AX50" s="924">
        <v>0</v>
      </c>
      <c r="AY50" s="925">
        <v>0</v>
      </c>
      <c r="AZ50" s="926">
        <v>0</v>
      </c>
      <c r="BA50" s="924">
        <v>0</v>
      </c>
      <c r="BB50" s="925">
        <v>0</v>
      </c>
      <c r="BC50" s="926">
        <v>0</v>
      </c>
      <c r="BD50" s="924">
        <v>0</v>
      </c>
      <c r="BE50" s="925">
        <v>0</v>
      </c>
      <c r="BF50" s="926">
        <v>0</v>
      </c>
      <c r="BG50" s="924">
        <v>0</v>
      </c>
      <c r="BH50" s="925">
        <v>0</v>
      </c>
      <c r="BI50" s="926">
        <v>0</v>
      </c>
      <c r="BJ50" s="924">
        <v>0</v>
      </c>
      <c r="BK50" s="925">
        <v>0</v>
      </c>
      <c r="BL50" s="926">
        <v>0</v>
      </c>
      <c r="BM50" s="924">
        <v>0</v>
      </c>
      <c r="BN50" s="925">
        <v>0</v>
      </c>
      <c r="BO50" s="926">
        <v>0</v>
      </c>
      <c r="BP50" s="924">
        <v>0</v>
      </c>
      <c r="BQ50" s="925">
        <v>0</v>
      </c>
      <c r="BR50" s="926">
        <v>0</v>
      </c>
      <c r="BS50" s="238"/>
    </row>
    <row r="51" spans="5:71">
      <c r="E51" s="192">
        <v>2029</v>
      </c>
      <c r="F51" s="188" t="s">
        <v>661</v>
      </c>
      <c r="G51" s="831">
        <v>29102123.69263209</v>
      </c>
      <c r="H51" s="831">
        <v>0</v>
      </c>
      <c r="I51" s="897">
        <v>29102123.69263209</v>
      </c>
      <c r="K51" s="924">
        <v>10333421.233928204</v>
      </c>
      <c r="L51" s="925">
        <v>0</v>
      </c>
      <c r="M51" s="926">
        <v>10333421.233928204</v>
      </c>
      <c r="N51" s="924">
        <v>0</v>
      </c>
      <c r="O51" s="925">
        <v>0</v>
      </c>
      <c r="P51" s="926">
        <v>0</v>
      </c>
      <c r="Q51" s="924">
        <v>8372498.5367002226</v>
      </c>
      <c r="R51" s="925">
        <v>0</v>
      </c>
      <c r="S51" s="926">
        <v>8372498.5367002226</v>
      </c>
      <c r="T51" s="924">
        <v>1887200.0000000007</v>
      </c>
      <c r="U51" s="925">
        <v>0</v>
      </c>
      <c r="V51" s="926">
        <v>1887200.0000000007</v>
      </c>
      <c r="W51" s="924">
        <v>6535003.9220036631</v>
      </c>
      <c r="X51" s="925">
        <v>0</v>
      </c>
      <c r="Y51" s="926">
        <v>6535003.9220036631</v>
      </c>
      <c r="Z51" s="924">
        <v>1974000</v>
      </c>
      <c r="AA51" s="925">
        <v>0</v>
      </c>
      <c r="AB51" s="926">
        <v>1974000</v>
      </c>
      <c r="AC51" s="924">
        <v>0</v>
      </c>
      <c r="AD51" s="925">
        <v>0</v>
      </c>
      <c r="AE51" s="926">
        <v>0</v>
      </c>
      <c r="AF51" s="924">
        <v>0</v>
      </c>
      <c r="AG51" s="925">
        <v>0</v>
      </c>
      <c r="AH51" s="926">
        <v>0</v>
      </c>
      <c r="AI51" s="924">
        <v>0</v>
      </c>
      <c r="AJ51" s="925">
        <v>0</v>
      </c>
      <c r="AK51" s="926">
        <v>0</v>
      </c>
      <c r="AL51" s="924">
        <v>0</v>
      </c>
      <c r="AM51" s="925">
        <v>0</v>
      </c>
      <c r="AN51" s="926">
        <v>0</v>
      </c>
      <c r="AO51" s="924">
        <v>0</v>
      </c>
      <c r="AP51" s="925">
        <v>0</v>
      </c>
      <c r="AQ51" s="926">
        <v>0</v>
      </c>
      <c r="AR51" s="924">
        <v>0</v>
      </c>
      <c r="AS51" s="925">
        <v>0</v>
      </c>
      <c r="AT51" s="926">
        <v>0</v>
      </c>
      <c r="AU51" s="924">
        <v>0</v>
      </c>
      <c r="AV51" s="925">
        <v>0</v>
      </c>
      <c r="AW51" s="926">
        <v>0</v>
      </c>
      <c r="AX51" s="924">
        <v>0</v>
      </c>
      <c r="AY51" s="925">
        <v>0</v>
      </c>
      <c r="AZ51" s="926">
        <v>0</v>
      </c>
      <c r="BA51" s="924">
        <v>0</v>
      </c>
      <c r="BB51" s="925">
        <v>0</v>
      </c>
      <c r="BC51" s="926">
        <v>0</v>
      </c>
      <c r="BD51" s="924">
        <v>0</v>
      </c>
      <c r="BE51" s="925">
        <v>0</v>
      </c>
      <c r="BF51" s="926">
        <v>0</v>
      </c>
      <c r="BG51" s="924">
        <v>0</v>
      </c>
      <c r="BH51" s="925">
        <v>0</v>
      </c>
      <c r="BI51" s="926">
        <v>0</v>
      </c>
      <c r="BJ51" s="924">
        <v>0</v>
      </c>
      <c r="BK51" s="925">
        <v>0</v>
      </c>
      <c r="BL51" s="926">
        <v>0</v>
      </c>
      <c r="BM51" s="924">
        <v>0</v>
      </c>
      <c r="BN51" s="925">
        <v>0</v>
      </c>
      <c r="BO51" s="926">
        <v>0</v>
      </c>
      <c r="BP51" s="924">
        <v>0</v>
      </c>
      <c r="BQ51" s="925">
        <v>0</v>
      </c>
      <c r="BR51" s="926">
        <v>0</v>
      </c>
      <c r="BS51" s="238"/>
    </row>
    <row r="52" spans="5:71">
      <c r="E52" s="195">
        <v>2030</v>
      </c>
      <c r="F52" s="898" t="s">
        <v>661</v>
      </c>
      <c r="G52" s="927">
        <v>29739041.404195935</v>
      </c>
      <c r="H52" s="927">
        <v>0</v>
      </c>
      <c r="I52" s="899">
        <v>29739041.404195935</v>
      </c>
      <c r="K52" s="928">
        <v>10595013.037894789</v>
      </c>
      <c r="L52" s="929">
        <v>0</v>
      </c>
      <c r="M52" s="930">
        <v>10595013.037894789</v>
      </c>
      <c r="N52" s="928">
        <v>0</v>
      </c>
      <c r="O52" s="929">
        <v>0</v>
      </c>
      <c r="P52" s="930">
        <v>0</v>
      </c>
      <c r="Q52" s="928">
        <v>8584449.3462473899</v>
      </c>
      <c r="R52" s="929">
        <v>0</v>
      </c>
      <c r="S52" s="930">
        <v>8584449.3462473899</v>
      </c>
      <c r="T52" s="928">
        <v>1887200.0000000007</v>
      </c>
      <c r="U52" s="929">
        <v>0</v>
      </c>
      <c r="V52" s="930">
        <v>1887200.0000000007</v>
      </c>
      <c r="W52" s="928">
        <v>6698379.0200537546</v>
      </c>
      <c r="X52" s="929">
        <v>0</v>
      </c>
      <c r="Y52" s="930">
        <v>6698379.0200537546</v>
      </c>
      <c r="Z52" s="928">
        <v>1974000</v>
      </c>
      <c r="AA52" s="929">
        <v>0</v>
      </c>
      <c r="AB52" s="930">
        <v>1974000</v>
      </c>
      <c r="AC52" s="928">
        <v>0</v>
      </c>
      <c r="AD52" s="929">
        <v>0</v>
      </c>
      <c r="AE52" s="930">
        <v>0</v>
      </c>
      <c r="AF52" s="928">
        <v>0</v>
      </c>
      <c r="AG52" s="929">
        <v>0</v>
      </c>
      <c r="AH52" s="930">
        <v>0</v>
      </c>
      <c r="AI52" s="928">
        <v>0</v>
      </c>
      <c r="AJ52" s="929">
        <v>0</v>
      </c>
      <c r="AK52" s="930">
        <v>0</v>
      </c>
      <c r="AL52" s="928">
        <v>0</v>
      </c>
      <c r="AM52" s="929">
        <v>0</v>
      </c>
      <c r="AN52" s="930">
        <v>0</v>
      </c>
      <c r="AO52" s="928">
        <v>0</v>
      </c>
      <c r="AP52" s="929">
        <v>0</v>
      </c>
      <c r="AQ52" s="930">
        <v>0</v>
      </c>
      <c r="AR52" s="928">
        <v>0</v>
      </c>
      <c r="AS52" s="929">
        <v>0</v>
      </c>
      <c r="AT52" s="930">
        <v>0</v>
      </c>
      <c r="AU52" s="928">
        <v>0</v>
      </c>
      <c r="AV52" s="929">
        <v>0</v>
      </c>
      <c r="AW52" s="930">
        <v>0</v>
      </c>
      <c r="AX52" s="928">
        <v>0</v>
      </c>
      <c r="AY52" s="929">
        <v>0</v>
      </c>
      <c r="AZ52" s="930">
        <v>0</v>
      </c>
      <c r="BA52" s="928">
        <v>0</v>
      </c>
      <c r="BB52" s="929">
        <v>0</v>
      </c>
      <c r="BC52" s="930">
        <v>0</v>
      </c>
      <c r="BD52" s="928">
        <v>0</v>
      </c>
      <c r="BE52" s="929">
        <v>0</v>
      </c>
      <c r="BF52" s="930">
        <v>0</v>
      </c>
      <c r="BG52" s="928">
        <v>0</v>
      </c>
      <c r="BH52" s="929">
        <v>0</v>
      </c>
      <c r="BI52" s="930">
        <v>0</v>
      </c>
      <c r="BJ52" s="928">
        <v>0</v>
      </c>
      <c r="BK52" s="929">
        <v>0</v>
      </c>
      <c r="BL52" s="930">
        <v>0</v>
      </c>
      <c r="BM52" s="928">
        <v>0</v>
      </c>
      <c r="BN52" s="929">
        <v>0</v>
      </c>
      <c r="BO52" s="930">
        <v>0</v>
      </c>
      <c r="BP52" s="928">
        <v>0</v>
      </c>
      <c r="BQ52" s="929">
        <v>0</v>
      </c>
      <c r="BR52" s="930">
        <v>0</v>
      </c>
      <c r="BS52" s="238"/>
    </row>
    <row r="56" spans="5:71">
      <c r="BS56" s="166"/>
    </row>
    <row r="57" spans="5:71">
      <c r="BS57" s="166"/>
    </row>
    <row r="58" spans="5:71">
      <c r="BS58" s="166"/>
    </row>
    <row r="59" spans="5:71">
      <c r="BS59" s="166"/>
    </row>
    <row r="60" spans="5:71">
      <c r="BS60" s="166"/>
    </row>
    <row r="61" spans="5:71">
      <c r="BS61" s="166"/>
    </row>
    <row r="62" spans="5:71">
      <c r="BS62" s="166"/>
    </row>
    <row r="63" spans="5:71">
      <c r="BS63" s="166"/>
    </row>
    <row r="64" spans="5:71">
      <c r="BS64" s="166"/>
    </row>
    <row r="65" spans="71:71">
      <c r="BS65" s="166"/>
    </row>
    <row r="66" spans="71:71">
      <c r="BS66" s="166"/>
    </row>
    <row r="67" spans="71:71">
      <c r="BS67" s="166"/>
    </row>
    <row r="68" spans="71:71">
      <c r="BS68" s="166"/>
    </row>
    <row r="69" spans="71:71">
      <c r="BS69" s="166"/>
    </row>
    <row r="70" spans="71:71">
      <c r="BS70" s="166"/>
    </row>
    <row r="71" spans="71:71">
      <c r="BS71" s="166"/>
    </row>
    <row r="72" spans="71:71">
      <c r="BS72" s="166"/>
    </row>
    <row r="73" spans="71:71">
      <c r="BS73" s="166"/>
    </row>
    <row r="74" spans="71:71">
      <c r="BS74" s="166"/>
    </row>
    <row r="75" spans="71:71">
      <c r="BS75" s="166"/>
    </row>
    <row r="76" spans="71:71">
      <c r="BS76" s="166"/>
    </row>
    <row r="77" spans="71:71">
      <c r="BS77" s="166"/>
    </row>
    <row r="78" spans="71:71">
      <c r="BS78" s="166"/>
    </row>
    <row r="79" spans="71:71">
      <c r="BS79" s="166"/>
    </row>
    <row r="80" spans="71:71">
      <c r="BS80" s="166"/>
    </row>
    <row r="81" spans="71:71">
      <c r="BS81" s="166"/>
    </row>
    <row r="82" spans="71:71">
      <c r="BS82" s="166"/>
    </row>
    <row r="83" spans="71:71">
      <c r="BS83" s="166"/>
    </row>
    <row r="84" spans="71:71">
      <c r="BS84" s="166"/>
    </row>
    <row r="85" spans="71:71">
      <c r="BS85" s="166"/>
    </row>
    <row r="86" spans="71:71">
      <c r="BS86" s="166"/>
    </row>
    <row r="87" spans="71:71">
      <c r="BS87" s="166"/>
    </row>
    <row r="88" spans="71:71">
      <c r="BS88" s="166"/>
    </row>
    <row r="89" spans="71:71">
      <c r="BS89" s="166"/>
    </row>
    <row r="90" spans="71:71">
      <c r="BS90" s="166"/>
    </row>
    <row r="91" spans="71:71">
      <c r="BS91" s="166"/>
    </row>
    <row r="92" spans="71:71">
      <c r="BS92" s="166"/>
    </row>
    <row r="93" spans="71:71">
      <c r="BS93" s="166"/>
    </row>
    <row r="94" spans="71:71">
      <c r="BS94" s="166"/>
    </row>
    <row r="95" spans="71:71">
      <c r="BS95" s="166"/>
    </row>
    <row r="96" spans="71:71">
      <c r="BS96" s="166"/>
    </row>
    <row r="97" spans="71:71">
      <c r="BS97" s="166"/>
    </row>
    <row r="98" spans="71:71">
      <c r="BS98" s="166"/>
    </row>
    <row r="99" spans="71:71">
      <c r="BS99" s="166"/>
    </row>
    <row r="100" spans="71:71">
      <c r="BS100" s="166"/>
    </row>
    <row r="101" spans="71:71">
      <c r="BS101" s="166"/>
    </row>
    <row r="102" spans="71:71">
      <c r="BS102" s="166"/>
    </row>
    <row r="103" spans="71:71">
      <c r="BS103" s="166"/>
    </row>
    <row r="104" spans="71:71">
      <c r="BS104" s="166"/>
    </row>
    <row r="105" spans="71:71">
      <c r="BS105" s="166"/>
    </row>
    <row r="106" spans="71:71">
      <c r="BS106" s="166"/>
    </row>
    <row r="107" spans="71:71">
      <c r="BS107" s="166"/>
    </row>
    <row r="108" spans="71:71">
      <c r="BS108" s="166"/>
    </row>
    <row r="109" spans="71:71">
      <c r="BS109" s="166"/>
    </row>
    <row r="110" spans="71:71">
      <c r="BS110" s="166"/>
    </row>
    <row r="111" spans="71:71">
      <c r="BS111" s="166"/>
    </row>
    <row r="112" spans="71:71">
      <c r="BS112" s="166"/>
    </row>
    <row r="113" spans="71:71">
      <c r="BS113" s="166"/>
    </row>
    <row r="114" spans="71:71">
      <c r="BS114" s="166"/>
    </row>
    <row r="115" spans="71:71">
      <c r="BS115" s="166"/>
    </row>
    <row r="116" spans="71:71">
      <c r="BS116" s="166"/>
    </row>
    <row r="117" spans="71:71">
      <c r="BS117" s="166"/>
    </row>
    <row r="118" spans="71:71">
      <c r="BS118" s="166"/>
    </row>
    <row r="119" spans="71:71">
      <c r="BS119" s="166"/>
    </row>
    <row r="120" spans="71:71">
      <c r="BS120" s="166"/>
    </row>
    <row r="121" spans="71:71">
      <c r="BS121" s="166"/>
    </row>
    <row r="122" spans="71:71">
      <c r="BS122" s="166"/>
    </row>
    <row r="123" spans="71:71">
      <c r="BS123" s="166"/>
    </row>
    <row r="124" spans="71:71">
      <c r="BS124" s="166"/>
    </row>
    <row r="125" spans="71:71">
      <c r="BS125" s="166"/>
    </row>
    <row r="126" spans="71:71">
      <c r="BS126" s="166"/>
    </row>
    <row r="127" spans="71:71">
      <c r="BS127" s="166"/>
    </row>
    <row r="128" spans="71:71">
      <c r="BS128" s="166"/>
    </row>
    <row r="129" spans="71:71">
      <c r="BS129" s="166"/>
    </row>
    <row r="130" spans="71:71">
      <c r="BS130" s="166"/>
    </row>
    <row r="131" spans="71:71">
      <c r="BS131" s="166"/>
    </row>
    <row r="132" spans="71:71">
      <c r="BS132" s="166"/>
    </row>
    <row r="133" spans="71:71">
      <c r="BS133" s="166"/>
    </row>
    <row r="134" spans="71:71">
      <c r="BS134" s="166"/>
    </row>
    <row r="135" spans="71:71">
      <c r="BS135" s="166"/>
    </row>
    <row r="136" spans="71:71" ht="19.899999999999999" customHeight="1">
      <c r="BS136" s="166"/>
    </row>
    <row r="137" spans="71:71" ht="15.6" customHeight="1">
      <c r="BS137" s="166"/>
    </row>
    <row r="138" spans="71:71">
      <c r="BS138" s="166"/>
    </row>
    <row r="139" spans="71:71">
      <c r="BS139" s="166"/>
    </row>
    <row r="140" spans="71:71">
      <c r="BS140" s="166"/>
    </row>
    <row r="141" spans="71:71">
      <c r="BS141" s="166"/>
    </row>
    <row r="142" spans="71:71">
      <c r="BS142" s="166"/>
    </row>
    <row r="143" spans="71:71">
      <c r="BS143" s="166"/>
    </row>
    <row r="144" spans="71:71">
      <c r="BS144" s="166"/>
    </row>
    <row r="145" spans="71:71">
      <c r="BS145" s="166"/>
    </row>
    <row r="146" spans="71:71">
      <c r="BS146" s="166"/>
    </row>
    <row r="147" spans="71:71">
      <c r="BS147" s="166"/>
    </row>
    <row r="148" spans="71:71">
      <c r="BS148" s="166"/>
    </row>
    <row r="149" spans="71:71">
      <c r="BS149" s="166"/>
    </row>
    <row r="150" spans="71:71">
      <c r="BS150" s="166"/>
    </row>
    <row r="151" spans="71:71">
      <c r="BS151" s="166"/>
    </row>
    <row r="152" spans="71:71">
      <c r="BS152" s="166"/>
    </row>
    <row r="153" spans="71:71">
      <c r="BS153" s="166"/>
    </row>
    <row r="154" spans="71:71">
      <c r="BS154" s="166"/>
    </row>
    <row r="155" spans="71:71">
      <c r="BS155" s="166"/>
    </row>
    <row r="156" spans="71:71">
      <c r="BS156" s="166"/>
    </row>
    <row r="157" spans="71:71">
      <c r="BS157" s="166"/>
    </row>
    <row r="158" spans="71:71">
      <c r="BS158" s="166"/>
    </row>
    <row r="159" spans="71:71">
      <c r="BS159" s="166"/>
    </row>
    <row r="160" spans="71:71">
      <c r="BS160" s="166"/>
    </row>
    <row r="161" spans="71:71">
      <c r="BS161" s="166"/>
    </row>
    <row r="162" spans="71:71">
      <c r="BS162" s="166"/>
    </row>
    <row r="163" spans="71:71">
      <c r="BS163" s="166"/>
    </row>
    <row r="164" spans="71:71">
      <c r="BS164" s="166"/>
    </row>
    <row r="165" spans="71:71">
      <c r="BS165" s="166"/>
    </row>
    <row r="166" spans="71:71">
      <c r="BS166" s="166"/>
    </row>
    <row r="167" spans="71:71">
      <c r="BS167" s="166"/>
    </row>
    <row r="168" spans="71:71">
      <c r="BS168" s="166"/>
    </row>
    <row r="169" spans="71:71">
      <c r="BS169" s="166"/>
    </row>
    <row r="170" spans="71:71">
      <c r="BS170" s="166"/>
    </row>
    <row r="171" spans="71:71">
      <c r="BS171" s="166"/>
    </row>
    <row r="172" spans="71:71">
      <c r="BS172" s="166"/>
    </row>
    <row r="173" spans="71:71">
      <c r="BS173" s="166"/>
    </row>
    <row r="174" spans="71:71">
      <c r="BS174" s="166"/>
    </row>
    <row r="175" spans="71:71">
      <c r="BS175" s="166"/>
    </row>
    <row r="176" spans="71:71">
      <c r="BS176" s="166"/>
    </row>
    <row r="177" spans="71:71">
      <c r="BS177" s="166"/>
    </row>
    <row r="178" spans="71:71">
      <c r="BS178" s="166"/>
    </row>
    <row r="179" spans="71:71">
      <c r="BS179" s="166"/>
    </row>
    <row r="180" spans="71:71">
      <c r="BS180" s="166"/>
    </row>
    <row r="181" spans="71:71">
      <c r="BS181" s="166"/>
    </row>
    <row r="182" spans="71:71">
      <c r="BS182" s="166"/>
    </row>
    <row r="183" spans="71:71">
      <c r="BS183" s="166"/>
    </row>
    <row r="184" spans="71:71">
      <c r="BS184" s="166"/>
    </row>
    <row r="185" spans="71:71">
      <c r="BS185" s="166"/>
    </row>
    <row r="186" spans="71:71">
      <c r="BS186" s="166"/>
    </row>
    <row r="187" spans="71:71">
      <c r="BS187" s="166"/>
    </row>
    <row r="188" spans="71:71">
      <c r="BS188" s="166"/>
    </row>
    <row r="189" spans="71:71">
      <c r="BS189" s="166"/>
    </row>
    <row r="190" spans="71:71">
      <c r="BS190" s="166"/>
    </row>
    <row r="191" spans="71:71">
      <c r="BS191" s="166"/>
    </row>
    <row r="192" spans="71:71">
      <c r="BS192" s="166"/>
    </row>
    <row r="193" spans="71:71">
      <c r="BS193" s="166"/>
    </row>
    <row r="194" spans="71:71">
      <c r="BS194" s="166"/>
    </row>
    <row r="195" spans="71:71">
      <c r="BS195" s="166"/>
    </row>
    <row r="196" spans="71:71">
      <c r="BS196" s="166"/>
    </row>
    <row r="197" spans="71:71">
      <c r="BS197" s="166"/>
    </row>
    <row r="198" spans="71:71">
      <c r="BS198" s="166"/>
    </row>
    <row r="199" spans="71:71">
      <c r="BS199" s="166"/>
    </row>
    <row r="200" spans="71:71">
      <c r="BS200" s="166"/>
    </row>
    <row r="201" spans="71:71">
      <c r="BS201" s="166"/>
    </row>
    <row r="202" spans="71:71">
      <c r="BS202" s="166"/>
    </row>
    <row r="203" spans="71:71">
      <c r="BS203" s="166"/>
    </row>
    <row r="204" spans="71:71">
      <c r="BS204" s="166"/>
    </row>
    <row r="205" spans="71:71">
      <c r="BS205" s="166"/>
    </row>
    <row r="206" spans="71:71">
      <c r="BS206" s="166"/>
    </row>
    <row r="207" spans="71:71">
      <c r="BS207" s="166"/>
    </row>
    <row r="208" spans="71:71">
      <c r="BS208" s="166"/>
    </row>
    <row r="209" spans="71:71">
      <c r="BS209" s="166"/>
    </row>
    <row r="210" spans="71:71">
      <c r="BS210" s="166"/>
    </row>
    <row r="211" spans="71:71">
      <c r="BS211" s="166"/>
    </row>
    <row r="212" spans="71:71">
      <c r="BS212" s="166"/>
    </row>
    <row r="213" spans="71:71">
      <c r="BS213" s="166"/>
    </row>
    <row r="214" spans="71:71">
      <c r="BS214" s="166"/>
    </row>
    <row r="215" spans="71:71">
      <c r="BS215" s="166"/>
    </row>
    <row r="216" spans="71:71">
      <c r="BS216" s="166"/>
    </row>
    <row r="217" spans="71:71">
      <c r="BS217" s="166"/>
    </row>
    <row r="218" spans="71:71">
      <c r="BS218" s="166"/>
    </row>
    <row r="219" spans="71:71">
      <c r="BS219" s="166"/>
    </row>
    <row r="220" spans="71:71">
      <c r="BS220" s="166"/>
    </row>
    <row r="221" spans="71:71">
      <c r="BS221" s="166"/>
    </row>
    <row r="222" spans="71:71">
      <c r="BS222" s="166"/>
    </row>
    <row r="223" spans="71:71">
      <c r="BS223" s="166"/>
    </row>
    <row r="224" spans="71:71">
      <c r="BS224" s="166"/>
    </row>
    <row r="225" spans="71:71">
      <c r="BS225" s="166"/>
    </row>
    <row r="226" spans="71:71">
      <c r="BS226" s="166"/>
    </row>
    <row r="227" spans="71:71">
      <c r="BS227" s="166"/>
    </row>
    <row r="228" spans="71:71">
      <c r="BS228" s="166"/>
    </row>
    <row r="229" spans="71:71">
      <c r="BS229" s="166"/>
    </row>
    <row r="230" spans="71:71">
      <c r="BS230" s="166"/>
    </row>
    <row r="231" spans="71:71">
      <c r="BS231" s="166"/>
    </row>
    <row r="232" spans="71:71">
      <c r="BS232" s="166"/>
    </row>
    <row r="233" spans="71:71">
      <c r="BS233" s="166"/>
    </row>
    <row r="234" spans="71:71">
      <c r="BS234" s="166"/>
    </row>
    <row r="235" spans="71:71">
      <c r="BS235" s="166"/>
    </row>
    <row r="236" spans="71:71">
      <c r="BS236" s="166"/>
    </row>
    <row r="237" spans="71:71">
      <c r="BS237" s="166"/>
    </row>
    <row r="238" spans="71:71">
      <c r="BS238" s="166"/>
    </row>
    <row r="239" spans="71:71">
      <c r="BS239" s="166"/>
    </row>
    <row r="240" spans="71:71">
      <c r="BS240" s="166"/>
    </row>
    <row r="241" spans="71:71">
      <c r="BS241" s="166"/>
    </row>
    <row r="242" spans="71:71">
      <c r="BS242" s="166"/>
    </row>
    <row r="243" spans="71:71">
      <c r="BS243" s="166"/>
    </row>
    <row r="244" spans="71:71">
      <c r="BS244" s="166"/>
    </row>
    <row r="245" spans="71:71">
      <c r="BS245" s="166"/>
    </row>
    <row r="246" spans="71:71">
      <c r="BS246" s="166"/>
    </row>
    <row r="247" spans="71:71">
      <c r="BS247" s="166"/>
    </row>
    <row r="248" spans="71:71">
      <c r="BS248" s="166"/>
    </row>
    <row r="249" spans="71:71">
      <c r="BS249" s="166"/>
    </row>
    <row r="250" spans="71:71">
      <c r="BS250" s="166"/>
    </row>
    <row r="251" spans="71:71">
      <c r="BS251" s="166"/>
    </row>
    <row r="252" spans="71:71">
      <c r="BS252" s="166"/>
    </row>
    <row r="253" spans="71:71">
      <c r="BS253" s="166"/>
    </row>
    <row r="254" spans="71:71">
      <c r="BS254" s="166"/>
    </row>
    <row r="255" spans="71:71">
      <c r="BS255" s="166"/>
    </row>
    <row r="256" spans="71:71">
      <c r="BS256" s="166"/>
    </row>
    <row r="257" spans="71:71">
      <c r="BS257" s="166"/>
    </row>
    <row r="258" spans="71:71">
      <c r="BS258" s="166"/>
    </row>
    <row r="259" spans="71:71">
      <c r="BS259" s="166"/>
    </row>
    <row r="260" spans="71:71">
      <c r="BS260" s="166"/>
    </row>
    <row r="261" spans="71:71">
      <c r="BS261" s="166"/>
    </row>
    <row r="262" spans="71:71">
      <c r="BS262" s="166"/>
    </row>
    <row r="263" spans="71:71">
      <c r="BS263" s="166"/>
    </row>
    <row r="264" spans="71:71">
      <c r="BS264" s="166"/>
    </row>
    <row r="265" spans="71:71">
      <c r="BS265" s="166"/>
    </row>
    <row r="266" spans="71:71">
      <c r="BS266" s="166"/>
    </row>
    <row r="267" spans="71:71">
      <c r="BS267" s="166"/>
    </row>
    <row r="268" spans="71:71">
      <c r="BS268" s="166"/>
    </row>
    <row r="269" spans="71:71">
      <c r="BS269" s="166"/>
    </row>
    <row r="270" spans="71:71">
      <c r="BS270" s="166"/>
    </row>
    <row r="271" spans="71:71">
      <c r="BS271" s="166"/>
    </row>
    <row r="272" spans="71:71">
      <c r="BS272" s="166"/>
    </row>
    <row r="273" spans="71:71">
      <c r="BS273" s="166"/>
    </row>
    <row r="274" spans="71:71">
      <c r="BS274" s="166"/>
    </row>
    <row r="275" spans="71:71">
      <c r="BS275" s="166"/>
    </row>
    <row r="276" spans="71:71">
      <c r="BS276" s="166"/>
    </row>
    <row r="277" spans="71:71">
      <c r="BS277" s="166"/>
    </row>
    <row r="278" spans="71:71">
      <c r="BS278" s="166"/>
    </row>
    <row r="279" spans="71:71">
      <c r="BS279" s="166"/>
    </row>
    <row r="280" spans="71:71">
      <c r="BS280" s="166"/>
    </row>
    <row r="281" spans="71:71">
      <c r="BS281" s="166"/>
    </row>
    <row r="282" spans="71:71">
      <c r="BS282" s="166"/>
    </row>
    <row r="283" spans="71:71">
      <c r="BS283" s="166"/>
    </row>
    <row r="284" spans="71:71">
      <c r="BS284" s="166"/>
    </row>
    <row r="285" spans="71:71">
      <c r="BS285" s="166"/>
    </row>
    <row r="286" spans="71:71">
      <c r="BS286" s="166"/>
    </row>
    <row r="287" spans="71:71">
      <c r="BS287" s="166"/>
    </row>
    <row r="288" spans="71:71">
      <c r="BS288" s="166"/>
    </row>
    <row r="289" spans="71:71">
      <c r="BS289" s="166"/>
    </row>
    <row r="290" spans="71:71">
      <c r="BS290" s="166"/>
    </row>
    <row r="291" spans="71:71">
      <c r="BS291" s="166"/>
    </row>
    <row r="292" spans="71:71">
      <c r="BS292" s="166"/>
    </row>
    <row r="293" spans="71:71">
      <c r="BS293" s="166"/>
    </row>
    <row r="294" spans="71:71">
      <c r="BS294" s="166"/>
    </row>
    <row r="295" spans="71:71">
      <c r="BS295" s="166"/>
    </row>
    <row r="296" spans="71:71">
      <c r="BS296" s="166"/>
    </row>
    <row r="297" spans="71:71">
      <c r="BS297" s="166"/>
    </row>
    <row r="298" spans="71:71">
      <c r="BS298" s="166"/>
    </row>
    <row r="299" spans="71:71">
      <c r="BS299" s="166"/>
    </row>
    <row r="300" spans="71:71">
      <c r="BS300" s="166"/>
    </row>
    <row r="301" spans="71:71">
      <c r="BS301" s="166"/>
    </row>
    <row r="302" spans="71:71">
      <c r="BS302" s="166"/>
    </row>
    <row r="303" spans="71:71">
      <c r="BS303" s="166"/>
    </row>
    <row r="304" spans="71:71">
      <c r="BS304" s="166"/>
    </row>
    <row r="305" spans="71:71">
      <c r="BS305" s="166"/>
    </row>
    <row r="306" spans="71:71">
      <c r="BS306" s="166"/>
    </row>
    <row r="307" spans="71:71">
      <c r="BS307" s="166"/>
    </row>
    <row r="308" spans="71:71">
      <c r="BS308" s="166"/>
    </row>
    <row r="309" spans="71:71">
      <c r="BS309" s="166"/>
    </row>
    <row r="310" spans="71:71">
      <c r="BS310" s="166"/>
    </row>
    <row r="311" spans="71:71">
      <c r="BS311" s="166"/>
    </row>
    <row r="312" spans="71:71">
      <c r="BS312" s="166"/>
    </row>
    <row r="313" spans="71:71">
      <c r="BS313" s="166"/>
    </row>
    <row r="314" spans="71:71">
      <c r="BS314" s="166"/>
    </row>
    <row r="315" spans="71:71">
      <c r="BS315" s="166"/>
    </row>
    <row r="316" spans="71:71">
      <c r="BS316" s="166"/>
    </row>
    <row r="317" spans="71:71">
      <c r="BS317" s="166"/>
    </row>
    <row r="318" spans="71:71">
      <c r="BS318" s="166"/>
    </row>
    <row r="319" spans="71:71">
      <c r="BS319" s="166"/>
    </row>
    <row r="320" spans="71:71">
      <c r="BS320" s="166"/>
    </row>
    <row r="321" spans="71:71">
      <c r="BS321" s="166"/>
    </row>
    <row r="322" spans="71:71">
      <c r="BS322" s="166"/>
    </row>
    <row r="323" spans="71:71">
      <c r="BS323" s="166"/>
    </row>
    <row r="324" spans="71:71">
      <c r="BS324" s="166"/>
    </row>
    <row r="325" spans="71:71">
      <c r="BS325" s="166"/>
    </row>
    <row r="326" spans="71:71">
      <c r="BS326" s="166"/>
    </row>
    <row r="327" spans="71:71">
      <c r="BS327" s="166"/>
    </row>
    <row r="328" spans="71:71">
      <c r="BS328" s="166"/>
    </row>
    <row r="329" spans="71:71">
      <c r="BS329" s="166"/>
    </row>
    <row r="330" spans="71:71">
      <c r="BS330" s="166"/>
    </row>
    <row r="331" spans="71:71">
      <c r="BS331" s="166"/>
    </row>
    <row r="332" spans="71:71">
      <c r="BS332" s="166"/>
    </row>
    <row r="333" spans="71:71">
      <c r="BS333" s="166"/>
    </row>
    <row r="334" spans="71:71">
      <c r="BS334" s="166"/>
    </row>
    <row r="335" spans="71:71">
      <c r="BS335" s="166"/>
    </row>
    <row r="336" spans="71:71">
      <c r="BS336" s="166"/>
    </row>
    <row r="337" spans="71:71">
      <c r="BS337" s="166"/>
    </row>
    <row r="338" spans="71:71">
      <c r="BS338" s="166"/>
    </row>
    <row r="339" spans="71:71">
      <c r="BS339" s="166"/>
    </row>
    <row r="340" spans="71:71">
      <c r="BS340" s="166"/>
    </row>
    <row r="341" spans="71:71">
      <c r="BS341" s="166"/>
    </row>
    <row r="342" spans="71:71">
      <c r="BS342" s="166"/>
    </row>
    <row r="343" spans="71:71">
      <c r="BS343" s="166"/>
    </row>
    <row r="344" spans="71:71">
      <c r="BS344" s="166"/>
    </row>
    <row r="345" spans="71:71">
      <c r="BS345" s="166"/>
    </row>
    <row r="346" spans="71:71">
      <c r="BS346" s="166"/>
    </row>
    <row r="347" spans="71:71">
      <c r="BS347" s="166"/>
    </row>
    <row r="348" spans="71:71">
      <c r="BS348" s="166"/>
    </row>
    <row r="349" spans="71:71">
      <c r="BS349" s="166"/>
    </row>
    <row r="350" spans="71:71">
      <c r="BS350" s="166"/>
    </row>
    <row r="351" spans="71:71">
      <c r="BS351" s="166"/>
    </row>
    <row r="352" spans="71:71">
      <c r="BS352" s="166"/>
    </row>
    <row r="353" spans="71:71">
      <c r="BS353" s="166"/>
    </row>
    <row r="354" spans="71:71">
      <c r="BS354" s="166"/>
    </row>
    <row r="355" spans="71:71">
      <c r="BS355" s="166"/>
    </row>
    <row r="356" spans="71:71">
      <c r="BS356" s="166"/>
    </row>
    <row r="357" spans="71:71">
      <c r="BS357" s="166"/>
    </row>
    <row r="358" spans="71:71">
      <c r="BS358" s="166"/>
    </row>
    <row r="359" spans="71:71">
      <c r="BS359" s="166"/>
    </row>
    <row r="360" spans="71:71">
      <c r="BS360" s="166"/>
    </row>
    <row r="361" spans="71:71">
      <c r="BS361" s="166"/>
    </row>
    <row r="362" spans="71:71">
      <c r="BS362" s="166"/>
    </row>
    <row r="363" spans="71:71">
      <c r="BS363" s="166"/>
    </row>
    <row r="364" spans="71:71">
      <c r="BS364" s="166"/>
    </row>
    <row r="365" spans="71:71">
      <c r="BS365" s="166"/>
    </row>
    <row r="366" spans="71:71">
      <c r="BS366" s="166"/>
    </row>
    <row r="367" spans="71:71">
      <c r="BS367" s="166"/>
    </row>
    <row r="368" spans="71:71">
      <c r="BS368" s="166"/>
    </row>
    <row r="369" spans="71:71">
      <c r="BS369" s="166"/>
    </row>
    <row r="370" spans="71:71">
      <c r="BS370" s="166"/>
    </row>
    <row r="371" spans="71:71">
      <c r="BS371" s="166"/>
    </row>
    <row r="372" spans="71:71">
      <c r="BS372" s="166"/>
    </row>
    <row r="373" spans="71:71">
      <c r="BS373" s="166"/>
    </row>
    <row r="374" spans="71:71">
      <c r="BS374" s="166"/>
    </row>
    <row r="375" spans="71:71">
      <c r="BS375" s="166"/>
    </row>
    <row r="376" spans="71:71">
      <c r="BS376" s="166"/>
    </row>
    <row r="377" spans="71:71">
      <c r="BS377" s="166"/>
    </row>
    <row r="378" spans="71:71">
      <c r="BS378" s="166"/>
    </row>
    <row r="379" spans="71:71">
      <c r="BS379" s="166"/>
    </row>
    <row r="380" spans="71:71">
      <c r="BS380" s="166"/>
    </row>
    <row r="381" spans="71:71">
      <c r="BS381" s="166"/>
    </row>
    <row r="382" spans="71:71">
      <c r="BS382" s="166"/>
    </row>
    <row r="383" spans="71:71">
      <c r="BS383" s="166"/>
    </row>
    <row r="384" spans="71:71">
      <c r="BS384" s="166"/>
    </row>
    <row r="385" spans="71:71">
      <c r="BS385" s="166"/>
    </row>
    <row r="386" spans="71:71">
      <c r="BS386" s="166"/>
    </row>
    <row r="387" spans="71:71">
      <c r="BS387" s="166"/>
    </row>
    <row r="388" spans="71:71">
      <c r="BS388" s="166"/>
    </row>
    <row r="389" spans="71:71">
      <c r="BS389" s="166"/>
    </row>
    <row r="390" spans="71:71">
      <c r="BS390" s="166"/>
    </row>
    <row r="391" spans="71:71">
      <c r="BS391" s="166"/>
    </row>
    <row r="392" spans="71:71">
      <c r="BS392" s="166"/>
    </row>
    <row r="393" spans="71:71">
      <c r="BS393" s="166"/>
    </row>
    <row r="394" spans="71:71">
      <c r="BS394" s="166"/>
    </row>
    <row r="395" spans="71:71">
      <c r="BS395" s="166"/>
    </row>
    <row r="396" spans="71:71">
      <c r="BS396" s="166"/>
    </row>
    <row r="397" spans="71:71">
      <c r="BS397" s="166"/>
    </row>
    <row r="398" spans="71:71">
      <c r="BS398" s="166"/>
    </row>
    <row r="399" spans="71:71">
      <c r="BS399" s="166"/>
    </row>
    <row r="400" spans="71:71">
      <c r="BS400" s="166"/>
    </row>
    <row r="401" spans="71:71">
      <c r="BS401" s="166"/>
    </row>
    <row r="402" spans="71:71">
      <c r="BS402" s="166"/>
    </row>
    <row r="403" spans="71:71">
      <c r="BS403" s="166"/>
    </row>
    <row r="404" spans="71:71">
      <c r="BS404" s="166"/>
    </row>
    <row r="405" spans="71:71">
      <c r="BS405" s="166"/>
    </row>
    <row r="406" spans="71:71">
      <c r="BS406" s="166"/>
    </row>
    <row r="407" spans="71:71">
      <c r="BS407" s="166"/>
    </row>
    <row r="408" spans="71:71">
      <c r="BS408" s="166"/>
    </row>
    <row r="409" spans="71:71">
      <c r="BS409" s="166"/>
    </row>
    <row r="410" spans="71:71">
      <c r="BS410" s="166"/>
    </row>
    <row r="411" spans="71:71">
      <c r="BS411" s="166"/>
    </row>
    <row r="412" spans="71:71">
      <c r="BS412" s="166"/>
    </row>
    <row r="413" spans="71:71">
      <c r="BS413" s="166"/>
    </row>
    <row r="414" spans="71:71">
      <c r="BS414" s="166"/>
    </row>
    <row r="415" spans="71:71">
      <c r="BS415" s="166"/>
    </row>
    <row r="416" spans="71:71">
      <c r="BS416" s="166"/>
    </row>
    <row r="417" spans="71:71">
      <c r="BS417" s="166"/>
    </row>
    <row r="418" spans="71:71">
      <c r="BS418" s="166"/>
    </row>
    <row r="419" spans="71:71">
      <c r="BS419" s="166"/>
    </row>
    <row r="420" spans="71:71">
      <c r="BS420" s="166"/>
    </row>
    <row r="421" spans="71:71">
      <c r="BS421" s="166"/>
    </row>
    <row r="422" spans="71:71">
      <c r="BS422" s="166"/>
    </row>
    <row r="423" spans="71:71">
      <c r="BS423" s="166"/>
    </row>
    <row r="424" spans="71:71">
      <c r="BS424" s="166"/>
    </row>
    <row r="425" spans="71:71">
      <c r="BS425" s="166"/>
    </row>
    <row r="426" spans="71:71">
      <c r="BS426" s="166"/>
    </row>
    <row r="427" spans="71:71">
      <c r="BS427" s="166"/>
    </row>
    <row r="428" spans="71:71">
      <c r="BS428" s="166"/>
    </row>
    <row r="429" spans="71:71">
      <c r="BS429" s="166"/>
    </row>
    <row r="430" spans="71:71">
      <c r="BS430" s="166"/>
    </row>
    <row r="431" spans="71:71">
      <c r="BS431" s="166"/>
    </row>
    <row r="432" spans="71:71">
      <c r="BS432" s="166"/>
    </row>
    <row r="433" spans="71:71">
      <c r="BS433" s="166"/>
    </row>
    <row r="434" spans="71:71">
      <c r="BS434" s="166"/>
    </row>
    <row r="435" spans="71:71">
      <c r="BS435" s="166"/>
    </row>
    <row r="436" spans="71:71">
      <c r="BS436" s="166"/>
    </row>
    <row r="437" spans="71:71">
      <c r="BS437" s="166"/>
    </row>
    <row r="438" spans="71:71">
      <c r="BS438" s="166"/>
    </row>
    <row r="439" spans="71:71">
      <c r="BS439" s="166"/>
    </row>
    <row r="440" spans="71:71">
      <c r="BS440" s="166"/>
    </row>
    <row r="441" spans="71:71">
      <c r="BS441" s="166"/>
    </row>
    <row r="442" spans="71:71">
      <c r="BS442" s="166"/>
    </row>
    <row r="443" spans="71:71">
      <c r="BS443" s="166"/>
    </row>
    <row r="444" spans="71:71">
      <c r="BS444" s="166"/>
    </row>
    <row r="445" spans="71:71">
      <c r="BS445" s="166"/>
    </row>
    <row r="446" spans="71:71">
      <c r="BS446" s="166"/>
    </row>
    <row r="447" spans="71:71">
      <c r="BS447" s="166"/>
    </row>
    <row r="448" spans="71:71">
      <c r="BS448" s="166"/>
    </row>
    <row r="449" spans="71:71">
      <c r="BS449" s="166"/>
    </row>
    <row r="450" spans="71:71">
      <c r="BS450" s="166"/>
    </row>
    <row r="451" spans="71:71">
      <c r="BS451" s="166"/>
    </row>
    <row r="452" spans="71:71">
      <c r="BS452" s="166"/>
    </row>
    <row r="453" spans="71:71">
      <c r="BS453" s="166"/>
    </row>
    <row r="454" spans="71:71">
      <c r="BS454" s="166"/>
    </row>
    <row r="455" spans="71:71">
      <c r="BS455" s="166"/>
    </row>
    <row r="456" spans="71:71">
      <c r="BS456" s="166"/>
    </row>
    <row r="457" spans="71:71">
      <c r="BS457" s="166"/>
    </row>
    <row r="458" spans="71:71">
      <c r="BS458" s="166"/>
    </row>
    <row r="459" spans="71:71">
      <c r="BS459" s="166"/>
    </row>
    <row r="460" spans="71:71">
      <c r="BS460" s="166"/>
    </row>
    <row r="461" spans="71:71">
      <c r="BS461" s="166"/>
    </row>
    <row r="462" spans="71:71">
      <c r="BS462" s="166"/>
    </row>
    <row r="463" spans="71:71">
      <c r="BS463" s="166"/>
    </row>
    <row r="464" spans="71:71">
      <c r="BS464" s="166"/>
    </row>
    <row r="465" spans="71:71">
      <c r="BS465" s="166"/>
    </row>
    <row r="466" spans="71:71">
      <c r="BS466" s="166"/>
    </row>
    <row r="467" spans="71:71">
      <c r="BS467" s="166"/>
    </row>
    <row r="468" spans="71:71">
      <c r="BS468" s="166"/>
    </row>
    <row r="469" spans="71:71">
      <c r="BS469" s="166"/>
    </row>
    <row r="470" spans="71:71">
      <c r="BS470" s="166"/>
    </row>
    <row r="471" spans="71:71">
      <c r="BS471" s="166"/>
    </row>
    <row r="472" spans="71:71">
      <c r="BS472" s="166"/>
    </row>
    <row r="473" spans="71:71">
      <c r="BS473" s="166"/>
    </row>
    <row r="474" spans="71:71">
      <c r="BS474" s="166"/>
    </row>
    <row r="475" spans="71:71">
      <c r="BS475" s="166"/>
    </row>
    <row r="476" spans="71:71">
      <c r="BS476" s="166"/>
    </row>
    <row r="477" spans="71:71">
      <c r="BS477" s="166"/>
    </row>
    <row r="478" spans="71:71">
      <c r="BS478" s="166"/>
    </row>
    <row r="479" spans="71:71">
      <c r="BS479" s="166"/>
    </row>
    <row r="480" spans="71:71">
      <c r="BS480" s="166"/>
    </row>
    <row r="481" spans="71:71">
      <c r="BS481" s="166"/>
    </row>
    <row r="482" spans="71:71">
      <c r="BS482" s="166"/>
    </row>
    <row r="483" spans="71:71">
      <c r="BS483" s="166"/>
    </row>
    <row r="484" spans="71:71">
      <c r="BS484" s="166"/>
    </row>
    <row r="485" spans="71:71">
      <c r="BS485" s="166"/>
    </row>
    <row r="486" spans="71:71">
      <c r="BS486" s="166"/>
    </row>
    <row r="487" spans="71:71">
      <c r="BS487" s="166"/>
    </row>
    <row r="488" spans="71:71">
      <c r="BS488" s="166"/>
    </row>
    <row r="489" spans="71:71">
      <c r="BS489" s="166"/>
    </row>
    <row r="490" spans="71:71">
      <c r="BS490" s="166"/>
    </row>
    <row r="491" spans="71:71">
      <c r="BS491" s="166"/>
    </row>
    <row r="492" spans="71:71">
      <c r="BS492" s="166"/>
    </row>
    <row r="493" spans="71:71">
      <c r="BS493" s="166"/>
    </row>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colBreaks count="1" manualBreakCount="1">
    <brk id="70" max="52" man="1"/>
  </colBreaks>
  <legacyDrawing r:id="rId2"/>
</worksheet>
</file>

<file path=xl/worksheets/sheet19.xml><?xml version="1.0" encoding="utf-8"?>
<worksheet xmlns="http://schemas.openxmlformats.org/spreadsheetml/2006/main" xmlns:r="http://schemas.openxmlformats.org/officeDocument/2006/relationships">
  <sheetPr>
    <pageSetUpPr fitToPage="1"/>
  </sheetPr>
  <dimension ref="A1:H55"/>
  <sheetViews>
    <sheetView topLeftCell="A46" workbookViewId="0">
      <selection sqref="A1:XFD1048576"/>
    </sheetView>
  </sheetViews>
  <sheetFormatPr defaultRowHeight="15.75"/>
  <cols>
    <col min="2" max="2" width="22.75" customWidth="1"/>
    <col min="3" max="5" width="7" customWidth="1"/>
    <col min="6" max="6" width="14.25" customWidth="1"/>
    <col min="7" max="7" width="11.375" bestFit="1" customWidth="1"/>
    <col min="8" max="9" width="12.375" bestFit="1" customWidth="1"/>
  </cols>
  <sheetData>
    <row r="1" spans="1:8" ht="20.25">
      <c r="B1" s="931" t="s">
        <v>730</v>
      </c>
    </row>
    <row r="2" spans="1:8">
      <c r="B2" s="419" t="s">
        <v>731</v>
      </c>
    </row>
    <row r="4" spans="1:8">
      <c r="C4" s="283" t="s">
        <v>732</v>
      </c>
      <c r="D4" s="283"/>
      <c r="E4" s="283"/>
    </row>
    <row r="5" spans="1:8">
      <c r="B5" s="170" t="s">
        <v>337</v>
      </c>
      <c r="C5" s="932" t="s">
        <v>167</v>
      </c>
      <c r="D5" s="932" t="s">
        <v>733</v>
      </c>
      <c r="E5" s="932" t="s">
        <v>734</v>
      </c>
      <c r="F5" s="933" t="s">
        <v>735</v>
      </c>
    </row>
    <row r="6" spans="1:8">
      <c r="A6">
        <v>1</v>
      </c>
      <c r="B6" t="s">
        <v>359</v>
      </c>
      <c r="E6" s="934">
        <v>1</v>
      </c>
    </row>
    <row r="7" spans="1:8">
      <c r="A7">
        <v>2</v>
      </c>
      <c r="B7" t="s">
        <v>360</v>
      </c>
      <c r="D7" s="934">
        <v>1</v>
      </c>
    </row>
    <row r="8" spans="1:8">
      <c r="A8">
        <v>3</v>
      </c>
      <c r="B8" t="s">
        <v>361</v>
      </c>
      <c r="E8" s="934">
        <v>2</v>
      </c>
      <c r="H8" s="113"/>
    </row>
    <row r="9" spans="1:8">
      <c r="A9">
        <v>4</v>
      </c>
      <c r="B9" t="s">
        <v>362</v>
      </c>
      <c r="E9" s="934">
        <v>3</v>
      </c>
    </row>
    <row r="10" spans="1:8">
      <c r="A10">
        <v>5</v>
      </c>
      <c r="B10" t="s">
        <v>275</v>
      </c>
      <c r="E10" s="934">
        <v>4</v>
      </c>
    </row>
    <row r="11" spans="1:8">
      <c r="A11">
        <v>6</v>
      </c>
      <c r="B11" t="s">
        <v>363</v>
      </c>
      <c r="C11" s="934">
        <v>1</v>
      </c>
    </row>
    <row r="12" spans="1:8">
      <c r="A12">
        <v>7</v>
      </c>
      <c r="B12" t="s">
        <v>364</v>
      </c>
      <c r="E12" s="934">
        <v>5</v>
      </c>
    </row>
    <row r="13" spans="1:8">
      <c r="A13">
        <v>8</v>
      </c>
      <c r="B13" t="s">
        <v>365</v>
      </c>
      <c r="D13" s="934">
        <v>2</v>
      </c>
    </row>
    <row r="14" spans="1:8">
      <c r="A14">
        <v>9</v>
      </c>
      <c r="B14" t="s">
        <v>366</v>
      </c>
      <c r="E14" s="934">
        <v>6</v>
      </c>
    </row>
    <row r="15" spans="1:8">
      <c r="A15">
        <v>10</v>
      </c>
      <c r="B15" t="s">
        <v>121</v>
      </c>
      <c r="D15" s="934">
        <v>3</v>
      </c>
      <c r="G15" s="113"/>
    </row>
    <row r="16" spans="1:8">
      <c r="A16">
        <v>11</v>
      </c>
      <c r="B16" t="s">
        <v>367</v>
      </c>
      <c r="C16" s="934">
        <v>2</v>
      </c>
      <c r="H16" s="113"/>
    </row>
    <row r="17" spans="1:8">
      <c r="A17">
        <v>12</v>
      </c>
      <c r="B17" t="s">
        <v>368</v>
      </c>
      <c r="E17" s="934">
        <v>7</v>
      </c>
    </row>
    <row r="18" spans="1:8">
      <c r="A18">
        <v>13</v>
      </c>
      <c r="B18" t="s">
        <v>101</v>
      </c>
      <c r="D18" s="934">
        <v>4</v>
      </c>
      <c r="H18" s="113"/>
    </row>
    <row r="19" spans="1:8">
      <c r="A19">
        <v>14</v>
      </c>
      <c r="B19" t="s">
        <v>110</v>
      </c>
      <c r="D19" s="934">
        <v>5</v>
      </c>
    </row>
    <row r="20" spans="1:8">
      <c r="A20">
        <v>15</v>
      </c>
      <c r="B20" t="s">
        <v>274</v>
      </c>
      <c r="E20" s="934">
        <v>8</v>
      </c>
      <c r="H20" s="113"/>
    </row>
    <row r="21" spans="1:8">
      <c r="A21">
        <v>16</v>
      </c>
      <c r="B21" t="s">
        <v>364</v>
      </c>
      <c r="E21" s="934">
        <v>9</v>
      </c>
      <c r="H21" s="113"/>
    </row>
    <row r="22" spans="1:8">
      <c r="A22">
        <v>17</v>
      </c>
      <c r="B22" t="s">
        <v>369</v>
      </c>
      <c r="E22" s="934">
        <v>10</v>
      </c>
      <c r="H22" s="113"/>
    </row>
    <row r="23" spans="1:8">
      <c r="A23">
        <v>18</v>
      </c>
      <c r="B23" t="s">
        <v>370</v>
      </c>
      <c r="E23" s="934">
        <v>11</v>
      </c>
      <c r="G23" s="113"/>
    </row>
    <row r="24" spans="1:8">
      <c r="A24">
        <v>19</v>
      </c>
      <c r="B24" t="s">
        <v>371</v>
      </c>
      <c r="E24" s="934">
        <v>12</v>
      </c>
    </row>
    <row r="25" spans="1:8">
      <c r="A25">
        <v>20</v>
      </c>
      <c r="B25" t="s">
        <v>372</v>
      </c>
      <c r="E25" s="934">
        <v>13</v>
      </c>
      <c r="G25" s="113"/>
    </row>
    <row r="26" spans="1:8">
      <c r="A26">
        <v>21</v>
      </c>
      <c r="B26" t="s">
        <v>292</v>
      </c>
      <c r="D26" s="934">
        <v>6</v>
      </c>
      <c r="H26" s="113"/>
    </row>
    <row r="27" spans="1:8">
      <c r="A27">
        <v>22</v>
      </c>
      <c r="B27" t="s">
        <v>373</v>
      </c>
      <c r="D27" s="934">
        <v>7</v>
      </c>
      <c r="H27" s="113"/>
    </row>
    <row r="28" spans="1:8">
      <c r="A28">
        <v>23</v>
      </c>
      <c r="B28" t="s">
        <v>304</v>
      </c>
      <c r="E28" s="934">
        <v>14</v>
      </c>
      <c r="H28" s="113"/>
    </row>
    <row r="29" spans="1:8">
      <c r="A29">
        <v>24</v>
      </c>
      <c r="B29" t="s">
        <v>276</v>
      </c>
      <c r="C29" s="934">
        <v>3</v>
      </c>
      <c r="G29" s="935"/>
      <c r="H29" s="935"/>
    </row>
    <row r="30" spans="1:8">
      <c r="A30">
        <v>25</v>
      </c>
      <c r="B30" t="s">
        <v>123</v>
      </c>
      <c r="D30" s="934">
        <v>8</v>
      </c>
    </row>
    <row r="31" spans="1:8">
      <c r="A31">
        <v>26</v>
      </c>
      <c r="B31" t="s">
        <v>374</v>
      </c>
      <c r="E31" s="934">
        <v>15</v>
      </c>
    </row>
    <row r="32" spans="1:8">
      <c r="A32">
        <v>27</v>
      </c>
      <c r="B32" t="s">
        <v>736</v>
      </c>
    </row>
    <row r="33" spans="1:2">
      <c r="A33">
        <v>28</v>
      </c>
      <c r="B33" t="s">
        <v>736</v>
      </c>
    </row>
    <row r="34" spans="1:2">
      <c r="A34">
        <v>29</v>
      </c>
      <c r="B34" t="s">
        <v>736</v>
      </c>
    </row>
    <row r="35" spans="1:2">
      <c r="A35">
        <v>30</v>
      </c>
      <c r="B35" t="s">
        <v>736</v>
      </c>
    </row>
    <row r="36" spans="1:2">
      <c r="A36">
        <v>31</v>
      </c>
      <c r="B36" t="s">
        <v>736</v>
      </c>
    </row>
    <row r="37" spans="1:2">
      <c r="A37">
        <v>32</v>
      </c>
      <c r="B37" t="s">
        <v>736</v>
      </c>
    </row>
    <row r="38" spans="1:2">
      <c r="A38">
        <v>33</v>
      </c>
      <c r="B38" t="s">
        <v>736</v>
      </c>
    </row>
    <row r="39" spans="1:2">
      <c r="A39">
        <v>34</v>
      </c>
      <c r="B39" t="s">
        <v>736</v>
      </c>
    </row>
    <row r="40" spans="1:2">
      <c r="A40">
        <v>35</v>
      </c>
      <c r="B40" t="s">
        <v>736</v>
      </c>
    </row>
    <row r="41" spans="1:2">
      <c r="A41">
        <v>36</v>
      </c>
      <c r="B41" t="s">
        <v>736</v>
      </c>
    </row>
    <row r="42" spans="1:2">
      <c r="A42">
        <v>37</v>
      </c>
      <c r="B42" t="s">
        <v>736</v>
      </c>
    </row>
    <row r="43" spans="1:2">
      <c r="A43">
        <v>38</v>
      </c>
      <c r="B43" t="s">
        <v>736</v>
      </c>
    </row>
    <row r="44" spans="1:2">
      <c r="A44">
        <v>39</v>
      </c>
      <c r="B44" t="s">
        <v>736</v>
      </c>
    </row>
    <row r="45" spans="1:2">
      <c r="A45">
        <v>40</v>
      </c>
      <c r="B45" t="s">
        <v>736</v>
      </c>
    </row>
    <row r="46" spans="1:2">
      <c r="A46">
        <v>41</v>
      </c>
      <c r="B46" t="s">
        <v>736</v>
      </c>
    </row>
    <row r="47" spans="1:2">
      <c r="A47">
        <v>42</v>
      </c>
      <c r="B47" t="s">
        <v>736</v>
      </c>
    </row>
    <row r="48" spans="1:2">
      <c r="A48">
        <v>43</v>
      </c>
      <c r="B48" t="s">
        <v>736</v>
      </c>
    </row>
    <row r="49" spans="1:2">
      <c r="A49">
        <v>44</v>
      </c>
      <c r="B49" t="s">
        <v>736</v>
      </c>
    </row>
    <row r="50" spans="1:2">
      <c r="A50">
        <v>45</v>
      </c>
      <c r="B50" t="s">
        <v>736</v>
      </c>
    </row>
    <row r="51" spans="1:2">
      <c r="A51">
        <v>46</v>
      </c>
      <c r="B51" t="s">
        <v>736</v>
      </c>
    </row>
    <row r="52" spans="1:2">
      <c r="A52">
        <v>47</v>
      </c>
      <c r="B52" t="s">
        <v>736</v>
      </c>
    </row>
    <row r="53" spans="1:2">
      <c r="A53">
        <v>48</v>
      </c>
      <c r="B53" t="s">
        <v>736</v>
      </c>
    </row>
    <row r="54" spans="1:2">
      <c r="A54">
        <v>49</v>
      </c>
      <c r="B54" t="s">
        <v>736</v>
      </c>
    </row>
    <row r="55" spans="1:2">
      <c r="A55">
        <v>50</v>
      </c>
      <c r="B55" t="s">
        <v>736</v>
      </c>
    </row>
  </sheetData>
  <printOptions gridLines="1"/>
  <pageMargins left="0.75" right="0.75" top="0.28000000000000003" bottom="0.37" header="0.5" footer="0.16"/>
  <pageSetup orientation="portrait" r:id="rId1"/>
  <headerFooter alignWithMargins="0">
    <oddFooter>&amp;F</oddFooter>
  </headerFooter>
</worksheet>
</file>

<file path=xl/worksheets/sheet2.xml><?xml version="1.0" encoding="utf-8"?>
<worksheet xmlns="http://schemas.openxmlformats.org/spreadsheetml/2006/main" xmlns:r="http://schemas.openxmlformats.org/officeDocument/2006/relationships">
  <dimension ref="A1:AN571"/>
  <sheetViews>
    <sheetView topLeftCell="A46" zoomScaleNormal="100" workbookViewId="0">
      <selection sqref="A1:XFD1048576"/>
    </sheetView>
  </sheetViews>
  <sheetFormatPr defaultRowHeight="15.75"/>
  <cols>
    <col min="1" max="1" width="7.25" style="102" customWidth="1"/>
    <col min="2" max="2" width="8.75" style="102" customWidth="1"/>
    <col min="4" max="4" width="20.875" customWidth="1"/>
    <col min="5" max="5" width="11.5" bestFit="1" customWidth="1"/>
    <col min="6" max="6" width="20" bestFit="1" customWidth="1"/>
    <col min="7" max="7" width="19.125" bestFit="1" customWidth="1"/>
    <col min="8" max="8" width="14.125" customWidth="1"/>
    <col min="9" max="9" width="18.125" customWidth="1"/>
    <col min="10" max="34" width="14.125" customWidth="1"/>
    <col min="36" max="36" width="31" style="100" bestFit="1" customWidth="1"/>
    <col min="37" max="37" width="8.375" style="100" customWidth="1"/>
    <col min="38" max="38" width="21.75" customWidth="1"/>
    <col min="40" max="40" width="32.75" customWidth="1"/>
  </cols>
  <sheetData>
    <row r="1" spans="1:40">
      <c r="A1" s="99" t="s">
        <v>0</v>
      </c>
      <c r="B1" s="99"/>
    </row>
    <row r="2" spans="1:40">
      <c r="A2" s="101" t="s">
        <v>1</v>
      </c>
      <c r="B2" s="7">
        <v>0</v>
      </c>
    </row>
    <row r="3" spans="1:40">
      <c r="D3" s="103" t="s">
        <v>200</v>
      </c>
      <c r="E3" t="s">
        <v>201</v>
      </c>
    </row>
    <row r="4" spans="1:40">
      <c r="D4" s="103" t="s">
        <v>202</v>
      </c>
      <c r="E4" s="104">
        <v>41578</v>
      </c>
    </row>
    <row r="6" spans="1:40" ht="27.75">
      <c r="D6" s="105" t="s">
        <v>203</v>
      </c>
      <c r="E6" s="100"/>
      <c r="F6" s="100"/>
      <c r="G6" s="100"/>
      <c r="H6" s="100"/>
      <c r="I6" s="100"/>
      <c r="J6" s="100"/>
      <c r="K6" s="100"/>
      <c r="L6" s="100"/>
      <c r="M6" s="100"/>
      <c r="N6" s="100"/>
      <c r="O6" s="100"/>
      <c r="P6" s="100"/>
      <c r="Q6" s="100"/>
      <c r="R6" s="100"/>
      <c r="S6" s="100"/>
      <c r="T6" s="100"/>
      <c r="U6" s="100"/>
      <c r="V6" s="100"/>
      <c r="W6" s="100"/>
      <c r="X6" s="100"/>
      <c r="Y6" s="100"/>
      <c r="Z6" s="100"/>
      <c r="AA6" s="100"/>
      <c r="AB6" s="100"/>
      <c r="AC6" s="100"/>
      <c r="AD6" s="100"/>
      <c r="AE6" s="100"/>
      <c r="AF6" s="100"/>
      <c r="AG6" s="100"/>
      <c r="AH6" s="100"/>
    </row>
    <row r="7" spans="1:40">
      <c r="D7" s="100"/>
      <c r="E7" s="100"/>
      <c r="F7" s="100"/>
      <c r="G7" s="100"/>
      <c r="H7" s="100"/>
      <c r="I7" s="100"/>
      <c r="J7" s="100"/>
      <c r="K7" s="100"/>
      <c r="L7" s="100"/>
      <c r="M7" s="100"/>
      <c r="N7" s="100"/>
      <c r="O7" s="100"/>
      <c r="P7" s="100"/>
      <c r="Q7" s="100"/>
      <c r="R7" s="100"/>
      <c r="S7" s="100"/>
      <c r="T7" s="100"/>
      <c r="U7" s="100"/>
      <c r="V7" s="100"/>
      <c r="W7" s="100"/>
      <c r="X7" s="100"/>
      <c r="Y7" s="100"/>
      <c r="Z7" s="100"/>
      <c r="AA7" s="100"/>
      <c r="AB7" s="100"/>
      <c r="AC7" s="100"/>
      <c r="AD7" s="100"/>
      <c r="AE7" s="100"/>
      <c r="AF7" s="100"/>
      <c r="AG7" s="100"/>
      <c r="AH7" s="100"/>
    </row>
    <row r="8" spans="1:40" ht="20.25">
      <c r="D8" s="100"/>
      <c r="E8" s="100"/>
      <c r="F8" s="100"/>
      <c r="G8" s="100"/>
      <c r="H8" s="100"/>
      <c r="I8" s="100"/>
      <c r="J8" s="100"/>
      <c r="K8" s="100"/>
      <c r="L8" s="100"/>
      <c r="M8" s="100"/>
      <c r="N8" s="100"/>
      <c r="O8" s="100"/>
      <c r="P8" s="100"/>
      <c r="Q8" s="100"/>
      <c r="R8" s="100"/>
      <c r="S8" s="100"/>
      <c r="T8" s="100"/>
      <c r="U8" s="100"/>
      <c r="V8" s="100"/>
      <c r="W8" s="100"/>
      <c r="X8" s="100"/>
      <c r="Y8" s="100"/>
      <c r="Z8" s="100"/>
      <c r="AA8" s="100"/>
      <c r="AB8" s="100"/>
      <c r="AC8" s="100"/>
      <c r="AD8" s="100"/>
      <c r="AE8" s="100"/>
      <c r="AF8" s="100"/>
      <c r="AG8" s="100"/>
      <c r="AH8" s="100"/>
      <c r="AJ8" s="106" t="s">
        <v>204</v>
      </c>
      <c r="AL8" s="106" t="s">
        <v>205</v>
      </c>
    </row>
    <row r="9" spans="1:40">
      <c r="D9" s="107" t="s">
        <v>206</v>
      </c>
      <c r="E9" s="100"/>
      <c r="F9" s="100"/>
      <c r="G9" s="100"/>
      <c r="H9" s="100"/>
      <c r="I9" s="100"/>
      <c r="J9" s="100"/>
      <c r="K9" s="100"/>
      <c r="L9" s="100"/>
      <c r="M9" s="100"/>
      <c r="N9" s="100"/>
      <c r="O9" s="100"/>
      <c r="P9" s="100"/>
      <c r="Q9" s="100"/>
      <c r="R9" s="100"/>
      <c r="S9" s="100"/>
      <c r="T9" s="100"/>
      <c r="U9" s="100"/>
      <c r="V9" s="100"/>
      <c r="W9" s="100"/>
      <c r="X9" s="100"/>
      <c r="Y9" s="100"/>
      <c r="Z9" s="100"/>
      <c r="AA9" s="100"/>
      <c r="AB9" s="100"/>
      <c r="AC9" s="100"/>
      <c r="AD9" s="100"/>
      <c r="AE9" s="100"/>
      <c r="AF9" s="100"/>
      <c r="AG9" s="100"/>
      <c r="AH9" s="100"/>
      <c r="AJ9" s="100" t="s">
        <v>207</v>
      </c>
      <c r="AL9" s="100" t="s">
        <v>208</v>
      </c>
    </row>
    <row r="10" spans="1:40">
      <c r="D10" s="108" t="s">
        <v>14</v>
      </c>
      <c r="E10" s="108" t="s">
        <v>209</v>
      </c>
      <c r="F10" s="108" t="s">
        <v>210</v>
      </c>
      <c r="G10" s="108" t="s">
        <v>211</v>
      </c>
      <c r="H10" s="109" t="s">
        <v>212</v>
      </c>
      <c r="I10" s="109" t="s">
        <v>213</v>
      </c>
      <c r="J10" s="109" t="s">
        <v>214</v>
      </c>
      <c r="K10" s="109" t="s">
        <v>215</v>
      </c>
      <c r="L10" s="109" t="s">
        <v>216</v>
      </c>
      <c r="M10" s="109" t="s">
        <v>217</v>
      </c>
      <c r="N10" s="109" t="s">
        <v>218</v>
      </c>
      <c r="O10" s="109" t="s">
        <v>219</v>
      </c>
      <c r="P10" s="109" t="s">
        <v>220</v>
      </c>
      <c r="Q10" s="109" t="s">
        <v>221</v>
      </c>
      <c r="R10" s="109" t="s">
        <v>222</v>
      </c>
      <c r="S10" s="109" t="s">
        <v>223</v>
      </c>
      <c r="T10" s="109" t="s">
        <v>224</v>
      </c>
      <c r="U10" s="109" t="s">
        <v>225</v>
      </c>
      <c r="V10" s="109" t="s">
        <v>226</v>
      </c>
      <c r="W10" s="109" t="s">
        <v>227</v>
      </c>
      <c r="X10" s="109" t="s">
        <v>228</v>
      </c>
      <c r="Y10" s="109" t="s">
        <v>229</v>
      </c>
      <c r="Z10" s="109" t="s">
        <v>230</v>
      </c>
      <c r="AA10" s="109" t="s">
        <v>231</v>
      </c>
      <c r="AB10" s="109" t="s">
        <v>232</v>
      </c>
      <c r="AC10" s="109" t="s">
        <v>233</v>
      </c>
      <c r="AD10" s="109" t="s">
        <v>234</v>
      </c>
      <c r="AE10" s="109" t="s">
        <v>235</v>
      </c>
      <c r="AF10" s="109" t="s">
        <v>236</v>
      </c>
      <c r="AG10" s="109" t="s">
        <v>237</v>
      </c>
      <c r="AH10" s="109" t="s">
        <v>1</v>
      </c>
      <c r="AJ10" s="109" t="s">
        <v>226</v>
      </c>
      <c r="AL10" s="110" t="s">
        <v>205</v>
      </c>
      <c r="AN10" s="109" t="s">
        <v>238</v>
      </c>
    </row>
    <row r="11" spans="1:40">
      <c r="D11" s="100">
        <v>2009</v>
      </c>
      <c r="E11" s="100">
        <v>1</v>
      </c>
      <c r="F11" s="100">
        <v>2009</v>
      </c>
      <c r="G11" s="100">
        <v>2009</v>
      </c>
      <c r="H11" s="111">
        <v>0</v>
      </c>
      <c r="I11" s="111">
        <v>830.1</v>
      </c>
      <c r="J11" s="111">
        <v>641</v>
      </c>
      <c r="K11" s="111">
        <v>8067.8</v>
      </c>
      <c r="L11" s="111">
        <v>3850.3</v>
      </c>
      <c r="M11" s="111">
        <v>160.6</v>
      </c>
      <c r="N11" s="111">
        <v>3181</v>
      </c>
      <c r="O11" s="111">
        <v>749.9</v>
      </c>
      <c r="P11" s="111">
        <v>158.80000000000001</v>
      </c>
      <c r="Q11" s="111">
        <v>1318.1</v>
      </c>
      <c r="R11" s="111">
        <v>0</v>
      </c>
      <c r="S11" s="111">
        <v>2126.6999999999998</v>
      </c>
      <c r="T11" s="111">
        <v>1838.9</v>
      </c>
      <c r="U11" s="111">
        <v>12186.6</v>
      </c>
      <c r="V11" s="111">
        <v>10567.7</v>
      </c>
      <c r="W11" s="111">
        <v>1208.2</v>
      </c>
      <c r="X11" s="111">
        <v>10035.900000000001</v>
      </c>
      <c r="Y11" s="111">
        <v>0</v>
      </c>
      <c r="Z11" s="111">
        <v>0</v>
      </c>
      <c r="AA11" s="111">
        <v>924.1</v>
      </c>
      <c r="AB11" s="111">
        <v>920.6</v>
      </c>
      <c r="AC11" s="111">
        <v>3357</v>
      </c>
      <c r="AD11" s="111">
        <v>1450.7</v>
      </c>
      <c r="AE11" s="111">
        <v>181.7</v>
      </c>
      <c r="AF11" s="111">
        <v>8794.1</v>
      </c>
      <c r="AG11" s="111">
        <v>3293.5</v>
      </c>
      <c r="AH11" s="111">
        <v>75843.299999999988</v>
      </c>
      <c r="AJ11" s="111">
        <v>10951.1</v>
      </c>
      <c r="AK11" s="112"/>
      <c r="AL11" s="111">
        <v>10432</v>
      </c>
      <c r="AN11" s="113">
        <v>2299.7309999999998</v>
      </c>
    </row>
    <row r="12" spans="1:40">
      <c r="D12" s="100">
        <v>2009</v>
      </c>
      <c r="E12" s="100">
        <v>2</v>
      </c>
      <c r="F12" s="100">
        <v>2009</v>
      </c>
      <c r="G12" s="100">
        <v>2009</v>
      </c>
      <c r="H12" s="111">
        <v>0.1</v>
      </c>
      <c r="I12" s="111">
        <v>569.20000000000005</v>
      </c>
      <c r="J12" s="111">
        <v>658</v>
      </c>
      <c r="K12" s="111">
        <v>4656.3</v>
      </c>
      <c r="L12" s="111">
        <v>2927.9</v>
      </c>
      <c r="M12" s="111">
        <v>145.5</v>
      </c>
      <c r="N12" s="111">
        <v>2460.1999999999998</v>
      </c>
      <c r="O12" s="111">
        <v>551.9</v>
      </c>
      <c r="P12" s="111">
        <v>417.8</v>
      </c>
      <c r="Q12" s="111">
        <v>962.8</v>
      </c>
      <c r="R12" s="111">
        <v>0</v>
      </c>
      <c r="S12" s="111">
        <v>790.5</v>
      </c>
      <c r="T12" s="111">
        <v>1614.4</v>
      </c>
      <c r="U12" s="111">
        <v>11412.9</v>
      </c>
      <c r="V12" s="111">
        <v>7859</v>
      </c>
      <c r="W12" s="111">
        <v>858.8</v>
      </c>
      <c r="X12" s="111">
        <v>5244.4</v>
      </c>
      <c r="Y12" s="111">
        <v>0</v>
      </c>
      <c r="Z12" s="111">
        <v>0</v>
      </c>
      <c r="AA12" s="111">
        <v>768.3</v>
      </c>
      <c r="AB12" s="111">
        <v>741.8</v>
      </c>
      <c r="AC12" s="111">
        <v>1868</v>
      </c>
      <c r="AD12" s="111">
        <v>1016.6</v>
      </c>
      <c r="AE12" s="111">
        <v>141.1</v>
      </c>
      <c r="AF12" s="111">
        <v>7363.8</v>
      </c>
      <c r="AG12" s="111">
        <v>2335.6</v>
      </c>
      <c r="AH12" s="111">
        <v>55364.900000000009</v>
      </c>
      <c r="AJ12" s="111">
        <v>8518</v>
      </c>
      <c r="AK12" s="112"/>
      <c r="AL12" s="111">
        <v>11796</v>
      </c>
      <c r="AN12" s="113">
        <v>1788.78</v>
      </c>
    </row>
    <row r="13" spans="1:40">
      <c r="D13" s="100">
        <v>2009</v>
      </c>
      <c r="E13" s="100">
        <v>3</v>
      </c>
      <c r="F13" s="100">
        <v>2009</v>
      </c>
      <c r="G13" s="100">
        <v>2009</v>
      </c>
      <c r="H13" s="111">
        <v>278.8</v>
      </c>
      <c r="I13" s="111">
        <v>865.5</v>
      </c>
      <c r="J13" s="111">
        <v>892.1</v>
      </c>
      <c r="K13" s="111">
        <v>7763.6</v>
      </c>
      <c r="L13" s="111">
        <v>3415.9</v>
      </c>
      <c r="M13" s="111">
        <v>160.1</v>
      </c>
      <c r="N13" s="111">
        <v>4211.8</v>
      </c>
      <c r="O13" s="111">
        <v>828.2</v>
      </c>
      <c r="P13" s="111">
        <v>1032.2</v>
      </c>
      <c r="Q13" s="111">
        <v>1339.4</v>
      </c>
      <c r="R13" s="111">
        <v>0</v>
      </c>
      <c r="S13" s="111">
        <v>1374.9</v>
      </c>
      <c r="T13" s="111">
        <v>1783.7</v>
      </c>
      <c r="U13" s="111">
        <v>5532.7</v>
      </c>
      <c r="V13" s="111">
        <v>12925.4</v>
      </c>
      <c r="W13" s="111">
        <v>1274.9000000000001</v>
      </c>
      <c r="X13" s="111">
        <v>8496.9</v>
      </c>
      <c r="Y13" s="111">
        <v>0</v>
      </c>
      <c r="Z13" s="111">
        <v>0.3</v>
      </c>
      <c r="AA13" s="111">
        <v>985.1</v>
      </c>
      <c r="AB13" s="111">
        <v>920</v>
      </c>
      <c r="AC13" s="111">
        <v>2088.6999999999998</v>
      </c>
      <c r="AD13" s="111">
        <v>1315</v>
      </c>
      <c r="AE13" s="111">
        <v>160.1</v>
      </c>
      <c r="AF13" s="111">
        <v>9207.2000000000007</v>
      </c>
      <c r="AG13" s="111">
        <v>3615.2</v>
      </c>
      <c r="AH13" s="111">
        <v>70467.7</v>
      </c>
      <c r="AJ13" s="111">
        <v>14526.4</v>
      </c>
      <c r="AK13" s="112"/>
      <c r="AL13" s="111">
        <v>11796</v>
      </c>
      <c r="AN13" s="113">
        <v>3050.5439999999999</v>
      </c>
    </row>
    <row r="14" spans="1:40">
      <c r="D14" s="100">
        <v>2009</v>
      </c>
      <c r="E14" s="100">
        <v>4</v>
      </c>
      <c r="F14" s="100">
        <v>2009</v>
      </c>
      <c r="G14" s="100">
        <v>2009</v>
      </c>
      <c r="H14" s="111">
        <v>1559</v>
      </c>
      <c r="I14" s="111">
        <v>950.1</v>
      </c>
      <c r="J14" s="111">
        <v>923.1</v>
      </c>
      <c r="K14" s="111">
        <v>9852.7999999999993</v>
      </c>
      <c r="L14" s="111">
        <v>4000.8</v>
      </c>
      <c r="M14" s="111">
        <v>157.6</v>
      </c>
      <c r="N14" s="111">
        <v>5406.7</v>
      </c>
      <c r="O14" s="111">
        <v>988.3</v>
      </c>
      <c r="P14" s="111">
        <v>1451.7</v>
      </c>
      <c r="Q14" s="111">
        <v>1559.7</v>
      </c>
      <c r="R14" s="111">
        <v>0</v>
      </c>
      <c r="S14" s="111">
        <v>1862.3</v>
      </c>
      <c r="T14" s="111">
        <v>2167.4</v>
      </c>
      <c r="U14" s="111">
        <v>5992.7</v>
      </c>
      <c r="V14" s="111">
        <v>16068.6</v>
      </c>
      <c r="W14" s="111">
        <v>1680.7</v>
      </c>
      <c r="X14" s="111">
        <v>10707.8</v>
      </c>
      <c r="Y14" s="111">
        <v>0</v>
      </c>
      <c r="Z14" s="111">
        <v>35</v>
      </c>
      <c r="AA14" s="111">
        <v>1057.2</v>
      </c>
      <c r="AB14" s="111">
        <v>1015.5</v>
      </c>
      <c r="AC14" s="111">
        <v>2861.6</v>
      </c>
      <c r="AD14" s="111">
        <v>1687</v>
      </c>
      <c r="AE14" s="111">
        <v>332</v>
      </c>
      <c r="AF14" s="111">
        <v>10261.5</v>
      </c>
      <c r="AG14" s="111">
        <v>4929</v>
      </c>
      <c r="AH14" s="111">
        <v>87508.099999999991</v>
      </c>
      <c r="AJ14" s="111">
        <v>21478.3</v>
      </c>
      <c r="AK14" s="112"/>
      <c r="AL14" s="111">
        <v>11796</v>
      </c>
      <c r="AN14" s="113">
        <v>4510.4429999999993</v>
      </c>
    </row>
    <row r="15" spans="1:40">
      <c r="D15" s="100">
        <v>2009</v>
      </c>
      <c r="E15" s="100">
        <v>5</v>
      </c>
      <c r="F15" s="100">
        <v>2009</v>
      </c>
      <c r="G15" s="100">
        <v>2010</v>
      </c>
      <c r="H15" s="111">
        <v>1830.2</v>
      </c>
      <c r="I15" s="111">
        <v>1044.7</v>
      </c>
      <c r="J15" s="111">
        <v>822.4</v>
      </c>
      <c r="K15" s="111">
        <v>11318.3</v>
      </c>
      <c r="L15" s="111">
        <v>4671</v>
      </c>
      <c r="M15" s="111">
        <v>206.3</v>
      </c>
      <c r="N15" s="111">
        <v>7403.6</v>
      </c>
      <c r="O15" s="111">
        <v>1202.2</v>
      </c>
      <c r="P15" s="111">
        <v>1325.3</v>
      </c>
      <c r="Q15" s="111">
        <v>1957.8</v>
      </c>
      <c r="R15" s="111">
        <v>0</v>
      </c>
      <c r="S15" s="111">
        <v>2155.4</v>
      </c>
      <c r="T15" s="111">
        <v>2176.3000000000002</v>
      </c>
      <c r="U15" s="111">
        <v>6629.5</v>
      </c>
      <c r="V15" s="111">
        <v>18209.900000000001</v>
      </c>
      <c r="W15" s="111">
        <v>2056.3000000000002</v>
      </c>
      <c r="X15" s="111">
        <v>17171.8</v>
      </c>
      <c r="Y15" s="111">
        <v>0</v>
      </c>
      <c r="Z15" s="111">
        <v>88.1</v>
      </c>
      <c r="AA15" s="111">
        <v>1159.8</v>
      </c>
      <c r="AB15" s="111">
        <v>1099.0999999999999</v>
      </c>
      <c r="AC15" s="111">
        <v>5194</v>
      </c>
      <c r="AD15" s="111">
        <v>1831.5</v>
      </c>
      <c r="AE15" s="111">
        <v>386</v>
      </c>
      <c r="AF15" s="111">
        <v>10978.9</v>
      </c>
      <c r="AG15" s="111">
        <v>6407.7</v>
      </c>
      <c r="AH15" s="111">
        <v>107326.1</v>
      </c>
      <c r="AJ15" s="111">
        <v>28428.800000000003</v>
      </c>
      <c r="AK15" s="112"/>
      <c r="AL15" s="111">
        <v>11796</v>
      </c>
      <c r="AN15" s="113">
        <v>5970.0480000000007</v>
      </c>
    </row>
    <row r="16" spans="1:40">
      <c r="D16" s="100">
        <v>2009</v>
      </c>
      <c r="E16" s="100">
        <v>6</v>
      </c>
      <c r="F16" s="100">
        <v>2009</v>
      </c>
      <c r="G16" s="100">
        <v>2010</v>
      </c>
      <c r="H16" s="111">
        <v>1314.7</v>
      </c>
      <c r="I16" s="111">
        <v>880.6</v>
      </c>
      <c r="J16" s="111">
        <v>862.5</v>
      </c>
      <c r="K16" s="111">
        <v>10466.700000000001</v>
      </c>
      <c r="L16" s="111">
        <v>4180.6000000000004</v>
      </c>
      <c r="M16" s="111">
        <v>307.8</v>
      </c>
      <c r="N16" s="111">
        <v>6416.4</v>
      </c>
      <c r="O16" s="111">
        <v>962.6</v>
      </c>
      <c r="P16" s="111">
        <v>915.3</v>
      </c>
      <c r="Q16" s="111">
        <v>2179.3000000000002</v>
      </c>
      <c r="R16" s="111">
        <v>0</v>
      </c>
      <c r="S16" s="111">
        <v>1810.3</v>
      </c>
      <c r="T16" s="111">
        <v>2482</v>
      </c>
      <c r="U16" s="111">
        <v>5766.1</v>
      </c>
      <c r="V16" s="111">
        <v>16215.6</v>
      </c>
      <c r="W16" s="111">
        <v>1665.2</v>
      </c>
      <c r="X16" s="111">
        <v>11507.8</v>
      </c>
      <c r="Y16" s="111">
        <v>0</v>
      </c>
      <c r="Z16" s="111">
        <v>1.7</v>
      </c>
      <c r="AA16" s="111">
        <v>1098.2</v>
      </c>
      <c r="AB16" s="111">
        <v>1027.0999999999999</v>
      </c>
      <c r="AC16" s="111">
        <v>4363.8999999999996</v>
      </c>
      <c r="AD16" s="111">
        <v>1736.2</v>
      </c>
      <c r="AE16" s="111">
        <v>333</v>
      </c>
      <c r="AF16" s="111">
        <v>10274.200000000001</v>
      </c>
      <c r="AG16" s="111">
        <v>6108.0999999999995</v>
      </c>
      <c r="AH16" s="111">
        <v>92875.89999999998</v>
      </c>
      <c r="AJ16" s="111">
        <v>24696.2</v>
      </c>
      <c r="AK16" s="112"/>
      <c r="AL16" s="111">
        <v>11796</v>
      </c>
      <c r="AN16" s="113">
        <v>5186.2020000000002</v>
      </c>
    </row>
    <row r="17" spans="4:40">
      <c r="D17" s="100">
        <v>2009</v>
      </c>
      <c r="E17" s="100">
        <v>7</v>
      </c>
      <c r="F17" s="100">
        <v>2010</v>
      </c>
      <c r="G17" s="100">
        <v>2010</v>
      </c>
      <c r="H17" s="111">
        <v>1041.3</v>
      </c>
      <c r="I17" s="111">
        <v>1016.8</v>
      </c>
      <c r="J17" s="111">
        <v>935.5</v>
      </c>
      <c r="K17" s="111">
        <v>11690.5</v>
      </c>
      <c r="L17" s="111">
        <v>4958.6000000000004</v>
      </c>
      <c r="M17" s="111">
        <v>862.6</v>
      </c>
      <c r="N17" s="111">
        <v>9251.6</v>
      </c>
      <c r="O17" s="111">
        <v>999.3</v>
      </c>
      <c r="P17" s="111">
        <v>735.7</v>
      </c>
      <c r="Q17" s="111">
        <v>1873.9</v>
      </c>
      <c r="R17" s="111">
        <v>0</v>
      </c>
      <c r="S17" s="111">
        <v>2246.6</v>
      </c>
      <c r="T17" s="111">
        <v>2977.8</v>
      </c>
      <c r="U17" s="111">
        <v>6268</v>
      </c>
      <c r="V17" s="111">
        <v>23072.400000000001</v>
      </c>
      <c r="W17" s="111">
        <v>2336.1</v>
      </c>
      <c r="X17" s="111">
        <v>13317.7</v>
      </c>
      <c r="Y17" s="111">
        <v>0</v>
      </c>
      <c r="Z17" s="111">
        <v>87.9</v>
      </c>
      <c r="AA17" s="111">
        <v>1529</v>
      </c>
      <c r="AB17" s="111">
        <v>1164.0999999999999</v>
      </c>
      <c r="AC17" s="111">
        <v>5135.3</v>
      </c>
      <c r="AD17" s="111">
        <v>2028.9</v>
      </c>
      <c r="AE17" s="111">
        <v>911.2</v>
      </c>
      <c r="AF17" s="111">
        <v>11931</v>
      </c>
      <c r="AG17" s="111">
        <v>8255.1</v>
      </c>
      <c r="AH17" s="111">
        <v>114626.90000000001</v>
      </c>
      <c r="AJ17" s="111">
        <v>24792.5</v>
      </c>
      <c r="AK17" s="112"/>
      <c r="AL17" s="111">
        <v>11796</v>
      </c>
      <c r="AN17" s="113">
        <v>5206.4250000000002</v>
      </c>
    </row>
    <row r="18" spans="4:40">
      <c r="D18" s="100">
        <v>2009</v>
      </c>
      <c r="E18" s="100">
        <v>8</v>
      </c>
      <c r="F18" s="100">
        <v>2010</v>
      </c>
      <c r="G18" s="100">
        <v>2010</v>
      </c>
      <c r="H18" s="111">
        <v>1422.9</v>
      </c>
      <c r="I18" s="111">
        <v>1009.6</v>
      </c>
      <c r="J18" s="111">
        <v>917.1</v>
      </c>
      <c r="K18" s="111">
        <v>11702.9</v>
      </c>
      <c r="L18" s="111">
        <v>4940.8999999999996</v>
      </c>
      <c r="M18" s="111">
        <v>160</v>
      </c>
      <c r="N18" s="111">
        <v>8822.2000000000007</v>
      </c>
      <c r="O18" s="111">
        <v>986.9</v>
      </c>
      <c r="P18" s="111">
        <v>1369.4</v>
      </c>
      <c r="Q18" s="111">
        <v>1840.2</v>
      </c>
      <c r="R18" s="111">
        <v>0</v>
      </c>
      <c r="S18" s="111">
        <v>2029.6</v>
      </c>
      <c r="T18" s="111">
        <v>3304.4</v>
      </c>
      <c r="U18" s="111">
        <v>6259.2</v>
      </c>
      <c r="V18" s="111">
        <v>23943.7</v>
      </c>
      <c r="W18" s="111">
        <v>2417.1</v>
      </c>
      <c r="X18" s="111">
        <v>15170.6</v>
      </c>
      <c r="Y18" s="111">
        <v>0</v>
      </c>
      <c r="Z18" s="111">
        <v>134.69999999999999</v>
      </c>
      <c r="AA18" s="111">
        <v>1518.2</v>
      </c>
      <c r="AB18" s="111">
        <v>1118.4000000000001</v>
      </c>
      <c r="AC18" s="111">
        <v>4842.6000000000004</v>
      </c>
      <c r="AD18" s="111">
        <v>1775.7</v>
      </c>
      <c r="AE18" s="111">
        <v>822.1</v>
      </c>
      <c r="AF18" s="111">
        <v>11716.5</v>
      </c>
      <c r="AG18" s="111">
        <v>7847.4000000000005</v>
      </c>
      <c r="AH18" s="111">
        <v>116072.3</v>
      </c>
      <c r="AJ18" s="111">
        <v>29667.1</v>
      </c>
      <c r="AK18" s="112"/>
      <c r="AL18" s="111">
        <v>11796</v>
      </c>
      <c r="AN18" s="113">
        <v>6230.0909999999994</v>
      </c>
    </row>
    <row r="19" spans="4:40">
      <c r="D19" s="100">
        <v>2009</v>
      </c>
      <c r="E19" s="100">
        <v>9</v>
      </c>
      <c r="F19" s="100">
        <v>2010</v>
      </c>
      <c r="G19" s="100">
        <v>2010</v>
      </c>
      <c r="H19" s="111">
        <v>1128.3</v>
      </c>
      <c r="I19" s="111">
        <v>1107.9000000000001</v>
      </c>
      <c r="J19" s="111">
        <v>862.9</v>
      </c>
      <c r="K19" s="111">
        <v>11146.4</v>
      </c>
      <c r="L19" s="111">
        <v>4385.2</v>
      </c>
      <c r="M19" s="111">
        <v>153.5</v>
      </c>
      <c r="N19" s="111">
        <v>7844.2</v>
      </c>
      <c r="O19" s="111">
        <v>1031.3</v>
      </c>
      <c r="P19" s="111">
        <v>1142.2</v>
      </c>
      <c r="Q19" s="111">
        <v>1759.7</v>
      </c>
      <c r="R19" s="111">
        <v>0</v>
      </c>
      <c r="S19" s="111">
        <v>2130.6999999999998</v>
      </c>
      <c r="T19" s="111">
        <v>2757.7</v>
      </c>
      <c r="U19" s="111">
        <v>6415.2</v>
      </c>
      <c r="V19" s="111">
        <v>20541.2</v>
      </c>
      <c r="W19" s="111">
        <v>2171.5</v>
      </c>
      <c r="X19" s="111">
        <v>15278.6</v>
      </c>
      <c r="Y19" s="111">
        <v>0</v>
      </c>
      <c r="Z19" s="111">
        <v>129.1</v>
      </c>
      <c r="AA19" s="111">
        <v>1420</v>
      </c>
      <c r="AB19" s="111">
        <v>1058.9000000000001</v>
      </c>
      <c r="AC19" s="111">
        <v>4411.2</v>
      </c>
      <c r="AD19" s="111">
        <v>1512.1</v>
      </c>
      <c r="AE19" s="111">
        <v>865.7</v>
      </c>
      <c r="AF19" s="111">
        <v>11278.8</v>
      </c>
      <c r="AG19" s="111">
        <v>7491.7000000000007</v>
      </c>
      <c r="AH19" s="111">
        <v>108024</v>
      </c>
      <c r="AJ19" s="111">
        <v>21057.3</v>
      </c>
      <c r="AK19" s="112"/>
      <c r="AL19" s="111">
        <v>11796</v>
      </c>
      <c r="AN19" s="113">
        <v>4422.0329999999994</v>
      </c>
    </row>
    <row r="20" spans="4:40">
      <c r="D20" s="100">
        <v>2009</v>
      </c>
      <c r="E20" s="100">
        <v>10</v>
      </c>
      <c r="F20" s="100">
        <v>2010</v>
      </c>
      <c r="G20" s="100">
        <v>2010</v>
      </c>
      <c r="H20" s="111">
        <v>1513</v>
      </c>
      <c r="I20" s="111">
        <v>928.6</v>
      </c>
      <c r="J20" s="111">
        <v>745.2</v>
      </c>
      <c r="K20" s="111">
        <v>9017.5</v>
      </c>
      <c r="L20" s="111">
        <v>3752.5</v>
      </c>
      <c r="M20" s="111">
        <v>158.19999999999999</v>
      </c>
      <c r="N20" s="111">
        <v>5841.7</v>
      </c>
      <c r="O20" s="111">
        <v>834.7</v>
      </c>
      <c r="P20" s="111">
        <v>1082.9000000000001</v>
      </c>
      <c r="Q20" s="111">
        <v>1379.5</v>
      </c>
      <c r="R20" s="111">
        <v>0</v>
      </c>
      <c r="S20" s="111">
        <v>1659.2</v>
      </c>
      <c r="T20" s="111">
        <v>5175.6000000000004</v>
      </c>
      <c r="U20" s="111">
        <v>5851.1</v>
      </c>
      <c r="V20" s="111">
        <v>17547.599999999999</v>
      </c>
      <c r="W20" s="111">
        <v>1650.4</v>
      </c>
      <c r="X20" s="111">
        <v>10989.400000000001</v>
      </c>
      <c r="Y20" s="111">
        <v>0</v>
      </c>
      <c r="Z20" s="111">
        <v>58.1</v>
      </c>
      <c r="AA20" s="111">
        <v>1304.3</v>
      </c>
      <c r="AB20" s="111">
        <v>1079.3</v>
      </c>
      <c r="AC20" s="111">
        <v>2921.5</v>
      </c>
      <c r="AD20" s="111">
        <v>1357</v>
      </c>
      <c r="AE20" s="111">
        <v>456.7</v>
      </c>
      <c r="AF20" s="111">
        <v>10313.6</v>
      </c>
      <c r="AG20" s="111">
        <v>5189.8999999999996</v>
      </c>
      <c r="AH20" s="111">
        <v>90807.500000000015</v>
      </c>
      <c r="AJ20" s="111">
        <v>17980.199999999997</v>
      </c>
      <c r="AK20" s="112"/>
      <c r="AL20" s="111">
        <v>11796</v>
      </c>
      <c r="AN20" s="113">
        <v>3775.8419999999992</v>
      </c>
    </row>
    <row r="21" spans="4:40">
      <c r="D21" s="100">
        <v>2009</v>
      </c>
      <c r="E21" s="100">
        <v>11</v>
      </c>
      <c r="F21" s="100">
        <v>2010</v>
      </c>
      <c r="G21" s="100">
        <v>2010</v>
      </c>
      <c r="H21" s="111">
        <v>708.1</v>
      </c>
      <c r="I21" s="111">
        <v>857.2</v>
      </c>
      <c r="J21" s="111">
        <v>657.2</v>
      </c>
      <c r="K21" s="111">
        <v>9817</v>
      </c>
      <c r="L21" s="111">
        <v>3653.6</v>
      </c>
      <c r="M21" s="111">
        <v>147.1</v>
      </c>
      <c r="N21" s="111">
        <v>4908</v>
      </c>
      <c r="O21" s="111">
        <v>956.4</v>
      </c>
      <c r="P21" s="111">
        <v>938.9</v>
      </c>
      <c r="Q21" s="111">
        <v>1374</v>
      </c>
      <c r="R21" s="111">
        <v>0</v>
      </c>
      <c r="S21" s="111">
        <v>1507.3</v>
      </c>
      <c r="T21" s="111">
        <v>2784.4</v>
      </c>
      <c r="U21" s="111">
        <v>5332.9</v>
      </c>
      <c r="V21" s="111">
        <v>14759</v>
      </c>
      <c r="W21" s="111">
        <v>1458.9</v>
      </c>
      <c r="X21" s="111">
        <v>13900.5</v>
      </c>
      <c r="Y21" s="111">
        <v>0.2</v>
      </c>
      <c r="Z21" s="111">
        <v>9</v>
      </c>
      <c r="AA21" s="111">
        <v>1201.5</v>
      </c>
      <c r="AB21" s="111">
        <v>859.3</v>
      </c>
      <c r="AC21" s="111">
        <v>2549</v>
      </c>
      <c r="AD21" s="111">
        <v>1318.9</v>
      </c>
      <c r="AE21" s="111">
        <v>873.7</v>
      </c>
      <c r="AF21" s="111">
        <v>9552.5</v>
      </c>
      <c r="AG21" s="111">
        <v>4701.2</v>
      </c>
      <c r="AH21" s="111">
        <v>84825.799999999988</v>
      </c>
      <c r="AJ21" s="111">
        <v>15150.9</v>
      </c>
      <c r="AK21" s="112"/>
      <c r="AL21" s="111">
        <v>11796</v>
      </c>
      <c r="AN21" s="113">
        <v>3181.6889999999999</v>
      </c>
    </row>
    <row r="22" spans="4:40">
      <c r="D22" s="100">
        <v>2009</v>
      </c>
      <c r="E22" s="100">
        <v>12</v>
      </c>
      <c r="F22" s="100">
        <v>2010</v>
      </c>
      <c r="G22" s="100">
        <v>2010</v>
      </c>
      <c r="H22" s="111">
        <v>857</v>
      </c>
      <c r="I22" s="111">
        <v>710.6</v>
      </c>
      <c r="J22" s="111">
        <v>637.20000000000005</v>
      </c>
      <c r="K22" s="111">
        <v>6035.4</v>
      </c>
      <c r="L22" s="111">
        <v>3482.1</v>
      </c>
      <c r="M22" s="111">
        <v>153</v>
      </c>
      <c r="N22" s="111">
        <v>2406</v>
      </c>
      <c r="O22" s="111">
        <v>740.2</v>
      </c>
      <c r="P22" s="111">
        <v>479.5</v>
      </c>
      <c r="Q22" s="111">
        <v>1110.5999999999999</v>
      </c>
      <c r="R22" s="111">
        <v>0</v>
      </c>
      <c r="S22" s="111">
        <v>914</v>
      </c>
      <c r="T22" s="111">
        <v>891.7</v>
      </c>
      <c r="U22" s="111">
        <v>3529</v>
      </c>
      <c r="V22" s="111">
        <v>9645.1</v>
      </c>
      <c r="W22" s="111">
        <v>1112.4000000000001</v>
      </c>
      <c r="X22" s="111">
        <v>4428.3999999999996</v>
      </c>
      <c r="Y22" s="111">
        <v>0</v>
      </c>
      <c r="Z22" s="111">
        <v>0.1</v>
      </c>
      <c r="AA22" s="111">
        <v>1052.7</v>
      </c>
      <c r="AB22" s="111">
        <v>681.5</v>
      </c>
      <c r="AC22" s="111">
        <v>1764</v>
      </c>
      <c r="AD22" s="111">
        <v>1201.5999999999999</v>
      </c>
      <c r="AE22" s="111">
        <v>428.1</v>
      </c>
      <c r="AF22" s="111">
        <v>8629.7000000000007</v>
      </c>
      <c r="AG22" s="111">
        <v>2689.8</v>
      </c>
      <c r="AH22" s="111">
        <v>53579.7</v>
      </c>
      <c r="AJ22" s="111">
        <v>9861.3000000000011</v>
      </c>
      <c r="AK22" s="112"/>
      <c r="AL22" s="111">
        <v>11796</v>
      </c>
      <c r="AN22" s="113">
        <v>2070.873</v>
      </c>
    </row>
    <row r="23" spans="4:40">
      <c r="D23" s="100">
        <v>2010</v>
      </c>
      <c r="E23" s="100">
        <v>1</v>
      </c>
      <c r="F23" s="100">
        <v>2010</v>
      </c>
      <c r="G23" s="100">
        <v>2010</v>
      </c>
      <c r="H23" s="111">
        <v>1265.9000000000001</v>
      </c>
      <c r="I23" s="111">
        <v>707.7</v>
      </c>
      <c r="J23" s="111">
        <v>582</v>
      </c>
      <c r="K23" s="111">
        <v>5571.3</v>
      </c>
      <c r="L23" s="111">
        <v>3114.5</v>
      </c>
      <c r="M23" s="111">
        <v>132</v>
      </c>
      <c r="N23" s="111">
        <v>2485</v>
      </c>
      <c r="O23" s="111">
        <v>652</v>
      </c>
      <c r="P23" s="111">
        <v>207.7</v>
      </c>
      <c r="Q23" s="111">
        <v>1074.0999999999999</v>
      </c>
      <c r="R23" s="111">
        <v>0</v>
      </c>
      <c r="S23" s="111">
        <v>1793.1</v>
      </c>
      <c r="T23" s="111">
        <v>1131.2</v>
      </c>
      <c r="U23" s="111">
        <v>19083.2</v>
      </c>
      <c r="V23" s="111">
        <v>10130.9</v>
      </c>
      <c r="W23" s="111">
        <v>1072.2</v>
      </c>
      <c r="X23" s="111">
        <v>5342.3</v>
      </c>
      <c r="Y23" s="111">
        <v>0</v>
      </c>
      <c r="Z23" s="111">
        <v>0.7</v>
      </c>
      <c r="AA23" s="111">
        <v>1032.4000000000001</v>
      </c>
      <c r="AB23" s="111">
        <v>728</v>
      </c>
      <c r="AC23" s="111">
        <v>1591.3</v>
      </c>
      <c r="AD23" s="111">
        <v>1047.2</v>
      </c>
      <c r="AE23" s="111">
        <v>731.9</v>
      </c>
      <c r="AF23" s="111">
        <v>8634.6</v>
      </c>
      <c r="AG23" s="111">
        <v>2290.1000000000004</v>
      </c>
      <c r="AH23" s="111">
        <v>70401.300000000017</v>
      </c>
      <c r="AJ23" s="111">
        <v>10301.199999999999</v>
      </c>
      <c r="AK23" s="112"/>
      <c r="AL23" s="111">
        <v>12308.3</v>
      </c>
      <c r="AN23" s="113">
        <v>2163.2519999999995</v>
      </c>
    </row>
    <row r="24" spans="4:40">
      <c r="D24" s="100">
        <v>2010</v>
      </c>
      <c r="E24" s="100">
        <v>2</v>
      </c>
      <c r="F24" s="100">
        <v>2010</v>
      </c>
      <c r="G24" s="100">
        <v>2010</v>
      </c>
      <c r="H24" s="111">
        <v>1578.8</v>
      </c>
      <c r="I24" s="111">
        <v>609.9</v>
      </c>
      <c r="J24" s="111">
        <v>485.2</v>
      </c>
      <c r="K24" s="111">
        <v>3112.6</v>
      </c>
      <c r="L24" s="111">
        <v>2514.6</v>
      </c>
      <c r="M24" s="111">
        <v>131.19999999999999</v>
      </c>
      <c r="N24" s="111">
        <v>1913.2</v>
      </c>
      <c r="O24" s="111">
        <v>435.3</v>
      </c>
      <c r="P24" s="111">
        <v>171.3</v>
      </c>
      <c r="Q24" s="111">
        <v>750.1</v>
      </c>
      <c r="R24" s="111">
        <v>0</v>
      </c>
      <c r="S24" s="111">
        <v>1314.1</v>
      </c>
      <c r="T24" s="111">
        <v>861.8</v>
      </c>
      <c r="U24" s="111">
        <v>4626.8</v>
      </c>
      <c r="V24" s="111">
        <v>6827.4</v>
      </c>
      <c r="W24" s="111">
        <v>905.8</v>
      </c>
      <c r="X24" s="111">
        <v>4114.1000000000004</v>
      </c>
      <c r="Y24" s="111">
        <v>0</v>
      </c>
      <c r="Z24" s="111">
        <v>0.5</v>
      </c>
      <c r="AA24" s="111">
        <v>858.8</v>
      </c>
      <c r="AB24" s="111">
        <v>562.9</v>
      </c>
      <c r="AC24" s="111">
        <v>1668.2</v>
      </c>
      <c r="AD24" s="111">
        <v>748.6</v>
      </c>
      <c r="AE24" s="111">
        <v>221.6</v>
      </c>
      <c r="AF24" s="111">
        <v>7225.6</v>
      </c>
      <c r="AG24" s="111">
        <v>1352.2</v>
      </c>
      <c r="AH24" s="111">
        <v>42990.6</v>
      </c>
      <c r="AJ24" s="111">
        <v>6869</v>
      </c>
      <c r="AK24" s="112"/>
      <c r="AL24" s="111">
        <v>12308.4</v>
      </c>
      <c r="AN24" s="113">
        <v>1442.49</v>
      </c>
    </row>
    <row r="25" spans="4:40">
      <c r="D25" s="100">
        <v>2010</v>
      </c>
      <c r="E25" s="100">
        <v>3</v>
      </c>
      <c r="F25" s="100">
        <v>2010</v>
      </c>
      <c r="G25" s="100">
        <v>2010</v>
      </c>
      <c r="H25" s="111">
        <v>2016.3</v>
      </c>
      <c r="I25" s="111">
        <v>763.1</v>
      </c>
      <c r="J25" s="111">
        <v>642</v>
      </c>
      <c r="K25" s="111">
        <v>6378.6</v>
      </c>
      <c r="L25" s="111">
        <v>2806.3</v>
      </c>
      <c r="M25" s="111">
        <v>173.8</v>
      </c>
      <c r="N25" s="111">
        <v>3165.2000000000003</v>
      </c>
      <c r="O25" s="111">
        <v>730.9</v>
      </c>
      <c r="P25" s="111">
        <v>639.9</v>
      </c>
      <c r="Q25" s="111">
        <v>1071.0999999999999</v>
      </c>
      <c r="R25" s="111">
        <v>0</v>
      </c>
      <c r="S25" s="111">
        <v>1443.3</v>
      </c>
      <c r="T25" s="111">
        <v>1408.8</v>
      </c>
      <c r="U25" s="111">
        <v>5487.4</v>
      </c>
      <c r="V25" s="111">
        <v>10874.3</v>
      </c>
      <c r="W25" s="111">
        <v>1333.4</v>
      </c>
      <c r="X25" s="111">
        <v>6303.0999999999995</v>
      </c>
      <c r="Y25" s="111">
        <v>0</v>
      </c>
      <c r="Z25" s="111">
        <v>1.8</v>
      </c>
      <c r="AA25" s="111">
        <v>1116</v>
      </c>
      <c r="AB25" s="111">
        <v>790.4</v>
      </c>
      <c r="AC25" s="111">
        <v>1945.8</v>
      </c>
      <c r="AD25" s="111">
        <v>1125.3</v>
      </c>
      <c r="AE25" s="111">
        <v>306.10000000000002</v>
      </c>
      <c r="AF25" s="111">
        <v>9177.4</v>
      </c>
      <c r="AG25" s="111">
        <v>2440.7000000000003</v>
      </c>
      <c r="AH25" s="111">
        <v>62141.000000000007</v>
      </c>
      <c r="AJ25" s="111">
        <v>12529.599999999999</v>
      </c>
      <c r="AK25" s="112"/>
      <c r="AL25" s="111">
        <v>12308.3</v>
      </c>
      <c r="AN25" s="113">
        <v>2631.2159999999994</v>
      </c>
    </row>
    <row r="26" spans="4:40">
      <c r="D26" s="100">
        <v>2010</v>
      </c>
      <c r="E26" s="100">
        <v>4</v>
      </c>
      <c r="F26" s="100">
        <v>2010</v>
      </c>
      <c r="G26" s="100">
        <v>2010</v>
      </c>
      <c r="H26" s="111">
        <v>1477.3</v>
      </c>
      <c r="I26" s="111">
        <v>891.8</v>
      </c>
      <c r="J26" s="111">
        <v>646.5</v>
      </c>
      <c r="K26" s="111">
        <v>6945.8</v>
      </c>
      <c r="L26" s="111">
        <v>2730.5</v>
      </c>
      <c r="M26" s="111">
        <v>174.2</v>
      </c>
      <c r="N26" s="111">
        <v>3365.5</v>
      </c>
      <c r="O26" s="111">
        <v>718.7</v>
      </c>
      <c r="P26" s="111">
        <v>888.1</v>
      </c>
      <c r="Q26" s="111">
        <v>1289.0999999999999</v>
      </c>
      <c r="R26" s="111">
        <v>0</v>
      </c>
      <c r="S26" s="111">
        <v>1008</v>
      </c>
      <c r="T26" s="111">
        <v>1466.8</v>
      </c>
      <c r="U26" s="111">
        <v>5244.2</v>
      </c>
      <c r="V26" s="111">
        <v>12838.2</v>
      </c>
      <c r="W26" s="111">
        <v>1311.8</v>
      </c>
      <c r="X26" s="111">
        <v>6476</v>
      </c>
      <c r="Y26" s="111">
        <v>0</v>
      </c>
      <c r="Z26" s="111">
        <v>0.2</v>
      </c>
      <c r="AA26" s="111">
        <v>1136.9000000000001</v>
      </c>
      <c r="AB26" s="111">
        <v>799</v>
      </c>
      <c r="AC26" s="111">
        <v>2215.6999999999998</v>
      </c>
      <c r="AD26" s="111">
        <v>1311.4</v>
      </c>
      <c r="AE26" s="111">
        <v>161.19999999999999</v>
      </c>
      <c r="AF26" s="111">
        <v>9726.1</v>
      </c>
      <c r="AG26" s="111">
        <v>3360</v>
      </c>
      <c r="AH26" s="111">
        <v>66183</v>
      </c>
      <c r="AJ26" s="111">
        <v>25276.5</v>
      </c>
      <c r="AK26" s="112"/>
      <c r="AL26" s="111">
        <v>12308.3</v>
      </c>
      <c r="AN26" s="113">
        <v>5308.0649999999996</v>
      </c>
    </row>
    <row r="27" spans="4:40">
      <c r="D27" s="100">
        <v>2010</v>
      </c>
      <c r="E27" s="100">
        <v>5</v>
      </c>
      <c r="F27" s="100">
        <v>2010</v>
      </c>
      <c r="G27" s="100">
        <v>2011</v>
      </c>
      <c r="H27" s="111">
        <v>641.5</v>
      </c>
      <c r="I27" s="111">
        <v>921.2</v>
      </c>
      <c r="J27" s="111">
        <v>827.4</v>
      </c>
      <c r="K27" s="111">
        <v>10070</v>
      </c>
      <c r="L27" s="111">
        <v>3219.3</v>
      </c>
      <c r="M27" s="111">
        <v>182.7</v>
      </c>
      <c r="N27" s="111">
        <v>5950</v>
      </c>
      <c r="O27" s="111">
        <v>877.4</v>
      </c>
      <c r="P27" s="111">
        <v>1390</v>
      </c>
      <c r="Q27" s="111">
        <v>1446.3</v>
      </c>
      <c r="R27" s="111">
        <v>0</v>
      </c>
      <c r="S27" s="111">
        <v>2142.3000000000002</v>
      </c>
      <c r="T27" s="111">
        <v>1788.6</v>
      </c>
      <c r="U27" s="111">
        <v>5667.8</v>
      </c>
      <c r="V27" s="111">
        <v>18196.7</v>
      </c>
      <c r="W27" s="111">
        <v>1828.4</v>
      </c>
      <c r="X27" s="111">
        <v>9630.1</v>
      </c>
      <c r="Y27" s="111">
        <v>0</v>
      </c>
      <c r="Z27" s="111">
        <v>2.2000000000000002</v>
      </c>
      <c r="AA27" s="111">
        <v>1309.5</v>
      </c>
      <c r="AB27" s="111">
        <v>893.3</v>
      </c>
      <c r="AC27" s="111">
        <v>4342.6000000000004</v>
      </c>
      <c r="AD27" s="111">
        <v>1550.8</v>
      </c>
      <c r="AE27" s="111">
        <v>370.1</v>
      </c>
      <c r="AF27" s="111">
        <v>11610.4</v>
      </c>
      <c r="AG27" s="111">
        <v>5173.1000000000004</v>
      </c>
      <c r="AH27" s="111">
        <v>90031.700000000012</v>
      </c>
      <c r="AJ27" s="111">
        <v>22797.599999999999</v>
      </c>
      <c r="AK27" s="112"/>
      <c r="AL27" s="111">
        <v>12308.4</v>
      </c>
      <c r="AN27" s="113">
        <v>4787.4959999999992</v>
      </c>
    </row>
    <row r="28" spans="4:40">
      <c r="D28" s="100">
        <v>2010</v>
      </c>
      <c r="E28" s="100">
        <v>6</v>
      </c>
      <c r="F28" s="100">
        <v>2010</v>
      </c>
      <c r="G28" s="100">
        <v>2011</v>
      </c>
      <c r="H28" s="111">
        <v>1592.1</v>
      </c>
      <c r="I28" s="111">
        <v>948.9</v>
      </c>
      <c r="J28" s="111">
        <v>862.5</v>
      </c>
      <c r="K28" s="111">
        <v>10687.2</v>
      </c>
      <c r="L28" s="111">
        <v>3584.3</v>
      </c>
      <c r="M28" s="111">
        <v>174.6</v>
      </c>
      <c r="N28" s="111">
        <v>7583.1</v>
      </c>
      <c r="O28" s="111">
        <v>915.6</v>
      </c>
      <c r="P28" s="111">
        <v>1513.6</v>
      </c>
      <c r="Q28" s="111">
        <v>1581.7</v>
      </c>
      <c r="R28" s="111">
        <v>0</v>
      </c>
      <c r="S28" s="111">
        <v>2011.7</v>
      </c>
      <c r="T28" s="111">
        <v>1960.1</v>
      </c>
      <c r="U28" s="111">
        <v>5700.6</v>
      </c>
      <c r="V28" s="111">
        <v>20839</v>
      </c>
      <c r="W28" s="111">
        <v>2123.4</v>
      </c>
      <c r="X28" s="111">
        <v>10022.1</v>
      </c>
      <c r="Y28" s="111">
        <v>0.2</v>
      </c>
      <c r="Z28" s="111">
        <v>159.5</v>
      </c>
      <c r="AA28" s="111">
        <v>1366.8</v>
      </c>
      <c r="AB28" s="111">
        <v>902.6</v>
      </c>
      <c r="AC28" s="111">
        <v>3809</v>
      </c>
      <c r="AD28" s="111">
        <v>1493.7</v>
      </c>
      <c r="AE28" s="111">
        <v>408.4</v>
      </c>
      <c r="AF28" s="111">
        <v>11518.9</v>
      </c>
      <c r="AG28" s="111">
        <v>6760</v>
      </c>
      <c r="AH28" s="111">
        <v>98519.599999999991</v>
      </c>
      <c r="AJ28" s="111">
        <v>21359.200000000001</v>
      </c>
      <c r="AK28" s="112"/>
      <c r="AL28" s="111">
        <v>12308.3</v>
      </c>
      <c r="AN28" s="113">
        <v>4485.4319999999998</v>
      </c>
    </row>
    <row r="29" spans="4:40">
      <c r="D29" s="100">
        <v>2010</v>
      </c>
      <c r="E29" s="100">
        <v>7</v>
      </c>
      <c r="F29" s="100">
        <v>2011</v>
      </c>
      <c r="G29" s="100">
        <v>2011</v>
      </c>
      <c r="H29" s="111">
        <v>1177</v>
      </c>
      <c r="I29" s="111">
        <v>1035.3</v>
      </c>
      <c r="J29" s="111">
        <v>881.7</v>
      </c>
      <c r="K29" s="111">
        <v>11367.9</v>
      </c>
      <c r="L29" s="111">
        <v>3867.3</v>
      </c>
      <c r="M29" s="111">
        <v>178.3</v>
      </c>
      <c r="N29" s="111">
        <v>8362.4</v>
      </c>
      <c r="O29" s="111">
        <v>964.4</v>
      </c>
      <c r="P29" s="111">
        <v>1213.7</v>
      </c>
      <c r="Q29" s="111">
        <v>1754.9</v>
      </c>
      <c r="R29" s="111">
        <v>0</v>
      </c>
      <c r="S29" s="111">
        <v>2212.5</v>
      </c>
      <c r="T29" s="111">
        <v>2374.3000000000002</v>
      </c>
      <c r="U29" s="111">
        <v>6055.3</v>
      </c>
      <c r="V29" s="111">
        <v>21299.3</v>
      </c>
      <c r="W29" s="111">
        <v>2331.4</v>
      </c>
      <c r="X29" s="111">
        <v>12252.7</v>
      </c>
      <c r="Y29" s="111">
        <v>7.1</v>
      </c>
      <c r="Z29" s="111">
        <v>91</v>
      </c>
      <c r="AA29" s="111">
        <v>1199.5</v>
      </c>
      <c r="AB29" s="111">
        <v>978.2</v>
      </c>
      <c r="AC29" s="111">
        <v>4677.3</v>
      </c>
      <c r="AD29" s="111">
        <v>1603.8</v>
      </c>
      <c r="AE29" s="111">
        <v>373.4</v>
      </c>
      <c r="AF29" s="111">
        <v>12084.8</v>
      </c>
      <c r="AG29" s="111">
        <v>7451.3</v>
      </c>
      <c r="AH29" s="111">
        <v>105794.80000000003</v>
      </c>
      <c r="AJ29" s="111">
        <v>21796.7</v>
      </c>
      <c r="AK29" s="112"/>
      <c r="AL29" s="111">
        <v>12942.8</v>
      </c>
      <c r="AN29" s="113">
        <v>4577.3069999999998</v>
      </c>
    </row>
    <row r="30" spans="4:40">
      <c r="D30" s="100">
        <v>2010</v>
      </c>
      <c r="E30" s="100">
        <v>8</v>
      </c>
      <c r="F30" s="100">
        <v>2011</v>
      </c>
      <c r="G30" s="100">
        <v>2011</v>
      </c>
      <c r="H30" s="111">
        <v>1349.1</v>
      </c>
      <c r="I30" s="111">
        <v>1038.0999999999999</v>
      </c>
      <c r="J30" s="111">
        <v>681.6</v>
      </c>
      <c r="K30" s="111">
        <v>11590.5</v>
      </c>
      <c r="L30" s="111">
        <v>3952.9</v>
      </c>
      <c r="M30" s="111">
        <v>184.1</v>
      </c>
      <c r="N30" s="111">
        <v>8737.7000000000007</v>
      </c>
      <c r="O30" s="111">
        <v>997</v>
      </c>
      <c r="P30" s="111">
        <v>1066.3</v>
      </c>
      <c r="Q30" s="111">
        <v>1806.7</v>
      </c>
      <c r="R30" s="111">
        <v>0</v>
      </c>
      <c r="S30" s="111">
        <v>2399.3000000000002</v>
      </c>
      <c r="T30" s="111">
        <v>2636.1</v>
      </c>
      <c r="U30" s="111">
        <v>6230.4</v>
      </c>
      <c r="V30" s="111">
        <v>21708.1</v>
      </c>
      <c r="W30" s="111">
        <v>2423.9</v>
      </c>
      <c r="X30" s="111">
        <v>13078.6</v>
      </c>
      <c r="Y30" s="111">
        <v>32.799999999999997</v>
      </c>
      <c r="Z30" s="111">
        <v>102.7</v>
      </c>
      <c r="AA30" s="111">
        <v>1218.8</v>
      </c>
      <c r="AB30" s="111">
        <v>988.1</v>
      </c>
      <c r="AC30" s="111">
        <v>5134.5</v>
      </c>
      <c r="AD30" s="111">
        <v>1684.1</v>
      </c>
      <c r="AE30" s="111">
        <v>666</v>
      </c>
      <c r="AF30" s="111">
        <v>12273.1</v>
      </c>
      <c r="AG30" s="111">
        <v>7454.7</v>
      </c>
      <c r="AH30" s="111">
        <v>109435.20000000003</v>
      </c>
      <c r="AJ30" s="111">
        <v>22205.1</v>
      </c>
      <c r="AK30" s="112"/>
      <c r="AL30" s="111">
        <v>12942.9</v>
      </c>
      <c r="AN30" s="113">
        <v>4663.0709999999999</v>
      </c>
    </row>
    <row r="31" spans="4:40">
      <c r="D31" s="100">
        <v>2010</v>
      </c>
      <c r="E31" s="100">
        <v>9</v>
      </c>
      <c r="F31" s="100">
        <v>2011</v>
      </c>
      <c r="G31" s="100">
        <v>2011</v>
      </c>
      <c r="H31" s="111">
        <v>1156.3</v>
      </c>
      <c r="I31" s="111">
        <v>984.1</v>
      </c>
      <c r="J31" s="111">
        <v>690.9</v>
      </c>
      <c r="K31" s="111">
        <v>10935.8</v>
      </c>
      <c r="L31" s="111">
        <v>3492.9</v>
      </c>
      <c r="M31" s="111">
        <v>181.7</v>
      </c>
      <c r="N31" s="111">
        <v>7763.0999999999995</v>
      </c>
      <c r="O31" s="111">
        <v>937.1</v>
      </c>
      <c r="P31" s="111">
        <v>1004.7</v>
      </c>
      <c r="Q31" s="111">
        <v>1675.5</v>
      </c>
      <c r="R31" s="111">
        <v>0</v>
      </c>
      <c r="S31" s="111">
        <v>2162</v>
      </c>
      <c r="T31" s="111">
        <v>2239.1</v>
      </c>
      <c r="U31" s="111">
        <v>5783.2</v>
      </c>
      <c r="V31" s="111">
        <v>19908.400000000001</v>
      </c>
      <c r="W31" s="111">
        <v>2275.5</v>
      </c>
      <c r="X31" s="111">
        <v>13797.5</v>
      </c>
      <c r="Y31" s="111">
        <v>10.8</v>
      </c>
      <c r="Z31" s="111">
        <v>172.1</v>
      </c>
      <c r="AA31" s="111">
        <v>1176.4000000000001</v>
      </c>
      <c r="AB31" s="111">
        <v>938.5</v>
      </c>
      <c r="AC31" s="111">
        <v>4605.3</v>
      </c>
      <c r="AD31" s="111">
        <v>1850.9</v>
      </c>
      <c r="AE31" s="111">
        <v>493.4</v>
      </c>
      <c r="AF31" s="111">
        <v>11025.2</v>
      </c>
      <c r="AG31" s="111">
        <v>6608.0999999999995</v>
      </c>
      <c r="AH31" s="111">
        <v>101868.49999999999</v>
      </c>
      <c r="AJ31" s="111">
        <v>20365.900000000001</v>
      </c>
      <c r="AK31" s="112"/>
      <c r="AL31" s="111">
        <v>12942.8</v>
      </c>
      <c r="AN31" s="113">
        <v>4276.8389999999999</v>
      </c>
    </row>
    <row r="32" spans="4:40">
      <c r="D32" s="100">
        <v>2010</v>
      </c>
      <c r="E32" s="100">
        <v>10</v>
      </c>
      <c r="F32" s="100">
        <v>2011</v>
      </c>
      <c r="G32" s="100">
        <v>2011</v>
      </c>
      <c r="H32" s="111">
        <v>776.1</v>
      </c>
      <c r="I32" s="111">
        <v>788</v>
      </c>
      <c r="J32" s="111">
        <v>518.29999999999995</v>
      </c>
      <c r="K32" s="111">
        <v>7474.2</v>
      </c>
      <c r="L32" s="111">
        <v>2885.5</v>
      </c>
      <c r="M32" s="111">
        <v>184.3</v>
      </c>
      <c r="N32" s="111">
        <v>4513.7</v>
      </c>
      <c r="O32" s="111">
        <v>603.5</v>
      </c>
      <c r="P32" s="111">
        <v>545.6</v>
      </c>
      <c r="Q32" s="111">
        <v>1227</v>
      </c>
      <c r="R32" s="111">
        <v>0</v>
      </c>
      <c r="S32" s="111">
        <v>1562</v>
      </c>
      <c r="T32" s="111">
        <v>1553.4</v>
      </c>
      <c r="U32" s="111">
        <v>5412.4</v>
      </c>
      <c r="V32" s="111">
        <v>13976.6</v>
      </c>
      <c r="W32" s="111">
        <v>1481.9</v>
      </c>
      <c r="X32" s="111">
        <v>8636.4</v>
      </c>
      <c r="Y32" s="111">
        <v>0</v>
      </c>
      <c r="Z32" s="111">
        <v>56.5</v>
      </c>
      <c r="AA32" s="111">
        <v>1440.1</v>
      </c>
      <c r="AB32" s="111">
        <v>900.9</v>
      </c>
      <c r="AC32" s="111">
        <v>2425.9</v>
      </c>
      <c r="AD32" s="111">
        <v>1520.8</v>
      </c>
      <c r="AE32" s="111">
        <v>153.9</v>
      </c>
      <c r="AF32" s="111">
        <v>9307.2999999999993</v>
      </c>
      <c r="AG32" s="111">
        <v>3544.5</v>
      </c>
      <c r="AH32" s="111">
        <v>71488.800000000003</v>
      </c>
      <c r="AJ32" s="111">
        <v>14217</v>
      </c>
      <c r="AK32" s="112"/>
      <c r="AL32" s="111">
        <v>12942.8</v>
      </c>
      <c r="AN32" s="113">
        <v>2985.5699999999997</v>
      </c>
    </row>
    <row r="33" spans="4:40">
      <c r="D33" s="100">
        <v>2010</v>
      </c>
      <c r="E33" s="100">
        <v>11</v>
      </c>
      <c r="F33" s="100">
        <v>2011</v>
      </c>
      <c r="G33" s="100">
        <v>2011</v>
      </c>
      <c r="H33" s="111">
        <v>358.9</v>
      </c>
      <c r="I33" s="111">
        <v>803.1</v>
      </c>
      <c r="J33" s="111">
        <v>515.4</v>
      </c>
      <c r="K33" s="111">
        <v>6940</v>
      </c>
      <c r="L33" s="111">
        <v>2948.6</v>
      </c>
      <c r="M33" s="111">
        <v>166.9</v>
      </c>
      <c r="N33" s="111">
        <v>4147.8</v>
      </c>
      <c r="O33" s="111">
        <v>609.9</v>
      </c>
      <c r="P33" s="111">
        <v>383.6</v>
      </c>
      <c r="Q33" s="111">
        <v>1219</v>
      </c>
      <c r="R33" s="111">
        <v>0</v>
      </c>
      <c r="S33" s="111">
        <v>1339.5</v>
      </c>
      <c r="T33" s="111">
        <v>2974.5</v>
      </c>
      <c r="U33" s="111">
        <v>5120.8999999999996</v>
      </c>
      <c r="V33" s="111">
        <v>13941.4</v>
      </c>
      <c r="W33" s="111">
        <v>1486.7</v>
      </c>
      <c r="X33" s="111">
        <v>8767.2000000000007</v>
      </c>
      <c r="Y33" s="111">
        <v>0</v>
      </c>
      <c r="Z33" s="111">
        <v>0</v>
      </c>
      <c r="AA33" s="111">
        <v>964.1</v>
      </c>
      <c r="AB33" s="111">
        <v>989.5</v>
      </c>
      <c r="AC33" s="111">
        <v>2169.6</v>
      </c>
      <c r="AD33" s="111">
        <v>1388.2</v>
      </c>
      <c r="AE33" s="111">
        <v>126.1</v>
      </c>
      <c r="AF33" s="111">
        <v>9136.2999999999993</v>
      </c>
      <c r="AG33" s="111">
        <v>3438.1000000000004</v>
      </c>
      <c r="AH33" s="111">
        <v>69935.299999999988</v>
      </c>
      <c r="AJ33" s="111">
        <v>15852.9</v>
      </c>
      <c r="AK33" s="112"/>
      <c r="AL33" s="111">
        <v>12942.9</v>
      </c>
      <c r="AN33" s="113">
        <v>3329.1089999999999</v>
      </c>
    </row>
    <row r="34" spans="4:40">
      <c r="D34" s="100">
        <v>2010</v>
      </c>
      <c r="E34" s="100">
        <v>12</v>
      </c>
      <c r="F34" s="100">
        <v>2011</v>
      </c>
      <c r="G34" s="100">
        <v>2011</v>
      </c>
      <c r="H34" s="111">
        <v>228</v>
      </c>
      <c r="I34" s="111">
        <v>692.9</v>
      </c>
      <c r="J34" s="111">
        <v>446.5</v>
      </c>
      <c r="K34" s="111">
        <v>5290.8</v>
      </c>
      <c r="L34" s="111">
        <v>2693.7</v>
      </c>
      <c r="M34" s="111">
        <v>135.6</v>
      </c>
      <c r="N34" s="111">
        <v>2743.1</v>
      </c>
      <c r="O34" s="111">
        <v>569.1</v>
      </c>
      <c r="P34" s="111">
        <v>630.6</v>
      </c>
      <c r="Q34" s="111">
        <v>989</v>
      </c>
      <c r="R34" s="111">
        <v>0</v>
      </c>
      <c r="S34" s="111">
        <v>1009.2</v>
      </c>
      <c r="T34" s="111">
        <v>3596.6</v>
      </c>
      <c r="U34" s="111">
        <v>4760.3999999999996</v>
      </c>
      <c r="V34" s="111">
        <v>14415.3</v>
      </c>
      <c r="W34" s="111">
        <v>1095.9000000000001</v>
      </c>
      <c r="X34" s="111">
        <v>6535.5</v>
      </c>
      <c r="Y34" s="111">
        <v>0</v>
      </c>
      <c r="Z34" s="111">
        <v>0</v>
      </c>
      <c r="AA34" s="111">
        <v>0</v>
      </c>
      <c r="AB34" s="111">
        <v>327.39999999999998</v>
      </c>
      <c r="AC34" s="111">
        <v>1639.9</v>
      </c>
      <c r="AD34" s="111">
        <v>1222.7</v>
      </c>
      <c r="AE34" s="111">
        <v>109.9</v>
      </c>
      <c r="AF34" s="111">
        <v>8537.4</v>
      </c>
      <c r="AG34" s="111">
        <v>2654.6</v>
      </c>
      <c r="AH34" s="111">
        <v>60324.100000000006</v>
      </c>
      <c r="AJ34" s="111">
        <v>14584.599999999999</v>
      </c>
      <c r="AK34" s="112"/>
      <c r="AL34" s="111">
        <v>12942.8</v>
      </c>
      <c r="AN34" s="113">
        <v>3062.7659999999996</v>
      </c>
    </row>
    <row r="35" spans="4:40">
      <c r="D35" s="100">
        <v>2011</v>
      </c>
      <c r="E35" s="100">
        <v>1</v>
      </c>
      <c r="F35" s="100">
        <v>2011</v>
      </c>
      <c r="G35" s="100">
        <v>2011</v>
      </c>
      <c r="H35" s="111">
        <v>126.2</v>
      </c>
      <c r="I35" s="111">
        <v>694.5</v>
      </c>
      <c r="J35" s="111">
        <v>558.4</v>
      </c>
      <c r="K35" s="111">
        <v>5972.3</v>
      </c>
      <c r="L35" s="111">
        <v>2791.5</v>
      </c>
      <c r="M35" s="111">
        <v>127.1</v>
      </c>
      <c r="N35" s="111">
        <v>2554.6000000000004</v>
      </c>
      <c r="O35" s="111">
        <v>675</v>
      </c>
      <c r="P35" s="111">
        <v>665.3</v>
      </c>
      <c r="Q35" s="111">
        <v>1041.5</v>
      </c>
      <c r="R35" s="111">
        <v>0</v>
      </c>
      <c r="S35" s="111">
        <v>1123.3</v>
      </c>
      <c r="T35" s="111">
        <v>2502.1999999999998</v>
      </c>
      <c r="U35" s="111">
        <v>5936.2</v>
      </c>
      <c r="V35" s="111">
        <v>9832.6</v>
      </c>
      <c r="W35" s="111">
        <v>1183.5</v>
      </c>
      <c r="X35" s="111">
        <v>5883.8</v>
      </c>
      <c r="Y35" s="111">
        <v>0</v>
      </c>
      <c r="Z35" s="111">
        <v>0</v>
      </c>
      <c r="AA35" s="111">
        <v>1077.8</v>
      </c>
      <c r="AB35" s="111">
        <v>468.8</v>
      </c>
      <c r="AC35" s="111">
        <v>1593.3</v>
      </c>
      <c r="AD35" s="111">
        <v>1250.0999999999999</v>
      </c>
      <c r="AE35" s="111">
        <v>110.4</v>
      </c>
      <c r="AF35" s="111">
        <v>8561.2000000000007</v>
      </c>
      <c r="AG35" s="111">
        <v>2114.6999999999998</v>
      </c>
      <c r="AH35" s="111">
        <v>56844.3</v>
      </c>
      <c r="AJ35" s="111">
        <v>10017.5</v>
      </c>
      <c r="AK35" s="112"/>
      <c r="AL35" s="111">
        <v>13141.7</v>
      </c>
      <c r="AN35" s="113">
        <v>2103.6749999999997</v>
      </c>
    </row>
    <row r="36" spans="4:40">
      <c r="D36" s="100">
        <v>2011</v>
      </c>
      <c r="E36" s="100">
        <v>2</v>
      </c>
      <c r="F36" s="100">
        <v>2011</v>
      </c>
      <c r="G36" s="100">
        <v>2011</v>
      </c>
      <c r="H36" s="111">
        <v>1752.4</v>
      </c>
      <c r="I36" s="111">
        <v>704.1</v>
      </c>
      <c r="J36" s="111">
        <v>447.1</v>
      </c>
      <c r="K36" s="111">
        <v>3484.9</v>
      </c>
      <c r="L36" s="111">
        <v>2484.6999999999998</v>
      </c>
      <c r="M36" s="111">
        <v>134.4</v>
      </c>
      <c r="N36" s="111">
        <v>2209.8000000000002</v>
      </c>
      <c r="O36" s="111">
        <v>610.70000000000005</v>
      </c>
      <c r="P36" s="111">
        <v>758.8</v>
      </c>
      <c r="Q36" s="111">
        <v>934.1</v>
      </c>
      <c r="R36" s="111">
        <v>0</v>
      </c>
      <c r="S36" s="111">
        <v>1021.9</v>
      </c>
      <c r="T36" s="111">
        <v>1406.9</v>
      </c>
      <c r="U36" s="111">
        <v>17916.900000000001</v>
      </c>
      <c r="V36" s="111">
        <v>10038.6</v>
      </c>
      <c r="W36" s="111">
        <v>938.5</v>
      </c>
      <c r="X36" s="111">
        <v>5140.4000000000005</v>
      </c>
      <c r="Y36" s="111">
        <v>0</v>
      </c>
      <c r="Z36" s="111">
        <v>0</v>
      </c>
      <c r="AA36" s="111">
        <v>1092.4000000000001</v>
      </c>
      <c r="AB36" s="111">
        <v>395.7</v>
      </c>
      <c r="AC36" s="111">
        <v>1692.6</v>
      </c>
      <c r="AD36" s="111">
        <v>1128.0999999999999</v>
      </c>
      <c r="AE36" s="111">
        <v>205.7</v>
      </c>
      <c r="AF36" s="111">
        <v>8050.1</v>
      </c>
      <c r="AG36" s="111">
        <v>2672</v>
      </c>
      <c r="AH36" s="111">
        <v>65220.799999999996</v>
      </c>
      <c r="AJ36" s="111">
        <v>10188</v>
      </c>
      <c r="AK36" s="112"/>
      <c r="AL36" s="111">
        <v>13141.6</v>
      </c>
      <c r="AN36" s="113">
        <v>2139.48</v>
      </c>
    </row>
    <row r="37" spans="4:40">
      <c r="D37" s="100">
        <v>2011</v>
      </c>
      <c r="E37" s="100">
        <v>3</v>
      </c>
      <c r="F37" s="100">
        <v>2011</v>
      </c>
      <c r="G37" s="100">
        <v>2011</v>
      </c>
      <c r="H37" s="111">
        <v>2046.7</v>
      </c>
      <c r="I37" s="111">
        <v>747.9</v>
      </c>
      <c r="J37" s="111">
        <v>436.8</v>
      </c>
      <c r="K37" s="111">
        <v>5701.5</v>
      </c>
      <c r="L37" s="111">
        <v>2772</v>
      </c>
      <c r="M37" s="111">
        <v>146.4</v>
      </c>
      <c r="N37" s="111">
        <v>2311.5</v>
      </c>
      <c r="O37" s="111">
        <v>440.2</v>
      </c>
      <c r="P37" s="111">
        <v>420.7</v>
      </c>
      <c r="Q37" s="111">
        <v>1143.9000000000001</v>
      </c>
      <c r="R37" s="111">
        <v>0</v>
      </c>
      <c r="S37" s="111">
        <v>989.4</v>
      </c>
      <c r="T37" s="111">
        <v>1480.9</v>
      </c>
      <c r="U37" s="111">
        <v>4997</v>
      </c>
      <c r="V37" s="111">
        <v>9891.2000000000007</v>
      </c>
      <c r="W37" s="111">
        <v>802.9</v>
      </c>
      <c r="X37" s="111">
        <v>5013</v>
      </c>
      <c r="Y37" s="111">
        <v>0</v>
      </c>
      <c r="Z37" s="111">
        <v>0</v>
      </c>
      <c r="AA37" s="111">
        <v>1119.2</v>
      </c>
      <c r="AB37" s="111">
        <v>316.10000000000002</v>
      </c>
      <c r="AC37" s="111">
        <v>968.8</v>
      </c>
      <c r="AD37" s="111">
        <v>1022.6</v>
      </c>
      <c r="AE37" s="111">
        <v>177.3</v>
      </c>
      <c r="AF37" s="111">
        <v>8112.1</v>
      </c>
      <c r="AG37" s="111">
        <v>2187.5</v>
      </c>
      <c r="AH37" s="111">
        <v>53245.600000000006</v>
      </c>
      <c r="AJ37" s="111">
        <v>10006.6</v>
      </c>
      <c r="AK37" s="112"/>
      <c r="AL37" s="111">
        <v>13141.7</v>
      </c>
      <c r="AN37" s="113">
        <v>2101.386</v>
      </c>
    </row>
    <row r="38" spans="4:40">
      <c r="D38" s="100">
        <v>2011</v>
      </c>
      <c r="E38" s="100">
        <v>4</v>
      </c>
      <c r="F38" s="100">
        <v>2011</v>
      </c>
      <c r="G38" s="100">
        <v>2011</v>
      </c>
      <c r="H38" s="111">
        <v>1520.1</v>
      </c>
      <c r="I38" s="111">
        <v>899.7</v>
      </c>
      <c r="J38" s="111">
        <v>524.6</v>
      </c>
      <c r="K38" s="111">
        <v>7358.2</v>
      </c>
      <c r="L38" s="111">
        <v>3133.9</v>
      </c>
      <c r="M38" s="111">
        <v>135.6</v>
      </c>
      <c r="N38" s="111">
        <v>3958.1</v>
      </c>
      <c r="O38" s="111">
        <v>718.6</v>
      </c>
      <c r="P38" s="111">
        <v>468.7</v>
      </c>
      <c r="Q38" s="111">
        <v>1374.6</v>
      </c>
      <c r="R38" s="111">
        <v>0</v>
      </c>
      <c r="S38" s="111">
        <v>762</v>
      </c>
      <c r="T38" s="111">
        <v>3596</v>
      </c>
      <c r="U38" s="111">
        <v>4340</v>
      </c>
      <c r="V38" s="111">
        <v>13274.9</v>
      </c>
      <c r="W38" s="111">
        <v>1253.9000000000001</v>
      </c>
      <c r="X38" s="111">
        <v>7077.2000000000007</v>
      </c>
      <c r="Y38" s="111">
        <v>0</v>
      </c>
      <c r="Z38" s="111">
        <v>0</v>
      </c>
      <c r="AA38" s="111">
        <v>803.8</v>
      </c>
      <c r="AB38" s="111">
        <v>543.70000000000005</v>
      </c>
      <c r="AC38" s="111">
        <v>1834.8</v>
      </c>
      <c r="AD38" s="111">
        <v>1410.6</v>
      </c>
      <c r="AE38" s="111">
        <v>272.2</v>
      </c>
      <c r="AF38" s="111">
        <v>8785.5</v>
      </c>
      <c r="AG38" s="111">
        <v>3201.5</v>
      </c>
      <c r="AH38" s="111">
        <v>67248.200000000012</v>
      </c>
      <c r="AJ38" s="111">
        <v>13363.699999999999</v>
      </c>
      <c r="AK38" s="112"/>
      <c r="AL38" s="111">
        <v>13141.7</v>
      </c>
      <c r="AN38" s="113">
        <v>2806.3769999999995</v>
      </c>
    </row>
    <row r="39" spans="4:40">
      <c r="D39" s="100">
        <v>2011</v>
      </c>
      <c r="E39" s="100">
        <v>5</v>
      </c>
      <c r="F39" s="100">
        <v>2011</v>
      </c>
      <c r="G39" s="100">
        <v>2012</v>
      </c>
      <c r="H39" s="111">
        <v>1312.2</v>
      </c>
      <c r="I39" s="111">
        <v>936.8</v>
      </c>
      <c r="J39" s="111">
        <v>676.8</v>
      </c>
      <c r="K39" s="111">
        <v>9761.2999999999993</v>
      </c>
      <c r="L39" s="111">
        <v>3515.8</v>
      </c>
      <c r="M39" s="111">
        <v>131.5</v>
      </c>
      <c r="N39" s="111">
        <v>5752</v>
      </c>
      <c r="O39" s="111">
        <v>780.2</v>
      </c>
      <c r="P39" s="111">
        <v>1148.5</v>
      </c>
      <c r="Q39" s="111">
        <v>1649.1</v>
      </c>
      <c r="R39" s="111">
        <v>0</v>
      </c>
      <c r="S39" s="111">
        <v>2089.6999999999998</v>
      </c>
      <c r="T39" s="111">
        <v>4788.8999999999996</v>
      </c>
      <c r="U39" s="111">
        <v>4423.6000000000004</v>
      </c>
      <c r="V39" s="111">
        <v>18779.600000000002</v>
      </c>
      <c r="W39" s="111">
        <v>1681.8</v>
      </c>
      <c r="X39" s="111">
        <v>9455.1</v>
      </c>
      <c r="Y39" s="111">
        <v>2.1</v>
      </c>
      <c r="Z39" s="111">
        <v>1.2</v>
      </c>
      <c r="AA39" s="111">
        <v>1003.3</v>
      </c>
      <c r="AB39" s="111">
        <v>692</v>
      </c>
      <c r="AC39" s="111">
        <v>3099.2</v>
      </c>
      <c r="AD39" s="111">
        <v>1697.3</v>
      </c>
      <c r="AE39" s="111">
        <v>343.1</v>
      </c>
      <c r="AF39" s="111">
        <v>10119.700000000001</v>
      </c>
      <c r="AG39" s="111">
        <v>5165.2</v>
      </c>
      <c r="AH39" s="111">
        <v>89006.000000000015</v>
      </c>
      <c r="AJ39" s="111">
        <v>17401.100000000002</v>
      </c>
      <c r="AK39" s="112"/>
      <c r="AL39" s="111">
        <v>13141.6</v>
      </c>
      <c r="AN39" s="113">
        <v>3654.2310000000002</v>
      </c>
    </row>
    <row r="40" spans="4:40">
      <c r="D40" s="100">
        <v>2011</v>
      </c>
      <c r="E40" s="100">
        <v>6</v>
      </c>
      <c r="F40" s="100">
        <v>2011</v>
      </c>
      <c r="G40" s="100">
        <v>2012</v>
      </c>
      <c r="H40" s="111">
        <v>2712.8999999999996</v>
      </c>
      <c r="I40" s="111">
        <v>924.5</v>
      </c>
      <c r="J40" s="111">
        <v>561.6</v>
      </c>
      <c r="K40" s="111">
        <v>44403.6</v>
      </c>
      <c r="L40" s="111">
        <v>3859.6</v>
      </c>
      <c r="M40" s="111">
        <v>122.6</v>
      </c>
      <c r="N40" s="111">
        <v>7033.0999999999995</v>
      </c>
      <c r="O40" s="111">
        <v>809.3</v>
      </c>
      <c r="P40" s="111">
        <v>1575.7</v>
      </c>
      <c r="Q40" s="111">
        <v>2194.4</v>
      </c>
      <c r="R40" s="111">
        <v>0</v>
      </c>
      <c r="S40" s="111">
        <v>2052.1</v>
      </c>
      <c r="T40" s="111">
        <v>4481.2</v>
      </c>
      <c r="U40" s="111">
        <v>3871.6</v>
      </c>
      <c r="V40" s="111">
        <v>25478.2</v>
      </c>
      <c r="W40" s="111">
        <v>2009.1</v>
      </c>
      <c r="X40" s="111">
        <v>10731.6</v>
      </c>
      <c r="Y40" s="111">
        <v>6.6</v>
      </c>
      <c r="Z40" s="111">
        <v>0</v>
      </c>
      <c r="AA40" s="111">
        <v>2070.8000000000002</v>
      </c>
      <c r="AB40" s="111">
        <v>642.70000000000005</v>
      </c>
      <c r="AC40" s="111">
        <v>4107.7</v>
      </c>
      <c r="AD40" s="111">
        <v>1598.3</v>
      </c>
      <c r="AE40" s="111">
        <v>397.9</v>
      </c>
      <c r="AF40" s="111">
        <v>10252.6</v>
      </c>
      <c r="AG40" s="111">
        <v>5875.8</v>
      </c>
      <c r="AH40" s="111">
        <v>137773.5</v>
      </c>
      <c r="AJ40" s="111">
        <v>19878.7</v>
      </c>
      <c r="AK40" s="112"/>
      <c r="AL40" s="111">
        <v>13141.7</v>
      </c>
      <c r="AN40" s="113">
        <v>4174.527</v>
      </c>
    </row>
    <row r="41" spans="4:40">
      <c r="D41" s="100">
        <v>2011</v>
      </c>
      <c r="E41" s="100">
        <v>7</v>
      </c>
      <c r="F41" s="100">
        <v>2012</v>
      </c>
      <c r="G41" s="100">
        <v>2012</v>
      </c>
      <c r="H41" s="111">
        <v>2838.2000000000003</v>
      </c>
      <c r="I41" s="111">
        <v>986.3</v>
      </c>
      <c r="J41" s="111">
        <v>886.8</v>
      </c>
      <c r="K41" s="111">
        <v>11479.3</v>
      </c>
      <c r="L41" s="111">
        <v>4096.3</v>
      </c>
      <c r="M41" s="111">
        <v>121.1</v>
      </c>
      <c r="N41" s="111">
        <v>8432.6</v>
      </c>
      <c r="O41" s="111">
        <v>896.9</v>
      </c>
      <c r="P41" s="111">
        <v>1335.1999999999998</v>
      </c>
      <c r="Q41" s="111">
        <v>2210.6</v>
      </c>
      <c r="R41" s="111">
        <v>0</v>
      </c>
      <c r="S41" s="111">
        <v>2323.8000000000002</v>
      </c>
      <c r="T41" s="111">
        <v>5381.4</v>
      </c>
      <c r="U41" s="111">
        <v>5066.2</v>
      </c>
      <c r="V41" s="111">
        <v>29229.300000000003</v>
      </c>
      <c r="W41" s="111">
        <v>2308.6</v>
      </c>
      <c r="X41" s="111">
        <v>12646.199999999999</v>
      </c>
      <c r="Y41" s="111">
        <v>2.8</v>
      </c>
      <c r="Z41" s="111">
        <v>74.8</v>
      </c>
      <c r="AA41" s="111">
        <v>2144.1999999999998</v>
      </c>
      <c r="AB41" s="111">
        <v>667.1</v>
      </c>
      <c r="AC41" s="111">
        <v>4539.5</v>
      </c>
      <c r="AD41" s="111">
        <v>1697.8</v>
      </c>
      <c r="AE41" s="111">
        <v>344.1</v>
      </c>
      <c r="AF41" s="111">
        <v>11725.7</v>
      </c>
      <c r="AG41" s="111">
        <v>7046.8</v>
      </c>
      <c r="AH41" s="111">
        <v>118481.60000000002</v>
      </c>
      <c r="AJ41" s="111">
        <v>22737.600000000002</v>
      </c>
      <c r="AK41" s="112"/>
      <c r="AL41" s="111">
        <v>13141.7</v>
      </c>
      <c r="AN41" s="113">
        <v>4774.8960000000006</v>
      </c>
    </row>
    <row r="42" spans="4:40">
      <c r="D42" s="100">
        <v>2011</v>
      </c>
      <c r="E42" s="100">
        <v>8</v>
      </c>
      <c r="F42" s="100">
        <v>2012</v>
      </c>
      <c r="G42" s="100">
        <v>2012</v>
      </c>
      <c r="H42" s="111">
        <v>3325.8</v>
      </c>
      <c r="I42" s="111">
        <v>1048</v>
      </c>
      <c r="J42" s="111">
        <v>942.7</v>
      </c>
      <c r="K42" s="111">
        <v>11226.5</v>
      </c>
      <c r="L42" s="111">
        <v>4095.1</v>
      </c>
      <c r="M42" s="111">
        <v>129.19999999999999</v>
      </c>
      <c r="N42" s="111">
        <v>7884</v>
      </c>
      <c r="O42" s="111">
        <v>887.2</v>
      </c>
      <c r="P42" s="111">
        <v>1241.3</v>
      </c>
      <c r="Q42" s="111">
        <v>1718.5</v>
      </c>
      <c r="R42" s="111">
        <v>0</v>
      </c>
      <c r="S42" s="111">
        <v>2097.9</v>
      </c>
      <c r="T42" s="111">
        <v>5087.3999999999996</v>
      </c>
      <c r="U42" s="111">
        <v>4347.8</v>
      </c>
      <c r="V42" s="111">
        <v>28845.599999999999</v>
      </c>
      <c r="W42" s="111">
        <v>2297.3000000000002</v>
      </c>
      <c r="X42" s="111">
        <v>13162.400000000001</v>
      </c>
      <c r="Y42" s="111">
        <v>3.5</v>
      </c>
      <c r="Z42" s="111">
        <v>77.3</v>
      </c>
      <c r="AA42" s="111">
        <v>2134.1999999999998</v>
      </c>
      <c r="AB42" s="111">
        <v>693.4</v>
      </c>
      <c r="AC42" s="111">
        <v>4390.1000000000004</v>
      </c>
      <c r="AD42" s="111">
        <v>1655</v>
      </c>
      <c r="AE42" s="111">
        <v>418.3</v>
      </c>
      <c r="AF42" s="111">
        <v>11445.2</v>
      </c>
      <c r="AG42" s="111">
        <v>7362.4000000000005</v>
      </c>
      <c r="AH42" s="111">
        <v>116516.1</v>
      </c>
      <c r="AJ42" s="111">
        <v>22010.400000000001</v>
      </c>
      <c r="AK42" s="112"/>
      <c r="AL42" s="111">
        <v>13141.6</v>
      </c>
      <c r="AN42" s="113">
        <v>4622.1840000000002</v>
      </c>
    </row>
    <row r="43" spans="4:40">
      <c r="D43" s="100">
        <v>2011</v>
      </c>
      <c r="E43" s="100">
        <v>9</v>
      </c>
      <c r="F43" s="100">
        <v>2012</v>
      </c>
      <c r="G43" s="100">
        <v>2012</v>
      </c>
      <c r="H43" s="111">
        <v>2700.4</v>
      </c>
      <c r="I43" s="111">
        <v>998.1</v>
      </c>
      <c r="J43" s="111">
        <v>850.8</v>
      </c>
      <c r="K43" s="111">
        <v>10258.4</v>
      </c>
      <c r="L43" s="111">
        <v>3745.1</v>
      </c>
      <c r="M43" s="111">
        <v>120.2</v>
      </c>
      <c r="N43" s="111">
        <v>7062.0999999999995</v>
      </c>
      <c r="O43" s="111">
        <v>887.2</v>
      </c>
      <c r="P43" s="111">
        <v>1178.5</v>
      </c>
      <c r="Q43" s="111">
        <v>1663.6</v>
      </c>
      <c r="R43" s="111">
        <v>0</v>
      </c>
      <c r="S43" s="111">
        <v>1932.8</v>
      </c>
      <c r="T43" s="111">
        <v>5481.1</v>
      </c>
      <c r="U43" s="111">
        <v>4123.3</v>
      </c>
      <c r="V43" s="111">
        <v>25973.200000000001</v>
      </c>
      <c r="W43" s="111">
        <v>2010.7</v>
      </c>
      <c r="X43" s="111">
        <v>11639.7</v>
      </c>
      <c r="Y43" s="111">
        <v>2.6</v>
      </c>
      <c r="Z43" s="111">
        <v>71.2</v>
      </c>
      <c r="AA43" s="111">
        <v>2044.7</v>
      </c>
      <c r="AB43" s="111">
        <v>626.4</v>
      </c>
      <c r="AC43" s="111">
        <v>3739.2</v>
      </c>
      <c r="AD43" s="111">
        <v>1537.7</v>
      </c>
      <c r="AE43" s="111">
        <v>730.8</v>
      </c>
      <c r="AF43" s="111">
        <v>10501.6</v>
      </c>
      <c r="AG43" s="111">
        <v>6123.2</v>
      </c>
      <c r="AH43" s="111">
        <v>106002.59999999999</v>
      </c>
      <c r="AJ43" s="111">
        <v>19789.8</v>
      </c>
      <c r="AK43" s="112"/>
      <c r="AL43" s="111">
        <v>13141.6</v>
      </c>
      <c r="AN43" s="113">
        <v>4155.8579999999993</v>
      </c>
    </row>
    <row r="44" spans="4:40">
      <c r="D44" s="100">
        <v>2011</v>
      </c>
      <c r="E44" s="100">
        <v>10</v>
      </c>
      <c r="F44" s="100">
        <v>2012</v>
      </c>
      <c r="G44" s="100">
        <v>2012</v>
      </c>
      <c r="H44" s="111">
        <v>206.3</v>
      </c>
      <c r="I44" s="111">
        <v>873.4</v>
      </c>
      <c r="J44" s="111">
        <v>765.5</v>
      </c>
      <c r="K44" s="111">
        <v>8786.6</v>
      </c>
      <c r="L44" s="111">
        <v>3265</v>
      </c>
      <c r="M44" s="111">
        <v>144.5</v>
      </c>
      <c r="N44" s="111">
        <v>6055.5999999999995</v>
      </c>
      <c r="O44" s="111">
        <v>727.3</v>
      </c>
      <c r="P44" s="111">
        <v>687.9</v>
      </c>
      <c r="Q44" s="111">
        <v>1413.4</v>
      </c>
      <c r="R44" s="111">
        <v>0</v>
      </c>
      <c r="S44" s="111">
        <v>2112.1999999999998</v>
      </c>
      <c r="T44" s="111">
        <v>5091.8</v>
      </c>
      <c r="U44" s="111">
        <v>3902.9</v>
      </c>
      <c r="V44" s="111">
        <v>14294.8</v>
      </c>
      <c r="W44" s="111">
        <v>1438.8</v>
      </c>
      <c r="X44" s="111">
        <v>10106.1</v>
      </c>
      <c r="Y44" s="111">
        <v>0.1</v>
      </c>
      <c r="Z44" s="111">
        <v>3.3</v>
      </c>
      <c r="AA44" s="111">
        <v>850.8</v>
      </c>
      <c r="AB44" s="111">
        <v>527.5</v>
      </c>
      <c r="AC44" s="111">
        <v>3266.5</v>
      </c>
      <c r="AD44" s="111">
        <v>1470</v>
      </c>
      <c r="AE44" s="111">
        <v>305.2</v>
      </c>
      <c r="AF44" s="111">
        <v>9243.6</v>
      </c>
      <c r="AG44" s="111">
        <v>4078.4</v>
      </c>
      <c r="AH44" s="111">
        <v>79617.5</v>
      </c>
      <c r="AJ44" s="111">
        <v>14599.8</v>
      </c>
      <c r="AK44" s="112"/>
      <c r="AL44" s="111">
        <v>9753.1</v>
      </c>
      <c r="AN44" s="113">
        <v>3065.9579999999996</v>
      </c>
    </row>
    <row r="45" spans="4:40">
      <c r="D45" s="100">
        <v>2011</v>
      </c>
      <c r="E45" s="100">
        <v>11</v>
      </c>
      <c r="F45" s="100">
        <v>2012</v>
      </c>
      <c r="G45" s="100">
        <v>2012</v>
      </c>
      <c r="H45" s="111">
        <v>1243.9000000000001</v>
      </c>
      <c r="I45" s="111">
        <v>683.8</v>
      </c>
      <c r="J45" s="111">
        <v>511.2</v>
      </c>
      <c r="K45" s="111">
        <v>6056</v>
      </c>
      <c r="L45" s="111">
        <v>2780.2</v>
      </c>
      <c r="M45" s="111">
        <v>138.4</v>
      </c>
      <c r="N45" s="111">
        <v>2622.4</v>
      </c>
      <c r="O45" s="111">
        <v>493.1</v>
      </c>
      <c r="P45" s="111">
        <v>391.5</v>
      </c>
      <c r="Q45" s="111">
        <v>1060.5</v>
      </c>
      <c r="R45" s="111">
        <v>0</v>
      </c>
      <c r="S45" s="111">
        <v>1910.3</v>
      </c>
      <c r="T45" s="111">
        <v>2240.9</v>
      </c>
      <c r="U45" s="111">
        <v>3343.3</v>
      </c>
      <c r="V45" s="111">
        <v>11161.2</v>
      </c>
      <c r="W45" s="111">
        <v>888.5</v>
      </c>
      <c r="X45" s="111">
        <v>6028.9</v>
      </c>
      <c r="Y45" s="111">
        <v>0</v>
      </c>
      <c r="Z45" s="111">
        <v>0</v>
      </c>
      <c r="AA45" s="111">
        <v>985.1</v>
      </c>
      <c r="AB45" s="111">
        <v>426.3</v>
      </c>
      <c r="AC45" s="111">
        <v>2368.4</v>
      </c>
      <c r="AD45" s="111">
        <v>1115.0999999999999</v>
      </c>
      <c r="AE45" s="111">
        <v>263.3</v>
      </c>
      <c r="AF45" s="111">
        <v>7263.9</v>
      </c>
      <c r="AG45" s="111">
        <v>2664.8</v>
      </c>
      <c r="AH45" s="111">
        <v>56641.000000000007</v>
      </c>
      <c r="AJ45" s="111">
        <v>11371.7</v>
      </c>
      <c r="AK45" s="112"/>
      <c r="AL45" s="111">
        <v>6474.9</v>
      </c>
      <c r="AN45" s="113">
        <v>2388.0570000000002</v>
      </c>
    </row>
    <row r="46" spans="4:40">
      <c r="D46" s="100">
        <v>2011</v>
      </c>
      <c r="E46" s="100">
        <v>12</v>
      </c>
      <c r="F46" s="100">
        <v>2012</v>
      </c>
      <c r="G46" s="100">
        <v>2012</v>
      </c>
      <c r="H46" s="111">
        <v>1416.3</v>
      </c>
      <c r="I46" s="111">
        <v>750.2</v>
      </c>
      <c r="J46" s="111">
        <v>552.6</v>
      </c>
      <c r="K46" s="111">
        <v>6639.5</v>
      </c>
      <c r="L46" s="111">
        <v>2885</v>
      </c>
      <c r="M46" s="111">
        <v>145.19999999999999</v>
      </c>
      <c r="N46" s="111">
        <v>2745.6</v>
      </c>
      <c r="O46" s="111">
        <v>518.4</v>
      </c>
      <c r="P46" s="111">
        <v>472.9</v>
      </c>
      <c r="Q46" s="111">
        <v>1216.7</v>
      </c>
      <c r="R46" s="111">
        <v>0</v>
      </c>
      <c r="S46" s="111">
        <v>1649.5</v>
      </c>
      <c r="T46" s="111">
        <v>1771.5</v>
      </c>
      <c r="U46" s="111">
        <v>3460.3</v>
      </c>
      <c r="V46" s="111">
        <v>12455.2</v>
      </c>
      <c r="W46" s="111">
        <v>862</v>
      </c>
      <c r="X46" s="111">
        <v>9374.2000000000007</v>
      </c>
      <c r="Y46" s="111">
        <v>0</v>
      </c>
      <c r="Z46" s="111">
        <v>80.8</v>
      </c>
      <c r="AA46" s="111">
        <v>1143.2</v>
      </c>
      <c r="AB46" s="111">
        <v>380.7</v>
      </c>
      <c r="AC46" s="111">
        <v>1885.2</v>
      </c>
      <c r="AD46" s="111">
        <v>1192.8</v>
      </c>
      <c r="AE46" s="111">
        <v>307.8</v>
      </c>
      <c r="AF46" s="111">
        <v>7805.5</v>
      </c>
      <c r="AG46" s="111">
        <v>2365.2999999999997</v>
      </c>
      <c r="AH46" s="111">
        <v>62076.400000000009</v>
      </c>
      <c r="AJ46" s="111">
        <v>12682</v>
      </c>
      <c r="AK46" s="112"/>
      <c r="AL46" s="111">
        <v>8740</v>
      </c>
      <c r="AN46" s="113">
        <v>2663.22</v>
      </c>
    </row>
    <row r="47" spans="4:40">
      <c r="D47" s="100">
        <v>2012</v>
      </c>
      <c r="E47" s="100">
        <v>1</v>
      </c>
      <c r="F47" s="100">
        <v>2012</v>
      </c>
      <c r="G47" s="100">
        <v>2012</v>
      </c>
      <c r="H47" s="111">
        <v>1428.4</v>
      </c>
      <c r="I47" s="111">
        <v>810.5</v>
      </c>
      <c r="J47" s="111">
        <v>624</v>
      </c>
      <c r="K47" s="111">
        <v>8237</v>
      </c>
      <c r="L47" s="111">
        <v>2772.2</v>
      </c>
      <c r="M47" s="111">
        <v>145.6</v>
      </c>
      <c r="N47" s="111">
        <v>2883.7</v>
      </c>
      <c r="O47" s="111">
        <v>564.4</v>
      </c>
      <c r="P47" s="111">
        <v>439.8</v>
      </c>
      <c r="Q47" s="111">
        <v>1235.2</v>
      </c>
      <c r="R47" s="111">
        <v>0</v>
      </c>
      <c r="S47" s="111">
        <v>1352.4</v>
      </c>
      <c r="T47" s="111">
        <v>1397</v>
      </c>
      <c r="U47" s="111">
        <v>9959</v>
      </c>
      <c r="V47" s="111">
        <v>9603.4</v>
      </c>
      <c r="W47" s="111">
        <v>940.3</v>
      </c>
      <c r="X47" s="111">
        <v>6862.5</v>
      </c>
      <c r="Y47" s="111">
        <v>0</v>
      </c>
      <c r="Z47" s="111">
        <v>0</v>
      </c>
      <c r="AA47" s="111">
        <v>911.8</v>
      </c>
      <c r="AB47" s="111">
        <v>435.6</v>
      </c>
      <c r="AC47" s="111">
        <v>2054.3000000000002</v>
      </c>
      <c r="AD47" s="111">
        <v>1163.9000000000001</v>
      </c>
      <c r="AE47" s="111">
        <v>257.60000000000002</v>
      </c>
      <c r="AF47" s="111">
        <v>8263.1</v>
      </c>
      <c r="AG47" s="111">
        <v>2906</v>
      </c>
      <c r="AH47" s="111">
        <v>65247.700000000004</v>
      </c>
      <c r="AJ47" s="111">
        <v>9739.6</v>
      </c>
      <c r="AK47" s="112"/>
      <c r="AL47" s="111">
        <v>15368.5</v>
      </c>
      <c r="AN47" s="113">
        <v>2045.316</v>
      </c>
    </row>
    <row r="48" spans="4:40">
      <c r="D48" s="100">
        <v>2012</v>
      </c>
      <c r="E48" s="100">
        <v>2</v>
      </c>
      <c r="F48" s="100">
        <v>2012</v>
      </c>
      <c r="G48" s="100">
        <v>2012</v>
      </c>
      <c r="H48" s="111">
        <v>1813.9</v>
      </c>
      <c r="I48" s="111">
        <v>717.7</v>
      </c>
      <c r="J48" s="111">
        <v>1003.7</v>
      </c>
      <c r="K48" s="111">
        <v>4283.1000000000004</v>
      </c>
      <c r="L48" s="111">
        <v>2496.5</v>
      </c>
      <c r="M48" s="111">
        <v>133.6</v>
      </c>
      <c r="N48" s="111">
        <v>3044.7</v>
      </c>
      <c r="O48" s="111">
        <v>505</v>
      </c>
      <c r="P48" s="111">
        <v>348</v>
      </c>
      <c r="Q48" s="111">
        <v>1278.7</v>
      </c>
      <c r="R48" s="111">
        <v>0</v>
      </c>
      <c r="S48" s="111">
        <v>1007.6</v>
      </c>
      <c r="T48" s="111">
        <v>1263</v>
      </c>
      <c r="U48" s="111">
        <v>8487.2999999999993</v>
      </c>
      <c r="V48" s="111">
        <v>11410.4</v>
      </c>
      <c r="W48" s="111">
        <v>996.6</v>
      </c>
      <c r="X48" s="111">
        <v>6109.9</v>
      </c>
      <c r="Y48" s="111">
        <v>0</v>
      </c>
      <c r="Z48" s="111">
        <v>5.5</v>
      </c>
      <c r="AA48" s="111">
        <v>1063.4000000000001</v>
      </c>
      <c r="AB48" s="111">
        <v>466</v>
      </c>
      <c r="AC48" s="111">
        <v>2268.9</v>
      </c>
      <c r="AD48" s="111">
        <v>1032.4000000000001</v>
      </c>
      <c r="AE48" s="111">
        <v>239.1</v>
      </c>
      <c r="AF48" s="111">
        <v>8103</v>
      </c>
      <c r="AG48" s="111">
        <v>2973.1</v>
      </c>
      <c r="AH48" s="111">
        <v>61051.1</v>
      </c>
      <c r="AJ48" s="111">
        <v>11590.699999999999</v>
      </c>
      <c r="AK48" s="112"/>
      <c r="AL48" s="111">
        <v>15368.5</v>
      </c>
      <c r="AN48" s="113">
        <v>2434.0469999999996</v>
      </c>
    </row>
    <row r="49" spans="4:40">
      <c r="D49" s="100">
        <v>2012</v>
      </c>
      <c r="E49" s="100">
        <v>3</v>
      </c>
      <c r="F49" s="100">
        <v>2012</v>
      </c>
      <c r="G49" s="100">
        <v>2012</v>
      </c>
      <c r="H49" s="111">
        <v>1357.5</v>
      </c>
      <c r="I49" s="111">
        <v>852.5</v>
      </c>
      <c r="J49" s="111">
        <v>636.4</v>
      </c>
      <c r="K49" s="111">
        <v>6831.7</v>
      </c>
      <c r="L49" s="111">
        <v>2768.5</v>
      </c>
      <c r="M49" s="111">
        <v>141</v>
      </c>
      <c r="N49" s="111">
        <v>2771.3999999999996</v>
      </c>
      <c r="O49" s="111">
        <v>519.29999999999995</v>
      </c>
      <c r="P49" s="111">
        <v>1021.9</v>
      </c>
      <c r="Q49" s="111">
        <v>1154</v>
      </c>
      <c r="R49" s="111">
        <v>0</v>
      </c>
      <c r="S49" s="111">
        <v>1657.9</v>
      </c>
      <c r="T49" s="111">
        <v>1391.6</v>
      </c>
      <c r="U49" s="111">
        <v>3402.8</v>
      </c>
      <c r="V49" s="111">
        <v>12634.4</v>
      </c>
      <c r="W49" s="111">
        <v>1069.2</v>
      </c>
      <c r="X49" s="111">
        <v>7332</v>
      </c>
      <c r="Y49" s="111">
        <v>0</v>
      </c>
      <c r="Z49" s="111">
        <v>12.8</v>
      </c>
      <c r="AA49" s="111">
        <v>1137.0999999999999</v>
      </c>
      <c r="AB49" s="111">
        <v>383.1</v>
      </c>
      <c r="AC49" s="111">
        <v>2301.6999999999998</v>
      </c>
      <c r="AD49" s="111">
        <v>1237.3</v>
      </c>
      <c r="AE49" s="111">
        <v>274.39999999999998</v>
      </c>
      <c r="AF49" s="111">
        <v>9020.9</v>
      </c>
      <c r="AG49" s="111">
        <v>2577</v>
      </c>
      <c r="AH49" s="111">
        <v>62486.400000000001</v>
      </c>
      <c r="AJ49" s="111">
        <v>12810.6</v>
      </c>
      <c r="AK49" s="112"/>
      <c r="AL49" s="111">
        <v>15368.5</v>
      </c>
      <c r="AN49" s="113">
        <v>2690.2260000000001</v>
      </c>
    </row>
    <row r="50" spans="4:40">
      <c r="D50" s="100">
        <v>2012</v>
      </c>
      <c r="E50" s="100">
        <v>4</v>
      </c>
      <c r="F50" s="100">
        <v>2012</v>
      </c>
      <c r="G50" s="100">
        <v>2012</v>
      </c>
      <c r="H50" s="111">
        <v>1299.0999999999999</v>
      </c>
      <c r="I50" s="111">
        <v>842.7</v>
      </c>
      <c r="J50" s="111">
        <v>534.9</v>
      </c>
      <c r="K50" s="111">
        <v>7363.4</v>
      </c>
      <c r="L50" s="111">
        <v>2728.6</v>
      </c>
      <c r="M50" s="111">
        <v>133.19999999999999</v>
      </c>
      <c r="N50" s="111">
        <v>3963.3999999999996</v>
      </c>
      <c r="O50" s="111">
        <v>486.5</v>
      </c>
      <c r="P50" s="111">
        <v>907.9</v>
      </c>
      <c r="Q50" s="111">
        <v>1186.7</v>
      </c>
      <c r="R50" s="111">
        <v>0</v>
      </c>
      <c r="S50" s="111">
        <v>1475.4</v>
      </c>
      <c r="T50" s="111">
        <v>1783.8</v>
      </c>
      <c r="U50" s="111">
        <v>6325.6</v>
      </c>
      <c r="V50" s="111">
        <v>13076.3</v>
      </c>
      <c r="W50" s="111">
        <v>1303.5999999999999</v>
      </c>
      <c r="X50" s="111">
        <v>6283.7</v>
      </c>
      <c r="Y50" s="111">
        <v>0</v>
      </c>
      <c r="Z50" s="111">
        <v>0.6</v>
      </c>
      <c r="AA50" s="111">
        <v>984.1</v>
      </c>
      <c r="AB50" s="111">
        <v>432.5</v>
      </c>
      <c r="AC50" s="111">
        <v>1821.4</v>
      </c>
      <c r="AD50" s="111">
        <v>1131.9000000000001</v>
      </c>
      <c r="AE50" s="111">
        <v>239.5</v>
      </c>
      <c r="AF50" s="111">
        <v>8638.9</v>
      </c>
      <c r="AG50" s="111">
        <v>3066.6</v>
      </c>
      <c r="AH50" s="111">
        <v>66010.3</v>
      </c>
      <c r="AJ50" s="111">
        <v>13228.099999999999</v>
      </c>
      <c r="AK50" s="112"/>
      <c r="AL50" s="111">
        <v>15368.5</v>
      </c>
      <c r="AN50" s="113">
        <v>2777.9009999999994</v>
      </c>
    </row>
    <row r="51" spans="4:40">
      <c r="D51" s="100">
        <v>2012</v>
      </c>
      <c r="E51" s="100">
        <v>5</v>
      </c>
      <c r="F51" s="100">
        <v>2012</v>
      </c>
      <c r="G51" s="100">
        <v>2013</v>
      </c>
      <c r="H51" s="111">
        <v>1120</v>
      </c>
      <c r="I51" s="111">
        <v>962.8</v>
      </c>
      <c r="J51" s="111">
        <v>657.1</v>
      </c>
      <c r="K51" s="111">
        <v>10473</v>
      </c>
      <c r="L51" s="111">
        <v>3277.5</v>
      </c>
      <c r="M51" s="111">
        <v>133.6</v>
      </c>
      <c r="N51" s="111">
        <v>7330.8</v>
      </c>
      <c r="O51" s="111">
        <v>620.9</v>
      </c>
      <c r="P51" s="111">
        <v>860.9</v>
      </c>
      <c r="Q51" s="111">
        <v>1562.7</v>
      </c>
      <c r="R51" s="111">
        <v>0</v>
      </c>
      <c r="S51" s="111">
        <v>1911.6</v>
      </c>
      <c r="T51" s="111">
        <v>2097.5</v>
      </c>
      <c r="U51" s="111">
        <v>5071.1000000000004</v>
      </c>
      <c r="V51" s="111">
        <v>17806</v>
      </c>
      <c r="W51" s="111">
        <v>1836.6</v>
      </c>
      <c r="X51" s="111">
        <v>9330.4</v>
      </c>
      <c r="Y51" s="111">
        <v>0</v>
      </c>
      <c r="Z51" s="111">
        <v>11.8</v>
      </c>
      <c r="AA51" s="111">
        <v>1097.7</v>
      </c>
      <c r="AB51" s="111">
        <v>552.6</v>
      </c>
      <c r="AC51" s="111">
        <v>2805.6</v>
      </c>
      <c r="AD51" s="111">
        <v>1390.2</v>
      </c>
      <c r="AE51" s="111">
        <v>286.8</v>
      </c>
      <c r="AF51" s="111">
        <v>10356.200000000001</v>
      </c>
      <c r="AG51" s="111">
        <v>5024.2</v>
      </c>
      <c r="AH51" s="111">
        <v>86577.600000000006</v>
      </c>
      <c r="AJ51" s="111">
        <v>18028.8</v>
      </c>
      <c r="AK51" s="112"/>
      <c r="AL51" s="111">
        <v>15368.5</v>
      </c>
      <c r="AN51" s="113">
        <v>3786.0479999999998</v>
      </c>
    </row>
    <row r="52" spans="4:40">
      <c r="D52" s="100">
        <v>2012</v>
      </c>
      <c r="E52" s="100">
        <v>6</v>
      </c>
      <c r="F52" s="100">
        <v>2012</v>
      </c>
      <c r="G52" s="100">
        <v>2013</v>
      </c>
      <c r="H52" s="111">
        <v>1106</v>
      </c>
      <c r="I52" s="111">
        <v>969.2</v>
      </c>
      <c r="J52" s="111">
        <v>739.8</v>
      </c>
      <c r="K52" s="111">
        <v>11049.5</v>
      </c>
      <c r="L52" s="111">
        <v>3492.3</v>
      </c>
      <c r="M52" s="111">
        <v>126.5</v>
      </c>
      <c r="N52" s="111">
        <v>8571.7000000000007</v>
      </c>
      <c r="O52" s="111">
        <v>736.7</v>
      </c>
      <c r="P52" s="111">
        <v>1183.5</v>
      </c>
      <c r="Q52" s="111">
        <v>1610.2</v>
      </c>
      <c r="R52" s="111">
        <v>0</v>
      </c>
      <c r="S52" s="111">
        <v>2188.1</v>
      </c>
      <c r="T52" s="111">
        <v>2350.8000000000002</v>
      </c>
      <c r="U52" s="111">
        <v>5308.2</v>
      </c>
      <c r="V52" s="111">
        <v>20871.7</v>
      </c>
      <c r="W52" s="111">
        <v>2011</v>
      </c>
      <c r="X52" s="111">
        <v>9595.9</v>
      </c>
      <c r="Y52" s="111">
        <v>8.4</v>
      </c>
      <c r="Z52" s="111">
        <v>148.30000000000001</v>
      </c>
      <c r="AA52" s="111">
        <v>941.6</v>
      </c>
      <c r="AB52" s="111">
        <v>618.9</v>
      </c>
      <c r="AC52" s="111">
        <v>3701.4</v>
      </c>
      <c r="AD52" s="111">
        <v>1462.4</v>
      </c>
      <c r="AE52" s="111">
        <v>307.89999999999998</v>
      </c>
      <c r="AF52" s="111">
        <v>10998.1</v>
      </c>
      <c r="AG52" s="111">
        <v>6769.5</v>
      </c>
      <c r="AH52" s="111">
        <v>96867.599999999977</v>
      </c>
      <c r="AJ52" s="111">
        <v>21207</v>
      </c>
      <c r="AK52" s="112"/>
      <c r="AL52" s="111">
        <v>15368.5</v>
      </c>
      <c r="AN52" s="113">
        <v>4453.47</v>
      </c>
    </row>
    <row r="53" spans="4:40">
      <c r="D53" s="100">
        <v>2012</v>
      </c>
      <c r="E53" s="100">
        <v>7</v>
      </c>
      <c r="F53" s="100">
        <v>2013</v>
      </c>
      <c r="G53" s="100">
        <v>2013</v>
      </c>
      <c r="H53" s="111">
        <v>467.9</v>
      </c>
      <c r="I53" s="111">
        <v>1031.3</v>
      </c>
      <c r="J53" s="111">
        <v>886.3</v>
      </c>
      <c r="K53" s="111">
        <v>11957.4</v>
      </c>
      <c r="L53" s="111">
        <v>3901</v>
      </c>
      <c r="M53" s="111">
        <v>127.7</v>
      </c>
      <c r="N53" s="111">
        <v>8540</v>
      </c>
      <c r="O53" s="111">
        <v>903.2</v>
      </c>
      <c r="P53" s="111">
        <v>1129.8</v>
      </c>
      <c r="Q53" s="111">
        <v>1831.2</v>
      </c>
      <c r="R53" s="111">
        <v>0</v>
      </c>
      <c r="S53" s="111">
        <v>2094.8000000000002</v>
      </c>
      <c r="T53" s="111">
        <v>2668.7</v>
      </c>
      <c r="U53" s="111">
        <v>5599.9</v>
      </c>
      <c r="V53" s="111">
        <v>21141.599999999999</v>
      </c>
      <c r="W53" s="111">
        <v>2278.3000000000002</v>
      </c>
      <c r="X53" s="111">
        <v>10861</v>
      </c>
      <c r="Y53" s="111">
        <v>18.899999999999999</v>
      </c>
      <c r="Z53" s="111">
        <v>189</v>
      </c>
      <c r="AA53" s="111">
        <v>1173.2</v>
      </c>
      <c r="AB53" s="111">
        <v>672</v>
      </c>
      <c r="AC53" s="111">
        <v>4905.1000000000004</v>
      </c>
      <c r="AD53" s="111">
        <v>1599.6</v>
      </c>
      <c r="AE53" s="111">
        <v>378.2</v>
      </c>
      <c r="AF53" s="111">
        <v>11207.9</v>
      </c>
      <c r="AG53" s="111">
        <v>7429.5</v>
      </c>
      <c r="AH53" s="111">
        <v>102993.5</v>
      </c>
      <c r="AJ53" s="111">
        <v>21551.5</v>
      </c>
      <c r="AK53" s="112"/>
      <c r="AL53" s="111">
        <v>15368.5</v>
      </c>
      <c r="AN53" s="113">
        <v>4525.8149999999996</v>
      </c>
    </row>
    <row r="54" spans="4:40">
      <c r="D54" s="100">
        <v>2012</v>
      </c>
      <c r="E54" s="100">
        <v>8</v>
      </c>
      <c r="F54" s="100">
        <v>2013</v>
      </c>
      <c r="G54" s="100">
        <v>2013</v>
      </c>
      <c r="H54" s="111">
        <v>192</v>
      </c>
      <c r="I54" s="111">
        <v>1207.5</v>
      </c>
      <c r="J54" s="111">
        <v>936.3</v>
      </c>
      <c r="K54" s="111">
        <v>12349.6</v>
      </c>
      <c r="L54" s="111">
        <v>4115.8</v>
      </c>
      <c r="M54" s="111">
        <v>125.1</v>
      </c>
      <c r="N54" s="111">
        <v>8924.2000000000007</v>
      </c>
      <c r="O54" s="111">
        <v>946.1</v>
      </c>
      <c r="P54" s="111">
        <v>1103</v>
      </c>
      <c r="Q54" s="111">
        <v>1995.3</v>
      </c>
      <c r="R54" s="111">
        <v>0</v>
      </c>
      <c r="S54" s="111">
        <v>2255.4</v>
      </c>
      <c r="T54" s="111">
        <v>3025.4</v>
      </c>
      <c r="U54" s="111">
        <v>6340.5</v>
      </c>
      <c r="V54" s="111">
        <v>22208.799999999999</v>
      </c>
      <c r="W54" s="111">
        <v>2395.3000000000002</v>
      </c>
      <c r="X54" s="111">
        <v>12942.8</v>
      </c>
      <c r="Y54" s="111">
        <v>50.6</v>
      </c>
      <c r="Z54" s="111">
        <v>263.2</v>
      </c>
      <c r="AA54" s="111">
        <v>1178.3</v>
      </c>
      <c r="AB54" s="111">
        <v>770.8</v>
      </c>
      <c r="AC54" s="111">
        <v>5571.5</v>
      </c>
      <c r="AD54" s="111">
        <v>1657.9</v>
      </c>
      <c r="AE54" s="111">
        <v>352.7</v>
      </c>
      <c r="AF54" s="111">
        <v>12207</v>
      </c>
      <c r="AG54" s="111">
        <v>7764.0999999999995</v>
      </c>
      <c r="AH54" s="111">
        <v>110879.20000000001</v>
      </c>
      <c r="AJ54" s="111">
        <v>22665.1</v>
      </c>
      <c r="AK54" s="112"/>
      <c r="AL54" s="111">
        <v>15368.5</v>
      </c>
      <c r="AN54" s="113">
        <v>4759.6709999999994</v>
      </c>
    </row>
    <row r="55" spans="4:40">
      <c r="D55" s="100">
        <v>2012</v>
      </c>
      <c r="E55" s="100">
        <v>9</v>
      </c>
      <c r="F55" s="100">
        <v>2013</v>
      </c>
      <c r="G55" s="100">
        <v>2013</v>
      </c>
      <c r="H55" s="111">
        <v>52.6</v>
      </c>
      <c r="I55" s="111">
        <v>1138.5999999999999</v>
      </c>
      <c r="J55" s="111">
        <v>754.6</v>
      </c>
      <c r="K55" s="111">
        <v>11351.3</v>
      </c>
      <c r="L55" s="111">
        <v>3796.7</v>
      </c>
      <c r="M55" s="111">
        <v>119.4</v>
      </c>
      <c r="N55" s="111">
        <v>8015.0999999999995</v>
      </c>
      <c r="O55" s="111">
        <v>904.7</v>
      </c>
      <c r="P55" s="111">
        <v>949.6</v>
      </c>
      <c r="Q55" s="111">
        <v>1729.9</v>
      </c>
      <c r="R55" s="111">
        <v>0</v>
      </c>
      <c r="S55" s="111">
        <v>2086</v>
      </c>
      <c r="T55" s="111">
        <v>2996.5</v>
      </c>
      <c r="U55" s="111">
        <v>5576.1</v>
      </c>
      <c r="V55" s="111">
        <v>20247</v>
      </c>
      <c r="W55" s="111">
        <v>2131.6999999999998</v>
      </c>
      <c r="X55" s="111">
        <v>12406.4</v>
      </c>
      <c r="Y55" s="111">
        <v>19.7</v>
      </c>
      <c r="Z55" s="111">
        <v>165.9</v>
      </c>
      <c r="AA55" s="111">
        <v>1135.4000000000001</v>
      </c>
      <c r="AB55" s="111">
        <v>727.8</v>
      </c>
      <c r="AC55" s="111">
        <v>4948.3999999999996</v>
      </c>
      <c r="AD55" s="111">
        <v>1753.6</v>
      </c>
      <c r="AE55" s="111">
        <v>492.8</v>
      </c>
      <c r="AF55" s="111">
        <v>11518.2</v>
      </c>
      <c r="AG55" s="111">
        <v>6672.4</v>
      </c>
      <c r="AH55" s="111">
        <v>101690.39999999998</v>
      </c>
      <c r="AJ55" s="111">
        <v>20677.900000000001</v>
      </c>
      <c r="AK55" s="112"/>
      <c r="AL55" s="111">
        <v>15368.5</v>
      </c>
      <c r="AN55" s="113">
        <v>4342.3590000000004</v>
      </c>
    </row>
    <row r="56" spans="4:40">
      <c r="D56" s="100">
        <v>2012</v>
      </c>
      <c r="E56" s="100">
        <v>10</v>
      </c>
      <c r="F56" s="100">
        <v>2013</v>
      </c>
      <c r="G56" s="100">
        <v>2013</v>
      </c>
      <c r="H56" s="111">
        <v>35.4</v>
      </c>
      <c r="I56" s="111">
        <v>984.3</v>
      </c>
      <c r="J56" s="111">
        <v>638.79999999999995</v>
      </c>
      <c r="K56" s="111">
        <v>10260</v>
      </c>
      <c r="L56" s="111">
        <v>3352.8</v>
      </c>
      <c r="M56" s="111">
        <v>122.7</v>
      </c>
      <c r="N56" s="111">
        <v>5594.8</v>
      </c>
      <c r="O56" s="111">
        <v>700.1</v>
      </c>
      <c r="P56" s="111">
        <v>841.1</v>
      </c>
      <c r="Q56" s="111">
        <v>1577.8</v>
      </c>
      <c r="R56" s="111">
        <v>0</v>
      </c>
      <c r="S56" s="111">
        <v>2023.3</v>
      </c>
      <c r="T56" s="111">
        <v>5038.2</v>
      </c>
      <c r="U56" s="111">
        <v>5109.8</v>
      </c>
      <c r="V56" s="111">
        <v>17487.900000000001</v>
      </c>
      <c r="W56" s="111">
        <v>1459.8</v>
      </c>
      <c r="X56" s="111">
        <v>13992.800000000001</v>
      </c>
      <c r="Y56" s="111">
        <v>6.9</v>
      </c>
      <c r="Z56" s="111">
        <v>39.1</v>
      </c>
      <c r="AA56" s="111">
        <v>1167.4000000000001</v>
      </c>
      <c r="AB56" s="111">
        <v>669.6</v>
      </c>
      <c r="AC56" s="111">
        <v>3441.9</v>
      </c>
      <c r="AD56" s="111">
        <v>1638.2</v>
      </c>
      <c r="AE56" s="111">
        <v>304.3</v>
      </c>
      <c r="AF56" s="111">
        <v>10635.5</v>
      </c>
      <c r="AG56" s="111">
        <v>4812.8</v>
      </c>
      <c r="AH56" s="111">
        <v>91935.3</v>
      </c>
      <c r="AJ56" s="111">
        <v>26565.200000000001</v>
      </c>
      <c r="AK56" s="112"/>
      <c r="AL56" s="111">
        <v>15368.5</v>
      </c>
      <c r="AN56" s="113">
        <v>5578.692</v>
      </c>
    </row>
    <row r="57" spans="4:40">
      <c r="D57" s="100">
        <v>2012</v>
      </c>
      <c r="E57" s="100">
        <v>11</v>
      </c>
      <c r="F57" s="100">
        <v>2013</v>
      </c>
      <c r="G57" s="100">
        <v>2013</v>
      </c>
      <c r="H57" s="111">
        <v>55.7</v>
      </c>
      <c r="I57" s="111">
        <v>892</v>
      </c>
      <c r="J57" s="111">
        <v>497.4</v>
      </c>
      <c r="K57" s="111">
        <v>7637</v>
      </c>
      <c r="L57" s="111">
        <v>2880.1</v>
      </c>
      <c r="M57" s="111">
        <v>138.5</v>
      </c>
      <c r="N57" s="111">
        <v>3700.8</v>
      </c>
      <c r="O57" s="111">
        <v>575</v>
      </c>
      <c r="P57" s="111">
        <v>650.70000000000005</v>
      </c>
      <c r="Q57" s="111">
        <v>1369.5</v>
      </c>
      <c r="R57" s="111">
        <v>0</v>
      </c>
      <c r="S57" s="111">
        <v>1503.8</v>
      </c>
      <c r="T57" s="111">
        <v>4283</v>
      </c>
      <c r="U57" s="111">
        <v>6426.4</v>
      </c>
      <c r="V57" s="111">
        <v>13311.4</v>
      </c>
      <c r="W57" s="111">
        <v>1009.6</v>
      </c>
      <c r="X57" s="111">
        <v>8377.7000000000007</v>
      </c>
      <c r="Y57" s="111">
        <v>0</v>
      </c>
      <c r="Z57" s="111">
        <v>1</v>
      </c>
      <c r="AA57" s="111">
        <v>1201.3</v>
      </c>
      <c r="AB57" s="111">
        <v>577.1</v>
      </c>
      <c r="AC57" s="111">
        <v>2205.6999999999998</v>
      </c>
      <c r="AD57" s="111">
        <v>1374.6</v>
      </c>
      <c r="AE57" s="111">
        <v>182.3</v>
      </c>
      <c r="AF57" s="111">
        <v>8699.9</v>
      </c>
      <c r="AG57" s="111">
        <v>3953.2000000000003</v>
      </c>
      <c r="AH57" s="111">
        <v>71503.7</v>
      </c>
      <c r="AJ57" s="111">
        <v>17747.599999999999</v>
      </c>
      <c r="AK57" s="112"/>
      <c r="AL57" s="111">
        <v>15368.5</v>
      </c>
      <c r="AN57" s="113">
        <v>3726.9959999999996</v>
      </c>
    </row>
    <row r="58" spans="4:40">
      <c r="D58" s="100">
        <v>2012</v>
      </c>
      <c r="E58" s="100">
        <v>12</v>
      </c>
      <c r="F58" s="100">
        <v>2013</v>
      </c>
      <c r="G58" s="100">
        <v>2013</v>
      </c>
      <c r="H58" s="111">
        <v>146.4</v>
      </c>
      <c r="I58" s="111">
        <v>621</v>
      </c>
      <c r="J58" s="111">
        <v>415.8</v>
      </c>
      <c r="K58" s="111">
        <v>4521.6000000000004</v>
      </c>
      <c r="L58" s="111">
        <v>2636.9</v>
      </c>
      <c r="M58" s="111">
        <v>149.69999999999999</v>
      </c>
      <c r="N58" s="111">
        <v>2032.7</v>
      </c>
      <c r="O58" s="111">
        <v>364.6</v>
      </c>
      <c r="P58" s="111">
        <v>307.60000000000002</v>
      </c>
      <c r="Q58" s="111">
        <v>1171.3</v>
      </c>
      <c r="R58" s="111">
        <v>0</v>
      </c>
      <c r="S58" s="111">
        <v>1107.3</v>
      </c>
      <c r="T58" s="111">
        <v>2045.9</v>
      </c>
      <c r="U58" s="111">
        <v>10003</v>
      </c>
      <c r="V58" s="111">
        <v>8278.1</v>
      </c>
      <c r="W58" s="111">
        <v>687.7</v>
      </c>
      <c r="X58" s="111">
        <v>5594.3</v>
      </c>
      <c r="Y58" s="111">
        <v>0.8</v>
      </c>
      <c r="Z58" s="111">
        <v>0</v>
      </c>
      <c r="AA58" s="111">
        <v>144.80000000000001</v>
      </c>
      <c r="AB58" s="111">
        <v>236.1</v>
      </c>
      <c r="AC58" s="111">
        <v>1241.8</v>
      </c>
      <c r="AD58" s="111">
        <v>1064.4000000000001</v>
      </c>
      <c r="AE58" s="111">
        <v>185.4</v>
      </c>
      <c r="AF58" s="111">
        <v>7676.9</v>
      </c>
      <c r="AG58" s="111">
        <v>1968.3000000000002</v>
      </c>
      <c r="AH58" s="111">
        <v>52602.400000000016</v>
      </c>
      <c r="AJ58" s="111">
        <v>10924.8</v>
      </c>
      <c r="AK58" s="112"/>
      <c r="AL58" s="111">
        <v>17807.5</v>
      </c>
      <c r="AN58" s="113">
        <v>2294.2079999999996</v>
      </c>
    </row>
    <row r="59" spans="4:40">
      <c r="D59" s="100">
        <v>2013</v>
      </c>
      <c r="E59" s="100">
        <v>1</v>
      </c>
      <c r="F59" s="100">
        <v>2013</v>
      </c>
      <c r="G59" s="100">
        <v>2013</v>
      </c>
      <c r="H59" s="111">
        <v>971.7</v>
      </c>
      <c r="I59" s="111">
        <v>717.6</v>
      </c>
      <c r="J59" s="111">
        <v>445</v>
      </c>
      <c r="K59" s="111">
        <v>6570.2</v>
      </c>
      <c r="L59" s="111">
        <v>2608.1</v>
      </c>
      <c r="M59" s="111">
        <v>153.69999999999999</v>
      </c>
      <c r="N59" s="111">
        <v>2675.7</v>
      </c>
      <c r="O59" s="111">
        <v>484</v>
      </c>
      <c r="P59" s="111">
        <v>483.4</v>
      </c>
      <c r="Q59" s="111">
        <v>1043.9000000000001</v>
      </c>
      <c r="R59" s="111">
        <v>0</v>
      </c>
      <c r="S59" s="111">
        <v>1890.9</v>
      </c>
      <c r="T59" s="111">
        <v>1739.8</v>
      </c>
      <c r="U59" s="111">
        <v>7514.4</v>
      </c>
      <c r="V59" s="111">
        <v>9102</v>
      </c>
      <c r="W59" s="111">
        <v>848.9</v>
      </c>
      <c r="X59" s="111">
        <v>7055.9369999999999</v>
      </c>
      <c r="Y59" s="111">
        <v>0</v>
      </c>
      <c r="Z59" s="111">
        <v>0</v>
      </c>
      <c r="AA59" s="111">
        <v>1020</v>
      </c>
      <c r="AB59" s="111">
        <v>289.7</v>
      </c>
      <c r="AC59" s="111">
        <v>1663.3</v>
      </c>
      <c r="AD59" s="111">
        <v>1119.4000000000001</v>
      </c>
      <c r="AE59" s="111">
        <v>227.6</v>
      </c>
      <c r="AF59" s="111">
        <v>8540.4</v>
      </c>
      <c r="AG59" s="111">
        <v>1928.8</v>
      </c>
      <c r="AH59" s="111">
        <v>59094.437000000005</v>
      </c>
      <c r="AJ59" s="111">
        <v>9283.9</v>
      </c>
      <c r="AK59" s="112"/>
      <c r="AL59" s="111">
        <v>9558.9139518338088</v>
      </c>
      <c r="AN59" s="113">
        <v>1949.6189999999999</v>
      </c>
    </row>
    <row r="60" spans="4:40">
      <c r="D60" s="100">
        <v>2013</v>
      </c>
      <c r="E60" s="100">
        <v>2</v>
      </c>
      <c r="F60" s="100">
        <v>2013</v>
      </c>
      <c r="G60" s="100">
        <v>2013</v>
      </c>
      <c r="H60" s="111">
        <v>1184</v>
      </c>
      <c r="I60" s="111">
        <v>669.2</v>
      </c>
      <c r="J60" s="111">
        <v>439.3</v>
      </c>
      <c r="K60" s="111">
        <v>4018.8</v>
      </c>
      <c r="L60" s="111">
        <v>2427.9</v>
      </c>
      <c r="M60" s="111">
        <v>140.6</v>
      </c>
      <c r="N60" s="111">
        <v>2251.1</v>
      </c>
      <c r="O60" s="111">
        <v>388.1</v>
      </c>
      <c r="P60" s="111">
        <v>447.7</v>
      </c>
      <c r="Q60" s="111">
        <v>1157.3</v>
      </c>
      <c r="R60" s="111">
        <v>0</v>
      </c>
      <c r="S60" s="111">
        <v>1733.4</v>
      </c>
      <c r="T60" s="111">
        <v>1453.1</v>
      </c>
      <c r="U60" s="111">
        <v>16435.599999999999</v>
      </c>
      <c r="V60" s="111">
        <v>8187</v>
      </c>
      <c r="W60" s="111">
        <v>714.8</v>
      </c>
      <c r="X60" s="111">
        <v>6833.5379999999996</v>
      </c>
      <c r="Y60" s="111">
        <v>0</v>
      </c>
      <c r="Z60" s="111">
        <v>0</v>
      </c>
      <c r="AA60" s="111">
        <v>1068.5999999999999</v>
      </c>
      <c r="AB60" s="111">
        <v>254.1</v>
      </c>
      <c r="AC60" s="111">
        <v>1495.6</v>
      </c>
      <c r="AD60" s="111">
        <v>1056.8</v>
      </c>
      <c r="AE60" s="111">
        <v>207.7</v>
      </c>
      <c r="AF60" s="111">
        <v>8089.3</v>
      </c>
      <c r="AG60" s="111">
        <v>2201.8000000000002</v>
      </c>
      <c r="AH60" s="111">
        <v>62855.338000000003</v>
      </c>
      <c r="AJ60" s="111">
        <v>8357.6</v>
      </c>
      <c r="AK60" s="112"/>
      <c r="AL60" s="111">
        <v>9257.6225848652794</v>
      </c>
      <c r="AN60" s="113">
        <v>1755.096</v>
      </c>
    </row>
    <row r="61" spans="4:40">
      <c r="D61" s="100">
        <v>2013</v>
      </c>
      <c r="E61" s="100">
        <v>3</v>
      </c>
      <c r="F61" s="100">
        <v>2013</v>
      </c>
      <c r="G61" s="100">
        <v>2013</v>
      </c>
      <c r="H61" s="111">
        <v>1773.2</v>
      </c>
      <c r="I61" s="111">
        <v>821.7</v>
      </c>
      <c r="J61" s="111">
        <v>555.9</v>
      </c>
      <c r="K61" s="111">
        <v>9252.5</v>
      </c>
      <c r="L61" s="111">
        <v>2640.7</v>
      </c>
      <c r="M61" s="111">
        <v>150.9</v>
      </c>
      <c r="N61" s="111">
        <v>4004.8</v>
      </c>
      <c r="O61" s="111">
        <v>564.4</v>
      </c>
      <c r="P61" s="111">
        <v>1074.5999999999999</v>
      </c>
      <c r="Q61" s="111">
        <v>1339.3</v>
      </c>
      <c r="R61" s="111">
        <v>0</v>
      </c>
      <c r="S61" s="111">
        <v>1953.9</v>
      </c>
      <c r="T61" s="111">
        <v>1491</v>
      </c>
      <c r="U61" s="111">
        <v>6114.7</v>
      </c>
      <c r="V61" s="111">
        <v>12575.2</v>
      </c>
      <c r="W61" s="111">
        <v>1201.7</v>
      </c>
      <c r="X61" s="111">
        <v>8678.9879999999994</v>
      </c>
      <c r="Y61" s="111">
        <v>0</v>
      </c>
      <c r="Z61" s="111">
        <v>0</v>
      </c>
      <c r="AA61" s="111">
        <v>1429</v>
      </c>
      <c r="AB61" s="111">
        <v>361.7</v>
      </c>
      <c r="AC61" s="111">
        <v>2052.6999999999998</v>
      </c>
      <c r="AD61" s="111">
        <v>1282.2</v>
      </c>
      <c r="AE61" s="111">
        <v>393.7</v>
      </c>
      <c r="AF61" s="111">
        <v>9396.2999999999993</v>
      </c>
      <c r="AG61" s="111">
        <v>3248.6</v>
      </c>
      <c r="AH61" s="111">
        <v>72357.687999999995</v>
      </c>
      <c r="AJ61" s="111">
        <v>16166.6</v>
      </c>
      <c r="AK61" s="112"/>
      <c r="AL61" s="111">
        <v>11757.71545026525</v>
      </c>
      <c r="AN61" s="113">
        <v>3394.9859999999999</v>
      </c>
    </row>
    <row r="62" spans="4:40">
      <c r="D62" s="100">
        <v>2013</v>
      </c>
      <c r="E62" s="100">
        <v>4</v>
      </c>
      <c r="F62" s="100">
        <v>2013</v>
      </c>
      <c r="G62" s="100">
        <v>2013</v>
      </c>
      <c r="H62" s="111">
        <v>1908.8</v>
      </c>
      <c r="I62" s="111">
        <v>962.9</v>
      </c>
      <c r="J62" s="111">
        <v>578.1</v>
      </c>
      <c r="K62" s="111">
        <v>10104.6</v>
      </c>
      <c r="L62" s="111">
        <v>2854.9</v>
      </c>
      <c r="M62" s="111">
        <v>146</v>
      </c>
      <c r="N62" s="111">
        <v>4697.3</v>
      </c>
      <c r="O62" s="111">
        <v>720</v>
      </c>
      <c r="P62" s="111">
        <v>975.1</v>
      </c>
      <c r="Q62" s="111">
        <v>1816.7</v>
      </c>
      <c r="R62" s="111">
        <v>0</v>
      </c>
      <c r="S62" s="111">
        <v>1782.3</v>
      </c>
      <c r="T62" s="111">
        <v>1677.5</v>
      </c>
      <c r="U62" s="111">
        <v>7476.3</v>
      </c>
      <c r="V62" s="111">
        <v>15080.7</v>
      </c>
      <c r="W62" s="111">
        <v>1603</v>
      </c>
      <c r="X62" s="111">
        <v>10746.351000000001</v>
      </c>
      <c r="Y62" s="111">
        <v>0</v>
      </c>
      <c r="Z62" s="111">
        <v>21</v>
      </c>
      <c r="AA62" s="111">
        <v>1261.5</v>
      </c>
      <c r="AB62" s="111">
        <v>414.6</v>
      </c>
      <c r="AC62" s="111">
        <v>2776.9</v>
      </c>
      <c r="AD62" s="111">
        <v>1285.9000000000001</v>
      </c>
      <c r="AE62" s="111">
        <v>223.4</v>
      </c>
      <c r="AF62" s="111">
        <v>9635.7000000000007</v>
      </c>
      <c r="AG62" s="111">
        <v>4656.5</v>
      </c>
      <c r="AH62" s="111">
        <v>83406.050999999978</v>
      </c>
      <c r="AJ62" s="111">
        <v>25901.200000000001</v>
      </c>
      <c r="AK62" s="112"/>
      <c r="AL62" s="111">
        <v>14558.441282171771</v>
      </c>
      <c r="AN62" s="113">
        <v>5439.2519999999995</v>
      </c>
    </row>
    <row r="63" spans="4:40">
      <c r="D63" s="100">
        <v>2013</v>
      </c>
      <c r="E63" s="100">
        <v>5</v>
      </c>
      <c r="F63" s="100">
        <v>2013</v>
      </c>
      <c r="G63" s="100">
        <v>2014</v>
      </c>
      <c r="H63" s="111">
        <v>568.6</v>
      </c>
      <c r="I63" s="111">
        <v>1047.3</v>
      </c>
      <c r="J63" s="111">
        <v>688.7</v>
      </c>
      <c r="K63" s="111">
        <v>10982.5</v>
      </c>
      <c r="L63" s="111">
        <v>3051.6</v>
      </c>
      <c r="M63" s="111">
        <v>163.69999999999999</v>
      </c>
      <c r="N63" s="111">
        <v>6669.9</v>
      </c>
      <c r="O63" s="111">
        <v>747.5</v>
      </c>
      <c r="P63" s="111">
        <v>602.79999999999995</v>
      </c>
      <c r="Q63" s="111">
        <v>1783.7</v>
      </c>
      <c r="R63" s="111">
        <v>0</v>
      </c>
      <c r="S63" s="111">
        <v>2107.8000000000002</v>
      </c>
      <c r="T63" s="111">
        <v>2055.9</v>
      </c>
      <c r="U63" s="111">
        <v>7172.7</v>
      </c>
      <c r="V63" s="111">
        <v>16883.7</v>
      </c>
      <c r="W63" s="111">
        <v>1746.6</v>
      </c>
      <c r="X63" s="111">
        <v>12883.05</v>
      </c>
      <c r="Y63" s="111">
        <v>0</v>
      </c>
      <c r="Z63" s="111">
        <v>12.1</v>
      </c>
      <c r="AA63" s="111">
        <v>1199.3</v>
      </c>
      <c r="AB63" s="111">
        <v>473.8</v>
      </c>
      <c r="AC63" s="111">
        <v>3597.3</v>
      </c>
      <c r="AD63" s="111">
        <v>1469.7</v>
      </c>
      <c r="AE63" s="111">
        <v>270.2</v>
      </c>
      <c r="AF63" s="111">
        <v>11399.2</v>
      </c>
      <c r="AG63" s="111">
        <v>5077.5</v>
      </c>
      <c r="AH63" s="111">
        <v>92655.150000000009</v>
      </c>
      <c r="AJ63" s="111">
        <v>17161.3</v>
      </c>
      <c r="AK63" s="112"/>
      <c r="AL63" s="111">
        <v>17453.098913322581</v>
      </c>
      <c r="AN63" s="113">
        <v>3603.8729999999996</v>
      </c>
    </row>
    <row r="64" spans="4:40">
      <c r="D64" s="100">
        <v>2013</v>
      </c>
      <c r="E64" s="100">
        <v>6</v>
      </c>
      <c r="F64" s="100">
        <v>2013</v>
      </c>
      <c r="G64" s="100">
        <v>2014</v>
      </c>
      <c r="H64" s="111">
        <v>772.8</v>
      </c>
      <c r="I64" s="111">
        <v>1020.8</v>
      </c>
      <c r="J64" s="111">
        <v>791.3</v>
      </c>
      <c r="K64" s="111">
        <v>11332.5</v>
      </c>
      <c r="L64" s="111">
        <v>3234.3</v>
      </c>
      <c r="M64" s="111">
        <v>144.80000000000001</v>
      </c>
      <c r="N64" s="111">
        <v>8586.4</v>
      </c>
      <c r="O64" s="111">
        <v>802.2</v>
      </c>
      <c r="P64" s="111">
        <v>639.6</v>
      </c>
      <c r="Q64" s="111">
        <v>1947.9</v>
      </c>
      <c r="R64" s="111">
        <v>0</v>
      </c>
      <c r="S64" s="111">
        <v>2314.1</v>
      </c>
      <c r="T64" s="111">
        <v>2287.3000000000002</v>
      </c>
      <c r="U64" s="111">
        <v>7210.8</v>
      </c>
      <c r="V64" s="111">
        <v>17788.5</v>
      </c>
      <c r="W64" s="111">
        <v>2176.5</v>
      </c>
      <c r="X64" s="111">
        <v>13232.565000000001</v>
      </c>
      <c r="Y64" s="111">
        <v>21.3</v>
      </c>
      <c r="Z64" s="111">
        <v>122.8</v>
      </c>
      <c r="AA64" s="111">
        <v>474.9</v>
      </c>
      <c r="AB64" s="111">
        <v>883.2</v>
      </c>
      <c r="AC64" s="111">
        <v>4654.8</v>
      </c>
      <c r="AD64" s="111">
        <v>1552.9</v>
      </c>
      <c r="AE64" s="111">
        <v>310.2</v>
      </c>
      <c r="AF64" s="111">
        <v>10863.5</v>
      </c>
      <c r="AG64" s="111">
        <v>6440.9</v>
      </c>
      <c r="AH64" s="111">
        <v>99606.864999999991</v>
      </c>
      <c r="AJ64" s="111">
        <v>18161.3</v>
      </c>
      <c r="AK64" s="112"/>
      <c r="AL64" s="111">
        <v>17926.598578905643</v>
      </c>
      <c r="AN64" s="113">
        <v>3813.8729999999996</v>
      </c>
    </row>
    <row r="65" spans="4:40">
      <c r="D65" s="100">
        <v>2013</v>
      </c>
      <c r="E65" s="100">
        <v>7</v>
      </c>
      <c r="F65" s="100">
        <v>2014</v>
      </c>
      <c r="G65" s="100">
        <v>2014</v>
      </c>
      <c r="H65" s="111">
        <v>431.7</v>
      </c>
      <c r="I65" s="111">
        <v>1185.5</v>
      </c>
      <c r="J65" s="111">
        <v>823.5</v>
      </c>
      <c r="K65" s="111">
        <v>11827.1</v>
      </c>
      <c r="L65" s="111">
        <v>3581.2</v>
      </c>
      <c r="M65" s="111">
        <v>43.5</v>
      </c>
      <c r="N65" s="111">
        <v>8317.2999999999993</v>
      </c>
      <c r="O65" s="111">
        <v>922.6</v>
      </c>
      <c r="P65" s="111">
        <v>733.9</v>
      </c>
      <c r="Q65" s="111">
        <v>2176</v>
      </c>
      <c r="R65" s="111">
        <v>0</v>
      </c>
      <c r="S65" s="111">
        <v>2204.1999999999998</v>
      </c>
      <c r="T65" s="111">
        <v>3211.2</v>
      </c>
      <c r="U65" s="111">
        <v>7549</v>
      </c>
      <c r="V65" s="111">
        <v>20043.099999999999</v>
      </c>
      <c r="W65" s="111">
        <v>2437.9</v>
      </c>
      <c r="X65" s="111">
        <v>13649.526</v>
      </c>
      <c r="Y65" s="111">
        <v>12.8</v>
      </c>
      <c r="Z65" s="111">
        <v>193</v>
      </c>
      <c r="AA65" s="111">
        <v>1194.8</v>
      </c>
      <c r="AB65" s="111">
        <v>608.29999999999995</v>
      </c>
      <c r="AC65" s="111">
        <v>5697.3</v>
      </c>
      <c r="AD65" s="111">
        <v>1739.3</v>
      </c>
      <c r="AE65" s="111">
        <v>297.39999999999998</v>
      </c>
      <c r="AF65" s="111">
        <v>11525.4</v>
      </c>
      <c r="AG65" s="111">
        <v>7431</v>
      </c>
      <c r="AH65" s="111">
        <v>107836.526</v>
      </c>
      <c r="AJ65" s="111">
        <v>20452.099999999999</v>
      </c>
      <c r="AK65" s="112"/>
      <c r="AL65" s="111">
        <v>18491.46959749193</v>
      </c>
      <c r="AN65" s="113">
        <v>4294.9409999999998</v>
      </c>
    </row>
    <row r="66" spans="4:40">
      <c r="D66" s="100">
        <v>2013</v>
      </c>
      <c r="E66" s="100">
        <v>8</v>
      </c>
      <c r="F66" s="100">
        <v>2014</v>
      </c>
      <c r="G66" s="100">
        <v>2014</v>
      </c>
      <c r="H66" s="111">
        <v>5.3</v>
      </c>
      <c r="I66" s="111">
        <v>1184.4000000000001</v>
      </c>
      <c r="J66" s="111">
        <v>848.1</v>
      </c>
      <c r="K66" s="111">
        <v>10995.7</v>
      </c>
      <c r="L66" s="111">
        <v>3612.6</v>
      </c>
      <c r="M66" s="111">
        <v>1.3</v>
      </c>
      <c r="N66" s="111">
        <v>8108.2</v>
      </c>
      <c r="O66" s="111">
        <v>993.5</v>
      </c>
      <c r="P66" s="111">
        <v>768.8</v>
      </c>
      <c r="Q66" s="111">
        <v>2001.7</v>
      </c>
      <c r="R66" s="111">
        <v>0</v>
      </c>
      <c r="S66" s="111">
        <v>2236.8000000000002</v>
      </c>
      <c r="T66" s="111">
        <v>3255.5</v>
      </c>
      <c r="U66" s="111">
        <v>10933.4</v>
      </c>
      <c r="V66" s="111">
        <v>20199.599999999999</v>
      </c>
      <c r="W66" s="111">
        <v>2630.1</v>
      </c>
      <c r="X66" s="111">
        <v>13975.254000000001</v>
      </c>
      <c r="Y66" s="111">
        <v>24.5</v>
      </c>
      <c r="Z66" s="111">
        <v>262.10000000000002</v>
      </c>
      <c r="AA66" s="111">
        <v>1201.7</v>
      </c>
      <c r="AB66" s="111">
        <v>608.9</v>
      </c>
      <c r="AC66" s="111">
        <v>6266.9</v>
      </c>
      <c r="AD66" s="111">
        <v>1631.5</v>
      </c>
      <c r="AE66" s="111">
        <v>274</v>
      </c>
      <c r="AF66" s="111">
        <v>12067</v>
      </c>
      <c r="AG66" s="111">
        <v>8194.7000000000007</v>
      </c>
      <c r="AH66" s="111">
        <v>112281.55399999999</v>
      </c>
      <c r="AJ66" s="111">
        <v>20599.199999999997</v>
      </c>
      <c r="AK66" s="112"/>
      <c r="AL66" s="111">
        <v>18932.744218240812</v>
      </c>
      <c r="AN66" s="113">
        <v>4325.8319999999994</v>
      </c>
    </row>
    <row r="67" spans="4:40">
      <c r="D67" s="100">
        <v>2013</v>
      </c>
      <c r="E67" s="100">
        <v>9</v>
      </c>
      <c r="F67" s="100">
        <v>2014</v>
      </c>
      <c r="G67" s="100">
        <v>2014</v>
      </c>
      <c r="H67" s="111">
        <v>10.3</v>
      </c>
      <c r="I67" s="111">
        <v>1060.5999999999999</v>
      </c>
      <c r="J67" s="111">
        <v>785.4</v>
      </c>
      <c r="K67" s="111">
        <v>11729.5</v>
      </c>
      <c r="L67" s="111">
        <v>3341.6</v>
      </c>
      <c r="M67" s="111">
        <v>3.3</v>
      </c>
      <c r="N67" s="111">
        <v>7286.3</v>
      </c>
      <c r="O67" s="111">
        <v>909</v>
      </c>
      <c r="P67" s="111">
        <v>743.9</v>
      </c>
      <c r="Q67" s="111">
        <v>1813.2</v>
      </c>
      <c r="R67" s="111">
        <v>0</v>
      </c>
      <c r="S67" s="111">
        <v>2128.8000000000002</v>
      </c>
      <c r="T67" s="111">
        <v>3628.7</v>
      </c>
      <c r="U67" s="111">
        <v>7494.2</v>
      </c>
      <c r="V67" s="111">
        <v>18818</v>
      </c>
      <c r="W67" s="111">
        <v>2365.1999999999998</v>
      </c>
      <c r="X67" s="111">
        <v>15584.886</v>
      </c>
      <c r="Y67" s="111">
        <v>15.4</v>
      </c>
      <c r="Z67" s="111">
        <v>239.5</v>
      </c>
      <c r="AA67" s="111">
        <v>1165.4000000000001</v>
      </c>
      <c r="AB67" s="111">
        <v>585.70000000000005</v>
      </c>
      <c r="AC67" s="111">
        <v>6185.7</v>
      </c>
      <c r="AD67" s="111">
        <v>1509.1</v>
      </c>
      <c r="AE67" s="111">
        <v>514</v>
      </c>
      <c r="AF67" s="111">
        <v>11287.5</v>
      </c>
      <c r="AG67" s="111">
        <v>7367.4</v>
      </c>
      <c r="AH67" s="111">
        <v>106572.58599999998</v>
      </c>
      <c r="AJ67" s="111">
        <v>19205.5</v>
      </c>
      <c r="AK67" s="112"/>
      <c r="AL67" s="111">
        <v>21113.3665483605</v>
      </c>
      <c r="AN67" s="113">
        <v>4033.1549999999997</v>
      </c>
    </row>
    <row r="68" spans="4:40">
      <c r="D68" s="100">
        <v>2013</v>
      </c>
      <c r="E68" s="100">
        <v>10</v>
      </c>
      <c r="F68" s="100">
        <v>2014</v>
      </c>
      <c r="G68" s="100">
        <v>2014</v>
      </c>
      <c r="H68" s="111">
        <v>438</v>
      </c>
      <c r="I68" s="111">
        <v>1000</v>
      </c>
      <c r="J68" s="111">
        <v>700</v>
      </c>
      <c r="K68" s="111">
        <v>10000</v>
      </c>
      <c r="L68" s="111">
        <v>3000</v>
      </c>
      <c r="M68" s="111">
        <v>50</v>
      </c>
      <c r="N68" s="111">
        <v>6395</v>
      </c>
      <c r="O68" s="111">
        <v>700</v>
      </c>
      <c r="P68" s="111">
        <v>700</v>
      </c>
      <c r="Q68" s="111">
        <v>1400</v>
      </c>
      <c r="R68" s="111">
        <v>0</v>
      </c>
      <c r="S68" s="111">
        <v>2000</v>
      </c>
      <c r="T68" s="111">
        <v>7200</v>
      </c>
      <c r="U68" s="111">
        <v>6000</v>
      </c>
      <c r="V68" s="111">
        <v>14222</v>
      </c>
      <c r="W68" s="111">
        <v>1600</v>
      </c>
      <c r="X68" s="111">
        <v>12285</v>
      </c>
      <c r="Y68" s="111">
        <v>0</v>
      </c>
      <c r="Z68" s="111">
        <v>200</v>
      </c>
      <c r="AA68" s="111">
        <v>1000</v>
      </c>
      <c r="AB68" s="111">
        <v>600</v>
      </c>
      <c r="AC68" s="111">
        <v>3722</v>
      </c>
      <c r="AD68" s="111">
        <v>1500</v>
      </c>
      <c r="AE68" s="111">
        <v>300</v>
      </c>
      <c r="AF68" s="111">
        <v>9875</v>
      </c>
      <c r="AG68" s="111">
        <v>4267</v>
      </c>
      <c r="AH68" s="111">
        <v>89154</v>
      </c>
      <c r="AJ68" s="111">
        <v>20001</v>
      </c>
      <c r="AK68" s="112"/>
      <c r="AL68" s="111">
        <v>16642.900567037148</v>
      </c>
      <c r="AN68" s="113">
        <v>4200.21</v>
      </c>
    </row>
    <row r="69" spans="4:40">
      <c r="D69" s="100">
        <v>2013</v>
      </c>
      <c r="E69" s="100">
        <v>11</v>
      </c>
      <c r="F69" s="100">
        <v>2014</v>
      </c>
      <c r="G69" s="100">
        <v>2014</v>
      </c>
      <c r="H69" s="111">
        <v>476</v>
      </c>
      <c r="I69" s="111">
        <v>900</v>
      </c>
      <c r="J69" s="111">
        <v>500</v>
      </c>
      <c r="K69" s="111">
        <v>8000</v>
      </c>
      <c r="L69" s="111">
        <v>3000</v>
      </c>
      <c r="M69" s="111">
        <v>50</v>
      </c>
      <c r="N69" s="111">
        <v>4174</v>
      </c>
      <c r="O69" s="111">
        <v>600</v>
      </c>
      <c r="P69" s="111">
        <v>500</v>
      </c>
      <c r="Q69" s="111">
        <v>1300</v>
      </c>
      <c r="R69" s="111">
        <v>0</v>
      </c>
      <c r="S69" s="111">
        <v>2000</v>
      </c>
      <c r="T69" s="111">
        <v>6000</v>
      </c>
      <c r="U69" s="111">
        <v>6000</v>
      </c>
      <c r="V69" s="111">
        <v>11794</v>
      </c>
      <c r="W69" s="111">
        <v>1300</v>
      </c>
      <c r="X69" s="111">
        <v>10260</v>
      </c>
      <c r="Y69" s="111">
        <v>0</v>
      </c>
      <c r="Z69" s="111">
        <v>0</v>
      </c>
      <c r="AA69" s="111">
        <v>1000</v>
      </c>
      <c r="AB69" s="111">
        <v>500</v>
      </c>
      <c r="AC69" s="111">
        <v>2363</v>
      </c>
      <c r="AD69" s="111">
        <v>1300</v>
      </c>
      <c r="AE69" s="111">
        <v>400</v>
      </c>
      <c r="AF69" s="111">
        <v>8663</v>
      </c>
      <c r="AG69" s="111">
        <v>3701</v>
      </c>
      <c r="AH69" s="111">
        <v>74781</v>
      </c>
      <c r="AJ69" s="111">
        <v>18000</v>
      </c>
      <c r="AK69" s="112"/>
      <c r="AL69" s="111">
        <v>13899.56530873432</v>
      </c>
      <c r="AN69" s="113">
        <v>3780</v>
      </c>
    </row>
    <row r="70" spans="4:40">
      <c r="D70" s="100">
        <v>2013</v>
      </c>
      <c r="E70" s="100">
        <v>12</v>
      </c>
      <c r="F70" s="100">
        <v>2014</v>
      </c>
      <c r="G70" s="100">
        <v>2014</v>
      </c>
      <c r="H70" s="111">
        <v>614</v>
      </c>
      <c r="I70" s="111">
        <v>700</v>
      </c>
      <c r="J70" s="111">
        <v>400</v>
      </c>
      <c r="K70" s="111">
        <v>6000</v>
      </c>
      <c r="L70" s="111">
        <v>2700</v>
      </c>
      <c r="M70" s="111">
        <v>50</v>
      </c>
      <c r="N70" s="111">
        <v>2352</v>
      </c>
      <c r="O70" s="111">
        <v>500</v>
      </c>
      <c r="P70" s="111">
        <v>400</v>
      </c>
      <c r="Q70" s="111">
        <v>1200</v>
      </c>
      <c r="R70" s="111">
        <v>0</v>
      </c>
      <c r="S70" s="111">
        <v>1500</v>
      </c>
      <c r="T70" s="111">
        <v>4000</v>
      </c>
      <c r="U70" s="111">
        <v>6000</v>
      </c>
      <c r="V70" s="111">
        <v>10934</v>
      </c>
      <c r="W70" s="111">
        <v>1000</v>
      </c>
      <c r="X70" s="111">
        <v>7830</v>
      </c>
      <c r="Y70" s="111">
        <v>0</v>
      </c>
      <c r="Z70" s="111">
        <v>0</v>
      </c>
      <c r="AA70" s="111">
        <v>600</v>
      </c>
      <c r="AB70" s="111">
        <v>300</v>
      </c>
      <c r="AC70" s="111">
        <v>1804</v>
      </c>
      <c r="AD70" s="111">
        <v>1200</v>
      </c>
      <c r="AE70" s="111">
        <v>300</v>
      </c>
      <c r="AF70" s="111">
        <v>8162</v>
      </c>
      <c r="AG70" s="111">
        <v>2743</v>
      </c>
      <c r="AH70" s="111">
        <v>61289</v>
      </c>
      <c r="AJ70" s="111">
        <v>12000</v>
      </c>
      <c r="AK70" s="112"/>
      <c r="AL70" s="111">
        <v>10607.56299877092</v>
      </c>
      <c r="AN70" s="113">
        <v>2520</v>
      </c>
    </row>
    <row r="71" spans="4:40">
      <c r="D71" s="100">
        <v>2014</v>
      </c>
      <c r="E71" s="100">
        <v>1</v>
      </c>
      <c r="F71" s="100">
        <v>2014</v>
      </c>
      <c r="G71" s="100">
        <v>2014</v>
      </c>
      <c r="H71" s="111">
        <v>577.18438120482006</v>
      </c>
      <c r="I71" s="111">
        <v>767.65094602409999</v>
      </c>
      <c r="J71" s="111">
        <v>459.05071024095997</v>
      </c>
      <c r="K71" s="111">
        <v>6983.3308289156603</v>
      </c>
      <c r="L71" s="111">
        <v>2733.8142987951801</v>
      </c>
      <c r="M71" s="111">
        <v>197.32566240963999</v>
      </c>
      <c r="N71" s="111">
        <v>3720.2284098795199</v>
      </c>
      <c r="O71" s="111">
        <v>516.17615963854996</v>
      </c>
      <c r="P71" s="111">
        <v>253.94718072289001</v>
      </c>
      <c r="Q71" s="111">
        <v>1040.50742409639</v>
      </c>
      <c r="R71" s="111">
        <v>0</v>
      </c>
      <c r="S71" s="111">
        <v>1695.5216419277101</v>
      </c>
      <c r="T71" s="111">
        <v>1716.2033966265101</v>
      </c>
      <c r="U71" s="111">
        <v>6183.4050000000097</v>
      </c>
      <c r="V71" s="111">
        <v>8546.0803493975909</v>
      </c>
      <c r="W71" s="111">
        <v>1202.45567855422</v>
      </c>
      <c r="X71" s="111">
        <v>8007.9635236228896</v>
      </c>
      <c r="Y71" s="111">
        <v>0</v>
      </c>
      <c r="Z71" s="111">
        <v>0.22506939759</v>
      </c>
      <c r="AA71" s="111">
        <v>673.68369927711001</v>
      </c>
      <c r="AB71" s="111">
        <v>285.70216638554001</v>
      </c>
      <c r="AC71" s="111">
        <v>1885.6391154216899</v>
      </c>
      <c r="AD71" s="111">
        <v>1039.2573253011999</v>
      </c>
      <c r="AE71" s="111">
        <v>0</v>
      </c>
      <c r="AF71" s="111">
        <v>8865.1531713253007</v>
      </c>
      <c r="AG71" s="111">
        <v>2434.5348510843401</v>
      </c>
      <c r="AH71" s="111">
        <v>59785.040990249421</v>
      </c>
      <c r="AJ71" s="111">
        <v>8788.5769421686709</v>
      </c>
      <c r="AK71" s="112"/>
      <c r="AL71" s="111">
        <v>10746.228999999999</v>
      </c>
      <c r="AN71" s="113">
        <v>1845.6011578554208</v>
      </c>
    </row>
    <row r="72" spans="4:40">
      <c r="D72" s="100">
        <v>2014</v>
      </c>
      <c r="E72" s="100">
        <v>2</v>
      </c>
      <c r="F72" s="100">
        <v>2014</v>
      </c>
      <c r="G72" s="100">
        <v>2014</v>
      </c>
      <c r="H72" s="111">
        <v>1052.7489653012001</v>
      </c>
      <c r="I72" s="111">
        <v>658.45779469879994</v>
      </c>
      <c r="J72" s="111">
        <v>514.31275421686996</v>
      </c>
      <c r="K72" s="111">
        <v>4381.0213783132504</v>
      </c>
      <c r="L72" s="111">
        <v>2321.0653301204802</v>
      </c>
      <c r="M72" s="111">
        <v>188.84781686746999</v>
      </c>
      <c r="N72" s="111">
        <v>3338.66652168675</v>
      </c>
      <c r="O72" s="111">
        <v>438.34677289157003</v>
      </c>
      <c r="P72" s="111">
        <v>308.21327469879998</v>
      </c>
      <c r="Q72" s="111">
        <v>891.79526891566002</v>
      </c>
      <c r="R72" s="111">
        <v>0</v>
      </c>
      <c r="S72" s="111">
        <v>1219.7420534939799</v>
      </c>
      <c r="T72" s="111">
        <v>1193.9071214457799</v>
      </c>
      <c r="U72" s="111">
        <v>4916.08</v>
      </c>
      <c r="V72" s="111">
        <v>7667.1510650602404</v>
      </c>
      <c r="W72" s="111">
        <v>1024.68985373494</v>
      </c>
      <c r="X72" s="111">
        <v>7051.9093615626498</v>
      </c>
      <c r="Y72" s="111">
        <v>0</v>
      </c>
      <c r="Z72" s="111">
        <v>1.9291662650600001</v>
      </c>
      <c r="AA72" s="111">
        <v>659.35213590362002</v>
      </c>
      <c r="AB72" s="111">
        <v>247.80170084337001</v>
      </c>
      <c r="AC72" s="111">
        <v>1738.9591963855401</v>
      </c>
      <c r="AD72" s="111">
        <v>841.66651084337002</v>
      </c>
      <c r="AE72" s="111">
        <v>0</v>
      </c>
      <c r="AF72" s="111">
        <v>7988.6236337349401</v>
      </c>
      <c r="AG72" s="111">
        <v>2101.2992751807201</v>
      </c>
      <c r="AH72" s="111">
        <v>50746.586952165053</v>
      </c>
      <c r="AJ72" s="111">
        <v>7906.13321445783</v>
      </c>
      <c r="AK72" s="112"/>
      <c r="AL72" s="111">
        <v>9463.259</v>
      </c>
      <c r="AN72" s="113">
        <v>1660.2879750361442</v>
      </c>
    </row>
    <row r="73" spans="4:40">
      <c r="D73" s="100">
        <v>2014</v>
      </c>
      <c r="E73" s="100">
        <v>3</v>
      </c>
      <c r="F73" s="100">
        <v>2014</v>
      </c>
      <c r="G73" s="100">
        <v>2014</v>
      </c>
      <c r="H73" s="111">
        <v>1166.21771108434</v>
      </c>
      <c r="I73" s="111">
        <v>841.65597204819005</v>
      </c>
      <c r="J73" s="111">
        <v>655.07975180722997</v>
      </c>
      <c r="K73" s="111">
        <v>7439.3278867469899</v>
      </c>
      <c r="L73" s="111">
        <v>2682.8682963855399</v>
      </c>
      <c r="M73" s="111">
        <v>212.65685614457999</v>
      </c>
      <c r="N73" s="111">
        <v>5094.8965824096404</v>
      </c>
      <c r="O73" s="111">
        <v>550.02503493975996</v>
      </c>
      <c r="P73" s="111">
        <v>598.66536265059995</v>
      </c>
      <c r="Q73" s="111">
        <v>1108.81311421687</v>
      </c>
      <c r="R73" s="111">
        <v>0</v>
      </c>
      <c r="S73" s="111">
        <v>1577.2449745783099</v>
      </c>
      <c r="T73" s="111">
        <v>1448.04661590361</v>
      </c>
      <c r="U73" s="111">
        <v>3105.15</v>
      </c>
      <c r="V73" s="111">
        <v>10739.2608168675</v>
      </c>
      <c r="W73" s="111">
        <v>1362.1361465060199</v>
      </c>
      <c r="X73" s="111">
        <v>9341.0531298759106</v>
      </c>
      <c r="Y73" s="111">
        <v>0</v>
      </c>
      <c r="Z73" s="111">
        <v>4.8014804819299997</v>
      </c>
      <c r="AA73" s="111">
        <v>806.07527421686996</v>
      </c>
      <c r="AB73" s="111">
        <v>285.23232590360999</v>
      </c>
      <c r="AC73" s="111">
        <v>1850.68804096386</v>
      </c>
      <c r="AD73" s="111">
        <v>1032.80777349398</v>
      </c>
      <c r="AE73" s="111">
        <v>0</v>
      </c>
      <c r="AF73" s="111">
        <v>9364.4421484337308</v>
      </c>
      <c r="AG73" s="111">
        <v>2886.5095402409602</v>
      </c>
      <c r="AH73" s="111">
        <v>64153.654835900037</v>
      </c>
      <c r="AJ73" s="111">
        <v>11533.52501927714</v>
      </c>
      <c r="AK73" s="112"/>
      <c r="AL73" s="111">
        <v>12535.159</v>
      </c>
      <c r="AN73" s="113">
        <v>2422.0402540481991</v>
      </c>
    </row>
    <row r="74" spans="4:40">
      <c r="D74" s="100">
        <v>2014</v>
      </c>
      <c r="E74" s="100">
        <v>4</v>
      </c>
      <c r="F74" s="100">
        <v>2014</v>
      </c>
      <c r="G74" s="100">
        <v>2014</v>
      </c>
      <c r="H74" s="111">
        <v>1232.29066216867</v>
      </c>
      <c r="I74" s="111">
        <v>925.33773253011998</v>
      </c>
      <c r="J74" s="111">
        <v>716.84860361445999</v>
      </c>
      <c r="K74" s="111">
        <v>8543.2072891566204</v>
      </c>
      <c r="L74" s="111">
        <v>2889.6745265060199</v>
      </c>
      <c r="M74" s="111">
        <v>205.14355590362001</v>
      </c>
      <c r="N74" s="111">
        <v>6547.9678826505997</v>
      </c>
      <c r="O74" s="111">
        <v>649.72954518072004</v>
      </c>
      <c r="P74" s="111">
        <v>723.37156746988001</v>
      </c>
      <c r="Q74" s="111">
        <v>1240.6478727710801</v>
      </c>
      <c r="R74" s="111">
        <v>0</v>
      </c>
      <c r="S74" s="111">
        <v>1553.6341897590401</v>
      </c>
      <c r="T74" s="111">
        <v>2246.42248578313</v>
      </c>
      <c r="U74" s="111">
        <v>3094.9625000000001</v>
      </c>
      <c r="V74" s="111">
        <v>12449.4884771084</v>
      </c>
      <c r="W74" s="111">
        <v>1680.1737636144601</v>
      </c>
      <c r="X74" s="111">
        <v>10828.996579279499</v>
      </c>
      <c r="Y74" s="111">
        <v>0</v>
      </c>
      <c r="Z74" s="111">
        <v>20.65279662651</v>
      </c>
      <c r="AA74" s="111">
        <v>648.82896000000005</v>
      </c>
      <c r="AB74" s="111">
        <v>320.03967493976</v>
      </c>
      <c r="AC74" s="111">
        <v>2258.6415657831299</v>
      </c>
      <c r="AD74" s="111">
        <v>1187.1572746987999</v>
      </c>
      <c r="AE74" s="111">
        <v>0</v>
      </c>
      <c r="AF74" s="111">
        <v>9964.8217332530094</v>
      </c>
      <c r="AG74" s="111">
        <v>4099.9466718072299</v>
      </c>
      <c r="AH74" s="111">
        <v>74027.985910604766</v>
      </c>
      <c r="AJ74" s="111">
        <v>15983.26128915659</v>
      </c>
      <c r="AK74" s="112"/>
      <c r="AL74" s="111">
        <v>14531.894</v>
      </c>
      <c r="AN74" s="113">
        <v>3356.4848707228839</v>
      </c>
    </row>
    <row r="75" spans="4:40">
      <c r="D75" s="100">
        <v>2014</v>
      </c>
      <c r="E75" s="100">
        <v>5</v>
      </c>
      <c r="F75" s="100">
        <v>2014</v>
      </c>
      <c r="G75" s="100">
        <v>2015</v>
      </c>
      <c r="H75" s="111">
        <v>1031.2601939758999</v>
      </c>
      <c r="I75" s="111">
        <v>1006.71027228916</v>
      </c>
      <c r="J75" s="111">
        <v>992.20711807228997</v>
      </c>
      <c r="K75" s="111">
        <v>10722.937906024101</v>
      </c>
      <c r="L75" s="111">
        <v>3272.20129036145</v>
      </c>
      <c r="M75" s="111">
        <v>220.65242903615001</v>
      </c>
      <c r="N75" s="111">
        <v>9454.1104831325301</v>
      </c>
      <c r="O75" s="111">
        <v>711.13340060241001</v>
      </c>
      <c r="P75" s="111">
        <v>887.07680361446</v>
      </c>
      <c r="Q75" s="111">
        <v>1488.5545383132501</v>
      </c>
      <c r="R75" s="111">
        <v>0</v>
      </c>
      <c r="S75" s="111">
        <v>2187.3387445783101</v>
      </c>
      <c r="T75" s="111">
        <v>2389.6425845783101</v>
      </c>
      <c r="U75" s="111">
        <v>3362.2824999999998</v>
      </c>
      <c r="V75" s="111">
        <v>15602.9404554217</v>
      </c>
      <c r="W75" s="111">
        <v>2117.5306254216898</v>
      </c>
      <c r="X75" s="111">
        <v>12401.7730036265</v>
      </c>
      <c r="Y75" s="111">
        <v>0.51264289156999998</v>
      </c>
      <c r="Z75" s="111">
        <v>40.994783132530003</v>
      </c>
      <c r="AA75" s="111">
        <v>848.86952289157</v>
      </c>
      <c r="AB75" s="111">
        <v>366.16234891566</v>
      </c>
      <c r="AC75" s="111">
        <v>3221.2285344578299</v>
      </c>
      <c r="AD75" s="111">
        <v>1373.0216313252999</v>
      </c>
      <c r="AE75" s="111">
        <v>0</v>
      </c>
      <c r="AF75" s="111">
        <v>11361.5980568675</v>
      </c>
      <c r="AG75" s="111">
        <v>5476.5543267469902</v>
      </c>
      <c r="AH75" s="111">
        <v>90537.294196277173</v>
      </c>
      <c r="AJ75" s="111">
        <v>18249.316315662662</v>
      </c>
      <c r="AK75" s="112"/>
      <c r="AL75" s="111">
        <v>16642.47</v>
      </c>
      <c r="AN75" s="113">
        <v>3832.3564262891587</v>
      </c>
    </row>
    <row r="76" spans="4:40">
      <c r="D76" s="100">
        <v>2014</v>
      </c>
      <c r="E76" s="100">
        <v>6</v>
      </c>
      <c r="F76" s="100">
        <v>2014</v>
      </c>
      <c r="G76" s="100">
        <v>2015</v>
      </c>
      <c r="H76" s="111">
        <v>1194.93634939759</v>
      </c>
      <c r="I76" s="111">
        <v>978.66973493976002</v>
      </c>
      <c r="J76" s="111">
        <v>1225.1790518072301</v>
      </c>
      <c r="K76" s="111">
        <v>11072.2122481928</v>
      </c>
      <c r="L76" s="111">
        <v>3333.0774457831299</v>
      </c>
      <c r="M76" s="111">
        <v>242.63390879517999</v>
      </c>
      <c r="N76" s="111">
        <v>10894.114595421701</v>
      </c>
      <c r="O76" s="111">
        <v>698.77587469879995</v>
      </c>
      <c r="P76" s="111">
        <v>994.55087831325</v>
      </c>
      <c r="Q76" s="111">
        <v>1682.4853787951799</v>
      </c>
      <c r="R76" s="111">
        <v>0</v>
      </c>
      <c r="S76" s="111">
        <v>2161.2777839759001</v>
      </c>
      <c r="T76" s="111">
        <v>2555.4122308433798</v>
      </c>
      <c r="U76" s="111">
        <v>2931.1475</v>
      </c>
      <c r="V76" s="111">
        <v>18815.1694891566</v>
      </c>
      <c r="W76" s="111">
        <v>2303.8980224096399</v>
      </c>
      <c r="X76" s="111">
        <v>13379.372048212101</v>
      </c>
      <c r="Y76" s="111">
        <v>3.7596650602400001</v>
      </c>
      <c r="Z76" s="111">
        <v>135.83474024096</v>
      </c>
      <c r="AA76" s="111">
        <v>855.38386987952003</v>
      </c>
      <c r="AB76" s="111">
        <v>363.73483975904003</v>
      </c>
      <c r="AC76" s="111">
        <v>3768.4133886746999</v>
      </c>
      <c r="AD76" s="111">
        <v>1354.6990409638599</v>
      </c>
      <c r="AE76" s="111">
        <v>0</v>
      </c>
      <c r="AF76" s="111">
        <v>11465.1542891566</v>
      </c>
      <c r="AG76" s="111">
        <v>6316.1547662650601</v>
      </c>
      <c r="AH76" s="111">
        <v>98726.047140742201</v>
      </c>
      <c r="AJ76" s="111">
        <v>24586.80841686744</v>
      </c>
      <c r="AK76" s="112"/>
      <c r="AL76" s="111">
        <v>17954.351999999999</v>
      </c>
      <c r="AN76" s="113">
        <v>5163.2297675421623</v>
      </c>
    </row>
    <row r="77" spans="4:40">
      <c r="D77" s="100">
        <v>2014</v>
      </c>
      <c r="E77" s="100">
        <v>7</v>
      </c>
      <c r="F77" s="100">
        <v>2015</v>
      </c>
      <c r="G77" s="100">
        <v>2015</v>
      </c>
      <c r="H77" s="111">
        <v>770.62372644110997</v>
      </c>
      <c r="I77" s="111">
        <v>1003.26823613544</v>
      </c>
      <c r="J77" s="111">
        <v>741.93574799015005</v>
      </c>
      <c r="K77" s="111">
        <v>11198.034465832299</v>
      </c>
      <c r="L77" s="111">
        <v>3504.2356753377899</v>
      </c>
      <c r="M77" s="111">
        <v>223.46817631848</v>
      </c>
      <c r="N77" s="111">
        <v>11735.306520530899</v>
      </c>
      <c r="O77" s="111">
        <v>765.11189186603997</v>
      </c>
      <c r="P77" s="111">
        <v>770.31365805916005</v>
      </c>
      <c r="Q77" s="111">
        <v>1630.87905753481</v>
      </c>
      <c r="R77" s="111">
        <v>0</v>
      </c>
      <c r="S77" s="111">
        <v>2214.2872111368401</v>
      </c>
      <c r="T77" s="111">
        <v>2644.64938424702</v>
      </c>
      <c r="U77" s="111">
        <v>2810.37131839533</v>
      </c>
      <c r="V77" s="111">
        <v>20564.342593554498</v>
      </c>
      <c r="W77" s="111">
        <v>2542.0316443572301</v>
      </c>
      <c r="X77" s="111">
        <v>13063.1461743206</v>
      </c>
      <c r="Y77" s="111">
        <v>6.6129484848000004</v>
      </c>
      <c r="Z77" s="111">
        <v>196.72729588681</v>
      </c>
      <c r="AA77" s="111">
        <v>1006.75513293951</v>
      </c>
      <c r="AB77" s="111">
        <v>370.62727196628998</v>
      </c>
      <c r="AC77" s="111">
        <v>4445.6887248065696</v>
      </c>
      <c r="AD77" s="111">
        <v>1390.43352146346</v>
      </c>
      <c r="AE77" s="111">
        <v>0</v>
      </c>
      <c r="AF77" s="111">
        <v>11659.4113879092</v>
      </c>
      <c r="AG77" s="111">
        <v>7145.6314615004603</v>
      </c>
      <c r="AH77" s="111">
        <v>102403.89322701482</v>
      </c>
      <c r="AJ77" s="111">
        <v>28010.02847912275</v>
      </c>
      <c r="AK77" s="112"/>
      <c r="AL77" s="111">
        <v>18639.205000000002</v>
      </c>
      <c r="AN77" s="113">
        <v>5882.1059806157773</v>
      </c>
    </row>
    <row r="78" spans="4:40">
      <c r="D78" s="100">
        <v>2014</v>
      </c>
      <c r="E78" s="100">
        <v>8</v>
      </c>
      <c r="F78" s="100">
        <v>2015</v>
      </c>
      <c r="G78" s="100">
        <v>2015</v>
      </c>
      <c r="H78" s="111">
        <v>819.54322280097006</v>
      </c>
      <c r="I78" s="111">
        <v>1064.8025728533601</v>
      </c>
      <c r="J78" s="111">
        <v>1118.71389175481</v>
      </c>
      <c r="K78" s="111">
        <v>11144.300122085</v>
      </c>
      <c r="L78" s="111">
        <v>3618.3365125069599</v>
      </c>
      <c r="M78" s="111">
        <v>212.58242817178001</v>
      </c>
      <c r="N78" s="111">
        <v>11597.663381951001</v>
      </c>
      <c r="O78" s="111">
        <v>772.40279677012995</v>
      </c>
      <c r="P78" s="111">
        <v>837.69922120763999</v>
      </c>
      <c r="Q78" s="111">
        <v>1568.1356616017299</v>
      </c>
      <c r="R78" s="111">
        <v>0</v>
      </c>
      <c r="S78" s="111">
        <v>2171.9706532702698</v>
      </c>
      <c r="T78" s="111">
        <v>2741.2300997315501</v>
      </c>
      <c r="U78" s="111">
        <v>2905.4172868887199</v>
      </c>
      <c r="V78" s="111">
        <v>20894.155836727401</v>
      </c>
      <c r="W78" s="111">
        <v>2601.5635155877899</v>
      </c>
      <c r="X78" s="111">
        <v>13673.561729921499</v>
      </c>
      <c r="Y78" s="111">
        <v>19.976198084309999</v>
      </c>
      <c r="Z78" s="111">
        <v>251.47064496511001</v>
      </c>
      <c r="AA78" s="111">
        <v>1025.1351770293099</v>
      </c>
      <c r="AB78" s="111">
        <v>376.07713150439002</v>
      </c>
      <c r="AC78" s="111">
        <v>4519.5141012063896</v>
      </c>
      <c r="AD78" s="111">
        <v>1300.1366786557501</v>
      </c>
      <c r="AE78" s="111">
        <v>0</v>
      </c>
      <c r="AF78" s="111">
        <v>11701.151524142701</v>
      </c>
      <c r="AG78" s="111">
        <v>7015.9466799850297</v>
      </c>
      <c r="AH78" s="111">
        <v>103951.48706940359</v>
      </c>
      <c r="AJ78" s="111">
        <v>28418.332245832742</v>
      </c>
      <c r="AK78" s="112"/>
      <c r="AL78" s="111">
        <v>19510.179</v>
      </c>
      <c r="AN78" s="113">
        <v>5967.8497716248758</v>
      </c>
    </row>
    <row r="79" spans="4:40">
      <c r="D79" s="100">
        <v>2014</v>
      </c>
      <c r="E79" s="100">
        <v>9</v>
      </c>
      <c r="F79" s="100">
        <v>2015</v>
      </c>
      <c r="G79" s="100">
        <v>2015</v>
      </c>
      <c r="H79" s="111">
        <v>617.44337297451</v>
      </c>
      <c r="I79" s="111">
        <v>1033.1563425412801</v>
      </c>
      <c r="J79" s="111">
        <v>1364.3711675242801</v>
      </c>
      <c r="K79" s="111">
        <v>10566.402462915699</v>
      </c>
      <c r="L79" s="111">
        <v>3246.7981993048702</v>
      </c>
      <c r="M79" s="111">
        <v>185.20095202209001</v>
      </c>
      <c r="N79" s="111">
        <v>10264.2454769582</v>
      </c>
      <c r="O79" s="111">
        <v>753.56194350312001</v>
      </c>
      <c r="P79" s="111">
        <v>714.15902210209003</v>
      </c>
      <c r="Q79" s="111">
        <v>1467.5066351887899</v>
      </c>
      <c r="R79" s="111">
        <v>0</v>
      </c>
      <c r="S79" s="111">
        <v>2015.0642085075899</v>
      </c>
      <c r="T79" s="111">
        <v>2550.0747963838298</v>
      </c>
      <c r="U79" s="111">
        <v>2729.5055952013499</v>
      </c>
      <c r="V79" s="111">
        <v>18849.0488484087</v>
      </c>
      <c r="W79" s="111">
        <v>2344.1452152493698</v>
      </c>
      <c r="X79" s="111">
        <v>13026.4199271994</v>
      </c>
      <c r="Y79" s="111">
        <v>7.6000453732000004</v>
      </c>
      <c r="Z79" s="111">
        <v>232.03680644126999</v>
      </c>
      <c r="AA79" s="111">
        <v>995.91561975833997</v>
      </c>
      <c r="AB79" s="111">
        <v>350.66900257675002</v>
      </c>
      <c r="AC79" s="111">
        <v>3989.26468239309</v>
      </c>
      <c r="AD79" s="111">
        <v>1347.2840378011499</v>
      </c>
      <c r="AE79" s="111">
        <v>0</v>
      </c>
      <c r="AF79" s="111">
        <v>10814.1736291795</v>
      </c>
      <c r="AG79" s="111">
        <v>6271.7001282881101</v>
      </c>
      <c r="AH79" s="111">
        <v>95735.748117796567</v>
      </c>
      <c r="AJ79" s="111">
        <v>22997.700137925491</v>
      </c>
      <c r="AK79" s="112"/>
      <c r="AL79" s="111">
        <v>18586.802</v>
      </c>
      <c r="AN79" s="113">
        <v>4829.5170289643529</v>
      </c>
    </row>
    <row r="80" spans="4:40">
      <c r="D80" s="100">
        <v>2014</v>
      </c>
      <c r="E80" s="100">
        <v>10</v>
      </c>
      <c r="F80" s="100">
        <v>2015</v>
      </c>
      <c r="G80" s="100">
        <v>2015</v>
      </c>
      <c r="H80" s="111">
        <v>383.42307957731998</v>
      </c>
      <c r="I80" s="111">
        <v>914.01759313111995</v>
      </c>
      <c r="J80" s="111">
        <v>1035.2451520805901</v>
      </c>
      <c r="K80" s="111">
        <v>9106.4504818565692</v>
      </c>
      <c r="L80" s="111">
        <v>2854.95724603708</v>
      </c>
      <c r="M80" s="111">
        <v>195.25117125400999</v>
      </c>
      <c r="N80" s="111">
        <v>7760.8608940362701</v>
      </c>
      <c r="O80" s="111">
        <v>608.82665308031005</v>
      </c>
      <c r="P80" s="111">
        <v>563.25232319468</v>
      </c>
      <c r="Q80" s="111">
        <v>1255.46690096151</v>
      </c>
      <c r="R80" s="111">
        <v>0</v>
      </c>
      <c r="S80" s="111">
        <v>1854.5964692709999</v>
      </c>
      <c r="T80" s="111">
        <v>3844.3137018085699</v>
      </c>
      <c r="U80" s="111">
        <v>2680.44961146282</v>
      </c>
      <c r="V80" s="111">
        <v>13151.790910731699</v>
      </c>
      <c r="W80" s="111">
        <v>1774.1327339198201</v>
      </c>
      <c r="X80" s="111">
        <v>12023.413454096</v>
      </c>
      <c r="Y80" s="111">
        <v>1.6073861704000001</v>
      </c>
      <c r="Z80" s="111">
        <v>100.89871557242</v>
      </c>
      <c r="AA80" s="111">
        <v>916.26876203585005</v>
      </c>
      <c r="AB80" s="111">
        <v>335.46094859542001</v>
      </c>
      <c r="AC80" s="111">
        <v>2915.8329321125302</v>
      </c>
      <c r="AD80" s="111">
        <v>1264.2936570832201</v>
      </c>
      <c r="AE80" s="111">
        <v>0</v>
      </c>
      <c r="AF80" s="111">
        <v>9901.6878731845809</v>
      </c>
      <c r="AG80" s="111">
        <v>4466.19978118989</v>
      </c>
      <c r="AH80" s="111">
        <v>79908.698432443678</v>
      </c>
      <c r="AJ80" s="111">
        <v>15262.225315482179</v>
      </c>
      <c r="AK80" s="112"/>
      <c r="AL80" s="111">
        <v>17155.657999999999</v>
      </c>
      <c r="AN80" s="113">
        <v>3205.0673162512576</v>
      </c>
    </row>
    <row r="81" spans="4:40">
      <c r="D81" s="100">
        <v>2014</v>
      </c>
      <c r="E81" s="100">
        <v>11</v>
      </c>
      <c r="F81" s="100">
        <v>2015</v>
      </c>
      <c r="G81" s="100">
        <v>2015</v>
      </c>
      <c r="H81" s="111">
        <v>485.22851794783998</v>
      </c>
      <c r="I81" s="111">
        <v>797.15406289372004</v>
      </c>
      <c r="J81" s="111">
        <v>1004.5610063691</v>
      </c>
      <c r="K81" s="111">
        <v>7553.2237908963998</v>
      </c>
      <c r="L81" s="111">
        <v>2636.0947861289601</v>
      </c>
      <c r="M81" s="111">
        <v>189.76055267125</v>
      </c>
      <c r="N81" s="111">
        <v>5268.5369204645303</v>
      </c>
      <c r="O81" s="111">
        <v>535.41229379850995</v>
      </c>
      <c r="P81" s="111">
        <v>386.04535175042002</v>
      </c>
      <c r="Q81" s="111">
        <v>1090.74676844032</v>
      </c>
      <c r="R81" s="111">
        <v>0</v>
      </c>
      <c r="S81" s="111">
        <v>1633.5867239777699</v>
      </c>
      <c r="T81" s="111">
        <v>2828.6399460899502</v>
      </c>
      <c r="U81" s="111">
        <v>2492.6571737137901</v>
      </c>
      <c r="V81" s="111">
        <v>10943.850139591001</v>
      </c>
      <c r="W81" s="111">
        <v>1376.9078788448201</v>
      </c>
      <c r="X81" s="111">
        <v>9892.0246987511891</v>
      </c>
      <c r="Y81" s="111">
        <v>4.6051173289999997E-2</v>
      </c>
      <c r="Z81" s="111">
        <v>10.059632181950001</v>
      </c>
      <c r="AA81" s="111">
        <v>823.80300176868002</v>
      </c>
      <c r="AB81" s="111">
        <v>298.78486683899001</v>
      </c>
      <c r="AC81" s="111">
        <v>2149.5578573640501</v>
      </c>
      <c r="AD81" s="111">
        <v>1086.4571269733799</v>
      </c>
      <c r="AE81" s="111">
        <v>0</v>
      </c>
      <c r="AF81" s="111">
        <v>8521.94448101952</v>
      </c>
      <c r="AG81" s="111">
        <v>3627.5715273900801</v>
      </c>
      <c r="AH81" s="111">
        <v>65632.65515703951</v>
      </c>
      <c r="AJ81" s="111">
        <v>12991.483833785091</v>
      </c>
      <c r="AK81" s="112"/>
      <c r="AL81" s="111">
        <v>14114.476999999999</v>
      </c>
      <c r="AN81" s="113">
        <v>2728.2116050948689</v>
      </c>
    </row>
    <row r="82" spans="4:40">
      <c r="D82" s="100">
        <v>2014</v>
      </c>
      <c r="E82" s="100">
        <v>12</v>
      </c>
      <c r="F82" s="100">
        <v>2015</v>
      </c>
      <c r="G82" s="100">
        <v>2015</v>
      </c>
      <c r="H82" s="111">
        <v>532.07035230015003</v>
      </c>
      <c r="I82" s="111">
        <v>659.19304578159995</v>
      </c>
      <c r="J82" s="111">
        <v>660.05389847916001</v>
      </c>
      <c r="K82" s="111">
        <v>5599.5241606873597</v>
      </c>
      <c r="L82" s="111">
        <v>2489.5097248546999</v>
      </c>
      <c r="M82" s="111">
        <v>189.11600179414</v>
      </c>
      <c r="N82" s="111">
        <v>3324.3275880234501</v>
      </c>
      <c r="O82" s="111">
        <v>431.31838417772002</v>
      </c>
      <c r="P82" s="111">
        <v>294.98954331877002</v>
      </c>
      <c r="Q82" s="111">
        <v>952.53160269754005</v>
      </c>
      <c r="R82" s="111">
        <v>0</v>
      </c>
      <c r="S82" s="111">
        <v>1283.11345016208</v>
      </c>
      <c r="T82" s="111">
        <v>2034.21340803916</v>
      </c>
      <c r="U82" s="111">
        <v>2517.5684154559999</v>
      </c>
      <c r="V82" s="111">
        <v>8535.9386848365193</v>
      </c>
      <c r="W82" s="111">
        <v>989.8470017848</v>
      </c>
      <c r="X82" s="111">
        <v>7583.3368193729502</v>
      </c>
      <c r="Y82" s="111">
        <v>0.18380424817999999</v>
      </c>
      <c r="Z82" s="111">
        <v>24.514053573639998</v>
      </c>
      <c r="AA82" s="111">
        <v>432.92073079216999</v>
      </c>
      <c r="AB82" s="111">
        <v>193.24907335112999</v>
      </c>
      <c r="AC82" s="111">
        <v>1514.7673945977299</v>
      </c>
      <c r="AD82" s="111">
        <v>974.93018677271004</v>
      </c>
      <c r="AE82" s="111">
        <v>0</v>
      </c>
      <c r="AF82" s="111">
        <v>7848.3050601389295</v>
      </c>
      <c r="AG82" s="111">
        <v>2141.2398370215101</v>
      </c>
      <c r="AH82" s="111">
        <v>51206.762222262099</v>
      </c>
      <c r="AJ82" s="111">
        <v>9575.4557095726595</v>
      </c>
      <c r="AK82" s="112"/>
      <c r="AL82" s="111">
        <v>10820.315999999999</v>
      </c>
      <c r="AN82" s="113">
        <v>2010.8456990102584</v>
      </c>
    </row>
    <row r="83" spans="4:40">
      <c r="D83" s="100">
        <v>2015</v>
      </c>
      <c r="E83" s="100">
        <v>1</v>
      </c>
      <c r="F83" s="100">
        <v>2015</v>
      </c>
      <c r="G83" s="100">
        <v>2015</v>
      </c>
      <c r="H83" s="111">
        <v>499.6247270577</v>
      </c>
      <c r="I83" s="111">
        <v>705.98165811724004</v>
      </c>
      <c r="J83" s="111">
        <v>421.73262741862999</v>
      </c>
      <c r="K83" s="111">
        <v>7406.0478526881298</v>
      </c>
      <c r="L83" s="111">
        <v>2651.9496885036801</v>
      </c>
      <c r="M83" s="111">
        <v>193.16735651236999</v>
      </c>
      <c r="N83" s="111">
        <v>3582.38755091338</v>
      </c>
      <c r="O83" s="111">
        <v>506.42358331664002</v>
      </c>
      <c r="P83" s="111">
        <v>214.13665725336</v>
      </c>
      <c r="Q83" s="111">
        <v>977.14114676306997</v>
      </c>
      <c r="R83" s="111">
        <v>0</v>
      </c>
      <c r="S83" s="111">
        <v>1616.6044570175</v>
      </c>
      <c r="T83" s="111">
        <v>1583.6059115262301</v>
      </c>
      <c r="U83" s="111">
        <v>5856.91232737068</v>
      </c>
      <c r="V83" s="111">
        <v>7099.5085300303399</v>
      </c>
      <c r="W83" s="111">
        <v>1139.01819410911</v>
      </c>
      <c r="X83" s="111">
        <v>7635.8607079645499</v>
      </c>
      <c r="Y83" s="111">
        <v>0</v>
      </c>
      <c r="Z83" s="111">
        <v>0.20616695901000001</v>
      </c>
      <c r="AA83" s="111">
        <v>560.89342031161004</v>
      </c>
      <c r="AB83" s="111">
        <v>268.98129432418</v>
      </c>
      <c r="AC83" s="111">
        <v>1814.6896466651301</v>
      </c>
      <c r="AD83" s="111">
        <v>953.55437001050996</v>
      </c>
      <c r="AE83" s="111">
        <v>0</v>
      </c>
      <c r="AF83" s="111">
        <v>8351.3644246837102</v>
      </c>
      <c r="AG83" s="111">
        <v>2395.62954190952</v>
      </c>
      <c r="AH83" s="111">
        <v>56435.42184142628</v>
      </c>
      <c r="AJ83" s="111">
        <v>7298.1134485445</v>
      </c>
      <c r="AK83" s="112"/>
      <c r="AL83" s="111">
        <v>10805.699000000001</v>
      </c>
      <c r="AN83" s="113">
        <v>1532.603824194345</v>
      </c>
    </row>
    <row r="84" spans="4:40">
      <c r="D84" s="100">
        <v>2015</v>
      </c>
      <c r="E84" s="100">
        <v>2</v>
      </c>
      <c r="F84" s="100">
        <v>2015</v>
      </c>
      <c r="G84" s="100">
        <v>2015</v>
      </c>
      <c r="H84" s="111">
        <v>911.28490578861999</v>
      </c>
      <c r="I84" s="111">
        <v>605.56054559606002</v>
      </c>
      <c r="J84" s="111">
        <v>472.50219705996</v>
      </c>
      <c r="K84" s="111">
        <v>4882.0516844681697</v>
      </c>
      <c r="L84" s="111">
        <v>2251.5605693928901</v>
      </c>
      <c r="M84" s="111">
        <v>184.86816728222999</v>
      </c>
      <c r="N84" s="111">
        <v>3214.9631867171302</v>
      </c>
      <c r="O84" s="111">
        <v>433.60989117264</v>
      </c>
      <c r="P84" s="111">
        <v>259.89562151167002</v>
      </c>
      <c r="Q84" s="111">
        <v>837.48547253557001</v>
      </c>
      <c r="R84" s="111">
        <v>0</v>
      </c>
      <c r="S84" s="111">
        <v>1162.9697854214201</v>
      </c>
      <c r="T84" s="111">
        <v>1101.6633454118901</v>
      </c>
      <c r="U84" s="111">
        <v>4656.5039091472099</v>
      </c>
      <c r="V84" s="111">
        <v>6318.24444357428</v>
      </c>
      <c r="W84" s="111">
        <v>970.63069145835004</v>
      </c>
      <c r="X84" s="111">
        <v>6724.2311295796799</v>
      </c>
      <c r="Y84" s="111">
        <v>0</v>
      </c>
      <c r="Z84" s="111">
        <v>1.76714536292</v>
      </c>
      <c r="AA84" s="111">
        <v>548.96129310177002</v>
      </c>
      <c r="AB84" s="111">
        <v>233.29897379440001</v>
      </c>
      <c r="AC84" s="111">
        <v>1673.5287382645599</v>
      </c>
      <c r="AD84" s="111">
        <v>772.25799613544996</v>
      </c>
      <c r="AE84" s="111">
        <v>0</v>
      </c>
      <c r="AF84" s="111">
        <v>7525.6350259978399</v>
      </c>
      <c r="AG84" s="111">
        <v>2067.71926792253</v>
      </c>
      <c r="AH84" s="111">
        <v>47811.193986697253</v>
      </c>
      <c r="AJ84" s="111">
        <v>6513.9710299360604</v>
      </c>
      <c r="AK84" s="112"/>
      <c r="AL84" s="111">
        <v>9515.6290000000008</v>
      </c>
      <c r="AN84" s="113">
        <v>1367.9339162865726</v>
      </c>
    </row>
    <row r="85" spans="4:40">
      <c r="D85" s="100">
        <v>2015</v>
      </c>
      <c r="E85" s="100">
        <v>3</v>
      </c>
      <c r="F85" s="100">
        <v>2015</v>
      </c>
      <c r="G85" s="100">
        <v>2015</v>
      </c>
      <c r="H85" s="111">
        <v>1009.5061899875</v>
      </c>
      <c r="I85" s="111">
        <v>774.04148563664</v>
      </c>
      <c r="J85" s="111">
        <v>601.82567793737996</v>
      </c>
      <c r="K85" s="111">
        <v>7848.3222433911296</v>
      </c>
      <c r="L85" s="111">
        <v>2602.52927422013</v>
      </c>
      <c r="M85" s="111">
        <v>208.17547116808001</v>
      </c>
      <c r="N85" s="111">
        <v>4906.12190411355</v>
      </c>
      <c r="O85" s="111">
        <v>538.09107664554006</v>
      </c>
      <c r="P85" s="111">
        <v>504.81442324520998</v>
      </c>
      <c r="Q85" s="111">
        <v>1041.2870613707701</v>
      </c>
      <c r="R85" s="111">
        <v>0</v>
      </c>
      <c r="S85" s="111">
        <v>1503.83291646622</v>
      </c>
      <c r="T85" s="111">
        <v>1336.1674878502599</v>
      </c>
      <c r="U85" s="111">
        <v>2941.1936163545902</v>
      </c>
      <c r="V85" s="111">
        <v>8909.7980901447299</v>
      </c>
      <c r="W85" s="111">
        <v>1290.27446199887</v>
      </c>
      <c r="X85" s="111">
        <v>8907.0061764166894</v>
      </c>
      <c r="Y85" s="111">
        <v>0</v>
      </c>
      <c r="Z85" s="111">
        <v>4.3982284588100002</v>
      </c>
      <c r="AA85" s="111">
        <v>671.11957446686995</v>
      </c>
      <c r="AB85" s="111">
        <v>268.53895150770001</v>
      </c>
      <c r="AC85" s="111">
        <v>1781.0536489603101</v>
      </c>
      <c r="AD85" s="111">
        <v>947.63668421636999</v>
      </c>
      <c r="AE85" s="111">
        <v>0</v>
      </c>
      <c r="AF85" s="111">
        <v>8821.7166138085795</v>
      </c>
      <c r="AG85" s="111">
        <v>2840.3814077769298</v>
      </c>
      <c r="AH85" s="111">
        <v>60257.832666142873</v>
      </c>
      <c r="AJ85" s="111">
        <v>9560.3011565823999</v>
      </c>
      <c r="AK85" s="112"/>
      <c r="AL85" s="111">
        <v>12604.529</v>
      </c>
      <c r="AN85" s="113">
        <v>2007.6632428823038</v>
      </c>
    </row>
    <row r="86" spans="4:40">
      <c r="D86" s="100">
        <v>2015</v>
      </c>
      <c r="E86" s="100">
        <v>4</v>
      </c>
      <c r="F86" s="100">
        <v>2015</v>
      </c>
      <c r="G86" s="100">
        <v>2015</v>
      </c>
      <c r="H86" s="111">
        <v>1066.70053069801</v>
      </c>
      <c r="I86" s="111">
        <v>851.00066653152999</v>
      </c>
      <c r="J86" s="111">
        <v>658.57309077031005</v>
      </c>
      <c r="K86" s="111">
        <v>8918.9817613104406</v>
      </c>
      <c r="L86" s="111">
        <v>2803.1426508457198</v>
      </c>
      <c r="M86" s="111">
        <v>200.8205010719</v>
      </c>
      <c r="N86" s="111">
        <v>6305.3544143403396</v>
      </c>
      <c r="O86" s="111">
        <v>631.37015563475995</v>
      </c>
      <c r="P86" s="111">
        <v>609.97081743213005</v>
      </c>
      <c r="Q86" s="111">
        <v>1165.09316229194</v>
      </c>
      <c r="R86" s="111">
        <v>0</v>
      </c>
      <c r="S86" s="111">
        <v>1481.3210835124901</v>
      </c>
      <c r="T86" s="111">
        <v>2072.8591583400898</v>
      </c>
      <c r="U86" s="111">
        <v>2931.54403099909</v>
      </c>
      <c r="V86" s="111">
        <v>10223.849705246501</v>
      </c>
      <c r="W86" s="111">
        <v>1591.53349279589</v>
      </c>
      <c r="X86" s="111">
        <v>10325.8099568608</v>
      </c>
      <c r="Y86" s="111">
        <v>0</v>
      </c>
      <c r="Z86" s="111">
        <v>18.918272857430001</v>
      </c>
      <c r="AA86" s="111">
        <v>540.19994095467996</v>
      </c>
      <c r="AB86" s="111">
        <v>301.30918182894999</v>
      </c>
      <c r="AC86" s="111">
        <v>2173.6574254493898</v>
      </c>
      <c r="AD86" s="111">
        <v>1089.25766469889</v>
      </c>
      <c r="AE86" s="111">
        <v>0</v>
      </c>
      <c r="AF86" s="111">
        <v>9387.3006041883491</v>
      </c>
      <c r="AG86" s="111">
        <v>4034.4270951226399</v>
      </c>
      <c r="AH86" s="111">
        <v>69382.995363782262</v>
      </c>
      <c r="AJ86" s="111">
        <v>13118.012684463642</v>
      </c>
      <c r="AK86" s="112"/>
      <c r="AL86" s="111">
        <v>14612.314</v>
      </c>
      <c r="AN86" s="113">
        <v>2754.7826637373646</v>
      </c>
    </row>
    <row r="87" spans="4:40">
      <c r="D87" s="100">
        <v>2015</v>
      </c>
      <c r="E87" s="100">
        <v>5</v>
      </c>
      <c r="F87" s="100">
        <v>2015</v>
      </c>
      <c r="G87" s="100">
        <v>2016</v>
      </c>
      <c r="H87" s="111">
        <v>892.68370683414003</v>
      </c>
      <c r="I87" s="111">
        <v>925.83613809817996</v>
      </c>
      <c r="J87" s="111">
        <v>931.03607441407996</v>
      </c>
      <c r="K87" s="111">
        <v>11033.1160828269</v>
      </c>
      <c r="L87" s="111">
        <v>3174.2145750425402</v>
      </c>
      <c r="M87" s="111">
        <v>216.00255083124</v>
      </c>
      <c r="N87" s="111">
        <v>9103.8194347939207</v>
      </c>
      <c r="O87" s="111">
        <v>688.81685555112995</v>
      </c>
      <c r="P87" s="111">
        <v>748.01248398296002</v>
      </c>
      <c r="Q87" s="111">
        <v>1397.90246076326</v>
      </c>
      <c r="R87" s="111">
        <v>0</v>
      </c>
      <c r="S87" s="111">
        <v>2085.5301849595098</v>
      </c>
      <c r="T87" s="111">
        <v>2205.0137709852102</v>
      </c>
      <c r="U87" s="111">
        <v>3184.7491507272598</v>
      </c>
      <c r="V87" s="111">
        <v>12898.597415126</v>
      </c>
      <c r="W87" s="111">
        <v>2005.81688951605</v>
      </c>
      <c r="X87" s="111">
        <v>11825.50481257</v>
      </c>
      <c r="Y87" s="111">
        <v>0.18690605379</v>
      </c>
      <c r="Z87" s="111">
        <v>37.551838961949997</v>
      </c>
      <c r="AA87" s="111">
        <v>706.74907319835995</v>
      </c>
      <c r="AB87" s="111">
        <v>344.73250164721998</v>
      </c>
      <c r="AC87" s="111">
        <v>3100.0258868281298</v>
      </c>
      <c r="AD87" s="111">
        <v>1259.79460985733</v>
      </c>
      <c r="AE87" s="111">
        <v>0</v>
      </c>
      <c r="AF87" s="111">
        <v>10703.125370308</v>
      </c>
      <c r="AG87" s="111">
        <v>5389.0357442137001</v>
      </c>
      <c r="AH87" s="111">
        <v>84857.85451809084</v>
      </c>
      <c r="AJ87" s="111">
        <v>15065.98152586743</v>
      </c>
      <c r="AK87" s="112"/>
      <c r="AL87" s="111">
        <v>16734.57</v>
      </c>
      <c r="AN87" s="113">
        <v>3163.85612043216</v>
      </c>
    </row>
    <row r="88" spans="4:40">
      <c r="D88" s="100">
        <v>2015</v>
      </c>
      <c r="E88" s="100">
        <v>6</v>
      </c>
      <c r="F88" s="100">
        <v>2015</v>
      </c>
      <c r="G88" s="100">
        <v>2016</v>
      </c>
      <c r="H88" s="111">
        <v>1034.3657362537699</v>
      </c>
      <c r="I88" s="111">
        <v>900.04823911236997</v>
      </c>
      <c r="J88" s="111">
        <v>1161.66689743643</v>
      </c>
      <c r="K88" s="111">
        <v>11371.879445918599</v>
      </c>
      <c r="L88" s="111">
        <v>3233.2677819406799</v>
      </c>
      <c r="M88" s="111">
        <v>237.52080793694</v>
      </c>
      <c r="N88" s="111">
        <v>10490.4689188496</v>
      </c>
      <c r="O88" s="111">
        <v>677.25570719296002</v>
      </c>
      <c r="P88" s="111">
        <v>838.63817642769004</v>
      </c>
      <c r="Q88" s="111">
        <v>1580.0230295096101</v>
      </c>
      <c r="R88" s="111">
        <v>0</v>
      </c>
      <c r="S88" s="111">
        <v>2060.68221839737</v>
      </c>
      <c r="T88" s="111">
        <v>2357.9757056212702</v>
      </c>
      <c r="U88" s="111">
        <v>2776.3786984827502</v>
      </c>
      <c r="V88" s="111">
        <v>15853.3418813971</v>
      </c>
      <c r="W88" s="111">
        <v>2182.3521745531398</v>
      </c>
      <c r="X88" s="111">
        <v>12757.6781561015</v>
      </c>
      <c r="Y88" s="111">
        <v>1.37074788622</v>
      </c>
      <c r="Z88" s="111">
        <v>124.42666849770001</v>
      </c>
      <c r="AA88" s="111">
        <v>712.17276738465</v>
      </c>
      <c r="AB88" s="111">
        <v>342.44706376204999</v>
      </c>
      <c r="AC88" s="111">
        <v>3626.6222443380602</v>
      </c>
      <c r="AD88" s="111">
        <v>1242.9830024876101</v>
      </c>
      <c r="AE88" s="111">
        <v>0</v>
      </c>
      <c r="AF88" s="111">
        <v>10800.679898422801</v>
      </c>
      <c r="AG88" s="111">
        <v>6215.2188713165397</v>
      </c>
      <c r="AH88" s="111">
        <v>92579.464839227396</v>
      </c>
      <c r="AJ88" s="111">
        <v>21288.465791340212</v>
      </c>
      <c r="AK88" s="112"/>
      <c r="AL88" s="111">
        <v>18053.711999999992</v>
      </c>
      <c r="AN88" s="113">
        <v>4470.5778161814442</v>
      </c>
    </row>
    <row r="89" spans="4:40">
      <c r="D89" s="100">
        <v>2015</v>
      </c>
      <c r="E89" s="100">
        <v>7</v>
      </c>
      <c r="F89" s="100">
        <v>2016</v>
      </c>
      <c r="G89" s="100">
        <v>2016</v>
      </c>
      <c r="H89" s="111">
        <v>707.20706142460995</v>
      </c>
      <c r="I89" s="111">
        <v>978.18624059951003</v>
      </c>
      <c r="J89" s="111">
        <v>722.63283863434003</v>
      </c>
      <c r="K89" s="111">
        <v>12145.557837418901</v>
      </c>
      <c r="L89" s="111">
        <v>3603.8311534743202</v>
      </c>
      <c r="M89" s="111">
        <v>231.92133946269999</v>
      </c>
      <c r="N89" s="111">
        <v>11980.425927668701</v>
      </c>
      <c r="O89" s="111">
        <v>782.31683591441004</v>
      </c>
      <c r="P89" s="111">
        <v>688.63656659067999</v>
      </c>
      <c r="Q89" s="111">
        <v>1623.71099966107</v>
      </c>
      <c r="R89" s="111">
        <v>0</v>
      </c>
      <c r="S89" s="111">
        <v>2238.2533575679599</v>
      </c>
      <c r="T89" s="111">
        <v>2587.1482711300901</v>
      </c>
      <c r="U89" s="111">
        <v>2822.1467526735</v>
      </c>
      <c r="V89" s="111">
        <v>18368.584319096499</v>
      </c>
      <c r="W89" s="111">
        <v>2552.8035486029999</v>
      </c>
      <c r="X89" s="111">
        <v>13205.6127140381</v>
      </c>
      <c r="Y89" s="111">
        <v>2.5561034508899998</v>
      </c>
      <c r="Z89" s="111">
        <v>191.04782490795</v>
      </c>
      <c r="AA89" s="111">
        <v>888.63418774851004</v>
      </c>
      <c r="AB89" s="111">
        <v>369.93104318069999</v>
      </c>
      <c r="AC89" s="111">
        <v>4535.83964755123</v>
      </c>
      <c r="AD89" s="111">
        <v>1352.53170586444</v>
      </c>
      <c r="AE89" s="111">
        <v>0</v>
      </c>
      <c r="AF89" s="111">
        <v>11644.549094792101</v>
      </c>
      <c r="AG89" s="111">
        <v>7454.5105925450398</v>
      </c>
      <c r="AH89" s="111">
        <v>101678.57596399925</v>
      </c>
      <c r="AJ89" s="111">
        <v>26105.416011300309</v>
      </c>
      <c r="AK89" s="112"/>
      <c r="AL89" s="111">
        <v>18742.355</v>
      </c>
      <c r="AN89" s="113">
        <v>5482.1373623730651</v>
      </c>
    </row>
    <row r="90" spans="4:40">
      <c r="D90" s="100">
        <v>2015</v>
      </c>
      <c r="E90" s="100">
        <v>8</v>
      </c>
      <c r="F90" s="100">
        <v>2016</v>
      </c>
      <c r="G90" s="100">
        <v>2016</v>
      </c>
      <c r="H90" s="111">
        <v>752.10084301995005</v>
      </c>
      <c r="I90" s="111">
        <v>1038.1822011352001</v>
      </c>
      <c r="J90" s="111">
        <v>1117.71019986026</v>
      </c>
      <c r="K90" s="111">
        <v>12090.3047487558</v>
      </c>
      <c r="L90" s="111">
        <v>3721.1749025040199</v>
      </c>
      <c r="M90" s="111">
        <v>220.62381454069001</v>
      </c>
      <c r="N90" s="111">
        <v>11839.9077892354</v>
      </c>
      <c r="O90" s="111">
        <v>789.54829173298003</v>
      </c>
      <c r="P90" s="111">
        <v>748.87717424298</v>
      </c>
      <c r="Q90" s="111">
        <v>1561.24337420354</v>
      </c>
      <c r="R90" s="111">
        <v>0</v>
      </c>
      <c r="S90" s="111">
        <v>2195.4787900912602</v>
      </c>
      <c r="T90" s="111">
        <v>2681.6290868399701</v>
      </c>
      <c r="U90" s="111">
        <v>2917.5909630462002</v>
      </c>
      <c r="V90" s="111">
        <v>18685.262759457099</v>
      </c>
      <c r="W90" s="111">
        <v>2612.5876871953401</v>
      </c>
      <c r="X90" s="111">
        <v>13822.6854554987</v>
      </c>
      <c r="Y90" s="111">
        <v>7.7214012745199998</v>
      </c>
      <c r="Z90" s="111">
        <v>244.21074631364999</v>
      </c>
      <c r="AA90" s="111">
        <v>904.85773110690002</v>
      </c>
      <c r="AB90" s="111">
        <v>375.37066507743998</v>
      </c>
      <c r="AC90" s="111">
        <v>4611.1620756378397</v>
      </c>
      <c r="AD90" s="111">
        <v>1264.69626393095</v>
      </c>
      <c r="AE90" s="111">
        <v>0</v>
      </c>
      <c r="AF90" s="111">
        <v>11686.2360247258</v>
      </c>
      <c r="AG90" s="111">
        <v>7319.2200191776201</v>
      </c>
      <c r="AH90" s="111">
        <v>103208.3830086041</v>
      </c>
      <c r="AJ90" s="111">
        <v>26383.85426547247</v>
      </c>
      <c r="AK90" s="112"/>
      <c r="AL90" s="111">
        <v>19618.148999999998</v>
      </c>
      <c r="AN90" s="113">
        <v>5540.6093957492185</v>
      </c>
    </row>
    <row r="91" spans="4:40">
      <c r="D91" s="100">
        <v>2015</v>
      </c>
      <c r="E91" s="100">
        <v>9</v>
      </c>
      <c r="F91" s="100">
        <v>2016</v>
      </c>
      <c r="G91" s="100">
        <v>2016</v>
      </c>
      <c r="H91" s="111">
        <v>566.63232446005998</v>
      </c>
      <c r="I91" s="111">
        <v>1007.32713571685</v>
      </c>
      <c r="J91" s="111">
        <v>1382.5738668042</v>
      </c>
      <c r="K91" s="111">
        <v>11496.073417850601</v>
      </c>
      <c r="L91" s="111">
        <v>3339.0769296848998</v>
      </c>
      <c r="M91" s="111">
        <v>192.20657531798</v>
      </c>
      <c r="N91" s="111">
        <v>10478.638323163501</v>
      </c>
      <c r="O91" s="111">
        <v>770.86106432063002</v>
      </c>
      <c r="P91" s="111">
        <v>638.43606021377002</v>
      </c>
      <c r="Q91" s="111">
        <v>1461.05663361294</v>
      </c>
      <c r="R91" s="111">
        <v>0</v>
      </c>
      <c r="S91" s="111">
        <v>2036.87408197221</v>
      </c>
      <c r="T91" s="111">
        <v>2494.6299649453299</v>
      </c>
      <c r="U91" s="111">
        <v>2740.9422027193</v>
      </c>
      <c r="V91" s="111">
        <v>16862.5176819841</v>
      </c>
      <c r="W91" s="111">
        <v>2354.07857223684</v>
      </c>
      <c r="X91" s="111">
        <v>13168.4859308381</v>
      </c>
      <c r="Y91" s="111">
        <v>2.9376460817700001</v>
      </c>
      <c r="Z91" s="111">
        <v>225.33795815857999</v>
      </c>
      <c r="AA91" s="111">
        <v>879.06645704997004</v>
      </c>
      <c r="AB91" s="111">
        <v>350.01026569396998</v>
      </c>
      <c r="AC91" s="111">
        <v>4070.1601104026399</v>
      </c>
      <c r="AD91" s="111">
        <v>1310.5584336122499</v>
      </c>
      <c r="AE91" s="111">
        <v>0</v>
      </c>
      <c r="AF91" s="111">
        <v>10800.3887636363</v>
      </c>
      <c r="AG91" s="111">
        <v>6542.8024509078996</v>
      </c>
      <c r="AH91" s="111">
        <v>95171.67285138469</v>
      </c>
      <c r="AJ91" s="111">
        <v>21162.798967383391</v>
      </c>
      <c r="AK91" s="112"/>
      <c r="AL91" s="111">
        <v>18689.662</v>
      </c>
      <c r="AN91" s="113">
        <v>4444.1877831505117</v>
      </c>
    </row>
    <row r="92" spans="4:40">
      <c r="D92" s="100">
        <v>2015</v>
      </c>
      <c r="E92" s="100">
        <v>10</v>
      </c>
      <c r="F92" s="100">
        <v>2016</v>
      </c>
      <c r="G92" s="100">
        <v>2016</v>
      </c>
      <c r="H92" s="111">
        <v>351.87018007156001</v>
      </c>
      <c r="I92" s="111">
        <v>891.16688943599002</v>
      </c>
      <c r="J92" s="111">
        <v>1008.31122500431</v>
      </c>
      <c r="K92" s="111">
        <v>9994.8574239847894</v>
      </c>
      <c r="L92" s="111">
        <v>2936.09928621992</v>
      </c>
      <c r="M92" s="111">
        <v>202.63696565168999</v>
      </c>
      <c r="N92" s="111">
        <v>7922.9646804092099</v>
      </c>
      <c r="O92" s="111">
        <v>627.30592653613996</v>
      </c>
      <c r="P92" s="111">
        <v>503.53014244389999</v>
      </c>
      <c r="Q92" s="111">
        <v>1249.94885879703</v>
      </c>
      <c r="R92" s="111">
        <v>0</v>
      </c>
      <c r="S92" s="111">
        <v>1874.6695340159999</v>
      </c>
      <c r="T92" s="111">
        <v>3760.7289671585399</v>
      </c>
      <c r="U92" s="111">
        <v>2691.6806747850001</v>
      </c>
      <c r="V92" s="111">
        <v>11419.421759283199</v>
      </c>
      <c r="W92" s="111">
        <v>1781.6506528928201</v>
      </c>
      <c r="X92" s="111">
        <v>12154.540679309501</v>
      </c>
      <c r="Y92" s="111">
        <v>0.62130309142999995</v>
      </c>
      <c r="Z92" s="111">
        <v>97.985793274000002</v>
      </c>
      <c r="AA92" s="111">
        <v>808.76443583029004</v>
      </c>
      <c r="AB92" s="111">
        <v>334.83078026588998</v>
      </c>
      <c r="AC92" s="111">
        <v>2974.9610100484501</v>
      </c>
      <c r="AD92" s="111">
        <v>1229.8302869802501</v>
      </c>
      <c r="AE92" s="111">
        <v>0</v>
      </c>
      <c r="AF92" s="111">
        <v>9889.0661564762304</v>
      </c>
      <c r="AG92" s="111">
        <v>4659.2570239147699</v>
      </c>
      <c r="AH92" s="111">
        <v>79366.700635880916</v>
      </c>
      <c r="AJ92" s="111">
        <v>13251.86729668011</v>
      </c>
      <c r="AK92" s="112"/>
      <c r="AL92" s="111">
        <v>17250.597999999998</v>
      </c>
      <c r="AN92" s="113">
        <v>2782.892132302823</v>
      </c>
    </row>
    <row r="93" spans="4:40">
      <c r="D93" s="100">
        <v>2015</v>
      </c>
      <c r="E93" s="100">
        <v>11</v>
      </c>
      <c r="F93" s="100">
        <v>2016</v>
      </c>
      <c r="G93" s="100">
        <v>2016</v>
      </c>
      <c r="H93" s="111">
        <v>445.29777960780001</v>
      </c>
      <c r="I93" s="111">
        <v>777.22498119173997</v>
      </c>
      <c r="J93" s="111">
        <v>978.42538734702998</v>
      </c>
      <c r="K93" s="111">
        <v>8397.7304082886894</v>
      </c>
      <c r="L93" s="111">
        <v>2711.01643665762</v>
      </c>
      <c r="M93" s="111">
        <v>196.93865264278</v>
      </c>
      <c r="N93" s="111">
        <v>5378.5826737789903</v>
      </c>
      <c r="O93" s="111">
        <v>554.49017834321</v>
      </c>
      <c r="P93" s="111">
        <v>345.11259510510001</v>
      </c>
      <c r="Q93" s="111">
        <v>1085.95270604455</v>
      </c>
      <c r="R93" s="111">
        <v>0</v>
      </c>
      <c r="S93" s="111">
        <v>1651.2677088282801</v>
      </c>
      <c r="T93" s="111">
        <v>2767.1384304349799</v>
      </c>
      <c r="U93" s="111">
        <v>2503.1013881615199</v>
      </c>
      <c r="V93" s="111">
        <v>9502.3135071592096</v>
      </c>
      <c r="W93" s="111">
        <v>1382.74255043874</v>
      </c>
      <c r="X93" s="111">
        <v>9999.9070198110694</v>
      </c>
      <c r="Y93" s="111">
        <v>1.7800163309999999E-2</v>
      </c>
      <c r="Z93" s="111">
        <v>9.7692129557899996</v>
      </c>
      <c r="AA93" s="111">
        <v>727.14753308884997</v>
      </c>
      <c r="AB93" s="111">
        <v>298.22359506887</v>
      </c>
      <c r="AC93" s="111">
        <v>2193.1471944341702</v>
      </c>
      <c r="AD93" s="111">
        <v>1056.8414013402401</v>
      </c>
      <c r="AE93" s="111">
        <v>0</v>
      </c>
      <c r="AF93" s="111">
        <v>8511.0815281147807</v>
      </c>
      <c r="AG93" s="111">
        <v>3784.3779828054298</v>
      </c>
      <c r="AH93" s="111">
        <v>65257.848651812761</v>
      </c>
      <c r="AJ93" s="111">
        <v>11280.23051642684</v>
      </c>
      <c r="AK93" s="112"/>
      <c r="AL93" s="111">
        <v>14192.587</v>
      </c>
      <c r="AN93" s="113">
        <v>2368.8484084496363</v>
      </c>
    </row>
    <row r="94" spans="4:40">
      <c r="D94" s="100">
        <v>2015</v>
      </c>
      <c r="E94" s="100">
        <v>12</v>
      </c>
      <c r="F94" s="100">
        <v>2016</v>
      </c>
      <c r="G94" s="100">
        <v>2016</v>
      </c>
      <c r="H94" s="111">
        <v>488.28487549831999</v>
      </c>
      <c r="I94" s="111">
        <v>642.71302933524998</v>
      </c>
      <c r="J94" s="111">
        <v>642.88130556015005</v>
      </c>
      <c r="K94" s="111">
        <v>6388.8115053863603</v>
      </c>
      <c r="L94" s="111">
        <v>2560.2652145945599</v>
      </c>
      <c r="M94" s="111">
        <v>196.26972024608</v>
      </c>
      <c r="N94" s="111">
        <v>3393.7639684096498</v>
      </c>
      <c r="O94" s="111">
        <v>451.24503685431</v>
      </c>
      <c r="P94" s="111">
        <v>263.71152084075999</v>
      </c>
      <c r="Q94" s="111">
        <v>948.34502514406995</v>
      </c>
      <c r="R94" s="111">
        <v>0</v>
      </c>
      <c r="S94" s="111">
        <v>1297.001117796</v>
      </c>
      <c r="T94" s="111">
        <v>1989.98465848302</v>
      </c>
      <c r="U94" s="111">
        <v>2528.1170078156501</v>
      </c>
      <c r="V94" s="111">
        <v>7411.5749417815396</v>
      </c>
      <c r="W94" s="111">
        <v>994.04149603701001</v>
      </c>
      <c r="X94" s="111">
        <v>7666.0406138303397</v>
      </c>
      <c r="Y94" s="111">
        <v>7.10458692E-2</v>
      </c>
      <c r="Z94" s="111">
        <v>23.80633858565</v>
      </c>
      <c r="AA94" s="111">
        <v>382.12684433376</v>
      </c>
      <c r="AB94" s="111">
        <v>192.88605212242999</v>
      </c>
      <c r="AC94" s="111">
        <v>1545.4842726383599</v>
      </c>
      <c r="AD94" s="111">
        <v>948.35457305902003</v>
      </c>
      <c r="AE94" s="111">
        <v>0</v>
      </c>
      <c r="AF94" s="111">
        <v>7838.3007977971401</v>
      </c>
      <c r="AG94" s="111">
        <v>2233.7976891554599</v>
      </c>
      <c r="AH94" s="111">
        <v>51027.878651174084</v>
      </c>
      <c r="AJ94" s="111">
        <v>8314.1655784476789</v>
      </c>
      <c r="AK94" s="112"/>
      <c r="AL94" s="111">
        <v>10880.196</v>
      </c>
      <c r="AN94" s="113">
        <v>1745.9747714740124</v>
      </c>
    </row>
    <row r="95" spans="4:40">
      <c r="D95" s="100">
        <v>2016</v>
      </c>
      <c r="E95" s="100">
        <v>1</v>
      </c>
      <c r="F95" s="100">
        <v>2016</v>
      </c>
      <c r="G95" s="100">
        <v>2016</v>
      </c>
      <c r="H95" s="111">
        <v>494.48116736725001</v>
      </c>
      <c r="I95" s="111">
        <v>679.56408716382998</v>
      </c>
      <c r="J95" s="111">
        <v>414.28323218295998</v>
      </c>
      <c r="K95" s="111">
        <v>7040.19825546626</v>
      </c>
      <c r="L95" s="111">
        <v>2745.8814342886399</v>
      </c>
      <c r="M95" s="111">
        <v>200.15824212621001</v>
      </c>
      <c r="N95" s="111">
        <v>3682.8285592146899</v>
      </c>
      <c r="O95" s="111">
        <v>523.54865056639005</v>
      </c>
      <c r="P95" s="111">
        <v>214.65973340005999</v>
      </c>
      <c r="Q95" s="111">
        <v>957.46262196865996</v>
      </c>
      <c r="R95" s="111">
        <v>0</v>
      </c>
      <c r="S95" s="111">
        <v>1635.6691494837</v>
      </c>
      <c r="T95" s="111">
        <v>1582.54560547386</v>
      </c>
      <c r="U95" s="111">
        <v>5818.9551166780402</v>
      </c>
      <c r="V95" s="111">
        <v>6856.3682934769704</v>
      </c>
      <c r="W95" s="111">
        <v>1143.57539199046</v>
      </c>
      <c r="X95" s="111">
        <v>6821.6275874346002</v>
      </c>
      <c r="Y95" s="111">
        <v>0</v>
      </c>
      <c r="Z95" s="111">
        <v>0.20046587979</v>
      </c>
      <c r="AA95" s="111">
        <v>561.61809381482999</v>
      </c>
      <c r="AB95" s="111">
        <v>260.80776048529998</v>
      </c>
      <c r="AC95" s="111">
        <v>1847.6167783723299</v>
      </c>
      <c r="AD95" s="111">
        <v>918.49865255594</v>
      </c>
      <c r="AE95" s="111">
        <v>0</v>
      </c>
      <c r="AF95" s="111">
        <v>8326.6733983300492</v>
      </c>
      <c r="AG95" s="111">
        <v>2311.9916465915799</v>
      </c>
      <c r="AH95" s="111">
        <v>55039.213924312411</v>
      </c>
      <c r="AJ95" s="111">
        <v>7046.7105432985009</v>
      </c>
      <c r="AK95" s="112"/>
      <c r="AL95" s="111">
        <v>9846.7904751166316</v>
      </c>
      <c r="AN95" s="113">
        <v>1479.8092140926851</v>
      </c>
    </row>
    <row r="96" spans="4:40">
      <c r="D96" s="100">
        <v>2016</v>
      </c>
      <c r="E96" s="100">
        <v>2</v>
      </c>
      <c r="F96" s="100">
        <v>2016</v>
      </c>
      <c r="G96" s="100">
        <v>2016</v>
      </c>
      <c r="H96" s="111">
        <v>901.90336789809999</v>
      </c>
      <c r="I96" s="111">
        <v>582.90069530684002</v>
      </c>
      <c r="J96" s="111">
        <v>464.15601896802002</v>
      </c>
      <c r="K96" s="111">
        <v>4651.8453869834902</v>
      </c>
      <c r="L96" s="111">
        <v>2331.3105797119001</v>
      </c>
      <c r="M96" s="111">
        <v>191.55869840738001</v>
      </c>
      <c r="N96" s="111">
        <v>3305.1025531413902</v>
      </c>
      <c r="O96" s="111">
        <v>452.27823018858999</v>
      </c>
      <c r="P96" s="111">
        <v>260.53047404924001</v>
      </c>
      <c r="Q96" s="111">
        <v>820.61945610504995</v>
      </c>
      <c r="R96" s="111">
        <v>0</v>
      </c>
      <c r="S96" s="111">
        <v>1176.6847428498099</v>
      </c>
      <c r="T96" s="111">
        <v>1100.9257248307099</v>
      </c>
      <c r="U96" s="111">
        <v>4626.3262506658602</v>
      </c>
      <c r="V96" s="111">
        <v>6075.6147702650096</v>
      </c>
      <c r="W96" s="111">
        <v>974.51417299848003</v>
      </c>
      <c r="X96" s="111">
        <v>6046.9502515532604</v>
      </c>
      <c r="Y96" s="111">
        <v>0</v>
      </c>
      <c r="Z96" s="111">
        <v>1.71827896963</v>
      </c>
      <c r="AA96" s="111">
        <v>549.67055031356006</v>
      </c>
      <c r="AB96" s="111">
        <v>226.20971852973</v>
      </c>
      <c r="AC96" s="111">
        <v>1703.8945373321201</v>
      </c>
      <c r="AD96" s="111">
        <v>743.86731494727997</v>
      </c>
      <c r="AE96" s="111">
        <v>0</v>
      </c>
      <c r="AF96" s="111">
        <v>7503.3852901096798</v>
      </c>
      <c r="AG96" s="111">
        <v>1995.5296056012301</v>
      </c>
      <c r="AH96" s="111">
        <v>46687.496669726359</v>
      </c>
      <c r="AJ96" s="111">
        <v>6263.1984367557998</v>
      </c>
      <c r="AK96" s="112"/>
      <c r="AL96" s="111">
        <v>8728.569740479059</v>
      </c>
      <c r="AN96" s="113">
        <v>1315.2716717187179</v>
      </c>
    </row>
    <row r="97" spans="4:40">
      <c r="D97" s="100">
        <v>2016</v>
      </c>
      <c r="E97" s="100">
        <v>3</v>
      </c>
      <c r="F97" s="100">
        <v>2016</v>
      </c>
      <c r="G97" s="100">
        <v>2016</v>
      </c>
      <c r="H97" s="111">
        <v>999.11347908895004</v>
      </c>
      <c r="I97" s="111">
        <v>745.07714126227995</v>
      </c>
      <c r="J97" s="111">
        <v>591.19515744536</v>
      </c>
      <c r="K97" s="111">
        <v>7458.7041640694997</v>
      </c>
      <c r="L97" s="111">
        <v>2694.71055474884</v>
      </c>
      <c r="M97" s="111">
        <v>215.70951280336999</v>
      </c>
      <c r="N97" s="111">
        <v>5043.6770468486402</v>
      </c>
      <c r="O97" s="111">
        <v>554.54495765376998</v>
      </c>
      <c r="P97" s="111">
        <v>506.04754412557003</v>
      </c>
      <c r="Q97" s="111">
        <v>1020.31670992957</v>
      </c>
      <c r="R97" s="111">
        <v>0</v>
      </c>
      <c r="S97" s="111">
        <v>1521.5676888457799</v>
      </c>
      <c r="T97" s="111">
        <v>1335.2728546185699</v>
      </c>
      <c r="U97" s="111">
        <v>2922.1324627050499</v>
      </c>
      <c r="V97" s="111">
        <v>8598.6737142932107</v>
      </c>
      <c r="W97" s="111">
        <v>1295.4368343604399</v>
      </c>
      <c r="X97" s="111">
        <v>8248.7266553556092</v>
      </c>
      <c r="Y97" s="111">
        <v>0</v>
      </c>
      <c r="Z97" s="111">
        <v>4.2766054355099996</v>
      </c>
      <c r="AA97" s="111">
        <v>671.98666000486003</v>
      </c>
      <c r="AB97" s="111">
        <v>260.37885913873998</v>
      </c>
      <c r="AC97" s="111">
        <v>1813.37046312446</v>
      </c>
      <c r="AD97" s="111">
        <v>912.79851987434995</v>
      </c>
      <c r="AE97" s="111">
        <v>0</v>
      </c>
      <c r="AF97" s="111">
        <v>8795.6349789619107</v>
      </c>
      <c r="AG97" s="111">
        <v>2741.2160240267699</v>
      </c>
      <c r="AH97" s="111">
        <v>58950.568588721115</v>
      </c>
      <c r="AJ97" s="111">
        <v>9222.1135470420013</v>
      </c>
      <c r="AK97" s="112"/>
      <c r="AL97" s="111">
        <v>11906.760083386769</v>
      </c>
      <c r="AN97" s="113">
        <v>1936.6438448788201</v>
      </c>
    </row>
    <row r="98" spans="4:40">
      <c r="D98" s="100">
        <v>2016</v>
      </c>
      <c r="E98" s="100">
        <v>4</v>
      </c>
      <c r="F98" s="100">
        <v>2016</v>
      </c>
      <c r="G98" s="100">
        <v>2016</v>
      </c>
      <c r="H98" s="111">
        <v>1055.71901286203</v>
      </c>
      <c r="I98" s="111">
        <v>819.15653824433002</v>
      </c>
      <c r="J98" s="111">
        <v>646.94019607409996</v>
      </c>
      <c r="K98" s="111">
        <v>8471.8248506172804</v>
      </c>
      <c r="L98" s="111">
        <v>2902.4296335587301</v>
      </c>
      <c r="M98" s="111">
        <v>208.08836028607999</v>
      </c>
      <c r="N98" s="111">
        <v>6482.1404672373701</v>
      </c>
      <c r="O98" s="111">
        <v>645.84700506084005</v>
      </c>
      <c r="P98" s="111">
        <v>611.46080606309999</v>
      </c>
      <c r="Q98" s="111">
        <v>1141.6294950849001</v>
      </c>
      <c r="R98" s="111">
        <v>0</v>
      </c>
      <c r="S98" s="111">
        <v>1498.7903727862299</v>
      </c>
      <c r="T98" s="111">
        <v>2071.4712719377299</v>
      </c>
      <c r="U98" s="111">
        <v>2912.5454139428998</v>
      </c>
      <c r="V98" s="111">
        <v>9812.9339062598392</v>
      </c>
      <c r="W98" s="111">
        <v>1597.9011988597499</v>
      </c>
      <c r="X98" s="111">
        <v>9631.1554064883203</v>
      </c>
      <c r="Y98" s="111">
        <v>0</v>
      </c>
      <c r="Z98" s="111">
        <v>18.395130969269999</v>
      </c>
      <c r="AA98" s="111">
        <v>540.89787851193</v>
      </c>
      <c r="AB98" s="111">
        <v>292.15330056280999</v>
      </c>
      <c r="AC98" s="111">
        <v>2213.0979460175399</v>
      </c>
      <c r="AD98" s="111">
        <v>1049.2130588223699</v>
      </c>
      <c r="AE98" s="111">
        <v>0</v>
      </c>
      <c r="AF98" s="111">
        <v>9359.54680554886</v>
      </c>
      <c r="AG98" s="111">
        <v>3893.5743525985299</v>
      </c>
      <c r="AH98" s="111">
        <v>67876.912408394841</v>
      </c>
      <c r="AJ98" s="111">
        <v>12586.689445325828</v>
      </c>
      <c r="AK98" s="112"/>
      <c r="AL98" s="111">
        <v>13902.249588597369</v>
      </c>
      <c r="AN98" s="113">
        <v>2643.2047835184239</v>
      </c>
    </row>
    <row r="99" spans="4:40">
      <c r="D99" s="100">
        <v>2016</v>
      </c>
      <c r="E99" s="100">
        <v>5</v>
      </c>
      <c r="F99" s="100">
        <v>2016</v>
      </c>
      <c r="G99" s="100">
        <v>2017</v>
      </c>
      <c r="H99" s="111">
        <v>883.49366542479004</v>
      </c>
      <c r="I99" s="111">
        <v>891.19169431096998</v>
      </c>
      <c r="J99" s="111">
        <v>876.21687223439005</v>
      </c>
      <c r="K99" s="111">
        <v>10472.342456281</v>
      </c>
      <c r="L99" s="111">
        <v>3286.6448816288098</v>
      </c>
      <c r="M99" s="111">
        <v>223.81986092142</v>
      </c>
      <c r="N99" s="111">
        <v>9359.0673080148408</v>
      </c>
      <c r="O99" s="111">
        <v>702.07613356402999</v>
      </c>
      <c r="P99" s="111">
        <v>749.83966991564</v>
      </c>
      <c r="Q99" s="111">
        <v>1369.7502758661101</v>
      </c>
      <c r="R99" s="111">
        <v>0</v>
      </c>
      <c r="S99" s="111">
        <v>2110.12494061087</v>
      </c>
      <c r="T99" s="111">
        <v>2203.5374002354401</v>
      </c>
      <c r="U99" s="111">
        <v>3164.1095734618698</v>
      </c>
      <c r="V99" s="111">
        <v>12424.3592384979</v>
      </c>
      <c r="W99" s="111">
        <v>2013.84213838966</v>
      </c>
      <c r="X99" s="111">
        <v>10907.7860389119</v>
      </c>
      <c r="Y99" s="111">
        <v>4.5025657140000001E-2</v>
      </c>
      <c r="Z99" s="111">
        <v>36.513428104539997</v>
      </c>
      <c r="AA99" s="111">
        <v>707.66219199815998</v>
      </c>
      <c r="AB99" s="111">
        <v>334.25711608312002</v>
      </c>
      <c r="AC99" s="111">
        <v>3156.2751528438798</v>
      </c>
      <c r="AD99" s="111">
        <v>1213.48051882814</v>
      </c>
      <c r="AE99" s="111">
        <v>0</v>
      </c>
      <c r="AF99" s="111">
        <v>10671.481301489301</v>
      </c>
      <c r="AG99" s="111">
        <v>5200.8899564138501</v>
      </c>
      <c r="AH99" s="111">
        <v>82958.806839687779</v>
      </c>
      <c r="AJ99" s="111">
        <v>14501.5724865503</v>
      </c>
      <c r="AK99" s="112"/>
      <c r="AL99" s="111">
        <v>15745.023060245949</v>
      </c>
      <c r="AN99" s="113">
        <v>3045.330222175563</v>
      </c>
    </row>
    <row r="100" spans="4:40">
      <c r="D100" s="100">
        <v>2016</v>
      </c>
      <c r="E100" s="100">
        <v>6</v>
      </c>
      <c r="F100" s="100">
        <v>2016</v>
      </c>
      <c r="G100" s="100">
        <v>2017</v>
      </c>
      <c r="H100" s="111">
        <v>1023.71710015141</v>
      </c>
      <c r="I100" s="111">
        <v>866.36876890963003</v>
      </c>
      <c r="J100" s="111">
        <v>1070.09320500543</v>
      </c>
      <c r="K100" s="111">
        <v>10792.900173509001</v>
      </c>
      <c r="L100" s="111">
        <v>3347.7897461636699</v>
      </c>
      <c r="M100" s="111">
        <v>246.11688146185</v>
      </c>
      <c r="N100" s="111">
        <v>10784.5949062778</v>
      </c>
      <c r="O100" s="111">
        <v>690.76002145276004</v>
      </c>
      <c r="P100" s="111">
        <v>840.68673565816005</v>
      </c>
      <c r="Q100" s="111">
        <v>1548.2031409859001</v>
      </c>
      <c r="R100" s="111">
        <v>0</v>
      </c>
      <c r="S100" s="111">
        <v>2084.9839408092898</v>
      </c>
      <c r="T100" s="111">
        <v>2356.3969189459799</v>
      </c>
      <c r="U100" s="111">
        <v>2758.3856698474401</v>
      </c>
      <c r="V100" s="111">
        <v>15424.9036319483</v>
      </c>
      <c r="W100" s="111">
        <v>2191.0837389457802</v>
      </c>
      <c r="X100" s="111">
        <v>11642.4951966142</v>
      </c>
      <c r="Y100" s="111">
        <v>0.33021308348</v>
      </c>
      <c r="Z100" s="111">
        <v>120.98593145017</v>
      </c>
      <c r="AA100" s="111">
        <v>713.09289358963997</v>
      </c>
      <c r="AB100" s="111">
        <v>332.04112579257003</v>
      </c>
      <c r="AC100" s="111">
        <v>3692.4264817243302</v>
      </c>
      <c r="AD100" s="111">
        <v>1197.2869600736301</v>
      </c>
      <c r="AE100" s="111">
        <v>0</v>
      </c>
      <c r="AF100" s="111">
        <v>10768.747407101901</v>
      </c>
      <c r="AG100" s="111">
        <v>5998.2287999205701</v>
      </c>
      <c r="AH100" s="111">
        <v>90492.619589422888</v>
      </c>
      <c r="AJ100" s="111">
        <v>21002.769029393901</v>
      </c>
      <c r="AK100" s="112"/>
      <c r="AL100" s="111">
        <v>16805.551071093418</v>
      </c>
      <c r="AN100" s="113">
        <v>4410.5814961727192</v>
      </c>
    </row>
    <row r="101" spans="4:40">
      <c r="D101" s="100">
        <v>2016</v>
      </c>
      <c r="E101" s="100">
        <v>7</v>
      </c>
      <c r="F101" s="100">
        <v>2017</v>
      </c>
      <c r="G101" s="100">
        <v>2017</v>
      </c>
      <c r="H101" s="111">
        <v>716.48049975247</v>
      </c>
      <c r="I101" s="111">
        <v>963.85233973457002</v>
      </c>
      <c r="J101" s="111">
        <v>726.65756999301004</v>
      </c>
      <c r="K101" s="111">
        <v>11797.482595699599</v>
      </c>
      <c r="L101" s="111">
        <v>3819.7319725308798</v>
      </c>
      <c r="M101" s="111">
        <v>245.99847047019</v>
      </c>
      <c r="N101" s="111">
        <v>12607.6210940606</v>
      </c>
      <c r="O101" s="111">
        <v>812.28045591038995</v>
      </c>
      <c r="P101" s="111">
        <v>706.64550590127999</v>
      </c>
      <c r="Q101" s="111">
        <v>1628.640440569</v>
      </c>
      <c r="R101" s="111">
        <v>0</v>
      </c>
      <c r="S101" s="111">
        <v>2318.2106135634199</v>
      </c>
      <c r="T101" s="111">
        <v>2646.56395715398</v>
      </c>
      <c r="U101" s="111">
        <v>2870.1713982127699</v>
      </c>
      <c r="V101" s="111">
        <v>18294.2826068832</v>
      </c>
      <c r="W101" s="111">
        <v>2623.6354449098699</v>
      </c>
      <c r="X101" s="111">
        <v>8500.8993971676591</v>
      </c>
      <c r="Y101" s="111">
        <v>0.63032868716000001</v>
      </c>
      <c r="Z101" s="111">
        <v>190.15837234035999</v>
      </c>
      <c r="AA101" s="111">
        <v>910.82662594637998</v>
      </c>
      <c r="AB101" s="111">
        <v>367.17335900894</v>
      </c>
      <c r="AC101" s="111">
        <v>4727.3655213444299</v>
      </c>
      <c r="AD101" s="111">
        <v>1333.6211421801199</v>
      </c>
      <c r="AE101" s="111">
        <v>0</v>
      </c>
      <c r="AF101" s="111">
        <v>11884.713751397399</v>
      </c>
      <c r="AG101" s="111">
        <v>7364.4054607404096</v>
      </c>
      <c r="AH101" s="111">
        <v>98058.04892415808</v>
      </c>
      <c r="AJ101" s="111">
        <v>26562.787350150629</v>
      </c>
      <c r="AK101" s="112"/>
      <c r="AL101" s="111">
        <v>19439.363720550493</v>
      </c>
      <c r="AN101" s="113">
        <v>5578.1853435316316</v>
      </c>
    </row>
    <row r="102" spans="4:40">
      <c r="D102" s="100">
        <v>2016</v>
      </c>
      <c r="E102" s="100">
        <v>8</v>
      </c>
      <c r="F102" s="100">
        <v>2017</v>
      </c>
      <c r="G102" s="100">
        <v>2017</v>
      </c>
      <c r="H102" s="111">
        <v>761.96296284950995</v>
      </c>
      <c r="I102" s="111">
        <v>1022.96914647017</v>
      </c>
      <c r="J102" s="111">
        <v>1067.29589727081</v>
      </c>
      <c r="K102" s="111">
        <v>11743.9623232255</v>
      </c>
      <c r="L102" s="111">
        <v>3944.1056323548801</v>
      </c>
      <c r="M102" s="111">
        <v>234.01520986401999</v>
      </c>
      <c r="N102" s="111">
        <v>12459.7465980365</v>
      </c>
      <c r="O102" s="111">
        <v>819.52604930608004</v>
      </c>
      <c r="P102" s="111">
        <v>768.46150106547998</v>
      </c>
      <c r="Q102" s="111">
        <v>1565.98316900547</v>
      </c>
      <c r="R102" s="111">
        <v>0</v>
      </c>
      <c r="S102" s="111">
        <v>2273.90800770345</v>
      </c>
      <c r="T102" s="111">
        <v>2743.2145914800499</v>
      </c>
      <c r="U102" s="111">
        <v>2967.23978860644</v>
      </c>
      <c r="V102" s="111">
        <v>18621.124915754299</v>
      </c>
      <c r="W102" s="111">
        <v>2685.07839657769</v>
      </c>
      <c r="X102" s="111">
        <v>9018.0224821003903</v>
      </c>
      <c r="Y102" s="111">
        <v>1.9040781494000001</v>
      </c>
      <c r="Z102" s="111">
        <v>243.07378557909999</v>
      </c>
      <c r="AA102" s="111">
        <v>927.45533038038002</v>
      </c>
      <c r="AB102" s="111">
        <v>372.57243075591998</v>
      </c>
      <c r="AC102" s="111">
        <v>4805.8684396988801</v>
      </c>
      <c r="AD102" s="111">
        <v>1247.01378067625</v>
      </c>
      <c r="AE102" s="111">
        <v>0</v>
      </c>
      <c r="AF102" s="111">
        <v>11927.260459338</v>
      </c>
      <c r="AG102" s="111">
        <v>7230.7501892206101</v>
      </c>
      <c r="AH102" s="111">
        <v>99452.515165469275</v>
      </c>
      <c r="AJ102" s="111">
        <v>26795.38515644658</v>
      </c>
      <c r="AK102" s="112"/>
      <c r="AL102" s="111">
        <v>20170.703836830911</v>
      </c>
      <c r="AN102" s="113">
        <v>5627.0308828537818</v>
      </c>
    </row>
    <row r="103" spans="4:40">
      <c r="D103" s="100">
        <v>2016</v>
      </c>
      <c r="E103" s="100">
        <v>9</v>
      </c>
      <c r="F103" s="100">
        <v>2017</v>
      </c>
      <c r="G103" s="100">
        <v>2017</v>
      </c>
      <c r="H103" s="111">
        <v>574.06243963011002</v>
      </c>
      <c r="I103" s="111">
        <v>992.56621729185997</v>
      </c>
      <c r="J103" s="111">
        <v>1282.0425151469201</v>
      </c>
      <c r="K103" s="111">
        <v>11168.3669400135</v>
      </c>
      <c r="L103" s="111">
        <v>3539.11666887102</v>
      </c>
      <c r="M103" s="111">
        <v>203.87310478664</v>
      </c>
      <c r="N103" s="111">
        <v>11027.2124178023</v>
      </c>
      <c r="O103" s="111">
        <v>800.80228815483997</v>
      </c>
      <c r="P103" s="111">
        <v>655.13217659778002</v>
      </c>
      <c r="Q103" s="111">
        <v>1465.4922704596599</v>
      </c>
      <c r="R103" s="111">
        <v>0</v>
      </c>
      <c r="S103" s="111">
        <v>2109.6374542919998</v>
      </c>
      <c r="T103" s="111">
        <v>2551.9209027694101</v>
      </c>
      <c r="U103" s="111">
        <v>2787.5849854181502</v>
      </c>
      <c r="V103" s="111">
        <v>16807.823861856399</v>
      </c>
      <c r="W103" s="111">
        <v>2419.3965045227601</v>
      </c>
      <c r="X103" s="111">
        <v>8433.7093907726794</v>
      </c>
      <c r="Y103" s="111">
        <v>0.72441614106999996</v>
      </c>
      <c r="Z103" s="111">
        <v>224.28886259544001</v>
      </c>
      <c r="AA103" s="111">
        <v>901.01995410069003</v>
      </c>
      <c r="AB103" s="111">
        <v>347.40108274635998</v>
      </c>
      <c r="AC103" s="111">
        <v>4242.0226611530697</v>
      </c>
      <c r="AD103" s="111">
        <v>1292.2347236294199</v>
      </c>
      <c r="AE103" s="111">
        <v>0</v>
      </c>
      <c r="AF103" s="111">
        <v>11023.142915601</v>
      </c>
      <c r="AG103" s="111">
        <v>6463.7174365542696</v>
      </c>
      <c r="AH103" s="111">
        <v>91313.292190907334</v>
      </c>
      <c r="AJ103" s="111">
        <v>21398.89961834456</v>
      </c>
      <c r="AK103" s="112"/>
      <c r="AL103" s="111">
        <v>19344.340410778572</v>
      </c>
      <c r="AN103" s="113">
        <v>4493.7689198523576</v>
      </c>
    </row>
    <row r="104" spans="4:40">
      <c r="D104" s="100">
        <v>2016</v>
      </c>
      <c r="E104" s="100">
        <v>10</v>
      </c>
      <c r="F104" s="100">
        <v>2017</v>
      </c>
      <c r="G104" s="100">
        <v>2017</v>
      </c>
      <c r="H104" s="111">
        <v>356.48417021998</v>
      </c>
      <c r="I104" s="111">
        <v>878.10813097352002</v>
      </c>
      <c r="J104" s="111">
        <v>1013.92705311176</v>
      </c>
      <c r="K104" s="111">
        <v>9714.2312350568409</v>
      </c>
      <c r="L104" s="111">
        <v>3111.9971609344798</v>
      </c>
      <c r="M104" s="111">
        <v>214.93659758313001</v>
      </c>
      <c r="N104" s="111">
        <v>8337.7450213627599</v>
      </c>
      <c r="O104" s="111">
        <v>656.96649846810999</v>
      </c>
      <c r="P104" s="111">
        <v>516.69825493788005</v>
      </c>
      <c r="Q104" s="111">
        <v>1253.743591381</v>
      </c>
      <c r="R104" s="111">
        <v>0</v>
      </c>
      <c r="S104" s="111">
        <v>1941.6384637537301</v>
      </c>
      <c r="T104" s="111">
        <v>3847.09676216553</v>
      </c>
      <c r="U104" s="111">
        <v>2737.4851710214198</v>
      </c>
      <c r="V104" s="111">
        <v>11203.178777503799</v>
      </c>
      <c r="W104" s="111">
        <v>1831.08559447687</v>
      </c>
      <c r="X104" s="111">
        <v>7611.8316339770399</v>
      </c>
      <c r="Y104" s="111">
        <v>0.15321178093000001</v>
      </c>
      <c r="Z104" s="111">
        <v>97.529605324949998</v>
      </c>
      <c r="AA104" s="111">
        <v>828.96223488669</v>
      </c>
      <c r="AB104" s="111">
        <v>332.33475415513999</v>
      </c>
      <c r="AC104" s="111">
        <v>3100.57876799936</v>
      </c>
      <c r="AD104" s="111">
        <v>1212.6352860335001</v>
      </c>
      <c r="AE104" s="111">
        <v>0</v>
      </c>
      <c r="AF104" s="111">
        <v>10093.0246059004</v>
      </c>
      <c r="AG104" s="111">
        <v>4602.9390452843099</v>
      </c>
      <c r="AH104" s="111">
        <v>75495.31162829313</v>
      </c>
      <c r="AJ104" s="111">
        <v>13000.924354140179</v>
      </c>
      <c r="AK104" s="112"/>
      <c r="AL104" s="111">
        <v>18182.001710889737</v>
      </c>
      <c r="AN104" s="113">
        <v>2730.1941143694376</v>
      </c>
    </row>
    <row r="105" spans="4:40">
      <c r="D105" s="100">
        <v>2016</v>
      </c>
      <c r="E105" s="100">
        <v>11</v>
      </c>
      <c r="F105" s="100">
        <v>2017</v>
      </c>
      <c r="G105" s="100">
        <v>2017</v>
      </c>
      <c r="H105" s="111">
        <v>451.13686369217999</v>
      </c>
      <c r="I105" s="111">
        <v>765.83587616473005</v>
      </c>
      <c r="J105" s="111">
        <v>983.87476513342995</v>
      </c>
      <c r="K105" s="111">
        <v>8167.1924156168297</v>
      </c>
      <c r="L105" s="111">
        <v>2873.4298917347</v>
      </c>
      <c r="M105" s="111">
        <v>208.89240911949</v>
      </c>
      <c r="N105" s="111">
        <v>5660.16039692512</v>
      </c>
      <c r="O105" s="111">
        <v>584.00839467188996</v>
      </c>
      <c r="P105" s="111">
        <v>354.13783727506001</v>
      </c>
      <c r="Q105" s="111">
        <v>1089.24956102328</v>
      </c>
      <c r="R105" s="111">
        <v>0</v>
      </c>
      <c r="S105" s="111">
        <v>1710.25604205937</v>
      </c>
      <c r="T105" s="111">
        <v>2830.68771750215</v>
      </c>
      <c r="U105" s="111">
        <v>2545.6968190339398</v>
      </c>
      <c r="V105" s="111">
        <v>9322.3736949773793</v>
      </c>
      <c r="W105" s="111">
        <v>1421.10910512539</v>
      </c>
      <c r="X105" s="111">
        <v>5636.9253745819597</v>
      </c>
      <c r="Y105" s="111">
        <v>4.3894755399999999E-3</v>
      </c>
      <c r="Z105" s="111">
        <v>9.7237308805500007</v>
      </c>
      <c r="AA105" s="111">
        <v>745.30706027256997</v>
      </c>
      <c r="AB105" s="111">
        <v>296.00046050655999</v>
      </c>
      <c r="AC105" s="111">
        <v>2285.75285632035</v>
      </c>
      <c r="AD105" s="111">
        <v>1042.0650626136701</v>
      </c>
      <c r="AE105" s="111">
        <v>0</v>
      </c>
      <c r="AF105" s="111">
        <v>8686.6195378650791</v>
      </c>
      <c r="AG105" s="111">
        <v>3738.6349561229999</v>
      </c>
      <c r="AH105" s="111">
        <v>61409.075218694226</v>
      </c>
      <c r="AJ105" s="111">
        <v>11066.623318667649</v>
      </c>
      <c r="AK105" s="112"/>
      <c r="AL105" s="111">
        <v>15388.99514152184</v>
      </c>
      <c r="AN105" s="113">
        <v>2323.9908969202061</v>
      </c>
    </row>
    <row r="106" spans="4:40">
      <c r="D106" s="100">
        <v>2016</v>
      </c>
      <c r="E106" s="100">
        <v>12</v>
      </c>
      <c r="F106" s="100">
        <v>2017</v>
      </c>
      <c r="G106" s="100">
        <v>2017</v>
      </c>
      <c r="H106" s="111">
        <v>494.68763916733002</v>
      </c>
      <c r="I106" s="111">
        <v>633.29500190373005</v>
      </c>
      <c r="J106" s="111">
        <v>646.46185769126998</v>
      </c>
      <c r="K106" s="111">
        <v>6221.2760937755002</v>
      </c>
      <c r="L106" s="111">
        <v>2713.64736078642</v>
      </c>
      <c r="M106" s="111">
        <v>208.18287395202</v>
      </c>
      <c r="N106" s="111">
        <v>3571.4331405837302</v>
      </c>
      <c r="O106" s="111">
        <v>480.56140777500002</v>
      </c>
      <c r="P106" s="111">
        <v>270.60799570824997</v>
      </c>
      <c r="Q106" s="111">
        <v>951.22411555040003</v>
      </c>
      <c r="R106" s="111">
        <v>0</v>
      </c>
      <c r="S106" s="111">
        <v>1343.3339648132401</v>
      </c>
      <c r="T106" s="111">
        <v>2035.6860606717601</v>
      </c>
      <c r="U106" s="111">
        <v>2571.1381310322699</v>
      </c>
      <c r="V106" s="111">
        <v>7271.2262359646902</v>
      </c>
      <c r="W106" s="111">
        <v>1021.6228758147601</v>
      </c>
      <c r="X106" s="111">
        <v>3410.05659120573</v>
      </c>
      <c r="Y106" s="111">
        <v>1.75197328E-2</v>
      </c>
      <c r="Z106" s="111">
        <v>23.695504510519999</v>
      </c>
      <c r="AA106" s="111">
        <v>391.66994597618998</v>
      </c>
      <c r="AB106" s="111">
        <v>191.44816573064</v>
      </c>
      <c r="AC106" s="111">
        <v>1610.74236127263</v>
      </c>
      <c r="AD106" s="111">
        <v>935.09505428294995</v>
      </c>
      <c r="AE106" s="111">
        <v>0</v>
      </c>
      <c r="AF106" s="111">
        <v>7999.9629458243098</v>
      </c>
      <c r="AG106" s="111">
        <v>2206.7970386489701</v>
      </c>
      <c r="AH106" s="111">
        <v>47203.869882375096</v>
      </c>
      <c r="AJ106" s="111">
        <v>8156.7250360463504</v>
      </c>
      <c r="AK106" s="112"/>
      <c r="AL106" s="111">
        <v>12239.651160509191</v>
      </c>
      <c r="AN106" s="113">
        <v>1712.9122575697336</v>
      </c>
    </row>
    <row r="107" spans="4:40">
      <c r="D107" s="100">
        <v>2017</v>
      </c>
      <c r="E107" s="100">
        <v>1</v>
      </c>
      <c r="F107" s="100">
        <v>2017</v>
      </c>
      <c r="G107" s="100">
        <v>2017</v>
      </c>
      <c r="H107" s="111">
        <v>501.91638096687001</v>
      </c>
      <c r="I107" s="111">
        <v>683.65488935307997</v>
      </c>
      <c r="J107" s="111">
        <v>417.56593983482998</v>
      </c>
      <c r="K107" s="111">
        <v>6833.4210773805698</v>
      </c>
      <c r="L107" s="111">
        <v>2907.3493615136699</v>
      </c>
      <c r="M107" s="111">
        <v>212.00492643206999</v>
      </c>
      <c r="N107" s="111">
        <v>3794.2629148727301</v>
      </c>
      <c r="O107" s="111">
        <v>525.22455776389995</v>
      </c>
      <c r="P107" s="111">
        <v>220.26208124011001</v>
      </c>
      <c r="Q107" s="111">
        <v>919.28960650850001</v>
      </c>
      <c r="R107" s="111">
        <v>0</v>
      </c>
      <c r="S107" s="111">
        <v>1573.9495787456201</v>
      </c>
      <c r="T107" s="111">
        <v>1642.28089464811</v>
      </c>
      <c r="U107" s="111">
        <v>5926.2524576492197</v>
      </c>
      <c r="V107" s="111">
        <v>6518.3269628316002</v>
      </c>
      <c r="W107" s="111">
        <v>1175.0984519434701</v>
      </c>
      <c r="X107" s="111">
        <v>3095.8773813384601</v>
      </c>
      <c r="Y107" s="111">
        <v>0</v>
      </c>
      <c r="Z107" s="111">
        <v>0.19920250654999999</v>
      </c>
      <c r="AA107" s="111">
        <v>575.63897860895997</v>
      </c>
      <c r="AB107" s="111">
        <v>258.93436442829</v>
      </c>
      <c r="AC107" s="111">
        <v>1899.58627667567</v>
      </c>
      <c r="AD107" s="111">
        <v>930.43651271677004</v>
      </c>
      <c r="AE107" s="111">
        <v>0</v>
      </c>
      <c r="AF107" s="111">
        <v>8563.6901696693694</v>
      </c>
      <c r="AG107" s="111">
        <v>2277.7955295023098</v>
      </c>
      <c r="AH107" s="111">
        <v>51453.018497130724</v>
      </c>
      <c r="AJ107" s="111">
        <v>6698.0045980962805</v>
      </c>
      <c r="AK107" s="112"/>
      <c r="AL107" s="111">
        <v>12096.101846019581</v>
      </c>
      <c r="AN107" s="113">
        <v>1406.5809656002189</v>
      </c>
    </row>
    <row r="108" spans="4:40">
      <c r="D108" s="100">
        <v>2017</v>
      </c>
      <c r="E108" s="100">
        <v>2</v>
      </c>
      <c r="F108" s="100">
        <v>2017</v>
      </c>
      <c r="G108" s="100">
        <v>2017</v>
      </c>
      <c r="H108" s="111">
        <v>915.46474218105004</v>
      </c>
      <c r="I108" s="111">
        <v>586.40960857274001</v>
      </c>
      <c r="J108" s="111">
        <v>467.83390983291002</v>
      </c>
      <c r="K108" s="111">
        <v>4526.9810985281201</v>
      </c>
      <c r="L108" s="111">
        <v>2468.40021596612</v>
      </c>
      <c r="M108" s="111">
        <v>202.89640502373999</v>
      </c>
      <c r="N108" s="111">
        <v>3405.1077441165498</v>
      </c>
      <c r="O108" s="111">
        <v>453.85991972825002</v>
      </c>
      <c r="P108" s="111">
        <v>267.32999026701998</v>
      </c>
      <c r="Q108" s="111">
        <v>787.90223198990998</v>
      </c>
      <c r="R108" s="111">
        <v>0</v>
      </c>
      <c r="S108" s="111">
        <v>1132.28427393734</v>
      </c>
      <c r="T108" s="111">
        <v>1142.48163090044</v>
      </c>
      <c r="U108" s="111">
        <v>4711.63237439568</v>
      </c>
      <c r="V108" s="111">
        <v>5753.0699823245204</v>
      </c>
      <c r="W108" s="111">
        <v>1001.37700068403</v>
      </c>
      <c r="X108" s="111">
        <v>2309.5353513728901</v>
      </c>
      <c r="Y108" s="111">
        <v>0</v>
      </c>
      <c r="Z108" s="111">
        <v>1.7074500561299999</v>
      </c>
      <c r="AA108" s="111">
        <v>563.39316278910997</v>
      </c>
      <c r="AB108" s="111">
        <v>224.58484205381001</v>
      </c>
      <c r="AC108" s="111">
        <v>1751.8214371652</v>
      </c>
      <c r="AD108" s="111">
        <v>753.53546629333005</v>
      </c>
      <c r="AE108" s="111">
        <v>0</v>
      </c>
      <c r="AF108" s="111">
        <v>7716.9673619048099</v>
      </c>
      <c r="AG108" s="111">
        <v>1966.0142030915099</v>
      </c>
      <c r="AH108" s="111">
        <v>43110.590403175207</v>
      </c>
      <c r="AJ108" s="111">
        <v>5930.1435938897102</v>
      </c>
      <c r="AK108" s="112"/>
      <c r="AL108" s="111">
        <v>10955.661633871081</v>
      </c>
      <c r="AN108" s="113">
        <v>1245.3301547168392</v>
      </c>
    </row>
    <row r="109" spans="4:40">
      <c r="D109" s="100">
        <v>2017</v>
      </c>
      <c r="E109" s="100">
        <v>3</v>
      </c>
      <c r="F109" s="100">
        <v>2017</v>
      </c>
      <c r="G109" s="100">
        <v>2017</v>
      </c>
      <c r="H109" s="111">
        <v>1014.13654289304</v>
      </c>
      <c r="I109" s="111">
        <v>749.56231529988997</v>
      </c>
      <c r="J109" s="111">
        <v>595.87968415639</v>
      </c>
      <c r="K109" s="111">
        <v>7237.5735674611797</v>
      </c>
      <c r="L109" s="111">
        <v>2853.1694460590602</v>
      </c>
      <c r="M109" s="111">
        <v>228.47662382915999</v>
      </c>
      <c r="N109" s="111">
        <v>5196.2877081449797</v>
      </c>
      <c r="O109" s="111">
        <v>556.26184116992999</v>
      </c>
      <c r="P109" s="111">
        <v>519.25474568540005</v>
      </c>
      <c r="Q109" s="111">
        <v>979.63776889444</v>
      </c>
      <c r="R109" s="111">
        <v>0</v>
      </c>
      <c r="S109" s="111">
        <v>1464.15356898289</v>
      </c>
      <c r="T109" s="111">
        <v>1385.67450485934</v>
      </c>
      <c r="U109" s="111">
        <v>2976.0144805118598</v>
      </c>
      <c r="V109" s="111">
        <v>8169.4857086908896</v>
      </c>
      <c r="W109" s="111">
        <v>1331.1460086579</v>
      </c>
      <c r="X109" s="111">
        <v>4544.4649752355699</v>
      </c>
      <c r="Y109" s="111">
        <v>0</v>
      </c>
      <c r="Z109" s="111">
        <v>4.2496534730300004</v>
      </c>
      <c r="AA109" s="111">
        <v>688.76291356023</v>
      </c>
      <c r="AB109" s="111">
        <v>258.50854390298002</v>
      </c>
      <c r="AC109" s="111">
        <v>1864.37668601107</v>
      </c>
      <c r="AD109" s="111">
        <v>924.66229458425005</v>
      </c>
      <c r="AE109" s="111">
        <v>0</v>
      </c>
      <c r="AF109" s="111">
        <v>9046.0006297884192</v>
      </c>
      <c r="AG109" s="111">
        <v>2700.6713515307401</v>
      </c>
      <c r="AH109" s="111">
        <v>55288.411563382644</v>
      </c>
      <c r="AJ109" s="111">
        <v>8757.9950647751903</v>
      </c>
      <c r="AK109" s="112"/>
      <c r="AL109" s="111">
        <v>14197.003845334129</v>
      </c>
      <c r="AN109" s="113">
        <v>1839.17896360279</v>
      </c>
    </row>
    <row r="110" spans="4:40">
      <c r="D110" s="100">
        <v>2017</v>
      </c>
      <c r="E110" s="100">
        <v>4</v>
      </c>
      <c r="F110" s="100">
        <v>2017</v>
      </c>
      <c r="G110" s="100">
        <v>2017</v>
      </c>
      <c r="H110" s="111">
        <v>1071.5932197678201</v>
      </c>
      <c r="I110" s="111">
        <v>824.08765132590997</v>
      </c>
      <c r="J110" s="111">
        <v>652.06643669156006</v>
      </c>
      <c r="K110" s="111">
        <v>8215.9474441574894</v>
      </c>
      <c r="L110" s="111">
        <v>3073.10317065872</v>
      </c>
      <c r="M110" s="111">
        <v>220.40440126370001</v>
      </c>
      <c r="N110" s="111">
        <v>6678.2758926685001</v>
      </c>
      <c r="O110" s="111">
        <v>647.68458752921003</v>
      </c>
      <c r="P110" s="111">
        <v>627.41916058009997</v>
      </c>
      <c r="Q110" s="111">
        <v>1096.11394245053</v>
      </c>
      <c r="R110" s="111">
        <v>0</v>
      </c>
      <c r="S110" s="111">
        <v>1442.23572145963</v>
      </c>
      <c r="T110" s="111">
        <v>2149.66171082135</v>
      </c>
      <c r="U110" s="111">
        <v>2966.2506534760601</v>
      </c>
      <c r="V110" s="111">
        <v>9275.8719553002193</v>
      </c>
      <c r="W110" s="111">
        <v>1641.9479102907801</v>
      </c>
      <c r="X110" s="111">
        <v>5947.7096296202599</v>
      </c>
      <c r="Y110" s="111">
        <v>0</v>
      </c>
      <c r="Z110" s="111">
        <v>18.279201434219999</v>
      </c>
      <c r="AA110" s="111">
        <v>554.40147984445002</v>
      </c>
      <c r="AB110" s="111">
        <v>290.05474781920998</v>
      </c>
      <c r="AC110" s="111">
        <v>2275.3476458995701</v>
      </c>
      <c r="AD110" s="111">
        <v>1062.84983307378</v>
      </c>
      <c r="AE110" s="111">
        <v>0</v>
      </c>
      <c r="AF110" s="111">
        <v>9625.9640719562594</v>
      </c>
      <c r="AG110" s="111">
        <v>3835.98542287488</v>
      </c>
      <c r="AH110" s="111">
        <v>64193.255890964203</v>
      </c>
      <c r="AJ110" s="111">
        <v>11894.21778513545</v>
      </c>
      <c r="AK110" s="112"/>
      <c r="AL110" s="111">
        <v>16232.14449705892</v>
      </c>
      <c r="AN110" s="113">
        <v>2497.7857348784446</v>
      </c>
    </row>
    <row r="111" spans="4:40">
      <c r="D111" s="100">
        <v>2017</v>
      </c>
      <c r="E111" s="100">
        <v>5</v>
      </c>
      <c r="F111" s="100">
        <v>2017</v>
      </c>
      <c r="G111" s="100">
        <v>2018</v>
      </c>
      <c r="H111" s="111">
        <v>896.77822417009997</v>
      </c>
      <c r="I111" s="111">
        <v>896.55644062849001</v>
      </c>
      <c r="J111" s="111">
        <v>842.79563181386004</v>
      </c>
      <c r="K111" s="111">
        <v>10147.8536733371</v>
      </c>
      <c r="L111" s="111">
        <v>3479.9116883942002</v>
      </c>
      <c r="M111" s="111">
        <v>237.06699581605</v>
      </c>
      <c r="N111" s="111">
        <v>9642.2522617155391</v>
      </c>
      <c r="O111" s="111">
        <v>703.98804949027999</v>
      </c>
      <c r="P111" s="111">
        <v>769.40953795096004</v>
      </c>
      <c r="Q111" s="111">
        <v>1315.1397905505601</v>
      </c>
      <c r="R111" s="111">
        <v>0</v>
      </c>
      <c r="S111" s="111">
        <v>2030.502478098</v>
      </c>
      <c r="T111" s="111">
        <v>2286.7128508221699</v>
      </c>
      <c r="U111" s="111">
        <v>3222.4534748954502</v>
      </c>
      <c r="V111" s="111">
        <v>11783.3259564409</v>
      </c>
      <c r="W111" s="111">
        <v>2069.3544088608301</v>
      </c>
      <c r="X111" s="111">
        <v>7243.5631114755097</v>
      </c>
      <c r="Y111" s="111">
        <v>4.3040269299999996E-3</v>
      </c>
      <c r="Z111" s="111">
        <v>36.283313692729998</v>
      </c>
      <c r="AA111" s="111">
        <v>725.32909086847997</v>
      </c>
      <c r="AB111" s="111">
        <v>331.85612938650002</v>
      </c>
      <c r="AC111" s="111">
        <v>3245.0544051870602</v>
      </c>
      <c r="AD111" s="111">
        <v>1229.2523010744701</v>
      </c>
      <c r="AE111" s="111">
        <v>0</v>
      </c>
      <c r="AF111" s="111">
        <v>10975.2424702646</v>
      </c>
      <c r="AG111" s="111">
        <v>5123.9648333580899</v>
      </c>
      <c r="AH111" s="111">
        <v>79234.651422318857</v>
      </c>
      <c r="AJ111" s="111">
        <v>13744.155802155399</v>
      </c>
      <c r="AK111" s="112"/>
      <c r="AL111" s="111">
        <v>18111.534588702729</v>
      </c>
      <c r="AN111" s="113">
        <v>2886.2727184526339</v>
      </c>
    </row>
    <row r="112" spans="4:40">
      <c r="D112" s="100">
        <v>2017</v>
      </c>
      <c r="E112" s="100">
        <v>6</v>
      </c>
      <c r="F112" s="100">
        <v>2017</v>
      </c>
      <c r="G112" s="100">
        <v>2018</v>
      </c>
      <c r="H112" s="111">
        <v>1039.11011369272</v>
      </c>
      <c r="I112" s="111">
        <v>871.58408755800997</v>
      </c>
      <c r="J112" s="111">
        <v>1003.8322026547</v>
      </c>
      <c r="K112" s="111">
        <v>10457.4172827606</v>
      </c>
      <c r="L112" s="111">
        <v>3544.6520958442102</v>
      </c>
      <c r="M112" s="111">
        <v>260.68370102445999</v>
      </c>
      <c r="N112" s="111">
        <v>11110.9132143639</v>
      </c>
      <c r="O112" s="111">
        <v>692.65697777060996</v>
      </c>
      <c r="P112" s="111">
        <v>862.62759733294001</v>
      </c>
      <c r="Q112" s="111">
        <v>1486.4779299120601</v>
      </c>
      <c r="R112" s="111">
        <v>0</v>
      </c>
      <c r="S112" s="111">
        <v>2006.31013696384</v>
      </c>
      <c r="T112" s="111">
        <v>2445.3422554188601</v>
      </c>
      <c r="U112" s="111">
        <v>2809.24831474039</v>
      </c>
      <c r="V112" s="111">
        <v>14764.731988645401</v>
      </c>
      <c r="W112" s="111">
        <v>2251.4817367941</v>
      </c>
      <c r="X112" s="111">
        <v>7989.3351429299601</v>
      </c>
      <c r="Y112" s="111">
        <v>3.1565247310000003E-2</v>
      </c>
      <c r="Z112" s="111">
        <v>120.22345561873</v>
      </c>
      <c r="AA112" s="111">
        <v>730.89537078659998</v>
      </c>
      <c r="AB112" s="111">
        <v>329.65605667244</v>
      </c>
      <c r="AC112" s="111">
        <v>3796.28652132966</v>
      </c>
      <c r="AD112" s="111">
        <v>1212.84827228891</v>
      </c>
      <c r="AE112" s="111">
        <v>0</v>
      </c>
      <c r="AF112" s="111">
        <v>11075.2772323634</v>
      </c>
      <c r="AG112" s="111">
        <v>5909.51042817701</v>
      </c>
      <c r="AH112" s="111">
        <v>86771.133680890809</v>
      </c>
      <c r="AJ112" s="111">
        <v>20355.763507786309</v>
      </c>
      <c r="AK112" s="112"/>
      <c r="AL112" s="111">
        <v>19193.135700376199</v>
      </c>
      <c r="AN112" s="113">
        <v>4274.7103366351248</v>
      </c>
    </row>
    <row r="113" spans="4:40">
      <c r="D113" s="100">
        <v>2017</v>
      </c>
      <c r="E113" s="100">
        <v>7</v>
      </c>
      <c r="F113" s="100">
        <v>2018</v>
      </c>
      <c r="G113" s="100">
        <v>2018</v>
      </c>
      <c r="H113" s="111">
        <v>723.45453007814001</v>
      </c>
      <c r="I113" s="111">
        <v>964.58890432718999</v>
      </c>
      <c r="J113" s="111">
        <v>728.58925916764997</v>
      </c>
      <c r="K113" s="111">
        <v>11368.559730441501</v>
      </c>
      <c r="L113" s="111">
        <v>4023.2181571173601</v>
      </c>
      <c r="M113" s="111">
        <v>259.19709695235002</v>
      </c>
      <c r="N113" s="111">
        <v>12921.2437275383</v>
      </c>
      <c r="O113" s="111">
        <v>810.10408791731004</v>
      </c>
      <c r="P113" s="111">
        <v>721.30012211664996</v>
      </c>
      <c r="Q113" s="111">
        <v>1555.5392982548101</v>
      </c>
      <c r="R113" s="111">
        <v>0</v>
      </c>
      <c r="S113" s="111">
        <v>2219.0827353669501</v>
      </c>
      <c r="T113" s="111">
        <v>2732.11421880628</v>
      </c>
      <c r="U113" s="111">
        <v>2907.8247244233198</v>
      </c>
      <c r="V113" s="111">
        <v>17419.3169728762</v>
      </c>
      <c r="W113" s="111">
        <v>2681.8729121433898</v>
      </c>
      <c r="X113" s="111">
        <v>8562.48516484014</v>
      </c>
      <c r="Y113" s="111">
        <v>5.993868963E-2</v>
      </c>
      <c r="Z113" s="111">
        <v>187.97281159725</v>
      </c>
      <c r="AA113" s="111">
        <v>928.68850936159004</v>
      </c>
      <c r="AB113" s="111">
        <v>362.63155791177002</v>
      </c>
      <c r="AC113" s="111">
        <v>4834.9452534155898</v>
      </c>
      <c r="AD113" s="111">
        <v>1343.8968770967199</v>
      </c>
      <c r="AE113" s="111">
        <v>0</v>
      </c>
      <c r="AF113" s="111">
        <v>12159.154965461699</v>
      </c>
      <c r="AG113" s="111">
        <v>7217.5768794326796</v>
      </c>
      <c r="AH113" s="111">
        <v>97633.418435334461</v>
      </c>
      <c r="AJ113" s="111">
        <v>25779.444383221133</v>
      </c>
      <c r="AK113" s="112"/>
      <c r="AL113" s="111">
        <v>19836.904682044253</v>
      </c>
      <c r="AN113" s="113">
        <v>5413.683320476438</v>
      </c>
    </row>
    <row r="114" spans="4:40">
      <c r="D114" s="100">
        <v>2017</v>
      </c>
      <c r="E114" s="100">
        <v>8</v>
      </c>
      <c r="F114" s="100">
        <v>2018</v>
      </c>
      <c r="G114" s="100">
        <v>2018</v>
      </c>
      <c r="H114" s="111">
        <v>769.37970735516001</v>
      </c>
      <c r="I114" s="111">
        <v>1023.75088742942</v>
      </c>
      <c r="J114" s="111">
        <v>1010.86671944693</v>
      </c>
      <c r="K114" s="111">
        <v>11317.145039167001</v>
      </c>
      <c r="L114" s="111">
        <v>4154.2174968798099</v>
      </c>
      <c r="M114" s="111">
        <v>246.57089502837999</v>
      </c>
      <c r="N114" s="111">
        <v>12769.6907589045</v>
      </c>
      <c r="O114" s="111">
        <v>817.32135799543005</v>
      </c>
      <c r="P114" s="111">
        <v>784.39807503410998</v>
      </c>
      <c r="Q114" s="111">
        <v>1495.69438355746</v>
      </c>
      <c r="R114" s="111">
        <v>0</v>
      </c>
      <c r="S114" s="111">
        <v>2176.6745317204</v>
      </c>
      <c r="T114" s="111">
        <v>2831.8890878719199</v>
      </c>
      <c r="U114" s="111">
        <v>3006.1665397317902</v>
      </c>
      <c r="V114" s="111">
        <v>17740.429428046598</v>
      </c>
      <c r="W114" s="111">
        <v>2744.67972779293</v>
      </c>
      <c r="X114" s="111">
        <v>9084.6526389964001</v>
      </c>
      <c r="Y114" s="111">
        <v>0.18106101078</v>
      </c>
      <c r="Z114" s="111">
        <v>240.28004835415999</v>
      </c>
      <c r="AA114" s="111">
        <v>945.64331315575998</v>
      </c>
      <c r="AB114" s="111">
        <v>367.96384510212999</v>
      </c>
      <c r="AC114" s="111">
        <v>4915.2346473207999</v>
      </c>
      <c r="AD114" s="111">
        <v>1256.62219392219</v>
      </c>
      <c r="AE114" s="111">
        <v>0</v>
      </c>
      <c r="AF114" s="111">
        <v>12202.684159848801</v>
      </c>
      <c r="AG114" s="111">
        <v>7086.5863734538598</v>
      </c>
      <c r="AH114" s="111">
        <v>98988.72291712671</v>
      </c>
      <c r="AJ114" s="111">
        <v>25962.230824349339</v>
      </c>
      <c r="AK114" s="112"/>
      <c r="AL114" s="111">
        <v>20582.7768086543</v>
      </c>
      <c r="AN114" s="113">
        <v>5452.0684731133606</v>
      </c>
    </row>
    <row r="115" spans="4:40">
      <c r="D115" s="100">
        <v>2017</v>
      </c>
      <c r="E115" s="100">
        <v>9</v>
      </c>
      <c r="F115" s="100">
        <v>2018</v>
      </c>
      <c r="G115" s="100">
        <v>2018</v>
      </c>
      <c r="H115" s="111">
        <v>579.65021049642996</v>
      </c>
      <c r="I115" s="111">
        <v>993.32472469112997</v>
      </c>
      <c r="J115" s="111">
        <v>1172.19911673195</v>
      </c>
      <c r="K115" s="111">
        <v>10764.1945858378</v>
      </c>
      <c r="L115" s="111">
        <v>3727.6538104647002</v>
      </c>
      <c r="M115" s="111">
        <v>214.81156694331</v>
      </c>
      <c r="N115" s="111">
        <v>11301.5213752645</v>
      </c>
      <c r="O115" s="111">
        <v>798.67078878365999</v>
      </c>
      <c r="P115" s="111">
        <v>668.71849468541996</v>
      </c>
      <c r="Q115" s="111">
        <v>1399.7139953077899</v>
      </c>
      <c r="R115" s="111">
        <v>0</v>
      </c>
      <c r="S115" s="111">
        <v>2019.4282716645901</v>
      </c>
      <c r="T115" s="111">
        <v>2634.4118247657402</v>
      </c>
      <c r="U115" s="111">
        <v>2824.15487349555</v>
      </c>
      <c r="V115" s="111">
        <v>16015.645403275201</v>
      </c>
      <c r="W115" s="111">
        <v>2473.1004308553602</v>
      </c>
      <c r="X115" s="111">
        <v>8494.6397389636895</v>
      </c>
      <c r="Y115" s="111">
        <v>6.8885575300000002E-2</v>
      </c>
      <c r="Z115" s="111">
        <v>221.71102746163001</v>
      </c>
      <c r="AA115" s="111">
        <v>918.68952250862003</v>
      </c>
      <c r="AB115" s="111">
        <v>343.10385752547</v>
      </c>
      <c r="AC115" s="111">
        <v>4338.5575407315901</v>
      </c>
      <c r="AD115" s="111">
        <v>1302.1915704804901</v>
      </c>
      <c r="AE115" s="111">
        <v>0</v>
      </c>
      <c r="AF115" s="111">
        <v>11277.688779123</v>
      </c>
      <c r="AG115" s="111">
        <v>6334.84641414211</v>
      </c>
      <c r="AH115" s="111">
        <v>90818.696809775007</v>
      </c>
      <c r="AJ115" s="111">
        <v>20653.789017922241</v>
      </c>
      <c r="AK115" s="112"/>
      <c r="AL115" s="111">
        <v>19739.993222438308</v>
      </c>
      <c r="AN115" s="113">
        <v>4337.2956937636709</v>
      </c>
    </row>
    <row r="116" spans="4:40">
      <c r="D116" s="100">
        <v>2017</v>
      </c>
      <c r="E116" s="100">
        <v>10</v>
      </c>
      <c r="F116" s="100">
        <v>2018</v>
      </c>
      <c r="G116" s="100">
        <v>2018</v>
      </c>
      <c r="H116" s="111">
        <v>359.95409217123</v>
      </c>
      <c r="I116" s="111">
        <v>878.77917085288004</v>
      </c>
      <c r="J116" s="111">
        <v>1016.62239682419</v>
      </c>
      <c r="K116" s="111">
        <v>9367.2671247956696</v>
      </c>
      <c r="L116" s="111">
        <v>3277.7806329886598</v>
      </c>
      <c r="M116" s="111">
        <v>226.46865249153001</v>
      </c>
      <c r="N116" s="111">
        <v>8545.1517582369506</v>
      </c>
      <c r="O116" s="111">
        <v>655.39725901505005</v>
      </c>
      <c r="P116" s="111">
        <v>527.41369084176995</v>
      </c>
      <c r="Q116" s="111">
        <v>1197.46960578168</v>
      </c>
      <c r="R116" s="111">
        <v>0</v>
      </c>
      <c r="S116" s="111">
        <v>1858.6130043712101</v>
      </c>
      <c r="T116" s="111">
        <v>3971.4542838174498</v>
      </c>
      <c r="U116" s="111">
        <v>2773.3978075298901</v>
      </c>
      <c r="V116" s="111">
        <v>10520.2326183205</v>
      </c>
      <c r="W116" s="111">
        <v>1871.7306419879501</v>
      </c>
      <c r="X116" s="111">
        <v>7664.7447974392499</v>
      </c>
      <c r="Y116" s="111">
        <v>1.4569086849999999E-2</v>
      </c>
      <c r="Z116" s="111">
        <v>96.408661376669997</v>
      </c>
      <c r="AA116" s="111">
        <v>845.21870606721996</v>
      </c>
      <c r="AB116" s="111">
        <v>328.22389394697001</v>
      </c>
      <c r="AC116" s="111">
        <v>3171.1380322705199</v>
      </c>
      <c r="AD116" s="111">
        <v>1221.9788082345899</v>
      </c>
      <c r="AE116" s="111">
        <v>0</v>
      </c>
      <c r="AF116" s="111">
        <v>10326.0922240496</v>
      </c>
      <c r="AG116" s="111">
        <v>4511.1674809037304</v>
      </c>
      <c r="AH116" s="111">
        <v>75212.719913402019</v>
      </c>
      <c r="AJ116" s="111">
        <v>12208.387563482</v>
      </c>
      <c r="AK116" s="112"/>
      <c r="AL116" s="111">
        <v>18554.558404044179</v>
      </c>
      <c r="AN116" s="113">
        <v>2563.7613883312197</v>
      </c>
    </row>
    <row r="117" spans="4:40">
      <c r="D117" s="100">
        <v>2017</v>
      </c>
      <c r="E117" s="100">
        <v>11</v>
      </c>
      <c r="F117" s="100">
        <v>2018</v>
      </c>
      <c r="G117" s="100">
        <v>2018</v>
      </c>
      <c r="H117" s="111">
        <v>455.52810974773001</v>
      </c>
      <c r="I117" s="111">
        <v>766.42111891084005</v>
      </c>
      <c r="J117" s="111">
        <v>986.49022021362998</v>
      </c>
      <c r="K117" s="111">
        <v>7881.0915204091498</v>
      </c>
      <c r="L117" s="111">
        <v>3026.5043193517799</v>
      </c>
      <c r="M117" s="111">
        <v>220.10017345092999</v>
      </c>
      <c r="N117" s="111">
        <v>5800.96050476038</v>
      </c>
      <c r="O117" s="111">
        <v>582.72435139676998</v>
      </c>
      <c r="P117" s="111">
        <v>361.48204883413001</v>
      </c>
      <c r="Q117" s="111">
        <v>1040.35885120632</v>
      </c>
      <c r="R117" s="111">
        <v>0</v>
      </c>
      <c r="S117" s="111">
        <v>1637.1246140389301</v>
      </c>
      <c r="T117" s="111">
        <v>2922.1897853942301</v>
      </c>
      <c r="U117" s="111">
        <v>2579.0934143801001</v>
      </c>
      <c r="V117" s="111">
        <v>8754.0814775720301</v>
      </c>
      <c r="W117" s="111">
        <v>1452.6538058594699</v>
      </c>
      <c r="X117" s="111">
        <v>5670.5738868564304</v>
      </c>
      <c r="Y117" s="111">
        <v>4.1740035000000002E-4</v>
      </c>
      <c r="Z117" s="111">
        <v>9.61197243296</v>
      </c>
      <c r="AA117" s="111">
        <v>759.92300082579004</v>
      </c>
      <c r="AB117" s="111">
        <v>292.33904231457001</v>
      </c>
      <c r="AC117" s="111">
        <v>2337.7692867727001</v>
      </c>
      <c r="AD117" s="111">
        <v>1050.0943177076399</v>
      </c>
      <c r="AE117" s="111">
        <v>0</v>
      </c>
      <c r="AF117" s="111">
        <v>8887.2105206984106</v>
      </c>
      <c r="AG117" s="111">
        <v>3664.0955422407301</v>
      </c>
      <c r="AH117" s="111">
        <v>61138.422302775994</v>
      </c>
      <c r="AJ117" s="111">
        <v>10392.001584897869</v>
      </c>
      <c r="AK117" s="112"/>
      <c r="AL117" s="111">
        <v>15706.05371634095</v>
      </c>
      <c r="AN117" s="113">
        <v>2182.3203328285526</v>
      </c>
    </row>
    <row r="118" spans="4:40">
      <c r="D118" s="100">
        <v>2017</v>
      </c>
      <c r="E118" s="100">
        <v>12</v>
      </c>
      <c r="F118" s="100">
        <v>2018</v>
      </c>
      <c r="G118" s="100">
        <v>2018</v>
      </c>
      <c r="H118" s="111">
        <v>499.50279687013</v>
      </c>
      <c r="I118" s="111">
        <v>633.7789584766</v>
      </c>
      <c r="J118" s="111">
        <v>648.18036090913995</v>
      </c>
      <c r="K118" s="111">
        <v>6011.7309527506604</v>
      </c>
      <c r="L118" s="111">
        <v>2858.20979389183</v>
      </c>
      <c r="M118" s="111">
        <v>219.35256938965</v>
      </c>
      <c r="N118" s="111">
        <v>3660.2748228077498</v>
      </c>
      <c r="O118" s="111">
        <v>479.68174295470999</v>
      </c>
      <c r="P118" s="111">
        <v>276.21994156907999</v>
      </c>
      <c r="Q118" s="111">
        <v>908.52864532171998</v>
      </c>
      <c r="R118" s="111">
        <v>0</v>
      </c>
      <c r="S118" s="111">
        <v>1285.89231354045</v>
      </c>
      <c r="T118" s="111">
        <v>2101.4896754537299</v>
      </c>
      <c r="U118" s="111">
        <v>2604.8684869407798</v>
      </c>
      <c r="V118" s="111">
        <v>6827.9720373994996</v>
      </c>
      <c r="W118" s="111">
        <v>1044.30008459798</v>
      </c>
      <c r="X118" s="111">
        <v>3421.9826292369198</v>
      </c>
      <c r="Y118" s="111">
        <v>1.66597181E-3</v>
      </c>
      <c r="Z118" s="111">
        <v>23.423163283520001</v>
      </c>
      <c r="AA118" s="111">
        <v>399.35084013647997</v>
      </c>
      <c r="AB118" s="111">
        <v>189.08002145265999</v>
      </c>
      <c r="AC118" s="111">
        <v>1647.3977099819699</v>
      </c>
      <c r="AD118" s="111">
        <v>942.30009070276003</v>
      </c>
      <c r="AE118" s="111">
        <v>0</v>
      </c>
      <c r="AF118" s="111">
        <v>8184.69768906225</v>
      </c>
      <c r="AG118" s="111">
        <v>2162.7987987168699</v>
      </c>
      <c r="AH118" s="111">
        <v>47031.015791418955</v>
      </c>
      <c r="AJ118" s="111">
        <v>7659.4908005213401</v>
      </c>
      <c r="AK118" s="112"/>
      <c r="AL118" s="111">
        <v>12494.131055115409</v>
      </c>
      <c r="AN118" s="113">
        <v>1608.4930681094813</v>
      </c>
    </row>
    <row r="119" spans="4:40">
      <c r="D119" s="100">
        <v>2018</v>
      </c>
      <c r="E119" s="100">
        <v>1</v>
      </c>
      <c r="F119" s="100">
        <v>2018</v>
      </c>
      <c r="G119" s="100">
        <v>2018</v>
      </c>
      <c r="H119" s="111">
        <v>507.12485852508001</v>
      </c>
      <c r="I119" s="111">
        <v>684.23513382202998</v>
      </c>
      <c r="J119" s="111">
        <v>414.78006182495</v>
      </c>
      <c r="K119" s="111">
        <v>6568.3072281196401</v>
      </c>
      <c r="L119" s="111">
        <v>3058.2565984641201</v>
      </c>
      <c r="M119" s="111">
        <v>223.08961076641</v>
      </c>
      <c r="N119" s="111">
        <v>3947.26143827748</v>
      </c>
      <c r="O119" s="111">
        <v>524.00627010813002</v>
      </c>
      <c r="P119" s="111">
        <v>224.82755738674001</v>
      </c>
      <c r="Q119" s="111">
        <v>872.03666457277996</v>
      </c>
      <c r="R119" s="111">
        <v>0</v>
      </c>
      <c r="S119" s="111">
        <v>1463.1853333824199</v>
      </c>
      <c r="T119" s="111">
        <v>1695.64729131691</v>
      </c>
      <c r="U119" s="111">
        <v>6011.6462291056196</v>
      </c>
      <c r="V119" s="111">
        <v>6611.2396166627695</v>
      </c>
      <c r="W119" s="111">
        <v>1200.91750357722</v>
      </c>
      <c r="X119" s="111">
        <v>3081.84194900483</v>
      </c>
      <c r="Y119" s="111">
        <v>0</v>
      </c>
      <c r="Z119" s="111">
        <v>0.19695980751</v>
      </c>
      <c r="AA119" s="111">
        <v>586.90861049039995</v>
      </c>
      <c r="AB119" s="111">
        <v>255.02538199774</v>
      </c>
      <c r="AC119" s="111">
        <v>1902.7962639290099</v>
      </c>
      <c r="AD119" s="111">
        <v>944.10826548737998</v>
      </c>
      <c r="AE119" s="111">
        <v>0</v>
      </c>
      <c r="AF119" s="111">
        <v>8761.00867103573</v>
      </c>
      <c r="AG119" s="111">
        <v>2225.5348455135399</v>
      </c>
      <c r="AH119" s="111">
        <v>51763.982343178439</v>
      </c>
      <c r="AJ119" s="111">
        <v>6793.4583281057694</v>
      </c>
      <c r="AK119" s="112"/>
      <c r="AL119" s="111">
        <v>13937.16652301089</v>
      </c>
      <c r="AN119" s="113">
        <v>1426.6262489022115</v>
      </c>
    </row>
    <row r="120" spans="4:40">
      <c r="D120" s="100">
        <v>2018</v>
      </c>
      <c r="E120" s="100">
        <v>2</v>
      </c>
      <c r="F120" s="100">
        <v>2018</v>
      </c>
      <c r="G120" s="100">
        <v>2018</v>
      </c>
      <c r="H120" s="111">
        <v>924.96468628687001</v>
      </c>
      <c r="I120" s="111">
        <v>586.90731719328005</v>
      </c>
      <c r="J120" s="111">
        <v>464.71265860683002</v>
      </c>
      <c r="K120" s="111">
        <v>4364.3397085517699</v>
      </c>
      <c r="L120" s="111">
        <v>2596.5236060238599</v>
      </c>
      <c r="M120" s="111">
        <v>213.50485002600001</v>
      </c>
      <c r="N120" s="111">
        <v>3542.4141112746602</v>
      </c>
      <c r="O120" s="111">
        <v>452.94533230005999</v>
      </c>
      <c r="P120" s="111">
        <v>272.87106518544999</v>
      </c>
      <c r="Q120" s="111">
        <v>747.40280922296995</v>
      </c>
      <c r="R120" s="111">
        <v>0</v>
      </c>
      <c r="S120" s="111">
        <v>1052.6015351553001</v>
      </c>
      <c r="T120" s="111">
        <v>1179.6069047194001</v>
      </c>
      <c r="U120" s="111">
        <v>4779.52419322064</v>
      </c>
      <c r="V120" s="111">
        <v>5834.7142310576901</v>
      </c>
      <c r="W120" s="111">
        <v>1023.3790758657</v>
      </c>
      <c r="X120" s="111">
        <v>2290.4295738517799</v>
      </c>
      <c r="Y120" s="111">
        <v>0</v>
      </c>
      <c r="Z120" s="111">
        <v>1.6882269214900001</v>
      </c>
      <c r="AA120" s="111">
        <v>574.42305093965001</v>
      </c>
      <c r="AB120" s="111">
        <v>221.19441450784001</v>
      </c>
      <c r="AC120" s="111">
        <v>1754.78172623049</v>
      </c>
      <c r="AD120" s="111">
        <v>764.60785055408996</v>
      </c>
      <c r="AE120" s="111">
        <v>0</v>
      </c>
      <c r="AF120" s="111">
        <v>7894.7762742749901</v>
      </c>
      <c r="AG120" s="111">
        <v>1920.90688522456</v>
      </c>
      <c r="AH120" s="111">
        <v>43459.220087195376</v>
      </c>
      <c r="AJ120" s="111">
        <v>6014.2920916102203</v>
      </c>
      <c r="AK120" s="112"/>
      <c r="AL120" s="111">
        <v>12625.11319881021</v>
      </c>
      <c r="AN120" s="113">
        <v>1263.0013392381461</v>
      </c>
    </row>
    <row r="121" spans="4:40">
      <c r="D121" s="100">
        <v>2018</v>
      </c>
      <c r="E121" s="100">
        <v>3</v>
      </c>
      <c r="F121" s="100">
        <v>2018</v>
      </c>
      <c r="G121" s="100">
        <v>2018</v>
      </c>
      <c r="H121" s="111">
        <v>1024.66042221821</v>
      </c>
      <c r="I121" s="111">
        <v>750.19849796215999</v>
      </c>
      <c r="J121" s="111">
        <v>591.90414891688999</v>
      </c>
      <c r="K121" s="111">
        <v>6954.5036907448302</v>
      </c>
      <c r="L121" s="111">
        <v>3001.26445086166</v>
      </c>
      <c r="M121" s="111">
        <v>240.42253138679999</v>
      </c>
      <c r="N121" s="111">
        <v>5405.8209862465301</v>
      </c>
      <c r="O121" s="111">
        <v>554.91147087082004</v>
      </c>
      <c r="P121" s="111">
        <v>530.01758394652995</v>
      </c>
      <c r="Q121" s="111">
        <v>929.28283582017002</v>
      </c>
      <c r="R121" s="111">
        <v>0</v>
      </c>
      <c r="S121" s="111">
        <v>1361.1160464636</v>
      </c>
      <c r="T121" s="111">
        <v>1430.7024020486399</v>
      </c>
      <c r="U121" s="111">
        <v>3018.89707827762</v>
      </c>
      <c r="V121" s="111">
        <v>8285.8518877187307</v>
      </c>
      <c r="W121" s="111">
        <v>1360.3937091146199</v>
      </c>
      <c r="X121" s="111">
        <v>4539.7700574051396</v>
      </c>
      <c r="Y121" s="111">
        <v>0</v>
      </c>
      <c r="Z121" s="111">
        <v>4.20180922682</v>
      </c>
      <c r="AA121" s="111">
        <v>702.24724102563005</v>
      </c>
      <c r="AB121" s="111">
        <v>254.60598983877</v>
      </c>
      <c r="AC121" s="111">
        <v>1867.52717486804</v>
      </c>
      <c r="AD121" s="111">
        <v>938.24920149845002</v>
      </c>
      <c r="AE121" s="111">
        <v>0</v>
      </c>
      <c r="AF121" s="111">
        <v>9254.4321881779106</v>
      </c>
      <c r="AG121" s="111">
        <v>2638.7084008480301</v>
      </c>
      <c r="AH121" s="111">
        <v>55639.689805486603</v>
      </c>
      <c r="AJ121" s="111">
        <v>8882.6841889668303</v>
      </c>
      <c r="AK121" s="112"/>
      <c r="AL121" s="111">
        <v>16354.211645286519</v>
      </c>
      <c r="AN121" s="113">
        <v>1865.3636796830342</v>
      </c>
    </row>
    <row r="122" spans="4:40">
      <c r="D122" s="100">
        <v>2018</v>
      </c>
      <c r="E122" s="100">
        <v>4</v>
      </c>
      <c r="F122" s="100">
        <v>2018</v>
      </c>
      <c r="G122" s="100">
        <v>2018</v>
      </c>
      <c r="H122" s="111">
        <v>1082.71333747735</v>
      </c>
      <c r="I122" s="111">
        <v>824.78708653666001</v>
      </c>
      <c r="J122" s="111">
        <v>647.71603984722003</v>
      </c>
      <c r="K122" s="111">
        <v>7889.4095482582898</v>
      </c>
      <c r="L122" s="111">
        <v>3232.6139313835001</v>
      </c>
      <c r="M122" s="111">
        <v>231.92825240727001</v>
      </c>
      <c r="N122" s="111">
        <v>6947.5683411339796</v>
      </c>
      <c r="O122" s="111">
        <v>645.94515747109995</v>
      </c>
      <c r="P122" s="111">
        <v>640.42397373465997</v>
      </c>
      <c r="Q122" s="111">
        <v>1039.7719495563999</v>
      </c>
      <c r="R122" s="111">
        <v>0</v>
      </c>
      <c r="S122" s="111">
        <v>1340.7406332557</v>
      </c>
      <c r="T122" s="111">
        <v>2219.5155950973499</v>
      </c>
      <c r="U122" s="111">
        <v>3008.9925603042698</v>
      </c>
      <c r="V122" s="111">
        <v>9407.2563304211799</v>
      </c>
      <c r="W122" s="111">
        <v>1678.02449417668</v>
      </c>
      <c r="X122" s="111">
        <v>5952.0628543398698</v>
      </c>
      <c r="Y122" s="111">
        <v>0</v>
      </c>
      <c r="Z122" s="111">
        <v>18.07340709839</v>
      </c>
      <c r="AA122" s="111">
        <v>565.25533238840001</v>
      </c>
      <c r="AB122" s="111">
        <v>285.67595894880998</v>
      </c>
      <c r="AC122" s="111">
        <v>2279.1926078420402</v>
      </c>
      <c r="AD122" s="111">
        <v>1078.46725559693</v>
      </c>
      <c r="AE122" s="111">
        <v>0</v>
      </c>
      <c r="AF122" s="111">
        <v>9847.7587384204908</v>
      </c>
      <c r="AG122" s="111">
        <v>3747.9743527968799</v>
      </c>
      <c r="AH122" s="111">
        <v>64611.86773849342</v>
      </c>
      <c r="AJ122" s="111">
        <v>12062.63190079712</v>
      </c>
      <c r="AK122" s="112"/>
      <c r="AL122" s="111">
        <v>18695.59967147779</v>
      </c>
      <c r="AN122" s="113">
        <v>2533.152699167395</v>
      </c>
    </row>
    <row r="123" spans="4:40">
      <c r="D123" s="100">
        <v>2018</v>
      </c>
      <c r="E123" s="100">
        <v>5</v>
      </c>
      <c r="F123" s="100">
        <v>2018</v>
      </c>
      <c r="G123" s="100">
        <v>2019</v>
      </c>
      <c r="H123" s="111">
        <v>906.08425488040996</v>
      </c>
      <c r="I123" s="111">
        <v>897.31738291658996</v>
      </c>
      <c r="J123" s="111">
        <v>797.48664297062999</v>
      </c>
      <c r="K123" s="111">
        <v>9735.4834192467897</v>
      </c>
      <c r="L123" s="111">
        <v>3660.5380227036499</v>
      </c>
      <c r="M123" s="111">
        <v>249.46205124676999</v>
      </c>
      <c r="N123" s="111">
        <v>10031.063050908901</v>
      </c>
      <c r="O123" s="111">
        <v>702.00901372992996</v>
      </c>
      <c r="P123" s="111">
        <v>785.35745269289998</v>
      </c>
      <c r="Q123" s="111">
        <v>1247.5395221256199</v>
      </c>
      <c r="R123" s="111">
        <v>0</v>
      </c>
      <c r="S123" s="111">
        <v>1887.6090349205699</v>
      </c>
      <c r="T123" s="111">
        <v>2361.0202518656301</v>
      </c>
      <c r="U123" s="111">
        <v>3268.8871119250198</v>
      </c>
      <c r="V123" s="111">
        <v>11950.840071332799</v>
      </c>
      <c r="W123" s="111">
        <v>2114.8218913875498</v>
      </c>
      <c r="X123" s="111">
        <v>7256.2720188561198</v>
      </c>
      <c r="Y123" s="111">
        <v>0</v>
      </c>
      <c r="Z123" s="111">
        <v>35.87482208166</v>
      </c>
      <c r="AA123" s="111">
        <v>739.52929646737005</v>
      </c>
      <c r="AB123" s="111">
        <v>326.84628922062001</v>
      </c>
      <c r="AC123" s="111">
        <v>3250.5380114885802</v>
      </c>
      <c r="AD123" s="111">
        <v>1247.3148269139999</v>
      </c>
      <c r="AE123" s="111">
        <v>0</v>
      </c>
      <c r="AF123" s="111">
        <v>11228.1262567467</v>
      </c>
      <c r="AG123" s="111">
        <v>5006.4029611630904</v>
      </c>
      <c r="AH123" s="111">
        <v>79686.423657791922</v>
      </c>
      <c r="AJ123" s="111">
        <v>13939.40079186296</v>
      </c>
      <c r="AK123" s="112"/>
      <c r="AL123" s="111">
        <v>20857.799838521671</v>
      </c>
      <c r="AN123" s="113">
        <v>2927.2741662912213</v>
      </c>
    </row>
    <row r="124" spans="4:40">
      <c r="D124" s="100">
        <v>2018</v>
      </c>
      <c r="E124" s="100">
        <v>6</v>
      </c>
      <c r="F124" s="100">
        <v>2018</v>
      </c>
      <c r="G124" s="100">
        <v>2019</v>
      </c>
      <c r="H124" s="111">
        <v>1049.8931483034901</v>
      </c>
      <c r="I124" s="111">
        <v>872.32383483972001</v>
      </c>
      <c r="J124" s="111">
        <v>923.65034423214001</v>
      </c>
      <c r="K124" s="111">
        <v>10031.293475725701</v>
      </c>
      <c r="L124" s="111">
        <v>3728.63880924557</v>
      </c>
      <c r="M124" s="111">
        <v>274.31355663957999</v>
      </c>
      <c r="N124" s="111">
        <v>11558.9457713099</v>
      </c>
      <c r="O124" s="111">
        <v>690.72616265783995</v>
      </c>
      <c r="P124" s="111">
        <v>880.50768680121996</v>
      </c>
      <c r="Q124" s="111">
        <v>1410.07060972311</v>
      </c>
      <c r="R124" s="111">
        <v>0</v>
      </c>
      <c r="S124" s="111">
        <v>1865.11919204016</v>
      </c>
      <c r="T124" s="111">
        <v>2524.80436523147</v>
      </c>
      <c r="U124" s="111">
        <v>2849.7279112927799</v>
      </c>
      <c r="V124" s="111">
        <v>14976.761623229901</v>
      </c>
      <c r="W124" s="111">
        <v>2300.9508881818902</v>
      </c>
      <c r="X124" s="111">
        <v>8006.85279953997</v>
      </c>
      <c r="Y124" s="111">
        <v>0</v>
      </c>
      <c r="Z124" s="111">
        <v>118.86993334979</v>
      </c>
      <c r="AA124" s="111">
        <v>745.20455080861996</v>
      </c>
      <c r="AB124" s="111">
        <v>324.67942973263001</v>
      </c>
      <c r="AC124" s="111">
        <v>3802.7016189186002</v>
      </c>
      <c r="AD124" s="111">
        <v>1230.66975876365</v>
      </c>
      <c r="AE124" s="111">
        <v>0</v>
      </c>
      <c r="AF124" s="111">
        <v>11330.465949191001</v>
      </c>
      <c r="AG124" s="111">
        <v>5773.9253622590104</v>
      </c>
      <c r="AH124" s="111">
        <v>87271.096782017732</v>
      </c>
      <c r="AJ124" s="111">
        <v>20652.00395529142</v>
      </c>
      <c r="AK124" s="112"/>
      <c r="AL124" s="111">
        <v>22102.159971488971</v>
      </c>
      <c r="AN124" s="113">
        <v>4336.9208306111977</v>
      </c>
    </row>
    <row r="125" spans="4:40">
      <c r="D125" s="100">
        <v>2018</v>
      </c>
      <c r="E125" s="100">
        <v>7</v>
      </c>
      <c r="F125" s="100">
        <v>2019</v>
      </c>
      <c r="G125" s="100">
        <v>2019</v>
      </c>
      <c r="H125" s="111">
        <v>733.58032018836002</v>
      </c>
      <c r="I125" s="111">
        <v>968.86576449097004</v>
      </c>
      <c r="J125" s="111">
        <v>726.32078380123005</v>
      </c>
      <c r="K125" s="111">
        <v>10941.5987474741</v>
      </c>
      <c r="L125" s="111">
        <v>4247.20461350596</v>
      </c>
      <c r="M125" s="111">
        <v>273.72623747643001</v>
      </c>
      <c r="N125" s="111">
        <v>13490.426844805799</v>
      </c>
      <c r="O125" s="111">
        <v>810.58226440957003</v>
      </c>
      <c r="P125" s="111">
        <v>738.88816649070998</v>
      </c>
      <c r="Q125" s="111">
        <v>1480.8677810706899</v>
      </c>
      <c r="R125" s="111">
        <v>0</v>
      </c>
      <c r="S125" s="111">
        <v>2070.3078080280002</v>
      </c>
      <c r="T125" s="111">
        <v>2830.99976491917</v>
      </c>
      <c r="U125" s="111">
        <v>2960.2909254965198</v>
      </c>
      <c r="V125" s="111">
        <v>17732.7536031198</v>
      </c>
      <c r="W125" s="111">
        <v>2750.6163257609201</v>
      </c>
      <c r="X125" s="111">
        <v>8613.9230829313801</v>
      </c>
      <c r="Y125" s="111">
        <v>0</v>
      </c>
      <c r="Z125" s="111">
        <v>186.52229551967</v>
      </c>
      <c r="AA125" s="111">
        <v>950.26177789762005</v>
      </c>
      <c r="AB125" s="111">
        <v>358.43648754268997</v>
      </c>
      <c r="AC125" s="111">
        <v>4860.4639845096399</v>
      </c>
      <c r="AD125" s="111">
        <v>1368.52867466525</v>
      </c>
      <c r="AE125" s="111">
        <v>0</v>
      </c>
      <c r="AF125" s="111">
        <v>12483.876372725999</v>
      </c>
      <c r="AG125" s="111">
        <v>7077.2409654480998</v>
      </c>
      <c r="AH125" s="111">
        <v>98656.283592278574</v>
      </c>
      <c r="AJ125" s="111">
        <v>26250.918460223358</v>
      </c>
      <c r="AK125" s="112"/>
      <c r="AL125" s="111">
        <v>22842.803122631063</v>
      </c>
      <c r="AN125" s="113">
        <v>5512.6928766469046</v>
      </c>
    </row>
    <row r="126" spans="4:40">
      <c r="D126" s="100">
        <v>2018</v>
      </c>
      <c r="E126" s="100">
        <v>8</v>
      </c>
      <c r="F126" s="100">
        <v>2019</v>
      </c>
      <c r="G126" s="100">
        <v>2019</v>
      </c>
      <c r="H126" s="111">
        <v>780.14828659247996</v>
      </c>
      <c r="I126" s="111">
        <v>1028.2900640345399</v>
      </c>
      <c r="J126" s="111">
        <v>949.23993097427001</v>
      </c>
      <c r="K126" s="111">
        <v>10892.292361976401</v>
      </c>
      <c r="L126" s="111">
        <v>4385.4971391600902</v>
      </c>
      <c r="M126" s="111">
        <v>260.39228124427001</v>
      </c>
      <c r="N126" s="111">
        <v>13332.197940562601</v>
      </c>
      <c r="O126" s="111">
        <v>817.79456346991003</v>
      </c>
      <c r="P126" s="111">
        <v>803.52468783732002</v>
      </c>
      <c r="Q126" s="111">
        <v>1423.89563891032</v>
      </c>
      <c r="R126" s="111">
        <v>0</v>
      </c>
      <c r="S126" s="111">
        <v>2030.74279599189</v>
      </c>
      <c r="T126" s="111">
        <v>2934.3858638330998</v>
      </c>
      <c r="U126" s="111">
        <v>3060.40713298638</v>
      </c>
      <c r="V126" s="111">
        <v>18059.798710729101</v>
      </c>
      <c r="W126" s="111">
        <v>2815.0330442834302</v>
      </c>
      <c r="X126" s="111">
        <v>9141.3400119361104</v>
      </c>
      <c r="Y126" s="111">
        <v>0</v>
      </c>
      <c r="Z126" s="111">
        <v>238.42589683992</v>
      </c>
      <c r="AA126" s="111">
        <v>967.61043876176996</v>
      </c>
      <c r="AB126" s="111">
        <v>363.70708865110998</v>
      </c>
      <c r="AC126" s="111">
        <v>4941.1771440099801</v>
      </c>
      <c r="AD126" s="111">
        <v>1279.65436553321</v>
      </c>
      <c r="AE126" s="111">
        <v>0</v>
      </c>
      <c r="AF126" s="111">
        <v>12528.5680542513</v>
      </c>
      <c r="AG126" s="111">
        <v>6948.7973907575697</v>
      </c>
      <c r="AH126" s="111">
        <v>99982.920833327065</v>
      </c>
      <c r="AJ126" s="111">
        <v>26436.389584891062</v>
      </c>
      <c r="AK126" s="112"/>
      <c r="AL126" s="111">
        <v>23700.913870325283</v>
      </c>
      <c r="AN126" s="113">
        <v>5551.6418128271225</v>
      </c>
    </row>
    <row r="127" spans="4:40">
      <c r="D127" s="100">
        <v>2018</v>
      </c>
      <c r="E127" s="100">
        <v>9</v>
      </c>
      <c r="F127" s="100">
        <v>2019</v>
      </c>
      <c r="G127" s="100">
        <v>2019</v>
      </c>
      <c r="H127" s="111">
        <v>587.76325164111995</v>
      </c>
      <c r="I127" s="111">
        <v>997.72899569785</v>
      </c>
      <c r="J127" s="111">
        <v>1056.80176004293</v>
      </c>
      <c r="K127" s="111">
        <v>10362.0161405867</v>
      </c>
      <c r="L127" s="111">
        <v>3935.1851784001901</v>
      </c>
      <c r="M127" s="111">
        <v>226.85270273924999</v>
      </c>
      <c r="N127" s="111">
        <v>11799.355430706601</v>
      </c>
      <c r="O127" s="111">
        <v>799.15684015557997</v>
      </c>
      <c r="P127" s="111">
        <v>685.02439870187004</v>
      </c>
      <c r="Q127" s="111">
        <v>1332.52265673426</v>
      </c>
      <c r="R127" s="111">
        <v>0</v>
      </c>
      <c r="S127" s="111">
        <v>1884.03886522434</v>
      </c>
      <c r="T127" s="111">
        <v>2729.7611517393502</v>
      </c>
      <c r="U127" s="111">
        <v>2875.1114102531301</v>
      </c>
      <c r="V127" s="111">
        <v>16304.0075602415</v>
      </c>
      <c r="W127" s="111">
        <v>2536.4924600101299</v>
      </c>
      <c r="X127" s="111">
        <v>8545.3955933159195</v>
      </c>
      <c r="Y127" s="111">
        <v>0</v>
      </c>
      <c r="Z127" s="111">
        <v>220.00016615581001</v>
      </c>
      <c r="AA127" s="111">
        <v>940.03051636235</v>
      </c>
      <c r="AB127" s="111">
        <v>339.13469159154999</v>
      </c>
      <c r="AC127" s="111">
        <v>4361.4563487666501</v>
      </c>
      <c r="AD127" s="111">
        <v>1326.05896663727</v>
      </c>
      <c r="AE127" s="111">
        <v>0</v>
      </c>
      <c r="AF127" s="111">
        <v>11578.8698218393</v>
      </c>
      <c r="AG127" s="111">
        <v>6211.6739871169302</v>
      </c>
      <c r="AH127" s="111">
        <v>91634.438894660576</v>
      </c>
      <c r="AJ127" s="111">
        <v>21029.773328902942</v>
      </c>
      <c r="AK127" s="112"/>
      <c r="AL127" s="111">
        <v>22731.308454717251</v>
      </c>
      <c r="AN127" s="113">
        <v>4416.2523990696172</v>
      </c>
    </row>
    <row r="128" spans="4:40">
      <c r="D128" s="100">
        <v>2018</v>
      </c>
      <c r="E128" s="100">
        <v>10</v>
      </c>
      <c r="F128" s="100">
        <v>2019</v>
      </c>
      <c r="G128" s="100">
        <v>2019</v>
      </c>
      <c r="H128" s="111">
        <v>364.99216911333002</v>
      </c>
      <c r="I128" s="111">
        <v>882.67556195971997</v>
      </c>
      <c r="J128" s="111">
        <v>1013.45712525982</v>
      </c>
      <c r="K128" s="111">
        <v>9022.3709497072996</v>
      </c>
      <c r="L128" s="111">
        <v>3460.2660066697999</v>
      </c>
      <c r="M128" s="111">
        <v>239.16321934832999</v>
      </c>
      <c r="N128" s="111">
        <v>8921.5672347835807</v>
      </c>
      <c r="O128" s="111">
        <v>655.98199247273999</v>
      </c>
      <c r="P128" s="111">
        <v>540.27404551742995</v>
      </c>
      <c r="Q128" s="111">
        <v>1139.9867300061201</v>
      </c>
      <c r="R128" s="111">
        <v>0</v>
      </c>
      <c r="S128" s="111">
        <v>1734.0052057210801</v>
      </c>
      <c r="T128" s="111">
        <v>4115.1962339212896</v>
      </c>
      <c r="U128" s="111">
        <v>2823.4385289680399</v>
      </c>
      <c r="V128" s="111">
        <v>10707.2315030018</v>
      </c>
      <c r="W128" s="111">
        <v>1919.7079913694899</v>
      </c>
      <c r="X128" s="111">
        <v>7707.1575506981799</v>
      </c>
      <c r="Y128" s="111">
        <v>0</v>
      </c>
      <c r="Z128" s="111">
        <v>95.664711695029993</v>
      </c>
      <c r="AA128" s="111">
        <v>864.85298595101006</v>
      </c>
      <c r="AB128" s="111">
        <v>324.42686552547002</v>
      </c>
      <c r="AC128" s="111">
        <v>3187.87522668869</v>
      </c>
      <c r="AD128" s="111">
        <v>1244.3760138166799</v>
      </c>
      <c r="AE128" s="111">
        <v>0</v>
      </c>
      <c r="AF128" s="111">
        <v>10601.8600062729</v>
      </c>
      <c r="AG128" s="111">
        <v>4423.4539972588</v>
      </c>
      <c r="AH128" s="111">
        <v>75989.981855726626</v>
      </c>
      <c r="AJ128" s="111">
        <v>12425.39368311406</v>
      </c>
      <c r="AK128" s="112"/>
      <c r="AL128" s="111">
        <v>21367.489748985019</v>
      </c>
      <c r="AN128" s="113">
        <v>2609.3326734539523</v>
      </c>
    </row>
    <row r="129" spans="4:40">
      <c r="D129" s="100">
        <v>2018</v>
      </c>
      <c r="E129" s="100">
        <v>11</v>
      </c>
      <c r="F129" s="100">
        <v>2019</v>
      </c>
      <c r="G129" s="100">
        <v>2019</v>
      </c>
      <c r="H129" s="111">
        <v>461.90388298135002</v>
      </c>
      <c r="I129" s="111">
        <v>769.81932921311</v>
      </c>
      <c r="J129" s="111">
        <v>983.41876570670001</v>
      </c>
      <c r="K129" s="111">
        <v>7597.1373160772901</v>
      </c>
      <c r="L129" s="111">
        <v>3195.00027240796</v>
      </c>
      <c r="M129" s="111">
        <v>232.43775896807</v>
      </c>
      <c r="N129" s="111">
        <v>6056.4938615229203</v>
      </c>
      <c r="O129" s="111">
        <v>583.35913955830995</v>
      </c>
      <c r="P129" s="111">
        <v>370.29635805214002</v>
      </c>
      <c r="Q129" s="111">
        <v>990.41786037269003</v>
      </c>
      <c r="R129" s="111">
        <v>0</v>
      </c>
      <c r="S129" s="111">
        <v>1527.36615771072</v>
      </c>
      <c r="T129" s="111">
        <v>3027.9548851053501</v>
      </c>
      <c r="U129" s="111">
        <v>2625.6282802985602</v>
      </c>
      <c r="V129" s="111">
        <v>8909.6867319525609</v>
      </c>
      <c r="W129" s="111">
        <v>1489.8891203917599</v>
      </c>
      <c r="X129" s="111">
        <v>5692.9388380722003</v>
      </c>
      <c r="Y129" s="111">
        <v>0</v>
      </c>
      <c r="Z129" s="111">
        <v>9.5378004267400005</v>
      </c>
      <c r="AA129" s="111">
        <v>777.57587668056999</v>
      </c>
      <c r="AB129" s="111">
        <v>288.95714455254</v>
      </c>
      <c r="AC129" s="111">
        <v>2350.1079799041199</v>
      </c>
      <c r="AD129" s="111">
        <v>1069.3411149154099</v>
      </c>
      <c r="AE129" s="111">
        <v>0</v>
      </c>
      <c r="AF129" s="111">
        <v>9124.55164474308</v>
      </c>
      <c r="AG129" s="111">
        <v>3592.85221426005</v>
      </c>
      <c r="AH129" s="111">
        <v>61726.672333874201</v>
      </c>
      <c r="AJ129" s="111">
        <v>10576.721141630791</v>
      </c>
      <c r="AK129" s="112"/>
      <c r="AL129" s="111">
        <v>18090.342902802451</v>
      </c>
      <c r="AN129" s="113">
        <v>2221.1114397424658</v>
      </c>
    </row>
    <row r="130" spans="4:40">
      <c r="D130" s="100">
        <v>2018</v>
      </c>
      <c r="E130" s="100">
        <v>12</v>
      </c>
      <c r="F130" s="100">
        <v>2019</v>
      </c>
      <c r="G130" s="100">
        <v>2019</v>
      </c>
      <c r="H130" s="111">
        <v>506.49405930652</v>
      </c>
      <c r="I130" s="111">
        <v>636.58905090871997</v>
      </c>
      <c r="J130" s="111">
        <v>646.16224004993001</v>
      </c>
      <c r="K130" s="111">
        <v>5804.43156411579</v>
      </c>
      <c r="L130" s="111">
        <v>3017.3362092010502</v>
      </c>
      <c r="M130" s="111">
        <v>231.64824840169999</v>
      </c>
      <c r="N130" s="111">
        <v>3821.5105890878199</v>
      </c>
      <c r="O130" s="111">
        <v>480.3875034692</v>
      </c>
      <c r="P130" s="111">
        <v>282.95523585276999</v>
      </c>
      <c r="Q130" s="111">
        <v>864.91598158027</v>
      </c>
      <c r="R130" s="111">
        <v>0</v>
      </c>
      <c r="S130" s="111">
        <v>1199.6816768374199</v>
      </c>
      <c r="T130" s="111">
        <v>2177.5505343949098</v>
      </c>
      <c r="U130" s="111">
        <v>2651.8684153261402</v>
      </c>
      <c r="V130" s="111">
        <v>6949.34037610012</v>
      </c>
      <c r="W130" s="111">
        <v>1071.0682257471301</v>
      </c>
      <c r="X130" s="111">
        <v>3421.7420393882298</v>
      </c>
      <c r="Y130" s="111">
        <v>0</v>
      </c>
      <c r="Z130" s="111">
        <v>23.242415468760001</v>
      </c>
      <c r="AA130" s="111">
        <v>408.62768896954998</v>
      </c>
      <c r="AB130" s="111">
        <v>186.89266633125001</v>
      </c>
      <c r="AC130" s="111">
        <v>1656.0926376310999</v>
      </c>
      <c r="AD130" s="111">
        <v>959.57116668974004</v>
      </c>
      <c r="AE130" s="111">
        <v>0</v>
      </c>
      <c r="AF130" s="111">
        <v>8403.2775623490998</v>
      </c>
      <c r="AG130" s="111">
        <v>2120.7461332236098</v>
      </c>
      <c r="AH130" s="111">
        <v>47522.132220430838</v>
      </c>
      <c r="AJ130" s="111">
        <v>7795.6395235477403</v>
      </c>
      <c r="AK130" s="112"/>
      <c r="AL130" s="111">
        <v>14395.091051942858</v>
      </c>
      <c r="AN130" s="113">
        <v>1637.0842999450254</v>
      </c>
    </row>
    <row r="131" spans="4:40">
      <c r="D131" s="100">
        <v>2019</v>
      </c>
      <c r="E131" s="100">
        <v>1</v>
      </c>
      <c r="F131" s="100">
        <v>2019</v>
      </c>
      <c r="G131" s="100">
        <v>2019</v>
      </c>
      <c r="H131" s="111">
        <v>515.00318865822999</v>
      </c>
      <c r="I131" s="111">
        <v>687.05013918375005</v>
      </c>
      <c r="J131" s="111">
        <v>389.02304038753999</v>
      </c>
      <c r="K131" s="111">
        <v>6309.3089276035698</v>
      </c>
      <c r="L131" s="111">
        <v>3224.61213011577</v>
      </c>
      <c r="M131" s="111">
        <v>235.30046328220001</v>
      </c>
      <c r="N131" s="111">
        <v>4126.79150534572</v>
      </c>
      <c r="O131" s="111">
        <v>524.42551405894994</v>
      </c>
      <c r="P131" s="111">
        <v>230.29845529638999</v>
      </c>
      <c r="Q131" s="111">
        <v>839.84553550122996</v>
      </c>
      <c r="R131" s="111">
        <v>0</v>
      </c>
      <c r="S131" s="111">
        <v>1352.78828274693</v>
      </c>
      <c r="T131" s="111">
        <v>1756.47634089136</v>
      </c>
      <c r="U131" s="111">
        <v>6122.9177906887098</v>
      </c>
      <c r="V131" s="111">
        <v>6729.4865563827098</v>
      </c>
      <c r="W131" s="111">
        <v>1231.4334616962201</v>
      </c>
      <c r="X131" s="111">
        <v>3073.4560670688202</v>
      </c>
      <c r="Y131" s="111">
        <v>0</v>
      </c>
      <c r="Z131" s="111">
        <v>0.19572203916</v>
      </c>
      <c r="AA131" s="111">
        <v>600.54078288891003</v>
      </c>
      <c r="AB131" s="111">
        <v>251.69705202659</v>
      </c>
      <c r="AC131" s="111">
        <v>1909.5406586542899</v>
      </c>
      <c r="AD131" s="111">
        <v>968.56808914832004</v>
      </c>
      <c r="AE131" s="111">
        <v>0</v>
      </c>
      <c r="AF131" s="111">
        <v>8994.4664554621395</v>
      </c>
      <c r="AG131" s="111">
        <v>2174.8784266093799</v>
      </c>
      <c r="AH131" s="111">
        <v>52248.104585736888</v>
      </c>
      <c r="AJ131" s="111">
        <v>6914.9439163069701</v>
      </c>
      <c r="AK131" s="112"/>
      <c r="AL131" s="111">
        <v>15780.21691660837</v>
      </c>
      <c r="AN131" s="113">
        <v>1452.1382224244637</v>
      </c>
    </row>
    <row r="132" spans="4:40">
      <c r="D132" s="100">
        <v>2019</v>
      </c>
      <c r="E132" s="100">
        <v>2</v>
      </c>
      <c r="F132" s="100">
        <v>2019</v>
      </c>
      <c r="G132" s="100">
        <v>2019</v>
      </c>
      <c r="H132" s="111">
        <v>939.33427799109995</v>
      </c>
      <c r="I132" s="111">
        <v>589.32190709530005</v>
      </c>
      <c r="J132" s="111">
        <v>435.85492167196998</v>
      </c>
      <c r="K132" s="111">
        <v>4206.4776058376701</v>
      </c>
      <c r="L132" s="111">
        <v>2737.7629203257102</v>
      </c>
      <c r="M132" s="111">
        <v>225.19107882937001</v>
      </c>
      <c r="N132" s="111">
        <v>3703.53083813077</v>
      </c>
      <c r="O132" s="111">
        <v>453.45211861794002</v>
      </c>
      <c r="P132" s="111">
        <v>279.51104187460999</v>
      </c>
      <c r="Q132" s="111">
        <v>719.81252400036999</v>
      </c>
      <c r="R132" s="111">
        <v>0</v>
      </c>
      <c r="S132" s="111">
        <v>973.18295274857996</v>
      </c>
      <c r="T132" s="111">
        <v>1221.9237044766301</v>
      </c>
      <c r="U132" s="111">
        <v>4867.9899978165604</v>
      </c>
      <c r="V132" s="111">
        <v>5938.7047186668797</v>
      </c>
      <c r="W132" s="111">
        <v>1049.3836872781801</v>
      </c>
      <c r="X132" s="111">
        <v>2274.62413366696</v>
      </c>
      <c r="Y132" s="111">
        <v>0</v>
      </c>
      <c r="Z132" s="111">
        <v>1.67761747854</v>
      </c>
      <c r="AA132" s="111">
        <v>587.76522026572002</v>
      </c>
      <c r="AB132" s="111">
        <v>218.30761165908001</v>
      </c>
      <c r="AC132" s="111">
        <v>1761.0014886100801</v>
      </c>
      <c r="AD132" s="111">
        <v>784.41720280531001</v>
      </c>
      <c r="AE132" s="111">
        <v>0</v>
      </c>
      <c r="AF132" s="111">
        <v>8105.1512489771403</v>
      </c>
      <c r="AG132" s="111">
        <v>1877.18424297971</v>
      </c>
      <c r="AH132" s="111">
        <v>43951.563061804176</v>
      </c>
      <c r="AJ132" s="111">
        <v>6121.4742907661494</v>
      </c>
      <c r="AK132" s="112"/>
      <c r="AL132" s="111">
        <v>14297.06764037796</v>
      </c>
      <c r="AN132" s="113">
        <v>1285.5096010608913</v>
      </c>
    </row>
    <row r="133" spans="4:40">
      <c r="D133" s="100">
        <v>2019</v>
      </c>
      <c r="E133" s="100">
        <v>3</v>
      </c>
      <c r="F133" s="100">
        <v>2019</v>
      </c>
      <c r="G133" s="100">
        <v>2019</v>
      </c>
      <c r="H133" s="111">
        <v>1040.57881577534</v>
      </c>
      <c r="I133" s="111">
        <v>753.28488258307004</v>
      </c>
      <c r="J133" s="111">
        <v>555.14807200841005</v>
      </c>
      <c r="K133" s="111">
        <v>6677.7835129834202</v>
      </c>
      <c r="L133" s="111">
        <v>3164.5198636354098</v>
      </c>
      <c r="M133" s="111">
        <v>253.58210462802001</v>
      </c>
      <c r="N133" s="111">
        <v>5651.6895255858699</v>
      </c>
      <c r="O133" s="111">
        <v>555.29264166200005</v>
      </c>
      <c r="P133" s="111">
        <v>542.91490011986002</v>
      </c>
      <c r="Q133" s="111">
        <v>894.97847119059998</v>
      </c>
      <c r="R133" s="111">
        <v>0</v>
      </c>
      <c r="S133" s="111">
        <v>1258.42010380071</v>
      </c>
      <c r="T133" s="111">
        <v>1482.02691262709</v>
      </c>
      <c r="U133" s="111">
        <v>3074.7748494166199</v>
      </c>
      <c r="V133" s="111">
        <v>8433.9666425851701</v>
      </c>
      <c r="W133" s="111">
        <v>1394.9620431834001</v>
      </c>
      <c r="X133" s="111">
        <v>4545.0523753387397</v>
      </c>
      <c r="Y133" s="111">
        <v>0</v>
      </c>
      <c r="Z133" s="111">
        <v>4.17540350215</v>
      </c>
      <c r="AA133" s="111">
        <v>718.55839285562001</v>
      </c>
      <c r="AB133" s="111">
        <v>251.28313334435001</v>
      </c>
      <c r="AC133" s="111">
        <v>1874.1465595422001</v>
      </c>
      <c r="AD133" s="111">
        <v>962.55722935670997</v>
      </c>
      <c r="AE133" s="111">
        <v>0</v>
      </c>
      <c r="AF133" s="111">
        <v>9501.0384085231999</v>
      </c>
      <c r="AG133" s="111">
        <v>2578.6475492335198</v>
      </c>
      <c r="AH133" s="111">
        <v>56169.382393481472</v>
      </c>
      <c r="AJ133" s="111">
        <v>9041.4066910327492</v>
      </c>
      <c r="AK133" s="112"/>
      <c r="AL133" s="111">
        <v>18512.452457342501</v>
      </c>
      <c r="AN133" s="113">
        <v>1898.6954051168773</v>
      </c>
    </row>
    <row r="134" spans="4:40">
      <c r="D134" s="100">
        <v>2019</v>
      </c>
      <c r="E134" s="100">
        <v>4</v>
      </c>
      <c r="F134" s="100">
        <v>2019</v>
      </c>
      <c r="G134" s="100">
        <v>2019</v>
      </c>
      <c r="H134" s="111">
        <v>1099.53359972403</v>
      </c>
      <c r="I134" s="111">
        <v>828.18033537190001</v>
      </c>
      <c r="J134" s="111">
        <v>607.49415490343995</v>
      </c>
      <c r="K134" s="111">
        <v>7569.7881830282804</v>
      </c>
      <c r="L134" s="111">
        <v>3408.45372502604</v>
      </c>
      <c r="M134" s="111">
        <v>244.62288966384</v>
      </c>
      <c r="N134" s="111">
        <v>7263.5589158016801</v>
      </c>
      <c r="O134" s="111">
        <v>646.21418079205</v>
      </c>
      <c r="P134" s="111">
        <v>656.00789156004998</v>
      </c>
      <c r="Q134" s="111">
        <v>1001.3888925211299</v>
      </c>
      <c r="R134" s="111">
        <v>0</v>
      </c>
      <c r="S134" s="111">
        <v>1239.58201158169</v>
      </c>
      <c r="T134" s="111">
        <v>2299.1377104139001</v>
      </c>
      <c r="U134" s="111">
        <v>3064.6870054224701</v>
      </c>
      <c r="V134" s="111">
        <v>9574.6606208723097</v>
      </c>
      <c r="W134" s="111">
        <v>1720.6639969189</v>
      </c>
      <c r="X134" s="111">
        <v>5970.58553722128</v>
      </c>
      <c r="Y134" s="111">
        <v>0</v>
      </c>
      <c r="Z134" s="111">
        <v>17.959827117509999</v>
      </c>
      <c r="AA134" s="111">
        <v>578.38456239554</v>
      </c>
      <c r="AB134" s="111">
        <v>281.94760905377001</v>
      </c>
      <c r="AC134" s="111">
        <v>2287.2711262276598</v>
      </c>
      <c r="AD134" s="111">
        <v>1106.4080330059601</v>
      </c>
      <c r="AE134" s="111">
        <v>0</v>
      </c>
      <c r="AF134" s="111">
        <v>10110.1755471423</v>
      </c>
      <c r="AG134" s="111">
        <v>3662.6649903125799</v>
      </c>
      <c r="AH134" s="111">
        <v>65239.371346078311</v>
      </c>
      <c r="AJ134" s="111">
        <v>12277.231278899049</v>
      </c>
      <c r="AK134" s="112"/>
      <c r="AL134" s="111">
        <v>21159.164974560921</v>
      </c>
      <c r="AN134" s="113">
        <v>2578.2185685688005</v>
      </c>
    </row>
    <row r="135" spans="4:40">
      <c r="D135" s="100">
        <v>2019</v>
      </c>
      <c r="E135" s="100">
        <v>5</v>
      </c>
      <c r="F135" s="100">
        <v>2019</v>
      </c>
      <c r="G135" s="100">
        <v>2020</v>
      </c>
      <c r="H135" s="111">
        <v>920.16053366736003</v>
      </c>
      <c r="I135" s="111">
        <v>901.00902796550997</v>
      </c>
      <c r="J135" s="111">
        <v>715.80739167275999</v>
      </c>
      <c r="K135" s="111">
        <v>9331.1489670426199</v>
      </c>
      <c r="L135" s="111">
        <v>3859.65498012436</v>
      </c>
      <c r="M135" s="111">
        <v>263.11640433652002</v>
      </c>
      <c r="N135" s="111">
        <v>10487.2976962333</v>
      </c>
      <c r="O135" s="111">
        <v>702.20897009462999</v>
      </c>
      <c r="P135" s="111">
        <v>804.46814577790997</v>
      </c>
      <c r="Q135" s="111">
        <v>1201.4867500231101</v>
      </c>
      <c r="R135" s="111">
        <v>0</v>
      </c>
      <c r="S135" s="111">
        <v>1745.18929802612</v>
      </c>
      <c r="T135" s="111">
        <v>2445.71865505505</v>
      </c>
      <c r="U135" s="111">
        <v>3329.3920318289502</v>
      </c>
      <c r="V135" s="111">
        <v>12164.134481920601</v>
      </c>
      <c r="W135" s="111">
        <v>2168.5606503568301</v>
      </c>
      <c r="X135" s="111">
        <v>7287.02177344955</v>
      </c>
      <c r="Y135" s="111">
        <v>0</v>
      </c>
      <c r="Z135" s="111">
        <v>35.649371419040001</v>
      </c>
      <c r="AA135" s="111">
        <v>756.70640152767999</v>
      </c>
      <c r="AB135" s="111">
        <v>322.58062636052</v>
      </c>
      <c r="AC135" s="111">
        <v>3262.0594296427998</v>
      </c>
      <c r="AD135" s="111">
        <v>1279.6300833642199</v>
      </c>
      <c r="AE135" s="111">
        <v>0</v>
      </c>
      <c r="AF135" s="111">
        <v>11527.3262207675</v>
      </c>
      <c r="AG135" s="111">
        <v>4892.4499282034103</v>
      </c>
      <c r="AH135" s="111">
        <v>80402.777818860341</v>
      </c>
      <c r="AJ135" s="111">
        <v>14188.038714137541</v>
      </c>
      <c r="AK135" s="112"/>
      <c r="AL135" s="111">
        <v>23603.322962400482</v>
      </c>
      <c r="AN135" s="113">
        <v>2979.4881299688836</v>
      </c>
    </row>
    <row r="136" spans="4:40">
      <c r="D136" s="100">
        <v>2019</v>
      </c>
      <c r="E136" s="100">
        <v>6</v>
      </c>
      <c r="F136" s="100">
        <v>2019</v>
      </c>
      <c r="G136" s="100">
        <v>2020</v>
      </c>
      <c r="H136" s="111">
        <v>1066.2035394977199</v>
      </c>
      <c r="I136" s="111">
        <v>875.91265416635997</v>
      </c>
      <c r="J136" s="111">
        <v>806.75029862954</v>
      </c>
      <c r="K136" s="111">
        <v>9613.3848196740091</v>
      </c>
      <c r="L136" s="111">
        <v>3931.4601460034401</v>
      </c>
      <c r="M136" s="111">
        <v>289.32816163037</v>
      </c>
      <c r="N136" s="111">
        <v>12084.6718581199</v>
      </c>
      <c r="O136" s="111">
        <v>690.94001874748005</v>
      </c>
      <c r="P136" s="111">
        <v>901.93374203727001</v>
      </c>
      <c r="Q136" s="111">
        <v>1358.0180219803401</v>
      </c>
      <c r="R136" s="111">
        <v>0</v>
      </c>
      <c r="S136" s="111">
        <v>1724.3963094447499</v>
      </c>
      <c r="T136" s="111">
        <v>2615.3783016184202</v>
      </c>
      <c r="U136" s="111">
        <v>2902.4744739965599</v>
      </c>
      <c r="V136" s="111">
        <v>15246.2363391381</v>
      </c>
      <c r="W136" s="111">
        <v>2359.4192848273601</v>
      </c>
      <c r="X136" s="111">
        <v>8044.6393127153697</v>
      </c>
      <c r="Y136" s="111">
        <v>0</v>
      </c>
      <c r="Z136" s="111">
        <v>118.12291068363</v>
      </c>
      <c r="AA136" s="111">
        <v>762.51347544731004</v>
      </c>
      <c r="AB136" s="111">
        <v>320.44204650226999</v>
      </c>
      <c r="AC136" s="111">
        <v>3816.1801616436601</v>
      </c>
      <c r="AD136" s="111">
        <v>1262.55377713806</v>
      </c>
      <c r="AE136" s="111">
        <v>0</v>
      </c>
      <c r="AF136" s="111">
        <v>11632.392996217201</v>
      </c>
      <c r="AG136" s="111">
        <v>5642.5024000611402</v>
      </c>
      <c r="AH136" s="111">
        <v>88065.855049920254</v>
      </c>
      <c r="AJ136" s="111">
        <v>21027.592406972941</v>
      </c>
      <c r="AK136" s="112"/>
      <c r="AL136" s="111">
        <v>25009.95163864335</v>
      </c>
      <c r="AN136" s="113">
        <v>4415.7944054643176</v>
      </c>
    </row>
    <row r="137" spans="4:40">
      <c r="D137" s="100">
        <v>2019</v>
      </c>
      <c r="E137" s="100">
        <v>7</v>
      </c>
      <c r="F137" s="100">
        <v>2020</v>
      </c>
      <c r="G137" s="100">
        <v>2020</v>
      </c>
      <c r="H137" s="111">
        <v>754.42916039623003</v>
      </c>
      <c r="I137" s="111">
        <v>985.19556411010001</v>
      </c>
      <c r="J137" s="111">
        <v>689.86116834867005</v>
      </c>
      <c r="K137" s="111">
        <v>10615.729617502901</v>
      </c>
      <c r="L137" s="111">
        <v>4535.05462055506</v>
      </c>
      <c r="M137" s="111">
        <v>292.37190699449002</v>
      </c>
      <c r="N137" s="111">
        <v>14282.9561652595</v>
      </c>
      <c r="O137" s="111">
        <v>820.95463594071998</v>
      </c>
      <c r="P137" s="111">
        <v>766.47142806671002</v>
      </c>
      <c r="Q137" s="111">
        <v>1444.29774528915</v>
      </c>
      <c r="R137" s="111">
        <v>0</v>
      </c>
      <c r="S137" s="111">
        <v>1938.39013040806</v>
      </c>
      <c r="T137" s="111">
        <v>2969.7671111509198</v>
      </c>
      <c r="U137" s="111">
        <v>3053.3401106101301</v>
      </c>
      <c r="V137" s="111">
        <v>18280.8544918265</v>
      </c>
      <c r="W137" s="111">
        <v>2856.2983443582498</v>
      </c>
      <c r="X137" s="111">
        <v>8766.5323374741292</v>
      </c>
      <c r="Y137" s="111">
        <v>0</v>
      </c>
      <c r="Z137" s="111">
        <v>187.70189124414</v>
      </c>
      <c r="AA137" s="111">
        <v>984.67080605624005</v>
      </c>
      <c r="AB137" s="111">
        <v>358.24712282732997</v>
      </c>
      <c r="AC137" s="111">
        <v>4939.5811592496902</v>
      </c>
      <c r="AD137" s="111">
        <v>1421.7984432221999</v>
      </c>
      <c r="AE137" s="111">
        <v>0</v>
      </c>
      <c r="AF137" s="111">
        <v>12979.158367923999</v>
      </c>
      <c r="AG137" s="111">
        <v>7003.9065956575096</v>
      </c>
      <c r="AH137" s="111">
        <v>100927.56892447262</v>
      </c>
      <c r="AJ137" s="111">
        <v>27070.167930739481</v>
      </c>
      <c r="AK137" s="112"/>
      <c r="AL137" s="111">
        <v>25847.177026743</v>
      </c>
      <c r="AN137" s="113">
        <v>5684.7352654552906</v>
      </c>
    </row>
    <row r="138" spans="4:40">
      <c r="D138" s="100">
        <v>2019</v>
      </c>
      <c r="E138" s="100">
        <v>8</v>
      </c>
      <c r="F138" s="100">
        <v>2020</v>
      </c>
      <c r="G138" s="100">
        <v>2020</v>
      </c>
      <c r="H138" s="111">
        <v>802.32061935274999</v>
      </c>
      <c r="I138" s="111">
        <v>1045.62143367463</v>
      </c>
      <c r="J138" s="111">
        <v>853.60426510930995</v>
      </c>
      <c r="K138" s="111">
        <v>10568.088911336299</v>
      </c>
      <c r="L138" s="111">
        <v>4682.7197825916701</v>
      </c>
      <c r="M138" s="111">
        <v>278.12966902958999</v>
      </c>
      <c r="N138" s="111">
        <v>14115.4317029589</v>
      </c>
      <c r="O138" s="111">
        <v>828.24944873003994</v>
      </c>
      <c r="P138" s="111">
        <v>833.52088029586002</v>
      </c>
      <c r="Q138" s="111">
        <v>1388.73253040749</v>
      </c>
      <c r="R138" s="111">
        <v>0</v>
      </c>
      <c r="S138" s="111">
        <v>1901.3461562980899</v>
      </c>
      <c r="T138" s="111">
        <v>3078.2208949023202</v>
      </c>
      <c r="U138" s="111">
        <v>3156.6032154009799</v>
      </c>
      <c r="V138" s="111">
        <v>18618.1680319437</v>
      </c>
      <c r="W138" s="111">
        <v>2923.1900314109498</v>
      </c>
      <c r="X138" s="111">
        <v>9305.6485872508802</v>
      </c>
      <c r="Y138" s="111">
        <v>0</v>
      </c>
      <c r="Z138" s="111">
        <v>239.93373893316999</v>
      </c>
      <c r="AA138" s="111">
        <v>1002.64766282817</v>
      </c>
      <c r="AB138" s="111">
        <v>363.51493943720999</v>
      </c>
      <c r="AC138" s="111">
        <v>5021.6081433487498</v>
      </c>
      <c r="AD138" s="111">
        <v>1329.46471525169</v>
      </c>
      <c r="AE138" s="111">
        <v>0</v>
      </c>
      <c r="AF138" s="111">
        <v>13025.623135350899</v>
      </c>
      <c r="AG138" s="111">
        <v>6876.7939532680803</v>
      </c>
      <c r="AH138" s="111">
        <v>102239.18244911141</v>
      </c>
      <c r="AJ138" s="111">
        <v>27260.74740889878</v>
      </c>
      <c r="AK138" s="112"/>
      <c r="AL138" s="111">
        <v>26817.188161880091</v>
      </c>
      <c r="AN138" s="113">
        <v>5724.7569558687437</v>
      </c>
    </row>
    <row r="139" spans="4:40">
      <c r="D139" s="100">
        <v>2019</v>
      </c>
      <c r="E139" s="100">
        <v>9</v>
      </c>
      <c r="F139" s="100">
        <v>2020</v>
      </c>
      <c r="G139" s="100">
        <v>2020</v>
      </c>
      <c r="H139" s="111">
        <v>604.46787385667994</v>
      </c>
      <c r="I139" s="111">
        <v>1014.5452721843</v>
      </c>
      <c r="J139" s="111">
        <v>912.05681167699004</v>
      </c>
      <c r="K139" s="111">
        <v>10055.7265997331</v>
      </c>
      <c r="L139" s="111">
        <v>4201.8883830774303</v>
      </c>
      <c r="M139" s="111">
        <v>242.30544327137</v>
      </c>
      <c r="N139" s="111">
        <v>12492.538474421101</v>
      </c>
      <c r="O139" s="111">
        <v>809.39849686852995</v>
      </c>
      <c r="P139" s="111">
        <v>710.59688454241996</v>
      </c>
      <c r="Q139" s="111">
        <v>1299.6160043920399</v>
      </c>
      <c r="R139" s="111">
        <v>0</v>
      </c>
      <c r="S139" s="111">
        <v>1763.9900344744699</v>
      </c>
      <c r="T139" s="111">
        <v>2863.5660766169199</v>
      </c>
      <c r="U139" s="111">
        <v>2965.4831948404899</v>
      </c>
      <c r="V139" s="111">
        <v>16808.136128796799</v>
      </c>
      <c r="W139" s="111">
        <v>2633.9475797301102</v>
      </c>
      <c r="X139" s="111">
        <v>8696.4847504961799</v>
      </c>
      <c r="Y139" s="111">
        <v>0</v>
      </c>
      <c r="Z139" s="111">
        <v>221.39148109032999</v>
      </c>
      <c r="AA139" s="111">
        <v>974.06907001126001</v>
      </c>
      <c r="AB139" s="111">
        <v>338.95552416141999</v>
      </c>
      <c r="AC139" s="111">
        <v>4432.4508269000598</v>
      </c>
      <c r="AD139" s="111">
        <v>1377.6756083294199</v>
      </c>
      <c r="AE139" s="111">
        <v>0</v>
      </c>
      <c r="AF139" s="111">
        <v>12038.246827528599</v>
      </c>
      <c r="AG139" s="111">
        <v>6147.30862222208</v>
      </c>
      <c r="AH139" s="111">
        <v>93604.845969222093</v>
      </c>
      <c r="AJ139" s="111">
        <v>21684.27377566111</v>
      </c>
      <c r="AK139" s="112"/>
      <c r="AL139" s="111">
        <v>25721.143097351647</v>
      </c>
      <c r="AN139" s="113">
        <v>4553.697492888833</v>
      </c>
    </row>
    <row r="140" spans="4:40">
      <c r="D140" s="100">
        <v>2019</v>
      </c>
      <c r="E140" s="100">
        <v>10</v>
      </c>
      <c r="F140" s="100">
        <v>2020</v>
      </c>
      <c r="G140" s="100">
        <v>2020</v>
      </c>
      <c r="H140" s="111">
        <v>375.36548911871</v>
      </c>
      <c r="I140" s="111">
        <v>897.55266422070997</v>
      </c>
      <c r="J140" s="111">
        <v>962.58393274114997</v>
      </c>
      <c r="K140" s="111">
        <v>8761.3376019988991</v>
      </c>
      <c r="L140" s="111">
        <v>3694.7820436990301</v>
      </c>
      <c r="M140" s="111">
        <v>255.45452700651001</v>
      </c>
      <c r="N140" s="111">
        <v>9445.6873163277705</v>
      </c>
      <c r="O140" s="111">
        <v>664.58562912013997</v>
      </c>
      <c r="P140" s="111">
        <v>560.44288972969002</v>
      </c>
      <c r="Q140" s="111">
        <v>1111.83475314519</v>
      </c>
      <c r="R140" s="111">
        <v>0</v>
      </c>
      <c r="S140" s="111">
        <v>1623.51635047328</v>
      </c>
      <c r="T140" s="111">
        <v>4316.91114314895</v>
      </c>
      <c r="U140" s="111">
        <v>2912.18610849682</v>
      </c>
      <c r="V140" s="111">
        <v>11035.806340183801</v>
      </c>
      <c r="W140" s="111">
        <v>1993.4655030025399</v>
      </c>
      <c r="X140" s="111">
        <v>7839.6526597837101</v>
      </c>
      <c r="Y140" s="111">
        <v>0</v>
      </c>
      <c r="Z140" s="111">
        <v>96.269710065780004</v>
      </c>
      <c r="AA140" s="111">
        <v>896.16935733289995</v>
      </c>
      <c r="AB140" s="111">
        <v>324.25546835142001</v>
      </c>
      <c r="AC140" s="111">
        <v>3239.76650335759</v>
      </c>
      <c r="AD140" s="111">
        <v>1292.8131591107301</v>
      </c>
      <c r="AE140" s="111">
        <v>0</v>
      </c>
      <c r="AF140" s="111">
        <v>11022.475384056401</v>
      </c>
      <c r="AG140" s="111">
        <v>4377.6181676225897</v>
      </c>
      <c r="AH140" s="111">
        <v>77700.532702094322</v>
      </c>
      <c r="AJ140" s="111">
        <v>12806.694087911212</v>
      </c>
      <c r="AK140" s="112"/>
      <c r="AL140" s="111">
        <v>24179.47806818955</v>
      </c>
      <c r="AN140" s="113">
        <v>2689.4057584613543</v>
      </c>
    </row>
    <row r="141" spans="4:40">
      <c r="D141" s="100">
        <v>2019</v>
      </c>
      <c r="E141" s="100">
        <v>11</v>
      </c>
      <c r="F141" s="100">
        <v>2020</v>
      </c>
      <c r="G141" s="100">
        <v>2020</v>
      </c>
      <c r="H141" s="111">
        <v>475.03149829850997</v>
      </c>
      <c r="I141" s="111">
        <v>782.79429008975001</v>
      </c>
      <c r="J141" s="111">
        <v>934.05342903156998</v>
      </c>
      <c r="K141" s="111">
        <v>7384.2515294094201</v>
      </c>
      <c r="L141" s="111">
        <v>3411.5381919633201</v>
      </c>
      <c r="M141" s="111">
        <v>248.27094206807001</v>
      </c>
      <c r="N141" s="111">
        <v>6412.2979453835496</v>
      </c>
      <c r="O141" s="111">
        <v>591.13192014253002</v>
      </c>
      <c r="P141" s="111">
        <v>384.11980491190002</v>
      </c>
      <c r="Q141" s="111">
        <v>965.95948734607998</v>
      </c>
      <c r="R141" s="111">
        <v>0</v>
      </c>
      <c r="S141" s="111">
        <v>1430.0441094533701</v>
      </c>
      <c r="T141" s="111">
        <v>3176.3763965170801</v>
      </c>
      <c r="U141" s="111">
        <v>2708.15819983748</v>
      </c>
      <c r="V141" s="111">
        <v>9183.0999729451196</v>
      </c>
      <c r="W141" s="111">
        <v>1547.13246918401</v>
      </c>
      <c r="X141" s="111">
        <v>5780.7539425388404</v>
      </c>
      <c r="Y141" s="111">
        <v>0</v>
      </c>
      <c r="Z141" s="111">
        <v>9.5981189456199996</v>
      </c>
      <c r="AA141" s="111">
        <v>805.73193941874001</v>
      </c>
      <c r="AB141" s="111">
        <v>288.80448630114</v>
      </c>
      <c r="AC141" s="111">
        <v>2388.3623326359998</v>
      </c>
      <c r="AD141" s="111">
        <v>1110.96505364209</v>
      </c>
      <c r="AE141" s="111">
        <v>0</v>
      </c>
      <c r="AF141" s="111">
        <v>9486.5566829993404</v>
      </c>
      <c r="AG141" s="111">
        <v>3555.6230801709598</v>
      </c>
      <c r="AH141" s="111">
        <v>63060.655823234498</v>
      </c>
      <c r="AJ141" s="111">
        <v>10901.290982682211</v>
      </c>
      <c r="AK141" s="112"/>
      <c r="AL141" s="111">
        <v>20474.98078643639</v>
      </c>
      <c r="AN141" s="113">
        <v>2289.2711063632642</v>
      </c>
    </row>
    <row r="142" spans="4:40">
      <c r="D142" s="100">
        <v>2019</v>
      </c>
      <c r="E142" s="100">
        <v>12</v>
      </c>
      <c r="F142" s="100">
        <v>2020</v>
      </c>
      <c r="G142" s="100">
        <v>2020</v>
      </c>
      <c r="H142" s="111">
        <v>520.88895706768994</v>
      </c>
      <c r="I142" s="111">
        <v>647.31847496523994</v>
      </c>
      <c r="J142" s="111">
        <v>613.72639721353005</v>
      </c>
      <c r="K142" s="111">
        <v>5652.1073636914598</v>
      </c>
      <c r="L142" s="111">
        <v>3221.8331261440399</v>
      </c>
      <c r="M142" s="111">
        <v>247.42765166225001</v>
      </c>
      <c r="N142" s="111">
        <v>4046.01491538664</v>
      </c>
      <c r="O142" s="111">
        <v>486.98221675440999</v>
      </c>
      <c r="P142" s="111">
        <v>293.51817167822003</v>
      </c>
      <c r="Q142" s="111">
        <v>843.55687795282995</v>
      </c>
      <c r="R142" s="111">
        <v>0</v>
      </c>
      <c r="S142" s="111">
        <v>1123.23931397818</v>
      </c>
      <c r="T142" s="111">
        <v>2284.2877064314298</v>
      </c>
      <c r="U142" s="111">
        <v>2735.2231264963698</v>
      </c>
      <c r="V142" s="111">
        <v>7162.5960978951298</v>
      </c>
      <c r="W142" s="111">
        <v>1112.2199673013099</v>
      </c>
      <c r="X142" s="111">
        <v>3459.1767741266499</v>
      </c>
      <c r="Y142" s="111">
        <v>0</v>
      </c>
      <c r="Z142" s="111">
        <v>23.389404083910001</v>
      </c>
      <c r="AA142" s="111">
        <v>423.42411873573002</v>
      </c>
      <c r="AB142" s="111">
        <v>186.79392951791999</v>
      </c>
      <c r="AC142" s="111">
        <v>1683.0500168061701</v>
      </c>
      <c r="AD142" s="111">
        <v>996.92232703424997</v>
      </c>
      <c r="AE142" s="111">
        <v>0</v>
      </c>
      <c r="AF142" s="111">
        <v>8736.6669642479592</v>
      </c>
      <c r="AG142" s="111">
        <v>2098.7709621187901</v>
      </c>
      <c r="AH142" s="111">
        <v>48599.134861290106</v>
      </c>
      <c r="AJ142" s="111">
        <v>8034.8657872612603</v>
      </c>
      <c r="AK142" s="112"/>
      <c r="AL142" s="111">
        <v>16297.856269465789</v>
      </c>
      <c r="AN142" s="113">
        <v>1687.3218153248647</v>
      </c>
    </row>
    <row r="143" spans="4:40">
      <c r="D143" s="100">
        <v>2020</v>
      </c>
      <c r="E143" s="100">
        <v>1</v>
      </c>
      <c r="F143" s="100">
        <v>2020</v>
      </c>
      <c r="G143" s="100">
        <v>2020</v>
      </c>
      <c r="H143" s="111">
        <v>530.18865945568996</v>
      </c>
      <c r="I143" s="111">
        <v>698.4866883487</v>
      </c>
      <c r="J143" s="111">
        <v>366.27784149365999</v>
      </c>
      <c r="K143" s="111">
        <v>6240.1286585702301</v>
      </c>
      <c r="L143" s="111">
        <v>3116.7861714631099</v>
      </c>
      <c r="M143" s="111">
        <v>251.11997730683001</v>
      </c>
      <c r="N143" s="111">
        <v>4219.3127725500999</v>
      </c>
      <c r="O143" s="111">
        <v>531.39476776274</v>
      </c>
      <c r="P143" s="111">
        <v>238.8961431685</v>
      </c>
      <c r="Q143" s="111">
        <v>816.20317191043</v>
      </c>
      <c r="R143" s="111">
        <v>0</v>
      </c>
      <c r="S143" s="111">
        <v>1252.55780213496</v>
      </c>
      <c r="T143" s="111">
        <v>1842.97578928549</v>
      </c>
      <c r="U143" s="111">
        <v>6318.2030326466802</v>
      </c>
      <c r="V143" s="111">
        <v>6936.7577661180503</v>
      </c>
      <c r="W143" s="111">
        <v>1278.5813361189901</v>
      </c>
      <c r="X143" s="111">
        <v>3097.4916041716001</v>
      </c>
      <c r="Y143" s="111">
        <v>0</v>
      </c>
      <c r="Z143" s="111">
        <v>0.19641125166000001</v>
      </c>
      <c r="AA143" s="111">
        <v>622.27394525839998</v>
      </c>
      <c r="AB143" s="111">
        <v>251.29036762209</v>
      </c>
      <c r="AC143" s="111">
        <v>1938.9272234341699</v>
      </c>
      <c r="AD143" s="111">
        <v>1006.30017988464</v>
      </c>
      <c r="AE143" s="111">
        <v>0</v>
      </c>
      <c r="AF143" s="111">
        <v>9217.9190117252692</v>
      </c>
      <c r="AG143" s="111">
        <v>2144.4072735825998</v>
      </c>
      <c r="AH143" s="111">
        <v>52916.676595264573</v>
      </c>
      <c r="AJ143" s="111">
        <v>7127.9061648951501</v>
      </c>
      <c r="AK143" s="112"/>
      <c r="AL143" s="111">
        <v>17778.70286904509</v>
      </c>
      <c r="AN143" s="113">
        <v>1496.8602946279814</v>
      </c>
    </row>
    <row r="144" spans="4:40">
      <c r="D144" s="100">
        <v>2020</v>
      </c>
      <c r="E144" s="100">
        <v>2</v>
      </c>
      <c r="F144" s="100">
        <v>2020</v>
      </c>
      <c r="G144" s="100">
        <v>2020</v>
      </c>
      <c r="H144" s="111">
        <v>967.03164678731002</v>
      </c>
      <c r="I144" s="111">
        <v>599.13168454834999</v>
      </c>
      <c r="J144" s="111">
        <v>410.37158044768</v>
      </c>
      <c r="K144" s="111">
        <v>4170.9966076483597</v>
      </c>
      <c r="L144" s="111">
        <v>2646.2164336363999</v>
      </c>
      <c r="M144" s="111">
        <v>240.33092760005999</v>
      </c>
      <c r="N144" s="111">
        <v>3786.56274459624</v>
      </c>
      <c r="O144" s="111">
        <v>459.62888089905999</v>
      </c>
      <c r="P144" s="111">
        <v>289.94597376224999</v>
      </c>
      <c r="Q144" s="111">
        <v>699.54919141091</v>
      </c>
      <c r="R144" s="111">
        <v>0</v>
      </c>
      <c r="S144" s="111">
        <v>901.07810358527001</v>
      </c>
      <c r="T144" s="111">
        <v>1282.0985693218299</v>
      </c>
      <c r="U144" s="111">
        <v>5023.2503878904399</v>
      </c>
      <c r="V144" s="111">
        <v>6121.2398745743303</v>
      </c>
      <c r="W144" s="111">
        <v>1089.56142472649</v>
      </c>
      <c r="X144" s="111">
        <v>2281.58402473972</v>
      </c>
      <c r="Y144" s="111">
        <v>0</v>
      </c>
      <c r="Z144" s="111">
        <v>1.68352501419</v>
      </c>
      <c r="AA144" s="111">
        <v>609.03604371541996</v>
      </c>
      <c r="AB144" s="111">
        <v>217.9548768919</v>
      </c>
      <c r="AC144" s="111">
        <v>1788.1021340391101</v>
      </c>
      <c r="AD144" s="111">
        <v>814.97540661461005</v>
      </c>
      <c r="AE144" s="111">
        <v>0</v>
      </c>
      <c r="AF144" s="111">
        <v>8306.5102483631999</v>
      </c>
      <c r="AG144" s="111">
        <v>1850.8839368901999</v>
      </c>
      <c r="AH144" s="111">
        <v>44557.724227703329</v>
      </c>
      <c r="AJ144" s="111">
        <v>6309.6180067024907</v>
      </c>
      <c r="AK144" s="112"/>
      <c r="AL144" s="111">
        <v>16110.680944674361</v>
      </c>
      <c r="AN144" s="113">
        <v>1325.0197814075229</v>
      </c>
    </row>
    <row r="145" spans="4:40">
      <c r="D145" s="100">
        <v>2020</v>
      </c>
      <c r="E145" s="100">
        <v>3</v>
      </c>
      <c r="F145" s="100">
        <v>2020</v>
      </c>
      <c r="G145" s="100">
        <v>2020</v>
      </c>
      <c r="H145" s="111">
        <v>1071.2614980721</v>
      </c>
      <c r="I145" s="111">
        <v>765.82396685589003</v>
      </c>
      <c r="J145" s="111">
        <v>522.68996027084995</v>
      </c>
      <c r="K145" s="111">
        <v>6602.6981935909098</v>
      </c>
      <c r="L145" s="111">
        <v>3058.7032958736199</v>
      </c>
      <c r="M145" s="111">
        <v>270.63071390232</v>
      </c>
      <c r="N145" s="111">
        <v>5778.3984896989195</v>
      </c>
      <c r="O145" s="111">
        <v>562.60655879517003</v>
      </c>
      <c r="P145" s="111">
        <v>563.18343751121995</v>
      </c>
      <c r="Q145" s="111">
        <v>869.78406873515996</v>
      </c>
      <c r="R145" s="111">
        <v>0</v>
      </c>
      <c r="S145" s="111">
        <v>1165.18152875955</v>
      </c>
      <c r="T145" s="111">
        <v>1555.0108222096301</v>
      </c>
      <c r="U145" s="111">
        <v>3172.8421713963098</v>
      </c>
      <c r="V145" s="111">
        <v>8693.65001927513</v>
      </c>
      <c r="W145" s="111">
        <v>1448.3709339454999</v>
      </c>
      <c r="X145" s="111">
        <v>4600.5444136257802</v>
      </c>
      <c r="Y145" s="111">
        <v>0</v>
      </c>
      <c r="Z145" s="111">
        <v>4.1901067019799996</v>
      </c>
      <c r="AA145" s="111">
        <v>744.56253223940996</v>
      </c>
      <c r="AB145" s="111">
        <v>250.87711773701</v>
      </c>
      <c r="AC145" s="111">
        <v>1902.98843260175</v>
      </c>
      <c r="AD145" s="111">
        <v>1000.05515761173</v>
      </c>
      <c r="AE145" s="111">
        <v>0</v>
      </c>
      <c r="AF145" s="111">
        <v>9737.0759022479706</v>
      </c>
      <c r="AG145" s="111">
        <v>2542.5193854182598</v>
      </c>
      <c r="AH145" s="111">
        <v>56883.648707076165</v>
      </c>
      <c r="AJ145" s="111">
        <v>9319.7302819363504</v>
      </c>
      <c r="AK145" s="112"/>
      <c r="AL145" s="111">
        <v>20851.508052938909</v>
      </c>
      <c r="AN145" s="113">
        <v>1957.1433592066335</v>
      </c>
    </row>
    <row r="146" spans="4:40">
      <c r="D146" s="100">
        <v>2020</v>
      </c>
      <c r="E146" s="100">
        <v>4</v>
      </c>
      <c r="F146" s="100">
        <v>2020</v>
      </c>
      <c r="G146" s="100">
        <v>2020</v>
      </c>
      <c r="H146" s="111">
        <v>1131.9546327140299</v>
      </c>
      <c r="I146" s="111">
        <v>841.96611981870001</v>
      </c>
      <c r="J146" s="111">
        <v>571.97549933388996</v>
      </c>
      <c r="K146" s="111">
        <v>7480.4078953904</v>
      </c>
      <c r="L146" s="111">
        <v>3294.4803925462102</v>
      </c>
      <c r="M146" s="111">
        <v>261.06916086876998</v>
      </c>
      <c r="N146" s="111">
        <v>7426.4054454684001</v>
      </c>
      <c r="O146" s="111">
        <v>654.54333101993996</v>
      </c>
      <c r="P146" s="111">
        <v>680.49850781717998</v>
      </c>
      <c r="Q146" s="111">
        <v>973.19894652274002</v>
      </c>
      <c r="R146" s="111">
        <v>0</v>
      </c>
      <c r="S146" s="111">
        <v>1147.7391841686001</v>
      </c>
      <c r="T146" s="111">
        <v>2412.3610650945702</v>
      </c>
      <c r="U146" s="111">
        <v>3162.43258421981</v>
      </c>
      <c r="V146" s="111">
        <v>9868.6854257282994</v>
      </c>
      <c r="W146" s="111">
        <v>1786.54303348395</v>
      </c>
      <c r="X146" s="111">
        <v>6056.54944156491</v>
      </c>
      <c r="Y146" s="111">
        <v>0</v>
      </c>
      <c r="Z146" s="111">
        <v>18.02307056854</v>
      </c>
      <c r="AA146" s="111">
        <v>599.31590621882003</v>
      </c>
      <c r="AB146" s="111">
        <v>281.49204672372002</v>
      </c>
      <c r="AC146" s="111">
        <v>2322.4707124817701</v>
      </c>
      <c r="AD146" s="111">
        <v>1149.5098951883899</v>
      </c>
      <c r="AE146" s="111">
        <v>0</v>
      </c>
      <c r="AF146" s="111">
        <v>10361.3460397407</v>
      </c>
      <c r="AG146" s="111">
        <v>3611.3491907533298</v>
      </c>
      <c r="AH146" s="111">
        <v>66094.317527435676</v>
      </c>
      <c r="AJ146" s="111">
        <v>12654.18854124095</v>
      </c>
      <c r="AK146" s="112"/>
      <c r="AL146" s="111">
        <v>23828.129878522988</v>
      </c>
      <c r="AN146" s="113">
        <v>2657.3795936605993</v>
      </c>
    </row>
    <row r="147" spans="4:40">
      <c r="D147" s="100">
        <v>2020</v>
      </c>
      <c r="E147" s="100">
        <v>5</v>
      </c>
      <c r="F147" s="100">
        <v>2020</v>
      </c>
      <c r="G147" s="100">
        <v>2021</v>
      </c>
      <c r="H147" s="111">
        <v>947.29254220771998</v>
      </c>
      <c r="I147" s="111">
        <v>916.00710955914997</v>
      </c>
      <c r="J147" s="111">
        <v>638.04049579834998</v>
      </c>
      <c r="K147" s="111">
        <v>9213.5417010921501</v>
      </c>
      <c r="L147" s="111">
        <v>3730.5941872266098</v>
      </c>
      <c r="M147" s="111">
        <v>280.80601527248001</v>
      </c>
      <c r="N147" s="111">
        <v>10722.4193570074</v>
      </c>
      <c r="O147" s="111">
        <v>711.16336010371003</v>
      </c>
      <c r="P147" s="111">
        <v>834.50120010973001</v>
      </c>
      <c r="Q147" s="111">
        <v>1167.66387975373</v>
      </c>
      <c r="R147" s="111">
        <v>0</v>
      </c>
      <c r="S147" s="111">
        <v>1615.88513097285</v>
      </c>
      <c r="T147" s="111">
        <v>2566.1605361464499</v>
      </c>
      <c r="U147" s="111">
        <v>3435.5801517311002</v>
      </c>
      <c r="V147" s="111">
        <v>12538.325300467301</v>
      </c>
      <c r="W147" s="111">
        <v>2251.5882993540799</v>
      </c>
      <c r="X147" s="111">
        <v>7401.1255132842198</v>
      </c>
      <c r="Y147" s="111">
        <v>0</v>
      </c>
      <c r="Z147" s="111">
        <v>35.774906551459999</v>
      </c>
      <c r="AA147" s="111">
        <v>784.09109139224995</v>
      </c>
      <c r="AB147" s="111">
        <v>322.05941044289</v>
      </c>
      <c r="AC147" s="111">
        <v>3312.2603616368601</v>
      </c>
      <c r="AD147" s="111">
        <v>1329.48008250767</v>
      </c>
      <c r="AE147" s="111">
        <v>0</v>
      </c>
      <c r="AF147" s="111">
        <v>11813.7034643388</v>
      </c>
      <c r="AG147" s="111">
        <v>4823.9042161239804</v>
      </c>
      <c r="AH147" s="111">
        <v>81391.968313080928</v>
      </c>
      <c r="AJ147" s="111">
        <v>14624.336087121721</v>
      </c>
      <c r="AK147" s="112"/>
      <c r="AL147" s="111">
        <v>26576.949013373574</v>
      </c>
      <c r="AN147" s="113">
        <v>3071.1105782955615</v>
      </c>
    </row>
    <row r="148" spans="4:40">
      <c r="D148" s="100">
        <v>2020</v>
      </c>
      <c r="E148" s="100">
        <v>6</v>
      </c>
      <c r="F148" s="100">
        <v>2020</v>
      </c>
      <c r="G148" s="100">
        <v>2021</v>
      </c>
      <c r="H148" s="111">
        <v>1097.64179671586</v>
      </c>
      <c r="I148" s="111">
        <v>890.49298471614998</v>
      </c>
      <c r="J148" s="111">
        <v>693.07898781561005</v>
      </c>
      <c r="K148" s="111">
        <v>9491.25453642715</v>
      </c>
      <c r="L148" s="111">
        <v>3799.9983012784601</v>
      </c>
      <c r="M148" s="111">
        <v>308.78001840443</v>
      </c>
      <c r="N148" s="111">
        <v>12355.606106340099</v>
      </c>
      <c r="O148" s="111">
        <v>699.76857925060006</v>
      </c>
      <c r="P148" s="111">
        <v>935.60546070068006</v>
      </c>
      <c r="Q148" s="111">
        <v>1319.7886637455999</v>
      </c>
      <c r="R148" s="111">
        <v>0</v>
      </c>
      <c r="S148" s="111">
        <v>1596.6327317545399</v>
      </c>
      <c r="T148" s="111">
        <v>2744.1752430660699</v>
      </c>
      <c r="U148" s="111">
        <v>2995.0464224217399</v>
      </c>
      <c r="V148" s="111">
        <v>15717.4833745537</v>
      </c>
      <c r="W148" s="111">
        <v>2449.7543354913801</v>
      </c>
      <c r="X148" s="111">
        <v>8174.9377092552704</v>
      </c>
      <c r="Y148" s="111">
        <v>0</v>
      </c>
      <c r="Z148" s="111">
        <v>118.53886683221999</v>
      </c>
      <c r="AA148" s="111">
        <v>790.10831936632997</v>
      </c>
      <c r="AB148" s="111">
        <v>319.92428603662</v>
      </c>
      <c r="AC148" s="111">
        <v>3874.9086443410902</v>
      </c>
      <c r="AD148" s="111">
        <v>1311.7385419596401</v>
      </c>
      <c r="AE148" s="111">
        <v>0</v>
      </c>
      <c r="AF148" s="111">
        <v>11921.3804490398</v>
      </c>
      <c r="AG148" s="111">
        <v>5563.4480713305602</v>
      </c>
      <c r="AH148" s="111">
        <v>89170.092430843622</v>
      </c>
      <c r="AJ148" s="111">
        <v>21681.66472885738</v>
      </c>
      <c r="AK148" s="112"/>
      <c r="AL148" s="111">
        <v>28158.912143467242</v>
      </c>
      <c r="AN148" s="113">
        <v>4553.1495930600495</v>
      </c>
    </row>
    <row r="149" spans="4:40">
      <c r="D149" s="100">
        <v>2020</v>
      </c>
      <c r="E149" s="100">
        <v>7</v>
      </c>
      <c r="F149" s="100">
        <v>2021</v>
      </c>
      <c r="G149" s="100">
        <v>2021</v>
      </c>
      <c r="H149" s="111">
        <v>777.00656148992005</v>
      </c>
      <c r="I149" s="111">
        <v>1002.0233760848801</v>
      </c>
      <c r="J149" s="111">
        <v>649.80451661678001</v>
      </c>
      <c r="K149" s="111">
        <v>10483.036062830701</v>
      </c>
      <c r="L149" s="111">
        <v>4385.2842655640598</v>
      </c>
      <c r="M149" s="111">
        <v>312.16184956134998</v>
      </c>
      <c r="N149" s="111">
        <v>14609.420832566901</v>
      </c>
      <c r="O149" s="111">
        <v>831.62598428995</v>
      </c>
      <c r="P149" s="111">
        <v>795.42600844863</v>
      </c>
      <c r="Q149" s="111">
        <v>1404.23986210454</v>
      </c>
      <c r="R149" s="111">
        <v>0</v>
      </c>
      <c r="S149" s="111">
        <v>1795.5389768856901</v>
      </c>
      <c r="T149" s="111">
        <v>3117.3489753762801</v>
      </c>
      <c r="U149" s="111">
        <v>3152.0713224554001</v>
      </c>
      <c r="V149" s="111">
        <v>18853.9505240625</v>
      </c>
      <c r="W149" s="111">
        <v>2966.9257776641698</v>
      </c>
      <c r="X149" s="111">
        <v>8914.7440951091794</v>
      </c>
      <c r="Y149" s="111">
        <v>0</v>
      </c>
      <c r="Z149" s="111">
        <v>188.44342259781999</v>
      </c>
      <c r="AA149" s="111">
        <v>1020.74174688163</v>
      </c>
      <c r="AB149" s="111">
        <v>357.82124916663997</v>
      </c>
      <c r="AC149" s="111">
        <v>5017.7431588945001</v>
      </c>
      <c r="AD149" s="111">
        <v>1477.8186118677199</v>
      </c>
      <c r="AE149" s="111">
        <v>0</v>
      </c>
      <c r="AF149" s="111">
        <v>13307.2929269776</v>
      </c>
      <c r="AG149" s="111">
        <v>6908.7318329374702</v>
      </c>
      <c r="AH149" s="111">
        <v>102329.2019404343</v>
      </c>
      <c r="AJ149" s="111">
        <v>27926.922752613151</v>
      </c>
      <c r="AK149" s="112"/>
      <c r="AL149" s="111">
        <v>29100.49659849891</v>
      </c>
      <c r="AN149" s="113">
        <v>5864.6537780487615</v>
      </c>
    </row>
    <row r="150" spans="4:40">
      <c r="D150" s="100">
        <v>2020</v>
      </c>
      <c r="E150" s="100">
        <v>8</v>
      </c>
      <c r="F150" s="100">
        <v>2021</v>
      </c>
      <c r="G150" s="100">
        <v>2021</v>
      </c>
      <c r="H150" s="111">
        <v>826.33124272175996</v>
      </c>
      <c r="I150" s="111">
        <v>1063.4813607019801</v>
      </c>
      <c r="J150" s="111">
        <v>750.42230193128</v>
      </c>
      <c r="K150" s="111">
        <v>10436.138781757099</v>
      </c>
      <c r="L150" s="111">
        <v>4528.0727798889202</v>
      </c>
      <c r="M150" s="111">
        <v>296.95558918319</v>
      </c>
      <c r="N150" s="111">
        <v>14438.067273739</v>
      </c>
      <c r="O150" s="111">
        <v>839.00540596919996</v>
      </c>
      <c r="P150" s="111">
        <v>865.00835190247005</v>
      </c>
      <c r="Q150" s="111">
        <v>1350.21575943061</v>
      </c>
      <c r="R150" s="111">
        <v>0</v>
      </c>
      <c r="S150" s="111">
        <v>1761.22498697737</v>
      </c>
      <c r="T150" s="111">
        <v>3231.1923438961999</v>
      </c>
      <c r="U150" s="111">
        <v>3258.6734890951002</v>
      </c>
      <c r="V150" s="111">
        <v>19202.0037170289</v>
      </c>
      <c r="W150" s="111">
        <v>3036.40824997666</v>
      </c>
      <c r="X150" s="111">
        <v>9465.6198719884505</v>
      </c>
      <c r="Y150" s="111">
        <v>0</v>
      </c>
      <c r="Z150" s="111">
        <v>240.88161638419999</v>
      </c>
      <c r="AA150" s="111">
        <v>1039.37714063146</v>
      </c>
      <c r="AB150" s="111">
        <v>363.08280355081001</v>
      </c>
      <c r="AC150" s="111">
        <v>5101.0681058967502</v>
      </c>
      <c r="AD150" s="111">
        <v>1381.84684994294</v>
      </c>
      <c r="AE150" s="111">
        <v>0</v>
      </c>
      <c r="AF150" s="111">
        <v>13354.9324004632</v>
      </c>
      <c r="AG150" s="111">
        <v>6783.3465002162802</v>
      </c>
      <c r="AH150" s="111">
        <v>103613.35692327385</v>
      </c>
      <c r="AJ150" s="111">
        <v>28122.832027077719</v>
      </c>
      <c r="AK150" s="112"/>
      <c r="AL150" s="111">
        <v>30191.41837301146</v>
      </c>
      <c r="AN150" s="113">
        <v>5905.7947256863208</v>
      </c>
    </row>
    <row r="151" spans="4:40">
      <c r="D151" s="100">
        <v>2020</v>
      </c>
      <c r="E151" s="100">
        <v>9</v>
      </c>
      <c r="F151" s="100">
        <v>2021</v>
      </c>
      <c r="G151" s="100">
        <v>2021</v>
      </c>
      <c r="H151" s="111">
        <v>622.55746311533005</v>
      </c>
      <c r="I151" s="111">
        <v>1031.87439718461</v>
      </c>
      <c r="J151" s="111">
        <v>756.64114757946004</v>
      </c>
      <c r="K151" s="111">
        <v>9931.7717966263299</v>
      </c>
      <c r="L151" s="111">
        <v>4063.1208560197301</v>
      </c>
      <c r="M151" s="111">
        <v>258.70650880215999</v>
      </c>
      <c r="N151" s="111">
        <v>12778.0796725938</v>
      </c>
      <c r="O151" s="111">
        <v>819.93581133271005</v>
      </c>
      <c r="P151" s="111">
        <v>737.44072223708997</v>
      </c>
      <c r="Q151" s="111">
        <v>1263.57089786287</v>
      </c>
      <c r="R151" s="111">
        <v>0</v>
      </c>
      <c r="S151" s="111">
        <v>1633.9914303371299</v>
      </c>
      <c r="T151" s="111">
        <v>3005.8703059057402</v>
      </c>
      <c r="U151" s="111">
        <v>3061.3735113224202</v>
      </c>
      <c r="V151" s="111">
        <v>17335.2580437002</v>
      </c>
      <c r="W151" s="111">
        <v>2735.9631345069602</v>
      </c>
      <c r="X151" s="111">
        <v>8843.1685881364701</v>
      </c>
      <c r="Y151" s="111">
        <v>0</v>
      </c>
      <c r="Z151" s="111">
        <v>222.26610586678001</v>
      </c>
      <c r="AA151" s="111">
        <v>1009.75164287532</v>
      </c>
      <c r="AB151" s="111">
        <v>338.55258378678002</v>
      </c>
      <c r="AC151" s="111">
        <v>4502.5881945813398</v>
      </c>
      <c r="AD151" s="111">
        <v>1431.9572966273299</v>
      </c>
      <c r="AE151" s="111">
        <v>0</v>
      </c>
      <c r="AF151" s="111">
        <v>12342.5935888942</v>
      </c>
      <c r="AG151" s="111">
        <v>6063.7740074330204</v>
      </c>
      <c r="AH151" s="111">
        <v>94790.807707327782</v>
      </c>
      <c r="AJ151" s="111">
        <v>22368.704366493501</v>
      </c>
      <c r="AK151" s="112"/>
      <c r="AL151" s="111">
        <v>28958.752702042559</v>
      </c>
      <c r="AN151" s="113">
        <v>4697.4279169636347</v>
      </c>
    </row>
    <row r="152" spans="4:40">
      <c r="D152" s="100">
        <v>2020</v>
      </c>
      <c r="E152" s="100">
        <v>10</v>
      </c>
      <c r="F152" s="100">
        <v>2021</v>
      </c>
      <c r="G152" s="100">
        <v>2021</v>
      </c>
      <c r="H152" s="111">
        <v>386.59885289816998</v>
      </c>
      <c r="I152" s="111">
        <v>912.88347570746998</v>
      </c>
      <c r="J152" s="111">
        <v>906.69168785828003</v>
      </c>
      <c r="K152" s="111">
        <v>8657.5815184011899</v>
      </c>
      <c r="L152" s="111">
        <v>3572.7617231959398</v>
      </c>
      <c r="M152" s="111">
        <v>272.74562200217002</v>
      </c>
      <c r="N152" s="111">
        <v>9661.5868214116399</v>
      </c>
      <c r="O152" s="111">
        <v>673.44333146229997</v>
      </c>
      <c r="P152" s="111">
        <v>581.61444043065001</v>
      </c>
      <c r="Q152" s="111">
        <v>1080.9977967022701</v>
      </c>
      <c r="R152" s="111">
        <v>0</v>
      </c>
      <c r="S152" s="111">
        <v>1503.87006266499</v>
      </c>
      <c r="T152" s="111">
        <v>4531.4390069026304</v>
      </c>
      <c r="U152" s="111">
        <v>3006.3530382180502</v>
      </c>
      <c r="V152" s="111">
        <v>11379.321444986601</v>
      </c>
      <c r="W152" s="111">
        <v>2070.6745145949899</v>
      </c>
      <c r="X152" s="111">
        <v>7967.6467617738199</v>
      </c>
      <c r="Y152" s="111">
        <v>0</v>
      </c>
      <c r="Z152" s="111">
        <v>96.650031265270002</v>
      </c>
      <c r="AA152" s="111">
        <v>928.99826995939998</v>
      </c>
      <c r="AB152" s="111">
        <v>323.87000297149001</v>
      </c>
      <c r="AC152" s="111">
        <v>3291.03130094281</v>
      </c>
      <c r="AD152" s="111">
        <v>1343.75118872089</v>
      </c>
      <c r="AE152" s="111">
        <v>0</v>
      </c>
      <c r="AF152" s="111">
        <v>11301.141765750701</v>
      </c>
      <c r="AG152" s="111">
        <v>4318.1315418813601</v>
      </c>
      <c r="AH152" s="111">
        <v>78769.78420070307</v>
      </c>
      <c r="AJ152" s="111">
        <v>13205.332187038361</v>
      </c>
      <c r="AK152" s="112"/>
      <c r="AL152" s="111">
        <v>27224.921111459971</v>
      </c>
      <c r="AN152" s="113">
        <v>2773.1197592780554</v>
      </c>
    </row>
    <row r="153" spans="4:40">
      <c r="D153" s="100">
        <v>2020</v>
      </c>
      <c r="E153" s="100">
        <v>11</v>
      </c>
      <c r="F153" s="100">
        <v>2021</v>
      </c>
      <c r="G153" s="100">
        <v>2021</v>
      </c>
      <c r="H153" s="111">
        <v>489.2475138401</v>
      </c>
      <c r="I153" s="111">
        <v>796.16495030019996</v>
      </c>
      <c r="J153" s="111">
        <v>879.81780218035999</v>
      </c>
      <c r="K153" s="111">
        <v>7301.9846390672101</v>
      </c>
      <c r="L153" s="111">
        <v>3298.87201066534</v>
      </c>
      <c r="M153" s="111">
        <v>265.07579768862001</v>
      </c>
      <c r="N153" s="111">
        <v>6558.8634526352598</v>
      </c>
      <c r="O153" s="111">
        <v>599.13766960285</v>
      </c>
      <c r="P153" s="111">
        <v>398.63049293018997</v>
      </c>
      <c r="Q153" s="111">
        <v>939.16841020746006</v>
      </c>
      <c r="R153" s="111">
        <v>0</v>
      </c>
      <c r="S153" s="111">
        <v>1324.65590745076</v>
      </c>
      <c r="T153" s="111">
        <v>3334.22565961898</v>
      </c>
      <c r="U153" s="111">
        <v>2795.7277896154201</v>
      </c>
      <c r="V153" s="111">
        <v>9468.94528885416</v>
      </c>
      <c r="W153" s="111">
        <v>1607.05453383393</v>
      </c>
      <c r="X153" s="111">
        <v>5863.8381103972897</v>
      </c>
      <c r="Y153" s="111">
        <v>0</v>
      </c>
      <c r="Z153" s="111">
        <v>9.6360370831900006</v>
      </c>
      <c r="AA153" s="111">
        <v>835.24790447948999</v>
      </c>
      <c r="AB153" s="111">
        <v>288.46116400775998</v>
      </c>
      <c r="AC153" s="111">
        <v>2426.1548437369902</v>
      </c>
      <c r="AD153" s="111">
        <v>1154.7381003499399</v>
      </c>
      <c r="AE153" s="111">
        <v>0</v>
      </c>
      <c r="AF153" s="111">
        <v>9726.3925033100295</v>
      </c>
      <c r="AG153" s="111">
        <v>3507.3063902843501</v>
      </c>
      <c r="AH153" s="111">
        <v>63869.34697213988</v>
      </c>
      <c r="AJ153" s="111">
        <v>11240.618984548861</v>
      </c>
      <c r="AK153" s="112"/>
      <c r="AL153" s="111">
        <v>23058.663012045421</v>
      </c>
      <c r="AN153" s="113">
        <v>2360.5299867552608</v>
      </c>
    </row>
    <row r="154" spans="4:40">
      <c r="D154" s="100">
        <v>2020</v>
      </c>
      <c r="E154" s="100">
        <v>12</v>
      </c>
      <c r="F154" s="100">
        <v>2021</v>
      </c>
      <c r="G154" s="100">
        <v>2021</v>
      </c>
      <c r="H154" s="111">
        <v>536.47732444047006</v>
      </c>
      <c r="I154" s="111">
        <v>658.37511588134998</v>
      </c>
      <c r="J154" s="111">
        <v>578.09049584703996</v>
      </c>
      <c r="K154" s="111">
        <v>5596.8702875811996</v>
      </c>
      <c r="L154" s="111">
        <v>3115.43196201313</v>
      </c>
      <c r="M154" s="111">
        <v>264.17542700834002</v>
      </c>
      <c r="N154" s="111">
        <v>4138.4944341913697</v>
      </c>
      <c r="O154" s="111">
        <v>493.77998582573002</v>
      </c>
      <c r="P154" s="111">
        <v>304.60625035174002</v>
      </c>
      <c r="Q154" s="111">
        <v>820.16066135772996</v>
      </c>
      <c r="R154" s="111">
        <v>0</v>
      </c>
      <c r="S154" s="111">
        <v>1040.46132766555</v>
      </c>
      <c r="T154" s="111">
        <v>2397.8048360664102</v>
      </c>
      <c r="U154" s="111">
        <v>2823.6678736137201</v>
      </c>
      <c r="V154" s="111">
        <v>7385.5485377426403</v>
      </c>
      <c r="W154" s="111">
        <v>1155.29741419938</v>
      </c>
      <c r="X154" s="111">
        <v>3491.6213078730998</v>
      </c>
      <c r="Y154" s="111">
        <v>0</v>
      </c>
      <c r="Z154" s="111">
        <v>23.481805797909999</v>
      </c>
      <c r="AA154" s="111">
        <v>438.93519739981002</v>
      </c>
      <c r="AB154" s="111">
        <v>186.57187437919001</v>
      </c>
      <c r="AC154" s="111">
        <v>1709.6819417760601</v>
      </c>
      <c r="AD154" s="111">
        <v>1036.20198523979</v>
      </c>
      <c r="AE154" s="111">
        <v>0</v>
      </c>
      <c r="AF154" s="111">
        <v>8957.5443340007605</v>
      </c>
      <c r="AG154" s="111">
        <v>2070.2511602631698</v>
      </c>
      <c r="AH154" s="111">
        <v>49223.5315405156</v>
      </c>
      <c r="AJ154" s="111">
        <v>8284.9696471792595</v>
      </c>
      <c r="AK154" s="112"/>
      <c r="AL154" s="111">
        <v>18360.865300919511</v>
      </c>
      <c r="AN154" s="113">
        <v>1739.8436259076445</v>
      </c>
    </row>
    <row r="155" spans="4:40">
      <c r="D155" s="100">
        <v>2021</v>
      </c>
      <c r="E155" s="100">
        <v>1</v>
      </c>
      <c r="F155" s="100">
        <v>2021</v>
      </c>
      <c r="G155" s="100">
        <v>2021</v>
      </c>
      <c r="H155" s="111">
        <v>547.72228956961999</v>
      </c>
      <c r="I155" s="111">
        <v>716.27455918451005</v>
      </c>
      <c r="J155" s="111">
        <v>357.98245558925998</v>
      </c>
      <c r="K155" s="111">
        <v>6424.73003058425</v>
      </c>
      <c r="L155" s="111">
        <v>3198.9611976600199</v>
      </c>
      <c r="M155" s="111">
        <v>256.62287247467998</v>
      </c>
      <c r="N155" s="111">
        <v>4432.6864711389298</v>
      </c>
      <c r="O155" s="111">
        <v>552.79634671550002</v>
      </c>
      <c r="P155" s="111">
        <v>248.76759222957</v>
      </c>
      <c r="Q155" s="111">
        <v>839.46938449083996</v>
      </c>
      <c r="R155" s="111">
        <v>0</v>
      </c>
      <c r="S155" s="111">
        <v>1295.5586592580401</v>
      </c>
      <c r="T155" s="111">
        <v>1900.46708645846</v>
      </c>
      <c r="U155" s="111">
        <v>6522.5051475437403</v>
      </c>
      <c r="V155" s="111">
        <v>7090.4652438084004</v>
      </c>
      <c r="W155" s="111">
        <v>1328.2880608626799</v>
      </c>
      <c r="X155" s="111">
        <v>3282.7376244631</v>
      </c>
      <c r="Y155" s="111">
        <v>0</v>
      </c>
      <c r="Z155" s="111">
        <v>0.20539915007000001</v>
      </c>
      <c r="AA155" s="111">
        <v>641.20202253825005</v>
      </c>
      <c r="AB155" s="111">
        <v>259.10251074220997</v>
      </c>
      <c r="AC155" s="111">
        <v>2003.2470105908101</v>
      </c>
      <c r="AD155" s="111">
        <v>1031.43624827195</v>
      </c>
      <c r="AE155" s="111">
        <v>0</v>
      </c>
      <c r="AF155" s="111">
        <v>9486.2045343136706</v>
      </c>
      <c r="AG155" s="111">
        <v>2232.5968257157801</v>
      </c>
      <c r="AH155" s="111">
        <v>54650.029573354346</v>
      </c>
      <c r="AJ155" s="111">
        <v>7285.64628495746</v>
      </c>
      <c r="AK155" s="112"/>
      <c r="AL155" s="111">
        <v>18534.801263290799</v>
      </c>
      <c r="AN155" s="113">
        <v>1529.9857198410666</v>
      </c>
    </row>
    <row r="156" spans="4:40">
      <c r="D156" s="100">
        <v>2021</v>
      </c>
      <c r="E156" s="100">
        <v>2</v>
      </c>
      <c r="F156" s="100">
        <v>2021</v>
      </c>
      <c r="G156" s="100">
        <v>2021</v>
      </c>
      <c r="H156" s="111">
        <v>999.01191437855005</v>
      </c>
      <c r="I156" s="111">
        <v>614.38935115267998</v>
      </c>
      <c r="J156" s="111">
        <v>401.07756853003002</v>
      </c>
      <c r="K156" s="111">
        <v>4295.0922350476003</v>
      </c>
      <c r="L156" s="111">
        <v>2715.9847439387599</v>
      </c>
      <c r="M156" s="111">
        <v>245.59739789189999</v>
      </c>
      <c r="N156" s="111">
        <v>3978.0519612785301</v>
      </c>
      <c r="O156" s="111">
        <v>478.07378093656001</v>
      </c>
      <c r="P156" s="111">
        <v>301.92685747386997</v>
      </c>
      <c r="Q156" s="111">
        <v>719.49013351693998</v>
      </c>
      <c r="R156" s="111">
        <v>0</v>
      </c>
      <c r="S156" s="111">
        <v>932.01250894601003</v>
      </c>
      <c r="T156" s="111">
        <v>1322.0934028310101</v>
      </c>
      <c r="U156" s="111">
        <v>5185.6795900861698</v>
      </c>
      <c r="V156" s="111">
        <v>6253.2316951289604</v>
      </c>
      <c r="W156" s="111">
        <v>1131.91972317829</v>
      </c>
      <c r="X156" s="111">
        <v>2430.7846208822002</v>
      </c>
      <c r="Y156" s="111">
        <v>0</v>
      </c>
      <c r="Z156" s="111">
        <v>1.7605641434699999</v>
      </c>
      <c r="AA156" s="111">
        <v>627.56145585825004</v>
      </c>
      <c r="AB156" s="111">
        <v>224.73068253905001</v>
      </c>
      <c r="AC156" s="111">
        <v>1847.4186196119999</v>
      </c>
      <c r="AD156" s="111">
        <v>835.33243125212005</v>
      </c>
      <c r="AE156" s="111">
        <v>0</v>
      </c>
      <c r="AF156" s="111">
        <v>8548.2694176543591</v>
      </c>
      <c r="AG156" s="111">
        <v>1927.0022318874701</v>
      </c>
      <c r="AH156" s="111">
        <v>46016.492888144778</v>
      </c>
      <c r="AJ156" s="111">
        <v>6445.5840255367302</v>
      </c>
      <c r="AK156" s="112"/>
      <c r="AL156" s="111">
        <v>16792.40593955564</v>
      </c>
      <c r="AN156" s="113">
        <v>1353.5726453627133</v>
      </c>
    </row>
    <row r="157" spans="4:40">
      <c r="D157" s="100">
        <v>2021</v>
      </c>
      <c r="E157" s="100">
        <v>3</v>
      </c>
      <c r="F157" s="100">
        <v>2021</v>
      </c>
      <c r="G157" s="100">
        <v>2021</v>
      </c>
      <c r="H157" s="111">
        <v>1106.68870408169</v>
      </c>
      <c r="I157" s="111">
        <v>785.32666895834996</v>
      </c>
      <c r="J157" s="111">
        <v>510.85218457816001</v>
      </c>
      <c r="K157" s="111">
        <v>6797.9018563970103</v>
      </c>
      <c r="L157" s="111">
        <v>3139.3469491881501</v>
      </c>
      <c r="M157" s="111">
        <v>276.56115585192998</v>
      </c>
      <c r="N157" s="111">
        <v>6070.6162806359998</v>
      </c>
      <c r="O157" s="111">
        <v>585.29403064893995</v>
      </c>
      <c r="P157" s="111">
        <v>586.45479108643997</v>
      </c>
      <c r="Q157" s="111">
        <v>894.57762717585001</v>
      </c>
      <c r="R157" s="111">
        <v>0</v>
      </c>
      <c r="S157" s="111">
        <v>1205.18272020575</v>
      </c>
      <c r="T157" s="111">
        <v>1603.5191041993201</v>
      </c>
      <c r="U157" s="111">
        <v>3275.4375394940798</v>
      </c>
      <c r="V157" s="111">
        <v>8885.4560315977506</v>
      </c>
      <c r="W157" s="111">
        <v>1504.6784783360099</v>
      </c>
      <c r="X157" s="111">
        <v>4852.1927782525099</v>
      </c>
      <c r="Y157" s="111">
        <v>0</v>
      </c>
      <c r="Z157" s="111">
        <v>4.3818485348599996</v>
      </c>
      <c r="AA157" s="111">
        <v>767.21033431645003</v>
      </c>
      <c r="AB157" s="111">
        <v>258.67641369837003</v>
      </c>
      <c r="AC157" s="111">
        <v>1966.11602680289</v>
      </c>
      <c r="AD157" s="111">
        <v>1025.0352334730901</v>
      </c>
      <c r="AE157" s="111">
        <v>0</v>
      </c>
      <c r="AF157" s="111">
        <v>10020.4713729171</v>
      </c>
      <c r="AG157" s="111">
        <v>2647.0814472300399</v>
      </c>
      <c r="AH157" s="111">
        <v>58769.059577660744</v>
      </c>
      <c r="AJ157" s="111">
        <v>9524.7446591294502</v>
      </c>
      <c r="AK157" s="112"/>
      <c r="AL157" s="111">
        <v>21744.616017485852</v>
      </c>
      <c r="AN157" s="113">
        <v>2000.1963784171844</v>
      </c>
    </row>
    <row r="158" spans="4:40">
      <c r="D158" s="100">
        <v>2021</v>
      </c>
      <c r="E158" s="100">
        <v>4</v>
      </c>
      <c r="F158" s="100">
        <v>2021</v>
      </c>
      <c r="G158" s="100">
        <v>2021</v>
      </c>
      <c r="H158" s="111">
        <v>1169.38899401503</v>
      </c>
      <c r="I158" s="111">
        <v>863.40788075313003</v>
      </c>
      <c r="J158" s="111">
        <v>559.02151479719998</v>
      </c>
      <c r="K158" s="111">
        <v>7701.2776238491697</v>
      </c>
      <c r="L158" s="111">
        <v>3381.3403815442998</v>
      </c>
      <c r="M158" s="111">
        <v>266.79007658095998</v>
      </c>
      <c r="N158" s="111">
        <v>7801.96414010438</v>
      </c>
      <c r="O158" s="111">
        <v>681.01850101071</v>
      </c>
      <c r="P158" s="111">
        <v>708.61744798488996</v>
      </c>
      <c r="Q158" s="111">
        <v>1000.9403892812001</v>
      </c>
      <c r="R158" s="111">
        <v>0</v>
      </c>
      <c r="S158" s="111">
        <v>1187.14157229701</v>
      </c>
      <c r="T158" s="111">
        <v>2487.61423319811</v>
      </c>
      <c r="U158" s="111">
        <v>3264.6913533408801</v>
      </c>
      <c r="V158" s="111">
        <v>10078.919173836801</v>
      </c>
      <c r="W158" s="111">
        <v>1855.99751424283</v>
      </c>
      <c r="X158" s="111">
        <v>6372.5216586942997</v>
      </c>
      <c r="Y158" s="111">
        <v>0</v>
      </c>
      <c r="Z158" s="111">
        <v>18.84781724706</v>
      </c>
      <c r="AA158" s="111">
        <v>617.54565514915998</v>
      </c>
      <c r="AB158" s="111">
        <v>290.24310302958003</v>
      </c>
      <c r="AC158" s="111">
        <v>2399.5137392126899</v>
      </c>
      <c r="AD158" s="111">
        <v>1178.22315581869</v>
      </c>
      <c r="AE158" s="111">
        <v>0</v>
      </c>
      <c r="AF158" s="111">
        <v>10662.9107566204</v>
      </c>
      <c r="AG158" s="111">
        <v>3759.8672785496701</v>
      </c>
      <c r="AH158" s="111">
        <v>68307.803961158148</v>
      </c>
      <c r="AJ158" s="111">
        <v>12923.18782420462</v>
      </c>
      <c r="AK158" s="112"/>
      <c r="AL158" s="111">
        <v>24853.958810676559</v>
      </c>
      <c r="AN158" s="113">
        <v>2713.8694430829701</v>
      </c>
    </row>
    <row r="159" spans="4:40">
      <c r="D159" s="100">
        <v>2021</v>
      </c>
      <c r="E159" s="100">
        <v>5</v>
      </c>
      <c r="F159" s="100">
        <v>2021</v>
      </c>
      <c r="G159" s="100">
        <v>2022</v>
      </c>
      <c r="H159" s="111">
        <v>978.62002677104999</v>
      </c>
      <c r="I159" s="111">
        <v>939.33442047474</v>
      </c>
      <c r="J159" s="111">
        <v>621.59306591288998</v>
      </c>
      <c r="K159" s="111">
        <v>9485.0918834080403</v>
      </c>
      <c r="L159" s="111">
        <v>3828.9524505788499</v>
      </c>
      <c r="M159" s="111">
        <v>286.95943277881003</v>
      </c>
      <c r="N159" s="111">
        <v>11264.6598590412</v>
      </c>
      <c r="O159" s="111">
        <v>739.97121562919995</v>
      </c>
      <c r="P159" s="111">
        <v>868.98369940430996</v>
      </c>
      <c r="Q159" s="111">
        <v>1200.94862671842</v>
      </c>
      <c r="R159" s="111">
        <v>0</v>
      </c>
      <c r="S159" s="111">
        <v>1671.3591741873299</v>
      </c>
      <c r="T159" s="111">
        <v>2646.2114509956</v>
      </c>
      <c r="U159" s="111">
        <v>3546.6712780007401</v>
      </c>
      <c r="V159" s="111">
        <v>12811.641745351601</v>
      </c>
      <c r="W159" s="111">
        <v>2339.12209690804</v>
      </c>
      <c r="X159" s="111">
        <v>7776.4988391022898</v>
      </c>
      <c r="Y159" s="111">
        <v>0</v>
      </c>
      <c r="Z159" s="111">
        <v>37.411988048790001</v>
      </c>
      <c r="AA159" s="111">
        <v>807.94125720009004</v>
      </c>
      <c r="AB159" s="111">
        <v>332.07162949995001</v>
      </c>
      <c r="AC159" s="111">
        <v>3422.1375550111002</v>
      </c>
      <c r="AD159" s="111">
        <v>1362.6887641133101</v>
      </c>
      <c r="AE159" s="111">
        <v>0</v>
      </c>
      <c r="AF159" s="111">
        <v>12157.538727330701</v>
      </c>
      <c r="AG159" s="111">
        <v>5022.2890833990296</v>
      </c>
      <c r="AH159" s="111">
        <v>84148.698269866087</v>
      </c>
      <c r="AJ159" s="111">
        <v>14941.66093354351</v>
      </c>
      <c r="AK159" s="112"/>
      <c r="AL159" s="111">
        <v>27725.34169622491</v>
      </c>
      <c r="AN159" s="113">
        <v>3137.7487960441367</v>
      </c>
    </row>
    <row r="160" spans="4:40">
      <c r="D160" s="100">
        <v>2021</v>
      </c>
      <c r="E160" s="100">
        <v>6</v>
      </c>
      <c r="F160" s="100">
        <v>2021</v>
      </c>
      <c r="G160" s="100">
        <v>2022</v>
      </c>
      <c r="H160" s="111">
        <v>1133.94141368798</v>
      </c>
      <c r="I160" s="111">
        <v>913.17054530040002</v>
      </c>
      <c r="J160" s="111">
        <v>673.68413550292996</v>
      </c>
      <c r="K160" s="111">
        <v>9770.9256223284501</v>
      </c>
      <c r="L160" s="111">
        <v>3900.18642544778</v>
      </c>
      <c r="M160" s="111">
        <v>315.54644172697999</v>
      </c>
      <c r="N160" s="111">
        <v>12980.438043514299</v>
      </c>
      <c r="O160" s="111">
        <v>728.10698181222995</v>
      </c>
      <c r="P160" s="111">
        <v>974.26569825860997</v>
      </c>
      <c r="Q160" s="111">
        <v>1357.4097912646801</v>
      </c>
      <c r="R160" s="111">
        <v>0</v>
      </c>
      <c r="S160" s="111">
        <v>1651.4458316842899</v>
      </c>
      <c r="T160" s="111">
        <v>2829.7792945739702</v>
      </c>
      <c r="U160" s="111">
        <v>3091.8926799974902</v>
      </c>
      <c r="V160" s="111">
        <v>16081.659601503899</v>
      </c>
      <c r="W160" s="111">
        <v>2544.9921283513499</v>
      </c>
      <c r="X160" s="111">
        <v>8584.4967560037603</v>
      </c>
      <c r="Y160" s="111">
        <v>0</v>
      </c>
      <c r="Z160" s="111">
        <v>123.96327752428</v>
      </c>
      <c r="AA160" s="111">
        <v>814.14151478191002</v>
      </c>
      <c r="AB160" s="111">
        <v>329.87012810676998</v>
      </c>
      <c r="AC160" s="111">
        <v>4003.4504979203102</v>
      </c>
      <c r="AD160" s="111">
        <v>1344.5040629801699</v>
      </c>
      <c r="AE160" s="111">
        <v>0</v>
      </c>
      <c r="AF160" s="111">
        <v>12268.3496271891</v>
      </c>
      <c r="AG160" s="111">
        <v>5792.2469565848396</v>
      </c>
      <c r="AH160" s="111">
        <v>92208.467456046463</v>
      </c>
      <c r="AJ160" s="111">
        <v>22223.673550185809</v>
      </c>
      <c r="AK160" s="112"/>
      <c r="AL160" s="111">
        <v>29377.84105485096</v>
      </c>
      <c r="AN160" s="113">
        <v>4666.9714455390194</v>
      </c>
    </row>
    <row r="161" spans="4:40">
      <c r="D161" s="100">
        <v>2021</v>
      </c>
      <c r="E161" s="100">
        <v>7</v>
      </c>
      <c r="F161" s="100">
        <v>2022</v>
      </c>
      <c r="G161" s="100">
        <v>2022</v>
      </c>
      <c r="H161" s="111">
        <v>774.22041698036003</v>
      </c>
      <c r="I161" s="111">
        <v>991.08110951269998</v>
      </c>
      <c r="J161" s="111">
        <v>612.55314660488</v>
      </c>
      <c r="K161" s="111">
        <v>10408.854628243</v>
      </c>
      <c r="L161" s="111">
        <v>4341.1987322431196</v>
      </c>
      <c r="M161" s="111">
        <v>307.68326577290998</v>
      </c>
      <c r="N161" s="111">
        <v>14803.6308284964</v>
      </c>
      <c r="O161" s="111">
        <v>834.67470299742001</v>
      </c>
      <c r="P161" s="111">
        <v>798.90364831184002</v>
      </c>
      <c r="Q161" s="111">
        <v>1393.02154633804</v>
      </c>
      <c r="R161" s="111">
        <v>0</v>
      </c>
      <c r="S161" s="111">
        <v>1791.2825484489799</v>
      </c>
      <c r="T161" s="111">
        <v>3100.5311437422902</v>
      </c>
      <c r="U161" s="111">
        <v>3138.5340270438501</v>
      </c>
      <c r="V161" s="111">
        <v>18606.228398539399</v>
      </c>
      <c r="W161" s="111">
        <v>2972.9016579791601</v>
      </c>
      <c r="X161" s="111">
        <v>9026.4835968871703</v>
      </c>
      <c r="Y161" s="111">
        <v>0</v>
      </c>
      <c r="Z161" s="111">
        <v>190.07421926695</v>
      </c>
      <c r="AA161" s="111">
        <v>1014.46973759455</v>
      </c>
      <c r="AB161" s="111">
        <v>355.85400669426002</v>
      </c>
      <c r="AC161" s="111">
        <v>5000.24604834603</v>
      </c>
      <c r="AD161" s="111">
        <v>1460.9855627593099</v>
      </c>
      <c r="AE161" s="111">
        <v>0</v>
      </c>
      <c r="AF161" s="111">
        <v>13208.675350064699</v>
      </c>
      <c r="AG161" s="111">
        <v>6937.6329640191498</v>
      </c>
      <c r="AH161" s="111">
        <v>102069.72128688649</v>
      </c>
      <c r="AJ161" s="111">
        <v>27635.166145535979</v>
      </c>
      <c r="AK161" s="112"/>
      <c r="AL161" s="111">
        <v>30361.408673105128</v>
      </c>
      <c r="AN161" s="113">
        <v>5803.3848905625555</v>
      </c>
    </row>
    <row r="162" spans="4:40">
      <c r="D162" s="100">
        <v>2021</v>
      </c>
      <c r="E162" s="100">
        <v>8</v>
      </c>
      <c r="F162" s="100">
        <v>2022</v>
      </c>
      <c r="G162" s="100">
        <v>2022</v>
      </c>
      <c r="H162" s="111">
        <v>823.36823266611998</v>
      </c>
      <c r="I162" s="111">
        <v>1051.86796243096</v>
      </c>
      <c r="J162" s="111">
        <v>704.52699132456996</v>
      </c>
      <c r="K162" s="111">
        <v>10362.2986822886</v>
      </c>
      <c r="L162" s="111">
        <v>4482.55178482253</v>
      </c>
      <c r="M162" s="111">
        <v>292.69516950194998</v>
      </c>
      <c r="N162" s="111">
        <v>14629.9993851211</v>
      </c>
      <c r="O162" s="111">
        <v>842.08551848617003</v>
      </c>
      <c r="P162" s="111">
        <v>868.79020903895002</v>
      </c>
      <c r="Q162" s="111">
        <v>1339.4290361997901</v>
      </c>
      <c r="R162" s="111">
        <v>0</v>
      </c>
      <c r="S162" s="111">
        <v>1757.0499018277201</v>
      </c>
      <c r="T162" s="111">
        <v>3213.7603370063898</v>
      </c>
      <c r="U162" s="111">
        <v>3244.6783661556501</v>
      </c>
      <c r="V162" s="111">
        <v>18951.2367923741</v>
      </c>
      <c r="W162" s="111">
        <v>3042.52407950833</v>
      </c>
      <c r="X162" s="111">
        <v>9581.2859567140604</v>
      </c>
      <c r="Y162" s="111">
        <v>0</v>
      </c>
      <c r="Z162" s="111">
        <v>242.96621521093999</v>
      </c>
      <c r="AA162" s="111">
        <v>1032.9906250424399</v>
      </c>
      <c r="AB162" s="111">
        <v>361.08663391638999</v>
      </c>
      <c r="AC162" s="111">
        <v>5083.2804372700803</v>
      </c>
      <c r="AD162" s="111">
        <v>1366.10696434494</v>
      </c>
      <c r="AE162" s="111">
        <v>0</v>
      </c>
      <c r="AF162" s="111">
        <v>13255.961777332301</v>
      </c>
      <c r="AG162" s="111">
        <v>6811.7231098627299</v>
      </c>
      <c r="AH162" s="111">
        <v>103342.26416844678</v>
      </c>
      <c r="AJ162" s="111">
        <v>27822.530519558539</v>
      </c>
      <c r="AK162" s="112"/>
      <c r="AL162" s="111">
        <v>31500.972230813568</v>
      </c>
      <c r="AN162" s="113">
        <v>5842.7314091072931</v>
      </c>
    </row>
    <row r="163" spans="4:40">
      <c r="D163" s="100">
        <v>2021</v>
      </c>
      <c r="E163" s="100">
        <v>9</v>
      </c>
      <c r="F163" s="100">
        <v>2022</v>
      </c>
      <c r="G163" s="100">
        <v>2022</v>
      </c>
      <c r="H163" s="111">
        <v>620.32513311490004</v>
      </c>
      <c r="I163" s="111">
        <v>1020.60615235871</v>
      </c>
      <c r="J163" s="111">
        <v>707.76977644348995</v>
      </c>
      <c r="K163" s="111">
        <v>9861.6026597601303</v>
      </c>
      <c r="L163" s="111">
        <v>4022.2740513344102</v>
      </c>
      <c r="M163" s="111">
        <v>254.99484839933999</v>
      </c>
      <c r="N163" s="111">
        <v>12947.944777422001</v>
      </c>
      <c r="O163" s="111">
        <v>822.93479727266003</v>
      </c>
      <c r="P163" s="111">
        <v>740.66484770592001</v>
      </c>
      <c r="Q163" s="111">
        <v>1253.4763707751999</v>
      </c>
      <c r="R163" s="111">
        <v>0</v>
      </c>
      <c r="S163" s="111">
        <v>1630.11795965286</v>
      </c>
      <c r="T163" s="111">
        <v>2989.6538921780302</v>
      </c>
      <c r="U163" s="111">
        <v>3048.2257385253301</v>
      </c>
      <c r="V163" s="111">
        <v>17109.2948378822</v>
      </c>
      <c r="W163" s="111">
        <v>2741.4738177741701</v>
      </c>
      <c r="X163" s="111">
        <v>8954.3979074432991</v>
      </c>
      <c r="Y163" s="111">
        <v>0</v>
      </c>
      <c r="Z163" s="111">
        <v>224.18960534536001</v>
      </c>
      <c r="AA163" s="111">
        <v>1003.54716294579</v>
      </c>
      <c r="AB163" s="111">
        <v>336.69127727266999</v>
      </c>
      <c r="AC163" s="111">
        <v>4486.8874540491697</v>
      </c>
      <c r="AD163" s="111">
        <v>1415.64662947122</v>
      </c>
      <c r="AE163" s="111">
        <v>0</v>
      </c>
      <c r="AF163" s="111">
        <v>12251.1251978972</v>
      </c>
      <c r="AG163" s="111">
        <v>6089.14044684279</v>
      </c>
      <c r="AH163" s="111">
        <v>94532.985341866835</v>
      </c>
      <c r="AJ163" s="111">
        <v>22117.760357484611</v>
      </c>
      <c r="AK163" s="112"/>
      <c r="AL163" s="111">
        <v>30213.344730572211</v>
      </c>
      <c r="AN163" s="113">
        <v>4644.7296750717678</v>
      </c>
    </row>
    <row r="164" spans="4:40">
      <c r="D164" s="100">
        <v>2021</v>
      </c>
      <c r="E164" s="100">
        <v>10</v>
      </c>
      <c r="F164" s="100">
        <v>2022</v>
      </c>
      <c r="G164" s="100">
        <v>2022</v>
      </c>
      <c r="H164" s="111">
        <v>385.21260942895998</v>
      </c>
      <c r="I164" s="111">
        <v>902.91463208671996</v>
      </c>
      <c r="J164" s="111">
        <v>854.71373650919998</v>
      </c>
      <c r="K164" s="111">
        <v>8596.6863923197598</v>
      </c>
      <c r="L164" s="111">
        <v>3536.84452913109</v>
      </c>
      <c r="M164" s="111">
        <v>268.83254254424003</v>
      </c>
      <c r="N164" s="111">
        <v>9790.0229010320509</v>
      </c>
      <c r="O164" s="111">
        <v>675.81910365926001</v>
      </c>
      <c r="P164" s="111">
        <v>584.15728607761002</v>
      </c>
      <c r="Q164" s="111">
        <v>1072.3618257733999</v>
      </c>
      <c r="R164" s="111">
        <v>0</v>
      </c>
      <c r="S164" s="111">
        <v>1500.3050521682901</v>
      </c>
      <c r="T164" s="111">
        <v>4506.9922802513001</v>
      </c>
      <c r="U164" s="111">
        <v>2993.44156349988</v>
      </c>
      <c r="V164" s="111">
        <v>11207.1009630915</v>
      </c>
      <c r="W164" s="111">
        <v>2074.8451963031998</v>
      </c>
      <c r="X164" s="111">
        <v>8072.6354562103197</v>
      </c>
      <c r="Y164" s="111">
        <v>0</v>
      </c>
      <c r="Z164" s="111">
        <v>97.486444374759998</v>
      </c>
      <c r="AA164" s="111">
        <v>923.28998400493003</v>
      </c>
      <c r="AB164" s="111">
        <v>322.08941887577998</v>
      </c>
      <c r="AC164" s="111">
        <v>3279.55531728489</v>
      </c>
      <c r="AD164" s="111">
        <v>1328.4452306232099</v>
      </c>
      <c r="AE164" s="111">
        <v>0</v>
      </c>
      <c r="AF164" s="111">
        <v>11217.391357354099</v>
      </c>
      <c r="AG164" s="111">
        <v>4336.1954773094103</v>
      </c>
      <c r="AH164" s="111">
        <v>78527.339299913845</v>
      </c>
      <c r="AJ164" s="111">
        <v>13005.475922863789</v>
      </c>
      <c r="AK164" s="112"/>
      <c r="AL164" s="111">
        <v>28402.205433518218</v>
      </c>
      <c r="AN164" s="113">
        <v>2731.1499438013957</v>
      </c>
    </row>
    <row r="165" spans="4:40">
      <c r="D165" s="100">
        <v>2021</v>
      </c>
      <c r="E165" s="100">
        <v>11</v>
      </c>
      <c r="F165" s="100">
        <v>2022</v>
      </c>
      <c r="G165" s="100">
        <v>2022</v>
      </c>
      <c r="H165" s="111">
        <v>487.49319882906002</v>
      </c>
      <c r="I165" s="111">
        <v>787.47069293103004</v>
      </c>
      <c r="J165" s="111">
        <v>829.38045117098</v>
      </c>
      <c r="K165" s="111">
        <v>7250.9560300151397</v>
      </c>
      <c r="L165" s="111">
        <v>3265.7082467812702</v>
      </c>
      <c r="M165" s="111">
        <v>261.27275714441998</v>
      </c>
      <c r="N165" s="111">
        <v>6646.05355134195</v>
      </c>
      <c r="O165" s="111">
        <v>601.19732789625004</v>
      </c>
      <c r="P165" s="111">
        <v>400.37332416550998</v>
      </c>
      <c r="Q165" s="111">
        <v>931.66549844148994</v>
      </c>
      <c r="R165" s="111">
        <v>0</v>
      </c>
      <c r="S165" s="111">
        <v>1321.51573441865</v>
      </c>
      <c r="T165" s="111">
        <v>3316.23779678547</v>
      </c>
      <c r="U165" s="111">
        <v>2783.7208934805899</v>
      </c>
      <c r="V165" s="111">
        <v>9325.6374186469002</v>
      </c>
      <c r="W165" s="111">
        <v>1610.29140805105</v>
      </c>
      <c r="X165" s="111">
        <v>5953.8310843424397</v>
      </c>
      <c r="Y165" s="111">
        <v>0</v>
      </c>
      <c r="Z165" s="111">
        <v>9.7194277208800006</v>
      </c>
      <c r="AA165" s="111">
        <v>830.11567330552998</v>
      </c>
      <c r="AB165" s="111">
        <v>286.87525189440998</v>
      </c>
      <c r="AC165" s="111">
        <v>2417.69472567907</v>
      </c>
      <c r="AD165" s="111">
        <v>1141.5850902346001</v>
      </c>
      <c r="AE165" s="111">
        <v>0</v>
      </c>
      <c r="AF165" s="111">
        <v>9654.3122337883597</v>
      </c>
      <c r="AG165" s="111">
        <v>3521.97842043118</v>
      </c>
      <c r="AH165" s="111">
        <v>63635.086237496231</v>
      </c>
      <c r="AJ165" s="111">
        <v>11070.49769676582</v>
      </c>
      <c r="AK165" s="112"/>
      <c r="AL165" s="111">
        <v>24050.18312264081</v>
      </c>
      <c r="AN165" s="113">
        <v>2324.8045163208221</v>
      </c>
    </row>
    <row r="166" spans="4:40">
      <c r="D166" s="100">
        <v>2021</v>
      </c>
      <c r="E166" s="100">
        <v>12</v>
      </c>
      <c r="F166" s="100">
        <v>2022</v>
      </c>
      <c r="G166" s="100">
        <v>2022</v>
      </c>
      <c r="H166" s="111">
        <v>534.55365554747004</v>
      </c>
      <c r="I166" s="111">
        <v>651.18554706049997</v>
      </c>
      <c r="J166" s="111">
        <v>544.95027842705997</v>
      </c>
      <c r="K166" s="111">
        <v>5558.2521082390303</v>
      </c>
      <c r="L166" s="111">
        <v>3084.1123322575399</v>
      </c>
      <c r="M166" s="111">
        <v>260.38530407574001</v>
      </c>
      <c r="N166" s="111">
        <v>4193.5094136645603</v>
      </c>
      <c r="O166" s="111">
        <v>495.39142755184997</v>
      </c>
      <c r="P166" s="111">
        <v>305.93800318299998</v>
      </c>
      <c r="Q166" s="111">
        <v>813.6084892348</v>
      </c>
      <c r="R166" s="111">
        <v>0</v>
      </c>
      <c r="S166" s="111">
        <v>1037.9948542336799</v>
      </c>
      <c r="T166" s="111">
        <v>2384.86888364572</v>
      </c>
      <c r="U166" s="111">
        <v>2811.5409823606901</v>
      </c>
      <c r="V166" s="111">
        <v>7273.7718615692002</v>
      </c>
      <c r="W166" s="111">
        <v>1157.62437469413</v>
      </c>
      <c r="X166" s="111">
        <v>3564.7053770600701</v>
      </c>
      <c r="Y166" s="111">
        <v>0</v>
      </c>
      <c r="Z166" s="111">
        <v>23.68501825369</v>
      </c>
      <c r="AA166" s="111">
        <v>436.23813358036</v>
      </c>
      <c r="AB166" s="111">
        <v>185.54613284961999</v>
      </c>
      <c r="AC166" s="111">
        <v>1703.72019901827</v>
      </c>
      <c r="AD166" s="111">
        <v>1024.3991572312</v>
      </c>
      <c r="AE166" s="111">
        <v>0</v>
      </c>
      <c r="AF166" s="111">
        <v>8891.1618381651006</v>
      </c>
      <c r="AG166" s="111">
        <v>2078.9115919605701</v>
      </c>
      <c r="AH166" s="111">
        <v>49016.05496386384</v>
      </c>
      <c r="AJ166" s="111">
        <v>8159.5806710420002</v>
      </c>
      <c r="AK166" s="112"/>
      <c r="AL166" s="111">
        <v>19142.921027265151</v>
      </c>
      <c r="AN166" s="113">
        <v>1713.5119409188201</v>
      </c>
    </row>
    <row r="167" spans="4:40">
      <c r="D167" s="100">
        <v>2022</v>
      </c>
      <c r="E167" s="100">
        <v>1</v>
      </c>
      <c r="F167" s="100">
        <v>2022</v>
      </c>
      <c r="G167" s="100">
        <v>2022</v>
      </c>
      <c r="H167" s="111">
        <v>545.76929708566001</v>
      </c>
      <c r="I167" s="111">
        <v>708.42357967766998</v>
      </c>
      <c r="J167" s="111">
        <v>336.40566581336998</v>
      </c>
      <c r="K167" s="111">
        <v>6380.0999059244996</v>
      </c>
      <c r="L167" s="111">
        <v>3146.7990921352998</v>
      </c>
      <c r="M167" s="111">
        <v>252.99841591659001</v>
      </c>
      <c r="N167" s="111">
        <v>4497.8816173284504</v>
      </c>
      <c r="O167" s="111">
        <v>554.54705333831998</v>
      </c>
      <c r="P167" s="111">
        <v>249.84724112271999</v>
      </c>
      <c r="Q167" s="111">
        <v>832.75058183446004</v>
      </c>
      <c r="R167" s="111">
        <v>0</v>
      </c>
      <c r="S167" s="111">
        <v>1292.42293340889</v>
      </c>
      <c r="T167" s="111">
        <v>1890.21049054636</v>
      </c>
      <c r="U167" s="111">
        <v>6494.4927487199502</v>
      </c>
      <c r="V167" s="111">
        <v>6993.2915454901804</v>
      </c>
      <c r="W167" s="111">
        <v>1331.0217669659401</v>
      </c>
      <c r="X167" s="111">
        <v>3354.8165692714801</v>
      </c>
      <c r="Y167" s="111">
        <v>0</v>
      </c>
      <c r="Z167" s="111">
        <v>0.20692463062999999</v>
      </c>
      <c r="AA167" s="111">
        <v>637.26161157333001</v>
      </c>
      <c r="AB167" s="111">
        <v>257.67486040772002</v>
      </c>
      <c r="AC167" s="111">
        <v>1996.2636126299601</v>
      </c>
      <c r="AD167" s="111">
        <v>1019.7096405552001</v>
      </c>
      <c r="AE167" s="111">
        <v>0</v>
      </c>
      <c r="AF167" s="111">
        <v>9415.9597762590693</v>
      </c>
      <c r="AG167" s="111">
        <v>2241.7874493641002</v>
      </c>
      <c r="AH167" s="111">
        <v>54430.642379999859</v>
      </c>
      <c r="AJ167" s="111">
        <v>7185.6039850795505</v>
      </c>
      <c r="AK167" s="112"/>
      <c r="AL167" s="111">
        <v>18372.133806854523</v>
      </c>
      <c r="AN167" s="113">
        <v>1508.9768368667055</v>
      </c>
    </row>
    <row r="168" spans="4:40">
      <c r="D168" s="100">
        <v>2022</v>
      </c>
      <c r="E168" s="100">
        <v>2</v>
      </c>
      <c r="F168" s="100">
        <v>2022</v>
      </c>
      <c r="G168" s="100">
        <v>2022</v>
      </c>
      <c r="H168" s="111">
        <v>995.44977568650995</v>
      </c>
      <c r="I168" s="111">
        <v>607.65512034233996</v>
      </c>
      <c r="J168" s="111">
        <v>376.90329338084001</v>
      </c>
      <c r="K168" s="111">
        <v>4265.9573374653301</v>
      </c>
      <c r="L168" s="111">
        <v>2671.6980289512599</v>
      </c>
      <c r="M168" s="111">
        <v>242.12866148950999</v>
      </c>
      <c r="N168" s="111">
        <v>4036.56042580758</v>
      </c>
      <c r="O168" s="111">
        <v>479.52345803449998</v>
      </c>
      <c r="P168" s="111">
        <v>303.23721705310999</v>
      </c>
      <c r="Q168" s="111">
        <v>713.73160043685004</v>
      </c>
      <c r="R168" s="111">
        <v>0</v>
      </c>
      <c r="S168" s="111">
        <v>929.75669775972995</v>
      </c>
      <c r="T168" s="111">
        <v>1314.9582212288101</v>
      </c>
      <c r="U168" s="111">
        <v>5163.4084961484996</v>
      </c>
      <c r="V168" s="111">
        <v>6164.0527841892599</v>
      </c>
      <c r="W168" s="111">
        <v>1134.2492900447101</v>
      </c>
      <c r="X168" s="111">
        <v>2496.7359983022002</v>
      </c>
      <c r="Y168" s="111">
        <v>0</v>
      </c>
      <c r="Z168" s="111">
        <v>1.7736396911400001</v>
      </c>
      <c r="AA168" s="111">
        <v>623.70487095223996</v>
      </c>
      <c r="AB168" s="111">
        <v>223.49242038104001</v>
      </c>
      <c r="AC168" s="111">
        <v>1840.9784455581701</v>
      </c>
      <c r="AD168" s="111">
        <v>825.83536756953004</v>
      </c>
      <c r="AE168" s="111">
        <v>0</v>
      </c>
      <c r="AF168" s="111">
        <v>8484.9700111470993</v>
      </c>
      <c r="AG168" s="111">
        <v>1934.93485638946</v>
      </c>
      <c r="AH168" s="111">
        <v>45831.696018009723</v>
      </c>
      <c r="AJ168" s="111">
        <v>6353.5780869729797</v>
      </c>
      <c r="AK168" s="112"/>
      <c r="AL168" s="111">
        <v>16641.631703857682</v>
      </c>
      <c r="AN168" s="113">
        <v>1334.2513982643256</v>
      </c>
    </row>
    <row r="169" spans="4:40">
      <c r="D169" s="100">
        <v>2022</v>
      </c>
      <c r="E169" s="100">
        <v>3</v>
      </c>
      <c r="F169" s="100">
        <v>2022</v>
      </c>
      <c r="G169" s="100">
        <v>2022</v>
      </c>
      <c r="H169" s="111">
        <v>1102.7426263661901</v>
      </c>
      <c r="I169" s="111">
        <v>776.71881948902001</v>
      </c>
      <c r="J169" s="111">
        <v>480.06142927410002</v>
      </c>
      <c r="K169" s="111">
        <v>6750.5565366031296</v>
      </c>
      <c r="L169" s="111">
        <v>3088.1569106962702</v>
      </c>
      <c r="M169" s="111">
        <v>272.65509757515002</v>
      </c>
      <c r="N169" s="111">
        <v>6159.9018004789596</v>
      </c>
      <c r="O169" s="111">
        <v>587.17565839649001</v>
      </c>
      <c r="P169" s="111">
        <v>588.99999908721998</v>
      </c>
      <c r="Q169" s="111">
        <v>887.41775851494003</v>
      </c>
      <c r="R169" s="111">
        <v>0</v>
      </c>
      <c r="S169" s="111">
        <v>1202.2657371871201</v>
      </c>
      <c r="T169" s="111">
        <v>1594.86510139849</v>
      </c>
      <c r="U169" s="111">
        <v>3261.3704194837101</v>
      </c>
      <c r="V169" s="111">
        <v>8762.8886750429992</v>
      </c>
      <c r="W169" s="111">
        <v>1507.77520777359</v>
      </c>
      <c r="X169" s="111">
        <v>4935.5598365805999</v>
      </c>
      <c r="Y169" s="111">
        <v>0</v>
      </c>
      <c r="Z169" s="111">
        <v>4.4143921201799996</v>
      </c>
      <c r="AA169" s="111">
        <v>762.49555814999997</v>
      </c>
      <c r="AB169" s="111">
        <v>257.25111115119</v>
      </c>
      <c r="AC169" s="111">
        <v>1959.26206891364</v>
      </c>
      <c r="AD169" s="111">
        <v>1013.38140019069</v>
      </c>
      <c r="AE169" s="111">
        <v>0</v>
      </c>
      <c r="AF169" s="111">
        <v>9946.2704019557696</v>
      </c>
      <c r="AG169" s="111">
        <v>2657.97832259406</v>
      </c>
      <c r="AH169" s="111">
        <v>58560.164869023516</v>
      </c>
      <c r="AJ169" s="111">
        <v>9392.7815931183086</v>
      </c>
      <c r="AK169" s="112"/>
      <c r="AL169" s="111">
        <v>21560.039046669517</v>
      </c>
      <c r="AN169" s="113">
        <v>1972.4841345548448</v>
      </c>
    </row>
    <row r="170" spans="4:40">
      <c r="D170" s="100">
        <v>2022</v>
      </c>
      <c r="E170" s="100">
        <v>4</v>
      </c>
      <c r="F170" s="100">
        <v>2022</v>
      </c>
      <c r="G170" s="100">
        <v>2022</v>
      </c>
      <c r="H170" s="111">
        <v>1165.2193482663899</v>
      </c>
      <c r="I170" s="111">
        <v>853.94419466946999</v>
      </c>
      <c r="J170" s="111">
        <v>525.32743421683995</v>
      </c>
      <c r="K170" s="111">
        <v>7647.3593494043698</v>
      </c>
      <c r="L170" s="111">
        <v>3326.2044099276</v>
      </c>
      <c r="M170" s="111">
        <v>263.02202179545998</v>
      </c>
      <c r="N170" s="111">
        <v>7916.7140092844602</v>
      </c>
      <c r="O170" s="111">
        <v>683.28576717327996</v>
      </c>
      <c r="P170" s="111">
        <v>711.69284070999004</v>
      </c>
      <c r="Q170" s="111">
        <v>992.92923238776996</v>
      </c>
      <c r="R170" s="111">
        <v>0</v>
      </c>
      <c r="S170" s="111">
        <v>1184.2682554554599</v>
      </c>
      <c r="T170" s="111">
        <v>2474.1888736341998</v>
      </c>
      <c r="U170" s="111">
        <v>3250.6703852990499</v>
      </c>
      <c r="V170" s="111">
        <v>9932.7323597650193</v>
      </c>
      <c r="W170" s="111">
        <v>1859.8172818684</v>
      </c>
      <c r="X170" s="111">
        <v>6466.8234958520397</v>
      </c>
      <c r="Y170" s="111">
        <v>0</v>
      </c>
      <c r="Z170" s="111">
        <v>18.98779824907</v>
      </c>
      <c r="AA170" s="111">
        <v>613.75062084583999</v>
      </c>
      <c r="AB170" s="111">
        <v>288.64386857238998</v>
      </c>
      <c r="AC170" s="111">
        <v>2391.14893983206</v>
      </c>
      <c r="AD170" s="111">
        <v>1164.8276980051601</v>
      </c>
      <c r="AE170" s="111">
        <v>0</v>
      </c>
      <c r="AF170" s="111">
        <v>10583.9525617441</v>
      </c>
      <c r="AG170" s="111">
        <v>3775.34500597755</v>
      </c>
      <c r="AH170" s="111">
        <v>68090.855752935982</v>
      </c>
      <c r="AJ170" s="111">
        <v>12735.19841783903</v>
      </c>
      <c r="AK170" s="112"/>
      <c r="AL170" s="111">
        <v>24648.15812576548</v>
      </c>
      <c r="AN170" s="113">
        <v>2674.3916677461962</v>
      </c>
    </row>
    <row r="171" spans="4:40">
      <c r="D171" s="100">
        <v>2022</v>
      </c>
      <c r="E171" s="100">
        <v>5</v>
      </c>
      <c r="F171" s="100">
        <v>2022</v>
      </c>
      <c r="G171" s="100">
        <v>2023</v>
      </c>
      <c r="H171" s="111">
        <v>975.13059865514003</v>
      </c>
      <c r="I171" s="111">
        <v>929.03851481866002</v>
      </c>
      <c r="J171" s="111">
        <v>582.02451828161998</v>
      </c>
      <c r="K171" s="111">
        <v>9418.1945910880604</v>
      </c>
      <c r="L171" s="111">
        <v>3766.5177383596701</v>
      </c>
      <c r="M171" s="111">
        <v>282.90651267853002</v>
      </c>
      <c r="N171" s="111">
        <v>11430.3384268954</v>
      </c>
      <c r="O171" s="111">
        <v>742.47598043074004</v>
      </c>
      <c r="P171" s="111">
        <v>872.75508007660005</v>
      </c>
      <c r="Q171" s="111">
        <v>1191.33667782254</v>
      </c>
      <c r="R171" s="111">
        <v>0</v>
      </c>
      <c r="S171" s="111">
        <v>1667.31387363049</v>
      </c>
      <c r="T171" s="111">
        <v>2631.93016101999</v>
      </c>
      <c r="U171" s="111">
        <v>3531.43928230448</v>
      </c>
      <c r="V171" s="111">
        <v>12631.7525744218</v>
      </c>
      <c r="W171" s="111">
        <v>2343.93616739545</v>
      </c>
      <c r="X171" s="111">
        <v>7880.8986097710704</v>
      </c>
      <c r="Y171" s="111">
        <v>0</v>
      </c>
      <c r="Z171" s="111">
        <v>37.689843436789999</v>
      </c>
      <c r="AA171" s="111">
        <v>802.97617524935004</v>
      </c>
      <c r="AB171" s="111">
        <v>330.24192058832</v>
      </c>
      <c r="AC171" s="111">
        <v>3410.2078487406998</v>
      </c>
      <c r="AD171" s="111">
        <v>1347.1960794189799</v>
      </c>
      <c r="AE171" s="111">
        <v>0</v>
      </c>
      <c r="AF171" s="111">
        <v>12067.5129047425</v>
      </c>
      <c r="AG171" s="111">
        <v>5042.9636486796499</v>
      </c>
      <c r="AH171" s="111">
        <v>83916.777728506524</v>
      </c>
      <c r="AJ171" s="111">
        <v>14730.46658907096</v>
      </c>
      <c r="AK171" s="112"/>
      <c r="AL171" s="111">
        <v>27499.941561053078</v>
      </c>
      <c r="AN171" s="113">
        <v>3093.3979837049014</v>
      </c>
    </row>
    <row r="172" spans="4:40">
      <c r="D172" s="100">
        <v>2022</v>
      </c>
      <c r="E172" s="100">
        <v>6</v>
      </c>
      <c r="F172" s="100">
        <v>2022</v>
      </c>
      <c r="G172" s="100">
        <v>2023</v>
      </c>
      <c r="H172" s="111">
        <v>1129.8981620249399</v>
      </c>
      <c r="I172" s="111">
        <v>903.16141801049002</v>
      </c>
      <c r="J172" s="111">
        <v>629.18481494765001</v>
      </c>
      <c r="K172" s="111">
        <v>9701.94860607595</v>
      </c>
      <c r="L172" s="111">
        <v>3836.5901755029199</v>
      </c>
      <c r="M172" s="111">
        <v>311.08976816911002</v>
      </c>
      <c r="N172" s="111">
        <v>13171.3519647584</v>
      </c>
      <c r="O172" s="111">
        <v>730.56395001267003</v>
      </c>
      <c r="P172" s="111">
        <v>978.49400176603001</v>
      </c>
      <c r="Q172" s="111">
        <v>1346.54558504127</v>
      </c>
      <c r="R172" s="111">
        <v>0</v>
      </c>
      <c r="S172" s="111">
        <v>1647.4487287002701</v>
      </c>
      <c r="T172" s="111">
        <v>2814.5073106750401</v>
      </c>
      <c r="U172" s="111">
        <v>3078.6138356097599</v>
      </c>
      <c r="V172" s="111">
        <v>15876.4419508644</v>
      </c>
      <c r="W172" s="111">
        <v>2550.2298931999599</v>
      </c>
      <c r="X172" s="111">
        <v>8694.70795249611</v>
      </c>
      <c r="Y172" s="111">
        <v>0</v>
      </c>
      <c r="Z172" s="111">
        <v>124.88394136415</v>
      </c>
      <c r="AA172" s="111">
        <v>809.13833007712003</v>
      </c>
      <c r="AB172" s="111">
        <v>328.05254942958999</v>
      </c>
      <c r="AC172" s="111">
        <v>3989.4943118405499</v>
      </c>
      <c r="AD172" s="111">
        <v>1329.2181238379701</v>
      </c>
      <c r="AE172" s="111">
        <v>0</v>
      </c>
      <c r="AF172" s="111">
        <v>12177.503256738901</v>
      </c>
      <c r="AG172" s="111">
        <v>5816.0911013237801</v>
      </c>
      <c r="AH172" s="111">
        <v>91975.159732467029</v>
      </c>
      <c r="AJ172" s="111">
        <v>21977.879858652501</v>
      </c>
      <c r="AK172" s="112"/>
      <c r="AL172" s="111">
        <v>29141.161309722258</v>
      </c>
      <c r="AN172" s="113">
        <v>4615.3547703170252</v>
      </c>
    </row>
    <row r="173" spans="4:40">
      <c r="D173" s="100">
        <v>2022</v>
      </c>
      <c r="E173" s="100">
        <v>7</v>
      </c>
      <c r="F173" s="100">
        <v>2023</v>
      </c>
      <c r="G173" s="100">
        <v>2023</v>
      </c>
      <c r="H173" s="111">
        <v>770.61074288205998</v>
      </c>
      <c r="I173" s="111">
        <v>979.13919164534002</v>
      </c>
      <c r="J173" s="111">
        <v>574.99899795850001</v>
      </c>
      <c r="K173" s="111">
        <v>10323.8520440257</v>
      </c>
      <c r="L173" s="111">
        <v>4265.7113577908603</v>
      </c>
      <c r="M173" s="111">
        <v>303.00379679065998</v>
      </c>
      <c r="N173" s="111">
        <v>15004.8274830719</v>
      </c>
      <c r="O173" s="111">
        <v>836.64121979977995</v>
      </c>
      <c r="P173" s="111">
        <v>801.48779576129004</v>
      </c>
      <c r="Q173" s="111">
        <v>1380.35143311249</v>
      </c>
      <c r="R173" s="111">
        <v>0</v>
      </c>
      <c r="S173" s="111">
        <v>1784.9802820617599</v>
      </c>
      <c r="T173" s="111">
        <v>3080.4039272888999</v>
      </c>
      <c r="U173" s="111">
        <v>3121.6154465647101</v>
      </c>
      <c r="V173" s="111">
        <v>18348.503734766899</v>
      </c>
      <c r="W173" s="111">
        <v>2975.7413906550501</v>
      </c>
      <c r="X173" s="111">
        <v>9129.6064884929292</v>
      </c>
      <c r="Y173" s="111">
        <v>0</v>
      </c>
      <c r="Z173" s="111">
        <v>191.27513430872</v>
      </c>
      <c r="AA173" s="111">
        <v>1007.12580549957</v>
      </c>
      <c r="AB173" s="111">
        <v>353.50376365726999</v>
      </c>
      <c r="AC173" s="111">
        <v>4977.3309255520999</v>
      </c>
      <c r="AD173" s="111">
        <v>1442.7856475829799</v>
      </c>
      <c r="AE173" s="111">
        <v>0</v>
      </c>
      <c r="AF173" s="111">
        <v>13096.4361541198</v>
      </c>
      <c r="AG173" s="111">
        <v>6958.5251955563299</v>
      </c>
      <c r="AH173" s="111">
        <v>101708.4579589456</v>
      </c>
      <c r="AJ173" s="111">
        <v>27323.984976689506</v>
      </c>
      <c r="AK173" s="112"/>
      <c r="AL173" s="111">
        <v>30118.01530413016</v>
      </c>
      <c r="AN173" s="113">
        <v>5738.0368451047962</v>
      </c>
    </row>
    <row r="174" spans="4:40">
      <c r="D174" s="100">
        <v>2022</v>
      </c>
      <c r="E174" s="100">
        <v>8</v>
      </c>
      <c r="F174" s="100">
        <v>2023</v>
      </c>
      <c r="G174" s="100">
        <v>2023</v>
      </c>
      <c r="H174" s="111">
        <v>819.52941504051</v>
      </c>
      <c r="I174" s="111">
        <v>1039.1936003690701</v>
      </c>
      <c r="J174" s="111">
        <v>658.30924171370998</v>
      </c>
      <c r="K174" s="111">
        <v>10277.685705240099</v>
      </c>
      <c r="L174" s="111">
        <v>4404.6064784790697</v>
      </c>
      <c r="M174" s="111">
        <v>288.24365029598999</v>
      </c>
      <c r="N174" s="111">
        <v>14828.836208791499</v>
      </c>
      <c r="O174" s="111">
        <v>844.07370154212003</v>
      </c>
      <c r="P174" s="111">
        <v>871.60041275693004</v>
      </c>
      <c r="Q174" s="111">
        <v>1327.2463692547999</v>
      </c>
      <c r="R174" s="111">
        <v>0</v>
      </c>
      <c r="S174" s="111">
        <v>1750.8680761037199</v>
      </c>
      <c r="T174" s="111">
        <v>3192.8980889161598</v>
      </c>
      <c r="U174" s="111">
        <v>3227.18760403751</v>
      </c>
      <c r="V174" s="111">
        <v>18690.188988160899</v>
      </c>
      <c r="W174" s="111">
        <v>3045.4303159196702</v>
      </c>
      <c r="X174" s="111">
        <v>9687.7841909479994</v>
      </c>
      <c r="Y174" s="111">
        <v>0</v>
      </c>
      <c r="Z174" s="111">
        <v>244.50130915273999</v>
      </c>
      <c r="AA174" s="111">
        <v>1025.5126168536101</v>
      </c>
      <c r="AB174" s="111">
        <v>358.70183191571999</v>
      </c>
      <c r="AC174" s="111">
        <v>5059.9847845582399</v>
      </c>
      <c r="AD174" s="111">
        <v>1349.0889790159699</v>
      </c>
      <c r="AE174" s="111">
        <v>0</v>
      </c>
      <c r="AF174" s="111">
        <v>13143.320770423399</v>
      </c>
      <c r="AG174" s="111">
        <v>6832.2361720435101</v>
      </c>
      <c r="AH174" s="111">
        <v>102967.02851153295</v>
      </c>
      <c r="AJ174" s="111">
        <v>27503.066552989221</v>
      </c>
      <c r="AK174" s="112"/>
      <c r="AL174" s="111">
        <v>31249.800442812462</v>
      </c>
      <c r="AN174" s="113">
        <v>5775.6439761277361</v>
      </c>
    </row>
    <row r="175" spans="4:40">
      <c r="D175" s="100">
        <v>2022</v>
      </c>
      <c r="E175" s="100">
        <v>9</v>
      </c>
      <c r="F175" s="100">
        <v>2023</v>
      </c>
      <c r="G175" s="100">
        <v>2023</v>
      </c>
      <c r="H175" s="111">
        <v>617.43297021603996</v>
      </c>
      <c r="I175" s="111">
        <v>1008.30847588258</v>
      </c>
      <c r="J175" s="111">
        <v>658.59786557948996</v>
      </c>
      <c r="K175" s="111">
        <v>9781.1797975458903</v>
      </c>
      <c r="L175" s="111">
        <v>3952.3323310423798</v>
      </c>
      <c r="M175" s="111">
        <v>251.11670286315001</v>
      </c>
      <c r="N175" s="111">
        <v>13123.920739199601</v>
      </c>
      <c r="O175" s="111">
        <v>824.86699129706005</v>
      </c>
      <c r="P175" s="111">
        <v>743.06061493159996</v>
      </c>
      <c r="Q175" s="111">
        <v>1242.07547924915</v>
      </c>
      <c r="R175" s="111">
        <v>0</v>
      </c>
      <c r="S175" s="111">
        <v>1624.3827183682199</v>
      </c>
      <c r="T175" s="111">
        <v>2970.2464396420301</v>
      </c>
      <c r="U175" s="111">
        <v>3031.7939738761502</v>
      </c>
      <c r="V175" s="111">
        <v>16874.024159230001</v>
      </c>
      <c r="W175" s="111">
        <v>2744.0924892527701</v>
      </c>
      <c r="X175" s="111">
        <v>9057.0822394500392</v>
      </c>
      <c r="Y175" s="111">
        <v>0</v>
      </c>
      <c r="Z175" s="111">
        <v>225.6060660853</v>
      </c>
      <c r="AA175" s="111">
        <v>996.28230136771003</v>
      </c>
      <c r="AB175" s="111">
        <v>334.46759476484999</v>
      </c>
      <c r="AC175" s="111">
        <v>4466.3249505287504</v>
      </c>
      <c r="AD175" s="111">
        <v>1398.01151435936</v>
      </c>
      <c r="AE175" s="111">
        <v>0</v>
      </c>
      <c r="AF175" s="111">
        <v>12147.022673973301</v>
      </c>
      <c r="AG175" s="111">
        <v>6107.4774982171703</v>
      </c>
      <c r="AH175" s="111">
        <v>94179.706586922592</v>
      </c>
      <c r="AJ175" s="111">
        <v>21852.315602144961</v>
      </c>
      <c r="AK175" s="112"/>
      <c r="AL175" s="111">
        <v>29970.962014649449</v>
      </c>
      <c r="AN175" s="113">
        <v>4588.9862764504414</v>
      </c>
    </row>
    <row r="176" spans="4:40">
      <c r="D176" s="100">
        <v>2022</v>
      </c>
      <c r="E176" s="100">
        <v>10</v>
      </c>
      <c r="F176" s="100">
        <v>2023</v>
      </c>
      <c r="G176" s="100">
        <v>2023</v>
      </c>
      <c r="H176" s="111">
        <v>383.41661962024</v>
      </c>
      <c r="I176" s="111">
        <v>892.03506605107998</v>
      </c>
      <c r="J176" s="111">
        <v>802.31330907057998</v>
      </c>
      <c r="K176" s="111">
        <v>8526.8490833709493</v>
      </c>
      <c r="L176" s="111">
        <v>3475.3437493195302</v>
      </c>
      <c r="M176" s="111">
        <v>264.74394337685999</v>
      </c>
      <c r="N176" s="111">
        <v>9923.0794382238291</v>
      </c>
      <c r="O176" s="111">
        <v>677.32119037230996</v>
      </c>
      <c r="P176" s="111">
        <v>586.04681125887998</v>
      </c>
      <c r="Q176" s="111">
        <v>1062.60824673723</v>
      </c>
      <c r="R176" s="111">
        <v>0</v>
      </c>
      <c r="S176" s="111">
        <v>1495.0265314184201</v>
      </c>
      <c r="T176" s="111">
        <v>4477.7349675610403</v>
      </c>
      <c r="U176" s="111">
        <v>2977.3051184063202</v>
      </c>
      <c r="V176" s="111">
        <v>11030.235505828099</v>
      </c>
      <c r="W176" s="111">
        <v>2076.8271003078398</v>
      </c>
      <c r="X176" s="111">
        <v>8169.95526455045</v>
      </c>
      <c r="Y176" s="111">
        <v>0</v>
      </c>
      <c r="Z176" s="111">
        <v>98.102377129179999</v>
      </c>
      <c r="AA176" s="111">
        <v>916.60611883357001</v>
      </c>
      <c r="AB176" s="111">
        <v>319.96217455714998</v>
      </c>
      <c r="AC176" s="111">
        <v>3264.5257743227198</v>
      </c>
      <c r="AD176" s="111">
        <v>1311.89640828708</v>
      </c>
      <c r="AE176" s="111">
        <v>0</v>
      </c>
      <c r="AF176" s="111">
        <v>11122.07286756</v>
      </c>
      <c r="AG176" s="111">
        <v>4349.2536486442496</v>
      </c>
      <c r="AH176" s="111">
        <v>78203.26131480762</v>
      </c>
      <c r="AJ176" s="111">
        <v>12800.22931594904</v>
      </c>
      <c r="AK176" s="112"/>
      <c r="AL176" s="111">
        <v>28172.185170107972</v>
      </c>
      <c r="AN176" s="113">
        <v>2688.0481563492981</v>
      </c>
    </row>
    <row r="177" spans="4:40">
      <c r="D177" s="100">
        <v>2022</v>
      </c>
      <c r="E177" s="100">
        <v>11</v>
      </c>
      <c r="F177" s="100">
        <v>2023</v>
      </c>
      <c r="G177" s="100">
        <v>2023</v>
      </c>
      <c r="H177" s="111">
        <v>485.22034276079</v>
      </c>
      <c r="I177" s="111">
        <v>777.98215536565999</v>
      </c>
      <c r="J177" s="111">
        <v>778.53314605091998</v>
      </c>
      <c r="K177" s="111">
        <v>7192.3805735681699</v>
      </c>
      <c r="L177" s="111">
        <v>3208.9221477147498</v>
      </c>
      <c r="M177" s="111">
        <v>257.2991326449</v>
      </c>
      <c r="N177" s="111">
        <v>6736.3802932170302</v>
      </c>
      <c r="O177" s="111">
        <v>602.48125045186998</v>
      </c>
      <c r="P177" s="111">
        <v>401.66837858998002</v>
      </c>
      <c r="Q177" s="111">
        <v>923.19161131129999</v>
      </c>
      <c r="R177" s="111">
        <v>0</v>
      </c>
      <c r="S177" s="111">
        <v>1316.8662478256899</v>
      </c>
      <c r="T177" s="111">
        <v>3294.7103123473598</v>
      </c>
      <c r="U177" s="111">
        <v>2768.7149685608701</v>
      </c>
      <c r="V177" s="111">
        <v>9178.4643779333601</v>
      </c>
      <c r="W177" s="111">
        <v>1611.8295676187799</v>
      </c>
      <c r="X177" s="111">
        <v>6038.2603730398896</v>
      </c>
      <c r="Y177" s="111">
        <v>0</v>
      </c>
      <c r="Z177" s="111">
        <v>9.7808364010899993</v>
      </c>
      <c r="AA177" s="111">
        <v>824.10631402174999</v>
      </c>
      <c r="AB177" s="111">
        <v>284.98058006111</v>
      </c>
      <c r="AC177" s="111">
        <v>2406.6149166093701</v>
      </c>
      <c r="AD177" s="111">
        <v>1127.36403813221</v>
      </c>
      <c r="AE177" s="111">
        <v>0</v>
      </c>
      <c r="AF177" s="111">
        <v>9572.2758286376993</v>
      </c>
      <c r="AG177" s="111">
        <v>3532.5846299280201</v>
      </c>
      <c r="AH177" s="111">
        <v>63330.612022792571</v>
      </c>
      <c r="AJ177" s="111">
        <v>10895.78805118305</v>
      </c>
      <c r="AK177" s="112"/>
      <c r="AL177" s="111">
        <v>23849.868840012809</v>
      </c>
      <c r="AN177" s="113">
        <v>2288.1154907484406</v>
      </c>
    </row>
    <row r="178" spans="4:40">
      <c r="D178" s="100">
        <v>2022</v>
      </c>
      <c r="E178" s="100">
        <v>12</v>
      </c>
      <c r="F178" s="100">
        <v>2023</v>
      </c>
      <c r="G178" s="100">
        <v>2023</v>
      </c>
      <c r="H178" s="111">
        <v>532.06138791636999</v>
      </c>
      <c r="I178" s="111">
        <v>643.33916168924998</v>
      </c>
      <c r="J178" s="111">
        <v>511.54069776558998</v>
      </c>
      <c r="K178" s="111">
        <v>5513.84218036324</v>
      </c>
      <c r="L178" s="111">
        <v>3030.48393216869</v>
      </c>
      <c r="M178" s="111">
        <v>256.42517660244999</v>
      </c>
      <c r="N178" s="111">
        <v>4250.5035440056099</v>
      </c>
      <c r="O178" s="111">
        <v>496.36601607108003</v>
      </c>
      <c r="P178" s="111">
        <v>306.92759549777003</v>
      </c>
      <c r="Q178" s="111">
        <v>806.20837994937006</v>
      </c>
      <c r="R178" s="111">
        <v>0</v>
      </c>
      <c r="S178" s="111">
        <v>1034.3428786781701</v>
      </c>
      <c r="T178" s="111">
        <v>2369.38741611363</v>
      </c>
      <c r="U178" s="111">
        <v>2796.3850904791402</v>
      </c>
      <c r="V178" s="111">
        <v>7158.9804457906703</v>
      </c>
      <c r="W178" s="111">
        <v>1158.7301441212501</v>
      </c>
      <c r="X178" s="111">
        <v>3634.5995476185099</v>
      </c>
      <c r="Y178" s="111">
        <v>0</v>
      </c>
      <c r="Z178" s="111">
        <v>23.834663454360001</v>
      </c>
      <c r="AA178" s="111">
        <v>433.08012589266002</v>
      </c>
      <c r="AB178" s="111">
        <v>184.32069067793</v>
      </c>
      <c r="AC178" s="111">
        <v>1695.9123917244799</v>
      </c>
      <c r="AD178" s="111">
        <v>1011.63792382578</v>
      </c>
      <c r="AE178" s="111">
        <v>0</v>
      </c>
      <c r="AF178" s="111">
        <v>8815.6102155168192</v>
      </c>
      <c r="AG178" s="111">
        <v>2085.1720993338799</v>
      </c>
      <c r="AH178" s="111">
        <v>48749.691705256701</v>
      </c>
      <c r="AJ178" s="111">
        <v>8030.8098166333302</v>
      </c>
      <c r="AK178" s="112"/>
      <c r="AL178" s="111">
        <v>18976.102674364789</v>
      </c>
      <c r="AN178" s="113">
        <v>1686.4700614929993</v>
      </c>
    </row>
    <row r="179" spans="4:40">
      <c r="D179" s="100">
        <v>2023</v>
      </c>
      <c r="E179" s="100">
        <v>1</v>
      </c>
      <c r="F179" s="100">
        <v>2023</v>
      </c>
      <c r="G179" s="100">
        <v>2023</v>
      </c>
      <c r="H179" s="111">
        <v>543.25989664300005</v>
      </c>
      <c r="I179" s="111">
        <v>699.77839693666999</v>
      </c>
      <c r="J179" s="111">
        <v>314.65460550845</v>
      </c>
      <c r="K179" s="111">
        <v>6328.7639870348003</v>
      </c>
      <c r="L179" s="111">
        <v>3091.6921753322999</v>
      </c>
      <c r="M179" s="111">
        <v>249.12195523595</v>
      </c>
      <c r="N179" s="111">
        <v>4561.1695964569099</v>
      </c>
      <c r="O179" s="111">
        <v>555.73647215461995</v>
      </c>
      <c r="P179" s="111">
        <v>250.63814267916001</v>
      </c>
      <c r="Q179" s="111">
        <v>825.09574196346</v>
      </c>
      <c r="R179" s="111">
        <v>0</v>
      </c>
      <c r="S179" s="111">
        <v>1287.8913765392799</v>
      </c>
      <c r="T179" s="111">
        <v>1877.93568430339</v>
      </c>
      <c r="U179" s="111">
        <v>6459.4835382753299</v>
      </c>
      <c r="V179" s="111">
        <v>6890.6466543588804</v>
      </c>
      <c r="W179" s="111">
        <v>1332.17854708246</v>
      </c>
      <c r="X179" s="111">
        <v>3419.9848868245299</v>
      </c>
      <c r="Y179" s="111">
        <v>0</v>
      </c>
      <c r="Z179" s="111">
        <v>0.20823553580000001</v>
      </c>
      <c r="AA179" s="111">
        <v>632.64954872640999</v>
      </c>
      <c r="AB179" s="111">
        <v>256.04337828905</v>
      </c>
      <c r="AC179" s="111">
        <v>1987.0753075489999</v>
      </c>
      <c r="AD179" s="111">
        <v>1006.8856573426</v>
      </c>
      <c r="AE179" s="111">
        <v>0</v>
      </c>
      <c r="AF179" s="111">
        <v>9296.8495470777598</v>
      </c>
      <c r="AG179" s="111">
        <v>2248.4222634492098</v>
      </c>
      <c r="AH179" s="111">
        <v>54116.165595299019</v>
      </c>
      <c r="AJ179" s="111">
        <v>7079.9460824617299</v>
      </c>
      <c r="AK179" s="112"/>
      <c r="AL179" s="111">
        <v>18210.078854361782</v>
      </c>
      <c r="AN179" s="113">
        <v>1486.7886773169632</v>
      </c>
    </row>
    <row r="180" spans="4:40">
      <c r="D180" s="100">
        <v>2023</v>
      </c>
      <c r="E180" s="100">
        <v>2</v>
      </c>
      <c r="F180" s="100">
        <v>2023</v>
      </c>
      <c r="G180" s="100">
        <v>2023</v>
      </c>
      <c r="H180" s="111">
        <v>990.87278295149997</v>
      </c>
      <c r="I180" s="111">
        <v>600.23965633243995</v>
      </c>
      <c r="J180" s="111">
        <v>352.53376843949002</v>
      </c>
      <c r="K180" s="111">
        <v>4232.3317860069101</v>
      </c>
      <c r="L180" s="111">
        <v>2624.9111077994999</v>
      </c>
      <c r="M180" s="111">
        <v>238.41874800043999</v>
      </c>
      <c r="N180" s="111">
        <v>4093.3573301536399</v>
      </c>
      <c r="O180" s="111">
        <v>480.48722279307998</v>
      </c>
      <c r="P180" s="111">
        <v>304.19712673977</v>
      </c>
      <c r="Q180" s="111">
        <v>707.17081113043002</v>
      </c>
      <c r="R180" s="111">
        <v>0</v>
      </c>
      <c r="S180" s="111">
        <v>926.49673908684997</v>
      </c>
      <c r="T180" s="111">
        <v>1306.41903606191</v>
      </c>
      <c r="U180" s="111">
        <v>5135.5746280317298</v>
      </c>
      <c r="V180" s="111">
        <v>6070.1600401612704</v>
      </c>
      <c r="W180" s="111">
        <v>1135.2350568131101</v>
      </c>
      <c r="X180" s="111">
        <v>2557.07553538818</v>
      </c>
      <c r="Y180" s="111">
        <v>0</v>
      </c>
      <c r="Z180" s="111">
        <v>1.7848760211300001</v>
      </c>
      <c r="AA180" s="111">
        <v>619.19092250387996</v>
      </c>
      <c r="AB180" s="111">
        <v>222.07736620411001</v>
      </c>
      <c r="AC180" s="111">
        <v>1832.5048794929301</v>
      </c>
      <c r="AD180" s="111">
        <v>815.44956903543005</v>
      </c>
      <c r="AE180" s="111">
        <v>0</v>
      </c>
      <c r="AF180" s="111">
        <v>8377.6366381676908</v>
      </c>
      <c r="AG180" s="111">
        <v>1940.6615068096901</v>
      </c>
      <c r="AH180" s="111">
        <v>45564.787134125108</v>
      </c>
      <c r="AJ180" s="111">
        <v>6256.7159982916201</v>
      </c>
      <c r="AK180" s="112"/>
      <c r="AL180" s="111">
        <v>16491.62949262726</v>
      </c>
      <c r="AN180" s="113">
        <v>1313.9103596412401</v>
      </c>
    </row>
    <row r="181" spans="4:40">
      <c r="D181" s="100">
        <v>2023</v>
      </c>
      <c r="E181" s="100">
        <v>3</v>
      </c>
      <c r="F181" s="100">
        <v>2023</v>
      </c>
      <c r="G181" s="100">
        <v>2023</v>
      </c>
      <c r="H181" s="111">
        <v>1097.6723103012901</v>
      </c>
      <c r="I181" s="111">
        <v>767.24020199874997</v>
      </c>
      <c r="J181" s="111">
        <v>449.02198446284001</v>
      </c>
      <c r="K181" s="111">
        <v>6696.1172683251098</v>
      </c>
      <c r="L181" s="111">
        <v>3034.0769389631901</v>
      </c>
      <c r="M181" s="111">
        <v>268.47745574566</v>
      </c>
      <c r="N181" s="111">
        <v>6246.57543259061</v>
      </c>
      <c r="O181" s="111">
        <v>588.46321669942995</v>
      </c>
      <c r="P181" s="111">
        <v>590.86450242906005</v>
      </c>
      <c r="Q181" s="111">
        <v>879.26040505487003</v>
      </c>
      <c r="R181" s="111">
        <v>0</v>
      </c>
      <c r="S181" s="111">
        <v>1198.05029391417</v>
      </c>
      <c r="T181" s="111">
        <v>1584.5082336309899</v>
      </c>
      <c r="U181" s="111">
        <v>3243.7896771884698</v>
      </c>
      <c r="V181" s="111">
        <v>8633.4904550791798</v>
      </c>
      <c r="W181" s="111">
        <v>1509.0856028579001</v>
      </c>
      <c r="X181" s="111">
        <v>5009.62366170119</v>
      </c>
      <c r="Y181" s="111">
        <v>0</v>
      </c>
      <c r="Z181" s="111">
        <v>4.4423580970299996</v>
      </c>
      <c r="AA181" s="111">
        <v>756.97713781710002</v>
      </c>
      <c r="AB181" s="111">
        <v>255.62231202353999</v>
      </c>
      <c r="AC181" s="111">
        <v>1950.24407273876</v>
      </c>
      <c r="AD181" s="111">
        <v>1000.6370016411799</v>
      </c>
      <c r="AE181" s="111">
        <v>0</v>
      </c>
      <c r="AF181" s="111">
        <v>9820.4518369632406</v>
      </c>
      <c r="AG181" s="111">
        <v>2665.8448988913301</v>
      </c>
      <c r="AH181" s="111">
        <v>58250.537259114892</v>
      </c>
      <c r="AJ181" s="111">
        <v>9253.5146688653404</v>
      </c>
      <c r="AK181" s="112"/>
      <c r="AL181" s="111">
        <v>21375.780713460012</v>
      </c>
      <c r="AN181" s="113">
        <v>1943.2380804617214</v>
      </c>
    </row>
    <row r="182" spans="4:40">
      <c r="D182" s="100">
        <v>2023</v>
      </c>
      <c r="E182" s="100">
        <v>4</v>
      </c>
      <c r="F182" s="100">
        <v>2023</v>
      </c>
      <c r="G182" s="100">
        <v>2023</v>
      </c>
      <c r="H182" s="111">
        <v>1159.86176958993</v>
      </c>
      <c r="I182" s="111">
        <v>843.52316433492001</v>
      </c>
      <c r="J182" s="111">
        <v>491.36121467100998</v>
      </c>
      <c r="K182" s="111">
        <v>7585.4074811886303</v>
      </c>
      <c r="L182" s="111">
        <v>3267.9557374445799</v>
      </c>
      <c r="M182" s="111">
        <v>258.99197867467001</v>
      </c>
      <c r="N182" s="111">
        <v>8028.1070768688396</v>
      </c>
      <c r="O182" s="111">
        <v>684.86240301170005</v>
      </c>
      <c r="P182" s="111">
        <v>713.94573320900997</v>
      </c>
      <c r="Q182" s="111">
        <v>983.80199255995001</v>
      </c>
      <c r="R182" s="111">
        <v>0</v>
      </c>
      <c r="S182" s="111">
        <v>1180.11591583835</v>
      </c>
      <c r="T182" s="111">
        <v>2458.1217799511101</v>
      </c>
      <c r="U182" s="111">
        <v>3233.14732260452</v>
      </c>
      <c r="V182" s="111">
        <v>9779.0261730922102</v>
      </c>
      <c r="W182" s="111">
        <v>1861.4336338360499</v>
      </c>
      <c r="X182" s="111">
        <v>6549.50438596394</v>
      </c>
      <c r="Y182" s="111">
        <v>0</v>
      </c>
      <c r="Z182" s="111">
        <v>19.10808940395</v>
      </c>
      <c r="AA182" s="111">
        <v>609.30871443837998</v>
      </c>
      <c r="AB182" s="111">
        <v>286.81630452717002</v>
      </c>
      <c r="AC182" s="111">
        <v>2380.1430757697199</v>
      </c>
      <c r="AD182" s="111">
        <v>1150.1786937683701</v>
      </c>
      <c r="AE182" s="111">
        <v>0</v>
      </c>
      <c r="AF182" s="111">
        <v>10450.067429986</v>
      </c>
      <c r="AG182" s="111">
        <v>3786.5185506545599</v>
      </c>
      <c r="AH182" s="111">
        <v>67761.308621387565</v>
      </c>
      <c r="AJ182" s="111">
        <v>12537.5852304461</v>
      </c>
      <c r="AK182" s="112"/>
      <c r="AL182" s="111">
        <v>24442.3914105765</v>
      </c>
      <c r="AN182" s="113">
        <v>2632.8928983936812</v>
      </c>
    </row>
    <row r="183" spans="4:40">
      <c r="D183" s="100">
        <v>2023</v>
      </c>
      <c r="E183" s="100">
        <v>5</v>
      </c>
      <c r="F183" s="100">
        <v>2023</v>
      </c>
      <c r="G183" s="100">
        <v>2024</v>
      </c>
      <c r="H183" s="111">
        <v>970.64703175427996</v>
      </c>
      <c r="I183" s="111">
        <v>917.70107777612998</v>
      </c>
      <c r="J183" s="111">
        <v>542.1772548591</v>
      </c>
      <c r="K183" s="111">
        <v>9341.4082726047</v>
      </c>
      <c r="L183" s="111">
        <v>3700.5582749279001</v>
      </c>
      <c r="M183" s="111">
        <v>278.5717978989</v>
      </c>
      <c r="N183" s="111">
        <v>11591.1703654253</v>
      </c>
      <c r="O183" s="111">
        <v>744.23064708391996</v>
      </c>
      <c r="P183" s="111">
        <v>875.51782161467997</v>
      </c>
      <c r="Q183" s="111">
        <v>1180.3856299336501</v>
      </c>
      <c r="R183" s="111">
        <v>0</v>
      </c>
      <c r="S183" s="111">
        <v>1661.46785570359</v>
      </c>
      <c r="T183" s="111">
        <v>2614.8387138329599</v>
      </c>
      <c r="U183" s="111">
        <v>3512.4027068874102</v>
      </c>
      <c r="V183" s="111">
        <v>12442.115428208301</v>
      </c>
      <c r="W183" s="111">
        <v>2345.9732631215402</v>
      </c>
      <c r="X183" s="111">
        <v>7971.5370956147299</v>
      </c>
      <c r="Y183" s="111">
        <v>0</v>
      </c>
      <c r="Z183" s="111">
        <v>37.92861544894</v>
      </c>
      <c r="AA183" s="111">
        <v>797.16478395011995</v>
      </c>
      <c r="AB183" s="111">
        <v>328.15097625863001</v>
      </c>
      <c r="AC183" s="111">
        <v>3394.51150988772</v>
      </c>
      <c r="AD183" s="111">
        <v>1330.2535898911401</v>
      </c>
      <c r="AE183" s="111">
        <v>0</v>
      </c>
      <c r="AF183" s="111">
        <v>11914.8609965052</v>
      </c>
      <c r="AG183" s="111">
        <v>5057.8888487723198</v>
      </c>
      <c r="AH183" s="111">
        <v>83551.46255796116</v>
      </c>
      <c r="AJ183" s="111">
        <v>14507.948317504641</v>
      </c>
      <c r="AK183" s="112"/>
      <c r="AL183" s="111">
        <v>27274.312513525969</v>
      </c>
      <c r="AN183" s="113">
        <v>3046.6691466759744</v>
      </c>
    </row>
    <row r="184" spans="4:40">
      <c r="D184" s="100">
        <v>2023</v>
      </c>
      <c r="E184" s="100">
        <v>6</v>
      </c>
      <c r="F184" s="100">
        <v>2023</v>
      </c>
      <c r="G184" s="100">
        <v>2024</v>
      </c>
      <c r="H184" s="111">
        <v>1124.70298713495</v>
      </c>
      <c r="I184" s="111">
        <v>892.13976976597996</v>
      </c>
      <c r="J184" s="111">
        <v>584.40176053204004</v>
      </c>
      <c r="K184" s="111">
        <v>9622.7852540185504</v>
      </c>
      <c r="L184" s="111">
        <v>3769.40359974184</v>
      </c>
      <c r="M184" s="111">
        <v>306.32322743766002</v>
      </c>
      <c r="N184" s="111">
        <v>13356.6810416794</v>
      </c>
      <c r="O184" s="111">
        <v>732.28278796437996</v>
      </c>
      <c r="P184" s="111">
        <v>981.59146414140002</v>
      </c>
      <c r="Q184" s="111">
        <v>1334.16782024911</v>
      </c>
      <c r="R184" s="111">
        <v>0</v>
      </c>
      <c r="S184" s="111">
        <v>1641.67236292179</v>
      </c>
      <c r="T184" s="111">
        <v>2796.2302287940802</v>
      </c>
      <c r="U184" s="111">
        <v>3062.0182608945802</v>
      </c>
      <c r="V184" s="111">
        <v>15658.3295865771</v>
      </c>
      <c r="W184" s="111">
        <v>2552.4462771136</v>
      </c>
      <c r="X184" s="111">
        <v>8789.9260859754504</v>
      </c>
      <c r="Y184" s="111">
        <v>0</v>
      </c>
      <c r="Z184" s="111">
        <v>125.67510384310999</v>
      </c>
      <c r="AA184" s="111">
        <v>803.28234132399996</v>
      </c>
      <c r="AB184" s="111">
        <v>325.97546722012999</v>
      </c>
      <c r="AC184" s="111">
        <v>3971.13166142503</v>
      </c>
      <c r="AD184" s="111">
        <v>1312.5017271030099</v>
      </c>
      <c r="AE184" s="111">
        <v>0</v>
      </c>
      <c r="AF184" s="111">
        <v>12023.459989962899</v>
      </c>
      <c r="AG184" s="111">
        <v>5833.30445630547</v>
      </c>
      <c r="AH184" s="111">
        <v>91600.433262125545</v>
      </c>
      <c r="AJ184" s="111">
        <v>21713.057081665451</v>
      </c>
      <c r="AK184" s="112"/>
      <c r="AL184" s="111">
        <v>28904.101361908502</v>
      </c>
      <c r="AN184" s="113">
        <v>4559.7419871497441</v>
      </c>
    </row>
    <row r="185" spans="4:40">
      <c r="D185" s="100">
        <v>2023</v>
      </c>
      <c r="E185" s="100">
        <v>7</v>
      </c>
      <c r="F185" s="100">
        <v>2024</v>
      </c>
      <c r="G185" s="100">
        <v>2024</v>
      </c>
      <c r="H185" s="111">
        <v>766.98766068763996</v>
      </c>
      <c r="I185" s="111">
        <v>967.08963531493998</v>
      </c>
      <c r="J185" s="111">
        <v>537.76514538270999</v>
      </c>
      <c r="K185" s="111">
        <v>10238.4012644575</v>
      </c>
      <c r="L185" s="111">
        <v>4190.5735496421703</v>
      </c>
      <c r="M185" s="111">
        <v>298.33007950441998</v>
      </c>
      <c r="N185" s="111">
        <v>15214.3701528973</v>
      </c>
      <c r="O185" s="111">
        <v>838.59435610705998</v>
      </c>
      <c r="P185" s="111">
        <v>803.94120913766994</v>
      </c>
      <c r="Q185" s="111">
        <v>1367.5204927705099</v>
      </c>
      <c r="R185" s="111">
        <v>0</v>
      </c>
      <c r="S185" s="111">
        <v>1778.53646576958</v>
      </c>
      <c r="T185" s="111">
        <v>3060.0814431498902</v>
      </c>
      <c r="U185" s="111">
        <v>3104.4647442845398</v>
      </c>
      <c r="V185" s="111">
        <v>18094.472339016502</v>
      </c>
      <c r="W185" s="111">
        <v>2978.0174292373299</v>
      </c>
      <c r="X185" s="111">
        <v>9226.0615778917909</v>
      </c>
      <c r="Y185" s="111">
        <v>0</v>
      </c>
      <c r="Z185" s="111">
        <v>192.46685207397999</v>
      </c>
      <c r="AA185" s="111">
        <v>999.73279912814996</v>
      </c>
      <c r="AB185" s="111">
        <v>351.22895601354998</v>
      </c>
      <c r="AC185" s="111">
        <v>4953.9055705658102</v>
      </c>
      <c r="AD185" s="111">
        <v>1424.4926551464901</v>
      </c>
      <c r="AE185" s="111">
        <v>0</v>
      </c>
      <c r="AF185" s="111">
        <v>12929.421977861</v>
      </c>
      <c r="AG185" s="111">
        <v>6978.3929245546296</v>
      </c>
      <c r="AH185" s="111">
        <v>101294.84928059517</v>
      </c>
      <c r="AJ185" s="111">
        <v>27015.983395826723</v>
      </c>
      <c r="AK185" s="112"/>
      <c r="AL185" s="111">
        <v>29874.151684465731</v>
      </c>
      <c r="AN185" s="113">
        <v>5673.3565131236119</v>
      </c>
    </row>
    <row r="186" spans="4:40">
      <c r="D186" s="100">
        <v>2023</v>
      </c>
      <c r="E186" s="100">
        <v>8</v>
      </c>
      <c r="F186" s="100">
        <v>2024</v>
      </c>
      <c r="G186" s="100">
        <v>2024</v>
      </c>
      <c r="H186" s="111">
        <v>815.67633816755995</v>
      </c>
      <c r="I186" s="111">
        <v>1026.4049979592501</v>
      </c>
      <c r="J186" s="111">
        <v>612.49485930014998</v>
      </c>
      <c r="K186" s="111">
        <v>10192.626432700001</v>
      </c>
      <c r="L186" s="111">
        <v>4327.0221206096703</v>
      </c>
      <c r="M186" s="111">
        <v>283.79760260516002</v>
      </c>
      <c r="N186" s="111">
        <v>15035.921157491999</v>
      </c>
      <c r="O186" s="111">
        <v>846.04841675471005</v>
      </c>
      <c r="P186" s="111">
        <v>874.26844603556003</v>
      </c>
      <c r="Q186" s="111">
        <v>1314.90906255557</v>
      </c>
      <c r="R186" s="111">
        <v>0</v>
      </c>
      <c r="S186" s="111">
        <v>1744.5474055912</v>
      </c>
      <c r="T186" s="111">
        <v>3171.83344210324</v>
      </c>
      <c r="U186" s="111">
        <v>3209.4568698242301</v>
      </c>
      <c r="V186" s="111">
        <v>18432.856057377201</v>
      </c>
      <c r="W186" s="111">
        <v>3047.7596570782998</v>
      </c>
      <c r="X186" s="111">
        <v>9787.3219271522994</v>
      </c>
      <c r="Y186" s="111">
        <v>0</v>
      </c>
      <c r="Z186" s="111">
        <v>246.02464648981001</v>
      </c>
      <c r="AA186" s="111">
        <v>1017.9846384531201</v>
      </c>
      <c r="AB186" s="111">
        <v>356.39357454212001</v>
      </c>
      <c r="AC186" s="111">
        <v>5036.1704267073301</v>
      </c>
      <c r="AD186" s="111">
        <v>1331.9839610040201</v>
      </c>
      <c r="AE186" s="111">
        <v>0</v>
      </c>
      <c r="AF186" s="111">
        <v>12975.7086913856</v>
      </c>
      <c r="AG186" s="111">
        <v>6851.7433251979201</v>
      </c>
      <c r="AH186" s="111">
        <v>102538.95405708604</v>
      </c>
      <c r="AJ186" s="111">
        <v>27187.002512376301</v>
      </c>
      <c r="AK186" s="112"/>
      <c r="AL186" s="111">
        <v>30998.05407431033</v>
      </c>
      <c r="AN186" s="113">
        <v>5709.2705275990229</v>
      </c>
    </row>
    <row r="187" spans="4:40">
      <c r="D187" s="100">
        <v>2023</v>
      </c>
      <c r="E187" s="100">
        <v>9</v>
      </c>
      <c r="F187" s="100">
        <v>2024</v>
      </c>
      <c r="G187" s="100">
        <v>2024</v>
      </c>
      <c r="H187" s="111">
        <v>614.53006440879994</v>
      </c>
      <c r="I187" s="111">
        <v>995.89995431360001</v>
      </c>
      <c r="J187" s="111">
        <v>609.86287967991996</v>
      </c>
      <c r="K187" s="111">
        <v>9700.3310722883107</v>
      </c>
      <c r="L187" s="111">
        <v>3882.7144962849202</v>
      </c>
      <c r="M187" s="111">
        <v>247.24332408881</v>
      </c>
      <c r="N187" s="111">
        <v>13307.196514503899</v>
      </c>
      <c r="O187" s="111">
        <v>826.78594319987997</v>
      </c>
      <c r="P187" s="111">
        <v>745.33517838941998</v>
      </c>
      <c r="Q187" s="111">
        <v>1230.5298713755401</v>
      </c>
      <c r="R187" s="111">
        <v>0</v>
      </c>
      <c r="S187" s="111">
        <v>1618.5186626525699</v>
      </c>
      <c r="T187" s="111">
        <v>2950.65070233504</v>
      </c>
      <c r="U187" s="111">
        <v>3015.1367665068101</v>
      </c>
      <c r="V187" s="111">
        <v>16642.094252824201</v>
      </c>
      <c r="W187" s="111">
        <v>2746.1913478426</v>
      </c>
      <c r="X187" s="111">
        <v>9153.1367993335807</v>
      </c>
      <c r="Y187" s="111">
        <v>0</v>
      </c>
      <c r="Z187" s="111">
        <v>227.01167877968001</v>
      </c>
      <c r="AA187" s="111">
        <v>988.96889388522004</v>
      </c>
      <c r="AB187" s="111">
        <v>332.31528545624002</v>
      </c>
      <c r="AC187" s="111">
        <v>4445.3045986543902</v>
      </c>
      <c r="AD187" s="111">
        <v>1380.2862104646699</v>
      </c>
      <c r="AE187" s="111">
        <v>0</v>
      </c>
      <c r="AF187" s="111">
        <v>11992.116028988699</v>
      </c>
      <c r="AG187" s="111">
        <v>6124.9153466674798</v>
      </c>
      <c r="AH187" s="111">
        <v>93777.075872924281</v>
      </c>
      <c r="AJ187" s="111">
        <v>21589.943453844262</v>
      </c>
      <c r="AK187" s="112"/>
      <c r="AL187" s="111">
        <v>29728.122603650663</v>
      </c>
      <c r="AN187" s="113">
        <v>4533.888125307295</v>
      </c>
    </row>
    <row r="188" spans="4:40">
      <c r="D188" s="100">
        <v>2023</v>
      </c>
      <c r="E188" s="100">
        <v>10</v>
      </c>
      <c r="F188" s="100">
        <v>2024</v>
      </c>
      <c r="G188" s="100">
        <v>2024</v>
      </c>
      <c r="H188" s="111">
        <v>381.61395862645003</v>
      </c>
      <c r="I188" s="111">
        <v>881.05743705941995</v>
      </c>
      <c r="J188" s="111">
        <v>750.35980032430996</v>
      </c>
      <c r="K188" s="111">
        <v>8456.6375301957505</v>
      </c>
      <c r="L188" s="111">
        <v>3414.1277668058101</v>
      </c>
      <c r="M188" s="111">
        <v>260.66036964711998</v>
      </c>
      <c r="N188" s="111">
        <v>10061.6554105714</v>
      </c>
      <c r="O188" s="111">
        <v>678.81176895681995</v>
      </c>
      <c r="P188" s="111">
        <v>587.84074385963004</v>
      </c>
      <c r="Q188" s="111">
        <v>1052.73086138903</v>
      </c>
      <c r="R188" s="111">
        <v>0</v>
      </c>
      <c r="S188" s="111">
        <v>1489.6294542533701</v>
      </c>
      <c r="T188" s="111">
        <v>4448.1938099710296</v>
      </c>
      <c r="U188" s="111">
        <v>2960.9472823572901</v>
      </c>
      <c r="V188" s="111">
        <v>10856.291136673</v>
      </c>
      <c r="W188" s="111">
        <v>2078.4155913722502</v>
      </c>
      <c r="X188" s="111">
        <v>8261.1104901840408</v>
      </c>
      <c r="Y188" s="111">
        <v>0</v>
      </c>
      <c r="Z188" s="111">
        <v>98.713592727389994</v>
      </c>
      <c r="AA188" s="111">
        <v>909.87759014368999</v>
      </c>
      <c r="AB188" s="111">
        <v>317.90320807585999</v>
      </c>
      <c r="AC188" s="111">
        <v>3249.16158088868</v>
      </c>
      <c r="AD188" s="111">
        <v>1295.2629526421199</v>
      </c>
      <c r="AE188" s="111">
        <v>0</v>
      </c>
      <c r="AF188" s="111">
        <v>10980.237041660001</v>
      </c>
      <c r="AG188" s="111">
        <v>4361.6714800679702</v>
      </c>
      <c r="AH188" s="111">
        <v>77832.910858452437</v>
      </c>
      <c r="AJ188" s="111">
        <v>12598.372536714651</v>
      </c>
      <c r="AK188" s="112"/>
      <c r="AL188" s="111">
        <v>27941.874025823403</v>
      </c>
      <c r="AN188" s="113">
        <v>2645.6582327100764</v>
      </c>
    </row>
    <row r="189" spans="4:40">
      <c r="D189" s="100">
        <v>2023</v>
      </c>
      <c r="E189" s="100">
        <v>11</v>
      </c>
      <c r="F189" s="100">
        <v>2024</v>
      </c>
      <c r="G189" s="100">
        <v>2024</v>
      </c>
      <c r="H189" s="111">
        <v>482.93904419277999</v>
      </c>
      <c r="I189" s="111">
        <v>768.40809287779996</v>
      </c>
      <c r="J189" s="111">
        <v>728.11951317790999</v>
      </c>
      <c r="K189" s="111">
        <v>7133.4857895806099</v>
      </c>
      <c r="L189" s="111">
        <v>3152.3990132418298</v>
      </c>
      <c r="M189" s="111">
        <v>253.33039226372</v>
      </c>
      <c r="N189" s="111">
        <v>6830.4539580553501</v>
      </c>
      <c r="O189" s="111">
        <v>603.75454441557997</v>
      </c>
      <c r="P189" s="111">
        <v>402.89791518193999</v>
      </c>
      <c r="Q189" s="111">
        <v>914.61016154076003</v>
      </c>
      <c r="R189" s="111">
        <v>0</v>
      </c>
      <c r="S189" s="111">
        <v>1312.1123330247101</v>
      </c>
      <c r="T189" s="111">
        <v>3272.9739752806099</v>
      </c>
      <c r="U189" s="111">
        <v>2753.50316334742</v>
      </c>
      <c r="V189" s="111">
        <v>9033.7220290335008</v>
      </c>
      <c r="W189" s="111">
        <v>1613.0623986354501</v>
      </c>
      <c r="X189" s="111">
        <v>6117.6428918480797</v>
      </c>
      <c r="Y189" s="111">
        <v>0</v>
      </c>
      <c r="Z189" s="111">
        <v>9.8417747794100006</v>
      </c>
      <c r="AA189" s="111">
        <v>818.05679846269004</v>
      </c>
      <c r="AB189" s="111">
        <v>283.14672122145998</v>
      </c>
      <c r="AC189" s="111">
        <v>2395.2884025438798</v>
      </c>
      <c r="AD189" s="111">
        <v>1113.0702573081001</v>
      </c>
      <c r="AE189" s="111">
        <v>0</v>
      </c>
      <c r="AF189" s="111">
        <v>9450.2040112647792</v>
      </c>
      <c r="AG189" s="111">
        <v>3542.67073756126</v>
      </c>
      <c r="AH189" s="111">
        <v>62985.693918839628</v>
      </c>
      <c r="AJ189" s="111">
        <v>10723.963888588391</v>
      </c>
      <c r="AK189" s="112"/>
      <c r="AL189" s="111">
        <v>23649.662114723222</v>
      </c>
      <c r="AN189" s="113">
        <v>2252.0324166035621</v>
      </c>
    </row>
    <row r="190" spans="4:40">
      <c r="D190" s="100">
        <v>2023</v>
      </c>
      <c r="E190" s="100">
        <v>12</v>
      </c>
      <c r="F190" s="100">
        <v>2024</v>
      </c>
      <c r="G190" s="100">
        <v>2024</v>
      </c>
      <c r="H190" s="111">
        <v>529.55986278360001</v>
      </c>
      <c r="I190" s="111">
        <v>635.42205293242</v>
      </c>
      <c r="J190" s="111">
        <v>478.41606451449002</v>
      </c>
      <c r="K190" s="111">
        <v>5469.18200096092</v>
      </c>
      <c r="L190" s="111">
        <v>2977.1038740273698</v>
      </c>
      <c r="M190" s="111">
        <v>252.46991665784</v>
      </c>
      <c r="N190" s="111">
        <v>4309.8618979565499</v>
      </c>
      <c r="O190" s="111">
        <v>497.33122308965</v>
      </c>
      <c r="P190" s="111">
        <v>307.86712355091998</v>
      </c>
      <c r="Q190" s="111">
        <v>798.71433794079996</v>
      </c>
      <c r="R190" s="111">
        <v>0</v>
      </c>
      <c r="S190" s="111">
        <v>1030.60887917112</v>
      </c>
      <c r="T190" s="111">
        <v>2353.7557524358399</v>
      </c>
      <c r="U190" s="111">
        <v>2781.0212607670901</v>
      </c>
      <c r="V190" s="111">
        <v>7046.0849108967204</v>
      </c>
      <c r="W190" s="111">
        <v>1159.6164155300301</v>
      </c>
      <c r="X190" s="111">
        <v>3700.7073739188299</v>
      </c>
      <c r="Y190" s="111">
        <v>0</v>
      </c>
      <c r="Z190" s="111">
        <v>23.983162588710002</v>
      </c>
      <c r="AA190" s="111">
        <v>429.90101548502997</v>
      </c>
      <c r="AB190" s="111">
        <v>183.13458133722</v>
      </c>
      <c r="AC190" s="111">
        <v>1687.93073440733</v>
      </c>
      <c r="AD190" s="111">
        <v>998.81142744357999</v>
      </c>
      <c r="AE190" s="111">
        <v>0</v>
      </c>
      <c r="AF190" s="111">
        <v>8703.1878846600393</v>
      </c>
      <c r="AG190" s="111">
        <v>2091.1256071563198</v>
      </c>
      <c r="AH190" s="111">
        <v>48445.797360212411</v>
      </c>
      <c r="AJ190" s="111">
        <v>7904.1657257958605</v>
      </c>
      <c r="AK190" s="112"/>
      <c r="AL190" s="111">
        <v>18809.841150566572</v>
      </c>
      <c r="AN190" s="113">
        <v>1659.8748024171307</v>
      </c>
    </row>
    <row r="191" spans="4:40">
      <c r="D191" s="100">
        <v>2024</v>
      </c>
      <c r="E191" s="100">
        <v>1</v>
      </c>
      <c r="F191" s="100">
        <v>2024</v>
      </c>
      <c r="G191" s="100">
        <v>2024</v>
      </c>
      <c r="H191" s="111">
        <v>540.76401527787004</v>
      </c>
      <c r="I191" s="111">
        <v>691.20638003343004</v>
      </c>
      <c r="J191" s="111">
        <v>293.07517566863999</v>
      </c>
      <c r="K191" s="111">
        <v>6277.0734617487396</v>
      </c>
      <c r="L191" s="111">
        <v>3036.7621518099099</v>
      </c>
      <c r="M191" s="111">
        <v>245.26996209308001</v>
      </c>
      <c r="N191" s="111">
        <v>4628.4346686239296</v>
      </c>
      <c r="O191" s="111">
        <v>556.76235897932997</v>
      </c>
      <c r="P191" s="111">
        <v>251.38833747242001</v>
      </c>
      <c r="Q191" s="111">
        <v>817.48035677362998</v>
      </c>
      <c r="R191" s="111">
        <v>0</v>
      </c>
      <c r="S191" s="111">
        <v>1283.3346577929301</v>
      </c>
      <c r="T191" s="111">
        <v>1865.6053273018899</v>
      </c>
      <c r="U191" s="111">
        <v>6423.9940037874903</v>
      </c>
      <c r="V191" s="111">
        <v>6799.9938656162103</v>
      </c>
      <c r="W191" s="111">
        <v>1333.2047050302101</v>
      </c>
      <c r="X191" s="111">
        <v>3487.14933156809</v>
      </c>
      <c r="Y191" s="111">
        <v>0</v>
      </c>
      <c r="Z191" s="111">
        <v>0.20947818982999999</v>
      </c>
      <c r="AA191" s="111">
        <v>627.99823804981997</v>
      </c>
      <c r="AB191" s="111">
        <v>254.24662485437</v>
      </c>
      <c r="AC191" s="111">
        <v>1977.75874159822</v>
      </c>
      <c r="AD191" s="111">
        <v>994.05523401363996</v>
      </c>
      <c r="AE191" s="111">
        <v>0</v>
      </c>
      <c r="AF191" s="111">
        <v>9158.5751670322297</v>
      </c>
      <c r="AG191" s="111">
        <v>2254.6609197244502</v>
      </c>
      <c r="AH191" s="111">
        <v>53799.003163040361</v>
      </c>
      <c r="AJ191" s="111">
        <v>6986.6467174365507</v>
      </c>
      <c r="AK191" s="112"/>
      <c r="AL191" s="111">
        <v>18200.859571925339</v>
      </c>
      <c r="AN191" s="113">
        <v>1467.1958106616755</v>
      </c>
    </row>
    <row r="192" spans="4:40">
      <c r="D192" s="100">
        <v>2024</v>
      </c>
      <c r="E192" s="100">
        <v>2</v>
      </c>
      <c r="F192" s="100">
        <v>2024</v>
      </c>
      <c r="G192" s="100">
        <v>2024</v>
      </c>
      <c r="H192" s="111">
        <v>986.32044818601003</v>
      </c>
      <c r="I192" s="111">
        <v>592.88695081509002</v>
      </c>
      <c r="J192" s="111">
        <v>328.35653540675003</v>
      </c>
      <c r="K192" s="111">
        <v>4198.4642918725804</v>
      </c>
      <c r="L192" s="111">
        <v>2578.2743727305801</v>
      </c>
      <c r="M192" s="111">
        <v>234.73225083259001</v>
      </c>
      <c r="N192" s="111">
        <v>4153.7234205599398</v>
      </c>
      <c r="O192" s="111">
        <v>481.31147761611999</v>
      </c>
      <c r="P192" s="111">
        <v>305.10763101562998</v>
      </c>
      <c r="Q192" s="111">
        <v>700.64383753466996</v>
      </c>
      <c r="R192" s="111">
        <v>0</v>
      </c>
      <c r="S192" s="111">
        <v>923.21867920048999</v>
      </c>
      <c r="T192" s="111">
        <v>1297.8412060313999</v>
      </c>
      <c r="U192" s="111">
        <v>5107.3588810921401</v>
      </c>
      <c r="V192" s="111">
        <v>5987.4959681023902</v>
      </c>
      <c r="W192" s="111">
        <v>1136.1095120268401</v>
      </c>
      <c r="X192" s="111">
        <v>2619.2198013264801</v>
      </c>
      <c r="Y192" s="111">
        <v>0</v>
      </c>
      <c r="Z192" s="111">
        <v>1.7955273413999999</v>
      </c>
      <c r="AA192" s="111">
        <v>614.63856116182001</v>
      </c>
      <c r="AB192" s="111">
        <v>220.51896515051001</v>
      </c>
      <c r="AC192" s="111">
        <v>1823.9130297024001</v>
      </c>
      <c r="AD192" s="111">
        <v>805.05855482458003</v>
      </c>
      <c r="AE192" s="111">
        <v>0</v>
      </c>
      <c r="AF192" s="111">
        <v>8253.0339427574509</v>
      </c>
      <c r="AG192" s="111">
        <v>1946.04622492265</v>
      </c>
      <c r="AH192" s="111">
        <v>45296.07007021051</v>
      </c>
      <c r="AJ192" s="111">
        <v>6171.4437061282406</v>
      </c>
      <c r="AK192" s="112"/>
      <c r="AL192" s="111">
        <v>16480.009140321719</v>
      </c>
      <c r="AN192" s="113">
        <v>1296.0031782869305</v>
      </c>
    </row>
    <row r="193" spans="4:40">
      <c r="D193" s="100">
        <v>2024</v>
      </c>
      <c r="E193" s="100">
        <v>3</v>
      </c>
      <c r="F193" s="100">
        <v>2024</v>
      </c>
      <c r="G193" s="100">
        <v>2024</v>
      </c>
      <c r="H193" s="111">
        <v>1092.6293099229599</v>
      </c>
      <c r="I193" s="111">
        <v>757.84180386417995</v>
      </c>
      <c r="J193" s="111">
        <v>418.22746170481003</v>
      </c>
      <c r="K193" s="111">
        <v>6641.3036518306099</v>
      </c>
      <c r="L193" s="111">
        <v>2980.1705640156001</v>
      </c>
      <c r="M193" s="111">
        <v>264.32618245637002</v>
      </c>
      <c r="N193" s="111">
        <v>6338.6957404161203</v>
      </c>
      <c r="O193" s="111">
        <v>589.57679554852996</v>
      </c>
      <c r="P193" s="111">
        <v>592.63304199970003</v>
      </c>
      <c r="Q193" s="111">
        <v>871.14509633840999</v>
      </c>
      <c r="R193" s="111">
        <v>0</v>
      </c>
      <c r="S193" s="111">
        <v>1193.8114440136301</v>
      </c>
      <c r="T193" s="111">
        <v>1574.1044949109701</v>
      </c>
      <c r="U193" s="111">
        <v>3225.9677282760299</v>
      </c>
      <c r="V193" s="111">
        <v>8519.2690500789795</v>
      </c>
      <c r="W193" s="111">
        <v>1510.2480297627601</v>
      </c>
      <c r="X193" s="111">
        <v>5086.0362051846596</v>
      </c>
      <c r="Y193" s="111">
        <v>0</v>
      </c>
      <c r="Z193" s="111">
        <v>4.4688680497100002</v>
      </c>
      <c r="AA193" s="111">
        <v>751.41175671447002</v>
      </c>
      <c r="AB193" s="111">
        <v>253.82851337043999</v>
      </c>
      <c r="AC193" s="111">
        <v>1941.1001930605501</v>
      </c>
      <c r="AD193" s="111">
        <v>987.88620294218003</v>
      </c>
      <c r="AE193" s="111">
        <v>0</v>
      </c>
      <c r="AF193" s="111">
        <v>9674.3897884545695</v>
      </c>
      <c r="AG193" s="111">
        <v>2673.24177014529</v>
      </c>
      <c r="AH193" s="111">
        <v>57942.313693061536</v>
      </c>
      <c r="AJ193" s="111">
        <v>9130.6247676354687</v>
      </c>
      <c r="AK193" s="112"/>
      <c r="AL193" s="111">
        <v>21370.984646230161</v>
      </c>
      <c r="AN193" s="113">
        <v>1917.4312012034484</v>
      </c>
    </row>
    <row r="194" spans="4:40">
      <c r="D194" s="100">
        <v>2024</v>
      </c>
      <c r="E194" s="100">
        <v>4</v>
      </c>
      <c r="F194" s="100">
        <v>2024</v>
      </c>
      <c r="G194" s="100">
        <v>2024</v>
      </c>
      <c r="H194" s="111">
        <v>1154.53305419103</v>
      </c>
      <c r="I194" s="111">
        <v>833.19032917651998</v>
      </c>
      <c r="J194" s="111">
        <v>457.66301139550001</v>
      </c>
      <c r="K194" s="111">
        <v>7523.0334736836303</v>
      </c>
      <c r="L194" s="111">
        <v>3209.8940432823301</v>
      </c>
      <c r="M194" s="111">
        <v>254.98737247701001</v>
      </c>
      <c r="N194" s="111">
        <v>8146.5002193447499</v>
      </c>
      <c r="O194" s="111">
        <v>686.23428557890998</v>
      </c>
      <c r="P194" s="111">
        <v>716.08267200848002</v>
      </c>
      <c r="Q194" s="111">
        <v>974.72179647743997</v>
      </c>
      <c r="R194" s="111">
        <v>0</v>
      </c>
      <c r="S194" s="111">
        <v>1175.94051998236</v>
      </c>
      <c r="T194" s="111">
        <v>2441.9819731657599</v>
      </c>
      <c r="U194" s="111">
        <v>3215.3838446530799</v>
      </c>
      <c r="V194" s="111">
        <v>9643.8775825965404</v>
      </c>
      <c r="W194" s="111">
        <v>1862.8674693543901</v>
      </c>
      <c r="X194" s="111">
        <v>6634.8755489845698</v>
      </c>
      <c r="Y194" s="111">
        <v>0</v>
      </c>
      <c r="Z194" s="111">
        <v>19.222117704910001</v>
      </c>
      <c r="AA194" s="111">
        <v>604.8290082021</v>
      </c>
      <c r="AB194" s="111">
        <v>284.80360580506999</v>
      </c>
      <c r="AC194" s="111">
        <v>2368.9835792708</v>
      </c>
      <c r="AD194" s="111">
        <v>1135.5223329021801</v>
      </c>
      <c r="AE194" s="111">
        <v>0</v>
      </c>
      <c r="AF194" s="111">
        <v>10294.6409505106</v>
      </c>
      <c r="AG194" s="111">
        <v>3797.0249346649698</v>
      </c>
      <c r="AH194" s="111">
        <v>67436.793725412921</v>
      </c>
      <c r="AJ194" s="111">
        <v>12363.869502964</v>
      </c>
      <c r="AK194" s="112"/>
      <c r="AL194" s="111">
        <v>24441.880105359069</v>
      </c>
      <c r="AN194" s="113">
        <v>2596.4125956224398</v>
      </c>
    </row>
    <row r="195" spans="4:40">
      <c r="D195" s="100">
        <v>2024</v>
      </c>
      <c r="E195" s="100">
        <v>5</v>
      </c>
      <c r="F195" s="100">
        <v>2024</v>
      </c>
      <c r="G195" s="100">
        <v>2025</v>
      </c>
      <c r="H195" s="111">
        <v>966.18761950308999</v>
      </c>
      <c r="I195" s="111">
        <v>906.45959163529994</v>
      </c>
      <c r="J195" s="111">
        <v>502.65546657911</v>
      </c>
      <c r="K195" s="111">
        <v>9264.1054461316908</v>
      </c>
      <c r="L195" s="111">
        <v>3634.8105414667202</v>
      </c>
      <c r="M195" s="111">
        <v>274.26444307629998</v>
      </c>
      <c r="N195" s="111">
        <v>11762.109177202001</v>
      </c>
      <c r="O195" s="111">
        <v>745.76160815342996</v>
      </c>
      <c r="P195" s="111">
        <v>878.13836812909005</v>
      </c>
      <c r="Q195" s="111">
        <v>1169.49102608671</v>
      </c>
      <c r="R195" s="111">
        <v>0</v>
      </c>
      <c r="S195" s="111">
        <v>1655.5893772368099</v>
      </c>
      <c r="T195" s="111">
        <v>2597.6699177381902</v>
      </c>
      <c r="U195" s="111">
        <v>3493.1049509193699</v>
      </c>
      <c r="V195" s="111">
        <v>12274.9545445149</v>
      </c>
      <c r="W195" s="111">
        <v>2347.7803325375999</v>
      </c>
      <c r="X195" s="111">
        <v>8065.1812695344897</v>
      </c>
      <c r="Y195" s="111">
        <v>0</v>
      </c>
      <c r="Z195" s="111">
        <v>38.154956004820001</v>
      </c>
      <c r="AA195" s="111">
        <v>791.30393875066</v>
      </c>
      <c r="AB195" s="111">
        <v>325.84821647773998</v>
      </c>
      <c r="AC195" s="111">
        <v>3378.5960635871202</v>
      </c>
      <c r="AD195" s="111">
        <v>1313.3025919613201</v>
      </c>
      <c r="AE195" s="111">
        <v>0</v>
      </c>
      <c r="AF195" s="111">
        <v>11737.648274143899</v>
      </c>
      <c r="AG195" s="111">
        <v>5071.9228807772497</v>
      </c>
      <c r="AH195" s="111">
        <v>83195.040602147608</v>
      </c>
      <c r="AJ195" s="111">
        <v>14311.90523177168</v>
      </c>
      <c r="AK195" s="112"/>
      <c r="AL195" s="111">
        <v>27277.758054860729</v>
      </c>
      <c r="AN195" s="113">
        <v>3005.5000986720524</v>
      </c>
    </row>
    <row r="196" spans="4:40">
      <c r="D196" s="100">
        <v>2024</v>
      </c>
      <c r="E196" s="100">
        <v>6</v>
      </c>
      <c r="F196" s="100">
        <v>2024</v>
      </c>
      <c r="G196" s="100">
        <v>2025</v>
      </c>
      <c r="H196" s="111">
        <v>1119.5358005926701</v>
      </c>
      <c r="I196" s="111">
        <v>881.21139984207002</v>
      </c>
      <c r="J196" s="111">
        <v>539.99254161390002</v>
      </c>
      <c r="K196" s="111">
        <v>9543.0902725773594</v>
      </c>
      <c r="L196" s="111">
        <v>3702.4326929836502</v>
      </c>
      <c r="M196" s="111">
        <v>301.58677227266998</v>
      </c>
      <c r="N196" s="111">
        <v>13553.6564216079</v>
      </c>
      <c r="O196" s="111">
        <v>733.78173448531004</v>
      </c>
      <c r="P196" s="111">
        <v>984.52950380938</v>
      </c>
      <c r="Q196" s="111">
        <v>1321.85385310281</v>
      </c>
      <c r="R196" s="111">
        <v>0</v>
      </c>
      <c r="S196" s="111">
        <v>1635.8639233532299</v>
      </c>
      <c r="T196" s="111">
        <v>2777.8704323071202</v>
      </c>
      <c r="U196" s="111">
        <v>3045.1949959960002</v>
      </c>
      <c r="V196" s="111">
        <v>15464.569200121699</v>
      </c>
      <c r="W196" s="111">
        <v>2554.41238971855</v>
      </c>
      <c r="X196" s="111">
        <v>8888.33143099277</v>
      </c>
      <c r="Y196" s="111">
        <v>0</v>
      </c>
      <c r="Z196" s="111">
        <v>126.42507513856999</v>
      </c>
      <c r="AA196" s="111">
        <v>797.37651915430001</v>
      </c>
      <c r="AB196" s="111">
        <v>323.68797381076001</v>
      </c>
      <c r="AC196" s="111">
        <v>3952.5126841359802</v>
      </c>
      <c r="AD196" s="111">
        <v>1295.7769355083201</v>
      </c>
      <c r="AE196" s="111">
        <v>0</v>
      </c>
      <c r="AF196" s="111">
        <v>11844.632047476</v>
      </c>
      <c r="AG196" s="111">
        <v>5849.4900198640998</v>
      </c>
      <c r="AH196" s="111">
        <v>91237.814620465098</v>
      </c>
      <c r="AJ196" s="111">
        <v>21474.796878519381</v>
      </c>
      <c r="AK196" s="112"/>
      <c r="AL196" s="111">
        <v>28909.824093938587</v>
      </c>
      <c r="AN196" s="113">
        <v>4509.7073444890693</v>
      </c>
    </row>
    <row r="197" spans="4:40">
      <c r="D197" s="100">
        <v>2024</v>
      </c>
      <c r="E197" s="100">
        <v>7</v>
      </c>
      <c r="F197" s="100">
        <v>2025</v>
      </c>
      <c r="G197" s="100">
        <v>2025</v>
      </c>
      <c r="H197" s="111">
        <v>766.02805777826995</v>
      </c>
      <c r="I197" s="111">
        <v>958.45140515796004</v>
      </c>
      <c r="J197" s="111">
        <v>502.56675251962002</v>
      </c>
      <c r="K197" s="111">
        <v>10187.5620110009</v>
      </c>
      <c r="L197" s="111">
        <v>4129.9439844613398</v>
      </c>
      <c r="M197" s="111">
        <v>294.70368517870003</v>
      </c>
      <c r="N197" s="111">
        <v>15490.5935137166</v>
      </c>
      <c r="O197" s="111">
        <v>843.20318560552005</v>
      </c>
      <c r="P197" s="111">
        <v>809.05568798237005</v>
      </c>
      <c r="Q197" s="111">
        <v>1359.4492067143301</v>
      </c>
      <c r="R197" s="111">
        <v>0</v>
      </c>
      <c r="S197" s="111">
        <v>1778.19598121327</v>
      </c>
      <c r="T197" s="111">
        <v>3050.1992266983898</v>
      </c>
      <c r="U197" s="111">
        <v>3097.7775343593898</v>
      </c>
      <c r="V197" s="111">
        <v>17930.525844578398</v>
      </c>
      <c r="W197" s="111">
        <v>2990.3209245324601</v>
      </c>
      <c r="X197" s="111">
        <v>9358.0690300075403</v>
      </c>
      <c r="Y197" s="111">
        <v>0</v>
      </c>
      <c r="Z197" s="111">
        <v>194.26567589748001</v>
      </c>
      <c r="AA197" s="111">
        <v>995.71563337697</v>
      </c>
      <c r="AB197" s="111">
        <v>349.93559693184</v>
      </c>
      <c r="AC197" s="111">
        <v>4947.2387854144299</v>
      </c>
      <c r="AD197" s="111">
        <v>1411.06408672522</v>
      </c>
      <c r="AE197" s="111">
        <v>0</v>
      </c>
      <c r="AF197" s="111">
        <v>12779.897886934699</v>
      </c>
      <c r="AG197" s="111">
        <v>7021.2581663420597</v>
      </c>
      <c r="AH197" s="111">
        <v>101246.02186312775</v>
      </c>
      <c r="AJ197" s="111">
        <v>26829.020829893736</v>
      </c>
      <c r="AK197" s="112"/>
      <c r="AL197" s="111">
        <v>29881.229800397759</v>
      </c>
      <c r="AN197" s="113">
        <v>5634.0943742776844</v>
      </c>
    </row>
    <row r="198" spans="4:40">
      <c r="D198" s="100">
        <v>2024</v>
      </c>
      <c r="E198" s="100">
        <v>8</v>
      </c>
      <c r="F198" s="100">
        <v>2025</v>
      </c>
      <c r="G198" s="100">
        <v>2025</v>
      </c>
      <c r="H198" s="111">
        <v>814.65581928919005</v>
      </c>
      <c r="I198" s="111">
        <v>1017.23695160358</v>
      </c>
      <c r="J198" s="111">
        <v>569.03062291328001</v>
      </c>
      <c r="K198" s="111">
        <v>10142.023907861099</v>
      </c>
      <c r="L198" s="111">
        <v>4264.4184062033701</v>
      </c>
      <c r="M198" s="111">
        <v>280.34785989918998</v>
      </c>
      <c r="N198" s="111">
        <v>15308.904700905099</v>
      </c>
      <c r="O198" s="111">
        <v>850.70232160473995</v>
      </c>
      <c r="P198" s="111">
        <v>879.83032969199996</v>
      </c>
      <c r="Q198" s="111">
        <v>1307.1482960896501</v>
      </c>
      <c r="R198" s="111">
        <v>0</v>
      </c>
      <c r="S198" s="111">
        <v>1744.21342792991</v>
      </c>
      <c r="T198" s="111">
        <v>3161.590334132</v>
      </c>
      <c r="U198" s="111">
        <v>3202.5435003379998</v>
      </c>
      <c r="V198" s="111">
        <v>18267.019017385399</v>
      </c>
      <c r="W198" s="111">
        <v>3060.35128808536</v>
      </c>
      <c r="X198" s="111">
        <v>9924.4906401512799</v>
      </c>
      <c r="Y198" s="111">
        <v>0</v>
      </c>
      <c r="Z198" s="111">
        <v>248.32402942512999</v>
      </c>
      <c r="AA198" s="111">
        <v>1013.89413244153</v>
      </c>
      <c r="AB198" s="111">
        <v>355.08119736361999</v>
      </c>
      <c r="AC198" s="111">
        <v>5029.3929325176796</v>
      </c>
      <c r="AD198" s="111">
        <v>1319.4274640001499</v>
      </c>
      <c r="AE198" s="111">
        <v>0</v>
      </c>
      <c r="AF198" s="111">
        <v>12825.6493113509</v>
      </c>
      <c r="AG198" s="111">
        <v>6893.8306134138902</v>
      </c>
      <c r="AH198" s="111">
        <v>102480.10710459606</v>
      </c>
      <c r="AJ198" s="111">
        <v>26993.89818001158</v>
      </c>
      <c r="AK198" s="112"/>
      <c r="AL198" s="111">
        <v>31006.702540945829</v>
      </c>
      <c r="AN198" s="113">
        <v>5668.7186178024313</v>
      </c>
    </row>
    <row r="199" spans="4:40">
      <c r="D199" s="100">
        <v>2024</v>
      </c>
      <c r="E199" s="100">
        <v>9</v>
      </c>
      <c r="F199" s="100">
        <v>2025</v>
      </c>
      <c r="G199" s="100">
        <v>2025</v>
      </c>
      <c r="H199" s="111">
        <v>613.76120609734005</v>
      </c>
      <c r="I199" s="111">
        <v>987.00438486012001</v>
      </c>
      <c r="J199" s="111">
        <v>563.49707285971999</v>
      </c>
      <c r="K199" s="111">
        <v>9652.2744967359304</v>
      </c>
      <c r="L199" s="111">
        <v>3826.53906138504</v>
      </c>
      <c r="M199" s="111">
        <v>244.23792218955001</v>
      </c>
      <c r="N199" s="111">
        <v>13548.794326794499</v>
      </c>
      <c r="O199" s="111">
        <v>831.32336620081003</v>
      </c>
      <c r="P199" s="111">
        <v>750.07681989101002</v>
      </c>
      <c r="Q199" s="111">
        <v>1223.2671220090299</v>
      </c>
      <c r="R199" s="111">
        <v>0</v>
      </c>
      <c r="S199" s="111">
        <v>1618.2088120426099</v>
      </c>
      <c r="T199" s="111">
        <v>2941.12188114026</v>
      </c>
      <c r="U199" s="111">
        <v>3008.6419745953299</v>
      </c>
      <c r="V199" s="111">
        <v>16492.695251212801</v>
      </c>
      <c r="W199" s="111">
        <v>2757.5370679837902</v>
      </c>
      <c r="X199" s="111">
        <v>9284.4736467870007</v>
      </c>
      <c r="Y199" s="111">
        <v>0</v>
      </c>
      <c r="Z199" s="111">
        <v>229.13336369114</v>
      </c>
      <c r="AA199" s="111">
        <v>984.99498008248997</v>
      </c>
      <c r="AB199" s="111">
        <v>331.09157372894998</v>
      </c>
      <c r="AC199" s="111">
        <v>4439.3222701118802</v>
      </c>
      <c r="AD199" s="111">
        <v>1367.2743723543099</v>
      </c>
      <c r="AE199" s="111">
        <v>0</v>
      </c>
      <c r="AF199" s="111">
        <v>11853.431542505899</v>
      </c>
      <c r="AG199" s="111">
        <v>6162.5380457761303</v>
      </c>
      <c r="AH199" s="111">
        <v>93711.240561035636</v>
      </c>
      <c r="AJ199" s="111">
        <v>21427.365705842669</v>
      </c>
      <c r="AK199" s="112"/>
      <c r="AL199" s="111">
        <v>29734.996683296351</v>
      </c>
      <c r="AN199" s="113">
        <v>4499.74679822696</v>
      </c>
    </row>
    <row r="200" spans="4:40">
      <c r="D200" s="100">
        <v>2024</v>
      </c>
      <c r="E200" s="100">
        <v>10</v>
      </c>
      <c r="F200" s="100">
        <v>2025</v>
      </c>
      <c r="G200" s="100">
        <v>2025</v>
      </c>
      <c r="H200" s="111">
        <v>381.13650913968002</v>
      </c>
      <c r="I200" s="111">
        <v>873.18766300237996</v>
      </c>
      <c r="J200" s="111">
        <v>701.24642942764001</v>
      </c>
      <c r="K200" s="111">
        <v>8415.0128265248695</v>
      </c>
      <c r="L200" s="111">
        <v>3364.7318835165402</v>
      </c>
      <c r="M200" s="111">
        <v>257.49187491471002</v>
      </c>
      <c r="N200" s="111">
        <v>10244.3290437868</v>
      </c>
      <c r="O200" s="111">
        <v>682.45437928556998</v>
      </c>
      <c r="P200" s="111">
        <v>591.58044399486005</v>
      </c>
      <c r="Q200" s="111">
        <v>1046.5175051962999</v>
      </c>
      <c r="R200" s="111">
        <v>0</v>
      </c>
      <c r="S200" s="111">
        <v>1489.3442783047401</v>
      </c>
      <c r="T200" s="111">
        <v>4433.8288282328003</v>
      </c>
      <c r="U200" s="111">
        <v>2954.5692179612101</v>
      </c>
      <c r="V200" s="111">
        <v>10740.462222275</v>
      </c>
      <c r="W200" s="111">
        <v>2087.0024371706299</v>
      </c>
      <c r="X200" s="111">
        <v>8384.24440560728</v>
      </c>
      <c r="Y200" s="111">
        <v>0</v>
      </c>
      <c r="Z200" s="111">
        <v>99.636184645889998</v>
      </c>
      <c r="AA200" s="111">
        <v>906.22148413609</v>
      </c>
      <c r="AB200" s="111">
        <v>316.73256711863002</v>
      </c>
      <c r="AC200" s="111">
        <v>3244.7889779245402</v>
      </c>
      <c r="AD200" s="111">
        <v>1283.0526213917301</v>
      </c>
      <c r="AE200" s="111">
        <v>0</v>
      </c>
      <c r="AF200" s="111">
        <v>10853.2545698511</v>
      </c>
      <c r="AG200" s="111">
        <v>4388.46333667619</v>
      </c>
      <c r="AH200" s="111">
        <v>77739.289690085177</v>
      </c>
      <c r="AJ200" s="111">
        <v>12463.956851308081</v>
      </c>
      <c r="AK200" s="112"/>
      <c r="AL200" s="111">
        <v>27946.252304466962</v>
      </c>
      <c r="AN200" s="113">
        <v>2617.4309387746971</v>
      </c>
    </row>
    <row r="201" spans="4:40">
      <c r="D201" s="100">
        <v>2024</v>
      </c>
      <c r="E201" s="100">
        <v>11</v>
      </c>
      <c r="F201" s="100">
        <v>2025</v>
      </c>
      <c r="G201" s="100">
        <v>2025</v>
      </c>
      <c r="H201" s="111">
        <v>482.33482363538002</v>
      </c>
      <c r="I201" s="111">
        <v>761.54452437454995</v>
      </c>
      <c r="J201" s="111">
        <v>680.46183789685006</v>
      </c>
      <c r="K201" s="111">
        <v>7098.7038829392204</v>
      </c>
      <c r="L201" s="111">
        <v>3106.7898432355801</v>
      </c>
      <c r="M201" s="111">
        <v>250.25099812899001</v>
      </c>
      <c r="N201" s="111">
        <v>6954.4637546657104</v>
      </c>
      <c r="O201" s="111">
        <v>606.94327719439002</v>
      </c>
      <c r="P201" s="111">
        <v>405.46105392933998</v>
      </c>
      <c r="Q201" s="111">
        <v>909.21201190957004</v>
      </c>
      <c r="R201" s="111">
        <v>0</v>
      </c>
      <c r="S201" s="111">
        <v>1311.8611411070101</v>
      </c>
      <c r="T201" s="111">
        <v>3262.4042444205802</v>
      </c>
      <c r="U201" s="111">
        <v>2747.5719464712301</v>
      </c>
      <c r="V201" s="111">
        <v>8937.3386323077793</v>
      </c>
      <c r="W201" s="111">
        <v>1619.7266664256599</v>
      </c>
      <c r="X201" s="111">
        <v>6221.0658202323502</v>
      </c>
      <c r="Y201" s="111">
        <v>0</v>
      </c>
      <c r="Z201" s="111">
        <v>9.9337574701900007</v>
      </c>
      <c r="AA201" s="111">
        <v>814.76965038056005</v>
      </c>
      <c r="AB201" s="111">
        <v>282.10406691553999</v>
      </c>
      <c r="AC201" s="111">
        <v>2392.0649109112901</v>
      </c>
      <c r="AD201" s="111">
        <v>1102.57744075763</v>
      </c>
      <c r="AE201" s="111">
        <v>0</v>
      </c>
      <c r="AF201" s="111">
        <v>9340.9158183144591</v>
      </c>
      <c r="AG201" s="111">
        <v>3564.4318277407001</v>
      </c>
      <c r="AH201" s="111">
        <v>62862.931931364576</v>
      </c>
      <c r="AJ201" s="111">
        <v>10609.546811925618</v>
      </c>
      <c r="AK201" s="112"/>
      <c r="AL201" s="111">
        <v>23648.043183951631</v>
      </c>
      <c r="AN201" s="113">
        <v>2228.0048305043797</v>
      </c>
    </row>
    <row r="202" spans="4:40">
      <c r="D202" s="100">
        <v>2024</v>
      </c>
      <c r="E202" s="100">
        <v>12</v>
      </c>
      <c r="F202" s="100">
        <v>2025</v>
      </c>
      <c r="G202" s="100">
        <v>2025</v>
      </c>
      <c r="H202" s="111">
        <v>528.89731342190998</v>
      </c>
      <c r="I202" s="111">
        <v>629.74634125109003</v>
      </c>
      <c r="J202" s="111">
        <v>447.10225264814</v>
      </c>
      <c r="K202" s="111">
        <v>5443.00718953873</v>
      </c>
      <c r="L202" s="111">
        <v>2934.0308886132698</v>
      </c>
      <c r="M202" s="111">
        <v>249.4009821585</v>
      </c>
      <c r="N202" s="111">
        <v>4388.1092737044</v>
      </c>
      <c r="O202" s="111">
        <v>499.87640480945998</v>
      </c>
      <c r="P202" s="111">
        <v>309.82569946727</v>
      </c>
      <c r="Q202" s="111">
        <v>794.00022072444006</v>
      </c>
      <c r="R202" s="111">
        <v>0</v>
      </c>
      <c r="S202" s="111">
        <v>1030.41157851762</v>
      </c>
      <c r="T202" s="111">
        <v>2346.15454173225</v>
      </c>
      <c r="U202" s="111">
        <v>2775.03076819948</v>
      </c>
      <c r="V202" s="111">
        <v>6970.9081902551598</v>
      </c>
      <c r="W202" s="111">
        <v>1164.40729921411</v>
      </c>
      <c r="X202" s="111">
        <v>3781.9045477804302</v>
      </c>
      <c r="Y202" s="111">
        <v>0</v>
      </c>
      <c r="Z202" s="111">
        <v>24.207312793090001</v>
      </c>
      <c r="AA202" s="111">
        <v>428.17357027435997</v>
      </c>
      <c r="AB202" s="111">
        <v>182.46020990544</v>
      </c>
      <c r="AC202" s="111">
        <v>1685.65917888484</v>
      </c>
      <c r="AD202" s="111">
        <v>989.39571894911001</v>
      </c>
      <c r="AE202" s="111">
        <v>0</v>
      </c>
      <c r="AF202" s="111">
        <v>8602.5386631524598</v>
      </c>
      <c r="AG202" s="111">
        <v>2103.9704850139801</v>
      </c>
      <c r="AH202" s="111">
        <v>48309.218631009549</v>
      </c>
      <c r="AJ202" s="111">
        <v>7819.8338924178897</v>
      </c>
      <c r="AK202" s="112"/>
      <c r="AL202" s="111">
        <v>18801.45987430598</v>
      </c>
      <c r="AN202" s="113">
        <v>1642.1651174077567</v>
      </c>
    </row>
    <row r="203" spans="4:40">
      <c r="D203" s="100">
        <v>2025</v>
      </c>
      <c r="E203" s="100">
        <v>1</v>
      </c>
      <c r="F203" s="100">
        <v>2025</v>
      </c>
      <c r="G203" s="100">
        <v>2025</v>
      </c>
      <c r="H203" s="111">
        <v>540.12182601721997</v>
      </c>
      <c r="I203" s="111">
        <v>684.92710778136995</v>
      </c>
      <c r="J203" s="111">
        <v>282.57526995742001</v>
      </c>
      <c r="K203" s="111">
        <v>6246.6687045041599</v>
      </c>
      <c r="L203" s="111">
        <v>2959.48163187822</v>
      </c>
      <c r="M203" s="111">
        <v>242.24526252043</v>
      </c>
      <c r="N203" s="111">
        <v>4711.1213375739399</v>
      </c>
      <c r="O203" s="111">
        <v>559.64103138466999</v>
      </c>
      <c r="P203" s="111">
        <v>252.96613651340999</v>
      </c>
      <c r="Q203" s="111">
        <v>812.65127387540997</v>
      </c>
      <c r="R203" s="111">
        <v>0</v>
      </c>
      <c r="S203" s="111">
        <v>1283.02128207958</v>
      </c>
      <c r="T203" s="111">
        <v>1859.5171845679199</v>
      </c>
      <c r="U203" s="111">
        <v>6410.1563216104596</v>
      </c>
      <c r="V203" s="111">
        <v>6611.7305444261001</v>
      </c>
      <c r="W203" s="111">
        <v>1338.60923147531</v>
      </c>
      <c r="X203" s="111">
        <v>3565.3935821373698</v>
      </c>
      <c r="Y203" s="111">
        <v>0</v>
      </c>
      <c r="Z203" s="111">
        <v>0.21140593327000001</v>
      </c>
      <c r="AA203" s="111">
        <v>625.47931620011002</v>
      </c>
      <c r="AB203" s="111">
        <v>253.38361876718</v>
      </c>
      <c r="AC203" s="111">
        <v>1975.0646127105999</v>
      </c>
      <c r="AD203" s="111">
        <v>984.64190794331</v>
      </c>
      <c r="AE203" s="111">
        <v>0</v>
      </c>
      <c r="AF203" s="111">
        <v>9051.8398910988308</v>
      </c>
      <c r="AG203" s="111">
        <v>2268.3318612693902</v>
      </c>
      <c r="AH203" s="111">
        <v>53519.780342225677</v>
      </c>
      <c r="AJ203" s="111">
        <v>6792.6982102072398</v>
      </c>
      <c r="AK203" s="112"/>
      <c r="AL203" s="111">
        <v>18191.821817595599</v>
      </c>
      <c r="AN203" s="113">
        <v>1426.4666241435202</v>
      </c>
    </row>
    <row r="204" spans="4:40">
      <c r="D204" s="100">
        <v>2025</v>
      </c>
      <c r="E204" s="100">
        <v>2</v>
      </c>
      <c r="F204" s="100">
        <v>2025</v>
      </c>
      <c r="G204" s="100">
        <v>2025</v>
      </c>
      <c r="H204" s="111">
        <v>985.14913430141996</v>
      </c>
      <c r="I204" s="111">
        <v>587.50086254045004</v>
      </c>
      <c r="J204" s="111">
        <v>316.59261629089002</v>
      </c>
      <c r="K204" s="111">
        <v>4178.8285736222997</v>
      </c>
      <c r="L204" s="111">
        <v>2512.66160028068</v>
      </c>
      <c r="M204" s="111">
        <v>231.83750362129999</v>
      </c>
      <c r="N204" s="111">
        <v>4227.9294055150804</v>
      </c>
      <c r="O204" s="111">
        <v>483.73779639219998</v>
      </c>
      <c r="P204" s="111">
        <v>307.02259068503002</v>
      </c>
      <c r="Q204" s="111">
        <v>696.50494031769995</v>
      </c>
      <c r="R204" s="111">
        <v>0</v>
      </c>
      <c r="S204" s="111">
        <v>922.99323970937996</v>
      </c>
      <c r="T204" s="111">
        <v>1293.6058823041801</v>
      </c>
      <c r="U204" s="111">
        <v>5096.3573127658101</v>
      </c>
      <c r="V204" s="111">
        <v>5812.4295869613597</v>
      </c>
      <c r="W204" s="111">
        <v>1140.71505675611</v>
      </c>
      <c r="X204" s="111">
        <v>2689.5950315822702</v>
      </c>
      <c r="Y204" s="111">
        <v>0</v>
      </c>
      <c r="Z204" s="111">
        <v>1.8120508566</v>
      </c>
      <c r="AA204" s="111">
        <v>612.17322542109002</v>
      </c>
      <c r="AB204" s="111">
        <v>219.77044308311</v>
      </c>
      <c r="AC204" s="111">
        <v>1821.4284714605601</v>
      </c>
      <c r="AD204" s="111">
        <v>797.43495562912005</v>
      </c>
      <c r="AE204" s="111">
        <v>0</v>
      </c>
      <c r="AF204" s="111">
        <v>8156.85196694764</v>
      </c>
      <c r="AG204" s="111">
        <v>1957.8459079490101</v>
      </c>
      <c r="AH204" s="111">
        <v>45050.778154993292</v>
      </c>
      <c r="AJ204" s="111">
        <v>5990.7745329485697</v>
      </c>
      <c r="AK204" s="112"/>
      <c r="AL204" s="111">
        <v>16468.617593301911</v>
      </c>
      <c r="AN204" s="113">
        <v>1258.0626519191997</v>
      </c>
    </row>
    <row r="205" spans="4:40">
      <c r="D205" s="100">
        <v>2025</v>
      </c>
      <c r="E205" s="100">
        <v>3</v>
      </c>
      <c r="F205" s="100">
        <v>2025</v>
      </c>
      <c r="G205" s="100">
        <v>2025</v>
      </c>
      <c r="H205" s="111">
        <v>1091.3317479756499</v>
      </c>
      <c r="I205" s="111">
        <v>750.95718134344997</v>
      </c>
      <c r="J205" s="111">
        <v>403.24376715026</v>
      </c>
      <c r="K205" s="111">
        <v>6609.0118591698802</v>
      </c>
      <c r="L205" s="111">
        <v>2904.3302053839602</v>
      </c>
      <c r="M205" s="111">
        <v>261.06647921227</v>
      </c>
      <c r="N205" s="111">
        <v>6451.9361064983495</v>
      </c>
      <c r="O205" s="111">
        <v>592.65220163287995</v>
      </c>
      <c r="P205" s="111">
        <v>596.35260932224003</v>
      </c>
      <c r="Q205" s="111">
        <v>865.99900095918997</v>
      </c>
      <c r="R205" s="111">
        <v>0</v>
      </c>
      <c r="S205" s="111">
        <v>1193.51992884991</v>
      </c>
      <c r="T205" s="111">
        <v>1568.9676244791899</v>
      </c>
      <c r="U205" s="111">
        <v>3219.0187933749498</v>
      </c>
      <c r="V205" s="111">
        <v>8281.2855258743493</v>
      </c>
      <c r="W205" s="111">
        <v>1516.3702519426799</v>
      </c>
      <c r="X205" s="111">
        <v>5178.7766479551101</v>
      </c>
      <c r="Y205" s="111">
        <v>0</v>
      </c>
      <c r="Z205" s="111">
        <v>4.5099932431000003</v>
      </c>
      <c r="AA205" s="111">
        <v>748.39781913084005</v>
      </c>
      <c r="AB205" s="111">
        <v>252.96692650662999</v>
      </c>
      <c r="AC205" s="111">
        <v>1938.45600092837</v>
      </c>
      <c r="AD205" s="111">
        <v>978.53129525649001</v>
      </c>
      <c r="AE205" s="111">
        <v>0</v>
      </c>
      <c r="AF205" s="111">
        <v>9561.6431390330599</v>
      </c>
      <c r="AG205" s="111">
        <v>2689.4507404855499</v>
      </c>
      <c r="AH205" s="111">
        <v>57658.775845708362</v>
      </c>
      <c r="AJ205" s="111">
        <v>8874.0201993024202</v>
      </c>
      <c r="AK205" s="112"/>
      <c r="AL205" s="111">
        <v>21366.283013790711</v>
      </c>
      <c r="AN205" s="113">
        <v>1863.5442418535081</v>
      </c>
    </row>
    <row r="206" spans="4:40">
      <c r="D206" s="100">
        <v>2025</v>
      </c>
      <c r="E206" s="100">
        <v>4</v>
      </c>
      <c r="F206" s="100">
        <v>2025</v>
      </c>
      <c r="G206" s="100">
        <v>2025</v>
      </c>
      <c r="H206" s="111">
        <v>1153.16197788507</v>
      </c>
      <c r="I206" s="111">
        <v>825.62120211721003</v>
      </c>
      <c r="J206" s="111">
        <v>441.26647267059002</v>
      </c>
      <c r="K206" s="111">
        <v>7486.1735385497504</v>
      </c>
      <c r="L206" s="111">
        <v>3128.2076061530202</v>
      </c>
      <c r="M206" s="111">
        <v>251.84283659508</v>
      </c>
      <c r="N206" s="111">
        <v>8292.0368888595094</v>
      </c>
      <c r="O206" s="111">
        <v>689.88918610548001</v>
      </c>
      <c r="P206" s="111">
        <v>720.57705136007996</v>
      </c>
      <c r="Q206" s="111">
        <v>968.96384484119005</v>
      </c>
      <c r="R206" s="111">
        <v>0</v>
      </c>
      <c r="S206" s="111">
        <v>1175.6533686948301</v>
      </c>
      <c r="T206" s="111">
        <v>2434.0129056524702</v>
      </c>
      <c r="U206" s="111">
        <v>3208.4577080948502</v>
      </c>
      <c r="V206" s="111">
        <v>9355.3492113110806</v>
      </c>
      <c r="W206" s="111">
        <v>1870.4191352492501</v>
      </c>
      <c r="X206" s="111">
        <v>6741.6584316467597</v>
      </c>
      <c r="Y206" s="111">
        <v>0</v>
      </c>
      <c r="Z206" s="111">
        <v>19.39901111487</v>
      </c>
      <c r="AA206" s="111">
        <v>602.40301890501996</v>
      </c>
      <c r="AB206" s="111">
        <v>283.83687814209998</v>
      </c>
      <c r="AC206" s="111">
        <v>2365.7565187800701</v>
      </c>
      <c r="AD206" s="111">
        <v>1124.7693670568201</v>
      </c>
      <c r="AE206" s="111">
        <v>0</v>
      </c>
      <c r="AF206" s="111">
        <v>10174.665810005799</v>
      </c>
      <c r="AG206" s="111">
        <v>3820.0478670590901</v>
      </c>
      <c r="AH206" s="111">
        <v>67134.169836849993</v>
      </c>
      <c r="AJ206" s="111">
        <v>11992.49396410722</v>
      </c>
      <c r="AK206" s="112"/>
      <c r="AL206" s="111">
        <v>24441.378867765481</v>
      </c>
      <c r="AN206" s="113">
        <v>2518.423732462516</v>
      </c>
    </row>
    <row r="207" spans="4:40">
      <c r="D207" s="100">
        <v>2025</v>
      </c>
      <c r="E207" s="100">
        <v>5</v>
      </c>
      <c r="F207" s="100">
        <v>2025</v>
      </c>
      <c r="G207" s="100">
        <v>2026</v>
      </c>
      <c r="H207" s="111">
        <v>965.04021454364999</v>
      </c>
      <c r="I207" s="111">
        <v>898.22484912454001</v>
      </c>
      <c r="J207" s="111">
        <v>480.45891272429998</v>
      </c>
      <c r="K207" s="111">
        <v>9218.2252140440105</v>
      </c>
      <c r="L207" s="111">
        <v>3542.3106898302299</v>
      </c>
      <c r="M207" s="111">
        <v>270.88217997043</v>
      </c>
      <c r="N207" s="111">
        <v>11972.2384535818</v>
      </c>
      <c r="O207" s="111">
        <v>749.77339517251005</v>
      </c>
      <c r="P207" s="111">
        <v>883.64986436248</v>
      </c>
      <c r="Q207" s="111">
        <v>1162.5825186627701</v>
      </c>
      <c r="R207" s="111">
        <v>0</v>
      </c>
      <c r="S207" s="111">
        <v>1655.1851011588899</v>
      </c>
      <c r="T207" s="111">
        <v>2589.19278433623</v>
      </c>
      <c r="U207" s="111">
        <v>3485.5805858447202</v>
      </c>
      <c r="V207" s="111">
        <v>11923.601391508801</v>
      </c>
      <c r="W207" s="111">
        <v>2357.2977313636202</v>
      </c>
      <c r="X207" s="111">
        <v>8184.9319155660896</v>
      </c>
      <c r="Y207" s="111">
        <v>0</v>
      </c>
      <c r="Z207" s="111">
        <v>38.506080702829998</v>
      </c>
      <c r="AA207" s="111">
        <v>788.12999229619004</v>
      </c>
      <c r="AB207" s="111">
        <v>324.74216838573</v>
      </c>
      <c r="AC207" s="111">
        <v>3373.9936957335199</v>
      </c>
      <c r="AD207" s="111">
        <v>1300.86611448589</v>
      </c>
      <c r="AE207" s="111">
        <v>0</v>
      </c>
      <c r="AF207" s="111">
        <v>11600.85613077</v>
      </c>
      <c r="AG207" s="111">
        <v>5102.67604663779</v>
      </c>
      <c r="AH207" s="111">
        <v>82868.946030807027</v>
      </c>
      <c r="AJ207" s="111">
        <v>13898.509396337731</v>
      </c>
      <c r="AK207" s="112"/>
      <c r="AL207" s="111">
        <v>27281.13575332379</v>
      </c>
      <c r="AN207" s="113">
        <v>2918.6869732309233</v>
      </c>
    </row>
    <row r="208" spans="4:40">
      <c r="D208" s="100">
        <v>2025</v>
      </c>
      <c r="E208" s="100">
        <v>6</v>
      </c>
      <c r="F208" s="100">
        <v>2025</v>
      </c>
      <c r="G208" s="100">
        <v>2026</v>
      </c>
      <c r="H208" s="111">
        <v>1118.20628559585</v>
      </c>
      <c r="I208" s="111">
        <v>873.20602481796004</v>
      </c>
      <c r="J208" s="111">
        <v>512.89156175570997</v>
      </c>
      <c r="K208" s="111">
        <v>9495.7646516602999</v>
      </c>
      <c r="L208" s="111">
        <v>3608.21197064116</v>
      </c>
      <c r="M208" s="111">
        <v>297.86756681666998</v>
      </c>
      <c r="N208" s="111">
        <v>13795.7915670369</v>
      </c>
      <c r="O208" s="111">
        <v>737.72169809776994</v>
      </c>
      <c r="P208" s="111">
        <v>990.7087471369</v>
      </c>
      <c r="Q208" s="111">
        <v>1314.0452962572899</v>
      </c>
      <c r="R208" s="111">
        <v>0</v>
      </c>
      <c r="S208" s="111">
        <v>1635.4644640065901</v>
      </c>
      <c r="T208" s="111">
        <v>2768.80523966382</v>
      </c>
      <c r="U208" s="111">
        <v>3038.6354567908202</v>
      </c>
      <c r="V208" s="111">
        <v>15076.981967819</v>
      </c>
      <c r="W208" s="111">
        <v>2564.7674306660101</v>
      </c>
      <c r="X208" s="111">
        <v>9015.5451084294291</v>
      </c>
      <c r="Y208" s="111">
        <v>0</v>
      </c>
      <c r="Z208" s="111">
        <v>127.58851420332</v>
      </c>
      <c r="AA208" s="111">
        <v>794.17821537756004</v>
      </c>
      <c r="AB208" s="111">
        <v>322.58925837291002</v>
      </c>
      <c r="AC208" s="111">
        <v>3947.1285195374198</v>
      </c>
      <c r="AD208" s="111">
        <v>1283.5064193528999</v>
      </c>
      <c r="AE208" s="111">
        <v>0</v>
      </c>
      <c r="AF208" s="111">
        <v>11706.5931007119</v>
      </c>
      <c r="AG208" s="111">
        <v>5884.9578968427204</v>
      </c>
      <c r="AH208" s="111">
        <v>90911.15696159091</v>
      </c>
      <c r="AJ208" s="111">
        <v>21037.319656515039</v>
      </c>
      <c r="AK208" s="112"/>
      <c r="AL208" s="111">
        <v>28915.434145104609</v>
      </c>
      <c r="AN208" s="113">
        <v>4417.8371278681579</v>
      </c>
    </row>
    <row r="209" spans="4:40">
      <c r="D209" s="100">
        <v>2025</v>
      </c>
      <c r="E209" s="100">
        <v>7</v>
      </c>
      <c r="F209" s="100">
        <v>2026</v>
      </c>
      <c r="G209" s="100">
        <v>2026</v>
      </c>
      <c r="H209" s="111">
        <v>765.57205920306001</v>
      </c>
      <c r="I209" s="111">
        <v>950.30752825527998</v>
      </c>
      <c r="J209" s="111">
        <v>484.84880110711998</v>
      </c>
      <c r="K209" s="111">
        <v>10142.9039401958</v>
      </c>
      <c r="L209" s="111">
        <v>4027.2304936010501</v>
      </c>
      <c r="M209" s="111">
        <v>291.24196308770001</v>
      </c>
      <c r="N209" s="111">
        <v>15776.6817271336</v>
      </c>
      <c r="O209" s="111">
        <v>848.30289159076995</v>
      </c>
      <c r="P209" s="111">
        <v>814.61636818125999</v>
      </c>
      <c r="Q209" s="111">
        <v>1352.21993703314</v>
      </c>
      <c r="R209" s="111">
        <v>0</v>
      </c>
      <c r="S209" s="111">
        <v>1778.81595520921</v>
      </c>
      <c r="T209" s="111">
        <v>3042.0481522865298</v>
      </c>
      <c r="U209" s="111">
        <v>3092.93771331464</v>
      </c>
      <c r="V209" s="111">
        <v>17491.301513996001</v>
      </c>
      <c r="W209" s="111">
        <v>3004.2234543644499</v>
      </c>
      <c r="X209" s="111">
        <v>9495.0682222861597</v>
      </c>
      <c r="Y209" s="111">
        <v>0</v>
      </c>
      <c r="Z209" s="111">
        <v>196.16968178419</v>
      </c>
      <c r="AA209" s="111">
        <v>992.30986270670996</v>
      </c>
      <c r="AB209" s="111">
        <v>348.95459028037999</v>
      </c>
      <c r="AC209" s="111">
        <v>4943.4292427834698</v>
      </c>
      <c r="AD209" s="111">
        <v>1398.5306636755199</v>
      </c>
      <c r="AE209" s="111">
        <v>0</v>
      </c>
      <c r="AF209" s="111">
        <v>12638.4492170906</v>
      </c>
      <c r="AG209" s="111">
        <v>7068.0197164805704</v>
      </c>
      <c r="AH209" s="111">
        <v>100944.18369564723</v>
      </c>
      <c r="AJ209" s="111">
        <v>26363.394763080192</v>
      </c>
      <c r="AK209" s="112"/>
      <c r="AL209" s="111">
        <v>29888.168547892608</v>
      </c>
      <c r="AN209" s="113">
        <v>5536.3129002468404</v>
      </c>
    </row>
    <row r="210" spans="4:40">
      <c r="D210" s="100">
        <v>2025</v>
      </c>
      <c r="E210" s="100">
        <v>8</v>
      </c>
      <c r="F210" s="100">
        <v>2026</v>
      </c>
      <c r="G210" s="100">
        <v>2026</v>
      </c>
      <c r="H210" s="111">
        <v>814.17087374560003</v>
      </c>
      <c r="I210" s="111">
        <v>1008.59357910693</v>
      </c>
      <c r="J210" s="111">
        <v>542.92246666446999</v>
      </c>
      <c r="K210" s="111">
        <v>10097.574901226801</v>
      </c>
      <c r="L210" s="111">
        <v>4158.3604783868996</v>
      </c>
      <c r="M210" s="111">
        <v>277.05476779147</v>
      </c>
      <c r="N210" s="111">
        <v>15591.637392288199</v>
      </c>
      <c r="O210" s="111">
        <v>855.85146100331997</v>
      </c>
      <c r="P210" s="111">
        <v>885.87744754232995</v>
      </c>
      <c r="Q210" s="111">
        <v>1300.1971518328</v>
      </c>
      <c r="R210" s="111">
        <v>0</v>
      </c>
      <c r="S210" s="111">
        <v>1744.8215537946101</v>
      </c>
      <c r="T210" s="111">
        <v>3153.1415882770598</v>
      </c>
      <c r="U210" s="111">
        <v>3197.5399979051199</v>
      </c>
      <c r="V210" s="111">
        <v>17823.446596155802</v>
      </c>
      <c r="W210" s="111">
        <v>3074.57940143932</v>
      </c>
      <c r="X210" s="111">
        <v>10066.964178750701</v>
      </c>
      <c r="Y210" s="111">
        <v>0</v>
      </c>
      <c r="Z210" s="111">
        <v>250.75786346016</v>
      </c>
      <c r="AA210" s="111">
        <v>1010.42618357814</v>
      </c>
      <c r="AB210" s="111">
        <v>354.08576557710001</v>
      </c>
      <c r="AC210" s="111">
        <v>5025.52012839091</v>
      </c>
      <c r="AD210" s="111">
        <v>1307.7079802819601</v>
      </c>
      <c r="AE210" s="111">
        <v>0</v>
      </c>
      <c r="AF210" s="111">
        <v>12683.694262020501</v>
      </c>
      <c r="AG210" s="111">
        <v>6939.7434965807397</v>
      </c>
      <c r="AH210" s="111">
        <v>102164.66951580094</v>
      </c>
      <c r="AJ210" s="111">
        <v>26509.017339538361</v>
      </c>
      <c r="AK210" s="112"/>
      <c r="AL210" s="111">
        <v>31015.1807188647</v>
      </c>
      <c r="AN210" s="113">
        <v>5566.8936413030551</v>
      </c>
    </row>
    <row r="211" spans="4:40">
      <c r="D211" s="100">
        <v>2025</v>
      </c>
      <c r="E211" s="100">
        <v>9</v>
      </c>
      <c r="F211" s="100">
        <v>2026</v>
      </c>
      <c r="G211" s="100">
        <v>2026</v>
      </c>
      <c r="H211" s="111">
        <v>613.39584841538999</v>
      </c>
      <c r="I211" s="111">
        <v>978.61789581180005</v>
      </c>
      <c r="J211" s="111">
        <v>532.07583372626004</v>
      </c>
      <c r="K211" s="111">
        <v>9610.0739160888807</v>
      </c>
      <c r="L211" s="111">
        <v>3731.3713820201601</v>
      </c>
      <c r="M211" s="111">
        <v>241.3689936582</v>
      </c>
      <c r="N211" s="111">
        <v>13799.0203984731</v>
      </c>
      <c r="O211" s="111">
        <v>836.34476182830997</v>
      </c>
      <c r="P211" s="111">
        <v>755.23213538037999</v>
      </c>
      <c r="Q211" s="111">
        <v>1216.76204048524</v>
      </c>
      <c r="R211" s="111">
        <v>0</v>
      </c>
      <c r="S211" s="111">
        <v>1618.77300597515</v>
      </c>
      <c r="T211" s="111">
        <v>2933.2622950851301</v>
      </c>
      <c r="U211" s="111">
        <v>3003.9414147316002</v>
      </c>
      <c r="V211" s="111">
        <v>16093.2912126356</v>
      </c>
      <c r="W211" s="111">
        <v>2770.3573445754901</v>
      </c>
      <c r="X211" s="111">
        <v>9420.7615550889095</v>
      </c>
      <c r="Y211" s="111">
        <v>0</v>
      </c>
      <c r="Z211" s="111">
        <v>231.37910922129001</v>
      </c>
      <c r="AA211" s="111">
        <v>981.62587860303995</v>
      </c>
      <c r="AB211" s="111">
        <v>330.16339426130997</v>
      </c>
      <c r="AC211" s="111">
        <v>4435.90384052437</v>
      </c>
      <c r="AD211" s="111">
        <v>1355.12990046608</v>
      </c>
      <c r="AE211" s="111">
        <v>0</v>
      </c>
      <c r="AF211" s="111">
        <v>11722.237057259799</v>
      </c>
      <c r="AG211" s="111">
        <v>6203.5805234889503</v>
      </c>
      <c r="AH211" s="111">
        <v>93414.669737804434</v>
      </c>
      <c r="AJ211" s="111">
        <v>21011.957429527371</v>
      </c>
      <c r="AK211" s="112"/>
      <c r="AL211" s="111">
        <v>29741.735411989001</v>
      </c>
      <c r="AN211" s="113">
        <v>4412.511060200748</v>
      </c>
    </row>
    <row r="212" spans="4:40">
      <c r="D212" s="100">
        <v>2025</v>
      </c>
      <c r="E212" s="100">
        <v>10</v>
      </c>
      <c r="F212" s="100">
        <v>2026</v>
      </c>
      <c r="G212" s="100">
        <v>2026</v>
      </c>
      <c r="H212" s="111">
        <v>380.90962749564</v>
      </c>
      <c r="I212" s="111">
        <v>865.76826458305004</v>
      </c>
      <c r="J212" s="111">
        <v>676.52404160056005</v>
      </c>
      <c r="K212" s="111">
        <v>8378.4924799508408</v>
      </c>
      <c r="L212" s="111">
        <v>3281.0495481470498</v>
      </c>
      <c r="M212" s="111">
        <v>254.46725949090001</v>
      </c>
      <c r="N212" s="111">
        <v>10433.526558472</v>
      </c>
      <c r="O212" s="111">
        <v>686.49444824252998</v>
      </c>
      <c r="P212" s="111">
        <v>595.64640596737001</v>
      </c>
      <c r="Q212" s="111">
        <v>1040.9523415743099</v>
      </c>
      <c r="R212" s="111">
        <v>0</v>
      </c>
      <c r="S212" s="111">
        <v>1489.8635431851601</v>
      </c>
      <c r="T212" s="111">
        <v>4421.9802681806996</v>
      </c>
      <c r="U212" s="111">
        <v>2949.9531388139198</v>
      </c>
      <c r="V212" s="111">
        <v>10419.497656689</v>
      </c>
      <c r="W212" s="111">
        <v>2096.70527990038</v>
      </c>
      <c r="X212" s="111">
        <v>8511.8317866938996</v>
      </c>
      <c r="Y212" s="111">
        <v>0</v>
      </c>
      <c r="Z212" s="111">
        <v>100.61272299327</v>
      </c>
      <c r="AA212" s="111">
        <v>903.12182149348996</v>
      </c>
      <c r="AB212" s="111">
        <v>315.84464157519</v>
      </c>
      <c r="AC212" s="111">
        <v>3242.2903797213798</v>
      </c>
      <c r="AD212" s="111">
        <v>1271.6562280952</v>
      </c>
      <c r="AE212" s="111">
        <v>0</v>
      </c>
      <c r="AF212" s="111">
        <v>10733.130102819599</v>
      </c>
      <c r="AG212" s="111">
        <v>4417.6904842168897</v>
      </c>
      <c r="AH212" s="111">
        <v>77468.009029902329</v>
      </c>
      <c r="AJ212" s="111">
        <v>12091.48791901519</v>
      </c>
      <c r="AK212" s="112"/>
      <c r="AL212" s="111">
        <v>27950.544374597288</v>
      </c>
      <c r="AN212" s="113">
        <v>2539.2124629931895</v>
      </c>
    </row>
    <row r="213" spans="4:40">
      <c r="D213" s="100">
        <v>2025</v>
      </c>
      <c r="E213" s="100">
        <v>11</v>
      </c>
      <c r="F213" s="100">
        <v>2026</v>
      </c>
      <c r="G213" s="100">
        <v>2026</v>
      </c>
      <c r="H213" s="111">
        <v>482.04770100309997</v>
      </c>
      <c r="I213" s="111">
        <v>755.07374783957005</v>
      </c>
      <c r="J213" s="111">
        <v>656.47220921276005</v>
      </c>
      <c r="K213" s="111">
        <v>7068.2266742817701</v>
      </c>
      <c r="L213" s="111">
        <v>3029.52263782828</v>
      </c>
      <c r="M213" s="111">
        <v>247.31143730201001</v>
      </c>
      <c r="N213" s="111">
        <v>7082.9023525208804</v>
      </c>
      <c r="O213" s="111">
        <v>610.48558593992004</v>
      </c>
      <c r="P213" s="111">
        <v>408.24780802736001</v>
      </c>
      <c r="Q213" s="111">
        <v>904.37701049943996</v>
      </c>
      <c r="R213" s="111">
        <v>0</v>
      </c>
      <c r="S213" s="111">
        <v>1312.31852589607</v>
      </c>
      <c r="T213" s="111">
        <v>3253.6860926601698</v>
      </c>
      <c r="U213" s="111">
        <v>2743.2792700666</v>
      </c>
      <c r="V213" s="111">
        <v>8670.2580400344996</v>
      </c>
      <c r="W213" s="111">
        <v>1627.25706161332</v>
      </c>
      <c r="X213" s="111">
        <v>6327.74653300313</v>
      </c>
      <c r="Y213" s="111">
        <v>0</v>
      </c>
      <c r="Z213" s="111">
        <v>10.03111863609</v>
      </c>
      <c r="AA213" s="111">
        <v>811.98279187872004</v>
      </c>
      <c r="AB213" s="111">
        <v>281.31321863238998</v>
      </c>
      <c r="AC213" s="111">
        <v>2390.2229393288799</v>
      </c>
      <c r="AD213" s="111">
        <v>1092.78407301475</v>
      </c>
      <c r="AE213" s="111">
        <v>0</v>
      </c>
      <c r="AF213" s="111">
        <v>9237.5300065250594</v>
      </c>
      <c r="AG213" s="111">
        <v>3588.1709288646598</v>
      </c>
      <c r="AH213" s="111">
        <v>62591.247764609441</v>
      </c>
      <c r="AJ213" s="111">
        <v>10292.494480928899</v>
      </c>
      <c r="AK213" s="112"/>
      <c r="AL213" s="111">
        <v>23646.456130003309</v>
      </c>
      <c r="AN213" s="113">
        <v>2161.4238409950685</v>
      </c>
    </row>
    <row r="214" spans="4:40">
      <c r="D214" s="100">
        <v>2025</v>
      </c>
      <c r="E214" s="100">
        <v>12</v>
      </c>
      <c r="F214" s="100">
        <v>2026</v>
      </c>
      <c r="G214" s="100">
        <v>2026</v>
      </c>
      <c r="H214" s="111">
        <v>528.58247322916998</v>
      </c>
      <c r="I214" s="111">
        <v>624.39544223267001</v>
      </c>
      <c r="J214" s="111">
        <v>431.33969782508001</v>
      </c>
      <c r="K214" s="111">
        <v>5420.1312385609399</v>
      </c>
      <c r="L214" s="111">
        <v>2861.0602730322198</v>
      </c>
      <c r="M214" s="111">
        <v>246.47140600157999</v>
      </c>
      <c r="N214" s="111">
        <v>4469.1511228292502</v>
      </c>
      <c r="O214" s="111">
        <v>502.71294145578997</v>
      </c>
      <c r="P214" s="111">
        <v>311.95514699198998</v>
      </c>
      <c r="Q214" s="111">
        <v>789.77789178843</v>
      </c>
      <c r="R214" s="111">
        <v>0</v>
      </c>
      <c r="S214" s="111">
        <v>1030.77083497222</v>
      </c>
      <c r="T214" s="111">
        <v>2339.8848921683798</v>
      </c>
      <c r="U214" s="111">
        <v>2770.6951914310398</v>
      </c>
      <c r="V214" s="111">
        <v>6762.5917814524601</v>
      </c>
      <c r="W214" s="111">
        <v>1169.8208342902601</v>
      </c>
      <c r="X214" s="111">
        <v>3865.0112773226601</v>
      </c>
      <c r="Y214" s="111">
        <v>0</v>
      </c>
      <c r="Z214" s="111">
        <v>24.444569662300001</v>
      </c>
      <c r="AA214" s="111">
        <v>426.70903467952002</v>
      </c>
      <c r="AB214" s="111">
        <v>181.94870241346001</v>
      </c>
      <c r="AC214" s="111">
        <v>1684.36116381386</v>
      </c>
      <c r="AD214" s="111">
        <v>980.60765947979996</v>
      </c>
      <c r="AE214" s="111">
        <v>0</v>
      </c>
      <c r="AF214" s="111">
        <v>8507.3252536283198</v>
      </c>
      <c r="AG214" s="111">
        <v>2117.9829196793999</v>
      </c>
      <c r="AH214" s="111">
        <v>48047.731748940801</v>
      </c>
      <c r="AJ214" s="111">
        <v>7586.1484572576101</v>
      </c>
      <c r="AK214" s="112"/>
      <c r="AL214" s="111">
        <v>18793.243625771</v>
      </c>
      <c r="AN214" s="113">
        <v>1593.0911760240981</v>
      </c>
    </row>
    <row r="215" spans="4:40">
      <c r="D215" s="100">
        <v>2026</v>
      </c>
      <c r="E215" s="100">
        <v>1</v>
      </c>
      <c r="F215" s="100">
        <v>2026</v>
      </c>
      <c r="G215" s="100">
        <v>2026</v>
      </c>
      <c r="H215" s="111">
        <v>539.43422854898995</v>
      </c>
      <c r="I215" s="111">
        <v>680.23284615559999</v>
      </c>
      <c r="J215" s="111">
        <v>282.67723081226001</v>
      </c>
      <c r="K215" s="111">
        <v>6244.5327799796296</v>
      </c>
      <c r="L215" s="111">
        <v>2947.17712822877</v>
      </c>
      <c r="M215" s="111">
        <v>239.94047994939001</v>
      </c>
      <c r="N215" s="111">
        <v>4799.1549216573503</v>
      </c>
      <c r="O215" s="111">
        <v>564.77469858809002</v>
      </c>
      <c r="P215" s="111">
        <v>257.51647411194</v>
      </c>
      <c r="Q215" s="111">
        <v>808.64258904515998</v>
      </c>
      <c r="R215" s="111">
        <v>0</v>
      </c>
      <c r="S215" s="111">
        <v>1282.2156584898401</v>
      </c>
      <c r="T215" s="111">
        <v>1861.17575799426</v>
      </c>
      <c r="U215" s="111">
        <v>6400.1413966775299</v>
      </c>
      <c r="V215" s="111">
        <v>6544.2763558775196</v>
      </c>
      <c r="W215" s="111">
        <v>1341.51437460392</v>
      </c>
      <c r="X215" s="111">
        <v>3614.3994318057398</v>
      </c>
      <c r="Y215" s="111">
        <v>0</v>
      </c>
      <c r="Z215" s="111">
        <v>0.20891512893</v>
      </c>
      <c r="AA215" s="111">
        <v>622.64617410645997</v>
      </c>
      <c r="AB215" s="111">
        <v>251.69740359514</v>
      </c>
      <c r="AC215" s="111">
        <v>1985.9666673526301</v>
      </c>
      <c r="AD215" s="111">
        <v>976.13815107846006</v>
      </c>
      <c r="AE215" s="111">
        <v>0</v>
      </c>
      <c r="AF215" s="111">
        <v>8988.9663469484694</v>
      </c>
      <c r="AG215" s="111">
        <v>2312.6715817222098</v>
      </c>
      <c r="AH215" s="111">
        <v>53546.101592458297</v>
      </c>
      <c r="AJ215" s="111">
        <v>6723.2229934990792</v>
      </c>
      <c r="AK215" s="112"/>
      <c r="AL215" s="111">
        <v>18186.152616828447</v>
      </c>
      <c r="AN215" s="113">
        <v>1411.8768286348065</v>
      </c>
    </row>
    <row r="216" spans="4:40">
      <c r="D216" s="100">
        <v>2026</v>
      </c>
      <c r="E216" s="100">
        <v>2</v>
      </c>
      <c r="F216" s="100">
        <v>2026</v>
      </c>
      <c r="G216" s="100">
        <v>2026</v>
      </c>
      <c r="H216" s="111">
        <v>983.89499862692003</v>
      </c>
      <c r="I216" s="111">
        <v>583.47432785844001</v>
      </c>
      <c r="J216" s="111">
        <v>316.70685153093001</v>
      </c>
      <c r="K216" s="111">
        <v>4177.0824508399801</v>
      </c>
      <c r="L216" s="111">
        <v>2502.2148201765399</v>
      </c>
      <c r="M216" s="111">
        <v>229.63174309537999</v>
      </c>
      <c r="N216" s="111">
        <v>4306.9339040514697</v>
      </c>
      <c r="O216" s="111">
        <v>488.08415735904998</v>
      </c>
      <c r="P216" s="111">
        <v>312.54529209180998</v>
      </c>
      <c r="Q216" s="111">
        <v>693.06918764221996</v>
      </c>
      <c r="R216" s="111">
        <v>0</v>
      </c>
      <c r="S216" s="111">
        <v>922.41368180378004</v>
      </c>
      <c r="T216" s="111">
        <v>1294.75969812172</v>
      </c>
      <c r="U216" s="111">
        <v>5088.3950052403898</v>
      </c>
      <c r="V216" s="111">
        <v>5749.9904895649197</v>
      </c>
      <c r="W216" s="111">
        <v>1143.19071614267</v>
      </c>
      <c r="X216" s="111">
        <v>2733.7714018380698</v>
      </c>
      <c r="Y216" s="111">
        <v>0</v>
      </c>
      <c r="Z216" s="111">
        <v>1.7907011051299999</v>
      </c>
      <c r="AA216" s="111">
        <v>609.40035397893996</v>
      </c>
      <c r="AB216" s="111">
        <v>218.3079165895</v>
      </c>
      <c r="AC216" s="111">
        <v>1831.48247809639</v>
      </c>
      <c r="AD216" s="111">
        <v>790.54799202998004</v>
      </c>
      <c r="AE216" s="111">
        <v>0</v>
      </c>
      <c r="AF216" s="111">
        <v>8100.1949559485602</v>
      </c>
      <c r="AG216" s="111">
        <v>1996.11647220391</v>
      </c>
      <c r="AH216" s="111">
        <v>45073.999595936693</v>
      </c>
      <c r="AJ216" s="111">
        <v>5926.3436976557296</v>
      </c>
      <c r="AK216" s="112"/>
      <c r="AL216" s="111">
        <v>16461.471905916827</v>
      </c>
      <c r="AN216" s="113">
        <v>1244.5321765077031</v>
      </c>
    </row>
    <row r="217" spans="4:40">
      <c r="D217" s="100">
        <v>2026</v>
      </c>
      <c r="E217" s="100">
        <v>3</v>
      </c>
      <c r="F217" s="100">
        <v>2026</v>
      </c>
      <c r="G217" s="100">
        <v>2026</v>
      </c>
      <c r="H217" s="111">
        <v>1089.9424374335299</v>
      </c>
      <c r="I217" s="111">
        <v>745.81037164804002</v>
      </c>
      <c r="J217" s="111">
        <v>403.38926848594002</v>
      </c>
      <c r="K217" s="111">
        <v>6606.8076305289496</v>
      </c>
      <c r="L217" s="111">
        <v>2892.2550023394801</v>
      </c>
      <c r="M217" s="111">
        <v>258.58262683509997</v>
      </c>
      <c r="N217" s="111">
        <v>6572.4991357716899</v>
      </c>
      <c r="O217" s="111">
        <v>598.12827716995002</v>
      </c>
      <c r="P217" s="111">
        <v>607.07975935733998</v>
      </c>
      <c r="Q217" s="111">
        <v>861.72715992508995</v>
      </c>
      <c r="R217" s="111">
        <v>0</v>
      </c>
      <c r="S217" s="111">
        <v>1192.7705041732299</v>
      </c>
      <c r="T217" s="111">
        <v>1570.3670458076599</v>
      </c>
      <c r="U217" s="111">
        <v>3213.9895507237802</v>
      </c>
      <c r="V217" s="111">
        <v>8196.0821210458398</v>
      </c>
      <c r="W217" s="111">
        <v>1519.66118443761</v>
      </c>
      <c r="X217" s="111">
        <v>5236.6792927780398</v>
      </c>
      <c r="Y217" s="111">
        <v>0</v>
      </c>
      <c r="Z217" s="111">
        <v>4.45685608387</v>
      </c>
      <c r="AA217" s="111">
        <v>745.00791108870999</v>
      </c>
      <c r="AB217" s="111">
        <v>251.28348433474</v>
      </c>
      <c r="AC217" s="111">
        <v>1949.15598163142</v>
      </c>
      <c r="AD217" s="111">
        <v>970.08031205908003</v>
      </c>
      <c r="AE217" s="111">
        <v>0</v>
      </c>
      <c r="AF217" s="111">
        <v>9495.2285316952693</v>
      </c>
      <c r="AG217" s="111">
        <v>2742.02219003439</v>
      </c>
      <c r="AH217" s="111">
        <v>57723.006635388738</v>
      </c>
      <c r="AJ217" s="111">
        <v>8782.1971949947201</v>
      </c>
      <c r="AK217" s="112"/>
      <c r="AL217" s="111">
        <v>21363.3337747142</v>
      </c>
      <c r="AN217" s="113">
        <v>1844.2614109488911</v>
      </c>
    </row>
    <row r="218" spans="4:40">
      <c r="D218" s="100">
        <v>2026</v>
      </c>
      <c r="E218" s="100">
        <v>4</v>
      </c>
      <c r="F218" s="100">
        <v>2026</v>
      </c>
      <c r="G218" s="100">
        <v>2026</v>
      </c>
      <c r="H218" s="111">
        <v>1151.6939548979001</v>
      </c>
      <c r="I218" s="111">
        <v>819.96267016178001</v>
      </c>
      <c r="J218" s="111">
        <v>441.42569363415998</v>
      </c>
      <c r="K218" s="111">
        <v>7483.8039590455201</v>
      </c>
      <c r="L218" s="111">
        <v>3115.20159811042</v>
      </c>
      <c r="M218" s="111">
        <v>249.44674028183999</v>
      </c>
      <c r="N218" s="111">
        <v>8446.9846548735404</v>
      </c>
      <c r="O218" s="111">
        <v>696.37385217638996</v>
      </c>
      <c r="P218" s="111">
        <v>733.53874218016995</v>
      </c>
      <c r="Q218" s="111">
        <v>964.18409393111995</v>
      </c>
      <c r="R218" s="111">
        <v>0</v>
      </c>
      <c r="S218" s="111">
        <v>1174.9151626335599</v>
      </c>
      <c r="T218" s="111">
        <v>2436.1838934541402</v>
      </c>
      <c r="U218" s="111">
        <v>3203.4449655836102</v>
      </c>
      <c r="V218" s="111">
        <v>9252.6341597556602</v>
      </c>
      <c r="W218" s="111">
        <v>1874.4784493273401</v>
      </c>
      <c r="X218" s="111">
        <v>6808.1793887446001</v>
      </c>
      <c r="Y218" s="111">
        <v>0</v>
      </c>
      <c r="Z218" s="111">
        <v>19.170450164319998</v>
      </c>
      <c r="AA218" s="111">
        <v>599.67440213705004</v>
      </c>
      <c r="AB218" s="111">
        <v>281.94800287606</v>
      </c>
      <c r="AC218" s="111">
        <v>2378.8151330003202</v>
      </c>
      <c r="AD218" s="111">
        <v>1115.05541404576</v>
      </c>
      <c r="AE218" s="111">
        <v>0</v>
      </c>
      <c r="AF218" s="111">
        <v>10103.9931834772</v>
      </c>
      <c r="AG218" s="111">
        <v>3894.7194164182702</v>
      </c>
      <c r="AH218" s="111">
        <v>67245.827980910719</v>
      </c>
      <c r="AJ218" s="111">
        <v>11860.32755292201</v>
      </c>
      <c r="AK218" s="112"/>
      <c r="AL218" s="111">
        <v>24441.064451545921</v>
      </c>
      <c r="AN218" s="113">
        <v>2490.668786113622</v>
      </c>
    </row>
    <row r="219" spans="4:40">
      <c r="D219" s="100">
        <v>2026</v>
      </c>
      <c r="E219" s="100">
        <v>5</v>
      </c>
      <c r="F219" s="100">
        <v>2026</v>
      </c>
      <c r="G219" s="100">
        <v>2027</v>
      </c>
      <c r="H219" s="111">
        <v>963.81167835736005</v>
      </c>
      <c r="I219" s="111">
        <v>892.06871602270996</v>
      </c>
      <c r="J219" s="111">
        <v>477.61589153957999</v>
      </c>
      <c r="K219" s="111">
        <v>9215.5291311749206</v>
      </c>
      <c r="L219" s="111">
        <v>3527.5829840249298</v>
      </c>
      <c r="M219" s="111">
        <v>268.30493853873003</v>
      </c>
      <c r="N219" s="111">
        <v>12195.9556930773</v>
      </c>
      <c r="O219" s="111">
        <v>756.87921014801998</v>
      </c>
      <c r="P219" s="111">
        <v>899.54489781304005</v>
      </c>
      <c r="Q219" s="111">
        <v>1156.84767635549</v>
      </c>
      <c r="R219" s="111">
        <v>0</v>
      </c>
      <c r="S219" s="111">
        <v>1654.1457916934201</v>
      </c>
      <c r="T219" s="111">
        <v>2591.5021829174302</v>
      </c>
      <c r="U219" s="111">
        <v>3480.1348796616699</v>
      </c>
      <c r="V219" s="111">
        <v>11798.0675111365</v>
      </c>
      <c r="W219" s="111">
        <v>2362.4137033331399</v>
      </c>
      <c r="X219" s="111">
        <v>8259.4116202239402</v>
      </c>
      <c r="Y219" s="111">
        <v>0</v>
      </c>
      <c r="Z219" s="111">
        <v>38.052398483920001</v>
      </c>
      <c r="AA219" s="111">
        <v>784.56011524572</v>
      </c>
      <c r="AB219" s="111">
        <v>322.58107693869999</v>
      </c>
      <c r="AC219" s="111">
        <v>3392.6176249943701</v>
      </c>
      <c r="AD219" s="111">
        <v>1289.63132033173</v>
      </c>
      <c r="AE219" s="111">
        <v>0</v>
      </c>
      <c r="AF219" s="111">
        <v>11520.2772706824</v>
      </c>
      <c r="AG219" s="111">
        <v>5202.4194895317996</v>
      </c>
      <c r="AH219" s="111">
        <v>83049.955802226817</v>
      </c>
      <c r="AJ219" s="111">
        <v>13750.919947789171</v>
      </c>
      <c r="AK219" s="112"/>
      <c r="AL219" s="111">
        <v>27283.254515354711</v>
      </c>
      <c r="AN219" s="113">
        <v>2887.6931890357259</v>
      </c>
    </row>
    <row r="220" spans="4:40">
      <c r="D220" s="100">
        <v>2026</v>
      </c>
      <c r="E220" s="100">
        <v>6</v>
      </c>
      <c r="F220" s="100">
        <v>2026</v>
      </c>
      <c r="G220" s="100">
        <v>2027</v>
      </c>
      <c r="H220" s="111">
        <v>1116.78276265361</v>
      </c>
      <c r="I220" s="111">
        <v>867.22136238144003</v>
      </c>
      <c r="J220" s="111">
        <v>507.49135418417001</v>
      </c>
      <c r="K220" s="111">
        <v>9493.0162507446203</v>
      </c>
      <c r="L220" s="111">
        <v>3593.2102700451801</v>
      </c>
      <c r="M220" s="111">
        <v>295.03357960333</v>
      </c>
      <c r="N220" s="111">
        <v>14053.5843280145</v>
      </c>
      <c r="O220" s="111">
        <v>744.70250685623</v>
      </c>
      <c r="P220" s="111">
        <v>1008.52954846399</v>
      </c>
      <c r="Q220" s="111">
        <v>1307.56331116146</v>
      </c>
      <c r="R220" s="111">
        <v>0</v>
      </c>
      <c r="S220" s="111">
        <v>1634.4375373524699</v>
      </c>
      <c r="T220" s="111">
        <v>2771.2748413600598</v>
      </c>
      <c r="U220" s="111">
        <v>3033.88803652968</v>
      </c>
      <c r="V220" s="111">
        <v>14936.860013613699</v>
      </c>
      <c r="W220" s="111">
        <v>2570.33366784897</v>
      </c>
      <c r="X220" s="111">
        <v>9094.6051236075291</v>
      </c>
      <c r="Y220" s="111">
        <v>0</v>
      </c>
      <c r="Z220" s="111">
        <v>126.08525447978</v>
      </c>
      <c r="AA220" s="111">
        <v>790.58094257642006</v>
      </c>
      <c r="AB220" s="111">
        <v>320.44249409330001</v>
      </c>
      <c r="AC220" s="111">
        <v>3968.9160653838499</v>
      </c>
      <c r="AD220" s="111">
        <v>1272.4215503902899</v>
      </c>
      <c r="AE220" s="111">
        <v>0</v>
      </c>
      <c r="AF220" s="111">
        <v>11625.279797889099</v>
      </c>
      <c r="AG220" s="111">
        <v>5999.9928229388297</v>
      </c>
      <c r="AH220" s="111">
        <v>91132.253422172507</v>
      </c>
      <c r="AJ220" s="111">
        <v>20875.73009916133</v>
      </c>
      <c r="AK220" s="112"/>
      <c r="AL220" s="111">
        <v>28918.953216902202</v>
      </c>
      <c r="AN220" s="113">
        <v>4383.9033208238789</v>
      </c>
    </row>
    <row r="221" spans="4:40">
      <c r="D221" s="100">
        <v>2026</v>
      </c>
      <c r="E221" s="100">
        <v>7</v>
      </c>
      <c r="F221" s="100">
        <v>2027</v>
      </c>
      <c r="G221" s="100">
        <v>2027</v>
      </c>
      <c r="H221" s="111">
        <v>759.98534319802002</v>
      </c>
      <c r="I221" s="111">
        <v>938.10139673939</v>
      </c>
      <c r="J221" s="111">
        <v>482.09804696006</v>
      </c>
      <c r="K221" s="111">
        <v>10078.869569973</v>
      </c>
      <c r="L221" s="111">
        <v>3986.2950924849101</v>
      </c>
      <c r="M221" s="111">
        <v>286.73093405054999</v>
      </c>
      <c r="N221" s="111">
        <v>15974.545589634399</v>
      </c>
      <c r="O221" s="111">
        <v>851.26568970037999</v>
      </c>
      <c r="P221" s="111">
        <v>824.26741318457005</v>
      </c>
      <c r="Q221" s="111">
        <v>1337.43318262668</v>
      </c>
      <c r="R221" s="111">
        <v>0</v>
      </c>
      <c r="S221" s="111">
        <v>1766.9757984155799</v>
      </c>
      <c r="T221" s="111">
        <v>3026.3952326888402</v>
      </c>
      <c r="U221" s="111">
        <v>3069.4777625677998</v>
      </c>
      <c r="V221" s="111">
        <v>17224.146479199499</v>
      </c>
      <c r="W221" s="111">
        <v>2992.5823921743399</v>
      </c>
      <c r="X221" s="111">
        <v>9518.9591026356902</v>
      </c>
      <c r="Y221" s="111">
        <v>0</v>
      </c>
      <c r="Z221" s="111">
        <v>192.68902354177001</v>
      </c>
      <c r="AA221" s="111">
        <v>981.85656456439006</v>
      </c>
      <c r="AB221" s="111">
        <v>344.54145691515998</v>
      </c>
      <c r="AC221" s="111">
        <v>4940.7324711717401</v>
      </c>
      <c r="AD221" s="111">
        <v>1378.0892116268999</v>
      </c>
      <c r="AE221" s="111">
        <v>0</v>
      </c>
      <c r="AF221" s="111">
        <v>12474.9567240299</v>
      </c>
      <c r="AG221" s="111">
        <v>7162.7120470373702</v>
      </c>
      <c r="AH221" s="111">
        <v>100593.70652512094</v>
      </c>
      <c r="AJ221" s="111">
        <v>26024.857093179209</v>
      </c>
      <c r="AK221" s="112"/>
      <c r="AL221" s="111">
        <v>29892.52108406321</v>
      </c>
      <c r="AN221" s="113">
        <v>5465.219989567634</v>
      </c>
    </row>
    <row r="222" spans="4:40">
      <c r="D222" s="100">
        <v>2026</v>
      </c>
      <c r="E222" s="100">
        <v>8</v>
      </c>
      <c r="F222" s="100">
        <v>2027</v>
      </c>
      <c r="G222" s="100">
        <v>2027</v>
      </c>
      <c r="H222" s="111">
        <v>808.22951081768997</v>
      </c>
      <c r="I222" s="111">
        <v>995.63879814748998</v>
      </c>
      <c r="J222" s="111">
        <v>535.51325875372004</v>
      </c>
      <c r="K222" s="111">
        <v>10033.822452561901</v>
      </c>
      <c r="L222" s="111">
        <v>4116.0921864580596</v>
      </c>
      <c r="M222" s="111">
        <v>272.76348335863003</v>
      </c>
      <c r="N222" s="111">
        <v>15787.180514125001</v>
      </c>
      <c r="O222" s="111">
        <v>858.84655079042</v>
      </c>
      <c r="P222" s="111">
        <v>896.37274747440995</v>
      </c>
      <c r="Q222" s="111">
        <v>1285.9792754078201</v>
      </c>
      <c r="R222" s="111">
        <v>0</v>
      </c>
      <c r="S222" s="111">
        <v>1733.2076705745301</v>
      </c>
      <c r="T222" s="111">
        <v>3136.9170351830098</v>
      </c>
      <c r="U222" s="111">
        <v>3173.2866382144398</v>
      </c>
      <c r="V222" s="111">
        <v>17552.522160783799</v>
      </c>
      <c r="W222" s="111">
        <v>3062.6657170665499</v>
      </c>
      <c r="X222" s="111">
        <v>10090.539962679601</v>
      </c>
      <c r="Y222" s="111">
        <v>0</v>
      </c>
      <c r="Z222" s="111">
        <v>246.30864166213999</v>
      </c>
      <c r="AA222" s="111">
        <v>999.78204252431999</v>
      </c>
      <c r="AB222" s="111">
        <v>349.6077396398</v>
      </c>
      <c r="AC222" s="111">
        <v>5022.7785740263498</v>
      </c>
      <c r="AD222" s="111">
        <v>1288.59402685438</v>
      </c>
      <c r="AE222" s="111">
        <v>0</v>
      </c>
      <c r="AF222" s="111">
        <v>12519.6164736386</v>
      </c>
      <c r="AG222" s="111">
        <v>7032.7172730439597</v>
      </c>
      <c r="AH222" s="111">
        <v>101798.98273378663</v>
      </c>
      <c r="AJ222" s="111">
        <v>26163.162233014722</v>
      </c>
      <c r="AK222" s="112"/>
      <c r="AL222" s="111">
        <v>31020.49890865037</v>
      </c>
      <c r="AN222" s="113">
        <v>5494.264068933091</v>
      </c>
    </row>
    <row r="223" spans="4:40">
      <c r="D223" s="100">
        <v>2026</v>
      </c>
      <c r="E223" s="100">
        <v>9</v>
      </c>
      <c r="F223" s="100">
        <v>2027</v>
      </c>
      <c r="G223" s="100">
        <v>2027</v>
      </c>
      <c r="H223" s="111">
        <v>608.91962914566</v>
      </c>
      <c r="I223" s="111">
        <v>966.04813456618001</v>
      </c>
      <c r="J223" s="111">
        <v>520.78494721215998</v>
      </c>
      <c r="K223" s="111">
        <v>9549.3534539898501</v>
      </c>
      <c r="L223" s="111">
        <v>3693.4432861540399</v>
      </c>
      <c r="M223" s="111">
        <v>237.63044400856</v>
      </c>
      <c r="N223" s="111">
        <v>13972.081345127899</v>
      </c>
      <c r="O223" s="111">
        <v>839.25640480526999</v>
      </c>
      <c r="P223" s="111">
        <v>764.17963460970998</v>
      </c>
      <c r="Q223" s="111">
        <v>1203.45654115705</v>
      </c>
      <c r="R223" s="111">
        <v>0</v>
      </c>
      <c r="S223" s="111">
        <v>1607.99812724309</v>
      </c>
      <c r="T223" s="111">
        <v>2918.1691352910002</v>
      </c>
      <c r="U223" s="111">
        <v>2981.1565014329499</v>
      </c>
      <c r="V223" s="111">
        <v>15849.0283626459</v>
      </c>
      <c r="W223" s="111">
        <v>2759.6224899193999</v>
      </c>
      <c r="X223" s="111">
        <v>9444.6933760406391</v>
      </c>
      <c r="Y223" s="111">
        <v>0</v>
      </c>
      <c r="Z223" s="111">
        <v>227.27372659381999</v>
      </c>
      <c r="AA223" s="111">
        <v>971.28512884443001</v>
      </c>
      <c r="AB223" s="111">
        <v>325.98790801819001</v>
      </c>
      <c r="AC223" s="111">
        <v>4433.48393746477</v>
      </c>
      <c r="AD223" s="111">
        <v>1335.32281035392</v>
      </c>
      <c r="AE223" s="111">
        <v>0</v>
      </c>
      <c r="AF223" s="111">
        <v>11570.596794453701</v>
      </c>
      <c r="AG223" s="111">
        <v>6286.6917089594999</v>
      </c>
      <c r="AH223" s="111">
        <v>93066.463828037668</v>
      </c>
      <c r="AJ223" s="111">
        <v>20727.673797715921</v>
      </c>
      <c r="AK223" s="112"/>
      <c r="AL223" s="111">
        <v>29745.96248040456</v>
      </c>
      <c r="AN223" s="113">
        <v>4352.8114975203434</v>
      </c>
    </row>
    <row r="224" spans="4:40">
      <c r="D224" s="100">
        <v>2026</v>
      </c>
      <c r="E224" s="100">
        <v>10</v>
      </c>
      <c r="F224" s="100">
        <v>2027</v>
      </c>
      <c r="G224" s="100">
        <v>2027</v>
      </c>
      <c r="H224" s="111">
        <v>378.12996242449998</v>
      </c>
      <c r="I224" s="111">
        <v>854.64798931891005</v>
      </c>
      <c r="J224" s="111">
        <v>672.68583202106004</v>
      </c>
      <c r="K224" s="111">
        <v>8325.4317733867392</v>
      </c>
      <c r="L224" s="111">
        <v>3247.6988175274</v>
      </c>
      <c r="M224" s="111">
        <v>250.52583159912999</v>
      </c>
      <c r="N224" s="111">
        <v>10564.379034301101</v>
      </c>
      <c r="O224" s="111">
        <v>688.76505346343004</v>
      </c>
      <c r="P224" s="111">
        <v>602.70323724965999</v>
      </c>
      <c r="Q224" s="111">
        <v>1029.5693511286399</v>
      </c>
      <c r="R224" s="111">
        <v>0</v>
      </c>
      <c r="S224" s="111">
        <v>1479.94671176662</v>
      </c>
      <c r="T224" s="111">
        <v>4399.2268802869703</v>
      </c>
      <c r="U224" s="111">
        <v>2927.5777269056498</v>
      </c>
      <c r="V224" s="111">
        <v>10240.9844846097</v>
      </c>
      <c r="W224" s="111">
        <v>2088.58075889573</v>
      </c>
      <c r="X224" s="111">
        <v>8536.2643989406497</v>
      </c>
      <c r="Y224" s="111">
        <v>0</v>
      </c>
      <c r="Z224" s="111">
        <v>98.827541407650003</v>
      </c>
      <c r="AA224" s="111">
        <v>893.60805768471005</v>
      </c>
      <c r="AB224" s="111">
        <v>311.85024068526002</v>
      </c>
      <c r="AC224" s="111">
        <v>3240.5216244254898</v>
      </c>
      <c r="AD224" s="111">
        <v>1253.0692206851299</v>
      </c>
      <c r="AE224" s="111">
        <v>0</v>
      </c>
      <c r="AF224" s="111">
        <v>10594.2850460635</v>
      </c>
      <c r="AG224" s="111">
        <v>4476.8755776955704</v>
      </c>
      <c r="AH224" s="111">
        <v>77156.155152473206</v>
      </c>
      <c r="AJ224" s="111">
        <v>11884.32919268291</v>
      </c>
      <c r="AK224" s="112"/>
      <c r="AL224" s="111">
        <v>27953.23670350853</v>
      </c>
      <c r="AN224" s="113">
        <v>2495.7091304634109</v>
      </c>
    </row>
    <row r="225" spans="4:40">
      <c r="D225" s="100">
        <v>2026</v>
      </c>
      <c r="E225" s="100">
        <v>11</v>
      </c>
      <c r="F225" s="100">
        <v>2027</v>
      </c>
      <c r="G225" s="100">
        <v>2027</v>
      </c>
      <c r="H225" s="111">
        <v>478.52998693031998</v>
      </c>
      <c r="I225" s="111">
        <v>745.37527740101996</v>
      </c>
      <c r="J225" s="111">
        <v>652.74776223507001</v>
      </c>
      <c r="K225" s="111">
        <v>7023.3150965228897</v>
      </c>
      <c r="L225" s="111">
        <v>2998.7285910095102</v>
      </c>
      <c r="M225" s="111">
        <v>243.48084550452</v>
      </c>
      <c r="N225" s="111">
        <v>7171.7328456134201</v>
      </c>
      <c r="O225" s="111">
        <v>612.43103634888996</v>
      </c>
      <c r="P225" s="111">
        <v>413.08446258239002</v>
      </c>
      <c r="Q225" s="111">
        <v>894.48749446815998</v>
      </c>
      <c r="R225" s="111">
        <v>0</v>
      </c>
      <c r="S225" s="111">
        <v>1303.5834698244801</v>
      </c>
      <c r="T225" s="111">
        <v>3236.9441858082901</v>
      </c>
      <c r="U225" s="111">
        <v>2722.4714806683401</v>
      </c>
      <c r="V225" s="111">
        <v>8521.7139051376598</v>
      </c>
      <c r="W225" s="111">
        <v>1620.9516049982301</v>
      </c>
      <c r="X225" s="111">
        <v>6353.38250652225</v>
      </c>
      <c r="Y225" s="111">
        <v>0</v>
      </c>
      <c r="Z225" s="111">
        <v>9.8531354969899994</v>
      </c>
      <c r="AA225" s="111">
        <v>803.42911471703997</v>
      </c>
      <c r="AB225" s="111">
        <v>277.75552721407001</v>
      </c>
      <c r="AC225" s="111">
        <v>2388.9190093944298</v>
      </c>
      <c r="AD225" s="111">
        <v>1076.8115285377301</v>
      </c>
      <c r="AE225" s="111">
        <v>0</v>
      </c>
      <c r="AF225" s="111">
        <v>9118.0322117760097</v>
      </c>
      <c r="AG225" s="111">
        <v>3636.2427058714602</v>
      </c>
      <c r="AH225" s="111">
        <v>62304.003784583154</v>
      </c>
      <c r="AJ225" s="111">
        <v>10116.157204513311</v>
      </c>
      <c r="AK225" s="112"/>
      <c r="AL225" s="111">
        <v>23645.460603113159</v>
      </c>
      <c r="AN225" s="113">
        <v>2124.3930129477953</v>
      </c>
    </row>
    <row r="226" spans="4:40">
      <c r="D226" s="100">
        <v>2026</v>
      </c>
      <c r="E226" s="100">
        <v>12</v>
      </c>
      <c r="F226" s="100">
        <v>2027</v>
      </c>
      <c r="G226" s="100">
        <v>2027</v>
      </c>
      <c r="H226" s="111">
        <v>524.72517445803999</v>
      </c>
      <c r="I226" s="111">
        <v>616.37545642890996</v>
      </c>
      <c r="J226" s="111">
        <v>428.89252365474999</v>
      </c>
      <c r="K226" s="111">
        <v>5385.4699031047103</v>
      </c>
      <c r="L226" s="111">
        <v>2831.9785877201598</v>
      </c>
      <c r="M226" s="111">
        <v>242.65382539775999</v>
      </c>
      <c r="N226" s="111">
        <v>4525.2011540434596</v>
      </c>
      <c r="O226" s="111">
        <v>504.19735623170999</v>
      </c>
      <c r="P226" s="111">
        <v>315.65098871606</v>
      </c>
      <c r="Q226" s="111">
        <v>781.14153656122005</v>
      </c>
      <c r="R226" s="111">
        <v>0</v>
      </c>
      <c r="S226" s="111">
        <v>1023.90981696267</v>
      </c>
      <c r="T226" s="111">
        <v>2327.8449676663899</v>
      </c>
      <c r="U226" s="111">
        <v>2749.6794521079801</v>
      </c>
      <c r="V226" s="111">
        <v>6646.7309453391699</v>
      </c>
      <c r="W226" s="111">
        <v>1165.2878968140301</v>
      </c>
      <c r="X226" s="111">
        <v>3892.00413937246</v>
      </c>
      <c r="Y226" s="111">
        <v>0</v>
      </c>
      <c r="Z226" s="111">
        <v>24.010847223119999</v>
      </c>
      <c r="AA226" s="111">
        <v>422.21395010244999</v>
      </c>
      <c r="AB226" s="111">
        <v>179.64764688432999</v>
      </c>
      <c r="AC226" s="111">
        <v>1683.4423001774301</v>
      </c>
      <c r="AD226" s="111">
        <v>966.27472780342998</v>
      </c>
      <c r="AE226" s="111">
        <v>0</v>
      </c>
      <c r="AF226" s="111">
        <v>8397.2734750356194</v>
      </c>
      <c r="AG226" s="111">
        <v>2146.3581572691101</v>
      </c>
      <c r="AH226" s="111">
        <v>47780.964829074968</v>
      </c>
      <c r="AJ226" s="111">
        <v>7456.1779472013895</v>
      </c>
      <c r="AK226" s="112"/>
      <c r="AL226" s="111">
        <v>18788.089738997962</v>
      </c>
      <c r="AN226" s="113">
        <v>1565.7973689122919</v>
      </c>
    </row>
    <row r="227" spans="4:40">
      <c r="D227" s="100">
        <v>2027</v>
      </c>
      <c r="E227" s="100">
        <v>1</v>
      </c>
      <c r="F227" s="100">
        <v>2027</v>
      </c>
      <c r="G227" s="100">
        <v>2027</v>
      </c>
      <c r="H227" s="111">
        <v>535.52152561329001</v>
      </c>
      <c r="I227" s="111">
        <v>671.40057272751005</v>
      </c>
      <c r="J227" s="111">
        <v>281.0135520403</v>
      </c>
      <c r="K227" s="111">
        <v>6204.6759891260599</v>
      </c>
      <c r="L227" s="111">
        <v>2917.2057668265702</v>
      </c>
      <c r="M227" s="111">
        <v>236.29060980359</v>
      </c>
      <c r="N227" s="111">
        <v>4857.7133815439001</v>
      </c>
      <c r="O227" s="111">
        <v>566.45749355126998</v>
      </c>
      <c r="P227" s="111">
        <v>260.48331704649001</v>
      </c>
      <c r="Q227" s="111">
        <v>800.00994441968999</v>
      </c>
      <c r="R227" s="111">
        <v>0</v>
      </c>
      <c r="S227" s="111">
        <v>1273.76087626652</v>
      </c>
      <c r="T227" s="111">
        <v>1851.64227447333</v>
      </c>
      <c r="U227" s="111">
        <v>6351.5962865408201</v>
      </c>
      <c r="V227" s="111">
        <v>6437.9166286830296</v>
      </c>
      <c r="W227" s="111">
        <v>1336.35967995961</v>
      </c>
      <c r="X227" s="111">
        <v>3641.09858654254</v>
      </c>
      <c r="Y227" s="111">
        <v>0</v>
      </c>
      <c r="Z227" s="111">
        <v>0.20539949339999999</v>
      </c>
      <c r="AA227" s="111">
        <v>616.02997526119998</v>
      </c>
      <c r="AB227" s="111">
        <v>248.50140246381</v>
      </c>
      <c r="AC227" s="111">
        <v>1984.82105199227</v>
      </c>
      <c r="AD227" s="111">
        <v>961.74874260523995</v>
      </c>
      <c r="AE227" s="111">
        <v>0</v>
      </c>
      <c r="AF227" s="111">
        <v>8872.4170046608397</v>
      </c>
      <c r="AG227" s="111">
        <v>2342.6881686060301</v>
      </c>
      <c r="AH227" s="111">
        <v>53249.558230247312</v>
      </c>
      <c r="AJ227" s="111">
        <v>6613.7799248731899</v>
      </c>
      <c r="AK227" s="112"/>
      <c r="AL227" s="111">
        <v>18180.55805786432</v>
      </c>
      <c r="AN227" s="113">
        <v>1388.8937842233697</v>
      </c>
    </row>
    <row r="228" spans="4:40">
      <c r="D228" s="100">
        <v>2027</v>
      </c>
      <c r="E228" s="100">
        <v>2</v>
      </c>
      <c r="F228" s="100">
        <v>2027</v>
      </c>
      <c r="G228" s="100">
        <v>2027</v>
      </c>
      <c r="H228" s="111">
        <v>976.75846808102995</v>
      </c>
      <c r="I228" s="111">
        <v>575.89838554539006</v>
      </c>
      <c r="J228" s="111">
        <v>314.84289360154997</v>
      </c>
      <c r="K228" s="111">
        <v>4150.1094475728296</v>
      </c>
      <c r="L228" s="111">
        <v>2476.7685095482698</v>
      </c>
      <c r="M228" s="111">
        <v>226.13868496767</v>
      </c>
      <c r="N228" s="111">
        <v>4359.4863680522103</v>
      </c>
      <c r="O228" s="111">
        <v>489.44900042070998</v>
      </c>
      <c r="P228" s="111">
        <v>316.14612110582999</v>
      </c>
      <c r="Q228" s="111">
        <v>685.67034410018005</v>
      </c>
      <c r="R228" s="111">
        <v>0</v>
      </c>
      <c r="S228" s="111">
        <v>916.33139233255997</v>
      </c>
      <c r="T228" s="111">
        <v>1288.1275623910699</v>
      </c>
      <c r="U228" s="111">
        <v>5049.7994991978603</v>
      </c>
      <c r="V228" s="111">
        <v>5653.3951572919404</v>
      </c>
      <c r="W228" s="111">
        <v>1138.7980691658699</v>
      </c>
      <c r="X228" s="111">
        <v>2761.0047890258502</v>
      </c>
      <c r="Y228" s="111">
        <v>0</v>
      </c>
      <c r="Z228" s="111">
        <v>1.76056708626</v>
      </c>
      <c r="AA228" s="111">
        <v>602.92490438016</v>
      </c>
      <c r="AB228" s="111">
        <v>215.53588819973001</v>
      </c>
      <c r="AC228" s="111">
        <v>1830.42597775646</v>
      </c>
      <c r="AD228" s="111">
        <v>778.89439774883999</v>
      </c>
      <c r="AE228" s="111">
        <v>0</v>
      </c>
      <c r="AF228" s="111">
        <v>7995.16926577698</v>
      </c>
      <c r="AG228" s="111">
        <v>2022.0244325004301</v>
      </c>
      <c r="AH228" s="111">
        <v>44825.460125849684</v>
      </c>
      <c r="AJ228" s="111">
        <v>5826.7097100590508</v>
      </c>
      <c r="AK228" s="112"/>
      <c r="AL228" s="111">
        <v>16454.42030004552</v>
      </c>
      <c r="AN228" s="113">
        <v>1223.6090391124005</v>
      </c>
    </row>
    <row r="229" spans="4:40">
      <c r="D229" s="100">
        <v>2027</v>
      </c>
      <c r="E229" s="100">
        <v>3</v>
      </c>
      <c r="F229" s="100">
        <v>2027</v>
      </c>
      <c r="G229" s="100">
        <v>2027</v>
      </c>
      <c r="H229" s="111">
        <v>1082.0367081546201</v>
      </c>
      <c r="I229" s="111">
        <v>736.12662708155995</v>
      </c>
      <c r="J229" s="111">
        <v>401.01514673269003</v>
      </c>
      <c r="K229" s="111">
        <v>6564.69324143633</v>
      </c>
      <c r="L229" s="111">
        <v>2862.84217230896</v>
      </c>
      <c r="M229" s="111">
        <v>254.64918046494</v>
      </c>
      <c r="N229" s="111">
        <v>6652.6956356303699</v>
      </c>
      <c r="O229" s="111">
        <v>599.94935298970995</v>
      </c>
      <c r="P229" s="111">
        <v>614.07391497775996</v>
      </c>
      <c r="Q229" s="111">
        <v>852.52781223240004</v>
      </c>
      <c r="R229" s="111">
        <v>0</v>
      </c>
      <c r="S229" s="111">
        <v>1184.9055129851899</v>
      </c>
      <c r="T229" s="111">
        <v>1562.3231690868699</v>
      </c>
      <c r="U229" s="111">
        <v>3189.6114210782198</v>
      </c>
      <c r="V229" s="111">
        <v>8062.1594648034697</v>
      </c>
      <c r="W229" s="111">
        <v>1513.8219705485201</v>
      </c>
      <c r="X229" s="111">
        <v>5262.39429243823</v>
      </c>
      <c r="Y229" s="111">
        <v>0</v>
      </c>
      <c r="Z229" s="111">
        <v>4.3818558591299999</v>
      </c>
      <c r="AA229" s="111">
        <v>737.09150416927002</v>
      </c>
      <c r="AB229" s="111">
        <v>248.09273906384001</v>
      </c>
      <c r="AC229" s="111">
        <v>1948.03160070951</v>
      </c>
      <c r="AD229" s="111">
        <v>955.78020315889</v>
      </c>
      <c r="AE229" s="111">
        <v>0</v>
      </c>
      <c r="AF229" s="111">
        <v>9372.1150837719106</v>
      </c>
      <c r="AG229" s="111">
        <v>2777.61139688721</v>
      </c>
      <c r="AH229" s="111">
        <v>57438.930006569586</v>
      </c>
      <c r="AJ229" s="111">
        <v>8638.1754784118093</v>
      </c>
      <c r="AK229" s="112"/>
      <c r="AL229" s="111">
        <v>21360.423365894661</v>
      </c>
      <c r="AN229" s="113">
        <v>1814.0168504664798</v>
      </c>
    </row>
    <row r="230" spans="4:40">
      <c r="D230" s="100">
        <v>2027</v>
      </c>
      <c r="E230" s="100">
        <v>4</v>
      </c>
      <c r="F230" s="100">
        <v>2027</v>
      </c>
      <c r="G230" s="100">
        <v>2027</v>
      </c>
      <c r="H230" s="111">
        <v>1143.34032051606</v>
      </c>
      <c r="I230" s="111">
        <v>809.31611796333004</v>
      </c>
      <c r="J230" s="111">
        <v>438.82771093217002</v>
      </c>
      <c r="K230" s="111">
        <v>7436.2243675964401</v>
      </c>
      <c r="L230" s="111">
        <v>3083.5215093762299</v>
      </c>
      <c r="M230" s="111">
        <v>245.65226504149999</v>
      </c>
      <c r="N230" s="111">
        <v>8550.0533034479995</v>
      </c>
      <c r="O230" s="111">
        <v>698.60224507708006</v>
      </c>
      <c r="P230" s="111">
        <v>741.98982959880004</v>
      </c>
      <c r="Q230" s="111">
        <v>953.89096968908996</v>
      </c>
      <c r="R230" s="111">
        <v>0</v>
      </c>
      <c r="S230" s="111">
        <v>1167.1679075090599</v>
      </c>
      <c r="T230" s="111">
        <v>2423.70505103292</v>
      </c>
      <c r="U230" s="111">
        <v>3179.1468166783602</v>
      </c>
      <c r="V230" s="111">
        <v>9094.9756669215494</v>
      </c>
      <c r="W230" s="111">
        <v>1867.27586976014</v>
      </c>
      <c r="X230" s="111">
        <v>6832.9410388412998</v>
      </c>
      <c r="Y230" s="111">
        <v>0</v>
      </c>
      <c r="Z230" s="111">
        <v>18.847848751219999</v>
      </c>
      <c r="AA230" s="111">
        <v>593.30229988709004</v>
      </c>
      <c r="AB230" s="111">
        <v>278.36788594478998</v>
      </c>
      <c r="AC230" s="111">
        <v>2377.4429009278401</v>
      </c>
      <c r="AD230" s="111">
        <v>1098.6182039999801</v>
      </c>
      <c r="AE230" s="111">
        <v>0</v>
      </c>
      <c r="AF230" s="111">
        <v>9972.9866011227405</v>
      </c>
      <c r="AG230" s="111">
        <v>3945.2696911200401</v>
      </c>
      <c r="AH230" s="111">
        <v>66951.46642173572</v>
      </c>
      <c r="AJ230" s="111">
        <v>11657.737178794028</v>
      </c>
      <c r="AK230" s="112"/>
      <c r="AL230" s="111">
        <v>24440.754174991547</v>
      </c>
      <c r="AN230" s="113">
        <v>2448.1248075467461</v>
      </c>
    </row>
    <row r="231" spans="4:40">
      <c r="D231" s="100">
        <v>2027</v>
      </c>
      <c r="E231" s="100">
        <v>5</v>
      </c>
      <c r="F231" s="100">
        <v>2027</v>
      </c>
      <c r="G231" s="100">
        <v>2028</v>
      </c>
      <c r="H231" s="111">
        <v>956.82081907593999</v>
      </c>
      <c r="I231" s="111">
        <v>880.48592512825996</v>
      </c>
      <c r="J231" s="111">
        <v>471.82571492711003</v>
      </c>
      <c r="K231" s="111">
        <v>9157.1578999164994</v>
      </c>
      <c r="L231" s="111">
        <v>3491.7091766864501</v>
      </c>
      <c r="M231" s="111">
        <v>264.22360059462</v>
      </c>
      <c r="N231" s="111">
        <v>12344.768639083301</v>
      </c>
      <c r="O231" s="111">
        <v>759.35845267516004</v>
      </c>
      <c r="P231" s="111">
        <v>909.90853933769995</v>
      </c>
      <c r="Q231" s="111">
        <v>1144.4977766457</v>
      </c>
      <c r="R231" s="111">
        <v>0</v>
      </c>
      <c r="S231" s="111">
        <v>1643.2385450521899</v>
      </c>
      <c r="T231" s="111">
        <v>2578.2277550461399</v>
      </c>
      <c r="U231" s="111">
        <v>3453.7380361307601</v>
      </c>
      <c r="V231" s="111">
        <v>11602.4282465211</v>
      </c>
      <c r="W231" s="111">
        <v>2353.33625959138</v>
      </c>
      <c r="X231" s="111">
        <v>8283.2928811829006</v>
      </c>
      <c r="Y231" s="111">
        <v>0</v>
      </c>
      <c r="Z231" s="111">
        <v>37.412050582980001</v>
      </c>
      <c r="AA231" s="111">
        <v>776.22342910776001</v>
      </c>
      <c r="AB231" s="111">
        <v>318.48500970830997</v>
      </c>
      <c r="AC231" s="111">
        <v>3390.66057560028</v>
      </c>
      <c r="AD231" s="111">
        <v>1270.6206589539199</v>
      </c>
      <c r="AE231" s="111">
        <v>0</v>
      </c>
      <c r="AF231" s="111">
        <v>11370.9074002162</v>
      </c>
      <c r="AG231" s="111">
        <v>5269.9426423425202</v>
      </c>
      <c r="AH231" s="111">
        <v>82729.270034107176</v>
      </c>
      <c r="AJ231" s="111">
        <v>13521.63204407454</v>
      </c>
      <c r="AK231" s="112"/>
      <c r="AL231" s="111">
        <v>27285.345381351461</v>
      </c>
      <c r="AN231" s="113">
        <v>2839.5427292556533</v>
      </c>
    </row>
    <row r="232" spans="4:40">
      <c r="D232" s="100">
        <v>2027</v>
      </c>
      <c r="E232" s="100">
        <v>6</v>
      </c>
      <c r="F232" s="100">
        <v>2027</v>
      </c>
      <c r="G232" s="100">
        <v>2028</v>
      </c>
      <c r="H232" s="111">
        <v>1108.6823512174899</v>
      </c>
      <c r="I232" s="111">
        <v>855.96119428088002</v>
      </c>
      <c r="J232" s="111">
        <v>498.98812693361998</v>
      </c>
      <c r="K232" s="111">
        <v>9432.9157953031008</v>
      </c>
      <c r="L232" s="111">
        <v>3556.6690650507198</v>
      </c>
      <c r="M232" s="111">
        <v>290.54565720509999</v>
      </c>
      <c r="N232" s="111">
        <v>14225.0637379457</v>
      </c>
      <c r="O232" s="111">
        <v>747.13126589604997</v>
      </c>
      <c r="P232" s="111">
        <v>1020.14880030202</v>
      </c>
      <c r="Q232" s="111">
        <v>1293.60445029577</v>
      </c>
      <c r="R232" s="111">
        <v>0</v>
      </c>
      <c r="S232" s="111">
        <v>1623.66024466816</v>
      </c>
      <c r="T232" s="111">
        <v>2757.0795656486798</v>
      </c>
      <c r="U232" s="111">
        <v>3010.8759779285601</v>
      </c>
      <c r="V232" s="111">
        <v>14707.8197639591</v>
      </c>
      <c r="W232" s="111">
        <v>2560.45730316546</v>
      </c>
      <c r="X232" s="111">
        <v>9117.9797149430306</v>
      </c>
      <c r="Y232" s="111">
        <v>0</v>
      </c>
      <c r="Z232" s="111">
        <v>123.96348472907</v>
      </c>
      <c r="AA232" s="111">
        <v>782.18027950823</v>
      </c>
      <c r="AB232" s="111">
        <v>316.37358214181</v>
      </c>
      <c r="AC232" s="111">
        <v>3966.62657519086</v>
      </c>
      <c r="AD232" s="111">
        <v>1253.6645809813299</v>
      </c>
      <c r="AE232" s="111">
        <v>0</v>
      </c>
      <c r="AF232" s="111">
        <v>11474.548483291001</v>
      </c>
      <c r="AG232" s="111">
        <v>6077.8678257258498</v>
      </c>
      <c r="AH232" s="111">
        <v>90802.807826311589</v>
      </c>
      <c r="AJ232" s="111">
        <v>20589.57378151478</v>
      </c>
      <c r="AK232" s="112"/>
      <c r="AL232" s="111">
        <v>28922.425955914019</v>
      </c>
      <c r="AN232" s="113">
        <v>4323.8104941181036</v>
      </c>
    </row>
    <row r="233" spans="4:40">
      <c r="D233" s="100">
        <v>2027</v>
      </c>
      <c r="E233" s="100">
        <v>7</v>
      </c>
      <c r="F233" s="100">
        <v>2028</v>
      </c>
      <c r="G233" s="100">
        <v>2028</v>
      </c>
      <c r="H233" s="111">
        <v>754.55985863975002</v>
      </c>
      <c r="I233" s="111">
        <v>926.02761968587004</v>
      </c>
      <c r="J233" s="111">
        <v>479.31592378737997</v>
      </c>
      <c r="K233" s="111">
        <v>10016.2796134418</v>
      </c>
      <c r="L233" s="111">
        <v>3946.2111479925602</v>
      </c>
      <c r="M233" s="111">
        <v>282.40185051556</v>
      </c>
      <c r="N233" s="111">
        <v>16171.3277434054</v>
      </c>
      <c r="O233" s="111">
        <v>854.23968464333996</v>
      </c>
      <c r="P233" s="111">
        <v>833.85987409121003</v>
      </c>
      <c r="Q233" s="111">
        <v>1323.3079383131601</v>
      </c>
      <c r="R233" s="111">
        <v>0</v>
      </c>
      <c r="S233" s="111">
        <v>1755.5268622020401</v>
      </c>
      <c r="T233" s="111">
        <v>3011.2401569884701</v>
      </c>
      <c r="U233" s="111">
        <v>3046.54682510865</v>
      </c>
      <c r="V233" s="111">
        <v>16961.921134404602</v>
      </c>
      <c r="W233" s="111">
        <v>2981.42712550844</v>
      </c>
      <c r="X233" s="111">
        <v>9542.9567997128797</v>
      </c>
      <c r="Y233" s="111">
        <v>0</v>
      </c>
      <c r="Z233" s="111">
        <v>189.46827523491999</v>
      </c>
      <c r="AA233" s="111">
        <v>971.53537391092004</v>
      </c>
      <c r="AB233" s="111">
        <v>340.20574503637999</v>
      </c>
      <c r="AC233" s="111">
        <v>4938.4514669799501</v>
      </c>
      <c r="AD233" s="111">
        <v>1357.93105979089</v>
      </c>
      <c r="AE233" s="111">
        <v>0</v>
      </c>
      <c r="AF233" s="111">
        <v>12314.6277277597</v>
      </c>
      <c r="AG233" s="111">
        <v>7256.5144008781499</v>
      </c>
      <c r="AH233" s="111">
        <v>100255.88420803203</v>
      </c>
      <c r="AJ233" s="111">
        <v>25692.825495358491</v>
      </c>
      <c r="AK233" s="112"/>
      <c r="AL233" s="111">
        <v>29896.816313893687</v>
      </c>
      <c r="AN233" s="113">
        <v>5395.4933540252832</v>
      </c>
    </row>
    <row r="234" spans="4:40">
      <c r="D234" s="100">
        <v>2027</v>
      </c>
      <c r="E234" s="100">
        <v>8</v>
      </c>
      <c r="F234" s="100">
        <v>2028</v>
      </c>
      <c r="G234" s="100">
        <v>2028</v>
      </c>
      <c r="H234" s="111">
        <v>802.45961437203005</v>
      </c>
      <c r="I234" s="111">
        <v>982.82448946352997</v>
      </c>
      <c r="J234" s="111">
        <v>528.14677999439004</v>
      </c>
      <c r="K234" s="111">
        <v>9971.5080581433394</v>
      </c>
      <c r="L234" s="111">
        <v>4074.70307529104</v>
      </c>
      <c r="M234" s="111">
        <v>268.64528136322002</v>
      </c>
      <c r="N234" s="111">
        <v>15981.654614568701</v>
      </c>
      <c r="O234" s="111">
        <v>861.85285258827003</v>
      </c>
      <c r="P234" s="111">
        <v>906.80433848527002</v>
      </c>
      <c r="Q234" s="111">
        <v>1272.39745937154</v>
      </c>
      <c r="R234" s="111">
        <v>0</v>
      </c>
      <c r="S234" s="111">
        <v>1721.9775314390399</v>
      </c>
      <c r="T234" s="111">
        <v>3121.2085068914998</v>
      </c>
      <c r="U234" s="111">
        <v>3149.5801828922199</v>
      </c>
      <c r="V234" s="111">
        <v>17286.602239650299</v>
      </c>
      <c r="W234" s="111">
        <v>3051.24920506951</v>
      </c>
      <c r="X234" s="111">
        <v>10114.2567444424</v>
      </c>
      <c r="Y234" s="111">
        <v>0</v>
      </c>
      <c r="Z234" s="111">
        <v>242.19165499619999</v>
      </c>
      <c r="AA234" s="111">
        <v>989.27242080845997</v>
      </c>
      <c r="AB234" s="111">
        <v>345.20827362708002</v>
      </c>
      <c r="AC234" s="111">
        <v>5020.4596913407104</v>
      </c>
      <c r="AD234" s="111">
        <v>1269.7449756977801</v>
      </c>
      <c r="AE234" s="111">
        <v>0</v>
      </c>
      <c r="AF234" s="111">
        <v>12358.713507214699</v>
      </c>
      <c r="AG234" s="111">
        <v>7124.8172248186502</v>
      </c>
      <c r="AH234" s="111">
        <v>101446.27872252987</v>
      </c>
      <c r="AJ234" s="111">
        <v>25823.9276374951</v>
      </c>
      <c r="AK234" s="112"/>
      <c r="AL234" s="111">
        <v>31025.747078111941</v>
      </c>
      <c r="AN234" s="113">
        <v>5423.024803873971</v>
      </c>
    </row>
    <row r="235" spans="4:40">
      <c r="D235" s="100">
        <v>2027</v>
      </c>
      <c r="E235" s="100">
        <v>9</v>
      </c>
      <c r="F235" s="100">
        <v>2028</v>
      </c>
      <c r="G235" s="100">
        <v>2028</v>
      </c>
      <c r="H235" s="111">
        <v>604.57259262091998</v>
      </c>
      <c r="I235" s="111">
        <v>953.61467072073003</v>
      </c>
      <c r="J235" s="111">
        <v>509.60840926802001</v>
      </c>
      <c r="K235" s="111">
        <v>9490.0026521030795</v>
      </c>
      <c r="L235" s="111">
        <v>3656.3040949418901</v>
      </c>
      <c r="M235" s="111">
        <v>234.04268307870001</v>
      </c>
      <c r="N235" s="111">
        <v>14144.196178963401</v>
      </c>
      <c r="O235" s="111">
        <v>842.17922057217004</v>
      </c>
      <c r="P235" s="111">
        <v>773.07282042948998</v>
      </c>
      <c r="Q235" s="111">
        <v>1190.7462855081201</v>
      </c>
      <c r="R235" s="111">
        <v>0</v>
      </c>
      <c r="S235" s="111">
        <v>1597.57927034261</v>
      </c>
      <c r="T235" s="111">
        <v>2903.5560161338799</v>
      </c>
      <c r="U235" s="111">
        <v>2958.8853795750401</v>
      </c>
      <c r="V235" s="111">
        <v>15609.2790062819</v>
      </c>
      <c r="W235" s="111">
        <v>2749.3356136573502</v>
      </c>
      <c r="X235" s="111">
        <v>9468.7275725554391</v>
      </c>
      <c r="Y235" s="111">
        <v>0</v>
      </c>
      <c r="Z235" s="111">
        <v>223.47490372024001</v>
      </c>
      <c r="AA235" s="111">
        <v>961.07506420210996</v>
      </c>
      <c r="AB235" s="111">
        <v>321.88567411639002</v>
      </c>
      <c r="AC235" s="111">
        <v>4431.4371163700098</v>
      </c>
      <c r="AD235" s="111">
        <v>1315.79022876624</v>
      </c>
      <c r="AE235" s="111">
        <v>0</v>
      </c>
      <c r="AF235" s="111">
        <v>11421.8906937962</v>
      </c>
      <c r="AG235" s="111">
        <v>6369.0217644327804</v>
      </c>
      <c r="AH235" s="111">
        <v>92730.277912156729</v>
      </c>
      <c r="AJ235" s="111">
        <v>20448.78403511662</v>
      </c>
      <c r="AK235" s="112"/>
      <c r="AL235" s="111">
        <v>29750.133894412887</v>
      </c>
      <c r="AN235" s="113">
        <v>4294.2446473744903</v>
      </c>
    </row>
    <row r="236" spans="4:40">
      <c r="D236" s="100">
        <v>2027</v>
      </c>
      <c r="E236" s="100">
        <v>10</v>
      </c>
      <c r="F236" s="100">
        <v>2028</v>
      </c>
      <c r="G236" s="100">
        <v>2028</v>
      </c>
      <c r="H236" s="111">
        <v>375.43051790163997</v>
      </c>
      <c r="I236" s="111">
        <v>843.64829427725999</v>
      </c>
      <c r="J236" s="111">
        <v>668.80385230136994</v>
      </c>
      <c r="K236" s="111">
        <v>8273.5679421066397</v>
      </c>
      <c r="L236" s="111">
        <v>3215.04178233322</v>
      </c>
      <c r="M236" s="111">
        <v>246.74337521276999</v>
      </c>
      <c r="N236" s="111">
        <v>10694.516148246399</v>
      </c>
      <c r="O236" s="111">
        <v>691.04653018029001</v>
      </c>
      <c r="P236" s="111">
        <v>609.71723191830995</v>
      </c>
      <c r="Q236" s="111">
        <v>1018.6955977245</v>
      </c>
      <c r="R236" s="111">
        <v>0</v>
      </c>
      <c r="S236" s="111">
        <v>1470.3575507166099</v>
      </c>
      <c r="T236" s="111">
        <v>4377.1971679500803</v>
      </c>
      <c r="U236" s="111">
        <v>2905.7068723318998</v>
      </c>
      <c r="V236" s="111">
        <v>10065.6870432207</v>
      </c>
      <c r="W236" s="111">
        <v>2080.7952839227801</v>
      </c>
      <c r="X236" s="111">
        <v>8560.7450617904306</v>
      </c>
      <c r="Y236" s="111">
        <v>0</v>
      </c>
      <c r="Z236" s="111">
        <v>97.175664041689998</v>
      </c>
      <c r="AA236" s="111">
        <v>884.21452764610001</v>
      </c>
      <c r="AB236" s="111">
        <v>307.92591527883002</v>
      </c>
      <c r="AC236" s="111">
        <v>3239.0255621610299</v>
      </c>
      <c r="AD236" s="111">
        <v>1234.7398125463201</v>
      </c>
      <c r="AE236" s="111">
        <v>0</v>
      </c>
      <c r="AF236" s="111">
        <v>10458.1265707108</v>
      </c>
      <c r="AG236" s="111">
        <v>4535.5044132933699</v>
      </c>
      <c r="AH236" s="111">
        <v>76854.412717813044</v>
      </c>
      <c r="AJ236" s="111">
        <v>11680.902217157969</v>
      </c>
      <c r="AK236" s="112"/>
      <c r="AL236" s="111">
        <v>27955.893584692312</v>
      </c>
      <c r="AN236" s="113">
        <v>2452.9894656031734</v>
      </c>
    </row>
    <row r="237" spans="4:40">
      <c r="D237" s="100">
        <v>2027</v>
      </c>
      <c r="E237" s="100">
        <v>11</v>
      </c>
      <c r="F237" s="100">
        <v>2028</v>
      </c>
      <c r="G237" s="100">
        <v>2028</v>
      </c>
      <c r="H237" s="111">
        <v>475.11379334448998</v>
      </c>
      <c r="I237" s="111">
        <v>735.78197016169997</v>
      </c>
      <c r="J237" s="111">
        <v>648.98084244213999</v>
      </c>
      <c r="K237" s="111">
        <v>6979.4165700826397</v>
      </c>
      <c r="L237" s="111">
        <v>2968.5750605756298</v>
      </c>
      <c r="M237" s="111">
        <v>239.80475480698999</v>
      </c>
      <c r="N237" s="111">
        <v>7260.0777082394898</v>
      </c>
      <c r="O237" s="111">
        <v>614.38720542789997</v>
      </c>
      <c r="P237" s="111">
        <v>417.89175751494002</v>
      </c>
      <c r="Q237" s="111">
        <v>885.04040241236999</v>
      </c>
      <c r="R237" s="111">
        <v>0</v>
      </c>
      <c r="S237" s="111">
        <v>1295.1370360881201</v>
      </c>
      <c r="T237" s="111">
        <v>3220.7347582874099</v>
      </c>
      <c r="U237" s="111">
        <v>2702.1328992917902</v>
      </c>
      <c r="V237" s="111">
        <v>8375.8456396340007</v>
      </c>
      <c r="W237" s="111">
        <v>1614.90928267034</v>
      </c>
      <c r="X237" s="111">
        <v>6378.9359921273099</v>
      </c>
      <c r="Y237" s="111">
        <v>0</v>
      </c>
      <c r="Z237" s="111">
        <v>9.6884428285300004</v>
      </c>
      <c r="AA237" s="111">
        <v>794.98353786924997</v>
      </c>
      <c r="AB237" s="111">
        <v>274.26024989818001</v>
      </c>
      <c r="AC237" s="111">
        <v>2387.8161093070298</v>
      </c>
      <c r="AD237" s="111">
        <v>1061.06034921792</v>
      </c>
      <c r="AE237" s="111">
        <v>0</v>
      </c>
      <c r="AF237" s="111">
        <v>9000.8466387264907</v>
      </c>
      <c r="AG237" s="111">
        <v>3683.8626747753101</v>
      </c>
      <c r="AH237" s="111">
        <v>62025.283675729974</v>
      </c>
      <c r="AJ237" s="111">
        <v>9942.9964622716507</v>
      </c>
      <c r="AK237" s="112"/>
      <c r="AL237" s="111">
        <v>23644.478183524341</v>
      </c>
      <c r="AN237" s="113">
        <v>2088.0292570770466</v>
      </c>
    </row>
    <row r="238" spans="4:40">
      <c r="D238" s="100">
        <v>2027</v>
      </c>
      <c r="E238" s="100">
        <v>12</v>
      </c>
      <c r="F238" s="100">
        <v>2028</v>
      </c>
      <c r="G238" s="100">
        <v>2028</v>
      </c>
      <c r="H238" s="111">
        <v>520.97919651670998</v>
      </c>
      <c r="I238" s="111">
        <v>608.44243355095</v>
      </c>
      <c r="J238" s="111">
        <v>426.41744242144</v>
      </c>
      <c r="K238" s="111">
        <v>5351.5903991360201</v>
      </c>
      <c r="L238" s="111">
        <v>2803.5018016619201</v>
      </c>
      <c r="M238" s="111">
        <v>238.99022110717999</v>
      </c>
      <c r="N238" s="111">
        <v>4580.9447634214603</v>
      </c>
      <c r="O238" s="111">
        <v>505.69227298645001</v>
      </c>
      <c r="P238" s="111">
        <v>319.32439581788998</v>
      </c>
      <c r="Q238" s="111">
        <v>772.89154307317995</v>
      </c>
      <c r="R238" s="111">
        <v>0</v>
      </c>
      <c r="S238" s="111">
        <v>1017.2754996203799</v>
      </c>
      <c r="T238" s="111">
        <v>2316.18797510882</v>
      </c>
      <c r="U238" s="111">
        <v>2729.1376100011798</v>
      </c>
      <c r="V238" s="111">
        <v>6532.9572226985201</v>
      </c>
      <c r="W238" s="111">
        <v>1160.9441242697901</v>
      </c>
      <c r="X238" s="111">
        <v>3918.7673206238501</v>
      </c>
      <c r="Y238" s="111">
        <v>0</v>
      </c>
      <c r="Z238" s="111">
        <v>23.60951198295</v>
      </c>
      <c r="AA238" s="111">
        <v>417.77567384821998</v>
      </c>
      <c r="AB238" s="111">
        <v>177.38695975668</v>
      </c>
      <c r="AC238" s="111">
        <v>1682.6650998400801</v>
      </c>
      <c r="AD238" s="111">
        <v>952.14043771973002</v>
      </c>
      <c r="AE238" s="111">
        <v>0</v>
      </c>
      <c r="AF238" s="111">
        <v>8289.3511425224006</v>
      </c>
      <c r="AG238" s="111">
        <v>2174.4667069378802</v>
      </c>
      <c r="AH238" s="111">
        <v>47521.43975462368</v>
      </c>
      <c r="AJ238" s="111">
        <v>7328.5487218422504</v>
      </c>
      <c r="AK238" s="112"/>
      <c r="AL238" s="111">
        <v>18783.003709303382</v>
      </c>
      <c r="AN238" s="113">
        <v>1538.9952315868725</v>
      </c>
    </row>
    <row r="239" spans="4:40">
      <c r="D239" s="100">
        <v>2028</v>
      </c>
      <c r="E239" s="100">
        <v>1</v>
      </c>
      <c r="F239" s="100">
        <v>2028</v>
      </c>
      <c r="G239" s="100">
        <v>2028</v>
      </c>
      <c r="H239" s="111">
        <v>531.70547442780003</v>
      </c>
      <c r="I239" s="111">
        <v>662.73609050912</v>
      </c>
      <c r="J239" s="111">
        <v>279.44826477035002</v>
      </c>
      <c r="K239" s="111">
        <v>6165.8379401862903</v>
      </c>
      <c r="L239" s="111">
        <v>2887.8499622720101</v>
      </c>
      <c r="M239" s="111">
        <v>232.70434560286</v>
      </c>
      <c r="N239" s="111">
        <v>4915.9127129272001</v>
      </c>
      <c r="O239" s="111">
        <v>568.07587090371999</v>
      </c>
      <c r="P239" s="111">
        <v>263.41037465503001</v>
      </c>
      <c r="Q239" s="111">
        <v>791.77209235188002</v>
      </c>
      <c r="R239" s="111">
        <v>0</v>
      </c>
      <c r="S239" s="111">
        <v>1265.51576540016</v>
      </c>
      <c r="T239" s="111">
        <v>1842.31021453682</v>
      </c>
      <c r="U239" s="111">
        <v>6304.1458508385003</v>
      </c>
      <c r="V239" s="111">
        <v>6333.5259455086098</v>
      </c>
      <c r="W239" s="111">
        <v>1331.3580817444999</v>
      </c>
      <c r="X239" s="111">
        <v>3667.6254985726</v>
      </c>
      <c r="Y239" s="111">
        <v>0</v>
      </c>
      <c r="Z239" s="111">
        <v>0.20194586277000001</v>
      </c>
      <c r="AA239" s="111">
        <v>609.59975641354004</v>
      </c>
      <c r="AB239" s="111">
        <v>245.37395323086</v>
      </c>
      <c r="AC239" s="111">
        <v>1983.79099284361</v>
      </c>
      <c r="AD239" s="111">
        <v>947.70555967308997</v>
      </c>
      <c r="AE239" s="111">
        <v>0</v>
      </c>
      <c r="AF239" s="111">
        <v>8758.1331056311792</v>
      </c>
      <c r="AG239" s="111">
        <v>2372.3627975623099</v>
      </c>
      <c r="AH239" s="111">
        <v>52961.102596424811</v>
      </c>
      <c r="AJ239" s="111">
        <v>6506.3623640145297</v>
      </c>
      <c r="AK239" s="112"/>
      <c r="AL239" s="111">
        <v>18175.02997137788</v>
      </c>
      <c r="AN239" s="113">
        <v>1366.3360964430512</v>
      </c>
    </row>
    <row r="240" spans="4:40">
      <c r="D240" s="100">
        <v>2028</v>
      </c>
      <c r="E240" s="100">
        <v>2</v>
      </c>
      <c r="F240" s="100">
        <v>2028</v>
      </c>
      <c r="G240" s="100">
        <v>2028</v>
      </c>
      <c r="H240" s="111">
        <v>969.79822440867997</v>
      </c>
      <c r="I240" s="111">
        <v>568.46636727811995</v>
      </c>
      <c r="J240" s="111">
        <v>313.08917186887999</v>
      </c>
      <c r="K240" s="111">
        <v>4123.8199492845497</v>
      </c>
      <c r="L240" s="111">
        <v>2451.8448195158398</v>
      </c>
      <c r="M240" s="111">
        <v>222.70650003668999</v>
      </c>
      <c r="N240" s="111">
        <v>4411.7165372423597</v>
      </c>
      <c r="O240" s="111">
        <v>490.76058691588003</v>
      </c>
      <c r="P240" s="111">
        <v>319.69866304857999</v>
      </c>
      <c r="Q240" s="111">
        <v>678.60986828812997</v>
      </c>
      <c r="R240" s="111">
        <v>0</v>
      </c>
      <c r="S240" s="111">
        <v>910.39993843028003</v>
      </c>
      <c r="T240" s="111">
        <v>1281.63555052473</v>
      </c>
      <c r="U240" s="111">
        <v>5012.0743076654499</v>
      </c>
      <c r="V240" s="111">
        <v>5558.5769918688102</v>
      </c>
      <c r="W240" s="111">
        <v>1134.5358855071399</v>
      </c>
      <c r="X240" s="111">
        <v>2788.0050763079398</v>
      </c>
      <c r="Y240" s="111">
        <v>0</v>
      </c>
      <c r="Z240" s="111">
        <v>1.7309645380000001</v>
      </c>
      <c r="AA240" s="111">
        <v>596.63147834642996</v>
      </c>
      <c r="AB240" s="111">
        <v>212.82331780158</v>
      </c>
      <c r="AC240" s="111">
        <v>1829.47604475246</v>
      </c>
      <c r="AD240" s="111">
        <v>767.52120220633003</v>
      </c>
      <c r="AE240" s="111">
        <v>0</v>
      </c>
      <c r="AF240" s="111">
        <v>7892.1850263509996</v>
      </c>
      <c r="AG240" s="111">
        <v>2047.6372415712401</v>
      </c>
      <c r="AH240" s="111">
        <v>44583.74371375909</v>
      </c>
      <c r="AJ240" s="111">
        <v>5728.9085347442106</v>
      </c>
      <c r="AK240" s="112"/>
      <c r="AL240" s="111">
        <v>16447.452478743711</v>
      </c>
      <c r="AN240" s="113">
        <v>1203.0707922962843</v>
      </c>
    </row>
    <row r="241" spans="4:40">
      <c r="D241" s="100">
        <v>2028</v>
      </c>
      <c r="E241" s="100">
        <v>3</v>
      </c>
      <c r="F241" s="100">
        <v>2028</v>
      </c>
      <c r="G241" s="100">
        <v>2028</v>
      </c>
      <c r="H241" s="111">
        <v>1074.32626652827</v>
      </c>
      <c r="I241" s="111">
        <v>726.62684955690997</v>
      </c>
      <c r="J241" s="111">
        <v>398.78143273676</v>
      </c>
      <c r="K241" s="111">
        <v>6523.6563371007196</v>
      </c>
      <c r="L241" s="111">
        <v>2834.0334279150802</v>
      </c>
      <c r="M241" s="111">
        <v>250.78428189616</v>
      </c>
      <c r="N241" s="111">
        <v>6732.4003047780598</v>
      </c>
      <c r="O241" s="111">
        <v>601.70115713510995</v>
      </c>
      <c r="P241" s="111">
        <v>620.97427906027997</v>
      </c>
      <c r="Q241" s="111">
        <v>843.74917385440006</v>
      </c>
      <c r="R241" s="111">
        <v>0</v>
      </c>
      <c r="S241" s="111">
        <v>1177.2355668416401</v>
      </c>
      <c r="T241" s="111">
        <v>1554.44924351544</v>
      </c>
      <c r="U241" s="111">
        <v>3165.78300931786</v>
      </c>
      <c r="V241" s="111">
        <v>7930.7135930841696</v>
      </c>
      <c r="W241" s="111">
        <v>1508.1561835755699</v>
      </c>
      <c r="X241" s="111">
        <v>5288.0491596185702</v>
      </c>
      <c r="Y241" s="111">
        <v>0</v>
      </c>
      <c r="Z241" s="111">
        <v>4.3081784056999997</v>
      </c>
      <c r="AA241" s="111">
        <v>729.39762583072002</v>
      </c>
      <c r="AB241" s="111">
        <v>244.97043295693999</v>
      </c>
      <c r="AC241" s="111">
        <v>1947.02063411877</v>
      </c>
      <c r="AD241" s="111">
        <v>941.82417115042995</v>
      </c>
      <c r="AE241" s="111">
        <v>0</v>
      </c>
      <c r="AF241" s="111">
        <v>9251.3946697781194</v>
      </c>
      <c r="AG241" s="111">
        <v>2812.7951608605399</v>
      </c>
      <c r="AH241" s="111">
        <v>57163.13113961622</v>
      </c>
      <c r="AJ241" s="111">
        <v>8496.8154855818193</v>
      </c>
      <c r="AK241" s="112"/>
      <c r="AL241" s="111">
        <v>21357.547537474791</v>
      </c>
      <c r="AN241" s="113">
        <v>1784.3312519721819</v>
      </c>
    </row>
    <row r="242" spans="4:40">
      <c r="D242" s="100">
        <v>2028</v>
      </c>
      <c r="E242" s="100">
        <v>4</v>
      </c>
      <c r="F242" s="100">
        <v>2028</v>
      </c>
      <c r="G242" s="100">
        <v>2028</v>
      </c>
      <c r="H242" s="111">
        <v>1135.1930379572</v>
      </c>
      <c r="I242" s="111">
        <v>798.87182375507996</v>
      </c>
      <c r="J242" s="111">
        <v>436.38337533113997</v>
      </c>
      <c r="K242" s="111">
        <v>7389.86446580137</v>
      </c>
      <c r="L242" s="111">
        <v>3052.4920716182201</v>
      </c>
      <c r="M242" s="111">
        <v>241.92391576566999</v>
      </c>
      <c r="N242" s="111">
        <v>8652.4898505367692</v>
      </c>
      <c r="O242" s="111">
        <v>700.74706827928003</v>
      </c>
      <c r="P242" s="111">
        <v>750.32758804265995</v>
      </c>
      <c r="Q242" s="111">
        <v>944.06857591520998</v>
      </c>
      <c r="R242" s="111">
        <v>0</v>
      </c>
      <c r="S242" s="111">
        <v>1159.61277767553</v>
      </c>
      <c r="T242" s="111">
        <v>2411.4898617836302</v>
      </c>
      <c r="U242" s="111">
        <v>3155.3965821219299</v>
      </c>
      <c r="V242" s="111">
        <v>8940.2101927272197</v>
      </c>
      <c r="W242" s="111">
        <v>1860.28720959823</v>
      </c>
      <c r="X242" s="111">
        <v>6857.7511574687096</v>
      </c>
      <c r="Y242" s="111">
        <v>0</v>
      </c>
      <c r="Z242" s="111">
        <v>18.530937026299998</v>
      </c>
      <c r="AA242" s="111">
        <v>587.10931612931995</v>
      </c>
      <c r="AB242" s="111">
        <v>274.86455991627003</v>
      </c>
      <c r="AC242" s="111">
        <v>2376.2090834972701</v>
      </c>
      <c r="AD242" s="111">
        <v>1082.5764919312201</v>
      </c>
      <c r="AE242" s="111">
        <v>0</v>
      </c>
      <c r="AF242" s="111">
        <v>9844.5264765424599</v>
      </c>
      <c r="AG242" s="111">
        <v>3995.2440819866201</v>
      </c>
      <c r="AH242" s="111">
        <v>66666.170501407309</v>
      </c>
      <c r="AJ242" s="111">
        <v>11458.86263921564</v>
      </c>
      <c r="AK242" s="112"/>
      <c r="AL242" s="111">
        <v>24440.447585028302</v>
      </c>
      <c r="AN242" s="113">
        <v>2406.3611542352842</v>
      </c>
    </row>
    <row r="243" spans="4:40">
      <c r="D243" s="100">
        <v>2028</v>
      </c>
      <c r="E243" s="100">
        <v>5</v>
      </c>
      <c r="F243" s="100">
        <v>2028</v>
      </c>
      <c r="G243" s="100">
        <v>2029</v>
      </c>
      <c r="H243" s="111">
        <v>950.00264829046</v>
      </c>
      <c r="I243" s="111">
        <v>869.12317842872994</v>
      </c>
      <c r="J243" s="111">
        <v>466.23798691361998</v>
      </c>
      <c r="K243" s="111">
        <v>9100.2871574348901</v>
      </c>
      <c r="L243" s="111">
        <v>3456.5721516202698</v>
      </c>
      <c r="M243" s="111">
        <v>260.21338774448998</v>
      </c>
      <c r="N243" s="111">
        <v>12492.668942054201</v>
      </c>
      <c r="O243" s="111">
        <v>761.74531994620997</v>
      </c>
      <c r="P243" s="111">
        <v>920.13320456135</v>
      </c>
      <c r="Q243" s="111">
        <v>1132.7126689208501</v>
      </c>
      <c r="R243" s="111">
        <v>0</v>
      </c>
      <c r="S243" s="111">
        <v>1632.6017887847599</v>
      </c>
      <c r="T243" s="111">
        <v>2565.2337894882298</v>
      </c>
      <c r="U243" s="111">
        <v>3427.936431743</v>
      </c>
      <c r="V243" s="111">
        <v>11410.397110587901</v>
      </c>
      <c r="W243" s="111">
        <v>2344.5284194477099</v>
      </c>
      <c r="X243" s="111">
        <v>8307.3229003813303</v>
      </c>
      <c r="Y243" s="111">
        <v>0</v>
      </c>
      <c r="Z243" s="111">
        <v>36.782996432589997</v>
      </c>
      <c r="AA243" s="111">
        <v>768.12108551363997</v>
      </c>
      <c r="AB243" s="111">
        <v>314.47680013910002</v>
      </c>
      <c r="AC243" s="111">
        <v>3388.90093034542</v>
      </c>
      <c r="AD243" s="111">
        <v>1252.0674157204301</v>
      </c>
      <c r="AE243" s="111">
        <v>0</v>
      </c>
      <c r="AF243" s="111">
        <v>11224.4409263659</v>
      </c>
      <c r="AG243" s="111">
        <v>5336.6965512186798</v>
      </c>
      <c r="AH243" s="111">
        <v>82419.203792083776</v>
      </c>
      <c r="AJ243" s="111">
        <v>13296.568460369881</v>
      </c>
      <c r="AK243" s="112"/>
      <c r="AL243" s="111">
        <v>27287.411404452781</v>
      </c>
      <c r="AN243" s="113">
        <v>2792.2793766776749</v>
      </c>
    </row>
    <row r="244" spans="4:40">
      <c r="D244" s="100">
        <v>2028</v>
      </c>
      <c r="E244" s="100">
        <v>6</v>
      </c>
      <c r="F244" s="100">
        <v>2028</v>
      </c>
      <c r="G244" s="100">
        <v>2029</v>
      </c>
      <c r="H244" s="111">
        <v>1100.7820364806601</v>
      </c>
      <c r="I244" s="111">
        <v>844.91494134523998</v>
      </c>
      <c r="J244" s="111">
        <v>490.72858065950999</v>
      </c>
      <c r="K244" s="111">
        <v>9374.3608231565795</v>
      </c>
      <c r="L244" s="111">
        <v>3520.8783494535601</v>
      </c>
      <c r="M244" s="111">
        <v>286.13594541005</v>
      </c>
      <c r="N244" s="111">
        <v>14395.4914954949</v>
      </c>
      <c r="O244" s="111">
        <v>749.46942179823998</v>
      </c>
      <c r="P244" s="111">
        <v>1031.6122381207099</v>
      </c>
      <c r="Q244" s="111">
        <v>1280.2839632566699</v>
      </c>
      <c r="R244" s="111">
        <v>0</v>
      </c>
      <c r="S244" s="111">
        <v>1613.1502196108499</v>
      </c>
      <c r="T244" s="111">
        <v>2743.1842079378098</v>
      </c>
      <c r="U244" s="111">
        <v>2988.3828328114701</v>
      </c>
      <c r="V244" s="111">
        <v>14483.068210998301</v>
      </c>
      <c r="W244" s="111">
        <v>2550.8742703417101</v>
      </c>
      <c r="X244" s="111">
        <v>9141.5607818918106</v>
      </c>
      <c r="Y244" s="111">
        <v>0</v>
      </c>
      <c r="Z244" s="111">
        <v>121.87913641481001</v>
      </c>
      <c r="AA244" s="111">
        <v>774.01575736232996</v>
      </c>
      <c r="AB244" s="111">
        <v>312.39194539053</v>
      </c>
      <c r="AC244" s="111">
        <v>3964.5680218573102</v>
      </c>
      <c r="AD244" s="111">
        <v>1235.3589255992499</v>
      </c>
      <c r="AE244" s="111">
        <v>0</v>
      </c>
      <c r="AF244" s="111">
        <v>11326.747028559301</v>
      </c>
      <c r="AG244" s="111">
        <v>6154.8556532099601</v>
      </c>
      <c r="AH244" s="111">
        <v>90484.694787161556</v>
      </c>
      <c r="AJ244" s="111">
        <v>20308.902750322399</v>
      </c>
      <c r="AK244" s="112"/>
      <c r="AL244" s="111">
        <v>28925.857433127057</v>
      </c>
      <c r="AN244" s="113">
        <v>4264.8695775677033</v>
      </c>
    </row>
    <row r="245" spans="4:40">
      <c r="D245" s="100">
        <v>2028</v>
      </c>
      <c r="E245" s="100">
        <v>7</v>
      </c>
      <c r="F245" s="100">
        <v>2029</v>
      </c>
      <c r="G245" s="100">
        <v>2029</v>
      </c>
      <c r="H245" s="111">
        <v>749.27089794921005</v>
      </c>
      <c r="I245" s="111">
        <v>914.18443298456998</v>
      </c>
      <c r="J245" s="111">
        <v>476.70200377224</v>
      </c>
      <c r="K245" s="111">
        <v>9955.3369622069204</v>
      </c>
      <c r="L245" s="111">
        <v>3906.9589567675098</v>
      </c>
      <c r="M245" s="111">
        <v>278.14838078352</v>
      </c>
      <c r="N245" s="111">
        <v>16366.99398211</v>
      </c>
      <c r="O245" s="111">
        <v>857.10989557833</v>
      </c>
      <c r="P245" s="111">
        <v>843.32894314536998</v>
      </c>
      <c r="Q245" s="111">
        <v>1309.83529799537</v>
      </c>
      <c r="R245" s="111">
        <v>0</v>
      </c>
      <c r="S245" s="111">
        <v>1744.3679601346801</v>
      </c>
      <c r="T245" s="111">
        <v>2996.4154888804101</v>
      </c>
      <c r="U245" s="111">
        <v>3024.1420791282399</v>
      </c>
      <c r="V245" s="111">
        <v>16704.618014343501</v>
      </c>
      <c r="W245" s="111">
        <v>2970.6171291495002</v>
      </c>
      <c r="X245" s="111">
        <v>9567.2191936994495</v>
      </c>
      <c r="Y245" s="111">
        <v>0</v>
      </c>
      <c r="Z245" s="111">
        <v>186.30437829288999</v>
      </c>
      <c r="AA245" s="111">
        <v>961.50716598580004</v>
      </c>
      <c r="AB245" s="111">
        <v>335.96360015736002</v>
      </c>
      <c r="AC245" s="111">
        <v>4936.4678615737203</v>
      </c>
      <c r="AD245" s="111">
        <v>1338.25997952536</v>
      </c>
      <c r="AE245" s="111">
        <v>0</v>
      </c>
      <c r="AF245" s="111">
        <v>12157.4320475901</v>
      </c>
      <c r="AG245" s="111">
        <v>7349.2944821335104</v>
      </c>
      <c r="AH245" s="111">
        <v>99930.479133887566</v>
      </c>
      <c r="AJ245" s="111">
        <v>25367.284668135042</v>
      </c>
      <c r="AK245" s="112"/>
      <c r="AL245" s="111">
        <v>29901.060509393978</v>
      </c>
      <c r="AN245" s="113">
        <v>5327.1297803083589</v>
      </c>
    </row>
    <row r="246" spans="4:40">
      <c r="D246" s="100">
        <v>2028</v>
      </c>
      <c r="E246" s="100">
        <v>8</v>
      </c>
      <c r="F246" s="100">
        <v>2029</v>
      </c>
      <c r="G246" s="100">
        <v>2029</v>
      </c>
      <c r="H246" s="111">
        <v>796.83490838274997</v>
      </c>
      <c r="I246" s="111">
        <v>970.25491413350005</v>
      </c>
      <c r="J246" s="111">
        <v>521.01810867663005</v>
      </c>
      <c r="K246" s="111">
        <v>9910.8336329407393</v>
      </c>
      <c r="L246" s="111">
        <v>4034.17279997164</v>
      </c>
      <c r="M246" s="111">
        <v>264.59900981489</v>
      </c>
      <c r="N246" s="111">
        <v>16175.0258884881</v>
      </c>
      <c r="O246" s="111">
        <v>864.75429036819003</v>
      </c>
      <c r="P246" s="111">
        <v>917.10174356078005</v>
      </c>
      <c r="Q246" s="111">
        <v>1259.4431402632899</v>
      </c>
      <c r="R246" s="111">
        <v>0</v>
      </c>
      <c r="S246" s="111">
        <v>1711.03188369691</v>
      </c>
      <c r="T246" s="111">
        <v>3105.84245244269</v>
      </c>
      <c r="U246" s="111">
        <v>3126.4177146967399</v>
      </c>
      <c r="V246" s="111">
        <v>17025.679143401801</v>
      </c>
      <c r="W246" s="111">
        <v>3040.1860492691198</v>
      </c>
      <c r="X246" s="111">
        <v>10138.2788676651</v>
      </c>
      <c r="Y246" s="111">
        <v>0</v>
      </c>
      <c r="Z246" s="111">
        <v>238.14733973720001</v>
      </c>
      <c r="AA246" s="111">
        <v>979.06113072385995</v>
      </c>
      <c r="AB246" s="111">
        <v>340.90375046270998</v>
      </c>
      <c r="AC246" s="111">
        <v>5018.4431460628903</v>
      </c>
      <c r="AD246" s="111">
        <v>1251.3513649517799</v>
      </c>
      <c r="AE246" s="111">
        <v>0</v>
      </c>
      <c r="AF246" s="111">
        <v>12200.9550740135</v>
      </c>
      <c r="AG246" s="111">
        <v>7215.9134570494198</v>
      </c>
      <c r="AH246" s="111">
        <v>101106.24981077423</v>
      </c>
      <c r="AJ246" s="111">
        <v>25491.298510988112</v>
      </c>
      <c r="AK246" s="112"/>
      <c r="AL246" s="111">
        <v>31030.93289076777</v>
      </c>
      <c r="AN246" s="113">
        <v>5353.1726873075031</v>
      </c>
    </row>
    <row r="247" spans="4:40">
      <c r="D247" s="100">
        <v>2028</v>
      </c>
      <c r="E247" s="100">
        <v>9</v>
      </c>
      <c r="F247" s="100">
        <v>2029</v>
      </c>
      <c r="G247" s="100">
        <v>2029</v>
      </c>
      <c r="H247" s="111">
        <v>600.33494249901003</v>
      </c>
      <c r="I247" s="111">
        <v>941.41866668548005</v>
      </c>
      <c r="J247" s="111">
        <v>498.71096608517001</v>
      </c>
      <c r="K247" s="111">
        <v>9432.2129219649905</v>
      </c>
      <c r="L247" s="111">
        <v>3619.9355525275801</v>
      </c>
      <c r="M247" s="111">
        <v>230.51758766354999</v>
      </c>
      <c r="N247" s="111">
        <v>14315.3349815251</v>
      </c>
      <c r="O247" s="111">
        <v>844.99996323795995</v>
      </c>
      <c r="P247" s="111">
        <v>781.85160946585995</v>
      </c>
      <c r="Q247" s="111">
        <v>1178.62325960469</v>
      </c>
      <c r="R247" s="111">
        <v>0</v>
      </c>
      <c r="S247" s="111">
        <v>1587.42435274697</v>
      </c>
      <c r="T247" s="111">
        <v>2889.26148895296</v>
      </c>
      <c r="U247" s="111">
        <v>2937.1253085437502</v>
      </c>
      <c r="V247" s="111">
        <v>15374.0361777218</v>
      </c>
      <c r="W247" s="111">
        <v>2739.3671298668701</v>
      </c>
      <c r="X247" s="111">
        <v>9493.0211850171399</v>
      </c>
      <c r="Y247" s="111">
        <v>0</v>
      </c>
      <c r="Z247" s="111">
        <v>219.74313615321</v>
      </c>
      <c r="AA247" s="111">
        <v>951.15482780694003</v>
      </c>
      <c r="AB247" s="111">
        <v>317.87196863373998</v>
      </c>
      <c r="AC247" s="111">
        <v>4429.6571611188201</v>
      </c>
      <c r="AD247" s="111">
        <v>1296.72960340088</v>
      </c>
      <c r="AE247" s="111">
        <v>0</v>
      </c>
      <c r="AF247" s="111">
        <v>11276.0907625172</v>
      </c>
      <c r="AG247" s="111">
        <v>6450.4545742057098</v>
      </c>
      <c r="AH247" s="111">
        <v>92405.878127945369</v>
      </c>
      <c r="AJ247" s="111">
        <v>20175.276859721951</v>
      </c>
      <c r="AK247" s="112"/>
      <c r="AL247" s="111">
        <v>29754.2557452248</v>
      </c>
      <c r="AN247" s="113">
        <v>4236.8081405416096</v>
      </c>
    </row>
    <row r="248" spans="4:40">
      <c r="D248" s="100">
        <v>2028</v>
      </c>
      <c r="E248" s="100">
        <v>10</v>
      </c>
      <c r="F248" s="100">
        <v>2029</v>
      </c>
      <c r="G248" s="100">
        <v>2029</v>
      </c>
      <c r="H248" s="111">
        <v>372.79900069531999</v>
      </c>
      <c r="I248" s="111">
        <v>832.85867629291999</v>
      </c>
      <c r="J248" s="111">
        <v>665.15657148100001</v>
      </c>
      <c r="K248" s="111">
        <v>8223.0658626578097</v>
      </c>
      <c r="L248" s="111">
        <v>3183.0623899226398</v>
      </c>
      <c r="M248" s="111">
        <v>243.02698498327001</v>
      </c>
      <c r="N248" s="111">
        <v>10823.915278775299</v>
      </c>
      <c r="O248" s="111">
        <v>693.24737359767005</v>
      </c>
      <c r="P248" s="111">
        <v>616.64100262839997</v>
      </c>
      <c r="Q248" s="111">
        <v>1008.32422535976</v>
      </c>
      <c r="R248" s="111">
        <v>0</v>
      </c>
      <c r="S248" s="111">
        <v>1461.0113104136501</v>
      </c>
      <c r="T248" s="111">
        <v>4355.64774250561</v>
      </c>
      <c r="U248" s="111">
        <v>2884.3378837342002</v>
      </c>
      <c r="V248" s="111">
        <v>9893.6021087230092</v>
      </c>
      <c r="W248" s="111">
        <v>2073.250779732</v>
      </c>
      <c r="X248" s="111">
        <v>8585.4205430995498</v>
      </c>
      <c r="Y248" s="111">
        <v>0</v>
      </c>
      <c r="Z248" s="111">
        <v>95.552944956280001</v>
      </c>
      <c r="AA248" s="111">
        <v>875.08764727535004</v>
      </c>
      <c r="AB248" s="111">
        <v>304.08627893031002</v>
      </c>
      <c r="AC248" s="111">
        <v>3237.72455745157</v>
      </c>
      <c r="AD248" s="111">
        <v>1216.85328893784</v>
      </c>
      <c r="AE248" s="111">
        <v>0</v>
      </c>
      <c r="AF248" s="111">
        <v>10324.6290459845</v>
      </c>
      <c r="AG248" s="111">
        <v>4593.4943027571699</v>
      </c>
      <c r="AH248" s="111">
        <v>76562.795800895139</v>
      </c>
      <c r="AJ248" s="111">
        <v>11481.203251326589</v>
      </c>
      <c r="AK248" s="112"/>
      <c r="AL248" s="111">
        <v>27958.518897797738</v>
      </c>
      <c r="AN248" s="113">
        <v>2411.0526827785839</v>
      </c>
    </row>
    <row r="249" spans="4:40">
      <c r="D249" s="100">
        <v>2028</v>
      </c>
      <c r="E249" s="100">
        <v>11</v>
      </c>
      <c r="F249" s="100">
        <v>2029</v>
      </c>
      <c r="G249" s="100">
        <v>2029</v>
      </c>
      <c r="H249" s="111">
        <v>471.7835629489</v>
      </c>
      <c r="I249" s="111">
        <v>726.37188016132995</v>
      </c>
      <c r="J249" s="111">
        <v>645.44166519116004</v>
      </c>
      <c r="K249" s="111">
        <v>6936.6677412282197</v>
      </c>
      <c r="L249" s="111">
        <v>2939.0472244883799</v>
      </c>
      <c r="M249" s="111">
        <v>236.19287243330999</v>
      </c>
      <c r="N249" s="111">
        <v>7347.9215835486202</v>
      </c>
      <c r="O249" s="111">
        <v>616.27361615918005</v>
      </c>
      <c r="P249" s="111">
        <v>422.6372141942</v>
      </c>
      <c r="Q249" s="111">
        <v>876.02977785311998</v>
      </c>
      <c r="R249" s="111">
        <v>0</v>
      </c>
      <c r="S249" s="111">
        <v>1286.9045745629301</v>
      </c>
      <c r="T249" s="111">
        <v>3204.8787251029098</v>
      </c>
      <c r="U249" s="111">
        <v>2682.26102313515</v>
      </c>
      <c r="V249" s="111">
        <v>8232.6505609403994</v>
      </c>
      <c r="W249" s="111">
        <v>1609.0539782369999</v>
      </c>
      <c r="X249" s="111">
        <v>6404.5290736158104</v>
      </c>
      <c r="Y249" s="111">
        <v>0</v>
      </c>
      <c r="Z249" s="111">
        <v>9.5266572493900004</v>
      </c>
      <c r="AA249" s="111">
        <v>786.77770159310001</v>
      </c>
      <c r="AB249" s="111">
        <v>270.8404025511</v>
      </c>
      <c r="AC249" s="111">
        <v>2386.8570060385</v>
      </c>
      <c r="AD249" s="111">
        <v>1045.6897579455999</v>
      </c>
      <c r="AE249" s="111">
        <v>0</v>
      </c>
      <c r="AF249" s="111">
        <v>8885.9512281013904</v>
      </c>
      <c r="AG249" s="111">
        <v>3730.96367388004</v>
      </c>
      <c r="AH249" s="111">
        <v>61755.251501159742</v>
      </c>
      <c r="AJ249" s="111">
        <v>9773.0090696998595</v>
      </c>
      <c r="AK249" s="112"/>
      <c r="AL249" s="111">
        <v>23643.50743668115</v>
      </c>
      <c r="AN249" s="113">
        <v>2052.3319046369706</v>
      </c>
    </row>
    <row r="250" spans="4:40">
      <c r="D250" s="100">
        <v>2028</v>
      </c>
      <c r="E250" s="100">
        <v>12</v>
      </c>
      <c r="F250" s="100">
        <v>2029</v>
      </c>
      <c r="G250" s="100">
        <v>2029</v>
      </c>
      <c r="H250" s="111">
        <v>517.32748027522996</v>
      </c>
      <c r="I250" s="111">
        <v>600.66091906438999</v>
      </c>
      <c r="J250" s="111">
        <v>424.09200103250998</v>
      </c>
      <c r="K250" s="111">
        <v>5318.5938639470196</v>
      </c>
      <c r="L250" s="111">
        <v>2775.6159170268402</v>
      </c>
      <c r="M250" s="111">
        <v>235.39060704701001</v>
      </c>
      <c r="N250" s="111">
        <v>4636.3722611380999</v>
      </c>
      <c r="O250" s="111">
        <v>507.13285094156998</v>
      </c>
      <c r="P250" s="111">
        <v>322.95055034172998</v>
      </c>
      <c r="Q250" s="111">
        <v>765.02270962707996</v>
      </c>
      <c r="R250" s="111">
        <v>0</v>
      </c>
      <c r="S250" s="111">
        <v>1010.80924842241</v>
      </c>
      <c r="T250" s="111">
        <v>2304.7851257123002</v>
      </c>
      <c r="U250" s="111">
        <v>2709.0671372962402</v>
      </c>
      <c r="V250" s="111">
        <v>6421.2685211804901</v>
      </c>
      <c r="W250" s="111">
        <v>1156.73479725022</v>
      </c>
      <c r="X250" s="111">
        <v>3945.3950715733999</v>
      </c>
      <c r="Y250" s="111">
        <v>0</v>
      </c>
      <c r="Z250" s="111">
        <v>23.21526095242</v>
      </c>
      <c r="AA250" s="111">
        <v>413.46338483033003</v>
      </c>
      <c r="AB250" s="111">
        <v>175.17505947599</v>
      </c>
      <c r="AC250" s="111">
        <v>1681.98923137985</v>
      </c>
      <c r="AD250" s="111">
        <v>938.34766757914997</v>
      </c>
      <c r="AE250" s="111">
        <v>0</v>
      </c>
      <c r="AF250" s="111">
        <v>8183.5379405467102</v>
      </c>
      <c r="AG250" s="111">
        <v>2202.2689252773498</v>
      </c>
      <c r="AH250" s="111">
        <v>47269.216531918333</v>
      </c>
      <c r="AJ250" s="111">
        <v>7203.2584340212497</v>
      </c>
      <c r="AK250" s="112"/>
      <c r="AL250" s="111">
        <v>18777.97810993006</v>
      </c>
      <c r="AN250" s="113">
        <v>1512.6842711444624</v>
      </c>
    </row>
    <row r="251" spans="4:40">
      <c r="D251" s="100">
        <v>2029</v>
      </c>
      <c r="E251" s="100">
        <v>1</v>
      </c>
      <c r="F251" s="100">
        <v>2029</v>
      </c>
      <c r="G251" s="100">
        <v>2029</v>
      </c>
      <c r="H251" s="111">
        <v>527.98902338471999</v>
      </c>
      <c r="I251" s="111">
        <v>654.24547778624003</v>
      </c>
      <c r="J251" s="111">
        <v>277.86954939921998</v>
      </c>
      <c r="K251" s="111">
        <v>6127.8842919159997</v>
      </c>
      <c r="L251" s="111">
        <v>2859.1070202782498</v>
      </c>
      <c r="M251" s="111">
        <v>229.11143649313999</v>
      </c>
      <c r="N251" s="111">
        <v>4975.5333485227602</v>
      </c>
      <c r="O251" s="111">
        <v>569.77418728278997</v>
      </c>
      <c r="P251" s="111">
        <v>266.31655750709001</v>
      </c>
      <c r="Q251" s="111">
        <v>783.70783035024999</v>
      </c>
      <c r="R251" s="111">
        <v>0</v>
      </c>
      <c r="S251" s="111">
        <v>1257.55942340857</v>
      </c>
      <c r="T251" s="111">
        <v>1833.2259423621899</v>
      </c>
      <c r="U251" s="111">
        <v>6257.7842504693799</v>
      </c>
      <c r="V251" s="111">
        <v>6231.3760075250702</v>
      </c>
      <c r="W251" s="111">
        <v>1326.5056494927301</v>
      </c>
      <c r="X251" s="111">
        <v>3694.0044922580601</v>
      </c>
      <c r="Y251" s="111">
        <v>0</v>
      </c>
      <c r="Z251" s="111">
        <v>0.19832778143999999</v>
      </c>
      <c r="AA251" s="111">
        <v>603.23482081732004</v>
      </c>
      <c r="AB251" s="111">
        <v>242.3771969846</v>
      </c>
      <c r="AC251" s="111">
        <v>1982.8862052751399</v>
      </c>
      <c r="AD251" s="111">
        <v>933.92812052138004</v>
      </c>
      <c r="AE251" s="111">
        <v>0</v>
      </c>
      <c r="AF251" s="111">
        <v>8646.0797035917003</v>
      </c>
      <c r="AG251" s="111">
        <v>2401.7490234891302</v>
      </c>
      <c r="AH251" s="111">
        <v>52682.447886897164</v>
      </c>
      <c r="AJ251" s="111">
        <v>6401.2502983828099</v>
      </c>
      <c r="AK251" s="112"/>
      <c r="AL251" s="111">
        <v>18169.567161144441</v>
      </c>
      <c r="AN251" s="113">
        <v>1344.2625626603901</v>
      </c>
    </row>
    <row r="252" spans="4:40">
      <c r="D252" s="100">
        <v>2029</v>
      </c>
      <c r="E252" s="100">
        <v>2</v>
      </c>
      <c r="F252" s="100">
        <v>2029</v>
      </c>
      <c r="G252" s="100">
        <v>2029</v>
      </c>
      <c r="H252" s="111">
        <v>963.01964529669999</v>
      </c>
      <c r="I252" s="111">
        <v>561.18348674746005</v>
      </c>
      <c r="J252" s="111">
        <v>311.32040551575</v>
      </c>
      <c r="K252" s="111">
        <v>4098.1294396449603</v>
      </c>
      <c r="L252" s="111">
        <v>2427.4414625735699</v>
      </c>
      <c r="M252" s="111">
        <v>219.26795568676999</v>
      </c>
      <c r="N252" s="111">
        <v>4465.2222358537601</v>
      </c>
      <c r="O252" s="111">
        <v>492.14149956718001</v>
      </c>
      <c r="P252" s="111">
        <v>323.22586949818998</v>
      </c>
      <c r="Q252" s="111">
        <v>671.69817257715999</v>
      </c>
      <c r="R252" s="111">
        <v>0</v>
      </c>
      <c r="S252" s="111">
        <v>904.67622209475996</v>
      </c>
      <c r="T252" s="111">
        <v>1275.31591657938</v>
      </c>
      <c r="U252" s="111">
        <v>4975.2147882998897</v>
      </c>
      <c r="V252" s="111">
        <v>5465.7901117685597</v>
      </c>
      <c r="W252" s="111">
        <v>1130.4008157636099</v>
      </c>
      <c r="X252" s="111">
        <v>2814.79425467888</v>
      </c>
      <c r="Y252" s="111">
        <v>0</v>
      </c>
      <c r="Z252" s="111">
        <v>1.6999524123</v>
      </c>
      <c r="AA252" s="111">
        <v>590.40194676542001</v>
      </c>
      <c r="AB252" s="111">
        <v>210.22410301707001</v>
      </c>
      <c r="AC252" s="111">
        <v>1828.6416387146901</v>
      </c>
      <c r="AD252" s="111">
        <v>756.36322539263006</v>
      </c>
      <c r="AE252" s="111">
        <v>0</v>
      </c>
      <c r="AF252" s="111">
        <v>7791.2107466658699</v>
      </c>
      <c r="AG252" s="111">
        <v>2073.0011237981998</v>
      </c>
      <c r="AH252" s="111">
        <v>44350.38501891277</v>
      </c>
      <c r="AJ252" s="111">
        <v>5633.2024563819796</v>
      </c>
      <c r="AK252" s="112"/>
      <c r="AL252" s="111">
        <v>16440.566934241881</v>
      </c>
      <c r="AN252" s="113">
        <v>1182.9725158402157</v>
      </c>
    </row>
    <row r="253" spans="4:40">
      <c r="D253" s="100">
        <v>2029</v>
      </c>
      <c r="E253" s="100">
        <v>3</v>
      </c>
      <c r="F253" s="100">
        <v>2029</v>
      </c>
      <c r="G253" s="100">
        <v>2029</v>
      </c>
      <c r="H253" s="111">
        <v>1066.8170698660699</v>
      </c>
      <c r="I253" s="111">
        <v>717.31770333418001</v>
      </c>
      <c r="J253" s="111">
        <v>396.52855641956</v>
      </c>
      <c r="K253" s="111">
        <v>6483.5538455658098</v>
      </c>
      <c r="L253" s="111">
        <v>2805.8261250803898</v>
      </c>
      <c r="M253" s="111">
        <v>246.91222214298</v>
      </c>
      <c r="N253" s="111">
        <v>6814.0514667686102</v>
      </c>
      <c r="O253" s="111">
        <v>603.53751596383995</v>
      </c>
      <c r="P253" s="111">
        <v>627.82543214692998</v>
      </c>
      <c r="Q253" s="111">
        <v>835.15552112610999</v>
      </c>
      <c r="R253" s="111">
        <v>0</v>
      </c>
      <c r="S253" s="111">
        <v>1169.83424555387</v>
      </c>
      <c r="T253" s="111">
        <v>1546.7843888681</v>
      </c>
      <c r="U253" s="111">
        <v>3142.5013831933902</v>
      </c>
      <c r="V253" s="111">
        <v>7802.0882968472897</v>
      </c>
      <c r="W253" s="111">
        <v>1502.65937110548</v>
      </c>
      <c r="X253" s="111">
        <v>5313.6725171763101</v>
      </c>
      <c r="Y253" s="111">
        <v>0</v>
      </c>
      <c r="Z253" s="111">
        <v>4.2309926706100001</v>
      </c>
      <c r="AA253" s="111">
        <v>721.78186013592995</v>
      </c>
      <c r="AB253" s="111">
        <v>241.97860491061999</v>
      </c>
      <c r="AC253" s="111">
        <v>1946.13261714941</v>
      </c>
      <c r="AD253" s="111">
        <v>928.13223373675999</v>
      </c>
      <c r="AE253" s="111">
        <v>0</v>
      </c>
      <c r="AF253" s="111">
        <v>9133.0303752583204</v>
      </c>
      <c r="AG253" s="111">
        <v>2847.6369793917702</v>
      </c>
      <c r="AH253" s="111">
        <v>56897.98932441233</v>
      </c>
      <c r="AJ253" s="111">
        <v>8358.4881480624899</v>
      </c>
      <c r="AK253" s="112"/>
      <c r="AL253" s="111">
        <v>21354.705667153099</v>
      </c>
      <c r="AN253" s="113">
        <v>1755.2825110931228</v>
      </c>
    </row>
    <row r="254" spans="4:40">
      <c r="D254" s="100">
        <v>2029</v>
      </c>
      <c r="E254" s="100">
        <v>4</v>
      </c>
      <c r="F254" s="100">
        <v>2029</v>
      </c>
      <c r="G254" s="100">
        <v>2029</v>
      </c>
      <c r="H254" s="111">
        <v>1127.2584020489401</v>
      </c>
      <c r="I254" s="111">
        <v>788.63711439209999</v>
      </c>
      <c r="J254" s="111">
        <v>433.91807055314001</v>
      </c>
      <c r="K254" s="111">
        <v>7344.5600463634701</v>
      </c>
      <c r="L254" s="111">
        <v>3022.1104369428799</v>
      </c>
      <c r="M254" s="111">
        <v>238.18865831458001</v>
      </c>
      <c r="N254" s="111">
        <v>8757.4280328231707</v>
      </c>
      <c r="O254" s="111">
        <v>702.99004194271004</v>
      </c>
      <c r="P254" s="111">
        <v>758.60588449417003</v>
      </c>
      <c r="Q254" s="111">
        <v>934.45316206413997</v>
      </c>
      <c r="R254" s="111">
        <v>0</v>
      </c>
      <c r="S254" s="111">
        <v>1152.3222514811901</v>
      </c>
      <c r="T254" s="111">
        <v>2399.5990140436902</v>
      </c>
      <c r="U254" s="111">
        <v>3132.1913392852798</v>
      </c>
      <c r="V254" s="111">
        <v>8788.7575285678304</v>
      </c>
      <c r="W254" s="111">
        <v>1853.5069768590599</v>
      </c>
      <c r="X254" s="111">
        <v>6882.6425314299104</v>
      </c>
      <c r="Y254" s="111">
        <v>0</v>
      </c>
      <c r="Z254" s="111">
        <v>18.198934991680002</v>
      </c>
      <c r="AA254" s="111">
        <v>580.97920707696005</v>
      </c>
      <c r="AB254" s="111">
        <v>271.50763439114002</v>
      </c>
      <c r="AC254" s="111">
        <v>2375.1253178956599</v>
      </c>
      <c r="AD254" s="111">
        <v>1066.8383424686299</v>
      </c>
      <c r="AE254" s="111">
        <v>0</v>
      </c>
      <c r="AF254" s="111">
        <v>9718.5735285957107</v>
      </c>
      <c r="AG254" s="111">
        <v>4044.7327796456402</v>
      </c>
      <c r="AH254" s="111">
        <v>66393.125236671694</v>
      </c>
      <c r="AJ254" s="111">
        <v>11264.244477226621</v>
      </c>
      <c r="AK254" s="112"/>
      <c r="AL254" s="111">
        <v>24440.144615313147</v>
      </c>
      <c r="AN254" s="113">
        <v>2365.4913402175903</v>
      </c>
    </row>
    <row r="255" spans="4:40">
      <c r="D255" s="100">
        <v>2029</v>
      </c>
      <c r="E255" s="100">
        <v>5</v>
      </c>
      <c r="F255" s="100">
        <v>2029</v>
      </c>
      <c r="G255" s="100">
        <v>2030</v>
      </c>
      <c r="H255" s="111">
        <v>943.36243391808</v>
      </c>
      <c r="I255" s="111">
        <v>857.98844708967999</v>
      </c>
      <c r="J255" s="111">
        <v>460.67847734571001</v>
      </c>
      <c r="K255" s="111">
        <v>9044.7109623916604</v>
      </c>
      <c r="L255" s="111">
        <v>3422.16868393696</v>
      </c>
      <c r="M255" s="111">
        <v>256.19574446037001</v>
      </c>
      <c r="N255" s="111">
        <v>12644.181164932301</v>
      </c>
      <c r="O255" s="111">
        <v>764.23871075187003</v>
      </c>
      <c r="P255" s="111">
        <v>930.28495102999</v>
      </c>
      <c r="Q255" s="111">
        <v>1121.1758999149999</v>
      </c>
      <c r="R255" s="111">
        <v>0</v>
      </c>
      <c r="S255" s="111">
        <v>1622.3375640925101</v>
      </c>
      <c r="T255" s="111">
        <v>2552.5848437507698</v>
      </c>
      <c r="U255" s="111">
        <v>3402.7268914342098</v>
      </c>
      <c r="V255" s="111">
        <v>11222.4829867562</v>
      </c>
      <c r="W255" s="111">
        <v>2335.9832613315698</v>
      </c>
      <c r="X255" s="111">
        <v>8331.5383098987895</v>
      </c>
      <c r="Y255" s="111">
        <v>0</v>
      </c>
      <c r="Z255" s="111">
        <v>36.123988761379998</v>
      </c>
      <c r="AA255" s="111">
        <v>760.10100153565998</v>
      </c>
      <c r="AB255" s="111">
        <v>310.63608965328001</v>
      </c>
      <c r="AC255" s="111">
        <v>3387.3552859485999</v>
      </c>
      <c r="AD255" s="111">
        <v>1233.8652616253501</v>
      </c>
      <c r="AE255" s="111">
        <v>0</v>
      </c>
      <c r="AF255" s="111">
        <v>11080.833061924801</v>
      </c>
      <c r="AG255" s="111">
        <v>5402.8016894033299</v>
      </c>
      <c r="AH255" s="111">
        <v>82124.355711888071</v>
      </c>
      <c r="AJ255" s="111">
        <v>13076.328508725441</v>
      </c>
      <c r="AK255" s="112"/>
      <c r="AL255" s="111">
        <v>27289.45303172616</v>
      </c>
      <c r="AN255" s="113">
        <v>2746.0289868323425</v>
      </c>
    </row>
    <row r="256" spans="4:40">
      <c r="D256" s="100">
        <v>2029</v>
      </c>
      <c r="E256" s="100">
        <v>6</v>
      </c>
      <c r="F256" s="100">
        <v>2029</v>
      </c>
      <c r="G256" s="100">
        <v>2030</v>
      </c>
      <c r="H256" s="111">
        <v>1093.0879224562</v>
      </c>
      <c r="I256" s="111">
        <v>834.09035271415996</v>
      </c>
      <c r="J256" s="111">
        <v>482.53918816207999</v>
      </c>
      <c r="K256" s="111">
        <v>9317.1387056127896</v>
      </c>
      <c r="L256" s="111">
        <v>3485.8348383683001</v>
      </c>
      <c r="M256" s="111">
        <v>281.71806295831999</v>
      </c>
      <c r="N256" s="111">
        <v>14570.0813230187</v>
      </c>
      <c r="O256" s="111">
        <v>751.91241615401998</v>
      </c>
      <c r="P256" s="111">
        <v>1042.99392268924</v>
      </c>
      <c r="Q256" s="111">
        <v>1267.2441688310801</v>
      </c>
      <c r="R256" s="111">
        <v>0</v>
      </c>
      <c r="S256" s="111">
        <v>1603.00828761605</v>
      </c>
      <c r="T256" s="111">
        <v>2729.6578040925701</v>
      </c>
      <c r="U256" s="111">
        <v>2966.4058332427899</v>
      </c>
      <c r="V256" s="111">
        <v>14263.1583368548</v>
      </c>
      <c r="W256" s="111">
        <v>2541.5770386282202</v>
      </c>
      <c r="X256" s="111">
        <v>9165.3871695148591</v>
      </c>
      <c r="Y256" s="111">
        <v>0</v>
      </c>
      <c r="Z256" s="111">
        <v>119.69553818606001</v>
      </c>
      <c r="AA256" s="111">
        <v>765.93412610471</v>
      </c>
      <c r="AB256" s="111">
        <v>308.57669727106003</v>
      </c>
      <c r="AC256" s="111">
        <v>3962.7598213596498</v>
      </c>
      <c r="AD256" s="111">
        <v>1217.3996741690501</v>
      </c>
      <c r="AE256" s="111">
        <v>0</v>
      </c>
      <c r="AF256" s="111">
        <v>11181.830238270501</v>
      </c>
      <c r="AG256" s="111">
        <v>6231.0952481648501</v>
      </c>
      <c r="AH256" s="111">
        <v>90183.126714440063</v>
      </c>
      <c r="AJ256" s="111">
        <v>20034.3236550566</v>
      </c>
      <c r="AK256" s="112"/>
      <c r="AL256" s="111">
        <v>28929.248391079902</v>
      </c>
      <c r="AN256" s="113">
        <v>4207.2079675618861</v>
      </c>
    </row>
    <row r="257" spans="4:40">
      <c r="D257" s="100">
        <v>2029</v>
      </c>
      <c r="E257" s="100">
        <v>7</v>
      </c>
      <c r="F257" s="100">
        <v>2030</v>
      </c>
      <c r="G257" s="100">
        <v>2030</v>
      </c>
      <c r="H257" s="111">
        <v>744.18235236560997</v>
      </c>
      <c r="I257" s="111">
        <v>902.65266715308996</v>
      </c>
      <c r="J257" s="111">
        <v>474.10360449754</v>
      </c>
      <c r="K257" s="111">
        <v>9896.6090723855305</v>
      </c>
      <c r="L257" s="111">
        <v>3868.8453964013001</v>
      </c>
      <c r="M257" s="111">
        <v>273.90852608787998</v>
      </c>
      <c r="N257" s="111">
        <v>16568.8032698854</v>
      </c>
      <c r="O257" s="111">
        <v>860.17123119790995</v>
      </c>
      <c r="P257" s="111">
        <v>852.80362564166001</v>
      </c>
      <c r="Q257" s="111">
        <v>1296.7534910782599</v>
      </c>
      <c r="R257" s="111">
        <v>0</v>
      </c>
      <c r="S257" s="111">
        <v>1733.74729835883</v>
      </c>
      <c r="T257" s="111">
        <v>2982.2359956823202</v>
      </c>
      <c r="U257" s="111">
        <v>3002.50172025953</v>
      </c>
      <c r="V257" s="111">
        <v>16454.1959029557</v>
      </c>
      <c r="W257" s="111">
        <v>2960.3812583583999</v>
      </c>
      <c r="X257" s="111">
        <v>9592.5562122681295</v>
      </c>
      <c r="Y257" s="111">
        <v>0</v>
      </c>
      <c r="Z257" s="111">
        <v>183.00307820799</v>
      </c>
      <c r="AA257" s="111">
        <v>951.65795714014996</v>
      </c>
      <c r="AB257" s="111">
        <v>331.92675897902001</v>
      </c>
      <c r="AC257" s="111">
        <v>4935.2019794549396</v>
      </c>
      <c r="AD257" s="111">
        <v>1319.0682122210101</v>
      </c>
      <c r="AE257" s="111">
        <v>0</v>
      </c>
      <c r="AF257" s="111">
        <v>12004.284632683301</v>
      </c>
      <c r="AG257" s="111">
        <v>7441.8156536323504</v>
      </c>
      <c r="AH257" s="111">
        <v>99631.409896895871</v>
      </c>
      <c r="AJ257" s="111">
        <v>25050.895253888841</v>
      </c>
      <c r="AK257" s="112"/>
      <c r="AL257" s="111">
        <v>29905.25458896716</v>
      </c>
      <c r="AN257" s="113">
        <v>5260.6880033166562</v>
      </c>
    </row>
    <row r="258" spans="4:40">
      <c r="D258" s="100">
        <v>2029</v>
      </c>
      <c r="E258" s="100">
        <v>8</v>
      </c>
      <c r="F258" s="100">
        <v>2030</v>
      </c>
      <c r="G258" s="100">
        <v>2030</v>
      </c>
      <c r="H258" s="111">
        <v>791.42333992998999</v>
      </c>
      <c r="I258" s="111">
        <v>958.01586032451996</v>
      </c>
      <c r="J258" s="111">
        <v>513.97772835317005</v>
      </c>
      <c r="K258" s="111">
        <v>9852.3641674965693</v>
      </c>
      <c r="L258" s="111">
        <v>3994.8182302818</v>
      </c>
      <c r="M258" s="111">
        <v>260.56569007719003</v>
      </c>
      <c r="N258" s="111">
        <v>16374.4681597977</v>
      </c>
      <c r="O258" s="111">
        <v>867.84854185898996</v>
      </c>
      <c r="P258" s="111">
        <v>927.40525313158003</v>
      </c>
      <c r="Q258" s="111">
        <v>1246.86461836118</v>
      </c>
      <c r="R258" s="111">
        <v>0</v>
      </c>
      <c r="S258" s="111">
        <v>1700.6141901025801</v>
      </c>
      <c r="T258" s="111">
        <v>3091.1451342329201</v>
      </c>
      <c r="U258" s="111">
        <v>3104.0454849703401</v>
      </c>
      <c r="V258" s="111">
        <v>16771.742921670499</v>
      </c>
      <c r="W258" s="111">
        <v>3029.7104644904998</v>
      </c>
      <c r="X258" s="111">
        <v>10163.4636035944</v>
      </c>
      <c r="Y258" s="111">
        <v>0</v>
      </c>
      <c r="Z258" s="111">
        <v>233.92738613172</v>
      </c>
      <c r="AA258" s="111">
        <v>969.03210765435995</v>
      </c>
      <c r="AB258" s="111">
        <v>336.80754987110998</v>
      </c>
      <c r="AC258" s="111">
        <v>5017.1562426289202</v>
      </c>
      <c r="AD258" s="111">
        <v>1233.4059398628101</v>
      </c>
      <c r="AE258" s="111">
        <v>0</v>
      </c>
      <c r="AF258" s="111">
        <v>12047.2593986714</v>
      </c>
      <c r="AG258" s="111">
        <v>7306.7554784303102</v>
      </c>
      <c r="AH258" s="111">
        <v>100792.81749192456</v>
      </c>
      <c r="AJ258" s="111">
        <v>25167.974971514588</v>
      </c>
      <c r="AK258" s="112"/>
      <c r="AL258" s="111">
        <v>31036.057468777522</v>
      </c>
      <c r="AN258" s="113">
        <v>5285.2747440180638</v>
      </c>
    </row>
    <row r="259" spans="4:40">
      <c r="D259" s="100">
        <v>2029</v>
      </c>
      <c r="E259" s="100">
        <v>9</v>
      </c>
      <c r="F259" s="100">
        <v>2030</v>
      </c>
      <c r="G259" s="100">
        <v>2030</v>
      </c>
      <c r="H259" s="111">
        <v>596.25787006940004</v>
      </c>
      <c r="I259" s="111">
        <v>929.54336097920998</v>
      </c>
      <c r="J259" s="111">
        <v>487.96605891415999</v>
      </c>
      <c r="K259" s="111">
        <v>9376.5227375587401</v>
      </c>
      <c r="L259" s="111">
        <v>3584.6219918452798</v>
      </c>
      <c r="M259" s="111">
        <v>227.00377581346001</v>
      </c>
      <c r="N259" s="111">
        <v>14491.8467808234</v>
      </c>
      <c r="O259" s="111">
        <v>848.00915490312002</v>
      </c>
      <c r="P259" s="111">
        <v>790.63560273338999</v>
      </c>
      <c r="Q259" s="111">
        <v>1166.85191557864</v>
      </c>
      <c r="R259" s="111">
        <v>0</v>
      </c>
      <c r="S259" s="111">
        <v>1577.7592490930499</v>
      </c>
      <c r="T259" s="111">
        <v>2875.5890647574001</v>
      </c>
      <c r="U259" s="111">
        <v>2916.1076301224998</v>
      </c>
      <c r="V259" s="111">
        <v>15145.0951000901</v>
      </c>
      <c r="W259" s="111">
        <v>2729.9280783931699</v>
      </c>
      <c r="X259" s="111">
        <v>9518.3779897292297</v>
      </c>
      <c r="Y259" s="111">
        <v>0</v>
      </c>
      <c r="Z259" s="111">
        <v>215.84930370179001</v>
      </c>
      <c r="AA259" s="111">
        <v>941.41166324715005</v>
      </c>
      <c r="AB259" s="111">
        <v>314.05251125258002</v>
      </c>
      <c r="AC259" s="111">
        <v>4428.5212428975701</v>
      </c>
      <c r="AD259" s="111">
        <v>1278.1334164223599</v>
      </c>
      <c r="AE259" s="111">
        <v>0</v>
      </c>
      <c r="AF259" s="111">
        <v>11134.0456214237</v>
      </c>
      <c r="AG259" s="111">
        <v>6531.6601396319402</v>
      </c>
      <c r="AH259" s="111">
        <v>92105.790259981353</v>
      </c>
      <c r="AJ259" s="111">
        <v>19909.338633901221</v>
      </c>
      <c r="AK259" s="112"/>
      <c r="AL259" s="111">
        <v>29758.328924769041</v>
      </c>
      <c r="AN259" s="113">
        <v>4180.961113119256</v>
      </c>
    </row>
    <row r="260" spans="4:40">
      <c r="D260" s="100">
        <v>2029</v>
      </c>
      <c r="E260" s="100">
        <v>10</v>
      </c>
      <c r="F260" s="100">
        <v>2030</v>
      </c>
      <c r="G260" s="100">
        <v>2030</v>
      </c>
      <c r="H260" s="111">
        <v>370.26719982896998</v>
      </c>
      <c r="I260" s="111">
        <v>822.35277520863997</v>
      </c>
      <c r="J260" s="111">
        <v>661.53094721421996</v>
      </c>
      <c r="K260" s="111">
        <v>8174.39701982105</v>
      </c>
      <c r="L260" s="111">
        <v>3152.01065841223</v>
      </c>
      <c r="M260" s="111">
        <v>239.32249063910999</v>
      </c>
      <c r="N260" s="111">
        <v>10957.3769661039</v>
      </c>
      <c r="O260" s="111">
        <v>695.60313633411999</v>
      </c>
      <c r="P260" s="111">
        <v>623.56887787990001</v>
      </c>
      <c r="Q260" s="111">
        <v>998.25372042973004</v>
      </c>
      <c r="R260" s="111">
        <v>0</v>
      </c>
      <c r="S260" s="111">
        <v>1452.1158781807701</v>
      </c>
      <c r="T260" s="111">
        <v>4335.0361558390296</v>
      </c>
      <c r="U260" s="111">
        <v>2863.6979451104698</v>
      </c>
      <c r="V260" s="111">
        <v>9725.9846299747496</v>
      </c>
      <c r="W260" s="111">
        <v>2066.10696880778</v>
      </c>
      <c r="X260" s="111">
        <v>8611.0193747443409</v>
      </c>
      <c r="Y260" s="111">
        <v>0</v>
      </c>
      <c r="Z260" s="111">
        <v>93.859753694830005</v>
      </c>
      <c r="AA260" s="111">
        <v>866.12367768554998</v>
      </c>
      <c r="AB260" s="111">
        <v>300.43246639829999</v>
      </c>
      <c r="AC260" s="111">
        <v>3236.8942922218998</v>
      </c>
      <c r="AD260" s="111">
        <v>1199.40259510994</v>
      </c>
      <c r="AE260" s="111">
        <v>0</v>
      </c>
      <c r="AF260" s="111">
        <v>10194.5694871833</v>
      </c>
      <c r="AG260" s="111">
        <v>4651.32236709689</v>
      </c>
      <c r="AH260" s="111">
        <v>76291.249383919712</v>
      </c>
      <c r="AJ260" s="111">
        <v>11286.6886224952</v>
      </c>
      <c r="AK260" s="112"/>
      <c r="AL260" s="111">
        <v>27961.113210917356</v>
      </c>
      <c r="AN260" s="113">
        <v>2370.2046107239917</v>
      </c>
    </row>
    <row r="261" spans="4:40">
      <c r="D261" s="100">
        <v>2029</v>
      </c>
      <c r="E261" s="100">
        <v>11</v>
      </c>
      <c r="F261" s="100">
        <v>2030</v>
      </c>
      <c r="G261" s="100">
        <v>2030</v>
      </c>
      <c r="H261" s="111">
        <v>468.57952530079001</v>
      </c>
      <c r="I261" s="111">
        <v>717.20923187464996</v>
      </c>
      <c r="J261" s="111">
        <v>641.92350260442004</v>
      </c>
      <c r="K261" s="111">
        <v>6895.4688256723502</v>
      </c>
      <c r="L261" s="111">
        <v>2910.3759343496199</v>
      </c>
      <c r="M261" s="111">
        <v>232.59255142320001</v>
      </c>
      <c r="N261" s="111">
        <v>7438.5233655878801</v>
      </c>
      <c r="O261" s="111">
        <v>618.29793888540996</v>
      </c>
      <c r="P261" s="111">
        <v>427.38548406938003</v>
      </c>
      <c r="Q261" s="111">
        <v>867.28054623212995</v>
      </c>
      <c r="R261" s="111">
        <v>0</v>
      </c>
      <c r="S261" s="111">
        <v>1279.06919892168</v>
      </c>
      <c r="T261" s="111">
        <v>3189.71275220898</v>
      </c>
      <c r="U261" s="111">
        <v>2663.0671196737999</v>
      </c>
      <c r="V261" s="111">
        <v>8093.1729353723003</v>
      </c>
      <c r="W261" s="111">
        <v>1603.5096526302</v>
      </c>
      <c r="X261" s="111">
        <v>6430.7094765470702</v>
      </c>
      <c r="Y261" s="111">
        <v>0</v>
      </c>
      <c r="Z261" s="111">
        <v>9.3578455731699997</v>
      </c>
      <c r="AA261" s="111">
        <v>778.71833586788</v>
      </c>
      <c r="AB261" s="111">
        <v>267.58606282720001</v>
      </c>
      <c r="AC261" s="111">
        <v>2386.2449328540301</v>
      </c>
      <c r="AD261" s="111">
        <v>1030.6936922976199</v>
      </c>
      <c r="AE261" s="111">
        <v>0</v>
      </c>
      <c r="AF261" s="111">
        <v>8774.0147225758101</v>
      </c>
      <c r="AG261" s="111">
        <v>3777.9332341237</v>
      </c>
      <c r="AH261" s="111">
        <v>61501.426867473267</v>
      </c>
      <c r="AJ261" s="111">
        <v>9607.43467909418</v>
      </c>
      <c r="AK261" s="112"/>
      <c r="AL261" s="111">
        <v>23642.548152523501</v>
      </c>
      <c r="AN261" s="113">
        <v>2017.5612826097777</v>
      </c>
    </row>
    <row r="262" spans="4:40">
      <c r="D262" s="100">
        <v>2029</v>
      </c>
      <c r="E262" s="100">
        <v>12</v>
      </c>
      <c r="F262" s="100">
        <v>2030</v>
      </c>
      <c r="G262" s="100">
        <v>2030</v>
      </c>
      <c r="H262" s="111">
        <v>513.81413887596</v>
      </c>
      <c r="I262" s="111">
        <v>593.08402231046</v>
      </c>
      <c r="J262" s="111">
        <v>421.78036747701998</v>
      </c>
      <c r="K262" s="111">
        <v>5286.7908686719902</v>
      </c>
      <c r="L262" s="111">
        <v>2748.5389484746702</v>
      </c>
      <c r="M262" s="111">
        <v>231.80251508046001</v>
      </c>
      <c r="N262" s="111">
        <v>4693.5399355995396</v>
      </c>
      <c r="O262" s="111">
        <v>508.68722627867999</v>
      </c>
      <c r="P262" s="111">
        <v>326.57885451812001</v>
      </c>
      <c r="Q262" s="111">
        <v>757.38214642814</v>
      </c>
      <c r="R262" s="111">
        <v>0</v>
      </c>
      <c r="S262" s="111">
        <v>1004.6548914331</v>
      </c>
      <c r="T262" s="111">
        <v>2293.8785324396499</v>
      </c>
      <c r="U262" s="111">
        <v>2689.6814128439601</v>
      </c>
      <c r="V262" s="111">
        <v>6312.4793432796696</v>
      </c>
      <c r="W262" s="111">
        <v>1152.7490301824801</v>
      </c>
      <c r="X262" s="111">
        <v>3972.23124382889</v>
      </c>
      <c r="Y262" s="111">
        <v>0</v>
      </c>
      <c r="Z262" s="111">
        <v>22.803888210370001</v>
      </c>
      <c r="AA262" s="111">
        <v>409.22806826558002</v>
      </c>
      <c r="AB262" s="111">
        <v>173.07020676819999</v>
      </c>
      <c r="AC262" s="111">
        <v>1681.5579108179199</v>
      </c>
      <c r="AD262" s="111">
        <v>924.89097727810997</v>
      </c>
      <c r="AE262" s="111">
        <v>0</v>
      </c>
      <c r="AF262" s="111">
        <v>8080.44974926743</v>
      </c>
      <c r="AG262" s="111">
        <v>2229.9935594469998</v>
      </c>
      <c r="AH262" s="111">
        <v>47029.667837777401</v>
      </c>
      <c r="AJ262" s="111">
        <v>7081.2207773402497</v>
      </c>
      <c r="AK262" s="112"/>
      <c r="AL262" s="111">
        <v>18773.011853386641</v>
      </c>
      <c r="AN262" s="113">
        <v>1487.0563632414523</v>
      </c>
    </row>
    <row r="263" spans="4:40">
      <c r="D263" s="100">
        <v>2030</v>
      </c>
      <c r="E263" s="100">
        <v>1</v>
      </c>
      <c r="F263" s="100">
        <v>2030</v>
      </c>
      <c r="G263" s="100">
        <v>2030</v>
      </c>
      <c r="H263" s="111">
        <v>524.40598867058998</v>
      </c>
      <c r="I263" s="111">
        <v>645.97459966730003</v>
      </c>
      <c r="J263" s="111">
        <v>276.40264107367</v>
      </c>
      <c r="K263" s="111">
        <v>6091.3695415702696</v>
      </c>
      <c r="L263" s="111">
        <v>2831.1968279644302</v>
      </c>
      <c r="M263" s="111">
        <v>225.68289529494001</v>
      </c>
      <c r="N263" s="111">
        <v>5036.7058724054395</v>
      </c>
      <c r="O263" s="111">
        <v>571.46988036376001</v>
      </c>
      <c r="P263" s="111">
        <v>269.21056549483001</v>
      </c>
      <c r="Q263" s="111">
        <v>775.80310464195998</v>
      </c>
      <c r="R263" s="111">
        <v>0</v>
      </c>
      <c r="S263" s="111">
        <v>1249.7427779136799</v>
      </c>
      <c r="T263" s="111">
        <v>1824.5891082416199</v>
      </c>
      <c r="U263" s="111">
        <v>6213.0043779105599</v>
      </c>
      <c r="V263" s="111">
        <v>6133.5556151685896</v>
      </c>
      <c r="W263" s="111">
        <v>1321.86575832535</v>
      </c>
      <c r="X263" s="111">
        <v>3720.5568461136199</v>
      </c>
      <c r="Y263" s="111">
        <v>0</v>
      </c>
      <c r="Z263" s="111">
        <v>0.19501969586000001</v>
      </c>
      <c r="AA263" s="111">
        <v>597.11568231541003</v>
      </c>
      <c r="AB263" s="111">
        <v>239.31154681488999</v>
      </c>
      <c r="AC263" s="111">
        <v>1982.3127922701101</v>
      </c>
      <c r="AD263" s="111">
        <v>920.48332092850001</v>
      </c>
      <c r="AE263" s="111">
        <v>0</v>
      </c>
      <c r="AF263" s="111">
        <v>8536.89430476087</v>
      </c>
      <c r="AG263" s="111">
        <v>2431.0952314174301</v>
      </c>
      <c r="AH263" s="111">
        <v>52418.944299023671</v>
      </c>
      <c r="AJ263" s="111">
        <v>6300.5945352682793</v>
      </c>
      <c r="AK263" s="112"/>
      <c r="AL263" s="111">
        <v>18164.16861315845</v>
      </c>
      <c r="AN263" s="113">
        <v>1323.1248524063385</v>
      </c>
    </row>
    <row r="264" spans="4:40">
      <c r="D264" s="100">
        <v>2030</v>
      </c>
      <c r="E264" s="100">
        <v>2</v>
      </c>
      <c r="F264" s="100">
        <v>2030</v>
      </c>
      <c r="G264" s="100">
        <v>2030</v>
      </c>
      <c r="H264" s="111">
        <v>956.48440939848001</v>
      </c>
      <c r="I264" s="111">
        <v>554.08908506057003</v>
      </c>
      <c r="J264" s="111">
        <v>309.67690591044999</v>
      </c>
      <c r="K264" s="111">
        <v>4073.4057733799</v>
      </c>
      <c r="L264" s="111">
        <v>2403.7451274694799</v>
      </c>
      <c r="M264" s="111">
        <v>215.98671739056999</v>
      </c>
      <c r="N264" s="111">
        <v>4520.1206547228303</v>
      </c>
      <c r="O264" s="111">
        <v>493.52227688592001</v>
      </c>
      <c r="P264" s="111">
        <v>326.73829943093</v>
      </c>
      <c r="Q264" s="111">
        <v>664.92321179794999</v>
      </c>
      <c r="R264" s="111">
        <v>0</v>
      </c>
      <c r="S264" s="111">
        <v>899.05300208294</v>
      </c>
      <c r="T264" s="111">
        <v>1269.3075507973499</v>
      </c>
      <c r="U264" s="111">
        <v>4939.6128123838698</v>
      </c>
      <c r="V264" s="111">
        <v>5376.9576583129301</v>
      </c>
      <c r="W264" s="111">
        <v>1126.4468659536999</v>
      </c>
      <c r="X264" s="111">
        <v>2841.6209085717001</v>
      </c>
      <c r="Y264" s="111">
        <v>0</v>
      </c>
      <c r="Z264" s="111">
        <v>1.6715973930900001</v>
      </c>
      <c r="AA264" s="111">
        <v>584.41298333130999</v>
      </c>
      <c r="AB264" s="111">
        <v>207.56513358797</v>
      </c>
      <c r="AC264" s="111">
        <v>1828.1128303068299</v>
      </c>
      <c r="AD264" s="111">
        <v>745.47464439654004</v>
      </c>
      <c r="AE264" s="111">
        <v>0</v>
      </c>
      <c r="AF264" s="111">
        <v>7692.8209004103001</v>
      </c>
      <c r="AG264" s="111">
        <v>2098.3304656318501</v>
      </c>
      <c r="AH264" s="111">
        <v>44130.079814607459</v>
      </c>
      <c r="AJ264" s="111">
        <v>5541.5757244981305</v>
      </c>
      <c r="AK264" s="112"/>
      <c r="AL264" s="111">
        <v>16433.762388446812</v>
      </c>
      <c r="AN264" s="113">
        <v>1163.7309021446074</v>
      </c>
    </row>
    <row r="265" spans="4:40">
      <c r="D265" s="100">
        <v>2030</v>
      </c>
      <c r="E265" s="100">
        <v>3</v>
      </c>
      <c r="F265" s="100">
        <v>2030</v>
      </c>
      <c r="G265" s="100">
        <v>2030</v>
      </c>
      <c r="H265" s="111">
        <v>1059.5774447495201</v>
      </c>
      <c r="I265" s="111">
        <v>708.24947512585004</v>
      </c>
      <c r="J265" s="111">
        <v>394.43523226085</v>
      </c>
      <c r="K265" s="111">
        <v>6444.9729690535096</v>
      </c>
      <c r="L265" s="111">
        <v>2778.4360532171399</v>
      </c>
      <c r="M265" s="111">
        <v>243.21730084654001</v>
      </c>
      <c r="N265" s="111">
        <v>6897.82795802909</v>
      </c>
      <c r="O265" s="111">
        <v>605.37016945027005</v>
      </c>
      <c r="P265" s="111">
        <v>634.64788371564998</v>
      </c>
      <c r="Q265" s="111">
        <v>826.73187769342996</v>
      </c>
      <c r="R265" s="111">
        <v>0</v>
      </c>
      <c r="S265" s="111">
        <v>1162.56287577598</v>
      </c>
      <c r="T265" s="111">
        <v>1539.4970600788699</v>
      </c>
      <c r="U265" s="111">
        <v>3120.01406087243</v>
      </c>
      <c r="V265" s="111">
        <v>7678.9196393074899</v>
      </c>
      <c r="W265" s="111">
        <v>1497.40332417779</v>
      </c>
      <c r="X265" s="111">
        <v>5339.7195595823396</v>
      </c>
      <c r="Y265" s="111">
        <v>0</v>
      </c>
      <c r="Z265" s="111">
        <v>4.1604201783599999</v>
      </c>
      <c r="AA265" s="111">
        <v>714.46019530836998</v>
      </c>
      <c r="AB265" s="111">
        <v>238.91799623769001</v>
      </c>
      <c r="AC265" s="111">
        <v>1945.5698325835499</v>
      </c>
      <c r="AD265" s="111">
        <v>914.77087154615003</v>
      </c>
      <c r="AE265" s="111">
        <v>0</v>
      </c>
      <c r="AF265" s="111">
        <v>9017.6956110365099</v>
      </c>
      <c r="AG265" s="111">
        <v>2882.4313505289101</v>
      </c>
      <c r="AH265" s="111">
        <v>56649.589161356278</v>
      </c>
      <c r="AJ265" s="111">
        <v>8226.0326239818205</v>
      </c>
      <c r="AK265" s="112"/>
      <c r="AL265" s="111">
        <v>21351.897227422331</v>
      </c>
      <c r="AN265" s="113">
        <v>1727.4668510361823</v>
      </c>
    </row>
    <row r="266" spans="4:40">
      <c r="D266" s="100">
        <v>2030</v>
      </c>
      <c r="E266" s="100">
        <v>4</v>
      </c>
      <c r="F266" s="100">
        <v>2030</v>
      </c>
      <c r="G266" s="100">
        <v>2030</v>
      </c>
      <c r="H266" s="111">
        <v>1119.6086104671999</v>
      </c>
      <c r="I266" s="111">
        <v>778.66727635015002</v>
      </c>
      <c r="J266" s="111">
        <v>431.62736244325998</v>
      </c>
      <c r="K266" s="111">
        <v>7300.9774838119802</v>
      </c>
      <c r="L266" s="111">
        <v>2992.6090286743402</v>
      </c>
      <c r="M266" s="111">
        <v>234.62428090733999</v>
      </c>
      <c r="N266" s="111">
        <v>8865.0976911217604</v>
      </c>
      <c r="O266" s="111">
        <v>705.22612301802997</v>
      </c>
      <c r="P266" s="111">
        <v>766.84950069972001</v>
      </c>
      <c r="Q266" s="111">
        <v>925.02797113544</v>
      </c>
      <c r="R266" s="111">
        <v>0</v>
      </c>
      <c r="S266" s="111">
        <v>1145.1597314697799</v>
      </c>
      <c r="T266" s="111">
        <v>2388.2938398361498</v>
      </c>
      <c r="U266" s="111">
        <v>3109.7777942685202</v>
      </c>
      <c r="V266" s="111">
        <v>8643.7743786916908</v>
      </c>
      <c r="W266" s="111">
        <v>1847.02372467397</v>
      </c>
      <c r="X266" s="111">
        <v>6908.2000793840098</v>
      </c>
      <c r="Y266" s="111">
        <v>0</v>
      </c>
      <c r="Z266" s="111">
        <v>17.895378758250001</v>
      </c>
      <c r="AA266" s="111">
        <v>575.0858267346</v>
      </c>
      <c r="AB266" s="111">
        <v>268.07353483141998</v>
      </c>
      <c r="AC266" s="111">
        <v>2374.43847679392</v>
      </c>
      <c r="AD266" s="111">
        <v>1051.4801715373701</v>
      </c>
      <c r="AE266" s="111">
        <v>0</v>
      </c>
      <c r="AF266" s="111">
        <v>9595.8443422864893</v>
      </c>
      <c r="AG266" s="111">
        <v>4094.1540838722699</v>
      </c>
      <c r="AH266" s="111">
        <v>66139.516691767654</v>
      </c>
      <c r="AJ266" s="111">
        <v>11077.942989709571</v>
      </c>
      <c r="AK266" s="112"/>
      <c r="AL266" s="111">
        <v>24439.845209608728</v>
      </c>
      <c r="AN266" s="113">
        <v>2326.3680278390098</v>
      </c>
    </row>
    <row r="267" spans="4:40">
      <c r="D267" s="100">
        <v>2030</v>
      </c>
      <c r="E267" s="100">
        <v>5</v>
      </c>
      <c r="F267" s="100">
        <v>2030</v>
      </c>
      <c r="G267" s="100">
        <v>2031</v>
      </c>
      <c r="H267" s="111">
        <v>936.96059562404002</v>
      </c>
      <c r="I267" s="111">
        <v>847.14187938034001</v>
      </c>
      <c r="J267" s="111">
        <v>455.34136338973002</v>
      </c>
      <c r="K267" s="111">
        <v>8991.2520236963792</v>
      </c>
      <c r="L267" s="111">
        <v>3388.76196448869</v>
      </c>
      <c r="M267" s="111">
        <v>252.36189976831</v>
      </c>
      <c r="N267" s="111">
        <v>12799.637157307099</v>
      </c>
      <c r="O267" s="111">
        <v>766.72324607745998</v>
      </c>
      <c r="P267" s="111">
        <v>940.39416881335001</v>
      </c>
      <c r="Q267" s="111">
        <v>1109.8673642383501</v>
      </c>
      <c r="R267" s="111">
        <v>0</v>
      </c>
      <c r="S267" s="111">
        <v>1612.2535574241199</v>
      </c>
      <c r="T267" s="111">
        <v>2540.5589110139899</v>
      </c>
      <c r="U267" s="111">
        <v>3378.3774299551801</v>
      </c>
      <c r="V267" s="111">
        <v>11042.5603560543</v>
      </c>
      <c r="W267" s="111">
        <v>2327.8123891565701</v>
      </c>
      <c r="X267" s="111">
        <v>8356.6438247110491</v>
      </c>
      <c r="Y267" s="111">
        <v>0</v>
      </c>
      <c r="Z267" s="111">
        <v>35.521444603170004</v>
      </c>
      <c r="AA267" s="111">
        <v>752.39063213501004</v>
      </c>
      <c r="AB267" s="111">
        <v>306.70708315922002</v>
      </c>
      <c r="AC267" s="111">
        <v>3386.37572717793</v>
      </c>
      <c r="AD267" s="111">
        <v>1216.1025764650601</v>
      </c>
      <c r="AE267" s="111">
        <v>0</v>
      </c>
      <c r="AF267" s="111">
        <v>10940.900836139101</v>
      </c>
      <c r="AG267" s="111">
        <v>5468.8168059796099</v>
      </c>
      <c r="AH267" s="111">
        <v>81853.463236758063</v>
      </c>
      <c r="AJ267" s="111">
        <v>12865.46335366391</v>
      </c>
      <c r="AK267" s="112"/>
      <c r="AL267" s="111">
        <v>27291.470642137967</v>
      </c>
      <c r="AN267" s="113">
        <v>2701.747304269421</v>
      </c>
    </row>
    <row r="268" spans="4:40">
      <c r="D268" s="100">
        <v>2030</v>
      </c>
      <c r="E268" s="100">
        <v>6</v>
      </c>
      <c r="F268" s="100">
        <v>2030</v>
      </c>
      <c r="G268" s="100">
        <v>2031</v>
      </c>
      <c r="H268" s="111">
        <v>1085.6700182985401</v>
      </c>
      <c r="I268" s="111">
        <v>823.54590130913004</v>
      </c>
      <c r="J268" s="111">
        <v>474.61252494938998</v>
      </c>
      <c r="K268" s="111">
        <v>9262.0972021941707</v>
      </c>
      <c r="L268" s="111">
        <v>3451.8066190596001</v>
      </c>
      <c r="M268" s="111">
        <v>277.50228918501</v>
      </c>
      <c r="N268" s="111">
        <v>14749.2156158216</v>
      </c>
      <c r="O268" s="111">
        <v>754.34695006175002</v>
      </c>
      <c r="P268" s="111">
        <v>1054.32792599598</v>
      </c>
      <c r="Q268" s="111">
        <v>1254.4623422726199</v>
      </c>
      <c r="R268" s="111">
        <v>0</v>
      </c>
      <c r="S268" s="111">
        <v>1593.0444264446201</v>
      </c>
      <c r="T268" s="111">
        <v>2716.79763169642</v>
      </c>
      <c r="U268" s="111">
        <v>2945.1786272776098</v>
      </c>
      <c r="V268" s="111">
        <v>14052.474386534301</v>
      </c>
      <c r="W268" s="111">
        <v>2532.68703438492</v>
      </c>
      <c r="X268" s="111">
        <v>9190.2325363403306</v>
      </c>
      <c r="Y268" s="111">
        <v>0</v>
      </c>
      <c r="Z268" s="111">
        <v>117.69902977791</v>
      </c>
      <c r="AA268" s="111">
        <v>758.16458621869003</v>
      </c>
      <c r="AB268" s="111">
        <v>304.67373851039002</v>
      </c>
      <c r="AC268" s="111">
        <v>3961.61386653313</v>
      </c>
      <c r="AD268" s="111">
        <v>1199.87402708339</v>
      </c>
      <c r="AE268" s="111">
        <v>0</v>
      </c>
      <c r="AF268" s="111">
        <v>11040.6225885518</v>
      </c>
      <c r="AG268" s="111">
        <v>6307.2310204646601</v>
      </c>
      <c r="AH268" s="111">
        <v>89907.880888965956</v>
      </c>
      <c r="AJ268" s="111">
        <v>19771.015339739643</v>
      </c>
      <c r="AK268" s="112"/>
      <c r="AL268" s="111">
        <v>28932.599459201319</v>
      </c>
      <c r="AN268" s="113">
        <v>4151.9132213453249</v>
      </c>
    </row>
    <row r="269" spans="4:40">
      <c r="D269" s="100">
        <v>2030</v>
      </c>
      <c r="E269" s="100">
        <v>7</v>
      </c>
      <c r="F269" s="100">
        <v>2031</v>
      </c>
      <c r="G269" s="100">
        <v>2031</v>
      </c>
      <c r="H269" s="111">
        <v>740.91276144578001</v>
      </c>
      <c r="I269" s="111">
        <v>893.38846590362004</v>
      </c>
      <c r="J269" s="111">
        <v>472.73684048193002</v>
      </c>
      <c r="K269" s="111">
        <v>9861.9082130522092</v>
      </c>
      <c r="L269" s="111">
        <v>3840.3073698795201</v>
      </c>
      <c r="M269" s="111">
        <v>270.45959096386002</v>
      </c>
      <c r="N269" s="111">
        <v>16812.916246626501</v>
      </c>
      <c r="O269" s="111">
        <v>865.12841048193002</v>
      </c>
      <c r="P269" s="111">
        <v>864.14760265059999</v>
      </c>
      <c r="Q269" s="111">
        <v>1286.7664013253</v>
      </c>
      <c r="R269" s="111">
        <v>0</v>
      </c>
      <c r="S269" s="111">
        <v>1727.12144457831</v>
      </c>
      <c r="T269" s="111">
        <v>2975.3362322891599</v>
      </c>
      <c r="U269" s="111">
        <v>2988.1975000000002</v>
      </c>
      <c r="V269" s="111">
        <v>16250.136168433701</v>
      </c>
      <c r="W269" s="111">
        <v>2957.13297650602</v>
      </c>
      <c r="X269" s="111">
        <v>9640.2376270747009</v>
      </c>
      <c r="Y269" s="111">
        <v>0</v>
      </c>
      <c r="Z269" s="111">
        <v>180.38410891565999</v>
      </c>
      <c r="AA269" s="111">
        <v>944.27375144578002</v>
      </c>
      <c r="AB269" s="111">
        <v>328.51796204818999</v>
      </c>
      <c r="AC269" s="111">
        <v>4945.6603012048199</v>
      </c>
      <c r="AD269" s="111">
        <v>1303.2108448192801</v>
      </c>
      <c r="AE269" s="111">
        <v>0</v>
      </c>
      <c r="AF269" s="111">
        <v>11881.243963373499</v>
      </c>
      <c r="AG269" s="111">
        <v>7550.8912539759103</v>
      </c>
      <c r="AH269" s="111">
        <v>99581.016037476293</v>
      </c>
      <c r="AJ269" s="111">
        <v>24802.060106626472</v>
      </c>
      <c r="AK269" s="112"/>
      <c r="AL269" s="111">
        <v>29909.3993311175</v>
      </c>
      <c r="AN269" s="113">
        <v>5208.4326223915587</v>
      </c>
    </row>
    <row r="270" spans="4:40">
      <c r="D270" s="100">
        <v>2030</v>
      </c>
      <c r="E270" s="100">
        <v>8</v>
      </c>
      <c r="F270" s="100">
        <v>2031</v>
      </c>
      <c r="G270" s="100">
        <v>2031</v>
      </c>
      <c r="H270" s="111">
        <v>787.94619409638005</v>
      </c>
      <c r="I270" s="111">
        <v>948.18344963854997</v>
      </c>
      <c r="J270" s="111">
        <v>508.31484578313001</v>
      </c>
      <c r="K270" s="111">
        <v>9817.8143649799204</v>
      </c>
      <c r="L270" s="111">
        <v>3965.3509818072298</v>
      </c>
      <c r="M270" s="111">
        <v>257.28476204818998</v>
      </c>
      <c r="N270" s="111">
        <v>16615.717941084298</v>
      </c>
      <c r="O270" s="111">
        <v>872.85543373493999</v>
      </c>
      <c r="P270" s="111">
        <v>939.74157951807001</v>
      </c>
      <c r="Q270" s="111">
        <v>1237.2617532530101</v>
      </c>
      <c r="R270" s="111">
        <v>0</v>
      </c>
      <c r="S270" s="111">
        <v>1694.1149609638601</v>
      </c>
      <c r="T270" s="111">
        <v>3083.9933963855401</v>
      </c>
      <c r="U270" s="111">
        <v>3089.2575000000002</v>
      </c>
      <c r="V270" s="111">
        <v>16565.002204578301</v>
      </c>
      <c r="W270" s="111">
        <v>3026.38611108434</v>
      </c>
      <c r="X270" s="111">
        <v>10212.3417938</v>
      </c>
      <c r="Y270" s="111">
        <v>0</v>
      </c>
      <c r="Z270" s="111">
        <v>230.57963566264999</v>
      </c>
      <c r="AA270" s="111">
        <v>961.51309060240999</v>
      </c>
      <c r="AB270" s="111">
        <v>333.34862855422</v>
      </c>
      <c r="AC270" s="111">
        <v>5027.7882359036203</v>
      </c>
      <c r="AD270" s="111">
        <v>1218.57837373494</v>
      </c>
      <c r="AE270" s="111">
        <v>0</v>
      </c>
      <c r="AF270" s="111">
        <v>11923.778249638601</v>
      </c>
      <c r="AG270" s="111">
        <v>7413.8514853012102</v>
      </c>
      <c r="AH270" s="111">
        <v>100731.00497215345</v>
      </c>
      <c r="AJ270" s="111">
        <v>24912.776306265041</v>
      </c>
      <c r="AK270" s="112"/>
      <c r="AL270" s="111">
        <v>31041.121763364299</v>
      </c>
      <c r="AN270" s="113">
        <v>5231.6830243156583</v>
      </c>
    </row>
    <row r="271" spans="4:40">
      <c r="D271" s="100">
        <v>2030</v>
      </c>
      <c r="E271" s="100">
        <v>9</v>
      </c>
      <c r="F271" s="100">
        <v>2031</v>
      </c>
      <c r="G271" s="100">
        <v>2031</v>
      </c>
      <c r="H271" s="111">
        <v>593.63819048193</v>
      </c>
      <c r="I271" s="111">
        <v>920.00317228916003</v>
      </c>
      <c r="J271" s="111">
        <v>478.56958530121</v>
      </c>
      <c r="K271" s="111">
        <v>9343.5975083534104</v>
      </c>
      <c r="L271" s="111">
        <v>3558.1805016867502</v>
      </c>
      <c r="M271" s="111">
        <v>224.14544457830999</v>
      </c>
      <c r="N271" s="111">
        <v>14705.3593561446</v>
      </c>
      <c r="O271" s="111">
        <v>852.88758156627</v>
      </c>
      <c r="P271" s="111">
        <v>801.15262192771002</v>
      </c>
      <c r="Q271" s="111">
        <v>1157.8652771084301</v>
      </c>
      <c r="R271" s="111">
        <v>0</v>
      </c>
      <c r="S271" s="111">
        <v>1571.7295340963899</v>
      </c>
      <c r="T271" s="111">
        <v>2868.93604192771</v>
      </c>
      <c r="U271" s="111">
        <v>2902.2150000000001</v>
      </c>
      <c r="V271" s="111">
        <v>14958.7550331325</v>
      </c>
      <c r="W271" s="111">
        <v>2726.9326615662699</v>
      </c>
      <c r="X271" s="111">
        <v>9565.9039070361505</v>
      </c>
      <c r="Y271" s="111">
        <v>0</v>
      </c>
      <c r="Z271" s="111">
        <v>212.76026987952</v>
      </c>
      <c r="AA271" s="111">
        <v>934.10696168674997</v>
      </c>
      <c r="AB271" s="111">
        <v>310.82727795181</v>
      </c>
      <c r="AC271" s="111">
        <v>4437.9058436144596</v>
      </c>
      <c r="AD271" s="111">
        <v>1262.76815253012</v>
      </c>
      <c r="AE271" s="111">
        <v>0</v>
      </c>
      <c r="AF271" s="111">
        <v>11019.924666506</v>
      </c>
      <c r="AG271" s="111">
        <v>6627.3954795180698</v>
      </c>
      <c r="AH271" s="111">
        <v>92035.56006888354</v>
      </c>
      <c r="AJ271" s="111">
        <v>19697.766331566228</v>
      </c>
      <c r="AK271" s="112"/>
      <c r="AL271" s="111">
        <v>29762.354189108548</v>
      </c>
      <c r="AN271" s="113">
        <v>4136.5309296289079</v>
      </c>
    </row>
    <row r="272" spans="4:40">
      <c r="D272" s="100">
        <v>2030</v>
      </c>
      <c r="E272" s="100">
        <v>10</v>
      </c>
      <c r="F272" s="100">
        <v>2031</v>
      </c>
      <c r="G272" s="100">
        <v>2031</v>
      </c>
      <c r="H272" s="111">
        <v>368.64041807229</v>
      </c>
      <c r="I272" s="111">
        <v>813.91271638553997</v>
      </c>
      <c r="J272" s="111">
        <v>659.62386048193002</v>
      </c>
      <c r="K272" s="111">
        <v>8145.5759758232898</v>
      </c>
      <c r="L272" s="111">
        <v>3128.7602685542201</v>
      </c>
      <c r="M272" s="111">
        <v>236.30904759036</v>
      </c>
      <c r="N272" s="111">
        <v>11118.8151740964</v>
      </c>
      <c r="O272" s="111">
        <v>699.49469421687002</v>
      </c>
      <c r="P272" s="111">
        <v>631.86357879518005</v>
      </c>
      <c r="Q272" s="111">
        <v>990.56555951807002</v>
      </c>
      <c r="R272" s="111">
        <v>0</v>
      </c>
      <c r="S272" s="111">
        <v>1446.56633385542</v>
      </c>
      <c r="T272" s="111">
        <v>4325.0065257831302</v>
      </c>
      <c r="U272" s="111">
        <v>2850.0549999999998</v>
      </c>
      <c r="V272" s="111">
        <v>9586.6871563855402</v>
      </c>
      <c r="W272" s="111">
        <v>2063.83993048193</v>
      </c>
      <c r="X272" s="111">
        <v>8656.6432244216903</v>
      </c>
      <c r="Y272" s="111">
        <v>0</v>
      </c>
      <c r="Z272" s="111">
        <v>92.516520481930002</v>
      </c>
      <c r="AA272" s="111">
        <v>859.40315867469997</v>
      </c>
      <c r="AB272" s="111">
        <v>297.34710722891998</v>
      </c>
      <c r="AC272" s="111">
        <v>3243.75368361446</v>
      </c>
      <c r="AD272" s="111">
        <v>1184.98380506024</v>
      </c>
      <c r="AE272" s="111">
        <v>0</v>
      </c>
      <c r="AF272" s="111">
        <v>10090.077908433699</v>
      </c>
      <c r="AG272" s="111">
        <v>4719.4973667469903</v>
      </c>
      <c r="AH272" s="111">
        <v>76209.939014702788</v>
      </c>
      <c r="AJ272" s="111">
        <v>11125.038437951811</v>
      </c>
      <c r="AK272" s="112"/>
      <c r="AL272" s="111">
        <v>27963.677005607129</v>
      </c>
      <c r="AN272" s="113">
        <v>2336.2580719698803</v>
      </c>
    </row>
    <row r="273" spans="4:40">
      <c r="D273" s="100">
        <v>2030</v>
      </c>
      <c r="E273" s="100">
        <v>11</v>
      </c>
      <c r="F273" s="100">
        <v>2031</v>
      </c>
      <c r="G273" s="100">
        <v>2031</v>
      </c>
      <c r="H273" s="111">
        <v>466.52080493976001</v>
      </c>
      <c r="I273" s="111">
        <v>709.84829349398001</v>
      </c>
      <c r="J273" s="111">
        <v>640.07294096385999</v>
      </c>
      <c r="K273" s="111">
        <v>6871.0141787148596</v>
      </c>
      <c r="L273" s="111">
        <v>2888.9079310843399</v>
      </c>
      <c r="M273" s="111">
        <v>229.66384879518</v>
      </c>
      <c r="N273" s="111">
        <v>7548.1172844578396</v>
      </c>
      <c r="O273" s="111">
        <v>621.68892542168999</v>
      </c>
      <c r="P273" s="111">
        <v>433.07055734940002</v>
      </c>
      <c r="Q273" s="111">
        <v>860.60108963854998</v>
      </c>
      <c r="R273" s="111">
        <v>0</v>
      </c>
      <c r="S273" s="111">
        <v>1274.18098626506</v>
      </c>
      <c r="T273" s="111">
        <v>3182.3329662650599</v>
      </c>
      <c r="U273" s="111">
        <v>2650.38</v>
      </c>
      <c r="V273" s="111">
        <v>7977.2609134939803</v>
      </c>
      <c r="W273" s="111">
        <v>1601.75019975904</v>
      </c>
      <c r="X273" s="111">
        <v>6471.7628104313299</v>
      </c>
      <c r="Y273" s="111">
        <v>0</v>
      </c>
      <c r="Z273" s="111">
        <v>9.2239248192800005</v>
      </c>
      <c r="AA273" s="111">
        <v>772.67602168675</v>
      </c>
      <c r="AB273" s="111">
        <v>264.83802722892</v>
      </c>
      <c r="AC273" s="111">
        <v>2391.3016898795199</v>
      </c>
      <c r="AD273" s="111">
        <v>1018.3030604819299</v>
      </c>
      <c r="AE273" s="111">
        <v>0</v>
      </c>
      <c r="AF273" s="111">
        <v>8684.0834457831297</v>
      </c>
      <c r="AG273" s="111">
        <v>3833.3068626506001</v>
      </c>
      <c r="AH273" s="111">
        <v>61400.906763604049</v>
      </c>
      <c r="AJ273" s="111">
        <v>9469.8351013252995</v>
      </c>
      <c r="AK273" s="112"/>
      <c r="AL273" s="111">
        <v>23641.600152989111</v>
      </c>
      <c r="AN273" s="113">
        <v>1988.6653712783129</v>
      </c>
    </row>
    <row r="274" spans="4:40">
      <c r="D274" s="100">
        <v>2030</v>
      </c>
      <c r="E274" s="100">
        <v>12</v>
      </c>
      <c r="F274" s="100">
        <v>2031</v>
      </c>
      <c r="G274" s="100">
        <v>2031</v>
      </c>
      <c r="H274" s="111">
        <v>511.55667867469998</v>
      </c>
      <c r="I274" s="111">
        <v>586.99701903615005</v>
      </c>
      <c r="J274" s="111">
        <v>420.56444289157002</v>
      </c>
      <c r="K274" s="111">
        <v>5267.8284195582301</v>
      </c>
      <c r="L274" s="111">
        <v>2728.2647143373501</v>
      </c>
      <c r="M274" s="111">
        <v>228.88376024095999</v>
      </c>
      <c r="N274" s="111">
        <v>4762.6912186747004</v>
      </c>
      <c r="O274" s="111">
        <v>511.36845481927998</v>
      </c>
      <c r="P274" s="111">
        <v>330.923</v>
      </c>
      <c r="Q274" s="111">
        <v>751.54908445782996</v>
      </c>
      <c r="R274" s="111">
        <v>0</v>
      </c>
      <c r="S274" s="111">
        <v>1000.81540662651</v>
      </c>
      <c r="T274" s="111">
        <v>2288.5713672289198</v>
      </c>
      <c r="U274" s="111">
        <v>2676.8674999999998</v>
      </c>
      <c r="V274" s="111">
        <v>6222.0707668674704</v>
      </c>
      <c r="W274" s="111">
        <v>1151.4841749397599</v>
      </c>
      <c r="X274" s="111">
        <v>4008.13094629639</v>
      </c>
      <c r="Y274" s="111">
        <v>0</v>
      </c>
      <c r="Z274" s="111">
        <v>22.47754024096</v>
      </c>
      <c r="AA274" s="111">
        <v>406.05274228915999</v>
      </c>
      <c r="AB274" s="111">
        <v>171.29282313253</v>
      </c>
      <c r="AC274" s="111">
        <v>1685.1213462650601</v>
      </c>
      <c r="AD274" s="111">
        <v>913.77226795181002</v>
      </c>
      <c r="AE274" s="111">
        <v>0</v>
      </c>
      <c r="AF274" s="111">
        <v>7997.6273257831399</v>
      </c>
      <c r="AG274" s="111">
        <v>2262.6788472289199</v>
      </c>
      <c r="AH274" s="111">
        <v>46907.589847541407</v>
      </c>
      <c r="AJ274" s="111">
        <v>6979.8021342168704</v>
      </c>
      <c r="AK274" s="112"/>
      <c r="AL274" s="111">
        <v>18768.10401783773</v>
      </c>
      <c r="AN274" s="113">
        <v>1465.7584481855426</v>
      </c>
    </row>
    <row r="275" spans="4:40">
      <c r="D275" s="100"/>
      <c r="E275" s="100"/>
      <c r="F275" s="100"/>
      <c r="G275" s="100"/>
      <c r="H275" s="100"/>
      <c r="I275" s="100"/>
      <c r="J275" s="100"/>
      <c r="K275" s="100"/>
      <c r="L275" s="100"/>
      <c r="M275" s="100"/>
      <c r="N275" s="100"/>
      <c r="O275" s="100"/>
      <c r="P275" s="100"/>
      <c r="Q275" s="100"/>
      <c r="R275" s="100"/>
      <c r="S275" s="100"/>
      <c r="T275" s="100"/>
      <c r="U275" s="100"/>
      <c r="V275" s="100"/>
      <c r="W275" s="100"/>
      <c r="X275" s="100"/>
      <c r="Y275" s="100"/>
      <c r="Z275" s="100"/>
      <c r="AA275" s="100"/>
      <c r="AB275" s="100"/>
      <c r="AC275" s="100"/>
      <c r="AD275" s="100"/>
      <c r="AE275" s="100"/>
      <c r="AF275" s="100"/>
      <c r="AG275" s="100"/>
      <c r="AH275" s="100"/>
    </row>
    <row r="276" spans="4:40">
      <c r="D276" s="100"/>
      <c r="E276" s="100"/>
      <c r="F276" s="100"/>
      <c r="G276" s="100"/>
      <c r="H276" s="100"/>
      <c r="I276" s="100"/>
      <c r="J276" s="100"/>
      <c r="K276" s="100"/>
      <c r="L276" s="100"/>
      <c r="M276" s="100"/>
      <c r="N276" s="100"/>
      <c r="O276" s="100"/>
      <c r="P276" s="100"/>
      <c r="Q276" s="100"/>
      <c r="R276" s="100"/>
      <c r="S276" s="100"/>
      <c r="T276" s="100"/>
      <c r="U276" s="100"/>
      <c r="V276" s="100"/>
      <c r="W276" s="100"/>
      <c r="X276" s="100"/>
      <c r="Y276" s="100"/>
      <c r="Z276" s="100"/>
      <c r="AA276" s="100"/>
      <c r="AB276" s="100"/>
      <c r="AC276" s="100"/>
      <c r="AD276" s="100"/>
      <c r="AE276" s="100"/>
      <c r="AF276" s="100"/>
      <c r="AG276" s="100"/>
      <c r="AH276" s="100"/>
    </row>
    <row r="277" spans="4:40">
      <c r="D277" s="107" t="s">
        <v>239</v>
      </c>
      <c r="E277" s="100"/>
      <c r="F277" s="100"/>
      <c r="G277" s="100"/>
      <c r="H277" s="100"/>
      <c r="I277" s="100"/>
      <c r="J277" s="100"/>
      <c r="K277" s="100"/>
      <c r="L277" s="100"/>
      <c r="M277" s="100"/>
      <c r="N277" s="100"/>
      <c r="O277" s="100"/>
      <c r="P277" s="100"/>
      <c r="Q277" s="100"/>
      <c r="R277" s="100"/>
      <c r="S277" s="100"/>
      <c r="T277" s="100"/>
      <c r="U277" s="100"/>
      <c r="V277" s="100"/>
      <c r="W277" s="100"/>
      <c r="X277" s="112">
        <v>0</v>
      </c>
      <c r="Y277" s="100"/>
      <c r="Z277" s="100"/>
      <c r="AA277" s="100"/>
      <c r="AB277" s="100"/>
      <c r="AC277" s="100"/>
      <c r="AD277" s="100"/>
      <c r="AE277" s="100"/>
      <c r="AF277" s="100"/>
      <c r="AG277" s="100"/>
      <c r="AH277" s="100"/>
    </row>
    <row r="278" spans="4:40">
      <c r="D278" s="108" t="s">
        <v>14</v>
      </c>
      <c r="E278" s="108" t="s">
        <v>209</v>
      </c>
      <c r="F278" s="108" t="s">
        <v>210</v>
      </c>
      <c r="G278" s="108" t="s">
        <v>211</v>
      </c>
      <c r="H278" s="109" t="s">
        <v>212</v>
      </c>
      <c r="I278" s="109" t="s">
        <v>213</v>
      </c>
      <c r="J278" s="109" t="s">
        <v>214</v>
      </c>
      <c r="K278" s="109" t="s">
        <v>215</v>
      </c>
      <c r="L278" s="109" t="s">
        <v>216</v>
      </c>
      <c r="M278" s="109" t="s">
        <v>217</v>
      </c>
      <c r="N278" s="109" t="s">
        <v>218</v>
      </c>
      <c r="O278" s="109" t="s">
        <v>219</v>
      </c>
      <c r="P278" s="109" t="s">
        <v>220</v>
      </c>
      <c r="Q278" s="109" t="s">
        <v>221</v>
      </c>
      <c r="R278" s="109" t="s">
        <v>222</v>
      </c>
      <c r="S278" s="109" t="s">
        <v>223</v>
      </c>
      <c r="T278" s="109" t="s">
        <v>224</v>
      </c>
      <c r="U278" s="109" t="s">
        <v>225</v>
      </c>
      <c r="V278" s="109" t="s">
        <v>226</v>
      </c>
      <c r="W278" s="109" t="s">
        <v>227</v>
      </c>
      <c r="X278" s="109" t="s">
        <v>228</v>
      </c>
      <c r="Y278" s="109" t="s">
        <v>229</v>
      </c>
      <c r="Z278" s="109" t="s">
        <v>230</v>
      </c>
      <c r="AA278" s="109" t="s">
        <v>231</v>
      </c>
      <c r="AB278" s="109" t="s">
        <v>232</v>
      </c>
      <c r="AC278" s="109" t="s">
        <v>233</v>
      </c>
      <c r="AD278" s="109" t="s">
        <v>234</v>
      </c>
      <c r="AE278" s="109" t="s">
        <v>235</v>
      </c>
      <c r="AF278" s="109" t="s">
        <v>236</v>
      </c>
      <c r="AG278" s="109" t="s">
        <v>237</v>
      </c>
      <c r="AH278" s="109" t="s">
        <v>1</v>
      </c>
    </row>
    <row r="279" spans="4:40">
      <c r="D279" s="100">
        <v>2009</v>
      </c>
      <c r="E279" s="100">
        <v>1</v>
      </c>
      <c r="F279" s="100">
        <v>2009</v>
      </c>
      <c r="G279" s="100">
        <v>2009</v>
      </c>
      <c r="H279" s="114">
        <v>770.9</v>
      </c>
      <c r="I279" s="114">
        <v>0</v>
      </c>
      <c r="J279" s="114">
        <v>0</v>
      </c>
      <c r="K279" s="114">
        <v>0</v>
      </c>
      <c r="L279" s="114">
        <v>0</v>
      </c>
      <c r="M279" s="114">
        <v>0</v>
      </c>
      <c r="N279" s="114">
        <v>2236.1000000000004</v>
      </c>
      <c r="O279" s="114">
        <v>0</v>
      </c>
      <c r="P279" s="114">
        <v>0</v>
      </c>
      <c r="Q279" s="114">
        <v>0</v>
      </c>
      <c r="R279" s="114">
        <v>2475</v>
      </c>
      <c r="S279" s="114">
        <v>0</v>
      </c>
      <c r="T279" s="114">
        <v>0</v>
      </c>
      <c r="U279" s="114">
        <v>13410.2</v>
      </c>
      <c r="V279" s="114">
        <v>383.4</v>
      </c>
      <c r="W279" s="114">
        <v>0</v>
      </c>
      <c r="X279" s="114">
        <v>23976.5</v>
      </c>
      <c r="Y279" s="114">
        <v>0</v>
      </c>
      <c r="Z279" s="114">
        <v>0</v>
      </c>
      <c r="AA279" s="114">
        <v>0</v>
      </c>
      <c r="AB279" s="114">
        <v>0</v>
      </c>
      <c r="AC279" s="114">
        <v>496.5</v>
      </c>
      <c r="AD279" s="114">
        <v>0</v>
      </c>
      <c r="AE279" s="114">
        <v>0</v>
      </c>
      <c r="AF279" s="114">
        <v>0</v>
      </c>
      <c r="AG279" s="114">
        <v>1527.4</v>
      </c>
      <c r="AH279" s="114">
        <v>45276.000000000007</v>
      </c>
    </row>
    <row r="280" spans="4:40">
      <c r="D280" s="100">
        <v>2009</v>
      </c>
      <c r="E280" s="100">
        <v>2</v>
      </c>
      <c r="F280" s="100">
        <v>2009</v>
      </c>
      <c r="G280" s="100">
        <v>2009</v>
      </c>
      <c r="H280" s="114">
        <v>948.2</v>
      </c>
      <c r="I280" s="114">
        <v>0</v>
      </c>
      <c r="J280" s="114">
        <v>0</v>
      </c>
      <c r="K280" s="114">
        <v>0</v>
      </c>
      <c r="L280" s="114">
        <v>0</v>
      </c>
      <c r="M280" s="114">
        <v>0</v>
      </c>
      <c r="N280" s="114">
        <v>1213.4000000000001</v>
      </c>
      <c r="O280" s="114">
        <v>0</v>
      </c>
      <c r="P280" s="114">
        <v>0</v>
      </c>
      <c r="Q280" s="114">
        <v>0</v>
      </c>
      <c r="R280" s="114">
        <v>121.5</v>
      </c>
      <c r="S280" s="114">
        <v>0</v>
      </c>
      <c r="T280" s="114">
        <v>0</v>
      </c>
      <c r="U280" s="114">
        <v>7253.2</v>
      </c>
      <c r="V280" s="114">
        <v>659</v>
      </c>
      <c r="W280" s="114">
        <v>0</v>
      </c>
      <c r="X280" s="114">
        <v>21288.9</v>
      </c>
      <c r="Y280" s="114">
        <v>0</v>
      </c>
      <c r="Z280" s="114">
        <v>0</v>
      </c>
      <c r="AA280" s="114">
        <v>0</v>
      </c>
      <c r="AB280" s="114">
        <v>0</v>
      </c>
      <c r="AC280" s="114">
        <v>838.7</v>
      </c>
      <c r="AD280" s="114">
        <v>0</v>
      </c>
      <c r="AE280" s="114">
        <v>0</v>
      </c>
      <c r="AF280" s="114">
        <v>0</v>
      </c>
      <c r="AG280" s="114">
        <v>521.1</v>
      </c>
      <c r="AH280" s="114">
        <v>32844</v>
      </c>
    </row>
    <row r="281" spans="4:40">
      <c r="D281" s="100">
        <v>2009</v>
      </c>
      <c r="E281" s="100">
        <v>3</v>
      </c>
      <c r="F281" s="100">
        <v>2009</v>
      </c>
      <c r="G281" s="100">
        <v>2009</v>
      </c>
      <c r="H281" s="114">
        <v>1734.4</v>
      </c>
      <c r="I281" s="114">
        <v>0</v>
      </c>
      <c r="J281" s="114">
        <v>0</v>
      </c>
      <c r="K281" s="114">
        <v>0</v>
      </c>
      <c r="L281" s="114">
        <v>0</v>
      </c>
      <c r="M281" s="114">
        <v>0</v>
      </c>
      <c r="N281" s="114">
        <v>2597.1</v>
      </c>
      <c r="O281" s="114">
        <v>0</v>
      </c>
      <c r="P281" s="114">
        <v>0</v>
      </c>
      <c r="Q281" s="114">
        <v>0</v>
      </c>
      <c r="R281" s="114">
        <v>82.1</v>
      </c>
      <c r="S281" s="114">
        <v>0</v>
      </c>
      <c r="T281" s="114">
        <v>0</v>
      </c>
      <c r="U281" s="114">
        <v>22839.3</v>
      </c>
      <c r="V281" s="114">
        <v>1601</v>
      </c>
      <c r="W281" s="114">
        <v>0</v>
      </c>
      <c r="X281" s="114">
        <v>33270.100000000006</v>
      </c>
      <c r="Y281" s="114">
        <v>0</v>
      </c>
      <c r="Z281" s="114">
        <v>0</v>
      </c>
      <c r="AA281" s="114">
        <v>0</v>
      </c>
      <c r="AB281" s="114">
        <v>0</v>
      </c>
      <c r="AC281" s="114">
        <v>1300.3</v>
      </c>
      <c r="AD281" s="114">
        <v>0</v>
      </c>
      <c r="AE281" s="114">
        <v>0</v>
      </c>
      <c r="AF281" s="114">
        <v>0</v>
      </c>
      <c r="AG281" s="114">
        <v>1794.8999999999999</v>
      </c>
      <c r="AH281" s="114">
        <v>65219.200000000012</v>
      </c>
    </row>
    <row r="282" spans="4:40">
      <c r="D282" s="100">
        <v>2009</v>
      </c>
      <c r="E282" s="100">
        <v>4</v>
      </c>
      <c r="F282" s="100">
        <v>2009</v>
      </c>
      <c r="G282" s="100">
        <v>2009</v>
      </c>
      <c r="H282" s="114">
        <v>1483.7</v>
      </c>
      <c r="I282" s="114">
        <v>0</v>
      </c>
      <c r="J282" s="114">
        <v>2000</v>
      </c>
      <c r="K282" s="114">
        <v>0</v>
      </c>
      <c r="L282" s="114">
        <v>0</v>
      </c>
      <c r="M282" s="114">
        <v>0</v>
      </c>
      <c r="N282" s="114">
        <v>2838</v>
      </c>
      <c r="O282" s="114">
        <v>0</v>
      </c>
      <c r="P282" s="114">
        <v>0</v>
      </c>
      <c r="Q282" s="114">
        <v>0</v>
      </c>
      <c r="R282" s="114">
        <v>2441.4</v>
      </c>
      <c r="S282" s="114">
        <v>0</v>
      </c>
      <c r="T282" s="114">
        <v>0</v>
      </c>
      <c r="U282" s="114">
        <v>34970.400000000001</v>
      </c>
      <c r="V282" s="114">
        <v>5409.7</v>
      </c>
      <c r="W282" s="114">
        <v>0</v>
      </c>
      <c r="X282" s="114">
        <v>38570.9</v>
      </c>
      <c r="Y282" s="114">
        <v>0</v>
      </c>
      <c r="Z282" s="114">
        <v>0</v>
      </c>
      <c r="AA282" s="114">
        <v>0</v>
      </c>
      <c r="AB282" s="114">
        <v>0</v>
      </c>
      <c r="AC282" s="114">
        <v>1738.9</v>
      </c>
      <c r="AD282" s="114">
        <v>0</v>
      </c>
      <c r="AE282" s="114">
        <v>0</v>
      </c>
      <c r="AF282" s="114">
        <v>0</v>
      </c>
      <c r="AG282" s="114">
        <v>2205.6</v>
      </c>
      <c r="AH282" s="114">
        <v>91658.6</v>
      </c>
    </row>
    <row r="283" spans="4:40">
      <c r="D283" s="100">
        <v>2009</v>
      </c>
      <c r="E283" s="100">
        <v>5</v>
      </c>
      <c r="F283" s="100">
        <v>2009</v>
      </c>
      <c r="G283" s="100">
        <v>2010</v>
      </c>
      <c r="H283" s="114">
        <v>615</v>
      </c>
      <c r="I283" s="114">
        <v>0</v>
      </c>
      <c r="J283" s="114">
        <v>0</v>
      </c>
      <c r="K283" s="114">
        <v>0</v>
      </c>
      <c r="L283" s="114">
        <v>0</v>
      </c>
      <c r="M283" s="114">
        <v>0</v>
      </c>
      <c r="N283" s="114">
        <v>3021</v>
      </c>
      <c r="O283" s="114">
        <v>0</v>
      </c>
      <c r="P283" s="114">
        <v>0</v>
      </c>
      <c r="Q283" s="114">
        <v>0</v>
      </c>
      <c r="R283" s="114">
        <v>11978.2</v>
      </c>
      <c r="S283" s="114">
        <v>0</v>
      </c>
      <c r="T283" s="114">
        <v>0</v>
      </c>
      <c r="U283" s="114">
        <v>33536.699999999997</v>
      </c>
      <c r="V283" s="114">
        <v>10218.9</v>
      </c>
      <c r="W283" s="114">
        <v>0</v>
      </c>
      <c r="X283" s="114">
        <v>33747.699999999997</v>
      </c>
      <c r="Y283" s="114">
        <v>0</v>
      </c>
      <c r="Z283" s="114">
        <v>0</v>
      </c>
      <c r="AA283" s="114">
        <v>0</v>
      </c>
      <c r="AB283" s="114">
        <v>0</v>
      </c>
      <c r="AC283" s="114">
        <v>1879.6</v>
      </c>
      <c r="AD283" s="114">
        <v>0</v>
      </c>
      <c r="AE283" s="114">
        <v>0</v>
      </c>
      <c r="AF283" s="114">
        <v>0</v>
      </c>
      <c r="AG283" s="114">
        <v>2119.4</v>
      </c>
      <c r="AH283" s="114">
        <v>97116.5</v>
      </c>
    </row>
    <row r="284" spans="4:40">
      <c r="D284" s="100">
        <v>2009</v>
      </c>
      <c r="E284" s="100">
        <v>6</v>
      </c>
      <c r="F284" s="100">
        <v>2009</v>
      </c>
      <c r="G284" s="100">
        <v>2010</v>
      </c>
      <c r="H284" s="114">
        <v>602.5</v>
      </c>
      <c r="I284" s="114">
        <v>0</v>
      </c>
      <c r="J284" s="114">
        <v>0</v>
      </c>
      <c r="K284" s="114">
        <v>0</v>
      </c>
      <c r="L284" s="114">
        <v>-0.1</v>
      </c>
      <c r="M284" s="114">
        <v>0</v>
      </c>
      <c r="N284" s="114">
        <v>3046.8999999999996</v>
      </c>
      <c r="O284" s="114">
        <v>0</v>
      </c>
      <c r="P284" s="114">
        <v>0</v>
      </c>
      <c r="Q284" s="114">
        <v>0</v>
      </c>
      <c r="R284" s="114">
        <v>11292</v>
      </c>
      <c r="S284" s="114">
        <v>0</v>
      </c>
      <c r="T284" s="114">
        <v>0</v>
      </c>
      <c r="U284" s="114">
        <v>27787.9</v>
      </c>
      <c r="V284" s="114">
        <v>8480.6</v>
      </c>
      <c r="W284" s="114">
        <v>0</v>
      </c>
      <c r="X284" s="114">
        <v>38060.6</v>
      </c>
      <c r="Y284" s="114">
        <v>0</v>
      </c>
      <c r="Z284" s="114">
        <v>0</v>
      </c>
      <c r="AA284" s="114">
        <v>0</v>
      </c>
      <c r="AB284" s="114">
        <v>0</v>
      </c>
      <c r="AC284" s="114">
        <v>15171.1</v>
      </c>
      <c r="AD284" s="114">
        <v>0</v>
      </c>
      <c r="AE284" s="114">
        <v>0</v>
      </c>
      <c r="AF284" s="114">
        <v>0</v>
      </c>
      <c r="AG284" s="114">
        <v>2643.6</v>
      </c>
      <c r="AH284" s="114">
        <v>107085.1</v>
      </c>
    </row>
    <row r="285" spans="4:40">
      <c r="D285" s="100">
        <v>2009</v>
      </c>
      <c r="E285" s="100">
        <v>7</v>
      </c>
      <c r="F285" s="100">
        <v>2010</v>
      </c>
      <c r="G285" s="100">
        <v>2010</v>
      </c>
      <c r="H285" s="114">
        <v>861.2</v>
      </c>
      <c r="I285" s="114">
        <v>0</v>
      </c>
      <c r="J285" s="114">
        <v>0</v>
      </c>
      <c r="K285" s="114">
        <v>0</v>
      </c>
      <c r="L285" s="114">
        <v>0</v>
      </c>
      <c r="M285" s="114">
        <v>0</v>
      </c>
      <c r="N285" s="114">
        <v>3663.2</v>
      </c>
      <c r="O285" s="114">
        <v>0</v>
      </c>
      <c r="P285" s="114">
        <v>0</v>
      </c>
      <c r="Q285" s="114">
        <v>0</v>
      </c>
      <c r="R285" s="114">
        <v>12047.7</v>
      </c>
      <c r="S285" s="114">
        <v>0</v>
      </c>
      <c r="T285" s="114">
        <v>0</v>
      </c>
      <c r="U285" s="114">
        <v>27473.4</v>
      </c>
      <c r="V285" s="114">
        <v>1720.1</v>
      </c>
      <c r="W285" s="114">
        <v>0</v>
      </c>
      <c r="X285" s="114">
        <v>41170.600000000006</v>
      </c>
      <c r="Y285" s="114">
        <v>0</v>
      </c>
      <c r="Z285" s="114">
        <v>0</v>
      </c>
      <c r="AA285" s="114">
        <v>0</v>
      </c>
      <c r="AB285" s="114">
        <v>0</v>
      </c>
      <c r="AC285" s="114">
        <v>2107.9</v>
      </c>
      <c r="AD285" s="114">
        <v>0</v>
      </c>
      <c r="AE285" s="114">
        <v>0</v>
      </c>
      <c r="AF285" s="114">
        <v>0</v>
      </c>
      <c r="AG285" s="114">
        <v>3272</v>
      </c>
      <c r="AH285" s="114">
        <v>92316.1</v>
      </c>
    </row>
    <row r="286" spans="4:40">
      <c r="D286" s="100">
        <v>2009</v>
      </c>
      <c r="E286" s="100">
        <v>8</v>
      </c>
      <c r="F286" s="100">
        <v>2010</v>
      </c>
      <c r="G286" s="100">
        <v>2010</v>
      </c>
      <c r="H286" s="114">
        <v>758.9</v>
      </c>
      <c r="I286" s="114">
        <v>0</v>
      </c>
      <c r="J286" s="114">
        <v>0</v>
      </c>
      <c r="K286" s="114">
        <v>0</v>
      </c>
      <c r="L286" s="114">
        <v>0</v>
      </c>
      <c r="M286" s="114">
        <v>0</v>
      </c>
      <c r="N286" s="114">
        <v>3084.3</v>
      </c>
      <c r="O286" s="114">
        <v>0</v>
      </c>
      <c r="P286" s="114">
        <v>0</v>
      </c>
      <c r="Q286" s="114">
        <v>0</v>
      </c>
      <c r="R286" s="114">
        <v>9445.6</v>
      </c>
      <c r="S286" s="114">
        <v>0</v>
      </c>
      <c r="T286" s="114">
        <v>0</v>
      </c>
      <c r="U286" s="114">
        <v>26643.9</v>
      </c>
      <c r="V286" s="114">
        <v>5723.4</v>
      </c>
      <c r="W286" s="114">
        <v>0</v>
      </c>
      <c r="X286" s="114">
        <v>36102.1</v>
      </c>
      <c r="Y286" s="114">
        <v>0</v>
      </c>
      <c r="Z286" s="114">
        <v>0</v>
      </c>
      <c r="AA286" s="114">
        <v>0</v>
      </c>
      <c r="AB286" s="114">
        <v>0</v>
      </c>
      <c r="AC286" s="114">
        <v>2027.8</v>
      </c>
      <c r="AD286" s="114">
        <v>0</v>
      </c>
      <c r="AE286" s="114">
        <v>0</v>
      </c>
      <c r="AF286" s="114">
        <v>0</v>
      </c>
      <c r="AG286" s="114">
        <v>2568.1000000000004</v>
      </c>
      <c r="AH286" s="114">
        <v>86354.10000000002</v>
      </c>
    </row>
    <row r="287" spans="4:40">
      <c r="D287" s="100">
        <v>2009</v>
      </c>
      <c r="E287" s="100">
        <v>9</v>
      </c>
      <c r="F287" s="100">
        <v>2010</v>
      </c>
      <c r="G287" s="100">
        <v>2010</v>
      </c>
      <c r="H287" s="114">
        <v>960.3</v>
      </c>
      <c r="I287" s="114">
        <v>0</v>
      </c>
      <c r="J287" s="114">
        <v>0</v>
      </c>
      <c r="K287" s="114">
        <v>0</v>
      </c>
      <c r="L287" s="114">
        <v>0</v>
      </c>
      <c r="M287" s="114">
        <v>0</v>
      </c>
      <c r="N287" s="114">
        <v>2730.6000000000004</v>
      </c>
      <c r="O287" s="114">
        <v>0</v>
      </c>
      <c r="P287" s="114">
        <v>0</v>
      </c>
      <c r="Q287" s="114">
        <v>0</v>
      </c>
      <c r="R287" s="114">
        <v>6877.3</v>
      </c>
      <c r="S287" s="114">
        <v>0</v>
      </c>
      <c r="T287" s="114">
        <v>0</v>
      </c>
      <c r="U287" s="114">
        <v>24370.3</v>
      </c>
      <c r="V287" s="114">
        <v>516.1</v>
      </c>
      <c r="W287" s="114">
        <v>0</v>
      </c>
      <c r="X287" s="114">
        <v>28511.3</v>
      </c>
      <c r="Y287" s="114">
        <v>0</v>
      </c>
      <c r="Z287" s="114">
        <v>0</v>
      </c>
      <c r="AA287" s="114">
        <v>0</v>
      </c>
      <c r="AB287" s="114">
        <v>0</v>
      </c>
      <c r="AC287" s="114">
        <v>2004.6</v>
      </c>
      <c r="AD287" s="114">
        <v>0</v>
      </c>
      <c r="AE287" s="114">
        <v>0</v>
      </c>
      <c r="AF287" s="114">
        <v>0</v>
      </c>
      <c r="AG287" s="114">
        <v>2357</v>
      </c>
      <c r="AH287" s="114">
        <v>68327.5</v>
      </c>
    </row>
    <row r="288" spans="4:40">
      <c r="D288" s="100">
        <v>2009</v>
      </c>
      <c r="E288" s="100">
        <v>10</v>
      </c>
      <c r="F288" s="100">
        <v>2010</v>
      </c>
      <c r="G288" s="100">
        <v>2010</v>
      </c>
      <c r="H288" s="114">
        <v>953.7</v>
      </c>
      <c r="I288" s="114">
        <v>0</v>
      </c>
      <c r="J288" s="114">
        <v>0</v>
      </c>
      <c r="K288" s="114">
        <v>0</v>
      </c>
      <c r="L288" s="114">
        <v>0</v>
      </c>
      <c r="M288" s="114">
        <v>0</v>
      </c>
      <c r="N288" s="114">
        <v>2315.7000000000003</v>
      </c>
      <c r="O288" s="114">
        <v>0</v>
      </c>
      <c r="P288" s="114">
        <v>0</v>
      </c>
      <c r="Q288" s="114">
        <v>0</v>
      </c>
      <c r="R288" s="114">
        <v>4478.6000000000004</v>
      </c>
      <c r="S288" s="114">
        <v>0</v>
      </c>
      <c r="T288" s="114">
        <v>2390.6</v>
      </c>
      <c r="U288" s="114">
        <v>18100.8</v>
      </c>
      <c r="V288" s="114">
        <v>432.6</v>
      </c>
      <c r="W288" s="114">
        <v>0</v>
      </c>
      <c r="X288" s="114">
        <v>38623.4</v>
      </c>
      <c r="Y288" s="114">
        <v>0</v>
      </c>
      <c r="Z288" s="114">
        <v>0</v>
      </c>
      <c r="AA288" s="114">
        <v>0</v>
      </c>
      <c r="AB288" s="114">
        <v>0</v>
      </c>
      <c r="AC288" s="114">
        <v>1786.8</v>
      </c>
      <c r="AD288" s="114">
        <v>0</v>
      </c>
      <c r="AE288" s="114">
        <v>0</v>
      </c>
      <c r="AF288" s="114">
        <v>0</v>
      </c>
      <c r="AG288" s="114">
        <v>2018.4</v>
      </c>
      <c r="AH288" s="114">
        <v>71100.599999999991</v>
      </c>
    </row>
    <row r="289" spans="4:34">
      <c r="D289" s="100">
        <v>2009</v>
      </c>
      <c r="E289" s="100">
        <v>11</v>
      </c>
      <c r="F289" s="100">
        <v>2010</v>
      </c>
      <c r="G289" s="100">
        <v>2010</v>
      </c>
      <c r="H289" s="114">
        <v>1053.8</v>
      </c>
      <c r="I289" s="114">
        <v>0</v>
      </c>
      <c r="J289" s="114">
        <v>0</v>
      </c>
      <c r="K289" s="114">
        <v>0</v>
      </c>
      <c r="L289" s="114">
        <v>0</v>
      </c>
      <c r="M289" s="114">
        <v>0</v>
      </c>
      <c r="N289" s="114">
        <v>2083.5</v>
      </c>
      <c r="O289" s="114">
        <v>0</v>
      </c>
      <c r="P289" s="114">
        <v>0</v>
      </c>
      <c r="Q289" s="114">
        <v>0</v>
      </c>
      <c r="R289" s="114">
        <v>4135.8999999999996</v>
      </c>
      <c r="S289" s="114">
        <v>0</v>
      </c>
      <c r="T289" s="114">
        <v>611.20000000000005</v>
      </c>
      <c r="U289" s="114">
        <v>19206.2</v>
      </c>
      <c r="V289" s="114">
        <v>391.9</v>
      </c>
      <c r="W289" s="114">
        <v>0</v>
      </c>
      <c r="X289" s="114">
        <v>24271.9</v>
      </c>
      <c r="Y289" s="114">
        <v>0</v>
      </c>
      <c r="Z289" s="114">
        <v>0</v>
      </c>
      <c r="AA289" s="114">
        <v>0</v>
      </c>
      <c r="AB289" s="114">
        <v>0</v>
      </c>
      <c r="AC289" s="114">
        <v>1873.8</v>
      </c>
      <c r="AD289" s="114">
        <v>0</v>
      </c>
      <c r="AE289" s="114">
        <v>0</v>
      </c>
      <c r="AF289" s="114">
        <v>0</v>
      </c>
      <c r="AG289" s="114">
        <v>1923.2</v>
      </c>
      <c r="AH289" s="114">
        <v>55551.4</v>
      </c>
    </row>
    <row r="290" spans="4:34">
      <c r="D290" s="100">
        <v>2009</v>
      </c>
      <c r="E290" s="100">
        <v>12</v>
      </c>
      <c r="F290" s="100">
        <v>2010</v>
      </c>
      <c r="G290" s="100">
        <v>2010</v>
      </c>
      <c r="H290" s="114">
        <v>777.7</v>
      </c>
      <c r="I290" s="114">
        <v>0</v>
      </c>
      <c r="J290" s="114">
        <v>0</v>
      </c>
      <c r="K290" s="114">
        <v>0</v>
      </c>
      <c r="L290" s="114">
        <v>5069.8</v>
      </c>
      <c r="M290" s="114">
        <v>0</v>
      </c>
      <c r="N290" s="114">
        <v>1576.6000000000001</v>
      </c>
      <c r="O290" s="114">
        <v>0</v>
      </c>
      <c r="P290" s="114">
        <v>0</v>
      </c>
      <c r="Q290" s="114">
        <v>0</v>
      </c>
      <c r="R290" s="114">
        <v>2761.9</v>
      </c>
      <c r="S290" s="114">
        <v>0</v>
      </c>
      <c r="T290" s="114">
        <v>0</v>
      </c>
      <c r="U290" s="114">
        <v>13242.7</v>
      </c>
      <c r="V290" s="114">
        <v>216.2</v>
      </c>
      <c r="W290" s="114">
        <v>0</v>
      </c>
      <c r="X290" s="114">
        <v>25196</v>
      </c>
      <c r="Y290" s="114">
        <v>0</v>
      </c>
      <c r="Z290" s="114">
        <v>0</v>
      </c>
      <c r="AA290" s="114">
        <v>0</v>
      </c>
      <c r="AB290" s="114">
        <v>0</v>
      </c>
      <c r="AC290" s="114">
        <v>1098.5999999999999</v>
      </c>
      <c r="AD290" s="114">
        <v>0</v>
      </c>
      <c r="AE290" s="114">
        <v>0</v>
      </c>
      <c r="AF290" s="114">
        <v>0</v>
      </c>
      <c r="AG290" s="114">
        <v>1040.2</v>
      </c>
      <c r="AH290" s="114">
        <v>50979.7</v>
      </c>
    </row>
    <row r="291" spans="4:34">
      <c r="D291" s="100">
        <v>2010</v>
      </c>
      <c r="E291" s="100">
        <v>1</v>
      </c>
      <c r="F291" s="100">
        <v>2010</v>
      </c>
      <c r="G291" s="100">
        <v>2010</v>
      </c>
      <c r="H291" s="114">
        <v>603.29999999999995</v>
      </c>
      <c r="I291" s="114">
        <v>0</v>
      </c>
      <c r="J291" s="114">
        <v>0</v>
      </c>
      <c r="K291" s="114">
        <v>0</v>
      </c>
      <c r="L291" s="114">
        <v>1860.8</v>
      </c>
      <c r="M291" s="114">
        <v>0</v>
      </c>
      <c r="N291" s="114">
        <v>1907.3</v>
      </c>
      <c r="O291" s="114">
        <v>0</v>
      </c>
      <c r="P291" s="114">
        <v>0</v>
      </c>
      <c r="Q291" s="114">
        <v>0</v>
      </c>
      <c r="R291" s="114">
        <v>2749.3</v>
      </c>
      <c r="S291" s="114">
        <v>0</v>
      </c>
      <c r="T291" s="114">
        <v>0</v>
      </c>
      <c r="U291" s="114">
        <v>10278.9</v>
      </c>
      <c r="V291" s="114">
        <v>170.3</v>
      </c>
      <c r="W291" s="114">
        <v>0</v>
      </c>
      <c r="X291" s="114">
        <v>24057.4</v>
      </c>
      <c r="Y291" s="114">
        <v>0</v>
      </c>
      <c r="Z291" s="114">
        <v>0</v>
      </c>
      <c r="AA291" s="114">
        <v>0</v>
      </c>
      <c r="AB291" s="114">
        <v>0</v>
      </c>
      <c r="AC291" s="114">
        <v>1064.5999999999999</v>
      </c>
      <c r="AD291" s="114">
        <v>0</v>
      </c>
      <c r="AE291" s="114">
        <v>579.5</v>
      </c>
      <c r="AF291" s="114">
        <v>0</v>
      </c>
      <c r="AG291" s="114">
        <v>1191</v>
      </c>
      <c r="AH291" s="114">
        <v>44462.400000000001</v>
      </c>
    </row>
    <row r="292" spans="4:34">
      <c r="D292" s="100">
        <v>2010</v>
      </c>
      <c r="E292" s="100">
        <v>2</v>
      </c>
      <c r="F292" s="100">
        <v>2010</v>
      </c>
      <c r="G292" s="100">
        <v>2010</v>
      </c>
      <c r="H292" s="114">
        <v>0</v>
      </c>
      <c r="I292" s="114">
        <v>0</v>
      </c>
      <c r="J292" s="114">
        <v>0</v>
      </c>
      <c r="K292" s="114">
        <v>0</v>
      </c>
      <c r="L292" s="114">
        <v>0</v>
      </c>
      <c r="M292" s="114">
        <v>0</v>
      </c>
      <c r="N292" s="114">
        <v>1859.9</v>
      </c>
      <c r="O292" s="114">
        <v>0</v>
      </c>
      <c r="P292" s="114">
        <v>0</v>
      </c>
      <c r="Q292" s="114">
        <v>0</v>
      </c>
      <c r="R292" s="114">
        <v>691.8</v>
      </c>
      <c r="S292" s="114">
        <v>0</v>
      </c>
      <c r="T292" s="114">
        <v>0</v>
      </c>
      <c r="U292" s="114">
        <v>2741</v>
      </c>
      <c r="V292" s="114">
        <v>41.6</v>
      </c>
      <c r="W292" s="114">
        <v>0</v>
      </c>
      <c r="X292" s="114">
        <v>17658</v>
      </c>
      <c r="Y292" s="114">
        <v>0</v>
      </c>
      <c r="Z292" s="114">
        <v>0</v>
      </c>
      <c r="AA292" s="114">
        <v>0</v>
      </c>
      <c r="AB292" s="114">
        <v>0</v>
      </c>
      <c r="AC292" s="114">
        <v>354.5</v>
      </c>
      <c r="AD292" s="114">
        <v>0</v>
      </c>
      <c r="AE292" s="114">
        <v>0</v>
      </c>
      <c r="AF292" s="114">
        <v>0</v>
      </c>
      <c r="AG292" s="114">
        <v>557.29999999999995</v>
      </c>
      <c r="AH292" s="114">
        <v>23904.1</v>
      </c>
    </row>
    <row r="293" spans="4:34">
      <c r="D293" s="100">
        <v>2010</v>
      </c>
      <c r="E293" s="100">
        <v>3</v>
      </c>
      <c r="F293" s="100">
        <v>2010</v>
      </c>
      <c r="G293" s="100">
        <v>2010</v>
      </c>
      <c r="H293" s="114">
        <v>112.3</v>
      </c>
      <c r="I293" s="114">
        <v>0</v>
      </c>
      <c r="J293" s="114">
        <v>0</v>
      </c>
      <c r="K293" s="114">
        <v>0</v>
      </c>
      <c r="L293" s="114">
        <v>4505.3999999999996</v>
      </c>
      <c r="M293" s="114">
        <v>0</v>
      </c>
      <c r="N293" s="114">
        <v>2079.8000000000002</v>
      </c>
      <c r="O293" s="114">
        <v>0</v>
      </c>
      <c r="P293" s="114">
        <v>0</v>
      </c>
      <c r="Q293" s="114">
        <v>0</v>
      </c>
      <c r="R293" s="114">
        <v>2153.5</v>
      </c>
      <c r="S293" s="114">
        <v>0</v>
      </c>
      <c r="T293" s="114">
        <v>0</v>
      </c>
      <c r="U293" s="114">
        <v>13398.8</v>
      </c>
      <c r="V293" s="114">
        <v>1655.3</v>
      </c>
      <c r="W293" s="114">
        <v>0</v>
      </c>
      <c r="X293" s="114">
        <v>22673.5</v>
      </c>
      <c r="Y293" s="114">
        <v>0</v>
      </c>
      <c r="Z293" s="114">
        <v>0</v>
      </c>
      <c r="AA293" s="114">
        <v>0</v>
      </c>
      <c r="AB293" s="114">
        <v>0</v>
      </c>
      <c r="AC293" s="114">
        <v>1127.4000000000001</v>
      </c>
      <c r="AD293" s="114">
        <v>0</v>
      </c>
      <c r="AE293" s="114">
        <v>4620.8999999999996</v>
      </c>
      <c r="AF293" s="114">
        <v>0</v>
      </c>
      <c r="AG293" s="114">
        <v>1215.4000000000001</v>
      </c>
      <c r="AH293" s="114">
        <v>53542.3</v>
      </c>
    </row>
    <row r="294" spans="4:34">
      <c r="D294" s="100">
        <v>2010</v>
      </c>
      <c r="E294" s="100">
        <v>4</v>
      </c>
      <c r="F294" s="100">
        <v>2010</v>
      </c>
      <c r="G294" s="100">
        <v>2010</v>
      </c>
      <c r="H294" s="114">
        <v>871</v>
      </c>
      <c r="I294" s="114">
        <v>0</v>
      </c>
      <c r="J294" s="114">
        <v>33.6</v>
      </c>
      <c r="K294" s="114">
        <v>0</v>
      </c>
      <c r="L294" s="114">
        <v>8859.2000000000007</v>
      </c>
      <c r="M294" s="114">
        <v>0</v>
      </c>
      <c r="N294" s="114">
        <v>1916.9</v>
      </c>
      <c r="O294" s="114">
        <v>0</v>
      </c>
      <c r="P294" s="114">
        <v>0</v>
      </c>
      <c r="Q294" s="114">
        <v>0</v>
      </c>
      <c r="R294" s="114">
        <v>2320.3000000000002</v>
      </c>
      <c r="S294" s="114">
        <v>0</v>
      </c>
      <c r="T294" s="114">
        <v>2988.6</v>
      </c>
      <c r="U294" s="114">
        <v>8461.7000000000007</v>
      </c>
      <c r="V294" s="114">
        <v>12438.3</v>
      </c>
      <c r="W294" s="114">
        <v>0</v>
      </c>
      <c r="X294" s="114">
        <v>26882.1</v>
      </c>
      <c r="Y294" s="114">
        <v>0</v>
      </c>
      <c r="Z294" s="114">
        <v>0</v>
      </c>
      <c r="AA294" s="114">
        <v>0</v>
      </c>
      <c r="AB294" s="114">
        <v>0</v>
      </c>
      <c r="AC294" s="114">
        <v>2455.3000000000002</v>
      </c>
      <c r="AD294" s="114">
        <v>0</v>
      </c>
      <c r="AE294" s="114">
        <v>10876</v>
      </c>
      <c r="AF294" s="114">
        <v>0</v>
      </c>
      <c r="AG294" s="114">
        <v>1395.5</v>
      </c>
      <c r="AH294" s="114">
        <v>79498.5</v>
      </c>
    </row>
    <row r="295" spans="4:34">
      <c r="D295" s="100">
        <v>2010</v>
      </c>
      <c r="E295" s="100">
        <v>5</v>
      </c>
      <c r="F295" s="100">
        <v>2010</v>
      </c>
      <c r="G295" s="100">
        <v>2011</v>
      </c>
      <c r="H295" s="114">
        <v>1473.8</v>
      </c>
      <c r="I295" s="114">
        <v>0</v>
      </c>
      <c r="J295" s="114">
        <v>0</v>
      </c>
      <c r="K295" s="114">
        <v>0</v>
      </c>
      <c r="L295" s="114">
        <v>0</v>
      </c>
      <c r="M295" s="114">
        <v>0</v>
      </c>
      <c r="N295" s="114">
        <v>2199.7000000000003</v>
      </c>
      <c r="O295" s="114">
        <v>0</v>
      </c>
      <c r="P295" s="114">
        <v>0</v>
      </c>
      <c r="Q295" s="114">
        <v>0</v>
      </c>
      <c r="R295" s="114">
        <v>8208.7999999999993</v>
      </c>
      <c r="S295" s="114">
        <v>0</v>
      </c>
      <c r="T295" s="114">
        <v>0</v>
      </c>
      <c r="U295" s="114">
        <v>13952.5</v>
      </c>
      <c r="V295" s="114">
        <v>4600.8999999999996</v>
      </c>
      <c r="W295" s="114">
        <v>0</v>
      </c>
      <c r="X295" s="114">
        <v>37506.9</v>
      </c>
      <c r="Y295" s="114">
        <v>0</v>
      </c>
      <c r="Z295" s="114">
        <v>0</v>
      </c>
      <c r="AA295" s="114">
        <v>0</v>
      </c>
      <c r="AB295" s="114">
        <v>0</v>
      </c>
      <c r="AC295" s="114">
        <v>2921.6</v>
      </c>
      <c r="AD295" s="114">
        <v>0</v>
      </c>
      <c r="AE295" s="114">
        <v>0</v>
      </c>
      <c r="AF295" s="114">
        <v>0</v>
      </c>
      <c r="AG295" s="114">
        <v>2029.1</v>
      </c>
      <c r="AH295" s="114">
        <v>72893.300000000017</v>
      </c>
    </row>
    <row r="296" spans="4:34">
      <c r="D296" s="100">
        <v>2010</v>
      </c>
      <c r="E296" s="100">
        <v>6</v>
      </c>
      <c r="F296" s="100">
        <v>2010</v>
      </c>
      <c r="G296" s="100">
        <v>2011</v>
      </c>
      <c r="H296" s="114">
        <v>1032.2</v>
      </c>
      <c r="I296" s="114">
        <v>0</v>
      </c>
      <c r="J296" s="114">
        <v>0</v>
      </c>
      <c r="K296" s="114">
        <v>0</v>
      </c>
      <c r="L296" s="114">
        <v>0</v>
      </c>
      <c r="M296" s="114">
        <v>0</v>
      </c>
      <c r="N296" s="114">
        <v>3486.7</v>
      </c>
      <c r="O296" s="114">
        <v>0</v>
      </c>
      <c r="P296" s="114">
        <v>0</v>
      </c>
      <c r="Q296" s="114">
        <v>0</v>
      </c>
      <c r="R296" s="114">
        <v>9668.9</v>
      </c>
      <c r="S296" s="114">
        <v>0</v>
      </c>
      <c r="T296" s="114">
        <v>0</v>
      </c>
      <c r="U296" s="114">
        <v>3875.3</v>
      </c>
      <c r="V296" s="114">
        <v>520.20000000000005</v>
      </c>
      <c r="W296" s="114">
        <v>0</v>
      </c>
      <c r="X296" s="114">
        <v>37564.399999999994</v>
      </c>
      <c r="Y296" s="114">
        <v>0</v>
      </c>
      <c r="Z296" s="114">
        <v>0</v>
      </c>
      <c r="AA296" s="114">
        <v>0</v>
      </c>
      <c r="AB296" s="114">
        <v>0</v>
      </c>
      <c r="AC296" s="114">
        <v>2388.5</v>
      </c>
      <c r="AD296" s="114">
        <v>0</v>
      </c>
      <c r="AE296" s="114">
        <v>0</v>
      </c>
      <c r="AF296" s="114">
        <v>0</v>
      </c>
      <c r="AG296" s="114">
        <v>2766</v>
      </c>
      <c r="AH296" s="114">
        <v>61302.2</v>
      </c>
    </row>
    <row r="297" spans="4:34">
      <c r="D297" s="100">
        <v>2010</v>
      </c>
      <c r="E297" s="100">
        <v>7</v>
      </c>
      <c r="F297" s="100">
        <v>2011</v>
      </c>
      <c r="G297" s="100">
        <v>2011</v>
      </c>
      <c r="H297" s="114">
        <v>1266.9000000000001</v>
      </c>
      <c r="I297" s="114">
        <v>0</v>
      </c>
      <c r="J297" s="114">
        <v>0</v>
      </c>
      <c r="K297" s="114">
        <v>0</v>
      </c>
      <c r="L297" s="114">
        <v>0</v>
      </c>
      <c r="M297" s="114">
        <v>0</v>
      </c>
      <c r="N297" s="114">
        <v>3433.3</v>
      </c>
      <c r="O297" s="114">
        <v>0</v>
      </c>
      <c r="P297" s="114">
        <v>0</v>
      </c>
      <c r="Q297" s="114">
        <v>0</v>
      </c>
      <c r="R297" s="114">
        <v>7389.6</v>
      </c>
      <c r="S297" s="114">
        <v>0</v>
      </c>
      <c r="T297" s="114">
        <v>0</v>
      </c>
      <c r="U297" s="114">
        <v>6303.7</v>
      </c>
      <c r="V297" s="114">
        <v>497.4</v>
      </c>
      <c r="W297" s="114">
        <v>0</v>
      </c>
      <c r="X297" s="114">
        <v>36201</v>
      </c>
      <c r="Y297" s="114">
        <v>0</v>
      </c>
      <c r="Z297" s="114">
        <v>0</v>
      </c>
      <c r="AA297" s="114">
        <v>0</v>
      </c>
      <c r="AB297" s="114">
        <v>0</v>
      </c>
      <c r="AC297" s="114">
        <v>1926.4</v>
      </c>
      <c r="AD297" s="114">
        <v>0</v>
      </c>
      <c r="AE297" s="114">
        <v>0</v>
      </c>
      <c r="AF297" s="114">
        <v>0</v>
      </c>
      <c r="AG297" s="114">
        <v>3012.3999999999996</v>
      </c>
      <c r="AH297" s="114">
        <v>60030.700000000004</v>
      </c>
    </row>
    <row r="298" spans="4:34">
      <c r="D298" s="100">
        <v>2010</v>
      </c>
      <c r="E298" s="100">
        <v>8</v>
      </c>
      <c r="F298" s="100">
        <v>2011</v>
      </c>
      <c r="G298" s="100">
        <v>2011</v>
      </c>
      <c r="H298" s="114">
        <v>1000</v>
      </c>
      <c r="I298" s="114">
        <v>0</v>
      </c>
      <c r="J298" s="114">
        <v>0</v>
      </c>
      <c r="K298" s="114">
        <v>0</v>
      </c>
      <c r="L298" s="114">
        <v>0</v>
      </c>
      <c r="M298" s="114">
        <v>0</v>
      </c>
      <c r="N298" s="114">
        <v>3441.9</v>
      </c>
      <c r="O298" s="114">
        <v>0</v>
      </c>
      <c r="P298" s="114">
        <v>0</v>
      </c>
      <c r="Q298" s="114">
        <v>0</v>
      </c>
      <c r="R298" s="114">
        <v>9225.2000000000007</v>
      </c>
      <c r="S298" s="114">
        <v>0</v>
      </c>
      <c r="T298" s="114">
        <v>0</v>
      </c>
      <c r="U298" s="114">
        <v>11357.9</v>
      </c>
      <c r="V298" s="114">
        <v>497</v>
      </c>
      <c r="W298" s="114">
        <v>0</v>
      </c>
      <c r="X298" s="114">
        <v>35872.199999999997</v>
      </c>
      <c r="Y298" s="114">
        <v>0</v>
      </c>
      <c r="Z298" s="114">
        <v>0</v>
      </c>
      <c r="AA298" s="114">
        <v>0</v>
      </c>
      <c r="AB298" s="114">
        <v>0</v>
      </c>
      <c r="AC298" s="114">
        <v>2179.6</v>
      </c>
      <c r="AD298" s="114">
        <v>0</v>
      </c>
      <c r="AE298" s="114">
        <v>0</v>
      </c>
      <c r="AF298" s="114">
        <v>0</v>
      </c>
      <c r="AG298" s="114">
        <v>3033.5</v>
      </c>
      <c r="AH298" s="114">
        <v>66607.299999999988</v>
      </c>
    </row>
    <row r="299" spans="4:34">
      <c r="D299" s="100">
        <v>2010</v>
      </c>
      <c r="E299" s="100">
        <v>9</v>
      </c>
      <c r="F299" s="100">
        <v>2011</v>
      </c>
      <c r="G299" s="100">
        <v>2011</v>
      </c>
      <c r="H299" s="114">
        <v>803</v>
      </c>
      <c r="I299" s="114">
        <v>0</v>
      </c>
      <c r="J299" s="114">
        <v>0</v>
      </c>
      <c r="K299" s="114">
        <v>0</v>
      </c>
      <c r="L299" s="114">
        <v>0</v>
      </c>
      <c r="M299" s="114">
        <v>0</v>
      </c>
      <c r="N299" s="114">
        <v>3035.1</v>
      </c>
      <c r="O299" s="114">
        <v>0</v>
      </c>
      <c r="P299" s="114">
        <v>0</v>
      </c>
      <c r="Q299" s="114">
        <v>0</v>
      </c>
      <c r="R299" s="114">
        <v>7286.6</v>
      </c>
      <c r="S299" s="114">
        <v>0</v>
      </c>
      <c r="T299" s="114">
        <v>0</v>
      </c>
      <c r="U299" s="114">
        <v>20430.400000000001</v>
      </c>
      <c r="V299" s="114">
        <v>457.5</v>
      </c>
      <c r="W299" s="114">
        <v>0</v>
      </c>
      <c r="X299" s="114">
        <v>30939.200000000001</v>
      </c>
      <c r="Y299" s="114">
        <v>0</v>
      </c>
      <c r="Z299" s="114">
        <v>0</v>
      </c>
      <c r="AA299" s="114">
        <v>0</v>
      </c>
      <c r="AB299" s="114">
        <v>0</v>
      </c>
      <c r="AC299" s="114">
        <v>2112.4</v>
      </c>
      <c r="AD299" s="114">
        <v>0</v>
      </c>
      <c r="AE299" s="114">
        <v>2052.6999999999998</v>
      </c>
      <c r="AF299" s="114">
        <v>0</v>
      </c>
      <c r="AG299" s="114">
        <v>3101.4</v>
      </c>
      <c r="AH299" s="114">
        <v>70218.3</v>
      </c>
    </row>
    <row r="300" spans="4:34">
      <c r="D300" s="100">
        <v>2010</v>
      </c>
      <c r="E300" s="100">
        <v>10</v>
      </c>
      <c r="F300" s="100">
        <v>2011</v>
      </c>
      <c r="G300" s="100">
        <v>2011</v>
      </c>
      <c r="H300" s="114">
        <v>838.8</v>
      </c>
      <c r="I300" s="114">
        <v>0</v>
      </c>
      <c r="J300" s="114">
        <v>0</v>
      </c>
      <c r="K300" s="114">
        <v>0</v>
      </c>
      <c r="L300" s="114">
        <v>0</v>
      </c>
      <c r="M300" s="114">
        <v>0</v>
      </c>
      <c r="N300" s="114">
        <v>1951.5</v>
      </c>
      <c r="O300" s="114">
        <v>0</v>
      </c>
      <c r="P300" s="114">
        <v>0</v>
      </c>
      <c r="Q300" s="114">
        <v>0</v>
      </c>
      <c r="R300" s="114">
        <v>4418.6000000000004</v>
      </c>
      <c r="S300" s="114">
        <v>0</v>
      </c>
      <c r="T300" s="114">
        <v>0</v>
      </c>
      <c r="U300" s="114">
        <v>12226.4</v>
      </c>
      <c r="V300" s="114">
        <v>240.4</v>
      </c>
      <c r="W300" s="114">
        <v>0</v>
      </c>
      <c r="X300" s="114">
        <v>26033.4</v>
      </c>
      <c r="Y300" s="114">
        <v>0</v>
      </c>
      <c r="Z300" s="114">
        <v>0</v>
      </c>
      <c r="AA300" s="114">
        <v>0</v>
      </c>
      <c r="AB300" s="114">
        <v>0</v>
      </c>
      <c r="AC300" s="114">
        <v>1910.8</v>
      </c>
      <c r="AD300" s="114">
        <v>0</v>
      </c>
      <c r="AE300" s="114">
        <v>10423.299999999999</v>
      </c>
      <c r="AF300" s="114">
        <v>0</v>
      </c>
      <c r="AG300" s="114">
        <v>2005.6</v>
      </c>
      <c r="AH300" s="114">
        <v>60048.80000000001</v>
      </c>
    </row>
    <row r="301" spans="4:34">
      <c r="D301" s="100">
        <v>2010</v>
      </c>
      <c r="E301" s="100">
        <v>11</v>
      </c>
      <c r="F301" s="100">
        <v>2011</v>
      </c>
      <c r="G301" s="100">
        <v>2011</v>
      </c>
      <c r="H301" s="114">
        <v>950.3</v>
      </c>
      <c r="I301" s="114">
        <v>0</v>
      </c>
      <c r="J301" s="114">
        <v>1728.4</v>
      </c>
      <c r="K301" s="114">
        <v>0</v>
      </c>
      <c r="L301" s="114">
        <v>6061.6</v>
      </c>
      <c r="M301" s="114">
        <v>0</v>
      </c>
      <c r="N301" s="114">
        <v>1480.5</v>
      </c>
      <c r="O301" s="114">
        <v>0</v>
      </c>
      <c r="P301" s="114">
        <v>0</v>
      </c>
      <c r="Q301" s="114">
        <v>0</v>
      </c>
      <c r="R301" s="114">
        <v>3665.6</v>
      </c>
      <c r="S301" s="114">
        <v>0</v>
      </c>
      <c r="T301" s="114">
        <v>0</v>
      </c>
      <c r="U301" s="114">
        <v>12411.2</v>
      </c>
      <c r="V301" s="114">
        <v>1911.5</v>
      </c>
      <c r="W301" s="114">
        <v>0</v>
      </c>
      <c r="X301" s="114">
        <v>26533</v>
      </c>
      <c r="Y301" s="114">
        <v>0</v>
      </c>
      <c r="Z301" s="114">
        <v>0</v>
      </c>
      <c r="AA301" s="114">
        <v>0</v>
      </c>
      <c r="AB301" s="114">
        <v>0</v>
      </c>
      <c r="AC301" s="114">
        <v>2337.1</v>
      </c>
      <c r="AD301" s="114">
        <v>0</v>
      </c>
      <c r="AE301" s="114">
        <v>11439.5</v>
      </c>
      <c r="AF301" s="114">
        <v>0</v>
      </c>
      <c r="AG301" s="114">
        <v>1170.9000000000001</v>
      </c>
      <c r="AH301" s="114">
        <v>69689.599999999991</v>
      </c>
    </row>
    <row r="302" spans="4:34">
      <c r="D302" s="100">
        <v>2010</v>
      </c>
      <c r="E302" s="100">
        <v>12</v>
      </c>
      <c r="F302" s="100">
        <v>2011</v>
      </c>
      <c r="G302" s="100">
        <v>2011</v>
      </c>
      <c r="H302" s="114">
        <v>252.3</v>
      </c>
      <c r="I302" s="114">
        <v>0</v>
      </c>
      <c r="J302" s="114">
        <v>271.60000000000002</v>
      </c>
      <c r="K302" s="114">
        <v>0</v>
      </c>
      <c r="L302" s="114">
        <v>3581.1</v>
      </c>
      <c r="M302" s="114">
        <v>0</v>
      </c>
      <c r="N302" s="114">
        <v>1796.2</v>
      </c>
      <c r="O302" s="114">
        <v>0</v>
      </c>
      <c r="P302" s="114">
        <v>0</v>
      </c>
      <c r="Q302" s="114">
        <v>0</v>
      </c>
      <c r="R302" s="114">
        <v>3314</v>
      </c>
      <c r="S302" s="114">
        <v>0</v>
      </c>
      <c r="T302" s="114">
        <v>0</v>
      </c>
      <c r="U302" s="114">
        <v>11118.9</v>
      </c>
      <c r="V302" s="114">
        <v>169.3</v>
      </c>
      <c r="W302" s="114">
        <v>0</v>
      </c>
      <c r="X302" s="114">
        <v>19698.099999999999</v>
      </c>
      <c r="Y302" s="114">
        <v>0</v>
      </c>
      <c r="Z302" s="114">
        <v>0</v>
      </c>
      <c r="AA302" s="114">
        <v>0</v>
      </c>
      <c r="AB302" s="114">
        <v>0</v>
      </c>
      <c r="AC302" s="114">
        <v>4795.8999999999996</v>
      </c>
      <c r="AD302" s="114">
        <v>0</v>
      </c>
      <c r="AE302" s="114">
        <v>1495.5</v>
      </c>
      <c r="AF302" s="114">
        <v>0</v>
      </c>
      <c r="AG302" s="114">
        <v>1016.2</v>
      </c>
      <c r="AH302" s="114">
        <v>47509.1</v>
      </c>
    </row>
    <row r="303" spans="4:34">
      <c r="D303" s="100">
        <v>2011</v>
      </c>
      <c r="E303" s="100">
        <v>1</v>
      </c>
      <c r="F303" s="100">
        <v>2011</v>
      </c>
      <c r="G303" s="100">
        <v>2011</v>
      </c>
      <c r="H303" s="114">
        <v>617.6</v>
      </c>
      <c r="I303" s="114">
        <v>0</v>
      </c>
      <c r="J303" s="114">
        <v>0</v>
      </c>
      <c r="K303" s="114">
        <v>0</v>
      </c>
      <c r="L303" s="114">
        <v>1568.7</v>
      </c>
      <c r="M303" s="114">
        <v>0</v>
      </c>
      <c r="N303" s="114">
        <v>2133.5</v>
      </c>
      <c r="O303" s="114">
        <v>0</v>
      </c>
      <c r="P303" s="114">
        <v>0</v>
      </c>
      <c r="Q303" s="114">
        <v>0</v>
      </c>
      <c r="R303" s="114">
        <v>2728.9</v>
      </c>
      <c r="S303" s="114">
        <v>0</v>
      </c>
      <c r="T303" s="114">
        <v>0</v>
      </c>
      <c r="U303" s="114">
        <v>8705.5</v>
      </c>
      <c r="V303" s="114">
        <v>184.9</v>
      </c>
      <c r="W303" s="114">
        <v>0</v>
      </c>
      <c r="X303" s="114">
        <v>15741.800000000001</v>
      </c>
      <c r="Y303" s="114">
        <v>0</v>
      </c>
      <c r="Z303" s="114">
        <v>0</v>
      </c>
      <c r="AA303" s="114">
        <v>0</v>
      </c>
      <c r="AB303" s="114">
        <v>0</v>
      </c>
      <c r="AC303" s="114">
        <v>3428.8</v>
      </c>
      <c r="AD303" s="114">
        <v>0</v>
      </c>
      <c r="AE303" s="114">
        <v>0</v>
      </c>
      <c r="AF303" s="114">
        <v>0</v>
      </c>
      <c r="AG303" s="114">
        <v>1128.5999999999999</v>
      </c>
      <c r="AH303" s="114">
        <v>36238.300000000003</v>
      </c>
    </row>
    <row r="304" spans="4:34">
      <c r="D304" s="100">
        <v>2011</v>
      </c>
      <c r="E304" s="100">
        <v>2</v>
      </c>
      <c r="F304" s="100">
        <v>2011</v>
      </c>
      <c r="G304" s="100">
        <v>2011</v>
      </c>
      <c r="H304" s="114">
        <v>475.6</v>
      </c>
      <c r="I304" s="114">
        <v>0</v>
      </c>
      <c r="J304" s="114">
        <v>0</v>
      </c>
      <c r="K304" s="114">
        <v>0</v>
      </c>
      <c r="L304" s="114">
        <v>6817</v>
      </c>
      <c r="M304" s="114">
        <v>0</v>
      </c>
      <c r="N304" s="114">
        <v>1577.1999999999998</v>
      </c>
      <c r="O304" s="114">
        <v>0</v>
      </c>
      <c r="P304" s="114">
        <v>0</v>
      </c>
      <c r="Q304" s="114">
        <v>0</v>
      </c>
      <c r="R304" s="114">
        <v>1537</v>
      </c>
      <c r="S304" s="114">
        <v>0</v>
      </c>
      <c r="T304" s="114">
        <v>0</v>
      </c>
      <c r="U304" s="114">
        <v>2577.6</v>
      </c>
      <c r="V304" s="114">
        <v>149.4</v>
      </c>
      <c r="W304" s="114">
        <v>0</v>
      </c>
      <c r="X304" s="114">
        <v>19490.7</v>
      </c>
      <c r="Y304" s="114">
        <v>0</v>
      </c>
      <c r="Z304" s="114">
        <v>0</v>
      </c>
      <c r="AA304" s="114">
        <v>0</v>
      </c>
      <c r="AB304" s="114">
        <v>0</v>
      </c>
      <c r="AC304" s="114">
        <v>5078.5</v>
      </c>
      <c r="AD304" s="114">
        <v>0</v>
      </c>
      <c r="AE304" s="114">
        <v>0</v>
      </c>
      <c r="AF304" s="114">
        <v>0</v>
      </c>
      <c r="AG304" s="114">
        <v>513.1</v>
      </c>
      <c r="AH304" s="114">
        <v>38216.1</v>
      </c>
    </row>
    <row r="305" spans="1:34">
      <c r="D305" s="100">
        <v>2011</v>
      </c>
      <c r="E305" s="100">
        <v>3</v>
      </c>
      <c r="F305" s="100">
        <v>2011</v>
      </c>
      <c r="G305" s="100">
        <v>2011</v>
      </c>
      <c r="H305" s="114">
        <v>360.7</v>
      </c>
      <c r="I305" s="114">
        <v>0</v>
      </c>
      <c r="J305" s="114">
        <v>0</v>
      </c>
      <c r="K305" s="114">
        <v>0</v>
      </c>
      <c r="L305" s="114">
        <v>0</v>
      </c>
      <c r="M305" s="114">
        <v>0</v>
      </c>
      <c r="N305" s="114">
        <v>1340.1999999999998</v>
      </c>
      <c r="O305" s="114">
        <v>0</v>
      </c>
      <c r="P305" s="114">
        <v>0</v>
      </c>
      <c r="Q305" s="114">
        <v>0</v>
      </c>
      <c r="R305" s="114">
        <v>1399.4</v>
      </c>
      <c r="S305" s="114">
        <v>0</v>
      </c>
      <c r="T305" s="114">
        <v>0</v>
      </c>
      <c r="U305" s="114">
        <v>4790.3999999999996</v>
      </c>
      <c r="V305" s="114">
        <v>115.4</v>
      </c>
      <c r="W305" s="114">
        <v>0</v>
      </c>
      <c r="X305" s="114">
        <v>17305.599999999999</v>
      </c>
      <c r="Y305" s="114">
        <v>0</v>
      </c>
      <c r="Z305" s="114">
        <v>0</v>
      </c>
      <c r="AA305" s="114">
        <v>0</v>
      </c>
      <c r="AB305" s="114">
        <v>0</v>
      </c>
      <c r="AC305" s="114">
        <v>1283.5999999999999</v>
      </c>
      <c r="AD305" s="114">
        <v>0</v>
      </c>
      <c r="AE305" s="114">
        <v>1302.2</v>
      </c>
      <c r="AF305" s="114">
        <v>0</v>
      </c>
      <c r="AG305" s="114">
        <v>792.6</v>
      </c>
      <c r="AH305" s="114">
        <v>28690.099999999995</v>
      </c>
    </row>
    <row r="306" spans="1:34">
      <c r="D306" s="100">
        <v>2011</v>
      </c>
      <c r="E306" s="100">
        <v>4</v>
      </c>
      <c r="F306" s="100">
        <v>2011</v>
      </c>
      <c r="G306" s="100">
        <v>2011</v>
      </c>
      <c r="H306" s="114">
        <v>528.9</v>
      </c>
      <c r="I306" s="114">
        <v>0</v>
      </c>
      <c r="J306" s="114">
        <v>477.1</v>
      </c>
      <c r="K306" s="114">
        <v>0</v>
      </c>
      <c r="L306" s="114">
        <v>0</v>
      </c>
      <c r="M306" s="114">
        <v>0</v>
      </c>
      <c r="N306" s="114">
        <v>2304.1999999999998</v>
      </c>
      <c r="O306" s="114">
        <v>0</v>
      </c>
      <c r="P306" s="114">
        <v>0</v>
      </c>
      <c r="Q306" s="114">
        <v>0</v>
      </c>
      <c r="R306" s="114">
        <v>2106.5</v>
      </c>
      <c r="S306" s="114">
        <v>0</v>
      </c>
      <c r="T306" s="114">
        <v>0</v>
      </c>
      <c r="U306" s="114">
        <v>1338.6</v>
      </c>
      <c r="V306" s="114">
        <v>88.8</v>
      </c>
      <c r="W306" s="114">
        <v>0</v>
      </c>
      <c r="X306" s="114">
        <v>20647.2</v>
      </c>
      <c r="Y306" s="114">
        <v>0</v>
      </c>
      <c r="Z306" s="114">
        <v>0</v>
      </c>
      <c r="AA306" s="114">
        <v>0</v>
      </c>
      <c r="AB306" s="114">
        <v>0</v>
      </c>
      <c r="AC306" s="114">
        <v>1204.2</v>
      </c>
      <c r="AD306" s="114">
        <v>0</v>
      </c>
      <c r="AE306" s="114">
        <v>1441.7</v>
      </c>
      <c r="AF306" s="114">
        <v>0</v>
      </c>
      <c r="AG306" s="114">
        <v>1548.3999999999999</v>
      </c>
      <c r="AH306" s="114">
        <v>31685.600000000002</v>
      </c>
    </row>
    <row r="307" spans="1:34">
      <c r="D307" s="100">
        <v>2011</v>
      </c>
      <c r="E307" s="100">
        <v>5</v>
      </c>
      <c r="F307" s="100">
        <v>2011</v>
      </c>
      <c r="G307" s="100">
        <v>2012</v>
      </c>
      <c r="H307" s="114">
        <v>643.5</v>
      </c>
      <c r="I307" s="114">
        <v>0</v>
      </c>
      <c r="J307" s="114">
        <v>1532.5</v>
      </c>
      <c r="K307" s="114">
        <v>0</v>
      </c>
      <c r="L307" s="114">
        <v>0</v>
      </c>
      <c r="M307" s="114">
        <v>0</v>
      </c>
      <c r="N307" s="114">
        <v>2690.4</v>
      </c>
      <c r="O307" s="114">
        <v>0</v>
      </c>
      <c r="P307" s="114">
        <v>0</v>
      </c>
      <c r="Q307" s="114">
        <v>0</v>
      </c>
      <c r="R307" s="114">
        <v>7193.9</v>
      </c>
      <c r="S307" s="114">
        <v>0</v>
      </c>
      <c r="T307" s="114">
        <v>0</v>
      </c>
      <c r="U307" s="114">
        <v>242.2</v>
      </c>
      <c r="V307" s="114">
        <v>191.2</v>
      </c>
      <c r="W307" s="114">
        <v>0</v>
      </c>
      <c r="X307" s="114">
        <v>22270.799999999999</v>
      </c>
      <c r="Y307" s="114">
        <v>0</v>
      </c>
      <c r="Z307" s="114">
        <v>0</v>
      </c>
      <c r="AA307" s="114">
        <v>0</v>
      </c>
      <c r="AB307" s="114">
        <v>0</v>
      </c>
      <c r="AC307" s="114">
        <v>1366.6000000000001</v>
      </c>
      <c r="AD307" s="114">
        <v>0</v>
      </c>
      <c r="AE307" s="114">
        <v>1974.6</v>
      </c>
      <c r="AF307" s="114">
        <v>0</v>
      </c>
      <c r="AG307" s="114">
        <v>2460</v>
      </c>
      <c r="AH307" s="114">
        <v>40565.699999999997</v>
      </c>
    </row>
    <row r="308" spans="1:34">
      <c r="D308" s="100">
        <v>2011</v>
      </c>
      <c r="E308" s="100">
        <v>6</v>
      </c>
      <c r="F308" s="100">
        <v>2011</v>
      </c>
      <c r="G308" s="100">
        <v>2012</v>
      </c>
      <c r="H308" s="114">
        <v>458.1</v>
      </c>
      <c r="I308" s="114">
        <v>0</v>
      </c>
      <c r="J308" s="114">
        <v>2192.6</v>
      </c>
      <c r="K308" s="114">
        <v>0</v>
      </c>
      <c r="L308" s="114">
        <v>6191.8</v>
      </c>
      <c r="M308" s="114">
        <v>0</v>
      </c>
      <c r="N308" s="114">
        <v>2942.6</v>
      </c>
      <c r="O308" s="114">
        <v>0</v>
      </c>
      <c r="P308" s="114">
        <v>0</v>
      </c>
      <c r="Q308" s="114">
        <v>0</v>
      </c>
      <c r="R308" s="114">
        <v>10519.7</v>
      </c>
      <c r="S308" s="114">
        <v>0</v>
      </c>
      <c r="T308" s="114">
        <v>0</v>
      </c>
      <c r="U308" s="114">
        <v>574.79999999999995</v>
      </c>
      <c r="V308" s="114">
        <v>9502</v>
      </c>
      <c r="W308" s="114">
        <v>0</v>
      </c>
      <c r="X308" s="114">
        <v>29985.200000000001</v>
      </c>
      <c r="Y308" s="114">
        <v>0</v>
      </c>
      <c r="Z308" s="114">
        <v>0</v>
      </c>
      <c r="AA308" s="114">
        <v>0</v>
      </c>
      <c r="AB308" s="114">
        <v>0</v>
      </c>
      <c r="AC308" s="114">
        <v>921.5</v>
      </c>
      <c r="AD308" s="114">
        <v>0</v>
      </c>
      <c r="AE308" s="114">
        <v>5254.9</v>
      </c>
      <c r="AF308" s="114">
        <v>0</v>
      </c>
      <c r="AG308" s="114">
        <v>2636.4</v>
      </c>
      <c r="AH308" s="114">
        <v>71179.599999999991</v>
      </c>
    </row>
    <row r="309" spans="1:34">
      <c r="D309" s="100">
        <v>2011</v>
      </c>
      <c r="E309" s="100">
        <v>7</v>
      </c>
      <c r="F309" s="100">
        <v>2012</v>
      </c>
      <c r="G309" s="100">
        <v>2012</v>
      </c>
      <c r="H309" s="114">
        <v>737.9</v>
      </c>
      <c r="I309" s="114">
        <v>0</v>
      </c>
      <c r="J309" s="114">
        <v>0</v>
      </c>
      <c r="K309" s="114">
        <v>0</v>
      </c>
      <c r="L309" s="114">
        <v>1604.7</v>
      </c>
      <c r="M309" s="114">
        <v>0</v>
      </c>
      <c r="N309" s="114">
        <v>3965.3</v>
      </c>
      <c r="O309" s="114">
        <v>0</v>
      </c>
      <c r="P309" s="114">
        <v>0</v>
      </c>
      <c r="Q309" s="114">
        <v>0</v>
      </c>
      <c r="R309" s="114">
        <v>13935.300000000001</v>
      </c>
      <c r="S309" s="114">
        <v>0</v>
      </c>
      <c r="T309" s="114">
        <v>0</v>
      </c>
      <c r="U309" s="114">
        <v>1875.6</v>
      </c>
      <c r="V309" s="114">
        <v>16978.5</v>
      </c>
      <c r="W309" s="114">
        <v>0</v>
      </c>
      <c r="X309" s="114">
        <v>34991.300000000003</v>
      </c>
      <c r="Y309" s="114">
        <v>0</v>
      </c>
      <c r="Z309" s="114">
        <v>0</v>
      </c>
      <c r="AA309" s="114">
        <v>0</v>
      </c>
      <c r="AB309" s="114">
        <v>0</v>
      </c>
      <c r="AC309" s="114">
        <v>1728.8</v>
      </c>
      <c r="AD309" s="114">
        <v>0</v>
      </c>
      <c r="AE309" s="114">
        <v>9186.2000000000007</v>
      </c>
      <c r="AF309" s="114">
        <v>0</v>
      </c>
      <c r="AG309" s="114">
        <v>2598.2000000000003</v>
      </c>
      <c r="AH309" s="114">
        <v>87601.8</v>
      </c>
    </row>
    <row r="310" spans="1:34">
      <c r="D310" s="100">
        <v>2011</v>
      </c>
      <c r="E310" s="100">
        <v>8</v>
      </c>
      <c r="F310" s="100">
        <v>2012</v>
      </c>
      <c r="G310" s="100">
        <v>2012</v>
      </c>
      <c r="H310" s="114">
        <v>736.7</v>
      </c>
      <c r="I310" s="114">
        <v>0</v>
      </c>
      <c r="J310" s="114">
        <v>1712.4</v>
      </c>
      <c r="K310" s="114">
        <v>0</v>
      </c>
      <c r="L310" s="114">
        <v>11477.2</v>
      </c>
      <c r="M310" s="114">
        <v>0</v>
      </c>
      <c r="N310" s="114">
        <v>4076.1</v>
      </c>
      <c r="O310" s="114">
        <v>0</v>
      </c>
      <c r="P310" s="114">
        <v>0</v>
      </c>
      <c r="Q310" s="114">
        <v>0</v>
      </c>
      <c r="R310" s="114">
        <v>13357</v>
      </c>
      <c r="S310" s="114">
        <v>0</v>
      </c>
      <c r="T310" s="114">
        <v>0</v>
      </c>
      <c r="U310" s="114">
        <v>2049.1</v>
      </c>
      <c r="V310" s="114">
        <v>15632.3</v>
      </c>
      <c r="W310" s="114">
        <v>0</v>
      </c>
      <c r="X310" s="114">
        <v>34490.6</v>
      </c>
      <c r="Y310" s="114">
        <v>0</v>
      </c>
      <c r="Z310" s="114">
        <v>0</v>
      </c>
      <c r="AA310" s="114">
        <v>0</v>
      </c>
      <c r="AB310" s="114">
        <v>0</v>
      </c>
      <c r="AC310" s="114">
        <v>2086</v>
      </c>
      <c r="AD310" s="114">
        <v>0</v>
      </c>
      <c r="AE310" s="114">
        <v>4845.8</v>
      </c>
      <c r="AF310" s="114">
        <v>0</v>
      </c>
      <c r="AG310" s="114">
        <v>2528.1999999999998</v>
      </c>
      <c r="AH310" s="114">
        <v>92991.4</v>
      </c>
    </row>
    <row r="311" spans="1:34">
      <c r="A311" s="115"/>
      <c r="B311" s="115"/>
      <c r="D311" s="100">
        <v>2011</v>
      </c>
      <c r="E311" s="100">
        <v>9</v>
      </c>
      <c r="F311" s="100">
        <v>2012</v>
      </c>
      <c r="G311" s="100">
        <v>2012</v>
      </c>
      <c r="H311" s="114">
        <v>1070.9000000000001</v>
      </c>
      <c r="I311" s="114">
        <v>0</v>
      </c>
      <c r="J311" s="114">
        <v>3272.3</v>
      </c>
      <c r="K311" s="114">
        <v>0</v>
      </c>
      <c r="L311" s="114">
        <v>0</v>
      </c>
      <c r="M311" s="114">
        <v>0</v>
      </c>
      <c r="N311" s="114">
        <v>3898.8</v>
      </c>
      <c r="O311" s="114">
        <v>0</v>
      </c>
      <c r="P311" s="114">
        <v>0</v>
      </c>
      <c r="Q311" s="114">
        <v>0</v>
      </c>
      <c r="R311" s="114">
        <v>15316.7</v>
      </c>
      <c r="S311" s="114">
        <v>0</v>
      </c>
      <c r="T311" s="114">
        <v>0</v>
      </c>
      <c r="U311" s="114">
        <v>11786.3</v>
      </c>
      <c r="V311" s="114">
        <v>9521.5</v>
      </c>
      <c r="W311" s="114">
        <v>0</v>
      </c>
      <c r="X311" s="114">
        <v>34217.299999999996</v>
      </c>
      <c r="Y311" s="114">
        <v>0</v>
      </c>
      <c r="Z311" s="114">
        <v>0</v>
      </c>
      <c r="AA311" s="114">
        <v>0</v>
      </c>
      <c r="AB311" s="114">
        <v>0</v>
      </c>
      <c r="AC311" s="114">
        <v>1894.3</v>
      </c>
      <c r="AD311" s="114">
        <v>0</v>
      </c>
      <c r="AE311" s="114">
        <v>7394.3</v>
      </c>
      <c r="AF311" s="114">
        <v>0</v>
      </c>
      <c r="AG311" s="114">
        <v>2405</v>
      </c>
      <c r="AH311" s="114">
        <v>90777.4</v>
      </c>
    </row>
    <row r="312" spans="1:34">
      <c r="A312" s="115"/>
      <c r="B312" s="115"/>
      <c r="D312" s="100">
        <v>2011</v>
      </c>
      <c r="E312" s="100">
        <v>10</v>
      </c>
      <c r="F312" s="100">
        <v>2012</v>
      </c>
      <c r="G312" s="100">
        <v>2012</v>
      </c>
      <c r="H312" s="114">
        <v>1036.5999999999999</v>
      </c>
      <c r="I312" s="114">
        <v>0</v>
      </c>
      <c r="J312" s="114">
        <v>1219.2</v>
      </c>
      <c r="K312" s="114">
        <v>0</v>
      </c>
      <c r="L312" s="114">
        <v>0</v>
      </c>
      <c r="M312" s="114">
        <v>0</v>
      </c>
      <c r="N312" s="114">
        <v>2589.8999999999996</v>
      </c>
      <c r="O312" s="114">
        <v>0</v>
      </c>
      <c r="P312" s="114">
        <v>0</v>
      </c>
      <c r="Q312" s="114">
        <v>0</v>
      </c>
      <c r="R312" s="114">
        <v>2534.9</v>
      </c>
      <c r="S312" s="114">
        <v>0</v>
      </c>
      <c r="T312" s="114">
        <v>0</v>
      </c>
      <c r="U312" s="114">
        <v>7948.8</v>
      </c>
      <c r="V312" s="114">
        <v>305</v>
      </c>
      <c r="W312" s="114">
        <v>0</v>
      </c>
      <c r="X312" s="114">
        <v>31565.200000000004</v>
      </c>
      <c r="Y312" s="114">
        <v>0</v>
      </c>
      <c r="Z312" s="114">
        <v>0</v>
      </c>
      <c r="AA312" s="114">
        <v>0</v>
      </c>
      <c r="AB312" s="114">
        <v>0</v>
      </c>
      <c r="AC312" s="114">
        <v>5191</v>
      </c>
      <c r="AD312" s="114">
        <v>0</v>
      </c>
      <c r="AE312" s="114">
        <v>0</v>
      </c>
      <c r="AF312" s="114">
        <v>0</v>
      </c>
      <c r="AG312" s="114">
        <v>2187.1999999999998</v>
      </c>
      <c r="AH312" s="114">
        <v>54577.8</v>
      </c>
    </row>
    <row r="313" spans="1:34">
      <c r="A313" s="115"/>
      <c r="B313" s="115"/>
      <c r="D313" s="100">
        <v>2011</v>
      </c>
      <c r="E313" s="100">
        <v>11</v>
      </c>
      <c r="F313" s="100">
        <v>2012</v>
      </c>
      <c r="G313" s="100">
        <v>2012</v>
      </c>
      <c r="H313" s="114">
        <v>628.20000000000005</v>
      </c>
      <c r="I313" s="114">
        <v>0</v>
      </c>
      <c r="J313" s="114">
        <v>0</v>
      </c>
      <c r="K313" s="114">
        <v>0</v>
      </c>
      <c r="L313" s="114">
        <v>0</v>
      </c>
      <c r="M313" s="114">
        <v>0</v>
      </c>
      <c r="N313" s="114">
        <v>1831.8999999999999</v>
      </c>
      <c r="O313" s="114">
        <v>0</v>
      </c>
      <c r="P313" s="114">
        <v>0</v>
      </c>
      <c r="Q313" s="114">
        <v>0</v>
      </c>
      <c r="R313" s="114">
        <v>1920.5</v>
      </c>
      <c r="S313" s="114">
        <v>0</v>
      </c>
      <c r="T313" s="114">
        <v>0</v>
      </c>
      <c r="U313" s="114">
        <v>4498.2</v>
      </c>
      <c r="V313" s="114">
        <v>210.5</v>
      </c>
      <c r="W313" s="114">
        <v>0</v>
      </c>
      <c r="X313" s="114">
        <v>22732.699999999997</v>
      </c>
      <c r="Y313" s="114">
        <v>0</v>
      </c>
      <c r="Z313" s="114">
        <v>0</v>
      </c>
      <c r="AA313" s="114">
        <v>0</v>
      </c>
      <c r="AB313" s="114">
        <v>0</v>
      </c>
      <c r="AC313" s="114">
        <v>3361</v>
      </c>
      <c r="AD313" s="114">
        <v>0</v>
      </c>
      <c r="AE313" s="114">
        <v>0</v>
      </c>
      <c r="AF313" s="114">
        <v>0</v>
      </c>
      <c r="AG313" s="114">
        <v>1266.4000000000001</v>
      </c>
      <c r="AH313" s="114">
        <v>36449.4</v>
      </c>
    </row>
    <row r="314" spans="1:34">
      <c r="A314" s="115"/>
      <c r="B314" s="115"/>
      <c r="D314" s="100">
        <v>2011</v>
      </c>
      <c r="E314" s="100">
        <v>12</v>
      </c>
      <c r="F314" s="100">
        <v>2012</v>
      </c>
      <c r="G314" s="100">
        <v>2012</v>
      </c>
      <c r="H314" s="114">
        <v>706.7</v>
      </c>
      <c r="I314" s="114">
        <v>0</v>
      </c>
      <c r="J314" s="114">
        <v>0</v>
      </c>
      <c r="K314" s="114">
        <v>0</v>
      </c>
      <c r="L314" s="114">
        <v>0</v>
      </c>
      <c r="M314" s="114">
        <v>0</v>
      </c>
      <c r="N314" s="114">
        <v>1652.9</v>
      </c>
      <c r="O314" s="114">
        <v>0</v>
      </c>
      <c r="P314" s="114">
        <v>0</v>
      </c>
      <c r="Q314" s="114">
        <v>0</v>
      </c>
      <c r="R314" s="114">
        <v>2989.6</v>
      </c>
      <c r="S314" s="114">
        <v>0</v>
      </c>
      <c r="T314" s="114">
        <v>0</v>
      </c>
      <c r="U314" s="114">
        <v>7792</v>
      </c>
      <c r="V314" s="114">
        <v>226.8</v>
      </c>
      <c r="W314" s="114">
        <v>0</v>
      </c>
      <c r="X314" s="114">
        <v>16337</v>
      </c>
      <c r="Y314" s="114">
        <v>0</v>
      </c>
      <c r="Z314" s="114">
        <v>0</v>
      </c>
      <c r="AA314" s="114">
        <v>0</v>
      </c>
      <c r="AB314" s="114">
        <v>0</v>
      </c>
      <c r="AC314" s="114">
        <v>4253.7</v>
      </c>
      <c r="AD314" s="114">
        <v>0</v>
      </c>
      <c r="AE314" s="114">
        <v>0</v>
      </c>
      <c r="AF314" s="114">
        <v>0</v>
      </c>
      <c r="AG314" s="114">
        <v>1563.1</v>
      </c>
      <c r="AH314" s="114">
        <v>35521.799999999996</v>
      </c>
    </row>
    <row r="315" spans="1:34">
      <c r="A315" s="115"/>
      <c r="B315" s="115"/>
      <c r="D315" s="100">
        <v>2012</v>
      </c>
      <c r="E315" s="100">
        <v>1</v>
      </c>
      <c r="F315" s="100">
        <v>2012</v>
      </c>
      <c r="G315" s="100">
        <v>2012</v>
      </c>
      <c r="H315" s="114">
        <v>577.1</v>
      </c>
      <c r="I315" s="114">
        <v>0</v>
      </c>
      <c r="J315" s="114">
        <v>0</v>
      </c>
      <c r="K315" s="114">
        <v>0</v>
      </c>
      <c r="L315" s="114">
        <v>0</v>
      </c>
      <c r="M315" s="114">
        <v>0</v>
      </c>
      <c r="N315" s="114">
        <v>1738.9</v>
      </c>
      <c r="O315" s="114">
        <v>0</v>
      </c>
      <c r="P315" s="114">
        <v>0</v>
      </c>
      <c r="Q315" s="114">
        <v>0</v>
      </c>
      <c r="R315" s="114">
        <v>3253.4</v>
      </c>
      <c r="S315" s="114">
        <v>0</v>
      </c>
      <c r="T315" s="114">
        <v>0</v>
      </c>
      <c r="U315" s="114">
        <v>5193.1000000000004</v>
      </c>
      <c r="V315" s="114">
        <v>136.19999999999999</v>
      </c>
      <c r="W315" s="114">
        <v>0</v>
      </c>
      <c r="X315" s="114">
        <v>19457.400000000001</v>
      </c>
      <c r="Y315" s="114">
        <v>0</v>
      </c>
      <c r="Z315" s="114">
        <v>0</v>
      </c>
      <c r="AA315" s="114">
        <v>0</v>
      </c>
      <c r="AB315" s="114">
        <v>0</v>
      </c>
      <c r="AC315" s="114">
        <v>963.1</v>
      </c>
      <c r="AD315" s="114">
        <v>0</v>
      </c>
      <c r="AE315" s="114">
        <v>0</v>
      </c>
      <c r="AF315" s="114">
        <v>0</v>
      </c>
      <c r="AG315" s="114">
        <v>1637.6</v>
      </c>
      <c r="AH315" s="114">
        <v>32956.800000000003</v>
      </c>
    </row>
    <row r="316" spans="1:34">
      <c r="A316" s="115"/>
      <c r="B316" s="115"/>
      <c r="D316" s="100">
        <v>2012</v>
      </c>
      <c r="E316" s="100">
        <v>2</v>
      </c>
      <c r="F316" s="100">
        <v>2012</v>
      </c>
      <c r="G316" s="100">
        <v>2012</v>
      </c>
      <c r="H316" s="114">
        <v>275.3</v>
      </c>
      <c r="I316" s="114">
        <v>0</v>
      </c>
      <c r="J316" s="114">
        <v>41.8</v>
      </c>
      <c r="K316" s="114">
        <v>0</v>
      </c>
      <c r="L316" s="114">
        <v>0</v>
      </c>
      <c r="M316" s="114">
        <v>0</v>
      </c>
      <c r="N316" s="114">
        <v>1790.2</v>
      </c>
      <c r="O316" s="114">
        <v>0</v>
      </c>
      <c r="P316" s="114">
        <v>0</v>
      </c>
      <c r="Q316" s="114">
        <v>0</v>
      </c>
      <c r="R316" s="114">
        <v>3318.2</v>
      </c>
      <c r="S316" s="114">
        <v>0</v>
      </c>
      <c r="T316" s="114">
        <v>0</v>
      </c>
      <c r="U316" s="114">
        <v>3156.6</v>
      </c>
      <c r="V316" s="114">
        <v>180.3</v>
      </c>
      <c r="W316" s="114">
        <v>0</v>
      </c>
      <c r="X316" s="114">
        <v>19937.099999999999</v>
      </c>
      <c r="Y316" s="114">
        <v>0</v>
      </c>
      <c r="Z316" s="114">
        <v>0</v>
      </c>
      <c r="AA316" s="114">
        <v>0</v>
      </c>
      <c r="AB316" s="114">
        <v>0</v>
      </c>
      <c r="AC316" s="114">
        <v>343.5</v>
      </c>
      <c r="AD316" s="114">
        <v>0</v>
      </c>
      <c r="AE316" s="114">
        <v>0</v>
      </c>
      <c r="AF316" s="114">
        <v>0</v>
      </c>
      <c r="AG316" s="114">
        <v>787</v>
      </c>
      <c r="AH316" s="114">
        <v>29830</v>
      </c>
    </row>
    <row r="317" spans="1:34">
      <c r="A317" s="115"/>
      <c r="B317" s="115"/>
      <c r="D317" s="100">
        <v>2012</v>
      </c>
      <c r="E317" s="100">
        <v>3</v>
      </c>
      <c r="F317" s="100">
        <v>2012</v>
      </c>
      <c r="G317" s="100">
        <v>2012</v>
      </c>
      <c r="H317" s="114">
        <v>794.9</v>
      </c>
      <c r="I317" s="114">
        <v>0</v>
      </c>
      <c r="J317" s="114">
        <v>0</v>
      </c>
      <c r="K317" s="114">
        <v>0</v>
      </c>
      <c r="L317" s="114">
        <v>0</v>
      </c>
      <c r="M317" s="114">
        <v>0</v>
      </c>
      <c r="N317" s="114">
        <v>2075.6</v>
      </c>
      <c r="O317" s="114">
        <v>0</v>
      </c>
      <c r="P317" s="114">
        <v>0</v>
      </c>
      <c r="Q317" s="114">
        <v>0</v>
      </c>
      <c r="R317" s="114">
        <v>3950.1</v>
      </c>
      <c r="S317" s="114">
        <v>0</v>
      </c>
      <c r="T317" s="114">
        <v>0</v>
      </c>
      <c r="U317" s="114">
        <v>23591.1</v>
      </c>
      <c r="V317" s="114">
        <v>176.2</v>
      </c>
      <c r="W317" s="114">
        <v>0</v>
      </c>
      <c r="X317" s="114">
        <v>19485.400000000001</v>
      </c>
      <c r="Y317" s="114">
        <v>0</v>
      </c>
      <c r="Z317" s="114">
        <v>0</v>
      </c>
      <c r="AA317" s="114">
        <v>0</v>
      </c>
      <c r="AB317" s="114">
        <v>0</v>
      </c>
      <c r="AC317" s="114">
        <v>626.29999999999995</v>
      </c>
      <c r="AD317" s="114">
        <v>0</v>
      </c>
      <c r="AE317" s="114">
        <v>0</v>
      </c>
      <c r="AF317" s="114">
        <v>0</v>
      </c>
      <c r="AG317" s="114">
        <v>1641.9</v>
      </c>
      <c r="AH317" s="114">
        <v>52341.500000000007</v>
      </c>
    </row>
    <row r="318" spans="1:34">
      <c r="A318" s="115"/>
      <c r="B318" s="115"/>
      <c r="D318" s="100">
        <v>2012</v>
      </c>
      <c r="E318" s="100">
        <v>4</v>
      </c>
      <c r="F318" s="100">
        <v>2012</v>
      </c>
      <c r="G318" s="100">
        <v>2012</v>
      </c>
      <c r="H318" s="114">
        <v>654.79999999999995</v>
      </c>
      <c r="I318" s="114">
        <v>0</v>
      </c>
      <c r="J318" s="114">
        <v>110.1</v>
      </c>
      <c r="K318" s="114">
        <v>0</v>
      </c>
      <c r="L318" s="114">
        <v>0</v>
      </c>
      <c r="M318" s="114">
        <v>0</v>
      </c>
      <c r="N318" s="114">
        <v>2012.8</v>
      </c>
      <c r="O318" s="114">
        <v>0</v>
      </c>
      <c r="P318" s="114">
        <v>0</v>
      </c>
      <c r="Q318" s="114">
        <v>0</v>
      </c>
      <c r="R318" s="114">
        <v>3907.9</v>
      </c>
      <c r="S318" s="114">
        <v>0</v>
      </c>
      <c r="T318" s="114">
        <v>0</v>
      </c>
      <c r="U318" s="114">
        <v>30803.3</v>
      </c>
      <c r="V318" s="114">
        <v>151.80000000000001</v>
      </c>
      <c r="W318" s="114">
        <v>0</v>
      </c>
      <c r="X318" s="114">
        <v>23966.6</v>
      </c>
      <c r="Y318" s="114">
        <v>0</v>
      </c>
      <c r="Z318" s="114">
        <v>0</v>
      </c>
      <c r="AA318" s="114">
        <v>0</v>
      </c>
      <c r="AB318" s="114">
        <v>0</v>
      </c>
      <c r="AC318" s="114">
        <v>2811.8</v>
      </c>
      <c r="AD318" s="114">
        <v>0</v>
      </c>
      <c r="AE318" s="114">
        <v>0</v>
      </c>
      <c r="AF318" s="114">
        <v>0</v>
      </c>
      <c r="AG318" s="114">
        <v>1717.1</v>
      </c>
      <c r="AH318" s="114">
        <v>66136.200000000012</v>
      </c>
    </row>
    <row r="319" spans="1:34">
      <c r="A319" s="115"/>
      <c r="B319" s="115"/>
      <c r="D319" s="100">
        <v>2012</v>
      </c>
      <c r="E319" s="100">
        <v>5</v>
      </c>
      <c r="F319" s="100">
        <v>2012</v>
      </c>
      <c r="G319" s="100">
        <v>2013</v>
      </c>
      <c r="H319" s="114">
        <v>425.4</v>
      </c>
      <c r="I319" s="114">
        <v>0</v>
      </c>
      <c r="J319" s="114">
        <v>0</v>
      </c>
      <c r="K319" s="114">
        <v>0</v>
      </c>
      <c r="L319" s="114">
        <v>0</v>
      </c>
      <c r="M319" s="114">
        <v>0</v>
      </c>
      <c r="N319" s="114">
        <v>2543.6999999999998</v>
      </c>
      <c r="O319" s="114">
        <v>0</v>
      </c>
      <c r="P319" s="114">
        <v>0</v>
      </c>
      <c r="Q319" s="114">
        <v>0</v>
      </c>
      <c r="R319" s="114">
        <v>5618.2</v>
      </c>
      <c r="S319" s="114">
        <v>0</v>
      </c>
      <c r="T319" s="114">
        <v>0</v>
      </c>
      <c r="U319" s="114">
        <v>25023.9</v>
      </c>
      <c r="V319" s="114">
        <v>222.8</v>
      </c>
      <c r="W319" s="114">
        <v>0</v>
      </c>
      <c r="X319" s="114">
        <v>32032.5</v>
      </c>
      <c r="Y319" s="114">
        <v>0</v>
      </c>
      <c r="Z319" s="114">
        <v>0</v>
      </c>
      <c r="AA319" s="114">
        <v>0</v>
      </c>
      <c r="AB319" s="114">
        <v>0</v>
      </c>
      <c r="AC319" s="114">
        <v>1702</v>
      </c>
      <c r="AD319" s="114">
        <v>0</v>
      </c>
      <c r="AE319" s="114">
        <v>0</v>
      </c>
      <c r="AF319" s="114">
        <v>0</v>
      </c>
      <c r="AG319" s="114">
        <v>2437.6999999999998</v>
      </c>
      <c r="AH319" s="114">
        <v>70006.2</v>
      </c>
    </row>
    <row r="320" spans="1:34">
      <c r="A320" s="115"/>
      <c r="B320" s="115"/>
      <c r="D320" s="100">
        <v>2012</v>
      </c>
      <c r="E320" s="100">
        <v>6</v>
      </c>
      <c r="F320" s="100">
        <v>2012</v>
      </c>
      <c r="G320" s="100">
        <v>2013</v>
      </c>
      <c r="H320" s="114">
        <v>772.3</v>
      </c>
      <c r="I320" s="114">
        <v>0</v>
      </c>
      <c r="J320" s="114">
        <v>0</v>
      </c>
      <c r="K320" s="114">
        <v>0</v>
      </c>
      <c r="L320" s="114">
        <v>0</v>
      </c>
      <c r="M320" s="114">
        <v>0</v>
      </c>
      <c r="N320" s="114">
        <v>2306.7999999999997</v>
      </c>
      <c r="O320" s="114">
        <v>0</v>
      </c>
      <c r="P320" s="114">
        <v>0</v>
      </c>
      <c r="Q320" s="114">
        <v>0</v>
      </c>
      <c r="R320" s="114">
        <v>6365.6</v>
      </c>
      <c r="S320" s="114">
        <v>0</v>
      </c>
      <c r="T320" s="114">
        <v>0</v>
      </c>
      <c r="U320" s="114">
        <v>23764.2</v>
      </c>
      <c r="V320" s="114">
        <v>335.3</v>
      </c>
      <c r="W320" s="114">
        <v>0</v>
      </c>
      <c r="X320" s="114">
        <v>38932.800000000003</v>
      </c>
      <c r="Y320" s="114">
        <v>0</v>
      </c>
      <c r="Z320" s="114">
        <v>0</v>
      </c>
      <c r="AA320" s="114">
        <v>0</v>
      </c>
      <c r="AB320" s="114">
        <v>0</v>
      </c>
      <c r="AC320" s="114">
        <v>2093.6999999999998</v>
      </c>
      <c r="AD320" s="114">
        <v>0</v>
      </c>
      <c r="AE320" s="114">
        <v>0</v>
      </c>
      <c r="AF320" s="114">
        <v>0</v>
      </c>
      <c r="AG320" s="114">
        <v>3045.2</v>
      </c>
      <c r="AH320" s="114">
        <v>77615.899999999994</v>
      </c>
    </row>
    <row r="321" spans="1:34">
      <c r="A321" s="115"/>
      <c r="B321" s="115"/>
      <c r="D321" s="100">
        <v>2012</v>
      </c>
      <c r="E321" s="100">
        <v>7</v>
      </c>
      <c r="F321" s="100">
        <v>2013</v>
      </c>
      <c r="G321" s="100">
        <v>2013</v>
      </c>
      <c r="H321" s="114">
        <v>1414.4</v>
      </c>
      <c r="I321" s="114">
        <v>0</v>
      </c>
      <c r="J321" s="114">
        <v>0</v>
      </c>
      <c r="K321" s="114">
        <v>0</v>
      </c>
      <c r="L321" s="114">
        <v>0</v>
      </c>
      <c r="M321" s="114">
        <v>0</v>
      </c>
      <c r="N321" s="114">
        <v>3319.3</v>
      </c>
      <c r="O321" s="114">
        <v>0</v>
      </c>
      <c r="P321" s="114">
        <v>0</v>
      </c>
      <c r="Q321" s="114">
        <v>0</v>
      </c>
      <c r="R321" s="114">
        <v>5916.8</v>
      </c>
      <c r="S321" s="114">
        <v>0</v>
      </c>
      <c r="T321" s="114">
        <v>0</v>
      </c>
      <c r="U321" s="114">
        <v>24703.9</v>
      </c>
      <c r="V321" s="114">
        <v>409.9</v>
      </c>
      <c r="W321" s="114">
        <v>0</v>
      </c>
      <c r="X321" s="114">
        <v>35554.400000000001</v>
      </c>
      <c r="Y321" s="114">
        <v>0</v>
      </c>
      <c r="Z321" s="114">
        <v>0</v>
      </c>
      <c r="AA321" s="114">
        <v>0</v>
      </c>
      <c r="AB321" s="114">
        <v>0</v>
      </c>
      <c r="AC321" s="114">
        <v>1938.9</v>
      </c>
      <c r="AD321" s="114">
        <v>0</v>
      </c>
      <c r="AE321" s="114">
        <v>0</v>
      </c>
      <c r="AF321" s="114">
        <v>0</v>
      </c>
      <c r="AG321" s="114">
        <v>3008</v>
      </c>
      <c r="AH321" s="114">
        <v>76265.600000000006</v>
      </c>
    </row>
    <row r="322" spans="1:34">
      <c r="A322" s="115"/>
      <c r="B322" s="115"/>
      <c r="D322" s="100">
        <v>2012</v>
      </c>
      <c r="E322" s="100">
        <v>8</v>
      </c>
      <c r="F322" s="100">
        <v>2013</v>
      </c>
      <c r="G322" s="100">
        <v>2013</v>
      </c>
      <c r="H322" s="114">
        <v>1314</v>
      </c>
      <c r="I322" s="114">
        <v>0</v>
      </c>
      <c r="J322" s="114">
        <v>0</v>
      </c>
      <c r="K322" s="114">
        <v>0</v>
      </c>
      <c r="L322" s="114">
        <v>0</v>
      </c>
      <c r="M322" s="114">
        <v>0</v>
      </c>
      <c r="N322" s="114">
        <v>3409.6</v>
      </c>
      <c r="O322" s="114">
        <v>0</v>
      </c>
      <c r="P322" s="114">
        <v>0</v>
      </c>
      <c r="Q322" s="114">
        <v>0</v>
      </c>
      <c r="R322" s="114">
        <v>6376.9</v>
      </c>
      <c r="S322" s="114">
        <v>0</v>
      </c>
      <c r="T322" s="114">
        <v>0</v>
      </c>
      <c r="U322" s="114">
        <v>24261.7</v>
      </c>
      <c r="V322" s="114">
        <v>456.3</v>
      </c>
      <c r="W322" s="114">
        <v>0</v>
      </c>
      <c r="X322" s="114">
        <v>38213.699999999997</v>
      </c>
      <c r="Y322" s="114">
        <v>0</v>
      </c>
      <c r="Z322" s="114">
        <v>0</v>
      </c>
      <c r="AA322" s="114">
        <v>0</v>
      </c>
      <c r="AB322" s="114">
        <v>0</v>
      </c>
      <c r="AC322" s="114">
        <v>1933.2</v>
      </c>
      <c r="AD322" s="114">
        <v>0</v>
      </c>
      <c r="AE322" s="114">
        <v>0</v>
      </c>
      <c r="AF322" s="114">
        <v>0</v>
      </c>
      <c r="AG322" s="114">
        <v>3032.5</v>
      </c>
      <c r="AH322" s="114">
        <v>78997.899999999994</v>
      </c>
    </row>
    <row r="323" spans="1:34">
      <c r="A323" s="115"/>
      <c r="B323" s="115"/>
      <c r="D323" s="100">
        <v>2012</v>
      </c>
      <c r="E323" s="100">
        <v>9</v>
      </c>
      <c r="F323" s="100">
        <v>2013</v>
      </c>
      <c r="G323" s="100">
        <v>2013</v>
      </c>
      <c r="H323" s="114">
        <v>1075.2</v>
      </c>
      <c r="I323" s="114">
        <v>0</v>
      </c>
      <c r="J323" s="114">
        <v>0</v>
      </c>
      <c r="K323" s="114">
        <v>0</v>
      </c>
      <c r="L323" s="114">
        <v>0</v>
      </c>
      <c r="M323" s="114">
        <v>0</v>
      </c>
      <c r="N323" s="114">
        <v>3206.1</v>
      </c>
      <c r="O323" s="114">
        <v>0</v>
      </c>
      <c r="P323" s="114">
        <v>0</v>
      </c>
      <c r="Q323" s="114">
        <v>0</v>
      </c>
      <c r="R323" s="114">
        <v>6494.6</v>
      </c>
      <c r="S323" s="114">
        <v>0</v>
      </c>
      <c r="T323" s="114">
        <v>0</v>
      </c>
      <c r="U323" s="114">
        <v>22117.1</v>
      </c>
      <c r="V323" s="114">
        <v>430.9</v>
      </c>
      <c r="W323" s="114">
        <v>0</v>
      </c>
      <c r="X323" s="114">
        <v>38504.5</v>
      </c>
      <c r="Y323" s="114">
        <v>0</v>
      </c>
      <c r="Z323" s="114">
        <v>0</v>
      </c>
      <c r="AA323" s="114">
        <v>0</v>
      </c>
      <c r="AB323" s="114">
        <v>0</v>
      </c>
      <c r="AC323" s="114">
        <v>2064.9</v>
      </c>
      <c r="AD323" s="114">
        <v>0</v>
      </c>
      <c r="AE323" s="114">
        <v>0</v>
      </c>
      <c r="AF323" s="114">
        <v>0</v>
      </c>
      <c r="AG323" s="114">
        <v>2627.1</v>
      </c>
      <c r="AH323" s="114">
        <v>76520.399999999994</v>
      </c>
    </row>
    <row r="324" spans="1:34">
      <c r="A324" s="115"/>
      <c r="B324" s="115"/>
      <c r="D324" s="100">
        <v>2012</v>
      </c>
      <c r="E324" s="100">
        <v>10</v>
      </c>
      <c r="F324" s="100">
        <v>2013</v>
      </c>
      <c r="G324" s="100">
        <v>2013</v>
      </c>
      <c r="H324" s="114">
        <v>1045.3</v>
      </c>
      <c r="I324" s="114">
        <v>0</v>
      </c>
      <c r="J324" s="114">
        <v>2045.2</v>
      </c>
      <c r="K324" s="114">
        <v>0</v>
      </c>
      <c r="L324" s="114">
        <v>0</v>
      </c>
      <c r="M324" s="114">
        <v>0</v>
      </c>
      <c r="N324" s="114">
        <v>2613.5</v>
      </c>
      <c r="O324" s="114">
        <v>0</v>
      </c>
      <c r="P324" s="114">
        <v>0</v>
      </c>
      <c r="Q324" s="114">
        <v>0</v>
      </c>
      <c r="R324" s="114">
        <v>5820</v>
      </c>
      <c r="S324" s="114">
        <v>0</v>
      </c>
      <c r="T324" s="114">
        <v>0</v>
      </c>
      <c r="U324" s="114">
        <v>36932</v>
      </c>
      <c r="V324" s="114">
        <v>9077.2999999999993</v>
      </c>
      <c r="W324" s="114">
        <v>0</v>
      </c>
      <c r="X324" s="114">
        <v>27112.799999999999</v>
      </c>
      <c r="Y324" s="114">
        <v>0</v>
      </c>
      <c r="Z324" s="114">
        <v>0</v>
      </c>
      <c r="AA324" s="114">
        <v>0</v>
      </c>
      <c r="AB324" s="114">
        <v>0</v>
      </c>
      <c r="AC324" s="114">
        <v>4661.3999999999996</v>
      </c>
      <c r="AD324" s="114">
        <v>0</v>
      </c>
      <c r="AE324" s="114">
        <v>8753.2999999999993</v>
      </c>
      <c r="AF324" s="114">
        <v>0</v>
      </c>
      <c r="AG324" s="114">
        <v>1747.8</v>
      </c>
      <c r="AH324" s="114">
        <v>99808.6</v>
      </c>
    </row>
    <row r="325" spans="1:34">
      <c r="A325" s="115"/>
      <c r="B325" s="115"/>
      <c r="D325" s="100">
        <v>2012</v>
      </c>
      <c r="E325" s="100">
        <v>11</v>
      </c>
      <c r="F325" s="100">
        <v>2013</v>
      </c>
      <c r="G325" s="100">
        <v>2013</v>
      </c>
      <c r="H325" s="114">
        <v>1237.3</v>
      </c>
      <c r="I325" s="114">
        <v>0</v>
      </c>
      <c r="J325" s="114">
        <v>2399.8000000000002</v>
      </c>
      <c r="K325" s="114">
        <v>0</v>
      </c>
      <c r="L325" s="114">
        <v>0</v>
      </c>
      <c r="M325" s="114">
        <v>0</v>
      </c>
      <c r="N325" s="114">
        <v>1444.5</v>
      </c>
      <c r="O325" s="114">
        <v>0</v>
      </c>
      <c r="P325" s="114">
        <v>0</v>
      </c>
      <c r="Q325" s="114">
        <v>0</v>
      </c>
      <c r="R325" s="114">
        <v>3385.1</v>
      </c>
      <c r="S325" s="114">
        <v>0</v>
      </c>
      <c r="T325" s="114">
        <v>0</v>
      </c>
      <c r="U325" s="114">
        <v>26428.799999999999</v>
      </c>
      <c r="V325" s="114">
        <v>4436.2</v>
      </c>
      <c r="W325" s="114">
        <v>0</v>
      </c>
      <c r="X325" s="114">
        <v>30055.5</v>
      </c>
      <c r="Y325" s="114">
        <v>0</v>
      </c>
      <c r="Z325" s="114">
        <v>0</v>
      </c>
      <c r="AA325" s="114">
        <v>0</v>
      </c>
      <c r="AB325" s="114">
        <v>0</v>
      </c>
      <c r="AC325" s="114">
        <v>4120.8999999999996</v>
      </c>
      <c r="AD325" s="114">
        <v>0</v>
      </c>
      <c r="AE325" s="114">
        <v>3281.4</v>
      </c>
      <c r="AF325" s="114">
        <v>0</v>
      </c>
      <c r="AG325" s="114">
        <v>1228.8</v>
      </c>
      <c r="AH325" s="114">
        <v>78018.299999999988</v>
      </c>
    </row>
    <row r="326" spans="1:34">
      <c r="A326" s="115"/>
      <c r="B326" s="115"/>
      <c r="D326" s="100">
        <v>2012</v>
      </c>
      <c r="E326" s="100">
        <v>12</v>
      </c>
      <c r="F326" s="100">
        <v>2013</v>
      </c>
      <c r="G326" s="100">
        <v>2013</v>
      </c>
      <c r="H326" s="114">
        <v>1282.2</v>
      </c>
      <c r="I326" s="114">
        <v>0</v>
      </c>
      <c r="J326" s="114">
        <v>1757.1</v>
      </c>
      <c r="K326" s="114">
        <v>0</v>
      </c>
      <c r="L326" s="114">
        <v>0</v>
      </c>
      <c r="M326" s="114">
        <v>0</v>
      </c>
      <c r="N326" s="114">
        <v>1354.6</v>
      </c>
      <c r="O326" s="114">
        <v>0</v>
      </c>
      <c r="P326" s="114">
        <v>0</v>
      </c>
      <c r="Q326" s="114">
        <v>0</v>
      </c>
      <c r="R326" s="114">
        <v>2420</v>
      </c>
      <c r="S326" s="114">
        <v>0</v>
      </c>
      <c r="T326" s="114">
        <v>0</v>
      </c>
      <c r="U326" s="114">
        <v>2376</v>
      </c>
      <c r="V326" s="114">
        <v>2646.7</v>
      </c>
      <c r="W326" s="114">
        <v>0</v>
      </c>
      <c r="X326" s="114">
        <v>21625.9</v>
      </c>
      <c r="Y326" s="114">
        <v>0</v>
      </c>
      <c r="Z326" s="114">
        <v>0</v>
      </c>
      <c r="AA326" s="114">
        <v>0</v>
      </c>
      <c r="AB326" s="114">
        <v>0</v>
      </c>
      <c r="AC326" s="114">
        <v>3015.4</v>
      </c>
      <c r="AD326" s="114">
        <v>0</v>
      </c>
      <c r="AE326" s="114">
        <v>0</v>
      </c>
      <c r="AF326" s="114">
        <v>0</v>
      </c>
      <c r="AG326" s="114">
        <v>820.9</v>
      </c>
      <c r="AH326" s="114">
        <v>37298.800000000003</v>
      </c>
    </row>
    <row r="327" spans="1:34">
      <c r="A327" s="115"/>
      <c r="B327" s="115"/>
      <c r="D327" s="100">
        <v>2013</v>
      </c>
      <c r="E327" s="100">
        <v>1</v>
      </c>
      <c r="F327" s="100">
        <v>2013</v>
      </c>
      <c r="G327" s="100">
        <v>2013</v>
      </c>
      <c r="H327" s="114">
        <v>821.8</v>
      </c>
      <c r="I327" s="114">
        <v>0</v>
      </c>
      <c r="J327" s="114">
        <v>0</v>
      </c>
      <c r="K327" s="114">
        <v>0</v>
      </c>
      <c r="L327" s="114">
        <v>0</v>
      </c>
      <c r="M327" s="114">
        <v>0</v>
      </c>
      <c r="N327" s="114">
        <v>3015.1</v>
      </c>
      <c r="O327" s="114">
        <v>0</v>
      </c>
      <c r="P327" s="114">
        <v>0</v>
      </c>
      <c r="Q327" s="114">
        <v>0</v>
      </c>
      <c r="R327" s="114">
        <v>2440.6</v>
      </c>
      <c r="S327" s="114">
        <v>0</v>
      </c>
      <c r="T327" s="114">
        <v>0</v>
      </c>
      <c r="U327" s="114">
        <v>17292</v>
      </c>
      <c r="V327" s="114">
        <v>181.9</v>
      </c>
      <c r="W327" s="114">
        <v>0</v>
      </c>
      <c r="X327" s="114">
        <v>19077.163</v>
      </c>
      <c r="Y327" s="114">
        <v>0</v>
      </c>
      <c r="Z327" s="114">
        <v>0</v>
      </c>
      <c r="AA327" s="114">
        <v>0</v>
      </c>
      <c r="AB327" s="114">
        <v>0</v>
      </c>
      <c r="AC327" s="114">
        <v>1040.4000000000001</v>
      </c>
      <c r="AD327" s="114">
        <v>0</v>
      </c>
      <c r="AE327" s="114">
        <v>0</v>
      </c>
      <c r="AF327" s="114">
        <v>0</v>
      </c>
      <c r="AG327" s="114">
        <v>589.70000000000005</v>
      </c>
      <c r="AH327" s="114">
        <v>44458.663</v>
      </c>
    </row>
    <row r="328" spans="1:34">
      <c r="B328" s="115"/>
      <c r="D328" s="100">
        <v>2013</v>
      </c>
      <c r="E328" s="100">
        <v>2</v>
      </c>
      <c r="F328" s="100">
        <v>2013</v>
      </c>
      <c r="G328" s="100">
        <v>2013</v>
      </c>
      <c r="H328" s="114">
        <v>729.3</v>
      </c>
      <c r="I328" s="114">
        <v>0</v>
      </c>
      <c r="J328" s="114">
        <v>0</v>
      </c>
      <c r="K328" s="114">
        <v>0</v>
      </c>
      <c r="L328" s="114">
        <v>0</v>
      </c>
      <c r="M328" s="114">
        <v>0</v>
      </c>
      <c r="N328" s="114">
        <v>2541.9</v>
      </c>
      <c r="O328" s="114">
        <v>0</v>
      </c>
      <c r="P328" s="114">
        <v>0</v>
      </c>
      <c r="Q328" s="114">
        <v>0</v>
      </c>
      <c r="R328" s="114">
        <v>1876</v>
      </c>
      <c r="S328" s="114">
        <v>0</v>
      </c>
      <c r="T328" s="114">
        <v>0</v>
      </c>
      <c r="U328" s="114">
        <v>11473.6</v>
      </c>
      <c r="V328" s="114">
        <v>170.6</v>
      </c>
      <c r="W328" s="114">
        <v>0</v>
      </c>
      <c r="X328" s="114">
        <v>18475.862000000008</v>
      </c>
      <c r="Y328" s="114">
        <v>0</v>
      </c>
      <c r="Z328" s="114">
        <v>0</v>
      </c>
      <c r="AA328" s="114">
        <v>0</v>
      </c>
      <c r="AB328" s="114">
        <v>0</v>
      </c>
      <c r="AC328" s="114">
        <v>972.3</v>
      </c>
      <c r="AD328" s="114">
        <v>0</v>
      </c>
      <c r="AE328" s="114">
        <v>0</v>
      </c>
      <c r="AF328" s="114">
        <v>0</v>
      </c>
      <c r="AG328" s="114">
        <v>522.79999999999995</v>
      </c>
      <c r="AH328" s="114">
        <v>36762.362000000008</v>
      </c>
    </row>
    <row r="329" spans="1:34">
      <c r="B329" s="115"/>
      <c r="D329" s="100">
        <v>2013</v>
      </c>
      <c r="E329" s="100">
        <v>3</v>
      </c>
      <c r="F329" s="100">
        <v>2013</v>
      </c>
      <c r="G329" s="100">
        <v>2013</v>
      </c>
      <c r="H329" s="114">
        <v>1040.8</v>
      </c>
      <c r="I329" s="114">
        <v>0</v>
      </c>
      <c r="J329" s="114">
        <v>0</v>
      </c>
      <c r="K329" s="114">
        <v>0</v>
      </c>
      <c r="L329" s="114">
        <v>0</v>
      </c>
      <c r="M329" s="114">
        <v>0</v>
      </c>
      <c r="N329" s="114">
        <v>3454.5</v>
      </c>
      <c r="O329" s="114">
        <v>0</v>
      </c>
      <c r="P329" s="114">
        <v>0</v>
      </c>
      <c r="Q329" s="114">
        <v>0</v>
      </c>
      <c r="R329" s="114">
        <v>3945.6</v>
      </c>
      <c r="S329" s="114">
        <v>0</v>
      </c>
      <c r="T329" s="114">
        <v>0</v>
      </c>
      <c r="U329" s="114">
        <v>30760.3</v>
      </c>
      <c r="V329" s="114">
        <v>3591.4</v>
      </c>
      <c r="W329" s="114">
        <v>0</v>
      </c>
      <c r="X329" s="114">
        <v>23465.412000000048</v>
      </c>
      <c r="Y329" s="114">
        <v>0</v>
      </c>
      <c r="Z329" s="114">
        <v>0</v>
      </c>
      <c r="AA329" s="114">
        <v>0</v>
      </c>
      <c r="AB329" s="114">
        <v>0</v>
      </c>
      <c r="AC329" s="114">
        <v>2021.4</v>
      </c>
      <c r="AD329" s="114">
        <v>0</v>
      </c>
      <c r="AE329" s="114">
        <v>0</v>
      </c>
      <c r="AF329" s="114">
        <v>0</v>
      </c>
      <c r="AG329" s="114">
        <v>867.4</v>
      </c>
      <c r="AH329" s="114">
        <v>69146.812000000034</v>
      </c>
    </row>
    <row r="330" spans="1:34">
      <c r="B330" s="115"/>
      <c r="D330" s="100">
        <v>2013</v>
      </c>
      <c r="E330" s="100">
        <v>4</v>
      </c>
      <c r="F330" s="100">
        <v>2013</v>
      </c>
      <c r="G330" s="100">
        <v>2013</v>
      </c>
      <c r="H330" s="114">
        <v>1144.0999999999999</v>
      </c>
      <c r="I330" s="114">
        <v>0</v>
      </c>
      <c r="J330" s="114">
        <v>500.4</v>
      </c>
      <c r="K330" s="114">
        <v>0</v>
      </c>
      <c r="L330" s="114">
        <v>0</v>
      </c>
      <c r="M330" s="114">
        <v>0</v>
      </c>
      <c r="N330" s="114">
        <v>4525.8999999999996</v>
      </c>
      <c r="O330" s="114">
        <v>0</v>
      </c>
      <c r="P330" s="114">
        <v>0</v>
      </c>
      <c r="Q330" s="114">
        <v>0</v>
      </c>
      <c r="R330" s="114">
        <v>5724.3</v>
      </c>
      <c r="S330" s="114">
        <v>0</v>
      </c>
      <c r="T330" s="114">
        <v>0</v>
      </c>
      <c r="U330" s="114">
        <v>33921</v>
      </c>
      <c r="V330" s="114">
        <v>10820.5</v>
      </c>
      <c r="W330" s="114">
        <v>0</v>
      </c>
      <c r="X330" s="114">
        <v>29054.948999999971</v>
      </c>
      <c r="Y330" s="114">
        <v>0</v>
      </c>
      <c r="Z330" s="114">
        <v>0</v>
      </c>
      <c r="AA330" s="114">
        <v>0</v>
      </c>
      <c r="AB330" s="114">
        <v>0</v>
      </c>
      <c r="AC330" s="114">
        <v>3870</v>
      </c>
      <c r="AD330" s="114">
        <v>0</v>
      </c>
      <c r="AE330" s="114">
        <v>0</v>
      </c>
      <c r="AF330" s="114">
        <v>0</v>
      </c>
      <c r="AG330" s="114">
        <v>1906.3</v>
      </c>
      <c r="AH330" s="114">
        <v>91467.448999999979</v>
      </c>
    </row>
    <row r="331" spans="1:34">
      <c r="B331" s="115"/>
      <c r="D331" s="100">
        <v>2013</v>
      </c>
      <c r="E331" s="100">
        <v>5</v>
      </c>
      <c r="F331" s="100">
        <v>2013</v>
      </c>
      <c r="G331" s="100">
        <v>2014</v>
      </c>
      <c r="H331" s="114">
        <v>961.4</v>
      </c>
      <c r="I331" s="114">
        <v>0</v>
      </c>
      <c r="J331" s="114">
        <v>0</v>
      </c>
      <c r="K331" s="114">
        <v>0</v>
      </c>
      <c r="L331" s="114">
        <v>0</v>
      </c>
      <c r="M331" s="114">
        <v>0</v>
      </c>
      <c r="N331" s="114">
        <v>4644.6000000000004</v>
      </c>
      <c r="O331" s="114">
        <v>0</v>
      </c>
      <c r="P331" s="114">
        <v>0</v>
      </c>
      <c r="Q331" s="114">
        <v>0</v>
      </c>
      <c r="R331" s="114">
        <v>6805</v>
      </c>
      <c r="S331" s="114">
        <v>0</v>
      </c>
      <c r="T331" s="114">
        <v>0</v>
      </c>
      <c r="U331" s="114">
        <v>34551.4</v>
      </c>
      <c r="V331" s="114">
        <v>277.60000000000002</v>
      </c>
      <c r="W331" s="114">
        <v>0</v>
      </c>
      <c r="X331" s="114">
        <v>34831.949999999983</v>
      </c>
      <c r="Y331" s="114">
        <v>0</v>
      </c>
      <c r="Z331" s="114">
        <v>0</v>
      </c>
      <c r="AA331" s="114">
        <v>0</v>
      </c>
      <c r="AB331" s="114">
        <v>0</v>
      </c>
      <c r="AC331" s="114">
        <v>2198</v>
      </c>
      <c r="AD331" s="114">
        <v>0</v>
      </c>
      <c r="AE331" s="114">
        <v>0</v>
      </c>
      <c r="AF331" s="114">
        <v>0</v>
      </c>
      <c r="AG331" s="114">
        <v>2081.1</v>
      </c>
      <c r="AH331" s="114">
        <v>86351.049999999988</v>
      </c>
    </row>
    <row r="332" spans="1:34">
      <c r="B332" s="115"/>
      <c r="D332" s="100">
        <v>2013</v>
      </c>
      <c r="E332" s="100">
        <v>6</v>
      </c>
      <c r="F332" s="100">
        <v>2013</v>
      </c>
      <c r="G332" s="100">
        <v>2014</v>
      </c>
      <c r="H332" s="114">
        <v>909.9</v>
      </c>
      <c r="I332" s="114">
        <v>0</v>
      </c>
      <c r="J332" s="114">
        <v>0</v>
      </c>
      <c r="K332" s="114">
        <v>0</v>
      </c>
      <c r="L332" s="114">
        <v>0</v>
      </c>
      <c r="M332" s="114">
        <v>0</v>
      </c>
      <c r="N332" s="114">
        <v>5447.2</v>
      </c>
      <c r="O332" s="114">
        <v>0</v>
      </c>
      <c r="P332" s="114">
        <v>0</v>
      </c>
      <c r="Q332" s="114">
        <v>0</v>
      </c>
      <c r="R332" s="114">
        <v>7846</v>
      </c>
      <c r="S332" s="114">
        <v>0</v>
      </c>
      <c r="T332" s="114">
        <v>0</v>
      </c>
      <c r="U332" s="114">
        <v>33109</v>
      </c>
      <c r="V332" s="114">
        <v>372.8</v>
      </c>
      <c r="W332" s="114">
        <v>0</v>
      </c>
      <c r="X332" s="114">
        <v>35776.935000000041</v>
      </c>
      <c r="Y332" s="114">
        <v>0</v>
      </c>
      <c r="Z332" s="114">
        <v>0</v>
      </c>
      <c r="AA332" s="114">
        <v>0</v>
      </c>
      <c r="AB332" s="114">
        <v>0</v>
      </c>
      <c r="AC332" s="114">
        <v>2194.1999999999998</v>
      </c>
      <c r="AD332" s="114">
        <v>0</v>
      </c>
      <c r="AE332" s="114">
        <v>0</v>
      </c>
      <c r="AF332" s="114">
        <v>0</v>
      </c>
      <c r="AG332" s="114">
        <v>2070</v>
      </c>
      <c r="AH332" s="114">
        <v>87726.035000000047</v>
      </c>
    </row>
    <row r="333" spans="1:34">
      <c r="B333" s="115"/>
      <c r="D333" s="100">
        <v>2013</v>
      </c>
      <c r="E333" s="100">
        <v>7</v>
      </c>
      <c r="F333" s="100">
        <v>2014</v>
      </c>
      <c r="G333" s="100">
        <v>2014</v>
      </c>
      <c r="H333" s="114">
        <v>1095.0999999999999</v>
      </c>
      <c r="I333" s="114">
        <v>0</v>
      </c>
      <c r="J333" s="114">
        <v>0</v>
      </c>
      <c r="K333" s="114">
        <v>0</v>
      </c>
      <c r="L333" s="114">
        <v>0</v>
      </c>
      <c r="M333" s="114">
        <v>0</v>
      </c>
      <c r="N333" s="114">
        <v>4487.6000000000004</v>
      </c>
      <c r="O333" s="114">
        <v>0</v>
      </c>
      <c r="P333" s="114">
        <v>0</v>
      </c>
      <c r="Q333" s="114">
        <v>0</v>
      </c>
      <c r="R333" s="114">
        <v>7667.1</v>
      </c>
      <c r="S333" s="114">
        <v>0</v>
      </c>
      <c r="T333" s="114">
        <v>0</v>
      </c>
      <c r="U333" s="114">
        <v>33956.6</v>
      </c>
      <c r="V333" s="114">
        <v>409</v>
      </c>
      <c r="W333" s="114">
        <v>0</v>
      </c>
      <c r="X333" s="114">
        <v>36904.274000000034</v>
      </c>
      <c r="Y333" s="114">
        <v>0</v>
      </c>
      <c r="Z333" s="114">
        <v>0</v>
      </c>
      <c r="AA333" s="114">
        <v>0</v>
      </c>
      <c r="AB333" s="114">
        <v>0</v>
      </c>
      <c r="AC333" s="114">
        <v>2085.8000000000002</v>
      </c>
      <c r="AD333" s="114">
        <v>0</v>
      </c>
      <c r="AE333" s="114">
        <v>0</v>
      </c>
      <c r="AF333" s="114">
        <v>0</v>
      </c>
      <c r="AG333" s="114">
        <v>2152.1</v>
      </c>
      <c r="AH333" s="114">
        <v>88757.574000000037</v>
      </c>
    </row>
    <row r="334" spans="1:34">
      <c r="B334" s="115"/>
      <c r="D334" s="100">
        <v>2013</v>
      </c>
      <c r="E334" s="100">
        <v>8</v>
      </c>
      <c r="F334" s="100">
        <v>2014</v>
      </c>
      <c r="G334" s="100">
        <v>2014</v>
      </c>
      <c r="H334" s="114">
        <v>1329.8</v>
      </c>
      <c r="I334" s="114">
        <v>0</v>
      </c>
      <c r="J334" s="114">
        <v>0</v>
      </c>
      <c r="K334" s="114">
        <v>0</v>
      </c>
      <c r="L334" s="114">
        <v>0</v>
      </c>
      <c r="M334" s="114">
        <v>0</v>
      </c>
      <c r="N334" s="114">
        <v>3901.3</v>
      </c>
      <c r="O334" s="114">
        <v>0</v>
      </c>
      <c r="P334" s="114">
        <v>0</v>
      </c>
      <c r="Q334" s="114">
        <v>0</v>
      </c>
      <c r="R334" s="114">
        <v>7689.4</v>
      </c>
      <c r="S334" s="114">
        <v>0</v>
      </c>
      <c r="T334" s="114">
        <v>0</v>
      </c>
      <c r="U334" s="114">
        <v>25979.599999999999</v>
      </c>
      <c r="V334" s="114">
        <v>399.6</v>
      </c>
      <c r="W334" s="114">
        <v>0</v>
      </c>
      <c r="X334" s="114">
        <v>37784.946000000011</v>
      </c>
      <c r="Y334" s="114">
        <v>0</v>
      </c>
      <c r="Z334" s="114">
        <v>0</v>
      </c>
      <c r="AA334" s="114">
        <v>0</v>
      </c>
      <c r="AB334" s="114">
        <v>0</v>
      </c>
      <c r="AC334" s="114">
        <v>3123.9</v>
      </c>
      <c r="AD334" s="114">
        <v>0</v>
      </c>
      <c r="AE334" s="114">
        <v>0</v>
      </c>
      <c r="AF334" s="114">
        <v>0</v>
      </c>
      <c r="AG334" s="114">
        <v>2239.1</v>
      </c>
      <c r="AH334" s="114">
        <v>82447.646000000008</v>
      </c>
    </row>
    <row r="335" spans="1:34">
      <c r="B335" s="115"/>
      <c r="D335" s="100">
        <v>2013</v>
      </c>
      <c r="E335" s="100">
        <v>9</v>
      </c>
      <c r="F335" s="100">
        <v>2014</v>
      </c>
      <c r="G335" s="100">
        <v>2014</v>
      </c>
      <c r="H335" s="114">
        <v>1312.1</v>
      </c>
      <c r="I335" s="114">
        <v>0</v>
      </c>
      <c r="J335" s="114">
        <v>0</v>
      </c>
      <c r="K335" s="114">
        <v>0</v>
      </c>
      <c r="L335" s="114">
        <v>0</v>
      </c>
      <c r="M335" s="114">
        <v>0</v>
      </c>
      <c r="N335" s="114">
        <v>3552.8</v>
      </c>
      <c r="O335" s="114">
        <v>0</v>
      </c>
      <c r="P335" s="114">
        <v>0</v>
      </c>
      <c r="Q335" s="114">
        <v>0</v>
      </c>
      <c r="R335" s="114">
        <v>7872</v>
      </c>
      <c r="S335" s="114">
        <v>0</v>
      </c>
      <c r="T335" s="114">
        <v>0</v>
      </c>
      <c r="U335" s="114">
        <v>28368.9</v>
      </c>
      <c r="V335" s="114">
        <v>387.5</v>
      </c>
      <c r="W335" s="114">
        <v>0</v>
      </c>
      <c r="X335" s="114">
        <v>42136.914000000004</v>
      </c>
      <c r="Y335" s="114">
        <v>0</v>
      </c>
      <c r="Z335" s="114">
        <v>0</v>
      </c>
      <c r="AA335" s="114">
        <v>0</v>
      </c>
      <c r="AB335" s="114">
        <v>0</v>
      </c>
      <c r="AC335" s="114">
        <v>2395</v>
      </c>
      <c r="AD335" s="114">
        <v>0</v>
      </c>
      <c r="AE335" s="114">
        <v>0</v>
      </c>
      <c r="AF335" s="114">
        <v>0</v>
      </c>
      <c r="AG335" s="114">
        <v>2043.4</v>
      </c>
      <c r="AH335" s="114">
        <v>88068.614000000001</v>
      </c>
    </row>
    <row r="336" spans="1:34">
      <c r="B336" s="115"/>
      <c r="D336" s="100">
        <v>2013</v>
      </c>
      <c r="E336" s="100">
        <v>10</v>
      </c>
      <c r="F336" s="100">
        <v>2014</v>
      </c>
      <c r="G336" s="100">
        <v>2014</v>
      </c>
      <c r="H336" s="114">
        <v>1062</v>
      </c>
      <c r="I336" s="114">
        <v>0</v>
      </c>
      <c r="J336" s="114">
        <v>2000</v>
      </c>
      <c r="K336" s="114">
        <v>0</v>
      </c>
      <c r="L336" s="114">
        <v>0</v>
      </c>
      <c r="M336" s="114">
        <v>0</v>
      </c>
      <c r="N336" s="114">
        <v>2606</v>
      </c>
      <c r="O336" s="114">
        <v>0</v>
      </c>
      <c r="P336" s="114">
        <v>0</v>
      </c>
      <c r="Q336" s="114">
        <v>0</v>
      </c>
      <c r="R336" s="114">
        <v>6000</v>
      </c>
      <c r="S336" s="114">
        <v>0</v>
      </c>
      <c r="T336" s="114">
        <v>0</v>
      </c>
      <c r="U336" s="114">
        <v>25000</v>
      </c>
      <c r="V336" s="114">
        <v>5779</v>
      </c>
      <c r="W336" s="114">
        <v>0</v>
      </c>
      <c r="X336" s="114">
        <v>33215.000000000044</v>
      </c>
      <c r="Y336" s="114">
        <v>0</v>
      </c>
      <c r="Z336" s="114">
        <v>0</v>
      </c>
      <c r="AA336" s="114">
        <v>0</v>
      </c>
      <c r="AB336" s="114">
        <v>0</v>
      </c>
      <c r="AC336" s="114">
        <v>3728</v>
      </c>
      <c r="AD336" s="114">
        <v>0</v>
      </c>
      <c r="AE336" s="114">
        <v>10000</v>
      </c>
      <c r="AF336" s="114">
        <v>0</v>
      </c>
      <c r="AG336" s="114">
        <v>1733</v>
      </c>
      <c r="AH336" s="114">
        <v>91123.000000000044</v>
      </c>
    </row>
    <row r="337" spans="2:34">
      <c r="B337" s="115"/>
      <c r="D337" s="100">
        <v>2013</v>
      </c>
      <c r="E337" s="100">
        <v>11</v>
      </c>
      <c r="F337" s="100">
        <v>2014</v>
      </c>
      <c r="G337" s="100">
        <v>2014</v>
      </c>
      <c r="H337" s="114">
        <v>824</v>
      </c>
      <c r="I337" s="114">
        <v>0</v>
      </c>
      <c r="J337" s="114">
        <v>2000</v>
      </c>
      <c r="K337" s="114">
        <v>0</v>
      </c>
      <c r="L337" s="114">
        <v>0</v>
      </c>
      <c r="M337" s="114">
        <v>0</v>
      </c>
      <c r="N337" s="114">
        <v>2826</v>
      </c>
      <c r="O337" s="114">
        <v>0</v>
      </c>
      <c r="P337" s="114">
        <v>0</v>
      </c>
      <c r="Q337" s="114">
        <v>0</v>
      </c>
      <c r="R337" s="114">
        <v>4000</v>
      </c>
      <c r="S337" s="114">
        <v>0</v>
      </c>
      <c r="T337" s="114">
        <v>0</v>
      </c>
      <c r="U337" s="114">
        <v>21000</v>
      </c>
      <c r="V337" s="114">
        <v>6206</v>
      </c>
      <c r="W337" s="114">
        <v>0</v>
      </c>
      <c r="X337" s="114">
        <v>27740.000000000022</v>
      </c>
      <c r="Y337" s="114">
        <v>0</v>
      </c>
      <c r="Z337" s="114">
        <v>0</v>
      </c>
      <c r="AA337" s="114">
        <v>0</v>
      </c>
      <c r="AB337" s="114">
        <v>0</v>
      </c>
      <c r="AC337" s="114">
        <v>3587</v>
      </c>
      <c r="AD337" s="114">
        <v>0</v>
      </c>
      <c r="AE337" s="114">
        <v>10000</v>
      </c>
      <c r="AF337" s="114">
        <v>0</v>
      </c>
      <c r="AG337" s="114">
        <v>1300</v>
      </c>
      <c r="AH337" s="114">
        <v>79483.000000000029</v>
      </c>
    </row>
    <row r="338" spans="2:34">
      <c r="B338" s="115"/>
      <c r="D338" s="100">
        <v>2013</v>
      </c>
      <c r="E338" s="100">
        <v>12</v>
      </c>
      <c r="F338" s="100">
        <v>2014</v>
      </c>
      <c r="G338" s="100">
        <v>2014</v>
      </c>
      <c r="H338" s="114">
        <v>586</v>
      </c>
      <c r="I338" s="114">
        <v>0</v>
      </c>
      <c r="J338" s="114">
        <v>2000</v>
      </c>
      <c r="K338" s="114">
        <v>0</v>
      </c>
      <c r="L338" s="114">
        <v>0</v>
      </c>
      <c r="M338" s="114">
        <v>0</v>
      </c>
      <c r="N338" s="114">
        <v>2649</v>
      </c>
      <c r="O338" s="114">
        <v>0</v>
      </c>
      <c r="P338" s="114">
        <v>0</v>
      </c>
      <c r="Q338" s="114">
        <v>0</v>
      </c>
      <c r="R338" s="114">
        <v>4000</v>
      </c>
      <c r="S338" s="114">
        <v>0</v>
      </c>
      <c r="T338" s="114">
        <v>0</v>
      </c>
      <c r="U338" s="114">
        <v>21000</v>
      </c>
      <c r="V338" s="114">
        <v>1066</v>
      </c>
      <c r="W338" s="114">
        <v>0</v>
      </c>
      <c r="X338" s="114">
        <v>21170.000000000022</v>
      </c>
      <c r="Y338" s="114">
        <v>0</v>
      </c>
      <c r="Z338" s="114">
        <v>0</v>
      </c>
      <c r="AA338" s="114">
        <v>0</v>
      </c>
      <c r="AB338" s="114">
        <v>0</v>
      </c>
      <c r="AC338" s="114">
        <v>3146</v>
      </c>
      <c r="AD338" s="114">
        <v>0</v>
      </c>
      <c r="AE338" s="114">
        <v>0</v>
      </c>
      <c r="AF338" s="114">
        <v>0</v>
      </c>
      <c r="AG338" s="114">
        <v>1256</v>
      </c>
      <c r="AH338" s="114">
        <v>56873.000000000022</v>
      </c>
    </row>
    <row r="339" spans="2:34">
      <c r="B339" s="115"/>
      <c r="D339" s="100">
        <v>2014</v>
      </c>
      <c r="E339" s="100">
        <v>1</v>
      </c>
      <c r="F339" s="100">
        <v>2014</v>
      </c>
      <c r="G339" s="100">
        <v>2014</v>
      </c>
      <c r="H339" s="114">
        <v>630.00257614457996</v>
      </c>
      <c r="I339" s="114">
        <v>0</v>
      </c>
      <c r="J339" s="114">
        <v>0</v>
      </c>
      <c r="K339" s="114">
        <v>0</v>
      </c>
      <c r="L339" s="114">
        <v>575.51712891566001</v>
      </c>
      <c r="M339" s="114">
        <v>0</v>
      </c>
      <c r="N339" s="114">
        <v>2576.84946409639</v>
      </c>
      <c r="O339" s="114">
        <v>0</v>
      </c>
      <c r="P339" s="114">
        <v>0</v>
      </c>
      <c r="Q339" s="114">
        <v>0</v>
      </c>
      <c r="R339" s="114">
        <v>4862.9399963855403</v>
      </c>
      <c r="S339" s="114">
        <v>0</v>
      </c>
      <c r="T339" s="114">
        <v>0</v>
      </c>
      <c r="U339" s="114">
        <v>10759.9122675904</v>
      </c>
      <c r="V339" s="114">
        <v>242.49659277108</v>
      </c>
      <c r="W339" s="114">
        <v>0</v>
      </c>
      <c r="X339" s="114">
        <v>21651.160637943402</v>
      </c>
      <c r="Y339" s="114">
        <v>0</v>
      </c>
      <c r="Z339" s="114">
        <v>0</v>
      </c>
      <c r="AA339" s="114">
        <v>0</v>
      </c>
      <c r="AB339" s="114">
        <v>0</v>
      </c>
      <c r="AC339" s="114">
        <v>952.84650530120996</v>
      </c>
      <c r="AD339" s="114">
        <v>0</v>
      </c>
      <c r="AE339" s="114">
        <v>0</v>
      </c>
      <c r="AF339" s="114">
        <v>0</v>
      </c>
      <c r="AG339" s="114">
        <v>1116.14766457831</v>
      </c>
      <c r="AH339" s="114">
        <v>43367.872833726571</v>
      </c>
    </row>
    <row r="340" spans="2:34">
      <c r="B340" s="115"/>
      <c r="D340" s="100">
        <v>2014</v>
      </c>
      <c r="E340" s="100">
        <v>2</v>
      </c>
      <c r="F340" s="100">
        <v>2014</v>
      </c>
      <c r="G340" s="100">
        <v>2014</v>
      </c>
      <c r="H340" s="114">
        <v>435.39865638553999</v>
      </c>
      <c r="I340" s="114">
        <v>0</v>
      </c>
      <c r="J340" s="114">
        <v>0</v>
      </c>
      <c r="K340" s="114">
        <v>0</v>
      </c>
      <c r="L340" s="114">
        <v>1144.1263253012</v>
      </c>
      <c r="M340" s="114">
        <v>0</v>
      </c>
      <c r="N340" s="114">
        <v>2054.1619460241</v>
      </c>
      <c r="O340" s="114">
        <v>0</v>
      </c>
      <c r="P340" s="114">
        <v>0</v>
      </c>
      <c r="Q340" s="114">
        <v>0</v>
      </c>
      <c r="R340" s="114">
        <v>2658.0846149397598</v>
      </c>
      <c r="S340" s="114">
        <v>0</v>
      </c>
      <c r="T340" s="114">
        <v>0</v>
      </c>
      <c r="U340" s="114">
        <v>6606.0649525301196</v>
      </c>
      <c r="V340" s="114">
        <v>238.98214939759001</v>
      </c>
      <c r="W340" s="114">
        <v>0</v>
      </c>
      <c r="X340" s="114">
        <v>19066.273459039759</v>
      </c>
      <c r="Y340" s="114">
        <v>0</v>
      </c>
      <c r="Z340" s="114">
        <v>0</v>
      </c>
      <c r="AA340" s="114">
        <v>0</v>
      </c>
      <c r="AB340" s="114">
        <v>0</v>
      </c>
      <c r="AC340" s="114">
        <v>585.57373927711001</v>
      </c>
      <c r="AD340" s="114">
        <v>0</v>
      </c>
      <c r="AE340" s="114">
        <v>0</v>
      </c>
      <c r="AF340" s="114">
        <v>0</v>
      </c>
      <c r="AG340" s="114">
        <v>529.34662746987999</v>
      </c>
      <c r="AH340" s="114">
        <v>33318.012470365058</v>
      </c>
    </row>
    <row r="341" spans="2:34">
      <c r="B341" s="115"/>
      <c r="D341" s="100">
        <v>2014</v>
      </c>
      <c r="E341" s="100">
        <v>3</v>
      </c>
      <c r="F341" s="100">
        <v>2014</v>
      </c>
      <c r="G341" s="100">
        <v>2014</v>
      </c>
      <c r="H341" s="114">
        <v>736.44228457831002</v>
      </c>
      <c r="I341" s="114">
        <v>0</v>
      </c>
      <c r="J341" s="114">
        <v>0</v>
      </c>
      <c r="K341" s="114">
        <v>0</v>
      </c>
      <c r="L341" s="114">
        <v>755.98686626506003</v>
      </c>
      <c r="M341" s="114">
        <v>0</v>
      </c>
      <c r="N341" s="114">
        <v>2536.34118144578</v>
      </c>
      <c r="O341" s="114">
        <v>0</v>
      </c>
      <c r="P341" s="114">
        <v>0</v>
      </c>
      <c r="Q341" s="114">
        <v>0</v>
      </c>
      <c r="R341" s="114">
        <v>4187.9348924096403</v>
      </c>
      <c r="S341" s="114">
        <v>0</v>
      </c>
      <c r="T341" s="114">
        <v>0</v>
      </c>
      <c r="U341" s="114">
        <v>20103.284646505999</v>
      </c>
      <c r="V341" s="114">
        <v>794.26420240964001</v>
      </c>
      <c r="W341" s="114">
        <v>0</v>
      </c>
      <c r="X341" s="114">
        <v>25255.439943738602</v>
      </c>
      <c r="Y341" s="114">
        <v>0</v>
      </c>
      <c r="Z341" s="114">
        <v>0</v>
      </c>
      <c r="AA341" s="114">
        <v>0</v>
      </c>
      <c r="AB341" s="114">
        <v>0</v>
      </c>
      <c r="AC341" s="114">
        <v>1092.0778346988</v>
      </c>
      <c r="AD341" s="114">
        <v>0</v>
      </c>
      <c r="AE341" s="114">
        <v>0</v>
      </c>
      <c r="AF341" s="114">
        <v>0</v>
      </c>
      <c r="AG341" s="114">
        <v>1131.4688404819301</v>
      </c>
      <c r="AH341" s="114">
        <v>56593.240692533764</v>
      </c>
    </row>
    <row r="342" spans="2:34">
      <c r="B342" s="115"/>
      <c r="D342" s="100">
        <v>2014</v>
      </c>
      <c r="E342" s="100">
        <v>4</v>
      </c>
      <c r="F342" s="100">
        <v>2014</v>
      </c>
      <c r="G342" s="100">
        <v>2014</v>
      </c>
      <c r="H342" s="114">
        <v>877.82635012048001</v>
      </c>
      <c r="I342" s="114">
        <v>0</v>
      </c>
      <c r="J342" s="114">
        <v>302.06251566265001</v>
      </c>
      <c r="K342" s="114">
        <v>0</v>
      </c>
      <c r="L342" s="114">
        <v>1486.5007313253</v>
      </c>
      <c r="M342" s="114">
        <v>0</v>
      </c>
      <c r="N342" s="114">
        <v>3115.2176077108402</v>
      </c>
      <c r="O342" s="114">
        <v>0</v>
      </c>
      <c r="P342" s="114">
        <v>0</v>
      </c>
      <c r="Q342" s="114">
        <v>0</v>
      </c>
      <c r="R342" s="114">
        <v>5688.7526922891602</v>
      </c>
      <c r="S342" s="114">
        <v>0</v>
      </c>
      <c r="T342" s="114">
        <v>611.88501783132995</v>
      </c>
      <c r="U342" s="114">
        <v>20559.873761566301</v>
      </c>
      <c r="V342" s="114">
        <v>3533.7728120481902</v>
      </c>
      <c r="W342" s="114">
        <v>0</v>
      </c>
      <c r="X342" s="114">
        <v>29278.398158792799</v>
      </c>
      <c r="Y342" s="114">
        <v>0</v>
      </c>
      <c r="Z342" s="114">
        <v>0</v>
      </c>
      <c r="AA342" s="114">
        <v>0</v>
      </c>
      <c r="AB342" s="114">
        <v>0</v>
      </c>
      <c r="AC342" s="114">
        <v>1871.88787301205</v>
      </c>
      <c r="AD342" s="114">
        <v>0</v>
      </c>
      <c r="AE342" s="114">
        <v>0</v>
      </c>
      <c r="AF342" s="114">
        <v>0</v>
      </c>
      <c r="AG342" s="114">
        <v>1499.1770621686701</v>
      </c>
      <c r="AH342" s="114">
        <v>68825.354582527783</v>
      </c>
    </row>
    <row r="343" spans="2:34">
      <c r="B343" s="115"/>
      <c r="D343" s="100">
        <v>2014</v>
      </c>
      <c r="E343" s="100">
        <v>5</v>
      </c>
      <c r="F343" s="100">
        <v>2014</v>
      </c>
      <c r="G343" s="100">
        <v>2015</v>
      </c>
      <c r="H343" s="114">
        <v>766.76756</v>
      </c>
      <c r="I343" s="114">
        <v>0</v>
      </c>
      <c r="J343" s="114">
        <v>0</v>
      </c>
      <c r="K343" s="114">
        <v>0</v>
      </c>
      <c r="L343" s="114">
        <v>0</v>
      </c>
      <c r="M343" s="114">
        <v>0</v>
      </c>
      <c r="N343" s="114">
        <v>3605.2371559036201</v>
      </c>
      <c r="O343" s="114">
        <v>0</v>
      </c>
      <c r="P343" s="114">
        <v>0</v>
      </c>
      <c r="Q343" s="114">
        <v>0</v>
      </c>
      <c r="R343" s="114">
        <v>7380.7009696385503</v>
      </c>
      <c r="S343" s="114">
        <v>0</v>
      </c>
      <c r="T343" s="114">
        <v>0</v>
      </c>
      <c r="U343" s="114">
        <v>18158.883195542199</v>
      </c>
      <c r="V343" s="114">
        <v>2646.3758602409598</v>
      </c>
      <c r="W343" s="114">
        <v>0</v>
      </c>
      <c r="X343" s="114">
        <v>33530.719602397599</v>
      </c>
      <c r="Y343" s="114">
        <v>0</v>
      </c>
      <c r="Z343" s="114">
        <v>0</v>
      </c>
      <c r="AA343" s="114">
        <v>0</v>
      </c>
      <c r="AB343" s="114">
        <v>0</v>
      </c>
      <c r="AC343" s="114">
        <v>4370.5830713252999</v>
      </c>
      <c r="AD343" s="114">
        <v>0</v>
      </c>
      <c r="AE343" s="114">
        <v>1757.2049999999999</v>
      </c>
      <c r="AF343" s="114">
        <v>0</v>
      </c>
      <c r="AG343" s="114">
        <v>2088.2762756626498</v>
      </c>
      <c r="AH343" s="114">
        <v>74304.748690710869</v>
      </c>
    </row>
    <row r="344" spans="2:34">
      <c r="B344" s="115"/>
      <c r="D344" s="100">
        <v>2014</v>
      </c>
      <c r="E344" s="100">
        <v>6</v>
      </c>
      <c r="F344" s="100">
        <v>2014</v>
      </c>
      <c r="G344" s="100">
        <v>2015</v>
      </c>
      <c r="H344" s="114">
        <v>757.52939662650999</v>
      </c>
      <c r="I344" s="114">
        <v>0</v>
      </c>
      <c r="J344" s="114">
        <v>0</v>
      </c>
      <c r="K344" s="114">
        <v>0</v>
      </c>
      <c r="L344" s="114">
        <v>6746.25</v>
      </c>
      <c r="M344" s="114">
        <v>0</v>
      </c>
      <c r="N344" s="114">
        <v>4032.53420192771</v>
      </c>
      <c r="O344" s="114">
        <v>0</v>
      </c>
      <c r="P344" s="114">
        <v>0</v>
      </c>
      <c r="Q344" s="114">
        <v>0</v>
      </c>
      <c r="R344" s="114">
        <v>8423.4507897590393</v>
      </c>
      <c r="S344" s="114">
        <v>0</v>
      </c>
      <c r="T344" s="114">
        <v>0</v>
      </c>
      <c r="U344" s="114">
        <v>19900.603624698801</v>
      </c>
      <c r="V344" s="114">
        <v>5771.6389277108401</v>
      </c>
      <c r="W344" s="114">
        <v>0</v>
      </c>
      <c r="X344" s="114">
        <v>36173.857759980703</v>
      </c>
      <c r="Y344" s="114">
        <v>0</v>
      </c>
      <c r="Z344" s="114">
        <v>0</v>
      </c>
      <c r="AA344" s="114">
        <v>0</v>
      </c>
      <c r="AB344" s="114">
        <v>0</v>
      </c>
      <c r="AC344" s="114">
        <v>3418.11186939759</v>
      </c>
      <c r="AD344" s="114">
        <v>0</v>
      </c>
      <c r="AE344" s="114">
        <v>4676.1899999999996</v>
      </c>
      <c r="AF344" s="114">
        <v>0</v>
      </c>
      <c r="AG344" s="114">
        <v>2462.1129677108402</v>
      </c>
      <c r="AH344" s="114">
        <v>92362.279537812035</v>
      </c>
    </row>
    <row r="345" spans="2:34">
      <c r="B345" s="115"/>
      <c r="D345" s="100">
        <v>2014</v>
      </c>
      <c r="E345" s="100">
        <v>7</v>
      </c>
      <c r="F345" s="100">
        <v>2015</v>
      </c>
      <c r="G345" s="100">
        <v>2015</v>
      </c>
      <c r="H345" s="114">
        <v>1076.79555500999</v>
      </c>
      <c r="I345" s="114">
        <v>0</v>
      </c>
      <c r="J345" s="114">
        <v>0</v>
      </c>
      <c r="K345" s="114">
        <v>0</v>
      </c>
      <c r="L345" s="114">
        <v>1644.4099947749401</v>
      </c>
      <c r="M345" s="114">
        <v>0</v>
      </c>
      <c r="N345" s="114">
        <v>6572.0352370955798</v>
      </c>
      <c r="O345" s="114">
        <v>0</v>
      </c>
      <c r="P345" s="114">
        <v>0</v>
      </c>
      <c r="Q345" s="114">
        <v>0</v>
      </c>
      <c r="R345" s="114">
        <v>8938.51950291914</v>
      </c>
      <c r="S345" s="114">
        <v>0</v>
      </c>
      <c r="T345" s="114">
        <v>0</v>
      </c>
      <c r="U345" s="114">
        <v>19397.112558466899</v>
      </c>
      <c r="V345" s="114">
        <v>7445.6858855682503</v>
      </c>
      <c r="W345" s="114">
        <v>0</v>
      </c>
      <c r="X345" s="114">
        <v>36428.086728444803</v>
      </c>
      <c r="Y345" s="114">
        <v>0</v>
      </c>
      <c r="Z345" s="114">
        <v>0</v>
      </c>
      <c r="AA345" s="114">
        <v>0</v>
      </c>
      <c r="AB345" s="114">
        <v>0</v>
      </c>
      <c r="AC345" s="114">
        <v>2661.6644212951801</v>
      </c>
      <c r="AD345" s="114">
        <v>0</v>
      </c>
      <c r="AE345" s="114">
        <v>7688.0723932132096</v>
      </c>
      <c r="AF345" s="114">
        <v>0</v>
      </c>
      <c r="AG345" s="114">
        <v>2480.5816819869001</v>
      </c>
      <c r="AH345" s="114">
        <v>94332.963958774897</v>
      </c>
    </row>
    <row r="346" spans="2:34">
      <c r="B346" s="115"/>
      <c r="D346" s="100">
        <v>2014</v>
      </c>
      <c r="E346" s="100">
        <v>8</v>
      </c>
      <c r="F346" s="100">
        <v>2015</v>
      </c>
      <c r="G346" s="100">
        <v>2015</v>
      </c>
      <c r="H346" s="114">
        <v>947.22499708385999</v>
      </c>
      <c r="I346" s="114">
        <v>0</v>
      </c>
      <c r="J346" s="114">
        <v>0</v>
      </c>
      <c r="K346" s="114">
        <v>0</v>
      </c>
      <c r="L346" s="114">
        <v>11761.1062669773</v>
      </c>
      <c r="M346" s="114">
        <v>0</v>
      </c>
      <c r="N346" s="114">
        <v>6637.4340052545003</v>
      </c>
      <c r="O346" s="114">
        <v>0</v>
      </c>
      <c r="P346" s="114">
        <v>0</v>
      </c>
      <c r="Q346" s="114">
        <v>0</v>
      </c>
      <c r="R346" s="114">
        <v>9972.3083940925608</v>
      </c>
      <c r="S346" s="114">
        <v>0</v>
      </c>
      <c r="T346" s="114">
        <v>0</v>
      </c>
      <c r="U346" s="114">
        <v>20188.916937203401</v>
      </c>
      <c r="V346" s="114">
        <v>7524.1764091053401</v>
      </c>
      <c r="W346" s="114">
        <v>0</v>
      </c>
      <c r="X346" s="114">
        <v>38130.300766555403</v>
      </c>
      <c r="Y346" s="114">
        <v>0</v>
      </c>
      <c r="Z346" s="114">
        <v>0</v>
      </c>
      <c r="AA346" s="114">
        <v>0</v>
      </c>
      <c r="AB346" s="114">
        <v>0</v>
      </c>
      <c r="AC346" s="114">
        <v>1967.26644024917</v>
      </c>
      <c r="AD346" s="114">
        <v>0</v>
      </c>
      <c r="AE346" s="114">
        <v>4055.4419992274702</v>
      </c>
      <c r="AF346" s="114">
        <v>0</v>
      </c>
      <c r="AG346" s="114">
        <v>2357.3811395472399</v>
      </c>
      <c r="AH346" s="114">
        <v>103541.55735529623</v>
      </c>
    </row>
    <row r="347" spans="2:34">
      <c r="B347" s="115"/>
      <c r="D347" s="100">
        <v>2014</v>
      </c>
      <c r="E347" s="100">
        <v>9</v>
      </c>
      <c r="F347" s="100">
        <v>2015</v>
      </c>
      <c r="G347" s="100">
        <v>2015</v>
      </c>
      <c r="H347" s="114">
        <v>954.02461819951998</v>
      </c>
      <c r="I347" s="114">
        <v>0</v>
      </c>
      <c r="J347" s="114">
        <v>0</v>
      </c>
      <c r="K347" s="114">
        <v>0</v>
      </c>
      <c r="L347" s="114">
        <v>0</v>
      </c>
      <c r="M347" s="114">
        <v>0</v>
      </c>
      <c r="N347" s="114">
        <v>5739.2802788454801</v>
      </c>
      <c r="O347" s="114">
        <v>0</v>
      </c>
      <c r="P347" s="114">
        <v>0</v>
      </c>
      <c r="Q347" s="114">
        <v>0</v>
      </c>
      <c r="R347" s="114">
        <v>9622.6556583398506</v>
      </c>
      <c r="S347" s="114">
        <v>0</v>
      </c>
      <c r="T347" s="114">
        <v>0</v>
      </c>
      <c r="U347" s="114">
        <v>23228.356496850902</v>
      </c>
      <c r="V347" s="114">
        <v>4148.6512895167898</v>
      </c>
      <c r="W347" s="114">
        <v>0</v>
      </c>
      <c r="X347" s="114">
        <v>36325.671361006694</v>
      </c>
      <c r="Y347" s="114">
        <v>0</v>
      </c>
      <c r="Z347" s="114">
        <v>0</v>
      </c>
      <c r="AA347" s="114">
        <v>0</v>
      </c>
      <c r="AB347" s="114">
        <v>0</v>
      </c>
      <c r="AC347" s="114">
        <v>2254.7177125559601</v>
      </c>
      <c r="AD347" s="114">
        <v>0</v>
      </c>
      <c r="AE347" s="114">
        <v>6188.4462062723796</v>
      </c>
      <c r="AF347" s="114">
        <v>0</v>
      </c>
      <c r="AG347" s="114">
        <v>2205.3617567708102</v>
      </c>
      <c r="AH347" s="114">
        <v>90667.16537835839</v>
      </c>
    </row>
    <row r="348" spans="2:34">
      <c r="B348" s="115"/>
      <c r="D348" s="100">
        <v>2014</v>
      </c>
      <c r="E348" s="100">
        <v>10</v>
      </c>
      <c r="F348" s="100">
        <v>2015</v>
      </c>
      <c r="G348" s="100">
        <v>2015</v>
      </c>
      <c r="H348" s="114">
        <v>930.03706593039999</v>
      </c>
      <c r="I348" s="114">
        <v>0</v>
      </c>
      <c r="J348" s="114">
        <v>0</v>
      </c>
      <c r="K348" s="114">
        <v>0</v>
      </c>
      <c r="L348" s="114">
        <v>0</v>
      </c>
      <c r="M348" s="114">
        <v>0</v>
      </c>
      <c r="N348" s="114">
        <v>3163.33427414875</v>
      </c>
      <c r="O348" s="114">
        <v>0</v>
      </c>
      <c r="P348" s="114">
        <v>0</v>
      </c>
      <c r="Q348" s="114">
        <v>0</v>
      </c>
      <c r="R348" s="114">
        <v>6921.0004636518497</v>
      </c>
      <c r="S348" s="114">
        <v>0</v>
      </c>
      <c r="T348" s="114">
        <v>460.26299426752001</v>
      </c>
      <c r="U348" s="114">
        <v>24401.400020904999</v>
      </c>
      <c r="V348" s="114">
        <v>2110.4344047504801</v>
      </c>
      <c r="W348" s="114">
        <v>0</v>
      </c>
      <c r="X348" s="114">
        <v>33528.672360625802</v>
      </c>
      <c r="Y348" s="114">
        <v>0</v>
      </c>
      <c r="Z348" s="114">
        <v>0</v>
      </c>
      <c r="AA348" s="114">
        <v>0</v>
      </c>
      <c r="AB348" s="114">
        <v>0</v>
      </c>
      <c r="AC348" s="114">
        <v>2698.1289024371499</v>
      </c>
      <c r="AD348" s="114">
        <v>0</v>
      </c>
      <c r="AE348" s="114">
        <v>0</v>
      </c>
      <c r="AF348" s="114">
        <v>0</v>
      </c>
      <c r="AG348" s="114">
        <v>1835.7601294518199</v>
      </c>
      <c r="AH348" s="114">
        <v>76049.030616168777</v>
      </c>
    </row>
    <row r="349" spans="2:34">
      <c r="B349" s="115"/>
      <c r="D349" s="100">
        <v>2014</v>
      </c>
      <c r="E349" s="100">
        <v>11</v>
      </c>
      <c r="F349" s="100">
        <v>2015</v>
      </c>
      <c r="G349" s="100">
        <v>2015</v>
      </c>
      <c r="H349" s="114">
        <v>841.07535633389</v>
      </c>
      <c r="I349" s="114">
        <v>0</v>
      </c>
      <c r="J349" s="114">
        <v>0</v>
      </c>
      <c r="K349" s="114">
        <v>0</v>
      </c>
      <c r="L349" s="114">
        <v>956.66039989522994</v>
      </c>
      <c r="M349" s="114">
        <v>0</v>
      </c>
      <c r="N349" s="114">
        <v>2305.5225712133101</v>
      </c>
      <c r="O349" s="114">
        <v>0</v>
      </c>
      <c r="P349" s="114">
        <v>0</v>
      </c>
      <c r="Q349" s="114">
        <v>0</v>
      </c>
      <c r="R349" s="114">
        <v>4936.8539197709597</v>
      </c>
      <c r="S349" s="114">
        <v>0</v>
      </c>
      <c r="T349" s="114">
        <v>117.7883503387</v>
      </c>
      <c r="U349" s="114">
        <v>19723.888968739098</v>
      </c>
      <c r="V349" s="114">
        <v>2047.6336941940899</v>
      </c>
      <c r="W349" s="114">
        <v>0</v>
      </c>
      <c r="X349" s="114">
        <v>27585.049484816496</v>
      </c>
      <c r="Y349" s="114">
        <v>0</v>
      </c>
      <c r="Z349" s="114">
        <v>0</v>
      </c>
      <c r="AA349" s="114">
        <v>0</v>
      </c>
      <c r="AB349" s="114">
        <v>0</v>
      </c>
      <c r="AC349" s="114">
        <v>2367.8007584000102</v>
      </c>
      <c r="AD349" s="114">
        <v>0</v>
      </c>
      <c r="AE349" s="114">
        <v>0</v>
      </c>
      <c r="AF349" s="114">
        <v>0</v>
      </c>
      <c r="AG349" s="114">
        <v>1301.17064120486</v>
      </c>
      <c r="AH349" s="114">
        <v>62183.444144906643</v>
      </c>
    </row>
    <row r="350" spans="2:34">
      <c r="B350" s="115"/>
      <c r="D350" s="100">
        <v>2014</v>
      </c>
      <c r="E350" s="100">
        <v>12</v>
      </c>
      <c r="F350" s="100">
        <v>2015</v>
      </c>
      <c r="G350" s="100">
        <v>2015</v>
      </c>
      <c r="H350" s="114">
        <v>694.12798888996997</v>
      </c>
      <c r="I350" s="114">
        <v>0</v>
      </c>
      <c r="J350" s="114">
        <v>0</v>
      </c>
      <c r="K350" s="114">
        <v>0</v>
      </c>
      <c r="L350" s="114">
        <v>1365.1495180168799</v>
      </c>
      <c r="M350" s="114">
        <v>0</v>
      </c>
      <c r="N350" s="114">
        <v>2000.74133578639</v>
      </c>
      <c r="O350" s="114">
        <v>0</v>
      </c>
      <c r="P350" s="114">
        <v>0</v>
      </c>
      <c r="Q350" s="114">
        <v>0</v>
      </c>
      <c r="R350" s="114">
        <v>4229.2053244189301</v>
      </c>
      <c r="S350" s="114">
        <v>0</v>
      </c>
      <c r="T350" s="114">
        <v>0</v>
      </c>
      <c r="U350" s="114">
        <v>12161.9476797472</v>
      </c>
      <c r="V350" s="114">
        <v>1039.51702473614</v>
      </c>
      <c r="W350" s="114">
        <v>0</v>
      </c>
      <c r="X350" s="114">
        <v>21147.007593788399</v>
      </c>
      <c r="Y350" s="114">
        <v>0</v>
      </c>
      <c r="Z350" s="114">
        <v>0</v>
      </c>
      <c r="AA350" s="114">
        <v>0</v>
      </c>
      <c r="AB350" s="114">
        <v>0</v>
      </c>
      <c r="AC350" s="114">
        <v>2638.85305277306</v>
      </c>
      <c r="AD350" s="114">
        <v>0</v>
      </c>
      <c r="AE350" s="114">
        <v>0</v>
      </c>
      <c r="AF350" s="114">
        <v>0</v>
      </c>
      <c r="AG350" s="114">
        <v>969.75397733209002</v>
      </c>
      <c r="AH350" s="114">
        <v>46246.303495489061</v>
      </c>
    </row>
    <row r="351" spans="2:34">
      <c r="B351" s="115"/>
      <c r="D351" s="100">
        <v>2015</v>
      </c>
      <c r="E351" s="100">
        <v>1</v>
      </c>
      <c r="F351" s="100">
        <v>2015</v>
      </c>
      <c r="G351" s="100">
        <v>2015</v>
      </c>
      <c r="H351" s="114">
        <v>545.34543102992996</v>
      </c>
      <c r="I351" s="114">
        <v>0</v>
      </c>
      <c r="J351" s="114">
        <v>0</v>
      </c>
      <c r="K351" s="114">
        <v>0</v>
      </c>
      <c r="L351" s="114">
        <v>558.28315457603003</v>
      </c>
      <c r="M351" s="114">
        <v>0</v>
      </c>
      <c r="N351" s="114">
        <v>2481.3727609417601</v>
      </c>
      <c r="O351" s="114">
        <v>0</v>
      </c>
      <c r="P351" s="114">
        <v>0</v>
      </c>
      <c r="Q351" s="114">
        <v>0</v>
      </c>
      <c r="R351" s="114">
        <v>5159.3151550783996</v>
      </c>
      <c r="S351" s="114">
        <v>0</v>
      </c>
      <c r="T351" s="114">
        <v>0</v>
      </c>
      <c r="U351" s="114">
        <v>10747.2486608217</v>
      </c>
      <c r="V351" s="114">
        <v>198.60491851416</v>
      </c>
      <c r="W351" s="114">
        <v>0</v>
      </c>
      <c r="X351" s="114">
        <v>21288.146775337198</v>
      </c>
      <c r="Y351" s="114">
        <v>0</v>
      </c>
      <c r="Z351" s="114">
        <v>0</v>
      </c>
      <c r="AA351" s="114">
        <v>0</v>
      </c>
      <c r="AB351" s="114">
        <v>0</v>
      </c>
      <c r="AC351" s="114">
        <v>916.99449480526005</v>
      </c>
      <c r="AD351" s="114">
        <v>0</v>
      </c>
      <c r="AE351" s="114">
        <v>0</v>
      </c>
      <c r="AF351" s="114">
        <v>0</v>
      </c>
      <c r="AG351" s="114">
        <v>1098.31096367595</v>
      </c>
      <c r="AH351" s="114">
        <v>42993.622314780383</v>
      </c>
    </row>
    <row r="352" spans="2:34">
      <c r="B352" s="115"/>
      <c r="D352" s="100">
        <v>2015</v>
      </c>
      <c r="E352" s="100">
        <v>2</v>
      </c>
      <c r="F352" s="100">
        <v>2015</v>
      </c>
      <c r="G352" s="100">
        <v>2015</v>
      </c>
      <c r="H352" s="114">
        <v>376.89158255432</v>
      </c>
      <c r="I352" s="114">
        <v>0</v>
      </c>
      <c r="J352" s="114">
        <v>0</v>
      </c>
      <c r="K352" s="114">
        <v>0</v>
      </c>
      <c r="L352" s="114">
        <v>1109.86523602886</v>
      </c>
      <c r="M352" s="114">
        <v>0</v>
      </c>
      <c r="N352" s="114">
        <v>1978.0517140975901</v>
      </c>
      <c r="O352" s="114">
        <v>0</v>
      </c>
      <c r="P352" s="114">
        <v>0</v>
      </c>
      <c r="Q352" s="114">
        <v>0</v>
      </c>
      <c r="R352" s="114">
        <v>2820.0833749815001</v>
      </c>
      <c r="S352" s="114">
        <v>0</v>
      </c>
      <c r="T352" s="114">
        <v>0</v>
      </c>
      <c r="U352" s="114">
        <v>6598.2901113635098</v>
      </c>
      <c r="V352" s="114">
        <v>195.72658636177999</v>
      </c>
      <c r="W352" s="114">
        <v>0</v>
      </c>
      <c r="X352" s="114">
        <v>18746.5990688483</v>
      </c>
      <c r="Y352" s="114">
        <v>0</v>
      </c>
      <c r="Z352" s="114">
        <v>0</v>
      </c>
      <c r="AA352" s="114">
        <v>0</v>
      </c>
      <c r="AB352" s="114">
        <v>0</v>
      </c>
      <c r="AC352" s="114">
        <v>563.54081400539997</v>
      </c>
      <c r="AD352" s="114">
        <v>0</v>
      </c>
      <c r="AE352" s="114">
        <v>0</v>
      </c>
      <c r="AF352" s="114">
        <v>0</v>
      </c>
      <c r="AG352" s="114">
        <v>520.88735477012995</v>
      </c>
      <c r="AH352" s="114">
        <v>32909.935843011386</v>
      </c>
    </row>
    <row r="353" spans="1:34">
      <c r="B353" s="115"/>
      <c r="D353" s="100">
        <v>2015</v>
      </c>
      <c r="E353" s="100">
        <v>3</v>
      </c>
      <c r="F353" s="100">
        <v>2015</v>
      </c>
      <c r="G353" s="100">
        <v>2015</v>
      </c>
      <c r="H353" s="114">
        <v>637.48221089791002</v>
      </c>
      <c r="I353" s="114">
        <v>0</v>
      </c>
      <c r="J353" s="114">
        <v>0</v>
      </c>
      <c r="K353" s="114">
        <v>0</v>
      </c>
      <c r="L353" s="114">
        <v>733.34868991944995</v>
      </c>
      <c r="M353" s="114">
        <v>0</v>
      </c>
      <c r="N353" s="114">
        <v>2442.3653798113401</v>
      </c>
      <c r="O353" s="114">
        <v>0</v>
      </c>
      <c r="P353" s="114">
        <v>0</v>
      </c>
      <c r="Q353" s="114">
        <v>0</v>
      </c>
      <c r="R353" s="114">
        <v>4443.1714096719998</v>
      </c>
      <c r="S353" s="114">
        <v>0</v>
      </c>
      <c r="T353" s="114">
        <v>0</v>
      </c>
      <c r="U353" s="114">
        <v>20079.6245937852</v>
      </c>
      <c r="V353" s="114">
        <v>650.50306643766999</v>
      </c>
      <c r="W353" s="114">
        <v>0</v>
      </c>
      <c r="X353" s="114">
        <v>24831.994985793499</v>
      </c>
      <c r="Y353" s="114">
        <v>0</v>
      </c>
      <c r="Z353" s="114">
        <v>0</v>
      </c>
      <c r="AA353" s="114">
        <v>0</v>
      </c>
      <c r="AB353" s="114">
        <v>0</v>
      </c>
      <c r="AC353" s="114">
        <v>1050.98707582611</v>
      </c>
      <c r="AD353" s="114">
        <v>0</v>
      </c>
      <c r="AE353" s="114">
        <v>0</v>
      </c>
      <c r="AF353" s="114">
        <v>0</v>
      </c>
      <c r="AG353" s="114">
        <v>1113.3872981121301</v>
      </c>
      <c r="AH353" s="114">
        <v>55982.864710255308</v>
      </c>
    </row>
    <row r="354" spans="1:34">
      <c r="A354" s="115"/>
      <c r="B354" s="115"/>
      <c r="D354" s="100">
        <v>2015</v>
      </c>
      <c r="E354" s="100">
        <v>4</v>
      </c>
      <c r="F354" s="100">
        <v>2015</v>
      </c>
      <c r="G354" s="100">
        <v>2015</v>
      </c>
      <c r="H354" s="114">
        <v>759.86766943953</v>
      </c>
      <c r="I354" s="114">
        <v>0</v>
      </c>
      <c r="J354" s="114">
        <v>277.50663604946999</v>
      </c>
      <c r="K354" s="114">
        <v>0</v>
      </c>
      <c r="L354" s="114">
        <v>1441.9871726971201</v>
      </c>
      <c r="M354" s="114">
        <v>0</v>
      </c>
      <c r="N354" s="114">
        <v>2999.7934391912499</v>
      </c>
      <c r="O354" s="114">
        <v>0</v>
      </c>
      <c r="P354" s="114">
        <v>0</v>
      </c>
      <c r="Q354" s="114">
        <v>0</v>
      </c>
      <c r="R354" s="114">
        <v>6035.4575628396497</v>
      </c>
      <c r="S354" s="114">
        <v>0</v>
      </c>
      <c r="T354" s="114">
        <v>564.60949402427002</v>
      </c>
      <c r="U354" s="114">
        <v>20535.676337827601</v>
      </c>
      <c r="V354" s="114">
        <v>2894.1629792171402</v>
      </c>
      <c r="W354" s="114">
        <v>0</v>
      </c>
      <c r="X354" s="114">
        <v>28787.5023318079</v>
      </c>
      <c r="Y354" s="114">
        <v>0</v>
      </c>
      <c r="Z354" s="114">
        <v>0</v>
      </c>
      <c r="AA354" s="114">
        <v>0</v>
      </c>
      <c r="AB354" s="114">
        <v>0</v>
      </c>
      <c r="AC354" s="114">
        <v>1801.45581150258</v>
      </c>
      <c r="AD354" s="114">
        <v>0</v>
      </c>
      <c r="AE354" s="114">
        <v>0</v>
      </c>
      <c r="AF354" s="114">
        <v>0</v>
      </c>
      <c r="AG354" s="114">
        <v>1475.2193245805299</v>
      </c>
      <c r="AH354" s="114">
        <v>67573.238759177038</v>
      </c>
    </row>
    <row r="355" spans="1:34">
      <c r="A355" s="115"/>
      <c r="B355" s="115"/>
      <c r="D355" s="100">
        <v>2015</v>
      </c>
      <c r="E355" s="100">
        <v>5</v>
      </c>
      <c r="F355" s="100">
        <v>2015</v>
      </c>
      <c r="G355" s="100">
        <v>2016</v>
      </c>
      <c r="H355" s="114">
        <v>663.73250101123995</v>
      </c>
      <c r="I355" s="114">
        <v>0</v>
      </c>
      <c r="J355" s="114">
        <v>0</v>
      </c>
      <c r="K355" s="114">
        <v>0</v>
      </c>
      <c r="L355" s="114">
        <v>0</v>
      </c>
      <c r="M355" s="114">
        <v>0</v>
      </c>
      <c r="N355" s="114">
        <v>3471.6569206076601</v>
      </c>
      <c r="O355" s="114">
        <v>0</v>
      </c>
      <c r="P355" s="114">
        <v>0</v>
      </c>
      <c r="Q355" s="114">
        <v>0</v>
      </c>
      <c r="R355" s="114">
        <v>8490.0746396895502</v>
      </c>
      <c r="S355" s="114">
        <v>0</v>
      </c>
      <c r="T355" s="114">
        <v>0</v>
      </c>
      <c r="U355" s="114">
        <v>18137.511556961101</v>
      </c>
      <c r="V355" s="114">
        <v>2167.38411074143</v>
      </c>
      <c r="W355" s="114">
        <v>0</v>
      </c>
      <c r="X355" s="114">
        <v>32968.527291214996</v>
      </c>
      <c r="Y355" s="114">
        <v>0</v>
      </c>
      <c r="Z355" s="114">
        <v>0</v>
      </c>
      <c r="AA355" s="114">
        <v>0</v>
      </c>
      <c r="AB355" s="114">
        <v>0</v>
      </c>
      <c r="AC355" s="114">
        <v>4149.7872601568597</v>
      </c>
      <c r="AD355" s="114">
        <v>0</v>
      </c>
      <c r="AE355" s="114">
        <v>2138.7035793887499</v>
      </c>
      <c r="AF355" s="114">
        <v>0</v>
      </c>
      <c r="AG355" s="114">
        <v>2054.9043836517799</v>
      </c>
      <c r="AH355" s="114">
        <v>74242.282243423368</v>
      </c>
    </row>
    <row r="356" spans="1:34">
      <c r="A356" s="115"/>
      <c r="B356" s="115"/>
      <c r="D356" s="100">
        <v>2015</v>
      </c>
      <c r="E356" s="100">
        <v>6</v>
      </c>
      <c r="F356" s="100">
        <v>2015</v>
      </c>
      <c r="G356" s="100">
        <v>2016</v>
      </c>
      <c r="H356" s="114">
        <v>655.73572389062997</v>
      </c>
      <c r="I356" s="114">
        <v>0</v>
      </c>
      <c r="J356" s="114">
        <v>0</v>
      </c>
      <c r="K356" s="114">
        <v>0</v>
      </c>
      <c r="L356" s="114">
        <v>6344.7839397243497</v>
      </c>
      <c r="M356" s="114">
        <v>0</v>
      </c>
      <c r="N356" s="114">
        <v>3883.1218764027699</v>
      </c>
      <c r="O356" s="114">
        <v>0</v>
      </c>
      <c r="P356" s="114">
        <v>0</v>
      </c>
      <c r="Q356" s="114">
        <v>0</v>
      </c>
      <c r="R356" s="114">
        <v>9984.0128121255402</v>
      </c>
      <c r="S356" s="114">
        <v>0</v>
      </c>
      <c r="T356" s="114">
        <v>0</v>
      </c>
      <c r="U356" s="114">
        <v>19877.182112283499</v>
      </c>
      <c r="V356" s="114">
        <v>5435.1239099431104</v>
      </c>
      <c r="W356" s="114">
        <v>0</v>
      </c>
      <c r="X356" s="114">
        <v>35567.349312216291</v>
      </c>
      <c r="Y356" s="114">
        <v>0</v>
      </c>
      <c r="Z356" s="114">
        <v>0</v>
      </c>
      <c r="AA356" s="114">
        <v>0</v>
      </c>
      <c r="AB356" s="114">
        <v>0</v>
      </c>
      <c r="AC356" s="114">
        <v>3252.0913142057402</v>
      </c>
      <c r="AD356" s="114">
        <v>0</v>
      </c>
      <c r="AE356" s="114">
        <v>5691.41579434492</v>
      </c>
      <c r="AF356" s="114">
        <v>0</v>
      </c>
      <c r="AG356" s="114">
        <v>2422.76694389465</v>
      </c>
      <c r="AH356" s="114">
        <v>93113.583739031499</v>
      </c>
    </row>
    <row r="357" spans="1:34">
      <c r="A357" s="115"/>
      <c r="B357" s="115"/>
      <c r="D357" s="100">
        <v>2015</v>
      </c>
      <c r="E357" s="100">
        <v>7</v>
      </c>
      <c r="F357" s="100">
        <v>2016</v>
      </c>
      <c r="G357" s="100">
        <v>2016</v>
      </c>
      <c r="H357" s="114">
        <v>988.18320028963001</v>
      </c>
      <c r="I357" s="114">
        <v>0</v>
      </c>
      <c r="J357" s="114">
        <v>0</v>
      </c>
      <c r="K357" s="114">
        <v>0</v>
      </c>
      <c r="L357" s="114">
        <v>1639.6055242585801</v>
      </c>
      <c r="M357" s="114">
        <v>0</v>
      </c>
      <c r="N357" s="114">
        <v>6649.5389637668904</v>
      </c>
      <c r="O357" s="114">
        <v>0</v>
      </c>
      <c r="P357" s="114">
        <v>0</v>
      </c>
      <c r="Q357" s="114">
        <v>0</v>
      </c>
      <c r="R357" s="114">
        <v>11571.736079045701</v>
      </c>
      <c r="S357" s="114">
        <v>0</v>
      </c>
      <c r="T357" s="114">
        <v>0</v>
      </c>
      <c r="U357" s="114">
        <v>20540.0034239452</v>
      </c>
      <c r="V357" s="114">
        <v>7736.8316922038102</v>
      </c>
      <c r="W357" s="114">
        <v>0</v>
      </c>
      <c r="X357" s="114">
        <v>36870.913247775097</v>
      </c>
      <c r="Y357" s="114">
        <v>0</v>
      </c>
      <c r="Z357" s="114">
        <v>0</v>
      </c>
      <c r="AA357" s="114">
        <v>0</v>
      </c>
      <c r="AB357" s="114">
        <v>0</v>
      </c>
      <c r="AC357" s="114">
        <v>2693.8186028576201</v>
      </c>
      <c r="AD357" s="114">
        <v>0</v>
      </c>
      <c r="AE357" s="114">
        <v>9920.2013864097407</v>
      </c>
      <c r="AF357" s="114">
        <v>0</v>
      </c>
      <c r="AG357" s="114">
        <v>2587.80802280022</v>
      </c>
      <c r="AH357" s="114">
        <v>101198.64014335249</v>
      </c>
    </row>
    <row r="358" spans="1:34">
      <c r="A358" s="115"/>
      <c r="B358" s="115"/>
      <c r="D358" s="100">
        <v>2015</v>
      </c>
      <c r="E358" s="100">
        <v>8</v>
      </c>
      <c r="F358" s="100">
        <v>2016</v>
      </c>
      <c r="G358" s="100">
        <v>2016</v>
      </c>
      <c r="H358" s="114">
        <v>869.27534633441996</v>
      </c>
      <c r="I358" s="114">
        <v>0</v>
      </c>
      <c r="J358" s="114">
        <v>0</v>
      </c>
      <c r="K358" s="114">
        <v>0</v>
      </c>
      <c r="L358" s="114">
        <v>11726.743858284201</v>
      </c>
      <c r="M358" s="114">
        <v>0</v>
      </c>
      <c r="N358" s="114">
        <v>6713.9273685234803</v>
      </c>
      <c r="O358" s="114">
        <v>0</v>
      </c>
      <c r="P358" s="114">
        <v>0</v>
      </c>
      <c r="Q358" s="114">
        <v>0</v>
      </c>
      <c r="R358" s="114">
        <v>12531.8526403994</v>
      </c>
      <c r="S358" s="114">
        <v>0</v>
      </c>
      <c r="T358" s="114">
        <v>0</v>
      </c>
      <c r="U358" s="114">
        <v>21378.4614470825</v>
      </c>
      <c r="V358" s="114">
        <v>7698.5915060153702</v>
      </c>
      <c r="W358" s="114">
        <v>0</v>
      </c>
      <c r="X358" s="114">
        <v>38593.819712673598</v>
      </c>
      <c r="Y358" s="114">
        <v>0</v>
      </c>
      <c r="Z358" s="114">
        <v>0</v>
      </c>
      <c r="AA358" s="114">
        <v>0</v>
      </c>
      <c r="AB358" s="114">
        <v>0</v>
      </c>
      <c r="AC358" s="114">
        <v>2003.82478629919</v>
      </c>
      <c r="AD358" s="114">
        <v>0</v>
      </c>
      <c r="AE358" s="114">
        <v>5232.8853431134603</v>
      </c>
      <c r="AF358" s="114">
        <v>0</v>
      </c>
      <c r="AG358" s="114">
        <v>2459.2819781011699</v>
      </c>
      <c r="AH358" s="114">
        <v>109208.66398682678</v>
      </c>
    </row>
    <row r="359" spans="1:34">
      <c r="A359" s="115"/>
      <c r="B359" s="115"/>
      <c r="D359" s="100">
        <v>2015</v>
      </c>
      <c r="E359" s="100">
        <v>9</v>
      </c>
      <c r="F359" s="100">
        <v>2016</v>
      </c>
      <c r="G359" s="100">
        <v>2016</v>
      </c>
      <c r="H359" s="114">
        <v>875.51540864109995</v>
      </c>
      <c r="I359" s="114">
        <v>0</v>
      </c>
      <c r="J359" s="114">
        <v>0</v>
      </c>
      <c r="K359" s="114">
        <v>0</v>
      </c>
      <c r="L359" s="114">
        <v>0</v>
      </c>
      <c r="M359" s="114">
        <v>0</v>
      </c>
      <c r="N359" s="114">
        <v>5813.1309258401798</v>
      </c>
      <c r="O359" s="114">
        <v>0</v>
      </c>
      <c r="P359" s="114">
        <v>0</v>
      </c>
      <c r="Q359" s="114">
        <v>0</v>
      </c>
      <c r="R359" s="114">
        <v>12383.9067785304</v>
      </c>
      <c r="S359" s="114">
        <v>0</v>
      </c>
      <c r="T359" s="114">
        <v>0</v>
      </c>
      <c r="U359" s="114">
        <v>24596.986821612099</v>
      </c>
      <c r="V359" s="114">
        <v>4300.28128539929</v>
      </c>
      <c r="W359" s="114">
        <v>0</v>
      </c>
      <c r="X359" s="114">
        <v>36767.252900302003</v>
      </c>
      <c r="Y359" s="114">
        <v>0</v>
      </c>
      <c r="Z359" s="114">
        <v>0</v>
      </c>
      <c r="AA359" s="114">
        <v>0</v>
      </c>
      <c r="AB359" s="114">
        <v>0</v>
      </c>
      <c r="AC359" s="114">
        <v>2288.1608842159999</v>
      </c>
      <c r="AD359" s="114">
        <v>0</v>
      </c>
      <c r="AE359" s="114">
        <v>7985.1787932406696</v>
      </c>
      <c r="AF359" s="114">
        <v>0</v>
      </c>
      <c r="AG359" s="114">
        <v>2300.6913615426902</v>
      </c>
      <c r="AH359" s="114">
        <v>97311.105159324434</v>
      </c>
    </row>
    <row r="360" spans="1:34">
      <c r="A360" s="115"/>
      <c r="B360" s="115"/>
      <c r="D360" s="100">
        <v>2015</v>
      </c>
      <c r="E360" s="100">
        <v>10</v>
      </c>
      <c r="F360" s="100">
        <v>2016</v>
      </c>
      <c r="G360" s="100">
        <v>2016</v>
      </c>
      <c r="H360" s="114">
        <v>853.50185550362005</v>
      </c>
      <c r="I360" s="114">
        <v>0</v>
      </c>
      <c r="J360" s="114">
        <v>0</v>
      </c>
      <c r="K360" s="114">
        <v>0</v>
      </c>
      <c r="L360" s="114">
        <v>0</v>
      </c>
      <c r="M360" s="114">
        <v>0</v>
      </c>
      <c r="N360" s="114">
        <v>3229.4079314922101</v>
      </c>
      <c r="O360" s="114">
        <v>0</v>
      </c>
      <c r="P360" s="114">
        <v>0</v>
      </c>
      <c r="Q360" s="114">
        <v>0</v>
      </c>
      <c r="R360" s="114">
        <v>7784.61042552253</v>
      </c>
      <c r="S360" s="114">
        <v>0</v>
      </c>
      <c r="T360" s="114">
        <v>450.25575676581002</v>
      </c>
      <c r="U360" s="114">
        <v>25839.146855889499</v>
      </c>
      <c r="V360" s="114">
        <v>1832.4455373969099</v>
      </c>
      <c r="W360" s="114">
        <v>0</v>
      </c>
      <c r="X360" s="114">
        <v>33936.253065862998</v>
      </c>
      <c r="Y360" s="114">
        <v>0</v>
      </c>
      <c r="Z360" s="114">
        <v>0</v>
      </c>
      <c r="AA360" s="114">
        <v>0</v>
      </c>
      <c r="AB360" s="114">
        <v>0</v>
      </c>
      <c r="AC360" s="114">
        <v>2752.8423170047299</v>
      </c>
      <c r="AD360" s="114">
        <v>0</v>
      </c>
      <c r="AE360" s="114">
        <v>0</v>
      </c>
      <c r="AF360" s="114">
        <v>0</v>
      </c>
      <c r="AG360" s="114">
        <v>1915.1132274455299</v>
      </c>
      <c r="AH360" s="114">
        <v>78593.576972883835</v>
      </c>
    </row>
    <row r="361" spans="1:34">
      <c r="A361" s="115"/>
      <c r="B361" s="115"/>
      <c r="D361" s="100">
        <v>2015</v>
      </c>
      <c r="E361" s="100">
        <v>11</v>
      </c>
      <c r="F361" s="100">
        <v>2016</v>
      </c>
      <c r="G361" s="100">
        <v>2016</v>
      </c>
      <c r="H361" s="114">
        <v>771.86104032445996</v>
      </c>
      <c r="I361" s="114">
        <v>0</v>
      </c>
      <c r="J361" s="114">
        <v>0</v>
      </c>
      <c r="K361" s="114">
        <v>0</v>
      </c>
      <c r="L361" s="114">
        <v>983.85008083262005</v>
      </c>
      <c r="M361" s="114">
        <v>0</v>
      </c>
      <c r="N361" s="114">
        <v>2353.6788187565598</v>
      </c>
      <c r="O361" s="114">
        <v>0</v>
      </c>
      <c r="P361" s="114">
        <v>0</v>
      </c>
      <c r="Q361" s="114">
        <v>0</v>
      </c>
      <c r="R361" s="114">
        <v>5552.8799188741004</v>
      </c>
      <c r="S361" s="114">
        <v>0</v>
      </c>
      <c r="T361" s="114">
        <v>115.22734497556</v>
      </c>
      <c r="U361" s="114">
        <v>20886.033719208201</v>
      </c>
      <c r="V361" s="114">
        <v>1777.91700926763</v>
      </c>
      <c r="W361" s="114">
        <v>0</v>
      </c>
      <c r="X361" s="114">
        <v>27920.3784176802</v>
      </c>
      <c r="Y361" s="114">
        <v>0</v>
      </c>
      <c r="Z361" s="114">
        <v>0</v>
      </c>
      <c r="AA361" s="114">
        <v>0</v>
      </c>
      <c r="AB361" s="114">
        <v>0</v>
      </c>
      <c r="AC361" s="114">
        <v>2415.8156862230398</v>
      </c>
      <c r="AD361" s="114">
        <v>0</v>
      </c>
      <c r="AE361" s="114">
        <v>0</v>
      </c>
      <c r="AF361" s="114">
        <v>0</v>
      </c>
      <c r="AG361" s="114">
        <v>1357.41541945315</v>
      </c>
      <c r="AH361" s="114">
        <v>64135.057455595517</v>
      </c>
    </row>
    <row r="362" spans="1:34">
      <c r="A362" s="115"/>
      <c r="B362" s="115"/>
      <c r="D362" s="100">
        <v>2015</v>
      </c>
      <c r="E362" s="100">
        <v>12</v>
      </c>
      <c r="F362" s="100">
        <v>2016</v>
      </c>
      <c r="G362" s="100">
        <v>2016</v>
      </c>
      <c r="H362" s="114">
        <v>637.00636047437001</v>
      </c>
      <c r="I362" s="114">
        <v>0</v>
      </c>
      <c r="J362" s="114">
        <v>0</v>
      </c>
      <c r="K362" s="114">
        <v>0</v>
      </c>
      <c r="L362" s="114">
        <v>1403.9490542271899</v>
      </c>
      <c r="M362" s="114">
        <v>0</v>
      </c>
      <c r="N362" s="114">
        <v>2042.5315122258401</v>
      </c>
      <c r="O362" s="114">
        <v>0</v>
      </c>
      <c r="P362" s="114">
        <v>0</v>
      </c>
      <c r="Q362" s="114">
        <v>0</v>
      </c>
      <c r="R362" s="114">
        <v>4756.9301624891596</v>
      </c>
      <c r="S362" s="114">
        <v>0</v>
      </c>
      <c r="T362" s="114">
        <v>0</v>
      </c>
      <c r="U362" s="114">
        <v>12878.5377839553</v>
      </c>
      <c r="V362" s="114">
        <v>902.59063666613997</v>
      </c>
      <c r="W362" s="114">
        <v>0</v>
      </c>
      <c r="X362" s="114">
        <v>21404.074505834</v>
      </c>
      <c r="Y362" s="114">
        <v>0</v>
      </c>
      <c r="Z362" s="114">
        <v>0</v>
      </c>
      <c r="AA362" s="114">
        <v>0</v>
      </c>
      <c r="AB362" s="114">
        <v>0</v>
      </c>
      <c r="AC362" s="114">
        <v>2692.3644550373801</v>
      </c>
      <c r="AD362" s="114">
        <v>0</v>
      </c>
      <c r="AE362" s="114">
        <v>0</v>
      </c>
      <c r="AF362" s="114">
        <v>0</v>
      </c>
      <c r="AG362" s="114">
        <v>1011.67284306973</v>
      </c>
      <c r="AH362" s="114">
        <v>47729.657313979114</v>
      </c>
    </row>
    <row r="363" spans="1:34">
      <c r="A363" s="115"/>
      <c r="B363" s="115"/>
      <c r="D363" s="100">
        <v>2016</v>
      </c>
      <c r="E363" s="100">
        <v>1</v>
      </c>
      <c r="F363" s="100">
        <v>2016</v>
      </c>
      <c r="G363" s="100">
        <v>2016</v>
      </c>
      <c r="H363" s="114">
        <v>539.73118372688998</v>
      </c>
      <c r="I363" s="114">
        <v>0</v>
      </c>
      <c r="J363" s="114">
        <v>0</v>
      </c>
      <c r="K363" s="114">
        <v>0</v>
      </c>
      <c r="L363" s="114">
        <v>578.05747819120995</v>
      </c>
      <c r="M363" s="114">
        <v>0</v>
      </c>
      <c r="N363" s="114">
        <v>2550.94412320736</v>
      </c>
      <c r="O363" s="114">
        <v>0</v>
      </c>
      <c r="P363" s="114">
        <v>0</v>
      </c>
      <c r="Q363" s="114">
        <v>0</v>
      </c>
      <c r="R363" s="114">
        <v>5302.7522427022996</v>
      </c>
      <c r="S363" s="114">
        <v>0</v>
      </c>
      <c r="T363" s="114">
        <v>0</v>
      </c>
      <c r="U363" s="114">
        <v>10715.7469176377</v>
      </c>
      <c r="V363" s="114">
        <v>190.34224982153</v>
      </c>
      <c r="W363" s="114">
        <v>0</v>
      </c>
      <c r="X363" s="114">
        <v>19056.694795627773</v>
      </c>
      <c r="Y363" s="114">
        <v>0</v>
      </c>
      <c r="Z363" s="114">
        <v>0</v>
      </c>
      <c r="AA363" s="114">
        <v>0</v>
      </c>
      <c r="AB363" s="114">
        <v>0</v>
      </c>
      <c r="AC363" s="114">
        <v>933.63315175726996</v>
      </c>
      <c r="AD363" s="114">
        <v>0</v>
      </c>
      <c r="AE363" s="114">
        <v>0</v>
      </c>
      <c r="AF363" s="114">
        <v>0</v>
      </c>
      <c r="AG363" s="114">
        <v>1059.96596258148</v>
      </c>
      <c r="AH363" s="114">
        <v>40927.86810525351</v>
      </c>
    </row>
    <row r="364" spans="1:34">
      <c r="A364" s="115"/>
      <c r="B364" s="115"/>
      <c r="D364" s="100">
        <v>2016</v>
      </c>
      <c r="E364" s="100">
        <v>2</v>
      </c>
      <c r="F364" s="100">
        <v>2016</v>
      </c>
      <c r="G364" s="100">
        <v>2016</v>
      </c>
      <c r="H364" s="114">
        <v>373.01154170222998</v>
      </c>
      <c r="I364" s="114">
        <v>0</v>
      </c>
      <c r="J364" s="114">
        <v>0</v>
      </c>
      <c r="K364" s="114">
        <v>0</v>
      </c>
      <c r="L364" s="114">
        <v>1149.17653203805</v>
      </c>
      <c r="M364" s="114">
        <v>0</v>
      </c>
      <c r="N364" s="114">
        <v>2033.51123817544</v>
      </c>
      <c r="O364" s="114">
        <v>0</v>
      </c>
      <c r="P364" s="114">
        <v>0</v>
      </c>
      <c r="Q364" s="114">
        <v>0</v>
      </c>
      <c r="R364" s="114">
        <v>2898.4861346512098</v>
      </c>
      <c r="S364" s="114">
        <v>0</v>
      </c>
      <c r="T364" s="114">
        <v>0</v>
      </c>
      <c r="U364" s="114">
        <v>6578.9495669040198</v>
      </c>
      <c r="V364" s="114">
        <v>187.58366649078999</v>
      </c>
      <c r="W364" s="114">
        <v>0</v>
      </c>
      <c r="X364" s="114">
        <v>16892.579360453088</v>
      </c>
      <c r="Y364" s="114">
        <v>0</v>
      </c>
      <c r="Z364" s="114">
        <v>0</v>
      </c>
      <c r="AA364" s="114">
        <v>0</v>
      </c>
      <c r="AB364" s="114">
        <v>0</v>
      </c>
      <c r="AC364" s="114">
        <v>573.76613415269003</v>
      </c>
      <c r="AD364" s="114">
        <v>0</v>
      </c>
      <c r="AE364" s="114">
        <v>0</v>
      </c>
      <c r="AF364" s="114">
        <v>0</v>
      </c>
      <c r="AG364" s="114">
        <v>502.70177086054002</v>
      </c>
      <c r="AH364" s="114">
        <v>31189.765945428058</v>
      </c>
    </row>
    <row r="365" spans="1:34">
      <c r="A365" s="115"/>
      <c r="B365" s="115"/>
      <c r="D365" s="100">
        <v>2016</v>
      </c>
      <c r="E365" s="100">
        <v>3</v>
      </c>
      <c r="F365" s="100">
        <v>2016</v>
      </c>
      <c r="G365" s="100">
        <v>2016</v>
      </c>
      <c r="H365" s="114">
        <v>630.91942962273004</v>
      </c>
      <c r="I365" s="114">
        <v>0</v>
      </c>
      <c r="J365" s="114">
        <v>0</v>
      </c>
      <c r="K365" s="114">
        <v>0</v>
      </c>
      <c r="L365" s="114">
        <v>759.32381418815999</v>
      </c>
      <c r="M365" s="114">
        <v>0</v>
      </c>
      <c r="N365" s="114">
        <v>2510.8430746173899</v>
      </c>
      <c r="O365" s="114">
        <v>0</v>
      </c>
      <c r="P365" s="114">
        <v>0</v>
      </c>
      <c r="Q365" s="114">
        <v>0</v>
      </c>
      <c r="R365" s="114">
        <v>4566.6985731928798</v>
      </c>
      <c r="S365" s="114">
        <v>0</v>
      </c>
      <c r="T365" s="114">
        <v>0</v>
      </c>
      <c r="U365" s="114">
        <v>20020.768304408499</v>
      </c>
      <c r="V365" s="114">
        <v>623.43983274878997</v>
      </c>
      <c r="W365" s="114">
        <v>0</v>
      </c>
      <c r="X365" s="114">
        <v>23043.396067709869</v>
      </c>
      <c r="Y365" s="114">
        <v>0</v>
      </c>
      <c r="Z365" s="114">
        <v>0</v>
      </c>
      <c r="AA365" s="114">
        <v>0</v>
      </c>
      <c r="AB365" s="114">
        <v>0</v>
      </c>
      <c r="AC365" s="114">
        <v>1070.0569977446501</v>
      </c>
      <c r="AD365" s="114">
        <v>0</v>
      </c>
      <c r="AE365" s="114">
        <v>0</v>
      </c>
      <c r="AF365" s="114">
        <v>0</v>
      </c>
      <c r="AG365" s="114">
        <v>1074.5159414775801</v>
      </c>
      <c r="AH365" s="114">
        <v>54299.962035710545</v>
      </c>
    </row>
    <row r="366" spans="1:34">
      <c r="A366" s="115"/>
      <c r="B366" s="115"/>
      <c r="D366" s="100">
        <v>2016</v>
      </c>
      <c r="E366" s="100">
        <v>4</v>
      </c>
      <c r="F366" s="100">
        <v>2016</v>
      </c>
      <c r="G366" s="100">
        <v>2016</v>
      </c>
      <c r="H366" s="114">
        <v>752.04494869945995</v>
      </c>
      <c r="I366" s="114">
        <v>0</v>
      </c>
      <c r="J366" s="114">
        <v>272.60481798263999</v>
      </c>
      <c r="K366" s="114">
        <v>0</v>
      </c>
      <c r="L366" s="114">
        <v>1493.06218860641</v>
      </c>
      <c r="M366" s="114">
        <v>0</v>
      </c>
      <c r="N366" s="114">
        <v>3083.8999947902398</v>
      </c>
      <c r="O366" s="114">
        <v>0</v>
      </c>
      <c r="P366" s="114">
        <v>0</v>
      </c>
      <c r="Q366" s="114">
        <v>0</v>
      </c>
      <c r="R366" s="114">
        <v>6203.2527893900597</v>
      </c>
      <c r="S366" s="114">
        <v>0</v>
      </c>
      <c r="T366" s="114">
        <v>564.23145876980004</v>
      </c>
      <c r="U366" s="114">
        <v>20475.483294703699</v>
      </c>
      <c r="V366" s="114">
        <v>2773.75553906599</v>
      </c>
      <c r="W366" s="114">
        <v>0</v>
      </c>
      <c r="X366" s="114">
        <v>26905.307678886471</v>
      </c>
      <c r="Y366" s="114">
        <v>0</v>
      </c>
      <c r="Z366" s="114">
        <v>0</v>
      </c>
      <c r="AA366" s="114">
        <v>0</v>
      </c>
      <c r="AB366" s="114">
        <v>0</v>
      </c>
      <c r="AC366" s="114">
        <v>1834.14281827481</v>
      </c>
      <c r="AD366" s="114">
        <v>0</v>
      </c>
      <c r="AE366" s="114">
        <v>0</v>
      </c>
      <c r="AF366" s="114">
        <v>0</v>
      </c>
      <c r="AG366" s="114">
        <v>1423.7154349841801</v>
      </c>
      <c r="AH366" s="114">
        <v>65781.500964153762</v>
      </c>
    </row>
    <row r="367" spans="1:34">
      <c r="A367" s="115"/>
      <c r="B367" s="115"/>
      <c r="D367" s="100">
        <v>2016</v>
      </c>
      <c r="E367" s="100">
        <v>5</v>
      </c>
      <c r="F367" s="100">
        <v>2016</v>
      </c>
      <c r="G367" s="100">
        <v>2017</v>
      </c>
      <c r="H367" s="114">
        <v>656.89947703833002</v>
      </c>
      <c r="I367" s="114">
        <v>0</v>
      </c>
      <c r="J367" s="114">
        <v>0</v>
      </c>
      <c r="K367" s="114">
        <v>0</v>
      </c>
      <c r="L367" s="114">
        <v>0</v>
      </c>
      <c r="M367" s="114">
        <v>0</v>
      </c>
      <c r="N367" s="114">
        <v>3568.99332450767</v>
      </c>
      <c r="O367" s="114">
        <v>0</v>
      </c>
      <c r="P367" s="114">
        <v>0</v>
      </c>
      <c r="Q367" s="114">
        <v>0</v>
      </c>
      <c r="R367" s="114">
        <v>8705.8484945142409</v>
      </c>
      <c r="S367" s="114">
        <v>0</v>
      </c>
      <c r="T367" s="114">
        <v>0</v>
      </c>
      <c r="U367" s="114">
        <v>18084.347882322501</v>
      </c>
      <c r="V367" s="114">
        <v>2077.2132480524001</v>
      </c>
      <c r="W367" s="114">
        <v>0</v>
      </c>
      <c r="X367" s="114">
        <v>30471.66483002415</v>
      </c>
      <c r="Y367" s="114">
        <v>0</v>
      </c>
      <c r="Z367" s="114">
        <v>0</v>
      </c>
      <c r="AA367" s="114">
        <v>0</v>
      </c>
      <c r="AB367" s="114">
        <v>0</v>
      </c>
      <c r="AC367" s="114">
        <v>4174.0681875934197</v>
      </c>
      <c r="AD367" s="114">
        <v>0</v>
      </c>
      <c r="AE367" s="114">
        <v>2035.52516232271</v>
      </c>
      <c r="AF367" s="114">
        <v>0</v>
      </c>
      <c r="AG367" s="114">
        <v>1983.1621235395401</v>
      </c>
      <c r="AH367" s="114">
        <v>71757.722729914967</v>
      </c>
    </row>
    <row r="368" spans="1:34">
      <c r="A368" s="115"/>
      <c r="B368" s="115"/>
      <c r="D368" s="100">
        <v>2016</v>
      </c>
      <c r="E368" s="100">
        <v>6</v>
      </c>
      <c r="F368" s="100">
        <v>2016</v>
      </c>
      <c r="G368" s="100">
        <v>2017</v>
      </c>
      <c r="H368" s="114">
        <v>648.98502550775004</v>
      </c>
      <c r="I368" s="114">
        <v>0</v>
      </c>
      <c r="J368" s="114">
        <v>0</v>
      </c>
      <c r="K368" s="114">
        <v>0</v>
      </c>
      <c r="L368" s="114">
        <v>6326.2463928425404</v>
      </c>
      <c r="M368" s="114">
        <v>0</v>
      </c>
      <c r="N368" s="114">
        <v>3991.9947080212601</v>
      </c>
      <c r="O368" s="114">
        <v>0</v>
      </c>
      <c r="P368" s="114">
        <v>0</v>
      </c>
      <c r="Q368" s="114">
        <v>0</v>
      </c>
      <c r="R368" s="114">
        <v>10229.411015518701</v>
      </c>
      <c r="S368" s="114">
        <v>0</v>
      </c>
      <c r="T368" s="114">
        <v>0</v>
      </c>
      <c r="U368" s="114">
        <v>19818.9192111556</v>
      </c>
      <c r="V368" s="114">
        <v>5577.8653974456001</v>
      </c>
      <c r="W368" s="114">
        <v>0</v>
      </c>
      <c r="X368" s="114">
        <v>32524.126358072917</v>
      </c>
      <c r="Y368" s="114">
        <v>0</v>
      </c>
      <c r="Z368" s="114">
        <v>0</v>
      </c>
      <c r="AA368" s="114">
        <v>0</v>
      </c>
      <c r="AB368" s="114">
        <v>0</v>
      </c>
      <c r="AC368" s="114">
        <v>3277.2293673518502</v>
      </c>
      <c r="AD368" s="114">
        <v>0</v>
      </c>
      <c r="AE368" s="114">
        <v>5416.8423199352301</v>
      </c>
      <c r="AF368" s="114">
        <v>0</v>
      </c>
      <c r="AG368" s="114">
        <v>2338.1816086045801</v>
      </c>
      <c r="AH368" s="114">
        <v>90149.801404456026</v>
      </c>
    </row>
    <row r="369" spans="1:34">
      <c r="A369" s="115"/>
      <c r="B369" s="115"/>
      <c r="D369" s="100">
        <v>2016</v>
      </c>
      <c r="E369" s="100">
        <v>7</v>
      </c>
      <c r="F369" s="100">
        <v>2017</v>
      </c>
      <c r="G369" s="100">
        <v>2017</v>
      </c>
      <c r="H369" s="114">
        <v>1001.14101203158</v>
      </c>
      <c r="I369" s="114">
        <v>0</v>
      </c>
      <c r="J369" s="114">
        <v>0</v>
      </c>
      <c r="K369" s="114">
        <v>0</v>
      </c>
      <c r="L369" s="114">
        <v>1673.4802549266501</v>
      </c>
      <c r="M369" s="114">
        <v>0</v>
      </c>
      <c r="N369" s="114">
        <v>6918.3298926273701</v>
      </c>
      <c r="O369" s="114">
        <v>0</v>
      </c>
      <c r="P369" s="114">
        <v>0</v>
      </c>
      <c r="Q369" s="114">
        <v>0</v>
      </c>
      <c r="R369" s="114">
        <v>12127.0051140287</v>
      </c>
      <c r="S369" s="114">
        <v>0</v>
      </c>
      <c r="T369" s="114">
        <v>0</v>
      </c>
      <c r="U369" s="114">
        <v>20964.167300165602</v>
      </c>
      <c r="V369" s="114">
        <v>8268.5047432674291</v>
      </c>
      <c r="W369" s="114">
        <v>0</v>
      </c>
      <c r="X369" s="114">
        <v>37997.043945227997</v>
      </c>
      <c r="Y369" s="114">
        <v>0</v>
      </c>
      <c r="Z369" s="114">
        <v>0</v>
      </c>
      <c r="AA369" s="114">
        <v>0</v>
      </c>
      <c r="AB369" s="114">
        <v>0</v>
      </c>
      <c r="AC369" s="114">
        <v>2787.3425606748501</v>
      </c>
      <c r="AD369" s="114">
        <v>0</v>
      </c>
      <c r="AE369" s="114">
        <v>9664.9213065427994</v>
      </c>
      <c r="AF369" s="114">
        <v>0</v>
      </c>
      <c r="AG369" s="114">
        <v>2556.5283324590901</v>
      </c>
      <c r="AH369" s="114">
        <v>103958.46446195207</v>
      </c>
    </row>
    <row r="370" spans="1:34">
      <c r="A370" s="115"/>
      <c r="B370" s="115"/>
      <c r="D370" s="100">
        <v>2016</v>
      </c>
      <c r="E370" s="100">
        <v>8</v>
      </c>
      <c r="F370" s="100">
        <v>2017</v>
      </c>
      <c r="G370" s="100">
        <v>2017</v>
      </c>
      <c r="H370" s="114">
        <v>880.67394761241997</v>
      </c>
      <c r="I370" s="114">
        <v>0</v>
      </c>
      <c r="J370" s="114">
        <v>0</v>
      </c>
      <c r="K370" s="114">
        <v>0</v>
      </c>
      <c r="L370" s="114">
        <v>11969.0218232798</v>
      </c>
      <c r="M370" s="114">
        <v>0</v>
      </c>
      <c r="N370" s="114">
        <v>6982.9352777802997</v>
      </c>
      <c r="O370" s="114">
        <v>0</v>
      </c>
      <c r="P370" s="114">
        <v>0</v>
      </c>
      <c r="Q370" s="114">
        <v>0</v>
      </c>
      <c r="R370" s="114">
        <v>13143.5274892654</v>
      </c>
      <c r="S370" s="114">
        <v>0</v>
      </c>
      <c r="T370" s="114">
        <v>0</v>
      </c>
      <c r="U370" s="114">
        <v>21819.940004211301</v>
      </c>
      <c r="V370" s="114">
        <v>8174.2602406922797</v>
      </c>
      <c r="W370" s="114">
        <v>0</v>
      </c>
      <c r="X370" s="114">
        <v>39426.553827171214</v>
      </c>
      <c r="Y370" s="114">
        <v>0</v>
      </c>
      <c r="Z370" s="114">
        <v>0</v>
      </c>
      <c r="AA370" s="114">
        <v>0</v>
      </c>
      <c r="AB370" s="114">
        <v>0</v>
      </c>
      <c r="AC370" s="114">
        <v>2085.34595794401</v>
      </c>
      <c r="AD370" s="114">
        <v>0</v>
      </c>
      <c r="AE370" s="114">
        <v>5098.2256385076298</v>
      </c>
      <c r="AF370" s="114">
        <v>0</v>
      </c>
      <c r="AG370" s="114">
        <v>2429.5558245152902</v>
      </c>
      <c r="AH370" s="114">
        <v>112010.04003097965</v>
      </c>
    </row>
    <row r="371" spans="1:34">
      <c r="B371" s="115"/>
      <c r="D371" s="100">
        <v>2016</v>
      </c>
      <c r="E371" s="100">
        <v>9</v>
      </c>
      <c r="F371" s="100">
        <v>2017</v>
      </c>
      <c r="G371" s="100">
        <v>2017</v>
      </c>
      <c r="H371" s="114">
        <v>886.99583437494005</v>
      </c>
      <c r="I371" s="114">
        <v>0</v>
      </c>
      <c r="J371" s="114">
        <v>0</v>
      </c>
      <c r="K371" s="114">
        <v>0</v>
      </c>
      <c r="L371" s="114">
        <v>0</v>
      </c>
      <c r="M371" s="114">
        <v>0</v>
      </c>
      <c r="N371" s="114">
        <v>6056.3711692618599</v>
      </c>
      <c r="O371" s="114">
        <v>0</v>
      </c>
      <c r="P371" s="114">
        <v>0</v>
      </c>
      <c r="Q371" s="114">
        <v>0</v>
      </c>
      <c r="R371" s="114">
        <v>12980.156313272701</v>
      </c>
      <c r="S371" s="114">
        <v>0</v>
      </c>
      <c r="T371" s="114">
        <v>0</v>
      </c>
      <c r="U371" s="114">
        <v>25104.929934291202</v>
      </c>
      <c r="V371" s="114">
        <v>4591.0757564881596</v>
      </c>
      <c r="W371" s="114">
        <v>0</v>
      </c>
      <c r="X371" s="114">
        <v>37811.307162423371</v>
      </c>
      <c r="Y371" s="114">
        <v>0</v>
      </c>
      <c r="Z371" s="114">
        <v>0</v>
      </c>
      <c r="AA371" s="114">
        <v>0</v>
      </c>
      <c r="AB371" s="114">
        <v>0</v>
      </c>
      <c r="AC371" s="114">
        <v>2373.3986847093702</v>
      </c>
      <c r="AD371" s="114">
        <v>0</v>
      </c>
      <c r="AE371" s="114">
        <v>7779.6933398019501</v>
      </c>
      <c r="AF371" s="114">
        <v>0</v>
      </c>
      <c r="AG371" s="114">
        <v>2272.8821451226399</v>
      </c>
      <c r="AH371" s="114">
        <v>99856.810339746182</v>
      </c>
    </row>
    <row r="372" spans="1:34">
      <c r="B372" s="115"/>
      <c r="D372" s="100">
        <v>2016</v>
      </c>
      <c r="E372" s="100">
        <v>10</v>
      </c>
      <c r="F372" s="100">
        <v>2017</v>
      </c>
      <c r="G372" s="100">
        <v>2017</v>
      </c>
      <c r="H372" s="114">
        <v>864.69362274049001</v>
      </c>
      <c r="I372" s="114">
        <v>0</v>
      </c>
      <c r="J372" s="114">
        <v>0</v>
      </c>
      <c r="K372" s="114">
        <v>0</v>
      </c>
      <c r="L372" s="114">
        <v>0</v>
      </c>
      <c r="M372" s="114">
        <v>0</v>
      </c>
      <c r="N372" s="114">
        <v>3398.4727925554598</v>
      </c>
      <c r="O372" s="114">
        <v>0</v>
      </c>
      <c r="P372" s="114">
        <v>0</v>
      </c>
      <c r="Q372" s="114">
        <v>0</v>
      </c>
      <c r="R372" s="114">
        <v>8190.2680772493604</v>
      </c>
      <c r="S372" s="114">
        <v>0</v>
      </c>
      <c r="T372" s="114">
        <v>460.59619800490998</v>
      </c>
      <c r="U372" s="114">
        <v>26372.741347692201</v>
      </c>
      <c r="V372" s="114">
        <v>1797.7455766363801</v>
      </c>
      <c r="W372" s="114">
        <v>0</v>
      </c>
      <c r="X372" s="114">
        <v>35539.348301330334</v>
      </c>
      <c r="Y372" s="114">
        <v>0</v>
      </c>
      <c r="Z372" s="114">
        <v>0</v>
      </c>
      <c r="AA372" s="114">
        <v>0</v>
      </c>
      <c r="AB372" s="114">
        <v>0</v>
      </c>
      <c r="AC372" s="114">
        <v>2869.0811109541301</v>
      </c>
      <c r="AD372" s="114">
        <v>0</v>
      </c>
      <c r="AE372" s="114">
        <v>0</v>
      </c>
      <c r="AF372" s="114">
        <v>0</v>
      </c>
      <c r="AG372" s="114">
        <v>1891.9646212912401</v>
      </c>
      <c r="AH372" s="114">
        <v>81384.911648454494</v>
      </c>
    </row>
    <row r="373" spans="1:34">
      <c r="B373" s="115"/>
      <c r="D373" s="100">
        <v>2016</v>
      </c>
      <c r="E373" s="100">
        <v>11</v>
      </c>
      <c r="F373" s="100">
        <v>2017</v>
      </c>
      <c r="G373" s="100">
        <v>2017</v>
      </c>
      <c r="H373" s="114">
        <v>781.98227093083005</v>
      </c>
      <c r="I373" s="114">
        <v>0</v>
      </c>
      <c r="J373" s="114">
        <v>0</v>
      </c>
      <c r="K373" s="114">
        <v>0</v>
      </c>
      <c r="L373" s="114">
        <v>1042.79125460982</v>
      </c>
      <c r="M373" s="114">
        <v>0</v>
      </c>
      <c r="N373" s="114">
        <v>2476.8978084048299</v>
      </c>
      <c r="O373" s="114">
        <v>0</v>
      </c>
      <c r="P373" s="114">
        <v>0</v>
      </c>
      <c r="Q373" s="114">
        <v>0</v>
      </c>
      <c r="R373" s="114">
        <v>5842.2416345003903</v>
      </c>
      <c r="S373" s="114">
        <v>0</v>
      </c>
      <c r="T373" s="114">
        <v>117.87362227897</v>
      </c>
      <c r="U373" s="114">
        <v>21317.343336755901</v>
      </c>
      <c r="V373" s="114">
        <v>1744.24962369027</v>
      </c>
      <c r="W373" s="114">
        <v>0</v>
      </c>
      <c r="X373" s="114">
        <v>30080.013578178339</v>
      </c>
      <c r="Y373" s="114">
        <v>0</v>
      </c>
      <c r="Z373" s="114">
        <v>0</v>
      </c>
      <c r="AA373" s="114">
        <v>0</v>
      </c>
      <c r="AB373" s="114">
        <v>0</v>
      </c>
      <c r="AC373" s="114">
        <v>2517.8235273681698</v>
      </c>
      <c r="AD373" s="114">
        <v>0</v>
      </c>
      <c r="AE373" s="114">
        <v>0</v>
      </c>
      <c r="AF373" s="114">
        <v>0</v>
      </c>
      <c r="AG373" s="114">
        <v>1341.0078909152201</v>
      </c>
      <c r="AH373" s="114">
        <v>67262.224547632737</v>
      </c>
    </row>
    <row r="374" spans="1:34">
      <c r="B374" s="115"/>
      <c r="D374" s="100">
        <v>2016</v>
      </c>
      <c r="E374" s="100">
        <v>12</v>
      </c>
      <c r="F374" s="100">
        <v>2017</v>
      </c>
      <c r="G374" s="100">
        <v>2017</v>
      </c>
      <c r="H374" s="114">
        <v>645.3592736741</v>
      </c>
      <c r="I374" s="114">
        <v>0</v>
      </c>
      <c r="J374" s="114">
        <v>0</v>
      </c>
      <c r="K374" s="114">
        <v>0</v>
      </c>
      <c r="L374" s="114">
        <v>1488.05780899754</v>
      </c>
      <c r="M374" s="114">
        <v>0</v>
      </c>
      <c r="N374" s="114">
        <v>2149.4614243513201</v>
      </c>
      <c r="O374" s="114">
        <v>0</v>
      </c>
      <c r="P374" s="114">
        <v>0</v>
      </c>
      <c r="Q374" s="114">
        <v>0</v>
      </c>
      <c r="R374" s="114">
        <v>5004.8147724649198</v>
      </c>
      <c r="S374" s="114">
        <v>0</v>
      </c>
      <c r="T374" s="114">
        <v>0</v>
      </c>
      <c r="U374" s="114">
        <v>13144.487618224801</v>
      </c>
      <c r="V374" s="114">
        <v>885.49880008165997</v>
      </c>
      <c r="W374" s="114">
        <v>0</v>
      </c>
      <c r="X374" s="114">
        <v>23924.16591950869</v>
      </c>
      <c r="Y374" s="114">
        <v>0</v>
      </c>
      <c r="Z374" s="114">
        <v>0</v>
      </c>
      <c r="AA374" s="114">
        <v>0</v>
      </c>
      <c r="AB374" s="114">
        <v>0</v>
      </c>
      <c r="AC374" s="114">
        <v>2806.0495706695401</v>
      </c>
      <c r="AD374" s="114">
        <v>0</v>
      </c>
      <c r="AE374" s="114">
        <v>0</v>
      </c>
      <c r="AF374" s="114">
        <v>0</v>
      </c>
      <c r="AG374" s="114">
        <v>999.44441925353999</v>
      </c>
      <c r="AH374" s="114">
        <v>51047.339607226102</v>
      </c>
    </row>
    <row r="375" spans="1:34">
      <c r="B375" s="115"/>
      <c r="D375" s="100">
        <v>2017</v>
      </c>
      <c r="E375" s="100">
        <v>1</v>
      </c>
      <c r="F375" s="100">
        <v>2017</v>
      </c>
      <c r="G375" s="100">
        <v>2017</v>
      </c>
      <c r="H375" s="114">
        <v>547.84679439564002</v>
      </c>
      <c r="I375" s="114">
        <v>0</v>
      </c>
      <c r="J375" s="114">
        <v>0</v>
      </c>
      <c r="K375" s="114">
        <v>0</v>
      </c>
      <c r="L375" s="114">
        <v>612.04938390678001</v>
      </c>
      <c r="M375" s="114">
        <v>0</v>
      </c>
      <c r="N375" s="114">
        <v>2628.1301257917198</v>
      </c>
      <c r="O375" s="114">
        <v>0</v>
      </c>
      <c r="P375" s="114">
        <v>0</v>
      </c>
      <c r="Q375" s="114">
        <v>0</v>
      </c>
      <c r="R375" s="114">
        <v>5574.1523090158398</v>
      </c>
      <c r="S375" s="114">
        <v>0</v>
      </c>
      <c r="T375" s="114">
        <v>0</v>
      </c>
      <c r="U375" s="114">
        <v>10785.4384160668</v>
      </c>
      <c r="V375" s="114">
        <v>179.67763526467999</v>
      </c>
      <c r="W375" s="114">
        <v>0</v>
      </c>
      <c r="X375" s="114">
        <v>23068.562556995683</v>
      </c>
      <c r="Y375" s="114">
        <v>0</v>
      </c>
      <c r="Z375" s="114">
        <v>0</v>
      </c>
      <c r="AA375" s="114">
        <v>0</v>
      </c>
      <c r="AB375" s="114">
        <v>0</v>
      </c>
      <c r="AC375" s="114">
        <v>959.89425041375</v>
      </c>
      <c r="AD375" s="114">
        <v>0</v>
      </c>
      <c r="AE375" s="114">
        <v>0</v>
      </c>
      <c r="AF375" s="114">
        <v>0</v>
      </c>
      <c r="AG375" s="114">
        <v>1044.2882588058101</v>
      </c>
      <c r="AH375" s="114">
        <v>45400.039730656703</v>
      </c>
    </row>
    <row r="376" spans="1:34">
      <c r="B376" s="115"/>
      <c r="D376" s="100">
        <v>2017</v>
      </c>
      <c r="E376" s="100">
        <v>2</v>
      </c>
      <c r="F376" s="100">
        <v>2017</v>
      </c>
      <c r="G376" s="100">
        <v>2017</v>
      </c>
      <c r="H376" s="114">
        <v>378.62029016567999</v>
      </c>
      <c r="I376" s="114">
        <v>0</v>
      </c>
      <c r="J376" s="114">
        <v>0</v>
      </c>
      <c r="K376" s="114">
        <v>0</v>
      </c>
      <c r="L376" s="114">
        <v>1216.75233859937</v>
      </c>
      <c r="M376" s="114">
        <v>0</v>
      </c>
      <c r="N376" s="114">
        <v>2095.0408507832499</v>
      </c>
      <c r="O376" s="114">
        <v>0</v>
      </c>
      <c r="P376" s="114">
        <v>0</v>
      </c>
      <c r="Q376" s="114">
        <v>0</v>
      </c>
      <c r="R376" s="114">
        <v>3046.83350091479</v>
      </c>
      <c r="S376" s="114">
        <v>0</v>
      </c>
      <c r="T376" s="114">
        <v>0</v>
      </c>
      <c r="U376" s="114">
        <v>6621.7367712800697</v>
      </c>
      <c r="V376" s="114">
        <v>177.07361156518999</v>
      </c>
      <c r="W376" s="114">
        <v>0</v>
      </c>
      <c r="X376" s="114">
        <v>20893.62085169593</v>
      </c>
      <c r="Y376" s="114">
        <v>0</v>
      </c>
      <c r="Z376" s="114">
        <v>0</v>
      </c>
      <c r="AA376" s="114">
        <v>0</v>
      </c>
      <c r="AB376" s="114">
        <v>0</v>
      </c>
      <c r="AC376" s="114">
        <v>589.90494523322002</v>
      </c>
      <c r="AD376" s="114">
        <v>0</v>
      </c>
      <c r="AE376" s="114">
        <v>0</v>
      </c>
      <c r="AF376" s="114">
        <v>0</v>
      </c>
      <c r="AG376" s="114">
        <v>495.26642885025001</v>
      </c>
      <c r="AH376" s="114">
        <v>35514.849589087746</v>
      </c>
    </row>
    <row r="377" spans="1:34">
      <c r="B377" s="115"/>
      <c r="D377" s="100">
        <v>2017</v>
      </c>
      <c r="E377" s="100">
        <v>3</v>
      </c>
      <c r="F377" s="100">
        <v>2017</v>
      </c>
      <c r="G377" s="100">
        <v>2017</v>
      </c>
      <c r="H377" s="114">
        <v>640.40618267415005</v>
      </c>
      <c r="I377" s="114">
        <v>0</v>
      </c>
      <c r="J377" s="114">
        <v>0</v>
      </c>
      <c r="K377" s="114">
        <v>0</v>
      </c>
      <c r="L377" s="114">
        <v>803.97484712736002</v>
      </c>
      <c r="M377" s="114">
        <v>0</v>
      </c>
      <c r="N377" s="114">
        <v>2586.8157069785598</v>
      </c>
      <c r="O377" s="114">
        <v>0</v>
      </c>
      <c r="P377" s="114">
        <v>0</v>
      </c>
      <c r="Q377" s="114">
        <v>0</v>
      </c>
      <c r="R377" s="114">
        <v>4800.4266900031898</v>
      </c>
      <c r="S377" s="114">
        <v>0</v>
      </c>
      <c r="T377" s="114">
        <v>0</v>
      </c>
      <c r="U377" s="114">
        <v>20150.9764320883</v>
      </c>
      <c r="V377" s="114">
        <v>588.50935608429995</v>
      </c>
      <c r="W377" s="114">
        <v>0</v>
      </c>
      <c r="X377" s="114">
        <v>27075.207822904427</v>
      </c>
      <c r="Y377" s="114">
        <v>0</v>
      </c>
      <c r="Z377" s="114">
        <v>0</v>
      </c>
      <c r="AA377" s="114">
        <v>0</v>
      </c>
      <c r="AB377" s="114">
        <v>0</v>
      </c>
      <c r="AC377" s="114">
        <v>1100.15540666783</v>
      </c>
      <c r="AD377" s="114">
        <v>0</v>
      </c>
      <c r="AE377" s="114">
        <v>0</v>
      </c>
      <c r="AF377" s="114">
        <v>0</v>
      </c>
      <c r="AG377" s="114">
        <v>1058.6230324338901</v>
      </c>
      <c r="AH377" s="114">
        <v>58805.095476962008</v>
      </c>
    </row>
    <row r="378" spans="1:34">
      <c r="B378" s="115"/>
      <c r="D378" s="100">
        <v>2017</v>
      </c>
      <c r="E378" s="100">
        <v>4</v>
      </c>
      <c r="F378" s="100">
        <v>2017</v>
      </c>
      <c r="G378" s="100">
        <v>2017</v>
      </c>
      <c r="H378" s="114">
        <v>763.35299276485</v>
      </c>
      <c r="I378" s="114">
        <v>0</v>
      </c>
      <c r="J378" s="114">
        <v>274.76489073579</v>
      </c>
      <c r="K378" s="114">
        <v>0</v>
      </c>
      <c r="L378" s="114">
        <v>1580.85973652741</v>
      </c>
      <c r="M378" s="114">
        <v>0</v>
      </c>
      <c r="N378" s="114">
        <v>3177.21207905043</v>
      </c>
      <c r="O378" s="114">
        <v>0</v>
      </c>
      <c r="P378" s="114">
        <v>0</v>
      </c>
      <c r="Q378" s="114">
        <v>0</v>
      </c>
      <c r="R378" s="114">
        <v>6520.7413578437399</v>
      </c>
      <c r="S378" s="114">
        <v>0</v>
      </c>
      <c r="T378" s="114">
        <v>585.52912579072995</v>
      </c>
      <c r="U378" s="114">
        <v>20608.648730845001</v>
      </c>
      <c r="V378" s="114">
        <v>2618.3458298352298</v>
      </c>
      <c r="W378" s="114">
        <v>0</v>
      </c>
      <c r="X378" s="114">
        <v>30956.43915133012</v>
      </c>
      <c r="Y378" s="114">
        <v>0</v>
      </c>
      <c r="Z378" s="114">
        <v>0</v>
      </c>
      <c r="AA378" s="114">
        <v>0</v>
      </c>
      <c r="AB378" s="114">
        <v>0</v>
      </c>
      <c r="AC378" s="114">
        <v>1885.73332297156</v>
      </c>
      <c r="AD378" s="114">
        <v>0</v>
      </c>
      <c r="AE378" s="114">
        <v>0</v>
      </c>
      <c r="AF378" s="114">
        <v>0</v>
      </c>
      <c r="AG378" s="114">
        <v>1402.6575995078699</v>
      </c>
      <c r="AH378" s="114">
        <v>70374.28481720273</v>
      </c>
    </row>
    <row r="379" spans="1:34">
      <c r="B379" s="115"/>
      <c r="D379" s="100">
        <v>2017</v>
      </c>
      <c r="E379" s="100">
        <v>5</v>
      </c>
      <c r="F379" s="100">
        <v>2017</v>
      </c>
      <c r="G379" s="100">
        <v>2018</v>
      </c>
      <c r="H379" s="114">
        <v>666.77687631575998</v>
      </c>
      <c r="I379" s="114">
        <v>0</v>
      </c>
      <c r="J379" s="114">
        <v>0</v>
      </c>
      <c r="K379" s="114">
        <v>0</v>
      </c>
      <c r="L379" s="114">
        <v>0</v>
      </c>
      <c r="M379" s="114">
        <v>0</v>
      </c>
      <c r="N379" s="114">
        <v>3676.9832743708598</v>
      </c>
      <c r="O379" s="114">
        <v>0</v>
      </c>
      <c r="P379" s="114">
        <v>0</v>
      </c>
      <c r="Q379" s="114">
        <v>0</v>
      </c>
      <c r="R379" s="114">
        <v>9131.3512047054392</v>
      </c>
      <c r="S379" s="114">
        <v>0</v>
      </c>
      <c r="T379" s="114">
        <v>0</v>
      </c>
      <c r="U379" s="114">
        <v>18201.962203724299</v>
      </c>
      <c r="V379" s="114">
        <v>1960.8298457144999</v>
      </c>
      <c r="W379" s="114">
        <v>0</v>
      </c>
      <c r="X379" s="114">
        <v>34540.637469927227</v>
      </c>
      <c r="Y379" s="114">
        <v>0</v>
      </c>
      <c r="Z379" s="114">
        <v>0</v>
      </c>
      <c r="AA379" s="114">
        <v>0</v>
      </c>
      <c r="AB379" s="114">
        <v>0</v>
      </c>
      <c r="AC379" s="114">
        <v>4273.4446467746502</v>
      </c>
      <c r="AD379" s="114">
        <v>0</v>
      </c>
      <c r="AE379" s="114">
        <v>1978.6473416663</v>
      </c>
      <c r="AF379" s="114">
        <v>0</v>
      </c>
      <c r="AG379" s="114">
        <v>1953.82964550764</v>
      </c>
      <c r="AH379" s="114">
        <v>76384.462508706682</v>
      </c>
    </row>
    <row r="380" spans="1:34">
      <c r="B380" s="115"/>
      <c r="D380" s="100">
        <v>2017</v>
      </c>
      <c r="E380" s="100">
        <v>6</v>
      </c>
      <c r="F380" s="100">
        <v>2017</v>
      </c>
      <c r="G380" s="100">
        <v>2018</v>
      </c>
      <c r="H380" s="114">
        <v>658.74341997460999</v>
      </c>
      <c r="I380" s="114">
        <v>0</v>
      </c>
      <c r="J380" s="114">
        <v>0</v>
      </c>
      <c r="K380" s="114">
        <v>0</v>
      </c>
      <c r="L380" s="114">
        <v>6456.9484974199704</v>
      </c>
      <c r="M380" s="114">
        <v>0</v>
      </c>
      <c r="N380" s="114">
        <v>4112.7837566902799</v>
      </c>
      <c r="O380" s="114">
        <v>0</v>
      </c>
      <c r="P380" s="114">
        <v>0</v>
      </c>
      <c r="Q380" s="114">
        <v>0</v>
      </c>
      <c r="R380" s="114">
        <v>10721.094761738699</v>
      </c>
      <c r="S380" s="114">
        <v>0</v>
      </c>
      <c r="T380" s="114">
        <v>0</v>
      </c>
      <c r="U380" s="114">
        <v>19947.814582396299</v>
      </c>
      <c r="V380" s="114">
        <v>5591.0315191409099</v>
      </c>
      <c r="W380" s="114">
        <v>0</v>
      </c>
      <c r="X380" s="114">
        <v>36603.3667048473</v>
      </c>
      <c r="Y380" s="114">
        <v>0</v>
      </c>
      <c r="Z380" s="114">
        <v>0</v>
      </c>
      <c r="AA380" s="114">
        <v>0</v>
      </c>
      <c r="AB380" s="114">
        <v>0</v>
      </c>
      <c r="AC380" s="114">
        <v>3357.43962859457</v>
      </c>
      <c r="AD380" s="114">
        <v>0</v>
      </c>
      <c r="AE380" s="114">
        <v>5265.4817807976697</v>
      </c>
      <c r="AF380" s="114">
        <v>0</v>
      </c>
      <c r="AG380" s="114">
        <v>2303.5981220328599</v>
      </c>
      <c r="AH380" s="114">
        <v>95018.302773633157</v>
      </c>
    </row>
    <row r="381" spans="1:34">
      <c r="B381" s="115"/>
      <c r="D381" s="100">
        <v>2017</v>
      </c>
      <c r="E381" s="100">
        <v>7</v>
      </c>
      <c r="F381" s="100">
        <v>2018</v>
      </c>
      <c r="G381" s="100">
        <v>2018</v>
      </c>
      <c r="H381" s="114">
        <v>1010.88585195477</v>
      </c>
      <c r="I381" s="114">
        <v>0</v>
      </c>
      <c r="J381" s="114">
        <v>0</v>
      </c>
      <c r="K381" s="114">
        <v>0</v>
      </c>
      <c r="L381" s="114">
        <v>1699.1317835901</v>
      </c>
      <c r="M381" s="114">
        <v>0</v>
      </c>
      <c r="N381" s="114">
        <v>7066.0369491445799</v>
      </c>
      <c r="O381" s="114">
        <v>0</v>
      </c>
      <c r="P381" s="114">
        <v>0</v>
      </c>
      <c r="Q381" s="114">
        <v>0</v>
      </c>
      <c r="R381" s="114">
        <v>12634.045712433701</v>
      </c>
      <c r="S381" s="114">
        <v>0</v>
      </c>
      <c r="T381" s="114">
        <v>0</v>
      </c>
      <c r="U381" s="114">
        <v>20990.279608491201</v>
      </c>
      <c r="V381" s="114">
        <v>8360.1274103449305</v>
      </c>
      <c r="W381" s="114">
        <v>0</v>
      </c>
      <c r="X381" s="114">
        <v>38106.922771249549</v>
      </c>
      <c r="Y381" s="114">
        <v>0</v>
      </c>
      <c r="Z381" s="114">
        <v>0</v>
      </c>
      <c r="AA381" s="114">
        <v>0</v>
      </c>
      <c r="AB381" s="114">
        <v>0</v>
      </c>
      <c r="AC381" s="114">
        <v>2843.6634371590299</v>
      </c>
      <c r="AD381" s="114">
        <v>0</v>
      </c>
      <c r="AE381" s="114">
        <v>9345.77872868944</v>
      </c>
      <c r="AF381" s="114">
        <v>0</v>
      </c>
      <c r="AG381" s="114">
        <v>2505.5572893614299</v>
      </c>
      <c r="AH381" s="114">
        <v>104562.42954241874</v>
      </c>
    </row>
    <row r="382" spans="1:34">
      <c r="B382" s="115"/>
      <c r="D382" s="100">
        <v>2017</v>
      </c>
      <c r="E382" s="100">
        <v>8</v>
      </c>
      <c r="F382" s="100">
        <v>2018</v>
      </c>
      <c r="G382" s="100">
        <v>2018</v>
      </c>
      <c r="H382" s="114">
        <v>889.24619322105002</v>
      </c>
      <c r="I382" s="114">
        <v>0</v>
      </c>
      <c r="J382" s="114">
        <v>0</v>
      </c>
      <c r="K382" s="114">
        <v>0</v>
      </c>
      <c r="L382" s="114">
        <v>12152.4860174162</v>
      </c>
      <c r="M382" s="114">
        <v>0</v>
      </c>
      <c r="N382" s="114">
        <v>7131.2796682511798</v>
      </c>
      <c r="O382" s="114">
        <v>0</v>
      </c>
      <c r="P382" s="114">
        <v>0</v>
      </c>
      <c r="Q382" s="114">
        <v>0</v>
      </c>
      <c r="R382" s="114">
        <v>13703.2929164915</v>
      </c>
      <c r="S382" s="114">
        <v>0</v>
      </c>
      <c r="T382" s="114">
        <v>0</v>
      </c>
      <c r="U382" s="114">
        <v>21847.1182361381</v>
      </c>
      <c r="V382" s="114">
        <v>8221.8013963027406</v>
      </c>
      <c r="W382" s="114">
        <v>0</v>
      </c>
      <c r="X382" s="114">
        <v>39539.751732296296</v>
      </c>
      <c r="Y382" s="114">
        <v>0</v>
      </c>
      <c r="Z382" s="114">
        <v>0</v>
      </c>
      <c r="AA382" s="114">
        <v>0</v>
      </c>
      <c r="AB382" s="114">
        <v>0</v>
      </c>
      <c r="AC382" s="114">
        <v>2131.7152190772399</v>
      </c>
      <c r="AD382" s="114">
        <v>0</v>
      </c>
      <c r="AE382" s="114">
        <v>4929.8786006843602</v>
      </c>
      <c r="AF382" s="114">
        <v>0</v>
      </c>
      <c r="AG382" s="114">
        <v>2381.11630868156</v>
      </c>
      <c r="AH382" s="114">
        <v>112927.68628856023</v>
      </c>
    </row>
    <row r="383" spans="1:34">
      <c r="B383" s="115"/>
      <c r="D383" s="100">
        <v>2017</v>
      </c>
      <c r="E383" s="100">
        <v>9</v>
      </c>
      <c r="F383" s="100">
        <v>2018</v>
      </c>
      <c r="G383" s="100">
        <v>2018</v>
      </c>
      <c r="H383" s="114">
        <v>895.62961554526998</v>
      </c>
      <c r="I383" s="114">
        <v>0</v>
      </c>
      <c r="J383" s="114">
        <v>0</v>
      </c>
      <c r="K383" s="114">
        <v>0</v>
      </c>
      <c r="L383" s="114">
        <v>0</v>
      </c>
      <c r="M383" s="114">
        <v>0</v>
      </c>
      <c r="N383" s="114">
        <v>6188.2439624193103</v>
      </c>
      <c r="O383" s="114">
        <v>0</v>
      </c>
      <c r="P383" s="114">
        <v>0</v>
      </c>
      <c r="Q383" s="114">
        <v>0</v>
      </c>
      <c r="R383" s="114">
        <v>13524.8547658849</v>
      </c>
      <c r="S383" s="114">
        <v>0</v>
      </c>
      <c r="T383" s="114">
        <v>0</v>
      </c>
      <c r="U383" s="114">
        <v>25136.1998464967</v>
      </c>
      <c r="V383" s="114">
        <v>4638.1436146470396</v>
      </c>
      <c r="W383" s="114">
        <v>0</v>
      </c>
      <c r="X383" s="114">
        <v>37920.754739187803</v>
      </c>
      <c r="Y383" s="114">
        <v>0</v>
      </c>
      <c r="Z383" s="114">
        <v>0</v>
      </c>
      <c r="AA383" s="114">
        <v>0</v>
      </c>
      <c r="AB383" s="114">
        <v>0</v>
      </c>
      <c r="AC383" s="114">
        <v>2423.4085780649498</v>
      </c>
      <c r="AD383" s="114">
        <v>0</v>
      </c>
      <c r="AE383" s="114">
        <v>7522.8023306954101</v>
      </c>
      <c r="AF383" s="114">
        <v>0</v>
      </c>
      <c r="AG383" s="114">
        <v>2227.5663266730598</v>
      </c>
      <c r="AH383" s="114">
        <v>100477.60377961444</v>
      </c>
    </row>
    <row r="384" spans="1:34">
      <c r="B384" s="115"/>
      <c r="D384" s="100">
        <v>2017</v>
      </c>
      <c r="E384" s="100">
        <v>10</v>
      </c>
      <c r="F384" s="100">
        <v>2018</v>
      </c>
      <c r="G384" s="100">
        <v>2018</v>
      </c>
      <c r="H384" s="114">
        <v>873.11032012372004</v>
      </c>
      <c r="I384" s="114">
        <v>0</v>
      </c>
      <c r="J384" s="114">
        <v>0</v>
      </c>
      <c r="K384" s="114">
        <v>0</v>
      </c>
      <c r="L384" s="114">
        <v>0</v>
      </c>
      <c r="M384" s="114">
        <v>0</v>
      </c>
      <c r="N384" s="114">
        <v>3483.01197556642</v>
      </c>
      <c r="O384" s="114">
        <v>0</v>
      </c>
      <c r="P384" s="114">
        <v>0</v>
      </c>
      <c r="Q384" s="114">
        <v>0</v>
      </c>
      <c r="R384" s="114">
        <v>8564.4773169631608</v>
      </c>
      <c r="S384" s="114">
        <v>0</v>
      </c>
      <c r="T384" s="114">
        <v>475.48498433061002</v>
      </c>
      <c r="U384" s="114">
        <v>26405.5904059735</v>
      </c>
      <c r="V384" s="114">
        <v>1688.1549451615001</v>
      </c>
      <c r="W384" s="114">
        <v>0</v>
      </c>
      <c r="X384" s="114">
        <v>35643.520775575278</v>
      </c>
      <c r="Y384" s="114">
        <v>0</v>
      </c>
      <c r="Z384" s="114">
        <v>0</v>
      </c>
      <c r="AA384" s="114">
        <v>0</v>
      </c>
      <c r="AB384" s="114">
        <v>0</v>
      </c>
      <c r="AC384" s="114">
        <v>2934.37222834568</v>
      </c>
      <c r="AD384" s="114">
        <v>0</v>
      </c>
      <c r="AE384" s="114">
        <v>0</v>
      </c>
      <c r="AF384" s="114">
        <v>0</v>
      </c>
      <c r="AG384" s="114">
        <v>1854.24338463344</v>
      </c>
      <c r="AH384" s="114">
        <v>81921.966336673315</v>
      </c>
    </row>
    <row r="385" spans="1:34">
      <c r="B385" s="115"/>
      <c r="D385" s="100">
        <v>2017</v>
      </c>
      <c r="E385" s="100">
        <v>11</v>
      </c>
      <c r="F385" s="100">
        <v>2018</v>
      </c>
      <c r="G385" s="100">
        <v>2018</v>
      </c>
      <c r="H385" s="114">
        <v>789.59387804851997</v>
      </c>
      <c r="I385" s="114">
        <v>0</v>
      </c>
      <c r="J385" s="114">
        <v>0</v>
      </c>
      <c r="K385" s="114">
        <v>0</v>
      </c>
      <c r="L385" s="114">
        <v>1098.3432187912499</v>
      </c>
      <c r="M385" s="114">
        <v>0</v>
      </c>
      <c r="N385" s="114">
        <v>2538.5122246163901</v>
      </c>
      <c r="O385" s="114">
        <v>0</v>
      </c>
      <c r="P385" s="114">
        <v>0</v>
      </c>
      <c r="Q385" s="114">
        <v>0</v>
      </c>
      <c r="R385" s="114">
        <v>6109.1707239576099</v>
      </c>
      <c r="S385" s="114">
        <v>0</v>
      </c>
      <c r="T385" s="114">
        <v>121.68389075958</v>
      </c>
      <c r="U385" s="114">
        <v>21343.895550059799</v>
      </c>
      <c r="V385" s="114">
        <v>1637.92010732584</v>
      </c>
      <c r="W385" s="114">
        <v>0</v>
      </c>
      <c r="X385" s="114">
        <v>30171.510404617449</v>
      </c>
      <c r="Y385" s="114">
        <v>0</v>
      </c>
      <c r="Z385" s="114">
        <v>0</v>
      </c>
      <c r="AA385" s="114">
        <v>0</v>
      </c>
      <c r="AB385" s="114">
        <v>0</v>
      </c>
      <c r="AC385" s="114">
        <v>2575.1211446676498</v>
      </c>
      <c r="AD385" s="114">
        <v>0</v>
      </c>
      <c r="AE385" s="114">
        <v>0</v>
      </c>
      <c r="AF385" s="114">
        <v>0</v>
      </c>
      <c r="AG385" s="114">
        <v>1314.2714099874399</v>
      </c>
      <c r="AH385" s="114">
        <v>67700.02255283152</v>
      </c>
    </row>
    <row r="386" spans="1:34">
      <c r="B386" s="115"/>
      <c r="D386" s="100">
        <v>2017</v>
      </c>
      <c r="E386" s="100">
        <v>12</v>
      </c>
      <c r="F386" s="100">
        <v>2018</v>
      </c>
      <c r="G386" s="100">
        <v>2018</v>
      </c>
      <c r="H386" s="114">
        <v>651.64102893068002</v>
      </c>
      <c r="I386" s="114">
        <v>0</v>
      </c>
      <c r="J386" s="114">
        <v>0</v>
      </c>
      <c r="K386" s="114">
        <v>0</v>
      </c>
      <c r="L386" s="114">
        <v>1567.3301789372599</v>
      </c>
      <c r="M386" s="114">
        <v>0</v>
      </c>
      <c r="N386" s="114">
        <v>2202.9306512129501</v>
      </c>
      <c r="O386" s="114">
        <v>0</v>
      </c>
      <c r="P386" s="114">
        <v>0</v>
      </c>
      <c r="Q386" s="114">
        <v>0</v>
      </c>
      <c r="R386" s="114">
        <v>5233.4822486999001</v>
      </c>
      <c r="S386" s="114">
        <v>0</v>
      </c>
      <c r="T386" s="114">
        <v>0</v>
      </c>
      <c r="U386" s="114">
        <v>13160.859979146901</v>
      </c>
      <c r="V386" s="114">
        <v>831.51876312184004</v>
      </c>
      <c r="W386" s="114">
        <v>0</v>
      </c>
      <c r="X386" s="114">
        <v>24001.369913427909</v>
      </c>
      <c r="Y386" s="114">
        <v>0</v>
      </c>
      <c r="Z386" s="114">
        <v>0</v>
      </c>
      <c r="AA386" s="114">
        <v>0</v>
      </c>
      <c r="AB386" s="114">
        <v>0</v>
      </c>
      <c r="AC386" s="114">
        <v>2869.9062916334801</v>
      </c>
      <c r="AD386" s="114">
        <v>0</v>
      </c>
      <c r="AE386" s="114">
        <v>0</v>
      </c>
      <c r="AF386" s="114">
        <v>0</v>
      </c>
      <c r="AG386" s="114">
        <v>979.51789470824997</v>
      </c>
      <c r="AH386" s="114">
        <v>51498.556949819169</v>
      </c>
    </row>
    <row r="387" spans="1:34">
      <c r="B387" s="115"/>
      <c r="D387" s="100">
        <v>2018</v>
      </c>
      <c r="E387" s="100">
        <v>1</v>
      </c>
      <c r="F387" s="100">
        <v>2018</v>
      </c>
      <c r="G387" s="100">
        <v>2018</v>
      </c>
      <c r="H387" s="114">
        <v>553.5319002064</v>
      </c>
      <c r="I387" s="114">
        <v>0</v>
      </c>
      <c r="J387" s="114">
        <v>0</v>
      </c>
      <c r="K387" s="114">
        <v>0</v>
      </c>
      <c r="L387" s="114">
        <v>643.81807418709002</v>
      </c>
      <c r="M387" s="114">
        <v>0</v>
      </c>
      <c r="N387" s="114">
        <v>2734.10592071766</v>
      </c>
      <c r="O387" s="114">
        <v>0</v>
      </c>
      <c r="P387" s="114">
        <v>0</v>
      </c>
      <c r="Q387" s="114">
        <v>0</v>
      </c>
      <c r="R387" s="114">
        <v>5823.8601580909099</v>
      </c>
      <c r="S387" s="114">
        <v>0</v>
      </c>
      <c r="T387" s="114">
        <v>0</v>
      </c>
      <c r="U387" s="114">
        <v>10755.100270347401</v>
      </c>
      <c r="V387" s="114">
        <v>182.21871144299999</v>
      </c>
      <c r="W387" s="114">
        <v>0</v>
      </c>
      <c r="X387" s="114">
        <v>23122.441760219321</v>
      </c>
      <c r="Y387" s="114">
        <v>0</v>
      </c>
      <c r="Z387" s="114">
        <v>0</v>
      </c>
      <c r="AA387" s="114">
        <v>0</v>
      </c>
      <c r="AB387" s="114">
        <v>0</v>
      </c>
      <c r="AC387" s="114">
        <v>961.51631325249002</v>
      </c>
      <c r="AD387" s="114">
        <v>0</v>
      </c>
      <c r="AE387" s="114">
        <v>0</v>
      </c>
      <c r="AF387" s="114">
        <v>0</v>
      </c>
      <c r="AG387" s="114">
        <v>1020.3285934277</v>
      </c>
      <c r="AH387" s="114">
        <v>45796.921701891973</v>
      </c>
    </row>
    <row r="388" spans="1:34">
      <c r="B388" s="115"/>
      <c r="D388" s="100">
        <v>2018</v>
      </c>
      <c r="E388" s="100">
        <v>2</v>
      </c>
      <c r="F388" s="100">
        <v>2018</v>
      </c>
      <c r="G388" s="100">
        <v>2018</v>
      </c>
      <c r="H388" s="114">
        <v>382.54930176840003</v>
      </c>
      <c r="I388" s="114">
        <v>0</v>
      </c>
      <c r="J388" s="114">
        <v>0</v>
      </c>
      <c r="K388" s="114">
        <v>0</v>
      </c>
      <c r="L388" s="114">
        <v>1279.9083995467299</v>
      </c>
      <c r="M388" s="114">
        <v>0</v>
      </c>
      <c r="N388" s="114">
        <v>2179.5205412617502</v>
      </c>
      <c r="O388" s="114">
        <v>0</v>
      </c>
      <c r="P388" s="114">
        <v>0</v>
      </c>
      <c r="Q388" s="114">
        <v>0</v>
      </c>
      <c r="R388" s="114">
        <v>3183.3238940410702</v>
      </c>
      <c r="S388" s="114">
        <v>0</v>
      </c>
      <c r="T388" s="114">
        <v>0</v>
      </c>
      <c r="U388" s="114">
        <v>6603.1106193024898</v>
      </c>
      <c r="V388" s="114">
        <v>179.57786055253001</v>
      </c>
      <c r="W388" s="114">
        <v>0</v>
      </c>
      <c r="X388" s="114">
        <v>20945.681044542769</v>
      </c>
      <c r="Y388" s="114">
        <v>0</v>
      </c>
      <c r="Z388" s="114">
        <v>0</v>
      </c>
      <c r="AA388" s="114">
        <v>0</v>
      </c>
      <c r="AB388" s="114">
        <v>0</v>
      </c>
      <c r="AC388" s="114">
        <v>590.90178721831001</v>
      </c>
      <c r="AD388" s="114">
        <v>0</v>
      </c>
      <c r="AE388" s="114">
        <v>0</v>
      </c>
      <c r="AF388" s="114">
        <v>0</v>
      </c>
      <c r="AG388" s="114">
        <v>483.90326565445997</v>
      </c>
      <c r="AH388" s="114">
        <v>35828.476713888507</v>
      </c>
    </row>
    <row r="389" spans="1:34">
      <c r="B389" s="115"/>
      <c r="D389" s="100">
        <v>2018</v>
      </c>
      <c r="E389" s="100">
        <v>3</v>
      </c>
      <c r="F389" s="100">
        <v>2018</v>
      </c>
      <c r="G389" s="100">
        <v>2018</v>
      </c>
      <c r="H389" s="114">
        <v>647.05179408889001</v>
      </c>
      <c r="I389" s="114">
        <v>0</v>
      </c>
      <c r="J389" s="114">
        <v>0</v>
      </c>
      <c r="K389" s="114">
        <v>0</v>
      </c>
      <c r="L389" s="114">
        <v>845.70551230427998</v>
      </c>
      <c r="M389" s="114">
        <v>0</v>
      </c>
      <c r="N389" s="114">
        <v>2691.1255538098299</v>
      </c>
      <c r="O389" s="114">
        <v>0</v>
      </c>
      <c r="P389" s="114">
        <v>0</v>
      </c>
      <c r="Q389" s="114">
        <v>0</v>
      </c>
      <c r="R389" s="114">
        <v>5015.4735988335096</v>
      </c>
      <c r="S389" s="114">
        <v>0</v>
      </c>
      <c r="T389" s="114">
        <v>0</v>
      </c>
      <c r="U389" s="114">
        <v>20094.294150311602</v>
      </c>
      <c r="V389" s="114">
        <v>596.83230124809995</v>
      </c>
      <c r="W389" s="114">
        <v>0</v>
      </c>
      <c r="X389" s="114">
        <v>27132.43797999372</v>
      </c>
      <c r="Y389" s="114">
        <v>0</v>
      </c>
      <c r="Z389" s="114">
        <v>0</v>
      </c>
      <c r="AA389" s="114">
        <v>0</v>
      </c>
      <c r="AB389" s="114">
        <v>0</v>
      </c>
      <c r="AC389" s="114">
        <v>1102.0144877085099</v>
      </c>
      <c r="AD389" s="114">
        <v>0</v>
      </c>
      <c r="AE389" s="114">
        <v>0</v>
      </c>
      <c r="AF389" s="114">
        <v>0</v>
      </c>
      <c r="AG389" s="114">
        <v>1034.33447665938</v>
      </c>
      <c r="AH389" s="114">
        <v>59159.26985495782</v>
      </c>
    </row>
    <row r="390" spans="1:34">
      <c r="B390" s="115"/>
      <c r="D390" s="100">
        <v>2018</v>
      </c>
      <c r="E390" s="100">
        <v>4</v>
      </c>
      <c r="F390" s="100">
        <v>2018</v>
      </c>
      <c r="G390" s="100">
        <v>2018</v>
      </c>
      <c r="H390" s="114">
        <v>771.27444558564002</v>
      </c>
      <c r="I390" s="114">
        <v>0</v>
      </c>
      <c r="J390" s="114">
        <v>272.93173962368002</v>
      </c>
      <c r="K390" s="114">
        <v>0</v>
      </c>
      <c r="L390" s="114">
        <v>1662.9149508073201</v>
      </c>
      <c r="M390" s="114">
        <v>0</v>
      </c>
      <c r="N390" s="114">
        <v>3305.3288615572501</v>
      </c>
      <c r="O390" s="114">
        <v>0</v>
      </c>
      <c r="P390" s="114">
        <v>0</v>
      </c>
      <c r="Q390" s="114">
        <v>0</v>
      </c>
      <c r="R390" s="114">
        <v>6812.8539892493</v>
      </c>
      <c r="S390" s="114">
        <v>0</v>
      </c>
      <c r="T390" s="114">
        <v>604.55606551213998</v>
      </c>
      <c r="U390" s="114">
        <v>20550.679071740102</v>
      </c>
      <c r="V390" s="114">
        <v>2655.3755703759398</v>
      </c>
      <c r="W390" s="114">
        <v>0</v>
      </c>
      <c r="X390" s="114">
        <v>31016.915372460589</v>
      </c>
      <c r="Y390" s="114">
        <v>0</v>
      </c>
      <c r="Z390" s="114">
        <v>0</v>
      </c>
      <c r="AA390" s="114">
        <v>0</v>
      </c>
      <c r="AB390" s="114">
        <v>0</v>
      </c>
      <c r="AC390" s="114">
        <v>1888.9199010197799</v>
      </c>
      <c r="AD390" s="114">
        <v>0</v>
      </c>
      <c r="AE390" s="114">
        <v>0</v>
      </c>
      <c r="AF390" s="114">
        <v>0</v>
      </c>
      <c r="AG390" s="114">
        <v>1370.47567421964</v>
      </c>
      <c r="AH390" s="114">
        <v>70912.225642151374</v>
      </c>
    </row>
    <row r="391" spans="1:34">
      <c r="B391" s="115"/>
      <c r="D391" s="100">
        <v>2018</v>
      </c>
      <c r="E391" s="100">
        <v>5</v>
      </c>
      <c r="F391" s="100">
        <v>2018</v>
      </c>
      <c r="G391" s="100">
        <v>2019</v>
      </c>
      <c r="H391" s="114">
        <v>673.69614121390998</v>
      </c>
      <c r="I391" s="114">
        <v>0</v>
      </c>
      <c r="J391" s="114">
        <v>0</v>
      </c>
      <c r="K391" s="114">
        <v>0</v>
      </c>
      <c r="L391" s="114">
        <v>0</v>
      </c>
      <c r="M391" s="114">
        <v>0</v>
      </c>
      <c r="N391" s="114">
        <v>3825.2526547971802</v>
      </c>
      <c r="O391" s="114">
        <v>0</v>
      </c>
      <c r="P391" s="114">
        <v>0</v>
      </c>
      <c r="Q391" s="114">
        <v>0</v>
      </c>
      <c r="R391" s="114">
        <v>9520.6324476814298</v>
      </c>
      <c r="S391" s="114">
        <v>0</v>
      </c>
      <c r="T391" s="114">
        <v>0</v>
      </c>
      <c r="U391" s="114">
        <v>18150.762265398898</v>
      </c>
      <c r="V391" s="114">
        <v>1988.5607205301601</v>
      </c>
      <c r="W391" s="114">
        <v>0</v>
      </c>
      <c r="X391" s="114">
        <v>34604.111331830471</v>
      </c>
      <c r="Y391" s="114">
        <v>0</v>
      </c>
      <c r="Z391" s="114">
        <v>0</v>
      </c>
      <c r="AA391" s="114">
        <v>0</v>
      </c>
      <c r="AB391" s="114">
        <v>0</v>
      </c>
      <c r="AC391" s="114">
        <v>4314.2776682147596</v>
      </c>
      <c r="AD391" s="114">
        <v>0</v>
      </c>
      <c r="AE391" s="114">
        <v>1908.5277211975199</v>
      </c>
      <c r="AF391" s="114">
        <v>0</v>
      </c>
      <c r="AG391" s="114">
        <v>1909.00188447763</v>
      </c>
      <c r="AH391" s="114">
        <v>76894.822835341954</v>
      </c>
    </row>
    <row r="392" spans="1:34">
      <c r="B392" s="115"/>
      <c r="D392" s="100">
        <v>2018</v>
      </c>
      <c r="E392" s="100">
        <v>6</v>
      </c>
      <c r="F392" s="100">
        <v>2018</v>
      </c>
      <c r="G392" s="100">
        <v>2019</v>
      </c>
      <c r="H392" s="114">
        <v>665.57932023542003</v>
      </c>
      <c r="I392" s="114">
        <v>0</v>
      </c>
      <c r="J392" s="114">
        <v>0</v>
      </c>
      <c r="K392" s="114">
        <v>0</v>
      </c>
      <c r="L392" s="114">
        <v>0</v>
      </c>
      <c r="M392" s="114">
        <v>0</v>
      </c>
      <c r="N392" s="114">
        <v>4278.6262025023898</v>
      </c>
      <c r="O392" s="114">
        <v>0</v>
      </c>
      <c r="P392" s="114">
        <v>0</v>
      </c>
      <c r="Q392" s="114">
        <v>0</v>
      </c>
      <c r="R392" s="114">
        <v>11169.9671671333</v>
      </c>
      <c r="S392" s="114">
        <v>0</v>
      </c>
      <c r="T392" s="114">
        <v>0</v>
      </c>
      <c r="U392" s="114">
        <v>19891.703770555501</v>
      </c>
      <c r="V392" s="114">
        <v>5675.2423320615198</v>
      </c>
      <c r="W392" s="114">
        <v>0</v>
      </c>
      <c r="X392" s="114">
        <v>36668.565728337067</v>
      </c>
      <c r="Y392" s="114">
        <v>0</v>
      </c>
      <c r="Z392" s="114">
        <v>0</v>
      </c>
      <c r="AA392" s="114">
        <v>0</v>
      </c>
      <c r="AB392" s="114">
        <v>0</v>
      </c>
      <c r="AC392" s="114">
        <v>3385.4284651059402</v>
      </c>
      <c r="AD392" s="114">
        <v>0</v>
      </c>
      <c r="AE392" s="114">
        <v>5078.8827965926903</v>
      </c>
      <c r="AF392" s="114">
        <v>0</v>
      </c>
      <c r="AG392" s="114">
        <v>2250.7454353305602</v>
      </c>
      <c r="AH392" s="114">
        <v>89064.741217854389</v>
      </c>
    </row>
    <row r="393" spans="1:34">
      <c r="B393" s="115"/>
      <c r="D393" s="100">
        <v>2018</v>
      </c>
      <c r="E393" s="100">
        <v>7</v>
      </c>
      <c r="F393" s="100">
        <v>2019</v>
      </c>
      <c r="G393" s="100">
        <v>2019</v>
      </c>
      <c r="H393" s="114">
        <v>1025.03465818477</v>
      </c>
      <c r="I393" s="114">
        <v>0</v>
      </c>
      <c r="J393" s="114">
        <v>0</v>
      </c>
      <c r="K393" s="114">
        <v>0</v>
      </c>
      <c r="L393" s="114">
        <v>0</v>
      </c>
      <c r="M393" s="114">
        <v>0</v>
      </c>
      <c r="N393" s="114">
        <v>7312.2300706055903</v>
      </c>
      <c r="O393" s="114">
        <v>0</v>
      </c>
      <c r="P393" s="114">
        <v>0</v>
      </c>
      <c r="Q393" s="114">
        <v>0</v>
      </c>
      <c r="R393" s="114">
        <v>13200.7824191776</v>
      </c>
      <c r="S393" s="114">
        <v>0</v>
      </c>
      <c r="T393" s="114">
        <v>0</v>
      </c>
      <c r="U393" s="114">
        <v>21006.214023213</v>
      </c>
      <c r="V393" s="114">
        <v>8518.1648571035603</v>
      </c>
      <c r="W393" s="114">
        <v>0</v>
      </c>
      <c r="X393" s="114">
        <v>38182.841821336864</v>
      </c>
      <c r="Y393" s="114">
        <v>0</v>
      </c>
      <c r="Z393" s="114">
        <v>0</v>
      </c>
      <c r="AA393" s="114">
        <v>0</v>
      </c>
      <c r="AB393" s="114">
        <v>0</v>
      </c>
      <c r="AC393" s="114">
        <v>2871.9736156751801</v>
      </c>
      <c r="AD393" s="114">
        <v>0</v>
      </c>
      <c r="AE393" s="114">
        <v>9046.8725646453095</v>
      </c>
      <c r="AF393" s="114">
        <v>0</v>
      </c>
      <c r="AG393" s="114">
        <v>2456.8401536638198</v>
      </c>
      <c r="AH393" s="114">
        <v>103620.9541836057</v>
      </c>
    </row>
    <row r="394" spans="1:34">
      <c r="B394" s="115"/>
      <c r="D394" s="100">
        <v>2018</v>
      </c>
      <c r="E394" s="100">
        <v>8</v>
      </c>
      <c r="F394" s="100">
        <v>2019</v>
      </c>
      <c r="G394" s="100">
        <v>2019</v>
      </c>
      <c r="H394" s="114">
        <v>901.69247689818997</v>
      </c>
      <c r="I394" s="114">
        <v>0</v>
      </c>
      <c r="J394" s="114">
        <v>0</v>
      </c>
      <c r="K394" s="114">
        <v>0</v>
      </c>
      <c r="L394" s="114">
        <v>0</v>
      </c>
      <c r="M394" s="114">
        <v>0</v>
      </c>
      <c r="N394" s="114">
        <v>7377.7597102016298</v>
      </c>
      <c r="O394" s="114">
        <v>0</v>
      </c>
      <c r="P394" s="114">
        <v>0</v>
      </c>
      <c r="Q394" s="114">
        <v>0</v>
      </c>
      <c r="R394" s="114">
        <v>14328.1424153437</v>
      </c>
      <c r="S394" s="114">
        <v>0</v>
      </c>
      <c r="T394" s="114">
        <v>0</v>
      </c>
      <c r="U394" s="114">
        <v>21863.703105370099</v>
      </c>
      <c r="V394" s="114">
        <v>8376.5908741619605</v>
      </c>
      <c r="W394" s="114">
        <v>0</v>
      </c>
      <c r="X394" s="114">
        <v>39617.215123444184</v>
      </c>
      <c r="Y394" s="114">
        <v>0</v>
      </c>
      <c r="Z394" s="114">
        <v>0</v>
      </c>
      <c r="AA394" s="114">
        <v>0</v>
      </c>
      <c r="AB394" s="114">
        <v>0</v>
      </c>
      <c r="AC394" s="114">
        <v>2144.9990409192601</v>
      </c>
      <c r="AD394" s="114">
        <v>0</v>
      </c>
      <c r="AE394" s="114">
        <v>4772.2062285351703</v>
      </c>
      <c r="AF394" s="114">
        <v>0</v>
      </c>
      <c r="AG394" s="114">
        <v>2334.8187577078202</v>
      </c>
      <c r="AH394" s="114">
        <v>101717.12773258201</v>
      </c>
    </row>
    <row r="395" spans="1:34">
      <c r="B395" s="115"/>
      <c r="D395" s="100">
        <v>2018</v>
      </c>
      <c r="E395" s="100">
        <v>9</v>
      </c>
      <c r="F395" s="100">
        <v>2019</v>
      </c>
      <c r="G395" s="100">
        <v>2019</v>
      </c>
      <c r="H395" s="114">
        <v>908.16524442927005</v>
      </c>
      <c r="I395" s="114">
        <v>0</v>
      </c>
      <c r="J395" s="114">
        <v>0</v>
      </c>
      <c r="K395" s="114">
        <v>0</v>
      </c>
      <c r="L395" s="114">
        <v>0</v>
      </c>
      <c r="M395" s="114">
        <v>0</v>
      </c>
      <c r="N395" s="114">
        <v>6410.7292288909603</v>
      </c>
      <c r="O395" s="114">
        <v>0</v>
      </c>
      <c r="P395" s="114">
        <v>0</v>
      </c>
      <c r="Q395" s="114">
        <v>0</v>
      </c>
      <c r="R395" s="114">
        <v>14133.523669473499</v>
      </c>
      <c r="S395" s="114">
        <v>0</v>
      </c>
      <c r="T395" s="114">
        <v>0</v>
      </c>
      <c r="U395" s="114">
        <v>25155.281566242898</v>
      </c>
      <c r="V395" s="114">
        <v>4725.7657686614402</v>
      </c>
      <c r="W395" s="114">
        <v>0</v>
      </c>
      <c r="X395" s="114">
        <v>37996.473132431951</v>
      </c>
      <c r="Y395" s="114">
        <v>0</v>
      </c>
      <c r="Z395" s="114">
        <v>0</v>
      </c>
      <c r="AA395" s="114">
        <v>0</v>
      </c>
      <c r="AB395" s="114">
        <v>0</v>
      </c>
      <c r="AC395" s="114">
        <v>2443.6843465644001</v>
      </c>
      <c r="AD395" s="114">
        <v>0</v>
      </c>
      <c r="AE395" s="114">
        <v>7282.2004447736199</v>
      </c>
      <c r="AF395" s="114">
        <v>0</v>
      </c>
      <c r="AG395" s="114">
        <v>2184.25434515393</v>
      </c>
      <c r="AH395" s="114">
        <v>101240.07774662197</v>
      </c>
    </row>
    <row r="396" spans="1:34">
      <c r="A396" s="115"/>
      <c r="B396" s="115"/>
      <c r="D396" s="100">
        <v>2018</v>
      </c>
      <c r="E396" s="100">
        <v>10</v>
      </c>
      <c r="F396" s="100">
        <v>2019</v>
      </c>
      <c r="G396" s="100">
        <v>2019</v>
      </c>
      <c r="H396" s="114">
        <v>885.33075897242998</v>
      </c>
      <c r="I396" s="114">
        <v>0</v>
      </c>
      <c r="J396" s="114">
        <v>0</v>
      </c>
      <c r="K396" s="114">
        <v>0</v>
      </c>
      <c r="L396" s="114">
        <v>0</v>
      </c>
      <c r="M396" s="114">
        <v>0</v>
      </c>
      <c r="N396" s="114">
        <v>3636.4392814462299</v>
      </c>
      <c r="O396" s="114">
        <v>0</v>
      </c>
      <c r="P396" s="114">
        <v>0</v>
      </c>
      <c r="Q396" s="114">
        <v>0</v>
      </c>
      <c r="R396" s="114">
        <v>8980.1971726479005</v>
      </c>
      <c r="S396" s="114">
        <v>0</v>
      </c>
      <c r="T396" s="114">
        <v>492.69458414176</v>
      </c>
      <c r="U396" s="114">
        <v>26425.635762031201</v>
      </c>
      <c r="V396" s="114">
        <v>1718.1621801122601</v>
      </c>
      <c r="W396" s="114">
        <v>0</v>
      </c>
      <c r="X396" s="114">
        <v>35716.784705648621</v>
      </c>
      <c r="Y396" s="114">
        <v>0</v>
      </c>
      <c r="Z396" s="114">
        <v>0</v>
      </c>
      <c r="AA396" s="114">
        <v>0</v>
      </c>
      <c r="AB396" s="114">
        <v>0</v>
      </c>
      <c r="AC396" s="114">
        <v>2949.8597782351198</v>
      </c>
      <c r="AD396" s="114">
        <v>0</v>
      </c>
      <c r="AE396" s="114">
        <v>0</v>
      </c>
      <c r="AF396" s="114">
        <v>0</v>
      </c>
      <c r="AG396" s="114">
        <v>1818.1901572859199</v>
      </c>
      <c r="AH396" s="114">
        <v>82623.294380521431</v>
      </c>
    </row>
    <row r="397" spans="1:34">
      <c r="A397" s="115"/>
      <c r="B397" s="115"/>
      <c r="D397" s="100">
        <v>2018</v>
      </c>
      <c r="E397" s="100">
        <v>11</v>
      </c>
      <c r="F397" s="100">
        <v>2019</v>
      </c>
      <c r="G397" s="100">
        <v>2019</v>
      </c>
      <c r="H397" s="114">
        <v>800.64538377421002</v>
      </c>
      <c r="I397" s="114">
        <v>0</v>
      </c>
      <c r="J397" s="114">
        <v>0</v>
      </c>
      <c r="K397" s="114">
        <v>0</v>
      </c>
      <c r="L397" s="114">
        <v>1159.4917809293199</v>
      </c>
      <c r="M397" s="114">
        <v>0</v>
      </c>
      <c r="N397" s="114">
        <v>2650.33414607348</v>
      </c>
      <c r="O397" s="114">
        <v>0</v>
      </c>
      <c r="P397" s="114">
        <v>0</v>
      </c>
      <c r="Q397" s="114">
        <v>0</v>
      </c>
      <c r="R397" s="114">
        <v>6405.7099612893298</v>
      </c>
      <c r="S397" s="114">
        <v>0</v>
      </c>
      <c r="T397" s="114">
        <v>126.08809096031</v>
      </c>
      <c r="U397" s="114">
        <v>21360.098406325498</v>
      </c>
      <c r="V397" s="114">
        <v>1667.0344096782301</v>
      </c>
      <c r="W397" s="114">
        <v>0</v>
      </c>
      <c r="X397" s="114">
        <v>30238.876456765152</v>
      </c>
      <c r="Y397" s="114">
        <v>0</v>
      </c>
      <c r="Z397" s="114">
        <v>0</v>
      </c>
      <c r="AA397" s="114">
        <v>0</v>
      </c>
      <c r="AB397" s="114">
        <v>0</v>
      </c>
      <c r="AC397" s="114">
        <v>2588.7125755073198</v>
      </c>
      <c r="AD397" s="114">
        <v>0</v>
      </c>
      <c r="AE397" s="114">
        <v>0</v>
      </c>
      <c r="AF397" s="114">
        <v>0</v>
      </c>
      <c r="AG397" s="114">
        <v>1288.7171993949701</v>
      </c>
      <c r="AH397" s="114">
        <v>68285.708410697815</v>
      </c>
    </row>
    <row r="398" spans="1:34">
      <c r="A398" s="115"/>
      <c r="B398" s="115"/>
      <c r="D398" s="100">
        <v>2018</v>
      </c>
      <c r="E398" s="100">
        <v>12</v>
      </c>
      <c r="F398" s="100">
        <v>2019</v>
      </c>
      <c r="G398" s="100">
        <v>2019</v>
      </c>
      <c r="H398" s="114">
        <v>660.76168546378005</v>
      </c>
      <c r="I398" s="114">
        <v>0</v>
      </c>
      <c r="J398" s="114">
        <v>0</v>
      </c>
      <c r="K398" s="114">
        <v>0</v>
      </c>
      <c r="L398" s="114">
        <v>1654.5888656555101</v>
      </c>
      <c r="M398" s="114">
        <v>0</v>
      </c>
      <c r="N398" s="114">
        <v>2299.9701438206898</v>
      </c>
      <c r="O398" s="114">
        <v>0</v>
      </c>
      <c r="P398" s="114">
        <v>0</v>
      </c>
      <c r="Q398" s="114">
        <v>0</v>
      </c>
      <c r="R398" s="114">
        <v>5487.5155544859999</v>
      </c>
      <c r="S398" s="114">
        <v>0</v>
      </c>
      <c r="T398" s="114">
        <v>0</v>
      </c>
      <c r="U398" s="114">
        <v>13170.8508227619</v>
      </c>
      <c r="V398" s="114">
        <v>846.29914744762004</v>
      </c>
      <c r="W398" s="114">
        <v>0</v>
      </c>
      <c r="X398" s="114">
        <v>24062.085624488198</v>
      </c>
      <c r="Y398" s="114">
        <v>0</v>
      </c>
      <c r="Z398" s="114">
        <v>0</v>
      </c>
      <c r="AA398" s="114">
        <v>0</v>
      </c>
      <c r="AB398" s="114">
        <v>0</v>
      </c>
      <c r="AC398" s="114">
        <v>2885.0535917749899</v>
      </c>
      <c r="AD398" s="114">
        <v>0</v>
      </c>
      <c r="AE398" s="114">
        <v>0</v>
      </c>
      <c r="AF398" s="114">
        <v>0</v>
      </c>
      <c r="AG398" s="114">
        <v>960.47250851916999</v>
      </c>
      <c r="AH398" s="114">
        <v>52027.597944417852</v>
      </c>
    </row>
    <row r="399" spans="1:34">
      <c r="A399" s="115"/>
      <c r="B399" s="115"/>
      <c r="D399" s="100">
        <v>2019</v>
      </c>
      <c r="E399" s="100">
        <v>1</v>
      </c>
      <c r="F399" s="100">
        <v>2019</v>
      </c>
      <c r="G399" s="100">
        <v>2019</v>
      </c>
      <c r="H399" s="114">
        <v>562.13117704274998</v>
      </c>
      <c r="I399" s="114">
        <v>0</v>
      </c>
      <c r="J399" s="114">
        <v>0</v>
      </c>
      <c r="K399" s="114">
        <v>0</v>
      </c>
      <c r="L399" s="114">
        <v>678.83890862987005</v>
      </c>
      <c r="M399" s="114">
        <v>0</v>
      </c>
      <c r="N399" s="114">
        <v>2858.4590265338102</v>
      </c>
      <c r="O399" s="114">
        <v>0</v>
      </c>
      <c r="P399" s="114">
        <v>0</v>
      </c>
      <c r="Q399" s="114">
        <v>0</v>
      </c>
      <c r="R399" s="114">
        <v>5779.0791568145496</v>
      </c>
      <c r="S399" s="114">
        <v>0</v>
      </c>
      <c r="T399" s="114">
        <v>0</v>
      </c>
      <c r="U399" s="114">
        <v>10802.8087408833</v>
      </c>
      <c r="V399" s="114">
        <v>185.45735992426</v>
      </c>
      <c r="W399" s="114">
        <v>0</v>
      </c>
      <c r="X399" s="114">
        <v>23133.973108114958</v>
      </c>
      <c r="Y399" s="114">
        <v>0</v>
      </c>
      <c r="Z399" s="114">
        <v>0</v>
      </c>
      <c r="AA399" s="114">
        <v>0</v>
      </c>
      <c r="AB399" s="114">
        <v>0</v>
      </c>
      <c r="AC399" s="114">
        <v>964.92437415438997</v>
      </c>
      <c r="AD399" s="114">
        <v>0</v>
      </c>
      <c r="AE399" s="114">
        <v>0</v>
      </c>
      <c r="AF399" s="114">
        <v>0</v>
      </c>
      <c r="AG399" s="114">
        <v>997.10442654810004</v>
      </c>
      <c r="AH399" s="114">
        <v>45962.776278645993</v>
      </c>
    </row>
    <row r="400" spans="1:34">
      <c r="A400" s="115"/>
      <c r="B400" s="115"/>
      <c r="D400" s="100">
        <v>2019</v>
      </c>
      <c r="E400" s="100">
        <v>2</v>
      </c>
      <c r="F400" s="100">
        <v>2019</v>
      </c>
      <c r="G400" s="100">
        <v>2019</v>
      </c>
      <c r="H400" s="114">
        <v>388.49231489597997</v>
      </c>
      <c r="I400" s="114">
        <v>0</v>
      </c>
      <c r="J400" s="114">
        <v>0</v>
      </c>
      <c r="K400" s="114">
        <v>0</v>
      </c>
      <c r="L400" s="114">
        <v>1349.5297133301999</v>
      </c>
      <c r="M400" s="114">
        <v>0</v>
      </c>
      <c r="N400" s="114">
        <v>2278.6498933626499</v>
      </c>
      <c r="O400" s="114">
        <v>0</v>
      </c>
      <c r="P400" s="114">
        <v>0</v>
      </c>
      <c r="Q400" s="114">
        <v>0</v>
      </c>
      <c r="R400" s="114">
        <v>3158.84658389067</v>
      </c>
      <c r="S400" s="114">
        <v>0</v>
      </c>
      <c r="T400" s="114">
        <v>0</v>
      </c>
      <c r="U400" s="114">
        <v>6632.4013093479098</v>
      </c>
      <c r="V400" s="114">
        <v>182.76957209926999</v>
      </c>
      <c r="W400" s="114">
        <v>0</v>
      </c>
      <c r="X400" s="114">
        <v>20959.6598110954</v>
      </c>
      <c r="Y400" s="114">
        <v>0</v>
      </c>
      <c r="Z400" s="114">
        <v>0</v>
      </c>
      <c r="AA400" s="114">
        <v>0</v>
      </c>
      <c r="AB400" s="114">
        <v>0</v>
      </c>
      <c r="AC400" s="114">
        <v>592.99621791087998</v>
      </c>
      <c r="AD400" s="114">
        <v>0</v>
      </c>
      <c r="AE400" s="114">
        <v>0</v>
      </c>
      <c r="AF400" s="114">
        <v>0</v>
      </c>
      <c r="AG400" s="114">
        <v>472.88892158184001</v>
      </c>
      <c r="AH400" s="114">
        <v>36016.234337514798</v>
      </c>
    </row>
    <row r="401" spans="1:34">
      <c r="A401" s="115"/>
      <c r="B401" s="115"/>
      <c r="D401" s="100">
        <v>2019</v>
      </c>
      <c r="E401" s="100">
        <v>3</v>
      </c>
      <c r="F401" s="100">
        <v>2019</v>
      </c>
      <c r="G401" s="100">
        <v>2019</v>
      </c>
      <c r="H401" s="114">
        <v>657.10392930053001</v>
      </c>
      <c r="I401" s="114">
        <v>0</v>
      </c>
      <c r="J401" s="114">
        <v>0</v>
      </c>
      <c r="K401" s="114">
        <v>0</v>
      </c>
      <c r="L401" s="114">
        <v>891.70812378912001</v>
      </c>
      <c r="M401" s="114">
        <v>0</v>
      </c>
      <c r="N401" s="114">
        <v>2813.5238187130499</v>
      </c>
      <c r="O401" s="114">
        <v>0</v>
      </c>
      <c r="P401" s="114">
        <v>0</v>
      </c>
      <c r="Q401" s="114">
        <v>0</v>
      </c>
      <c r="R401" s="114">
        <v>4976.9084678835798</v>
      </c>
      <c r="S401" s="114">
        <v>0</v>
      </c>
      <c r="T401" s="114">
        <v>0</v>
      </c>
      <c r="U401" s="114">
        <v>20183.430282594101</v>
      </c>
      <c r="V401" s="114">
        <v>607.44004844758001</v>
      </c>
      <c r="W401" s="114">
        <v>0</v>
      </c>
      <c r="X401" s="114">
        <v>27139.460729635182</v>
      </c>
      <c r="Y401" s="114">
        <v>0</v>
      </c>
      <c r="Z401" s="114">
        <v>0</v>
      </c>
      <c r="AA401" s="114">
        <v>0</v>
      </c>
      <c r="AB401" s="114">
        <v>0</v>
      </c>
      <c r="AC401" s="114">
        <v>1105.9205394697899</v>
      </c>
      <c r="AD401" s="114">
        <v>0</v>
      </c>
      <c r="AE401" s="114">
        <v>0</v>
      </c>
      <c r="AF401" s="114">
        <v>0</v>
      </c>
      <c r="AG401" s="114">
        <v>1010.7915154506099</v>
      </c>
      <c r="AH401" s="114">
        <v>59386.287455283549</v>
      </c>
    </row>
    <row r="402" spans="1:34">
      <c r="A402" s="115"/>
      <c r="B402" s="115"/>
      <c r="D402" s="100">
        <v>2019</v>
      </c>
      <c r="E402" s="100">
        <v>4</v>
      </c>
      <c r="F402" s="100">
        <v>2019</v>
      </c>
      <c r="G402" s="100">
        <v>2019</v>
      </c>
      <c r="H402" s="114">
        <v>783.25641531840995</v>
      </c>
      <c r="I402" s="114">
        <v>0</v>
      </c>
      <c r="J402" s="114">
        <v>255.98321843029001</v>
      </c>
      <c r="K402" s="114">
        <v>0</v>
      </c>
      <c r="L402" s="114">
        <v>1753.3701143380599</v>
      </c>
      <c r="M402" s="114">
        <v>0</v>
      </c>
      <c r="N402" s="114">
        <v>3455.6624337000999</v>
      </c>
      <c r="O402" s="114">
        <v>0</v>
      </c>
      <c r="P402" s="114">
        <v>0</v>
      </c>
      <c r="Q402" s="114">
        <v>0</v>
      </c>
      <c r="R402" s="114">
        <v>6760.4683867611702</v>
      </c>
      <c r="S402" s="114">
        <v>0</v>
      </c>
      <c r="T402" s="114">
        <v>626.24369540302996</v>
      </c>
      <c r="U402" s="114">
        <v>20641.839678553799</v>
      </c>
      <c r="V402" s="114">
        <v>2702.5706580267401</v>
      </c>
      <c r="W402" s="114">
        <v>0</v>
      </c>
      <c r="X402" s="114">
        <v>31019.570649657922</v>
      </c>
      <c r="Y402" s="114">
        <v>0</v>
      </c>
      <c r="Z402" s="114">
        <v>0</v>
      </c>
      <c r="AA402" s="114">
        <v>0</v>
      </c>
      <c r="AB402" s="114">
        <v>0</v>
      </c>
      <c r="AC402" s="114">
        <v>1895.61511146265</v>
      </c>
      <c r="AD402" s="114">
        <v>0</v>
      </c>
      <c r="AE402" s="114">
        <v>0</v>
      </c>
      <c r="AF402" s="114">
        <v>0</v>
      </c>
      <c r="AG402" s="114">
        <v>1339.2816491109299</v>
      </c>
      <c r="AH402" s="114">
        <v>71233.862010763114</v>
      </c>
    </row>
    <row r="403" spans="1:34">
      <c r="A403" s="115"/>
      <c r="B403" s="115"/>
      <c r="D403" s="100">
        <v>2019</v>
      </c>
      <c r="E403" s="100">
        <v>5</v>
      </c>
      <c r="F403" s="100">
        <v>2019</v>
      </c>
      <c r="G403" s="100">
        <v>2020</v>
      </c>
      <c r="H403" s="114">
        <v>684.16220400039003</v>
      </c>
      <c r="I403" s="114">
        <v>0</v>
      </c>
      <c r="J403" s="114">
        <v>0</v>
      </c>
      <c r="K403" s="114">
        <v>0</v>
      </c>
      <c r="L403" s="114">
        <v>0</v>
      </c>
      <c r="M403" s="114">
        <v>0</v>
      </c>
      <c r="N403" s="114">
        <v>3999.2334960480598</v>
      </c>
      <c r="O403" s="114">
        <v>0</v>
      </c>
      <c r="P403" s="114">
        <v>0</v>
      </c>
      <c r="Q403" s="114">
        <v>0</v>
      </c>
      <c r="R403" s="114">
        <v>9465.5911433042693</v>
      </c>
      <c r="S403" s="114">
        <v>0</v>
      </c>
      <c r="T403" s="114">
        <v>0</v>
      </c>
      <c r="U403" s="114">
        <v>18231.277098824499</v>
      </c>
      <c r="V403" s="114">
        <v>2023.90423221694</v>
      </c>
      <c r="W403" s="114">
        <v>0</v>
      </c>
      <c r="X403" s="114">
        <v>34602.733381923885</v>
      </c>
      <c r="Y403" s="114">
        <v>0</v>
      </c>
      <c r="Z403" s="114">
        <v>0</v>
      </c>
      <c r="AA403" s="114">
        <v>0</v>
      </c>
      <c r="AB403" s="114">
        <v>0</v>
      </c>
      <c r="AC403" s="114">
        <v>4368.1562235887995</v>
      </c>
      <c r="AD403" s="114">
        <v>0</v>
      </c>
      <c r="AE403" s="114">
        <v>1842.3695607552299</v>
      </c>
      <c r="AF403" s="114">
        <v>0</v>
      </c>
      <c r="AG403" s="114">
        <v>1865.55021741257</v>
      </c>
      <c r="AH403" s="114">
        <v>77082.97755807465</v>
      </c>
    </row>
    <row r="404" spans="1:34">
      <c r="A404" s="115"/>
      <c r="B404" s="115"/>
      <c r="D404" s="100">
        <v>2019</v>
      </c>
      <c r="E404" s="100">
        <v>6</v>
      </c>
      <c r="F404" s="100">
        <v>2019</v>
      </c>
      <c r="G404" s="100">
        <v>2020</v>
      </c>
      <c r="H404" s="114">
        <v>675.91928587990003</v>
      </c>
      <c r="I404" s="114">
        <v>0</v>
      </c>
      <c r="J404" s="114">
        <v>0</v>
      </c>
      <c r="K404" s="114">
        <v>0</v>
      </c>
      <c r="L404" s="114">
        <v>0</v>
      </c>
      <c r="M404" s="114">
        <v>0</v>
      </c>
      <c r="N404" s="114">
        <v>4473.2274624154898</v>
      </c>
      <c r="O404" s="114">
        <v>0</v>
      </c>
      <c r="P404" s="114">
        <v>0</v>
      </c>
      <c r="Q404" s="114">
        <v>0</v>
      </c>
      <c r="R404" s="114">
        <v>11112.9198495705</v>
      </c>
      <c r="S404" s="114">
        <v>0</v>
      </c>
      <c r="T404" s="114">
        <v>0</v>
      </c>
      <c r="U404" s="114">
        <v>19979.941233656002</v>
      </c>
      <c r="V404" s="114">
        <v>5781.3560678348404</v>
      </c>
      <c r="W404" s="114">
        <v>0</v>
      </c>
      <c r="X404" s="114">
        <v>36664.866630235352</v>
      </c>
      <c r="Y404" s="114">
        <v>0</v>
      </c>
      <c r="Z404" s="114">
        <v>0</v>
      </c>
      <c r="AA404" s="114">
        <v>0</v>
      </c>
      <c r="AB404" s="114">
        <v>0</v>
      </c>
      <c r="AC404" s="114">
        <v>3423.0463983044601</v>
      </c>
      <c r="AD404" s="114">
        <v>0</v>
      </c>
      <c r="AE404" s="114">
        <v>4902.8258605615101</v>
      </c>
      <c r="AF404" s="114">
        <v>0</v>
      </c>
      <c r="AG404" s="114">
        <v>2199.5151866339002</v>
      </c>
      <c r="AH404" s="114">
        <v>89213.617975091955</v>
      </c>
    </row>
    <row r="405" spans="1:34">
      <c r="A405" s="115"/>
      <c r="B405" s="115"/>
      <c r="D405" s="100">
        <v>2019</v>
      </c>
      <c r="E405" s="100">
        <v>7</v>
      </c>
      <c r="F405" s="100">
        <v>2020</v>
      </c>
      <c r="G405" s="100">
        <v>2020</v>
      </c>
      <c r="H405" s="114">
        <v>1054.1668243673801</v>
      </c>
      <c r="I405" s="114">
        <v>0</v>
      </c>
      <c r="J405" s="114">
        <v>0</v>
      </c>
      <c r="K405" s="114">
        <v>0</v>
      </c>
      <c r="L405" s="114">
        <v>0</v>
      </c>
      <c r="M405" s="114">
        <v>0</v>
      </c>
      <c r="N405" s="114">
        <v>7670.83032223799</v>
      </c>
      <c r="O405" s="114">
        <v>0</v>
      </c>
      <c r="P405" s="114">
        <v>0</v>
      </c>
      <c r="Q405" s="114">
        <v>0</v>
      </c>
      <c r="R405" s="114">
        <v>13308.749406594599</v>
      </c>
      <c r="S405" s="114">
        <v>0</v>
      </c>
      <c r="T405" s="114">
        <v>0</v>
      </c>
      <c r="U405" s="114">
        <v>21367.1099890968</v>
      </c>
      <c r="V405" s="114">
        <v>8789.3134389129791</v>
      </c>
      <c r="W405" s="114">
        <v>0</v>
      </c>
      <c r="X405" s="114">
        <v>38276.415618393199</v>
      </c>
      <c r="Y405" s="114">
        <v>0</v>
      </c>
      <c r="Z405" s="114">
        <v>0</v>
      </c>
      <c r="AA405" s="114">
        <v>0</v>
      </c>
      <c r="AB405" s="114">
        <v>0</v>
      </c>
      <c r="AC405" s="114">
        <v>2934.1867342618698</v>
      </c>
      <c r="AD405" s="114">
        <v>0</v>
      </c>
      <c r="AE405" s="114">
        <v>8844.0772271490805</v>
      </c>
      <c r="AF405" s="114">
        <v>0</v>
      </c>
      <c r="AG405" s="114">
        <v>2431.3823763711198</v>
      </c>
      <c r="AH405" s="114">
        <v>104676.23193738502</v>
      </c>
    </row>
    <row r="406" spans="1:34">
      <c r="A406" s="115"/>
      <c r="B406" s="115"/>
      <c r="D406" s="100">
        <v>2019</v>
      </c>
      <c r="E406" s="100">
        <v>8</v>
      </c>
      <c r="F406" s="100">
        <v>2020</v>
      </c>
      <c r="G406" s="100">
        <v>2020</v>
      </c>
      <c r="H406" s="114">
        <v>927.31917632037005</v>
      </c>
      <c r="I406" s="114">
        <v>0</v>
      </c>
      <c r="J406" s="114">
        <v>0</v>
      </c>
      <c r="K406" s="114">
        <v>0</v>
      </c>
      <c r="L406" s="114">
        <v>0</v>
      </c>
      <c r="M406" s="114">
        <v>0</v>
      </c>
      <c r="N406" s="114">
        <v>7737.3877282928397</v>
      </c>
      <c r="O406" s="114">
        <v>0</v>
      </c>
      <c r="P406" s="114">
        <v>0</v>
      </c>
      <c r="Q406" s="114">
        <v>0</v>
      </c>
      <c r="R406" s="114">
        <v>14435.858397206301</v>
      </c>
      <c r="S406" s="114">
        <v>0</v>
      </c>
      <c r="T406" s="114">
        <v>0</v>
      </c>
      <c r="U406" s="114">
        <v>22239.331109602099</v>
      </c>
      <c r="V406" s="114">
        <v>8642.5793769550801</v>
      </c>
      <c r="W406" s="114">
        <v>0</v>
      </c>
      <c r="X406" s="114">
        <v>39712.880007698193</v>
      </c>
      <c r="Y406" s="114">
        <v>0</v>
      </c>
      <c r="Z406" s="114">
        <v>0</v>
      </c>
      <c r="AA406" s="114">
        <v>0</v>
      </c>
      <c r="AB406" s="114">
        <v>0</v>
      </c>
      <c r="AC406" s="114">
        <v>2182.2778521049099</v>
      </c>
      <c r="AD406" s="114">
        <v>0</v>
      </c>
      <c r="AE406" s="114">
        <v>4665.2321150167199</v>
      </c>
      <c r="AF406" s="114">
        <v>0</v>
      </c>
      <c r="AG406" s="114">
        <v>2310.6253661011701</v>
      </c>
      <c r="AH406" s="114">
        <v>102853.49112929768</v>
      </c>
    </row>
    <row r="407" spans="1:34">
      <c r="A407" s="115"/>
      <c r="B407" s="115"/>
      <c r="D407" s="100">
        <v>2019</v>
      </c>
      <c r="E407" s="100">
        <v>9</v>
      </c>
      <c r="F407" s="100">
        <v>2020</v>
      </c>
      <c r="G407" s="100">
        <v>2020</v>
      </c>
      <c r="H407" s="114">
        <v>933.97590420620998</v>
      </c>
      <c r="I407" s="114">
        <v>0</v>
      </c>
      <c r="J407" s="114">
        <v>0</v>
      </c>
      <c r="K407" s="114">
        <v>0</v>
      </c>
      <c r="L407" s="114">
        <v>0</v>
      </c>
      <c r="M407" s="114">
        <v>0</v>
      </c>
      <c r="N407" s="114">
        <v>6732.6859131660003</v>
      </c>
      <c r="O407" s="114">
        <v>0</v>
      </c>
      <c r="P407" s="114">
        <v>0</v>
      </c>
      <c r="Q407" s="114">
        <v>0</v>
      </c>
      <c r="R407" s="114">
        <v>14247.2786117465</v>
      </c>
      <c r="S407" s="114">
        <v>0</v>
      </c>
      <c r="T407" s="114">
        <v>0</v>
      </c>
      <c r="U407" s="114">
        <v>25587.460331435701</v>
      </c>
      <c r="V407" s="114">
        <v>4876.1376468643102</v>
      </c>
      <c r="W407" s="114">
        <v>0</v>
      </c>
      <c r="X407" s="114">
        <v>38089.775233703949</v>
      </c>
      <c r="Y407" s="114">
        <v>0</v>
      </c>
      <c r="Z407" s="114">
        <v>0</v>
      </c>
      <c r="AA407" s="114">
        <v>0</v>
      </c>
      <c r="AB407" s="114">
        <v>0</v>
      </c>
      <c r="AC407" s="114">
        <v>2492.1639410293501</v>
      </c>
      <c r="AD407" s="114">
        <v>0</v>
      </c>
      <c r="AE407" s="114">
        <v>7118.9621227611597</v>
      </c>
      <c r="AF407" s="114">
        <v>0</v>
      </c>
      <c r="AG407" s="114">
        <v>2161.6211019668899</v>
      </c>
      <c r="AH407" s="114">
        <v>102240.06080688005</v>
      </c>
    </row>
    <row r="408" spans="1:34">
      <c r="A408" s="115"/>
      <c r="B408" s="115"/>
      <c r="D408" s="100">
        <v>2019</v>
      </c>
      <c r="E408" s="100">
        <v>10</v>
      </c>
      <c r="F408" s="100">
        <v>2020</v>
      </c>
      <c r="G408" s="100">
        <v>2020</v>
      </c>
      <c r="H408" s="114">
        <v>910.49244749779996</v>
      </c>
      <c r="I408" s="114">
        <v>0</v>
      </c>
      <c r="J408" s="114">
        <v>0</v>
      </c>
      <c r="K408" s="114">
        <v>0</v>
      </c>
      <c r="L408" s="114">
        <v>0</v>
      </c>
      <c r="M408" s="114">
        <v>0</v>
      </c>
      <c r="N408" s="114">
        <v>3850.0711246599599</v>
      </c>
      <c r="O408" s="114">
        <v>0</v>
      </c>
      <c r="P408" s="114">
        <v>0</v>
      </c>
      <c r="Q408" s="114">
        <v>0</v>
      </c>
      <c r="R408" s="114">
        <v>9024.2133289304202</v>
      </c>
      <c r="S408" s="114">
        <v>0</v>
      </c>
      <c r="T408" s="114">
        <v>516.84503473216</v>
      </c>
      <c r="U408" s="114">
        <v>26879.6397692213</v>
      </c>
      <c r="V408" s="114">
        <v>1770.88774772741</v>
      </c>
      <c r="W408" s="114">
        <v>0</v>
      </c>
      <c r="X408" s="114">
        <v>35806.763385272847</v>
      </c>
      <c r="Y408" s="114">
        <v>0</v>
      </c>
      <c r="Z408" s="114">
        <v>0</v>
      </c>
      <c r="AA408" s="114">
        <v>0</v>
      </c>
      <c r="AB408" s="114">
        <v>0</v>
      </c>
      <c r="AC408" s="114">
        <v>2997.8767108318998</v>
      </c>
      <c r="AD408" s="114">
        <v>0</v>
      </c>
      <c r="AE408" s="114">
        <v>0</v>
      </c>
      <c r="AF408" s="114">
        <v>0</v>
      </c>
      <c r="AG408" s="114">
        <v>1799.35007115702</v>
      </c>
      <c r="AH408" s="114">
        <v>83556.139620030823</v>
      </c>
    </row>
    <row r="409" spans="1:34">
      <c r="A409" s="115"/>
      <c r="B409" s="115"/>
      <c r="D409" s="100">
        <v>2019</v>
      </c>
      <c r="E409" s="100">
        <v>11</v>
      </c>
      <c r="F409" s="100">
        <v>2020</v>
      </c>
      <c r="G409" s="100">
        <v>2020</v>
      </c>
      <c r="H409" s="114">
        <v>823.40025765794996</v>
      </c>
      <c r="I409" s="114">
        <v>0</v>
      </c>
      <c r="J409" s="114">
        <v>0</v>
      </c>
      <c r="K409" s="114">
        <v>0</v>
      </c>
      <c r="L409" s="114">
        <v>1238.0751663994999</v>
      </c>
      <c r="M409" s="114">
        <v>0</v>
      </c>
      <c r="N409" s="114">
        <v>2806.03474353617</v>
      </c>
      <c r="O409" s="114">
        <v>0</v>
      </c>
      <c r="P409" s="114">
        <v>0</v>
      </c>
      <c r="Q409" s="114">
        <v>0</v>
      </c>
      <c r="R409" s="114">
        <v>6437.1073488228003</v>
      </c>
      <c r="S409" s="114">
        <v>0</v>
      </c>
      <c r="T409" s="114">
        <v>132.26856119235001</v>
      </c>
      <c r="U409" s="114">
        <v>21727.074261051399</v>
      </c>
      <c r="V409" s="114">
        <v>1718.1910097370901</v>
      </c>
      <c r="W409" s="114">
        <v>0</v>
      </c>
      <c r="X409" s="114">
        <v>30320.869221013389</v>
      </c>
      <c r="Y409" s="114">
        <v>0</v>
      </c>
      <c r="Z409" s="114">
        <v>0</v>
      </c>
      <c r="AA409" s="114">
        <v>0</v>
      </c>
      <c r="AB409" s="114">
        <v>0</v>
      </c>
      <c r="AC409" s="114">
        <v>2630.8508622719</v>
      </c>
      <c r="AD409" s="114">
        <v>0</v>
      </c>
      <c r="AE409" s="114">
        <v>0</v>
      </c>
      <c r="AF409" s="114">
        <v>0</v>
      </c>
      <c r="AG409" s="114">
        <v>1275.3635119739299</v>
      </c>
      <c r="AH409" s="114">
        <v>69109.234943656484</v>
      </c>
    </row>
    <row r="410" spans="1:34">
      <c r="A410" s="115"/>
      <c r="B410" s="115"/>
      <c r="D410" s="100">
        <v>2019</v>
      </c>
      <c r="E410" s="100">
        <v>12</v>
      </c>
      <c r="F410" s="100">
        <v>2020</v>
      </c>
      <c r="G410" s="100">
        <v>2020</v>
      </c>
      <c r="H410" s="114">
        <v>679.54097168042995</v>
      </c>
      <c r="I410" s="114">
        <v>0</v>
      </c>
      <c r="J410" s="114">
        <v>0</v>
      </c>
      <c r="K410" s="114">
        <v>0</v>
      </c>
      <c r="L410" s="114">
        <v>1766.7269564665301</v>
      </c>
      <c r="M410" s="114">
        <v>0</v>
      </c>
      <c r="N410" s="114">
        <v>2435.0877198704002</v>
      </c>
      <c r="O410" s="114">
        <v>0</v>
      </c>
      <c r="P410" s="114">
        <v>0</v>
      </c>
      <c r="Q410" s="114">
        <v>0</v>
      </c>
      <c r="R410" s="114">
        <v>5514.4124407798399</v>
      </c>
      <c r="S410" s="114">
        <v>0</v>
      </c>
      <c r="T410" s="114">
        <v>0</v>
      </c>
      <c r="U410" s="114">
        <v>13397.131813898101</v>
      </c>
      <c r="V410" s="114">
        <v>872.26968936613002</v>
      </c>
      <c r="W410" s="114">
        <v>0</v>
      </c>
      <c r="X410" s="114">
        <v>24135.07361416932</v>
      </c>
      <c r="Y410" s="114">
        <v>0</v>
      </c>
      <c r="Z410" s="114">
        <v>0</v>
      </c>
      <c r="AA410" s="114">
        <v>0</v>
      </c>
      <c r="AB410" s="114">
        <v>0</v>
      </c>
      <c r="AC410" s="114">
        <v>2932.0156287085701</v>
      </c>
      <c r="AD410" s="114">
        <v>0</v>
      </c>
      <c r="AE410" s="114">
        <v>0</v>
      </c>
      <c r="AF410" s="114">
        <v>0</v>
      </c>
      <c r="AG410" s="114">
        <v>950.52009253428002</v>
      </c>
      <c r="AH410" s="114">
        <v>52682.778927473599</v>
      </c>
    </row>
    <row r="411" spans="1:34">
      <c r="A411" s="115"/>
      <c r="B411" s="115"/>
      <c r="D411" s="100">
        <v>2020</v>
      </c>
      <c r="E411" s="100">
        <v>1</v>
      </c>
      <c r="F411" s="100">
        <v>2020</v>
      </c>
      <c r="G411" s="100">
        <v>2020</v>
      </c>
      <c r="H411" s="114">
        <v>578.70627164665996</v>
      </c>
      <c r="I411" s="114">
        <v>0</v>
      </c>
      <c r="J411" s="114">
        <v>0</v>
      </c>
      <c r="K411" s="114">
        <v>0</v>
      </c>
      <c r="L411" s="114">
        <v>656.13960305753994</v>
      </c>
      <c r="M411" s="114">
        <v>0</v>
      </c>
      <c r="N411" s="114">
        <v>2922.54470933221</v>
      </c>
      <c r="O411" s="114">
        <v>0</v>
      </c>
      <c r="P411" s="114">
        <v>0</v>
      </c>
      <c r="Q411" s="114">
        <v>0</v>
      </c>
      <c r="R411" s="114">
        <v>5667.9837153376502</v>
      </c>
      <c r="S411" s="114">
        <v>0</v>
      </c>
      <c r="T411" s="114">
        <v>0</v>
      </c>
      <c r="U411" s="114">
        <v>8442.1714714310001</v>
      </c>
      <c r="V411" s="114">
        <v>191.1483987771</v>
      </c>
      <c r="W411" s="114">
        <v>0</v>
      </c>
      <c r="X411" s="114">
        <v>23124.901671740401</v>
      </c>
      <c r="Y411" s="114">
        <v>0</v>
      </c>
      <c r="Z411" s="114">
        <v>0</v>
      </c>
      <c r="AA411" s="114">
        <v>0</v>
      </c>
      <c r="AB411" s="114">
        <v>0</v>
      </c>
      <c r="AC411" s="114">
        <v>979.77392056245003</v>
      </c>
      <c r="AD411" s="114">
        <v>0</v>
      </c>
      <c r="AE411" s="114">
        <v>0</v>
      </c>
      <c r="AF411" s="114">
        <v>0</v>
      </c>
      <c r="AG411" s="114">
        <v>983.13448634670999</v>
      </c>
      <c r="AH411" s="114">
        <v>43546.504248231722</v>
      </c>
    </row>
    <row r="412" spans="1:34">
      <c r="A412" s="115"/>
      <c r="B412" s="115"/>
      <c r="D412" s="100">
        <v>2020</v>
      </c>
      <c r="E412" s="100">
        <v>2</v>
      </c>
      <c r="F412" s="100">
        <v>2020</v>
      </c>
      <c r="G412" s="100">
        <v>2020</v>
      </c>
      <c r="H412" s="114">
        <v>399.94746475293999</v>
      </c>
      <c r="I412" s="114">
        <v>0</v>
      </c>
      <c r="J412" s="114">
        <v>0</v>
      </c>
      <c r="K412" s="114">
        <v>0</v>
      </c>
      <c r="L412" s="114">
        <v>1304.40356196735</v>
      </c>
      <c r="M412" s="114">
        <v>0</v>
      </c>
      <c r="N412" s="114">
        <v>2329.7364518611698</v>
      </c>
      <c r="O412" s="114">
        <v>0</v>
      </c>
      <c r="P412" s="114">
        <v>0</v>
      </c>
      <c r="Q412" s="114">
        <v>0</v>
      </c>
      <c r="R412" s="114">
        <v>3098.1217787318301</v>
      </c>
      <c r="S412" s="114">
        <v>0</v>
      </c>
      <c r="T412" s="114">
        <v>0</v>
      </c>
      <c r="U412" s="114">
        <v>5183.0843685084601</v>
      </c>
      <c r="V412" s="114">
        <v>188.37813212815999</v>
      </c>
      <c r="W412" s="114">
        <v>0</v>
      </c>
      <c r="X412" s="114">
        <v>20955.292152333892</v>
      </c>
      <c r="Y412" s="114">
        <v>0</v>
      </c>
      <c r="Z412" s="114">
        <v>0</v>
      </c>
      <c r="AA412" s="114">
        <v>0</v>
      </c>
      <c r="AB412" s="114">
        <v>0</v>
      </c>
      <c r="AC412" s="114">
        <v>602.12203656935003</v>
      </c>
      <c r="AD412" s="114">
        <v>0</v>
      </c>
      <c r="AE412" s="114">
        <v>0</v>
      </c>
      <c r="AF412" s="114">
        <v>0</v>
      </c>
      <c r="AG412" s="114">
        <v>466.2635072516</v>
      </c>
      <c r="AH412" s="114">
        <v>34527.349454104755</v>
      </c>
    </row>
    <row r="413" spans="1:34">
      <c r="A413" s="115"/>
      <c r="B413" s="115"/>
      <c r="D413" s="100">
        <v>2020</v>
      </c>
      <c r="E413" s="100">
        <v>3</v>
      </c>
      <c r="F413" s="100">
        <v>2020</v>
      </c>
      <c r="G413" s="100">
        <v>2020</v>
      </c>
      <c r="H413" s="114">
        <v>676.47940648018005</v>
      </c>
      <c r="I413" s="114">
        <v>0</v>
      </c>
      <c r="J413" s="114">
        <v>0</v>
      </c>
      <c r="K413" s="114">
        <v>0</v>
      </c>
      <c r="L413" s="114">
        <v>861.89080641691999</v>
      </c>
      <c r="M413" s="114">
        <v>0</v>
      </c>
      <c r="N413" s="114">
        <v>2876.6020693782002</v>
      </c>
      <c r="O413" s="114">
        <v>0</v>
      </c>
      <c r="P413" s="114">
        <v>0</v>
      </c>
      <c r="Q413" s="114">
        <v>0</v>
      </c>
      <c r="R413" s="114">
        <v>4881.2337369400402</v>
      </c>
      <c r="S413" s="114">
        <v>0</v>
      </c>
      <c r="T413" s="114">
        <v>0</v>
      </c>
      <c r="U413" s="114">
        <v>15772.933078272899</v>
      </c>
      <c r="V413" s="114">
        <v>626.08026266121999</v>
      </c>
      <c r="W413" s="114">
        <v>0</v>
      </c>
      <c r="X413" s="114">
        <v>27121.724064091639</v>
      </c>
      <c r="Y413" s="114">
        <v>0</v>
      </c>
      <c r="Z413" s="114">
        <v>0</v>
      </c>
      <c r="AA413" s="114">
        <v>0</v>
      </c>
      <c r="AB413" s="114">
        <v>0</v>
      </c>
      <c r="AC413" s="114">
        <v>1122.93992338667</v>
      </c>
      <c r="AD413" s="114">
        <v>0</v>
      </c>
      <c r="AE413" s="114">
        <v>0</v>
      </c>
      <c r="AF413" s="114">
        <v>0</v>
      </c>
      <c r="AG413" s="114">
        <v>996.62981217164997</v>
      </c>
      <c r="AH413" s="114">
        <v>54936.513159799419</v>
      </c>
    </row>
    <row r="414" spans="1:34">
      <c r="A414" s="115"/>
      <c r="B414" s="115"/>
      <c r="D414" s="100">
        <v>2020</v>
      </c>
      <c r="E414" s="100">
        <v>4</v>
      </c>
      <c r="F414" s="100">
        <v>2020</v>
      </c>
      <c r="G414" s="100">
        <v>2020</v>
      </c>
      <c r="H414" s="114">
        <v>806.35164595714002</v>
      </c>
      <c r="I414" s="114">
        <v>0</v>
      </c>
      <c r="J414" s="114">
        <v>241.01652337056001</v>
      </c>
      <c r="K414" s="114">
        <v>0</v>
      </c>
      <c r="L414" s="114">
        <v>1694.74017503908</v>
      </c>
      <c r="M414" s="114">
        <v>0</v>
      </c>
      <c r="N414" s="114">
        <v>3533.1372145273699</v>
      </c>
      <c r="O414" s="114">
        <v>0</v>
      </c>
      <c r="P414" s="114">
        <v>0</v>
      </c>
      <c r="Q414" s="114">
        <v>0</v>
      </c>
      <c r="R414" s="114">
        <v>6630.5069863999697</v>
      </c>
      <c r="S414" s="114">
        <v>0</v>
      </c>
      <c r="T414" s="114">
        <v>657.08369760036999</v>
      </c>
      <c r="U414" s="114">
        <v>16131.170534626301</v>
      </c>
      <c r="V414" s="114">
        <v>2785.5031155126499</v>
      </c>
      <c r="W414" s="114">
        <v>0</v>
      </c>
      <c r="X414" s="114">
        <v>30993.439989466428</v>
      </c>
      <c r="Y414" s="114">
        <v>0</v>
      </c>
      <c r="Z414" s="114">
        <v>0</v>
      </c>
      <c r="AA414" s="114">
        <v>0</v>
      </c>
      <c r="AB414" s="114">
        <v>0</v>
      </c>
      <c r="AC414" s="114">
        <v>1924.78737130338</v>
      </c>
      <c r="AD414" s="114">
        <v>0</v>
      </c>
      <c r="AE414" s="114">
        <v>0</v>
      </c>
      <c r="AF414" s="114">
        <v>0</v>
      </c>
      <c r="AG414" s="114">
        <v>1320.51763197015</v>
      </c>
      <c r="AH414" s="114">
        <v>66718.254885773393</v>
      </c>
    </row>
    <row r="415" spans="1:34">
      <c r="A415" s="115"/>
      <c r="B415" s="115"/>
      <c r="D415" s="100">
        <v>2020</v>
      </c>
      <c r="E415" s="100">
        <v>5</v>
      </c>
      <c r="F415" s="100">
        <v>2020</v>
      </c>
      <c r="G415" s="100">
        <v>2021</v>
      </c>
      <c r="H415" s="114">
        <v>704.33552602708005</v>
      </c>
      <c r="I415" s="114">
        <v>0</v>
      </c>
      <c r="J415" s="114">
        <v>0</v>
      </c>
      <c r="K415" s="114">
        <v>0</v>
      </c>
      <c r="L415" s="114">
        <v>0</v>
      </c>
      <c r="M415" s="114">
        <v>0</v>
      </c>
      <c r="N415" s="114">
        <v>4088.8949559064699</v>
      </c>
      <c r="O415" s="114">
        <v>0</v>
      </c>
      <c r="P415" s="114">
        <v>0</v>
      </c>
      <c r="Q415" s="114">
        <v>0</v>
      </c>
      <c r="R415" s="114">
        <v>9319.1247258502099</v>
      </c>
      <c r="S415" s="114">
        <v>0</v>
      </c>
      <c r="T415" s="114">
        <v>0</v>
      </c>
      <c r="U415" s="114">
        <v>14247.3657641434</v>
      </c>
      <c r="V415" s="114">
        <v>2086.0107866544199</v>
      </c>
      <c r="W415" s="114">
        <v>0</v>
      </c>
      <c r="X415" s="114">
        <v>34568.851124633948</v>
      </c>
      <c r="Y415" s="114">
        <v>0</v>
      </c>
      <c r="Z415" s="114">
        <v>0</v>
      </c>
      <c r="AA415" s="114">
        <v>0</v>
      </c>
      <c r="AB415" s="114">
        <v>0</v>
      </c>
      <c r="AC415" s="114">
        <v>4477.4617623129398</v>
      </c>
      <c r="AD415" s="114">
        <v>0</v>
      </c>
      <c r="AE415" s="114">
        <v>1795.51201320015</v>
      </c>
      <c r="AF415" s="114">
        <v>0</v>
      </c>
      <c r="AG415" s="114">
        <v>1839.41290993901</v>
      </c>
      <c r="AH415" s="114">
        <v>73126.969568667628</v>
      </c>
    </row>
    <row r="416" spans="1:34">
      <c r="A416" s="115"/>
      <c r="B416" s="115"/>
      <c r="D416" s="100">
        <v>2020</v>
      </c>
      <c r="E416" s="100">
        <v>6</v>
      </c>
      <c r="F416" s="100">
        <v>2020</v>
      </c>
      <c r="G416" s="100">
        <v>2021</v>
      </c>
      <c r="H416" s="114">
        <v>695.84955583398005</v>
      </c>
      <c r="I416" s="114">
        <v>0</v>
      </c>
      <c r="J416" s="114">
        <v>0</v>
      </c>
      <c r="K416" s="114">
        <v>0</v>
      </c>
      <c r="L416" s="114">
        <v>0</v>
      </c>
      <c r="M416" s="114">
        <v>0</v>
      </c>
      <c r="N416" s="114">
        <v>4573.5157063890401</v>
      </c>
      <c r="O416" s="114">
        <v>0</v>
      </c>
      <c r="P416" s="114">
        <v>0</v>
      </c>
      <c r="Q416" s="114">
        <v>0</v>
      </c>
      <c r="R416" s="114">
        <v>10955.6485323045</v>
      </c>
      <c r="S416" s="114">
        <v>0</v>
      </c>
      <c r="T416" s="114">
        <v>0</v>
      </c>
      <c r="U416" s="114">
        <v>15613.9105976477</v>
      </c>
      <c r="V416" s="114">
        <v>5964.1813543036797</v>
      </c>
      <c r="W416" s="114">
        <v>0</v>
      </c>
      <c r="X416" s="114">
        <v>36626.523278851069</v>
      </c>
      <c r="Y416" s="114">
        <v>0</v>
      </c>
      <c r="Z416" s="114">
        <v>0</v>
      </c>
      <c r="AA416" s="114">
        <v>0</v>
      </c>
      <c r="AB416" s="114">
        <v>0</v>
      </c>
      <c r="AC416" s="114">
        <v>3503.66410896467</v>
      </c>
      <c r="AD416" s="114">
        <v>0</v>
      </c>
      <c r="AE416" s="114">
        <v>4778.1307935081104</v>
      </c>
      <c r="AF416" s="114">
        <v>0</v>
      </c>
      <c r="AG416" s="114">
        <v>2168.6988600674899</v>
      </c>
      <c r="AH416" s="114">
        <v>84880.122787870248</v>
      </c>
    </row>
    <row r="417" spans="1:34">
      <c r="A417" s="115"/>
      <c r="B417" s="115"/>
      <c r="D417" s="100">
        <v>2020</v>
      </c>
      <c r="E417" s="100">
        <v>7</v>
      </c>
      <c r="F417" s="100">
        <v>2021</v>
      </c>
      <c r="G417" s="100">
        <v>2021</v>
      </c>
      <c r="H417" s="114">
        <v>1085.7143154544201</v>
      </c>
      <c r="I417" s="114">
        <v>0</v>
      </c>
      <c r="J417" s="114">
        <v>0</v>
      </c>
      <c r="K417" s="114">
        <v>0</v>
      </c>
      <c r="L417" s="114">
        <v>0</v>
      </c>
      <c r="M417" s="114">
        <v>0</v>
      </c>
      <c r="N417" s="114">
        <v>7872.0134420674103</v>
      </c>
      <c r="O417" s="114">
        <v>0</v>
      </c>
      <c r="P417" s="114">
        <v>0</v>
      </c>
      <c r="Q417" s="114">
        <v>0</v>
      </c>
      <c r="R417" s="114">
        <v>13143.0690669225</v>
      </c>
      <c r="S417" s="114">
        <v>0</v>
      </c>
      <c r="T417" s="114">
        <v>0</v>
      </c>
      <c r="U417" s="114">
        <v>16705.0958186975</v>
      </c>
      <c r="V417" s="114">
        <v>9072.9722285506505</v>
      </c>
      <c r="W417" s="114">
        <v>0</v>
      </c>
      <c r="X417" s="114">
        <v>38134.209530527973</v>
      </c>
      <c r="Y417" s="114">
        <v>0</v>
      </c>
      <c r="Z417" s="114">
        <v>0</v>
      </c>
      <c r="AA417" s="114">
        <v>0</v>
      </c>
      <c r="AB417" s="114">
        <v>0</v>
      </c>
      <c r="AC417" s="114">
        <v>2997.4883220102402</v>
      </c>
      <c r="AD417" s="114">
        <v>0</v>
      </c>
      <c r="AE417" s="114">
        <v>8622.8294307547894</v>
      </c>
      <c r="AF417" s="114">
        <v>0</v>
      </c>
      <c r="AG417" s="114">
        <v>2398.34278088362</v>
      </c>
      <c r="AH417" s="114">
        <v>100031.7349358691</v>
      </c>
    </row>
    <row r="418" spans="1:34">
      <c r="A418" s="115"/>
      <c r="B418" s="115"/>
      <c r="D418" s="100">
        <v>2020</v>
      </c>
      <c r="E418" s="100">
        <v>8</v>
      </c>
      <c r="F418" s="100">
        <v>2021</v>
      </c>
      <c r="G418" s="100">
        <v>2021</v>
      </c>
      <c r="H418" s="114">
        <v>955.07056516470004</v>
      </c>
      <c r="I418" s="114">
        <v>0</v>
      </c>
      <c r="J418" s="114">
        <v>0</v>
      </c>
      <c r="K418" s="114">
        <v>0</v>
      </c>
      <c r="L418" s="114">
        <v>0</v>
      </c>
      <c r="M418" s="114">
        <v>0</v>
      </c>
      <c r="N418" s="114">
        <v>7941.1199854164297</v>
      </c>
      <c r="O418" s="114">
        <v>0</v>
      </c>
      <c r="P418" s="114">
        <v>0</v>
      </c>
      <c r="Q418" s="114">
        <v>0</v>
      </c>
      <c r="R418" s="114">
        <v>14237.6900864417</v>
      </c>
      <c r="S418" s="114">
        <v>0</v>
      </c>
      <c r="T418" s="114">
        <v>0</v>
      </c>
      <c r="U418" s="114">
        <v>17387.010097257698</v>
      </c>
      <c r="V418" s="114">
        <v>8920.8283100488206</v>
      </c>
      <c r="W418" s="114">
        <v>0</v>
      </c>
      <c r="X418" s="114">
        <v>39563.787867442763</v>
      </c>
      <c r="Y418" s="114">
        <v>0</v>
      </c>
      <c r="Z418" s="114">
        <v>0</v>
      </c>
      <c r="AA418" s="114">
        <v>0</v>
      </c>
      <c r="AB418" s="114">
        <v>0</v>
      </c>
      <c r="AC418" s="114">
        <v>2219.38771568535</v>
      </c>
      <c r="AD418" s="114">
        <v>0</v>
      </c>
      <c r="AE418" s="114">
        <v>4548.5243682834698</v>
      </c>
      <c r="AF418" s="114">
        <v>0</v>
      </c>
      <c r="AG418" s="114">
        <v>2279.2267147984899</v>
      </c>
      <c r="AH418" s="114">
        <v>98052.645710539437</v>
      </c>
    </row>
    <row r="419" spans="1:34">
      <c r="A419" s="115"/>
      <c r="B419" s="115"/>
      <c r="D419" s="100">
        <v>2020</v>
      </c>
      <c r="E419" s="100">
        <v>9</v>
      </c>
      <c r="F419" s="100">
        <v>2021</v>
      </c>
      <c r="G419" s="100">
        <v>2021</v>
      </c>
      <c r="H419" s="114">
        <v>961.92650541314003</v>
      </c>
      <c r="I419" s="114">
        <v>0</v>
      </c>
      <c r="J419" s="114">
        <v>0</v>
      </c>
      <c r="K419" s="114">
        <v>0</v>
      </c>
      <c r="L419" s="114">
        <v>0</v>
      </c>
      <c r="M419" s="114">
        <v>0</v>
      </c>
      <c r="N419" s="114">
        <v>6906.4826181918197</v>
      </c>
      <c r="O419" s="114">
        <v>0</v>
      </c>
      <c r="P419" s="114">
        <v>0</v>
      </c>
      <c r="Q419" s="114">
        <v>0</v>
      </c>
      <c r="R419" s="114">
        <v>14066.32750911</v>
      </c>
      <c r="S419" s="114">
        <v>0</v>
      </c>
      <c r="T419" s="114">
        <v>0</v>
      </c>
      <c r="U419" s="114">
        <v>20004.622843794499</v>
      </c>
      <c r="V419" s="114">
        <v>5033.4463227933002</v>
      </c>
      <c r="W419" s="114">
        <v>0</v>
      </c>
      <c r="X419" s="114">
        <v>37948.463853341847</v>
      </c>
      <c r="Y419" s="114">
        <v>0</v>
      </c>
      <c r="Z419" s="114">
        <v>0</v>
      </c>
      <c r="AA419" s="114">
        <v>0</v>
      </c>
      <c r="AB419" s="114">
        <v>0</v>
      </c>
      <c r="AC419" s="114">
        <v>2541.0934203393199</v>
      </c>
      <c r="AD419" s="114">
        <v>0</v>
      </c>
      <c r="AE419" s="114">
        <v>6940.8706563682499</v>
      </c>
      <c r="AF419" s="114">
        <v>0</v>
      </c>
      <c r="AG419" s="114">
        <v>2132.2472414419799</v>
      </c>
      <c r="AH419" s="114">
        <v>96535.48097079416</v>
      </c>
    </row>
    <row r="420" spans="1:34">
      <c r="A420" s="115"/>
      <c r="B420" s="115"/>
      <c r="D420" s="100">
        <v>2020</v>
      </c>
      <c r="E420" s="100">
        <v>10</v>
      </c>
      <c r="F420" s="100">
        <v>2021</v>
      </c>
      <c r="G420" s="100">
        <v>2021</v>
      </c>
      <c r="H420" s="114">
        <v>937.74027175892002</v>
      </c>
      <c r="I420" s="114">
        <v>0</v>
      </c>
      <c r="J420" s="114">
        <v>0</v>
      </c>
      <c r="K420" s="114">
        <v>0</v>
      </c>
      <c r="L420" s="114">
        <v>0</v>
      </c>
      <c r="M420" s="114">
        <v>0</v>
      </c>
      <c r="N420" s="114">
        <v>3938.0719680623201</v>
      </c>
      <c r="O420" s="114">
        <v>0</v>
      </c>
      <c r="P420" s="114">
        <v>0</v>
      </c>
      <c r="Q420" s="114">
        <v>0</v>
      </c>
      <c r="R420" s="114">
        <v>8854.5196824570903</v>
      </c>
      <c r="S420" s="114">
        <v>0</v>
      </c>
      <c r="T420" s="114">
        <v>542.52952475663994</v>
      </c>
      <c r="U420" s="114">
        <v>21014.866219439202</v>
      </c>
      <c r="V420" s="114">
        <v>1826.01074205176</v>
      </c>
      <c r="W420" s="114">
        <v>0</v>
      </c>
      <c r="X420" s="114">
        <v>35676.396194904184</v>
      </c>
      <c r="Y420" s="114">
        <v>0</v>
      </c>
      <c r="Z420" s="114">
        <v>0</v>
      </c>
      <c r="AA420" s="114">
        <v>0</v>
      </c>
      <c r="AB420" s="114">
        <v>0</v>
      </c>
      <c r="AC420" s="114">
        <v>3045.3139389799799</v>
      </c>
      <c r="AD420" s="114">
        <v>0</v>
      </c>
      <c r="AE420" s="114">
        <v>0</v>
      </c>
      <c r="AF420" s="114">
        <v>0</v>
      </c>
      <c r="AG420" s="114">
        <v>1774.8990431866</v>
      </c>
      <c r="AH420" s="114">
        <v>77610.347585596683</v>
      </c>
    </row>
    <row r="421" spans="1:34">
      <c r="A421" s="115"/>
      <c r="B421" s="115"/>
      <c r="D421" s="100">
        <v>2020</v>
      </c>
      <c r="E421" s="100">
        <v>11</v>
      </c>
      <c r="F421" s="100">
        <v>2021</v>
      </c>
      <c r="G421" s="100">
        <v>2021</v>
      </c>
      <c r="H421" s="114">
        <v>848.04172017514998</v>
      </c>
      <c r="I421" s="114">
        <v>0</v>
      </c>
      <c r="J421" s="114">
        <v>0</v>
      </c>
      <c r="K421" s="114">
        <v>0</v>
      </c>
      <c r="L421" s="114">
        <v>1197.1876859407801</v>
      </c>
      <c r="M421" s="114">
        <v>0</v>
      </c>
      <c r="N421" s="114">
        <v>2870.1721103670998</v>
      </c>
      <c r="O421" s="114">
        <v>0</v>
      </c>
      <c r="P421" s="114">
        <v>0</v>
      </c>
      <c r="Q421" s="114">
        <v>0</v>
      </c>
      <c r="R421" s="114">
        <v>6316.0623137658304</v>
      </c>
      <c r="S421" s="114">
        <v>0</v>
      </c>
      <c r="T421" s="114">
        <v>138.84161561331001</v>
      </c>
      <c r="U421" s="114">
        <v>16986.5207590557</v>
      </c>
      <c r="V421" s="114">
        <v>1771.6736956947</v>
      </c>
      <c r="W421" s="114">
        <v>0</v>
      </c>
      <c r="X421" s="114">
        <v>30216.800040468512</v>
      </c>
      <c r="Y421" s="114">
        <v>0</v>
      </c>
      <c r="Z421" s="114">
        <v>0</v>
      </c>
      <c r="AA421" s="114">
        <v>0</v>
      </c>
      <c r="AB421" s="114">
        <v>0</v>
      </c>
      <c r="AC421" s="114">
        <v>2672.4804169918102</v>
      </c>
      <c r="AD421" s="114">
        <v>0</v>
      </c>
      <c r="AE421" s="114">
        <v>0</v>
      </c>
      <c r="AF421" s="114">
        <v>0</v>
      </c>
      <c r="AG421" s="114">
        <v>1258.0328383025901</v>
      </c>
      <c r="AH421" s="114">
        <v>64275.813196375486</v>
      </c>
    </row>
    <row r="422" spans="1:34">
      <c r="A422" s="115"/>
      <c r="B422" s="115"/>
      <c r="D422" s="100">
        <v>2020</v>
      </c>
      <c r="E422" s="100">
        <v>12</v>
      </c>
      <c r="F422" s="100">
        <v>2021</v>
      </c>
      <c r="G422" s="100">
        <v>2021</v>
      </c>
      <c r="H422" s="114">
        <v>699.87723369496996</v>
      </c>
      <c r="I422" s="114">
        <v>0</v>
      </c>
      <c r="J422" s="114">
        <v>0</v>
      </c>
      <c r="K422" s="114">
        <v>0</v>
      </c>
      <c r="L422" s="114">
        <v>1708.38073010734</v>
      </c>
      <c r="M422" s="114">
        <v>0</v>
      </c>
      <c r="N422" s="114">
        <v>2490.7463729624901</v>
      </c>
      <c r="O422" s="114">
        <v>0</v>
      </c>
      <c r="P422" s="114">
        <v>0</v>
      </c>
      <c r="Q422" s="114">
        <v>0</v>
      </c>
      <c r="R422" s="114">
        <v>5410.7179999321397</v>
      </c>
      <c r="S422" s="114">
        <v>0</v>
      </c>
      <c r="T422" s="114">
        <v>0</v>
      </c>
      <c r="U422" s="114">
        <v>10474.0589982028</v>
      </c>
      <c r="V422" s="114">
        <v>899.42110943661999</v>
      </c>
      <c r="W422" s="114">
        <v>0</v>
      </c>
      <c r="X422" s="114">
        <v>24060.657596584882</v>
      </c>
      <c r="Y422" s="114">
        <v>0</v>
      </c>
      <c r="Z422" s="114">
        <v>0</v>
      </c>
      <c r="AA422" s="114">
        <v>0</v>
      </c>
      <c r="AB422" s="114">
        <v>0</v>
      </c>
      <c r="AC422" s="114">
        <v>2978.4106968613801</v>
      </c>
      <c r="AD422" s="114">
        <v>0</v>
      </c>
      <c r="AE422" s="114">
        <v>0</v>
      </c>
      <c r="AF422" s="114">
        <v>0</v>
      </c>
      <c r="AG422" s="114">
        <v>937.60365468176997</v>
      </c>
      <c r="AH422" s="114">
        <v>49659.874392464386</v>
      </c>
    </row>
    <row r="423" spans="1:34">
      <c r="A423" s="115"/>
      <c r="B423" s="115"/>
      <c r="D423" s="100">
        <v>2021</v>
      </c>
      <c r="E423" s="100">
        <v>1</v>
      </c>
      <c r="F423" s="100">
        <v>2021</v>
      </c>
      <c r="G423" s="100">
        <v>2021</v>
      </c>
      <c r="H423" s="114">
        <v>597.84440583851995</v>
      </c>
      <c r="I423" s="114">
        <v>0</v>
      </c>
      <c r="J423" s="114">
        <v>0</v>
      </c>
      <c r="K423" s="114">
        <v>0</v>
      </c>
      <c r="L423" s="114">
        <v>673.43892553392004</v>
      </c>
      <c r="M423" s="114">
        <v>0</v>
      </c>
      <c r="N423" s="114">
        <v>3070.3399090572402</v>
      </c>
      <c r="O423" s="114">
        <v>0</v>
      </c>
      <c r="P423" s="114">
        <v>0</v>
      </c>
      <c r="Q423" s="114">
        <v>0</v>
      </c>
      <c r="R423" s="114">
        <v>5896.1188506938697</v>
      </c>
      <c r="S423" s="114">
        <v>0</v>
      </c>
      <c r="T423" s="114">
        <v>0</v>
      </c>
      <c r="U423" s="114">
        <v>8763.0217441565292</v>
      </c>
      <c r="V423" s="114">
        <v>195.18104114906001</v>
      </c>
      <c r="W423" s="114">
        <v>0</v>
      </c>
      <c r="X423" s="114">
        <v>23486.359297556839</v>
      </c>
      <c r="Y423" s="114">
        <v>0</v>
      </c>
      <c r="Z423" s="114">
        <v>0</v>
      </c>
      <c r="AA423" s="114">
        <v>0</v>
      </c>
      <c r="AB423" s="114">
        <v>0</v>
      </c>
      <c r="AC423" s="114">
        <v>1012.27583670997</v>
      </c>
      <c r="AD423" s="114">
        <v>0</v>
      </c>
      <c r="AE423" s="114">
        <v>0</v>
      </c>
      <c r="AF423" s="114">
        <v>0</v>
      </c>
      <c r="AG423" s="114">
        <v>1023.56626024792</v>
      </c>
      <c r="AH423" s="114">
        <v>44718.146270943864</v>
      </c>
    </row>
    <row r="424" spans="1:34">
      <c r="A424" s="115"/>
      <c r="B424" s="115"/>
      <c r="D424" s="100">
        <v>2021</v>
      </c>
      <c r="E424" s="100">
        <v>2</v>
      </c>
      <c r="F424" s="100">
        <v>2021</v>
      </c>
      <c r="G424" s="100">
        <v>2021</v>
      </c>
      <c r="H424" s="114">
        <v>413.17394703791001</v>
      </c>
      <c r="I424" s="114">
        <v>0</v>
      </c>
      <c r="J424" s="114">
        <v>0</v>
      </c>
      <c r="K424" s="114">
        <v>0</v>
      </c>
      <c r="L424" s="114">
        <v>1338.79456313946</v>
      </c>
      <c r="M424" s="114">
        <v>0</v>
      </c>
      <c r="N424" s="114">
        <v>2447.5529092484699</v>
      </c>
      <c r="O424" s="114">
        <v>0</v>
      </c>
      <c r="P424" s="114">
        <v>0</v>
      </c>
      <c r="Q424" s="114">
        <v>0</v>
      </c>
      <c r="R424" s="114">
        <v>3222.82051938424</v>
      </c>
      <c r="S424" s="114">
        <v>0</v>
      </c>
      <c r="T424" s="114">
        <v>0</v>
      </c>
      <c r="U424" s="114">
        <v>5380.0708948806196</v>
      </c>
      <c r="V424" s="114">
        <v>192.35233040777001</v>
      </c>
      <c r="W424" s="114">
        <v>0</v>
      </c>
      <c r="X424" s="114">
        <v>21278.48439076318</v>
      </c>
      <c r="Y424" s="114">
        <v>0</v>
      </c>
      <c r="Z424" s="114">
        <v>0</v>
      </c>
      <c r="AA424" s="114">
        <v>0</v>
      </c>
      <c r="AB424" s="114">
        <v>0</v>
      </c>
      <c r="AC424" s="114">
        <v>622.09615461069995</v>
      </c>
      <c r="AD424" s="114">
        <v>0</v>
      </c>
      <c r="AE424" s="114">
        <v>0</v>
      </c>
      <c r="AF424" s="114">
        <v>0</v>
      </c>
      <c r="AG424" s="114">
        <v>485.43876858703999</v>
      </c>
      <c r="AH424" s="114">
        <v>35380.784478059388</v>
      </c>
    </row>
    <row r="425" spans="1:34">
      <c r="A425" s="115"/>
      <c r="B425" s="115"/>
      <c r="D425" s="100">
        <v>2021</v>
      </c>
      <c r="E425" s="100">
        <v>3</v>
      </c>
      <c r="F425" s="100">
        <v>2021</v>
      </c>
      <c r="G425" s="100">
        <v>2021</v>
      </c>
      <c r="H425" s="114">
        <v>698.85095193173004</v>
      </c>
      <c r="I425" s="114">
        <v>0</v>
      </c>
      <c r="J425" s="114">
        <v>0</v>
      </c>
      <c r="K425" s="114">
        <v>0</v>
      </c>
      <c r="L425" s="114">
        <v>884.61482266308997</v>
      </c>
      <c r="M425" s="114">
        <v>0</v>
      </c>
      <c r="N425" s="114">
        <v>3022.0739165720602</v>
      </c>
      <c r="O425" s="114">
        <v>0</v>
      </c>
      <c r="P425" s="114">
        <v>0</v>
      </c>
      <c r="Q425" s="114">
        <v>0</v>
      </c>
      <c r="R425" s="114">
        <v>5077.7023535079998</v>
      </c>
      <c r="S425" s="114">
        <v>0</v>
      </c>
      <c r="T425" s="114">
        <v>0</v>
      </c>
      <c r="U425" s="114">
        <v>16372.3937616967</v>
      </c>
      <c r="V425" s="114">
        <v>639.28862753169994</v>
      </c>
      <c r="W425" s="114">
        <v>0</v>
      </c>
      <c r="X425" s="114">
        <v>27553.6736175076</v>
      </c>
      <c r="Y425" s="114">
        <v>0</v>
      </c>
      <c r="Z425" s="114">
        <v>0</v>
      </c>
      <c r="AA425" s="114">
        <v>0</v>
      </c>
      <c r="AB425" s="114">
        <v>0</v>
      </c>
      <c r="AC425" s="114">
        <v>1160.19106720938</v>
      </c>
      <c r="AD425" s="114">
        <v>0</v>
      </c>
      <c r="AE425" s="114">
        <v>0</v>
      </c>
      <c r="AF425" s="114">
        <v>0</v>
      </c>
      <c r="AG425" s="114">
        <v>1037.6165864009499</v>
      </c>
      <c r="AH425" s="114">
        <v>56446.405705021214</v>
      </c>
    </row>
    <row r="426" spans="1:34">
      <c r="A426" s="115"/>
      <c r="B426" s="115"/>
      <c r="D426" s="100">
        <v>2021</v>
      </c>
      <c r="E426" s="100">
        <v>4</v>
      </c>
      <c r="F426" s="100">
        <v>2021</v>
      </c>
      <c r="G426" s="100">
        <v>2021</v>
      </c>
      <c r="H426" s="114">
        <v>833.01813768574004</v>
      </c>
      <c r="I426" s="114">
        <v>0</v>
      </c>
      <c r="J426" s="114">
        <v>235.55803026995</v>
      </c>
      <c r="K426" s="114">
        <v>0</v>
      </c>
      <c r="L426" s="114">
        <v>1739.42252109025</v>
      </c>
      <c r="M426" s="114">
        <v>0</v>
      </c>
      <c r="N426" s="114">
        <v>3711.8105188602799</v>
      </c>
      <c r="O426" s="114">
        <v>0</v>
      </c>
      <c r="P426" s="114">
        <v>0</v>
      </c>
      <c r="Q426" s="114">
        <v>0</v>
      </c>
      <c r="R426" s="114">
        <v>6897.3834780753796</v>
      </c>
      <c r="S426" s="114">
        <v>0</v>
      </c>
      <c r="T426" s="114">
        <v>677.58130497312004</v>
      </c>
      <c r="U426" s="114">
        <v>16744.246267917399</v>
      </c>
      <c r="V426" s="114">
        <v>2844.2686503678201</v>
      </c>
      <c r="W426" s="114">
        <v>0</v>
      </c>
      <c r="X426" s="114">
        <v>31493.674968629708</v>
      </c>
      <c r="Y426" s="114">
        <v>0</v>
      </c>
      <c r="Z426" s="114">
        <v>0</v>
      </c>
      <c r="AA426" s="114">
        <v>0</v>
      </c>
      <c r="AB426" s="114">
        <v>0</v>
      </c>
      <c r="AC426" s="114">
        <v>1988.63809893654</v>
      </c>
      <c r="AD426" s="114">
        <v>0</v>
      </c>
      <c r="AE426" s="114">
        <v>0</v>
      </c>
      <c r="AF426" s="114">
        <v>0</v>
      </c>
      <c r="AG426" s="114">
        <v>1374.8244140735601</v>
      </c>
      <c r="AH426" s="114">
        <v>68540.426390879758</v>
      </c>
    </row>
    <row r="427" spans="1:34">
      <c r="A427" s="115"/>
      <c r="B427" s="115"/>
      <c r="D427" s="100">
        <v>2021</v>
      </c>
      <c r="E427" s="100">
        <v>5</v>
      </c>
      <c r="F427" s="100">
        <v>2021</v>
      </c>
      <c r="G427" s="100">
        <v>2022</v>
      </c>
      <c r="H427" s="114">
        <v>727.62828864886001</v>
      </c>
      <c r="I427" s="114">
        <v>0</v>
      </c>
      <c r="J427" s="114">
        <v>0</v>
      </c>
      <c r="K427" s="114">
        <v>0</v>
      </c>
      <c r="L427" s="114">
        <v>0</v>
      </c>
      <c r="M427" s="114">
        <v>0</v>
      </c>
      <c r="N427" s="114">
        <v>4295.6733311810003</v>
      </c>
      <c r="O427" s="114">
        <v>0</v>
      </c>
      <c r="P427" s="114">
        <v>0</v>
      </c>
      <c r="Q427" s="114">
        <v>0</v>
      </c>
      <c r="R427" s="114">
        <v>9688.5463281001994</v>
      </c>
      <c r="S427" s="114">
        <v>0</v>
      </c>
      <c r="T427" s="114">
        <v>0</v>
      </c>
      <c r="U427" s="114">
        <v>14788.846259596001</v>
      </c>
      <c r="V427" s="114">
        <v>2130.01918819191</v>
      </c>
      <c r="W427" s="114">
        <v>0</v>
      </c>
      <c r="X427" s="114">
        <v>35132.145604104502</v>
      </c>
      <c r="Y427" s="114">
        <v>0</v>
      </c>
      <c r="Z427" s="114">
        <v>0</v>
      </c>
      <c r="AA427" s="114">
        <v>0</v>
      </c>
      <c r="AB427" s="114">
        <v>0</v>
      </c>
      <c r="AC427" s="114">
        <v>4623.7888195344303</v>
      </c>
      <c r="AD427" s="114">
        <v>0</v>
      </c>
      <c r="AE427" s="114">
        <v>1744.53717866025</v>
      </c>
      <c r="AF427" s="114">
        <v>0</v>
      </c>
      <c r="AG427" s="114">
        <v>1915.0594546574</v>
      </c>
      <c r="AH427" s="114">
        <v>75046.244452674538</v>
      </c>
    </row>
    <row r="428" spans="1:34">
      <c r="A428" s="115"/>
      <c r="B428" s="115"/>
      <c r="D428" s="100">
        <v>2021</v>
      </c>
      <c r="E428" s="100">
        <v>6</v>
      </c>
      <c r="F428" s="100">
        <v>2021</v>
      </c>
      <c r="G428" s="100">
        <v>2022</v>
      </c>
      <c r="H428" s="114">
        <v>718.86168276152</v>
      </c>
      <c r="I428" s="114">
        <v>0</v>
      </c>
      <c r="J428" s="114">
        <v>0</v>
      </c>
      <c r="K428" s="114">
        <v>0</v>
      </c>
      <c r="L428" s="114">
        <v>0</v>
      </c>
      <c r="M428" s="114">
        <v>0</v>
      </c>
      <c r="N428" s="114">
        <v>4804.8017035246703</v>
      </c>
      <c r="O428" s="114">
        <v>0</v>
      </c>
      <c r="P428" s="114">
        <v>0</v>
      </c>
      <c r="Q428" s="114">
        <v>0</v>
      </c>
      <c r="R428" s="114">
        <v>11387.6067560676</v>
      </c>
      <c r="S428" s="114">
        <v>0</v>
      </c>
      <c r="T428" s="114">
        <v>0</v>
      </c>
      <c r="U428" s="114">
        <v>16207.327527228001</v>
      </c>
      <c r="V428" s="114">
        <v>6142.0139486819098</v>
      </c>
      <c r="W428" s="114">
        <v>0</v>
      </c>
      <c r="X428" s="114">
        <v>37226.108907209404</v>
      </c>
      <c r="Y428" s="114">
        <v>0</v>
      </c>
      <c r="Z428" s="114">
        <v>0</v>
      </c>
      <c r="AA428" s="114">
        <v>0</v>
      </c>
      <c r="AB428" s="114">
        <v>0</v>
      </c>
      <c r="AC428" s="114">
        <v>3618.4279628690501</v>
      </c>
      <c r="AD428" s="114">
        <v>0</v>
      </c>
      <c r="AE428" s="114">
        <v>4642.4789990236204</v>
      </c>
      <c r="AF428" s="114">
        <v>0</v>
      </c>
      <c r="AG428" s="114">
        <v>2257.88741279123</v>
      </c>
      <c r="AH428" s="114">
        <v>87005.51490015701</v>
      </c>
    </row>
    <row r="429" spans="1:34">
      <c r="A429" s="115"/>
      <c r="B429" s="115"/>
      <c r="D429" s="100">
        <v>2021</v>
      </c>
      <c r="E429" s="100">
        <v>7</v>
      </c>
      <c r="F429" s="100">
        <v>2022</v>
      </c>
      <c r="G429" s="100">
        <v>2022</v>
      </c>
      <c r="H429" s="114">
        <v>1081.82122480516</v>
      </c>
      <c r="I429" s="114">
        <v>0</v>
      </c>
      <c r="J429" s="114">
        <v>0</v>
      </c>
      <c r="K429" s="114">
        <v>0</v>
      </c>
      <c r="L429" s="114">
        <v>0</v>
      </c>
      <c r="M429" s="114">
        <v>0</v>
      </c>
      <c r="N429" s="114">
        <v>7927.1393322039903</v>
      </c>
      <c r="O429" s="114">
        <v>0</v>
      </c>
      <c r="P429" s="114">
        <v>0</v>
      </c>
      <c r="Q429" s="114">
        <v>0</v>
      </c>
      <c r="R429" s="114">
        <v>13173.917186856999</v>
      </c>
      <c r="S429" s="114">
        <v>0</v>
      </c>
      <c r="T429" s="114">
        <v>0</v>
      </c>
      <c r="U429" s="114">
        <v>16724.711857724698</v>
      </c>
      <c r="V429" s="114">
        <v>9028.9377469965802</v>
      </c>
      <c r="W429" s="114">
        <v>0</v>
      </c>
      <c r="X429" s="114">
        <v>38437.60119304213</v>
      </c>
      <c r="Y429" s="114">
        <v>0</v>
      </c>
      <c r="Z429" s="114">
        <v>0</v>
      </c>
      <c r="AA429" s="114">
        <v>0</v>
      </c>
      <c r="AB429" s="114">
        <v>0</v>
      </c>
      <c r="AC429" s="114">
        <v>2986.1839439651199</v>
      </c>
      <c r="AD429" s="114">
        <v>0</v>
      </c>
      <c r="AE429" s="114">
        <v>8080.7498410619401</v>
      </c>
      <c r="AF429" s="114">
        <v>0</v>
      </c>
      <c r="AG429" s="114">
        <v>2408.3757103365501</v>
      </c>
      <c r="AH429" s="114">
        <v>99849.438036993175</v>
      </c>
    </row>
    <row r="430" spans="1:34">
      <c r="A430" s="115"/>
      <c r="B430" s="115"/>
      <c r="D430" s="100">
        <v>2021</v>
      </c>
      <c r="E430" s="100">
        <v>8</v>
      </c>
      <c r="F430" s="100">
        <v>2022</v>
      </c>
      <c r="G430" s="100">
        <v>2022</v>
      </c>
      <c r="H430" s="114">
        <v>951.64592920503003</v>
      </c>
      <c r="I430" s="114">
        <v>0</v>
      </c>
      <c r="J430" s="114">
        <v>0</v>
      </c>
      <c r="K430" s="114">
        <v>0</v>
      </c>
      <c r="L430" s="114">
        <v>0</v>
      </c>
      <c r="M430" s="114">
        <v>0</v>
      </c>
      <c r="N430" s="114">
        <v>7995.1956311487902</v>
      </c>
      <c r="O430" s="114">
        <v>0</v>
      </c>
      <c r="P430" s="114">
        <v>0</v>
      </c>
      <c r="Q430" s="114">
        <v>0</v>
      </c>
      <c r="R430" s="114">
        <v>14273.9331415048</v>
      </c>
      <c r="S430" s="114">
        <v>0</v>
      </c>
      <c r="T430" s="114">
        <v>0</v>
      </c>
      <c r="U430" s="114">
        <v>17407.426877402901</v>
      </c>
      <c r="V430" s="114">
        <v>8871.2937271844403</v>
      </c>
      <c r="W430" s="114">
        <v>0</v>
      </c>
      <c r="X430" s="114">
        <v>39880.290827009027</v>
      </c>
      <c r="Y430" s="114">
        <v>0</v>
      </c>
      <c r="Z430" s="114">
        <v>0</v>
      </c>
      <c r="AA430" s="114">
        <v>0</v>
      </c>
      <c r="AB430" s="114">
        <v>0</v>
      </c>
      <c r="AC430" s="114">
        <v>2211.5184055626701</v>
      </c>
      <c r="AD430" s="114">
        <v>0</v>
      </c>
      <c r="AE430" s="114">
        <v>4262.5785261364899</v>
      </c>
      <c r="AF430" s="114">
        <v>0</v>
      </c>
      <c r="AG430" s="114">
        <v>2288.7613488879501</v>
      </c>
      <c r="AH430" s="114">
        <v>98142.644414042108</v>
      </c>
    </row>
    <row r="431" spans="1:34">
      <c r="A431" s="115"/>
      <c r="B431" s="115"/>
      <c r="D431" s="100">
        <v>2021</v>
      </c>
      <c r="E431" s="100">
        <v>9</v>
      </c>
      <c r="F431" s="100">
        <v>2022</v>
      </c>
      <c r="G431" s="100">
        <v>2022</v>
      </c>
      <c r="H431" s="114">
        <v>958.47728582544005</v>
      </c>
      <c r="I431" s="114">
        <v>0</v>
      </c>
      <c r="J431" s="114">
        <v>0</v>
      </c>
      <c r="K431" s="114">
        <v>0</v>
      </c>
      <c r="L431" s="114">
        <v>0</v>
      </c>
      <c r="M431" s="114">
        <v>0</v>
      </c>
      <c r="N431" s="114">
        <v>6960.1581420348703</v>
      </c>
      <c r="O431" s="114">
        <v>0</v>
      </c>
      <c r="P431" s="114">
        <v>0</v>
      </c>
      <c r="Q431" s="114">
        <v>0</v>
      </c>
      <c r="R431" s="114">
        <v>14099.891793098999</v>
      </c>
      <c r="S431" s="114">
        <v>0</v>
      </c>
      <c r="T431" s="114">
        <v>0</v>
      </c>
      <c r="U431" s="114">
        <v>20028.113368283899</v>
      </c>
      <c r="V431" s="114">
        <v>5008.4655196024096</v>
      </c>
      <c r="W431" s="114">
        <v>0</v>
      </c>
      <c r="X431" s="114">
        <v>38250.151959858464</v>
      </c>
      <c r="Y431" s="114">
        <v>0</v>
      </c>
      <c r="Z431" s="114">
        <v>0</v>
      </c>
      <c r="AA431" s="114">
        <v>0</v>
      </c>
      <c r="AB431" s="114">
        <v>0</v>
      </c>
      <c r="AC431" s="114">
        <v>2531.75306512204</v>
      </c>
      <c r="AD431" s="114">
        <v>0</v>
      </c>
      <c r="AE431" s="114">
        <v>6504.5284617638099</v>
      </c>
      <c r="AF431" s="114">
        <v>0</v>
      </c>
      <c r="AG431" s="114">
        <v>2141.1670198490201</v>
      </c>
      <c r="AH431" s="114">
        <v>96482.706615438947</v>
      </c>
    </row>
    <row r="432" spans="1:34">
      <c r="A432" s="115"/>
      <c r="B432" s="115"/>
      <c r="D432" s="100">
        <v>2021</v>
      </c>
      <c r="E432" s="100">
        <v>10</v>
      </c>
      <c r="F432" s="100">
        <v>2022</v>
      </c>
      <c r="G432" s="100">
        <v>2022</v>
      </c>
      <c r="H432" s="114">
        <v>934.37777774787003</v>
      </c>
      <c r="I432" s="114">
        <v>0</v>
      </c>
      <c r="J432" s="114">
        <v>0</v>
      </c>
      <c r="K432" s="114">
        <v>0</v>
      </c>
      <c r="L432" s="114">
        <v>0</v>
      </c>
      <c r="M432" s="114">
        <v>0</v>
      </c>
      <c r="N432" s="114">
        <v>3990.4226361451301</v>
      </c>
      <c r="O432" s="114">
        <v>0</v>
      </c>
      <c r="P432" s="114">
        <v>0</v>
      </c>
      <c r="Q432" s="114">
        <v>0</v>
      </c>
      <c r="R432" s="114">
        <v>8884.0827667924495</v>
      </c>
      <c r="S432" s="114">
        <v>0</v>
      </c>
      <c r="T432" s="114">
        <v>539.60262427938005</v>
      </c>
      <c r="U432" s="114">
        <v>21039.543027066498</v>
      </c>
      <c r="V432" s="114">
        <v>1798.3749597722899</v>
      </c>
      <c r="W432" s="114">
        <v>0</v>
      </c>
      <c r="X432" s="114">
        <v>35957.246161094386</v>
      </c>
      <c r="Y432" s="114">
        <v>0</v>
      </c>
      <c r="Z432" s="114">
        <v>0</v>
      </c>
      <c r="AA432" s="114">
        <v>0</v>
      </c>
      <c r="AB432" s="114">
        <v>0</v>
      </c>
      <c r="AC432" s="114">
        <v>3034.69478352346</v>
      </c>
      <c r="AD432" s="114">
        <v>0</v>
      </c>
      <c r="AE432" s="114">
        <v>0</v>
      </c>
      <c r="AF432" s="114">
        <v>0</v>
      </c>
      <c r="AG432" s="114">
        <v>1782.3239355032099</v>
      </c>
      <c r="AH432" s="114">
        <v>77960.668671924679</v>
      </c>
    </row>
    <row r="433" spans="1:34">
      <c r="A433" s="115"/>
      <c r="B433" s="115"/>
      <c r="D433" s="100">
        <v>2021</v>
      </c>
      <c r="E433" s="100">
        <v>11</v>
      </c>
      <c r="F433" s="100">
        <v>2022</v>
      </c>
      <c r="G433" s="100">
        <v>2022</v>
      </c>
      <c r="H433" s="114">
        <v>845.00086196410996</v>
      </c>
      <c r="I433" s="114">
        <v>0</v>
      </c>
      <c r="J433" s="114">
        <v>0</v>
      </c>
      <c r="K433" s="114">
        <v>0</v>
      </c>
      <c r="L433" s="114">
        <v>1185.15228426011</v>
      </c>
      <c r="M433" s="114">
        <v>0</v>
      </c>
      <c r="N433" s="114">
        <v>2908.3266765377898</v>
      </c>
      <c r="O433" s="114">
        <v>0</v>
      </c>
      <c r="P433" s="114">
        <v>0</v>
      </c>
      <c r="Q433" s="114">
        <v>0</v>
      </c>
      <c r="R433" s="114">
        <v>6337.1501072933797</v>
      </c>
      <c r="S433" s="114">
        <v>0</v>
      </c>
      <c r="T433" s="114">
        <v>138.09257694821</v>
      </c>
      <c r="U433" s="114">
        <v>17006.4672626713</v>
      </c>
      <c r="V433" s="114">
        <v>1744.86027811892</v>
      </c>
      <c r="W433" s="114">
        <v>0</v>
      </c>
      <c r="X433" s="114">
        <v>30447.577628589541</v>
      </c>
      <c r="Y433" s="114">
        <v>0</v>
      </c>
      <c r="Z433" s="114">
        <v>0</v>
      </c>
      <c r="AA433" s="114">
        <v>0</v>
      </c>
      <c r="AB433" s="114">
        <v>0</v>
      </c>
      <c r="AC433" s="114">
        <v>2663.1613498706001</v>
      </c>
      <c r="AD433" s="114">
        <v>0</v>
      </c>
      <c r="AE433" s="114">
        <v>0</v>
      </c>
      <c r="AF433" s="114">
        <v>0</v>
      </c>
      <c r="AG433" s="114">
        <v>1263.2955367028201</v>
      </c>
      <c r="AH433" s="114">
        <v>64539.084562956778</v>
      </c>
    </row>
    <row r="434" spans="1:34">
      <c r="A434" s="115"/>
      <c r="B434" s="115"/>
      <c r="D434" s="100">
        <v>2021</v>
      </c>
      <c r="E434" s="100">
        <v>12</v>
      </c>
      <c r="F434" s="100">
        <v>2022</v>
      </c>
      <c r="G434" s="100">
        <v>2022</v>
      </c>
      <c r="H434" s="114">
        <v>697.36765500068998</v>
      </c>
      <c r="I434" s="114">
        <v>0</v>
      </c>
      <c r="J434" s="114">
        <v>0</v>
      </c>
      <c r="K434" s="114">
        <v>0</v>
      </c>
      <c r="L434" s="114">
        <v>1691.20627320989</v>
      </c>
      <c r="M434" s="114">
        <v>0</v>
      </c>
      <c r="N434" s="114">
        <v>2523.8570519208502</v>
      </c>
      <c r="O434" s="114">
        <v>0</v>
      </c>
      <c r="P434" s="114">
        <v>0</v>
      </c>
      <c r="Q434" s="114">
        <v>0</v>
      </c>
      <c r="R434" s="114">
        <v>5428.7830693298301</v>
      </c>
      <c r="S434" s="114">
        <v>0</v>
      </c>
      <c r="T434" s="114">
        <v>0</v>
      </c>
      <c r="U434" s="114">
        <v>10486.3582123056</v>
      </c>
      <c r="V434" s="114">
        <v>885.80880947280002</v>
      </c>
      <c r="W434" s="114">
        <v>0</v>
      </c>
      <c r="X434" s="114">
        <v>24234.974471646132</v>
      </c>
      <c r="Y434" s="114">
        <v>0</v>
      </c>
      <c r="Z434" s="114">
        <v>0</v>
      </c>
      <c r="AA434" s="114">
        <v>0</v>
      </c>
      <c r="AB434" s="114">
        <v>0</v>
      </c>
      <c r="AC434" s="114">
        <v>2968.0248362121802</v>
      </c>
      <c r="AD434" s="114">
        <v>0</v>
      </c>
      <c r="AE434" s="114">
        <v>0</v>
      </c>
      <c r="AF434" s="114">
        <v>0</v>
      </c>
      <c r="AG434" s="114">
        <v>941.52590941416997</v>
      </c>
      <c r="AH434" s="114">
        <v>49857.906288512146</v>
      </c>
    </row>
    <row r="435" spans="1:34">
      <c r="A435" s="115"/>
      <c r="B435" s="115"/>
      <c r="D435" s="100">
        <v>2022</v>
      </c>
      <c r="E435" s="100">
        <v>1</v>
      </c>
      <c r="F435" s="100">
        <v>2022</v>
      </c>
      <c r="G435" s="100">
        <v>2022</v>
      </c>
      <c r="H435" s="114">
        <v>595.71269483567005</v>
      </c>
      <c r="I435" s="114">
        <v>0</v>
      </c>
      <c r="J435" s="114">
        <v>0</v>
      </c>
      <c r="K435" s="114">
        <v>0</v>
      </c>
      <c r="L435" s="114">
        <v>662.45786320536001</v>
      </c>
      <c r="M435" s="114">
        <v>0</v>
      </c>
      <c r="N435" s="114">
        <v>3115.4979098601002</v>
      </c>
      <c r="O435" s="114">
        <v>0</v>
      </c>
      <c r="P435" s="114">
        <v>0</v>
      </c>
      <c r="Q435" s="114">
        <v>0</v>
      </c>
      <c r="R435" s="114">
        <v>5915.4598418680998</v>
      </c>
      <c r="S435" s="114">
        <v>0</v>
      </c>
      <c r="T435" s="114">
        <v>0</v>
      </c>
      <c r="U435" s="114">
        <v>8770.2372373864491</v>
      </c>
      <c r="V435" s="114">
        <v>192.31243958937</v>
      </c>
      <c r="W435" s="114">
        <v>0</v>
      </c>
      <c r="X435" s="114">
        <v>23706.275709894904</v>
      </c>
      <c r="Y435" s="114">
        <v>0</v>
      </c>
      <c r="Z435" s="114">
        <v>0</v>
      </c>
      <c r="AA435" s="114">
        <v>0</v>
      </c>
      <c r="AB435" s="114">
        <v>0</v>
      </c>
      <c r="AC435" s="114">
        <v>1008.74700328278</v>
      </c>
      <c r="AD435" s="114">
        <v>0</v>
      </c>
      <c r="AE435" s="114">
        <v>0</v>
      </c>
      <c r="AF435" s="114">
        <v>0</v>
      </c>
      <c r="AG435" s="114">
        <v>1027.7798344000901</v>
      </c>
      <c r="AH435" s="114">
        <v>44994.480534322814</v>
      </c>
    </row>
    <row r="436" spans="1:34">
      <c r="A436" s="115"/>
      <c r="B436" s="115"/>
      <c r="D436" s="100">
        <v>2022</v>
      </c>
      <c r="E436" s="100">
        <v>2</v>
      </c>
      <c r="F436" s="100">
        <v>2022</v>
      </c>
      <c r="G436" s="100">
        <v>2022</v>
      </c>
      <c r="H436" s="114">
        <v>411.70070844874999</v>
      </c>
      <c r="I436" s="114">
        <v>0</v>
      </c>
      <c r="J436" s="114">
        <v>0</v>
      </c>
      <c r="K436" s="114">
        <v>0</v>
      </c>
      <c r="L436" s="114">
        <v>1316.9642441817</v>
      </c>
      <c r="M436" s="114">
        <v>0</v>
      </c>
      <c r="N436" s="114">
        <v>2483.55107216028</v>
      </c>
      <c r="O436" s="114">
        <v>0</v>
      </c>
      <c r="P436" s="114">
        <v>0</v>
      </c>
      <c r="Q436" s="114">
        <v>0</v>
      </c>
      <c r="R436" s="114">
        <v>3233.3923115749999</v>
      </c>
      <c r="S436" s="114">
        <v>0</v>
      </c>
      <c r="T436" s="114">
        <v>0</v>
      </c>
      <c r="U436" s="114">
        <v>5384.5008582256696</v>
      </c>
      <c r="V436" s="114">
        <v>189.52530278372001</v>
      </c>
      <c r="W436" s="114">
        <v>0</v>
      </c>
      <c r="X436" s="114">
        <v>21473.341832889822</v>
      </c>
      <c r="Y436" s="114">
        <v>0</v>
      </c>
      <c r="Z436" s="114">
        <v>0</v>
      </c>
      <c r="AA436" s="114">
        <v>0</v>
      </c>
      <c r="AB436" s="114">
        <v>0</v>
      </c>
      <c r="AC436" s="114">
        <v>619.92750291942002</v>
      </c>
      <c r="AD436" s="114">
        <v>0</v>
      </c>
      <c r="AE436" s="114">
        <v>0</v>
      </c>
      <c r="AF436" s="114">
        <v>0</v>
      </c>
      <c r="AG436" s="114">
        <v>487.43710746084997</v>
      </c>
      <c r="AH436" s="114">
        <v>35600.340940645212</v>
      </c>
    </row>
    <row r="437" spans="1:34">
      <c r="A437" s="115"/>
      <c r="B437" s="115"/>
      <c r="D437" s="100">
        <v>2022</v>
      </c>
      <c r="E437" s="100">
        <v>3</v>
      </c>
      <c r="F437" s="100">
        <v>2022</v>
      </c>
      <c r="G437" s="100">
        <v>2022</v>
      </c>
      <c r="H437" s="114">
        <v>696.35908573872996</v>
      </c>
      <c r="I437" s="114">
        <v>0</v>
      </c>
      <c r="J437" s="114">
        <v>0</v>
      </c>
      <c r="K437" s="114">
        <v>0</v>
      </c>
      <c r="L437" s="114">
        <v>870.19033643855005</v>
      </c>
      <c r="M437" s="114">
        <v>0</v>
      </c>
      <c r="N437" s="114">
        <v>3066.52202993836</v>
      </c>
      <c r="O437" s="114">
        <v>0</v>
      </c>
      <c r="P437" s="114">
        <v>0</v>
      </c>
      <c r="Q437" s="114">
        <v>0</v>
      </c>
      <c r="R437" s="114">
        <v>5094.3586996386402</v>
      </c>
      <c r="S437" s="114">
        <v>0</v>
      </c>
      <c r="T437" s="114">
        <v>0</v>
      </c>
      <c r="U437" s="114">
        <v>16385.8748301905</v>
      </c>
      <c r="V437" s="114">
        <v>629.89291807531004</v>
      </c>
      <c r="W437" s="114">
        <v>0</v>
      </c>
      <c r="X437" s="114">
        <v>27819.753292116577</v>
      </c>
      <c r="Y437" s="114">
        <v>0</v>
      </c>
      <c r="Z437" s="114">
        <v>0</v>
      </c>
      <c r="AA437" s="114">
        <v>0</v>
      </c>
      <c r="AB437" s="114">
        <v>0</v>
      </c>
      <c r="AC437" s="114">
        <v>1156.1465954642099</v>
      </c>
      <c r="AD437" s="114">
        <v>0</v>
      </c>
      <c r="AE437" s="114">
        <v>0</v>
      </c>
      <c r="AF437" s="114">
        <v>0</v>
      </c>
      <c r="AG437" s="114">
        <v>1041.88799959433</v>
      </c>
      <c r="AH437" s="114">
        <v>56760.985787195204</v>
      </c>
    </row>
    <row r="438" spans="1:34">
      <c r="B438" s="115"/>
      <c r="D438" s="100">
        <v>2022</v>
      </c>
      <c r="E438" s="100">
        <v>4</v>
      </c>
      <c r="F438" s="100">
        <v>2022</v>
      </c>
      <c r="G438" s="100">
        <v>2022</v>
      </c>
      <c r="H438" s="114">
        <v>830.04787667411995</v>
      </c>
      <c r="I438" s="114">
        <v>0</v>
      </c>
      <c r="J438" s="114">
        <v>221.36016660428001</v>
      </c>
      <c r="K438" s="114">
        <v>0</v>
      </c>
      <c r="L438" s="114">
        <v>1711.0595821575901</v>
      </c>
      <c r="M438" s="114">
        <v>0</v>
      </c>
      <c r="N438" s="114">
        <v>3766.4031526909098</v>
      </c>
      <c r="O438" s="114">
        <v>0</v>
      </c>
      <c r="P438" s="114">
        <v>0</v>
      </c>
      <c r="Q438" s="114">
        <v>0</v>
      </c>
      <c r="R438" s="114">
        <v>6920.0089095418798</v>
      </c>
      <c r="S438" s="114">
        <v>0</v>
      </c>
      <c r="T438" s="114">
        <v>673.92447887378</v>
      </c>
      <c r="U438" s="114">
        <v>16758.0335206612</v>
      </c>
      <c r="V438" s="114">
        <v>2802.4660580740101</v>
      </c>
      <c r="W438" s="114">
        <v>0</v>
      </c>
      <c r="X438" s="114">
        <v>31804.472926954109</v>
      </c>
      <c r="Y438" s="114">
        <v>0</v>
      </c>
      <c r="Z438" s="114">
        <v>0</v>
      </c>
      <c r="AA438" s="114">
        <v>0</v>
      </c>
      <c r="AB438" s="114">
        <v>0</v>
      </c>
      <c r="AC438" s="114">
        <v>1981.7056282169799</v>
      </c>
      <c r="AD438" s="114">
        <v>0</v>
      </c>
      <c r="AE438" s="114">
        <v>0</v>
      </c>
      <c r="AF438" s="114">
        <v>0</v>
      </c>
      <c r="AG438" s="114">
        <v>1380.48396425599</v>
      </c>
      <c r="AH438" s="114">
        <v>68849.966264704854</v>
      </c>
    </row>
    <row r="439" spans="1:34">
      <c r="B439" s="115"/>
      <c r="D439" s="100">
        <v>2022</v>
      </c>
      <c r="E439" s="100">
        <v>5</v>
      </c>
      <c r="F439" s="100">
        <v>2022</v>
      </c>
      <c r="G439" s="100">
        <v>2023</v>
      </c>
      <c r="H439" s="114">
        <v>725.03381220357005</v>
      </c>
      <c r="I439" s="114">
        <v>0</v>
      </c>
      <c r="J439" s="114">
        <v>0</v>
      </c>
      <c r="K439" s="114">
        <v>0</v>
      </c>
      <c r="L439" s="114">
        <v>0</v>
      </c>
      <c r="M439" s="114">
        <v>0</v>
      </c>
      <c r="N439" s="114">
        <v>4358.8533130344904</v>
      </c>
      <c r="O439" s="114">
        <v>0</v>
      </c>
      <c r="P439" s="114">
        <v>0</v>
      </c>
      <c r="Q439" s="114">
        <v>0</v>
      </c>
      <c r="R439" s="114">
        <v>9714.7240136289693</v>
      </c>
      <c r="S439" s="114">
        <v>0</v>
      </c>
      <c r="T439" s="114">
        <v>0</v>
      </c>
      <c r="U439" s="114">
        <v>14801.0234312589</v>
      </c>
      <c r="V439" s="114">
        <v>2098.7140146491602</v>
      </c>
      <c r="W439" s="114">
        <v>0</v>
      </c>
      <c r="X439" s="114">
        <v>35484.239528513259</v>
      </c>
      <c r="Y439" s="114">
        <v>0</v>
      </c>
      <c r="Z439" s="114">
        <v>0</v>
      </c>
      <c r="AA439" s="114">
        <v>0</v>
      </c>
      <c r="AB439" s="114">
        <v>0</v>
      </c>
      <c r="AC439" s="114">
        <v>4605.4736180912096</v>
      </c>
      <c r="AD439" s="114">
        <v>0</v>
      </c>
      <c r="AE439" s="114">
        <v>1780.47098398561</v>
      </c>
      <c r="AF439" s="114">
        <v>0</v>
      </c>
      <c r="AG439" s="114">
        <v>1922.9429159743599</v>
      </c>
      <c r="AH439" s="114">
        <v>75491.475631339519</v>
      </c>
    </row>
    <row r="440" spans="1:34">
      <c r="B440" s="115"/>
      <c r="D440" s="100">
        <v>2022</v>
      </c>
      <c r="E440" s="100">
        <v>6</v>
      </c>
      <c r="F440" s="100">
        <v>2022</v>
      </c>
      <c r="G440" s="100">
        <v>2023</v>
      </c>
      <c r="H440" s="114">
        <v>716.29846506857996</v>
      </c>
      <c r="I440" s="114">
        <v>0</v>
      </c>
      <c r="J440" s="114">
        <v>0</v>
      </c>
      <c r="K440" s="114">
        <v>0</v>
      </c>
      <c r="L440" s="114">
        <v>0</v>
      </c>
      <c r="M440" s="114">
        <v>0</v>
      </c>
      <c r="N440" s="114">
        <v>4875.4698528540903</v>
      </c>
      <c r="O440" s="114">
        <v>0</v>
      </c>
      <c r="P440" s="114">
        <v>0</v>
      </c>
      <c r="Q440" s="114">
        <v>0</v>
      </c>
      <c r="R440" s="114">
        <v>11416.0644765784</v>
      </c>
      <c r="S440" s="114">
        <v>0</v>
      </c>
      <c r="T440" s="114">
        <v>0</v>
      </c>
      <c r="U440" s="114">
        <v>16220.672679786399</v>
      </c>
      <c r="V440" s="114">
        <v>6101.4379077881003</v>
      </c>
      <c r="W440" s="114">
        <v>0</v>
      </c>
      <c r="X440" s="114">
        <v>37601.968926279791</v>
      </c>
      <c r="Y440" s="114">
        <v>0</v>
      </c>
      <c r="Z440" s="114">
        <v>0</v>
      </c>
      <c r="AA440" s="114">
        <v>0</v>
      </c>
      <c r="AB440" s="114">
        <v>0</v>
      </c>
      <c r="AC440" s="114">
        <v>3604.35569232941</v>
      </c>
      <c r="AD440" s="114">
        <v>0</v>
      </c>
      <c r="AE440" s="114">
        <v>4738.1043251092797</v>
      </c>
      <c r="AF440" s="114">
        <v>0</v>
      </c>
      <c r="AG440" s="114">
        <v>2267.1821467137202</v>
      </c>
      <c r="AH440" s="114">
        <v>87541.554472507763</v>
      </c>
    </row>
    <row r="441" spans="1:34">
      <c r="B441" s="115"/>
      <c r="D441" s="100">
        <v>2022</v>
      </c>
      <c r="E441" s="100">
        <v>7</v>
      </c>
      <c r="F441" s="100">
        <v>2023</v>
      </c>
      <c r="G441" s="100">
        <v>2023</v>
      </c>
      <c r="H441" s="114">
        <v>1076.7774130320199</v>
      </c>
      <c r="I441" s="114">
        <v>0</v>
      </c>
      <c r="J441" s="114">
        <v>0</v>
      </c>
      <c r="K441" s="114">
        <v>0</v>
      </c>
      <c r="L441" s="114">
        <v>0</v>
      </c>
      <c r="M441" s="114">
        <v>0</v>
      </c>
      <c r="N441" s="114">
        <v>7981.6630753470899</v>
      </c>
      <c r="O441" s="114">
        <v>0</v>
      </c>
      <c r="P441" s="114">
        <v>0</v>
      </c>
      <c r="Q441" s="114">
        <v>0</v>
      </c>
      <c r="R441" s="114">
        <v>13189.7209096801</v>
      </c>
      <c r="S441" s="114">
        <v>0</v>
      </c>
      <c r="T441" s="114">
        <v>0</v>
      </c>
      <c r="U441" s="114">
        <v>16720.060711861701</v>
      </c>
      <c r="V441" s="114">
        <v>8975.4812419226091</v>
      </c>
      <c r="W441" s="114">
        <v>0</v>
      </c>
      <c r="X441" s="114">
        <v>38815.303763091186</v>
      </c>
      <c r="Y441" s="114">
        <v>0</v>
      </c>
      <c r="Z441" s="114">
        <v>0</v>
      </c>
      <c r="AA441" s="114">
        <v>0</v>
      </c>
      <c r="AB441" s="114">
        <v>0</v>
      </c>
      <c r="AC441" s="114">
        <v>2971.6504049232299</v>
      </c>
      <c r="AD441" s="114">
        <v>0</v>
      </c>
      <c r="AE441" s="114">
        <v>8238.1194975061408</v>
      </c>
      <c r="AF441" s="114">
        <v>0</v>
      </c>
      <c r="AG441" s="114">
        <v>2415.6283775257598</v>
      </c>
      <c r="AH441" s="114">
        <v>100384.40539488984</v>
      </c>
    </row>
    <row r="442" spans="1:34">
      <c r="B442" s="115"/>
      <c r="D442" s="100">
        <v>2022</v>
      </c>
      <c r="E442" s="100">
        <v>8</v>
      </c>
      <c r="F442" s="100">
        <v>2023</v>
      </c>
      <c r="G442" s="100">
        <v>2023</v>
      </c>
      <c r="H442" s="114">
        <v>947.20903812587005</v>
      </c>
      <c r="I442" s="114">
        <v>0</v>
      </c>
      <c r="J442" s="114">
        <v>0</v>
      </c>
      <c r="K442" s="114">
        <v>0</v>
      </c>
      <c r="L442" s="114">
        <v>0</v>
      </c>
      <c r="M442" s="114">
        <v>0</v>
      </c>
      <c r="N442" s="114">
        <v>8048.5285579030497</v>
      </c>
      <c r="O442" s="114">
        <v>0</v>
      </c>
      <c r="P442" s="114">
        <v>0</v>
      </c>
      <c r="Q442" s="114">
        <v>0</v>
      </c>
      <c r="R442" s="114">
        <v>14293.848217258599</v>
      </c>
      <c r="S442" s="114">
        <v>0</v>
      </c>
      <c r="T442" s="114">
        <v>0</v>
      </c>
      <c r="U442" s="114">
        <v>17402.585868350201</v>
      </c>
      <c r="V442" s="114">
        <v>8812.8775648283208</v>
      </c>
      <c r="W442" s="114">
        <v>0</v>
      </c>
      <c r="X442" s="114">
        <v>40273.918599058852</v>
      </c>
      <c r="Y442" s="114">
        <v>0</v>
      </c>
      <c r="Z442" s="114">
        <v>0</v>
      </c>
      <c r="AA442" s="114">
        <v>0</v>
      </c>
      <c r="AB442" s="114">
        <v>0</v>
      </c>
      <c r="AC442" s="114">
        <v>2201.2538023571001</v>
      </c>
      <c r="AD442" s="114">
        <v>0</v>
      </c>
      <c r="AE442" s="114">
        <v>4345.5906885494196</v>
      </c>
      <c r="AF442" s="114">
        <v>0</v>
      </c>
      <c r="AG442" s="114">
        <v>2295.65380518858</v>
      </c>
      <c r="AH442" s="114">
        <v>98621.466141619981</v>
      </c>
    </row>
    <row r="443" spans="1:34">
      <c r="B443" s="115"/>
      <c r="D443" s="100">
        <v>2022</v>
      </c>
      <c r="E443" s="100">
        <v>9</v>
      </c>
      <c r="F443" s="100">
        <v>2023</v>
      </c>
      <c r="G443" s="100">
        <v>2023</v>
      </c>
      <c r="H443" s="114">
        <v>954.00854468070997</v>
      </c>
      <c r="I443" s="114">
        <v>0</v>
      </c>
      <c r="J443" s="114">
        <v>0</v>
      </c>
      <c r="K443" s="114">
        <v>0</v>
      </c>
      <c r="L443" s="114">
        <v>0</v>
      </c>
      <c r="M443" s="114">
        <v>0</v>
      </c>
      <c r="N443" s="114">
        <v>7013.7737064340499</v>
      </c>
      <c r="O443" s="114">
        <v>0</v>
      </c>
      <c r="P443" s="114">
        <v>0</v>
      </c>
      <c r="Q443" s="114">
        <v>0</v>
      </c>
      <c r="R443" s="114">
        <v>14117.348910496599</v>
      </c>
      <c r="S443" s="114">
        <v>0</v>
      </c>
      <c r="T443" s="114">
        <v>0</v>
      </c>
      <c r="U443" s="114">
        <v>20022.543545770401</v>
      </c>
      <c r="V443" s="114">
        <v>4978.2914429149596</v>
      </c>
      <c r="W443" s="114">
        <v>0</v>
      </c>
      <c r="X443" s="114">
        <v>38625.785362130235</v>
      </c>
      <c r="Y443" s="114">
        <v>0</v>
      </c>
      <c r="Z443" s="114">
        <v>0</v>
      </c>
      <c r="AA443" s="114">
        <v>0</v>
      </c>
      <c r="AB443" s="114">
        <v>0</v>
      </c>
      <c r="AC443" s="114">
        <v>2519.6730978258702</v>
      </c>
      <c r="AD443" s="114">
        <v>0</v>
      </c>
      <c r="AE443" s="114">
        <v>6631.2017816279804</v>
      </c>
      <c r="AF443" s="114">
        <v>0</v>
      </c>
      <c r="AG443" s="114">
        <v>2147.61500540411</v>
      </c>
      <c r="AH443" s="114">
        <v>97010.241397284917</v>
      </c>
    </row>
    <row r="444" spans="1:34">
      <c r="B444" s="115"/>
      <c r="D444" s="100">
        <v>2022</v>
      </c>
      <c r="E444" s="100">
        <v>10</v>
      </c>
      <c r="F444" s="100">
        <v>2023</v>
      </c>
      <c r="G444" s="100">
        <v>2023</v>
      </c>
      <c r="H444" s="114">
        <v>930.02139655668998</v>
      </c>
      <c r="I444" s="114">
        <v>0</v>
      </c>
      <c r="J444" s="114">
        <v>0</v>
      </c>
      <c r="K444" s="114">
        <v>0</v>
      </c>
      <c r="L444" s="114">
        <v>0</v>
      </c>
      <c r="M444" s="114">
        <v>0</v>
      </c>
      <c r="N444" s="114">
        <v>4044.65660712401</v>
      </c>
      <c r="O444" s="114">
        <v>0</v>
      </c>
      <c r="P444" s="114">
        <v>0</v>
      </c>
      <c r="Q444" s="114">
        <v>0</v>
      </c>
      <c r="R444" s="114">
        <v>8903.4152885429703</v>
      </c>
      <c r="S444" s="114">
        <v>0</v>
      </c>
      <c r="T444" s="114">
        <v>536.09977321478004</v>
      </c>
      <c r="U444" s="114">
        <v>21033.691925753399</v>
      </c>
      <c r="V444" s="114">
        <v>1769.99381012094</v>
      </c>
      <c r="W444" s="114">
        <v>0</v>
      </c>
      <c r="X444" s="114">
        <v>36307.569207518056</v>
      </c>
      <c r="Y444" s="114">
        <v>0</v>
      </c>
      <c r="Z444" s="114">
        <v>0</v>
      </c>
      <c r="AA444" s="114">
        <v>0</v>
      </c>
      <c r="AB444" s="114">
        <v>0</v>
      </c>
      <c r="AC444" s="114">
        <v>3020.78738718053</v>
      </c>
      <c r="AD444" s="114">
        <v>0</v>
      </c>
      <c r="AE444" s="114">
        <v>0</v>
      </c>
      <c r="AF444" s="114">
        <v>0</v>
      </c>
      <c r="AG444" s="114">
        <v>1787.69128839257</v>
      </c>
      <c r="AH444" s="114">
        <v>78333.926684403952</v>
      </c>
    </row>
    <row r="445" spans="1:34">
      <c r="B445" s="115"/>
      <c r="D445" s="100">
        <v>2022</v>
      </c>
      <c r="E445" s="100">
        <v>11</v>
      </c>
      <c r="F445" s="100">
        <v>2023</v>
      </c>
      <c r="G445" s="100">
        <v>2023</v>
      </c>
      <c r="H445" s="114">
        <v>841.06118579751001</v>
      </c>
      <c r="I445" s="114">
        <v>0</v>
      </c>
      <c r="J445" s="114">
        <v>0</v>
      </c>
      <c r="K445" s="114">
        <v>0</v>
      </c>
      <c r="L445" s="114">
        <v>1164.5441435637599</v>
      </c>
      <c r="M445" s="114">
        <v>0</v>
      </c>
      <c r="N445" s="114">
        <v>2947.8538441976102</v>
      </c>
      <c r="O445" s="114">
        <v>0</v>
      </c>
      <c r="P445" s="114">
        <v>0</v>
      </c>
      <c r="Q445" s="114">
        <v>0</v>
      </c>
      <c r="R445" s="114">
        <v>6350.9402863699897</v>
      </c>
      <c r="S445" s="114">
        <v>0</v>
      </c>
      <c r="T445" s="114">
        <v>137.19614370565</v>
      </c>
      <c r="U445" s="114">
        <v>17001.737760571199</v>
      </c>
      <c r="V445" s="114">
        <v>1717.32367324969</v>
      </c>
      <c r="W445" s="114">
        <v>0</v>
      </c>
      <c r="X445" s="114">
        <v>30737.081922128888</v>
      </c>
      <c r="Y445" s="114">
        <v>0</v>
      </c>
      <c r="Z445" s="114">
        <v>0</v>
      </c>
      <c r="AA445" s="114">
        <v>0</v>
      </c>
      <c r="AB445" s="114">
        <v>0</v>
      </c>
      <c r="AC445" s="114">
        <v>2650.9566165910201</v>
      </c>
      <c r="AD445" s="114">
        <v>0</v>
      </c>
      <c r="AE445" s="114">
        <v>0</v>
      </c>
      <c r="AF445" s="114">
        <v>0</v>
      </c>
      <c r="AG445" s="114">
        <v>1267.0998692452799</v>
      </c>
      <c r="AH445" s="114">
        <v>64815.795445420597</v>
      </c>
    </row>
    <row r="446" spans="1:34">
      <c r="B446" s="115"/>
      <c r="D446" s="100">
        <v>2022</v>
      </c>
      <c r="E446" s="100">
        <v>12</v>
      </c>
      <c r="F446" s="100">
        <v>2023</v>
      </c>
      <c r="G446" s="100">
        <v>2023</v>
      </c>
      <c r="H446" s="114">
        <v>694.11629414008996</v>
      </c>
      <c r="I446" s="114">
        <v>0</v>
      </c>
      <c r="J446" s="114">
        <v>0</v>
      </c>
      <c r="K446" s="114">
        <v>0</v>
      </c>
      <c r="L446" s="114">
        <v>1661.79856140126</v>
      </c>
      <c r="M446" s="114">
        <v>0</v>
      </c>
      <c r="N446" s="114">
        <v>2558.1588797194599</v>
      </c>
      <c r="O446" s="114">
        <v>0</v>
      </c>
      <c r="P446" s="114">
        <v>0</v>
      </c>
      <c r="Q446" s="114">
        <v>0</v>
      </c>
      <c r="R446" s="114">
        <v>5440.5965642647197</v>
      </c>
      <c r="S446" s="114">
        <v>0</v>
      </c>
      <c r="T446" s="114">
        <v>0</v>
      </c>
      <c r="U446" s="114">
        <v>10483.441953895101</v>
      </c>
      <c r="V446" s="114">
        <v>871.82937084265996</v>
      </c>
      <c r="W446" s="114">
        <v>0</v>
      </c>
      <c r="X446" s="114">
        <v>24455.900633135978</v>
      </c>
      <c r="Y446" s="114">
        <v>0</v>
      </c>
      <c r="Z446" s="114">
        <v>0</v>
      </c>
      <c r="AA446" s="114">
        <v>0</v>
      </c>
      <c r="AB446" s="114">
        <v>0</v>
      </c>
      <c r="AC446" s="114">
        <v>2954.4229748398302</v>
      </c>
      <c r="AD446" s="114">
        <v>0</v>
      </c>
      <c r="AE446" s="114">
        <v>0</v>
      </c>
      <c r="AF446" s="114">
        <v>0</v>
      </c>
      <c r="AG446" s="114">
        <v>944.36125360141</v>
      </c>
      <c r="AH446" s="114">
        <v>50064.626485840512</v>
      </c>
    </row>
    <row r="447" spans="1:34">
      <c r="B447" s="115"/>
      <c r="D447" s="100">
        <v>2023</v>
      </c>
      <c r="E447" s="100">
        <v>1</v>
      </c>
      <c r="F447" s="100">
        <v>2023</v>
      </c>
      <c r="G447" s="100">
        <v>2023</v>
      </c>
      <c r="H447" s="114">
        <v>592.97365893149004</v>
      </c>
      <c r="I447" s="114">
        <v>0</v>
      </c>
      <c r="J447" s="114">
        <v>0</v>
      </c>
      <c r="K447" s="114">
        <v>0</v>
      </c>
      <c r="L447" s="114">
        <v>650.85686508495996</v>
      </c>
      <c r="M447" s="114">
        <v>0</v>
      </c>
      <c r="N447" s="114">
        <v>3159.3348943494998</v>
      </c>
      <c r="O447" s="114">
        <v>0</v>
      </c>
      <c r="P447" s="114">
        <v>0</v>
      </c>
      <c r="Q447" s="114">
        <v>0</v>
      </c>
      <c r="R447" s="114">
        <v>5927.9230937060902</v>
      </c>
      <c r="S447" s="114">
        <v>0</v>
      </c>
      <c r="T447" s="114">
        <v>0</v>
      </c>
      <c r="U447" s="114">
        <v>8741.6933700070695</v>
      </c>
      <c r="V447" s="114">
        <v>189.29942810284999</v>
      </c>
      <c r="W447" s="114">
        <v>0</v>
      </c>
      <c r="X447" s="114">
        <v>23909.847843283671</v>
      </c>
      <c r="Y447" s="114">
        <v>0</v>
      </c>
      <c r="Z447" s="114">
        <v>0</v>
      </c>
      <c r="AA447" s="114">
        <v>0</v>
      </c>
      <c r="AB447" s="114">
        <v>0</v>
      </c>
      <c r="AC447" s="114">
        <v>1004.1039916299</v>
      </c>
      <c r="AD447" s="114">
        <v>0</v>
      </c>
      <c r="AE447" s="114">
        <v>0</v>
      </c>
      <c r="AF447" s="114">
        <v>0</v>
      </c>
      <c r="AG447" s="114">
        <v>1030.8216607443401</v>
      </c>
      <c r="AH447" s="114">
        <v>45206.854805839874</v>
      </c>
    </row>
    <row r="448" spans="1:34">
      <c r="B448" s="115"/>
      <c r="D448" s="100">
        <v>2023</v>
      </c>
      <c r="E448" s="100">
        <v>2</v>
      </c>
      <c r="F448" s="100">
        <v>2023</v>
      </c>
      <c r="G448" s="100">
        <v>2023</v>
      </c>
      <c r="H448" s="114">
        <v>409.80774388380001</v>
      </c>
      <c r="I448" s="114">
        <v>0</v>
      </c>
      <c r="J448" s="114">
        <v>0</v>
      </c>
      <c r="K448" s="114">
        <v>0</v>
      </c>
      <c r="L448" s="114">
        <v>1293.90149473004</v>
      </c>
      <c r="M448" s="114">
        <v>0</v>
      </c>
      <c r="N448" s="114">
        <v>2518.4961733861101</v>
      </c>
      <c r="O448" s="114">
        <v>0</v>
      </c>
      <c r="P448" s="114">
        <v>0</v>
      </c>
      <c r="Q448" s="114">
        <v>0</v>
      </c>
      <c r="R448" s="114">
        <v>3240.2047291633899</v>
      </c>
      <c r="S448" s="114">
        <v>0</v>
      </c>
      <c r="T448" s="114">
        <v>0</v>
      </c>
      <c r="U448" s="114">
        <v>5366.9763062390703</v>
      </c>
      <c r="V448" s="114">
        <v>186.55595813035001</v>
      </c>
      <c r="W448" s="114">
        <v>0</v>
      </c>
      <c r="X448" s="114">
        <v>21653.52248115496</v>
      </c>
      <c r="Y448" s="114">
        <v>0</v>
      </c>
      <c r="Z448" s="114">
        <v>0</v>
      </c>
      <c r="AA448" s="114">
        <v>0</v>
      </c>
      <c r="AB448" s="114">
        <v>0</v>
      </c>
      <c r="AC448" s="114">
        <v>617.07413075510999</v>
      </c>
      <c r="AD448" s="114">
        <v>0</v>
      </c>
      <c r="AE448" s="114">
        <v>0</v>
      </c>
      <c r="AF448" s="114">
        <v>0</v>
      </c>
      <c r="AG448" s="114">
        <v>488.87973066186998</v>
      </c>
      <c r="AH448" s="114">
        <v>35775.418748104697</v>
      </c>
    </row>
    <row r="449" spans="2:34">
      <c r="B449" s="115"/>
      <c r="D449" s="100">
        <v>2023</v>
      </c>
      <c r="E449" s="100">
        <v>3</v>
      </c>
      <c r="F449" s="100">
        <v>2023</v>
      </c>
      <c r="G449" s="100">
        <v>2023</v>
      </c>
      <c r="H449" s="114">
        <v>693.15728635694995</v>
      </c>
      <c r="I449" s="114">
        <v>0</v>
      </c>
      <c r="J449" s="114">
        <v>0</v>
      </c>
      <c r="K449" s="114">
        <v>0</v>
      </c>
      <c r="L449" s="114">
        <v>854.95151595181005</v>
      </c>
      <c r="M449" s="114">
        <v>0</v>
      </c>
      <c r="N449" s="114">
        <v>3109.6698934748401</v>
      </c>
      <c r="O449" s="114">
        <v>0</v>
      </c>
      <c r="P449" s="114">
        <v>0</v>
      </c>
      <c r="Q449" s="114">
        <v>0</v>
      </c>
      <c r="R449" s="114">
        <v>5105.0919777140498</v>
      </c>
      <c r="S449" s="114">
        <v>0</v>
      </c>
      <c r="T449" s="114">
        <v>0</v>
      </c>
      <c r="U449" s="114">
        <v>16332.5448887774</v>
      </c>
      <c r="V449" s="114">
        <v>620.02421378615998</v>
      </c>
      <c r="W449" s="114">
        <v>0</v>
      </c>
      <c r="X449" s="114">
        <v>28066.416871545101</v>
      </c>
      <c r="Y449" s="114">
        <v>0</v>
      </c>
      <c r="Z449" s="114">
        <v>0</v>
      </c>
      <c r="AA449" s="114">
        <v>0</v>
      </c>
      <c r="AB449" s="114">
        <v>0</v>
      </c>
      <c r="AC449" s="114">
        <v>1150.82514013625</v>
      </c>
      <c r="AD449" s="114">
        <v>0</v>
      </c>
      <c r="AE449" s="114">
        <v>0</v>
      </c>
      <c r="AF449" s="114">
        <v>0</v>
      </c>
      <c r="AG449" s="114">
        <v>1044.97158058983</v>
      </c>
      <c r="AH449" s="114">
        <v>56977.653368332394</v>
      </c>
    </row>
    <row r="450" spans="2:34">
      <c r="B450" s="115"/>
      <c r="D450" s="100">
        <v>2023</v>
      </c>
      <c r="E450" s="100">
        <v>4</v>
      </c>
      <c r="F450" s="100">
        <v>2023</v>
      </c>
      <c r="G450" s="100">
        <v>2023</v>
      </c>
      <c r="H450" s="114">
        <v>826.23138769190996</v>
      </c>
      <c r="I450" s="114">
        <v>0</v>
      </c>
      <c r="J450" s="114">
        <v>207.04763021677999</v>
      </c>
      <c r="K450" s="114">
        <v>0</v>
      </c>
      <c r="L450" s="114">
        <v>1681.0954137190599</v>
      </c>
      <c r="M450" s="114">
        <v>0</v>
      </c>
      <c r="N450" s="114">
        <v>3819.3987769417899</v>
      </c>
      <c r="O450" s="114">
        <v>0</v>
      </c>
      <c r="P450" s="114">
        <v>0</v>
      </c>
      <c r="Q450" s="114">
        <v>0</v>
      </c>
      <c r="R450" s="114">
        <v>6934.5886406306299</v>
      </c>
      <c r="S450" s="114">
        <v>0</v>
      </c>
      <c r="T450" s="114">
        <v>669.54809198885005</v>
      </c>
      <c r="U450" s="114">
        <v>16703.492340827001</v>
      </c>
      <c r="V450" s="114">
        <v>2758.5590573538898</v>
      </c>
      <c r="W450" s="114">
        <v>0</v>
      </c>
      <c r="X450" s="114">
        <v>32092.879126269439</v>
      </c>
      <c r="Y450" s="114">
        <v>0</v>
      </c>
      <c r="Z450" s="114">
        <v>0</v>
      </c>
      <c r="AA450" s="114">
        <v>0</v>
      </c>
      <c r="AB450" s="114">
        <v>0</v>
      </c>
      <c r="AC450" s="114">
        <v>1972.58432991874</v>
      </c>
      <c r="AD450" s="114">
        <v>0</v>
      </c>
      <c r="AE450" s="114">
        <v>0</v>
      </c>
      <c r="AF450" s="114">
        <v>0</v>
      </c>
      <c r="AG450" s="114">
        <v>1384.56965688172</v>
      </c>
      <c r="AH450" s="114">
        <v>69049.994452439816</v>
      </c>
    </row>
    <row r="451" spans="2:34">
      <c r="B451" s="115"/>
      <c r="D451" s="100">
        <v>2023</v>
      </c>
      <c r="E451" s="100">
        <v>5</v>
      </c>
      <c r="F451" s="100">
        <v>2023</v>
      </c>
      <c r="G451" s="100">
        <v>2024</v>
      </c>
      <c r="H451" s="114">
        <v>721.70016888760995</v>
      </c>
      <c r="I451" s="114">
        <v>0</v>
      </c>
      <c r="J451" s="114">
        <v>0</v>
      </c>
      <c r="K451" s="114">
        <v>0</v>
      </c>
      <c r="L451" s="114">
        <v>0</v>
      </c>
      <c r="M451" s="114">
        <v>0</v>
      </c>
      <c r="N451" s="114">
        <v>4420.1850778449598</v>
      </c>
      <c r="O451" s="114">
        <v>0</v>
      </c>
      <c r="P451" s="114">
        <v>0</v>
      </c>
      <c r="Q451" s="114">
        <v>0</v>
      </c>
      <c r="R451" s="114">
        <v>9729.6695106105799</v>
      </c>
      <c r="S451" s="114">
        <v>0</v>
      </c>
      <c r="T451" s="114">
        <v>0</v>
      </c>
      <c r="U451" s="114">
        <v>14752.8515929761</v>
      </c>
      <c r="V451" s="114">
        <v>2065.83288929634</v>
      </c>
      <c r="W451" s="114">
        <v>0</v>
      </c>
      <c r="X451" s="114">
        <v>35811.193759458809</v>
      </c>
      <c r="Y451" s="114">
        <v>0</v>
      </c>
      <c r="Z451" s="114">
        <v>0</v>
      </c>
      <c r="AA451" s="114">
        <v>0</v>
      </c>
      <c r="AB451" s="114">
        <v>0</v>
      </c>
      <c r="AC451" s="114">
        <v>4582.1450768893601</v>
      </c>
      <c r="AD451" s="114">
        <v>0</v>
      </c>
      <c r="AE451" s="114">
        <v>1814.0652064175499</v>
      </c>
      <c r="AF451" s="114">
        <v>0</v>
      </c>
      <c r="AG451" s="114">
        <v>1928.6340749410199</v>
      </c>
      <c r="AH451" s="114">
        <v>75826.277357322324</v>
      </c>
    </row>
    <row r="452" spans="2:34">
      <c r="B452" s="115"/>
      <c r="D452" s="100">
        <v>2023</v>
      </c>
      <c r="E452" s="100">
        <v>6</v>
      </c>
      <c r="F452" s="100">
        <v>2023</v>
      </c>
      <c r="G452" s="100">
        <v>2024</v>
      </c>
      <c r="H452" s="114">
        <v>713.00498612991998</v>
      </c>
      <c r="I452" s="114">
        <v>0</v>
      </c>
      <c r="J452" s="114">
        <v>0</v>
      </c>
      <c r="K452" s="114">
        <v>0</v>
      </c>
      <c r="L452" s="114">
        <v>0</v>
      </c>
      <c r="M452" s="114">
        <v>0</v>
      </c>
      <c r="N452" s="114">
        <v>4944.0707322325297</v>
      </c>
      <c r="O452" s="114">
        <v>0</v>
      </c>
      <c r="P452" s="114">
        <v>0</v>
      </c>
      <c r="Q452" s="114">
        <v>0</v>
      </c>
      <c r="R452" s="114">
        <v>11431.3488456577</v>
      </c>
      <c r="S452" s="114">
        <v>0</v>
      </c>
      <c r="T452" s="114">
        <v>0</v>
      </c>
      <c r="U452" s="114">
        <v>16167.8804100628</v>
      </c>
      <c r="V452" s="114">
        <v>6054.7274950883502</v>
      </c>
      <c r="W452" s="114">
        <v>0</v>
      </c>
      <c r="X452" s="114">
        <v>37951.107797896533</v>
      </c>
      <c r="Y452" s="114">
        <v>0</v>
      </c>
      <c r="Z452" s="114">
        <v>0</v>
      </c>
      <c r="AA452" s="114">
        <v>0</v>
      </c>
      <c r="AB452" s="114">
        <v>0</v>
      </c>
      <c r="AC452" s="114">
        <v>3586.3511370239398</v>
      </c>
      <c r="AD452" s="114">
        <v>0</v>
      </c>
      <c r="AE452" s="114">
        <v>4827.5036649666199</v>
      </c>
      <c r="AF452" s="114">
        <v>0</v>
      </c>
      <c r="AG452" s="114">
        <v>2273.8921191711102</v>
      </c>
      <c r="AH452" s="114">
        <v>87949.887188229492</v>
      </c>
    </row>
    <row r="453" spans="2:34">
      <c r="B453" s="115"/>
      <c r="D453" s="100">
        <v>2023</v>
      </c>
      <c r="E453" s="100">
        <v>7</v>
      </c>
      <c r="F453" s="100">
        <v>2024</v>
      </c>
      <c r="G453" s="100">
        <v>2024</v>
      </c>
      <c r="H453" s="114">
        <v>1071.71486607358</v>
      </c>
      <c r="I453" s="114">
        <v>0</v>
      </c>
      <c r="J453" s="114">
        <v>0</v>
      </c>
      <c r="K453" s="114">
        <v>0</v>
      </c>
      <c r="L453" s="114">
        <v>0</v>
      </c>
      <c r="M453" s="114">
        <v>0</v>
      </c>
      <c r="N453" s="114">
        <v>8038.8681137107096</v>
      </c>
      <c r="O453" s="114">
        <v>0</v>
      </c>
      <c r="P453" s="114">
        <v>0</v>
      </c>
      <c r="Q453" s="114">
        <v>0</v>
      </c>
      <c r="R453" s="114">
        <v>13203.457647331799</v>
      </c>
      <c r="S453" s="114">
        <v>0</v>
      </c>
      <c r="T453" s="114">
        <v>0</v>
      </c>
      <c r="U453" s="114">
        <v>16663.907610529001</v>
      </c>
      <c r="V453" s="114">
        <v>8921.5110568102209</v>
      </c>
      <c r="W453" s="114">
        <v>0</v>
      </c>
      <c r="X453" s="114">
        <v>39173.41061759265</v>
      </c>
      <c r="Y453" s="114">
        <v>0</v>
      </c>
      <c r="Z453" s="114">
        <v>0</v>
      </c>
      <c r="AA453" s="114">
        <v>0</v>
      </c>
      <c r="AB453" s="114">
        <v>0</v>
      </c>
      <c r="AC453" s="114">
        <v>2956.8416476234702</v>
      </c>
      <c r="AD453" s="114">
        <v>0</v>
      </c>
      <c r="AE453" s="114">
        <v>8392.6836259977408</v>
      </c>
      <c r="AF453" s="114">
        <v>0</v>
      </c>
      <c r="AG453" s="114">
        <v>2422.5253921397002</v>
      </c>
      <c r="AH453" s="114">
        <v>100844.92057780887</v>
      </c>
    </row>
    <row r="454" spans="2:34">
      <c r="B454" s="115"/>
      <c r="D454" s="100">
        <v>2023</v>
      </c>
      <c r="E454" s="100">
        <v>8</v>
      </c>
      <c r="F454" s="100">
        <v>2024</v>
      </c>
      <c r="G454" s="100">
        <v>2024</v>
      </c>
      <c r="H454" s="114">
        <v>942.75566626189004</v>
      </c>
      <c r="I454" s="114">
        <v>0</v>
      </c>
      <c r="J454" s="114">
        <v>0</v>
      </c>
      <c r="K454" s="114">
        <v>0</v>
      </c>
      <c r="L454" s="114">
        <v>0</v>
      </c>
      <c r="M454" s="114">
        <v>0</v>
      </c>
      <c r="N454" s="114">
        <v>8104.5100635819399</v>
      </c>
      <c r="O454" s="114">
        <v>0</v>
      </c>
      <c r="P454" s="114">
        <v>0</v>
      </c>
      <c r="Q454" s="114">
        <v>0</v>
      </c>
      <c r="R454" s="114">
        <v>14311.4885800173</v>
      </c>
      <c r="S454" s="114">
        <v>0</v>
      </c>
      <c r="T454" s="114">
        <v>0</v>
      </c>
      <c r="U454" s="114">
        <v>17344.140556185601</v>
      </c>
      <c r="V454" s="114">
        <v>8754.1464549990997</v>
      </c>
      <c r="W454" s="114">
        <v>0</v>
      </c>
      <c r="X454" s="114">
        <v>40647.162584727834</v>
      </c>
      <c r="Y454" s="114">
        <v>0</v>
      </c>
      <c r="Z454" s="114">
        <v>0</v>
      </c>
      <c r="AA454" s="114">
        <v>0</v>
      </c>
      <c r="AB454" s="114">
        <v>0</v>
      </c>
      <c r="AC454" s="114">
        <v>2190.7680401961802</v>
      </c>
      <c r="AD454" s="114">
        <v>0</v>
      </c>
      <c r="AE454" s="114">
        <v>4427.1229408747604</v>
      </c>
      <c r="AF454" s="114">
        <v>0</v>
      </c>
      <c r="AG454" s="114">
        <v>2302.20827275083</v>
      </c>
      <c r="AH454" s="114">
        <v>99024.303159595438</v>
      </c>
    </row>
    <row r="455" spans="2:34">
      <c r="B455" s="115"/>
      <c r="D455" s="100">
        <v>2023</v>
      </c>
      <c r="E455" s="100">
        <v>9</v>
      </c>
      <c r="F455" s="100">
        <v>2024</v>
      </c>
      <c r="G455" s="100">
        <v>2024</v>
      </c>
      <c r="H455" s="114">
        <v>949.52320444443001</v>
      </c>
      <c r="I455" s="114">
        <v>0</v>
      </c>
      <c r="J455" s="114">
        <v>0</v>
      </c>
      <c r="K455" s="114">
        <v>0</v>
      </c>
      <c r="L455" s="114">
        <v>0</v>
      </c>
      <c r="M455" s="114">
        <v>0</v>
      </c>
      <c r="N455" s="114">
        <v>7069.9364379798899</v>
      </c>
      <c r="O455" s="114">
        <v>0</v>
      </c>
      <c r="P455" s="114">
        <v>0</v>
      </c>
      <c r="Q455" s="114">
        <v>0</v>
      </c>
      <c r="R455" s="114">
        <v>14132.586928909101</v>
      </c>
      <c r="S455" s="114">
        <v>0</v>
      </c>
      <c r="T455" s="114">
        <v>0</v>
      </c>
      <c r="U455" s="114">
        <v>19955.299297317099</v>
      </c>
      <c r="V455" s="114">
        <v>4947.8492010200598</v>
      </c>
      <c r="W455" s="114">
        <v>0</v>
      </c>
      <c r="X455" s="114">
        <v>38981.9254432085</v>
      </c>
      <c r="Y455" s="114">
        <v>0</v>
      </c>
      <c r="Z455" s="114">
        <v>0</v>
      </c>
      <c r="AA455" s="114">
        <v>0</v>
      </c>
      <c r="AB455" s="114">
        <v>0</v>
      </c>
      <c r="AC455" s="114">
        <v>2507.3513852095598</v>
      </c>
      <c r="AD455" s="114">
        <v>0</v>
      </c>
      <c r="AE455" s="114">
        <v>6755.6168164596202</v>
      </c>
      <c r="AF455" s="114">
        <v>0</v>
      </c>
      <c r="AG455" s="114">
        <v>2153.7467979493599</v>
      </c>
      <c r="AH455" s="114">
        <v>97453.835512497622</v>
      </c>
    </row>
    <row r="456" spans="2:34">
      <c r="B456" s="115"/>
      <c r="D456" s="100">
        <v>2023</v>
      </c>
      <c r="E456" s="100">
        <v>10</v>
      </c>
      <c r="F456" s="100">
        <v>2024</v>
      </c>
      <c r="G456" s="100">
        <v>2024</v>
      </c>
      <c r="H456" s="114">
        <v>925.64883363381</v>
      </c>
      <c r="I456" s="114">
        <v>0</v>
      </c>
      <c r="J456" s="114">
        <v>0</v>
      </c>
      <c r="K456" s="114">
        <v>0</v>
      </c>
      <c r="L456" s="114">
        <v>0</v>
      </c>
      <c r="M456" s="114">
        <v>0</v>
      </c>
      <c r="N456" s="114">
        <v>4101.1403051165098</v>
      </c>
      <c r="O456" s="114">
        <v>0</v>
      </c>
      <c r="P456" s="114">
        <v>0</v>
      </c>
      <c r="Q456" s="114">
        <v>0</v>
      </c>
      <c r="R456" s="114">
        <v>8921.2447205174394</v>
      </c>
      <c r="S456" s="114">
        <v>0</v>
      </c>
      <c r="T456" s="114">
        <v>532.56293863228996</v>
      </c>
      <c r="U456" s="114">
        <v>20963.051809400898</v>
      </c>
      <c r="V456" s="114">
        <v>1742.0814000416501</v>
      </c>
      <c r="W456" s="114">
        <v>0</v>
      </c>
      <c r="X456" s="114">
        <v>36639.651435116641</v>
      </c>
      <c r="Y456" s="114">
        <v>0</v>
      </c>
      <c r="Z456" s="114">
        <v>0</v>
      </c>
      <c r="AA456" s="114">
        <v>0</v>
      </c>
      <c r="AB456" s="114">
        <v>0</v>
      </c>
      <c r="AC456" s="114">
        <v>3006.57032628158</v>
      </c>
      <c r="AD456" s="114">
        <v>0</v>
      </c>
      <c r="AE456" s="114">
        <v>0</v>
      </c>
      <c r="AF456" s="114">
        <v>0</v>
      </c>
      <c r="AG456" s="114">
        <v>1792.79543978274</v>
      </c>
      <c r="AH456" s="114">
        <v>78624.747208523564</v>
      </c>
    </row>
    <row r="457" spans="2:34">
      <c r="B457" s="115"/>
      <c r="D457" s="100">
        <v>2023</v>
      </c>
      <c r="E457" s="100">
        <v>11</v>
      </c>
      <c r="F457" s="100">
        <v>2024</v>
      </c>
      <c r="G457" s="100">
        <v>2024</v>
      </c>
      <c r="H457" s="114">
        <v>837.10687574559995</v>
      </c>
      <c r="I457" s="114">
        <v>0</v>
      </c>
      <c r="J457" s="114">
        <v>0</v>
      </c>
      <c r="K457" s="114">
        <v>0</v>
      </c>
      <c r="L457" s="114">
        <v>1144.03143487335</v>
      </c>
      <c r="M457" s="114">
        <v>0</v>
      </c>
      <c r="N457" s="114">
        <v>2989.0206730375198</v>
      </c>
      <c r="O457" s="114">
        <v>0</v>
      </c>
      <c r="P457" s="114">
        <v>0</v>
      </c>
      <c r="Q457" s="114">
        <v>0</v>
      </c>
      <c r="R457" s="114">
        <v>6363.6582888600497</v>
      </c>
      <c r="S457" s="114">
        <v>0</v>
      </c>
      <c r="T457" s="114">
        <v>136.29101356032001</v>
      </c>
      <c r="U457" s="114">
        <v>16944.638667466701</v>
      </c>
      <c r="V457" s="114">
        <v>1690.24185955489</v>
      </c>
      <c r="W457" s="114">
        <v>0</v>
      </c>
      <c r="X457" s="114">
        <v>31011.355059468231</v>
      </c>
      <c r="Y457" s="114">
        <v>0</v>
      </c>
      <c r="Z457" s="114">
        <v>0</v>
      </c>
      <c r="AA457" s="114">
        <v>0</v>
      </c>
      <c r="AB457" s="114">
        <v>0</v>
      </c>
      <c r="AC457" s="114">
        <v>2638.4801305534802</v>
      </c>
      <c r="AD457" s="114">
        <v>0</v>
      </c>
      <c r="AE457" s="114">
        <v>0</v>
      </c>
      <c r="AF457" s="114">
        <v>0</v>
      </c>
      <c r="AG457" s="114">
        <v>1270.7176468789701</v>
      </c>
      <c r="AH457" s="114">
        <v>65025.541649999112</v>
      </c>
    </row>
    <row r="458" spans="2:34">
      <c r="B458" s="115"/>
      <c r="D458" s="100">
        <v>2023</v>
      </c>
      <c r="E458" s="100">
        <v>12</v>
      </c>
      <c r="F458" s="100">
        <v>2024</v>
      </c>
      <c r="G458" s="100">
        <v>2024</v>
      </c>
      <c r="H458" s="114">
        <v>690.85285613408996</v>
      </c>
      <c r="I458" s="114">
        <v>0</v>
      </c>
      <c r="J458" s="114">
        <v>0</v>
      </c>
      <c r="K458" s="114">
        <v>0</v>
      </c>
      <c r="L458" s="114">
        <v>1632.52703057903</v>
      </c>
      <c r="M458" s="114">
        <v>0</v>
      </c>
      <c r="N458" s="114">
        <v>2593.8836117830901</v>
      </c>
      <c r="O458" s="114">
        <v>0</v>
      </c>
      <c r="P458" s="114">
        <v>0</v>
      </c>
      <c r="Q458" s="114">
        <v>0</v>
      </c>
      <c r="R458" s="114">
        <v>5451.4915683950903</v>
      </c>
      <c r="S458" s="114">
        <v>0</v>
      </c>
      <c r="T458" s="114">
        <v>0</v>
      </c>
      <c r="U458" s="114">
        <v>10448.234080640599</v>
      </c>
      <c r="V458" s="114">
        <v>858.08081489914002</v>
      </c>
      <c r="W458" s="114">
        <v>0</v>
      </c>
      <c r="X458" s="114">
        <v>24664.989279879312</v>
      </c>
      <c r="Y458" s="114">
        <v>0</v>
      </c>
      <c r="Z458" s="114">
        <v>0</v>
      </c>
      <c r="AA458" s="114">
        <v>0</v>
      </c>
      <c r="AB458" s="114">
        <v>0</v>
      </c>
      <c r="AC458" s="114">
        <v>2940.5182520073699</v>
      </c>
      <c r="AD458" s="114">
        <v>0</v>
      </c>
      <c r="AE458" s="114">
        <v>0</v>
      </c>
      <c r="AF458" s="114">
        <v>0</v>
      </c>
      <c r="AG458" s="114">
        <v>947.05755963404999</v>
      </c>
      <c r="AH458" s="114">
        <v>50227.635053951773</v>
      </c>
    </row>
    <row r="459" spans="2:34">
      <c r="B459" s="115"/>
      <c r="D459" s="100">
        <v>2024</v>
      </c>
      <c r="E459" s="100">
        <v>1</v>
      </c>
      <c r="F459" s="100">
        <v>2024</v>
      </c>
      <c r="G459" s="100">
        <v>2024</v>
      </c>
      <c r="H459" s="114">
        <v>590.24937923684001</v>
      </c>
      <c r="I459" s="114">
        <v>0</v>
      </c>
      <c r="J459" s="114">
        <v>0</v>
      </c>
      <c r="K459" s="114">
        <v>0</v>
      </c>
      <c r="L459" s="114">
        <v>639.29310618487</v>
      </c>
      <c r="M459" s="114">
        <v>0</v>
      </c>
      <c r="N459" s="114">
        <v>3205.9266478842301</v>
      </c>
      <c r="O459" s="114">
        <v>0</v>
      </c>
      <c r="P459" s="114">
        <v>0</v>
      </c>
      <c r="Q459" s="114">
        <v>0</v>
      </c>
      <c r="R459" s="114">
        <v>5939.4713123252204</v>
      </c>
      <c r="S459" s="114">
        <v>0</v>
      </c>
      <c r="T459" s="114">
        <v>0</v>
      </c>
      <c r="U459" s="114">
        <v>8735.6029919651191</v>
      </c>
      <c r="V459" s="114">
        <v>186.65285182034</v>
      </c>
      <c r="W459" s="114">
        <v>0</v>
      </c>
      <c r="X459" s="114">
        <v>24111.286365594467</v>
      </c>
      <c r="Y459" s="114">
        <v>0</v>
      </c>
      <c r="Z459" s="114">
        <v>0</v>
      </c>
      <c r="AA459" s="114">
        <v>0</v>
      </c>
      <c r="AB459" s="114">
        <v>0</v>
      </c>
      <c r="AC459" s="114">
        <v>999.39616751074004</v>
      </c>
      <c r="AD459" s="114">
        <v>0</v>
      </c>
      <c r="AE459" s="114">
        <v>0</v>
      </c>
      <c r="AF459" s="114">
        <v>0</v>
      </c>
      <c r="AG459" s="114">
        <v>1033.6818628189201</v>
      </c>
      <c r="AH459" s="114">
        <v>45441.560685340752</v>
      </c>
    </row>
    <row r="460" spans="2:34">
      <c r="B460" s="115"/>
      <c r="D460" s="100">
        <v>2024</v>
      </c>
      <c r="E460" s="100">
        <v>2</v>
      </c>
      <c r="F460" s="100">
        <v>2024</v>
      </c>
      <c r="G460" s="100">
        <v>2024</v>
      </c>
      <c r="H460" s="114">
        <v>407.92497742604002</v>
      </c>
      <c r="I460" s="114">
        <v>0</v>
      </c>
      <c r="J460" s="114">
        <v>0</v>
      </c>
      <c r="K460" s="114">
        <v>0</v>
      </c>
      <c r="L460" s="114">
        <v>1270.9127767366199</v>
      </c>
      <c r="M460" s="114">
        <v>0</v>
      </c>
      <c r="N460" s="114">
        <v>2555.6372669746502</v>
      </c>
      <c r="O460" s="114">
        <v>0</v>
      </c>
      <c r="P460" s="114">
        <v>0</v>
      </c>
      <c r="Q460" s="114">
        <v>0</v>
      </c>
      <c r="R460" s="114">
        <v>3246.5169892908698</v>
      </c>
      <c r="S460" s="114">
        <v>0</v>
      </c>
      <c r="T460" s="114">
        <v>0</v>
      </c>
      <c r="U460" s="114">
        <v>5363.2371091220302</v>
      </c>
      <c r="V460" s="114">
        <v>183.94773802584999</v>
      </c>
      <c r="W460" s="114">
        <v>0</v>
      </c>
      <c r="X460" s="114">
        <v>21831.61834306036</v>
      </c>
      <c r="Y460" s="114">
        <v>0</v>
      </c>
      <c r="Z460" s="114">
        <v>0</v>
      </c>
      <c r="AA460" s="114">
        <v>0</v>
      </c>
      <c r="AB460" s="114">
        <v>0</v>
      </c>
      <c r="AC460" s="114">
        <v>614.18092795910002</v>
      </c>
      <c r="AD460" s="114">
        <v>0</v>
      </c>
      <c r="AE460" s="114">
        <v>0</v>
      </c>
      <c r="AF460" s="114">
        <v>0</v>
      </c>
      <c r="AG460" s="114">
        <v>490.23621634033998</v>
      </c>
      <c r="AH460" s="114">
        <v>35964.212344935862</v>
      </c>
    </row>
    <row r="461" spans="2:34">
      <c r="B461" s="115"/>
      <c r="D461" s="100">
        <v>2024</v>
      </c>
      <c r="E461" s="100">
        <v>3</v>
      </c>
      <c r="F461" s="100">
        <v>2024</v>
      </c>
      <c r="G461" s="100">
        <v>2024</v>
      </c>
      <c r="H461" s="114">
        <v>689.97273626441995</v>
      </c>
      <c r="I461" s="114">
        <v>0</v>
      </c>
      <c r="J461" s="114">
        <v>0</v>
      </c>
      <c r="K461" s="114">
        <v>0</v>
      </c>
      <c r="L461" s="114">
        <v>839.76161210031</v>
      </c>
      <c r="M461" s="114">
        <v>0</v>
      </c>
      <c r="N461" s="114">
        <v>3155.5292208637302</v>
      </c>
      <c r="O461" s="114">
        <v>0</v>
      </c>
      <c r="P461" s="114">
        <v>0</v>
      </c>
      <c r="Q461" s="114">
        <v>0</v>
      </c>
      <c r="R461" s="114">
        <v>5115.03723464425</v>
      </c>
      <c r="S461" s="114">
        <v>0</v>
      </c>
      <c r="T461" s="114">
        <v>0</v>
      </c>
      <c r="U461" s="114">
        <v>16321.165929512999</v>
      </c>
      <c r="V461" s="114">
        <v>611.35571755649005</v>
      </c>
      <c r="W461" s="114">
        <v>0</v>
      </c>
      <c r="X461" s="114">
        <v>28310.856895725712</v>
      </c>
      <c r="Y461" s="114">
        <v>0</v>
      </c>
      <c r="Z461" s="114">
        <v>0</v>
      </c>
      <c r="AA461" s="114">
        <v>0</v>
      </c>
      <c r="AB461" s="114">
        <v>0</v>
      </c>
      <c r="AC461" s="114">
        <v>1145.4294018493499</v>
      </c>
      <c r="AD461" s="114">
        <v>0</v>
      </c>
      <c r="AE461" s="114">
        <v>0</v>
      </c>
      <c r="AF461" s="114">
        <v>0</v>
      </c>
      <c r="AG461" s="114">
        <v>1047.8710441891201</v>
      </c>
      <c r="AH461" s="114">
        <v>57236.979792706385</v>
      </c>
    </row>
    <row r="462" spans="2:34">
      <c r="B462" s="115"/>
      <c r="D462" s="100">
        <v>2024</v>
      </c>
      <c r="E462" s="100">
        <v>4</v>
      </c>
      <c r="F462" s="100">
        <v>2024</v>
      </c>
      <c r="G462" s="100">
        <v>2024</v>
      </c>
      <c r="H462" s="114">
        <v>822.43545956143998</v>
      </c>
      <c r="I462" s="114">
        <v>0</v>
      </c>
      <c r="J462" s="114">
        <v>192.84802934794001</v>
      </c>
      <c r="K462" s="114">
        <v>0</v>
      </c>
      <c r="L462" s="114">
        <v>1651.2274303034601</v>
      </c>
      <c r="M462" s="114">
        <v>0</v>
      </c>
      <c r="N462" s="114">
        <v>3875.7247102210899</v>
      </c>
      <c r="O462" s="114">
        <v>0</v>
      </c>
      <c r="P462" s="114">
        <v>0</v>
      </c>
      <c r="Q462" s="114">
        <v>0</v>
      </c>
      <c r="R462" s="114">
        <v>6948.0979497748103</v>
      </c>
      <c r="S462" s="114">
        <v>0</v>
      </c>
      <c r="T462" s="114">
        <v>665.15189936473996</v>
      </c>
      <c r="U462" s="114">
        <v>16691.854940763798</v>
      </c>
      <c r="V462" s="114">
        <v>2719.9919203674599</v>
      </c>
      <c r="W462" s="114">
        <v>0</v>
      </c>
      <c r="X462" s="114">
        <v>32378.974641553039</v>
      </c>
      <c r="Y462" s="114">
        <v>0</v>
      </c>
      <c r="Z462" s="114">
        <v>0</v>
      </c>
      <c r="AA462" s="114">
        <v>0</v>
      </c>
      <c r="AB462" s="114">
        <v>0</v>
      </c>
      <c r="AC462" s="114">
        <v>1963.3357061079901</v>
      </c>
      <c r="AD462" s="114">
        <v>0</v>
      </c>
      <c r="AE462" s="114">
        <v>0</v>
      </c>
      <c r="AF462" s="114">
        <v>0</v>
      </c>
      <c r="AG462" s="114">
        <v>1388.4113970738699</v>
      </c>
      <c r="AH462" s="114">
        <v>69298.054084439631</v>
      </c>
    </row>
    <row r="463" spans="2:34">
      <c r="B463" s="115"/>
      <c r="D463" s="100">
        <v>2024</v>
      </c>
      <c r="E463" s="100">
        <v>5</v>
      </c>
      <c r="F463" s="100">
        <v>2024</v>
      </c>
      <c r="G463" s="100">
        <v>2025</v>
      </c>
      <c r="H463" s="114">
        <v>718.38448515340997</v>
      </c>
      <c r="I463" s="114">
        <v>0</v>
      </c>
      <c r="J463" s="114">
        <v>0</v>
      </c>
      <c r="K463" s="114">
        <v>0</v>
      </c>
      <c r="L463" s="114">
        <v>0</v>
      </c>
      <c r="M463" s="114">
        <v>0</v>
      </c>
      <c r="N463" s="114">
        <v>4485.3710048238199</v>
      </c>
      <c r="O463" s="114">
        <v>0</v>
      </c>
      <c r="P463" s="114">
        <v>0</v>
      </c>
      <c r="Q463" s="114">
        <v>0</v>
      </c>
      <c r="R463" s="114">
        <v>9926.4354173781103</v>
      </c>
      <c r="S463" s="114">
        <v>0</v>
      </c>
      <c r="T463" s="114">
        <v>0</v>
      </c>
      <c r="U463" s="114">
        <v>14742.5732133081</v>
      </c>
      <c r="V463" s="114">
        <v>2036.9506872567799</v>
      </c>
      <c r="W463" s="114">
        <v>0</v>
      </c>
      <c r="X463" s="114">
        <v>36135.75684560783</v>
      </c>
      <c r="Y463" s="114">
        <v>0</v>
      </c>
      <c r="Z463" s="114">
        <v>0</v>
      </c>
      <c r="AA463" s="114">
        <v>0</v>
      </c>
      <c r="AB463" s="114">
        <v>0</v>
      </c>
      <c r="AC463" s="114">
        <v>4558.4943765711496</v>
      </c>
      <c r="AD463" s="114">
        <v>0</v>
      </c>
      <c r="AE463" s="114">
        <v>1847.05313843516</v>
      </c>
      <c r="AF463" s="114">
        <v>0</v>
      </c>
      <c r="AG463" s="114">
        <v>1933.9854207579799</v>
      </c>
      <c r="AH463" s="114">
        <v>76385.004589292337</v>
      </c>
    </row>
    <row r="464" spans="2:34">
      <c r="B464" s="115"/>
      <c r="D464" s="100">
        <v>2024</v>
      </c>
      <c r="E464" s="100">
        <v>6</v>
      </c>
      <c r="F464" s="100">
        <v>2024</v>
      </c>
      <c r="G464" s="100">
        <v>2025</v>
      </c>
      <c r="H464" s="114">
        <v>709.72925039253005</v>
      </c>
      <c r="I464" s="114">
        <v>0</v>
      </c>
      <c r="J464" s="114">
        <v>0</v>
      </c>
      <c r="K464" s="114">
        <v>0</v>
      </c>
      <c r="L464" s="114">
        <v>0</v>
      </c>
      <c r="M464" s="114">
        <v>0</v>
      </c>
      <c r="N464" s="114">
        <v>5016.9825737173996</v>
      </c>
      <c r="O464" s="114">
        <v>0</v>
      </c>
      <c r="P464" s="114">
        <v>0</v>
      </c>
      <c r="Q464" s="114">
        <v>0</v>
      </c>
      <c r="R464" s="114">
        <v>11735.934634847599</v>
      </c>
      <c r="S464" s="114">
        <v>0</v>
      </c>
      <c r="T464" s="114">
        <v>0</v>
      </c>
      <c r="U464" s="114">
        <v>16156.6161732992</v>
      </c>
      <c r="V464" s="114">
        <v>6010.2276783976804</v>
      </c>
      <c r="W464" s="114">
        <v>0</v>
      </c>
      <c r="X464" s="114">
        <v>38297.809219027957</v>
      </c>
      <c r="Y464" s="114">
        <v>0</v>
      </c>
      <c r="Z464" s="114">
        <v>0</v>
      </c>
      <c r="AA464" s="114">
        <v>0</v>
      </c>
      <c r="AB464" s="114">
        <v>0</v>
      </c>
      <c r="AC464" s="114">
        <v>3568.0975688502199</v>
      </c>
      <c r="AD464" s="114">
        <v>0</v>
      </c>
      <c r="AE464" s="114">
        <v>4915.2895737373501</v>
      </c>
      <c r="AF464" s="114">
        <v>0</v>
      </c>
      <c r="AG464" s="114">
        <v>2280.2014461908102</v>
      </c>
      <c r="AH464" s="114">
        <v>88690.888118460745</v>
      </c>
    </row>
    <row r="465" spans="2:34">
      <c r="B465" s="115"/>
      <c r="D465" s="100">
        <v>2024</v>
      </c>
      <c r="E465" s="100">
        <v>7</v>
      </c>
      <c r="F465" s="100">
        <v>2025</v>
      </c>
      <c r="G465" s="100">
        <v>2025</v>
      </c>
      <c r="H465" s="114">
        <v>1070.37400916517</v>
      </c>
      <c r="I465" s="114">
        <v>0</v>
      </c>
      <c r="J465" s="114">
        <v>0</v>
      </c>
      <c r="K465" s="114">
        <v>0</v>
      </c>
      <c r="L465" s="114">
        <v>0</v>
      </c>
      <c r="M465" s="114">
        <v>0</v>
      </c>
      <c r="N465" s="114">
        <v>8128.4983764138597</v>
      </c>
      <c r="O465" s="114">
        <v>0</v>
      </c>
      <c r="P465" s="114">
        <v>0</v>
      </c>
      <c r="Q465" s="114">
        <v>0</v>
      </c>
      <c r="R465" s="114">
        <v>13683.1315948468</v>
      </c>
      <c r="S465" s="114">
        <v>0</v>
      </c>
      <c r="T465" s="114">
        <v>0</v>
      </c>
      <c r="U465" s="114">
        <v>16708.225624812902</v>
      </c>
      <c r="V465" s="114">
        <v>8898.4949853153394</v>
      </c>
      <c r="W465" s="114">
        <v>0</v>
      </c>
      <c r="X465" s="114">
        <v>39563.760994195247</v>
      </c>
      <c r="Y465" s="114">
        <v>0</v>
      </c>
      <c r="Z465" s="114">
        <v>0</v>
      </c>
      <c r="AA465" s="114">
        <v>0</v>
      </c>
      <c r="AB465" s="114">
        <v>0</v>
      </c>
      <c r="AC465" s="114">
        <v>2952.0226727485201</v>
      </c>
      <c r="AD465" s="114">
        <v>0</v>
      </c>
      <c r="AE465" s="114">
        <v>8574.0006274991592</v>
      </c>
      <c r="AF465" s="114">
        <v>0</v>
      </c>
      <c r="AG465" s="114">
        <v>2437.4059151760098</v>
      </c>
      <c r="AH465" s="114">
        <v>102015.91480017301</v>
      </c>
    </row>
    <row r="466" spans="2:34">
      <c r="B466" s="115"/>
      <c r="D466" s="100">
        <v>2024</v>
      </c>
      <c r="E466" s="100">
        <v>8</v>
      </c>
      <c r="F466" s="100">
        <v>2025</v>
      </c>
      <c r="G466" s="100">
        <v>2025</v>
      </c>
      <c r="H466" s="114">
        <v>941.57615435244998</v>
      </c>
      <c r="I466" s="114">
        <v>0</v>
      </c>
      <c r="J466" s="114">
        <v>0</v>
      </c>
      <c r="K466" s="114">
        <v>0</v>
      </c>
      <c r="L466" s="114">
        <v>0</v>
      </c>
      <c r="M466" s="114">
        <v>0</v>
      </c>
      <c r="N466" s="114">
        <v>8193.0928775399207</v>
      </c>
      <c r="O466" s="114">
        <v>0</v>
      </c>
      <c r="P466" s="114">
        <v>0</v>
      </c>
      <c r="Q466" s="114">
        <v>0</v>
      </c>
      <c r="R466" s="114">
        <v>14742.369071182</v>
      </c>
      <c r="S466" s="114">
        <v>0</v>
      </c>
      <c r="T466" s="114">
        <v>0</v>
      </c>
      <c r="U466" s="114">
        <v>17390.267664357099</v>
      </c>
      <c r="V466" s="114">
        <v>8726.8791626261791</v>
      </c>
      <c r="W466" s="114">
        <v>0</v>
      </c>
      <c r="X466" s="114">
        <v>41053.925047347228</v>
      </c>
      <c r="Y466" s="114">
        <v>0</v>
      </c>
      <c r="Z466" s="114">
        <v>0</v>
      </c>
      <c r="AA466" s="114">
        <v>0</v>
      </c>
      <c r="AB466" s="114">
        <v>0</v>
      </c>
      <c r="AC466" s="114">
        <v>2187.69145421453</v>
      </c>
      <c r="AD466" s="114">
        <v>0</v>
      </c>
      <c r="AE466" s="114">
        <v>4522.7672773812601</v>
      </c>
      <c r="AF466" s="114">
        <v>0</v>
      </c>
      <c r="AG466" s="114">
        <v>2316.34973989426</v>
      </c>
      <c r="AH466" s="114">
        <v>100074.91844889492</v>
      </c>
    </row>
    <row r="467" spans="2:34">
      <c r="B467" s="115"/>
      <c r="D467" s="100">
        <v>2024</v>
      </c>
      <c r="E467" s="100">
        <v>9</v>
      </c>
      <c r="F467" s="100">
        <v>2025</v>
      </c>
      <c r="G467" s="100">
        <v>2025</v>
      </c>
      <c r="H467" s="114">
        <v>948.33522545050005</v>
      </c>
      <c r="I467" s="114">
        <v>0</v>
      </c>
      <c r="J467" s="114">
        <v>0</v>
      </c>
      <c r="K467" s="114">
        <v>0</v>
      </c>
      <c r="L467" s="114">
        <v>0</v>
      </c>
      <c r="M467" s="114">
        <v>0</v>
      </c>
      <c r="N467" s="114">
        <v>7154.9231683976896</v>
      </c>
      <c r="O467" s="114">
        <v>0</v>
      </c>
      <c r="P467" s="114">
        <v>0</v>
      </c>
      <c r="Q467" s="114">
        <v>0</v>
      </c>
      <c r="R467" s="114">
        <v>14628.709257216</v>
      </c>
      <c r="S467" s="114">
        <v>0</v>
      </c>
      <c r="T467" s="114">
        <v>0</v>
      </c>
      <c r="U467" s="114">
        <v>20008.370837316401</v>
      </c>
      <c r="V467" s="114">
        <v>4934.6704546298697</v>
      </c>
      <c r="W467" s="114">
        <v>0</v>
      </c>
      <c r="X467" s="114">
        <v>39370.143391001453</v>
      </c>
      <c r="Y467" s="114">
        <v>0</v>
      </c>
      <c r="Z467" s="114">
        <v>0</v>
      </c>
      <c r="AA467" s="114">
        <v>0</v>
      </c>
      <c r="AB467" s="114">
        <v>0</v>
      </c>
      <c r="AC467" s="114">
        <v>2503.5045231793501</v>
      </c>
      <c r="AD467" s="114">
        <v>0</v>
      </c>
      <c r="AE467" s="114">
        <v>6901.5663409547997</v>
      </c>
      <c r="AF467" s="114">
        <v>0</v>
      </c>
      <c r="AG467" s="114">
        <v>2166.9763306284599</v>
      </c>
      <c r="AH467" s="114">
        <v>98617.199528774523</v>
      </c>
    </row>
    <row r="468" spans="2:34">
      <c r="B468" s="115"/>
      <c r="D468" s="100">
        <v>2024</v>
      </c>
      <c r="E468" s="100">
        <v>10</v>
      </c>
      <c r="F468" s="100">
        <v>2025</v>
      </c>
      <c r="G468" s="100">
        <v>2025</v>
      </c>
      <c r="H468" s="114">
        <v>924.49072463239997</v>
      </c>
      <c r="I468" s="114">
        <v>0</v>
      </c>
      <c r="J468" s="114">
        <v>0</v>
      </c>
      <c r="K468" s="114">
        <v>0</v>
      </c>
      <c r="L468" s="114">
        <v>0</v>
      </c>
      <c r="M468" s="114">
        <v>0</v>
      </c>
      <c r="N468" s="114">
        <v>4175.59825157676</v>
      </c>
      <c r="O468" s="114">
        <v>0</v>
      </c>
      <c r="P468" s="114">
        <v>0</v>
      </c>
      <c r="Q468" s="114">
        <v>0</v>
      </c>
      <c r="R468" s="114">
        <v>8968.6452013941198</v>
      </c>
      <c r="S468" s="114">
        <v>0</v>
      </c>
      <c r="T468" s="114">
        <v>530.84308171626003</v>
      </c>
      <c r="U468" s="114">
        <v>21018.803488492998</v>
      </c>
      <c r="V468" s="114">
        <v>1723.4946290330799</v>
      </c>
      <c r="W468" s="114">
        <v>0</v>
      </c>
      <c r="X468" s="114">
        <v>37001.785209077716</v>
      </c>
      <c r="Y468" s="114">
        <v>0</v>
      </c>
      <c r="Z468" s="114">
        <v>0</v>
      </c>
      <c r="AA468" s="114">
        <v>0</v>
      </c>
      <c r="AB468" s="114">
        <v>0</v>
      </c>
      <c r="AC468" s="114">
        <v>3002.5241937660699</v>
      </c>
      <c r="AD468" s="114">
        <v>0</v>
      </c>
      <c r="AE468" s="114">
        <v>0</v>
      </c>
      <c r="AF468" s="114">
        <v>0</v>
      </c>
      <c r="AG468" s="114">
        <v>1803.80780478318</v>
      </c>
      <c r="AH468" s="114">
        <v>79149.99258447258</v>
      </c>
    </row>
    <row r="469" spans="2:34">
      <c r="B469" s="115"/>
      <c r="D469" s="100">
        <v>2024</v>
      </c>
      <c r="E469" s="100">
        <v>11</v>
      </c>
      <c r="F469" s="100">
        <v>2025</v>
      </c>
      <c r="G469" s="100">
        <v>2025</v>
      </c>
      <c r="H469" s="114">
        <v>836.05954443300004</v>
      </c>
      <c r="I469" s="114">
        <v>0</v>
      </c>
      <c r="J469" s="114">
        <v>0</v>
      </c>
      <c r="K469" s="114">
        <v>0</v>
      </c>
      <c r="L469" s="114">
        <v>1127.4794933245601</v>
      </c>
      <c r="M469" s="114">
        <v>0</v>
      </c>
      <c r="N469" s="114">
        <v>3043.2876145912901</v>
      </c>
      <c r="O469" s="114">
        <v>0</v>
      </c>
      <c r="P469" s="114">
        <v>0</v>
      </c>
      <c r="Q469" s="114">
        <v>0</v>
      </c>
      <c r="R469" s="114">
        <v>6397.4697661232103</v>
      </c>
      <c r="S469" s="114">
        <v>0</v>
      </c>
      <c r="T469" s="114">
        <v>135.85087583149999</v>
      </c>
      <c r="U469" s="114">
        <v>16989.7032919263</v>
      </c>
      <c r="V469" s="114">
        <v>1672.20817961784</v>
      </c>
      <c r="W469" s="114">
        <v>0</v>
      </c>
      <c r="X469" s="114">
        <v>31310.810658061211</v>
      </c>
      <c r="Y469" s="114">
        <v>0</v>
      </c>
      <c r="Z469" s="114">
        <v>0</v>
      </c>
      <c r="AA469" s="114">
        <v>0</v>
      </c>
      <c r="AB469" s="114">
        <v>0</v>
      </c>
      <c r="AC469" s="114">
        <v>2634.9293603770898</v>
      </c>
      <c r="AD469" s="114">
        <v>0</v>
      </c>
      <c r="AE469" s="114">
        <v>0</v>
      </c>
      <c r="AF469" s="114">
        <v>0</v>
      </c>
      <c r="AG469" s="114">
        <v>1278.5231143792901</v>
      </c>
      <c r="AH469" s="114">
        <v>65426.321898665294</v>
      </c>
    </row>
    <row r="470" spans="2:34">
      <c r="B470" s="115"/>
      <c r="D470" s="100">
        <v>2024</v>
      </c>
      <c r="E470" s="100">
        <v>12</v>
      </c>
      <c r="F470" s="100">
        <v>2025</v>
      </c>
      <c r="G470" s="100">
        <v>2025</v>
      </c>
      <c r="H470" s="114">
        <v>689.98850792528003</v>
      </c>
      <c r="I470" s="114">
        <v>0</v>
      </c>
      <c r="J470" s="114">
        <v>0</v>
      </c>
      <c r="K470" s="114">
        <v>0</v>
      </c>
      <c r="L470" s="114">
        <v>1608.90749429421</v>
      </c>
      <c r="M470" s="114">
        <v>0</v>
      </c>
      <c r="N470" s="114">
        <v>2640.9766719374302</v>
      </c>
      <c r="O470" s="114">
        <v>0</v>
      </c>
      <c r="P470" s="114">
        <v>0</v>
      </c>
      <c r="Q470" s="114">
        <v>0</v>
      </c>
      <c r="R470" s="114">
        <v>5480.4565088190202</v>
      </c>
      <c r="S470" s="114">
        <v>0</v>
      </c>
      <c r="T470" s="114">
        <v>0</v>
      </c>
      <c r="U470" s="114">
        <v>10476.0213798773</v>
      </c>
      <c r="V470" s="114">
        <v>848.92570216272998</v>
      </c>
      <c r="W470" s="114">
        <v>0</v>
      </c>
      <c r="X470" s="114">
        <v>24893.770095067939</v>
      </c>
      <c r="Y470" s="114">
        <v>0</v>
      </c>
      <c r="Z470" s="114">
        <v>0</v>
      </c>
      <c r="AA470" s="114">
        <v>0</v>
      </c>
      <c r="AB470" s="114">
        <v>0</v>
      </c>
      <c r="AC470" s="114">
        <v>2936.5610099605401</v>
      </c>
      <c r="AD470" s="114">
        <v>0</v>
      </c>
      <c r="AE470" s="114">
        <v>0</v>
      </c>
      <c r="AF470" s="114">
        <v>0</v>
      </c>
      <c r="AG470" s="114">
        <v>952.87492356285998</v>
      </c>
      <c r="AH470" s="114">
        <v>50528.482293607311</v>
      </c>
    </row>
    <row r="471" spans="2:34">
      <c r="B471" s="115"/>
      <c r="D471" s="100">
        <v>2025</v>
      </c>
      <c r="E471" s="100">
        <v>1</v>
      </c>
      <c r="F471" s="100">
        <v>2025</v>
      </c>
      <c r="G471" s="100">
        <v>2025</v>
      </c>
      <c r="H471" s="114">
        <v>589.54842317886005</v>
      </c>
      <c r="I471" s="114">
        <v>0</v>
      </c>
      <c r="J471" s="114">
        <v>0</v>
      </c>
      <c r="K471" s="114">
        <v>0</v>
      </c>
      <c r="L471" s="114">
        <v>623.02416539698004</v>
      </c>
      <c r="M471" s="114">
        <v>0</v>
      </c>
      <c r="N471" s="114">
        <v>3263.2003082879601</v>
      </c>
      <c r="O471" s="114">
        <v>0</v>
      </c>
      <c r="P471" s="114">
        <v>0</v>
      </c>
      <c r="Q471" s="114">
        <v>0</v>
      </c>
      <c r="R471" s="114">
        <v>5970.7567968938502</v>
      </c>
      <c r="S471" s="114">
        <v>0</v>
      </c>
      <c r="T471" s="114">
        <v>0</v>
      </c>
      <c r="U471" s="114">
        <v>8134.8326459865402</v>
      </c>
      <c r="V471" s="114">
        <v>180.96766578114</v>
      </c>
      <c r="W471" s="114">
        <v>0</v>
      </c>
      <c r="X471" s="114">
        <v>24330.744600684309</v>
      </c>
      <c r="Y471" s="114">
        <v>0</v>
      </c>
      <c r="Z471" s="114">
        <v>0</v>
      </c>
      <c r="AA471" s="114">
        <v>0</v>
      </c>
      <c r="AB471" s="114">
        <v>0</v>
      </c>
      <c r="AC471" s="114">
        <v>998.03477694856997</v>
      </c>
      <c r="AD471" s="114">
        <v>0</v>
      </c>
      <c r="AE471" s="114">
        <v>0</v>
      </c>
      <c r="AF471" s="114">
        <v>0</v>
      </c>
      <c r="AG471" s="114">
        <v>1039.94950342024</v>
      </c>
      <c r="AH471" s="114">
        <v>45131.058886578452</v>
      </c>
    </row>
    <row r="472" spans="2:34">
      <c r="B472" s="115"/>
      <c r="D472" s="100">
        <v>2025</v>
      </c>
      <c r="E472" s="100">
        <v>2</v>
      </c>
      <c r="F472" s="100">
        <v>2025</v>
      </c>
      <c r="G472" s="100">
        <v>2025</v>
      </c>
      <c r="H472" s="114">
        <v>407.44054238182002</v>
      </c>
      <c r="I472" s="114">
        <v>0</v>
      </c>
      <c r="J472" s="114">
        <v>0</v>
      </c>
      <c r="K472" s="114">
        <v>0</v>
      </c>
      <c r="L472" s="114">
        <v>1238.5701712693101</v>
      </c>
      <c r="M472" s="114">
        <v>0</v>
      </c>
      <c r="N472" s="114">
        <v>2601.2935520429401</v>
      </c>
      <c r="O472" s="114">
        <v>0</v>
      </c>
      <c r="P472" s="114">
        <v>0</v>
      </c>
      <c r="Q472" s="114">
        <v>0</v>
      </c>
      <c r="R472" s="114">
        <v>3263.6176455326899</v>
      </c>
      <c r="S472" s="114">
        <v>0</v>
      </c>
      <c r="T472" s="114">
        <v>0</v>
      </c>
      <c r="U472" s="114">
        <v>4994.3932163105201</v>
      </c>
      <c r="V472" s="114">
        <v>178.34494598721</v>
      </c>
      <c r="W472" s="114">
        <v>0</v>
      </c>
      <c r="X472" s="114">
        <v>22026.036347904621</v>
      </c>
      <c r="Y472" s="114">
        <v>0</v>
      </c>
      <c r="Z472" s="114">
        <v>0</v>
      </c>
      <c r="AA472" s="114">
        <v>0</v>
      </c>
      <c r="AB472" s="114">
        <v>0</v>
      </c>
      <c r="AC472" s="114">
        <v>613.34428264667997</v>
      </c>
      <c r="AD472" s="114">
        <v>0</v>
      </c>
      <c r="AE472" s="114">
        <v>0</v>
      </c>
      <c r="AF472" s="114">
        <v>0</v>
      </c>
      <c r="AG472" s="114">
        <v>493.20872125146002</v>
      </c>
      <c r="AH472" s="114">
        <v>35816.249425327245</v>
      </c>
    </row>
    <row r="473" spans="2:34">
      <c r="B473" s="115"/>
      <c r="D473" s="100">
        <v>2025</v>
      </c>
      <c r="E473" s="100">
        <v>3</v>
      </c>
      <c r="F473" s="100">
        <v>2025</v>
      </c>
      <c r="G473" s="100">
        <v>2025</v>
      </c>
      <c r="H473" s="114">
        <v>689.15335282016997</v>
      </c>
      <c r="I473" s="114">
        <v>0</v>
      </c>
      <c r="J473" s="114">
        <v>0</v>
      </c>
      <c r="K473" s="114">
        <v>0</v>
      </c>
      <c r="L473" s="114">
        <v>818.39108297833002</v>
      </c>
      <c r="M473" s="114">
        <v>0</v>
      </c>
      <c r="N473" s="114">
        <v>3211.9025346789699</v>
      </c>
      <c r="O473" s="114">
        <v>0</v>
      </c>
      <c r="P473" s="114">
        <v>0</v>
      </c>
      <c r="Q473" s="114">
        <v>0</v>
      </c>
      <c r="R473" s="114">
        <v>5141.9801071757502</v>
      </c>
      <c r="S473" s="114">
        <v>0</v>
      </c>
      <c r="T473" s="114">
        <v>0</v>
      </c>
      <c r="U473" s="114">
        <v>15198.7165105929</v>
      </c>
      <c r="V473" s="114">
        <v>592.73467342806998</v>
      </c>
      <c r="W473" s="114">
        <v>0</v>
      </c>
      <c r="X473" s="114">
        <v>28576.4438706002</v>
      </c>
      <c r="Y473" s="114">
        <v>0</v>
      </c>
      <c r="Z473" s="114">
        <v>0</v>
      </c>
      <c r="AA473" s="114">
        <v>0</v>
      </c>
      <c r="AB473" s="114">
        <v>0</v>
      </c>
      <c r="AC473" s="114">
        <v>1143.8690829007601</v>
      </c>
      <c r="AD473" s="114">
        <v>0</v>
      </c>
      <c r="AE473" s="114">
        <v>0</v>
      </c>
      <c r="AF473" s="114">
        <v>0</v>
      </c>
      <c r="AG473" s="114">
        <v>1054.22471966485</v>
      </c>
      <c r="AH473" s="114">
        <v>56427.415934840006</v>
      </c>
    </row>
    <row r="474" spans="2:34">
      <c r="B474" s="115"/>
      <c r="D474" s="100">
        <v>2025</v>
      </c>
      <c r="E474" s="100">
        <v>4</v>
      </c>
      <c r="F474" s="100">
        <v>2025</v>
      </c>
      <c r="G474" s="100">
        <v>2025</v>
      </c>
      <c r="H474" s="114">
        <v>821.45876879654998</v>
      </c>
      <c r="I474" s="114">
        <v>0</v>
      </c>
      <c r="J474" s="114">
        <v>185.93892788573999</v>
      </c>
      <c r="K474" s="114">
        <v>0</v>
      </c>
      <c r="L474" s="114">
        <v>1609.2064527095199</v>
      </c>
      <c r="M474" s="114">
        <v>0</v>
      </c>
      <c r="N474" s="114">
        <v>3944.9642672203299</v>
      </c>
      <c r="O474" s="114">
        <v>0</v>
      </c>
      <c r="P474" s="114">
        <v>0</v>
      </c>
      <c r="Q474" s="114">
        <v>0</v>
      </c>
      <c r="R474" s="114">
        <v>6984.6962595836203</v>
      </c>
      <c r="S474" s="114">
        <v>0</v>
      </c>
      <c r="T474" s="114">
        <v>662.98126892975995</v>
      </c>
      <c r="U474" s="114">
        <v>15543.912265597601</v>
      </c>
      <c r="V474" s="114">
        <v>2637.14475279614</v>
      </c>
      <c r="W474" s="114">
        <v>0</v>
      </c>
      <c r="X474" s="114">
        <v>32689.246458261659</v>
      </c>
      <c r="Y474" s="114">
        <v>0</v>
      </c>
      <c r="Z474" s="114">
        <v>0</v>
      </c>
      <c r="AA474" s="114">
        <v>0</v>
      </c>
      <c r="AB474" s="114">
        <v>0</v>
      </c>
      <c r="AC474" s="114">
        <v>1960.66122446841</v>
      </c>
      <c r="AD474" s="114">
        <v>0</v>
      </c>
      <c r="AE474" s="114">
        <v>0</v>
      </c>
      <c r="AF474" s="114">
        <v>0</v>
      </c>
      <c r="AG474" s="114">
        <v>1396.8299095356199</v>
      </c>
      <c r="AH474" s="114">
        <v>68437.040555784944</v>
      </c>
    </row>
    <row r="475" spans="2:34">
      <c r="B475" s="115"/>
      <c r="D475" s="100">
        <v>2025</v>
      </c>
      <c r="E475" s="100">
        <v>5</v>
      </c>
      <c r="F475" s="100">
        <v>2025</v>
      </c>
      <c r="G475" s="100">
        <v>2026</v>
      </c>
      <c r="H475" s="114">
        <v>717.53136107646003</v>
      </c>
      <c r="I475" s="114">
        <v>0</v>
      </c>
      <c r="J475" s="114">
        <v>0</v>
      </c>
      <c r="K475" s="114">
        <v>0</v>
      </c>
      <c r="L475" s="114">
        <v>0</v>
      </c>
      <c r="M475" s="114">
        <v>0</v>
      </c>
      <c r="N475" s="114">
        <v>4565.5018512000397</v>
      </c>
      <c r="O475" s="114">
        <v>0</v>
      </c>
      <c r="P475" s="114">
        <v>0</v>
      </c>
      <c r="Q475" s="114">
        <v>0</v>
      </c>
      <c r="R475" s="114">
        <v>10319.4614975677</v>
      </c>
      <c r="S475" s="114">
        <v>0</v>
      </c>
      <c r="T475" s="114">
        <v>0</v>
      </c>
      <c r="U475" s="114">
        <v>13728.687758792899</v>
      </c>
      <c r="V475" s="114">
        <v>1974.90800482893</v>
      </c>
      <c r="W475" s="114">
        <v>0</v>
      </c>
      <c r="X475" s="114">
        <v>36487.293745846961</v>
      </c>
      <c r="Y475" s="114">
        <v>0</v>
      </c>
      <c r="Z475" s="114">
        <v>0</v>
      </c>
      <c r="AA475" s="114">
        <v>0</v>
      </c>
      <c r="AB475" s="114">
        <v>0</v>
      </c>
      <c r="AC475" s="114">
        <v>4550.1664712953998</v>
      </c>
      <c r="AD475" s="114">
        <v>0</v>
      </c>
      <c r="AE475" s="114">
        <v>1885.9366682314101</v>
      </c>
      <c r="AF475" s="114">
        <v>0</v>
      </c>
      <c r="AG475" s="114">
        <v>1945.71197414108</v>
      </c>
      <c r="AH475" s="114">
        <v>76175.199332980876</v>
      </c>
    </row>
    <row r="476" spans="2:34">
      <c r="B476" s="115"/>
      <c r="D476" s="100">
        <v>2025</v>
      </c>
      <c r="E476" s="100">
        <v>6</v>
      </c>
      <c r="F476" s="100">
        <v>2025</v>
      </c>
      <c r="G476" s="100">
        <v>2026</v>
      </c>
      <c r="H476" s="114">
        <v>708.88640491891999</v>
      </c>
      <c r="I476" s="114">
        <v>0</v>
      </c>
      <c r="J476" s="114">
        <v>0</v>
      </c>
      <c r="K476" s="114">
        <v>0</v>
      </c>
      <c r="L476" s="114">
        <v>0</v>
      </c>
      <c r="M476" s="114">
        <v>0</v>
      </c>
      <c r="N476" s="114">
        <v>5106.6106244303401</v>
      </c>
      <c r="O476" s="114">
        <v>0</v>
      </c>
      <c r="P476" s="114">
        <v>0</v>
      </c>
      <c r="Q476" s="114">
        <v>0</v>
      </c>
      <c r="R476" s="114">
        <v>12338.7544007837</v>
      </c>
      <c r="S476" s="114">
        <v>0</v>
      </c>
      <c r="T476" s="114">
        <v>0</v>
      </c>
      <c r="U476" s="114">
        <v>15045.4832730055</v>
      </c>
      <c r="V476" s="114">
        <v>5960.3376886960395</v>
      </c>
      <c r="W476" s="114">
        <v>0</v>
      </c>
      <c r="X476" s="114">
        <v>38673.09444082011</v>
      </c>
      <c r="Y476" s="114">
        <v>0</v>
      </c>
      <c r="Z476" s="114">
        <v>0</v>
      </c>
      <c r="AA476" s="114">
        <v>0</v>
      </c>
      <c r="AB476" s="114">
        <v>0</v>
      </c>
      <c r="AC476" s="114">
        <v>3561.8307076729202</v>
      </c>
      <c r="AD476" s="114">
        <v>0</v>
      </c>
      <c r="AE476" s="114">
        <v>5018.7645656693703</v>
      </c>
      <c r="AF476" s="114">
        <v>0</v>
      </c>
      <c r="AG476" s="114">
        <v>2294.0272505097</v>
      </c>
      <c r="AH476" s="114">
        <v>88707.789356506604</v>
      </c>
    </row>
    <row r="477" spans="2:34">
      <c r="B477" s="115"/>
      <c r="D477" s="100">
        <v>2025</v>
      </c>
      <c r="E477" s="100">
        <v>7</v>
      </c>
      <c r="F477" s="100">
        <v>2026</v>
      </c>
      <c r="G477" s="100">
        <v>2026</v>
      </c>
      <c r="H477" s="114">
        <v>1069.7368405678001</v>
      </c>
      <c r="I477" s="114">
        <v>0</v>
      </c>
      <c r="J477" s="114">
        <v>0</v>
      </c>
      <c r="K477" s="114">
        <v>0</v>
      </c>
      <c r="L477" s="114">
        <v>0</v>
      </c>
      <c r="M477" s="114">
        <v>0</v>
      </c>
      <c r="N477" s="114">
        <v>8223.1931187907794</v>
      </c>
      <c r="O477" s="114">
        <v>0</v>
      </c>
      <c r="P477" s="114">
        <v>0</v>
      </c>
      <c r="Q477" s="114">
        <v>0</v>
      </c>
      <c r="R477" s="114">
        <v>14548.592327001101</v>
      </c>
      <c r="S477" s="114">
        <v>0</v>
      </c>
      <c r="T477" s="114">
        <v>0</v>
      </c>
      <c r="U477" s="114">
        <v>15568.383469075001</v>
      </c>
      <c r="V477" s="114">
        <v>8872.0932490841897</v>
      </c>
      <c r="W477" s="114">
        <v>0</v>
      </c>
      <c r="X477" s="114">
        <v>39958.325258932309</v>
      </c>
      <c r="Y477" s="114">
        <v>0</v>
      </c>
      <c r="Z477" s="114">
        <v>0</v>
      </c>
      <c r="AA477" s="114">
        <v>0</v>
      </c>
      <c r="AB477" s="114">
        <v>0</v>
      </c>
      <c r="AC477" s="114">
        <v>2948.9281245165398</v>
      </c>
      <c r="AD477" s="114">
        <v>0</v>
      </c>
      <c r="AE477" s="114">
        <v>8759.6888521565106</v>
      </c>
      <c r="AF477" s="114">
        <v>0</v>
      </c>
      <c r="AG477" s="114">
        <v>2453.6390284172799</v>
      </c>
      <c r="AH477" s="114">
        <v>102402.58026854151</v>
      </c>
    </row>
    <row r="478" spans="2:34">
      <c r="B478" s="115"/>
      <c r="D478" s="100">
        <v>2025</v>
      </c>
      <c r="E478" s="100">
        <v>8</v>
      </c>
      <c r="F478" s="100">
        <v>2026</v>
      </c>
      <c r="G478" s="100">
        <v>2026</v>
      </c>
      <c r="H478" s="114">
        <v>941.01565610375997</v>
      </c>
      <c r="I478" s="114">
        <v>0</v>
      </c>
      <c r="J478" s="114">
        <v>0</v>
      </c>
      <c r="K478" s="114">
        <v>0</v>
      </c>
      <c r="L478" s="114">
        <v>0</v>
      </c>
      <c r="M478" s="114">
        <v>0</v>
      </c>
      <c r="N478" s="114">
        <v>8286.7768545150593</v>
      </c>
      <c r="O478" s="114">
        <v>0</v>
      </c>
      <c r="P478" s="114">
        <v>0</v>
      </c>
      <c r="Q478" s="114">
        <v>0</v>
      </c>
      <c r="R478" s="114">
        <v>15509.1940825617</v>
      </c>
      <c r="S478" s="114">
        <v>0</v>
      </c>
      <c r="T478" s="114">
        <v>0</v>
      </c>
      <c r="U478" s="114">
        <v>16203.896314788801</v>
      </c>
      <c r="V478" s="114">
        <v>8685.5707433825592</v>
      </c>
      <c r="W478" s="114">
        <v>0</v>
      </c>
      <c r="X478" s="114">
        <v>41465.059230480801</v>
      </c>
      <c r="Y478" s="114">
        <v>0</v>
      </c>
      <c r="Z478" s="114">
        <v>0</v>
      </c>
      <c r="AA478" s="114">
        <v>0</v>
      </c>
      <c r="AB478" s="114">
        <v>0</v>
      </c>
      <c r="AC478" s="114">
        <v>2185.88133484541</v>
      </c>
      <c r="AD478" s="114">
        <v>0</v>
      </c>
      <c r="AE478" s="114">
        <v>4620.7174248983501</v>
      </c>
      <c r="AF478" s="114">
        <v>0</v>
      </c>
      <c r="AG478" s="114">
        <v>2331.77661951245</v>
      </c>
      <c r="AH478" s="114">
        <v>100229.8882610889</v>
      </c>
    </row>
    <row r="479" spans="2:34">
      <c r="B479" s="115"/>
      <c r="D479" s="100">
        <v>2025</v>
      </c>
      <c r="E479" s="100">
        <v>9</v>
      </c>
      <c r="F479" s="100">
        <v>2026</v>
      </c>
      <c r="G479" s="100">
        <v>2026</v>
      </c>
      <c r="H479" s="114">
        <v>947.77070368496004</v>
      </c>
      <c r="I479" s="114">
        <v>0</v>
      </c>
      <c r="J479" s="114">
        <v>0</v>
      </c>
      <c r="K479" s="114">
        <v>0</v>
      </c>
      <c r="L479" s="114">
        <v>0</v>
      </c>
      <c r="M479" s="114">
        <v>0</v>
      </c>
      <c r="N479" s="114">
        <v>7244.3801225426096</v>
      </c>
      <c r="O479" s="114">
        <v>0</v>
      </c>
      <c r="P479" s="114">
        <v>0</v>
      </c>
      <c r="Q479" s="114">
        <v>0</v>
      </c>
      <c r="R479" s="114">
        <v>15521.787338882999</v>
      </c>
      <c r="S479" s="114">
        <v>0</v>
      </c>
      <c r="T479" s="114">
        <v>0</v>
      </c>
      <c r="U479" s="114">
        <v>18643.3913918545</v>
      </c>
      <c r="V479" s="114">
        <v>4918.6662168917701</v>
      </c>
      <c r="W479" s="114">
        <v>0</v>
      </c>
      <c r="X479" s="114">
        <v>39762.554719705498</v>
      </c>
      <c r="Y479" s="114">
        <v>0</v>
      </c>
      <c r="Z479" s="114">
        <v>0</v>
      </c>
      <c r="AA479" s="114">
        <v>0</v>
      </c>
      <c r="AB479" s="114">
        <v>0</v>
      </c>
      <c r="AC479" s="114">
        <v>2501.1145194897699</v>
      </c>
      <c r="AD479" s="114">
        <v>0</v>
      </c>
      <c r="AE479" s="114">
        <v>7051.0344430560199</v>
      </c>
      <c r="AF479" s="114">
        <v>0</v>
      </c>
      <c r="AG479" s="114">
        <v>2181.4083839631999</v>
      </c>
      <c r="AH479" s="114">
        <v>98772.107840071316</v>
      </c>
    </row>
    <row r="480" spans="2:34">
      <c r="B480" s="115"/>
      <c r="D480" s="100">
        <v>2025</v>
      </c>
      <c r="E480" s="100">
        <v>10</v>
      </c>
      <c r="F480" s="100">
        <v>2026</v>
      </c>
      <c r="G480" s="100">
        <v>2026</v>
      </c>
      <c r="H480" s="114">
        <v>923.94039694015999</v>
      </c>
      <c r="I480" s="114">
        <v>0</v>
      </c>
      <c r="J480" s="114">
        <v>0</v>
      </c>
      <c r="K480" s="114">
        <v>0</v>
      </c>
      <c r="L480" s="114">
        <v>0</v>
      </c>
      <c r="M480" s="114">
        <v>0</v>
      </c>
      <c r="N480" s="114">
        <v>4252.7153383225404</v>
      </c>
      <c r="O480" s="114">
        <v>0</v>
      </c>
      <c r="P480" s="114">
        <v>0</v>
      </c>
      <c r="Q480" s="114">
        <v>0</v>
      </c>
      <c r="R480" s="114">
        <v>9021.2328137665409</v>
      </c>
      <c r="S480" s="114">
        <v>0</v>
      </c>
      <c r="T480" s="114">
        <v>529.42450504682995</v>
      </c>
      <c r="U480" s="114">
        <v>19584.891904023199</v>
      </c>
      <c r="V480" s="114">
        <v>1671.9902623261901</v>
      </c>
      <c r="W480" s="114">
        <v>0</v>
      </c>
      <c r="X480" s="114">
        <v>37367.861516664518</v>
      </c>
      <c r="Y480" s="114">
        <v>0</v>
      </c>
      <c r="Z480" s="114">
        <v>0</v>
      </c>
      <c r="AA480" s="114">
        <v>0</v>
      </c>
      <c r="AB480" s="114">
        <v>0</v>
      </c>
      <c r="AC480" s="114">
        <v>3000.21214771114</v>
      </c>
      <c r="AD480" s="114">
        <v>0</v>
      </c>
      <c r="AE480" s="114">
        <v>0</v>
      </c>
      <c r="AF480" s="114">
        <v>0</v>
      </c>
      <c r="AG480" s="114">
        <v>1815.82115724869</v>
      </c>
      <c r="AH480" s="114">
        <v>78168.090042049807</v>
      </c>
    </row>
    <row r="481" spans="2:34">
      <c r="B481" s="115"/>
      <c r="D481" s="100">
        <v>2025</v>
      </c>
      <c r="E481" s="100">
        <v>11</v>
      </c>
      <c r="F481" s="100">
        <v>2026</v>
      </c>
      <c r="G481" s="100">
        <v>2026</v>
      </c>
      <c r="H481" s="114">
        <v>835.56185775275003</v>
      </c>
      <c r="I481" s="114">
        <v>0</v>
      </c>
      <c r="J481" s="114">
        <v>0</v>
      </c>
      <c r="K481" s="114">
        <v>0</v>
      </c>
      <c r="L481" s="114">
        <v>1099.4385913005899</v>
      </c>
      <c r="M481" s="114">
        <v>0</v>
      </c>
      <c r="N481" s="114">
        <v>3099.4926086608698</v>
      </c>
      <c r="O481" s="114">
        <v>0</v>
      </c>
      <c r="P481" s="114">
        <v>0</v>
      </c>
      <c r="Q481" s="114">
        <v>0</v>
      </c>
      <c r="R481" s="114">
        <v>6434.9813024445402</v>
      </c>
      <c r="S481" s="114">
        <v>0</v>
      </c>
      <c r="T481" s="114">
        <v>135.48784033266</v>
      </c>
      <c r="U481" s="114">
        <v>15830.658611750499</v>
      </c>
      <c r="V481" s="114">
        <v>1622.2364408943999</v>
      </c>
      <c r="W481" s="114">
        <v>0</v>
      </c>
      <c r="X481" s="114">
        <v>31613.606024393499</v>
      </c>
      <c r="Y481" s="114">
        <v>0</v>
      </c>
      <c r="Z481" s="114">
        <v>0</v>
      </c>
      <c r="AA481" s="114">
        <v>0</v>
      </c>
      <c r="AB481" s="114">
        <v>0</v>
      </c>
      <c r="AC481" s="114">
        <v>2632.9003748837099</v>
      </c>
      <c r="AD481" s="114">
        <v>0</v>
      </c>
      <c r="AE481" s="114">
        <v>0</v>
      </c>
      <c r="AF481" s="114">
        <v>0</v>
      </c>
      <c r="AG481" s="114">
        <v>1287.03807299495</v>
      </c>
      <c r="AH481" s="114">
        <v>64591.401725408468</v>
      </c>
    </row>
    <row r="482" spans="2:34">
      <c r="B482" s="115"/>
      <c r="D482" s="100">
        <v>2025</v>
      </c>
      <c r="E482" s="100">
        <v>12</v>
      </c>
      <c r="F482" s="100">
        <v>2026</v>
      </c>
      <c r="G482" s="100">
        <v>2026</v>
      </c>
      <c r="H482" s="114">
        <v>689.57777391451998</v>
      </c>
      <c r="I482" s="114">
        <v>0</v>
      </c>
      <c r="J482" s="114">
        <v>0</v>
      </c>
      <c r="K482" s="114">
        <v>0</v>
      </c>
      <c r="L482" s="114">
        <v>1568.8932699289401</v>
      </c>
      <c r="M482" s="114">
        <v>0</v>
      </c>
      <c r="N482" s="114">
        <v>2689.7515815031502</v>
      </c>
      <c r="O482" s="114">
        <v>0</v>
      </c>
      <c r="P482" s="114">
        <v>0</v>
      </c>
      <c r="Q482" s="114">
        <v>0</v>
      </c>
      <c r="R482" s="114">
        <v>5512.5911418698397</v>
      </c>
      <c r="S482" s="114">
        <v>0</v>
      </c>
      <c r="T482" s="114">
        <v>0</v>
      </c>
      <c r="U482" s="114">
        <v>9761.3428100917208</v>
      </c>
      <c r="V482" s="114">
        <v>823.55667580515001</v>
      </c>
      <c r="W482" s="114">
        <v>0</v>
      </c>
      <c r="X482" s="114">
        <v>25125.211010022311</v>
      </c>
      <c r="Y482" s="114">
        <v>0</v>
      </c>
      <c r="Z482" s="114">
        <v>0</v>
      </c>
      <c r="AA482" s="114">
        <v>0</v>
      </c>
      <c r="AB482" s="114">
        <v>0</v>
      </c>
      <c r="AC482" s="114">
        <v>2934.29975780736</v>
      </c>
      <c r="AD482" s="114">
        <v>0</v>
      </c>
      <c r="AE482" s="114">
        <v>0</v>
      </c>
      <c r="AF482" s="114">
        <v>0</v>
      </c>
      <c r="AG482" s="114">
        <v>959.22106658428004</v>
      </c>
      <c r="AH482" s="114">
        <v>50064.445087527274</v>
      </c>
    </row>
    <row r="483" spans="2:34">
      <c r="B483" s="115"/>
      <c r="D483" s="100">
        <v>2026</v>
      </c>
      <c r="E483" s="100">
        <v>1</v>
      </c>
      <c r="F483" s="100">
        <v>2026</v>
      </c>
      <c r="G483" s="100">
        <v>2026</v>
      </c>
      <c r="H483" s="114">
        <v>588.79790360410004</v>
      </c>
      <c r="I483" s="114">
        <v>0</v>
      </c>
      <c r="J483" s="114">
        <v>0</v>
      </c>
      <c r="K483" s="114">
        <v>0</v>
      </c>
      <c r="L483" s="114">
        <v>620.43384585107003</v>
      </c>
      <c r="M483" s="114">
        <v>0</v>
      </c>
      <c r="N483" s="114">
        <v>3324.1775572561601</v>
      </c>
      <c r="O483" s="114">
        <v>0</v>
      </c>
      <c r="P483" s="114">
        <v>0</v>
      </c>
      <c r="Q483" s="114">
        <v>0</v>
      </c>
      <c r="R483" s="114">
        <v>5960.8861978921504</v>
      </c>
      <c r="S483" s="114">
        <v>0</v>
      </c>
      <c r="T483" s="114">
        <v>0</v>
      </c>
      <c r="U483" s="114">
        <v>8150.2569687690502</v>
      </c>
      <c r="V483" s="114">
        <v>178.94663762156</v>
      </c>
      <c r="W483" s="114">
        <v>0</v>
      </c>
      <c r="X483" s="114">
        <v>24468.910165464356</v>
      </c>
      <c r="Y483" s="114">
        <v>0</v>
      </c>
      <c r="Z483" s="114">
        <v>0</v>
      </c>
      <c r="AA483" s="114">
        <v>0</v>
      </c>
      <c r="AB483" s="114">
        <v>0</v>
      </c>
      <c r="AC483" s="114">
        <v>1003.54377630125</v>
      </c>
      <c r="AD483" s="114">
        <v>0</v>
      </c>
      <c r="AE483" s="114">
        <v>0</v>
      </c>
      <c r="AF483" s="114">
        <v>0</v>
      </c>
      <c r="AG483" s="114">
        <v>1060.2776886624499</v>
      </c>
      <c r="AH483" s="114">
        <v>45356.23074142215</v>
      </c>
    </row>
    <row r="484" spans="2:34">
      <c r="B484" s="115"/>
      <c r="D484" s="100">
        <v>2026</v>
      </c>
      <c r="E484" s="100">
        <v>2</v>
      </c>
      <c r="F484" s="100">
        <v>2026</v>
      </c>
      <c r="G484" s="100">
        <v>2026</v>
      </c>
      <c r="H484" s="114">
        <v>406.92185368622</v>
      </c>
      <c r="I484" s="114">
        <v>0</v>
      </c>
      <c r="J484" s="114">
        <v>0</v>
      </c>
      <c r="K484" s="114">
        <v>0</v>
      </c>
      <c r="L484" s="114">
        <v>1233.4206237849401</v>
      </c>
      <c r="M484" s="114">
        <v>0</v>
      </c>
      <c r="N484" s="114">
        <v>2649.9021906727598</v>
      </c>
      <c r="O484" s="114">
        <v>0</v>
      </c>
      <c r="P484" s="114">
        <v>0</v>
      </c>
      <c r="Q484" s="114">
        <v>0</v>
      </c>
      <c r="R484" s="114">
        <v>3258.2223728445301</v>
      </c>
      <c r="S484" s="114">
        <v>0</v>
      </c>
      <c r="T484" s="114">
        <v>0</v>
      </c>
      <c r="U484" s="114">
        <v>5003.8630033883301</v>
      </c>
      <c r="V484" s="114">
        <v>176.35320809081</v>
      </c>
      <c r="W484" s="114">
        <v>0</v>
      </c>
      <c r="X484" s="114">
        <v>22148.405203884126</v>
      </c>
      <c r="Y484" s="114">
        <v>0</v>
      </c>
      <c r="Z484" s="114">
        <v>0</v>
      </c>
      <c r="AA484" s="114">
        <v>0</v>
      </c>
      <c r="AB484" s="114">
        <v>0</v>
      </c>
      <c r="AC484" s="114">
        <v>616.72984929638005</v>
      </c>
      <c r="AD484" s="114">
        <v>0</v>
      </c>
      <c r="AE484" s="114">
        <v>0</v>
      </c>
      <c r="AF484" s="114">
        <v>0</v>
      </c>
      <c r="AG484" s="114">
        <v>502.84961075206002</v>
      </c>
      <c r="AH484" s="114">
        <v>35996.667916400162</v>
      </c>
    </row>
    <row r="485" spans="2:34">
      <c r="B485" s="115"/>
      <c r="D485" s="100">
        <v>2026</v>
      </c>
      <c r="E485" s="100">
        <v>3</v>
      </c>
      <c r="F485" s="100">
        <v>2026</v>
      </c>
      <c r="G485" s="100">
        <v>2026</v>
      </c>
      <c r="H485" s="114">
        <v>688.27603204214995</v>
      </c>
      <c r="I485" s="114">
        <v>0</v>
      </c>
      <c r="J485" s="114">
        <v>0</v>
      </c>
      <c r="K485" s="114">
        <v>0</v>
      </c>
      <c r="L485" s="114">
        <v>814.98849518770999</v>
      </c>
      <c r="M485" s="114">
        <v>0</v>
      </c>
      <c r="N485" s="114">
        <v>3271.9212163459501</v>
      </c>
      <c r="O485" s="114">
        <v>0</v>
      </c>
      <c r="P485" s="114">
        <v>0</v>
      </c>
      <c r="Q485" s="114">
        <v>0</v>
      </c>
      <c r="R485" s="114">
        <v>5133.4796062444402</v>
      </c>
      <c r="S485" s="114">
        <v>0</v>
      </c>
      <c r="T485" s="114">
        <v>0</v>
      </c>
      <c r="U485" s="114">
        <v>15227.5345477353</v>
      </c>
      <c r="V485" s="114">
        <v>586.11507394887997</v>
      </c>
      <c r="W485" s="114">
        <v>0</v>
      </c>
      <c r="X485" s="114">
        <v>28743.709897419449</v>
      </c>
      <c r="Y485" s="114">
        <v>0</v>
      </c>
      <c r="Z485" s="114">
        <v>0</v>
      </c>
      <c r="AA485" s="114">
        <v>0</v>
      </c>
      <c r="AB485" s="114">
        <v>0</v>
      </c>
      <c r="AC485" s="114">
        <v>1150.1830653218201</v>
      </c>
      <c r="AD485" s="114">
        <v>0</v>
      </c>
      <c r="AE485" s="114">
        <v>0</v>
      </c>
      <c r="AF485" s="114">
        <v>0</v>
      </c>
      <c r="AG485" s="114">
        <v>1074.83194657133</v>
      </c>
      <c r="AH485" s="114">
        <v>56691.039880817028</v>
      </c>
    </row>
    <row r="486" spans="2:34">
      <c r="B486" s="115"/>
      <c r="D486" s="100">
        <v>2026</v>
      </c>
      <c r="E486" s="100">
        <v>4</v>
      </c>
      <c r="F486" s="100">
        <v>2026</v>
      </c>
      <c r="G486" s="100">
        <v>2026</v>
      </c>
      <c r="H486" s="114">
        <v>820.41301774098997</v>
      </c>
      <c r="I486" s="114">
        <v>0</v>
      </c>
      <c r="J486" s="114">
        <v>186.00601971596001</v>
      </c>
      <c r="K486" s="114">
        <v>0</v>
      </c>
      <c r="L486" s="114">
        <v>1602.51592743077</v>
      </c>
      <c r="M486" s="114">
        <v>0</v>
      </c>
      <c r="N486" s="114">
        <v>4018.6811848370598</v>
      </c>
      <c r="O486" s="114">
        <v>0</v>
      </c>
      <c r="P486" s="114">
        <v>0</v>
      </c>
      <c r="Q486" s="114">
        <v>0</v>
      </c>
      <c r="R486" s="114">
        <v>6973.1494593584202</v>
      </c>
      <c r="S486" s="114">
        <v>0</v>
      </c>
      <c r="T486" s="114">
        <v>663.57260689852001</v>
      </c>
      <c r="U486" s="114">
        <v>15573.3848227504</v>
      </c>
      <c r="V486" s="114">
        <v>2607.6933931663498</v>
      </c>
      <c r="W486" s="114">
        <v>0</v>
      </c>
      <c r="X486" s="114">
        <v>32884.702059511081</v>
      </c>
      <c r="Y486" s="114">
        <v>0</v>
      </c>
      <c r="Z486" s="114">
        <v>0</v>
      </c>
      <c r="AA486" s="114">
        <v>0</v>
      </c>
      <c r="AB486" s="114">
        <v>0</v>
      </c>
      <c r="AC486" s="114">
        <v>1971.4837746098599</v>
      </c>
      <c r="AD486" s="114">
        <v>0</v>
      </c>
      <c r="AE486" s="114">
        <v>0</v>
      </c>
      <c r="AF486" s="114">
        <v>0</v>
      </c>
      <c r="AG486" s="114">
        <v>1424.13413638463</v>
      </c>
      <c r="AH486" s="114">
        <v>68725.736402404043</v>
      </c>
    </row>
    <row r="487" spans="2:34">
      <c r="B487" s="115"/>
      <c r="D487" s="100">
        <v>2026</v>
      </c>
      <c r="E487" s="100">
        <v>5</v>
      </c>
      <c r="F487" s="100">
        <v>2026</v>
      </c>
      <c r="G487" s="100">
        <v>2027</v>
      </c>
      <c r="H487" s="114">
        <v>716.61791391788995</v>
      </c>
      <c r="I487" s="114">
        <v>0</v>
      </c>
      <c r="J487" s="114">
        <v>0</v>
      </c>
      <c r="K487" s="114">
        <v>0</v>
      </c>
      <c r="L487" s="114">
        <v>0</v>
      </c>
      <c r="M487" s="114">
        <v>0</v>
      </c>
      <c r="N487" s="114">
        <v>4650.8143410089997</v>
      </c>
      <c r="O487" s="114">
        <v>0</v>
      </c>
      <c r="P487" s="114">
        <v>0</v>
      </c>
      <c r="Q487" s="114">
        <v>0</v>
      </c>
      <c r="R487" s="114">
        <v>10636.525991729801</v>
      </c>
      <c r="S487" s="114">
        <v>0</v>
      </c>
      <c r="T487" s="114">
        <v>0</v>
      </c>
      <c r="U487" s="114">
        <v>13754.718498525001</v>
      </c>
      <c r="V487" s="114">
        <v>1952.8524366526699</v>
      </c>
      <c r="W487" s="114">
        <v>0</v>
      </c>
      <c r="X487" s="114">
        <v>36708.781556136433</v>
      </c>
      <c r="Y487" s="114">
        <v>0</v>
      </c>
      <c r="Z487" s="114">
        <v>0</v>
      </c>
      <c r="AA487" s="114">
        <v>0</v>
      </c>
      <c r="AB487" s="114">
        <v>0</v>
      </c>
      <c r="AC487" s="114">
        <v>4556.3780084442196</v>
      </c>
      <c r="AD487" s="114">
        <v>0</v>
      </c>
      <c r="AE487" s="114">
        <v>1925.7854011529801</v>
      </c>
      <c r="AF487" s="114">
        <v>0</v>
      </c>
      <c r="AG487" s="114">
        <v>1983.7453529813499</v>
      </c>
      <c r="AH487" s="114">
        <v>76886.219500549356</v>
      </c>
    </row>
    <row r="488" spans="2:34">
      <c r="B488" s="115"/>
      <c r="D488" s="100">
        <v>2026</v>
      </c>
      <c r="E488" s="100">
        <v>6</v>
      </c>
      <c r="F488" s="100">
        <v>2026</v>
      </c>
      <c r="G488" s="100">
        <v>2027</v>
      </c>
      <c r="H488" s="114">
        <v>707.98396314779995</v>
      </c>
      <c r="I488" s="114">
        <v>0</v>
      </c>
      <c r="J488" s="114">
        <v>0</v>
      </c>
      <c r="K488" s="114">
        <v>0</v>
      </c>
      <c r="L488" s="114">
        <v>0</v>
      </c>
      <c r="M488" s="114">
        <v>0</v>
      </c>
      <c r="N488" s="114">
        <v>5202.0344531909304</v>
      </c>
      <c r="O488" s="114">
        <v>0</v>
      </c>
      <c r="P488" s="114">
        <v>0</v>
      </c>
      <c r="Q488" s="114">
        <v>0</v>
      </c>
      <c r="R488" s="114">
        <v>12848.8549064422</v>
      </c>
      <c r="S488" s="114">
        <v>0</v>
      </c>
      <c r="T488" s="114">
        <v>0</v>
      </c>
      <c r="U488" s="114">
        <v>15074.0107671189</v>
      </c>
      <c r="V488" s="114">
        <v>5938.87008554763</v>
      </c>
      <c r="W488" s="114">
        <v>0</v>
      </c>
      <c r="X488" s="114">
        <v>38909.563955207253</v>
      </c>
      <c r="Y488" s="114">
        <v>0</v>
      </c>
      <c r="Z488" s="114">
        <v>0</v>
      </c>
      <c r="AA488" s="114">
        <v>0</v>
      </c>
      <c r="AB488" s="114">
        <v>0</v>
      </c>
      <c r="AC488" s="114">
        <v>3568.9403252598199</v>
      </c>
      <c r="AD488" s="114">
        <v>0</v>
      </c>
      <c r="AE488" s="114">
        <v>5124.8081100483596</v>
      </c>
      <c r="AF488" s="114">
        <v>0</v>
      </c>
      <c r="AG488" s="114">
        <v>2338.8692459582098</v>
      </c>
      <c r="AH488" s="114">
        <v>89713.935811921096</v>
      </c>
    </row>
    <row r="489" spans="2:34">
      <c r="B489" s="115"/>
      <c r="D489" s="100">
        <v>2026</v>
      </c>
      <c r="E489" s="100">
        <v>7</v>
      </c>
      <c r="F489" s="100">
        <v>2027</v>
      </c>
      <c r="G489" s="100">
        <v>2027</v>
      </c>
      <c r="H489" s="114">
        <v>1061.9305003852601</v>
      </c>
      <c r="I489" s="114">
        <v>0</v>
      </c>
      <c r="J489" s="114">
        <v>0</v>
      </c>
      <c r="K489" s="114">
        <v>0</v>
      </c>
      <c r="L489" s="114">
        <v>0</v>
      </c>
      <c r="M489" s="114">
        <v>0</v>
      </c>
      <c r="N489" s="114">
        <v>8270.7203427722307</v>
      </c>
      <c r="O489" s="114">
        <v>0</v>
      </c>
      <c r="P489" s="114">
        <v>0</v>
      </c>
      <c r="Q489" s="114">
        <v>0</v>
      </c>
      <c r="R489" s="114">
        <v>15202.267803098899</v>
      </c>
      <c r="S489" s="114">
        <v>0</v>
      </c>
      <c r="T489" s="114">
        <v>0</v>
      </c>
      <c r="U489" s="114">
        <v>15503.8146704967</v>
      </c>
      <c r="V489" s="114">
        <v>8800.7106139797106</v>
      </c>
      <c r="W489" s="114">
        <v>0</v>
      </c>
      <c r="X489" s="114">
        <v>40141.139673605212</v>
      </c>
      <c r="Y489" s="114">
        <v>0</v>
      </c>
      <c r="Z489" s="114">
        <v>0</v>
      </c>
      <c r="AA489" s="114">
        <v>0</v>
      </c>
      <c r="AB489" s="114">
        <v>0</v>
      </c>
      <c r="AC489" s="114">
        <v>2940.03303806945</v>
      </c>
      <c r="AD489" s="114">
        <v>0</v>
      </c>
      <c r="AE489" s="114">
        <v>8890.8203461624307</v>
      </c>
      <c r="AF489" s="114">
        <v>0</v>
      </c>
      <c r="AG489" s="114">
        <v>2486.5111492185601</v>
      </c>
      <c r="AH489" s="114">
        <v>103297.94813778845</v>
      </c>
    </row>
    <row r="490" spans="2:34">
      <c r="B490" s="115"/>
      <c r="D490" s="100">
        <v>2026</v>
      </c>
      <c r="E490" s="100">
        <v>8</v>
      </c>
      <c r="F490" s="100">
        <v>2027</v>
      </c>
      <c r="G490" s="100">
        <v>2027</v>
      </c>
      <c r="H490" s="114">
        <v>934.14865101422004</v>
      </c>
      <c r="I490" s="114">
        <v>0</v>
      </c>
      <c r="J490" s="114">
        <v>0</v>
      </c>
      <c r="K490" s="114">
        <v>0</v>
      </c>
      <c r="L490" s="114">
        <v>0</v>
      </c>
      <c r="M490" s="114">
        <v>0</v>
      </c>
      <c r="N490" s="114">
        <v>8332.8907197290391</v>
      </c>
      <c r="O490" s="114">
        <v>0</v>
      </c>
      <c r="P490" s="114">
        <v>0</v>
      </c>
      <c r="Q490" s="114">
        <v>0</v>
      </c>
      <c r="R490" s="114">
        <v>16053.305914439699</v>
      </c>
      <c r="S490" s="114">
        <v>0</v>
      </c>
      <c r="T490" s="114">
        <v>0</v>
      </c>
      <c r="U490" s="114">
        <v>16136.691770437101</v>
      </c>
      <c r="V490" s="114">
        <v>8610.6400722309209</v>
      </c>
      <c r="W490" s="114">
        <v>0</v>
      </c>
      <c r="X490" s="114">
        <v>41655.843477882969</v>
      </c>
      <c r="Y490" s="114">
        <v>0</v>
      </c>
      <c r="Z490" s="114">
        <v>0</v>
      </c>
      <c r="AA490" s="114">
        <v>0</v>
      </c>
      <c r="AB490" s="114">
        <v>0</v>
      </c>
      <c r="AC490" s="114">
        <v>2183.5753981763601</v>
      </c>
      <c r="AD490" s="114">
        <v>0</v>
      </c>
      <c r="AE490" s="114">
        <v>4689.8890118728104</v>
      </c>
      <c r="AF490" s="114">
        <v>0</v>
      </c>
      <c r="AG490" s="114">
        <v>2363.0161139248098</v>
      </c>
      <c r="AH490" s="114">
        <v>100960.00112970792</v>
      </c>
    </row>
    <row r="491" spans="2:34">
      <c r="B491" s="115"/>
      <c r="D491" s="100">
        <v>2026</v>
      </c>
      <c r="E491" s="100">
        <v>9</v>
      </c>
      <c r="F491" s="100">
        <v>2027</v>
      </c>
      <c r="G491" s="100">
        <v>2027</v>
      </c>
      <c r="H491" s="114">
        <v>940.85440404244002</v>
      </c>
      <c r="I491" s="114">
        <v>0</v>
      </c>
      <c r="J491" s="114">
        <v>0</v>
      </c>
      <c r="K491" s="114">
        <v>0</v>
      </c>
      <c r="L491" s="114">
        <v>0</v>
      </c>
      <c r="M491" s="114">
        <v>0</v>
      </c>
      <c r="N491" s="114">
        <v>7292.4150860836498</v>
      </c>
      <c r="O491" s="114">
        <v>0</v>
      </c>
      <c r="P491" s="114">
        <v>0</v>
      </c>
      <c r="Q491" s="114">
        <v>0</v>
      </c>
      <c r="R491" s="114">
        <v>16189.507134801301</v>
      </c>
      <c r="S491" s="114">
        <v>0</v>
      </c>
      <c r="T491" s="114">
        <v>0</v>
      </c>
      <c r="U491" s="114">
        <v>18566.069209626101</v>
      </c>
      <c r="V491" s="114">
        <v>4878.6454350700196</v>
      </c>
      <c r="W491" s="114">
        <v>0</v>
      </c>
      <c r="X491" s="114">
        <v>39944.33361086846</v>
      </c>
      <c r="Y491" s="114">
        <v>0</v>
      </c>
      <c r="Z491" s="114">
        <v>0</v>
      </c>
      <c r="AA491" s="114">
        <v>0</v>
      </c>
      <c r="AB491" s="114">
        <v>0</v>
      </c>
      <c r="AC491" s="114">
        <v>2495.6498465186801</v>
      </c>
      <c r="AD491" s="114">
        <v>0</v>
      </c>
      <c r="AE491" s="114">
        <v>7156.5875850009397</v>
      </c>
      <c r="AF491" s="114">
        <v>0</v>
      </c>
      <c r="AG491" s="114">
        <v>2210.63335107697</v>
      </c>
      <c r="AH491" s="114">
        <v>99674.695663088554</v>
      </c>
    </row>
    <row r="492" spans="2:34">
      <c r="B492" s="115"/>
      <c r="D492" s="100">
        <v>2026</v>
      </c>
      <c r="E492" s="100">
        <v>10</v>
      </c>
      <c r="F492" s="100">
        <v>2027</v>
      </c>
      <c r="G492" s="100">
        <v>2027</v>
      </c>
      <c r="H492" s="114">
        <v>917.19799752622998</v>
      </c>
      <c r="I492" s="114">
        <v>0</v>
      </c>
      <c r="J492" s="114">
        <v>0</v>
      </c>
      <c r="K492" s="114">
        <v>0</v>
      </c>
      <c r="L492" s="114">
        <v>0</v>
      </c>
      <c r="M492" s="114">
        <v>0</v>
      </c>
      <c r="N492" s="114">
        <v>4306.0509317958804</v>
      </c>
      <c r="O492" s="114">
        <v>0</v>
      </c>
      <c r="P492" s="114">
        <v>0</v>
      </c>
      <c r="Q492" s="114">
        <v>0</v>
      </c>
      <c r="R492" s="114">
        <v>8951.9924833040495</v>
      </c>
      <c r="S492" s="114">
        <v>0</v>
      </c>
      <c r="T492" s="114">
        <v>526.70034066951996</v>
      </c>
      <c r="U492" s="114">
        <v>19503.6649132415</v>
      </c>
      <c r="V492" s="114">
        <v>1643.3447080732101</v>
      </c>
      <c r="W492" s="114">
        <v>0</v>
      </c>
      <c r="X492" s="114">
        <v>37536.973736320389</v>
      </c>
      <c r="Y492" s="114">
        <v>0</v>
      </c>
      <c r="Z492" s="114">
        <v>0</v>
      </c>
      <c r="AA492" s="114">
        <v>0</v>
      </c>
      <c r="AB492" s="114">
        <v>0</v>
      </c>
      <c r="AC492" s="114">
        <v>2998.5754525038701</v>
      </c>
      <c r="AD492" s="114">
        <v>0</v>
      </c>
      <c r="AE492" s="114">
        <v>0</v>
      </c>
      <c r="AF492" s="114">
        <v>0</v>
      </c>
      <c r="AG492" s="114">
        <v>1840.1482451957299</v>
      </c>
      <c r="AH492" s="114">
        <v>78224.648808630373</v>
      </c>
    </row>
    <row r="493" spans="2:34">
      <c r="B493" s="115"/>
      <c r="D493" s="100">
        <v>2026</v>
      </c>
      <c r="E493" s="100">
        <v>11</v>
      </c>
      <c r="F493" s="100">
        <v>2027</v>
      </c>
      <c r="G493" s="100">
        <v>2027</v>
      </c>
      <c r="H493" s="114">
        <v>829.46439540705001</v>
      </c>
      <c r="I493" s="114">
        <v>0</v>
      </c>
      <c r="J493" s="114">
        <v>0</v>
      </c>
      <c r="K493" s="114">
        <v>0</v>
      </c>
      <c r="L493" s="114">
        <v>1088.2631793620501</v>
      </c>
      <c r="M493" s="114">
        <v>0</v>
      </c>
      <c r="N493" s="114">
        <v>3138.3650147820799</v>
      </c>
      <c r="O493" s="114">
        <v>0</v>
      </c>
      <c r="P493" s="114">
        <v>0</v>
      </c>
      <c r="Q493" s="114">
        <v>0</v>
      </c>
      <c r="R493" s="114">
        <v>6385.5911313781999</v>
      </c>
      <c r="S493" s="114">
        <v>0</v>
      </c>
      <c r="T493" s="114">
        <v>134.79068494095</v>
      </c>
      <c r="U493" s="114">
        <v>15765.0020450753</v>
      </c>
      <c r="V493" s="114">
        <v>1594.44329937565</v>
      </c>
      <c r="W493" s="114">
        <v>0</v>
      </c>
      <c r="X493" s="114">
        <v>31752.281249450207</v>
      </c>
      <c r="Y493" s="114">
        <v>0</v>
      </c>
      <c r="Z493" s="114">
        <v>0</v>
      </c>
      <c r="AA493" s="114">
        <v>0</v>
      </c>
      <c r="AB493" s="114">
        <v>0</v>
      </c>
      <c r="AC493" s="114">
        <v>2631.4640579792299</v>
      </c>
      <c r="AD493" s="114">
        <v>0</v>
      </c>
      <c r="AE493" s="114">
        <v>0</v>
      </c>
      <c r="AF493" s="114">
        <v>0</v>
      </c>
      <c r="AG493" s="114">
        <v>1304.2808990673</v>
      </c>
      <c r="AH493" s="114">
        <v>64623.945956818017</v>
      </c>
    </row>
    <row r="494" spans="2:34">
      <c r="B494" s="115"/>
      <c r="D494" s="100">
        <v>2026</v>
      </c>
      <c r="E494" s="100">
        <v>12</v>
      </c>
      <c r="F494" s="100">
        <v>2027</v>
      </c>
      <c r="G494" s="100">
        <v>2027</v>
      </c>
      <c r="H494" s="114">
        <v>684.54562163056005</v>
      </c>
      <c r="I494" s="114">
        <v>0</v>
      </c>
      <c r="J494" s="114">
        <v>0</v>
      </c>
      <c r="K494" s="114">
        <v>0</v>
      </c>
      <c r="L494" s="114">
        <v>1552.9460140132401</v>
      </c>
      <c r="M494" s="114">
        <v>0</v>
      </c>
      <c r="N494" s="114">
        <v>2723.4852047255999</v>
      </c>
      <c r="O494" s="114">
        <v>0</v>
      </c>
      <c r="P494" s="114">
        <v>0</v>
      </c>
      <c r="Q494" s="114">
        <v>0</v>
      </c>
      <c r="R494" s="114">
        <v>5470.28055746886</v>
      </c>
      <c r="S494" s="114">
        <v>0</v>
      </c>
      <c r="T494" s="114">
        <v>0</v>
      </c>
      <c r="U494" s="114">
        <v>9720.8583128406008</v>
      </c>
      <c r="V494" s="114">
        <v>809.44700186221996</v>
      </c>
      <c r="W494" s="114">
        <v>0</v>
      </c>
      <c r="X494" s="114">
        <v>25229.566027317251</v>
      </c>
      <c r="Y494" s="114">
        <v>0</v>
      </c>
      <c r="Z494" s="114">
        <v>0</v>
      </c>
      <c r="AA494" s="114">
        <v>0</v>
      </c>
      <c r="AB494" s="114">
        <v>0</v>
      </c>
      <c r="AC494" s="114">
        <v>2932.6990195549101</v>
      </c>
      <c r="AD494" s="114">
        <v>0</v>
      </c>
      <c r="AE494" s="114">
        <v>0</v>
      </c>
      <c r="AF494" s="114">
        <v>0</v>
      </c>
      <c r="AG494" s="114">
        <v>972.07203219523001</v>
      </c>
      <c r="AH494" s="114">
        <v>50095.89979160847</v>
      </c>
    </row>
    <row r="495" spans="2:34">
      <c r="B495" s="115"/>
      <c r="D495" s="100">
        <v>2027</v>
      </c>
      <c r="E495" s="100">
        <v>1</v>
      </c>
      <c r="F495" s="100">
        <v>2027</v>
      </c>
      <c r="G495" s="100">
        <v>2027</v>
      </c>
      <c r="H495" s="114">
        <v>584.52714886879005</v>
      </c>
      <c r="I495" s="114">
        <v>0</v>
      </c>
      <c r="J495" s="114">
        <v>0</v>
      </c>
      <c r="K495" s="114">
        <v>0</v>
      </c>
      <c r="L495" s="114">
        <v>614.12433467779999</v>
      </c>
      <c r="M495" s="114">
        <v>0</v>
      </c>
      <c r="N495" s="114">
        <v>3364.73859796437</v>
      </c>
      <c r="O495" s="114">
        <v>0</v>
      </c>
      <c r="P495" s="114">
        <v>0</v>
      </c>
      <c r="Q495" s="114">
        <v>0</v>
      </c>
      <c r="R495" s="114">
        <v>5915.1414987029202</v>
      </c>
      <c r="S495" s="114">
        <v>0</v>
      </c>
      <c r="T495" s="114">
        <v>0</v>
      </c>
      <c r="U495" s="114">
        <v>8093.6734561220301</v>
      </c>
      <c r="V495" s="114">
        <v>175.86329619016001</v>
      </c>
      <c r="W495" s="114">
        <v>0</v>
      </c>
      <c r="X495" s="114">
        <v>24567.716878963838</v>
      </c>
      <c r="Y495" s="114">
        <v>0</v>
      </c>
      <c r="Z495" s="114">
        <v>0</v>
      </c>
      <c r="AA495" s="114">
        <v>0</v>
      </c>
      <c r="AB495" s="114">
        <v>0</v>
      </c>
      <c r="AC495" s="114">
        <v>1002.96487677397</v>
      </c>
      <c r="AD495" s="114">
        <v>0</v>
      </c>
      <c r="AE495" s="114">
        <v>0</v>
      </c>
      <c r="AF495" s="114">
        <v>0</v>
      </c>
      <c r="AG495" s="114">
        <v>1074.03922645028</v>
      </c>
      <c r="AH495" s="114">
        <v>45392.789314714159</v>
      </c>
    </row>
    <row r="496" spans="2:34">
      <c r="B496" s="115"/>
      <c r="D496" s="100">
        <v>2027</v>
      </c>
      <c r="E496" s="100">
        <v>2</v>
      </c>
      <c r="F496" s="100">
        <v>2027</v>
      </c>
      <c r="G496" s="100">
        <v>2027</v>
      </c>
      <c r="H496" s="114">
        <v>403.97030881337002</v>
      </c>
      <c r="I496" s="114">
        <v>0</v>
      </c>
      <c r="J496" s="114">
        <v>0</v>
      </c>
      <c r="K496" s="114">
        <v>0</v>
      </c>
      <c r="L496" s="114">
        <v>1220.87733450575</v>
      </c>
      <c r="M496" s="114">
        <v>0</v>
      </c>
      <c r="N496" s="114">
        <v>2682.2358397565899</v>
      </c>
      <c r="O496" s="114">
        <v>0</v>
      </c>
      <c r="P496" s="114">
        <v>0</v>
      </c>
      <c r="Q496" s="114">
        <v>0</v>
      </c>
      <c r="R496" s="114">
        <v>3233.2183050953299</v>
      </c>
      <c r="S496" s="114">
        <v>0</v>
      </c>
      <c r="T496" s="114">
        <v>0</v>
      </c>
      <c r="U496" s="114">
        <v>4969.1234673686504</v>
      </c>
      <c r="V496" s="114">
        <v>173.31455276711</v>
      </c>
      <c r="W496" s="114">
        <v>0</v>
      </c>
      <c r="X496" s="114">
        <v>22235.155711522799</v>
      </c>
      <c r="Y496" s="114">
        <v>0</v>
      </c>
      <c r="Z496" s="114">
        <v>0</v>
      </c>
      <c r="AA496" s="114">
        <v>0</v>
      </c>
      <c r="AB496" s="114">
        <v>0</v>
      </c>
      <c r="AC496" s="114">
        <v>616.37408542573996</v>
      </c>
      <c r="AD496" s="114">
        <v>0</v>
      </c>
      <c r="AE496" s="114">
        <v>0</v>
      </c>
      <c r="AF496" s="114">
        <v>0</v>
      </c>
      <c r="AG496" s="114">
        <v>509.37618769879998</v>
      </c>
      <c r="AH496" s="114">
        <v>36043.645792954143</v>
      </c>
    </row>
    <row r="497" spans="2:34">
      <c r="B497" s="115"/>
      <c r="D497" s="100">
        <v>2027</v>
      </c>
      <c r="E497" s="100">
        <v>3</v>
      </c>
      <c r="F497" s="100">
        <v>2027</v>
      </c>
      <c r="G497" s="100">
        <v>2027</v>
      </c>
      <c r="H497" s="114">
        <v>683.28372805286995</v>
      </c>
      <c r="I497" s="114">
        <v>0</v>
      </c>
      <c r="J497" s="114">
        <v>0</v>
      </c>
      <c r="K497" s="114">
        <v>0</v>
      </c>
      <c r="L497" s="114">
        <v>806.70045763002997</v>
      </c>
      <c r="M497" s="114">
        <v>0</v>
      </c>
      <c r="N497" s="114">
        <v>3311.8446342032598</v>
      </c>
      <c r="O497" s="114">
        <v>0</v>
      </c>
      <c r="P497" s="114">
        <v>0</v>
      </c>
      <c r="Q497" s="114">
        <v>0</v>
      </c>
      <c r="R497" s="114">
        <v>5094.0845444053502</v>
      </c>
      <c r="S497" s="114">
        <v>0</v>
      </c>
      <c r="T497" s="114">
        <v>0</v>
      </c>
      <c r="U497" s="114">
        <v>15121.816728411801</v>
      </c>
      <c r="V497" s="114">
        <v>576.01601360834002</v>
      </c>
      <c r="W497" s="114">
        <v>0</v>
      </c>
      <c r="X497" s="114">
        <v>28864.726374067614</v>
      </c>
      <c r="Y497" s="114">
        <v>0</v>
      </c>
      <c r="Z497" s="114">
        <v>0</v>
      </c>
      <c r="AA497" s="114">
        <v>0</v>
      </c>
      <c r="AB497" s="114">
        <v>0</v>
      </c>
      <c r="AC497" s="114">
        <v>1149.5195761462301</v>
      </c>
      <c r="AD497" s="114">
        <v>0</v>
      </c>
      <c r="AE497" s="114">
        <v>0</v>
      </c>
      <c r="AF497" s="114">
        <v>0</v>
      </c>
      <c r="AG497" s="114">
        <v>1088.7823867310001</v>
      </c>
      <c r="AH497" s="114">
        <v>56696.774443256494</v>
      </c>
    </row>
    <row r="498" spans="2:34">
      <c r="B498" s="115"/>
      <c r="D498" s="100">
        <v>2027</v>
      </c>
      <c r="E498" s="100">
        <v>4</v>
      </c>
      <c r="F498" s="100">
        <v>2027</v>
      </c>
      <c r="G498" s="100">
        <v>2027</v>
      </c>
      <c r="H498" s="114">
        <v>814.46227851624997</v>
      </c>
      <c r="I498" s="114">
        <v>0</v>
      </c>
      <c r="J498" s="114">
        <v>184.91129317725</v>
      </c>
      <c r="K498" s="114">
        <v>0</v>
      </c>
      <c r="L498" s="114">
        <v>1586.2191180012501</v>
      </c>
      <c r="M498" s="114">
        <v>0</v>
      </c>
      <c r="N498" s="114">
        <v>4067.7164389183899</v>
      </c>
      <c r="O498" s="114">
        <v>0</v>
      </c>
      <c r="P498" s="114">
        <v>0</v>
      </c>
      <c r="Q498" s="114">
        <v>0</v>
      </c>
      <c r="R498" s="114">
        <v>6919.6365061111701</v>
      </c>
      <c r="S498" s="114">
        <v>0</v>
      </c>
      <c r="T498" s="114">
        <v>660.17359501818999</v>
      </c>
      <c r="U498" s="114">
        <v>15465.265922885999</v>
      </c>
      <c r="V498" s="114">
        <v>2562.7615118724798</v>
      </c>
      <c r="W498" s="114">
        <v>0</v>
      </c>
      <c r="X498" s="114">
        <v>33027.233100790821</v>
      </c>
      <c r="Y498" s="114">
        <v>0</v>
      </c>
      <c r="Z498" s="114">
        <v>0</v>
      </c>
      <c r="AA498" s="114">
        <v>0</v>
      </c>
      <c r="AB498" s="114">
        <v>0</v>
      </c>
      <c r="AC498" s="114">
        <v>1970.3465137826599</v>
      </c>
      <c r="AD498" s="114">
        <v>0</v>
      </c>
      <c r="AE498" s="114">
        <v>0</v>
      </c>
      <c r="AF498" s="114">
        <v>0</v>
      </c>
      <c r="AG498" s="114">
        <v>1442.6182334682201</v>
      </c>
      <c r="AH498" s="114">
        <v>68701.344512542681</v>
      </c>
    </row>
    <row r="499" spans="2:34">
      <c r="B499" s="115"/>
      <c r="D499" s="100">
        <v>2027</v>
      </c>
      <c r="E499" s="100">
        <v>5</v>
      </c>
      <c r="F499" s="100">
        <v>2027</v>
      </c>
      <c r="G499" s="100">
        <v>2028</v>
      </c>
      <c r="H499" s="114">
        <v>711.42003646190994</v>
      </c>
      <c r="I499" s="114">
        <v>0</v>
      </c>
      <c r="J499" s="114">
        <v>0</v>
      </c>
      <c r="K499" s="114">
        <v>0</v>
      </c>
      <c r="L499" s="114">
        <v>0</v>
      </c>
      <c r="M499" s="114">
        <v>0</v>
      </c>
      <c r="N499" s="114">
        <v>4707.5627747381805</v>
      </c>
      <c r="O499" s="114">
        <v>0</v>
      </c>
      <c r="P499" s="114">
        <v>0</v>
      </c>
      <c r="Q499" s="114">
        <v>0</v>
      </c>
      <c r="R499" s="114">
        <v>10879.9793248591</v>
      </c>
      <c r="S499" s="114">
        <v>0</v>
      </c>
      <c r="T499" s="114">
        <v>0</v>
      </c>
      <c r="U499" s="114">
        <v>13659.225768528901</v>
      </c>
      <c r="V499" s="114">
        <v>1919.2037975534399</v>
      </c>
      <c r="W499" s="114">
        <v>0</v>
      </c>
      <c r="X499" s="114">
        <v>36871.180639244427</v>
      </c>
      <c r="Y499" s="114">
        <v>0</v>
      </c>
      <c r="Z499" s="114">
        <v>0</v>
      </c>
      <c r="AA499" s="114">
        <v>0</v>
      </c>
      <c r="AB499" s="114">
        <v>0</v>
      </c>
      <c r="AC499" s="114">
        <v>4535.0718399404896</v>
      </c>
      <c r="AD499" s="114">
        <v>0</v>
      </c>
      <c r="AE499" s="114">
        <v>1967.8058129677199</v>
      </c>
      <c r="AF499" s="114">
        <v>0</v>
      </c>
      <c r="AG499" s="114">
        <v>2009.49274626182</v>
      </c>
      <c r="AH499" s="114">
        <v>77260.942740555998</v>
      </c>
    </row>
    <row r="500" spans="2:34">
      <c r="B500" s="115"/>
      <c r="D500" s="100">
        <v>2027</v>
      </c>
      <c r="E500" s="100">
        <v>6</v>
      </c>
      <c r="F500" s="100">
        <v>2027</v>
      </c>
      <c r="G500" s="100">
        <v>2028</v>
      </c>
      <c r="H500" s="114">
        <v>702.84871072141004</v>
      </c>
      <c r="I500" s="114">
        <v>0</v>
      </c>
      <c r="J500" s="114">
        <v>0</v>
      </c>
      <c r="K500" s="114">
        <v>0</v>
      </c>
      <c r="L500" s="114">
        <v>0</v>
      </c>
      <c r="M500" s="114">
        <v>0</v>
      </c>
      <c r="N500" s="114">
        <v>5265.5087795730396</v>
      </c>
      <c r="O500" s="114">
        <v>0</v>
      </c>
      <c r="P500" s="114">
        <v>0</v>
      </c>
      <c r="Q500" s="114">
        <v>0</v>
      </c>
      <c r="R500" s="114">
        <v>13266.388950304599</v>
      </c>
      <c r="S500" s="114">
        <v>0</v>
      </c>
      <c r="T500" s="114">
        <v>0</v>
      </c>
      <c r="U500" s="114">
        <v>14969.3587933037</v>
      </c>
      <c r="V500" s="114">
        <v>5881.7540175556796</v>
      </c>
      <c r="W500" s="114">
        <v>0</v>
      </c>
      <c r="X500" s="114">
        <v>39083.397224450222</v>
      </c>
      <c r="Y500" s="114">
        <v>0</v>
      </c>
      <c r="Z500" s="114">
        <v>0</v>
      </c>
      <c r="AA500" s="114">
        <v>0</v>
      </c>
      <c r="AB500" s="114">
        <v>0</v>
      </c>
      <c r="AC500" s="114">
        <v>3554.48105486542</v>
      </c>
      <c r="AD500" s="114">
        <v>0</v>
      </c>
      <c r="AE500" s="114">
        <v>5236.6308225514404</v>
      </c>
      <c r="AF500" s="114">
        <v>0</v>
      </c>
      <c r="AG500" s="114">
        <v>2369.2258571113298</v>
      </c>
      <c r="AH500" s="114">
        <v>90329.594210436844</v>
      </c>
    </row>
    <row r="501" spans="2:34">
      <c r="B501" s="115"/>
      <c r="D501" s="100">
        <v>2027</v>
      </c>
      <c r="E501" s="100">
        <v>7</v>
      </c>
      <c r="F501" s="100">
        <v>2028</v>
      </c>
      <c r="G501" s="100">
        <v>2028</v>
      </c>
      <c r="H501" s="114">
        <v>1054.3494495355901</v>
      </c>
      <c r="I501" s="114">
        <v>0</v>
      </c>
      <c r="J501" s="114">
        <v>0</v>
      </c>
      <c r="K501" s="114">
        <v>0</v>
      </c>
      <c r="L501" s="114">
        <v>0</v>
      </c>
      <c r="M501" s="114">
        <v>0</v>
      </c>
      <c r="N501" s="114">
        <v>8318.3457124228607</v>
      </c>
      <c r="O501" s="114">
        <v>0</v>
      </c>
      <c r="P501" s="114">
        <v>0</v>
      </c>
      <c r="Q501" s="114">
        <v>0</v>
      </c>
      <c r="R501" s="114">
        <v>15832.0500945568</v>
      </c>
      <c r="S501" s="114">
        <v>0</v>
      </c>
      <c r="T501" s="114">
        <v>0</v>
      </c>
      <c r="U501" s="114">
        <v>15397.953150596401</v>
      </c>
      <c r="V501" s="114">
        <v>8730.9043609538894</v>
      </c>
      <c r="W501" s="114">
        <v>0</v>
      </c>
      <c r="X501" s="114">
        <v>40321.64230956079</v>
      </c>
      <c r="Y501" s="114">
        <v>0</v>
      </c>
      <c r="Z501" s="114">
        <v>0</v>
      </c>
      <c r="AA501" s="114">
        <v>0</v>
      </c>
      <c r="AB501" s="114">
        <v>0</v>
      </c>
      <c r="AC501" s="114">
        <v>2931.4759543944201</v>
      </c>
      <c r="AD501" s="114">
        <v>0</v>
      </c>
      <c r="AE501" s="114">
        <v>9085.8640157343107</v>
      </c>
      <c r="AF501" s="114">
        <v>0</v>
      </c>
      <c r="AG501" s="114">
        <v>2519.0743176268802</v>
      </c>
      <c r="AH501" s="114">
        <v>104191.65936538194</v>
      </c>
    </row>
    <row r="502" spans="2:34">
      <c r="B502" s="115"/>
      <c r="D502" s="100">
        <v>2027</v>
      </c>
      <c r="E502" s="100">
        <v>8</v>
      </c>
      <c r="F502" s="100">
        <v>2028</v>
      </c>
      <c r="G502" s="100">
        <v>2028</v>
      </c>
      <c r="H502" s="114">
        <v>927.47982624469</v>
      </c>
      <c r="I502" s="114">
        <v>0</v>
      </c>
      <c r="J502" s="114">
        <v>0</v>
      </c>
      <c r="K502" s="114">
        <v>0</v>
      </c>
      <c r="L502" s="114">
        <v>0</v>
      </c>
      <c r="M502" s="114">
        <v>0</v>
      </c>
      <c r="N502" s="114">
        <v>8379.1246902055991</v>
      </c>
      <c r="O502" s="114">
        <v>0</v>
      </c>
      <c r="P502" s="114">
        <v>0</v>
      </c>
      <c r="Q502" s="114">
        <v>0</v>
      </c>
      <c r="R502" s="114">
        <v>16577.2185799047</v>
      </c>
      <c r="S502" s="114">
        <v>0</v>
      </c>
      <c r="T502" s="114">
        <v>0</v>
      </c>
      <c r="U502" s="114">
        <v>16026.508905556</v>
      </c>
      <c r="V502" s="114">
        <v>8537.3253978447992</v>
      </c>
      <c r="W502" s="114">
        <v>0</v>
      </c>
      <c r="X502" s="114">
        <v>41844.223911198242</v>
      </c>
      <c r="Y502" s="114">
        <v>0</v>
      </c>
      <c r="Z502" s="114">
        <v>0</v>
      </c>
      <c r="AA502" s="114">
        <v>0</v>
      </c>
      <c r="AB502" s="114">
        <v>0</v>
      </c>
      <c r="AC502" s="114">
        <v>2181.46705611684</v>
      </c>
      <c r="AD502" s="114">
        <v>0</v>
      </c>
      <c r="AE502" s="114">
        <v>4792.7741368832703</v>
      </c>
      <c r="AF502" s="114">
        <v>0</v>
      </c>
      <c r="AG502" s="114">
        <v>2393.9620003703699</v>
      </c>
      <c r="AH502" s="114">
        <v>101660.08450432451</v>
      </c>
    </row>
    <row r="503" spans="2:34">
      <c r="B503" s="115"/>
      <c r="D503" s="100">
        <v>2027</v>
      </c>
      <c r="E503" s="100">
        <v>9</v>
      </c>
      <c r="F503" s="100">
        <v>2028</v>
      </c>
      <c r="G503" s="100">
        <v>2028</v>
      </c>
      <c r="H503" s="114">
        <v>934.13770735033995</v>
      </c>
      <c r="I503" s="114">
        <v>0</v>
      </c>
      <c r="J503" s="114">
        <v>0</v>
      </c>
      <c r="K503" s="114">
        <v>0</v>
      </c>
      <c r="L503" s="114">
        <v>0</v>
      </c>
      <c r="M503" s="114">
        <v>0</v>
      </c>
      <c r="N503" s="114">
        <v>7340.4631204262096</v>
      </c>
      <c r="O503" s="114">
        <v>0</v>
      </c>
      <c r="P503" s="114">
        <v>0</v>
      </c>
      <c r="Q503" s="114">
        <v>0</v>
      </c>
      <c r="R503" s="114">
        <v>16832.760001517901</v>
      </c>
      <c r="S503" s="114">
        <v>0</v>
      </c>
      <c r="T503" s="114">
        <v>0</v>
      </c>
      <c r="U503" s="114">
        <v>18439.2983247261</v>
      </c>
      <c r="V503" s="114">
        <v>4839.5050288347202</v>
      </c>
      <c r="W503" s="114">
        <v>0</v>
      </c>
      <c r="X503" s="114">
        <v>40123.812681505886</v>
      </c>
      <c r="Y503" s="114">
        <v>0</v>
      </c>
      <c r="Z503" s="114">
        <v>0</v>
      </c>
      <c r="AA503" s="114">
        <v>0</v>
      </c>
      <c r="AB503" s="114">
        <v>0</v>
      </c>
      <c r="AC503" s="114">
        <v>2490.44616595349</v>
      </c>
      <c r="AD503" s="114">
        <v>0</v>
      </c>
      <c r="AE503" s="114">
        <v>7313.5862701440401</v>
      </c>
      <c r="AF503" s="114">
        <v>0</v>
      </c>
      <c r="AG503" s="114">
        <v>2239.5836439895202</v>
      </c>
      <c r="AH503" s="114">
        <v>100553.5929444482</v>
      </c>
    </row>
    <row r="504" spans="2:34">
      <c r="B504" s="115"/>
      <c r="D504" s="100">
        <v>2027</v>
      </c>
      <c r="E504" s="100">
        <v>10</v>
      </c>
      <c r="F504" s="100">
        <v>2028</v>
      </c>
      <c r="G504" s="100">
        <v>2028</v>
      </c>
      <c r="H504" s="114">
        <v>910.65018233876003</v>
      </c>
      <c r="I504" s="114">
        <v>0</v>
      </c>
      <c r="J504" s="114">
        <v>0</v>
      </c>
      <c r="K504" s="114">
        <v>0</v>
      </c>
      <c r="L504" s="114">
        <v>0</v>
      </c>
      <c r="M504" s="114">
        <v>0</v>
      </c>
      <c r="N504" s="114">
        <v>4359.0949430857099</v>
      </c>
      <c r="O504" s="114">
        <v>0</v>
      </c>
      <c r="P504" s="114">
        <v>0</v>
      </c>
      <c r="Q504" s="114">
        <v>0</v>
      </c>
      <c r="R504" s="114">
        <v>8884.3173897553406</v>
      </c>
      <c r="S504" s="114">
        <v>0</v>
      </c>
      <c r="T504" s="114">
        <v>524.06281882568999</v>
      </c>
      <c r="U504" s="114">
        <v>19370.492035777301</v>
      </c>
      <c r="V504" s="114">
        <v>1615.21517393727</v>
      </c>
      <c r="W504" s="114">
        <v>0</v>
      </c>
      <c r="X504" s="114">
        <v>37703.932409761743</v>
      </c>
      <c r="Y504" s="114">
        <v>0</v>
      </c>
      <c r="Z504" s="114">
        <v>0</v>
      </c>
      <c r="AA504" s="114">
        <v>0</v>
      </c>
      <c r="AB504" s="114">
        <v>0</v>
      </c>
      <c r="AC504" s="114">
        <v>2997.1910903234698</v>
      </c>
      <c r="AD504" s="114">
        <v>0</v>
      </c>
      <c r="AE504" s="114">
        <v>0</v>
      </c>
      <c r="AF504" s="114">
        <v>0</v>
      </c>
      <c r="AG504" s="114">
        <v>1864.2466922199601</v>
      </c>
      <c r="AH504" s="114">
        <v>78229.20273602524</v>
      </c>
    </row>
    <row r="505" spans="2:34">
      <c r="B505" s="115"/>
      <c r="D505" s="100">
        <v>2027</v>
      </c>
      <c r="E505" s="100">
        <v>11</v>
      </c>
      <c r="F505" s="100">
        <v>2028</v>
      </c>
      <c r="G505" s="100">
        <v>2028</v>
      </c>
      <c r="H505" s="114">
        <v>823.54290453990996</v>
      </c>
      <c r="I505" s="114">
        <v>0</v>
      </c>
      <c r="J505" s="114">
        <v>0</v>
      </c>
      <c r="K505" s="114">
        <v>0</v>
      </c>
      <c r="L505" s="114">
        <v>1077.32021606842</v>
      </c>
      <c r="M505" s="114">
        <v>0</v>
      </c>
      <c r="N505" s="114">
        <v>3177.0249080142898</v>
      </c>
      <c r="O505" s="114">
        <v>0</v>
      </c>
      <c r="P505" s="114">
        <v>0</v>
      </c>
      <c r="Q505" s="114">
        <v>0</v>
      </c>
      <c r="R505" s="114">
        <v>6337.3174673882204</v>
      </c>
      <c r="S505" s="114">
        <v>0</v>
      </c>
      <c r="T505" s="114">
        <v>134.11570270071999</v>
      </c>
      <c r="U505" s="114">
        <v>15657.357112960701</v>
      </c>
      <c r="V505" s="114">
        <v>1567.15082263765</v>
      </c>
      <c r="W505" s="114">
        <v>0</v>
      </c>
      <c r="X505" s="114">
        <v>31889.154413716791</v>
      </c>
      <c r="Y505" s="114">
        <v>0</v>
      </c>
      <c r="Z505" s="114">
        <v>0</v>
      </c>
      <c r="AA505" s="114">
        <v>0</v>
      </c>
      <c r="AB505" s="114">
        <v>0</v>
      </c>
      <c r="AC505" s="114">
        <v>2630.2491813224101</v>
      </c>
      <c r="AD505" s="114">
        <v>0</v>
      </c>
      <c r="AE505" s="114">
        <v>0</v>
      </c>
      <c r="AF505" s="114">
        <v>0</v>
      </c>
      <c r="AG505" s="114">
        <v>1321.3616664635899</v>
      </c>
      <c r="AH505" s="114">
        <v>64614.594395812703</v>
      </c>
    </row>
    <row r="506" spans="2:34">
      <c r="B506" s="115"/>
      <c r="D506" s="100">
        <v>2027</v>
      </c>
      <c r="E506" s="100">
        <v>12</v>
      </c>
      <c r="F506" s="100">
        <v>2028</v>
      </c>
      <c r="G506" s="100">
        <v>2028</v>
      </c>
      <c r="H506" s="114">
        <v>679.65869620125</v>
      </c>
      <c r="I506" s="114">
        <v>0</v>
      </c>
      <c r="J506" s="114">
        <v>0</v>
      </c>
      <c r="K506" s="114">
        <v>0</v>
      </c>
      <c r="L506" s="114">
        <v>1537.33046112989</v>
      </c>
      <c r="M506" s="114">
        <v>0</v>
      </c>
      <c r="N506" s="114">
        <v>2757.03440844737</v>
      </c>
      <c r="O506" s="114">
        <v>0</v>
      </c>
      <c r="P506" s="114">
        <v>0</v>
      </c>
      <c r="Q506" s="114">
        <v>0</v>
      </c>
      <c r="R506" s="114">
        <v>5428.92644003022</v>
      </c>
      <c r="S506" s="114">
        <v>0</v>
      </c>
      <c r="T506" s="114">
        <v>0</v>
      </c>
      <c r="U506" s="114">
        <v>9654.4833685057001</v>
      </c>
      <c r="V506" s="114">
        <v>795.59149914372995</v>
      </c>
      <c r="W506" s="114">
        <v>0</v>
      </c>
      <c r="X506" s="114">
        <v>25332.515312465664</v>
      </c>
      <c r="Y506" s="114">
        <v>0</v>
      </c>
      <c r="Z506" s="114">
        <v>0</v>
      </c>
      <c r="AA506" s="114">
        <v>0</v>
      </c>
      <c r="AB506" s="114">
        <v>0</v>
      </c>
      <c r="AC506" s="114">
        <v>2931.3450707637398</v>
      </c>
      <c r="AD506" s="114">
        <v>0</v>
      </c>
      <c r="AE506" s="114">
        <v>0</v>
      </c>
      <c r="AF506" s="114">
        <v>0</v>
      </c>
      <c r="AG506" s="114">
        <v>984.80221653377998</v>
      </c>
      <c r="AH506" s="114">
        <v>50101.687473221347</v>
      </c>
    </row>
    <row r="507" spans="2:34">
      <c r="B507" s="115"/>
      <c r="D507" s="100">
        <v>2028</v>
      </c>
      <c r="E507" s="100">
        <v>1</v>
      </c>
      <c r="F507" s="100">
        <v>2028</v>
      </c>
      <c r="G507" s="100">
        <v>2028</v>
      </c>
      <c r="H507" s="114">
        <v>580.36189049408995</v>
      </c>
      <c r="I507" s="114">
        <v>0</v>
      </c>
      <c r="J507" s="114">
        <v>0</v>
      </c>
      <c r="K507" s="114">
        <v>0</v>
      </c>
      <c r="L507" s="114">
        <v>607.94440930331996</v>
      </c>
      <c r="M507" s="114">
        <v>0</v>
      </c>
      <c r="N507" s="114">
        <v>3405.0508851044701</v>
      </c>
      <c r="O507" s="114">
        <v>0</v>
      </c>
      <c r="P507" s="114">
        <v>0</v>
      </c>
      <c r="Q507" s="114">
        <v>0</v>
      </c>
      <c r="R507" s="114">
        <v>5870.4190982134096</v>
      </c>
      <c r="S507" s="114">
        <v>0</v>
      </c>
      <c r="T507" s="114">
        <v>0</v>
      </c>
      <c r="U507" s="114">
        <v>8050.3262127991902</v>
      </c>
      <c r="V507" s="114">
        <v>172.83641850591999</v>
      </c>
      <c r="W507" s="114">
        <v>0</v>
      </c>
      <c r="X507" s="114">
        <v>24665.37389554059</v>
      </c>
      <c r="Y507" s="114">
        <v>0</v>
      </c>
      <c r="Z507" s="114">
        <v>0</v>
      </c>
      <c r="AA507" s="114">
        <v>0</v>
      </c>
      <c r="AB507" s="114">
        <v>0</v>
      </c>
      <c r="AC507" s="114">
        <v>1002.4443698264701</v>
      </c>
      <c r="AD507" s="114">
        <v>0</v>
      </c>
      <c r="AE507" s="114">
        <v>0</v>
      </c>
      <c r="AF507" s="114">
        <v>0</v>
      </c>
      <c r="AG507" s="114">
        <v>1087.64398868731</v>
      </c>
      <c r="AH507" s="114">
        <v>45442.401168474775</v>
      </c>
    </row>
    <row r="508" spans="2:34">
      <c r="B508" s="115"/>
      <c r="D508" s="100">
        <v>2028</v>
      </c>
      <c r="E508" s="100">
        <v>2</v>
      </c>
      <c r="F508" s="100">
        <v>2028</v>
      </c>
      <c r="G508" s="100">
        <v>2028</v>
      </c>
      <c r="H508" s="114">
        <v>401.09167312438001</v>
      </c>
      <c r="I508" s="114">
        <v>0</v>
      </c>
      <c r="J508" s="114">
        <v>0</v>
      </c>
      <c r="K508" s="114">
        <v>0</v>
      </c>
      <c r="L508" s="114">
        <v>1208.59166140569</v>
      </c>
      <c r="M508" s="114">
        <v>0</v>
      </c>
      <c r="N508" s="114">
        <v>2714.3711923855099</v>
      </c>
      <c r="O508" s="114">
        <v>0</v>
      </c>
      <c r="P508" s="114">
        <v>0</v>
      </c>
      <c r="Q508" s="114">
        <v>0</v>
      </c>
      <c r="R508" s="114">
        <v>3208.7730261544598</v>
      </c>
      <c r="S508" s="114">
        <v>0</v>
      </c>
      <c r="T508" s="114">
        <v>0</v>
      </c>
      <c r="U508" s="114">
        <v>4942.5103595865103</v>
      </c>
      <c r="V508" s="114">
        <v>170.3315428754</v>
      </c>
      <c r="W508" s="114">
        <v>0</v>
      </c>
      <c r="X508" s="114">
        <v>22320.874609627623</v>
      </c>
      <c r="Y508" s="114">
        <v>0</v>
      </c>
      <c r="Z508" s="114">
        <v>0</v>
      </c>
      <c r="AA508" s="114">
        <v>0</v>
      </c>
      <c r="AB508" s="114">
        <v>0</v>
      </c>
      <c r="AC508" s="114">
        <v>616.05420683263003</v>
      </c>
      <c r="AD508" s="114">
        <v>0</v>
      </c>
      <c r="AE508" s="114">
        <v>0</v>
      </c>
      <c r="AF508" s="114">
        <v>0</v>
      </c>
      <c r="AG508" s="114">
        <v>515.82841193062995</v>
      </c>
      <c r="AH508" s="114">
        <v>36098.426683922837</v>
      </c>
    </row>
    <row r="509" spans="2:34">
      <c r="B509" s="115"/>
      <c r="D509" s="100">
        <v>2028</v>
      </c>
      <c r="E509" s="100">
        <v>3</v>
      </c>
      <c r="F509" s="100">
        <v>2028</v>
      </c>
      <c r="G509" s="100">
        <v>2028</v>
      </c>
      <c r="H509" s="114">
        <v>678.41474416380004</v>
      </c>
      <c r="I509" s="114">
        <v>0</v>
      </c>
      <c r="J509" s="114">
        <v>0</v>
      </c>
      <c r="K509" s="114">
        <v>0</v>
      </c>
      <c r="L509" s="114">
        <v>798.58264117786996</v>
      </c>
      <c r="M509" s="114">
        <v>0</v>
      </c>
      <c r="N509" s="114">
        <v>3351.5232089187498</v>
      </c>
      <c r="O509" s="114">
        <v>0</v>
      </c>
      <c r="P509" s="114">
        <v>0</v>
      </c>
      <c r="Q509" s="114">
        <v>0</v>
      </c>
      <c r="R509" s="114">
        <v>5055.5698801031904</v>
      </c>
      <c r="S509" s="114">
        <v>0</v>
      </c>
      <c r="T509" s="114">
        <v>0</v>
      </c>
      <c r="U509" s="114">
        <v>15040.828896031</v>
      </c>
      <c r="V509" s="114">
        <v>566.10189249765006</v>
      </c>
      <c r="W509" s="114">
        <v>0</v>
      </c>
      <c r="X509" s="114">
        <v>28984.37561496142</v>
      </c>
      <c r="Y509" s="114">
        <v>0</v>
      </c>
      <c r="Z509" s="114">
        <v>0</v>
      </c>
      <c r="AA509" s="114">
        <v>0</v>
      </c>
      <c r="AB509" s="114">
        <v>0</v>
      </c>
      <c r="AC509" s="114">
        <v>1148.9230119598701</v>
      </c>
      <c r="AD509" s="114">
        <v>0</v>
      </c>
      <c r="AE509" s="114">
        <v>0</v>
      </c>
      <c r="AF509" s="114">
        <v>0</v>
      </c>
      <c r="AG509" s="114">
        <v>1102.57389930759</v>
      </c>
      <c r="AH509" s="114">
        <v>56726.893789121139</v>
      </c>
    </row>
    <row r="510" spans="2:34">
      <c r="B510" s="115"/>
      <c r="D510" s="100">
        <v>2028</v>
      </c>
      <c r="E510" s="100">
        <v>4</v>
      </c>
      <c r="F510" s="100">
        <v>2028</v>
      </c>
      <c r="G510" s="100">
        <v>2028</v>
      </c>
      <c r="H510" s="114">
        <v>808.65853469864999</v>
      </c>
      <c r="I510" s="114">
        <v>0</v>
      </c>
      <c r="J510" s="114">
        <v>183.88130977901</v>
      </c>
      <c r="K510" s="114">
        <v>0</v>
      </c>
      <c r="L510" s="114">
        <v>1570.25701517728</v>
      </c>
      <c r="M510" s="114">
        <v>0</v>
      </c>
      <c r="N510" s="114">
        <v>4116.4509686049996</v>
      </c>
      <c r="O510" s="114">
        <v>0</v>
      </c>
      <c r="P510" s="114">
        <v>0</v>
      </c>
      <c r="Q510" s="114">
        <v>0</v>
      </c>
      <c r="R510" s="114">
        <v>6867.3194558536297</v>
      </c>
      <c r="S510" s="114">
        <v>0</v>
      </c>
      <c r="T510" s="114">
        <v>656.84639751242003</v>
      </c>
      <c r="U510" s="114">
        <v>15382.4386815047</v>
      </c>
      <c r="V510" s="114">
        <v>2518.6524464884201</v>
      </c>
      <c r="W510" s="114">
        <v>0</v>
      </c>
      <c r="X510" s="114">
        <v>33168.186176772695</v>
      </c>
      <c r="Y510" s="114">
        <v>0</v>
      </c>
      <c r="Z510" s="114">
        <v>0</v>
      </c>
      <c r="AA510" s="114">
        <v>0</v>
      </c>
      <c r="AB510" s="114">
        <v>0</v>
      </c>
      <c r="AC510" s="114">
        <v>1969.3239664600601</v>
      </c>
      <c r="AD510" s="114">
        <v>0</v>
      </c>
      <c r="AE510" s="114">
        <v>0</v>
      </c>
      <c r="AF510" s="114">
        <v>0</v>
      </c>
      <c r="AG510" s="114">
        <v>1460.8917541942899</v>
      </c>
      <c r="AH510" s="114">
        <v>68702.906707046161</v>
      </c>
    </row>
    <row r="511" spans="2:34">
      <c r="B511" s="115"/>
      <c r="D511" s="100">
        <v>2028</v>
      </c>
      <c r="E511" s="100">
        <v>5</v>
      </c>
      <c r="F511" s="100">
        <v>2028</v>
      </c>
      <c r="G511" s="100">
        <v>2029</v>
      </c>
      <c r="H511" s="114">
        <v>706.35055719044999</v>
      </c>
      <c r="I511" s="114">
        <v>0</v>
      </c>
      <c r="J511" s="114">
        <v>0</v>
      </c>
      <c r="K511" s="114">
        <v>0</v>
      </c>
      <c r="L511" s="114">
        <v>0</v>
      </c>
      <c r="M511" s="114">
        <v>0</v>
      </c>
      <c r="N511" s="114">
        <v>4763.9631805290301</v>
      </c>
      <c r="O511" s="114">
        <v>0</v>
      </c>
      <c r="P511" s="114">
        <v>0</v>
      </c>
      <c r="Q511" s="114">
        <v>0</v>
      </c>
      <c r="R511" s="114">
        <v>11101.7016741998</v>
      </c>
      <c r="S511" s="114">
        <v>0</v>
      </c>
      <c r="T511" s="114">
        <v>0</v>
      </c>
      <c r="U511" s="114">
        <v>13586.071126671901</v>
      </c>
      <c r="V511" s="114">
        <v>1886.1713497819801</v>
      </c>
      <c r="W511" s="114">
        <v>0</v>
      </c>
      <c r="X511" s="114">
        <v>37031.807154771952</v>
      </c>
      <c r="Y511" s="114">
        <v>0</v>
      </c>
      <c r="Z511" s="114">
        <v>0</v>
      </c>
      <c r="AA511" s="114">
        <v>0</v>
      </c>
      <c r="AB511" s="114">
        <v>0</v>
      </c>
      <c r="AC511" s="114">
        <v>4514.3315604164</v>
      </c>
      <c r="AD511" s="114">
        <v>0</v>
      </c>
      <c r="AE511" s="114">
        <v>2009.30952292865</v>
      </c>
      <c r="AF511" s="114">
        <v>0</v>
      </c>
      <c r="AG511" s="114">
        <v>2034.9468175440099</v>
      </c>
      <c r="AH511" s="114">
        <v>77634.652944034184</v>
      </c>
    </row>
    <row r="512" spans="2:34">
      <c r="B512" s="115"/>
      <c r="D512" s="100">
        <v>2028</v>
      </c>
      <c r="E512" s="100">
        <v>6</v>
      </c>
      <c r="F512" s="100">
        <v>2028</v>
      </c>
      <c r="G512" s="100">
        <v>2029</v>
      </c>
      <c r="H512" s="114">
        <v>697.84030951345005</v>
      </c>
      <c r="I512" s="114">
        <v>0</v>
      </c>
      <c r="J512" s="114">
        <v>0</v>
      </c>
      <c r="K512" s="114">
        <v>0</v>
      </c>
      <c r="L512" s="114">
        <v>0</v>
      </c>
      <c r="M512" s="114">
        <v>0</v>
      </c>
      <c r="N512" s="114">
        <v>5328.59382932678</v>
      </c>
      <c r="O512" s="114">
        <v>0</v>
      </c>
      <c r="P512" s="114">
        <v>0</v>
      </c>
      <c r="Q512" s="114">
        <v>0</v>
      </c>
      <c r="R512" s="114">
        <v>13648.7273945205</v>
      </c>
      <c r="S512" s="114">
        <v>0</v>
      </c>
      <c r="T512" s="114">
        <v>0</v>
      </c>
      <c r="U512" s="114">
        <v>14889.1874790645</v>
      </c>
      <c r="V512" s="114">
        <v>5825.8345393240998</v>
      </c>
      <c r="W512" s="114">
        <v>0</v>
      </c>
      <c r="X512" s="114">
        <v>39255.345931244759</v>
      </c>
      <c r="Y512" s="114">
        <v>0</v>
      </c>
      <c r="Z512" s="114">
        <v>0</v>
      </c>
      <c r="AA512" s="114">
        <v>0</v>
      </c>
      <c r="AB512" s="114">
        <v>0</v>
      </c>
      <c r="AC512" s="114">
        <v>3540.4291344109101</v>
      </c>
      <c r="AD512" s="114">
        <v>0</v>
      </c>
      <c r="AE512" s="114">
        <v>5347.0785127652798</v>
      </c>
      <c r="AF512" s="114">
        <v>0</v>
      </c>
      <c r="AG512" s="114">
        <v>2399.2366366788101</v>
      </c>
      <c r="AH512" s="114">
        <v>90932.273766849074</v>
      </c>
    </row>
    <row r="513" spans="2:34">
      <c r="B513" s="115"/>
      <c r="D513" s="100">
        <v>2028</v>
      </c>
      <c r="E513" s="100">
        <v>7</v>
      </c>
      <c r="F513" s="100">
        <v>2029</v>
      </c>
      <c r="G513" s="100">
        <v>2029</v>
      </c>
      <c r="H513" s="114">
        <v>1046.95916402168</v>
      </c>
      <c r="I513" s="114">
        <v>0</v>
      </c>
      <c r="J513" s="114">
        <v>0</v>
      </c>
      <c r="K513" s="114">
        <v>0</v>
      </c>
      <c r="L513" s="114">
        <v>0</v>
      </c>
      <c r="M513" s="114">
        <v>0</v>
      </c>
      <c r="N513" s="114">
        <v>8366.0548680530101</v>
      </c>
      <c r="O513" s="114">
        <v>0</v>
      </c>
      <c r="P513" s="114">
        <v>0</v>
      </c>
      <c r="Q513" s="114">
        <v>0</v>
      </c>
      <c r="R513" s="114">
        <v>16410.652336421601</v>
      </c>
      <c r="S513" s="114">
        <v>0</v>
      </c>
      <c r="T513" s="114">
        <v>0</v>
      </c>
      <c r="U513" s="114">
        <v>15317.283898223701</v>
      </c>
      <c r="V513" s="114">
        <v>8662.6666537915407</v>
      </c>
      <c r="W513" s="114">
        <v>0</v>
      </c>
      <c r="X513" s="114">
        <v>40500.270598308081</v>
      </c>
      <c r="Y513" s="114">
        <v>0</v>
      </c>
      <c r="Z513" s="114">
        <v>0</v>
      </c>
      <c r="AA513" s="114">
        <v>0</v>
      </c>
      <c r="AB513" s="114">
        <v>0</v>
      </c>
      <c r="AC513" s="114">
        <v>2923.2101025583302</v>
      </c>
      <c r="AD513" s="114">
        <v>0</v>
      </c>
      <c r="AE513" s="114">
        <v>9278.5861283786107</v>
      </c>
      <c r="AF513" s="114">
        <v>0</v>
      </c>
      <c r="AG513" s="114">
        <v>2551.2826075807302</v>
      </c>
      <c r="AH513" s="114">
        <v>105056.96635733727</v>
      </c>
    </row>
    <row r="514" spans="2:34">
      <c r="B514" s="115"/>
      <c r="D514" s="100">
        <v>2028</v>
      </c>
      <c r="E514" s="100">
        <v>8</v>
      </c>
      <c r="F514" s="100">
        <v>2029</v>
      </c>
      <c r="G514" s="100">
        <v>2029</v>
      </c>
      <c r="H514" s="114">
        <v>920.97881206257</v>
      </c>
      <c r="I514" s="114">
        <v>0</v>
      </c>
      <c r="J514" s="114">
        <v>0</v>
      </c>
      <c r="K514" s="114">
        <v>0</v>
      </c>
      <c r="L514" s="114">
        <v>0</v>
      </c>
      <c r="M514" s="114">
        <v>0</v>
      </c>
      <c r="N514" s="114">
        <v>8425.4644063406395</v>
      </c>
      <c r="O514" s="114">
        <v>0</v>
      </c>
      <c r="P514" s="114">
        <v>0</v>
      </c>
      <c r="Q514" s="114">
        <v>0</v>
      </c>
      <c r="R514" s="114">
        <v>17057.280065284001</v>
      </c>
      <c r="S514" s="114">
        <v>0</v>
      </c>
      <c r="T514" s="114">
        <v>0</v>
      </c>
      <c r="U514" s="114">
        <v>15942.5466750626</v>
      </c>
      <c r="V514" s="114">
        <v>8465.6193675863105</v>
      </c>
      <c r="W514" s="114">
        <v>0</v>
      </c>
      <c r="X514" s="114">
        <v>42030.65568858997</v>
      </c>
      <c r="Y514" s="114">
        <v>0</v>
      </c>
      <c r="Z514" s="114">
        <v>0</v>
      </c>
      <c r="AA514" s="114">
        <v>0</v>
      </c>
      <c r="AB514" s="114">
        <v>0</v>
      </c>
      <c r="AC514" s="114">
        <v>2179.5076116945202</v>
      </c>
      <c r="AD514" s="114">
        <v>0</v>
      </c>
      <c r="AE514" s="114">
        <v>4894.4346455027598</v>
      </c>
      <c r="AF514" s="114">
        <v>0</v>
      </c>
      <c r="AG514" s="114">
        <v>2424.57063375084</v>
      </c>
      <c r="AH514" s="114">
        <v>102341.0579058742</v>
      </c>
    </row>
    <row r="515" spans="2:34">
      <c r="B515" s="115"/>
      <c r="D515" s="100">
        <v>2028</v>
      </c>
      <c r="E515" s="100">
        <v>9</v>
      </c>
      <c r="F515" s="100">
        <v>2029</v>
      </c>
      <c r="G515" s="100">
        <v>2029</v>
      </c>
      <c r="H515" s="114">
        <v>927.59002586801</v>
      </c>
      <c r="I515" s="114">
        <v>0</v>
      </c>
      <c r="J515" s="114">
        <v>0</v>
      </c>
      <c r="K515" s="114">
        <v>0</v>
      </c>
      <c r="L515" s="114">
        <v>0</v>
      </c>
      <c r="M515" s="114">
        <v>0</v>
      </c>
      <c r="N515" s="114">
        <v>7388.5111904570203</v>
      </c>
      <c r="O515" s="114">
        <v>0</v>
      </c>
      <c r="P515" s="114">
        <v>0</v>
      </c>
      <c r="Q515" s="114">
        <v>0</v>
      </c>
      <c r="R515" s="114">
        <v>17423.490366767499</v>
      </c>
      <c r="S515" s="114">
        <v>0</v>
      </c>
      <c r="T515" s="114">
        <v>0</v>
      </c>
      <c r="U515" s="114">
        <v>18342.6955882724</v>
      </c>
      <c r="V515" s="114">
        <v>4801.2406820001497</v>
      </c>
      <c r="W515" s="114">
        <v>0</v>
      </c>
      <c r="X515" s="114">
        <v>40301.427059895599</v>
      </c>
      <c r="Y515" s="114">
        <v>0</v>
      </c>
      <c r="Z515" s="114">
        <v>0</v>
      </c>
      <c r="AA515" s="114">
        <v>0</v>
      </c>
      <c r="AB515" s="114">
        <v>0</v>
      </c>
      <c r="AC515" s="114">
        <v>2485.45700501079</v>
      </c>
      <c r="AD515" s="114">
        <v>0</v>
      </c>
      <c r="AE515" s="114">
        <v>7468.7162384715202</v>
      </c>
      <c r="AF515" s="114">
        <v>0</v>
      </c>
      <c r="AG515" s="114">
        <v>2268.2184321244899</v>
      </c>
      <c r="AH515" s="114">
        <v>101407.34658886747</v>
      </c>
    </row>
    <row r="516" spans="2:34">
      <c r="D516" s="100">
        <v>2028</v>
      </c>
      <c r="E516" s="100">
        <v>10</v>
      </c>
      <c r="F516" s="100">
        <v>2029</v>
      </c>
      <c r="G516" s="100">
        <v>2029</v>
      </c>
      <c r="H516" s="114">
        <v>904.26713272105997</v>
      </c>
      <c r="I516" s="114">
        <v>0</v>
      </c>
      <c r="J516" s="114">
        <v>0</v>
      </c>
      <c r="K516" s="114">
        <v>0</v>
      </c>
      <c r="L516" s="114">
        <v>0</v>
      </c>
      <c r="M516" s="114">
        <v>0</v>
      </c>
      <c r="N516" s="114">
        <v>4411.8381516338104</v>
      </c>
      <c r="O516" s="114">
        <v>0</v>
      </c>
      <c r="P516" s="114">
        <v>0</v>
      </c>
      <c r="Q516" s="114">
        <v>0</v>
      </c>
      <c r="R516" s="114">
        <v>8818.1808594385693</v>
      </c>
      <c r="S516" s="114">
        <v>0</v>
      </c>
      <c r="T516" s="114">
        <v>521.48279964693995</v>
      </c>
      <c r="U516" s="114">
        <v>19269.010813218902</v>
      </c>
      <c r="V516" s="114">
        <v>1587.60114260358</v>
      </c>
      <c r="W516" s="114">
        <v>0</v>
      </c>
      <c r="X516" s="114">
        <v>37869.144491814179</v>
      </c>
      <c r="Y516" s="114">
        <v>0</v>
      </c>
      <c r="Z516" s="114">
        <v>0</v>
      </c>
      <c r="AA516" s="114">
        <v>0</v>
      </c>
      <c r="AB516" s="114">
        <v>0</v>
      </c>
      <c r="AC516" s="114">
        <v>2995.9872221696501</v>
      </c>
      <c r="AD516" s="114">
        <v>0</v>
      </c>
      <c r="AE516" s="114">
        <v>0</v>
      </c>
      <c r="AF516" s="114">
        <v>0</v>
      </c>
      <c r="AG516" s="114">
        <v>1888.08251063482</v>
      </c>
      <c r="AH516" s="114">
        <v>78265.595123881518</v>
      </c>
    </row>
    <row r="517" spans="2:34">
      <c r="D517" s="100">
        <v>2028</v>
      </c>
      <c r="E517" s="100">
        <v>11</v>
      </c>
      <c r="F517" s="100">
        <v>2029</v>
      </c>
      <c r="G517" s="100">
        <v>2029</v>
      </c>
      <c r="H517" s="114">
        <v>817.77041876662997</v>
      </c>
      <c r="I517" s="114">
        <v>0</v>
      </c>
      <c r="J517" s="114">
        <v>0</v>
      </c>
      <c r="K517" s="114">
        <v>0</v>
      </c>
      <c r="L517" s="114">
        <v>1066.60432238056</v>
      </c>
      <c r="M517" s="114">
        <v>0</v>
      </c>
      <c r="N517" s="114">
        <v>3215.4655681682302</v>
      </c>
      <c r="O517" s="114">
        <v>0</v>
      </c>
      <c r="P517" s="114">
        <v>0</v>
      </c>
      <c r="Q517" s="114">
        <v>0</v>
      </c>
      <c r="R517" s="114">
        <v>6290.1412837354201</v>
      </c>
      <c r="S517" s="114">
        <v>0</v>
      </c>
      <c r="T517" s="114">
        <v>133.45543627327999</v>
      </c>
      <c r="U517" s="114">
        <v>15575.328853744501</v>
      </c>
      <c r="V517" s="114">
        <v>1540.3585087594599</v>
      </c>
      <c r="W517" s="114">
        <v>0</v>
      </c>
      <c r="X517" s="114">
        <v>32024.564773475468</v>
      </c>
      <c r="Y517" s="114">
        <v>0</v>
      </c>
      <c r="Z517" s="114">
        <v>0</v>
      </c>
      <c r="AA517" s="114">
        <v>0</v>
      </c>
      <c r="AB517" s="114">
        <v>0</v>
      </c>
      <c r="AC517" s="114">
        <v>2629.1927010611998</v>
      </c>
      <c r="AD517" s="114">
        <v>0</v>
      </c>
      <c r="AE517" s="114">
        <v>0</v>
      </c>
      <c r="AF517" s="114">
        <v>0</v>
      </c>
      <c r="AG517" s="114">
        <v>1338.2562850104</v>
      </c>
      <c r="AH517" s="114">
        <v>64631.13815137514</v>
      </c>
    </row>
    <row r="518" spans="2:34">
      <c r="D518" s="100">
        <v>2028</v>
      </c>
      <c r="E518" s="100">
        <v>12</v>
      </c>
      <c r="F518" s="100">
        <v>2029</v>
      </c>
      <c r="G518" s="100">
        <v>2029</v>
      </c>
      <c r="H518" s="114">
        <v>674.89474263807995</v>
      </c>
      <c r="I518" s="114">
        <v>0</v>
      </c>
      <c r="J518" s="114">
        <v>0</v>
      </c>
      <c r="K518" s="114">
        <v>0</v>
      </c>
      <c r="L518" s="114">
        <v>1522.0389354174199</v>
      </c>
      <c r="M518" s="114">
        <v>0</v>
      </c>
      <c r="N518" s="114">
        <v>2790.3933608624102</v>
      </c>
      <c r="O518" s="114">
        <v>0</v>
      </c>
      <c r="P518" s="114">
        <v>0</v>
      </c>
      <c r="Q518" s="114">
        <v>0</v>
      </c>
      <c r="R518" s="114">
        <v>5388.5124901073405</v>
      </c>
      <c r="S518" s="114">
        <v>0</v>
      </c>
      <c r="T518" s="114">
        <v>0</v>
      </c>
      <c r="U518" s="114">
        <v>9603.9039214996301</v>
      </c>
      <c r="V518" s="114">
        <v>781.98991284075998</v>
      </c>
      <c r="W518" s="114">
        <v>0</v>
      </c>
      <c r="X518" s="114">
        <v>25434.32178608996</v>
      </c>
      <c r="Y518" s="114">
        <v>0</v>
      </c>
      <c r="Z518" s="114">
        <v>0</v>
      </c>
      <c r="AA518" s="114">
        <v>0</v>
      </c>
      <c r="AB518" s="114">
        <v>0</v>
      </c>
      <c r="AC518" s="114">
        <v>2930.1676506819999</v>
      </c>
      <c r="AD518" s="114">
        <v>0</v>
      </c>
      <c r="AE518" s="114">
        <v>0</v>
      </c>
      <c r="AF518" s="114">
        <v>0</v>
      </c>
      <c r="AG518" s="114">
        <v>997.39366535105</v>
      </c>
      <c r="AH518" s="114">
        <v>50123.616465488652</v>
      </c>
    </row>
    <row r="519" spans="2:34">
      <c r="D519" s="100">
        <v>2029</v>
      </c>
      <c r="E519" s="100">
        <v>1</v>
      </c>
      <c r="F519" s="100">
        <v>2029</v>
      </c>
      <c r="G519" s="100">
        <v>2029</v>
      </c>
      <c r="H519" s="114">
        <v>576.30534667985</v>
      </c>
      <c r="I519" s="114">
        <v>0</v>
      </c>
      <c r="J519" s="114">
        <v>0</v>
      </c>
      <c r="K519" s="114">
        <v>0</v>
      </c>
      <c r="L519" s="114">
        <v>601.89350253172995</v>
      </c>
      <c r="M519" s="114">
        <v>0</v>
      </c>
      <c r="N519" s="114">
        <v>3446.3476513125702</v>
      </c>
      <c r="O519" s="114">
        <v>0</v>
      </c>
      <c r="P519" s="114">
        <v>0</v>
      </c>
      <c r="Q519" s="114">
        <v>0</v>
      </c>
      <c r="R519" s="114">
        <v>5826.7229573889999</v>
      </c>
      <c r="S519" s="114">
        <v>0</v>
      </c>
      <c r="T519" s="114">
        <v>0</v>
      </c>
      <c r="U519" s="114">
        <v>7996.88797756852</v>
      </c>
      <c r="V519" s="114">
        <v>169.87429085773999</v>
      </c>
      <c r="W519" s="114">
        <v>0</v>
      </c>
      <c r="X519" s="114">
        <v>24761.954629684842</v>
      </c>
      <c r="Y519" s="114">
        <v>0</v>
      </c>
      <c r="Z519" s="114">
        <v>0</v>
      </c>
      <c r="AA519" s="114">
        <v>0</v>
      </c>
      <c r="AB519" s="114">
        <v>0</v>
      </c>
      <c r="AC519" s="114">
        <v>1001.98716480479</v>
      </c>
      <c r="AD519" s="114">
        <v>0</v>
      </c>
      <c r="AE519" s="114">
        <v>0</v>
      </c>
      <c r="AF519" s="114">
        <v>0</v>
      </c>
      <c r="AG519" s="114">
        <v>1101.11652839008</v>
      </c>
      <c r="AH519" s="114">
        <v>45483.090049219121</v>
      </c>
    </row>
    <row r="520" spans="2:34">
      <c r="D520" s="100">
        <v>2029</v>
      </c>
      <c r="E520" s="100">
        <v>2</v>
      </c>
      <c r="F520" s="100">
        <v>2029</v>
      </c>
      <c r="G520" s="100">
        <v>2029</v>
      </c>
      <c r="H520" s="114">
        <v>398.28817073698002</v>
      </c>
      <c r="I520" s="114">
        <v>0</v>
      </c>
      <c r="J520" s="114">
        <v>0</v>
      </c>
      <c r="K520" s="114">
        <v>0</v>
      </c>
      <c r="L520" s="114">
        <v>1196.5624769010401</v>
      </c>
      <c r="M520" s="114">
        <v>0</v>
      </c>
      <c r="N520" s="114">
        <v>2747.2913325879099</v>
      </c>
      <c r="O520" s="114">
        <v>0</v>
      </c>
      <c r="P520" s="114">
        <v>0</v>
      </c>
      <c r="Q520" s="114">
        <v>0</v>
      </c>
      <c r="R520" s="114">
        <v>3184.8887010869198</v>
      </c>
      <c r="S520" s="114">
        <v>0</v>
      </c>
      <c r="T520" s="114">
        <v>0</v>
      </c>
      <c r="U520" s="114">
        <v>4909.7018715521099</v>
      </c>
      <c r="V520" s="114">
        <v>167.41234461342</v>
      </c>
      <c r="W520" s="114">
        <v>0</v>
      </c>
      <c r="X520" s="114">
        <v>22405.6285381733</v>
      </c>
      <c r="Y520" s="114">
        <v>0</v>
      </c>
      <c r="Z520" s="114">
        <v>0</v>
      </c>
      <c r="AA520" s="114">
        <v>0</v>
      </c>
      <c r="AB520" s="114">
        <v>0</v>
      </c>
      <c r="AC520" s="114">
        <v>615.77323056553996</v>
      </c>
      <c r="AD520" s="114">
        <v>0</v>
      </c>
      <c r="AE520" s="114">
        <v>0</v>
      </c>
      <c r="AF520" s="114">
        <v>0</v>
      </c>
      <c r="AG520" s="114">
        <v>522.21792801479</v>
      </c>
      <c r="AH520" s="114">
        <v>36147.764594232009</v>
      </c>
    </row>
    <row r="521" spans="2:34">
      <c r="D521" s="100">
        <v>2029</v>
      </c>
      <c r="E521" s="100">
        <v>3</v>
      </c>
      <c r="F521" s="100">
        <v>2029</v>
      </c>
      <c r="G521" s="100">
        <v>2029</v>
      </c>
      <c r="H521" s="114">
        <v>673.67284229358995</v>
      </c>
      <c r="I521" s="114">
        <v>0</v>
      </c>
      <c r="J521" s="114">
        <v>0</v>
      </c>
      <c r="K521" s="114">
        <v>0</v>
      </c>
      <c r="L521" s="114">
        <v>790.63430077499004</v>
      </c>
      <c r="M521" s="114">
        <v>0</v>
      </c>
      <c r="N521" s="114">
        <v>3392.1707866114102</v>
      </c>
      <c r="O521" s="114">
        <v>0</v>
      </c>
      <c r="P521" s="114">
        <v>0</v>
      </c>
      <c r="Q521" s="114">
        <v>0</v>
      </c>
      <c r="R521" s="114">
        <v>5017.9390244976903</v>
      </c>
      <c r="S521" s="114">
        <v>0</v>
      </c>
      <c r="T521" s="114">
        <v>0</v>
      </c>
      <c r="U521" s="114">
        <v>14940.987556517</v>
      </c>
      <c r="V521" s="114">
        <v>556.39985121519999</v>
      </c>
      <c r="W521" s="114">
        <v>0</v>
      </c>
      <c r="X521" s="114">
        <v>29102.74351450277</v>
      </c>
      <c r="Y521" s="114">
        <v>0</v>
      </c>
      <c r="Z521" s="114">
        <v>0</v>
      </c>
      <c r="AA521" s="114">
        <v>0</v>
      </c>
      <c r="AB521" s="114">
        <v>0</v>
      </c>
      <c r="AC521" s="114">
        <v>1148.3989994695901</v>
      </c>
      <c r="AD521" s="114">
        <v>0</v>
      </c>
      <c r="AE521" s="114">
        <v>0</v>
      </c>
      <c r="AF521" s="114">
        <v>0</v>
      </c>
      <c r="AG521" s="114">
        <v>1116.23137435288</v>
      </c>
      <c r="AH521" s="114">
        <v>56739.178250235113</v>
      </c>
    </row>
    <row r="522" spans="2:34">
      <c r="D522" s="100">
        <v>2029</v>
      </c>
      <c r="E522" s="100">
        <v>4</v>
      </c>
      <c r="F522" s="100">
        <v>2029</v>
      </c>
      <c r="G522" s="100">
        <v>2029</v>
      </c>
      <c r="H522" s="114">
        <v>803.00627042959002</v>
      </c>
      <c r="I522" s="114">
        <v>0</v>
      </c>
      <c r="J522" s="114">
        <v>182.84249048109999</v>
      </c>
      <c r="K522" s="114">
        <v>0</v>
      </c>
      <c r="L522" s="114">
        <v>1554.6281539510401</v>
      </c>
      <c r="M522" s="114">
        <v>0</v>
      </c>
      <c r="N522" s="114">
        <v>4166.3756595989698</v>
      </c>
      <c r="O522" s="114">
        <v>0</v>
      </c>
      <c r="P522" s="114">
        <v>0</v>
      </c>
      <c r="Q522" s="114">
        <v>0</v>
      </c>
      <c r="R522" s="114">
        <v>6816.20294219271</v>
      </c>
      <c r="S522" s="114">
        <v>0</v>
      </c>
      <c r="T522" s="114">
        <v>653.60754479107004</v>
      </c>
      <c r="U522" s="114">
        <v>15280.329729028201</v>
      </c>
      <c r="V522" s="114">
        <v>2475.48694865879</v>
      </c>
      <c r="W522" s="114">
        <v>0</v>
      </c>
      <c r="X522" s="114">
        <v>33307.659271130447</v>
      </c>
      <c r="Y522" s="114">
        <v>0</v>
      </c>
      <c r="Z522" s="114">
        <v>0</v>
      </c>
      <c r="AA522" s="114">
        <v>0</v>
      </c>
      <c r="AB522" s="114">
        <v>0</v>
      </c>
      <c r="AC522" s="114">
        <v>1968.4257771601001</v>
      </c>
      <c r="AD522" s="114">
        <v>0</v>
      </c>
      <c r="AE522" s="114">
        <v>0</v>
      </c>
      <c r="AF522" s="114">
        <v>0</v>
      </c>
      <c r="AG522" s="114">
        <v>1478.98767746011</v>
      </c>
      <c r="AH522" s="114">
        <v>68687.55246488213</v>
      </c>
    </row>
    <row r="523" spans="2:34">
      <c r="D523" s="100">
        <v>2029</v>
      </c>
      <c r="E523" s="100">
        <v>5</v>
      </c>
      <c r="F523" s="100">
        <v>2029</v>
      </c>
      <c r="G523" s="100">
        <v>2030</v>
      </c>
      <c r="H523" s="114">
        <v>701.41339293071997</v>
      </c>
      <c r="I523" s="114">
        <v>0</v>
      </c>
      <c r="J523" s="114">
        <v>0</v>
      </c>
      <c r="K523" s="114">
        <v>0</v>
      </c>
      <c r="L523" s="114">
        <v>0</v>
      </c>
      <c r="M523" s="114">
        <v>0</v>
      </c>
      <c r="N523" s="114">
        <v>4821.7409584033303</v>
      </c>
      <c r="O523" s="114">
        <v>0</v>
      </c>
      <c r="P523" s="114">
        <v>0</v>
      </c>
      <c r="Q523" s="114">
        <v>0</v>
      </c>
      <c r="R523" s="114">
        <v>11303.369143964899</v>
      </c>
      <c r="S523" s="114">
        <v>0</v>
      </c>
      <c r="T523" s="114">
        <v>0</v>
      </c>
      <c r="U523" s="114">
        <v>13495.8864999205</v>
      </c>
      <c r="V523" s="114">
        <v>1853.8455219692401</v>
      </c>
      <c r="W523" s="114">
        <v>0</v>
      </c>
      <c r="X523" s="114">
        <v>37190.770250465095</v>
      </c>
      <c r="Y523" s="114">
        <v>0</v>
      </c>
      <c r="Z523" s="114">
        <v>0</v>
      </c>
      <c r="AA523" s="114">
        <v>0</v>
      </c>
      <c r="AB523" s="114">
        <v>0</v>
      </c>
      <c r="AC523" s="114">
        <v>4494.1639902357301</v>
      </c>
      <c r="AD523" s="114">
        <v>0</v>
      </c>
      <c r="AE523" s="114">
        <v>2050.3238965222899</v>
      </c>
      <c r="AF523" s="114">
        <v>0</v>
      </c>
      <c r="AG523" s="114">
        <v>2060.1535047298198</v>
      </c>
      <c r="AH523" s="114">
        <v>77971.667159141623</v>
      </c>
    </row>
    <row r="524" spans="2:34">
      <c r="D524" s="100">
        <v>2029</v>
      </c>
      <c r="E524" s="100">
        <v>6</v>
      </c>
      <c r="F524" s="100">
        <v>2029</v>
      </c>
      <c r="G524" s="100">
        <v>2030</v>
      </c>
      <c r="H524" s="114">
        <v>692.96262916046999</v>
      </c>
      <c r="I524" s="114">
        <v>0</v>
      </c>
      <c r="J524" s="114">
        <v>0</v>
      </c>
      <c r="K524" s="114">
        <v>0</v>
      </c>
      <c r="L524" s="114">
        <v>0</v>
      </c>
      <c r="M524" s="114">
        <v>0</v>
      </c>
      <c r="N524" s="114">
        <v>5393.2194989607397</v>
      </c>
      <c r="O524" s="114">
        <v>0</v>
      </c>
      <c r="P524" s="114">
        <v>0</v>
      </c>
      <c r="Q524" s="114">
        <v>0</v>
      </c>
      <c r="R524" s="114">
        <v>13998.528753160601</v>
      </c>
      <c r="S524" s="114">
        <v>0</v>
      </c>
      <c r="T524" s="114">
        <v>0</v>
      </c>
      <c r="U524" s="114">
        <v>14790.3527384754</v>
      </c>
      <c r="V524" s="114">
        <v>5771.1653182017999</v>
      </c>
      <c r="W524" s="114">
        <v>0</v>
      </c>
      <c r="X524" s="114">
        <v>39425.525648332703</v>
      </c>
      <c r="Y524" s="114">
        <v>0</v>
      </c>
      <c r="Z524" s="114">
        <v>0</v>
      </c>
      <c r="AA524" s="114">
        <v>0</v>
      </c>
      <c r="AB524" s="114">
        <v>0</v>
      </c>
      <c r="AC524" s="114">
        <v>3526.7917527345098</v>
      </c>
      <c r="AD524" s="114">
        <v>0</v>
      </c>
      <c r="AE524" s="114">
        <v>5456.2240044152804</v>
      </c>
      <c r="AF524" s="114">
        <v>0</v>
      </c>
      <c r="AG524" s="114">
        <v>2428.9557462221701</v>
      </c>
      <c r="AH524" s="114">
        <v>91483.726089663673</v>
      </c>
    </row>
    <row r="525" spans="2:34">
      <c r="D525" s="100">
        <v>2029</v>
      </c>
      <c r="E525" s="100">
        <v>7</v>
      </c>
      <c r="F525" s="100">
        <v>2030</v>
      </c>
      <c r="G525" s="100">
        <v>2030</v>
      </c>
      <c r="H525" s="114">
        <v>1039.8489193226301</v>
      </c>
      <c r="I525" s="114">
        <v>0</v>
      </c>
      <c r="J525" s="114">
        <v>0</v>
      </c>
      <c r="K525" s="114">
        <v>0</v>
      </c>
      <c r="L525" s="114">
        <v>0</v>
      </c>
      <c r="M525" s="114">
        <v>0</v>
      </c>
      <c r="N525" s="114">
        <v>8416.5729720680592</v>
      </c>
      <c r="O525" s="114">
        <v>0</v>
      </c>
      <c r="P525" s="114">
        <v>0</v>
      </c>
      <c r="Q525" s="114">
        <v>0</v>
      </c>
      <c r="R525" s="114">
        <v>16943.2543845949</v>
      </c>
      <c r="S525" s="114">
        <v>0</v>
      </c>
      <c r="T525" s="114">
        <v>0</v>
      </c>
      <c r="U525" s="114">
        <v>15218.6467085573</v>
      </c>
      <c r="V525" s="114">
        <v>8596.6993509331405</v>
      </c>
      <c r="W525" s="114">
        <v>0</v>
      </c>
      <c r="X525" s="114">
        <v>40678.008058638763</v>
      </c>
      <c r="Y525" s="114">
        <v>0</v>
      </c>
      <c r="Z525" s="114">
        <v>0</v>
      </c>
      <c r="AA525" s="114">
        <v>0</v>
      </c>
      <c r="AB525" s="114">
        <v>0</v>
      </c>
      <c r="AC525" s="114">
        <v>2915.4779255683502</v>
      </c>
      <c r="AD525" s="114">
        <v>0</v>
      </c>
      <c r="AE525" s="114">
        <v>9469.8734297280298</v>
      </c>
      <c r="AF525" s="114">
        <v>0</v>
      </c>
      <c r="AG525" s="114">
        <v>2583.40101789234</v>
      </c>
      <c r="AH525" s="114">
        <v>105861.78276730352</v>
      </c>
    </row>
    <row r="526" spans="2:34">
      <c r="D526" s="100">
        <v>2029</v>
      </c>
      <c r="E526" s="100">
        <v>8</v>
      </c>
      <c r="F526" s="100">
        <v>2030</v>
      </c>
      <c r="G526" s="100">
        <v>2030</v>
      </c>
      <c r="H526" s="114">
        <v>914.72414144939</v>
      </c>
      <c r="I526" s="114">
        <v>0</v>
      </c>
      <c r="J526" s="114">
        <v>0</v>
      </c>
      <c r="K526" s="114">
        <v>0</v>
      </c>
      <c r="L526" s="114">
        <v>0</v>
      </c>
      <c r="M526" s="114">
        <v>0</v>
      </c>
      <c r="N526" s="114">
        <v>8474.6222049353601</v>
      </c>
      <c r="O526" s="114">
        <v>0</v>
      </c>
      <c r="P526" s="114">
        <v>0</v>
      </c>
      <c r="Q526" s="114">
        <v>0</v>
      </c>
      <c r="R526" s="114">
        <v>17498.206637899901</v>
      </c>
      <c r="S526" s="114">
        <v>0</v>
      </c>
      <c r="T526" s="114">
        <v>0</v>
      </c>
      <c r="U526" s="114">
        <v>15839.8830428807</v>
      </c>
      <c r="V526" s="114">
        <v>8396.2320498440895</v>
      </c>
      <c r="W526" s="114">
        <v>0</v>
      </c>
      <c r="X526" s="114">
        <v>42216.159440056123</v>
      </c>
      <c r="Y526" s="114">
        <v>0</v>
      </c>
      <c r="Z526" s="114">
        <v>0</v>
      </c>
      <c r="AA526" s="114">
        <v>0</v>
      </c>
      <c r="AB526" s="114">
        <v>0</v>
      </c>
      <c r="AC526" s="114">
        <v>2177.8816559878101</v>
      </c>
      <c r="AD526" s="114">
        <v>0</v>
      </c>
      <c r="AE526" s="114">
        <v>4995.3382941853797</v>
      </c>
      <c r="AF526" s="114">
        <v>0</v>
      </c>
      <c r="AG526" s="114">
        <v>2455.0938514504001</v>
      </c>
      <c r="AH526" s="114">
        <v>102968.14131868914</v>
      </c>
    </row>
    <row r="527" spans="2:34">
      <c r="D527" s="100">
        <v>2029</v>
      </c>
      <c r="E527" s="100">
        <v>9</v>
      </c>
      <c r="F527" s="100">
        <v>2030</v>
      </c>
      <c r="G527" s="100">
        <v>2030</v>
      </c>
      <c r="H527" s="114">
        <v>921.29045632320003</v>
      </c>
      <c r="I527" s="114">
        <v>0</v>
      </c>
      <c r="J527" s="114">
        <v>0</v>
      </c>
      <c r="K527" s="114">
        <v>0</v>
      </c>
      <c r="L527" s="114">
        <v>0</v>
      </c>
      <c r="M527" s="114">
        <v>0</v>
      </c>
      <c r="N527" s="114">
        <v>7439.0774256677596</v>
      </c>
      <c r="O527" s="114">
        <v>0</v>
      </c>
      <c r="P527" s="114">
        <v>0</v>
      </c>
      <c r="Q527" s="114">
        <v>0</v>
      </c>
      <c r="R527" s="114">
        <v>17967.068013312401</v>
      </c>
      <c r="S527" s="114">
        <v>0</v>
      </c>
      <c r="T527" s="114">
        <v>0</v>
      </c>
      <c r="U527" s="114">
        <v>18224.5759558522</v>
      </c>
      <c r="V527" s="114">
        <v>4764.24353381112</v>
      </c>
      <c r="W527" s="114">
        <v>0</v>
      </c>
      <c r="X527" s="114">
        <v>40478.155442955744</v>
      </c>
      <c r="Y527" s="114">
        <v>0</v>
      </c>
      <c r="Z527" s="114">
        <v>0</v>
      </c>
      <c r="AA527" s="114">
        <v>0</v>
      </c>
      <c r="AB527" s="114">
        <v>0</v>
      </c>
      <c r="AC527" s="114">
        <v>2480.8903577583101</v>
      </c>
      <c r="AD527" s="114">
        <v>0</v>
      </c>
      <c r="AE527" s="114">
        <v>7622.6912680756795</v>
      </c>
      <c r="AF527" s="114">
        <v>0</v>
      </c>
      <c r="AG527" s="114">
        <v>2296.7733127413399</v>
      </c>
      <c r="AH527" s="114">
        <v>102194.76576649776</v>
      </c>
    </row>
    <row r="528" spans="2:34">
      <c r="D528" s="100">
        <v>2029</v>
      </c>
      <c r="E528" s="100">
        <v>10</v>
      </c>
      <c r="F528" s="100">
        <v>2030</v>
      </c>
      <c r="G528" s="100">
        <v>2030</v>
      </c>
      <c r="H528" s="114">
        <v>898.12595662947001</v>
      </c>
      <c r="I528" s="114">
        <v>0</v>
      </c>
      <c r="J528" s="114">
        <v>0</v>
      </c>
      <c r="K528" s="114">
        <v>0</v>
      </c>
      <c r="L528" s="114">
        <v>0</v>
      </c>
      <c r="M528" s="114">
        <v>0</v>
      </c>
      <c r="N528" s="114">
        <v>4466.2372621934201</v>
      </c>
      <c r="O528" s="114">
        <v>0</v>
      </c>
      <c r="P528" s="114">
        <v>0</v>
      </c>
      <c r="Q528" s="114">
        <v>0</v>
      </c>
      <c r="R528" s="114">
        <v>8754.2915061765907</v>
      </c>
      <c r="S528" s="114">
        <v>0</v>
      </c>
      <c r="T528" s="114">
        <v>519.01506383461003</v>
      </c>
      <c r="U528" s="114">
        <v>19144.9260807758</v>
      </c>
      <c r="V528" s="114">
        <v>1560.7039925204499</v>
      </c>
      <c r="W528" s="114">
        <v>0</v>
      </c>
      <c r="X528" s="114">
        <v>38033.529697547754</v>
      </c>
      <c r="Y528" s="114">
        <v>0</v>
      </c>
      <c r="Z528" s="114">
        <v>0</v>
      </c>
      <c r="AA528" s="114">
        <v>0</v>
      </c>
      <c r="AB528" s="114">
        <v>0</v>
      </c>
      <c r="AC528" s="114">
        <v>2995.21894680374</v>
      </c>
      <c r="AD528" s="114">
        <v>0</v>
      </c>
      <c r="AE528" s="114">
        <v>0</v>
      </c>
      <c r="AF528" s="114">
        <v>0</v>
      </c>
      <c r="AG528" s="114">
        <v>1911.8518134155299</v>
      </c>
      <c r="AH528" s="114">
        <v>78283.900319897366</v>
      </c>
    </row>
    <row r="529" spans="4:34">
      <c r="D529" s="100">
        <v>2029</v>
      </c>
      <c r="E529" s="100">
        <v>11</v>
      </c>
      <c r="F529" s="100">
        <v>2030</v>
      </c>
      <c r="G529" s="100">
        <v>2030</v>
      </c>
      <c r="H529" s="114">
        <v>812.21667036374004</v>
      </c>
      <c r="I529" s="114">
        <v>0</v>
      </c>
      <c r="J529" s="114">
        <v>0</v>
      </c>
      <c r="K529" s="114">
        <v>0</v>
      </c>
      <c r="L529" s="114">
        <v>1056.1992762365501</v>
      </c>
      <c r="M529" s="114">
        <v>0</v>
      </c>
      <c r="N529" s="114">
        <v>3255.1130939684799</v>
      </c>
      <c r="O529" s="114">
        <v>0</v>
      </c>
      <c r="P529" s="114">
        <v>0</v>
      </c>
      <c r="Q529" s="114">
        <v>0</v>
      </c>
      <c r="R529" s="114">
        <v>6244.5680453373598</v>
      </c>
      <c r="S529" s="114">
        <v>0</v>
      </c>
      <c r="T529" s="114">
        <v>132.82390487922001</v>
      </c>
      <c r="U529" s="114">
        <v>15475.029957643101</v>
      </c>
      <c r="V529" s="114">
        <v>1514.2617437218801</v>
      </c>
      <c r="W529" s="114">
        <v>0</v>
      </c>
      <c r="X529" s="114">
        <v>32159.290315151291</v>
      </c>
      <c r="Y529" s="114">
        <v>0</v>
      </c>
      <c r="Z529" s="114">
        <v>0</v>
      </c>
      <c r="AA529" s="114">
        <v>0</v>
      </c>
      <c r="AB529" s="114">
        <v>0</v>
      </c>
      <c r="AC529" s="114">
        <v>2628.5184845727299</v>
      </c>
      <c r="AD529" s="114">
        <v>0</v>
      </c>
      <c r="AE529" s="114">
        <v>0</v>
      </c>
      <c r="AF529" s="114">
        <v>0</v>
      </c>
      <c r="AG529" s="114">
        <v>1355.1037578604601</v>
      </c>
      <c r="AH529" s="114">
        <v>64633.12524973481</v>
      </c>
    </row>
    <row r="530" spans="4:34">
      <c r="D530" s="100">
        <v>2029</v>
      </c>
      <c r="E530" s="100">
        <v>12</v>
      </c>
      <c r="F530" s="100">
        <v>2030</v>
      </c>
      <c r="G530" s="100">
        <v>2030</v>
      </c>
      <c r="H530" s="114">
        <v>670.31131003519999</v>
      </c>
      <c r="I530" s="114">
        <v>0</v>
      </c>
      <c r="J530" s="114">
        <v>0</v>
      </c>
      <c r="K530" s="114">
        <v>0</v>
      </c>
      <c r="L530" s="114">
        <v>1507.19098756676</v>
      </c>
      <c r="M530" s="114">
        <v>0</v>
      </c>
      <c r="N530" s="114">
        <v>2824.7996359172098</v>
      </c>
      <c r="O530" s="114">
        <v>0</v>
      </c>
      <c r="P530" s="114">
        <v>0</v>
      </c>
      <c r="Q530" s="114">
        <v>0</v>
      </c>
      <c r="R530" s="114">
        <v>5349.4717192811704</v>
      </c>
      <c r="S530" s="114">
        <v>0</v>
      </c>
      <c r="T530" s="114">
        <v>0</v>
      </c>
      <c r="U530" s="114">
        <v>9542.0586166180892</v>
      </c>
      <c r="V530" s="114">
        <v>768.74143406057999</v>
      </c>
      <c r="W530" s="114">
        <v>0</v>
      </c>
      <c r="X530" s="114">
        <v>25535.603623943502</v>
      </c>
      <c r="Y530" s="114">
        <v>0</v>
      </c>
      <c r="Z530" s="114">
        <v>0</v>
      </c>
      <c r="AA530" s="114">
        <v>0</v>
      </c>
      <c r="AB530" s="114">
        <v>0</v>
      </c>
      <c r="AC530" s="114">
        <v>2929.4162537443399</v>
      </c>
      <c r="AD530" s="114">
        <v>0</v>
      </c>
      <c r="AE530" s="114">
        <v>0</v>
      </c>
      <c r="AF530" s="114">
        <v>0</v>
      </c>
      <c r="AG530" s="114">
        <v>1009.94997678858</v>
      </c>
      <c r="AH530" s="114">
        <v>50137.543557955432</v>
      </c>
    </row>
    <row r="531" spans="4:34">
      <c r="D531" s="100">
        <v>2030</v>
      </c>
      <c r="E531" s="100">
        <v>1</v>
      </c>
      <c r="F531" s="100">
        <v>2030</v>
      </c>
      <c r="G531" s="100">
        <v>2030</v>
      </c>
      <c r="H531" s="114">
        <v>572.39442813487994</v>
      </c>
      <c r="I531" s="114">
        <v>0</v>
      </c>
      <c r="J531" s="114">
        <v>0</v>
      </c>
      <c r="K531" s="114">
        <v>0</v>
      </c>
      <c r="L531" s="114">
        <v>596.01790456041999</v>
      </c>
      <c r="M531" s="114">
        <v>0</v>
      </c>
      <c r="N531" s="114">
        <v>3488.7193468154301</v>
      </c>
      <c r="O531" s="114">
        <v>0</v>
      </c>
      <c r="P531" s="114">
        <v>0</v>
      </c>
      <c r="Q531" s="114">
        <v>0</v>
      </c>
      <c r="R531" s="114">
        <v>5784.5064937734096</v>
      </c>
      <c r="S531" s="114">
        <v>0</v>
      </c>
      <c r="T531" s="114">
        <v>0</v>
      </c>
      <c r="U531" s="114">
        <v>7946.0900550828501</v>
      </c>
      <c r="V531" s="114">
        <v>167.03892009968999</v>
      </c>
      <c r="W531" s="114">
        <v>0</v>
      </c>
      <c r="X531" s="114">
        <v>24858.065098015511</v>
      </c>
      <c r="Y531" s="114">
        <v>0</v>
      </c>
      <c r="Z531" s="114">
        <v>0</v>
      </c>
      <c r="AA531" s="114">
        <v>0</v>
      </c>
      <c r="AB531" s="114">
        <v>0</v>
      </c>
      <c r="AC531" s="114">
        <v>1001.69740915989</v>
      </c>
      <c r="AD531" s="114">
        <v>0</v>
      </c>
      <c r="AE531" s="114">
        <v>0</v>
      </c>
      <c r="AF531" s="114">
        <v>0</v>
      </c>
      <c r="AG531" s="114">
        <v>1114.57072126343</v>
      </c>
      <c r="AH531" s="114">
        <v>45529.100376905517</v>
      </c>
    </row>
    <row r="532" spans="4:34">
      <c r="D532" s="100">
        <v>2030</v>
      </c>
      <c r="E532" s="100">
        <v>2</v>
      </c>
      <c r="F532" s="100">
        <v>2030</v>
      </c>
      <c r="G532" s="100">
        <v>2030</v>
      </c>
      <c r="H532" s="114">
        <v>395.58531086912001</v>
      </c>
      <c r="I532" s="114">
        <v>0</v>
      </c>
      <c r="J532" s="114">
        <v>0</v>
      </c>
      <c r="K532" s="114">
        <v>0</v>
      </c>
      <c r="L532" s="114">
        <v>1184.88180576528</v>
      </c>
      <c r="M532" s="114">
        <v>0</v>
      </c>
      <c r="N532" s="114">
        <v>2781.0683636885701</v>
      </c>
      <c r="O532" s="114">
        <v>0</v>
      </c>
      <c r="P532" s="114">
        <v>0</v>
      </c>
      <c r="Q532" s="114">
        <v>0</v>
      </c>
      <c r="R532" s="114">
        <v>3161.81316807249</v>
      </c>
      <c r="S532" s="114">
        <v>0</v>
      </c>
      <c r="T532" s="114">
        <v>0</v>
      </c>
      <c r="U532" s="114">
        <v>4878.51440765385</v>
      </c>
      <c r="V532" s="114">
        <v>164.61806618520001</v>
      </c>
      <c r="W532" s="114">
        <v>0</v>
      </c>
      <c r="X532" s="114">
        <v>22489.966040141073</v>
      </c>
      <c r="Y532" s="114">
        <v>0</v>
      </c>
      <c r="Z532" s="114">
        <v>0</v>
      </c>
      <c r="AA532" s="114">
        <v>0</v>
      </c>
      <c r="AB532" s="114">
        <v>0</v>
      </c>
      <c r="AC532" s="114">
        <v>615.59516065028004</v>
      </c>
      <c r="AD532" s="114">
        <v>0</v>
      </c>
      <c r="AE532" s="114">
        <v>0</v>
      </c>
      <c r="AF532" s="114">
        <v>0</v>
      </c>
      <c r="AG532" s="114">
        <v>528.59874289157995</v>
      </c>
      <c r="AH532" s="114">
        <v>36200.641065917443</v>
      </c>
    </row>
    <row r="533" spans="4:34">
      <c r="D533" s="100">
        <v>2030</v>
      </c>
      <c r="E533" s="100">
        <v>3</v>
      </c>
      <c r="F533" s="100">
        <v>2030</v>
      </c>
      <c r="G533" s="100">
        <v>2030</v>
      </c>
      <c r="H533" s="114">
        <v>669.10116926062994</v>
      </c>
      <c r="I533" s="114">
        <v>0</v>
      </c>
      <c r="J533" s="114">
        <v>0</v>
      </c>
      <c r="K533" s="114">
        <v>0</v>
      </c>
      <c r="L533" s="114">
        <v>782.91624222453004</v>
      </c>
      <c r="M533" s="114">
        <v>0</v>
      </c>
      <c r="N533" s="114">
        <v>3433.8763956231001</v>
      </c>
      <c r="O533" s="114">
        <v>0</v>
      </c>
      <c r="P533" s="114">
        <v>0</v>
      </c>
      <c r="Q533" s="114">
        <v>0</v>
      </c>
      <c r="R533" s="114">
        <v>4981.5824580705303</v>
      </c>
      <c r="S533" s="114">
        <v>0</v>
      </c>
      <c r="T533" s="114">
        <v>0</v>
      </c>
      <c r="U533" s="114">
        <v>14846.0792459486</v>
      </c>
      <c r="V533" s="114">
        <v>547.11298467433005</v>
      </c>
      <c r="W533" s="114">
        <v>0</v>
      </c>
      <c r="X533" s="114">
        <v>29220.541966391131</v>
      </c>
      <c r="Y533" s="114">
        <v>0</v>
      </c>
      <c r="Z533" s="114">
        <v>0</v>
      </c>
      <c r="AA533" s="114">
        <v>0</v>
      </c>
      <c r="AB533" s="114">
        <v>0</v>
      </c>
      <c r="AC533" s="114">
        <v>1148.0669043047201</v>
      </c>
      <c r="AD533" s="114">
        <v>0</v>
      </c>
      <c r="AE533" s="114">
        <v>0</v>
      </c>
      <c r="AF533" s="114">
        <v>0</v>
      </c>
      <c r="AG533" s="114">
        <v>1129.8702507248399</v>
      </c>
      <c r="AH533" s="114">
        <v>56759.147617222407</v>
      </c>
    </row>
    <row r="534" spans="4:34">
      <c r="D534" s="100">
        <v>2030</v>
      </c>
      <c r="E534" s="100">
        <v>4</v>
      </c>
      <c r="F534" s="100">
        <v>2030</v>
      </c>
      <c r="G534" s="100">
        <v>2030</v>
      </c>
      <c r="H534" s="114">
        <v>797.55691596352005</v>
      </c>
      <c r="I534" s="114">
        <v>0</v>
      </c>
      <c r="J534" s="114">
        <v>181.87724196024001</v>
      </c>
      <c r="K534" s="114">
        <v>0</v>
      </c>
      <c r="L534" s="114">
        <v>1539.4520970754099</v>
      </c>
      <c r="M534" s="114">
        <v>0</v>
      </c>
      <c r="N534" s="114">
        <v>4217.5998594360999</v>
      </c>
      <c r="O534" s="114">
        <v>0</v>
      </c>
      <c r="P534" s="114">
        <v>0</v>
      </c>
      <c r="Q534" s="114">
        <v>0</v>
      </c>
      <c r="R534" s="114">
        <v>6766.8173809415603</v>
      </c>
      <c r="S534" s="114">
        <v>0</v>
      </c>
      <c r="T534" s="114">
        <v>650.52821898955995</v>
      </c>
      <c r="U534" s="114">
        <v>15183.265845263901</v>
      </c>
      <c r="V534" s="114">
        <v>2434.1686110178798</v>
      </c>
      <c r="W534" s="114">
        <v>0</v>
      </c>
      <c r="X534" s="114">
        <v>33446.466840534209</v>
      </c>
      <c r="Y534" s="114">
        <v>0</v>
      </c>
      <c r="Z534" s="114">
        <v>0</v>
      </c>
      <c r="AA534" s="114">
        <v>0</v>
      </c>
      <c r="AB534" s="114">
        <v>0</v>
      </c>
      <c r="AC534" s="114">
        <v>1967.8565458360499</v>
      </c>
      <c r="AD534" s="114">
        <v>0</v>
      </c>
      <c r="AE534" s="114">
        <v>0</v>
      </c>
      <c r="AF534" s="114">
        <v>0</v>
      </c>
      <c r="AG534" s="114">
        <v>1497.05895779859</v>
      </c>
      <c r="AH534" s="114">
        <v>68682.648514817018</v>
      </c>
    </row>
    <row r="535" spans="4:34">
      <c r="D535" s="100">
        <v>2030</v>
      </c>
      <c r="E535" s="100">
        <v>5</v>
      </c>
      <c r="F535" s="100">
        <v>2030</v>
      </c>
      <c r="G535" s="100">
        <v>2031</v>
      </c>
      <c r="H535" s="114">
        <v>696.65346720400998</v>
      </c>
      <c r="I535" s="114">
        <v>0</v>
      </c>
      <c r="J535" s="114">
        <v>0</v>
      </c>
      <c r="K535" s="114">
        <v>0</v>
      </c>
      <c r="L535" s="114">
        <v>0</v>
      </c>
      <c r="M535" s="114">
        <v>0</v>
      </c>
      <c r="N535" s="114">
        <v>4881.0226561175296</v>
      </c>
      <c r="O535" s="114">
        <v>0</v>
      </c>
      <c r="P535" s="114">
        <v>0</v>
      </c>
      <c r="Q535" s="114">
        <v>0</v>
      </c>
      <c r="R535" s="114">
        <v>11481.5429580324</v>
      </c>
      <c r="S535" s="114">
        <v>0</v>
      </c>
      <c r="T535" s="114">
        <v>0</v>
      </c>
      <c r="U535" s="114">
        <v>13410.157776669501</v>
      </c>
      <c r="V535" s="114">
        <v>1822.9029976096101</v>
      </c>
      <c r="W535" s="114">
        <v>0</v>
      </c>
      <c r="X535" s="114">
        <v>37348.979096758165</v>
      </c>
      <c r="Y535" s="114">
        <v>0</v>
      </c>
      <c r="Z535" s="114">
        <v>0</v>
      </c>
      <c r="AA535" s="114">
        <v>0</v>
      </c>
      <c r="AB535" s="114">
        <v>0</v>
      </c>
      <c r="AC535" s="114">
        <v>4474.9706508633599</v>
      </c>
      <c r="AD535" s="114">
        <v>0</v>
      </c>
      <c r="AE535" s="114">
        <v>2091.0439437156101</v>
      </c>
      <c r="AF535" s="114">
        <v>0</v>
      </c>
      <c r="AG535" s="114">
        <v>2085.3258655896502</v>
      </c>
      <c r="AH535" s="114">
        <v>78292.599412559837</v>
      </c>
    </row>
    <row r="536" spans="4:34">
      <c r="D536" s="100">
        <v>2030</v>
      </c>
      <c r="E536" s="100">
        <v>6</v>
      </c>
      <c r="F536" s="100">
        <v>2030</v>
      </c>
      <c r="G536" s="100">
        <v>2031</v>
      </c>
      <c r="H536" s="114">
        <v>688.26005193648996</v>
      </c>
      <c r="I536" s="114">
        <v>0</v>
      </c>
      <c r="J536" s="114">
        <v>0</v>
      </c>
      <c r="K536" s="114">
        <v>0</v>
      </c>
      <c r="L536" s="114">
        <v>0</v>
      </c>
      <c r="M536" s="114">
        <v>0</v>
      </c>
      <c r="N536" s="114">
        <v>5459.5273348237397</v>
      </c>
      <c r="O536" s="114">
        <v>0</v>
      </c>
      <c r="P536" s="114">
        <v>0</v>
      </c>
      <c r="Q536" s="114">
        <v>0</v>
      </c>
      <c r="R536" s="114">
        <v>14310.025951473999</v>
      </c>
      <c r="S536" s="114">
        <v>0</v>
      </c>
      <c r="T536" s="114">
        <v>0</v>
      </c>
      <c r="U536" s="114">
        <v>14696.4012921062</v>
      </c>
      <c r="V536" s="114">
        <v>5718.54095320534</v>
      </c>
      <c r="W536" s="114">
        <v>0</v>
      </c>
      <c r="X536" s="114">
        <v>39594.900054529717</v>
      </c>
      <c r="Y536" s="114">
        <v>0</v>
      </c>
      <c r="Z536" s="114">
        <v>0</v>
      </c>
      <c r="AA536" s="114">
        <v>0</v>
      </c>
      <c r="AB536" s="114">
        <v>0</v>
      </c>
      <c r="AC536" s="114">
        <v>3513.8919308151799</v>
      </c>
      <c r="AD536" s="114">
        <v>0</v>
      </c>
      <c r="AE536" s="114">
        <v>5564.5862487094601</v>
      </c>
      <c r="AF536" s="114">
        <v>0</v>
      </c>
      <c r="AG536" s="114">
        <v>2458.6343844479602</v>
      </c>
      <c r="AH536" s="114">
        <v>92004.768202048086</v>
      </c>
    </row>
    <row r="537" spans="4:34">
      <c r="D537" s="100">
        <v>2030</v>
      </c>
      <c r="E537" s="100">
        <v>7</v>
      </c>
      <c r="F537" s="100">
        <v>2031</v>
      </c>
      <c r="G537" s="100">
        <v>2031</v>
      </c>
      <c r="H537" s="114">
        <v>1035.28030710843</v>
      </c>
      <c r="I537" s="114">
        <v>0</v>
      </c>
      <c r="J537" s="114">
        <v>0</v>
      </c>
      <c r="K537" s="114">
        <v>0</v>
      </c>
      <c r="L537" s="114">
        <v>0</v>
      </c>
      <c r="M537" s="114">
        <v>0</v>
      </c>
      <c r="N537" s="114">
        <v>8488.2857126506005</v>
      </c>
      <c r="O537" s="114">
        <v>0</v>
      </c>
      <c r="P537" s="114">
        <v>0</v>
      </c>
      <c r="Q537" s="114">
        <v>0</v>
      </c>
      <c r="R537" s="114">
        <v>17458.422162168699</v>
      </c>
      <c r="S537" s="114">
        <v>0</v>
      </c>
      <c r="T537" s="114">
        <v>0</v>
      </c>
      <c r="U537" s="114">
        <v>15158.403561445801</v>
      </c>
      <c r="V537" s="114">
        <v>8551.9239381927691</v>
      </c>
      <c r="W537" s="114">
        <v>0</v>
      </c>
      <c r="X537" s="114">
        <v>40879.160991720499</v>
      </c>
      <c r="Y537" s="114">
        <v>0</v>
      </c>
      <c r="Z537" s="114">
        <v>0</v>
      </c>
      <c r="AA537" s="114">
        <v>0</v>
      </c>
      <c r="AB537" s="114">
        <v>0</v>
      </c>
      <c r="AC537" s="114">
        <v>2914.7398790361399</v>
      </c>
      <c r="AD537" s="114">
        <v>0</v>
      </c>
      <c r="AE537" s="114">
        <v>9681.2140000000109</v>
      </c>
      <c r="AF537" s="114">
        <v>0</v>
      </c>
      <c r="AG537" s="114">
        <v>2621.2662419277099</v>
      </c>
      <c r="AH537" s="114">
        <v>106788.69679425065</v>
      </c>
    </row>
    <row r="538" spans="4:34">
      <c r="D538" s="100">
        <v>2030</v>
      </c>
      <c r="E538" s="100">
        <v>8</v>
      </c>
      <c r="F538" s="100">
        <v>2031</v>
      </c>
      <c r="G538" s="100">
        <v>2031</v>
      </c>
      <c r="H538" s="114">
        <v>910.70526927711001</v>
      </c>
      <c r="I538" s="114">
        <v>0</v>
      </c>
      <c r="J538" s="114">
        <v>0</v>
      </c>
      <c r="K538" s="114">
        <v>0</v>
      </c>
      <c r="L538" s="114">
        <v>0</v>
      </c>
      <c r="M538" s="114">
        <v>0</v>
      </c>
      <c r="N538" s="114">
        <v>8545.1111362650608</v>
      </c>
      <c r="O538" s="114">
        <v>0</v>
      </c>
      <c r="P538" s="114">
        <v>0</v>
      </c>
      <c r="Q538" s="114">
        <v>0</v>
      </c>
      <c r="R538" s="114">
        <v>17930.9130662651</v>
      </c>
      <c r="S538" s="114">
        <v>0</v>
      </c>
      <c r="T538" s="114">
        <v>0</v>
      </c>
      <c r="U538" s="114">
        <v>15777.1807262651</v>
      </c>
      <c r="V538" s="114">
        <v>8347.7741016867403</v>
      </c>
      <c r="W538" s="114">
        <v>0</v>
      </c>
      <c r="X538" s="114">
        <v>42425.961146199901</v>
      </c>
      <c r="Y538" s="114">
        <v>0</v>
      </c>
      <c r="Z538" s="114">
        <v>0</v>
      </c>
      <c r="AA538" s="114">
        <v>0</v>
      </c>
      <c r="AB538" s="114">
        <v>0</v>
      </c>
      <c r="AC538" s="114">
        <v>2181.4399344578301</v>
      </c>
      <c r="AD538" s="114">
        <v>0</v>
      </c>
      <c r="AE538" s="114">
        <v>5106.8200000000097</v>
      </c>
      <c r="AF538" s="114">
        <v>0</v>
      </c>
      <c r="AG538" s="114">
        <v>2491.07846168675</v>
      </c>
      <c r="AH538" s="114">
        <v>103716.9838421036</v>
      </c>
    </row>
    <row r="539" spans="4:34">
      <c r="D539" s="100">
        <v>2030</v>
      </c>
      <c r="E539" s="100">
        <v>9</v>
      </c>
      <c r="F539" s="100">
        <v>2031</v>
      </c>
      <c r="G539" s="100">
        <v>2031</v>
      </c>
      <c r="H539" s="114">
        <v>917.24273481928003</v>
      </c>
      <c r="I539" s="114">
        <v>0</v>
      </c>
      <c r="J539" s="114">
        <v>0</v>
      </c>
      <c r="K539" s="114">
        <v>0</v>
      </c>
      <c r="L539" s="114">
        <v>0</v>
      </c>
      <c r="M539" s="114">
        <v>0</v>
      </c>
      <c r="N539" s="114">
        <v>7508.4102880722903</v>
      </c>
      <c r="O539" s="114">
        <v>0</v>
      </c>
      <c r="P539" s="114">
        <v>0</v>
      </c>
      <c r="Q539" s="114">
        <v>0</v>
      </c>
      <c r="R539" s="114">
        <v>18494.059646024099</v>
      </c>
      <c r="S539" s="114">
        <v>0</v>
      </c>
      <c r="T539" s="114">
        <v>0</v>
      </c>
      <c r="U539" s="114">
        <v>18152.4338113253</v>
      </c>
      <c r="V539" s="114">
        <v>4739.0112984337302</v>
      </c>
      <c r="W539" s="114">
        <v>0</v>
      </c>
      <c r="X539" s="114">
        <v>40678.184637542145</v>
      </c>
      <c r="Y539" s="114">
        <v>0</v>
      </c>
      <c r="Z539" s="114">
        <v>0</v>
      </c>
      <c r="AA539" s="114">
        <v>0</v>
      </c>
      <c r="AB539" s="114">
        <v>0</v>
      </c>
      <c r="AC539" s="114">
        <v>2482.2556708433699</v>
      </c>
      <c r="AD539" s="114">
        <v>0</v>
      </c>
      <c r="AE539" s="114">
        <v>7792.808</v>
      </c>
      <c r="AF539" s="114">
        <v>0</v>
      </c>
      <c r="AG539" s="114">
        <v>2330.4373995180699</v>
      </c>
      <c r="AH539" s="114">
        <v>103094.84348657829</v>
      </c>
    </row>
    <row r="540" spans="4:34">
      <c r="D540" s="100">
        <v>2030</v>
      </c>
      <c r="E540" s="100">
        <v>10</v>
      </c>
      <c r="F540" s="100">
        <v>2031</v>
      </c>
      <c r="G540" s="100">
        <v>2031</v>
      </c>
      <c r="H540" s="114">
        <v>894.18000915663004</v>
      </c>
      <c r="I540" s="114">
        <v>0</v>
      </c>
      <c r="J540" s="114">
        <v>0</v>
      </c>
      <c r="K540" s="114">
        <v>0</v>
      </c>
      <c r="L540" s="114">
        <v>0</v>
      </c>
      <c r="M540" s="114">
        <v>0</v>
      </c>
      <c r="N540" s="114">
        <v>4532.0396291566303</v>
      </c>
      <c r="O540" s="114">
        <v>0</v>
      </c>
      <c r="P540" s="114">
        <v>0</v>
      </c>
      <c r="Q540" s="114">
        <v>0</v>
      </c>
      <c r="R540" s="114">
        <v>8711.8002108433702</v>
      </c>
      <c r="S540" s="114">
        <v>0</v>
      </c>
      <c r="T540" s="114">
        <v>517.81425975904006</v>
      </c>
      <c r="U540" s="114">
        <v>19069.1407221687</v>
      </c>
      <c r="V540" s="114">
        <v>1538.35128156627</v>
      </c>
      <c r="W540" s="114">
        <v>0</v>
      </c>
      <c r="X540" s="114">
        <v>38219.813162325328</v>
      </c>
      <c r="Y540" s="114">
        <v>0</v>
      </c>
      <c r="Z540" s="114">
        <v>0</v>
      </c>
      <c r="AA540" s="114">
        <v>0</v>
      </c>
      <c r="AB540" s="114">
        <v>0</v>
      </c>
      <c r="AC540" s="114">
        <v>3001.5661973494002</v>
      </c>
      <c r="AD540" s="114">
        <v>0</v>
      </c>
      <c r="AE540" s="114">
        <v>0</v>
      </c>
      <c r="AF540" s="114">
        <v>0</v>
      </c>
      <c r="AG540" s="114">
        <v>1939.87405879518</v>
      </c>
      <c r="AH540" s="114">
        <v>78424.579531120544</v>
      </c>
    </row>
    <row r="541" spans="4:34">
      <c r="D541" s="100">
        <v>2030</v>
      </c>
      <c r="E541" s="100">
        <v>11</v>
      </c>
      <c r="F541" s="100">
        <v>2031</v>
      </c>
      <c r="G541" s="100">
        <v>2031</v>
      </c>
      <c r="H541" s="114">
        <v>808.64816831325004</v>
      </c>
      <c r="I541" s="114">
        <v>0</v>
      </c>
      <c r="J541" s="114">
        <v>0</v>
      </c>
      <c r="K541" s="114">
        <v>0</v>
      </c>
      <c r="L541" s="114">
        <v>1048.4083619277101</v>
      </c>
      <c r="M541" s="114">
        <v>0</v>
      </c>
      <c r="N541" s="114">
        <v>3303.0716178313301</v>
      </c>
      <c r="O541" s="114">
        <v>0</v>
      </c>
      <c r="P541" s="114">
        <v>0</v>
      </c>
      <c r="Q541" s="114">
        <v>0</v>
      </c>
      <c r="R541" s="114">
        <v>6214.2583640963803</v>
      </c>
      <c r="S541" s="114">
        <v>0</v>
      </c>
      <c r="T541" s="114">
        <v>132.51660072288999</v>
      </c>
      <c r="U541" s="114">
        <v>15413.7719151807</v>
      </c>
      <c r="V541" s="114">
        <v>1492.5741878313199</v>
      </c>
      <c r="W541" s="114">
        <v>0</v>
      </c>
      <c r="X541" s="114">
        <v>32312.54389486989</v>
      </c>
      <c r="Y541" s="114">
        <v>0</v>
      </c>
      <c r="Z541" s="114">
        <v>0</v>
      </c>
      <c r="AA541" s="114">
        <v>0</v>
      </c>
      <c r="AB541" s="114">
        <v>0</v>
      </c>
      <c r="AC541" s="114">
        <v>2634.08865012048</v>
      </c>
      <c r="AD541" s="114">
        <v>0</v>
      </c>
      <c r="AE541" s="114">
        <v>0</v>
      </c>
      <c r="AF541" s="114">
        <v>0</v>
      </c>
      <c r="AG541" s="114">
        <v>1374.96567903614</v>
      </c>
      <c r="AH541" s="114">
        <v>64734.847439930098</v>
      </c>
    </row>
    <row r="542" spans="4:34">
      <c r="D542" s="100">
        <v>2030</v>
      </c>
      <c r="E542" s="100">
        <v>12</v>
      </c>
      <c r="F542" s="100">
        <v>2031</v>
      </c>
      <c r="G542" s="100">
        <v>2031</v>
      </c>
      <c r="H542" s="114">
        <v>667.36627409639004</v>
      </c>
      <c r="I542" s="114">
        <v>0</v>
      </c>
      <c r="J542" s="114">
        <v>0</v>
      </c>
      <c r="K542" s="114">
        <v>0</v>
      </c>
      <c r="L542" s="114">
        <v>1496.0733925301199</v>
      </c>
      <c r="M542" s="114">
        <v>0</v>
      </c>
      <c r="N542" s="114">
        <v>2866.4182269879502</v>
      </c>
      <c r="O542" s="114">
        <v>0</v>
      </c>
      <c r="P542" s="114">
        <v>0</v>
      </c>
      <c r="Q542" s="114">
        <v>0</v>
      </c>
      <c r="R542" s="114">
        <v>5323.5066274698802</v>
      </c>
      <c r="S542" s="114">
        <v>0</v>
      </c>
      <c r="T542" s="114">
        <v>0</v>
      </c>
      <c r="U542" s="114">
        <v>9504.2862934939694</v>
      </c>
      <c r="V542" s="114">
        <v>757.73136734939999</v>
      </c>
      <c r="W542" s="114">
        <v>0</v>
      </c>
      <c r="X542" s="114">
        <v>25651.613299245761</v>
      </c>
      <c r="Y542" s="114">
        <v>0</v>
      </c>
      <c r="Z542" s="114">
        <v>0</v>
      </c>
      <c r="AA542" s="114">
        <v>0</v>
      </c>
      <c r="AB542" s="114">
        <v>0</v>
      </c>
      <c r="AC542" s="114">
        <v>2935.6240600000001</v>
      </c>
      <c r="AD542" s="114">
        <v>0</v>
      </c>
      <c r="AE542" s="114">
        <v>0</v>
      </c>
      <c r="AF542" s="114">
        <v>0</v>
      </c>
      <c r="AG542" s="114">
        <v>1024.75293686747</v>
      </c>
      <c r="AH542" s="114">
        <v>50227.372478040939</v>
      </c>
    </row>
    <row r="543" spans="4:34">
      <c r="D543" s="100"/>
      <c r="E543" s="100"/>
      <c r="F543" s="100"/>
      <c r="G543" s="100"/>
      <c r="H543" s="100"/>
      <c r="I543" s="100"/>
      <c r="J543" s="100"/>
      <c r="K543" s="100"/>
      <c r="L543" s="100"/>
      <c r="M543" s="100"/>
      <c r="N543" s="100"/>
      <c r="O543" s="100"/>
      <c r="P543" s="100"/>
      <c r="Q543" s="100"/>
      <c r="R543" s="100"/>
      <c r="S543" s="100"/>
      <c r="T543" s="100"/>
      <c r="U543" s="100"/>
      <c r="V543" s="100"/>
      <c r="W543" s="100"/>
      <c r="X543" s="100"/>
      <c r="Y543" s="100"/>
      <c r="Z543" s="100"/>
      <c r="AA543" s="100"/>
      <c r="AB543" s="100"/>
      <c r="AC543" s="100"/>
      <c r="AD543" s="100"/>
      <c r="AE543" s="100"/>
      <c r="AF543" s="100"/>
      <c r="AG543" s="100"/>
      <c r="AH543" s="100"/>
    </row>
    <row r="544" spans="4:34">
      <c r="D544" s="100"/>
      <c r="E544" s="100"/>
      <c r="F544" s="100"/>
      <c r="G544" s="100"/>
      <c r="H544" s="100"/>
      <c r="I544" s="100"/>
      <c r="J544" s="100"/>
      <c r="K544" s="100"/>
      <c r="L544" s="100"/>
      <c r="M544" s="100"/>
      <c r="N544" s="100"/>
      <c r="O544" s="100"/>
      <c r="P544" s="100"/>
      <c r="Q544" s="100"/>
      <c r="R544" s="100"/>
      <c r="S544" s="100"/>
      <c r="T544" s="100"/>
      <c r="U544" s="100"/>
      <c r="V544" s="100"/>
      <c r="W544" s="100"/>
      <c r="X544" s="100"/>
      <c r="Y544" s="100"/>
      <c r="Z544" s="100"/>
      <c r="AA544" s="100"/>
      <c r="AB544" s="100"/>
      <c r="AC544" s="100"/>
      <c r="AD544" s="100"/>
      <c r="AE544" s="100"/>
      <c r="AF544" s="100"/>
      <c r="AG544" s="100"/>
      <c r="AH544" s="100"/>
    </row>
    <row r="545" spans="4:40">
      <c r="D545" s="100"/>
      <c r="E545" s="100"/>
      <c r="F545" s="100"/>
      <c r="G545" s="100"/>
      <c r="H545" s="100"/>
      <c r="I545" s="100"/>
      <c r="J545" s="100"/>
      <c r="K545" s="100"/>
      <c r="L545" s="100"/>
      <c r="M545" s="100"/>
      <c r="N545" s="100"/>
      <c r="O545" s="100"/>
      <c r="P545" s="100"/>
      <c r="Q545" s="100"/>
      <c r="R545" s="100"/>
      <c r="S545" s="100"/>
      <c r="T545" s="100"/>
      <c r="U545" s="100"/>
      <c r="V545" s="100"/>
      <c r="W545" s="100"/>
      <c r="X545" s="100"/>
      <c r="Y545" s="100"/>
      <c r="Z545" s="100"/>
      <c r="AA545" s="100"/>
      <c r="AB545" s="100"/>
      <c r="AC545" s="100"/>
      <c r="AD545" s="100"/>
      <c r="AE545" s="100"/>
      <c r="AF545" s="100"/>
      <c r="AG545" s="100"/>
      <c r="AH545" s="100"/>
    </row>
    <row r="546" spans="4:40">
      <c r="D546" s="100"/>
      <c r="E546" s="100"/>
      <c r="F546" s="100"/>
      <c r="G546" s="100"/>
      <c r="H546" s="100"/>
      <c r="I546" s="100"/>
      <c r="J546" s="100"/>
      <c r="K546" s="100"/>
      <c r="L546" s="100"/>
      <c r="M546" s="100"/>
      <c r="N546" s="100"/>
      <c r="O546" s="100"/>
      <c r="P546" s="100"/>
      <c r="Q546" s="100"/>
      <c r="R546" s="100"/>
      <c r="S546" s="100"/>
      <c r="T546" s="100"/>
      <c r="U546" s="100"/>
      <c r="V546" s="100"/>
      <c r="W546" s="100"/>
      <c r="X546" s="100"/>
      <c r="Y546" s="100"/>
      <c r="Z546" s="100"/>
      <c r="AA546" s="100"/>
      <c r="AB546" s="100"/>
      <c r="AC546" s="100"/>
      <c r="AD546" s="100"/>
      <c r="AE546" s="100"/>
      <c r="AF546" s="100"/>
      <c r="AG546" s="100"/>
      <c r="AH546" s="100"/>
    </row>
    <row r="547" spans="4:40">
      <c r="D547" s="107" t="s">
        <v>240</v>
      </c>
      <c r="E547" s="100"/>
      <c r="F547" s="100"/>
      <c r="G547" s="100"/>
      <c r="H547" s="100"/>
      <c r="I547" s="100"/>
      <c r="K547" s="107" t="s">
        <v>240</v>
      </c>
      <c r="L547" s="100"/>
      <c r="M547" s="100"/>
      <c r="N547" s="100"/>
      <c r="O547" s="100"/>
      <c r="P547" s="107" t="s">
        <v>240</v>
      </c>
      <c r="Q547" s="100"/>
      <c r="R547" s="100"/>
      <c r="S547" s="100"/>
      <c r="T547" s="100"/>
      <c r="U547" s="100"/>
      <c r="V547" s="100"/>
      <c r="W547" s="100"/>
      <c r="X547" s="100"/>
      <c r="Y547" s="100"/>
      <c r="Z547" s="100"/>
      <c r="AA547" s="100"/>
      <c r="AB547" s="100"/>
      <c r="AC547" s="100"/>
      <c r="AD547" s="100"/>
      <c r="AE547" s="100"/>
      <c r="AF547" s="100"/>
      <c r="AG547" s="100"/>
      <c r="AH547" s="100"/>
      <c r="AI547" s="100"/>
      <c r="AJ547"/>
      <c r="AK547"/>
      <c r="AL547" s="100"/>
      <c r="AN547" s="100"/>
    </row>
    <row r="548" spans="4:40">
      <c r="D548" s="108" t="s">
        <v>14</v>
      </c>
      <c r="E548" s="108" t="s">
        <v>241</v>
      </c>
      <c r="F548" s="108" t="s">
        <v>242</v>
      </c>
      <c r="G548" s="108" t="s">
        <v>205</v>
      </c>
      <c r="H548" s="108" t="s">
        <v>1</v>
      </c>
      <c r="I548" s="108" t="s">
        <v>16</v>
      </c>
      <c r="K548" s="108" t="s">
        <v>210</v>
      </c>
      <c r="L548" s="108" t="s">
        <v>241</v>
      </c>
      <c r="M548" s="108" t="s">
        <v>242</v>
      </c>
      <c r="N548" s="108" t="s">
        <v>1</v>
      </c>
      <c r="O548" s="100"/>
      <c r="P548" s="108" t="s">
        <v>211</v>
      </c>
      <c r="Q548" s="108" t="s">
        <v>241</v>
      </c>
      <c r="R548" s="108" t="s">
        <v>242</v>
      </c>
      <c r="S548" s="108" t="s">
        <v>1</v>
      </c>
      <c r="T548" s="100"/>
      <c r="U548" s="100"/>
      <c r="V548" s="100"/>
      <c r="W548" s="100"/>
      <c r="X548" s="100"/>
      <c r="Y548" s="100"/>
      <c r="Z548" s="100"/>
      <c r="AA548" s="100"/>
      <c r="AB548" s="100"/>
      <c r="AC548" s="100"/>
      <c r="AD548" s="100"/>
      <c r="AE548" s="100"/>
      <c r="AF548" s="100"/>
      <c r="AG548" s="100"/>
      <c r="AH548" s="100"/>
      <c r="AI548" s="100"/>
      <c r="AJ548"/>
      <c r="AK548"/>
      <c r="AL548" s="100"/>
      <c r="AN548" s="100"/>
    </row>
    <row r="549" spans="4:40">
      <c r="D549" s="100">
        <v>2009</v>
      </c>
      <c r="E549" s="116">
        <v>1057322.2</v>
      </c>
      <c r="F549" s="116">
        <v>863828.79999999993</v>
      </c>
      <c r="G549" s="116">
        <v>140188</v>
      </c>
      <c r="H549" s="112">
        <v>1921151</v>
      </c>
      <c r="I549" s="117">
        <v>0.55035871724814966</v>
      </c>
      <c r="K549" s="100"/>
      <c r="L549" s="116"/>
      <c r="M549" s="116"/>
      <c r="N549" s="112"/>
      <c r="O549" s="100"/>
      <c r="P549" s="100"/>
      <c r="Q549" s="116"/>
      <c r="R549" s="116"/>
      <c r="S549" s="112"/>
      <c r="T549" s="100"/>
      <c r="U549" s="100"/>
      <c r="V549" s="100"/>
      <c r="W549" s="100"/>
      <c r="X549" s="100"/>
      <c r="Y549" s="100"/>
      <c r="Z549" s="100"/>
      <c r="AA549" s="100"/>
      <c r="AB549" s="100"/>
      <c r="AC549" s="100"/>
      <c r="AD549" s="100"/>
      <c r="AE549" s="100"/>
      <c r="AF549" s="100"/>
      <c r="AG549" s="100"/>
      <c r="AH549" s="100"/>
      <c r="AI549" s="100"/>
      <c r="AJ549"/>
      <c r="AK549"/>
      <c r="AL549" s="100"/>
      <c r="AN549" s="100"/>
    </row>
    <row r="550" spans="4:40">
      <c r="D550" s="100">
        <v>2010</v>
      </c>
      <c r="E550" s="116">
        <v>949113.9</v>
      </c>
      <c r="F550" s="116">
        <v>709706.6</v>
      </c>
      <c r="G550" s="116">
        <v>151507</v>
      </c>
      <c r="H550" s="112">
        <v>1658820.5</v>
      </c>
      <c r="I550" s="117">
        <v>0.57216190660773725</v>
      </c>
      <c r="K550" s="100">
        <v>2010</v>
      </c>
      <c r="L550" s="116">
        <v>998203.4</v>
      </c>
      <c r="M550" s="116">
        <v>760232.20000000007</v>
      </c>
      <c r="N550" s="112">
        <v>1758435.6</v>
      </c>
      <c r="O550" s="100"/>
      <c r="P550" s="100">
        <v>2010</v>
      </c>
      <c r="Q550" s="116">
        <v>1009854.1</v>
      </c>
      <c r="R550" s="116">
        <v>830238.3</v>
      </c>
      <c r="S550" s="112">
        <v>1840092.4</v>
      </c>
      <c r="T550" s="100"/>
      <c r="U550" s="100"/>
      <c r="V550" s="100"/>
      <c r="W550" s="100"/>
      <c r="X550" s="100"/>
      <c r="Y550" s="100"/>
      <c r="Z550" s="100"/>
      <c r="AA550" s="100"/>
      <c r="AB550" s="100"/>
      <c r="AC550" s="100"/>
      <c r="AD550" s="100"/>
      <c r="AE550" s="100"/>
      <c r="AF550" s="100"/>
      <c r="AG550" s="100"/>
      <c r="AH550" s="100"/>
      <c r="AI550" s="100"/>
      <c r="AJ550"/>
      <c r="AK550"/>
      <c r="AL550" s="100"/>
      <c r="AN550" s="100"/>
    </row>
    <row r="551" spans="4:40">
      <c r="D551" s="100">
        <v>2011</v>
      </c>
      <c r="E551" s="116">
        <v>1008673.6</v>
      </c>
      <c r="F551" s="116">
        <v>644495.00000000012</v>
      </c>
      <c r="G551" s="116">
        <v>143242.90000000002</v>
      </c>
      <c r="H551" s="112">
        <v>1653168.6</v>
      </c>
      <c r="I551" s="117">
        <v>0.61014563184904425</v>
      </c>
      <c r="K551" s="100">
        <v>2011</v>
      </c>
      <c r="L551" s="116">
        <v>988185.10000000009</v>
      </c>
      <c r="M551" s="116">
        <v>620679.19999999984</v>
      </c>
      <c r="N551" s="112">
        <v>1608864.2999999998</v>
      </c>
      <c r="O551" s="100"/>
      <c r="P551" s="100">
        <v>2011</v>
      </c>
      <c r="Q551" s="116">
        <v>949956.90000000014</v>
      </c>
      <c r="R551" s="116">
        <v>643129.39999999991</v>
      </c>
      <c r="S551" s="112">
        <v>1593086.3</v>
      </c>
      <c r="T551" s="100"/>
      <c r="U551" s="100"/>
      <c r="V551" s="100"/>
      <c r="W551" s="100"/>
      <c r="X551" s="100"/>
      <c r="Y551" s="100"/>
      <c r="Z551" s="100"/>
      <c r="AA551" s="100"/>
      <c r="AB551" s="100"/>
      <c r="AC551" s="100"/>
      <c r="AD551" s="100"/>
      <c r="AE551" s="100"/>
      <c r="AF551" s="100"/>
      <c r="AG551" s="100"/>
      <c r="AH551" s="100"/>
      <c r="AI551" s="100"/>
      <c r="AJ551"/>
      <c r="AK551"/>
      <c r="AL551" s="100"/>
      <c r="AN551" s="100"/>
    </row>
    <row r="552" spans="4:40">
      <c r="D552" s="100">
        <v>2012</v>
      </c>
      <c r="E552" s="116">
        <v>969845.2</v>
      </c>
      <c r="F552" s="116">
        <v>775796.2</v>
      </c>
      <c r="G552" s="116">
        <v>186861</v>
      </c>
      <c r="H552" s="112">
        <v>1745641.4</v>
      </c>
      <c r="I552" s="117">
        <v>0.55558100306282832</v>
      </c>
      <c r="K552" s="100">
        <v>2012</v>
      </c>
      <c r="L552" s="116">
        <v>977575.89999999991</v>
      </c>
      <c r="M552" s="116">
        <v>726806.2</v>
      </c>
      <c r="N552" s="112">
        <v>1704382.0999999999</v>
      </c>
      <c r="O552" s="100"/>
      <c r="P552" s="100">
        <v>2012</v>
      </c>
      <c r="Q552" s="116">
        <v>1020910.2000000001</v>
      </c>
      <c r="R552" s="116">
        <v>690929.40000000014</v>
      </c>
      <c r="S552" s="112">
        <v>1711839.6</v>
      </c>
      <c r="T552" s="100"/>
      <c r="U552" s="100"/>
      <c r="V552" s="100"/>
      <c r="W552" s="100"/>
      <c r="X552" s="100"/>
      <c r="Y552" s="100"/>
      <c r="Z552" s="100"/>
      <c r="AA552" s="100"/>
      <c r="AB552" s="100"/>
      <c r="AC552" s="100"/>
      <c r="AD552" s="100"/>
      <c r="AE552" s="100"/>
      <c r="AF552" s="100"/>
      <c r="AG552" s="100"/>
      <c r="AH552" s="100"/>
      <c r="AI552" s="100"/>
      <c r="AJ552"/>
      <c r="AK552"/>
      <c r="AL552" s="100"/>
      <c r="AN552" s="100"/>
    </row>
    <row r="553" spans="4:40">
      <c r="D553" s="100">
        <v>2013</v>
      </c>
      <c r="E553" s="116">
        <v>1021890.1949999999</v>
      </c>
      <c r="F553" s="116">
        <v>902665.20500000007</v>
      </c>
      <c r="G553" s="116">
        <v>180199.99999999994</v>
      </c>
      <c r="H553" s="112">
        <v>1924555.4</v>
      </c>
      <c r="I553" s="117">
        <v>0.53097468381528534</v>
      </c>
      <c r="K553" s="118">
        <v>2013</v>
      </c>
      <c r="L553" s="119">
        <v>1001580.029</v>
      </c>
      <c r="M553" s="119">
        <v>862821.97100000002</v>
      </c>
      <c r="N553" s="120">
        <v>1864402</v>
      </c>
      <c r="O553" s="100"/>
      <c r="P553" s="118">
        <v>2013</v>
      </c>
      <c r="Q553" s="119">
        <v>992763.21399999992</v>
      </c>
      <c r="R553" s="119">
        <v>836366.98599999992</v>
      </c>
      <c r="S553" s="120">
        <v>1829130.1999999997</v>
      </c>
      <c r="T553" s="100"/>
      <c r="U553" s="100"/>
      <c r="V553" s="100"/>
      <c r="W553" s="100"/>
      <c r="X553" s="100"/>
      <c r="Y553" s="100"/>
      <c r="Z553" s="100"/>
      <c r="AA553" s="100"/>
      <c r="AB553" s="100"/>
      <c r="AC553" s="100"/>
      <c r="AD553" s="100"/>
      <c r="AE553" s="100"/>
      <c r="AF553" s="100"/>
      <c r="AG553" s="100"/>
      <c r="AH553" s="100"/>
      <c r="AI553" s="100"/>
      <c r="AJ553"/>
      <c r="AK553"/>
      <c r="AL553" s="100"/>
      <c r="AN553" s="100"/>
    </row>
    <row r="554" spans="4:40">
      <c r="D554" s="100">
        <v>2014</v>
      </c>
      <c r="E554" s="116">
        <v>936815.85425189906</v>
      </c>
      <c r="F554" s="116">
        <v>841791.97375667002</v>
      </c>
      <c r="G554" s="116">
        <v>180700</v>
      </c>
      <c r="H554" s="112">
        <v>1778607.8280085691</v>
      </c>
      <c r="I554" s="117">
        <v>0.52671299400543603</v>
      </c>
      <c r="K554" s="118">
        <v>2014</v>
      </c>
      <c r="L554" s="119">
        <v>989891.27602593857</v>
      </c>
      <c r="M554" s="119">
        <v>855524.34280767618</v>
      </c>
      <c r="N554" s="120">
        <v>1845415.6188336147</v>
      </c>
      <c r="O554" s="100"/>
      <c r="P554" s="118">
        <v>2014</v>
      </c>
      <c r="Q554" s="119">
        <v>992889.94968891912</v>
      </c>
      <c r="R554" s="119">
        <v>862934.39957915328</v>
      </c>
      <c r="S554" s="120">
        <v>1855824.3492680723</v>
      </c>
      <c r="T554" s="100"/>
      <c r="U554" s="100"/>
      <c r="V554" s="100"/>
      <c r="W554" s="100"/>
      <c r="X554" s="100"/>
      <c r="Y554" s="100"/>
      <c r="Z554" s="100"/>
      <c r="AA554" s="100"/>
      <c r="AB554" s="100"/>
      <c r="AC554" s="100"/>
      <c r="AD554" s="100"/>
      <c r="AE554" s="100"/>
      <c r="AF554" s="100"/>
      <c r="AG554" s="100"/>
      <c r="AH554" s="100"/>
      <c r="AI554" s="100"/>
      <c r="AJ554"/>
      <c r="AK554"/>
      <c r="AL554" s="100"/>
      <c r="AN554" s="100"/>
    </row>
    <row r="555" spans="4:40">
      <c r="D555" s="100">
        <v>2015</v>
      </c>
      <c r="E555" s="116">
        <v>907035.82297822274</v>
      </c>
      <c r="F555" s="116">
        <v>864992.22864164109</v>
      </c>
      <c r="G555" s="116">
        <v>181700</v>
      </c>
      <c r="H555" s="112">
        <v>1772028.0516198638</v>
      </c>
      <c r="I555" s="117">
        <v>0.51186312888730745</v>
      </c>
      <c r="K555" s="121">
        <v>2015</v>
      </c>
      <c r="L555" s="122">
        <v>910164.00744132709</v>
      </c>
      <c r="M555" s="122">
        <v>839835.99255867302</v>
      </c>
      <c r="N555" s="123">
        <v>1750000</v>
      </c>
      <c r="O555" s="100"/>
      <c r="P555" s="118">
        <v>2015</v>
      </c>
      <c r="Q555" s="119">
        <v>921990.02942102833</v>
      </c>
      <c r="R555" s="119">
        <v>839147.15480474092</v>
      </c>
      <c r="S555" s="120">
        <v>1761137.1842257692</v>
      </c>
      <c r="T555" s="100"/>
      <c r="U555" s="100"/>
      <c r="V555" s="100"/>
      <c r="W555" s="100"/>
      <c r="X555" s="100"/>
      <c r="Y555" s="100"/>
      <c r="Z555" s="100"/>
      <c r="AA555" s="100"/>
      <c r="AB555" s="100"/>
      <c r="AC555" s="100"/>
      <c r="AD555" s="100"/>
      <c r="AE555" s="100"/>
      <c r="AF555" s="100"/>
      <c r="AG555" s="100"/>
      <c r="AH555" s="100"/>
      <c r="AI555" s="100"/>
      <c r="AJ555"/>
      <c r="AK555"/>
      <c r="AL555" s="100"/>
      <c r="AN555" s="100"/>
    </row>
    <row r="556" spans="4:40">
      <c r="D556" s="100">
        <v>2016</v>
      </c>
      <c r="E556" s="116">
        <v>874937.73103016254</v>
      </c>
      <c r="F556" s="116">
        <v>869626.41182090808</v>
      </c>
      <c r="G556" s="116">
        <v>181699.99999999994</v>
      </c>
      <c r="H556" s="112">
        <v>1744564.1428510705</v>
      </c>
      <c r="I556" s="117">
        <v>0.5015222481876116</v>
      </c>
      <c r="K556" s="121">
        <v>2016</v>
      </c>
      <c r="L556" s="122">
        <v>897716.67778312112</v>
      </c>
      <c r="M556" s="122">
        <v>852283.32221687911</v>
      </c>
      <c r="N556" s="123">
        <v>1750000.0000000002</v>
      </c>
      <c r="O556" s="100"/>
      <c r="P556" s="100">
        <v>2016</v>
      </c>
      <c r="Q556" s="116">
        <v>901702.57071132876</v>
      </c>
      <c r="R556" s="116">
        <v>857731.66406496288</v>
      </c>
      <c r="S556" s="112">
        <v>1759434.2347762915</v>
      </c>
      <c r="T556" s="100"/>
      <c r="U556" s="100"/>
      <c r="V556" s="100"/>
      <c r="W556" s="100"/>
      <c r="X556" s="100"/>
      <c r="Y556" s="100"/>
      <c r="Z556" s="100"/>
      <c r="AA556" s="100"/>
      <c r="AB556" s="100"/>
      <c r="AC556" s="100"/>
      <c r="AD556" s="100"/>
      <c r="AE556" s="100"/>
      <c r="AF556" s="100"/>
      <c r="AG556" s="100"/>
      <c r="AH556" s="100"/>
      <c r="AI556" s="100"/>
      <c r="AJ556"/>
      <c r="AK556"/>
      <c r="AL556" s="100"/>
      <c r="AN556" s="100"/>
    </row>
    <row r="557" spans="4:40">
      <c r="D557" s="100">
        <v>2017</v>
      </c>
      <c r="E557" s="116">
        <v>850874.05762769561</v>
      </c>
      <c r="F557" s="116">
        <v>900585.30034616659</v>
      </c>
      <c r="G557" s="116">
        <v>197700.00000000006</v>
      </c>
      <c r="H557" s="112">
        <v>1751459.3579738622</v>
      </c>
      <c r="I557" s="117">
        <v>0.48580862225202348</v>
      </c>
      <c r="K557" s="121">
        <v>2017</v>
      </c>
      <c r="L557" s="122">
        <v>852983.17446775956</v>
      </c>
      <c r="M557" s="122">
        <v>897016.82553224033</v>
      </c>
      <c r="N557" s="123">
        <v>1750000</v>
      </c>
      <c r="O557" s="100"/>
      <c r="P557" s="100">
        <v>2017</v>
      </c>
      <c r="Q557" s="116">
        <v>860428.81579366047</v>
      </c>
      <c r="R557" s="116">
        <v>887521.58438427141</v>
      </c>
      <c r="S557" s="112">
        <v>1747950.4001779319</v>
      </c>
      <c r="T557" s="100"/>
      <c r="U557" s="100"/>
      <c r="V557" s="100"/>
      <c r="W557" s="100"/>
      <c r="X557" s="100"/>
      <c r="Y557" s="100"/>
      <c r="Z557" s="100"/>
      <c r="AA557" s="100"/>
      <c r="AB557" s="100"/>
      <c r="AC557" s="100"/>
      <c r="AD557" s="100"/>
      <c r="AE557" s="100"/>
      <c r="AF557" s="100"/>
      <c r="AG557" s="100"/>
      <c r="AH557" s="100"/>
      <c r="AI557" s="100"/>
      <c r="AJ557"/>
      <c r="AK557"/>
      <c r="AL557" s="100"/>
      <c r="AN557" s="100"/>
    </row>
    <row r="558" spans="4:40">
      <c r="D558" s="100">
        <v>2018</v>
      </c>
      <c r="E558" s="116">
        <v>857944.71014446137</v>
      </c>
      <c r="F558" s="116">
        <v>887171.21836453269</v>
      </c>
      <c r="G558" s="116">
        <v>227699.99999999994</v>
      </c>
      <c r="H558" s="112">
        <v>1745115.9285089942</v>
      </c>
      <c r="I558" s="117">
        <v>0.49162619865459534</v>
      </c>
      <c r="K558" s="121">
        <v>2018</v>
      </c>
      <c r="L558" s="122">
        <v>853255.2765839966</v>
      </c>
      <c r="M558" s="122">
        <v>896744.72341600328</v>
      </c>
      <c r="N558" s="123">
        <v>1750000</v>
      </c>
      <c r="O558" s="100"/>
      <c r="P558" s="100">
        <v>2018</v>
      </c>
      <c r="Q558" s="116">
        <v>852303.54124739673</v>
      </c>
      <c r="R558" s="116">
        <v>902187.92464514682</v>
      </c>
      <c r="S558" s="112">
        <v>1754491.4658925436</v>
      </c>
      <c r="T558" s="100"/>
      <c r="U558" s="100"/>
      <c r="V558" s="100"/>
      <c r="W558" s="100"/>
      <c r="X558" s="100"/>
      <c r="Y558" s="100"/>
      <c r="Z558" s="100"/>
      <c r="AA558" s="100"/>
      <c r="AB558" s="100"/>
      <c r="AC558" s="100"/>
      <c r="AD558" s="100"/>
      <c r="AE558" s="100"/>
      <c r="AF558" s="100"/>
      <c r="AG558" s="100"/>
      <c r="AH558" s="100"/>
      <c r="AI558" s="100"/>
      <c r="AJ558"/>
      <c r="AK558"/>
      <c r="AL558" s="100"/>
      <c r="AN558" s="100"/>
    </row>
    <row r="559" spans="4:40">
      <c r="D559" s="100">
        <v>2019</v>
      </c>
      <c r="E559" s="116">
        <v>872208.9749853065</v>
      </c>
      <c r="F559" s="116">
        <v>894013.69298009761</v>
      </c>
      <c r="G559" s="116">
        <v>257700.00000000006</v>
      </c>
      <c r="H559" s="112">
        <v>1766222.6679654042</v>
      </c>
      <c r="I559" s="117">
        <v>0.49382730207513725</v>
      </c>
      <c r="K559" s="121">
        <v>2019</v>
      </c>
      <c r="L559" s="122">
        <v>861589.48398617934</v>
      </c>
      <c r="M559" s="122">
        <v>888410.51601382089</v>
      </c>
      <c r="N559" s="123">
        <v>1750000.0000000002</v>
      </c>
      <c r="O559" s="100"/>
      <c r="P559" s="100">
        <v>2019</v>
      </c>
      <c r="Q559" s="116">
        <v>860078.37155720836</v>
      </c>
      <c r="R559" s="116">
        <v>888073.48453385069</v>
      </c>
      <c r="S559" s="112">
        <v>1748151.856091059</v>
      </c>
      <c r="T559" s="100"/>
      <c r="U559" s="100"/>
      <c r="V559" s="100"/>
      <c r="W559" s="100"/>
      <c r="X559" s="100"/>
      <c r="Y559" s="100"/>
      <c r="Z559" s="100"/>
      <c r="AA559" s="100"/>
      <c r="AB559" s="100"/>
      <c r="AC559" s="100"/>
      <c r="AD559" s="100"/>
      <c r="AE559" s="100"/>
      <c r="AF559" s="100"/>
      <c r="AG559" s="100"/>
      <c r="AH559" s="100"/>
      <c r="AI559" s="100"/>
      <c r="AJ559"/>
      <c r="AK559"/>
      <c r="AL559" s="100"/>
      <c r="AN559" s="100"/>
    </row>
    <row r="560" spans="4:40">
      <c r="D560" s="100">
        <v>2020</v>
      </c>
      <c r="E560" s="116">
        <v>883610.45708579873</v>
      </c>
      <c r="F560" s="116">
        <v>843901.61089608655</v>
      </c>
      <c r="G560" s="116">
        <v>290199.99999999994</v>
      </c>
      <c r="H560" s="112">
        <v>1727512.0679818853</v>
      </c>
      <c r="I560" s="117">
        <v>0.51149307345681838</v>
      </c>
      <c r="K560" s="121">
        <v>2020</v>
      </c>
      <c r="L560" s="122">
        <v>877146.34853082942</v>
      </c>
      <c r="M560" s="122">
        <v>872853.65146917081</v>
      </c>
      <c r="N560" s="123">
        <v>1750000.0000000002</v>
      </c>
      <c r="O560" s="100"/>
      <c r="P560" s="100">
        <v>2020</v>
      </c>
      <c r="Q560" s="116">
        <v>875052.92065568536</v>
      </c>
      <c r="R560" s="116">
        <v>881143.15464579954</v>
      </c>
      <c r="S560" s="112">
        <v>1756196.0753014849</v>
      </c>
      <c r="T560" s="100"/>
      <c r="U560" s="100"/>
      <c r="V560" s="100"/>
      <c r="W560" s="100"/>
      <c r="X560" s="100"/>
      <c r="Y560" s="100"/>
      <c r="Z560" s="100"/>
      <c r="AA560" s="100"/>
      <c r="AB560" s="100"/>
      <c r="AC560" s="100"/>
      <c r="AD560" s="100"/>
      <c r="AE560" s="100"/>
      <c r="AF560" s="100"/>
      <c r="AG560" s="100"/>
      <c r="AH560" s="100"/>
      <c r="AI560" s="100"/>
      <c r="AJ560"/>
      <c r="AK560"/>
      <c r="AL560" s="100"/>
      <c r="AN560" s="100"/>
    </row>
    <row r="561" spans="4:40">
      <c r="D561" s="100">
        <v>2021</v>
      </c>
      <c r="E561" s="116">
        <v>895224.00302470452</v>
      </c>
      <c r="F561" s="116">
        <v>853969.97078760376</v>
      </c>
      <c r="G561" s="116">
        <v>302699.99999999977</v>
      </c>
      <c r="H561" s="112">
        <v>1749193.9738123082</v>
      </c>
      <c r="I561" s="117">
        <v>0.51179229772533152</v>
      </c>
      <c r="K561" s="121">
        <v>2021</v>
      </c>
      <c r="L561" s="122">
        <v>896696.58101062512</v>
      </c>
      <c r="M561" s="122">
        <v>853303.418989375</v>
      </c>
      <c r="N561" s="123">
        <v>1750000</v>
      </c>
      <c r="O561" s="100"/>
      <c r="P561" s="100">
        <v>2021</v>
      </c>
      <c r="Q561" s="116">
        <v>890901.47602863715</v>
      </c>
      <c r="R561" s="116">
        <v>849258.75199308142</v>
      </c>
      <c r="S561" s="112">
        <v>1740160.2280217186</v>
      </c>
      <c r="T561" s="100"/>
      <c r="U561" s="100"/>
      <c r="V561" s="100"/>
      <c r="W561" s="100"/>
      <c r="X561" s="100"/>
      <c r="Y561" s="100"/>
      <c r="Z561" s="100"/>
      <c r="AA561" s="100"/>
      <c r="AB561" s="100"/>
      <c r="AC561" s="100"/>
      <c r="AD561" s="100"/>
      <c r="AE561" s="100"/>
      <c r="AF561" s="100"/>
      <c r="AG561" s="100"/>
      <c r="AH561" s="100"/>
      <c r="AI561" s="100"/>
      <c r="AJ561"/>
      <c r="AK561"/>
      <c r="AL561" s="100"/>
      <c r="AN561" s="100"/>
    </row>
    <row r="562" spans="4:40">
      <c r="D562" s="100">
        <v>2022</v>
      </c>
      <c r="E562" s="116">
        <v>891944.0545812007</v>
      </c>
      <c r="F562" s="116">
        <v>858469.26518017508</v>
      </c>
      <c r="G562" s="116">
        <v>300200.00000000017</v>
      </c>
      <c r="H562" s="112">
        <v>1750413.3197613759</v>
      </c>
      <c r="I562" s="117">
        <v>0.50956196717172741</v>
      </c>
      <c r="K562" s="100">
        <v>2022</v>
      </c>
      <c r="L562" s="116">
        <v>893928.74777941662</v>
      </c>
      <c r="M562" s="116">
        <v>856071.25222058303</v>
      </c>
      <c r="N562" s="112">
        <v>1749999.9999999995</v>
      </c>
      <c r="O562" s="100"/>
      <c r="P562" s="100">
        <v>2022</v>
      </c>
      <c r="Q562" s="116">
        <v>894393.97604435554</v>
      </c>
      <c r="R562" s="116">
        <v>855089.9814695674</v>
      </c>
      <c r="S562" s="112">
        <v>1749483.9575139228</v>
      </c>
      <c r="T562" s="100"/>
      <c r="U562" s="100"/>
      <c r="V562" s="100"/>
      <c r="W562" s="100"/>
      <c r="X562" s="100"/>
      <c r="Y562" s="100"/>
      <c r="Z562" s="100"/>
      <c r="AA562" s="100"/>
      <c r="AB562" s="100"/>
      <c r="AC562" s="100"/>
      <c r="AD562" s="100"/>
      <c r="AE562" s="100"/>
      <c r="AF562" s="100"/>
      <c r="AG562" s="100"/>
      <c r="AH562" s="100"/>
      <c r="AI562" s="100"/>
      <c r="AJ562"/>
      <c r="AK562"/>
      <c r="AL562" s="100"/>
      <c r="AN562" s="100"/>
    </row>
    <row r="563" spans="4:40">
      <c r="D563" s="100">
        <v>2023</v>
      </c>
      <c r="E563" s="116">
        <v>887719.97577812336</v>
      </c>
      <c r="F563" s="116">
        <v>861987.06908264488</v>
      </c>
      <c r="G563" s="116">
        <v>297699.99999999994</v>
      </c>
      <c r="H563" s="112">
        <v>1749707.0448607681</v>
      </c>
      <c r="I563" s="117">
        <v>0.50735349005168073</v>
      </c>
      <c r="K563" s="100">
        <v>2023</v>
      </c>
      <c r="L563" s="116">
        <v>889983.45253027137</v>
      </c>
      <c r="M563" s="116">
        <v>860016.54746972839</v>
      </c>
      <c r="N563" s="112">
        <v>1749999.9999999998</v>
      </c>
      <c r="O563" s="100"/>
      <c r="P563" s="100">
        <v>2023</v>
      </c>
      <c r="Q563" s="116">
        <v>890723.49417115818</v>
      </c>
      <c r="R563" s="116">
        <v>859273.41302802379</v>
      </c>
      <c r="S563" s="112">
        <v>1749996.9071991821</v>
      </c>
      <c r="T563" s="100"/>
      <c r="U563" s="100"/>
      <c r="V563" s="100"/>
      <c r="W563" s="100"/>
      <c r="X563" s="100"/>
      <c r="Y563" s="100"/>
      <c r="Z563" s="100"/>
      <c r="AA563" s="100"/>
      <c r="AB563" s="100"/>
      <c r="AC563" s="100"/>
      <c r="AD563" s="100"/>
      <c r="AE563" s="100"/>
      <c r="AF563" s="100"/>
      <c r="AG563" s="100"/>
      <c r="AH563" s="100"/>
      <c r="AI563" s="100"/>
      <c r="AJ563"/>
      <c r="AK563"/>
      <c r="AL563" s="100"/>
      <c r="AN563" s="100"/>
    </row>
    <row r="564" spans="4:40">
      <c r="D564" s="100">
        <v>2024</v>
      </c>
      <c r="E564" s="116">
        <v>885255.845655557</v>
      </c>
      <c r="F564" s="116">
        <v>868829.52916976332</v>
      </c>
      <c r="G564" s="116">
        <v>297700.00000000017</v>
      </c>
      <c r="H564" s="112">
        <v>1754085.3748253202</v>
      </c>
      <c r="I564" s="117">
        <v>0.50468230244706003</v>
      </c>
      <c r="K564" s="100">
        <v>2024</v>
      </c>
      <c r="L564" s="116">
        <v>885782.31722244807</v>
      </c>
      <c r="M564" s="116">
        <v>864217.68277755217</v>
      </c>
      <c r="N564" s="112">
        <v>1750000.0000000002</v>
      </c>
      <c r="O564" s="100"/>
      <c r="P564" s="100">
        <v>2024</v>
      </c>
      <c r="Q564" s="116">
        <v>886501.35781992215</v>
      </c>
      <c r="R564" s="116">
        <v>862917.95461535093</v>
      </c>
      <c r="S564" s="112">
        <v>1749419.3124352731</v>
      </c>
      <c r="T564" s="100"/>
      <c r="U564" s="100"/>
      <c r="V564" s="100"/>
      <c r="W564" s="100"/>
      <c r="X564" s="100"/>
      <c r="Y564" s="100"/>
      <c r="Z564" s="100"/>
      <c r="AA564" s="100"/>
      <c r="AB564" s="100"/>
      <c r="AC564" s="100"/>
      <c r="AD564" s="100"/>
      <c r="AE564" s="100"/>
      <c r="AF564" s="100"/>
      <c r="AG564" s="100"/>
      <c r="AH564" s="100"/>
      <c r="AI564" s="100"/>
      <c r="AJ564"/>
      <c r="AK564"/>
      <c r="AL564" s="100"/>
      <c r="AN564" s="100"/>
    </row>
    <row r="565" spans="4:40">
      <c r="D565" s="100">
        <v>2025</v>
      </c>
      <c r="E565" s="116">
        <v>881774.11866488028</v>
      </c>
      <c r="F565" s="116">
        <v>864923.2667167054</v>
      </c>
      <c r="G565" s="116">
        <v>297700</v>
      </c>
      <c r="H565" s="112">
        <v>1746697.3853815857</v>
      </c>
      <c r="I565" s="117">
        <v>0.50482363232727168</v>
      </c>
      <c r="K565" s="100">
        <v>2025</v>
      </c>
      <c r="L565" s="116">
        <v>883492.41695339396</v>
      </c>
      <c r="M565" s="116">
        <v>866507.58304660581</v>
      </c>
      <c r="N565" s="112">
        <v>1749999.9999999998</v>
      </c>
      <c r="O565" s="100"/>
      <c r="P565" s="100">
        <v>2025</v>
      </c>
      <c r="Q565" s="116">
        <v>884145.16918360884</v>
      </c>
      <c r="R565" s="116">
        <v>866700.48706487135</v>
      </c>
      <c r="S565" s="112">
        <v>1750845.6562484801</v>
      </c>
      <c r="T565" s="100"/>
      <c r="U565" s="100"/>
      <c r="V565" s="100"/>
      <c r="W565" s="100"/>
      <c r="X565" s="100"/>
      <c r="Y565" s="100"/>
      <c r="Z565" s="100"/>
      <c r="AA565" s="100"/>
      <c r="AB565" s="100"/>
      <c r="AC565" s="100"/>
      <c r="AD565" s="100"/>
      <c r="AE565" s="100"/>
      <c r="AF565" s="100"/>
      <c r="AG565" s="100"/>
      <c r="AH565" s="100"/>
      <c r="AI565" s="100"/>
      <c r="AJ565"/>
      <c r="AK565"/>
      <c r="AL565" s="100"/>
      <c r="AN565" s="100"/>
    </row>
    <row r="566" spans="4:40">
      <c r="D566" s="100">
        <v>2026</v>
      </c>
      <c r="E566" s="116">
        <v>880471.42188217037</v>
      </c>
      <c r="F566" s="116">
        <v>870246.96974115574</v>
      </c>
      <c r="G566" s="116">
        <v>297700.00000000012</v>
      </c>
      <c r="H566" s="112">
        <v>1750718.3916233261</v>
      </c>
      <c r="I566" s="117">
        <v>0.50292007332245314</v>
      </c>
      <c r="K566" s="100">
        <v>2026</v>
      </c>
      <c r="L566" s="116">
        <v>882401.65652179893</v>
      </c>
      <c r="M566" s="116">
        <v>867598.34347820107</v>
      </c>
      <c r="N566" s="112">
        <v>1750000</v>
      </c>
      <c r="O566" s="100"/>
      <c r="P566" s="100">
        <v>2026</v>
      </c>
      <c r="Q566" s="116">
        <v>881999.5502897976</v>
      </c>
      <c r="R566" s="116">
        <v>865881.17685521813</v>
      </c>
      <c r="S566" s="112">
        <v>1747880.7271450157</v>
      </c>
      <c r="T566" s="100"/>
      <c r="U566" s="100"/>
      <c r="V566" s="100"/>
      <c r="W566" s="100"/>
      <c r="X566" s="100"/>
      <c r="Y566" s="100"/>
      <c r="Z566" s="100"/>
      <c r="AA566" s="100"/>
      <c r="AB566" s="100"/>
      <c r="AC566" s="100"/>
      <c r="AD566" s="100"/>
      <c r="AE566" s="100"/>
      <c r="AF566" s="100"/>
      <c r="AG566" s="100"/>
      <c r="AH566" s="100"/>
      <c r="AI566" s="100"/>
      <c r="AJ566"/>
      <c r="AK566"/>
      <c r="AL566" s="100"/>
      <c r="AN566" s="100"/>
    </row>
    <row r="567" spans="4:40">
      <c r="D567" s="100">
        <v>2027</v>
      </c>
      <c r="E567" s="116">
        <v>876831.06963570649</v>
      </c>
      <c r="F567" s="116">
        <v>873775.91243367433</v>
      </c>
      <c r="G567" s="116">
        <v>297700.00000000012</v>
      </c>
      <c r="H567" s="112">
        <v>1750606.9820693808</v>
      </c>
      <c r="I567" s="117">
        <v>0.50087259939932971</v>
      </c>
      <c r="K567" s="100">
        <v>2027</v>
      </c>
      <c r="L567" s="116">
        <v>878697.76949789759</v>
      </c>
      <c r="M567" s="116">
        <v>871302.23050210194</v>
      </c>
      <c r="N567" s="112">
        <v>1749999.9999999995</v>
      </c>
      <c r="O567" s="100"/>
      <c r="P567" s="100">
        <v>2027</v>
      </c>
      <c r="Q567" s="116">
        <v>879347.9008618783</v>
      </c>
      <c r="R567" s="116">
        <v>870311.8488635798</v>
      </c>
      <c r="S567" s="112">
        <v>1749659.7497254582</v>
      </c>
      <c r="T567" s="100"/>
      <c r="U567" s="100"/>
      <c r="V567" s="100"/>
      <c r="W567" s="100"/>
      <c r="X567" s="100"/>
      <c r="Y567" s="100"/>
      <c r="Z567" s="100"/>
      <c r="AA567" s="100"/>
      <c r="AB567" s="100"/>
      <c r="AC567" s="100"/>
      <c r="AD567" s="100"/>
      <c r="AE567" s="100"/>
      <c r="AF567" s="100"/>
      <c r="AG567" s="100"/>
      <c r="AH567" s="100"/>
      <c r="AI567" s="100"/>
      <c r="AJ567"/>
      <c r="AK567"/>
      <c r="AL567" s="100"/>
      <c r="AN567" s="100"/>
    </row>
    <row r="568" spans="4:40">
      <c r="D568" s="100">
        <v>2028</v>
      </c>
      <c r="E568" s="116">
        <v>873307.91743703326</v>
      </c>
      <c r="F568" s="116">
        <v>877363.27565227239</v>
      </c>
      <c r="G568" s="116">
        <v>297700.00000000006</v>
      </c>
      <c r="H568" s="112">
        <v>1750671.1930893057</v>
      </c>
      <c r="I568" s="117">
        <v>0.4988417704503143</v>
      </c>
      <c r="K568" s="100">
        <v>2028</v>
      </c>
      <c r="L568" s="116">
        <v>875111.62352133822</v>
      </c>
      <c r="M568" s="116">
        <v>874888.37647866225</v>
      </c>
      <c r="N568" s="112">
        <v>1750000.0000000005</v>
      </c>
      <c r="O568" s="100"/>
      <c r="P568" s="100">
        <v>2028</v>
      </c>
      <c r="Q568" s="116">
        <v>875739.80280251161</v>
      </c>
      <c r="R568" s="116">
        <v>873911.98671877186</v>
      </c>
      <c r="S568" s="112">
        <v>1749651.7895212835</v>
      </c>
      <c r="T568" s="100"/>
      <c r="U568" s="100"/>
      <c r="V568" s="100"/>
      <c r="W568" s="100"/>
      <c r="X568" s="100"/>
      <c r="Y568" s="100"/>
      <c r="Z568" s="100"/>
      <c r="AA568" s="100"/>
      <c r="AB568" s="100"/>
      <c r="AC568" s="100"/>
      <c r="AD568" s="100"/>
      <c r="AE568" s="100"/>
      <c r="AF568" s="100"/>
      <c r="AG568" s="100"/>
      <c r="AH568" s="100"/>
      <c r="AI568" s="100"/>
      <c r="AJ568"/>
      <c r="AK568"/>
      <c r="AL568" s="100"/>
      <c r="AN568" s="100"/>
    </row>
    <row r="569" spans="4:40">
      <c r="D569" s="100">
        <v>2029</v>
      </c>
      <c r="E569" s="116">
        <v>869983.7916311943</v>
      </c>
      <c r="F569" s="116">
        <v>880592.2375874517</v>
      </c>
      <c r="G569" s="116">
        <v>297699.99999999988</v>
      </c>
      <c r="H569" s="112">
        <v>1750576.029218646</v>
      </c>
      <c r="I569" s="117">
        <v>0.49697001279030639</v>
      </c>
      <c r="K569" s="100">
        <v>2029</v>
      </c>
      <c r="L569" s="116">
        <v>871661.30079980229</v>
      </c>
      <c r="M569" s="116">
        <v>878338.69920019794</v>
      </c>
      <c r="N569" s="112">
        <v>1750000.0000000002</v>
      </c>
      <c r="O569" s="100"/>
      <c r="P569" s="100">
        <v>2029</v>
      </c>
      <c r="Q569" s="116">
        <v>872257.71695271949</v>
      </c>
      <c r="R569" s="116">
        <v>877450.2326622759</v>
      </c>
      <c r="S569" s="112">
        <v>1749707.9496149954</v>
      </c>
      <c r="T569" s="100"/>
      <c r="U569" s="100"/>
      <c r="V569" s="100"/>
      <c r="W569" s="100"/>
      <c r="X569" s="100"/>
      <c r="Y569" s="100"/>
      <c r="Z569" s="100"/>
      <c r="AA569" s="100"/>
      <c r="AB569" s="100"/>
      <c r="AC569" s="100"/>
      <c r="AD569" s="100"/>
      <c r="AE569" s="100"/>
      <c r="AF569" s="100"/>
      <c r="AG569" s="100"/>
      <c r="AH569" s="100"/>
      <c r="AI569" s="100"/>
      <c r="AJ569"/>
      <c r="AK569"/>
      <c r="AL569" s="100"/>
      <c r="AN569" s="100"/>
    </row>
    <row r="570" spans="4:40">
      <c r="D570" s="100">
        <v>2030</v>
      </c>
      <c r="E570" s="116">
        <v>867965.49079684063</v>
      </c>
      <c r="F570" s="116">
        <v>884456.22876149451</v>
      </c>
      <c r="G570" s="116">
        <v>297699.99999999994</v>
      </c>
      <c r="H570" s="112">
        <v>1752421.7195583351</v>
      </c>
      <c r="I570" s="117">
        <v>0.49529487172505199</v>
      </c>
      <c r="K570" s="100">
        <v>2030</v>
      </c>
      <c r="L570" s="116">
        <v>868451.83583045122</v>
      </c>
      <c r="M570" s="116">
        <v>881548.16416954831</v>
      </c>
      <c r="N570" s="112">
        <v>1749999.9999999995</v>
      </c>
      <c r="O570" s="100"/>
      <c r="P570" s="100">
        <v>2030</v>
      </c>
      <c r="Q570" s="116">
        <v>868997.97413105553</v>
      </c>
      <c r="R570" s="116">
        <v>880706.18980374571</v>
      </c>
      <c r="S570" s="112">
        <v>1749704.1639348012</v>
      </c>
      <c r="T570" s="100"/>
      <c r="U570" s="100"/>
      <c r="V570" s="100"/>
      <c r="W570" s="100"/>
      <c r="X570" s="100"/>
      <c r="Y570" s="100"/>
      <c r="Z570" s="100"/>
      <c r="AA570" s="100"/>
      <c r="AB570" s="100"/>
      <c r="AC570" s="100"/>
      <c r="AD570" s="100"/>
      <c r="AE570" s="100"/>
      <c r="AF570" s="100"/>
      <c r="AG570" s="100"/>
      <c r="AH570" s="100"/>
      <c r="AI570" s="100"/>
      <c r="AJ570"/>
      <c r="AK570"/>
      <c r="AL570" s="100"/>
      <c r="AN570" s="100"/>
    </row>
    <row r="571" spans="4:40">
      <c r="AJ571"/>
      <c r="AK571"/>
      <c r="AL571" s="100"/>
      <c r="AN571" s="100"/>
    </row>
  </sheetData>
  <conditionalFormatting sqref="A309:B65536 A3:A308 B2:B308">
    <cfRule type="cellIs" dxfId="33" priority="1" stopIfTrue="1" operator="notEqual">
      <formula>0</formula>
    </cfRule>
  </conditionalFormatting>
  <pageMargins left="0.7" right="0.7" top="0.75" bottom="0.75" header="0.3" footer="0.3"/>
  <legacyDrawing r:id="rId1"/>
</worksheet>
</file>

<file path=xl/worksheets/sheet20.xml><?xml version="1.0" encoding="utf-8"?>
<worksheet xmlns="http://schemas.openxmlformats.org/spreadsheetml/2006/main" xmlns:r="http://schemas.openxmlformats.org/officeDocument/2006/relationships">
  <sheetPr>
    <pageSetUpPr fitToPage="1"/>
  </sheetPr>
  <dimension ref="A1:N38"/>
  <sheetViews>
    <sheetView topLeftCell="A46" workbookViewId="0">
      <selection sqref="A1:XFD1048576"/>
    </sheetView>
  </sheetViews>
  <sheetFormatPr defaultColWidth="8.25" defaultRowHeight="15.75"/>
  <cols>
    <col min="1" max="1" width="4.125" style="168" customWidth="1"/>
    <col min="2" max="2" width="22.125" style="979" customWidth="1"/>
    <col min="3" max="3" width="16.375" style="980" customWidth="1"/>
    <col min="4" max="4" width="16.25" style="980" customWidth="1"/>
    <col min="5" max="5" width="11.25" style="980" customWidth="1"/>
    <col min="6" max="6" width="12.875" style="981" customWidth="1"/>
    <col min="7" max="8" width="15.875" style="980" customWidth="1"/>
    <col min="9" max="9" width="57.125" style="940" customWidth="1"/>
    <col min="10" max="10" width="86.25" style="982" customWidth="1"/>
    <col min="11" max="11" width="17.375" style="980" bestFit="1" customWidth="1"/>
    <col min="12" max="12" width="21" style="980" bestFit="1" customWidth="1"/>
    <col min="13" max="13" width="18.75" style="982" bestFit="1" customWidth="1"/>
    <col min="14" max="14" width="8.75" customWidth="1"/>
    <col min="15" max="16384" width="8.25" style="168"/>
  </cols>
  <sheetData>
    <row r="1" spans="1:13" s="936" customFormat="1" ht="33">
      <c r="B1" s="937" t="s">
        <v>737</v>
      </c>
      <c r="C1" s="938"/>
      <c r="F1" s="939"/>
      <c r="I1" s="940"/>
    </row>
    <row r="2" spans="1:13" s="936" customFormat="1">
      <c r="B2" s="941" t="s">
        <v>738</v>
      </c>
      <c r="C2" s="942"/>
      <c r="D2" s="943" t="s">
        <v>739</v>
      </c>
      <c r="E2" s="596"/>
      <c r="F2" s="939"/>
      <c r="I2" s="940"/>
    </row>
    <row r="3" spans="1:13" s="176" customFormat="1" ht="31.5">
      <c r="A3" s="176" t="s">
        <v>740</v>
      </c>
      <c r="B3" s="944" t="s">
        <v>741</v>
      </c>
      <c r="C3" s="945" t="s">
        <v>732</v>
      </c>
      <c r="D3" s="945" t="s">
        <v>742</v>
      </c>
      <c r="E3" s="945" t="s">
        <v>743</v>
      </c>
      <c r="F3" s="946" t="s">
        <v>744</v>
      </c>
      <c r="G3" s="945" t="s">
        <v>745</v>
      </c>
      <c r="H3" s="945" t="s">
        <v>746</v>
      </c>
      <c r="I3" s="947" t="s">
        <v>747</v>
      </c>
      <c r="J3" s="945" t="s">
        <v>426</v>
      </c>
      <c r="K3" s="945" t="s">
        <v>748</v>
      </c>
      <c r="L3" s="945" t="s">
        <v>749</v>
      </c>
      <c r="M3" s="948" t="s">
        <v>750</v>
      </c>
    </row>
    <row r="4" spans="1:13" ht="63">
      <c r="A4" s="168">
        <v>1</v>
      </c>
      <c r="B4" s="949" t="s">
        <v>359</v>
      </c>
      <c r="C4" s="950" t="s">
        <v>720</v>
      </c>
      <c r="D4" s="951">
        <v>40086</v>
      </c>
      <c r="E4" s="952" t="s">
        <v>740</v>
      </c>
      <c r="F4" s="953" t="s">
        <v>751</v>
      </c>
      <c r="G4" s="950" t="s">
        <v>752</v>
      </c>
      <c r="H4" s="950" t="s">
        <v>752</v>
      </c>
      <c r="I4" s="954" t="s">
        <v>753</v>
      </c>
      <c r="J4" s="955" t="s">
        <v>754</v>
      </c>
      <c r="K4" s="950" t="s">
        <v>755</v>
      </c>
      <c r="L4" s="950" t="s">
        <v>756</v>
      </c>
      <c r="M4" s="956" t="s">
        <v>757</v>
      </c>
    </row>
    <row r="5" spans="1:13">
      <c r="A5" s="168">
        <v>2</v>
      </c>
      <c r="B5" s="957" t="s">
        <v>360</v>
      </c>
      <c r="C5" s="958" t="s">
        <v>758</v>
      </c>
      <c r="D5" s="959">
        <v>40437</v>
      </c>
      <c r="E5" s="960" t="s">
        <v>740</v>
      </c>
      <c r="F5" s="961">
        <v>600775</v>
      </c>
      <c r="G5" s="958" t="s">
        <v>752</v>
      </c>
      <c r="H5" s="958" t="s">
        <v>752</v>
      </c>
      <c r="I5" s="962" t="s">
        <v>759</v>
      </c>
      <c r="J5" s="963" t="s">
        <v>760</v>
      </c>
      <c r="K5" s="958" t="s">
        <v>761</v>
      </c>
      <c r="L5" s="958" t="s">
        <v>762</v>
      </c>
      <c r="M5" s="964" t="s">
        <v>763</v>
      </c>
    </row>
    <row r="6" spans="1:13" ht="31.5">
      <c r="A6" s="168">
        <v>3</v>
      </c>
      <c r="B6" s="957" t="s">
        <v>764</v>
      </c>
      <c r="C6" s="958"/>
      <c r="D6" s="959">
        <v>39716</v>
      </c>
      <c r="E6" s="960"/>
      <c r="F6" s="961"/>
      <c r="G6" s="958"/>
      <c r="H6" s="958"/>
      <c r="I6" s="962"/>
      <c r="J6" s="963" t="s">
        <v>765</v>
      </c>
      <c r="K6" s="958"/>
      <c r="L6" s="958"/>
      <c r="M6" s="964" t="s">
        <v>766</v>
      </c>
    </row>
    <row r="7" spans="1:13" ht="31.5">
      <c r="A7" s="168">
        <v>4</v>
      </c>
      <c r="B7" s="957" t="s">
        <v>461</v>
      </c>
      <c r="C7" s="958" t="s">
        <v>720</v>
      </c>
      <c r="D7" s="959">
        <v>38979</v>
      </c>
      <c r="E7" s="960">
        <v>15325</v>
      </c>
      <c r="F7" s="961">
        <v>103099</v>
      </c>
      <c r="G7" s="958" t="s">
        <v>752</v>
      </c>
      <c r="H7" s="965" t="s">
        <v>767</v>
      </c>
      <c r="I7" s="962" t="s">
        <v>768</v>
      </c>
      <c r="J7" s="963" t="s">
        <v>769</v>
      </c>
      <c r="K7" s="958" t="s">
        <v>770</v>
      </c>
      <c r="L7" s="958" t="s">
        <v>771</v>
      </c>
      <c r="M7" s="964" t="s">
        <v>772</v>
      </c>
    </row>
    <row r="8" spans="1:13" ht="63">
      <c r="A8" s="168">
        <v>5</v>
      </c>
      <c r="B8" s="957" t="s">
        <v>361</v>
      </c>
      <c r="C8" s="958" t="s">
        <v>720</v>
      </c>
      <c r="D8" s="959">
        <v>40445</v>
      </c>
      <c r="E8" s="960" t="s">
        <v>773</v>
      </c>
      <c r="F8" s="961" t="s">
        <v>774</v>
      </c>
      <c r="G8" s="958" t="s">
        <v>752</v>
      </c>
      <c r="H8" s="958" t="s">
        <v>752</v>
      </c>
      <c r="I8" s="962" t="s">
        <v>775</v>
      </c>
      <c r="J8" s="963" t="s">
        <v>776</v>
      </c>
      <c r="K8" s="958" t="s">
        <v>777</v>
      </c>
      <c r="L8" s="958" t="s">
        <v>778</v>
      </c>
      <c r="M8" s="964" t="s">
        <v>779</v>
      </c>
    </row>
    <row r="9" spans="1:13" ht="47.25">
      <c r="A9" s="168">
        <v>6</v>
      </c>
      <c r="B9" s="957" t="s">
        <v>780</v>
      </c>
      <c r="C9" s="958" t="s">
        <v>720</v>
      </c>
      <c r="D9" s="959">
        <v>40438</v>
      </c>
      <c r="E9" s="960" t="s">
        <v>740</v>
      </c>
      <c r="F9" s="961">
        <v>100456</v>
      </c>
      <c r="G9" s="958" t="s">
        <v>752</v>
      </c>
      <c r="H9" s="958" t="s">
        <v>752</v>
      </c>
      <c r="I9" s="962" t="s">
        <v>781</v>
      </c>
      <c r="J9" s="963" t="s">
        <v>782</v>
      </c>
      <c r="K9" s="958" t="s">
        <v>783</v>
      </c>
      <c r="L9" s="958" t="s">
        <v>762</v>
      </c>
      <c r="M9" s="964" t="s">
        <v>784</v>
      </c>
    </row>
    <row r="10" spans="1:13">
      <c r="A10" s="168">
        <v>7</v>
      </c>
      <c r="B10" s="957" t="s">
        <v>363</v>
      </c>
      <c r="C10" s="958" t="s">
        <v>785</v>
      </c>
      <c r="D10" s="959">
        <v>40441</v>
      </c>
      <c r="E10" s="960" t="s">
        <v>740</v>
      </c>
      <c r="F10" s="961" t="s">
        <v>751</v>
      </c>
      <c r="G10" s="958" t="s">
        <v>752</v>
      </c>
      <c r="H10" s="958" t="s">
        <v>752</v>
      </c>
      <c r="I10" s="962" t="s">
        <v>786</v>
      </c>
      <c r="J10" s="963" t="s">
        <v>787</v>
      </c>
      <c r="K10" s="958" t="s">
        <v>788</v>
      </c>
      <c r="L10" s="958"/>
      <c r="M10" s="964" t="s">
        <v>789</v>
      </c>
    </row>
    <row r="11" spans="1:13">
      <c r="A11" s="168">
        <v>8</v>
      </c>
      <c r="B11" s="957" t="s">
        <v>790</v>
      </c>
      <c r="C11" s="958" t="s">
        <v>758</v>
      </c>
      <c r="D11" s="959">
        <v>40437</v>
      </c>
      <c r="E11" s="960" t="s">
        <v>740</v>
      </c>
      <c r="F11" s="961" t="s">
        <v>751</v>
      </c>
      <c r="G11" s="958" t="s">
        <v>752</v>
      </c>
      <c r="H11" s="958" t="s">
        <v>752</v>
      </c>
      <c r="I11" s="962" t="s">
        <v>786</v>
      </c>
      <c r="J11" s="963"/>
      <c r="K11" s="958" t="s">
        <v>788</v>
      </c>
      <c r="L11" s="958"/>
      <c r="M11" s="964" t="s">
        <v>791</v>
      </c>
    </row>
    <row r="12" spans="1:13" ht="31.5">
      <c r="A12" s="168">
        <v>9</v>
      </c>
      <c r="B12" s="957" t="s">
        <v>792</v>
      </c>
      <c r="C12" s="958" t="s">
        <v>720</v>
      </c>
      <c r="D12" s="959">
        <v>40086</v>
      </c>
      <c r="E12" s="960" t="s">
        <v>740</v>
      </c>
      <c r="F12" s="961" t="s">
        <v>751</v>
      </c>
      <c r="G12" s="958" t="s">
        <v>793</v>
      </c>
      <c r="H12" s="958" t="s">
        <v>752</v>
      </c>
      <c r="I12" s="962" t="s">
        <v>786</v>
      </c>
      <c r="J12" s="963" t="s">
        <v>794</v>
      </c>
      <c r="K12" s="958" t="s">
        <v>788</v>
      </c>
      <c r="L12" s="958"/>
      <c r="M12" s="964" t="s">
        <v>795</v>
      </c>
    </row>
    <row r="13" spans="1:13" ht="31.5">
      <c r="A13" s="168">
        <v>10</v>
      </c>
      <c r="B13" s="957" t="s">
        <v>121</v>
      </c>
      <c r="C13" s="958" t="s">
        <v>796</v>
      </c>
      <c r="D13" s="959">
        <v>40437</v>
      </c>
      <c r="E13" s="960" t="s">
        <v>740</v>
      </c>
      <c r="F13" s="961">
        <v>600774</v>
      </c>
      <c r="G13" s="958" t="s">
        <v>752</v>
      </c>
      <c r="H13" s="958" t="s">
        <v>752</v>
      </c>
      <c r="I13" s="962" t="s">
        <v>797</v>
      </c>
      <c r="J13" s="963"/>
      <c r="K13" s="958" t="s">
        <v>798</v>
      </c>
      <c r="L13" s="958" t="s">
        <v>799</v>
      </c>
      <c r="M13" s="964" t="s">
        <v>763</v>
      </c>
    </row>
    <row r="14" spans="1:13" ht="47.25">
      <c r="A14" s="168">
        <v>11</v>
      </c>
      <c r="B14" s="957" t="s">
        <v>800</v>
      </c>
      <c r="C14" s="958" t="s">
        <v>720</v>
      </c>
      <c r="D14" s="959">
        <v>40439</v>
      </c>
      <c r="E14" s="960"/>
      <c r="F14" s="961"/>
      <c r="G14" s="958"/>
      <c r="H14" s="958" t="s">
        <v>752</v>
      </c>
      <c r="I14" s="962" t="s">
        <v>801</v>
      </c>
      <c r="J14" s="963"/>
      <c r="K14" s="958" t="s">
        <v>788</v>
      </c>
      <c r="L14" s="958" t="s">
        <v>802</v>
      </c>
      <c r="M14" s="964" t="s">
        <v>803</v>
      </c>
    </row>
    <row r="15" spans="1:13">
      <c r="A15" s="168">
        <v>12</v>
      </c>
      <c r="B15" s="957" t="s">
        <v>804</v>
      </c>
      <c r="C15" s="958" t="s">
        <v>796</v>
      </c>
      <c r="D15" s="959">
        <v>40437</v>
      </c>
      <c r="E15" s="960"/>
      <c r="F15" s="961">
        <v>600805</v>
      </c>
      <c r="G15" s="958"/>
      <c r="H15" s="966" t="s">
        <v>244</v>
      </c>
      <c r="I15" s="962" t="s">
        <v>805</v>
      </c>
      <c r="J15" s="963" t="s">
        <v>806</v>
      </c>
      <c r="K15" s="958" t="s">
        <v>788</v>
      </c>
      <c r="L15" s="958"/>
      <c r="M15" s="964" t="s">
        <v>763</v>
      </c>
    </row>
    <row r="16" spans="1:13" ht="31.5">
      <c r="A16" s="168">
        <v>13</v>
      </c>
      <c r="B16" s="957" t="s">
        <v>807</v>
      </c>
      <c r="C16" s="958" t="s">
        <v>785</v>
      </c>
      <c r="D16" s="959">
        <v>40441</v>
      </c>
      <c r="E16" s="960">
        <v>15272</v>
      </c>
      <c r="F16" s="961">
        <v>102751</v>
      </c>
      <c r="G16" s="958" t="s">
        <v>752</v>
      </c>
      <c r="H16" s="958" t="s">
        <v>752</v>
      </c>
      <c r="I16" s="962" t="s">
        <v>808</v>
      </c>
      <c r="J16" s="963" t="s">
        <v>809</v>
      </c>
      <c r="K16" s="958" t="s">
        <v>810</v>
      </c>
      <c r="L16" s="958" t="s">
        <v>811</v>
      </c>
      <c r="M16" s="964" t="s">
        <v>789</v>
      </c>
    </row>
    <row r="17" spans="1:13" ht="31.5">
      <c r="A17" s="168">
        <v>14</v>
      </c>
      <c r="B17" s="967" t="s">
        <v>122</v>
      </c>
      <c r="C17" s="958" t="s">
        <v>796</v>
      </c>
      <c r="D17" s="959">
        <v>39714</v>
      </c>
      <c r="E17" s="960"/>
      <c r="F17" s="961"/>
      <c r="G17" s="958"/>
      <c r="H17" s="958"/>
      <c r="I17" s="962"/>
      <c r="J17" s="963" t="s">
        <v>812</v>
      </c>
      <c r="K17" s="958"/>
      <c r="L17" s="958"/>
      <c r="M17" s="964" t="s">
        <v>813</v>
      </c>
    </row>
    <row r="18" spans="1:13" ht="63">
      <c r="A18" s="168">
        <v>15</v>
      </c>
      <c r="B18" s="957" t="s">
        <v>367</v>
      </c>
      <c r="C18" s="958" t="s">
        <v>785</v>
      </c>
      <c r="D18" s="959">
        <v>40441</v>
      </c>
      <c r="E18" s="960">
        <v>15272</v>
      </c>
      <c r="F18" s="961" t="s">
        <v>814</v>
      </c>
      <c r="G18" s="958" t="s">
        <v>752</v>
      </c>
      <c r="H18" s="958" t="s">
        <v>752</v>
      </c>
      <c r="I18" s="962" t="s">
        <v>815</v>
      </c>
      <c r="J18" s="963" t="s">
        <v>816</v>
      </c>
      <c r="K18" s="958" t="s">
        <v>817</v>
      </c>
      <c r="L18" s="958" t="s">
        <v>818</v>
      </c>
      <c r="M18" s="964" t="s">
        <v>819</v>
      </c>
    </row>
    <row r="19" spans="1:13" ht="78.75">
      <c r="A19" s="168">
        <v>16</v>
      </c>
      <c r="B19" s="957" t="s">
        <v>368</v>
      </c>
      <c r="C19" s="958" t="s">
        <v>720</v>
      </c>
      <c r="D19" s="959">
        <v>40441</v>
      </c>
      <c r="E19" s="960">
        <v>15368</v>
      </c>
      <c r="F19" s="961" t="s">
        <v>820</v>
      </c>
      <c r="G19" s="958" t="s">
        <v>752</v>
      </c>
      <c r="H19" s="958" t="s">
        <v>752</v>
      </c>
      <c r="I19" s="962" t="s">
        <v>821</v>
      </c>
      <c r="J19" s="963" t="s">
        <v>822</v>
      </c>
      <c r="K19" s="958" t="s">
        <v>823</v>
      </c>
      <c r="L19" s="958" t="s">
        <v>824</v>
      </c>
      <c r="M19" s="964" t="s">
        <v>825</v>
      </c>
    </row>
    <row r="20" spans="1:13" ht="63">
      <c r="A20" s="168">
        <v>17</v>
      </c>
      <c r="B20" s="957" t="s">
        <v>28</v>
      </c>
      <c r="C20" s="958" t="s">
        <v>720</v>
      </c>
      <c r="D20" s="959">
        <v>40439</v>
      </c>
      <c r="E20" s="960"/>
      <c r="F20" s="961"/>
      <c r="G20" s="958"/>
      <c r="H20" s="966" t="s">
        <v>826</v>
      </c>
      <c r="I20" s="962" t="s">
        <v>827</v>
      </c>
      <c r="J20" s="963"/>
      <c r="K20" s="958" t="s">
        <v>788</v>
      </c>
      <c r="L20" s="958" t="s">
        <v>802</v>
      </c>
      <c r="M20" s="964" t="s">
        <v>803</v>
      </c>
    </row>
    <row r="21" spans="1:13" ht="31.5">
      <c r="A21" s="168">
        <v>18</v>
      </c>
      <c r="B21" s="957" t="s">
        <v>828</v>
      </c>
      <c r="C21" s="958" t="s">
        <v>785</v>
      </c>
      <c r="D21" s="959">
        <v>39713</v>
      </c>
      <c r="E21" s="960">
        <v>103032</v>
      </c>
      <c r="F21" s="961">
        <v>152721</v>
      </c>
      <c r="G21" s="958" t="s">
        <v>752</v>
      </c>
      <c r="H21" s="958" t="s">
        <v>752</v>
      </c>
      <c r="I21" s="962" t="s">
        <v>829</v>
      </c>
      <c r="J21" s="963" t="s">
        <v>830</v>
      </c>
      <c r="K21" s="958" t="s">
        <v>831</v>
      </c>
      <c r="L21" s="958" t="s">
        <v>811</v>
      </c>
      <c r="M21" s="964" t="s">
        <v>832</v>
      </c>
    </row>
    <row r="22" spans="1:13" ht="31.5">
      <c r="A22" s="168">
        <v>19</v>
      </c>
      <c r="B22" s="957" t="s">
        <v>833</v>
      </c>
      <c r="C22" s="958" t="s">
        <v>796</v>
      </c>
      <c r="D22" s="959">
        <v>38958</v>
      </c>
      <c r="E22" s="960"/>
      <c r="F22" s="961"/>
      <c r="G22" s="958" t="s">
        <v>752</v>
      </c>
      <c r="H22" s="958" t="s">
        <v>752</v>
      </c>
      <c r="I22" s="962" t="s">
        <v>834</v>
      </c>
      <c r="J22" s="963" t="s">
        <v>835</v>
      </c>
      <c r="K22" s="958"/>
      <c r="L22" s="958" t="s">
        <v>836</v>
      </c>
      <c r="M22" s="964" t="s">
        <v>791</v>
      </c>
    </row>
    <row r="23" spans="1:13" ht="31.5">
      <c r="A23" s="168">
        <v>20</v>
      </c>
      <c r="B23" s="957" t="s">
        <v>101</v>
      </c>
      <c r="C23" s="958" t="s">
        <v>837</v>
      </c>
      <c r="D23" s="959">
        <v>40437</v>
      </c>
      <c r="E23" s="960" t="s">
        <v>740</v>
      </c>
      <c r="F23" s="961" t="s">
        <v>751</v>
      </c>
      <c r="G23" s="958" t="s">
        <v>752</v>
      </c>
      <c r="H23" s="958" t="s">
        <v>752</v>
      </c>
      <c r="I23" s="962" t="s">
        <v>838</v>
      </c>
      <c r="J23" s="963" t="s">
        <v>839</v>
      </c>
      <c r="K23" s="958" t="s">
        <v>788</v>
      </c>
      <c r="L23" s="958" t="s">
        <v>762</v>
      </c>
      <c r="M23" s="964" t="s">
        <v>763</v>
      </c>
    </row>
    <row r="24" spans="1:13">
      <c r="A24" s="168">
        <v>21</v>
      </c>
      <c r="B24" s="957" t="s">
        <v>110</v>
      </c>
      <c r="C24" s="958" t="s">
        <v>796</v>
      </c>
      <c r="D24" s="959">
        <v>40437</v>
      </c>
      <c r="E24" s="960" t="s">
        <v>740</v>
      </c>
      <c r="F24" s="961">
        <v>600764</v>
      </c>
      <c r="G24" s="958" t="s">
        <v>752</v>
      </c>
      <c r="H24" s="958" t="s">
        <v>752</v>
      </c>
      <c r="I24" s="962" t="s">
        <v>840</v>
      </c>
      <c r="J24" s="963" t="s">
        <v>841</v>
      </c>
      <c r="K24" s="958" t="s">
        <v>842</v>
      </c>
      <c r="L24" s="958" t="s">
        <v>762</v>
      </c>
      <c r="M24" s="964" t="s">
        <v>763</v>
      </c>
    </row>
    <row r="25" spans="1:13" ht="31.5">
      <c r="A25" s="168">
        <v>22</v>
      </c>
      <c r="B25" s="957" t="s">
        <v>843</v>
      </c>
      <c r="C25" s="958" t="s">
        <v>720</v>
      </c>
      <c r="D25" s="959">
        <v>40086</v>
      </c>
      <c r="E25" s="960"/>
      <c r="F25" s="961"/>
      <c r="G25" s="958" t="s">
        <v>767</v>
      </c>
      <c r="H25" s="958" t="s">
        <v>752</v>
      </c>
      <c r="I25" s="962"/>
      <c r="J25" s="963" t="s">
        <v>844</v>
      </c>
      <c r="K25" s="958"/>
      <c r="L25" s="958"/>
      <c r="M25" s="964" t="s">
        <v>845</v>
      </c>
    </row>
    <row r="26" spans="1:13" ht="63">
      <c r="A26" s="168">
        <v>23</v>
      </c>
      <c r="B26" s="957" t="s">
        <v>364</v>
      </c>
      <c r="C26" s="958" t="s">
        <v>720</v>
      </c>
      <c r="D26" s="959">
        <v>40439</v>
      </c>
      <c r="E26" s="960" t="s">
        <v>740</v>
      </c>
      <c r="F26" s="961" t="s">
        <v>751</v>
      </c>
      <c r="G26" s="958" t="s">
        <v>767</v>
      </c>
      <c r="H26" s="958" t="s">
        <v>752</v>
      </c>
      <c r="I26" s="962" t="s">
        <v>846</v>
      </c>
      <c r="J26" s="963" t="s">
        <v>740</v>
      </c>
      <c r="K26" s="958" t="s">
        <v>740</v>
      </c>
      <c r="L26" s="958" t="s">
        <v>740</v>
      </c>
      <c r="M26" s="964" t="s">
        <v>803</v>
      </c>
    </row>
    <row r="27" spans="1:13" ht="47.25">
      <c r="A27" s="168">
        <v>24</v>
      </c>
      <c r="B27" s="968" t="s">
        <v>847</v>
      </c>
      <c r="C27" s="958" t="s">
        <v>848</v>
      </c>
      <c r="D27" s="959">
        <v>40475</v>
      </c>
      <c r="E27" s="960" t="s">
        <v>740</v>
      </c>
      <c r="F27" s="961" t="s">
        <v>751</v>
      </c>
      <c r="G27" s="958" t="s">
        <v>767</v>
      </c>
      <c r="H27" s="958" t="s">
        <v>767</v>
      </c>
      <c r="I27" s="962" t="s">
        <v>740</v>
      </c>
      <c r="J27" s="963" t="s">
        <v>740</v>
      </c>
      <c r="K27" s="958" t="s">
        <v>740</v>
      </c>
      <c r="L27" s="958" t="s">
        <v>740</v>
      </c>
      <c r="M27" s="964" t="s">
        <v>849</v>
      </c>
    </row>
    <row r="28" spans="1:13" ht="31.5">
      <c r="A28" s="168">
        <v>25</v>
      </c>
      <c r="B28" s="968" t="s">
        <v>850</v>
      </c>
      <c r="C28" s="958" t="s">
        <v>720</v>
      </c>
      <c r="D28" s="959">
        <v>40439</v>
      </c>
      <c r="E28" s="960" t="s">
        <v>740</v>
      </c>
      <c r="F28" s="961" t="s">
        <v>751</v>
      </c>
      <c r="G28" s="958" t="s">
        <v>767</v>
      </c>
      <c r="H28" s="958" t="s">
        <v>767</v>
      </c>
      <c r="I28" s="962" t="s">
        <v>851</v>
      </c>
      <c r="J28" s="963" t="s">
        <v>740</v>
      </c>
      <c r="K28" s="958" t="s">
        <v>740</v>
      </c>
      <c r="L28" s="958" t="s">
        <v>740</v>
      </c>
      <c r="M28" s="964" t="s">
        <v>803</v>
      </c>
    </row>
    <row r="29" spans="1:13" ht="47.25">
      <c r="A29" s="168">
        <v>26</v>
      </c>
      <c r="B29" s="968" t="s">
        <v>852</v>
      </c>
      <c r="C29" s="958"/>
      <c r="D29" s="959">
        <v>39779</v>
      </c>
      <c r="E29" s="960" t="s">
        <v>740</v>
      </c>
      <c r="F29" s="961"/>
      <c r="G29" s="958"/>
      <c r="H29" s="958"/>
      <c r="I29" s="962" t="s">
        <v>740</v>
      </c>
      <c r="J29" s="963" t="s">
        <v>853</v>
      </c>
      <c r="K29" s="958" t="s">
        <v>740</v>
      </c>
      <c r="L29" s="958" t="s">
        <v>740</v>
      </c>
      <c r="M29" s="964" t="s">
        <v>845</v>
      </c>
    </row>
    <row r="30" spans="1:13" ht="173.25">
      <c r="A30" s="168">
        <v>27</v>
      </c>
      <c r="B30" s="968" t="s">
        <v>854</v>
      </c>
      <c r="C30" s="958" t="s">
        <v>720</v>
      </c>
      <c r="D30" s="959">
        <v>40439</v>
      </c>
      <c r="E30" s="960" t="s">
        <v>740</v>
      </c>
      <c r="F30" s="961" t="s">
        <v>751</v>
      </c>
      <c r="G30" s="958" t="s">
        <v>767</v>
      </c>
      <c r="H30" s="958" t="s">
        <v>767</v>
      </c>
      <c r="I30" s="962" t="s">
        <v>855</v>
      </c>
      <c r="J30" s="963" t="s">
        <v>740</v>
      </c>
      <c r="K30" s="958" t="s">
        <v>740</v>
      </c>
      <c r="L30" s="958" t="s">
        <v>740</v>
      </c>
      <c r="M30" s="964" t="s">
        <v>803</v>
      </c>
    </row>
    <row r="31" spans="1:13">
      <c r="A31" s="168">
        <v>28</v>
      </c>
      <c r="B31" s="968" t="s">
        <v>856</v>
      </c>
      <c r="C31" s="958"/>
      <c r="D31" s="959">
        <v>39714</v>
      </c>
      <c r="E31" s="960" t="s">
        <v>740</v>
      </c>
      <c r="F31" s="961" t="s">
        <v>751</v>
      </c>
      <c r="G31" s="958" t="s">
        <v>767</v>
      </c>
      <c r="H31" s="958" t="s">
        <v>767</v>
      </c>
      <c r="I31" s="962" t="s">
        <v>740</v>
      </c>
      <c r="J31" s="963" t="s">
        <v>740</v>
      </c>
      <c r="K31" s="958" t="s">
        <v>740</v>
      </c>
      <c r="L31" s="958" t="s">
        <v>740</v>
      </c>
      <c r="M31" s="964" t="s">
        <v>791</v>
      </c>
    </row>
    <row r="32" spans="1:13" ht="31.5">
      <c r="A32" s="168">
        <v>29</v>
      </c>
      <c r="B32" s="968" t="s">
        <v>857</v>
      </c>
      <c r="C32" s="958"/>
      <c r="D32" s="959">
        <v>39716</v>
      </c>
      <c r="E32" s="960" t="s">
        <v>740</v>
      </c>
      <c r="F32" s="961" t="s">
        <v>751</v>
      </c>
      <c r="G32" s="958" t="s">
        <v>767</v>
      </c>
      <c r="H32" s="958" t="s">
        <v>767</v>
      </c>
      <c r="I32" s="962" t="s">
        <v>740</v>
      </c>
      <c r="J32" s="963" t="s">
        <v>740</v>
      </c>
      <c r="K32" s="958" t="s">
        <v>740</v>
      </c>
      <c r="L32" s="958" t="s">
        <v>740</v>
      </c>
      <c r="M32" s="964" t="s">
        <v>858</v>
      </c>
    </row>
    <row r="33" spans="1:13">
      <c r="A33" s="168">
        <v>30</v>
      </c>
      <c r="B33" s="968" t="s">
        <v>859</v>
      </c>
      <c r="C33" s="958"/>
      <c r="D33" s="959">
        <v>39933</v>
      </c>
      <c r="E33" s="960" t="s">
        <v>740</v>
      </c>
      <c r="F33" s="961" t="s">
        <v>751</v>
      </c>
      <c r="G33" s="958" t="s">
        <v>767</v>
      </c>
      <c r="H33" s="958" t="s">
        <v>767</v>
      </c>
      <c r="I33" s="962" t="s">
        <v>740</v>
      </c>
      <c r="J33" s="963" t="s">
        <v>740</v>
      </c>
      <c r="K33" s="958" t="s">
        <v>740</v>
      </c>
      <c r="L33" s="958" t="s">
        <v>740</v>
      </c>
      <c r="M33" s="964" t="s">
        <v>860</v>
      </c>
    </row>
    <row r="34" spans="1:13">
      <c r="A34" s="168">
        <v>31</v>
      </c>
      <c r="B34" s="968" t="s">
        <v>861</v>
      </c>
      <c r="C34" s="958"/>
      <c r="D34" s="959">
        <v>39933</v>
      </c>
      <c r="E34" s="960" t="s">
        <v>740</v>
      </c>
      <c r="F34" s="961" t="s">
        <v>751</v>
      </c>
      <c r="G34" s="958" t="s">
        <v>767</v>
      </c>
      <c r="H34" s="958" t="s">
        <v>767</v>
      </c>
      <c r="I34" s="962" t="s">
        <v>740</v>
      </c>
      <c r="J34" s="963" t="s">
        <v>740</v>
      </c>
      <c r="K34" s="958" t="s">
        <v>740</v>
      </c>
      <c r="L34" s="958" t="s">
        <v>740</v>
      </c>
      <c r="M34" s="964" t="s">
        <v>860</v>
      </c>
    </row>
    <row r="35" spans="1:13" ht="31.5">
      <c r="B35" s="969" t="s">
        <v>50</v>
      </c>
      <c r="C35" s="958" t="s">
        <v>720</v>
      </c>
      <c r="D35" s="959">
        <v>40028</v>
      </c>
      <c r="E35" s="960"/>
      <c r="F35" s="961"/>
      <c r="G35" s="958"/>
      <c r="H35" s="958"/>
      <c r="I35" s="962"/>
      <c r="J35" s="970" t="s">
        <v>862</v>
      </c>
      <c r="K35" s="958"/>
      <c r="L35" s="958"/>
      <c r="M35" s="964" t="s">
        <v>863</v>
      </c>
    </row>
    <row r="36" spans="1:13" ht="31.5">
      <c r="B36" s="969" t="s">
        <v>864</v>
      </c>
      <c r="C36" s="958" t="s">
        <v>720</v>
      </c>
      <c r="D36" s="959">
        <v>40028</v>
      </c>
      <c r="E36" s="960"/>
      <c r="F36" s="961"/>
      <c r="G36" s="958"/>
      <c r="H36" s="958"/>
      <c r="I36" s="962"/>
      <c r="J36" s="963"/>
      <c r="K36" s="958"/>
      <c r="L36" s="958"/>
      <c r="M36" s="964" t="s">
        <v>863</v>
      </c>
    </row>
    <row r="37" spans="1:13">
      <c r="B37" s="969" t="s">
        <v>304</v>
      </c>
      <c r="C37" s="958" t="s">
        <v>720</v>
      </c>
      <c r="D37" s="959">
        <v>40028</v>
      </c>
      <c r="E37" s="960"/>
      <c r="F37" s="961"/>
      <c r="G37" s="958"/>
      <c r="H37" s="958"/>
      <c r="I37" s="962"/>
      <c r="J37" s="963"/>
      <c r="K37" s="958"/>
      <c r="L37" s="958"/>
      <c r="M37" s="964" t="s">
        <v>863</v>
      </c>
    </row>
    <row r="38" spans="1:13" ht="31.5">
      <c r="B38" s="971" t="s">
        <v>52</v>
      </c>
      <c r="C38" s="972" t="s">
        <v>720</v>
      </c>
      <c r="D38" s="973">
        <v>40028</v>
      </c>
      <c r="E38" s="974"/>
      <c r="F38" s="975"/>
      <c r="G38" s="972"/>
      <c r="H38" s="972"/>
      <c r="I38" s="976"/>
      <c r="J38" s="977"/>
      <c r="K38" s="972"/>
      <c r="L38" s="972"/>
      <c r="M38" s="978" t="s">
        <v>863</v>
      </c>
    </row>
  </sheetData>
  <printOptions gridLines="1"/>
  <pageMargins left="0.5" right="0.5" top="0.5" bottom="0.5" header="0.25" footer="0.25"/>
  <pageSetup paperSize="17" scale="55" orientation="landscape" r:id="rId1"/>
  <headerFooter alignWithMargins="0">
    <oddFooter>&amp;C&amp;F&amp;R&amp;D</oddFooter>
  </headerFooter>
  <legacyDrawing r:id="rId2"/>
</worksheet>
</file>

<file path=xl/worksheets/sheet21.xml><?xml version="1.0" encoding="utf-8"?>
<worksheet xmlns="http://schemas.openxmlformats.org/spreadsheetml/2006/main" xmlns:r="http://schemas.openxmlformats.org/officeDocument/2006/relationships">
  <dimension ref="A5:M79"/>
  <sheetViews>
    <sheetView topLeftCell="A46" workbookViewId="0">
      <selection sqref="A1:XFD1048576"/>
    </sheetView>
  </sheetViews>
  <sheetFormatPr defaultColWidth="9.75" defaultRowHeight="15.75"/>
  <cols>
    <col min="1" max="1" width="26.125" style="166" bestFit="1" customWidth="1"/>
    <col min="2" max="2" width="23.875" style="166" customWidth="1"/>
    <col min="3" max="16384" width="9.75" style="166"/>
  </cols>
  <sheetData>
    <row r="5" spans="1:13">
      <c r="A5" s="166" t="s">
        <v>865</v>
      </c>
      <c r="B5" s="166" t="s">
        <v>359</v>
      </c>
    </row>
    <row r="6" spans="1:13">
      <c r="A6" s="166" t="s">
        <v>344</v>
      </c>
      <c r="B6" s="166" t="s">
        <v>360</v>
      </c>
    </row>
    <row r="7" spans="1:13">
      <c r="A7" s="166" t="s">
        <v>246</v>
      </c>
      <c r="B7" s="166" t="s">
        <v>461</v>
      </c>
    </row>
    <row r="8" spans="1:13">
      <c r="A8" s="166" t="s">
        <v>348</v>
      </c>
      <c r="B8" s="166" t="s">
        <v>361</v>
      </c>
    </row>
    <row r="9" spans="1:13">
      <c r="A9" s="166" t="s">
        <v>866</v>
      </c>
      <c r="B9" s="166" t="s">
        <v>362</v>
      </c>
    </row>
    <row r="10" spans="1:13">
      <c r="A10" s="166" t="s">
        <v>867</v>
      </c>
      <c r="B10" s="166" t="s">
        <v>363</v>
      </c>
    </row>
    <row r="11" spans="1:13">
      <c r="A11" s="166" t="s">
        <v>0</v>
      </c>
      <c r="B11" s="166" t="s">
        <v>364</v>
      </c>
    </row>
    <row r="12" spans="1:13">
      <c r="A12" s="166" t="s">
        <v>868</v>
      </c>
      <c r="B12" s="166" t="s">
        <v>274</v>
      </c>
    </row>
    <row r="13" spans="1:13">
      <c r="A13" s="166" t="s">
        <v>869</v>
      </c>
      <c r="B13" s="166" t="s">
        <v>365</v>
      </c>
    </row>
    <row r="14" spans="1:13">
      <c r="A14" s="166" t="s">
        <v>870</v>
      </c>
      <c r="B14" s="166" t="s">
        <v>366</v>
      </c>
    </row>
    <row r="15" spans="1:13">
      <c r="A15" s="166" t="s">
        <v>871</v>
      </c>
      <c r="B15" s="166" t="s">
        <v>121</v>
      </c>
      <c r="M15" s="166" t="s">
        <v>863</v>
      </c>
    </row>
    <row r="16" spans="1:13">
      <c r="A16" s="166" t="s">
        <v>872</v>
      </c>
      <c r="B16" s="166" t="s">
        <v>873</v>
      </c>
    </row>
    <row r="17" spans="1:2">
      <c r="A17" s="166" t="s">
        <v>874</v>
      </c>
      <c r="B17" s="166" t="s">
        <v>804</v>
      </c>
    </row>
    <row r="18" spans="1:2">
      <c r="A18" s="166" t="s">
        <v>875</v>
      </c>
      <c r="B18" s="166" t="s">
        <v>876</v>
      </c>
    </row>
    <row r="19" spans="1:2">
      <c r="A19" s="166" t="s">
        <v>877</v>
      </c>
      <c r="B19" s="166" t="s">
        <v>369</v>
      </c>
    </row>
    <row r="20" spans="1:2">
      <c r="A20" s="166" t="s">
        <v>878</v>
      </c>
      <c r="B20" s="166" t="s">
        <v>367</v>
      </c>
    </row>
    <row r="21" spans="1:2">
      <c r="A21" s="166" t="s">
        <v>879</v>
      </c>
      <c r="B21" s="166" t="s">
        <v>368</v>
      </c>
    </row>
    <row r="22" spans="1:2">
      <c r="A22" s="166" t="s">
        <v>880</v>
      </c>
      <c r="B22" s="166" t="s">
        <v>828</v>
      </c>
    </row>
    <row r="23" spans="1:2">
      <c r="A23" s="166" t="s">
        <v>881</v>
      </c>
      <c r="B23" s="166" t="s">
        <v>882</v>
      </c>
    </row>
    <row r="24" spans="1:2">
      <c r="A24" s="166" t="s">
        <v>883</v>
      </c>
      <c r="B24" s="166" t="s">
        <v>101</v>
      </c>
    </row>
    <row r="25" spans="1:2">
      <c r="A25" s="166" t="s">
        <v>884</v>
      </c>
      <c r="B25" s="166" t="s">
        <v>110</v>
      </c>
    </row>
    <row r="26" spans="1:2">
      <c r="A26" s="166" t="s">
        <v>885</v>
      </c>
    </row>
    <row r="27" spans="1:2">
      <c r="A27" s="166" t="s">
        <v>886</v>
      </c>
    </row>
    <row r="28" spans="1:2">
      <c r="A28" s="166" t="s">
        <v>887</v>
      </c>
    </row>
    <row r="29" spans="1:2">
      <c r="A29" s="166" t="s">
        <v>340</v>
      </c>
    </row>
    <row r="30" spans="1:2">
      <c r="A30" s="166" t="s">
        <v>342</v>
      </c>
    </row>
    <row r="31" spans="1:2">
      <c r="A31" s="166" t="s">
        <v>349</v>
      </c>
    </row>
    <row r="32" spans="1:2">
      <c r="A32" s="166" t="s">
        <v>350</v>
      </c>
    </row>
    <row r="33" spans="1:1">
      <c r="A33" s="166" t="s">
        <v>351</v>
      </c>
    </row>
    <row r="34" spans="1:1">
      <c r="A34" s="166" t="s">
        <v>352</v>
      </c>
    </row>
    <row r="35" spans="1:1">
      <c r="A35" s="166" t="s">
        <v>888</v>
      </c>
    </row>
    <row r="36" spans="1:1">
      <c r="A36" s="166" t="s">
        <v>889</v>
      </c>
    </row>
    <row r="37" spans="1:1">
      <c r="A37" s="166" t="s">
        <v>890</v>
      </c>
    </row>
    <row r="38" spans="1:1">
      <c r="A38" s="166" t="s">
        <v>359</v>
      </c>
    </row>
    <row r="39" spans="1:1">
      <c r="A39" s="166" t="s">
        <v>360</v>
      </c>
    </row>
    <row r="40" spans="1:1">
      <c r="A40" s="166" t="s">
        <v>461</v>
      </c>
    </row>
    <row r="41" spans="1:1">
      <c r="A41" s="166" t="s">
        <v>361</v>
      </c>
    </row>
    <row r="42" spans="1:1">
      <c r="A42" s="166" t="s">
        <v>362</v>
      </c>
    </row>
    <row r="43" spans="1:1">
      <c r="A43" s="166" t="s">
        <v>363</v>
      </c>
    </row>
    <row r="44" spans="1:1">
      <c r="A44" s="166" t="s">
        <v>364</v>
      </c>
    </row>
    <row r="45" spans="1:1">
      <c r="A45" s="166" t="s">
        <v>274</v>
      </c>
    </row>
    <row r="46" spans="1:1">
      <c r="A46" s="166" t="s">
        <v>365</v>
      </c>
    </row>
    <row r="47" spans="1:1">
      <c r="A47" s="166" t="s">
        <v>366</v>
      </c>
    </row>
    <row r="48" spans="1:1">
      <c r="A48" s="166" t="s">
        <v>121</v>
      </c>
    </row>
    <row r="49" spans="1:1">
      <c r="A49" s="166" t="s">
        <v>873</v>
      </c>
    </row>
    <row r="50" spans="1:1">
      <c r="A50" s="166" t="s">
        <v>804</v>
      </c>
    </row>
    <row r="51" spans="1:1">
      <c r="A51" s="166" t="s">
        <v>876</v>
      </c>
    </row>
    <row r="52" spans="1:1">
      <c r="A52" s="166" t="s">
        <v>369</v>
      </c>
    </row>
    <row r="53" spans="1:1">
      <c r="A53" s="166" t="s">
        <v>367</v>
      </c>
    </row>
    <row r="54" spans="1:1">
      <c r="A54" s="166" t="s">
        <v>368</v>
      </c>
    </row>
    <row r="55" spans="1:1">
      <c r="A55" s="166" t="s">
        <v>828</v>
      </c>
    </row>
    <row r="56" spans="1:1">
      <c r="A56" s="166" t="s">
        <v>882</v>
      </c>
    </row>
    <row r="57" spans="1:1">
      <c r="A57" s="166" t="s">
        <v>101</v>
      </c>
    </row>
    <row r="58" spans="1:1">
      <c r="A58" s="166" t="s">
        <v>110</v>
      </c>
    </row>
    <row r="59" spans="1:1">
      <c r="A59" s="166" t="s">
        <v>891</v>
      </c>
    </row>
    <row r="60" spans="1:1">
      <c r="A60" s="166" t="s">
        <v>892</v>
      </c>
    </row>
    <row r="61" spans="1:1">
      <c r="A61" s="166" t="s">
        <v>893</v>
      </c>
    </row>
    <row r="62" spans="1:1">
      <c r="A62" s="166" t="s">
        <v>894</v>
      </c>
    </row>
    <row r="63" spans="1:1">
      <c r="A63" s="166" t="s">
        <v>895</v>
      </c>
    </row>
    <row r="64" spans="1:1">
      <c r="A64" s="166" t="s">
        <v>896</v>
      </c>
    </row>
    <row r="65" spans="1:1">
      <c r="A65" s="166" t="s">
        <v>897</v>
      </c>
    </row>
    <row r="66" spans="1:1">
      <c r="A66" s="166" t="s">
        <v>898</v>
      </c>
    </row>
    <row r="67" spans="1:1">
      <c r="A67" s="166" t="s">
        <v>899</v>
      </c>
    </row>
    <row r="68" spans="1:1">
      <c r="A68" s="166" t="s">
        <v>900</v>
      </c>
    </row>
    <row r="69" spans="1:1">
      <c r="A69" s="166" t="s">
        <v>901</v>
      </c>
    </row>
    <row r="70" spans="1:1">
      <c r="A70" s="166" t="s">
        <v>902</v>
      </c>
    </row>
    <row r="71" spans="1:1">
      <c r="A71" s="166" t="s">
        <v>903</v>
      </c>
    </row>
    <row r="72" spans="1:1">
      <c r="A72" s="166" t="s">
        <v>904</v>
      </c>
    </row>
    <row r="73" spans="1:1">
      <c r="A73" s="166" t="s">
        <v>905</v>
      </c>
    </row>
    <row r="74" spans="1:1">
      <c r="A74" s="166" t="s">
        <v>906</v>
      </c>
    </row>
    <row r="75" spans="1:1">
      <c r="A75" s="166" t="s">
        <v>907</v>
      </c>
    </row>
    <row r="76" spans="1:1">
      <c r="A76" s="166" t="s">
        <v>908</v>
      </c>
    </row>
    <row r="77" spans="1:1">
      <c r="A77" s="166" t="s">
        <v>909</v>
      </c>
    </row>
    <row r="78" spans="1:1">
      <c r="A78" s="166" t="s">
        <v>910</v>
      </c>
    </row>
    <row r="79" spans="1:1">
      <c r="A79" s="166" t="s">
        <v>911</v>
      </c>
    </row>
  </sheetData>
  <pageMargins left="0.75" right="0.75" top="1" bottom="1" header="0.5" footer="0.5"/>
  <pageSetup orientation="portrait" r:id="rId1"/>
  <headerFooter alignWithMargins="0"/>
</worksheet>
</file>

<file path=xl/worksheets/sheet22.xml><?xml version="1.0" encoding="utf-8"?>
<worksheet xmlns="http://schemas.openxmlformats.org/spreadsheetml/2006/main" xmlns:r="http://schemas.openxmlformats.org/officeDocument/2006/relationships">
  <sheetPr>
    <pageSetUpPr fitToPage="1"/>
  </sheetPr>
  <dimension ref="A1:IV813"/>
  <sheetViews>
    <sheetView topLeftCell="A47" workbookViewId="0">
      <selection sqref="A1:XFD1048576"/>
    </sheetView>
  </sheetViews>
  <sheetFormatPr defaultColWidth="8" defaultRowHeight="15.75" outlineLevelRow="1" outlineLevelCol="1"/>
  <cols>
    <col min="1" max="1" width="7.25" style="994" customWidth="1"/>
    <col min="2" max="2" width="5.75" style="994" customWidth="1"/>
    <col min="3" max="3" width="5.75" style="236" customWidth="1"/>
    <col min="4" max="5" width="2.125" style="236" customWidth="1"/>
    <col min="6" max="6" width="2.125" style="371" customWidth="1"/>
    <col min="7" max="7" width="19.875" style="371" customWidth="1"/>
    <col min="8" max="8" width="6.625" style="371" bestFit="1" customWidth="1"/>
    <col min="9" max="9" width="18" style="371" bestFit="1" customWidth="1"/>
    <col min="10" max="11" width="17.875" style="371" customWidth="1"/>
    <col min="12" max="12" width="10.375" style="206" hidden="1" customWidth="1" outlineLevel="1"/>
    <col min="13" max="13" width="16.75" style="206" hidden="1" customWidth="1" outlineLevel="1"/>
    <col min="14" max="14" width="17.75" style="206" hidden="1" customWidth="1" outlineLevel="1"/>
    <col min="15" max="15" width="16.125" style="206" hidden="1" customWidth="1" outlineLevel="1"/>
    <col min="16" max="16" width="14.1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4.25" style="371" customWidth="1" collapsed="1"/>
    <col min="22" max="22" width="14" style="371" customWidth="1"/>
    <col min="23" max="23" width="12.375" style="371" customWidth="1"/>
    <col min="24" max="24" width="14.25" style="371" customWidth="1"/>
    <col min="25" max="25" width="11.75" style="371" customWidth="1"/>
    <col min="26" max="27" width="12.25" style="371" customWidth="1"/>
    <col min="28" max="28" width="10" style="371" customWidth="1"/>
    <col min="29" max="29" width="18.75" style="371" customWidth="1"/>
    <col min="30" max="30" width="11.25" style="371" customWidth="1"/>
    <col min="31" max="31" width="10.25" style="371" customWidth="1"/>
    <col min="32" max="32" width="16.25" style="371" bestFit="1" customWidth="1"/>
    <col min="33" max="33" width="10" style="371" bestFit="1" customWidth="1"/>
    <col min="34" max="34" width="8" style="206"/>
    <col min="35" max="35" width="15.75" style="206" customWidth="1"/>
    <col min="36" max="36" width="8" style="206"/>
    <col min="37" max="37" width="15.375" style="206" customWidth="1"/>
    <col min="38" max="16384" width="8" style="206"/>
  </cols>
  <sheetData>
    <row r="1" spans="1:256">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5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56">
      <c r="L3" s="371"/>
      <c r="M3" s="371"/>
      <c r="N3" s="371"/>
      <c r="O3" s="371"/>
    </row>
    <row r="4" spans="1:256">
      <c r="I4" s="206"/>
      <c r="J4" s="206"/>
      <c r="K4" s="206"/>
      <c r="L4" s="371"/>
      <c r="M4" s="371"/>
      <c r="N4" s="371"/>
      <c r="O4" s="371"/>
      <c r="P4"/>
      <c r="Q4" s="426"/>
      <c r="R4" s="144"/>
      <c r="U4" s="206"/>
      <c r="V4" s="206"/>
      <c r="W4" s="206"/>
    </row>
    <row r="5" spans="1:256">
      <c r="I5" s="206"/>
      <c r="J5" s="206"/>
      <c r="K5" s="206"/>
      <c r="L5" s="371"/>
      <c r="M5" s="371"/>
      <c r="N5" s="371"/>
      <c r="O5" s="371"/>
      <c r="P5"/>
      <c r="Q5" s="426"/>
      <c r="R5" s="144"/>
      <c r="U5" s="206"/>
      <c r="V5" s="206"/>
      <c r="W5" s="206"/>
    </row>
    <row r="6" spans="1:256" ht="20.25">
      <c r="I6" s="206"/>
      <c r="J6" s="206"/>
      <c r="K6" s="206"/>
      <c r="L6" s="371"/>
      <c r="M6" s="371"/>
      <c r="N6" s="371"/>
      <c r="O6" s="371"/>
      <c r="P6"/>
      <c r="Q6" s="426"/>
      <c r="R6" s="144"/>
      <c r="U6" s="995" t="s">
        <v>913</v>
      </c>
      <c r="V6" s="206"/>
      <c r="W6" s="206"/>
    </row>
    <row r="7" spans="1:256">
      <c r="I7" s="206"/>
      <c r="J7" s="206"/>
      <c r="K7" s="206"/>
      <c r="L7" s="371"/>
      <c r="M7" s="371"/>
      <c r="N7" s="371"/>
      <c r="O7" s="371"/>
      <c r="P7"/>
      <c r="Q7" s="426"/>
      <c r="R7" s="144"/>
      <c r="U7" s="206"/>
      <c r="V7" s="206"/>
      <c r="W7" s="206"/>
    </row>
    <row r="8" spans="1:256">
      <c r="I8" s="206"/>
      <c r="J8" s="206"/>
      <c r="K8" s="206"/>
      <c r="L8" s="371"/>
      <c r="M8" s="371"/>
      <c r="N8" s="371"/>
      <c r="O8" s="371"/>
      <c r="P8"/>
      <c r="Q8" s="426"/>
      <c r="R8" s="144"/>
      <c r="U8" s="996" t="s">
        <v>914</v>
      </c>
      <c r="V8" s="391" t="s">
        <v>913</v>
      </c>
      <c r="W8" s="392"/>
      <c r="X8" s="392"/>
      <c r="Y8" s="393"/>
    </row>
    <row r="9" spans="1:256">
      <c r="I9" s="206"/>
      <c r="J9" s="206"/>
      <c r="K9" s="206"/>
      <c r="L9" s="371"/>
      <c r="M9" s="371"/>
      <c r="N9" s="371"/>
      <c r="O9" s="371"/>
      <c r="P9"/>
      <c r="Q9" s="426"/>
      <c r="R9" s="144"/>
      <c r="U9" s="997" t="s">
        <v>915</v>
      </c>
      <c r="V9" s="998">
        <v>40823</v>
      </c>
      <c r="W9" s="999"/>
      <c r="X9" s="398"/>
      <c r="Y9" s="1000"/>
    </row>
    <row r="10" spans="1:256">
      <c r="I10" s="206"/>
      <c r="J10" s="206"/>
      <c r="K10" s="206"/>
      <c r="L10" s="371"/>
      <c r="M10" s="371"/>
      <c r="N10" s="371"/>
      <c r="O10" s="371"/>
      <c r="P10" s="838" t="s">
        <v>674</v>
      </c>
      <c r="Q10" s="838" t="s">
        <v>675</v>
      </c>
      <c r="R10" s="838" t="s">
        <v>916</v>
      </c>
      <c r="U10" s="1001" t="s">
        <v>430</v>
      </c>
      <c r="V10" s="1001" t="s">
        <v>917</v>
      </c>
      <c r="W10" s="416"/>
      <c r="X10" s="416"/>
      <c r="Y10" s="1002"/>
    </row>
    <row r="11" spans="1:256" ht="15.75" customHeight="1">
      <c r="I11" s="206"/>
      <c r="J11" s="206"/>
      <c r="K11" s="206"/>
      <c r="L11" s="371"/>
      <c r="M11" s="371"/>
      <c r="N11" s="371"/>
      <c r="O11" s="371"/>
      <c r="P11" t="s">
        <v>677</v>
      </c>
      <c r="Q11" s="426" t="s">
        <v>678</v>
      </c>
      <c r="R11" s="144">
        <v>88.773123595505623</v>
      </c>
      <c r="U11" s="997" t="s">
        <v>735</v>
      </c>
      <c r="V11" s="1003" t="s">
        <v>918</v>
      </c>
      <c r="W11" s="1004"/>
      <c r="X11" s="1004"/>
      <c r="Y11" s="1005"/>
    </row>
    <row r="12" spans="1:256">
      <c r="I12" s="206"/>
      <c r="J12" s="206"/>
      <c r="K12" s="206"/>
      <c r="L12" s="371"/>
      <c r="M12" s="371"/>
      <c r="N12" s="371"/>
      <c r="O12" s="371"/>
      <c r="P12" t="s">
        <v>680</v>
      </c>
      <c r="Q12" s="426" t="s">
        <v>681</v>
      </c>
      <c r="R12" s="144">
        <v>155.76715554879664</v>
      </c>
      <c r="U12" s="997"/>
      <c r="V12" s="1006"/>
      <c r="W12" s="1007"/>
      <c r="X12" s="1007"/>
      <c r="Y12" s="1008"/>
    </row>
    <row r="13" spans="1:256" ht="15.75" customHeight="1">
      <c r="I13" s="206"/>
      <c r="J13" s="206"/>
      <c r="K13" s="206"/>
      <c r="L13" s="371"/>
      <c r="M13" s="371"/>
      <c r="N13" s="371"/>
      <c r="O13" s="371"/>
      <c r="P13" t="s">
        <v>683</v>
      </c>
      <c r="Q13" s="426" t="s">
        <v>684</v>
      </c>
      <c r="R13" s="144">
        <v>86.914345532756897</v>
      </c>
      <c r="U13" s="997"/>
      <c r="V13" s="1009" t="s">
        <v>919</v>
      </c>
      <c r="W13" s="1010"/>
      <c r="X13" s="1010"/>
      <c r="Y13" s="1011"/>
    </row>
    <row r="14" spans="1:256">
      <c r="I14" s="206"/>
      <c r="J14" s="206"/>
      <c r="K14" s="206"/>
      <c r="L14" s="371"/>
      <c r="M14" s="371"/>
      <c r="N14" s="371"/>
      <c r="O14" s="371"/>
      <c r="P14" t="s">
        <v>686</v>
      </c>
      <c r="Q14" s="426" t="s">
        <v>687</v>
      </c>
      <c r="R14" s="144">
        <v>155.76715554879664</v>
      </c>
      <c r="U14" s="1001"/>
      <c r="V14" s="1012"/>
      <c r="W14" s="1013"/>
      <c r="X14" s="1013"/>
      <c r="Y14" s="1014"/>
    </row>
    <row r="15" spans="1:256"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371"/>
      <c r="Y15" s="371"/>
      <c r="Z15" s="371"/>
      <c r="AA15" s="371"/>
      <c r="AB15" s="371"/>
      <c r="AC15" s="371"/>
      <c r="AD15" s="371"/>
      <c r="AE15" s="371"/>
      <c r="AF15" s="371"/>
      <c r="AG15" s="371"/>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c r="HX15" s="206"/>
      <c r="HY15" s="206"/>
      <c r="HZ15" s="206"/>
      <c r="IA15" s="206"/>
      <c r="IB15" s="206"/>
      <c r="IC15" s="206"/>
      <c r="ID15" s="206"/>
      <c r="IE15" s="206"/>
      <c r="IF15" s="206"/>
      <c r="IG15" s="206"/>
      <c r="IH15" s="206"/>
      <c r="II15" s="206"/>
      <c r="IJ15" s="206"/>
      <c r="IK15" s="206"/>
      <c r="IL15" s="206"/>
      <c r="IM15" s="206"/>
      <c r="IN15" s="206"/>
      <c r="IO15" s="206"/>
      <c r="IP15" s="206"/>
      <c r="IQ15" s="206"/>
      <c r="IR15" s="206"/>
      <c r="IS15" s="206"/>
      <c r="IT15" s="206"/>
      <c r="IU15" s="206"/>
      <c r="IV15" s="206"/>
    </row>
    <row r="16" spans="1:256"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024" t="s">
        <v>928</v>
      </c>
      <c r="Y16" s="1024"/>
      <c r="Z16" s="1024"/>
      <c r="AA16" s="1024"/>
      <c r="AB16" s="1024"/>
      <c r="AC16" s="1025"/>
      <c r="AD16" s="1021" t="s">
        <v>929</v>
      </c>
      <c r="AE16" s="1022"/>
      <c r="AF16" s="1022"/>
      <c r="AG16" s="1023"/>
      <c r="AH16" s="1017" t="s">
        <v>925</v>
      </c>
      <c r="AI16" s="1018"/>
      <c r="AJ16" s="1018"/>
      <c r="AK16" s="1019"/>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c r="HX16" s="206"/>
      <c r="HY16" s="206"/>
      <c r="HZ16" s="206"/>
      <c r="IA16" s="206"/>
      <c r="IB16" s="206"/>
      <c r="IC16" s="206"/>
      <c r="ID16" s="206"/>
      <c r="IE16" s="206"/>
      <c r="IF16" s="206"/>
      <c r="IG16" s="206"/>
      <c r="IH16" s="206"/>
      <c r="II16" s="206"/>
      <c r="IJ16" s="206"/>
      <c r="IK16" s="206"/>
      <c r="IL16" s="206"/>
      <c r="IM16" s="206"/>
      <c r="IN16" s="206"/>
      <c r="IO16" s="206"/>
      <c r="IP16" s="206"/>
      <c r="IQ16" s="206"/>
      <c r="IR16" s="206"/>
      <c r="IS16" s="206"/>
      <c r="IT16" s="206"/>
      <c r="IU16" s="206"/>
      <c r="IV16" s="206"/>
    </row>
    <row r="17" spans="1:256"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30" t="s">
        <v>937</v>
      </c>
      <c r="Y17" s="1031" t="s">
        <v>938</v>
      </c>
      <c r="Z17" s="1031" t="s">
        <v>939</v>
      </c>
      <c r="AA17" s="1031" t="s">
        <v>940</v>
      </c>
      <c r="AB17" s="1032" t="s">
        <v>941</v>
      </c>
      <c r="AC17" s="740" t="s">
        <v>1</v>
      </c>
      <c r="AD17" s="1033" t="s">
        <v>420</v>
      </c>
      <c r="AE17" s="1033" t="s">
        <v>421</v>
      </c>
      <c r="AF17" s="1034" t="s">
        <v>942</v>
      </c>
      <c r="AG17" s="1035" t="s">
        <v>1</v>
      </c>
      <c r="AH17" s="1026" t="s">
        <v>323</v>
      </c>
      <c r="AI17" s="1026" t="s">
        <v>930</v>
      </c>
      <c r="AJ17" s="1026" t="s">
        <v>931</v>
      </c>
      <c r="AK17" s="1026" t="s">
        <v>1</v>
      </c>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c r="HX17" s="1016"/>
      <c r="HY17" s="1016"/>
      <c r="HZ17" s="1016"/>
      <c r="IA17" s="1016"/>
      <c r="IB17" s="1016"/>
      <c r="IC17" s="1016"/>
      <c r="ID17" s="1016"/>
      <c r="IE17" s="1016"/>
      <c r="IF17" s="1016"/>
      <c r="IG17" s="1016"/>
      <c r="IH17" s="1016"/>
      <c r="II17" s="1016"/>
      <c r="IJ17" s="1016"/>
      <c r="IK17" s="1016"/>
      <c r="IL17" s="1016"/>
      <c r="IM17" s="1016"/>
      <c r="IN17" s="1016"/>
      <c r="IO17" s="1016"/>
      <c r="IP17" s="1016"/>
      <c r="IQ17" s="1016"/>
      <c r="IR17" s="1016"/>
      <c r="IS17" s="1016"/>
      <c r="IT17" s="1016"/>
      <c r="IU17" s="1016"/>
      <c r="IV17" s="1016"/>
    </row>
    <row r="18" spans="1:256"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040"/>
      <c r="Y18" s="1041"/>
      <c r="Z18" s="1041"/>
      <c r="AA18" s="1041"/>
      <c r="AB18" s="1042"/>
      <c r="AC18" s="1031"/>
      <c r="AD18" s="1043"/>
      <c r="AE18" s="1043"/>
      <c r="AF18" s="1041"/>
      <c r="AG18" s="1041"/>
      <c r="AH18" s="1036"/>
      <c r="AI18" s="1036" t="s">
        <v>943</v>
      </c>
      <c r="AJ18" s="1036" t="s">
        <v>944</v>
      </c>
      <c r="AK18" s="103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c r="HX18" s="1016"/>
      <c r="HY18" s="1016"/>
      <c r="HZ18" s="1016"/>
      <c r="IA18" s="1016"/>
      <c r="IB18" s="1016"/>
      <c r="IC18" s="1016"/>
      <c r="ID18" s="1016"/>
      <c r="IE18" s="1016"/>
      <c r="IF18" s="1016"/>
      <c r="IG18" s="1016"/>
      <c r="IH18" s="1016"/>
      <c r="II18" s="1016"/>
      <c r="IJ18" s="1016"/>
      <c r="IK18" s="1016"/>
      <c r="IL18" s="1016"/>
      <c r="IM18" s="1016"/>
      <c r="IN18" s="1016"/>
      <c r="IO18" s="1016"/>
      <c r="IP18" s="1016"/>
      <c r="IQ18" s="1016"/>
      <c r="IR18" s="1016"/>
      <c r="IS18" s="1016"/>
      <c r="IT18" s="1016"/>
      <c r="IU18" s="1016"/>
      <c r="IV18" s="1016"/>
    </row>
    <row r="19" spans="1:256"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0" t="s">
        <v>502</v>
      </c>
      <c r="Y19" s="1051" t="s">
        <v>502</v>
      </c>
      <c r="Z19" s="1051" t="s">
        <v>502</v>
      </c>
      <c r="AA19" s="1052" t="s">
        <v>502</v>
      </c>
      <c r="AB19" s="1051" t="s">
        <v>502</v>
      </c>
      <c r="AC19" s="1051" t="s">
        <v>398</v>
      </c>
      <c r="AD19" s="1053" t="s">
        <v>502</v>
      </c>
      <c r="AE19" s="1052" t="s">
        <v>502</v>
      </c>
      <c r="AF19" s="1052" t="s">
        <v>502</v>
      </c>
      <c r="AG19" s="1051" t="s">
        <v>398</v>
      </c>
      <c r="AH19" s="1047" t="s">
        <v>398</v>
      </c>
      <c r="AI19" s="292" t="s">
        <v>398</v>
      </c>
      <c r="AJ19" s="292" t="s">
        <v>398</v>
      </c>
      <c r="AK19" s="292" t="s">
        <v>398</v>
      </c>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c r="HX19" s="252"/>
      <c r="HY19" s="252"/>
      <c r="HZ19" s="252"/>
      <c r="IA19" s="252"/>
      <c r="IB19" s="252"/>
      <c r="IC19" s="252"/>
      <c r="ID19" s="252"/>
      <c r="IE19" s="252"/>
      <c r="IF19" s="252"/>
      <c r="IG19" s="252"/>
      <c r="IH19" s="252"/>
      <c r="II19" s="252"/>
      <c r="IJ19" s="252"/>
      <c r="IK19" s="252"/>
      <c r="IL19" s="252"/>
      <c r="IM19" s="252"/>
      <c r="IN19" s="252"/>
      <c r="IO19" s="252"/>
      <c r="IP19" s="252"/>
      <c r="IQ19" s="252"/>
      <c r="IR19" s="252"/>
      <c r="IS19" s="252"/>
      <c r="IT19" s="252"/>
      <c r="IU19" s="252"/>
      <c r="IV19" s="252"/>
    </row>
    <row r="20" spans="1:256" ht="15.75" customHeight="1">
      <c r="F20" s="232"/>
      <c r="G20" s="1054" t="s">
        <v>949</v>
      </c>
      <c r="H20" s="236"/>
      <c r="I20" s="398"/>
      <c r="J20" s="1055"/>
      <c r="K20" s="1055"/>
      <c r="L20" s="1047"/>
      <c r="M20" s="292"/>
      <c r="N20" s="292"/>
      <c r="O20" s="292"/>
      <c r="P20" s="292"/>
      <c r="Q20" s="292"/>
      <c r="R20" s="292"/>
      <c r="S20" s="292"/>
      <c r="T20" s="292"/>
      <c r="U20" s="1056"/>
      <c r="V20" s="913"/>
      <c r="W20" s="525"/>
      <c r="X20" s="1057">
        <v>0.01</v>
      </c>
      <c r="Y20" s="1057">
        <v>0.02</v>
      </c>
      <c r="Z20" s="1057">
        <v>0</v>
      </c>
      <c r="AA20" s="1057"/>
      <c r="AB20" s="1058">
        <v>3.5000000000000003E-2</v>
      </c>
      <c r="AC20" s="891"/>
      <c r="AD20" s="1058">
        <v>0.01</v>
      </c>
      <c r="AE20" s="1059" t="s">
        <v>740</v>
      </c>
      <c r="AF20" s="1058">
        <v>3.5000000000000003E-2</v>
      </c>
      <c r="AG20" s="891"/>
      <c r="AH20" s="1047"/>
      <c r="AI20" s="292"/>
      <c r="AJ20" s="292"/>
      <c r="AK20" s="29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c r="HX20" s="252"/>
      <c r="HY20" s="252"/>
      <c r="HZ20" s="252"/>
      <c r="IA20" s="252"/>
      <c r="IB20" s="252"/>
      <c r="IC20" s="252"/>
      <c r="ID20" s="252"/>
      <c r="IE20" s="252"/>
      <c r="IF20" s="252"/>
      <c r="IG20" s="252"/>
      <c r="IH20" s="252"/>
      <c r="II20" s="252"/>
      <c r="IJ20" s="252"/>
      <c r="IK20" s="252"/>
      <c r="IL20" s="252"/>
      <c r="IM20" s="252"/>
      <c r="IN20" s="252"/>
      <c r="IO20" s="252"/>
      <c r="IP20" s="252"/>
      <c r="IQ20" s="252"/>
      <c r="IR20" s="252"/>
      <c r="IS20" s="252"/>
      <c r="IT20" s="252"/>
      <c r="IU20" s="252"/>
      <c r="IV20" s="252"/>
    </row>
    <row r="21" spans="1:256" s="144" customFormat="1" ht="15.75" customHeight="1">
      <c r="A21" s="994"/>
      <c r="B21" s="994"/>
      <c r="C21" s="236"/>
      <c r="D21" s="236"/>
      <c r="E21" s="236"/>
      <c r="F21" s="1060"/>
      <c r="G21" s="1061" t="s">
        <v>950</v>
      </c>
      <c r="H21" s="1062"/>
      <c r="I21" s="398"/>
      <c r="J21" s="1063"/>
      <c r="K21" s="1064"/>
      <c r="L21" s="1065">
        <v>0</v>
      </c>
      <c r="M21" s="1066">
        <v>7900808</v>
      </c>
      <c r="N21" s="1066">
        <v>0</v>
      </c>
      <c r="O21" s="1066">
        <v>7900808</v>
      </c>
      <c r="P21" s="1067">
        <v>7900808</v>
      </c>
      <c r="Q21" s="1067">
        <v>13863276.843842901</v>
      </c>
      <c r="R21" s="1067">
        <v>89000</v>
      </c>
      <c r="S21" s="1067">
        <v>159505.0478590788</v>
      </c>
      <c r="T21" s="1067">
        <v>89000</v>
      </c>
      <c r="U21" s="1068">
        <v>89000</v>
      </c>
      <c r="V21" s="1066">
        <v>0</v>
      </c>
      <c r="W21" s="1065">
        <v>0</v>
      </c>
      <c r="X21" s="1065" t="s">
        <v>740</v>
      </c>
      <c r="Y21" s="1069"/>
      <c r="Z21" s="1069"/>
      <c r="AA21" s="1069" t="s">
        <v>740</v>
      </c>
      <c r="AB21" s="1066" t="s">
        <v>740</v>
      </c>
      <c r="AC21" s="1069">
        <v>7900808</v>
      </c>
      <c r="AD21" s="1066" t="s">
        <v>740</v>
      </c>
      <c r="AE21" s="1069" t="s">
        <v>740</v>
      </c>
      <c r="AF21" s="1066" t="s">
        <v>740</v>
      </c>
      <c r="AG21" s="1065">
        <v>0</v>
      </c>
      <c r="AH21" s="1065">
        <v>0</v>
      </c>
      <c r="AI21" s="1066">
        <v>7900808</v>
      </c>
      <c r="AJ21" s="1066">
        <v>0</v>
      </c>
      <c r="AK21" s="1066">
        <v>7900808</v>
      </c>
    </row>
    <row r="22" spans="1:256" s="144" customFormat="1" ht="15.75" customHeight="1" outlineLevel="1">
      <c r="A22" s="994"/>
      <c r="B22" s="994"/>
      <c r="C22" s="236"/>
      <c r="D22" s="236"/>
      <c r="E22" s="236"/>
      <c r="F22" s="1070"/>
      <c r="G22" s="855">
        <v>1</v>
      </c>
      <c r="H22" s="1071" t="s">
        <v>740</v>
      </c>
      <c r="I22" s="856">
        <v>1990</v>
      </c>
      <c r="J22" s="856">
        <v>1990</v>
      </c>
      <c r="K22" s="916"/>
      <c r="L22" s="1072"/>
      <c r="M22" s="1073">
        <v>0</v>
      </c>
      <c r="N22" s="1073"/>
      <c r="O22" s="1074">
        <v>0</v>
      </c>
      <c r="P22" s="1075">
        <v>0</v>
      </c>
      <c r="Q22" s="914">
        <v>0</v>
      </c>
      <c r="R22" s="914">
        <v>0</v>
      </c>
      <c r="S22" s="914">
        <v>0</v>
      </c>
      <c r="T22" s="704">
        <v>0</v>
      </c>
      <c r="U22" s="1072"/>
      <c r="V22" s="1073"/>
      <c r="W22" s="1074"/>
      <c r="X22" s="1073"/>
      <c r="Y22" s="1073"/>
      <c r="Z22" s="1073"/>
      <c r="AA22" s="1073"/>
      <c r="AB22" s="1073"/>
      <c r="AC22" s="1073"/>
      <c r="AD22" s="1073">
        <v>0</v>
      </c>
      <c r="AE22" s="1073"/>
      <c r="AF22" s="1073">
        <v>0</v>
      </c>
      <c r="AG22" s="1074"/>
      <c r="AH22" s="1073"/>
      <c r="AI22" s="1073">
        <v>0</v>
      </c>
      <c r="AJ22" s="1073"/>
      <c r="AK22" s="1074">
        <v>0</v>
      </c>
    </row>
    <row r="23" spans="1:256" s="144" customFormat="1" ht="15.75" customHeight="1" outlineLevel="1">
      <c r="A23" s="994"/>
      <c r="B23" s="994"/>
      <c r="C23" s="236"/>
      <c r="D23" s="236"/>
      <c r="E23" s="236"/>
      <c r="F23" s="1070"/>
      <c r="G23" s="863">
        <v>2</v>
      </c>
      <c r="H23" s="1076">
        <v>1990</v>
      </c>
      <c r="I23" s="864">
        <v>1990</v>
      </c>
      <c r="J23" s="864">
        <v>1990</v>
      </c>
      <c r="K23" s="919"/>
      <c r="L23" s="1077"/>
      <c r="M23" s="1078">
        <v>0</v>
      </c>
      <c r="N23" s="1078"/>
      <c r="O23" s="1079">
        <v>0</v>
      </c>
      <c r="P23" s="568">
        <v>0</v>
      </c>
      <c r="Q23" s="700">
        <v>0</v>
      </c>
      <c r="R23" s="700">
        <v>0</v>
      </c>
      <c r="S23" s="700">
        <v>0</v>
      </c>
      <c r="T23" s="567">
        <v>0</v>
      </c>
      <c r="U23" s="1077"/>
      <c r="V23" s="1078"/>
      <c r="W23" s="1079"/>
      <c r="X23" s="1078"/>
      <c r="Y23" s="1078"/>
      <c r="Z23" s="1078"/>
      <c r="AA23" s="1078"/>
      <c r="AB23" s="1078"/>
      <c r="AC23" s="1078"/>
      <c r="AD23" s="1078"/>
      <c r="AE23" s="1078"/>
      <c r="AF23" s="1078"/>
      <c r="AG23" s="1079"/>
      <c r="AH23" s="1078"/>
      <c r="AI23" s="1078">
        <v>0</v>
      </c>
      <c r="AJ23" s="1078"/>
      <c r="AK23" s="1079">
        <v>0</v>
      </c>
    </row>
    <row r="24" spans="1:256" s="144" customFormat="1" ht="15.75" customHeight="1" outlineLevel="1">
      <c r="A24" s="994"/>
      <c r="B24" s="994"/>
      <c r="C24" s="236"/>
      <c r="D24" s="236"/>
      <c r="E24" s="236"/>
      <c r="F24" s="1070"/>
      <c r="G24" s="863">
        <v>3</v>
      </c>
      <c r="H24" s="1076">
        <v>1990</v>
      </c>
      <c r="I24" s="864">
        <v>1990</v>
      </c>
      <c r="J24" s="864">
        <v>1990</v>
      </c>
      <c r="K24" s="919"/>
      <c r="L24" s="1077"/>
      <c r="M24" s="1078">
        <v>0</v>
      </c>
      <c r="N24" s="1078"/>
      <c r="O24" s="1079">
        <v>0</v>
      </c>
      <c r="P24" s="568">
        <v>0</v>
      </c>
      <c r="Q24" s="700">
        <v>0</v>
      </c>
      <c r="R24" s="700">
        <v>0</v>
      </c>
      <c r="S24" s="700">
        <v>0</v>
      </c>
      <c r="T24" s="567">
        <v>0</v>
      </c>
      <c r="U24" s="1077"/>
      <c r="V24" s="1078"/>
      <c r="W24" s="1079"/>
      <c r="X24" s="1078"/>
      <c r="Y24" s="1078"/>
      <c r="Z24" s="1078"/>
      <c r="AA24" s="1078"/>
      <c r="AB24" s="1078"/>
      <c r="AC24" s="1078"/>
      <c r="AD24" s="1078"/>
      <c r="AE24" s="1078"/>
      <c r="AF24" s="1078"/>
      <c r="AG24" s="1079"/>
      <c r="AH24" s="1078"/>
      <c r="AI24" s="1078">
        <v>0</v>
      </c>
      <c r="AJ24" s="1078"/>
      <c r="AK24" s="1079">
        <v>0</v>
      </c>
    </row>
    <row r="25" spans="1:256" s="144" customFormat="1" ht="15.75" customHeight="1" outlineLevel="1">
      <c r="A25" s="994"/>
      <c r="B25" s="994"/>
      <c r="C25" s="236"/>
      <c r="D25" s="236"/>
      <c r="E25" s="236"/>
      <c r="F25" s="1070"/>
      <c r="G25" s="863">
        <v>4</v>
      </c>
      <c r="H25" s="1076">
        <v>1990</v>
      </c>
      <c r="I25" s="864">
        <v>1990</v>
      </c>
      <c r="J25" s="864">
        <v>1991</v>
      </c>
      <c r="K25" s="919"/>
      <c r="L25" s="1077"/>
      <c r="M25" s="1078">
        <v>0</v>
      </c>
      <c r="N25" s="1078"/>
      <c r="O25" s="1079">
        <v>0</v>
      </c>
      <c r="P25" s="568">
        <v>0</v>
      </c>
      <c r="Q25" s="700">
        <v>0</v>
      </c>
      <c r="R25" s="700">
        <v>0</v>
      </c>
      <c r="S25" s="700">
        <v>0</v>
      </c>
      <c r="T25" s="567">
        <v>0</v>
      </c>
      <c r="U25" s="1077"/>
      <c r="V25" s="1078"/>
      <c r="W25" s="1079"/>
      <c r="X25" s="1078"/>
      <c r="Y25" s="1078"/>
      <c r="Z25" s="1078"/>
      <c r="AA25" s="1078"/>
      <c r="AB25" s="1078"/>
      <c r="AC25" s="1078"/>
      <c r="AD25" s="1078"/>
      <c r="AE25" s="1078"/>
      <c r="AF25" s="1078"/>
      <c r="AG25" s="1079"/>
      <c r="AH25" s="1078"/>
      <c r="AI25" s="1078">
        <v>0</v>
      </c>
      <c r="AJ25" s="1078"/>
      <c r="AK25" s="1079">
        <v>0</v>
      </c>
    </row>
    <row r="26" spans="1:256" s="144" customFormat="1" ht="15.75" customHeight="1" outlineLevel="1">
      <c r="A26" s="994"/>
      <c r="B26" s="994"/>
      <c r="C26" s="236"/>
      <c r="D26" s="236"/>
      <c r="E26" s="236"/>
      <c r="F26" s="1070"/>
      <c r="G26" s="863">
        <v>5</v>
      </c>
      <c r="H26" s="1076">
        <v>1990</v>
      </c>
      <c r="I26" s="864">
        <v>1990</v>
      </c>
      <c r="J26" s="864">
        <v>1991</v>
      </c>
      <c r="K26" s="919"/>
      <c r="L26" s="1077"/>
      <c r="M26" s="1078">
        <v>0</v>
      </c>
      <c r="N26" s="1078"/>
      <c r="O26" s="1079">
        <v>0</v>
      </c>
      <c r="P26" s="568">
        <v>0</v>
      </c>
      <c r="Q26" s="700">
        <v>0</v>
      </c>
      <c r="R26" s="700">
        <v>0</v>
      </c>
      <c r="S26" s="700">
        <v>0</v>
      </c>
      <c r="T26" s="567">
        <v>0</v>
      </c>
      <c r="U26" s="1077"/>
      <c r="V26" s="1078"/>
      <c r="W26" s="1079"/>
      <c r="X26" s="1078"/>
      <c r="Y26" s="1078"/>
      <c r="Z26" s="1078"/>
      <c r="AA26" s="1078"/>
      <c r="AB26" s="1078"/>
      <c r="AC26" s="1078"/>
      <c r="AD26" s="1078"/>
      <c r="AE26" s="1078"/>
      <c r="AF26" s="1078"/>
      <c r="AG26" s="1079"/>
      <c r="AH26" s="1078"/>
      <c r="AI26" s="1078">
        <v>0</v>
      </c>
      <c r="AJ26" s="1078"/>
      <c r="AK26" s="1079">
        <v>0</v>
      </c>
    </row>
    <row r="27" spans="1:256" s="144" customFormat="1" ht="15.75" customHeight="1" outlineLevel="1">
      <c r="A27" s="994"/>
      <c r="B27" s="994"/>
      <c r="C27" s="236"/>
      <c r="D27" s="236"/>
      <c r="E27" s="236"/>
      <c r="F27" s="1070"/>
      <c r="G27" s="863">
        <v>6</v>
      </c>
      <c r="H27" s="1076">
        <v>1990</v>
      </c>
      <c r="I27" s="864">
        <v>1990</v>
      </c>
      <c r="J27" s="864">
        <v>1991</v>
      </c>
      <c r="K27" s="919"/>
      <c r="L27" s="1077"/>
      <c r="M27" s="1078">
        <v>0</v>
      </c>
      <c r="N27" s="1078"/>
      <c r="O27" s="1079">
        <v>0</v>
      </c>
      <c r="P27" s="568">
        <v>0</v>
      </c>
      <c r="Q27" s="700">
        <v>0</v>
      </c>
      <c r="R27" s="700">
        <v>0</v>
      </c>
      <c r="S27" s="700">
        <v>0</v>
      </c>
      <c r="T27" s="567">
        <v>0</v>
      </c>
      <c r="U27" s="1077"/>
      <c r="V27" s="1078"/>
      <c r="W27" s="1079"/>
      <c r="X27" s="1078"/>
      <c r="Y27" s="1078"/>
      <c r="Z27" s="1078"/>
      <c r="AA27" s="1078"/>
      <c r="AB27" s="1078"/>
      <c r="AC27" s="1078"/>
      <c r="AD27" s="1078"/>
      <c r="AE27" s="1078"/>
      <c r="AF27" s="1078"/>
      <c r="AG27" s="1079"/>
      <c r="AH27" s="1078"/>
      <c r="AI27" s="1078">
        <v>0</v>
      </c>
      <c r="AJ27" s="1078"/>
      <c r="AK27" s="1079">
        <v>0</v>
      </c>
    </row>
    <row r="28" spans="1:256" s="144" customFormat="1" ht="15.75" customHeight="1" outlineLevel="1">
      <c r="A28" s="994"/>
      <c r="B28" s="994"/>
      <c r="C28" s="236"/>
      <c r="D28" s="236"/>
      <c r="E28" s="236"/>
      <c r="F28" s="1070"/>
      <c r="G28" s="863">
        <v>7</v>
      </c>
      <c r="H28" s="1076">
        <v>1990</v>
      </c>
      <c r="I28" s="864">
        <v>1991</v>
      </c>
      <c r="J28" s="864">
        <v>1991</v>
      </c>
      <c r="K28" s="919"/>
      <c r="L28" s="1077"/>
      <c r="M28" s="1078">
        <v>0</v>
      </c>
      <c r="N28" s="1078"/>
      <c r="O28" s="1079">
        <v>0</v>
      </c>
      <c r="P28" s="568">
        <v>0</v>
      </c>
      <c r="Q28" s="700">
        <v>0</v>
      </c>
      <c r="R28" s="700">
        <v>0</v>
      </c>
      <c r="S28" s="700">
        <v>0</v>
      </c>
      <c r="T28" s="567">
        <v>0</v>
      </c>
      <c r="U28" s="1077"/>
      <c r="V28" s="1078"/>
      <c r="W28" s="1079"/>
      <c r="X28" s="1078"/>
      <c r="Y28" s="1078"/>
      <c r="Z28" s="1078"/>
      <c r="AA28" s="1078"/>
      <c r="AB28" s="1078"/>
      <c r="AC28" s="1078"/>
      <c r="AD28" s="1078"/>
      <c r="AE28" s="1078"/>
      <c r="AF28" s="1078"/>
      <c r="AG28" s="1079"/>
      <c r="AH28" s="1078"/>
      <c r="AI28" s="1078">
        <v>0</v>
      </c>
      <c r="AJ28" s="1078"/>
      <c r="AK28" s="1079">
        <v>0</v>
      </c>
    </row>
    <row r="29" spans="1:256" s="144" customFormat="1" ht="15.75" customHeight="1" outlineLevel="1">
      <c r="A29" s="994"/>
      <c r="B29" s="994"/>
      <c r="C29" s="236"/>
      <c r="D29" s="236"/>
      <c r="E29" s="236"/>
      <c r="F29" s="1070"/>
      <c r="G29" s="863">
        <v>8</v>
      </c>
      <c r="H29" s="1076">
        <v>1990</v>
      </c>
      <c r="I29" s="864">
        <v>1991</v>
      </c>
      <c r="J29" s="864">
        <v>1991</v>
      </c>
      <c r="K29" s="919"/>
      <c r="L29" s="1077"/>
      <c r="M29" s="1078">
        <v>0</v>
      </c>
      <c r="N29" s="1078"/>
      <c r="O29" s="1079">
        <v>0</v>
      </c>
      <c r="P29" s="568">
        <v>0</v>
      </c>
      <c r="Q29" s="700">
        <v>0</v>
      </c>
      <c r="R29" s="700">
        <v>0</v>
      </c>
      <c r="S29" s="700">
        <v>0</v>
      </c>
      <c r="T29" s="567">
        <v>0</v>
      </c>
      <c r="U29" s="1077"/>
      <c r="V29" s="1078"/>
      <c r="W29" s="1079"/>
      <c r="X29" s="1078"/>
      <c r="Y29" s="1078"/>
      <c r="Z29" s="1078"/>
      <c r="AA29" s="1078"/>
      <c r="AB29" s="1078"/>
      <c r="AC29" s="1078"/>
      <c r="AD29" s="1078"/>
      <c r="AE29" s="1078"/>
      <c r="AF29" s="1078"/>
      <c r="AG29" s="1079"/>
      <c r="AH29" s="1078"/>
      <c r="AI29" s="1078">
        <v>0</v>
      </c>
      <c r="AJ29" s="1078"/>
      <c r="AK29" s="1079">
        <v>0</v>
      </c>
    </row>
    <row r="30" spans="1:256" s="144" customFormat="1" ht="15.75" customHeight="1" outlineLevel="1">
      <c r="A30" s="994"/>
      <c r="B30" s="994"/>
      <c r="C30" s="236"/>
      <c r="D30" s="236"/>
      <c r="E30" s="236"/>
      <c r="F30" s="1070"/>
      <c r="G30" s="863">
        <v>9</v>
      </c>
      <c r="H30" s="1076">
        <v>1990</v>
      </c>
      <c r="I30" s="864">
        <v>1991</v>
      </c>
      <c r="J30" s="864">
        <v>1991</v>
      </c>
      <c r="K30" s="919"/>
      <c r="L30" s="1077"/>
      <c r="M30" s="1078">
        <v>0</v>
      </c>
      <c r="N30" s="1078"/>
      <c r="O30" s="1079">
        <v>0</v>
      </c>
      <c r="P30" s="568">
        <v>0</v>
      </c>
      <c r="Q30" s="700">
        <v>0</v>
      </c>
      <c r="R30" s="700">
        <v>0</v>
      </c>
      <c r="S30" s="700">
        <v>0</v>
      </c>
      <c r="T30" s="567">
        <v>0</v>
      </c>
      <c r="U30" s="1077"/>
      <c r="V30" s="1078"/>
      <c r="W30" s="1079"/>
      <c r="X30" s="1078"/>
      <c r="Y30" s="1078"/>
      <c r="Z30" s="1078"/>
      <c r="AA30" s="1078"/>
      <c r="AB30" s="1078"/>
      <c r="AC30" s="1078"/>
      <c r="AD30" s="1078"/>
      <c r="AE30" s="1078"/>
      <c r="AF30" s="1078"/>
      <c r="AG30" s="1079"/>
      <c r="AH30" s="1078"/>
      <c r="AI30" s="1078">
        <v>0</v>
      </c>
      <c r="AJ30" s="1078"/>
      <c r="AK30" s="1079">
        <v>0</v>
      </c>
    </row>
    <row r="31" spans="1:256" s="144" customFormat="1" ht="15.75" customHeight="1" outlineLevel="1">
      <c r="A31" s="994"/>
      <c r="B31" s="994"/>
      <c r="C31" s="236"/>
      <c r="D31" s="236"/>
      <c r="E31" s="236"/>
      <c r="F31" s="1070"/>
      <c r="G31" s="863">
        <v>10</v>
      </c>
      <c r="H31" s="1076">
        <v>1990</v>
      </c>
      <c r="I31" s="864">
        <v>1991</v>
      </c>
      <c r="J31" s="864">
        <v>1991</v>
      </c>
      <c r="K31" s="919"/>
      <c r="L31" s="1077"/>
      <c r="M31" s="1078">
        <v>0</v>
      </c>
      <c r="N31" s="1078"/>
      <c r="O31" s="1079">
        <v>0</v>
      </c>
      <c r="P31" s="568">
        <v>0</v>
      </c>
      <c r="Q31" s="700">
        <v>0</v>
      </c>
      <c r="R31" s="700">
        <v>0</v>
      </c>
      <c r="S31" s="700">
        <v>0</v>
      </c>
      <c r="T31" s="567">
        <v>0</v>
      </c>
      <c r="U31" s="1077"/>
      <c r="V31" s="1078"/>
      <c r="W31" s="1079"/>
      <c r="X31" s="1078"/>
      <c r="Y31" s="1078"/>
      <c r="Z31" s="1078"/>
      <c r="AA31" s="1078"/>
      <c r="AB31" s="1078"/>
      <c r="AC31" s="1078"/>
      <c r="AD31" s="1078"/>
      <c r="AE31" s="1078"/>
      <c r="AF31" s="1078"/>
      <c r="AG31" s="1079"/>
      <c r="AH31" s="1078"/>
      <c r="AI31" s="1078">
        <v>0</v>
      </c>
      <c r="AJ31" s="1078"/>
      <c r="AK31" s="1079">
        <v>0</v>
      </c>
    </row>
    <row r="32" spans="1:256" s="144" customFormat="1" ht="15.75" customHeight="1" outlineLevel="1">
      <c r="A32" s="994"/>
      <c r="B32" s="994"/>
      <c r="C32" s="236"/>
      <c r="D32" s="236"/>
      <c r="E32" s="236"/>
      <c r="F32" s="1070"/>
      <c r="G32" s="863">
        <v>11</v>
      </c>
      <c r="H32" s="1076">
        <v>1990</v>
      </c>
      <c r="I32" s="864">
        <v>1991</v>
      </c>
      <c r="J32" s="864">
        <v>1991</v>
      </c>
      <c r="K32" s="919"/>
      <c r="L32" s="1077"/>
      <c r="M32" s="1078">
        <v>0</v>
      </c>
      <c r="N32" s="1078"/>
      <c r="O32" s="1079">
        <v>0</v>
      </c>
      <c r="P32" s="568">
        <v>0</v>
      </c>
      <c r="Q32" s="700">
        <v>0</v>
      </c>
      <c r="R32" s="700">
        <v>0</v>
      </c>
      <c r="S32" s="700">
        <v>0</v>
      </c>
      <c r="T32" s="567">
        <v>0</v>
      </c>
      <c r="U32" s="1077"/>
      <c r="V32" s="1078"/>
      <c r="W32" s="1079"/>
      <c r="X32" s="1078"/>
      <c r="Y32" s="1078"/>
      <c r="Z32" s="1078"/>
      <c r="AA32" s="1078"/>
      <c r="AB32" s="1078"/>
      <c r="AC32" s="1078"/>
      <c r="AD32" s="1078"/>
      <c r="AE32" s="1078"/>
      <c r="AF32" s="1078"/>
      <c r="AG32" s="1079"/>
      <c r="AH32" s="1078"/>
      <c r="AI32" s="1078">
        <v>0</v>
      </c>
      <c r="AJ32" s="1078"/>
      <c r="AK32" s="1079">
        <v>0</v>
      </c>
    </row>
    <row r="33" spans="1:37" s="144" customFormat="1" ht="15.75" customHeight="1" outlineLevel="1">
      <c r="A33" s="994"/>
      <c r="B33" s="994"/>
      <c r="C33" s="236"/>
      <c r="D33" s="236"/>
      <c r="E33" s="236"/>
      <c r="F33" s="1070"/>
      <c r="G33" s="863">
        <v>12</v>
      </c>
      <c r="H33" s="1076">
        <v>1990</v>
      </c>
      <c r="I33" s="864">
        <v>1991</v>
      </c>
      <c r="J33" s="864">
        <v>1991</v>
      </c>
      <c r="K33" s="919"/>
      <c r="L33" s="1077"/>
      <c r="M33" s="1078">
        <v>0</v>
      </c>
      <c r="N33" s="1078"/>
      <c r="O33" s="1079">
        <v>0</v>
      </c>
      <c r="P33" s="568">
        <v>0</v>
      </c>
      <c r="Q33" s="700">
        <v>0</v>
      </c>
      <c r="R33" s="700">
        <v>0</v>
      </c>
      <c r="S33" s="700">
        <v>0</v>
      </c>
      <c r="T33" s="567">
        <v>0</v>
      </c>
      <c r="U33" s="1077"/>
      <c r="V33" s="1078"/>
      <c r="W33" s="1079"/>
      <c r="X33" s="1078"/>
      <c r="Y33" s="1078"/>
      <c r="Z33" s="1078"/>
      <c r="AA33" s="1078"/>
      <c r="AB33" s="1078"/>
      <c r="AC33" s="1078"/>
      <c r="AD33" s="1078"/>
      <c r="AE33" s="1078"/>
      <c r="AF33" s="1078"/>
      <c r="AG33" s="1079"/>
      <c r="AH33" s="1078"/>
      <c r="AI33" s="1078">
        <v>0</v>
      </c>
      <c r="AJ33" s="1078"/>
      <c r="AK33" s="1079">
        <v>0</v>
      </c>
    </row>
    <row r="34" spans="1:37" s="144" customFormat="1" ht="15.75" customHeight="1" outlineLevel="1">
      <c r="A34" s="994"/>
      <c r="B34" s="994"/>
      <c r="C34" s="236"/>
      <c r="D34" s="236"/>
      <c r="E34" s="236"/>
      <c r="F34" s="1070"/>
      <c r="G34" s="863">
        <v>1</v>
      </c>
      <c r="H34" s="1076">
        <v>1991</v>
      </c>
      <c r="I34" s="864">
        <v>1991</v>
      </c>
      <c r="J34" s="864">
        <v>1991</v>
      </c>
      <c r="K34" s="919"/>
      <c r="L34" s="1077"/>
      <c r="M34" s="1078">
        <v>0</v>
      </c>
      <c r="N34" s="1078"/>
      <c r="O34" s="1079">
        <v>0</v>
      </c>
      <c r="P34" s="568">
        <v>0</v>
      </c>
      <c r="Q34" s="700">
        <v>0</v>
      </c>
      <c r="R34" s="700">
        <v>0</v>
      </c>
      <c r="S34" s="700">
        <v>0</v>
      </c>
      <c r="T34" s="567">
        <v>0</v>
      </c>
      <c r="U34" s="1077"/>
      <c r="V34" s="1078"/>
      <c r="W34" s="1079"/>
      <c r="X34" s="1078"/>
      <c r="Y34" s="1078"/>
      <c r="Z34" s="1078"/>
      <c r="AA34" s="1078"/>
      <c r="AB34" s="1078"/>
      <c r="AC34" s="1078"/>
      <c r="AD34" s="1078">
        <v>0</v>
      </c>
      <c r="AE34" s="1078"/>
      <c r="AF34" s="1078">
        <v>0</v>
      </c>
      <c r="AG34" s="1079"/>
      <c r="AH34" s="1078"/>
      <c r="AI34" s="1078">
        <v>0</v>
      </c>
      <c r="AJ34" s="1078"/>
      <c r="AK34" s="1079">
        <v>0</v>
      </c>
    </row>
    <row r="35" spans="1:37" s="144" customFormat="1" ht="15.75" customHeight="1" outlineLevel="1">
      <c r="A35" s="994"/>
      <c r="B35" s="994"/>
      <c r="C35" s="236"/>
      <c r="D35" s="236"/>
      <c r="E35" s="236"/>
      <c r="F35" s="1070"/>
      <c r="G35" s="863">
        <v>2</v>
      </c>
      <c r="H35" s="1076">
        <v>1991</v>
      </c>
      <c r="I35" s="864">
        <v>1991</v>
      </c>
      <c r="J35" s="864">
        <v>1991</v>
      </c>
      <c r="K35" s="919"/>
      <c r="L35" s="1077"/>
      <c r="M35" s="1078">
        <v>0</v>
      </c>
      <c r="N35" s="1078"/>
      <c r="O35" s="1079">
        <v>0</v>
      </c>
      <c r="P35" s="568">
        <v>0</v>
      </c>
      <c r="Q35" s="700">
        <v>0</v>
      </c>
      <c r="R35" s="700">
        <v>0</v>
      </c>
      <c r="S35" s="700">
        <v>0</v>
      </c>
      <c r="T35" s="567">
        <v>0</v>
      </c>
      <c r="U35" s="1077"/>
      <c r="V35" s="1078"/>
      <c r="W35" s="1079"/>
      <c r="X35" s="1078"/>
      <c r="Y35" s="1078"/>
      <c r="Z35" s="1078"/>
      <c r="AA35" s="1078"/>
      <c r="AB35" s="1078"/>
      <c r="AC35" s="1078"/>
      <c r="AD35" s="1078"/>
      <c r="AE35" s="1078"/>
      <c r="AF35" s="1078"/>
      <c r="AG35" s="1079"/>
      <c r="AH35" s="1078"/>
      <c r="AI35" s="1078">
        <v>0</v>
      </c>
      <c r="AJ35" s="1078"/>
      <c r="AK35" s="1079">
        <v>0</v>
      </c>
    </row>
    <row r="36" spans="1:37" s="144" customFormat="1" ht="15.75" customHeight="1" outlineLevel="1">
      <c r="A36" s="994"/>
      <c r="B36" s="994"/>
      <c r="C36" s="236"/>
      <c r="D36" s="236"/>
      <c r="E36" s="236"/>
      <c r="F36" s="1070"/>
      <c r="G36" s="863">
        <v>3</v>
      </c>
      <c r="H36" s="1076">
        <v>1991</v>
      </c>
      <c r="I36" s="864">
        <v>1991</v>
      </c>
      <c r="J36" s="864">
        <v>1991</v>
      </c>
      <c r="K36" s="919"/>
      <c r="L36" s="1077"/>
      <c r="M36" s="1078">
        <v>0</v>
      </c>
      <c r="N36" s="1078"/>
      <c r="O36" s="1079">
        <v>0</v>
      </c>
      <c r="P36" s="568">
        <v>0</v>
      </c>
      <c r="Q36" s="700">
        <v>0</v>
      </c>
      <c r="R36" s="700">
        <v>0</v>
      </c>
      <c r="S36" s="700">
        <v>0</v>
      </c>
      <c r="T36" s="567">
        <v>0</v>
      </c>
      <c r="U36" s="1077"/>
      <c r="V36" s="1078"/>
      <c r="W36" s="1079"/>
      <c r="X36" s="1078"/>
      <c r="Y36" s="1078"/>
      <c r="Z36" s="1078"/>
      <c r="AA36" s="1078"/>
      <c r="AB36" s="1078"/>
      <c r="AC36" s="1078"/>
      <c r="AD36" s="1078"/>
      <c r="AE36" s="1078"/>
      <c r="AF36" s="1078"/>
      <c r="AG36" s="1079"/>
      <c r="AH36" s="1078"/>
      <c r="AI36" s="1078">
        <v>0</v>
      </c>
      <c r="AJ36" s="1078"/>
      <c r="AK36" s="1079">
        <v>0</v>
      </c>
    </row>
    <row r="37" spans="1:37" s="144" customFormat="1" ht="15.75" customHeight="1" outlineLevel="1">
      <c r="A37" s="994"/>
      <c r="B37" s="994"/>
      <c r="C37" s="236"/>
      <c r="D37" s="236"/>
      <c r="E37" s="236"/>
      <c r="F37" s="1070"/>
      <c r="G37" s="863">
        <v>4</v>
      </c>
      <c r="H37" s="1076">
        <v>1991</v>
      </c>
      <c r="I37" s="864">
        <v>1991</v>
      </c>
      <c r="J37" s="864">
        <v>1992</v>
      </c>
      <c r="K37" s="919"/>
      <c r="L37" s="1077"/>
      <c r="M37" s="1078">
        <v>0</v>
      </c>
      <c r="N37" s="1078"/>
      <c r="O37" s="1079">
        <v>0</v>
      </c>
      <c r="P37" s="568">
        <v>0</v>
      </c>
      <c r="Q37" s="700">
        <v>0</v>
      </c>
      <c r="R37" s="700">
        <v>0</v>
      </c>
      <c r="S37" s="700">
        <v>0</v>
      </c>
      <c r="T37" s="567">
        <v>0</v>
      </c>
      <c r="U37" s="1077"/>
      <c r="V37" s="1078"/>
      <c r="W37" s="1079"/>
      <c r="X37" s="1078"/>
      <c r="Y37" s="1078"/>
      <c r="Z37" s="1078"/>
      <c r="AA37" s="1078"/>
      <c r="AB37" s="1078"/>
      <c r="AC37" s="1078"/>
      <c r="AD37" s="1078"/>
      <c r="AE37" s="1078"/>
      <c r="AF37" s="1078"/>
      <c r="AG37" s="1079"/>
      <c r="AH37" s="1078"/>
      <c r="AI37" s="1078">
        <v>0</v>
      </c>
      <c r="AJ37" s="1078"/>
      <c r="AK37" s="1079">
        <v>0</v>
      </c>
    </row>
    <row r="38" spans="1:37" s="144" customFormat="1" ht="15.75" customHeight="1" outlineLevel="1">
      <c r="A38" s="994"/>
      <c r="B38" s="994"/>
      <c r="C38" s="236"/>
      <c r="D38" s="236"/>
      <c r="E38" s="236"/>
      <c r="F38" s="1070"/>
      <c r="G38" s="863">
        <v>5</v>
      </c>
      <c r="H38" s="1076">
        <v>1991</v>
      </c>
      <c r="I38" s="864">
        <v>1991</v>
      </c>
      <c r="J38" s="864">
        <v>1992</v>
      </c>
      <c r="K38" s="919"/>
      <c r="L38" s="1077"/>
      <c r="M38" s="1078">
        <v>0</v>
      </c>
      <c r="N38" s="1078"/>
      <c r="O38" s="1079">
        <v>0</v>
      </c>
      <c r="P38" s="568">
        <v>0</v>
      </c>
      <c r="Q38" s="700">
        <v>0</v>
      </c>
      <c r="R38" s="700">
        <v>0</v>
      </c>
      <c r="S38" s="700">
        <v>0</v>
      </c>
      <c r="T38" s="567">
        <v>0</v>
      </c>
      <c r="U38" s="1077"/>
      <c r="V38" s="1078"/>
      <c r="W38" s="1079"/>
      <c r="X38" s="1078"/>
      <c r="Y38" s="1078"/>
      <c r="Z38" s="1078"/>
      <c r="AA38" s="1078"/>
      <c r="AB38" s="1078"/>
      <c r="AC38" s="1078"/>
      <c r="AD38" s="1078"/>
      <c r="AE38" s="1078"/>
      <c r="AF38" s="1078"/>
      <c r="AG38" s="1079"/>
      <c r="AH38" s="1078"/>
      <c r="AI38" s="1078">
        <v>0</v>
      </c>
      <c r="AJ38" s="1078"/>
      <c r="AK38" s="1079">
        <v>0</v>
      </c>
    </row>
    <row r="39" spans="1:37" s="144" customFormat="1" ht="15.75" customHeight="1" outlineLevel="1">
      <c r="A39" s="994"/>
      <c r="B39" s="994"/>
      <c r="C39" s="236"/>
      <c r="D39" s="236"/>
      <c r="E39" s="236"/>
      <c r="F39" s="1070"/>
      <c r="G39" s="863">
        <v>6</v>
      </c>
      <c r="H39" s="1076">
        <v>1991</v>
      </c>
      <c r="I39" s="864">
        <v>1991</v>
      </c>
      <c r="J39" s="864">
        <v>1992</v>
      </c>
      <c r="K39" s="919"/>
      <c r="L39" s="1077"/>
      <c r="M39" s="1078">
        <v>0</v>
      </c>
      <c r="N39" s="1078"/>
      <c r="O39" s="1079">
        <v>0</v>
      </c>
      <c r="P39" s="568">
        <v>0</v>
      </c>
      <c r="Q39" s="700">
        <v>0</v>
      </c>
      <c r="R39" s="700">
        <v>0</v>
      </c>
      <c r="S39" s="700">
        <v>0</v>
      </c>
      <c r="T39" s="567">
        <v>0</v>
      </c>
      <c r="U39" s="1077"/>
      <c r="V39" s="1078"/>
      <c r="W39" s="1079"/>
      <c r="X39" s="1078"/>
      <c r="Y39" s="1078"/>
      <c r="Z39" s="1078"/>
      <c r="AA39" s="1078"/>
      <c r="AB39" s="1078"/>
      <c r="AC39" s="1078"/>
      <c r="AD39" s="1078"/>
      <c r="AE39" s="1078"/>
      <c r="AF39" s="1078"/>
      <c r="AG39" s="1079"/>
      <c r="AH39" s="1078"/>
      <c r="AI39" s="1078">
        <v>0</v>
      </c>
      <c r="AJ39" s="1078"/>
      <c r="AK39" s="1079">
        <v>0</v>
      </c>
    </row>
    <row r="40" spans="1:37" s="144" customFormat="1" ht="15.75" customHeight="1" outlineLevel="1">
      <c r="A40" s="994"/>
      <c r="B40" s="994"/>
      <c r="C40" s="236"/>
      <c r="D40" s="236"/>
      <c r="E40" s="236"/>
      <c r="F40" s="1070"/>
      <c r="G40" s="863">
        <v>7</v>
      </c>
      <c r="H40" s="1076">
        <v>1991</v>
      </c>
      <c r="I40" s="864">
        <v>1992</v>
      </c>
      <c r="J40" s="864">
        <v>1992</v>
      </c>
      <c r="K40" s="919"/>
      <c r="L40" s="1077"/>
      <c r="M40" s="1078">
        <v>0</v>
      </c>
      <c r="N40" s="1078"/>
      <c r="O40" s="1079">
        <v>0</v>
      </c>
      <c r="P40" s="568">
        <v>0</v>
      </c>
      <c r="Q40" s="700">
        <v>0</v>
      </c>
      <c r="R40" s="700">
        <v>0</v>
      </c>
      <c r="S40" s="700">
        <v>0</v>
      </c>
      <c r="T40" s="567">
        <v>0</v>
      </c>
      <c r="U40" s="1077"/>
      <c r="V40" s="1078"/>
      <c r="W40" s="1079"/>
      <c r="X40" s="1078"/>
      <c r="Y40" s="1078"/>
      <c r="Z40" s="1078"/>
      <c r="AA40" s="1078"/>
      <c r="AB40" s="1078"/>
      <c r="AC40" s="1078"/>
      <c r="AD40" s="1078"/>
      <c r="AE40" s="1078"/>
      <c r="AF40" s="1078"/>
      <c r="AG40" s="1079"/>
      <c r="AH40" s="1078"/>
      <c r="AI40" s="1078">
        <v>0</v>
      </c>
      <c r="AJ40" s="1078"/>
      <c r="AK40" s="1079">
        <v>0</v>
      </c>
    </row>
    <row r="41" spans="1:37" s="144" customFormat="1" ht="15.75" customHeight="1" outlineLevel="1">
      <c r="A41" s="994"/>
      <c r="B41" s="994"/>
      <c r="C41" s="236"/>
      <c r="D41" s="236"/>
      <c r="E41" s="236"/>
      <c r="F41" s="1070"/>
      <c r="G41" s="863">
        <v>8</v>
      </c>
      <c r="H41" s="1076">
        <v>1991</v>
      </c>
      <c r="I41" s="864">
        <v>1992</v>
      </c>
      <c r="J41" s="864">
        <v>1992</v>
      </c>
      <c r="K41" s="919"/>
      <c r="L41" s="1077"/>
      <c r="M41" s="1078">
        <v>0</v>
      </c>
      <c r="N41" s="1078"/>
      <c r="O41" s="1079">
        <v>0</v>
      </c>
      <c r="P41" s="568">
        <v>0</v>
      </c>
      <c r="Q41" s="700">
        <v>0</v>
      </c>
      <c r="R41" s="700">
        <v>0</v>
      </c>
      <c r="S41" s="700">
        <v>0</v>
      </c>
      <c r="T41" s="567">
        <v>0</v>
      </c>
      <c r="U41" s="1077"/>
      <c r="V41" s="1078"/>
      <c r="W41" s="1079"/>
      <c r="X41" s="1078"/>
      <c r="Y41" s="1078"/>
      <c r="Z41" s="1078"/>
      <c r="AA41" s="1078"/>
      <c r="AB41" s="1078"/>
      <c r="AC41" s="1078"/>
      <c r="AD41" s="1078"/>
      <c r="AE41" s="1078"/>
      <c r="AF41" s="1078"/>
      <c r="AG41" s="1079"/>
      <c r="AH41" s="1078"/>
      <c r="AI41" s="1078">
        <v>0</v>
      </c>
      <c r="AJ41" s="1078"/>
      <c r="AK41" s="1079">
        <v>0</v>
      </c>
    </row>
    <row r="42" spans="1:37" s="144" customFormat="1" ht="15.75" customHeight="1" outlineLevel="1">
      <c r="A42" s="994"/>
      <c r="B42" s="994"/>
      <c r="C42" s="236"/>
      <c r="D42" s="236"/>
      <c r="E42" s="236"/>
      <c r="F42" s="1070"/>
      <c r="G42" s="863">
        <v>9</v>
      </c>
      <c r="H42" s="1076">
        <v>1991</v>
      </c>
      <c r="I42" s="864">
        <v>1992</v>
      </c>
      <c r="J42" s="864">
        <v>1992</v>
      </c>
      <c r="K42" s="919"/>
      <c r="L42" s="1077"/>
      <c r="M42" s="1078">
        <v>0</v>
      </c>
      <c r="N42" s="1078"/>
      <c r="O42" s="1079">
        <v>0</v>
      </c>
      <c r="P42" s="568">
        <v>0</v>
      </c>
      <c r="Q42" s="700">
        <v>0</v>
      </c>
      <c r="R42" s="700">
        <v>0</v>
      </c>
      <c r="S42" s="700">
        <v>0</v>
      </c>
      <c r="T42" s="567">
        <v>0</v>
      </c>
      <c r="U42" s="1077"/>
      <c r="V42" s="1078"/>
      <c r="W42" s="1079"/>
      <c r="X42" s="1078"/>
      <c r="Y42" s="1078"/>
      <c r="Z42" s="1078"/>
      <c r="AA42" s="1078"/>
      <c r="AB42" s="1078"/>
      <c r="AC42" s="1078"/>
      <c r="AD42" s="1078"/>
      <c r="AE42" s="1078"/>
      <c r="AF42" s="1078"/>
      <c r="AG42" s="1079"/>
      <c r="AH42" s="1078"/>
      <c r="AI42" s="1078">
        <v>0</v>
      </c>
      <c r="AJ42" s="1078"/>
      <c r="AK42" s="1079">
        <v>0</v>
      </c>
    </row>
    <row r="43" spans="1:37" s="144" customFormat="1" ht="15.75" customHeight="1" outlineLevel="1">
      <c r="A43" s="994"/>
      <c r="B43" s="994"/>
      <c r="C43" s="236"/>
      <c r="D43" s="236"/>
      <c r="E43" s="236"/>
      <c r="F43" s="1070"/>
      <c r="G43" s="863">
        <v>10</v>
      </c>
      <c r="H43" s="1076">
        <v>1991</v>
      </c>
      <c r="I43" s="864">
        <v>1992</v>
      </c>
      <c r="J43" s="864">
        <v>1992</v>
      </c>
      <c r="K43" s="919"/>
      <c r="L43" s="1077"/>
      <c r="M43" s="1078">
        <v>0</v>
      </c>
      <c r="N43" s="1078"/>
      <c r="O43" s="1079">
        <v>0</v>
      </c>
      <c r="P43" s="568">
        <v>0</v>
      </c>
      <c r="Q43" s="700">
        <v>0</v>
      </c>
      <c r="R43" s="700">
        <v>0</v>
      </c>
      <c r="S43" s="700">
        <v>0</v>
      </c>
      <c r="T43" s="567">
        <v>0</v>
      </c>
      <c r="U43" s="1077"/>
      <c r="V43" s="1078"/>
      <c r="W43" s="1079"/>
      <c r="X43" s="1078"/>
      <c r="Y43" s="1078"/>
      <c r="Z43" s="1078"/>
      <c r="AA43" s="1078"/>
      <c r="AB43" s="1078"/>
      <c r="AC43" s="1078"/>
      <c r="AD43" s="1078"/>
      <c r="AE43" s="1078"/>
      <c r="AF43" s="1078"/>
      <c r="AG43" s="1079"/>
      <c r="AH43" s="1078"/>
      <c r="AI43" s="1078">
        <v>0</v>
      </c>
      <c r="AJ43" s="1078"/>
      <c r="AK43" s="1079">
        <v>0</v>
      </c>
    </row>
    <row r="44" spans="1:37" s="144" customFormat="1" ht="15.75" customHeight="1" outlineLevel="1">
      <c r="A44" s="994"/>
      <c r="B44" s="994"/>
      <c r="C44" s="236"/>
      <c r="D44" s="236"/>
      <c r="E44" s="236"/>
      <c r="F44" s="1070"/>
      <c r="G44" s="863">
        <v>11</v>
      </c>
      <c r="H44" s="1076">
        <v>1991</v>
      </c>
      <c r="I44" s="864">
        <v>1992</v>
      </c>
      <c r="J44" s="864">
        <v>1992</v>
      </c>
      <c r="K44" s="919"/>
      <c r="L44" s="1077"/>
      <c r="M44" s="1078">
        <v>0</v>
      </c>
      <c r="N44" s="1078"/>
      <c r="O44" s="1079">
        <v>0</v>
      </c>
      <c r="P44" s="568">
        <v>0</v>
      </c>
      <c r="Q44" s="700">
        <v>0</v>
      </c>
      <c r="R44" s="700">
        <v>0</v>
      </c>
      <c r="S44" s="700">
        <v>0</v>
      </c>
      <c r="T44" s="567">
        <v>0</v>
      </c>
      <c r="U44" s="1077"/>
      <c r="V44" s="1078"/>
      <c r="W44" s="1079"/>
      <c r="X44" s="1078"/>
      <c r="Y44" s="1078"/>
      <c r="Z44" s="1078"/>
      <c r="AA44" s="1078"/>
      <c r="AB44" s="1078"/>
      <c r="AC44" s="1078"/>
      <c r="AD44" s="1078"/>
      <c r="AE44" s="1078"/>
      <c r="AF44" s="1078"/>
      <c r="AG44" s="1079"/>
      <c r="AH44" s="1078"/>
      <c r="AI44" s="1078">
        <v>0</v>
      </c>
      <c r="AJ44" s="1078"/>
      <c r="AK44" s="1079">
        <v>0</v>
      </c>
    </row>
    <row r="45" spans="1:37" s="144" customFormat="1" ht="15.75" customHeight="1" outlineLevel="1">
      <c r="A45" s="994"/>
      <c r="B45" s="994"/>
      <c r="C45" s="236"/>
      <c r="D45" s="236"/>
      <c r="E45" s="236"/>
      <c r="F45" s="1070"/>
      <c r="G45" s="863">
        <v>12</v>
      </c>
      <c r="H45" s="1076">
        <v>1991</v>
      </c>
      <c r="I45" s="864">
        <v>1992</v>
      </c>
      <c r="J45" s="864">
        <v>1992</v>
      </c>
      <c r="K45" s="919"/>
      <c r="L45" s="1077"/>
      <c r="M45" s="1078">
        <v>0</v>
      </c>
      <c r="N45" s="1078"/>
      <c r="O45" s="1079">
        <v>0</v>
      </c>
      <c r="P45" s="568">
        <v>0</v>
      </c>
      <c r="Q45" s="700">
        <v>0</v>
      </c>
      <c r="R45" s="700">
        <v>0</v>
      </c>
      <c r="S45" s="700">
        <v>0</v>
      </c>
      <c r="T45" s="567">
        <v>0</v>
      </c>
      <c r="U45" s="1077"/>
      <c r="V45" s="1078"/>
      <c r="W45" s="1079"/>
      <c r="X45" s="1078"/>
      <c r="Y45" s="1078"/>
      <c r="Z45" s="1078"/>
      <c r="AA45" s="1078"/>
      <c r="AB45" s="1078"/>
      <c r="AC45" s="1078"/>
      <c r="AD45" s="1078"/>
      <c r="AE45" s="1078"/>
      <c r="AF45" s="1078"/>
      <c r="AG45" s="1079"/>
      <c r="AH45" s="1078"/>
      <c r="AI45" s="1078">
        <v>0</v>
      </c>
      <c r="AJ45" s="1078"/>
      <c r="AK45" s="1079">
        <v>0</v>
      </c>
    </row>
    <row r="46" spans="1:37" s="144" customFormat="1" ht="15.75" customHeight="1" outlineLevel="1">
      <c r="A46" s="994"/>
      <c r="B46" s="994"/>
      <c r="C46" s="236"/>
      <c r="D46" s="236"/>
      <c r="E46" s="236"/>
      <c r="F46" s="1070"/>
      <c r="G46" s="863">
        <v>1</v>
      </c>
      <c r="H46" s="1076">
        <v>1992</v>
      </c>
      <c r="I46" s="864">
        <v>1992</v>
      </c>
      <c r="J46" s="864">
        <v>1992</v>
      </c>
      <c r="K46" s="919"/>
      <c r="L46" s="1077"/>
      <c r="M46" s="1078">
        <v>0</v>
      </c>
      <c r="N46" s="1078"/>
      <c r="O46" s="1079">
        <v>0</v>
      </c>
      <c r="P46" s="568">
        <v>0</v>
      </c>
      <c r="Q46" s="700">
        <v>0</v>
      </c>
      <c r="R46" s="700">
        <v>0</v>
      </c>
      <c r="S46" s="700">
        <v>0</v>
      </c>
      <c r="T46" s="567">
        <v>0</v>
      </c>
      <c r="U46" s="1077"/>
      <c r="V46" s="1078"/>
      <c r="W46" s="1079"/>
      <c r="X46" s="1078"/>
      <c r="Y46" s="1078"/>
      <c r="Z46" s="1078"/>
      <c r="AA46" s="1078"/>
      <c r="AB46" s="1078"/>
      <c r="AC46" s="1078"/>
      <c r="AD46" s="1078">
        <v>0</v>
      </c>
      <c r="AE46" s="1078"/>
      <c r="AF46" s="1078">
        <v>0</v>
      </c>
      <c r="AG46" s="1079"/>
      <c r="AH46" s="1078"/>
      <c r="AI46" s="1078">
        <v>0</v>
      </c>
      <c r="AJ46" s="1078"/>
      <c r="AK46" s="1079">
        <v>0</v>
      </c>
    </row>
    <row r="47" spans="1:37" s="144" customFormat="1" ht="15.75" customHeight="1" outlineLevel="1">
      <c r="A47" s="994"/>
      <c r="B47" s="994"/>
      <c r="C47" s="236"/>
      <c r="D47" s="236"/>
      <c r="E47" s="236"/>
      <c r="F47" s="1070"/>
      <c r="G47" s="863">
        <v>2</v>
      </c>
      <c r="H47" s="1076">
        <v>1992</v>
      </c>
      <c r="I47" s="864">
        <v>1992</v>
      </c>
      <c r="J47" s="864">
        <v>1992</v>
      </c>
      <c r="K47" s="919"/>
      <c r="L47" s="1077"/>
      <c r="M47" s="1078">
        <v>0</v>
      </c>
      <c r="N47" s="1078"/>
      <c r="O47" s="1079">
        <v>0</v>
      </c>
      <c r="P47" s="568">
        <v>0</v>
      </c>
      <c r="Q47" s="700">
        <v>0</v>
      </c>
      <c r="R47" s="700">
        <v>0</v>
      </c>
      <c r="S47" s="700">
        <v>0</v>
      </c>
      <c r="T47" s="567">
        <v>0</v>
      </c>
      <c r="U47" s="1077"/>
      <c r="V47" s="1078"/>
      <c r="W47" s="1079"/>
      <c r="X47" s="1078"/>
      <c r="Y47" s="1078"/>
      <c r="Z47" s="1078"/>
      <c r="AA47" s="1078"/>
      <c r="AB47" s="1078"/>
      <c r="AC47" s="1078"/>
      <c r="AD47" s="1078"/>
      <c r="AE47" s="1078"/>
      <c r="AF47" s="1078"/>
      <c r="AG47" s="1079"/>
      <c r="AH47" s="1078"/>
      <c r="AI47" s="1078">
        <v>0</v>
      </c>
      <c r="AJ47" s="1078"/>
      <c r="AK47" s="1079">
        <v>0</v>
      </c>
    </row>
    <row r="48" spans="1:37" s="144" customFormat="1" ht="15.75" customHeight="1" outlineLevel="1">
      <c r="A48" s="994"/>
      <c r="B48" s="994"/>
      <c r="C48" s="236"/>
      <c r="D48" s="236"/>
      <c r="E48" s="236"/>
      <c r="F48" s="1070"/>
      <c r="G48" s="863">
        <v>3</v>
      </c>
      <c r="H48" s="1076">
        <v>1992</v>
      </c>
      <c r="I48" s="864">
        <v>1992</v>
      </c>
      <c r="J48" s="864">
        <v>1992</v>
      </c>
      <c r="K48" s="919"/>
      <c r="L48" s="1077"/>
      <c r="M48" s="1078">
        <v>0</v>
      </c>
      <c r="N48" s="1078"/>
      <c r="O48" s="1079">
        <v>0</v>
      </c>
      <c r="P48" s="568">
        <v>0</v>
      </c>
      <c r="Q48" s="700">
        <v>0</v>
      </c>
      <c r="R48" s="700">
        <v>0</v>
      </c>
      <c r="S48" s="700">
        <v>0</v>
      </c>
      <c r="T48" s="567">
        <v>0</v>
      </c>
      <c r="U48" s="1077"/>
      <c r="V48" s="1078"/>
      <c r="W48" s="1079"/>
      <c r="X48" s="1078"/>
      <c r="Y48" s="1078"/>
      <c r="Z48" s="1078"/>
      <c r="AA48" s="1078"/>
      <c r="AB48" s="1078"/>
      <c r="AC48" s="1078"/>
      <c r="AD48" s="1078"/>
      <c r="AE48" s="1078"/>
      <c r="AF48" s="1078"/>
      <c r="AG48" s="1079"/>
      <c r="AH48" s="1078"/>
      <c r="AI48" s="1078">
        <v>0</v>
      </c>
      <c r="AJ48" s="1078"/>
      <c r="AK48" s="1079">
        <v>0</v>
      </c>
    </row>
    <row r="49" spans="1:37" s="144" customFormat="1" ht="15.75" customHeight="1" outlineLevel="1">
      <c r="A49" s="994"/>
      <c r="B49" s="994"/>
      <c r="C49" s="236"/>
      <c r="D49" s="236"/>
      <c r="E49" s="236"/>
      <c r="F49" s="1070"/>
      <c r="G49" s="863">
        <v>4</v>
      </c>
      <c r="H49" s="1076">
        <v>1992</v>
      </c>
      <c r="I49" s="864">
        <v>1992</v>
      </c>
      <c r="J49" s="864">
        <v>1993</v>
      </c>
      <c r="K49" s="919"/>
      <c r="L49" s="1077"/>
      <c r="M49" s="1078">
        <v>0</v>
      </c>
      <c r="N49" s="1078"/>
      <c r="O49" s="1079">
        <v>0</v>
      </c>
      <c r="P49" s="568">
        <v>0</v>
      </c>
      <c r="Q49" s="700">
        <v>0</v>
      </c>
      <c r="R49" s="700">
        <v>0</v>
      </c>
      <c r="S49" s="700">
        <v>0</v>
      </c>
      <c r="T49" s="567">
        <v>0</v>
      </c>
      <c r="U49" s="1077"/>
      <c r="V49" s="1078"/>
      <c r="W49" s="1079"/>
      <c r="X49" s="1078"/>
      <c r="Y49" s="1078"/>
      <c r="Z49" s="1078"/>
      <c r="AA49" s="1078"/>
      <c r="AB49" s="1078"/>
      <c r="AC49" s="1078"/>
      <c r="AD49" s="1078"/>
      <c r="AE49" s="1078"/>
      <c r="AF49" s="1078"/>
      <c r="AG49" s="1079"/>
      <c r="AH49" s="1078"/>
      <c r="AI49" s="1078">
        <v>0</v>
      </c>
      <c r="AJ49" s="1078"/>
      <c r="AK49" s="1079">
        <v>0</v>
      </c>
    </row>
    <row r="50" spans="1:37" s="144" customFormat="1" ht="15.75" customHeight="1" outlineLevel="1">
      <c r="A50" s="994"/>
      <c r="B50" s="994"/>
      <c r="C50" s="236"/>
      <c r="D50" s="236"/>
      <c r="E50" s="236"/>
      <c r="F50" s="1070"/>
      <c r="G50" s="863">
        <v>5</v>
      </c>
      <c r="H50" s="1076">
        <v>1992</v>
      </c>
      <c r="I50" s="864">
        <v>1992</v>
      </c>
      <c r="J50" s="864">
        <v>1993</v>
      </c>
      <c r="K50" s="919"/>
      <c r="L50" s="1077"/>
      <c r="M50" s="1078">
        <v>0</v>
      </c>
      <c r="N50" s="1078"/>
      <c r="O50" s="1079">
        <v>0</v>
      </c>
      <c r="P50" s="568">
        <v>0</v>
      </c>
      <c r="Q50" s="700">
        <v>0</v>
      </c>
      <c r="R50" s="700">
        <v>0</v>
      </c>
      <c r="S50" s="700">
        <v>0</v>
      </c>
      <c r="T50" s="567">
        <v>0</v>
      </c>
      <c r="U50" s="1077"/>
      <c r="V50" s="1078"/>
      <c r="W50" s="1079"/>
      <c r="X50" s="1078"/>
      <c r="Y50" s="1078"/>
      <c r="Z50" s="1078"/>
      <c r="AA50" s="1078"/>
      <c r="AB50" s="1078"/>
      <c r="AC50" s="1078"/>
      <c r="AD50" s="1078"/>
      <c r="AE50" s="1078"/>
      <c r="AF50" s="1078"/>
      <c r="AG50" s="1079"/>
      <c r="AH50" s="1078"/>
      <c r="AI50" s="1078">
        <v>0</v>
      </c>
      <c r="AJ50" s="1078"/>
      <c r="AK50" s="1079">
        <v>0</v>
      </c>
    </row>
    <row r="51" spans="1:37" s="144" customFormat="1" ht="15.75" customHeight="1" outlineLevel="1">
      <c r="A51" s="994"/>
      <c r="B51" s="994"/>
      <c r="C51" s="236"/>
      <c r="D51" s="236"/>
      <c r="E51" s="236"/>
      <c r="F51" s="1070"/>
      <c r="G51" s="863">
        <v>6</v>
      </c>
      <c r="H51" s="1076">
        <v>1992</v>
      </c>
      <c r="I51" s="864">
        <v>1992</v>
      </c>
      <c r="J51" s="864">
        <v>1993</v>
      </c>
      <c r="K51" s="919"/>
      <c r="L51" s="1077"/>
      <c r="M51" s="1078">
        <v>0</v>
      </c>
      <c r="N51" s="1078"/>
      <c r="O51" s="1079">
        <v>0</v>
      </c>
      <c r="P51" s="568">
        <v>0</v>
      </c>
      <c r="Q51" s="700">
        <v>0</v>
      </c>
      <c r="R51" s="700">
        <v>0</v>
      </c>
      <c r="S51" s="700">
        <v>0</v>
      </c>
      <c r="T51" s="567">
        <v>0</v>
      </c>
      <c r="U51" s="1077"/>
      <c r="V51" s="1078"/>
      <c r="W51" s="1079"/>
      <c r="X51" s="1078"/>
      <c r="Y51" s="1078"/>
      <c r="Z51" s="1078"/>
      <c r="AA51" s="1078"/>
      <c r="AB51" s="1078"/>
      <c r="AC51" s="1078"/>
      <c r="AD51" s="1078"/>
      <c r="AE51" s="1078"/>
      <c r="AF51" s="1078"/>
      <c r="AG51" s="1079"/>
      <c r="AH51" s="1078"/>
      <c r="AI51" s="1078">
        <v>0</v>
      </c>
      <c r="AJ51" s="1078"/>
      <c r="AK51" s="1079">
        <v>0</v>
      </c>
    </row>
    <row r="52" spans="1:37" s="144" customFormat="1" ht="15.75" customHeight="1" outlineLevel="1">
      <c r="A52" s="994"/>
      <c r="B52" s="994"/>
      <c r="C52" s="236"/>
      <c r="D52" s="236"/>
      <c r="E52" s="236"/>
      <c r="F52" s="1070"/>
      <c r="G52" s="863">
        <v>7</v>
      </c>
      <c r="H52" s="1076">
        <v>1992</v>
      </c>
      <c r="I52" s="864">
        <v>1993</v>
      </c>
      <c r="J52" s="864">
        <v>1993</v>
      </c>
      <c r="K52" s="919"/>
      <c r="L52" s="1077"/>
      <c r="M52" s="1078">
        <v>0</v>
      </c>
      <c r="N52" s="1078"/>
      <c r="O52" s="1079">
        <v>0</v>
      </c>
      <c r="P52" s="568">
        <v>0</v>
      </c>
      <c r="Q52" s="700">
        <v>0</v>
      </c>
      <c r="R52" s="700">
        <v>0</v>
      </c>
      <c r="S52" s="700">
        <v>0</v>
      </c>
      <c r="T52" s="567">
        <v>0</v>
      </c>
      <c r="U52" s="1077"/>
      <c r="V52" s="1078"/>
      <c r="W52" s="1079"/>
      <c r="X52" s="1078"/>
      <c r="Y52" s="1078"/>
      <c r="Z52" s="1078"/>
      <c r="AA52" s="1078"/>
      <c r="AB52" s="1078"/>
      <c r="AC52" s="1078"/>
      <c r="AD52" s="1078"/>
      <c r="AE52" s="1078"/>
      <c r="AF52" s="1078"/>
      <c r="AG52" s="1079"/>
      <c r="AH52" s="1078"/>
      <c r="AI52" s="1078">
        <v>0</v>
      </c>
      <c r="AJ52" s="1078"/>
      <c r="AK52" s="1079">
        <v>0</v>
      </c>
    </row>
    <row r="53" spans="1:37" s="144" customFormat="1" ht="15.75" customHeight="1" outlineLevel="1">
      <c r="A53" s="994"/>
      <c r="B53" s="994"/>
      <c r="C53" s="236"/>
      <c r="D53" s="236"/>
      <c r="E53" s="236"/>
      <c r="F53" s="1070"/>
      <c r="G53" s="863">
        <v>8</v>
      </c>
      <c r="H53" s="1076">
        <v>1992</v>
      </c>
      <c r="I53" s="864">
        <v>1993</v>
      </c>
      <c r="J53" s="864">
        <v>1993</v>
      </c>
      <c r="K53" s="919"/>
      <c r="L53" s="1077"/>
      <c r="M53" s="1078">
        <v>0</v>
      </c>
      <c r="N53" s="1078"/>
      <c r="O53" s="1079">
        <v>0</v>
      </c>
      <c r="P53" s="568">
        <v>0</v>
      </c>
      <c r="Q53" s="700">
        <v>0</v>
      </c>
      <c r="R53" s="700">
        <v>0</v>
      </c>
      <c r="S53" s="700">
        <v>0</v>
      </c>
      <c r="T53" s="567">
        <v>0</v>
      </c>
      <c r="U53" s="1077"/>
      <c r="V53" s="1078"/>
      <c r="W53" s="1079"/>
      <c r="X53" s="1078"/>
      <c r="Y53" s="1078"/>
      <c r="Z53" s="1078"/>
      <c r="AA53" s="1078"/>
      <c r="AB53" s="1078"/>
      <c r="AC53" s="1078"/>
      <c r="AD53" s="1078"/>
      <c r="AE53" s="1078"/>
      <c r="AF53" s="1078"/>
      <c r="AG53" s="1079"/>
      <c r="AH53" s="1078"/>
      <c r="AI53" s="1078">
        <v>0</v>
      </c>
      <c r="AJ53" s="1078"/>
      <c r="AK53" s="1079">
        <v>0</v>
      </c>
    </row>
    <row r="54" spans="1:37" s="144" customFormat="1" ht="15.75" customHeight="1" outlineLevel="1">
      <c r="A54" s="994"/>
      <c r="B54" s="994"/>
      <c r="C54" s="236"/>
      <c r="D54" s="236"/>
      <c r="E54" s="236"/>
      <c r="F54" s="1070"/>
      <c r="G54" s="863">
        <v>9</v>
      </c>
      <c r="H54" s="1076">
        <v>1992</v>
      </c>
      <c r="I54" s="864">
        <v>1993</v>
      </c>
      <c r="J54" s="864">
        <v>1993</v>
      </c>
      <c r="K54" s="919"/>
      <c r="L54" s="1077"/>
      <c r="M54" s="1078">
        <v>0</v>
      </c>
      <c r="N54" s="1078"/>
      <c r="O54" s="1079">
        <v>0</v>
      </c>
      <c r="P54" s="568">
        <v>0</v>
      </c>
      <c r="Q54" s="700">
        <v>0</v>
      </c>
      <c r="R54" s="700">
        <v>0</v>
      </c>
      <c r="S54" s="700">
        <v>0</v>
      </c>
      <c r="T54" s="567">
        <v>0</v>
      </c>
      <c r="U54" s="1077"/>
      <c r="V54" s="1078"/>
      <c r="W54" s="1079"/>
      <c r="X54" s="1078"/>
      <c r="Y54" s="1078"/>
      <c r="Z54" s="1078"/>
      <c r="AA54" s="1078"/>
      <c r="AB54" s="1078"/>
      <c r="AC54" s="1078"/>
      <c r="AD54" s="1078"/>
      <c r="AE54" s="1078"/>
      <c r="AF54" s="1078"/>
      <c r="AG54" s="1079"/>
      <c r="AH54" s="1078"/>
      <c r="AI54" s="1078">
        <v>0</v>
      </c>
      <c r="AJ54" s="1078"/>
      <c r="AK54" s="1079">
        <v>0</v>
      </c>
    </row>
    <row r="55" spans="1:37" s="144" customFormat="1" ht="15.75" customHeight="1" outlineLevel="1">
      <c r="A55" s="994"/>
      <c r="B55" s="994"/>
      <c r="C55" s="236"/>
      <c r="D55" s="236"/>
      <c r="E55" s="236"/>
      <c r="F55" s="1070"/>
      <c r="G55" s="863">
        <v>10</v>
      </c>
      <c r="H55" s="1076">
        <v>1992</v>
      </c>
      <c r="I55" s="864">
        <v>1993</v>
      </c>
      <c r="J55" s="864">
        <v>1993</v>
      </c>
      <c r="K55" s="919"/>
      <c r="L55" s="1077"/>
      <c r="M55" s="1078">
        <v>0</v>
      </c>
      <c r="N55" s="1078"/>
      <c r="O55" s="1079">
        <v>0</v>
      </c>
      <c r="P55" s="568">
        <v>0</v>
      </c>
      <c r="Q55" s="700">
        <v>0</v>
      </c>
      <c r="R55" s="700">
        <v>0</v>
      </c>
      <c r="S55" s="700">
        <v>0</v>
      </c>
      <c r="T55" s="567">
        <v>0</v>
      </c>
      <c r="U55" s="1077"/>
      <c r="V55" s="1078"/>
      <c r="W55" s="1079"/>
      <c r="X55" s="1078"/>
      <c r="Y55" s="1078"/>
      <c r="Z55" s="1078"/>
      <c r="AA55" s="1078"/>
      <c r="AB55" s="1078"/>
      <c r="AC55" s="1078"/>
      <c r="AD55" s="1078"/>
      <c r="AE55" s="1078"/>
      <c r="AF55" s="1078"/>
      <c r="AG55" s="1079"/>
      <c r="AH55" s="1078"/>
      <c r="AI55" s="1078">
        <v>0</v>
      </c>
      <c r="AJ55" s="1078"/>
      <c r="AK55" s="1079">
        <v>0</v>
      </c>
    </row>
    <row r="56" spans="1:37" s="144" customFormat="1" ht="15.75" customHeight="1" outlineLevel="1">
      <c r="A56" s="994"/>
      <c r="B56" s="994"/>
      <c r="C56" s="236"/>
      <c r="D56" s="236"/>
      <c r="E56" s="236"/>
      <c r="F56" s="1070"/>
      <c r="G56" s="863">
        <v>11</v>
      </c>
      <c r="H56" s="1076">
        <v>1992</v>
      </c>
      <c r="I56" s="864">
        <v>1993</v>
      </c>
      <c r="J56" s="864">
        <v>1993</v>
      </c>
      <c r="K56" s="919"/>
      <c r="L56" s="1077"/>
      <c r="M56" s="1078">
        <v>0</v>
      </c>
      <c r="N56" s="1078"/>
      <c r="O56" s="1079">
        <v>0</v>
      </c>
      <c r="P56" s="568">
        <v>0</v>
      </c>
      <c r="Q56" s="700">
        <v>0</v>
      </c>
      <c r="R56" s="700">
        <v>0</v>
      </c>
      <c r="S56" s="700">
        <v>0</v>
      </c>
      <c r="T56" s="567">
        <v>0</v>
      </c>
      <c r="U56" s="1077"/>
      <c r="V56" s="1078"/>
      <c r="W56" s="1079"/>
      <c r="X56" s="1078"/>
      <c r="Y56" s="1078"/>
      <c r="Z56" s="1078"/>
      <c r="AA56" s="1078"/>
      <c r="AB56" s="1078"/>
      <c r="AC56" s="1078"/>
      <c r="AD56" s="1078"/>
      <c r="AE56" s="1078"/>
      <c r="AF56" s="1078"/>
      <c r="AG56" s="1079"/>
      <c r="AH56" s="1078"/>
      <c r="AI56" s="1078">
        <v>0</v>
      </c>
      <c r="AJ56" s="1078"/>
      <c r="AK56" s="1079">
        <v>0</v>
      </c>
    </row>
    <row r="57" spans="1:37" s="144" customFormat="1" ht="15.75" customHeight="1" outlineLevel="1">
      <c r="A57" s="994"/>
      <c r="B57" s="994"/>
      <c r="C57" s="236"/>
      <c r="D57" s="236"/>
      <c r="E57" s="236"/>
      <c r="F57" s="1070"/>
      <c r="G57" s="863">
        <v>12</v>
      </c>
      <c r="H57" s="1076">
        <v>1992</v>
      </c>
      <c r="I57" s="864">
        <v>1993</v>
      </c>
      <c r="J57" s="864">
        <v>1993</v>
      </c>
      <c r="K57" s="919"/>
      <c r="L57" s="1077"/>
      <c r="M57" s="1078">
        <v>0</v>
      </c>
      <c r="N57" s="1078"/>
      <c r="O57" s="1079">
        <v>0</v>
      </c>
      <c r="P57" s="568">
        <v>0</v>
      </c>
      <c r="Q57" s="700">
        <v>0</v>
      </c>
      <c r="R57" s="700">
        <v>0</v>
      </c>
      <c r="S57" s="700">
        <v>0</v>
      </c>
      <c r="T57" s="567">
        <v>0</v>
      </c>
      <c r="U57" s="1077"/>
      <c r="V57" s="1078"/>
      <c r="W57" s="1079"/>
      <c r="X57" s="1078"/>
      <c r="Y57" s="1078"/>
      <c r="Z57" s="1078"/>
      <c r="AA57" s="1078"/>
      <c r="AB57" s="1078"/>
      <c r="AC57" s="1078"/>
      <c r="AD57" s="1078"/>
      <c r="AE57" s="1078"/>
      <c r="AF57" s="1078"/>
      <c r="AG57" s="1079"/>
      <c r="AH57" s="1078"/>
      <c r="AI57" s="1078">
        <v>0</v>
      </c>
      <c r="AJ57" s="1078"/>
      <c r="AK57" s="1079">
        <v>0</v>
      </c>
    </row>
    <row r="58" spans="1:37" s="144" customFormat="1" ht="15.75" customHeight="1">
      <c r="A58" s="994"/>
      <c r="B58" s="994"/>
      <c r="C58" s="236"/>
      <c r="D58" s="236"/>
      <c r="E58" s="236"/>
      <c r="F58" s="1070"/>
      <c r="G58" s="863">
        <v>1</v>
      </c>
      <c r="H58" s="1076">
        <v>1993</v>
      </c>
      <c r="I58" s="864">
        <v>1993</v>
      </c>
      <c r="J58" s="864">
        <v>1993</v>
      </c>
      <c r="K58" s="919"/>
      <c r="L58" s="1077">
        <v>0</v>
      </c>
      <c r="M58" s="1078">
        <v>1005695</v>
      </c>
      <c r="N58" s="1078"/>
      <c r="O58" s="1079">
        <v>1005695</v>
      </c>
      <c r="P58" s="568">
        <v>1005695</v>
      </c>
      <c r="Q58" s="700">
        <v>1870888.9492953813</v>
      </c>
      <c r="R58" s="700">
        <v>15000</v>
      </c>
      <c r="S58" s="700">
        <v>27904.418575642434</v>
      </c>
      <c r="T58" s="567">
        <v>15000</v>
      </c>
      <c r="U58" s="1077">
        <v>15000</v>
      </c>
      <c r="V58" s="1078"/>
      <c r="W58" s="1079"/>
      <c r="X58" s="1078"/>
      <c r="Y58" s="1078"/>
      <c r="Z58" s="1078"/>
      <c r="AA58" s="1078"/>
      <c r="AB58" s="1078"/>
      <c r="AC58" s="1078">
        <v>1005695</v>
      </c>
      <c r="AD58" s="1078">
        <v>0</v>
      </c>
      <c r="AE58" s="1078"/>
      <c r="AF58" s="1078">
        <v>0</v>
      </c>
      <c r="AG58" s="1079"/>
      <c r="AH58" s="1078"/>
      <c r="AI58" s="1078">
        <v>1005695</v>
      </c>
      <c r="AJ58" s="1078"/>
      <c r="AK58" s="1079">
        <v>1005695</v>
      </c>
    </row>
    <row r="59" spans="1:37" s="144" customFormat="1" ht="15.75" customHeight="1">
      <c r="A59" s="994"/>
      <c r="B59" s="994"/>
      <c r="C59" s="236"/>
      <c r="D59" s="236"/>
      <c r="E59" s="236"/>
      <c r="F59" s="1070"/>
      <c r="G59" s="863">
        <v>2</v>
      </c>
      <c r="H59" s="1076">
        <v>1993</v>
      </c>
      <c r="I59" s="864">
        <v>1993</v>
      </c>
      <c r="J59" s="864">
        <v>1993</v>
      </c>
      <c r="K59" s="919"/>
      <c r="L59" s="1077"/>
      <c r="M59" s="1078">
        <v>0</v>
      </c>
      <c r="N59" s="1078"/>
      <c r="O59" s="1079">
        <v>0</v>
      </c>
      <c r="P59" s="568">
        <v>0</v>
      </c>
      <c r="Q59" s="700">
        <v>0</v>
      </c>
      <c r="R59" s="700">
        <v>0</v>
      </c>
      <c r="S59" s="700">
        <v>0</v>
      </c>
      <c r="T59" s="567">
        <v>0</v>
      </c>
      <c r="U59" s="1077"/>
      <c r="V59" s="1078"/>
      <c r="W59" s="1079"/>
      <c r="X59" s="1078"/>
      <c r="Y59" s="1078"/>
      <c r="Z59" s="1078"/>
      <c r="AA59" s="1078"/>
      <c r="AB59" s="1078"/>
      <c r="AC59" s="1078"/>
      <c r="AD59" s="1078"/>
      <c r="AE59" s="1078"/>
      <c r="AF59" s="1078"/>
      <c r="AG59" s="1079"/>
      <c r="AH59" s="1078"/>
      <c r="AI59" s="1078">
        <v>0</v>
      </c>
      <c r="AJ59" s="1078"/>
      <c r="AK59" s="1079">
        <v>0</v>
      </c>
    </row>
    <row r="60" spans="1:37" s="144" customFormat="1" ht="15.75" customHeight="1">
      <c r="A60" s="994"/>
      <c r="B60" s="994"/>
      <c r="C60" s="236"/>
      <c r="D60" s="236"/>
      <c r="E60" s="236"/>
      <c r="F60" s="1070"/>
      <c r="G60" s="863">
        <v>3</v>
      </c>
      <c r="H60" s="1076">
        <v>1993</v>
      </c>
      <c r="I60" s="864">
        <v>1993</v>
      </c>
      <c r="J60" s="864">
        <v>1993</v>
      </c>
      <c r="K60" s="919"/>
      <c r="L60" s="1077"/>
      <c r="M60" s="1078">
        <v>0</v>
      </c>
      <c r="N60" s="1078"/>
      <c r="O60" s="1079">
        <v>0</v>
      </c>
      <c r="P60" s="568">
        <v>0</v>
      </c>
      <c r="Q60" s="700">
        <v>0</v>
      </c>
      <c r="R60" s="700">
        <v>0</v>
      </c>
      <c r="S60" s="700">
        <v>0</v>
      </c>
      <c r="T60" s="567">
        <v>0</v>
      </c>
      <c r="U60" s="1077"/>
      <c r="V60" s="1078"/>
      <c r="W60" s="1079"/>
      <c r="X60" s="1078"/>
      <c r="Y60" s="1078"/>
      <c r="Z60" s="1078"/>
      <c r="AA60" s="1078"/>
      <c r="AB60" s="1078"/>
      <c r="AC60" s="1078"/>
      <c r="AD60" s="1078"/>
      <c r="AE60" s="1078"/>
      <c r="AF60" s="1078"/>
      <c r="AG60" s="1079"/>
      <c r="AH60" s="1078"/>
      <c r="AI60" s="1078">
        <v>0</v>
      </c>
      <c r="AJ60" s="1078"/>
      <c r="AK60" s="1079">
        <v>0</v>
      </c>
    </row>
    <row r="61" spans="1:37" s="144" customFormat="1" ht="15.75" customHeight="1">
      <c r="A61" s="994"/>
      <c r="B61" s="994"/>
      <c r="C61" s="236"/>
      <c r="D61" s="236"/>
      <c r="E61" s="236"/>
      <c r="F61" s="1070"/>
      <c r="G61" s="863">
        <v>4</v>
      </c>
      <c r="H61" s="1076">
        <v>1993</v>
      </c>
      <c r="I61" s="864">
        <v>1993</v>
      </c>
      <c r="J61" s="864">
        <v>1994</v>
      </c>
      <c r="K61" s="919"/>
      <c r="L61" s="1077"/>
      <c r="M61" s="1078">
        <v>0</v>
      </c>
      <c r="N61" s="1078"/>
      <c r="O61" s="1079">
        <v>0</v>
      </c>
      <c r="P61" s="568">
        <v>0</v>
      </c>
      <c r="Q61" s="700">
        <v>0</v>
      </c>
      <c r="R61" s="700">
        <v>0</v>
      </c>
      <c r="S61" s="700">
        <v>0</v>
      </c>
      <c r="T61" s="567">
        <v>0</v>
      </c>
      <c r="U61" s="1077"/>
      <c r="V61" s="1078"/>
      <c r="W61" s="1079"/>
      <c r="X61" s="1078"/>
      <c r="Y61" s="1078"/>
      <c r="Z61" s="1078"/>
      <c r="AA61" s="1078"/>
      <c r="AB61" s="1078"/>
      <c r="AC61" s="1078"/>
      <c r="AD61" s="1078"/>
      <c r="AE61" s="1078"/>
      <c r="AF61" s="1078"/>
      <c r="AG61" s="1079"/>
      <c r="AH61" s="1078"/>
      <c r="AI61" s="1078">
        <v>0</v>
      </c>
      <c r="AJ61" s="1078"/>
      <c r="AK61" s="1079">
        <v>0</v>
      </c>
    </row>
    <row r="62" spans="1:37" s="144" customFormat="1" ht="15.75" customHeight="1">
      <c r="A62" s="994"/>
      <c r="B62" s="994"/>
      <c r="C62" s="236"/>
      <c r="D62" s="236"/>
      <c r="E62" s="236"/>
      <c r="F62" s="1070"/>
      <c r="G62" s="863">
        <v>5</v>
      </c>
      <c r="H62" s="1076">
        <v>1993</v>
      </c>
      <c r="I62" s="864">
        <v>1993</v>
      </c>
      <c r="J62" s="864">
        <v>1994</v>
      </c>
      <c r="K62" s="919"/>
      <c r="L62" s="1077"/>
      <c r="M62" s="1078">
        <v>0</v>
      </c>
      <c r="N62" s="1078"/>
      <c r="O62" s="1079">
        <v>0</v>
      </c>
      <c r="P62" s="568">
        <v>0</v>
      </c>
      <c r="Q62" s="700">
        <v>0</v>
      </c>
      <c r="R62" s="700">
        <v>0</v>
      </c>
      <c r="S62" s="700">
        <v>0</v>
      </c>
      <c r="T62" s="567">
        <v>0</v>
      </c>
      <c r="U62" s="1077"/>
      <c r="V62" s="1078"/>
      <c r="W62" s="1079"/>
      <c r="X62" s="1078"/>
      <c r="Y62" s="1078"/>
      <c r="Z62" s="1078"/>
      <c r="AA62" s="1078"/>
      <c r="AB62" s="1078"/>
      <c r="AC62" s="1078"/>
      <c r="AD62" s="1078"/>
      <c r="AE62" s="1078"/>
      <c r="AF62" s="1078"/>
      <c r="AG62" s="1079"/>
      <c r="AH62" s="1078"/>
      <c r="AI62" s="1078">
        <v>0</v>
      </c>
      <c r="AJ62" s="1078"/>
      <c r="AK62" s="1079">
        <v>0</v>
      </c>
    </row>
    <row r="63" spans="1:37" s="144" customFormat="1" ht="15.75" customHeight="1">
      <c r="A63" s="994"/>
      <c r="B63" s="994"/>
      <c r="C63" s="236"/>
      <c r="D63" s="236"/>
      <c r="E63" s="236"/>
      <c r="F63" s="1070"/>
      <c r="G63" s="863">
        <v>6</v>
      </c>
      <c r="H63" s="1076">
        <v>1993</v>
      </c>
      <c r="I63" s="864">
        <v>1993</v>
      </c>
      <c r="J63" s="864">
        <v>1994</v>
      </c>
      <c r="K63" s="919"/>
      <c r="L63" s="1077"/>
      <c r="M63" s="1078">
        <v>0</v>
      </c>
      <c r="N63" s="1078"/>
      <c r="O63" s="1079">
        <v>0</v>
      </c>
      <c r="P63" s="568">
        <v>0</v>
      </c>
      <c r="Q63" s="700">
        <v>0</v>
      </c>
      <c r="R63" s="700">
        <v>0</v>
      </c>
      <c r="S63" s="700">
        <v>0</v>
      </c>
      <c r="T63" s="567">
        <v>0</v>
      </c>
      <c r="U63" s="1077"/>
      <c r="V63" s="1078"/>
      <c r="W63" s="1079"/>
      <c r="X63" s="1078"/>
      <c r="Y63" s="1078"/>
      <c r="Z63" s="1078"/>
      <c r="AA63" s="1078"/>
      <c r="AB63" s="1078"/>
      <c r="AC63" s="1078"/>
      <c r="AD63" s="1078"/>
      <c r="AE63" s="1078"/>
      <c r="AF63" s="1078"/>
      <c r="AG63" s="1079"/>
      <c r="AH63" s="1078"/>
      <c r="AI63" s="1078">
        <v>0</v>
      </c>
      <c r="AJ63" s="1078"/>
      <c r="AK63" s="1079">
        <v>0</v>
      </c>
    </row>
    <row r="64" spans="1:37" s="144" customFormat="1" ht="15.75" customHeight="1">
      <c r="A64" s="994"/>
      <c r="B64" s="994"/>
      <c r="C64" s="236"/>
      <c r="D64" s="236"/>
      <c r="E64" s="236"/>
      <c r="F64" s="1070"/>
      <c r="G64" s="863">
        <v>7</v>
      </c>
      <c r="H64" s="1076">
        <v>1993</v>
      </c>
      <c r="I64" s="864">
        <v>1994</v>
      </c>
      <c r="J64" s="864">
        <v>1994</v>
      </c>
      <c r="K64" s="919"/>
      <c r="L64" s="1077"/>
      <c r="M64" s="1078">
        <v>0</v>
      </c>
      <c r="N64" s="1078"/>
      <c r="O64" s="1079">
        <v>0</v>
      </c>
      <c r="P64" s="568">
        <v>0</v>
      </c>
      <c r="Q64" s="700">
        <v>0</v>
      </c>
      <c r="R64" s="700">
        <v>0</v>
      </c>
      <c r="S64" s="700">
        <v>0</v>
      </c>
      <c r="T64" s="567">
        <v>0</v>
      </c>
      <c r="U64" s="1077"/>
      <c r="V64" s="1078"/>
      <c r="W64" s="1079"/>
      <c r="X64" s="1078"/>
      <c r="Y64" s="1078"/>
      <c r="Z64" s="1078"/>
      <c r="AA64" s="1078"/>
      <c r="AB64" s="1078"/>
      <c r="AC64" s="1078"/>
      <c r="AD64" s="1078"/>
      <c r="AE64" s="1078"/>
      <c r="AF64" s="1078"/>
      <c r="AG64" s="1079"/>
      <c r="AH64" s="1078"/>
      <c r="AI64" s="1078">
        <v>0</v>
      </c>
      <c r="AJ64" s="1078"/>
      <c r="AK64" s="1079">
        <v>0</v>
      </c>
    </row>
    <row r="65" spans="1:37" s="144" customFormat="1" ht="15.75" customHeight="1">
      <c r="A65" s="994"/>
      <c r="B65" s="994"/>
      <c r="C65" s="236"/>
      <c r="D65" s="236"/>
      <c r="E65" s="236"/>
      <c r="F65" s="1070"/>
      <c r="G65" s="863">
        <v>8</v>
      </c>
      <c r="H65" s="1076">
        <v>1993</v>
      </c>
      <c r="I65" s="864">
        <v>1994</v>
      </c>
      <c r="J65" s="864">
        <v>1994</v>
      </c>
      <c r="K65" s="919"/>
      <c r="L65" s="1077"/>
      <c r="M65" s="1078">
        <v>0</v>
      </c>
      <c r="N65" s="1078"/>
      <c r="O65" s="1079">
        <v>0</v>
      </c>
      <c r="P65" s="568">
        <v>0</v>
      </c>
      <c r="Q65" s="700">
        <v>0</v>
      </c>
      <c r="R65" s="700">
        <v>0</v>
      </c>
      <c r="S65" s="700">
        <v>0</v>
      </c>
      <c r="T65" s="567">
        <v>0</v>
      </c>
      <c r="U65" s="1077"/>
      <c r="V65" s="1078"/>
      <c r="W65" s="1079"/>
      <c r="X65" s="1078"/>
      <c r="Y65" s="1078"/>
      <c r="Z65" s="1078"/>
      <c r="AA65" s="1078"/>
      <c r="AB65" s="1078"/>
      <c r="AC65" s="1078"/>
      <c r="AD65" s="1078"/>
      <c r="AE65" s="1078"/>
      <c r="AF65" s="1078"/>
      <c r="AG65" s="1079"/>
      <c r="AH65" s="1078"/>
      <c r="AI65" s="1078">
        <v>0</v>
      </c>
      <c r="AJ65" s="1078"/>
      <c r="AK65" s="1079">
        <v>0</v>
      </c>
    </row>
    <row r="66" spans="1:37" s="144" customFormat="1" ht="15.75" customHeight="1">
      <c r="A66" s="994"/>
      <c r="B66" s="994"/>
      <c r="C66" s="236"/>
      <c r="D66" s="236"/>
      <c r="E66" s="236"/>
      <c r="F66" s="1070"/>
      <c r="G66" s="863">
        <v>9</v>
      </c>
      <c r="H66" s="1076">
        <v>1993</v>
      </c>
      <c r="I66" s="864">
        <v>1994</v>
      </c>
      <c r="J66" s="864">
        <v>1994</v>
      </c>
      <c r="K66" s="919"/>
      <c r="L66" s="1077"/>
      <c r="M66" s="1078">
        <v>0</v>
      </c>
      <c r="N66" s="1078"/>
      <c r="O66" s="1079">
        <v>0</v>
      </c>
      <c r="P66" s="568">
        <v>0</v>
      </c>
      <c r="Q66" s="700">
        <v>0</v>
      </c>
      <c r="R66" s="700">
        <v>0</v>
      </c>
      <c r="S66" s="700">
        <v>0</v>
      </c>
      <c r="T66" s="567">
        <v>0</v>
      </c>
      <c r="U66" s="1077"/>
      <c r="V66" s="1078"/>
      <c r="W66" s="1079"/>
      <c r="X66" s="1078"/>
      <c r="Y66" s="1078"/>
      <c r="Z66" s="1078"/>
      <c r="AA66" s="1078"/>
      <c r="AB66" s="1078"/>
      <c r="AC66" s="1078"/>
      <c r="AD66" s="1078"/>
      <c r="AE66" s="1078"/>
      <c r="AF66" s="1078"/>
      <c r="AG66" s="1079"/>
      <c r="AH66" s="1078"/>
      <c r="AI66" s="1078">
        <v>0</v>
      </c>
      <c r="AJ66" s="1078"/>
      <c r="AK66" s="1079">
        <v>0</v>
      </c>
    </row>
    <row r="67" spans="1:37" s="144" customFormat="1" ht="15.75" customHeight="1">
      <c r="A67" s="994"/>
      <c r="B67" s="994"/>
      <c r="C67" s="236"/>
      <c r="D67" s="236"/>
      <c r="E67" s="236"/>
      <c r="F67" s="1070"/>
      <c r="G67" s="863">
        <v>10</v>
      </c>
      <c r="H67" s="1076">
        <v>1993</v>
      </c>
      <c r="I67" s="864">
        <v>1994</v>
      </c>
      <c r="J67" s="864">
        <v>1994</v>
      </c>
      <c r="K67" s="919"/>
      <c r="L67" s="1077"/>
      <c r="M67" s="1078">
        <v>0</v>
      </c>
      <c r="N67" s="1078"/>
      <c r="O67" s="1079">
        <v>0</v>
      </c>
      <c r="P67" s="568">
        <v>0</v>
      </c>
      <c r="Q67" s="700">
        <v>0</v>
      </c>
      <c r="R67" s="700">
        <v>0</v>
      </c>
      <c r="S67" s="700">
        <v>0</v>
      </c>
      <c r="T67" s="567">
        <v>0</v>
      </c>
      <c r="U67" s="1077"/>
      <c r="V67" s="1078"/>
      <c r="W67" s="1079"/>
      <c r="X67" s="1078"/>
      <c r="Y67" s="1078"/>
      <c r="Z67" s="1078"/>
      <c r="AA67" s="1078"/>
      <c r="AB67" s="1078"/>
      <c r="AC67" s="1078"/>
      <c r="AD67" s="1078"/>
      <c r="AE67" s="1078"/>
      <c r="AF67" s="1078"/>
      <c r="AG67" s="1079"/>
      <c r="AH67" s="1078"/>
      <c r="AI67" s="1078">
        <v>0</v>
      </c>
      <c r="AJ67" s="1078"/>
      <c r="AK67" s="1079">
        <v>0</v>
      </c>
    </row>
    <row r="68" spans="1:37" s="144" customFormat="1" ht="15.75" customHeight="1">
      <c r="A68" s="994"/>
      <c r="B68" s="994"/>
      <c r="C68" s="236"/>
      <c r="D68" s="236"/>
      <c r="E68" s="236"/>
      <c r="F68" s="1070"/>
      <c r="G68" s="863">
        <v>11</v>
      </c>
      <c r="H68" s="1076">
        <v>1993</v>
      </c>
      <c r="I68" s="864">
        <v>1994</v>
      </c>
      <c r="J68" s="864">
        <v>1994</v>
      </c>
      <c r="K68" s="919"/>
      <c r="L68" s="1077"/>
      <c r="M68" s="1078">
        <v>0</v>
      </c>
      <c r="N68" s="1078"/>
      <c r="O68" s="1079">
        <v>0</v>
      </c>
      <c r="P68" s="568">
        <v>0</v>
      </c>
      <c r="Q68" s="700">
        <v>0</v>
      </c>
      <c r="R68" s="700">
        <v>0</v>
      </c>
      <c r="S68" s="700">
        <v>0</v>
      </c>
      <c r="T68" s="567">
        <v>0</v>
      </c>
      <c r="U68" s="1077"/>
      <c r="V68" s="1078"/>
      <c r="W68" s="1079"/>
      <c r="X68" s="1078"/>
      <c r="Y68" s="1078"/>
      <c r="Z68" s="1078"/>
      <c r="AA68" s="1078"/>
      <c r="AB68" s="1078"/>
      <c r="AC68" s="1078"/>
      <c r="AD68" s="1078"/>
      <c r="AE68" s="1078"/>
      <c r="AF68" s="1078"/>
      <c r="AG68" s="1079"/>
      <c r="AH68" s="1078"/>
      <c r="AI68" s="1078">
        <v>0</v>
      </c>
      <c r="AJ68" s="1078"/>
      <c r="AK68" s="1079">
        <v>0</v>
      </c>
    </row>
    <row r="69" spans="1:37" s="144" customFormat="1" ht="15.75" customHeight="1">
      <c r="A69" s="994"/>
      <c r="B69" s="994"/>
      <c r="C69" s="236"/>
      <c r="D69" s="236"/>
      <c r="E69" s="236"/>
      <c r="F69" s="1070"/>
      <c r="G69" s="863">
        <v>12</v>
      </c>
      <c r="H69" s="1076">
        <v>1993</v>
      </c>
      <c r="I69" s="864">
        <v>1994</v>
      </c>
      <c r="J69" s="864">
        <v>1994</v>
      </c>
      <c r="K69" s="919"/>
      <c r="L69" s="1077"/>
      <c r="M69" s="1078">
        <v>0</v>
      </c>
      <c r="N69" s="1078"/>
      <c r="O69" s="1079">
        <v>0</v>
      </c>
      <c r="P69" s="568">
        <v>0</v>
      </c>
      <c r="Q69" s="700">
        <v>0</v>
      </c>
      <c r="R69" s="700">
        <v>0</v>
      </c>
      <c r="S69" s="700">
        <v>0</v>
      </c>
      <c r="T69" s="567">
        <v>0</v>
      </c>
      <c r="U69" s="1077"/>
      <c r="V69" s="1078"/>
      <c r="W69" s="1079"/>
      <c r="X69" s="1078"/>
      <c r="Y69" s="1078"/>
      <c r="Z69" s="1078"/>
      <c r="AA69" s="1078"/>
      <c r="AB69" s="1078"/>
      <c r="AC69" s="1078"/>
      <c r="AD69" s="1078"/>
      <c r="AE69" s="1078"/>
      <c r="AF69" s="1078"/>
      <c r="AG69" s="1079"/>
      <c r="AH69" s="1078"/>
      <c r="AI69" s="1078">
        <v>0</v>
      </c>
      <c r="AJ69" s="1078"/>
      <c r="AK69" s="1079">
        <v>0</v>
      </c>
    </row>
    <row r="70" spans="1:37" s="144" customFormat="1" ht="15.75" customHeight="1">
      <c r="A70" s="994"/>
      <c r="B70" s="994"/>
      <c r="C70" s="236"/>
      <c r="D70" s="236"/>
      <c r="E70" s="236"/>
      <c r="F70" s="1070"/>
      <c r="G70" s="863">
        <v>1</v>
      </c>
      <c r="H70" s="1076">
        <v>1994</v>
      </c>
      <c r="I70" s="864">
        <v>1994</v>
      </c>
      <c r="J70" s="864">
        <v>1994</v>
      </c>
      <c r="K70" s="919"/>
      <c r="L70" s="1077"/>
      <c r="M70" s="1078">
        <v>2449113</v>
      </c>
      <c r="N70" s="1078"/>
      <c r="O70" s="1079">
        <v>2449113</v>
      </c>
      <c r="P70" s="568">
        <v>2449113</v>
      </c>
      <c r="Q70" s="700">
        <v>4423370.5042749103</v>
      </c>
      <c r="R70" s="700">
        <v>35000</v>
      </c>
      <c r="S70" s="700">
        <v>63213.893213429466</v>
      </c>
      <c r="T70" s="567">
        <v>35000</v>
      </c>
      <c r="U70" s="1077">
        <v>35000</v>
      </c>
      <c r="V70" s="1078"/>
      <c r="W70" s="1079"/>
      <c r="X70" s="1078"/>
      <c r="Y70" s="1078"/>
      <c r="Z70" s="1078"/>
      <c r="AA70" s="1078"/>
      <c r="AB70" s="1078"/>
      <c r="AC70" s="1078">
        <v>2449113</v>
      </c>
      <c r="AD70" s="1078">
        <v>0</v>
      </c>
      <c r="AE70" s="1078"/>
      <c r="AF70" s="1078">
        <v>0</v>
      </c>
      <c r="AG70" s="1079"/>
      <c r="AH70" s="1078"/>
      <c r="AI70" s="1078">
        <v>2449113</v>
      </c>
      <c r="AJ70" s="1078"/>
      <c r="AK70" s="1079">
        <v>2449113</v>
      </c>
    </row>
    <row r="71" spans="1:37" s="144" customFormat="1" ht="15.75" customHeight="1">
      <c r="A71" s="994"/>
      <c r="B71" s="994"/>
      <c r="C71" s="236"/>
      <c r="D71" s="236"/>
      <c r="E71" s="236"/>
      <c r="F71" s="1070"/>
      <c r="G71" s="863">
        <v>2</v>
      </c>
      <c r="H71" s="1076">
        <v>1994</v>
      </c>
      <c r="I71" s="864">
        <v>1994</v>
      </c>
      <c r="J71" s="864">
        <v>1994</v>
      </c>
      <c r="K71" s="919"/>
      <c r="L71" s="1077"/>
      <c r="M71" s="1078">
        <v>0</v>
      </c>
      <c r="N71" s="1078"/>
      <c r="O71" s="1079">
        <v>0</v>
      </c>
      <c r="P71" s="568">
        <v>0</v>
      </c>
      <c r="Q71" s="700">
        <v>0</v>
      </c>
      <c r="R71" s="700">
        <v>0</v>
      </c>
      <c r="S71" s="700">
        <v>0</v>
      </c>
      <c r="T71" s="567">
        <v>0</v>
      </c>
      <c r="U71" s="1077"/>
      <c r="V71" s="1078"/>
      <c r="W71" s="1079"/>
      <c r="X71" s="1078"/>
      <c r="Y71" s="1078"/>
      <c r="Z71" s="1078"/>
      <c r="AA71" s="1078"/>
      <c r="AB71" s="1078"/>
      <c r="AC71" s="1078"/>
      <c r="AD71" s="1078"/>
      <c r="AE71" s="1078"/>
      <c r="AF71" s="1078"/>
      <c r="AG71" s="1079"/>
      <c r="AH71" s="1078"/>
      <c r="AI71" s="1078">
        <v>0</v>
      </c>
      <c r="AJ71" s="1078"/>
      <c r="AK71" s="1079">
        <v>0</v>
      </c>
    </row>
    <row r="72" spans="1:37" s="144" customFormat="1" ht="15.75" customHeight="1">
      <c r="A72" s="994"/>
      <c r="B72" s="994"/>
      <c r="C72" s="236"/>
      <c r="D72" s="236"/>
      <c r="E72" s="236"/>
      <c r="F72" s="1070"/>
      <c r="G72" s="863">
        <v>3</v>
      </c>
      <c r="H72" s="1076">
        <v>1994</v>
      </c>
      <c r="I72" s="864">
        <v>1994</v>
      </c>
      <c r="J72" s="864">
        <v>1994</v>
      </c>
      <c r="K72" s="919"/>
      <c r="L72" s="1077"/>
      <c r="M72" s="1078">
        <v>0</v>
      </c>
      <c r="N72" s="1078"/>
      <c r="O72" s="1079">
        <v>0</v>
      </c>
      <c r="P72" s="568">
        <v>0</v>
      </c>
      <c r="Q72" s="700">
        <v>0</v>
      </c>
      <c r="R72" s="700">
        <v>0</v>
      </c>
      <c r="S72" s="700">
        <v>0</v>
      </c>
      <c r="T72" s="567">
        <v>0</v>
      </c>
      <c r="U72" s="1077"/>
      <c r="V72" s="1078"/>
      <c r="W72" s="1079"/>
      <c r="X72" s="1078"/>
      <c r="Y72" s="1078"/>
      <c r="Z72" s="1078"/>
      <c r="AA72" s="1078"/>
      <c r="AB72" s="1078"/>
      <c r="AC72" s="1078"/>
      <c r="AD72" s="1078"/>
      <c r="AE72" s="1078"/>
      <c r="AF72" s="1078"/>
      <c r="AG72" s="1079"/>
      <c r="AH72" s="1078"/>
      <c r="AI72" s="1078">
        <v>0</v>
      </c>
      <c r="AJ72" s="1078"/>
      <c r="AK72" s="1079">
        <v>0</v>
      </c>
    </row>
    <row r="73" spans="1:37" s="144" customFormat="1" ht="15.75" customHeight="1">
      <c r="A73" s="994"/>
      <c r="B73" s="994"/>
      <c r="C73" s="236"/>
      <c r="D73" s="236"/>
      <c r="E73" s="236"/>
      <c r="F73" s="1070"/>
      <c r="G73" s="863">
        <v>4</v>
      </c>
      <c r="H73" s="1076">
        <v>1994</v>
      </c>
      <c r="I73" s="864">
        <v>1994</v>
      </c>
      <c r="J73" s="864">
        <v>1995</v>
      </c>
      <c r="K73" s="919"/>
      <c r="L73" s="1077"/>
      <c r="M73" s="1078">
        <v>0</v>
      </c>
      <c r="N73" s="1078"/>
      <c r="O73" s="1079">
        <v>0</v>
      </c>
      <c r="P73" s="568">
        <v>0</v>
      </c>
      <c r="Q73" s="700">
        <v>0</v>
      </c>
      <c r="R73" s="700">
        <v>0</v>
      </c>
      <c r="S73" s="700">
        <v>0</v>
      </c>
      <c r="T73" s="567">
        <v>0</v>
      </c>
      <c r="U73" s="1077"/>
      <c r="V73" s="1078"/>
      <c r="W73" s="1079"/>
      <c r="X73" s="1078"/>
      <c r="Y73" s="1078"/>
      <c r="Z73" s="1078"/>
      <c r="AA73" s="1078"/>
      <c r="AB73" s="1078"/>
      <c r="AC73" s="1078"/>
      <c r="AD73" s="1078"/>
      <c r="AE73" s="1078"/>
      <c r="AF73" s="1078"/>
      <c r="AG73" s="1079"/>
      <c r="AH73" s="1078"/>
      <c r="AI73" s="1078">
        <v>0</v>
      </c>
      <c r="AJ73" s="1078"/>
      <c r="AK73" s="1079">
        <v>0</v>
      </c>
    </row>
    <row r="74" spans="1:37" s="144" customFormat="1" ht="15.75" customHeight="1">
      <c r="A74" s="994"/>
      <c r="B74" s="994"/>
      <c r="C74" s="236"/>
      <c r="D74" s="236"/>
      <c r="E74" s="236"/>
      <c r="F74" s="1070"/>
      <c r="G74" s="863">
        <v>5</v>
      </c>
      <c r="H74" s="1076">
        <v>1994</v>
      </c>
      <c r="I74" s="864">
        <v>1994</v>
      </c>
      <c r="J74" s="864">
        <v>1995</v>
      </c>
      <c r="K74" s="919"/>
      <c r="L74" s="1077"/>
      <c r="M74" s="1078">
        <v>0</v>
      </c>
      <c r="N74" s="1078"/>
      <c r="O74" s="1079">
        <v>0</v>
      </c>
      <c r="P74" s="568">
        <v>0</v>
      </c>
      <c r="Q74" s="700">
        <v>0</v>
      </c>
      <c r="R74" s="700">
        <v>0</v>
      </c>
      <c r="S74" s="700">
        <v>0</v>
      </c>
      <c r="T74" s="567">
        <v>0</v>
      </c>
      <c r="U74" s="1077"/>
      <c r="V74" s="1078"/>
      <c r="W74" s="1079"/>
      <c r="X74" s="1078"/>
      <c r="Y74" s="1078"/>
      <c r="Z74" s="1078"/>
      <c r="AA74" s="1078"/>
      <c r="AB74" s="1078"/>
      <c r="AC74" s="1078"/>
      <c r="AD74" s="1078"/>
      <c r="AE74" s="1078"/>
      <c r="AF74" s="1078"/>
      <c r="AG74" s="1079"/>
      <c r="AH74" s="1078"/>
      <c r="AI74" s="1078">
        <v>0</v>
      </c>
      <c r="AJ74" s="1078"/>
      <c r="AK74" s="1079">
        <v>0</v>
      </c>
    </row>
    <row r="75" spans="1:37" s="144" customFormat="1" ht="15.75" customHeight="1">
      <c r="A75" s="994"/>
      <c r="B75" s="994"/>
      <c r="C75" s="236"/>
      <c r="D75" s="236"/>
      <c r="E75" s="236"/>
      <c r="F75" s="1070"/>
      <c r="G75" s="863">
        <v>6</v>
      </c>
      <c r="H75" s="1076">
        <v>1994</v>
      </c>
      <c r="I75" s="864">
        <v>1994</v>
      </c>
      <c r="J75" s="864">
        <v>1995</v>
      </c>
      <c r="K75" s="919"/>
      <c r="L75" s="1077"/>
      <c r="M75" s="1078">
        <v>0</v>
      </c>
      <c r="N75" s="1078"/>
      <c r="O75" s="1079">
        <v>0</v>
      </c>
      <c r="P75" s="568">
        <v>0</v>
      </c>
      <c r="Q75" s="700">
        <v>0</v>
      </c>
      <c r="R75" s="700">
        <v>0</v>
      </c>
      <c r="S75" s="700">
        <v>0</v>
      </c>
      <c r="T75" s="567">
        <v>0</v>
      </c>
      <c r="U75" s="1077"/>
      <c r="V75" s="1078"/>
      <c r="W75" s="1079"/>
      <c r="X75" s="1078"/>
      <c r="Y75" s="1078"/>
      <c r="Z75" s="1078"/>
      <c r="AA75" s="1078"/>
      <c r="AB75" s="1078"/>
      <c r="AC75" s="1078"/>
      <c r="AD75" s="1078"/>
      <c r="AE75" s="1078"/>
      <c r="AF75" s="1078"/>
      <c r="AG75" s="1079"/>
      <c r="AH75" s="1078"/>
      <c r="AI75" s="1078">
        <v>0</v>
      </c>
      <c r="AJ75" s="1078"/>
      <c r="AK75" s="1079">
        <v>0</v>
      </c>
    </row>
    <row r="76" spans="1:37" s="144" customFormat="1" ht="15.75" customHeight="1">
      <c r="A76" s="994"/>
      <c r="B76" s="994"/>
      <c r="C76" s="236"/>
      <c r="D76" s="236"/>
      <c r="E76" s="236"/>
      <c r="F76" s="1070"/>
      <c r="G76" s="863">
        <v>7</v>
      </c>
      <c r="H76" s="1076">
        <v>1994</v>
      </c>
      <c r="I76" s="864">
        <v>1995</v>
      </c>
      <c r="J76" s="864">
        <v>1995</v>
      </c>
      <c r="K76" s="919"/>
      <c r="L76" s="1077"/>
      <c r="M76" s="1078">
        <v>0</v>
      </c>
      <c r="N76" s="1078"/>
      <c r="O76" s="1079">
        <v>0</v>
      </c>
      <c r="P76" s="568">
        <v>0</v>
      </c>
      <c r="Q76" s="700">
        <v>0</v>
      </c>
      <c r="R76" s="700">
        <v>0</v>
      </c>
      <c r="S76" s="700">
        <v>0</v>
      </c>
      <c r="T76" s="567">
        <v>0</v>
      </c>
      <c r="U76" s="1077"/>
      <c r="V76" s="1078"/>
      <c r="W76" s="1079"/>
      <c r="X76" s="1078"/>
      <c r="Y76" s="1078"/>
      <c r="Z76" s="1078"/>
      <c r="AA76" s="1078"/>
      <c r="AB76" s="1078"/>
      <c r="AC76" s="1078"/>
      <c r="AD76" s="1078"/>
      <c r="AE76" s="1078"/>
      <c r="AF76" s="1078"/>
      <c r="AG76" s="1079"/>
      <c r="AH76" s="1078"/>
      <c r="AI76" s="1078">
        <v>0</v>
      </c>
      <c r="AJ76" s="1078"/>
      <c r="AK76" s="1079">
        <v>0</v>
      </c>
    </row>
    <row r="77" spans="1:37" s="144" customFormat="1" ht="15.75" customHeight="1">
      <c r="A77" s="994"/>
      <c r="B77" s="994"/>
      <c r="C77" s="236"/>
      <c r="D77" s="236"/>
      <c r="E77" s="236"/>
      <c r="F77" s="1070"/>
      <c r="G77" s="863">
        <v>8</v>
      </c>
      <c r="H77" s="1076">
        <v>1994</v>
      </c>
      <c r="I77" s="864">
        <v>1995</v>
      </c>
      <c r="J77" s="864">
        <v>1995</v>
      </c>
      <c r="K77" s="919"/>
      <c r="L77" s="1077"/>
      <c r="M77" s="1078">
        <v>0</v>
      </c>
      <c r="N77" s="1078"/>
      <c r="O77" s="1079">
        <v>0</v>
      </c>
      <c r="P77" s="568">
        <v>0</v>
      </c>
      <c r="Q77" s="700">
        <v>0</v>
      </c>
      <c r="R77" s="700">
        <v>0</v>
      </c>
      <c r="S77" s="700">
        <v>0</v>
      </c>
      <c r="T77" s="567">
        <v>0</v>
      </c>
      <c r="U77" s="1077"/>
      <c r="V77" s="1078"/>
      <c r="W77" s="1079"/>
      <c r="X77" s="1078"/>
      <c r="Y77" s="1078"/>
      <c r="Z77" s="1078"/>
      <c r="AA77" s="1078"/>
      <c r="AB77" s="1078"/>
      <c r="AC77" s="1078"/>
      <c r="AD77" s="1078"/>
      <c r="AE77" s="1078"/>
      <c r="AF77" s="1078"/>
      <c r="AG77" s="1079"/>
      <c r="AH77" s="1078"/>
      <c r="AI77" s="1078">
        <v>0</v>
      </c>
      <c r="AJ77" s="1078"/>
      <c r="AK77" s="1079">
        <v>0</v>
      </c>
    </row>
    <row r="78" spans="1:37" s="144" customFormat="1" ht="15.75" customHeight="1">
      <c r="A78" s="994"/>
      <c r="B78" s="994"/>
      <c r="C78" s="236"/>
      <c r="D78" s="236"/>
      <c r="E78" s="236"/>
      <c r="F78" s="1070"/>
      <c r="G78" s="863">
        <v>9</v>
      </c>
      <c r="H78" s="1076">
        <v>1994</v>
      </c>
      <c r="I78" s="864">
        <v>1995</v>
      </c>
      <c r="J78" s="864">
        <v>1995</v>
      </c>
      <c r="K78" s="919"/>
      <c r="L78" s="1077"/>
      <c r="M78" s="1078">
        <v>0</v>
      </c>
      <c r="N78" s="1078"/>
      <c r="O78" s="1079">
        <v>0</v>
      </c>
      <c r="P78" s="568">
        <v>0</v>
      </c>
      <c r="Q78" s="700">
        <v>0</v>
      </c>
      <c r="R78" s="700">
        <v>0</v>
      </c>
      <c r="S78" s="700">
        <v>0</v>
      </c>
      <c r="T78" s="567">
        <v>0</v>
      </c>
      <c r="U78" s="1077"/>
      <c r="V78" s="1078"/>
      <c r="W78" s="1079"/>
      <c r="X78" s="1078"/>
      <c r="Y78" s="1078"/>
      <c r="Z78" s="1078"/>
      <c r="AA78" s="1078"/>
      <c r="AB78" s="1078"/>
      <c r="AC78" s="1078"/>
      <c r="AD78" s="1078"/>
      <c r="AE78" s="1078"/>
      <c r="AF78" s="1078"/>
      <c r="AG78" s="1079"/>
      <c r="AH78" s="1078"/>
      <c r="AI78" s="1078">
        <v>0</v>
      </c>
      <c r="AJ78" s="1078"/>
      <c r="AK78" s="1079">
        <v>0</v>
      </c>
    </row>
    <row r="79" spans="1:37" s="144" customFormat="1" ht="15.75" customHeight="1">
      <c r="A79" s="994"/>
      <c r="B79" s="994"/>
      <c r="C79" s="236"/>
      <c r="D79" s="236"/>
      <c r="E79" s="236"/>
      <c r="F79" s="1070"/>
      <c r="G79" s="863">
        <v>10</v>
      </c>
      <c r="H79" s="1076">
        <v>1994</v>
      </c>
      <c r="I79" s="864">
        <v>1995</v>
      </c>
      <c r="J79" s="864">
        <v>1995</v>
      </c>
      <c r="K79" s="919"/>
      <c r="L79" s="1077"/>
      <c r="M79" s="1078">
        <v>0</v>
      </c>
      <c r="N79" s="1078"/>
      <c r="O79" s="1079">
        <v>0</v>
      </c>
      <c r="P79" s="568">
        <v>0</v>
      </c>
      <c r="Q79" s="700">
        <v>0</v>
      </c>
      <c r="R79" s="700">
        <v>0</v>
      </c>
      <c r="S79" s="700">
        <v>0</v>
      </c>
      <c r="T79" s="567">
        <v>0</v>
      </c>
      <c r="U79" s="1077"/>
      <c r="V79" s="1078"/>
      <c r="W79" s="1079"/>
      <c r="X79" s="1078"/>
      <c r="Y79" s="1078"/>
      <c r="Z79" s="1078"/>
      <c r="AA79" s="1078"/>
      <c r="AB79" s="1078"/>
      <c r="AC79" s="1078"/>
      <c r="AD79" s="1078"/>
      <c r="AE79" s="1078"/>
      <c r="AF79" s="1078"/>
      <c r="AG79" s="1079"/>
      <c r="AH79" s="1078"/>
      <c r="AI79" s="1078">
        <v>0</v>
      </c>
      <c r="AJ79" s="1078"/>
      <c r="AK79" s="1079">
        <v>0</v>
      </c>
    </row>
    <row r="80" spans="1:37" s="144" customFormat="1" ht="15.75" customHeight="1">
      <c r="A80" s="994"/>
      <c r="B80" s="994"/>
      <c r="C80" s="236"/>
      <c r="D80" s="236"/>
      <c r="E80" s="236"/>
      <c r="F80" s="1070"/>
      <c r="G80" s="863">
        <v>11</v>
      </c>
      <c r="H80" s="1076">
        <v>1994</v>
      </c>
      <c r="I80" s="864">
        <v>1995</v>
      </c>
      <c r="J80" s="864">
        <v>1995</v>
      </c>
      <c r="K80" s="919"/>
      <c r="L80" s="1077"/>
      <c r="M80" s="1078">
        <v>0</v>
      </c>
      <c r="N80" s="1078"/>
      <c r="O80" s="1079">
        <v>0</v>
      </c>
      <c r="P80" s="568">
        <v>0</v>
      </c>
      <c r="Q80" s="700">
        <v>0</v>
      </c>
      <c r="R80" s="700">
        <v>0</v>
      </c>
      <c r="S80" s="700">
        <v>0</v>
      </c>
      <c r="T80" s="567">
        <v>0</v>
      </c>
      <c r="U80" s="1077"/>
      <c r="V80" s="1078"/>
      <c r="W80" s="1079"/>
      <c r="X80" s="1078"/>
      <c r="Y80" s="1078"/>
      <c r="Z80" s="1078"/>
      <c r="AA80" s="1078"/>
      <c r="AB80" s="1078"/>
      <c r="AC80" s="1078"/>
      <c r="AD80" s="1078"/>
      <c r="AE80" s="1078"/>
      <c r="AF80" s="1078"/>
      <c r="AG80" s="1079"/>
      <c r="AH80" s="1078"/>
      <c r="AI80" s="1078">
        <v>0</v>
      </c>
      <c r="AJ80" s="1078"/>
      <c r="AK80" s="1079">
        <v>0</v>
      </c>
    </row>
    <row r="81" spans="1:37" s="144" customFormat="1" ht="15.75" customHeight="1">
      <c r="A81" s="994"/>
      <c r="B81" s="994"/>
      <c r="C81" s="236"/>
      <c r="D81" s="236"/>
      <c r="E81" s="236"/>
      <c r="F81" s="1070"/>
      <c r="G81" s="863">
        <v>12</v>
      </c>
      <c r="H81" s="1076">
        <v>1994</v>
      </c>
      <c r="I81" s="864">
        <v>1995</v>
      </c>
      <c r="J81" s="864">
        <v>1995</v>
      </c>
      <c r="K81" s="919"/>
      <c r="L81" s="1077"/>
      <c r="M81" s="1078">
        <v>0</v>
      </c>
      <c r="N81" s="1078"/>
      <c r="O81" s="1079">
        <v>0</v>
      </c>
      <c r="P81" s="568">
        <v>0</v>
      </c>
      <c r="Q81" s="700">
        <v>0</v>
      </c>
      <c r="R81" s="700">
        <v>0</v>
      </c>
      <c r="S81" s="700">
        <v>0</v>
      </c>
      <c r="T81" s="567">
        <v>0</v>
      </c>
      <c r="U81" s="1077"/>
      <c r="V81" s="1078"/>
      <c r="W81" s="1079"/>
      <c r="X81" s="1078"/>
      <c r="Y81" s="1078"/>
      <c r="Z81" s="1078"/>
      <c r="AA81" s="1078"/>
      <c r="AB81" s="1078"/>
      <c r="AC81" s="1078"/>
      <c r="AD81" s="1078"/>
      <c r="AE81" s="1078"/>
      <c r="AF81" s="1078"/>
      <c r="AG81" s="1079"/>
      <c r="AH81" s="1078"/>
      <c r="AI81" s="1078">
        <v>0</v>
      </c>
      <c r="AJ81" s="1078"/>
      <c r="AK81" s="1079">
        <v>0</v>
      </c>
    </row>
    <row r="82" spans="1:37" s="144" customFormat="1" ht="15.75" customHeight="1">
      <c r="A82" s="994"/>
      <c r="B82" s="994"/>
      <c r="C82" s="236"/>
      <c r="D82" s="236"/>
      <c r="E82" s="236"/>
      <c r="F82" s="1070"/>
      <c r="G82" s="863">
        <v>1</v>
      </c>
      <c r="H82" s="1076">
        <v>1995</v>
      </c>
      <c r="I82" s="864">
        <v>1995</v>
      </c>
      <c r="J82" s="864">
        <v>1995</v>
      </c>
      <c r="K82" s="919"/>
      <c r="L82" s="1077"/>
      <c r="M82" s="1078">
        <v>0</v>
      </c>
      <c r="N82" s="1078"/>
      <c r="O82" s="1079">
        <v>0</v>
      </c>
      <c r="P82" s="568">
        <v>0</v>
      </c>
      <c r="Q82" s="700">
        <v>0</v>
      </c>
      <c r="R82" s="700">
        <v>39000</v>
      </c>
      <c r="S82" s="700">
        <v>68386.736070006911</v>
      </c>
      <c r="T82" s="567">
        <v>39000</v>
      </c>
      <c r="U82" s="1077">
        <v>39000</v>
      </c>
      <c r="V82" s="1078"/>
      <c r="W82" s="1079"/>
      <c r="X82" s="1078"/>
      <c r="Y82" s="1078"/>
      <c r="Z82" s="1078"/>
      <c r="AA82" s="1078"/>
      <c r="AB82" s="1078"/>
      <c r="AC82" s="1078"/>
      <c r="AD82" s="1078">
        <v>0</v>
      </c>
      <c r="AE82" s="1078"/>
      <c r="AF82" s="1078">
        <v>0</v>
      </c>
      <c r="AG82" s="1079"/>
      <c r="AH82" s="1078"/>
      <c r="AI82" s="1078">
        <v>0</v>
      </c>
      <c r="AJ82" s="1078"/>
      <c r="AK82" s="1079">
        <v>0</v>
      </c>
    </row>
    <row r="83" spans="1:37" s="144" customFormat="1" ht="15.75" customHeight="1">
      <c r="A83" s="994"/>
      <c r="B83" s="994"/>
      <c r="C83" s="236"/>
      <c r="D83" s="236"/>
      <c r="E83" s="236"/>
      <c r="F83" s="1070"/>
      <c r="G83" s="863">
        <v>2</v>
      </c>
      <c r="H83" s="1076">
        <v>1995</v>
      </c>
      <c r="I83" s="864">
        <v>1995</v>
      </c>
      <c r="J83" s="864">
        <v>1995</v>
      </c>
      <c r="K83" s="919"/>
      <c r="L83" s="1077"/>
      <c r="M83" s="1078">
        <v>0</v>
      </c>
      <c r="N83" s="1078"/>
      <c r="O83" s="1079">
        <v>0</v>
      </c>
      <c r="P83" s="568">
        <v>0</v>
      </c>
      <c r="Q83" s="700">
        <v>0</v>
      </c>
      <c r="R83" s="700">
        <v>0</v>
      </c>
      <c r="S83" s="700">
        <v>0</v>
      </c>
      <c r="T83" s="567">
        <v>0</v>
      </c>
      <c r="U83" s="1077"/>
      <c r="V83" s="1078"/>
      <c r="W83" s="1079"/>
      <c r="X83" s="1078"/>
      <c r="Y83" s="1078"/>
      <c r="Z83" s="1078"/>
      <c r="AA83" s="1078"/>
      <c r="AB83" s="1078"/>
      <c r="AC83" s="1078"/>
      <c r="AD83" s="1078"/>
      <c r="AE83" s="1078"/>
      <c r="AF83" s="1078"/>
      <c r="AG83" s="1079"/>
      <c r="AH83" s="1078"/>
      <c r="AI83" s="1078">
        <v>0</v>
      </c>
      <c r="AJ83" s="1078"/>
      <c r="AK83" s="1079">
        <v>0</v>
      </c>
    </row>
    <row r="84" spans="1:37" s="144" customFormat="1" ht="15.75" customHeight="1">
      <c r="A84" s="994"/>
      <c r="B84" s="994"/>
      <c r="C84" s="236"/>
      <c r="D84" s="236"/>
      <c r="E84" s="236"/>
      <c r="F84" s="1070"/>
      <c r="G84" s="863">
        <v>3</v>
      </c>
      <c r="H84" s="1076">
        <v>1995</v>
      </c>
      <c r="I84" s="864">
        <v>1995</v>
      </c>
      <c r="J84" s="864">
        <v>1995</v>
      </c>
      <c r="K84" s="919"/>
      <c r="L84" s="1077"/>
      <c r="M84" s="1078">
        <v>0</v>
      </c>
      <c r="N84" s="1078"/>
      <c r="O84" s="1079">
        <v>0</v>
      </c>
      <c r="P84" s="568">
        <v>0</v>
      </c>
      <c r="Q84" s="700">
        <v>0</v>
      </c>
      <c r="R84" s="700">
        <v>0</v>
      </c>
      <c r="S84" s="700">
        <v>0</v>
      </c>
      <c r="T84" s="567">
        <v>0</v>
      </c>
      <c r="U84" s="1077"/>
      <c r="V84" s="1078"/>
      <c r="W84" s="1079"/>
      <c r="X84" s="1078"/>
      <c r="Y84" s="1078"/>
      <c r="Z84" s="1078"/>
      <c r="AA84" s="1078"/>
      <c r="AB84" s="1078"/>
      <c r="AC84" s="1078"/>
      <c r="AD84" s="1078"/>
      <c r="AE84" s="1078"/>
      <c r="AF84" s="1078"/>
      <c r="AG84" s="1079"/>
      <c r="AH84" s="1078"/>
      <c r="AI84" s="1078">
        <v>0</v>
      </c>
      <c r="AJ84" s="1078"/>
      <c r="AK84" s="1079">
        <v>0</v>
      </c>
    </row>
    <row r="85" spans="1:37" s="144" customFormat="1" ht="15.75" customHeight="1">
      <c r="A85" s="994"/>
      <c r="B85" s="994"/>
      <c r="C85" s="236"/>
      <c r="D85" s="236"/>
      <c r="E85" s="236"/>
      <c r="F85" s="1070"/>
      <c r="G85" s="863">
        <v>4</v>
      </c>
      <c r="H85" s="1076">
        <v>1995</v>
      </c>
      <c r="I85" s="864">
        <v>1995</v>
      </c>
      <c r="J85" s="864">
        <v>1996</v>
      </c>
      <c r="K85" s="919"/>
      <c r="L85" s="1077"/>
      <c r="M85" s="1078">
        <v>0</v>
      </c>
      <c r="N85" s="1078"/>
      <c r="O85" s="1079">
        <v>0</v>
      </c>
      <c r="P85" s="568">
        <v>0</v>
      </c>
      <c r="Q85" s="700">
        <v>0</v>
      </c>
      <c r="R85" s="700">
        <v>0</v>
      </c>
      <c r="S85" s="700">
        <v>0</v>
      </c>
      <c r="T85" s="567">
        <v>0</v>
      </c>
      <c r="U85" s="1077"/>
      <c r="V85" s="1078"/>
      <c r="W85" s="1079"/>
      <c r="X85" s="1078"/>
      <c r="Y85" s="1078"/>
      <c r="Z85" s="1078"/>
      <c r="AA85" s="1078"/>
      <c r="AB85" s="1078"/>
      <c r="AC85" s="1078"/>
      <c r="AD85" s="1078"/>
      <c r="AE85" s="1078"/>
      <c r="AF85" s="1078"/>
      <c r="AG85" s="1079"/>
      <c r="AH85" s="1078"/>
      <c r="AI85" s="1078">
        <v>0</v>
      </c>
      <c r="AJ85" s="1078"/>
      <c r="AK85" s="1079">
        <v>0</v>
      </c>
    </row>
    <row r="86" spans="1:37" s="144" customFormat="1" ht="15.75" customHeight="1">
      <c r="A86" s="994"/>
      <c r="B86" s="994"/>
      <c r="C86" s="236"/>
      <c r="D86" s="236"/>
      <c r="E86" s="236"/>
      <c r="F86" s="1070"/>
      <c r="G86" s="863">
        <v>5</v>
      </c>
      <c r="H86" s="1076">
        <v>1995</v>
      </c>
      <c r="I86" s="864">
        <v>1995</v>
      </c>
      <c r="J86" s="864">
        <v>1996</v>
      </c>
      <c r="K86" s="919"/>
      <c r="L86" s="1077"/>
      <c r="M86" s="1078">
        <v>0</v>
      </c>
      <c r="N86" s="1078"/>
      <c r="O86" s="1079">
        <v>0</v>
      </c>
      <c r="P86" s="568">
        <v>0</v>
      </c>
      <c r="Q86" s="700">
        <v>0</v>
      </c>
      <c r="R86" s="700">
        <v>0</v>
      </c>
      <c r="S86" s="700">
        <v>0</v>
      </c>
      <c r="T86" s="567">
        <v>0</v>
      </c>
      <c r="U86" s="1077"/>
      <c r="V86" s="1078"/>
      <c r="W86" s="1079"/>
      <c r="X86" s="1078"/>
      <c r="Y86" s="1078"/>
      <c r="Z86" s="1078"/>
      <c r="AA86" s="1078"/>
      <c r="AB86" s="1078"/>
      <c r="AC86" s="1078"/>
      <c r="AD86" s="1078"/>
      <c r="AE86" s="1078"/>
      <c r="AF86" s="1078"/>
      <c r="AG86" s="1079"/>
      <c r="AH86" s="1078"/>
      <c r="AI86" s="1078">
        <v>0</v>
      </c>
      <c r="AJ86" s="1078"/>
      <c r="AK86" s="1079">
        <v>0</v>
      </c>
    </row>
    <row r="87" spans="1:37" s="144" customFormat="1" ht="15.75" customHeight="1">
      <c r="A87" s="994"/>
      <c r="B87" s="994"/>
      <c r="C87" s="236"/>
      <c r="D87" s="236"/>
      <c r="E87" s="236"/>
      <c r="F87" s="1070"/>
      <c r="G87" s="863">
        <v>6</v>
      </c>
      <c r="H87" s="1076">
        <v>1995</v>
      </c>
      <c r="I87" s="864">
        <v>1995</v>
      </c>
      <c r="J87" s="864">
        <v>1996</v>
      </c>
      <c r="K87" s="919"/>
      <c r="L87" s="1077"/>
      <c r="M87" s="1078">
        <v>0</v>
      </c>
      <c r="N87" s="1078"/>
      <c r="O87" s="1079">
        <v>0</v>
      </c>
      <c r="P87" s="568">
        <v>0</v>
      </c>
      <c r="Q87" s="700">
        <v>0</v>
      </c>
      <c r="R87" s="700">
        <v>0</v>
      </c>
      <c r="S87" s="700">
        <v>0</v>
      </c>
      <c r="T87" s="567">
        <v>0</v>
      </c>
      <c r="U87" s="1077"/>
      <c r="V87" s="1078"/>
      <c r="W87" s="1079"/>
      <c r="X87" s="1078"/>
      <c r="Y87" s="1078"/>
      <c r="Z87" s="1078"/>
      <c r="AA87" s="1078"/>
      <c r="AB87" s="1078"/>
      <c r="AC87" s="1078"/>
      <c r="AD87" s="1078"/>
      <c r="AE87" s="1078"/>
      <c r="AF87" s="1078"/>
      <c r="AG87" s="1079"/>
      <c r="AH87" s="1078"/>
      <c r="AI87" s="1078">
        <v>0</v>
      </c>
      <c r="AJ87" s="1078"/>
      <c r="AK87" s="1079">
        <v>0</v>
      </c>
    </row>
    <row r="88" spans="1:37" s="144" customFormat="1" ht="15.75" customHeight="1">
      <c r="A88" s="994"/>
      <c r="B88" s="994"/>
      <c r="C88" s="236"/>
      <c r="D88" s="236"/>
      <c r="E88" s="236"/>
      <c r="F88" s="1070"/>
      <c r="G88" s="863">
        <v>7</v>
      </c>
      <c r="H88" s="1076">
        <v>1995</v>
      </c>
      <c r="I88" s="864">
        <v>1996</v>
      </c>
      <c r="J88" s="864">
        <v>1996</v>
      </c>
      <c r="K88" s="919"/>
      <c r="L88" s="1077"/>
      <c r="M88" s="1078">
        <v>0</v>
      </c>
      <c r="N88" s="1078"/>
      <c r="O88" s="1079">
        <v>0</v>
      </c>
      <c r="P88" s="568">
        <v>0</v>
      </c>
      <c r="Q88" s="700">
        <v>0</v>
      </c>
      <c r="R88" s="700">
        <v>0</v>
      </c>
      <c r="S88" s="700">
        <v>0</v>
      </c>
      <c r="T88" s="567">
        <v>0</v>
      </c>
      <c r="U88" s="1077"/>
      <c r="V88" s="1078"/>
      <c r="W88" s="1079"/>
      <c r="X88" s="1078"/>
      <c r="Y88" s="1078"/>
      <c r="Z88" s="1078"/>
      <c r="AA88" s="1078"/>
      <c r="AB88" s="1078"/>
      <c r="AC88" s="1078"/>
      <c r="AD88" s="1078"/>
      <c r="AE88" s="1078"/>
      <c r="AF88" s="1078"/>
      <c r="AG88" s="1079"/>
      <c r="AH88" s="1078"/>
      <c r="AI88" s="1078">
        <v>0</v>
      </c>
      <c r="AJ88" s="1078"/>
      <c r="AK88" s="1079">
        <v>0</v>
      </c>
    </row>
    <row r="89" spans="1:37" s="144" customFormat="1" ht="15.75" customHeight="1">
      <c r="A89" s="994"/>
      <c r="B89" s="994"/>
      <c r="C89" s="236"/>
      <c r="D89" s="236"/>
      <c r="E89" s="236"/>
      <c r="F89" s="1070"/>
      <c r="G89" s="863">
        <v>8</v>
      </c>
      <c r="H89" s="1076">
        <v>1995</v>
      </c>
      <c r="I89" s="864">
        <v>1996</v>
      </c>
      <c r="J89" s="864">
        <v>1996</v>
      </c>
      <c r="K89" s="919"/>
      <c r="L89" s="1077"/>
      <c r="M89" s="1078">
        <v>0</v>
      </c>
      <c r="N89" s="1078"/>
      <c r="O89" s="1079">
        <v>0</v>
      </c>
      <c r="P89" s="568">
        <v>0</v>
      </c>
      <c r="Q89" s="700">
        <v>0</v>
      </c>
      <c r="R89" s="700">
        <v>0</v>
      </c>
      <c r="S89" s="700">
        <v>0</v>
      </c>
      <c r="T89" s="567">
        <v>0</v>
      </c>
      <c r="U89" s="1077"/>
      <c r="V89" s="1078"/>
      <c r="W89" s="1079"/>
      <c r="X89" s="1078"/>
      <c r="Y89" s="1078"/>
      <c r="Z89" s="1078"/>
      <c r="AA89" s="1078"/>
      <c r="AB89" s="1078"/>
      <c r="AC89" s="1078"/>
      <c r="AD89" s="1078"/>
      <c r="AE89" s="1078"/>
      <c r="AF89" s="1078"/>
      <c r="AG89" s="1079"/>
      <c r="AH89" s="1078"/>
      <c r="AI89" s="1078">
        <v>0</v>
      </c>
      <c r="AJ89" s="1078"/>
      <c r="AK89" s="1079">
        <v>0</v>
      </c>
    </row>
    <row r="90" spans="1:37" s="144" customFormat="1" ht="15.75" customHeight="1">
      <c r="A90" s="994"/>
      <c r="B90" s="994"/>
      <c r="C90" s="236"/>
      <c r="D90" s="236"/>
      <c r="E90" s="236"/>
      <c r="F90" s="1070"/>
      <c r="G90" s="863">
        <v>9</v>
      </c>
      <c r="H90" s="1076">
        <v>1995</v>
      </c>
      <c r="I90" s="864">
        <v>1996</v>
      </c>
      <c r="J90" s="864">
        <v>1996</v>
      </c>
      <c r="K90" s="919"/>
      <c r="L90" s="1077"/>
      <c r="M90" s="1078">
        <v>0</v>
      </c>
      <c r="N90" s="1078"/>
      <c r="O90" s="1079">
        <v>0</v>
      </c>
      <c r="P90" s="568">
        <v>0</v>
      </c>
      <c r="Q90" s="700">
        <v>0</v>
      </c>
      <c r="R90" s="700">
        <v>0</v>
      </c>
      <c r="S90" s="700">
        <v>0</v>
      </c>
      <c r="T90" s="567">
        <v>0</v>
      </c>
      <c r="U90" s="1077"/>
      <c r="V90" s="1078"/>
      <c r="W90" s="1079"/>
      <c r="X90" s="1078"/>
      <c r="Y90" s="1078"/>
      <c r="Z90" s="1078"/>
      <c r="AA90" s="1078"/>
      <c r="AB90" s="1078"/>
      <c r="AC90" s="1078"/>
      <c r="AD90" s="1078"/>
      <c r="AE90" s="1078"/>
      <c r="AF90" s="1078"/>
      <c r="AG90" s="1079"/>
      <c r="AH90" s="1078"/>
      <c r="AI90" s="1078">
        <v>0</v>
      </c>
      <c r="AJ90" s="1078"/>
      <c r="AK90" s="1079">
        <v>0</v>
      </c>
    </row>
    <row r="91" spans="1:37" s="144" customFormat="1" ht="15.75" customHeight="1">
      <c r="A91" s="994"/>
      <c r="B91" s="994"/>
      <c r="C91" s="236"/>
      <c r="D91" s="236"/>
      <c r="E91" s="236"/>
      <c r="F91" s="1070"/>
      <c r="G91" s="863">
        <v>10</v>
      </c>
      <c r="H91" s="1076">
        <v>1995</v>
      </c>
      <c r="I91" s="864">
        <v>1996</v>
      </c>
      <c r="J91" s="864">
        <v>1996</v>
      </c>
      <c r="K91" s="919"/>
      <c r="L91" s="1077"/>
      <c r="M91" s="1078">
        <v>0</v>
      </c>
      <c r="N91" s="1078"/>
      <c r="O91" s="1079">
        <v>0</v>
      </c>
      <c r="P91" s="568">
        <v>0</v>
      </c>
      <c r="Q91" s="700">
        <v>0</v>
      </c>
      <c r="R91" s="700">
        <v>0</v>
      </c>
      <c r="S91" s="700">
        <v>0</v>
      </c>
      <c r="T91" s="567">
        <v>0</v>
      </c>
      <c r="U91" s="1077"/>
      <c r="V91" s="1078"/>
      <c r="W91" s="1079"/>
      <c r="X91" s="1078"/>
      <c r="Y91" s="1078"/>
      <c r="Z91" s="1078"/>
      <c r="AA91" s="1078"/>
      <c r="AB91" s="1078"/>
      <c r="AC91" s="1078"/>
      <c r="AD91" s="1078"/>
      <c r="AE91" s="1078"/>
      <c r="AF91" s="1078"/>
      <c r="AG91" s="1079"/>
      <c r="AH91" s="1078"/>
      <c r="AI91" s="1078">
        <v>0</v>
      </c>
      <c r="AJ91" s="1078"/>
      <c r="AK91" s="1079">
        <v>0</v>
      </c>
    </row>
    <row r="92" spans="1:37" s="144" customFormat="1" ht="15.75" customHeight="1">
      <c r="A92" s="994"/>
      <c r="B92" s="994"/>
      <c r="C92" s="236"/>
      <c r="D92" s="236"/>
      <c r="E92" s="236"/>
      <c r="F92" s="1070"/>
      <c r="G92" s="863">
        <v>11</v>
      </c>
      <c r="H92" s="1076">
        <v>1995</v>
      </c>
      <c r="I92" s="864">
        <v>1996</v>
      </c>
      <c r="J92" s="864">
        <v>1996</v>
      </c>
      <c r="K92" s="919"/>
      <c r="L92" s="1077"/>
      <c r="M92" s="1078">
        <v>0</v>
      </c>
      <c r="N92" s="1078"/>
      <c r="O92" s="1079">
        <v>0</v>
      </c>
      <c r="P92" s="568">
        <v>0</v>
      </c>
      <c r="Q92" s="700">
        <v>0</v>
      </c>
      <c r="R92" s="700">
        <v>0</v>
      </c>
      <c r="S92" s="700">
        <v>0</v>
      </c>
      <c r="T92" s="567">
        <v>0</v>
      </c>
      <c r="U92" s="1077"/>
      <c r="V92" s="1078"/>
      <c r="W92" s="1079"/>
      <c r="X92" s="1078"/>
      <c r="Y92" s="1078"/>
      <c r="Z92" s="1078"/>
      <c r="AA92" s="1078"/>
      <c r="AB92" s="1078"/>
      <c r="AC92" s="1078"/>
      <c r="AD92" s="1078"/>
      <c r="AE92" s="1078"/>
      <c r="AF92" s="1078"/>
      <c r="AG92" s="1079"/>
      <c r="AH92" s="1078"/>
      <c r="AI92" s="1078">
        <v>0</v>
      </c>
      <c r="AJ92" s="1078"/>
      <c r="AK92" s="1079">
        <v>0</v>
      </c>
    </row>
    <row r="93" spans="1:37" s="144" customFormat="1" ht="15.75" customHeight="1">
      <c r="A93" s="994"/>
      <c r="B93" s="994"/>
      <c r="C93" s="236"/>
      <c r="D93" s="236"/>
      <c r="E93" s="236"/>
      <c r="F93" s="1070"/>
      <c r="G93" s="863">
        <v>12</v>
      </c>
      <c r="H93" s="1076">
        <v>1995</v>
      </c>
      <c r="I93" s="864">
        <v>1996</v>
      </c>
      <c r="J93" s="864">
        <v>1996</v>
      </c>
      <c r="K93" s="919"/>
      <c r="L93" s="1077"/>
      <c r="M93" s="1078">
        <v>0</v>
      </c>
      <c r="N93" s="1078"/>
      <c r="O93" s="1079">
        <v>0</v>
      </c>
      <c r="P93" s="568">
        <v>0</v>
      </c>
      <c r="Q93" s="700">
        <v>0</v>
      </c>
      <c r="R93" s="700">
        <v>0</v>
      </c>
      <c r="S93" s="700">
        <v>0</v>
      </c>
      <c r="T93" s="567">
        <v>0</v>
      </c>
      <c r="U93" s="1077"/>
      <c r="V93" s="1078"/>
      <c r="W93" s="1079"/>
      <c r="X93" s="1078"/>
      <c r="Y93" s="1078"/>
      <c r="Z93" s="1078"/>
      <c r="AA93" s="1078"/>
      <c r="AB93" s="1078"/>
      <c r="AC93" s="1078"/>
      <c r="AD93" s="1078"/>
      <c r="AE93" s="1078"/>
      <c r="AF93" s="1078"/>
      <c r="AG93" s="1079"/>
      <c r="AH93" s="1078"/>
      <c r="AI93" s="1078">
        <v>0</v>
      </c>
      <c r="AJ93" s="1078"/>
      <c r="AK93" s="1079">
        <v>0</v>
      </c>
    </row>
    <row r="94" spans="1:37" s="144" customFormat="1" ht="15.75" customHeight="1">
      <c r="A94" s="994"/>
      <c r="B94" s="994"/>
      <c r="C94" s="236"/>
      <c r="D94" s="236"/>
      <c r="E94" s="236"/>
      <c r="F94" s="1070"/>
      <c r="G94" s="863">
        <v>1</v>
      </c>
      <c r="H94" s="1076">
        <v>1996</v>
      </c>
      <c r="I94" s="864">
        <v>1996</v>
      </c>
      <c r="J94" s="864">
        <v>1996</v>
      </c>
      <c r="K94" s="919"/>
      <c r="L94" s="1077"/>
      <c r="M94" s="1078">
        <v>4446000</v>
      </c>
      <c r="N94" s="1078"/>
      <c r="O94" s="1079">
        <v>4446000</v>
      </c>
      <c r="P94" s="568">
        <v>4446000</v>
      </c>
      <c r="Q94" s="700">
        <v>7569017.3902726099</v>
      </c>
      <c r="R94" s="700">
        <v>0</v>
      </c>
      <c r="S94" s="700">
        <v>0</v>
      </c>
      <c r="T94" s="567">
        <v>0</v>
      </c>
      <c r="U94" s="1077"/>
      <c r="V94" s="1078"/>
      <c r="W94" s="1079"/>
      <c r="X94" s="1078"/>
      <c r="Y94" s="1078"/>
      <c r="Z94" s="1078"/>
      <c r="AA94" s="1078"/>
      <c r="AB94" s="1078"/>
      <c r="AC94" s="1078">
        <v>4446000</v>
      </c>
      <c r="AD94" s="1078">
        <v>0</v>
      </c>
      <c r="AE94" s="1078"/>
      <c r="AF94" s="1078">
        <v>0</v>
      </c>
      <c r="AG94" s="1079"/>
      <c r="AH94" s="1078"/>
      <c r="AI94" s="1078">
        <v>4446000</v>
      </c>
      <c r="AJ94" s="1078"/>
      <c r="AK94" s="1079">
        <v>4446000</v>
      </c>
    </row>
    <row r="95" spans="1:37" s="144" customFormat="1" ht="15.75" customHeight="1">
      <c r="A95" s="994"/>
      <c r="B95" s="994"/>
      <c r="C95" s="236"/>
      <c r="D95" s="236"/>
      <c r="E95" s="236"/>
      <c r="F95" s="1070"/>
      <c r="G95" s="863">
        <v>2</v>
      </c>
      <c r="H95" s="1076">
        <v>1996</v>
      </c>
      <c r="I95" s="864">
        <v>1996</v>
      </c>
      <c r="J95" s="864">
        <v>1996</v>
      </c>
      <c r="K95" s="919"/>
      <c r="L95" s="1077"/>
      <c r="M95" s="1078">
        <v>0</v>
      </c>
      <c r="N95" s="1078"/>
      <c r="O95" s="1079">
        <v>0</v>
      </c>
      <c r="P95" s="568">
        <v>0</v>
      </c>
      <c r="Q95" s="700">
        <v>0</v>
      </c>
      <c r="R95" s="700">
        <v>0</v>
      </c>
      <c r="S95" s="700">
        <v>0</v>
      </c>
      <c r="T95" s="567">
        <v>0</v>
      </c>
      <c r="U95" s="1077"/>
      <c r="V95" s="1078"/>
      <c r="W95" s="1079"/>
      <c r="X95" s="1078"/>
      <c r="Y95" s="1078"/>
      <c r="Z95" s="1078"/>
      <c r="AA95" s="1078"/>
      <c r="AB95" s="1078"/>
      <c r="AC95" s="1078"/>
      <c r="AD95" s="1078"/>
      <c r="AE95" s="1078"/>
      <c r="AF95" s="1078"/>
      <c r="AG95" s="1079"/>
      <c r="AH95" s="1078"/>
      <c r="AI95" s="1078">
        <v>0</v>
      </c>
      <c r="AJ95" s="1078"/>
      <c r="AK95" s="1079">
        <v>0</v>
      </c>
    </row>
    <row r="96" spans="1:37" s="144" customFormat="1" ht="15.75" customHeight="1">
      <c r="A96" s="994"/>
      <c r="B96" s="994"/>
      <c r="C96" s="236"/>
      <c r="D96" s="236"/>
      <c r="E96" s="236"/>
      <c r="F96" s="1070"/>
      <c r="G96" s="863">
        <v>3</v>
      </c>
      <c r="H96" s="1076">
        <v>1996</v>
      </c>
      <c r="I96" s="864">
        <v>1996</v>
      </c>
      <c r="J96" s="864">
        <v>1996</v>
      </c>
      <c r="K96" s="919"/>
      <c r="L96" s="1077"/>
      <c r="M96" s="1078">
        <v>0</v>
      </c>
      <c r="N96" s="1078"/>
      <c r="O96" s="1079">
        <v>0</v>
      </c>
      <c r="P96" s="568">
        <v>0</v>
      </c>
      <c r="Q96" s="700">
        <v>0</v>
      </c>
      <c r="R96" s="700">
        <v>0</v>
      </c>
      <c r="S96" s="700">
        <v>0</v>
      </c>
      <c r="T96" s="567">
        <v>0</v>
      </c>
      <c r="U96" s="1077"/>
      <c r="V96" s="1078"/>
      <c r="W96" s="1079"/>
      <c r="X96" s="1078"/>
      <c r="Y96" s="1078"/>
      <c r="Z96" s="1078"/>
      <c r="AA96" s="1078"/>
      <c r="AB96" s="1078"/>
      <c r="AC96" s="1078"/>
      <c r="AD96" s="1078"/>
      <c r="AE96" s="1078"/>
      <c r="AF96" s="1078"/>
      <c r="AG96" s="1079"/>
      <c r="AH96" s="1078"/>
      <c r="AI96" s="1078">
        <v>0</v>
      </c>
      <c r="AJ96" s="1078"/>
      <c r="AK96" s="1079">
        <v>0</v>
      </c>
    </row>
    <row r="97" spans="1:37" s="144" customFormat="1" ht="15.75" customHeight="1">
      <c r="A97" s="994"/>
      <c r="B97" s="994"/>
      <c r="C97" s="236"/>
      <c r="D97" s="236"/>
      <c r="E97" s="236"/>
      <c r="F97" s="1070"/>
      <c r="G97" s="863">
        <v>4</v>
      </c>
      <c r="H97" s="1076">
        <v>1996</v>
      </c>
      <c r="I97" s="864">
        <v>1996</v>
      </c>
      <c r="J97" s="864">
        <v>1997</v>
      </c>
      <c r="K97" s="919"/>
      <c r="L97" s="1077"/>
      <c r="M97" s="1078">
        <v>0</v>
      </c>
      <c r="N97" s="1078"/>
      <c r="O97" s="1079">
        <v>0</v>
      </c>
      <c r="P97" s="568">
        <v>0</v>
      </c>
      <c r="Q97" s="700">
        <v>0</v>
      </c>
      <c r="R97" s="700">
        <v>0</v>
      </c>
      <c r="S97" s="700">
        <v>0</v>
      </c>
      <c r="T97" s="567">
        <v>0</v>
      </c>
      <c r="U97" s="1077"/>
      <c r="V97" s="1078"/>
      <c r="W97" s="1079"/>
      <c r="X97" s="1078"/>
      <c r="Y97" s="1078"/>
      <c r="Z97" s="1078"/>
      <c r="AA97" s="1078"/>
      <c r="AB97" s="1078"/>
      <c r="AC97" s="1078"/>
      <c r="AD97" s="1078"/>
      <c r="AE97" s="1078"/>
      <c r="AF97" s="1078"/>
      <c r="AG97" s="1079"/>
      <c r="AH97" s="1078"/>
      <c r="AI97" s="1078">
        <v>0</v>
      </c>
      <c r="AJ97" s="1078"/>
      <c r="AK97" s="1079">
        <v>0</v>
      </c>
    </row>
    <row r="98" spans="1:37" s="144" customFormat="1" ht="15.75" customHeight="1">
      <c r="A98" s="994"/>
      <c r="B98" s="994"/>
      <c r="C98" s="236"/>
      <c r="D98" s="236"/>
      <c r="E98" s="236"/>
      <c r="F98" s="1070"/>
      <c r="G98" s="863">
        <v>5</v>
      </c>
      <c r="H98" s="1076">
        <v>1996</v>
      </c>
      <c r="I98" s="864">
        <v>1996</v>
      </c>
      <c r="J98" s="864">
        <v>1997</v>
      </c>
      <c r="K98" s="919"/>
      <c r="L98" s="1077"/>
      <c r="M98" s="1078">
        <v>0</v>
      </c>
      <c r="N98" s="1078"/>
      <c r="O98" s="1079">
        <v>0</v>
      </c>
      <c r="P98" s="568">
        <v>0</v>
      </c>
      <c r="Q98" s="700">
        <v>0</v>
      </c>
      <c r="R98" s="700">
        <v>0</v>
      </c>
      <c r="S98" s="700">
        <v>0</v>
      </c>
      <c r="T98" s="567">
        <v>0</v>
      </c>
      <c r="U98" s="1077"/>
      <c r="V98" s="1078"/>
      <c r="W98" s="1079"/>
      <c r="X98" s="1078"/>
      <c r="Y98" s="1078"/>
      <c r="Z98" s="1078"/>
      <c r="AA98" s="1078"/>
      <c r="AB98" s="1078"/>
      <c r="AC98" s="1078"/>
      <c r="AD98" s="1078"/>
      <c r="AE98" s="1078"/>
      <c r="AF98" s="1078"/>
      <c r="AG98" s="1079"/>
      <c r="AH98" s="1078"/>
      <c r="AI98" s="1078">
        <v>0</v>
      </c>
      <c r="AJ98" s="1078"/>
      <c r="AK98" s="1079">
        <v>0</v>
      </c>
    </row>
    <row r="99" spans="1:37" s="144" customFormat="1" ht="15.75" customHeight="1">
      <c r="A99" s="994"/>
      <c r="B99" s="994"/>
      <c r="C99" s="236"/>
      <c r="D99" s="236"/>
      <c r="E99" s="236"/>
      <c r="F99" s="1070"/>
      <c r="G99" s="863">
        <v>6</v>
      </c>
      <c r="H99" s="1076">
        <v>1996</v>
      </c>
      <c r="I99" s="864">
        <v>1996</v>
      </c>
      <c r="J99" s="864">
        <v>1997</v>
      </c>
      <c r="K99" s="919"/>
      <c r="L99" s="1077"/>
      <c r="M99" s="1078">
        <v>0</v>
      </c>
      <c r="N99" s="1078"/>
      <c r="O99" s="1079">
        <v>0</v>
      </c>
      <c r="P99" s="568">
        <v>0</v>
      </c>
      <c r="Q99" s="700">
        <v>0</v>
      </c>
      <c r="R99" s="700">
        <v>0</v>
      </c>
      <c r="S99" s="700">
        <v>0</v>
      </c>
      <c r="T99" s="567">
        <v>0</v>
      </c>
      <c r="U99" s="1077"/>
      <c r="V99" s="1078"/>
      <c r="W99" s="1079"/>
      <c r="X99" s="1078"/>
      <c r="Y99" s="1078"/>
      <c r="Z99" s="1078"/>
      <c r="AA99" s="1078"/>
      <c r="AB99" s="1078"/>
      <c r="AC99" s="1078"/>
      <c r="AD99" s="1078"/>
      <c r="AE99" s="1078"/>
      <c r="AF99" s="1078"/>
      <c r="AG99" s="1079"/>
      <c r="AH99" s="1078"/>
      <c r="AI99" s="1078">
        <v>0</v>
      </c>
      <c r="AJ99" s="1078"/>
      <c r="AK99" s="1079">
        <v>0</v>
      </c>
    </row>
    <row r="100" spans="1:37" s="144" customFormat="1" ht="15.75" customHeight="1">
      <c r="A100" s="994"/>
      <c r="B100" s="994"/>
      <c r="C100" s="236"/>
      <c r="D100" s="236"/>
      <c r="E100" s="236"/>
      <c r="F100" s="1070"/>
      <c r="G100" s="863">
        <v>7</v>
      </c>
      <c r="H100" s="1076">
        <v>1996</v>
      </c>
      <c r="I100" s="864">
        <v>1997</v>
      </c>
      <c r="J100" s="864">
        <v>1997</v>
      </c>
      <c r="K100" s="919"/>
      <c r="L100" s="1077"/>
      <c r="M100" s="1078">
        <v>0</v>
      </c>
      <c r="N100" s="1078"/>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8"/>
      <c r="AG100" s="1079"/>
      <c r="AH100" s="1078"/>
      <c r="AI100" s="1078">
        <v>0</v>
      </c>
      <c r="AJ100" s="1078"/>
      <c r="AK100" s="1079">
        <v>0</v>
      </c>
    </row>
    <row r="101" spans="1:37" s="144" customFormat="1" ht="15.75" customHeight="1">
      <c r="A101" s="994"/>
      <c r="B101" s="994"/>
      <c r="C101" s="236"/>
      <c r="D101" s="236"/>
      <c r="E101" s="236"/>
      <c r="F101" s="1070"/>
      <c r="G101" s="863">
        <v>8</v>
      </c>
      <c r="H101" s="1076">
        <v>1996</v>
      </c>
      <c r="I101" s="864">
        <v>1997</v>
      </c>
      <c r="J101" s="864">
        <v>1997</v>
      </c>
      <c r="K101" s="919"/>
      <c r="L101" s="1077"/>
      <c r="M101" s="1078">
        <v>0</v>
      </c>
      <c r="N101" s="1078"/>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8"/>
      <c r="AG101" s="1079"/>
      <c r="AH101" s="1078"/>
      <c r="AI101" s="1078">
        <v>0</v>
      </c>
      <c r="AJ101" s="1078"/>
      <c r="AK101" s="1079">
        <v>0</v>
      </c>
    </row>
    <row r="102" spans="1:37" s="144" customFormat="1" ht="15.75" customHeight="1">
      <c r="A102" s="994"/>
      <c r="B102" s="994"/>
      <c r="C102" s="236"/>
      <c r="D102" s="236"/>
      <c r="E102" s="236"/>
      <c r="F102" s="1070"/>
      <c r="G102" s="863">
        <v>9</v>
      </c>
      <c r="H102" s="1076">
        <v>1996</v>
      </c>
      <c r="I102" s="864">
        <v>1997</v>
      </c>
      <c r="J102" s="864">
        <v>1997</v>
      </c>
      <c r="K102" s="919"/>
      <c r="L102" s="1077"/>
      <c r="M102" s="1078">
        <v>0</v>
      </c>
      <c r="N102" s="1078"/>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8"/>
      <c r="AG102" s="1079"/>
      <c r="AH102" s="1078"/>
      <c r="AI102" s="1078">
        <v>0</v>
      </c>
      <c r="AJ102" s="1078"/>
      <c r="AK102" s="1079">
        <v>0</v>
      </c>
    </row>
    <row r="103" spans="1:37" s="144" customFormat="1" ht="15.75" customHeight="1">
      <c r="A103" s="994"/>
      <c r="B103" s="994"/>
      <c r="C103" s="236"/>
      <c r="D103" s="236"/>
      <c r="E103" s="236"/>
      <c r="F103" s="1070"/>
      <c r="G103" s="863">
        <v>10</v>
      </c>
      <c r="H103" s="1076">
        <v>1996</v>
      </c>
      <c r="I103" s="864">
        <v>1997</v>
      </c>
      <c r="J103" s="864">
        <v>1997</v>
      </c>
      <c r="K103" s="919"/>
      <c r="L103" s="1077"/>
      <c r="M103" s="1078">
        <v>0</v>
      </c>
      <c r="N103" s="1078"/>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8"/>
      <c r="AG103" s="1079"/>
      <c r="AH103" s="1078"/>
      <c r="AI103" s="1078">
        <v>0</v>
      </c>
      <c r="AJ103" s="1078"/>
      <c r="AK103" s="1079">
        <v>0</v>
      </c>
    </row>
    <row r="104" spans="1:37" s="144" customFormat="1" ht="15.75" customHeight="1">
      <c r="A104" s="994"/>
      <c r="B104" s="994"/>
      <c r="C104" s="236"/>
      <c r="D104" s="236"/>
      <c r="E104" s="236"/>
      <c r="F104" s="1070"/>
      <c r="G104" s="863">
        <v>11</v>
      </c>
      <c r="H104" s="1076">
        <v>1996</v>
      </c>
      <c r="I104" s="864">
        <v>1997</v>
      </c>
      <c r="J104" s="864">
        <v>1997</v>
      </c>
      <c r="K104" s="919"/>
      <c r="L104" s="1077"/>
      <c r="M104" s="1078">
        <v>0</v>
      </c>
      <c r="N104" s="1078"/>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8"/>
      <c r="AG104" s="1079"/>
      <c r="AH104" s="1078"/>
      <c r="AI104" s="1078">
        <v>0</v>
      </c>
      <c r="AJ104" s="1078"/>
      <c r="AK104" s="1079">
        <v>0</v>
      </c>
    </row>
    <row r="105" spans="1:37" s="144" customFormat="1" ht="15.75" customHeight="1">
      <c r="A105" s="994"/>
      <c r="B105" s="994"/>
      <c r="C105" s="236"/>
      <c r="D105" s="236"/>
      <c r="E105" s="236"/>
      <c r="F105" s="1070"/>
      <c r="G105" s="863">
        <v>12</v>
      </c>
      <c r="H105" s="1076">
        <v>1996</v>
      </c>
      <c r="I105" s="864">
        <v>1997</v>
      </c>
      <c r="J105" s="864">
        <v>1997</v>
      </c>
      <c r="K105" s="919"/>
      <c r="L105" s="1077"/>
      <c r="M105" s="1078">
        <v>0</v>
      </c>
      <c r="N105" s="1078"/>
      <c r="O105" s="1079">
        <v>0</v>
      </c>
      <c r="P105" s="568">
        <v>0</v>
      </c>
      <c r="Q105" s="700">
        <v>0</v>
      </c>
      <c r="R105" s="700">
        <v>0</v>
      </c>
      <c r="S105" s="700">
        <v>0</v>
      </c>
      <c r="T105" s="567">
        <v>0</v>
      </c>
      <c r="U105" s="1077"/>
      <c r="V105" s="1078"/>
      <c r="W105" s="1079"/>
      <c r="X105" s="1078"/>
      <c r="Y105" s="1078"/>
      <c r="Z105" s="1078"/>
      <c r="AA105" s="1078"/>
      <c r="AB105" s="1078"/>
      <c r="AC105" s="1078"/>
      <c r="AD105" s="1078">
        <v>0</v>
      </c>
      <c r="AE105" s="1078"/>
      <c r="AF105" s="1078">
        <v>0</v>
      </c>
      <c r="AG105" s="1079"/>
      <c r="AH105" s="1078"/>
      <c r="AI105" s="1078">
        <v>0</v>
      </c>
      <c r="AJ105" s="1078"/>
      <c r="AK105" s="1079">
        <v>0</v>
      </c>
    </row>
    <row r="106" spans="1:37" s="144" customFormat="1" ht="15.75" customHeight="1">
      <c r="A106" s="994"/>
      <c r="B106" s="994"/>
      <c r="C106" s="236"/>
      <c r="D106" s="236"/>
      <c r="E106" s="236"/>
      <c r="F106" s="1070"/>
      <c r="G106" s="863">
        <v>1</v>
      </c>
      <c r="H106" s="1076">
        <v>1997</v>
      </c>
      <c r="I106" s="864">
        <v>1997</v>
      </c>
      <c r="J106" s="864">
        <v>1997</v>
      </c>
      <c r="K106" s="919"/>
      <c r="L106" s="1077"/>
      <c r="M106" s="1078">
        <v>0</v>
      </c>
      <c r="N106" s="1078"/>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8"/>
      <c r="AG106" s="1079"/>
      <c r="AH106" s="1078"/>
      <c r="AI106" s="1078">
        <v>0</v>
      </c>
      <c r="AJ106" s="1078"/>
      <c r="AK106" s="1079">
        <v>0</v>
      </c>
    </row>
    <row r="107" spans="1:37" s="144" customFormat="1" ht="15.75" customHeight="1">
      <c r="A107" s="994"/>
      <c r="B107" s="994"/>
      <c r="C107" s="236"/>
      <c r="D107" s="236"/>
      <c r="E107" s="236"/>
      <c r="F107" s="1070"/>
      <c r="G107" s="863">
        <v>2</v>
      </c>
      <c r="H107" s="1076">
        <v>1997</v>
      </c>
      <c r="I107" s="864">
        <v>1997</v>
      </c>
      <c r="J107" s="864">
        <v>1997</v>
      </c>
      <c r="K107" s="919"/>
      <c r="L107" s="1077"/>
      <c r="M107" s="1078">
        <v>0</v>
      </c>
      <c r="N107" s="1078"/>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8"/>
      <c r="AG107" s="1079"/>
      <c r="AH107" s="1078"/>
      <c r="AI107" s="1078">
        <v>0</v>
      </c>
      <c r="AJ107" s="1078"/>
      <c r="AK107" s="1079">
        <v>0</v>
      </c>
    </row>
    <row r="108" spans="1:37" s="144" customFormat="1" ht="15.75" customHeight="1">
      <c r="A108" s="994"/>
      <c r="B108" s="994"/>
      <c r="C108" s="236"/>
      <c r="D108" s="236"/>
      <c r="E108" s="236"/>
      <c r="F108" s="1070"/>
      <c r="G108" s="863">
        <v>3</v>
      </c>
      <c r="H108" s="1076">
        <v>1997</v>
      </c>
      <c r="I108" s="864">
        <v>1997</v>
      </c>
      <c r="J108" s="864">
        <v>1997</v>
      </c>
      <c r="K108" s="919"/>
      <c r="L108" s="1077"/>
      <c r="M108" s="1078">
        <v>0</v>
      </c>
      <c r="N108" s="1078"/>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8"/>
      <c r="AG108" s="1079"/>
      <c r="AH108" s="1078"/>
      <c r="AI108" s="1078">
        <v>0</v>
      </c>
      <c r="AJ108" s="1078"/>
      <c r="AK108" s="1079">
        <v>0</v>
      </c>
    </row>
    <row r="109" spans="1:37" s="144" customFormat="1" ht="15.75" customHeight="1">
      <c r="A109" s="994"/>
      <c r="B109" s="994"/>
      <c r="C109" s="236"/>
      <c r="D109" s="236"/>
      <c r="E109" s="236"/>
      <c r="F109" s="1070"/>
      <c r="G109" s="863">
        <v>4</v>
      </c>
      <c r="H109" s="1076">
        <v>1997</v>
      </c>
      <c r="I109" s="864">
        <v>1997</v>
      </c>
      <c r="J109" s="864">
        <v>1998</v>
      </c>
      <c r="K109" s="919"/>
      <c r="L109" s="1077"/>
      <c r="M109" s="1078">
        <v>0</v>
      </c>
      <c r="N109" s="1078"/>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8"/>
      <c r="AG109" s="1079"/>
      <c r="AH109" s="1078"/>
      <c r="AI109" s="1078">
        <v>0</v>
      </c>
      <c r="AJ109" s="1078"/>
      <c r="AK109" s="1079">
        <v>0</v>
      </c>
    </row>
    <row r="110" spans="1:37" s="144" customFormat="1" ht="15.75" customHeight="1">
      <c r="A110" s="994"/>
      <c r="B110" s="994"/>
      <c r="C110" s="236"/>
      <c r="D110" s="236"/>
      <c r="E110" s="236"/>
      <c r="F110" s="1070"/>
      <c r="G110" s="863">
        <v>5</v>
      </c>
      <c r="H110" s="1076">
        <v>1997</v>
      </c>
      <c r="I110" s="864">
        <v>1997</v>
      </c>
      <c r="J110" s="864">
        <v>1998</v>
      </c>
      <c r="K110" s="919"/>
      <c r="L110" s="1077"/>
      <c r="M110" s="1078">
        <v>0</v>
      </c>
      <c r="N110" s="1078"/>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8"/>
      <c r="AG110" s="1079"/>
      <c r="AH110" s="1078"/>
      <c r="AI110" s="1078">
        <v>0</v>
      </c>
      <c r="AJ110" s="1078"/>
      <c r="AK110" s="1079">
        <v>0</v>
      </c>
    </row>
    <row r="111" spans="1:37" s="144" customFormat="1" ht="15.75" customHeight="1">
      <c r="A111" s="994"/>
      <c r="B111" s="994"/>
      <c r="C111" s="236"/>
      <c r="D111" s="236"/>
      <c r="E111" s="236"/>
      <c r="F111" s="1070"/>
      <c r="G111" s="863">
        <v>6</v>
      </c>
      <c r="H111" s="1076">
        <v>1997</v>
      </c>
      <c r="I111" s="864">
        <v>1997</v>
      </c>
      <c r="J111" s="864">
        <v>1998</v>
      </c>
      <c r="K111" s="919"/>
      <c r="L111" s="1077"/>
      <c r="M111" s="1078">
        <v>0</v>
      </c>
      <c r="N111" s="1078"/>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8"/>
      <c r="AG111" s="1079"/>
      <c r="AH111" s="1078"/>
      <c r="AI111" s="1078">
        <v>0</v>
      </c>
      <c r="AJ111" s="1078"/>
      <c r="AK111" s="1079">
        <v>0</v>
      </c>
    </row>
    <row r="112" spans="1:37" s="144" customFormat="1" ht="15.75" customHeight="1">
      <c r="A112" s="994"/>
      <c r="B112" s="994"/>
      <c r="C112" s="236"/>
      <c r="D112" s="236"/>
      <c r="E112" s="236"/>
      <c r="F112" s="1070"/>
      <c r="G112" s="863">
        <v>7</v>
      </c>
      <c r="H112" s="1076">
        <v>1997</v>
      </c>
      <c r="I112" s="864">
        <v>1998</v>
      </c>
      <c r="J112" s="864">
        <v>1998</v>
      </c>
      <c r="K112" s="919"/>
      <c r="L112" s="1077"/>
      <c r="M112" s="1078">
        <v>0</v>
      </c>
      <c r="N112" s="1078"/>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8"/>
      <c r="AG112" s="1079"/>
      <c r="AH112" s="1078"/>
      <c r="AI112" s="1078">
        <v>0</v>
      </c>
      <c r="AJ112" s="1078"/>
      <c r="AK112" s="1079">
        <v>0</v>
      </c>
    </row>
    <row r="113" spans="1:37" s="144" customFormat="1" ht="15.75" customHeight="1">
      <c r="A113" s="994"/>
      <c r="B113" s="994"/>
      <c r="C113" s="236"/>
      <c r="D113" s="236"/>
      <c r="E113" s="236"/>
      <c r="F113" s="1070"/>
      <c r="G113" s="863">
        <v>8</v>
      </c>
      <c r="H113" s="1076">
        <v>1997</v>
      </c>
      <c r="I113" s="864">
        <v>1998</v>
      </c>
      <c r="J113" s="864">
        <v>1998</v>
      </c>
      <c r="K113" s="919"/>
      <c r="L113" s="1077"/>
      <c r="M113" s="1078">
        <v>0</v>
      </c>
      <c r="N113" s="1078"/>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8"/>
      <c r="AG113" s="1079"/>
      <c r="AH113" s="1078"/>
      <c r="AI113" s="1078">
        <v>0</v>
      </c>
      <c r="AJ113" s="1078"/>
      <c r="AK113" s="1079">
        <v>0</v>
      </c>
    </row>
    <row r="114" spans="1:37" s="144" customFormat="1" ht="15.75" customHeight="1">
      <c r="A114" s="994"/>
      <c r="B114" s="994"/>
      <c r="C114" s="236"/>
      <c r="D114" s="236"/>
      <c r="E114" s="236"/>
      <c r="F114" s="1070"/>
      <c r="G114" s="863">
        <v>9</v>
      </c>
      <c r="H114" s="1076">
        <v>1997</v>
      </c>
      <c r="I114" s="864">
        <v>1998</v>
      </c>
      <c r="J114" s="864">
        <v>1998</v>
      </c>
      <c r="K114" s="919"/>
      <c r="L114" s="1077"/>
      <c r="M114" s="1078">
        <v>0</v>
      </c>
      <c r="N114" s="1078"/>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8"/>
      <c r="AG114" s="1079"/>
      <c r="AH114" s="1078"/>
      <c r="AI114" s="1078">
        <v>0</v>
      </c>
      <c r="AJ114" s="1078"/>
      <c r="AK114" s="1079">
        <v>0</v>
      </c>
    </row>
    <row r="115" spans="1:37" s="144" customFormat="1" ht="15.75" customHeight="1">
      <c r="A115" s="994"/>
      <c r="B115" s="994"/>
      <c r="C115" s="236"/>
      <c r="D115" s="236"/>
      <c r="E115" s="236"/>
      <c r="F115" s="1070"/>
      <c r="G115" s="863">
        <v>10</v>
      </c>
      <c r="H115" s="1076">
        <v>1997</v>
      </c>
      <c r="I115" s="864">
        <v>1998</v>
      </c>
      <c r="J115" s="864">
        <v>1998</v>
      </c>
      <c r="K115" s="919"/>
      <c r="L115" s="1077"/>
      <c r="M115" s="1078">
        <v>0</v>
      </c>
      <c r="N115" s="1078"/>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8"/>
      <c r="AG115" s="1079"/>
      <c r="AH115" s="1078"/>
      <c r="AI115" s="1078">
        <v>0</v>
      </c>
      <c r="AJ115" s="1078"/>
      <c r="AK115" s="1079">
        <v>0</v>
      </c>
    </row>
    <row r="116" spans="1:37" s="144" customFormat="1" ht="15.75" customHeight="1">
      <c r="A116" s="994"/>
      <c r="B116" s="994"/>
      <c r="C116" s="236"/>
      <c r="D116" s="236"/>
      <c r="E116" s="236"/>
      <c r="F116" s="1070"/>
      <c r="G116" s="863">
        <v>11</v>
      </c>
      <c r="H116" s="1076">
        <v>1997</v>
      </c>
      <c r="I116" s="864">
        <v>1998</v>
      </c>
      <c r="J116" s="864">
        <v>1998</v>
      </c>
      <c r="K116" s="919"/>
      <c r="L116" s="1077"/>
      <c r="M116" s="1078">
        <v>0</v>
      </c>
      <c r="N116" s="1078"/>
      <c r="O116" s="1079">
        <v>0</v>
      </c>
      <c r="P116" s="568">
        <v>0</v>
      </c>
      <c r="Q116" s="700">
        <v>0</v>
      </c>
      <c r="R116" s="700">
        <v>0</v>
      </c>
      <c r="S116" s="700">
        <v>0</v>
      </c>
      <c r="T116" s="567">
        <v>0</v>
      </c>
      <c r="U116" s="1077"/>
      <c r="V116" s="1078"/>
      <c r="W116" s="1079"/>
      <c r="X116" s="1078"/>
      <c r="Y116" s="1078"/>
      <c r="Z116" s="1078"/>
      <c r="AA116" s="1078"/>
      <c r="AB116" s="1078"/>
      <c r="AC116" s="1078"/>
      <c r="AD116" s="1078">
        <v>0</v>
      </c>
      <c r="AE116" s="1078"/>
      <c r="AF116" s="1078">
        <v>0</v>
      </c>
      <c r="AG116" s="1079"/>
      <c r="AH116" s="1078"/>
      <c r="AI116" s="1078">
        <v>0</v>
      </c>
      <c r="AJ116" s="1078"/>
      <c r="AK116" s="1079">
        <v>0</v>
      </c>
    </row>
    <row r="117" spans="1:37" s="144" customFormat="1" ht="15.75" customHeight="1">
      <c r="A117" s="994"/>
      <c r="B117" s="994"/>
      <c r="C117" s="236"/>
      <c r="D117" s="236"/>
      <c r="E117" s="236"/>
      <c r="F117" s="1070"/>
      <c r="G117" s="863">
        <v>12</v>
      </c>
      <c r="H117" s="1076">
        <v>1997</v>
      </c>
      <c r="I117" s="864">
        <v>1998</v>
      </c>
      <c r="J117" s="864">
        <v>1998</v>
      </c>
      <c r="K117" s="919"/>
      <c r="L117" s="1077"/>
      <c r="M117" s="1078">
        <v>0</v>
      </c>
      <c r="N117" s="1078"/>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8"/>
      <c r="AG117" s="1079"/>
      <c r="AH117" s="1078"/>
      <c r="AI117" s="1078">
        <v>0</v>
      </c>
      <c r="AJ117" s="1078"/>
      <c r="AK117" s="1079">
        <v>0</v>
      </c>
    </row>
    <row r="118" spans="1:37" s="144" customFormat="1" ht="15.75" customHeight="1">
      <c r="A118" s="994"/>
      <c r="B118" s="994"/>
      <c r="C118" s="236"/>
      <c r="D118" s="236"/>
      <c r="E118" s="236"/>
      <c r="F118" s="1070"/>
      <c r="G118" s="863">
        <v>1</v>
      </c>
      <c r="H118" s="1076">
        <v>1998</v>
      </c>
      <c r="I118" s="864">
        <v>1998</v>
      </c>
      <c r="J118" s="864">
        <v>1998</v>
      </c>
      <c r="K118" s="919"/>
      <c r="L118" s="1077"/>
      <c r="M118" s="1078">
        <v>0</v>
      </c>
      <c r="N118" s="1078"/>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8"/>
      <c r="AG118" s="1079"/>
      <c r="AH118" s="1078"/>
      <c r="AI118" s="1078">
        <v>0</v>
      </c>
      <c r="AJ118" s="1078"/>
      <c r="AK118" s="1079">
        <v>0</v>
      </c>
    </row>
    <row r="119" spans="1:37" s="144" customFormat="1" ht="15.75" customHeight="1">
      <c r="A119" s="994"/>
      <c r="B119" s="994"/>
      <c r="C119" s="236"/>
      <c r="D119" s="236"/>
      <c r="E119" s="236"/>
      <c r="F119" s="1070"/>
      <c r="G119" s="863">
        <v>2</v>
      </c>
      <c r="H119" s="1076">
        <v>1998</v>
      </c>
      <c r="I119" s="864">
        <v>1998</v>
      </c>
      <c r="J119" s="864">
        <v>1998</v>
      </c>
      <c r="K119" s="919"/>
      <c r="L119" s="1077"/>
      <c r="M119" s="1078">
        <v>0</v>
      </c>
      <c r="N119" s="1078"/>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8"/>
      <c r="AG119" s="1079"/>
      <c r="AH119" s="1078"/>
      <c r="AI119" s="1078">
        <v>0</v>
      </c>
      <c r="AJ119" s="1078"/>
      <c r="AK119" s="1079">
        <v>0</v>
      </c>
    </row>
    <row r="120" spans="1:37" s="144" customFormat="1" ht="15.75" customHeight="1">
      <c r="A120" s="994"/>
      <c r="B120" s="994"/>
      <c r="C120" s="236"/>
      <c r="D120" s="236"/>
      <c r="E120" s="236"/>
      <c r="F120" s="1070"/>
      <c r="G120" s="863">
        <v>3</v>
      </c>
      <c r="H120" s="1076">
        <v>1998</v>
      </c>
      <c r="I120" s="864">
        <v>1998</v>
      </c>
      <c r="J120" s="864">
        <v>1998</v>
      </c>
      <c r="K120" s="919"/>
      <c r="L120" s="1077"/>
      <c r="M120" s="1078">
        <v>0</v>
      </c>
      <c r="N120" s="1078"/>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8"/>
      <c r="AG120" s="1079"/>
      <c r="AH120" s="1078"/>
      <c r="AI120" s="1078">
        <v>0</v>
      </c>
      <c r="AJ120" s="1078"/>
      <c r="AK120" s="1079">
        <v>0</v>
      </c>
    </row>
    <row r="121" spans="1:37" s="144" customFormat="1" ht="15.75" customHeight="1">
      <c r="A121" s="994"/>
      <c r="B121" s="994"/>
      <c r="C121" s="236"/>
      <c r="D121" s="236"/>
      <c r="E121" s="236"/>
      <c r="F121" s="1070"/>
      <c r="G121" s="863">
        <v>4</v>
      </c>
      <c r="H121" s="1076">
        <v>1998</v>
      </c>
      <c r="I121" s="864">
        <v>1998</v>
      </c>
      <c r="J121" s="864">
        <v>1999</v>
      </c>
      <c r="K121" s="919"/>
      <c r="L121" s="1077"/>
      <c r="M121" s="1078">
        <v>0</v>
      </c>
      <c r="N121" s="1078"/>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8"/>
      <c r="AG121" s="1079"/>
      <c r="AH121" s="1078"/>
      <c r="AI121" s="1078">
        <v>0</v>
      </c>
      <c r="AJ121" s="1078"/>
      <c r="AK121" s="1079">
        <v>0</v>
      </c>
    </row>
    <row r="122" spans="1:37" s="144" customFormat="1" ht="15.75" customHeight="1">
      <c r="A122" s="994"/>
      <c r="B122" s="994"/>
      <c r="C122" s="236"/>
      <c r="D122" s="236"/>
      <c r="E122" s="236"/>
      <c r="F122" s="1070"/>
      <c r="G122" s="863">
        <v>5</v>
      </c>
      <c r="H122" s="1076">
        <v>1998</v>
      </c>
      <c r="I122" s="864">
        <v>1998</v>
      </c>
      <c r="J122" s="864">
        <v>1999</v>
      </c>
      <c r="K122" s="919"/>
      <c r="L122" s="1077"/>
      <c r="M122" s="1078">
        <v>0</v>
      </c>
      <c r="N122" s="1078"/>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8"/>
      <c r="AG122" s="1079"/>
      <c r="AH122" s="1078"/>
      <c r="AI122" s="1078">
        <v>0</v>
      </c>
      <c r="AJ122" s="1078"/>
      <c r="AK122" s="1079">
        <v>0</v>
      </c>
    </row>
    <row r="123" spans="1:37" s="144" customFormat="1" ht="15.75" customHeight="1">
      <c r="A123" s="994"/>
      <c r="B123" s="994"/>
      <c r="C123" s="236"/>
      <c r="D123" s="236"/>
      <c r="E123" s="236"/>
      <c r="F123" s="1070"/>
      <c r="G123" s="863">
        <v>6</v>
      </c>
      <c r="H123" s="1076">
        <v>1998</v>
      </c>
      <c r="I123" s="864">
        <v>1998</v>
      </c>
      <c r="J123" s="864">
        <v>1999</v>
      </c>
      <c r="K123" s="919"/>
      <c r="L123" s="1077"/>
      <c r="M123" s="1078">
        <v>0</v>
      </c>
      <c r="N123" s="1078"/>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8"/>
      <c r="AG123" s="1079"/>
      <c r="AH123" s="1078"/>
      <c r="AI123" s="1078">
        <v>0</v>
      </c>
      <c r="AJ123" s="1078"/>
      <c r="AK123" s="1079">
        <v>0</v>
      </c>
    </row>
    <row r="124" spans="1:37" s="144" customFormat="1" ht="15.75" customHeight="1">
      <c r="A124" s="994"/>
      <c r="B124" s="994"/>
      <c r="C124" s="236"/>
      <c r="D124" s="236"/>
      <c r="E124" s="236"/>
      <c r="F124" s="1070"/>
      <c r="G124" s="863">
        <v>7</v>
      </c>
      <c r="H124" s="1076">
        <v>1998</v>
      </c>
      <c r="I124" s="864">
        <v>1999</v>
      </c>
      <c r="J124" s="864">
        <v>1999</v>
      </c>
      <c r="K124" s="919"/>
      <c r="L124" s="1077"/>
      <c r="M124" s="1078">
        <v>0</v>
      </c>
      <c r="N124" s="1078"/>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8"/>
      <c r="AG124" s="1079"/>
      <c r="AH124" s="1078"/>
      <c r="AI124" s="1078">
        <v>0</v>
      </c>
      <c r="AJ124" s="1078"/>
      <c r="AK124" s="1079">
        <v>0</v>
      </c>
    </row>
    <row r="125" spans="1:37" s="144" customFormat="1" ht="15.75" customHeight="1">
      <c r="A125" s="994"/>
      <c r="B125" s="994"/>
      <c r="C125" s="236"/>
      <c r="D125" s="236"/>
      <c r="E125" s="236"/>
      <c r="F125" s="1070"/>
      <c r="G125" s="863">
        <v>8</v>
      </c>
      <c r="H125" s="1076">
        <v>1998</v>
      </c>
      <c r="I125" s="864">
        <v>1999</v>
      </c>
      <c r="J125" s="864">
        <v>1999</v>
      </c>
      <c r="K125" s="919"/>
      <c r="L125" s="1077"/>
      <c r="M125" s="1078">
        <v>0</v>
      </c>
      <c r="N125" s="1078"/>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8"/>
      <c r="AG125" s="1079"/>
      <c r="AH125" s="1078"/>
      <c r="AI125" s="1078">
        <v>0</v>
      </c>
      <c r="AJ125" s="1078"/>
      <c r="AK125" s="1079">
        <v>0</v>
      </c>
    </row>
    <row r="126" spans="1:37" s="144" customFormat="1" ht="15.75" customHeight="1">
      <c r="A126" s="994"/>
      <c r="B126" s="994"/>
      <c r="C126" s="236"/>
      <c r="D126" s="236"/>
      <c r="E126" s="236"/>
      <c r="F126" s="1070"/>
      <c r="G126" s="863">
        <v>9</v>
      </c>
      <c r="H126" s="1076">
        <v>1998</v>
      </c>
      <c r="I126" s="864">
        <v>1999</v>
      </c>
      <c r="J126" s="864">
        <v>1999</v>
      </c>
      <c r="K126" s="919"/>
      <c r="L126" s="1077"/>
      <c r="M126" s="1078">
        <v>0</v>
      </c>
      <c r="N126" s="1078"/>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8"/>
      <c r="AG126" s="1079"/>
      <c r="AH126" s="1078"/>
      <c r="AI126" s="1078">
        <v>0</v>
      </c>
      <c r="AJ126" s="1078"/>
      <c r="AK126" s="1079">
        <v>0</v>
      </c>
    </row>
    <row r="127" spans="1:37" s="144" customFormat="1" ht="15.75" customHeight="1">
      <c r="A127" s="994"/>
      <c r="B127" s="994"/>
      <c r="C127" s="236"/>
      <c r="D127" s="236"/>
      <c r="E127" s="236"/>
      <c r="F127" s="1070"/>
      <c r="G127" s="863">
        <v>10</v>
      </c>
      <c r="H127" s="1076">
        <v>1998</v>
      </c>
      <c r="I127" s="864">
        <v>1999</v>
      </c>
      <c r="J127" s="864">
        <v>1999</v>
      </c>
      <c r="K127" s="919"/>
      <c r="L127" s="1077"/>
      <c r="M127" s="1078">
        <v>0</v>
      </c>
      <c r="N127" s="1078"/>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8"/>
      <c r="AG127" s="1079"/>
      <c r="AH127" s="1078"/>
      <c r="AI127" s="1078">
        <v>0</v>
      </c>
      <c r="AJ127" s="1078"/>
      <c r="AK127" s="1079">
        <v>0</v>
      </c>
    </row>
    <row r="128" spans="1:37" s="144" customFormat="1" ht="15.75" customHeight="1">
      <c r="A128" s="994"/>
      <c r="B128" s="994"/>
      <c r="C128" s="236"/>
      <c r="D128" s="236"/>
      <c r="E128" s="236"/>
      <c r="F128" s="1070"/>
      <c r="G128" s="863">
        <v>11</v>
      </c>
      <c r="H128" s="1076">
        <v>1998</v>
      </c>
      <c r="I128" s="864">
        <v>1999</v>
      </c>
      <c r="J128" s="864">
        <v>1999</v>
      </c>
      <c r="K128" s="919"/>
      <c r="L128" s="1077"/>
      <c r="M128" s="1078">
        <v>0</v>
      </c>
      <c r="N128" s="1078"/>
      <c r="O128" s="1079">
        <v>0</v>
      </c>
      <c r="P128" s="568">
        <v>0</v>
      </c>
      <c r="Q128" s="700">
        <v>0</v>
      </c>
      <c r="R128" s="700">
        <v>0</v>
      </c>
      <c r="S128" s="700">
        <v>0</v>
      </c>
      <c r="T128" s="567">
        <v>0</v>
      </c>
      <c r="U128" s="1077"/>
      <c r="V128" s="1078"/>
      <c r="W128" s="1079"/>
      <c r="X128" s="1078"/>
      <c r="Y128" s="1078"/>
      <c r="Z128" s="1078"/>
      <c r="AA128" s="1078"/>
      <c r="AB128" s="1078"/>
      <c r="AC128" s="1078"/>
      <c r="AD128" s="1078">
        <v>0</v>
      </c>
      <c r="AE128" s="1078"/>
      <c r="AF128" s="1078">
        <v>0</v>
      </c>
      <c r="AG128" s="1079"/>
      <c r="AH128" s="1078"/>
      <c r="AI128" s="1078">
        <v>0</v>
      </c>
      <c r="AJ128" s="1078"/>
      <c r="AK128" s="1079">
        <v>0</v>
      </c>
    </row>
    <row r="129" spans="1:37" s="144" customFormat="1" ht="15.75" customHeight="1">
      <c r="A129" s="994"/>
      <c r="B129" s="994"/>
      <c r="C129" s="236"/>
      <c r="D129" s="236"/>
      <c r="E129" s="236"/>
      <c r="F129" s="1070"/>
      <c r="G129" s="863">
        <v>12</v>
      </c>
      <c r="H129" s="1076">
        <v>1998</v>
      </c>
      <c r="I129" s="864">
        <v>1999</v>
      </c>
      <c r="J129" s="864">
        <v>1999</v>
      </c>
      <c r="K129" s="919"/>
      <c r="L129" s="1077"/>
      <c r="M129" s="1078">
        <v>0</v>
      </c>
      <c r="N129" s="1078"/>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8"/>
      <c r="AG129" s="1079"/>
      <c r="AH129" s="1078"/>
      <c r="AI129" s="1078">
        <v>0</v>
      </c>
      <c r="AJ129" s="1078"/>
      <c r="AK129" s="1079">
        <v>0</v>
      </c>
    </row>
    <row r="130" spans="1:37" s="144" customFormat="1" ht="15.75" customHeight="1">
      <c r="A130" s="994"/>
      <c r="B130" s="994"/>
      <c r="C130" s="236"/>
      <c r="D130" s="236"/>
      <c r="E130" s="236"/>
      <c r="F130" s="1070"/>
      <c r="G130" s="863">
        <v>1</v>
      </c>
      <c r="H130" s="1076">
        <v>1999</v>
      </c>
      <c r="I130" s="864">
        <v>1999</v>
      </c>
      <c r="J130" s="864">
        <v>1999</v>
      </c>
      <c r="K130" s="919"/>
      <c r="L130" s="1077"/>
      <c r="M130" s="1078">
        <v>0</v>
      </c>
      <c r="N130" s="1078"/>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8"/>
      <c r="AG130" s="1079"/>
      <c r="AH130" s="1078"/>
      <c r="AI130" s="1078">
        <v>0</v>
      </c>
      <c r="AJ130" s="1078"/>
      <c r="AK130" s="1079">
        <v>0</v>
      </c>
    </row>
    <row r="131" spans="1:37" s="144" customFormat="1" ht="15.75" customHeight="1">
      <c r="A131" s="994"/>
      <c r="B131" s="994"/>
      <c r="C131" s="236"/>
      <c r="D131" s="236"/>
      <c r="E131" s="236"/>
      <c r="F131" s="1070"/>
      <c r="G131" s="863">
        <v>2</v>
      </c>
      <c r="H131" s="1076">
        <v>1999</v>
      </c>
      <c r="I131" s="864">
        <v>1999</v>
      </c>
      <c r="J131" s="864">
        <v>1999</v>
      </c>
      <c r="K131" s="919"/>
      <c r="L131" s="1077"/>
      <c r="M131" s="1078">
        <v>0</v>
      </c>
      <c r="N131" s="1078"/>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8"/>
      <c r="AG131" s="1079"/>
      <c r="AH131" s="1078"/>
      <c r="AI131" s="1078">
        <v>0</v>
      </c>
      <c r="AJ131" s="1078"/>
      <c r="AK131" s="1079">
        <v>0</v>
      </c>
    </row>
    <row r="132" spans="1:37" s="144" customFormat="1" ht="15.75" customHeight="1">
      <c r="A132" s="994"/>
      <c r="B132" s="994"/>
      <c r="C132" s="236"/>
      <c r="D132" s="236"/>
      <c r="E132" s="236"/>
      <c r="F132" s="1070"/>
      <c r="G132" s="863">
        <v>3</v>
      </c>
      <c r="H132" s="1076">
        <v>1999</v>
      </c>
      <c r="I132" s="864">
        <v>1999</v>
      </c>
      <c r="J132" s="864">
        <v>1999</v>
      </c>
      <c r="K132" s="919"/>
      <c r="L132" s="1077"/>
      <c r="M132" s="1078">
        <v>0</v>
      </c>
      <c r="N132" s="1078"/>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8"/>
      <c r="AG132" s="1079"/>
      <c r="AH132" s="1078"/>
      <c r="AI132" s="1078">
        <v>0</v>
      </c>
      <c r="AJ132" s="1078"/>
      <c r="AK132" s="1079">
        <v>0</v>
      </c>
    </row>
    <row r="133" spans="1:37" s="144" customFormat="1" ht="15.75" customHeight="1">
      <c r="A133" s="994"/>
      <c r="B133" s="994"/>
      <c r="C133" s="236"/>
      <c r="D133" s="236"/>
      <c r="E133" s="236"/>
      <c r="F133" s="1070"/>
      <c r="G133" s="863">
        <v>4</v>
      </c>
      <c r="H133" s="1076">
        <v>1999</v>
      </c>
      <c r="I133" s="864">
        <v>1999</v>
      </c>
      <c r="J133" s="864">
        <v>2000</v>
      </c>
      <c r="K133" s="919"/>
      <c r="L133" s="1077"/>
      <c r="M133" s="1078">
        <v>0</v>
      </c>
      <c r="N133" s="1078"/>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8"/>
      <c r="AG133" s="1079"/>
      <c r="AH133" s="1078"/>
      <c r="AI133" s="1078">
        <v>0</v>
      </c>
      <c r="AJ133" s="1078"/>
      <c r="AK133" s="1079">
        <v>0</v>
      </c>
    </row>
    <row r="134" spans="1:37" s="144" customFormat="1" ht="15.75" customHeight="1">
      <c r="A134" s="994"/>
      <c r="B134" s="994"/>
      <c r="C134" s="236"/>
      <c r="D134" s="236"/>
      <c r="E134" s="236"/>
      <c r="F134" s="1070"/>
      <c r="G134" s="863">
        <v>5</v>
      </c>
      <c r="H134" s="1076">
        <v>1999</v>
      </c>
      <c r="I134" s="864">
        <v>1999</v>
      </c>
      <c r="J134" s="864">
        <v>2000</v>
      </c>
      <c r="K134" s="919"/>
      <c r="L134" s="1077"/>
      <c r="M134" s="1078">
        <v>0</v>
      </c>
      <c r="N134" s="1078"/>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8"/>
      <c r="AG134" s="1079"/>
      <c r="AH134" s="1078"/>
      <c r="AI134" s="1078">
        <v>0</v>
      </c>
      <c r="AJ134" s="1078"/>
      <c r="AK134" s="1079">
        <v>0</v>
      </c>
    </row>
    <row r="135" spans="1:37" s="144" customFormat="1" ht="15.75" customHeight="1">
      <c r="A135" s="994"/>
      <c r="B135" s="994"/>
      <c r="C135" s="236"/>
      <c r="D135" s="236"/>
      <c r="E135" s="236"/>
      <c r="F135" s="1070"/>
      <c r="G135" s="863">
        <v>6</v>
      </c>
      <c r="H135" s="1076">
        <v>1999</v>
      </c>
      <c r="I135" s="864">
        <v>1999</v>
      </c>
      <c r="J135" s="864">
        <v>2000</v>
      </c>
      <c r="K135" s="919"/>
      <c r="L135" s="1077"/>
      <c r="M135" s="1078">
        <v>0</v>
      </c>
      <c r="N135" s="1078"/>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8"/>
      <c r="AG135" s="1079"/>
      <c r="AH135" s="1078"/>
      <c r="AI135" s="1078">
        <v>0</v>
      </c>
      <c r="AJ135" s="1078"/>
      <c r="AK135" s="1079">
        <v>0</v>
      </c>
    </row>
    <row r="136" spans="1:37" s="144" customFormat="1" ht="15.75" customHeight="1">
      <c r="A136" s="994"/>
      <c r="B136" s="994"/>
      <c r="C136" s="236"/>
      <c r="D136" s="236"/>
      <c r="E136" s="236"/>
      <c r="F136" s="1070"/>
      <c r="G136" s="863">
        <v>7</v>
      </c>
      <c r="H136" s="1076">
        <v>1999</v>
      </c>
      <c r="I136" s="864">
        <v>2000</v>
      </c>
      <c r="J136" s="864">
        <v>2000</v>
      </c>
      <c r="K136" s="919"/>
      <c r="L136" s="1077"/>
      <c r="M136" s="1078">
        <v>0</v>
      </c>
      <c r="N136" s="1078"/>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8"/>
      <c r="AG136" s="1079"/>
      <c r="AH136" s="1078"/>
      <c r="AI136" s="1078">
        <v>0</v>
      </c>
      <c r="AJ136" s="1078"/>
      <c r="AK136" s="1079">
        <v>0</v>
      </c>
    </row>
    <row r="137" spans="1:37" s="144" customFormat="1" ht="15.75" customHeight="1">
      <c r="A137" s="994"/>
      <c r="B137" s="994"/>
      <c r="C137" s="236"/>
      <c r="D137" s="236"/>
      <c r="E137" s="236"/>
      <c r="F137" s="1070"/>
      <c r="G137" s="863">
        <v>8</v>
      </c>
      <c r="H137" s="1076">
        <v>1999</v>
      </c>
      <c r="I137" s="864">
        <v>2000</v>
      </c>
      <c r="J137" s="864">
        <v>2000</v>
      </c>
      <c r="K137" s="919"/>
      <c r="L137" s="1077"/>
      <c r="M137" s="1078">
        <v>0</v>
      </c>
      <c r="N137" s="1078"/>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8"/>
      <c r="AG137" s="1079"/>
      <c r="AH137" s="1078"/>
      <c r="AI137" s="1078">
        <v>0</v>
      </c>
      <c r="AJ137" s="1078"/>
      <c r="AK137" s="1079">
        <v>0</v>
      </c>
    </row>
    <row r="138" spans="1:37" s="144" customFormat="1" ht="15.75" customHeight="1">
      <c r="A138" s="994"/>
      <c r="B138" s="994"/>
      <c r="C138" s="236"/>
      <c r="D138" s="236"/>
      <c r="E138" s="236"/>
      <c r="F138" s="1070"/>
      <c r="G138" s="863">
        <v>9</v>
      </c>
      <c r="H138" s="1076">
        <v>1999</v>
      </c>
      <c r="I138" s="864">
        <v>2000</v>
      </c>
      <c r="J138" s="864">
        <v>2000</v>
      </c>
      <c r="K138" s="919"/>
      <c r="L138" s="1077"/>
      <c r="M138" s="1078">
        <v>0</v>
      </c>
      <c r="N138" s="1078"/>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8"/>
      <c r="AG138" s="1079"/>
      <c r="AH138" s="1078"/>
      <c r="AI138" s="1078">
        <v>0</v>
      </c>
      <c r="AJ138" s="1078"/>
      <c r="AK138" s="1079">
        <v>0</v>
      </c>
    </row>
    <row r="139" spans="1:37" s="144" customFormat="1" ht="15.75" customHeight="1">
      <c r="A139" s="994"/>
      <c r="B139" s="994"/>
      <c r="C139" s="236"/>
      <c r="D139" s="236"/>
      <c r="E139" s="236"/>
      <c r="F139" s="1070"/>
      <c r="G139" s="863">
        <v>10</v>
      </c>
      <c r="H139" s="1076">
        <v>1999</v>
      </c>
      <c r="I139" s="864">
        <v>2000</v>
      </c>
      <c r="J139" s="864">
        <v>2000</v>
      </c>
      <c r="K139" s="919"/>
      <c r="L139" s="1077"/>
      <c r="M139" s="1078">
        <v>0</v>
      </c>
      <c r="N139" s="1078"/>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8"/>
      <c r="AG139" s="1079"/>
      <c r="AH139" s="1078"/>
      <c r="AI139" s="1078">
        <v>0</v>
      </c>
      <c r="AJ139" s="1078"/>
      <c r="AK139" s="1079">
        <v>0</v>
      </c>
    </row>
    <row r="140" spans="1:37" s="144" customFormat="1" ht="15.75" customHeight="1">
      <c r="A140" s="994"/>
      <c r="B140" s="994"/>
      <c r="C140" s="236"/>
      <c r="D140" s="236"/>
      <c r="E140" s="236"/>
      <c r="F140" s="1070"/>
      <c r="G140" s="863">
        <v>11</v>
      </c>
      <c r="H140" s="1076">
        <v>1999</v>
      </c>
      <c r="I140" s="864">
        <v>2000</v>
      </c>
      <c r="J140" s="864">
        <v>2000</v>
      </c>
      <c r="K140" s="919"/>
      <c r="L140" s="1077"/>
      <c r="M140" s="1078">
        <v>0</v>
      </c>
      <c r="N140" s="1078"/>
      <c r="O140" s="1079">
        <v>0</v>
      </c>
      <c r="P140" s="568">
        <v>0</v>
      </c>
      <c r="Q140" s="700">
        <v>0</v>
      </c>
      <c r="R140" s="700">
        <v>0</v>
      </c>
      <c r="S140" s="700">
        <v>0</v>
      </c>
      <c r="T140" s="567">
        <v>0</v>
      </c>
      <c r="U140" s="1077"/>
      <c r="V140" s="1078"/>
      <c r="W140" s="1079"/>
      <c r="X140" s="1078"/>
      <c r="Y140" s="1078"/>
      <c r="Z140" s="1078"/>
      <c r="AA140" s="1078"/>
      <c r="AB140" s="1078"/>
      <c r="AC140" s="1078"/>
      <c r="AD140" s="1078">
        <v>0</v>
      </c>
      <c r="AE140" s="1078"/>
      <c r="AF140" s="1078">
        <v>0</v>
      </c>
      <c r="AG140" s="1079"/>
      <c r="AH140" s="1078"/>
      <c r="AI140" s="1078">
        <v>0</v>
      </c>
      <c r="AJ140" s="1078"/>
      <c r="AK140" s="1079">
        <v>0</v>
      </c>
    </row>
    <row r="141" spans="1:37" s="144" customFormat="1" ht="15.75" customHeight="1">
      <c r="A141" s="994"/>
      <c r="B141" s="994"/>
      <c r="C141" s="236"/>
      <c r="D141" s="236"/>
      <c r="E141" s="236"/>
      <c r="F141" s="1070"/>
      <c r="G141" s="863">
        <v>12</v>
      </c>
      <c r="H141" s="1076">
        <v>1999</v>
      </c>
      <c r="I141" s="864">
        <v>2000</v>
      </c>
      <c r="J141" s="864">
        <v>2000</v>
      </c>
      <c r="K141" s="919"/>
      <c r="L141" s="1077"/>
      <c r="M141" s="1078">
        <v>0</v>
      </c>
      <c r="N141" s="1078"/>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8"/>
      <c r="AG141" s="1079"/>
      <c r="AH141" s="1078"/>
      <c r="AI141" s="1078">
        <v>0</v>
      </c>
      <c r="AJ141" s="1078"/>
      <c r="AK141" s="1079">
        <v>0</v>
      </c>
    </row>
    <row r="142" spans="1:37" s="144" customFormat="1" ht="15.75" customHeight="1">
      <c r="A142" s="994"/>
      <c r="B142" s="994"/>
      <c r="C142" s="236"/>
      <c r="D142" s="236"/>
      <c r="E142" s="236"/>
      <c r="F142" s="1070"/>
      <c r="G142" s="863">
        <v>1</v>
      </c>
      <c r="H142" s="1076">
        <v>2000</v>
      </c>
      <c r="I142" s="864">
        <v>2000</v>
      </c>
      <c r="J142" s="864">
        <v>2000</v>
      </c>
      <c r="K142" s="919"/>
      <c r="L142" s="1077"/>
      <c r="M142" s="1078">
        <v>0</v>
      </c>
      <c r="N142" s="1078"/>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8"/>
      <c r="AG142" s="1079"/>
      <c r="AH142" s="1078"/>
      <c r="AI142" s="1078">
        <v>0</v>
      </c>
      <c r="AJ142" s="1078"/>
      <c r="AK142" s="1079">
        <v>0</v>
      </c>
    </row>
    <row r="143" spans="1:37" s="144" customFormat="1" ht="15.75" customHeight="1">
      <c r="A143" s="994"/>
      <c r="B143" s="994"/>
      <c r="C143" s="236"/>
      <c r="D143" s="236"/>
      <c r="E143" s="236"/>
      <c r="F143" s="1070"/>
      <c r="G143" s="863">
        <v>2</v>
      </c>
      <c r="H143" s="1076">
        <v>2000</v>
      </c>
      <c r="I143" s="864">
        <v>2000</v>
      </c>
      <c r="J143" s="864">
        <v>2000</v>
      </c>
      <c r="K143" s="919"/>
      <c r="L143" s="1077"/>
      <c r="M143" s="1078">
        <v>0</v>
      </c>
      <c r="N143" s="1078"/>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8"/>
      <c r="AG143" s="1079"/>
      <c r="AH143" s="1078"/>
      <c r="AI143" s="1078">
        <v>0</v>
      </c>
      <c r="AJ143" s="1078"/>
      <c r="AK143" s="1079">
        <v>0</v>
      </c>
    </row>
    <row r="144" spans="1:37" s="144" customFormat="1" ht="15.75" customHeight="1">
      <c r="A144" s="994"/>
      <c r="B144" s="994"/>
      <c r="C144" s="236"/>
      <c r="D144" s="236"/>
      <c r="E144" s="236"/>
      <c r="F144" s="1070"/>
      <c r="G144" s="863">
        <v>3</v>
      </c>
      <c r="H144" s="1076">
        <v>2000</v>
      </c>
      <c r="I144" s="864">
        <v>2000</v>
      </c>
      <c r="J144" s="864">
        <v>2000</v>
      </c>
      <c r="K144" s="919"/>
      <c r="L144" s="1077"/>
      <c r="M144" s="1078">
        <v>0</v>
      </c>
      <c r="N144" s="1078"/>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8"/>
      <c r="AG144" s="1079"/>
      <c r="AH144" s="1078"/>
      <c r="AI144" s="1078">
        <v>0</v>
      </c>
      <c r="AJ144" s="1078"/>
      <c r="AK144" s="1079">
        <v>0</v>
      </c>
    </row>
    <row r="145" spans="1:37" s="144" customFormat="1" ht="15.75" customHeight="1">
      <c r="A145" s="994"/>
      <c r="B145" s="994"/>
      <c r="C145" s="236"/>
      <c r="D145" s="236"/>
      <c r="E145" s="236"/>
      <c r="F145" s="1070"/>
      <c r="G145" s="863">
        <v>4</v>
      </c>
      <c r="H145" s="1076">
        <v>2000</v>
      </c>
      <c r="I145" s="864">
        <v>2000</v>
      </c>
      <c r="J145" s="864">
        <v>2001</v>
      </c>
      <c r="K145" s="919"/>
      <c r="L145" s="1077"/>
      <c r="M145" s="1078">
        <v>0</v>
      </c>
      <c r="N145" s="1078"/>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8"/>
      <c r="AG145" s="1079"/>
      <c r="AH145" s="1078"/>
      <c r="AI145" s="1078">
        <v>0</v>
      </c>
      <c r="AJ145" s="1078"/>
      <c r="AK145" s="1079">
        <v>0</v>
      </c>
    </row>
    <row r="146" spans="1:37" s="144" customFormat="1" ht="15.75" customHeight="1">
      <c r="A146" s="994"/>
      <c r="B146" s="994"/>
      <c r="C146" s="236"/>
      <c r="D146" s="236"/>
      <c r="E146" s="236"/>
      <c r="F146" s="1070"/>
      <c r="G146" s="863">
        <v>5</v>
      </c>
      <c r="H146" s="1076">
        <v>2000</v>
      </c>
      <c r="I146" s="864">
        <v>2000</v>
      </c>
      <c r="J146" s="864">
        <v>2001</v>
      </c>
      <c r="K146" s="919"/>
      <c r="L146" s="1077"/>
      <c r="M146" s="1078">
        <v>0</v>
      </c>
      <c r="N146" s="1078"/>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8"/>
      <c r="AG146" s="1079"/>
      <c r="AH146" s="1078"/>
      <c r="AI146" s="1078">
        <v>0</v>
      </c>
      <c r="AJ146" s="1078"/>
      <c r="AK146" s="1079">
        <v>0</v>
      </c>
    </row>
    <row r="147" spans="1:37" s="144" customFormat="1" ht="15.75" customHeight="1">
      <c r="A147" s="994"/>
      <c r="B147" s="994"/>
      <c r="C147" s="236"/>
      <c r="D147" s="236"/>
      <c r="E147" s="236"/>
      <c r="F147" s="1070"/>
      <c r="G147" s="863">
        <v>6</v>
      </c>
      <c r="H147" s="1076">
        <v>2000</v>
      </c>
      <c r="I147" s="864">
        <v>2000</v>
      </c>
      <c r="J147" s="864">
        <v>2001</v>
      </c>
      <c r="K147" s="919"/>
      <c r="L147" s="1077"/>
      <c r="M147" s="1078">
        <v>0</v>
      </c>
      <c r="N147" s="1078"/>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8"/>
      <c r="AG147" s="1079"/>
      <c r="AH147" s="1078"/>
      <c r="AI147" s="1078">
        <v>0</v>
      </c>
      <c r="AJ147" s="1078"/>
      <c r="AK147" s="1079">
        <v>0</v>
      </c>
    </row>
    <row r="148" spans="1:37" s="144" customFormat="1" ht="15.75" customHeight="1">
      <c r="A148" s="994"/>
      <c r="B148" s="994"/>
      <c r="C148" s="236"/>
      <c r="D148" s="236"/>
      <c r="E148" s="236"/>
      <c r="F148" s="1070"/>
      <c r="G148" s="863">
        <v>7</v>
      </c>
      <c r="H148" s="1076">
        <v>2000</v>
      </c>
      <c r="I148" s="864">
        <v>2001</v>
      </c>
      <c r="J148" s="864">
        <v>2001</v>
      </c>
      <c r="K148" s="919"/>
      <c r="L148" s="1077"/>
      <c r="M148" s="1078">
        <v>0</v>
      </c>
      <c r="N148" s="1078"/>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8"/>
      <c r="AG148" s="1079"/>
      <c r="AH148" s="1078"/>
      <c r="AI148" s="1078">
        <v>0</v>
      </c>
      <c r="AJ148" s="1078"/>
      <c r="AK148" s="1079">
        <v>0</v>
      </c>
    </row>
    <row r="149" spans="1:37" s="144" customFormat="1" ht="15.75" customHeight="1">
      <c r="A149" s="994"/>
      <c r="B149" s="994"/>
      <c r="C149" s="236"/>
      <c r="D149" s="236"/>
      <c r="E149" s="236"/>
      <c r="F149" s="1070"/>
      <c r="G149" s="863">
        <v>8</v>
      </c>
      <c r="H149" s="1076">
        <v>2000</v>
      </c>
      <c r="I149" s="864">
        <v>2001</v>
      </c>
      <c r="J149" s="864">
        <v>2001</v>
      </c>
      <c r="K149" s="919"/>
      <c r="L149" s="1077"/>
      <c r="M149" s="1078">
        <v>0</v>
      </c>
      <c r="N149" s="1078"/>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8"/>
      <c r="AG149" s="1079"/>
      <c r="AH149" s="1078"/>
      <c r="AI149" s="1078">
        <v>0</v>
      </c>
      <c r="AJ149" s="1078"/>
      <c r="AK149" s="1079">
        <v>0</v>
      </c>
    </row>
    <row r="150" spans="1:37" s="144" customFormat="1" ht="15.75" customHeight="1">
      <c r="A150" s="994"/>
      <c r="B150" s="994"/>
      <c r="C150" s="236"/>
      <c r="D150" s="236"/>
      <c r="E150" s="236"/>
      <c r="F150" s="1070"/>
      <c r="G150" s="863">
        <v>9</v>
      </c>
      <c r="H150" s="1076">
        <v>2000</v>
      </c>
      <c r="I150" s="864">
        <v>2001</v>
      </c>
      <c r="J150" s="864">
        <v>2001</v>
      </c>
      <c r="K150" s="919"/>
      <c r="L150" s="1077"/>
      <c r="M150" s="1078">
        <v>0</v>
      </c>
      <c r="N150" s="1078"/>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8"/>
      <c r="AG150" s="1079"/>
      <c r="AH150" s="1078"/>
      <c r="AI150" s="1078">
        <v>0</v>
      </c>
      <c r="AJ150" s="1078"/>
      <c r="AK150" s="1079">
        <v>0</v>
      </c>
    </row>
    <row r="151" spans="1:37" s="144" customFormat="1" ht="15.75" customHeight="1">
      <c r="A151" s="994"/>
      <c r="B151" s="994"/>
      <c r="C151" s="236"/>
      <c r="D151" s="236"/>
      <c r="E151" s="236"/>
      <c r="F151" s="1070"/>
      <c r="G151" s="863">
        <v>10</v>
      </c>
      <c r="H151" s="1076">
        <v>2000</v>
      </c>
      <c r="I151" s="864">
        <v>2001</v>
      </c>
      <c r="J151" s="864">
        <v>2001</v>
      </c>
      <c r="K151" s="919"/>
      <c r="L151" s="1077"/>
      <c r="M151" s="1078">
        <v>0</v>
      </c>
      <c r="N151" s="1078"/>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8"/>
      <c r="AG151" s="1079"/>
      <c r="AH151" s="1078"/>
      <c r="AI151" s="1078">
        <v>0</v>
      </c>
      <c r="AJ151" s="1078"/>
      <c r="AK151" s="1079">
        <v>0</v>
      </c>
    </row>
    <row r="152" spans="1:37" s="144" customFormat="1" ht="15.75" customHeight="1">
      <c r="A152" s="994"/>
      <c r="B152" s="994"/>
      <c r="C152" s="236"/>
      <c r="D152" s="236"/>
      <c r="E152" s="236"/>
      <c r="F152" s="1070"/>
      <c r="G152" s="863">
        <v>11</v>
      </c>
      <c r="H152" s="1076">
        <v>2000</v>
      </c>
      <c r="I152" s="864">
        <v>2001</v>
      </c>
      <c r="J152" s="864">
        <v>2001</v>
      </c>
      <c r="K152" s="919"/>
      <c r="L152" s="1077"/>
      <c r="M152" s="1078">
        <v>0</v>
      </c>
      <c r="N152" s="1078"/>
      <c r="O152" s="1079">
        <v>0</v>
      </c>
      <c r="P152" s="568">
        <v>0</v>
      </c>
      <c r="Q152" s="700">
        <v>0</v>
      </c>
      <c r="R152" s="700">
        <v>0</v>
      </c>
      <c r="S152" s="700">
        <v>0</v>
      </c>
      <c r="T152" s="567">
        <v>0</v>
      </c>
      <c r="U152" s="1077"/>
      <c r="V152" s="1078"/>
      <c r="W152" s="1079"/>
      <c r="X152" s="1078"/>
      <c r="Y152" s="1078"/>
      <c r="Z152" s="1078"/>
      <c r="AA152" s="1078"/>
      <c r="AB152" s="1078"/>
      <c r="AC152" s="1078"/>
      <c r="AD152" s="1078">
        <v>0</v>
      </c>
      <c r="AE152" s="1078"/>
      <c r="AF152" s="1078">
        <v>0</v>
      </c>
      <c r="AG152" s="1079"/>
      <c r="AH152" s="1078"/>
      <c r="AI152" s="1078">
        <v>0</v>
      </c>
      <c r="AJ152" s="1078"/>
      <c r="AK152" s="1079">
        <v>0</v>
      </c>
    </row>
    <row r="153" spans="1:37" s="144" customFormat="1" ht="15.75" customHeight="1">
      <c r="A153" s="994"/>
      <c r="B153" s="994"/>
      <c r="C153" s="236"/>
      <c r="D153" s="236"/>
      <c r="E153" s="236"/>
      <c r="F153" s="1070"/>
      <c r="G153" s="863">
        <v>12</v>
      </c>
      <c r="H153" s="1076">
        <v>2000</v>
      </c>
      <c r="I153" s="864">
        <v>2001</v>
      </c>
      <c r="J153" s="864">
        <v>2001</v>
      </c>
      <c r="K153" s="919"/>
      <c r="L153" s="1077"/>
      <c r="M153" s="1078">
        <v>0</v>
      </c>
      <c r="N153" s="1078"/>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8"/>
      <c r="AG153" s="1079"/>
      <c r="AH153" s="1078"/>
      <c r="AI153" s="1078">
        <v>0</v>
      </c>
      <c r="AJ153" s="1078"/>
      <c r="AK153" s="1079">
        <v>0</v>
      </c>
    </row>
    <row r="154" spans="1:37" s="144" customFormat="1" ht="15.75" customHeight="1">
      <c r="A154" s="994"/>
      <c r="B154" s="994"/>
      <c r="C154" s="236"/>
      <c r="D154" s="236"/>
      <c r="E154" s="236"/>
      <c r="F154" s="1070"/>
      <c r="G154" s="863">
        <v>1</v>
      </c>
      <c r="H154" s="1076">
        <v>2001</v>
      </c>
      <c r="I154" s="864">
        <v>2001</v>
      </c>
      <c r="J154" s="864">
        <v>2001</v>
      </c>
      <c r="K154" s="919"/>
      <c r="L154" s="1077"/>
      <c r="M154" s="1078">
        <v>0</v>
      </c>
      <c r="N154" s="1078"/>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8"/>
      <c r="AG154" s="1079"/>
      <c r="AH154" s="1078"/>
      <c r="AI154" s="1078">
        <v>0</v>
      </c>
      <c r="AJ154" s="1078"/>
      <c r="AK154" s="1079">
        <v>0</v>
      </c>
    </row>
    <row r="155" spans="1:37" s="144" customFormat="1" ht="15.75" customHeight="1">
      <c r="A155" s="994"/>
      <c r="B155" s="994"/>
      <c r="C155" s="236"/>
      <c r="D155" s="236"/>
      <c r="E155" s="236"/>
      <c r="F155" s="1070"/>
      <c r="G155" s="863">
        <v>2</v>
      </c>
      <c r="H155" s="1076">
        <v>2001</v>
      </c>
      <c r="I155" s="864">
        <v>2001</v>
      </c>
      <c r="J155" s="864">
        <v>2001</v>
      </c>
      <c r="K155" s="919"/>
      <c r="L155" s="1077"/>
      <c r="M155" s="1078">
        <v>0</v>
      </c>
      <c r="N155" s="1078"/>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8"/>
      <c r="AG155" s="1079"/>
      <c r="AH155" s="1078"/>
      <c r="AI155" s="1078">
        <v>0</v>
      </c>
      <c r="AJ155" s="1078"/>
      <c r="AK155" s="1079">
        <v>0</v>
      </c>
    </row>
    <row r="156" spans="1:37" s="144" customFormat="1" ht="15.75" customHeight="1">
      <c r="A156" s="994"/>
      <c r="B156" s="994"/>
      <c r="C156" s="236"/>
      <c r="D156" s="236"/>
      <c r="E156" s="236"/>
      <c r="F156" s="1070"/>
      <c r="G156" s="863">
        <v>3</v>
      </c>
      <c r="H156" s="1076">
        <v>2001</v>
      </c>
      <c r="I156" s="864">
        <v>2001</v>
      </c>
      <c r="J156" s="864">
        <v>2001</v>
      </c>
      <c r="K156" s="919"/>
      <c r="L156" s="1077"/>
      <c r="M156" s="1078">
        <v>0</v>
      </c>
      <c r="N156" s="1078"/>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8"/>
      <c r="AG156" s="1079"/>
      <c r="AH156" s="1078"/>
      <c r="AI156" s="1078">
        <v>0</v>
      </c>
      <c r="AJ156" s="1078"/>
      <c r="AK156" s="1079">
        <v>0</v>
      </c>
    </row>
    <row r="157" spans="1:37" s="144" customFormat="1" ht="15.75" customHeight="1">
      <c r="A157" s="994"/>
      <c r="B157" s="994"/>
      <c r="C157" s="236"/>
      <c r="D157" s="236"/>
      <c r="E157" s="236"/>
      <c r="F157" s="1070"/>
      <c r="G157" s="863">
        <v>4</v>
      </c>
      <c r="H157" s="1076">
        <v>2001</v>
      </c>
      <c r="I157" s="864">
        <v>2001</v>
      </c>
      <c r="J157" s="864">
        <v>2002</v>
      </c>
      <c r="K157" s="919"/>
      <c r="L157" s="1077"/>
      <c r="M157" s="1078">
        <v>0</v>
      </c>
      <c r="N157" s="1078"/>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8"/>
      <c r="AG157" s="1079"/>
      <c r="AH157" s="1078"/>
      <c r="AI157" s="1078">
        <v>0</v>
      </c>
      <c r="AJ157" s="1078"/>
      <c r="AK157" s="1079">
        <v>0</v>
      </c>
    </row>
    <row r="158" spans="1:37" s="144" customFormat="1" ht="15.75" customHeight="1">
      <c r="A158" s="994"/>
      <c r="B158" s="994"/>
      <c r="C158" s="236"/>
      <c r="D158" s="236"/>
      <c r="E158" s="236"/>
      <c r="F158" s="1070"/>
      <c r="G158" s="863">
        <v>5</v>
      </c>
      <c r="H158" s="1076">
        <v>2001</v>
      </c>
      <c r="I158" s="864">
        <v>2001</v>
      </c>
      <c r="J158" s="864">
        <v>2002</v>
      </c>
      <c r="K158" s="919"/>
      <c r="L158" s="1077"/>
      <c r="M158" s="1078">
        <v>0</v>
      </c>
      <c r="N158" s="1078"/>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8"/>
      <c r="AG158" s="1079"/>
      <c r="AH158" s="1078"/>
      <c r="AI158" s="1078">
        <v>0</v>
      </c>
      <c r="AJ158" s="1078"/>
      <c r="AK158" s="1079">
        <v>0</v>
      </c>
    </row>
    <row r="159" spans="1:37" s="144" customFormat="1" ht="15.75" customHeight="1">
      <c r="A159" s="994"/>
      <c r="B159" s="994"/>
      <c r="C159" s="236"/>
      <c r="D159" s="236"/>
      <c r="E159" s="236"/>
      <c r="F159" s="1070"/>
      <c r="G159" s="863">
        <v>6</v>
      </c>
      <c r="H159" s="1076">
        <v>2001</v>
      </c>
      <c r="I159" s="864">
        <v>2001</v>
      </c>
      <c r="J159" s="864">
        <v>2002</v>
      </c>
      <c r="K159" s="919"/>
      <c r="L159" s="1077"/>
      <c r="M159" s="1078">
        <v>0</v>
      </c>
      <c r="N159" s="1078"/>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8"/>
      <c r="AG159" s="1079"/>
      <c r="AH159" s="1078"/>
      <c r="AI159" s="1078">
        <v>0</v>
      </c>
      <c r="AJ159" s="1078"/>
      <c r="AK159" s="1079">
        <v>0</v>
      </c>
    </row>
    <row r="160" spans="1:37" s="144" customFormat="1" ht="15.75" customHeight="1">
      <c r="A160" s="994"/>
      <c r="B160" s="994"/>
      <c r="C160" s="236"/>
      <c r="D160" s="236"/>
      <c r="E160" s="236"/>
      <c r="F160" s="1070"/>
      <c r="G160" s="863">
        <v>7</v>
      </c>
      <c r="H160" s="1076">
        <v>2001</v>
      </c>
      <c r="I160" s="864">
        <v>2002</v>
      </c>
      <c r="J160" s="864">
        <v>2002</v>
      </c>
      <c r="K160" s="919"/>
      <c r="L160" s="1077"/>
      <c r="M160" s="1078">
        <v>0</v>
      </c>
      <c r="N160" s="1078"/>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8"/>
      <c r="AG160" s="1079"/>
      <c r="AH160" s="1078"/>
      <c r="AI160" s="1078">
        <v>0</v>
      </c>
      <c r="AJ160" s="1078"/>
      <c r="AK160" s="1079">
        <v>0</v>
      </c>
    </row>
    <row r="161" spans="1:37" s="144" customFormat="1" ht="15.75" customHeight="1">
      <c r="A161" s="994"/>
      <c r="B161" s="994"/>
      <c r="C161" s="236"/>
      <c r="D161" s="236"/>
      <c r="E161" s="236"/>
      <c r="F161" s="1070"/>
      <c r="G161" s="863">
        <v>8</v>
      </c>
      <c r="H161" s="1076">
        <v>2001</v>
      </c>
      <c r="I161" s="864">
        <v>2002</v>
      </c>
      <c r="J161" s="864">
        <v>2002</v>
      </c>
      <c r="K161" s="919"/>
      <c r="L161" s="1077"/>
      <c r="M161" s="1078">
        <v>0</v>
      </c>
      <c r="N161" s="1078"/>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8"/>
      <c r="AG161" s="1079"/>
      <c r="AH161" s="1078"/>
      <c r="AI161" s="1078">
        <v>0</v>
      </c>
      <c r="AJ161" s="1078"/>
      <c r="AK161" s="1079">
        <v>0</v>
      </c>
    </row>
    <row r="162" spans="1:37" s="144" customFormat="1" ht="15.75" customHeight="1">
      <c r="A162" s="994"/>
      <c r="B162" s="994"/>
      <c r="C162" s="236"/>
      <c r="D162" s="236"/>
      <c r="E162" s="236"/>
      <c r="F162" s="1070"/>
      <c r="G162" s="863">
        <v>9</v>
      </c>
      <c r="H162" s="1076">
        <v>2001</v>
      </c>
      <c r="I162" s="864">
        <v>2002</v>
      </c>
      <c r="J162" s="864">
        <v>2002</v>
      </c>
      <c r="K162" s="919"/>
      <c r="L162" s="1077"/>
      <c r="M162" s="1078">
        <v>0</v>
      </c>
      <c r="N162" s="1078"/>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8"/>
      <c r="AG162" s="1079"/>
      <c r="AH162" s="1078"/>
      <c r="AI162" s="1078">
        <v>0</v>
      </c>
      <c r="AJ162" s="1078"/>
      <c r="AK162" s="1079">
        <v>0</v>
      </c>
    </row>
    <row r="163" spans="1:37" s="144" customFormat="1" ht="15.75" customHeight="1">
      <c r="A163" s="994"/>
      <c r="B163" s="994"/>
      <c r="C163" s="236"/>
      <c r="D163" s="236"/>
      <c r="E163" s="236"/>
      <c r="F163" s="1070"/>
      <c r="G163" s="863">
        <v>10</v>
      </c>
      <c r="H163" s="1076">
        <v>2001</v>
      </c>
      <c r="I163" s="864">
        <v>2002</v>
      </c>
      <c r="J163" s="864">
        <v>2002</v>
      </c>
      <c r="K163" s="919"/>
      <c r="L163" s="1077"/>
      <c r="M163" s="1078">
        <v>0</v>
      </c>
      <c r="N163" s="1078"/>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8"/>
      <c r="AG163" s="1079"/>
      <c r="AH163" s="1078"/>
      <c r="AI163" s="1078">
        <v>0</v>
      </c>
      <c r="AJ163" s="1078"/>
      <c r="AK163" s="1079">
        <v>0</v>
      </c>
    </row>
    <row r="164" spans="1:37" s="144" customFormat="1" ht="15.75" customHeight="1">
      <c r="A164" s="994"/>
      <c r="B164" s="994"/>
      <c r="C164" s="236"/>
      <c r="D164" s="236"/>
      <c r="E164" s="236"/>
      <c r="F164" s="1070"/>
      <c r="G164" s="863">
        <v>11</v>
      </c>
      <c r="H164" s="1076">
        <v>2001</v>
      </c>
      <c r="I164" s="864">
        <v>2002</v>
      </c>
      <c r="J164" s="864">
        <v>2002</v>
      </c>
      <c r="K164" s="919"/>
      <c r="L164" s="1077"/>
      <c r="M164" s="1078">
        <v>0</v>
      </c>
      <c r="N164" s="1078"/>
      <c r="O164" s="1079">
        <v>0</v>
      </c>
      <c r="P164" s="568">
        <v>0</v>
      </c>
      <c r="Q164" s="700">
        <v>0</v>
      </c>
      <c r="R164" s="700">
        <v>0</v>
      </c>
      <c r="S164" s="700">
        <v>0</v>
      </c>
      <c r="T164" s="567">
        <v>0</v>
      </c>
      <c r="U164" s="568"/>
      <c r="V164" s="1078"/>
      <c r="W164" s="1079"/>
      <c r="X164" s="1078"/>
      <c r="Y164" s="1078"/>
      <c r="Z164" s="1078"/>
      <c r="AA164" s="1078"/>
      <c r="AB164" s="1078">
        <v>0</v>
      </c>
      <c r="AC164" s="1078">
        <v>0</v>
      </c>
      <c r="AD164" s="1078">
        <v>0</v>
      </c>
      <c r="AE164" s="1078"/>
      <c r="AF164" s="1078">
        <v>0</v>
      </c>
      <c r="AG164" s="1079">
        <v>0</v>
      </c>
      <c r="AH164" s="1078"/>
      <c r="AI164" s="1078">
        <v>0</v>
      </c>
      <c r="AJ164" s="1078"/>
      <c r="AK164" s="1079">
        <v>0</v>
      </c>
    </row>
    <row r="165" spans="1:37" s="144" customFormat="1" ht="15.75" customHeight="1">
      <c r="A165" s="994"/>
      <c r="B165" s="994"/>
      <c r="C165" s="236"/>
      <c r="D165" s="236"/>
      <c r="E165" s="236"/>
      <c r="F165" s="1070"/>
      <c r="G165" s="863">
        <v>12</v>
      </c>
      <c r="H165" s="1076">
        <v>2001</v>
      </c>
      <c r="I165" s="864">
        <v>2002</v>
      </c>
      <c r="J165" s="864">
        <v>2002</v>
      </c>
      <c r="K165" s="919"/>
      <c r="L165" s="1077"/>
      <c r="M165" s="1078">
        <v>0</v>
      </c>
      <c r="N165" s="1078"/>
      <c r="O165" s="1079">
        <v>0</v>
      </c>
      <c r="P165" s="568">
        <v>0</v>
      </c>
      <c r="Q165" s="700">
        <v>0</v>
      </c>
      <c r="R165" s="700">
        <v>0</v>
      </c>
      <c r="S165" s="700">
        <v>0</v>
      </c>
      <c r="T165" s="567">
        <v>0</v>
      </c>
      <c r="U165" s="568"/>
      <c r="V165" s="1078"/>
      <c r="W165" s="1079"/>
      <c r="X165" s="1078"/>
      <c r="Y165" s="1078"/>
      <c r="Z165" s="1078"/>
      <c r="AA165" s="1078"/>
      <c r="AB165" s="1078"/>
      <c r="AC165" s="1078"/>
      <c r="AD165" s="1078"/>
      <c r="AE165" s="1078"/>
      <c r="AF165" s="1078"/>
      <c r="AG165" s="1079"/>
      <c r="AH165" s="1078"/>
      <c r="AI165" s="1078">
        <v>0</v>
      </c>
      <c r="AJ165" s="1078"/>
      <c r="AK165" s="1079">
        <v>0</v>
      </c>
    </row>
    <row r="166" spans="1:37" s="144" customFormat="1" ht="15.75" customHeight="1">
      <c r="A166" s="994"/>
      <c r="B166" s="994"/>
      <c r="C166" s="236"/>
      <c r="D166" s="236"/>
      <c r="E166" s="236"/>
      <c r="F166" s="1070"/>
      <c r="G166" s="863">
        <v>1</v>
      </c>
      <c r="H166" s="1076">
        <v>2002</v>
      </c>
      <c r="I166" s="864">
        <v>2002</v>
      </c>
      <c r="J166" s="864">
        <v>2002</v>
      </c>
      <c r="K166" s="919"/>
      <c r="L166" s="1077"/>
      <c r="M166" s="1078">
        <v>0</v>
      </c>
      <c r="N166" s="1078"/>
      <c r="O166" s="1079">
        <v>0</v>
      </c>
      <c r="P166" s="568">
        <v>0</v>
      </c>
      <c r="Q166" s="700">
        <v>0</v>
      </c>
      <c r="R166" s="700">
        <v>0</v>
      </c>
      <c r="S166" s="700">
        <v>0</v>
      </c>
      <c r="T166" s="567">
        <v>0</v>
      </c>
      <c r="U166" s="568"/>
      <c r="V166" s="1078"/>
      <c r="W166" s="1079"/>
      <c r="X166" s="1078"/>
      <c r="Y166" s="1078"/>
      <c r="Z166" s="1078"/>
      <c r="AA166" s="1078"/>
      <c r="AB166" s="1078"/>
      <c r="AC166" s="1078"/>
      <c r="AD166" s="1078"/>
      <c r="AE166" s="1078"/>
      <c r="AF166" s="1078"/>
      <c r="AG166" s="1079"/>
      <c r="AH166" s="1078"/>
      <c r="AI166" s="1078">
        <v>0</v>
      </c>
      <c r="AJ166" s="1078"/>
      <c r="AK166" s="1079">
        <v>0</v>
      </c>
    </row>
    <row r="167" spans="1:37" s="144" customFormat="1" ht="15.75" customHeight="1">
      <c r="A167" s="994"/>
      <c r="B167" s="994"/>
      <c r="C167" s="236"/>
      <c r="D167" s="236"/>
      <c r="E167" s="236"/>
      <c r="F167" s="1070"/>
      <c r="G167" s="863">
        <v>2</v>
      </c>
      <c r="H167" s="1076">
        <v>2002</v>
      </c>
      <c r="I167" s="864">
        <v>2002</v>
      </c>
      <c r="J167" s="864">
        <v>2002</v>
      </c>
      <c r="K167" s="919"/>
      <c r="L167" s="1077"/>
      <c r="M167" s="1078">
        <v>0</v>
      </c>
      <c r="N167" s="1078"/>
      <c r="O167" s="1079">
        <v>0</v>
      </c>
      <c r="P167" s="568">
        <v>0</v>
      </c>
      <c r="Q167" s="700">
        <v>0</v>
      </c>
      <c r="R167" s="700">
        <v>0</v>
      </c>
      <c r="S167" s="700">
        <v>0</v>
      </c>
      <c r="T167" s="567">
        <v>0</v>
      </c>
      <c r="U167" s="568"/>
      <c r="V167" s="1078"/>
      <c r="W167" s="1079"/>
      <c r="X167" s="1078"/>
      <c r="Y167" s="1078"/>
      <c r="Z167" s="1078"/>
      <c r="AA167" s="1078"/>
      <c r="AB167" s="1078"/>
      <c r="AC167" s="1078"/>
      <c r="AD167" s="1078"/>
      <c r="AE167" s="1078"/>
      <c r="AF167" s="1078"/>
      <c r="AG167" s="1079"/>
      <c r="AH167" s="1078"/>
      <c r="AI167" s="1078">
        <v>0</v>
      </c>
      <c r="AJ167" s="1078"/>
      <c r="AK167" s="1079">
        <v>0</v>
      </c>
    </row>
    <row r="168" spans="1:37" s="144" customFormat="1" ht="15.75" customHeight="1">
      <c r="A168" s="994"/>
      <c r="B168" s="994"/>
      <c r="C168" s="236"/>
      <c r="D168" s="236"/>
      <c r="E168" s="236"/>
      <c r="F168" s="1070"/>
      <c r="G168" s="863">
        <v>3</v>
      </c>
      <c r="H168" s="1076">
        <v>2002</v>
      </c>
      <c r="I168" s="864">
        <v>2002</v>
      </c>
      <c r="J168" s="864">
        <v>2002</v>
      </c>
      <c r="K168" s="919"/>
      <c r="L168" s="1077"/>
      <c r="M168" s="1078">
        <v>0</v>
      </c>
      <c r="N168" s="1078"/>
      <c r="O168" s="1079">
        <v>0</v>
      </c>
      <c r="P168" s="568">
        <v>0</v>
      </c>
      <c r="Q168" s="700">
        <v>0</v>
      </c>
      <c r="R168" s="700">
        <v>0</v>
      </c>
      <c r="S168" s="700">
        <v>0</v>
      </c>
      <c r="T168" s="567">
        <v>0</v>
      </c>
      <c r="U168" s="568"/>
      <c r="V168" s="1078"/>
      <c r="W168" s="1079"/>
      <c r="X168" s="1078"/>
      <c r="Y168" s="1078"/>
      <c r="Z168" s="1078"/>
      <c r="AA168" s="1078"/>
      <c r="AB168" s="1078"/>
      <c r="AC168" s="1078"/>
      <c r="AD168" s="1078"/>
      <c r="AE168" s="1078"/>
      <c r="AF168" s="1078"/>
      <c r="AG168" s="1079"/>
      <c r="AH168" s="1078"/>
      <c r="AI168" s="1078">
        <v>0</v>
      </c>
      <c r="AJ168" s="1078"/>
      <c r="AK168" s="1079">
        <v>0</v>
      </c>
    </row>
    <row r="169" spans="1:37" s="144" customFormat="1" ht="15.75" customHeight="1">
      <c r="A169" s="994"/>
      <c r="B169" s="994"/>
      <c r="C169" s="236"/>
      <c r="D169" s="236"/>
      <c r="E169" s="236"/>
      <c r="F169" s="1070"/>
      <c r="G169" s="863">
        <v>4</v>
      </c>
      <c r="H169" s="1076">
        <v>2002</v>
      </c>
      <c r="I169" s="864">
        <v>2002</v>
      </c>
      <c r="J169" s="864">
        <v>2003</v>
      </c>
      <c r="K169" s="919"/>
      <c r="L169" s="1077"/>
      <c r="M169" s="1078">
        <v>0</v>
      </c>
      <c r="N169" s="1078"/>
      <c r="O169" s="1079">
        <v>0</v>
      </c>
      <c r="P169" s="568">
        <v>0</v>
      </c>
      <c r="Q169" s="700">
        <v>0</v>
      </c>
      <c r="R169" s="700">
        <v>0</v>
      </c>
      <c r="S169" s="700">
        <v>0</v>
      </c>
      <c r="T169" s="567">
        <v>0</v>
      </c>
      <c r="U169" s="568"/>
      <c r="V169" s="1078"/>
      <c r="W169" s="1079"/>
      <c r="X169" s="1078"/>
      <c r="Y169" s="1078"/>
      <c r="Z169" s="1078"/>
      <c r="AA169" s="1078"/>
      <c r="AB169" s="1078"/>
      <c r="AC169" s="1078"/>
      <c r="AD169" s="1078"/>
      <c r="AE169" s="1078"/>
      <c r="AF169" s="1078"/>
      <c r="AG169" s="1079"/>
      <c r="AH169" s="1078"/>
      <c r="AI169" s="1078">
        <v>0</v>
      </c>
      <c r="AJ169" s="1078"/>
      <c r="AK169" s="1079">
        <v>0</v>
      </c>
    </row>
    <row r="170" spans="1:37" s="144" customFormat="1" ht="15.75" customHeight="1">
      <c r="A170" s="994"/>
      <c r="B170" s="994"/>
      <c r="C170" s="236"/>
      <c r="D170" s="236"/>
      <c r="E170" s="236"/>
      <c r="F170" s="1070"/>
      <c r="G170" s="863">
        <v>5</v>
      </c>
      <c r="H170" s="1076">
        <v>2002</v>
      </c>
      <c r="I170" s="864">
        <v>2002</v>
      </c>
      <c r="J170" s="864">
        <v>2003</v>
      </c>
      <c r="K170" s="919"/>
      <c r="L170" s="1077"/>
      <c r="M170" s="1078">
        <v>0</v>
      </c>
      <c r="N170" s="1078"/>
      <c r="O170" s="1079">
        <v>0</v>
      </c>
      <c r="P170" s="568">
        <v>0</v>
      </c>
      <c r="Q170" s="700">
        <v>0</v>
      </c>
      <c r="R170" s="700">
        <v>0</v>
      </c>
      <c r="S170" s="700">
        <v>0</v>
      </c>
      <c r="T170" s="567">
        <v>0</v>
      </c>
      <c r="U170" s="568"/>
      <c r="V170" s="1078"/>
      <c r="W170" s="1079"/>
      <c r="X170" s="1078"/>
      <c r="Y170" s="1078"/>
      <c r="Z170" s="1078"/>
      <c r="AA170" s="1078"/>
      <c r="AB170" s="1078"/>
      <c r="AC170" s="1078"/>
      <c r="AD170" s="1078"/>
      <c r="AE170" s="1078"/>
      <c r="AF170" s="1078"/>
      <c r="AG170" s="1079"/>
      <c r="AH170" s="1078"/>
      <c r="AI170" s="1078">
        <v>0</v>
      </c>
      <c r="AJ170" s="1078"/>
      <c r="AK170" s="1079">
        <v>0</v>
      </c>
    </row>
    <row r="171" spans="1:37" s="144" customFormat="1" ht="15.75" customHeight="1">
      <c r="A171" s="994"/>
      <c r="B171" s="994"/>
      <c r="C171" s="236"/>
      <c r="D171" s="236"/>
      <c r="E171" s="236"/>
      <c r="F171" s="1070"/>
      <c r="G171" s="863">
        <v>6</v>
      </c>
      <c r="H171" s="1076">
        <v>2002</v>
      </c>
      <c r="I171" s="864">
        <v>2002</v>
      </c>
      <c r="J171" s="864">
        <v>2003</v>
      </c>
      <c r="K171" s="919"/>
      <c r="L171" s="1077"/>
      <c r="M171" s="1078">
        <v>0</v>
      </c>
      <c r="N171" s="1078"/>
      <c r="O171" s="1079">
        <v>0</v>
      </c>
      <c r="P171" s="568">
        <v>0</v>
      </c>
      <c r="Q171" s="700">
        <v>0</v>
      </c>
      <c r="R171" s="700">
        <v>0</v>
      </c>
      <c r="S171" s="700">
        <v>0</v>
      </c>
      <c r="T171" s="567">
        <v>0</v>
      </c>
      <c r="U171" s="568"/>
      <c r="V171" s="1078"/>
      <c r="W171" s="1079"/>
      <c r="X171" s="1078"/>
      <c r="Y171" s="1078"/>
      <c r="Z171" s="1078"/>
      <c r="AA171" s="1078"/>
      <c r="AB171" s="1078"/>
      <c r="AC171" s="1078"/>
      <c r="AD171" s="1078"/>
      <c r="AE171" s="1078"/>
      <c r="AF171" s="1078"/>
      <c r="AG171" s="1079"/>
      <c r="AH171" s="1078"/>
      <c r="AI171" s="1078">
        <v>0</v>
      </c>
      <c r="AJ171" s="1078"/>
      <c r="AK171" s="1079">
        <v>0</v>
      </c>
    </row>
    <row r="172" spans="1:37" s="144" customFormat="1" ht="15.75" customHeight="1">
      <c r="A172" s="994"/>
      <c r="B172" s="994"/>
      <c r="C172" s="236"/>
      <c r="D172" s="236"/>
      <c r="E172" s="236"/>
      <c r="F172" s="1070"/>
      <c r="G172" s="863">
        <v>7</v>
      </c>
      <c r="H172" s="1076">
        <v>2002</v>
      </c>
      <c r="I172" s="864">
        <v>2003</v>
      </c>
      <c r="J172" s="864">
        <v>2003</v>
      </c>
      <c r="K172" s="919"/>
      <c r="L172" s="1077"/>
      <c r="M172" s="1078">
        <v>0</v>
      </c>
      <c r="N172" s="1078"/>
      <c r="O172" s="1079">
        <v>0</v>
      </c>
      <c r="P172" s="568">
        <v>0</v>
      </c>
      <c r="Q172" s="700">
        <v>0</v>
      </c>
      <c r="R172" s="700">
        <v>0</v>
      </c>
      <c r="S172" s="700">
        <v>0</v>
      </c>
      <c r="T172" s="567">
        <v>0</v>
      </c>
      <c r="U172" s="568"/>
      <c r="V172" s="1078"/>
      <c r="W172" s="1079"/>
      <c r="X172" s="1078"/>
      <c r="Y172" s="1078"/>
      <c r="Z172" s="1078"/>
      <c r="AA172" s="1078"/>
      <c r="AB172" s="1078"/>
      <c r="AC172" s="1078"/>
      <c r="AD172" s="1078"/>
      <c r="AE172" s="1078"/>
      <c r="AF172" s="1078"/>
      <c r="AG172" s="1079"/>
      <c r="AH172" s="1078"/>
      <c r="AI172" s="1078">
        <v>0</v>
      </c>
      <c r="AJ172" s="1078"/>
      <c r="AK172" s="1079">
        <v>0</v>
      </c>
    </row>
    <row r="173" spans="1:37" s="144" customFormat="1" ht="15.75" customHeight="1">
      <c r="A173" s="994"/>
      <c r="B173" s="994"/>
      <c r="C173" s="236"/>
      <c r="D173" s="236"/>
      <c r="E173" s="236"/>
      <c r="F173" s="1070"/>
      <c r="G173" s="863">
        <v>8</v>
      </c>
      <c r="H173" s="1076">
        <v>2002</v>
      </c>
      <c r="I173" s="864">
        <v>2003</v>
      </c>
      <c r="J173" s="864">
        <v>2003</v>
      </c>
      <c r="K173" s="919"/>
      <c r="L173" s="1077"/>
      <c r="M173" s="1078">
        <v>0</v>
      </c>
      <c r="N173" s="1078"/>
      <c r="O173" s="1079">
        <v>0</v>
      </c>
      <c r="P173" s="568">
        <v>0</v>
      </c>
      <c r="Q173" s="700">
        <v>0</v>
      </c>
      <c r="R173" s="700">
        <v>0</v>
      </c>
      <c r="S173" s="700">
        <v>0</v>
      </c>
      <c r="T173" s="567">
        <v>0</v>
      </c>
      <c r="U173" s="568"/>
      <c r="V173" s="1078"/>
      <c r="W173" s="1079"/>
      <c r="X173" s="1078"/>
      <c r="Y173" s="1078"/>
      <c r="Z173" s="1078"/>
      <c r="AA173" s="1078"/>
      <c r="AB173" s="1078"/>
      <c r="AC173" s="1078"/>
      <c r="AD173" s="1078"/>
      <c r="AE173" s="1078"/>
      <c r="AF173" s="1078"/>
      <c r="AG173" s="1079"/>
      <c r="AH173" s="1078"/>
      <c r="AI173" s="1078">
        <v>0</v>
      </c>
      <c r="AJ173" s="1078"/>
      <c r="AK173" s="1079">
        <v>0</v>
      </c>
    </row>
    <row r="174" spans="1:37" s="144" customFormat="1" ht="15.75" customHeight="1">
      <c r="A174" s="994"/>
      <c r="B174" s="994"/>
      <c r="C174" s="236"/>
      <c r="D174" s="236"/>
      <c r="E174" s="236"/>
      <c r="F174" s="1070"/>
      <c r="G174" s="863">
        <v>9</v>
      </c>
      <c r="H174" s="1076">
        <v>2002</v>
      </c>
      <c r="I174" s="864">
        <v>2003</v>
      </c>
      <c r="J174" s="864">
        <v>2003</v>
      </c>
      <c r="K174" s="919"/>
      <c r="L174" s="1077"/>
      <c r="M174" s="1078">
        <v>0</v>
      </c>
      <c r="N174" s="1078"/>
      <c r="O174" s="1079">
        <v>0</v>
      </c>
      <c r="P174" s="568">
        <v>0</v>
      </c>
      <c r="Q174" s="700">
        <v>0</v>
      </c>
      <c r="R174" s="700">
        <v>0</v>
      </c>
      <c r="S174" s="700">
        <v>0</v>
      </c>
      <c r="T174" s="567">
        <v>0</v>
      </c>
      <c r="U174" s="568"/>
      <c r="V174" s="1078"/>
      <c r="W174" s="1079"/>
      <c r="X174" s="1078"/>
      <c r="Y174" s="1078"/>
      <c r="Z174" s="1078"/>
      <c r="AA174" s="1078"/>
      <c r="AB174" s="1078"/>
      <c r="AC174" s="1078"/>
      <c r="AD174" s="1078"/>
      <c r="AE174" s="1078"/>
      <c r="AF174" s="1078"/>
      <c r="AG174" s="1079"/>
      <c r="AH174" s="1078"/>
      <c r="AI174" s="1078">
        <v>0</v>
      </c>
      <c r="AJ174" s="1078"/>
      <c r="AK174" s="1079">
        <v>0</v>
      </c>
    </row>
    <row r="175" spans="1:37" s="144" customFormat="1" ht="15.75" customHeight="1">
      <c r="A175" s="994"/>
      <c r="B175" s="994"/>
      <c r="C175" s="236"/>
      <c r="D175" s="236"/>
      <c r="E175" s="236"/>
      <c r="F175" s="1070"/>
      <c r="G175" s="863">
        <v>10</v>
      </c>
      <c r="H175" s="1076">
        <v>2002</v>
      </c>
      <c r="I175" s="864">
        <v>2003</v>
      </c>
      <c r="J175" s="864">
        <v>2003</v>
      </c>
      <c r="K175" s="919"/>
      <c r="L175" s="1077"/>
      <c r="M175" s="1078">
        <v>0</v>
      </c>
      <c r="N175" s="1078"/>
      <c r="O175" s="1079">
        <v>0</v>
      </c>
      <c r="P175" s="568">
        <v>0</v>
      </c>
      <c r="Q175" s="700">
        <v>0</v>
      </c>
      <c r="R175" s="700">
        <v>0</v>
      </c>
      <c r="S175" s="700">
        <v>0</v>
      </c>
      <c r="T175" s="567">
        <v>0</v>
      </c>
      <c r="U175" s="568"/>
      <c r="V175" s="1078"/>
      <c r="W175" s="1079"/>
      <c r="X175" s="1078"/>
      <c r="Y175" s="1078"/>
      <c r="Z175" s="1078"/>
      <c r="AA175" s="1078"/>
      <c r="AB175" s="1078"/>
      <c r="AC175" s="1078"/>
      <c r="AD175" s="1078"/>
      <c r="AE175" s="1078"/>
      <c r="AF175" s="1078"/>
      <c r="AG175" s="1079"/>
      <c r="AH175" s="1078"/>
      <c r="AI175" s="1078">
        <v>0</v>
      </c>
      <c r="AJ175" s="1078"/>
      <c r="AK175" s="1079">
        <v>0</v>
      </c>
    </row>
    <row r="176" spans="1:37" s="144" customFormat="1" ht="15.75" customHeight="1">
      <c r="A176" s="994"/>
      <c r="B176" s="994"/>
      <c r="C176" s="236"/>
      <c r="D176" s="236"/>
      <c r="E176" s="236"/>
      <c r="F176" s="1070"/>
      <c r="G176" s="863">
        <v>11</v>
      </c>
      <c r="H176" s="1076">
        <v>2002</v>
      </c>
      <c r="I176" s="864">
        <v>2003</v>
      </c>
      <c r="J176" s="864">
        <v>2003</v>
      </c>
      <c r="K176" s="919"/>
      <c r="L176" s="1077"/>
      <c r="M176" s="1078">
        <v>0</v>
      </c>
      <c r="N176" s="1078"/>
      <c r="O176" s="1079">
        <v>0</v>
      </c>
      <c r="P176" s="568">
        <v>0</v>
      </c>
      <c r="Q176" s="700">
        <v>0</v>
      </c>
      <c r="R176" s="700">
        <v>0</v>
      </c>
      <c r="S176" s="700">
        <v>0</v>
      </c>
      <c r="T176" s="567">
        <v>0</v>
      </c>
      <c r="U176" s="568"/>
      <c r="V176" s="700"/>
      <c r="W176" s="567"/>
      <c r="X176" s="1078"/>
      <c r="Y176" s="1078"/>
      <c r="Z176" s="1078"/>
      <c r="AA176" s="1078"/>
      <c r="AB176" s="1078">
        <v>0</v>
      </c>
      <c r="AC176" s="1078">
        <v>0</v>
      </c>
      <c r="AD176" s="1078">
        <v>0</v>
      </c>
      <c r="AE176" s="1078" t="s">
        <v>740</v>
      </c>
      <c r="AF176" s="1078">
        <v>0</v>
      </c>
      <c r="AG176" s="1079">
        <v>0</v>
      </c>
      <c r="AH176" s="1078"/>
      <c r="AI176" s="1078">
        <v>0</v>
      </c>
      <c r="AJ176" s="1078"/>
      <c r="AK176" s="1079">
        <v>0</v>
      </c>
    </row>
    <row r="177" spans="1:37" s="144" customFormat="1" ht="15.75" customHeight="1">
      <c r="A177" s="994"/>
      <c r="B177" s="994"/>
      <c r="C177" s="236"/>
      <c r="D177" s="236"/>
      <c r="E177" s="236"/>
      <c r="F177" s="1070"/>
      <c r="G177" s="863">
        <v>12</v>
      </c>
      <c r="H177" s="1076">
        <v>2002</v>
      </c>
      <c r="I177" s="864">
        <v>2003</v>
      </c>
      <c r="J177" s="864">
        <v>2003</v>
      </c>
      <c r="K177" s="919"/>
      <c r="L177" s="1077"/>
      <c r="M177" s="1078">
        <v>0</v>
      </c>
      <c r="N177" s="1078"/>
      <c r="O177" s="1079">
        <v>0</v>
      </c>
      <c r="P177" s="568">
        <v>0</v>
      </c>
      <c r="Q177" s="700">
        <v>0</v>
      </c>
      <c r="R177" s="700">
        <v>0</v>
      </c>
      <c r="S177" s="700">
        <v>0</v>
      </c>
      <c r="T177" s="567">
        <v>0</v>
      </c>
      <c r="U177" s="568"/>
      <c r="V177" s="700"/>
      <c r="W177" s="567"/>
      <c r="X177" s="1078"/>
      <c r="Y177" s="1078"/>
      <c r="Z177" s="1078"/>
      <c r="AA177" s="1078"/>
      <c r="AB177" s="1078"/>
      <c r="AC177" s="1078"/>
      <c r="AD177" s="1078"/>
      <c r="AE177" s="1078"/>
      <c r="AF177" s="1078"/>
      <c r="AG177" s="1079"/>
      <c r="AH177" s="1078"/>
      <c r="AI177" s="1078">
        <v>0</v>
      </c>
      <c r="AJ177" s="1078"/>
      <c r="AK177" s="1079">
        <v>0</v>
      </c>
    </row>
    <row r="178" spans="1:37" s="144" customFormat="1" ht="15.75" customHeight="1">
      <c r="A178" s="994"/>
      <c r="B178" s="994"/>
      <c r="C178" s="236"/>
      <c r="D178" s="236"/>
      <c r="E178" s="236"/>
      <c r="F178" s="1070"/>
      <c r="G178" s="863">
        <v>1</v>
      </c>
      <c r="H178" s="1076">
        <v>2003</v>
      </c>
      <c r="I178" s="864">
        <v>2003</v>
      </c>
      <c r="J178" s="864">
        <v>2003</v>
      </c>
      <c r="K178" s="919"/>
      <c r="L178" s="1077"/>
      <c r="M178" s="1078">
        <v>0</v>
      </c>
      <c r="N178" s="1078"/>
      <c r="O178" s="1079">
        <v>0</v>
      </c>
      <c r="P178" s="568">
        <v>0</v>
      </c>
      <c r="Q178" s="700">
        <v>0</v>
      </c>
      <c r="R178" s="700">
        <v>0</v>
      </c>
      <c r="S178" s="700">
        <v>0</v>
      </c>
      <c r="T178" s="567">
        <v>0</v>
      </c>
      <c r="U178" s="568"/>
      <c r="V178" s="700"/>
      <c r="W178" s="567"/>
      <c r="X178" s="1078"/>
      <c r="Y178" s="1078"/>
      <c r="Z178" s="1078"/>
      <c r="AA178" s="1078"/>
      <c r="AB178" s="1078"/>
      <c r="AC178" s="1078"/>
      <c r="AD178" s="1078"/>
      <c r="AE178" s="1078"/>
      <c r="AF178" s="1078"/>
      <c r="AG178" s="1079"/>
      <c r="AH178" s="1078"/>
      <c r="AI178" s="1078">
        <v>0</v>
      </c>
      <c r="AJ178" s="1078"/>
      <c r="AK178" s="1079">
        <v>0</v>
      </c>
    </row>
    <row r="179" spans="1:37" s="144" customFormat="1" ht="15.75" customHeight="1">
      <c r="A179" s="994"/>
      <c r="B179" s="994"/>
      <c r="C179" s="236"/>
      <c r="D179" s="236"/>
      <c r="E179" s="236"/>
      <c r="F179" s="1070"/>
      <c r="G179" s="863">
        <v>2</v>
      </c>
      <c r="H179" s="1076">
        <v>2003</v>
      </c>
      <c r="I179" s="864">
        <v>2003</v>
      </c>
      <c r="J179" s="864">
        <v>2003</v>
      </c>
      <c r="K179" s="919"/>
      <c r="L179" s="1077"/>
      <c r="M179" s="1078">
        <v>0</v>
      </c>
      <c r="N179" s="1078"/>
      <c r="O179" s="1079">
        <v>0</v>
      </c>
      <c r="P179" s="568">
        <v>0</v>
      </c>
      <c r="Q179" s="700">
        <v>0</v>
      </c>
      <c r="R179" s="700">
        <v>0</v>
      </c>
      <c r="S179" s="700">
        <v>0</v>
      </c>
      <c r="T179" s="567">
        <v>0</v>
      </c>
      <c r="U179" s="568"/>
      <c r="V179" s="700"/>
      <c r="W179" s="567"/>
      <c r="X179" s="1078"/>
      <c r="Y179" s="1078"/>
      <c r="Z179" s="1078"/>
      <c r="AA179" s="1078"/>
      <c r="AB179" s="1078"/>
      <c r="AC179" s="1078"/>
      <c r="AD179" s="1078"/>
      <c r="AE179" s="1078"/>
      <c r="AF179" s="1078"/>
      <c r="AG179" s="1079"/>
      <c r="AH179" s="1078"/>
      <c r="AI179" s="1078">
        <v>0</v>
      </c>
      <c r="AJ179" s="1078"/>
      <c r="AK179" s="1079">
        <v>0</v>
      </c>
    </row>
    <row r="180" spans="1:37" s="144" customFormat="1" ht="15.75" customHeight="1">
      <c r="A180" s="994"/>
      <c r="B180" s="994"/>
      <c r="C180" s="236"/>
      <c r="D180" s="236"/>
      <c r="E180" s="236"/>
      <c r="F180" s="1070"/>
      <c r="G180" s="863">
        <v>3</v>
      </c>
      <c r="H180" s="1076">
        <v>2003</v>
      </c>
      <c r="I180" s="864">
        <v>2003</v>
      </c>
      <c r="J180" s="864">
        <v>2003</v>
      </c>
      <c r="K180" s="919"/>
      <c r="L180" s="1077"/>
      <c r="M180" s="1078">
        <v>0</v>
      </c>
      <c r="N180" s="1078"/>
      <c r="O180" s="1079">
        <v>0</v>
      </c>
      <c r="P180" s="568">
        <v>0</v>
      </c>
      <c r="Q180" s="700">
        <v>0</v>
      </c>
      <c r="R180" s="700">
        <v>0</v>
      </c>
      <c r="S180" s="700">
        <v>0</v>
      </c>
      <c r="T180" s="567">
        <v>0</v>
      </c>
      <c r="U180" s="568"/>
      <c r="V180" s="700"/>
      <c r="W180" s="567"/>
      <c r="X180" s="1078"/>
      <c r="Y180" s="1078"/>
      <c r="Z180" s="1078"/>
      <c r="AA180" s="1078"/>
      <c r="AB180" s="1078"/>
      <c r="AC180" s="1078"/>
      <c r="AD180" s="1078"/>
      <c r="AE180" s="1078"/>
      <c r="AF180" s="1078"/>
      <c r="AG180" s="1079"/>
      <c r="AH180" s="1078"/>
      <c r="AI180" s="1078">
        <v>0</v>
      </c>
      <c r="AJ180" s="1078"/>
      <c r="AK180" s="1079">
        <v>0</v>
      </c>
    </row>
    <row r="181" spans="1:37" s="144" customFormat="1" ht="15.75" customHeight="1">
      <c r="A181" s="994"/>
      <c r="B181" s="994"/>
      <c r="C181" s="236"/>
      <c r="D181" s="236"/>
      <c r="E181" s="236"/>
      <c r="F181" s="1070"/>
      <c r="G181" s="863">
        <v>4</v>
      </c>
      <c r="H181" s="1076">
        <v>2003</v>
      </c>
      <c r="I181" s="864">
        <v>2003</v>
      </c>
      <c r="J181" s="864">
        <v>2004</v>
      </c>
      <c r="K181" s="919"/>
      <c r="L181" s="1077"/>
      <c r="M181" s="1078">
        <v>0</v>
      </c>
      <c r="N181" s="1078"/>
      <c r="O181" s="1079">
        <v>0</v>
      </c>
      <c r="P181" s="568">
        <v>0</v>
      </c>
      <c r="Q181" s="700">
        <v>0</v>
      </c>
      <c r="R181" s="700">
        <v>0</v>
      </c>
      <c r="S181" s="700">
        <v>0</v>
      </c>
      <c r="T181" s="567">
        <v>0</v>
      </c>
      <c r="U181" s="568"/>
      <c r="V181" s="700"/>
      <c r="W181" s="567"/>
      <c r="X181" s="1078"/>
      <c r="Y181" s="1078"/>
      <c r="Z181" s="1078"/>
      <c r="AA181" s="1078"/>
      <c r="AB181" s="1078"/>
      <c r="AC181" s="1078"/>
      <c r="AD181" s="1078"/>
      <c r="AE181" s="1078"/>
      <c r="AF181" s="1078"/>
      <c r="AG181" s="1079"/>
      <c r="AH181" s="1078"/>
      <c r="AI181" s="1078">
        <v>0</v>
      </c>
      <c r="AJ181" s="1078"/>
      <c r="AK181" s="1079">
        <v>0</v>
      </c>
    </row>
    <row r="182" spans="1:37" s="144" customFormat="1" ht="15.75" customHeight="1">
      <c r="A182" s="994"/>
      <c r="B182" s="994"/>
      <c r="C182" s="236"/>
      <c r="D182" s="236"/>
      <c r="E182" s="236"/>
      <c r="F182" s="1070"/>
      <c r="G182" s="863">
        <v>5</v>
      </c>
      <c r="H182" s="1076">
        <v>2003</v>
      </c>
      <c r="I182" s="864">
        <v>2003</v>
      </c>
      <c r="J182" s="864">
        <v>2004</v>
      </c>
      <c r="K182" s="919"/>
      <c r="L182" s="1077"/>
      <c r="M182" s="1078">
        <v>0</v>
      </c>
      <c r="N182" s="1078"/>
      <c r="O182" s="1079">
        <v>0</v>
      </c>
      <c r="P182" s="568">
        <v>0</v>
      </c>
      <c r="Q182" s="700">
        <v>0</v>
      </c>
      <c r="R182" s="700">
        <v>0</v>
      </c>
      <c r="S182" s="700">
        <v>0</v>
      </c>
      <c r="T182" s="567">
        <v>0</v>
      </c>
      <c r="U182" s="568"/>
      <c r="V182" s="700"/>
      <c r="W182" s="567"/>
      <c r="X182" s="1078"/>
      <c r="Y182" s="1078"/>
      <c r="Z182" s="1078"/>
      <c r="AA182" s="1078"/>
      <c r="AB182" s="1078"/>
      <c r="AC182" s="1078"/>
      <c r="AD182" s="1078"/>
      <c r="AE182" s="1078"/>
      <c r="AF182" s="1078"/>
      <c r="AG182" s="1079"/>
      <c r="AH182" s="1078"/>
      <c r="AI182" s="1078">
        <v>0</v>
      </c>
      <c r="AJ182" s="1078"/>
      <c r="AK182" s="1079">
        <v>0</v>
      </c>
    </row>
    <row r="183" spans="1:37" s="144" customFormat="1" ht="15.75" customHeight="1">
      <c r="A183" s="994"/>
      <c r="B183" s="994"/>
      <c r="C183" s="236"/>
      <c r="D183" s="236"/>
      <c r="E183" s="236"/>
      <c r="F183" s="1070"/>
      <c r="G183" s="863">
        <v>6</v>
      </c>
      <c r="H183" s="1076">
        <v>2003</v>
      </c>
      <c r="I183" s="864">
        <v>2003</v>
      </c>
      <c r="J183" s="864">
        <v>2004</v>
      </c>
      <c r="K183" s="919"/>
      <c r="L183" s="1077"/>
      <c r="M183" s="1078">
        <v>0</v>
      </c>
      <c r="N183" s="1078"/>
      <c r="O183" s="1079">
        <v>0</v>
      </c>
      <c r="P183" s="568">
        <v>0</v>
      </c>
      <c r="Q183" s="700">
        <v>0</v>
      </c>
      <c r="R183" s="700">
        <v>0</v>
      </c>
      <c r="S183" s="700">
        <v>0</v>
      </c>
      <c r="T183" s="567">
        <v>0</v>
      </c>
      <c r="U183" s="568"/>
      <c r="V183" s="700"/>
      <c r="W183" s="567"/>
      <c r="X183" s="1078"/>
      <c r="Y183" s="1078"/>
      <c r="Z183" s="1078"/>
      <c r="AA183" s="1078"/>
      <c r="AB183" s="1078"/>
      <c r="AC183" s="1078"/>
      <c r="AD183" s="1078"/>
      <c r="AE183" s="1078"/>
      <c r="AF183" s="1078"/>
      <c r="AG183" s="1079"/>
      <c r="AH183" s="1078"/>
      <c r="AI183" s="1078">
        <v>0</v>
      </c>
      <c r="AJ183" s="1078"/>
      <c r="AK183" s="1079">
        <v>0</v>
      </c>
    </row>
    <row r="184" spans="1:37" s="144" customFormat="1" ht="15.75" customHeight="1">
      <c r="A184" s="994"/>
      <c r="B184" s="994"/>
      <c r="C184" s="236"/>
      <c r="D184" s="236"/>
      <c r="E184" s="236"/>
      <c r="F184" s="1070"/>
      <c r="G184" s="863">
        <v>7</v>
      </c>
      <c r="H184" s="1076">
        <v>2003</v>
      </c>
      <c r="I184" s="864">
        <v>2004</v>
      </c>
      <c r="J184" s="864">
        <v>2004</v>
      </c>
      <c r="K184" s="919"/>
      <c r="L184" s="1077"/>
      <c r="M184" s="1078">
        <v>0</v>
      </c>
      <c r="N184" s="1078"/>
      <c r="O184" s="1079">
        <v>0</v>
      </c>
      <c r="P184" s="568">
        <v>0</v>
      </c>
      <c r="Q184" s="700">
        <v>0</v>
      </c>
      <c r="R184" s="700">
        <v>0</v>
      </c>
      <c r="S184" s="700">
        <v>0</v>
      </c>
      <c r="T184" s="567">
        <v>0</v>
      </c>
      <c r="U184" s="568"/>
      <c r="V184" s="700"/>
      <c r="W184" s="567"/>
      <c r="X184" s="1078"/>
      <c r="Y184" s="1078"/>
      <c r="Z184" s="1078"/>
      <c r="AA184" s="1078"/>
      <c r="AB184" s="1078"/>
      <c r="AC184" s="1078"/>
      <c r="AD184" s="1078"/>
      <c r="AE184" s="1078"/>
      <c r="AF184" s="1078"/>
      <c r="AG184" s="1079"/>
      <c r="AH184" s="1078"/>
      <c r="AI184" s="1078">
        <v>0</v>
      </c>
      <c r="AJ184" s="1078"/>
      <c r="AK184" s="1079">
        <v>0</v>
      </c>
    </row>
    <row r="185" spans="1:37" s="144" customFormat="1" ht="15.75" customHeight="1">
      <c r="A185" s="994"/>
      <c r="B185" s="994"/>
      <c r="C185" s="236"/>
      <c r="D185" s="236"/>
      <c r="E185" s="236"/>
      <c r="F185" s="1070"/>
      <c r="G185" s="863">
        <v>8</v>
      </c>
      <c r="H185" s="1076">
        <v>2003</v>
      </c>
      <c r="I185" s="864">
        <v>2004</v>
      </c>
      <c r="J185" s="864">
        <v>2004</v>
      </c>
      <c r="K185" s="919"/>
      <c r="L185" s="1077"/>
      <c r="M185" s="1078">
        <v>0</v>
      </c>
      <c r="N185" s="1078"/>
      <c r="O185" s="1079">
        <v>0</v>
      </c>
      <c r="P185" s="568">
        <v>0</v>
      </c>
      <c r="Q185" s="700">
        <v>0</v>
      </c>
      <c r="R185" s="700">
        <v>0</v>
      </c>
      <c r="S185" s="700">
        <v>0</v>
      </c>
      <c r="T185" s="567">
        <v>0</v>
      </c>
      <c r="U185" s="568"/>
      <c r="V185" s="700"/>
      <c r="W185" s="567"/>
      <c r="X185" s="1078"/>
      <c r="Y185" s="1078"/>
      <c r="Z185" s="1078"/>
      <c r="AA185" s="1078"/>
      <c r="AB185" s="1078"/>
      <c r="AC185" s="1078"/>
      <c r="AD185" s="1078"/>
      <c r="AE185" s="1078"/>
      <c r="AF185" s="1078"/>
      <c r="AG185" s="1079"/>
      <c r="AH185" s="1078"/>
      <c r="AI185" s="1078">
        <v>0</v>
      </c>
      <c r="AJ185" s="1078"/>
      <c r="AK185" s="1079">
        <v>0</v>
      </c>
    </row>
    <row r="186" spans="1:37" s="144" customFormat="1" ht="15.75" customHeight="1">
      <c r="A186" s="994"/>
      <c r="B186" s="994"/>
      <c r="C186" s="236"/>
      <c r="D186" s="236"/>
      <c r="E186" s="236"/>
      <c r="F186" s="1070"/>
      <c r="G186" s="863">
        <v>9</v>
      </c>
      <c r="H186" s="1076">
        <v>2003</v>
      </c>
      <c r="I186" s="864">
        <v>2004</v>
      </c>
      <c r="J186" s="864">
        <v>2004</v>
      </c>
      <c r="K186" s="919"/>
      <c r="L186" s="1077"/>
      <c r="M186" s="1078">
        <v>0</v>
      </c>
      <c r="N186" s="1078"/>
      <c r="O186" s="1079">
        <v>0</v>
      </c>
      <c r="P186" s="568">
        <v>0</v>
      </c>
      <c r="Q186" s="700">
        <v>0</v>
      </c>
      <c r="R186" s="700">
        <v>0</v>
      </c>
      <c r="S186" s="700">
        <v>0</v>
      </c>
      <c r="T186" s="567">
        <v>0</v>
      </c>
      <c r="U186" s="568"/>
      <c r="V186" s="700"/>
      <c r="W186" s="567"/>
      <c r="X186" s="1078"/>
      <c r="Y186" s="1078"/>
      <c r="Z186" s="1078"/>
      <c r="AA186" s="1078"/>
      <c r="AB186" s="1078"/>
      <c r="AC186" s="1078"/>
      <c r="AD186" s="1078"/>
      <c r="AE186" s="1078"/>
      <c r="AF186" s="1078"/>
      <c r="AG186" s="1079"/>
      <c r="AH186" s="1078"/>
      <c r="AI186" s="1078">
        <v>0</v>
      </c>
      <c r="AJ186" s="1078"/>
      <c r="AK186" s="1079">
        <v>0</v>
      </c>
    </row>
    <row r="187" spans="1:37" s="144" customFormat="1" ht="15.75" customHeight="1">
      <c r="A187" s="994"/>
      <c r="B187" s="994"/>
      <c r="C187" s="236"/>
      <c r="D187" s="236"/>
      <c r="E187" s="236"/>
      <c r="F187" s="1070"/>
      <c r="G187" s="863">
        <v>10</v>
      </c>
      <c r="H187" s="1076">
        <v>2003</v>
      </c>
      <c r="I187" s="864">
        <v>2004</v>
      </c>
      <c r="J187" s="864">
        <v>2004</v>
      </c>
      <c r="K187" s="919"/>
      <c r="L187" s="1077"/>
      <c r="M187" s="1078">
        <v>0</v>
      </c>
      <c r="N187" s="1078"/>
      <c r="O187" s="1079">
        <v>0</v>
      </c>
      <c r="P187" s="568">
        <v>0</v>
      </c>
      <c r="Q187" s="700">
        <v>0</v>
      </c>
      <c r="R187" s="700">
        <v>0</v>
      </c>
      <c r="S187" s="700">
        <v>0</v>
      </c>
      <c r="T187" s="567">
        <v>0</v>
      </c>
      <c r="U187" s="568"/>
      <c r="V187" s="700"/>
      <c r="W187" s="567"/>
      <c r="X187" s="1078"/>
      <c r="Y187" s="1078"/>
      <c r="Z187" s="1078"/>
      <c r="AA187" s="1078"/>
      <c r="AB187" s="1078"/>
      <c r="AC187" s="1078"/>
      <c r="AD187" s="1078"/>
      <c r="AE187" s="1078"/>
      <c r="AF187" s="1078"/>
      <c r="AG187" s="1079"/>
      <c r="AH187" s="1078"/>
      <c r="AI187" s="1078">
        <v>0</v>
      </c>
      <c r="AJ187" s="1078"/>
      <c r="AK187" s="1079">
        <v>0</v>
      </c>
    </row>
    <row r="188" spans="1:37" s="144" customFormat="1" ht="15.75" customHeight="1">
      <c r="A188" s="994"/>
      <c r="B188" s="994"/>
      <c r="C188" s="236"/>
      <c r="D188" s="236"/>
      <c r="E188" s="236"/>
      <c r="F188" s="371"/>
      <c r="G188" s="863">
        <v>11</v>
      </c>
      <c r="H188" s="1076">
        <v>2003</v>
      </c>
      <c r="I188" s="864">
        <v>2004</v>
      </c>
      <c r="J188" s="864">
        <v>2004</v>
      </c>
      <c r="K188" s="919"/>
      <c r="L188" s="1077"/>
      <c r="M188" s="1078">
        <v>0</v>
      </c>
      <c r="N188" s="1078"/>
      <c r="O188" s="1079">
        <v>0</v>
      </c>
      <c r="P188" s="568">
        <v>0</v>
      </c>
      <c r="Q188" s="700">
        <v>0</v>
      </c>
      <c r="R188" s="700">
        <v>0</v>
      </c>
      <c r="S188" s="700">
        <v>0</v>
      </c>
      <c r="T188" s="567">
        <v>0</v>
      </c>
      <c r="U188" s="568"/>
      <c r="V188" s="700"/>
      <c r="W188" s="567"/>
      <c r="X188" s="1078"/>
      <c r="Y188" s="1078"/>
      <c r="Z188" s="1078"/>
      <c r="AA188" s="1078"/>
      <c r="AB188" s="1078">
        <v>0</v>
      </c>
      <c r="AC188" s="1078">
        <v>0</v>
      </c>
      <c r="AD188" s="1078">
        <v>0</v>
      </c>
      <c r="AE188" s="1078"/>
      <c r="AF188" s="1078">
        <v>0</v>
      </c>
      <c r="AG188" s="1079">
        <v>0</v>
      </c>
      <c r="AH188" s="1078"/>
      <c r="AI188" s="1078">
        <v>0</v>
      </c>
      <c r="AJ188" s="1078"/>
      <c r="AK188" s="1079">
        <v>0</v>
      </c>
    </row>
    <row r="189" spans="1:37" s="144" customFormat="1" ht="15.75" customHeight="1">
      <c r="A189" s="994"/>
      <c r="B189" s="994"/>
      <c r="C189" s="236"/>
      <c r="D189" s="236"/>
      <c r="E189" s="236"/>
      <c r="F189" s="371"/>
      <c r="G189" s="863">
        <v>12</v>
      </c>
      <c r="H189" s="1076">
        <v>2003</v>
      </c>
      <c r="I189" s="864">
        <v>2004</v>
      </c>
      <c r="J189" s="864">
        <v>2004</v>
      </c>
      <c r="K189" s="919"/>
      <c r="L189" s="1077"/>
      <c r="M189" s="1078">
        <v>0</v>
      </c>
      <c r="N189" s="1078"/>
      <c r="O189" s="1079">
        <v>0</v>
      </c>
      <c r="P189" s="568">
        <v>0</v>
      </c>
      <c r="Q189" s="700">
        <v>0</v>
      </c>
      <c r="R189" s="700">
        <v>0</v>
      </c>
      <c r="S189" s="700">
        <v>0</v>
      </c>
      <c r="T189" s="567">
        <v>0</v>
      </c>
      <c r="U189" s="568"/>
      <c r="V189" s="700"/>
      <c r="W189" s="567"/>
      <c r="X189" s="1078"/>
      <c r="Y189" s="1078"/>
      <c r="Z189" s="1078"/>
      <c r="AA189" s="1078"/>
      <c r="AB189" s="1078"/>
      <c r="AC189" s="1078"/>
      <c r="AD189" s="1078"/>
      <c r="AE189" s="1078"/>
      <c r="AF189" s="1078"/>
      <c r="AG189" s="1079"/>
      <c r="AH189" s="1078"/>
      <c r="AI189" s="1078">
        <v>0</v>
      </c>
      <c r="AJ189" s="1078"/>
      <c r="AK189" s="1079">
        <v>0</v>
      </c>
    </row>
    <row r="190" spans="1:37" s="144" customFormat="1" ht="15.75" customHeight="1">
      <c r="A190" s="994"/>
      <c r="B190" s="994"/>
      <c r="C190" s="236"/>
      <c r="D190" s="236"/>
      <c r="E190" s="236"/>
      <c r="F190" s="371"/>
      <c r="G190" s="863">
        <v>1</v>
      </c>
      <c r="H190" s="1076">
        <v>2004</v>
      </c>
      <c r="I190" s="864">
        <v>2004</v>
      </c>
      <c r="J190" s="864">
        <v>2004</v>
      </c>
      <c r="K190" s="919"/>
      <c r="L190" s="1077"/>
      <c r="M190" s="1078">
        <v>0</v>
      </c>
      <c r="N190" s="1078"/>
      <c r="O190" s="1079">
        <v>0</v>
      </c>
      <c r="P190" s="568">
        <v>0</v>
      </c>
      <c r="Q190" s="700">
        <v>0</v>
      </c>
      <c r="R190" s="700">
        <v>0</v>
      </c>
      <c r="S190" s="700">
        <v>0</v>
      </c>
      <c r="T190" s="567">
        <v>0</v>
      </c>
      <c r="U190" s="568"/>
      <c r="V190" s="700"/>
      <c r="W190" s="567"/>
      <c r="X190" s="1078"/>
      <c r="Y190" s="1078"/>
      <c r="Z190" s="1078"/>
      <c r="AA190" s="1078"/>
      <c r="AB190" s="1078"/>
      <c r="AC190" s="1078"/>
      <c r="AD190" s="1078"/>
      <c r="AE190" s="1078"/>
      <c r="AF190" s="1078"/>
      <c r="AG190" s="1079"/>
      <c r="AH190" s="1078"/>
      <c r="AI190" s="1078">
        <v>0</v>
      </c>
      <c r="AJ190" s="1078"/>
      <c r="AK190" s="1079">
        <v>0</v>
      </c>
    </row>
    <row r="191" spans="1:37" s="144" customFormat="1" ht="15.75" customHeight="1">
      <c r="A191" s="994"/>
      <c r="B191" s="994"/>
      <c r="C191" s="236"/>
      <c r="D191" s="236"/>
      <c r="E191" s="236"/>
      <c r="F191" s="371"/>
      <c r="G191" s="863">
        <v>2</v>
      </c>
      <c r="H191" s="1076">
        <v>2004</v>
      </c>
      <c r="I191" s="864">
        <v>2004</v>
      </c>
      <c r="J191" s="864">
        <v>2004</v>
      </c>
      <c r="K191" s="919"/>
      <c r="L191" s="1077"/>
      <c r="M191" s="1078">
        <v>0</v>
      </c>
      <c r="N191" s="1078"/>
      <c r="O191" s="1079">
        <v>0</v>
      </c>
      <c r="P191" s="568">
        <v>0</v>
      </c>
      <c r="Q191" s="700">
        <v>0</v>
      </c>
      <c r="R191" s="700">
        <v>0</v>
      </c>
      <c r="S191" s="700">
        <v>0</v>
      </c>
      <c r="T191" s="567">
        <v>0</v>
      </c>
      <c r="U191" s="568"/>
      <c r="V191" s="700"/>
      <c r="W191" s="567"/>
      <c r="X191" s="1078"/>
      <c r="Y191" s="1078"/>
      <c r="Z191" s="1078"/>
      <c r="AA191" s="1078"/>
      <c r="AB191" s="1078"/>
      <c r="AC191" s="1078"/>
      <c r="AD191" s="1078"/>
      <c r="AE191" s="1078"/>
      <c r="AF191" s="1078"/>
      <c r="AG191" s="1079"/>
      <c r="AH191" s="1078"/>
      <c r="AI191" s="1078">
        <v>0</v>
      </c>
      <c r="AJ191" s="1078"/>
      <c r="AK191" s="1079">
        <v>0</v>
      </c>
    </row>
    <row r="192" spans="1:37" s="144" customFormat="1" ht="15.75" customHeight="1">
      <c r="A192" s="994"/>
      <c r="B192" s="994"/>
      <c r="C192" s="236"/>
      <c r="D192" s="236"/>
      <c r="E192" s="236"/>
      <c r="F192" s="371"/>
      <c r="G192" s="863">
        <v>3</v>
      </c>
      <c r="H192" s="1076">
        <v>2004</v>
      </c>
      <c r="I192" s="864">
        <v>2004</v>
      </c>
      <c r="J192" s="864">
        <v>2004</v>
      </c>
      <c r="K192" s="919"/>
      <c r="L192" s="1077"/>
      <c r="M192" s="1078">
        <v>0</v>
      </c>
      <c r="N192" s="1078"/>
      <c r="O192" s="1079">
        <v>0</v>
      </c>
      <c r="P192" s="568">
        <v>0</v>
      </c>
      <c r="Q192" s="700">
        <v>0</v>
      </c>
      <c r="R192" s="700">
        <v>0</v>
      </c>
      <c r="S192" s="700">
        <v>0</v>
      </c>
      <c r="T192" s="567">
        <v>0</v>
      </c>
      <c r="U192" s="568"/>
      <c r="V192" s="700"/>
      <c r="W192" s="567"/>
      <c r="X192" s="1078"/>
      <c r="Y192" s="1078"/>
      <c r="Z192" s="1078"/>
      <c r="AA192" s="1078"/>
      <c r="AB192" s="1078"/>
      <c r="AC192" s="1078"/>
      <c r="AD192" s="1078"/>
      <c r="AE192" s="1078"/>
      <c r="AF192" s="1078"/>
      <c r="AG192" s="1079"/>
      <c r="AH192" s="1078"/>
      <c r="AI192" s="1078">
        <v>0</v>
      </c>
      <c r="AJ192" s="1078"/>
      <c r="AK192" s="1079">
        <v>0</v>
      </c>
    </row>
    <row r="193" spans="1:256" s="144" customFormat="1" ht="15.75" customHeight="1">
      <c r="A193" s="994"/>
      <c r="B193" s="994"/>
      <c r="C193" s="236"/>
      <c r="D193" s="236"/>
      <c r="E193" s="236"/>
      <c r="F193" s="371"/>
      <c r="G193" s="863">
        <v>4</v>
      </c>
      <c r="H193" s="1076">
        <v>2004</v>
      </c>
      <c r="I193" s="864">
        <v>2004</v>
      </c>
      <c r="J193" s="864">
        <v>2005</v>
      </c>
      <c r="K193" s="919"/>
      <c r="L193" s="1077"/>
      <c r="M193" s="1078">
        <v>0</v>
      </c>
      <c r="N193" s="1078"/>
      <c r="O193" s="1079">
        <v>0</v>
      </c>
      <c r="P193" s="568">
        <v>0</v>
      </c>
      <c r="Q193" s="700">
        <v>0</v>
      </c>
      <c r="R193" s="700">
        <v>0</v>
      </c>
      <c r="S193" s="700">
        <v>0</v>
      </c>
      <c r="T193" s="567">
        <v>0</v>
      </c>
      <c r="U193" s="568"/>
      <c r="V193" s="700"/>
      <c r="W193" s="567"/>
      <c r="X193" s="1078"/>
      <c r="Y193" s="1078"/>
      <c r="Z193" s="1078"/>
      <c r="AA193" s="1078"/>
      <c r="AB193" s="1078"/>
      <c r="AC193" s="1078"/>
      <c r="AD193" s="1078"/>
      <c r="AE193" s="1078"/>
      <c r="AF193" s="1078"/>
      <c r="AG193" s="1079"/>
      <c r="AH193" s="1078"/>
      <c r="AI193" s="1078">
        <v>0</v>
      </c>
      <c r="AJ193" s="1078"/>
      <c r="AK193" s="1079">
        <v>0</v>
      </c>
    </row>
    <row r="194" spans="1:256" s="144" customFormat="1" ht="15.75" customHeight="1">
      <c r="A194" s="994"/>
      <c r="B194" s="994"/>
      <c r="C194" s="236"/>
      <c r="D194" s="236"/>
      <c r="E194" s="236"/>
      <c r="F194" s="371"/>
      <c r="G194" s="863">
        <v>5</v>
      </c>
      <c r="H194" s="1076">
        <v>2004</v>
      </c>
      <c r="I194" s="864">
        <v>2004</v>
      </c>
      <c r="J194" s="864">
        <v>2005</v>
      </c>
      <c r="K194" s="919"/>
      <c r="L194" s="1077"/>
      <c r="M194" s="1078">
        <v>0</v>
      </c>
      <c r="N194" s="1078"/>
      <c r="O194" s="1079">
        <v>0</v>
      </c>
      <c r="P194" s="568">
        <v>0</v>
      </c>
      <c r="Q194" s="700">
        <v>0</v>
      </c>
      <c r="R194" s="700">
        <v>0</v>
      </c>
      <c r="S194" s="700">
        <v>0</v>
      </c>
      <c r="T194" s="567">
        <v>0</v>
      </c>
      <c r="U194" s="568"/>
      <c r="V194" s="700"/>
      <c r="W194" s="567"/>
      <c r="X194" s="1078"/>
      <c r="Y194" s="1078"/>
      <c r="Z194" s="1078"/>
      <c r="AA194" s="1078"/>
      <c r="AB194" s="1078"/>
      <c r="AC194" s="1078"/>
      <c r="AD194" s="1078"/>
      <c r="AE194" s="1078"/>
      <c r="AF194" s="1078"/>
      <c r="AG194" s="1079"/>
      <c r="AH194" s="1078"/>
      <c r="AI194" s="1078">
        <v>0</v>
      </c>
      <c r="AJ194" s="1078"/>
      <c r="AK194" s="1079">
        <v>0</v>
      </c>
    </row>
    <row r="195" spans="1:256" s="144" customFormat="1" ht="15.75" customHeight="1">
      <c r="A195" s="994"/>
      <c r="B195" s="994"/>
      <c r="C195" s="236"/>
      <c r="D195" s="236"/>
      <c r="E195" s="236"/>
      <c r="F195" s="371"/>
      <c r="G195" s="863">
        <v>6</v>
      </c>
      <c r="H195" s="1076">
        <v>2004</v>
      </c>
      <c r="I195" s="864">
        <v>2004</v>
      </c>
      <c r="J195" s="864">
        <v>2005</v>
      </c>
      <c r="K195" s="919"/>
      <c r="L195" s="1077"/>
      <c r="M195" s="1078">
        <v>0</v>
      </c>
      <c r="N195" s="1078"/>
      <c r="O195" s="1079">
        <v>0</v>
      </c>
      <c r="P195" s="568">
        <v>0</v>
      </c>
      <c r="Q195" s="700">
        <v>0</v>
      </c>
      <c r="R195" s="700">
        <v>0</v>
      </c>
      <c r="S195" s="700">
        <v>0</v>
      </c>
      <c r="T195" s="567">
        <v>0</v>
      </c>
      <c r="U195" s="568"/>
      <c r="V195" s="700"/>
      <c r="W195" s="567"/>
      <c r="X195" s="1078"/>
      <c r="Y195" s="1078"/>
      <c r="Z195" s="1078"/>
      <c r="AA195" s="1078"/>
      <c r="AB195" s="1078"/>
      <c r="AC195" s="1078"/>
      <c r="AD195" s="1078"/>
      <c r="AE195" s="1078"/>
      <c r="AF195" s="1078"/>
      <c r="AG195" s="1079"/>
      <c r="AH195" s="1078"/>
      <c r="AI195" s="1078">
        <v>0</v>
      </c>
      <c r="AJ195" s="1078"/>
      <c r="AK195" s="1079">
        <v>0</v>
      </c>
    </row>
    <row r="196" spans="1:256" s="144" customFormat="1" ht="15.75" customHeight="1">
      <c r="A196" s="994"/>
      <c r="B196" s="994"/>
      <c r="C196" s="236"/>
      <c r="D196" s="236"/>
      <c r="E196" s="236"/>
      <c r="F196" s="371"/>
      <c r="G196" s="863">
        <v>7</v>
      </c>
      <c r="H196" s="1076">
        <v>2004</v>
      </c>
      <c r="I196" s="864">
        <v>2005</v>
      </c>
      <c r="J196" s="864">
        <v>2005</v>
      </c>
      <c r="K196" s="919"/>
      <c r="L196" s="1077"/>
      <c r="M196" s="1078">
        <v>0</v>
      </c>
      <c r="N196" s="1078"/>
      <c r="O196" s="1079">
        <v>0</v>
      </c>
      <c r="P196" s="568">
        <v>0</v>
      </c>
      <c r="Q196" s="700">
        <v>0</v>
      </c>
      <c r="R196" s="700">
        <v>0</v>
      </c>
      <c r="S196" s="700">
        <v>0</v>
      </c>
      <c r="T196" s="567">
        <v>0</v>
      </c>
      <c r="U196" s="568"/>
      <c r="V196" s="700"/>
      <c r="W196" s="567"/>
      <c r="X196" s="1078"/>
      <c r="Y196" s="1078"/>
      <c r="Z196" s="1078"/>
      <c r="AA196" s="1078"/>
      <c r="AB196" s="1078"/>
      <c r="AC196" s="1078"/>
      <c r="AD196" s="1078"/>
      <c r="AE196" s="1078"/>
      <c r="AF196" s="1078"/>
      <c r="AG196" s="1079"/>
      <c r="AH196" s="1078"/>
      <c r="AI196" s="1078">
        <v>0</v>
      </c>
      <c r="AJ196" s="1078"/>
      <c r="AK196" s="1079">
        <v>0</v>
      </c>
    </row>
    <row r="197" spans="1:256" s="144" customFormat="1" ht="15.75" customHeight="1">
      <c r="A197" s="994"/>
      <c r="B197" s="994"/>
      <c r="C197" s="236"/>
      <c r="D197" s="236"/>
      <c r="E197" s="236"/>
      <c r="F197" s="371"/>
      <c r="G197" s="863">
        <v>8</v>
      </c>
      <c r="H197" s="1076">
        <v>2004</v>
      </c>
      <c r="I197" s="864">
        <v>2005</v>
      </c>
      <c r="J197" s="864">
        <v>2005</v>
      </c>
      <c r="K197" s="919"/>
      <c r="L197" s="1077"/>
      <c r="M197" s="1078">
        <v>0</v>
      </c>
      <c r="N197" s="1078"/>
      <c r="O197" s="1079">
        <v>0</v>
      </c>
      <c r="P197" s="568">
        <v>0</v>
      </c>
      <c r="Q197" s="700">
        <v>0</v>
      </c>
      <c r="R197" s="700">
        <v>0</v>
      </c>
      <c r="S197" s="700">
        <v>0</v>
      </c>
      <c r="T197" s="567">
        <v>0</v>
      </c>
      <c r="U197" s="568"/>
      <c r="V197" s="700"/>
      <c r="W197" s="567"/>
      <c r="X197" s="1078"/>
      <c r="Y197" s="1078"/>
      <c r="Z197" s="1078"/>
      <c r="AA197" s="1078"/>
      <c r="AB197" s="1078"/>
      <c r="AC197" s="1078"/>
      <c r="AD197" s="1078"/>
      <c r="AE197" s="1078"/>
      <c r="AF197" s="1078"/>
      <c r="AG197" s="1079"/>
      <c r="AH197" s="1078"/>
      <c r="AI197" s="1078">
        <v>0</v>
      </c>
      <c r="AJ197" s="1078"/>
      <c r="AK197" s="1079">
        <v>0</v>
      </c>
    </row>
    <row r="198" spans="1:256" s="144" customFormat="1" ht="15.75" customHeight="1">
      <c r="A198" s="994"/>
      <c r="B198" s="994"/>
      <c r="C198" s="236"/>
      <c r="D198" s="236"/>
      <c r="E198" s="236"/>
      <c r="F198" s="371"/>
      <c r="G198" s="863">
        <v>9</v>
      </c>
      <c r="H198" s="1076">
        <v>2004</v>
      </c>
      <c r="I198" s="864">
        <v>2005</v>
      </c>
      <c r="J198" s="864">
        <v>2005</v>
      </c>
      <c r="K198" s="919"/>
      <c r="L198" s="1077"/>
      <c r="M198" s="1078">
        <v>0</v>
      </c>
      <c r="N198" s="1078"/>
      <c r="O198" s="1079">
        <v>0</v>
      </c>
      <c r="P198" s="568">
        <v>0</v>
      </c>
      <c r="Q198" s="700">
        <v>0</v>
      </c>
      <c r="R198" s="700">
        <v>0</v>
      </c>
      <c r="S198" s="700">
        <v>0</v>
      </c>
      <c r="T198" s="567">
        <v>0</v>
      </c>
      <c r="U198" s="568"/>
      <c r="V198" s="700"/>
      <c r="W198" s="567"/>
      <c r="X198" s="1078"/>
      <c r="Y198" s="1078"/>
      <c r="Z198" s="1078"/>
      <c r="AA198" s="1078"/>
      <c r="AB198" s="1078"/>
      <c r="AC198" s="1078"/>
      <c r="AD198" s="1078"/>
      <c r="AE198" s="1078"/>
      <c r="AF198" s="1078"/>
      <c r="AG198" s="1079"/>
      <c r="AH198" s="1078"/>
      <c r="AI198" s="1078">
        <v>0</v>
      </c>
      <c r="AJ198" s="1078"/>
      <c r="AK198" s="1079">
        <v>0</v>
      </c>
    </row>
    <row r="199" spans="1:256" s="144" customFormat="1" ht="15.75" customHeight="1">
      <c r="A199" s="994"/>
      <c r="B199" s="994"/>
      <c r="C199" s="236"/>
      <c r="D199" s="236"/>
      <c r="E199" s="236"/>
      <c r="F199" s="371"/>
      <c r="G199" s="863">
        <v>10</v>
      </c>
      <c r="H199" s="1076">
        <v>2004</v>
      </c>
      <c r="I199" s="864">
        <v>2005</v>
      </c>
      <c r="J199" s="864">
        <v>2005</v>
      </c>
      <c r="K199" s="919"/>
      <c r="L199" s="1077"/>
      <c r="M199" s="1078">
        <v>0</v>
      </c>
      <c r="N199" s="1078"/>
      <c r="O199" s="1079">
        <v>0</v>
      </c>
      <c r="P199" s="568">
        <v>0</v>
      </c>
      <c r="Q199" s="700">
        <v>0</v>
      </c>
      <c r="R199" s="700">
        <v>0</v>
      </c>
      <c r="S199" s="700">
        <v>0</v>
      </c>
      <c r="T199" s="567">
        <v>0</v>
      </c>
      <c r="U199" s="568"/>
      <c r="V199" s="700"/>
      <c r="W199" s="567"/>
      <c r="X199" s="1078"/>
      <c r="Y199" s="1078"/>
      <c r="Z199" s="1078"/>
      <c r="AA199" s="1078"/>
      <c r="AB199" s="1078"/>
      <c r="AC199" s="1078"/>
      <c r="AD199" s="1078"/>
      <c r="AE199" s="1078"/>
      <c r="AF199" s="1078"/>
      <c r="AG199" s="1079"/>
      <c r="AH199" s="1078"/>
      <c r="AI199" s="1078">
        <v>0</v>
      </c>
      <c r="AJ199" s="1078"/>
      <c r="AK199" s="1079">
        <v>0</v>
      </c>
    </row>
    <row r="200" spans="1:256" s="141" customFormat="1" ht="15.75" customHeight="1">
      <c r="A200" s="994"/>
      <c r="B200" s="994"/>
      <c r="C200" s="236"/>
      <c r="D200" s="236"/>
      <c r="E200" s="236"/>
      <c r="F200" s="371"/>
      <c r="G200" s="863">
        <v>11</v>
      </c>
      <c r="H200" s="1076">
        <v>2004</v>
      </c>
      <c r="I200" s="864">
        <v>2005</v>
      </c>
      <c r="J200" s="864">
        <v>2005</v>
      </c>
      <c r="K200" s="919"/>
      <c r="L200" s="1077"/>
      <c r="M200" s="1078">
        <v>0</v>
      </c>
      <c r="N200" s="1078"/>
      <c r="O200" s="1079">
        <v>0</v>
      </c>
      <c r="P200" s="568">
        <v>0</v>
      </c>
      <c r="Q200" s="700">
        <v>0</v>
      </c>
      <c r="R200" s="700">
        <v>0</v>
      </c>
      <c r="S200" s="700">
        <v>0</v>
      </c>
      <c r="T200" s="567">
        <v>0</v>
      </c>
      <c r="U200" s="568"/>
      <c r="V200" s="700"/>
      <c r="W200" s="567"/>
      <c r="X200" s="1078"/>
      <c r="Y200" s="1078"/>
      <c r="Z200" s="1078"/>
      <c r="AA200" s="1078"/>
      <c r="AB200" s="1078">
        <v>0</v>
      </c>
      <c r="AC200" s="1078">
        <v>0</v>
      </c>
      <c r="AD200" s="1078">
        <v>0</v>
      </c>
      <c r="AE200" s="1078"/>
      <c r="AF200" s="1078">
        <v>0</v>
      </c>
      <c r="AG200" s="1079">
        <v>0</v>
      </c>
      <c r="AH200" s="1078"/>
      <c r="AI200" s="1078">
        <v>0</v>
      </c>
      <c r="AJ200" s="1078"/>
      <c r="AK200" s="1079">
        <v>0</v>
      </c>
      <c r="AL200" s="144"/>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c r="HX200" s="144"/>
      <c r="HY200" s="144"/>
      <c r="HZ200" s="144"/>
      <c r="IA200" s="144"/>
      <c r="IB200" s="144"/>
      <c r="IC200" s="144"/>
      <c r="ID200" s="144"/>
      <c r="IE200" s="144"/>
      <c r="IF200" s="144"/>
      <c r="IG200" s="144"/>
      <c r="IH200" s="144"/>
      <c r="II200" s="144"/>
      <c r="IJ200" s="144"/>
      <c r="IK200" s="144"/>
      <c r="IL200" s="144"/>
      <c r="IM200" s="144"/>
      <c r="IN200" s="144"/>
      <c r="IO200" s="144"/>
      <c r="IP200" s="144"/>
      <c r="IQ200" s="144"/>
      <c r="IR200" s="144"/>
      <c r="IS200" s="144"/>
      <c r="IT200" s="144"/>
      <c r="IU200" s="144"/>
      <c r="IV200" s="144"/>
    </row>
    <row r="201" spans="1:256" s="141" customFormat="1" ht="15.75" customHeight="1">
      <c r="A201" s="994"/>
      <c r="B201" s="994"/>
      <c r="C201" s="236"/>
      <c r="D201" s="236"/>
      <c r="E201" s="236"/>
      <c r="F201" s="371"/>
      <c r="G201" s="863">
        <v>12</v>
      </c>
      <c r="H201" s="1076">
        <v>2004</v>
      </c>
      <c r="I201" s="864">
        <v>2005</v>
      </c>
      <c r="J201" s="864">
        <v>2005</v>
      </c>
      <c r="K201" s="919"/>
      <c r="L201" s="1077"/>
      <c r="M201" s="1078">
        <v>0</v>
      </c>
      <c r="N201" s="1078"/>
      <c r="O201" s="1079">
        <v>0</v>
      </c>
      <c r="P201" s="568">
        <v>0</v>
      </c>
      <c r="Q201" s="700">
        <v>0</v>
      </c>
      <c r="R201" s="700">
        <v>0</v>
      </c>
      <c r="S201" s="700">
        <v>0</v>
      </c>
      <c r="T201" s="567">
        <v>0</v>
      </c>
      <c r="U201" s="568"/>
      <c r="V201" s="700"/>
      <c r="W201" s="567"/>
      <c r="X201" s="1078"/>
      <c r="Y201" s="1078"/>
      <c r="Z201" s="1078"/>
      <c r="AA201" s="1078"/>
      <c r="AB201" s="1078"/>
      <c r="AC201" s="1078"/>
      <c r="AD201" s="1078"/>
      <c r="AE201" s="1078"/>
      <c r="AF201" s="1078"/>
      <c r="AG201" s="1079"/>
      <c r="AH201" s="1078"/>
      <c r="AI201" s="1078">
        <v>0</v>
      </c>
      <c r="AJ201" s="1078"/>
      <c r="AK201" s="1079">
        <v>0</v>
      </c>
      <c r="AL201" s="144"/>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c r="HX201" s="144"/>
      <c r="HY201" s="144"/>
      <c r="HZ201" s="144"/>
      <c r="IA201" s="144"/>
      <c r="IB201" s="144"/>
      <c r="IC201" s="144"/>
      <c r="ID201" s="144"/>
      <c r="IE201" s="144"/>
      <c r="IF201" s="144"/>
      <c r="IG201" s="144"/>
      <c r="IH201" s="144"/>
      <c r="II201" s="144"/>
      <c r="IJ201" s="144"/>
      <c r="IK201" s="144"/>
      <c r="IL201" s="144"/>
      <c r="IM201" s="144"/>
      <c r="IN201" s="144"/>
      <c r="IO201" s="144"/>
      <c r="IP201" s="144"/>
      <c r="IQ201" s="144"/>
      <c r="IR201" s="144"/>
      <c r="IS201" s="144"/>
      <c r="IT201" s="144"/>
      <c r="IU201" s="144"/>
      <c r="IV201" s="144"/>
    </row>
    <row r="202" spans="1:256" s="141" customFormat="1" ht="15.75" customHeight="1">
      <c r="A202" s="994"/>
      <c r="B202" s="994"/>
      <c r="C202" s="236"/>
      <c r="D202" s="236"/>
      <c r="E202" s="236"/>
      <c r="F202" s="371"/>
      <c r="G202" s="863">
        <v>1</v>
      </c>
      <c r="H202" s="1076">
        <v>2005</v>
      </c>
      <c r="I202" s="864">
        <v>2005</v>
      </c>
      <c r="J202" s="864">
        <v>2005</v>
      </c>
      <c r="K202" s="1080">
        <v>0</v>
      </c>
      <c r="L202" s="1078"/>
      <c r="M202" s="1078">
        <v>0</v>
      </c>
      <c r="N202" s="1078"/>
      <c r="O202" s="1079">
        <v>0</v>
      </c>
      <c r="P202" s="568">
        <v>0</v>
      </c>
      <c r="Q202" s="700">
        <v>0</v>
      </c>
      <c r="R202" s="700">
        <v>0</v>
      </c>
      <c r="S202" s="700">
        <v>0</v>
      </c>
      <c r="T202" s="567">
        <v>0</v>
      </c>
      <c r="U202" s="568">
        <v>0</v>
      </c>
      <c r="V202" s="700">
        <v>0</v>
      </c>
      <c r="W202" s="567"/>
      <c r="X202" s="1078"/>
      <c r="Y202" s="1078"/>
      <c r="Z202" s="1078"/>
      <c r="AA202" s="1078"/>
      <c r="AB202" s="1078"/>
      <c r="AC202" s="1078"/>
      <c r="AD202" s="1078"/>
      <c r="AE202" s="1078"/>
      <c r="AF202" s="1078"/>
      <c r="AG202" s="1079"/>
      <c r="AH202" s="1078"/>
      <c r="AI202" s="1078">
        <v>0</v>
      </c>
      <c r="AJ202" s="1078"/>
      <c r="AK202" s="1079">
        <v>0</v>
      </c>
    </row>
    <row r="203" spans="1:256" s="141" customFormat="1" ht="15.75" customHeight="1">
      <c r="A203" s="994"/>
      <c r="B203" s="994"/>
      <c r="C203" s="236"/>
      <c r="D203" s="236"/>
      <c r="E203" s="236"/>
      <c r="F203" s="371"/>
      <c r="G203" s="863">
        <v>2</v>
      </c>
      <c r="H203" s="1076">
        <v>2005</v>
      </c>
      <c r="I203" s="864">
        <v>2005</v>
      </c>
      <c r="J203" s="864">
        <v>2005</v>
      </c>
      <c r="K203" s="1080">
        <v>0</v>
      </c>
      <c r="L203" s="1077"/>
      <c r="M203" s="1078">
        <v>0</v>
      </c>
      <c r="N203" s="1078"/>
      <c r="O203" s="1079">
        <v>0</v>
      </c>
      <c r="P203" s="568">
        <v>0</v>
      </c>
      <c r="Q203" s="700">
        <v>0</v>
      </c>
      <c r="R203" s="700">
        <v>0</v>
      </c>
      <c r="S203" s="700">
        <v>0</v>
      </c>
      <c r="T203" s="567">
        <v>0</v>
      </c>
      <c r="U203" s="568">
        <v>0</v>
      </c>
      <c r="V203" s="700">
        <v>0</v>
      </c>
      <c r="W203" s="567"/>
      <c r="X203" s="1078"/>
      <c r="Y203" s="1078"/>
      <c r="Z203" s="1078"/>
      <c r="AA203" s="1078"/>
      <c r="AB203" s="1078"/>
      <c r="AC203" s="1078"/>
      <c r="AD203" s="1078"/>
      <c r="AE203" s="1078"/>
      <c r="AF203" s="1078"/>
      <c r="AG203" s="1079"/>
      <c r="AH203" s="1078"/>
      <c r="AI203" s="1078">
        <v>0</v>
      </c>
      <c r="AJ203" s="1078"/>
      <c r="AK203" s="1079">
        <v>0</v>
      </c>
    </row>
    <row r="204" spans="1:256" s="141" customFormat="1" ht="15.75" customHeight="1">
      <c r="A204" s="994"/>
      <c r="B204" s="994"/>
      <c r="C204" s="236"/>
      <c r="D204" s="236"/>
      <c r="E204" s="236"/>
      <c r="F204" s="371"/>
      <c r="G204" s="863">
        <v>3</v>
      </c>
      <c r="H204" s="1076">
        <v>2005</v>
      </c>
      <c r="I204" s="864">
        <v>2005</v>
      </c>
      <c r="J204" s="864">
        <v>2005</v>
      </c>
      <c r="K204" s="1080">
        <v>0</v>
      </c>
      <c r="L204" s="1077"/>
      <c r="M204" s="1078">
        <v>0</v>
      </c>
      <c r="N204" s="1078"/>
      <c r="O204" s="1079">
        <v>0</v>
      </c>
      <c r="P204" s="568">
        <v>0</v>
      </c>
      <c r="Q204" s="700">
        <v>0</v>
      </c>
      <c r="R204" s="700">
        <v>0</v>
      </c>
      <c r="S204" s="700">
        <v>0</v>
      </c>
      <c r="T204" s="567">
        <v>0</v>
      </c>
      <c r="U204" s="568">
        <v>0</v>
      </c>
      <c r="V204" s="700">
        <v>0</v>
      </c>
      <c r="W204" s="567"/>
      <c r="X204" s="1078"/>
      <c r="Y204" s="1078"/>
      <c r="Z204" s="1078"/>
      <c r="AA204" s="1078"/>
      <c r="AB204" s="1078"/>
      <c r="AC204" s="1078"/>
      <c r="AD204" s="1078"/>
      <c r="AE204" s="1078"/>
      <c r="AF204" s="1078"/>
      <c r="AG204" s="1079"/>
      <c r="AH204" s="1078"/>
      <c r="AI204" s="1078">
        <v>0</v>
      </c>
      <c r="AJ204" s="1078"/>
      <c r="AK204" s="1079">
        <v>0</v>
      </c>
    </row>
    <row r="205" spans="1:256" s="141" customFormat="1" ht="15.75" customHeight="1">
      <c r="A205" s="994"/>
      <c r="B205" s="994"/>
      <c r="C205" s="236"/>
      <c r="D205" s="236"/>
      <c r="E205" s="236"/>
      <c r="F205" s="371"/>
      <c r="G205" s="863">
        <v>4</v>
      </c>
      <c r="H205" s="1076">
        <v>2005</v>
      </c>
      <c r="I205" s="864">
        <v>2005</v>
      </c>
      <c r="J205" s="864">
        <v>2006</v>
      </c>
      <c r="K205" s="1080">
        <v>0</v>
      </c>
      <c r="L205" s="1077"/>
      <c r="M205" s="1078">
        <v>0</v>
      </c>
      <c r="N205" s="1078"/>
      <c r="O205" s="1079">
        <v>0</v>
      </c>
      <c r="P205" s="568">
        <v>0</v>
      </c>
      <c r="Q205" s="700">
        <v>0</v>
      </c>
      <c r="R205" s="700">
        <v>0</v>
      </c>
      <c r="S205" s="700">
        <v>0</v>
      </c>
      <c r="T205" s="567">
        <v>0</v>
      </c>
      <c r="U205" s="568">
        <v>0</v>
      </c>
      <c r="V205" s="700">
        <v>0</v>
      </c>
      <c r="W205" s="567"/>
      <c r="X205" s="1078"/>
      <c r="Y205" s="1078"/>
      <c r="Z205" s="1078"/>
      <c r="AA205" s="1078"/>
      <c r="AB205" s="1078"/>
      <c r="AC205" s="1078"/>
      <c r="AD205" s="1078"/>
      <c r="AE205" s="1078"/>
      <c r="AF205" s="1078"/>
      <c r="AG205" s="1079"/>
      <c r="AH205" s="1078"/>
      <c r="AI205" s="1078">
        <v>0</v>
      </c>
      <c r="AJ205" s="1078"/>
      <c r="AK205" s="1079">
        <v>0</v>
      </c>
    </row>
    <row r="206" spans="1:256" s="141" customFormat="1" ht="15.75" customHeight="1">
      <c r="A206" s="994"/>
      <c r="B206" s="994"/>
      <c r="C206" s="236"/>
      <c r="D206" s="236"/>
      <c r="E206" s="236"/>
      <c r="F206" s="371"/>
      <c r="G206" s="863">
        <v>5</v>
      </c>
      <c r="H206" s="1076">
        <v>2005</v>
      </c>
      <c r="I206" s="864">
        <v>2005</v>
      </c>
      <c r="J206" s="864">
        <v>2006</v>
      </c>
      <c r="K206" s="1080">
        <v>0</v>
      </c>
      <c r="L206" s="1077"/>
      <c r="M206" s="1078">
        <v>0</v>
      </c>
      <c r="N206" s="1078"/>
      <c r="O206" s="1079">
        <v>0</v>
      </c>
      <c r="P206" s="568">
        <v>0</v>
      </c>
      <c r="Q206" s="700">
        <v>0</v>
      </c>
      <c r="R206" s="700">
        <v>0</v>
      </c>
      <c r="S206" s="700">
        <v>0</v>
      </c>
      <c r="T206" s="567">
        <v>0</v>
      </c>
      <c r="U206" s="568">
        <v>0</v>
      </c>
      <c r="V206" s="700">
        <v>0</v>
      </c>
      <c r="W206" s="567"/>
      <c r="X206" s="1078"/>
      <c r="Y206" s="1078"/>
      <c r="Z206" s="1078"/>
      <c r="AA206" s="1078"/>
      <c r="AB206" s="1078"/>
      <c r="AC206" s="1078"/>
      <c r="AD206" s="1078"/>
      <c r="AE206" s="1078"/>
      <c r="AF206" s="1078"/>
      <c r="AG206" s="1079"/>
      <c r="AH206" s="1078"/>
      <c r="AI206" s="1078">
        <v>0</v>
      </c>
      <c r="AJ206" s="1078"/>
      <c r="AK206" s="1079">
        <v>0</v>
      </c>
    </row>
    <row r="207" spans="1:256" s="141" customFormat="1" ht="15.75" customHeight="1">
      <c r="A207" s="994"/>
      <c r="B207" s="994"/>
      <c r="C207" s="236"/>
      <c r="D207" s="236"/>
      <c r="E207" s="236"/>
      <c r="F207" s="371"/>
      <c r="G207" s="863">
        <v>6</v>
      </c>
      <c r="H207" s="1076">
        <v>2005</v>
      </c>
      <c r="I207" s="864">
        <v>2005</v>
      </c>
      <c r="J207" s="864">
        <v>2006</v>
      </c>
      <c r="K207" s="1080">
        <v>0</v>
      </c>
      <c r="L207" s="1077"/>
      <c r="M207" s="1078">
        <v>0</v>
      </c>
      <c r="N207" s="1078"/>
      <c r="O207" s="1079">
        <v>0</v>
      </c>
      <c r="P207" s="568">
        <v>0</v>
      </c>
      <c r="Q207" s="700">
        <v>0</v>
      </c>
      <c r="R207" s="700">
        <v>0</v>
      </c>
      <c r="S207" s="700">
        <v>0</v>
      </c>
      <c r="T207" s="567">
        <v>0</v>
      </c>
      <c r="U207" s="568">
        <v>0</v>
      </c>
      <c r="V207" s="700">
        <v>0</v>
      </c>
      <c r="W207" s="567"/>
      <c r="X207" s="1078"/>
      <c r="Y207" s="1078"/>
      <c r="Z207" s="1078"/>
      <c r="AA207" s="1078"/>
      <c r="AB207" s="1078"/>
      <c r="AC207" s="1078"/>
      <c r="AD207" s="1078"/>
      <c r="AE207" s="1078"/>
      <c r="AF207" s="1078"/>
      <c r="AG207" s="1079"/>
      <c r="AH207" s="1078"/>
      <c r="AI207" s="1078">
        <v>0</v>
      </c>
      <c r="AJ207" s="1078"/>
      <c r="AK207" s="1079">
        <v>0</v>
      </c>
    </row>
    <row r="208" spans="1:256" s="141" customFormat="1" ht="15.75" customHeight="1">
      <c r="A208" s="994"/>
      <c r="B208" s="994"/>
      <c r="C208" s="236"/>
      <c r="D208" s="236"/>
      <c r="E208" s="236"/>
      <c r="F208" s="371"/>
      <c r="G208" s="863">
        <v>7</v>
      </c>
      <c r="H208" s="1076">
        <v>2005</v>
      </c>
      <c r="I208" s="864">
        <v>2006</v>
      </c>
      <c r="J208" s="864">
        <v>2006</v>
      </c>
      <c r="K208" s="1080">
        <v>0</v>
      </c>
      <c r="L208" s="1077"/>
      <c r="M208" s="1078">
        <v>0</v>
      </c>
      <c r="N208" s="1078"/>
      <c r="O208" s="1079">
        <v>0</v>
      </c>
      <c r="P208" s="568">
        <v>0</v>
      </c>
      <c r="Q208" s="700">
        <v>0</v>
      </c>
      <c r="R208" s="700">
        <v>0</v>
      </c>
      <c r="S208" s="700">
        <v>0</v>
      </c>
      <c r="T208" s="567">
        <v>0</v>
      </c>
      <c r="U208" s="568">
        <v>0</v>
      </c>
      <c r="V208" s="700">
        <v>0</v>
      </c>
      <c r="W208" s="567"/>
      <c r="X208" s="1078"/>
      <c r="Y208" s="1078"/>
      <c r="Z208" s="1078"/>
      <c r="AA208" s="1078"/>
      <c r="AB208" s="1078"/>
      <c r="AC208" s="1078"/>
      <c r="AD208" s="1078"/>
      <c r="AE208" s="1078"/>
      <c r="AF208" s="1078"/>
      <c r="AG208" s="1079"/>
      <c r="AH208" s="1078"/>
      <c r="AI208" s="1078">
        <v>0</v>
      </c>
      <c r="AJ208" s="1078"/>
      <c r="AK208" s="1079">
        <v>0</v>
      </c>
    </row>
    <row r="209" spans="1:256" s="141" customFormat="1" ht="15.75" customHeight="1">
      <c r="A209" s="994"/>
      <c r="B209" s="994"/>
      <c r="C209" s="236"/>
      <c r="D209" s="236"/>
      <c r="E209" s="236"/>
      <c r="F209" s="371"/>
      <c r="G209" s="863">
        <v>8</v>
      </c>
      <c r="H209" s="1076">
        <v>2005</v>
      </c>
      <c r="I209" s="864">
        <v>2006</v>
      </c>
      <c r="J209" s="864">
        <v>2006</v>
      </c>
      <c r="K209" s="1080">
        <v>0</v>
      </c>
      <c r="L209" s="1077"/>
      <c r="M209" s="1078">
        <v>0</v>
      </c>
      <c r="N209" s="1078"/>
      <c r="O209" s="1079">
        <v>0</v>
      </c>
      <c r="P209" s="568">
        <v>0</v>
      </c>
      <c r="Q209" s="700">
        <v>0</v>
      </c>
      <c r="R209" s="700">
        <v>0</v>
      </c>
      <c r="S209" s="700">
        <v>0</v>
      </c>
      <c r="T209" s="567">
        <v>0</v>
      </c>
      <c r="U209" s="568">
        <v>0</v>
      </c>
      <c r="V209" s="700">
        <v>0</v>
      </c>
      <c r="W209" s="567"/>
      <c r="X209" s="1078"/>
      <c r="Y209" s="1078"/>
      <c r="Z209" s="1078"/>
      <c r="AA209" s="1078"/>
      <c r="AB209" s="1078"/>
      <c r="AC209" s="1078"/>
      <c r="AD209" s="1078"/>
      <c r="AE209" s="1078"/>
      <c r="AF209" s="1078"/>
      <c r="AG209" s="1079"/>
      <c r="AH209" s="1078"/>
      <c r="AI209" s="1078">
        <v>0</v>
      </c>
      <c r="AJ209" s="1078"/>
      <c r="AK209" s="1079">
        <v>0</v>
      </c>
    </row>
    <row r="210" spans="1:256" s="141" customFormat="1" ht="15.75" customHeight="1">
      <c r="A210" s="994"/>
      <c r="B210" s="994"/>
      <c r="C210" s="236"/>
      <c r="D210" s="236"/>
      <c r="E210" s="236"/>
      <c r="F210" s="371"/>
      <c r="G210" s="863">
        <v>9</v>
      </c>
      <c r="H210" s="1076">
        <v>2005</v>
      </c>
      <c r="I210" s="864">
        <v>2006</v>
      </c>
      <c r="J210" s="864">
        <v>2006</v>
      </c>
      <c r="K210" s="1080">
        <v>0</v>
      </c>
      <c r="L210" s="1077"/>
      <c r="M210" s="1078">
        <v>0</v>
      </c>
      <c r="N210" s="1078"/>
      <c r="O210" s="1079">
        <v>0</v>
      </c>
      <c r="P210" s="568">
        <v>0</v>
      </c>
      <c r="Q210" s="700">
        <v>0</v>
      </c>
      <c r="R210" s="700">
        <v>0</v>
      </c>
      <c r="S210" s="700">
        <v>0</v>
      </c>
      <c r="T210" s="567">
        <v>0</v>
      </c>
      <c r="U210" s="568">
        <v>0</v>
      </c>
      <c r="V210" s="700">
        <v>0</v>
      </c>
      <c r="W210" s="567"/>
      <c r="X210" s="1078"/>
      <c r="Y210" s="1078"/>
      <c r="Z210" s="1078"/>
      <c r="AA210" s="1078"/>
      <c r="AB210" s="1078"/>
      <c r="AC210" s="1078"/>
      <c r="AD210" s="1078"/>
      <c r="AE210" s="1078"/>
      <c r="AF210" s="1078"/>
      <c r="AG210" s="1079"/>
      <c r="AH210" s="1078"/>
      <c r="AI210" s="1078">
        <v>0</v>
      </c>
      <c r="AJ210" s="1078"/>
      <c r="AK210" s="1079">
        <v>0</v>
      </c>
    </row>
    <row r="211" spans="1:256" s="141" customFormat="1" ht="15.75" customHeight="1">
      <c r="A211" s="994"/>
      <c r="B211" s="994"/>
      <c r="C211" s="236"/>
      <c r="D211" s="236"/>
      <c r="E211" s="236"/>
      <c r="F211" s="371"/>
      <c r="G211" s="863">
        <v>10</v>
      </c>
      <c r="H211" s="1076">
        <v>2005</v>
      </c>
      <c r="I211" s="864">
        <v>2006</v>
      </c>
      <c r="J211" s="864">
        <v>2006</v>
      </c>
      <c r="K211" s="1080">
        <v>0</v>
      </c>
      <c r="L211" s="1077"/>
      <c r="M211" s="1078">
        <v>0</v>
      </c>
      <c r="N211" s="1078"/>
      <c r="O211" s="1079">
        <v>0</v>
      </c>
      <c r="P211" s="568">
        <v>0</v>
      </c>
      <c r="Q211" s="700">
        <v>0</v>
      </c>
      <c r="R211" s="700">
        <v>0</v>
      </c>
      <c r="S211" s="700">
        <v>0</v>
      </c>
      <c r="T211" s="567">
        <v>0</v>
      </c>
      <c r="U211" s="568">
        <v>0</v>
      </c>
      <c r="V211" s="700">
        <v>0</v>
      </c>
      <c r="W211" s="567"/>
      <c r="X211" s="1078"/>
      <c r="Y211" s="1078"/>
      <c r="Z211" s="1078"/>
      <c r="AA211" s="1078"/>
      <c r="AB211" s="1078"/>
      <c r="AC211" s="1078"/>
      <c r="AD211" s="1078"/>
      <c r="AE211" s="1078"/>
      <c r="AF211" s="1078"/>
      <c r="AG211" s="1079"/>
      <c r="AH211" s="1078"/>
      <c r="AI211" s="1078">
        <v>0</v>
      </c>
      <c r="AJ211" s="1078"/>
      <c r="AK211" s="1079">
        <v>0</v>
      </c>
    </row>
    <row r="212" spans="1:256" s="141" customFormat="1" ht="15.75" customHeight="1">
      <c r="A212" s="994"/>
      <c r="B212" s="994"/>
      <c r="C212" s="236"/>
      <c r="D212" s="236"/>
      <c r="E212" s="236"/>
      <c r="F212" s="371"/>
      <c r="G212" s="863">
        <v>11</v>
      </c>
      <c r="H212" s="1076">
        <v>2005</v>
      </c>
      <c r="I212" s="864">
        <v>2006</v>
      </c>
      <c r="J212" s="864">
        <v>2006</v>
      </c>
      <c r="K212" s="1080">
        <v>0</v>
      </c>
      <c r="L212" s="1077"/>
      <c r="M212" s="1078">
        <v>0</v>
      </c>
      <c r="N212" s="1078"/>
      <c r="O212" s="1079">
        <v>0</v>
      </c>
      <c r="P212" s="568">
        <v>0</v>
      </c>
      <c r="Q212" s="700">
        <v>0</v>
      </c>
      <c r="R212" s="700">
        <v>0</v>
      </c>
      <c r="S212" s="700">
        <v>0</v>
      </c>
      <c r="T212" s="567">
        <v>0</v>
      </c>
      <c r="U212" s="568">
        <v>0</v>
      </c>
      <c r="V212" s="700">
        <v>0</v>
      </c>
      <c r="W212" s="567"/>
      <c r="X212" s="1078"/>
      <c r="Y212" s="1078"/>
      <c r="Z212" s="1078"/>
      <c r="AA212" s="1078"/>
      <c r="AB212" s="1078">
        <v>0</v>
      </c>
      <c r="AC212" s="1078">
        <v>0</v>
      </c>
      <c r="AD212" s="1078"/>
      <c r="AE212" s="1078"/>
      <c r="AF212" s="1078">
        <v>0</v>
      </c>
      <c r="AG212" s="1079">
        <v>0</v>
      </c>
      <c r="AH212" s="1078"/>
      <c r="AI212" s="1078">
        <v>0</v>
      </c>
      <c r="AJ212" s="1078"/>
      <c r="AK212" s="1079">
        <v>0</v>
      </c>
    </row>
    <row r="213" spans="1:256" s="141" customFormat="1" ht="15.75" customHeight="1">
      <c r="A213" s="994"/>
      <c r="B213" s="994"/>
      <c r="C213" s="236"/>
      <c r="D213" s="236"/>
      <c r="E213" s="236"/>
      <c r="F213" s="371"/>
      <c r="G213" s="863">
        <v>12</v>
      </c>
      <c r="H213" s="1076">
        <v>2005</v>
      </c>
      <c r="I213" s="864">
        <v>2006</v>
      </c>
      <c r="J213" s="864">
        <v>2006</v>
      </c>
      <c r="K213" s="1080">
        <v>0</v>
      </c>
      <c r="L213" s="1077"/>
      <c r="M213" s="1078">
        <v>0</v>
      </c>
      <c r="N213" s="1078"/>
      <c r="O213" s="1079">
        <v>0</v>
      </c>
      <c r="P213" s="568">
        <v>0</v>
      </c>
      <c r="Q213" s="700">
        <v>0</v>
      </c>
      <c r="R213" s="700">
        <v>0</v>
      </c>
      <c r="S213" s="700">
        <v>0</v>
      </c>
      <c r="T213" s="567">
        <v>0</v>
      </c>
      <c r="U213" s="568">
        <v>0</v>
      </c>
      <c r="V213" s="700">
        <v>0</v>
      </c>
      <c r="W213" s="567"/>
      <c r="X213" s="1078"/>
      <c r="Y213" s="1078"/>
      <c r="Z213" s="1078"/>
      <c r="AA213" s="1078"/>
      <c r="AB213" s="1078">
        <v>0</v>
      </c>
      <c r="AC213" s="1078">
        <v>0</v>
      </c>
      <c r="AD213" s="1078"/>
      <c r="AE213" s="1078"/>
      <c r="AF213" s="1078">
        <v>0</v>
      </c>
      <c r="AG213" s="1079">
        <v>0</v>
      </c>
      <c r="AH213" s="1078"/>
      <c r="AI213" s="1078">
        <v>0</v>
      </c>
      <c r="AJ213" s="1078"/>
      <c r="AK213" s="1079">
        <v>0</v>
      </c>
    </row>
    <row r="214" spans="1:256" s="141" customFormat="1" ht="15.75" customHeight="1">
      <c r="A214" s="994"/>
      <c r="B214" s="994"/>
      <c r="C214" s="236"/>
      <c r="D214" s="236"/>
      <c r="E214" s="236"/>
      <c r="F214" s="371"/>
      <c r="G214" s="863">
        <v>1</v>
      </c>
      <c r="H214" s="1076">
        <v>2006</v>
      </c>
      <c r="I214" s="864">
        <v>2006</v>
      </c>
      <c r="J214" s="864">
        <v>2006</v>
      </c>
      <c r="K214" s="1080">
        <v>0</v>
      </c>
      <c r="L214" s="1077"/>
      <c r="M214" s="1078">
        <v>0</v>
      </c>
      <c r="N214" s="1078"/>
      <c r="O214" s="1079">
        <v>0</v>
      </c>
      <c r="P214" s="568">
        <v>0</v>
      </c>
      <c r="Q214" s="700">
        <v>0</v>
      </c>
      <c r="R214" s="700">
        <v>0</v>
      </c>
      <c r="S214" s="700">
        <v>0</v>
      </c>
      <c r="T214" s="567">
        <v>0</v>
      </c>
      <c r="U214" s="568">
        <v>0</v>
      </c>
      <c r="V214" s="700">
        <v>0</v>
      </c>
      <c r="W214" s="567"/>
      <c r="X214" s="1078"/>
      <c r="Y214" s="1078"/>
      <c r="Z214" s="1078"/>
      <c r="AA214" s="1078"/>
      <c r="AB214" s="1078">
        <v>0</v>
      </c>
      <c r="AC214" s="1078">
        <v>0</v>
      </c>
      <c r="AD214" s="1078"/>
      <c r="AE214" s="1078"/>
      <c r="AF214" s="1078">
        <v>0</v>
      </c>
      <c r="AG214" s="1079">
        <v>0</v>
      </c>
      <c r="AH214" s="1078"/>
      <c r="AI214" s="1078">
        <v>0</v>
      </c>
      <c r="AJ214" s="1078"/>
      <c r="AK214" s="1079">
        <v>0</v>
      </c>
    </row>
    <row r="215" spans="1:256" s="141" customFormat="1" ht="15.75" customHeight="1">
      <c r="A215" s="994"/>
      <c r="B215" s="994"/>
      <c r="C215" s="236"/>
      <c r="D215" s="236"/>
      <c r="E215" s="236"/>
      <c r="F215" s="371"/>
      <c r="G215" s="863">
        <v>2</v>
      </c>
      <c r="H215" s="1076">
        <v>2006</v>
      </c>
      <c r="I215" s="864">
        <v>2006</v>
      </c>
      <c r="J215" s="864">
        <v>2006</v>
      </c>
      <c r="K215" s="1080">
        <v>0</v>
      </c>
      <c r="L215" s="1077"/>
      <c r="M215" s="1078">
        <v>0</v>
      </c>
      <c r="N215" s="1078"/>
      <c r="O215" s="1079">
        <v>0</v>
      </c>
      <c r="P215" s="568">
        <v>0</v>
      </c>
      <c r="Q215" s="700">
        <v>0</v>
      </c>
      <c r="R215" s="700">
        <v>0</v>
      </c>
      <c r="S215" s="700">
        <v>0</v>
      </c>
      <c r="T215" s="567">
        <v>0</v>
      </c>
      <c r="U215" s="568">
        <v>0</v>
      </c>
      <c r="V215" s="700">
        <v>0</v>
      </c>
      <c r="W215" s="567"/>
      <c r="X215" s="1078"/>
      <c r="Y215" s="1078"/>
      <c r="Z215" s="1078"/>
      <c r="AA215" s="1078"/>
      <c r="AB215" s="1078">
        <v>0</v>
      </c>
      <c r="AC215" s="1078">
        <v>0</v>
      </c>
      <c r="AD215" s="1078"/>
      <c r="AE215" s="1078"/>
      <c r="AF215" s="1078">
        <v>0</v>
      </c>
      <c r="AG215" s="1079">
        <v>0</v>
      </c>
      <c r="AH215" s="1078"/>
      <c r="AI215" s="1078">
        <v>0</v>
      </c>
      <c r="AJ215" s="1078"/>
      <c r="AK215" s="1079">
        <v>0</v>
      </c>
    </row>
    <row r="216" spans="1:256" s="141" customFormat="1" ht="15.75" customHeight="1">
      <c r="A216" s="994"/>
      <c r="B216" s="994"/>
      <c r="C216" s="236"/>
      <c r="D216" s="236"/>
      <c r="E216" s="236"/>
      <c r="F216" s="371"/>
      <c r="G216" s="863">
        <v>3</v>
      </c>
      <c r="H216" s="1076">
        <v>2006</v>
      </c>
      <c r="I216" s="864">
        <v>2006</v>
      </c>
      <c r="J216" s="864">
        <v>2006</v>
      </c>
      <c r="K216" s="1080">
        <v>0</v>
      </c>
      <c r="L216" s="1077"/>
      <c r="M216" s="1078">
        <v>0</v>
      </c>
      <c r="N216" s="1078"/>
      <c r="O216" s="1079">
        <v>0</v>
      </c>
      <c r="P216" s="568">
        <v>0</v>
      </c>
      <c r="Q216" s="700">
        <v>0</v>
      </c>
      <c r="R216" s="700">
        <v>0</v>
      </c>
      <c r="S216" s="700">
        <v>0</v>
      </c>
      <c r="T216" s="567">
        <v>0</v>
      </c>
      <c r="U216" s="568">
        <v>0</v>
      </c>
      <c r="V216" s="700">
        <v>0</v>
      </c>
      <c r="W216" s="567"/>
      <c r="X216" s="1078"/>
      <c r="Y216" s="1078"/>
      <c r="Z216" s="1078"/>
      <c r="AA216" s="1078"/>
      <c r="AB216" s="1078">
        <v>0</v>
      </c>
      <c r="AC216" s="1078">
        <v>0</v>
      </c>
      <c r="AD216" s="1078"/>
      <c r="AE216" s="1078"/>
      <c r="AF216" s="1078">
        <v>0</v>
      </c>
      <c r="AG216" s="1079">
        <v>0</v>
      </c>
      <c r="AH216" s="1078"/>
      <c r="AI216" s="1078">
        <v>0</v>
      </c>
      <c r="AJ216" s="1078"/>
      <c r="AK216" s="1079">
        <v>0</v>
      </c>
    </row>
    <row r="217" spans="1:256" s="144" customFormat="1" ht="15.75" customHeight="1">
      <c r="A217" s="994"/>
      <c r="B217" s="994"/>
      <c r="C217" s="236"/>
      <c r="D217" s="236"/>
      <c r="E217" s="236"/>
      <c r="F217" s="371"/>
      <c r="G217" s="863">
        <v>4</v>
      </c>
      <c r="H217" s="1076">
        <v>2006</v>
      </c>
      <c r="I217" s="864">
        <v>2006</v>
      </c>
      <c r="J217" s="864">
        <v>2007</v>
      </c>
      <c r="K217" s="1080">
        <v>0</v>
      </c>
      <c r="L217" s="1077"/>
      <c r="M217" s="1078">
        <v>0</v>
      </c>
      <c r="N217" s="1078"/>
      <c r="O217" s="1079">
        <v>0</v>
      </c>
      <c r="P217" s="568">
        <v>0</v>
      </c>
      <c r="Q217" s="700">
        <v>0</v>
      </c>
      <c r="R217" s="700">
        <v>0</v>
      </c>
      <c r="S217" s="700">
        <v>0</v>
      </c>
      <c r="T217" s="567">
        <v>0</v>
      </c>
      <c r="U217" s="568">
        <v>0</v>
      </c>
      <c r="V217" s="700">
        <v>0</v>
      </c>
      <c r="W217" s="567"/>
      <c r="X217" s="1078"/>
      <c r="Y217" s="1078"/>
      <c r="Z217" s="1078"/>
      <c r="AA217" s="1078"/>
      <c r="AB217" s="1078">
        <v>0</v>
      </c>
      <c r="AC217" s="1078">
        <v>0</v>
      </c>
      <c r="AD217" s="1078"/>
      <c r="AE217" s="1078"/>
      <c r="AF217" s="1078">
        <v>0</v>
      </c>
      <c r="AG217" s="1079">
        <v>0</v>
      </c>
      <c r="AH217" s="1078"/>
      <c r="AI217" s="1078">
        <v>0</v>
      </c>
      <c r="AJ217" s="1078"/>
      <c r="AK217" s="1079">
        <v>0</v>
      </c>
      <c r="AL217" s="141"/>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c r="HX217" s="141"/>
      <c r="HY217" s="141"/>
      <c r="HZ217" s="141"/>
      <c r="IA217" s="141"/>
      <c r="IB217" s="141"/>
      <c r="IC217" s="141"/>
      <c r="ID217" s="141"/>
      <c r="IE217" s="141"/>
      <c r="IF217" s="141"/>
      <c r="IG217" s="141"/>
      <c r="IH217" s="141"/>
      <c r="II217" s="141"/>
      <c r="IJ217" s="141"/>
      <c r="IK217" s="141"/>
      <c r="IL217" s="141"/>
      <c r="IM217" s="141"/>
      <c r="IN217" s="141"/>
      <c r="IO217" s="141"/>
      <c r="IP217" s="141"/>
      <c r="IQ217" s="141"/>
      <c r="IR217" s="141"/>
      <c r="IS217" s="141"/>
      <c r="IT217" s="141"/>
      <c r="IU217" s="141"/>
      <c r="IV217" s="141"/>
    </row>
    <row r="218" spans="1:256" s="144" customFormat="1" ht="15.75" customHeight="1">
      <c r="A218" s="994"/>
      <c r="B218" s="994"/>
      <c r="C218" s="236"/>
      <c r="D218" s="236"/>
      <c r="E218" s="236"/>
      <c r="F218" s="371"/>
      <c r="G218" s="863">
        <v>5</v>
      </c>
      <c r="H218" s="1076">
        <v>2006</v>
      </c>
      <c r="I218" s="864">
        <v>2006</v>
      </c>
      <c r="J218" s="864">
        <v>2007</v>
      </c>
      <c r="K218" s="1080">
        <v>0</v>
      </c>
      <c r="L218" s="1077"/>
      <c r="M218" s="1078">
        <v>0</v>
      </c>
      <c r="N218" s="1078"/>
      <c r="O218" s="1079">
        <v>0</v>
      </c>
      <c r="P218" s="568">
        <v>0</v>
      </c>
      <c r="Q218" s="700">
        <v>0</v>
      </c>
      <c r="R218" s="700">
        <v>0</v>
      </c>
      <c r="S218" s="700">
        <v>0</v>
      </c>
      <c r="T218" s="567">
        <v>0</v>
      </c>
      <c r="U218" s="568">
        <v>0</v>
      </c>
      <c r="V218" s="700">
        <v>0</v>
      </c>
      <c r="W218" s="567"/>
      <c r="X218" s="1078"/>
      <c r="Y218" s="1078"/>
      <c r="Z218" s="1078"/>
      <c r="AA218" s="1078"/>
      <c r="AB218" s="1078">
        <v>0</v>
      </c>
      <c r="AC218" s="1078">
        <v>0</v>
      </c>
      <c r="AD218" s="1078"/>
      <c r="AE218" s="1078"/>
      <c r="AF218" s="1078">
        <v>0</v>
      </c>
      <c r="AG218" s="1079">
        <v>0</v>
      </c>
      <c r="AH218" s="1078"/>
      <c r="AI218" s="1078">
        <v>0</v>
      </c>
      <c r="AJ218" s="1078"/>
      <c r="AK218" s="1079">
        <v>0</v>
      </c>
      <c r="AL218" s="141"/>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c r="HX218" s="141"/>
      <c r="HY218" s="141"/>
      <c r="HZ218" s="141"/>
      <c r="IA218" s="141"/>
      <c r="IB218" s="141"/>
      <c r="IC218" s="141"/>
      <c r="ID218" s="141"/>
      <c r="IE218" s="141"/>
      <c r="IF218" s="141"/>
      <c r="IG218" s="141"/>
      <c r="IH218" s="141"/>
      <c r="II218" s="141"/>
      <c r="IJ218" s="141"/>
      <c r="IK218" s="141"/>
      <c r="IL218" s="141"/>
      <c r="IM218" s="141"/>
      <c r="IN218" s="141"/>
      <c r="IO218" s="141"/>
      <c r="IP218" s="141"/>
      <c r="IQ218" s="141"/>
      <c r="IR218" s="141"/>
      <c r="IS218" s="141"/>
      <c r="IT218" s="141"/>
      <c r="IU218" s="141"/>
      <c r="IV218" s="141"/>
    </row>
    <row r="219" spans="1:256" s="144" customFormat="1" ht="15.75" customHeight="1">
      <c r="A219" s="994"/>
      <c r="B219" s="994"/>
      <c r="C219" s="236"/>
      <c r="D219" s="236"/>
      <c r="E219" s="236"/>
      <c r="F219" s="371"/>
      <c r="G219" s="863">
        <v>6</v>
      </c>
      <c r="H219" s="1076">
        <v>2006</v>
      </c>
      <c r="I219" s="864">
        <v>2006</v>
      </c>
      <c r="J219" s="864">
        <v>2007</v>
      </c>
      <c r="K219" s="1080">
        <v>0</v>
      </c>
      <c r="L219" s="1077"/>
      <c r="M219" s="1078">
        <v>0</v>
      </c>
      <c r="N219" s="1078"/>
      <c r="O219" s="1079">
        <v>0</v>
      </c>
      <c r="P219" s="568">
        <v>0</v>
      </c>
      <c r="Q219" s="700">
        <v>0</v>
      </c>
      <c r="R219" s="700">
        <v>0</v>
      </c>
      <c r="S219" s="700">
        <v>0</v>
      </c>
      <c r="T219" s="567">
        <v>0</v>
      </c>
      <c r="U219" s="568">
        <v>0</v>
      </c>
      <c r="V219" s="700">
        <v>0</v>
      </c>
      <c r="W219" s="567"/>
      <c r="X219" s="1078"/>
      <c r="Y219" s="1078"/>
      <c r="Z219" s="1078"/>
      <c r="AA219" s="1078"/>
      <c r="AB219" s="1078">
        <v>0</v>
      </c>
      <c r="AC219" s="1078">
        <v>0</v>
      </c>
      <c r="AD219" s="1078"/>
      <c r="AE219" s="1078"/>
      <c r="AF219" s="1078">
        <v>0</v>
      </c>
      <c r="AG219" s="1079">
        <v>0</v>
      </c>
      <c r="AH219" s="1078"/>
      <c r="AI219" s="1078">
        <v>0</v>
      </c>
      <c r="AJ219" s="1078"/>
      <c r="AK219" s="1079">
        <v>0</v>
      </c>
    </row>
    <row r="220" spans="1:256" s="144" customFormat="1" ht="15.75" customHeight="1">
      <c r="A220" s="994"/>
      <c r="B220" s="994"/>
      <c r="C220" s="236"/>
      <c r="D220" s="236"/>
      <c r="E220" s="236"/>
      <c r="F220" s="371"/>
      <c r="G220" s="865">
        <v>7</v>
      </c>
      <c r="H220" s="859">
        <v>2006</v>
      </c>
      <c r="I220" s="866">
        <v>2007</v>
      </c>
      <c r="J220" s="866">
        <v>2007</v>
      </c>
      <c r="K220" s="621">
        <v>0</v>
      </c>
      <c r="L220" s="1081"/>
      <c r="M220" s="89">
        <v>0</v>
      </c>
      <c r="N220" s="89"/>
      <c r="O220" s="1082">
        <v>0</v>
      </c>
      <c r="P220" s="598">
        <v>0</v>
      </c>
      <c r="Q220" s="776">
        <v>0</v>
      </c>
      <c r="R220" s="776">
        <v>0</v>
      </c>
      <c r="S220" s="776">
        <v>0</v>
      </c>
      <c r="T220" s="533">
        <v>0</v>
      </c>
      <c r="U220" s="1083">
        <v>0</v>
      </c>
      <c r="V220" s="831">
        <v>0</v>
      </c>
      <c r="W220" s="897"/>
      <c r="X220" s="8"/>
      <c r="Y220" s="8"/>
      <c r="Z220" s="8"/>
      <c r="AA220" s="8"/>
      <c r="AB220" s="8">
        <v>0</v>
      </c>
      <c r="AC220" s="8">
        <v>0</v>
      </c>
      <c r="AD220" s="8"/>
      <c r="AE220" s="8"/>
      <c r="AF220" s="8">
        <v>0</v>
      </c>
      <c r="AG220" s="1084">
        <v>0</v>
      </c>
      <c r="AH220" s="89"/>
      <c r="AI220" s="89">
        <v>0</v>
      </c>
      <c r="AJ220" s="89"/>
      <c r="AK220" s="1082">
        <v>0</v>
      </c>
    </row>
    <row r="221" spans="1:256" s="144" customFormat="1" ht="15.75" customHeight="1">
      <c r="A221" s="994"/>
      <c r="B221" s="994"/>
      <c r="C221" s="236"/>
      <c r="D221" s="236"/>
      <c r="E221" s="236"/>
      <c r="F221" s="371"/>
      <c r="G221" s="865">
        <v>8</v>
      </c>
      <c r="H221" s="859">
        <v>2006</v>
      </c>
      <c r="I221" s="866">
        <v>2007</v>
      </c>
      <c r="J221" s="866">
        <v>2007</v>
      </c>
      <c r="K221" s="621">
        <v>0</v>
      </c>
      <c r="L221" s="1081"/>
      <c r="M221" s="89">
        <v>0</v>
      </c>
      <c r="N221" s="89"/>
      <c r="O221" s="1082">
        <v>0</v>
      </c>
      <c r="P221" s="598">
        <v>0</v>
      </c>
      <c r="Q221" s="776">
        <v>0</v>
      </c>
      <c r="R221" s="776">
        <v>0</v>
      </c>
      <c r="S221" s="776">
        <v>0</v>
      </c>
      <c r="T221" s="533">
        <v>0</v>
      </c>
      <c r="U221" s="1083">
        <v>0</v>
      </c>
      <c r="V221" s="831">
        <v>0</v>
      </c>
      <c r="W221" s="897"/>
      <c r="X221" s="8"/>
      <c r="Y221" s="8"/>
      <c r="Z221" s="8"/>
      <c r="AA221" s="8"/>
      <c r="AB221" s="8">
        <v>0</v>
      </c>
      <c r="AC221" s="8">
        <v>0</v>
      </c>
      <c r="AD221" s="8"/>
      <c r="AE221" s="8"/>
      <c r="AF221" s="8">
        <v>0</v>
      </c>
      <c r="AG221" s="1084">
        <v>0</v>
      </c>
      <c r="AH221" s="89"/>
      <c r="AI221" s="89">
        <v>0</v>
      </c>
      <c r="AJ221" s="89"/>
      <c r="AK221" s="1082">
        <v>0</v>
      </c>
    </row>
    <row r="222" spans="1:256" s="144" customFormat="1" ht="15.75" customHeight="1">
      <c r="A222" s="994"/>
      <c r="B222" s="994"/>
      <c r="C222" s="236"/>
      <c r="D222" s="236"/>
      <c r="E222" s="236"/>
      <c r="F222" s="371"/>
      <c r="G222" s="865">
        <v>9</v>
      </c>
      <c r="H222" s="859">
        <v>2006</v>
      </c>
      <c r="I222" s="866">
        <v>2007</v>
      </c>
      <c r="J222" s="866">
        <v>2007</v>
      </c>
      <c r="K222" s="621">
        <v>0</v>
      </c>
      <c r="L222" s="1081"/>
      <c r="M222" s="89">
        <v>0</v>
      </c>
      <c r="N222" s="89"/>
      <c r="O222" s="1082">
        <v>0</v>
      </c>
      <c r="P222" s="598">
        <v>0</v>
      </c>
      <c r="Q222" s="776">
        <v>0</v>
      </c>
      <c r="R222" s="776">
        <v>0</v>
      </c>
      <c r="S222" s="776">
        <v>0</v>
      </c>
      <c r="T222" s="533">
        <v>0</v>
      </c>
      <c r="U222" s="1083">
        <v>0</v>
      </c>
      <c r="V222" s="831">
        <v>0</v>
      </c>
      <c r="W222" s="897"/>
      <c r="X222" s="8"/>
      <c r="Y222" s="8"/>
      <c r="Z222" s="8"/>
      <c r="AA222" s="8"/>
      <c r="AB222" s="8">
        <v>0</v>
      </c>
      <c r="AC222" s="8">
        <v>0</v>
      </c>
      <c r="AD222" s="8"/>
      <c r="AE222" s="8"/>
      <c r="AF222" s="8">
        <v>0</v>
      </c>
      <c r="AG222" s="1084">
        <v>0</v>
      </c>
      <c r="AH222" s="89"/>
      <c r="AI222" s="89">
        <v>0</v>
      </c>
      <c r="AJ222" s="89"/>
      <c r="AK222" s="1082">
        <v>0</v>
      </c>
    </row>
    <row r="223" spans="1:256" s="144" customFormat="1" ht="15.75" customHeight="1">
      <c r="A223" s="994"/>
      <c r="B223" s="994"/>
      <c r="C223" s="236"/>
      <c r="D223" s="236"/>
      <c r="E223" s="236"/>
      <c r="F223" s="371"/>
      <c r="G223" s="865">
        <v>10</v>
      </c>
      <c r="H223" s="859">
        <v>2006</v>
      </c>
      <c r="I223" s="866">
        <v>2007</v>
      </c>
      <c r="J223" s="866">
        <v>2007</v>
      </c>
      <c r="K223" s="621">
        <v>0</v>
      </c>
      <c r="L223" s="1081"/>
      <c r="M223" s="89">
        <v>0</v>
      </c>
      <c r="N223" s="89"/>
      <c r="O223" s="1082">
        <v>0</v>
      </c>
      <c r="P223" s="598">
        <v>0</v>
      </c>
      <c r="Q223" s="776">
        <v>0</v>
      </c>
      <c r="R223" s="776">
        <v>0</v>
      </c>
      <c r="S223" s="776">
        <v>0</v>
      </c>
      <c r="T223" s="533">
        <v>0</v>
      </c>
      <c r="U223" s="1083">
        <v>0</v>
      </c>
      <c r="V223" s="831">
        <v>0</v>
      </c>
      <c r="W223" s="897"/>
      <c r="X223" s="8"/>
      <c r="Y223" s="8"/>
      <c r="Z223" s="8"/>
      <c r="AA223" s="8"/>
      <c r="AB223" s="8">
        <v>0</v>
      </c>
      <c r="AC223" s="8">
        <v>0</v>
      </c>
      <c r="AD223" s="8"/>
      <c r="AE223" s="8"/>
      <c r="AF223" s="8">
        <v>0</v>
      </c>
      <c r="AG223" s="1084">
        <v>0</v>
      </c>
      <c r="AH223" s="89"/>
      <c r="AI223" s="89">
        <v>0</v>
      </c>
      <c r="AJ223" s="89"/>
      <c r="AK223" s="1082">
        <v>0</v>
      </c>
    </row>
    <row r="224" spans="1:256" s="144" customFormat="1" ht="15.75" customHeight="1">
      <c r="A224" s="994"/>
      <c r="B224" s="994"/>
      <c r="C224" s="236"/>
      <c r="D224" s="236"/>
      <c r="E224" s="236"/>
      <c r="F224" s="371"/>
      <c r="G224" s="865">
        <v>11</v>
      </c>
      <c r="H224" s="859">
        <v>2006</v>
      </c>
      <c r="I224" s="866">
        <v>2007</v>
      </c>
      <c r="J224" s="866">
        <v>2007</v>
      </c>
      <c r="K224" s="621">
        <v>0</v>
      </c>
      <c r="L224" s="1081"/>
      <c r="M224" s="89">
        <v>0</v>
      </c>
      <c r="N224" s="89"/>
      <c r="O224" s="1082">
        <v>0</v>
      </c>
      <c r="P224" s="598">
        <v>0</v>
      </c>
      <c r="Q224" s="776">
        <v>0</v>
      </c>
      <c r="R224" s="776">
        <v>0</v>
      </c>
      <c r="S224" s="776">
        <v>0</v>
      </c>
      <c r="T224" s="533">
        <v>0</v>
      </c>
      <c r="U224" s="1083">
        <v>0</v>
      </c>
      <c r="V224" s="831">
        <v>0</v>
      </c>
      <c r="W224" s="897"/>
      <c r="X224" s="8"/>
      <c r="Y224" s="8"/>
      <c r="Z224" s="8"/>
      <c r="AA224" s="8"/>
      <c r="AB224" s="8">
        <v>0</v>
      </c>
      <c r="AC224" s="8">
        <v>0</v>
      </c>
      <c r="AD224" s="8"/>
      <c r="AE224" s="8"/>
      <c r="AF224" s="8">
        <v>0</v>
      </c>
      <c r="AG224" s="1084">
        <v>0</v>
      </c>
      <c r="AH224" s="89"/>
      <c r="AI224" s="89">
        <v>0</v>
      </c>
      <c r="AJ224" s="89"/>
      <c r="AK224" s="1082">
        <v>0</v>
      </c>
    </row>
    <row r="225" spans="1:37" s="144" customFormat="1" ht="15.75" customHeight="1">
      <c r="A225" s="994"/>
      <c r="B225" s="994"/>
      <c r="C225" s="236"/>
      <c r="D225" s="236"/>
      <c r="E225" s="236"/>
      <c r="F225" s="371"/>
      <c r="G225" s="865">
        <v>12</v>
      </c>
      <c r="H225" s="859">
        <v>2006</v>
      </c>
      <c r="I225" s="866">
        <v>2007</v>
      </c>
      <c r="J225" s="866">
        <v>2007</v>
      </c>
      <c r="K225" s="621">
        <v>0</v>
      </c>
      <c r="L225" s="1081"/>
      <c r="M225" s="89">
        <v>0</v>
      </c>
      <c r="N225" s="89"/>
      <c r="O225" s="1082">
        <v>0</v>
      </c>
      <c r="P225" s="598">
        <v>0</v>
      </c>
      <c r="Q225" s="776">
        <v>0</v>
      </c>
      <c r="R225" s="776">
        <v>0</v>
      </c>
      <c r="S225" s="776">
        <v>0</v>
      </c>
      <c r="T225" s="533">
        <v>0</v>
      </c>
      <c r="U225" s="1083">
        <v>0</v>
      </c>
      <c r="V225" s="831">
        <v>0</v>
      </c>
      <c r="W225" s="897"/>
      <c r="X225" s="8"/>
      <c r="Y225" s="8"/>
      <c r="Z225" s="8"/>
      <c r="AA225" s="8"/>
      <c r="AB225" s="8">
        <v>0</v>
      </c>
      <c r="AC225" s="8">
        <v>0</v>
      </c>
      <c r="AD225" s="8"/>
      <c r="AE225" s="8"/>
      <c r="AF225" s="8">
        <v>0</v>
      </c>
      <c r="AG225" s="1084">
        <v>0</v>
      </c>
      <c r="AH225" s="89"/>
      <c r="AI225" s="89">
        <v>0</v>
      </c>
      <c r="AJ225" s="89"/>
      <c r="AK225" s="1082">
        <v>0</v>
      </c>
    </row>
    <row r="226" spans="1:37" s="144" customFormat="1" ht="15.75" customHeight="1">
      <c r="A226" s="994"/>
      <c r="B226" s="994"/>
      <c r="C226" s="236"/>
      <c r="D226" s="236"/>
      <c r="E226" s="236"/>
      <c r="F226" s="371"/>
      <c r="G226" s="865">
        <v>1</v>
      </c>
      <c r="H226" s="859">
        <v>2007</v>
      </c>
      <c r="I226" s="866">
        <v>2007</v>
      </c>
      <c r="J226" s="866">
        <v>2007</v>
      </c>
      <c r="K226" s="621">
        <v>0</v>
      </c>
      <c r="L226" s="1081"/>
      <c r="M226" s="89">
        <v>0</v>
      </c>
      <c r="N226" s="89"/>
      <c r="O226" s="1082">
        <v>0</v>
      </c>
      <c r="P226" s="598">
        <v>0</v>
      </c>
      <c r="Q226" s="776">
        <v>0</v>
      </c>
      <c r="R226" s="776">
        <v>0</v>
      </c>
      <c r="S226" s="776">
        <v>0</v>
      </c>
      <c r="T226" s="533">
        <v>0</v>
      </c>
      <c r="U226" s="1083">
        <v>0</v>
      </c>
      <c r="V226" s="831">
        <v>0</v>
      </c>
      <c r="W226" s="897"/>
      <c r="X226" s="8"/>
      <c r="Y226" s="8"/>
      <c r="Z226" s="8"/>
      <c r="AA226" s="8"/>
      <c r="AB226" s="8">
        <v>0</v>
      </c>
      <c r="AC226" s="8">
        <v>0</v>
      </c>
      <c r="AD226" s="8"/>
      <c r="AE226" s="8"/>
      <c r="AF226" s="8">
        <v>0</v>
      </c>
      <c r="AG226" s="1084">
        <v>0</v>
      </c>
      <c r="AH226" s="89"/>
      <c r="AI226" s="89">
        <v>0</v>
      </c>
      <c r="AJ226" s="89"/>
      <c r="AK226" s="1082">
        <v>0</v>
      </c>
    </row>
    <row r="227" spans="1:37" s="144" customFormat="1" ht="15.75" customHeight="1">
      <c r="A227" s="994"/>
      <c r="B227" s="994"/>
      <c r="C227" s="236"/>
      <c r="D227" s="236"/>
      <c r="E227" s="236"/>
      <c r="F227" s="371"/>
      <c r="G227" s="865">
        <v>2</v>
      </c>
      <c r="H227" s="859">
        <v>2007</v>
      </c>
      <c r="I227" s="866">
        <v>2007</v>
      </c>
      <c r="J227" s="866">
        <v>2007</v>
      </c>
      <c r="K227" s="621">
        <v>0</v>
      </c>
      <c r="L227" s="1081"/>
      <c r="M227" s="89">
        <v>0</v>
      </c>
      <c r="N227" s="89"/>
      <c r="O227" s="1082">
        <v>0</v>
      </c>
      <c r="P227" s="598">
        <v>0</v>
      </c>
      <c r="Q227" s="776">
        <v>0</v>
      </c>
      <c r="R227" s="776">
        <v>0</v>
      </c>
      <c r="S227" s="776">
        <v>0</v>
      </c>
      <c r="T227" s="533">
        <v>0</v>
      </c>
      <c r="U227" s="1083">
        <v>0</v>
      </c>
      <c r="V227" s="831">
        <v>0</v>
      </c>
      <c r="W227" s="897"/>
      <c r="X227" s="8"/>
      <c r="Y227" s="8"/>
      <c r="Z227" s="8"/>
      <c r="AA227" s="8"/>
      <c r="AB227" s="8">
        <v>0</v>
      </c>
      <c r="AC227" s="8">
        <v>0</v>
      </c>
      <c r="AD227" s="8"/>
      <c r="AE227" s="8"/>
      <c r="AF227" s="8">
        <v>0</v>
      </c>
      <c r="AG227" s="1084">
        <v>0</v>
      </c>
      <c r="AH227" s="89"/>
      <c r="AI227" s="89">
        <v>0</v>
      </c>
      <c r="AJ227" s="89"/>
      <c r="AK227" s="1082">
        <v>0</v>
      </c>
    </row>
    <row r="228" spans="1:37" s="144" customFormat="1" ht="15.75" customHeight="1">
      <c r="A228" s="994"/>
      <c r="B228" s="994"/>
      <c r="C228" s="236"/>
      <c r="D228" s="236"/>
      <c r="E228" s="236"/>
      <c r="F228" s="371"/>
      <c r="G228" s="865">
        <v>3</v>
      </c>
      <c r="H228" s="859">
        <v>2007</v>
      </c>
      <c r="I228" s="866">
        <v>2007</v>
      </c>
      <c r="J228" s="866">
        <v>2007</v>
      </c>
      <c r="K228" s="621">
        <v>0</v>
      </c>
      <c r="L228" s="1081"/>
      <c r="M228" s="89">
        <v>0</v>
      </c>
      <c r="N228" s="89"/>
      <c r="O228" s="1082">
        <v>0</v>
      </c>
      <c r="P228" s="598">
        <v>0</v>
      </c>
      <c r="Q228" s="776">
        <v>0</v>
      </c>
      <c r="R228" s="776">
        <v>0</v>
      </c>
      <c r="S228" s="776">
        <v>0</v>
      </c>
      <c r="T228" s="533">
        <v>0</v>
      </c>
      <c r="U228" s="1083">
        <v>0</v>
      </c>
      <c r="V228" s="831">
        <v>0</v>
      </c>
      <c r="W228" s="897"/>
      <c r="X228" s="8"/>
      <c r="Y228" s="8"/>
      <c r="Z228" s="8"/>
      <c r="AA228" s="8"/>
      <c r="AB228" s="8">
        <v>0</v>
      </c>
      <c r="AC228" s="8">
        <v>0</v>
      </c>
      <c r="AD228" s="8"/>
      <c r="AE228" s="8"/>
      <c r="AF228" s="8">
        <v>0</v>
      </c>
      <c r="AG228" s="1084">
        <v>0</v>
      </c>
      <c r="AH228" s="89"/>
      <c r="AI228" s="89">
        <v>0</v>
      </c>
      <c r="AJ228" s="89"/>
      <c r="AK228" s="1082">
        <v>0</v>
      </c>
    </row>
    <row r="229" spans="1:37" s="144" customFormat="1" ht="15.75" customHeight="1">
      <c r="A229" s="994"/>
      <c r="B229" s="994"/>
      <c r="C229" s="236"/>
      <c r="D229" s="236"/>
      <c r="E229" s="236"/>
      <c r="F229" s="371"/>
      <c r="G229" s="865">
        <v>4</v>
      </c>
      <c r="H229" s="859">
        <v>2007</v>
      </c>
      <c r="I229" s="866">
        <v>2007</v>
      </c>
      <c r="J229" s="866">
        <v>2008</v>
      </c>
      <c r="K229" s="621">
        <v>0</v>
      </c>
      <c r="L229" s="1081"/>
      <c r="M229" s="89">
        <v>0</v>
      </c>
      <c r="N229" s="89"/>
      <c r="O229" s="1082">
        <v>0</v>
      </c>
      <c r="P229" s="598">
        <v>0</v>
      </c>
      <c r="Q229" s="776">
        <v>0</v>
      </c>
      <c r="R229" s="776">
        <v>0</v>
      </c>
      <c r="S229" s="776">
        <v>0</v>
      </c>
      <c r="T229" s="533">
        <v>0</v>
      </c>
      <c r="U229" s="1083">
        <v>0</v>
      </c>
      <c r="V229" s="831">
        <v>0</v>
      </c>
      <c r="W229" s="897"/>
      <c r="X229" s="8"/>
      <c r="Y229" s="8"/>
      <c r="Z229" s="8"/>
      <c r="AA229" s="8"/>
      <c r="AB229" s="8">
        <v>0</v>
      </c>
      <c r="AC229" s="8">
        <v>0</v>
      </c>
      <c r="AD229" s="8"/>
      <c r="AE229" s="8"/>
      <c r="AF229" s="8">
        <v>0</v>
      </c>
      <c r="AG229" s="1084">
        <v>0</v>
      </c>
      <c r="AH229" s="89"/>
      <c r="AI229" s="89">
        <v>0</v>
      </c>
      <c r="AJ229" s="89"/>
      <c r="AK229" s="1082">
        <v>0</v>
      </c>
    </row>
    <row r="230" spans="1:37" s="144" customFormat="1" ht="15.75" customHeight="1">
      <c r="A230" s="994"/>
      <c r="B230" s="994"/>
      <c r="C230" s="236"/>
      <c r="D230" s="236"/>
      <c r="E230" s="236"/>
      <c r="F230" s="371"/>
      <c r="G230" s="865">
        <v>5</v>
      </c>
      <c r="H230" s="859">
        <v>2007</v>
      </c>
      <c r="I230" s="866">
        <v>2007</v>
      </c>
      <c r="J230" s="866">
        <v>2008</v>
      </c>
      <c r="K230" s="621">
        <v>0</v>
      </c>
      <c r="L230" s="1081"/>
      <c r="M230" s="89">
        <v>0</v>
      </c>
      <c r="N230" s="89"/>
      <c r="O230" s="1082">
        <v>0</v>
      </c>
      <c r="P230" s="598">
        <v>0</v>
      </c>
      <c r="Q230" s="776">
        <v>0</v>
      </c>
      <c r="R230" s="776">
        <v>0</v>
      </c>
      <c r="S230" s="776">
        <v>0</v>
      </c>
      <c r="T230" s="533">
        <v>0</v>
      </c>
      <c r="U230" s="1083">
        <v>0</v>
      </c>
      <c r="V230" s="831">
        <v>0</v>
      </c>
      <c r="W230" s="897"/>
      <c r="X230" s="8"/>
      <c r="Y230" s="8"/>
      <c r="Z230" s="8"/>
      <c r="AA230" s="8"/>
      <c r="AB230" s="8">
        <v>0</v>
      </c>
      <c r="AC230" s="8">
        <v>0</v>
      </c>
      <c r="AD230" s="8"/>
      <c r="AE230" s="8"/>
      <c r="AF230" s="8">
        <v>0</v>
      </c>
      <c r="AG230" s="1084">
        <v>0</v>
      </c>
      <c r="AH230" s="89"/>
      <c r="AI230" s="89">
        <v>0</v>
      </c>
      <c r="AJ230" s="89"/>
      <c r="AK230" s="1082">
        <v>0</v>
      </c>
    </row>
    <row r="231" spans="1:37" s="144" customFormat="1" ht="15.75" customHeight="1">
      <c r="A231" s="994"/>
      <c r="B231" s="994"/>
      <c r="C231" s="236"/>
      <c r="D231" s="236"/>
      <c r="E231" s="236"/>
      <c r="F231" s="371"/>
      <c r="G231" s="865">
        <v>6</v>
      </c>
      <c r="H231" s="859">
        <v>2007</v>
      </c>
      <c r="I231" s="866">
        <v>2007</v>
      </c>
      <c r="J231" s="866">
        <v>2008</v>
      </c>
      <c r="K231" s="621">
        <v>0</v>
      </c>
      <c r="L231" s="1081"/>
      <c r="M231" s="89">
        <v>0</v>
      </c>
      <c r="N231" s="89"/>
      <c r="O231" s="1082">
        <v>0</v>
      </c>
      <c r="P231" s="598">
        <v>0</v>
      </c>
      <c r="Q231" s="776">
        <v>0</v>
      </c>
      <c r="R231" s="776">
        <v>0</v>
      </c>
      <c r="S231" s="776">
        <v>0</v>
      </c>
      <c r="T231" s="533">
        <v>0</v>
      </c>
      <c r="U231" s="1083">
        <v>0</v>
      </c>
      <c r="V231" s="831">
        <v>0</v>
      </c>
      <c r="W231" s="897"/>
      <c r="X231" s="8"/>
      <c r="Y231" s="8"/>
      <c r="Z231" s="8"/>
      <c r="AA231" s="8"/>
      <c r="AB231" s="8">
        <v>0</v>
      </c>
      <c r="AC231" s="8">
        <v>0</v>
      </c>
      <c r="AD231" s="8"/>
      <c r="AE231" s="8"/>
      <c r="AF231" s="8">
        <v>0</v>
      </c>
      <c r="AG231" s="1084">
        <v>0</v>
      </c>
      <c r="AH231" s="89"/>
      <c r="AI231" s="89">
        <v>0</v>
      </c>
      <c r="AJ231" s="89"/>
      <c r="AK231" s="1082">
        <v>0</v>
      </c>
    </row>
    <row r="232" spans="1:37" s="144" customFormat="1" ht="15.75" customHeight="1">
      <c r="A232" s="994"/>
      <c r="B232" s="994"/>
      <c r="C232" s="236"/>
      <c r="D232" s="236"/>
      <c r="E232" s="236"/>
      <c r="F232" s="371"/>
      <c r="G232" s="865">
        <v>7</v>
      </c>
      <c r="H232" s="859">
        <v>2007</v>
      </c>
      <c r="I232" s="866">
        <v>2008</v>
      </c>
      <c r="J232" s="866">
        <v>2008</v>
      </c>
      <c r="K232" s="621">
        <v>0</v>
      </c>
      <c r="L232" s="1081"/>
      <c r="M232" s="89">
        <v>0</v>
      </c>
      <c r="N232" s="89"/>
      <c r="O232" s="1082">
        <v>0</v>
      </c>
      <c r="P232" s="598">
        <v>0</v>
      </c>
      <c r="Q232" s="776">
        <v>0</v>
      </c>
      <c r="R232" s="776">
        <v>0</v>
      </c>
      <c r="S232" s="776">
        <v>0</v>
      </c>
      <c r="T232" s="533">
        <v>0</v>
      </c>
      <c r="U232" s="1083">
        <v>0</v>
      </c>
      <c r="V232" s="831">
        <v>0</v>
      </c>
      <c r="W232" s="897"/>
      <c r="X232" s="8"/>
      <c r="Y232" s="8"/>
      <c r="Z232" s="8"/>
      <c r="AA232" s="8"/>
      <c r="AB232" s="8">
        <v>0</v>
      </c>
      <c r="AC232" s="8">
        <v>0</v>
      </c>
      <c r="AD232" s="8"/>
      <c r="AE232" s="8"/>
      <c r="AF232" s="8">
        <v>0</v>
      </c>
      <c r="AG232" s="1084">
        <v>0</v>
      </c>
      <c r="AH232" s="89"/>
      <c r="AI232" s="89">
        <v>0</v>
      </c>
      <c r="AJ232" s="89"/>
      <c r="AK232" s="1082">
        <v>0</v>
      </c>
    </row>
    <row r="233" spans="1:37" s="144" customFormat="1" ht="15.75" customHeight="1">
      <c r="A233" s="994"/>
      <c r="B233" s="994"/>
      <c r="C233" s="236"/>
      <c r="D233" s="236"/>
      <c r="E233" s="236"/>
      <c r="F233" s="371"/>
      <c r="G233" s="865">
        <v>8</v>
      </c>
      <c r="H233" s="859">
        <v>2007</v>
      </c>
      <c r="I233" s="866">
        <v>2008</v>
      </c>
      <c r="J233" s="866">
        <v>2008</v>
      </c>
      <c r="K233" s="621">
        <v>0</v>
      </c>
      <c r="L233" s="1081"/>
      <c r="M233" s="89">
        <v>0</v>
      </c>
      <c r="N233" s="89"/>
      <c r="O233" s="1082">
        <v>0</v>
      </c>
      <c r="P233" s="598">
        <v>0</v>
      </c>
      <c r="Q233" s="776">
        <v>0</v>
      </c>
      <c r="R233" s="776">
        <v>0</v>
      </c>
      <c r="S233" s="776">
        <v>0</v>
      </c>
      <c r="T233" s="533">
        <v>0</v>
      </c>
      <c r="U233" s="1083">
        <v>0</v>
      </c>
      <c r="V233" s="831">
        <v>0</v>
      </c>
      <c r="W233" s="897"/>
      <c r="X233" s="8"/>
      <c r="Y233" s="8"/>
      <c r="Z233" s="8"/>
      <c r="AA233" s="8"/>
      <c r="AB233" s="8">
        <v>0</v>
      </c>
      <c r="AC233" s="8">
        <v>0</v>
      </c>
      <c r="AD233" s="8"/>
      <c r="AE233" s="8"/>
      <c r="AF233" s="8">
        <v>0</v>
      </c>
      <c r="AG233" s="1084">
        <v>0</v>
      </c>
      <c r="AH233" s="89"/>
      <c r="AI233" s="89">
        <v>0</v>
      </c>
      <c r="AJ233" s="89"/>
      <c r="AK233" s="1082">
        <v>0</v>
      </c>
    </row>
    <row r="234" spans="1:37" s="144" customFormat="1" ht="15.75" customHeight="1">
      <c r="A234" s="994"/>
      <c r="B234" s="994"/>
      <c r="C234" s="236"/>
      <c r="D234" s="236"/>
      <c r="E234" s="236"/>
      <c r="F234" s="371"/>
      <c r="G234" s="865">
        <v>9</v>
      </c>
      <c r="H234" s="859">
        <v>2007</v>
      </c>
      <c r="I234" s="866">
        <v>2008</v>
      </c>
      <c r="J234" s="866">
        <v>2008</v>
      </c>
      <c r="K234" s="621">
        <v>0</v>
      </c>
      <c r="L234" s="1081"/>
      <c r="M234" s="89">
        <v>0</v>
      </c>
      <c r="N234" s="89"/>
      <c r="O234" s="1082">
        <v>0</v>
      </c>
      <c r="P234" s="598">
        <v>0</v>
      </c>
      <c r="Q234" s="776">
        <v>0</v>
      </c>
      <c r="R234" s="776">
        <v>0</v>
      </c>
      <c r="S234" s="776">
        <v>0</v>
      </c>
      <c r="T234" s="533">
        <v>0</v>
      </c>
      <c r="U234" s="1083">
        <v>0</v>
      </c>
      <c r="V234" s="831">
        <v>0</v>
      </c>
      <c r="W234" s="897"/>
      <c r="X234" s="8"/>
      <c r="Y234" s="8"/>
      <c r="Z234" s="8"/>
      <c r="AA234" s="8"/>
      <c r="AB234" s="8">
        <v>0</v>
      </c>
      <c r="AC234" s="8">
        <v>0</v>
      </c>
      <c r="AD234" s="8"/>
      <c r="AE234" s="8"/>
      <c r="AF234" s="8">
        <v>0</v>
      </c>
      <c r="AG234" s="1084">
        <v>0</v>
      </c>
      <c r="AH234" s="89"/>
      <c r="AI234" s="89">
        <v>0</v>
      </c>
      <c r="AJ234" s="89"/>
      <c r="AK234" s="1082">
        <v>0</v>
      </c>
    </row>
    <row r="235" spans="1:37" s="144" customFormat="1" ht="15.75" customHeight="1">
      <c r="A235" s="994"/>
      <c r="B235" s="994"/>
      <c r="C235" s="236"/>
      <c r="D235" s="236"/>
      <c r="E235" s="236"/>
      <c r="F235" s="371"/>
      <c r="G235" s="865">
        <v>10</v>
      </c>
      <c r="H235" s="859">
        <v>2007</v>
      </c>
      <c r="I235" s="866">
        <v>2008</v>
      </c>
      <c r="J235" s="866">
        <v>2008</v>
      </c>
      <c r="K235" s="621">
        <v>0</v>
      </c>
      <c r="L235" s="1081"/>
      <c r="M235" s="89">
        <v>0</v>
      </c>
      <c r="N235" s="89"/>
      <c r="O235" s="1082">
        <v>0</v>
      </c>
      <c r="P235" s="598">
        <v>0</v>
      </c>
      <c r="Q235" s="776">
        <v>0</v>
      </c>
      <c r="R235" s="776">
        <v>0</v>
      </c>
      <c r="S235" s="776">
        <v>0</v>
      </c>
      <c r="T235" s="533">
        <v>0</v>
      </c>
      <c r="U235" s="1083">
        <v>0</v>
      </c>
      <c r="V235" s="831">
        <v>0</v>
      </c>
      <c r="W235" s="897"/>
      <c r="X235" s="8"/>
      <c r="Y235" s="8"/>
      <c r="Z235" s="8"/>
      <c r="AA235" s="8"/>
      <c r="AB235" s="8">
        <v>0</v>
      </c>
      <c r="AC235" s="8">
        <v>0</v>
      </c>
      <c r="AD235" s="8"/>
      <c r="AE235" s="8"/>
      <c r="AF235" s="8">
        <v>0</v>
      </c>
      <c r="AG235" s="1084">
        <v>0</v>
      </c>
      <c r="AH235" s="89"/>
      <c r="AI235" s="89">
        <v>0</v>
      </c>
      <c r="AJ235" s="89"/>
      <c r="AK235" s="1082">
        <v>0</v>
      </c>
    </row>
    <row r="236" spans="1:37" s="144" customFormat="1" ht="15.75" customHeight="1">
      <c r="A236" s="994"/>
      <c r="B236" s="994"/>
      <c r="C236" s="236"/>
      <c r="D236" s="236"/>
      <c r="E236" s="236"/>
      <c r="F236" s="371"/>
      <c r="G236" s="865">
        <v>11</v>
      </c>
      <c r="H236" s="859">
        <v>2007</v>
      </c>
      <c r="I236" s="866">
        <v>2008</v>
      </c>
      <c r="J236" s="866">
        <v>2008</v>
      </c>
      <c r="K236" s="621">
        <v>0</v>
      </c>
      <c r="L236" s="1081"/>
      <c r="M236" s="89">
        <v>0</v>
      </c>
      <c r="N236" s="89"/>
      <c r="O236" s="1082">
        <v>0</v>
      </c>
      <c r="P236" s="598">
        <v>0</v>
      </c>
      <c r="Q236" s="776">
        <v>0</v>
      </c>
      <c r="R236" s="776">
        <v>0</v>
      </c>
      <c r="S236" s="776">
        <v>0</v>
      </c>
      <c r="T236" s="533">
        <v>0</v>
      </c>
      <c r="U236" s="1083">
        <v>0</v>
      </c>
      <c r="V236" s="831">
        <v>0</v>
      </c>
      <c r="W236" s="897"/>
      <c r="X236" s="8"/>
      <c r="Y236" s="8"/>
      <c r="Z236" s="8"/>
      <c r="AA236" s="8"/>
      <c r="AB236" s="8">
        <v>0</v>
      </c>
      <c r="AC236" s="8">
        <v>0</v>
      </c>
      <c r="AD236" s="8"/>
      <c r="AE236" s="8"/>
      <c r="AF236" s="8">
        <v>0</v>
      </c>
      <c r="AG236" s="1084">
        <v>0</v>
      </c>
      <c r="AH236" s="89"/>
      <c r="AI236" s="89">
        <v>0</v>
      </c>
      <c r="AJ236" s="89"/>
      <c r="AK236" s="1082">
        <v>0</v>
      </c>
    </row>
    <row r="237" spans="1:37" s="144" customFormat="1" ht="15.75" customHeight="1">
      <c r="A237" s="994"/>
      <c r="B237" s="994"/>
      <c r="C237" s="236"/>
      <c r="D237" s="236"/>
      <c r="E237" s="236"/>
      <c r="F237" s="371"/>
      <c r="G237" s="865">
        <v>12</v>
      </c>
      <c r="H237" s="859">
        <v>2007</v>
      </c>
      <c r="I237" s="866">
        <v>2008</v>
      </c>
      <c r="J237" s="866">
        <v>2008</v>
      </c>
      <c r="K237" s="621">
        <v>0</v>
      </c>
      <c r="L237" s="1081"/>
      <c r="M237" s="89">
        <v>0</v>
      </c>
      <c r="N237" s="89"/>
      <c r="O237" s="1082">
        <v>0</v>
      </c>
      <c r="P237" s="598">
        <v>0</v>
      </c>
      <c r="Q237" s="776">
        <v>0</v>
      </c>
      <c r="R237" s="776">
        <v>0</v>
      </c>
      <c r="S237" s="776">
        <v>0</v>
      </c>
      <c r="T237" s="533">
        <v>0</v>
      </c>
      <c r="U237" s="1083">
        <v>0</v>
      </c>
      <c r="V237" s="831">
        <v>0</v>
      </c>
      <c r="W237" s="897"/>
      <c r="X237" s="8"/>
      <c r="Y237" s="8"/>
      <c r="Z237" s="8"/>
      <c r="AA237" s="8"/>
      <c r="AB237" s="8">
        <v>0</v>
      </c>
      <c r="AC237" s="8">
        <v>0</v>
      </c>
      <c r="AD237" s="8"/>
      <c r="AE237" s="8"/>
      <c r="AF237" s="8">
        <v>0</v>
      </c>
      <c r="AG237" s="1084">
        <v>0</v>
      </c>
      <c r="AH237" s="89"/>
      <c r="AI237" s="89">
        <v>0</v>
      </c>
      <c r="AJ237" s="89"/>
      <c r="AK237" s="1082">
        <v>0</v>
      </c>
    </row>
    <row r="238" spans="1:37" s="144" customFormat="1" ht="15.75" customHeight="1">
      <c r="A238" s="994"/>
      <c r="B238" s="994"/>
      <c r="C238" s="236"/>
      <c r="D238" s="236"/>
      <c r="E238" s="236"/>
      <c r="F238" s="371"/>
      <c r="G238" s="865">
        <v>1</v>
      </c>
      <c r="H238" s="859">
        <v>2008</v>
      </c>
      <c r="I238" s="866">
        <v>2008</v>
      </c>
      <c r="J238" s="866">
        <v>2008</v>
      </c>
      <c r="K238" s="621">
        <v>0</v>
      </c>
      <c r="L238" s="1081"/>
      <c r="M238" s="89">
        <v>0</v>
      </c>
      <c r="N238" s="89"/>
      <c r="O238" s="1082">
        <v>0</v>
      </c>
      <c r="P238" s="598">
        <v>0</v>
      </c>
      <c r="Q238" s="776">
        <v>0</v>
      </c>
      <c r="R238" s="776">
        <v>0</v>
      </c>
      <c r="S238" s="776">
        <v>0</v>
      </c>
      <c r="T238" s="533">
        <v>0</v>
      </c>
      <c r="U238" s="1083">
        <v>0</v>
      </c>
      <c r="V238" s="831">
        <v>0</v>
      </c>
      <c r="W238" s="897"/>
      <c r="X238" s="8"/>
      <c r="Y238" s="8"/>
      <c r="Z238" s="8"/>
      <c r="AA238" s="8"/>
      <c r="AB238" s="8">
        <v>0</v>
      </c>
      <c r="AC238" s="8">
        <v>0</v>
      </c>
      <c r="AD238" s="8"/>
      <c r="AE238" s="8"/>
      <c r="AF238" s="8">
        <v>0</v>
      </c>
      <c r="AG238" s="1084">
        <v>0</v>
      </c>
      <c r="AH238" s="89"/>
      <c r="AI238" s="89">
        <v>0</v>
      </c>
      <c r="AJ238" s="89"/>
      <c r="AK238" s="1082">
        <v>0</v>
      </c>
    </row>
    <row r="239" spans="1:37" s="144" customFormat="1" ht="15.75" customHeight="1">
      <c r="A239" s="994"/>
      <c r="B239" s="994"/>
      <c r="C239" s="236"/>
      <c r="D239" s="236"/>
      <c r="E239" s="236"/>
      <c r="F239" s="371"/>
      <c r="G239" s="865">
        <v>2</v>
      </c>
      <c r="H239" s="859">
        <v>2008</v>
      </c>
      <c r="I239" s="866">
        <v>2008</v>
      </c>
      <c r="J239" s="866">
        <v>2008</v>
      </c>
      <c r="K239" s="621">
        <v>0</v>
      </c>
      <c r="L239" s="1081"/>
      <c r="M239" s="89">
        <v>0</v>
      </c>
      <c r="N239" s="89"/>
      <c r="O239" s="1082">
        <v>0</v>
      </c>
      <c r="P239" s="598">
        <v>0</v>
      </c>
      <c r="Q239" s="776">
        <v>0</v>
      </c>
      <c r="R239" s="776">
        <v>0</v>
      </c>
      <c r="S239" s="776">
        <v>0</v>
      </c>
      <c r="T239" s="533">
        <v>0</v>
      </c>
      <c r="U239" s="1083">
        <v>0</v>
      </c>
      <c r="V239" s="831">
        <v>0</v>
      </c>
      <c r="W239" s="897"/>
      <c r="X239" s="8"/>
      <c r="Y239" s="8"/>
      <c r="Z239" s="8"/>
      <c r="AA239" s="8"/>
      <c r="AB239" s="8">
        <v>0</v>
      </c>
      <c r="AC239" s="8">
        <v>0</v>
      </c>
      <c r="AD239" s="8"/>
      <c r="AE239" s="8"/>
      <c r="AF239" s="8">
        <v>0</v>
      </c>
      <c r="AG239" s="1084">
        <v>0</v>
      </c>
      <c r="AH239" s="89"/>
      <c r="AI239" s="89">
        <v>0</v>
      </c>
      <c r="AJ239" s="89"/>
      <c r="AK239" s="1082">
        <v>0</v>
      </c>
    </row>
    <row r="240" spans="1:37" s="144" customFormat="1" ht="15.75" customHeight="1">
      <c r="A240" s="994"/>
      <c r="B240" s="994"/>
      <c r="C240" s="236"/>
      <c r="D240" s="236"/>
      <c r="E240" s="236"/>
      <c r="F240" s="371"/>
      <c r="G240" s="865">
        <v>3</v>
      </c>
      <c r="H240" s="859">
        <v>2008</v>
      </c>
      <c r="I240" s="866">
        <v>2008</v>
      </c>
      <c r="J240" s="866">
        <v>2008</v>
      </c>
      <c r="K240" s="621">
        <v>0</v>
      </c>
      <c r="L240" s="1081"/>
      <c r="M240" s="89">
        <v>0</v>
      </c>
      <c r="N240" s="89"/>
      <c r="O240" s="1082">
        <v>0</v>
      </c>
      <c r="P240" s="598">
        <v>0</v>
      </c>
      <c r="Q240" s="776">
        <v>0</v>
      </c>
      <c r="R240" s="776">
        <v>0</v>
      </c>
      <c r="S240" s="776">
        <v>0</v>
      </c>
      <c r="T240" s="533">
        <v>0</v>
      </c>
      <c r="U240" s="1083">
        <v>0</v>
      </c>
      <c r="V240" s="831">
        <v>0</v>
      </c>
      <c r="W240" s="897"/>
      <c r="X240" s="8"/>
      <c r="Y240" s="8"/>
      <c r="Z240" s="8"/>
      <c r="AA240" s="8"/>
      <c r="AB240" s="8">
        <v>0</v>
      </c>
      <c r="AC240" s="8">
        <v>0</v>
      </c>
      <c r="AD240" s="8"/>
      <c r="AE240" s="8"/>
      <c r="AF240" s="8">
        <v>0</v>
      </c>
      <c r="AG240" s="1084">
        <v>0</v>
      </c>
      <c r="AH240" s="89"/>
      <c r="AI240" s="89">
        <v>0</v>
      </c>
      <c r="AJ240" s="89"/>
      <c r="AK240" s="1082">
        <v>0</v>
      </c>
    </row>
    <row r="241" spans="1:37" s="144" customFormat="1" ht="15.75" customHeight="1">
      <c r="A241" s="994"/>
      <c r="B241" s="994"/>
      <c r="C241" s="236"/>
      <c r="D241" s="236"/>
      <c r="E241" s="236"/>
      <c r="F241" s="371"/>
      <c r="G241" s="865">
        <v>4</v>
      </c>
      <c r="H241" s="859">
        <v>2008</v>
      </c>
      <c r="I241" s="866">
        <v>2008</v>
      </c>
      <c r="J241" s="866">
        <v>2009</v>
      </c>
      <c r="K241" s="621">
        <v>0</v>
      </c>
      <c r="L241" s="1081"/>
      <c r="M241" s="89">
        <v>0</v>
      </c>
      <c r="N241" s="89"/>
      <c r="O241" s="1082">
        <v>0</v>
      </c>
      <c r="P241" s="598">
        <v>0</v>
      </c>
      <c r="Q241" s="776">
        <v>0</v>
      </c>
      <c r="R241" s="776">
        <v>0</v>
      </c>
      <c r="S241" s="776">
        <v>0</v>
      </c>
      <c r="T241" s="533">
        <v>0</v>
      </c>
      <c r="U241" s="1083">
        <v>0</v>
      </c>
      <c r="V241" s="831">
        <v>0</v>
      </c>
      <c r="W241" s="897"/>
      <c r="X241" s="8"/>
      <c r="Y241" s="8"/>
      <c r="Z241" s="8"/>
      <c r="AA241" s="8"/>
      <c r="AB241" s="8">
        <v>0</v>
      </c>
      <c r="AC241" s="8">
        <v>0</v>
      </c>
      <c r="AD241" s="8"/>
      <c r="AE241" s="8"/>
      <c r="AF241" s="8">
        <v>0</v>
      </c>
      <c r="AG241" s="1084">
        <v>0</v>
      </c>
      <c r="AH241" s="89"/>
      <c r="AI241" s="89">
        <v>0</v>
      </c>
      <c r="AJ241" s="89"/>
      <c r="AK241" s="1082">
        <v>0</v>
      </c>
    </row>
    <row r="242" spans="1:37" s="144" customFormat="1" ht="15.75" customHeight="1">
      <c r="A242" s="994"/>
      <c r="B242" s="994"/>
      <c r="C242" s="236"/>
      <c r="D242" s="236"/>
      <c r="E242" s="236"/>
      <c r="F242" s="371"/>
      <c r="G242" s="865">
        <v>5</v>
      </c>
      <c r="H242" s="859">
        <v>2008</v>
      </c>
      <c r="I242" s="866">
        <v>2008</v>
      </c>
      <c r="J242" s="866">
        <v>2009</v>
      </c>
      <c r="K242" s="621">
        <v>0</v>
      </c>
      <c r="L242" s="1081"/>
      <c r="M242" s="89">
        <v>0</v>
      </c>
      <c r="N242" s="89"/>
      <c r="O242" s="1082">
        <v>0</v>
      </c>
      <c r="P242" s="598">
        <v>0</v>
      </c>
      <c r="Q242" s="776">
        <v>0</v>
      </c>
      <c r="R242" s="776">
        <v>0</v>
      </c>
      <c r="S242" s="776">
        <v>0</v>
      </c>
      <c r="T242" s="533">
        <v>0</v>
      </c>
      <c r="U242" s="1083">
        <v>0</v>
      </c>
      <c r="V242" s="831">
        <v>0</v>
      </c>
      <c r="W242" s="897"/>
      <c r="X242" s="8"/>
      <c r="Y242" s="8"/>
      <c r="Z242" s="8"/>
      <c r="AA242" s="8"/>
      <c r="AB242" s="8">
        <v>0</v>
      </c>
      <c r="AC242" s="8">
        <v>0</v>
      </c>
      <c r="AD242" s="8"/>
      <c r="AE242" s="8"/>
      <c r="AF242" s="8">
        <v>0</v>
      </c>
      <c r="AG242" s="1084">
        <v>0</v>
      </c>
      <c r="AH242" s="89"/>
      <c r="AI242" s="89">
        <v>0</v>
      </c>
      <c r="AJ242" s="89"/>
      <c r="AK242" s="1082">
        <v>0</v>
      </c>
    </row>
    <row r="243" spans="1:37" s="144" customFormat="1" ht="15.75" customHeight="1">
      <c r="A243" s="994"/>
      <c r="B243" s="994"/>
      <c r="C243" s="236"/>
      <c r="D243" s="236"/>
      <c r="E243" s="236"/>
      <c r="F243" s="371"/>
      <c r="G243" s="865">
        <v>6</v>
      </c>
      <c r="H243" s="859">
        <v>2008</v>
      </c>
      <c r="I243" s="866">
        <v>2008</v>
      </c>
      <c r="J243" s="866">
        <v>2009</v>
      </c>
      <c r="K243" s="621">
        <v>0</v>
      </c>
      <c r="L243" s="1081"/>
      <c r="M243" s="89">
        <v>0</v>
      </c>
      <c r="N243" s="89"/>
      <c r="O243" s="1082">
        <v>0</v>
      </c>
      <c r="P243" s="598">
        <v>0</v>
      </c>
      <c r="Q243" s="776">
        <v>0</v>
      </c>
      <c r="R243" s="776">
        <v>0</v>
      </c>
      <c r="S243" s="776">
        <v>0</v>
      </c>
      <c r="T243" s="533">
        <v>0</v>
      </c>
      <c r="U243" s="1083">
        <v>0</v>
      </c>
      <c r="V243" s="831">
        <v>0</v>
      </c>
      <c r="W243" s="897"/>
      <c r="X243" s="8"/>
      <c r="Y243" s="8"/>
      <c r="Z243" s="8"/>
      <c r="AA243" s="8"/>
      <c r="AB243" s="8">
        <v>0</v>
      </c>
      <c r="AC243" s="8">
        <v>0</v>
      </c>
      <c r="AD243" s="8"/>
      <c r="AE243" s="8"/>
      <c r="AF243" s="8">
        <v>0</v>
      </c>
      <c r="AG243" s="1084">
        <v>0</v>
      </c>
      <c r="AH243" s="89"/>
      <c r="AI243" s="89">
        <v>0</v>
      </c>
      <c r="AJ243" s="89"/>
      <c r="AK243" s="1082">
        <v>0</v>
      </c>
    </row>
    <row r="244" spans="1:37" s="144" customFormat="1" ht="15.75" customHeight="1">
      <c r="A244" s="994"/>
      <c r="B244" s="994"/>
      <c r="C244" s="236"/>
      <c r="D244" s="236"/>
      <c r="E244" s="236"/>
      <c r="F244" s="371"/>
      <c r="G244" s="865">
        <v>7</v>
      </c>
      <c r="H244" s="859">
        <v>2008</v>
      </c>
      <c r="I244" s="866">
        <v>2009</v>
      </c>
      <c r="J244" s="866">
        <v>2009</v>
      </c>
      <c r="K244" s="621">
        <v>0</v>
      </c>
      <c r="L244" s="1081"/>
      <c r="M244" s="89">
        <v>0</v>
      </c>
      <c r="N244" s="89"/>
      <c r="O244" s="1082">
        <v>0</v>
      </c>
      <c r="P244" s="598">
        <v>0</v>
      </c>
      <c r="Q244" s="776">
        <v>0</v>
      </c>
      <c r="R244" s="776">
        <v>0</v>
      </c>
      <c r="S244" s="776">
        <v>0</v>
      </c>
      <c r="T244" s="533">
        <v>0</v>
      </c>
      <c r="U244" s="1083">
        <v>0</v>
      </c>
      <c r="V244" s="831">
        <v>0</v>
      </c>
      <c r="W244" s="897"/>
      <c r="X244" s="8"/>
      <c r="Y244" s="8"/>
      <c r="Z244" s="8"/>
      <c r="AA244" s="8"/>
      <c r="AB244" s="8">
        <v>0</v>
      </c>
      <c r="AC244" s="8">
        <v>0</v>
      </c>
      <c r="AD244" s="8"/>
      <c r="AE244" s="8"/>
      <c r="AF244" s="8">
        <v>0</v>
      </c>
      <c r="AG244" s="1084">
        <v>0</v>
      </c>
      <c r="AH244" s="89"/>
      <c r="AI244" s="89">
        <v>0</v>
      </c>
      <c r="AJ244" s="89"/>
      <c r="AK244" s="1082">
        <v>0</v>
      </c>
    </row>
    <row r="245" spans="1:37" s="144" customFormat="1" ht="15.75" customHeight="1">
      <c r="A245" s="994"/>
      <c r="B245" s="994"/>
      <c r="C245" s="236"/>
      <c r="D245" s="236"/>
      <c r="E245" s="236"/>
      <c r="F245" s="371"/>
      <c r="G245" s="865">
        <v>8</v>
      </c>
      <c r="H245" s="859">
        <v>2008</v>
      </c>
      <c r="I245" s="866">
        <v>2009</v>
      </c>
      <c r="J245" s="866">
        <v>2009</v>
      </c>
      <c r="K245" s="621">
        <v>0</v>
      </c>
      <c r="L245" s="1081"/>
      <c r="M245" s="89">
        <v>0</v>
      </c>
      <c r="N245" s="89"/>
      <c r="O245" s="1082">
        <v>0</v>
      </c>
      <c r="P245" s="598">
        <v>0</v>
      </c>
      <c r="Q245" s="776">
        <v>0</v>
      </c>
      <c r="R245" s="776">
        <v>0</v>
      </c>
      <c r="S245" s="776">
        <v>0</v>
      </c>
      <c r="T245" s="533">
        <v>0</v>
      </c>
      <c r="U245" s="1083">
        <v>0</v>
      </c>
      <c r="V245" s="831">
        <v>0</v>
      </c>
      <c r="W245" s="897"/>
      <c r="X245" s="8"/>
      <c r="Y245" s="8"/>
      <c r="Z245" s="8"/>
      <c r="AA245" s="8"/>
      <c r="AB245" s="8">
        <v>0</v>
      </c>
      <c r="AC245" s="8">
        <v>0</v>
      </c>
      <c r="AD245" s="8"/>
      <c r="AE245" s="8"/>
      <c r="AF245" s="8">
        <v>0</v>
      </c>
      <c r="AG245" s="1084">
        <v>0</v>
      </c>
      <c r="AH245" s="89"/>
      <c r="AI245" s="89">
        <v>0</v>
      </c>
      <c r="AJ245" s="89"/>
      <c r="AK245" s="1082">
        <v>0</v>
      </c>
    </row>
    <row r="246" spans="1:37" s="144" customFormat="1" ht="15.75" customHeight="1">
      <c r="A246" s="994"/>
      <c r="B246" s="994"/>
      <c r="C246" s="236"/>
      <c r="D246" s="236"/>
      <c r="E246" s="236"/>
      <c r="F246" s="371"/>
      <c r="G246" s="865">
        <v>9</v>
      </c>
      <c r="H246" s="859">
        <v>2008</v>
      </c>
      <c r="I246" s="866">
        <v>2009</v>
      </c>
      <c r="J246" s="866">
        <v>2009</v>
      </c>
      <c r="K246" s="621">
        <v>0</v>
      </c>
      <c r="L246" s="1081"/>
      <c r="M246" s="89">
        <v>0</v>
      </c>
      <c r="N246" s="89"/>
      <c r="O246" s="1082">
        <v>0</v>
      </c>
      <c r="P246" s="598">
        <v>0</v>
      </c>
      <c r="Q246" s="776">
        <v>0</v>
      </c>
      <c r="R246" s="776">
        <v>0</v>
      </c>
      <c r="S246" s="776">
        <v>0</v>
      </c>
      <c r="T246" s="533">
        <v>0</v>
      </c>
      <c r="U246" s="1083">
        <v>0</v>
      </c>
      <c r="V246" s="831">
        <v>0</v>
      </c>
      <c r="W246" s="897"/>
      <c r="X246" s="8"/>
      <c r="Y246" s="8"/>
      <c r="Z246" s="8"/>
      <c r="AA246" s="8"/>
      <c r="AB246" s="8">
        <v>0</v>
      </c>
      <c r="AC246" s="8">
        <v>0</v>
      </c>
      <c r="AD246" s="8"/>
      <c r="AE246" s="8"/>
      <c r="AF246" s="8">
        <v>0</v>
      </c>
      <c r="AG246" s="1084">
        <v>0</v>
      </c>
      <c r="AH246" s="89"/>
      <c r="AI246" s="89">
        <v>0</v>
      </c>
      <c r="AJ246" s="89"/>
      <c r="AK246" s="1082">
        <v>0</v>
      </c>
    </row>
    <row r="247" spans="1:37" s="144" customFormat="1" ht="15.75" customHeight="1">
      <c r="A247" s="994"/>
      <c r="B247" s="994"/>
      <c r="C247" s="236"/>
      <c r="D247" s="236"/>
      <c r="E247" s="236"/>
      <c r="F247" s="371"/>
      <c r="G247" s="865">
        <v>10</v>
      </c>
      <c r="H247" s="859">
        <v>2008</v>
      </c>
      <c r="I247" s="866">
        <v>2009</v>
      </c>
      <c r="J247" s="866">
        <v>2009</v>
      </c>
      <c r="K247" s="621">
        <v>0</v>
      </c>
      <c r="L247" s="1081"/>
      <c r="M247" s="89">
        <v>0</v>
      </c>
      <c r="N247" s="89"/>
      <c r="O247" s="1082">
        <v>0</v>
      </c>
      <c r="P247" s="598">
        <v>0</v>
      </c>
      <c r="Q247" s="776">
        <v>0</v>
      </c>
      <c r="R247" s="776">
        <v>0</v>
      </c>
      <c r="S247" s="776">
        <v>0</v>
      </c>
      <c r="T247" s="533">
        <v>0</v>
      </c>
      <c r="U247" s="1083">
        <v>0</v>
      </c>
      <c r="V247" s="831">
        <v>0</v>
      </c>
      <c r="W247" s="897"/>
      <c r="X247" s="8"/>
      <c r="Y247" s="8"/>
      <c r="Z247" s="8"/>
      <c r="AA247" s="8"/>
      <c r="AB247" s="8">
        <v>0</v>
      </c>
      <c r="AC247" s="8">
        <v>0</v>
      </c>
      <c r="AD247" s="8"/>
      <c r="AE247" s="8"/>
      <c r="AF247" s="8">
        <v>0</v>
      </c>
      <c r="AG247" s="1084">
        <v>0</v>
      </c>
      <c r="AH247" s="89"/>
      <c r="AI247" s="89">
        <v>0</v>
      </c>
      <c r="AJ247" s="89"/>
      <c r="AK247" s="1082">
        <v>0</v>
      </c>
    </row>
    <row r="248" spans="1:37" s="144" customFormat="1" ht="15.75" customHeight="1">
      <c r="A248" s="994"/>
      <c r="B248" s="994"/>
      <c r="C248" s="236"/>
      <c r="D248" s="236"/>
      <c r="E248" s="236"/>
      <c r="F248" s="371"/>
      <c r="G248" s="865">
        <v>11</v>
      </c>
      <c r="H248" s="859">
        <v>2008</v>
      </c>
      <c r="I248" s="866">
        <v>2009</v>
      </c>
      <c r="J248" s="866">
        <v>2009</v>
      </c>
      <c r="K248" s="621">
        <v>0</v>
      </c>
      <c r="L248" s="1081"/>
      <c r="M248" s="89">
        <v>0</v>
      </c>
      <c r="N248" s="89"/>
      <c r="O248" s="1082">
        <v>0</v>
      </c>
      <c r="P248" s="598">
        <v>0</v>
      </c>
      <c r="Q248" s="776">
        <v>0</v>
      </c>
      <c r="R248" s="776">
        <v>0</v>
      </c>
      <c r="S248" s="776">
        <v>0</v>
      </c>
      <c r="T248" s="533">
        <v>0</v>
      </c>
      <c r="U248" s="1083">
        <v>0</v>
      </c>
      <c r="V248" s="831">
        <v>0</v>
      </c>
      <c r="W248" s="897"/>
      <c r="X248" s="8"/>
      <c r="Y248" s="8"/>
      <c r="Z248" s="8"/>
      <c r="AA248" s="8"/>
      <c r="AB248" s="8">
        <v>0</v>
      </c>
      <c r="AC248" s="8">
        <v>0</v>
      </c>
      <c r="AD248" s="8"/>
      <c r="AE248" s="8"/>
      <c r="AF248" s="8">
        <v>0</v>
      </c>
      <c r="AG248" s="1084">
        <v>0</v>
      </c>
      <c r="AH248" s="89"/>
      <c r="AI248" s="89">
        <v>0</v>
      </c>
      <c r="AJ248" s="89"/>
      <c r="AK248" s="1082">
        <v>0</v>
      </c>
    </row>
    <row r="249" spans="1:37" s="144" customFormat="1" ht="15.75" customHeight="1">
      <c r="A249" s="994"/>
      <c r="B249" s="994"/>
      <c r="C249" s="236"/>
      <c r="D249" s="236"/>
      <c r="E249" s="236"/>
      <c r="F249" s="371"/>
      <c r="G249" s="865">
        <v>12</v>
      </c>
      <c r="H249" s="859">
        <v>2008</v>
      </c>
      <c r="I249" s="866">
        <v>2009</v>
      </c>
      <c r="J249" s="866">
        <v>2009</v>
      </c>
      <c r="K249" s="621">
        <v>0</v>
      </c>
      <c r="L249" s="1081"/>
      <c r="M249" s="89">
        <v>0</v>
      </c>
      <c r="N249" s="89"/>
      <c r="O249" s="1082">
        <v>0</v>
      </c>
      <c r="P249" s="598">
        <v>0</v>
      </c>
      <c r="Q249" s="776">
        <v>0</v>
      </c>
      <c r="R249" s="776">
        <v>0</v>
      </c>
      <c r="S249" s="776">
        <v>0</v>
      </c>
      <c r="T249" s="533">
        <v>0</v>
      </c>
      <c r="U249" s="1083">
        <v>0</v>
      </c>
      <c r="V249" s="831">
        <v>0</v>
      </c>
      <c r="W249" s="897"/>
      <c r="X249" s="8"/>
      <c r="Y249" s="8"/>
      <c r="Z249" s="8"/>
      <c r="AA249" s="8"/>
      <c r="AB249" s="8">
        <v>0</v>
      </c>
      <c r="AC249" s="8">
        <v>0</v>
      </c>
      <c r="AD249" s="8"/>
      <c r="AE249" s="8"/>
      <c r="AF249" s="8">
        <v>0</v>
      </c>
      <c r="AG249" s="1084">
        <v>0</v>
      </c>
      <c r="AH249" s="89"/>
      <c r="AI249" s="89">
        <v>0</v>
      </c>
      <c r="AJ249" s="89"/>
      <c r="AK249" s="1082">
        <v>0</v>
      </c>
    </row>
    <row r="250" spans="1:37" s="144" customFormat="1" ht="15.75" customHeight="1">
      <c r="A250" s="994"/>
      <c r="B250" s="994"/>
      <c r="C250" s="236"/>
      <c r="D250" s="236"/>
      <c r="E250" s="236"/>
      <c r="F250" s="371"/>
      <c r="G250" s="865">
        <v>1</v>
      </c>
      <c r="H250" s="859">
        <v>2009</v>
      </c>
      <c r="I250" s="866">
        <v>2009</v>
      </c>
      <c r="J250" s="866">
        <v>2009</v>
      </c>
      <c r="K250" s="621" t="s">
        <v>306</v>
      </c>
      <c r="L250" s="1081"/>
      <c r="M250" s="89">
        <v>0</v>
      </c>
      <c r="N250" s="89"/>
      <c r="O250" s="1082">
        <v>0</v>
      </c>
      <c r="P250" s="598">
        <v>0</v>
      </c>
      <c r="Q250" s="776">
        <v>0</v>
      </c>
      <c r="R250" s="776">
        <v>0</v>
      </c>
      <c r="S250" s="776">
        <v>0</v>
      </c>
      <c r="T250" s="533">
        <v>0</v>
      </c>
      <c r="U250" s="1083">
        <v>0</v>
      </c>
      <c r="V250" s="831">
        <v>0</v>
      </c>
      <c r="W250" s="897"/>
      <c r="X250" s="8"/>
      <c r="Y250" s="8"/>
      <c r="Z250" s="8"/>
      <c r="AA250" s="8"/>
      <c r="AB250" s="8">
        <v>0</v>
      </c>
      <c r="AC250" s="8">
        <v>0</v>
      </c>
      <c r="AD250" s="8"/>
      <c r="AE250" s="8"/>
      <c r="AF250" s="8">
        <v>0</v>
      </c>
      <c r="AG250" s="1084">
        <v>0</v>
      </c>
      <c r="AH250" s="89"/>
      <c r="AI250" s="89">
        <v>0</v>
      </c>
      <c r="AJ250" s="89"/>
      <c r="AK250" s="1082">
        <v>0</v>
      </c>
    </row>
    <row r="251" spans="1:37" s="144" customFormat="1" ht="15.75" customHeight="1">
      <c r="A251" s="994"/>
      <c r="B251" s="994"/>
      <c r="C251" s="236"/>
      <c r="D251" s="236"/>
      <c r="E251" s="236"/>
      <c r="F251" s="371"/>
      <c r="G251" s="865">
        <v>2</v>
      </c>
      <c r="H251" s="859">
        <v>2009</v>
      </c>
      <c r="I251" s="866">
        <v>2009</v>
      </c>
      <c r="J251" s="866">
        <v>2009</v>
      </c>
      <c r="K251" s="621" t="s">
        <v>306</v>
      </c>
      <c r="L251" s="1081"/>
      <c r="M251" s="89">
        <v>0</v>
      </c>
      <c r="N251" s="89"/>
      <c r="O251" s="1082">
        <v>0</v>
      </c>
      <c r="P251" s="598">
        <v>0</v>
      </c>
      <c r="Q251" s="776">
        <v>0</v>
      </c>
      <c r="R251" s="776">
        <v>0</v>
      </c>
      <c r="S251" s="776">
        <v>0</v>
      </c>
      <c r="T251" s="533">
        <v>0</v>
      </c>
      <c r="U251" s="1083">
        <v>0</v>
      </c>
      <c r="V251" s="831">
        <v>0</v>
      </c>
      <c r="W251" s="897"/>
      <c r="X251" s="8"/>
      <c r="Y251" s="8"/>
      <c r="Z251" s="8"/>
      <c r="AA251" s="8"/>
      <c r="AB251" s="8">
        <v>0</v>
      </c>
      <c r="AC251" s="8">
        <v>0</v>
      </c>
      <c r="AD251" s="8"/>
      <c r="AE251" s="8"/>
      <c r="AF251" s="8">
        <v>0</v>
      </c>
      <c r="AG251" s="1084">
        <v>0</v>
      </c>
      <c r="AH251" s="89"/>
      <c r="AI251" s="89">
        <v>0</v>
      </c>
      <c r="AJ251" s="89"/>
      <c r="AK251" s="1082">
        <v>0</v>
      </c>
    </row>
    <row r="252" spans="1:37" s="144" customFormat="1" ht="15.75" customHeight="1">
      <c r="A252" s="994"/>
      <c r="B252" s="994"/>
      <c r="C252" s="236"/>
      <c r="D252" s="236"/>
      <c r="E252" s="236"/>
      <c r="F252" s="371"/>
      <c r="G252" s="865">
        <v>3</v>
      </c>
      <c r="H252" s="859">
        <v>2009</v>
      </c>
      <c r="I252" s="866">
        <v>2009</v>
      </c>
      <c r="J252" s="866">
        <v>2009</v>
      </c>
      <c r="K252" s="621" t="s">
        <v>306</v>
      </c>
      <c r="L252" s="1081"/>
      <c r="M252" s="89">
        <v>0</v>
      </c>
      <c r="N252" s="89"/>
      <c r="O252" s="1082">
        <v>0</v>
      </c>
      <c r="P252" s="598">
        <v>0</v>
      </c>
      <c r="Q252" s="776">
        <v>0</v>
      </c>
      <c r="R252" s="776">
        <v>0</v>
      </c>
      <c r="S252" s="776">
        <v>0</v>
      </c>
      <c r="T252" s="533">
        <v>0</v>
      </c>
      <c r="U252" s="1083">
        <v>0</v>
      </c>
      <c r="V252" s="831">
        <v>0</v>
      </c>
      <c r="W252" s="897"/>
      <c r="X252" s="8"/>
      <c r="Y252" s="8"/>
      <c r="Z252" s="8"/>
      <c r="AA252" s="8"/>
      <c r="AB252" s="8">
        <v>0</v>
      </c>
      <c r="AC252" s="8">
        <v>0</v>
      </c>
      <c r="AD252" s="8"/>
      <c r="AE252" s="8"/>
      <c r="AF252" s="8">
        <v>0</v>
      </c>
      <c r="AG252" s="1084">
        <v>0</v>
      </c>
      <c r="AH252" s="89"/>
      <c r="AI252" s="89">
        <v>0</v>
      </c>
      <c r="AJ252" s="89"/>
      <c r="AK252" s="1082">
        <v>0</v>
      </c>
    </row>
    <row r="253" spans="1:37" s="144" customFormat="1" ht="15.75" customHeight="1">
      <c r="A253" s="994"/>
      <c r="B253" s="994"/>
      <c r="C253" s="236"/>
      <c r="D253" s="236"/>
      <c r="E253" s="236"/>
      <c r="F253" s="371"/>
      <c r="G253" s="865">
        <v>4</v>
      </c>
      <c r="H253" s="859">
        <v>2009</v>
      </c>
      <c r="I253" s="866">
        <v>2009</v>
      </c>
      <c r="J253" s="866">
        <v>2010</v>
      </c>
      <c r="K253" s="621" t="s">
        <v>306</v>
      </c>
      <c r="L253" s="1081"/>
      <c r="M253" s="89">
        <v>0</v>
      </c>
      <c r="N253" s="89"/>
      <c r="O253" s="1082">
        <v>0</v>
      </c>
      <c r="P253" s="598">
        <v>0</v>
      </c>
      <c r="Q253" s="776">
        <v>0</v>
      </c>
      <c r="R253" s="776">
        <v>0</v>
      </c>
      <c r="S253" s="776">
        <v>0</v>
      </c>
      <c r="T253" s="533">
        <v>0</v>
      </c>
      <c r="U253" s="1083">
        <v>0</v>
      </c>
      <c r="V253" s="831">
        <v>0</v>
      </c>
      <c r="W253" s="897"/>
      <c r="X253" s="8"/>
      <c r="Y253" s="8"/>
      <c r="Z253" s="8"/>
      <c r="AA253" s="8"/>
      <c r="AB253" s="8">
        <v>0</v>
      </c>
      <c r="AC253" s="8">
        <v>0</v>
      </c>
      <c r="AD253" s="8"/>
      <c r="AE253" s="8"/>
      <c r="AF253" s="8">
        <v>0</v>
      </c>
      <c r="AG253" s="1084">
        <v>0</v>
      </c>
      <c r="AH253" s="89"/>
      <c r="AI253" s="89">
        <v>0</v>
      </c>
      <c r="AJ253" s="89"/>
      <c r="AK253" s="1082">
        <v>0</v>
      </c>
    </row>
    <row r="254" spans="1:37" s="144" customFormat="1" ht="15.75" customHeight="1">
      <c r="A254" s="994"/>
      <c r="B254" s="994"/>
      <c r="C254" s="236"/>
      <c r="D254" s="236"/>
      <c r="E254" s="236"/>
      <c r="F254" s="371"/>
      <c r="G254" s="865">
        <v>5</v>
      </c>
      <c r="H254" s="859">
        <v>2009</v>
      </c>
      <c r="I254" s="866">
        <v>2009</v>
      </c>
      <c r="J254" s="866">
        <v>2010</v>
      </c>
      <c r="K254" s="621" t="s">
        <v>306</v>
      </c>
      <c r="L254" s="1081"/>
      <c r="M254" s="89">
        <v>0</v>
      </c>
      <c r="N254" s="89"/>
      <c r="O254" s="1082">
        <v>0</v>
      </c>
      <c r="P254" s="598">
        <v>0</v>
      </c>
      <c r="Q254" s="776">
        <v>0</v>
      </c>
      <c r="R254" s="776">
        <v>0</v>
      </c>
      <c r="S254" s="776">
        <v>0</v>
      </c>
      <c r="T254" s="533">
        <v>0</v>
      </c>
      <c r="U254" s="1083">
        <v>0</v>
      </c>
      <c r="V254" s="831">
        <v>0</v>
      </c>
      <c r="W254" s="897"/>
      <c r="X254" s="8"/>
      <c r="Y254" s="8"/>
      <c r="Z254" s="8"/>
      <c r="AA254" s="8"/>
      <c r="AB254" s="8">
        <v>0</v>
      </c>
      <c r="AC254" s="8">
        <v>0</v>
      </c>
      <c r="AD254" s="8"/>
      <c r="AE254" s="8"/>
      <c r="AF254" s="8">
        <v>0</v>
      </c>
      <c r="AG254" s="1084">
        <v>0</v>
      </c>
      <c r="AH254" s="89"/>
      <c r="AI254" s="89">
        <v>0</v>
      </c>
      <c r="AJ254" s="89"/>
      <c r="AK254" s="1082">
        <v>0</v>
      </c>
    </row>
    <row r="255" spans="1:37" s="144" customFormat="1" ht="15.75" customHeight="1">
      <c r="A255" s="994"/>
      <c r="B255" s="994"/>
      <c r="C255" s="236"/>
      <c r="D255" s="236"/>
      <c r="E255" s="236"/>
      <c r="F255" s="371"/>
      <c r="G255" s="865">
        <v>6</v>
      </c>
      <c r="H255" s="859">
        <v>2009</v>
      </c>
      <c r="I255" s="866">
        <v>2009</v>
      </c>
      <c r="J255" s="866">
        <v>2010</v>
      </c>
      <c r="K255" s="621" t="s">
        <v>306</v>
      </c>
      <c r="L255" s="1081"/>
      <c r="M255" s="89">
        <v>0</v>
      </c>
      <c r="N255" s="89"/>
      <c r="O255" s="1082">
        <v>0</v>
      </c>
      <c r="P255" s="598">
        <v>0</v>
      </c>
      <c r="Q255" s="776">
        <v>0</v>
      </c>
      <c r="R255" s="776">
        <v>0</v>
      </c>
      <c r="S255" s="776">
        <v>0</v>
      </c>
      <c r="T255" s="533">
        <v>0</v>
      </c>
      <c r="U255" s="1083">
        <v>0</v>
      </c>
      <c r="V255" s="831">
        <v>0</v>
      </c>
      <c r="W255" s="897"/>
      <c r="X255" s="8"/>
      <c r="Y255" s="8"/>
      <c r="Z255" s="8"/>
      <c r="AA255" s="8"/>
      <c r="AB255" s="1085">
        <v>0</v>
      </c>
      <c r="AC255" s="8">
        <v>0</v>
      </c>
      <c r="AD255" s="8"/>
      <c r="AE255" s="8"/>
      <c r="AF255" s="8">
        <v>0</v>
      </c>
      <c r="AG255" s="1084">
        <v>0</v>
      </c>
      <c r="AH255" s="89"/>
      <c r="AI255" s="89">
        <v>0</v>
      </c>
      <c r="AJ255" s="89"/>
      <c r="AK255" s="1082">
        <v>0</v>
      </c>
    </row>
    <row r="256" spans="1:37" s="144" customFormat="1" ht="15.75" customHeight="1">
      <c r="A256" s="994"/>
      <c r="B256" s="994"/>
      <c r="C256" s="236"/>
      <c r="D256" s="236"/>
      <c r="E256" s="236"/>
      <c r="F256" s="371"/>
      <c r="G256" s="865">
        <v>7</v>
      </c>
      <c r="H256" s="859">
        <v>2009</v>
      </c>
      <c r="I256" s="866">
        <v>2010</v>
      </c>
      <c r="J256" s="866">
        <v>2010</v>
      </c>
      <c r="K256" s="621" t="s">
        <v>306</v>
      </c>
      <c r="L256" s="1081"/>
      <c r="M256" s="89">
        <v>0</v>
      </c>
      <c r="N256" s="89"/>
      <c r="O256" s="1082">
        <v>0</v>
      </c>
      <c r="P256" s="598">
        <v>0</v>
      </c>
      <c r="Q256" s="776">
        <v>0</v>
      </c>
      <c r="R256" s="776">
        <v>0</v>
      </c>
      <c r="S256" s="776">
        <v>0</v>
      </c>
      <c r="T256" s="533">
        <v>0</v>
      </c>
      <c r="U256" s="1083">
        <v>0</v>
      </c>
      <c r="V256" s="831">
        <v>0</v>
      </c>
      <c r="W256" s="897"/>
      <c r="X256" s="8"/>
      <c r="Y256" s="8"/>
      <c r="Z256" s="8"/>
      <c r="AA256" s="8"/>
      <c r="AB256" s="1085">
        <v>0</v>
      </c>
      <c r="AC256" s="8">
        <v>0</v>
      </c>
      <c r="AD256" s="8"/>
      <c r="AE256" s="8"/>
      <c r="AF256" s="8">
        <v>0</v>
      </c>
      <c r="AG256" s="1084">
        <v>0</v>
      </c>
      <c r="AH256" s="89"/>
      <c r="AI256" s="89">
        <v>0</v>
      </c>
      <c r="AJ256" s="89"/>
      <c r="AK256" s="1082">
        <v>0</v>
      </c>
    </row>
    <row r="257" spans="1:37" s="144" customFormat="1" ht="15.75" customHeight="1">
      <c r="A257" s="994"/>
      <c r="B257" s="994"/>
      <c r="C257" s="236"/>
      <c r="D257" s="236"/>
      <c r="E257" s="236"/>
      <c r="F257" s="371"/>
      <c r="G257" s="865">
        <v>8</v>
      </c>
      <c r="H257" s="859">
        <v>2009</v>
      </c>
      <c r="I257" s="866">
        <v>2010</v>
      </c>
      <c r="J257" s="866">
        <v>2010</v>
      </c>
      <c r="K257" s="621" t="s">
        <v>306</v>
      </c>
      <c r="L257" s="1081"/>
      <c r="M257" s="89">
        <v>0</v>
      </c>
      <c r="N257" s="89"/>
      <c r="O257" s="1082">
        <v>0</v>
      </c>
      <c r="P257" s="598">
        <v>0</v>
      </c>
      <c r="Q257" s="776">
        <v>0</v>
      </c>
      <c r="R257" s="776">
        <v>0</v>
      </c>
      <c r="S257" s="776">
        <v>0</v>
      </c>
      <c r="T257" s="533">
        <v>0</v>
      </c>
      <c r="U257" s="1083">
        <v>0</v>
      </c>
      <c r="V257" s="831">
        <v>0</v>
      </c>
      <c r="W257" s="897"/>
      <c r="X257" s="8"/>
      <c r="Y257" s="8"/>
      <c r="Z257" s="8"/>
      <c r="AA257" s="8"/>
      <c r="AB257" s="8">
        <v>0</v>
      </c>
      <c r="AC257" s="8">
        <v>0</v>
      </c>
      <c r="AD257" s="8"/>
      <c r="AE257" s="8"/>
      <c r="AF257" s="8">
        <v>0</v>
      </c>
      <c r="AG257" s="1084">
        <v>0</v>
      </c>
      <c r="AH257" s="89"/>
      <c r="AI257" s="89">
        <v>0</v>
      </c>
      <c r="AJ257" s="89"/>
      <c r="AK257" s="1082">
        <v>0</v>
      </c>
    </row>
    <row r="258" spans="1:37" s="144" customFormat="1" ht="15.75" customHeight="1">
      <c r="A258" s="994"/>
      <c r="B258" s="994"/>
      <c r="C258" s="236"/>
      <c r="D258" s="236"/>
      <c r="E258" s="236"/>
      <c r="F258" s="371"/>
      <c r="G258" s="865">
        <v>9</v>
      </c>
      <c r="H258" s="859">
        <v>2009</v>
      </c>
      <c r="I258" s="866">
        <v>2010</v>
      </c>
      <c r="J258" s="866">
        <v>2010</v>
      </c>
      <c r="K258" s="621" t="s">
        <v>306</v>
      </c>
      <c r="L258" s="1081"/>
      <c r="M258" s="89">
        <v>0</v>
      </c>
      <c r="N258" s="89"/>
      <c r="O258" s="1082">
        <v>0</v>
      </c>
      <c r="P258" s="598">
        <v>0</v>
      </c>
      <c r="Q258" s="776">
        <v>0</v>
      </c>
      <c r="R258" s="776">
        <v>0</v>
      </c>
      <c r="S258" s="776">
        <v>0</v>
      </c>
      <c r="T258" s="533">
        <v>0</v>
      </c>
      <c r="U258" s="1083">
        <v>0</v>
      </c>
      <c r="V258" s="831">
        <v>0</v>
      </c>
      <c r="W258" s="897"/>
      <c r="X258" s="8"/>
      <c r="Y258" s="8"/>
      <c r="Z258" s="8"/>
      <c r="AA258" s="8"/>
      <c r="AB258" s="8">
        <v>0</v>
      </c>
      <c r="AC258" s="8">
        <v>0</v>
      </c>
      <c r="AD258" s="8"/>
      <c r="AE258" s="8"/>
      <c r="AF258" s="8">
        <v>0</v>
      </c>
      <c r="AG258" s="1084">
        <v>0</v>
      </c>
      <c r="AH258" s="89"/>
      <c r="AI258" s="89">
        <v>0</v>
      </c>
      <c r="AJ258" s="89"/>
      <c r="AK258" s="1082">
        <v>0</v>
      </c>
    </row>
    <row r="259" spans="1:37" s="144" customFormat="1" ht="15.75" customHeight="1">
      <c r="A259" s="994"/>
      <c r="B259" s="994"/>
      <c r="C259" s="236"/>
      <c r="D259" s="236"/>
      <c r="E259" s="236"/>
      <c r="F259" s="371"/>
      <c r="G259" s="865">
        <v>10</v>
      </c>
      <c r="H259" s="859">
        <v>2009</v>
      </c>
      <c r="I259" s="866">
        <v>2010</v>
      </c>
      <c r="J259" s="866">
        <v>2010</v>
      </c>
      <c r="K259" s="621" t="s">
        <v>306</v>
      </c>
      <c r="L259" s="1081"/>
      <c r="M259" s="89">
        <v>0</v>
      </c>
      <c r="N259" s="89"/>
      <c r="O259" s="1082">
        <v>0</v>
      </c>
      <c r="P259" s="598">
        <v>0</v>
      </c>
      <c r="Q259" s="776">
        <v>0</v>
      </c>
      <c r="R259" s="776">
        <v>0</v>
      </c>
      <c r="S259" s="776">
        <v>0</v>
      </c>
      <c r="T259" s="533">
        <v>0</v>
      </c>
      <c r="U259" s="1083">
        <v>0</v>
      </c>
      <c r="V259" s="831">
        <v>0</v>
      </c>
      <c r="W259" s="897"/>
      <c r="X259" s="8"/>
      <c r="Y259" s="8"/>
      <c r="Z259" s="8"/>
      <c r="AA259" s="8"/>
      <c r="AB259" s="8">
        <v>0</v>
      </c>
      <c r="AC259" s="8">
        <v>0</v>
      </c>
      <c r="AD259" s="8"/>
      <c r="AE259" s="8"/>
      <c r="AF259" s="8">
        <v>0</v>
      </c>
      <c r="AG259" s="1084">
        <v>0</v>
      </c>
      <c r="AH259" s="89"/>
      <c r="AI259" s="89">
        <v>0</v>
      </c>
      <c r="AJ259" s="89"/>
      <c r="AK259" s="1082">
        <v>0</v>
      </c>
    </row>
    <row r="260" spans="1:37" s="144" customFormat="1" ht="15.75" customHeight="1">
      <c r="A260" s="994"/>
      <c r="B260" s="994"/>
      <c r="C260" s="236"/>
      <c r="D260" s="236"/>
      <c r="E260" s="236"/>
      <c r="F260" s="371"/>
      <c r="G260" s="865">
        <v>11</v>
      </c>
      <c r="H260" s="859">
        <v>2009</v>
      </c>
      <c r="I260" s="866">
        <v>2010</v>
      </c>
      <c r="J260" s="866">
        <v>2010</v>
      </c>
      <c r="K260" s="621" t="s">
        <v>306</v>
      </c>
      <c r="L260" s="1081"/>
      <c r="M260" s="89">
        <v>0</v>
      </c>
      <c r="N260" s="89"/>
      <c r="O260" s="1082">
        <v>0</v>
      </c>
      <c r="P260" s="598">
        <v>0</v>
      </c>
      <c r="Q260" s="776">
        <v>0</v>
      </c>
      <c r="R260" s="776">
        <v>0</v>
      </c>
      <c r="S260" s="776">
        <v>0</v>
      </c>
      <c r="T260" s="533">
        <v>0</v>
      </c>
      <c r="U260" s="1083">
        <v>0</v>
      </c>
      <c r="V260" s="831">
        <v>0</v>
      </c>
      <c r="W260" s="897"/>
      <c r="X260" s="8"/>
      <c r="Y260" s="8"/>
      <c r="Z260" s="8"/>
      <c r="AA260" s="8"/>
      <c r="AB260" s="8">
        <v>0</v>
      </c>
      <c r="AC260" s="8">
        <v>0</v>
      </c>
      <c r="AD260" s="8"/>
      <c r="AE260" s="8"/>
      <c r="AF260" s="8">
        <v>0</v>
      </c>
      <c r="AG260" s="1084">
        <v>0</v>
      </c>
      <c r="AH260" s="89"/>
      <c r="AI260" s="89">
        <v>0</v>
      </c>
      <c r="AJ260" s="89"/>
      <c r="AK260" s="1082">
        <v>0</v>
      </c>
    </row>
    <row r="261" spans="1:37" s="144" customFormat="1" ht="15.75" customHeight="1">
      <c r="A261" s="994"/>
      <c r="B261" s="994"/>
      <c r="C261" s="236"/>
      <c r="D261" s="236"/>
      <c r="E261" s="236"/>
      <c r="F261" s="371"/>
      <c r="G261" s="865">
        <v>12</v>
      </c>
      <c r="H261" s="859">
        <v>2009</v>
      </c>
      <c r="I261" s="866">
        <v>2010</v>
      </c>
      <c r="J261" s="866">
        <v>2010</v>
      </c>
      <c r="K261" s="621" t="s">
        <v>306</v>
      </c>
      <c r="L261" s="1081"/>
      <c r="M261" s="89">
        <v>0</v>
      </c>
      <c r="N261" s="89"/>
      <c r="O261" s="1082">
        <v>0</v>
      </c>
      <c r="P261" s="598">
        <v>0</v>
      </c>
      <c r="Q261" s="776">
        <v>0</v>
      </c>
      <c r="R261" s="776">
        <v>0</v>
      </c>
      <c r="S261" s="776">
        <v>0</v>
      </c>
      <c r="T261" s="533">
        <v>0</v>
      </c>
      <c r="U261" s="1083">
        <v>0</v>
      </c>
      <c r="V261" s="831">
        <v>0</v>
      </c>
      <c r="W261" s="897"/>
      <c r="X261" s="8"/>
      <c r="Y261" s="8"/>
      <c r="Z261" s="8"/>
      <c r="AA261" s="8"/>
      <c r="AB261" s="8">
        <v>0</v>
      </c>
      <c r="AC261" s="8">
        <v>0</v>
      </c>
      <c r="AD261" s="8"/>
      <c r="AE261" s="8"/>
      <c r="AF261" s="8">
        <v>0</v>
      </c>
      <c r="AG261" s="1084">
        <v>0</v>
      </c>
      <c r="AH261" s="89"/>
      <c r="AI261" s="89">
        <v>0</v>
      </c>
      <c r="AJ261" s="89"/>
      <c r="AK261" s="1082">
        <v>0</v>
      </c>
    </row>
    <row r="262" spans="1:37" s="144" customFormat="1" ht="15.75" customHeight="1">
      <c r="A262" s="994"/>
      <c r="B262" s="994"/>
      <c r="C262" s="236"/>
      <c r="D262" s="236"/>
      <c r="E262" s="236"/>
      <c r="F262" s="371"/>
      <c r="G262" s="865">
        <v>1</v>
      </c>
      <c r="H262" s="859">
        <v>2010</v>
      </c>
      <c r="I262" s="866">
        <v>2010</v>
      </c>
      <c r="J262" s="866">
        <v>2010</v>
      </c>
      <c r="K262" s="621" t="s">
        <v>306</v>
      </c>
      <c r="L262" s="1081"/>
      <c r="M262" s="89">
        <v>0</v>
      </c>
      <c r="N262" s="89"/>
      <c r="O262" s="1082">
        <v>0</v>
      </c>
      <c r="P262" s="598">
        <v>0</v>
      </c>
      <c r="Q262" s="776">
        <v>0</v>
      </c>
      <c r="R262" s="776">
        <v>0</v>
      </c>
      <c r="S262" s="776">
        <v>0</v>
      </c>
      <c r="T262" s="533">
        <v>0</v>
      </c>
      <c r="U262" s="1083">
        <v>0</v>
      </c>
      <c r="V262" s="831">
        <v>0</v>
      </c>
      <c r="W262" s="897"/>
      <c r="X262" s="8"/>
      <c r="Y262" s="8"/>
      <c r="Z262" s="8"/>
      <c r="AA262" s="8"/>
      <c r="AB262" s="8">
        <v>0</v>
      </c>
      <c r="AC262" s="8">
        <v>0</v>
      </c>
      <c r="AD262" s="8"/>
      <c r="AE262" s="8"/>
      <c r="AF262" s="8">
        <v>0</v>
      </c>
      <c r="AG262" s="1084">
        <v>0</v>
      </c>
      <c r="AH262" s="89"/>
      <c r="AI262" s="89">
        <v>0</v>
      </c>
      <c r="AJ262" s="89"/>
      <c r="AK262" s="1082">
        <v>0</v>
      </c>
    </row>
    <row r="263" spans="1:37" s="144" customFormat="1" ht="15.75" customHeight="1">
      <c r="A263" s="994"/>
      <c r="B263" s="994"/>
      <c r="C263" s="236"/>
      <c r="D263" s="236"/>
      <c r="E263" s="236"/>
      <c r="F263" s="371"/>
      <c r="G263" s="865">
        <v>2</v>
      </c>
      <c r="H263" s="859">
        <v>2010</v>
      </c>
      <c r="I263" s="866">
        <v>2010</v>
      </c>
      <c r="J263" s="866">
        <v>2010</v>
      </c>
      <c r="K263" s="621" t="s">
        <v>306</v>
      </c>
      <c r="L263" s="1081"/>
      <c r="M263" s="89">
        <v>0</v>
      </c>
      <c r="N263" s="89"/>
      <c r="O263" s="1082">
        <v>0</v>
      </c>
      <c r="P263" s="598">
        <v>0</v>
      </c>
      <c r="Q263" s="776">
        <v>0</v>
      </c>
      <c r="R263" s="776">
        <v>0</v>
      </c>
      <c r="S263" s="776">
        <v>0</v>
      </c>
      <c r="T263" s="533">
        <v>0</v>
      </c>
      <c r="U263" s="1083">
        <v>0</v>
      </c>
      <c r="V263" s="831">
        <v>0</v>
      </c>
      <c r="W263" s="897"/>
      <c r="X263" s="8"/>
      <c r="Y263" s="8"/>
      <c r="Z263" s="8"/>
      <c r="AA263" s="8"/>
      <c r="AB263" s="8">
        <v>0</v>
      </c>
      <c r="AC263" s="8">
        <v>0</v>
      </c>
      <c r="AD263" s="8"/>
      <c r="AE263" s="8"/>
      <c r="AF263" s="8">
        <v>0</v>
      </c>
      <c r="AG263" s="1084">
        <v>0</v>
      </c>
      <c r="AH263" s="89"/>
      <c r="AI263" s="89">
        <v>0</v>
      </c>
      <c r="AJ263" s="89"/>
      <c r="AK263" s="1082">
        <v>0</v>
      </c>
    </row>
    <row r="264" spans="1:37" s="144" customFormat="1" ht="15.75" customHeight="1">
      <c r="A264" s="994"/>
      <c r="B264" s="994"/>
      <c r="C264" s="236"/>
      <c r="D264" s="236"/>
      <c r="E264" s="236"/>
      <c r="F264" s="371"/>
      <c r="G264" s="865">
        <v>3</v>
      </c>
      <c r="H264" s="859">
        <v>2010</v>
      </c>
      <c r="I264" s="866">
        <v>2010</v>
      </c>
      <c r="J264" s="866">
        <v>2010</v>
      </c>
      <c r="K264" s="621" t="s">
        <v>306</v>
      </c>
      <c r="L264" s="1081"/>
      <c r="M264" s="89">
        <v>0</v>
      </c>
      <c r="N264" s="89"/>
      <c r="O264" s="1082">
        <v>0</v>
      </c>
      <c r="P264" s="598">
        <v>0</v>
      </c>
      <c r="Q264" s="776">
        <v>0</v>
      </c>
      <c r="R264" s="776">
        <v>0</v>
      </c>
      <c r="S264" s="776">
        <v>0</v>
      </c>
      <c r="T264" s="533">
        <v>0</v>
      </c>
      <c r="U264" s="1083">
        <v>0</v>
      </c>
      <c r="V264" s="831">
        <v>0</v>
      </c>
      <c r="W264" s="897"/>
      <c r="X264" s="8"/>
      <c r="Y264" s="8"/>
      <c r="Z264" s="8"/>
      <c r="AA264" s="8"/>
      <c r="AB264" s="8">
        <v>0</v>
      </c>
      <c r="AC264" s="8">
        <v>0</v>
      </c>
      <c r="AD264" s="8"/>
      <c r="AE264" s="8"/>
      <c r="AF264" s="8">
        <v>0</v>
      </c>
      <c r="AG264" s="1084">
        <v>0</v>
      </c>
      <c r="AH264" s="89"/>
      <c r="AI264" s="89">
        <v>0</v>
      </c>
      <c r="AJ264" s="89"/>
      <c r="AK264" s="1082">
        <v>0</v>
      </c>
    </row>
    <row r="265" spans="1:37" s="144" customFormat="1" ht="15.75" customHeight="1">
      <c r="A265" s="994"/>
      <c r="B265" s="994"/>
      <c r="C265" s="236"/>
      <c r="D265" s="236"/>
      <c r="E265" s="236"/>
      <c r="F265" s="371"/>
      <c r="G265" s="865">
        <v>4</v>
      </c>
      <c r="H265" s="859">
        <v>2010</v>
      </c>
      <c r="I265" s="866">
        <v>2010</v>
      </c>
      <c r="J265" s="866">
        <v>2011</v>
      </c>
      <c r="K265" s="621" t="s">
        <v>306</v>
      </c>
      <c r="L265" s="1081"/>
      <c r="M265" s="89">
        <v>0</v>
      </c>
      <c r="N265" s="89"/>
      <c r="O265" s="1082">
        <v>0</v>
      </c>
      <c r="P265" s="598">
        <v>0</v>
      </c>
      <c r="Q265" s="776">
        <v>0</v>
      </c>
      <c r="R265" s="776">
        <v>0</v>
      </c>
      <c r="S265" s="776">
        <v>0</v>
      </c>
      <c r="T265" s="533">
        <v>0</v>
      </c>
      <c r="U265" s="1083">
        <v>0</v>
      </c>
      <c r="V265" s="831">
        <v>0</v>
      </c>
      <c r="W265" s="897"/>
      <c r="X265" s="8"/>
      <c r="Y265" s="8"/>
      <c r="Z265" s="8"/>
      <c r="AA265" s="8"/>
      <c r="AB265" s="8">
        <v>0</v>
      </c>
      <c r="AC265" s="8">
        <v>0</v>
      </c>
      <c r="AD265" s="8"/>
      <c r="AE265" s="8"/>
      <c r="AF265" s="8">
        <v>0</v>
      </c>
      <c r="AG265" s="1084">
        <v>0</v>
      </c>
      <c r="AH265" s="89"/>
      <c r="AI265" s="89">
        <v>0</v>
      </c>
      <c r="AJ265" s="89"/>
      <c r="AK265" s="1082">
        <v>0</v>
      </c>
    </row>
    <row r="266" spans="1:37" s="144" customFormat="1" ht="15.75" customHeight="1">
      <c r="A266" s="994"/>
      <c r="B266" s="994"/>
      <c r="C266" s="236"/>
      <c r="D266" s="236"/>
      <c r="E266" s="236"/>
      <c r="F266" s="371"/>
      <c r="G266" s="865">
        <v>5</v>
      </c>
      <c r="H266" s="859">
        <v>2010</v>
      </c>
      <c r="I266" s="866">
        <v>2010</v>
      </c>
      <c r="J266" s="866">
        <v>2011</v>
      </c>
      <c r="K266" s="621" t="s">
        <v>306</v>
      </c>
      <c r="L266" s="1081"/>
      <c r="M266" s="89">
        <v>0</v>
      </c>
      <c r="N266" s="89"/>
      <c r="O266" s="1082">
        <v>0</v>
      </c>
      <c r="P266" s="598">
        <v>0</v>
      </c>
      <c r="Q266" s="776">
        <v>0</v>
      </c>
      <c r="R266" s="776">
        <v>0</v>
      </c>
      <c r="S266" s="776">
        <v>0</v>
      </c>
      <c r="T266" s="533">
        <v>0</v>
      </c>
      <c r="U266" s="1083">
        <v>0</v>
      </c>
      <c r="V266" s="831">
        <v>0</v>
      </c>
      <c r="W266" s="897"/>
      <c r="X266" s="8"/>
      <c r="Y266" s="8"/>
      <c r="Z266" s="8"/>
      <c r="AA266" s="8"/>
      <c r="AB266" s="8">
        <v>0</v>
      </c>
      <c r="AC266" s="8">
        <v>0</v>
      </c>
      <c r="AD266" s="8"/>
      <c r="AE266" s="8"/>
      <c r="AF266" s="8">
        <v>0</v>
      </c>
      <c r="AG266" s="1084">
        <v>0</v>
      </c>
      <c r="AH266" s="89"/>
      <c r="AI266" s="89">
        <v>0</v>
      </c>
      <c r="AJ266" s="89"/>
      <c r="AK266" s="1082">
        <v>0</v>
      </c>
    </row>
    <row r="267" spans="1:37" s="144" customFormat="1" ht="15.75" customHeight="1">
      <c r="A267" s="994"/>
      <c r="B267" s="994"/>
      <c r="C267" s="236"/>
      <c r="D267" s="236"/>
      <c r="E267" s="236"/>
      <c r="F267" s="371"/>
      <c r="G267" s="865">
        <v>6</v>
      </c>
      <c r="H267" s="859">
        <v>2010</v>
      </c>
      <c r="I267" s="866">
        <v>2010</v>
      </c>
      <c r="J267" s="866">
        <v>2011</v>
      </c>
      <c r="K267" s="621" t="s">
        <v>306</v>
      </c>
      <c r="L267" s="1081"/>
      <c r="M267" s="89">
        <v>0</v>
      </c>
      <c r="N267" s="89"/>
      <c r="O267" s="1082">
        <v>0</v>
      </c>
      <c r="P267" s="598">
        <v>0</v>
      </c>
      <c r="Q267" s="776">
        <v>0</v>
      </c>
      <c r="R267" s="776">
        <v>0</v>
      </c>
      <c r="S267" s="776">
        <v>0</v>
      </c>
      <c r="T267" s="533">
        <v>0</v>
      </c>
      <c r="U267" s="1083">
        <v>0</v>
      </c>
      <c r="V267" s="831">
        <v>0</v>
      </c>
      <c r="W267" s="897"/>
      <c r="X267" s="8"/>
      <c r="Y267" s="8"/>
      <c r="Z267" s="8"/>
      <c r="AA267" s="8"/>
      <c r="AB267" s="8">
        <v>0</v>
      </c>
      <c r="AC267" s="8">
        <v>0</v>
      </c>
      <c r="AD267" s="8"/>
      <c r="AE267" s="8"/>
      <c r="AF267" s="8">
        <v>0</v>
      </c>
      <c r="AG267" s="1084">
        <v>0</v>
      </c>
      <c r="AH267" s="89"/>
      <c r="AI267" s="89">
        <v>0</v>
      </c>
      <c r="AJ267" s="89"/>
      <c r="AK267" s="1082">
        <v>0</v>
      </c>
    </row>
    <row r="268" spans="1:37" s="144" customFormat="1" ht="15.75" customHeight="1">
      <c r="A268" s="994"/>
      <c r="B268" s="994"/>
      <c r="C268" s="236"/>
      <c r="D268" s="236"/>
      <c r="E268" s="236"/>
      <c r="F268" s="371"/>
      <c r="G268" s="865">
        <v>7</v>
      </c>
      <c r="H268" s="859">
        <v>2010</v>
      </c>
      <c r="I268" s="866">
        <v>2011</v>
      </c>
      <c r="J268" s="866">
        <v>2011</v>
      </c>
      <c r="K268" s="621" t="s">
        <v>306</v>
      </c>
      <c r="L268" s="1081"/>
      <c r="M268" s="89">
        <v>0</v>
      </c>
      <c r="N268" s="89"/>
      <c r="O268" s="1082">
        <v>0</v>
      </c>
      <c r="P268" s="598">
        <v>0</v>
      </c>
      <c r="Q268" s="776">
        <v>0</v>
      </c>
      <c r="R268" s="776">
        <v>0</v>
      </c>
      <c r="S268" s="776">
        <v>0</v>
      </c>
      <c r="T268" s="533">
        <v>0</v>
      </c>
      <c r="U268" s="1083">
        <v>0</v>
      </c>
      <c r="V268" s="831">
        <v>0</v>
      </c>
      <c r="W268" s="897"/>
      <c r="X268" s="8"/>
      <c r="Y268" s="8"/>
      <c r="Z268" s="8"/>
      <c r="AA268" s="8"/>
      <c r="AB268" s="8">
        <v>0</v>
      </c>
      <c r="AC268" s="8">
        <v>0</v>
      </c>
      <c r="AD268" s="8"/>
      <c r="AE268" s="8"/>
      <c r="AF268" s="8">
        <v>0</v>
      </c>
      <c r="AG268" s="1084">
        <v>0</v>
      </c>
      <c r="AH268" s="89"/>
      <c r="AI268" s="89">
        <v>0</v>
      </c>
      <c r="AJ268" s="89"/>
      <c r="AK268" s="1082">
        <v>0</v>
      </c>
    </row>
    <row r="269" spans="1:37" s="144" customFormat="1" ht="15.75" customHeight="1">
      <c r="A269" s="994"/>
      <c r="B269" s="994"/>
      <c r="C269" s="236"/>
      <c r="D269" s="236"/>
      <c r="E269" s="236"/>
      <c r="F269" s="371"/>
      <c r="G269" s="865">
        <v>8</v>
      </c>
      <c r="H269" s="859">
        <v>2010</v>
      </c>
      <c r="I269" s="866">
        <v>2011</v>
      </c>
      <c r="J269" s="866">
        <v>2011</v>
      </c>
      <c r="K269" s="621" t="s">
        <v>306</v>
      </c>
      <c r="L269" s="1081"/>
      <c r="M269" s="89">
        <v>0</v>
      </c>
      <c r="N269" s="89"/>
      <c r="O269" s="1082">
        <v>0</v>
      </c>
      <c r="P269" s="598">
        <v>0</v>
      </c>
      <c r="Q269" s="776">
        <v>0</v>
      </c>
      <c r="R269" s="776">
        <v>0</v>
      </c>
      <c r="S269" s="776">
        <v>0</v>
      </c>
      <c r="T269" s="533">
        <v>0</v>
      </c>
      <c r="U269" s="1083">
        <v>0</v>
      </c>
      <c r="V269" s="831">
        <v>0</v>
      </c>
      <c r="W269" s="897"/>
      <c r="X269" s="8"/>
      <c r="Y269" s="8"/>
      <c r="Z269" s="8"/>
      <c r="AA269" s="8"/>
      <c r="AB269" s="8">
        <v>0</v>
      </c>
      <c r="AC269" s="8">
        <v>0</v>
      </c>
      <c r="AD269" s="8"/>
      <c r="AE269" s="8"/>
      <c r="AF269" s="8">
        <v>0</v>
      </c>
      <c r="AG269" s="1084">
        <v>0</v>
      </c>
      <c r="AH269" s="89"/>
      <c r="AI269" s="89">
        <v>0</v>
      </c>
      <c r="AJ269" s="89"/>
      <c r="AK269" s="1082">
        <v>0</v>
      </c>
    </row>
    <row r="270" spans="1:37" s="144" customFormat="1" ht="15.75" customHeight="1">
      <c r="A270" s="994"/>
      <c r="B270" s="994"/>
      <c r="C270" s="236"/>
      <c r="D270" s="236"/>
      <c r="E270" s="236"/>
      <c r="F270" s="371"/>
      <c r="G270" s="865">
        <v>9</v>
      </c>
      <c r="H270" s="859">
        <v>2010</v>
      </c>
      <c r="I270" s="866">
        <v>2011</v>
      </c>
      <c r="J270" s="866">
        <v>2011</v>
      </c>
      <c r="K270" s="621" t="s">
        <v>306</v>
      </c>
      <c r="L270" s="1081"/>
      <c r="M270" s="89">
        <v>0</v>
      </c>
      <c r="N270" s="89"/>
      <c r="O270" s="1082">
        <v>0</v>
      </c>
      <c r="P270" s="598">
        <v>0</v>
      </c>
      <c r="Q270" s="776">
        <v>0</v>
      </c>
      <c r="R270" s="776">
        <v>0</v>
      </c>
      <c r="S270" s="776">
        <v>0</v>
      </c>
      <c r="T270" s="533">
        <v>0</v>
      </c>
      <c r="U270" s="1083">
        <v>0</v>
      </c>
      <c r="V270" s="831">
        <v>0</v>
      </c>
      <c r="W270" s="897"/>
      <c r="X270" s="8"/>
      <c r="Y270" s="8"/>
      <c r="Z270" s="8"/>
      <c r="AA270" s="8"/>
      <c r="AB270" s="8">
        <v>0</v>
      </c>
      <c r="AC270" s="8">
        <v>0</v>
      </c>
      <c r="AD270" s="8"/>
      <c r="AE270" s="8"/>
      <c r="AF270" s="8">
        <v>0</v>
      </c>
      <c r="AG270" s="1084">
        <v>0</v>
      </c>
      <c r="AH270" s="89"/>
      <c r="AI270" s="89">
        <v>0</v>
      </c>
      <c r="AJ270" s="89"/>
      <c r="AK270" s="1082">
        <v>0</v>
      </c>
    </row>
    <row r="271" spans="1:37" s="144" customFormat="1" ht="15.75" customHeight="1">
      <c r="A271" s="994"/>
      <c r="B271" s="994"/>
      <c r="C271" s="236"/>
      <c r="D271" s="236"/>
      <c r="E271" s="236"/>
      <c r="F271" s="371"/>
      <c r="G271" s="865">
        <v>10</v>
      </c>
      <c r="H271" s="859">
        <v>2010</v>
      </c>
      <c r="I271" s="866">
        <v>2011</v>
      </c>
      <c r="J271" s="866">
        <v>2011</v>
      </c>
      <c r="K271" s="621" t="s">
        <v>306</v>
      </c>
      <c r="L271" s="1081"/>
      <c r="M271" s="89">
        <v>0</v>
      </c>
      <c r="N271" s="89"/>
      <c r="O271" s="1082">
        <v>0</v>
      </c>
      <c r="P271" s="598">
        <v>0</v>
      </c>
      <c r="Q271" s="776">
        <v>0</v>
      </c>
      <c r="R271" s="776">
        <v>0</v>
      </c>
      <c r="S271" s="776">
        <v>0</v>
      </c>
      <c r="T271" s="533">
        <v>0</v>
      </c>
      <c r="U271" s="1083">
        <v>0</v>
      </c>
      <c r="V271" s="831">
        <v>0</v>
      </c>
      <c r="W271" s="897"/>
      <c r="X271" s="8"/>
      <c r="Y271" s="8"/>
      <c r="Z271" s="8"/>
      <c r="AA271" s="8"/>
      <c r="AB271" s="8">
        <v>0</v>
      </c>
      <c r="AC271" s="8">
        <v>0</v>
      </c>
      <c r="AD271" s="8"/>
      <c r="AE271" s="8"/>
      <c r="AF271" s="8">
        <v>0</v>
      </c>
      <c r="AG271" s="1084">
        <v>0</v>
      </c>
      <c r="AH271" s="89"/>
      <c r="AI271" s="89">
        <v>0</v>
      </c>
      <c r="AJ271" s="89"/>
      <c r="AK271" s="1082">
        <v>0</v>
      </c>
    </row>
    <row r="272" spans="1:37" s="144" customFormat="1" ht="15.75" customHeight="1">
      <c r="A272" s="994"/>
      <c r="B272" s="994"/>
      <c r="C272" s="236"/>
      <c r="D272" s="236"/>
      <c r="E272" s="236"/>
      <c r="F272" s="371"/>
      <c r="G272" s="865">
        <v>11</v>
      </c>
      <c r="H272" s="859">
        <v>2010</v>
      </c>
      <c r="I272" s="866">
        <v>2011</v>
      </c>
      <c r="J272" s="866">
        <v>2011</v>
      </c>
      <c r="K272" s="621" t="s">
        <v>306</v>
      </c>
      <c r="L272" s="1081"/>
      <c r="M272" s="89">
        <v>0</v>
      </c>
      <c r="N272" s="89"/>
      <c r="O272" s="1082">
        <v>0</v>
      </c>
      <c r="P272" s="598">
        <v>0</v>
      </c>
      <c r="Q272" s="776">
        <v>0</v>
      </c>
      <c r="R272" s="776">
        <v>0</v>
      </c>
      <c r="S272" s="776">
        <v>0</v>
      </c>
      <c r="T272" s="533">
        <v>0</v>
      </c>
      <c r="U272" s="1083">
        <v>0</v>
      </c>
      <c r="V272" s="831">
        <v>0</v>
      </c>
      <c r="W272" s="897"/>
      <c r="X272" s="8"/>
      <c r="Y272" s="8"/>
      <c r="Z272" s="8"/>
      <c r="AA272" s="8"/>
      <c r="AB272" s="8">
        <v>0</v>
      </c>
      <c r="AC272" s="8">
        <v>0</v>
      </c>
      <c r="AD272" s="8"/>
      <c r="AE272" s="8"/>
      <c r="AF272" s="8">
        <v>0</v>
      </c>
      <c r="AG272" s="1084">
        <v>0</v>
      </c>
      <c r="AH272" s="89"/>
      <c r="AI272" s="89">
        <v>0</v>
      </c>
      <c r="AJ272" s="89"/>
      <c r="AK272" s="1082">
        <v>0</v>
      </c>
    </row>
    <row r="273" spans="1:37" s="144" customFormat="1" ht="15.75" customHeight="1">
      <c r="A273" s="994"/>
      <c r="B273" s="994"/>
      <c r="C273" s="236"/>
      <c r="D273" s="236"/>
      <c r="E273" s="236"/>
      <c r="F273" s="371"/>
      <c r="G273" s="865">
        <v>12</v>
      </c>
      <c r="H273" s="859">
        <v>2010</v>
      </c>
      <c r="I273" s="866">
        <v>2011</v>
      </c>
      <c r="J273" s="866">
        <v>2011</v>
      </c>
      <c r="K273" s="621" t="s">
        <v>306</v>
      </c>
      <c r="L273" s="1081"/>
      <c r="M273" s="89">
        <v>0</v>
      </c>
      <c r="N273" s="89"/>
      <c r="O273" s="1082">
        <v>0</v>
      </c>
      <c r="P273" s="598">
        <v>0</v>
      </c>
      <c r="Q273" s="776">
        <v>0</v>
      </c>
      <c r="R273" s="776">
        <v>0</v>
      </c>
      <c r="S273" s="776">
        <v>0</v>
      </c>
      <c r="T273" s="533">
        <v>0</v>
      </c>
      <c r="U273" s="1083">
        <v>0</v>
      </c>
      <c r="V273" s="831">
        <v>0</v>
      </c>
      <c r="W273" s="897"/>
      <c r="X273" s="8"/>
      <c r="Y273" s="8"/>
      <c r="Z273" s="8"/>
      <c r="AA273" s="8"/>
      <c r="AB273" s="8">
        <v>0</v>
      </c>
      <c r="AC273" s="8">
        <v>0</v>
      </c>
      <c r="AD273" s="8"/>
      <c r="AE273" s="8"/>
      <c r="AF273" s="8">
        <v>0</v>
      </c>
      <c r="AG273" s="1084">
        <v>0</v>
      </c>
      <c r="AH273" s="89"/>
      <c r="AI273" s="89">
        <v>0</v>
      </c>
      <c r="AJ273" s="89"/>
      <c r="AK273" s="1082">
        <v>0</v>
      </c>
    </row>
    <row r="274" spans="1:37" s="144" customFormat="1" ht="15.75" customHeight="1">
      <c r="A274" s="994"/>
      <c r="B274" s="994"/>
      <c r="C274" s="236"/>
      <c r="D274" s="236"/>
      <c r="E274" s="236"/>
      <c r="F274" s="371"/>
      <c r="G274" s="865">
        <v>1</v>
      </c>
      <c r="H274" s="859">
        <v>2011</v>
      </c>
      <c r="I274" s="866">
        <v>2011</v>
      </c>
      <c r="J274" s="866">
        <v>2011</v>
      </c>
      <c r="K274" s="621" t="s">
        <v>306</v>
      </c>
      <c r="L274" s="1081"/>
      <c r="M274" s="89">
        <v>0</v>
      </c>
      <c r="N274" s="89"/>
      <c r="O274" s="1082">
        <v>0</v>
      </c>
      <c r="P274" s="598">
        <v>0</v>
      </c>
      <c r="Q274" s="776">
        <v>0</v>
      </c>
      <c r="R274" s="776">
        <v>0</v>
      </c>
      <c r="S274" s="776">
        <v>0</v>
      </c>
      <c r="T274" s="533">
        <v>0</v>
      </c>
      <c r="U274" s="1083">
        <v>0</v>
      </c>
      <c r="V274" s="831">
        <v>0</v>
      </c>
      <c r="W274" s="897"/>
      <c r="X274" s="8"/>
      <c r="Y274" s="8"/>
      <c r="Z274" s="8"/>
      <c r="AA274" s="8"/>
      <c r="AB274" s="8">
        <v>0</v>
      </c>
      <c r="AC274" s="8">
        <v>0</v>
      </c>
      <c r="AD274" s="8"/>
      <c r="AE274" s="8"/>
      <c r="AF274" s="8">
        <v>0</v>
      </c>
      <c r="AG274" s="1084">
        <v>0</v>
      </c>
      <c r="AH274" s="89"/>
      <c r="AI274" s="89">
        <v>0</v>
      </c>
      <c r="AJ274" s="89"/>
      <c r="AK274" s="1082">
        <v>0</v>
      </c>
    </row>
    <row r="275" spans="1:37" s="144" customFormat="1" ht="15.75" customHeight="1">
      <c r="A275" s="994"/>
      <c r="B275" s="994"/>
      <c r="C275" s="236"/>
      <c r="D275" s="236"/>
      <c r="E275" s="236"/>
      <c r="F275" s="371"/>
      <c r="G275" s="865">
        <v>2</v>
      </c>
      <c r="H275" s="859">
        <v>2011</v>
      </c>
      <c r="I275" s="866">
        <v>2011</v>
      </c>
      <c r="J275" s="866">
        <v>2011</v>
      </c>
      <c r="K275" s="621" t="s">
        <v>306</v>
      </c>
      <c r="L275" s="1081"/>
      <c r="M275" s="89">
        <v>0</v>
      </c>
      <c r="N275" s="89"/>
      <c r="O275" s="1082">
        <v>0</v>
      </c>
      <c r="P275" s="598">
        <v>0</v>
      </c>
      <c r="Q275" s="776">
        <v>0</v>
      </c>
      <c r="R275" s="776">
        <v>0</v>
      </c>
      <c r="S275" s="776">
        <v>0</v>
      </c>
      <c r="T275" s="533">
        <v>0</v>
      </c>
      <c r="U275" s="1083">
        <v>0</v>
      </c>
      <c r="V275" s="831">
        <v>0</v>
      </c>
      <c r="W275" s="897"/>
      <c r="X275" s="8"/>
      <c r="Y275" s="8"/>
      <c r="Z275" s="8"/>
      <c r="AA275" s="8"/>
      <c r="AB275" s="8">
        <v>0</v>
      </c>
      <c r="AC275" s="8">
        <v>0</v>
      </c>
      <c r="AD275" s="8"/>
      <c r="AE275" s="8"/>
      <c r="AF275" s="8">
        <v>0</v>
      </c>
      <c r="AG275" s="1084">
        <v>0</v>
      </c>
      <c r="AH275" s="89"/>
      <c r="AI275" s="89">
        <v>0</v>
      </c>
      <c r="AJ275" s="89"/>
      <c r="AK275" s="1082">
        <v>0</v>
      </c>
    </row>
    <row r="276" spans="1:37" s="144" customFormat="1" ht="15.75" customHeight="1">
      <c r="A276" s="994"/>
      <c r="B276" s="994"/>
      <c r="C276" s="236"/>
      <c r="D276" s="236"/>
      <c r="E276" s="236"/>
      <c r="F276" s="371"/>
      <c r="G276" s="865">
        <v>3</v>
      </c>
      <c r="H276" s="859">
        <v>2011</v>
      </c>
      <c r="I276" s="866">
        <v>2011</v>
      </c>
      <c r="J276" s="866">
        <v>2011</v>
      </c>
      <c r="K276" s="621" t="s">
        <v>306</v>
      </c>
      <c r="L276" s="1081"/>
      <c r="M276" s="89">
        <v>0</v>
      </c>
      <c r="N276" s="89"/>
      <c r="O276" s="1082">
        <v>0</v>
      </c>
      <c r="P276" s="598">
        <v>0</v>
      </c>
      <c r="Q276" s="776">
        <v>0</v>
      </c>
      <c r="R276" s="776">
        <v>0</v>
      </c>
      <c r="S276" s="776">
        <v>0</v>
      </c>
      <c r="T276" s="533">
        <v>0</v>
      </c>
      <c r="U276" s="1083">
        <v>0</v>
      </c>
      <c r="V276" s="831">
        <v>0</v>
      </c>
      <c r="W276" s="897"/>
      <c r="X276" s="8"/>
      <c r="Y276" s="8"/>
      <c r="Z276" s="8"/>
      <c r="AA276" s="8"/>
      <c r="AB276" s="8">
        <v>0</v>
      </c>
      <c r="AC276" s="8">
        <v>0</v>
      </c>
      <c r="AD276" s="8"/>
      <c r="AE276" s="8"/>
      <c r="AF276" s="8">
        <v>0</v>
      </c>
      <c r="AG276" s="1084">
        <v>0</v>
      </c>
      <c r="AH276" s="89"/>
      <c r="AI276" s="89">
        <v>0</v>
      </c>
      <c r="AJ276" s="89"/>
      <c r="AK276" s="1082">
        <v>0</v>
      </c>
    </row>
    <row r="277" spans="1:37" s="144" customFormat="1" ht="15.75" customHeight="1">
      <c r="A277" s="994"/>
      <c r="B277" s="994"/>
      <c r="C277" s="236"/>
      <c r="D277" s="236"/>
      <c r="E277" s="236"/>
      <c r="F277" s="371"/>
      <c r="G277" s="865">
        <v>4</v>
      </c>
      <c r="H277" s="859">
        <v>2011</v>
      </c>
      <c r="I277" s="866">
        <v>2011</v>
      </c>
      <c r="J277" s="866">
        <v>2012</v>
      </c>
      <c r="K277" s="621" t="s">
        <v>306</v>
      </c>
      <c r="L277" s="1081"/>
      <c r="M277" s="89">
        <v>0</v>
      </c>
      <c r="N277" s="89"/>
      <c r="O277" s="1082">
        <v>0</v>
      </c>
      <c r="P277" s="598">
        <v>0</v>
      </c>
      <c r="Q277" s="776">
        <v>0</v>
      </c>
      <c r="R277" s="776">
        <v>0</v>
      </c>
      <c r="S277" s="776">
        <v>0</v>
      </c>
      <c r="T277" s="533">
        <v>0</v>
      </c>
      <c r="U277" s="1083">
        <v>0</v>
      </c>
      <c r="V277" s="831">
        <v>0</v>
      </c>
      <c r="W277" s="897"/>
      <c r="X277" s="8"/>
      <c r="Y277" s="8"/>
      <c r="Z277" s="8"/>
      <c r="AA277" s="8"/>
      <c r="AB277" s="8">
        <v>0</v>
      </c>
      <c r="AC277" s="8">
        <v>0</v>
      </c>
      <c r="AD277" s="8"/>
      <c r="AE277" s="8"/>
      <c r="AF277" s="8">
        <v>0</v>
      </c>
      <c r="AG277" s="1084">
        <v>0</v>
      </c>
      <c r="AH277" s="89"/>
      <c r="AI277" s="89">
        <v>0</v>
      </c>
      <c r="AJ277" s="89"/>
      <c r="AK277" s="1082">
        <v>0</v>
      </c>
    </row>
    <row r="278" spans="1:37" s="144" customFormat="1" ht="15.75" customHeight="1">
      <c r="A278" s="994"/>
      <c r="B278" s="994"/>
      <c r="C278" s="236"/>
      <c r="D278" s="236"/>
      <c r="E278" s="236"/>
      <c r="F278" s="371"/>
      <c r="G278" s="865">
        <v>5</v>
      </c>
      <c r="H278" s="859">
        <v>2011</v>
      </c>
      <c r="I278" s="866">
        <v>2011</v>
      </c>
      <c r="J278" s="866">
        <v>2012</v>
      </c>
      <c r="K278" s="621" t="s">
        <v>306</v>
      </c>
      <c r="L278" s="1081"/>
      <c r="M278" s="89">
        <v>0</v>
      </c>
      <c r="N278" s="89"/>
      <c r="O278" s="1082">
        <v>0</v>
      </c>
      <c r="P278" s="598">
        <v>0</v>
      </c>
      <c r="Q278" s="776">
        <v>0</v>
      </c>
      <c r="R278" s="776">
        <v>0</v>
      </c>
      <c r="S278" s="776">
        <v>0</v>
      </c>
      <c r="T278" s="533">
        <v>0</v>
      </c>
      <c r="U278" s="1083">
        <v>0</v>
      </c>
      <c r="V278" s="831">
        <v>0</v>
      </c>
      <c r="W278" s="897"/>
      <c r="X278" s="8"/>
      <c r="Y278" s="8"/>
      <c r="Z278" s="8"/>
      <c r="AA278" s="8"/>
      <c r="AB278" s="8">
        <v>0</v>
      </c>
      <c r="AC278" s="8">
        <v>0</v>
      </c>
      <c r="AD278" s="8"/>
      <c r="AE278" s="8"/>
      <c r="AF278" s="8">
        <v>0</v>
      </c>
      <c r="AG278" s="1084">
        <v>0</v>
      </c>
      <c r="AH278" s="89"/>
      <c r="AI278" s="89">
        <v>0</v>
      </c>
      <c r="AJ278" s="89"/>
      <c r="AK278" s="1082">
        <v>0</v>
      </c>
    </row>
    <row r="279" spans="1:37" s="144" customFormat="1" ht="15.75" customHeight="1">
      <c r="A279" s="994"/>
      <c r="B279" s="994"/>
      <c r="C279" s="236"/>
      <c r="D279" s="236"/>
      <c r="E279" s="236"/>
      <c r="F279" s="371"/>
      <c r="G279" s="865">
        <v>6</v>
      </c>
      <c r="H279" s="859">
        <v>2011</v>
      </c>
      <c r="I279" s="866">
        <v>2011</v>
      </c>
      <c r="J279" s="866">
        <v>2012</v>
      </c>
      <c r="K279" s="621" t="s">
        <v>306</v>
      </c>
      <c r="L279" s="1081"/>
      <c r="M279" s="89">
        <v>0</v>
      </c>
      <c r="N279" s="89"/>
      <c r="O279" s="1082">
        <v>0</v>
      </c>
      <c r="P279" s="598">
        <v>0</v>
      </c>
      <c r="Q279" s="776">
        <v>0</v>
      </c>
      <c r="R279" s="776">
        <v>0</v>
      </c>
      <c r="S279" s="776">
        <v>0</v>
      </c>
      <c r="T279" s="533">
        <v>0</v>
      </c>
      <c r="U279" s="1083">
        <v>0</v>
      </c>
      <c r="V279" s="831">
        <v>0</v>
      </c>
      <c r="W279" s="897"/>
      <c r="X279" s="8"/>
      <c r="Y279" s="8"/>
      <c r="Z279" s="8"/>
      <c r="AA279" s="8"/>
      <c r="AB279" s="8">
        <v>0</v>
      </c>
      <c r="AC279" s="8">
        <v>0</v>
      </c>
      <c r="AD279" s="8"/>
      <c r="AE279" s="8"/>
      <c r="AF279" s="8">
        <v>0</v>
      </c>
      <c r="AG279" s="1084">
        <v>0</v>
      </c>
      <c r="AH279" s="89"/>
      <c r="AI279" s="89">
        <v>0</v>
      </c>
      <c r="AJ279" s="89"/>
      <c r="AK279" s="1082">
        <v>0</v>
      </c>
    </row>
    <row r="280" spans="1:37" s="144" customFormat="1" ht="15.75" customHeight="1">
      <c r="A280" s="994"/>
      <c r="B280" s="994"/>
      <c r="C280" s="236"/>
      <c r="D280" s="236"/>
      <c r="E280" s="236"/>
      <c r="F280" s="371"/>
      <c r="G280" s="865">
        <v>7</v>
      </c>
      <c r="H280" s="859">
        <v>2011</v>
      </c>
      <c r="I280" s="866">
        <v>2012</v>
      </c>
      <c r="J280" s="866">
        <v>2012</v>
      </c>
      <c r="K280" s="621" t="s">
        <v>306</v>
      </c>
      <c r="L280" s="1081"/>
      <c r="M280" s="89">
        <v>0</v>
      </c>
      <c r="N280" s="89"/>
      <c r="O280" s="1082">
        <v>0</v>
      </c>
      <c r="P280" s="598">
        <v>0</v>
      </c>
      <c r="Q280" s="776">
        <v>0</v>
      </c>
      <c r="R280" s="776">
        <v>0</v>
      </c>
      <c r="S280" s="776">
        <v>0</v>
      </c>
      <c r="T280" s="533">
        <v>0</v>
      </c>
      <c r="U280" s="1083">
        <v>0</v>
      </c>
      <c r="V280" s="831">
        <v>0</v>
      </c>
      <c r="W280" s="897"/>
      <c r="X280" s="8"/>
      <c r="Y280" s="8"/>
      <c r="Z280" s="8"/>
      <c r="AA280" s="8"/>
      <c r="AB280" s="8">
        <v>0</v>
      </c>
      <c r="AC280" s="8">
        <v>0</v>
      </c>
      <c r="AD280" s="8"/>
      <c r="AE280" s="8"/>
      <c r="AF280" s="8">
        <v>0</v>
      </c>
      <c r="AG280" s="1084">
        <v>0</v>
      </c>
      <c r="AH280" s="89"/>
      <c r="AI280" s="89">
        <v>0</v>
      </c>
      <c r="AJ280" s="89"/>
      <c r="AK280" s="1082">
        <v>0</v>
      </c>
    </row>
    <row r="281" spans="1:37" s="144" customFormat="1" ht="15.75" customHeight="1">
      <c r="A281" s="994"/>
      <c r="B281" s="994"/>
      <c r="C281" s="236"/>
      <c r="D281" s="236"/>
      <c r="E281" s="236"/>
      <c r="F281" s="371"/>
      <c r="G281" s="865">
        <v>8</v>
      </c>
      <c r="H281" s="859">
        <v>2011</v>
      </c>
      <c r="I281" s="866">
        <v>2012</v>
      </c>
      <c r="J281" s="866">
        <v>2012</v>
      </c>
      <c r="K281" s="621" t="s">
        <v>306</v>
      </c>
      <c r="L281" s="1081"/>
      <c r="M281" s="89">
        <v>0</v>
      </c>
      <c r="N281" s="89"/>
      <c r="O281" s="1082">
        <v>0</v>
      </c>
      <c r="P281" s="598">
        <v>0</v>
      </c>
      <c r="Q281" s="776">
        <v>0</v>
      </c>
      <c r="R281" s="776">
        <v>0</v>
      </c>
      <c r="S281" s="776">
        <v>0</v>
      </c>
      <c r="T281" s="533">
        <v>0</v>
      </c>
      <c r="U281" s="1083">
        <v>0</v>
      </c>
      <c r="V281" s="831">
        <v>0</v>
      </c>
      <c r="W281" s="897"/>
      <c r="X281" s="8"/>
      <c r="Y281" s="8"/>
      <c r="Z281" s="8"/>
      <c r="AA281" s="8"/>
      <c r="AB281" s="8">
        <v>0</v>
      </c>
      <c r="AC281" s="8">
        <v>0</v>
      </c>
      <c r="AD281" s="8"/>
      <c r="AE281" s="8"/>
      <c r="AF281" s="8">
        <v>0</v>
      </c>
      <c r="AG281" s="1084">
        <v>0</v>
      </c>
      <c r="AH281" s="89"/>
      <c r="AI281" s="89">
        <v>0</v>
      </c>
      <c r="AJ281" s="89"/>
      <c r="AK281" s="1082">
        <v>0</v>
      </c>
    </row>
    <row r="282" spans="1:37" s="144" customFormat="1" ht="15.75" customHeight="1">
      <c r="A282" s="994"/>
      <c r="B282" s="994"/>
      <c r="C282" s="236"/>
      <c r="D282" s="236"/>
      <c r="E282" s="236"/>
      <c r="F282" s="371"/>
      <c r="G282" s="865">
        <v>9</v>
      </c>
      <c r="H282" s="859">
        <v>2011</v>
      </c>
      <c r="I282" s="866">
        <v>2012</v>
      </c>
      <c r="J282" s="866">
        <v>2012</v>
      </c>
      <c r="K282" s="621" t="s">
        <v>306</v>
      </c>
      <c r="L282" s="1081"/>
      <c r="M282" s="89">
        <v>0</v>
      </c>
      <c r="N282" s="89"/>
      <c r="O282" s="1082">
        <v>0</v>
      </c>
      <c r="P282" s="598">
        <v>0</v>
      </c>
      <c r="Q282" s="776">
        <v>0</v>
      </c>
      <c r="R282" s="776">
        <v>0</v>
      </c>
      <c r="S282" s="776">
        <v>0</v>
      </c>
      <c r="T282" s="533">
        <v>0</v>
      </c>
      <c r="U282" s="1083">
        <v>0</v>
      </c>
      <c r="V282" s="831">
        <v>0</v>
      </c>
      <c r="W282" s="897"/>
      <c r="X282" s="8"/>
      <c r="Y282" s="8"/>
      <c r="Z282" s="8"/>
      <c r="AA282" s="8"/>
      <c r="AB282" s="8">
        <v>0</v>
      </c>
      <c r="AC282" s="8">
        <v>0</v>
      </c>
      <c r="AD282" s="8"/>
      <c r="AE282" s="8"/>
      <c r="AF282" s="8">
        <v>0</v>
      </c>
      <c r="AG282" s="1084">
        <v>0</v>
      </c>
      <c r="AH282" s="89"/>
      <c r="AI282" s="89">
        <v>0</v>
      </c>
      <c r="AJ282" s="89"/>
      <c r="AK282" s="1082">
        <v>0</v>
      </c>
    </row>
    <row r="283" spans="1:37" s="144" customFormat="1" ht="15.75" customHeight="1">
      <c r="A283" s="994"/>
      <c r="B283" s="994"/>
      <c r="C283" s="236"/>
      <c r="D283" s="236"/>
      <c r="E283" s="236"/>
      <c r="F283" s="371"/>
      <c r="G283" s="865">
        <v>10</v>
      </c>
      <c r="H283" s="859">
        <v>2011</v>
      </c>
      <c r="I283" s="866">
        <v>2012</v>
      </c>
      <c r="J283" s="866">
        <v>2012</v>
      </c>
      <c r="K283" s="621" t="s">
        <v>306</v>
      </c>
      <c r="L283" s="1081"/>
      <c r="M283" s="89">
        <v>0</v>
      </c>
      <c r="N283" s="89"/>
      <c r="O283" s="1082">
        <v>0</v>
      </c>
      <c r="P283" s="598">
        <v>0</v>
      </c>
      <c r="Q283" s="776">
        <v>0</v>
      </c>
      <c r="R283" s="776">
        <v>0</v>
      </c>
      <c r="S283" s="776">
        <v>0</v>
      </c>
      <c r="T283" s="533">
        <v>0</v>
      </c>
      <c r="U283" s="1083">
        <v>0</v>
      </c>
      <c r="V283" s="831">
        <v>0</v>
      </c>
      <c r="W283" s="897"/>
      <c r="X283" s="8"/>
      <c r="Y283" s="8"/>
      <c r="Z283" s="8"/>
      <c r="AA283" s="8"/>
      <c r="AB283" s="8">
        <v>0</v>
      </c>
      <c r="AC283" s="8">
        <v>0</v>
      </c>
      <c r="AD283" s="8"/>
      <c r="AE283" s="8"/>
      <c r="AF283" s="8">
        <v>0</v>
      </c>
      <c r="AG283" s="1084">
        <v>0</v>
      </c>
      <c r="AH283" s="89"/>
      <c r="AI283" s="89">
        <v>0</v>
      </c>
      <c r="AJ283" s="89"/>
      <c r="AK283" s="1082">
        <v>0</v>
      </c>
    </row>
    <row r="284" spans="1:37" s="144" customFormat="1" ht="15.75" customHeight="1">
      <c r="A284" s="994"/>
      <c r="B284" s="994"/>
      <c r="C284" s="236"/>
      <c r="D284" s="236"/>
      <c r="E284" s="236"/>
      <c r="F284" s="371"/>
      <c r="G284" s="865">
        <v>11</v>
      </c>
      <c r="H284" s="859">
        <v>2011</v>
      </c>
      <c r="I284" s="866">
        <v>2012</v>
      </c>
      <c r="J284" s="866">
        <v>2012</v>
      </c>
      <c r="K284" s="621" t="s">
        <v>306</v>
      </c>
      <c r="L284" s="1081"/>
      <c r="M284" s="89">
        <v>0</v>
      </c>
      <c r="N284" s="89"/>
      <c r="O284" s="1082">
        <v>0</v>
      </c>
      <c r="P284" s="598">
        <v>0</v>
      </c>
      <c r="Q284" s="776">
        <v>0</v>
      </c>
      <c r="R284" s="776">
        <v>0</v>
      </c>
      <c r="S284" s="776">
        <v>0</v>
      </c>
      <c r="T284" s="533">
        <v>0</v>
      </c>
      <c r="U284" s="1083">
        <v>0</v>
      </c>
      <c r="V284" s="831">
        <v>0</v>
      </c>
      <c r="W284" s="897"/>
      <c r="X284" s="8"/>
      <c r="Y284" s="8"/>
      <c r="Z284" s="8"/>
      <c r="AA284" s="8"/>
      <c r="AB284" s="8">
        <v>0</v>
      </c>
      <c r="AC284" s="8">
        <v>0</v>
      </c>
      <c r="AD284" s="8"/>
      <c r="AE284" s="8"/>
      <c r="AF284" s="8">
        <v>0</v>
      </c>
      <c r="AG284" s="1084">
        <v>0</v>
      </c>
      <c r="AH284" s="89"/>
      <c r="AI284" s="89">
        <v>0</v>
      </c>
      <c r="AJ284" s="89"/>
      <c r="AK284" s="1082">
        <v>0</v>
      </c>
    </row>
    <row r="285" spans="1:37" s="144" customFormat="1" ht="15.75" customHeight="1">
      <c r="A285" s="994"/>
      <c r="B285" s="994"/>
      <c r="C285" s="236"/>
      <c r="D285" s="236"/>
      <c r="E285" s="236"/>
      <c r="F285" s="371"/>
      <c r="G285" s="865">
        <v>12</v>
      </c>
      <c r="H285" s="859">
        <v>2011</v>
      </c>
      <c r="I285" s="866">
        <v>2012</v>
      </c>
      <c r="J285" s="866">
        <v>2012</v>
      </c>
      <c r="K285" s="621" t="s">
        <v>306</v>
      </c>
      <c r="L285" s="1081"/>
      <c r="M285" s="89">
        <v>0</v>
      </c>
      <c r="N285" s="89"/>
      <c r="O285" s="1082">
        <v>0</v>
      </c>
      <c r="P285" s="598">
        <v>0</v>
      </c>
      <c r="Q285" s="776">
        <v>0</v>
      </c>
      <c r="R285" s="776">
        <v>0</v>
      </c>
      <c r="S285" s="776">
        <v>0</v>
      </c>
      <c r="T285" s="533">
        <v>0</v>
      </c>
      <c r="U285" s="1083">
        <v>0</v>
      </c>
      <c r="V285" s="831">
        <v>0</v>
      </c>
      <c r="W285" s="897"/>
      <c r="X285" s="8"/>
      <c r="Y285" s="8"/>
      <c r="Z285" s="8"/>
      <c r="AA285" s="8"/>
      <c r="AB285" s="8">
        <v>0</v>
      </c>
      <c r="AC285" s="8">
        <v>0</v>
      </c>
      <c r="AD285" s="8"/>
      <c r="AE285" s="8"/>
      <c r="AF285" s="8">
        <v>0</v>
      </c>
      <c r="AG285" s="1084">
        <v>0</v>
      </c>
      <c r="AH285" s="89"/>
      <c r="AI285" s="89">
        <v>0</v>
      </c>
      <c r="AJ285" s="89"/>
      <c r="AK285" s="1082">
        <v>0</v>
      </c>
    </row>
    <row r="286" spans="1:37" s="144" customFormat="1" ht="15.75" customHeight="1">
      <c r="A286" s="994"/>
      <c r="B286" s="994"/>
      <c r="C286" s="236"/>
      <c r="D286" s="236"/>
      <c r="E286" s="236"/>
      <c r="F286" s="371"/>
      <c r="G286" s="865">
        <v>1</v>
      </c>
      <c r="H286" s="859">
        <v>2012</v>
      </c>
      <c r="I286" s="866">
        <v>2012</v>
      </c>
      <c r="J286" s="866">
        <v>2012</v>
      </c>
      <c r="K286" s="621" t="s">
        <v>306</v>
      </c>
      <c r="L286" s="1081"/>
      <c r="M286" s="89">
        <v>0</v>
      </c>
      <c r="N286" s="89"/>
      <c r="O286" s="1082">
        <v>0</v>
      </c>
      <c r="P286" s="598">
        <v>0</v>
      </c>
      <c r="Q286" s="776">
        <v>0</v>
      </c>
      <c r="R286" s="776">
        <v>0</v>
      </c>
      <c r="S286" s="776">
        <v>0</v>
      </c>
      <c r="T286" s="533">
        <v>0</v>
      </c>
      <c r="U286" s="1083">
        <v>0</v>
      </c>
      <c r="V286" s="831">
        <v>0</v>
      </c>
      <c r="W286" s="897"/>
      <c r="X286" s="8"/>
      <c r="Y286" s="8"/>
      <c r="Z286" s="8"/>
      <c r="AA286" s="8"/>
      <c r="AB286" s="8">
        <v>0</v>
      </c>
      <c r="AC286" s="8">
        <v>0</v>
      </c>
      <c r="AD286" s="8"/>
      <c r="AE286" s="8"/>
      <c r="AF286" s="8">
        <v>0</v>
      </c>
      <c r="AG286" s="1084">
        <v>0</v>
      </c>
      <c r="AH286" s="89"/>
      <c r="AI286" s="89">
        <v>0</v>
      </c>
      <c r="AJ286" s="89"/>
      <c r="AK286" s="1082">
        <v>0</v>
      </c>
    </row>
    <row r="287" spans="1:37" s="144" customFormat="1" ht="15.75" customHeight="1">
      <c r="A287" s="994"/>
      <c r="B287" s="994"/>
      <c r="C287" s="236"/>
      <c r="D287" s="236"/>
      <c r="E287" s="236"/>
      <c r="F287" s="371"/>
      <c r="G287" s="865">
        <v>2</v>
      </c>
      <c r="H287" s="859">
        <v>2012</v>
      </c>
      <c r="I287" s="866">
        <v>2012</v>
      </c>
      <c r="J287" s="866">
        <v>2012</v>
      </c>
      <c r="K287" s="621" t="s">
        <v>306</v>
      </c>
      <c r="L287" s="1081"/>
      <c r="M287" s="89">
        <v>0</v>
      </c>
      <c r="N287" s="89"/>
      <c r="O287" s="1082">
        <v>0</v>
      </c>
      <c r="P287" s="598">
        <v>0</v>
      </c>
      <c r="Q287" s="776">
        <v>0</v>
      </c>
      <c r="R287" s="776">
        <v>0</v>
      </c>
      <c r="S287" s="776">
        <v>0</v>
      </c>
      <c r="T287" s="533">
        <v>0</v>
      </c>
      <c r="U287" s="1083">
        <v>0</v>
      </c>
      <c r="V287" s="831">
        <v>0</v>
      </c>
      <c r="W287" s="897"/>
      <c r="X287" s="8"/>
      <c r="Y287" s="8"/>
      <c r="Z287" s="8"/>
      <c r="AA287" s="8"/>
      <c r="AB287" s="8">
        <v>0</v>
      </c>
      <c r="AC287" s="8">
        <v>0</v>
      </c>
      <c r="AD287" s="8"/>
      <c r="AE287" s="8"/>
      <c r="AF287" s="8">
        <v>0</v>
      </c>
      <c r="AG287" s="1084">
        <v>0</v>
      </c>
      <c r="AH287" s="89"/>
      <c r="AI287" s="89">
        <v>0</v>
      </c>
      <c r="AJ287" s="89"/>
      <c r="AK287" s="1082">
        <v>0</v>
      </c>
    </row>
    <row r="288" spans="1:37" s="144" customFormat="1" ht="15.75" customHeight="1">
      <c r="A288" s="994"/>
      <c r="B288" s="994"/>
      <c r="C288" s="236"/>
      <c r="D288" s="236"/>
      <c r="E288" s="236"/>
      <c r="F288" s="371"/>
      <c r="G288" s="865">
        <v>3</v>
      </c>
      <c r="H288" s="859">
        <v>2012</v>
      </c>
      <c r="I288" s="866">
        <v>2012</v>
      </c>
      <c r="J288" s="866">
        <v>2012</v>
      </c>
      <c r="K288" s="621" t="s">
        <v>306</v>
      </c>
      <c r="L288" s="1081"/>
      <c r="M288" s="89">
        <v>0</v>
      </c>
      <c r="N288" s="89"/>
      <c r="O288" s="1082">
        <v>0</v>
      </c>
      <c r="P288" s="598">
        <v>0</v>
      </c>
      <c r="Q288" s="776">
        <v>0</v>
      </c>
      <c r="R288" s="776">
        <v>0</v>
      </c>
      <c r="S288" s="776">
        <v>0</v>
      </c>
      <c r="T288" s="533">
        <v>0</v>
      </c>
      <c r="U288" s="1083">
        <v>0</v>
      </c>
      <c r="V288" s="831">
        <v>0</v>
      </c>
      <c r="W288" s="897"/>
      <c r="X288" s="8"/>
      <c r="Y288" s="8"/>
      <c r="Z288" s="8"/>
      <c r="AA288" s="8"/>
      <c r="AB288" s="8">
        <v>0</v>
      </c>
      <c r="AC288" s="8">
        <v>0</v>
      </c>
      <c r="AD288" s="8"/>
      <c r="AE288" s="8"/>
      <c r="AF288" s="8">
        <v>0</v>
      </c>
      <c r="AG288" s="1084">
        <v>0</v>
      </c>
      <c r="AH288" s="89"/>
      <c r="AI288" s="89">
        <v>0</v>
      </c>
      <c r="AJ288" s="89"/>
      <c r="AK288" s="1082">
        <v>0</v>
      </c>
    </row>
    <row r="289" spans="1:37" s="144" customFormat="1" ht="15.75" customHeight="1">
      <c r="A289" s="994"/>
      <c r="B289" s="994"/>
      <c r="C289" s="236"/>
      <c r="D289" s="236"/>
      <c r="E289" s="236"/>
      <c r="F289" s="371"/>
      <c r="G289" s="865">
        <v>4</v>
      </c>
      <c r="H289" s="859">
        <v>2012</v>
      </c>
      <c r="I289" s="866">
        <v>2012</v>
      </c>
      <c r="J289" s="866">
        <v>2013</v>
      </c>
      <c r="K289" s="621" t="s">
        <v>306</v>
      </c>
      <c r="L289" s="1081"/>
      <c r="M289" s="89">
        <v>0</v>
      </c>
      <c r="N289" s="89"/>
      <c r="O289" s="1082">
        <v>0</v>
      </c>
      <c r="P289" s="598">
        <v>0</v>
      </c>
      <c r="Q289" s="776">
        <v>0</v>
      </c>
      <c r="R289" s="776">
        <v>0</v>
      </c>
      <c r="S289" s="776">
        <v>0</v>
      </c>
      <c r="T289" s="533">
        <v>0</v>
      </c>
      <c r="U289" s="1083">
        <v>0</v>
      </c>
      <c r="V289" s="831">
        <v>0</v>
      </c>
      <c r="W289" s="897"/>
      <c r="X289" s="8"/>
      <c r="Y289" s="8"/>
      <c r="Z289" s="8"/>
      <c r="AA289" s="8"/>
      <c r="AB289" s="8">
        <v>0</v>
      </c>
      <c r="AC289" s="8">
        <v>0</v>
      </c>
      <c r="AD289" s="8"/>
      <c r="AE289" s="8"/>
      <c r="AF289" s="8">
        <v>0</v>
      </c>
      <c r="AG289" s="1084">
        <v>0</v>
      </c>
      <c r="AH289" s="89"/>
      <c r="AI289" s="89">
        <v>0</v>
      </c>
      <c r="AJ289" s="89"/>
      <c r="AK289" s="1082">
        <v>0</v>
      </c>
    </row>
    <row r="290" spans="1:37" s="144" customFormat="1" ht="15.75" customHeight="1">
      <c r="A290" s="994"/>
      <c r="B290" s="994"/>
      <c r="C290" s="236"/>
      <c r="D290" s="236"/>
      <c r="E290" s="236"/>
      <c r="F290" s="371"/>
      <c r="G290" s="865">
        <v>5</v>
      </c>
      <c r="H290" s="859">
        <v>2012</v>
      </c>
      <c r="I290" s="866">
        <v>2012</v>
      </c>
      <c r="J290" s="866">
        <v>2013</v>
      </c>
      <c r="K290" s="621" t="s">
        <v>306</v>
      </c>
      <c r="L290" s="1081"/>
      <c r="M290" s="89">
        <v>0</v>
      </c>
      <c r="N290" s="89"/>
      <c r="O290" s="1082">
        <v>0</v>
      </c>
      <c r="P290" s="598">
        <v>0</v>
      </c>
      <c r="Q290" s="776">
        <v>0</v>
      </c>
      <c r="R290" s="776">
        <v>0</v>
      </c>
      <c r="S290" s="776">
        <v>0</v>
      </c>
      <c r="T290" s="533">
        <v>0</v>
      </c>
      <c r="U290" s="1086">
        <v>0</v>
      </c>
      <c r="V290" s="8">
        <v>0</v>
      </c>
      <c r="W290" s="897"/>
      <c r="X290" s="8"/>
      <c r="Y290" s="8"/>
      <c r="Z290" s="8"/>
      <c r="AA290" s="8"/>
      <c r="AB290" s="8">
        <v>0</v>
      </c>
      <c r="AC290" s="8">
        <v>0</v>
      </c>
      <c r="AD290" s="8"/>
      <c r="AE290" s="8"/>
      <c r="AF290" s="8">
        <v>0</v>
      </c>
      <c r="AG290" s="1084">
        <v>0</v>
      </c>
      <c r="AH290" s="89"/>
      <c r="AI290" s="89">
        <v>0</v>
      </c>
      <c r="AJ290" s="89"/>
      <c r="AK290" s="1082">
        <v>0</v>
      </c>
    </row>
    <row r="291" spans="1:37" s="144" customFormat="1" ht="15.75" customHeight="1">
      <c r="A291" s="994"/>
      <c r="B291" s="994"/>
      <c r="C291" s="236"/>
      <c r="D291" s="236"/>
      <c r="E291" s="236"/>
      <c r="F291" s="371"/>
      <c r="G291" s="865">
        <v>6</v>
      </c>
      <c r="H291" s="859">
        <v>2012</v>
      </c>
      <c r="I291" s="866">
        <v>2012</v>
      </c>
      <c r="J291" s="866">
        <v>2013</v>
      </c>
      <c r="K291" s="621" t="s">
        <v>306</v>
      </c>
      <c r="L291" s="1081"/>
      <c r="M291" s="89">
        <v>0</v>
      </c>
      <c r="N291" s="89"/>
      <c r="O291" s="1082">
        <v>0</v>
      </c>
      <c r="P291" s="598">
        <v>0</v>
      </c>
      <c r="Q291" s="776">
        <v>0</v>
      </c>
      <c r="R291" s="776">
        <v>0</v>
      </c>
      <c r="S291" s="776">
        <v>0</v>
      </c>
      <c r="T291" s="533">
        <v>0</v>
      </c>
      <c r="U291" s="1086">
        <v>0</v>
      </c>
      <c r="V291" s="8">
        <v>0</v>
      </c>
      <c r="W291" s="897"/>
      <c r="X291" s="8"/>
      <c r="Y291" s="8"/>
      <c r="Z291" s="8"/>
      <c r="AA291" s="8"/>
      <c r="AB291" s="8">
        <v>0</v>
      </c>
      <c r="AC291" s="8">
        <v>0</v>
      </c>
      <c r="AD291" s="8"/>
      <c r="AE291" s="8"/>
      <c r="AF291" s="8">
        <v>0</v>
      </c>
      <c r="AG291" s="1084">
        <v>0</v>
      </c>
      <c r="AH291" s="89"/>
      <c r="AI291" s="89">
        <v>0</v>
      </c>
      <c r="AJ291" s="89"/>
      <c r="AK291" s="1082">
        <v>0</v>
      </c>
    </row>
    <row r="292" spans="1:37" s="144" customFormat="1" ht="15.75" customHeight="1">
      <c r="A292" s="994"/>
      <c r="B292" s="994"/>
      <c r="C292" s="236"/>
      <c r="D292" s="236"/>
      <c r="E292" s="236"/>
      <c r="F292" s="371"/>
      <c r="G292" s="865">
        <v>7</v>
      </c>
      <c r="H292" s="859">
        <v>2012</v>
      </c>
      <c r="I292" s="866">
        <v>2013</v>
      </c>
      <c r="J292" s="866">
        <v>2013</v>
      </c>
      <c r="K292" s="621" t="s">
        <v>306</v>
      </c>
      <c r="L292" s="1081"/>
      <c r="M292" s="89">
        <v>0</v>
      </c>
      <c r="N292" s="89"/>
      <c r="O292" s="1082">
        <v>0</v>
      </c>
      <c r="P292" s="598">
        <v>0</v>
      </c>
      <c r="Q292" s="776">
        <v>0</v>
      </c>
      <c r="R292" s="776">
        <v>0</v>
      </c>
      <c r="S292" s="776">
        <v>0</v>
      </c>
      <c r="T292" s="533">
        <v>0</v>
      </c>
      <c r="U292" s="1086">
        <v>0</v>
      </c>
      <c r="V292" s="8">
        <v>0</v>
      </c>
      <c r="W292" s="897"/>
      <c r="X292" s="8"/>
      <c r="Y292" s="8"/>
      <c r="Z292" s="8"/>
      <c r="AA292" s="8"/>
      <c r="AB292" s="8">
        <v>0</v>
      </c>
      <c r="AC292" s="8">
        <v>0</v>
      </c>
      <c r="AD292" s="8"/>
      <c r="AE292" s="8"/>
      <c r="AF292" s="8">
        <v>0</v>
      </c>
      <c r="AG292" s="1084">
        <v>0</v>
      </c>
      <c r="AH292" s="89"/>
      <c r="AI292" s="89">
        <v>0</v>
      </c>
      <c r="AJ292" s="89"/>
      <c r="AK292" s="1082">
        <v>0</v>
      </c>
    </row>
    <row r="293" spans="1:37" s="144" customFormat="1" ht="15.75" customHeight="1">
      <c r="A293" s="994"/>
      <c r="B293" s="994"/>
      <c r="C293" s="236"/>
      <c r="D293" s="236"/>
      <c r="E293" s="236"/>
      <c r="F293" s="371"/>
      <c r="G293" s="865">
        <v>8</v>
      </c>
      <c r="H293" s="859">
        <v>2012</v>
      </c>
      <c r="I293" s="866">
        <v>2013</v>
      </c>
      <c r="J293" s="866">
        <v>2013</v>
      </c>
      <c r="K293" s="621" t="s">
        <v>306</v>
      </c>
      <c r="L293" s="1081"/>
      <c r="M293" s="89">
        <v>0</v>
      </c>
      <c r="N293" s="89"/>
      <c r="O293" s="1082">
        <v>0</v>
      </c>
      <c r="P293" s="598">
        <v>0</v>
      </c>
      <c r="Q293" s="776">
        <v>0</v>
      </c>
      <c r="R293" s="776">
        <v>0</v>
      </c>
      <c r="S293" s="776">
        <v>0</v>
      </c>
      <c r="T293" s="533">
        <v>0</v>
      </c>
      <c r="U293" s="1086">
        <v>0</v>
      </c>
      <c r="V293" s="8">
        <v>0</v>
      </c>
      <c r="W293" s="897"/>
      <c r="X293" s="8"/>
      <c r="Y293" s="8"/>
      <c r="Z293" s="8"/>
      <c r="AA293" s="8"/>
      <c r="AB293" s="8">
        <v>0</v>
      </c>
      <c r="AC293" s="8">
        <v>0</v>
      </c>
      <c r="AD293" s="8"/>
      <c r="AE293" s="8"/>
      <c r="AF293" s="8">
        <v>0</v>
      </c>
      <c r="AG293" s="1084">
        <v>0</v>
      </c>
      <c r="AH293" s="89"/>
      <c r="AI293" s="89">
        <v>0</v>
      </c>
      <c r="AJ293" s="89"/>
      <c r="AK293" s="1082">
        <v>0</v>
      </c>
    </row>
    <row r="294" spans="1:37" s="144" customFormat="1" ht="15.75" customHeight="1">
      <c r="A294" s="994"/>
      <c r="B294" s="994"/>
      <c r="C294" s="236"/>
      <c r="D294" s="236"/>
      <c r="E294" s="236"/>
      <c r="F294" s="371"/>
      <c r="G294" s="865">
        <v>9</v>
      </c>
      <c r="H294" s="859">
        <v>2012</v>
      </c>
      <c r="I294" s="866">
        <v>2013</v>
      </c>
      <c r="J294" s="866">
        <v>2013</v>
      </c>
      <c r="K294" s="621" t="s">
        <v>306</v>
      </c>
      <c r="L294" s="1081"/>
      <c r="M294" s="89">
        <v>0</v>
      </c>
      <c r="N294" s="89"/>
      <c r="O294" s="1082">
        <v>0</v>
      </c>
      <c r="P294" s="598">
        <v>0</v>
      </c>
      <c r="Q294" s="776">
        <v>0</v>
      </c>
      <c r="R294" s="776">
        <v>0</v>
      </c>
      <c r="S294" s="776">
        <v>0</v>
      </c>
      <c r="T294" s="533">
        <v>0</v>
      </c>
      <c r="U294" s="1086">
        <v>0</v>
      </c>
      <c r="V294" s="8">
        <v>0</v>
      </c>
      <c r="W294" s="897"/>
      <c r="X294" s="8"/>
      <c r="Y294" s="8"/>
      <c r="Z294" s="8"/>
      <c r="AA294" s="8"/>
      <c r="AB294" s="8">
        <v>0</v>
      </c>
      <c r="AC294" s="8">
        <v>0</v>
      </c>
      <c r="AD294" s="8"/>
      <c r="AE294" s="8"/>
      <c r="AF294" s="8">
        <v>0</v>
      </c>
      <c r="AG294" s="1084">
        <v>0</v>
      </c>
      <c r="AH294" s="89"/>
      <c r="AI294" s="89">
        <v>0</v>
      </c>
      <c r="AJ294" s="89"/>
      <c r="AK294" s="1082">
        <v>0</v>
      </c>
    </row>
    <row r="295" spans="1:37" s="144" customFormat="1" ht="15.75" customHeight="1">
      <c r="A295" s="994"/>
      <c r="B295" s="994"/>
      <c r="C295" s="236"/>
      <c r="D295" s="236"/>
      <c r="E295" s="236"/>
      <c r="F295" s="371"/>
      <c r="G295" s="865">
        <v>10</v>
      </c>
      <c r="H295" s="859">
        <v>2012</v>
      </c>
      <c r="I295" s="866">
        <v>2013</v>
      </c>
      <c r="J295" s="866">
        <v>2013</v>
      </c>
      <c r="K295" s="621" t="s">
        <v>306</v>
      </c>
      <c r="L295" s="1081"/>
      <c r="M295" s="89">
        <v>0</v>
      </c>
      <c r="N295" s="89"/>
      <c r="O295" s="1082">
        <v>0</v>
      </c>
      <c r="P295" s="598">
        <v>0</v>
      </c>
      <c r="Q295" s="776">
        <v>0</v>
      </c>
      <c r="R295" s="776">
        <v>0</v>
      </c>
      <c r="S295" s="776">
        <v>0</v>
      </c>
      <c r="T295" s="533">
        <v>0</v>
      </c>
      <c r="U295" s="1086">
        <v>0</v>
      </c>
      <c r="V295" s="8">
        <v>0</v>
      </c>
      <c r="W295" s="897"/>
      <c r="X295" s="8"/>
      <c r="Y295" s="8"/>
      <c r="Z295" s="8"/>
      <c r="AA295" s="8"/>
      <c r="AB295" s="8">
        <v>0</v>
      </c>
      <c r="AC295" s="8">
        <v>0</v>
      </c>
      <c r="AD295" s="8"/>
      <c r="AE295" s="8"/>
      <c r="AF295" s="8">
        <v>0</v>
      </c>
      <c r="AG295" s="1084">
        <v>0</v>
      </c>
      <c r="AH295" s="89"/>
      <c r="AI295" s="89">
        <v>0</v>
      </c>
      <c r="AJ295" s="89"/>
      <c r="AK295" s="1082">
        <v>0</v>
      </c>
    </row>
    <row r="296" spans="1:37" s="144" customFormat="1" ht="15.75" customHeight="1">
      <c r="A296" s="994"/>
      <c r="B296" s="994"/>
      <c r="C296" s="236"/>
      <c r="D296" s="236"/>
      <c r="E296" s="236"/>
      <c r="F296" s="371"/>
      <c r="G296" s="865">
        <v>11</v>
      </c>
      <c r="H296" s="859">
        <v>2012</v>
      </c>
      <c r="I296" s="866">
        <v>2013</v>
      </c>
      <c r="J296" s="866">
        <v>2013</v>
      </c>
      <c r="K296" s="621" t="s">
        <v>306</v>
      </c>
      <c r="L296" s="1081"/>
      <c r="M296" s="89">
        <v>0</v>
      </c>
      <c r="N296" s="89"/>
      <c r="O296" s="1082">
        <v>0</v>
      </c>
      <c r="P296" s="598">
        <v>0</v>
      </c>
      <c r="Q296" s="776">
        <v>0</v>
      </c>
      <c r="R296" s="776">
        <v>0</v>
      </c>
      <c r="S296" s="776">
        <v>0</v>
      </c>
      <c r="T296" s="533">
        <v>0</v>
      </c>
      <c r="U296" s="1086">
        <v>0</v>
      </c>
      <c r="V296" s="8">
        <v>0</v>
      </c>
      <c r="W296" s="897"/>
      <c r="X296" s="8"/>
      <c r="Y296" s="8"/>
      <c r="Z296" s="8"/>
      <c r="AA296" s="8"/>
      <c r="AB296" s="8">
        <v>0</v>
      </c>
      <c r="AC296" s="8">
        <v>0</v>
      </c>
      <c r="AD296" s="8"/>
      <c r="AE296" s="8"/>
      <c r="AF296" s="8">
        <v>0</v>
      </c>
      <c r="AG296" s="1084">
        <v>0</v>
      </c>
      <c r="AH296" s="89"/>
      <c r="AI296" s="89">
        <v>0</v>
      </c>
      <c r="AJ296" s="89"/>
      <c r="AK296" s="1082">
        <v>0</v>
      </c>
    </row>
    <row r="297" spans="1:37" s="144" customFormat="1" ht="15.75" customHeight="1">
      <c r="A297" s="994"/>
      <c r="B297" s="994"/>
      <c r="C297" s="236"/>
      <c r="D297" s="236"/>
      <c r="E297" s="236"/>
      <c r="F297" s="371"/>
      <c r="G297" s="865">
        <v>12</v>
      </c>
      <c r="H297" s="859">
        <v>2012</v>
      </c>
      <c r="I297" s="866">
        <v>2013</v>
      </c>
      <c r="J297" s="866">
        <v>2013</v>
      </c>
      <c r="K297" s="621" t="s">
        <v>306</v>
      </c>
      <c r="L297" s="1081"/>
      <c r="M297" s="89">
        <v>0</v>
      </c>
      <c r="N297" s="89"/>
      <c r="O297" s="1082">
        <v>0</v>
      </c>
      <c r="P297" s="598">
        <v>0</v>
      </c>
      <c r="Q297" s="776">
        <v>0</v>
      </c>
      <c r="R297" s="776">
        <v>0</v>
      </c>
      <c r="S297" s="776">
        <v>0</v>
      </c>
      <c r="T297" s="533">
        <v>0</v>
      </c>
      <c r="U297" s="1086">
        <v>0</v>
      </c>
      <c r="V297" s="8">
        <v>0</v>
      </c>
      <c r="W297" s="897"/>
      <c r="X297" s="8"/>
      <c r="Y297" s="8"/>
      <c r="Z297" s="8"/>
      <c r="AA297" s="8"/>
      <c r="AB297" s="8">
        <v>0</v>
      </c>
      <c r="AC297" s="8">
        <v>0</v>
      </c>
      <c r="AD297" s="8"/>
      <c r="AE297" s="8"/>
      <c r="AF297" s="8">
        <v>0</v>
      </c>
      <c r="AG297" s="1084">
        <v>0</v>
      </c>
      <c r="AH297" s="89"/>
      <c r="AI297" s="89">
        <v>0</v>
      </c>
      <c r="AJ297" s="89"/>
      <c r="AK297" s="1082">
        <v>0</v>
      </c>
    </row>
    <row r="298" spans="1:37" s="144" customFormat="1" ht="15.75" customHeight="1">
      <c r="A298" s="994"/>
      <c r="B298" s="994"/>
      <c r="C298" s="236"/>
      <c r="D298" s="236"/>
      <c r="E298" s="236"/>
      <c r="F298" s="371"/>
      <c r="G298" s="865">
        <v>1</v>
      </c>
      <c r="H298" s="859">
        <v>2013</v>
      </c>
      <c r="I298" s="866">
        <v>2013</v>
      </c>
      <c r="J298" s="866">
        <v>2013</v>
      </c>
      <c r="K298" s="621" t="s">
        <v>306</v>
      </c>
      <c r="L298" s="1081"/>
      <c r="M298" s="89">
        <v>0</v>
      </c>
      <c r="N298" s="89"/>
      <c r="O298" s="1082">
        <v>0</v>
      </c>
      <c r="P298" s="598">
        <v>0</v>
      </c>
      <c r="Q298" s="776">
        <v>0</v>
      </c>
      <c r="R298" s="776">
        <v>0</v>
      </c>
      <c r="S298" s="776">
        <v>0</v>
      </c>
      <c r="T298" s="533">
        <v>0</v>
      </c>
      <c r="U298" s="1086">
        <v>0</v>
      </c>
      <c r="V298" s="8">
        <v>0</v>
      </c>
      <c r="W298" s="897"/>
      <c r="X298" s="8"/>
      <c r="Y298" s="8"/>
      <c r="Z298" s="8"/>
      <c r="AA298" s="8"/>
      <c r="AB298" s="8">
        <v>0</v>
      </c>
      <c r="AC298" s="8">
        <v>0</v>
      </c>
      <c r="AD298" s="8"/>
      <c r="AE298" s="8"/>
      <c r="AF298" s="8">
        <v>0</v>
      </c>
      <c r="AG298" s="1084">
        <v>0</v>
      </c>
      <c r="AH298" s="89"/>
      <c r="AI298" s="89">
        <v>0</v>
      </c>
      <c r="AJ298" s="89"/>
      <c r="AK298" s="1082">
        <v>0</v>
      </c>
    </row>
    <row r="299" spans="1:37" s="144" customFormat="1" ht="15.75" customHeight="1">
      <c r="A299" s="994"/>
      <c r="B299" s="994"/>
      <c r="C299" s="236"/>
      <c r="D299" s="236"/>
      <c r="E299" s="236"/>
      <c r="F299" s="371"/>
      <c r="G299" s="865">
        <v>2</v>
      </c>
      <c r="H299" s="859">
        <v>2013</v>
      </c>
      <c r="I299" s="866">
        <v>2013</v>
      </c>
      <c r="J299" s="866">
        <v>2013</v>
      </c>
      <c r="K299" s="621" t="s">
        <v>306</v>
      </c>
      <c r="L299" s="1081"/>
      <c r="M299" s="89">
        <v>0</v>
      </c>
      <c r="N299" s="89"/>
      <c r="O299" s="1082">
        <v>0</v>
      </c>
      <c r="P299" s="598">
        <v>0</v>
      </c>
      <c r="Q299" s="776">
        <v>0</v>
      </c>
      <c r="R299" s="776">
        <v>0</v>
      </c>
      <c r="S299" s="776">
        <v>0</v>
      </c>
      <c r="T299" s="533">
        <v>0</v>
      </c>
      <c r="U299" s="1086">
        <v>0</v>
      </c>
      <c r="V299" s="8">
        <v>0</v>
      </c>
      <c r="W299" s="897"/>
      <c r="X299" s="8"/>
      <c r="Y299" s="8"/>
      <c r="Z299" s="8"/>
      <c r="AA299" s="8"/>
      <c r="AB299" s="8">
        <v>0</v>
      </c>
      <c r="AC299" s="8">
        <v>0</v>
      </c>
      <c r="AD299" s="8"/>
      <c r="AE299" s="8"/>
      <c r="AF299" s="8">
        <v>0</v>
      </c>
      <c r="AG299" s="1084">
        <v>0</v>
      </c>
      <c r="AH299" s="89"/>
      <c r="AI299" s="89">
        <v>0</v>
      </c>
      <c r="AJ299" s="89"/>
      <c r="AK299" s="1082">
        <v>0</v>
      </c>
    </row>
    <row r="300" spans="1:37" s="144" customFormat="1" ht="15.75" customHeight="1">
      <c r="A300" s="994"/>
      <c r="B300" s="994"/>
      <c r="C300" s="236"/>
      <c r="D300" s="236"/>
      <c r="E300" s="236"/>
      <c r="F300" s="371"/>
      <c r="G300" s="865">
        <v>3</v>
      </c>
      <c r="H300" s="859">
        <v>2013</v>
      </c>
      <c r="I300" s="866">
        <v>2013</v>
      </c>
      <c r="J300" s="866">
        <v>2013</v>
      </c>
      <c r="K300" s="621" t="s">
        <v>306</v>
      </c>
      <c r="L300" s="1081"/>
      <c r="M300" s="89">
        <v>0</v>
      </c>
      <c r="N300" s="89"/>
      <c r="O300" s="1082">
        <v>0</v>
      </c>
      <c r="P300" s="598">
        <v>0</v>
      </c>
      <c r="Q300" s="776">
        <v>0</v>
      </c>
      <c r="R300" s="776">
        <v>0</v>
      </c>
      <c r="S300" s="776">
        <v>0</v>
      </c>
      <c r="T300" s="533">
        <v>0</v>
      </c>
      <c r="U300" s="1086">
        <v>0</v>
      </c>
      <c r="V300" s="8">
        <v>0</v>
      </c>
      <c r="W300" s="897"/>
      <c r="X300" s="8"/>
      <c r="Y300" s="8"/>
      <c r="Z300" s="8"/>
      <c r="AA300" s="8"/>
      <c r="AB300" s="8">
        <v>0</v>
      </c>
      <c r="AC300" s="8">
        <v>0</v>
      </c>
      <c r="AD300" s="8"/>
      <c r="AE300" s="8"/>
      <c r="AF300" s="8">
        <v>0</v>
      </c>
      <c r="AG300" s="1084">
        <v>0</v>
      </c>
      <c r="AH300" s="89"/>
      <c r="AI300" s="89">
        <v>0</v>
      </c>
      <c r="AJ300" s="89"/>
      <c r="AK300" s="1082">
        <v>0</v>
      </c>
    </row>
    <row r="301" spans="1:37" s="144" customFormat="1" ht="15.75" customHeight="1">
      <c r="A301" s="994"/>
      <c r="B301" s="994"/>
      <c r="C301" s="236"/>
      <c r="D301" s="236"/>
      <c r="E301" s="236"/>
      <c r="F301" s="371"/>
      <c r="G301" s="865">
        <v>4</v>
      </c>
      <c r="H301" s="859">
        <v>2013</v>
      </c>
      <c r="I301" s="866">
        <v>2013</v>
      </c>
      <c r="J301" s="866">
        <v>2014</v>
      </c>
      <c r="K301" s="621" t="s">
        <v>306</v>
      </c>
      <c r="L301" s="1081"/>
      <c r="M301" s="89">
        <v>0</v>
      </c>
      <c r="N301" s="89"/>
      <c r="O301" s="1082">
        <v>0</v>
      </c>
      <c r="P301" s="598">
        <v>0</v>
      </c>
      <c r="Q301" s="776">
        <v>0</v>
      </c>
      <c r="R301" s="776">
        <v>0</v>
      </c>
      <c r="S301" s="776">
        <v>0</v>
      </c>
      <c r="T301" s="533">
        <v>0</v>
      </c>
      <c r="U301" s="1086">
        <v>0</v>
      </c>
      <c r="V301" s="8">
        <v>0</v>
      </c>
      <c r="W301" s="897"/>
      <c r="X301" s="8"/>
      <c r="Y301" s="8"/>
      <c r="Z301" s="8"/>
      <c r="AA301" s="8"/>
      <c r="AB301" s="8">
        <v>0</v>
      </c>
      <c r="AC301" s="8">
        <v>0</v>
      </c>
      <c r="AD301" s="8"/>
      <c r="AE301" s="8"/>
      <c r="AF301" s="8">
        <v>0</v>
      </c>
      <c r="AG301" s="1084">
        <v>0</v>
      </c>
      <c r="AH301" s="89"/>
      <c r="AI301" s="89">
        <v>0</v>
      </c>
      <c r="AJ301" s="89"/>
      <c r="AK301" s="1082">
        <v>0</v>
      </c>
    </row>
    <row r="302" spans="1:37" s="144" customFormat="1" ht="15.75" customHeight="1">
      <c r="A302" s="994"/>
      <c r="B302" s="994"/>
      <c r="C302" s="236"/>
      <c r="D302" s="236"/>
      <c r="E302" s="236"/>
      <c r="F302" s="371"/>
      <c r="G302" s="865">
        <v>5</v>
      </c>
      <c r="H302" s="859">
        <v>2013</v>
      </c>
      <c r="I302" s="866">
        <v>2013</v>
      </c>
      <c r="J302" s="866">
        <v>2014</v>
      </c>
      <c r="K302" s="621" t="s">
        <v>306</v>
      </c>
      <c r="L302" s="1081"/>
      <c r="M302" s="89">
        <v>0</v>
      </c>
      <c r="N302" s="89"/>
      <c r="O302" s="1082">
        <v>0</v>
      </c>
      <c r="P302" s="598">
        <v>0</v>
      </c>
      <c r="Q302" s="776">
        <v>0</v>
      </c>
      <c r="R302" s="776">
        <v>0</v>
      </c>
      <c r="S302" s="776">
        <v>0</v>
      </c>
      <c r="T302" s="533">
        <v>0</v>
      </c>
      <c r="U302" s="1086">
        <v>0</v>
      </c>
      <c r="V302" s="8">
        <v>0</v>
      </c>
      <c r="W302" s="897"/>
      <c r="X302" s="8"/>
      <c r="Y302" s="8"/>
      <c r="Z302" s="8"/>
      <c r="AA302" s="8"/>
      <c r="AB302" s="8">
        <v>0</v>
      </c>
      <c r="AC302" s="8">
        <v>0</v>
      </c>
      <c r="AD302" s="8"/>
      <c r="AE302" s="8"/>
      <c r="AF302" s="8">
        <v>0</v>
      </c>
      <c r="AG302" s="1084">
        <v>0</v>
      </c>
      <c r="AH302" s="89"/>
      <c r="AI302" s="89">
        <v>0</v>
      </c>
      <c r="AJ302" s="89"/>
      <c r="AK302" s="1082">
        <v>0</v>
      </c>
    </row>
    <row r="303" spans="1:37" s="144" customFormat="1" ht="15.75" customHeight="1">
      <c r="A303" s="994"/>
      <c r="B303" s="994"/>
      <c r="C303" s="236"/>
      <c r="D303" s="236"/>
      <c r="E303" s="236"/>
      <c r="F303" s="371"/>
      <c r="G303" s="865">
        <v>6</v>
      </c>
      <c r="H303" s="859">
        <v>2013</v>
      </c>
      <c r="I303" s="866">
        <v>2013</v>
      </c>
      <c r="J303" s="866">
        <v>2014</v>
      </c>
      <c r="K303" s="621" t="s">
        <v>306</v>
      </c>
      <c r="L303" s="1081"/>
      <c r="M303" s="89">
        <v>0</v>
      </c>
      <c r="N303" s="89"/>
      <c r="O303" s="1082">
        <v>0</v>
      </c>
      <c r="P303" s="598">
        <v>0</v>
      </c>
      <c r="Q303" s="776">
        <v>0</v>
      </c>
      <c r="R303" s="776">
        <v>0</v>
      </c>
      <c r="S303" s="776">
        <v>0</v>
      </c>
      <c r="T303" s="533">
        <v>0</v>
      </c>
      <c r="U303" s="1086">
        <v>0</v>
      </c>
      <c r="V303" s="8">
        <v>0</v>
      </c>
      <c r="W303" s="897"/>
      <c r="X303" s="8"/>
      <c r="Y303" s="8"/>
      <c r="Z303" s="8"/>
      <c r="AA303" s="8"/>
      <c r="AB303" s="8">
        <v>0</v>
      </c>
      <c r="AC303" s="8">
        <v>0</v>
      </c>
      <c r="AD303" s="8"/>
      <c r="AE303" s="8"/>
      <c r="AF303" s="8">
        <v>0</v>
      </c>
      <c r="AG303" s="1084">
        <v>0</v>
      </c>
      <c r="AH303" s="89"/>
      <c r="AI303" s="89">
        <v>0</v>
      </c>
      <c r="AJ303" s="89"/>
      <c r="AK303" s="1082">
        <v>0</v>
      </c>
    </row>
    <row r="304" spans="1:37" s="144" customFormat="1" ht="15.75" customHeight="1">
      <c r="A304" s="994"/>
      <c r="B304" s="994"/>
      <c r="C304" s="236"/>
      <c r="D304" s="236"/>
      <c r="E304" s="236"/>
      <c r="F304" s="371"/>
      <c r="G304" s="865">
        <v>7</v>
      </c>
      <c r="H304" s="859">
        <v>2013</v>
      </c>
      <c r="I304" s="866">
        <v>2014</v>
      </c>
      <c r="J304" s="866">
        <v>2014</v>
      </c>
      <c r="K304" s="621" t="s">
        <v>306</v>
      </c>
      <c r="L304" s="1081"/>
      <c r="M304" s="89">
        <v>0</v>
      </c>
      <c r="N304" s="89"/>
      <c r="O304" s="1082">
        <v>0</v>
      </c>
      <c r="P304" s="598">
        <v>0</v>
      </c>
      <c r="Q304" s="776">
        <v>0</v>
      </c>
      <c r="R304" s="776">
        <v>0</v>
      </c>
      <c r="S304" s="776">
        <v>0</v>
      </c>
      <c r="T304" s="533">
        <v>0</v>
      </c>
      <c r="U304" s="1086">
        <v>0</v>
      </c>
      <c r="V304" s="8">
        <v>0</v>
      </c>
      <c r="W304" s="897"/>
      <c r="X304" s="8"/>
      <c r="Y304" s="8"/>
      <c r="Z304" s="8"/>
      <c r="AA304" s="8"/>
      <c r="AB304" s="8">
        <v>0</v>
      </c>
      <c r="AC304" s="8">
        <v>0</v>
      </c>
      <c r="AD304" s="8"/>
      <c r="AE304" s="8"/>
      <c r="AF304" s="8">
        <v>0</v>
      </c>
      <c r="AG304" s="1084">
        <v>0</v>
      </c>
      <c r="AH304" s="89"/>
      <c r="AI304" s="89">
        <v>0</v>
      </c>
      <c r="AJ304" s="89"/>
      <c r="AK304" s="1082">
        <v>0</v>
      </c>
    </row>
    <row r="305" spans="1:37" s="144" customFormat="1" ht="15.75" customHeight="1">
      <c r="A305" s="994"/>
      <c r="B305" s="994"/>
      <c r="C305" s="236"/>
      <c r="D305" s="236"/>
      <c r="E305" s="236"/>
      <c r="F305" s="371"/>
      <c r="G305" s="865">
        <v>8</v>
      </c>
      <c r="H305" s="859">
        <v>2013</v>
      </c>
      <c r="I305" s="866">
        <v>2014</v>
      </c>
      <c r="J305" s="866">
        <v>2014</v>
      </c>
      <c r="K305" s="621" t="s">
        <v>306</v>
      </c>
      <c r="L305" s="1081"/>
      <c r="M305" s="89">
        <v>0</v>
      </c>
      <c r="N305" s="89"/>
      <c r="O305" s="1082">
        <v>0</v>
      </c>
      <c r="P305" s="598">
        <v>0</v>
      </c>
      <c r="Q305" s="776">
        <v>0</v>
      </c>
      <c r="R305" s="776">
        <v>0</v>
      </c>
      <c r="S305" s="776">
        <v>0</v>
      </c>
      <c r="T305" s="533">
        <v>0</v>
      </c>
      <c r="U305" s="1086">
        <v>0</v>
      </c>
      <c r="V305" s="8">
        <v>0</v>
      </c>
      <c r="W305" s="897"/>
      <c r="X305" s="8"/>
      <c r="Y305" s="8"/>
      <c r="Z305" s="8"/>
      <c r="AA305" s="8"/>
      <c r="AB305" s="8">
        <v>0</v>
      </c>
      <c r="AC305" s="8">
        <v>0</v>
      </c>
      <c r="AD305" s="8"/>
      <c r="AE305" s="8"/>
      <c r="AF305" s="8">
        <v>0</v>
      </c>
      <c r="AG305" s="1084">
        <v>0</v>
      </c>
      <c r="AH305" s="89"/>
      <c r="AI305" s="89">
        <v>0</v>
      </c>
      <c r="AJ305" s="89"/>
      <c r="AK305" s="1082">
        <v>0</v>
      </c>
    </row>
    <row r="306" spans="1:37" s="144" customFormat="1" ht="15.75" customHeight="1">
      <c r="A306" s="994"/>
      <c r="B306" s="994"/>
      <c r="C306" s="236"/>
      <c r="D306" s="236"/>
      <c r="E306" s="236"/>
      <c r="F306" s="371"/>
      <c r="G306" s="865">
        <v>9</v>
      </c>
      <c r="H306" s="859">
        <v>2013</v>
      </c>
      <c r="I306" s="866">
        <v>2014</v>
      </c>
      <c r="J306" s="866">
        <v>2014</v>
      </c>
      <c r="K306" s="621" t="s">
        <v>306</v>
      </c>
      <c r="L306" s="1081"/>
      <c r="M306" s="89">
        <v>0</v>
      </c>
      <c r="N306" s="89"/>
      <c r="O306" s="1082">
        <v>0</v>
      </c>
      <c r="P306" s="598">
        <v>0</v>
      </c>
      <c r="Q306" s="776">
        <v>0</v>
      </c>
      <c r="R306" s="776">
        <v>0</v>
      </c>
      <c r="S306" s="776">
        <v>0</v>
      </c>
      <c r="T306" s="533">
        <v>0</v>
      </c>
      <c r="U306" s="1086">
        <v>0</v>
      </c>
      <c r="V306" s="8">
        <v>0</v>
      </c>
      <c r="W306" s="897"/>
      <c r="X306" s="8"/>
      <c r="Y306" s="8"/>
      <c r="Z306" s="8"/>
      <c r="AA306" s="8"/>
      <c r="AB306" s="8">
        <v>0</v>
      </c>
      <c r="AC306" s="8">
        <v>0</v>
      </c>
      <c r="AD306" s="8"/>
      <c r="AE306" s="8"/>
      <c r="AF306" s="8">
        <v>0</v>
      </c>
      <c r="AG306" s="1084">
        <v>0</v>
      </c>
      <c r="AH306" s="89"/>
      <c r="AI306" s="89">
        <v>0</v>
      </c>
      <c r="AJ306" s="89"/>
      <c r="AK306" s="1082">
        <v>0</v>
      </c>
    </row>
    <row r="307" spans="1:37" s="144" customFormat="1" ht="15.75" customHeight="1">
      <c r="A307" s="994"/>
      <c r="B307" s="994"/>
      <c r="C307" s="236"/>
      <c r="D307" s="236"/>
      <c r="E307" s="236"/>
      <c r="F307" s="371"/>
      <c r="G307" s="865">
        <v>10</v>
      </c>
      <c r="H307" s="859">
        <v>2013</v>
      </c>
      <c r="I307" s="866">
        <v>2014</v>
      </c>
      <c r="J307" s="866">
        <v>2014</v>
      </c>
      <c r="K307" s="621" t="s">
        <v>306</v>
      </c>
      <c r="L307" s="1081"/>
      <c r="M307" s="89">
        <v>0</v>
      </c>
      <c r="N307" s="89"/>
      <c r="O307" s="1082">
        <v>0</v>
      </c>
      <c r="P307" s="598">
        <v>0</v>
      </c>
      <c r="Q307" s="776">
        <v>0</v>
      </c>
      <c r="R307" s="776">
        <v>0</v>
      </c>
      <c r="S307" s="776">
        <v>0</v>
      </c>
      <c r="T307" s="533">
        <v>0</v>
      </c>
      <c r="U307" s="1086">
        <v>0</v>
      </c>
      <c r="V307" s="8">
        <v>0</v>
      </c>
      <c r="W307" s="897"/>
      <c r="X307" s="8"/>
      <c r="Y307" s="8"/>
      <c r="Z307" s="8"/>
      <c r="AA307" s="8"/>
      <c r="AB307" s="8">
        <v>0</v>
      </c>
      <c r="AC307" s="8">
        <v>0</v>
      </c>
      <c r="AD307" s="8"/>
      <c r="AE307" s="8"/>
      <c r="AF307" s="8">
        <v>0</v>
      </c>
      <c r="AG307" s="1084">
        <v>0</v>
      </c>
      <c r="AH307" s="89"/>
      <c r="AI307" s="89">
        <v>0</v>
      </c>
      <c r="AJ307" s="89"/>
      <c r="AK307" s="1082">
        <v>0</v>
      </c>
    </row>
    <row r="308" spans="1:37" s="144" customFormat="1" ht="15.75" customHeight="1">
      <c r="A308" s="994"/>
      <c r="B308" s="994"/>
      <c r="C308" s="236"/>
      <c r="D308" s="236"/>
      <c r="E308" s="236"/>
      <c r="F308" s="371"/>
      <c r="G308" s="865">
        <v>11</v>
      </c>
      <c r="H308" s="859">
        <v>2013</v>
      </c>
      <c r="I308" s="866">
        <v>2014</v>
      </c>
      <c r="J308" s="866">
        <v>2014</v>
      </c>
      <c r="K308" s="621" t="s">
        <v>306</v>
      </c>
      <c r="L308" s="1081"/>
      <c r="M308" s="89">
        <v>0</v>
      </c>
      <c r="N308" s="89"/>
      <c r="O308" s="1082">
        <v>0</v>
      </c>
      <c r="P308" s="598">
        <v>0</v>
      </c>
      <c r="Q308" s="776">
        <v>0</v>
      </c>
      <c r="R308" s="776">
        <v>0</v>
      </c>
      <c r="S308" s="776">
        <v>0</v>
      </c>
      <c r="T308" s="533">
        <v>0</v>
      </c>
      <c r="U308" s="1086">
        <v>0</v>
      </c>
      <c r="V308" s="8">
        <v>0</v>
      </c>
      <c r="W308" s="897"/>
      <c r="X308" s="8"/>
      <c r="Y308" s="8"/>
      <c r="Z308" s="8"/>
      <c r="AA308" s="8"/>
      <c r="AB308" s="8">
        <v>0</v>
      </c>
      <c r="AC308" s="8">
        <v>0</v>
      </c>
      <c r="AD308" s="8"/>
      <c r="AE308" s="8"/>
      <c r="AF308" s="8">
        <v>0</v>
      </c>
      <c r="AG308" s="1084">
        <v>0</v>
      </c>
      <c r="AH308" s="89"/>
      <c r="AI308" s="89">
        <v>0</v>
      </c>
      <c r="AJ308" s="89"/>
      <c r="AK308" s="1082">
        <v>0</v>
      </c>
    </row>
    <row r="309" spans="1:37" s="144" customFormat="1" ht="15.75" customHeight="1">
      <c r="A309" s="994"/>
      <c r="B309" s="994"/>
      <c r="C309" s="236"/>
      <c r="D309" s="236"/>
      <c r="E309" s="236"/>
      <c r="F309" s="371"/>
      <c r="G309" s="865">
        <v>12</v>
      </c>
      <c r="H309" s="859">
        <v>2013</v>
      </c>
      <c r="I309" s="866">
        <v>2014</v>
      </c>
      <c r="J309" s="866">
        <v>2014</v>
      </c>
      <c r="K309" s="621" t="s">
        <v>306</v>
      </c>
      <c r="L309" s="1081"/>
      <c r="M309" s="89">
        <v>0</v>
      </c>
      <c r="N309" s="89"/>
      <c r="O309" s="1082">
        <v>0</v>
      </c>
      <c r="P309" s="598">
        <v>0</v>
      </c>
      <c r="Q309" s="776">
        <v>0</v>
      </c>
      <c r="R309" s="776">
        <v>0</v>
      </c>
      <c r="S309" s="776">
        <v>0</v>
      </c>
      <c r="T309" s="533">
        <v>0</v>
      </c>
      <c r="U309" s="1086">
        <v>0</v>
      </c>
      <c r="V309" s="8">
        <v>0</v>
      </c>
      <c r="W309" s="897"/>
      <c r="X309" s="8"/>
      <c r="Y309" s="8"/>
      <c r="Z309" s="8"/>
      <c r="AA309" s="8"/>
      <c r="AB309" s="8">
        <v>0</v>
      </c>
      <c r="AC309" s="8">
        <v>0</v>
      </c>
      <c r="AD309" s="8"/>
      <c r="AE309" s="8"/>
      <c r="AF309" s="8">
        <v>0</v>
      </c>
      <c r="AG309" s="1084">
        <v>0</v>
      </c>
      <c r="AH309" s="89"/>
      <c r="AI309" s="89">
        <v>0</v>
      </c>
      <c r="AJ309" s="89"/>
      <c r="AK309" s="1082">
        <v>0</v>
      </c>
    </row>
    <row r="310" spans="1:37" s="144" customFormat="1" ht="15.75" customHeight="1">
      <c r="A310" s="994"/>
      <c r="B310" s="994"/>
      <c r="C310" s="236"/>
      <c r="D310" s="236"/>
      <c r="E310" s="236"/>
      <c r="F310" s="371"/>
      <c r="G310" s="865">
        <v>1</v>
      </c>
      <c r="H310" s="859">
        <v>2014</v>
      </c>
      <c r="I310" s="866">
        <v>2014</v>
      </c>
      <c r="J310" s="866">
        <v>2014</v>
      </c>
      <c r="K310" s="621" t="s">
        <v>306</v>
      </c>
      <c r="L310" s="1081"/>
      <c r="M310" s="89">
        <v>0</v>
      </c>
      <c r="N310" s="89"/>
      <c r="O310" s="1082">
        <v>0</v>
      </c>
      <c r="P310" s="598">
        <v>0</v>
      </c>
      <c r="Q310" s="776">
        <v>0</v>
      </c>
      <c r="R310" s="776">
        <v>0</v>
      </c>
      <c r="S310" s="776">
        <v>0</v>
      </c>
      <c r="T310" s="533">
        <v>0</v>
      </c>
      <c r="U310" s="1086">
        <v>0</v>
      </c>
      <c r="V310" s="8">
        <v>0</v>
      </c>
      <c r="W310" s="897"/>
      <c r="X310" s="8"/>
      <c r="Y310" s="8"/>
      <c r="Z310" s="8"/>
      <c r="AA310" s="8"/>
      <c r="AB310" s="8">
        <v>0</v>
      </c>
      <c r="AC310" s="8">
        <v>0</v>
      </c>
      <c r="AD310" s="8"/>
      <c r="AE310" s="8"/>
      <c r="AF310" s="8">
        <v>0</v>
      </c>
      <c r="AG310" s="1084">
        <v>0</v>
      </c>
      <c r="AH310" s="89"/>
      <c r="AI310" s="89">
        <v>0</v>
      </c>
      <c r="AJ310" s="89"/>
      <c r="AK310" s="1082">
        <v>0</v>
      </c>
    </row>
    <row r="311" spans="1:37" s="144" customFormat="1" ht="15.75" customHeight="1">
      <c r="A311" s="994"/>
      <c r="B311" s="994"/>
      <c r="C311" s="236"/>
      <c r="D311" s="236"/>
      <c r="E311" s="236"/>
      <c r="F311" s="371"/>
      <c r="G311" s="865">
        <v>2</v>
      </c>
      <c r="H311" s="859">
        <v>2014</v>
      </c>
      <c r="I311" s="866">
        <v>2014</v>
      </c>
      <c r="J311" s="866">
        <v>2014</v>
      </c>
      <c r="K311" s="621" t="s">
        <v>306</v>
      </c>
      <c r="L311" s="1081"/>
      <c r="M311" s="89">
        <v>0</v>
      </c>
      <c r="N311" s="89"/>
      <c r="O311" s="1082">
        <v>0</v>
      </c>
      <c r="P311" s="598">
        <v>0</v>
      </c>
      <c r="Q311" s="776">
        <v>0</v>
      </c>
      <c r="R311" s="776">
        <v>0</v>
      </c>
      <c r="S311" s="776">
        <v>0</v>
      </c>
      <c r="T311" s="533">
        <v>0</v>
      </c>
      <c r="U311" s="1086">
        <v>0</v>
      </c>
      <c r="V311" s="8">
        <v>0</v>
      </c>
      <c r="W311" s="897"/>
      <c r="X311" s="8"/>
      <c r="Y311" s="8"/>
      <c r="Z311" s="8"/>
      <c r="AA311" s="8"/>
      <c r="AB311" s="8">
        <v>0</v>
      </c>
      <c r="AC311" s="8">
        <v>0</v>
      </c>
      <c r="AD311" s="8"/>
      <c r="AE311" s="8"/>
      <c r="AF311" s="8">
        <v>0</v>
      </c>
      <c r="AG311" s="1084">
        <v>0</v>
      </c>
      <c r="AH311" s="89"/>
      <c r="AI311" s="89">
        <v>0</v>
      </c>
      <c r="AJ311" s="89"/>
      <c r="AK311" s="1082">
        <v>0</v>
      </c>
    </row>
    <row r="312" spans="1:37" s="144" customFormat="1" ht="15.75" customHeight="1">
      <c r="A312" s="994"/>
      <c r="B312" s="994"/>
      <c r="C312" s="236"/>
      <c r="D312" s="236"/>
      <c r="E312" s="236"/>
      <c r="F312" s="371"/>
      <c r="G312" s="865">
        <v>3</v>
      </c>
      <c r="H312" s="859">
        <v>2014</v>
      </c>
      <c r="I312" s="866">
        <v>2014</v>
      </c>
      <c r="J312" s="866">
        <v>2014</v>
      </c>
      <c r="K312" s="621" t="s">
        <v>306</v>
      </c>
      <c r="L312" s="1081"/>
      <c r="M312" s="89">
        <v>0</v>
      </c>
      <c r="N312" s="89"/>
      <c r="O312" s="1082">
        <v>0</v>
      </c>
      <c r="P312" s="598">
        <v>0</v>
      </c>
      <c r="Q312" s="776">
        <v>0</v>
      </c>
      <c r="R312" s="776">
        <v>0</v>
      </c>
      <c r="S312" s="776">
        <v>0</v>
      </c>
      <c r="T312" s="533">
        <v>0</v>
      </c>
      <c r="U312" s="1086">
        <v>0</v>
      </c>
      <c r="V312" s="8">
        <v>0</v>
      </c>
      <c r="W312" s="897"/>
      <c r="X312" s="8"/>
      <c r="Y312" s="8"/>
      <c r="Z312" s="8"/>
      <c r="AA312" s="8"/>
      <c r="AB312" s="8">
        <v>0</v>
      </c>
      <c r="AC312" s="8">
        <v>0</v>
      </c>
      <c r="AD312" s="8"/>
      <c r="AE312" s="8"/>
      <c r="AF312" s="8">
        <v>0</v>
      </c>
      <c r="AG312" s="1084">
        <v>0</v>
      </c>
      <c r="AH312" s="89"/>
      <c r="AI312" s="89">
        <v>0</v>
      </c>
      <c r="AJ312" s="89"/>
      <c r="AK312" s="1082">
        <v>0</v>
      </c>
    </row>
    <row r="313" spans="1:37" s="144" customFormat="1" ht="15.75" customHeight="1">
      <c r="A313" s="994"/>
      <c r="B313" s="994"/>
      <c r="C313" s="236"/>
      <c r="D313" s="236"/>
      <c r="E313" s="236"/>
      <c r="F313" s="371"/>
      <c r="G313" s="865">
        <v>4</v>
      </c>
      <c r="H313" s="859">
        <v>2014</v>
      </c>
      <c r="I313" s="866">
        <v>2014</v>
      </c>
      <c r="J313" s="866">
        <v>2015</v>
      </c>
      <c r="K313" s="621" t="s">
        <v>306</v>
      </c>
      <c r="L313" s="1081"/>
      <c r="M313" s="89">
        <v>0</v>
      </c>
      <c r="N313" s="89"/>
      <c r="O313" s="1082">
        <v>0</v>
      </c>
      <c r="P313" s="598">
        <v>0</v>
      </c>
      <c r="Q313" s="776">
        <v>0</v>
      </c>
      <c r="R313" s="776">
        <v>0</v>
      </c>
      <c r="S313" s="776">
        <v>0</v>
      </c>
      <c r="T313" s="533">
        <v>0</v>
      </c>
      <c r="U313" s="1086">
        <v>0</v>
      </c>
      <c r="V313" s="8">
        <v>0</v>
      </c>
      <c r="W313" s="897"/>
      <c r="X313" s="8"/>
      <c r="Y313" s="8"/>
      <c r="Z313" s="8"/>
      <c r="AA313" s="8"/>
      <c r="AB313" s="8">
        <v>0</v>
      </c>
      <c r="AC313" s="8">
        <v>0</v>
      </c>
      <c r="AD313" s="8"/>
      <c r="AE313" s="8"/>
      <c r="AF313" s="8">
        <v>0</v>
      </c>
      <c r="AG313" s="1084">
        <v>0</v>
      </c>
      <c r="AH313" s="89"/>
      <c r="AI313" s="89">
        <v>0</v>
      </c>
      <c r="AJ313" s="89"/>
      <c r="AK313" s="1082">
        <v>0</v>
      </c>
    </row>
    <row r="314" spans="1:37" s="144" customFormat="1" ht="15.75" customHeight="1">
      <c r="A314" s="994"/>
      <c r="B314" s="994"/>
      <c r="C314" s="236"/>
      <c r="D314" s="236"/>
      <c r="E314" s="236"/>
      <c r="F314" s="371"/>
      <c r="G314" s="865">
        <v>5</v>
      </c>
      <c r="H314" s="859">
        <v>2014</v>
      </c>
      <c r="I314" s="866">
        <v>2014</v>
      </c>
      <c r="J314" s="866">
        <v>2015</v>
      </c>
      <c r="K314" s="621" t="s">
        <v>306</v>
      </c>
      <c r="L314" s="1081"/>
      <c r="M314" s="89">
        <v>0</v>
      </c>
      <c r="N314" s="89"/>
      <c r="O314" s="1082">
        <v>0</v>
      </c>
      <c r="P314" s="598">
        <v>0</v>
      </c>
      <c r="Q314" s="776">
        <v>0</v>
      </c>
      <c r="R314" s="776">
        <v>0</v>
      </c>
      <c r="S314" s="776">
        <v>0</v>
      </c>
      <c r="T314" s="533">
        <v>0</v>
      </c>
      <c r="U314" s="1086">
        <v>0</v>
      </c>
      <c r="V314" s="8">
        <v>0</v>
      </c>
      <c r="W314" s="1084"/>
      <c r="X314" s="8"/>
      <c r="Y314" s="8"/>
      <c r="Z314" s="8"/>
      <c r="AA314" s="8"/>
      <c r="AB314" s="8">
        <v>0</v>
      </c>
      <c r="AC314" s="8">
        <v>0</v>
      </c>
      <c r="AD314" s="8"/>
      <c r="AE314" s="8"/>
      <c r="AF314" s="8">
        <v>0</v>
      </c>
      <c r="AG314" s="1084">
        <v>0</v>
      </c>
      <c r="AH314" s="89"/>
      <c r="AI314" s="89">
        <v>0</v>
      </c>
      <c r="AJ314" s="89"/>
      <c r="AK314" s="1082">
        <v>0</v>
      </c>
    </row>
    <row r="315" spans="1:37" s="144" customFormat="1" ht="15.75" customHeight="1">
      <c r="A315" s="994"/>
      <c r="B315" s="994"/>
      <c r="C315" s="236"/>
      <c r="D315" s="236"/>
      <c r="E315" s="236"/>
      <c r="F315" s="371"/>
      <c r="G315" s="865">
        <v>6</v>
      </c>
      <c r="H315" s="859">
        <v>2014</v>
      </c>
      <c r="I315" s="866">
        <v>2014</v>
      </c>
      <c r="J315" s="866">
        <v>2015</v>
      </c>
      <c r="K315" s="621" t="s">
        <v>306</v>
      </c>
      <c r="L315" s="1081"/>
      <c r="M315" s="89">
        <v>0</v>
      </c>
      <c r="N315" s="89"/>
      <c r="O315" s="1082">
        <v>0</v>
      </c>
      <c r="P315" s="598">
        <v>0</v>
      </c>
      <c r="Q315" s="776">
        <v>0</v>
      </c>
      <c r="R315" s="776">
        <v>0</v>
      </c>
      <c r="S315" s="776">
        <v>0</v>
      </c>
      <c r="T315" s="533">
        <v>0</v>
      </c>
      <c r="U315" s="1086">
        <v>0</v>
      </c>
      <c r="V315" s="8">
        <v>0</v>
      </c>
      <c r="W315" s="1084"/>
      <c r="X315" s="8"/>
      <c r="Y315" s="8"/>
      <c r="Z315" s="8"/>
      <c r="AA315" s="8"/>
      <c r="AB315" s="8">
        <v>0</v>
      </c>
      <c r="AC315" s="8">
        <v>0</v>
      </c>
      <c r="AD315" s="8"/>
      <c r="AE315" s="8"/>
      <c r="AF315" s="8">
        <v>0</v>
      </c>
      <c r="AG315" s="1084">
        <v>0</v>
      </c>
      <c r="AH315" s="89"/>
      <c r="AI315" s="89">
        <v>0</v>
      </c>
      <c r="AJ315" s="89"/>
      <c r="AK315" s="1082">
        <v>0</v>
      </c>
    </row>
    <row r="316" spans="1:37" s="144" customFormat="1" ht="15.75" customHeight="1">
      <c r="A316" s="994"/>
      <c r="B316" s="994"/>
      <c r="C316" s="236"/>
      <c r="D316" s="236"/>
      <c r="E316" s="236"/>
      <c r="F316" s="371"/>
      <c r="G316" s="865">
        <v>7</v>
      </c>
      <c r="H316" s="859">
        <v>2014</v>
      </c>
      <c r="I316" s="866">
        <v>2015</v>
      </c>
      <c r="J316" s="866">
        <v>2015</v>
      </c>
      <c r="K316" s="621" t="s">
        <v>306</v>
      </c>
      <c r="L316" s="1081"/>
      <c r="M316" s="89">
        <v>0</v>
      </c>
      <c r="N316" s="89"/>
      <c r="O316" s="1082">
        <v>0</v>
      </c>
      <c r="P316" s="598">
        <v>0</v>
      </c>
      <c r="Q316" s="776">
        <v>0</v>
      </c>
      <c r="R316" s="776">
        <v>0</v>
      </c>
      <c r="S316" s="776">
        <v>0</v>
      </c>
      <c r="T316" s="533">
        <v>0</v>
      </c>
      <c r="U316" s="1086">
        <v>0</v>
      </c>
      <c r="V316" s="8">
        <v>0</v>
      </c>
      <c r="W316" s="1084"/>
      <c r="X316" s="8"/>
      <c r="Y316" s="8"/>
      <c r="Z316" s="8"/>
      <c r="AA316" s="8"/>
      <c r="AB316" s="8">
        <v>0</v>
      </c>
      <c r="AC316" s="8">
        <v>0</v>
      </c>
      <c r="AD316" s="8"/>
      <c r="AE316" s="8"/>
      <c r="AF316" s="8">
        <v>0</v>
      </c>
      <c r="AG316" s="1084">
        <v>0</v>
      </c>
      <c r="AH316" s="89"/>
      <c r="AI316" s="89">
        <v>0</v>
      </c>
      <c r="AJ316" s="89"/>
      <c r="AK316" s="1082">
        <v>0</v>
      </c>
    </row>
    <row r="317" spans="1:37" s="144" customFormat="1" ht="15.75" customHeight="1">
      <c r="A317" s="994"/>
      <c r="B317" s="994"/>
      <c r="C317" s="236"/>
      <c r="D317" s="236"/>
      <c r="E317" s="236"/>
      <c r="F317" s="371"/>
      <c r="G317" s="865">
        <v>8</v>
      </c>
      <c r="H317" s="859">
        <v>2014</v>
      </c>
      <c r="I317" s="866">
        <v>2015</v>
      </c>
      <c r="J317" s="866">
        <v>2015</v>
      </c>
      <c r="K317" s="621" t="s">
        <v>306</v>
      </c>
      <c r="L317" s="1081"/>
      <c r="M317" s="89">
        <v>0</v>
      </c>
      <c r="N317" s="89"/>
      <c r="O317" s="1082">
        <v>0</v>
      </c>
      <c r="P317" s="598">
        <v>0</v>
      </c>
      <c r="Q317" s="776">
        <v>0</v>
      </c>
      <c r="R317" s="776">
        <v>0</v>
      </c>
      <c r="S317" s="776">
        <v>0</v>
      </c>
      <c r="T317" s="533">
        <v>0</v>
      </c>
      <c r="U317" s="1086">
        <v>0</v>
      </c>
      <c r="V317" s="8">
        <v>0</v>
      </c>
      <c r="W317" s="1084"/>
      <c r="X317" s="8"/>
      <c r="Y317" s="8"/>
      <c r="Z317" s="8"/>
      <c r="AA317" s="8"/>
      <c r="AB317" s="8">
        <v>0</v>
      </c>
      <c r="AC317" s="8">
        <v>0</v>
      </c>
      <c r="AD317" s="8"/>
      <c r="AE317" s="8"/>
      <c r="AF317" s="8">
        <v>0</v>
      </c>
      <c r="AG317" s="1084">
        <v>0</v>
      </c>
      <c r="AH317" s="89"/>
      <c r="AI317" s="89">
        <v>0</v>
      </c>
      <c r="AJ317" s="89"/>
      <c r="AK317" s="1082">
        <v>0</v>
      </c>
    </row>
    <row r="318" spans="1:37" s="144" customFormat="1" ht="15.75" customHeight="1">
      <c r="A318" s="994"/>
      <c r="B318" s="994"/>
      <c r="C318" s="236"/>
      <c r="D318" s="236"/>
      <c r="E318" s="236"/>
      <c r="F318" s="371"/>
      <c r="G318" s="865">
        <v>9</v>
      </c>
      <c r="H318" s="859">
        <v>2014</v>
      </c>
      <c r="I318" s="866">
        <v>2015</v>
      </c>
      <c r="J318" s="866">
        <v>2015</v>
      </c>
      <c r="K318" s="621" t="s">
        <v>306</v>
      </c>
      <c r="L318" s="1081"/>
      <c r="M318" s="89">
        <v>0</v>
      </c>
      <c r="N318" s="89"/>
      <c r="O318" s="1082">
        <v>0</v>
      </c>
      <c r="P318" s="598">
        <v>0</v>
      </c>
      <c r="Q318" s="776">
        <v>0</v>
      </c>
      <c r="R318" s="776">
        <v>0</v>
      </c>
      <c r="S318" s="776">
        <v>0</v>
      </c>
      <c r="T318" s="533">
        <v>0</v>
      </c>
      <c r="U318" s="1086">
        <v>0</v>
      </c>
      <c r="V318" s="8">
        <v>0</v>
      </c>
      <c r="W318" s="1084"/>
      <c r="X318" s="8"/>
      <c r="Y318" s="8"/>
      <c r="Z318" s="8"/>
      <c r="AA318" s="8"/>
      <c r="AB318" s="8">
        <v>0</v>
      </c>
      <c r="AC318" s="8">
        <v>0</v>
      </c>
      <c r="AD318" s="8"/>
      <c r="AE318" s="8"/>
      <c r="AF318" s="8">
        <v>0</v>
      </c>
      <c r="AG318" s="1084">
        <v>0</v>
      </c>
      <c r="AH318" s="89"/>
      <c r="AI318" s="89">
        <v>0</v>
      </c>
      <c r="AJ318" s="89"/>
      <c r="AK318" s="1082">
        <v>0</v>
      </c>
    </row>
    <row r="319" spans="1:37" s="144" customFormat="1" ht="15.75" customHeight="1">
      <c r="A319" s="994"/>
      <c r="B319" s="994"/>
      <c r="C319" s="236"/>
      <c r="D319" s="236"/>
      <c r="E319" s="236"/>
      <c r="F319" s="371"/>
      <c r="G319" s="865">
        <v>10</v>
      </c>
      <c r="H319" s="859">
        <v>2014</v>
      </c>
      <c r="I319" s="866">
        <v>2015</v>
      </c>
      <c r="J319" s="866">
        <v>2015</v>
      </c>
      <c r="K319" s="621" t="s">
        <v>306</v>
      </c>
      <c r="L319" s="1081"/>
      <c r="M319" s="89">
        <v>0</v>
      </c>
      <c r="N319" s="89"/>
      <c r="O319" s="1082">
        <v>0</v>
      </c>
      <c r="P319" s="598">
        <v>0</v>
      </c>
      <c r="Q319" s="776">
        <v>0</v>
      </c>
      <c r="R319" s="776">
        <v>0</v>
      </c>
      <c r="S319" s="776">
        <v>0</v>
      </c>
      <c r="T319" s="533">
        <v>0</v>
      </c>
      <c r="U319" s="1086">
        <v>0</v>
      </c>
      <c r="V319" s="8">
        <v>0</v>
      </c>
      <c r="W319" s="1084"/>
      <c r="X319" s="8"/>
      <c r="Y319" s="8"/>
      <c r="Z319" s="8"/>
      <c r="AA319" s="8"/>
      <c r="AB319" s="8">
        <v>0</v>
      </c>
      <c r="AC319" s="8">
        <v>0</v>
      </c>
      <c r="AD319" s="8"/>
      <c r="AE319" s="8"/>
      <c r="AF319" s="8">
        <v>0</v>
      </c>
      <c r="AG319" s="1084">
        <v>0</v>
      </c>
      <c r="AH319" s="89"/>
      <c r="AI319" s="89">
        <v>0</v>
      </c>
      <c r="AJ319" s="89"/>
      <c r="AK319" s="1082">
        <v>0</v>
      </c>
    </row>
    <row r="320" spans="1:37" s="144" customFormat="1" ht="15.75" customHeight="1">
      <c r="A320" s="994"/>
      <c r="B320" s="994"/>
      <c r="C320" s="236"/>
      <c r="D320" s="236"/>
      <c r="E320" s="236"/>
      <c r="F320" s="371"/>
      <c r="G320" s="865">
        <v>11</v>
      </c>
      <c r="H320" s="859">
        <v>2014</v>
      </c>
      <c r="I320" s="866">
        <v>2015</v>
      </c>
      <c r="J320" s="866">
        <v>2015</v>
      </c>
      <c r="K320" s="621" t="s">
        <v>306</v>
      </c>
      <c r="L320" s="1081"/>
      <c r="M320" s="89">
        <v>0</v>
      </c>
      <c r="N320" s="89"/>
      <c r="O320" s="1082">
        <v>0</v>
      </c>
      <c r="P320" s="598">
        <v>0</v>
      </c>
      <c r="Q320" s="776">
        <v>0</v>
      </c>
      <c r="R320" s="776">
        <v>0</v>
      </c>
      <c r="S320" s="776">
        <v>0</v>
      </c>
      <c r="T320" s="533">
        <v>0</v>
      </c>
      <c r="U320" s="1086">
        <v>0</v>
      </c>
      <c r="V320" s="8">
        <v>0</v>
      </c>
      <c r="W320" s="1084"/>
      <c r="X320" s="8"/>
      <c r="Y320" s="8"/>
      <c r="Z320" s="8"/>
      <c r="AA320" s="8"/>
      <c r="AB320" s="8">
        <v>0</v>
      </c>
      <c r="AC320" s="8">
        <v>0</v>
      </c>
      <c r="AD320" s="8"/>
      <c r="AE320" s="8"/>
      <c r="AF320" s="8">
        <v>0</v>
      </c>
      <c r="AG320" s="1084">
        <v>0</v>
      </c>
      <c r="AH320" s="89"/>
      <c r="AI320" s="89">
        <v>0</v>
      </c>
      <c r="AJ320" s="89"/>
      <c r="AK320" s="1082">
        <v>0</v>
      </c>
    </row>
    <row r="321" spans="1:37" s="144" customFormat="1" ht="15.75" customHeight="1">
      <c r="A321" s="994"/>
      <c r="B321" s="994"/>
      <c r="C321" s="236"/>
      <c r="D321" s="236"/>
      <c r="E321" s="236"/>
      <c r="F321" s="371"/>
      <c r="G321" s="865">
        <v>12</v>
      </c>
      <c r="H321" s="859">
        <v>2014</v>
      </c>
      <c r="I321" s="866">
        <v>2015</v>
      </c>
      <c r="J321" s="866">
        <v>2015</v>
      </c>
      <c r="K321" s="621" t="s">
        <v>306</v>
      </c>
      <c r="L321" s="1081"/>
      <c r="M321" s="89">
        <v>0</v>
      </c>
      <c r="N321" s="89"/>
      <c r="O321" s="1082">
        <v>0</v>
      </c>
      <c r="P321" s="598">
        <v>0</v>
      </c>
      <c r="Q321" s="776">
        <v>0</v>
      </c>
      <c r="R321" s="776">
        <v>0</v>
      </c>
      <c r="S321" s="776">
        <v>0</v>
      </c>
      <c r="T321" s="533">
        <v>0</v>
      </c>
      <c r="U321" s="1086">
        <v>0</v>
      </c>
      <c r="V321" s="8">
        <v>0</v>
      </c>
      <c r="W321" s="1084"/>
      <c r="X321" s="8"/>
      <c r="Y321" s="8"/>
      <c r="Z321" s="8"/>
      <c r="AA321" s="8"/>
      <c r="AB321" s="8">
        <v>0</v>
      </c>
      <c r="AC321" s="8">
        <v>0</v>
      </c>
      <c r="AD321" s="8"/>
      <c r="AE321" s="8"/>
      <c r="AF321" s="8">
        <v>0</v>
      </c>
      <c r="AG321" s="1084">
        <v>0</v>
      </c>
      <c r="AH321" s="89"/>
      <c r="AI321" s="89">
        <v>0</v>
      </c>
      <c r="AJ321" s="89"/>
      <c r="AK321" s="1082">
        <v>0</v>
      </c>
    </row>
    <row r="322" spans="1:37" s="144" customFormat="1" ht="15.75" customHeight="1">
      <c r="A322" s="994"/>
      <c r="B322" s="994"/>
      <c r="C322" s="236"/>
      <c r="D322" s="236"/>
      <c r="E322" s="236"/>
      <c r="F322" s="371"/>
      <c r="G322" s="865">
        <v>1</v>
      </c>
      <c r="H322" s="859">
        <v>2015</v>
      </c>
      <c r="I322" s="866">
        <v>2015</v>
      </c>
      <c r="J322" s="866">
        <v>2015</v>
      </c>
      <c r="K322" s="621" t="s">
        <v>306</v>
      </c>
      <c r="L322" s="1081"/>
      <c r="M322" s="89">
        <v>0</v>
      </c>
      <c r="N322" s="89"/>
      <c r="O322" s="1082">
        <v>0</v>
      </c>
      <c r="P322" s="598">
        <v>0</v>
      </c>
      <c r="Q322" s="776">
        <v>0</v>
      </c>
      <c r="R322" s="776">
        <v>0</v>
      </c>
      <c r="S322" s="776">
        <v>0</v>
      </c>
      <c r="T322" s="533">
        <v>0</v>
      </c>
      <c r="U322" s="1086">
        <v>0</v>
      </c>
      <c r="V322" s="8">
        <v>0</v>
      </c>
      <c r="W322" s="1084"/>
      <c r="X322" s="8"/>
      <c r="Y322" s="8"/>
      <c r="Z322" s="8"/>
      <c r="AA322" s="8"/>
      <c r="AB322" s="8">
        <v>0</v>
      </c>
      <c r="AC322" s="8">
        <v>0</v>
      </c>
      <c r="AD322" s="8"/>
      <c r="AE322" s="8"/>
      <c r="AF322" s="8">
        <v>0</v>
      </c>
      <c r="AG322" s="1084">
        <v>0</v>
      </c>
      <c r="AH322" s="89"/>
      <c r="AI322" s="89">
        <v>0</v>
      </c>
      <c r="AJ322" s="89"/>
      <c r="AK322" s="1082">
        <v>0</v>
      </c>
    </row>
    <row r="323" spans="1:37" s="144" customFormat="1" ht="15.75" customHeight="1">
      <c r="A323" s="994"/>
      <c r="B323" s="994"/>
      <c r="C323" s="236"/>
      <c r="D323" s="236"/>
      <c r="E323" s="236"/>
      <c r="F323" s="371"/>
      <c r="G323" s="865">
        <v>2</v>
      </c>
      <c r="H323" s="859">
        <v>2015</v>
      </c>
      <c r="I323" s="866">
        <v>2015</v>
      </c>
      <c r="J323" s="866">
        <v>2015</v>
      </c>
      <c r="K323" s="621" t="s">
        <v>306</v>
      </c>
      <c r="L323" s="1081"/>
      <c r="M323" s="89">
        <v>0</v>
      </c>
      <c r="N323" s="89"/>
      <c r="O323" s="1082">
        <v>0</v>
      </c>
      <c r="P323" s="598">
        <v>0</v>
      </c>
      <c r="Q323" s="776">
        <v>0</v>
      </c>
      <c r="R323" s="776">
        <v>0</v>
      </c>
      <c r="S323" s="776">
        <v>0</v>
      </c>
      <c r="T323" s="533">
        <v>0</v>
      </c>
      <c r="U323" s="1086">
        <v>0</v>
      </c>
      <c r="V323" s="8">
        <v>0</v>
      </c>
      <c r="W323" s="1084"/>
      <c r="X323" s="8"/>
      <c r="Y323" s="8"/>
      <c r="Z323" s="8"/>
      <c r="AA323" s="8"/>
      <c r="AB323" s="8">
        <v>0</v>
      </c>
      <c r="AC323" s="8">
        <v>0</v>
      </c>
      <c r="AD323" s="8"/>
      <c r="AE323" s="8"/>
      <c r="AF323" s="8">
        <v>0</v>
      </c>
      <c r="AG323" s="1084">
        <v>0</v>
      </c>
      <c r="AH323" s="89"/>
      <c r="AI323" s="89">
        <v>0</v>
      </c>
      <c r="AJ323" s="89"/>
      <c r="AK323" s="1082">
        <v>0</v>
      </c>
    </row>
    <row r="324" spans="1:37" s="144" customFormat="1" ht="15.75" customHeight="1">
      <c r="A324" s="994"/>
      <c r="B324" s="994"/>
      <c r="C324" s="236"/>
      <c r="D324" s="236"/>
      <c r="E324" s="236"/>
      <c r="F324" s="371"/>
      <c r="G324" s="865">
        <v>3</v>
      </c>
      <c r="H324" s="859">
        <v>2015</v>
      </c>
      <c r="I324" s="866">
        <v>2015</v>
      </c>
      <c r="J324" s="866">
        <v>2015</v>
      </c>
      <c r="K324" s="621" t="s">
        <v>306</v>
      </c>
      <c r="L324" s="1081"/>
      <c r="M324" s="89">
        <v>0</v>
      </c>
      <c r="N324" s="89"/>
      <c r="O324" s="1082">
        <v>0</v>
      </c>
      <c r="P324" s="598">
        <v>0</v>
      </c>
      <c r="Q324" s="776">
        <v>0</v>
      </c>
      <c r="R324" s="776">
        <v>0</v>
      </c>
      <c r="S324" s="776">
        <v>0</v>
      </c>
      <c r="T324" s="533">
        <v>0</v>
      </c>
      <c r="U324" s="1086">
        <v>0</v>
      </c>
      <c r="V324" s="8">
        <v>0</v>
      </c>
      <c r="W324" s="1084"/>
      <c r="X324" s="8"/>
      <c r="Y324" s="8"/>
      <c r="Z324" s="8"/>
      <c r="AA324" s="8"/>
      <c r="AB324" s="8">
        <v>0</v>
      </c>
      <c r="AC324" s="8">
        <v>0</v>
      </c>
      <c r="AD324" s="8"/>
      <c r="AE324" s="8"/>
      <c r="AF324" s="8">
        <v>0</v>
      </c>
      <c r="AG324" s="1084">
        <v>0</v>
      </c>
      <c r="AH324" s="89"/>
      <c r="AI324" s="89">
        <v>0</v>
      </c>
      <c r="AJ324" s="89"/>
      <c r="AK324" s="1082">
        <v>0</v>
      </c>
    </row>
    <row r="325" spans="1:37" s="144" customFormat="1" ht="15.75" customHeight="1">
      <c r="A325" s="994"/>
      <c r="B325" s="994"/>
      <c r="C325" s="236"/>
      <c r="D325" s="236"/>
      <c r="E325" s="236"/>
      <c r="F325" s="371"/>
      <c r="G325" s="865">
        <v>4</v>
      </c>
      <c r="H325" s="859">
        <v>2015</v>
      </c>
      <c r="I325" s="866">
        <v>2015</v>
      </c>
      <c r="J325" s="866">
        <v>2016</v>
      </c>
      <c r="K325" s="621" t="s">
        <v>306</v>
      </c>
      <c r="L325" s="1081"/>
      <c r="M325" s="89">
        <v>0</v>
      </c>
      <c r="N325" s="89"/>
      <c r="O325" s="1082">
        <v>0</v>
      </c>
      <c r="P325" s="598">
        <v>0</v>
      </c>
      <c r="Q325" s="776">
        <v>0</v>
      </c>
      <c r="R325" s="776">
        <v>0</v>
      </c>
      <c r="S325" s="776">
        <v>0</v>
      </c>
      <c r="T325" s="533">
        <v>0</v>
      </c>
      <c r="U325" s="1086">
        <v>0</v>
      </c>
      <c r="V325" s="8">
        <v>0</v>
      </c>
      <c r="W325" s="1084"/>
      <c r="X325" s="8"/>
      <c r="Y325" s="8"/>
      <c r="Z325" s="8"/>
      <c r="AA325" s="8"/>
      <c r="AB325" s="8">
        <v>0</v>
      </c>
      <c r="AC325" s="8">
        <v>0</v>
      </c>
      <c r="AD325" s="8"/>
      <c r="AE325" s="8"/>
      <c r="AF325" s="8">
        <v>0</v>
      </c>
      <c r="AG325" s="1084">
        <v>0</v>
      </c>
      <c r="AH325" s="89"/>
      <c r="AI325" s="89">
        <v>0</v>
      </c>
      <c r="AJ325" s="89"/>
      <c r="AK325" s="1082">
        <v>0</v>
      </c>
    </row>
    <row r="326" spans="1:37" s="144" customFormat="1" ht="15.75" customHeight="1">
      <c r="A326" s="994"/>
      <c r="B326" s="994"/>
      <c r="C326" s="236"/>
      <c r="D326" s="236"/>
      <c r="E326" s="236"/>
      <c r="F326" s="371"/>
      <c r="G326" s="865">
        <v>5</v>
      </c>
      <c r="H326" s="859">
        <v>2015</v>
      </c>
      <c r="I326" s="866">
        <v>2015</v>
      </c>
      <c r="J326" s="866">
        <v>2016</v>
      </c>
      <c r="K326" s="621" t="s">
        <v>306</v>
      </c>
      <c r="L326" s="1081"/>
      <c r="M326" s="89">
        <v>0</v>
      </c>
      <c r="N326" s="89"/>
      <c r="O326" s="1082">
        <v>0</v>
      </c>
      <c r="P326" s="598">
        <v>0</v>
      </c>
      <c r="Q326" s="776">
        <v>0</v>
      </c>
      <c r="R326" s="776">
        <v>0</v>
      </c>
      <c r="S326" s="776">
        <v>0</v>
      </c>
      <c r="T326" s="533">
        <v>0</v>
      </c>
      <c r="U326" s="1086">
        <v>0</v>
      </c>
      <c r="V326" s="8">
        <v>0</v>
      </c>
      <c r="W326" s="1084"/>
      <c r="X326" s="8"/>
      <c r="Y326" s="8"/>
      <c r="Z326" s="8"/>
      <c r="AA326" s="8"/>
      <c r="AB326" s="8">
        <v>0</v>
      </c>
      <c r="AC326" s="8">
        <v>0</v>
      </c>
      <c r="AD326" s="8"/>
      <c r="AE326" s="8"/>
      <c r="AF326" s="8">
        <v>0</v>
      </c>
      <c r="AG326" s="1084">
        <v>0</v>
      </c>
      <c r="AH326" s="89"/>
      <c r="AI326" s="89">
        <v>0</v>
      </c>
      <c r="AJ326" s="89"/>
      <c r="AK326" s="1082">
        <v>0</v>
      </c>
    </row>
    <row r="327" spans="1:37" s="144" customFormat="1" ht="15.75" customHeight="1">
      <c r="A327" s="994"/>
      <c r="B327" s="994"/>
      <c r="C327" s="236"/>
      <c r="D327" s="236"/>
      <c r="E327" s="236"/>
      <c r="F327" s="371"/>
      <c r="G327" s="865">
        <v>6</v>
      </c>
      <c r="H327" s="859">
        <v>2015</v>
      </c>
      <c r="I327" s="866">
        <v>2015</v>
      </c>
      <c r="J327" s="866">
        <v>2016</v>
      </c>
      <c r="K327" s="621" t="s">
        <v>306</v>
      </c>
      <c r="L327" s="1081"/>
      <c r="M327" s="89">
        <v>0</v>
      </c>
      <c r="N327" s="89"/>
      <c r="O327" s="1082">
        <v>0</v>
      </c>
      <c r="P327" s="598">
        <v>0</v>
      </c>
      <c r="Q327" s="776">
        <v>0</v>
      </c>
      <c r="R327" s="776">
        <v>0</v>
      </c>
      <c r="S327" s="776">
        <v>0</v>
      </c>
      <c r="T327" s="533">
        <v>0</v>
      </c>
      <c r="U327" s="1086">
        <v>0</v>
      </c>
      <c r="V327" s="8">
        <v>0</v>
      </c>
      <c r="W327" s="1084"/>
      <c r="X327" s="8"/>
      <c r="Y327" s="8"/>
      <c r="Z327" s="8"/>
      <c r="AA327" s="8"/>
      <c r="AB327" s="8">
        <v>0</v>
      </c>
      <c r="AC327" s="8">
        <v>0</v>
      </c>
      <c r="AD327" s="8"/>
      <c r="AE327" s="8"/>
      <c r="AF327" s="8">
        <v>0</v>
      </c>
      <c r="AG327" s="1084">
        <v>0</v>
      </c>
      <c r="AH327" s="89"/>
      <c r="AI327" s="89">
        <v>0</v>
      </c>
      <c r="AJ327" s="89"/>
      <c r="AK327" s="1082">
        <v>0</v>
      </c>
    </row>
    <row r="328" spans="1:37" s="144" customFormat="1" ht="15.75" customHeight="1">
      <c r="A328" s="994"/>
      <c r="B328" s="994"/>
      <c r="C328" s="236"/>
      <c r="D328" s="236"/>
      <c r="E328" s="236"/>
      <c r="F328" s="371"/>
      <c r="G328" s="865">
        <v>7</v>
      </c>
      <c r="H328" s="859">
        <v>2015</v>
      </c>
      <c r="I328" s="866">
        <v>2016</v>
      </c>
      <c r="J328" s="866">
        <v>2016</v>
      </c>
      <c r="K328" s="621" t="s">
        <v>306</v>
      </c>
      <c r="L328" s="1081"/>
      <c r="M328" s="89">
        <v>0</v>
      </c>
      <c r="N328" s="89"/>
      <c r="O328" s="1082">
        <v>0</v>
      </c>
      <c r="P328" s="598">
        <v>0</v>
      </c>
      <c r="Q328" s="776">
        <v>0</v>
      </c>
      <c r="R328" s="776">
        <v>0</v>
      </c>
      <c r="S328" s="776">
        <v>0</v>
      </c>
      <c r="T328" s="533">
        <v>0</v>
      </c>
      <c r="U328" s="1086">
        <v>0</v>
      </c>
      <c r="V328" s="8">
        <v>0</v>
      </c>
      <c r="W328" s="1084"/>
      <c r="X328" s="8"/>
      <c r="Y328" s="8"/>
      <c r="Z328" s="8"/>
      <c r="AA328" s="8"/>
      <c r="AB328" s="8">
        <v>0</v>
      </c>
      <c r="AC328" s="8">
        <v>0</v>
      </c>
      <c r="AD328" s="8"/>
      <c r="AE328" s="8"/>
      <c r="AF328" s="8">
        <v>0</v>
      </c>
      <c r="AG328" s="1084">
        <v>0</v>
      </c>
      <c r="AH328" s="89"/>
      <c r="AI328" s="89">
        <v>0</v>
      </c>
      <c r="AJ328" s="89"/>
      <c r="AK328" s="1082">
        <v>0</v>
      </c>
    </row>
    <row r="329" spans="1:37" s="144" customFormat="1" ht="15.75" customHeight="1">
      <c r="A329" s="994"/>
      <c r="B329" s="994"/>
      <c r="C329" s="236"/>
      <c r="D329" s="236"/>
      <c r="E329" s="236"/>
      <c r="F329" s="371"/>
      <c r="G329" s="865">
        <v>8</v>
      </c>
      <c r="H329" s="859">
        <v>2015</v>
      </c>
      <c r="I329" s="866">
        <v>2016</v>
      </c>
      <c r="J329" s="866">
        <v>2016</v>
      </c>
      <c r="K329" s="621" t="s">
        <v>306</v>
      </c>
      <c r="L329" s="1081"/>
      <c r="M329" s="89">
        <v>0</v>
      </c>
      <c r="N329" s="89"/>
      <c r="O329" s="1082">
        <v>0</v>
      </c>
      <c r="P329" s="598">
        <v>0</v>
      </c>
      <c r="Q329" s="776">
        <v>0</v>
      </c>
      <c r="R329" s="776">
        <v>0</v>
      </c>
      <c r="S329" s="776">
        <v>0</v>
      </c>
      <c r="T329" s="533">
        <v>0</v>
      </c>
      <c r="U329" s="1086">
        <v>0</v>
      </c>
      <c r="V329" s="8">
        <v>0</v>
      </c>
      <c r="W329" s="1084"/>
      <c r="X329" s="8"/>
      <c r="Y329" s="8"/>
      <c r="Z329" s="8"/>
      <c r="AA329" s="8"/>
      <c r="AB329" s="8">
        <v>0</v>
      </c>
      <c r="AC329" s="8">
        <v>0</v>
      </c>
      <c r="AD329" s="8"/>
      <c r="AE329" s="8"/>
      <c r="AF329" s="8">
        <v>0</v>
      </c>
      <c r="AG329" s="1084">
        <v>0</v>
      </c>
      <c r="AH329" s="89"/>
      <c r="AI329" s="89">
        <v>0</v>
      </c>
      <c r="AJ329" s="89"/>
      <c r="AK329" s="1082">
        <v>0</v>
      </c>
    </row>
    <row r="330" spans="1:37" s="144" customFormat="1" ht="15.75" customHeight="1">
      <c r="A330" s="994"/>
      <c r="B330" s="994"/>
      <c r="C330" s="236"/>
      <c r="D330" s="236"/>
      <c r="E330" s="236"/>
      <c r="F330" s="371"/>
      <c r="G330" s="865">
        <v>9</v>
      </c>
      <c r="H330" s="859">
        <v>2015</v>
      </c>
      <c r="I330" s="866">
        <v>2016</v>
      </c>
      <c r="J330" s="866">
        <v>2016</v>
      </c>
      <c r="K330" s="621" t="s">
        <v>306</v>
      </c>
      <c r="L330" s="1081"/>
      <c r="M330" s="89">
        <v>0</v>
      </c>
      <c r="N330" s="89"/>
      <c r="O330" s="1082">
        <v>0</v>
      </c>
      <c r="P330" s="598">
        <v>0</v>
      </c>
      <c r="Q330" s="776">
        <v>0</v>
      </c>
      <c r="R330" s="776">
        <v>0</v>
      </c>
      <c r="S330" s="776">
        <v>0</v>
      </c>
      <c r="T330" s="533">
        <v>0</v>
      </c>
      <c r="U330" s="1086">
        <v>0</v>
      </c>
      <c r="V330" s="8">
        <v>0</v>
      </c>
      <c r="W330" s="1084"/>
      <c r="X330" s="8"/>
      <c r="Y330" s="8"/>
      <c r="Z330" s="8"/>
      <c r="AA330" s="8"/>
      <c r="AB330" s="8">
        <v>0</v>
      </c>
      <c r="AC330" s="8">
        <v>0</v>
      </c>
      <c r="AD330" s="8"/>
      <c r="AE330" s="8"/>
      <c r="AF330" s="8">
        <v>0</v>
      </c>
      <c r="AG330" s="1084">
        <v>0</v>
      </c>
      <c r="AH330" s="89"/>
      <c r="AI330" s="89">
        <v>0</v>
      </c>
      <c r="AJ330" s="89"/>
      <c r="AK330" s="1082">
        <v>0</v>
      </c>
    </row>
    <row r="331" spans="1:37" s="144" customFormat="1" ht="15.75" customHeight="1">
      <c r="A331" s="994"/>
      <c r="B331" s="994"/>
      <c r="C331" s="236"/>
      <c r="D331" s="236"/>
      <c r="E331" s="236"/>
      <c r="F331" s="371"/>
      <c r="G331" s="865">
        <v>10</v>
      </c>
      <c r="H331" s="859">
        <v>2015</v>
      </c>
      <c r="I331" s="866">
        <v>2016</v>
      </c>
      <c r="J331" s="866">
        <v>2016</v>
      </c>
      <c r="K331" s="621" t="s">
        <v>306</v>
      </c>
      <c r="L331" s="1081"/>
      <c r="M331" s="89">
        <v>0</v>
      </c>
      <c r="N331" s="89"/>
      <c r="O331" s="1082">
        <v>0</v>
      </c>
      <c r="P331" s="598">
        <v>0</v>
      </c>
      <c r="Q331" s="776">
        <v>0</v>
      </c>
      <c r="R331" s="776">
        <v>0</v>
      </c>
      <c r="S331" s="776">
        <v>0</v>
      </c>
      <c r="T331" s="533">
        <v>0</v>
      </c>
      <c r="U331" s="1086">
        <v>0</v>
      </c>
      <c r="V331" s="8">
        <v>0</v>
      </c>
      <c r="W331" s="1084"/>
      <c r="X331" s="8"/>
      <c r="Y331" s="8"/>
      <c r="Z331" s="8"/>
      <c r="AA331" s="8"/>
      <c r="AB331" s="8">
        <v>0</v>
      </c>
      <c r="AC331" s="8">
        <v>0</v>
      </c>
      <c r="AD331" s="8"/>
      <c r="AE331" s="8"/>
      <c r="AF331" s="8">
        <v>0</v>
      </c>
      <c r="AG331" s="1084">
        <v>0</v>
      </c>
      <c r="AH331" s="89"/>
      <c r="AI331" s="89">
        <v>0</v>
      </c>
      <c r="AJ331" s="89"/>
      <c r="AK331" s="1082">
        <v>0</v>
      </c>
    </row>
    <row r="332" spans="1:37" s="144" customFormat="1" ht="15.75" customHeight="1">
      <c r="A332" s="994"/>
      <c r="B332" s="994"/>
      <c r="C332" s="236"/>
      <c r="D332" s="236"/>
      <c r="E332" s="236"/>
      <c r="F332" s="371"/>
      <c r="G332" s="865">
        <v>11</v>
      </c>
      <c r="H332" s="859">
        <v>2015</v>
      </c>
      <c r="I332" s="866">
        <v>2016</v>
      </c>
      <c r="J332" s="866">
        <v>2016</v>
      </c>
      <c r="K332" s="621" t="s">
        <v>306</v>
      </c>
      <c r="L332" s="1081"/>
      <c r="M332" s="89">
        <v>0</v>
      </c>
      <c r="N332" s="89"/>
      <c r="O332" s="1082">
        <v>0</v>
      </c>
      <c r="P332" s="598">
        <v>0</v>
      </c>
      <c r="Q332" s="776">
        <v>0</v>
      </c>
      <c r="R332" s="776">
        <v>0</v>
      </c>
      <c r="S332" s="776">
        <v>0</v>
      </c>
      <c r="T332" s="533">
        <v>0</v>
      </c>
      <c r="U332" s="1086">
        <v>0</v>
      </c>
      <c r="V332" s="8">
        <v>0</v>
      </c>
      <c r="W332" s="1084"/>
      <c r="X332" s="8"/>
      <c r="Y332" s="8"/>
      <c r="Z332" s="8"/>
      <c r="AA332" s="8"/>
      <c r="AB332" s="8">
        <v>0</v>
      </c>
      <c r="AC332" s="8">
        <v>0</v>
      </c>
      <c r="AD332" s="8"/>
      <c r="AE332" s="8"/>
      <c r="AF332" s="8">
        <v>0</v>
      </c>
      <c r="AG332" s="1084">
        <v>0</v>
      </c>
      <c r="AH332" s="89"/>
      <c r="AI332" s="89">
        <v>0</v>
      </c>
      <c r="AJ332" s="89"/>
      <c r="AK332" s="1082">
        <v>0</v>
      </c>
    </row>
    <row r="333" spans="1:37" s="144" customFormat="1" ht="15.75" customHeight="1">
      <c r="A333" s="994"/>
      <c r="B333" s="994"/>
      <c r="C333" s="236"/>
      <c r="D333" s="236"/>
      <c r="E333" s="236"/>
      <c r="F333" s="371"/>
      <c r="G333" s="865">
        <v>12</v>
      </c>
      <c r="H333" s="859">
        <v>2015</v>
      </c>
      <c r="I333" s="866">
        <v>2016</v>
      </c>
      <c r="J333" s="866">
        <v>2016</v>
      </c>
      <c r="K333" s="621" t="s">
        <v>306</v>
      </c>
      <c r="L333" s="1081"/>
      <c r="M333" s="89">
        <v>0</v>
      </c>
      <c r="N333" s="89"/>
      <c r="O333" s="1082">
        <v>0</v>
      </c>
      <c r="P333" s="598">
        <v>0</v>
      </c>
      <c r="Q333" s="776">
        <v>0</v>
      </c>
      <c r="R333" s="776">
        <v>0</v>
      </c>
      <c r="S333" s="776">
        <v>0</v>
      </c>
      <c r="T333" s="533">
        <v>0</v>
      </c>
      <c r="U333" s="1086">
        <v>0</v>
      </c>
      <c r="V333" s="8">
        <v>0</v>
      </c>
      <c r="W333" s="1084"/>
      <c r="X333" s="8"/>
      <c r="Y333" s="8"/>
      <c r="Z333" s="8"/>
      <c r="AA333" s="8"/>
      <c r="AB333" s="8">
        <v>0</v>
      </c>
      <c r="AC333" s="8">
        <v>0</v>
      </c>
      <c r="AD333" s="8"/>
      <c r="AE333" s="8"/>
      <c r="AF333" s="8">
        <v>0</v>
      </c>
      <c r="AG333" s="1084">
        <v>0</v>
      </c>
      <c r="AH333" s="89"/>
      <c r="AI333" s="89">
        <v>0</v>
      </c>
      <c r="AJ333" s="89"/>
      <c r="AK333" s="1082">
        <v>0</v>
      </c>
    </row>
    <row r="334" spans="1:37" s="144" customFormat="1" ht="15.75" customHeight="1">
      <c r="A334" s="994"/>
      <c r="B334" s="994"/>
      <c r="C334" s="236"/>
      <c r="D334" s="236"/>
      <c r="E334" s="236"/>
      <c r="F334" s="371"/>
      <c r="G334" s="865">
        <v>1</v>
      </c>
      <c r="H334" s="859">
        <v>2016</v>
      </c>
      <c r="I334" s="866">
        <v>2016</v>
      </c>
      <c r="J334" s="866">
        <v>2016</v>
      </c>
      <c r="K334" s="621" t="s">
        <v>306</v>
      </c>
      <c r="L334" s="1081"/>
      <c r="M334" s="89">
        <v>0</v>
      </c>
      <c r="N334" s="89"/>
      <c r="O334" s="1082">
        <v>0</v>
      </c>
      <c r="P334" s="598">
        <v>0</v>
      </c>
      <c r="Q334" s="776">
        <v>0</v>
      </c>
      <c r="R334" s="776">
        <v>0</v>
      </c>
      <c r="S334" s="776">
        <v>0</v>
      </c>
      <c r="T334" s="533">
        <v>0</v>
      </c>
      <c r="U334" s="1086">
        <v>0</v>
      </c>
      <c r="V334" s="8">
        <v>0</v>
      </c>
      <c r="W334" s="1084"/>
      <c r="X334" s="8"/>
      <c r="Y334" s="8"/>
      <c r="Z334" s="8"/>
      <c r="AA334" s="8"/>
      <c r="AB334" s="8">
        <v>0</v>
      </c>
      <c r="AC334" s="8">
        <v>0</v>
      </c>
      <c r="AD334" s="8"/>
      <c r="AE334" s="8"/>
      <c r="AF334" s="8">
        <v>0</v>
      </c>
      <c r="AG334" s="1084">
        <v>0</v>
      </c>
      <c r="AH334" s="89"/>
      <c r="AI334" s="89">
        <v>0</v>
      </c>
      <c r="AJ334" s="89"/>
      <c r="AK334" s="1082">
        <v>0</v>
      </c>
    </row>
    <row r="335" spans="1:37" s="144" customFormat="1" ht="15.75" customHeight="1">
      <c r="A335" s="994"/>
      <c r="B335" s="994"/>
      <c r="C335" s="236"/>
      <c r="D335" s="236"/>
      <c r="E335" s="236"/>
      <c r="F335" s="371"/>
      <c r="G335" s="865">
        <v>2</v>
      </c>
      <c r="H335" s="859">
        <v>2016</v>
      </c>
      <c r="I335" s="866">
        <v>2016</v>
      </c>
      <c r="J335" s="866">
        <v>2016</v>
      </c>
      <c r="K335" s="621" t="s">
        <v>306</v>
      </c>
      <c r="L335" s="1081"/>
      <c r="M335" s="89">
        <v>0</v>
      </c>
      <c r="N335" s="89"/>
      <c r="O335" s="1082">
        <v>0</v>
      </c>
      <c r="P335" s="598">
        <v>0</v>
      </c>
      <c r="Q335" s="776">
        <v>0</v>
      </c>
      <c r="R335" s="776">
        <v>0</v>
      </c>
      <c r="S335" s="776">
        <v>0</v>
      </c>
      <c r="T335" s="533">
        <v>0</v>
      </c>
      <c r="U335" s="1086">
        <v>0</v>
      </c>
      <c r="V335" s="8">
        <v>0</v>
      </c>
      <c r="W335" s="1084"/>
      <c r="X335" s="8"/>
      <c r="Y335" s="8"/>
      <c r="Z335" s="8"/>
      <c r="AA335" s="8"/>
      <c r="AB335" s="8">
        <v>0</v>
      </c>
      <c r="AC335" s="8">
        <v>0</v>
      </c>
      <c r="AD335" s="8"/>
      <c r="AE335" s="8"/>
      <c r="AF335" s="8">
        <v>0</v>
      </c>
      <c r="AG335" s="1084">
        <v>0</v>
      </c>
      <c r="AH335" s="89"/>
      <c r="AI335" s="89">
        <v>0</v>
      </c>
      <c r="AJ335" s="89"/>
      <c r="AK335" s="1082">
        <v>0</v>
      </c>
    </row>
    <row r="336" spans="1:37" s="144" customFormat="1" ht="15.75" customHeight="1">
      <c r="A336" s="994"/>
      <c r="B336" s="994"/>
      <c r="C336" s="236"/>
      <c r="D336" s="236"/>
      <c r="E336" s="236"/>
      <c r="F336" s="371"/>
      <c r="G336" s="865">
        <v>3</v>
      </c>
      <c r="H336" s="859">
        <v>2016</v>
      </c>
      <c r="I336" s="866">
        <v>2016</v>
      </c>
      <c r="J336" s="866">
        <v>2016</v>
      </c>
      <c r="K336" s="621" t="s">
        <v>306</v>
      </c>
      <c r="L336" s="1081"/>
      <c r="M336" s="89">
        <v>0</v>
      </c>
      <c r="N336" s="89"/>
      <c r="O336" s="1082">
        <v>0</v>
      </c>
      <c r="P336" s="598">
        <v>0</v>
      </c>
      <c r="Q336" s="776">
        <v>0</v>
      </c>
      <c r="R336" s="776">
        <v>0</v>
      </c>
      <c r="S336" s="776">
        <v>0</v>
      </c>
      <c r="T336" s="533">
        <v>0</v>
      </c>
      <c r="U336" s="1086">
        <v>0</v>
      </c>
      <c r="V336" s="8">
        <v>0</v>
      </c>
      <c r="W336" s="1084"/>
      <c r="X336" s="8"/>
      <c r="Y336" s="8"/>
      <c r="Z336" s="8"/>
      <c r="AA336" s="8"/>
      <c r="AB336" s="8">
        <v>0</v>
      </c>
      <c r="AC336" s="8">
        <v>0</v>
      </c>
      <c r="AD336" s="8"/>
      <c r="AE336" s="8"/>
      <c r="AF336" s="8">
        <v>0</v>
      </c>
      <c r="AG336" s="1084">
        <v>0</v>
      </c>
      <c r="AH336" s="89"/>
      <c r="AI336" s="89">
        <v>0</v>
      </c>
      <c r="AJ336" s="89"/>
      <c r="AK336" s="1082">
        <v>0</v>
      </c>
    </row>
    <row r="337" spans="1:37" s="144" customFormat="1" ht="15.75" customHeight="1">
      <c r="A337" s="994"/>
      <c r="B337" s="994"/>
      <c r="C337" s="236"/>
      <c r="D337" s="236"/>
      <c r="E337" s="236"/>
      <c r="F337" s="371"/>
      <c r="G337" s="865">
        <v>4</v>
      </c>
      <c r="H337" s="859">
        <v>2016</v>
      </c>
      <c r="I337" s="866">
        <v>2016</v>
      </c>
      <c r="J337" s="866">
        <v>2017</v>
      </c>
      <c r="K337" s="621" t="s">
        <v>306</v>
      </c>
      <c r="L337" s="1081"/>
      <c r="M337" s="89">
        <v>0</v>
      </c>
      <c r="N337" s="89"/>
      <c r="O337" s="1082">
        <v>0</v>
      </c>
      <c r="P337" s="598">
        <v>0</v>
      </c>
      <c r="Q337" s="776">
        <v>0</v>
      </c>
      <c r="R337" s="776">
        <v>0</v>
      </c>
      <c r="S337" s="776">
        <v>0</v>
      </c>
      <c r="T337" s="533">
        <v>0</v>
      </c>
      <c r="U337" s="1086">
        <v>0</v>
      </c>
      <c r="V337" s="8">
        <v>0</v>
      </c>
      <c r="W337" s="1084"/>
      <c r="X337" s="8"/>
      <c r="Y337" s="8"/>
      <c r="Z337" s="8"/>
      <c r="AA337" s="8"/>
      <c r="AB337" s="8">
        <v>0</v>
      </c>
      <c r="AC337" s="8">
        <v>0</v>
      </c>
      <c r="AD337" s="8"/>
      <c r="AE337" s="8"/>
      <c r="AF337" s="8">
        <v>0</v>
      </c>
      <c r="AG337" s="1084">
        <v>0</v>
      </c>
      <c r="AH337" s="89"/>
      <c r="AI337" s="89">
        <v>0</v>
      </c>
      <c r="AJ337" s="89"/>
      <c r="AK337" s="1082">
        <v>0</v>
      </c>
    </row>
    <row r="338" spans="1:37" s="144" customFormat="1" ht="15.75" customHeight="1">
      <c r="A338" s="994"/>
      <c r="B338" s="994"/>
      <c r="C338" s="236"/>
      <c r="D338" s="236"/>
      <c r="E338" s="236"/>
      <c r="F338" s="371"/>
      <c r="G338" s="865">
        <v>5</v>
      </c>
      <c r="H338" s="859">
        <v>2016</v>
      </c>
      <c r="I338" s="866">
        <v>2016</v>
      </c>
      <c r="J338" s="866">
        <v>2017</v>
      </c>
      <c r="K338" s="621" t="s">
        <v>306</v>
      </c>
      <c r="L338" s="1081"/>
      <c r="M338" s="89">
        <v>0</v>
      </c>
      <c r="N338" s="89"/>
      <c r="O338" s="1082">
        <v>0</v>
      </c>
      <c r="P338" s="598">
        <v>0</v>
      </c>
      <c r="Q338" s="776">
        <v>0</v>
      </c>
      <c r="R338" s="776">
        <v>0</v>
      </c>
      <c r="S338" s="776">
        <v>0</v>
      </c>
      <c r="T338" s="533">
        <v>0</v>
      </c>
      <c r="U338" s="1086">
        <v>0</v>
      </c>
      <c r="V338" s="8">
        <v>0</v>
      </c>
      <c r="W338" s="1084"/>
      <c r="X338" s="8"/>
      <c r="Y338" s="8"/>
      <c r="Z338" s="8"/>
      <c r="AA338" s="8"/>
      <c r="AB338" s="8">
        <v>0</v>
      </c>
      <c r="AC338" s="8">
        <v>0</v>
      </c>
      <c r="AD338" s="8"/>
      <c r="AE338" s="8"/>
      <c r="AF338" s="8">
        <v>0</v>
      </c>
      <c r="AG338" s="1084">
        <v>0</v>
      </c>
      <c r="AH338" s="89"/>
      <c r="AI338" s="89">
        <v>0</v>
      </c>
      <c r="AJ338" s="89"/>
      <c r="AK338" s="1082">
        <v>0</v>
      </c>
    </row>
    <row r="339" spans="1:37" s="144" customFormat="1" ht="15.75" customHeight="1">
      <c r="A339" s="994"/>
      <c r="B339" s="994"/>
      <c r="C339" s="236"/>
      <c r="D339" s="236"/>
      <c r="E339" s="236"/>
      <c r="F339" s="371"/>
      <c r="G339" s="865">
        <v>6</v>
      </c>
      <c r="H339" s="859">
        <v>2016</v>
      </c>
      <c r="I339" s="866">
        <v>2016</v>
      </c>
      <c r="J339" s="866">
        <v>2017</v>
      </c>
      <c r="K339" s="621" t="s">
        <v>306</v>
      </c>
      <c r="L339" s="1081"/>
      <c r="M339" s="89">
        <v>0</v>
      </c>
      <c r="N339" s="89"/>
      <c r="O339" s="1082">
        <v>0</v>
      </c>
      <c r="P339" s="598">
        <v>0</v>
      </c>
      <c r="Q339" s="776">
        <v>0</v>
      </c>
      <c r="R339" s="776">
        <v>0</v>
      </c>
      <c r="S339" s="776">
        <v>0</v>
      </c>
      <c r="T339" s="533">
        <v>0</v>
      </c>
      <c r="U339" s="1086">
        <v>0</v>
      </c>
      <c r="V339" s="8">
        <v>0</v>
      </c>
      <c r="W339" s="1084"/>
      <c r="X339" s="8"/>
      <c r="Y339" s="8"/>
      <c r="Z339" s="8"/>
      <c r="AA339" s="8"/>
      <c r="AB339" s="8">
        <v>0</v>
      </c>
      <c r="AC339" s="8">
        <v>0</v>
      </c>
      <c r="AD339" s="8"/>
      <c r="AE339" s="8"/>
      <c r="AF339" s="8">
        <v>0</v>
      </c>
      <c r="AG339" s="1084">
        <v>0</v>
      </c>
      <c r="AH339" s="89"/>
      <c r="AI339" s="89">
        <v>0</v>
      </c>
      <c r="AJ339" s="89"/>
      <c r="AK339" s="1082">
        <v>0</v>
      </c>
    </row>
    <row r="340" spans="1:37" s="144" customFormat="1" ht="15.75" customHeight="1">
      <c r="A340" s="994"/>
      <c r="B340" s="994"/>
      <c r="C340" s="236"/>
      <c r="D340" s="236"/>
      <c r="E340" s="236"/>
      <c r="F340" s="371"/>
      <c r="G340" s="865">
        <v>7</v>
      </c>
      <c r="H340" s="859">
        <v>2016</v>
      </c>
      <c r="I340" s="866">
        <v>2017</v>
      </c>
      <c r="J340" s="866">
        <v>2017</v>
      </c>
      <c r="K340" s="621" t="s">
        <v>306</v>
      </c>
      <c r="L340" s="1081"/>
      <c r="M340" s="89">
        <v>0</v>
      </c>
      <c r="N340" s="89"/>
      <c r="O340" s="1082">
        <v>0</v>
      </c>
      <c r="P340" s="598">
        <v>0</v>
      </c>
      <c r="Q340" s="776">
        <v>0</v>
      </c>
      <c r="R340" s="776">
        <v>0</v>
      </c>
      <c r="S340" s="776">
        <v>0</v>
      </c>
      <c r="T340" s="533">
        <v>0</v>
      </c>
      <c r="U340" s="1086">
        <v>0</v>
      </c>
      <c r="V340" s="8">
        <v>0</v>
      </c>
      <c r="W340" s="1084"/>
      <c r="X340" s="8"/>
      <c r="Y340" s="8"/>
      <c r="Z340" s="8"/>
      <c r="AA340" s="8"/>
      <c r="AB340" s="8">
        <v>0</v>
      </c>
      <c r="AC340" s="8">
        <v>0</v>
      </c>
      <c r="AD340" s="8"/>
      <c r="AE340" s="8"/>
      <c r="AF340" s="8">
        <v>0</v>
      </c>
      <c r="AG340" s="1084">
        <v>0</v>
      </c>
      <c r="AH340" s="89"/>
      <c r="AI340" s="89">
        <v>0</v>
      </c>
      <c r="AJ340" s="89"/>
      <c r="AK340" s="1082">
        <v>0</v>
      </c>
    </row>
    <row r="341" spans="1:37" s="144" customFormat="1" ht="15.75" customHeight="1">
      <c r="A341" s="994"/>
      <c r="B341" s="994"/>
      <c r="C341" s="236"/>
      <c r="D341" s="236"/>
      <c r="E341" s="236"/>
      <c r="F341" s="371"/>
      <c r="G341" s="865">
        <v>8</v>
      </c>
      <c r="H341" s="859">
        <v>2016</v>
      </c>
      <c r="I341" s="866">
        <v>2017</v>
      </c>
      <c r="J341" s="866">
        <v>2017</v>
      </c>
      <c r="K341" s="621" t="s">
        <v>306</v>
      </c>
      <c r="L341" s="1081"/>
      <c r="M341" s="89">
        <v>0</v>
      </c>
      <c r="N341" s="89"/>
      <c r="O341" s="1082">
        <v>0</v>
      </c>
      <c r="P341" s="598">
        <v>0</v>
      </c>
      <c r="Q341" s="776">
        <v>0</v>
      </c>
      <c r="R341" s="776">
        <v>0</v>
      </c>
      <c r="S341" s="776">
        <v>0</v>
      </c>
      <c r="T341" s="533">
        <v>0</v>
      </c>
      <c r="U341" s="1086">
        <v>0</v>
      </c>
      <c r="V341" s="8">
        <v>0</v>
      </c>
      <c r="W341" s="1084"/>
      <c r="X341" s="8"/>
      <c r="Y341" s="8"/>
      <c r="Z341" s="8"/>
      <c r="AA341" s="8"/>
      <c r="AB341" s="8">
        <v>0</v>
      </c>
      <c r="AC341" s="8">
        <v>0</v>
      </c>
      <c r="AD341" s="8"/>
      <c r="AE341" s="8"/>
      <c r="AF341" s="8">
        <v>0</v>
      </c>
      <c r="AG341" s="1084">
        <v>0</v>
      </c>
      <c r="AH341" s="89"/>
      <c r="AI341" s="89">
        <v>0</v>
      </c>
      <c r="AJ341" s="89"/>
      <c r="AK341" s="1082">
        <v>0</v>
      </c>
    </row>
    <row r="342" spans="1:37" s="144" customFormat="1" ht="15.75" customHeight="1">
      <c r="A342" s="994"/>
      <c r="B342" s="994"/>
      <c r="C342" s="236"/>
      <c r="D342" s="236"/>
      <c r="E342" s="236"/>
      <c r="F342" s="371"/>
      <c r="G342" s="865">
        <v>9</v>
      </c>
      <c r="H342" s="859">
        <v>2016</v>
      </c>
      <c r="I342" s="866">
        <v>2017</v>
      </c>
      <c r="J342" s="866">
        <v>2017</v>
      </c>
      <c r="K342" s="621" t="s">
        <v>306</v>
      </c>
      <c r="L342" s="1081"/>
      <c r="M342" s="89">
        <v>0</v>
      </c>
      <c r="N342" s="89"/>
      <c r="O342" s="1082">
        <v>0</v>
      </c>
      <c r="P342" s="598">
        <v>0</v>
      </c>
      <c r="Q342" s="776">
        <v>0</v>
      </c>
      <c r="R342" s="776">
        <v>0</v>
      </c>
      <c r="S342" s="776">
        <v>0</v>
      </c>
      <c r="T342" s="533">
        <v>0</v>
      </c>
      <c r="U342" s="1086">
        <v>0</v>
      </c>
      <c r="V342" s="8">
        <v>0</v>
      </c>
      <c r="W342" s="1084"/>
      <c r="X342" s="8"/>
      <c r="Y342" s="8"/>
      <c r="Z342" s="8"/>
      <c r="AA342" s="8"/>
      <c r="AB342" s="8">
        <v>0</v>
      </c>
      <c r="AC342" s="8">
        <v>0</v>
      </c>
      <c r="AD342" s="8"/>
      <c r="AE342" s="8"/>
      <c r="AF342" s="8">
        <v>0</v>
      </c>
      <c r="AG342" s="1084">
        <v>0</v>
      </c>
      <c r="AH342" s="89"/>
      <c r="AI342" s="89">
        <v>0</v>
      </c>
      <c r="AJ342" s="89"/>
      <c r="AK342" s="1082">
        <v>0</v>
      </c>
    </row>
    <row r="343" spans="1:37" s="144" customFormat="1" ht="15.75" customHeight="1">
      <c r="A343" s="994"/>
      <c r="B343" s="994"/>
      <c r="C343" s="236"/>
      <c r="D343" s="236"/>
      <c r="E343" s="236"/>
      <c r="F343" s="371"/>
      <c r="G343" s="865">
        <v>10</v>
      </c>
      <c r="H343" s="859">
        <v>2016</v>
      </c>
      <c r="I343" s="866">
        <v>2017</v>
      </c>
      <c r="J343" s="866">
        <v>2017</v>
      </c>
      <c r="K343" s="621" t="s">
        <v>306</v>
      </c>
      <c r="L343" s="1081"/>
      <c r="M343" s="89">
        <v>0</v>
      </c>
      <c r="N343" s="89"/>
      <c r="O343" s="1082">
        <v>0</v>
      </c>
      <c r="P343" s="598">
        <v>0</v>
      </c>
      <c r="Q343" s="776">
        <v>0</v>
      </c>
      <c r="R343" s="776">
        <v>0</v>
      </c>
      <c r="S343" s="776">
        <v>0</v>
      </c>
      <c r="T343" s="533">
        <v>0</v>
      </c>
      <c r="U343" s="1086">
        <v>0</v>
      </c>
      <c r="V343" s="8">
        <v>0</v>
      </c>
      <c r="W343" s="1084"/>
      <c r="X343" s="8"/>
      <c r="Y343" s="8"/>
      <c r="Z343" s="8"/>
      <c r="AA343" s="8"/>
      <c r="AB343" s="8">
        <v>0</v>
      </c>
      <c r="AC343" s="8">
        <v>0</v>
      </c>
      <c r="AD343" s="8"/>
      <c r="AE343" s="8"/>
      <c r="AF343" s="8">
        <v>0</v>
      </c>
      <c r="AG343" s="1084">
        <v>0</v>
      </c>
      <c r="AH343" s="89"/>
      <c r="AI343" s="89">
        <v>0</v>
      </c>
      <c r="AJ343" s="89"/>
      <c r="AK343" s="1082">
        <v>0</v>
      </c>
    </row>
    <row r="344" spans="1:37" s="144" customFormat="1" ht="15.75" customHeight="1">
      <c r="A344" s="994"/>
      <c r="B344" s="994"/>
      <c r="C344" s="236"/>
      <c r="D344" s="236"/>
      <c r="E344" s="236"/>
      <c r="F344" s="371"/>
      <c r="G344" s="865">
        <v>11</v>
      </c>
      <c r="H344" s="859">
        <v>2016</v>
      </c>
      <c r="I344" s="866">
        <v>2017</v>
      </c>
      <c r="J344" s="866">
        <v>2017</v>
      </c>
      <c r="K344" s="621" t="s">
        <v>306</v>
      </c>
      <c r="L344" s="1081"/>
      <c r="M344" s="89">
        <v>0</v>
      </c>
      <c r="N344" s="89"/>
      <c r="O344" s="1082">
        <v>0</v>
      </c>
      <c r="P344" s="598">
        <v>0</v>
      </c>
      <c r="Q344" s="776">
        <v>0</v>
      </c>
      <c r="R344" s="776">
        <v>0</v>
      </c>
      <c r="S344" s="776">
        <v>0</v>
      </c>
      <c r="T344" s="533">
        <v>0</v>
      </c>
      <c r="U344" s="1086">
        <v>0</v>
      </c>
      <c r="V344" s="8">
        <v>0</v>
      </c>
      <c r="W344" s="1084"/>
      <c r="X344" s="8"/>
      <c r="Y344" s="8"/>
      <c r="Z344" s="8"/>
      <c r="AA344" s="8"/>
      <c r="AB344" s="8">
        <v>0</v>
      </c>
      <c r="AC344" s="8">
        <v>0</v>
      </c>
      <c r="AD344" s="8"/>
      <c r="AE344" s="8"/>
      <c r="AF344" s="8">
        <v>0</v>
      </c>
      <c r="AG344" s="1084">
        <v>0</v>
      </c>
      <c r="AH344" s="89"/>
      <c r="AI344" s="89">
        <v>0</v>
      </c>
      <c r="AJ344" s="89"/>
      <c r="AK344" s="1082">
        <v>0</v>
      </c>
    </row>
    <row r="345" spans="1:37" s="144" customFormat="1" ht="15.75" customHeight="1">
      <c r="A345" s="994"/>
      <c r="B345" s="994"/>
      <c r="C345" s="236"/>
      <c r="D345" s="236"/>
      <c r="E345" s="236"/>
      <c r="F345" s="371"/>
      <c r="G345" s="865">
        <v>12</v>
      </c>
      <c r="H345" s="859">
        <v>2016</v>
      </c>
      <c r="I345" s="866">
        <v>2017</v>
      </c>
      <c r="J345" s="866">
        <v>2017</v>
      </c>
      <c r="K345" s="621" t="s">
        <v>306</v>
      </c>
      <c r="L345" s="1081"/>
      <c r="M345" s="89">
        <v>0</v>
      </c>
      <c r="N345" s="89"/>
      <c r="O345" s="1082">
        <v>0</v>
      </c>
      <c r="P345" s="598">
        <v>0</v>
      </c>
      <c r="Q345" s="776">
        <v>0</v>
      </c>
      <c r="R345" s="776">
        <v>0</v>
      </c>
      <c r="S345" s="776">
        <v>0</v>
      </c>
      <c r="T345" s="533">
        <v>0</v>
      </c>
      <c r="U345" s="1086">
        <v>0</v>
      </c>
      <c r="V345" s="8">
        <v>0</v>
      </c>
      <c r="W345" s="1084"/>
      <c r="X345" s="8"/>
      <c r="Y345" s="8"/>
      <c r="Z345" s="8"/>
      <c r="AA345" s="8"/>
      <c r="AB345" s="8">
        <v>0</v>
      </c>
      <c r="AC345" s="8">
        <v>0</v>
      </c>
      <c r="AD345" s="8"/>
      <c r="AE345" s="8"/>
      <c r="AF345" s="8">
        <v>0</v>
      </c>
      <c r="AG345" s="1084">
        <v>0</v>
      </c>
      <c r="AH345" s="89"/>
      <c r="AI345" s="89">
        <v>0</v>
      </c>
      <c r="AJ345" s="89"/>
      <c r="AK345" s="1082">
        <v>0</v>
      </c>
    </row>
    <row r="346" spans="1:37" s="144" customFormat="1" ht="15.75" customHeight="1">
      <c r="A346" s="994"/>
      <c r="B346" s="994"/>
      <c r="C346" s="236"/>
      <c r="D346" s="236"/>
      <c r="E346" s="236"/>
      <c r="F346" s="371"/>
      <c r="G346" s="865">
        <v>1</v>
      </c>
      <c r="H346" s="859">
        <v>2017</v>
      </c>
      <c r="I346" s="866">
        <v>2017</v>
      </c>
      <c r="J346" s="866">
        <v>2017</v>
      </c>
      <c r="K346" s="621" t="s">
        <v>306</v>
      </c>
      <c r="L346" s="1081"/>
      <c r="M346" s="89">
        <v>0</v>
      </c>
      <c r="N346" s="89"/>
      <c r="O346" s="1082">
        <v>0</v>
      </c>
      <c r="P346" s="598">
        <v>0</v>
      </c>
      <c r="Q346" s="776">
        <v>0</v>
      </c>
      <c r="R346" s="776">
        <v>0</v>
      </c>
      <c r="S346" s="776">
        <v>0</v>
      </c>
      <c r="T346" s="533">
        <v>0</v>
      </c>
      <c r="U346" s="1086">
        <v>0</v>
      </c>
      <c r="V346" s="8">
        <v>0</v>
      </c>
      <c r="W346" s="1084"/>
      <c r="X346" s="8"/>
      <c r="Y346" s="8"/>
      <c r="Z346" s="8"/>
      <c r="AA346" s="8"/>
      <c r="AB346" s="8">
        <v>0</v>
      </c>
      <c r="AC346" s="8">
        <v>0</v>
      </c>
      <c r="AD346" s="8"/>
      <c r="AE346" s="8"/>
      <c r="AF346" s="8">
        <v>0</v>
      </c>
      <c r="AG346" s="1084">
        <v>0</v>
      </c>
      <c r="AH346" s="89"/>
      <c r="AI346" s="89">
        <v>0</v>
      </c>
      <c r="AJ346" s="89"/>
      <c r="AK346" s="1082">
        <v>0</v>
      </c>
    </row>
    <row r="347" spans="1:37" s="144" customFormat="1" ht="15.75" customHeight="1">
      <c r="A347" s="994"/>
      <c r="B347" s="994"/>
      <c r="C347" s="236"/>
      <c r="D347" s="236"/>
      <c r="E347" s="236"/>
      <c r="F347" s="371"/>
      <c r="G347" s="865">
        <v>2</v>
      </c>
      <c r="H347" s="859">
        <v>2017</v>
      </c>
      <c r="I347" s="866">
        <v>2017</v>
      </c>
      <c r="J347" s="866">
        <v>2017</v>
      </c>
      <c r="K347" s="621" t="s">
        <v>306</v>
      </c>
      <c r="L347" s="1081"/>
      <c r="M347" s="89">
        <v>0</v>
      </c>
      <c r="N347" s="89"/>
      <c r="O347" s="1082">
        <v>0</v>
      </c>
      <c r="P347" s="598">
        <v>0</v>
      </c>
      <c r="Q347" s="776">
        <v>0</v>
      </c>
      <c r="R347" s="776">
        <v>0</v>
      </c>
      <c r="S347" s="776">
        <v>0</v>
      </c>
      <c r="T347" s="533">
        <v>0</v>
      </c>
      <c r="U347" s="1086">
        <v>0</v>
      </c>
      <c r="V347" s="8">
        <v>0</v>
      </c>
      <c r="W347" s="1084"/>
      <c r="X347" s="8"/>
      <c r="Y347" s="8"/>
      <c r="Z347" s="8"/>
      <c r="AA347" s="8"/>
      <c r="AB347" s="8">
        <v>0</v>
      </c>
      <c r="AC347" s="8">
        <v>0</v>
      </c>
      <c r="AD347" s="8"/>
      <c r="AE347" s="8"/>
      <c r="AF347" s="8">
        <v>0</v>
      </c>
      <c r="AG347" s="1084">
        <v>0</v>
      </c>
      <c r="AH347" s="89"/>
      <c r="AI347" s="89">
        <v>0</v>
      </c>
      <c r="AJ347" s="89"/>
      <c r="AK347" s="1082">
        <v>0</v>
      </c>
    </row>
    <row r="348" spans="1:37" s="144" customFormat="1" ht="15.75" customHeight="1">
      <c r="A348" s="994"/>
      <c r="B348" s="994"/>
      <c r="C348" s="236"/>
      <c r="D348" s="236"/>
      <c r="E348" s="236"/>
      <c r="F348" s="371"/>
      <c r="G348" s="865">
        <v>3</v>
      </c>
      <c r="H348" s="859">
        <v>2017</v>
      </c>
      <c r="I348" s="866">
        <v>2017</v>
      </c>
      <c r="J348" s="866">
        <v>2017</v>
      </c>
      <c r="K348" s="621" t="s">
        <v>306</v>
      </c>
      <c r="L348" s="1081"/>
      <c r="M348" s="89">
        <v>0</v>
      </c>
      <c r="N348" s="89"/>
      <c r="O348" s="1082">
        <v>0</v>
      </c>
      <c r="P348" s="598">
        <v>0</v>
      </c>
      <c r="Q348" s="776">
        <v>0</v>
      </c>
      <c r="R348" s="776">
        <v>0</v>
      </c>
      <c r="S348" s="776">
        <v>0</v>
      </c>
      <c r="T348" s="533">
        <v>0</v>
      </c>
      <c r="U348" s="1086">
        <v>0</v>
      </c>
      <c r="V348" s="8">
        <v>0</v>
      </c>
      <c r="W348" s="1084"/>
      <c r="X348" s="8"/>
      <c r="Y348" s="8"/>
      <c r="Z348" s="8"/>
      <c r="AA348" s="8"/>
      <c r="AB348" s="8">
        <v>0</v>
      </c>
      <c r="AC348" s="8">
        <v>0</v>
      </c>
      <c r="AD348" s="8"/>
      <c r="AE348" s="8"/>
      <c r="AF348" s="8">
        <v>0</v>
      </c>
      <c r="AG348" s="1084">
        <v>0</v>
      </c>
      <c r="AH348" s="89"/>
      <c r="AI348" s="89">
        <v>0</v>
      </c>
      <c r="AJ348" s="89"/>
      <c r="AK348" s="1082">
        <v>0</v>
      </c>
    </row>
    <row r="349" spans="1:37" s="144" customFormat="1" ht="15.75" customHeight="1">
      <c r="A349" s="994"/>
      <c r="B349" s="994"/>
      <c r="C349" s="236"/>
      <c r="D349" s="236"/>
      <c r="E349" s="236"/>
      <c r="F349" s="371"/>
      <c r="G349" s="865">
        <v>4</v>
      </c>
      <c r="H349" s="859">
        <v>2017</v>
      </c>
      <c r="I349" s="866">
        <v>2017</v>
      </c>
      <c r="J349" s="866">
        <v>2018</v>
      </c>
      <c r="K349" s="621" t="s">
        <v>306</v>
      </c>
      <c r="L349" s="1081"/>
      <c r="M349" s="89">
        <v>0</v>
      </c>
      <c r="N349" s="89"/>
      <c r="O349" s="1082">
        <v>0</v>
      </c>
      <c r="P349" s="598">
        <v>0</v>
      </c>
      <c r="Q349" s="776">
        <v>0</v>
      </c>
      <c r="R349" s="776">
        <v>0</v>
      </c>
      <c r="S349" s="776">
        <v>0</v>
      </c>
      <c r="T349" s="533">
        <v>0</v>
      </c>
      <c r="U349" s="1086">
        <v>0</v>
      </c>
      <c r="V349" s="8">
        <v>0</v>
      </c>
      <c r="W349" s="1084"/>
      <c r="X349" s="8"/>
      <c r="Y349" s="8"/>
      <c r="Z349" s="8"/>
      <c r="AA349" s="8"/>
      <c r="AB349" s="8">
        <v>0</v>
      </c>
      <c r="AC349" s="8">
        <v>0</v>
      </c>
      <c r="AD349" s="8"/>
      <c r="AE349" s="8"/>
      <c r="AF349" s="8">
        <v>0</v>
      </c>
      <c r="AG349" s="1084">
        <v>0</v>
      </c>
      <c r="AH349" s="89"/>
      <c r="AI349" s="89">
        <v>0</v>
      </c>
      <c r="AJ349" s="89"/>
      <c r="AK349" s="1082">
        <v>0</v>
      </c>
    </row>
    <row r="350" spans="1:37" s="144" customFormat="1" ht="15.75" customHeight="1">
      <c r="A350" s="994"/>
      <c r="B350" s="994"/>
      <c r="C350" s="236"/>
      <c r="D350" s="236"/>
      <c r="E350" s="236"/>
      <c r="F350" s="371"/>
      <c r="G350" s="865">
        <v>5</v>
      </c>
      <c r="H350" s="859">
        <v>2017</v>
      </c>
      <c r="I350" s="866">
        <v>2017</v>
      </c>
      <c r="J350" s="866">
        <v>2018</v>
      </c>
      <c r="K350" s="621" t="s">
        <v>306</v>
      </c>
      <c r="L350" s="1081"/>
      <c r="M350" s="89">
        <v>0</v>
      </c>
      <c r="N350" s="89"/>
      <c r="O350" s="1082">
        <v>0</v>
      </c>
      <c r="P350" s="598">
        <v>0</v>
      </c>
      <c r="Q350" s="776">
        <v>0</v>
      </c>
      <c r="R350" s="776">
        <v>0</v>
      </c>
      <c r="S350" s="776">
        <v>0</v>
      </c>
      <c r="T350" s="533">
        <v>0</v>
      </c>
      <c r="U350" s="1086">
        <v>0</v>
      </c>
      <c r="V350" s="8">
        <v>0</v>
      </c>
      <c r="W350" s="1084"/>
      <c r="X350" s="8"/>
      <c r="Y350" s="8"/>
      <c r="Z350" s="8"/>
      <c r="AA350" s="8"/>
      <c r="AB350" s="8">
        <v>0</v>
      </c>
      <c r="AC350" s="8">
        <v>0</v>
      </c>
      <c r="AD350" s="8"/>
      <c r="AE350" s="8"/>
      <c r="AF350" s="8">
        <v>0</v>
      </c>
      <c r="AG350" s="1084">
        <v>0</v>
      </c>
      <c r="AH350" s="89"/>
      <c r="AI350" s="89">
        <v>0</v>
      </c>
      <c r="AJ350" s="89"/>
      <c r="AK350" s="1082">
        <v>0</v>
      </c>
    </row>
    <row r="351" spans="1:37" s="144" customFormat="1" ht="15.75" customHeight="1">
      <c r="A351" s="994"/>
      <c r="B351" s="994"/>
      <c r="C351" s="236"/>
      <c r="D351" s="236"/>
      <c r="E351" s="236"/>
      <c r="F351" s="371"/>
      <c r="G351" s="865">
        <v>6</v>
      </c>
      <c r="H351" s="859">
        <v>2017</v>
      </c>
      <c r="I351" s="866">
        <v>2017</v>
      </c>
      <c r="J351" s="866">
        <v>2018</v>
      </c>
      <c r="K351" s="621" t="s">
        <v>306</v>
      </c>
      <c r="L351" s="1081"/>
      <c r="M351" s="89">
        <v>0</v>
      </c>
      <c r="N351" s="89"/>
      <c r="O351" s="1082">
        <v>0</v>
      </c>
      <c r="P351" s="598">
        <v>0</v>
      </c>
      <c r="Q351" s="776">
        <v>0</v>
      </c>
      <c r="R351" s="776">
        <v>0</v>
      </c>
      <c r="S351" s="776">
        <v>0</v>
      </c>
      <c r="T351" s="533">
        <v>0</v>
      </c>
      <c r="U351" s="1086">
        <v>0</v>
      </c>
      <c r="V351" s="8">
        <v>0</v>
      </c>
      <c r="W351" s="1084"/>
      <c r="X351" s="8"/>
      <c r="Y351" s="8"/>
      <c r="Z351" s="8"/>
      <c r="AA351" s="8"/>
      <c r="AB351" s="8">
        <v>0</v>
      </c>
      <c r="AC351" s="8">
        <v>0</v>
      </c>
      <c r="AD351" s="8"/>
      <c r="AE351" s="8"/>
      <c r="AF351" s="8">
        <v>0</v>
      </c>
      <c r="AG351" s="1084">
        <v>0</v>
      </c>
      <c r="AH351" s="89"/>
      <c r="AI351" s="89">
        <v>0</v>
      </c>
      <c r="AJ351" s="89"/>
      <c r="AK351" s="1082">
        <v>0</v>
      </c>
    </row>
    <row r="352" spans="1:37" s="144" customFormat="1" ht="15.75" customHeight="1">
      <c r="A352" s="994"/>
      <c r="B352" s="994"/>
      <c r="C352" s="236"/>
      <c r="D352" s="236"/>
      <c r="E352" s="236"/>
      <c r="F352" s="371"/>
      <c r="G352" s="865">
        <v>7</v>
      </c>
      <c r="H352" s="859">
        <v>2017</v>
      </c>
      <c r="I352" s="866">
        <v>2018</v>
      </c>
      <c r="J352" s="866">
        <v>2018</v>
      </c>
      <c r="K352" s="621" t="s">
        <v>306</v>
      </c>
      <c r="L352" s="1081"/>
      <c r="M352" s="89">
        <v>0</v>
      </c>
      <c r="N352" s="89"/>
      <c r="O352" s="1082">
        <v>0</v>
      </c>
      <c r="P352" s="598">
        <v>0</v>
      </c>
      <c r="Q352" s="776">
        <v>0</v>
      </c>
      <c r="R352" s="776">
        <v>0</v>
      </c>
      <c r="S352" s="776">
        <v>0</v>
      </c>
      <c r="T352" s="533">
        <v>0</v>
      </c>
      <c r="U352" s="1086">
        <v>0</v>
      </c>
      <c r="V352" s="8">
        <v>0</v>
      </c>
      <c r="W352" s="1084"/>
      <c r="X352" s="8"/>
      <c r="Y352" s="8"/>
      <c r="Z352" s="8"/>
      <c r="AA352" s="8"/>
      <c r="AB352" s="8">
        <v>0</v>
      </c>
      <c r="AC352" s="8">
        <v>0</v>
      </c>
      <c r="AD352" s="8"/>
      <c r="AE352" s="8"/>
      <c r="AF352" s="8">
        <v>0</v>
      </c>
      <c r="AG352" s="1084">
        <v>0</v>
      </c>
      <c r="AH352" s="89"/>
      <c r="AI352" s="89">
        <v>0</v>
      </c>
      <c r="AJ352" s="89"/>
      <c r="AK352" s="1082">
        <v>0</v>
      </c>
    </row>
    <row r="353" spans="1:37" s="144" customFormat="1" ht="15.75" customHeight="1">
      <c r="A353" s="994"/>
      <c r="B353" s="994"/>
      <c r="C353" s="236"/>
      <c r="D353" s="236"/>
      <c r="E353" s="236"/>
      <c r="F353" s="371"/>
      <c r="G353" s="865">
        <v>8</v>
      </c>
      <c r="H353" s="859">
        <v>2017</v>
      </c>
      <c r="I353" s="866">
        <v>2018</v>
      </c>
      <c r="J353" s="866">
        <v>2018</v>
      </c>
      <c r="K353" s="621" t="s">
        <v>306</v>
      </c>
      <c r="L353" s="1081"/>
      <c r="M353" s="89">
        <v>0</v>
      </c>
      <c r="N353" s="89"/>
      <c r="O353" s="1082">
        <v>0</v>
      </c>
      <c r="P353" s="598">
        <v>0</v>
      </c>
      <c r="Q353" s="776">
        <v>0</v>
      </c>
      <c r="R353" s="776">
        <v>0</v>
      </c>
      <c r="S353" s="776">
        <v>0</v>
      </c>
      <c r="T353" s="533">
        <v>0</v>
      </c>
      <c r="U353" s="1086">
        <v>0</v>
      </c>
      <c r="V353" s="8">
        <v>0</v>
      </c>
      <c r="W353" s="1084"/>
      <c r="X353" s="8"/>
      <c r="Y353" s="8"/>
      <c r="Z353" s="8"/>
      <c r="AA353" s="8"/>
      <c r="AB353" s="8">
        <v>0</v>
      </c>
      <c r="AC353" s="8">
        <v>0</v>
      </c>
      <c r="AD353" s="8"/>
      <c r="AE353" s="8"/>
      <c r="AF353" s="8">
        <v>0</v>
      </c>
      <c r="AG353" s="1084">
        <v>0</v>
      </c>
      <c r="AH353" s="89"/>
      <c r="AI353" s="89">
        <v>0</v>
      </c>
      <c r="AJ353" s="89"/>
      <c r="AK353" s="1082">
        <v>0</v>
      </c>
    </row>
    <row r="354" spans="1:37" s="144" customFormat="1" ht="15.75" customHeight="1">
      <c r="A354" s="994"/>
      <c r="B354" s="994"/>
      <c r="C354" s="236"/>
      <c r="D354" s="236"/>
      <c r="E354" s="236"/>
      <c r="F354" s="371"/>
      <c r="G354" s="865">
        <v>9</v>
      </c>
      <c r="H354" s="859">
        <v>2017</v>
      </c>
      <c r="I354" s="866">
        <v>2018</v>
      </c>
      <c r="J354" s="866">
        <v>2018</v>
      </c>
      <c r="K354" s="621" t="s">
        <v>306</v>
      </c>
      <c r="L354" s="1081"/>
      <c r="M354" s="89">
        <v>0</v>
      </c>
      <c r="N354" s="89"/>
      <c r="O354" s="1082">
        <v>0</v>
      </c>
      <c r="P354" s="598">
        <v>0</v>
      </c>
      <c r="Q354" s="776">
        <v>0</v>
      </c>
      <c r="R354" s="776">
        <v>0</v>
      </c>
      <c r="S354" s="776">
        <v>0</v>
      </c>
      <c r="T354" s="533">
        <v>0</v>
      </c>
      <c r="U354" s="1086">
        <v>0</v>
      </c>
      <c r="V354" s="8">
        <v>0</v>
      </c>
      <c r="W354" s="1084"/>
      <c r="X354" s="8"/>
      <c r="Y354" s="8"/>
      <c r="Z354" s="8"/>
      <c r="AA354" s="8"/>
      <c r="AB354" s="8">
        <v>0</v>
      </c>
      <c r="AC354" s="8">
        <v>0</v>
      </c>
      <c r="AD354" s="8"/>
      <c r="AE354" s="8"/>
      <c r="AF354" s="8">
        <v>0</v>
      </c>
      <c r="AG354" s="1084">
        <v>0</v>
      </c>
      <c r="AH354" s="89"/>
      <c r="AI354" s="89">
        <v>0</v>
      </c>
      <c r="AJ354" s="89"/>
      <c r="AK354" s="1082">
        <v>0</v>
      </c>
    </row>
    <row r="355" spans="1:37" s="144" customFormat="1" ht="15.75" customHeight="1">
      <c r="A355" s="994"/>
      <c r="B355" s="994"/>
      <c r="C355" s="236"/>
      <c r="D355" s="236"/>
      <c r="E355" s="236"/>
      <c r="F355" s="371"/>
      <c r="G355" s="865">
        <v>10</v>
      </c>
      <c r="H355" s="859">
        <v>2017</v>
      </c>
      <c r="I355" s="866">
        <v>2018</v>
      </c>
      <c r="J355" s="866">
        <v>2018</v>
      </c>
      <c r="K355" s="621" t="s">
        <v>306</v>
      </c>
      <c r="L355" s="1081"/>
      <c r="M355" s="89">
        <v>0</v>
      </c>
      <c r="N355" s="89"/>
      <c r="O355" s="1082">
        <v>0</v>
      </c>
      <c r="P355" s="598">
        <v>0</v>
      </c>
      <c r="Q355" s="776">
        <v>0</v>
      </c>
      <c r="R355" s="776">
        <v>0</v>
      </c>
      <c r="S355" s="776">
        <v>0</v>
      </c>
      <c r="T355" s="533">
        <v>0</v>
      </c>
      <c r="U355" s="1086">
        <v>0</v>
      </c>
      <c r="V355" s="8">
        <v>0</v>
      </c>
      <c r="W355" s="1084"/>
      <c r="X355" s="8"/>
      <c r="Y355" s="8"/>
      <c r="Z355" s="8"/>
      <c r="AA355" s="8"/>
      <c r="AB355" s="8">
        <v>0</v>
      </c>
      <c r="AC355" s="8">
        <v>0</v>
      </c>
      <c r="AD355" s="8"/>
      <c r="AE355" s="8"/>
      <c r="AF355" s="8">
        <v>0</v>
      </c>
      <c r="AG355" s="1084">
        <v>0</v>
      </c>
      <c r="AH355" s="89"/>
      <c r="AI355" s="89">
        <v>0</v>
      </c>
      <c r="AJ355" s="89"/>
      <c r="AK355" s="1082">
        <v>0</v>
      </c>
    </row>
    <row r="356" spans="1:37" s="144" customFormat="1" ht="15.75" customHeight="1">
      <c r="A356" s="994"/>
      <c r="B356" s="994"/>
      <c r="C356" s="236"/>
      <c r="D356" s="236"/>
      <c r="E356" s="236"/>
      <c r="F356" s="371"/>
      <c r="G356" s="865">
        <v>11</v>
      </c>
      <c r="H356" s="859">
        <v>2017</v>
      </c>
      <c r="I356" s="866">
        <v>2018</v>
      </c>
      <c r="J356" s="866">
        <v>2018</v>
      </c>
      <c r="K356" s="621" t="s">
        <v>306</v>
      </c>
      <c r="L356" s="1081"/>
      <c r="M356" s="89">
        <v>0</v>
      </c>
      <c r="N356" s="89"/>
      <c r="O356" s="1082">
        <v>0</v>
      </c>
      <c r="P356" s="598">
        <v>0</v>
      </c>
      <c r="Q356" s="776">
        <v>0</v>
      </c>
      <c r="R356" s="776">
        <v>0</v>
      </c>
      <c r="S356" s="776">
        <v>0</v>
      </c>
      <c r="T356" s="533">
        <v>0</v>
      </c>
      <c r="U356" s="1086">
        <v>0</v>
      </c>
      <c r="V356" s="8">
        <v>0</v>
      </c>
      <c r="W356" s="1084"/>
      <c r="X356" s="8"/>
      <c r="Y356" s="8"/>
      <c r="Z356" s="8"/>
      <c r="AA356" s="8"/>
      <c r="AB356" s="8">
        <v>0</v>
      </c>
      <c r="AC356" s="8">
        <v>0</v>
      </c>
      <c r="AD356" s="8"/>
      <c r="AE356" s="8"/>
      <c r="AF356" s="8">
        <v>0</v>
      </c>
      <c r="AG356" s="1084">
        <v>0</v>
      </c>
      <c r="AH356" s="89"/>
      <c r="AI356" s="89">
        <v>0</v>
      </c>
      <c r="AJ356" s="89"/>
      <c r="AK356" s="1082">
        <v>0</v>
      </c>
    </row>
    <row r="357" spans="1:37" s="144" customFormat="1" ht="15.75" customHeight="1">
      <c r="A357" s="994"/>
      <c r="B357" s="994"/>
      <c r="C357" s="236"/>
      <c r="D357" s="236"/>
      <c r="E357" s="236"/>
      <c r="F357" s="371"/>
      <c r="G357" s="865">
        <v>12</v>
      </c>
      <c r="H357" s="859">
        <v>2017</v>
      </c>
      <c r="I357" s="866">
        <v>2018</v>
      </c>
      <c r="J357" s="866">
        <v>2018</v>
      </c>
      <c r="K357" s="621" t="s">
        <v>306</v>
      </c>
      <c r="L357" s="1081"/>
      <c r="M357" s="89">
        <v>0</v>
      </c>
      <c r="N357" s="89"/>
      <c r="O357" s="1082">
        <v>0</v>
      </c>
      <c r="P357" s="598">
        <v>0</v>
      </c>
      <c r="Q357" s="776">
        <v>0</v>
      </c>
      <c r="R357" s="776">
        <v>0</v>
      </c>
      <c r="S357" s="776">
        <v>0</v>
      </c>
      <c r="T357" s="533">
        <v>0</v>
      </c>
      <c r="U357" s="1086">
        <v>0</v>
      </c>
      <c r="V357" s="8">
        <v>0</v>
      </c>
      <c r="W357" s="1084"/>
      <c r="X357" s="8"/>
      <c r="Y357" s="8"/>
      <c r="Z357" s="8"/>
      <c r="AA357" s="8"/>
      <c r="AB357" s="8">
        <v>0</v>
      </c>
      <c r="AC357" s="8">
        <v>0</v>
      </c>
      <c r="AD357" s="8"/>
      <c r="AE357" s="8"/>
      <c r="AF357" s="8">
        <v>0</v>
      </c>
      <c r="AG357" s="1084">
        <v>0</v>
      </c>
      <c r="AH357" s="89"/>
      <c r="AI357" s="89">
        <v>0</v>
      </c>
      <c r="AJ357" s="89"/>
      <c r="AK357" s="1082">
        <v>0</v>
      </c>
    </row>
    <row r="358" spans="1:37" s="144" customFormat="1" ht="15.75" customHeight="1">
      <c r="A358" s="994"/>
      <c r="B358" s="994"/>
      <c r="C358" s="236"/>
      <c r="D358" s="236"/>
      <c r="E358" s="236"/>
      <c r="F358" s="371"/>
      <c r="G358" s="865">
        <v>1</v>
      </c>
      <c r="H358" s="859">
        <v>2018</v>
      </c>
      <c r="I358" s="866">
        <v>2018</v>
      </c>
      <c r="J358" s="866">
        <v>2018</v>
      </c>
      <c r="K358" s="621" t="s">
        <v>306</v>
      </c>
      <c r="L358" s="1081"/>
      <c r="M358" s="89">
        <v>0</v>
      </c>
      <c r="N358" s="89"/>
      <c r="O358" s="1082">
        <v>0</v>
      </c>
      <c r="P358" s="598">
        <v>0</v>
      </c>
      <c r="Q358" s="776">
        <v>0</v>
      </c>
      <c r="R358" s="776">
        <v>0</v>
      </c>
      <c r="S358" s="776">
        <v>0</v>
      </c>
      <c r="T358" s="533">
        <v>0</v>
      </c>
      <c r="U358" s="1086">
        <v>0</v>
      </c>
      <c r="V358" s="8">
        <v>0</v>
      </c>
      <c r="W358" s="1084"/>
      <c r="X358" s="8"/>
      <c r="Y358" s="8"/>
      <c r="Z358" s="8"/>
      <c r="AA358" s="8"/>
      <c r="AB358" s="8">
        <v>0</v>
      </c>
      <c r="AC358" s="8">
        <v>0</v>
      </c>
      <c r="AD358" s="8"/>
      <c r="AE358" s="8"/>
      <c r="AF358" s="8">
        <v>0</v>
      </c>
      <c r="AG358" s="1084">
        <v>0</v>
      </c>
      <c r="AH358" s="89"/>
      <c r="AI358" s="89">
        <v>0</v>
      </c>
      <c r="AJ358" s="89"/>
      <c r="AK358" s="1082">
        <v>0</v>
      </c>
    </row>
    <row r="359" spans="1:37" s="144" customFormat="1" ht="15.75" customHeight="1">
      <c r="A359" s="994"/>
      <c r="B359" s="994"/>
      <c r="C359" s="236"/>
      <c r="D359" s="236"/>
      <c r="E359" s="236"/>
      <c r="F359" s="371"/>
      <c r="G359" s="865">
        <v>2</v>
      </c>
      <c r="H359" s="859">
        <v>2018</v>
      </c>
      <c r="I359" s="866">
        <v>2018</v>
      </c>
      <c r="J359" s="866">
        <v>2018</v>
      </c>
      <c r="K359" s="621" t="s">
        <v>306</v>
      </c>
      <c r="L359" s="1081"/>
      <c r="M359" s="89">
        <v>0</v>
      </c>
      <c r="N359" s="89"/>
      <c r="O359" s="1082">
        <v>0</v>
      </c>
      <c r="P359" s="598">
        <v>0</v>
      </c>
      <c r="Q359" s="776">
        <v>0</v>
      </c>
      <c r="R359" s="776">
        <v>0</v>
      </c>
      <c r="S359" s="776">
        <v>0</v>
      </c>
      <c r="T359" s="533">
        <v>0</v>
      </c>
      <c r="U359" s="1086">
        <v>0</v>
      </c>
      <c r="V359" s="8">
        <v>0</v>
      </c>
      <c r="W359" s="1084"/>
      <c r="X359" s="8"/>
      <c r="Y359" s="8"/>
      <c r="Z359" s="8"/>
      <c r="AA359" s="8"/>
      <c r="AB359" s="8">
        <v>0</v>
      </c>
      <c r="AC359" s="8">
        <v>0</v>
      </c>
      <c r="AD359" s="8"/>
      <c r="AE359" s="8"/>
      <c r="AF359" s="8">
        <v>0</v>
      </c>
      <c r="AG359" s="1084">
        <v>0</v>
      </c>
      <c r="AH359" s="89"/>
      <c r="AI359" s="89">
        <v>0</v>
      </c>
      <c r="AJ359" s="89"/>
      <c r="AK359" s="1082">
        <v>0</v>
      </c>
    </row>
    <row r="360" spans="1:37" s="144" customFormat="1" ht="15.75" customHeight="1">
      <c r="A360" s="994"/>
      <c r="B360" s="994"/>
      <c r="C360" s="236"/>
      <c r="D360" s="236"/>
      <c r="E360" s="236"/>
      <c r="F360" s="371"/>
      <c r="G360" s="865">
        <v>3</v>
      </c>
      <c r="H360" s="859">
        <v>2018</v>
      </c>
      <c r="I360" s="866">
        <v>2018</v>
      </c>
      <c r="J360" s="866">
        <v>2018</v>
      </c>
      <c r="K360" s="621" t="s">
        <v>306</v>
      </c>
      <c r="L360" s="1081"/>
      <c r="M360" s="89">
        <v>0</v>
      </c>
      <c r="N360" s="89"/>
      <c r="O360" s="1082">
        <v>0</v>
      </c>
      <c r="P360" s="598">
        <v>0</v>
      </c>
      <c r="Q360" s="776">
        <v>0</v>
      </c>
      <c r="R360" s="776">
        <v>0</v>
      </c>
      <c r="S360" s="776">
        <v>0</v>
      </c>
      <c r="T360" s="533">
        <v>0</v>
      </c>
      <c r="U360" s="1086">
        <v>0</v>
      </c>
      <c r="V360" s="8">
        <v>0</v>
      </c>
      <c r="W360" s="1084"/>
      <c r="X360" s="8"/>
      <c r="Y360" s="8"/>
      <c r="Z360" s="8"/>
      <c r="AA360" s="8"/>
      <c r="AB360" s="8">
        <v>0</v>
      </c>
      <c r="AC360" s="8">
        <v>0</v>
      </c>
      <c r="AD360" s="8"/>
      <c r="AE360" s="8"/>
      <c r="AF360" s="8">
        <v>0</v>
      </c>
      <c r="AG360" s="1084">
        <v>0</v>
      </c>
      <c r="AH360" s="89"/>
      <c r="AI360" s="89">
        <v>0</v>
      </c>
      <c r="AJ360" s="89"/>
      <c r="AK360" s="1082">
        <v>0</v>
      </c>
    </row>
    <row r="361" spans="1:37" s="144" customFormat="1" ht="15.75" customHeight="1">
      <c r="A361" s="994"/>
      <c r="B361" s="994"/>
      <c r="C361" s="236"/>
      <c r="D361" s="236"/>
      <c r="E361" s="236"/>
      <c r="F361" s="371"/>
      <c r="G361" s="865">
        <v>4</v>
      </c>
      <c r="H361" s="859">
        <v>2018</v>
      </c>
      <c r="I361" s="866">
        <v>2018</v>
      </c>
      <c r="J361" s="866">
        <v>2019</v>
      </c>
      <c r="K361" s="621" t="s">
        <v>306</v>
      </c>
      <c r="L361" s="1081"/>
      <c r="M361" s="89">
        <v>0</v>
      </c>
      <c r="N361" s="89"/>
      <c r="O361" s="1082">
        <v>0</v>
      </c>
      <c r="P361" s="598">
        <v>0</v>
      </c>
      <c r="Q361" s="776">
        <v>0</v>
      </c>
      <c r="R361" s="776">
        <v>0</v>
      </c>
      <c r="S361" s="776">
        <v>0</v>
      </c>
      <c r="T361" s="533">
        <v>0</v>
      </c>
      <c r="U361" s="1086">
        <v>0</v>
      </c>
      <c r="V361" s="8">
        <v>0</v>
      </c>
      <c r="W361" s="1084"/>
      <c r="X361" s="8"/>
      <c r="Y361" s="8"/>
      <c r="Z361" s="8"/>
      <c r="AA361" s="8"/>
      <c r="AB361" s="8">
        <v>0</v>
      </c>
      <c r="AC361" s="8">
        <v>0</v>
      </c>
      <c r="AD361" s="8"/>
      <c r="AE361" s="8"/>
      <c r="AF361" s="8">
        <v>0</v>
      </c>
      <c r="AG361" s="1084">
        <v>0</v>
      </c>
      <c r="AH361" s="89"/>
      <c r="AI361" s="89">
        <v>0</v>
      </c>
      <c r="AJ361" s="89"/>
      <c r="AK361" s="1082">
        <v>0</v>
      </c>
    </row>
    <row r="362" spans="1:37" s="144" customFormat="1" ht="15.75" customHeight="1">
      <c r="A362" s="994"/>
      <c r="B362" s="994"/>
      <c r="C362" s="236"/>
      <c r="D362" s="236"/>
      <c r="E362" s="236"/>
      <c r="F362" s="371"/>
      <c r="G362" s="865">
        <v>5</v>
      </c>
      <c r="H362" s="859">
        <v>2018</v>
      </c>
      <c r="I362" s="866">
        <v>2018</v>
      </c>
      <c r="J362" s="866">
        <v>2019</v>
      </c>
      <c r="K362" s="621" t="s">
        <v>306</v>
      </c>
      <c r="L362" s="1081"/>
      <c r="M362" s="89">
        <v>0</v>
      </c>
      <c r="N362" s="89"/>
      <c r="O362" s="1082">
        <v>0</v>
      </c>
      <c r="P362" s="598">
        <v>0</v>
      </c>
      <c r="Q362" s="776">
        <v>0</v>
      </c>
      <c r="R362" s="776">
        <v>0</v>
      </c>
      <c r="S362" s="776">
        <v>0</v>
      </c>
      <c r="T362" s="533">
        <v>0</v>
      </c>
      <c r="U362" s="1086">
        <v>0</v>
      </c>
      <c r="V362" s="8">
        <v>0</v>
      </c>
      <c r="W362" s="1084"/>
      <c r="X362" s="8"/>
      <c r="Y362" s="8"/>
      <c r="Z362" s="8"/>
      <c r="AA362" s="8"/>
      <c r="AB362" s="8">
        <v>0</v>
      </c>
      <c r="AC362" s="8">
        <v>0</v>
      </c>
      <c r="AD362" s="8"/>
      <c r="AE362" s="8"/>
      <c r="AF362" s="8">
        <v>0</v>
      </c>
      <c r="AG362" s="1084">
        <v>0</v>
      </c>
      <c r="AH362" s="89"/>
      <c r="AI362" s="89">
        <v>0</v>
      </c>
      <c r="AJ362" s="89"/>
      <c r="AK362" s="1082">
        <v>0</v>
      </c>
    </row>
    <row r="363" spans="1:37" s="144" customFormat="1" ht="15.75" customHeight="1">
      <c r="A363" s="994"/>
      <c r="B363" s="994"/>
      <c r="C363" s="236"/>
      <c r="D363" s="236"/>
      <c r="E363" s="236"/>
      <c r="F363" s="371"/>
      <c r="G363" s="865">
        <v>6</v>
      </c>
      <c r="H363" s="859">
        <v>2018</v>
      </c>
      <c r="I363" s="866">
        <v>2018</v>
      </c>
      <c r="J363" s="866">
        <v>2019</v>
      </c>
      <c r="K363" s="621" t="s">
        <v>306</v>
      </c>
      <c r="L363" s="1081"/>
      <c r="M363" s="89">
        <v>0</v>
      </c>
      <c r="N363" s="89"/>
      <c r="O363" s="1082">
        <v>0</v>
      </c>
      <c r="P363" s="598">
        <v>0</v>
      </c>
      <c r="Q363" s="776">
        <v>0</v>
      </c>
      <c r="R363" s="776">
        <v>0</v>
      </c>
      <c r="S363" s="776">
        <v>0</v>
      </c>
      <c r="T363" s="533">
        <v>0</v>
      </c>
      <c r="U363" s="1086">
        <v>0</v>
      </c>
      <c r="V363" s="8">
        <v>0</v>
      </c>
      <c r="W363" s="1084"/>
      <c r="X363" s="8"/>
      <c r="Y363" s="8"/>
      <c r="Z363" s="8"/>
      <c r="AA363" s="8"/>
      <c r="AB363" s="8">
        <v>0</v>
      </c>
      <c r="AC363" s="8">
        <v>0</v>
      </c>
      <c r="AD363" s="8"/>
      <c r="AE363" s="8"/>
      <c r="AF363" s="8">
        <v>0</v>
      </c>
      <c r="AG363" s="1084">
        <v>0</v>
      </c>
      <c r="AH363" s="89"/>
      <c r="AI363" s="89">
        <v>0</v>
      </c>
      <c r="AJ363" s="89"/>
      <c r="AK363" s="1082">
        <v>0</v>
      </c>
    </row>
    <row r="364" spans="1:37" s="144" customFormat="1" ht="15.75" customHeight="1">
      <c r="A364" s="994"/>
      <c r="B364" s="994"/>
      <c r="C364" s="236"/>
      <c r="D364" s="236"/>
      <c r="E364" s="236"/>
      <c r="F364" s="371"/>
      <c r="G364" s="865">
        <v>7</v>
      </c>
      <c r="H364" s="859">
        <v>2018</v>
      </c>
      <c r="I364" s="866">
        <v>2019</v>
      </c>
      <c r="J364" s="866">
        <v>2019</v>
      </c>
      <c r="K364" s="621" t="s">
        <v>306</v>
      </c>
      <c r="L364" s="1081"/>
      <c r="M364" s="89">
        <v>0</v>
      </c>
      <c r="N364" s="89"/>
      <c r="O364" s="1082">
        <v>0</v>
      </c>
      <c r="P364" s="598">
        <v>0</v>
      </c>
      <c r="Q364" s="776">
        <v>0</v>
      </c>
      <c r="R364" s="776">
        <v>0</v>
      </c>
      <c r="S364" s="776">
        <v>0</v>
      </c>
      <c r="T364" s="533">
        <v>0</v>
      </c>
      <c r="U364" s="1086">
        <v>0</v>
      </c>
      <c r="V364" s="8">
        <v>0</v>
      </c>
      <c r="W364" s="1084"/>
      <c r="X364" s="8"/>
      <c r="Y364" s="8"/>
      <c r="Z364" s="8"/>
      <c r="AA364" s="8"/>
      <c r="AB364" s="8">
        <v>0</v>
      </c>
      <c r="AC364" s="8">
        <v>0</v>
      </c>
      <c r="AD364" s="8"/>
      <c r="AE364" s="8"/>
      <c r="AF364" s="8">
        <v>0</v>
      </c>
      <c r="AG364" s="1084">
        <v>0</v>
      </c>
      <c r="AH364" s="89"/>
      <c r="AI364" s="89">
        <v>0</v>
      </c>
      <c r="AJ364" s="89"/>
      <c r="AK364" s="1082">
        <v>0</v>
      </c>
    </row>
    <row r="365" spans="1:37" s="144" customFormat="1" ht="15.75" customHeight="1">
      <c r="A365" s="994"/>
      <c r="B365" s="994"/>
      <c r="C365" s="236"/>
      <c r="D365" s="236"/>
      <c r="E365" s="236"/>
      <c r="F365" s="371"/>
      <c r="G365" s="865">
        <v>8</v>
      </c>
      <c r="H365" s="859">
        <v>2018</v>
      </c>
      <c r="I365" s="866">
        <v>2019</v>
      </c>
      <c r="J365" s="866">
        <v>2019</v>
      </c>
      <c r="K365" s="621" t="s">
        <v>306</v>
      </c>
      <c r="L365" s="1081"/>
      <c r="M365" s="89">
        <v>0</v>
      </c>
      <c r="N365" s="89"/>
      <c r="O365" s="1082">
        <v>0</v>
      </c>
      <c r="P365" s="598">
        <v>0</v>
      </c>
      <c r="Q365" s="776">
        <v>0</v>
      </c>
      <c r="R365" s="776">
        <v>0</v>
      </c>
      <c r="S365" s="776">
        <v>0</v>
      </c>
      <c r="T365" s="533">
        <v>0</v>
      </c>
      <c r="U365" s="1086">
        <v>0</v>
      </c>
      <c r="V365" s="8">
        <v>0</v>
      </c>
      <c r="W365" s="1084"/>
      <c r="X365" s="8"/>
      <c r="Y365" s="8"/>
      <c r="Z365" s="8"/>
      <c r="AA365" s="8"/>
      <c r="AB365" s="8">
        <v>0</v>
      </c>
      <c r="AC365" s="8">
        <v>0</v>
      </c>
      <c r="AD365" s="8"/>
      <c r="AE365" s="8"/>
      <c r="AF365" s="8">
        <v>0</v>
      </c>
      <c r="AG365" s="1084">
        <v>0</v>
      </c>
      <c r="AH365" s="89"/>
      <c r="AI365" s="89">
        <v>0</v>
      </c>
      <c r="AJ365" s="89"/>
      <c r="AK365" s="1082">
        <v>0</v>
      </c>
    </row>
    <row r="366" spans="1:37" s="144" customFormat="1" ht="15.75" customHeight="1">
      <c r="A366" s="994"/>
      <c r="B366" s="994"/>
      <c r="C366" s="236"/>
      <c r="D366" s="236"/>
      <c r="E366" s="236"/>
      <c r="F366" s="371"/>
      <c r="G366" s="865">
        <v>9</v>
      </c>
      <c r="H366" s="859">
        <v>2018</v>
      </c>
      <c r="I366" s="866">
        <v>2019</v>
      </c>
      <c r="J366" s="866">
        <v>2019</v>
      </c>
      <c r="K366" s="621" t="s">
        <v>306</v>
      </c>
      <c r="L366" s="1081"/>
      <c r="M366" s="89">
        <v>0</v>
      </c>
      <c r="N366" s="89"/>
      <c r="O366" s="1082">
        <v>0</v>
      </c>
      <c r="P366" s="598">
        <v>0</v>
      </c>
      <c r="Q366" s="776">
        <v>0</v>
      </c>
      <c r="R366" s="776">
        <v>0</v>
      </c>
      <c r="S366" s="776">
        <v>0</v>
      </c>
      <c r="T366" s="533">
        <v>0</v>
      </c>
      <c r="U366" s="1086">
        <v>0</v>
      </c>
      <c r="V366" s="8">
        <v>0</v>
      </c>
      <c r="W366" s="1084"/>
      <c r="X366" s="8"/>
      <c r="Y366" s="8"/>
      <c r="Z366" s="8"/>
      <c r="AA366" s="8"/>
      <c r="AB366" s="8">
        <v>0</v>
      </c>
      <c r="AC366" s="8">
        <v>0</v>
      </c>
      <c r="AD366" s="8"/>
      <c r="AE366" s="8"/>
      <c r="AF366" s="8">
        <v>0</v>
      </c>
      <c r="AG366" s="1084">
        <v>0</v>
      </c>
      <c r="AH366" s="89"/>
      <c r="AI366" s="89">
        <v>0</v>
      </c>
      <c r="AJ366" s="89"/>
      <c r="AK366" s="1082">
        <v>0</v>
      </c>
    </row>
    <row r="367" spans="1:37" s="144" customFormat="1" ht="15.75" customHeight="1">
      <c r="A367" s="994"/>
      <c r="B367" s="994"/>
      <c r="C367" s="236"/>
      <c r="D367" s="236"/>
      <c r="E367" s="236"/>
      <c r="F367" s="371"/>
      <c r="G367" s="865">
        <v>10</v>
      </c>
      <c r="H367" s="859">
        <v>2018</v>
      </c>
      <c r="I367" s="866">
        <v>2019</v>
      </c>
      <c r="J367" s="866">
        <v>2019</v>
      </c>
      <c r="K367" s="621" t="s">
        <v>306</v>
      </c>
      <c r="L367" s="1081"/>
      <c r="M367" s="89">
        <v>0</v>
      </c>
      <c r="N367" s="89"/>
      <c r="O367" s="1082">
        <v>0</v>
      </c>
      <c r="P367" s="598">
        <v>0</v>
      </c>
      <c r="Q367" s="776">
        <v>0</v>
      </c>
      <c r="R367" s="776">
        <v>0</v>
      </c>
      <c r="S367" s="776">
        <v>0</v>
      </c>
      <c r="T367" s="533">
        <v>0</v>
      </c>
      <c r="U367" s="1086">
        <v>0</v>
      </c>
      <c r="V367" s="8">
        <v>0</v>
      </c>
      <c r="W367" s="1084"/>
      <c r="X367" s="8"/>
      <c r="Y367" s="8"/>
      <c r="Z367" s="8"/>
      <c r="AA367" s="8"/>
      <c r="AB367" s="8">
        <v>0</v>
      </c>
      <c r="AC367" s="8">
        <v>0</v>
      </c>
      <c r="AD367" s="8"/>
      <c r="AE367" s="8"/>
      <c r="AF367" s="8">
        <v>0</v>
      </c>
      <c r="AG367" s="1084">
        <v>0</v>
      </c>
      <c r="AH367" s="89"/>
      <c r="AI367" s="89">
        <v>0</v>
      </c>
      <c r="AJ367" s="89"/>
      <c r="AK367" s="1082">
        <v>0</v>
      </c>
    </row>
    <row r="368" spans="1:37" s="144" customFormat="1" ht="15.75" customHeight="1">
      <c r="A368" s="994"/>
      <c r="B368" s="994"/>
      <c r="C368" s="236"/>
      <c r="D368" s="236"/>
      <c r="E368" s="236"/>
      <c r="F368" s="371"/>
      <c r="G368" s="865">
        <v>11</v>
      </c>
      <c r="H368" s="859">
        <v>2018</v>
      </c>
      <c r="I368" s="866">
        <v>2019</v>
      </c>
      <c r="J368" s="866">
        <v>2019</v>
      </c>
      <c r="K368" s="621" t="s">
        <v>306</v>
      </c>
      <c r="L368" s="1081"/>
      <c r="M368" s="89">
        <v>0</v>
      </c>
      <c r="N368" s="89"/>
      <c r="O368" s="1082">
        <v>0</v>
      </c>
      <c r="P368" s="598">
        <v>0</v>
      </c>
      <c r="Q368" s="776">
        <v>0</v>
      </c>
      <c r="R368" s="776">
        <v>0</v>
      </c>
      <c r="S368" s="776">
        <v>0</v>
      </c>
      <c r="T368" s="533">
        <v>0</v>
      </c>
      <c r="U368" s="1086">
        <v>0</v>
      </c>
      <c r="V368" s="8">
        <v>0</v>
      </c>
      <c r="W368" s="1084"/>
      <c r="X368" s="8"/>
      <c r="Y368" s="8"/>
      <c r="Z368" s="8"/>
      <c r="AA368" s="8"/>
      <c r="AB368" s="8">
        <v>0</v>
      </c>
      <c r="AC368" s="8">
        <v>0</v>
      </c>
      <c r="AD368" s="8"/>
      <c r="AE368" s="8"/>
      <c r="AF368" s="8">
        <v>0</v>
      </c>
      <c r="AG368" s="1084">
        <v>0</v>
      </c>
      <c r="AH368" s="89"/>
      <c r="AI368" s="89">
        <v>0</v>
      </c>
      <c r="AJ368" s="89"/>
      <c r="AK368" s="1082">
        <v>0</v>
      </c>
    </row>
    <row r="369" spans="1:37" s="144" customFormat="1" ht="15.75" customHeight="1">
      <c r="A369" s="994"/>
      <c r="B369" s="994"/>
      <c r="C369" s="236"/>
      <c r="D369" s="236"/>
      <c r="E369" s="236"/>
      <c r="F369" s="371"/>
      <c r="G369" s="865">
        <v>12</v>
      </c>
      <c r="H369" s="859">
        <v>2018</v>
      </c>
      <c r="I369" s="866">
        <v>2019</v>
      </c>
      <c r="J369" s="866">
        <v>2019</v>
      </c>
      <c r="K369" s="621" t="s">
        <v>306</v>
      </c>
      <c r="L369" s="1081"/>
      <c r="M369" s="89">
        <v>0</v>
      </c>
      <c r="N369" s="89"/>
      <c r="O369" s="1082">
        <v>0</v>
      </c>
      <c r="P369" s="598">
        <v>0</v>
      </c>
      <c r="Q369" s="776">
        <v>0</v>
      </c>
      <c r="R369" s="776">
        <v>0</v>
      </c>
      <c r="S369" s="776">
        <v>0</v>
      </c>
      <c r="T369" s="533">
        <v>0</v>
      </c>
      <c r="U369" s="1086">
        <v>0</v>
      </c>
      <c r="V369" s="8">
        <v>0</v>
      </c>
      <c r="W369" s="1084"/>
      <c r="X369" s="8"/>
      <c r="Y369" s="8"/>
      <c r="Z369" s="8"/>
      <c r="AA369" s="8"/>
      <c r="AB369" s="8">
        <v>0</v>
      </c>
      <c r="AC369" s="8">
        <v>0</v>
      </c>
      <c r="AD369" s="8"/>
      <c r="AE369" s="8"/>
      <c r="AF369" s="8">
        <v>0</v>
      </c>
      <c r="AG369" s="1084">
        <v>0</v>
      </c>
      <c r="AH369" s="89"/>
      <c r="AI369" s="89">
        <v>0</v>
      </c>
      <c r="AJ369" s="89"/>
      <c r="AK369" s="1082">
        <v>0</v>
      </c>
    </row>
    <row r="370" spans="1:37" s="144" customFormat="1" ht="15.75" customHeight="1">
      <c r="A370" s="994"/>
      <c r="B370" s="994"/>
      <c r="C370" s="236"/>
      <c r="D370" s="236"/>
      <c r="E370" s="236"/>
      <c r="F370" s="371"/>
      <c r="G370" s="865">
        <v>1</v>
      </c>
      <c r="H370" s="859">
        <v>2019</v>
      </c>
      <c r="I370" s="866">
        <v>2019</v>
      </c>
      <c r="J370" s="866">
        <v>2019</v>
      </c>
      <c r="K370" s="621" t="s">
        <v>306</v>
      </c>
      <c r="L370" s="1081"/>
      <c r="M370" s="89">
        <v>0</v>
      </c>
      <c r="N370" s="89"/>
      <c r="O370" s="1082">
        <v>0</v>
      </c>
      <c r="P370" s="598">
        <v>0</v>
      </c>
      <c r="Q370" s="776">
        <v>0</v>
      </c>
      <c r="R370" s="776">
        <v>0</v>
      </c>
      <c r="S370" s="776">
        <v>0</v>
      </c>
      <c r="T370" s="533">
        <v>0</v>
      </c>
      <c r="U370" s="1086">
        <v>0</v>
      </c>
      <c r="V370" s="8">
        <v>0</v>
      </c>
      <c r="W370" s="1084"/>
      <c r="X370" s="8"/>
      <c r="Y370" s="8"/>
      <c r="Z370" s="8"/>
      <c r="AA370" s="8"/>
      <c r="AB370" s="8">
        <v>0</v>
      </c>
      <c r="AC370" s="8">
        <v>0</v>
      </c>
      <c r="AD370" s="8"/>
      <c r="AE370" s="8"/>
      <c r="AF370" s="8">
        <v>0</v>
      </c>
      <c r="AG370" s="1084">
        <v>0</v>
      </c>
      <c r="AH370" s="89"/>
      <c r="AI370" s="89">
        <v>0</v>
      </c>
      <c r="AJ370" s="89"/>
      <c r="AK370" s="1082">
        <v>0</v>
      </c>
    </row>
    <row r="371" spans="1:37" s="144" customFormat="1" ht="15.75" customHeight="1">
      <c r="A371" s="994"/>
      <c r="B371" s="994"/>
      <c r="C371" s="236"/>
      <c r="D371" s="236"/>
      <c r="E371" s="236"/>
      <c r="F371" s="371"/>
      <c r="G371" s="865">
        <v>2</v>
      </c>
      <c r="H371" s="859">
        <v>2019</v>
      </c>
      <c r="I371" s="866">
        <v>2019</v>
      </c>
      <c r="J371" s="866">
        <v>2019</v>
      </c>
      <c r="K371" s="621" t="s">
        <v>306</v>
      </c>
      <c r="L371" s="1081"/>
      <c r="M371" s="89">
        <v>0</v>
      </c>
      <c r="N371" s="89"/>
      <c r="O371" s="1082">
        <v>0</v>
      </c>
      <c r="P371" s="598">
        <v>0</v>
      </c>
      <c r="Q371" s="776">
        <v>0</v>
      </c>
      <c r="R371" s="776">
        <v>0</v>
      </c>
      <c r="S371" s="776">
        <v>0</v>
      </c>
      <c r="T371" s="533">
        <v>0</v>
      </c>
      <c r="U371" s="1086">
        <v>0</v>
      </c>
      <c r="V371" s="8">
        <v>0</v>
      </c>
      <c r="W371" s="1084"/>
      <c r="X371" s="8"/>
      <c r="Y371" s="8"/>
      <c r="Z371" s="8"/>
      <c r="AA371" s="8"/>
      <c r="AB371" s="8">
        <v>0</v>
      </c>
      <c r="AC371" s="8">
        <v>0</v>
      </c>
      <c r="AD371" s="8"/>
      <c r="AE371" s="8"/>
      <c r="AF371" s="8">
        <v>0</v>
      </c>
      <c r="AG371" s="1084">
        <v>0</v>
      </c>
      <c r="AH371" s="89"/>
      <c r="AI371" s="89">
        <v>0</v>
      </c>
      <c r="AJ371" s="89"/>
      <c r="AK371" s="1082">
        <v>0</v>
      </c>
    </row>
    <row r="372" spans="1:37" s="144" customFormat="1">
      <c r="A372" s="994"/>
      <c r="B372" s="994"/>
      <c r="C372" s="236"/>
      <c r="D372" s="236"/>
      <c r="E372" s="236"/>
      <c r="F372" s="371"/>
      <c r="G372" s="865">
        <v>3</v>
      </c>
      <c r="H372" s="859">
        <v>2019</v>
      </c>
      <c r="I372" s="866">
        <v>2019</v>
      </c>
      <c r="J372" s="866">
        <v>2019</v>
      </c>
      <c r="K372" s="621" t="s">
        <v>306</v>
      </c>
      <c r="L372" s="1081"/>
      <c r="M372" s="89">
        <v>0</v>
      </c>
      <c r="N372" s="89"/>
      <c r="O372" s="1082">
        <v>0</v>
      </c>
      <c r="P372" s="598">
        <v>0</v>
      </c>
      <c r="Q372" s="776">
        <v>0</v>
      </c>
      <c r="R372" s="776">
        <v>0</v>
      </c>
      <c r="S372" s="776">
        <v>0</v>
      </c>
      <c r="T372" s="533">
        <v>0</v>
      </c>
      <c r="U372" s="1086">
        <v>0</v>
      </c>
      <c r="V372" s="8">
        <v>0</v>
      </c>
      <c r="W372" s="1084"/>
      <c r="X372" s="8"/>
      <c r="Y372" s="8"/>
      <c r="Z372" s="8"/>
      <c r="AA372" s="8"/>
      <c r="AB372" s="8">
        <v>0</v>
      </c>
      <c r="AC372" s="8">
        <v>0</v>
      </c>
      <c r="AD372" s="8"/>
      <c r="AE372" s="8"/>
      <c r="AF372" s="8">
        <v>0</v>
      </c>
      <c r="AG372" s="1084">
        <v>0</v>
      </c>
      <c r="AH372" s="89"/>
      <c r="AI372" s="89">
        <v>0</v>
      </c>
      <c r="AJ372" s="89"/>
      <c r="AK372" s="1082">
        <v>0</v>
      </c>
    </row>
    <row r="373" spans="1:37" s="144" customFormat="1">
      <c r="A373" s="994"/>
      <c r="B373" s="994"/>
      <c r="C373" s="236"/>
      <c r="D373" s="236"/>
      <c r="E373" s="236"/>
      <c r="F373" s="371"/>
      <c r="G373" s="865">
        <v>4</v>
      </c>
      <c r="H373" s="859">
        <v>2019</v>
      </c>
      <c r="I373" s="866">
        <v>2019</v>
      </c>
      <c r="J373" s="866">
        <v>2020</v>
      </c>
      <c r="K373" s="621" t="s">
        <v>306</v>
      </c>
      <c r="L373" s="1081"/>
      <c r="M373" s="89">
        <v>0</v>
      </c>
      <c r="N373" s="89"/>
      <c r="O373" s="1082">
        <v>0</v>
      </c>
      <c r="P373" s="598">
        <v>0</v>
      </c>
      <c r="Q373" s="776">
        <v>0</v>
      </c>
      <c r="R373" s="776">
        <v>0</v>
      </c>
      <c r="S373" s="776">
        <v>0</v>
      </c>
      <c r="T373" s="533">
        <v>0</v>
      </c>
      <c r="U373" s="1086">
        <v>0</v>
      </c>
      <c r="V373" s="8">
        <v>0</v>
      </c>
      <c r="W373" s="1084"/>
      <c r="X373" s="8"/>
      <c r="Y373" s="8"/>
      <c r="Z373" s="8"/>
      <c r="AA373" s="8"/>
      <c r="AB373" s="8">
        <v>0</v>
      </c>
      <c r="AC373" s="8">
        <v>0</v>
      </c>
      <c r="AD373" s="8"/>
      <c r="AE373" s="8"/>
      <c r="AF373" s="8">
        <v>0</v>
      </c>
      <c r="AG373" s="1084">
        <v>0</v>
      </c>
      <c r="AH373" s="89"/>
      <c r="AI373" s="89">
        <v>0</v>
      </c>
      <c r="AJ373" s="89"/>
      <c r="AK373" s="1082">
        <v>0</v>
      </c>
    </row>
    <row r="374" spans="1:37" s="144" customFormat="1">
      <c r="A374" s="994"/>
      <c r="B374" s="994"/>
      <c r="C374" s="236"/>
      <c r="D374" s="236"/>
      <c r="E374" s="236"/>
      <c r="F374" s="371"/>
      <c r="G374" s="865">
        <v>5</v>
      </c>
      <c r="H374" s="859">
        <v>2019</v>
      </c>
      <c r="I374" s="866">
        <v>2019</v>
      </c>
      <c r="J374" s="866">
        <v>2020</v>
      </c>
      <c r="K374" s="621" t="s">
        <v>306</v>
      </c>
      <c r="L374" s="1081"/>
      <c r="M374" s="89">
        <v>0</v>
      </c>
      <c r="N374" s="89"/>
      <c r="O374" s="1082">
        <v>0</v>
      </c>
      <c r="P374" s="598">
        <v>0</v>
      </c>
      <c r="Q374" s="776">
        <v>0</v>
      </c>
      <c r="R374" s="776">
        <v>0</v>
      </c>
      <c r="S374" s="776">
        <v>0</v>
      </c>
      <c r="T374" s="533">
        <v>0</v>
      </c>
      <c r="U374" s="1086">
        <v>0</v>
      </c>
      <c r="V374" s="8">
        <v>0</v>
      </c>
      <c r="W374" s="1084"/>
      <c r="X374" s="8"/>
      <c r="Y374" s="8"/>
      <c r="Z374" s="8"/>
      <c r="AA374" s="8"/>
      <c r="AB374" s="8">
        <v>0</v>
      </c>
      <c r="AC374" s="8">
        <v>0</v>
      </c>
      <c r="AD374" s="8"/>
      <c r="AE374" s="8"/>
      <c r="AF374" s="8">
        <v>0</v>
      </c>
      <c r="AG374" s="1084">
        <v>0</v>
      </c>
      <c r="AH374" s="89"/>
      <c r="AI374" s="89">
        <v>0</v>
      </c>
      <c r="AJ374" s="89"/>
      <c r="AK374" s="1082">
        <v>0</v>
      </c>
    </row>
    <row r="375" spans="1:37" s="144" customFormat="1">
      <c r="A375" s="994"/>
      <c r="B375" s="994"/>
      <c r="C375" s="236"/>
      <c r="D375" s="236"/>
      <c r="E375" s="236"/>
      <c r="F375" s="371"/>
      <c r="G375" s="865">
        <v>6</v>
      </c>
      <c r="H375" s="859">
        <v>2019</v>
      </c>
      <c r="I375" s="866">
        <v>2019</v>
      </c>
      <c r="J375" s="866">
        <v>2020</v>
      </c>
      <c r="K375" s="621" t="s">
        <v>306</v>
      </c>
      <c r="L375" s="1081"/>
      <c r="M375" s="89">
        <v>0</v>
      </c>
      <c r="N375" s="89"/>
      <c r="O375" s="1082">
        <v>0</v>
      </c>
      <c r="P375" s="598">
        <v>0</v>
      </c>
      <c r="Q375" s="776">
        <v>0</v>
      </c>
      <c r="R375" s="776">
        <v>0</v>
      </c>
      <c r="S375" s="776">
        <v>0</v>
      </c>
      <c r="T375" s="533">
        <v>0</v>
      </c>
      <c r="U375" s="1086">
        <v>0</v>
      </c>
      <c r="V375" s="8">
        <v>0</v>
      </c>
      <c r="W375" s="1084"/>
      <c r="X375" s="8"/>
      <c r="Y375" s="8"/>
      <c r="Z375" s="8"/>
      <c r="AA375" s="8"/>
      <c r="AB375" s="8">
        <v>0</v>
      </c>
      <c r="AC375" s="8">
        <v>0</v>
      </c>
      <c r="AD375" s="8"/>
      <c r="AE375" s="8"/>
      <c r="AF375" s="8">
        <v>0</v>
      </c>
      <c r="AG375" s="1084">
        <v>0</v>
      </c>
      <c r="AH375" s="89"/>
      <c r="AI375" s="89">
        <v>0</v>
      </c>
      <c r="AJ375" s="89"/>
      <c r="AK375" s="1082">
        <v>0</v>
      </c>
    </row>
    <row r="376" spans="1:37" s="144" customFormat="1">
      <c r="A376" s="994"/>
      <c r="B376" s="994"/>
      <c r="C376" s="236"/>
      <c r="D376" s="236"/>
      <c r="E376" s="236"/>
      <c r="F376" s="371"/>
      <c r="G376" s="865">
        <v>7</v>
      </c>
      <c r="H376" s="859">
        <v>2019</v>
      </c>
      <c r="I376" s="866">
        <v>2020</v>
      </c>
      <c r="J376" s="866">
        <v>2020</v>
      </c>
      <c r="K376" s="621" t="s">
        <v>306</v>
      </c>
      <c r="L376" s="1081"/>
      <c r="M376" s="89">
        <v>0</v>
      </c>
      <c r="N376" s="89"/>
      <c r="O376" s="1082">
        <v>0</v>
      </c>
      <c r="P376" s="598">
        <v>0</v>
      </c>
      <c r="Q376" s="776">
        <v>0</v>
      </c>
      <c r="R376" s="776">
        <v>0</v>
      </c>
      <c r="S376" s="776">
        <v>0</v>
      </c>
      <c r="T376" s="533">
        <v>0</v>
      </c>
      <c r="U376" s="1086">
        <v>0</v>
      </c>
      <c r="V376" s="8">
        <v>0</v>
      </c>
      <c r="W376" s="1084"/>
      <c r="X376" s="8"/>
      <c r="Y376" s="8"/>
      <c r="Z376" s="8"/>
      <c r="AA376" s="8"/>
      <c r="AB376" s="8">
        <v>0</v>
      </c>
      <c r="AC376" s="8">
        <v>0</v>
      </c>
      <c r="AD376" s="8"/>
      <c r="AE376" s="8"/>
      <c r="AF376" s="8">
        <v>0</v>
      </c>
      <c r="AG376" s="1084">
        <v>0</v>
      </c>
      <c r="AH376" s="89"/>
      <c r="AI376" s="89">
        <v>0</v>
      </c>
      <c r="AJ376" s="89"/>
      <c r="AK376" s="1082">
        <v>0</v>
      </c>
    </row>
    <row r="377" spans="1:37" s="144" customFormat="1">
      <c r="A377" s="994"/>
      <c r="B377" s="994"/>
      <c r="C377" s="236"/>
      <c r="D377" s="236"/>
      <c r="E377" s="236"/>
      <c r="F377" s="371"/>
      <c r="G377" s="865">
        <v>8</v>
      </c>
      <c r="H377" s="859">
        <v>2019</v>
      </c>
      <c r="I377" s="866">
        <v>2020</v>
      </c>
      <c r="J377" s="866">
        <v>2020</v>
      </c>
      <c r="K377" s="621" t="s">
        <v>306</v>
      </c>
      <c r="L377" s="1081"/>
      <c r="M377" s="89">
        <v>0</v>
      </c>
      <c r="N377" s="89"/>
      <c r="O377" s="1082">
        <v>0</v>
      </c>
      <c r="P377" s="598">
        <v>0</v>
      </c>
      <c r="Q377" s="776">
        <v>0</v>
      </c>
      <c r="R377" s="776">
        <v>0</v>
      </c>
      <c r="S377" s="776">
        <v>0</v>
      </c>
      <c r="T377" s="533">
        <v>0</v>
      </c>
      <c r="U377" s="1086">
        <v>0</v>
      </c>
      <c r="V377" s="8">
        <v>0</v>
      </c>
      <c r="W377" s="1084"/>
      <c r="X377" s="8"/>
      <c r="Y377" s="8"/>
      <c r="Z377" s="8"/>
      <c r="AA377" s="8"/>
      <c r="AB377" s="8">
        <v>0</v>
      </c>
      <c r="AC377" s="8">
        <v>0</v>
      </c>
      <c r="AD377" s="8"/>
      <c r="AE377" s="8"/>
      <c r="AF377" s="8">
        <v>0</v>
      </c>
      <c r="AG377" s="1084">
        <v>0</v>
      </c>
      <c r="AH377" s="89"/>
      <c r="AI377" s="89">
        <v>0</v>
      </c>
      <c r="AJ377" s="89"/>
      <c r="AK377" s="1082">
        <v>0</v>
      </c>
    </row>
    <row r="378" spans="1:37" s="144" customFormat="1">
      <c r="A378" s="994"/>
      <c r="B378" s="994"/>
      <c r="C378" s="236"/>
      <c r="D378" s="236"/>
      <c r="E378" s="236"/>
      <c r="F378" s="371"/>
      <c r="G378" s="865">
        <v>9</v>
      </c>
      <c r="H378" s="859">
        <v>2019</v>
      </c>
      <c r="I378" s="866">
        <v>2020</v>
      </c>
      <c r="J378" s="866">
        <v>2020</v>
      </c>
      <c r="K378" s="621" t="s">
        <v>306</v>
      </c>
      <c r="L378" s="1081"/>
      <c r="M378" s="89">
        <v>0</v>
      </c>
      <c r="N378" s="89"/>
      <c r="O378" s="1082">
        <v>0</v>
      </c>
      <c r="P378" s="598">
        <v>0</v>
      </c>
      <c r="Q378" s="776">
        <v>0</v>
      </c>
      <c r="R378" s="776">
        <v>0</v>
      </c>
      <c r="S378" s="776">
        <v>0</v>
      </c>
      <c r="T378" s="533">
        <v>0</v>
      </c>
      <c r="U378" s="1086">
        <v>0</v>
      </c>
      <c r="V378" s="8">
        <v>0</v>
      </c>
      <c r="W378" s="1084"/>
      <c r="X378" s="8"/>
      <c r="Y378" s="8"/>
      <c r="Z378" s="8"/>
      <c r="AA378" s="8"/>
      <c r="AB378" s="8">
        <v>0</v>
      </c>
      <c r="AC378" s="8">
        <v>0</v>
      </c>
      <c r="AD378" s="8"/>
      <c r="AE378" s="8"/>
      <c r="AF378" s="8">
        <v>0</v>
      </c>
      <c r="AG378" s="1084">
        <v>0</v>
      </c>
      <c r="AH378" s="89"/>
      <c r="AI378" s="89">
        <v>0</v>
      </c>
      <c r="AJ378" s="89"/>
      <c r="AK378" s="1082">
        <v>0</v>
      </c>
    </row>
    <row r="379" spans="1:37" s="144" customFormat="1">
      <c r="A379" s="994"/>
      <c r="B379" s="994"/>
      <c r="C379" s="236"/>
      <c r="D379" s="236"/>
      <c r="E379" s="236"/>
      <c r="F379" s="371"/>
      <c r="G379" s="865">
        <v>10</v>
      </c>
      <c r="H379" s="859">
        <v>2019</v>
      </c>
      <c r="I379" s="866">
        <v>2020</v>
      </c>
      <c r="J379" s="866">
        <v>2020</v>
      </c>
      <c r="K379" s="621" t="s">
        <v>306</v>
      </c>
      <c r="L379" s="1081"/>
      <c r="M379" s="89">
        <v>0</v>
      </c>
      <c r="N379" s="89"/>
      <c r="O379" s="1082">
        <v>0</v>
      </c>
      <c r="P379" s="598">
        <v>0</v>
      </c>
      <c r="Q379" s="776">
        <v>0</v>
      </c>
      <c r="R379" s="776">
        <v>0</v>
      </c>
      <c r="S379" s="776">
        <v>0</v>
      </c>
      <c r="T379" s="533">
        <v>0</v>
      </c>
      <c r="U379" s="1086">
        <v>0</v>
      </c>
      <c r="V379" s="8">
        <v>0</v>
      </c>
      <c r="W379" s="1084"/>
      <c r="X379" s="8"/>
      <c r="Y379" s="8"/>
      <c r="Z379" s="8"/>
      <c r="AA379" s="8"/>
      <c r="AB379" s="8">
        <v>0</v>
      </c>
      <c r="AC379" s="8">
        <v>0</v>
      </c>
      <c r="AD379" s="8"/>
      <c r="AE379" s="8"/>
      <c r="AF379" s="8">
        <v>0</v>
      </c>
      <c r="AG379" s="1084">
        <v>0</v>
      </c>
      <c r="AH379" s="89"/>
      <c r="AI379" s="89">
        <v>0</v>
      </c>
      <c r="AJ379" s="89"/>
      <c r="AK379" s="1082">
        <v>0</v>
      </c>
    </row>
    <row r="380" spans="1:37" s="144" customFormat="1">
      <c r="A380" s="994"/>
      <c r="B380" s="994"/>
      <c r="C380" s="236"/>
      <c r="D380" s="236"/>
      <c r="E380" s="236"/>
      <c r="F380" s="371"/>
      <c r="G380" s="865">
        <v>11</v>
      </c>
      <c r="H380" s="859">
        <v>2019</v>
      </c>
      <c r="I380" s="866">
        <v>2020</v>
      </c>
      <c r="J380" s="866">
        <v>2020</v>
      </c>
      <c r="K380" s="621" t="s">
        <v>306</v>
      </c>
      <c r="L380" s="1081"/>
      <c r="M380" s="89">
        <v>0</v>
      </c>
      <c r="N380" s="89"/>
      <c r="O380" s="1082">
        <v>0</v>
      </c>
      <c r="P380" s="598">
        <v>0</v>
      </c>
      <c r="Q380" s="776">
        <v>0</v>
      </c>
      <c r="R380" s="776">
        <v>0</v>
      </c>
      <c r="S380" s="776">
        <v>0</v>
      </c>
      <c r="T380" s="533">
        <v>0</v>
      </c>
      <c r="U380" s="1086">
        <v>0</v>
      </c>
      <c r="V380" s="8">
        <v>0</v>
      </c>
      <c r="W380" s="1084"/>
      <c r="X380" s="8"/>
      <c r="Y380" s="8"/>
      <c r="Z380" s="8"/>
      <c r="AA380" s="8"/>
      <c r="AB380" s="8">
        <v>0</v>
      </c>
      <c r="AC380" s="8">
        <v>0</v>
      </c>
      <c r="AD380" s="8"/>
      <c r="AE380" s="8"/>
      <c r="AF380" s="8">
        <v>0</v>
      </c>
      <c r="AG380" s="1084">
        <v>0</v>
      </c>
      <c r="AH380" s="89"/>
      <c r="AI380" s="89">
        <v>0</v>
      </c>
      <c r="AJ380" s="89"/>
      <c r="AK380" s="1082">
        <v>0</v>
      </c>
    </row>
    <row r="381" spans="1:37" s="144" customFormat="1">
      <c r="A381" s="994"/>
      <c r="B381" s="994"/>
      <c r="C381" s="236"/>
      <c r="D381" s="236"/>
      <c r="E381" s="236"/>
      <c r="F381" s="371"/>
      <c r="G381" s="865">
        <v>12</v>
      </c>
      <c r="H381" s="859">
        <v>2019</v>
      </c>
      <c r="I381" s="866">
        <v>2020</v>
      </c>
      <c r="J381" s="866">
        <v>2020</v>
      </c>
      <c r="K381" s="621" t="s">
        <v>306</v>
      </c>
      <c r="L381" s="1081"/>
      <c r="M381" s="89">
        <v>0</v>
      </c>
      <c r="N381" s="89"/>
      <c r="O381" s="1082">
        <v>0</v>
      </c>
      <c r="P381" s="598">
        <v>0</v>
      </c>
      <c r="Q381" s="776">
        <v>0</v>
      </c>
      <c r="R381" s="776">
        <v>0</v>
      </c>
      <c r="S381" s="776">
        <v>0</v>
      </c>
      <c r="T381" s="533">
        <v>0</v>
      </c>
      <c r="U381" s="1086">
        <v>0</v>
      </c>
      <c r="V381" s="8">
        <v>0</v>
      </c>
      <c r="W381" s="1084"/>
      <c r="X381" s="8"/>
      <c r="Y381" s="8"/>
      <c r="Z381" s="8"/>
      <c r="AA381" s="8"/>
      <c r="AB381" s="8">
        <v>0</v>
      </c>
      <c r="AC381" s="8">
        <v>0</v>
      </c>
      <c r="AD381" s="8"/>
      <c r="AE381" s="8"/>
      <c r="AF381" s="8">
        <v>0</v>
      </c>
      <c r="AG381" s="1084">
        <v>0</v>
      </c>
      <c r="AH381" s="89"/>
      <c r="AI381" s="89">
        <v>0</v>
      </c>
      <c r="AJ381" s="89"/>
      <c r="AK381" s="1082">
        <v>0</v>
      </c>
    </row>
    <row r="382" spans="1:37" s="144" customFormat="1">
      <c r="A382" s="994"/>
      <c r="B382" s="994"/>
      <c r="C382" s="236"/>
      <c r="D382" s="236"/>
      <c r="E382" s="236"/>
      <c r="F382" s="371"/>
      <c r="G382" s="865">
        <v>1</v>
      </c>
      <c r="H382" s="859">
        <v>2020</v>
      </c>
      <c r="I382" s="866">
        <v>2020</v>
      </c>
      <c r="J382" s="866">
        <v>2020</v>
      </c>
      <c r="K382" s="621" t="s">
        <v>306</v>
      </c>
      <c r="L382" s="1081"/>
      <c r="M382" s="89">
        <v>0</v>
      </c>
      <c r="N382" s="89"/>
      <c r="O382" s="1082">
        <v>0</v>
      </c>
      <c r="P382" s="598">
        <v>0</v>
      </c>
      <c r="Q382" s="776">
        <v>0</v>
      </c>
      <c r="R382" s="776">
        <v>0</v>
      </c>
      <c r="S382" s="776">
        <v>0</v>
      </c>
      <c r="T382" s="533">
        <v>0</v>
      </c>
      <c r="U382" s="1086">
        <v>0</v>
      </c>
      <c r="V382" s="8">
        <v>0</v>
      </c>
      <c r="W382" s="1084"/>
      <c r="X382" s="8"/>
      <c r="Y382" s="8"/>
      <c r="Z382" s="8"/>
      <c r="AA382" s="8"/>
      <c r="AB382" s="8">
        <v>0</v>
      </c>
      <c r="AC382" s="8">
        <v>0</v>
      </c>
      <c r="AD382" s="8"/>
      <c r="AE382" s="8"/>
      <c r="AF382" s="8">
        <v>0</v>
      </c>
      <c r="AG382" s="1084">
        <v>0</v>
      </c>
      <c r="AH382" s="89"/>
      <c r="AI382" s="89">
        <v>0</v>
      </c>
      <c r="AJ382" s="89"/>
      <c r="AK382" s="1082">
        <v>0</v>
      </c>
    </row>
    <row r="383" spans="1:37" s="144" customFormat="1">
      <c r="A383" s="994"/>
      <c r="B383" s="994"/>
      <c r="C383" s="236"/>
      <c r="D383" s="236"/>
      <c r="E383" s="236"/>
      <c r="F383" s="371"/>
      <c r="G383" s="865">
        <v>2</v>
      </c>
      <c r="H383" s="859">
        <v>2020</v>
      </c>
      <c r="I383" s="866">
        <v>2020</v>
      </c>
      <c r="J383" s="866">
        <v>2020</v>
      </c>
      <c r="K383" s="621" t="s">
        <v>306</v>
      </c>
      <c r="L383" s="1081"/>
      <c r="M383" s="89">
        <v>0</v>
      </c>
      <c r="N383" s="89"/>
      <c r="O383" s="1082">
        <v>0</v>
      </c>
      <c r="P383" s="598">
        <v>0</v>
      </c>
      <c r="Q383" s="776">
        <v>0</v>
      </c>
      <c r="R383" s="776">
        <v>0</v>
      </c>
      <c r="S383" s="776">
        <v>0</v>
      </c>
      <c r="T383" s="533">
        <v>0</v>
      </c>
      <c r="U383" s="1086">
        <v>0</v>
      </c>
      <c r="V383" s="8">
        <v>0</v>
      </c>
      <c r="W383" s="1084"/>
      <c r="X383" s="8"/>
      <c r="Y383" s="8"/>
      <c r="Z383" s="8"/>
      <c r="AA383" s="8"/>
      <c r="AB383" s="8">
        <v>0</v>
      </c>
      <c r="AC383" s="8">
        <v>0</v>
      </c>
      <c r="AD383" s="8"/>
      <c r="AE383" s="8"/>
      <c r="AF383" s="8">
        <v>0</v>
      </c>
      <c r="AG383" s="1084">
        <v>0</v>
      </c>
      <c r="AH383" s="89"/>
      <c r="AI383" s="89">
        <v>0</v>
      </c>
      <c r="AJ383" s="89"/>
      <c r="AK383" s="1082">
        <v>0</v>
      </c>
    </row>
    <row r="384" spans="1:37" s="144" customFormat="1">
      <c r="A384" s="994"/>
      <c r="B384" s="994"/>
      <c r="C384" s="236"/>
      <c r="D384" s="236"/>
      <c r="E384" s="236"/>
      <c r="F384" s="371"/>
      <c r="G384" s="865">
        <v>3</v>
      </c>
      <c r="H384" s="859">
        <v>2020</v>
      </c>
      <c r="I384" s="866">
        <v>2020</v>
      </c>
      <c r="J384" s="866">
        <v>2020</v>
      </c>
      <c r="K384" s="621" t="s">
        <v>306</v>
      </c>
      <c r="L384" s="1081"/>
      <c r="M384" s="89">
        <v>0</v>
      </c>
      <c r="N384" s="89"/>
      <c r="O384" s="1082">
        <v>0</v>
      </c>
      <c r="P384" s="598">
        <v>0</v>
      </c>
      <c r="Q384" s="776">
        <v>0</v>
      </c>
      <c r="R384" s="776">
        <v>0</v>
      </c>
      <c r="S384" s="776">
        <v>0</v>
      </c>
      <c r="T384" s="533">
        <v>0</v>
      </c>
      <c r="U384" s="1086">
        <v>0</v>
      </c>
      <c r="V384" s="8">
        <v>0</v>
      </c>
      <c r="W384" s="1084"/>
      <c r="X384" s="8"/>
      <c r="Y384" s="8"/>
      <c r="Z384" s="8"/>
      <c r="AA384" s="8"/>
      <c r="AB384" s="8">
        <v>0</v>
      </c>
      <c r="AC384" s="8">
        <v>0</v>
      </c>
      <c r="AD384" s="8"/>
      <c r="AE384" s="8"/>
      <c r="AF384" s="8">
        <v>0</v>
      </c>
      <c r="AG384" s="1084">
        <v>0</v>
      </c>
      <c r="AH384" s="89"/>
      <c r="AI384" s="89">
        <v>0</v>
      </c>
      <c r="AJ384" s="89"/>
      <c r="AK384" s="1082">
        <v>0</v>
      </c>
    </row>
    <row r="385" spans="1:37" s="144" customFormat="1">
      <c r="A385" s="994"/>
      <c r="B385" s="994"/>
      <c r="C385" s="236"/>
      <c r="D385" s="236"/>
      <c r="E385" s="236"/>
      <c r="F385" s="371"/>
      <c r="G385" s="865">
        <v>4</v>
      </c>
      <c r="H385" s="859">
        <v>2020</v>
      </c>
      <c r="I385" s="866">
        <v>2020</v>
      </c>
      <c r="J385" s="866">
        <v>2021</v>
      </c>
      <c r="K385" s="621" t="s">
        <v>306</v>
      </c>
      <c r="L385" s="1081"/>
      <c r="M385" s="89">
        <v>0</v>
      </c>
      <c r="N385" s="89"/>
      <c r="O385" s="1082">
        <v>0</v>
      </c>
      <c r="P385" s="598">
        <v>0</v>
      </c>
      <c r="Q385" s="776">
        <v>0</v>
      </c>
      <c r="R385" s="776">
        <v>0</v>
      </c>
      <c r="S385" s="776">
        <v>0</v>
      </c>
      <c r="T385" s="533">
        <v>0</v>
      </c>
      <c r="U385" s="1086">
        <v>0</v>
      </c>
      <c r="V385" s="8">
        <v>0</v>
      </c>
      <c r="W385" s="1084"/>
      <c r="X385" s="8"/>
      <c r="Y385" s="8"/>
      <c r="Z385" s="8"/>
      <c r="AA385" s="8"/>
      <c r="AB385" s="8">
        <v>0</v>
      </c>
      <c r="AC385" s="8">
        <v>0</v>
      </c>
      <c r="AD385" s="8"/>
      <c r="AE385" s="8"/>
      <c r="AF385" s="8">
        <v>0</v>
      </c>
      <c r="AG385" s="1084">
        <v>0</v>
      </c>
      <c r="AH385" s="89"/>
      <c r="AI385" s="89">
        <v>0</v>
      </c>
      <c r="AJ385" s="89"/>
      <c r="AK385" s="1082">
        <v>0</v>
      </c>
    </row>
    <row r="386" spans="1:37" s="144" customFormat="1">
      <c r="A386" s="994"/>
      <c r="B386" s="994"/>
      <c r="C386" s="236"/>
      <c r="D386" s="236"/>
      <c r="E386" s="236"/>
      <c r="F386" s="371"/>
      <c r="G386" s="865">
        <v>5</v>
      </c>
      <c r="H386" s="859">
        <v>2020</v>
      </c>
      <c r="I386" s="866">
        <v>2020</v>
      </c>
      <c r="J386" s="866">
        <v>2021</v>
      </c>
      <c r="K386" s="621" t="s">
        <v>306</v>
      </c>
      <c r="L386" s="1081"/>
      <c r="M386" s="89">
        <v>0</v>
      </c>
      <c r="N386" s="89"/>
      <c r="O386" s="1082">
        <v>0</v>
      </c>
      <c r="P386" s="598">
        <v>0</v>
      </c>
      <c r="Q386" s="776">
        <v>0</v>
      </c>
      <c r="R386" s="776">
        <v>0</v>
      </c>
      <c r="S386" s="776">
        <v>0</v>
      </c>
      <c r="T386" s="533">
        <v>0</v>
      </c>
      <c r="U386" s="1086">
        <v>0</v>
      </c>
      <c r="V386" s="8">
        <v>0</v>
      </c>
      <c r="W386" s="1084"/>
      <c r="X386" s="8"/>
      <c r="Y386" s="8"/>
      <c r="Z386" s="8"/>
      <c r="AA386" s="8"/>
      <c r="AB386" s="8">
        <v>0</v>
      </c>
      <c r="AC386" s="8">
        <v>0</v>
      </c>
      <c r="AD386" s="8"/>
      <c r="AE386" s="8"/>
      <c r="AF386" s="8">
        <v>0</v>
      </c>
      <c r="AG386" s="1084">
        <v>0</v>
      </c>
      <c r="AH386" s="89"/>
      <c r="AI386" s="89">
        <v>0</v>
      </c>
      <c r="AJ386" s="89"/>
      <c r="AK386" s="1082">
        <v>0</v>
      </c>
    </row>
    <row r="387" spans="1:37" s="144" customFormat="1">
      <c r="A387" s="994"/>
      <c r="B387" s="994"/>
      <c r="C387" s="236"/>
      <c r="D387" s="236"/>
      <c r="E387" s="236"/>
      <c r="F387" s="371"/>
      <c r="G387" s="865">
        <v>6</v>
      </c>
      <c r="H387" s="859">
        <v>2020</v>
      </c>
      <c r="I387" s="866">
        <v>2020</v>
      </c>
      <c r="J387" s="866">
        <v>2021</v>
      </c>
      <c r="K387" s="621" t="s">
        <v>306</v>
      </c>
      <c r="L387" s="1081"/>
      <c r="M387" s="89">
        <v>0</v>
      </c>
      <c r="N387" s="89"/>
      <c r="O387" s="1082">
        <v>0</v>
      </c>
      <c r="P387" s="598">
        <v>0</v>
      </c>
      <c r="Q387" s="776">
        <v>0</v>
      </c>
      <c r="R387" s="776">
        <v>0</v>
      </c>
      <c r="S387" s="776">
        <v>0</v>
      </c>
      <c r="T387" s="533">
        <v>0</v>
      </c>
      <c r="U387" s="1086">
        <v>0</v>
      </c>
      <c r="V387" s="8">
        <v>0</v>
      </c>
      <c r="W387" s="1084"/>
      <c r="X387" s="8"/>
      <c r="Y387" s="8"/>
      <c r="Z387" s="8"/>
      <c r="AA387" s="8"/>
      <c r="AB387" s="8">
        <v>0</v>
      </c>
      <c r="AC387" s="8">
        <v>0</v>
      </c>
      <c r="AD387" s="8"/>
      <c r="AE387" s="8"/>
      <c r="AF387" s="8">
        <v>0</v>
      </c>
      <c r="AG387" s="1084">
        <v>0</v>
      </c>
      <c r="AH387" s="89"/>
      <c r="AI387" s="89">
        <v>0</v>
      </c>
      <c r="AJ387" s="89"/>
      <c r="AK387" s="1082">
        <v>0</v>
      </c>
    </row>
    <row r="388" spans="1:37" s="144" customFormat="1">
      <c r="A388" s="994"/>
      <c r="B388" s="994"/>
      <c r="C388" s="236"/>
      <c r="D388" s="236"/>
      <c r="E388" s="236"/>
      <c r="F388" s="371"/>
      <c r="G388" s="865">
        <v>7</v>
      </c>
      <c r="H388" s="859">
        <v>2020</v>
      </c>
      <c r="I388" s="866">
        <v>2021</v>
      </c>
      <c r="J388" s="866">
        <v>2021</v>
      </c>
      <c r="K388" s="621" t="s">
        <v>306</v>
      </c>
      <c r="L388" s="1081"/>
      <c r="M388" s="89">
        <v>0</v>
      </c>
      <c r="N388" s="89"/>
      <c r="O388" s="1082">
        <v>0</v>
      </c>
      <c r="P388" s="598">
        <v>0</v>
      </c>
      <c r="Q388" s="776">
        <v>0</v>
      </c>
      <c r="R388" s="776">
        <v>0</v>
      </c>
      <c r="S388" s="776">
        <v>0</v>
      </c>
      <c r="T388" s="533">
        <v>0</v>
      </c>
      <c r="U388" s="1086">
        <v>0</v>
      </c>
      <c r="V388" s="8">
        <v>0</v>
      </c>
      <c r="W388" s="1084"/>
      <c r="X388" s="8"/>
      <c r="Y388" s="8"/>
      <c r="Z388" s="8"/>
      <c r="AA388" s="8"/>
      <c r="AB388" s="8">
        <v>0</v>
      </c>
      <c r="AC388" s="8">
        <v>0</v>
      </c>
      <c r="AD388" s="8"/>
      <c r="AE388" s="8"/>
      <c r="AF388" s="8">
        <v>0</v>
      </c>
      <c r="AG388" s="1084">
        <v>0</v>
      </c>
      <c r="AH388" s="89"/>
      <c r="AI388" s="89">
        <v>0</v>
      </c>
      <c r="AJ388" s="89"/>
      <c r="AK388" s="1082">
        <v>0</v>
      </c>
    </row>
    <row r="389" spans="1:37" s="144" customFormat="1">
      <c r="A389" s="994"/>
      <c r="B389" s="994"/>
      <c r="C389" s="236"/>
      <c r="D389" s="236"/>
      <c r="E389" s="236"/>
      <c r="F389" s="371"/>
      <c r="G389" s="865">
        <v>8</v>
      </c>
      <c r="H389" s="859">
        <v>2020</v>
      </c>
      <c r="I389" s="866">
        <v>2021</v>
      </c>
      <c r="J389" s="866">
        <v>2021</v>
      </c>
      <c r="K389" s="621" t="s">
        <v>306</v>
      </c>
      <c r="L389" s="1081"/>
      <c r="M389" s="89">
        <v>0</v>
      </c>
      <c r="N389" s="89"/>
      <c r="O389" s="1082">
        <v>0</v>
      </c>
      <c r="P389" s="598">
        <v>0</v>
      </c>
      <c r="Q389" s="776">
        <v>0</v>
      </c>
      <c r="R389" s="776">
        <v>0</v>
      </c>
      <c r="S389" s="776">
        <v>0</v>
      </c>
      <c r="T389" s="533">
        <v>0</v>
      </c>
      <c r="U389" s="1086">
        <v>0</v>
      </c>
      <c r="V389" s="8">
        <v>0</v>
      </c>
      <c r="W389" s="1084"/>
      <c r="X389" s="8"/>
      <c r="Y389" s="8"/>
      <c r="Z389" s="8"/>
      <c r="AA389" s="8"/>
      <c r="AB389" s="8">
        <v>0</v>
      </c>
      <c r="AC389" s="8">
        <v>0</v>
      </c>
      <c r="AD389" s="8"/>
      <c r="AE389" s="8"/>
      <c r="AF389" s="8">
        <v>0</v>
      </c>
      <c r="AG389" s="1084">
        <v>0</v>
      </c>
      <c r="AH389" s="89"/>
      <c r="AI389" s="89">
        <v>0</v>
      </c>
      <c r="AJ389" s="89"/>
      <c r="AK389" s="1082">
        <v>0</v>
      </c>
    </row>
    <row r="390" spans="1:37" s="144" customFormat="1">
      <c r="A390" s="994"/>
      <c r="B390" s="994"/>
      <c r="C390" s="236"/>
      <c r="D390" s="236"/>
      <c r="E390" s="236"/>
      <c r="F390" s="371"/>
      <c r="G390" s="865">
        <v>9</v>
      </c>
      <c r="H390" s="859">
        <v>2020</v>
      </c>
      <c r="I390" s="866">
        <v>2021</v>
      </c>
      <c r="J390" s="866">
        <v>2021</v>
      </c>
      <c r="K390" s="621" t="s">
        <v>306</v>
      </c>
      <c r="L390" s="1081"/>
      <c r="M390" s="89">
        <v>0</v>
      </c>
      <c r="N390" s="89"/>
      <c r="O390" s="1082">
        <v>0</v>
      </c>
      <c r="P390" s="598">
        <v>0</v>
      </c>
      <c r="Q390" s="776">
        <v>0</v>
      </c>
      <c r="R390" s="776">
        <v>0</v>
      </c>
      <c r="S390" s="776">
        <v>0</v>
      </c>
      <c r="T390" s="533">
        <v>0</v>
      </c>
      <c r="U390" s="1086">
        <v>0</v>
      </c>
      <c r="V390" s="8">
        <v>0</v>
      </c>
      <c r="W390" s="1084"/>
      <c r="X390" s="8"/>
      <c r="Y390" s="8"/>
      <c r="Z390" s="8"/>
      <c r="AA390" s="8"/>
      <c r="AB390" s="8">
        <v>0</v>
      </c>
      <c r="AC390" s="8">
        <v>0</v>
      </c>
      <c r="AD390" s="8"/>
      <c r="AE390" s="8"/>
      <c r="AF390" s="8">
        <v>0</v>
      </c>
      <c r="AG390" s="1084">
        <v>0</v>
      </c>
      <c r="AH390" s="89"/>
      <c r="AI390" s="89">
        <v>0</v>
      </c>
      <c r="AJ390" s="89"/>
      <c r="AK390" s="1082">
        <v>0</v>
      </c>
    </row>
    <row r="391" spans="1:37" s="144" customFormat="1">
      <c r="A391" s="994"/>
      <c r="B391" s="994"/>
      <c r="C391" s="236"/>
      <c r="D391" s="236"/>
      <c r="E391" s="236"/>
      <c r="F391" s="371"/>
      <c r="G391" s="865">
        <v>10</v>
      </c>
      <c r="H391" s="859">
        <v>2020</v>
      </c>
      <c r="I391" s="866">
        <v>2021</v>
      </c>
      <c r="J391" s="866">
        <v>2021</v>
      </c>
      <c r="K391" s="621" t="s">
        <v>306</v>
      </c>
      <c r="L391" s="1081"/>
      <c r="M391" s="89">
        <v>0</v>
      </c>
      <c r="N391" s="89"/>
      <c r="O391" s="1082">
        <v>0</v>
      </c>
      <c r="P391" s="598">
        <v>0</v>
      </c>
      <c r="Q391" s="776">
        <v>0</v>
      </c>
      <c r="R391" s="776">
        <v>0</v>
      </c>
      <c r="S391" s="776">
        <v>0</v>
      </c>
      <c r="T391" s="533">
        <v>0</v>
      </c>
      <c r="U391" s="1086">
        <v>0</v>
      </c>
      <c r="V391" s="8">
        <v>0</v>
      </c>
      <c r="W391" s="1084"/>
      <c r="X391" s="8"/>
      <c r="Y391" s="8"/>
      <c r="Z391" s="8"/>
      <c r="AA391" s="8"/>
      <c r="AB391" s="8">
        <v>0</v>
      </c>
      <c r="AC391" s="8">
        <v>0</v>
      </c>
      <c r="AD391" s="8"/>
      <c r="AE391" s="8"/>
      <c r="AF391" s="8">
        <v>0</v>
      </c>
      <c r="AG391" s="1084">
        <v>0</v>
      </c>
      <c r="AH391" s="89"/>
      <c r="AI391" s="89">
        <v>0</v>
      </c>
      <c r="AJ391" s="89"/>
      <c r="AK391" s="1082">
        <v>0</v>
      </c>
    </row>
    <row r="392" spans="1:37" s="144" customFormat="1">
      <c r="A392" s="994"/>
      <c r="B392" s="994"/>
      <c r="C392" s="236"/>
      <c r="D392" s="236"/>
      <c r="E392" s="236"/>
      <c r="F392" s="371"/>
      <c r="G392" s="865">
        <v>11</v>
      </c>
      <c r="H392" s="859">
        <v>2020</v>
      </c>
      <c r="I392" s="866">
        <v>2021</v>
      </c>
      <c r="J392" s="866">
        <v>2021</v>
      </c>
      <c r="K392" s="621" t="s">
        <v>306</v>
      </c>
      <c r="L392" s="1081"/>
      <c r="M392" s="89">
        <v>0</v>
      </c>
      <c r="N392" s="89"/>
      <c r="O392" s="1082">
        <v>0</v>
      </c>
      <c r="P392" s="598">
        <v>0</v>
      </c>
      <c r="Q392" s="776">
        <v>0</v>
      </c>
      <c r="R392" s="776">
        <v>0</v>
      </c>
      <c r="S392" s="776">
        <v>0</v>
      </c>
      <c r="T392" s="533">
        <v>0</v>
      </c>
      <c r="U392" s="1086">
        <v>0</v>
      </c>
      <c r="V392" s="8">
        <v>0</v>
      </c>
      <c r="W392" s="1084"/>
      <c r="X392" s="8"/>
      <c r="Y392" s="8"/>
      <c r="Z392" s="8"/>
      <c r="AA392" s="8"/>
      <c r="AB392" s="8">
        <v>0</v>
      </c>
      <c r="AC392" s="8">
        <v>0</v>
      </c>
      <c r="AD392" s="8"/>
      <c r="AE392" s="8"/>
      <c r="AF392" s="8">
        <v>0</v>
      </c>
      <c r="AG392" s="1084">
        <v>0</v>
      </c>
      <c r="AH392" s="89"/>
      <c r="AI392" s="89">
        <v>0</v>
      </c>
      <c r="AJ392" s="89"/>
      <c r="AK392" s="1082">
        <v>0</v>
      </c>
    </row>
    <row r="393" spans="1:37" s="144" customFormat="1">
      <c r="A393" s="994"/>
      <c r="B393" s="994"/>
      <c r="C393" s="236"/>
      <c r="D393" s="236"/>
      <c r="E393" s="236"/>
      <c r="F393" s="371"/>
      <c r="G393" s="865">
        <v>12</v>
      </c>
      <c r="H393" s="859">
        <v>2020</v>
      </c>
      <c r="I393" s="866">
        <v>2021</v>
      </c>
      <c r="J393" s="866">
        <v>2021</v>
      </c>
      <c r="K393" s="621" t="s">
        <v>306</v>
      </c>
      <c r="L393" s="1081"/>
      <c r="M393" s="89">
        <v>0</v>
      </c>
      <c r="N393" s="89"/>
      <c r="O393" s="1082">
        <v>0</v>
      </c>
      <c r="P393" s="598">
        <v>0</v>
      </c>
      <c r="Q393" s="776">
        <v>0</v>
      </c>
      <c r="R393" s="776">
        <v>0</v>
      </c>
      <c r="S393" s="776">
        <v>0</v>
      </c>
      <c r="T393" s="533">
        <v>0</v>
      </c>
      <c r="U393" s="1086">
        <v>0</v>
      </c>
      <c r="V393" s="8">
        <v>0</v>
      </c>
      <c r="W393" s="1084"/>
      <c r="X393" s="8"/>
      <c r="Y393" s="8"/>
      <c r="Z393" s="8"/>
      <c r="AA393" s="8"/>
      <c r="AB393" s="8">
        <v>0</v>
      </c>
      <c r="AC393" s="8">
        <v>0</v>
      </c>
      <c r="AD393" s="8"/>
      <c r="AE393" s="8"/>
      <c r="AF393" s="8">
        <v>0</v>
      </c>
      <c r="AG393" s="1084">
        <v>0</v>
      </c>
      <c r="AH393" s="89"/>
      <c r="AI393" s="89">
        <v>0</v>
      </c>
      <c r="AJ393" s="89"/>
      <c r="AK393" s="1082">
        <v>0</v>
      </c>
    </row>
    <row r="394" spans="1:37" s="144" customFormat="1">
      <c r="A394" s="994"/>
      <c r="B394" s="994"/>
      <c r="C394" s="236"/>
      <c r="D394" s="236"/>
      <c r="E394" s="236"/>
      <c r="F394" s="371"/>
      <c r="G394" s="865">
        <v>1</v>
      </c>
      <c r="H394" s="859">
        <v>2021</v>
      </c>
      <c r="I394" s="866">
        <v>2021</v>
      </c>
      <c r="J394" s="866">
        <v>2021</v>
      </c>
      <c r="K394" s="621" t="s">
        <v>306</v>
      </c>
      <c r="L394" s="1081"/>
      <c r="M394" s="89">
        <v>0</v>
      </c>
      <c r="N394" s="89"/>
      <c r="O394" s="1082">
        <v>0</v>
      </c>
      <c r="P394" s="598">
        <v>0</v>
      </c>
      <c r="Q394" s="776">
        <v>0</v>
      </c>
      <c r="R394" s="776">
        <v>0</v>
      </c>
      <c r="S394" s="776">
        <v>0</v>
      </c>
      <c r="T394" s="533">
        <v>0</v>
      </c>
      <c r="U394" s="1086">
        <v>0</v>
      </c>
      <c r="V394" s="8">
        <v>0</v>
      </c>
      <c r="W394" s="1084"/>
      <c r="X394" s="8"/>
      <c r="Y394" s="8"/>
      <c r="Z394" s="8"/>
      <c r="AA394" s="8"/>
      <c r="AB394" s="8">
        <v>0</v>
      </c>
      <c r="AC394" s="8">
        <v>0</v>
      </c>
      <c r="AD394" s="8"/>
      <c r="AE394" s="8"/>
      <c r="AF394" s="8">
        <v>0</v>
      </c>
      <c r="AG394" s="1084">
        <v>0</v>
      </c>
      <c r="AH394" s="89"/>
      <c r="AI394" s="89">
        <v>0</v>
      </c>
      <c r="AJ394" s="89"/>
      <c r="AK394" s="1082">
        <v>0</v>
      </c>
    </row>
    <row r="395" spans="1:37" s="144" customFormat="1">
      <c r="A395" s="994"/>
      <c r="B395" s="994"/>
      <c r="C395" s="236"/>
      <c r="D395" s="236"/>
      <c r="E395" s="236"/>
      <c r="F395" s="371"/>
      <c r="G395" s="865">
        <v>2</v>
      </c>
      <c r="H395" s="859">
        <v>2021</v>
      </c>
      <c r="I395" s="866">
        <v>2021</v>
      </c>
      <c r="J395" s="866">
        <v>2021</v>
      </c>
      <c r="K395" s="621" t="s">
        <v>306</v>
      </c>
      <c r="L395" s="1081"/>
      <c r="M395" s="89">
        <v>0</v>
      </c>
      <c r="N395" s="89"/>
      <c r="O395" s="1082">
        <v>0</v>
      </c>
      <c r="P395" s="598">
        <v>0</v>
      </c>
      <c r="Q395" s="776">
        <v>0</v>
      </c>
      <c r="R395" s="776">
        <v>0</v>
      </c>
      <c r="S395" s="776">
        <v>0</v>
      </c>
      <c r="T395" s="533">
        <v>0</v>
      </c>
      <c r="U395" s="1086">
        <v>0</v>
      </c>
      <c r="V395" s="8">
        <v>0</v>
      </c>
      <c r="W395" s="1084"/>
      <c r="X395" s="8"/>
      <c r="Y395" s="8"/>
      <c r="Z395" s="8"/>
      <c r="AA395" s="8"/>
      <c r="AB395" s="8">
        <v>0</v>
      </c>
      <c r="AC395" s="8">
        <v>0</v>
      </c>
      <c r="AD395" s="8"/>
      <c r="AE395" s="8"/>
      <c r="AF395" s="8">
        <v>0</v>
      </c>
      <c r="AG395" s="1084">
        <v>0</v>
      </c>
      <c r="AH395" s="89"/>
      <c r="AI395" s="89">
        <v>0</v>
      </c>
      <c r="AJ395" s="89"/>
      <c r="AK395" s="1082">
        <v>0</v>
      </c>
    </row>
    <row r="396" spans="1:37" s="144" customFormat="1">
      <c r="A396" s="994"/>
      <c r="B396" s="994"/>
      <c r="C396" s="236"/>
      <c r="D396" s="236"/>
      <c r="E396" s="236"/>
      <c r="F396" s="371"/>
      <c r="G396" s="865">
        <v>3</v>
      </c>
      <c r="H396" s="859">
        <v>2021</v>
      </c>
      <c r="I396" s="866">
        <v>2021</v>
      </c>
      <c r="J396" s="866">
        <v>2021</v>
      </c>
      <c r="K396" s="621" t="s">
        <v>306</v>
      </c>
      <c r="L396" s="1081"/>
      <c r="M396" s="89">
        <v>0</v>
      </c>
      <c r="N396" s="89"/>
      <c r="O396" s="1082">
        <v>0</v>
      </c>
      <c r="P396" s="598">
        <v>0</v>
      </c>
      <c r="Q396" s="776">
        <v>0</v>
      </c>
      <c r="R396" s="776">
        <v>0</v>
      </c>
      <c r="S396" s="776">
        <v>0</v>
      </c>
      <c r="T396" s="533">
        <v>0</v>
      </c>
      <c r="U396" s="1086">
        <v>0</v>
      </c>
      <c r="V396" s="8">
        <v>0</v>
      </c>
      <c r="W396" s="1084"/>
      <c r="X396" s="8"/>
      <c r="Y396" s="8"/>
      <c r="Z396" s="8"/>
      <c r="AA396" s="8"/>
      <c r="AB396" s="8">
        <v>0</v>
      </c>
      <c r="AC396" s="8">
        <v>0</v>
      </c>
      <c r="AD396" s="8"/>
      <c r="AE396" s="8"/>
      <c r="AF396" s="8">
        <v>0</v>
      </c>
      <c r="AG396" s="1084">
        <v>0</v>
      </c>
      <c r="AH396" s="89"/>
      <c r="AI396" s="89">
        <v>0</v>
      </c>
      <c r="AJ396" s="89"/>
      <c r="AK396" s="1082">
        <v>0</v>
      </c>
    </row>
    <row r="397" spans="1:37" s="144" customFormat="1">
      <c r="A397" s="994"/>
      <c r="B397" s="994"/>
      <c r="C397" s="236"/>
      <c r="D397" s="236"/>
      <c r="E397" s="236"/>
      <c r="F397" s="371"/>
      <c r="G397" s="865">
        <v>4</v>
      </c>
      <c r="H397" s="859">
        <v>2021</v>
      </c>
      <c r="I397" s="866">
        <v>2021</v>
      </c>
      <c r="J397" s="866">
        <v>2022</v>
      </c>
      <c r="K397" s="621" t="s">
        <v>306</v>
      </c>
      <c r="L397" s="1081"/>
      <c r="M397" s="89">
        <v>0</v>
      </c>
      <c r="N397" s="89"/>
      <c r="O397" s="1082">
        <v>0</v>
      </c>
      <c r="P397" s="598">
        <v>0</v>
      </c>
      <c r="Q397" s="776">
        <v>0</v>
      </c>
      <c r="R397" s="776">
        <v>0</v>
      </c>
      <c r="S397" s="776">
        <v>0</v>
      </c>
      <c r="T397" s="533">
        <v>0</v>
      </c>
      <c r="U397" s="1086">
        <v>0</v>
      </c>
      <c r="V397" s="8">
        <v>0</v>
      </c>
      <c r="W397" s="1084"/>
      <c r="X397" s="8"/>
      <c r="Y397" s="8"/>
      <c r="Z397" s="8"/>
      <c r="AA397" s="8"/>
      <c r="AB397" s="8">
        <v>0</v>
      </c>
      <c r="AC397" s="8">
        <v>0</v>
      </c>
      <c r="AD397" s="8"/>
      <c r="AE397" s="8"/>
      <c r="AF397" s="8">
        <v>0</v>
      </c>
      <c r="AG397" s="1084">
        <v>0</v>
      </c>
      <c r="AH397" s="89"/>
      <c r="AI397" s="89">
        <v>0</v>
      </c>
      <c r="AJ397" s="89"/>
      <c r="AK397" s="1082">
        <v>0</v>
      </c>
    </row>
    <row r="398" spans="1:37" s="144" customFormat="1">
      <c r="A398" s="994"/>
      <c r="B398" s="994"/>
      <c r="C398" s="236"/>
      <c r="D398" s="236"/>
      <c r="E398" s="236"/>
      <c r="F398" s="371"/>
      <c r="G398" s="865">
        <v>5</v>
      </c>
      <c r="H398" s="859">
        <v>2021</v>
      </c>
      <c r="I398" s="866">
        <v>2021</v>
      </c>
      <c r="J398" s="866">
        <v>2022</v>
      </c>
      <c r="K398" s="621" t="s">
        <v>306</v>
      </c>
      <c r="L398" s="1081"/>
      <c r="M398" s="89">
        <v>0</v>
      </c>
      <c r="N398" s="89"/>
      <c r="O398" s="1082">
        <v>0</v>
      </c>
      <c r="P398" s="598">
        <v>0</v>
      </c>
      <c r="Q398" s="776">
        <v>0</v>
      </c>
      <c r="R398" s="776">
        <v>0</v>
      </c>
      <c r="S398" s="776">
        <v>0</v>
      </c>
      <c r="T398" s="533">
        <v>0</v>
      </c>
      <c r="U398" s="1086">
        <v>0</v>
      </c>
      <c r="V398" s="8">
        <v>0</v>
      </c>
      <c r="W398" s="1084"/>
      <c r="X398" s="8"/>
      <c r="Y398" s="8"/>
      <c r="Z398" s="8"/>
      <c r="AA398" s="8"/>
      <c r="AB398" s="8">
        <v>0</v>
      </c>
      <c r="AC398" s="8">
        <v>0</v>
      </c>
      <c r="AD398" s="8"/>
      <c r="AE398" s="8"/>
      <c r="AF398" s="8">
        <v>0</v>
      </c>
      <c r="AG398" s="1084">
        <v>0</v>
      </c>
      <c r="AH398" s="89"/>
      <c r="AI398" s="89">
        <v>0</v>
      </c>
      <c r="AJ398" s="89"/>
      <c r="AK398" s="1082">
        <v>0</v>
      </c>
    </row>
    <row r="399" spans="1:37" s="144" customFormat="1">
      <c r="A399" s="994"/>
      <c r="B399" s="994"/>
      <c r="C399" s="236"/>
      <c r="D399" s="236"/>
      <c r="E399" s="236"/>
      <c r="F399" s="371"/>
      <c r="G399" s="865">
        <v>6</v>
      </c>
      <c r="H399" s="859">
        <v>2021</v>
      </c>
      <c r="I399" s="866">
        <v>2021</v>
      </c>
      <c r="J399" s="866">
        <v>2022</v>
      </c>
      <c r="K399" s="621" t="s">
        <v>306</v>
      </c>
      <c r="L399" s="1081"/>
      <c r="M399" s="89">
        <v>0</v>
      </c>
      <c r="N399" s="89"/>
      <c r="O399" s="1082">
        <v>0</v>
      </c>
      <c r="P399" s="598">
        <v>0</v>
      </c>
      <c r="Q399" s="776">
        <v>0</v>
      </c>
      <c r="R399" s="776">
        <v>0</v>
      </c>
      <c r="S399" s="776">
        <v>0</v>
      </c>
      <c r="T399" s="533">
        <v>0</v>
      </c>
      <c r="U399" s="1086">
        <v>0</v>
      </c>
      <c r="V399" s="8">
        <v>0</v>
      </c>
      <c r="W399" s="1084"/>
      <c r="X399" s="8"/>
      <c r="Y399" s="8"/>
      <c r="Z399" s="8"/>
      <c r="AA399" s="8"/>
      <c r="AB399" s="8">
        <v>0</v>
      </c>
      <c r="AC399" s="8">
        <v>0</v>
      </c>
      <c r="AD399" s="8"/>
      <c r="AE399" s="8"/>
      <c r="AF399" s="8">
        <v>0</v>
      </c>
      <c r="AG399" s="1084">
        <v>0</v>
      </c>
      <c r="AH399" s="89"/>
      <c r="AI399" s="89">
        <v>0</v>
      </c>
      <c r="AJ399" s="89"/>
      <c r="AK399" s="1082">
        <v>0</v>
      </c>
    </row>
    <row r="400" spans="1:37" s="144" customFormat="1">
      <c r="A400" s="994"/>
      <c r="B400" s="994"/>
      <c r="C400" s="236"/>
      <c r="D400" s="236"/>
      <c r="E400" s="236"/>
      <c r="F400" s="371"/>
      <c r="G400" s="865">
        <v>7</v>
      </c>
      <c r="H400" s="859">
        <v>2021</v>
      </c>
      <c r="I400" s="866">
        <v>2022</v>
      </c>
      <c r="J400" s="866">
        <v>2022</v>
      </c>
      <c r="K400" s="621" t="s">
        <v>306</v>
      </c>
      <c r="L400" s="1081"/>
      <c r="M400" s="89">
        <v>0</v>
      </c>
      <c r="N400" s="89"/>
      <c r="O400" s="1082">
        <v>0</v>
      </c>
      <c r="P400" s="598">
        <v>0</v>
      </c>
      <c r="Q400" s="776">
        <v>0</v>
      </c>
      <c r="R400" s="776">
        <v>0</v>
      </c>
      <c r="S400" s="776">
        <v>0</v>
      </c>
      <c r="T400" s="533">
        <v>0</v>
      </c>
      <c r="U400" s="1086">
        <v>0</v>
      </c>
      <c r="V400" s="8">
        <v>0</v>
      </c>
      <c r="W400" s="1084"/>
      <c r="X400" s="8"/>
      <c r="Y400" s="8"/>
      <c r="Z400" s="8"/>
      <c r="AA400" s="8"/>
      <c r="AB400" s="8">
        <v>0</v>
      </c>
      <c r="AC400" s="8">
        <v>0</v>
      </c>
      <c r="AD400" s="8"/>
      <c r="AE400" s="8"/>
      <c r="AF400" s="8">
        <v>0</v>
      </c>
      <c r="AG400" s="1084">
        <v>0</v>
      </c>
      <c r="AH400" s="89"/>
      <c r="AI400" s="89">
        <v>0</v>
      </c>
      <c r="AJ400" s="89"/>
      <c r="AK400" s="1082">
        <v>0</v>
      </c>
    </row>
    <row r="401" spans="1:37" s="144" customFormat="1">
      <c r="A401" s="994"/>
      <c r="B401" s="994"/>
      <c r="C401" s="236"/>
      <c r="D401" s="236"/>
      <c r="E401" s="236"/>
      <c r="F401" s="371"/>
      <c r="G401" s="865">
        <v>8</v>
      </c>
      <c r="H401" s="859">
        <v>2021</v>
      </c>
      <c r="I401" s="866">
        <v>2022</v>
      </c>
      <c r="J401" s="866">
        <v>2022</v>
      </c>
      <c r="K401" s="621" t="s">
        <v>306</v>
      </c>
      <c r="L401" s="1081"/>
      <c r="M401" s="89">
        <v>0</v>
      </c>
      <c r="N401" s="89"/>
      <c r="O401" s="1082">
        <v>0</v>
      </c>
      <c r="P401" s="598">
        <v>0</v>
      </c>
      <c r="Q401" s="776">
        <v>0</v>
      </c>
      <c r="R401" s="776">
        <v>0</v>
      </c>
      <c r="S401" s="776">
        <v>0</v>
      </c>
      <c r="T401" s="533">
        <v>0</v>
      </c>
      <c r="U401" s="1086">
        <v>0</v>
      </c>
      <c r="V401" s="8">
        <v>0</v>
      </c>
      <c r="W401" s="1084"/>
      <c r="X401" s="8"/>
      <c r="Y401" s="8"/>
      <c r="Z401" s="8"/>
      <c r="AA401" s="8"/>
      <c r="AB401" s="8">
        <v>0</v>
      </c>
      <c r="AC401" s="8">
        <v>0</v>
      </c>
      <c r="AD401" s="8"/>
      <c r="AE401" s="8"/>
      <c r="AF401" s="8">
        <v>0</v>
      </c>
      <c r="AG401" s="1084">
        <v>0</v>
      </c>
      <c r="AH401" s="89"/>
      <c r="AI401" s="89">
        <v>0</v>
      </c>
      <c r="AJ401" s="89"/>
      <c r="AK401" s="1082">
        <v>0</v>
      </c>
    </row>
    <row r="402" spans="1:37" s="144" customFormat="1">
      <c r="A402" s="994"/>
      <c r="B402" s="994"/>
      <c r="C402" s="236"/>
      <c r="D402" s="236"/>
      <c r="E402" s="236"/>
      <c r="F402" s="371"/>
      <c r="G402" s="865">
        <v>9</v>
      </c>
      <c r="H402" s="859">
        <v>2021</v>
      </c>
      <c r="I402" s="866">
        <v>2022</v>
      </c>
      <c r="J402" s="866">
        <v>2022</v>
      </c>
      <c r="K402" s="621" t="s">
        <v>306</v>
      </c>
      <c r="L402" s="1081"/>
      <c r="M402" s="89">
        <v>0</v>
      </c>
      <c r="N402" s="89"/>
      <c r="O402" s="1082">
        <v>0</v>
      </c>
      <c r="P402" s="598">
        <v>0</v>
      </c>
      <c r="Q402" s="776">
        <v>0</v>
      </c>
      <c r="R402" s="776">
        <v>0</v>
      </c>
      <c r="S402" s="776">
        <v>0</v>
      </c>
      <c r="T402" s="533">
        <v>0</v>
      </c>
      <c r="U402" s="1086">
        <v>0</v>
      </c>
      <c r="V402" s="8">
        <v>0</v>
      </c>
      <c r="W402" s="1084"/>
      <c r="X402" s="8"/>
      <c r="Y402" s="8"/>
      <c r="Z402" s="8"/>
      <c r="AA402" s="8"/>
      <c r="AB402" s="8">
        <v>0</v>
      </c>
      <c r="AC402" s="8">
        <v>0</v>
      </c>
      <c r="AD402" s="8"/>
      <c r="AE402" s="8"/>
      <c r="AF402" s="8">
        <v>0</v>
      </c>
      <c r="AG402" s="1084">
        <v>0</v>
      </c>
      <c r="AH402" s="89"/>
      <c r="AI402" s="89">
        <v>0</v>
      </c>
      <c r="AJ402" s="89"/>
      <c r="AK402" s="1082">
        <v>0</v>
      </c>
    </row>
    <row r="403" spans="1:37" s="144" customFormat="1">
      <c r="A403" s="994"/>
      <c r="B403" s="994"/>
      <c r="C403" s="236"/>
      <c r="D403" s="236"/>
      <c r="E403" s="236"/>
      <c r="F403" s="371"/>
      <c r="G403" s="865">
        <v>10</v>
      </c>
      <c r="H403" s="859">
        <v>2021</v>
      </c>
      <c r="I403" s="866">
        <v>2022</v>
      </c>
      <c r="J403" s="866">
        <v>2022</v>
      </c>
      <c r="K403" s="621" t="s">
        <v>306</v>
      </c>
      <c r="L403" s="1081"/>
      <c r="M403" s="89">
        <v>0</v>
      </c>
      <c r="N403" s="89"/>
      <c r="O403" s="1082">
        <v>0</v>
      </c>
      <c r="P403" s="598">
        <v>0</v>
      </c>
      <c r="Q403" s="776">
        <v>0</v>
      </c>
      <c r="R403" s="776">
        <v>0</v>
      </c>
      <c r="S403" s="776">
        <v>0</v>
      </c>
      <c r="T403" s="533">
        <v>0</v>
      </c>
      <c r="U403" s="1086">
        <v>0</v>
      </c>
      <c r="V403" s="8">
        <v>0</v>
      </c>
      <c r="W403" s="1084"/>
      <c r="X403" s="8"/>
      <c r="Y403" s="8"/>
      <c r="Z403" s="8"/>
      <c r="AA403" s="8"/>
      <c r="AB403" s="8">
        <v>0</v>
      </c>
      <c r="AC403" s="8">
        <v>0</v>
      </c>
      <c r="AD403" s="8"/>
      <c r="AE403" s="8"/>
      <c r="AF403" s="8">
        <v>0</v>
      </c>
      <c r="AG403" s="1084">
        <v>0</v>
      </c>
      <c r="AH403" s="89"/>
      <c r="AI403" s="89">
        <v>0</v>
      </c>
      <c r="AJ403" s="89"/>
      <c r="AK403" s="1082">
        <v>0</v>
      </c>
    </row>
    <row r="404" spans="1:37" s="144" customFormat="1">
      <c r="A404" s="994"/>
      <c r="B404" s="994"/>
      <c r="C404" s="236"/>
      <c r="D404" s="236"/>
      <c r="E404" s="236"/>
      <c r="F404" s="371"/>
      <c r="G404" s="865">
        <v>11</v>
      </c>
      <c r="H404" s="859">
        <v>2021</v>
      </c>
      <c r="I404" s="866">
        <v>2022</v>
      </c>
      <c r="J404" s="866">
        <v>2022</v>
      </c>
      <c r="K404" s="621" t="s">
        <v>306</v>
      </c>
      <c r="L404" s="1081"/>
      <c r="M404" s="89">
        <v>0</v>
      </c>
      <c r="N404" s="89"/>
      <c r="O404" s="1082">
        <v>0</v>
      </c>
      <c r="P404" s="598">
        <v>0</v>
      </c>
      <c r="Q404" s="776">
        <v>0</v>
      </c>
      <c r="R404" s="776">
        <v>0</v>
      </c>
      <c r="S404" s="776">
        <v>0</v>
      </c>
      <c r="T404" s="533">
        <v>0</v>
      </c>
      <c r="U404" s="1086">
        <v>0</v>
      </c>
      <c r="V404" s="8">
        <v>0</v>
      </c>
      <c r="W404" s="1084"/>
      <c r="X404" s="8"/>
      <c r="Y404" s="8"/>
      <c r="Z404" s="8"/>
      <c r="AA404" s="8"/>
      <c r="AB404" s="8">
        <v>0</v>
      </c>
      <c r="AC404" s="8">
        <v>0</v>
      </c>
      <c r="AD404" s="8"/>
      <c r="AE404" s="8"/>
      <c r="AF404" s="8">
        <v>0</v>
      </c>
      <c r="AG404" s="1084">
        <v>0</v>
      </c>
      <c r="AH404" s="89"/>
      <c r="AI404" s="89">
        <v>0</v>
      </c>
      <c r="AJ404" s="89"/>
      <c r="AK404" s="1082">
        <v>0</v>
      </c>
    </row>
    <row r="405" spans="1:37" s="144" customFormat="1">
      <c r="A405" s="994"/>
      <c r="B405" s="994"/>
      <c r="C405" s="236"/>
      <c r="D405" s="236"/>
      <c r="E405" s="236"/>
      <c r="F405" s="371"/>
      <c r="G405" s="865">
        <v>12</v>
      </c>
      <c r="H405" s="859">
        <v>2021</v>
      </c>
      <c r="I405" s="866">
        <v>2022</v>
      </c>
      <c r="J405" s="866">
        <v>2022</v>
      </c>
      <c r="K405" s="621" t="s">
        <v>306</v>
      </c>
      <c r="L405" s="1081"/>
      <c r="M405" s="89">
        <v>0</v>
      </c>
      <c r="N405" s="89"/>
      <c r="O405" s="1082">
        <v>0</v>
      </c>
      <c r="P405" s="598">
        <v>0</v>
      </c>
      <c r="Q405" s="776">
        <v>0</v>
      </c>
      <c r="R405" s="776">
        <v>0</v>
      </c>
      <c r="S405" s="776">
        <v>0</v>
      </c>
      <c r="T405" s="533">
        <v>0</v>
      </c>
      <c r="U405" s="1086">
        <v>0</v>
      </c>
      <c r="V405" s="8">
        <v>0</v>
      </c>
      <c r="W405" s="1084"/>
      <c r="X405" s="8"/>
      <c r="Y405" s="8"/>
      <c r="Z405" s="8"/>
      <c r="AA405" s="8"/>
      <c r="AB405" s="8">
        <v>0</v>
      </c>
      <c r="AC405" s="8">
        <v>0</v>
      </c>
      <c r="AD405" s="8"/>
      <c r="AE405" s="8"/>
      <c r="AF405" s="8">
        <v>0</v>
      </c>
      <c r="AG405" s="1084">
        <v>0</v>
      </c>
      <c r="AH405" s="89"/>
      <c r="AI405" s="89">
        <v>0</v>
      </c>
      <c r="AJ405" s="89"/>
      <c r="AK405" s="1082">
        <v>0</v>
      </c>
    </row>
    <row r="406" spans="1:37" s="144" customFormat="1">
      <c r="A406" s="994"/>
      <c r="B406" s="994"/>
      <c r="C406" s="236"/>
      <c r="D406" s="236"/>
      <c r="E406" s="236"/>
      <c r="F406" s="371"/>
      <c r="G406" s="865">
        <v>1</v>
      </c>
      <c r="H406" s="859">
        <v>2022</v>
      </c>
      <c r="I406" s="866">
        <v>2022</v>
      </c>
      <c r="J406" s="866">
        <v>2022</v>
      </c>
      <c r="K406" s="621" t="s">
        <v>306</v>
      </c>
      <c r="L406" s="1081"/>
      <c r="M406" s="89">
        <v>0</v>
      </c>
      <c r="N406" s="89"/>
      <c r="O406" s="1082">
        <v>0</v>
      </c>
      <c r="P406" s="598">
        <v>0</v>
      </c>
      <c r="Q406" s="776">
        <v>0</v>
      </c>
      <c r="R406" s="776">
        <v>0</v>
      </c>
      <c r="S406" s="776">
        <v>0</v>
      </c>
      <c r="T406" s="533">
        <v>0</v>
      </c>
      <c r="U406" s="1086">
        <v>0</v>
      </c>
      <c r="V406" s="8">
        <v>0</v>
      </c>
      <c r="W406" s="1084"/>
      <c r="X406" s="8"/>
      <c r="Y406" s="8"/>
      <c r="Z406" s="8"/>
      <c r="AA406" s="8"/>
      <c r="AB406" s="8">
        <v>0</v>
      </c>
      <c r="AC406" s="8">
        <v>0</v>
      </c>
      <c r="AD406" s="8"/>
      <c r="AE406" s="8"/>
      <c r="AF406" s="8">
        <v>0</v>
      </c>
      <c r="AG406" s="1084">
        <v>0</v>
      </c>
      <c r="AH406" s="89"/>
      <c r="AI406" s="89">
        <v>0</v>
      </c>
      <c r="AJ406" s="89"/>
      <c r="AK406" s="1082">
        <v>0</v>
      </c>
    </row>
    <row r="407" spans="1:37" s="144" customFormat="1">
      <c r="A407" s="994"/>
      <c r="B407" s="994"/>
      <c r="C407" s="236"/>
      <c r="D407" s="236"/>
      <c r="E407" s="236"/>
      <c r="F407" s="371"/>
      <c r="G407" s="865">
        <v>2</v>
      </c>
      <c r="H407" s="859">
        <v>2022</v>
      </c>
      <c r="I407" s="866">
        <v>2022</v>
      </c>
      <c r="J407" s="866">
        <v>2022</v>
      </c>
      <c r="K407" s="621" t="s">
        <v>306</v>
      </c>
      <c r="L407" s="1081"/>
      <c r="M407" s="89">
        <v>0</v>
      </c>
      <c r="N407" s="89"/>
      <c r="O407" s="1082">
        <v>0</v>
      </c>
      <c r="P407" s="598">
        <v>0</v>
      </c>
      <c r="Q407" s="776">
        <v>0</v>
      </c>
      <c r="R407" s="776">
        <v>0</v>
      </c>
      <c r="S407" s="776">
        <v>0</v>
      </c>
      <c r="T407" s="533">
        <v>0</v>
      </c>
      <c r="U407" s="1086">
        <v>0</v>
      </c>
      <c r="V407" s="8">
        <v>0</v>
      </c>
      <c r="W407" s="1084"/>
      <c r="X407" s="8"/>
      <c r="Y407" s="8"/>
      <c r="Z407" s="8"/>
      <c r="AA407" s="8"/>
      <c r="AB407" s="8">
        <v>0</v>
      </c>
      <c r="AC407" s="8">
        <v>0</v>
      </c>
      <c r="AD407" s="8"/>
      <c r="AE407" s="8"/>
      <c r="AF407" s="8">
        <v>0</v>
      </c>
      <c r="AG407" s="1084">
        <v>0</v>
      </c>
      <c r="AH407" s="89"/>
      <c r="AI407" s="89">
        <v>0</v>
      </c>
      <c r="AJ407" s="89"/>
      <c r="AK407" s="1082">
        <v>0</v>
      </c>
    </row>
    <row r="408" spans="1:37" s="144" customFormat="1">
      <c r="A408" s="994"/>
      <c r="B408" s="994"/>
      <c r="C408" s="236"/>
      <c r="D408" s="236"/>
      <c r="E408" s="236"/>
      <c r="F408" s="371"/>
      <c r="G408" s="865">
        <v>3</v>
      </c>
      <c r="H408" s="859">
        <v>2022</v>
      </c>
      <c r="I408" s="866">
        <v>2022</v>
      </c>
      <c r="J408" s="866">
        <v>2022</v>
      </c>
      <c r="K408" s="621" t="s">
        <v>306</v>
      </c>
      <c r="L408" s="1081"/>
      <c r="M408" s="89">
        <v>0</v>
      </c>
      <c r="N408" s="89"/>
      <c r="O408" s="1082">
        <v>0</v>
      </c>
      <c r="P408" s="598">
        <v>0</v>
      </c>
      <c r="Q408" s="776">
        <v>0</v>
      </c>
      <c r="R408" s="776">
        <v>0</v>
      </c>
      <c r="S408" s="776">
        <v>0</v>
      </c>
      <c r="T408" s="533">
        <v>0</v>
      </c>
      <c r="U408" s="1086">
        <v>0</v>
      </c>
      <c r="V408" s="8">
        <v>0</v>
      </c>
      <c r="W408" s="1084"/>
      <c r="X408" s="8"/>
      <c r="Y408" s="8"/>
      <c r="Z408" s="8"/>
      <c r="AA408" s="8"/>
      <c r="AB408" s="8">
        <v>0</v>
      </c>
      <c r="AC408" s="8">
        <v>0</v>
      </c>
      <c r="AD408" s="8"/>
      <c r="AE408" s="8"/>
      <c r="AF408" s="8">
        <v>0</v>
      </c>
      <c r="AG408" s="1084">
        <v>0</v>
      </c>
      <c r="AH408" s="89"/>
      <c r="AI408" s="89">
        <v>0</v>
      </c>
      <c r="AJ408" s="89"/>
      <c r="AK408" s="1082">
        <v>0</v>
      </c>
    </row>
    <row r="409" spans="1:37" s="144" customFormat="1">
      <c r="A409" s="994"/>
      <c r="B409" s="994"/>
      <c r="C409" s="236"/>
      <c r="D409" s="236"/>
      <c r="E409" s="236"/>
      <c r="F409" s="371"/>
      <c r="G409" s="865">
        <v>4</v>
      </c>
      <c r="H409" s="859">
        <v>2022</v>
      </c>
      <c r="I409" s="866">
        <v>2022</v>
      </c>
      <c r="J409" s="866">
        <v>2023</v>
      </c>
      <c r="K409" s="621" t="s">
        <v>306</v>
      </c>
      <c r="L409" s="1081"/>
      <c r="M409" s="89">
        <v>0</v>
      </c>
      <c r="N409" s="89"/>
      <c r="O409" s="1082">
        <v>0</v>
      </c>
      <c r="P409" s="598">
        <v>0</v>
      </c>
      <c r="Q409" s="776">
        <v>0</v>
      </c>
      <c r="R409" s="776">
        <v>0</v>
      </c>
      <c r="S409" s="776">
        <v>0</v>
      </c>
      <c r="T409" s="533">
        <v>0</v>
      </c>
      <c r="U409" s="1086">
        <v>0</v>
      </c>
      <c r="V409" s="8">
        <v>0</v>
      </c>
      <c r="W409" s="1084"/>
      <c r="X409" s="8"/>
      <c r="Y409" s="8"/>
      <c r="Z409" s="8"/>
      <c r="AA409" s="8"/>
      <c r="AB409" s="8">
        <v>0</v>
      </c>
      <c r="AC409" s="8">
        <v>0</v>
      </c>
      <c r="AD409" s="8"/>
      <c r="AE409" s="8"/>
      <c r="AF409" s="8">
        <v>0</v>
      </c>
      <c r="AG409" s="1084">
        <v>0</v>
      </c>
      <c r="AH409" s="89"/>
      <c r="AI409" s="89">
        <v>0</v>
      </c>
      <c r="AJ409" s="89"/>
      <c r="AK409" s="1082">
        <v>0</v>
      </c>
    </row>
    <row r="410" spans="1:37" s="144" customFormat="1">
      <c r="A410" s="994"/>
      <c r="B410" s="994"/>
      <c r="C410" s="236"/>
      <c r="D410" s="236"/>
      <c r="E410" s="236"/>
      <c r="F410" s="371"/>
      <c r="G410" s="865">
        <v>5</v>
      </c>
      <c r="H410" s="859">
        <v>2022</v>
      </c>
      <c r="I410" s="866">
        <v>2022</v>
      </c>
      <c r="J410" s="866">
        <v>2023</v>
      </c>
      <c r="K410" s="621" t="s">
        <v>306</v>
      </c>
      <c r="L410" s="1081"/>
      <c r="M410" s="89">
        <v>0</v>
      </c>
      <c r="N410" s="89"/>
      <c r="O410" s="1082">
        <v>0</v>
      </c>
      <c r="P410" s="598">
        <v>0</v>
      </c>
      <c r="Q410" s="776">
        <v>0</v>
      </c>
      <c r="R410" s="776">
        <v>0</v>
      </c>
      <c r="S410" s="776">
        <v>0</v>
      </c>
      <c r="T410" s="533">
        <v>0</v>
      </c>
      <c r="U410" s="1086">
        <v>0</v>
      </c>
      <c r="V410" s="8">
        <v>0</v>
      </c>
      <c r="W410" s="1084"/>
      <c r="X410" s="8"/>
      <c r="Y410" s="8"/>
      <c r="Z410" s="8"/>
      <c r="AA410" s="8"/>
      <c r="AB410" s="8">
        <v>0</v>
      </c>
      <c r="AC410" s="8">
        <v>0</v>
      </c>
      <c r="AD410" s="8"/>
      <c r="AE410" s="8"/>
      <c r="AF410" s="8">
        <v>0</v>
      </c>
      <c r="AG410" s="1084">
        <v>0</v>
      </c>
      <c r="AH410" s="89"/>
      <c r="AI410" s="89">
        <v>0</v>
      </c>
      <c r="AJ410" s="89"/>
      <c r="AK410" s="1082">
        <v>0</v>
      </c>
    </row>
    <row r="411" spans="1:37" s="144" customFormat="1">
      <c r="A411" s="994"/>
      <c r="B411" s="994"/>
      <c r="C411" s="236"/>
      <c r="D411" s="236"/>
      <c r="E411" s="236"/>
      <c r="F411" s="371"/>
      <c r="G411" s="865">
        <v>6</v>
      </c>
      <c r="H411" s="859">
        <v>2022</v>
      </c>
      <c r="I411" s="866">
        <v>2022</v>
      </c>
      <c r="J411" s="866">
        <v>2023</v>
      </c>
      <c r="K411" s="621" t="s">
        <v>306</v>
      </c>
      <c r="L411" s="1081"/>
      <c r="M411" s="89">
        <v>0</v>
      </c>
      <c r="N411" s="89"/>
      <c r="O411" s="1082">
        <v>0</v>
      </c>
      <c r="P411" s="598">
        <v>0</v>
      </c>
      <c r="Q411" s="776">
        <v>0</v>
      </c>
      <c r="R411" s="776">
        <v>0</v>
      </c>
      <c r="S411" s="776">
        <v>0</v>
      </c>
      <c r="T411" s="533">
        <v>0</v>
      </c>
      <c r="U411" s="1086">
        <v>0</v>
      </c>
      <c r="V411" s="8">
        <v>0</v>
      </c>
      <c r="W411" s="1084"/>
      <c r="X411" s="8"/>
      <c r="Y411" s="8"/>
      <c r="Z411" s="8"/>
      <c r="AA411" s="8"/>
      <c r="AB411" s="8">
        <v>0</v>
      </c>
      <c r="AC411" s="8">
        <v>0</v>
      </c>
      <c r="AD411" s="8"/>
      <c r="AE411" s="8"/>
      <c r="AF411" s="8">
        <v>0</v>
      </c>
      <c r="AG411" s="1084">
        <v>0</v>
      </c>
      <c r="AH411" s="89"/>
      <c r="AI411" s="89">
        <v>0</v>
      </c>
      <c r="AJ411" s="89"/>
      <c r="AK411" s="1082">
        <v>0</v>
      </c>
    </row>
    <row r="412" spans="1:37" s="144" customFormat="1">
      <c r="A412" s="994"/>
      <c r="B412" s="994"/>
      <c r="C412" s="236"/>
      <c r="D412" s="236"/>
      <c r="E412" s="236"/>
      <c r="F412" s="371"/>
      <c r="G412" s="865">
        <v>7</v>
      </c>
      <c r="H412" s="859">
        <v>2022</v>
      </c>
      <c r="I412" s="866">
        <v>2023</v>
      </c>
      <c r="J412" s="866">
        <v>2023</v>
      </c>
      <c r="K412" s="621" t="s">
        <v>306</v>
      </c>
      <c r="L412" s="1081"/>
      <c r="M412" s="89">
        <v>0</v>
      </c>
      <c r="N412" s="89"/>
      <c r="O412" s="1082">
        <v>0</v>
      </c>
      <c r="P412" s="598">
        <v>0</v>
      </c>
      <c r="Q412" s="776">
        <v>0</v>
      </c>
      <c r="R412" s="776">
        <v>0</v>
      </c>
      <c r="S412" s="776">
        <v>0</v>
      </c>
      <c r="T412" s="533">
        <v>0</v>
      </c>
      <c r="U412" s="1086">
        <v>0</v>
      </c>
      <c r="V412" s="8">
        <v>0</v>
      </c>
      <c r="W412" s="1084"/>
      <c r="X412" s="8"/>
      <c r="Y412" s="8"/>
      <c r="Z412" s="8"/>
      <c r="AA412" s="8"/>
      <c r="AB412" s="8">
        <v>0</v>
      </c>
      <c r="AC412" s="8">
        <v>0</v>
      </c>
      <c r="AD412" s="8"/>
      <c r="AE412" s="8"/>
      <c r="AF412" s="8">
        <v>0</v>
      </c>
      <c r="AG412" s="1084">
        <v>0</v>
      </c>
      <c r="AH412" s="89"/>
      <c r="AI412" s="89">
        <v>0</v>
      </c>
      <c r="AJ412" s="89"/>
      <c r="AK412" s="1082">
        <v>0</v>
      </c>
    </row>
    <row r="413" spans="1:37" s="144" customFormat="1">
      <c r="A413" s="994"/>
      <c r="B413" s="994"/>
      <c r="C413" s="236"/>
      <c r="D413" s="236"/>
      <c r="E413" s="236"/>
      <c r="F413" s="371"/>
      <c r="G413" s="865">
        <v>8</v>
      </c>
      <c r="H413" s="859">
        <v>2022</v>
      </c>
      <c r="I413" s="866">
        <v>2023</v>
      </c>
      <c r="J413" s="866">
        <v>2023</v>
      </c>
      <c r="K413" s="621" t="s">
        <v>306</v>
      </c>
      <c r="L413" s="1081"/>
      <c r="M413" s="89">
        <v>0</v>
      </c>
      <c r="N413" s="89"/>
      <c r="O413" s="1082">
        <v>0</v>
      </c>
      <c r="P413" s="598">
        <v>0</v>
      </c>
      <c r="Q413" s="776">
        <v>0</v>
      </c>
      <c r="R413" s="776">
        <v>0</v>
      </c>
      <c r="S413" s="776">
        <v>0</v>
      </c>
      <c r="T413" s="533">
        <v>0</v>
      </c>
      <c r="U413" s="1086">
        <v>0</v>
      </c>
      <c r="V413" s="8">
        <v>0</v>
      </c>
      <c r="W413" s="1084"/>
      <c r="X413" s="8"/>
      <c r="Y413" s="8"/>
      <c r="Z413" s="8"/>
      <c r="AA413" s="8"/>
      <c r="AB413" s="8">
        <v>0</v>
      </c>
      <c r="AC413" s="8">
        <v>0</v>
      </c>
      <c r="AD413" s="8"/>
      <c r="AE413" s="8"/>
      <c r="AF413" s="8">
        <v>0</v>
      </c>
      <c r="AG413" s="1084">
        <v>0</v>
      </c>
      <c r="AH413" s="89"/>
      <c r="AI413" s="89">
        <v>0</v>
      </c>
      <c r="AJ413" s="89"/>
      <c r="AK413" s="1082">
        <v>0</v>
      </c>
    </row>
    <row r="414" spans="1:37" s="144" customFormat="1">
      <c r="A414" s="994"/>
      <c r="B414" s="994"/>
      <c r="C414" s="236"/>
      <c r="D414" s="236"/>
      <c r="E414" s="236"/>
      <c r="F414" s="371"/>
      <c r="G414" s="865">
        <v>9</v>
      </c>
      <c r="H414" s="859">
        <v>2022</v>
      </c>
      <c r="I414" s="866">
        <v>2023</v>
      </c>
      <c r="J414" s="866">
        <v>2023</v>
      </c>
      <c r="K414" s="621" t="s">
        <v>306</v>
      </c>
      <c r="L414" s="1081"/>
      <c r="M414" s="89">
        <v>0</v>
      </c>
      <c r="N414" s="89"/>
      <c r="O414" s="1082">
        <v>0</v>
      </c>
      <c r="P414" s="598">
        <v>0</v>
      </c>
      <c r="Q414" s="776">
        <v>0</v>
      </c>
      <c r="R414" s="776">
        <v>0</v>
      </c>
      <c r="S414" s="776">
        <v>0</v>
      </c>
      <c r="T414" s="533">
        <v>0</v>
      </c>
      <c r="U414" s="1086">
        <v>0</v>
      </c>
      <c r="V414" s="8">
        <v>0</v>
      </c>
      <c r="W414" s="1084"/>
      <c r="X414" s="8"/>
      <c r="Y414" s="8"/>
      <c r="Z414" s="8"/>
      <c r="AA414" s="8"/>
      <c r="AB414" s="8">
        <v>0</v>
      </c>
      <c r="AC414" s="8">
        <v>0</v>
      </c>
      <c r="AD414" s="8"/>
      <c r="AE414" s="8"/>
      <c r="AF414" s="8">
        <v>0</v>
      </c>
      <c r="AG414" s="1084">
        <v>0</v>
      </c>
      <c r="AH414" s="89"/>
      <c r="AI414" s="89">
        <v>0</v>
      </c>
      <c r="AJ414" s="89"/>
      <c r="AK414" s="1082">
        <v>0</v>
      </c>
    </row>
    <row r="415" spans="1:37" s="144" customFormat="1">
      <c r="A415" s="994"/>
      <c r="B415" s="994"/>
      <c r="C415" s="236"/>
      <c r="D415" s="236"/>
      <c r="E415" s="236"/>
      <c r="F415" s="371"/>
      <c r="G415" s="865">
        <v>10</v>
      </c>
      <c r="H415" s="859">
        <v>2022</v>
      </c>
      <c r="I415" s="866">
        <v>2023</v>
      </c>
      <c r="J415" s="866">
        <v>2023</v>
      </c>
      <c r="K415" s="621" t="s">
        <v>306</v>
      </c>
      <c r="L415" s="1081"/>
      <c r="M415" s="89">
        <v>0</v>
      </c>
      <c r="N415" s="89"/>
      <c r="O415" s="1082">
        <v>0</v>
      </c>
      <c r="P415" s="598">
        <v>0</v>
      </c>
      <c r="Q415" s="776">
        <v>0</v>
      </c>
      <c r="R415" s="776">
        <v>0</v>
      </c>
      <c r="S415" s="776">
        <v>0</v>
      </c>
      <c r="T415" s="533">
        <v>0</v>
      </c>
      <c r="U415" s="1086">
        <v>0</v>
      </c>
      <c r="V415" s="8">
        <v>0</v>
      </c>
      <c r="W415" s="1084"/>
      <c r="X415" s="8"/>
      <c r="Y415" s="8"/>
      <c r="Z415" s="8"/>
      <c r="AA415" s="8"/>
      <c r="AB415" s="8">
        <v>0</v>
      </c>
      <c r="AC415" s="8">
        <v>0</v>
      </c>
      <c r="AD415" s="8"/>
      <c r="AE415" s="8"/>
      <c r="AF415" s="8">
        <v>0</v>
      </c>
      <c r="AG415" s="1084">
        <v>0</v>
      </c>
      <c r="AH415" s="89"/>
      <c r="AI415" s="89">
        <v>0</v>
      </c>
      <c r="AJ415" s="89"/>
      <c r="AK415" s="1082">
        <v>0</v>
      </c>
    </row>
    <row r="416" spans="1:37" s="144" customFormat="1">
      <c r="A416" s="994"/>
      <c r="B416" s="994"/>
      <c r="C416" s="236"/>
      <c r="D416" s="236"/>
      <c r="E416" s="236"/>
      <c r="F416" s="371"/>
      <c r="G416" s="865">
        <v>11</v>
      </c>
      <c r="H416" s="859">
        <v>2022</v>
      </c>
      <c r="I416" s="866">
        <v>2023</v>
      </c>
      <c r="J416" s="866">
        <v>2023</v>
      </c>
      <c r="K416" s="621" t="s">
        <v>306</v>
      </c>
      <c r="L416" s="1081"/>
      <c r="M416" s="89">
        <v>0</v>
      </c>
      <c r="N416" s="89"/>
      <c r="O416" s="1082">
        <v>0</v>
      </c>
      <c r="P416" s="598">
        <v>0</v>
      </c>
      <c r="Q416" s="776">
        <v>0</v>
      </c>
      <c r="R416" s="776">
        <v>0</v>
      </c>
      <c r="S416" s="776">
        <v>0</v>
      </c>
      <c r="T416" s="533">
        <v>0</v>
      </c>
      <c r="U416" s="1086">
        <v>0</v>
      </c>
      <c r="V416" s="8">
        <v>0</v>
      </c>
      <c r="W416" s="1084"/>
      <c r="X416" s="8"/>
      <c r="Y416" s="8"/>
      <c r="Z416" s="8"/>
      <c r="AA416" s="8"/>
      <c r="AB416" s="8">
        <v>0</v>
      </c>
      <c r="AC416" s="8">
        <v>0</v>
      </c>
      <c r="AD416" s="8"/>
      <c r="AE416" s="8"/>
      <c r="AF416" s="8">
        <v>0</v>
      </c>
      <c r="AG416" s="1084">
        <v>0</v>
      </c>
      <c r="AH416" s="89"/>
      <c r="AI416" s="89">
        <v>0</v>
      </c>
      <c r="AJ416" s="89"/>
      <c r="AK416" s="1082">
        <v>0</v>
      </c>
    </row>
    <row r="417" spans="1:37" s="144" customFormat="1">
      <c r="A417" s="994"/>
      <c r="B417" s="994"/>
      <c r="C417" s="236"/>
      <c r="D417" s="236"/>
      <c r="E417" s="236"/>
      <c r="F417" s="371"/>
      <c r="G417" s="865">
        <v>12</v>
      </c>
      <c r="H417" s="859">
        <v>2022</v>
      </c>
      <c r="I417" s="866">
        <v>2023</v>
      </c>
      <c r="J417" s="866">
        <v>2023</v>
      </c>
      <c r="K417" s="621" t="s">
        <v>306</v>
      </c>
      <c r="L417" s="1081"/>
      <c r="M417" s="89">
        <v>0</v>
      </c>
      <c r="N417" s="89"/>
      <c r="O417" s="1082">
        <v>0</v>
      </c>
      <c r="P417" s="598">
        <v>0</v>
      </c>
      <c r="Q417" s="776">
        <v>0</v>
      </c>
      <c r="R417" s="776">
        <v>0</v>
      </c>
      <c r="S417" s="776">
        <v>0</v>
      </c>
      <c r="T417" s="533">
        <v>0</v>
      </c>
      <c r="U417" s="1086">
        <v>0</v>
      </c>
      <c r="V417" s="8">
        <v>0</v>
      </c>
      <c r="W417" s="1084"/>
      <c r="X417" s="8"/>
      <c r="Y417" s="8"/>
      <c r="Z417" s="8"/>
      <c r="AA417" s="8"/>
      <c r="AB417" s="8">
        <v>0</v>
      </c>
      <c r="AC417" s="8">
        <v>0</v>
      </c>
      <c r="AD417" s="8"/>
      <c r="AE417" s="8"/>
      <c r="AF417" s="8">
        <v>0</v>
      </c>
      <c r="AG417" s="1084">
        <v>0</v>
      </c>
      <c r="AH417" s="89"/>
      <c r="AI417" s="89">
        <v>0</v>
      </c>
      <c r="AJ417" s="89"/>
      <c r="AK417" s="1082">
        <v>0</v>
      </c>
    </row>
    <row r="418" spans="1:37" s="144" customFormat="1">
      <c r="A418" s="994"/>
      <c r="B418" s="994"/>
      <c r="C418" s="236"/>
      <c r="D418" s="236"/>
      <c r="E418" s="236"/>
      <c r="F418" s="371"/>
      <c r="G418" s="865">
        <v>1</v>
      </c>
      <c r="H418" s="859">
        <v>2023</v>
      </c>
      <c r="I418" s="866">
        <v>2023</v>
      </c>
      <c r="J418" s="866">
        <v>2023</v>
      </c>
      <c r="K418" s="621" t="s">
        <v>306</v>
      </c>
      <c r="L418" s="1081"/>
      <c r="M418" s="89">
        <v>0</v>
      </c>
      <c r="N418" s="89"/>
      <c r="O418" s="1082">
        <v>0</v>
      </c>
      <c r="P418" s="598">
        <v>0</v>
      </c>
      <c r="Q418" s="776">
        <v>0</v>
      </c>
      <c r="R418" s="776">
        <v>0</v>
      </c>
      <c r="S418" s="776">
        <v>0</v>
      </c>
      <c r="T418" s="533">
        <v>0</v>
      </c>
      <c r="U418" s="1086">
        <v>0</v>
      </c>
      <c r="V418" s="8">
        <v>0</v>
      </c>
      <c r="W418" s="1084"/>
      <c r="X418" s="8"/>
      <c r="Y418" s="8"/>
      <c r="Z418" s="8"/>
      <c r="AA418" s="8"/>
      <c r="AB418" s="8">
        <v>0</v>
      </c>
      <c r="AC418" s="8">
        <v>0</v>
      </c>
      <c r="AD418" s="8"/>
      <c r="AE418" s="8"/>
      <c r="AF418" s="8">
        <v>0</v>
      </c>
      <c r="AG418" s="1084">
        <v>0</v>
      </c>
      <c r="AH418" s="89"/>
      <c r="AI418" s="89">
        <v>0</v>
      </c>
      <c r="AJ418" s="89"/>
      <c r="AK418" s="1082">
        <v>0</v>
      </c>
    </row>
    <row r="419" spans="1:37" s="144" customFormat="1">
      <c r="A419" s="994"/>
      <c r="B419" s="994"/>
      <c r="C419" s="236"/>
      <c r="D419" s="236"/>
      <c r="E419" s="236"/>
      <c r="F419" s="371"/>
      <c r="G419" s="865">
        <v>2</v>
      </c>
      <c r="H419" s="859">
        <v>2023</v>
      </c>
      <c r="I419" s="866">
        <v>2023</v>
      </c>
      <c r="J419" s="866">
        <v>2023</v>
      </c>
      <c r="K419" s="621" t="s">
        <v>306</v>
      </c>
      <c r="L419" s="1081"/>
      <c r="M419" s="89">
        <v>0</v>
      </c>
      <c r="N419" s="89"/>
      <c r="O419" s="1082">
        <v>0</v>
      </c>
      <c r="P419" s="598">
        <v>0</v>
      </c>
      <c r="Q419" s="776">
        <v>0</v>
      </c>
      <c r="R419" s="776">
        <v>0</v>
      </c>
      <c r="S419" s="776">
        <v>0</v>
      </c>
      <c r="T419" s="533">
        <v>0</v>
      </c>
      <c r="U419" s="1086">
        <v>0</v>
      </c>
      <c r="V419" s="8">
        <v>0</v>
      </c>
      <c r="W419" s="1084"/>
      <c r="X419" s="8"/>
      <c r="Y419" s="8"/>
      <c r="Z419" s="8"/>
      <c r="AA419" s="8"/>
      <c r="AB419" s="8">
        <v>0</v>
      </c>
      <c r="AC419" s="8">
        <v>0</v>
      </c>
      <c r="AD419" s="8"/>
      <c r="AE419" s="8"/>
      <c r="AF419" s="8">
        <v>0</v>
      </c>
      <c r="AG419" s="1084">
        <v>0</v>
      </c>
      <c r="AH419" s="89"/>
      <c r="AI419" s="89">
        <v>0</v>
      </c>
      <c r="AJ419" s="89"/>
      <c r="AK419" s="1082">
        <v>0</v>
      </c>
    </row>
    <row r="420" spans="1:37" s="144" customFormat="1">
      <c r="A420" s="994"/>
      <c r="B420" s="994"/>
      <c r="C420" s="236"/>
      <c r="D420" s="236"/>
      <c r="E420" s="236"/>
      <c r="F420" s="371"/>
      <c r="G420" s="865">
        <v>3</v>
      </c>
      <c r="H420" s="859">
        <v>2023</v>
      </c>
      <c r="I420" s="866">
        <v>2023</v>
      </c>
      <c r="J420" s="866">
        <v>2023</v>
      </c>
      <c r="K420" s="621" t="s">
        <v>306</v>
      </c>
      <c r="L420" s="1081"/>
      <c r="M420" s="89">
        <v>0</v>
      </c>
      <c r="N420" s="89"/>
      <c r="O420" s="1082">
        <v>0</v>
      </c>
      <c r="P420" s="598">
        <v>0</v>
      </c>
      <c r="Q420" s="776">
        <v>0</v>
      </c>
      <c r="R420" s="776">
        <v>0</v>
      </c>
      <c r="S420" s="776">
        <v>0</v>
      </c>
      <c r="T420" s="533">
        <v>0</v>
      </c>
      <c r="U420" s="1086">
        <v>0</v>
      </c>
      <c r="V420" s="8">
        <v>0</v>
      </c>
      <c r="W420" s="1084"/>
      <c r="X420" s="8"/>
      <c r="Y420" s="8"/>
      <c r="Z420" s="8"/>
      <c r="AA420" s="8"/>
      <c r="AB420" s="8">
        <v>0</v>
      </c>
      <c r="AC420" s="8">
        <v>0</v>
      </c>
      <c r="AD420" s="8"/>
      <c r="AE420" s="8"/>
      <c r="AF420" s="8">
        <v>0</v>
      </c>
      <c r="AG420" s="1084">
        <v>0</v>
      </c>
      <c r="AH420" s="89"/>
      <c r="AI420" s="89">
        <v>0</v>
      </c>
      <c r="AJ420" s="89"/>
      <c r="AK420" s="1082">
        <v>0</v>
      </c>
    </row>
    <row r="421" spans="1:37" s="144" customFormat="1">
      <c r="A421" s="994"/>
      <c r="B421" s="994"/>
      <c r="C421" s="236"/>
      <c r="D421" s="236"/>
      <c r="E421" s="236"/>
      <c r="F421" s="371"/>
      <c r="G421" s="865">
        <v>4</v>
      </c>
      <c r="H421" s="859">
        <v>2023</v>
      </c>
      <c r="I421" s="866">
        <v>2023</v>
      </c>
      <c r="J421" s="866">
        <v>2024</v>
      </c>
      <c r="K421" s="621" t="s">
        <v>306</v>
      </c>
      <c r="L421" s="1081"/>
      <c r="M421" s="89">
        <v>0</v>
      </c>
      <c r="N421" s="89"/>
      <c r="O421" s="1082">
        <v>0</v>
      </c>
      <c r="P421" s="598">
        <v>0</v>
      </c>
      <c r="Q421" s="776">
        <v>0</v>
      </c>
      <c r="R421" s="776">
        <v>0</v>
      </c>
      <c r="S421" s="776">
        <v>0</v>
      </c>
      <c r="T421" s="533">
        <v>0</v>
      </c>
      <c r="U421" s="1086">
        <v>0</v>
      </c>
      <c r="V421" s="8">
        <v>0</v>
      </c>
      <c r="W421" s="1084"/>
      <c r="X421" s="8"/>
      <c r="Y421" s="8"/>
      <c r="Z421" s="8"/>
      <c r="AA421" s="8"/>
      <c r="AB421" s="8">
        <v>0</v>
      </c>
      <c r="AC421" s="8">
        <v>0</v>
      </c>
      <c r="AD421" s="8"/>
      <c r="AE421" s="8"/>
      <c r="AF421" s="8">
        <v>0</v>
      </c>
      <c r="AG421" s="1084">
        <v>0</v>
      </c>
      <c r="AH421" s="89"/>
      <c r="AI421" s="89">
        <v>0</v>
      </c>
      <c r="AJ421" s="89"/>
      <c r="AK421" s="1082">
        <v>0</v>
      </c>
    </row>
    <row r="422" spans="1:37" s="144" customFormat="1">
      <c r="A422" s="994"/>
      <c r="B422" s="994"/>
      <c r="C422" s="236"/>
      <c r="D422" s="236"/>
      <c r="E422" s="236"/>
      <c r="F422" s="371"/>
      <c r="G422" s="865">
        <v>5</v>
      </c>
      <c r="H422" s="859">
        <v>2023</v>
      </c>
      <c r="I422" s="866">
        <v>2023</v>
      </c>
      <c r="J422" s="866">
        <v>2024</v>
      </c>
      <c r="K422" s="621" t="s">
        <v>306</v>
      </c>
      <c r="L422" s="1081"/>
      <c r="M422" s="89">
        <v>0</v>
      </c>
      <c r="N422" s="89"/>
      <c r="O422" s="1082">
        <v>0</v>
      </c>
      <c r="P422" s="598">
        <v>0</v>
      </c>
      <c r="Q422" s="776">
        <v>0</v>
      </c>
      <c r="R422" s="776">
        <v>0</v>
      </c>
      <c r="S422" s="776">
        <v>0</v>
      </c>
      <c r="T422" s="533">
        <v>0</v>
      </c>
      <c r="U422" s="1086">
        <v>0</v>
      </c>
      <c r="V422" s="8">
        <v>0</v>
      </c>
      <c r="W422" s="1084"/>
      <c r="X422" s="8"/>
      <c r="Y422" s="8"/>
      <c r="Z422" s="8"/>
      <c r="AA422" s="8"/>
      <c r="AB422" s="8">
        <v>0</v>
      </c>
      <c r="AC422" s="8">
        <v>0</v>
      </c>
      <c r="AD422" s="8"/>
      <c r="AE422" s="8"/>
      <c r="AF422" s="8">
        <v>0</v>
      </c>
      <c r="AG422" s="1084">
        <v>0</v>
      </c>
      <c r="AH422" s="89"/>
      <c r="AI422" s="89">
        <v>0</v>
      </c>
      <c r="AJ422" s="89"/>
      <c r="AK422" s="1082">
        <v>0</v>
      </c>
    </row>
    <row r="423" spans="1:37" s="144" customFormat="1">
      <c r="A423" s="994"/>
      <c r="B423" s="994"/>
      <c r="C423" s="236"/>
      <c r="D423" s="236"/>
      <c r="E423" s="236"/>
      <c r="F423" s="371"/>
      <c r="G423" s="865">
        <v>6</v>
      </c>
      <c r="H423" s="859">
        <v>2023</v>
      </c>
      <c r="I423" s="866">
        <v>2023</v>
      </c>
      <c r="J423" s="866">
        <v>2024</v>
      </c>
      <c r="K423" s="621" t="s">
        <v>306</v>
      </c>
      <c r="L423" s="1081"/>
      <c r="M423" s="89">
        <v>0</v>
      </c>
      <c r="N423" s="89"/>
      <c r="O423" s="1082">
        <v>0</v>
      </c>
      <c r="P423" s="598">
        <v>0</v>
      </c>
      <c r="Q423" s="776">
        <v>0</v>
      </c>
      <c r="R423" s="776">
        <v>0</v>
      </c>
      <c r="S423" s="776">
        <v>0</v>
      </c>
      <c r="T423" s="533">
        <v>0</v>
      </c>
      <c r="U423" s="1086">
        <v>0</v>
      </c>
      <c r="V423" s="8">
        <v>0</v>
      </c>
      <c r="W423" s="1084"/>
      <c r="X423" s="8"/>
      <c r="Y423" s="8"/>
      <c r="Z423" s="8"/>
      <c r="AA423" s="8"/>
      <c r="AB423" s="8">
        <v>0</v>
      </c>
      <c r="AC423" s="8">
        <v>0</v>
      </c>
      <c r="AD423" s="8"/>
      <c r="AE423" s="8"/>
      <c r="AF423" s="8">
        <v>0</v>
      </c>
      <c r="AG423" s="1084">
        <v>0</v>
      </c>
      <c r="AH423" s="89"/>
      <c r="AI423" s="89">
        <v>0</v>
      </c>
      <c r="AJ423" s="89"/>
      <c r="AK423" s="1082">
        <v>0</v>
      </c>
    </row>
    <row r="424" spans="1:37" s="144" customFormat="1">
      <c r="A424" s="994"/>
      <c r="B424" s="994"/>
      <c r="C424" s="236"/>
      <c r="D424" s="236"/>
      <c r="E424" s="236"/>
      <c r="F424" s="371"/>
      <c r="G424" s="865">
        <v>7</v>
      </c>
      <c r="H424" s="859">
        <v>2023</v>
      </c>
      <c r="I424" s="866">
        <v>2024</v>
      </c>
      <c r="J424" s="866">
        <v>2024</v>
      </c>
      <c r="K424" s="621" t="s">
        <v>306</v>
      </c>
      <c r="L424" s="1081"/>
      <c r="M424" s="89">
        <v>0</v>
      </c>
      <c r="N424" s="89"/>
      <c r="O424" s="1082">
        <v>0</v>
      </c>
      <c r="P424" s="598">
        <v>0</v>
      </c>
      <c r="Q424" s="776">
        <v>0</v>
      </c>
      <c r="R424" s="776">
        <v>0</v>
      </c>
      <c r="S424" s="776">
        <v>0</v>
      </c>
      <c r="T424" s="533">
        <v>0</v>
      </c>
      <c r="U424" s="1086">
        <v>0</v>
      </c>
      <c r="V424" s="8">
        <v>0</v>
      </c>
      <c r="W424" s="1084"/>
      <c r="X424" s="8"/>
      <c r="Y424" s="8"/>
      <c r="Z424" s="8"/>
      <c r="AA424" s="8"/>
      <c r="AB424" s="8">
        <v>0</v>
      </c>
      <c r="AC424" s="8">
        <v>0</v>
      </c>
      <c r="AD424" s="8"/>
      <c r="AE424" s="8"/>
      <c r="AF424" s="8">
        <v>0</v>
      </c>
      <c r="AG424" s="1084">
        <v>0</v>
      </c>
      <c r="AH424" s="89"/>
      <c r="AI424" s="89">
        <v>0</v>
      </c>
      <c r="AJ424" s="89"/>
      <c r="AK424" s="1082">
        <v>0</v>
      </c>
    </row>
    <row r="425" spans="1:37" s="144" customFormat="1">
      <c r="A425" s="994"/>
      <c r="B425" s="994"/>
      <c r="C425" s="236"/>
      <c r="D425" s="236"/>
      <c r="E425" s="236"/>
      <c r="F425" s="371"/>
      <c r="G425" s="865">
        <v>8</v>
      </c>
      <c r="H425" s="859">
        <v>2023</v>
      </c>
      <c r="I425" s="866">
        <v>2024</v>
      </c>
      <c r="J425" s="866">
        <v>2024</v>
      </c>
      <c r="K425" s="621" t="s">
        <v>306</v>
      </c>
      <c r="L425" s="1081"/>
      <c r="M425" s="89">
        <v>0</v>
      </c>
      <c r="N425" s="89"/>
      <c r="O425" s="1082">
        <v>0</v>
      </c>
      <c r="P425" s="598">
        <v>0</v>
      </c>
      <c r="Q425" s="776">
        <v>0</v>
      </c>
      <c r="R425" s="776">
        <v>0</v>
      </c>
      <c r="S425" s="776">
        <v>0</v>
      </c>
      <c r="T425" s="533">
        <v>0</v>
      </c>
      <c r="U425" s="1086">
        <v>0</v>
      </c>
      <c r="V425" s="8">
        <v>0</v>
      </c>
      <c r="W425" s="1084"/>
      <c r="X425" s="8"/>
      <c r="Y425" s="8"/>
      <c r="Z425" s="8"/>
      <c r="AA425" s="8"/>
      <c r="AB425" s="8">
        <v>0</v>
      </c>
      <c r="AC425" s="8">
        <v>0</v>
      </c>
      <c r="AD425" s="8"/>
      <c r="AE425" s="8"/>
      <c r="AF425" s="8">
        <v>0</v>
      </c>
      <c r="AG425" s="1084">
        <v>0</v>
      </c>
      <c r="AH425" s="89"/>
      <c r="AI425" s="89">
        <v>0</v>
      </c>
      <c r="AJ425" s="89"/>
      <c r="AK425" s="1082">
        <v>0</v>
      </c>
    </row>
    <row r="426" spans="1:37" s="144" customFormat="1">
      <c r="A426" s="994"/>
      <c r="B426" s="994"/>
      <c r="C426" s="236"/>
      <c r="D426" s="236"/>
      <c r="E426" s="236"/>
      <c r="F426" s="371"/>
      <c r="G426" s="865">
        <v>9</v>
      </c>
      <c r="H426" s="859">
        <v>2023</v>
      </c>
      <c r="I426" s="866">
        <v>2024</v>
      </c>
      <c r="J426" s="866">
        <v>2024</v>
      </c>
      <c r="K426" s="621" t="s">
        <v>306</v>
      </c>
      <c r="L426" s="1081"/>
      <c r="M426" s="89">
        <v>0</v>
      </c>
      <c r="N426" s="89"/>
      <c r="O426" s="1082">
        <v>0</v>
      </c>
      <c r="P426" s="598">
        <v>0</v>
      </c>
      <c r="Q426" s="776">
        <v>0</v>
      </c>
      <c r="R426" s="776">
        <v>0</v>
      </c>
      <c r="S426" s="776">
        <v>0</v>
      </c>
      <c r="T426" s="533">
        <v>0</v>
      </c>
      <c r="U426" s="1086">
        <v>0</v>
      </c>
      <c r="V426" s="8">
        <v>0</v>
      </c>
      <c r="W426" s="1084"/>
      <c r="X426" s="8"/>
      <c r="Y426" s="8"/>
      <c r="Z426" s="8"/>
      <c r="AA426" s="8"/>
      <c r="AB426" s="8">
        <v>0</v>
      </c>
      <c r="AC426" s="8">
        <v>0</v>
      </c>
      <c r="AD426" s="8"/>
      <c r="AE426" s="8"/>
      <c r="AF426" s="8">
        <v>0</v>
      </c>
      <c r="AG426" s="1084">
        <v>0</v>
      </c>
      <c r="AH426" s="89"/>
      <c r="AI426" s="89">
        <v>0</v>
      </c>
      <c r="AJ426" s="89"/>
      <c r="AK426" s="1082">
        <v>0</v>
      </c>
    </row>
    <row r="427" spans="1:37" s="144" customFormat="1">
      <c r="A427" s="994"/>
      <c r="B427" s="994"/>
      <c r="C427" s="236"/>
      <c r="D427" s="236"/>
      <c r="E427" s="236"/>
      <c r="F427" s="371"/>
      <c r="G427" s="865">
        <v>10</v>
      </c>
      <c r="H427" s="859">
        <v>2023</v>
      </c>
      <c r="I427" s="866">
        <v>2024</v>
      </c>
      <c r="J427" s="866">
        <v>2024</v>
      </c>
      <c r="K427" s="621" t="s">
        <v>306</v>
      </c>
      <c r="L427" s="1081"/>
      <c r="M427" s="89">
        <v>0</v>
      </c>
      <c r="N427" s="89"/>
      <c r="O427" s="1082">
        <v>0</v>
      </c>
      <c r="P427" s="598">
        <v>0</v>
      </c>
      <c r="Q427" s="776">
        <v>0</v>
      </c>
      <c r="R427" s="776">
        <v>0</v>
      </c>
      <c r="S427" s="776">
        <v>0</v>
      </c>
      <c r="T427" s="533">
        <v>0</v>
      </c>
      <c r="U427" s="1086">
        <v>0</v>
      </c>
      <c r="V427" s="8">
        <v>0</v>
      </c>
      <c r="W427" s="1084"/>
      <c r="X427" s="8"/>
      <c r="Y427" s="8"/>
      <c r="Z427" s="8"/>
      <c r="AA427" s="8"/>
      <c r="AB427" s="8">
        <v>0</v>
      </c>
      <c r="AC427" s="8">
        <v>0</v>
      </c>
      <c r="AD427" s="8"/>
      <c r="AE427" s="8"/>
      <c r="AF427" s="8">
        <v>0</v>
      </c>
      <c r="AG427" s="1084">
        <v>0</v>
      </c>
      <c r="AH427" s="89"/>
      <c r="AI427" s="89">
        <v>0</v>
      </c>
      <c r="AJ427" s="89"/>
      <c r="AK427" s="1082">
        <v>0</v>
      </c>
    </row>
    <row r="428" spans="1:37" s="144" customFormat="1">
      <c r="A428" s="994"/>
      <c r="B428" s="994"/>
      <c r="C428" s="236"/>
      <c r="D428" s="236"/>
      <c r="E428" s="236"/>
      <c r="F428" s="371"/>
      <c r="G428" s="865">
        <v>11</v>
      </c>
      <c r="H428" s="859">
        <v>2023</v>
      </c>
      <c r="I428" s="866">
        <v>2024</v>
      </c>
      <c r="J428" s="866">
        <v>2024</v>
      </c>
      <c r="K428" s="621" t="s">
        <v>306</v>
      </c>
      <c r="L428" s="1081"/>
      <c r="M428" s="89">
        <v>0</v>
      </c>
      <c r="N428" s="89"/>
      <c r="O428" s="1082">
        <v>0</v>
      </c>
      <c r="P428" s="598">
        <v>0</v>
      </c>
      <c r="Q428" s="776">
        <v>0</v>
      </c>
      <c r="R428" s="776">
        <v>0</v>
      </c>
      <c r="S428" s="776">
        <v>0</v>
      </c>
      <c r="T428" s="533">
        <v>0</v>
      </c>
      <c r="U428" s="1086">
        <v>0</v>
      </c>
      <c r="V428" s="8">
        <v>0</v>
      </c>
      <c r="W428" s="1084"/>
      <c r="X428" s="8"/>
      <c r="Y428" s="8"/>
      <c r="Z428" s="8"/>
      <c r="AA428" s="8"/>
      <c r="AB428" s="8">
        <v>0</v>
      </c>
      <c r="AC428" s="8">
        <v>0</v>
      </c>
      <c r="AD428" s="8"/>
      <c r="AE428" s="8"/>
      <c r="AF428" s="8">
        <v>0</v>
      </c>
      <c r="AG428" s="1084">
        <v>0</v>
      </c>
      <c r="AH428" s="89"/>
      <c r="AI428" s="89">
        <v>0</v>
      </c>
      <c r="AJ428" s="89"/>
      <c r="AK428" s="1082">
        <v>0</v>
      </c>
    </row>
    <row r="429" spans="1:37" s="144" customFormat="1">
      <c r="A429" s="994"/>
      <c r="B429" s="994"/>
      <c r="C429" s="236"/>
      <c r="D429" s="236"/>
      <c r="E429" s="236"/>
      <c r="F429" s="371"/>
      <c r="G429" s="865">
        <v>12</v>
      </c>
      <c r="H429" s="859">
        <v>2023</v>
      </c>
      <c r="I429" s="866">
        <v>2024</v>
      </c>
      <c r="J429" s="866">
        <v>2024</v>
      </c>
      <c r="K429" s="621" t="s">
        <v>306</v>
      </c>
      <c r="L429" s="1081"/>
      <c r="M429" s="89">
        <v>0</v>
      </c>
      <c r="N429" s="89"/>
      <c r="O429" s="1082">
        <v>0</v>
      </c>
      <c r="P429" s="598">
        <v>0</v>
      </c>
      <c r="Q429" s="776">
        <v>0</v>
      </c>
      <c r="R429" s="776">
        <v>0</v>
      </c>
      <c r="S429" s="776">
        <v>0</v>
      </c>
      <c r="T429" s="533">
        <v>0</v>
      </c>
      <c r="U429" s="1086">
        <v>0</v>
      </c>
      <c r="V429" s="8">
        <v>0</v>
      </c>
      <c r="W429" s="1084"/>
      <c r="X429" s="8"/>
      <c r="Y429" s="8"/>
      <c r="Z429" s="8"/>
      <c r="AA429" s="8"/>
      <c r="AB429" s="8">
        <v>0</v>
      </c>
      <c r="AC429" s="8">
        <v>0</v>
      </c>
      <c r="AD429" s="8"/>
      <c r="AE429" s="8"/>
      <c r="AF429" s="8">
        <v>0</v>
      </c>
      <c r="AG429" s="1084">
        <v>0</v>
      </c>
      <c r="AH429" s="89"/>
      <c r="AI429" s="89">
        <v>0</v>
      </c>
      <c r="AJ429" s="89"/>
      <c r="AK429" s="1082">
        <v>0</v>
      </c>
    </row>
    <row r="430" spans="1:37" s="144" customFormat="1">
      <c r="A430" s="994"/>
      <c r="B430" s="994"/>
      <c r="C430" s="236"/>
      <c r="D430" s="236"/>
      <c r="E430" s="236"/>
      <c r="F430" s="371"/>
      <c r="G430" s="865">
        <v>1</v>
      </c>
      <c r="H430" s="859">
        <v>2024</v>
      </c>
      <c r="I430" s="866">
        <v>2024</v>
      </c>
      <c r="J430" s="866">
        <v>2024</v>
      </c>
      <c r="K430" s="621" t="s">
        <v>306</v>
      </c>
      <c r="L430" s="1081"/>
      <c r="M430" s="89">
        <v>0</v>
      </c>
      <c r="N430" s="89"/>
      <c r="O430" s="1082">
        <v>0</v>
      </c>
      <c r="P430" s="598">
        <v>0</v>
      </c>
      <c r="Q430" s="776">
        <v>0</v>
      </c>
      <c r="R430" s="776">
        <v>0</v>
      </c>
      <c r="S430" s="776">
        <v>0</v>
      </c>
      <c r="T430" s="533">
        <v>0</v>
      </c>
      <c r="U430" s="1086">
        <v>0</v>
      </c>
      <c r="V430" s="8">
        <v>0</v>
      </c>
      <c r="W430" s="1084"/>
      <c r="X430" s="8"/>
      <c r="Y430" s="8"/>
      <c r="Z430" s="8"/>
      <c r="AA430" s="8"/>
      <c r="AB430" s="8">
        <v>0</v>
      </c>
      <c r="AC430" s="8">
        <v>0</v>
      </c>
      <c r="AD430" s="8"/>
      <c r="AE430" s="8"/>
      <c r="AF430" s="8">
        <v>0</v>
      </c>
      <c r="AG430" s="1084">
        <v>0</v>
      </c>
      <c r="AH430" s="89"/>
      <c r="AI430" s="89">
        <v>0</v>
      </c>
      <c r="AJ430" s="89"/>
      <c r="AK430" s="1082">
        <v>0</v>
      </c>
    </row>
    <row r="431" spans="1:37" s="144" customFormat="1">
      <c r="A431" s="994"/>
      <c r="B431" s="994"/>
      <c r="C431" s="236"/>
      <c r="D431" s="236"/>
      <c r="E431" s="236"/>
      <c r="F431" s="371"/>
      <c r="G431" s="865">
        <v>2</v>
      </c>
      <c r="H431" s="859">
        <v>2024</v>
      </c>
      <c r="I431" s="866">
        <v>2024</v>
      </c>
      <c r="J431" s="866">
        <v>2024</v>
      </c>
      <c r="K431" s="621" t="s">
        <v>306</v>
      </c>
      <c r="L431" s="1081"/>
      <c r="M431" s="89">
        <v>0</v>
      </c>
      <c r="N431" s="89"/>
      <c r="O431" s="1082">
        <v>0</v>
      </c>
      <c r="P431" s="598">
        <v>0</v>
      </c>
      <c r="Q431" s="776">
        <v>0</v>
      </c>
      <c r="R431" s="776">
        <v>0</v>
      </c>
      <c r="S431" s="776">
        <v>0</v>
      </c>
      <c r="T431" s="533">
        <v>0</v>
      </c>
      <c r="U431" s="1086">
        <v>0</v>
      </c>
      <c r="V431" s="8">
        <v>0</v>
      </c>
      <c r="W431" s="1084"/>
      <c r="X431" s="8"/>
      <c r="Y431" s="8"/>
      <c r="Z431" s="8"/>
      <c r="AA431" s="8"/>
      <c r="AB431" s="8">
        <v>0</v>
      </c>
      <c r="AC431" s="8">
        <v>0</v>
      </c>
      <c r="AD431" s="8"/>
      <c r="AE431" s="8"/>
      <c r="AF431" s="8">
        <v>0</v>
      </c>
      <c r="AG431" s="1084">
        <v>0</v>
      </c>
      <c r="AH431" s="89"/>
      <c r="AI431" s="89">
        <v>0</v>
      </c>
      <c r="AJ431" s="89"/>
      <c r="AK431" s="1082">
        <v>0</v>
      </c>
    </row>
    <row r="432" spans="1:37" s="144" customFormat="1">
      <c r="A432" s="994"/>
      <c r="B432" s="994"/>
      <c r="C432" s="236"/>
      <c r="D432" s="236"/>
      <c r="E432" s="236"/>
      <c r="F432" s="371"/>
      <c r="G432" s="865">
        <v>3</v>
      </c>
      <c r="H432" s="859">
        <v>2024</v>
      </c>
      <c r="I432" s="866">
        <v>2024</v>
      </c>
      <c r="J432" s="866">
        <v>2024</v>
      </c>
      <c r="K432" s="621" t="s">
        <v>306</v>
      </c>
      <c r="L432" s="1081"/>
      <c r="M432" s="89">
        <v>0</v>
      </c>
      <c r="N432" s="89"/>
      <c r="O432" s="1082">
        <v>0</v>
      </c>
      <c r="P432" s="598">
        <v>0</v>
      </c>
      <c r="Q432" s="776">
        <v>0</v>
      </c>
      <c r="R432" s="776">
        <v>0</v>
      </c>
      <c r="S432" s="776">
        <v>0</v>
      </c>
      <c r="T432" s="533">
        <v>0</v>
      </c>
      <c r="U432" s="1086">
        <v>0</v>
      </c>
      <c r="V432" s="8">
        <v>0</v>
      </c>
      <c r="W432" s="1084"/>
      <c r="X432" s="8"/>
      <c r="Y432" s="8"/>
      <c r="Z432" s="8"/>
      <c r="AA432" s="8"/>
      <c r="AB432" s="8">
        <v>0</v>
      </c>
      <c r="AC432" s="8">
        <v>0</v>
      </c>
      <c r="AD432" s="8"/>
      <c r="AE432" s="8"/>
      <c r="AF432" s="8">
        <v>0</v>
      </c>
      <c r="AG432" s="1084">
        <v>0</v>
      </c>
      <c r="AH432" s="89"/>
      <c r="AI432" s="89">
        <v>0</v>
      </c>
      <c r="AJ432" s="89"/>
      <c r="AK432" s="1082">
        <v>0</v>
      </c>
    </row>
    <row r="433" spans="1:37" s="144" customFormat="1">
      <c r="A433" s="994"/>
      <c r="B433" s="994"/>
      <c r="C433" s="236"/>
      <c r="D433" s="236"/>
      <c r="E433" s="236"/>
      <c r="F433" s="371"/>
      <c r="G433" s="865">
        <v>4</v>
      </c>
      <c r="H433" s="859">
        <v>2024</v>
      </c>
      <c r="I433" s="866">
        <v>2024</v>
      </c>
      <c r="J433" s="866">
        <v>2025</v>
      </c>
      <c r="K433" s="621" t="s">
        <v>306</v>
      </c>
      <c r="L433" s="1081"/>
      <c r="M433" s="89">
        <v>0</v>
      </c>
      <c r="N433" s="89"/>
      <c r="O433" s="1082">
        <v>0</v>
      </c>
      <c r="P433" s="598">
        <v>0</v>
      </c>
      <c r="Q433" s="776">
        <v>0</v>
      </c>
      <c r="R433" s="776">
        <v>0</v>
      </c>
      <c r="S433" s="776">
        <v>0</v>
      </c>
      <c r="T433" s="533">
        <v>0</v>
      </c>
      <c r="U433" s="1086">
        <v>0</v>
      </c>
      <c r="V433" s="8">
        <v>0</v>
      </c>
      <c r="W433" s="1084"/>
      <c r="X433" s="8"/>
      <c r="Y433" s="8"/>
      <c r="Z433" s="8"/>
      <c r="AA433" s="8"/>
      <c r="AB433" s="8">
        <v>0</v>
      </c>
      <c r="AC433" s="8">
        <v>0</v>
      </c>
      <c r="AD433" s="8"/>
      <c r="AE433" s="8"/>
      <c r="AF433" s="8">
        <v>0</v>
      </c>
      <c r="AG433" s="1084">
        <v>0</v>
      </c>
      <c r="AH433" s="89"/>
      <c r="AI433" s="89">
        <v>0</v>
      </c>
      <c r="AJ433" s="89"/>
      <c r="AK433" s="1082">
        <v>0</v>
      </c>
    </row>
    <row r="434" spans="1:37" s="144" customFormat="1">
      <c r="A434" s="994"/>
      <c r="B434" s="994"/>
      <c r="C434" s="236"/>
      <c r="D434" s="236"/>
      <c r="E434" s="236"/>
      <c r="F434" s="371"/>
      <c r="G434" s="865">
        <v>5</v>
      </c>
      <c r="H434" s="859">
        <v>2024</v>
      </c>
      <c r="I434" s="866">
        <v>2024</v>
      </c>
      <c r="J434" s="866">
        <v>2025</v>
      </c>
      <c r="K434" s="621" t="s">
        <v>306</v>
      </c>
      <c r="L434" s="1081"/>
      <c r="M434" s="89">
        <v>0</v>
      </c>
      <c r="N434" s="89"/>
      <c r="O434" s="1082">
        <v>0</v>
      </c>
      <c r="P434" s="598">
        <v>0</v>
      </c>
      <c r="Q434" s="776">
        <v>0</v>
      </c>
      <c r="R434" s="776">
        <v>0</v>
      </c>
      <c r="S434" s="776">
        <v>0</v>
      </c>
      <c r="T434" s="533">
        <v>0</v>
      </c>
      <c r="U434" s="1086">
        <v>0</v>
      </c>
      <c r="V434" s="8">
        <v>0</v>
      </c>
      <c r="W434" s="1084"/>
      <c r="X434" s="8"/>
      <c r="Y434" s="8"/>
      <c r="Z434" s="8"/>
      <c r="AA434" s="8"/>
      <c r="AB434" s="8">
        <v>0</v>
      </c>
      <c r="AC434" s="8">
        <v>0</v>
      </c>
      <c r="AD434" s="8"/>
      <c r="AE434" s="8"/>
      <c r="AF434" s="8">
        <v>0</v>
      </c>
      <c r="AG434" s="1084">
        <v>0</v>
      </c>
      <c r="AH434" s="89"/>
      <c r="AI434" s="89">
        <v>0</v>
      </c>
      <c r="AJ434" s="89"/>
      <c r="AK434" s="1082">
        <v>0</v>
      </c>
    </row>
    <row r="435" spans="1:37" s="144" customFormat="1">
      <c r="A435" s="994"/>
      <c r="B435" s="994"/>
      <c r="C435" s="236"/>
      <c r="D435" s="236"/>
      <c r="E435" s="236"/>
      <c r="F435" s="371"/>
      <c r="G435" s="865">
        <v>6</v>
      </c>
      <c r="H435" s="859">
        <v>2024</v>
      </c>
      <c r="I435" s="866">
        <v>2024</v>
      </c>
      <c r="J435" s="866">
        <v>2025</v>
      </c>
      <c r="K435" s="621" t="s">
        <v>306</v>
      </c>
      <c r="L435" s="1081"/>
      <c r="M435" s="89">
        <v>0</v>
      </c>
      <c r="N435" s="89"/>
      <c r="O435" s="1082">
        <v>0</v>
      </c>
      <c r="P435" s="598">
        <v>0</v>
      </c>
      <c r="Q435" s="776">
        <v>0</v>
      </c>
      <c r="R435" s="776">
        <v>0</v>
      </c>
      <c r="S435" s="776">
        <v>0</v>
      </c>
      <c r="T435" s="533">
        <v>0</v>
      </c>
      <c r="U435" s="1086">
        <v>0</v>
      </c>
      <c r="V435" s="8">
        <v>0</v>
      </c>
      <c r="W435" s="1084"/>
      <c r="X435" s="8"/>
      <c r="Y435" s="8"/>
      <c r="Z435" s="8"/>
      <c r="AA435" s="8"/>
      <c r="AB435" s="8">
        <v>0</v>
      </c>
      <c r="AC435" s="8">
        <v>0</v>
      </c>
      <c r="AD435" s="8"/>
      <c r="AE435" s="8"/>
      <c r="AF435" s="8">
        <v>0</v>
      </c>
      <c r="AG435" s="1084">
        <v>0</v>
      </c>
      <c r="AH435" s="89"/>
      <c r="AI435" s="89">
        <v>0</v>
      </c>
      <c r="AJ435" s="89"/>
      <c r="AK435" s="1082">
        <v>0</v>
      </c>
    </row>
    <row r="436" spans="1:37" s="144" customFormat="1">
      <c r="A436" s="994"/>
      <c r="B436" s="994"/>
      <c r="C436" s="236"/>
      <c r="D436" s="236"/>
      <c r="E436" s="236"/>
      <c r="F436" s="371"/>
      <c r="G436" s="865">
        <v>7</v>
      </c>
      <c r="H436" s="859">
        <v>2024</v>
      </c>
      <c r="I436" s="866">
        <v>2025</v>
      </c>
      <c r="J436" s="866">
        <v>2025</v>
      </c>
      <c r="K436" s="621" t="s">
        <v>306</v>
      </c>
      <c r="L436" s="1081"/>
      <c r="M436" s="89">
        <v>0</v>
      </c>
      <c r="N436" s="89"/>
      <c r="O436" s="1082">
        <v>0</v>
      </c>
      <c r="P436" s="598">
        <v>0</v>
      </c>
      <c r="Q436" s="776">
        <v>0</v>
      </c>
      <c r="R436" s="776">
        <v>0</v>
      </c>
      <c r="S436" s="776">
        <v>0</v>
      </c>
      <c r="T436" s="533">
        <v>0</v>
      </c>
      <c r="U436" s="1086">
        <v>0</v>
      </c>
      <c r="V436" s="8">
        <v>0</v>
      </c>
      <c r="W436" s="1084"/>
      <c r="X436" s="8"/>
      <c r="Y436" s="8"/>
      <c r="Z436" s="8"/>
      <c r="AA436" s="8"/>
      <c r="AB436" s="8">
        <v>0</v>
      </c>
      <c r="AC436" s="8">
        <v>0</v>
      </c>
      <c r="AD436" s="8"/>
      <c r="AE436" s="8"/>
      <c r="AF436" s="8">
        <v>0</v>
      </c>
      <c r="AG436" s="1084">
        <v>0</v>
      </c>
      <c r="AH436" s="89"/>
      <c r="AI436" s="89">
        <v>0</v>
      </c>
      <c r="AJ436" s="89"/>
      <c r="AK436" s="1082">
        <v>0</v>
      </c>
    </row>
    <row r="437" spans="1:37" s="144" customFormat="1">
      <c r="A437" s="994"/>
      <c r="B437" s="994"/>
      <c r="C437" s="236"/>
      <c r="D437" s="236"/>
      <c r="E437" s="236"/>
      <c r="F437" s="371"/>
      <c r="G437" s="865">
        <v>8</v>
      </c>
      <c r="H437" s="859">
        <v>2024</v>
      </c>
      <c r="I437" s="866">
        <v>2025</v>
      </c>
      <c r="J437" s="866">
        <v>2025</v>
      </c>
      <c r="K437" s="621" t="s">
        <v>306</v>
      </c>
      <c r="L437" s="1081"/>
      <c r="M437" s="89">
        <v>0</v>
      </c>
      <c r="N437" s="89"/>
      <c r="O437" s="1082">
        <v>0</v>
      </c>
      <c r="P437" s="598">
        <v>0</v>
      </c>
      <c r="Q437" s="776">
        <v>0</v>
      </c>
      <c r="R437" s="776">
        <v>0</v>
      </c>
      <c r="S437" s="776">
        <v>0</v>
      </c>
      <c r="T437" s="533">
        <v>0</v>
      </c>
      <c r="U437" s="1086">
        <v>0</v>
      </c>
      <c r="V437" s="8">
        <v>0</v>
      </c>
      <c r="W437" s="1084"/>
      <c r="X437" s="8"/>
      <c r="Y437" s="8"/>
      <c r="Z437" s="8"/>
      <c r="AA437" s="8"/>
      <c r="AB437" s="8">
        <v>0</v>
      </c>
      <c r="AC437" s="8">
        <v>0</v>
      </c>
      <c r="AD437" s="8"/>
      <c r="AE437" s="8"/>
      <c r="AF437" s="8">
        <v>0</v>
      </c>
      <c r="AG437" s="1084">
        <v>0</v>
      </c>
      <c r="AH437" s="89"/>
      <c r="AI437" s="89">
        <v>0</v>
      </c>
      <c r="AJ437" s="89"/>
      <c r="AK437" s="1082">
        <v>0</v>
      </c>
    </row>
    <row r="438" spans="1:37" s="144" customFormat="1">
      <c r="A438" s="994"/>
      <c r="B438" s="994"/>
      <c r="C438" s="236"/>
      <c r="D438" s="236"/>
      <c r="E438" s="236"/>
      <c r="F438" s="371"/>
      <c r="G438" s="865">
        <v>9</v>
      </c>
      <c r="H438" s="859">
        <v>2024</v>
      </c>
      <c r="I438" s="866">
        <v>2025</v>
      </c>
      <c r="J438" s="866">
        <v>2025</v>
      </c>
      <c r="K438" s="621" t="s">
        <v>306</v>
      </c>
      <c r="L438" s="1081"/>
      <c r="M438" s="89">
        <v>0</v>
      </c>
      <c r="N438" s="89"/>
      <c r="O438" s="1082">
        <v>0</v>
      </c>
      <c r="P438" s="598">
        <v>0</v>
      </c>
      <c r="Q438" s="776">
        <v>0</v>
      </c>
      <c r="R438" s="776">
        <v>0</v>
      </c>
      <c r="S438" s="776">
        <v>0</v>
      </c>
      <c r="T438" s="533">
        <v>0</v>
      </c>
      <c r="U438" s="1086">
        <v>0</v>
      </c>
      <c r="V438" s="8">
        <v>0</v>
      </c>
      <c r="W438" s="1084"/>
      <c r="X438" s="8"/>
      <c r="Y438" s="8"/>
      <c r="Z438" s="8"/>
      <c r="AA438" s="8"/>
      <c r="AB438" s="8">
        <v>0</v>
      </c>
      <c r="AC438" s="8">
        <v>0</v>
      </c>
      <c r="AD438" s="8"/>
      <c r="AE438" s="8"/>
      <c r="AF438" s="8">
        <v>0</v>
      </c>
      <c r="AG438" s="1084">
        <v>0</v>
      </c>
      <c r="AH438" s="89"/>
      <c r="AI438" s="89">
        <v>0</v>
      </c>
      <c r="AJ438" s="89"/>
      <c r="AK438" s="1082">
        <v>0</v>
      </c>
    </row>
    <row r="439" spans="1:37" s="144" customFormat="1">
      <c r="A439" s="994"/>
      <c r="B439" s="994"/>
      <c r="C439" s="236"/>
      <c r="D439" s="236"/>
      <c r="E439" s="236"/>
      <c r="F439" s="371"/>
      <c r="G439" s="865">
        <v>10</v>
      </c>
      <c r="H439" s="859">
        <v>2024</v>
      </c>
      <c r="I439" s="866">
        <v>2025</v>
      </c>
      <c r="J439" s="866">
        <v>2025</v>
      </c>
      <c r="K439" s="621" t="s">
        <v>306</v>
      </c>
      <c r="L439" s="1081"/>
      <c r="M439" s="89">
        <v>0</v>
      </c>
      <c r="N439" s="89"/>
      <c r="O439" s="1082">
        <v>0</v>
      </c>
      <c r="P439" s="598">
        <v>0</v>
      </c>
      <c r="Q439" s="776">
        <v>0</v>
      </c>
      <c r="R439" s="776">
        <v>0</v>
      </c>
      <c r="S439" s="776">
        <v>0</v>
      </c>
      <c r="T439" s="533">
        <v>0</v>
      </c>
      <c r="U439" s="1086">
        <v>0</v>
      </c>
      <c r="V439" s="8">
        <v>0</v>
      </c>
      <c r="W439" s="1084"/>
      <c r="X439" s="8"/>
      <c r="Y439" s="8"/>
      <c r="Z439" s="8"/>
      <c r="AA439" s="8"/>
      <c r="AB439" s="8">
        <v>0</v>
      </c>
      <c r="AC439" s="8">
        <v>0</v>
      </c>
      <c r="AD439" s="8"/>
      <c r="AE439" s="8"/>
      <c r="AF439" s="8">
        <v>0</v>
      </c>
      <c r="AG439" s="1084">
        <v>0</v>
      </c>
      <c r="AH439" s="89"/>
      <c r="AI439" s="89">
        <v>0</v>
      </c>
      <c r="AJ439" s="89"/>
      <c r="AK439" s="1082">
        <v>0</v>
      </c>
    </row>
    <row r="440" spans="1:37" s="144" customFormat="1">
      <c r="A440" s="994"/>
      <c r="B440" s="994"/>
      <c r="C440" s="236"/>
      <c r="D440" s="236"/>
      <c r="E440" s="236"/>
      <c r="F440" s="371"/>
      <c r="G440" s="865">
        <v>11</v>
      </c>
      <c r="H440" s="859">
        <v>2024</v>
      </c>
      <c r="I440" s="866">
        <v>2025</v>
      </c>
      <c r="J440" s="866">
        <v>2025</v>
      </c>
      <c r="K440" s="621" t="s">
        <v>306</v>
      </c>
      <c r="L440" s="1081"/>
      <c r="M440" s="89">
        <v>0</v>
      </c>
      <c r="N440" s="89"/>
      <c r="O440" s="1082">
        <v>0</v>
      </c>
      <c r="P440" s="598">
        <v>0</v>
      </c>
      <c r="Q440" s="776">
        <v>0</v>
      </c>
      <c r="R440" s="776">
        <v>0</v>
      </c>
      <c r="S440" s="776">
        <v>0</v>
      </c>
      <c r="T440" s="533">
        <v>0</v>
      </c>
      <c r="U440" s="1086">
        <v>0</v>
      </c>
      <c r="V440" s="8">
        <v>0</v>
      </c>
      <c r="W440" s="1084"/>
      <c r="X440" s="8"/>
      <c r="Y440" s="8"/>
      <c r="Z440" s="8"/>
      <c r="AA440" s="8"/>
      <c r="AB440" s="8">
        <v>0</v>
      </c>
      <c r="AC440" s="8">
        <v>0</v>
      </c>
      <c r="AD440" s="8"/>
      <c r="AE440" s="8"/>
      <c r="AF440" s="8">
        <v>0</v>
      </c>
      <c r="AG440" s="1084">
        <v>0</v>
      </c>
      <c r="AH440" s="89"/>
      <c r="AI440" s="89">
        <v>0</v>
      </c>
      <c r="AJ440" s="89"/>
      <c r="AK440" s="1082">
        <v>0</v>
      </c>
    </row>
    <row r="441" spans="1:37" s="144" customFormat="1">
      <c r="A441" s="994"/>
      <c r="B441" s="994"/>
      <c r="C441" s="236"/>
      <c r="D441" s="236"/>
      <c r="E441" s="236"/>
      <c r="F441" s="371"/>
      <c r="G441" s="865">
        <v>12</v>
      </c>
      <c r="H441" s="859">
        <v>2024</v>
      </c>
      <c r="I441" s="866">
        <v>2025</v>
      </c>
      <c r="J441" s="866">
        <v>2025</v>
      </c>
      <c r="K441" s="621" t="s">
        <v>306</v>
      </c>
      <c r="L441" s="1081"/>
      <c r="M441" s="89">
        <v>0</v>
      </c>
      <c r="N441" s="89"/>
      <c r="O441" s="1082">
        <v>0</v>
      </c>
      <c r="P441" s="598">
        <v>0</v>
      </c>
      <c r="Q441" s="776">
        <v>0</v>
      </c>
      <c r="R441" s="776">
        <v>0</v>
      </c>
      <c r="S441" s="776">
        <v>0</v>
      </c>
      <c r="T441" s="533">
        <v>0</v>
      </c>
      <c r="U441" s="1086">
        <v>0</v>
      </c>
      <c r="V441" s="8">
        <v>0</v>
      </c>
      <c r="W441" s="1084"/>
      <c r="X441" s="8"/>
      <c r="Y441" s="8"/>
      <c r="Z441" s="8"/>
      <c r="AA441" s="8"/>
      <c r="AB441" s="8">
        <v>0</v>
      </c>
      <c r="AC441" s="8">
        <v>0</v>
      </c>
      <c r="AD441" s="8"/>
      <c r="AE441" s="8"/>
      <c r="AF441" s="8">
        <v>0</v>
      </c>
      <c r="AG441" s="1084">
        <v>0</v>
      </c>
      <c r="AH441" s="89"/>
      <c r="AI441" s="89">
        <v>0</v>
      </c>
      <c r="AJ441" s="89"/>
      <c r="AK441" s="1082">
        <v>0</v>
      </c>
    </row>
    <row r="442" spans="1:37" s="144" customFormat="1">
      <c r="A442" s="994"/>
      <c r="B442" s="994"/>
      <c r="C442" s="236"/>
      <c r="D442" s="236"/>
      <c r="E442" s="236"/>
      <c r="F442" s="371"/>
      <c r="G442" s="865">
        <v>1</v>
      </c>
      <c r="H442" s="859">
        <v>2025</v>
      </c>
      <c r="I442" s="866">
        <v>2025</v>
      </c>
      <c r="J442" s="866">
        <v>2025</v>
      </c>
      <c r="K442" s="621" t="s">
        <v>306</v>
      </c>
      <c r="L442" s="1081"/>
      <c r="M442" s="89">
        <v>0</v>
      </c>
      <c r="N442" s="89"/>
      <c r="O442" s="1082">
        <v>0</v>
      </c>
      <c r="P442" s="598">
        <v>0</v>
      </c>
      <c r="Q442" s="776">
        <v>0</v>
      </c>
      <c r="R442" s="776">
        <v>0</v>
      </c>
      <c r="S442" s="776">
        <v>0</v>
      </c>
      <c r="T442" s="533">
        <v>0</v>
      </c>
      <c r="U442" s="1086">
        <v>0</v>
      </c>
      <c r="V442" s="8">
        <v>0</v>
      </c>
      <c r="W442" s="1084"/>
      <c r="X442" s="8"/>
      <c r="Y442" s="8"/>
      <c r="Z442" s="8"/>
      <c r="AA442" s="8"/>
      <c r="AB442" s="8">
        <v>0</v>
      </c>
      <c r="AC442" s="8">
        <v>0</v>
      </c>
      <c r="AD442" s="8"/>
      <c r="AE442" s="8"/>
      <c r="AF442" s="8">
        <v>0</v>
      </c>
      <c r="AG442" s="1084">
        <v>0</v>
      </c>
      <c r="AH442" s="89"/>
      <c r="AI442" s="89">
        <v>0</v>
      </c>
      <c r="AJ442" s="89"/>
      <c r="AK442" s="1082">
        <v>0</v>
      </c>
    </row>
    <row r="443" spans="1:37" s="144" customFormat="1">
      <c r="A443" s="994"/>
      <c r="B443" s="994"/>
      <c r="C443" s="236"/>
      <c r="D443" s="236"/>
      <c r="E443" s="236"/>
      <c r="F443" s="371"/>
      <c r="G443" s="865">
        <v>2</v>
      </c>
      <c r="H443" s="859">
        <v>2025</v>
      </c>
      <c r="I443" s="866">
        <v>2025</v>
      </c>
      <c r="J443" s="866">
        <v>2025</v>
      </c>
      <c r="K443" s="621" t="s">
        <v>306</v>
      </c>
      <c r="L443" s="1081"/>
      <c r="M443" s="89">
        <v>0</v>
      </c>
      <c r="N443" s="89"/>
      <c r="O443" s="1082">
        <v>0</v>
      </c>
      <c r="P443" s="598">
        <v>0</v>
      </c>
      <c r="Q443" s="776">
        <v>0</v>
      </c>
      <c r="R443" s="776">
        <v>0</v>
      </c>
      <c r="S443" s="776">
        <v>0</v>
      </c>
      <c r="T443" s="533">
        <v>0</v>
      </c>
      <c r="U443" s="1086">
        <v>0</v>
      </c>
      <c r="V443" s="8">
        <v>0</v>
      </c>
      <c r="W443" s="1084"/>
      <c r="X443" s="8"/>
      <c r="Y443" s="8"/>
      <c r="Z443" s="8"/>
      <c r="AA443" s="8"/>
      <c r="AB443" s="8">
        <v>0</v>
      </c>
      <c r="AC443" s="8">
        <v>0</v>
      </c>
      <c r="AD443" s="8"/>
      <c r="AE443" s="8"/>
      <c r="AF443" s="8">
        <v>0</v>
      </c>
      <c r="AG443" s="1084">
        <v>0</v>
      </c>
      <c r="AH443" s="89"/>
      <c r="AI443" s="89">
        <v>0</v>
      </c>
      <c r="AJ443" s="89"/>
      <c r="AK443" s="1082">
        <v>0</v>
      </c>
    </row>
    <row r="444" spans="1:37" s="144" customFormat="1">
      <c r="A444" s="994"/>
      <c r="B444" s="994"/>
      <c r="C444" s="236"/>
      <c r="D444" s="236"/>
      <c r="E444" s="236"/>
      <c r="F444" s="371"/>
      <c r="G444" s="865">
        <v>3</v>
      </c>
      <c r="H444" s="859">
        <v>2025</v>
      </c>
      <c r="I444" s="866">
        <v>2025</v>
      </c>
      <c r="J444" s="866">
        <v>2025</v>
      </c>
      <c r="K444" s="621" t="s">
        <v>306</v>
      </c>
      <c r="L444" s="1081"/>
      <c r="M444" s="89">
        <v>0</v>
      </c>
      <c r="N444" s="89"/>
      <c r="O444" s="1082">
        <v>0</v>
      </c>
      <c r="P444" s="598">
        <v>0</v>
      </c>
      <c r="Q444" s="776">
        <v>0</v>
      </c>
      <c r="R444" s="776">
        <v>0</v>
      </c>
      <c r="S444" s="776">
        <v>0</v>
      </c>
      <c r="T444" s="533">
        <v>0</v>
      </c>
      <c r="U444" s="1086">
        <v>0</v>
      </c>
      <c r="V444" s="8">
        <v>0</v>
      </c>
      <c r="W444" s="1084"/>
      <c r="X444" s="8"/>
      <c r="Y444" s="8"/>
      <c r="Z444" s="8"/>
      <c r="AA444" s="8"/>
      <c r="AB444" s="8">
        <v>0</v>
      </c>
      <c r="AC444" s="8">
        <v>0</v>
      </c>
      <c r="AD444" s="8"/>
      <c r="AE444" s="8"/>
      <c r="AF444" s="8">
        <v>0</v>
      </c>
      <c r="AG444" s="1084">
        <v>0</v>
      </c>
      <c r="AH444" s="89"/>
      <c r="AI444" s="89">
        <v>0</v>
      </c>
      <c r="AJ444" s="89"/>
      <c r="AK444" s="1082">
        <v>0</v>
      </c>
    </row>
    <row r="445" spans="1:37" s="144" customFormat="1">
      <c r="A445" s="994"/>
      <c r="B445" s="994"/>
      <c r="C445" s="236"/>
      <c r="D445" s="236"/>
      <c r="E445" s="236"/>
      <c r="F445" s="371"/>
      <c r="G445" s="865">
        <v>4</v>
      </c>
      <c r="H445" s="859">
        <v>2025</v>
      </c>
      <c r="I445" s="866">
        <v>2025</v>
      </c>
      <c r="J445" s="866">
        <v>2026</v>
      </c>
      <c r="K445" s="621" t="s">
        <v>306</v>
      </c>
      <c r="L445" s="1081"/>
      <c r="M445" s="89">
        <v>0</v>
      </c>
      <c r="N445" s="89"/>
      <c r="O445" s="1082">
        <v>0</v>
      </c>
      <c r="P445" s="598">
        <v>0</v>
      </c>
      <c r="Q445" s="776">
        <v>0</v>
      </c>
      <c r="R445" s="776">
        <v>0</v>
      </c>
      <c r="S445" s="776">
        <v>0</v>
      </c>
      <c r="T445" s="533">
        <v>0</v>
      </c>
      <c r="U445" s="1086">
        <v>0</v>
      </c>
      <c r="V445" s="8">
        <v>0</v>
      </c>
      <c r="W445" s="1084"/>
      <c r="X445" s="8"/>
      <c r="Y445" s="8"/>
      <c r="Z445" s="8"/>
      <c r="AA445" s="8"/>
      <c r="AB445" s="8">
        <v>0</v>
      </c>
      <c r="AC445" s="8">
        <v>0</v>
      </c>
      <c r="AD445" s="8"/>
      <c r="AE445" s="8"/>
      <c r="AF445" s="8">
        <v>0</v>
      </c>
      <c r="AG445" s="1084">
        <v>0</v>
      </c>
      <c r="AH445" s="89"/>
      <c r="AI445" s="89">
        <v>0</v>
      </c>
      <c r="AJ445" s="89"/>
      <c r="AK445" s="1082">
        <v>0</v>
      </c>
    </row>
    <row r="446" spans="1:37" s="144" customFormat="1">
      <c r="A446" s="994"/>
      <c r="B446" s="994"/>
      <c r="C446" s="236"/>
      <c r="D446" s="236"/>
      <c r="E446" s="236"/>
      <c r="F446" s="371"/>
      <c r="G446" s="865">
        <v>5</v>
      </c>
      <c r="H446" s="859">
        <v>2025</v>
      </c>
      <c r="I446" s="866">
        <v>2025</v>
      </c>
      <c r="J446" s="866">
        <v>2026</v>
      </c>
      <c r="K446" s="621" t="s">
        <v>306</v>
      </c>
      <c r="L446" s="1081"/>
      <c r="M446" s="89">
        <v>0</v>
      </c>
      <c r="N446" s="89"/>
      <c r="O446" s="1082">
        <v>0</v>
      </c>
      <c r="P446" s="598">
        <v>0</v>
      </c>
      <c r="Q446" s="776">
        <v>0</v>
      </c>
      <c r="R446" s="776">
        <v>0</v>
      </c>
      <c r="S446" s="776">
        <v>0</v>
      </c>
      <c r="T446" s="533">
        <v>0</v>
      </c>
      <c r="U446" s="1086">
        <v>0</v>
      </c>
      <c r="V446" s="8">
        <v>0</v>
      </c>
      <c r="W446" s="1084"/>
      <c r="X446" s="8"/>
      <c r="Y446" s="8"/>
      <c r="Z446" s="8"/>
      <c r="AA446" s="8"/>
      <c r="AB446" s="8">
        <v>0</v>
      </c>
      <c r="AC446" s="8">
        <v>0</v>
      </c>
      <c r="AD446" s="8"/>
      <c r="AE446" s="8"/>
      <c r="AF446" s="8">
        <v>0</v>
      </c>
      <c r="AG446" s="1084">
        <v>0</v>
      </c>
      <c r="AH446" s="89"/>
      <c r="AI446" s="89">
        <v>0</v>
      </c>
      <c r="AJ446" s="89"/>
      <c r="AK446" s="1082">
        <v>0</v>
      </c>
    </row>
    <row r="447" spans="1:37" s="144" customFormat="1">
      <c r="A447" s="994"/>
      <c r="B447" s="994"/>
      <c r="C447" s="236"/>
      <c r="D447" s="236"/>
      <c r="E447" s="236"/>
      <c r="F447" s="371"/>
      <c r="G447" s="865">
        <v>6</v>
      </c>
      <c r="H447" s="859">
        <v>2025</v>
      </c>
      <c r="I447" s="866">
        <v>2025</v>
      </c>
      <c r="J447" s="866">
        <v>2026</v>
      </c>
      <c r="K447" s="621" t="s">
        <v>306</v>
      </c>
      <c r="L447" s="1081"/>
      <c r="M447" s="89">
        <v>0</v>
      </c>
      <c r="N447" s="89"/>
      <c r="O447" s="1082">
        <v>0</v>
      </c>
      <c r="P447" s="598">
        <v>0</v>
      </c>
      <c r="Q447" s="776">
        <v>0</v>
      </c>
      <c r="R447" s="776">
        <v>0</v>
      </c>
      <c r="S447" s="776">
        <v>0</v>
      </c>
      <c r="T447" s="533">
        <v>0</v>
      </c>
      <c r="U447" s="1086">
        <v>0</v>
      </c>
      <c r="V447" s="8">
        <v>0</v>
      </c>
      <c r="W447" s="1084"/>
      <c r="X447" s="8"/>
      <c r="Y447" s="8"/>
      <c r="Z447" s="8"/>
      <c r="AA447" s="8"/>
      <c r="AB447" s="8">
        <v>0</v>
      </c>
      <c r="AC447" s="8">
        <v>0</v>
      </c>
      <c r="AD447" s="8"/>
      <c r="AE447" s="8"/>
      <c r="AF447" s="8">
        <v>0</v>
      </c>
      <c r="AG447" s="1084">
        <v>0</v>
      </c>
      <c r="AH447" s="89"/>
      <c r="AI447" s="89">
        <v>0</v>
      </c>
      <c r="AJ447" s="89"/>
      <c r="AK447" s="1082">
        <v>0</v>
      </c>
    </row>
    <row r="448" spans="1:37" s="144" customFormat="1">
      <c r="A448" s="994"/>
      <c r="B448" s="994"/>
      <c r="C448" s="236"/>
      <c r="D448" s="236"/>
      <c r="E448" s="236"/>
      <c r="F448" s="371"/>
      <c r="G448" s="865">
        <v>7</v>
      </c>
      <c r="H448" s="859">
        <v>2025</v>
      </c>
      <c r="I448" s="866">
        <v>2026</v>
      </c>
      <c r="J448" s="866">
        <v>2026</v>
      </c>
      <c r="K448" s="621" t="s">
        <v>306</v>
      </c>
      <c r="L448" s="1081"/>
      <c r="M448" s="89">
        <v>0</v>
      </c>
      <c r="N448" s="89"/>
      <c r="O448" s="1082">
        <v>0</v>
      </c>
      <c r="P448" s="598">
        <v>0</v>
      </c>
      <c r="Q448" s="776">
        <v>0</v>
      </c>
      <c r="R448" s="776">
        <v>0</v>
      </c>
      <c r="S448" s="776">
        <v>0</v>
      </c>
      <c r="T448" s="533">
        <v>0</v>
      </c>
      <c r="U448" s="1086">
        <v>0</v>
      </c>
      <c r="V448" s="8">
        <v>0</v>
      </c>
      <c r="W448" s="1084"/>
      <c r="X448" s="8"/>
      <c r="Y448" s="8"/>
      <c r="Z448" s="8"/>
      <c r="AA448" s="8"/>
      <c r="AB448" s="8">
        <v>0</v>
      </c>
      <c r="AC448" s="8">
        <v>0</v>
      </c>
      <c r="AD448" s="8"/>
      <c r="AE448" s="8"/>
      <c r="AF448" s="8">
        <v>0</v>
      </c>
      <c r="AG448" s="1084">
        <v>0</v>
      </c>
      <c r="AH448" s="89"/>
      <c r="AI448" s="89">
        <v>0</v>
      </c>
      <c r="AJ448" s="89"/>
      <c r="AK448" s="1082">
        <v>0</v>
      </c>
    </row>
    <row r="449" spans="1:37" s="144" customFormat="1">
      <c r="A449" s="994"/>
      <c r="B449" s="994"/>
      <c r="C449" s="236"/>
      <c r="D449" s="236"/>
      <c r="E449" s="236"/>
      <c r="F449" s="371"/>
      <c r="G449" s="865">
        <v>8</v>
      </c>
      <c r="H449" s="859">
        <v>2025</v>
      </c>
      <c r="I449" s="866">
        <v>2026</v>
      </c>
      <c r="J449" s="866">
        <v>2026</v>
      </c>
      <c r="K449" s="621" t="s">
        <v>306</v>
      </c>
      <c r="L449" s="1081"/>
      <c r="M449" s="89">
        <v>0</v>
      </c>
      <c r="N449" s="89"/>
      <c r="O449" s="1082">
        <v>0</v>
      </c>
      <c r="P449" s="598">
        <v>0</v>
      </c>
      <c r="Q449" s="776">
        <v>0</v>
      </c>
      <c r="R449" s="776">
        <v>0</v>
      </c>
      <c r="S449" s="776">
        <v>0</v>
      </c>
      <c r="T449" s="533">
        <v>0</v>
      </c>
      <c r="U449" s="1086">
        <v>0</v>
      </c>
      <c r="V449" s="8">
        <v>0</v>
      </c>
      <c r="W449" s="1084"/>
      <c r="X449" s="8"/>
      <c r="Y449" s="8"/>
      <c r="Z449" s="8"/>
      <c r="AA449" s="8"/>
      <c r="AB449" s="8">
        <v>0</v>
      </c>
      <c r="AC449" s="8">
        <v>0</v>
      </c>
      <c r="AD449" s="8"/>
      <c r="AE449" s="8"/>
      <c r="AF449" s="8">
        <v>0</v>
      </c>
      <c r="AG449" s="1084">
        <v>0</v>
      </c>
      <c r="AH449" s="89"/>
      <c r="AI449" s="89">
        <v>0</v>
      </c>
      <c r="AJ449" s="89"/>
      <c r="AK449" s="1082">
        <v>0</v>
      </c>
    </row>
    <row r="450" spans="1:37" s="144" customFormat="1">
      <c r="A450" s="994"/>
      <c r="B450" s="994"/>
      <c r="C450" s="236"/>
      <c r="D450" s="236"/>
      <c r="E450" s="236"/>
      <c r="F450" s="371"/>
      <c r="G450" s="865">
        <v>9</v>
      </c>
      <c r="H450" s="859">
        <v>2025</v>
      </c>
      <c r="I450" s="866">
        <v>2026</v>
      </c>
      <c r="J450" s="866">
        <v>2026</v>
      </c>
      <c r="K450" s="621" t="s">
        <v>306</v>
      </c>
      <c r="L450" s="1081"/>
      <c r="M450" s="89">
        <v>0</v>
      </c>
      <c r="N450" s="89"/>
      <c r="O450" s="1082">
        <v>0</v>
      </c>
      <c r="P450" s="598">
        <v>0</v>
      </c>
      <c r="Q450" s="776">
        <v>0</v>
      </c>
      <c r="R450" s="776">
        <v>0</v>
      </c>
      <c r="S450" s="776">
        <v>0</v>
      </c>
      <c r="T450" s="533">
        <v>0</v>
      </c>
      <c r="U450" s="1086">
        <v>0</v>
      </c>
      <c r="V450" s="8">
        <v>0</v>
      </c>
      <c r="W450" s="1084"/>
      <c r="X450" s="8"/>
      <c r="Y450" s="8"/>
      <c r="Z450" s="8"/>
      <c r="AA450" s="8"/>
      <c r="AB450" s="8">
        <v>0</v>
      </c>
      <c r="AC450" s="8">
        <v>0</v>
      </c>
      <c r="AD450" s="8"/>
      <c r="AE450" s="8"/>
      <c r="AF450" s="8">
        <v>0</v>
      </c>
      <c r="AG450" s="1084">
        <v>0</v>
      </c>
      <c r="AH450" s="89"/>
      <c r="AI450" s="89">
        <v>0</v>
      </c>
      <c r="AJ450" s="89"/>
      <c r="AK450" s="1082">
        <v>0</v>
      </c>
    </row>
    <row r="451" spans="1:37" s="144" customFormat="1">
      <c r="A451" s="994"/>
      <c r="B451" s="994"/>
      <c r="C451" s="236"/>
      <c r="D451" s="236"/>
      <c r="E451" s="236"/>
      <c r="F451" s="371"/>
      <c r="G451" s="865">
        <v>10</v>
      </c>
      <c r="H451" s="859">
        <v>2025</v>
      </c>
      <c r="I451" s="866">
        <v>2026</v>
      </c>
      <c r="J451" s="866">
        <v>2026</v>
      </c>
      <c r="K451" s="621" t="s">
        <v>306</v>
      </c>
      <c r="L451" s="1081"/>
      <c r="M451" s="89">
        <v>0</v>
      </c>
      <c r="N451" s="89"/>
      <c r="O451" s="1082">
        <v>0</v>
      </c>
      <c r="P451" s="598">
        <v>0</v>
      </c>
      <c r="Q451" s="776">
        <v>0</v>
      </c>
      <c r="R451" s="776">
        <v>0</v>
      </c>
      <c r="S451" s="776">
        <v>0</v>
      </c>
      <c r="T451" s="533">
        <v>0</v>
      </c>
      <c r="U451" s="1086">
        <v>0</v>
      </c>
      <c r="V451" s="8">
        <v>0</v>
      </c>
      <c r="W451" s="1084"/>
      <c r="X451" s="8"/>
      <c r="Y451" s="8"/>
      <c r="Z451" s="8"/>
      <c r="AA451" s="8"/>
      <c r="AB451" s="8">
        <v>0</v>
      </c>
      <c r="AC451" s="8">
        <v>0</v>
      </c>
      <c r="AD451" s="8"/>
      <c r="AE451" s="8"/>
      <c r="AF451" s="8">
        <v>0</v>
      </c>
      <c r="AG451" s="1084">
        <v>0</v>
      </c>
      <c r="AH451" s="89"/>
      <c r="AI451" s="89">
        <v>0</v>
      </c>
      <c r="AJ451" s="89"/>
      <c r="AK451" s="1082">
        <v>0</v>
      </c>
    </row>
    <row r="452" spans="1:37" s="144" customFormat="1">
      <c r="A452" s="994"/>
      <c r="B452" s="994"/>
      <c r="C452" s="236"/>
      <c r="D452" s="236"/>
      <c r="E452" s="236"/>
      <c r="F452" s="371"/>
      <c r="G452" s="865">
        <v>11</v>
      </c>
      <c r="H452" s="859">
        <v>2025</v>
      </c>
      <c r="I452" s="866">
        <v>2026</v>
      </c>
      <c r="J452" s="866">
        <v>2026</v>
      </c>
      <c r="K452" s="621" t="s">
        <v>306</v>
      </c>
      <c r="L452" s="1081"/>
      <c r="M452" s="89">
        <v>0</v>
      </c>
      <c r="N452" s="89"/>
      <c r="O452" s="1082">
        <v>0</v>
      </c>
      <c r="P452" s="598">
        <v>0</v>
      </c>
      <c r="Q452" s="776">
        <v>0</v>
      </c>
      <c r="R452" s="776">
        <v>0</v>
      </c>
      <c r="S452" s="776">
        <v>0</v>
      </c>
      <c r="T452" s="533">
        <v>0</v>
      </c>
      <c r="U452" s="1086">
        <v>0</v>
      </c>
      <c r="V452" s="8">
        <v>0</v>
      </c>
      <c r="W452" s="1084"/>
      <c r="X452" s="8"/>
      <c r="Y452" s="8"/>
      <c r="Z452" s="8"/>
      <c r="AA452" s="8"/>
      <c r="AB452" s="8">
        <v>0</v>
      </c>
      <c r="AC452" s="8">
        <v>0</v>
      </c>
      <c r="AD452" s="8"/>
      <c r="AE452" s="8"/>
      <c r="AF452" s="8">
        <v>0</v>
      </c>
      <c r="AG452" s="1084">
        <v>0</v>
      </c>
      <c r="AH452" s="89"/>
      <c r="AI452" s="89">
        <v>0</v>
      </c>
      <c r="AJ452" s="89"/>
      <c r="AK452" s="1082">
        <v>0</v>
      </c>
    </row>
    <row r="453" spans="1:37" s="144" customFormat="1">
      <c r="A453" s="994"/>
      <c r="B453" s="994"/>
      <c r="C453" s="236"/>
      <c r="D453" s="236"/>
      <c r="E453" s="236"/>
      <c r="F453" s="371"/>
      <c r="G453" s="865">
        <v>12</v>
      </c>
      <c r="H453" s="859">
        <v>2025</v>
      </c>
      <c r="I453" s="866">
        <v>2026</v>
      </c>
      <c r="J453" s="866">
        <v>2026</v>
      </c>
      <c r="K453" s="621" t="s">
        <v>306</v>
      </c>
      <c r="L453" s="1081"/>
      <c r="M453" s="89">
        <v>0</v>
      </c>
      <c r="N453" s="89"/>
      <c r="O453" s="1082">
        <v>0</v>
      </c>
      <c r="P453" s="598">
        <v>0</v>
      </c>
      <c r="Q453" s="776">
        <v>0</v>
      </c>
      <c r="R453" s="776">
        <v>0</v>
      </c>
      <c r="S453" s="776">
        <v>0</v>
      </c>
      <c r="T453" s="533">
        <v>0</v>
      </c>
      <c r="U453" s="1086">
        <v>0</v>
      </c>
      <c r="V453" s="8">
        <v>0</v>
      </c>
      <c r="W453" s="1084"/>
      <c r="X453" s="8"/>
      <c r="Y453" s="8"/>
      <c r="Z453" s="8"/>
      <c r="AA453" s="8"/>
      <c r="AB453" s="8">
        <v>0</v>
      </c>
      <c r="AC453" s="8">
        <v>0</v>
      </c>
      <c r="AD453" s="8"/>
      <c r="AE453" s="8"/>
      <c r="AF453" s="8">
        <v>0</v>
      </c>
      <c r="AG453" s="1084">
        <v>0</v>
      </c>
      <c r="AH453" s="89"/>
      <c r="AI453" s="89">
        <v>0</v>
      </c>
      <c r="AJ453" s="89"/>
      <c r="AK453" s="1082">
        <v>0</v>
      </c>
    </row>
    <row r="454" spans="1:37" s="144" customFormat="1">
      <c r="A454" s="994"/>
      <c r="B454" s="994"/>
      <c r="C454" s="236"/>
      <c r="D454" s="236"/>
      <c r="E454" s="236"/>
      <c r="F454" s="371"/>
      <c r="G454" s="865">
        <v>1</v>
      </c>
      <c r="H454" s="859">
        <v>2026</v>
      </c>
      <c r="I454" s="866">
        <v>2026</v>
      </c>
      <c r="J454" s="866">
        <v>2026</v>
      </c>
      <c r="K454" s="621" t="s">
        <v>306</v>
      </c>
      <c r="L454" s="1081"/>
      <c r="M454" s="89">
        <v>0</v>
      </c>
      <c r="N454" s="89"/>
      <c r="O454" s="1082">
        <v>0</v>
      </c>
      <c r="P454" s="598">
        <v>0</v>
      </c>
      <c r="Q454" s="776">
        <v>0</v>
      </c>
      <c r="R454" s="776">
        <v>0</v>
      </c>
      <c r="S454" s="776">
        <v>0</v>
      </c>
      <c r="T454" s="533">
        <v>0</v>
      </c>
      <c r="U454" s="1086">
        <v>0</v>
      </c>
      <c r="V454" s="8">
        <v>0</v>
      </c>
      <c r="W454" s="1084"/>
      <c r="X454" s="8"/>
      <c r="Y454" s="8"/>
      <c r="Z454" s="8"/>
      <c r="AA454" s="8"/>
      <c r="AB454" s="8">
        <v>0</v>
      </c>
      <c r="AC454" s="8">
        <v>0</v>
      </c>
      <c r="AD454" s="8"/>
      <c r="AE454" s="8"/>
      <c r="AF454" s="8">
        <v>0</v>
      </c>
      <c r="AG454" s="1084">
        <v>0</v>
      </c>
      <c r="AH454" s="89"/>
      <c r="AI454" s="89">
        <v>0</v>
      </c>
      <c r="AJ454" s="89"/>
      <c r="AK454" s="1082">
        <v>0</v>
      </c>
    </row>
    <row r="455" spans="1:37" s="144" customFormat="1">
      <c r="A455" s="994"/>
      <c r="B455" s="994"/>
      <c r="C455" s="236"/>
      <c r="D455" s="236"/>
      <c r="E455" s="236"/>
      <c r="F455" s="371"/>
      <c r="G455" s="865">
        <v>2</v>
      </c>
      <c r="H455" s="859">
        <v>2026</v>
      </c>
      <c r="I455" s="866">
        <v>2026</v>
      </c>
      <c r="J455" s="866">
        <v>2026</v>
      </c>
      <c r="K455" s="621" t="s">
        <v>306</v>
      </c>
      <c r="L455" s="1081"/>
      <c r="M455" s="89">
        <v>0</v>
      </c>
      <c r="N455" s="89"/>
      <c r="O455" s="1082">
        <v>0</v>
      </c>
      <c r="P455" s="598">
        <v>0</v>
      </c>
      <c r="Q455" s="776">
        <v>0</v>
      </c>
      <c r="R455" s="776">
        <v>0</v>
      </c>
      <c r="S455" s="776">
        <v>0</v>
      </c>
      <c r="T455" s="533">
        <v>0</v>
      </c>
      <c r="U455" s="1086">
        <v>0</v>
      </c>
      <c r="V455" s="8">
        <v>0</v>
      </c>
      <c r="W455" s="1084"/>
      <c r="X455" s="8"/>
      <c r="Y455" s="8"/>
      <c r="Z455" s="8"/>
      <c r="AA455" s="8"/>
      <c r="AB455" s="8">
        <v>0</v>
      </c>
      <c r="AC455" s="8">
        <v>0</v>
      </c>
      <c r="AD455" s="8"/>
      <c r="AE455" s="8"/>
      <c r="AF455" s="8">
        <v>0</v>
      </c>
      <c r="AG455" s="1084">
        <v>0</v>
      </c>
      <c r="AH455" s="89"/>
      <c r="AI455" s="89">
        <v>0</v>
      </c>
      <c r="AJ455" s="89"/>
      <c r="AK455" s="1082">
        <v>0</v>
      </c>
    </row>
    <row r="456" spans="1:37" s="144" customFormat="1">
      <c r="A456" s="994"/>
      <c r="B456" s="994"/>
      <c r="C456" s="236"/>
      <c r="D456" s="236"/>
      <c r="E456" s="236"/>
      <c r="F456" s="371"/>
      <c r="G456" s="865">
        <v>3</v>
      </c>
      <c r="H456" s="859">
        <v>2026</v>
      </c>
      <c r="I456" s="866">
        <v>2026</v>
      </c>
      <c r="J456" s="866">
        <v>2026</v>
      </c>
      <c r="K456" s="621" t="s">
        <v>306</v>
      </c>
      <c r="L456" s="1081"/>
      <c r="M456" s="89">
        <v>0</v>
      </c>
      <c r="N456" s="89"/>
      <c r="O456" s="1082">
        <v>0</v>
      </c>
      <c r="P456" s="598">
        <v>0</v>
      </c>
      <c r="Q456" s="776">
        <v>0</v>
      </c>
      <c r="R456" s="776">
        <v>0</v>
      </c>
      <c r="S456" s="776">
        <v>0</v>
      </c>
      <c r="T456" s="533">
        <v>0</v>
      </c>
      <c r="U456" s="1086">
        <v>0</v>
      </c>
      <c r="V456" s="8">
        <v>0</v>
      </c>
      <c r="W456" s="1084"/>
      <c r="X456" s="8"/>
      <c r="Y456" s="8"/>
      <c r="Z456" s="8"/>
      <c r="AA456" s="8"/>
      <c r="AB456" s="8">
        <v>0</v>
      </c>
      <c r="AC456" s="8">
        <v>0</v>
      </c>
      <c r="AD456" s="8"/>
      <c r="AE456" s="8"/>
      <c r="AF456" s="8">
        <v>0</v>
      </c>
      <c r="AG456" s="1084">
        <v>0</v>
      </c>
      <c r="AH456" s="89"/>
      <c r="AI456" s="89">
        <v>0</v>
      </c>
      <c r="AJ456" s="89"/>
      <c r="AK456" s="1082">
        <v>0</v>
      </c>
    </row>
    <row r="457" spans="1:37" s="144" customFormat="1">
      <c r="A457" s="994"/>
      <c r="B457" s="994"/>
      <c r="C457" s="236"/>
      <c r="D457" s="236"/>
      <c r="E457" s="236"/>
      <c r="F457" s="371"/>
      <c r="G457" s="865">
        <v>4</v>
      </c>
      <c r="H457" s="859">
        <v>2026</v>
      </c>
      <c r="I457" s="866">
        <v>2026</v>
      </c>
      <c r="J457" s="866">
        <v>2027</v>
      </c>
      <c r="K457" s="621" t="s">
        <v>306</v>
      </c>
      <c r="L457" s="1081"/>
      <c r="M457" s="89">
        <v>0</v>
      </c>
      <c r="N457" s="89"/>
      <c r="O457" s="1082">
        <v>0</v>
      </c>
      <c r="P457" s="598">
        <v>0</v>
      </c>
      <c r="Q457" s="776">
        <v>0</v>
      </c>
      <c r="R457" s="776">
        <v>0</v>
      </c>
      <c r="S457" s="776">
        <v>0</v>
      </c>
      <c r="T457" s="533">
        <v>0</v>
      </c>
      <c r="U457" s="1086">
        <v>0</v>
      </c>
      <c r="V457" s="8">
        <v>0</v>
      </c>
      <c r="W457" s="1084"/>
      <c r="X457" s="8"/>
      <c r="Y457" s="8"/>
      <c r="Z457" s="8"/>
      <c r="AA457" s="8"/>
      <c r="AB457" s="8">
        <v>0</v>
      </c>
      <c r="AC457" s="8">
        <v>0</v>
      </c>
      <c r="AD457" s="8"/>
      <c r="AE457" s="8"/>
      <c r="AF457" s="8">
        <v>0</v>
      </c>
      <c r="AG457" s="1084">
        <v>0</v>
      </c>
      <c r="AH457" s="89"/>
      <c r="AI457" s="89">
        <v>0</v>
      </c>
      <c r="AJ457" s="89"/>
      <c r="AK457" s="1082">
        <v>0</v>
      </c>
    </row>
    <row r="458" spans="1:37" s="144" customFormat="1">
      <c r="A458" s="994"/>
      <c r="B458" s="994"/>
      <c r="C458" s="236"/>
      <c r="D458" s="236"/>
      <c r="E458" s="236"/>
      <c r="F458" s="371"/>
      <c r="G458" s="865">
        <v>5</v>
      </c>
      <c r="H458" s="859">
        <v>2026</v>
      </c>
      <c r="I458" s="866">
        <v>2026</v>
      </c>
      <c r="J458" s="866">
        <v>2027</v>
      </c>
      <c r="K458" s="621" t="s">
        <v>306</v>
      </c>
      <c r="L458" s="1081"/>
      <c r="M458" s="89">
        <v>0</v>
      </c>
      <c r="N458" s="89"/>
      <c r="O458" s="1082">
        <v>0</v>
      </c>
      <c r="P458" s="598">
        <v>0</v>
      </c>
      <c r="Q458" s="776">
        <v>0</v>
      </c>
      <c r="R458" s="776">
        <v>0</v>
      </c>
      <c r="S458" s="776">
        <v>0</v>
      </c>
      <c r="T458" s="533">
        <v>0</v>
      </c>
      <c r="U458" s="1086">
        <v>0</v>
      </c>
      <c r="V458" s="8">
        <v>0</v>
      </c>
      <c r="W458" s="1084"/>
      <c r="X458" s="8"/>
      <c r="Y458" s="8"/>
      <c r="Z458" s="8"/>
      <c r="AA458" s="8"/>
      <c r="AB458" s="8">
        <v>0</v>
      </c>
      <c r="AC458" s="8">
        <v>0</v>
      </c>
      <c r="AD458" s="8"/>
      <c r="AE458" s="8"/>
      <c r="AF458" s="8">
        <v>0</v>
      </c>
      <c r="AG458" s="1084">
        <v>0</v>
      </c>
      <c r="AH458" s="89"/>
      <c r="AI458" s="89">
        <v>0</v>
      </c>
      <c r="AJ458" s="89"/>
      <c r="AK458" s="1082">
        <v>0</v>
      </c>
    </row>
    <row r="459" spans="1:37" s="144" customFormat="1">
      <c r="A459" s="994"/>
      <c r="B459" s="994"/>
      <c r="C459" s="236"/>
      <c r="D459" s="236"/>
      <c r="E459" s="236"/>
      <c r="F459" s="371"/>
      <c r="G459" s="865">
        <v>6</v>
      </c>
      <c r="H459" s="859">
        <v>2026</v>
      </c>
      <c r="I459" s="866">
        <v>2026</v>
      </c>
      <c r="J459" s="866">
        <v>2027</v>
      </c>
      <c r="K459" s="621" t="s">
        <v>306</v>
      </c>
      <c r="L459" s="1081"/>
      <c r="M459" s="89">
        <v>0</v>
      </c>
      <c r="N459" s="89"/>
      <c r="O459" s="1082">
        <v>0</v>
      </c>
      <c r="P459" s="598">
        <v>0</v>
      </c>
      <c r="Q459" s="776">
        <v>0</v>
      </c>
      <c r="R459" s="776">
        <v>0</v>
      </c>
      <c r="S459" s="776">
        <v>0</v>
      </c>
      <c r="T459" s="533">
        <v>0</v>
      </c>
      <c r="U459" s="1086">
        <v>0</v>
      </c>
      <c r="V459" s="8">
        <v>0</v>
      </c>
      <c r="W459" s="1084"/>
      <c r="X459" s="8"/>
      <c r="Y459" s="8"/>
      <c r="Z459" s="8"/>
      <c r="AA459" s="8"/>
      <c r="AB459" s="8">
        <v>0</v>
      </c>
      <c r="AC459" s="8">
        <v>0</v>
      </c>
      <c r="AD459" s="8"/>
      <c r="AE459" s="8"/>
      <c r="AF459" s="8">
        <v>0</v>
      </c>
      <c r="AG459" s="1084">
        <v>0</v>
      </c>
      <c r="AH459" s="89"/>
      <c r="AI459" s="89">
        <v>0</v>
      </c>
      <c r="AJ459" s="89"/>
      <c r="AK459" s="1082">
        <v>0</v>
      </c>
    </row>
    <row r="460" spans="1:37" s="144" customFormat="1">
      <c r="A460" s="994"/>
      <c r="B460" s="994"/>
      <c r="C460" s="236"/>
      <c r="D460" s="236"/>
      <c r="E460" s="236"/>
      <c r="F460" s="371"/>
      <c r="G460" s="865">
        <v>7</v>
      </c>
      <c r="H460" s="859">
        <v>2026</v>
      </c>
      <c r="I460" s="866">
        <v>2027</v>
      </c>
      <c r="J460" s="866">
        <v>2027</v>
      </c>
      <c r="K460" s="621" t="s">
        <v>306</v>
      </c>
      <c r="L460" s="1081"/>
      <c r="M460" s="89">
        <v>0</v>
      </c>
      <c r="N460" s="89"/>
      <c r="O460" s="1082">
        <v>0</v>
      </c>
      <c r="P460" s="598">
        <v>0</v>
      </c>
      <c r="Q460" s="776">
        <v>0</v>
      </c>
      <c r="R460" s="776">
        <v>0</v>
      </c>
      <c r="S460" s="776">
        <v>0</v>
      </c>
      <c r="T460" s="533">
        <v>0</v>
      </c>
      <c r="U460" s="1086">
        <v>0</v>
      </c>
      <c r="V460" s="8">
        <v>0</v>
      </c>
      <c r="W460" s="1084"/>
      <c r="X460" s="8"/>
      <c r="Y460" s="8"/>
      <c r="Z460" s="8"/>
      <c r="AA460" s="8"/>
      <c r="AB460" s="8">
        <v>0</v>
      </c>
      <c r="AC460" s="8">
        <v>0</v>
      </c>
      <c r="AD460" s="8"/>
      <c r="AE460" s="8"/>
      <c r="AF460" s="8">
        <v>0</v>
      </c>
      <c r="AG460" s="1084">
        <v>0</v>
      </c>
      <c r="AH460" s="89"/>
      <c r="AI460" s="89">
        <v>0</v>
      </c>
      <c r="AJ460" s="89"/>
      <c r="AK460" s="1082">
        <v>0</v>
      </c>
    </row>
    <row r="461" spans="1:37" s="144" customFormat="1">
      <c r="A461" s="994"/>
      <c r="B461" s="994"/>
      <c r="C461" s="236"/>
      <c r="D461" s="236"/>
      <c r="E461" s="236"/>
      <c r="F461" s="371"/>
      <c r="G461" s="865">
        <v>8</v>
      </c>
      <c r="H461" s="859">
        <v>2026</v>
      </c>
      <c r="I461" s="866">
        <v>2027</v>
      </c>
      <c r="J461" s="866">
        <v>2027</v>
      </c>
      <c r="K461" s="621" t="s">
        <v>306</v>
      </c>
      <c r="L461" s="1081"/>
      <c r="M461" s="89">
        <v>0</v>
      </c>
      <c r="N461" s="89"/>
      <c r="O461" s="1082">
        <v>0</v>
      </c>
      <c r="P461" s="598">
        <v>0</v>
      </c>
      <c r="Q461" s="776">
        <v>0</v>
      </c>
      <c r="R461" s="776">
        <v>0</v>
      </c>
      <c r="S461" s="776">
        <v>0</v>
      </c>
      <c r="T461" s="533">
        <v>0</v>
      </c>
      <c r="U461" s="1086">
        <v>0</v>
      </c>
      <c r="V461" s="8">
        <v>0</v>
      </c>
      <c r="W461" s="1084"/>
      <c r="X461" s="8"/>
      <c r="Y461" s="8"/>
      <c r="Z461" s="8"/>
      <c r="AA461" s="8"/>
      <c r="AB461" s="8">
        <v>0</v>
      </c>
      <c r="AC461" s="8">
        <v>0</v>
      </c>
      <c r="AD461" s="8"/>
      <c r="AE461" s="8"/>
      <c r="AF461" s="8">
        <v>0</v>
      </c>
      <c r="AG461" s="1084">
        <v>0</v>
      </c>
      <c r="AH461" s="89"/>
      <c r="AI461" s="89">
        <v>0</v>
      </c>
      <c r="AJ461" s="89"/>
      <c r="AK461" s="1082">
        <v>0</v>
      </c>
    </row>
    <row r="462" spans="1:37" s="144" customFormat="1">
      <c r="A462" s="994"/>
      <c r="B462" s="994"/>
      <c r="C462" s="236"/>
      <c r="D462" s="236"/>
      <c r="E462" s="236"/>
      <c r="F462" s="371"/>
      <c r="G462" s="865">
        <v>9</v>
      </c>
      <c r="H462" s="859">
        <v>2026</v>
      </c>
      <c r="I462" s="866">
        <v>2027</v>
      </c>
      <c r="J462" s="866">
        <v>2027</v>
      </c>
      <c r="K462" s="621" t="s">
        <v>306</v>
      </c>
      <c r="L462" s="1081"/>
      <c r="M462" s="89">
        <v>0</v>
      </c>
      <c r="N462" s="89"/>
      <c r="O462" s="1082">
        <v>0</v>
      </c>
      <c r="P462" s="598">
        <v>0</v>
      </c>
      <c r="Q462" s="776">
        <v>0</v>
      </c>
      <c r="R462" s="776">
        <v>0</v>
      </c>
      <c r="S462" s="776">
        <v>0</v>
      </c>
      <c r="T462" s="533">
        <v>0</v>
      </c>
      <c r="U462" s="1086">
        <v>0</v>
      </c>
      <c r="V462" s="8">
        <v>0</v>
      </c>
      <c r="W462" s="1084"/>
      <c r="X462" s="8"/>
      <c r="Y462" s="8"/>
      <c r="Z462" s="8"/>
      <c r="AA462" s="8"/>
      <c r="AB462" s="8">
        <v>0</v>
      </c>
      <c r="AC462" s="8">
        <v>0</v>
      </c>
      <c r="AD462" s="8"/>
      <c r="AE462" s="8"/>
      <c r="AF462" s="8">
        <v>0</v>
      </c>
      <c r="AG462" s="1084">
        <v>0</v>
      </c>
      <c r="AH462" s="89"/>
      <c r="AI462" s="89">
        <v>0</v>
      </c>
      <c r="AJ462" s="89"/>
      <c r="AK462" s="1082">
        <v>0</v>
      </c>
    </row>
    <row r="463" spans="1:37" s="144" customFormat="1">
      <c r="A463" s="994"/>
      <c r="B463" s="994"/>
      <c r="C463" s="236"/>
      <c r="D463" s="236"/>
      <c r="E463" s="236"/>
      <c r="F463" s="371"/>
      <c r="G463" s="865">
        <v>10</v>
      </c>
      <c r="H463" s="859">
        <v>2026</v>
      </c>
      <c r="I463" s="866">
        <v>2027</v>
      </c>
      <c r="J463" s="866">
        <v>2027</v>
      </c>
      <c r="K463" s="621" t="s">
        <v>306</v>
      </c>
      <c r="L463" s="1081"/>
      <c r="M463" s="89">
        <v>0</v>
      </c>
      <c r="N463" s="89"/>
      <c r="O463" s="1082">
        <v>0</v>
      </c>
      <c r="P463" s="598">
        <v>0</v>
      </c>
      <c r="Q463" s="776">
        <v>0</v>
      </c>
      <c r="R463" s="776">
        <v>0</v>
      </c>
      <c r="S463" s="776">
        <v>0</v>
      </c>
      <c r="T463" s="533">
        <v>0</v>
      </c>
      <c r="U463" s="1086">
        <v>0</v>
      </c>
      <c r="V463" s="8">
        <v>0</v>
      </c>
      <c r="W463" s="1084"/>
      <c r="X463" s="8"/>
      <c r="Y463" s="8"/>
      <c r="Z463" s="8"/>
      <c r="AA463" s="8"/>
      <c r="AB463" s="8">
        <v>0</v>
      </c>
      <c r="AC463" s="8">
        <v>0</v>
      </c>
      <c r="AD463" s="8"/>
      <c r="AE463" s="8"/>
      <c r="AF463" s="8">
        <v>0</v>
      </c>
      <c r="AG463" s="1084">
        <v>0</v>
      </c>
      <c r="AH463" s="89"/>
      <c r="AI463" s="89">
        <v>0</v>
      </c>
      <c r="AJ463" s="89"/>
      <c r="AK463" s="1082">
        <v>0</v>
      </c>
    </row>
    <row r="464" spans="1:37" s="144" customFormat="1">
      <c r="A464" s="994"/>
      <c r="B464" s="994"/>
      <c r="C464" s="236"/>
      <c r="D464" s="236"/>
      <c r="E464" s="236"/>
      <c r="F464" s="371"/>
      <c r="G464" s="865">
        <v>11</v>
      </c>
      <c r="H464" s="859">
        <v>2026</v>
      </c>
      <c r="I464" s="866">
        <v>2027</v>
      </c>
      <c r="J464" s="866">
        <v>2027</v>
      </c>
      <c r="K464" s="621" t="s">
        <v>306</v>
      </c>
      <c r="L464" s="1081"/>
      <c r="M464" s="89">
        <v>0</v>
      </c>
      <c r="N464" s="89"/>
      <c r="O464" s="1082">
        <v>0</v>
      </c>
      <c r="P464" s="598">
        <v>0</v>
      </c>
      <c r="Q464" s="776">
        <v>0</v>
      </c>
      <c r="R464" s="776">
        <v>0</v>
      </c>
      <c r="S464" s="776">
        <v>0</v>
      </c>
      <c r="T464" s="533">
        <v>0</v>
      </c>
      <c r="U464" s="1086">
        <v>0</v>
      </c>
      <c r="V464" s="8">
        <v>0</v>
      </c>
      <c r="W464" s="1084"/>
      <c r="X464" s="8"/>
      <c r="Y464" s="8"/>
      <c r="Z464" s="8"/>
      <c r="AA464" s="8"/>
      <c r="AB464" s="8">
        <v>0</v>
      </c>
      <c r="AC464" s="8">
        <v>0</v>
      </c>
      <c r="AD464" s="8"/>
      <c r="AE464" s="8"/>
      <c r="AF464" s="8">
        <v>0</v>
      </c>
      <c r="AG464" s="1084">
        <v>0</v>
      </c>
      <c r="AH464" s="89"/>
      <c r="AI464" s="89">
        <v>0</v>
      </c>
      <c r="AJ464" s="89"/>
      <c r="AK464" s="1082">
        <v>0</v>
      </c>
    </row>
    <row r="465" spans="1:37" s="144" customFormat="1">
      <c r="A465" s="994"/>
      <c r="B465" s="994"/>
      <c r="C465" s="236"/>
      <c r="D465" s="236"/>
      <c r="E465" s="236"/>
      <c r="F465" s="371"/>
      <c r="G465" s="865">
        <v>12</v>
      </c>
      <c r="H465" s="859">
        <v>2026</v>
      </c>
      <c r="I465" s="866">
        <v>2027</v>
      </c>
      <c r="J465" s="866">
        <v>2027</v>
      </c>
      <c r="K465" s="621" t="s">
        <v>306</v>
      </c>
      <c r="L465" s="1081"/>
      <c r="M465" s="89">
        <v>0</v>
      </c>
      <c r="N465" s="89"/>
      <c r="O465" s="1082">
        <v>0</v>
      </c>
      <c r="P465" s="598">
        <v>0</v>
      </c>
      <c r="Q465" s="776">
        <v>0</v>
      </c>
      <c r="R465" s="776">
        <v>0</v>
      </c>
      <c r="S465" s="776">
        <v>0</v>
      </c>
      <c r="T465" s="533">
        <v>0</v>
      </c>
      <c r="U465" s="1086">
        <v>0</v>
      </c>
      <c r="V465" s="8">
        <v>0</v>
      </c>
      <c r="W465" s="1084"/>
      <c r="X465" s="8"/>
      <c r="Y465" s="8"/>
      <c r="Z465" s="8"/>
      <c r="AA465" s="8"/>
      <c r="AB465" s="8">
        <v>0</v>
      </c>
      <c r="AC465" s="8">
        <v>0</v>
      </c>
      <c r="AD465" s="8"/>
      <c r="AE465" s="8"/>
      <c r="AF465" s="8">
        <v>0</v>
      </c>
      <c r="AG465" s="1084">
        <v>0</v>
      </c>
      <c r="AH465" s="89"/>
      <c r="AI465" s="89">
        <v>0</v>
      </c>
      <c r="AJ465" s="89"/>
      <c r="AK465" s="1082">
        <v>0</v>
      </c>
    </row>
    <row r="466" spans="1:37" s="144" customFormat="1">
      <c r="A466" s="994"/>
      <c r="B466" s="994"/>
      <c r="C466" s="236"/>
      <c r="D466" s="236"/>
      <c r="E466" s="236"/>
      <c r="F466" s="371"/>
      <c r="G466" s="865">
        <v>1</v>
      </c>
      <c r="H466" s="859">
        <v>2027</v>
      </c>
      <c r="I466" s="866">
        <v>2027</v>
      </c>
      <c r="J466" s="866">
        <v>2027</v>
      </c>
      <c r="K466" s="621" t="s">
        <v>306</v>
      </c>
      <c r="L466" s="1081"/>
      <c r="M466" s="89">
        <v>0</v>
      </c>
      <c r="N466" s="89"/>
      <c r="O466" s="1082">
        <v>0</v>
      </c>
      <c r="P466" s="598">
        <v>0</v>
      </c>
      <c r="Q466" s="776">
        <v>0</v>
      </c>
      <c r="R466" s="776">
        <v>0</v>
      </c>
      <c r="S466" s="776">
        <v>0</v>
      </c>
      <c r="T466" s="533">
        <v>0</v>
      </c>
      <c r="U466" s="1086">
        <v>0</v>
      </c>
      <c r="V466" s="8">
        <v>0</v>
      </c>
      <c r="W466" s="1084"/>
      <c r="X466" s="8"/>
      <c r="Y466" s="8"/>
      <c r="Z466" s="8"/>
      <c r="AA466" s="8"/>
      <c r="AB466" s="8">
        <v>0</v>
      </c>
      <c r="AC466" s="8">
        <v>0</v>
      </c>
      <c r="AD466" s="8"/>
      <c r="AE466" s="8"/>
      <c r="AF466" s="8">
        <v>0</v>
      </c>
      <c r="AG466" s="1084">
        <v>0</v>
      </c>
      <c r="AH466" s="89"/>
      <c r="AI466" s="89">
        <v>0</v>
      </c>
      <c r="AJ466" s="89"/>
      <c r="AK466" s="1082">
        <v>0</v>
      </c>
    </row>
    <row r="467" spans="1:37" s="144" customFormat="1">
      <c r="A467" s="994"/>
      <c r="B467" s="994"/>
      <c r="C467" s="236"/>
      <c r="D467" s="236"/>
      <c r="E467" s="236"/>
      <c r="F467" s="371"/>
      <c r="G467" s="865">
        <v>2</v>
      </c>
      <c r="H467" s="859">
        <v>2027</v>
      </c>
      <c r="I467" s="866">
        <v>2027</v>
      </c>
      <c r="J467" s="866">
        <v>2027</v>
      </c>
      <c r="K467" s="621" t="s">
        <v>306</v>
      </c>
      <c r="L467" s="1081"/>
      <c r="M467" s="89">
        <v>0</v>
      </c>
      <c r="N467" s="89"/>
      <c r="O467" s="1082">
        <v>0</v>
      </c>
      <c r="P467" s="598">
        <v>0</v>
      </c>
      <c r="Q467" s="776">
        <v>0</v>
      </c>
      <c r="R467" s="776">
        <v>0</v>
      </c>
      <c r="S467" s="776">
        <v>0</v>
      </c>
      <c r="T467" s="533">
        <v>0</v>
      </c>
      <c r="U467" s="1086">
        <v>0</v>
      </c>
      <c r="V467" s="8">
        <v>0</v>
      </c>
      <c r="W467" s="1084"/>
      <c r="X467" s="8"/>
      <c r="Y467" s="8"/>
      <c r="Z467" s="8"/>
      <c r="AA467" s="8"/>
      <c r="AB467" s="8">
        <v>0</v>
      </c>
      <c r="AC467" s="8">
        <v>0</v>
      </c>
      <c r="AD467" s="8"/>
      <c r="AE467" s="8"/>
      <c r="AF467" s="8">
        <v>0</v>
      </c>
      <c r="AG467" s="1084">
        <v>0</v>
      </c>
      <c r="AH467" s="89"/>
      <c r="AI467" s="89">
        <v>0</v>
      </c>
      <c r="AJ467" s="89"/>
      <c r="AK467" s="1082">
        <v>0</v>
      </c>
    </row>
    <row r="468" spans="1:37" s="144" customFormat="1">
      <c r="A468" s="994"/>
      <c r="B468" s="994"/>
      <c r="C468" s="236"/>
      <c r="D468" s="236"/>
      <c r="E468" s="236"/>
      <c r="F468" s="371"/>
      <c r="G468" s="865">
        <v>3</v>
      </c>
      <c r="H468" s="859">
        <v>2027</v>
      </c>
      <c r="I468" s="866">
        <v>2027</v>
      </c>
      <c r="J468" s="866">
        <v>2027</v>
      </c>
      <c r="K468" s="621" t="s">
        <v>306</v>
      </c>
      <c r="L468" s="1081"/>
      <c r="M468" s="89">
        <v>0</v>
      </c>
      <c r="N468" s="89"/>
      <c r="O468" s="1082">
        <v>0</v>
      </c>
      <c r="P468" s="598">
        <v>0</v>
      </c>
      <c r="Q468" s="776">
        <v>0</v>
      </c>
      <c r="R468" s="776">
        <v>0</v>
      </c>
      <c r="S468" s="776">
        <v>0</v>
      </c>
      <c r="T468" s="533">
        <v>0</v>
      </c>
      <c r="U468" s="1086">
        <v>0</v>
      </c>
      <c r="V468" s="8">
        <v>0</v>
      </c>
      <c r="W468" s="1084"/>
      <c r="X468" s="8"/>
      <c r="Y468" s="8"/>
      <c r="Z468" s="8"/>
      <c r="AA468" s="8"/>
      <c r="AB468" s="8">
        <v>0</v>
      </c>
      <c r="AC468" s="8">
        <v>0</v>
      </c>
      <c r="AD468" s="8"/>
      <c r="AE468" s="8"/>
      <c r="AF468" s="8">
        <v>0</v>
      </c>
      <c r="AG468" s="1084">
        <v>0</v>
      </c>
      <c r="AH468" s="89"/>
      <c r="AI468" s="89">
        <v>0</v>
      </c>
      <c r="AJ468" s="89"/>
      <c r="AK468" s="1082">
        <v>0</v>
      </c>
    </row>
    <row r="469" spans="1:37" s="144" customFormat="1">
      <c r="A469" s="994"/>
      <c r="B469" s="994"/>
      <c r="C469" s="236"/>
      <c r="D469" s="236"/>
      <c r="E469" s="236"/>
      <c r="F469" s="371"/>
      <c r="G469" s="865">
        <v>4</v>
      </c>
      <c r="H469" s="859">
        <v>2027</v>
      </c>
      <c r="I469" s="866">
        <v>2027</v>
      </c>
      <c r="J469" s="866">
        <v>2028</v>
      </c>
      <c r="K469" s="621" t="s">
        <v>306</v>
      </c>
      <c r="L469" s="1081"/>
      <c r="M469" s="89">
        <v>0</v>
      </c>
      <c r="N469" s="89"/>
      <c r="O469" s="1082">
        <v>0</v>
      </c>
      <c r="P469" s="598">
        <v>0</v>
      </c>
      <c r="Q469" s="776">
        <v>0</v>
      </c>
      <c r="R469" s="776">
        <v>0</v>
      </c>
      <c r="S469" s="776">
        <v>0</v>
      </c>
      <c r="T469" s="533">
        <v>0</v>
      </c>
      <c r="U469" s="1086">
        <v>0</v>
      </c>
      <c r="V469" s="8">
        <v>0</v>
      </c>
      <c r="W469" s="1084"/>
      <c r="X469" s="8"/>
      <c r="Y469" s="8"/>
      <c r="Z469" s="8"/>
      <c r="AA469" s="8"/>
      <c r="AB469" s="8">
        <v>0</v>
      </c>
      <c r="AC469" s="8">
        <v>0</v>
      </c>
      <c r="AD469" s="8"/>
      <c r="AE469" s="8"/>
      <c r="AF469" s="8">
        <v>0</v>
      </c>
      <c r="AG469" s="1084">
        <v>0</v>
      </c>
      <c r="AH469" s="89"/>
      <c r="AI469" s="89">
        <v>0</v>
      </c>
      <c r="AJ469" s="89"/>
      <c r="AK469" s="1082">
        <v>0</v>
      </c>
    </row>
    <row r="470" spans="1:37" s="144" customFormat="1">
      <c r="A470" s="994"/>
      <c r="B470" s="994"/>
      <c r="C470" s="236"/>
      <c r="D470" s="236"/>
      <c r="E470" s="236"/>
      <c r="F470" s="371"/>
      <c r="G470" s="865">
        <v>5</v>
      </c>
      <c r="H470" s="859">
        <v>2027</v>
      </c>
      <c r="I470" s="866">
        <v>2027</v>
      </c>
      <c r="J470" s="866">
        <v>2028</v>
      </c>
      <c r="K470" s="621" t="s">
        <v>306</v>
      </c>
      <c r="L470" s="1081"/>
      <c r="M470" s="89">
        <v>0</v>
      </c>
      <c r="N470" s="89"/>
      <c r="O470" s="1082">
        <v>0</v>
      </c>
      <c r="P470" s="598">
        <v>0</v>
      </c>
      <c r="Q470" s="776">
        <v>0</v>
      </c>
      <c r="R470" s="776">
        <v>0</v>
      </c>
      <c r="S470" s="776">
        <v>0</v>
      </c>
      <c r="T470" s="533">
        <v>0</v>
      </c>
      <c r="U470" s="1086">
        <v>0</v>
      </c>
      <c r="V470" s="8">
        <v>0</v>
      </c>
      <c r="W470" s="1084"/>
      <c r="X470" s="8"/>
      <c r="Y470" s="8"/>
      <c r="Z470" s="8"/>
      <c r="AA470" s="8"/>
      <c r="AB470" s="8">
        <v>0</v>
      </c>
      <c r="AC470" s="8">
        <v>0</v>
      </c>
      <c r="AD470" s="8"/>
      <c r="AE470" s="8"/>
      <c r="AF470" s="8">
        <v>0</v>
      </c>
      <c r="AG470" s="1084">
        <v>0</v>
      </c>
      <c r="AH470" s="89"/>
      <c r="AI470" s="89">
        <v>0</v>
      </c>
      <c r="AJ470" s="89"/>
      <c r="AK470" s="1082">
        <v>0</v>
      </c>
    </row>
    <row r="471" spans="1:37" s="144" customFormat="1">
      <c r="A471" s="994"/>
      <c r="B471" s="994"/>
      <c r="C471" s="236"/>
      <c r="D471" s="236"/>
      <c r="E471" s="236"/>
      <c r="F471" s="371"/>
      <c r="G471" s="865">
        <v>6</v>
      </c>
      <c r="H471" s="859">
        <v>2027</v>
      </c>
      <c r="I471" s="866">
        <v>2027</v>
      </c>
      <c r="J471" s="866">
        <v>2028</v>
      </c>
      <c r="K471" s="621" t="s">
        <v>306</v>
      </c>
      <c r="L471" s="1081"/>
      <c r="M471" s="89">
        <v>0</v>
      </c>
      <c r="N471" s="89"/>
      <c r="O471" s="1082">
        <v>0</v>
      </c>
      <c r="P471" s="598">
        <v>0</v>
      </c>
      <c r="Q471" s="776">
        <v>0</v>
      </c>
      <c r="R471" s="776">
        <v>0</v>
      </c>
      <c r="S471" s="776">
        <v>0</v>
      </c>
      <c r="T471" s="533">
        <v>0</v>
      </c>
      <c r="U471" s="1086">
        <v>0</v>
      </c>
      <c r="V471" s="8">
        <v>0</v>
      </c>
      <c r="W471" s="1084"/>
      <c r="X471" s="8"/>
      <c r="Y471" s="8"/>
      <c r="Z471" s="8"/>
      <c r="AA471" s="8"/>
      <c r="AB471" s="8">
        <v>0</v>
      </c>
      <c r="AC471" s="8">
        <v>0</v>
      </c>
      <c r="AD471" s="8"/>
      <c r="AE471" s="8"/>
      <c r="AF471" s="8">
        <v>0</v>
      </c>
      <c r="AG471" s="1084">
        <v>0</v>
      </c>
      <c r="AH471" s="89"/>
      <c r="AI471" s="89">
        <v>0</v>
      </c>
      <c r="AJ471" s="89"/>
      <c r="AK471" s="1082">
        <v>0</v>
      </c>
    </row>
    <row r="472" spans="1:37" s="144" customFormat="1">
      <c r="A472" s="994"/>
      <c r="B472" s="994"/>
      <c r="C472" s="236"/>
      <c r="D472" s="236"/>
      <c r="E472" s="236"/>
      <c r="F472" s="371"/>
      <c r="G472" s="865">
        <v>7</v>
      </c>
      <c r="H472" s="859">
        <v>2027</v>
      </c>
      <c r="I472" s="866">
        <v>2028</v>
      </c>
      <c r="J472" s="866">
        <v>2028</v>
      </c>
      <c r="K472" s="621" t="s">
        <v>306</v>
      </c>
      <c r="L472" s="1081"/>
      <c r="M472" s="89">
        <v>0</v>
      </c>
      <c r="N472" s="89"/>
      <c r="O472" s="1082">
        <v>0</v>
      </c>
      <c r="P472" s="598">
        <v>0</v>
      </c>
      <c r="Q472" s="776">
        <v>0</v>
      </c>
      <c r="R472" s="776">
        <v>0</v>
      </c>
      <c r="S472" s="776">
        <v>0</v>
      </c>
      <c r="T472" s="533">
        <v>0</v>
      </c>
      <c r="U472" s="1086">
        <v>0</v>
      </c>
      <c r="V472" s="8">
        <v>0</v>
      </c>
      <c r="W472" s="1084"/>
      <c r="X472" s="8"/>
      <c r="Y472" s="8"/>
      <c r="Z472" s="8"/>
      <c r="AA472" s="8"/>
      <c r="AB472" s="8">
        <v>0</v>
      </c>
      <c r="AC472" s="8">
        <v>0</v>
      </c>
      <c r="AD472" s="8"/>
      <c r="AE472" s="8"/>
      <c r="AF472" s="8">
        <v>0</v>
      </c>
      <c r="AG472" s="1084">
        <v>0</v>
      </c>
      <c r="AH472" s="89"/>
      <c r="AI472" s="89">
        <v>0</v>
      </c>
      <c r="AJ472" s="89"/>
      <c r="AK472" s="1082">
        <v>0</v>
      </c>
    </row>
    <row r="473" spans="1:37" s="144" customFormat="1">
      <c r="A473" s="994"/>
      <c r="B473" s="994"/>
      <c r="C473" s="236"/>
      <c r="D473" s="236"/>
      <c r="E473" s="236"/>
      <c r="F473" s="371"/>
      <c r="G473" s="865">
        <v>8</v>
      </c>
      <c r="H473" s="859">
        <v>2027</v>
      </c>
      <c r="I473" s="866">
        <v>2028</v>
      </c>
      <c r="J473" s="866">
        <v>2028</v>
      </c>
      <c r="K473" s="621" t="s">
        <v>306</v>
      </c>
      <c r="L473" s="1081"/>
      <c r="M473" s="89">
        <v>0</v>
      </c>
      <c r="N473" s="89"/>
      <c r="O473" s="1082">
        <v>0</v>
      </c>
      <c r="P473" s="598">
        <v>0</v>
      </c>
      <c r="Q473" s="776">
        <v>0</v>
      </c>
      <c r="R473" s="776">
        <v>0</v>
      </c>
      <c r="S473" s="776">
        <v>0</v>
      </c>
      <c r="T473" s="533">
        <v>0</v>
      </c>
      <c r="U473" s="1086">
        <v>0</v>
      </c>
      <c r="V473" s="8">
        <v>0</v>
      </c>
      <c r="W473" s="1084"/>
      <c r="X473" s="8"/>
      <c r="Y473" s="8"/>
      <c r="Z473" s="8"/>
      <c r="AA473" s="8"/>
      <c r="AB473" s="8">
        <v>0</v>
      </c>
      <c r="AC473" s="8">
        <v>0</v>
      </c>
      <c r="AD473" s="8"/>
      <c r="AE473" s="8"/>
      <c r="AF473" s="8">
        <v>0</v>
      </c>
      <c r="AG473" s="1084">
        <v>0</v>
      </c>
      <c r="AH473" s="89"/>
      <c r="AI473" s="89">
        <v>0</v>
      </c>
      <c r="AJ473" s="89"/>
      <c r="AK473" s="1082">
        <v>0</v>
      </c>
    </row>
    <row r="474" spans="1:37" s="144" customFormat="1">
      <c r="A474" s="994"/>
      <c r="B474" s="994"/>
      <c r="C474" s="236"/>
      <c r="D474" s="236"/>
      <c r="E474" s="236"/>
      <c r="F474" s="371"/>
      <c r="G474" s="865">
        <v>9</v>
      </c>
      <c r="H474" s="859">
        <v>2027</v>
      </c>
      <c r="I474" s="866">
        <v>2028</v>
      </c>
      <c r="J474" s="866">
        <v>2028</v>
      </c>
      <c r="K474" s="621" t="s">
        <v>306</v>
      </c>
      <c r="L474" s="1081"/>
      <c r="M474" s="89">
        <v>0</v>
      </c>
      <c r="N474" s="89"/>
      <c r="O474" s="1082">
        <v>0</v>
      </c>
      <c r="P474" s="598">
        <v>0</v>
      </c>
      <c r="Q474" s="776">
        <v>0</v>
      </c>
      <c r="R474" s="776">
        <v>0</v>
      </c>
      <c r="S474" s="776">
        <v>0</v>
      </c>
      <c r="T474" s="533">
        <v>0</v>
      </c>
      <c r="U474" s="1086">
        <v>0</v>
      </c>
      <c r="V474" s="8">
        <v>0</v>
      </c>
      <c r="W474" s="1084"/>
      <c r="X474" s="8"/>
      <c r="Y474" s="8"/>
      <c r="Z474" s="8"/>
      <c r="AA474" s="8"/>
      <c r="AB474" s="8">
        <v>0</v>
      </c>
      <c r="AC474" s="8">
        <v>0</v>
      </c>
      <c r="AD474" s="8"/>
      <c r="AE474" s="8"/>
      <c r="AF474" s="8">
        <v>0</v>
      </c>
      <c r="AG474" s="1084">
        <v>0</v>
      </c>
      <c r="AH474" s="89"/>
      <c r="AI474" s="89">
        <v>0</v>
      </c>
      <c r="AJ474" s="89"/>
      <c r="AK474" s="1082">
        <v>0</v>
      </c>
    </row>
    <row r="475" spans="1:37" s="144" customFormat="1">
      <c r="A475" s="994"/>
      <c r="B475" s="994"/>
      <c r="C475" s="236"/>
      <c r="D475" s="236"/>
      <c r="E475" s="236"/>
      <c r="F475" s="371"/>
      <c r="G475" s="865">
        <v>10</v>
      </c>
      <c r="H475" s="859">
        <v>2027</v>
      </c>
      <c r="I475" s="866">
        <v>2028</v>
      </c>
      <c r="J475" s="866">
        <v>2028</v>
      </c>
      <c r="K475" s="621" t="s">
        <v>306</v>
      </c>
      <c r="L475" s="1081"/>
      <c r="M475" s="89">
        <v>0</v>
      </c>
      <c r="N475" s="89"/>
      <c r="O475" s="1082">
        <v>0</v>
      </c>
      <c r="P475" s="598">
        <v>0</v>
      </c>
      <c r="Q475" s="776">
        <v>0</v>
      </c>
      <c r="R475" s="776">
        <v>0</v>
      </c>
      <c r="S475" s="776">
        <v>0</v>
      </c>
      <c r="T475" s="533">
        <v>0</v>
      </c>
      <c r="U475" s="1086">
        <v>0</v>
      </c>
      <c r="V475" s="8">
        <v>0</v>
      </c>
      <c r="W475" s="1084"/>
      <c r="X475" s="8"/>
      <c r="Y475" s="8"/>
      <c r="Z475" s="8"/>
      <c r="AA475" s="8"/>
      <c r="AB475" s="8">
        <v>0</v>
      </c>
      <c r="AC475" s="8">
        <v>0</v>
      </c>
      <c r="AD475" s="8"/>
      <c r="AE475" s="8"/>
      <c r="AF475" s="8">
        <v>0</v>
      </c>
      <c r="AG475" s="1084">
        <v>0</v>
      </c>
      <c r="AH475" s="89"/>
      <c r="AI475" s="89">
        <v>0</v>
      </c>
      <c r="AJ475" s="89"/>
      <c r="AK475" s="1082">
        <v>0</v>
      </c>
    </row>
    <row r="476" spans="1:37" s="144" customFormat="1">
      <c r="A476" s="994"/>
      <c r="B476" s="994"/>
      <c r="C476" s="236"/>
      <c r="D476" s="236"/>
      <c r="E476" s="236"/>
      <c r="F476" s="371"/>
      <c r="G476" s="865">
        <v>11</v>
      </c>
      <c r="H476" s="859">
        <v>2027</v>
      </c>
      <c r="I476" s="866">
        <v>2028</v>
      </c>
      <c r="J476" s="866">
        <v>2028</v>
      </c>
      <c r="K476" s="621" t="s">
        <v>306</v>
      </c>
      <c r="L476" s="1081"/>
      <c r="M476" s="89">
        <v>0</v>
      </c>
      <c r="N476" s="89"/>
      <c r="O476" s="1082">
        <v>0</v>
      </c>
      <c r="P476" s="598">
        <v>0</v>
      </c>
      <c r="Q476" s="776">
        <v>0</v>
      </c>
      <c r="R476" s="776">
        <v>0</v>
      </c>
      <c r="S476" s="776">
        <v>0</v>
      </c>
      <c r="T476" s="533">
        <v>0</v>
      </c>
      <c r="U476" s="1086">
        <v>0</v>
      </c>
      <c r="V476" s="8">
        <v>0</v>
      </c>
      <c r="W476" s="1084"/>
      <c r="X476" s="8"/>
      <c r="Y476" s="8"/>
      <c r="Z476" s="8"/>
      <c r="AA476" s="8"/>
      <c r="AB476" s="8">
        <v>0</v>
      </c>
      <c r="AC476" s="8">
        <v>0</v>
      </c>
      <c r="AD476" s="8"/>
      <c r="AE476" s="8"/>
      <c r="AF476" s="8">
        <v>0</v>
      </c>
      <c r="AG476" s="1084">
        <v>0</v>
      </c>
      <c r="AH476" s="89"/>
      <c r="AI476" s="89">
        <v>0</v>
      </c>
      <c r="AJ476" s="89"/>
      <c r="AK476" s="1082">
        <v>0</v>
      </c>
    </row>
    <row r="477" spans="1:37" s="144" customFormat="1">
      <c r="A477" s="994"/>
      <c r="B477" s="994"/>
      <c r="C477" s="236"/>
      <c r="D477" s="236"/>
      <c r="E477" s="236"/>
      <c r="F477" s="371"/>
      <c r="G477" s="865">
        <v>12</v>
      </c>
      <c r="H477" s="859">
        <v>2027</v>
      </c>
      <c r="I477" s="866">
        <v>2028</v>
      </c>
      <c r="J477" s="866">
        <v>2028</v>
      </c>
      <c r="K477" s="621" t="s">
        <v>306</v>
      </c>
      <c r="L477" s="1081"/>
      <c r="M477" s="89">
        <v>0</v>
      </c>
      <c r="N477" s="89"/>
      <c r="O477" s="1082">
        <v>0</v>
      </c>
      <c r="P477" s="598">
        <v>0</v>
      </c>
      <c r="Q477" s="776">
        <v>0</v>
      </c>
      <c r="R477" s="776">
        <v>0</v>
      </c>
      <c r="S477" s="776">
        <v>0</v>
      </c>
      <c r="T477" s="533">
        <v>0</v>
      </c>
      <c r="U477" s="1086">
        <v>0</v>
      </c>
      <c r="V477" s="8">
        <v>0</v>
      </c>
      <c r="W477" s="1084"/>
      <c r="X477" s="8"/>
      <c r="Y477" s="8"/>
      <c r="Z477" s="8"/>
      <c r="AA477" s="8"/>
      <c r="AB477" s="8">
        <v>0</v>
      </c>
      <c r="AC477" s="8">
        <v>0</v>
      </c>
      <c r="AD477" s="8"/>
      <c r="AE477" s="8"/>
      <c r="AF477" s="8">
        <v>0</v>
      </c>
      <c r="AG477" s="1084">
        <v>0</v>
      </c>
      <c r="AH477" s="89"/>
      <c r="AI477" s="89">
        <v>0</v>
      </c>
      <c r="AJ477" s="89"/>
      <c r="AK477" s="1082">
        <v>0</v>
      </c>
    </row>
    <row r="478" spans="1:37" s="144" customFormat="1">
      <c r="A478" s="994"/>
      <c r="B478" s="994"/>
      <c r="C478" s="236"/>
      <c r="D478" s="236"/>
      <c r="E478" s="236"/>
      <c r="F478" s="371"/>
      <c r="G478" s="865">
        <v>1</v>
      </c>
      <c r="H478" s="859">
        <v>2028</v>
      </c>
      <c r="I478" s="866">
        <v>2028</v>
      </c>
      <c r="J478" s="866">
        <v>2028</v>
      </c>
      <c r="K478" s="621" t="s">
        <v>306</v>
      </c>
      <c r="L478" s="1081"/>
      <c r="M478" s="89">
        <v>0</v>
      </c>
      <c r="N478" s="89"/>
      <c r="O478" s="1082">
        <v>0</v>
      </c>
      <c r="P478" s="598">
        <v>0</v>
      </c>
      <c r="Q478" s="776">
        <v>0</v>
      </c>
      <c r="R478" s="776">
        <v>0</v>
      </c>
      <c r="S478" s="776">
        <v>0</v>
      </c>
      <c r="T478" s="533">
        <v>0</v>
      </c>
      <c r="U478" s="1086">
        <v>0</v>
      </c>
      <c r="V478" s="8">
        <v>0</v>
      </c>
      <c r="W478" s="1084"/>
      <c r="X478" s="8"/>
      <c r="Y478" s="8"/>
      <c r="Z478" s="8"/>
      <c r="AA478" s="8"/>
      <c r="AB478" s="8">
        <v>0</v>
      </c>
      <c r="AC478" s="8">
        <v>0</v>
      </c>
      <c r="AD478" s="8"/>
      <c r="AE478" s="8"/>
      <c r="AF478" s="8">
        <v>0</v>
      </c>
      <c r="AG478" s="1084">
        <v>0</v>
      </c>
      <c r="AH478" s="89"/>
      <c r="AI478" s="89">
        <v>0</v>
      </c>
      <c r="AJ478" s="89"/>
      <c r="AK478" s="1082">
        <v>0</v>
      </c>
    </row>
    <row r="479" spans="1:37" s="144" customFormat="1">
      <c r="A479" s="994"/>
      <c r="B479" s="994"/>
      <c r="C479" s="236"/>
      <c r="D479" s="236"/>
      <c r="E479" s="236"/>
      <c r="F479" s="371"/>
      <c r="G479" s="865">
        <v>2</v>
      </c>
      <c r="H479" s="859">
        <v>2028</v>
      </c>
      <c r="I479" s="866">
        <v>2028</v>
      </c>
      <c r="J479" s="866">
        <v>2028</v>
      </c>
      <c r="K479" s="621" t="s">
        <v>306</v>
      </c>
      <c r="L479" s="1081"/>
      <c r="M479" s="89">
        <v>0</v>
      </c>
      <c r="N479" s="89"/>
      <c r="O479" s="1082">
        <v>0</v>
      </c>
      <c r="P479" s="598">
        <v>0</v>
      </c>
      <c r="Q479" s="776">
        <v>0</v>
      </c>
      <c r="R479" s="776">
        <v>0</v>
      </c>
      <c r="S479" s="776">
        <v>0</v>
      </c>
      <c r="T479" s="533">
        <v>0</v>
      </c>
      <c r="U479" s="1086">
        <v>0</v>
      </c>
      <c r="V479" s="8">
        <v>0</v>
      </c>
      <c r="W479" s="1084"/>
      <c r="X479" s="8"/>
      <c r="Y479" s="8"/>
      <c r="Z479" s="8"/>
      <c r="AA479" s="8"/>
      <c r="AB479" s="8">
        <v>0</v>
      </c>
      <c r="AC479" s="8">
        <v>0</v>
      </c>
      <c r="AD479" s="8"/>
      <c r="AE479" s="8"/>
      <c r="AF479" s="8">
        <v>0</v>
      </c>
      <c r="AG479" s="1084">
        <v>0</v>
      </c>
      <c r="AH479" s="89"/>
      <c r="AI479" s="89">
        <v>0</v>
      </c>
      <c r="AJ479" s="89"/>
      <c r="AK479" s="1082">
        <v>0</v>
      </c>
    </row>
    <row r="480" spans="1:37" s="144" customFormat="1">
      <c r="A480" s="994"/>
      <c r="B480" s="994"/>
      <c r="C480" s="236"/>
      <c r="D480" s="236"/>
      <c r="E480" s="236"/>
      <c r="F480" s="371"/>
      <c r="G480" s="865">
        <v>3</v>
      </c>
      <c r="H480" s="859">
        <v>2028</v>
      </c>
      <c r="I480" s="866">
        <v>2028</v>
      </c>
      <c r="J480" s="866">
        <v>2028</v>
      </c>
      <c r="K480" s="621" t="s">
        <v>306</v>
      </c>
      <c r="L480" s="1081"/>
      <c r="M480" s="89">
        <v>0</v>
      </c>
      <c r="N480" s="89"/>
      <c r="O480" s="1082">
        <v>0</v>
      </c>
      <c r="P480" s="598">
        <v>0</v>
      </c>
      <c r="Q480" s="776">
        <v>0</v>
      </c>
      <c r="R480" s="776">
        <v>0</v>
      </c>
      <c r="S480" s="776">
        <v>0</v>
      </c>
      <c r="T480" s="533">
        <v>0</v>
      </c>
      <c r="U480" s="1086">
        <v>0</v>
      </c>
      <c r="V480" s="8">
        <v>0</v>
      </c>
      <c r="W480" s="1084"/>
      <c r="X480" s="8"/>
      <c r="Y480" s="8"/>
      <c r="Z480" s="8"/>
      <c r="AA480" s="8"/>
      <c r="AB480" s="8">
        <v>0</v>
      </c>
      <c r="AC480" s="8">
        <v>0</v>
      </c>
      <c r="AD480" s="8"/>
      <c r="AE480" s="8"/>
      <c r="AF480" s="8">
        <v>0</v>
      </c>
      <c r="AG480" s="1084">
        <v>0</v>
      </c>
      <c r="AH480" s="89"/>
      <c r="AI480" s="89">
        <v>0</v>
      </c>
      <c r="AJ480" s="89"/>
      <c r="AK480" s="1082">
        <v>0</v>
      </c>
    </row>
    <row r="481" spans="1:37" s="144" customFormat="1">
      <c r="A481" s="994"/>
      <c r="B481" s="994"/>
      <c r="C481" s="236"/>
      <c r="D481" s="236"/>
      <c r="E481" s="236"/>
      <c r="F481" s="371"/>
      <c r="G481" s="865">
        <v>4</v>
      </c>
      <c r="H481" s="859">
        <v>2028</v>
      </c>
      <c r="I481" s="866">
        <v>2028</v>
      </c>
      <c r="J481" s="866">
        <v>2029</v>
      </c>
      <c r="K481" s="621" t="s">
        <v>306</v>
      </c>
      <c r="L481" s="1081"/>
      <c r="M481" s="89">
        <v>0</v>
      </c>
      <c r="N481" s="89"/>
      <c r="O481" s="1082">
        <v>0</v>
      </c>
      <c r="P481" s="598">
        <v>0</v>
      </c>
      <c r="Q481" s="776">
        <v>0</v>
      </c>
      <c r="R481" s="776">
        <v>0</v>
      </c>
      <c r="S481" s="776">
        <v>0</v>
      </c>
      <c r="T481" s="533">
        <v>0</v>
      </c>
      <c r="U481" s="1086">
        <v>0</v>
      </c>
      <c r="V481" s="8">
        <v>0</v>
      </c>
      <c r="W481" s="1084"/>
      <c r="X481" s="8"/>
      <c r="Y481" s="8"/>
      <c r="Z481" s="8"/>
      <c r="AA481" s="8"/>
      <c r="AB481" s="8">
        <v>0</v>
      </c>
      <c r="AC481" s="8">
        <v>0</v>
      </c>
      <c r="AD481" s="8"/>
      <c r="AE481" s="8"/>
      <c r="AF481" s="8">
        <v>0</v>
      </c>
      <c r="AG481" s="1084">
        <v>0</v>
      </c>
      <c r="AH481" s="89"/>
      <c r="AI481" s="89">
        <v>0</v>
      </c>
      <c r="AJ481" s="89"/>
      <c r="AK481" s="1082">
        <v>0</v>
      </c>
    </row>
    <row r="482" spans="1:37" s="144" customFormat="1">
      <c r="A482" s="994"/>
      <c r="B482" s="994"/>
      <c r="C482" s="236"/>
      <c r="D482" s="236"/>
      <c r="E482" s="236"/>
      <c r="F482" s="371"/>
      <c r="G482" s="865">
        <v>5</v>
      </c>
      <c r="H482" s="859">
        <v>2028</v>
      </c>
      <c r="I482" s="866">
        <v>2028</v>
      </c>
      <c r="J482" s="866">
        <v>2029</v>
      </c>
      <c r="K482" s="621" t="s">
        <v>306</v>
      </c>
      <c r="L482" s="1081"/>
      <c r="M482" s="89">
        <v>0</v>
      </c>
      <c r="N482" s="89"/>
      <c r="O482" s="1082">
        <v>0</v>
      </c>
      <c r="P482" s="598">
        <v>0</v>
      </c>
      <c r="Q482" s="776">
        <v>0</v>
      </c>
      <c r="R482" s="776">
        <v>0</v>
      </c>
      <c r="S482" s="776">
        <v>0</v>
      </c>
      <c r="T482" s="533">
        <v>0</v>
      </c>
      <c r="U482" s="1086">
        <v>0</v>
      </c>
      <c r="V482" s="8">
        <v>0</v>
      </c>
      <c r="W482" s="1084"/>
      <c r="X482" s="8"/>
      <c r="Y482" s="8"/>
      <c r="Z482" s="8"/>
      <c r="AA482" s="8"/>
      <c r="AB482" s="8">
        <v>0</v>
      </c>
      <c r="AC482" s="8">
        <v>0</v>
      </c>
      <c r="AD482" s="8"/>
      <c r="AE482" s="8"/>
      <c r="AF482" s="8">
        <v>0</v>
      </c>
      <c r="AG482" s="1084">
        <v>0</v>
      </c>
      <c r="AH482" s="89"/>
      <c r="AI482" s="89">
        <v>0</v>
      </c>
      <c r="AJ482" s="89"/>
      <c r="AK482" s="1082">
        <v>0</v>
      </c>
    </row>
    <row r="483" spans="1:37" s="144" customFormat="1">
      <c r="A483" s="994"/>
      <c r="B483" s="994"/>
      <c r="C483" s="236"/>
      <c r="D483" s="236"/>
      <c r="E483" s="236"/>
      <c r="F483" s="371"/>
      <c r="G483" s="865">
        <v>6</v>
      </c>
      <c r="H483" s="859">
        <v>2028</v>
      </c>
      <c r="I483" s="866">
        <v>2028</v>
      </c>
      <c r="J483" s="866">
        <v>2029</v>
      </c>
      <c r="K483" s="621" t="s">
        <v>306</v>
      </c>
      <c r="L483" s="1081"/>
      <c r="M483" s="89">
        <v>0</v>
      </c>
      <c r="N483" s="89"/>
      <c r="O483" s="1082">
        <v>0</v>
      </c>
      <c r="P483" s="598">
        <v>0</v>
      </c>
      <c r="Q483" s="776">
        <v>0</v>
      </c>
      <c r="R483" s="776">
        <v>0</v>
      </c>
      <c r="S483" s="776">
        <v>0</v>
      </c>
      <c r="T483" s="533">
        <v>0</v>
      </c>
      <c r="U483" s="1086">
        <v>0</v>
      </c>
      <c r="V483" s="8">
        <v>0</v>
      </c>
      <c r="W483" s="1084"/>
      <c r="X483" s="8"/>
      <c r="Y483" s="8"/>
      <c r="Z483" s="8"/>
      <c r="AA483" s="8"/>
      <c r="AB483" s="8">
        <v>0</v>
      </c>
      <c r="AC483" s="8">
        <v>0</v>
      </c>
      <c r="AD483" s="8"/>
      <c r="AE483" s="8"/>
      <c r="AF483" s="8">
        <v>0</v>
      </c>
      <c r="AG483" s="1084">
        <v>0</v>
      </c>
      <c r="AH483" s="89"/>
      <c r="AI483" s="89">
        <v>0</v>
      </c>
      <c r="AJ483" s="89"/>
      <c r="AK483" s="1082">
        <v>0</v>
      </c>
    </row>
    <row r="484" spans="1:37" s="144" customFormat="1">
      <c r="A484" s="994"/>
      <c r="B484" s="994"/>
      <c r="C484" s="236"/>
      <c r="D484" s="236"/>
      <c r="E484" s="236"/>
      <c r="F484" s="371"/>
      <c r="G484" s="865">
        <v>7</v>
      </c>
      <c r="H484" s="859">
        <v>2028</v>
      </c>
      <c r="I484" s="866">
        <v>2029</v>
      </c>
      <c r="J484" s="866">
        <v>2029</v>
      </c>
      <c r="K484" s="621" t="s">
        <v>306</v>
      </c>
      <c r="L484" s="1081"/>
      <c r="M484" s="89">
        <v>0</v>
      </c>
      <c r="N484" s="89"/>
      <c r="O484" s="1082">
        <v>0</v>
      </c>
      <c r="P484" s="598">
        <v>0</v>
      </c>
      <c r="Q484" s="776">
        <v>0</v>
      </c>
      <c r="R484" s="776">
        <v>0</v>
      </c>
      <c r="S484" s="776">
        <v>0</v>
      </c>
      <c r="T484" s="533">
        <v>0</v>
      </c>
      <c r="U484" s="1086">
        <v>0</v>
      </c>
      <c r="V484" s="8">
        <v>0</v>
      </c>
      <c r="W484" s="1084"/>
      <c r="X484" s="8"/>
      <c r="Y484" s="8"/>
      <c r="Z484" s="8"/>
      <c r="AA484" s="8"/>
      <c r="AB484" s="8">
        <v>0</v>
      </c>
      <c r="AC484" s="8">
        <v>0</v>
      </c>
      <c r="AD484" s="8"/>
      <c r="AE484" s="8"/>
      <c r="AF484" s="8">
        <v>0</v>
      </c>
      <c r="AG484" s="1084">
        <v>0</v>
      </c>
      <c r="AH484" s="89"/>
      <c r="AI484" s="89">
        <v>0</v>
      </c>
      <c r="AJ484" s="89"/>
      <c r="AK484" s="1082">
        <v>0</v>
      </c>
    </row>
    <row r="485" spans="1:37" s="144" customFormat="1">
      <c r="A485" s="994"/>
      <c r="B485" s="994"/>
      <c r="C485" s="236"/>
      <c r="D485" s="236"/>
      <c r="E485" s="236"/>
      <c r="F485" s="371"/>
      <c r="G485" s="865">
        <v>8</v>
      </c>
      <c r="H485" s="859">
        <v>2028</v>
      </c>
      <c r="I485" s="866">
        <v>2029</v>
      </c>
      <c r="J485" s="866">
        <v>2029</v>
      </c>
      <c r="K485" s="621" t="s">
        <v>306</v>
      </c>
      <c r="L485" s="1081"/>
      <c r="M485" s="89">
        <v>0</v>
      </c>
      <c r="N485" s="89"/>
      <c r="O485" s="1082">
        <v>0</v>
      </c>
      <c r="P485" s="598">
        <v>0</v>
      </c>
      <c r="Q485" s="776">
        <v>0</v>
      </c>
      <c r="R485" s="776">
        <v>0</v>
      </c>
      <c r="S485" s="776">
        <v>0</v>
      </c>
      <c r="T485" s="533">
        <v>0</v>
      </c>
      <c r="U485" s="1086">
        <v>0</v>
      </c>
      <c r="V485" s="8">
        <v>0</v>
      </c>
      <c r="W485" s="1084"/>
      <c r="X485" s="8"/>
      <c r="Y485" s="8"/>
      <c r="Z485" s="8"/>
      <c r="AA485" s="8"/>
      <c r="AB485" s="8">
        <v>0</v>
      </c>
      <c r="AC485" s="8">
        <v>0</v>
      </c>
      <c r="AD485" s="8"/>
      <c r="AE485" s="8"/>
      <c r="AF485" s="8">
        <v>0</v>
      </c>
      <c r="AG485" s="1084">
        <v>0</v>
      </c>
      <c r="AH485" s="89"/>
      <c r="AI485" s="89">
        <v>0</v>
      </c>
      <c r="AJ485" s="89"/>
      <c r="AK485" s="1082">
        <v>0</v>
      </c>
    </row>
    <row r="486" spans="1:37" s="144" customFormat="1">
      <c r="A486" s="994"/>
      <c r="B486" s="994"/>
      <c r="C486" s="236"/>
      <c r="D486" s="236"/>
      <c r="E486" s="236"/>
      <c r="F486" s="371"/>
      <c r="G486" s="865">
        <v>9</v>
      </c>
      <c r="H486" s="859">
        <v>2028</v>
      </c>
      <c r="I486" s="866">
        <v>2029</v>
      </c>
      <c r="J486" s="866">
        <v>2029</v>
      </c>
      <c r="K486" s="621" t="s">
        <v>306</v>
      </c>
      <c r="L486" s="1081"/>
      <c r="M486" s="89">
        <v>0</v>
      </c>
      <c r="N486" s="89"/>
      <c r="O486" s="1082">
        <v>0</v>
      </c>
      <c r="P486" s="598">
        <v>0</v>
      </c>
      <c r="Q486" s="776">
        <v>0</v>
      </c>
      <c r="R486" s="776">
        <v>0</v>
      </c>
      <c r="S486" s="776">
        <v>0</v>
      </c>
      <c r="T486" s="533">
        <v>0</v>
      </c>
      <c r="U486" s="1086">
        <v>0</v>
      </c>
      <c r="V486" s="8">
        <v>0</v>
      </c>
      <c r="W486" s="1084"/>
      <c r="X486" s="8"/>
      <c r="Y486" s="8"/>
      <c r="Z486" s="8"/>
      <c r="AA486" s="8"/>
      <c r="AB486" s="8">
        <v>0</v>
      </c>
      <c r="AC486" s="8">
        <v>0</v>
      </c>
      <c r="AD486" s="8"/>
      <c r="AE486" s="8"/>
      <c r="AF486" s="8">
        <v>0</v>
      </c>
      <c r="AG486" s="1084">
        <v>0</v>
      </c>
      <c r="AH486" s="89"/>
      <c r="AI486" s="89">
        <v>0</v>
      </c>
      <c r="AJ486" s="89"/>
      <c r="AK486" s="1082">
        <v>0</v>
      </c>
    </row>
    <row r="487" spans="1:37" s="144" customFormat="1">
      <c r="A487" s="994"/>
      <c r="B487" s="994"/>
      <c r="C487" s="236"/>
      <c r="D487" s="236"/>
      <c r="E487" s="236"/>
      <c r="F487" s="371"/>
      <c r="G487" s="865">
        <v>10</v>
      </c>
      <c r="H487" s="859">
        <v>2028</v>
      </c>
      <c r="I487" s="866">
        <v>2029</v>
      </c>
      <c r="J487" s="866">
        <v>2029</v>
      </c>
      <c r="K487" s="621" t="s">
        <v>306</v>
      </c>
      <c r="L487" s="1081"/>
      <c r="M487" s="89">
        <v>0</v>
      </c>
      <c r="N487" s="89"/>
      <c r="O487" s="1082">
        <v>0</v>
      </c>
      <c r="P487" s="598">
        <v>0</v>
      </c>
      <c r="Q487" s="776">
        <v>0</v>
      </c>
      <c r="R487" s="776">
        <v>0</v>
      </c>
      <c r="S487" s="776">
        <v>0</v>
      </c>
      <c r="T487" s="533">
        <v>0</v>
      </c>
      <c r="U487" s="1086">
        <v>0</v>
      </c>
      <c r="V487" s="8">
        <v>0</v>
      </c>
      <c r="W487" s="1084"/>
      <c r="X487" s="8"/>
      <c r="Y487" s="8"/>
      <c r="Z487" s="8"/>
      <c r="AA487" s="8"/>
      <c r="AB487" s="8">
        <v>0</v>
      </c>
      <c r="AC487" s="8">
        <v>0</v>
      </c>
      <c r="AD487" s="8"/>
      <c r="AE487" s="8"/>
      <c r="AF487" s="8">
        <v>0</v>
      </c>
      <c r="AG487" s="1084">
        <v>0</v>
      </c>
      <c r="AH487" s="89"/>
      <c r="AI487" s="89">
        <v>0</v>
      </c>
      <c r="AJ487" s="89"/>
      <c r="AK487" s="1082">
        <v>0</v>
      </c>
    </row>
    <row r="488" spans="1:37" s="144" customFormat="1">
      <c r="A488" s="994"/>
      <c r="B488" s="994"/>
      <c r="C488" s="236"/>
      <c r="D488" s="236"/>
      <c r="E488" s="236"/>
      <c r="F488" s="371"/>
      <c r="G488" s="865">
        <v>11</v>
      </c>
      <c r="H488" s="859">
        <v>2028</v>
      </c>
      <c r="I488" s="866">
        <v>2029</v>
      </c>
      <c r="J488" s="866">
        <v>2029</v>
      </c>
      <c r="K488" s="621" t="s">
        <v>306</v>
      </c>
      <c r="L488" s="1081"/>
      <c r="M488" s="89">
        <v>0</v>
      </c>
      <c r="N488" s="89"/>
      <c r="O488" s="1082">
        <v>0</v>
      </c>
      <c r="P488" s="598">
        <v>0</v>
      </c>
      <c r="Q488" s="776">
        <v>0</v>
      </c>
      <c r="R488" s="776">
        <v>0</v>
      </c>
      <c r="S488" s="776">
        <v>0</v>
      </c>
      <c r="T488" s="533">
        <v>0</v>
      </c>
      <c r="U488" s="1086">
        <v>0</v>
      </c>
      <c r="V488" s="8">
        <v>0</v>
      </c>
      <c r="W488" s="1084"/>
      <c r="X488" s="8"/>
      <c r="Y488" s="8"/>
      <c r="Z488" s="8"/>
      <c r="AA488" s="8"/>
      <c r="AB488" s="8">
        <v>0</v>
      </c>
      <c r="AC488" s="8">
        <v>0</v>
      </c>
      <c r="AD488" s="8"/>
      <c r="AE488" s="8"/>
      <c r="AF488" s="8">
        <v>0</v>
      </c>
      <c r="AG488" s="1084">
        <v>0</v>
      </c>
      <c r="AH488" s="89"/>
      <c r="AI488" s="89">
        <v>0</v>
      </c>
      <c r="AJ488" s="89"/>
      <c r="AK488" s="1082">
        <v>0</v>
      </c>
    </row>
    <row r="489" spans="1:37" s="144" customFormat="1">
      <c r="A489" s="994"/>
      <c r="B489" s="994"/>
      <c r="C489" s="236"/>
      <c r="D489" s="236"/>
      <c r="E489" s="236"/>
      <c r="F489" s="371"/>
      <c r="G489" s="865">
        <v>12</v>
      </c>
      <c r="H489" s="859">
        <v>2028</v>
      </c>
      <c r="I489" s="866">
        <v>2029</v>
      </c>
      <c r="J489" s="866">
        <v>2029</v>
      </c>
      <c r="K489" s="621" t="s">
        <v>306</v>
      </c>
      <c r="L489" s="1081"/>
      <c r="M489" s="89">
        <v>0</v>
      </c>
      <c r="N489" s="89"/>
      <c r="O489" s="1082">
        <v>0</v>
      </c>
      <c r="P489" s="598">
        <v>0</v>
      </c>
      <c r="Q489" s="776">
        <v>0</v>
      </c>
      <c r="R489" s="776">
        <v>0</v>
      </c>
      <c r="S489" s="776">
        <v>0</v>
      </c>
      <c r="T489" s="533">
        <v>0</v>
      </c>
      <c r="U489" s="1086">
        <v>0</v>
      </c>
      <c r="V489" s="8">
        <v>0</v>
      </c>
      <c r="W489" s="1084"/>
      <c r="X489" s="8"/>
      <c r="Y489" s="8"/>
      <c r="Z489" s="8"/>
      <c r="AA489" s="8"/>
      <c r="AB489" s="8">
        <v>0</v>
      </c>
      <c r="AC489" s="8">
        <v>0</v>
      </c>
      <c r="AD489" s="8"/>
      <c r="AE489" s="8"/>
      <c r="AF489" s="8">
        <v>0</v>
      </c>
      <c r="AG489" s="1084">
        <v>0</v>
      </c>
      <c r="AH489" s="89"/>
      <c r="AI489" s="89">
        <v>0</v>
      </c>
      <c r="AJ489" s="89"/>
      <c r="AK489" s="1082">
        <v>0</v>
      </c>
    </row>
    <row r="490" spans="1:37" s="144" customFormat="1">
      <c r="A490" s="994"/>
      <c r="B490" s="994"/>
      <c r="C490" s="236"/>
      <c r="D490" s="236"/>
      <c r="E490" s="236"/>
      <c r="F490" s="371"/>
      <c r="G490" s="865">
        <v>1</v>
      </c>
      <c r="H490" s="859">
        <v>2029</v>
      </c>
      <c r="I490" s="866">
        <v>2029</v>
      </c>
      <c r="J490" s="866">
        <v>2029</v>
      </c>
      <c r="K490" s="621" t="s">
        <v>306</v>
      </c>
      <c r="L490" s="1081"/>
      <c r="M490" s="89">
        <v>0</v>
      </c>
      <c r="N490" s="89"/>
      <c r="O490" s="1082">
        <v>0</v>
      </c>
      <c r="P490" s="598">
        <v>0</v>
      </c>
      <c r="Q490" s="776">
        <v>0</v>
      </c>
      <c r="R490" s="776">
        <v>0</v>
      </c>
      <c r="S490" s="776">
        <v>0</v>
      </c>
      <c r="T490" s="533">
        <v>0</v>
      </c>
      <c r="U490" s="1086">
        <v>0</v>
      </c>
      <c r="V490" s="8">
        <v>0</v>
      </c>
      <c r="W490" s="1084"/>
      <c r="X490" s="8"/>
      <c r="Y490" s="8"/>
      <c r="Z490" s="8"/>
      <c r="AA490" s="8"/>
      <c r="AB490" s="8">
        <v>0</v>
      </c>
      <c r="AC490" s="8">
        <v>0</v>
      </c>
      <c r="AD490" s="8"/>
      <c r="AE490" s="8"/>
      <c r="AF490" s="8">
        <v>0</v>
      </c>
      <c r="AG490" s="1084">
        <v>0</v>
      </c>
      <c r="AH490" s="89"/>
      <c r="AI490" s="89">
        <v>0</v>
      </c>
      <c r="AJ490" s="89"/>
      <c r="AK490" s="1082">
        <v>0</v>
      </c>
    </row>
    <row r="491" spans="1:37" s="144" customFormat="1">
      <c r="A491" s="994"/>
      <c r="B491" s="994"/>
      <c r="C491" s="236"/>
      <c r="D491" s="236"/>
      <c r="E491" s="236"/>
      <c r="F491" s="371"/>
      <c r="G491" s="865">
        <v>2</v>
      </c>
      <c r="H491" s="859">
        <v>2029</v>
      </c>
      <c r="I491" s="866">
        <v>2029</v>
      </c>
      <c r="J491" s="866">
        <v>2029</v>
      </c>
      <c r="K491" s="621" t="s">
        <v>306</v>
      </c>
      <c r="L491" s="1081"/>
      <c r="M491" s="89">
        <v>0</v>
      </c>
      <c r="N491" s="89"/>
      <c r="O491" s="1082">
        <v>0</v>
      </c>
      <c r="P491" s="598">
        <v>0</v>
      </c>
      <c r="Q491" s="776">
        <v>0</v>
      </c>
      <c r="R491" s="776">
        <v>0</v>
      </c>
      <c r="S491" s="776">
        <v>0</v>
      </c>
      <c r="T491" s="533">
        <v>0</v>
      </c>
      <c r="U491" s="1086">
        <v>0</v>
      </c>
      <c r="V491" s="8">
        <v>0</v>
      </c>
      <c r="W491" s="1084"/>
      <c r="X491" s="8"/>
      <c r="Y491" s="8"/>
      <c r="Z491" s="8"/>
      <c r="AA491" s="8"/>
      <c r="AB491" s="8">
        <v>0</v>
      </c>
      <c r="AC491" s="8">
        <v>0</v>
      </c>
      <c r="AD491" s="8"/>
      <c r="AE491" s="8"/>
      <c r="AF491" s="8">
        <v>0</v>
      </c>
      <c r="AG491" s="1084">
        <v>0</v>
      </c>
      <c r="AH491" s="89"/>
      <c r="AI491" s="89">
        <v>0</v>
      </c>
      <c r="AJ491" s="89"/>
      <c r="AK491" s="1082">
        <v>0</v>
      </c>
    </row>
    <row r="492" spans="1:37" s="144" customFormat="1">
      <c r="A492" s="994"/>
      <c r="B492" s="994"/>
      <c r="C492" s="236"/>
      <c r="D492" s="236"/>
      <c r="E492" s="236"/>
      <c r="F492" s="371"/>
      <c r="G492" s="865">
        <v>3</v>
      </c>
      <c r="H492" s="859">
        <v>2029</v>
      </c>
      <c r="I492" s="866">
        <v>2029</v>
      </c>
      <c r="J492" s="866">
        <v>2029</v>
      </c>
      <c r="K492" s="621" t="s">
        <v>306</v>
      </c>
      <c r="L492" s="1081"/>
      <c r="M492" s="89">
        <v>0</v>
      </c>
      <c r="N492" s="89"/>
      <c r="O492" s="1082">
        <v>0</v>
      </c>
      <c r="P492" s="598">
        <v>0</v>
      </c>
      <c r="Q492" s="776">
        <v>0</v>
      </c>
      <c r="R492" s="776">
        <v>0</v>
      </c>
      <c r="S492" s="776">
        <v>0</v>
      </c>
      <c r="T492" s="533">
        <v>0</v>
      </c>
      <c r="U492" s="1086">
        <v>0</v>
      </c>
      <c r="V492" s="8">
        <v>0</v>
      </c>
      <c r="W492" s="1084"/>
      <c r="X492" s="8"/>
      <c r="Y492" s="8"/>
      <c r="Z492" s="8"/>
      <c r="AA492" s="8"/>
      <c r="AB492" s="8">
        <v>0</v>
      </c>
      <c r="AC492" s="8">
        <v>0</v>
      </c>
      <c r="AD492" s="8"/>
      <c r="AE492" s="8"/>
      <c r="AF492" s="8">
        <v>0</v>
      </c>
      <c r="AG492" s="1084">
        <v>0</v>
      </c>
      <c r="AH492" s="89"/>
      <c r="AI492" s="89">
        <v>0</v>
      </c>
      <c r="AJ492" s="89"/>
      <c r="AK492" s="1082">
        <v>0</v>
      </c>
    </row>
    <row r="493" spans="1:37" s="144" customFormat="1">
      <c r="A493" s="994"/>
      <c r="B493" s="994"/>
      <c r="C493" s="236"/>
      <c r="D493" s="236"/>
      <c r="E493" s="236"/>
      <c r="F493" s="371"/>
      <c r="G493" s="865">
        <v>4</v>
      </c>
      <c r="H493" s="859">
        <v>2029</v>
      </c>
      <c r="I493" s="866">
        <v>2029</v>
      </c>
      <c r="J493" s="866">
        <v>2030</v>
      </c>
      <c r="K493" s="621" t="s">
        <v>306</v>
      </c>
      <c r="L493" s="1081"/>
      <c r="M493" s="89">
        <v>0</v>
      </c>
      <c r="N493" s="89"/>
      <c r="O493" s="1082">
        <v>0</v>
      </c>
      <c r="P493" s="598">
        <v>0</v>
      </c>
      <c r="Q493" s="776">
        <v>0</v>
      </c>
      <c r="R493" s="776">
        <v>0</v>
      </c>
      <c r="S493" s="776">
        <v>0</v>
      </c>
      <c r="T493" s="533">
        <v>0</v>
      </c>
      <c r="U493" s="1086">
        <v>0</v>
      </c>
      <c r="V493" s="8">
        <v>0</v>
      </c>
      <c r="W493" s="1084"/>
      <c r="X493" s="8"/>
      <c r="Y493" s="8"/>
      <c r="Z493" s="8"/>
      <c r="AA493" s="8"/>
      <c r="AB493" s="8">
        <v>0</v>
      </c>
      <c r="AC493" s="8">
        <v>0</v>
      </c>
      <c r="AD493" s="8"/>
      <c r="AE493" s="8"/>
      <c r="AF493" s="8">
        <v>0</v>
      </c>
      <c r="AG493" s="1084">
        <v>0</v>
      </c>
      <c r="AH493" s="89"/>
      <c r="AI493" s="89">
        <v>0</v>
      </c>
      <c r="AJ493" s="89"/>
      <c r="AK493" s="1082">
        <v>0</v>
      </c>
    </row>
    <row r="494" spans="1:37" s="144" customFormat="1">
      <c r="A494" s="994"/>
      <c r="B494" s="994"/>
      <c r="C494" s="236"/>
      <c r="D494" s="236"/>
      <c r="E494" s="236"/>
      <c r="F494" s="371"/>
      <c r="G494" s="865">
        <v>5</v>
      </c>
      <c r="H494" s="859">
        <v>2029</v>
      </c>
      <c r="I494" s="866">
        <v>2029</v>
      </c>
      <c r="J494" s="866">
        <v>2030</v>
      </c>
      <c r="K494" s="621" t="s">
        <v>306</v>
      </c>
      <c r="L494" s="1081"/>
      <c r="M494" s="89">
        <v>0</v>
      </c>
      <c r="N494" s="89"/>
      <c r="O494" s="1082">
        <v>0</v>
      </c>
      <c r="P494" s="598">
        <v>0</v>
      </c>
      <c r="Q494" s="776">
        <v>0</v>
      </c>
      <c r="R494" s="776">
        <v>0</v>
      </c>
      <c r="S494" s="776">
        <v>0</v>
      </c>
      <c r="T494" s="533">
        <v>0</v>
      </c>
      <c r="U494" s="1086">
        <v>0</v>
      </c>
      <c r="V494" s="8">
        <v>0</v>
      </c>
      <c r="W494" s="1084"/>
      <c r="X494" s="8"/>
      <c r="Y494" s="8"/>
      <c r="Z494" s="8"/>
      <c r="AA494" s="8"/>
      <c r="AB494" s="8">
        <v>0</v>
      </c>
      <c r="AC494" s="8">
        <v>0</v>
      </c>
      <c r="AD494" s="8"/>
      <c r="AE494" s="8"/>
      <c r="AF494" s="8">
        <v>0</v>
      </c>
      <c r="AG494" s="1084">
        <v>0</v>
      </c>
      <c r="AH494" s="89"/>
      <c r="AI494" s="89">
        <v>0</v>
      </c>
      <c r="AJ494" s="89"/>
      <c r="AK494" s="1082">
        <v>0</v>
      </c>
    </row>
    <row r="495" spans="1:37" s="144" customFormat="1">
      <c r="A495" s="994"/>
      <c r="B495" s="994"/>
      <c r="C495" s="236"/>
      <c r="D495" s="236"/>
      <c r="E495" s="236"/>
      <c r="F495" s="371"/>
      <c r="G495" s="865">
        <v>6</v>
      </c>
      <c r="H495" s="859">
        <v>2029</v>
      </c>
      <c r="I495" s="866">
        <v>2029</v>
      </c>
      <c r="J495" s="866">
        <v>2030</v>
      </c>
      <c r="K495" s="621" t="s">
        <v>306</v>
      </c>
      <c r="L495" s="1081"/>
      <c r="M495" s="89">
        <v>0</v>
      </c>
      <c r="N495" s="89"/>
      <c r="O495" s="1082">
        <v>0</v>
      </c>
      <c r="P495" s="598">
        <v>0</v>
      </c>
      <c r="Q495" s="776">
        <v>0</v>
      </c>
      <c r="R495" s="776">
        <v>0</v>
      </c>
      <c r="S495" s="776">
        <v>0</v>
      </c>
      <c r="T495" s="533">
        <v>0</v>
      </c>
      <c r="U495" s="1086">
        <v>0</v>
      </c>
      <c r="V495" s="8">
        <v>0</v>
      </c>
      <c r="W495" s="1084"/>
      <c r="X495" s="8"/>
      <c r="Y495" s="8"/>
      <c r="Z495" s="8"/>
      <c r="AA495" s="8"/>
      <c r="AB495" s="8">
        <v>0</v>
      </c>
      <c r="AC495" s="8">
        <v>0</v>
      </c>
      <c r="AD495" s="8"/>
      <c r="AE495" s="8"/>
      <c r="AF495" s="8">
        <v>0</v>
      </c>
      <c r="AG495" s="1084">
        <v>0</v>
      </c>
      <c r="AH495" s="89"/>
      <c r="AI495" s="89">
        <v>0</v>
      </c>
      <c r="AJ495" s="89"/>
      <c r="AK495" s="1082">
        <v>0</v>
      </c>
    </row>
    <row r="496" spans="1:37" s="144" customFormat="1">
      <c r="A496" s="994"/>
      <c r="B496" s="994"/>
      <c r="C496" s="236"/>
      <c r="D496" s="236"/>
      <c r="E496" s="236"/>
      <c r="F496" s="371"/>
      <c r="G496" s="865">
        <v>7</v>
      </c>
      <c r="H496" s="859">
        <v>2029</v>
      </c>
      <c r="I496" s="866">
        <v>2030</v>
      </c>
      <c r="J496" s="866">
        <v>2030</v>
      </c>
      <c r="K496" s="621" t="s">
        <v>306</v>
      </c>
      <c r="L496" s="1081"/>
      <c r="M496" s="89">
        <v>0</v>
      </c>
      <c r="N496" s="89"/>
      <c r="O496" s="1082">
        <v>0</v>
      </c>
      <c r="P496" s="598">
        <v>0</v>
      </c>
      <c r="Q496" s="776">
        <v>0</v>
      </c>
      <c r="R496" s="776">
        <v>0</v>
      </c>
      <c r="S496" s="776">
        <v>0</v>
      </c>
      <c r="T496" s="533">
        <v>0</v>
      </c>
      <c r="U496" s="1086">
        <v>0</v>
      </c>
      <c r="V496" s="8">
        <v>0</v>
      </c>
      <c r="W496" s="1084"/>
      <c r="X496" s="8"/>
      <c r="Y496" s="8"/>
      <c r="Z496" s="8"/>
      <c r="AA496" s="8"/>
      <c r="AB496" s="8">
        <v>0</v>
      </c>
      <c r="AC496" s="8">
        <v>0</v>
      </c>
      <c r="AD496" s="8"/>
      <c r="AE496" s="8"/>
      <c r="AF496" s="8">
        <v>0</v>
      </c>
      <c r="AG496" s="1084">
        <v>0</v>
      </c>
      <c r="AH496" s="89"/>
      <c r="AI496" s="89">
        <v>0</v>
      </c>
      <c r="AJ496" s="89"/>
      <c r="AK496" s="1082">
        <v>0</v>
      </c>
    </row>
    <row r="497" spans="1:37" s="144" customFormat="1">
      <c r="A497" s="994"/>
      <c r="B497" s="994"/>
      <c r="C497" s="236"/>
      <c r="D497" s="236"/>
      <c r="E497" s="236"/>
      <c r="F497" s="371"/>
      <c r="G497" s="865">
        <v>8</v>
      </c>
      <c r="H497" s="859">
        <v>2029</v>
      </c>
      <c r="I497" s="866">
        <v>2030</v>
      </c>
      <c r="J497" s="866">
        <v>2030</v>
      </c>
      <c r="K497" s="621" t="s">
        <v>306</v>
      </c>
      <c r="L497" s="1081"/>
      <c r="M497" s="89">
        <v>0</v>
      </c>
      <c r="N497" s="89"/>
      <c r="O497" s="1082">
        <v>0</v>
      </c>
      <c r="P497" s="598">
        <v>0</v>
      </c>
      <c r="Q497" s="776">
        <v>0</v>
      </c>
      <c r="R497" s="776">
        <v>0</v>
      </c>
      <c r="S497" s="776">
        <v>0</v>
      </c>
      <c r="T497" s="533">
        <v>0</v>
      </c>
      <c r="U497" s="1086">
        <v>0</v>
      </c>
      <c r="V497" s="8">
        <v>0</v>
      </c>
      <c r="W497" s="1084"/>
      <c r="X497" s="8"/>
      <c r="Y497" s="8"/>
      <c r="Z497" s="8"/>
      <c r="AA497" s="8"/>
      <c r="AB497" s="8">
        <v>0</v>
      </c>
      <c r="AC497" s="8">
        <v>0</v>
      </c>
      <c r="AD497" s="8"/>
      <c r="AE497" s="8"/>
      <c r="AF497" s="8">
        <v>0</v>
      </c>
      <c r="AG497" s="1084">
        <v>0</v>
      </c>
      <c r="AH497" s="89"/>
      <c r="AI497" s="89">
        <v>0</v>
      </c>
      <c r="AJ497" s="89"/>
      <c r="AK497" s="1082">
        <v>0</v>
      </c>
    </row>
    <row r="498" spans="1:37" s="144" customFormat="1">
      <c r="A498" s="994"/>
      <c r="B498" s="994"/>
      <c r="C498" s="236"/>
      <c r="D498" s="236"/>
      <c r="E498" s="236"/>
      <c r="F498" s="371"/>
      <c r="G498" s="865">
        <v>9</v>
      </c>
      <c r="H498" s="859">
        <v>2029</v>
      </c>
      <c r="I498" s="866">
        <v>2030</v>
      </c>
      <c r="J498" s="866">
        <v>2030</v>
      </c>
      <c r="K498" s="621" t="s">
        <v>306</v>
      </c>
      <c r="L498" s="1081"/>
      <c r="M498" s="89">
        <v>0</v>
      </c>
      <c r="N498" s="89"/>
      <c r="O498" s="1082">
        <v>0</v>
      </c>
      <c r="P498" s="598">
        <v>0</v>
      </c>
      <c r="Q498" s="776">
        <v>0</v>
      </c>
      <c r="R498" s="776">
        <v>0</v>
      </c>
      <c r="S498" s="776">
        <v>0</v>
      </c>
      <c r="T498" s="533">
        <v>0</v>
      </c>
      <c r="U498" s="1086">
        <v>0</v>
      </c>
      <c r="V498" s="8">
        <v>0</v>
      </c>
      <c r="W498" s="1084"/>
      <c r="X498" s="8"/>
      <c r="Y498" s="8"/>
      <c r="Z498" s="8"/>
      <c r="AA498" s="8"/>
      <c r="AB498" s="8">
        <v>0</v>
      </c>
      <c r="AC498" s="8">
        <v>0</v>
      </c>
      <c r="AD498" s="8"/>
      <c r="AE498" s="8"/>
      <c r="AF498" s="8">
        <v>0</v>
      </c>
      <c r="AG498" s="1084">
        <v>0</v>
      </c>
      <c r="AH498" s="89"/>
      <c r="AI498" s="89">
        <v>0</v>
      </c>
      <c r="AJ498" s="89"/>
      <c r="AK498" s="1082">
        <v>0</v>
      </c>
    </row>
    <row r="499" spans="1:37" s="144" customFormat="1">
      <c r="A499" s="994"/>
      <c r="B499" s="994"/>
      <c r="C499" s="236"/>
      <c r="D499" s="236"/>
      <c r="E499" s="236"/>
      <c r="F499" s="371"/>
      <c r="G499" s="865">
        <v>10</v>
      </c>
      <c r="H499" s="859">
        <v>2029</v>
      </c>
      <c r="I499" s="866">
        <v>2030</v>
      </c>
      <c r="J499" s="866">
        <v>2030</v>
      </c>
      <c r="K499" s="621" t="s">
        <v>306</v>
      </c>
      <c r="L499" s="1081"/>
      <c r="M499" s="89">
        <v>0</v>
      </c>
      <c r="N499" s="89"/>
      <c r="O499" s="1082">
        <v>0</v>
      </c>
      <c r="P499" s="598">
        <v>0</v>
      </c>
      <c r="Q499" s="776">
        <v>0</v>
      </c>
      <c r="R499" s="776">
        <v>0</v>
      </c>
      <c r="S499" s="776">
        <v>0</v>
      </c>
      <c r="T499" s="533">
        <v>0</v>
      </c>
      <c r="U499" s="1086">
        <v>0</v>
      </c>
      <c r="V499" s="8">
        <v>0</v>
      </c>
      <c r="W499" s="1084"/>
      <c r="X499" s="8"/>
      <c r="Y499" s="8"/>
      <c r="Z499" s="8"/>
      <c r="AA499" s="8"/>
      <c r="AB499" s="8">
        <v>0</v>
      </c>
      <c r="AC499" s="8">
        <v>0</v>
      </c>
      <c r="AD499" s="8"/>
      <c r="AE499" s="8"/>
      <c r="AF499" s="8">
        <v>0</v>
      </c>
      <c r="AG499" s="1084">
        <v>0</v>
      </c>
      <c r="AH499" s="89"/>
      <c r="AI499" s="89">
        <v>0</v>
      </c>
      <c r="AJ499" s="89"/>
      <c r="AK499" s="1082">
        <v>0</v>
      </c>
    </row>
    <row r="500" spans="1:37" s="144" customFormat="1">
      <c r="A500" s="994"/>
      <c r="B500" s="994"/>
      <c r="C500" s="236"/>
      <c r="D500" s="236"/>
      <c r="E500" s="236"/>
      <c r="F500" s="371"/>
      <c r="G500" s="865">
        <v>11</v>
      </c>
      <c r="H500" s="859">
        <v>2029</v>
      </c>
      <c r="I500" s="866">
        <v>2030</v>
      </c>
      <c r="J500" s="866">
        <v>2030</v>
      </c>
      <c r="K500" s="621" t="s">
        <v>306</v>
      </c>
      <c r="L500" s="1081"/>
      <c r="M500" s="89">
        <v>0</v>
      </c>
      <c r="N500" s="89"/>
      <c r="O500" s="1082">
        <v>0</v>
      </c>
      <c r="P500" s="598">
        <v>0</v>
      </c>
      <c r="Q500" s="776">
        <v>0</v>
      </c>
      <c r="R500" s="776">
        <v>0</v>
      </c>
      <c r="S500" s="776">
        <v>0</v>
      </c>
      <c r="T500" s="533">
        <v>0</v>
      </c>
      <c r="U500" s="1086">
        <v>0</v>
      </c>
      <c r="V500" s="8">
        <v>0</v>
      </c>
      <c r="W500" s="1084"/>
      <c r="X500" s="8"/>
      <c r="Y500" s="8"/>
      <c r="Z500" s="8"/>
      <c r="AA500" s="8"/>
      <c r="AB500" s="8">
        <v>0</v>
      </c>
      <c r="AC500" s="8">
        <v>0</v>
      </c>
      <c r="AD500" s="8"/>
      <c r="AE500" s="8"/>
      <c r="AF500" s="8">
        <v>0</v>
      </c>
      <c r="AG500" s="1084">
        <v>0</v>
      </c>
      <c r="AH500" s="89"/>
      <c r="AI500" s="89">
        <v>0</v>
      </c>
      <c r="AJ500" s="89"/>
      <c r="AK500" s="1082">
        <v>0</v>
      </c>
    </row>
    <row r="501" spans="1:37" s="144" customFormat="1">
      <c r="A501" s="994"/>
      <c r="B501" s="994"/>
      <c r="C501" s="236"/>
      <c r="D501" s="236"/>
      <c r="E501" s="236"/>
      <c r="F501" s="371"/>
      <c r="G501" s="865">
        <v>12</v>
      </c>
      <c r="H501" s="859">
        <v>2029</v>
      </c>
      <c r="I501" s="866">
        <v>2030</v>
      </c>
      <c r="J501" s="866">
        <v>2030</v>
      </c>
      <c r="K501" s="621" t="s">
        <v>306</v>
      </c>
      <c r="L501" s="1081"/>
      <c r="M501" s="89">
        <v>0</v>
      </c>
      <c r="N501" s="89"/>
      <c r="O501" s="1082">
        <v>0</v>
      </c>
      <c r="P501" s="598">
        <v>0</v>
      </c>
      <c r="Q501" s="776">
        <v>0</v>
      </c>
      <c r="R501" s="776">
        <v>0</v>
      </c>
      <c r="S501" s="776">
        <v>0</v>
      </c>
      <c r="T501" s="533">
        <v>0</v>
      </c>
      <c r="U501" s="1086">
        <v>0</v>
      </c>
      <c r="V501" s="8">
        <v>0</v>
      </c>
      <c r="W501" s="1084"/>
      <c r="X501" s="8"/>
      <c r="Y501" s="8"/>
      <c r="Z501" s="8"/>
      <c r="AA501" s="8"/>
      <c r="AB501" s="8">
        <v>0</v>
      </c>
      <c r="AC501" s="8">
        <v>0</v>
      </c>
      <c r="AD501" s="8"/>
      <c r="AE501" s="8"/>
      <c r="AF501" s="8">
        <v>0</v>
      </c>
      <c r="AG501" s="1084">
        <v>0</v>
      </c>
      <c r="AH501" s="89"/>
      <c r="AI501" s="89">
        <v>0</v>
      </c>
      <c r="AJ501" s="89"/>
      <c r="AK501" s="1082">
        <v>0</v>
      </c>
    </row>
    <row r="502" spans="1:37" s="144" customFormat="1">
      <c r="A502" s="994"/>
      <c r="B502" s="994"/>
      <c r="C502" s="236"/>
      <c r="D502" s="236"/>
      <c r="E502" s="236"/>
      <c r="F502" s="371"/>
      <c r="G502" s="865">
        <v>1</v>
      </c>
      <c r="H502" s="859">
        <v>2030</v>
      </c>
      <c r="I502" s="866">
        <v>2030</v>
      </c>
      <c r="J502" s="866">
        <v>2030</v>
      </c>
      <c r="K502" s="621" t="s">
        <v>306</v>
      </c>
      <c r="L502" s="1081"/>
      <c r="M502" s="89">
        <v>0</v>
      </c>
      <c r="N502" s="89"/>
      <c r="O502" s="1082">
        <v>0</v>
      </c>
      <c r="P502" s="598">
        <v>0</v>
      </c>
      <c r="Q502" s="776">
        <v>0</v>
      </c>
      <c r="R502" s="776">
        <v>0</v>
      </c>
      <c r="S502" s="776">
        <v>0</v>
      </c>
      <c r="T502" s="533">
        <v>0</v>
      </c>
      <c r="U502" s="1086">
        <v>0</v>
      </c>
      <c r="V502" s="8">
        <v>0</v>
      </c>
      <c r="W502" s="1084"/>
      <c r="X502" s="8"/>
      <c r="Y502" s="8"/>
      <c r="Z502" s="8"/>
      <c r="AA502" s="8"/>
      <c r="AB502" s="8">
        <v>0</v>
      </c>
      <c r="AC502" s="8">
        <v>0</v>
      </c>
      <c r="AD502" s="8"/>
      <c r="AE502" s="8"/>
      <c r="AF502" s="8">
        <v>0</v>
      </c>
      <c r="AG502" s="1084">
        <v>0</v>
      </c>
      <c r="AH502" s="89"/>
      <c r="AI502" s="89">
        <v>0</v>
      </c>
      <c r="AJ502" s="89"/>
      <c r="AK502" s="1082">
        <v>0</v>
      </c>
    </row>
    <row r="503" spans="1:37" s="144" customFormat="1">
      <c r="A503" s="994"/>
      <c r="B503" s="994"/>
      <c r="C503" s="236"/>
      <c r="D503" s="236"/>
      <c r="E503" s="236"/>
      <c r="F503" s="371"/>
      <c r="G503" s="865">
        <v>2</v>
      </c>
      <c r="H503" s="859">
        <v>2030</v>
      </c>
      <c r="I503" s="866">
        <v>2030</v>
      </c>
      <c r="J503" s="866">
        <v>2030</v>
      </c>
      <c r="K503" s="621" t="s">
        <v>306</v>
      </c>
      <c r="L503" s="1081"/>
      <c r="M503" s="89">
        <v>0</v>
      </c>
      <c r="N503" s="89"/>
      <c r="O503" s="1082">
        <v>0</v>
      </c>
      <c r="P503" s="598">
        <v>0</v>
      </c>
      <c r="Q503" s="776">
        <v>0</v>
      </c>
      <c r="R503" s="776">
        <v>0</v>
      </c>
      <c r="S503" s="776">
        <v>0</v>
      </c>
      <c r="T503" s="533">
        <v>0</v>
      </c>
      <c r="U503" s="1086">
        <v>0</v>
      </c>
      <c r="V503" s="8">
        <v>0</v>
      </c>
      <c r="W503" s="1084"/>
      <c r="X503" s="8"/>
      <c r="Y503" s="8"/>
      <c r="Z503" s="8"/>
      <c r="AA503" s="8"/>
      <c r="AB503" s="8">
        <v>0</v>
      </c>
      <c r="AC503" s="8">
        <v>0</v>
      </c>
      <c r="AD503" s="8"/>
      <c r="AE503" s="8"/>
      <c r="AF503" s="8">
        <v>0</v>
      </c>
      <c r="AG503" s="1084">
        <v>0</v>
      </c>
      <c r="AH503" s="89"/>
      <c r="AI503" s="89">
        <v>0</v>
      </c>
      <c r="AJ503" s="89"/>
      <c r="AK503" s="1082">
        <v>0</v>
      </c>
    </row>
    <row r="504" spans="1:37" s="144" customFormat="1">
      <c r="A504" s="994"/>
      <c r="B504" s="994"/>
      <c r="C504" s="236"/>
      <c r="D504" s="236"/>
      <c r="E504" s="236"/>
      <c r="F504" s="371"/>
      <c r="G504" s="865">
        <v>3</v>
      </c>
      <c r="H504" s="859">
        <v>2030</v>
      </c>
      <c r="I504" s="866">
        <v>2030</v>
      </c>
      <c r="J504" s="866">
        <v>2030</v>
      </c>
      <c r="K504" s="621" t="s">
        <v>306</v>
      </c>
      <c r="L504" s="1081"/>
      <c r="M504" s="89">
        <v>0</v>
      </c>
      <c r="N504" s="89"/>
      <c r="O504" s="1082">
        <v>0</v>
      </c>
      <c r="P504" s="598">
        <v>0</v>
      </c>
      <c r="Q504" s="776">
        <v>0</v>
      </c>
      <c r="R504" s="776">
        <v>0</v>
      </c>
      <c r="S504" s="776">
        <v>0</v>
      </c>
      <c r="T504" s="533">
        <v>0</v>
      </c>
      <c r="U504" s="1086">
        <v>0</v>
      </c>
      <c r="V504" s="8">
        <v>0</v>
      </c>
      <c r="W504" s="1084"/>
      <c r="X504" s="8"/>
      <c r="Y504" s="8"/>
      <c r="Z504" s="8"/>
      <c r="AA504" s="8"/>
      <c r="AB504" s="8">
        <v>0</v>
      </c>
      <c r="AC504" s="8">
        <v>0</v>
      </c>
      <c r="AD504" s="8"/>
      <c r="AE504" s="8"/>
      <c r="AF504" s="8">
        <v>0</v>
      </c>
      <c r="AG504" s="1084">
        <v>0</v>
      </c>
      <c r="AH504" s="89"/>
      <c r="AI504" s="89">
        <v>0</v>
      </c>
      <c r="AJ504" s="89"/>
      <c r="AK504" s="1082">
        <v>0</v>
      </c>
    </row>
    <row r="505" spans="1:37" s="144" customFormat="1">
      <c r="A505" s="994"/>
      <c r="B505" s="994"/>
      <c r="C505" s="236"/>
      <c r="D505" s="236"/>
      <c r="E505" s="236"/>
      <c r="F505" s="371"/>
      <c r="G505" s="865">
        <v>4</v>
      </c>
      <c r="H505" s="859">
        <v>2030</v>
      </c>
      <c r="I505" s="866">
        <v>2030</v>
      </c>
      <c r="J505" s="866">
        <v>2031</v>
      </c>
      <c r="K505" s="621" t="s">
        <v>306</v>
      </c>
      <c r="L505" s="1081"/>
      <c r="M505" s="89">
        <v>0</v>
      </c>
      <c r="N505" s="89"/>
      <c r="O505" s="1082">
        <v>0</v>
      </c>
      <c r="P505" s="598">
        <v>0</v>
      </c>
      <c r="Q505" s="776">
        <v>0</v>
      </c>
      <c r="R505" s="776">
        <v>0</v>
      </c>
      <c r="S505" s="776">
        <v>0</v>
      </c>
      <c r="T505" s="533">
        <v>0</v>
      </c>
      <c r="U505" s="1086">
        <v>0</v>
      </c>
      <c r="V505" s="8">
        <v>0</v>
      </c>
      <c r="W505" s="1084"/>
      <c r="X505" s="8"/>
      <c r="Y505" s="8"/>
      <c r="Z505" s="8"/>
      <c r="AA505" s="8"/>
      <c r="AB505" s="8">
        <v>0</v>
      </c>
      <c r="AC505" s="8">
        <v>0</v>
      </c>
      <c r="AD505" s="8"/>
      <c r="AE505" s="8"/>
      <c r="AF505" s="8">
        <v>0</v>
      </c>
      <c r="AG505" s="1084">
        <v>0</v>
      </c>
      <c r="AH505" s="89"/>
      <c r="AI505" s="89">
        <v>0</v>
      </c>
      <c r="AJ505" s="89"/>
      <c r="AK505" s="1082">
        <v>0</v>
      </c>
    </row>
    <row r="506" spans="1:37" s="144" customFormat="1">
      <c r="A506" s="994"/>
      <c r="B506" s="994"/>
      <c r="C506" s="236"/>
      <c r="D506" s="236"/>
      <c r="E506" s="236"/>
      <c r="F506" s="371"/>
      <c r="G506" s="865">
        <v>5</v>
      </c>
      <c r="H506" s="859">
        <v>2030</v>
      </c>
      <c r="I506" s="866">
        <v>2030</v>
      </c>
      <c r="J506" s="866">
        <v>2031</v>
      </c>
      <c r="K506" s="621" t="s">
        <v>306</v>
      </c>
      <c r="L506" s="1081"/>
      <c r="M506" s="89">
        <v>0</v>
      </c>
      <c r="N506" s="89"/>
      <c r="O506" s="1082">
        <v>0</v>
      </c>
      <c r="P506" s="598">
        <v>0</v>
      </c>
      <c r="Q506" s="776">
        <v>0</v>
      </c>
      <c r="R506" s="776">
        <v>0</v>
      </c>
      <c r="S506" s="776">
        <v>0</v>
      </c>
      <c r="T506" s="533">
        <v>0</v>
      </c>
      <c r="U506" s="1086">
        <v>0</v>
      </c>
      <c r="V506" s="8">
        <v>0</v>
      </c>
      <c r="W506" s="1084"/>
      <c r="X506" s="8"/>
      <c r="Y506" s="8"/>
      <c r="Z506" s="8"/>
      <c r="AA506" s="8"/>
      <c r="AB506" s="8">
        <v>0</v>
      </c>
      <c r="AC506" s="8">
        <v>0</v>
      </c>
      <c r="AD506" s="8"/>
      <c r="AE506" s="8"/>
      <c r="AF506" s="8">
        <v>0</v>
      </c>
      <c r="AG506" s="1084">
        <v>0</v>
      </c>
      <c r="AH506" s="89"/>
      <c r="AI506" s="89">
        <v>0</v>
      </c>
      <c r="AJ506" s="89"/>
      <c r="AK506" s="1082">
        <v>0</v>
      </c>
    </row>
    <row r="507" spans="1:37" s="144" customFormat="1">
      <c r="A507" s="994"/>
      <c r="B507" s="994"/>
      <c r="C507" s="236"/>
      <c r="D507" s="236"/>
      <c r="E507" s="236"/>
      <c r="F507" s="371"/>
      <c r="G507" s="865">
        <v>6</v>
      </c>
      <c r="H507" s="859">
        <v>2030</v>
      </c>
      <c r="I507" s="866">
        <v>2030</v>
      </c>
      <c r="J507" s="866">
        <v>2031</v>
      </c>
      <c r="K507" s="621" t="s">
        <v>306</v>
      </c>
      <c r="L507" s="1081"/>
      <c r="M507" s="89">
        <v>0</v>
      </c>
      <c r="N507" s="89"/>
      <c r="O507" s="1082">
        <v>0</v>
      </c>
      <c r="P507" s="598">
        <v>0</v>
      </c>
      <c r="Q507" s="776">
        <v>0</v>
      </c>
      <c r="R507" s="776">
        <v>0</v>
      </c>
      <c r="S507" s="776">
        <v>0</v>
      </c>
      <c r="T507" s="533">
        <v>0</v>
      </c>
      <c r="U507" s="1086">
        <v>0</v>
      </c>
      <c r="V507" s="8">
        <v>0</v>
      </c>
      <c r="W507" s="1084"/>
      <c r="X507" s="8"/>
      <c r="Y507" s="8"/>
      <c r="Z507" s="8"/>
      <c r="AA507" s="8"/>
      <c r="AB507" s="8">
        <v>0</v>
      </c>
      <c r="AC507" s="8">
        <v>0</v>
      </c>
      <c r="AD507" s="8"/>
      <c r="AE507" s="8"/>
      <c r="AF507" s="8">
        <v>0</v>
      </c>
      <c r="AG507" s="1084">
        <v>0</v>
      </c>
      <c r="AH507" s="89"/>
      <c r="AI507" s="89">
        <v>0</v>
      </c>
      <c r="AJ507" s="89"/>
      <c r="AK507" s="1082">
        <v>0</v>
      </c>
    </row>
    <row r="508" spans="1:37" s="144" customFormat="1">
      <c r="A508" s="994"/>
      <c r="B508" s="994"/>
      <c r="C508" s="236"/>
      <c r="D508" s="236"/>
      <c r="E508" s="236"/>
      <c r="F508" s="371"/>
      <c r="G508" s="865">
        <v>7</v>
      </c>
      <c r="H508" s="859">
        <v>2030</v>
      </c>
      <c r="I508" s="866">
        <v>2031</v>
      </c>
      <c r="J508" s="866">
        <v>2031</v>
      </c>
      <c r="K508" s="621" t="s">
        <v>306</v>
      </c>
      <c r="L508" s="1081"/>
      <c r="M508" s="89">
        <v>0</v>
      </c>
      <c r="N508" s="89"/>
      <c r="O508" s="1082">
        <v>0</v>
      </c>
      <c r="P508" s="598">
        <v>0</v>
      </c>
      <c r="Q508" s="776">
        <v>0</v>
      </c>
      <c r="R508" s="776">
        <v>0</v>
      </c>
      <c r="S508" s="776">
        <v>0</v>
      </c>
      <c r="T508" s="533">
        <v>0</v>
      </c>
      <c r="U508" s="1086">
        <v>0</v>
      </c>
      <c r="V508" s="8">
        <v>0</v>
      </c>
      <c r="W508" s="1084"/>
      <c r="X508" s="8"/>
      <c r="Y508" s="8"/>
      <c r="Z508" s="8"/>
      <c r="AA508" s="8"/>
      <c r="AB508" s="8">
        <v>0</v>
      </c>
      <c r="AC508" s="8">
        <v>0</v>
      </c>
      <c r="AD508" s="8"/>
      <c r="AE508" s="8"/>
      <c r="AF508" s="8">
        <v>0</v>
      </c>
      <c r="AG508" s="1084">
        <v>0</v>
      </c>
      <c r="AH508" s="89"/>
      <c r="AI508" s="89">
        <v>0</v>
      </c>
      <c r="AJ508" s="89"/>
      <c r="AK508" s="1082">
        <v>0</v>
      </c>
    </row>
    <row r="509" spans="1:37" s="144" customFormat="1">
      <c r="A509" s="994"/>
      <c r="B509" s="994"/>
      <c r="C509" s="236"/>
      <c r="D509" s="236"/>
      <c r="E509" s="236"/>
      <c r="F509" s="371"/>
      <c r="G509" s="865">
        <v>8</v>
      </c>
      <c r="H509" s="859">
        <v>2030</v>
      </c>
      <c r="I509" s="866">
        <v>2031</v>
      </c>
      <c r="J509" s="866">
        <v>2031</v>
      </c>
      <c r="K509" s="621" t="s">
        <v>306</v>
      </c>
      <c r="L509" s="1081"/>
      <c r="M509" s="89">
        <v>0</v>
      </c>
      <c r="N509" s="89"/>
      <c r="O509" s="1082">
        <v>0</v>
      </c>
      <c r="P509" s="598">
        <v>0</v>
      </c>
      <c r="Q509" s="776">
        <v>0</v>
      </c>
      <c r="R509" s="776">
        <v>0</v>
      </c>
      <c r="S509" s="776">
        <v>0</v>
      </c>
      <c r="T509" s="533">
        <v>0</v>
      </c>
      <c r="U509" s="1086">
        <v>0</v>
      </c>
      <c r="V509" s="8">
        <v>0</v>
      </c>
      <c r="W509" s="1084"/>
      <c r="X509" s="8"/>
      <c r="Y509" s="8"/>
      <c r="Z509" s="8"/>
      <c r="AA509" s="8"/>
      <c r="AB509" s="8">
        <v>0</v>
      </c>
      <c r="AC509" s="8">
        <v>0</v>
      </c>
      <c r="AD509" s="8"/>
      <c r="AE509" s="8"/>
      <c r="AF509" s="8">
        <v>0</v>
      </c>
      <c r="AG509" s="1084">
        <v>0</v>
      </c>
      <c r="AH509" s="89"/>
      <c r="AI509" s="89">
        <v>0</v>
      </c>
      <c r="AJ509" s="89"/>
      <c r="AK509" s="1082">
        <v>0</v>
      </c>
    </row>
    <row r="510" spans="1:37" s="144" customFormat="1">
      <c r="A510" s="994"/>
      <c r="B510" s="994"/>
      <c r="C510" s="236"/>
      <c r="D510" s="236"/>
      <c r="E510" s="236"/>
      <c r="F510" s="371"/>
      <c r="G510" s="865">
        <v>9</v>
      </c>
      <c r="H510" s="859">
        <v>2030</v>
      </c>
      <c r="I510" s="866">
        <v>2031</v>
      </c>
      <c r="J510" s="866">
        <v>2031</v>
      </c>
      <c r="K510" s="621" t="s">
        <v>306</v>
      </c>
      <c r="L510" s="1081"/>
      <c r="M510" s="89">
        <v>0</v>
      </c>
      <c r="N510" s="89"/>
      <c r="O510" s="1082">
        <v>0</v>
      </c>
      <c r="P510" s="598">
        <v>0</v>
      </c>
      <c r="Q510" s="776">
        <v>0</v>
      </c>
      <c r="R510" s="776">
        <v>0</v>
      </c>
      <c r="S510" s="776">
        <v>0</v>
      </c>
      <c r="T510" s="533">
        <v>0</v>
      </c>
      <c r="U510" s="1086">
        <v>0</v>
      </c>
      <c r="V510" s="8">
        <v>0</v>
      </c>
      <c r="W510" s="1084"/>
      <c r="X510" s="8"/>
      <c r="Y510" s="8"/>
      <c r="Z510" s="8"/>
      <c r="AA510" s="8"/>
      <c r="AB510" s="8">
        <v>0</v>
      </c>
      <c r="AC510" s="8">
        <v>0</v>
      </c>
      <c r="AD510" s="8"/>
      <c r="AE510" s="8"/>
      <c r="AF510" s="8">
        <v>0</v>
      </c>
      <c r="AG510" s="1084">
        <v>0</v>
      </c>
      <c r="AH510" s="89"/>
      <c r="AI510" s="89">
        <v>0</v>
      </c>
      <c r="AJ510" s="89"/>
      <c r="AK510" s="1082">
        <v>0</v>
      </c>
    </row>
    <row r="511" spans="1:37" s="144" customFormat="1">
      <c r="A511" s="994"/>
      <c r="B511" s="994"/>
      <c r="C511" s="236"/>
      <c r="D511" s="236"/>
      <c r="E511" s="236"/>
      <c r="F511" s="371"/>
      <c r="G511" s="865">
        <v>10</v>
      </c>
      <c r="H511" s="859">
        <v>2030</v>
      </c>
      <c r="I511" s="866">
        <v>2031</v>
      </c>
      <c r="J511" s="866">
        <v>2031</v>
      </c>
      <c r="K511" s="621" t="s">
        <v>306</v>
      </c>
      <c r="L511" s="1081"/>
      <c r="M511" s="89">
        <v>0</v>
      </c>
      <c r="N511" s="89"/>
      <c r="O511" s="1082">
        <v>0</v>
      </c>
      <c r="P511" s="598">
        <v>0</v>
      </c>
      <c r="Q511" s="776">
        <v>0</v>
      </c>
      <c r="R511" s="776">
        <v>0</v>
      </c>
      <c r="S511" s="776">
        <v>0</v>
      </c>
      <c r="T511" s="533">
        <v>0</v>
      </c>
      <c r="U511" s="1086">
        <v>0</v>
      </c>
      <c r="V511" s="8">
        <v>0</v>
      </c>
      <c r="W511" s="1084"/>
      <c r="X511" s="8"/>
      <c r="Y511" s="8"/>
      <c r="Z511" s="8"/>
      <c r="AA511" s="8"/>
      <c r="AB511" s="8">
        <v>0</v>
      </c>
      <c r="AC511" s="8">
        <v>0</v>
      </c>
      <c r="AD511" s="8"/>
      <c r="AE511" s="8"/>
      <c r="AF511" s="8">
        <v>0</v>
      </c>
      <c r="AG511" s="1084">
        <v>0</v>
      </c>
      <c r="AH511" s="89"/>
      <c r="AI511" s="89">
        <v>0</v>
      </c>
      <c r="AJ511" s="89"/>
      <c r="AK511" s="1082">
        <v>0</v>
      </c>
    </row>
    <row r="512" spans="1:37" s="144" customFormat="1">
      <c r="A512" s="994"/>
      <c r="B512" s="994"/>
      <c r="C512" s="236"/>
      <c r="D512" s="236"/>
      <c r="E512" s="236"/>
      <c r="F512" s="371"/>
      <c r="G512" s="865">
        <v>11</v>
      </c>
      <c r="H512" s="859">
        <v>2030</v>
      </c>
      <c r="I512" s="866">
        <v>2031</v>
      </c>
      <c r="J512" s="866">
        <v>2031</v>
      </c>
      <c r="K512" s="621" t="s">
        <v>306</v>
      </c>
      <c r="L512" s="1081"/>
      <c r="M512" s="89">
        <v>0</v>
      </c>
      <c r="N512" s="89"/>
      <c r="O512" s="1082">
        <v>0</v>
      </c>
      <c r="P512" s="598">
        <v>0</v>
      </c>
      <c r="Q512" s="776">
        <v>0</v>
      </c>
      <c r="R512" s="776">
        <v>0</v>
      </c>
      <c r="S512" s="776">
        <v>0</v>
      </c>
      <c r="T512" s="533">
        <v>0</v>
      </c>
      <c r="U512" s="1086">
        <v>0</v>
      </c>
      <c r="V512" s="8">
        <v>0</v>
      </c>
      <c r="W512" s="1084"/>
      <c r="X512" s="8"/>
      <c r="Y512" s="8"/>
      <c r="Z512" s="8"/>
      <c r="AA512" s="8"/>
      <c r="AB512" s="8">
        <v>0</v>
      </c>
      <c r="AC512" s="8">
        <v>0</v>
      </c>
      <c r="AD512" s="8"/>
      <c r="AE512" s="8"/>
      <c r="AF512" s="8">
        <v>0</v>
      </c>
      <c r="AG512" s="1084">
        <v>0</v>
      </c>
      <c r="AH512" s="89"/>
      <c r="AI512" s="89">
        <v>0</v>
      </c>
      <c r="AJ512" s="89"/>
      <c r="AK512" s="1082">
        <v>0</v>
      </c>
    </row>
    <row r="513" spans="1:98" s="144" customFormat="1">
      <c r="A513" s="994"/>
      <c r="B513" s="994"/>
      <c r="C513" s="236"/>
      <c r="D513" s="236"/>
      <c r="E513" s="236"/>
      <c r="F513" s="371"/>
      <c r="G513" s="865">
        <v>12</v>
      </c>
      <c r="H513" s="859">
        <v>2030</v>
      </c>
      <c r="I513" s="866">
        <v>2031</v>
      </c>
      <c r="J513" s="866">
        <v>2031</v>
      </c>
      <c r="K513" s="621" t="s">
        <v>306</v>
      </c>
      <c r="L513" s="1081"/>
      <c r="M513" s="89">
        <v>0</v>
      </c>
      <c r="N513" s="89"/>
      <c r="O513" s="1082">
        <v>0</v>
      </c>
      <c r="P513" s="598">
        <v>0</v>
      </c>
      <c r="Q513" s="776">
        <v>0</v>
      </c>
      <c r="R513" s="776">
        <v>0</v>
      </c>
      <c r="S513" s="776">
        <v>0</v>
      </c>
      <c r="T513" s="533">
        <v>0</v>
      </c>
      <c r="U513" s="1086">
        <v>0</v>
      </c>
      <c r="V513" s="8">
        <v>0</v>
      </c>
      <c r="W513" s="1084"/>
      <c r="X513" s="8"/>
      <c r="Y513" s="8"/>
      <c r="Z513" s="8"/>
      <c r="AA513" s="8"/>
      <c r="AB513" s="8">
        <v>0</v>
      </c>
      <c r="AC513" s="8">
        <v>0</v>
      </c>
      <c r="AD513" s="8"/>
      <c r="AE513" s="8"/>
      <c r="AF513" s="8">
        <v>0</v>
      </c>
      <c r="AG513" s="1084">
        <v>0</v>
      </c>
      <c r="AH513" s="89"/>
      <c r="AI513" s="89">
        <v>0</v>
      </c>
      <c r="AJ513" s="89"/>
      <c r="AK513" s="1082">
        <v>0</v>
      </c>
    </row>
    <row r="514" spans="1:98">
      <c r="G514" s="166"/>
      <c r="H514" s="166"/>
      <c r="I514" s="166"/>
      <c r="J514" s="166"/>
      <c r="K514" s="166"/>
      <c r="L514" s="166"/>
      <c r="M514" s="166"/>
      <c r="N514" s="166"/>
      <c r="O514" s="166"/>
      <c r="P514" s="166"/>
      <c r="Q514"/>
      <c r="R514" s="166"/>
      <c r="S514" s="166"/>
      <c r="T514" s="166"/>
      <c r="U514" s="166"/>
      <c r="V514"/>
      <c r="W514" s="166"/>
      <c r="X514" s="166"/>
      <c r="Y514" s="166"/>
      <c r="Z514" s="166"/>
      <c r="AA514" s="166"/>
      <c r="AB514" s="166"/>
      <c r="AC514" s="166"/>
      <c r="AD514" s="166"/>
      <c r="AE514" s="166"/>
      <c r="AF514" s="166"/>
      <c r="AG514" s="166"/>
      <c r="AH514" s="166"/>
      <c r="AI514" s="166"/>
      <c r="AJ514" s="166"/>
      <c r="AK514" s="166"/>
      <c r="AL514" s="166"/>
      <c r="AM514" s="166"/>
      <c r="AN514" s="166"/>
      <c r="AO514" s="166"/>
      <c r="AP514" s="166"/>
      <c r="AQ514" s="166"/>
      <c r="AR514" s="166"/>
      <c r="AS514" s="166"/>
      <c r="AT514" s="166"/>
      <c r="AU514" s="166"/>
      <c r="AV514" s="166"/>
      <c r="AW514" s="166"/>
      <c r="AX514" s="166"/>
      <c r="AY514" s="166"/>
      <c r="AZ514" s="166"/>
      <c r="BA514" s="166"/>
      <c r="BB514" s="166"/>
      <c r="BC514" s="166"/>
      <c r="BD514" s="166"/>
      <c r="BE514" s="166"/>
      <c r="BF514" s="166"/>
      <c r="BG514" s="166"/>
      <c r="BH514" s="166"/>
      <c r="BI514" s="166"/>
      <c r="BJ514" s="166"/>
      <c r="BK514" s="166"/>
      <c r="BL514" s="166"/>
      <c r="BM514" s="166"/>
      <c r="BN514" s="166"/>
      <c r="BO514" s="166"/>
      <c r="BP514" s="166"/>
      <c r="BQ514" s="166"/>
      <c r="BR514" s="166"/>
      <c r="BS514" s="166"/>
      <c r="BT514" s="166"/>
      <c r="BU514" s="166"/>
      <c r="BV514" s="166"/>
      <c r="BW514" s="166"/>
      <c r="BX514" s="166"/>
      <c r="BY514" s="166"/>
      <c r="BZ514" s="166"/>
      <c r="CA514" s="166"/>
      <c r="CB514" s="166"/>
      <c r="CC514" s="166"/>
      <c r="CD514" s="166"/>
      <c r="CE514" s="166"/>
      <c r="CF514" s="166"/>
      <c r="CG514" s="166"/>
      <c r="CH514" s="166"/>
      <c r="CI514" s="166"/>
      <c r="CJ514" s="166"/>
      <c r="CK514" s="166"/>
      <c r="CL514" s="166"/>
      <c r="CM514" s="166"/>
      <c r="CN514" s="166"/>
      <c r="CO514" s="166"/>
      <c r="CP514" s="166"/>
      <c r="CQ514" s="166"/>
      <c r="CR514" s="166"/>
      <c r="CS514" s="166"/>
      <c r="CT514" s="166"/>
    </row>
    <row r="515" spans="1:98">
      <c r="G515" s="166"/>
      <c r="H515" s="166"/>
      <c r="I515" s="166"/>
      <c r="J515" s="166"/>
      <c r="K515" s="166"/>
      <c r="L515" s="166"/>
      <c r="M515" s="166"/>
      <c r="N515" s="166"/>
      <c r="O515" s="166"/>
      <c r="P515" s="166"/>
      <c r="Q515"/>
      <c r="R515" s="166"/>
      <c r="S515" s="166"/>
      <c r="T515" s="166"/>
      <c r="U515" s="166"/>
      <c r="V515"/>
      <c r="W515" s="166"/>
      <c r="X515" s="166"/>
      <c r="Y515" s="166"/>
      <c r="Z515" s="166"/>
      <c r="AA515" s="166"/>
      <c r="AB515" s="166"/>
      <c r="AC515" s="166"/>
      <c r="AD515" s="166"/>
      <c r="AE515" s="166"/>
      <c r="AF515" s="166"/>
      <c r="AG515" s="166"/>
      <c r="AH515" s="166"/>
      <c r="AI515" s="166"/>
      <c r="AJ515" s="166"/>
      <c r="AK515" s="166"/>
      <c r="AL515" s="166"/>
      <c r="AM515" s="166"/>
      <c r="AN515" s="166"/>
      <c r="AO515" s="166"/>
      <c r="AP515" s="166"/>
      <c r="AQ515" s="166"/>
      <c r="AR515" s="166"/>
      <c r="AS515" s="166"/>
      <c r="AT515" s="166"/>
      <c r="AU515" s="166"/>
      <c r="AV515" s="166"/>
      <c r="AW515" s="166"/>
      <c r="AX515" s="166"/>
      <c r="AY515" s="166"/>
      <c r="AZ515" s="166"/>
      <c r="BA515" s="166"/>
      <c r="BB515" s="166"/>
      <c r="BC515" s="166"/>
      <c r="BD515" s="166"/>
      <c r="BE515" s="166"/>
      <c r="BF515" s="166"/>
      <c r="BG515" s="166"/>
      <c r="BH515" s="166"/>
      <c r="BI515" s="166"/>
      <c r="BJ515" s="166"/>
      <c r="BK515" s="166"/>
      <c r="BL515" s="166"/>
      <c r="BM515" s="166"/>
      <c r="BN515" s="166"/>
      <c r="BO515" s="166"/>
      <c r="BP515" s="166"/>
      <c r="BQ515" s="166"/>
      <c r="BR515" s="166"/>
      <c r="BS515" s="166"/>
      <c r="BT515" s="166"/>
      <c r="BU515" s="166"/>
      <c r="BV515" s="166"/>
      <c r="BW515" s="166"/>
      <c r="BX515" s="166"/>
      <c r="BY515" s="166"/>
      <c r="BZ515" s="166"/>
      <c r="CA515" s="166"/>
      <c r="CB515" s="166"/>
      <c r="CC515" s="166"/>
      <c r="CD515" s="166"/>
      <c r="CE515" s="166"/>
      <c r="CF515" s="166"/>
      <c r="CG515" s="166"/>
      <c r="CH515" s="166"/>
      <c r="CI515" s="166"/>
      <c r="CJ515" s="166"/>
      <c r="CK515" s="166"/>
      <c r="CL515" s="166"/>
      <c r="CM515" s="166"/>
      <c r="CN515" s="166"/>
      <c r="CO515" s="166"/>
      <c r="CP515" s="166"/>
      <c r="CQ515" s="166"/>
      <c r="CR515" s="166"/>
      <c r="CS515" s="166"/>
      <c r="CT515" s="166"/>
    </row>
    <row r="516" spans="1:98">
      <c r="G516" s="166"/>
      <c r="H516" s="166"/>
      <c r="I516" s="166"/>
      <c r="J516" s="166"/>
      <c r="K516" s="166"/>
      <c r="L516" s="166"/>
      <c r="M516" s="166"/>
      <c r="N516" s="166"/>
      <c r="O516" s="166"/>
      <c r="P516" s="166"/>
      <c r="Q516"/>
      <c r="R516" s="166"/>
      <c r="S516" s="166"/>
      <c r="T516" s="166"/>
      <c r="U516" s="166"/>
      <c r="V516"/>
      <c r="W516" s="166"/>
      <c r="X516" s="166"/>
      <c r="Y516" s="166"/>
      <c r="Z516" s="166"/>
      <c r="AA516" s="166"/>
      <c r="AB516" s="166"/>
      <c r="AC516" s="166"/>
      <c r="AD516" s="166"/>
      <c r="AE516" s="166"/>
      <c r="AF516" s="166"/>
      <c r="AG516" s="166"/>
      <c r="AH516" s="166"/>
      <c r="AI516" s="166"/>
      <c r="AJ516" s="166"/>
      <c r="AK516" s="166"/>
      <c r="AL516" s="166"/>
      <c r="AM516" s="166"/>
      <c r="AN516" s="166"/>
      <c r="AO516" s="166"/>
      <c r="AP516" s="166"/>
      <c r="AQ516" s="166"/>
      <c r="AR516" s="166"/>
      <c r="AS516" s="166"/>
      <c r="AT516" s="166"/>
      <c r="AU516" s="166"/>
      <c r="AV516" s="166"/>
      <c r="AW516" s="166"/>
      <c r="AX516" s="166"/>
      <c r="AY516" s="166"/>
      <c r="AZ516" s="166"/>
      <c r="BA516" s="166"/>
      <c r="BB516" s="166"/>
      <c r="BC516" s="166"/>
      <c r="BD516" s="166"/>
      <c r="BE516" s="166"/>
      <c r="BF516" s="166"/>
      <c r="BG516" s="166"/>
      <c r="BH516" s="166"/>
      <c r="BI516" s="166"/>
      <c r="BJ516" s="166"/>
      <c r="BK516" s="166"/>
      <c r="BL516" s="166"/>
      <c r="BM516" s="166"/>
      <c r="BN516" s="166"/>
      <c r="BO516" s="166"/>
      <c r="BP516" s="166"/>
      <c r="BQ516" s="166"/>
      <c r="BR516" s="166"/>
      <c r="BS516" s="166"/>
      <c r="BT516" s="166"/>
      <c r="BU516" s="166"/>
      <c r="BV516" s="166"/>
      <c r="BW516" s="166"/>
      <c r="BX516" s="166"/>
      <c r="BY516" s="166"/>
      <c r="BZ516" s="166"/>
      <c r="CA516" s="166"/>
      <c r="CB516" s="166"/>
      <c r="CC516" s="166"/>
      <c r="CD516" s="166"/>
      <c r="CE516" s="166"/>
      <c r="CF516" s="166"/>
      <c r="CG516" s="166"/>
      <c r="CH516" s="166"/>
      <c r="CI516" s="166"/>
      <c r="CJ516" s="166"/>
      <c r="CK516" s="166"/>
      <c r="CL516" s="166"/>
      <c r="CM516" s="166"/>
      <c r="CN516" s="166"/>
      <c r="CO516" s="166"/>
      <c r="CP516" s="166"/>
      <c r="CQ516" s="166"/>
      <c r="CR516" s="166"/>
      <c r="CS516" s="166"/>
      <c r="CT516" s="166"/>
    </row>
    <row r="517" spans="1:98">
      <c r="G517" s="166"/>
      <c r="H517" s="166"/>
      <c r="I517" s="166"/>
      <c r="J517" s="166"/>
      <c r="K517" s="166"/>
      <c r="L517" s="166"/>
      <c r="M517" s="166"/>
      <c r="N517" s="166"/>
      <c r="O517" s="166"/>
      <c r="P517" s="166"/>
      <c r="Q517"/>
      <c r="R517" s="166"/>
      <c r="S517" s="166"/>
      <c r="T517" s="166"/>
      <c r="U517" s="166"/>
      <c r="V517"/>
      <c r="W517" s="166"/>
      <c r="CJ517" s="166"/>
      <c r="CK517" s="166"/>
      <c r="CL517" s="166"/>
      <c r="CM517" s="166"/>
      <c r="CN517" s="166"/>
      <c r="CO517" s="166"/>
      <c r="CP517" s="166"/>
      <c r="CQ517" s="166"/>
      <c r="CR517" s="166"/>
      <c r="CS517" s="166"/>
      <c r="CT517" s="16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AJ518" s="312"/>
      <c r="AK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66"/>
      <c r="AJ519" s="166"/>
      <c r="AK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087">
        <v>0</v>
      </c>
      <c r="AC520" s="1087">
        <v>0</v>
      </c>
      <c r="AD520" s="1087">
        <v>0</v>
      </c>
      <c r="AE520" s="1087">
        <v>0</v>
      </c>
      <c r="AF520" s="1087">
        <v>0</v>
      </c>
      <c r="AG520" s="1087">
        <v>0</v>
      </c>
      <c r="AH520" s="1087">
        <v>0</v>
      </c>
      <c r="AI520" s="1087">
        <v>0</v>
      </c>
      <c r="AJ520" s="1087">
        <v>0</v>
      </c>
      <c r="AK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087">
        <v>0</v>
      </c>
      <c r="AC521" s="1087">
        <v>0</v>
      </c>
      <c r="AD521" s="1087">
        <v>0</v>
      </c>
      <c r="AE521" s="1087">
        <v>0</v>
      </c>
      <c r="AF521" s="1087">
        <v>0</v>
      </c>
      <c r="AG521" s="1087">
        <v>0</v>
      </c>
      <c r="AH521" s="1087">
        <v>0</v>
      </c>
      <c r="AI521" s="1087">
        <v>0</v>
      </c>
      <c r="AJ521" s="1087">
        <v>0</v>
      </c>
      <c r="AK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087">
        <v>0</v>
      </c>
      <c r="AC522" s="1087">
        <v>0</v>
      </c>
      <c r="AD522" s="1087">
        <v>0</v>
      </c>
      <c r="AE522" s="1087">
        <v>0</v>
      </c>
      <c r="AF522" s="1087">
        <v>0</v>
      </c>
      <c r="AG522" s="1087">
        <v>0</v>
      </c>
      <c r="AH522" s="1087">
        <v>0</v>
      </c>
      <c r="AI522" s="1087">
        <v>0</v>
      </c>
      <c r="AJ522" s="1087">
        <v>0</v>
      </c>
      <c r="AK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1005695</v>
      </c>
      <c r="N523" s="1087">
        <v>0</v>
      </c>
      <c r="O523" s="1087">
        <v>1005695</v>
      </c>
      <c r="P523" s="1087">
        <v>1005695</v>
      </c>
      <c r="Q523" s="1087">
        <v>1870888.9492953813</v>
      </c>
      <c r="R523" s="1087">
        <v>15000</v>
      </c>
      <c r="S523" s="1087">
        <v>27904.418575642434</v>
      </c>
      <c r="T523" s="1087">
        <v>15000</v>
      </c>
      <c r="U523" s="1087">
        <v>15000</v>
      </c>
      <c r="V523" s="1087">
        <v>0</v>
      </c>
      <c r="W523" s="1087">
        <v>0</v>
      </c>
      <c r="X523" s="1087">
        <v>0</v>
      </c>
      <c r="Y523" s="1087">
        <v>0</v>
      </c>
      <c r="Z523" s="1087">
        <v>0</v>
      </c>
      <c r="AA523" s="1087">
        <v>0</v>
      </c>
      <c r="AB523" s="1087">
        <v>0</v>
      </c>
      <c r="AC523" s="1087">
        <v>1005695</v>
      </c>
      <c r="AD523" s="1087">
        <v>0</v>
      </c>
      <c r="AE523" s="1087">
        <v>0</v>
      </c>
      <c r="AF523" s="1087">
        <v>0</v>
      </c>
      <c r="AG523" s="1087">
        <v>0</v>
      </c>
      <c r="AH523" s="1087">
        <v>0</v>
      </c>
      <c r="AI523" s="1087">
        <v>1005695</v>
      </c>
      <c r="AJ523" s="1087">
        <v>0</v>
      </c>
      <c r="AK523" s="1087">
        <v>1005695</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2449113</v>
      </c>
      <c r="N524" s="1087">
        <v>0</v>
      </c>
      <c r="O524" s="1087">
        <v>2449113</v>
      </c>
      <c r="P524" s="1087">
        <v>2449113</v>
      </c>
      <c r="Q524" s="1087">
        <v>4423370.5042749103</v>
      </c>
      <c r="R524" s="1087">
        <v>35000</v>
      </c>
      <c r="S524" s="1087">
        <v>63213.893213429466</v>
      </c>
      <c r="T524" s="1087">
        <v>35000</v>
      </c>
      <c r="U524" s="1087">
        <v>35000</v>
      </c>
      <c r="V524" s="1087">
        <v>0</v>
      </c>
      <c r="W524" s="1087">
        <v>0</v>
      </c>
      <c r="X524" s="1087">
        <v>0</v>
      </c>
      <c r="Y524" s="1087">
        <v>0</v>
      </c>
      <c r="Z524" s="1087">
        <v>0</v>
      </c>
      <c r="AA524" s="1087">
        <v>0</v>
      </c>
      <c r="AB524" s="1087">
        <v>0</v>
      </c>
      <c r="AC524" s="1087">
        <v>2449113</v>
      </c>
      <c r="AD524" s="1087">
        <v>0</v>
      </c>
      <c r="AE524" s="1087">
        <v>0</v>
      </c>
      <c r="AF524" s="1087">
        <v>0</v>
      </c>
      <c r="AG524" s="1087">
        <v>0</v>
      </c>
      <c r="AH524" s="1087">
        <v>0</v>
      </c>
      <c r="AI524" s="1087">
        <v>2449113</v>
      </c>
      <c r="AJ524" s="1087">
        <v>0</v>
      </c>
      <c r="AK524" s="1087">
        <v>2449113</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39000</v>
      </c>
      <c r="S525" s="1087">
        <v>68386.736070006911</v>
      </c>
      <c r="T525" s="1087">
        <v>39000</v>
      </c>
      <c r="U525" s="1087">
        <v>39000</v>
      </c>
      <c r="V525" s="1087">
        <v>0</v>
      </c>
      <c r="W525" s="1087">
        <v>0</v>
      </c>
      <c r="X525" s="1087">
        <v>0</v>
      </c>
      <c r="Y525" s="1087">
        <v>0</v>
      </c>
      <c r="Z525" s="1087">
        <v>0</v>
      </c>
      <c r="AA525" s="1087">
        <v>0</v>
      </c>
      <c r="AB525" s="1087">
        <v>0</v>
      </c>
      <c r="AC525" s="1087">
        <v>0</v>
      </c>
      <c r="AD525" s="1087">
        <v>0</v>
      </c>
      <c r="AE525" s="1087">
        <v>0</v>
      </c>
      <c r="AF525" s="1087">
        <v>0</v>
      </c>
      <c r="AG525" s="1087">
        <v>0</v>
      </c>
      <c r="AH525" s="1087">
        <v>0</v>
      </c>
      <c r="AI525" s="1087">
        <v>0</v>
      </c>
      <c r="AJ525" s="1087">
        <v>0</v>
      </c>
      <c r="AK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4446000</v>
      </c>
      <c r="N526" s="1087">
        <v>0</v>
      </c>
      <c r="O526" s="1087">
        <v>4446000</v>
      </c>
      <c r="P526" s="1087">
        <v>4446000</v>
      </c>
      <c r="Q526" s="1087">
        <v>7569017.3902726099</v>
      </c>
      <c r="R526" s="1087">
        <v>0</v>
      </c>
      <c r="S526" s="1087">
        <v>0</v>
      </c>
      <c r="T526" s="1087">
        <v>0</v>
      </c>
      <c r="U526" s="1087">
        <v>0</v>
      </c>
      <c r="V526" s="1087">
        <v>0</v>
      </c>
      <c r="W526" s="1087">
        <v>0</v>
      </c>
      <c r="X526" s="1087">
        <v>0</v>
      </c>
      <c r="Y526" s="1087">
        <v>0</v>
      </c>
      <c r="Z526" s="1087">
        <v>0</v>
      </c>
      <c r="AA526" s="1087">
        <v>0</v>
      </c>
      <c r="AB526" s="1087">
        <v>0</v>
      </c>
      <c r="AC526" s="1087">
        <v>4446000</v>
      </c>
      <c r="AD526" s="1087">
        <v>0</v>
      </c>
      <c r="AE526" s="1087">
        <v>0</v>
      </c>
      <c r="AF526" s="1087">
        <v>0</v>
      </c>
      <c r="AG526" s="1087">
        <v>0</v>
      </c>
      <c r="AH526" s="1087">
        <v>0</v>
      </c>
      <c r="AI526" s="1087">
        <v>4446000</v>
      </c>
      <c r="AJ526" s="1087">
        <v>0</v>
      </c>
      <c r="AK526" s="1087">
        <v>4446000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087">
        <v>0</v>
      </c>
      <c r="AC527" s="1087">
        <v>0</v>
      </c>
      <c r="AD527" s="1087">
        <v>0</v>
      </c>
      <c r="AE527" s="1087">
        <v>0</v>
      </c>
      <c r="AF527" s="1087">
        <v>0</v>
      </c>
      <c r="AG527" s="1087">
        <v>0</v>
      </c>
      <c r="AH527" s="1087">
        <v>0</v>
      </c>
      <c r="AI527" s="1087">
        <v>0</v>
      </c>
      <c r="AJ527" s="1087">
        <v>0</v>
      </c>
      <c r="AK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087">
        <v>0</v>
      </c>
      <c r="AC528" s="1087">
        <v>0</v>
      </c>
      <c r="AD528" s="1087">
        <v>0</v>
      </c>
      <c r="AE528" s="1087">
        <v>0</v>
      </c>
      <c r="AF528" s="1087">
        <v>0</v>
      </c>
      <c r="AG528" s="1087">
        <v>0</v>
      </c>
      <c r="AH528" s="1087">
        <v>0</v>
      </c>
      <c r="AI528" s="1087">
        <v>0</v>
      </c>
      <c r="AJ528" s="1087">
        <v>0</v>
      </c>
      <c r="AK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087">
        <v>0</v>
      </c>
      <c r="AC529" s="1087">
        <v>0</v>
      </c>
      <c r="AD529" s="1087">
        <v>0</v>
      </c>
      <c r="AE529" s="1087">
        <v>0</v>
      </c>
      <c r="AF529" s="1087">
        <v>0</v>
      </c>
      <c r="AG529" s="1087">
        <v>0</v>
      </c>
      <c r="AH529" s="1087">
        <v>0</v>
      </c>
      <c r="AI529" s="1087">
        <v>0</v>
      </c>
      <c r="AJ529" s="1087">
        <v>0</v>
      </c>
      <c r="AK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087">
        <v>0</v>
      </c>
      <c r="AC530" s="1087">
        <v>0</v>
      </c>
      <c r="AD530" s="1087">
        <v>0</v>
      </c>
      <c r="AE530" s="1087">
        <v>0</v>
      </c>
      <c r="AF530" s="1087">
        <v>0</v>
      </c>
      <c r="AG530" s="1087">
        <v>0</v>
      </c>
      <c r="AH530" s="1087">
        <v>0</v>
      </c>
      <c r="AI530" s="1087">
        <v>0</v>
      </c>
      <c r="AJ530" s="1087">
        <v>0</v>
      </c>
      <c r="AK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087">
        <v>0</v>
      </c>
      <c r="AC531" s="1087">
        <v>0</v>
      </c>
      <c r="AD531" s="1087">
        <v>0</v>
      </c>
      <c r="AE531" s="1087">
        <v>0</v>
      </c>
      <c r="AF531" s="1087">
        <v>0</v>
      </c>
      <c r="AG531" s="1087">
        <v>0</v>
      </c>
      <c r="AH531" s="1087">
        <v>0</v>
      </c>
      <c r="AI531" s="1087">
        <v>0</v>
      </c>
      <c r="AJ531" s="1087">
        <v>0</v>
      </c>
      <c r="AK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087">
        <v>0</v>
      </c>
      <c r="AC532" s="1087">
        <v>0</v>
      </c>
      <c r="AD532" s="1087">
        <v>0</v>
      </c>
      <c r="AE532" s="1087">
        <v>0</v>
      </c>
      <c r="AF532" s="1087">
        <v>0</v>
      </c>
      <c r="AG532" s="1087">
        <v>0</v>
      </c>
      <c r="AH532" s="1087">
        <v>0</v>
      </c>
      <c r="AI532" s="1087">
        <v>0</v>
      </c>
      <c r="AJ532" s="1087">
        <v>0</v>
      </c>
      <c r="AK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087">
        <v>0</v>
      </c>
      <c r="AB533" s="1087">
        <v>0</v>
      </c>
      <c r="AC533" s="1087">
        <v>0</v>
      </c>
      <c r="AD533" s="1087">
        <v>0</v>
      </c>
      <c r="AE533" s="1087">
        <v>0</v>
      </c>
      <c r="AF533" s="1087">
        <v>0</v>
      </c>
      <c r="AG533" s="1087">
        <v>0</v>
      </c>
      <c r="AH533" s="1087">
        <v>0</v>
      </c>
      <c r="AI533" s="1087">
        <v>0</v>
      </c>
      <c r="AJ533" s="1087">
        <v>0</v>
      </c>
      <c r="AK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087">
        <v>0</v>
      </c>
      <c r="AC534" s="1087">
        <v>0</v>
      </c>
      <c r="AD534" s="1087">
        <v>0</v>
      </c>
      <c r="AE534" s="1087">
        <v>0</v>
      </c>
      <c r="AF534" s="1087">
        <v>0</v>
      </c>
      <c r="AG534" s="1087">
        <v>0</v>
      </c>
      <c r="AH534" s="1087">
        <v>0</v>
      </c>
      <c r="AI534" s="1087">
        <v>0</v>
      </c>
      <c r="AJ534" s="1087">
        <v>0</v>
      </c>
      <c r="AK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087">
        <v>0</v>
      </c>
      <c r="AB535" s="1087">
        <v>0</v>
      </c>
      <c r="AC535" s="1087">
        <v>0</v>
      </c>
      <c r="AD535" s="1087">
        <v>0</v>
      </c>
      <c r="AE535" s="1087">
        <v>0</v>
      </c>
      <c r="AF535" s="1087">
        <v>0</v>
      </c>
      <c r="AG535" s="1087">
        <v>0</v>
      </c>
      <c r="AH535" s="1087">
        <v>0</v>
      </c>
      <c r="AI535" s="1087">
        <v>0</v>
      </c>
      <c r="AJ535" s="1087">
        <v>0</v>
      </c>
      <c r="AK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087">
        <v>0</v>
      </c>
      <c r="AC536" s="1087">
        <v>0</v>
      </c>
      <c r="AD536" s="1087">
        <v>0</v>
      </c>
      <c r="AE536" s="1087">
        <v>0</v>
      </c>
      <c r="AF536" s="1087">
        <v>0</v>
      </c>
      <c r="AG536" s="1087">
        <v>0</v>
      </c>
      <c r="AH536" s="1087">
        <v>0</v>
      </c>
      <c r="AI536" s="1087">
        <v>0</v>
      </c>
      <c r="AJ536" s="1087">
        <v>0</v>
      </c>
      <c r="AK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087">
        <v>0</v>
      </c>
      <c r="AC537" s="1087">
        <v>0</v>
      </c>
      <c r="AD537" s="1087">
        <v>0</v>
      </c>
      <c r="AE537" s="1087">
        <v>0</v>
      </c>
      <c r="AF537" s="1087">
        <v>0</v>
      </c>
      <c r="AG537" s="1087">
        <v>0</v>
      </c>
      <c r="AH537" s="1087">
        <v>0</v>
      </c>
      <c r="AI537" s="1087">
        <v>0</v>
      </c>
      <c r="AJ537" s="1087">
        <v>0</v>
      </c>
      <c r="AK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087">
        <v>0</v>
      </c>
      <c r="AC538" s="1087">
        <v>0</v>
      </c>
      <c r="AD538" s="1087">
        <v>0</v>
      </c>
      <c r="AE538" s="1087">
        <v>0</v>
      </c>
      <c r="AF538" s="1087">
        <v>0</v>
      </c>
      <c r="AG538" s="1087">
        <v>0</v>
      </c>
      <c r="AH538" s="1087">
        <v>0</v>
      </c>
      <c r="AI538" s="1087">
        <v>0</v>
      </c>
      <c r="AJ538" s="1087">
        <v>0</v>
      </c>
      <c r="AK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087">
        <v>0</v>
      </c>
      <c r="AC539" s="1087">
        <v>0</v>
      </c>
      <c r="AD539" s="1087">
        <v>0</v>
      </c>
      <c r="AE539" s="1087">
        <v>0</v>
      </c>
      <c r="AF539" s="1087">
        <v>0</v>
      </c>
      <c r="AG539" s="1087">
        <v>0</v>
      </c>
      <c r="AH539" s="1087">
        <v>0</v>
      </c>
      <c r="AI539" s="1087">
        <v>0</v>
      </c>
      <c r="AJ539" s="1087">
        <v>0</v>
      </c>
      <c r="AK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44">
        <v>0</v>
      </c>
      <c r="AC540" s="144">
        <v>0</v>
      </c>
      <c r="AD540" s="144">
        <v>0</v>
      </c>
      <c r="AE540" s="144">
        <v>0</v>
      </c>
      <c r="AF540" s="144">
        <v>0</v>
      </c>
      <c r="AG540" s="144">
        <v>0</v>
      </c>
      <c r="AH540" s="144">
        <v>0</v>
      </c>
      <c r="AI540" s="144">
        <v>0</v>
      </c>
      <c r="AJ540" s="144">
        <v>0</v>
      </c>
      <c r="AK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44">
        <v>0</v>
      </c>
      <c r="AC541" s="144">
        <v>0</v>
      </c>
      <c r="AD541" s="144">
        <v>0</v>
      </c>
      <c r="AE541" s="144">
        <v>0</v>
      </c>
      <c r="AF541" s="144">
        <v>0</v>
      </c>
      <c r="AG541" s="144">
        <v>0</v>
      </c>
      <c r="AH541" s="144">
        <v>0</v>
      </c>
      <c r="AI541" s="144">
        <v>0</v>
      </c>
      <c r="AJ541" s="144">
        <v>0</v>
      </c>
      <c r="AK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44">
        <v>0</v>
      </c>
      <c r="AC542" s="144">
        <v>0</v>
      </c>
      <c r="AD542" s="144">
        <v>0</v>
      </c>
      <c r="AE542" s="144">
        <v>0</v>
      </c>
      <c r="AF542" s="144">
        <v>0</v>
      </c>
      <c r="AG542" s="144">
        <v>0</v>
      </c>
      <c r="AH542" s="144">
        <v>0</v>
      </c>
      <c r="AI542" s="144">
        <v>0</v>
      </c>
      <c r="AJ542" s="144">
        <v>0</v>
      </c>
      <c r="AK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44">
        <v>0</v>
      </c>
      <c r="AB543" s="144">
        <v>0</v>
      </c>
      <c r="AC543" s="144">
        <v>0</v>
      </c>
      <c r="AD543" s="144">
        <v>0</v>
      </c>
      <c r="AE543" s="144">
        <v>0</v>
      </c>
      <c r="AF543" s="144">
        <v>0</v>
      </c>
      <c r="AG543" s="144">
        <v>0</v>
      </c>
      <c r="AH543" s="144">
        <v>0</v>
      </c>
      <c r="AI543" s="144">
        <v>0</v>
      </c>
      <c r="AJ543" s="144">
        <v>0</v>
      </c>
      <c r="AK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44">
        <v>0</v>
      </c>
      <c r="AB544" s="144">
        <v>0</v>
      </c>
      <c r="AC544" s="144">
        <v>0</v>
      </c>
      <c r="AD544" s="144">
        <v>0</v>
      </c>
      <c r="AE544" s="144">
        <v>0</v>
      </c>
      <c r="AF544" s="144">
        <v>0</v>
      </c>
      <c r="AG544" s="144">
        <v>0</v>
      </c>
      <c r="AH544" s="144">
        <v>0</v>
      </c>
      <c r="AI544" s="144">
        <v>0</v>
      </c>
      <c r="AJ544" s="144">
        <v>0</v>
      </c>
      <c r="AK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44">
        <v>0</v>
      </c>
      <c r="AB545" s="144">
        <v>0</v>
      </c>
      <c r="AC545" s="144">
        <v>0</v>
      </c>
      <c r="AD545" s="144">
        <v>0</v>
      </c>
      <c r="AE545" s="144">
        <v>0</v>
      </c>
      <c r="AF545" s="144">
        <v>0</v>
      </c>
      <c r="AG545" s="144">
        <v>0</v>
      </c>
      <c r="AH545" s="144">
        <v>0</v>
      </c>
      <c r="AI545" s="144">
        <v>0</v>
      </c>
      <c r="AJ545" s="144">
        <v>0</v>
      </c>
      <c r="AK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44">
        <v>0</v>
      </c>
      <c r="AB546" s="144">
        <v>0</v>
      </c>
      <c r="AC546" s="144">
        <v>0</v>
      </c>
      <c r="AD546" s="144">
        <v>0</v>
      </c>
      <c r="AE546" s="144">
        <v>0</v>
      </c>
      <c r="AF546" s="144">
        <v>0</v>
      </c>
      <c r="AG546" s="144">
        <v>0</v>
      </c>
      <c r="AH546" s="144">
        <v>0</v>
      </c>
      <c r="AI546" s="144">
        <v>0</v>
      </c>
      <c r="AJ546" s="144">
        <v>0</v>
      </c>
      <c r="AK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44">
        <v>0</v>
      </c>
      <c r="AB547" s="144">
        <v>0</v>
      </c>
      <c r="AC547" s="144">
        <v>0</v>
      </c>
      <c r="AD547" s="144">
        <v>0</v>
      </c>
      <c r="AE547" s="144">
        <v>0</v>
      </c>
      <c r="AF547" s="144">
        <v>0</v>
      </c>
      <c r="AG547" s="144">
        <v>0</v>
      </c>
      <c r="AH547" s="144">
        <v>0</v>
      </c>
      <c r="AI547" s="144">
        <v>0</v>
      </c>
      <c r="AJ547" s="144">
        <v>0</v>
      </c>
      <c r="AK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44">
        <v>0</v>
      </c>
      <c r="AB548" s="144">
        <v>0</v>
      </c>
      <c r="AC548" s="144">
        <v>0</v>
      </c>
      <c r="AD548" s="144">
        <v>0</v>
      </c>
      <c r="AE548" s="144">
        <v>0</v>
      </c>
      <c r="AF548" s="144">
        <v>0</v>
      </c>
      <c r="AG548" s="144">
        <v>0</v>
      </c>
      <c r="AH548" s="144">
        <v>0</v>
      </c>
      <c r="AI548" s="144">
        <v>0</v>
      </c>
      <c r="AJ548" s="144">
        <v>0</v>
      </c>
      <c r="AK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44">
        <v>0</v>
      </c>
      <c r="AB549" s="144">
        <v>0</v>
      </c>
      <c r="AC549" s="144">
        <v>0</v>
      </c>
      <c r="AD549" s="144">
        <v>0</v>
      </c>
      <c r="AE549" s="144">
        <v>0</v>
      </c>
      <c r="AF549" s="144">
        <v>0</v>
      </c>
      <c r="AG549" s="144">
        <v>0</v>
      </c>
      <c r="AH549" s="144">
        <v>0</v>
      </c>
      <c r="AI549" s="144">
        <v>0</v>
      </c>
      <c r="AJ549" s="144">
        <v>0</v>
      </c>
      <c r="AK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44">
        <v>0</v>
      </c>
      <c r="AB550" s="144">
        <v>0</v>
      </c>
      <c r="AC550" s="144">
        <v>0</v>
      </c>
      <c r="AD550" s="144">
        <v>0</v>
      </c>
      <c r="AE550" s="144">
        <v>0</v>
      </c>
      <c r="AF550" s="144">
        <v>0</v>
      </c>
      <c r="AG550" s="144">
        <v>0</v>
      </c>
      <c r="AH550" s="144">
        <v>0</v>
      </c>
      <c r="AI550" s="144">
        <v>0</v>
      </c>
      <c r="AJ550" s="144">
        <v>0</v>
      </c>
      <c r="AK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44">
        <v>0</v>
      </c>
      <c r="AB551" s="144">
        <v>0</v>
      </c>
      <c r="AC551" s="144">
        <v>0</v>
      </c>
      <c r="AD551" s="144">
        <v>0</v>
      </c>
      <c r="AE551" s="144">
        <v>0</v>
      </c>
      <c r="AF551" s="144">
        <v>0</v>
      </c>
      <c r="AG551" s="144">
        <v>0</v>
      </c>
      <c r="AH551" s="144">
        <v>0</v>
      </c>
      <c r="AI551" s="144">
        <v>0</v>
      </c>
      <c r="AJ551" s="144">
        <v>0</v>
      </c>
      <c r="AK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44">
        <v>0</v>
      </c>
      <c r="AB552" s="144">
        <v>0</v>
      </c>
      <c r="AC552" s="144">
        <v>0</v>
      </c>
      <c r="AD552" s="144">
        <v>0</v>
      </c>
      <c r="AE552" s="144">
        <v>0</v>
      </c>
      <c r="AF552" s="144">
        <v>0</v>
      </c>
      <c r="AG552" s="144">
        <v>0</v>
      </c>
      <c r="AH552" s="144">
        <v>0</v>
      </c>
      <c r="AI552" s="144">
        <v>0</v>
      </c>
      <c r="AJ552" s="144">
        <v>0</v>
      </c>
      <c r="AK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44">
        <v>0</v>
      </c>
      <c r="AB553" s="144">
        <v>0</v>
      </c>
      <c r="AC553" s="144">
        <v>0</v>
      </c>
      <c r="AD553" s="144">
        <v>0</v>
      </c>
      <c r="AE553" s="144">
        <v>0</v>
      </c>
      <c r="AF553" s="144">
        <v>0</v>
      </c>
      <c r="AG553" s="144">
        <v>0</v>
      </c>
      <c r="AH553" s="144">
        <v>0</v>
      </c>
      <c r="AI553" s="144">
        <v>0</v>
      </c>
      <c r="AJ553" s="144">
        <v>0</v>
      </c>
      <c r="AK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44">
        <v>0</v>
      </c>
      <c r="AB554" s="144">
        <v>0</v>
      </c>
      <c r="AC554" s="144">
        <v>0</v>
      </c>
      <c r="AD554" s="144">
        <v>0</v>
      </c>
      <c r="AE554" s="144">
        <v>0</v>
      </c>
      <c r="AF554" s="144">
        <v>0</v>
      </c>
      <c r="AG554" s="144">
        <v>0</v>
      </c>
      <c r="AH554" s="144">
        <v>0</v>
      </c>
      <c r="AI554" s="144">
        <v>0</v>
      </c>
      <c r="AJ554" s="144">
        <v>0</v>
      </c>
      <c r="AK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44">
        <v>0</v>
      </c>
      <c r="AB555" s="144">
        <v>0</v>
      </c>
      <c r="AC555" s="144">
        <v>0</v>
      </c>
      <c r="AD555" s="144">
        <v>0</v>
      </c>
      <c r="AE555" s="144">
        <v>0</v>
      </c>
      <c r="AF555" s="144">
        <v>0</v>
      </c>
      <c r="AG555" s="144">
        <v>0</v>
      </c>
      <c r="AH555" s="144">
        <v>0</v>
      </c>
      <c r="AI555" s="144">
        <v>0</v>
      </c>
      <c r="AJ555" s="144">
        <v>0</v>
      </c>
      <c r="AK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44">
        <v>0</v>
      </c>
      <c r="AB556" s="144">
        <v>0</v>
      </c>
      <c r="AC556" s="144">
        <v>0</v>
      </c>
      <c r="AD556" s="144">
        <v>0</v>
      </c>
      <c r="AE556" s="144">
        <v>0</v>
      </c>
      <c r="AF556" s="144">
        <v>0</v>
      </c>
      <c r="AG556" s="144">
        <v>0</v>
      </c>
      <c r="AH556" s="144">
        <v>0</v>
      </c>
      <c r="AI556" s="144">
        <v>0</v>
      </c>
      <c r="AJ556" s="144">
        <v>0</v>
      </c>
      <c r="AK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44">
        <v>0</v>
      </c>
      <c r="AB557" s="144">
        <v>0</v>
      </c>
      <c r="AC557" s="144">
        <v>0</v>
      </c>
      <c r="AD557" s="144">
        <v>0</v>
      </c>
      <c r="AE557" s="144">
        <v>0</v>
      </c>
      <c r="AF557" s="144">
        <v>0</v>
      </c>
      <c r="AG557" s="144">
        <v>0</v>
      </c>
      <c r="AH557" s="144">
        <v>0</v>
      </c>
      <c r="AI557" s="144">
        <v>0</v>
      </c>
      <c r="AJ557" s="144">
        <v>0</v>
      </c>
      <c r="AK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44">
        <v>0</v>
      </c>
      <c r="AB558" s="144">
        <v>0</v>
      </c>
      <c r="AC558" s="144">
        <v>0</v>
      </c>
      <c r="AD558" s="144">
        <v>0</v>
      </c>
      <c r="AE558" s="144">
        <v>0</v>
      </c>
      <c r="AF558" s="144">
        <v>0</v>
      </c>
      <c r="AG558" s="144">
        <v>0</v>
      </c>
      <c r="AH558" s="144">
        <v>0</v>
      </c>
      <c r="AI558" s="144">
        <v>0</v>
      </c>
      <c r="AJ558" s="144">
        <v>0</v>
      </c>
      <c r="AK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44">
        <v>0</v>
      </c>
      <c r="AB559" s="144">
        <v>0</v>
      </c>
      <c r="AC559" s="144">
        <v>0</v>
      </c>
      <c r="AD559" s="144">
        <v>0</v>
      </c>
      <c r="AE559" s="144">
        <v>0</v>
      </c>
      <c r="AF559" s="144">
        <v>0</v>
      </c>
      <c r="AG559" s="144">
        <v>0</v>
      </c>
      <c r="AH559" s="144">
        <v>0</v>
      </c>
      <c r="AI559" s="144">
        <v>0</v>
      </c>
      <c r="AJ559" s="144">
        <v>0</v>
      </c>
      <c r="AK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44">
        <v>0</v>
      </c>
      <c r="AB560" s="144">
        <v>0</v>
      </c>
      <c r="AC560" s="144">
        <v>0</v>
      </c>
      <c r="AD560" s="144">
        <v>0</v>
      </c>
      <c r="AE560" s="144">
        <v>0</v>
      </c>
      <c r="AF560" s="144">
        <v>0</v>
      </c>
      <c r="AG560" s="144">
        <v>0</v>
      </c>
      <c r="AH560" s="144">
        <v>0</v>
      </c>
      <c r="AI560" s="144">
        <v>0</v>
      </c>
      <c r="AJ560" s="144">
        <v>0</v>
      </c>
      <c r="AK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AI561" s="124"/>
      <c r="AJ561" s="124"/>
      <c r="AK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AI562" s="166"/>
      <c r="AJ562" s="166"/>
      <c r="AK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091">
        <v>0</v>
      </c>
      <c r="AC563" s="1091">
        <v>0</v>
      </c>
      <c r="AD563" s="1091">
        <v>0</v>
      </c>
      <c r="AE563" s="1091">
        <v>0</v>
      </c>
      <c r="AF563" s="1091">
        <v>0</v>
      </c>
      <c r="AG563" s="1091">
        <v>0</v>
      </c>
      <c r="AH563" s="1091">
        <v>0</v>
      </c>
      <c r="AI563" s="1091">
        <v>0</v>
      </c>
      <c r="AJ563" s="1091">
        <v>0</v>
      </c>
      <c r="AK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091">
        <v>0</v>
      </c>
      <c r="AC564" s="1091">
        <v>0</v>
      </c>
      <c r="AD564" s="1091">
        <v>0</v>
      </c>
      <c r="AE564" s="1091">
        <v>0</v>
      </c>
      <c r="AF564" s="1091">
        <v>0</v>
      </c>
      <c r="AG564" s="1091">
        <v>0</v>
      </c>
      <c r="AH564" s="1091">
        <v>0</v>
      </c>
      <c r="AI564" s="1091">
        <v>0</v>
      </c>
      <c r="AJ564" s="1091">
        <v>0</v>
      </c>
      <c r="AK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091">
        <v>0</v>
      </c>
      <c r="AC565" s="1091">
        <v>0</v>
      </c>
      <c r="AD565" s="1091">
        <v>0</v>
      </c>
      <c r="AE565" s="1091">
        <v>0</v>
      </c>
      <c r="AF565" s="1091">
        <v>0</v>
      </c>
      <c r="AG565" s="1091">
        <v>0</v>
      </c>
      <c r="AH565" s="1091">
        <v>0</v>
      </c>
      <c r="AI565" s="1091">
        <v>0</v>
      </c>
      <c r="AJ565" s="1091">
        <v>0</v>
      </c>
      <c r="AK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1005695</v>
      </c>
      <c r="N566" s="1091">
        <v>0</v>
      </c>
      <c r="O566" s="1091">
        <v>1005695</v>
      </c>
      <c r="P566" s="1091">
        <v>1005695</v>
      </c>
      <c r="Q566" s="1091">
        <v>1870888.9492953813</v>
      </c>
      <c r="R566" s="1091">
        <v>15000</v>
      </c>
      <c r="S566" s="1091">
        <v>27904.418575642434</v>
      </c>
      <c r="T566" s="1091">
        <v>15000</v>
      </c>
      <c r="U566" s="1091">
        <v>15000</v>
      </c>
      <c r="V566" s="1091">
        <v>0</v>
      </c>
      <c r="W566" s="1091">
        <v>0</v>
      </c>
      <c r="X566" s="1091">
        <v>0</v>
      </c>
      <c r="Y566" s="1091">
        <v>0</v>
      </c>
      <c r="Z566" s="1091">
        <v>0</v>
      </c>
      <c r="AA566" s="1091">
        <v>0</v>
      </c>
      <c r="AB566" s="1091">
        <v>0</v>
      </c>
      <c r="AC566" s="1091">
        <v>1005695</v>
      </c>
      <c r="AD566" s="1091">
        <v>0</v>
      </c>
      <c r="AE566" s="1091">
        <v>0</v>
      </c>
      <c r="AF566" s="1091">
        <v>0</v>
      </c>
      <c r="AG566" s="1091">
        <v>0</v>
      </c>
      <c r="AH566" s="1091">
        <v>0</v>
      </c>
      <c r="AI566" s="1091">
        <v>1005695</v>
      </c>
      <c r="AJ566" s="1091">
        <v>0</v>
      </c>
      <c r="AK566" s="1091">
        <v>1005695</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2449113</v>
      </c>
      <c r="N567" s="1091">
        <v>0</v>
      </c>
      <c r="O567" s="1091">
        <v>2449113</v>
      </c>
      <c r="P567" s="1091">
        <v>2449113</v>
      </c>
      <c r="Q567" s="1091">
        <v>4423370.5042749103</v>
      </c>
      <c r="R567" s="1091">
        <v>35000</v>
      </c>
      <c r="S567" s="1091">
        <v>63213.893213429466</v>
      </c>
      <c r="T567" s="1091">
        <v>35000</v>
      </c>
      <c r="U567" s="1091">
        <v>35000</v>
      </c>
      <c r="V567" s="1091">
        <v>0</v>
      </c>
      <c r="W567" s="1091">
        <v>0</v>
      </c>
      <c r="X567" s="1091">
        <v>0</v>
      </c>
      <c r="Y567" s="1091">
        <v>0</v>
      </c>
      <c r="Z567" s="1091">
        <v>0</v>
      </c>
      <c r="AA567" s="1091">
        <v>0</v>
      </c>
      <c r="AB567" s="1091">
        <v>0</v>
      </c>
      <c r="AC567" s="1091">
        <v>2449113</v>
      </c>
      <c r="AD567" s="1091">
        <v>0</v>
      </c>
      <c r="AE567" s="1091">
        <v>0</v>
      </c>
      <c r="AF567" s="1091">
        <v>0</v>
      </c>
      <c r="AG567" s="1091">
        <v>0</v>
      </c>
      <c r="AH567" s="1091">
        <v>0</v>
      </c>
      <c r="AI567" s="1091">
        <v>2449113</v>
      </c>
      <c r="AJ567" s="1091">
        <v>0</v>
      </c>
      <c r="AK567" s="1091">
        <v>2449113</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39000</v>
      </c>
      <c r="S568" s="1091">
        <v>68386.736070006911</v>
      </c>
      <c r="T568" s="1091">
        <v>39000</v>
      </c>
      <c r="U568" s="1091">
        <v>39000</v>
      </c>
      <c r="V568" s="1091">
        <v>0</v>
      </c>
      <c r="W568" s="1091">
        <v>0</v>
      </c>
      <c r="X568" s="1091">
        <v>0</v>
      </c>
      <c r="Y568" s="1091">
        <v>0</v>
      </c>
      <c r="Z568" s="1091">
        <v>0</v>
      </c>
      <c r="AA568" s="1091">
        <v>0</v>
      </c>
      <c r="AB568" s="1091">
        <v>0</v>
      </c>
      <c r="AC568" s="1091">
        <v>0</v>
      </c>
      <c r="AD568" s="1091">
        <v>0</v>
      </c>
      <c r="AE568" s="1091">
        <v>0</v>
      </c>
      <c r="AF568" s="1091">
        <v>0</v>
      </c>
      <c r="AG568" s="1091">
        <v>0</v>
      </c>
      <c r="AH568" s="1091">
        <v>0</v>
      </c>
      <c r="AI568" s="1091">
        <v>0</v>
      </c>
      <c r="AJ568" s="1091">
        <v>0</v>
      </c>
      <c r="AK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4446000</v>
      </c>
      <c r="N569" s="1091">
        <v>0</v>
      </c>
      <c r="O569" s="1091">
        <v>4446000</v>
      </c>
      <c r="P569" s="1091">
        <v>4446000</v>
      </c>
      <c r="Q569" s="1091">
        <v>7569017.3902726099</v>
      </c>
      <c r="R569" s="1091">
        <v>0</v>
      </c>
      <c r="S569" s="1091">
        <v>0</v>
      </c>
      <c r="T569" s="1091">
        <v>0</v>
      </c>
      <c r="U569" s="1091">
        <v>0</v>
      </c>
      <c r="V569" s="1091">
        <v>0</v>
      </c>
      <c r="W569" s="1091">
        <v>0</v>
      </c>
      <c r="X569" s="1091">
        <v>0</v>
      </c>
      <c r="Y569" s="1091">
        <v>0</v>
      </c>
      <c r="Z569" s="1091">
        <v>0</v>
      </c>
      <c r="AA569" s="1091">
        <v>0</v>
      </c>
      <c r="AB569" s="1091">
        <v>0</v>
      </c>
      <c r="AC569" s="1091">
        <v>4446000</v>
      </c>
      <c r="AD569" s="1091">
        <v>0</v>
      </c>
      <c r="AE569" s="1091">
        <v>0</v>
      </c>
      <c r="AF569" s="1091">
        <v>0</v>
      </c>
      <c r="AG569" s="1091">
        <v>0</v>
      </c>
      <c r="AH569" s="1091">
        <v>0</v>
      </c>
      <c r="AI569" s="1091">
        <v>4446000</v>
      </c>
      <c r="AJ569" s="1091">
        <v>0</v>
      </c>
      <c r="AK569" s="1091">
        <v>4446000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091">
        <v>0</v>
      </c>
      <c r="AC570" s="1091">
        <v>0</v>
      </c>
      <c r="AD570" s="1091">
        <v>0</v>
      </c>
      <c r="AE570" s="1091">
        <v>0</v>
      </c>
      <c r="AF570" s="1091">
        <v>0</v>
      </c>
      <c r="AG570" s="1091">
        <v>0</v>
      </c>
      <c r="AH570" s="1091">
        <v>0</v>
      </c>
      <c r="AI570" s="1091">
        <v>0</v>
      </c>
      <c r="AJ570" s="1091">
        <v>0</v>
      </c>
      <c r="AK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091">
        <v>0</v>
      </c>
      <c r="AC571" s="1091">
        <v>0</v>
      </c>
      <c r="AD571" s="1091">
        <v>0</v>
      </c>
      <c r="AE571" s="1091">
        <v>0</v>
      </c>
      <c r="AF571" s="1091">
        <v>0</v>
      </c>
      <c r="AG571" s="1091">
        <v>0</v>
      </c>
      <c r="AH571" s="1091">
        <v>0</v>
      </c>
      <c r="AI571" s="1091">
        <v>0</v>
      </c>
      <c r="AJ571" s="1091">
        <v>0</v>
      </c>
      <c r="AK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091">
        <v>0</v>
      </c>
      <c r="AC572" s="1091">
        <v>0</v>
      </c>
      <c r="AD572" s="1091">
        <v>0</v>
      </c>
      <c r="AE572" s="1091">
        <v>0</v>
      </c>
      <c r="AF572" s="1091">
        <v>0</v>
      </c>
      <c r="AG572" s="1091">
        <v>0</v>
      </c>
      <c r="AH572" s="1091">
        <v>0</v>
      </c>
      <c r="AI572" s="1091">
        <v>0</v>
      </c>
      <c r="AJ572" s="1091">
        <v>0</v>
      </c>
      <c r="AK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091">
        <v>0</v>
      </c>
      <c r="AC573" s="1091">
        <v>0</v>
      </c>
      <c r="AD573" s="1091">
        <v>0</v>
      </c>
      <c r="AE573" s="1091">
        <v>0</v>
      </c>
      <c r="AF573" s="1091">
        <v>0</v>
      </c>
      <c r="AG573" s="1091">
        <v>0</v>
      </c>
      <c r="AH573" s="1091">
        <v>0</v>
      </c>
      <c r="AI573" s="1091">
        <v>0</v>
      </c>
      <c r="AJ573" s="1091">
        <v>0</v>
      </c>
      <c r="AK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091">
        <v>0</v>
      </c>
      <c r="AC574" s="1091">
        <v>0</v>
      </c>
      <c r="AD574" s="1091">
        <v>0</v>
      </c>
      <c r="AE574" s="1091">
        <v>0</v>
      </c>
      <c r="AF574" s="1091">
        <v>0</v>
      </c>
      <c r="AG574" s="1091">
        <v>0</v>
      </c>
      <c r="AH574" s="1091">
        <v>0</v>
      </c>
      <c r="AI574" s="1091">
        <v>0</v>
      </c>
      <c r="AJ574" s="1091">
        <v>0</v>
      </c>
      <c r="AK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091">
        <v>0</v>
      </c>
      <c r="AC575" s="1091">
        <v>0</v>
      </c>
      <c r="AD575" s="1091">
        <v>0</v>
      </c>
      <c r="AE575" s="1091">
        <v>0</v>
      </c>
      <c r="AF575" s="1091">
        <v>0</v>
      </c>
      <c r="AG575" s="1091">
        <v>0</v>
      </c>
      <c r="AH575" s="1091">
        <v>0</v>
      </c>
      <c r="AI575" s="1091">
        <v>0</v>
      </c>
      <c r="AJ575" s="1091">
        <v>0</v>
      </c>
      <c r="AK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091">
        <v>0</v>
      </c>
      <c r="AB576" s="1091">
        <v>0</v>
      </c>
      <c r="AC576" s="1091">
        <v>0</v>
      </c>
      <c r="AD576" s="1091">
        <v>0</v>
      </c>
      <c r="AE576" s="1091">
        <v>0</v>
      </c>
      <c r="AF576" s="1091">
        <v>0</v>
      </c>
      <c r="AG576" s="1091">
        <v>0</v>
      </c>
      <c r="AH576" s="1091">
        <v>0</v>
      </c>
      <c r="AI576" s="1091">
        <v>0</v>
      </c>
      <c r="AJ576" s="1091">
        <v>0</v>
      </c>
      <c r="AK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091">
        <v>0</v>
      </c>
      <c r="AC577" s="1091">
        <v>0</v>
      </c>
      <c r="AD577" s="1091">
        <v>0</v>
      </c>
      <c r="AE577" s="1091">
        <v>0</v>
      </c>
      <c r="AF577" s="1091">
        <v>0</v>
      </c>
      <c r="AG577" s="1091">
        <v>0</v>
      </c>
      <c r="AH577" s="1091">
        <v>0</v>
      </c>
      <c r="AI577" s="1091">
        <v>0</v>
      </c>
      <c r="AJ577" s="1091">
        <v>0</v>
      </c>
      <c r="AK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091">
        <v>0</v>
      </c>
      <c r="AB578" s="1091">
        <v>0</v>
      </c>
      <c r="AC578" s="1091">
        <v>0</v>
      </c>
      <c r="AD578" s="1091">
        <v>0</v>
      </c>
      <c r="AE578" s="1091">
        <v>0</v>
      </c>
      <c r="AF578" s="1091">
        <v>0</v>
      </c>
      <c r="AG578" s="1091">
        <v>0</v>
      </c>
      <c r="AH578" s="1091">
        <v>0</v>
      </c>
      <c r="AI578" s="1091">
        <v>0</v>
      </c>
      <c r="AJ578" s="1091">
        <v>0</v>
      </c>
      <c r="AK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091">
        <v>0</v>
      </c>
      <c r="AC579" s="1091">
        <v>0</v>
      </c>
      <c r="AD579" s="1091">
        <v>0</v>
      </c>
      <c r="AE579" s="1091">
        <v>0</v>
      </c>
      <c r="AF579" s="1091">
        <v>0</v>
      </c>
      <c r="AG579" s="1091">
        <v>0</v>
      </c>
      <c r="AH579" s="1091">
        <v>0</v>
      </c>
      <c r="AI579" s="1091">
        <v>0</v>
      </c>
      <c r="AJ579" s="1091">
        <v>0</v>
      </c>
      <c r="AK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091">
        <v>0</v>
      </c>
      <c r="AC580" s="1091">
        <v>0</v>
      </c>
      <c r="AD580" s="1091">
        <v>0</v>
      </c>
      <c r="AE580" s="1091">
        <v>0</v>
      </c>
      <c r="AF580" s="1091">
        <v>0</v>
      </c>
      <c r="AG580" s="1091">
        <v>0</v>
      </c>
      <c r="AH580" s="1091">
        <v>0</v>
      </c>
      <c r="AI580" s="1091">
        <v>0</v>
      </c>
      <c r="AJ580" s="1091">
        <v>0</v>
      </c>
      <c r="AK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091">
        <v>0</v>
      </c>
      <c r="AC581" s="1091">
        <v>0</v>
      </c>
      <c r="AD581" s="1091">
        <v>0</v>
      </c>
      <c r="AE581" s="1091">
        <v>0</v>
      </c>
      <c r="AF581" s="1091">
        <v>0</v>
      </c>
      <c r="AG581" s="1091">
        <v>0</v>
      </c>
      <c r="AH581" s="1091">
        <v>0</v>
      </c>
      <c r="AI581" s="1091">
        <v>0</v>
      </c>
      <c r="AJ581" s="1091">
        <v>0</v>
      </c>
      <c r="AK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091">
        <v>0</v>
      </c>
      <c r="AC582" s="1091">
        <v>0</v>
      </c>
      <c r="AD582" s="1091">
        <v>0</v>
      </c>
      <c r="AE582" s="1091">
        <v>0</v>
      </c>
      <c r="AF582" s="1091">
        <v>0</v>
      </c>
      <c r="AG582" s="1091">
        <v>0</v>
      </c>
      <c r="AH582" s="1091">
        <v>0</v>
      </c>
      <c r="AI582" s="1091">
        <v>0</v>
      </c>
      <c r="AJ582" s="1091">
        <v>0</v>
      </c>
      <c r="AK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44">
        <v>0</v>
      </c>
      <c r="AC583" s="144">
        <v>0</v>
      </c>
      <c r="AD583" s="144">
        <v>0</v>
      </c>
      <c r="AE583" s="144">
        <v>0</v>
      </c>
      <c r="AF583" s="144">
        <v>0</v>
      </c>
      <c r="AG583" s="144">
        <v>0</v>
      </c>
      <c r="AH583" s="144">
        <v>0</v>
      </c>
      <c r="AI583" s="144">
        <v>0</v>
      </c>
      <c r="AJ583" s="144">
        <v>0</v>
      </c>
      <c r="AK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44">
        <v>0</v>
      </c>
      <c r="AC584" s="144">
        <v>0</v>
      </c>
      <c r="AD584" s="144">
        <v>0</v>
      </c>
      <c r="AE584" s="144">
        <v>0</v>
      </c>
      <c r="AF584" s="144">
        <v>0</v>
      </c>
      <c r="AG584" s="144">
        <v>0</v>
      </c>
      <c r="AH584" s="144">
        <v>0</v>
      </c>
      <c r="AI584" s="144">
        <v>0</v>
      </c>
      <c r="AJ584" s="144">
        <v>0</v>
      </c>
      <c r="AK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44">
        <v>0</v>
      </c>
      <c r="AC585" s="144">
        <v>0</v>
      </c>
      <c r="AD585" s="144">
        <v>0</v>
      </c>
      <c r="AE585" s="144">
        <v>0</v>
      </c>
      <c r="AF585" s="144">
        <v>0</v>
      </c>
      <c r="AG585" s="144">
        <v>0</v>
      </c>
      <c r="AH585" s="144">
        <v>0</v>
      </c>
      <c r="AI585" s="144">
        <v>0</v>
      </c>
      <c r="AJ585" s="144">
        <v>0</v>
      </c>
      <c r="AK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44">
        <v>0</v>
      </c>
      <c r="AB586" s="144">
        <v>0</v>
      </c>
      <c r="AC586" s="144">
        <v>0</v>
      </c>
      <c r="AD586" s="144">
        <v>0</v>
      </c>
      <c r="AE586" s="144">
        <v>0</v>
      </c>
      <c r="AF586" s="144">
        <v>0</v>
      </c>
      <c r="AG586" s="144">
        <v>0</v>
      </c>
      <c r="AH586" s="144">
        <v>0</v>
      </c>
      <c r="AI586" s="144">
        <v>0</v>
      </c>
      <c r="AJ586" s="144">
        <v>0</v>
      </c>
      <c r="AK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44">
        <v>0</v>
      </c>
      <c r="AB587" s="144">
        <v>0</v>
      </c>
      <c r="AC587" s="144">
        <v>0</v>
      </c>
      <c r="AD587" s="144">
        <v>0</v>
      </c>
      <c r="AE587" s="144">
        <v>0</v>
      </c>
      <c r="AF587" s="144">
        <v>0</v>
      </c>
      <c r="AG587" s="144">
        <v>0</v>
      </c>
      <c r="AH587" s="144">
        <v>0</v>
      </c>
      <c r="AI587" s="144">
        <v>0</v>
      </c>
      <c r="AJ587" s="144">
        <v>0</v>
      </c>
      <c r="AK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44">
        <v>0</v>
      </c>
      <c r="AB588" s="144">
        <v>0</v>
      </c>
      <c r="AC588" s="144">
        <v>0</v>
      </c>
      <c r="AD588" s="144">
        <v>0</v>
      </c>
      <c r="AE588" s="144">
        <v>0</v>
      </c>
      <c r="AF588" s="144">
        <v>0</v>
      </c>
      <c r="AG588" s="144">
        <v>0</v>
      </c>
      <c r="AH588" s="144">
        <v>0</v>
      </c>
      <c r="AI588" s="144">
        <v>0</v>
      </c>
      <c r="AJ588" s="144">
        <v>0</v>
      </c>
      <c r="AK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44">
        <v>0</v>
      </c>
      <c r="AB589" s="144">
        <v>0</v>
      </c>
      <c r="AC589" s="144">
        <v>0</v>
      </c>
      <c r="AD589" s="144">
        <v>0</v>
      </c>
      <c r="AE589" s="144">
        <v>0</v>
      </c>
      <c r="AF589" s="144">
        <v>0</v>
      </c>
      <c r="AG589" s="144">
        <v>0</v>
      </c>
      <c r="AH589" s="144">
        <v>0</v>
      </c>
      <c r="AI589" s="144">
        <v>0</v>
      </c>
      <c r="AJ589" s="144">
        <v>0</v>
      </c>
      <c r="AK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44">
        <v>0</v>
      </c>
      <c r="AB590" s="144">
        <v>0</v>
      </c>
      <c r="AC590" s="144">
        <v>0</v>
      </c>
      <c r="AD590" s="144">
        <v>0</v>
      </c>
      <c r="AE590" s="144">
        <v>0</v>
      </c>
      <c r="AF590" s="144">
        <v>0</v>
      </c>
      <c r="AG590" s="144">
        <v>0</v>
      </c>
      <c r="AH590" s="144">
        <v>0</v>
      </c>
      <c r="AI590" s="144">
        <v>0</v>
      </c>
      <c r="AJ590" s="144">
        <v>0</v>
      </c>
      <c r="AK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44">
        <v>0</v>
      </c>
      <c r="AB591" s="144">
        <v>0</v>
      </c>
      <c r="AC591" s="144">
        <v>0</v>
      </c>
      <c r="AD591" s="144">
        <v>0</v>
      </c>
      <c r="AE591" s="144">
        <v>0</v>
      </c>
      <c r="AF591" s="144">
        <v>0</v>
      </c>
      <c r="AG591" s="144">
        <v>0</v>
      </c>
      <c r="AH591" s="144">
        <v>0</v>
      </c>
      <c r="AI591" s="144">
        <v>0</v>
      </c>
      <c r="AJ591" s="144">
        <v>0</v>
      </c>
      <c r="AK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44">
        <v>0</v>
      </c>
      <c r="AB592" s="144">
        <v>0</v>
      </c>
      <c r="AC592" s="144">
        <v>0</v>
      </c>
      <c r="AD592" s="144">
        <v>0</v>
      </c>
      <c r="AE592" s="144">
        <v>0</v>
      </c>
      <c r="AF592" s="144">
        <v>0</v>
      </c>
      <c r="AG592" s="144">
        <v>0</v>
      </c>
      <c r="AH592" s="144">
        <v>0</v>
      </c>
      <c r="AI592" s="144">
        <v>0</v>
      </c>
      <c r="AJ592" s="144">
        <v>0</v>
      </c>
      <c r="AK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44">
        <v>0</v>
      </c>
      <c r="AB593" s="144">
        <v>0</v>
      </c>
      <c r="AC593" s="144">
        <v>0</v>
      </c>
      <c r="AD593" s="144">
        <v>0</v>
      </c>
      <c r="AE593" s="144">
        <v>0</v>
      </c>
      <c r="AF593" s="144">
        <v>0</v>
      </c>
      <c r="AG593" s="144">
        <v>0</v>
      </c>
      <c r="AH593" s="144">
        <v>0</v>
      </c>
      <c r="AI593" s="144">
        <v>0</v>
      </c>
      <c r="AJ593" s="144">
        <v>0</v>
      </c>
      <c r="AK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44">
        <v>0</v>
      </c>
      <c r="AB594" s="144">
        <v>0</v>
      </c>
      <c r="AC594" s="144">
        <v>0</v>
      </c>
      <c r="AD594" s="144">
        <v>0</v>
      </c>
      <c r="AE594" s="144">
        <v>0</v>
      </c>
      <c r="AF594" s="144">
        <v>0</v>
      </c>
      <c r="AG594" s="144">
        <v>0</v>
      </c>
      <c r="AH594" s="144">
        <v>0</v>
      </c>
      <c r="AI594" s="144">
        <v>0</v>
      </c>
      <c r="AJ594" s="144">
        <v>0</v>
      </c>
      <c r="AK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44">
        <v>0</v>
      </c>
      <c r="AB595" s="144">
        <v>0</v>
      </c>
      <c r="AC595" s="144">
        <v>0</v>
      </c>
      <c r="AD595" s="144">
        <v>0</v>
      </c>
      <c r="AE595" s="144">
        <v>0</v>
      </c>
      <c r="AF595" s="144">
        <v>0</v>
      </c>
      <c r="AG595" s="144">
        <v>0</v>
      </c>
      <c r="AH595" s="144">
        <v>0</v>
      </c>
      <c r="AI595" s="144">
        <v>0</v>
      </c>
      <c r="AJ595" s="144">
        <v>0</v>
      </c>
      <c r="AK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44">
        <v>0</v>
      </c>
      <c r="AB596" s="144">
        <v>0</v>
      </c>
      <c r="AC596" s="144">
        <v>0</v>
      </c>
      <c r="AD596" s="144">
        <v>0</v>
      </c>
      <c r="AE596" s="144">
        <v>0</v>
      </c>
      <c r="AF596" s="144">
        <v>0</v>
      </c>
      <c r="AG596" s="144">
        <v>0</v>
      </c>
      <c r="AH596" s="144">
        <v>0</v>
      </c>
      <c r="AI596" s="144">
        <v>0</v>
      </c>
      <c r="AJ596" s="144">
        <v>0</v>
      </c>
      <c r="AK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44">
        <v>0</v>
      </c>
      <c r="AB597" s="144">
        <v>0</v>
      </c>
      <c r="AC597" s="144">
        <v>0</v>
      </c>
      <c r="AD597" s="144">
        <v>0</v>
      </c>
      <c r="AE597" s="144">
        <v>0</v>
      </c>
      <c r="AF597" s="144">
        <v>0</v>
      </c>
      <c r="AG597" s="144">
        <v>0</v>
      </c>
      <c r="AH597" s="144">
        <v>0</v>
      </c>
      <c r="AI597" s="144">
        <v>0</v>
      </c>
      <c r="AJ597" s="144">
        <v>0</v>
      </c>
      <c r="AK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44">
        <v>0</v>
      </c>
      <c r="AB598" s="144">
        <v>0</v>
      </c>
      <c r="AC598" s="144">
        <v>0</v>
      </c>
      <c r="AD598" s="144">
        <v>0</v>
      </c>
      <c r="AE598" s="144">
        <v>0</v>
      </c>
      <c r="AF598" s="144">
        <v>0</v>
      </c>
      <c r="AG598" s="144">
        <v>0</v>
      </c>
      <c r="AH598" s="144">
        <v>0</v>
      </c>
      <c r="AI598" s="144">
        <v>0</v>
      </c>
      <c r="AJ598" s="144">
        <v>0</v>
      </c>
      <c r="AK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44">
        <v>0</v>
      </c>
      <c r="AB599" s="144">
        <v>0</v>
      </c>
      <c r="AC599" s="144">
        <v>0</v>
      </c>
      <c r="AD599" s="144">
        <v>0</v>
      </c>
      <c r="AE599" s="144">
        <v>0</v>
      </c>
      <c r="AF599" s="144">
        <v>0</v>
      </c>
      <c r="AG599" s="144">
        <v>0</v>
      </c>
      <c r="AH599" s="144">
        <v>0</v>
      </c>
      <c r="AI599" s="144">
        <v>0</v>
      </c>
      <c r="AJ599" s="144">
        <v>0</v>
      </c>
      <c r="AK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44">
        <v>0</v>
      </c>
      <c r="AB600" s="144">
        <v>0</v>
      </c>
      <c r="AC600" s="144">
        <v>0</v>
      </c>
      <c r="AD600" s="144">
        <v>0</v>
      </c>
      <c r="AE600" s="144">
        <v>0</v>
      </c>
      <c r="AF600" s="144">
        <v>0</v>
      </c>
      <c r="AG600" s="144">
        <v>0</v>
      </c>
      <c r="AH600" s="144">
        <v>0</v>
      </c>
      <c r="AI600" s="144">
        <v>0</v>
      </c>
      <c r="AJ600" s="144">
        <v>0</v>
      </c>
      <c r="AK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44">
        <v>0</v>
      </c>
      <c r="AB601" s="144">
        <v>0</v>
      </c>
      <c r="AC601" s="144">
        <v>0</v>
      </c>
      <c r="AD601" s="144">
        <v>0</v>
      </c>
      <c r="AE601" s="144">
        <v>0</v>
      </c>
      <c r="AF601" s="144">
        <v>0</v>
      </c>
      <c r="AG601" s="144">
        <v>0</v>
      </c>
      <c r="AH601" s="144">
        <v>0</v>
      </c>
      <c r="AI601" s="144">
        <v>0</v>
      </c>
      <c r="AJ601" s="144">
        <v>0</v>
      </c>
      <c r="AK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44">
        <v>0</v>
      </c>
      <c r="AB602" s="144">
        <v>0</v>
      </c>
      <c r="AC602" s="144">
        <v>0</v>
      </c>
      <c r="AD602" s="144">
        <v>0</v>
      </c>
      <c r="AE602" s="144">
        <v>0</v>
      </c>
      <c r="AF602" s="144">
        <v>0</v>
      </c>
      <c r="AG602" s="144">
        <v>0</v>
      </c>
      <c r="AH602" s="144">
        <v>0</v>
      </c>
      <c r="AI602" s="144">
        <v>0</v>
      </c>
      <c r="AJ602" s="144">
        <v>0</v>
      </c>
      <c r="AK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44">
        <v>0</v>
      </c>
      <c r="AB603" s="144">
        <v>0</v>
      </c>
      <c r="AC603" s="144">
        <v>0</v>
      </c>
      <c r="AD603" s="144">
        <v>0</v>
      </c>
      <c r="AE603" s="144">
        <v>0</v>
      </c>
      <c r="AF603" s="144">
        <v>0</v>
      </c>
      <c r="AG603" s="144">
        <v>0</v>
      </c>
      <c r="AH603" s="144">
        <v>0</v>
      </c>
      <c r="AI603" s="144">
        <v>0</v>
      </c>
      <c r="AJ603" s="144">
        <v>0</v>
      </c>
      <c r="AK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AI604" s="166"/>
      <c r="AJ604" s="166"/>
      <c r="AK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AI605" s="124"/>
      <c r="AJ605" s="124"/>
      <c r="AK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091">
        <v>0</v>
      </c>
      <c r="AC606" s="1091">
        <v>0</v>
      </c>
      <c r="AD606" s="1091">
        <v>0</v>
      </c>
      <c r="AE606" s="1091">
        <v>0</v>
      </c>
      <c r="AF606" s="1091">
        <v>0</v>
      </c>
      <c r="AG606" s="1091">
        <v>0</v>
      </c>
      <c r="AH606" s="1091">
        <v>0</v>
      </c>
      <c r="AI606" s="1091">
        <v>0</v>
      </c>
      <c r="AJ606" s="1091">
        <v>0</v>
      </c>
      <c r="AK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091">
        <v>0</v>
      </c>
      <c r="AC607" s="1091">
        <v>0</v>
      </c>
      <c r="AD607" s="1091">
        <v>0</v>
      </c>
      <c r="AE607" s="1091">
        <v>0</v>
      </c>
      <c r="AF607" s="1091">
        <v>0</v>
      </c>
      <c r="AG607" s="1091">
        <v>0</v>
      </c>
      <c r="AH607" s="1091">
        <v>0</v>
      </c>
      <c r="AI607" s="1091">
        <v>0</v>
      </c>
      <c r="AJ607" s="1091">
        <v>0</v>
      </c>
      <c r="AK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091">
        <v>0</v>
      </c>
      <c r="AC608" s="1091">
        <v>0</v>
      </c>
      <c r="AD608" s="1091">
        <v>0</v>
      </c>
      <c r="AE608" s="1091">
        <v>0</v>
      </c>
      <c r="AF608" s="1091">
        <v>0</v>
      </c>
      <c r="AG608" s="1091">
        <v>0</v>
      </c>
      <c r="AH608" s="1091">
        <v>0</v>
      </c>
      <c r="AI608" s="1091">
        <v>0</v>
      </c>
      <c r="AJ608" s="1091">
        <v>0</v>
      </c>
      <c r="AK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1005695</v>
      </c>
      <c r="N609" s="1091">
        <v>0</v>
      </c>
      <c r="O609" s="1091">
        <v>1005695</v>
      </c>
      <c r="P609" s="1091">
        <v>1005695</v>
      </c>
      <c r="Q609" s="1091">
        <v>1870888.9492953813</v>
      </c>
      <c r="R609" s="1091">
        <v>15000</v>
      </c>
      <c r="S609" s="1091">
        <v>27904.418575642434</v>
      </c>
      <c r="T609" s="1091">
        <v>15000</v>
      </c>
      <c r="U609" s="1091">
        <v>15000</v>
      </c>
      <c r="V609" s="1091">
        <v>0</v>
      </c>
      <c r="W609" s="1091">
        <v>0</v>
      </c>
      <c r="X609" s="1091">
        <v>0</v>
      </c>
      <c r="Y609" s="1091">
        <v>0</v>
      </c>
      <c r="Z609" s="1091">
        <v>0</v>
      </c>
      <c r="AA609" s="1091">
        <v>0</v>
      </c>
      <c r="AB609" s="1091">
        <v>0</v>
      </c>
      <c r="AC609" s="1091">
        <v>1005695</v>
      </c>
      <c r="AD609" s="1091">
        <v>0</v>
      </c>
      <c r="AE609" s="1091">
        <v>0</v>
      </c>
      <c r="AF609" s="1091">
        <v>0</v>
      </c>
      <c r="AG609" s="1091">
        <v>0</v>
      </c>
      <c r="AH609" s="1091">
        <v>0</v>
      </c>
      <c r="AI609" s="1091">
        <v>1005695</v>
      </c>
      <c r="AJ609" s="1091">
        <v>0</v>
      </c>
      <c r="AK609" s="1091">
        <v>1005695</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2449113</v>
      </c>
      <c r="N610" s="1091">
        <v>0</v>
      </c>
      <c r="O610" s="1091">
        <v>2449113</v>
      </c>
      <c r="P610" s="1091">
        <v>2449113</v>
      </c>
      <c r="Q610" s="1091">
        <v>4423370.5042749103</v>
      </c>
      <c r="R610" s="1091">
        <v>35000</v>
      </c>
      <c r="S610" s="1091">
        <v>63213.893213429466</v>
      </c>
      <c r="T610" s="1091">
        <v>35000</v>
      </c>
      <c r="U610" s="1091">
        <v>35000</v>
      </c>
      <c r="V610" s="1091">
        <v>0</v>
      </c>
      <c r="W610" s="1091">
        <v>0</v>
      </c>
      <c r="X610" s="1091">
        <v>0</v>
      </c>
      <c r="Y610" s="1091">
        <v>0</v>
      </c>
      <c r="Z610" s="1091">
        <v>0</v>
      </c>
      <c r="AA610" s="1091">
        <v>0</v>
      </c>
      <c r="AB610" s="1091">
        <v>0</v>
      </c>
      <c r="AC610" s="1091">
        <v>2449113</v>
      </c>
      <c r="AD610" s="1091">
        <v>0</v>
      </c>
      <c r="AE610" s="1091">
        <v>0</v>
      </c>
      <c r="AF610" s="1091">
        <v>0</v>
      </c>
      <c r="AG610" s="1091">
        <v>0</v>
      </c>
      <c r="AH610" s="1091">
        <v>0</v>
      </c>
      <c r="AI610" s="1091">
        <v>2449113</v>
      </c>
      <c r="AJ610" s="1091">
        <v>0</v>
      </c>
      <c r="AK610" s="1091">
        <v>2449113</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39000</v>
      </c>
      <c r="S611" s="1091">
        <v>68386.736070006911</v>
      </c>
      <c r="T611" s="1091">
        <v>39000</v>
      </c>
      <c r="U611" s="1091">
        <v>39000</v>
      </c>
      <c r="V611" s="1091">
        <v>0</v>
      </c>
      <c r="W611" s="1091">
        <v>0</v>
      </c>
      <c r="X611" s="1091">
        <v>0</v>
      </c>
      <c r="Y611" s="1091">
        <v>0</v>
      </c>
      <c r="Z611" s="1091">
        <v>0</v>
      </c>
      <c r="AA611" s="1091">
        <v>0</v>
      </c>
      <c r="AB611" s="1091">
        <v>0</v>
      </c>
      <c r="AC611" s="1091">
        <v>0</v>
      </c>
      <c r="AD611" s="1091">
        <v>0</v>
      </c>
      <c r="AE611" s="1091">
        <v>0</v>
      </c>
      <c r="AF611" s="1091">
        <v>0</v>
      </c>
      <c r="AG611" s="1091">
        <v>0</v>
      </c>
      <c r="AH611" s="1091">
        <v>0</v>
      </c>
      <c r="AI611" s="1091">
        <v>0</v>
      </c>
      <c r="AJ611" s="1091">
        <v>0</v>
      </c>
      <c r="AK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4446000</v>
      </c>
      <c r="N612" s="1091">
        <v>0</v>
      </c>
      <c r="O612" s="1091">
        <v>4446000</v>
      </c>
      <c r="P612" s="1091">
        <v>4446000</v>
      </c>
      <c r="Q612" s="1091">
        <v>7569017.3902726099</v>
      </c>
      <c r="R612" s="1091">
        <v>0</v>
      </c>
      <c r="S612" s="1091">
        <v>0</v>
      </c>
      <c r="T612" s="1091">
        <v>0</v>
      </c>
      <c r="U612" s="1091">
        <v>0</v>
      </c>
      <c r="V612" s="1091">
        <v>0</v>
      </c>
      <c r="W612" s="1091">
        <v>0</v>
      </c>
      <c r="X612" s="1091">
        <v>0</v>
      </c>
      <c r="Y612" s="1091">
        <v>0</v>
      </c>
      <c r="Z612" s="1091">
        <v>0</v>
      </c>
      <c r="AA612" s="1091">
        <v>0</v>
      </c>
      <c r="AB612" s="1091">
        <v>0</v>
      </c>
      <c r="AC612" s="1091">
        <v>4446000</v>
      </c>
      <c r="AD612" s="1091">
        <v>0</v>
      </c>
      <c r="AE612" s="1091">
        <v>0</v>
      </c>
      <c r="AF612" s="1091">
        <v>0</v>
      </c>
      <c r="AG612" s="1091">
        <v>0</v>
      </c>
      <c r="AH612" s="1091">
        <v>0</v>
      </c>
      <c r="AI612" s="1091">
        <v>4446000</v>
      </c>
      <c r="AJ612" s="1091">
        <v>0</v>
      </c>
      <c r="AK612" s="1091">
        <v>4446000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091">
        <v>0</v>
      </c>
      <c r="AC613" s="1091">
        <v>0</v>
      </c>
      <c r="AD613" s="1091">
        <v>0</v>
      </c>
      <c r="AE613" s="1091">
        <v>0</v>
      </c>
      <c r="AF613" s="1091">
        <v>0</v>
      </c>
      <c r="AG613" s="1091">
        <v>0</v>
      </c>
      <c r="AH613" s="1091">
        <v>0</v>
      </c>
      <c r="AI613" s="1091">
        <v>0</v>
      </c>
      <c r="AJ613" s="1091">
        <v>0</v>
      </c>
      <c r="AK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091">
        <v>0</v>
      </c>
      <c r="AC614" s="1091">
        <v>0</v>
      </c>
      <c r="AD614" s="1091">
        <v>0</v>
      </c>
      <c r="AE614" s="1091">
        <v>0</v>
      </c>
      <c r="AF614" s="1091">
        <v>0</v>
      </c>
      <c r="AG614" s="1091">
        <v>0</v>
      </c>
      <c r="AH614" s="1091">
        <v>0</v>
      </c>
      <c r="AI614" s="1091">
        <v>0</v>
      </c>
      <c r="AJ614" s="1091">
        <v>0</v>
      </c>
      <c r="AK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091">
        <v>0</v>
      </c>
      <c r="AC615" s="1091">
        <v>0</v>
      </c>
      <c r="AD615" s="1091">
        <v>0</v>
      </c>
      <c r="AE615" s="1091">
        <v>0</v>
      </c>
      <c r="AF615" s="1091">
        <v>0</v>
      </c>
      <c r="AG615" s="1091">
        <v>0</v>
      </c>
      <c r="AH615" s="1091">
        <v>0</v>
      </c>
      <c r="AI615" s="1091">
        <v>0</v>
      </c>
      <c r="AJ615" s="1091">
        <v>0</v>
      </c>
      <c r="AK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091">
        <v>0</v>
      </c>
      <c r="AC616" s="1091">
        <v>0</v>
      </c>
      <c r="AD616" s="1091">
        <v>0</v>
      </c>
      <c r="AE616" s="1091">
        <v>0</v>
      </c>
      <c r="AF616" s="1091">
        <v>0</v>
      </c>
      <c r="AG616" s="1091">
        <v>0</v>
      </c>
      <c r="AH616" s="1091">
        <v>0</v>
      </c>
      <c r="AI616" s="1091">
        <v>0</v>
      </c>
      <c r="AJ616" s="1091">
        <v>0</v>
      </c>
      <c r="AK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091">
        <v>0</v>
      </c>
      <c r="AC617" s="1091">
        <v>0</v>
      </c>
      <c r="AD617" s="1091">
        <v>0</v>
      </c>
      <c r="AE617" s="1091">
        <v>0</v>
      </c>
      <c r="AF617" s="1091">
        <v>0</v>
      </c>
      <c r="AG617" s="1091">
        <v>0</v>
      </c>
      <c r="AH617" s="1091">
        <v>0</v>
      </c>
      <c r="AI617" s="1091">
        <v>0</v>
      </c>
      <c r="AJ617" s="1091">
        <v>0</v>
      </c>
      <c r="AK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091">
        <v>0</v>
      </c>
      <c r="AB618" s="1091">
        <v>0</v>
      </c>
      <c r="AC618" s="1091">
        <v>0</v>
      </c>
      <c r="AD618" s="1091">
        <v>0</v>
      </c>
      <c r="AE618" s="1091">
        <v>0</v>
      </c>
      <c r="AF618" s="1091">
        <v>0</v>
      </c>
      <c r="AG618" s="1091">
        <v>0</v>
      </c>
      <c r="AH618" s="1091">
        <v>0</v>
      </c>
      <c r="AI618" s="1091">
        <v>0</v>
      </c>
      <c r="AJ618" s="1091">
        <v>0</v>
      </c>
      <c r="AK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091">
        <v>0</v>
      </c>
      <c r="AC619" s="1091">
        <v>0</v>
      </c>
      <c r="AD619" s="1091">
        <v>0</v>
      </c>
      <c r="AE619" s="1091">
        <v>0</v>
      </c>
      <c r="AF619" s="1091">
        <v>0</v>
      </c>
      <c r="AG619" s="1091">
        <v>0</v>
      </c>
      <c r="AH619" s="1091">
        <v>0</v>
      </c>
      <c r="AI619" s="1091">
        <v>0</v>
      </c>
      <c r="AJ619" s="1091">
        <v>0</v>
      </c>
      <c r="AK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091">
        <v>0</v>
      </c>
      <c r="AB620" s="1091">
        <v>0</v>
      </c>
      <c r="AC620" s="1091">
        <v>0</v>
      </c>
      <c r="AD620" s="1091">
        <v>0</v>
      </c>
      <c r="AE620" s="1091">
        <v>0</v>
      </c>
      <c r="AF620" s="1091">
        <v>0</v>
      </c>
      <c r="AG620" s="1091">
        <v>0</v>
      </c>
      <c r="AH620" s="1091">
        <v>0</v>
      </c>
      <c r="AI620" s="1091">
        <v>0</v>
      </c>
      <c r="AJ620" s="1091">
        <v>0</v>
      </c>
      <c r="AK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091">
        <v>0</v>
      </c>
      <c r="AC621" s="1091">
        <v>0</v>
      </c>
      <c r="AD621" s="1091">
        <v>0</v>
      </c>
      <c r="AE621" s="1091">
        <v>0</v>
      </c>
      <c r="AF621" s="1091">
        <v>0</v>
      </c>
      <c r="AG621" s="1091">
        <v>0</v>
      </c>
      <c r="AH621" s="1091">
        <v>0</v>
      </c>
      <c r="AI621" s="1091">
        <v>0</v>
      </c>
      <c r="AJ621" s="1091">
        <v>0</v>
      </c>
      <c r="AK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091">
        <v>0</v>
      </c>
      <c r="AC622" s="1091">
        <v>0</v>
      </c>
      <c r="AD622" s="1091">
        <v>0</v>
      </c>
      <c r="AE622" s="1091">
        <v>0</v>
      </c>
      <c r="AF622" s="1091">
        <v>0</v>
      </c>
      <c r="AG622" s="1091">
        <v>0</v>
      </c>
      <c r="AH622" s="1091">
        <v>0</v>
      </c>
      <c r="AI622" s="1091">
        <v>0</v>
      </c>
      <c r="AJ622" s="1091">
        <v>0</v>
      </c>
      <c r="AK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091">
        <v>0</v>
      </c>
      <c r="AC623" s="1091">
        <v>0</v>
      </c>
      <c r="AD623" s="1091">
        <v>0</v>
      </c>
      <c r="AE623" s="1091">
        <v>0</v>
      </c>
      <c r="AF623" s="1091">
        <v>0</v>
      </c>
      <c r="AG623" s="1091">
        <v>0</v>
      </c>
      <c r="AH623" s="1091">
        <v>0</v>
      </c>
      <c r="AI623" s="1091">
        <v>0</v>
      </c>
      <c r="AJ623" s="1091">
        <v>0</v>
      </c>
      <c r="AK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091">
        <v>0</v>
      </c>
      <c r="AC624" s="1091">
        <v>0</v>
      </c>
      <c r="AD624" s="1091">
        <v>0</v>
      </c>
      <c r="AE624" s="1091">
        <v>0</v>
      </c>
      <c r="AF624" s="1091">
        <v>0</v>
      </c>
      <c r="AG624" s="1091">
        <v>0</v>
      </c>
      <c r="AH624" s="1091">
        <v>0</v>
      </c>
      <c r="AI624" s="1091">
        <v>0</v>
      </c>
      <c r="AJ624" s="1091">
        <v>0</v>
      </c>
      <c r="AK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091">
        <v>0</v>
      </c>
      <c r="AC625" s="1091">
        <v>0</v>
      </c>
      <c r="AD625" s="1091">
        <v>0</v>
      </c>
      <c r="AE625" s="1091">
        <v>0</v>
      </c>
      <c r="AF625" s="1091">
        <v>0</v>
      </c>
      <c r="AG625" s="1091">
        <v>0</v>
      </c>
      <c r="AH625" s="1091">
        <v>0</v>
      </c>
      <c r="AI625" s="1091">
        <v>0</v>
      </c>
      <c r="AJ625" s="1091">
        <v>0</v>
      </c>
      <c r="AK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44">
        <v>0</v>
      </c>
      <c r="AC626" s="144">
        <v>0</v>
      </c>
      <c r="AD626" s="144">
        <v>0</v>
      </c>
      <c r="AE626" s="144">
        <v>0</v>
      </c>
      <c r="AF626" s="144">
        <v>0</v>
      </c>
      <c r="AG626" s="144">
        <v>0</v>
      </c>
      <c r="AH626" s="144">
        <v>0</v>
      </c>
      <c r="AI626" s="144">
        <v>0</v>
      </c>
      <c r="AJ626" s="144">
        <v>0</v>
      </c>
      <c r="AK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44">
        <v>0</v>
      </c>
      <c r="AC627" s="144">
        <v>0</v>
      </c>
      <c r="AD627" s="144">
        <v>0</v>
      </c>
      <c r="AE627" s="144">
        <v>0</v>
      </c>
      <c r="AF627" s="144">
        <v>0</v>
      </c>
      <c r="AG627" s="144">
        <v>0</v>
      </c>
      <c r="AH627" s="144">
        <v>0</v>
      </c>
      <c r="AI627" s="144">
        <v>0</v>
      </c>
      <c r="AJ627" s="144">
        <v>0</v>
      </c>
      <c r="AK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44">
        <v>0</v>
      </c>
      <c r="AC628" s="144">
        <v>0</v>
      </c>
      <c r="AD628" s="144">
        <v>0</v>
      </c>
      <c r="AE628" s="144">
        <v>0</v>
      </c>
      <c r="AF628" s="144">
        <v>0</v>
      </c>
      <c r="AG628" s="144">
        <v>0</v>
      </c>
      <c r="AH628" s="144">
        <v>0</v>
      </c>
      <c r="AI628" s="144">
        <v>0</v>
      </c>
      <c r="AJ628" s="144">
        <v>0</v>
      </c>
      <c r="AK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44">
        <v>0</v>
      </c>
      <c r="AB629" s="144">
        <v>0</v>
      </c>
      <c r="AC629" s="144">
        <v>0</v>
      </c>
      <c r="AD629" s="144">
        <v>0</v>
      </c>
      <c r="AE629" s="144">
        <v>0</v>
      </c>
      <c r="AF629" s="144">
        <v>0</v>
      </c>
      <c r="AG629" s="144">
        <v>0</v>
      </c>
      <c r="AH629" s="144">
        <v>0</v>
      </c>
      <c r="AI629" s="144">
        <v>0</v>
      </c>
      <c r="AJ629" s="144">
        <v>0</v>
      </c>
      <c r="AK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44">
        <v>0</v>
      </c>
      <c r="AB630" s="144">
        <v>0</v>
      </c>
      <c r="AC630" s="144">
        <v>0</v>
      </c>
      <c r="AD630" s="144">
        <v>0</v>
      </c>
      <c r="AE630" s="144">
        <v>0</v>
      </c>
      <c r="AF630" s="144">
        <v>0</v>
      </c>
      <c r="AG630" s="144">
        <v>0</v>
      </c>
      <c r="AH630" s="144">
        <v>0</v>
      </c>
      <c r="AI630" s="144">
        <v>0</v>
      </c>
      <c r="AJ630" s="144">
        <v>0</v>
      </c>
      <c r="AK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44">
        <v>0</v>
      </c>
      <c r="AB631" s="144">
        <v>0</v>
      </c>
      <c r="AC631" s="144">
        <v>0</v>
      </c>
      <c r="AD631" s="144">
        <v>0</v>
      </c>
      <c r="AE631" s="144">
        <v>0</v>
      </c>
      <c r="AF631" s="144">
        <v>0</v>
      </c>
      <c r="AG631" s="144">
        <v>0</v>
      </c>
      <c r="AH631" s="144">
        <v>0</v>
      </c>
      <c r="AI631" s="144">
        <v>0</v>
      </c>
      <c r="AJ631" s="144">
        <v>0</v>
      </c>
      <c r="AK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44">
        <v>0</v>
      </c>
      <c r="AB632" s="144">
        <v>0</v>
      </c>
      <c r="AC632" s="144">
        <v>0</v>
      </c>
      <c r="AD632" s="144">
        <v>0</v>
      </c>
      <c r="AE632" s="144">
        <v>0</v>
      </c>
      <c r="AF632" s="144">
        <v>0</v>
      </c>
      <c r="AG632" s="144">
        <v>0</v>
      </c>
      <c r="AH632" s="144">
        <v>0</v>
      </c>
      <c r="AI632" s="144">
        <v>0</v>
      </c>
      <c r="AJ632" s="144">
        <v>0</v>
      </c>
      <c r="AK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44">
        <v>0</v>
      </c>
      <c r="AB633" s="144">
        <v>0</v>
      </c>
      <c r="AC633" s="144">
        <v>0</v>
      </c>
      <c r="AD633" s="144">
        <v>0</v>
      </c>
      <c r="AE633" s="144">
        <v>0</v>
      </c>
      <c r="AF633" s="144">
        <v>0</v>
      </c>
      <c r="AG633" s="144">
        <v>0</v>
      </c>
      <c r="AH633" s="144">
        <v>0</v>
      </c>
      <c r="AI633" s="144">
        <v>0</v>
      </c>
      <c r="AJ633" s="144">
        <v>0</v>
      </c>
      <c r="AK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44">
        <v>0</v>
      </c>
      <c r="AB634" s="144">
        <v>0</v>
      </c>
      <c r="AC634" s="144">
        <v>0</v>
      </c>
      <c r="AD634" s="144">
        <v>0</v>
      </c>
      <c r="AE634" s="144">
        <v>0</v>
      </c>
      <c r="AF634" s="144">
        <v>0</v>
      </c>
      <c r="AG634" s="144">
        <v>0</v>
      </c>
      <c r="AH634" s="144">
        <v>0</v>
      </c>
      <c r="AI634" s="144">
        <v>0</v>
      </c>
      <c r="AJ634" s="144">
        <v>0</v>
      </c>
      <c r="AK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44">
        <v>0</v>
      </c>
      <c r="AB635" s="144">
        <v>0</v>
      </c>
      <c r="AC635" s="144">
        <v>0</v>
      </c>
      <c r="AD635" s="144">
        <v>0</v>
      </c>
      <c r="AE635" s="144">
        <v>0</v>
      </c>
      <c r="AF635" s="144">
        <v>0</v>
      </c>
      <c r="AG635" s="144">
        <v>0</v>
      </c>
      <c r="AH635" s="144">
        <v>0</v>
      </c>
      <c r="AI635" s="144">
        <v>0</v>
      </c>
      <c r="AJ635" s="144">
        <v>0</v>
      </c>
      <c r="AK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44">
        <v>0</v>
      </c>
      <c r="AB636" s="144">
        <v>0</v>
      </c>
      <c r="AC636" s="144">
        <v>0</v>
      </c>
      <c r="AD636" s="144">
        <v>0</v>
      </c>
      <c r="AE636" s="144">
        <v>0</v>
      </c>
      <c r="AF636" s="144">
        <v>0</v>
      </c>
      <c r="AG636" s="144">
        <v>0</v>
      </c>
      <c r="AH636" s="144">
        <v>0</v>
      </c>
      <c r="AI636" s="144">
        <v>0</v>
      </c>
      <c r="AJ636" s="144">
        <v>0</v>
      </c>
      <c r="AK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44">
        <v>0</v>
      </c>
      <c r="AB637" s="144">
        <v>0</v>
      </c>
      <c r="AC637" s="144">
        <v>0</v>
      </c>
      <c r="AD637" s="144">
        <v>0</v>
      </c>
      <c r="AE637" s="144">
        <v>0</v>
      </c>
      <c r="AF637" s="144">
        <v>0</v>
      </c>
      <c r="AG637" s="144">
        <v>0</v>
      </c>
      <c r="AH637" s="144">
        <v>0</v>
      </c>
      <c r="AI637" s="144">
        <v>0</v>
      </c>
      <c r="AJ637" s="144">
        <v>0</v>
      </c>
      <c r="AK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44">
        <v>0</v>
      </c>
      <c r="AB638" s="144">
        <v>0</v>
      </c>
      <c r="AC638" s="144">
        <v>0</v>
      </c>
      <c r="AD638" s="144">
        <v>0</v>
      </c>
      <c r="AE638" s="144">
        <v>0</v>
      </c>
      <c r="AF638" s="144">
        <v>0</v>
      </c>
      <c r="AG638" s="144">
        <v>0</v>
      </c>
      <c r="AH638" s="144">
        <v>0</v>
      </c>
      <c r="AI638" s="144">
        <v>0</v>
      </c>
      <c r="AJ638" s="144">
        <v>0</v>
      </c>
      <c r="AK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44">
        <v>0</v>
      </c>
      <c r="AB639" s="144">
        <v>0</v>
      </c>
      <c r="AC639" s="144">
        <v>0</v>
      </c>
      <c r="AD639" s="144">
        <v>0</v>
      </c>
      <c r="AE639" s="144">
        <v>0</v>
      </c>
      <c r="AF639" s="144">
        <v>0</v>
      </c>
      <c r="AG639" s="144">
        <v>0</v>
      </c>
      <c r="AH639" s="144">
        <v>0</v>
      </c>
      <c r="AI639" s="144">
        <v>0</v>
      </c>
      <c r="AJ639" s="144">
        <v>0</v>
      </c>
      <c r="AK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44">
        <v>0</v>
      </c>
      <c r="AB640" s="144">
        <v>0</v>
      </c>
      <c r="AC640" s="144">
        <v>0</v>
      </c>
      <c r="AD640" s="144">
        <v>0</v>
      </c>
      <c r="AE640" s="144">
        <v>0</v>
      </c>
      <c r="AF640" s="144">
        <v>0</v>
      </c>
      <c r="AG640" s="144">
        <v>0</v>
      </c>
      <c r="AH640" s="144">
        <v>0</v>
      </c>
      <c r="AI640" s="144">
        <v>0</v>
      </c>
      <c r="AJ640" s="144">
        <v>0</v>
      </c>
      <c r="AK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44">
        <v>0</v>
      </c>
      <c r="AB641" s="144">
        <v>0</v>
      </c>
      <c r="AC641" s="144">
        <v>0</v>
      </c>
      <c r="AD641" s="144">
        <v>0</v>
      </c>
      <c r="AE641" s="144">
        <v>0</v>
      </c>
      <c r="AF641" s="144">
        <v>0</v>
      </c>
      <c r="AG641" s="144">
        <v>0</v>
      </c>
      <c r="AH641" s="144">
        <v>0</v>
      </c>
      <c r="AI641" s="144">
        <v>0</v>
      </c>
      <c r="AJ641" s="144">
        <v>0</v>
      </c>
      <c r="AK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44">
        <v>0</v>
      </c>
      <c r="AB642" s="144">
        <v>0</v>
      </c>
      <c r="AC642" s="144">
        <v>0</v>
      </c>
      <c r="AD642" s="144">
        <v>0</v>
      </c>
      <c r="AE642" s="144">
        <v>0</v>
      </c>
      <c r="AF642" s="144">
        <v>0</v>
      </c>
      <c r="AG642" s="144">
        <v>0</v>
      </c>
      <c r="AH642" s="144">
        <v>0</v>
      </c>
      <c r="AI642" s="144">
        <v>0</v>
      </c>
      <c r="AJ642" s="144">
        <v>0</v>
      </c>
      <c r="AK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44">
        <v>0</v>
      </c>
      <c r="AB643" s="144">
        <v>0</v>
      </c>
      <c r="AC643" s="144">
        <v>0</v>
      </c>
      <c r="AD643" s="144">
        <v>0</v>
      </c>
      <c r="AE643" s="144">
        <v>0</v>
      </c>
      <c r="AF643" s="144">
        <v>0</v>
      </c>
      <c r="AG643" s="144">
        <v>0</v>
      </c>
      <c r="AH643" s="144">
        <v>0</v>
      </c>
      <c r="AI643" s="144">
        <v>0</v>
      </c>
      <c r="AJ643" s="144">
        <v>0</v>
      </c>
      <c r="AK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44">
        <v>0</v>
      </c>
      <c r="AB644" s="144">
        <v>0</v>
      </c>
      <c r="AC644" s="144">
        <v>0</v>
      </c>
      <c r="AD644" s="144">
        <v>0</v>
      </c>
      <c r="AE644" s="144">
        <v>0</v>
      </c>
      <c r="AF644" s="144">
        <v>0</v>
      </c>
      <c r="AG644" s="144">
        <v>0</v>
      </c>
      <c r="AH644" s="144">
        <v>0</v>
      </c>
      <c r="AI644" s="144">
        <v>0</v>
      </c>
      <c r="AJ644" s="144">
        <v>0</v>
      </c>
      <c r="AK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44">
        <v>0</v>
      </c>
      <c r="AB645" s="144">
        <v>0</v>
      </c>
      <c r="AC645" s="144">
        <v>0</v>
      </c>
      <c r="AD645" s="144">
        <v>0</v>
      </c>
      <c r="AE645" s="144">
        <v>0</v>
      </c>
      <c r="AF645" s="144">
        <v>0</v>
      </c>
      <c r="AG645" s="144">
        <v>0</v>
      </c>
      <c r="AH645" s="144">
        <v>0</v>
      </c>
      <c r="AI645" s="144">
        <v>0</v>
      </c>
      <c r="AJ645" s="144">
        <v>0</v>
      </c>
      <c r="AK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44">
        <v>0</v>
      </c>
      <c r="AB646" s="144">
        <v>0</v>
      </c>
      <c r="AC646" s="144">
        <v>0</v>
      </c>
      <c r="AD646" s="144">
        <v>0</v>
      </c>
      <c r="AE646" s="144">
        <v>0</v>
      </c>
      <c r="AF646" s="144">
        <v>0</v>
      </c>
      <c r="AG646" s="144">
        <v>0</v>
      </c>
      <c r="AH646" s="144">
        <v>0</v>
      </c>
      <c r="AI646" s="144">
        <v>0</v>
      </c>
      <c r="AJ646" s="144">
        <v>0</v>
      </c>
      <c r="AK646" s="144">
        <v>0</v>
      </c>
      <c r="CJ646" s="166"/>
      <c r="CK646" s="166"/>
      <c r="CL646" s="166"/>
      <c r="CM646" s="166"/>
      <c r="CN646" s="166"/>
      <c r="CO646" s="166"/>
      <c r="CP646" s="166"/>
      <c r="CQ646" s="166"/>
      <c r="CR646" s="166"/>
      <c r="CS646" s="166"/>
      <c r="CT646" s="166"/>
    </row>
    <row r="647" spans="7:98">
      <c r="G647" s="1070"/>
      <c r="H647" s="1070"/>
      <c r="CJ647" s="166"/>
      <c r="CK647" s="166"/>
      <c r="CL647" s="166"/>
      <c r="CM647" s="166"/>
      <c r="CN647" s="166"/>
      <c r="CO647" s="166"/>
      <c r="CP647" s="166"/>
      <c r="CQ647" s="166"/>
      <c r="CR647" s="166"/>
      <c r="CS647" s="166"/>
      <c r="CT647" s="166"/>
    </row>
    <row r="648" spans="7:98">
      <c r="G648" s="1070"/>
      <c r="H648" s="1070"/>
      <c r="CJ648" s="166"/>
      <c r="CK648" s="166"/>
      <c r="CL648" s="166"/>
      <c r="CM648" s="166"/>
      <c r="CN648" s="166"/>
      <c r="CO648" s="166"/>
      <c r="CP648" s="166"/>
      <c r="CQ648" s="166"/>
      <c r="CR648" s="166"/>
      <c r="CS648" s="166"/>
      <c r="CT648" s="166"/>
    </row>
    <row r="649" spans="7:98">
      <c r="G649" s="1070"/>
      <c r="H649" s="1070"/>
      <c r="CJ649" s="166"/>
      <c r="CK649" s="166"/>
      <c r="CL649" s="166"/>
      <c r="CM649" s="166"/>
      <c r="CN649" s="166"/>
      <c r="CO649" s="166"/>
      <c r="CP649" s="166"/>
      <c r="CQ649" s="166"/>
      <c r="CR649" s="166"/>
      <c r="CS649" s="166"/>
      <c r="CT649" s="166"/>
    </row>
    <row r="650" spans="7:98">
      <c r="G650" s="1070"/>
      <c r="H650" s="1070"/>
      <c r="CJ650" s="166"/>
      <c r="CK650" s="166"/>
      <c r="CL650" s="166"/>
      <c r="CM650" s="166"/>
      <c r="CN650" s="166"/>
      <c r="CO650" s="166"/>
      <c r="CP650" s="166"/>
      <c r="CQ650" s="166"/>
      <c r="CR650" s="166"/>
      <c r="CS650" s="166"/>
      <c r="CT650" s="166"/>
    </row>
    <row r="651" spans="7:98">
      <c r="G651" s="1070"/>
      <c r="H651" s="1070"/>
      <c r="CJ651" s="166"/>
      <c r="CK651" s="166"/>
      <c r="CL651" s="166"/>
      <c r="CM651" s="166"/>
      <c r="CN651" s="166"/>
      <c r="CO651" s="166"/>
      <c r="CP651" s="166"/>
      <c r="CQ651" s="166"/>
      <c r="CR651" s="166"/>
      <c r="CS651" s="166"/>
      <c r="CT651" s="166"/>
    </row>
    <row r="652" spans="7:98">
      <c r="G652" s="1070"/>
      <c r="H652" s="1070"/>
      <c r="CJ652" s="166"/>
      <c r="CK652" s="166"/>
      <c r="CL652" s="166"/>
      <c r="CM652" s="166"/>
      <c r="CN652" s="166"/>
      <c r="CO652" s="166"/>
      <c r="CP652" s="166"/>
      <c r="CQ652" s="166"/>
      <c r="CR652" s="166"/>
      <c r="CS652" s="166"/>
      <c r="CT652" s="166"/>
    </row>
    <row r="653" spans="7:98">
      <c r="G653" s="1070"/>
      <c r="H653" s="1070"/>
      <c r="CJ653" s="166"/>
      <c r="CK653" s="166"/>
      <c r="CL653" s="166"/>
      <c r="CM653" s="166"/>
      <c r="CN653" s="166"/>
      <c r="CO653" s="166"/>
      <c r="CP653" s="166"/>
      <c r="CQ653" s="166"/>
      <c r="CR653" s="166"/>
      <c r="CS653" s="166"/>
      <c r="CT653" s="166"/>
    </row>
    <row r="654" spans="7:98">
      <c r="G654" s="1070"/>
      <c r="H654" s="1070"/>
      <c r="CJ654" s="166"/>
      <c r="CK654" s="166"/>
      <c r="CL654" s="166"/>
      <c r="CM654" s="166"/>
      <c r="CN654" s="166"/>
      <c r="CO654" s="166"/>
      <c r="CP654" s="166"/>
      <c r="CQ654" s="166"/>
      <c r="CR654" s="166"/>
      <c r="CS654" s="166"/>
      <c r="CT654" s="166"/>
    </row>
    <row r="655" spans="7:98">
      <c r="G655" s="1070"/>
      <c r="H655" s="1070"/>
      <c r="CJ655" s="166"/>
      <c r="CK655" s="166"/>
      <c r="CL655" s="166"/>
      <c r="CM655" s="166"/>
      <c r="CN655" s="166"/>
      <c r="CO655" s="166"/>
      <c r="CP655" s="166"/>
      <c r="CQ655" s="166"/>
      <c r="CR655" s="166"/>
      <c r="CS655" s="166"/>
      <c r="CT655" s="166"/>
    </row>
    <row r="656" spans="7:98">
      <c r="G656" s="1070"/>
      <c r="H656" s="1070"/>
      <c r="CJ656" s="166"/>
      <c r="CK656" s="166"/>
      <c r="CL656" s="166"/>
      <c r="CM656" s="166"/>
      <c r="CN656" s="166"/>
      <c r="CO656" s="166"/>
      <c r="CP656" s="166"/>
      <c r="CQ656" s="166"/>
      <c r="CR656" s="166"/>
      <c r="CS656" s="166"/>
      <c r="CT656" s="166"/>
    </row>
    <row r="657" spans="7:98">
      <c r="G657" s="1070"/>
      <c r="H657" s="1070"/>
      <c r="CJ657" s="166"/>
      <c r="CK657" s="166"/>
      <c r="CL657" s="166"/>
      <c r="CM657" s="166"/>
      <c r="CN657" s="166"/>
      <c r="CO657" s="166"/>
      <c r="CP657" s="166"/>
      <c r="CQ657" s="166"/>
      <c r="CR657" s="166"/>
      <c r="CS657" s="166"/>
      <c r="CT657" s="166"/>
    </row>
    <row r="658" spans="7:98">
      <c r="G658" s="1070"/>
      <c r="H658" s="1070"/>
      <c r="CJ658" s="166"/>
      <c r="CK658" s="166"/>
      <c r="CL658" s="166"/>
      <c r="CM658" s="166"/>
      <c r="CN658" s="166"/>
      <c r="CO658" s="166"/>
      <c r="CP658" s="166"/>
      <c r="CQ658" s="166"/>
      <c r="CR658" s="166"/>
      <c r="CS658" s="166"/>
      <c r="CT658" s="166"/>
    </row>
    <row r="659" spans="7:98">
      <c r="G659" s="1070"/>
      <c r="H659" s="1070"/>
      <c r="CJ659" s="166"/>
      <c r="CK659" s="166"/>
      <c r="CL659" s="166"/>
      <c r="CM659" s="166"/>
      <c r="CN659" s="166"/>
      <c r="CO659" s="166"/>
      <c r="CP659" s="166"/>
      <c r="CQ659" s="166"/>
      <c r="CR659" s="166"/>
      <c r="CS659" s="166"/>
      <c r="CT659" s="166"/>
    </row>
    <row r="660" spans="7:98">
      <c r="G660" s="1070"/>
      <c r="H660" s="1070"/>
      <c r="CJ660" s="166"/>
      <c r="CK660" s="166"/>
      <c r="CL660" s="166"/>
      <c r="CM660" s="166"/>
      <c r="CN660" s="166"/>
      <c r="CO660" s="166"/>
      <c r="CP660" s="166"/>
      <c r="CQ660" s="166"/>
      <c r="CR660" s="166"/>
      <c r="CS660" s="166"/>
      <c r="CT660" s="166"/>
    </row>
    <row r="661" spans="7:98">
      <c r="G661" s="1070"/>
      <c r="H661" s="1070"/>
      <c r="CJ661" s="166"/>
      <c r="CK661" s="166"/>
      <c r="CL661" s="166"/>
      <c r="CM661" s="166"/>
      <c r="CN661" s="166"/>
      <c r="CO661" s="166"/>
      <c r="CP661" s="166"/>
      <c r="CQ661" s="166"/>
      <c r="CR661" s="166"/>
      <c r="CS661" s="166"/>
      <c r="CT661" s="166"/>
    </row>
    <row r="662" spans="7:98">
      <c r="G662" s="1070"/>
      <c r="H662" s="1070"/>
      <c r="CJ662" s="166"/>
      <c r="CK662" s="166"/>
      <c r="CL662" s="166"/>
      <c r="CM662" s="166"/>
      <c r="CN662" s="166"/>
      <c r="CO662" s="166"/>
      <c r="CP662" s="166"/>
      <c r="CQ662" s="166"/>
      <c r="CR662" s="166"/>
      <c r="CS662" s="166"/>
      <c r="CT662" s="166"/>
    </row>
    <row r="663" spans="7:98">
      <c r="G663" s="1070"/>
      <c r="H663" s="1070"/>
      <c r="CJ663" s="166"/>
      <c r="CK663" s="166"/>
      <c r="CL663" s="166"/>
      <c r="CM663" s="166"/>
      <c r="CN663" s="166"/>
      <c r="CO663" s="166"/>
      <c r="CP663" s="166"/>
      <c r="CQ663" s="166"/>
      <c r="CR663" s="166"/>
      <c r="CS663" s="166"/>
      <c r="CT663" s="166"/>
    </row>
    <row r="664" spans="7:98">
      <c r="G664" s="1070"/>
      <c r="H664" s="1070"/>
    </row>
    <row r="665" spans="7:98">
      <c r="G665" s="1070"/>
      <c r="H665" s="1070"/>
    </row>
    <row r="666" spans="7:98">
      <c r="G666" s="1070"/>
      <c r="H666" s="1070"/>
    </row>
    <row r="667" spans="7:98">
      <c r="G667" s="1070"/>
      <c r="H667" s="1070"/>
    </row>
    <row r="668" spans="7:98">
      <c r="G668" s="1070"/>
      <c r="H668" s="1070"/>
    </row>
    <row r="669" spans="7:98">
      <c r="G669" s="1070"/>
      <c r="H669" s="1070"/>
    </row>
    <row r="670" spans="7:98">
      <c r="G670" s="1070"/>
      <c r="H670" s="1070"/>
    </row>
    <row r="671" spans="7:98">
      <c r="G671" s="1070"/>
      <c r="H671" s="1070"/>
    </row>
    <row r="672" spans="7:9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3" orientation="landscape" cellComments="asDisplayed" r:id="rId1"/>
  <headerFooter alignWithMargins="0">
    <oddHeader>&amp;C&amp;A</oddHeader>
    <oddFooter>&amp;C&amp;F&amp;R&amp;D</oddFooter>
  </headerFooter>
  <legacyDrawing r:id="rId2"/>
</worksheet>
</file>

<file path=xl/worksheets/sheet23.xml><?xml version="1.0" encoding="utf-8"?>
<worksheet xmlns="http://schemas.openxmlformats.org/spreadsheetml/2006/main" xmlns:r="http://schemas.openxmlformats.org/officeDocument/2006/relationships">
  <sheetPr>
    <pageSetUpPr fitToPage="1"/>
  </sheetPr>
  <dimension ref="A1:HW813"/>
  <sheetViews>
    <sheetView topLeftCell="A47"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17" style="371" customWidth="1"/>
    <col min="8" max="8" width="6" style="371" customWidth="1"/>
    <col min="9" max="11" width="17.875" style="371" customWidth="1"/>
    <col min="12" max="12" width="16" style="371" customWidth="1" outlineLevel="1"/>
    <col min="13" max="13" width="19.25" style="371" customWidth="1" outlineLevel="1"/>
    <col min="14" max="14" width="17.75" style="371" customWidth="1" outlineLevel="1"/>
    <col min="15" max="15" width="18.25" style="371" customWidth="1" outlineLevel="1"/>
    <col min="16" max="16" width="15.7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125" style="371" customWidth="1"/>
    <col min="22" max="22" width="25.375" style="371" customWidth="1"/>
    <col min="23" max="23" width="13" style="371" customWidth="1"/>
    <col min="24" max="24" width="20.25" style="371" bestFit="1" customWidth="1"/>
    <col min="25" max="25" width="9.125" style="371" bestFit="1" customWidth="1"/>
    <col min="26" max="26" width="18" style="371" bestFit="1" customWidth="1"/>
    <col min="27" max="27" width="8.375" style="371" customWidth="1"/>
    <col min="28" max="28" width="15.875" style="371" customWidth="1"/>
    <col min="29" max="29" width="8.875" style="371" customWidth="1"/>
    <col min="30" max="30" width="8.125" style="1092" customWidth="1"/>
    <col min="31" max="31" width="9.125" style="1092" customWidth="1"/>
    <col min="32" max="32" width="16.25" style="371" customWidth="1"/>
    <col min="33" max="33" width="9.75" style="371" customWidth="1"/>
    <col min="34" max="34" width="9.125" style="371" customWidth="1"/>
    <col min="35" max="36" width="17" style="371" customWidth="1"/>
    <col min="37" max="37" width="16.875" customWidth="1"/>
    <col min="38" max="38" width="22.75" style="206" customWidth="1"/>
    <col min="39" max="39" width="16.75" style="206" customWidth="1"/>
    <col min="40" max="40" width="25.75" style="206" customWidth="1"/>
    <col min="41" max="16384" width="8.75" style="206"/>
  </cols>
  <sheetData>
    <row r="1" spans="1:231">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3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231">
      <c r="I4" s="206"/>
      <c r="J4" s="206"/>
      <c r="K4" s="206"/>
      <c r="P4"/>
      <c r="Q4" s="426"/>
      <c r="R4" s="144"/>
      <c r="U4" s="206"/>
      <c r="V4" s="206"/>
      <c r="W4" s="206"/>
    </row>
    <row r="5" spans="1:231">
      <c r="I5" s="206"/>
      <c r="J5" s="206"/>
      <c r="K5" s="206"/>
      <c r="P5"/>
      <c r="Q5" s="426"/>
      <c r="R5" s="144"/>
      <c r="U5" s="206"/>
      <c r="V5" s="206"/>
      <c r="W5" s="206"/>
    </row>
    <row r="6" spans="1:231" ht="20.25">
      <c r="I6" s="206"/>
      <c r="J6" s="206"/>
      <c r="K6" s="206"/>
      <c r="P6"/>
      <c r="Q6" s="426"/>
      <c r="R6" s="144"/>
      <c r="U6" s="995" t="s">
        <v>952</v>
      </c>
      <c r="V6" s="206"/>
      <c r="W6" s="206"/>
    </row>
    <row r="7" spans="1:231">
      <c r="I7" s="144"/>
      <c r="J7" s="206"/>
      <c r="K7" s="206"/>
      <c r="P7"/>
      <c r="Q7" s="426"/>
      <c r="R7" s="144"/>
      <c r="U7" s="206"/>
      <c r="V7" s="206"/>
      <c r="W7" s="206"/>
    </row>
    <row r="8" spans="1:231">
      <c r="I8" s="697"/>
      <c r="J8" s="206"/>
      <c r="K8" s="206"/>
      <c r="P8"/>
      <c r="Q8" s="426"/>
      <c r="R8" s="144"/>
      <c r="U8" s="1093" t="s">
        <v>914</v>
      </c>
      <c r="V8" s="392" t="s">
        <v>953</v>
      </c>
      <c r="W8" s="392"/>
      <c r="X8" s="393"/>
    </row>
    <row r="9" spans="1:231">
      <c r="I9" s="206"/>
      <c r="J9" s="206"/>
      <c r="K9" s="206"/>
      <c r="P9"/>
      <c r="Q9" s="426"/>
      <c r="R9" s="144"/>
      <c r="U9" s="1094" t="s">
        <v>915</v>
      </c>
      <c r="V9" s="998">
        <v>41537</v>
      </c>
      <c r="W9" s="999"/>
      <c r="X9" s="1000"/>
    </row>
    <row r="10" spans="1:231">
      <c r="I10" s="1095"/>
      <c r="J10" s="206"/>
      <c r="K10" s="206"/>
      <c r="P10" s="838" t="s">
        <v>674</v>
      </c>
      <c r="Q10" s="838" t="s">
        <v>675</v>
      </c>
      <c r="R10" s="838" t="s">
        <v>916</v>
      </c>
      <c r="U10" s="1096" t="s">
        <v>430</v>
      </c>
      <c r="V10" s="416" t="s">
        <v>763</v>
      </c>
      <c r="W10" s="416"/>
      <c r="X10" s="1002"/>
    </row>
    <row r="11" spans="1:231">
      <c r="I11" s="206"/>
      <c r="J11" s="206"/>
      <c r="K11" s="206"/>
      <c r="P11" t="s">
        <v>677</v>
      </c>
      <c r="Q11" s="426" t="s">
        <v>678</v>
      </c>
      <c r="R11" s="144">
        <v>249.22203043764915</v>
      </c>
      <c r="U11" s="1097" t="s">
        <v>954</v>
      </c>
      <c r="V11" s="1098"/>
      <c r="W11" s="1098"/>
      <c r="X11" s="1099"/>
    </row>
    <row r="12" spans="1:231" ht="15.75" customHeight="1">
      <c r="I12" s="206"/>
      <c r="J12" s="206"/>
      <c r="K12" s="206"/>
      <c r="P12" t="s">
        <v>680</v>
      </c>
      <c r="Q12" s="426" t="s">
        <v>681</v>
      </c>
      <c r="R12" s="144">
        <v>219.17054946810063</v>
      </c>
      <c r="U12" s="1100"/>
      <c r="V12" s="1007" t="s">
        <v>955</v>
      </c>
      <c r="W12" s="1101"/>
      <c r="X12" s="1102"/>
    </row>
    <row r="13" spans="1:231">
      <c r="I13" s="206"/>
      <c r="J13" s="206"/>
      <c r="K13" s="206"/>
      <c r="P13" t="s">
        <v>683</v>
      </c>
      <c r="Q13" s="426" t="s">
        <v>684</v>
      </c>
      <c r="R13" s="144">
        <v>206.19761721147063</v>
      </c>
      <c r="U13" s="1100"/>
      <c r="V13" s="1101"/>
      <c r="W13" s="1101"/>
      <c r="X13" s="1102"/>
    </row>
    <row r="14" spans="1:231">
      <c r="I14" s="206"/>
      <c r="J14" s="206"/>
      <c r="K14" s="206"/>
      <c r="P14" t="s">
        <v>686</v>
      </c>
      <c r="Q14" s="426" t="s">
        <v>687</v>
      </c>
      <c r="R14" s="144">
        <v>219.17054946810063</v>
      </c>
      <c r="U14" s="1103"/>
      <c r="V14" s="1104"/>
      <c r="W14" s="1104"/>
      <c r="X14" s="1105"/>
      <c r="AI14" s="128" t="s">
        <v>956</v>
      </c>
      <c r="AJ14" s="128"/>
    </row>
    <row r="15" spans="1:231"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371"/>
      <c r="Y15" s="371"/>
      <c r="Z15" s="371"/>
      <c r="AA15" s="371"/>
      <c r="AB15" s="371"/>
      <c r="AC15" s="371"/>
      <c r="AD15" s="1092"/>
      <c r="AE15" s="1092"/>
      <c r="AF15" s="371"/>
      <c r="AG15" s="371"/>
      <c r="AH15" s="371"/>
      <c r="AI15" s="1106"/>
      <c r="AJ15" s="1106"/>
      <c r="AK15" s="252" t="s">
        <v>920</v>
      </c>
      <c r="AL15" s="252" t="s">
        <v>921</v>
      </c>
      <c r="AM15" s="252" t="s">
        <v>922</v>
      </c>
      <c r="AN15" s="252" t="s">
        <v>740</v>
      </c>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row>
    <row r="16" spans="1:231"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928</v>
      </c>
      <c r="Y16" s="1107"/>
      <c r="Z16" s="1024"/>
      <c r="AA16" s="1024"/>
      <c r="AB16" s="1024"/>
      <c r="AC16" s="1107" t="s">
        <v>957</v>
      </c>
      <c r="AD16" s="1108"/>
      <c r="AE16" s="1108"/>
      <c r="AF16" s="1025"/>
      <c r="AG16" s="1021" t="s">
        <v>958</v>
      </c>
      <c r="AH16" s="1022"/>
      <c r="AI16" s="1023"/>
      <c r="AJ16" s="1109" t="s">
        <v>959</v>
      </c>
      <c r="AK16" s="1017" t="s">
        <v>925</v>
      </c>
      <c r="AL16" s="1018"/>
      <c r="AM16" s="1018"/>
      <c r="AN16" s="1019"/>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row>
    <row r="17" spans="1:231"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31" t="s">
        <v>960</v>
      </c>
      <c r="Y17" s="1031" t="s">
        <v>420</v>
      </c>
      <c r="Z17" s="1031" t="s">
        <v>961</v>
      </c>
      <c r="AA17" s="1031" t="s">
        <v>421</v>
      </c>
      <c r="AB17" s="1031" t="s">
        <v>962</v>
      </c>
      <c r="AC17" s="1034" t="s">
        <v>963</v>
      </c>
      <c r="AD17" s="1110" t="s">
        <v>964</v>
      </c>
      <c r="AE17" s="1111" t="s">
        <v>941</v>
      </c>
      <c r="AF17" s="1112" t="s">
        <v>965</v>
      </c>
      <c r="AG17" s="1033" t="s">
        <v>966</v>
      </c>
      <c r="AH17" s="1033" t="s">
        <v>967</v>
      </c>
      <c r="AI17" s="1113" t="s">
        <v>1</v>
      </c>
      <c r="AJ17" s="1113" t="s">
        <v>1</v>
      </c>
      <c r="AK17" s="1026" t="s">
        <v>323</v>
      </c>
      <c r="AL17" s="1026" t="s">
        <v>930</v>
      </c>
      <c r="AM17" s="1026" t="s">
        <v>931</v>
      </c>
      <c r="AN17" s="1026" t="s">
        <v>968</v>
      </c>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row>
    <row r="18" spans="1:231"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031"/>
      <c r="Y18" s="1031"/>
      <c r="Z18" s="1031"/>
      <c r="AA18" s="1031"/>
      <c r="AB18" s="1031"/>
      <c r="AC18" s="1041"/>
      <c r="AD18" s="1114"/>
      <c r="AE18" s="1111"/>
      <c r="AF18" s="1115"/>
      <c r="AG18" s="1043"/>
      <c r="AH18" s="1043"/>
      <c r="AI18" s="1040"/>
      <c r="AJ18" s="1040"/>
      <c r="AK18" s="1036"/>
      <c r="AL18" s="1036" t="s">
        <v>943</v>
      </c>
      <c r="AM18" s="1036" t="s">
        <v>944</v>
      </c>
      <c r="AN18" s="11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row>
    <row r="19" spans="1:231"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c r="Y19" s="292" t="s">
        <v>502</v>
      </c>
      <c r="Z19" s="292"/>
      <c r="AA19" s="292" t="s">
        <v>502</v>
      </c>
      <c r="AB19" s="292"/>
      <c r="AC19" s="1051" t="s">
        <v>502</v>
      </c>
      <c r="AD19" s="1117" t="s">
        <v>502</v>
      </c>
      <c r="AE19" s="1118" t="s">
        <v>502</v>
      </c>
      <c r="AF19" s="1051" t="s">
        <v>398</v>
      </c>
      <c r="AG19" s="1053" t="s">
        <v>502</v>
      </c>
      <c r="AH19" s="1052" t="s">
        <v>502</v>
      </c>
      <c r="AI19" s="1051" t="s">
        <v>398</v>
      </c>
      <c r="AJ19" s="1051" t="s">
        <v>398</v>
      </c>
      <c r="AK19" s="1047" t="s">
        <v>398</v>
      </c>
      <c r="AL19" s="292" t="s">
        <v>398</v>
      </c>
      <c r="AM19" s="292" t="s">
        <v>398</v>
      </c>
      <c r="AN19" s="292" t="s">
        <v>398</v>
      </c>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row>
    <row r="20" spans="1:231" ht="15.75" customHeight="1">
      <c r="F20" s="232"/>
      <c r="G20" s="1054" t="s">
        <v>949</v>
      </c>
      <c r="H20" s="236"/>
      <c r="I20" s="398"/>
      <c r="J20" s="1055"/>
      <c r="K20" s="1055"/>
      <c r="L20" s="1047"/>
      <c r="M20" s="292"/>
      <c r="N20" s="292"/>
      <c r="O20" s="292"/>
      <c r="P20" s="292"/>
      <c r="Q20" s="292"/>
      <c r="R20" s="292"/>
      <c r="S20" s="292"/>
      <c r="T20" s="292"/>
      <c r="U20" s="1056"/>
      <c r="V20" s="913"/>
      <c r="W20" s="525"/>
      <c r="X20" s="292"/>
      <c r="Y20" s="1058">
        <v>2.5000000000000001E-2</v>
      </c>
      <c r="Z20" s="1119"/>
      <c r="AA20" s="1058">
        <v>2.5000000000000001E-2</v>
      </c>
      <c r="AB20" s="1119"/>
      <c r="AC20" s="891"/>
      <c r="AD20" s="1058">
        <v>2.5000000000000001E-2</v>
      </c>
      <c r="AE20" s="1058">
        <v>2.5000000000000001E-2</v>
      </c>
      <c r="AF20" s="891"/>
      <c r="AG20" s="1058">
        <v>2.5000000000000001E-2</v>
      </c>
      <c r="AH20" s="1058">
        <v>2.5000000000000001E-2</v>
      </c>
      <c r="AI20" s="891"/>
      <c r="AJ20" s="891"/>
      <c r="AK20" s="1047"/>
      <c r="AL20" s="292"/>
      <c r="AM20" s="292"/>
      <c r="AN20" s="29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row>
    <row r="21" spans="1:231" s="144" customFormat="1" ht="15.75" customHeight="1">
      <c r="A21" s="994"/>
      <c r="B21" s="994"/>
      <c r="C21" s="236"/>
      <c r="D21" s="236"/>
      <c r="E21" s="236"/>
      <c r="F21" s="1060"/>
      <c r="G21" s="1061" t="s">
        <v>950</v>
      </c>
      <c r="H21" s="1062"/>
      <c r="I21" s="398"/>
      <c r="J21" s="1063"/>
      <c r="K21" s="1064"/>
      <c r="L21" s="1065">
        <v>58619593.936400712</v>
      </c>
      <c r="M21" s="1066">
        <v>185299321.07272667</v>
      </c>
      <c r="N21" s="1066">
        <v>0</v>
      </c>
      <c r="O21" s="1066">
        <v>185299321.07272667</v>
      </c>
      <c r="P21" s="1067">
        <v>185299321.07272667</v>
      </c>
      <c r="Q21" s="1067">
        <v>162955714.40557671</v>
      </c>
      <c r="R21" s="1067">
        <v>743510.99999999884</v>
      </c>
      <c r="S21" s="1067">
        <v>790289.02762951807</v>
      </c>
      <c r="T21" s="1067">
        <v>743510.99999999884</v>
      </c>
      <c r="U21" s="1068">
        <v>743510.99999999884</v>
      </c>
      <c r="V21" s="1066">
        <v>526457.00000000093</v>
      </c>
      <c r="W21" s="1065">
        <v>0</v>
      </c>
      <c r="X21" s="1066"/>
      <c r="Y21" s="1066" t="s">
        <v>740</v>
      </c>
      <c r="Z21" s="1066">
        <v>17862779.490000002</v>
      </c>
      <c r="AA21" s="1066" t="s">
        <v>740</v>
      </c>
      <c r="AB21" s="1066">
        <v>2852482.45</v>
      </c>
      <c r="AC21" s="1066" t="s">
        <v>740</v>
      </c>
      <c r="AD21" s="1120" t="s">
        <v>740</v>
      </c>
      <c r="AE21" s="1121" t="s">
        <v>740</v>
      </c>
      <c r="AF21" s="1069">
        <v>2687847.2199999997</v>
      </c>
      <c r="AG21" s="1066" t="s">
        <v>740</v>
      </c>
      <c r="AH21" s="1069" t="s">
        <v>740</v>
      </c>
      <c r="AI21" s="1066">
        <v>2717385.1666407962</v>
      </c>
      <c r="AJ21" s="1065"/>
      <c r="AK21" s="1065">
        <v>58619593.936400712</v>
      </c>
      <c r="AL21" s="1066">
        <v>185299321.07272667</v>
      </c>
      <c r="AM21" s="1122">
        <v>0</v>
      </c>
      <c r="AN21" s="1122">
        <v>185299321.07272667</v>
      </c>
    </row>
    <row r="22" spans="1:231"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c r="AA22" s="1073"/>
      <c r="AB22" s="1073"/>
      <c r="AC22" s="1073"/>
      <c r="AD22" s="1123">
        <v>0</v>
      </c>
      <c r="AE22" s="1123">
        <v>0</v>
      </c>
      <c r="AF22" s="1073">
        <v>0</v>
      </c>
      <c r="AG22" s="1074">
        <v>0</v>
      </c>
      <c r="AH22" s="1073">
        <v>0</v>
      </c>
      <c r="AI22" s="1073"/>
      <c r="AJ22" s="1073"/>
      <c r="AK22" s="1072"/>
      <c r="AL22" s="1074"/>
      <c r="AM22" s="1073"/>
      <c r="AN22" s="1074">
        <v>0</v>
      </c>
    </row>
    <row r="23" spans="1:231"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124"/>
      <c r="AE23" s="1124"/>
      <c r="AF23" s="1078"/>
      <c r="AG23" s="1079"/>
      <c r="AH23" s="1078"/>
      <c r="AI23" s="1078"/>
      <c r="AJ23" s="1078"/>
      <c r="AK23" s="1077"/>
      <c r="AL23" s="1079"/>
      <c r="AM23" s="1078"/>
      <c r="AN23" s="1079">
        <v>0</v>
      </c>
    </row>
    <row r="24" spans="1:231"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124"/>
      <c r="AE24" s="1124"/>
      <c r="AF24" s="1078"/>
      <c r="AG24" s="1079"/>
      <c r="AH24" s="1078"/>
      <c r="AI24" s="1078"/>
      <c r="AJ24" s="1078"/>
      <c r="AK24" s="1077"/>
      <c r="AL24" s="1079"/>
      <c r="AM24" s="1078"/>
      <c r="AN24" s="1079">
        <v>0</v>
      </c>
    </row>
    <row r="25" spans="1:231"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124"/>
      <c r="AE25" s="1124"/>
      <c r="AF25" s="1078"/>
      <c r="AG25" s="1079"/>
      <c r="AH25" s="1078"/>
      <c r="AI25" s="1078"/>
      <c r="AJ25" s="1078"/>
      <c r="AK25" s="1077"/>
      <c r="AL25" s="1079"/>
      <c r="AM25" s="1078"/>
      <c r="AN25" s="1079">
        <v>0</v>
      </c>
    </row>
    <row r="26" spans="1:231"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124"/>
      <c r="AE26" s="1124"/>
      <c r="AF26" s="1078"/>
      <c r="AG26" s="1079"/>
      <c r="AH26" s="1078"/>
      <c r="AI26" s="1078"/>
      <c r="AJ26" s="1078"/>
      <c r="AK26" s="1077"/>
      <c r="AL26" s="1079"/>
      <c r="AM26" s="1078"/>
      <c r="AN26" s="1079">
        <v>0</v>
      </c>
    </row>
    <row r="27" spans="1:231"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124"/>
      <c r="AE27" s="1124"/>
      <c r="AF27" s="1078"/>
      <c r="AG27" s="1079"/>
      <c r="AH27" s="1078"/>
      <c r="AI27" s="1078"/>
      <c r="AJ27" s="1078"/>
      <c r="AK27" s="1077"/>
      <c r="AL27" s="1079"/>
      <c r="AM27" s="1078"/>
      <c r="AN27" s="1079">
        <v>0</v>
      </c>
    </row>
    <row r="28" spans="1:231"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124"/>
      <c r="AE28" s="1124"/>
      <c r="AF28" s="1078"/>
      <c r="AG28" s="1079"/>
      <c r="AH28" s="1078"/>
      <c r="AI28" s="1078"/>
      <c r="AJ28" s="1078"/>
      <c r="AK28" s="1077"/>
      <c r="AL28" s="1079"/>
      <c r="AM28" s="1078"/>
      <c r="AN28" s="1079">
        <v>0</v>
      </c>
    </row>
    <row r="29" spans="1:231"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124"/>
      <c r="AE29" s="1124"/>
      <c r="AF29" s="1078"/>
      <c r="AG29" s="1079"/>
      <c r="AH29" s="1078"/>
      <c r="AI29" s="1078"/>
      <c r="AJ29" s="1078"/>
      <c r="AK29" s="1077"/>
      <c r="AL29" s="1079"/>
      <c r="AM29" s="1078"/>
      <c r="AN29" s="1079">
        <v>0</v>
      </c>
    </row>
    <row r="30" spans="1:231"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124"/>
      <c r="AE30" s="1124"/>
      <c r="AF30" s="1078"/>
      <c r="AG30" s="1079"/>
      <c r="AH30" s="1078"/>
      <c r="AI30" s="1078"/>
      <c r="AJ30" s="1078"/>
      <c r="AK30" s="1077"/>
      <c r="AL30" s="1079"/>
      <c r="AM30" s="1078"/>
      <c r="AN30" s="1079">
        <v>0</v>
      </c>
    </row>
    <row r="31" spans="1:231"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124"/>
      <c r="AE31" s="1124"/>
      <c r="AF31" s="1078"/>
      <c r="AG31" s="1079"/>
      <c r="AH31" s="1078"/>
      <c r="AI31" s="1078"/>
      <c r="AJ31" s="1078"/>
      <c r="AK31" s="1077"/>
      <c r="AL31" s="1079"/>
      <c r="AM31" s="1078"/>
      <c r="AN31" s="1079">
        <v>0</v>
      </c>
    </row>
    <row r="32" spans="1:231"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124"/>
      <c r="AE32" s="1124"/>
      <c r="AF32" s="1078"/>
      <c r="AG32" s="1079"/>
      <c r="AH32" s="1078"/>
      <c r="AI32" s="1078"/>
      <c r="AJ32" s="1078"/>
      <c r="AK32" s="1077"/>
      <c r="AL32" s="1079"/>
      <c r="AM32" s="1078"/>
      <c r="AN32" s="1079">
        <v>0</v>
      </c>
    </row>
    <row r="33" spans="1:40"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124"/>
      <c r="AE33" s="1124"/>
      <c r="AF33" s="1078"/>
      <c r="AG33" s="1079"/>
      <c r="AH33" s="1078"/>
      <c r="AI33" s="1078"/>
      <c r="AJ33" s="1078"/>
      <c r="AK33" s="1077"/>
      <c r="AL33" s="1079"/>
      <c r="AM33" s="1078"/>
      <c r="AN33" s="1079">
        <v>0</v>
      </c>
    </row>
    <row r="34" spans="1:40"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v>0</v>
      </c>
      <c r="Z34" s="1078"/>
      <c r="AA34" s="1078"/>
      <c r="AB34" s="1078"/>
      <c r="AC34" s="1078"/>
      <c r="AD34" s="1124">
        <v>0</v>
      </c>
      <c r="AE34" s="1124">
        <v>0</v>
      </c>
      <c r="AF34" s="1078">
        <v>0</v>
      </c>
      <c r="AG34" s="1079">
        <v>0</v>
      </c>
      <c r="AH34" s="1078">
        <v>0</v>
      </c>
      <c r="AI34" s="1078"/>
      <c r="AJ34" s="1078"/>
      <c r="AK34" s="1077"/>
      <c r="AL34" s="1079"/>
      <c r="AM34" s="1078"/>
      <c r="AN34" s="1079">
        <v>0</v>
      </c>
    </row>
    <row r="35" spans="1:40"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124"/>
      <c r="AE35" s="1124"/>
      <c r="AF35" s="1078"/>
      <c r="AG35" s="1079"/>
      <c r="AH35" s="1078"/>
      <c r="AI35" s="1078"/>
      <c r="AJ35" s="1078"/>
      <c r="AK35" s="1077"/>
      <c r="AL35" s="1079"/>
      <c r="AM35" s="1078"/>
      <c r="AN35" s="1079">
        <v>0</v>
      </c>
    </row>
    <row r="36" spans="1:40"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124"/>
      <c r="AE36" s="1124"/>
      <c r="AF36" s="1078"/>
      <c r="AG36" s="1079"/>
      <c r="AH36" s="1078"/>
      <c r="AI36" s="1078"/>
      <c r="AJ36" s="1078"/>
      <c r="AK36" s="1077"/>
      <c r="AL36" s="1079"/>
      <c r="AM36" s="1078"/>
      <c r="AN36" s="1079">
        <v>0</v>
      </c>
    </row>
    <row r="37" spans="1:40"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124"/>
      <c r="AE37" s="1124"/>
      <c r="AF37" s="1078"/>
      <c r="AG37" s="1079"/>
      <c r="AH37" s="1078"/>
      <c r="AI37" s="1078"/>
      <c r="AJ37" s="1078"/>
      <c r="AK37" s="1077"/>
      <c r="AL37" s="1079"/>
      <c r="AM37" s="1078"/>
      <c r="AN37" s="1079">
        <v>0</v>
      </c>
    </row>
    <row r="38" spans="1:40"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124"/>
      <c r="AE38" s="1124"/>
      <c r="AF38" s="1078"/>
      <c r="AG38" s="1079"/>
      <c r="AH38" s="1078"/>
      <c r="AI38" s="1078"/>
      <c r="AJ38" s="1078"/>
      <c r="AK38" s="1077"/>
      <c r="AL38" s="1079"/>
      <c r="AM38" s="1078"/>
      <c r="AN38" s="1079">
        <v>0</v>
      </c>
    </row>
    <row r="39" spans="1:40"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124"/>
      <c r="AE39" s="1124"/>
      <c r="AF39" s="1078"/>
      <c r="AG39" s="1079"/>
      <c r="AH39" s="1078"/>
      <c r="AI39" s="1078"/>
      <c r="AJ39" s="1078"/>
      <c r="AK39" s="1077"/>
      <c r="AL39" s="1079"/>
      <c r="AM39" s="1078"/>
      <c r="AN39" s="1079">
        <v>0</v>
      </c>
    </row>
    <row r="40" spans="1:40"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124"/>
      <c r="AE40" s="1124"/>
      <c r="AF40" s="1078"/>
      <c r="AG40" s="1079"/>
      <c r="AH40" s="1078"/>
      <c r="AI40" s="1078"/>
      <c r="AJ40" s="1078"/>
      <c r="AK40" s="1077"/>
      <c r="AL40" s="1079"/>
      <c r="AM40" s="1078"/>
      <c r="AN40" s="1079">
        <v>0</v>
      </c>
    </row>
    <row r="41" spans="1:40"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124"/>
      <c r="AE41" s="1124"/>
      <c r="AF41" s="1078"/>
      <c r="AG41" s="1079"/>
      <c r="AH41" s="1078"/>
      <c r="AI41" s="1078"/>
      <c r="AJ41" s="1078"/>
      <c r="AK41" s="1077"/>
      <c r="AL41" s="1079"/>
      <c r="AM41" s="1078"/>
      <c r="AN41" s="1079">
        <v>0</v>
      </c>
    </row>
    <row r="42" spans="1:40"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124"/>
      <c r="AE42" s="1124"/>
      <c r="AF42" s="1078"/>
      <c r="AG42" s="1079"/>
      <c r="AH42" s="1078"/>
      <c r="AI42" s="1078"/>
      <c r="AJ42" s="1078"/>
      <c r="AK42" s="1077"/>
      <c r="AL42" s="1079"/>
      <c r="AM42" s="1078"/>
      <c r="AN42" s="1079">
        <v>0</v>
      </c>
    </row>
    <row r="43" spans="1:40"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124"/>
      <c r="AE43" s="1124"/>
      <c r="AF43" s="1078"/>
      <c r="AG43" s="1079"/>
      <c r="AH43" s="1078"/>
      <c r="AI43" s="1078"/>
      <c r="AJ43" s="1078"/>
      <c r="AK43" s="1077"/>
      <c r="AL43" s="1079"/>
      <c r="AM43" s="1078"/>
      <c r="AN43" s="1079">
        <v>0</v>
      </c>
    </row>
    <row r="44" spans="1:40"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124"/>
      <c r="AE44" s="1124"/>
      <c r="AF44" s="1078"/>
      <c r="AG44" s="1079"/>
      <c r="AH44" s="1078"/>
      <c r="AI44" s="1078"/>
      <c r="AJ44" s="1078"/>
      <c r="AK44" s="1077"/>
      <c r="AL44" s="1079"/>
      <c r="AM44" s="1078"/>
      <c r="AN44" s="1079">
        <v>0</v>
      </c>
    </row>
    <row r="45" spans="1:40"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124"/>
      <c r="AE45" s="1124"/>
      <c r="AF45" s="1078"/>
      <c r="AG45" s="1079"/>
      <c r="AH45" s="1078"/>
      <c r="AI45" s="1078"/>
      <c r="AJ45" s="1078"/>
      <c r="AK45" s="1077"/>
      <c r="AL45" s="1079"/>
      <c r="AM45" s="1078"/>
      <c r="AN45" s="1079">
        <v>0</v>
      </c>
    </row>
    <row r="46" spans="1:40"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v>0</v>
      </c>
      <c r="Z46" s="1078"/>
      <c r="AA46" s="1078"/>
      <c r="AB46" s="1078"/>
      <c r="AC46" s="1078"/>
      <c r="AD46" s="1124">
        <v>0</v>
      </c>
      <c r="AE46" s="1124">
        <v>0</v>
      </c>
      <c r="AF46" s="1078">
        <v>0</v>
      </c>
      <c r="AG46" s="1079">
        <v>0</v>
      </c>
      <c r="AH46" s="1078">
        <v>0</v>
      </c>
      <c r="AI46" s="1078"/>
      <c r="AJ46" s="1078"/>
      <c r="AK46" s="1077"/>
      <c r="AL46" s="1079"/>
      <c r="AM46" s="1078"/>
      <c r="AN46" s="1079">
        <v>0</v>
      </c>
    </row>
    <row r="47" spans="1:40"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124"/>
      <c r="AE47" s="1124"/>
      <c r="AF47" s="1078"/>
      <c r="AG47" s="1079"/>
      <c r="AH47" s="1078"/>
      <c r="AI47" s="1078"/>
      <c r="AJ47" s="1078"/>
      <c r="AK47" s="1077"/>
      <c r="AL47" s="1079"/>
      <c r="AM47" s="1078"/>
      <c r="AN47" s="1079">
        <v>0</v>
      </c>
    </row>
    <row r="48" spans="1:40"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124"/>
      <c r="AE48" s="1124"/>
      <c r="AF48" s="1078"/>
      <c r="AG48" s="1079"/>
      <c r="AH48" s="1078"/>
      <c r="AI48" s="1078"/>
      <c r="AJ48" s="1078"/>
      <c r="AK48" s="1077"/>
      <c r="AL48" s="1079"/>
      <c r="AM48" s="1078"/>
      <c r="AN48" s="1079">
        <v>0</v>
      </c>
    </row>
    <row r="49" spans="1:40"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124"/>
      <c r="AE49" s="1124"/>
      <c r="AF49" s="1078"/>
      <c r="AG49" s="1079"/>
      <c r="AH49" s="1078"/>
      <c r="AI49" s="1078"/>
      <c r="AJ49" s="1078"/>
      <c r="AK49" s="1077"/>
      <c r="AL49" s="1079"/>
      <c r="AM49" s="1078"/>
      <c r="AN49" s="1079">
        <v>0</v>
      </c>
    </row>
    <row r="50" spans="1:40"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124"/>
      <c r="AE50" s="1124"/>
      <c r="AF50" s="1078"/>
      <c r="AG50" s="1079"/>
      <c r="AH50" s="1078"/>
      <c r="AI50" s="1078"/>
      <c r="AJ50" s="1078"/>
      <c r="AK50" s="1077"/>
      <c r="AL50" s="1079"/>
      <c r="AM50" s="1078"/>
      <c r="AN50" s="1079">
        <v>0</v>
      </c>
    </row>
    <row r="51" spans="1:40"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124"/>
      <c r="AE51" s="1124"/>
      <c r="AF51" s="1078"/>
      <c r="AG51" s="1079"/>
      <c r="AH51" s="1078"/>
      <c r="AI51" s="1078"/>
      <c r="AJ51" s="1078"/>
      <c r="AK51" s="1077"/>
      <c r="AL51" s="1079"/>
      <c r="AM51" s="1078"/>
      <c r="AN51" s="1079">
        <v>0</v>
      </c>
    </row>
    <row r="52" spans="1:40"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124"/>
      <c r="AE52" s="1124"/>
      <c r="AF52" s="1078"/>
      <c r="AG52" s="1079"/>
      <c r="AH52" s="1078"/>
      <c r="AI52" s="1078"/>
      <c r="AJ52" s="1078"/>
      <c r="AK52" s="1077"/>
      <c r="AL52" s="1079"/>
      <c r="AM52" s="1078"/>
      <c r="AN52" s="1079">
        <v>0</v>
      </c>
    </row>
    <row r="53" spans="1:40"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124"/>
      <c r="AE53" s="1124"/>
      <c r="AF53" s="1078"/>
      <c r="AG53" s="1079"/>
      <c r="AH53" s="1078"/>
      <c r="AI53" s="1078"/>
      <c r="AJ53" s="1078"/>
      <c r="AK53" s="1077"/>
      <c r="AL53" s="1079"/>
      <c r="AM53" s="1078"/>
      <c r="AN53" s="1079">
        <v>0</v>
      </c>
    </row>
    <row r="54" spans="1:40"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124"/>
      <c r="AE54" s="1124"/>
      <c r="AF54" s="1078"/>
      <c r="AG54" s="1079"/>
      <c r="AH54" s="1078"/>
      <c r="AI54" s="1078"/>
      <c r="AJ54" s="1078"/>
      <c r="AK54" s="1077"/>
      <c r="AL54" s="1079"/>
      <c r="AM54" s="1078"/>
      <c r="AN54" s="1079">
        <v>0</v>
      </c>
    </row>
    <row r="55" spans="1:40"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124"/>
      <c r="AE55" s="1124"/>
      <c r="AF55" s="1078"/>
      <c r="AG55" s="1079"/>
      <c r="AH55" s="1078"/>
      <c r="AI55" s="1078"/>
      <c r="AJ55" s="1078"/>
      <c r="AK55" s="1077"/>
      <c r="AL55" s="1079"/>
      <c r="AM55" s="1078"/>
      <c r="AN55" s="1079">
        <v>0</v>
      </c>
    </row>
    <row r="56" spans="1:40"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124"/>
      <c r="AE56" s="1124"/>
      <c r="AF56" s="1078"/>
      <c r="AG56" s="1079"/>
      <c r="AH56" s="1078"/>
      <c r="AI56" s="1078"/>
      <c r="AJ56" s="1078"/>
      <c r="AK56" s="1077"/>
      <c r="AL56" s="1079"/>
      <c r="AM56" s="1078"/>
      <c r="AN56" s="1079">
        <v>0</v>
      </c>
    </row>
    <row r="57" spans="1:40"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124"/>
      <c r="AE57" s="1124"/>
      <c r="AF57" s="1078"/>
      <c r="AG57" s="1079"/>
      <c r="AH57" s="1078"/>
      <c r="AI57" s="1078"/>
      <c r="AJ57" s="1078"/>
      <c r="AK57" s="1077"/>
      <c r="AL57" s="1079"/>
      <c r="AM57" s="1078"/>
      <c r="AN57" s="1079">
        <v>0</v>
      </c>
    </row>
    <row r="58" spans="1:40"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v>0</v>
      </c>
      <c r="Z58" s="1078"/>
      <c r="AA58" s="1078"/>
      <c r="AB58" s="1078"/>
      <c r="AC58" s="1078"/>
      <c r="AD58" s="1124">
        <v>0</v>
      </c>
      <c r="AE58" s="1124">
        <v>0</v>
      </c>
      <c r="AF58" s="1078">
        <v>0</v>
      </c>
      <c r="AG58" s="1079">
        <v>0</v>
      </c>
      <c r="AH58" s="1078">
        <v>0</v>
      </c>
      <c r="AI58" s="1078"/>
      <c r="AJ58" s="1078"/>
      <c r="AK58" s="1077"/>
      <c r="AL58" s="1079"/>
      <c r="AM58" s="1078"/>
      <c r="AN58" s="1079">
        <v>0</v>
      </c>
    </row>
    <row r="59" spans="1:40"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124"/>
      <c r="AE59" s="1124"/>
      <c r="AF59" s="1078"/>
      <c r="AG59" s="1079"/>
      <c r="AH59" s="1078"/>
      <c r="AI59" s="1078"/>
      <c r="AJ59" s="1078"/>
      <c r="AK59" s="1077"/>
      <c r="AL59" s="1079"/>
      <c r="AM59" s="1078"/>
      <c r="AN59" s="1079">
        <v>0</v>
      </c>
    </row>
    <row r="60" spans="1:40"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124"/>
      <c r="AE60" s="1124"/>
      <c r="AF60" s="1078"/>
      <c r="AG60" s="1079"/>
      <c r="AH60" s="1078"/>
      <c r="AI60" s="1078"/>
      <c r="AJ60" s="1078"/>
      <c r="AK60" s="1077"/>
      <c r="AL60" s="1079"/>
      <c r="AM60" s="1078"/>
      <c r="AN60" s="1079">
        <v>0</v>
      </c>
    </row>
    <row r="61" spans="1:40"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124"/>
      <c r="AE61" s="1124"/>
      <c r="AF61" s="1078"/>
      <c r="AG61" s="1079"/>
      <c r="AH61" s="1078"/>
      <c r="AI61" s="1078"/>
      <c r="AJ61" s="1078"/>
      <c r="AK61" s="1077"/>
      <c r="AL61" s="1079"/>
      <c r="AM61" s="1078"/>
      <c r="AN61" s="1079">
        <v>0</v>
      </c>
    </row>
    <row r="62" spans="1:40"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124"/>
      <c r="AE62" s="1124"/>
      <c r="AF62" s="1078"/>
      <c r="AG62" s="1079"/>
      <c r="AH62" s="1078"/>
      <c r="AI62" s="1078"/>
      <c r="AJ62" s="1078"/>
      <c r="AK62" s="1077"/>
      <c r="AL62" s="1079"/>
      <c r="AM62" s="1078"/>
      <c r="AN62" s="1079">
        <v>0</v>
      </c>
    </row>
    <row r="63" spans="1:40"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124"/>
      <c r="AE63" s="1124"/>
      <c r="AF63" s="1078"/>
      <c r="AG63" s="1079"/>
      <c r="AH63" s="1078"/>
      <c r="AI63" s="1078"/>
      <c r="AJ63" s="1078"/>
      <c r="AK63" s="1077"/>
      <c r="AL63" s="1079"/>
      <c r="AM63" s="1078"/>
      <c r="AN63" s="1079">
        <v>0</v>
      </c>
    </row>
    <row r="64" spans="1:40"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124"/>
      <c r="AE64" s="1124"/>
      <c r="AF64" s="1078"/>
      <c r="AG64" s="1079"/>
      <c r="AH64" s="1078"/>
      <c r="AI64" s="1078"/>
      <c r="AJ64" s="1078"/>
      <c r="AK64" s="1077"/>
      <c r="AL64" s="1079"/>
      <c r="AM64" s="1078"/>
      <c r="AN64" s="1079">
        <v>0</v>
      </c>
    </row>
    <row r="65" spans="1:40"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124"/>
      <c r="AE65" s="1124"/>
      <c r="AF65" s="1078"/>
      <c r="AG65" s="1079"/>
      <c r="AH65" s="1078"/>
      <c r="AI65" s="1078"/>
      <c r="AJ65" s="1078"/>
      <c r="AK65" s="1077"/>
      <c r="AL65" s="1079"/>
      <c r="AM65" s="1078"/>
      <c r="AN65" s="1079">
        <v>0</v>
      </c>
    </row>
    <row r="66" spans="1:40"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124"/>
      <c r="AE66" s="1124"/>
      <c r="AF66" s="1078"/>
      <c r="AG66" s="1079"/>
      <c r="AH66" s="1078"/>
      <c r="AI66" s="1078"/>
      <c r="AJ66" s="1078"/>
      <c r="AK66" s="1077"/>
      <c r="AL66" s="1079"/>
      <c r="AM66" s="1078"/>
      <c r="AN66" s="1079">
        <v>0</v>
      </c>
    </row>
    <row r="67" spans="1:40"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124"/>
      <c r="AE67" s="1124"/>
      <c r="AF67" s="1078"/>
      <c r="AG67" s="1079"/>
      <c r="AH67" s="1078"/>
      <c r="AI67" s="1078"/>
      <c r="AJ67" s="1078"/>
      <c r="AK67" s="1077"/>
      <c r="AL67" s="1079"/>
      <c r="AM67" s="1078"/>
      <c r="AN67" s="1079">
        <v>0</v>
      </c>
    </row>
    <row r="68" spans="1:40"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124"/>
      <c r="AE68" s="1124"/>
      <c r="AF68" s="1078"/>
      <c r="AG68" s="1079"/>
      <c r="AH68" s="1078"/>
      <c r="AI68" s="1078"/>
      <c r="AJ68" s="1078"/>
      <c r="AK68" s="1077"/>
      <c r="AL68" s="1079"/>
      <c r="AM68" s="1078"/>
      <c r="AN68" s="1079">
        <v>0</v>
      </c>
    </row>
    <row r="69" spans="1:40"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124"/>
      <c r="AE69" s="1124"/>
      <c r="AF69" s="1078"/>
      <c r="AG69" s="1079"/>
      <c r="AH69" s="1078"/>
      <c r="AI69" s="1078"/>
      <c r="AJ69" s="1078"/>
      <c r="AK69" s="1077"/>
      <c r="AL69" s="1079"/>
      <c r="AM69" s="1078"/>
      <c r="AN69" s="1079">
        <v>0</v>
      </c>
    </row>
    <row r="70" spans="1:40"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v>0</v>
      </c>
      <c r="Z70" s="1078"/>
      <c r="AA70" s="1078"/>
      <c r="AB70" s="1078"/>
      <c r="AC70" s="1078"/>
      <c r="AD70" s="1124">
        <v>0</v>
      </c>
      <c r="AE70" s="1124">
        <v>0</v>
      </c>
      <c r="AF70" s="1078">
        <v>0</v>
      </c>
      <c r="AG70" s="1079">
        <v>0</v>
      </c>
      <c r="AH70" s="1078">
        <v>0</v>
      </c>
      <c r="AI70" s="1078"/>
      <c r="AJ70" s="1078"/>
      <c r="AK70" s="1077"/>
      <c r="AL70" s="1079"/>
      <c r="AM70" s="1078"/>
      <c r="AN70" s="1079">
        <v>0</v>
      </c>
    </row>
    <row r="71" spans="1:40"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124"/>
      <c r="AE71" s="1124"/>
      <c r="AF71" s="1078"/>
      <c r="AG71" s="1079"/>
      <c r="AH71" s="1078"/>
      <c r="AI71" s="1078"/>
      <c r="AJ71" s="1078"/>
      <c r="AK71" s="1077"/>
      <c r="AL71" s="1079"/>
      <c r="AM71" s="1078"/>
      <c r="AN71" s="1079">
        <v>0</v>
      </c>
    </row>
    <row r="72" spans="1:40"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124"/>
      <c r="AE72" s="1124"/>
      <c r="AF72" s="1078"/>
      <c r="AG72" s="1079"/>
      <c r="AH72" s="1078"/>
      <c r="AI72" s="1078"/>
      <c r="AJ72" s="1078"/>
      <c r="AK72" s="1077"/>
      <c r="AL72" s="1079"/>
      <c r="AM72" s="1078"/>
      <c r="AN72" s="1079">
        <v>0</v>
      </c>
    </row>
    <row r="73" spans="1:40"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124"/>
      <c r="AE73" s="1124"/>
      <c r="AF73" s="1078"/>
      <c r="AG73" s="1079"/>
      <c r="AH73" s="1078"/>
      <c r="AI73" s="1078"/>
      <c r="AJ73" s="1078"/>
      <c r="AK73" s="1077"/>
      <c r="AL73" s="1079"/>
      <c r="AM73" s="1078"/>
      <c r="AN73" s="1079">
        <v>0</v>
      </c>
    </row>
    <row r="74" spans="1:40"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124"/>
      <c r="AE74" s="1124"/>
      <c r="AF74" s="1078"/>
      <c r="AG74" s="1079"/>
      <c r="AH74" s="1078"/>
      <c r="AI74" s="1078"/>
      <c r="AJ74" s="1078"/>
      <c r="AK74" s="1077"/>
      <c r="AL74" s="1079"/>
      <c r="AM74" s="1078"/>
      <c r="AN74" s="1079">
        <v>0</v>
      </c>
    </row>
    <row r="75" spans="1:40"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124"/>
      <c r="AE75" s="1124"/>
      <c r="AF75" s="1078"/>
      <c r="AG75" s="1079"/>
      <c r="AH75" s="1078"/>
      <c r="AI75" s="1078"/>
      <c r="AJ75" s="1078"/>
      <c r="AK75" s="1077"/>
      <c r="AL75" s="1079"/>
      <c r="AM75" s="1078"/>
      <c r="AN75" s="1079">
        <v>0</v>
      </c>
    </row>
    <row r="76" spans="1:40"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124"/>
      <c r="AE76" s="1124"/>
      <c r="AF76" s="1078"/>
      <c r="AG76" s="1079"/>
      <c r="AH76" s="1078"/>
      <c r="AI76" s="1078"/>
      <c r="AJ76" s="1078"/>
      <c r="AK76" s="1077"/>
      <c r="AL76" s="1079"/>
      <c r="AM76" s="1078"/>
      <c r="AN76" s="1079">
        <v>0</v>
      </c>
    </row>
    <row r="77" spans="1:40"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124"/>
      <c r="AE77" s="1124"/>
      <c r="AF77" s="1078"/>
      <c r="AG77" s="1079"/>
      <c r="AH77" s="1078"/>
      <c r="AI77" s="1078"/>
      <c r="AJ77" s="1078"/>
      <c r="AK77" s="1077"/>
      <c r="AL77" s="1079"/>
      <c r="AM77" s="1078"/>
      <c r="AN77" s="1079">
        <v>0</v>
      </c>
    </row>
    <row r="78" spans="1:40"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124"/>
      <c r="AE78" s="1124"/>
      <c r="AF78" s="1078"/>
      <c r="AG78" s="1079"/>
      <c r="AH78" s="1078"/>
      <c r="AI78" s="1078"/>
      <c r="AJ78" s="1078"/>
      <c r="AK78" s="1077"/>
      <c r="AL78" s="1079"/>
      <c r="AM78" s="1078"/>
      <c r="AN78" s="1079">
        <v>0</v>
      </c>
    </row>
    <row r="79" spans="1:40"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124"/>
      <c r="AE79" s="1124"/>
      <c r="AF79" s="1078"/>
      <c r="AG79" s="1079"/>
      <c r="AH79" s="1078"/>
      <c r="AI79" s="1078"/>
      <c r="AJ79" s="1078"/>
      <c r="AK79" s="1077"/>
      <c r="AL79" s="1079"/>
      <c r="AM79" s="1078"/>
      <c r="AN79" s="1079">
        <v>0</v>
      </c>
    </row>
    <row r="80" spans="1:40"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124"/>
      <c r="AE80" s="1124"/>
      <c r="AF80" s="1078"/>
      <c r="AG80" s="1079"/>
      <c r="AH80" s="1078"/>
      <c r="AI80" s="1078"/>
      <c r="AJ80" s="1078"/>
      <c r="AK80" s="1077"/>
      <c r="AL80" s="1079"/>
      <c r="AM80" s="1078"/>
      <c r="AN80" s="1079">
        <v>0</v>
      </c>
    </row>
    <row r="81" spans="1:40"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124"/>
      <c r="AE81" s="1124"/>
      <c r="AF81" s="1078"/>
      <c r="AG81" s="1079"/>
      <c r="AH81" s="1078"/>
      <c r="AI81" s="1078"/>
      <c r="AJ81" s="1078"/>
      <c r="AK81" s="1077"/>
      <c r="AL81" s="1079"/>
      <c r="AM81" s="1078"/>
      <c r="AN81" s="1079">
        <v>0</v>
      </c>
    </row>
    <row r="82" spans="1:40"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v>0</v>
      </c>
      <c r="Z82" s="1078"/>
      <c r="AA82" s="1078"/>
      <c r="AB82" s="1078"/>
      <c r="AC82" s="1078"/>
      <c r="AD82" s="1124">
        <v>0</v>
      </c>
      <c r="AE82" s="1124">
        <v>0</v>
      </c>
      <c r="AF82" s="1078">
        <v>0</v>
      </c>
      <c r="AG82" s="1079">
        <v>0</v>
      </c>
      <c r="AH82" s="1078">
        <v>0</v>
      </c>
      <c r="AI82" s="1078"/>
      <c r="AJ82" s="1078"/>
      <c r="AK82" s="1077"/>
      <c r="AL82" s="1079"/>
      <c r="AM82" s="1078"/>
      <c r="AN82" s="1079">
        <v>0</v>
      </c>
    </row>
    <row r="83" spans="1:40"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124"/>
      <c r="AE83" s="1124"/>
      <c r="AF83" s="1078"/>
      <c r="AG83" s="1079"/>
      <c r="AH83" s="1078"/>
      <c r="AI83" s="1078"/>
      <c r="AJ83" s="1078"/>
      <c r="AK83" s="1077"/>
      <c r="AL83" s="1079"/>
      <c r="AM83" s="1078"/>
      <c r="AN83" s="1079">
        <v>0</v>
      </c>
    </row>
    <row r="84" spans="1:40"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124"/>
      <c r="AE84" s="1124"/>
      <c r="AF84" s="1078"/>
      <c r="AG84" s="1079"/>
      <c r="AH84" s="1078"/>
      <c r="AI84" s="1078"/>
      <c r="AJ84" s="1078"/>
      <c r="AK84" s="1077"/>
      <c r="AL84" s="1079"/>
      <c r="AM84" s="1078"/>
      <c r="AN84" s="1079">
        <v>0</v>
      </c>
    </row>
    <row r="85" spans="1:40"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124"/>
      <c r="AE85" s="1124"/>
      <c r="AF85" s="1078"/>
      <c r="AG85" s="1079"/>
      <c r="AH85" s="1078"/>
      <c r="AI85" s="1078"/>
      <c r="AJ85" s="1078"/>
      <c r="AK85" s="1077"/>
      <c r="AL85" s="1079"/>
      <c r="AM85" s="1078"/>
      <c r="AN85" s="1079">
        <v>0</v>
      </c>
    </row>
    <row r="86" spans="1:40"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124"/>
      <c r="AE86" s="1124"/>
      <c r="AF86" s="1078"/>
      <c r="AG86" s="1079"/>
      <c r="AH86" s="1078"/>
      <c r="AI86" s="1078"/>
      <c r="AJ86" s="1078"/>
      <c r="AK86" s="1077"/>
      <c r="AL86" s="1079"/>
      <c r="AM86" s="1078"/>
      <c r="AN86" s="1079">
        <v>0</v>
      </c>
    </row>
    <row r="87" spans="1:40"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124"/>
      <c r="AE87" s="1124"/>
      <c r="AF87" s="1078"/>
      <c r="AG87" s="1079"/>
      <c r="AH87" s="1078"/>
      <c r="AI87" s="1078"/>
      <c r="AJ87" s="1078"/>
      <c r="AK87" s="1077"/>
      <c r="AL87" s="1079"/>
      <c r="AM87" s="1078"/>
      <c r="AN87" s="1079">
        <v>0</v>
      </c>
    </row>
    <row r="88" spans="1:40"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124">
        <v>55</v>
      </c>
      <c r="Z88" s="1125">
        <v>0</v>
      </c>
      <c r="AA88" s="1126">
        <v>30.89</v>
      </c>
      <c r="AB88" s="1125">
        <v>0</v>
      </c>
      <c r="AC88" s="1078"/>
      <c r="AD88" s="1126">
        <v>6.63</v>
      </c>
      <c r="AE88" s="1126">
        <v>6.63</v>
      </c>
      <c r="AF88" s="1078">
        <v>0</v>
      </c>
      <c r="AG88" s="1127">
        <v>10</v>
      </c>
      <c r="AH88" s="1126">
        <v>25</v>
      </c>
      <c r="AI88" s="1078"/>
      <c r="AJ88" s="1078"/>
      <c r="AK88" s="1077"/>
      <c r="AL88" s="1079"/>
      <c r="AM88" s="1078"/>
      <c r="AN88" s="1079">
        <v>0</v>
      </c>
    </row>
    <row r="89" spans="1:40"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124">
        <v>55</v>
      </c>
      <c r="Z89" s="1125">
        <v>0</v>
      </c>
      <c r="AA89" s="1126">
        <v>30.89</v>
      </c>
      <c r="AB89" s="1125">
        <v>0</v>
      </c>
      <c r="AC89" s="1078"/>
      <c r="AD89" s="1126">
        <v>6.63</v>
      </c>
      <c r="AE89" s="1126">
        <v>6.63</v>
      </c>
      <c r="AF89" s="1078">
        <v>0</v>
      </c>
      <c r="AG89" s="1127">
        <v>10</v>
      </c>
      <c r="AH89" s="1126">
        <v>25</v>
      </c>
      <c r="AI89" s="1078"/>
      <c r="AJ89" s="1078"/>
      <c r="AK89" s="1077"/>
      <c r="AL89" s="1079"/>
      <c r="AM89" s="1078"/>
      <c r="AN89" s="1079">
        <v>0</v>
      </c>
    </row>
    <row r="90" spans="1:40"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124">
        <v>55</v>
      </c>
      <c r="Z90" s="1125">
        <v>0</v>
      </c>
      <c r="AA90" s="1126">
        <v>30.89</v>
      </c>
      <c r="AB90" s="1125">
        <v>0</v>
      </c>
      <c r="AC90" s="1078"/>
      <c r="AD90" s="1126">
        <v>6.63</v>
      </c>
      <c r="AE90" s="1126">
        <v>6.63</v>
      </c>
      <c r="AF90" s="1078">
        <v>0</v>
      </c>
      <c r="AG90" s="1127">
        <v>10</v>
      </c>
      <c r="AH90" s="1126">
        <v>25</v>
      </c>
      <c r="AI90" s="1078"/>
      <c r="AJ90" s="1078"/>
      <c r="AK90" s="1077"/>
      <c r="AL90" s="1079"/>
      <c r="AM90" s="1078"/>
      <c r="AN90" s="1079">
        <v>0</v>
      </c>
    </row>
    <row r="91" spans="1:40"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124">
        <v>55</v>
      </c>
      <c r="Z91" s="1125">
        <v>0</v>
      </c>
      <c r="AA91" s="1126">
        <v>30.89</v>
      </c>
      <c r="AB91" s="1125">
        <v>0</v>
      </c>
      <c r="AC91" s="1078"/>
      <c r="AD91" s="1126">
        <v>6.63</v>
      </c>
      <c r="AE91" s="1126">
        <v>6.63</v>
      </c>
      <c r="AF91" s="1078">
        <v>0</v>
      </c>
      <c r="AG91" s="1127">
        <v>10</v>
      </c>
      <c r="AH91" s="1126">
        <v>25</v>
      </c>
      <c r="AI91" s="1078"/>
      <c r="AJ91" s="1078"/>
      <c r="AK91" s="1077"/>
      <c r="AL91" s="1079"/>
      <c r="AM91" s="1078"/>
      <c r="AN91" s="1079">
        <v>0</v>
      </c>
    </row>
    <row r="92" spans="1:40"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124">
        <v>55</v>
      </c>
      <c r="Z92" s="1125">
        <v>0</v>
      </c>
      <c r="AA92" s="1126">
        <v>30.89</v>
      </c>
      <c r="AB92" s="1125">
        <v>0</v>
      </c>
      <c r="AC92" s="1078"/>
      <c r="AD92" s="1126">
        <v>6.63</v>
      </c>
      <c r="AE92" s="1126">
        <v>6.63</v>
      </c>
      <c r="AF92" s="1078">
        <v>0</v>
      </c>
      <c r="AG92" s="1127">
        <v>10</v>
      </c>
      <c r="AH92" s="1126">
        <v>25</v>
      </c>
      <c r="AI92" s="1078"/>
      <c r="AJ92" s="1078"/>
      <c r="AK92" s="1077"/>
      <c r="AL92" s="1079"/>
      <c r="AM92" s="1078"/>
      <c r="AN92" s="1079">
        <v>0</v>
      </c>
    </row>
    <row r="93" spans="1:40"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124">
        <v>55</v>
      </c>
      <c r="Z93" s="1125">
        <v>0</v>
      </c>
      <c r="AA93" s="1126">
        <v>30.89</v>
      </c>
      <c r="AB93" s="1125">
        <v>0</v>
      </c>
      <c r="AC93" s="1078"/>
      <c r="AD93" s="1126">
        <v>6.63</v>
      </c>
      <c r="AE93" s="1126">
        <v>6.63</v>
      </c>
      <c r="AF93" s="1078">
        <v>0</v>
      </c>
      <c r="AG93" s="1127">
        <v>10</v>
      </c>
      <c r="AH93" s="1126">
        <v>25</v>
      </c>
      <c r="AI93" s="1078"/>
      <c r="AJ93" s="1078"/>
      <c r="AK93" s="1077"/>
      <c r="AL93" s="1079"/>
      <c r="AM93" s="1078"/>
      <c r="AN93" s="1079">
        <v>0</v>
      </c>
    </row>
    <row r="94" spans="1:40" s="144" customFormat="1" ht="15.75" customHeight="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124">
        <v>55</v>
      </c>
      <c r="Z94" s="1125">
        <v>0</v>
      </c>
      <c r="AA94" s="1126">
        <v>30.89</v>
      </c>
      <c r="AB94" s="1125">
        <v>0</v>
      </c>
      <c r="AC94" s="1078"/>
      <c r="AD94" s="1126">
        <v>6.63</v>
      </c>
      <c r="AE94" s="1126">
        <v>6.63</v>
      </c>
      <c r="AF94" s="1078">
        <v>0</v>
      </c>
      <c r="AG94" s="1127">
        <v>10</v>
      </c>
      <c r="AH94" s="1126">
        <v>25</v>
      </c>
      <c r="AI94" s="1078"/>
      <c r="AJ94" s="1078"/>
      <c r="AK94" s="1077"/>
      <c r="AL94" s="1079"/>
      <c r="AM94" s="1078"/>
      <c r="AN94" s="1079">
        <v>0</v>
      </c>
    </row>
    <row r="95" spans="1:40" s="144" customFormat="1" ht="15.75" customHeight="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124">
        <v>55</v>
      </c>
      <c r="Z95" s="1125">
        <v>0</v>
      </c>
      <c r="AA95" s="1126">
        <v>30.89</v>
      </c>
      <c r="AB95" s="1125"/>
      <c r="AC95" s="1078"/>
      <c r="AD95" s="1126">
        <v>6.63</v>
      </c>
      <c r="AE95" s="1126">
        <v>6.63</v>
      </c>
      <c r="AF95" s="1078">
        <v>0</v>
      </c>
      <c r="AG95" s="1127">
        <v>10</v>
      </c>
      <c r="AH95" s="1126">
        <v>25</v>
      </c>
      <c r="AI95" s="1078"/>
      <c r="AJ95" s="1078"/>
      <c r="AK95" s="1077"/>
      <c r="AL95" s="1079"/>
      <c r="AM95" s="1078"/>
      <c r="AN95" s="1079">
        <v>0</v>
      </c>
    </row>
    <row r="96" spans="1:40" s="144" customFormat="1" ht="15.75" customHeight="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124">
        <v>55</v>
      </c>
      <c r="Z96" s="1125">
        <v>0</v>
      </c>
      <c r="AA96" s="1126">
        <v>30.89</v>
      </c>
      <c r="AB96" s="1125"/>
      <c r="AC96" s="1078"/>
      <c r="AD96" s="1126">
        <v>6.63</v>
      </c>
      <c r="AE96" s="1126">
        <v>6.63</v>
      </c>
      <c r="AF96" s="1078">
        <v>0</v>
      </c>
      <c r="AG96" s="1127">
        <v>10</v>
      </c>
      <c r="AH96" s="1126">
        <v>25</v>
      </c>
      <c r="AI96" s="1078"/>
      <c r="AJ96" s="1078"/>
      <c r="AK96" s="1077"/>
      <c r="AL96" s="1079"/>
      <c r="AM96" s="1078"/>
      <c r="AN96" s="1079">
        <v>0</v>
      </c>
    </row>
    <row r="97" spans="1:40" s="144" customFormat="1" ht="15.75" customHeight="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124">
        <v>55</v>
      </c>
      <c r="Z97" s="1125">
        <v>0</v>
      </c>
      <c r="AA97" s="1126">
        <v>30.89</v>
      </c>
      <c r="AB97" s="1125"/>
      <c r="AC97" s="1078"/>
      <c r="AD97" s="1126">
        <v>6.63</v>
      </c>
      <c r="AE97" s="1126">
        <v>6.63</v>
      </c>
      <c r="AF97" s="1078">
        <v>0</v>
      </c>
      <c r="AG97" s="1127">
        <v>10</v>
      </c>
      <c r="AH97" s="1126">
        <v>25</v>
      </c>
      <c r="AI97" s="1078"/>
      <c r="AJ97" s="1078"/>
      <c r="AK97" s="1077"/>
      <c r="AL97" s="1079"/>
      <c r="AM97" s="1078"/>
      <c r="AN97" s="1079">
        <v>0</v>
      </c>
    </row>
    <row r="98" spans="1:40" s="144" customFormat="1" ht="15.75" customHeight="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124">
        <v>55</v>
      </c>
      <c r="Z98" s="1125">
        <v>0</v>
      </c>
      <c r="AA98" s="1126">
        <v>30.89</v>
      </c>
      <c r="AB98" s="1125"/>
      <c r="AC98" s="1078"/>
      <c r="AD98" s="1126">
        <v>6.63</v>
      </c>
      <c r="AE98" s="1126">
        <v>6.63</v>
      </c>
      <c r="AF98" s="1078">
        <v>0</v>
      </c>
      <c r="AG98" s="1127">
        <v>10</v>
      </c>
      <c r="AH98" s="1126">
        <v>25</v>
      </c>
      <c r="AI98" s="1078"/>
      <c r="AJ98" s="1078"/>
      <c r="AK98" s="1077"/>
      <c r="AL98" s="1079"/>
      <c r="AM98" s="1078"/>
      <c r="AN98" s="1079">
        <v>0</v>
      </c>
    </row>
    <row r="99" spans="1:40" s="144" customFormat="1" ht="15.75" customHeight="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124">
        <v>55</v>
      </c>
      <c r="Z99" s="1125">
        <v>0</v>
      </c>
      <c r="AA99" s="1126">
        <v>30.89</v>
      </c>
      <c r="AB99" s="1125"/>
      <c r="AC99" s="1078"/>
      <c r="AD99" s="1126">
        <v>6.63</v>
      </c>
      <c r="AE99" s="1126">
        <v>6.63</v>
      </c>
      <c r="AF99" s="1078">
        <v>0</v>
      </c>
      <c r="AG99" s="1127">
        <v>10</v>
      </c>
      <c r="AH99" s="1126">
        <v>25</v>
      </c>
      <c r="AI99" s="1078"/>
      <c r="AJ99" s="1078"/>
      <c r="AK99" s="1077"/>
      <c r="AL99" s="1079"/>
      <c r="AM99" s="1078"/>
      <c r="AN99" s="1079">
        <v>0</v>
      </c>
    </row>
    <row r="100" spans="1:40" s="144" customFormat="1" ht="15.75" customHeight="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124">
        <v>56.84</v>
      </c>
      <c r="Z100" s="1125">
        <v>0</v>
      </c>
      <c r="AA100" s="1126">
        <v>31.92</v>
      </c>
      <c r="AB100" s="1125"/>
      <c r="AC100" s="1078"/>
      <c r="AD100" s="1126">
        <v>6.85</v>
      </c>
      <c r="AE100" s="1126">
        <v>6.85</v>
      </c>
      <c r="AF100" s="1078">
        <v>0</v>
      </c>
      <c r="AG100" s="1127">
        <v>10</v>
      </c>
      <c r="AH100" s="1126">
        <v>25</v>
      </c>
      <c r="AI100" s="1078"/>
      <c r="AJ100" s="1078"/>
      <c r="AK100" s="1077"/>
      <c r="AL100" s="1079"/>
      <c r="AM100" s="1078"/>
      <c r="AN100" s="1079">
        <v>0</v>
      </c>
    </row>
    <row r="101" spans="1:40" s="144" customFormat="1" ht="15.75" customHeight="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124">
        <v>56.84</v>
      </c>
      <c r="Z101" s="1125">
        <v>0</v>
      </c>
      <c r="AA101" s="1126">
        <v>31.92</v>
      </c>
      <c r="AB101" s="1125"/>
      <c r="AC101" s="1078"/>
      <c r="AD101" s="1126">
        <v>6.85</v>
      </c>
      <c r="AE101" s="1126">
        <v>6.85</v>
      </c>
      <c r="AF101" s="1078">
        <v>0</v>
      </c>
      <c r="AG101" s="1127">
        <v>10</v>
      </c>
      <c r="AH101" s="1126">
        <v>25</v>
      </c>
      <c r="AI101" s="1078"/>
      <c r="AJ101" s="1078"/>
      <c r="AK101" s="1077"/>
      <c r="AL101" s="1079"/>
      <c r="AM101" s="1078"/>
      <c r="AN101" s="1079">
        <v>0</v>
      </c>
    </row>
    <row r="102" spans="1:40" s="144" customFormat="1" ht="15.75" customHeight="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124">
        <v>56.84</v>
      </c>
      <c r="Z102" s="1125">
        <v>0</v>
      </c>
      <c r="AA102" s="1126">
        <v>31.92</v>
      </c>
      <c r="AB102" s="1125"/>
      <c r="AC102" s="1078"/>
      <c r="AD102" s="1126">
        <v>6.85</v>
      </c>
      <c r="AE102" s="1126">
        <v>6.85</v>
      </c>
      <c r="AF102" s="1078">
        <v>0</v>
      </c>
      <c r="AG102" s="1127">
        <v>10</v>
      </c>
      <c r="AH102" s="1126">
        <v>25</v>
      </c>
      <c r="AI102" s="1078"/>
      <c r="AJ102" s="1078"/>
      <c r="AK102" s="1077"/>
      <c r="AL102" s="1079"/>
      <c r="AM102" s="1078"/>
      <c r="AN102" s="1079">
        <v>0</v>
      </c>
    </row>
    <row r="103" spans="1:40" s="144" customFormat="1" ht="15.75" customHeight="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124">
        <v>56.84</v>
      </c>
      <c r="Z103" s="1125">
        <v>0</v>
      </c>
      <c r="AA103" s="1126">
        <v>31.92</v>
      </c>
      <c r="AB103" s="1125"/>
      <c r="AC103" s="1078"/>
      <c r="AD103" s="1126">
        <v>6.85</v>
      </c>
      <c r="AE103" s="1126">
        <v>6.85</v>
      </c>
      <c r="AF103" s="1078">
        <v>0</v>
      </c>
      <c r="AG103" s="1127">
        <v>10</v>
      </c>
      <c r="AH103" s="1126">
        <v>25</v>
      </c>
      <c r="AI103" s="1078"/>
      <c r="AJ103" s="1078"/>
      <c r="AK103" s="1077"/>
      <c r="AL103" s="1079"/>
      <c r="AM103" s="1078"/>
      <c r="AN103" s="1079">
        <v>0</v>
      </c>
    </row>
    <row r="104" spans="1:40" s="144" customFormat="1" ht="15.75" customHeight="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124">
        <v>56.84</v>
      </c>
      <c r="Z104" s="1125">
        <v>0</v>
      </c>
      <c r="AA104" s="1126">
        <v>31.92</v>
      </c>
      <c r="AB104" s="1125"/>
      <c r="AC104" s="1078"/>
      <c r="AD104" s="1126">
        <v>6.85</v>
      </c>
      <c r="AE104" s="1126">
        <v>6.85</v>
      </c>
      <c r="AF104" s="1078">
        <v>0</v>
      </c>
      <c r="AG104" s="1127">
        <v>10</v>
      </c>
      <c r="AH104" s="1126">
        <v>25</v>
      </c>
      <c r="AI104" s="1078"/>
      <c r="AJ104" s="1078"/>
      <c r="AK104" s="1077"/>
      <c r="AL104" s="1079"/>
      <c r="AM104" s="1078"/>
      <c r="AN104" s="1079">
        <v>0</v>
      </c>
    </row>
    <row r="105" spans="1:40" s="144" customFormat="1" ht="15.75" customHeight="1">
      <c r="A105" s="994"/>
      <c r="B105" s="994"/>
      <c r="C105" s="236"/>
      <c r="D105" s="236"/>
      <c r="E105" s="236"/>
      <c r="F105" s="1070"/>
      <c r="G105" s="863">
        <v>12</v>
      </c>
      <c r="H105" s="1076">
        <v>1996</v>
      </c>
      <c r="I105" s="864">
        <v>1997</v>
      </c>
      <c r="J105" s="864">
        <v>1997</v>
      </c>
      <c r="K105" s="919"/>
      <c r="L105" s="1077">
        <v>0</v>
      </c>
      <c r="M105" s="1078">
        <v>84835.08</v>
      </c>
      <c r="N105" s="1078">
        <v>0</v>
      </c>
      <c r="O105" s="1079">
        <v>84835.08</v>
      </c>
      <c r="P105" s="568">
        <v>84835.08</v>
      </c>
      <c r="Q105" s="700">
        <v>140219.46111158456</v>
      </c>
      <c r="R105" s="700">
        <v>1332</v>
      </c>
      <c r="S105" s="700">
        <v>2201.5930461859721</v>
      </c>
      <c r="T105" s="567">
        <v>1332</v>
      </c>
      <c r="U105" s="1077">
        <v>1332</v>
      </c>
      <c r="V105" s="1078"/>
      <c r="W105" s="1079"/>
      <c r="X105" s="1078"/>
      <c r="Y105" s="1124">
        <v>56.84</v>
      </c>
      <c r="Z105" s="1125">
        <v>75710.880000000005</v>
      </c>
      <c r="AA105" s="1126">
        <v>31.92</v>
      </c>
      <c r="AB105" s="1125">
        <v>0</v>
      </c>
      <c r="AC105" s="1078"/>
      <c r="AD105" s="1126">
        <v>6.85</v>
      </c>
      <c r="AE105" s="1126">
        <v>6.85</v>
      </c>
      <c r="AF105" s="1078">
        <v>9124.1999999999989</v>
      </c>
      <c r="AG105" s="1127">
        <v>10</v>
      </c>
      <c r="AH105" s="1126">
        <v>25</v>
      </c>
      <c r="AI105" s="1078"/>
      <c r="AJ105" s="1078"/>
      <c r="AK105" s="1077">
        <v>0</v>
      </c>
      <c r="AL105" s="1079">
        <v>84835.08</v>
      </c>
      <c r="AM105" s="1078"/>
      <c r="AN105" s="1079">
        <v>84835.08</v>
      </c>
    </row>
    <row r="106" spans="1:40" s="144" customFormat="1" ht="15.75" customHeight="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124">
        <v>56.84</v>
      </c>
      <c r="Z106" s="1125"/>
      <c r="AA106" s="1126">
        <v>31.92</v>
      </c>
      <c r="AB106" s="1125"/>
      <c r="AC106" s="1078"/>
      <c r="AD106" s="1126">
        <v>6.85</v>
      </c>
      <c r="AE106" s="1126">
        <v>6.85</v>
      </c>
      <c r="AF106" s="1078"/>
      <c r="AG106" s="1127">
        <v>10</v>
      </c>
      <c r="AH106" s="1126">
        <v>25</v>
      </c>
      <c r="AI106" s="1078"/>
      <c r="AJ106" s="1078"/>
      <c r="AK106" s="1077">
        <v>0</v>
      </c>
      <c r="AL106" s="1079">
        <v>0</v>
      </c>
      <c r="AM106" s="1078"/>
      <c r="AN106" s="1079">
        <v>0</v>
      </c>
    </row>
    <row r="107" spans="1:40" s="144" customFormat="1" ht="15.75" customHeight="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124">
        <v>56.84</v>
      </c>
      <c r="Z107" s="1125"/>
      <c r="AA107" s="1126">
        <v>31.92</v>
      </c>
      <c r="AB107" s="1125"/>
      <c r="AC107" s="1078"/>
      <c r="AD107" s="1126">
        <v>6.85</v>
      </c>
      <c r="AE107" s="1126">
        <v>6.85</v>
      </c>
      <c r="AF107" s="1078"/>
      <c r="AG107" s="1127">
        <v>10</v>
      </c>
      <c r="AH107" s="1126">
        <v>25</v>
      </c>
      <c r="AI107" s="1078"/>
      <c r="AJ107" s="1078"/>
      <c r="AK107" s="1077">
        <v>0</v>
      </c>
      <c r="AL107" s="1079">
        <v>0</v>
      </c>
      <c r="AM107" s="1078"/>
      <c r="AN107" s="1079">
        <v>0</v>
      </c>
    </row>
    <row r="108" spans="1:40" s="144" customFormat="1" ht="15.75" customHeight="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124">
        <v>56.84</v>
      </c>
      <c r="Z108" s="1125"/>
      <c r="AA108" s="1126">
        <v>31.92</v>
      </c>
      <c r="AB108" s="1125"/>
      <c r="AC108" s="1078"/>
      <c r="AD108" s="1126">
        <v>6.85</v>
      </c>
      <c r="AE108" s="1126">
        <v>6.85</v>
      </c>
      <c r="AF108" s="1078"/>
      <c r="AG108" s="1127">
        <v>10</v>
      </c>
      <c r="AH108" s="1126">
        <v>25</v>
      </c>
      <c r="AI108" s="1078"/>
      <c r="AJ108" s="1078"/>
      <c r="AK108" s="1077">
        <v>0</v>
      </c>
      <c r="AL108" s="1079">
        <v>0</v>
      </c>
      <c r="AM108" s="1078"/>
      <c r="AN108" s="1079">
        <v>0</v>
      </c>
    </row>
    <row r="109" spans="1:40" s="144" customFormat="1" ht="15.75" customHeight="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124">
        <v>56.84</v>
      </c>
      <c r="Z109" s="1125"/>
      <c r="AA109" s="1126">
        <v>31.92</v>
      </c>
      <c r="AB109" s="1125"/>
      <c r="AC109" s="1078"/>
      <c r="AD109" s="1126">
        <v>6.85</v>
      </c>
      <c r="AE109" s="1126">
        <v>6.85</v>
      </c>
      <c r="AF109" s="1078"/>
      <c r="AG109" s="1127">
        <v>10</v>
      </c>
      <c r="AH109" s="1126">
        <v>25</v>
      </c>
      <c r="AI109" s="1078"/>
      <c r="AJ109" s="1078"/>
      <c r="AK109" s="1077">
        <v>0</v>
      </c>
      <c r="AL109" s="1079">
        <v>0</v>
      </c>
      <c r="AM109" s="1078"/>
      <c r="AN109" s="1079">
        <v>0</v>
      </c>
    </row>
    <row r="110" spans="1:40" s="144" customFormat="1" ht="15.75" customHeight="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124">
        <v>56.84</v>
      </c>
      <c r="Z110" s="1125"/>
      <c r="AA110" s="1126">
        <v>31.92</v>
      </c>
      <c r="AB110" s="1125"/>
      <c r="AC110" s="1078"/>
      <c r="AD110" s="1126">
        <v>6.85</v>
      </c>
      <c r="AE110" s="1126">
        <v>6.85</v>
      </c>
      <c r="AF110" s="1078"/>
      <c r="AG110" s="1127">
        <v>10</v>
      </c>
      <c r="AH110" s="1126">
        <v>25</v>
      </c>
      <c r="AI110" s="1078"/>
      <c r="AJ110" s="1078"/>
      <c r="AK110" s="1077">
        <v>0</v>
      </c>
      <c r="AL110" s="1079">
        <v>0</v>
      </c>
      <c r="AM110" s="1078"/>
      <c r="AN110" s="1079">
        <v>0</v>
      </c>
    </row>
    <row r="111" spans="1:40" s="144" customFormat="1" ht="15.75" customHeight="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124">
        <v>56.84</v>
      </c>
      <c r="Z111" s="1125"/>
      <c r="AA111" s="1126">
        <v>31.92</v>
      </c>
      <c r="AB111" s="1125"/>
      <c r="AC111" s="1078"/>
      <c r="AD111" s="1126">
        <v>6.85</v>
      </c>
      <c r="AE111" s="1126">
        <v>6.85</v>
      </c>
      <c r="AF111" s="1078"/>
      <c r="AG111" s="1127">
        <v>10</v>
      </c>
      <c r="AH111" s="1126">
        <v>25</v>
      </c>
      <c r="AI111" s="1078"/>
      <c r="AJ111" s="1078"/>
      <c r="AK111" s="1077">
        <v>0</v>
      </c>
      <c r="AL111" s="1079">
        <v>0</v>
      </c>
      <c r="AM111" s="1078"/>
      <c r="AN111" s="1079">
        <v>0</v>
      </c>
    </row>
    <row r="112" spans="1:40" s="144" customFormat="1" ht="15.75" customHeight="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124">
        <v>58.43</v>
      </c>
      <c r="Z112" s="1125"/>
      <c r="AA112" s="1126">
        <v>32.82</v>
      </c>
      <c r="AB112" s="1125"/>
      <c r="AC112" s="1078"/>
      <c r="AD112" s="1126">
        <v>7.04</v>
      </c>
      <c r="AE112" s="1126">
        <v>7.04</v>
      </c>
      <c r="AF112" s="1078"/>
      <c r="AG112" s="1127">
        <v>10</v>
      </c>
      <c r="AH112" s="1126">
        <v>25</v>
      </c>
      <c r="AI112" s="1078"/>
      <c r="AJ112" s="1078"/>
      <c r="AK112" s="1077">
        <v>0</v>
      </c>
      <c r="AL112" s="1079">
        <v>0</v>
      </c>
      <c r="AM112" s="1078"/>
      <c r="AN112" s="1079">
        <v>0</v>
      </c>
    </row>
    <row r="113" spans="1:40" s="144" customFormat="1" ht="15.75" customHeight="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124">
        <v>58.43</v>
      </c>
      <c r="Z113" s="1125"/>
      <c r="AA113" s="1126">
        <v>32.82</v>
      </c>
      <c r="AB113" s="1125"/>
      <c r="AC113" s="1078"/>
      <c r="AD113" s="1126">
        <v>7.04</v>
      </c>
      <c r="AE113" s="1126">
        <v>7.04</v>
      </c>
      <c r="AF113" s="1078"/>
      <c r="AG113" s="1127">
        <v>10</v>
      </c>
      <c r="AH113" s="1126">
        <v>25</v>
      </c>
      <c r="AI113" s="1078"/>
      <c r="AJ113" s="1078"/>
      <c r="AK113" s="1077">
        <v>0</v>
      </c>
      <c r="AL113" s="1079">
        <v>0</v>
      </c>
      <c r="AM113" s="1078"/>
      <c r="AN113" s="1079">
        <v>0</v>
      </c>
    </row>
    <row r="114" spans="1:40" s="144" customFormat="1" ht="15.75" customHeight="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124">
        <v>58.43</v>
      </c>
      <c r="Z114" s="1125"/>
      <c r="AA114" s="1126">
        <v>32.82</v>
      </c>
      <c r="AB114" s="1125"/>
      <c r="AC114" s="1078"/>
      <c r="AD114" s="1126">
        <v>7.04</v>
      </c>
      <c r="AE114" s="1126">
        <v>7.04</v>
      </c>
      <c r="AF114" s="1078"/>
      <c r="AG114" s="1127">
        <v>10</v>
      </c>
      <c r="AH114" s="1126">
        <v>25</v>
      </c>
      <c r="AI114" s="1078"/>
      <c r="AJ114" s="1078"/>
      <c r="AK114" s="1077">
        <v>0</v>
      </c>
      <c r="AL114" s="1079">
        <v>0</v>
      </c>
      <c r="AM114" s="1078"/>
      <c r="AN114" s="1079">
        <v>0</v>
      </c>
    </row>
    <row r="115" spans="1:40" s="144" customFormat="1" ht="15.75" customHeight="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124">
        <v>58.43</v>
      </c>
      <c r="Z115" s="1125"/>
      <c r="AA115" s="1126">
        <v>32.82</v>
      </c>
      <c r="AB115" s="1125"/>
      <c r="AC115" s="1078"/>
      <c r="AD115" s="1126">
        <v>7.04</v>
      </c>
      <c r="AE115" s="1126">
        <v>7.04</v>
      </c>
      <c r="AF115" s="1078"/>
      <c r="AG115" s="1127">
        <v>10</v>
      </c>
      <c r="AH115" s="1126">
        <v>25</v>
      </c>
      <c r="AI115" s="1078"/>
      <c r="AJ115" s="1078"/>
      <c r="AK115" s="1077">
        <v>0</v>
      </c>
      <c r="AL115" s="1079">
        <v>0</v>
      </c>
      <c r="AM115" s="1078"/>
      <c r="AN115" s="1079">
        <v>0</v>
      </c>
    </row>
    <row r="116" spans="1:40" s="144" customFormat="1" ht="15.75" customHeight="1">
      <c r="A116" s="994"/>
      <c r="B116" s="994"/>
      <c r="C116" s="236"/>
      <c r="D116" s="236"/>
      <c r="E116" s="236"/>
      <c r="F116" s="1070"/>
      <c r="G116" s="863">
        <v>11</v>
      </c>
      <c r="H116" s="1076">
        <v>1997</v>
      </c>
      <c r="I116" s="864">
        <v>1998</v>
      </c>
      <c r="J116" s="864">
        <v>1998</v>
      </c>
      <c r="K116" s="919"/>
      <c r="L116" s="1077">
        <v>0</v>
      </c>
      <c r="M116" s="1078">
        <v>1732794.49</v>
      </c>
      <c r="N116" s="1078">
        <v>0</v>
      </c>
      <c r="O116" s="1079">
        <v>1732794.49</v>
      </c>
      <c r="P116" s="568">
        <v>1732794.49</v>
      </c>
      <c r="Q116" s="700">
        <v>2780626.4757378986</v>
      </c>
      <c r="R116" s="700">
        <v>26467</v>
      </c>
      <c r="S116" s="700">
        <v>42471.765323627595</v>
      </c>
      <c r="T116" s="567">
        <v>26466.999999999996</v>
      </c>
      <c r="U116" s="1077">
        <v>26467</v>
      </c>
      <c r="V116" s="1078"/>
      <c r="W116" s="1079"/>
      <c r="X116" s="1078">
        <v>12090680</v>
      </c>
      <c r="Y116" s="1124">
        <v>58.43</v>
      </c>
      <c r="Z116" s="1078">
        <v>1546466.81</v>
      </c>
      <c r="AA116" s="1126">
        <v>32.82</v>
      </c>
      <c r="AB116" s="1125">
        <v>0</v>
      </c>
      <c r="AC116" s="1078"/>
      <c r="AD116" s="1126">
        <v>7.04</v>
      </c>
      <c r="AE116" s="1126">
        <v>7.04</v>
      </c>
      <c r="AF116" s="1078">
        <v>186327.67999999999</v>
      </c>
      <c r="AG116" s="1127">
        <v>10</v>
      </c>
      <c r="AH116" s="1126">
        <v>25</v>
      </c>
      <c r="AI116" s="1078"/>
      <c r="AJ116" s="1078"/>
      <c r="AK116" s="1077">
        <v>0</v>
      </c>
      <c r="AL116" s="1079">
        <v>1732794.49</v>
      </c>
      <c r="AM116" s="1078"/>
      <c r="AN116" s="1079">
        <v>1732794.49</v>
      </c>
    </row>
    <row r="117" spans="1:40" s="144" customFormat="1" ht="15.75" customHeight="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124">
        <v>58.43</v>
      </c>
      <c r="Z117" s="1078"/>
      <c r="AA117" s="1126">
        <v>32.82</v>
      </c>
      <c r="AB117" s="1125"/>
      <c r="AC117" s="1078"/>
      <c r="AD117" s="1126">
        <v>7.04</v>
      </c>
      <c r="AE117" s="1126">
        <v>7.04</v>
      </c>
      <c r="AF117" s="1078"/>
      <c r="AG117" s="1127">
        <v>10</v>
      </c>
      <c r="AH117" s="1126">
        <v>25</v>
      </c>
      <c r="AI117" s="1078"/>
      <c r="AJ117" s="1078"/>
      <c r="AK117" s="1077">
        <v>0</v>
      </c>
      <c r="AL117" s="1079">
        <v>0</v>
      </c>
      <c r="AM117" s="1078"/>
      <c r="AN117" s="1079">
        <v>0</v>
      </c>
    </row>
    <row r="118" spans="1:40" s="144" customFormat="1" ht="15.75" customHeight="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124">
        <v>58.43</v>
      </c>
      <c r="Z118" s="1078"/>
      <c r="AA118" s="1126">
        <v>32.82</v>
      </c>
      <c r="AB118" s="1125"/>
      <c r="AC118" s="1078"/>
      <c r="AD118" s="1126">
        <v>7.04</v>
      </c>
      <c r="AE118" s="1126">
        <v>7.04</v>
      </c>
      <c r="AF118" s="1078"/>
      <c r="AG118" s="1127">
        <v>10</v>
      </c>
      <c r="AH118" s="1126">
        <v>25</v>
      </c>
      <c r="AI118" s="1078"/>
      <c r="AJ118" s="1078"/>
      <c r="AK118" s="1077">
        <v>0</v>
      </c>
      <c r="AL118" s="1079">
        <v>0</v>
      </c>
      <c r="AM118" s="1078"/>
      <c r="AN118" s="1079">
        <v>0</v>
      </c>
    </row>
    <row r="119" spans="1:40" s="144" customFormat="1" ht="15.75" customHeight="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124">
        <v>58.43</v>
      </c>
      <c r="Z119" s="1078"/>
      <c r="AA119" s="1126">
        <v>32.82</v>
      </c>
      <c r="AB119" s="1125"/>
      <c r="AC119" s="1078"/>
      <c r="AD119" s="1126">
        <v>7.04</v>
      </c>
      <c r="AE119" s="1126">
        <v>7.04</v>
      </c>
      <c r="AF119" s="1078"/>
      <c r="AG119" s="1127">
        <v>10</v>
      </c>
      <c r="AH119" s="1126">
        <v>25</v>
      </c>
      <c r="AI119" s="1078"/>
      <c r="AJ119" s="1078"/>
      <c r="AK119" s="1077">
        <v>0</v>
      </c>
      <c r="AL119" s="1079">
        <v>0</v>
      </c>
      <c r="AM119" s="1078"/>
      <c r="AN119" s="1079">
        <v>0</v>
      </c>
    </row>
    <row r="120" spans="1:40" s="144" customFormat="1" ht="15.75" customHeight="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124">
        <v>58.43</v>
      </c>
      <c r="Z120" s="1078"/>
      <c r="AA120" s="1126">
        <v>32.82</v>
      </c>
      <c r="AB120" s="1125"/>
      <c r="AC120" s="1078"/>
      <c r="AD120" s="1126">
        <v>7.04</v>
      </c>
      <c r="AE120" s="1126">
        <v>7.04</v>
      </c>
      <c r="AF120" s="1078"/>
      <c r="AG120" s="1127">
        <v>10</v>
      </c>
      <c r="AH120" s="1126">
        <v>25</v>
      </c>
      <c r="AI120" s="1078"/>
      <c r="AJ120" s="1078"/>
      <c r="AK120" s="1077">
        <v>0</v>
      </c>
      <c r="AL120" s="1079">
        <v>0</v>
      </c>
      <c r="AM120" s="1078"/>
      <c r="AN120" s="1079">
        <v>0</v>
      </c>
    </row>
    <row r="121" spans="1:40" s="144" customFormat="1" ht="15.75" customHeight="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124">
        <v>58.43</v>
      </c>
      <c r="Z121" s="1078"/>
      <c r="AA121" s="1126">
        <v>32.82</v>
      </c>
      <c r="AB121" s="1125"/>
      <c r="AC121" s="1078"/>
      <c r="AD121" s="1126">
        <v>7.04</v>
      </c>
      <c r="AE121" s="1126">
        <v>7.04</v>
      </c>
      <c r="AF121" s="1078"/>
      <c r="AG121" s="1127">
        <v>10</v>
      </c>
      <c r="AH121" s="1126">
        <v>25</v>
      </c>
      <c r="AI121" s="1078"/>
      <c r="AJ121" s="1078"/>
      <c r="AK121" s="1077">
        <v>0</v>
      </c>
      <c r="AL121" s="1079">
        <v>0</v>
      </c>
      <c r="AM121" s="1078"/>
      <c r="AN121" s="1079">
        <v>0</v>
      </c>
    </row>
    <row r="122" spans="1:40" s="144" customFormat="1" ht="15.75" customHeight="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124">
        <v>58.43</v>
      </c>
      <c r="Z122" s="1078"/>
      <c r="AA122" s="1126">
        <v>32.82</v>
      </c>
      <c r="AB122" s="1125"/>
      <c r="AC122" s="1078"/>
      <c r="AD122" s="1126">
        <v>7.04</v>
      </c>
      <c r="AE122" s="1126">
        <v>7.04</v>
      </c>
      <c r="AF122" s="1078"/>
      <c r="AG122" s="1127">
        <v>10</v>
      </c>
      <c r="AH122" s="1126">
        <v>25</v>
      </c>
      <c r="AI122" s="1078"/>
      <c r="AJ122" s="1078"/>
      <c r="AK122" s="1077">
        <v>0</v>
      </c>
      <c r="AL122" s="1079">
        <v>0</v>
      </c>
      <c r="AM122" s="1078"/>
      <c r="AN122" s="1079">
        <v>0</v>
      </c>
    </row>
    <row r="123" spans="1:40" s="144" customFormat="1" ht="15.75" customHeight="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124">
        <v>58.43</v>
      </c>
      <c r="Z123" s="1078"/>
      <c r="AA123" s="1126">
        <v>32.82</v>
      </c>
      <c r="AB123" s="1125"/>
      <c r="AC123" s="1078"/>
      <c r="AD123" s="1126">
        <v>7.04</v>
      </c>
      <c r="AE123" s="1126">
        <v>7.04</v>
      </c>
      <c r="AF123" s="1078"/>
      <c r="AG123" s="1127">
        <v>10</v>
      </c>
      <c r="AH123" s="1126">
        <v>25</v>
      </c>
      <c r="AI123" s="1078"/>
      <c r="AJ123" s="1078"/>
      <c r="AK123" s="1077">
        <v>0</v>
      </c>
      <c r="AL123" s="1079">
        <v>0</v>
      </c>
      <c r="AM123" s="1078"/>
      <c r="AN123" s="1079">
        <v>0</v>
      </c>
    </row>
    <row r="124" spans="1:40" s="144" customFormat="1" ht="15.75" customHeight="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124">
        <v>59.24</v>
      </c>
      <c r="Z124" s="1078"/>
      <c r="AA124" s="1126">
        <v>33.270000000000003</v>
      </c>
      <c r="AB124" s="1125"/>
      <c r="AC124" s="1078"/>
      <c r="AD124" s="1126">
        <v>7.14</v>
      </c>
      <c r="AE124" s="1126">
        <v>7.14</v>
      </c>
      <c r="AF124" s="1078"/>
      <c r="AG124" s="1127">
        <v>10</v>
      </c>
      <c r="AH124" s="1126">
        <v>25</v>
      </c>
      <c r="AI124" s="1078"/>
      <c r="AJ124" s="1078"/>
      <c r="AK124" s="1077">
        <v>0</v>
      </c>
      <c r="AL124" s="1079">
        <v>0</v>
      </c>
      <c r="AM124" s="1078"/>
      <c r="AN124" s="1079">
        <v>0</v>
      </c>
    </row>
    <row r="125" spans="1:40" s="144" customFormat="1" ht="15.75" customHeight="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124">
        <v>59.24</v>
      </c>
      <c r="Z125" s="1078"/>
      <c r="AA125" s="1126">
        <v>33.270000000000003</v>
      </c>
      <c r="AB125" s="1125"/>
      <c r="AC125" s="1078"/>
      <c r="AD125" s="1126">
        <v>7.14</v>
      </c>
      <c r="AE125" s="1126">
        <v>7.14</v>
      </c>
      <c r="AF125" s="1078"/>
      <c r="AG125" s="1127">
        <v>10</v>
      </c>
      <c r="AH125" s="1126">
        <v>25</v>
      </c>
      <c r="AI125" s="1078"/>
      <c r="AJ125" s="1078"/>
      <c r="AK125" s="1077">
        <v>0</v>
      </c>
      <c r="AL125" s="1079">
        <v>0</v>
      </c>
      <c r="AM125" s="1078"/>
      <c r="AN125" s="1079">
        <v>0</v>
      </c>
    </row>
    <row r="126" spans="1:40" s="144" customFormat="1" ht="15.75" customHeight="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124">
        <v>59.24</v>
      </c>
      <c r="Z126" s="1078"/>
      <c r="AA126" s="1126">
        <v>33.270000000000003</v>
      </c>
      <c r="AB126" s="1125"/>
      <c r="AC126" s="1078"/>
      <c r="AD126" s="1126">
        <v>7.14</v>
      </c>
      <c r="AE126" s="1126">
        <v>7.14</v>
      </c>
      <c r="AF126" s="1078"/>
      <c r="AG126" s="1127">
        <v>10</v>
      </c>
      <c r="AH126" s="1126">
        <v>25</v>
      </c>
      <c r="AI126" s="1078"/>
      <c r="AJ126" s="1078"/>
      <c r="AK126" s="1077">
        <v>0</v>
      </c>
      <c r="AL126" s="1079">
        <v>0</v>
      </c>
      <c r="AM126" s="1078"/>
      <c r="AN126" s="1079">
        <v>0</v>
      </c>
    </row>
    <row r="127" spans="1:40" s="144" customFormat="1" ht="15.75" customHeight="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124">
        <v>59.24</v>
      </c>
      <c r="Z127" s="1078"/>
      <c r="AA127" s="1126">
        <v>33.270000000000003</v>
      </c>
      <c r="AB127" s="1125"/>
      <c r="AC127" s="1078"/>
      <c r="AD127" s="1126">
        <v>7.14</v>
      </c>
      <c r="AE127" s="1126">
        <v>7.14</v>
      </c>
      <c r="AF127" s="1078"/>
      <c r="AG127" s="1127">
        <v>10</v>
      </c>
      <c r="AH127" s="1126">
        <v>25</v>
      </c>
      <c r="AI127" s="1078"/>
      <c r="AJ127" s="1078"/>
      <c r="AK127" s="1077">
        <v>0</v>
      </c>
      <c r="AL127" s="1079">
        <v>0</v>
      </c>
      <c r="AM127" s="1078"/>
      <c r="AN127" s="1079">
        <v>0</v>
      </c>
    </row>
    <row r="128" spans="1:40" s="144" customFormat="1" ht="15.75" customHeight="1">
      <c r="A128" s="994"/>
      <c r="B128" s="994"/>
      <c r="C128" s="236"/>
      <c r="D128" s="236"/>
      <c r="E128" s="236"/>
      <c r="F128" s="1070"/>
      <c r="G128" s="863">
        <v>11</v>
      </c>
      <c r="H128" s="1076">
        <v>1998</v>
      </c>
      <c r="I128" s="864">
        <v>1999</v>
      </c>
      <c r="J128" s="864">
        <v>1999</v>
      </c>
      <c r="K128" s="919"/>
      <c r="L128" s="1077">
        <v>0</v>
      </c>
      <c r="M128" s="1078">
        <v>5662877.8000000007</v>
      </c>
      <c r="N128" s="1078">
        <v>0</v>
      </c>
      <c r="O128" s="1079">
        <v>5662877.8000000007</v>
      </c>
      <c r="P128" s="568">
        <v>5662877.8000000007</v>
      </c>
      <c r="Q128" s="700">
        <v>8822579.0965918209</v>
      </c>
      <c r="R128" s="700">
        <v>85310</v>
      </c>
      <c r="S128" s="700">
        <v>132910.20031021122</v>
      </c>
      <c r="T128" s="567">
        <v>85310</v>
      </c>
      <c r="U128" s="1077">
        <v>85310</v>
      </c>
      <c r="V128" s="1078"/>
      <c r="W128" s="1079"/>
      <c r="X128" s="1078"/>
      <c r="Y128" s="1124">
        <v>59.24</v>
      </c>
      <c r="Z128" s="1125">
        <v>5053764.4000000004</v>
      </c>
      <c r="AA128" s="1126">
        <v>33.270000000000003</v>
      </c>
      <c r="AB128" s="1125">
        <v>0</v>
      </c>
      <c r="AC128" s="1078"/>
      <c r="AD128" s="1126">
        <v>7.14</v>
      </c>
      <c r="AE128" s="1126">
        <v>7.14</v>
      </c>
      <c r="AF128" s="1078">
        <v>609113.4</v>
      </c>
      <c r="AG128" s="1127">
        <v>10</v>
      </c>
      <c r="AH128" s="1126">
        <v>25</v>
      </c>
      <c r="AI128" s="1078"/>
      <c r="AJ128" s="1078"/>
      <c r="AK128" s="1077">
        <v>0</v>
      </c>
      <c r="AL128" s="1079">
        <v>5662877.8000000007</v>
      </c>
      <c r="AM128" s="1078"/>
      <c r="AN128" s="1079">
        <v>5662877.8000000007</v>
      </c>
    </row>
    <row r="129" spans="1:40" s="144" customFormat="1" ht="15.75" customHeight="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124">
        <v>59.24</v>
      </c>
      <c r="Z129" s="1125"/>
      <c r="AA129" s="1126">
        <v>33.270000000000003</v>
      </c>
      <c r="AB129" s="1125"/>
      <c r="AC129" s="1078"/>
      <c r="AD129" s="1126">
        <v>7.14</v>
      </c>
      <c r="AE129" s="1126">
        <v>7.14</v>
      </c>
      <c r="AF129" s="1078"/>
      <c r="AG129" s="1127">
        <v>10</v>
      </c>
      <c r="AH129" s="1126">
        <v>25</v>
      </c>
      <c r="AI129" s="1078"/>
      <c r="AJ129" s="1078"/>
      <c r="AK129" s="1077">
        <v>0</v>
      </c>
      <c r="AL129" s="1079">
        <v>0</v>
      </c>
      <c r="AM129" s="1078"/>
      <c r="AN129" s="1079">
        <v>0</v>
      </c>
    </row>
    <row r="130" spans="1:40" s="144" customFormat="1" ht="15.75" customHeight="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124">
        <v>59.24</v>
      </c>
      <c r="Z130" s="1125"/>
      <c r="AA130" s="1126">
        <v>33.270000000000003</v>
      </c>
      <c r="AB130" s="1125"/>
      <c r="AC130" s="1078"/>
      <c r="AD130" s="1126">
        <v>7.14</v>
      </c>
      <c r="AE130" s="1126">
        <v>7.14</v>
      </c>
      <c r="AF130" s="1078"/>
      <c r="AG130" s="1127">
        <v>10</v>
      </c>
      <c r="AH130" s="1126">
        <v>25</v>
      </c>
      <c r="AI130" s="1078"/>
      <c r="AJ130" s="1078"/>
      <c r="AK130" s="1077">
        <v>0</v>
      </c>
      <c r="AL130" s="1079">
        <v>0</v>
      </c>
      <c r="AM130" s="1078"/>
      <c r="AN130" s="1079">
        <v>0</v>
      </c>
    </row>
    <row r="131" spans="1:40" s="144" customFormat="1" ht="15.75" customHeight="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124">
        <v>59.24</v>
      </c>
      <c r="Z131" s="1125"/>
      <c r="AA131" s="1126">
        <v>33.270000000000003</v>
      </c>
      <c r="AB131" s="1125"/>
      <c r="AC131" s="1078"/>
      <c r="AD131" s="1126">
        <v>7.14</v>
      </c>
      <c r="AE131" s="1126">
        <v>7.14</v>
      </c>
      <c r="AF131" s="1078"/>
      <c r="AG131" s="1127">
        <v>10</v>
      </c>
      <c r="AH131" s="1126">
        <v>25</v>
      </c>
      <c r="AI131" s="1078"/>
      <c r="AJ131" s="1078"/>
      <c r="AK131" s="1077">
        <v>0</v>
      </c>
      <c r="AL131" s="1079">
        <v>0</v>
      </c>
      <c r="AM131" s="1078"/>
      <c r="AN131" s="1079">
        <v>0</v>
      </c>
    </row>
    <row r="132" spans="1:40" s="144" customFormat="1" ht="15.75" customHeight="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124">
        <v>59.24</v>
      </c>
      <c r="Z132" s="1125"/>
      <c r="AA132" s="1126">
        <v>33.270000000000003</v>
      </c>
      <c r="AB132" s="1125"/>
      <c r="AC132" s="1078"/>
      <c r="AD132" s="1126">
        <v>7.14</v>
      </c>
      <c r="AE132" s="1126">
        <v>7.14</v>
      </c>
      <c r="AF132" s="1078"/>
      <c r="AG132" s="1127">
        <v>10</v>
      </c>
      <c r="AH132" s="1126">
        <v>25</v>
      </c>
      <c r="AI132" s="1078"/>
      <c r="AJ132" s="1078"/>
      <c r="AK132" s="1077">
        <v>0</v>
      </c>
      <c r="AL132" s="1079">
        <v>0</v>
      </c>
      <c r="AM132" s="1078"/>
      <c r="AN132" s="1079">
        <v>0</v>
      </c>
    </row>
    <row r="133" spans="1:40" s="144" customFormat="1" ht="15.75" customHeight="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124">
        <v>59.24</v>
      </c>
      <c r="Z133" s="1125"/>
      <c r="AA133" s="1126">
        <v>33.270000000000003</v>
      </c>
      <c r="AB133" s="1125"/>
      <c r="AC133" s="1078"/>
      <c r="AD133" s="1126">
        <v>7.14</v>
      </c>
      <c r="AE133" s="1126">
        <v>7.14</v>
      </c>
      <c r="AF133" s="1078"/>
      <c r="AG133" s="1127">
        <v>10</v>
      </c>
      <c r="AH133" s="1126">
        <v>25</v>
      </c>
      <c r="AI133" s="1078"/>
      <c r="AJ133" s="1078"/>
      <c r="AK133" s="1077">
        <v>0</v>
      </c>
      <c r="AL133" s="1079">
        <v>0</v>
      </c>
      <c r="AM133" s="1078"/>
      <c r="AN133" s="1079">
        <v>0</v>
      </c>
    </row>
    <row r="134" spans="1:40" s="144" customFormat="1" ht="15.75" customHeight="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124">
        <v>59.24</v>
      </c>
      <c r="Z134" s="1125"/>
      <c r="AA134" s="1126">
        <v>33.270000000000003</v>
      </c>
      <c r="AB134" s="1125"/>
      <c r="AC134" s="1078"/>
      <c r="AD134" s="1126">
        <v>7.14</v>
      </c>
      <c r="AE134" s="1126">
        <v>7.14</v>
      </c>
      <c r="AF134" s="1078"/>
      <c r="AG134" s="1127">
        <v>10</v>
      </c>
      <c r="AH134" s="1126">
        <v>25</v>
      </c>
      <c r="AI134" s="1078"/>
      <c r="AJ134" s="1078"/>
      <c r="AK134" s="1077">
        <v>0</v>
      </c>
      <c r="AL134" s="1079">
        <v>0</v>
      </c>
      <c r="AM134" s="1078"/>
      <c r="AN134" s="1079">
        <v>0</v>
      </c>
    </row>
    <row r="135" spans="1:40" s="144" customFormat="1" ht="15.75" customHeight="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124">
        <v>59.24</v>
      </c>
      <c r="Z135" s="1125"/>
      <c r="AA135" s="1126">
        <v>33.270000000000003</v>
      </c>
      <c r="AB135" s="1125"/>
      <c r="AC135" s="1078"/>
      <c r="AD135" s="1126">
        <v>7.14</v>
      </c>
      <c r="AE135" s="1126">
        <v>7.14</v>
      </c>
      <c r="AF135" s="1078"/>
      <c r="AG135" s="1127">
        <v>10</v>
      </c>
      <c r="AH135" s="1126">
        <v>25</v>
      </c>
      <c r="AI135" s="1078"/>
      <c r="AJ135" s="1078"/>
      <c r="AK135" s="1077">
        <v>0</v>
      </c>
      <c r="AL135" s="1079">
        <v>0</v>
      </c>
      <c r="AM135" s="1078"/>
      <c r="AN135" s="1079">
        <v>0</v>
      </c>
    </row>
    <row r="136" spans="1:40" s="144" customFormat="1" ht="15.75" customHeight="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124">
        <v>60.55</v>
      </c>
      <c r="Z136" s="1125"/>
      <c r="AA136" s="1126">
        <v>34.01</v>
      </c>
      <c r="AB136" s="1125"/>
      <c r="AC136" s="1078"/>
      <c r="AD136" s="1126">
        <v>7.3</v>
      </c>
      <c r="AE136" s="1126">
        <v>7.3</v>
      </c>
      <c r="AF136" s="1078"/>
      <c r="AG136" s="1127">
        <v>10</v>
      </c>
      <c r="AH136" s="1126">
        <v>25</v>
      </c>
      <c r="AI136" s="1078"/>
      <c r="AJ136" s="1078"/>
      <c r="AK136" s="1077">
        <v>0</v>
      </c>
      <c r="AL136" s="1079">
        <v>0</v>
      </c>
      <c r="AM136" s="1078"/>
      <c r="AN136" s="1079">
        <v>0</v>
      </c>
    </row>
    <row r="137" spans="1:40" s="144" customFormat="1" ht="15.75" customHeight="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124">
        <v>60.55</v>
      </c>
      <c r="Z137" s="1125"/>
      <c r="AA137" s="1126">
        <v>34.01</v>
      </c>
      <c r="AB137" s="1125"/>
      <c r="AC137" s="1078"/>
      <c r="AD137" s="1126">
        <v>7.3</v>
      </c>
      <c r="AE137" s="1126">
        <v>7.3</v>
      </c>
      <c r="AF137" s="1078"/>
      <c r="AG137" s="1127">
        <v>10</v>
      </c>
      <c r="AH137" s="1126">
        <v>25</v>
      </c>
      <c r="AI137" s="1078"/>
      <c r="AJ137" s="1078"/>
      <c r="AK137" s="1077">
        <v>0</v>
      </c>
      <c r="AL137" s="1079">
        <v>0</v>
      </c>
      <c r="AM137" s="1078"/>
      <c r="AN137" s="1079">
        <v>0</v>
      </c>
    </row>
    <row r="138" spans="1:40" s="144" customFormat="1" ht="15.75" customHeight="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124">
        <v>60.55</v>
      </c>
      <c r="Z138" s="1125"/>
      <c r="AA138" s="1126">
        <v>34.01</v>
      </c>
      <c r="AB138" s="1125"/>
      <c r="AC138" s="1078"/>
      <c r="AD138" s="1126">
        <v>7.3</v>
      </c>
      <c r="AE138" s="1126">
        <v>7.3</v>
      </c>
      <c r="AF138" s="1078"/>
      <c r="AG138" s="1127">
        <v>10</v>
      </c>
      <c r="AH138" s="1126">
        <v>25</v>
      </c>
      <c r="AI138" s="1078"/>
      <c r="AJ138" s="1078"/>
      <c r="AK138" s="1077">
        <v>0</v>
      </c>
      <c r="AL138" s="1079">
        <v>0</v>
      </c>
      <c r="AM138" s="1078"/>
      <c r="AN138" s="1079">
        <v>0</v>
      </c>
    </row>
    <row r="139" spans="1:40" s="144" customFormat="1" ht="15.75" customHeight="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124">
        <v>60.55</v>
      </c>
      <c r="Z139" s="1125"/>
      <c r="AA139" s="1126">
        <v>34.01</v>
      </c>
      <c r="AB139" s="1125"/>
      <c r="AC139" s="1078"/>
      <c r="AD139" s="1126">
        <v>7.3</v>
      </c>
      <c r="AE139" s="1126">
        <v>7.3</v>
      </c>
      <c r="AF139" s="1078"/>
      <c r="AG139" s="1127">
        <v>10</v>
      </c>
      <c r="AH139" s="1126">
        <v>25</v>
      </c>
      <c r="AI139" s="1078"/>
      <c r="AJ139" s="1078"/>
      <c r="AK139" s="1077">
        <v>0</v>
      </c>
      <c r="AL139" s="1079">
        <v>0</v>
      </c>
      <c r="AM139" s="1078"/>
      <c r="AN139" s="1079">
        <v>0</v>
      </c>
    </row>
    <row r="140" spans="1:40" s="144" customFormat="1" ht="15.75" customHeight="1">
      <c r="A140" s="994"/>
      <c r="B140" s="994"/>
      <c r="C140" s="236"/>
      <c r="D140" s="236"/>
      <c r="E140" s="236"/>
      <c r="F140" s="1070"/>
      <c r="G140" s="863">
        <v>11</v>
      </c>
      <c r="H140" s="1076">
        <v>1999</v>
      </c>
      <c r="I140" s="864">
        <v>2000</v>
      </c>
      <c r="J140" s="864">
        <v>2000</v>
      </c>
      <c r="K140" s="919"/>
      <c r="L140" s="1077">
        <v>0</v>
      </c>
      <c r="M140" s="1078">
        <v>6499419.3499999996</v>
      </c>
      <c r="N140" s="1078">
        <v>0</v>
      </c>
      <c r="O140" s="1079">
        <v>6499419.3499999996</v>
      </c>
      <c r="P140" s="568">
        <v>6499419.3499999996</v>
      </c>
      <c r="Q140" s="700">
        <v>9830954.9263344835</v>
      </c>
      <c r="R140" s="700">
        <v>95791</v>
      </c>
      <c r="S140" s="700">
        <v>144892.48233359595</v>
      </c>
      <c r="T140" s="567">
        <v>95791</v>
      </c>
      <c r="U140" s="1077">
        <v>95791</v>
      </c>
      <c r="V140" s="1078"/>
      <c r="W140" s="1079"/>
      <c r="X140" s="1078"/>
      <c r="Y140" s="1124">
        <v>60.55</v>
      </c>
      <c r="Z140" s="1125">
        <v>5800145.0499999998</v>
      </c>
      <c r="AA140" s="1126">
        <v>34.01</v>
      </c>
      <c r="AB140" s="1125">
        <v>0</v>
      </c>
      <c r="AC140" s="1078"/>
      <c r="AD140" s="1126">
        <v>7.3</v>
      </c>
      <c r="AE140" s="1126">
        <v>7.3</v>
      </c>
      <c r="AF140" s="1078">
        <v>699274.29999999993</v>
      </c>
      <c r="AG140" s="1127">
        <v>10</v>
      </c>
      <c r="AH140" s="1126">
        <v>25</v>
      </c>
      <c r="AI140" s="1078"/>
      <c r="AJ140" s="1078"/>
      <c r="AK140" s="1077">
        <v>0</v>
      </c>
      <c r="AL140" s="1079">
        <v>6499419.3499999996</v>
      </c>
      <c r="AM140" s="1078"/>
      <c r="AN140" s="1079">
        <v>6499419.3499999996</v>
      </c>
    </row>
    <row r="141" spans="1:40" s="144" customFormat="1" ht="15.75" customHeight="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124">
        <v>60.55</v>
      </c>
      <c r="Z141" s="1125"/>
      <c r="AA141" s="1126">
        <v>34.01</v>
      </c>
      <c r="AB141" s="1125"/>
      <c r="AC141" s="1078"/>
      <c r="AD141" s="1126">
        <v>7.3</v>
      </c>
      <c r="AE141" s="1126">
        <v>7.3</v>
      </c>
      <c r="AF141" s="1078"/>
      <c r="AG141" s="1127">
        <v>10</v>
      </c>
      <c r="AH141" s="1126">
        <v>25</v>
      </c>
      <c r="AI141" s="1078"/>
      <c r="AJ141" s="1078"/>
      <c r="AK141" s="1077">
        <v>0</v>
      </c>
      <c r="AL141" s="1079">
        <v>0</v>
      </c>
      <c r="AM141" s="1078"/>
      <c r="AN141" s="1079">
        <v>0</v>
      </c>
    </row>
    <row r="142" spans="1:40" s="144" customFormat="1" ht="15.75" customHeight="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124">
        <v>60.55</v>
      </c>
      <c r="Z142" s="1125"/>
      <c r="AA142" s="1126">
        <v>34.01</v>
      </c>
      <c r="AB142" s="1125"/>
      <c r="AC142" s="1078"/>
      <c r="AD142" s="1126">
        <v>7.3</v>
      </c>
      <c r="AE142" s="1126">
        <v>7.3</v>
      </c>
      <c r="AF142" s="1078"/>
      <c r="AG142" s="1127">
        <v>10</v>
      </c>
      <c r="AH142" s="1126">
        <v>25</v>
      </c>
      <c r="AI142" s="1078"/>
      <c r="AJ142" s="1078"/>
      <c r="AK142" s="1077">
        <v>0</v>
      </c>
      <c r="AL142" s="1079">
        <v>0</v>
      </c>
      <c r="AM142" s="1078"/>
      <c r="AN142" s="1079">
        <v>0</v>
      </c>
    </row>
    <row r="143" spans="1:40" s="144" customFormat="1" ht="15.75" customHeight="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124">
        <v>60.55</v>
      </c>
      <c r="Z143" s="1125"/>
      <c r="AA143" s="1126">
        <v>34.01</v>
      </c>
      <c r="AB143" s="1125"/>
      <c r="AC143" s="1078"/>
      <c r="AD143" s="1126">
        <v>7.3</v>
      </c>
      <c r="AE143" s="1126">
        <v>7.3</v>
      </c>
      <c r="AF143" s="1078"/>
      <c r="AG143" s="1127">
        <v>10</v>
      </c>
      <c r="AH143" s="1126">
        <v>25</v>
      </c>
      <c r="AI143" s="1078"/>
      <c r="AJ143" s="1078"/>
      <c r="AK143" s="1077">
        <v>0</v>
      </c>
      <c r="AL143" s="1079">
        <v>0</v>
      </c>
      <c r="AM143" s="1078"/>
      <c r="AN143" s="1079">
        <v>0</v>
      </c>
    </row>
    <row r="144" spans="1:40" s="144" customFormat="1" ht="15.75" customHeight="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124">
        <v>60.55</v>
      </c>
      <c r="Z144" s="1125"/>
      <c r="AA144" s="1126">
        <v>34.01</v>
      </c>
      <c r="AB144" s="1125"/>
      <c r="AC144" s="1078"/>
      <c r="AD144" s="1126">
        <v>7.3</v>
      </c>
      <c r="AE144" s="1126">
        <v>7.3</v>
      </c>
      <c r="AF144" s="1078"/>
      <c r="AG144" s="1127">
        <v>10</v>
      </c>
      <c r="AH144" s="1126">
        <v>25</v>
      </c>
      <c r="AI144" s="1078"/>
      <c r="AJ144" s="1078"/>
      <c r="AK144" s="1077">
        <v>0</v>
      </c>
      <c r="AL144" s="1079">
        <v>0</v>
      </c>
      <c r="AM144" s="1078"/>
      <c r="AN144" s="1079">
        <v>0</v>
      </c>
    </row>
    <row r="145" spans="1:40" s="144" customFormat="1" ht="15.75" customHeight="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124">
        <v>60.55</v>
      </c>
      <c r="Z145" s="1125"/>
      <c r="AA145" s="1126">
        <v>34.01</v>
      </c>
      <c r="AB145" s="1125"/>
      <c r="AC145" s="1078"/>
      <c r="AD145" s="1126">
        <v>7.3</v>
      </c>
      <c r="AE145" s="1126">
        <v>7.3</v>
      </c>
      <c r="AF145" s="1078"/>
      <c r="AG145" s="1127">
        <v>10</v>
      </c>
      <c r="AH145" s="1126">
        <v>25</v>
      </c>
      <c r="AI145" s="1078"/>
      <c r="AJ145" s="1078"/>
      <c r="AK145" s="1077">
        <v>0</v>
      </c>
      <c r="AL145" s="1079">
        <v>0</v>
      </c>
      <c r="AM145" s="1078"/>
      <c r="AN145" s="1079">
        <v>0</v>
      </c>
    </row>
    <row r="146" spans="1:40" s="144" customFormat="1" ht="15.75" customHeight="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124">
        <v>60.55</v>
      </c>
      <c r="Z146" s="1125"/>
      <c r="AA146" s="1126">
        <v>34.01</v>
      </c>
      <c r="AB146" s="1125"/>
      <c r="AC146" s="1078"/>
      <c r="AD146" s="1126">
        <v>7.3</v>
      </c>
      <c r="AE146" s="1126">
        <v>7.3</v>
      </c>
      <c r="AF146" s="1078"/>
      <c r="AG146" s="1127">
        <v>10</v>
      </c>
      <c r="AH146" s="1126">
        <v>25</v>
      </c>
      <c r="AI146" s="1078"/>
      <c r="AJ146" s="1078"/>
      <c r="AK146" s="1077">
        <v>0</v>
      </c>
      <c r="AL146" s="1079">
        <v>0</v>
      </c>
      <c r="AM146" s="1078"/>
      <c r="AN146" s="1079">
        <v>0</v>
      </c>
    </row>
    <row r="147" spans="1:40" s="144" customFormat="1" ht="15.75" customHeight="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124">
        <v>60.55</v>
      </c>
      <c r="Z147" s="1125"/>
      <c r="AA147" s="1126">
        <v>34.01</v>
      </c>
      <c r="AB147" s="1125"/>
      <c r="AC147" s="1078"/>
      <c r="AD147" s="1126">
        <v>7.3</v>
      </c>
      <c r="AE147" s="1126">
        <v>7.3</v>
      </c>
      <c r="AF147" s="1078"/>
      <c r="AG147" s="1127">
        <v>10</v>
      </c>
      <c r="AH147" s="1126">
        <v>25</v>
      </c>
      <c r="AI147" s="1078"/>
      <c r="AJ147" s="1078"/>
      <c r="AK147" s="1077">
        <v>0</v>
      </c>
      <c r="AL147" s="1079">
        <v>0</v>
      </c>
      <c r="AM147" s="1078"/>
      <c r="AN147" s="1079">
        <v>0</v>
      </c>
    </row>
    <row r="148" spans="1:40" s="144" customFormat="1" ht="15.75" customHeight="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124">
        <v>62.39</v>
      </c>
      <c r="Z148" s="1125"/>
      <c r="AA148" s="1126">
        <v>35.04</v>
      </c>
      <c r="AB148" s="1125"/>
      <c r="AC148" s="1078"/>
      <c r="AD148" s="1126">
        <v>7.52</v>
      </c>
      <c r="AE148" s="1126">
        <v>7.52</v>
      </c>
      <c r="AF148" s="1078"/>
      <c r="AG148" s="1127">
        <v>10</v>
      </c>
      <c r="AH148" s="1126">
        <v>25</v>
      </c>
      <c r="AI148" s="1078"/>
      <c r="AJ148" s="1078"/>
      <c r="AK148" s="1077">
        <v>0</v>
      </c>
      <c r="AL148" s="1079">
        <v>0</v>
      </c>
      <c r="AM148" s="1078"/>
      <c r="AN148" s="1079">
        <v>0</v>
      </c>
    </row>
    <row r="149" spans="1:40" s="144" customFormat="1" ht="15.75" customHeight="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124">
        <v>62.39</v>
      </c>
      <c r="Z149" s="1125"/>
      <c r="AA149" s="1126">
        <v>35.04</v>
      </c>
      <c r="AB149" s="1125"/>
      <c r="AC149" s="1078"/>
      <c r="AD149" s="1126">
        <v>7.52</v>
      </c>
      <c r="AE149" s="1126">
        <v>7.52</v>
      </c>
      <c r="AF149" s="1078"/>
      <c r="AG149" s="1127">
        <v>10</v>
      </c>
      <c r="AH149" s="1126">
        <v>25</v>
      </c>
      <c r="AI149" s="1078"/>
      <c r="AJ149" s="1078"/>
      <c r="AK149" s="1077">
        <v>0</v>
      </c>
      <c r="AL149" s="1079">
        <v>0</v>
      </c>
      <c r="AM149" s="1078"/>
      <c r="AN149" s="1079">
        <v>0</v>
      </c>
    </row>
    <row r="150" spans="1:40" s="144" customFormat="1" ht="15.75" customHeight="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124">
        <v>62.39</v>
      </c>
      <c r="Z150" s="1125"/>
      <c r="AA150" s="1126">
        <v>35.04</v>
      </c>
      <c r="AB150" s="1125"/>
      <c r="AC150" s="1078"/>
      <c r="AD150" s="1126">
        <v>7.52</v>
      </c>
      <c r="AE150" s="1126">
        <v>7.52</v>
      </c>
      <c r="AF150" s="1078"/>
      <c r="AG150" s="1127">
        <v>10</v>
      </c>
      <c r="AH150" s="1126">
        <v>25</v>
      </c>
      <c r="AI150" s="1078"/>
      <c r="AJ150" s="1078"/>
      <c r="AK150" s="1077">
        <v>0</v>
      </c>
      <c r="AL150" s="1079">
        <v>0</v>
      </c>
      <c r="AM150" s="1078"/>
      <c r="AN150" s="1079">
        <v>0</v>
      </c>
    </row>
    <row r="151" spans="1:40" s="144" customFormat="1" ht="15.75" customHeight="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124">
        <v>62.39</v>
      </c>
      <c r="Z151" s="1125"/>
      <c r="AA151" s="1126">
        <v>35.04</v>
      </c>
      <c r="AB151" s="1125"/>
      <c r="AC151" s="1078"/>
      <c r="AD151" s="1126">
        <v>7.52</v>
      </c>
      <c r="AE151" s="1126">
        <v>7.52</v>
      </c>
      <c r="AF151" s="1078"/>
      <c r="AG151" s="1127">
        <v>10</v>
      </c>
      <c r="AH151" s="1126">
        <v>25</v>
      </c>
      <c r="AI151" s="1078"/>
      <c r="AJ151" s="1078"/>
      <c r="AK151" s="1077">
        <v>0</v>
      </c>
      <c r="AL151" s="1079">
        <v>0</v>
      </c>
      <c r="AM151" s="1078"/>
      <c r="AN151" s="1079">
        <v>0</v>
      </c>
    </row>
    <row r="152" spans="1:40" s="144" customFormat="1" ht="15.75" customHeight="1">
      <c r="A152" s="994"/>
      <c r="B152" s="994"/>
      <c r="C152" s="236"/>
      <c r="D152" s="236"/>
      <c r="E152" s="236"/>
      <c r="F152" s="1070"/>
      <c r="G152" s="863">
        <v>11</v>
      </c>
      <c r="H152" s="1076">
        <v>2000</v>
      </c>
      <c r="I152" s="864">
        <v>2001</v>
      </c>
      <c r="J152" s="864">
        <v>2001</v>
      </c>
      <c r="K152" s="919"/>
      <c r="L152" s="1077">
        <v>0</v>
      </c>
      <c r="M152" s="1078">
        <v>2667276.23</v>
      </c>
      <c r="N152" s="1078">
        <v>0</v>
      </c>
      <c r="O152" s="1079">
        <v>2667276.23</v>
      </c>
      <c r="P152" s="568">
        <v>2667276.23</v>
      </c>
      <c r="Q152" s="700">
        <v>3916985.0668429877</v>
      </c>
      <c r="R152" s="700">
        <v>38153</v>
      </c>
      <c r="S152" s="700">
        <v>56028.966769317522</v>
      </c>
      <c r="T152" s="567">
        <v>38153</v>
      </c>
      <c r="U152" s="1077">
        <v>38153</v>
      </c>
      <c r="V152" s="1078">
        <v>0</v>
      </c>
      <c r="W152" s="1079"/>
      <c r="X152" s="1078"/>
      <c r="Y152" s="1124">
        <v>62.39</v>
      </c>
      <c r="Z152" s="1125">
        <v>2380365.67</v>
      </c>
      <c r="AA152" s="1126">
        <v>35.04</v>
      </c>
      <c r="AB152" s="1125">
        <v>0</v>
      </c>
      <c r="AC152" s="1078"/>
      <c r="AD152" s="1126">
        <v>7.52</v>
      </c>
      <c r="AE152" s="1126">
        <v>7.52</v>
      </c>
      <c r="AF152" s="1078">
        <v>286910.56</v>
      </c>
      <c r="AG152" s="1127">
        <v>10</v>
      </c>
      <c r="AH152" s="1126">
        <v>25</v>
      </c>
      <c r="AI152" s="1078"/>
      <c r="AJ152" s="1078"/>
      <c r="AK152" s="1077">
        <v>0</v>
      </c>
      <c r="AL152" s="1079">
        <v>2667276.23</v>
      </c>
      <c r="AM152" s="1078"/>
      <c r="AN152" s="1079">
        <v>2667276.23</v>
      </c>
    </row>
    <row r="153" spans="1:40" s="144" customFormat="1" ht="15.75" customHeight="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124">
        <v>62.39</v>
      </c>
      <c r="Z153" s="1125"/>
      <c r="AA153" s="1126">
        <v>35.04</v>
      </c>
      <c r="AB153" s="1125"/>
      <c r="AC153" s="1078"/>
      <c r="AD153" s="1126">
        <v>7.52</v>
      </c>
      <c r="AE153" s="1126">
        <v>7.52</v>
      </c>
      <c r="AF153" s="1078"/>
      <c r="AG153" s="1127">
        <v>10</v>
      </c>
      <c r="AH153" s="1126">
        <v>25</v>
      </c>
      <c r="AI153" s="1078"/>
      <c r="AJ153" s="1078"/>
      <c r="AK153" s="1077">
        <v>0</v>
      </c>
      <c r="AL153" s="1079">
        <v>0</v>
      </c>
      <c r="AM153" s="1078"/>
      <c r="AN153" s="1079">
        <v>0</v>
      </c>
    </row>
    <row r="154" spans="1:40" s="144" customFormat="1" ht="15.75" customHeight="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124">
        <v>62.39</v>
      </c>
      <c r="Z154" s="1125"/>
      <c r="AA154" s="1126">
        <v>35.04</v>
      </c>
      <c r="AB154" s="1125"/>
      <c r="AC154" s="1078"/>
      <c r="AD154" s="1126">
        <v>7.52</v>
      </c>
      <c r="AE154" s="1126">
        <v>7.52</v>
      </c>
      <c r="AF154" s="1078"/>
      <c r="AG154" s="1127">
        <v>10</v>
      </c>
      <c r="AH154" s="1126">
        <v>25</v>
      </c>
      <c r="AI154" s="1078"/>
      <c r="AJ154" s="1078"/>
      <c r="AK154" s="1077">
        <v>0</v>
      </c>
      <c r="AL154" s="1079">
        <v>0</v>
      </c>
      <c r="AM154" s="1078"/>
      <c r="AN154" s="1079">
        <v>0</v>
      </c>
    </row>
    <row r="155" spans="1:40" s="144" customFormat="1" ht="15.75" customHeight="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124">
        <v>62.39</v>
      </c>
      <c r="Z155" s="1125"/>
      <c r="AA155" s="1126">
        <v>35.04</v>
      </c>
      <c r="AB155" s="1125"/>
      <c r="AC155" s="1078"/>
      <c r="AD155" s="1126">
        <v>7.52</v>
      </c>
      <c r="AE155" s="1126">
        <v>7.52</v>
      </c>
      <c r="AF155" s="1078"/>
      <c r="AG155" s="1127">
        <v>10</v>
      </c>
      <c r="AH155" s="1126">
        <v>25</v>
      </c>
      <c r="AI155" s="1078"/>
      <c r="AJ155" s="1078"/>
      <c r="AK155" s="1077">
        <v>0</v>
      </c>
      <c r="AL155" s="1079">
        <v>0</v>
      </c>
      <c r="AM155" s="1078"/>
      <c r="AN155" s="1079">
        <v>0</v>
      </c>
    </row>
    <row r="156" spans="1:40" s="144" customFormat="1" ht="15.75" customHeight="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124">
        <v>62.39</v>
      </c>
      <c r="Z156" s="1125"/>
      <c r="AA156" s="1126">
        <v>35.04</v>
      </c>
      <c r="AB156" s="1125"/>
      <c r="AC156" s="1078"/>
      <c r="AD156" s="1126">
        <v>7.52</v>
      </c>
      <c r="AE156" s="1126">
        <v>7.52</v>
      </c>
      <c r="AF156" s="1078"/>
      <c r="AG156" s="1127">
        <v>10</v>
      </c>
      <c r="AH156" s="1126">
        <v>25</v>
      </c>
      <c r="AI156" s="1078"/>
      <c r="AJ156" s="1078"/>
      <c r="AK156" s="1077">
        <v>0</v>
      </c>
      <c r="AL156" s="1079">
        <v>0</v>
      </c>
      <c r="AM156" s="1078"/>
      <c r="AN156" s="1079">
        <v>0</v>
      </c>
    </row>
    <row r="157" spans="1:40" s="144" customFormat="1" ht="15.75" customHeight="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124">
        <v>62.39</v>
      </c>
      <c r="Z157" s="1125"/>
      <c r="AA157" s="1126">
        <v>35.04</v>
      </c>
      <c r="AB157" s="1125"/>
      <c r="AC157" s="1078"/>
      <c r="AD157" s="1126">
        <v>7.52</v>
      </c>
      <c r="AE157" s="1126">
        <v>7.52</v>
      </c>
      <c r="AF157" s="1078"/>
      <c r="AG157" s="1127">
        <v>10</v>
      </c>
      <c r="AH157" s="1126">
        <v>25</v>
      </c>
      <c r="AI157" s="1078"/>
      <c r="AJ157" s="1078"/>
      <c r="AK157" s="1077">
        <v>0</v>
      </c>
      <c r="AL157" s="1079">
        <v>0</v>
      </c>
      <c r="AM157" s="1078"/>
      <c r="AN157" s="1079">
        <v>0</v>
      </c>
    </row>
    <row r="158" spans="1:40" s="144" customFormat="1" ht="15.75" customHeight="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124">
        <v>62.39</v>
      </c>
      <c r="Z158" s="1125"/>
      <c r="AA158" s="1126">
        <v>35.04</v>
      </c>
      <c r="AB158" s="1125"/>
      <c r="AC158" s="1078"/>
      <c r="AD158" s="1126">
        <v>7.52</v>
      </c>
      <c r="AE158" s="1126">
        <v>7.52</v>
      </c>
      <c r="AF158" s="1078"/>
      <c r="AG158" s="1127">
        <v>10</v>
      </c>
      <c r="AH158" s="1126">
        <v>25</v>
      </c>
      <c r="AI158" s="1078"/>
      <c r="AJ158" s="1078"/>
      <c r="AK158" s="1077">
        <v>0</v>
      </c>
      <c r="AL158" s="1079">
        <v>0</v>
      </c>
      <c r="AM158" s="1078"/>
      <c r="AN158" s="1079">
        <v>0</v>
      </c>
    </row>
    <row r="159" spans="1:40" s="144" customFormat="1" ht="15.75" customHeight="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124">
        <v>62.39</v>
      </c>
      <c r="Z159" s="1125"/>
      <c r="AA159" s="1126">
        <v>35.04</v>
      </c>
      <c r="AB159" s="1125"/>
      <c r="AC159" s="1078"/>
      <c r="AD159" s="1126">
        <v>7.52</v>
      </c>
      <c r="AE159" s="1126">
        <v>7.52</v>
      </c>
      <c r="AF159" s="1078"/>
      <c r="AG159" s="1127">
        <v>10</v>
      </c>
      <c r="AH159" s="1126">
        <v>25</v>
      </c>
      <c r="AI159" s="1078"/>
      <c r="AJ159" s="1078"/>
      <c r="AK159" s="1077">
        <v>0</v>
      </c>
      <c r="AL159" s="1079">
        <v>0</v>
      </c>
      <c r="AM159" s="1078"/>
      <c r="AN159" s="1079">
        <v>0</v>
      </c>
    </row>
    <row r="160" spans="1:40" s="144" customFormat="1" ht="15.75" customHeight="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126">
        <v>63.93</v>
      </c>
      <c r="Z160" s="1125"/>
      <c r="AA160" s="1126">
        <v>35.909999999999997</v>
      </c>
      <c r="AB160" s="1125"/>
      <c r="AC160" s="1078"/>
      <c r="AD160" s="1126">
        <v>7.71</v>
      </c>
      <c r="AE160" s="1126">
        <v>7.71</v>
      </c>
      <c r="AF160" s="1078"/>
      <c r="AG160" s="1127">
        <v>10</v>
      </c>
      <c r="AH160" s="1126">
        <v>29.5</v>
      </c>
      <c r="AI160" s="1078"/>
      <c r="AJ160" s="1078"/>
      <c r="AK160" s="1077">
        <v>0</v>
      </c>
      <c r="AL160" s="1079">
        <v>0</v>
      </c>
      <c r="AM160" s="1078"/>
      <c r="AN160" s="1079">
        <v>0</v>
      </c>
    </row>
    <row r="161" spans="1:40" s="144" customFormat="1" ht="15.75" customHeight="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126">
        <v>63.93</v>
      </c>
      <c r="Z161" s="1125"/>
      <c r="AA161" s="1126">
        <v>35.909999999999997</v>
      </c>
      <c r="AB161" s="1125"/>
      <c r="AC161" s="1078"/>
      <c r="AD161" s="1126">
        <v>7.71</v>
      </c>
      <c r="AE161" s="1126">
        <v>7.71</v>
      </c>
      <c r="AF161" s="1078"/>
      <c r="AG161" s="1127">
        <v>10</v>
      </c>
      <c r="AH161" s="1126">
        <v>29.5</v>
      </c>
      <c r="AI161" s="1078"/>
      <c r="AJ161" s="1078"/>
      <c r="AK161" s="1077">
        <v>0</v>
      </c>
      <c r="AL161" s="1079">
        <v>0</v>
      </c>
      <c r="AM161" s="1078"/>
      <c r="AN161" s="1079">
        <v>0</v>
      </c>
    </row>
    <row r="162" spans="1:40" s="144" customFormat="1" ht="15.75" customHeight="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126">
        <v>63.93</v>
      </c>
      <c r="Z162" s="1125"/>
      <c r="AA162" s="1126">
        <v>35.909999999999997</v>
      </c>
      <c r="AB162" s="1125"/>
      <c r="AC162" s="1078"/>
      <c r="AD162" s="1126">
        <v>7.71</v>
      </c>
      <c r="AE162" s="1126">
        <v>7.71</v>
      </c>
      <c r="AF162" s="1078"/>
      <c r="AG162" s="1127">
        <v>10</v>
      </c>
      <c r="AH162" s="1126">
        <v>29.5</v>
      </c>
      <c r="AI162" s="1078"/>
      <c r="AJ162" s="1078"/>
      <c r="AK162" s="1077">
        <v>0</v>
      </c>
      <c r="AL162" s="1079">
        <v>0</v>
      </c>
      <c r="AM162" s="1078"/>
      <c r="AN162" s="1079">
        <v>0</v>
      </c>
    </row>
    <row r="163" spans="1:40" s="144" customFormat="1" ht="15.75" customHeight="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126">
        <v>63.93</v>
      </c>
      <c r="Z163" s="1125"/>
      <c r="AA163" s="1126">
        <v>35.909999999999997</v>
      </c>
      <c r="AB163" s="1125"/>
      <c r="AC163" s="1078"/>
      <c r="AD163" s="1126">
        <v>7.71</v>
      </c>
      <c r="AE163" s="1126">
        <v>7.71</v>
      </c>
      <c r="AF163" s="1078"/>
      <c r="AG163" s="1127">
        <v>10</v>
      </c>
      <c r="AH163" s="1126">
        <v>29.5</v>
      </c>
      <c r="AI163" s="1078"/>
      <c r="AJ163" s="1078"/>
      <c r="AK163" s="1077">
        <v>0</v>
      </c>
      <c r="AL163" s="1079">
        <v>0</v>
      </c>
      <c r="AM163" s="1078"/>
      <c r="AN163" s="1079">
        <v>0</v>
      </c>
    </row>
    <row r="164" spans="1:40" s="144" customFormat="1" ht="15.75" customHeight="1">
      <c r="A164" s="994"/>
      <c r="B164" s="994"/>
      <c r="C164" s="236"/>
      <c r="D164" s="236"/>
      <c r="E164" s="236"/>
      <c r="F164" s="1070"/>
      <c r="G164" s="863">
        <v>11</v>
      </c>
      <c r="H164" s="1076">
        <v>2001</v>
      </c>
      <c r="I164" s="864">
        <v>2002</v>
      </c>
      <c r="J164" s="864">
        <v>2002</v>
      </c>
      <c r="K164" s="919"/>
      <c r="L164" s="1077">
        <v>613600</v>
      </c>
      <c r="M164" s="1078">
        <v>1520896</v>
      </c>
      <c r="N164" s="1078">
        <v>0</v>
      </c>
      <c r="O164" s="1079">
        <v>1520896</v>
      </c>
      <c r="P164" s="568">
        <v>1520896</v>
      </c>
      <c r="Q164" s="700">
        <v>2168434.0297608059</v>
      </c>
      <c r="R164" s="700">
        <v>0</v>
      </c>
      <c r="S164" s="700">
        <v>0</v>
      </c>
      <c r="T164" s="567">
        <v>0</v>
      </c>
      <c r="U164" s="568"/>
      <c r="V164" s="1078">
        <v>20800</v>
      </c>
      <c r="W164" s="1079"/>
      <c r="X164" s="1078"/>
      <c r="Y164" s="1126">
        <v>63.93</v>
      </c>
      <c r="Z164" s="1125">
        <v>0</v>
      </c>
      <c r="AA164" s="1126">
        <v>35.909999999999997</v>
      </c>
      <c r="AB164" s="1125">
        <v>746927.99999999988</v>
      </c>
      <c r="AC164" s="700">
        <v>0</v>
      </c>
      <c r="AD164" s="1126">
        <v>7.71</v>
      </c>
      <c r="AE164" s="1126">
        <v>7.71</v>
      </c>
      <c r="AF164" s="1078">
        <v>160368</v>
      </c>
      <c r="AG164" s="1127">
        <v>10</v>
      </c>
      <c r="AH164" s="1126">
        <v>29.5</v>
      </c>
      <c r="AI164" s="1078">
        <v>613600</v>
      </c>
      <c r="AJ164" s="1078"/>
      <c r="AK164" s="1077">
        <v>613600</v>
      </c>
      <c r="AL164" s="1079">
        <v>1520896</v>
      </c>
      <c r="AM164" s="1078"/>
      <c r="AN164" s="1079">
        <v>1520896</v>
      </c>
    </row>
    <row r="165" spans="1:40"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126">
        <v>63.93</v>
      </c>
      <c r="Z165" s="1125"/>
      <c r="AA165" s="1126">
        <v>35.909999999999997</v>
      </c>
      <c r="AB165" s="1125"/>
      <c r="AC165" s="700"/>
      <c r="AD165" s="1126">
        <v>7.71</v>
      </c>
      <c r="AE165" s="1126">
        <v>7.71</v>
      </c>
      <c r="AF165" s="1078"/>
      <c r="AG165" s="1127">
        <v>10</v>
      </c>
      <c r="AH165" s="1126">
        <v>29.5</v>
      </c>
      <c r="AI165" s="1078"/>
      <c r="AJ165" s="1078"/>
      <c r="AK165" s="1077">
        <v>0</v>
      </c>
      <c r="AL165" s="1079">
        <v>0</v>
      </c>
      <c r="AM165" s="1078"/>
      <c r="AN165" s="1079">
        <v>0</v>
      </c>
    </row>
    <row r="166" spans="1:40"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126">
        <v>63.93</v>
      </c>
      <c r="Z166" s="1125"/>
      <c r="AA166" s="1126">
        <v>35.909999999999997</v>
      </c>
      <c r="AB166" s="1125"/>
      <c r="AC166" s="700"/>
      <c r="AD166" s="1126">
        <v>7.71</v>
      </c>
      <c r="AE166" s="1126">
        <v>7.71</v>
      </c>
      <c r="AF166" s="1078"/>
      <c r="AG166" s="1127">
        <v>10</v>
      </c>
      <c r="AH166" s="1126">
        <v>29.5</v>
      </c>
      <c r="AI166" s="1078"/>
      <c r="AJ166" s="1078"/>
      <c r="AK166" s="1077">
        <v>0</v>
      </c>
      <c r="AL166" s="1079">
        <v>0</v>
      </c>
      <c r="AM166" s="1078"/>
      <c r="AN166" s="1079">
        <v>0</v>
      </c>
    </row>
    <row r="167" spans="1:40"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126">
        <v>63.93</v>
      </c>
      <c r="Z167" s="1125"/>
      <c r="AA167" s="1126">
        <v>35.909999999999997</v>
      </c>
      <c r="AB167" s="1125"/>
      <c r="AC167" s="700"/>
      <c r="AD167" s="1126">
        <v>7.71</v>
      </c>
      <c r="AE167" s="1126">
        <v>7.71</v>
      </c>
      <c r="AF167" s="1078"/>
      <c r="AG167" s="1127">
        <v>10</v>
      </c>
      <c r="AH167" s="1126">
        <v>29.5</v>
      </c>
      <c r="AI167" s="1078"/>
      <c r="AJ167" s="1078"/>
      <c r="AK167" s="1077">
        <v>0</v>
      </c>
      <c r="AL167" s="1079">
        <v>0</v>
      </c>
      <c r="AM167" s="1078"/>
      <c r="AN167" s="1079">
        <v>0</v>
      </c>
    </row>
    <row r="168" spans="1:40"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126">
        <v>63.93</v>
      </c>
      <c r="Z168" s="1125"/>
      <c r="AA168" s="1126">
        <v>35.909999999999997</v>
      </c>
      <c r="AB168" s="1125"/>
      <c r="AC168" s="700"/>
      <c r="AD168" s="1126">
        <v>7.71</v>
      </c>
      <c r="AE168" s="1126">
        <v>7.71</v>
      </c>
      <c r="AF168" s="1078"/>
      <c r="AG168" s="1127">
        <v>10</v>
      </c>
      <c r="AH168" s="1126">
        <v>29.5</v>
      </c>
      <c r="AI168" s="1078"/>
      <c r="AJ168" s="1078"/>
      <c r="AK168" s="1077">
        <v>0</v>
      </c>
      <c r="AL168" s="1079">
        <v>0</v>
      </c>
      <c r="AM168" s="1078"/>
      <c r="AN168" s="1079">
        <v>0</v>
      </c>
    </row>
    <row r="169" spans="1:40"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126">
        <v>63.93</v>
      </c>
      <c r="Z169" s="1125"/>
      <c r="AA169" s="1126">
        <v>35.909999999999997</v>
      </c>
      <c r="AB169" s="1125"/>
      <c r="AC169" s="700"/>
      <c r="AD169" s="1126">
        <v>7.71</v>
      </c>
      <c r="AE169" s="1126">
        <v>7.71</v>
      </c>
      <c r="AF169" s="1078"/>
      <c r="AG169" s="1127">
        <v>10</v>
      </c>
      <c r="AH169" s="1126">
        <v>29.5</v>
      </c>
      <c r="AI169" s="1078"/>
      <c r="AJ169" s="1078"/>
      <c r="AK169" s="1077">
        <v>0</v>
      </c>
      <c r="AL169" s="1079">
        <v>0</v>
      </c>
      <c r="AM169" s="1078"/>
      <c r="AN169" s="1079">
        <v>0</v>
      </c>
    </row>
    <row r="170" spans="1:40"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126">
        <v>63.93</v>
      </c>
      <c r="Z170" s="1125"/>
      <c r="AA170" s="1126">
        <v>35.909999999999997</v>
      </c>
      <c r="AB170" s="1125"/>
      <c r="AC170" s="700"/>
      <c r="AD170" s="1126">
        <v>7.71</v>
      </c>
      <c r="AE170" s="1126">
        <v>7.71</v>
      </c>
      <c r="AF170" s="1078"/>
      <c r="AG170" s="1127">
        <v>10</v>
      </c>
      <c r="AH170" s="1126">
        <v>29.5</v>
      </c>
      <c r="AI170" s="1078"/>
      <c r="AJ170" s="1078"/>
      <c r="AK170" s="1077">
        <v>0</v>
      </c>
      <c r="AL170" s="1079">
        <v>0</v>
      </c>
      <c r="AM170" s="1078"/>
      <c r="AN170" s="1079">
        <v>0</v>
      </c>
    </row>
    <row r="171" spans="1:40"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126">
        <v>63.93</v>
      </c>
      <c r="Z171" s="1125"/>
      <c r="AA171" s="1126">
        <v>35.909999999999997</v>
      </c>
      <c r="AB171" s="1125"/>
      <c r="AC171" s="700"/>
      <c r="AD171" s="1126">
        <v>7.71</v>
      </c>
      <c r="AE171" s="1126">
        <v>7.71</v>
      </c>
      <c r="AF171" s="1078"/>
      <c r="AG171" s="1127">
        <v>10</v>
      </c>
      <c r="AH171" s="1126">
        <v>29.5</v>
      </c>
      <c r="AI171" s="1078"/>
      <c r="AJ171" s="1078"/>
      <c r="AK171" s="1077">
        <v>0</v>
      </c>
      <c r="AL171" s="1079">
        <v>0</v>
      </c>
      <c r="AM171" s="1078"/>
      <c r="AN171" s="1079">
        <v>0</v>
      </c>
    </row>
    <row r="172" spans="1:40"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124">
        <v>82.46</v>
      </c>
      <c r="Z172" s="1125"/>
      <c r="AA172" s="1124">
        <v>36.39</v>
      </c>
      <c r="AB172" s="1125"/>
      <c r="AC172" s="700"/>
      <c r="AD172" s="1124">
        <v>7.81</v>
      </c>
      <c r="AE172" s="1124">
        <v>7.81</v>
      </c>
      <c r="AF172" s="1078"/>
      <c r="AG172" s="1127">
        <v>10</v>
      </c>
      <c r="AH172" s="1126">
        <v>29.9</v>
      </c>
      <c r="AI172" s="1078"/>
      <c r="AJ172" s="1078"/>
      <c r="AK172" s="1077">
        <v>0</v>
      </c>
      <c r="AL172" s="1079">
        <v>0</v>
      </c>
      <c r="AM172" s="1078"/>
      <c r="AN172" s="1079">
        <v>0</v>
      </c>
    </row>
    <row r="173" spans="1:40"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124">
        <v>82.46</v>
      </c>
      <c r="Z173" s="1125"/>
      <c r="AA173" s="1124">
        <v>36.39</v>
      </c>
      <c r="AB173" s="1125"/>
      <c r="AC173" s="700"/>
      <c r="AD173" s="1124">
        <v>7.81</v>
      </c>
      <c r="AE173" s="1124">
        <v>7.81</v>
      </c>
      <c r="AF173" s="1078"/>
      <c r="AG173" s="1127">
        <v>10</v>
      </c>
      <c r="AH173" s="1126">
        <v>29.9</v>
      </c>
      <c r="AI173" s="1078"/>
      <c r="AJ173" s="1078"/>
      <c r="AK173" s="1077">
        <v>0</v>
      </c>
      <c r="AL173" s="1079">
        <v>0</v>
      </c>
      <c r="AM173" s="1078"/>
      <c r="AN173" s="1079">
        <v>0</v>
      </c>
    </row>
    <row r="174" spans="1:40"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124">
        <v>82.46</v>
      </c>
      <c r="Z174" s="1125"/>
      <c r="AA174" s="1124">
        <v>36.39</v>
      </c>
      <c r="AB174" s="1125"/>
      <c r="AC174" s="700"/>
      <c r="AD174" s="1124">
        <v>7.81</v>
      </c>
      <c r="AE174" s="1124">
        <v>7.81</v>
      </c>
      <c r="AF174" s="1078"/>
      <c r="AG174" s="1127">
        <v>10</v>
      </c>
      <c r="AH174" s="1126">
        <v>29.9</v>
      </c>
      <c r="AI174" s="1078"/>
      <c r="AJ174" s="1078"/>
      <c r="AK174" s="1077">
        <v>0</v>
      </c>
      <c r="AL174" s="1079">
        <v>0</v>
      </c>
      <c r="AM174" s="1078"/>
      <c r="AN174" s="1079">
        <v>0</v>
      </c>
    </row>
    <row r="175" spans="1:40"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124">
        <v>82.46</v>
      </c>
      <c r="Z175" s="1125"/>
      <c r="AA175" s="1124">
        <v>36.39</v>
      </c>
      <c r="AB175" s="1125"/>
      <c r="AC175" s="700"/>
      <c r="AD175" s="1124">
        <v>7.81</v>
      </c>
      <c r="AE175" s="1124">
        <v>7.81</v>
      </c>
      <c r="AF175" s="1078"/>
      <c r="AG175" s="1127">
        <v>10</v>
      </c>
      <c r="AH175" s="1126">
        <v>29.9</v>
      </c>
      <c r="AI175" s="1078"/>
      <c r="AJ175" s="1078"/>
      <c r="AK175" s="1077">
        <v>0</v>
      </c>
      <c r="AL175" s="1079">
        <v>0</v>
      </c>
      <c r="AM175" s="1078"/>
      <c r="AN175" s="1079">
        <v>0</v>
      </c>
    </row>
    <row r="176" spans="1:40" s="144" customFormat="1" ht="15.75" customHeight="1">
      <c r="A176" s="994"/>
      <c r="B176" s="994"/>
      <c r="C176" s="236"/>
      <c r="D176" s="236"/>
      <c r="E176" s="236"/>
      <c r="F176" s="1070"/>
      <c r="G176" s="863">
        <v>11</v>
      </c>
      <c r="H176" s="1076">
        <v>2002</v>
      </c>
      <c r="I176" s="864">
        <v>2003</v>
      </c>
      <c r="J176" s="864">
        <v>2003</v>
      </c>
      <c r="K176" s="919"/>
      <c r="L176" s="1077">
        <v>0</v>
      </c>
      <c r="M176" s="1078">
        <v>4582231.0466407957</v>
      </c>
      <c r="N176" s="1078">
        <v>0</v>
      </c>
      <c r="O176" s="1079">
        <v>4582231.0466407957</v>
      </c>
      <c r="P176" s="568">
        <v>4582231.0466407957</v>
      </c>
      <c r="Q176" s="700">
        <v>6342879.4182453156</v>
      </c>
      <c r="R176" s="700">
        <v>36458</v>
      </c>
      <c r="S176" s="700">
        <v>50466.39845887183</v>
      </c>
      <c r="T176" s="567">
        <v>36458</v>
      </c>
      <c r="U176" s="568">
        <v>36458</v>
      </c>
      <c r="V176" s="700">
        <v>12380</v>
      </c>
      <c r="W176" s="567"/>
      <c r="X176" s="1078"/>
      <c r="Y176" s="1124">
        <v>82.46</v>
      </c>
      <c r="Z176" s="1125">
        <v>3006326.6799999997</v>
      </c>
      <c r="AA176" s="1124">
        <v>36.39</v>
      </c>
      <c r="AB176" s="1125">
        <v>450508.2</v>
      </c>
      <c r="AC176" s="700">
        <v>0</v>
      </c>
      <c r="AD176" s="1124">
        <v>7.81</v>
      </c>
      <c r="AE176" s="1124">
        <v>7.81</v>
      </c>
      <c r="AF176" s="1078">
        <v>381424.77999999997</v>
      </c>
      <c r="AG176" s="1128">
        <v>10.253151205244288</v>
      </c>
      <c r="AH176" s="1126">
        <v>29.9</v>
      </c>
      <c r="AI176" s="1078">
        <v>743971.38664079621</v>
      </c>
      <c r="AJ176" s="1078"/>
      <c r="AK176" s="1077">
        <v>0</v>
      </c>
      <c r="AL176" s="1079">
        <v>4582231.0466407957</v>
      </c>
      <c r="AM176" s="1078"/>
      <c r="AN176" s="1079">
        <v>4582231.0466407957</v>
      </c>
    </row>
    <row r="177" spans="1:40"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124">
        <v>82.46</v>
      </c>
      <c r="Z177" s="1125"/>
      <c r="AA177" s="1124">
        <v>36.39</v>
      </c>
      <c r="AB177" s="1125"/>
      <c r="AC177" s="700"/>
      <c r="AD177" s="1124">
        <v>7.81</v>
      </c>
      <c r="AE177" s="1124">
        <v>7.81</v>
      </c>
      <c r="AF177" s="1078"/>
      <c r="AG177" s="1128">
        <v>10.253151205244288</v>
      </c>
      <c r="AH177" s="1126">
        <v>29.9</v>
      </c>
      <c r="AI177" s="1078"/>
      <c r="AJ177" s="1078"/>
      <c r="AK177" s="1077">
        <v>0</v>
      </c>
      <c r="AL177" s="1079">
        <v>0</v>
      </c>
      <c r="AM177" s="1078"/>
      <c r="AN177" s="1079">
        <v>0</v>
      </c>
    </row>
    <row r="178" spans="1:40"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124">
        <v>82.46</v>
      </c>
      <c r="Z178" s="1125"/>
      <c r="AA178" s="1124">
        <v>36.39</v>
      </c>
      <c r="AB178" s="1125"/>
      <c r="AC178" s="700"/>
      <c r="AD178" s="1124">
        <v>7.81</v>
      </c>
      <c r="AE178" s="1124">
        <v>7.81</v>
      </c>
      <c r="AF178" s="1078"/>
      <c r="AG178" s="1128">
        <v>10.253151205244288</v>
      </c>
      <c r="AH178" s="1126">
        <v>29.9</v>
      </c>
      <c r="AI178" s="1078"/>
      <c r="AJ178" s="1078"/>
      <c r="AK178" s="1077">
        <v>0</v>
      </c>
      <c r="AL178" s="1079">
        <v>0</v>
      </c>
      <c r="AM178" s="1078"/>
      <c r="AN178" s="1079">
        <v>0</v>
      </c>
    </row>
    <row r="179" spans="1:40"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124">
        <v>82.46</v>
      </c>
      <c r="Z179" s="1125"/>
      <c r="AA179" s="1124">
        <v>36.39</v>
      </c>
      <c r="AB179" s="1125"/>
      <c r="AC179" s="700"/>
      <c r="AD179" s="1124">
        <v>7.81</v>
      </c>
      <c r="AE179" s="1124">
        <v>7.81</v>
      </c>
      <c r="AF179" s="1078"/>
      <c r="AG179" s="1128">
        <v>10.253151205244288</v>
      </c>
      <c r="AH179" s="1126">
        <v>29.9</v>
      </c>
      <c r="AI179" s="1078"/>
      <c r="AJ179" s="1078"/>
      <c r="AK179" s="1077">
        <v>0</v>
      </c>
      <c r="AL179" s="1079">
        <v>0</v>
      </c>
      <c r="AM179" s="1078"/>
      <c r="AN179" s="1079">
        <v>0</v>
      </c>
    </row>
    <row r="180" spans="1:40"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124">
        <v>82.46</v>
      </c>
      <c r="Z180" s="1125"/>
      <c r="AA180" s="1124">
        <v>36.39</v>
      </c>
      <c r="AB180" s="1125"/>
      <c r="AC180" s="700"/>
      <c r="AD180" s="1124">
        <v>7.81</v>
      </c>
      <c r="AE180" s="1124">
        <v>7.81</v>
      </c>
      <c r="AF180" s="1078"/>
      <c r="AG180" s="1128">
        <v>10.253151205244288</v>
      </c>
      <c r="AH180" s="1126">
        <v>29.9</v>
      </c>
      <c r="AI180" s="1078"/>
      <c r="AJ180" s="1078"/>
      <c r="AK180" s="1077">
        <v>0</v>
      </c>
      <c r="AL180" s="1079">
        <v>0</v>
      </c>
      <c r="AM180" s="1078"/>
      <c r="AN180" s="1079">
        <v>0</v>
      </c>
    </row>
    <row r="181" spans="1:40"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124">
        <v>82.46</v>
      </c>
      <c r="Z181" s="1125"/>
      <c r="AA181" s="1124">
        <v>36.39</v>
      </c>
      <c r="AB181" s="1125"/>
      <c r="AC181" s="700"/>
      <c r="AD181" s="1124">
        <v>7.81</v>
      </c>
      <c r="AE181" s="1124">
        <v>7.81</v>
      </c>
      <c r="AF181" s="1078"/>
      <c r="AG181" s="1128">
        <v>10.253151205244288</v>
      </c>
      <c r="AH181" s="1126">
        <v>29.9</v>
      </c>
      <c r="AI181" s="1078"/>
      <c r="AJ181" s="1078"/>
      <c r="AK181" s="1077">
        <v>0</v>
      </c>
      <c r="AL181" s="1079">
        <v>0</v>
      </c>
      <c r="AM181" s="1078"/>
      <c r="AN181" s="1079">
        <v>0</v>
      </c>
    </row>
    <row r="182" spans="1:40"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124">
        <v>82.46</v>
      </c>
      <c r="Z182" s="1125"/>
      <c r="AA182" s="1124">
        <v>36.39</v>
      </c>
      <c r="AB182" s="1125"/>
      <c r="AC182" s="700"/>
      <c r="AD182" s="1124">
        <v>7.81</v>
      </c>
      <c r="AE182" s="1124">
        <v>7.81</v>
      </c>
      <c r="AF182" s="1078"/>
      <c r="AG182" s="1128">
        <v>10.253151205244288</v>
      </c>
      <c r="AH182" s="1126">
        <v>29.9</v>
      </c>
      <c r="AI182" s="1078"/>
      <c r="AJ182" s="1078"/>
      <c r="AK182" s="1077">
        <v>0</v>
      </c>
      <c r="AL182" s="1079">
        <v>0</v>
      </c>
      <c r="AM182" s="1078"/>
      <c r="AN182" s="1079">
        <v>0</v>
      </c>
    </row>
    <row r="183" spans="1:40"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124">
        <v>82.46</v>
      </c>
      <c r="Z183" s="1125"/>
      <c r="AA183" s="1124">
        <v>36.39</v>
      </c>
      <c r="AB183" s="1125"/>
      <c r="AC183" s="700"/>
      <c r="AD183" s="1124">
        <v>7.81</v>
      </c>
      <c r="AE183" s="1124">
        <v>7.81</v>
      </c>
      <c r="AF183" s="1078"/>
      <c r="AG183" s="1128">
        <v>10.253151205244288</v>
      </c>
      <c r="AH183" s="1126">
        <v>29.9</v>
      </c>
      <c r="AI183" s="1078"/>
      <c r="AJ183" s="1078"/>
      <c r="AK183" s="1077">
        <v>0</v>
      </c>
      <c r="AL183" s="1079">
        <v>0</v>
      </c>
      <c r="AM183" s="1078"/>
      <c r="AN183" s="1079">
        <v>0</v>
      </c>
    </row>
    <row r="184" spans="1:40"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124">
        <v>83.99</v>
      </c>
      <c r="Z184" s="1125"/>
      <c r="AA184" s="1124">
        <v>37.07</v>
      </c>
      <c r="AB184" s="1125"/>
      <c r="AC184" s="700"/>
      <c r="AD184" s="1124">
        <v>7.96</v>
      </c>
      <c r="AE184" s="1124">
        <v>7.96</v>
      </c>
      <c r="AF184" s="1078"/>
      <c r="AG184" s="1128">
        <v>10.253151205244288</v>
      </c>
      <c r="AH184" s="1124">
        <v>30.45</v>
      </c>
      <c r="AI184" s="1078"/>
      <c r="AJ184" s="1078"/>
      <c r="AK184" s="1077">
        <v>0</v>
      </c>
      <c r="AL184" s="1079">
        <v>0</v>
      </c>
      <c r="AM184" s="1078"/>
      <c r="AN184" s="1079">
        <v>0</v>
      </c>
    </row>
    <row r="185" spans="1:40"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124">
        <v>83.99</v>
      </c>
      <c r="Z185" s="1125"/>
      <c r="AA185" s="1124">
        <v>37.07</v>
      </c>
      <c r="AB185" s="1125"/>
      <c r="AC185" s="700"/>
      <c r="AD185" s="1124">
        <v>7.96</v>
      </c>
      <c r="AE185" s="1124">
        <v>7.96</v>
      </c>
      <c r="AF185" s="1078"/>
      <c r="AG185" s="1128">
        <v>10.253151205244288</v>
      </c>
      <c r="AH185" s="1124">
        <v>30.45</v>
      </c>
      <c r="AI185" s="1078"/>
      <c r="AJ185" s="1078"/>
      <c r="AK185" s="1077">
        <v>0</v>
      </c>
      <c r="AL185" s="1079">
        <v>0</v>
      </c>
      <c r="AM185" s="1078"/>
      <c r="AN185" s="1079">
        <v>0</v>
      </c>
    </row>
    <row r="186" spans="1:40"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124">
        <v>83.99</v>
      </c>
      <c r="Z186" s="1125"/>
      <c r="AA186" s="1124">
        <v>37.07</v>
      </c>
      <c r="AB186" s="1125"/>
      <c r="AC186" s="700"/>
      <c r="AD186" s="1124">
        <v>7.96</v>
      </c>
      <c r="AE186" s="1124">
        <v>7.96</v>
      </c>
      <c r="AF186" s="1078"/>
      <c r="AG186" s="1128">
        <v>10.253151205244288</v>
      </c>
      <c r="AH186" s="1124">
        <v>30.45</v>
      </c>
      <c r="AI186" s="1078"/>
      <c r="AJ186" s="1078"/>
      <c r="AK186" s="1077">
        <v>0</v>
      </c>
      <c r="AL186" s="1079">
        <v>0</v>
      </c>
      <c r="AM186" s="1078"/>
      <c r="AN186" s="1079">
        <v>0</v>
      </c>
    </row>
    <row r="187" spans="1:40"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124">
        <v>83.99</v>
      </c>
      <c r="Z187" s="1125"/>
      <c r="AA187" s="1124">
        <v>37.07</v>
      </c>
      <c r="AB187" s="1125"/>
      <c r="AC187" s="700"/>
      <c r="AD187" s="1124">
        <v>7.96</v>
      </c>
      <c r="AE187" s="1124">
        <v>7.96</v>
      </c>
      <c r="AF187" s="1078"/>
      <c r="AG187" s="1128">
        <v>10.253151205244288</v>
      </c>
      <c r="AH187" s="1124">
        <v>30.45</v>
      </c>
      <c r="AI187" s="1078"/>
      <c r="AJ187" s="1078"/>
      <c r="AK187" s="1077">
        <v>0</v>
      </c>
      <c r="AL187" s="1079">
        <v>0</v>
      </c>
      <c r="AM187" s="1078"/>
      <c r="AN187" s="1079">
        <v>0</v>
      </c>
    </row>
    <row r="188" spans="1:40" s="144" customFormat="1" ht="15.75" customHeight="1">
      <c r="A188" s="994"/>
      <c r="B188" s="994"/>
      <c r="C188" s="236"/>
      <c r="D188" s="236"/>
      <c r="E188" s="236"/>
      <c r="F188" s="371"/>
      <c r="G188" s="863">
        <v>11</v>
      </c>
      <c r="H188" s="1076">
        <v>2003</v>
      </c>
      <c r="I188" s="864">
        <v>2004</v>
      </c>
      <c r="J188" s="864">
        <v>2004</v>
      </c>
      <c r="K188" s="919"/>
      <c r="L188" s="1077">
        <v>50668.799999999996</v>
      </c>
      <c r="M188" s="1078">
        <v>125598.72</v>
      </c>
      <c r="N188" s="1078">
        <v>0</v>
      </c>
      <c r="O188" s="1079">
        <v>125598.72</v>
      </c>
      <c r="P188" s="568">
        <v>125598.72</v>
      </c>
      <c r="Q188" s="700">
        <v>168794.17703265612</v>
      </c>
      <c r="R188" s="700">
        <v>0</v>
      </c>
      <c r="S188" s="700">
        <v>0</v>
      </c>
      <c r="T188" s="567">
        <v>0</v>
      </c>
      <c r="U188" s="568">
        <v>0</v>
      </c>
      <c r="V188" s="700">
        <v>1664</v>
      </c>
      <c r="W188" s="567"/>
      <c r="X188" s="1078"/>
      <c r="Y188" s="1124">
        <v>83.99</v>
      </c>
      <c r="Z188" s="1125">
        <v>0</v>
      </c>
      <c r="AA188" s="1124">
        <v>37.07</v>
      </c>
      <c r="AB188" s="1125">
        <v>61684.480000000003</v>
      </c>
      <c r="AC188" s="700">
        <v>0</v>
      </c>
      <c r="AD188" s="1124">
        <v>7.96</v>
      </c>
      <c r="AE188" s="1124">
        <v>7.96</v>
      </c>
      <c r="AF188" s="1078">
        <v>13245.44</v>
      </c>
      <c r="AG188" s="1128">
        <v>10.51271096376024</v>
      </c>
      <c r="AH188" s="1124">
        <v>30.45</v>
      </c>
      <c r="AI188" s="1078">
        <v>50668.799999999996</v>
      </c>
      <c r="AJ188" s="1078"/>
      <c r="AK188" s="1077">
        <v>50668.799999999996</v>
      </c>
      <c r="AL188" s="1079">
        <v>125598.72</v>
      </c>
      <c r="AM188" s="1078"/>
      <c r="AN188" s="1079">
        <v>125598.72</v>
      </c>
    </row>
    <row r="189" spans="1:40"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124">
        <v>83.99</v>
      </c>
      <c r="Z189" s="1125"/>
      <c r="AA189" s="1124">
        <v>37.07</v>
      </c>
      <c r="AB189" s="1125"/>
      <c r="AC189" s="700"/>
      <c r="AD189" s="1124">
        <v>7.96</v>
      </c>
      <c r="AE189" s="1124">
        <v>7.96</v>
      </c>
      <c r="AF189" s="1078"/>
      <c r="AG189" s="1128">
        <v>10.51271096376024</v>
      </c>
      <c r="AH189" s="1124">
        <v>30.45</v>
      </c>
      <c r="AI189" s="1078"/>
      <c r="AJ189" s="1078"/>
      <c r="AK189" s="1077">
        <v>0</v>
      </c>
      <c r="AL189" s="1079">
        <v>0</v>
      </c>
      <c r="AM189" s="1078"/>
      <c r="AN189" s="1079">
        <v>0</v>
      </c>
    </row>
    <row r="190" spans="1:40"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124">
        <v>83.99</v>
      </c>
      <c r="Z190" s="1125"/>
      <c r="AA190" s="1124">
        <v>37.07</v>
      </c>
      <c r="AB190" s="1125"/>
      <c r="AC190" s="700"/>
      <c r="AD190" s="1124">
        <v>7.96</v>
      </c>
      <c r="AE190" s="1124">
        <v>7.96</v>
      </c>
      <c r="AF190" s="1078"/>
      <c r="AG190" s="1128">
        <v>10.51271096376024</v>
      </c>
      <c r="AH190" s="1124">
        <v>30.45</v>
      </c>
      <c r="AI190" s="1078"/>
      <c r="AJ190" s="1078"/>
      <c r="AK190" s="1077">
        <v>0</v>
      </c>
      <c r="AL190" s="1079">
        <v>0</v>
      </c>
      <c r="AM190" s="1078"/>
      <c r="AN190" s="1079">
        <v>0</v>
      </c>
    </row>
    <row r="191" spans="1:40"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124">
        <v>83.99</v>
      </c>
      <c r="Z191" s="1125"/>
      <c r="AA191" s="1124">
        <v>37.07</v>
      </c>
      <c r="AB191" s="1125"/>
      <c r="AC191" s="700"/>
      <c r="AD191" s="1124">
        <v>7.96</v>
      </c>
      <c r="AE191" s="1124">
        <v>7.96</v>
      </c>
      <c r="AF191" s="1078"/>
      <c r="AG191" s="1128">
        <v>10.51271096376024</v>
      </c>
      <c r="AH191" s="1124">
        <v>30.45</v>
      </c>
      <c r="AI191" s="1078"/>
      <c r="AJ191" s="1078"/>
      <c r="AK191" s="1077">
        <v>0</v>
      </c>
      <c r="AL191" s="1079">
        <v>0</v>
      </c>
      <c r="AM191" s="1078"/>
      <c r="AN191" s="1079">
        <v>0</v>
      </c>
    </row>
    <row r="192" spans="1:40"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124">
        <v>83.99</v>
      </c>
      <c r="Z192" s="1125"/>
      <c r="AA192" s="1124">
        <v>37.07</v>
      </c>
      <c r="AB192" s="1125"/>
      <c r="AC192" s="700"/>
      <c r="AD192" s="1124">
        <v>7.96</v>
      </c>
      <c r="AE192" s="1124">
        <v>7.96</v>
      </c>
      <c r="AF192" s="1078"/>
      <c r="AG192" s="1128">
        <v>10.51271096376024</v>
      </c>
      <c r="AH192" s="1124">
        <v>30.45</v>
      </c>
      <c r="AI192" s="1078"/>
      <c r="AJ192" s="1078"/>
      <c r="AK192" s="1077">
        <v>0</v>
      </c>
      <c r="AL192" s="1079">
        <v>0</v>
      </c>
      <c r="AM192" s="1078"/>
      <c r="AN192" s="1079">
        <v>0</v>
      </c>
    </row>
    <row r="193" spans="1:231"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124">
        <v>83.99</v>
      </c>
      <c r="Z193" s="1125"/>
      <c r="AA193" s="1124">
        <v>37.07</v>
      </c>
      <c r="AB193" s="1125"/>
      <c r="AC193" s="700"/>
      <c r="AD193" s="1124">
        <v>7.96</v>
      </c>
      <c r="AE193" s="1124">
        <v>7.96</v>
      </c>
      <c r="AF193" s="1078"/>
      <c r="AG193" s="1128">
        <v>10.51271096376024</v>
      </c>
      <c r="AH193" s="1124">
        <v>30.45</v>
      </c>
      <c r="AI193" s="1078"/>
      <c r="AJ193" s="1078"/>
      <c r="AK193" s="1077">
        <v>0</v>
      </c>
      <c r="AL193" s="1079">
        <v>0</v>
      </c>
      <c r="AM193" s="1078"/>
      <c r="AN193" s="1079">
        <v>0</v>
      </c>
    </row>
    <row r="194" spans="1:231"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124">
        <v>83.99</v>
      </c>
      <c r="Z194" s="1125"/>
      <c r="AA194" s="1124">
        <v>37.07</v>
      </c>
      <c r="AB194" s="1125"/>
      <c r="AC194" s="700"/>
      <c r="AD194" s="1124">
        <v>7.96</v>
      </c>
      <c r="AE194" s="1124">
        <v>7.96</v>
      </c>
      <c r="AF194" s="1078"/>
      <c r="AG194" s="1128">
        <v>10.51271096376024</v>
      </c>
      <c r="AH194" s="1124">
        <v>30.45</v>
      </c>
      <c r="AI194" s="1078"/>
      <c r="AJ194" s="1078"/>
      <c r="AK194" s="1077">
        <v>0</v>
      </c>
      <c r="AL194" s="1079">
        <v>0</v>
      </c>
      <c r="AM194" s="1078"/>
      <c r="AN194" s="1079">
        <v>0</v>
      </c>
    </row>
    <row r="195" spans="1:231"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124">
        <v>83.99</v>
      </c>
      <c r="Z195" s="1125"/>
      <c r="AA195" s="1124">
        <v>37.07</v>
      </c>
      <c r="AB195" s="1125"/>
      <c r="AC195" s="700"/>
      <c r="AD195" s="1124">
        <v>7.96</v>
      </c>
      <c r="AE195" s="1124">
        <v>7.96</v>
      </c>
      <c r="AF195" s="1078"/>
      <c r="AG195" s="1128">
        <v>10.51271096376024</v>
      </c>
      <c r="AH195" s="1124">
        <v>30.45</v>
      </c>
      <c r="AI195" s="1078"/>
      <c r="AJ195" s="1078"/>
      <c r="AK195" s="1077">
        <v>0</v>
      </c>
      <c r="AL195" s="1079">
        <v>0</v>
      </c>
      <c r="AM195" s="1078"/>
      <c r="AN195" s="1079">
        <v>0</v>
      </c>
    </row>
    <row r="196" spans="1:231"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124">
        <v>86.76</v>
      </c>
      <c r="Z196" s="1125"/>
      <c r="AA196" s="1124">
        <v>38.29</v>
      </c>
      <c r="AB196" s="1125"/>
      <c r="AC196" s="700"/>
      <c r="AD196" s="1124">
        <v>8.2200000000000006</v>
      </c>
      <c r="AE196" s="1124">
        <v>8.2200000000000006</v>
      </c>
      <c r="AF196" s="1078"/>
      <c r="AG196" s="1128">
        <v>10.51271096376024</v>
      </c>
      <c r="AH196" s="1124">
        <v>31.46</v>
      </c>
      <c r="AI196" s="1078"/>
      <c r="AJ196" s="1078"/>
      <c r="AK196" s="1077">
        <v>0</v>
      </c>
      <c r="AL196" s="1079">
        <v>0</v>
      </c>
      <c r="AM196" s="1078"/>
      <c r="AN196" s="1079">
        <v>0</v>
      </c>
    </row>
    <row r="197" spans="1:231"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124">
        <v>86.76</v>
      </c>
      <c r="Z197" s="1125"/>
      <c r="AA197" s="1124">
        <v>38.29</v>
      </c>
      <c r="AB197" s="1125"/>
      <c r="AC197" s="700"/>
      <c r="AD197" s="1124">
        <v>8.2200000000000006</v>
      </c>
      <c r="AE197" s="1124">
        <v>8.2200000000000006</v>
      </c>
      <c r="AF197" s="1078"/>
      <c r="AG197" s="1128">
        <v>10.51271096376024</v>
      </c>
      <c r="AH197" s="1124">
        <v>31.46</v>
      </c>
      <c r="AI197" s="1078"/>
      <c r="AJ197" s="1078"/>
      <c r="AK197" s="1077">
        <v>0</v>
      </c>
      <c r="AL197" s="1079">
        <v>0</v>
      </c>
      <c r="AM197" s="1078"/>
      <c r="AN197" s="1079">
        <v>0</v>
      </c>
    </row>
    <row r="198" spans="1:231"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124">
        <v>86.76</v>
      </c>
      <c r="Z198" s="1125"/>
      <c r="AA198" s="1124">
        <v>38.29</v>
      </c>
      <c r="AB198" s="1125"/>
      <c r="AC198" s="700"/>
      <c r="AD198" s="1124">
        <v>8.2200000000000006</v>
      </c>
      <c r="AE198" s="1124">
        <v>8.2200000000000006</v>
      </c>
      <c r="AF198" s="1078"/>
      <c r="AG198" s="1128">
        <v>10.51271096376024</v>
      </c>
      <c r="AH198" s="1124">
        <v>31.46</v>
      </c>
      <c r="AI198" s="1078"/>
      <c r="AJ198" s="1078"/>
      <c r="AK198" s="1077">
        <v>0</v>
      </c>
      <c r="AL198" s="1079">
        <v>0</v>
      </c>
      <c r="AM198" s="1078"/>
      <c r="AN198" s="1079">
        <v>0</v>
      </c>
    </row>
    <row r="199" spans="1:231"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124">
        <v>86.76</v>
      </c>
      <c r="Z199" s="1125"/>
      <c r="AA199" s="1124">
        <v>38.29</v>
      </c>
      <c r="AB199" s="1125"/>
      <c r="AC199" s="700"/>
      <c r="AD199" s="1124">
        <v>8.2200000000000006</v>
      </c>
      <c r="AE199" s="1124">
        <v>8.2200000000000006</v>
      </c>
      <c r="AF199" s="1078"/>
      <c r="AG199" s="1128">
        <v>10.51271096376024</v>
      </c>
      <c r="AH199" s="1124">
        <v>31.46</v>
      </c>
      <c r="AI199" s="1078"/>
      <c r="AJ199" s="1078"/>
      <c r="AK199" s="1077">
        <v>0</v>
      </c>
      <c r="AL199" s="1079">
        <v>0</v>
      </c>
      <c r="AM199" s="1078"/>
      <c r="AN199" s="1079">
        <v>0</v>
      </c>
    </row>
    <row r="200" spans="1:231" s="141" customFormat="1" ht="15.75" customHeight="1">
      <c r="A200" s="994"/>
      <c r="B200" s="994"/>
      <c r="C200" s="236"/>
      <c r="D200" s="236"/>
      <c r="E200" s="236"/>
      <c r="F200" s="371"/>
      <c r="G200" s="863">
        <v>11</v>
      </c>
      <c r="H200" s="1076">
        <v>2004</v>
      </c>
      <c r="I200" s="864">
        <v>2005</v>
      </c>
      <c r="J200" s="864">
        <v>2005</v>
      </c>
      <c r="K200" s="919"/>
      <c r="L200" s="1077">
        <v>1309144.98</v>
      </c>
      <c r="M200" s="1078">
        <v>3244565.6100000003</v>
      </c>
      <c r="N200" s="1078">
        <v>0</v>
      </c>
      <c r="O200" s="1079">
        <v>3244565.6100000003</v>
      </c>
      <c r="P200" s="568">
        <v>3244565.6100000003</v>
      </c>
      <c r="Q200" s="700">
        <v>4233422.2011025753</v>
      </c>
      <c r="R200" s="700">
        <v>0</v>
      </c>
      <c r="S200" s="700">
        <v>0</v>
      </c>
      <c r="T200" s="567">
        <v>0</v>
      </c>
      <c r="U200" s="568">
        <v>0</v>
      </c>
      <c r="V200" s="700">
        <v>41613</v>
      </c>
      <c r="W200" s="567"/>
      <c r="X200" s="1078"/>
      <c r="Y200" s="1124">
        <v>86.76</v>
      </c>
      <c r="Z200" s="1125">
        <v>0</v>
      </c>
      <c r="AA200" s="1124">
        <v>38.29</v>
      </c>
      <c r="AB200" s="1125">
        <v>1593361.77</v>
      </c>
      <c r="AC200" s="700">
        <v>0</v>
      </c>
      <c r="AD200" s="1124">
        <v>8.2200000000000006</v>
      </c>
      <c r="AE200" s="1124">
        <v>8.2200000000000006</v>
      </c>
      <c r="AF200" s="1078">
        <v>342058.86000000004</v>
      </c>
      <c r="AG200" s="1128">
        <v>10.778841508846314</v>
      </c>
      <c r="AH200" s="1124">
        <v>31.46</v>
      </c>
      <c r="AI200" s="1078">
        <v>1309144.98</v>
      </c>
      <c r="AJ200" s="1078"/>
      <c r="AK200" s="1077">
        <v>1309144.98</v>
      </c>
      <c r="AL200" s="1079">
        <v>3244565.6100000003</v>
      </c>
      <c r="AM200" s="1078"/>
      <c r="AN200" s="1079">
        <v>3244565.6100000003</v>
      </c>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row>
    <row r="201" spans="1:231"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124">
        <v>86.76</v>
      </c>
      <c r="Z201" s="1125"/>
      <c r="AA201" s="1124">
        <v>38.29</v>
      </c>
      <c r="AB201" s="1125"/>
      <c r="AC201" s="700"/>
      <c r="AD201" s="1124">
        <v>8.2200000000000006</v>
      </c>
      <c r="AE201" s="1124">
        <v>8.2200000000000006</v>
      </c>
      <c r="AF201" s="1078"/>
      <c r="AG201" s="1128">
        <v>10.778841508846314</v>
      </c>
      <c r="AH201" s="1124">
        <v>31.46</v>
      </c>
      <c r="AI201" s="1078"/>
      <c r="AJ201" s="1078"/>
      <c r="AK201" s="1077">
        <v>0</v>
      </c>
      <c r="AL201" s="1079">
        <v>0</v>
      </c>
      <c r="AM201" s="1078"/>
      <c r="AN201" s="1079">
        <v>0</v>
      </c>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row>
    <row r="202" spans="1:231"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v>0</v>
      </c>
      <c r="V202" s="700">
        <v>0</v>
      </c>
      <c r="W202" s="567"/>
      <c r="X202" s="1078"/>
      <c r="Y202" s="1124">
        <v>86.76</v>
      </c>
      <c r="Z202" s="1125"/>
      <c r="AA202" s="1124">
        <v>38.29</v>
      </c>
      <c r="AB202" s="1125"/>
      <c r="AC202" s="700"/>
      <c r="AD202" s="1124">
        <v>8.2200000000000006</v>
      </c>
      <c r="AE202" s="1124">
        <v>8.2200000000000006</v>
      </c>
      <c r="AF202" s="1078"/>
      <c r="AG202" s="1128">
        <v>10.778841508846314</v>
      </c>
      <c r="AH202" s="1124">
        <v>31.46</v>
      </c>
      <c r="AI202" s="1078"/>
      <c r="AJ202" s="1078"/>
      <c r="AK202" s="1077">
        <v>0</v>
      </c>
      <c r="AL202" s="1079">
        <v>0</v>
      </c>
      <c r="AM202" s="1078"/>
      <c r="AN202" s="1079">
        <v>0</v>
      </c>
    </row>
    <row r="203" spans="1:231"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124">
        <v>86.76</v>
      </c>
      <c r="Z203" s="1125"/>
      <c r="AA203" s="1124">
        <v>38.29</v>
      </c>
      <c r="AB203" s="1125"/>
      <c r="AC203" s="700"/>
      <c r="AD203" s="1124">
        <v>8.2200000000000006</v>
      </c>
      <c r="AE203" s="1124">
        <v>8.2200000000000006</v>
      </c>
      <c r="AF203" s="1078"/>
      <c r="AG203" s="1128">
        <v>10.778841508846314</v>
      </c>
      <c r="AH203" s="1124">
        <v>31.46</v>
      </c>
      <c r="AI203" s="1078"/>
      <c r="AJ203" s="1078"/>
      <c r="AK203" s="1077">
        <v>0</v>
      </c>
      <c r="AL203" s="1079">
        <v>0</v>
      </c>
      <c r="AM203" s="1078"/>
      <c r="AN203" s="1079">
        <v>0</v>
      </c>
    </row>
    <row r="204" spans="1:231"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124">
        <v>86.76</v>
      </c>
      <c r="Z204" s="1125"/>
      <c r="AA204" s="1124">
        <v>38.29</v>
      </c>
      <c r="AB204" s="1125"/>
      <c r="AC204" s="700"/>
      <c r="AD204" s="1124">
        <v>8.2200000000000006</v>
      </c>
      <c r="AE204" s="1124">
        <v>8.2200000000000006</v>
      </c>
      <c r="AF204" s="1078"/>
      <c r="AG204" s="1128">
        <v>10.778841508846314</v>
      </c>
      <c r="AH204" s="1124">
        <v>31.46</v>
      </c>
      <c r="AI204" s="1078"/>
      <c r="AJ204" s="1078"/>
      <c r="AK204" s="1077">
        <v>0</v>
      </c>
      <c r="AL204" s="1079">
        <v>0</v>
      </c>
      <c r="AM204" s="1078"/>
      <c r="AN204" s="1079">
        <v>0</v>
      </c>
    </row>
    <row r="205" spans="1:231"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124">
        <v>86.76</v>
      </c>
      <c r="Z205" s="1125"/>
      <c r="AA205" s="1124">
        <v>38.29</v>
      </c>
      <c r="AB205" s="1125"/>
      <c r="AC205" s="700"/>
      <c r="AD205" s="1124">
        <v>8.2200000000000006</v>
      </c>
      <c r="AE205" s="1124">
        <v>8.2200000000000006</v>
      </c>
      <c r="AF205" s="1078"/>
      <c r="AG205" s="1128">
        <v>10.778841508846314</v>
      </c>
      <c r="AH205" s="1124">
        <v>31.46</v>
      </c>
      <c r="AI205" s="1078"/>
      <c r="AJ205" s="1078"/>
      <c r="AK205" s="1077">
        <v>0</v>
      </c>
      <c r="AL205" s="1079">
        <v>0</v>
      </c>
      <c r="AM205" s="1078"/>
      <c r="AN205" s="1079">
        <v>0</v>
      </c>
    </row>
    <row r="206" spans="1:231"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124">
        <v>86.76</v>
      </c>
      <c r="Z206" s="1125"/>
      <c r="AA206" s="1124">
        <v>38.29</v>
      </c>
      <c r="AB206" s="1125"/>
      <c r="AC206" s="700"/>
      <c r="AD206" s="1124">
        <v>8.2200000000000006</v>
      </c>
      <c r="AE206" s="1124">
        <v>8.2200000000000006</v>
      </c>
      <c r="AF206" s="1078"/>
      <c r="AG206" s="1128">
        <v>10.778841508846314</v>
      </c>
      <c r="AH206" s="1124">
        <v>31.46</v>
      </c>
      <c r="AI206" s="1078"/>
      <c r="AJ206" s="1078"/>
      <c r="AK206" s="1077">
        <v>0</v>
      </c>
      <c r="AL206" s="1079">
        <v>0</v>
      </c>
      <c r="AM206" s="1078"/>
      <c r="AN206" s="1079">
        <v>0</v>
      </c>
    </row>
    <row r="207" spans="1:231"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124">
        <v>86.76</v>
      </c>
      <c r="Z207" s="1125"/>
      <c r="AA207" s="1124">
        <v>38.29</v>
      </c>
      <c r="AB207" s="1125"/>
      <c r="AC207" s="700"/>
      <c r="AD207" s="1124">
        <v>8.2200000000000006</v>
      </c>
      <c r="AE207" s="1124">
        <v>8.2200000000000006</v>
      </c>
      <c r="AF207" s="1078"/>
      <c r="AG207" s="1128">
        <v>10.778841508846314</v>
      </c>
      <c r="AH207" s="1124">
        <v>31.46</v>
      </c>
      <c r="AI207" s="1078"/>
      <c r="AJ207" s="1078"/>
      <c r="AK207" s="1077">
        <v>0</v>
      </c>
      <c r="AL207" s="1079">
        <v>0</v>
      </c>
      <c r="AM207" s="1078"/>
      <c r="AN207" s="1079">
        <v>0</v>
      </c>
    </row>
    <row r="208" spans="1:231"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124">
        <v>88.81</v>
      </c>
      <c r="Z208" s="1125"/>
      <c r="AA208" s="1124">
        <v>39.19</v>
      </c>
      <c r="AB208" s="1125"/>
      <c r="AC208" s="700"/>
      <c r="AD208" s="1124">
        <v>8.41</v>
      </c>
      <c r="AE208" s="1124">
        <v>8.41</v>
      </c>
      <c r="AF208" s="1078"/>
      <c r="AG208" s="1128">
        <v>11.05</v>
      </c>
      <c r="AH208" s="1124">
        <v>44.3</v>
      </c>
      <c r="AI208" s="1078"/>
      <c r="AJ208" s="1078"/>
      <c r="AK208" s="1077">
        <v>0</v>
      </c>
      <c r="AL208" s="1079">
        <v>0</v>
      </c>
      <c r="AM208" s="1078"/>
      <c r="AN208" s="1079">
        <v>0</v>
      </c>
    </row>
    <row r="209" spans="1:231"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124">
        <v>88.81</v>
      </c>
      <c r="Z209" s="1125"/>
      <c r="AA209" s="1124">
        <v>39.19</v>
      </c>
      <c r="AB209" s="1125"/>
      <c r="AC209" s="700"/>
      <c r="AD209" s="1124">
        <v>8.41</v>
      </c>
      <c r="AE209" s="1124">
        <v>8.41</v>
      </c>
      <c r="AF209" s="1078"/>
      <c r="AG209" s="1128">
        <v>11.05</v>
      </c>
      <c r="AH209" s="1124">
        <v>44.3</v>
      </c>
      <c r="AI209" s="1078"/>
      <c r="AJ209" s="1078"/>
      <c r="AK209" s="1077">
        <v>0</v>
      </c>
      <c r="AL209" s="1079">
        <v>0</v>
      </c>
      <c r="AM209" s="1078"/>
      <c r="AN209" s="1079">
        <v>0</v>
      </c>
    </row>
    <row r="210" spans="1:231"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124">
        <v>88.81</v>
      </c>
      <c r="Z210" s="1125"/>
      <c r="AA210" s="1124">
        <v>39.19</v>
      </c>
      <c r="AB210" s="1125"/>
      <c r="AC210" s="700"/>
      <c r="AD210" s="1124">
        <v>8.41</v>
      </c>
      <c r="AE210" s="1124">
        <v>8.41</v>
      </c>
      <c r="AF210" s="1078"/>
      <c r="AG210" s="1128">
        <v>11.05</v>
      </c>
      <c r="AH210" s="1124">
        <v>44.3</v>
      </c>
      <c r="AI210" s="1078"/>
      <c r="AJ210" s="1078"/>
      <c r="AK210" s="1077">
        <v>0</v>
      </c>
      <c r="AL210" s="1079">
        <v>0</v>
      </c>
      <c r="AM210" s="1078"/>
      <c r="AN210" s="1079">
        <v>0</v>
      </c>
    </row>
    <row r="211" spans="1:231"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124">
        <v>88.81</v>
      </c>
      <c r="Z211" s="1125"/>
      <c r="AA211" s="1124">
        <v>39.19</v>
      </c>
      <c r="AB211" s="1125"/>
      <c r="AC211" s="700"/>
      <c r="AD211" s="1124">
        <v>8.41</v>
      </c>
      <c r="AE211" s="1124">
        <v>8.41</v>
      </c>
      <c r="AF211" s="1078"/>
      <c r="AG211" s="1128">
        <v>11.05</v>
      </c>
      <c r="AH211" s="1124">
        <v>44.3</v>
      </c>
      <c r="AI211" s="1078"/>
      <c r="AJ211" s="1078"/>
      <c r="AK211" s="1077">
        <v>0</v>
      </c>
      <c r="AL211" s="1079">
        <v>0</v>
      </c>
      <c r="AM211" s="1078"/>
      <c r="AN211" s="1079">
        <v>0</v>
      </c>
    </row>
    <row r="212" spans="1:231"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124">
        <v>88.81</v>
      </c>
      <c r="Z212" s="1125">
        <v>0</v>
      </c>
      <c r="AA212" s="1124">
        <v>39.19</v>
      </c>
      <c r="AB212" s="1125">
        <v>0</v>
      </c>
      <c r="AC212" s="700">
        <v>0</v>
      </c>
      <c r="AD212" s="1124">
        <v>8.41</v>
      </c>
      <c r="AE212" s="1124">
        <v>8.41</v>
      </c>
      <c r="AF212" s="1078">
        <v>0</v>
      </c>
      <c r="AG212" s="1128">
        <v>11.05</v>
      </c>
      <c r="AH212" s="1124">
        <v>44.3</v>
      </c>
      <c r="AI212" s="1078">
        <v>0</v>
      </c>
      <c r="AJ212" s="1078"/>
      <c r="AK212" s="1077">
        <v>0</v>
      </c>
      <c r="AL212" s="1079">
        <v>0</v>
      </c>
      <c r="AM212" s="1078"/>
      <c r="AN212" s="1079">
        <v>0</v>
      </c>
    </row>
    <row r="213" spans="1:231"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124">
        <v>88.81</v>
      </c>
      <c r="Z213" s="1125">
        <v>0</v>
      </c>
      <c r="AA213" s="1124">
        <v>39.19</v>
      </c>
      <c r="AB213" s="1125">
        <v>0</v>
      </c>
      <c r="AC213" s="700">
        <v>0</v>
      </c>
      <c r="AD213" s="1124">
        <v>8.41</v>
      </c>
      <c r="AE213" s="1124">
        <v>8.41</v>
      </c>
      <c r="AF213" s="1078">
        <v>0</v>
      </c>
      <c r="AG213" s="1128">
        <v>11.05</v>
      </c>
      <c r="AH213" s="1124">
        <v>44.3</v>
      </c>
      <c r="AI213" s="1078">
        <v>0</v>
      </c>
      <c r="AJ213" s="1078"/>
      <c r="AK213" s="1077">
        <v>0</v>
      </c>
      <c r="AL213" s="1079">
        <v>0</v>
      </c>
      <c r="AM213" s="1078"/>
      <c r="AN213" s="1079">
        <v>0</v>
      </c>
    </row>
    <row r="214" spans="1:231"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124">
        <v>88.81</v>
      </c>
      <c r="Z214" s="1125">
        <v>0</v>
      </c>
      <c r="AA214" s="1124">
        <v>39.19</v>
      </c>
      <c r="AB214" s="1125">
        <v>0</v>
      </c>
      <c r="AC214" s="700">
        <v>0</v>
      </c>
      <c r="AD214" s="1124">
        <v>8.41</v>
      </c>
      <c r="AE214" s="1124">
        <v>8.41</v>
      </c>
      <c r="AF214" s="1078">
        <v>0</v>
      </c>
      <c r="AG214" s="1128">
        <v>11.05</v>
      </c>
      <c r="AH214" s="1124">
        <v>44.3</v>
      </c>
      <c r="AI214" s="1078">
        <v>0</v>
      </c>
      <c r="AJ214" s="1078"/>
      <c r="AK214" s="1077">
        <v>0</v>
      </c>
      <c r="AL214" s="1079">
        <v>0</v>
      </c>
      <c r="AM214" s="1078"/>
      <c r="AN214" s="1079">
        <v>0</v>
      </c>
    </row>
    <row r="215" spans="1:231"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124">
        <v>88.81</v>
      </c>
      <c r="Z215" s="1125">
        <v>0</v>
      </c>
      <c r="AA215" s="1124">
        <v>39.19</v>
      </c>
      <c r="AB215" s="1125">
        <v>0</v>
      </c>
      <c r="AC215" s="700">
        <v>0</v>
      </c>
      <c r="AD215" s="1124">
        <v>8.41</v>
      </c>
      <c r="AE215" s="1124">
        <v>8.41</v>
      </c>
      <c r="AF215" s="1078">
        <v>0</v>
      </c>
      <c r="AG215" s="1128">
        <v>11.05</v>
      </c>
      <c r="AH215" s="1124">
        <v>44.3</v>
      </c>
      <c r="AI215" s="1078">
        <v>0</v>
      </c>
      <c r="AJ215" s="1078"/>
      <c r="AK215" s="1077">
        <v>0</v>
      </c>
      <c r="AL215" s="1079">
        <v>0</v>
      </c>
      <c r="AM215" s="1078"/>
      <c r="AN215" s="1079">
        <v>0</v>
      </c>
    </row>
    <row r="216" spans="1:231"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124">
        <v>88.81</v>
      </c>
      <c r="Z216" s="1125">
        <v>0</v>
      </c>
      <c r="AA216" s="1124">
        <v>39.19</v>
      </c>
      <c r="AB216" s="1125">
        <v>0</v>
      </c>
      <c r="AC216" s="700">
        <v>0</v>
      </c>
      <c r="AD216" s="1124">
        <v>8.41</v>
      </c>
      <c r="AE216" s="1124">
        <v>8.41</v>
      </c>
      <c r="AF216" s="1078">
        <v>0</v>
      </c>
      <c r="AG216" s="1128">
        <v>11.05</v>
      </c>
      <c r="AH216" s="1124">
        <v>44.3</v>
      </c>
      <c r="AI216" s="1078">
        <v>0</v>
      </c>
      <c r="AJ216" s="1078"/>
      <c r="AK216" s="1077">
        <v>0</v>
      </c>
      <c r="AL216" s="1079">
        <v>0</v>
      </c>
      <c r="AM216" s="1078"/>
      <c r="AN216" s="1079">
        <v>0</v>
      </c>
    </row>
    <row r="217" spans="1:231"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124">
        <v>88.81</v>
      </c>
      <c r="Z217" s="1125">
        <v>0</v>
      </c>
      <c r="AA217" s="1124">
        <v>39.19</v>
      </c>
      <c r="AB217" s="1125">
        <v>0</v>
      </c>
      <c r="AC217" s="700">
        <v>0</v>
      </c>
      <c r="AD217" s="1124">
        <v>8.41</v>
      </c>
      <c r="AE217" s="1124">
        <v>8.41</v>
      </c>
      <c r="AF217" s="1078">
        <v>0</v>
      </c>
      <c r="AG217" s="1128">
        <v>11.05</v>
      </c>
      <c r="AH217" s="1124">
        <v>44.3</v>
      </c>
      <c r="AI217" s="1078">
        <v>0</v>
      </c>
      <c r="AJ217" s="1078"/>
      <c r="AK217" s="1077">
        <v>0</v>
      </c>
      <c r="AL217" s="1079">
        <v>0</v>
      </c>
      <c r="AM217" s="1078"/>
      <c r="AN217" s="1079">
        <v>0</v>
      </c>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row>
    <row r="218" spans="1:231"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124">
        <v>88.81</v>
      </c>
      <c r="Z218" s="1125">
        <v>0</v>
      </c>
      <c r="AA218" s="1124">
        <v>39.19</v>
      </c>
      <c r="AB218" s="1125">
        <v>0</v>
      </c>
      <c r="AC218" s="700">
        <v>0</v>
      </c>
      <c r="AD218" s="1124">
        <v>8.41</v>
      </c>
      <c r="AE218" s="1124">
        <v>8.41</v>
      </c>
      <c r="AF218" s="1078">
        <v>0</v>
      </c>
      <c r="AG218" s="1128">
        <v>11.05</v>
      </c>
      <c r="AH218" s="1124">
        <v>44.3</v>
      </c>
      <c r="AI218" s="1078">
        <v>0</v>
      </c>
      <c r="AJ218" s="1078"/>
      <c r="AK218" s="1077">
        <v>0</v>
      </c>
      <c r="AL218" s="1079">
        <v>0</v>
      </c>
      <c r="AM218" s="1078"/>
      <c r="AN218" s="1079">
        <v>0</v>
      </c>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row>
    <row r="219" spans="1:231"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124">
        <v>88.81</v>
      </c>
      <c r="Z219" s="1125">
        <v>0</v>
      </c>
      <c r="AA219" s="1124">
        <v>39.19</v>
      </c>
      <c r="AB219" s="1125">
        <v>0</v>
      </c>
      <c r="AC219" s="700">
        <v>0</v>
      </c>
      <c r="AD219" s="1124">
        <v>8.41</v>
      </c>
      <c r="AE219" s="1124">
        <v>8.41</v>
      </c>
      <c r="AF219" s="1078">
        <v>0</v>
      </c>
      <c r="AG219" s="1128">
        <v>11.05</v>
      </c>
      <c r="AH219" s="1124">
        <v>44.3</v>
      </c>
      <c r="AI219" s="1078">
        <v>0</v>
      </c>
      <c r="AJ219" s="1078"/>
      <c r="AK219" s="1077">
        <v>0</v>
      </c>
      <c r="AL219" s="1079">
        <v>0</v>
      </c>
      <c r="AM219" s="1078"/>
      <c r="AN219" s="1079">
        <v>0</v>
      </c>
    </row>
    <row r="220" spans="1:231"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v>0</v>
      </c>
      <c r="V220" s="831">
        <v>0</v>
      </c>
      <c r="W220" s="897"/>
      <c r="X220" s="8"/>
      <c r="Y220" s="1095">
        <v>91.14</v>
      </c>
      <c r="Z220" s="1129">
        <v>0</v>
      </c>
      <c r="AA220" s="1095">
        <v>41.19931426697638</v>
      </c>
      <c r="AB220" s="1129">
        <v>0</v>
      </c>
      <c r="AC220" s="831">
        <v>0</v>
      </c>
      <c r="AD220" s="1130">
        <v>8.6229001636104474</v>
      </c>
      <c r="AE220" s="1130">
        <v>8.6229001636104474</v>
      </c>
      <c r="AF220" s="8">
        <v>0</v>
      </c>
      <c r="AG220" s="1131">
        <v>11.329732081794939</v>
      </c>
      <c r="AH220" s="1095">
        <v>46.571309569457867</v>
      </c>
      <c r="AI220" s="8">
        <v>0</v>
      </c>
      <c r="AJ220" s="8"/>
      <c r="AK220" s="1081">
        <v>0</v>
      </c>
      <c r="AL220" s="1082">
        <v>0</v>
      </c>
      <c r="AM220" s="89"/>
      <c r="AN220" s="1082">
        <v>0</v>
      </c>
    </row>
    <row r="221" spans="1:231"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v>0</v>
      </c>
      <c r="V221" s="831">
        <v>0</v>
      </c>
      <c r="W221" s="897"/>
      <c r="X221" s="8"/>
      <c r="Y221" s="1095">
        <v>91.14</v>
      </c>
      <c r="Z221" s="1129">
        <v>0</v>
      </c>
      <c r="AA221" s="1095">
        <v>41.19931426697638</v>
      </c>
      <c r="AB221" s="1129">
        <v>0</v>
      </c>
      <c r="AC221" s="831">
        <v>0</v>
      </c>
      <c r="AD221" s="1130">
        <v>8.6229001636104474</v>
      </c>
      <c r="AE221" s="1130">
        <v>8.6229001636104474</v>
      </c>
      <c r="AF221" s="8">
        <v>0</v>
      </c>
      <c r="AG221" s="1131">
        <v>11.329732081794939</v>
      </c>
      <c r="AH221" s="1095">
        <v>46.571309569457867</v>
      </c>
      <c r="AI221" s="8">
        <v>0</v>
      </c>
      <c r="AJ221" s="8"/>
      <c r="AK221" s="1081">
        <v>0</v>
      </c>
      <c r="AL221" s="1082">
        <v>0</v>
      </c>
      <c r="AM221" s="89"/>
      <c r="AN221" s="1082">
        <v>0</v>
      </c>
    </row>
    <row r="222" spans="1:231"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v>0</v>
      </c>
      <c r="V222" s="831">
        <v>0</v>
      </c>
      <c r="W222" s="897"/>
      <c r="X222" s="8"/>
      <c r="Y222" s="1095">
        <v>91.14</v>
      </c>
      <c r="Z222" s="1129">
        <v>0</v>
      </c>
      <c r="AA222" s="1095">
        <v>41.19931426697638</v>
      </c>
      <c r="AB222" s="1129">
        <v>0</v>
      </c>
      <c r="AC222" s="831">
        <v>0</v>
      </c>
      <c r="AD222" s="1130">
        <v>8.6229001636104474</v>
      </c>
      <c r="AE222" s="1130">
        <v>8.6229001636104474</v>
      </c>
      <c r="AF222" s="8">
        <v>0</v>
      </c>
      <c r="AG222" s="1131">
        <v>11.329732081794939</v>
      </c>
      <c r="AH222" s="1095">
        <v>46.571309569457867</v>
      </c>
      <c r="AI222" s="8">
        <v>0</v>
      </c>
      <c r="AJ222" s="8"/>
      <c r="AK222" s="1081">
        <v>0</v>
      </c>
      <c r="AL222" s="1082">
        <v>0</v>
      </c>
      <c r="AM222" s="89"/>
      <c r="AN222" s="1082">
        <v>0</v>
      </c>
    </row>
    <row r="223" spans="1:231"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v>0</v>
      </c>
      <c r="V223" s="831">
        <v>0</v>
      </c>
      <c r="W223" s="897"/>
      <c r="X223" s="8"/>
      <c r="Y223" s="1095">
        <v>91.14</v>
      </c>
      <c r="Z223" s="1129">
        <v>0</v>
      </c>
      <c r="AA223" s="1095">
        <v>41.19931426697638</v>
      </c>
      <c r="AB223" s="1129">
        <v>0</v>
      </c>
      <c r="AC223" s="831">
        <v>0</v>
      </c>
      <c r="AD223" s="1130">
        <v>8.6229001636104474</v>
      </c>
      <c r="AE223" s="1130">
        <v>8.6229001636104474</v>
      </c>
      <c r="AF223" s="8">
        <v>0</v>
      </c>
      <c r="AG223" s="1131">
        <v>11.329732081794939</v>
      </c>
      <c r="AH223" s="1095">
        <v>46.571309569457867</v>
      </c>
      <c r="AI223" s="8">
        <v>0</v>
      </c>
      <c r="AJ223" s="8"/>
      <c r="AK223" s="1081">
        <v>0</v>
      </c>
      <c r="AL223" s="1082">
        <v>0</v>
      </c>
      <c r="AM223" s="89"/>
      <c r="AN223" s="1082">
        <v>0</v>
      </c>
    </row>
    <row r="224" spans="1:231"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v>0</v>
      </c>
      <c r="V224" s="831">
        <v>0</v>
      </c>
      <c r="W224" s="897"/>
      <c r="X224" s="8"/>
      <c r="Y224" s="1095">
        <v>91.14</v>
      </c>
      <c r="Z224" s="1129">
        <v>0</v>
      </c>
      <c r="AA224" s="1095">
        <v>41.19931426697638</v>
      </c>
      <c r="AB224" s="1129">
        <v>0</v>
      </c>
      <c r="AC224" s="831">
        <v>0</v>
      </c>
      <c r="AD224" s="1130">
        <v>8.6229001636104474</v>
      </c>
      <c r="AE224" s="1130">
        <v>8.6229001636104474</v>
      </c>
      <c r="AF224" s="8">
        <v>0</v>
      </c>
      <c r="AG224" s="1131">
        <v>11.329732081794939</v>
      </c>
      <c r="AH224" s="1095">
        <v>46.571309569457867</v>
      </c>
      <c r="AI224" s="8">
        <v>0</v>
      </c>
      <c r="AJ224" s="8"/>
      <c r="AK224" s="1081">
        <v>0</v>
      </c>
      <c r="AL224" s="1082">
        <v>0</v>
      </c>
      <c r="AM224" s="89"/>
      <c r="AN224" s="1082">
        <v>0</v>
      </c>
    </row>
    <row r="225" spans="1:40"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v>0</v>
      </c>
      <c r="V225" s="831">
        <v>0</v>
      </c>
      <c r="W225" s="897"/>
      <c r="X225" s="8"/>
      <c r="Y225" s="1095">
        <v>91.14</v>
      </c>
      <c r="Z225" s="1129">
        <v>0</v>
      </c>
      <c r="AA225" s="1095">
        <v>41.19931426697638</v>
      </c>
      <c r="AB225" s="1129">
        <v>0</v>
      </c>
      <c r="AC225" s="831">
        <v>0</v>
      </c>
      <c r="AD225" s="1130">
        <v>8.6229001636104474</v>
      </c>
      <c r="AE225" s="1130">
        <v>8.6229001636104474</v>
      </c>
      <c r="AF225" s="8">
        <v>0</v>
      </c>
      <c r="AG225" s="1131">
        <v>11.329732081794939</v>
      </c>
      <c r="AH225" s="1095">
        <v>46.571309569457867</v>
      </c>
      <c r="AI225" s="8">
        <v>0</v>
      </c>
      <c r="AJ225" s="8"/>
      <c r="AK225" s="1081">
        <v>0</v>
      </c>
      <c r="AL225" s="1082">
        <v>0</v>
      </c>
      <c r="AM225" s="89"/>
      <c r="AN225" s="1082">
        <v>0</v>
      </c>
    </row>
    <row r="226" spans="1:40"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v>0</v>
      </c>
      <c r="V226" s="831">
        <v>0</v>
      </c>
      <c r="W226" s="897"/>
      <c r="X226" s="8"/>
      <c r="Y226" s="1095">
        <v>91.14</v>
      </c>
      <c r="Z226" s="1129">
        <v>0</v>
      </c>
      <c r="AA226" s="1095">
        <v>41.19931426697638</v>
      </c>
      <c r="AB226" s="1129">
        <v>0</v>
      </c>
      <c r="AC226" s="831">
        <v>0</v>
      </c>
      <c r="AD226" s="1130">
        <v>8.6229001636104474</v>
      </c>
      <c r="AE226" s="1130">
        <v>8.6229001636104474</v>
      </c>
      <c r="AF226" s="8">
        <v>0</v>
      </c>
      <c r="AG226" s="1131">
        <v>11.329732081794939</v>
      </c>
      <c r="AH226" s="1095">
        <v>46.571309569457867</v>
      </c>
      <c r="AI226" s="8">
        <v>0</v>
      </c>
      <c r="AJ226" s="8"/>
      <c r="AK226" s="1081">
        <v>0</v>
      </c>
      <c r="AL226" s="1082">
        <v>0</v>
      </c>
      <c r="AM226" s="89"/>
      <c r="AN226" s="1082">
        <v>0</v>
      </c>
    </row>
    <row r="227" spans="1:40"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v>0</v>
      </c>
      <c r="V227" s="831">
        <v>0</v>
      </c>
      <c r="W227" s="897"/>
      <c r="X227" s="8"/>
      <c r="Y227" s="1095">
        <v>91.14</v>
      </c>
      <c r="Z227" s="1129">
        <v>0</v>
      </c>
      <c r="AA227" s="1095">
        <v>41.19931426697638</v>
      </c>
      <c r="AB227" s="1129">
        <v>0</v>
      </c>
      <c r="AC227" s="831">
        <v>0</v>
      </c>
      <c r="AD227" s="1130">
        <v>8.6229001636104474</v>
      </c>
      <c r="AE227" s="1130">
        <v>8.6229001636104474</v>
      </c>
      <c r="AF227" s="8">
        <v>0</v>
      </c>
      <c r="AG227" s="1131">
        <v>11.329732081794939</v>
      </c>
      <c r="AH227" s="1095">
        <v>46.571309569457867</v>
      </c>
      <c r="AI227" s="8">
        <v>0</v>
      </c>
      <c r="AJ227" s="8"/>
      <c r="AK227" s="1081">
        <v>0</v>
      </c>
      <c r="AL227" s="1082">
        <v>0</v>
      </c>
      <c r="AM227" s="89"/>
      <c r="AN227" s="1082">
        <v>0</v>
      </c>
    </row>
    <row r="228" spans="1:40"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v>0</v>
      </c>
      <c r="V228" s="831">
        <v>0</v>
      </c>
      <c r="W228" s="897"/>
      <c r="X228" s="8"/>
      <c r="Y228" s="1095">
        <v>91.14</v>
      </c>
      <c r="Z228" s="1129">
        <v>0</v>
      </c>
      <c r="AA228" s="1095">
        <v>41.19931426697638</v>
      </c>
      <c r="AB228" s="1129">
        <v>0</v>
      </c>
      <c r="AC228" s="831">
        <v>0</v>
      </c>
      <c r="AD228" s="1130">
        <v>8.6229001636104474</v>
      </c>
      <c r="AE228" s="1130">
        <v>8.6229001636104474</v>
      </c>
      <c r="AF228" s="8">
        <v>0</v>
      </c>
      <c r="AG228" s="1131">
        <v>11.329732081794939</v>
      </c>
      <c r="AH228" s="1095">
        <v>46.571309569457867</v>
      </c>
      <c r="AI228" s="8">
        <v>0</v>
      </c>
      <c r="AJ228" s="8"/>
      <c r="AK228" s="1081">
        <v>0</v>
      </c>
      <c r="AL228" s="1082">
        <v>0</v>
      </c>
      <c r="AM228" s="89"/>
      <c r="AN228" s="1082">
        <v>0</v>
      </c>
    </row>
    <row r="229" spans="1:40"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v>0</v>
      </c>
      <c r="V229" s="831">
        <v>0</v>
      </c>
      <c r="W229" s="897"/>
      <c r="X229" s="8"/>
      <c r="Y229" s="1095">
        <v>91.14</v>
      </c>
      <c r="Z229" s="1129">
        <v>0</v>
      </c>
      <c r="AA229" s="1095">
        <v>41.19931426697638</v>
      </c>
      <c r="AB229" s="1129">
        <v>0</v>
      </c>
      <c r="AC229" s="831">
        <v>0</v>
      </c>
      <c r="AD229" s="1130">
        <v>8.6229001636104474</v>
      </c>
      <c r="AE229" s="1130">
        <v>8.6229001636104474</v>
      </c>
      <c r="AF229" s="8">
        <v>0</v>
      </c>
      <c r="AG229" s="1131">
        <v>11.329732081794939</v>
      </c>
      <c r="AH229" s="1095">
        <v>46.571309569457867</v>
      </c>
      <c r="AI229" s="8">
        <v>0</v>
      </c>
      <c r="AJ229" s="8"/>
      <c r="AK229" s="1081">
        <v>0</v>
      </c>
      <c r="AL229" s="1082">
        <v>0</v>
      </c>
      <c r="AM229" s="89"/>
      <c r="AN229" s="1082">
        <v>0</v>
      </c>
    </row>
    <row r="230" spans="1:40"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v>0</v>
      </c>
      <c r="V230" s="831">
        <v>0</v>
      </c>
      <c r="W230" s="897"/>
      <c r="X230" s="8"/>
      <c r="Y230" s="1095">
        <v>91.14</v>
      </c>
      <c r="Z230" s="1129">
        <v>0</v>
      </c>
      <c r="AA230" s="1095">
        <v>41.19931426697638</v>
      </c>
      <c r="AB230" s="1129">
        <v>0</v>
      </c>
      <c r="AC230" s="831">
        <v>0</v>
      </c>
      <c r="AD230" s="1130">
        <v>8.6229001636104474</v>
      </c>
      <c r="AE230" s="1130">
        <v>8.6229001636104474</v>
      </c>
      <c r="AF230" s="8">
        <v>0</v>
      </c>
      <c r="AG230" s="1131">
        <v>11.329732081794939</v>
      </c>
      <c r="AH230" s="1095">
        <v>46.571309569457867</v>
      </c>
      <c r="AI230" s="8">
        <v>0</v>
      </c>
      <c r="AJ230" s="8"/>
      <c r="AK230" s="1081">
        <v>0</v>
      </c>
      <c r="AL230" s="1082">
        <v>0</v>
      </c>
      <c r="AM230" s="89"/>
      <c r="AN230" s="1082">
        <v>0</v>
      </c>
    </row>
    <row r="231" spans="1:40"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v>0</v>
      </c>
      <c r="V231" s="831">
        <v>0</v>
      </c>
      <c r="W231" s="897"/>
      <c r="X231" s="8"/>
      <c r="Y231" s="1095">
        <v>91.14</v>
      </c>
      <c r="Z231" s="1129">
        <v>0</v>
      </c>
      <c r="AA231" s="1095">
        <v>41.19931426697638</v>
      </c>
      <c r="AB231" s="1129">
        <v>0</v>
      </c>
      <c r="AC231" s="831">
        <v>0</v>
      </c>
      <c r="AD231" s="1130">
        <v>8.6229001636104474</v>
      </c>
      <c r="AE231" s="1130">
        <v>8.6229001636104474</v>
      </c>
      <c r="AF231" s="8">
        <v>0</v>
      </c>
      <c r="AG231" s="1131">
        <v>11.329732081794939</v>
      </c>
      <c r="AH231" s="1095">
        <v>46.571309569457867</v>
      </c>
      <c r="AI231" s="8">
        <v>0</v>
      </c>
      <c r="AJ231" s="8"/>
      <c r="AK231" s="1081">
        <v>0</v>
      </c>
      <c r="AL231" s="1082">
        <v>0</v>
      </c>
      <c r="AM231" s="89"/>
      <c r="AN231" s="1082">
        <v>0</v>
      </c>
    </row>
    <row r="232" spans="1:40"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v>0</v>
      </c>
      <c r="V232" s="831">
        <v>0</v>
      </c>
      <c r="W232" s="897"/>
      <c r="X232" s="8"/>
      <c r="Y232" s="1095">
        <v>95.15</v>
      </c>
      <c r="Z232" s="1129">
        <v>0</v>
      </c>
      <c r="AA232" s="1095">
        <v>41.99</v>
      </c>
      <c r="AB232" s="1129">
        <v>0</v>
      </c>
      <c r="AC232" s="831">
        <v>0</v>
      </c>
      <c r="AD232" s="1130">
        <v>11.73</v>
      </c>
      <c r="AE232" s="1130">
        <v>11.73</v>
      </c>
      <c r="AF232" s="8">
        <v>0</v>
      </c>
      <c r="AG232" s="1131">
        <v>11.49</v>
      </c>
      <c r="AH232" s="1095">
        <v>61.51</v>
      </c>
      <c r="AI232" s="8">
        <v>0</v>
      </c>
      <c r="AJ232" s="8"/>
      <c r="AK232" s="1081">
        <v>0</v>
      </c>
      <c r="AL232" s="1082">
        <v>0</v>
      </c>
      <c r="AM232" s="89"/>
      <c r="AN232" s="1082">
        <v>0</v>
      </c>
    </row>
    <row r="233" spans="1:40"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v>0</v>
      </c>
      <c r="V233" s="831">
        <v>0</v>
      </c>
      <c r="W233" s="897"/>
      <c r="X233" s="8"/>
      <c r="Y233" s="1095">
        <v>95.15</v>
      </c>
      <c r="Z233" s="1129">
        <v>0</v>
      </c>
      <c r="AA233" s="1095">
        <v>41.99</v>
      </c>
      <c r="AB233" s="1129">
        <v>0</v>
      </c>
      <c r="AC233" s="831">
        <v>0</v>
      </c>
      <c r="AD233" s="1130">
        <v>11.73</v>
      </c>
      <c r="AE233" s="1130">
        <v>11.73</v>
      </c>
      <c r="AF233" s="8">
        <v>0</v>
      </c>
      <c r="AG233" s="1131">
        <v>11.49</v>
      </c>
      <c r="AH233" s="1095">
        <v>61.51</v>
      </c>
      <c r="AI233" s="8">
        <v>0</v>
      </c>
      <c r="AJ233" s="8"/>
      <c r="AK233" s="1081">
        <v>0</v>
      </c>
      <c r="AL233" s="1082">
        <v>0</v>
      </c>
      <c r="AM233" s="89"/>
      <c r="AN233" s="1082">
        <v>0</v>
      </c>
    </row>
    <row r="234" spans="1:40"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v>0</v>
      </c>
      <c r="V234" s="831">
        <v>0</v>
      </c>
      <c r="W234" s="897"/>
      <c r="X234" s="8"/>
      <c r="Y234" s="1095">
        <v>95.15</v>
      </c>
      <c r="Z234" s="1129">
        <v>0</v>
      </c>
      <c r="AA234" s="1095">
        <v>41.99</v>
      </c>
      <c r="AB234" s="1129">
        <v>0</v>
      </c>
      <c r="AC234" s="831">
        <v>0</v>
      </c>
      <c r="AD234" s="1130">
        <v>11.73</v>
      </c>
      <c r="AE234" s="1130">
        <v>11.73</v>
      </c>
      <c r="AF234" s="8">
        <v>0</v>
      </c>
      <c r="AG234" s="1131">
        <v>11.49</v>
      </c>
      <c r="AH234" s="1095">
        <v>61.51</v>
      </c>
      <c r="AI234" s="8">
        <v>0</v>
      </c>
      <c r="AJ234" s="8"/>
      <c r="AK234" s="1081">
        <v>0</v>
      </c>
      <c r="AL234" s="1082">
        <v>0</v>
      </c>
      <c r="AM234" s="89"/>
      <c r="AN234" s="1082">
        <v>0</v>
      </c>
    </row>
    <row r="235" spans="1:40"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v>0</v>
      </c>
      <c r="V235" s="831">
        <v>0</v>
      </c>
      <c r="W235" s="897"/>
      <c r="X235" s="8"/>
      <c r="Y235" s="1095">
        <v>95.15</v>
      </c>
      <c r="Z235" s="1129">
        <v>0</v>
      </c>
      <c r="AA235" s="1095">
        <v>41.99</v>
      </c>
      <c r="AB235" s="1129">
        <v>0</v>
      </c>
      <c r="AC235" s="831">
        <v>0</v>
      </c>
      <c r="AD235" s="1130">
        <v>11.73</v>
      </c>
      <c r="AE235" s="1130">
        <v>11.73</v>
      </c>
      <c r="AF235" s="8">
        <v>0</v>
      </c>
      <c r="AG235" s="1131">
        <v>11.49</v>
      </c>
      <c r="AH235" s="1095">
        <v>61.51</v>
      </c>
      <c r="AI235" s="8">
        <v>0</v>
      </c>
      <c r="AJ235" s="8"/>
      <c r="AK235" s="1081">
        <v>0</v>
      </c>
      <c r="AL235" s="1082">
        <v>0</v>
      </c>
      <c r="AM235" s="89"/>
      <c r="AN235" s="1082">
        <v>0</v>
      </c>
    </row>
    <row r="236" spans="1:40"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v>0</v>
      </c>
      <c r="V236" s="831">
        <v>0</v>
      </c>
      <c r="W236" s="897"/>
      <c r="X236" s="8"/>
      <c r="Y236" s="1095">
        <v>95.15</v>
      </c>
      <c r="Z236" s="1129">
        <v>0</v>
      </c>
      <c r="AA236" s="1095">
        <v>41.99</v>
      </c>
      <c r="AB236" s="1129">
        <v>0</v>
      </c>
      <c r="AC236" s="831">
        <v>0</v>
      </c>
      <c r="AD236" s="1130">
        <v>11.73</v>
      </c>
      <c r="AE236" s="1130">
        <v>11.73</v>
      </c>
      <c r="AF236" s="8">
        <v>0</v>
      </c>
      <c r="AG236" s="1131">
        <v>11.49</v>
      </c>
      <c r="AH236" s="1095">
        <v>61.51</v>
      </c>
      <c r="AI236" s="8">
        <v>0</v>
      </c>
      <c r="AJ236" s="8"/>
      <c r="AK236" s="1081">
        <v>0</v>
      </c>
      <c r="AL236" s="1082">
        <v>0</v>
      </c>
      <c r="AM236" s="89"/>
      <c r="AN236" s="1082">
        <v>0</v>
      </c>
    </row>
    <row r="237" spans="1:40"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v>0</v>
      </c>
      <c r="V237" s="831">
        <v>0</v>
      </c>
      <c r="W237" s="897"/>
      <c r="X237" s="8"/>
      <c r="Y237" s="1095">
        <v>95.15</v>
      </c>
      <c r="Z237" s="1129">
        <v>0</v>
      </c>
      <c r="AA237" s="1095">
        <v>41.99</v>
      </c>
      <c r="AB237" s="1129">
        <v>0</v>
      </c>
      <c r="AC237" s="831">
        <v>0</v>
      </c>
      <c r="AD237" s="1130">
        <v>11.73</v>
      </c>
      <c r="AE237" s="1130">
        <v>11.73</v>
      </c>
      <c r="AF237" s="8">
        <v>0</v>
      </c>
      <c r="AG237" s="1131">
        <v>11.49</v>
      </c>
      <c r="AH237" s="1095">
        <v>61.51</v>
      </c>
      <c r="AI237" s="8">
        <v>0</v>
      </c>
      <c r="AJ237" s="8"/>
      <c r="AK237" s="1081">
        <v>0</v>
      </c>
      <c r="AL237" s="1082">
        <v>0</v>
      </c>
      <c r="AM237" s="89"/>
      <c r="AN237" s="1082">
        <v>0</v>
      </c>
    </row>
    <row r="238" spans="1:40"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v>0</v>
      </c>
      <c r="V238" s="831">
        <v>0</v>
      </c>
      <c r="W238" s="897"/>
      <c r="X238" s="8"/>
      <c r="Y238" s="1095">
        <v>95.15</v>
      </c>
      <c r="Z238" s="1129">
        <v>0</v>
      </c>
      <c r="AA238" s="1095">
        <v>41.99</v>
      </c>
      <c r="AB238" s="1129">
        <v>0</v>
      </c>
      <c r="AC238" s="831">
        <v>0</v>
      </c>
      <c r="AD238" s="1130">
        <v>11.73</v>
      </c>
      <c r="AE238" s="1130">
        <v>11.73</v>
      </c>
      <c r="AF238" s="8">
        <v>0</v>
      </c>
      <c r="AG238" s="1131">
        <v>11.49</v>
      </c>
      <c r="AH238" s="1095">
        <v>61.51</v>
      </c>
      <c r="AI238" s="8">
        <v>0</v>
      </c>
      <c r="AJ238" s="8"/>
      <c r="AK238" s="1081">
        <v>0</v>
      </c>
      <c r="AL238" s="1082">
        <v>0</v>
      </c>
      <c r="AM238" s="89"/>
      <c r="AN238" s="1082">
        <v>0</v>
      </c>
    </row>
    <row r="239" spans="1:40"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v>0</v>
      </c>
      <c r="V239" s="831">
        <v>0</v>
      </c>
      <c r="W239" s="897"/>
      <c r="X239" s="8"/>
      <c r="Y239" s="1095">
        <v>95.15</v>
      </c>
      <c r="Z239" s="1129">
        <v>0</v>
      </c>
      <c r="AA239" s="1095">
        <v>41.99</v>
      </c>
      <c r="AB239" s="1129">
        <v>0</v>
      </c>
      <c r="AC239" s="831">
        <v>0</v>
      </c>
      <c r="AD239" s="1130">
        <v>11.73</v>
      </c>
      <c r="AE239" s="1130">
        <v>11.73</v>
      </c>
      <c r="AF239" s="8">
        <v>0</v>
      </c>
      <c r="AG239" s="1131">
        <v>11.49</v>
      </c>
      <c r="AH239" s="1095">
        <v>61.51</v>
      </c>
      <c r="AI239" s="8">
        <v>0</v>
      </c>
      <c r="AJ239" s="8"/>
      <c r="AK239" s="1081">
        <v>0</v>
      </c>
      <c r="AL239" s="1082">
        <v>0</v>
      </c>
      <c r="AM239" s="89"/>
      <c r="AN239" s="1082">
        <v>0</v>
      </c>
    </row>
    <row r="240" spans="1:40"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v>0</v>
      </c>
      <c r="V240" s="831">
        <v>0</v>
      </c>
      <c r="W240" s="897"/>
      <c r="X240" s="8"/>
      <c r="Y240" s="1095">
        <v>95.15</v>
      </c>
      <c r="Z240" s="1129">
        <v>0</v>
      </c>
      <c r="AA240" s="1095">
        <v>41.99</v>
      </c>
      <c r="AB240" s="1129">
        <v>0</v>
      </c>
      <c r="AC240" s="831">
        <v>0</v>
      </c>
      <c r="AD240" s="1130">
        <v>11.73</v>
      </c>
      <c r="AE240" s="1130">
        <v>11.73</v>
      </c>
      <c r="AF240" s="8">
        <v>0</v>
      </c>
      <c r="AG240" s="1131">
        <v>11.49</v>
      </c>
      <c r="AH240" s="1095">
        <v>61.51</v>
      </c>
      <c r="AI240" s="8">
        <v>0</v>
      </c>
      <c r="AJ240" s="8"/>
      <c r="AK240" s="1081">
        <v>0</v>
      </c>
      <c r="AL240" s="1082">
        <v>0</v>
      </c>
      <c r="AM240" s="89"/>
      <c r="AN240" s="1082">
        <v>0</v>
      </c>
    </row>
    <row r="241" spans="1:40"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
      <c r="Y241" s="1095">
        <v>95.15</v>
      </c>
      <c r="Z241" s="1129">
        <v>0</v>
      </c>
      <c r="AA241" s="1095">
        <v>41.99</v>
      </c>
      <c r="AB241" s="1129">
        <v>0</v>
      </c>
      <c r="AC241" s="831">
        <v>0</v>
      </c>
      <c r="AD241" s="1130">
        <v>11.73</v>
      </c>
      <c r="AE241" s="1130">
        <v>11.73</v>
      </c>
      <c r="AF241" s="8">
        <v>0</v>
      </c>
      <c r="AG241" s="1131">
        <v>11.49</v>
      </c>
      <c r="AH241" s="1095">
        <v>61.51</v>
      </c>
      <c r="AI241" s="8">
        <v>0</v>
      </c>
      <c r="AJ241" s="8"/>
      <c r="AK241" s="1081">
        <v>0</v>
      </c>
      <c r="AL241" s="1082">
        <v>0</v>
      </c>
      <c r="AM241" s="89"/>
      <c r="AN241" s="1082">
        <v>0</v>
      </c>
    </row>
    <row r="242" spans="1:40"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
      <c r="Y242" s="1095">
        <v>95.15</v>
      </c>
      <c r="Z242" s="1129">
        <v>0</v>
      </c>
      <c r="AA242" s="1095">
        <v>41.99</v>
      </c>
      <c r="AB242" s="1129">
        <v>0</v>
      </c>
      <c r="AC242" s="831">
        <v>0</v>
      </c>
      <c r="AD242" s="1130">
        <v>11.73</v>
      </c>
      <c r="AE242" s="1130">
        <v>11.73</v>
      </c>
      <c r="AF242" s="8">
        <v>0</v>
      </c>
      <c r="AG242" s="1131">
        <v>11.49</v>
      </c>
      <c r="AH242" s="1095">
        <v>61.51</v>
      </c>
      <c r="AI242" s="8">
        <v>0</v>
      </c>
      <c r="AJ242" s="8"/>
      <c r="AK242" s="1081">
        <v>0</v>
      </c>
      <c r="AL242" s="1082">
        <v>0</v>
      </c>
      <c r="AM242" s="89"/>
      <c r="AN242" s="1082">
        <v>0</v>
      </c>
    </row>
    <row r="243" spans="1:40"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1130"/>
      <c r="Y243" s="1095">
        <v>95.15</v>
      </c>
      <c r="Z243" s="1129">
        <v>0</v>
      </c>
      <c r="AA243" s="1095">
        <v>41.99</v>
      </c>
      <c r="AB243" s="1129">
        <v>0</v>
      </c>
      <c r="AC243" s="831">
        <v>0</v>
      </c>
      <c r="AD243" s="1130">
        <v>11.73</v>
      </c>
      <c r="AE243" s="1130">
        <v>11.73</v>
      </c>
      <c r="AF243" s="8">
        <v>0</v>
      </c>
      <c r="AG243" s="1131">
        <v>11.49</v>
      </c>
      <c r="AH243" s="1095">
        <v>61.51</v>
      </c>
      <c r="AI243" s="8">
        <v>0</v>
      </c>
      <c r="AJ243" s="8"/>
      <c r="AK243" s="1081">
        <v>0</v>
      </c>
      <c r="AL243" s="1082">
        <v>0</v>
      </c>
      <c r="AM243" s="89"/>
      <c r="AN243" s="1082">
        <v>0</v>
      </c>
    </row>
    <row r="244" spans="1:40"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
      <c r="Y244" s="1130">
        <v>97.558733717899415</v>
      </c>
      <c r="Z244" s="1129">
        <v>0</v>
      </c>
      <c r="AA244" s="1130">
        <v>43.052981910820769</v>
      </c>
      <c r="AB244" s="1129">
        <v>0</v>
      </c>
      <c r="AC244" s="831">
        <v>0</v>
      </c>
      <c r="AD244" s="1130">
        <v>12.02694636375155</v>
      </c>
      <c r="AE244" s="1130">
        <v>12.02694636375155</v>
      </c>
      <c r="AF244" s="8">
        <v>0</v>
      </c>
      <c r="AG244" s="1131">
        <v>11.780870734825688</v>
      </c>
      <c r="AH244" s="1095">
        <v>63.067133063457618</v>
      </c>
      <c r="AI244" s="8">
        <v>0</v>
      </c>
      <c r="AJ244" s="8"/>
      <c r="AK244" s="1081">
        <v>0</v>
      </c>
      <c r="AL244" s="1082">
        <v>0</v>
      </c>
      <c r="AM244" s="89"/>
      <c r="AN244" s="1082">
        <v>0</v>
      </c>
    </row>
    <row r="245" spans="1:40"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c r="Y245" s="1130">
        <v>97.558733717899415</v>
      </c>
      <c r="Z245" s="1129">
        <v>0</v>
      </c>
      <c r="AA245" s="1130">
        <v>43.052981910820769</v>
      </c>
      <c r="AB245" s="1129">
        <v>0</v>
      </c>
      <c r="AC245" s="831">
        <v>0</v>
      </c>
      <c r="AD245" s="1130">
        <v>12.02694636375155</v>
      </c>
      <c r="AE245" s="1130">
        <v>12.02694636375155</v>
      </c>
      <c r="AF245" s="8">
        <v>0</v>
      </c>
      <c r="AG245" s="1131">
        <v>11.780870734825688</v>
      </c>
      <c r="AH245" s="1095">
        <v>63.067133063457618</v>
      </c>
      <c r="AI245" s="8">
        <v>0</v>
      </c>
      <c r="AJ245" s="8"/>
      <c r="AK245" s="1081">
        <v>0</v>
      </c>
      <c r="AL245" s="1082">
        <v>0</v>
      </c>
      <c r="AM245" s="89"/>
      <c r="AN245" s="1082">
        <v>0</v>
      </c>
    </row>
    <row r="246" spans="1:40"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
      <c r="Y246" s="1130">
        <v>97.558733717899415</v>
      </c>
      <c r="Z246" s="1129">
        <v>0</v>
      </c>
      <c r="AA246" s="1130">
        <v>43.052981910820769</v>
      </c>
      <c r="AB246" s="1129">
        <v>0</v>
      </c>
      <c r="AC246" s="831">
        <v>0</v>
      </c>
      <c r="AD246" s="1130">
        <v>12.02694636375155</v>
      </c>
      <c r="AE246" s="1130">
        <v>12.02694636375155</v>
      </c>
      <c r="AF246" s="8">
        <v>0</v>
      </c>
      <c r="AG246" s="1131">
        <v>11.780870734825688</v>
      </c>
      <c r="AH246" s="1095">
        <v>63.067133063457618</v>
      </c>
      <c r="AI246" s="8">
        <v>0</v>
      </c>
      <c r="AJ246" s="8"/>
      <c r="AK246" s="1081">
        <v>0</v>
      </c>
      <c r="AL246" s="1082">
        <v>0</v>
      </c>
      <c r="AM246" s="89"/>
      <c r="AN246" s="1082">
        <v>0</v>
      </c>
    </row>
    <row r="247" spans="1:40"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c r="Y247" s="1130">
        <v>97.558733717899415</v>
      </c>
      <c r="Z247" s="1129">
        <v>0</v>
      </c>
      <c r="AA247" s="1130">
        <v>43.052981910820769</v>
      </c>
      <c r="AB247" s="1129">
        <v>0</v>
      </c>
      <c r="AC247" s="831">
        <v>0</v>
      </c>
      <c r="AD247" s="1130">
        <v>12.02694636375155</v>
      </c>
      <c r="AE247" s="1130">
        <v>12.02694636375155</v>
      </c>
      <c r="AF247" s="8">
        <v>0</v>
      </c>
      <c r="AG247" s="1131">
        <v>11.780870734825688</v>
      </c>
      <c r="AH247" s="1095">
        <v>63.067133063457618</v>
      </c>
      <c r="AI247" s="8">
        <v>0</v>
      </c>
      <c r="AJ247" s="8"/>
      <c r="AK247" s="1081">
        <v>0</v>
      </c>
      <c r="AL247" s="1082">
        <v>0</v>
      </c>
      <c r="AM247" s="89"/>
      <c r="AN247" s="1082">
        <v>0</v>
      </c>
    </row>
    <row r="248" spans="1:40"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
      <c r="Y248" s="1130">
        <v>97.558733717899415</v>
      </c>
      <c r="Z248" s="1129">
        <v>0</v>
      </c>
      <c r="AA248" s="1130">
        <v>43.052981910820769</v>
      </c>
      <c r="AB248" s="1129">
        <v>0</v>
      </c>
      <c r="AC248" s="831">
        <v>0</v>
      </c>
      <c r="AD248" s="1130">
        <v>12.02694636375155</v>
      </c>
      <c r="AE248" s="1130">
        <v>12.02694636375155</v>
      </c>
      <c r="AF248" s="8">
        <v>0</v>
      </c>
      <c r="AG248" s="1131">
        <v>11.780870734825688</v>
      </c>
      <c r="AH248" s="1095">
        <v>63.067133063457618</v>
      </c>
      <c r="AI248" s="8">
        <v>0</v>
      </c>
      <c r="AJ248" s="8"/>
      <c r="AK248" s="1081">
        <v>0</v>
      </c>
      <c r="AL248" s="1082">
        <v>0</v>
      </c>
      <c r="AM248" s="89"/>
      <c r="AN248" s="1082">
        <v>0</v>
      </c>
    </row>
    <row r="249" spans="1:40"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1130">
        <v>97.558733717899415</v>
      </c>
      <c r="Z249" s="1129">
        <v>0</v>
      </c>
      <c r="AA249" s="1130">
        <v>43.052981910820769</v>
      </c>
      <c r="AB249" s="1129">
        <v>0</v>
      </c>
      <c r="AC249" s="831">
        <v>0</v>
      </c>
      <c r="AD249" s="1130">
        <v>12.02694636375155</v>
      </c>
      <c r="AE249" s="1130">
        <v>12.02694636375155</v>
      </c>
      <c r="AF249" s="8">
        <v>0</v>
      </c>
      <c r="AG249" s="1131">
        <v>11.780870734825688</v>
      </c>
      <c r="AH249" s="1095">
        <v>63.067133063457618</v>
      </c>
      <c r="AI249" s="8">
        <v>0</v>
      </c>
      <c r="AJ249" s="8"/>
      <c r="AK249" s="1081">
        <v>0</v>
      </c>
      <c r="AL249" s="1082">
        <v>0</v>
      </c>
      <c r="AM249" s="89"/>
      <c r="AN249" s="1082">
        <v>0</v>
      </c>
    </row>
    <row r="250" spans="1:40"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1130">
        <v>97.558733717899415</v>
      </c>
      <c r="Z250" s="1129">
        <v>0</v>
      </c>
      <c r="AA250" s="1130">
        <v>43.052981910820769</v>
      </c>
      <c r="AB250" s="1129">
        <v>0</v>
      </c>
      <c r="AC250" s="831">
        <v>0</v>
      </c>
      <c r="AD250" s="1130">
        <v>12.02694636375155</v>
      </c>
      <c r="AE250" s="1130">
        <v>12.02694636375155</v>
      </c>
      <c r="AF250" s="8">
        <v>0</v>
      </c>
      <c r="AG250" s="1131">
        <v>11.780870734825688</v>
      </c>
      <c r="AH250" s="1095">
        <v>63.067133063457618</v>
      </c>
      <c r="AI250" s="8">
        <v>0</v>
      </c>
      <c r="AJ250" s="8"/>
      <c r="AK250" s="1081">
        <v>0</v>
      </c>
      <c r="AL250" s="1082">
        <v>0</v>
      </c>
      <c r="AM250" s="89"/>
      <c r="AN250" s="1082">
        <v>0</v>
      </c>
    </row>
    <row r="251" spans="1:40"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1130">
        <v>97.558733717899415</v>
      </c>
      <c r="Z251" s="1129">
        <v>0</v>
      </c>
      <c r="AA251" s="1130">
        <v>43.052981910820769</v>
      </c>
      <c r="AB251" s="1129">
        <v>0</v>
      </c>
      <c r="AC251" s="831">
        <v>0</v>
      </c>
      <c r="AD251" s="1130">
        <v>12.02694636375155</v>
      </c>
      <c r="AE251" s="1130">
        <v>12.02694636375155</v>
      </c>
      <c r="AF251" s="8">
        <v>0</v>
      </c>
      <c r="AG251" s="1131">
        <v>11.780870734825688</v>
      </c>
      <c r="AH251" s="1095">
        <v>63.067133063457618</v>
      </c>
      <c r="AI251" s="8">
        <v>0</v>
      </c>
      <c r="AJ251" s="8"/>
      <c r="AK251" s="1081">
        <v>0</v>
      </c>
      <c r="AL251" s="1082">
        <v>0</v>
      </c>
      <c r="AM251" s="89"/>
      <c r="AN251" s="1082">
        <v>0</v>
      </c>
    </row>
    <row r="252" spans="1:40"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1130">
        <v>97.558733717899415</v>
      </c>
      <c r="Z252" s="1129">
        <v>0</v>
      </c>
      <c r="AA252" s="1130">
        <v>43.052981910820769</v>
      </c>
      <c r="AB252" s="1129">
        <v>0</v>
      </c>
      <c r="AC252" s="831">
        <v>0</v>
      </c>
      <c r="AD252" s="1130">
        <v>12.02694636375155</v>
      </c>
      <c r="AE252" s="1130">
        <v>12.02694636375155</v>
      </c>
      <c r="AF252" s="8">
        <v>0</v>
      </c>
      <c r="AG252" s="1131">
        <v>11.780870734825688</v>
      </c>
      <c r="AH252" s="1095">
        <v>63.067133063457618</v>
      </c>
      <c r="AI252" s="8">
        <v>0</v>
      </c>
      <c r="AJ252" s="8"/>
      <c r="AK252" s="1081">
        <v>0</v>
      </c>
      <c r="AL252" s="1082">
        <v>0</v>
      </c>
      <c r="AM252" s="89"/>
      <c r="AN252" s="1082">
        <v>0</v>
      </c>
    </row>
    <row r="253" spans="1:40"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1130">
        <v>97.558733717899415</v>
      </c>
      <c r="Z253" s="1129">
        <v>0</v>
      </c>
      <c r="AA253" s="1130">
        <v>43.052981910820769</v>
      </c>
      <c r="AB253" s="1129">
        <v>0</v>
      </c>
      <c r="AC253" s="831">
        <v>0</v>
      </c>
      <c r="AD253" s="1130">
        <v>12.02694636375155</v>
      </c>
      <c r="AE253" s="1130">
        <v>12.02694636375155</v>
      </c>
      <c r="AF253" s="8">
        <v>0</v>
      </c>
      <c r="AG253" s="1131">
        <v>11.780870734825688</v>
      </c>
      <c r="AH253" s="1095">
        <v>63.067133063457618</v>
      </c>
      <c r="AI253" s="8">
        <v>0</v>
      </c>
      <c r="AJ253" s="8"/>
      <c r="AK253" s="1081">
        <v>0</v>
      </c>
      <c r="AL253" s="1082">
        <v>0</v>
      </c>
      <c r="AM253" s="89"/>
      <c r="AN253" s="1082">
        <v>0</v>
      </c>
    </row>
    <row r="254" spans="1:40"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1130">
        <v>97.558733717899415</v>
      </c>
      <c r="Z254" s="1129">
        <v>0</v>
      </c>
      <c r="AA254" s="1130">
        <v>43.052981910820769</v>
      </c>
      <c r="AB254" s="1129">
        <v>0</v>
      </c>
      <c r="AC254" s="831">
        <v>0</v>
      </c>
      <c r="AD254" s="1130">
        <v>12.02694636375155</v>
      </c>
      <c r="AE254" s="1130">
        <v>12.02694636375155</v>
      </c>
      <c r="AF254" s="8">
        <v>0</v>
      </c>
      <c r="AG254" s="1131">
        <v>11.780870734825688</v>
      </c>
      <c r="AH254" s="1095">
        <v>63.067133063457618</v>
      </c>
      <c r="AI254" s="8">
        <v>0</v>
      </c>
      <c r="AJ254" s="8"/>
      <c r="AK254" s="1081">
        <v>0</v>
      </c>
      <c r="AL254" s="1082">
        <v>0</v>
      </c>
      <c r="AM254" s="89"/>
      <c r="AN254" s="1082">
        <v>0</v>
      </c>
    </row>
    <row r="255" spans="1:40"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c r="Y255" s="1130">
        <v>97.558733717899415</v>
      </c>
      <c r="Z255" s="1129">
        <v>0</v>
      </c>
      <c r="AA255" s="1130">
        <v>43.052981910820769</v>
      </c>
      <c r="AB255" s="1129">
        <v>0</v>
      </c>
      <c r="AC255" s="831">
        <v>0</v>
      </c>
      <c r="AD255" s="1130">
        <v>12.02694636375155</v>
      </c>
      <c r="AE255" s="1130">
        <v>12.02694636375155</v>
      </c>
      <c r="AF255" s="8">
        <v>0</v>
      </c>
      <c r="AG255" s="1131">
        <v>11.780870734825688</v>
      </c>
      <c r="AH255" s="1095">
        <v>63.067133063457618</v>
      </c>
      <c r="AI255" s="8">
        <v>0</v>
      </c>
      <c r="AJ255" s="8"/>
      <c r="AK255" s="1081">
        <v>0</v>
      </c>
      <c r="AL255" s="1082">
        <v>0</v>
      </c>
      <c r="AM255" s="89"/>
      <c r="AN255" s="1082">
        <v>0</v>
      </c>
    </row>
    <row r="256" spans="1:40"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1130">
        <v>97.04</v>
      </c>
      <c r="Z256" s="1129">
        <v>0</v>
      </c>
      <c r="AA256" s="1130">
        <v>41.59</v>
      </c>
      <c r="AB256" s="1129">
        <v>0</v>
      </c>
      <c r="AC256" s="831">
        <v>0</v>
      </c>
      <c r="AD256" s="1130">
        <v>11.96</v>
      </c>
      <c r="AE256" s="1130">
        <v>11.96</v>
      </c>
      <c r="AF256" s="8">
        <v>0</v>
      </c>
      <c r="AG256" s="1131">
        <v>15</v>
      </c>
      <c r="AH256" s="1095">
        <v>63.34</v>
      </c>
      <c r="AI256" s="8">
        <v>0</v>
      </c>
      <c r="AJ256" s="8"/>
      <c r="AK256" s="1081">
        <v>0</v>
      </c>
      <c r="AL256" s="1082">
        <v>0</v>
      </c>
      <c r="AM256" s="89"/>
      <c r="AN256" s="1082">
        <v>0</v>
      </c>
    </row>
    <row r="257" spans="1:40"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c r="Y257" s="1130">
        <v>97.04</v>
      </c>
      <c r="Z257" s="1129">
        <v>0</v>
      </c>
      <c r="AA257" s="1130">
        <v>41.59</v>
      </c>
      <c r="AB257" s="1129">
        <v>0</v>
      </c>
      <c r="AC257" s="831">
        <v>0</v>
      </c>
      <c r="AD257" s="1130">
        <v>11.96</v>
      </c>
      <c r="AE257" s="1130">
        <v>11.96</v>
      </c>
      <c r="AF257" s="8">
        <v>0</v>
      </c>
      <c r="AG257" s="1131">
        <v>15</v>
      </c>
      <c r="AH257" s="1095">
        <v>63.34</v>
      </c>
      <c r="AI257" s="8">
        <v>0</v>
      </c>
      <c r="AJ257" s="8"/>
      <c r="AK257" s="1081">
        <v>0</v>
      </c>
      <c r="AL257" s="1082">
        <v>0</v>
      </c>
      <c r="AM257" s="89"/>
      <c r="AN257" s="1082">
        <v>0</v>
      </c>
    </row>
    <row r="258" spans="1:40"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1130">
        <v>97.04</v>
      </c>
      <c r="Z258" s="1129">
        <v>0</v>
      </c>
      <c r="AA258" s="1130">
        <v>41.59</v>
      </c>
      <c r="AB258" s="1129">
        <v>0</v>
      </c>
      <c r="AC258" s="831">
        <v>0</v>
      </c>
      <c r="AD258" s="1130">
        <v>11.96</v>
      </c>
      <c r="AE258" s="1130">
        <v>11.96</v>
      </c>
      <c r="AF258" s="8">
        <v>0</v>
      </c>
      <c r="AG258" s="1131">
        <v>15</v>
      </c>
      <c r="AH258" s="1095">
        <v>63.34</v>
      </c>
      <c r="AI258" s="8">
        <v>0</v>
      </c>
      <c r="AJ258" s="8"/>
      <c r="AK258" s="1081">
        <v>0</v>
      </c>
      <c r="AL258" s="1082">
        <v>0</v>
      </c>
      <c r="AM258" s="89"/>
      <c r="AN258" s="1082">
        <v>0</v>
      </c>
    </row>
    <row r="259" spans="1:40"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1130">
        <v>97.04</v>
      </c>
      <c r="Z259" s="1129">
        <v>0</v>
      </c>
      <c r="AA259" s="1130">
        <v>41.59</v>
      </c>
      <c r="AB259" s="1129">
        <v>0</v>
      </c>
      <c r="AC259" s="831">
        <v>0</v>
      </c>
      <c r="AD259" s="1130">
        <v>11.96</v>
      </c>
      <c r="AE259" s="1130">
        <v>11.96</v>
      </c>
      <c r="AF259" s="8">
        <v>0</v>
      </c>
      <c r="AG259" s="1131">
        <v>15</v>
      </c>
      <c r="AH259" s="1095">
        <v>63.34</v>
      </c>
      <c r="AI259" s="8">
        <v>0</v>
      </c>
      <c r="AJ259" s="8"/>
      <c r="AK259" s="1081">
        <v>0</v>
      </c>
      <c r="AL259" s="1082">
        <v>0</v>
      </c>
      <c r="AM259" s="89"/>
      <c r="AN259" s="1082">
        <v>0</v>
      </c>
    </row>
    <row r="260" spans="1:40"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c r="Y260" s="1130">
        <v>97.04</v>
      </c>
      <c r="Z260" s="8">
        <v>0</v>
      </c>
      <c r="AA260" s="1130">
        <v>41.59</v>
      </c>
      <c r="AB260" s="8">
        <v>0</v>
      </c>
      <c r="AC260" s="8">
        <v>0</v>
      </c>
      <c r="AD260" s="1130">
        <v>11.96</v>
      </c>
      <c r="AE260" s="1130">
        <v>11.96</v>
      </c>
      <c r="AF260" s="8">
        <v>0</v>
      </c>
      <c r="AG260" s="1131">
        <v>15</v>
      </c>
      <c r="AH260" s="1095">
        <v>63.34</v>
      </c>
      <c r="AI260" s="8">
        <v>0</v>
      </c>
      <c r="AJ260" s="8"/>
      <c r="AK260" s="1081">
        <v>0</v>
      </c>
      <c r="AL260" s="1082">
        <v>0</v>
      </c>
      <c r="AM260" s="89"/>
      <c r="AN260" s="1082">
        <v>0</v>
      </c>
    </row>
    <row r="261" spans="1:40"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1130">
        <v>97.04</v>
      </c>
      <c r="Z261" s="8">
        <v>0</v>
      </c>
      <c r="AA261" s="1130">
        <v>41.59</v>
      </c>
      <c r="AB261" s="8">
        <v>0</v>
      </c>
      <c r="AC261" s="8">
        <v>0</v>
      </c>
      <c r="AD261" s="1130">
        <v>11.96</v>
      </c>
      <c r="AE261" s="1130">
        <v>11.96</v>
      </c>
      <c r="AF261" s="8">
        <v>0</v>
      </c>
      <c r="AG261" s="1131">
        <v>15</v>
      </c>
      <c r="AH261" s="1095">
        <v>63.34</v>
      </c>
      <c r="AI261" s="8">
        <v>0</v>
      </c>
      <c r="AJ261" s="8"/>
      <c r="AK261" s="1081">
        <v>0</v>
      </c>
      <c r="AL261" s="1082">
        <v>0</v>
      </c>
      <c r="AM261" s="89"/>
      <c r="AN261" s="1082">
        <v>0</v>
      </c>
    </row>
    <row r="262" spans="1:40"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1130">
        <v>97.04</v>
      </c>
      <c r="Z262" s="8">
        <v>0</v>
      </c>
      <c r="AA262" s="1130">
        <v>41.59</v>
      </c>
      <c r="AB262" s="8">
        <v>0</v>
      </c>
      <c r="AC262" s="8">
        <v>0</v>
      </c>
      <c r="AD262" s="1130">
        <v>11.96</v>
      </c>
      <c r="AE262" s="1130">
        <v>11.96</v>
      </c>
      <c r="AF262" s="8">
        <v>0</v>
      </c>
      <c r="AG262" s="1131">
        <v>15</v>
      </c>
      <c r="AH262" s="1095">
        <v>63.34</v>
      </c>
      <c r="AI262" s="8">
        <v>0</v>
      </c>
      <c r="AJ262" s="8"/>
      <c r="AK262" s="1081">
        <v>0</v>
      </c>
      <c r="AL262" s="1082">
        <v>0</v>
      </c>
      <c r="AM262" s="89"/>
      <c r="AN262" s="1082">
        <v>0</v>
      </c>
    </row>
    <row r="263" spans="1:40"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1130">
        <v>97.04</v>
      </c>
      <c r="Z263" s="8">
        <v>0</v>
      </c>
      <c r="AA263" s="1130">
        <v>41.59</v>
      </c>
      <c r="AB263" s="8">
        <v>0</v>
      </c>
      <c r="AC263" s="8">
        <v>0</v>
      </c>
      <c r="AD263" s="1130">
        <v>11.96</v>
      </c>
      <c r="AE263" s="1130">
        <v>11.96</v>
      </c>
      <c r="AF263" s="8">
        <v>0</v>
      </c>
      <c r="AG263" s="1131">
        <v>15</v>
      </c>
      <c r="AH263" s="1095">
        <v>63.34</v>
      </c>
      <c r="AI263" s="8">
        <v>0</v>
      </c>
      <c r="AJ263" s="8"/>
      <c r="AK263" s="1081">
        <v>0</v>
      </c>
      <c r="AL263" s="1082">
        <v>0</v>
      </c>
      <c r="AM263" s="89"/>
      <c r="AN263" s="1082">
        <v>0</v>
      </c>
    </row>
    <row r="264" spans="1:40"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1130">
        <v>97.04</v>
      </c>
      <c r="Z264" s="8">
        <v>0</v>
      </c>
      <c r="AA264" s="1130">
        <v>41.59</v>
      </c>
      <c r="AB264" s="8">
        <v>0</v>
      </c>
      <c r="AC264" s="8">
        <v>0</v>
      </c>
      <c r="AD264" s="1130">
        <v>11.96</v>
      </c>
      <c r="AE264" s="1130">
        <v>11.96</v>
      </c>
      <c r="AF264" s="8">
        <v>0</v>
      </c>
      <c r="AG264" s="1131">
        <v>15</v>
      </c>
      <c r="AH264" s="1095">
        <v>63.34</v>
      </c>
      <c r="AI264" s="8">
        <v>0</v>
      </c>
      <c r="AJ264" s="8"/>
      <c r="AK264" s="1081">
        <v>0</v>
      </c>
      <c r="AL264" s="1082">
        <v>0</v>
      </c>
      <c r="AM264" s="89"/>
      <c r="AN264" s="1082">
        <v>0</v>
      </c>
    </row>
    <row r="265" spans="1:40"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1130">
        <v>97.04</v>
      </c>
      <c r="Z265" s="8">
        <v>0</v>
      </c>
      <c r="AA265" s="1130">
        <v>41.59</v>
      </c>
      <c r="AB265" s="8">
        <v>0</v>
      </c>
      <c r="AC265" s="8">
        <v>0</v>
      </c>
      <c r="AD265" s="1130">
        <v>11.96</v>
      </c>
      <c r="AE265" s="1130">
        <v>11.96</v>
      </c>
      <c r="AF265" s="8">
        <v>0</v>
      </c>
      <c r="AG265" s="1131">
        <v>15</v>
      </c>
      <c r="AH265" s="1095">
        <v>63.34</v>
      </c>
      <c r="AI265" s="8">
        <v>0</v>
      </c>
      <c r="AJ265" s="8"/>
      <c r="AK265" s="1081">
        <v>0</v>
      </c>
      <c r="AL265" s="1082">
        <v>0</v>
      </c>
      <c r="AM265" s="89"/>
      <c r="AN265" s="1082">
        <v>0</v>
      </c>
    </row>
    <row r="266" spans="1:40"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1130">
        <v>97.04</v>
      </c>
      <c r="Z266" s="8">
        <v>0</v>
      </c>
      <c r="AA266" s="1130">
        <v>41.59</v>
      </c>
      <c r="AB266" s="8">
        <v>0</v>
      </c>
      <c r="AC266" s="8">
        <v>0</v>
      </c>
      <c r="AD266" s="1130">
        <v>11.96</v>
      </c>
      <c r="AE266" s="1130">
        <v>11.96</v>
      </c>
      <c r="AF266" s="8">
        <v>0</v>
      </c>
      <c r="AG266" s="1131">
        <v>15</v>
      </c>
      <c r="AH266" s="1095">
        <v>63.34</v>
      </c>
      <c r="AI266" s="8">
        <v>0</v>
      </c>
      <c r="AJ266" s="8"/>
      <c r="AK266" s="1081">
        <v>0</v>
      </c>
      <c r="AL266" s="1082">
        <v>0</v>
      </c>
      <c r="AM266" s="89"/>
      <c r="AN266" s="1082">
        <v>0</v>
      </c>
    </row>
    <row r="267" spans="1:40"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1130">
        <v>97.04</v>
      </c>
      <c r="Z267" s="8">
        <v>0</v>
      </c>
      <c r="AA267" s="1130">
        <v>41.59</v>
      </c>
      <c r="AB267" s="8">
        <v>0</v>
      </c>
      <c r="AC267" s="8">
        <v>0</v>
      </c>
      <c r="AD267" s="1130">
        <v>11.96</v>
      </c>
      <c r="AE267" s="1130">
        <v>11.96</v>
      </c>
      <c r="AF267" s="8">
        <v>0</v>
      </c>
      <c r="AG267" s="1131">
        <v>15</v>
      </c>
      <c r="AH267" s="1095">
        <v>63.34</v>
      </c>
      <c r="AI267" s="8">
        <v>0</v>
      </c>
      <c r="AJ267" s="8"/>
      <c r="AK267" s="1081">
        <v>0</v>
      </c>
      <c r="AL267" s="1082">
        <v>0</v>
      </c>
      <c r="AM267" s="89"/>
      <c r="AN267" s="1082">
        <v>0</v>
      </c>
    </row>
    <row r="268" spans="1:40"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1130">
        <v>63.78</v>
      </c>
      <c r="Z268" s="8">
        <v>0</v>
      </c>
      <c r="AA268" s="1130">
        <v>81</v>
      </c>
      <c r="AB268" s="8">
        <v>0</v>
      </c>
      <c r="AC268" s="8">
        <v>0</v>
      </c>
      <c r="AD268" s="1130">
        <v>12.49</v>
      </c>
      <c r="AE268" s="1130">
        <v>16.329999999999998</v>
      </c>
      <c r="AF268" s="8">
        <v>0</v>
      </c>
      <c r="AG268" s="1131">
        <v>47</v>
      </c>
      <c r="AH268" s="1095">
        <v>62.78</v>
      </c>
      <c r="AI268" s="8">
        <v>0</v>
      </c>
      <c r="AJ268" s="8"/>
      <c r="AK268" s="1081">
        <v>0</v>
      </c>
      <c r="AL268" s="1082">
        <v>0</v>
      </c>
      <c r="AM268" s="89"/>
      <c r="AN268" s="1082">
        <v>0</v>
      </c>
    </row>
    <row r="269" spans="1:40"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1130">
        <v>63.78</v>
      </c>
      <c r="Z269" s="8">
        <v>0</v>
      </c>
      <c r="AA269" s="1130">
        <v>81</v>
      </c>
      <c r="AB269" s="8">
        <v>0</v>
      </c>
      <c r="AC269" s="8">
        <v>0</v>
      </c>
      <c r="AD269" s="1130">
        <v>12.49</v>
      </c>
      <c r="AE269" s="1130">
        <v>16.329999999999998</v>
      </c>
      <c r="AF269" s="8">
        <v>0</v>
      </c>
      <c r="AG269" s="1131">
        <v>47</v>
      </c>
      <c r="AH269" s="1095">
        <v>62.78</v>
      </c>
      <c r="AI269" s="8">
        <v>0</v>
      </c>
      <c r="AJ269" s="8"/>
      <c r="AK269" s="1081">
        <v>0</v>
      </c>
      <c r="AL269" s="1082">
        <v>0</v>
      </c>
      <c r="AM269" s="89"/>
      <c r="AN269" s="1082">
        <v>0</v>
      </c>
    </row>
    <row r="270" spans="1:40"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1130">
        <v>63.78</v>
      </c>
      <c r="Z270" s="8">
        <v>0</v>
      </c>
      <c r="AA270" s="1130">
        <v>81</v>
      </c>
      <c r="AB270" s="8">
        <v>0</v>
      </c>
      <c r="AC270" s="8">
        <v>0</v>
      </c>
      <c r="AD270" s="1130">
        <v>12.49</v>
      </c>
      <c r="AE270" s="1130">
        <v>16.329999999999998</v>
      </c>
      <c r="AF270" s="8">
        <v>0</v>
      </c>
      <c r="AG270" s="1131">
        <v>47</v>
      </c>
      <c r="AH270" s="1095">
        <v>62.78</v>
      </c>
      <c r="AI270" s="8">
        <v>0</v>
      </c>
      <c r="AJ270" s="8"/>
      <c r="AK270" s="1081">
        <v>0</v>
      </c>
      <c r="AL270" s="1082">
        <v>0</v>
      </c>
      <c r="AM270" s="89"/>
      <c r="AN270" s="1082">
        <v>0</v>
      </c>
    </row>
    <row r="271" spans="1:40"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1130">
        <v>63.78</v>
      </c>
      <c r="Z271" s="8">
        <v>0</v>
      </c>
      <c r="AA271" s="1130">
        <v>81</v>
      </c>
      <c r="AB271" s="8">
        <v>0</v>
      </c>
      <c r="AC271" s="8">
        <v>0</v>
      </c>
      <c r="AD271" s="1130">
        <v>12.49</v>
      </c>
      <c r="AE271" s="1130">
        <v>16.329999999999998</v>
      </c>
      <c r="AF271" s="8">
        <v>0</v>
      </c>
      <c r="AG271" s="1131">
        <v>47</v>
      </c>
      <c r="AH271" s="1095">
        <v>62.78</v>
      </c>
      <c r="AI271" s="8">
        <v>0</v>
      </c>
      <c r="AJ271" s="8"/>
      <c r="AK271" s="1081">
        <v>0</v>
      </c>
      <c r="AL271" s="1082">
        <v>0</v>
      </c>
      <c r="AM271" s="89"/>
      <c r="AN271" s="1082">
        <v>0</v>
      </c>
    </row>
    <row r="272" spans="1:40"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c r="Y272" s="1130">
        <v>63.78</v>
      </c>
      <c r="Z272" s="8">
        <v>0</v>
      </c>
      <c r="AA272" s="1130">
        <v>81</v>
      </c>
      <c r="AB272" s="8">
        <v>0</v>
      </c>
      <c r="AC272" s="8">
        <v>0</v>
      </c>
      <c r="AD272" s="1130">
        <v>12.49</v>
      </c>
      <c r="AE272" s="1130">
        <v>16.329999999999998</v>
      </c>
      <c r="AF272" s="8">
        <v>0</v>
      </c>
      <c r="AG272" s="1131">
        <v>47</v>
      </c>
      <c r="AH272" s="1095">
        <v>62.78</v>
      </c>
      <c r="AI272" s="8">
        <v>0</v>
      </c>
      <c r="AJ272" s="8"/>
      <c r="AK272" s="1081">
        <v>0</v>
      </c>
      <c r="AL272" s="1082">
        <v>0</v>
      </c>
      <c r="AM272" s="89"/>
      <c r="AN272" s="1082">
        <v>0</v>
      </c>
    </row>
    <row r="273" spans="1:40"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1130">
        <v>63.78</v>
      </c>
      <c r="Z273" s="8">
        <v>0</v>
      </c>
      <c r="AA273" s="1130">
        <v>81</v>
      </c>
      <c r="AB273" s="8">
        <v>0</v>
      </c>
      <c r="AC273" s="8">
        <v>0</v>
      </c>
      <c r="AD273" s="1130">
        <v>12.49</v>
      </c>
      <c r="AE273" s="1130">
        <v>16.329999999999998</v>
      </c>
      <c r="AF273" s="8">
        <v>0</v>
      </c>
      <c r="AG273" s="1131">
        <v>47</v>
      </c>
      <c r="AH273" s="1095">
        <v>62.78</v>
      </c>
      <c r="AI273" s="8">
        <v>0</v>
      </c>
      <c r="AJ273" s="8"/>
      <c r="AK273" s="1081">
        <v>0</v>
      </c>
      <c r="AL273" s="1082">
        <v>0</v>
      </c>
      <c r="AM273" s="89"/>
      <c r="AN273" s="1082">
        <v>0</v>
      </c>
    </row>
    <row r="274" spans="1:40"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1130">
        <v>63.78</v>
      </c>
      <c r="Z274" s="8">
        <v>0</v>
      </c>
      <c r="AA274" s="1130">
        <v>81</v>
      </c>
      <c r="AB274" s="8">
        <v>0</v>
      </c>
      <c r="AC274" s="8">
        <v>0</v>
      </c>
      <c r="AD274" s="1130">
        <v>12.49</v>
      </c>
      <c r="AE274" s="1130">
        <v>16.329999999999998</v>
      </c>
      <c r="AF274" s="8">
        <v>0</v>
      </c>
      <c r="AG274" s="1131">
        <v>47</v>
      </c>
      <c r="AH274" s="1095">
        <v>62.78</v>
      </c>
      <c r="AI274" s="8">
        <v>0</v>
      </c>
      <c r="AJ274" s="8"/>
      <c r="AK274" s="1081">
        <v>0</v>
      </c>
      <c r="AL274" s="1082">
        <v>0</v>
      </c>
      <c r="AM274" s="89"/>
      <c r="AN274" s="1082">
        <v>0</v>
      </c>
    </row>
    <row r="275" spans="1:40"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1130">
        <v>63.78</v>
      </c>
      <c r="Z275" s="8">
        <v>0</v>
      </c>
      <c r="AA275" s="1130">
        <v>81</v>
      </c>
      <c r="AB275" s="8">
        <v>0</v>
      </c>
      <c r="AC275" s="8">
        <v>0</v>
      </c>
      <c r="AD275" s="1130">
        <v>12.49</v>
      </c>
      <c r="AE275" s="1130">
        <v>16.329999999999998</v>
      </c>
      <c r="AF275" s="8">
        <v>0</v>
      </c>
      <c r="AG275" s="1131">
        <v>47</v>
      </c>
      <c r="AH275" s="1095">
        <v>62.78</v>
      </c>
      <c r="AI275" s="8">
        <v>0</v>
      </c>
      <c r="AJ275" s="8"/>
      <c r="AK275" s="1081">
        <v>0</v>
      </c>
      <c r="AL275" s="1082">
        <v>0</v>
      </c>
      <c r="AM275" s="89"/>
      <c r="AN275" s="1082">
        <v>0</v>
      </c>
    </row>
    <row r="276" spans="1:40"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1130">
        <v>63.78</v>
      </c>
      <c r="Z276" s="8">
        <v>0</v>
      </c>
      <c r="AA276" s="1130">
        <v>81</v>
      </c>
      <c r="AB276" s="8">
        <v>0</v>
      </c>
      <c r="AC276" s="8">
        <v>0</v>
      </c>
      <c r="AD276" s="1130">
        <v>12.49</v>
      </c>
      <c r="AE276" s="1130">
        <v>16.329999999999998</v>
      </c>
      <c r="AF276" s="8">
        <v>0</v>
      </c>
      <c r="AG276" s="1131">
        <v>47</v>
      </c>
      <c r="AH276" s="1095">
        <v>62.78</v>
      </c>
      <c r="AI276" s="8">
        <v>0</v>
      </c>
      <c r="AJ276" s="8"/>
      <c r="AK276" s="1081">
        <v>0</v>
      </c>
      <c r="AL276" s="1082">
        <v>0</v>
      </c>
      <c r="AM276" s="89"/>
      <c r="AN276" s="1082">
        <v>0</v>
      </c>
    </row>
    <row r="277" spans="1:40"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1130">
        <v>63.78</v>
      </c>
      <c r="Z277" s="8">
        <v>0</v>
      </c>
      <c r="AA277" s="1130">
        <v>81</v>
      </c>
      <c r="AB277" s="8">
        <v>0</v>
      </c>
      <c r="AC277" s="8">
        <v>0</v>
      </c>
      <c r="AD277" s="1130">
        <v>12.49</v>
      </c>
      <c r="AE277" s="1130">
        <v>16.329999999999998</v>
      </c>
      <c r="AF277" s="8">
        <v>0</v>
      </c>
      <c r="AG277" s="1131">
        <v>47</v>
      </c>
      <c r="AH277" s="1095">
        <v>62.78</v>
      </c>
      <c r="AI277" s="8">
        <v>0</v>
      </c>
      <c r="AJ277" s="8"/>
      <c r="AK277" s="1081">
        <v>0</v>
      </c>
      <c r="AL277" s="1082">
        <v>0</v>
      </c>
      <c r="AM277" s="89"/>
      <c r="AN277" s="1082">
        <v>0</v>
      </c>
    </row>
    <row r="278" spans="1:40"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1130">
        <v>63.78</v>
      </c>
      <c r="Z278" s="8">
        <v>0</v>
      </c>
      <c r="AA278" s="1130">
        <v>81</v>
      </c>
      <c r="AB278" s="8">
        <v>0</v>
      </c>
      <c r="AC278" s="8">
        <v>0</v>
      </c>
      <c r="AD278" s="1130">
        <v>12.49</v>
      </c>
      <c r="AE278" s="1130">
        <v>16.329999999999998</v>
      </c>
      <c r="AF278" s="8">
        <v>0</v>
      </c>
      <c r="AG278" s="1131">
        <v>47</v>
      </c>
      <c r="AH278" s="1095">
        <v>62.78</v>
      </c>
      <c r="AI278" s="8">
        <v>0</v>
      </c>
      <c r="AJ278" s="8"/>
      <c r="AK278" s="1081">
        <v>0</v>
      </c>
      <c r="AL278" s="1082">
        <v>0</v>
      </c>
      <c r="AM278" s="89"/>
      <c r="AN278" s="1082">
        <v>0</v>
      </c>
    </row>
    <row r="279" spans="1:40"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1130">
        <v>63.78</v>
      </c>
      <c r="Z279" s="8">
        <v>0</v>
      </c>
      <c r="AA279" s="1130">
        <v>81</v>
      </c>
      <c r="AB279" s="8">
        <v>0</v>
      </c>
      <c r="AC279" s="8">
        <v>0</v>
      </c>
      <c r="AD279" s="1130">
        <v>12.49</v>
      </c>
      <c r="AE279" s="1130">
        <v>16.329999999999998</v>
      </c>
      <c r="AF279" s="8">
        <v>0</v>
      </c>
      <c r="AG279" s="1131">
        <v>47</v>
      </c>
      <c r="AH279" s="1095">
        <v>62.78</v>
      </c>
      <c r="AI279" s="8">
        <v>0</v>
      </c>
      <c r="AJ279" s="8"/>
      <c r="AK279" s="1081">
        <v>0</v>
      </c>
      <c r="AL279" s="1082">
        <v>0</v>
      </c>
      <c r="AM279" s="89"/>
      <c r="AN279" s="1082">
        <v>0</v>
      </c>
    </row>
    <row r="280" spans="1:40"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1130">
        <v>65.394598387048077</v>
      </c>
      <c r="Z280" s="8">
        <v>0</v>
      </c>
      <c r="AA280" s="1130">
        <v>83.050524762478744</v>
      </c>
      <c r="AB280" s="8">
        <v>0</v>
      </c>
      <c r="AC280" s="8">
        <v>0</v>
      </c>
      <c r="AD280" s="1130">
        <v>12.806185855350117</v>
      </c>
      <c r="AE280" s="1130">
        <v>16.743395918163923</v>
      </c>
      <c r="AF280" s="8">
        <v>0</v>
      </c>
      <c r="AG280" s="1131">
        <v>48.189810664648157</v>
      </c>
      <c r="AH280" s="1095">
        <v>67.979063170833086</v>
      </c>
      <c r="AI280" s="8">
        <v>0</v>
      </c>
      <c r="AJ280" s="8"/>
      <c r="AK280" s="1081">
        <v>0</v>
      </c>
      <c r="AL280" s="1082">
        <v>0</v>
      </c>
      <c r="AM280" s="89"/>
      <c r="AN280" s="1082">
        <v>0</v>
      </c>
    </row>
    <row r="281" spans="1:40"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1130">
        <v>65.394598387048077</v>
      </c>
      <c r="Z281" s="8">
        <v>0</v>
      </c>
      <c r="AA281" s="1130">
        <v>83.050524762478744</v>
      </c>
      <c r="AB281" s="8">
        <v>0</v>
      </c>
      <c r="AC281" s="8">
        <v>0</v>
      </c>
      <c r="AD281" s="1130">
        <v>12.806185855350117</v>
      </c>
      <c r="AE281" s="1130">
        <v>16.743395918163923</v>
      </c>
      <c r="AF281" s="8">
        <v>0</v>
      </c>
      <c r="AG281" s="1131">
        <v>48.189810664648157</v>
      </c>
      <c r="AH281" s="1095">
        <v>67.979063170833086</v>
      </c>
      <c r="AI281" s="8">
        <v>0</v>
      </c>
      <c r="AJ281" s="8"/>
      <c r="AK281" s="1081">
        <v>0</v>
      </c>
      <c r="AL281" s="1082">
        <v>0</v>
      </c>
      <c r="AM281" s="89"/>
      <c r="AN281" s="1082">
        <v>0</v>
      </c>
    </row>
    <row r="282" spans="1:40"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1130">
        <v>65.394598387048077</v>
      </c>
      <c r="Z282" s="8">
        <v>0</v>
      </c>
      <c r="AA282" s="1130">
        <v>83.050524762478744</v>
      </c>
      <c r="AB282" s="8">
        <v>0</v>
      </c>
      <c r="AC282" s="8">
        <v>0</v>
      </c>
      <c r="AD282" s="1130">
        <v>12.806185855350117</v>
      </c>
      <c r="AE282" s="1130">
        <v>16.743395918163923</v>
      </c>
      <c r="AF282" s="8">
        <v>0</v>
      </c>
      <c r="AG282" s="1131">
        <v>48.189810664648157</v>
      </c>
      <c r="AH282" s="1095">
        <v>67.979063170833086</v>
      </c>
      <c r="AI282" s="8">
        <v>0</v>
      </c>
      <c r="AJ282" s="8"/>
      <c r="AK282" s="1081">
        <v>0</v>
      </c>
      <c r="AL282" s="1082">
        <v>0</v>
      </c>
      <c r="AM282" s="89"/>
      <c r="AN282" s="1082">
        <v>0</v>
      </c>
    </row>
    <row r="283" spans="1:40"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1130">
        <v>65.394598387048077</v>
      </c>
      <c r="Z283" s="8">
        <v>0</v>
      </c>
      <c r="AA283" s="1130">
        <v>83.050524762478744</v>
      </c>
      <c r="AB283" s="8">
        <v>0</v>
      </c>
      <c r="AC283" s="8">
        <v>0</v>
      </c>
      <c r="AD283" s="1130">
        <v>12.806185855350117</v>
      </c>
      <c r="AE283" s="1130">
        <v>16.743395918163923</v>
      </c>
      <c r="AF283" s="8">
        <v>0</v>
      </c>
      <c r="AG283" s="1131">
        <v>48.189810664648157</v>
      </c>
      <c r="AH283" s="1095">
        <v>67.979063170833086</v>
      </c>
      <c r="AI283" s="8">
        <v>0</v>
      </c>
      <c r="AJ283" s="8"/>
      <c r="AK283" s="1081">
        <v>0</v>
      </c>
      <c r="AL283" s="1082">
        <v>0</v>
      </c>
      <c r="AM283" s="89"/>
      <c r="AN283" s="1082">
        <v>0</v>
      </c>
    </row>
    <row r="284" spans="1:40"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1130">
        <v>65.394598387048077</v>
      </c>
      <c r="Z284" s="8">
        <v>0</v>
      </c>
      <c r="AA284" s="1130">
        <v>83.050524762478744</v>
      </c>
      <c r="AB284" s="8">
        <v>0</v>
      </c>
      <c r="AC284" s="8">
        <v>0</v>
      </c>
      <c r="AD284" s="1130">
        <v>12.806185855350117</v>
      </c>
      <c r="AE284" s="1130">
        <v>16.743395918163923</v>
      </c>
      <c r="AF284" s="8">
        <v>0</v>
      </c>
      <c r="AG284" s="1131">
        <v>48.189810664648157</v>
      </c>
      <c r="AH284" s="1095">
        <v>67.979063170833086</v>
      </c>
      <c r="AI284" s="8">
        <v>0</v>
      </c>
      <c r="AJ284" s="8"/>
      <c r="AK284" s="1081">
        <v>0</v>
      </c>
      <c r="AL284" s="1082">
        <v>0</v>
      </c>
      <c r="AM284" s="89"/>
      <c r="AN284" s="1082">
        <v>0</v>
      </c>
    </row>
    <row r="285" spans="1:40"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1130">
        <v>65.394598387048077</v>
      </c>
      <c r="Z285" s="8">
        <v>0</v>
      </c>
      <c r="AA285" s="1130">
        <v>83.050524762478744</v>
      </c>
      <c r="AB285" s="8">
        <v>0</v>
      </c>
      <c r="AC285" s="8">
        <v>0</v>
      </c>
      <c r="AD285" s="1130">
        <v>12.806185855350117</v>
      </c>
      <c r="AE285" s="1130">
        <v>16.743395918163923</v>
      </c>
      <c r="AF285" s="8">
        <v>0</v>
      </c>
      <c r="AG285" s="1131">
        <v>48.189810664648157</v>
      </c>
      <c r="AH285" s="1095">
        <v>67.979063170833086</v>
      </c>
      <c r="AI285" s="8">
        <v>0</v>
      </c>
      <c r="AJ285" s="8"/>
      <c r="AK285" s="1081">
        <v>0</v>
      </c>
      <c r="AL285" s="1082">
        <v>0</v>
      </c>
      <c r="AM285" s="89"/>
      <c r="AN285" s="1082">
        <v>0</v>
      </c>
    </row>
    <row r="286" spans="1:40"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1130">
        <v>15.394598387048077</v>
      </c>
      <c r="Z286" s="8">
        <v>0</v>
      </c>
      <c r="AA286" s="1130">
        <v>83.050524762478744</v>
      </c>
      <c r="AB286" s="8">
        <v>0</v>
      </c>
      <c r="AC286" s="8">
        <v>0</v>
      </c>
      <c r="AD286" s="1130">
        <v>12.806185855350117</v>
      </c>
      <c r="AE286" s="1130">
        <v>16.743395918163923</v>
      </c>
      <c r="AF286" s="8">
        <v>0</v>
      </c>
      <c r="AG286" s="1131">
        <v>48.189810664648157</v>
      </c>
      <c r="AH286" s="1095">
        <v>67.979063170833086</v>
      </c>
      <c r="AI286" s="8">
        <v>0</v>
      </c>
      <c r="AJ286" s="8"/>
      <c r="AK286" s="1081">
        <v>0</v>
      </c>
      <c r="AL286" s="1082">
        <v>0</v>
      </c>
      <c r="AM286" s="89"/>
      <c r="AN286" s="1082">
        <v>0</v>
      </c>
    </row>
    <row r="287" spans="1:40"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1130">
        <v>15.394598387048077</v>
      </c>
      <c r="Z287" s="8">
        <v>0</v>
      </c>
      <c r="AA287" s="1130">
        <v>83.050524762478744</v>
      </c>
      <c r="AB287" s="8">
        <v>0</v>
      </c>
      <c r="AC287" s="8">
        <v>0</v>
      </c>
      <c r="AD287" s="1130">
        <v>12.806185855350117</v>
      </c>
      <c r="AE287" s="1130">
        <v>16.743395918163923</v>
      </c>
      <c r="AF287" s="8">
        <v>0</v>
      </c>
      <c r="AG287" s="1131">
        <v>48.189810664648157</v>
      </c>
      <c r="AH287" s="1095">
        <v>67.979063170833086</v>
      </c>
      <c r="AI287" s="8">
        <v>0</v>
      </c>
      <c r="AJ287" s="8"/>
      <c r="AK287" s="1081">
        <v>0</v>
      </c>
      <c r="AL287" s="1082">
        <v>0</v>
      </c>
      <c r="AM287" s="89"/>
      <c r="AN287" s="1082">
        <v>0</v>
      </c>
    </row>
    <row r="288" spans="1:40"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1130">
        <v>15.394598387048077</v>
      </c>
      <c r="Z288" s="8">
        <v>0</v>
      </c>
      <c r="AA288" s="1130">
        <v>83.050524762478744</v>
      </c>
      <c r="AB288" s="8">
        <v>0</v>
      </c>
      <c r="AC288" s="8">
        <v>0</v>
      </c>
      <c r="AD288" s="1130">
        <v>12.806185855350117</v>
      </c>
      <c r="AE288" s="1130">
        <v>16.743395918163923</v>
      </c>
      <c r="AF288" s="8">
        <v>0</v>
      </c>
      <c r="AG288" s="1131">
        <v>48.189810664648157</v>
      </c>
      <c r="AH288" s="1095">
        <v>67.979063170833086</v>
      </c>
      <c r="AI288" s="8">
        <v>0</v>
      </c>
      <c r="AJ288" s="8"/>
      <c r="AK288" s="1081">
        <v>0</v>
      </c>
      <c r="AL288" s="1082">
        <v>0</v>
      </c>
      <c r="AM288" s="89"/>
      <c r="AN288" s="1082">
        <v>0</v>
      </c>
    </row>
    <row r="289" spans="1:40"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1130">
        <v>15.394598387048077</v>
      </c>
      <c r="Z289" s="8">
        <v>0</v>
      </c>
      <c r="AA289" s="1130">
        <v>83.050524762478744</v>
      </c>
      <c r="AB289" s="8">
        <v>0</v>
      </c>
      <c r="AC289" s="8">
        <v>0</v>
      </c>
      <c r="AD289" s="1130">
        <v>12.806185855350117</v>
      </c>
      <c r="AE289" s="1130">
        <v>16.743395918163923</v>
      </c>
      <c r="AF289" s="8">
        <v>0</v>
      </c>
      <c r="AG289" s="1131">
        <v>48.189810664648157</v>
      </c>
      <c r="AH289" s="1095">
        <v>67.979063170833086</v>
      </c>
      <c r="AI289" s="8">
        <v>0</v>
      </c>
      <c r="AJ289" s="8"/>
      <c r="AK289" s="1081">
        <v>0</v>
      </c>
      <c r="AL289" s="1082">
        <v>0</v>
      </c>
      <c r="AM289" s="89"/>
      <c r="AN289" s="1082">
        <v>0</v>
      </c>
    </row>
    <row r="290" spans="1:40"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1130">
        <v>15.394598387048077</v>
      </c>
      <c r="Z290" s="8">
        <v>0</v>
      </c>
      <c r="AA290" s="1130">
        <v>83.050524762478744</v>
      </c>
      <c r="AB290" s="8">
        <v>0</v>
      </c>
      <c r="AC290" s="8">
        <v>0</v>
      </c>
      <c r="AD290" s="1130">
        <v>12.806185855350117</v>
      </c>
      <c r="AE290" s="1130">
        <v>16.743395918163923</v>
      </c>
      <c r="AF290" s="8">
        <v>0</v>
      </c>
      <c r="AG290" s="1131">
        <v>48.189810664648157</v>
      </c>
      <c r="AH290" s="1095">
        <v>67.979063170833086</v>
      </c>
      <c r="AI290" s="8">
        <v>0</v>
      </c>
      <c r="AJ290" s="8"/>
      <c r="AK290" s="1081">
        <v>0</v>
      </c>
      <c r="AL290" s="1082">
        <v>0</v>
      </c>
      <c r="AM290" s="89"/>
      <c r="AN290" s="1082">
        <v>0</v>
      </c>
    </row>
    <row r="291" spans="1:40"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1130">
        <v>15.394598387048077</v>
      </c>
      <c r="Z291" s="8">
        <v>0</v>
      </c>
      <c r="AA291" s="1130">
        <v>83.050524762478744</v>
      </c>
      <c r="AB291" s="8">
        <v>0</v>
      </c>
      <c r="AC291" s="8">
        <v>0</v>
      </c>
      <c r="AD291" s="1130">
        <v>12.806185855350117</v>
      </c>
      <c r="AE291" s="1130">
        <v>16.743395918163923</v>
      </c>
      <c r="AF291" s="8">
        <v>0</v>
      </c>
      <c r="AG291" s="1131">
        <v>48.189810664648157</v>
      </c>
      <c r="AH291" s="1095">
        <v>67.979063170833086</v>
      </c>
      <c r="AI291" s="8">
        <v>0</v>
      </c>
      <c r="AJ291" s="8"/>
      <c r="AK291" s="1081">
        <v>0</v>
      </c>
      <c r="AL291" s="1082">
        <v>0</v>
      </c>
      <c r="AM291" s="89"/>
      <c r="AN291" s="1082">
        <v>0</v>
      </c>
    </row>
    <row r="292" spans="1:40"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1130">
        <v>17.050070526862825</v>
      </c>
      <c r="Z292" s="8">
        <v>0</v>
      </c>
      <c r="AA292" s="1130">
        <v>85.15295880645796</v>
      </c>
      <c r="AB292" s="8">
        <v>0</v>
      </c>
      <c r="AC292" s="8">
        <v>0</v>
      </c>
      <c r="AD292" s="1130">
        <v>13.130375993736541</v>
      </c>
      <c r="AE292" s="1130">
        <v>17.167257003820474</v>
      </c>
      <c r="AF292" s="8">
        <v>0</v>
      </c>
      <c r="AG292" s="1131">
        <v>49.409741529673134</v>
      </c>
      <c r="AH292" s="1095">
        <v>69.699961348140491</v>
      </c>
      <c r="AI292" s="8">
        <v>0</v>
      </c>
      <c r="AJ292" s="8"/>
      <c r="AK292" s="1081">
        <v>0</v>
      </c>
      <c r="AL292" s="1082">
        <v>0</v>
      </c>
      <c r="AM292" s="89"/>
      <c r="AN292" s="1082">
        <v>0</v>
      </c>
    </row>
    <row r="293" spans="1:40"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1130">
        <v>17.050070526862825</v>
      </c>
      <c r="Z293" s="8">
        <v>0</v>
      </c>
      <c r="AA293" s="1130">
        <v>85.15295880645796</v>
      </c>
      <c r="AB293" s="8">
        <v>0</v>
      </c>
      <c r="AC293" s="8">
        <v>0</v>
      </c>
      <c r="AD293" s="1130">
        <v>13.130375993736541</v>
      </c>
      <c r="AE293" s="1130">
        <v>17.167257003820474</v>
      </c>
      <c r="AF293" s="8">
        <v>0</v>
      </c>
      <c r="AG293" s="1131">
        <v>49.409741529673134</v>
      </c>
      <c r="AH293" s="1095">
        <v>69.699961348140491</v>
      </c>
      <c r="AI293" s="8">
        <v>0</v>
      </c>
      <c r="AJ293" s="8"/>
      <c r="AK293" s="1081">
        <v>0</v>
      </c>
      <c r="AL293" s="1082">
        <v>0</v>
      </c>
      <c r="AM293" s="89"/>
      <c r="AN293" s="1082">
        <v>0</v>
      </c>
    </row>
    <row r="294" spans="1:40"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1130">
        <v>17.050070526862825</v>
      </c>
      <c r="Z294" s="8">
        <v>0</v>
      </c>
      <c r="AA294" s="1130">
        <v>85.15295880645796</v>
      </c>
      <c r="AB294" s="8">
        <v>0</v>
      </c>
      <c r="AC294" s="8">
        <v>0</v>
      </c>
      <c r="AD294" s="1130">
        <v>13.130375993736541</v>
      </c>
      <c r="AE294" s="1130">
        <v>17.167257003820474</v>
      </c>
      <c r="AF294" s="8">
        <v>0</v>
      </c>
      <c r="AG294" s="1131">
        <v>49.409741529673134</v>
      </c>
      <c r="AH294" s="1095">
        <v>69.699961348140491</v>
      </c>
      <c r="AI294" s="8">
        <v>0</v>
      </c>
      <c r="AJ294" s="8"/>
      <c r="AK294" s="1081">
        <v>0</v>
      </c>
      <c r="AL294" s="1082">
        <v>0</v>
      </c>
      <c r="AM294" s="89"/>
      <c r="AN294" s="1082">
        <v>0</v>
      </c>
    </row>
    <row r="295" spans="1:40"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1130">
        <v>17.050070526862825</v>
      </c>
      <c r="Z295" s="8">
        <v>0</v>
      </c>
      <c r="AA295" s="1130">
        <v>85.15295880645796</v>
      </c>
      <c r="AB295" s="8">
        <v>0</v>
      </c>
      <c r="AC295" s="8">
        <v>0</v>
      </c>
      <c r="AD295" s="1130">
        <v>13.130375993736541</v>
      </c>
      <c r="AE295" s="1130">
        <v>17.167257003820474</v>
      </c>
      <c r="AF295" s="8">
        <v>0</v>
      </c>
      <c r="AG295" s="1131">
        <v>49.409741529673134</v>
      </c>
      <c r="AH295" s="1095">
        <v>69.699961348140491</v>
      </c>
      <c r="AI295" s="8">
        <v>0</v>
      </c>
      <c r="AJ295" s="8"/>
      <c r="AK295" s="1081">
        <v>0</v>
      </c>
      <c r="AL295" s="1082">
        <v>0</v>
      </c>
      <c r="AM295" s="89"/>
      <c r="AN295" s="1082">
        <v>0</v>
      </c>
    </row>
    <row r="296" spans="1:40"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1130">
        <v>17.050070526862825</v>
      </c>
      <c r="Z296" s="8">
        <v>0</v>
      </c>
      <c r="AA296" s="1130">
        <v>85.15295880645796</v>
      </c>
      <c r="AB296" s="8">
        <v>0</v>
      </c>
      <c r="AC296" s="8">
        <v>0</v>
      </c>
      <c r="AD296" s="1130">
        <v>13.130375993736541</v>
      </c>
      <c r="AE296" s="1130">
        <v>17.167257003820474</v>
      </c>
      <c r="AF296" s="8">
        <v>0</v>
      </c>
      <c r="AG296" s="1131">
        <v>49.409741529673134</v>
      </c>
      <c r="AH296" s="1095">
        <v>69.699961348140491</v>
      </c>
      <c r="AI296" s="8">
        <v>0</v>
      </c>
      <c r="AJ296" s="8"/>
      <c r="AK296" s="1081">
        <v>0</v>
      </c>
      <c r="AL296" s="1082">
        <v>0</v>
      </c>
      <c r="AM296" s="89"/>
      <c r="AN296" s="1082">
        <v>0</v>
      </c>
    </row>
    <row r="297" spans="1:40"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1130">
        <v>17.050070526862825</v>
      </c>
      <c r="Z297" s="8">
        <v>0</v>
      </c>
      <c r="AA297" s="1130">
        <v>85.15295880645796</v>
      </c>
      <c r="AB297" s="8">
        <v>0</v>
      </c>
      <c r="AC297" s="8">
        <v>0</v>
      </c>
      <c r="AD297" s="1130">
        <v>13.130375993736541</v>
      </c>
      <c r="AE297" s="1130">
        <v>17.167257003820474</v>
      </c>
      <c r="AF297" s="8">
        <v>0</v>
      </c>
      <c r="AG297" s="1131">
        <v>49.409741529673134</v>
      </c>
      <c r="AH297" s="1095">
        <v>69.699961348140491</v>
      </c>
      <c r="AI297" s="8">
        <v>0</v>
      </c>
      <c r="AJ297" s="8"/>
      <c r="AK297" s="1081">
        <v>0</v>
      </c>
      <c r="AL297" s="1082">
        <v>0</v>
      </c>
      <c r="AM297" s="89"/>
      <c r="AN297" s="1082">
        <v>0</v>
      </c>
    </row>
    <row r="298" spans="1:40" s="144" customFormat="1" ht="15.75" customHeight="1">
      <c r="A298" s="994"/>
      <c r="B298" s="994"/>
      <c r="C298" s="236"/>
      <c r="D298" s="236"/>
      <c r="E298" s="236"/>
      <c r="F298" s="371"/>
      <c r="G298" s="865">
        <v>1</v>
      </c>
      <c r="H298" s="859">
        <v>2013</v>
      </c>
      <c r="I298" s="866">
        <v>2013</v>
      </c>
      <c r="J298" s="866">
        <v>2013</v>
      </c>
      <c r="K298" s="621" t="s">
        <v>306</v>
      </c>
      <c r="L298" s="1081">
        <v>290416.50561725209</v>
      </c>
      <c r="M298" s="89">
        <v>716750.73816007888</v>
      </c>
      <c r="N298" s="89">
        <v>0</v>
      </c>
      <c r="O298" s="1082">
        <v>716750.73816007888</v>
      </c>
      <c r="P298" s="598">
        <v>716750.73816007888</v>
      </c>
      <c r="Q298" s="776">
        <v>738253.26030488126</v>
      </c>
      <c r="R298" s="776">
        <v>0</v>
      </c>
      <c r="S298" s="776">
        <v>0</v>
      </c>
      <c r="T298" s="533">
        <v>0</v>
      </c>
      <c r="U298" s="1086">
        <v>0</v>
      </c>
      <c r="V298" s="8">
        <v>4166.666666666667</v>
      </c>
      <c r="W298" s="897"/>
      <c r="X298" s="8"/>
      <c r="Y298" s="1130">
        <v>67.722063710638523</v>
      </c>
      <c r="Z298" s="8">
        <v>0</v>
      </c>
      <c r="AA298" s="1130">
        <v>85.15295880645796</v>
      </c>
      <c r="AB298" s="8">
        <v>354803.99502690817</v>
      </c>
      <c r="AC298" s="8">
        <v>0</v>
      </c>
      <c r="AD298" s="1130">
        <v>13.130375993736541</v>
      </c>
      <c r="AE298" s="1130">
        <v>17.167257003820474</v>
      </c>
      <c r="AF298" s="8">
        <v>71530.237515918649</v>
      </c>
      <c r="AG298" s="1131">
        <v>49.409741529673134</v>
      </c>
      <c r="AH298" s="1095">
        <v>69.699961348140491</v>
      </c>
      <c r="AI298" s="8">
        <v>290416.50561725209</v>
      </c>
      <c r="AJ298" s="8"/>
      <c r="AK298" s="1081">
        <v>290416.50561725209</v>
      </c>
      <c r="AL298" s="1082">
        <v>716750.73816007888</v>
      </c>
      <c r="AM298" s="89"/>
      <c r="AN298" s="1082">
        <v>716750.73816007888</v>
      </c>
    </row>
    <row r="299" spans="1:40" s="144" customFormat="1" ht="15.75" customHeight="1">
      <c r="A299" s="994"/>
      <c r="B299" s="994"/>
      <c r="C299" s="236"/>
      <c r="D299" s="236"/>
      <c r="E299" s="236"/>
      <c r="F299" s="371"/>
      <c r="G299" s="865">
        <v>2</v>
      </c>
      <c r="H299" s="859">
        <v>2013</v>
      </c>
      <c r="I299" s="866">
        <v>2013</v>
      </c>
      <c r="J299" s="866">
        <v>2013</v>
      </c>
      <c r="K299" s="621" t="s">
        <v>306</v>
      </c>
      <c r="L299" s="1081">
        <v>290416.50561725209</v>
      </c>
      <c r="M299" s="89">
        <v>716750.73816007888</v>
      </c>
      <c r="N299" s="89">
        <v>0</v>
      </c>
      <c r="O299" s="1082">
        <v>716750.73816007888</v>
      </c>
      <c r="P299" s="598">
        <v>716750.73816007888</v>
      </c>
      <c r="Q299" s="776">
        <v>738253.26030488126</v>
      </c>
      <c r="R299" s="776">
        <v>0</v>
      </c>
      <c r="S299" s="776">
        <v>0</v>
      </c>
      <c r="T299" s="533">
        <v>0</v>
      </c>
      <c r="U299" s="1086">
        <v>0</v>
      </c>
      <c r="V299" s="8">
        <v>4166.666666666667</v>
      </c>
      <c r="W299" s="897"/>
      <c r="X299" s="8"/>
      <c r="Y299" s="1130">
        <v>67.722063710638523</v>
      </c>
      <c r="Z299" s="8">
        <v>0</v>
      </c>
      <c r="AA299" s="1130">
        <v>85.15295880645796</v>
      </c>
      <c r="AB299" s="8">
        <v>354803.99502690817</v>
      </c>
      <c r="AC299" s="8">
        <v>0</v>
      </c>
      <c r="AD299" s="1130">
        <v>13.130375993736541</v>
      </c>
      <c r="AE299" s="1130">
        <v>17.167257003820474</v>
      </c>
      <c r="AF299" s="8">
        <v>71530.237515918649</v>
      </c>
      <c r="AG299" s="1131">
        <v>49.409741529673134</v>
      </c>
      <c r="AH299" s="1095">
        <v>69.699961348140491</v>
      </c>
      <c r="AI299" s="8">
        <v>290416.50561725209</v>
      </c>
      <c r="AJ299" s="8"/>
      <c r="AK299" s="1081">
        <v>290416.50561725209</v>
      </c>
      <c r="AL299" s="1082">
        <v>716750.73816007888</v>
      </c>
      <c r="AM299" s="89"/>
      <c r="AN299" s="1082">
        <v>716750.73816007888</v>
      </c>
    </row>
    <row r="300" spans="1:40" s="144" customFormat="1" ht="15.75" customHeight="1">
      <c r="A300" s="994"/>
      <c r="B300" s="994"/>
      <c r="C300" s="236"/>
      <c r="D300" s="236"/>
      <c r="E300" s="236"/>
      <c r="F300" s="371"/>
      <c r="G300" s="865">
        <v>3</v>
      </c>
      <c r="H300" s="859">
        <v>2013</v>
      </c>
      <c r="I300" s="866">
        <v>2013</v>
      </c>
      <c r="J300" s="866">
        <v>2013</v>
      </c>
      <c r="K300" s="621" t="s">
        <v>306</v>
      </c>
      <c r="L300" s="1081">
        <v>290416.50561725209</v>
      </c>
      <c r="M300" s="89">
        <v>716750.73816007888</v>
      </c>
      <c r="N300" s="89">
        <v>0</v>
      </c>
      <c r="O300" s="1082">
        <v>716750.73816007888</v>
      </c>
      <c r="P300" s="598">
        <v>716750.73816007888</v>
      </c>
      <c r="Q300" s="776">
        <v>738253.26030488126</v>
      </c>
      <c r="R300" s="776">
        <v>0</v>
      </c>
      <c r="S300" s="776">
        <v>0</v>
      </c>
      <c r="T300" s="533">
        <v>0</v>
      </c>
      <c r="U300" s="1086">
        <v>0</v>
      </c>
      <c r="V300" s="8">
        <v>4166.666666666667</v>
      </c>
      <c r="W300" s="897"/>
      <c r="X300" s="8"/>
      <c r="Y300" s="1130">
        <v>67.722063710638523</v>
      </c>
      <c r="Z300" s="8">
        <v>0</v>
      </c>
      <c r="AA300" s="1130">
        <v>85.15295880645796</v>
      </c>
      <c r="AB300" s="8">
        <v>354803.99502690817</v>
      </c>
      <c r="AC300" s="8">
        <v>0</v>
      </c>
      <c r="AD300" s="1130">
        <v>13.130375993736541</v>
      </c>
      <c r="AE300" s="1130">
        <v>17.167257003820474</v>
      </c>
      <c r="AF300" s="8">
        <v>71530.237515918649</v>
      </c>
      <c r="AG300" s="1131">
        <v>49.409741529673134</v>
      </c>
      <c r="AH300" s="1095">
        <v>69.699961348140491</v>
      </c>
      <c r="AI300" s="8">
        <v>290416.50561725209</v>
      </c>
      <c r="AJ300" s="8"/>
      <c r="AK300" s="1081">
        <v>290416.50561725209</v>
      </c>
      <c r="AL300" s="1082">
        <v>716750.73816007888</v>
      </c>
      <c r="AM300" s="89"/>
      <c r="AN300" s="1082">
        <v>716750.73816007888</v>
      </c>
    </row>
    <row r="301" spans="1:40" s="144" customFormat="1" ht="15.75" customHeight="1">
      <c r="A301" s="994"/>
      <c r="B301" s="994"/>
      <c r="C301" s="236"/>
      <c r="D301" s="236"/>
      <c r="E301" s="236"/>
      <c r="F301" s="371"/>
      <c r="G301" s="865">
        <v>4</v>
      </c>
      <c r="H301" s="859">
        <v>2013</v>
      </c>
      <c r="I301" s="866">
        <v>2013</v>
      </c>
      <c r="J301" s="866">
        <v>2014</v>
      </c>
      <c r="K301" s="621" t="s">
        <v>306</v>
      </c>
      <c r="L301" s="1081">
        <v>290416.50561725209</v>
      </c>
      <c r="M301" s="89">
        <v>716750.73816007888</v>
      </c>
      <c r="N301" s="89">
        <v>0</v>
      </c>
      <c r="O301" s="1082">
        <v>716750.73816007888</v>
      </c>
      <c r="P301" s="598">
        <v>716750.73816007888</v>
      </c>
      <c r="Q301" s="776">
        <v>716750.73816007888</v>
      </c>
      <c r="R301" s="776">
        <v>0</v>
      </c>
      <c r="S301" s="776">
        <v>0</v>
      </c>
      <c r="T301" s="533">
        <v>0</v>
      </c>
      <c r="U301" s="1086">
        <v>0</v>
      </c>
      <c r="V301" s="8">
        <v>4166.666666666667</v>
      </c>
      <c r="W301" s="897"/>
      <c r="X301" s="8"/>
      <c r="Y301" s="1130">
        <v>67.722063710638523</v>
      </c>
      <c r="Z301" s="8">
        <v>0</v>
      </c>
      <c r="AA301" s="1130">
        <v>85.15295880645796</v>
      </c>
      <c r="AB301" s="8">
        <v>354803.99502690817</v>
      </c>
      <c r="AC301" s="8">
        <v>0</v>
      </c>
      <c r="AD301" s="1130">
        <v>13.130375993736541</v>
      </c>
      <c r="AE301" s="1130">
        <v>17.167257003820474</v>
      </c>
      <c r="AF301" s="8">
        <v>71530.237515918649</v>
      </c>
      <c r="AG301" s="1131">
        <v>49.409741529673134</v>
      </c>
      <c r="AH301" s="1095">
        <v>69.699961348140491</v>
      </c>
      <c r="AI301" s="8">
        <v>290416.50561725209</v>
      </c>
      <c r="AJ301" s="8"/>
      <c r="AK301" s="1081">
        <v>290416.50561725209</v>
      </c>
      <c r="AL301" s="1082">
        <v>716750.73816007888</v>
      </c>
      <c r="AM301" s="89"/>
      <c r="AN301" s="1082">
        <v>716750.73816007888</v>
      </c>
    </row>
    <row r="302" spans="1:40" s="144" customFormat="1" ht="15.75" customHeight="1">
      <c r="A302" s="994"/>
      <c r="B302" s="994"/>
      <c r="C302" s="236"/>
      <c r="D302" s="236"/>
      <c r="E302" s="236"/>
      <c r="F302" s="371"/>
      <c r="G302" s="865">
        <v>5</v>
      </c>
      <c r="H302" s="859">
        <v>2013</v>
      </c>
      <c r="I302" s="866">
        <v>2013</v>
      </c>
      <c r="J302" s="866">
        <v>2014</v>
      </c>
      <c r="K302" s="621" t="s">
        <v>306</v>
      </c>
      <c r="L302" s="1081">
        <v>290416.50561725209</v>
      </c>
      <c r="M302" s="89">
        <v>716750.73816007888</v>
      </c>
      <c r="N302" s="89">
        <v>0</v>
      </c>
      <c r="O302" s="1082">
        <v>716750.73816007888</v>
      </c>
      <c r="P302" s="598">
        <v>716750.73816007888</v>
      </c>
      <c r="Q302" s="776">
        <v>716750.73816007888</v>
      </c>
      <c r="R302" s="776">
        <v>0</v>
      </c>
      <c r="S302" s="776">
        <v>0</v>
      </c>
      <c r="T302" s="533">
        <v>0</v>
      </c>
      <c r="U302" s="1086">
        <v>0</v>
      </c>
      <c r="V302" s="8">
        <v>4166.666666666667</v>
      </c>
      <c r="W302" s="897"/>
      <c r="X302" s="8"/>
      <c r="Y302" s="1130">
        <v>67.722063710638523</v>
      </c>
      <c r="Z302" s="8">
        <v>0</v>
      </c>
      <c r="AA302" s="1130">
        <v>85.15295880645796</v>
      </c>
      <c r="AB302" s="8">
        <v>354803.99502690817</v>
      </c>
      <c r="AC302" s="8">
        <v>0</v>
      </c>
      <c r="AD302" s="1130">
        <v>13.130375993736541</v>
      </c>
      <c r="AE302" s="1130">
        <v>17.167257003820474</v>
      </c>
      <c r="AF302" s="8">
        <v>71530.237515918649</v>
      </c>
      <c r="AG302" s="1131">
        <v>49.409741529673134</v>
      </c>
      <c r="AH302" s="1095">
        <v>69.699961348140491</v>
      </c>
      <c r="AI302" s="8">
        <v>290416.50561725209</v>
      </c>
      <c r="AJ302" s="8"/>
      <c r="AK302" s="1081">
        <v>290416.50561725209</v>
      </c>
      <c r="AL302" s="1082">
        <v>716750.73816007888</v>
      </c>
      <c r="AM302" s="89"/>
      <c r="AN302" s="1082">
        <v>716750.73816007888</v>
      </c>
    </row>
    <row r="303" spans="1:40" s="144" customFormat="1" ht="15.75" customHeight="1">
      <c r="A303" s="994"/>
      <c r="B303" s="994"/>
      <c r="C303" s="236"/>
      <c r="D303" s="236"/>
      <c r="E303" s="236"/>
      <c r="F303" s="371"/>
      <c r="G303" s="865">
        <v>6</v>
      </c>
      <c r="H303" s="859">
        <v>2013</v>
      </c>
      <c r="I303" s="866">
        <v>2013</v>
      </c>
      <c r="J303" s="866">
        <v>2014</v>
      </c>
      <c r="K303" s="621" t="s">
        <v>306</v>
      </c>
      <c r="L303" s="1081">
        <v>290416.50561725209</v>
      </c>
      <c r="M303" s="89">
        <v>716750.73816007888</v>
      </c>
      <c r="N303" s="89">
        <v>0</v>
      </c>
      <c r="O303" s="1082">
        <v>716750.73816007888</v>
      </c>
      <c r="P303" s="598">
        <v>716750.73816007888</v>
      </c>
      <c r="Q303" s="776">
        <v>716750.73816007888</v>
      </c>
      <c r="R303" s="776">
        <v>0</v>
      </c>
      <c r="S303" s="776">
        <v>0</v>
      </c>
      <c r="T303" s="533">
        <v>0</v>
      </c>
      <c r="U303" s="1086">
        <v>0</v>
      </c>
      <c r="V303" s="8">
        <v>4166.666666666667</v>
      </c>
      <c r="W303" s="897"/>
      <c r="X303" s="8"/>
      <c r="Y303" s="1130">
        <v>67.722063710638523</v>
      </c>
      <c r="Z303" s="8">
        <v>0</v>
      </c>
      <c r="AA303" s="1130">
        <v>85.15295880645796</v>
      </c>
      <c r="AB303" s="8">
        <v>354803.99502690817</v>
      </c>
      <c r="AC303" s="8">
        <v>0</v>
      </c>
      <c r="AD303" s="1130">
        <v>13.130375993736541</v>
      </c>
      <c r="AE303" s="1130">
        <v>17.167257003820474</v>
      </c>
      <c r="AF303" s="8">
        <v>71530.237515918649</v>
      </c>
      <c r="AG303" s="1131">
        <v>49.409741529673134</v>
      </c>
      <c r="AH303" s="1095">
        <v>69.699961348140491</v>
      </c>
      <c r="AI303" s="8">
        <v>290416.50561725209</v>
      </c>
      <c r="AJ303" s="8"/>
      <c r="AK303" s="1081">
        <v>290416.50561725209</v>
      </c>
      <c r="AL303" s="1082">
        <v>716750.73816007888</v>
      </c>
      <c r="AM303" s="89"/>
      <c r="AN303" s="1082">
        <v>716750.73816007888</v>
      </c>
    </row>
    <row r="304" spans="1:40" s="144" customFormat="1" ht="15.75" customHeight="1">
      <c r="A304" s="994"/>
      <c r="B304" s="994"/>
      <c r="C304" s="236"/>
      <c r="D304" s="236"/>
      <c r="E304" s="236"/>
      <c r="F304" s="371"/>
      <c r="G304" s="865">
        <v>7</v>
      </c>
      <c r="H304" s="859">
        <v>2013</v>
      </c>
      <c r="I304" s="866">
        <v>2014</v>
      </c>
      <c r="J304" s="866">
        <v>2014</v>
      </c>
      <c r="K304" s="621" t="s">
        <v>306</v>
      </c>
      <c r="L304" s="1081">
        <v>297768.43445923628</v>
      </c>
      <c r="M304" s="89">
        <v>734895.36948257464</v>
      </c>
      <c r="N304" s="89">
        <v>0</v>
      </c>
      <c r="O304" s="1082">
        <v>734895.36948257464</v>
      </c>
      <c r="P304" s="598">
        <v>734895.36948257464</v>
      </c>
      <c r="Q304" s="776">
        <v>734895.36948257464</v>
      </c>
      <c r="R304" s="776">
        <v>0</v>
      </c>
      <c r="S304" s="776">
        <v>0</v>
      </c>
      <c r="T304" s="533">
        <v>0</v>
      </c>
      <c r="U304" s="1086">
        <v>0</v>
      </c>
      <c r="V304" s="8">
        <v>4166.666666666667</v>
      </c>
      <c r="W304" s="897"/>
      <c r="X304" s="8"/>
      <c r="Y304" s="1130">
        <v>70.131554243870937</v>
      </c>
      <c r="Z304" s="8">
        <v>0</v>
      </c>
      <c r="AA304" s="1130">
        <v>87.308616221655171</v>
      </c>
      <c r="AB304" s="8">
        <v>363785.90092356323</v>
      </c>
      <c r="AC304" s="8">
        <v>0</v>
      </c>
      <c r="AD304" s="1130">
        <v>13.462773044549049</v>
      </c>
      <c r="AE304" s="1130">
        <v>17.601848183946036</v>
      </c>
      <c r="AF304" s="8">
        <v>73341.034099775148</v>
      </c>
      <c r="AG304" s="1131">
        <v>50.660555091577685</v>
      </c>
      <c r="AH304" s="1095">
        <v>71.464424270216696</v>
      </c>
      <c r="AI304" s="8">
        <v>297768.43445923628</v>
      </c>
      <c r="AJ304" s="8"/>
      <c r="AK304" s="1081">
        <v>297768.43445923628</v>
      </c>
      <c r="AL304" s="1082">
        <v>734895.36948257464</v>
      </c>
      <c r="AM304" s="89"/>
      <c r="AN304" s="1082">
        <v>734895.36948257464</v>
      </c>
    </row>
    <row r="305" spans="1:40" s="144" customFormat="1" ht="15.75" customHeight="1">
      <c r="A305" s="994"/>
      <c r="B305" s="994"/>
      <c r="C305" s="236"/>
      <c r="D305" s="236"/>
      <c r="E305" s="236"/>
      <c r="F305" s="371"/>
      <c r="G305" s="865">
        <v>8</v>
      </c>
      <c r="H305" s="859">
        <v>2013</v>
      </c>
      <c r="I305" s="866">
        <v>2014</v>
      </c>
      <c r="J305" s="866">
        <v>2014</v>
      </c>
      <c r="K305" s="621" t="s">
        <v>306</v>
      </c>
      <c r="L305" s="1081">
        <v>297768.43445923628</v>
      </c>
      <c r="M305" s="89">
        <v>734895.36948257464</v>
      </c>
      <c r="N305" s="89">
        <v>0</v>
      </c>
      <c r="O305" s="1082">
        <v>734895.36948257464</v>
      </c>
      <c r="P305" s="598">
        <v>734895.36948257464</v>
      </c>
      <c r="Q305" s="776">
        <v>734895.36948257464</v>
      </c>
      <c r="R305" s="776">
        <v>0</v>
      </c>
      <c r="S305" s="776">
        <v>0</v>
      </c>
      <c r="T305" s="533">
        <v>0</v>
      </c>
      <c r="U305" s="1086">
        <v>0</v>
      </c>
      <c r="V305" s="8">
        <v>4166.666666666667</v>
      </c>
      <c r="W305" s="897"/>
      <c r="X305" s="8"/>
      <c r="Y305" s="1130">
        <v>70.131554243870937</v>
      </c>
      <c r="Z305" s="8">
        <v>0</v>
      </c>
      <c r="AA305" s="1130">
        <v>87.308616221655171</v>
      </c>
      <c r="AB305" s="8">
        <v>363785.90092356323</v>
      </c>
      <c r="AC305" s="8">
        <v>0</v>
      </c>
      <c r="AD305" s="1130">
        <v>13.462773044549049</v>
      </c>
      <c r="AE305" s="1130">
        <v>17.601848183946036</v>
      </c>
      <c r="AF305" s="8">
        <v>73341.034099775148</v>
      </c>
      <c r="AG305" s="1131">
        <v>50.660555091577685</v>
      </c>
      <c r="AH305" s="1095">
        <v>71.464424270216696</v>
      </c>
      <c r="AI305" s="8">
        <v>297768.43445923628</v>
      </c>
      <c r="AJ305" s="8"/>
      <c r="AK305" s="1081">
        <v>297768.43445923628</v>
      </c>
      <c r="AL305" s="1082">
        <v>734895.36948257464</v>
      </c>
      <c r="AM305" s="89"/>
      <c r="AN305" s="1082">
        <v>734895.36948257464</v>
      </c>
    </row>
    <row r="306" spans="1:40" s="144" customFormat="1" ht="15.75" customHeight="1">
      <c r="A306" s="994"/>
      <c r="B306" s="994"/>
      <c r="C306" s="236"/>
      <c r="D306" s="236"/>
      <c r="E306" s="236"/>
      <c r="F306" s="371"/>
      <c r="G306" s="865">
        <v>9</v>
      </c>
      <c r="H306" s="859">
        <v>2013</v>
      </c>
      <c r="I306" s="866">
        <v>2014</v>
      </c>
      <c r="J306" s="866">
        <v>2014</v>
      </c>
      <c r="K306" s="621" t="s">
        <v>306</v>
      </c>
      <c r="L306" s="1081">
        <v>297768.43445923628</v>
      </c>
      <c r="M306" s="89">
        <v>734895.36948257464</v>
      </c>
      <c r="N306" s="89">
        <v>0</v>
      </c>
      <c r="O306" s="1082">
        <v>734895.36948257464</v>
      </c>
      <c r="P306" s="598">
        <v>734895.36948257464</v>
      </c>
      <c r="Q306" s="776">
        <v>734895.36948257464</v>
      </c>
      <c r="R306" s="776">
        <v>0</v>
      </c>
      <c r="S306" s="776">
        <v>0</v>
      </c>
      <c r="T306" s="533">
        <v>0</v>
      </c>
      <c r="U306" s="1086">
        <v>0</v>
      </c>
      <c r="V306" s="8">
        <v>4166.666666666667</v>
      </c>
      <c r="W306" s="897"/>
      <c r="X306" s="8"/>
      <c r="Y306" s="1130">
        <v>70.131554243870937</v>
      </c>
      <c r="Z306" s="8">
        <v>0</v>
      </c>
      <c r="AA306" s="1130">
        <v>87.308616221655171</v>
      </c>
      <c r="AB306" s="8">
        <v>363785.90092356323</v>
      </c>
      <c r="AC306" s="8">
        <v>0</v>
      </c>
      <c r="AD306" s="1130">
        <v>13.462773044549049</v>
      </c>
      <c r="AE306" s="1130">
        <v>17.601848183946036</v>
      </c>
      <c r="AF306" s="8">
        <v>73341.034099775148</v>
      </c>
      <c r="AG306" s="1131">
        <v>50.660555091577685</v>
      </c>
      <c r="AH306" s="1095">
        <v>71.464424270216696</v>
      </c>
      <c r="AI306" s="8">
        <v>297768.43445923628</v>
      </c>
      <c r="AJ306" s="8"/>
      <c r="AK306" s="1081">
        <v>297768.43445923628</v>
      </c>
      <c r="AL306" s="1082">
        <v>734895.36948257464</v>
      </c>
      <c r="AM306" s="89"/>
      <c r="AN306" s="1082">
        <v>734895.36948257464</v>
      </c>
    </row>
    <row r="307" spans="1:40" s="144" customFormat="1" ht="15.75" customHeight="1">
      <c r="A307" s="994"/>
      <c r="B307" s="994"/>
      <c r="C307" s="236"/>
      <c r="D307" s="236"/>
      <c r="E307" s="236"/>
      <c r="F307" s="371"/>
      <c r="G307" s="865">
        <v>10</v>
      </c>
      <c r="H307" s="859">
        <v>2013</v>
      </c>
      <c r="I307" s="866">
        <v>2014</v>
      </c>
      <c r="J307" s="866">
        <v>2014</v>
      </c>
      <c r="K307" s="621" t="s">
        <v>306</v>
      </c>
      <c r="L307" s="1081">
        <v>297768.43445923628</v>
      </c>
      <c r="M307" s="89">
        <v>734895.36948257464</v>
      </c>
      <c r="N307" s="89">
        <v>0</v>
      </c>
      <c r="O307" s="1082">
        <v>734895.36948257464</v>
      </c>
      <c r="P307" s="598">
        <v>734895.36948257464</v>
      </c>
      <c r="Q307" s="776">
        <v>734895.36948257464</v>
      </c>
      <c r="R307" s="776">
        <v>0</v>
      </c>
      <c r="S307" s="776">
        <v>0</v>
      </c>
      <c r="T307" s="533">
        <v>0</v>
      </c>
      <c r="U307" s="1086">
        <v>0</v>
      </c>
      <c r="V307" s="8">
        <v>4166.666666666667</v>
      </c>
      <c r="W307" s="897"/>
      <c r="X307" s="8"/>
      <c r="Y307" s="1130">
        <v>70.131554243870937</v>
      </c>
      <c r="Z307" s="8">
        <v>0</v>
      </c>
      <c r="AA307" s="1130">
        <v>87.308616221655171</v>
      </c>
      <c r="AB307" s="8">
        <v>363785.90092356323</v>
      </c>
      <c r="AC307" s="8">
        <v>0</v>
      </c>
      <c r="AD307" s="1130">
        <v>13.462773044549049</v>
      </c>
      <c r="AE307" s="1130">
        <v>17.601848183946036</v>
      </c>
      <c r="AF307" s="8">
        <v>73341.034099775148</v>
      </c>
      <c r="AG307" s="1131">
        <v>50.660555091577685</v>
      </c>
      <c r="AH307" s="1095">
        <v>71.464424270216696</v>
      </c>
      <c r="AI307" s="8">
        <v>297768.43445923628</v>
      </c>
      <c r="AJ307" s="8"/>
      <c r="AK307" s="1081">
        <v>297768.43445923628</v>
      </c>
      <c r="AL307" s="1082">
        <v>734895.36948257464</v>
      </c>
      <c r="AM307" s="89"/>
      <c r="AN307" s="1082">
        <v>734895.36948257464</v>
      </c>
    </row>
    <row r="308" spans="1:40" s="144" customFormat="1" ht="15.75" customHeight="1">
      <c r="A308" s="994"/>
      <c r="B308" s="994"/>
      <c r="C308" s="236"/>
      <c r="D308" s="236"/>
      <c r="E308" s="236"/>
      <c r="F308" s="371"/>
      <c r="G308" s="865">
        <v>11</v>
      </c>
      <c r="H308" s="859">
        <v>2013</v>
      </c>
      <c r="I308" s="866">
        <v>2014</v>
      </c>
      <c r="J308" s="866">
        <v>2014</v>
      </c>
      <c r="K308" s="621" t="s">
        <v>306</v>
      </c>
      <c r="L308" s="1081">
        <v>297768.43445923628</v>
      </c>
      <c r="M308" s="89">
        <v>734895.36948257464</v>
      </c>
      <c r="N308" s="89">
        <v>0</v>
      </c>
      <c r="O308" s="1082">
        <v>734895.36948257464</v>
      </c>
      <c r="P308" s="598">
        <v>734895.36948257464</v>
      </c>
      <c r="Q308" s="776">
        <v>734895.36948257464</v>
      </c>
      <c r="R308" s="776">
        <v>0</v>
      </c>
      <c r="S308" s="776">
        <v>0</v>
      </c>
      <c r="T308" s="533">
        <v>0</v>
      </c>
      <c r="U308" s="1086">
        <v>0</v>
      </c>
      <c r="V308" s="8">
        <v>4166.666666666667</v>
      </c>
      <c r="W308" s="897"/>
      <c r="X308" s="8"/>
      <c r="Y308" s="1130">
        <v>70.131554243870937</v>
      </c>
      <c r="Z308" s="8">
        <v>0</v>
      </c>
      <c r="AA308" s="1130">
        <v>87.308616221655171</v>
      </c>
      <c r="AB308" s="8">
        <v>363785.90092356323</v>
      </c>
      <c r="AC308" s="8">
        <v>0</v>
      </c>
      <c r="AD308" s="1130">
        <v>13.462773044549049</v>
      </c>
      <c r="AE308" s="1130">
        <v>17.601848183946036</v>
      </c>
      <c r="AF308" s="8">
        <v>73341.034099775148</v>
      </c>
      <c r="AG308" s="1131">
        <v>50.660555091577685</v>
      </c>
      <c r="AH308" s="1095">
        <v>71.464424270216696</v>
      </c>
      <c r="AI308" s="8">
        <v>297768.43445923628</v>
      </c>
      <c r="AJ308" s="8"/>
      <c r="AK308" s="1081">
        <v>297768.43445923628</v>
      </c>
      <c r="AL308" s="1082">
        <v>734895.36948257464</v>
      </c>
      <c r="AM308" s="89"/>
      <c r="AN308" s="1082">
        <v>734895.36948257464</v>
      </c>
    </row>
    <row r="309" spans="1:40" s="144" customFormat="1" ht="15.75" customHeight="1">
      <c r="A309" s="994"/>
      <c r="B309" s="994"/>
      <c r="C309" s="236"/>
      <c r="D309" s="236"/>
      <c r="E309" s="236"/>
      <c r="F309" s="371"/>
      <c r="G309" s="865">
        <v>12</v>
      </c>
      <c r="H309" s="859">
        <v>2013</v>
      </c>
      <c r="I309" s="866">
        <v>2014</v>
      </c>
      <c r="J309" s="866">
        <v>2014</v>
      </c>
      <c r="K309" s="621" t="s">
        <v>306</v>
      </c>
      <c r="L309" s="1081">
        <v>297768.43445923628</v>
      </c>
      <c r="M309" s="89">
        <v>734895.36948257464</v>
      </c>
      <c r="N309" s="89">
        <v>0</v>
      </c>
      <c r="O309" s="1082">
        <v>734895.36948257464</v>
      </c>
      <c r="P309" s="598">
        <v>734895.36948257464</v>
      </c>
      <c r="Q309" s="776">
        <v>734895.36948257464</v>
      </c>
      <c r="R309" s="776">
        <v>0</v>
      </c>
      <c r="S309" s="776">
        <v>0</v>
      </c>
      <c r="T309" s="533">
        <v>0</v>
      </c>
      <c r="U309" s="1086">
        <v>0</v>
      </c>
      <c r="V309" s="8">
        <v>4166.666666666667</v>
      </c>
      <c r="W309" s="897"/>
      <c r="X309" s="8"/>
      <c r="Y309" s="1130">
        <v>70.131554243870937</v>
      </c>
      <c r="Z309" s="8">
        <v>0</v>
      </c>
      <c r="AA309" s="1130">
        <v>87.308616221655171</v>
      </c>
      <c r="AB309" s="8">
        <v>363785.90092356323</v>
      </c>
      <c r="AC309" s="8">
        <v>0</v>
      </c>
      <c r="AD309" s="1130">
        <v>13.462773044549049</v>
      </c>
      <c r="AE309" s="1130">
        <v>17.601848183946036</v>
      </c>
      <c r="AF309" s="8">
        <v>73341.034099775148</v>
      </c>
      <c r="AG309" s="1131">
        <v>50.660555091577685</v>
      </c>
      <c r="AH309" s="1095">
        <v>71.464424270216696</v>
      </c>
      <c r="AI309" s="8">
        <v>297768.43445923628</v>
      </c>
      <c r="AJ309" s="8"/>
      <c r="AK309" s="1081">
        <v>297768.43445923628</v>
      </c>
      <c r="AL309" s="1082">
        <v>734895.36948257464</v>
      </c>
      <c r="AM309" s="89"/>
      <c r="AN309" s="1082">
        <v>734895.36948257464</v>
      </c>
    </row>
    <row r="310" spans="1:40" s="144" customFormat="1" ht="15.75" customHeight="1">
      <c r="A310" s="994"/>
      <c r="B310" s="994"/>
      <c r="C310" s="236"/>
      <c r="D310" s="236"/>
      <c r="E310" s="236"/>
      <c r="F310" s="371"/>
      <c r="G310" s="865">
        <v>1</v>
      </c>
      <c r="H310" s="859">
        <v>2014</v>
      </c>
      <c r="I310" s="866">
        <v>2014</v>
      </c>
      <c r="J310" s="866">
        <v>2014</v>
      </c>
      <c r="K310" s="621" t="s">
        <v>306</v>
      </c>
      <c r="L310" s="1081">
        <v>253302.77545788843</v>
      </c>
      <c r="M310" s="89">
        <v>667798.92025881563</v>
      </c>
      <c r="N310" s="89">
        <v>0</v>
      </c>
      <c r="O310" s="1082">
        <v>667798.92025881563</v>
      </c>
      <c r="P310" s="598">
        <v>667798.92025881563</v>
      </c>
      <c r="Q310" s="776">
        <v>667798.92025881563</v>
      </c>
      <c r="R310" s="776">
        <v>5000</v>
      </c>
      <c r="S310" s="776">
        <v>5000</v>
      </c>
      <c r="T310" s="533">
        <v>5000</v>
      </c>
      <c r="U310" s="1086">
        <v>5000</v>
      </c>
      <c r="V310" s="8">
        <v>0</v>
      </c>
      <c r="W310" s="897"/>
      <c r="X310" s="8"/>
      <c r="Y310" s="1130">
        <v>69.436455915636387</v>
      </c>
      <c r="Z310" s="8">
        <v>347182.27957818191</v>
      </c>
      <c r="AA310" s="1130">
        <v>87.308616221655171</v>
      </c>
      <c r="AB310" s="8">
        <v>0</v>
      </c>
      <c r="AC310" s="8">
        <v>0</v>
      </c>
      <c r="AD310" s="1130">
        <v>13.462773044549049</v>
      </c>
      <c r="AE310" s="1130">
        <v>17.601848183946036</v>
      </c>
      <c r="AF310" s="8">
        <v>67313.86522274524</v>
      </c>
      <c r="AG310" s="1131">
        <v>50.660555091577685</v>
      </c>
      <c r="AH310" s="1095">
        <v>71.464424270216696</v>
      </c>
      <c r="AI310" s="8">
        <v>253302.77545788843</v>
      </c>
      <c r="AJ310" s="8"/>
      <c r="AK310" s="1081">
        <v>253302.77545788843</v>
      </c>
      <c r="AL310" s="1082">
        <v>667798.92025881563</v>
      </c>
      <c r="AM310" s="89"/>
      <c r="AN310" s="1082">
        <v>667798.92025881563</v>
      </c>
    </row>
    <row r="311" spans="1:40" s="144" customFormat="1" ht="15.75" customHeight="1">
      <c r="A311" s="994"/>
      <c r="B311" s="994"/>
      <c r="C311" s="236"/>
      <c r="D311" s="236"/>
      <c r="E311" s="236"/>
      <c r="F311" s="371"/>
      <c r="G311" s="865">
        <v>2</v>
      </c>
      <c r="H311" s="859">
        <v>2014</v>
      </c>
      <c r="I311" s="866">
        <v>2014</v>
      </c>
      <c r="J311" s="866">
        <v>2014</v>
      </c>
      <c r="K311" s="621" t="s">
        <v>306</v>
      </c>
      <c r="L311" s="1081">
        <v>253302.77545788843</v>
      </c>
      <c r="M311" s="89">
        <v>667798.92025881563</v>
      </c>
      <c r="N311" s="89">
        <v>0</v>
      </c>
      <c r="O311" s="1082">
        <v>667798.92025881563</v>
      </c>
      <c r="P311" s="598">
        <v>667798.92025881563</v>
      </c>
      <c r="Q311" s="776">
        <v>667798.92025881563</v>
      </c>
      <c r="R311" s="776">
        <v>5000</v>
      </c>
      <c r="S311" s="776">
        <v>5000</v>
      </c>
      <c r="T311" s="533">
        <v>5000</v>
      </c>
      <c r="U311" s="1086">
        <v>5000</v>
      </c>
      <c r="V311" s="8">
        <v>0</v>
      </c>
      <c r="W311" s="897"/>
      <c r="X311" s="8"/>
      <c r="Y311" s="1130">
        <v>69.436455915636387</v>
      </c>
      <c r="Z311" s="8">
        <v>347182.27957818191</v>
      </c>
      <c r="AA311" s="1130">
        <v>87.308616221655171</v>
      </c>
      <c r="AB311" s="8">
        <v>0</v>
      </c>
      <c r="AC311" s="8">
        <v>0</v>
      </c>
      <c r="AD311" s="1130">
        <v>13.462773044549049</v>
      </c>
      <c r="AE311" s="1130">
        <v>17.601848183946036</v>
      </c>
      <c r="AF311" s="8">
        <v>67313.86522274524</v>
      </c>
      <c r="AG311" s="1131">
        <v>50.660555091577685</v>
      </c>
      <c r="AH311" s="1095">
        <v>71.464424270216696</v>
      </c>
      <c r="AI311" s="8">
        <v>253302.77545788843</v>
      </c>
      <c r="AJ311" s="8"/>
      <c r="AK311" s="1081">
        <v>253302.77545788843</v>
      </c>
      <c r="AL311" s="1082">
        <v>667798.92025881563</v>
      </c>
      <c r="AM311" s="89"/>
      <c r="AN311" s="1082">
        <v>667798.92025881563</v>
      </c>
    </row>
    <row r="312" spans="1:40" s="144" customFormat="1" ht="15.75" customHeight="1">
      <c r="A312" s="994"/>
      <c r="B312" s="994"/>
      <c r="C312" s="236"/>
      <c r="D312" s="236"/>
      <c r="E312" s="236"/>
      <c r="F312" s="371"/>
      <c r="G312" s="865">
        <v>3</v>
      </c>
      <c r="H312" s="859">
        <v>2014</v>
      </c>
      <c r="I312" s="866">
        <v>2014</v>
      </c>
      <c r="J312" s="866">
        <v>2014</v>
      </c>
      <c r="K312" s="621" t="s">
        <v>306</v>
      </c>
      <c r="L312" s="1081">
        <v>253302.77545788843</v>
      </c>
      <c r="M312" s="89">
        <v>667798.92025881563</v>
      </c>
      <c r="N312" s="89">
        <v>0</v>
      </c>
      <c r="O312" s="1082">
        <v>667798.92025881563</v>
      </c>
      <c r="P312" s="598">
        <v>667798.92025881563</v>
      </c>
      <c r="Q312" s="776">
        <v>667798.92025881563</v>
      </c>
      <c r="R312" s="776">
        <v>5000</v>
      </c>
      <c r="S312" s="776">
        <v>5000</v>
      </c>
      <c r="T312" s="533">
        <v>5000</v>
      </c>
      <c r="U312" s="1086">
        <v>5000</v>
      </c>
      <c r="V312" s="8">
        <v>0</v>
      </c>
      <c r="W312" s="897"/>
      <c r="X312" s="8"/>
      <c r="Y312" s="1130">
        <v>69.436455915636387</v>
      </c>
      <c r="Z312" s="8">
        <v>347182.27957818191</v>
      </c>
      <c r="AA312" s="1130">
        <v>87.308616221655171</v>
      </c>
      <c r="AB312" s="8">
        <v>0</v>
      </c>
      <c r="AC312" s="8">
        <v>0</v>
      </c>
      <c r="AD312" s="1130">
        <v>13.462773044549049</v>
      </c>
      <c r="AE312" s="1130">
        <v>17.601848183946036</v>
      </c>
      <c r="AF312" s="8">
        <v>67313.86522274524</v>
      </c>
      <c r="AG312" s="1131">
        <v>50.660555091577685</v>
      </c>
      <c r="AH312" s="1095">
        <v>71.464424270216696</v>
      </c>
      <c r="AI312" s="8">
        <v>253302.77545788843</v>
      </c>
      <c r="AJ312" s="8"/>
      <c r="AK312" s="1081">
        <v>253302.77545788843</v>
      </c>
      <c r="AL312" s="1082">
        <v>667798.92025881563</v>
      </c>
      <c r="AM312" s="89"/>
      <c r="AN312" s="1082">
        <v>667798.92025881563</v>
      </c>
    </row>
    <row r="313" spans="1:40" s="144" customFormat="1" ht="15.75" customHeight="1">
      <c r="A313" s="994"/>
      <c r="B313" s="994"/>
      <c r="C313" s="236"/>
      <c r="D313" s="236"/>
      <c r="E313" s="236"/>
      <c r="F313" s="371"/>
      <c r="G313" s="865">
        <v>4</v>
      </c>
      <c r="H313" s="859">
        <v>2014</v>
      </c>
      <c r="I313" s="866">
        <v>2014</v>
      </c>
      <c r="J313" s="866">
        <v>2015</v>
      </c>
      <c r="K313" s="621" t="s">
        <v>306</v>
      </c>
      <c r="L313" s="1081">
        <v>253302.77545788843</v>
      </c>
      <c r="M313" s="89">
        <v>667798.92025881563</v>
      </c>
      <c r="N313" s="89">
        <v>0</v>
      </c>
      <c r="O313" s="1082">
        <v>667798.92025881563</v>
      </c>
      <c r="P313" s="598">
        <v>667798.92025881563</v>
      </c>
      <c r="Q313" s="776">
        <v>648348.46627069474</v>
      </c>
      <c r="R313" s="776">
        <v>5000</v>
      </c>
      <c r="S313" s="776">
        <v>4854.3689320388348</v>
      </c>
      <c r="T313" s="533">
        <v>5000</v>
      </c>
      <c r="U313" s="1086">
        <v>5000</v>
      </c>
      <c r="V313" s="8">
        <v>0</v>
      </c>
      <c r="W313" s="897"/>
      <c r="X313" s="8"/>
      <c r="Y313" s="1130">
        <v>69.436455915636387</v>
      </c>
      <c r="Z313" s="8">
        <v>347182.27957818191</v>
      </c>
      <c r="AA313" s="1130">
        <v>87.308616221655171</v>
      </c>
      <c r="AB313" s="8">
        <v>0</v>
      </c>
      <c r="AC313" s="8">
        <v>0</v>
      </c>
      <c r="AD313" s="1130">
        <v>13.462773044549049</v>
      </c>
      <c r="AE313" s="1130">
        <v>17.601848183946036</v>
      </c>
      <c r="AF313" s="8">
        <v>67313.86522274524</v>
      </c>
      <c r="AG313" s="1131">
        <v>50.660555091577685</v>
      </c>
      <c r="AH313" s="1095">
        <v>71.464424270216696</v>
      </c>
      <c r="AI313" s="8">
        <v>253302.77545788843</v>
      </c>
      <c r="AJ313" s="8"/>
      <c r="AK313" s="1081">
        <v>253302.77545788843</v>
      </c>
      <c r="AL313" s="1082">
        <v>667798.92025881563</v>
      </c>
      <c r="AM313" s="89"/>
      <c r="AN313" s="1082">
        <v>667798.92025881563</v>
      </c>
    </row>
    <row r="314" spans="1:40" s="144" customFormat="1" ht="15.75" customHeight="1">
      <c r="A314" s="994"/>
      <c r="B314" s="994"/>
      <c r="C314" s="236"/>
      <c r="D314" s="236"/>
      <c r="E314" s="236"/>
      <c r="F314" s="371"/>
      <c r="G314" s="865">
        <v>5</v>
      </c>
      <c r="H314" s="859">
        <v>2014</v>
      </c>
      <c r="I314" s="866">
        <v>2014</v>
      </c>
      <c r="J314" s="866">
        <v>2015</v>
      </c>
      <c r="K314" s="621" t="s">
        <v>306</v>
      </c>
      <c r="L314" s="1081">
        <v>253302.77545788843</v>
      </c>
      <c r="M314" s="89">
        <v>667798.92025881563</v>
      </c>
      <c r="N314" s="89">
        <v>0</v>
      </c>
      <c r="O314" s="1082">
        <v>667798.92025881563</v>
      </c>
      <c r="P314" s="598">
        <v>667798.92025881563</v>
      </c>
      <c r="Q314" s="776">
        <v>648348.46627069474</v>
      </c>
      <c r="R314" s="776">
        <v>5000</v>
      </c>
      <c r="S314" s="776">
        <v>4854.3689320388348</v>
      </c>
      <c r="T314" s="533">
        <v>5000</v>
      </c>
      <c r="U314" s="1086">
        <v>5000</v>
      </c>
      <c r="V314" s="8">
        <v>0</v>
      </c>
      <c r="W314" s="1084"/>
      <c r="X314" s="8"/>
      <c r="Y314" s="1130">
        <v>69.436455915636387</v>
      </c>
      <c r="Z314" s="8">
        <v>347182.27957818191</v>
      </c>
      <c r="AA314" s="1130">
        <v>87.308616221655171</v>
      </c>
      <c r="AB314" s="8">
        <v>0</v>
      </c>
      <c r="AC314" s="8">
        <v>0</v>
      </c>
      <c r="AD314" s="1130">
        <v>13.462773044549049</v>
      </c>
      <c r="AE314" s="1130">
        <v>17.601848183946036</v>
      </c>
      <c r="AF314" s="8">
        <v>67313.86522274524</v>
      </c>
      <c r="AG314" s="1131">
        <v>50.660555091577685</v>
      </c>
      <c r="AH314" s="1095">
        <v>71.464424270216696</v>
      </c>
      <c r="AI314" s="8">
        <v>253302.77545788843</v>
      </c>
      <c r="AJ314" s="8"/>
      <c r="AK314" s="1081">
        <v>253302.77545788843</v>
      </c>
      <c r="AL314" s="1082">
        <v>667798.92025881563</v>
      </c>
      <c r="AM314" s="89"/>
      <c r="AN314" s="1082">
        <v>667798.92025881563</v>
      </c>
    </row>
    <row r="315" spans="1:40" s="144" customFormat="1" ht="15.75" customHeight="1">
      <c r="A315" s="994"/>
      <c r="B315" s="994"/>
      <c r="C315" s="236"/>
      <c r="D315" s="236"/>
      <c r="E315" s="236"/>
      <c r="F315" s="371"/>
      <c r="G315" s="865">
        <v>6</v>
      </c>
      <c r="H315" s="859">
        <v>2014</v>
      </c>
      <c r="I315" s="866">
        <v>2014</v>
      </c>
      <c r="J315" s="866">
        <v>2015</v>
      </c>
      <c r="K315" s="621" t="s">
        <v>306</v>
      </c>
      <c r="L315" s="1081">
        <v>253302.77545788843</v>
      </c>
      <c r="M315" s="89">
        <v>667798.92025881563</v>
      </c>
      <c r="N315" s="89">
        <v>0</v>
      </c>
      <c r="O315" s="1082">
        <v>667798.92025881563</v>
      </c>
      <c r="P315" s="598">
        <v>667798.92025881563</v>
      </c>
      <c r="Q315" s="776">
        <v>648348.46627069474</v>
      </c>
      <c r="R315" s="776">
        <v>5000</v>
      </c>
      <c r="S315" s="776">
        <v>4854.3689320388348</v>
      </c>
      <c r="T315" s="533">
        <v>5000</v>
      </c>
      <c r="U315" s="1086">
        <v>5000</v>
      </c>
      <c r="V315" s="8">
        <v>0</v>
      </c>
      <c r="W315" s="1084"/>
      <c r="X315" s="8"/>
      <c r="Y315" s="1130">
        <v>69.436455915636387</v>
      </c>
      <c r="Z315" s="8">
        <v>347182.27957818191</v>
      </c>
      <c r="AA315" s="1130">
        <v>87.308616221655171</v>
      </c>
      <c r="AB315" s="8">
        <v>0</v>
      </c>
      <c r="AC315" s="8">
        <v>0</v>
      </c>
      <c r="AD315" s="1130">
        <v>13.462773044549049</v>
      </c>
      <c r="AE315" s="1130">
        <v>17.601848183946036</v>
      </c>
      <c r="AF315" s="8">
        <v>67313.86522274524</v>
      </c>
      <c r="AG315" s="1131">
        <v>50.660555091577685</v>
      </c>
      <c r="AH315" s="1095">
        <v>71.464424270216696</v>
      </c>
      <c r="AI315" s="8">
        <v>253302.77545788843</v>
      </c>
      <c r="AJ315" s="8"/>
      <c r="AK315" s="1081">
        <v>253302.77545788843</v>
      </c>
      <c r="AL315" s="1082">
        <v>667798.92025881563</v>
      </c>
      <c r="AM315" s="89"/>
      <c r="AN315" s="1082">
        <v>667798.92025881563</v>
      </c>
    </row>
    <row r="316" spans="1:40" s="144" customFormat="1" ht="15.75" customHeight="1">
      <c r="A316" s="994"/>
      <c r="B316" s="994"/>
      <c r="C316" s="236"/>
      <c r="D316" s="236"/>
      <c r="E316" s="236"/>
      <c r="F316" s="371"/>
      <c r="G316" s="865">
        <v>7</v>
      </c>
      <c r="H316" s="859">
        <v>2014</v>
      </c>
      <c r="I316" s="866">
        <v>2015</v>
      </c>
      <c r="J316" s="866">
        <v>2015</v>
      </c>
      <c r="K316" s="621" t="s">
        <v>306</v>
      </c>
      <c r="L316" s="1081">
        <v>150000</v>
      </c>
      <c r="M316" s="89">
        <v>570000</v>
      </c>
      <c r="N316" s="89">
        <v>0</v>
      </c>
      <c r="O316" s="1082">
        <v>570000</v>
      </c>
      <c r="P316" s="598">
        <v>570000</v>
      </c>
      <c r="Q316" s="776">
        <v>553398.05825242714</v>
      </c>
      <c r="R316" s="776">
        <v>5000</v>
      </c>
      <c r="S316" s="776">
        <v>4854.3689320388348</v>
      </c>
      <c r="T316" s="533">
        <v>5000</v>
      </c>
      <c r="U316" s="1086">
        <v>5000</v>
      </c>
      <c r="V316" s="8">
        <v>0</v>
      </c>
      <c r="W316" s="1084"/>
      <c r="X316" s="8"/>
      <c r="Y316" s="1130">
        <v>70</v>
      </c>
      <c r="Z316" s="8">
        <v>350000</v>
      </c>
      <c r="AA316" s="1130">
        <v>90</v>
      </c>
      <c r="AB316" s="8">
        <v>0</v>
      </c>
      <c r="AC316" s="8">
        <v>0</v>
      </c>
      <c r="AD316" s="1130">
        <v>14</v>
      </c>
      <c r="AE316" s="1130">
        <v>14</v>
      </c>
      <c r="AF316" s="8">
        <v>70000</v>
      </c>
      <c r="AG316" s="1131">
        <v>30</v>
      </c>
      <c r="AH316" s="1095">
        <v>80</v>
      </c>
      <c r="AI316" s="8">
        <v>150000</v>
      </c>
      <c r="AJ316" s="8"/>
      <c r="AK316" s="1081">
        <v>150000</v>
      </c>
      <c r="AL316" s="1082">
        <v>570000</v>
      </c>
      <c r="AM316" s="89"/>
      <c r="AN316" s="1082">
        <v>570000</v>
      </c>
    </row>
    <row r="317" spans="1:40" s="144" customFormat="1" ht="15.75" customHeight="1">
      <c r="A317" s="994"/>
      <c r="B317" s="994"/>
      <c r="C317" s="236"/>
      <c r="D317" s="236"/>
      <c r="E317" s="236"/>
      <c r="F317" s="371"/>
      <c r="G317" s="865">
        <v>8</v>
      </c>
      <c r="H317" s="859">
        <v>2014</v>
      </c>
      <c r="I317" s="866">
        <v>2015</v>
      </c>
      <c r="J317" s="866">
        <v>2015</v>
      </c>
      <c r="K317" s="621" t="s">
        <v>306</v>
      </c>
      <c r="L317" s="1081">
        <v>150000</v>
      </c>
      <c r="M317" s="89">
        <v>570000</v>
      </c>
      <c r="N317" s="89">
        <v>0</v>
      </c>
      <c r="O317" s="1082">
        <v>570000</v>
      </c>
      <c r="P317" s="598">
        <v>570000</v>
      </c>
      <c r="Q317" s="776">
        <v>553398.05825242714</v>
      </c>
      <c r="R317" s="776">
        <v>5000</v>
      </c>
      <c r="S317" s="776">
        <v>4854.3689320388348</v>
      </c>
      <c r="T317" s="533">
        <v>5000</v>
      </c>
      <c r="U317" s="1086">
        <v>5000</v>
      </c>
      <c r="V317" s="8">
        <v>0</v>
      </c>
      <c r="W317" s="1084"/>
      <c r="X317" s="8"/>
      <c r="Y317" s="1130">
        <v>70</v>
      </c>
      <c r="Z317" s="8">
        <v>350000</v>
      </c>
      <c r="AA317" s="1130">
        <v>90</v>
      </c>
      <c r="AB317" s="8">
        <v>0</v>
      </c>
      <c r="AC317" s="8">
        <v>0</v>
      </c>
      <c r="AD317" s="1130">
        <v>14</v>
      </c>
      <c r="AE317" s="1130">
        <v>14</v>
      </c>
      <c r="AF317" s="8">
        <v>70000</v>
      </c>
      <c r="AG317" s="1131">
        <v>30</v>
      </c>
      <c r="AH317" s="1095">
        <v>80</v>
      </c>
      <c r="AI317" s="8">
        <v>150000</v>
      </c>
      <c r="AJ317" s="8"/>
      <c r="AK317" s="1081">
        <v>150000</v>
      </c>
      <c r="AL317" s="1082">
        <v>570000</v>
      </c>
      <c r="AM317" s="89"/>
      <c r="AN317" s="1082">
        <v>570000</v>
      </c>
    </row>
    <row r="318" spans="1:40" s="144" customFormat="1" ht="15.75" customHeight="1">
      <c r="A318" s="994"/>
      <c r="B318" s="994"/>
      <c r="C318" s="236"/>
      <c r="D318" s="236"/>
      <c r="E318" s="236"/>
      <c r="F318" s="371"/>
      <c r="G318" s="865">
        <v>9</v>
      </c>
      <c r="H318" s="859">
        <v>2014</v>
      </c>
      <c r="I318" s="866">
        <v>2015</v>
      </c>
      <c r="J318" s="866">
        <v>2015</v>
      </c>
      <c r="K318" s="621" t="s">
        <v>306</v>
      </c>
      <c r="L318" s="1081">
        <v>150000</v>
      </c>
      <c r="M318" s="89">
        <v>570000</v>
      </c>
      <c r="N318" s="89">
        <v>0</v>
      </c>
      <c r="O318" s="1082">
        <v>570000</v>
      </c>
      <c r="P318" s="598">
        <v>570000</v>
      </c>
      <c r="Q318" s="776">
        <v>553398.05825242714</v>
      </c>
      <c r="R318" s="776">
        <v>5000</v>
      </c>
      <c r="S318" s="776">
        <v>4854.3689320388348</v>
      </c>
      <c r="T318" s="533">
        <v>5000</v>
      </c>
      <c r="U318" s="1086">
        <v>5000</v>
      </c>
      <c r="V318" s="8">
        <v>0</v>
      </c>
      <c r="W318" s="1084"/>
      <c r="X318" s="8"/>
      <c r="Y318" s="1130">
        <v>70</v>
      </c>
      <c r="Z318" s="8">
        <v>350000</v>
      </c>
      <c r="AA318" s="1130">
        <v>90</v>
      </c>
      <c r="AB318" s="8">
        <v>0</v>
      </c>
      <c r="AC318" s="8">
        <v>0</v>
      </c>
      <c r="AD318" s="1130">
        <v>14</v>
      </c>
      <c r="AE318" s="1130">
        <v>14</v>
      </c>
      <c r="AF318" s="8">
        <v>70000</v>
      </c>
      <c r="AG318" s="1131">
        <v>30</v>
      </c>
      <c r="AH318" s="1095">
        <v>80</v>
      </c>
      <c r="AI318" s="8">
        <v>150000</v>
      </c>
      <c r="AJ318" s="8"/>
      <c r="AK318" s="1081">
        <v>150000</v>
      </c>
      <c r="AL318" s="1082">
        <v>570000</v>
      </c>
      <c r="AM318" s="89"/>
      <c r="AN318" s="1082">
        <v>570000</v>
      </c>
    </row>
    <row r="319" spans="1:40" s="144" customFormat="1" ht="15.75" customHeight="1">
      <c r="A319" s="994"/>
      <c r="B319" s="994"/>
      <c r="C319" s="236"/>
      <c r="D319" s="236"/>
      <c r="E319" s="236"/>
      <c r="F319" s="371"/>
      <c r="G319" s="865">
        <v>10</v>
      </c>
      <c r="H319" s="859">
        <v>2014</v>
      </c>
      <c r="I319" s="866">
        <v>2015</v>
      </c>
      <c r="J319" s="866">
        <v>2015</v>
      </c>
      <c r="K319" s="621" t="s">
        <v>306</v>
      </c>
      <c r="L319" s="1081">
        <v>150000</v>
      </c>
      <c r="M319" s="89">
        <v>570000</v>
      </c>
      <c r="N319" s="89">
        <v>0</v>
      </c>
      <c r="O319" s="1082">
        <v>570000</v>
      </c>
      <c r="P319" s="598">
        <v>570000</v>
      </c>
      <c r="Q319" s="776">
        <v>553398.05825242714</v>
      </c>
      <c r="R319" s="776">
        <v>5000</v>
      </c>
      <c r="S319" s="776">
        <v>4854.3689320388348</v>
      </c>
      <c r="T319" s="533">
        <v>5000</v>
      </c>
      <c r="U319" s="1086">
        <v>5000</v>
      </c>
      <c r="V319" s="8">
        <v>0</v>
      </c>
      <c r="W319" s="1084"/>
      <c r="X319" s="8"/>
      <c r="Y319" s="1130">
        <v>70</v>
      </c>
      <c r="Z319" s="8">
        <v>350000</v>
      </c>
      <c r="AA319" s="1130">
        <v>90</v>
      </c>
      <c r="AB319" s="8">
        <v>0</v>
      </c>
      <c r="AC319" s="8">
        <v>0</v>
      </c>
      <c r="AD319" s="1130">
        <v>14</v>
      </c>
      <c r="AE319" s="1130">
        <v>14</v>
      </c>
      <c r="AF319" s="8">
        <v>70000</v>
      </c>
      <c r="AG319" s="1131">
        <v>30</v>
      </c>
      <c r="AH319" s="1095">
        <v>80</v>
      </c>
      <c r="AI319" s="8">
        <v>150000</v>
      </c>
      <c r="AJ319" s="8"/>
      <c r="AK319" s="1081">
        <v>150000</v>
      </c>
      <c r="AL319" s="1082">
        <v>570000</v>
      </c>
      <c r="AM319" s="89"/>
      <c r="AN319" s="1082">
        <v>570000</v>
      </c>
    </row>
    <row r="320" spans="1:40" s="144" customFormat="1" ht="15.75" customHeight="1">
      <c r="A320" s="994"/>
      <c r="B320" s="994"/>
      <c r="C320" s="236"/>
      <c r="D320" s="236"/>
      <c r="E320" s="236"/>
      <c r="F320" s="371"/>
      <c r="G320" s="865">
        <v>11</v>
      </c>
      <c r="H320" s="859">
        <v>2014</v>
      </c>
      <c r="I320" s="866">
        <v>2015</v>
      </c>
      <c r="J320" s="866">
        <v>2015</v>
      </c>
      <c r="K320" s="621" t="s">
        <v>306</v>
      </c>
      <c r="L320" s="1081">
        <v>150000</v>
      </c>
      <c r="M320" s="89">
        <v>570000</v>
      </c>
      <c r="N320" s="89">
        <v>0</v>
      </c>
      <c r="O320" s="1082">
        <v>570000</v>
      </c>
      <c r="P320" s="598">
        <v>570000</v>
      </c>
      <c r="Q320" s="776">
        <v>553398.05825242714</v>
      </c>
      <c r="R320" s="776">
        <v>5000</v>
      </c>
      <c r="S320" s="776">
        <v>4854.3689320388348</v>
      </c>
      <c r="T320" s="533">
        <v>5000</v>
      </c>
      <c r="U320" s="1086">
        <v>5000</v>
      </c>
      <c r="V320" s="8">
        <v>0</v>
      </c>
      <c r="W320" s="1084"/>
      <c r="X320" s="8"/>
      <c r="Y320" s="1130">
        <v>70</v>
      </c>
      <c r="Z320" s="8">
        <v>350000</v>
      </c>
      <c r="AA320" s="1130">
        <v>90</v>
      </c>
      <c r="AB320" s="8">
        <v>0</v>
      </c>
      <c r="AC320" s="8">
        <v>0</v>
      </c>
      <c r="AD320" s="1130">
        <v>14</v>
      </c>
      <c r="AE320" s="1130">
        <v>14</v>
      </c>
      <c r="AF320" s="8">
        <v>70000</v>
      </c>
      <c r="AG320" s="1131">
        <v>30</v>
      </c>
      <c r="AH320" s="1095">
        <v>80</v>
      </c>
      <c r="AI320" s="8">
        <v>150000</v>
      </c>
      <c r="AJ320" s="8"/>
      <c r="AK320" s="1081">
        <v>150000</v>
      </c>
      <c r="AL320" s="1082">
        <v>570000</v>
      </c>
      <c r="AM320" s="89"/>
      <c r="AN320" s="1082">
        <v>570000</v>
      </c>
    </row>
    <row r="321" spans="1:40" s="144" customFormat="1" ht="15.75" customHeight="1">
      <c r="A321" s="994"/>
      <c r="B321" s="994"/>
      <c r="C321" s="236"/>
      <c r="D321" s="236"/>
      <c r="E321" s="236"/>
      <c r="F321" s="371"/>
      <c r="G321" s="865">
        <v>12</v>
      </c>
      <c r="H321" s="859">
        <v>2014</v>
      </c>
      <c r="I321" s="866">
        <v>2015</v>
      </c>
      <c r="J321" s="866">
        <v>2015</v>
      </c>
      <c r="K321" s="621" t="s">
        <v>306</v>
      </c>
      <c r="L321" s="1081">
        <v>150000</v>
      </c>
      <c r="M321" s="89">
        <v>570000</v>
      </c>
      <c r="N321" s="89">
        <v>0</v>
      </c>
      <c r="O321" s="1082">
        <v>570000</v>
      </c>
      <c r="P321" s="598">
        <v>570000</v>
      </c>
      <c r="Q321" s="776">
        <v>553398.05825242714</v>
      </c>
      <c r="R321" s="776">
        <v>5000</v>
      </c>
      <c r="S321" s="776">
        <v>4854.3689320388348</v>
      </c>
      <c r="T321" s="533">
        <v>5000</v>
      </c>
      <c r="U321" s="1086">
        <v>5000</v>
      </c>
      <c r="V321" s="8">
        <v>0</v>
      </c>
      <c r="W321" s="1084"/>
      <c r="X321" s="8"/>
      <c r="Y321" s="1130">
        <v>70</v>
      </c>
      <c r="Z321" s="8">
        <v>350000</v>
      </c>
      <c r="AA321" s="1130">
        <v>90</v>
      </c>
      <c r="AB321" s="8">
        <v>0</v>
      </c>
      <c r="AC321" s="8">
        <v>0</v>
      </c>
      <c r="AD321" s="1130">
        <v>14</v>
      </c>
      <c r="AE321" s="1130">
        <v>14</v>
      </c>
      <c r="AF321" s="8">
        <v>70000</v>
      </c>
      <c r="AG321" s="1131">
        <v>30</v>
      </c>
      <c r="AH321" s="1095">
        <v>80</v>
      </c>
      <c r="AI321" s="8">
        <v>150000</v>
      </c>
      <c r="AJ321" s="8"/>
      <c r="AK321" s="1081">
        <v>150000</v>
      </c>
      <c r="AL321" s="1082">
        <v>570000</v>
      </c>
      <c r="AM321" s="89"/>
      <c r="AN321" s="1082">
        <v>570000</v>
      </c>
    </row>
    <row r="322" spans="1:40" s="144" customFormat="1" ht="15.75" customHeight="1">
      <c r="A322" s="994"/>
      <c r="B322" s="994"/>
      <c r="C322" s="236"/>
      <c r="D322" s="236"/>
      <c r="E322" s="236"/>
      <c r="F322" s="371"/>
      <c r="G322" s="865">
        <v>1</v>
      </c>
      <c r="H322" s="859">
        <v>2015</v>
      </c>
      <c r="I322" s="866">
        <v>2015</v>
      </c>
      <c r="J322" s="866">
        <v>2015</v>
      </c>
      <c r="K322" s="621" t="s">
        <v>306</v>
      </c>
      <c r="L322" s="1081">
        <v>333333.33333333337</v>
      </c>
      <c r="M322" s="89">
        <v>766666.66666666674</v>
      </c>
      <c r="N322" s="89">
        <v>0</v>
      </c>
      <c r="O322" s="1082">
        <v>766666.66666666674</v>
      </c>
      <c r="P322" s="598">
        <v>766666.66666666674</v>
      </c>
      <c r="Q322" s="776">
        <v>744336.56957928813</v>
      </c>
      <c r="R322" s="776">
        <v>0</v>
      </c>
      <c r="S322" s="776">
        <v>0</v>
      </c>
      <c r="T322" s="533">
        <v>0</v>
      </c>
      <c r="U322" s="1086">
        <v>0</v>
      </c>
      <c r="V322" s="8">
        <v>4166.666666666667</v>
      </c>
      <c r="W322" s="1084"/>
      <c r="X322" s="8"/>
      <c r="Y322" s="1130">
        <v>70</v>
      </c>
      <c r="Z322" s="8">
        <v>0</v>
      </c>
      <c r="AA322" s="1130">
        <v>90</v>
      </c>
      <c r="AB322" s="8">
        <v>375000</v>
      </c>
      <c r="AC322" s="8">
        <v>0</v>
      </c>
      <c r="AD322" s="1130">
        <v>14</v>
      </c>
      <c r="AE322" s="1130">
        <v>14</v>
      </c>
      <c r="AF322" s="8">
        <v>58333.333333333336</v>
      </c>
      <c r="AG322" s="1131">
        <v>30</v>
      </c>
      <c r="AH322" s="1095">
        <v>80</v>
      </c>
      <c r="AI322" s="8">
        <v>333333.33333333337</v>
      </c>
      <c r="AJ322" s="8"/>
      <c r="AK322" s="1081">
        <v>333333.33333333337</v>
      </c>
      <c r="AL322" s="1082">
        <v>766666.66666666674</v>
      </c>
      <c r="AM322" s="89"/>
      <c r="AN322" s="1082">
        <v>766666.66666666674</v>
      </c>
    </row>
    <row r="323" spans="1:40" s="144" customFormat="1" ht="15.75" customHeight="1">
      <c r="A323" s="994"/>
      <c r="B323" s="994"/>
      <c r="C323" s="236"/>
      <c r="D323" s="236"/>
      <c r="E323" s="236"/>
      <c r="F323" s="371"/>
      <c r="G323" s="865">
        <v>2</v>
      </c>
      <c r="H323" s="859">
        <v>2015</v>
      </c>
      <c r="I323" s="866">
        <v>2015</v>
      </c>
      <c r="J323" s="866">
        <v>2015</v>
      </c>
      <c r="K323" s="621" t="s">
        <v>306</v>
      </c>
      <c r="L323" s="1081">
        <v>333333.33333333337</v>
      </c>
      <c r="M323" s="89">
        <v>766666.66666666674</v>
      </c>
      <c r="N323" s="89">
        <v>0</v>
      </c>
      <c r="O323" s="1082">
        <v>766666.66666666674</v>
      </c>
      <c r="P323" s="598">
        <v>766666.66666666674</v>
      </c>
      <c r="Q323" s="776">
        <v>744336.56957928813</v>
      </c>
      <c r="R323" s="776">
        <v>0</v>
      </c>
      <c r="S323" s="776">
        <v>0</v>
      </c>
      <c r="T323" s="533">
        <v>0</v>
      </c>
      <c r="U323" s="1086">
        <v>0</v>
      </c>
      <c r="V323" s="8">
        <v>4166.666666666667</v>
      </c>
      <c r="W323" s="1084"/>
      <c r="X323" s="8"/>
      <c r="Y323" s="1130">
        <v>70</v>
      </c>
      <c r="Z323" s="8">
        <v>0</v>
      </c>
      <c r="AA323" s="1130">
        <v>90</v>
      </c>
      <c r="AB323" s="8">
        <v>375000</v>
      </c>
      <c r="AC323" s="8">
        <v>0</v>
      </c>
      <c r="AD323" s="1130">
        <v>14</v>
      </c>
      <c r="AE323" s="1130">
        <v>14</v>
      </c>
      <c r="AF323" s="8">
        <v>58333.333333333336</v>
      </c>
      <c r="AG323" s="1131">
        <v>30</v>
      </c>
      <c r="AH323" s="1095">
        <v>80</v>
      </c>
      <c r="AI323" s="8">
        <v>333333.33333333337</v>
      </c>
      <c r="AJ323" s="8"/>
      <c r="AK323" s="1081">
        <v>333333.33333333337</v>
      </c>
      <c r="AL323" s="1082">
        <v>766666.66666666674</v>
      </c>
      <c r="AM323" s="89"/>
      <c r="AN323" s="1082">
        <v>766666.66666666674</v>
      </c>
    </row>
    <row r="324" spans="1:40" s="144" customFormat="1" ht="15.75" customHeight="1">
      <c r="A324" s="994"/>
      <c r="B324" s="994"/>
      <c r="C324" s="236"/>
      <c r="D324" s="236"/>
      <c r="E324" s="236"/>
      <c r="F324" s="371"/>
      <c r="G324" s="865">
        <v>3</v>
      </c>
      <c r="H324" s="859">
        <v>2015</v>
      </c>
      <c r="I324" s="866">
        <v>2015</v>
      </c>
      <c r="J324" s="866">
        <v>2015</v>
      </c>
      <c r="K324" s="621" t="s">
        <v>306</v>
      </c>
      <c r="L324" s="1081">
        <v>333333.33333333337</v>
      </c>
      <c r="M324" s="89">
        <v>766666.66666666674</v>
      </c>
      <c r="N324" s="89">
        <v>0</v>
      </c>
      <c r="O324" s="1082">
        <v>766666.66666666674</v>
      </c>
      <c r="P324" s="598">
        <v>766666.66666666674</v>
      </c>
      <c r="Q324" s="776">
        <v>744336.56957928813</v>
      </c>
      <c r="R324" s="776">
        <v>0</v>
      </c>
      <c r="S324" s="776">
        <v>0</v>
      </c>
      <c r="T324" s="533">
        <v>0</v>
      </c>
      <c r="U324" s="1086">
        <v>0</v>
      </c>
      <c r="V324" s="8">
        <v>4166.666666666667</v>
      </c>
      <c r="W324" s="1084"/>
      <c r="X324" s="8"/>
      <c r="Y324" s="1130">
        <v>70</v>
      </c>
      <c r="Z324" s="8">
        <v>0</v>
      </c>
      <c r="AA324" s="1130">
        <v>90</v>
      </c>
      <c r="AB324" s="8">
        <v>375000</v>
      </c>
      <c r="AC324" s="8">
        <v>0</v>
      </c>
      <c r="AD324" s="1130">
        <v>14</v>
      </c>
      <c r="AE324" s="1130">
        <v>14</v>
      </c>
      <c r="AF324" s="8">
        <v>58333.333333333336</v>
      </c>
      <c r="AG324" s="1131">
        <v>30</v>
      </c>
      <c r="AH324" s="1095">
        <v>80</v>
      </c>
      <c r="AI324" s="8">
        <v>333333.33333333337</v>
      </c>
      <c r="AJ324" s="8"/>
      <c r="AK324" s="1081">
        <v>333333.33333333337</v>
      </c>
      <c r="AL324" s="1082">
        <v>766666.66666666674</v>
      </c>
      <c r="AM324" s="89"/>
      <c r="AN324" s="1082">
        <v>766666.66666666674</v>
      </c>
    </row>
    <row r="325" spans="1:40" s="144" customFormat="1" ht="15.75" customHeight="1">
      <c r="A325" s="994"/>
      <c r="B325" s="994"/>
      <c r="C325" s="236"/>
      <c r="D325" s="236"/>
      <c r="E325" s="236"/>
      <c r="F325" s="371"/>
      <c r="G325" s="865">
        <v>4</v>
      </c>
      <c r="H325" s="859">
        <v>2015</v>
      </c>
      <c r="I325" s="866">
        <v>2015</v>
      </c>
      <c r="J325" s="866">
        <v>2016</v>
      </c>
      <c r="K325" s="621" t="s">
        <v>306</v>
      </c>
      <c r="L325" s="1081">
        <v>333333.33333333337</v>
      </c>
      <c r="M325" s="89">
        <v>766666.66666666674</v>
      </c>
      <c r="N325" s="89">
        <v>0</v>
      </c>
      <c r="O325" s="1082">
        <v>766666.66666666674</v>
      </c>
      <c r="P325" s="598">
        <v>766666.66666666674</v>
      </c>
      <c r="Q325" s="776">
        <v>722656.86366921174</v>
      </c>
      <c r="R325" s="776">
        <v>0</v>
      </c>
      <c r="S325" s="776">
        <v>0</v>
      </c>
      <c r="T325" s="533">
        <v>0</v>
      </c>
      <c r="U325" s="1086">
        <v>0</v>
      </c>
      <c r="V325" s="8">
        <v>4166.666666666667</v>
      </c>
      <c r="W325" s="1084"/>
      <c r="X325" s="8"/>
      <c r="Y325" s="1130">
        <v>70</v>
      </c>
      <c r="Z325" s="8">
        <v>0</v>
      </c>
      <c r="AA325" s="1130">
        <v>90</v>
      </c>
      <c r="AB325" s="8">
        <v>375000</v>
      </c>
      <c r="AC325" s="8">
        <v>0</v>
      </c>
      <c r="AD325" s="1130">
        <v>14</v>
      </c>
      <c r="AE325" s="1130">
        <v>14</v>
      </c>
      <c r="AF325" s="8">
        <v>58333.333333333336</v>
      </c>
      <c r="AG325" s="1131">
        <v>30</v>
      </c>
      <c r="AH325" s="1095">
        <v>80</v>
      </c>
      <c r="AI325" s="8">
        <v>333333.33333333337</v>
      </c>
      <c r="AJ325" s="8"/>
      <c r="AK325" s="1081">
        <v>333333.33333333337</v>
      </c>
      <c r="AL325" s="1082">
        <v>766666.66666666674</v>
      </c>
      <c r="AM325" s="89"/>
      <c r="AN325" s="1082">
        <v>766666.66666666674</v>
      </c>
    </row>
    <row r="326" spans="1:40" s="144" customFormat="1" ht="15.75" customHeight="1">
      <c r="A326" s="994"/>
      <c r="B326" s="994"/>
      <c r="C326" s="236"/>
      <c r="D326" s="236"/>
      <c r="E326" s="236"/>
      <c r="F326" s="371"/>
      <c r="G326" s="865">
        <v>5</v>
      </c>
      <c r="H326" s="859">
        <v>2015</v>
      </c>
      <c r="I326" s="866">
        <v>2015</v>
      </c>
      <c r="J326" s="866">
        <v>2016</v>
      </c>
      <c r="K326" s="621" t="s">
        <v>306</v>
      </c>
      <c r="L326" s="1081">
        <v>333333.33333333337</v>
      </c>
      <c r="M326" s="89">
        <v>766666.66666666674</v>
      </c>
      <c r="N326" s="89">
        <v>0</v>
      </c>
      <c r="O326" s="1082">
        <v>766666.66666666674</v>
      </c>
      <c r="P326" s="598">
        <v>766666.66666666674</v>
      </c>
      <c r="Q326" s="776">
        <v>722656.86366921174</v>
      </c>
      <c r="R326" s="776">
        <v>0</v>
      </c>
      <c r="S326" s="776">
        <v>0</v>
      </c>
      <c r="T326" s="533">
        <v>0</v>
      </c>
      <c r="U326" s="1086">
        <v>0</v>
      </c>
      <c r="V326" s="8">
        <v>4166.666666666667</v>
      </c>
      <c r="W326" s="1084"/>
      <c r="X326" s="8"/>
      <c r="Y326" s="1130">
        <v>70</v>
      </c>
      <c r="Z326" s="8">
        <v>0</v>
      </c>
      <c r="AA326" s="1130">
        <v>90</v>
      </c>
      <c r="AB326" s="8">
        <v>375000</v>
      </c>
      <c r="AC326" s="8">
        <v>0</v>
      </c>
      <c r="AD326" s="1130">
        <v>14</v>
      </c>
      <c r="AE326" s="1130">
        <v>14</v>
      </c>
      <c r="AF326" s="8">
        <v>58333.333333333336</v>
      </c>
      <c r="AG326" s="1131">
        <v>30</v>
      </c>
      <c r="AH326" s="1095">
        <v>80</v>
      </c>
      <c r="AI326" s="8">
        <v>333333.33333333337</v>
      </c>
      <c r="AJ326" s="8"/>
      <c r="AK326" s="1081">
        <v>333333.33333333337</v>
      </c>
      <c r="AL326" s="1082">
        <v>766666.66666666674</v>
      </c>
      <c r="AM326" s="89"/>
      <c r="AN326" s="1082">
        <v>766666.66666666674</v>
      </c>
    </row>
    <row r="327" spans="1:40" s="144" customFormat="1" ht="15.75" customHeight="1">
      <c r="A327" s="994"/>
      <c r="B327" s="994"/>
      <c r="C327" s="236"/>
      <c r="D327" s="236"/>
      <c r="E327" s="236"/>
      <c r="F327" s="371"/>
      <c r="G327" s="865">
        <v>6</v>
      </c>
      <c r="H327" s="859">
        <v>2015</v>
      </c>
      <c r="I327" s="866">
        <v>2015</v>
      </c>
      <c r="J327" s="866">
        <v>2016</v>
      </c>
      <c r="K327" s="621" t="s">
        <v>306</v>
      </c>
      <c r="L327" s="1081">
        <v>333333.33333333337</v>
      </c>
      <c r="M327" s="89">
        <v>766666.66666666674</v>
      </c>
      <c r="N327" s="89">
        <v>0</v>
      </c>
      <c r="O327" s="1082">
        <v>766666.66666666674</v>
      </c>
      <c r="P327" s="598">
        <v>766666.66666666674</v>
      </c>
      <c r="Q327" s="776">
        <v>722656.86366921174</v>
      </c>
      <c r="R327" s="776">
        <v>0</v>
      </c>
      <c r="S327" s="776">
        <v>0</v>
      </c>
      <c r="T327" s="533">
        <v>0</v>
      </c>
      <c r="U327" s="1086">
        <v>0</v>
      </c>
      <c r="V327" s="8">
        <v>4166.666666666667</v>
      </c>
      <c r="W327" s="1084"/>
      <c r="X327" s="8"/>
      <c r="Y327" s="1130">
        <v>70</v>
      </c>
      <c r="Z327" s="8">
        <v>0</v>
      </c>
      <c r="AA327" s="1130">
        <v>90</v>
      </c>
      <c r="AB327" s="8">
        <v>375000</v>
      </c>
      <c r="AC327" s="8">
        <v>0</v>
      </c>
      <c r="AD327" s="1130">
        <v>14</v>
      </c>
      <c r="AE327" s="1130">
        <v>14</v>
      </c>
      <c r="AF327" s="8">
        <v>58333.333333333336</v>
      </c>
      <c r="AG327" s="1131">
        <v>30</v>
      </c>
      <c r="AH327" s="1095">
        <v>80</v>
      </c>
      <c r="AI327" s="8">
        <v>333333.33333333337</v>
      </c>
      <c r="AJ327" s="8"/>
      <c r="AK327" s="1081">
        <v>333333.33333333337</v>
      </c>
      <c r="AL327" s="1082">
        <v>766666.66666666674</v>
      </c>
      <c r="AM327" s="89"/>
      <c r="AN327" s="1082">
        <v>766666.66666666674</v>
      </c>
    </row>
    <row r="328" spans="1:40" s="144" customFormat="1" ht="15.75" customHeight="1">
      <c r="A328" s="994"/>
      <c r="B328" s="994"/>
      <c r="C328" s="236"/>
      <c r="D328" s="236"/>
      <c r="E328" s="236"/>
      <c r="F328" s="371"/>
      <c r="G328" s="865">
        <v>7</v>
      </c>
      <c r="H328" s="859">
        <v>2015</v>
      </c>
      <c r="I328" s="866">
        <v>2016</v>
      </c>
      <c r="J328" s="866">
        <v>2016</v>
      </c>
      <c r="K328" s="621" t="s">
        <v>306</v>
      </c>
      <c r="L328" s="1081">
        <v>313035.3485601336</v>
      </c>
      <c r="M328" s="89">
        <v>757338.56745405286</v>
      </c>
      <c r="N328" s="89">
        <v>0</v>
      </c>
      <c r="O328" s="1082">
        <v>757338.56745405286</v>
      </c>
      <c r="P328" s="598">
        <v>757338.56745405286</v>
      </c>
      <c r="Q328" s="776">
        <v>713864.23551140807</v>
      </c>
      <c r="R328" s="776">
        <v>0</v>
      </c>
      <c r="S328" s="776">
        <v>0</v>
      </c>
      <c r="T328" s="533">
        <v>0</v>
      </c>
      <c r="U328" s="1086">
        <v>0</v>
      </c>
      <c r="V328" s="8">
        <v>4166.666666666667</v>
      </c>
      <c r="W328" s="1084"/>
      <c r="X328" s="8"/>
      <c r="Y328" s="1130">
        <v>71.772058436710026</v>
      </c>
      <c r="Z328" s="8">
        <v>0</v>
      </c>
      <c r="AA328" s="1130">
        <v>92.278360847198599</v>
      </c>
      <c r="AB328" s="8">
        <v>384493.17019666085</v>
      </c>
      <c r="AC328" s="8">
        <v>0</v>
      </c>
      <c r="AD328" s="1130">
        <v>14.354411687342004</v>
      </c>
      <c r="AE328" s="1130">
        <v>14.354411687342004</v>
      </c>
      <c r="AF328" s="8">
        <v>59810.048697258353</v>
      </c>
      <c r="AG328" s="1131">
        <v>30.759453615732866</v>
      </c>
      <c r="AH328" s="1095">
        <v>75.12848365443206</v>
      </c>
      <c r="AI328" s="8">
        <v>313035.3485601336</v>
      </c>
      <c r="AJ328" s="8"/>
      <c r="AK328" s="1081">
        <v>313035.3485601336</v>
      </c>
      <c r="AL328" s="1082">
        <v>757338.56745405286</v>
      </c>
      <c r="AM328" s="89"/>
      <c r="AN328" s="1082">
        <v>757338.56745405286</v>
      </c>
    </row>
    <row r="329" spans="1:40" s="144" customFormat="1" ht="15.75" customHeight="1">
      <c r="A329" s="994"/>
      <c r="B329" s="994"/>
      <c r="C329" s="236"/>
      <c r="D329" s="236"/>
      <c r="E329" s="236"/>
      <c r="F329" s="371"/>
      <c r="G329" s="865">
        <v>8</v>
      </c>
      <c r="H329" s="859">
        <v>2015</v>
      </c>
      <c r="I329" s="866">
        <v>2016</v>
      </c>
      <c r="J329" s="866">
        <v>2016</v>
      </c>
      <c r="K329" s="621" t="s">
        <v>306</v>
      </c>
      <c r="L329" s="1081">
        <v>313035.3485601336</v>
      </c>
      <c r="M329" s="89">
        <v>757338.56745405286</v>
      </c>
      <c r="N329" s="89">
        <v>0</v>
      </c>
      <c r="O329" s="1082">
        <v>757338.56745405286</v>
      </c>
      <c r="P329" s="598">
        <v>757338.56745405286</v>
      </c>
      <c r="Q329" s="776">
        <v>713864.23551140807</v>
      </c>
      <c r="R329" s="776">
        <v>0</v>
      </c>
      <c r="S329" s="776">
        <v>0</v>
      </c>
      <c r="T329" s="533">
        <v>0</v>
      </c>
      <c r="U329" s="1086">
        <v>0</v>
      </c>
      <c r="V329" s="8">
        <v>4166.666666666667</v>
      </c>
      <c r="W329" s="1084"/>
      <c r="X329" s="8"/>
      <c r="Y329" s="1130">
        <v>71.772058436710026</v>
      </c>
      <c r="Z329" s="8">
        <v>0</v>
      </c>
      <c r="AA329" s="1130">
        <v>92.278360847198599</v>
      </c>
      <c r="AB329" s="8">
        <v>384493.17019666085</v>
      </c>
      <c r="AC329" s="8">
        <v>0</v>
      </c>
      <c r="AD329" s="1130">
        <v>14.354411687342004</v>
      </c>
      <c r="AE329" s="1130">
        <v>14.354411687342004</v>
      </c>
      <c r="AF329" s="8">
        <v>59810.048697258353</v>
      </c>
      <c r="AG329" s="1131">
        <v>30.759453615732866</v>
      </c>
      <c r="AH329" s="1095">
        <v>75.12848365443206</v>
      </c>
      <c r="AI329" s="8">
        <v>313035.3485601336</v>
      </c>
      <c r="AJ329" s="8"/>
      <c r="AK329" s="1081">
        <v>313035.3485601336</v>
      </c>
      <c r="AL329" s="1082">
        <v>757338.56745405286</v>
      </c>
      <c r="AM329" s="89"/>
      <c r="AN329" s="1082">
        <v>757338.56745405286</v>
      </c>
    </row>
    <row r="330" spans="1:40" s="144" customFormat="1" ht="15.75" customHeight="1">
      <c r="A330" s="994"/>
      <c r="B330" s="994"/>
      <c r="C330" s="236"/>
      <c r="D330" s="236"/>
      <c r="E330" s="236"/>
      <c r="F330" s="371"/>
      <c r="G330" s="865">
        <v>9</v>
      </c>
      <c r="H330" s="859">
        <v>2015</v>
      </c>
      <c r="I330" s="866">
        <v>2016</v>
      </c>
      <c r="J330" s="866">
        <v>2016</v>
      </c>
      <c r="K330" s="621" t="s">
        <v>306</v>
      </c>
      <c r="L330" s="1081">
        <v>313035.3485601336</v>
      </c>
      <c r="M330" s="89">
        <v>757338.56745405286</v>
      </c>
      <c r="N330" s="89">
        <v>0</v>
      </c>
      <c r="O330" s="1082">
        <v>757338.56745405286</v>
      </c>
      <c r="P330" s="598">
        <v>757338.56745405286</v>
      </c>
      <c r="Q330" s="776">
        <v>713864.23551140807</v>
      </c>
      <c r="R330" s="776">
        <v>0</v>
      </c>
      <c r="S330" s="776">
        <v>0</v>
      </c>
      <c r="T330" s="533">
        <v>0</v>
      </c>
      <c r="U330" s="1086">
        <v>0</v>
      </c>
      <c r="V330" s="8">
        <v>4166.666666666667</v>
      </c>
      <c r="W330" s="1084"/>
      <c r="X330" s="8"/>
      <c r="Y330" s="1130">
        <v>71.772058436710026</v>
      </c>
      <c r="Z330" s="8">
        <v>0</v>
      </c>
      <c r="AA330" s="1130">
        <v>92.278360847198599</v>
      </c>
      <c r="AB330" s="8">
        <v>384493.17019666085</v>
      </c>
      <c r="AC330" s="8">
        <v>0</v>
      </c>
      <c r="AD330" s="1130">
        <v>14.354411687342004</v>
      </c>
      <c r="AE330" s="1130">
        <v>14.354411687342004</v>
      </c>
      <c r="AF330" s="8">
        <v>59810.048697258353</v>
      </c>
      <c r="AG330" s="1131">
        <v>30.759453615732866</v>
      </c>
      <c r="AH330" s="1095">
        <v>75.12848365443206</v>
      </c>
      <c r="AI330" s="8">
        <v>313035.3485601336</v>
      </c>
      <c r="AJ330" s="8"/>
      <c r="AK330" s="1081">
        <v>313035.3485601336</v>
      </c>
      <c r="AL330" s="1082">
        <v>757338.56745405286</v>
      </c>
      <c r="AM330" s="89"/>
      <c r="AN330" s="1082">
        <v>757338.56745405286</v>
      </c>
    </row>
    <row r="331" spans="1:40" s="144" customFormat="1" ht="15.75" customHeight="1">
      <c r="A331" s="994"/>
      <c r="B331" s="994"/>
      <c r="C331" s="236"/>
      <c r="D331" s="236"/>
      <c r="E331" s="236"/>
      <c r="F331" s="371"/>
      <c r="G331" s="865">
        <v>10</v>
      </c>
      <c r="H331" s="859">
        <v>2015</v>
      </c>
      <c r="I331" s="866">
        <v>2016</v>
      </c>
      <c r="J331" s="866">
        <v>2016</v>
      </c>
      <c r="K331" s="621" t="s">
        <v>306</v>
      </c>
      <c r="L331" s="1081">
        <v>313035.3485601336</v>
      </c>
      <c r="M331" s="89">
        <v>757338.56745405286</v>
      </c>
      <c r="N331" s="89">
        <v>0</v>
      </c>
      <c r="O331" s="1082">
        <v>757338.56745405286</v>
      </c>
      <c r="P331" s="598">
        <v>757338.56745405286</v>
      </c>
      <c r="Q331" s="776">
        <v>713864.23551140807</v>
      </c>
      <c r="R331" s="776">
        <v>0</v>
      </c>
      <c r="S331" s="776">
        <v>0</v>
      </c>
      <c r="T331" s="533">
        <v>0</v>
      </c>
      <c r="U331" s="1086">
        <v>0</v>
      </c>
      <c r="V331" s="8">
        <v>4166.666666666667</v>
      </c>
      <c r="W331" s="1084"/>
      <c r="X331" s="8"/>
      <c r="Y331" s="1130">
        <v>71.772058436710026</v>
      </c>
      <c r="Z331" s="8">
        <v>0</v>
      </c>
      <c r="AA331" s="1130">
        <v>92.278360847198599</v>
      </c>
      <c r="AB331" s="8">
        <v>384493.17019666085</v>
      </c>
      <c r="AC331" s="8">
        <v>0</v>
      </c>
      <c r="AD331" s="1130">
        <v>14.354411687342004</v>
      </c>
      <c r="AE331" s="1130">
        <v>14.354411687342004</v>
      </c>
      <c r="AF331" s="8">
        <v>59810.048697258353</v>
      </c>
      <c r="AG331" s="1131">
        <v>30.759453615732866</v>
      </c>
      <c r="AH331" s="1095">
        <v>75.12848365443206</v>
      </c>
      <c r="AI331" s="8">
        <v>313035.3485601336</v>
      </c>
      <c r="AJ331" s="8"/>
      <c r="AK331" s="1081">
        <v>313035.3485601336</v>
      </c>
      <c r="AL331" s="1082">
        <v>757338.56745405286</v>
      </c>
      <c r="AM331" s="89"/>
      <c r="AN331" s="1082">
        <v>757338.56745405286</v>
      </c>
    </row>
    <row r="332" spans="1:40" s="144" customFormat="1" ht="15.75" customHeight="1">
      <c r="A332" s="994"/>
      <c r="B332" s="994"/>
      <c r="C332" s="236"/>
      <c r="D332" s="236"/>
      <c r="E332" s="236"/>
      <c r="F332" s="371"/>
      <c r="G332" s="865">
        <v>11</v>
      </c>
      <c r="H332" s="859">
        <v>2015</v>
      </c>
      <c r="I332" s="866">
        <v>2016</v>
      </c>
      <c r="J332" s="866">
        <v>2016</v>
      </c>
      <c r="K332" s="621" t="s">
        <v>306</v>
      </c>
      <c r="L332" s="1081">
        <v>313035.3485601336</v>
      </c>
      <c r="M332" s="89">
        <v>757338.56745405286</v>
      </c>
      <c r="N332" s="89">
        <v>0</v>
      </c>
      <c r="O332" s="1082">
        <v>757338.56745405286</v>
      </c>
      <c r="P332" s="598">
        <v>757338.56745405286</v>
      </c>
      <c r="Q332" s="776">
        <v>713864.23551140807</v>
      </c>
      <c r="R332" s="776">
        <v>0</v>
      </c>
      <c r="S332" s="776">
        <v>0</v>
      </c>
      <c r="T332" s="533">
        <v>0</v>
      </c>
      <c r="U332" s="1086">
        <v>0</v>
      </c>
      <c r="V332" s="8">
        <v>4166.666666666667</v>
      </c>
      <c r="W332" s="1084"/>
      <c r="X332" s="8"/>
      <c r="Y332" s="1130">
        <v>71.772058436710026</v>
      </c>
      <c r="Z332" s="8">
        <v>0</v>
      </c>
      <c r="AA332" s="1130">
        <v>92.278360847198599</v>
      </c>
      <c r="AB332" s="8">
        <v>384493.17019666085</v>
      </c>
      <c r="AC332" s="8">
        <v>0</v>
      </c>
      <c r="AD332" s="1130">
        <v>14.354411687342004</v>
      </c>
      <c r="AE332" s="1130">
        <v>14.354411687342004</v>
      </c>
      <c r="AF332" s="8">
        <v>59810.048697258353</v>
      </c>
      <c r="AG332" s="1131">
        <v>30.759453615732866</v>
      </c>
      <c r="AH332" s="1095">
        <v>75.12848365443206</v>
      </c>
      <c r="AI332" s="8">
        <v>313035.3485601336</v>
      </c>
      <c r="AJ332" s="8"/>
      <c r="AK332" s="1081">
        <v>313035.3485601336</v>
      </c>
      <c r="AL332" s="1082">
        <v>757338.56745405286</v>
      </c>
      <c r="AM332" s="89"/>
      <c r="AN332" s="1082">
        <v>757338.56745405286</v>
      </c>
    </row>
    <row r="333" spans="1:40" s="144" customFormat="1" ht="15.75" customHeight="1">
      <c r="A333" s="994"/>
      <c r="B333" s="994"/>
      <c r="C333" s="236"/>
      <c r="D333" s="236"/>
      <c r="E333" s="236"/>
      <c r="F333" s="371"/>
      <c r="G333" s="865">
        <v>12</v>
      </c>
      <c r="H333" s="859">
        <v>2015</v>
      </c>
      <c r="I333" s="866">
        <v>2016</v>
      </c>
      <c r="J333" s="866">
        <v>2016</v>
      </c>
      <c r="K333" s="621" t="s">
        <v>306</v>
      </c>
      <c r="L333" s="1081">
        <v>313035.3485601336</v>
      </c>
      <c r="M333" s="89">
        <v>757338.56745405286</v>
      </c>
      <c r="N333" s="89">
        <v>0</v>
      </c>
      <c r="O333" s="1082">
        <v>757338.56745405286</v>
      </c>
      <c r="P333" s="598">
        <v>757338.56745405286</v>
      </c>
      <c r="Q333" s="776">
        <v>713864.23551140807</v>
      </c>
      <c r="R333" s="776">
        <v>0</v>
      </c>
      <c r="S333" s="776">
        <v>0</v>
      </c>
      <c r="T333" s="533">
        <v>0</v>
      </c>
      <c r="U333" s="1086">
        <v>0</v>
      </c>
      <c r="V333" s="8">
        <v>4166.666666666667</v>
      </c>
      <c r="W333" s="1084"/>
      <c r="X333" s="8"/>
      <c r="Y333" s="1130">
        <v>71.772058436710026</v>
      </c>
      <c r="Z333" s="8">
        <v>0</v>
      </c>
      <c r="AA333" s="1130">
        <v>92.278360847198599</v>
      </c>
      <c r="AB333" s="8">
        <v>384493.17019666085</v>
      </c>
      <c r="AC333" s="8">
        <v>0</v>
      </c>
      <c r="AD333" s="1130">
        <v>14.354411687342004</v>
      </c>
      <c r="AE333" s="1130">
        <v>14.354411687342004</v>
      </c>
      <c r="AF333" s="8">
        <v>59810.048697258353</v>
      </c>
      <c r="AG333" s="1131">
        <v>30.759453615732866</v>
      </c>
      <c r="AH333" s="1095">
        <v>75.12848365443206</v>
      </c>
      <c r="AI333" s="8">
        <v>313035.3485601336</v>
      </c>
      <c r="AJ333" s="8"/>
      <c r="AK333" s="1081">
        <v>313035.3485601336</v>
      </c>
      <c r="AL333" s="1082">
        <v>757338.56745405286</v>
      </c>
      <c r="AM333" s="89"/>
      <c r="AN333" s="1082">
        <v>757338.56745405286</v>
      </c>
    </row>
    <row r="334" spans="1:40" s="144" customFormat="1" ht="15.75" customHeight="1">
      <c r="A334" s="994"/>
      <c r="B334" s="994"/>
      <c r="C334" s="236"/>
      <c r="D334" s="236"/>
      <c r="E334" s="236"/>
      <c r="F334" s="371"/>
      <c r="G334" s="865">
        <v>1</v>
      </c>
      <c r="H334" s="859">
        <v>2016</v>
      </c>
      <c r="I334" s="866">
        <v>2016</v>
      </c>
      <c r="J334" s="866">
        <v>2016</v>
      </c>
      <c r="K334" s="621" t="s">
        <v>306</v>
      </c>
      <c r="L334" s="1081">
        <v>128164.39006555361</v>
      </c>
      <c r="M334" s="89">
        <v>487024.68224910373</v>
      </c>
      <c r="N334" s="89">
        <v>0</v>
      </c>
      <c r="O334" s="1082">
        <v>487024.68224910373</v>
      </c>
      <c r="P334" s="598">
        <v>487024.68224910373</v>
      </c>
      <c r="Q334" s="776">
        <v>459067.47313517175</v>
      </c>
      <c r="R334" s="776">
        <v>4166.666666666667</v>
      </c>
      <c r="S334" s="776">
        <v>3927.4829547239769</v>
      </c>
      <c r="T334" s="533">
        <v>4166.666666666667</v>
      </c>
      <c r="U334" s="1086">
        <v>4166.666666666667</v>
      </c>
      <c r="V334" s="8">
        <v>0</v>
      </c>
      <c r="W334" s="1084"/>
      <c r="X334" s="8"/>
      <c r="Y334" s="1130">
        <v>71.772058436710026</v>
      </c>
      <c r="Z334" s="8">
        <v>299050.24348629179</v>
      </c>
      <c r="AA334" s="1130">
        <v>92.278360847198599</v>
      </c>
      <c r="AB334" s="8">
        <v>0</v>
      </c>
      <c r="AC334" s="8">
        <v>0</v>
      </c>
      <c r="AD334" s="1130">
        <v>14.354411687342004</v>
      </c>
      <c r="AE334" s="1130">
        <v>14.354411687342004</v>
      </c>
      <c r="AF334" s="8">
        <v>59810.048697258353</v>
      </c>
      <c r="AG334" s="1131">
        <v>30.759453615732866</v>
      </c>
      <c r="AH334" s="1095">
        <v>75.12848365443206</v>
      </c>
      <c r="AI334" s="8">
        <v>128164.39006555361</v>
      </c>
      <c r="AJ334" s="8"/>
      <c r="AK334" s="1081">
        <v>128164.39006555361</v>
      </c>
      <c r="AL334" s="1082">
        <v>487024.68224910373</v>
      </c>
      <c r="AM334" s="89"/>
      <c r="AN334" s="1082">
        <v>487024.68224910373</v>
      </c>
    </row>
    <row r="335" spans="1:40" s="144" customFormat="1" ht="15.75" customHeight="1">
      <c r="A335" s="994"/>
      <c r="B335" s="994"/>
      <c r="C335" s="236"/>
      <c r="D335" s="236"/>
      <c r="E335" s="236"/>
      <c r="F335" s="371"/>
      <c r="G335" s="865">
        <v>2</v>
      </c>
      <c r="H335" s="859">
        <v>2016</v>
      </c>
      <c r="I335" s="866">
        <v>2016</v>
      </c>
      <c r="J335" s="866">
        <v>2016</v>
      </c>
      <c r="K335" s="621" t="s">
        <v>306</v>
      </c>
      <c r="L335" s="1081">
        <v>128164.39006555361</v>
      </c>
      <c r="M335" s="89">
        <v>487024.68224910373</v>
      </c>
      <c r="N335" s="89">
        <v>0</v>
      </c>
      <c r="O335" s="1082">
        <v>487024.68224910373</v>
      </c>
      <c r="P335" s="598">
        <v>487024.68224910373</v>
      </c>
      <c r="Q335" s="776">
        <v>459067.47313517175</v>
      </c>
      <c r="R335" s="776">
        <v>4166.666666666667</v>
      </c>
      <c r="S335" s="776">
        <v>3927.4829547239769</v>
      </c>
      <c r="T335" s="533">
        <v>4166.666666666667</v>
      </c>
      <c r="U335" s="1086">
        <v>4166.666666666667</v>
      </c>
      <c r="V335" s="8">
        <v>0</v>
      </c>
      <c r="W335" s="1084"/>
      <c r="X335" s="8"/>
      <c r="Y335" s="1130">
        <v>71.772058436710026</v>
      </c>
      <c r="Z335" s="8">
        <v>299050.24348629179</v>
      </c>
      <c r="AA335" s="1130">
        <v>92.278360847198599</v>
      </c>
      <c r="AB335" s="8">
        <v>0</v>
      </c>
      <c r="AC335" s="8">
        <v>0</v>
      </c>
      <c r="AD335" s="1130">
        <v>14.354411687342004</v>
      </c>
      <c r="AE335" s="1130">
        <v>14.354411687342004</v>
      </c>
      <c r="AF335" s="8">
        <v>59810.048697258353</v>
      </c>
      <c r="AG335" s="1131">
        <v>30.759453615732866</v>
      </c>
      <c r="AH335" s="1095">
        <v>75.12848365443206</v>
      </c>
      <c r="AI335" s="8">
        <v>128164.39006555361</v>
      </c>
      <c r="AJ335" s="8"/>
      <c r="AK335" s="1081">
        <v>128164.39006555361</v>
      </c>
      <c r="AL335" s="1082">
        <v>487024.68224910373</v>
      </c>
      <c r="AM335" s="89"/>
      <c r="AN335" s="1082">
        <v>487024.68224910373</v>
      </c>
    </row>
    <row r="336" spans="1:40" s="144" customFormat="1" ht="15.75" customHeight="1">
      <c r="A336" s="994"/>
      <c r="B336" s="994"/>
      <c r="C336" s="236"/>
      <c r="D336" s="236"/>
      <c r="E336" s="236"/>
      <c r="F336" s="371"/>
      <c r="G336" s="865">
        <v>3</v>
      </c>
      <c r="H336" s="859">
        <v>2016</v>
      </c>
      <c r="I336" s="866">
        <v>2016</v>
      </c>
      <c r="J336" s="866">
        <v>2016</v>
      </c>
      <c r="K336" s="621" t="s">
        <v>306</v>
      </c>
      <c r="L336" s="1081">
        <v>128164.39006555361</v>
      </c>
      <c r="M336" s="89">
        <v>487024.68224910373</v>
      </c>
      <c r="N336" s="89">
        <v>0</v>
      </c>
      <c r="O336" s="1082">
        <v>487024.68224910373</v>
      </c>
      <c r="P336" s="598">
        <v>487024.68224910373</v>
      </c>
      <c r="Q336" s="776">
        <v>459067.47313517175</v>
      </c>
      <c r="R336" s="776">
        <v>4166.666666666667</v>
      </c>
      <c r="S336" s="776">
        <v>3927.4829547239769</v>
      </c>
      <c r="T336" s="533">
        <v>4166.666666666667</v>
      </c>
      <c r="U336" s="1086">
        <v>4166.666666666667</v>
      </c>
      <c r="V336" s="8">
        <v>0</v>
      </c>
      <c r="W336" s="1084"/>
      <c r="X336" s="8"/>
      <c r="Y336" s="1130">
        <v>71.772058436710026</v>
      </c>
      <c r="Z336" s="8">
        <v>299050.24348629179</v>
      </c>
      <c r="AA336" s="1130">
        <v>92.278360847198599</v>
      </c>
      <c r="AB336" s="8">
        <v>0</v>
      </c>
      <c r="AC336" s="8">
        <v>0</v>
      </c>
      <c r="AD336" s="1130">
        <v>14.354411687342004</v>
      </c>
      <c r="AE336" s="1130">
        <v>14.354411687342004</v>
      </c>
      <c r="AF336" s="8">
        <v>59810.048697258353</v>
      </c>
      <c r="AG336" s="1131">
        <v>30.759453615732866</v>
      </c>
      <c r="AH336" s="1095">
        <v>75.12848365443206</v>
      </c>
      <c r="AI336" s="8">
        <v>128164.39006555361</v>
      </c>
      <c r="AJ336" s="8"/>
      <c r="AK336" s="1081">
        <v>128164.39006555361</v>
      </c>
      <c r="AL336" s="1082">
        <v>487024.68224910373</v>
      </c>
      <c r="AM336" s="89"/>
      <c r="AN336" s="1082">
        <v>487024.68224910373</v>
      </c>
    </row>
    <row r="337" spans="1:40" s="144" customFormat="1" ht="15.75" customHeight="1">
      <c r="A337" s="994"/>
      <c r="B337" s="994"/>
      <c r="C337" s="236"/>
      <c r="D337" s="236"/>
      <c r="E337" s="236"/>
      <c r="F337" s="371"/>
      <c r="G337" s="865">
        <v>4</v>
      </c>
      <c r="H337" s="859">
        <v>2016</v>
      </c>
      <c r="I337" s="866">
        <v>2016</v>
      </c>
      <c r="J337" s="866">
        <v>2017</v>
      </c>
      <c r="K337" s="621" t="s">
        <v>306</v>
      </c>
      <c r="L337" s="1081">
        <v>128164.39006555361</v>
      </c>
      <c r="M337" s="89">
        <v>487024.68224910373</v>
      </c>
      <c r="N337" s="89">
        <v>0</v>
      </c>
      <c r="O337" s="1082">
        <v>487024.68224910373</v>
      </c>
      <c r="P337" s="598">
        <v>487024.68224910373</v>
      </c>
      <c r="Q337" s="776">
        <v>445696.57585939008</v>
      </c>
      <c r="R337" s="776">
        <v>4166.666666666667</v>
      </c>
      <c r="S337" s="776">
        <v>3813.0902473048318</v>
      </c>
      <c r="T337" s="533">
        <v>4166.666666666667</v>
      </c>
      <c r="U337" s="1086">
        <v>4166.666666666667</v>
      </c>
      <c r="V337" s="8">
        <v>0</v>
      </c>
      <c r="W337" s="1084"/>
      <c r="X337" s="8"/>
      <c r="Y337" s="1130">
        <v>71.772058436710026</v>
      </c>
      <c r="Z337" s="8">
        <v>299050.24348629179</v>
      </c>
      <c r="AA337" s="1130">
        <v>92.278360847198599</v>
      </c>
      <c r="AB337" s="8">
        <v>0</v>
      </c>
      <c r="AC337" s="8">
        <v>0</v>
      </c>
      <c r="AD337" s="1130">
        <v>14.354411687342004</v>
      </c>
      <c r="AE337" s="1130">
        <v>14.354411687342004</v>
      </c>
      <c r="AF337" s="8">
        <v>59810.048697258353</v>
      </c>
      <c r="AG337" s="1131">
        <v>30.759453615732866</v>
      </c>
      <c r="AH337" s="1095">
        <v>75.12848365443206</v>
      </c>
      <c r="AI337" s="8">
        <v>128164.39006555361</v>
      </c>
      <c r="AJ337" s="8"/>
      <c r="AK337" s="1081">
        <v>128164.39006555361</v>
      </c>
      <c r="AL337" s="1082">
        <v>487024.68224910373</v>
      </c>
      <c r="AM337" s="89"/>
      <c r="AN337" s="1082">
        <v>487024.68224910373</v>
      </c>
    </row>
    <row r="338" spans="1:40" s="144" customFormat="1" ht="15.75" customHeight="1">
      <c r="A338" s="994"/>
      <c r="B338" s="994"/>
      <c r="C338" s="236"/>
      <c r="D338" s="236"/>
      <c r="E338" s="236"/>
      <c r="F338" s="371"/>
      <c r="G338" s="865">
        <v>5</v>
      </c>
      <c r="H338" s="859">
        <v>2016</v>
      </c>
      <c r="I338" s="866">
        <v>2016</v>
      </c>
      <c r="J338" s="866">
        <v>2017</v>
      </c>
      <c r="K338" s="621" t="s">
        <v>306</v>
      </c>
      <c r="L338" s="1081">
        <v>128164.39006555361</v>
      </c>
      <c r="M338" s="89">
        <v>487024.68224910373</v>
      </c>
      <c r="N338" s="89">
        <v>0</v>
      </c>
      <c r="O338" s="1082">
        <v>487024.68224910373</v>
      </c>
      <c r="P338" s="598">
        <v>487024.68224910373</v>
      </c>
      <c r="Q338" s="776">
        <v>445696.57585939008</v>
      </c>
      <c r="R338" s="776">
        <v>4166.666666666667</v>
      </c>
      <c r="S338" s="776">
        <v>3813.0902473048318</v>
      </c>
      <c r="T338" s="533">
        <v>4166.666666666667</v>
      </c>
      <c r="U338" s="1086">
        <v>4166.666666666667</v>
      </c>
      <c r="V338" s="8">
        <v>0</v>
      </c>
      <c r="W338" s="1084"/>
      <c r="X338" s="8"/>
      <c r="Y338" s="1130">
        <v>71.772058436710026</v>
      </c>
      <c r="Z338" s="8">
        <v>299050.24348629179</v>
      </c>
      <c r="AA338" s="1130">
        <v>92.278360847198599</v>
      </c>
      <c r="AB338" s="8">
        <v>0</v>
      </c>
      <c r="AC338" s="8">
        <v>0</v>
      </c>
      <c r="AD338" s="1130">
        <v>14.354411687342004</v>
      </c>
      <c r="AE338" s="1130">
        <v>14.354411687342004</v>
      </c>
      <c r="AF338" s="8">
        <v>59810.048697258353</v>
      </c>
      <c r="AG338" s="1131">
        <v>30.759453615732866</v>
      </c>
      <c r="AH338" s="1095">
        <v>75.12848365443206</v>
      </c>
      <c r="AI338" s="8">
        <v>128164.39006555361</v>
      </c>
      <c r="AJ338" s="8"/>
      <c r="AK338" s="1081">
        <v>128164.39006555361</v>
      </c>
      <c r="AL338" s="1082">
        <v>487024.68224910373</v>
      </c>
      <c r="AM338" s="89"/>
      <c r="AN338" s="1082">
        <v>487024.68224910373</v>
      </c>
    </row>
    <row r="339" spans="1:40" s="144" customFormat="1" ht="15.75" customHeight="1">
      <c r="A339" s="994"/>
      <c r="B339" s="994"/>
      <c r="C339" s="236"/>
      <c r="D339" s="236"/>
      <c r="E339" s="236"/>
      <c r="F339" s="371"/>
      <c r="G339" s="865">
        <v>6</v>
      </c>
      <c r="H339" s="859">
        <v>2016</v>
      </c>
      <c r="I339" s="866">
        <v>2016</v>
      </c>
      <c r="J339" s="866">
        <v>2017</v>
      </c>
      <c r="K339" s="621" t="s">
        <v>306</v>
      </c>
      <c r="L339" s="1081">
        <v>128164.39006555361</v>
      </c>
      <c r="M339" s="89">
        <v>487024.68224910373</v>
      </c>
      <c r="N339" s="89">
        <v>0</v>
      </c>
      <c r="O339" s="1082">
        <v>487024.68224910373</v>
      </c>
      <c r="P339" s="598">
        <v>487024.68224910373</v>
      </c>
      <c r="Q339" s="776">
        <v>445696.57585939008</v>
      </c>
      <c r="R339" s="776">
        <v>4166.666666666667</v>
      </c>
      <c r="S339" s="776">
        <v>3813.0902473048318</v>
      </c>
      <c r="T339" s="533">
        <v>4166.666666666667</v>
      </c>
      <c r="U339" s="1086">
        <v>4166.666666666667</v>
      </c>
      <c r="V339" s="8">
        <v>0</v>
      </c>
      <c r="W339" s="1084"/>
      <c r="X339" s="8"/>
      <c r="Y339" s="1130">
        <v>71.772058436710026</v>
      </c>
      <c r="Z339" s="8">
        <v>299050.24348629179</v>
      </c>
      <c r="AA339" s="1130">
        <v>92.278360847198599</v>
      </c>
      <c r="AB339" s="8">
        <v>0</v>
      </c>
      <c r="AC339" s="8">
        <v>0</v>
      </c>
      <c r="AD339" s="1130">
        <v>14.354411687342004</v>
      </c>
      <c r="AE339" s="1130">
        <v>14.354411687342004</v>
      </c>
      <c r="AF339" s="8">
        <v>59810.048697258353</v>
      </c>
      <c r="AG339" s="1131">
        <v>30.759453615732866</v>
      </c>
      <c r="AH339" s="1095">
        <v>75.12848365443206</v>
      </c>
      <c r="AI339" s="8">
        <v>128164.39006555361</v>
      </c>
      <c r="AJ339" s="8"/>
      <c r="AK339" s="1081">
        <v>128164.39006555361</v>
      </c>
      <c r="AL339" s="1082">
        <v>487024.68224910373</v>
      </c>
      <c r="AM339" s="89"/>
      <c r="AN339" s="1082">
        <v>487024.68224910373</v>
      </c>
    </row>
    <row r="340" spans="1:40" s="144" customFormat="1" ht="15.75" customHeight="1">
      <c r="A340" s="994"/>
      <c r="B340" s="994"/>
      <c r="C340" s="236"/>
      <c r="D340" s="236"/>
      <c r="E340" s="236"/>
      <c r="F340" s="371"/>
      <c r="G340" s="865">
        <v>7</v>
      </c>
      <c r="H340" s="859">
        <v>2016</v>
      </c>
      <c r="I340" s="866">
        <v>2017</v>
      </c>
      <c r="J340" s="866">
        <v>2017</v>
      </c>
      <c r="K340" s="621" t="s">
        <v>306</v>
      </c>
      <c r="L340" s="1081">
        <v>131408.88704700302</v>
      </c>
      <c r="M340" s="89">
        <v>499353.77077861154</v>
      </c>
      <c r="N340" s="89">
        <v>0</v>
      </c>
      <c r="O340" s="1082">
        <v>499353.77077861154</v>
      </c>
      <c r="P340" s="598">
        <v>499353.77077861154</v>
      </c>
      <c r="Q340" s="776">
        <v>456979.43839459587</v>
      </c>
      <c r="R340" s="776">
        <v>4166.666666666667</v>
      </c>
      <c r="S340" s="776">
        <v>3813.0902473048318</v>
      </c>
      <c r="T340" s="533">
        <v>4166.666666666667</v>
      </c>
      <c r="U340" s="1086">
        <v>4166.666666666667</v>
      </c>
      <c r="V340" s="8">
        <v>0</v>
      </c>
      <c r="W340" s="1084"/>
      <c r="X340" s="8"/>
      <c r="Y340" s="1130">
        <v>73.588976746321691</v>
      </c>
      <c r="Z340" s="8">
        <v>306620.73644300707</v>
      </c>
      <c r="AA340" s="1130">
        <v>94.614398673842175</v>
      </c>
      <c r="AB340" s="8">
        <v>0</v>
      </c>
      <c r="AC340" s="8">
        <v>0</v>
      </c>
      <c r="AD340" s="1130">
        <v>14.717795349264337</v>
      </c>
      <c r="AE340" s="1130">
        <v>14.717795349264337</v>
      </c>
      <c r="AF340" s="8">
        <v>61324.147288601409</v>
      </c>
      <c r="AG340" s="1131">
        <v>31.538132891280721</v>
      </c>
      <c r="AH340" s="1095">
        <v>77.030370272961591</v>
      </c>
      <c r="AI340" s="8">
        <v>131408.88704700302</v>
      </c>
      <c r="AJ340" s="8"/>
      <c r="AK340" s="1081">
        <v>131408.88704700302</v>
      </c>
      <c r="AL340" s="1082">
        <v>499353.77077861154</v>
      </c>
      <c r="AM340" s="89"/>
      <c r="AN340" s="1082">
        <v>499353.77077861154</v>
      </c>
    </row>
    <row r="341" spans="1:40" s="144" customFormat="1" ht="15.75" customHeight="1">
      <c r="A341" s="994"/>
      <c r="B341" s="994"/>
      <c r="C341" s="236"/>
      <c r="D341" s="236"/>
      <c r="E341" s="236"/>
      <c r="F341" s="371"/>
      <c r="G341" s="865">
        <v>8</v>
      </c>
      <c r="H341" s="859">
        <v>2016</v>
      </c>
      <c r="I341" s="866">
        <v>2017</v>
      </c>
      <c r="J341" s="866">
        <v>2017</v>
      </c>
      <c r="K341" s="621" t="s">
        <v>306</v>
      </c>
      <c r="L341" s="1081">
        <v>131408.88704700302</v>
      </c>
      <c r="M341" s="89">
        <v>499353.77077861154</v>
      </c>
      <c r="N341" s="89">
        <v>0</v>
      </c>
      <c r="O341" s="1082">
        <v>499353.77077861154</v>
      </c>
      <c r="P341" s="598">
        <v>499353.77077861154</v>
      </c>
      <c r="Q341" s="776">
        <v>456979.43839459587</v>
      </c>
      <c r="R341" s="776">
        <v>4166.666666666667</v>
      </c>
      <c r="S341" s="776">
        <v>3813.0902473048318</v>
      </c>
      <c r="T341" s="533">
        <v>4166.666666666667</v>
      </c>
      <c r="U341" s="1086">
        <v>4166.666666666667</v>
      </c>
      <c r="V341" s="8">
        <v>0</v>
      </c>
      <c r="W341" s="1084"/>
      <c r="X341" s="8"/>
      <c r="Y341" s="1130">
        <v>73.588976746321691</v>
      </c>
      <c r="Z341" s="8">
        <v>306620.73644300707</v>
      </c>
      <c r="AA341" s="1130">
        <v>94.614398673842175</v>
      </c>
      <c r="AB341" s="8">
        <v>0</v>
      </c>
      <c r="AC341" s="8">
        <v>0</v>
      </c>
      <c r="AD341" s="1130">
        <v>14.717795349264337</v>
      </c>
      <c r="AE341" s="1130">
        <v>14.717795349264337</v>
      </c>
      <c r="AF341" s="8">
        <v>61324.147288601409</v>
      </c>
      <c r="AG341" s="1131">
        <v>31.538132891280721</v>
      </c>
      <c r="AH341" s="1095">
        <v>77.030370272961591</v>
      </c>
      <c r="AI341" s="8">
        <v>131408.88704700302</v>
      </c>
      <c r="AJ341" s="8"/>
      <c r="AK341" s="1081">
        <v>131408.88704700302</v>
      </c>
      <c r="AL341" s="1082">
        <v>499353.77077861154</v>
      </c>
      <c r="AM341" s="89"/>
      <c r="AN341" s="1082">
        <v>499353.77077861154</v>
      </c>
    </row>
    <row r="342" spans="1:40" s="144" customFormat="1" ht="15.75" customHeight="1">
      <c r="A342" s="994"/>
      <c r="B342" s="994"/>
      <c r="C342" s="236"/>
      <c r="D342" s="236"/>
      <c r="E342" s="236"/>
      <c r="F342" s="371"/>
      <c r="G342" s="865">
        <v>9</v>
      </c>
      <c r="H342" s="859">
        <v>2016</v>
      </c>
      <c r="I342" s="866">
        <v>2017</v>
      </c>
      <c r="J342" s="866">
        <v>2017</v>
      </c>
      <c r="K342" s="621" t="s">
        <v>306</v>
      </c>
      <c r="L342" s="1081">
        <v>131408.88704700302</v>
      </c>
      <c r="M342" s="89">
        <v>499353.77077861154</v>
      </c>
      <c r="N342" s="89">
        <v>0</v>
      </c>
      <c r="O342" s="1082">
        <v>499353.77077861154</v>
      </c>
      <c r="P342" s="598">
        <v>499353.77077861154</v>
      </c>
      <c r="Q342" s="776">
        <v>456979.43839459587</v>
      </c>
      <c r="R342" s="776">
        <v>4166.666666666667</v>
      </c>
      <c r="S342" s="776">
        <v>3813.0902473048318</v>
      </c>
      <c r="T342" s="533">
        <v>4166.666666666667</v>
      </c>
      <c r="U342" s="1086">
        <v>4166.666666666667</v>
      </c>
      <c r="V342" s="8">
        <v>0</v>
      </c>
      <c r="W342" s="1084"/>
      <c r="X342" s="8"/>
      <c r="Y342" s="1130">
        <v>73.588976746321691</v>
      </c>
      <c r="Z342" s="8">
        <v>306620.73644300707</v>
      </c>
      <c r="AA342" s="1130">
        <v>94.614398673842175</v>
      </c>
      <c r="AB342" s="8">
        <v>0</v>
      </c>
      <c r="AC342" s="8">
        <v>0</v>
      </c>
      <c r="AD342" s="1130">
        <v>14.717795349264337</v>
      </c>
      <c r="AE342" s="1130">
        <v>14.717795349264337</v>
      </c>
      <c r="AF342" s="8">
        <v>61324.147288601409</v>
      </c>
      <c r="AG342" s="1131">
        <v>31.538132891280721</v>
      </c>
      <c r="AH342" s="1095">
        <v>77.030370272961591</v>
      </c>
      <c r="AI342" s="8">
        <v>131408.88704700302</v>
      </c>
      <c r="AJ342" s="8"/>
      <c r="AK342" s="1081">
        <v>131408.88704700302</v>
      </c>
      <c r="AL342" s="1082">
        <v>499353.77077861154</v>
      </c>
      <c r="AM342" s="89"/>
      <c r="AN342" s="1082">
        <v>499353.77077861154</v>
      </c>
    </row>
    <row r="343" spans="1:40" s="144" customFormat="1" ht="15.75" customHeight="1">
      <c r="A343" s="994"/>
      <c r="B343" s="994"/>
      <c r="C343" s="236"/>
      <c r="D343" s="236"/>
      <c r="E343" s="236"/>
      <c r="F343" s="371"/>
      <c r="G343" s="865">
        <v>10</v>
      </c>
      <c r="H343" s="859">
        <v>2016</v>
      </c>
      <c r="I343" s="866">
        <v>2017</v>
      </c>
      <c r="J343" s="866">
        <v>2017</v>
      </c>
      <c r="K343" s="621" t="s">
        <v>306</v>
      </c>
      <c r="L343" s="1081">
        <v>131408.88704700302</v>
      </c>
      <c r="M343" s="89">
        <v>499353.77077861154</v>
      </c>
      <c r="N343" s="89">
        <v>0</v>
      </c>
      <c r="O343" s="1082">
        <v>499353.77077861154</v>
      </c>
      <c r="P343" s="598">
        <v>499353.77077861154</v>
      </c>
      <c r="Q343" s="776">
        <v>456979.43839459587</v>
      </c>
      <c r="R343" s="776">
        <v>4166.666666666667</v>
      </c>
      <c r="S343" s="776">
        <v>3813.0902473048318</v>
      </c>
      <c r="T343" s="533">
        <v>4166.666666666667</v>
      </c>
      <c r="U343" s="1086">
        <v>4166.666666666667</v>
      </c>
      <c r="V343" s="8">
        <v>0</v>
      </c>
      <c r="W343" s="1084"/>
      <c r="X343" s="8"/>
      <c r="Y343" s="1130">
        <v>73.588976746321691</v>
      </c>
      <c r="Z343" s="8">
        <v>306620.73644300707</v>
      </c>
      <c r="AA343" s="1130">
        <v>94.614398673842175</v>
      </c>
      <c r="AB343" s="8">
        <v>0</v>
      </c>
      <c r="AC343" s="8">
        <v>0</v>
      </c>
      <c r="AD343" s="1130">
        <v>14.717795349264337</v>
      </c>
      <c r="AE343" s="1130">
        <v>14.717795349264337</v>
      </c>
      <c r="AF343" s="8">
        <v>61324.147288601409</v>
      </c>
      <c r="AG343" s="1131">
        <v>31.538132891280721</v>
      </c>
      <c r="AH343" s="1095">
        <v>77.030370272961591</v>
      </c>
      <c r="AI343" s="8">
        <v>131408.88704700302</v>
      </c>
      <c r="AJ343" s="8"/>
      <c r="AK343" s="1081">
        <v>131408.88704700302</v>
      </c>
      <c r="AL343" s="1082">
        <v>499353.77077861154</v>
      </c>
      <c r="AM343" s="89"/>
      <c r="AN343" s="1082">
        <v>499353.77077861154</v>
      </c>
    </row>
    <row r="344" spans="1:40" s="144" customFormat="1" ht="15.75" customHeight="1">
      <c r="A344" s="994"/>
      <c r="B344" s="994"/>
      <c r="C344" s="236"/>
      <c r="D344" s="236"/>
      <c r="E344" s="236"/>
      <c r="F344" s="371"/>
      <c r="G344" s="865">
        <v>11</v>
      </c>
      <c r="H344" s="859">
        <v>2016</v>
      </c>
      <c r="I344" s="866">
        <v>2017</v>
      </c>
      <c r="J344" s="866">
        <v>2017</v>
      </c>
      <c r="K344" s="621" t="s">
        <v>306</v>
      </c>
      <c r="L344" s="1081">
        <v>131408.88704700302</v>
      </c>
      <c r="M344" s="89">
        <v>499353.77077861154</v>
      </c>
      <c r="N344" s="89">
        <v>0</v>
      </c>
      <c r="O344" s="1082">
        <v>499353.77077861154</v>
      </c>
      <c r="P344" s="598">
        <v>499353.77077861154</v>
      </c>
      <c r="Q344" s="776">
        <v>456979.43839459587</v>
      </c>
      <c r="R344" s="776">
        <v>4166.666666666667</v>
      </c>
      <c r="S344" s="776">
        <v>3813.0902473048318</v>
      </c>
      <c r="T344" s="533">
        <v>4166.666666666667</v>
      </c>
      <c r="U344" s="1086">
        <v>4166.666666666667</v>
      </c>
      <c r="V344" s="8">
        <v>0</v>
      </c>
      <c r="W344" s="1084"/>
      <c r="X344" s="8"/>
      <c r="Y344" s="1130">
        <v>73.588976746321691</v>
      </c>
      <c r="Z344" s="8">
        <v>306620.73644300707</v>
      </c>
      <c r="AA344" s="1130">
        <v>94.614398673842175</v>
      </c>
      <c r="AB344" s="8">
        <v>0</v>
      </c>
      <c r="AC344" s="8">
        <v>0</v>
      </c>
      <c r="AD344" s="1130">
        <v>14.717795349264337</v>
      </c>
      <c r="AE344" s="1130">
        <v>14.717795349264337</v>
      </c>
      <c r="AF344" s="8">
        <v>61324.147288601409</v>
      </c>
      <c r="AG344" s="1131">
        <v>31.538132891280721</v>
      </c>
      <c r="AH344" s="1095">
        <v>77.030370272961591</v>
      </c>
      <c r="AI344" s="8">
        <v>131408.88704700302</v>
      </c>
      <c r="AJ344" s="8"/>
      <c r="AK344" s="1081">
        <v>131408.88704700302</v>
      </c>
      <c r="AL344" s="1082">
        <v>499353.77077861154</v>
      </c>
      <c r="AM344" s="89"/>
      <c r="AN344" s="1082">
        <v>499353.77077861154</v>
      </c>
    </row>
    <row r="345" spans="1:40" s="144" customFormat="1" ht="15.75" customHeight="1">
      <c r="A345" s="994"/>
      <c r="B345" s="994"/>
      <c r="C345" s="236"/>
      <c r="D345" s="236"/>
      <c r="E345" s="236"/>
      <c r="F345" s="371"/>
      <c r="G345" s="865">
        <v>12</v>
      </c>
      <c r="H345" s="859">
        <v>2016</v>
      </c>
      <c r="I345" s="866">
        <v>2017</v>
      </c>
      <c r="J345" s="866">
        <v>2017</v>
      </c>
      <c r="K345" s="621" t="s">
        <v>306</v>
      </c>
      <c r="L345" s="1081">
        <v>131408.88704700302</v>
      </c>
      <c r="M345" s="89">
        <v>499353.77077861154</v>
      </c>
      <c r="N345" s="89">
        <v>0</v>
      </c>
      <c r="O345" s="1082">
        <v>499353.77077861154</v>
      </c>
      <c r="P345" s="598">
        <v>499353.77077861154</v>
      </c>
      <c r="Q345" s="776">
        <v>456979.43839459587</v>
      </c>
      <c r="R345" s="776">
        <v>4166.666666666667</v>
      </c>
      <c r="S345" s="776">
        <v>3813.0902473048318</v>
      </c>
      <c r="T345" s="533">
        <v>4166.666666666667</v>
      </c>
      <c r="U345" s="1086">
        <v>4166.666666666667</v>
      </c>
      <c r="V345" s="8">
        <v>0</v>
      </c>
      <c r="W345" s="1084"/>
      <c r="X345" s="8"/>
      <c r="Y345" s="1130">
        <v>73.588976746321691</v>
      </c>
      <c r="Z345" s="8">
        <v>306620.73644300707</v>
      </c>
      <c r="AA345" s="1130">
        <v>94.614398673842175</v>
      </c>
      <c r="AB345" s="8">
        <v>0</v>
      </c>
      <c r="AC345" s="8">
        <v>0</v>
      </c>
      <c r="AD345" s="1130">
        <v>14.717795349264337</v>
      </c>
      <c r="AE345" s="1130">
        <v>14.717795349264337</v>
      </c>
      <c r="AF345" s="8">
        <v>61324.147288601409</v>
      </c>
      <c r="AG345" s="1131">
        <v>31.538132891280721</v>
      </c>
      <c r="AH345" s="1095">
        <v>77.030370272961591</v>
      </c>
      <c r="AI345" s="8">
        <v>131408.88704700302</v>
      </c>
      <c r="AJ345" s="8"/>
      <c r="AK345" s="1081">
        <v>131408.88704700302</v>
      </c>
      <c r="AL345" s="1082">
        <v>499353.77077861154</v>
      </c>
      <c r="AM345" s="89"/>
      <c r="AN345" s="1082">
        <v>499353.77077861154</v>
      </c>
    </row>
    <row r="346" spans="1:40" s="144" customFormat="1" ht="15.75" customHeight="1">
      <c r="A346" s="994"/>
      <c r="B346" s="994"/>
      <c r="C346" s="236"/>
      <c r="D346" s="236"/>
      <c r="E346" s="236"/>
      <c r="F346" s="371"/>
      <c r="G346" s="865">
        <v>1</v>
      </c>
      <c r="H346" s="859">
        <v>2017</v>
      </c>
      <c r="I346" s="866">
        <v>2017</v>
      </c>
      <c r="J346" s="866">
        <v>2017</v>
      </c>
      <c r="K346" s="621" t="s">
        <v>306</v>
      </c>
      <c r="L346" s="1081">
        <v>320959.87613733998</v>
      </c>
      <c r="M346" s="89">
        <v>776510.68456695043</v>
      </c>
      <c r="N346" s="89">
        <v>0</v>
      </c>
      <c r="O346" s="1082">
        <v>776510.68456695043</v>
      </c>
      <c r="P346" s="598">
        <v>776510.68456695043</v>
      </c>
      <c r="Q346" s="776">
        <v>710617.27638005686</v>
      </c>
      <c r="R346" s="776">
        <v>0</v>
      </c>
      <c r="S346" s="776">
        <v>0</v>
      </c>
      <c r="T346" s="533">
        <v>0</v>
      </c>
      <c r="U346" s="1086">
        <v>0</v>
      </c>
      <c r="V346" s="8">
        <v>4166.666666666667</v>
      </c>
      <c r="W346" s="1084"/>
      <c r="X346" s="8"/>
      <c r="Y346" s="1130">
        <v>73.588976746321691</v>
      </c>
      <c r="Z346" s="8">
        <v>0</v>
      </c>
      <c r="AA346" s="1130">
        <v>94.614398673842175</v>
      </c>
      <c r="AB346" s="8">
        <v>394226.66114100907</v>
      </c>
      <c r="AC346" s="8">
        <v>0</v>
      </c>
      <c r="AD346" s="1130">
        <v>14.717795349264337</v>
      </c>
      <c r="AE346" s="1130">
        <v>14.717795349264337</v>
      </c>
      <c r="AF346" s="8">
        <v>61324.147288601409</v>
      </c>
      <c r="AG346" s="1131">
        <v>31.538132891280721</v>
      </c>
      <c r="AH346" s="1095">
        <v>77.030370272961591</v>
      </c>
      <c r="AI346" s="8">
        <v>320959.87613733998</v>
      </c>
      <c r="AJ346" s="8"/>
      <c r="AK346" s="1081">
        <v>320959.87613733998</v>
      </c>
      <c r="AL346" s="1082">
        <v>776510.68456695043</v>
      </c>
      <c r="AM346" s="89"/>
      <c r="AN346" s="1082">
        <v>776510.68456695043</v>
      </c>
    </row>
    <row r="347" spans="1:40" s="144" customFormat="1" ht="15.75" customHeight="1">
      <c r="A347" s="994"/>
      <c r="B347" s="994"/>
      <c r="C347" s="236"/>
      <c r="D347" s="236"/>
      <c r="E347" s="236"/>
      <c r="F347" s="371"/>
      <c r="G347" s="865">
        <v>2</v>
      </c>
      <c r="H347" s="859">
        <v>2017</v>
      </c>
      <c r="I347" s="866">
        <v>2017</v>
      </c>
      <c r="J347" s="866">
        <v>2017</v>
      </c>
      <c r="K347" s="621" t="s">
        <v>306</v>
      </c>
      <c r="L347" s="1081">
        <v>320959.87613733998</v>
      </c>
      <c r="M347" s="89">
        <v>776510.68456695043</v>
      </c>
      <c r="N347" s="89">
        <v>0</v>
      </c>
      <c r="O347" s="1082">
        <v>776510.68456695043</v>
      </c>
      <c r="P347" s="598">
        <v>776510.68456695043</v>
      </c>
      <c r="Q347" s="776">
        <v>710617.27638005686</v>
      </c>
      <c r="R347" s="776">
        <v>0</v>
      </c>
      <c r="S347" s="776">
        <v>0</v>
      </c>
      <c r="T347" s="533">
        <v>0</v>
      </c>
      <c r="U347" s="1086">
        <v>0</v>
      </c>
      <c r="V347" s="8">
        <v>4166.666666666667</v>
      </c>
      <c r="W347" s="1084"/>
      <c r="X347" s="8"/>
      <c r="Y347" s="1130">
        <v>73.588976746321691</v>
      </c>
      <c r="Z347" s="8">
        <v>0</v>
      </c>
      <c r="AA347" s="1130">
        <v>94.614398673842175</v>
      </c>
      <c r="AB347" s="8">
        <v>394226.66114100907</v>
      </c>
      <c r="AC347" s="8">
        <v>0</v>
      </c>
      <c r="AD347" s="1130">
        <v>14.717795349264337</v>
      </c>
      <c r="AE347" s="1130">
        <v>14.717795349264337</v>
      </c>
      <c r="AF347" s="8">
        <v>61324.147288601409</v>
      </c>
      <c r="AG347" s="1131">
        <v>31.538132891280721</v>
      </c>
      <c r="AH347" s="1095">
        <v>77.030370272961591</v>
      </c>
      <c r="AI347" s="8">
        <v>320959.87613733998</v>
      </c>
      <c r="AJ347" s="8"/>
      <c r="AK347" s="1081">
        <v>320959.87613733998</v>
      </c>
      <c r="AL347" s="1082">
        <v>776510.68456695043</v>
      </c>
      <c r="AM347" s="89"/>
      <c r="AN347" s="1082">
        <v>776510.68456695043</v>
      </c>
    </row>
    <row r="348" spans="1:40" s="144" customFormat="1" ht="15.75" customHeight="1">
      <c r="A348" s="994"/>
      <c r="B348" s="994"/>
      <c r="C348" s="236"/>
      <c r="D348" s="236"/>
      <c r="E348" s="236"/>
      <c r="F348" s="371"/>
      <c r="G348" s="865">
        <v>3</v>
      </c>
      <c r="H348" s="859">
        <v>2017</v>
      </c>
      <c r="I348" s="866">
        <v>2017</v>
      </c>
      <c r="J348" s="866">
        <v>2017</v>
      </c>
      <c r="K348" s="621" t="s">
        <v>306</v>
      </c>
      <c r="L348" s="1081">
        <v>320959.87613733998</v>
      </c>
      <c r="M348" s="89">
        <v>776510.68456695043</v>
      </c>
      <c r="N348" s="89">
        <v>0</v>
      </c>
      <c r="O348" s="1082">
        <v>776510.68456695043</v>
      </c>
      <c r="P348" s="598">
        <v>776510.68456695043</v>
      </c>
      <c r="Q348" s="776">
        <v>710617.27638005686</v>
      </c>
      <c r="R348" s="776">
        <v>0</v>
      </c>
      <c r="S348" s="776">
        <v>0</v>
      </c>
      <c r="T348" s="533">
        <v>0</v>
      </c>
      <c r="U348" s="1086">
        <v>0</v>
      </c>
      <c r="V348" s="8">
        <v>4166.666666666667</v>
      </c>
      <c r="W348" s="1084"/>
      <c r="X348" s="8"/>
      <c r="Y348" s="1130">
        <v>73.588976746321691</v>
      </c>
      <c r="Z348" s="8">
        <v>0</v>
      </c>
      <c r="AA348" s="1130">
        <v>94.614398673842175</v>
      </c>
      <c r="AB348" s="8">
        <v>394226.66114100907</v>
      </c>
      <c r="AC348" s="8">
        <v>0</v>
      </c>
      <c r="AD348" s="1130">
        <v>14.717795349264337</v>
      </c>
      <c r="AE348" s="1130">
        <v>14.717795349264337</v>
      </c>
      <c r="AF348" s="8">
        <v>61324.147288601409</v>
      </c>
      <c r="AG348" s="1131">
        <v>31.538132891280721</v>
      </c>
      <c r="AH348" s="1095">
        <v>77.030370272961591</v>
      </c>
      <c r="AI348" s="8">
        <v>320959.87613733998</v>
      </c>
      <c r="AJ348" s="8"/>
      <c r="AK348" s="1081">
        <v>320959.87613733998</v>
      </c>
      <c r="AL348" s="1082">
        <v>776510.68456695043</v>
      </c>
      <c r="AM348" s="89"/>
      <c r="AN348" s="1082">
        <v>776510.68456695043</v>
      </c>
    </row>
    <row r="349" spans="1:40" s="144" customFormat="1" ht="15.75" customHeight="1">
      <c r="A349" s="994"/>
      <c r="B349" s="994"/>
      <c r="C349" s="236"/>
      <c r="D349" s="236"/>
      <c r="E349" s="236"/>
      <c r="F349" s="371"/>
      <c r="G349" s="865">
        <v>4</v>
      </c>
      <c r="H349" s="859">
        <v>2017</v>
      </c>
      <c r="I349" s="866">
        <v>2017</v>
      </c>
      <c r="J349" s="866">
        <v>2018</v>
      </c>
      <c r="K349" s="621" t="s">
        <v>306</v>
      </c>
      <c r="L349" s="1081">
        <v>320959.87613733998</v>
      </c>
      <c r="M349" s="89">
        <v>776510.68456695043</v>
      </c>
      <c r="N349" s="89">
        <v>0</v>
      </c>
      <c r="O349" s="1082">
        <v>776510.68456695043</v>
      </c>
      <c r="P349" s="598">
        <v>776510.68456695043</v>
      </c>
      <c r="Q349" s="776">
        <v>689919.68580588058</v>
      </c>
      <c r="R349" s="776">
        <v>0</v>
      </c>
      <c r="S349" s="776">
        <v>0</v>
      </c>
      <c r="T349" s="533">
        <v>0</v>
      </c>
      <c r="U349" s="1086">
        <v>0</v>
      </c>
      <c r="V349" s="8">
        <v>4166.666666666667</v>
      </c>
      <c r="W349" s="1084"/>
      <c r="X349" s="8"/>
      <c r="Y349" s="1130">
        <v>73.588976746321691</v>
      </c>
      <c r="Z349" s="8">
        <v>0</v>
      </c>
      <c r="AA349" s="1130">
        <v>94.614398673842175</v>
      </c>
      <c r="AB349" s="8">
        <v>394226.66114100907</v>
      </c>
      <c r="AC349" s="8">
        <v>0</v>
      </c>
      <c r="AD349" s="1130">
        <v>14.717795349264337</v>
      </c>
      <c r="AE349" s="1130">
        <v>14.717795349264337</v>
      </c>
      <c r="AF349" s="8">
        <v>61324.147288601409</v>
      </c>
      <c r="AG349" s="1131">
        <v>31.538132891280721</v>
      </c>
      <c r="AH349" s="1095">
        <v>77.030370272961591</v>
      </c>
      <c r="AI349" s="8">
        <v>320959.87613733998</v>
      </c>
      <c r="AJ349" s="8"/>
      <c r="AK349" s="1081">
        <v>320959.87613733998</v>
      </c>
      <c r="AL349" s="1082">
        <v>776510.68456695043</v>
      </c>
      <c r="AM349" s="89"/>
      <c r="AN349" s="1082">
        <v>776510.68456695043</v>
      </c>
    </row>
    <row r="350" spans="1:40" s="144" customFormat="1" ht="15.75" customHeight="1">
      <c r="A350" s="994"/>
      <c r="B350" s="994"/>
      <c r="C350" s="236"/>
      <c r="D350" s="236"/>
      <c r="E350" s="236"/>
      <c r="F350" s="371"/>
      <c r="G350" s="865">
        <v>5</v>
      </c>
      <c r="H350" s="859">
        <v>2017</v>
      </c>
      <c r="I350" s="866">
        <v>2017</v>
      </c>
      <c r="J350" s="866">
        <v>2018</v>
      </c>
      <c r="K350" s="621" t="s">
        <v>306</v>
      </c>
      <c r="L350" s="1081">
        <v>320959.87613733998</v>
      </c>
      <c r="M350" s="89">
        <v>776510.68456695043</v>
      </c>
      <c r="N350" s="89">
        <v>0</v>
      </c>
      <c r="O350" s="1082">
        <v>776510.68456695043</v>
      </c>
      <c r="P350" s="598">
        <v>776510.68456695043</v>
      </c>
      <c r="Q350" s="776">
        <v>689919.68580588058</v>
      </c>
      <c r="R350" s="776">
        <v>0</v>
      </c>
      <c r="S350" s="776">
        <v>0</v>
      </c>
      <c r="T350" s="533">
        <v>0</v>
      </c>
      <c r="U350" s="1086">
        <v>0</v>
      </c>
      <c r="V350" s="8">
        <v>4166.666666666667</v>
      </c>
      <c r="W350" s="1084"/>
      <c r="X350" s="8"/>
      <c r="Y350" s="1130">
        <v>73.588976746321691</v>
      </c>
      <c r="Z350" s="8">
        <v>0</v>
      </c>
      <c r="AA350" s="1130">
        <v>94.614398673842175</v>
      </c>
      <c r="AB350" s="8">
        <v>394226.66114100907</v>
      </c>
      <c r="AC350" s="8">
        <v>0</v>
      </c>
      <c r="AD350" s="1130">
        <v>14.717795349264337</v>
      </c>
      <c r="AE350" s="1130">
        <v>14.717795349264337</v>
      </c>
      <c r="AF350" s="8">
        <v>61324.147288601409</v>
      </c>
      <c r="AG350" s="1131">
        <v>31.538132891280721</v>
      </c>
      <c r="AH350" s="1095">
        <v>77.030370272961591</v>
      </c>
      <c r="AI350" s="8">
        <v>320959.87613733998</v>
      </c>
      <c r="AJ350" s="8"/>
      <c r="AK350" s="1081">
        <v>320959.87613733998</v>
      </c>
      <c r="AL350" s="1082">
        <v>776510.68456695043</v>
      </c>
      <c r="AM350" s="89"/>
      <c r="AN350" s="1082">
        <v>776510.68456695043</v>
      </c>
    </row>
    <row r="351" spans="1:40" s="144" customFormat="1" ht="15.75" customHeight="1">
      <c r="A351" s="994"/>
      <c r="B351" s="994"/>
      <c r="C351" s="236"/>
      <c r="D351" s="236"/>
      <c r="E351" s="236"/>
      <c r="F351" s="371"/>
      <c r="G351" s="865">
        <v>6</v>
      </c>
      <c r="H351" s="859">
        <v>2017</v>
      </c>
      <c r="I351" s="866">
        <v>2017</v>
      </c>
      <c r="J351" s="866">
        <v>2018</v>
      </c>
      <c r="K351" s="621" t="s">
        <v>306</v>
      </c>
      <c r="L351" s="1081">
        <v>320959.87613733998</v>
      </c>
      <c r="M351" s="89">
        <v>776510.68456695043</v>
      </c>
      <c r="N351" s="89">
        <v>0</v>
      </c>
      <c r="O351" s="1082">
        <v>776510.68456695043</v>
      </c>
      <c r="P351" s="598">
        <v>776510.68456695043</v>
      </c>
      <c r="Q351" s="776">
        <v>689919.68580588058</v>
      </c>
      <c r="R351" s="776">
        <v>0</v>
      </c>
      <c r="S351" s="776">
        <v>0</v>
      </c>
      <c r="T351" s="533">
        <v>0</v>
      </c>
      <c r="U351" s="1086">
        <v>0</v>
      </c>
      <c r="V351" s="8">
        <v>4166.666666666667</v>
      </c>
      <c r="W351" s="1084"/>
      <c r="X351" s="8"/>
      <c r="Y351" s="1130">
        <v>73.588976746321691</v>
      </c>
      <c r="Z351" s="8">
        <v>0</v>
      </c>
      <c r="AA351" s="1130">
        <v>94.614398673842175</v>
      </c>
      <c r="AB351" s="8">
        <v>394226.66114100907</v>
      </c>
      <c r="AC351" s="8">
        <v>0</v>
      </c>
      <c r="AD351" s="1130">
        <v>14.717795349264337</v>
      </c>
      <c r="AE351" s="1130">
        <v>14.717795349264337</v>
      </c>
      <c r="AF351" s="8">
        <v>61324.147288601409</v>
      </c>
      <c r="AG351" s="1131">
        <v>31.538132891280721</v>
      </c>
      <c r="AH351" s="1095">
        <v>77.030370272961591</v>
      </c>
      <c r="AI351" s="8">
        <v>320959.87613733998</v>
      </c>
      <c r="AJ351" s="8"/>
      <c r="AK351" s="1081">
        <v>320959.87613733998</v>
      </c>
      <c r="AL351" s="1082">
        <v>776510.68456695043</v>
      </c>
      <c r="AM351" s="89"/>
      <c r="AN351" s="1082">
        <v>776510.68456695043</v>
      </c>
    </row>
    <row r="352" spans="1:40" s="144" customFormat="1" ht="15.75" customHeight="1">
      <c r="A352" s="994"/>
      <c r="B352" s="994"/>
      <c r="C352" s="236"/>
      <c r="D352" s="236"/>
      <c r="E352" s="236"/>
      <c r="F352" s="371"/>
      <c r="G352" s="865">
        <v>7</v>
      </c>
      <c r="H352" s="859">
        <v>2017</v>
      </c>
      <c r="I352" s="866">
        <v>2018</v>
      </c>
      <c r="J352" s="866">
        <v>2018</v>
      </c>
      <c r="K352" s="621" t="s">
        <v>306</v>
      </c>
      <c r="L352" s="1081">
        <v>329085.01408526255</v>
      </c>
      <c r="M352" s="89">
        <v>796168.14613526966</v>
      </c>
      <c r="N352" s="89">
        <v>0</v>
      </c>
      <c r="O352" s="1082">
        <v>796168.14613526966</v>
      </c>
      <c r="P352" s="598">
        <v>796168.14613526966</v>
      </c>
      <c r="Q352" s="776">
        <v>707385.08580423263</v>
      </c>
      <c r="R352" s="776">
        <v>0</v>
      </c>
      <c r="S352" s="776">
        <v>0</v>
      </c>
      <c r="T352" s="533">
        <v>0</v>
      </c>
      <c r="U352" s="1086">
        <v>0</v>
      </c>
      <c r="V352" s="8">
        <v>4166.666666666667</v>
      </c>
      <c r="W352" s="1084"/>
      <c r="X352" s="8"/>
      <c r="Y352" s="1130">
        <v>75.451890561924216</v>
      </c>
      <c r="Z352" s="8">
        <v>0</v>
      </c>
      <c r="AA352" s="1130">
        <v>97.009573579616855</v>
      </c>
      <c r="AB352" s="8">
        <v>404206.55658173695</v>
      </c>
      <c r="AC352" s="8">
        <v>0</v>
      </c>
      <c r="AD352" s="1130">
        <v>15.090378112384842</v>
      </c>
      <c r="AE352" s="1130">
        <v>15.090378112384842</v>
      </c>
      <c r="AF352" s="8">
        <v>62876.575468270181</v>
      </c>
      <c r="AG352" s="1131">
        <v>32.336524526538945</v>
      </c>
      <c r="AH352" s="1095">
        <v>78.980403380463002</v>
      </c>
      <c r="AI352" s="8">
        <v>329085.01408526255</v>
      </c>
      <c r="AJ352" s="8"/>
      <c r="AK352" s="1081">
        <v>329085.01408526255</v>
      </c>
      <c r="AL352" s="1082">
        <v>796168.14613526966</v>
      </c>
      <c r="AM352" s="89"/>
      <c r="AN352" s="1082">
        <v>796168.14613526966</v>
      </c>
    </row>
    <row r="353" spans="1:40" s="144" customFormat="1" ht="15.75" customHeight="1">
      <c r="A353" s="994"/>
      <c r="B353" s="994"/>
      <c r="C353" s="236"/>
      <c r="D353" s="236"/>
      <c r="E353" s="236"/>
      <c r="F353" s="371"/>
      <c r="G353" s="865">
        <v>8</v>
      </c>
      <c r="H353" s="859">
        <v>2017</v>
      </c>
      <c r="I353" s="866">
        <v>2018</v>
      </c>
      <c r="J353" s="866">
        <v>2018</v>
      </c>
      <c r="K353" s="621" t="s">
        <v>306</v>
      </c>
      <c r="L353" s="1081">
        <v>329085.01408526255</v>
      </c>
      <c r="M353" s="89">
        <v>796168.14613526966</v>
      </c>
      <c r="N353" s="89">
        <v>0</v>
      </c>
      <c r="O353" s="1082">
        <v>796168.14613526966</v>
      </c>
      <c r="P353" s="598">
        <v>796168.14613526966</v>
      </c>
      <c r="Q353" s="776">
        <v>707385.08580423263</v>
      </c>
      <c r="R353" s="776">
        <v>0</v>
      </c>
      <c r="S353" s="776">
        <v>0</v>
      </c>
      <c r="T353" s="533">
        <v>0</v>
      </c>
      <c r="U353" s="1086">
        <v>0</v>
      </c>
      <c r="V353" s="8">
        <v>4166.666666666667</v>
      </c>
      <c r="W353" s="1084"/>
      <c r="X353" s="8"/>
      <c r="Y353" s="1130">
        <v>75.451890561924216</v>
      </c>
      <c r="Z353" s="8">
        <v>0</v>
      </c>
      <c r="AA353" s="1130">
        <v>97.009573579616855</v>
      </c>
      <c r="AB353" s="8">
        <v>404206.55658173695</v>
      </c>
      <c r="AC353" s="8">
        <v>0</v>
      </c>
      <c r="AD353" s="1130">
        <v>15.090378112384842</v>
      </c>
      <c r="AE353" s="1130">
        <v>15.090378112384842</v>
      </c>
      <c r="AF353" s="8">
        <v>62876.575468270181</v>
      </c>
      <c r="AG353" s="1131">
        <v>32.336524526538945</v>
      </c>
      <c r="AH353" s="1095">
        <v>78.980403380463002</v>
      </c>
      <c r="AI353" s="8">
        <v>329085.01408526255</v>
      </c>
      <c r="AJ353" s="8"/>
      <c r="AK353" s="1081">
        <v>329085.01408526255</v>
      </c>
      <c r="AL353" s="1082">
        <v>796168.14613526966</v>
      </c>
      <c r="AM353" s="89"/>
      <c r="AN353" s="1082">
        <v>796168.14613526966</v>
      </c>
    </row>
    <row r="354" spans="1:40" s="144" customFormat="1" ht="15.75" customHeight="1">
      <c r="A354" s="994"/>
      <c r="B354" s="994"/>
      <c r="C354" s="236"/>
      <c r="D354" s="236"/>
      <c r="E354" s="236"/>
      <c r="F354" s="371"/>
      <c r="G354" s="865">
        <v>9</v>
      </c>
      <c r="H354" s="859">
        <v>2017</v>
      </c>
      <c r="I354" s="866">
        <v>2018</v>
      </c>
      <c r="J354" s="866">
        <v>2018</v>
      </c>
      <c r="K354" s="621" t="s">
        <v>306</v>
      </c>
      <c r="L354" s="1081">
        <v>329085.01408526255</v>
      </c>
      <c r="M354" s="89">
        <v>796168.14613526966</v>
      </c>
      <c r="N354" s="89">
        <v>0</v>
      </c>
      <c r="O354" s="1082">
        <v>796168.14613526966</v>
      </c>
      <c r="P354" s="598">
        <v>796168.14613526966</v>
      </c>
      <c r="Q354" s="776">
        <v>707385.08580423263</v>
      </c>
      <c r="R354" s="776">
        <v>0</v>
      </c>
      <c r="S354" s="776">
        <v>0</v>
      </c>
      <c r="T354" s="533">
        <v>0</v>
      </c>
      <c r="U354" s="1086">
        <v>0</v>
      </c>
      <c r="V354" s="8">
        <v>4166.666666666667</v>
      </c>
      <c r="W354" s="1084"/>
      <c r="X354" s="8"/>
      <c r="Y354" s="1130">
        <v>75.451890561924216</v>
      </c>
      <c r="Z354" s="8">
        <v>0</v>
      </c>
      <c r="AA354" s="1130">
        <v>97.009573579616855</v>
      </c>
      <c r="AB354" s="8">
        <v>404206.55658173695</v>
      </c>
      <c r="AC354" s="8">
        <v>0</v>
      </c>
      <c r="AD354" s="1130">
        <v>15.090378112384842</v>
      </c>
      <c r="AE354" s="1130">
        <v>15.090378112384842</v>
      </c>
      <c r="AF354" s="8">
        <v>62876.575468270181</v>
      </c>
      <c r="AG354" s="1131">
        <v>32.336524526538945</v>
      </c>
      <c r="AH354" s="1095">
        <v>78.980403380463002</v>
      </c>
      <c r="AI354" s="8">
        <v>329085.01408526255</v>
      </c>
      <c r="AJ354" s="8"/>
      <c r="AK354" s="1081">
        <v>329085.01408526255</v>
      </c>
      <c r="AL354" s="1082">
        <v>796168.14613526966</v>
      </c>
      <c r="AM354" s="89"/>
      <c r="AN354" s="1082">
        <v>796168.14613526966</v>
      </c>
    </row>
    <row r="355" spans="1:40" s="144" customFormat="1" ht="15.75" customHeight="1">
      <c r="A355" s="994"/>
      <c r="B355" s="994"/>
      <c r="C355" s="236"/>
      <c r="D355" s="236"/>
      <c r="E355" s="236"/>
      <c r="F355" s="371"/>
      <c r="G355" s="865">
        <v>10</v>
      </c>
      <c r="H355" s="859">
        <v>2017</v>
      </c>
      <c r="I355" s="866">
        <v>2018</v>
      </c>
      <c r="J355" s="866">
        <v>2018</v>
      </c>
      <c r="K355" s="621" t="s">
        <v>306</v>
      </c>
      <c r="L355" s="1081">
        <v>329085.01408526255</v>
      </c>
      <c r="M355" s="89">
        <v>796168.14613526966</v>
      </c>
      <c r="N355" s="89">
        <v>0</v>
      </c>
      <c r="O355" s="1082">
        <v>796168.14613526966</v>
      </c>
      <c r="P355" s="598">
        <v>796168.14613526966</v>
      </c>
      <c r="Q355" s="776">
        <v>707385.08580423263</v>
      </c>
      <c r="R355" s="776">
        <v>0</v>
      </c>
      <c r="S355" s="776">
        <v>0</v>
      </c>
      <c r="T355" s="533">
        <v>0</v>
      </c>
      <c r="U355" s="1086">
        <v>0</v>
      </c>
      <c r="V355" s="8">
        <v>4166.666666666667</v>
      </c>
      <c r="W355" s="1084"/>
      <c r="X355" s="8"/>
      <c r="Y355" s="1130">
        <v>75.451890561924216</v>
      </c>
      <c r="Z355" s="8">
        <v>0</v>
      </c>
      <c r="AA355" s="1130">
        <v>97.009573579616855</v>
      </c>
      <c r="AB355" s="8">
        <v>404206.55658173695</v>
      </c>
      <c r="AC355" s="8">
        <v>0</v>
      </c>
      <c r="AD355" s="1130">
        <v>15.090378112384842</v>
      </c>
      <c r="AE355" s="1130">
        <v>15.090378112384842</v>
      </c>
      <c r="AF355" s="8">
        <v>62876.575468270181</v>
      </c>
      <c r="AG355" s="1131">
        <v>32.336524526538945</v>
      </c>
      <c r="AH355" s="1095">
        <v>78.980403380463002</v>
      </c>
      <c r="AI355" s="8">
        <v>329085.01408526255</v>
      </c>
      <c r="AJ355" s="8"/>
      <c r="AK355" s="1081">
        <v>329085.01408526255</v>
      </c>
      <c r="AL355" s="1082">
        <v>796168.14613526966</v>
      </c>
      <c r="AM355" s="89"/>
      <c r="AN355" s="1082">
        <v>796168.14613526966</v>
      </c>
    </row>
    <row r="356" spans="1:40" s="144" customFormat="1" ht="15.75" customHeight="1">
      <c r="A356" s="994"/>
      <c r="B356" s="994"/>
      <c r="C356" s="236"/>
      <c r="D356" s="236"/>
      <c r="E356" s="236"/>
      <c r="F356" s="371"/>
      <c r="G356" s="865">
        <v>11</v>
      </c>
      <c r="H356" s="859">
        <v>2017</v>
      </c>
      <c r="I356" s="866">
        <v>2018</v>
      </c>
      <c r="J356" s="866">
        <v>2018</v>
      </c>
      <c r="K356" s="621" t="s">
        <v>306</v>
      </c>
      <c r="L356" s="1081">
        <v>329085.01408526255</v>
      </c>
      <c r="M356" s="89">
        <v>796168.14613526966</v>
      </c>
      <c r="N356" s="89">
        <v>0</v>
      </c>
      <c r="O356" s="1082">
        <v>796168.14613526966</v>
      </c>
      <c r="P356" s="598">
        <v>796168.14613526966</v>
      </c>
      <c r="Q356" s="776">
        <v>707385.08580423263</v>
      </c>
      <c r="R356" s="776">
        <v>0</v>
      </c>
      <c r="S356" s="776">
        <v>0</v>
      </c>
      <c r="T356" s="533">
        <v>0</v>
      </c>
      <c r="U356" s="1086">
        <v>0</v>
      </c>
      <c r="V356" s="8">
        <v>4166.666666666667</v>
      </c>
      <c r="W356" s="1084"/>
      <c r="X356" s="8"/>
      <c r="Y356" s="1130">
        <v>75.451890561924216</v>
      </c>
      <c r="Z356" s="8">
        <v>0</v>
      </c>
      <c r="AA356" s="1130">
        <v>97.009573579616855</v>
      </c>
      <c r="AB356" s="8">
        <v>404206.55658173695</v>
      </c>
      <c r="AC356" s="8">
        <v>0</v>
      </c>
      <c r="AD356" s="1130">
        <v>15.090378112384842</v>
      </c>
      <c r="AE356" s="1130">
        <v>15.090378112384842</v>
      </c>
      <c r="AF356" s="8">
        <v>62876.575468270181</v>
      </c>
      <c r="AG356" s="1131">
        <v>32.336524526538945</v>
      </c>
      <c r="AH356" s="1095">
        <v>78.980403380463002</v>
      </c>
      <c r="AI356" s="8">
        <v>329085.01408526255</v>
      </c>
      <c r="AJ356" s="8"/>
      <c r="AK356" s="1081">
        <v>329085.01408526255</v>
      </c>
      <c r="AL356" s="1082">
        <v>796168.14613526966</v>
      </c>
      <c r="AM356" s="89"/>
      <c r="AN356" s="1082">
        <v>796168.14613526966</v>
      </c>
    </row>
    <row r="357" spans="1:40" s="144" customFormat="1" ht="15.75" customHeight="1">
      <c r="A357" s="994"/>
      <c r="B357" s="994"/>
      <c r="C357" s="236"/>
      <c r="D357" s="236"/>
      <c r="E357" s="236"/>
      <c r="F357" s="371"/>
      <c r="G357" s="865">
        <v>12</v>
      </c>
      <c r="H357" s="859">
        <v>2017</v>
      </c>
      <c r="I357" s="866">
        <v>2018</v>
      </c>
      <c r="J357" s="866">
        <v>2018</v>
      </c>
      <c r="K357" s="621" t="s">
        <v>306</v>
      </c>
      <c r="L357" s="1081">
        <v>329085.01408526255</v>
      </c>
      <c r="M357" s="89">
        <v>796168.14613526966</v>
      </c>
      <c r="N357" s="89">
        <v>0</v>
      </c>
      <c r="O357" s="1082">
        <v>796168.14613526966</v>
      </c>
      <c r="P357" s="598">
        <v>796168.14613526966</v>
      </c>
      <c r="Q357" s="776">
        <v>707385.08580423263</v>
      </c>
      <c r="R357" s="776">
        <v>0</v>
      </c>
      <c r="S357" s="776">
        <v>0</v>
      </c>
      <c r="T357" s="533">
        <v>0</v>
      </c>
      <c r="U357" s="1086">
        <v>0</v>
      </c>
      <c r="V357" s="8">
        <v>4166.666666666667</v>
      </c>
      <c r="W357" s="1084"/>
      <c r="X357" s="8"/>
      <c r="Y357" s="1130">
        <v>75.451890561924216</v>
      </c>
      <c r="Z357" s="8">
        <v>0</v>
      </c>
      <c r="AA357" s="1130">
        <v>97.009573579616855</v>
      </c>
      <c r="AB357" s="8">
        <v>404206.55658173695</v>
      </c>
      <c r="AC357" s="8">
        <v>0</v>
      </c>
      <c r="AD357" s="1130">
        <v>15.090378112384842</v>
      </c>
      <c r="AE357" s="1130">
        <v>15.090378112384842</v>
      </c>
      <c r="AF357" s="8">
        <v>62876.575468270181</v>
      </c>
      <c r="AG357" s="1131">
        <v>32.336524526538945</v>
      </c>
      <c r="AH357" s="1095">
        <v>78.980403380463002</v>
      </c>
      <c r="AI357" s="8">
        <v>329085.01408526255</v>
      </c>
      <c r="AJ357" s="8"/>
      <c r="AK357" s="1081">
        <v>329085.01408526255</v>
      </c>
      <c r="AL357" s="1082">
        <v>796168.14613526966</v>
      </c>
      <c r="AM357" s="89"/>
      <c r="AN357" s="1082">
        <v>796168.14613526966</v>
      </c>
    </row>
    <row r="358" spans="1:40" s="144" customFormat="1" ht="15.75" customHeight="1">
      <c r="A358" s="994"/>
      <c r="B358" s="994"/>
      <c r="C358" s="236"/>
      <c r="D358" s="236"/>
      <c r="E358" s="236"/>
      <c r="F358" s="371"/>
      <c r="G358" s="865">
        <v>1</v>
      </c>
      <c r="H358" s="859">
        <v>2018</v>
      </c>
      <c r="I358" s="866">
        <v>2018</v>
      </c>
      <c r="J358" s="866">
        <v>2018</v>
      </c>
      <c r="K358" s="621" t="s">
        <v>306</v>
      </c>
      <c r="L358" s="1081">
        <v>134735.51886057894</v>
      </c>
      <c r="M358" s="89">
        <v>511994.97167020006</v>
      </c>
      <c r="N358" s="89">
        <v>0</v>
      </c>
      <c r="O358" s="1082">
        <v>511994.97167020006</v>
      </c>
      <c r="P358" s="598">
        <v>511994.97167020006</v>
      </c>
      <c r="Q358" s="776">
        <v>454900.90092693287</v>
      </c>
      <c r="R358" s="776">
        <v>4166.666666666667</v>
      </c>
      <c r="S358" s="776">
        <v>3702.0293663153711</v>
      </c>
      <c r="T358" s="533">
        <v>4166.666666666667</v>
      </c>
      <c r="U358" s="1086">
        <v>4166.666666666667</v>
      </c>
      <c r="V358" s="8">
        <v>0</v>
      </c>
      <c r="W358" s="1084"/>
      <c r="X358" s="8"/>
      <c r="Y358" s="1130">
        <v>75.451890561924216</v>
      </c>
      <c r="Z358" s="8">
        <v>314382.87734135095</v>
      </c>
      <c r="AA358" s="1130">
        <v>97.009573579616855</v>
      </c>
      <c r="AB358" s="8">
        <v>0</v>
      </c>
      <c r="AC358" s="8">
        <v>0</v>
      </c>
      <c r="AD358" s="1130">
        <v>15.090378112384842</v>
      </c>
      <c r="AE358" s="1130">
        <v>15.090378112384842</v>
      </c>
      <c r="AF358" s="8">
        <v>62876.575468270181</v>
      </c>
      <c r="AG358" s="1131">
        <v>32.336524526538945</v>
      </c>
      <c r="AH358" s="1095">
        <v>78.980403380463002</v>
      </c>
      <c r="AI358" s="8">
        <v>134735.51886057894</v>
      </c>
      <c r="AJ358" s="8"/>
      <c r="AK358" s="1081">
        <v>134735.51886057894</v>
      </c>
      <c r="AL358" s="1082">
        <v>511994.97167020006</v>
      </c>
      <c r="AM358" s="89"/>
      <c r="AN358" s="1082">
        <v>511994.97167020006</v>
      </c>
    </row>
    <row r="359" spans="1:40" s="144" customFormat="1" ht="15.75" customHeight="1">
      <c r="A359" s="994"/>
      <c r="B359" s="994"/>
      <c r="C359" s="236"/>
      <c r="D359" s="236"/>
      <c r="E359" s="236"/>
      <c r="F359" s="371"/>
      <c r="G359" s="865">
        <v>2</v>
      </c>
      <c r="H359" s="859">
        <v>2018</v>
      </c>
      <c r="I359" s="866">
        <v>2018</v>
      </c>
      <c r="J359" s="866">
        <v>2018</v>
      </c>
      <c r="K359" s="621" t="s">
        <v>306</v>
      </c>
      <c r="L359" s="1081">
        <v>134735.51886057894</v>
      </c>
      <c r="M359" s="89">
        <v>511994.97167020006</v>
      </c>
      <c r="N359" s="89">
        <v>0</v>
      </c>
      <c r="O359" s="1082">
        <v>511994.97167020006</v>
      </c>
      <c r="P359" s="598">
        <v>511994.97167020006</v>
      </c>
      <c r="Q359" s="776">
        <v>454900.90092693287</v>
      </c>
      <c r="R359" s="776">
        <v>4166.666666666667</v>
      </c>
      <c r="S359" s="776">
        <v>3702.0293663153711</v>
      </c>
      <c r="T359" s="533">
        <v>4166.666666666667</v>
      </c>
      <c r="U359" s="1086">
        <v>4166.666666666667</v>
      </c>
      <c r="V359" s="8">
        <v>0</v>
      </c>
      <c r="W359" s="1084"/>
      <c r="X359" s="8"/>
      <c r="Y359" s="1130">
        <v>75.451890561924216</v>
      </c>
      <c r="Z359" s="8">
        <v>314382.87734135095</v>
      </c>
      <c r="AA359" s="1130">
        <v>97.009573579616855</v>
      </c>
      <c r="AB359" s="8">
        <v>0</v>
      </c>
      <c r="AC359" s="8">
        <v>0</v>
      </c>
      <c r="AD359" s="1130">
        <v>15.090378112384842</v>
      </c>
      <c r="AE359" s="1130">
        <v>15.090378112384842</v>
      </c>
      <c r="AF359" s="8">
        <v>62876.575468270181</v>
      </c>
      <c r="AG359" s="1131">
        <v>32.336524526538945</v>
      </c>
      <c r="AH359" s="1095">
        <v>78.980403380463002</v>
      </c>
      <c r="AI359" s="8">
        <v>134735.51886057894</v>
      </c>
      <c r="AJ359" s="8"/>
      <c r="AK359" s="1081">
        <v>134735.51886057894</v>
      </c>
      <c r="AL359" s="1082">
        <v>511994.97167020006</v>
      </c>
      <c r="AM359" s="89"/>
      <c r="AN359" s="1082">
        <v>511994.97167020006</v>
      </c>
    </row>
    <row r="360" spans="1:40" s="144" customFormat="1" ht="15.75" customHeight="1">
      <c r="A360" s="994"/>
      <c r="B360" s="994"/>
      <c r="C360" s="236"/>
      <c r="D360" s="236"/>
      <c r="E360" s="236"/>
      <c r="F360" s="371"/>
      <c r="G360" s="865">
        <v>3</v>
      </c>
      <c r="H360" s="859">
        <v>2018</v>
      </c>
      <c r="I360" s="866">
        <v>2018</v>
      </c>
      <c r="J360" s="866">
        <v>2018</v>
      </c>
      <c r="K360" s="621" t="s">
        <v>306</v>
      </c>
      <c r="L360" s="1081">
        <v>134735.51886057894</v>
      </c>
      <c r="M360" s="89">
        <v>511994.97167020006</v>
      </c>
      <c r="N360" s="89">
        <v>0</v>
      </c>
      <c r="O360" s="1082">
        <v>511994.97167020006</v>
      </c>
      <c r="P360" s="598">
        <v>511994.97167020006</v>
      </c>
      <c r="Q360" s="776">
        <v>454900.90092693287</v>
      </c>
      <c r="R360" s="776">
        <v>4166.666666666667</v>
      </c>
      <c r="S360" s="776">
        <v>3702.0293663153711</v>
      </c>
      <c r="T360" s="533">
        <v>4166.666666666667</v>
      </c>
      <c r="U360" s="1086">
        <v>4166.666666666667</v>
      </c>
      <c r="V360" s="8">
        <v>0</v>
      </c>
      <c r="W360" s="1084"/>
      <c r="X360" s="8"/>
      <c r="Y360" s="1130">
        <v>75.451890561924216</v>
      </c>
      <c r="Z360" s="8">
        <v>314382.87734135095</v>
      </c>
      <c r="AA360" s="1130">
        <v>97.009573579616855</v>
      </c>
      <c r="AB360" s="8">
        <v>0</v>
      </c>
      <c r="AC360" s="8">
        <v>0</v>
      </c>
      <c r="AD360" s="1130">
        <v>15.090378112384842</v>
      </c>
      <c r="AE360" s="1130">
        <v>15.090378112384842</v>
      </c>
      <c r="AF360" s="8">
        <v>62876.575468270181</v>
      </c>
      <c r="AG360" s="1131">
        <v>32.336524526538945</v>
      </c>
      <c r="AH360" s="1095">
        <v>78.980403380463002</v>
      </c>
      <c r="AI360" s="8">
        <v>134735.51886057894</v>
      </c>
      <c r="AJ360" s="8"/>
      <c r="AK360" s="1081">
        <v>134735.51886057894</v>
      </c>
      <c r="AL360" s="1082">
        <v>511994.97167020006</v>
      </c>
      <c r="AM360" s="89"/>
      <c r="AN360" s="1082">
        <v>511994.97167020006</v>
      </c>
    </row>
    <row r="361" spans="1:40" s="144" customFormat="1" ht="15.75" customHeight="1">
      <c r="A361" s="994"/>
      <c r="B361" s="994"/>
      <c r="C361" s="236"/>
      <c r="D361" s="236"/>
      <c r="E361" s="236"/>
      <c r="F361" s="371"/>
      <c r="G361" s="865">
        <v>4</v>
      </c>
      <c r="H361" s="859">
        <v>2018</v>
      </c>
      <c r="I361" s="866">
        <v>2018</v>
      </c>
      <c r="J361" s="866">
        <v>2019</v>
      </c>
      <c r="K361" s="621" t="s">
        <v>306</v>
      </c>
      <c r="L361" s="1081">
        <v>134735.51886057894</v>
      </c>
      <c r="M361" s="89">
        <v>511994.97167020006</v>
      </c>
      <c r="N361" s="89">
        <v>0</v>
      </c>
      <c r="O361" s="1082">
        <v>511994.97167020006</v>
      </c>
      <c r="P361" s="598">
        <v>511994.97167020006</v>
      </c>
      <c r="Q361" s="776">
        <v>441651.36012323579</v>
      </c>
      <c r="R361" s="776">
        <v>4166.666666666667</v>
      </c>
      <c r="S361" s="776">
        <v>3594.2032682673507</v>
      </c>
      <c r="T361" s="533">
        <v>4166.666666666667</v>
      </c>
      <c r="U361" s="1086">
        <v>4166.666666666667</v>
      </c>
      <c r="V361" s="8">
        <v>0</v>
      </c>
      <c r="W361" s="1084"/>
      <c r="X361" s="8"/>
      <c r="Y361" s="1130">
        <v>75.451890561924216</v>
      </c>
      <c r="Z361" s="8">
        <v>314382.87734135095</v>
      </c>
      <c r="AA361" s="1130">
        <v>97.009573579616855</v>
      </c>
      <c r="AB361" s="8">
        <v>0</v>
      </c>
      <c r="AC361" s="8">
        <v>0</v>
      </c>
      <c r="AD361" s="1130">
        <v>15.090378112384842</v>
      </c>
      <c r="AE361" s="1130">
        <v>15.090378112384842</v>
      </c>
      <c r="AF361" s="8">
        <v>62876.575468270181</v>
      </c>
      <c r="AG361" s="1131">
        <v>32.336524526538945</v>
      </c>
      <c r="AH361" s="1095">
        <v>78.980403380463002</v>
      </c>
      <c r="AI361" s="8">
        <v>134735.51886057894</v>
      </c>
      <c r="AJ361" s="8"/>
      <c r="AK361" s="1081">
        <v>134735.51886057894</v>
      </c>
      <c r="AL361" s="1082">
        <v>511994.97167020006</v>
      </c>
      <c r="AM361" s="89"/>
      <c r="AN361" s="1082">
        <v>511994.97167020006</v>
      </c>
    </row>
    <row r="362" spans="1:40" s="144" customFormat="1" ht="15.75" customHeight="1">
      <c r="A362" s="994"/>
      <c r="B362" s="994"/>
      <c r="C362" s="236"/>
      <c r="D362" s="236"/>
      <c r="E362" s="236"/>
      <c r="F362" s="371"/>
      <c r="G362" s="865">
        <v>5</v>
      </c>
      <c r="H362" s="859">
        <v>2018</v>
      </c>
      <c r="I362" s="866">
        <v>2018</v>
      </c>
      <c r="J362" s="866">
        <v>2019</v>
      </c>
      <c r="K362" s="621" t="s">
        <v>306</v>
      </c>
      <c r="L362" s="1081">
        <v>134735.51886057894</v>
      </c>
      <c r="M362" s="89">
        <v>511994.97167020006</v>
      </c>
      <c r="N362" s="89">
        <v>0</v>
      </c>
      <c r="O362" s="1082">
        <v>511994.97167020006</v>
      </c>
      <c r="P362" s="598">
        <v>511994.97167020006</v>
      </c>
      <c r="Q362" s="776">
        <v>441651.36012323579</v>
      </c>
      <c r="R362" s="776">
        <v>4166.666666666667</v>
      </c>
      <c r="S362" s="776">
        <v>3594.2032682673507</v>
      </c>
      <c r="T362" s="533">
        <v>4166.666666666667</v>
      </c>
      <c r="U362" s="1086">
        <v>4166.666666666667</v>
      </c>
      <c r="V362" s="8">
        <v>0</v>
      </c>
      <c r="W362" s="1084"/>
      <c r="X362" s="8"/>
      <c r="Y362" s="1130">
        <v>75.451890561924216</v>
      </c>
      <c r="Z362" s="8">
        <v>314382.87734135095</v>
      </c>
      <c r="AA362" s="1130">
        <v>97.009573579616855</v>
      </c>
      <c r="AB362" s="8">
        <v>0</v>
      </c>
      <c r="AC362" s="8">
        <v>0</v>
      </c>
      <c r="AD362" s="1130">
        <v>15.090378112384842</v>
      </c>
      <c r="AE362" s="1130">
        <v>15.090378112384842</v>
      </c>
      <c r="AF362" s="8">
        <v>62876.575468270181</v>
      </c>
      <c r="AG362" s="1131">
        <v>32.336524526538945</v>
      </c>
      <c r="AH362" s="1095">
        <v>78.980403380463002</v>
      </c>
      <c r="AI362" s="8">
        <v>134735.51886057894</v>
      </c>
      <c r="AJ362" s="8"/>
      <c r="AK362" s="1081">
        <v>134735.51886057894</v>
      </c>
      <c r="AL362" s="1082">
        <v>511994.97167020006</v>
      </c>
      <c r="AM362" s="89"/>
      <c r="AN362" s="1082">
        <v>511994.97167020006</v>
      </c>
    </row>
    <row r="363" spans="1:40" s="144" customFormat="1" ht="15.75" customHeight="1">
      <c r="A363" s="994"/>
      <c r="B363" s="994"/>
      <c r="C363" s="236"/>
      <c r="D363" s="236"/>
      <c r="E363" s="236"/>
      <c r="F363" s="371"/>
      <c r="G363" s="865">
        <v>6</v>
      </c>
      <c r="H363" s="859">
        <v>2018</v>
      </c>
      <c r="I363" s="866">
        <v>2018</v>
      </c>
      <c r="J363" s="866">
        <v>2019</v>
      </c>
      <c r="K363" s="621" t="s">
        <v>306</v>
      </c>
      <c r="L363" s="1081">
        <v>134735.51886057894</v>
      </c>
      <c r="M363" s="89">
        <v>511994.97167020006</v>
      </c>
      <c r="N363" s="89">
        <v>0</v>
      </c>
      <c r="O363" s="1082">
        <v>511994.97167020006</v>
      </c>
      <c r="P363" s="598">
        <v>511994.97167020006</v>
      </c>
      <c r="Q363" s="776">
        <v>441651.36012323579</v>
      </c>
      <c r="R363" s="776">
        <v>4166.666666666667</v>
      </c>
      <c r="S363" s="776">
        <v>3594.2032682673507</v>
      </c>
      <c r="T363" s="533">
        <v>4166.666666666667</v>
      </c>
      <c r="U363" s="1086">
        <v>4166.666666666667</v>
      </c>
      <c r="V363" s="8">
        <v>0</v>
      </c>
      <c r="W363" s="1084"/>
      <c r="X363" s="8"/>
      <c r="Y363" s="1130">
        <v>75.451890561924216</v>
      </c>
      <c r="Z363" s="8">
        <v>314382.87734135095</v>
      </c>
      <c r="AA363" s="1130">
        <v>97.009573579616855</v>
      </c>
      <c r="AB363" s="8">
        <v>0</v>
      </c>
      <c r="AC363" s="8">
        <v>0</v>
      </c>
      <c r="AD363" s="1130">
        <v>15.090378112384842</v>
      </c>
      <c r="AE363" s="1130">
        <v>15.090378112384842</v>
      </c>
      <c r="AF363" s="8">
        <v>62876.575468270181</v>
      </c>
      <c r="AG363" s="1131">
        <v>32.336524526538945</v>
      </c>
      <c r="AH363" s="1095">
        <v>78.980403380463002</v>
      </c>
      <c r="AI363" s="8">
        <v>134735.51886057894</v>
      </c>
      <c r="AJ363" s="8"/>
      <c r="AK363" s="1081">
        <v>134735.51886057894</v>
      </c>
      <c r="AL363" s="1082">
        <v>511994.97167020006</v>
      </c>
      <c r="AM363" s="89"/>
      <c r="AN363" s="1082">
        <v>511994.97167020006</v>
      </c>
    </row>
    <row r="364" spans="1:40" s="144" customFormat="1" ht="15.75" customHeight="1">
      <c r="A364" s="994"/>
      <c r="B364" s="994"/>
      <c r="C364" s="236"/>
      <c r="D364" s="236"/>
      <c r="E364" s="236"/>
      <c r="F364" s="371"/>
      <c r="G364" s="865">
        <v>7</v>
      </c>
      <c r="H364" s="859">
        <v>2018</v>
      </c>
      <c r="I364" s="866">
        <v>2019</v>
      </c>
      <c r="J364" s="866">
        <v>2019</v>
      </c>
      <c r="K364" s="621" t="s">
        <v>306</v>
      </c>
      <c r="L364" s="1081">
        <v>138146.36475945596</v>
      </c>
      <c r="M364" s="89">
        <v>524956.18608593266</v>
      </c>
      <c r="N364" s="89">
        <v>0</v>
      </c>
      <c r="O364" s="1082">
        <v>524956.18608593266</v>
      </c>
      <c r="P364" s="598">
        <v>524956.18608593266</v>
      </c>
      <c r="Q364" s="776">
        <v>452831.81753453339</v>
      </c>
      <c r="R364" s="776">
        <v>4166.666666666667</v>
      </c>
      <c r="S364" s="776">
        <v>3594.2032682673507</v>
      </c>
      <c r="T364" s="533">
        <v>4166.666666666667</v>
      </c>
      <c r="U364" s="1086">
        <v>4166.666666666667</v>
      </c>
      <c r="V364" s="8">
        <v>0</v>
      </c>
      <c r="W364" s="1084"/>
      <c r="X364" s="8"/>
      <c r="Y364" s="1130">
        <v>77.361964265295342</v>
      </c>
      <c r="Z364" s="8">
        <v>322341.51777206396</v>
      </c>
      <c r="AA364" s="1130">
        <v>99.465382626808307</v>
      </c>
      <c r="AB364" s="8">
        <v>0</v>
      </c>
      <c r="AC364" s="8">
        <v>0</v>
      </c>
      <c r="AD364" s="1130">
        <v>15.472392853059068</v>
      </c>
      <c r="AE364" s="1130">
        <v>15.472392853059068</v>
      </c>
      <c r="AF364" s="8">
        <v>64468.303554412785</v>
      </c>
      <c r="AG364" s="1131">
        <v>33.155127542269426</v>
      </c>
      <c r="AH364" s="1095">
        <v>80.979801811107436</v>
      </c>
      <c r="AI364" s="8">
        <v>138146.36475945596</v>
      </c>
      <c r="AJ364" s="8"/>
      <c r="AK364" s="1081">
        <v>138146.36475945596</v>
      </c>
      <c r="AL364" s="1082">
        <v>524956.18608593266</v>
      </c>
      <c r="AM364" s="89"/>
      <c r="AN364" s="1082">
        <v>524956.18608593266</v>
      </c>
    </row>
    <row r="365" spans="1:40" s="144" customFormat="1" ht="15.75" customHeight="1">
      <c r="A365" s="994"/>
      <c r="B365" s="994"/>
      <c r="C365" s="236"/>
      <c r="D365" s="236"/>
      <c r="E365" s="236"/>
      <c r="F365" s="371"/>
      <c r="G365" s="865">
        <v>8</v>
      </c>
      <c r="H365" s="859">
        <v>2018</v>
      </c>
      <c r="I365" s="866">
        <v>2019</v>
      </c>
      <c r="J365" s="866">
        <v>2019</v>
      </c>
      <c r="K365" s="621" t="s">
        <v>306</v>
      </c>
      <c r="L365" s="1081">
        <v>138146.36475945596</v>
      </c>
      <c r="M365" s="89">
        <v>524956.18608593266</v>
      </c>
      <c r="N365" s="89">
        <v>0</v>
      </c>
      <c r="O365" s="1082">
        <v>524956.18608593266</v>
      </c>
      <c r="P365" s="598">
        <v>524956.18608593266</v>
      </c>
      <c r="Q365" s="776">
        <v>452831.81753453339</v>
      </c>
      <c r="R365" s="776">
        <v>4166.666666666667</v>
      </c>
      <c r="S365" s="776">
        <v>3594.2032682673507</v>
      </c>
      <c r="T365" s="533">
        <v>4166.666666666667</v>
      </c>
      <c r="U365" s="1086">
        <v>4166.666666666667</v>
      </c>
      <c r="V365" s="8">
        <v>0</v>
      </c>
      <c r="W365" s="1084"/>
      <c r="X365" s="8"/>
      <c r="Y365" s="1130">
        <v>77.361964265295342</v>
      </c>
      <c r="Z365" s="8">
        <v>322341.51777206396</v>
      </c>
      <c r="AA365" s="1130">
        <v>99.465382626808307</v>
      </c>
      <c r="AB365" s="8">
        <v>0</v>
      </c>
      <c r="AC365" s="8">
        <v>0</v>
      </c>
      <c r="AD365" s="1130">
        <v>15.472392853059068</v>
      </c>
      <c r="AE365" s="1130">
        <v>15.472392853059068</v>
      </c>
      <c r="AF365" s="8">
        <v>64468.303554412785</v>
      </c>
      <c r="AG365" s="1131">
        <v>33.155127542269426</v>
      </c>
      <c r="AH365" s="1095">
        <v>80.979801811107436</v>
      </c>
      <c r="AI365" s="8">
        <v>138146.36475945596</v>
      </c>
      <c r="AJ365" s="8"/>
      <c r="AK365" s="1081">
        <v>138146.36475945596</v>
      </c>
      <c r="AL365" s="1082">
        <v>524956.18608593266</v>
      </c>
      <c r="AM365" s="89"/>
      <c r="AN365" s="1082">
        <v>524956.18608593266</v>
      </c>
    </row>
    <row r="366" spans="1:40" s="144" customFormat="1" ht="15.75" customHeight="1">
      <c r="A366" s="994"/>
      <c r="B366" s="994"/>
      <c r="C366" s="236"/>
      <c r="D366" s="236"/>
      <c r="E366" s="236"/>
      <c r="F366" s="371"/>
      <c r="G366" s="865">
        <v>9</v>
      </c>
      <c r="H366" s="859">
        <v>2018</v>
      </c>
      <c r="I366" s="866">
        <v>2019</v>
      </c>
      <c r="J366" s="866">
        <v>2019</v>
      </c>
      <c r="K366" s="621" t="s">
        <v>306</v>
      </c>
      <c r="L366" s="1081">
        <v>138146.36475945596</v>
      </c>
      <c r="M366" s="89">
        <v>524956.18608593266</v>
      </c>
      <c r="N366" s="89">
        <v>0</v>
      </c>
      <c r="O366" s="1082">
        <v>524956.18608593266</v>
      </c>
      <c r="P366" s="598">
        <v>524956.18608593266</v>
      </c>
      <c r="Q366" s="776">
        <v>452831.81753453339</v>
      </c>
      <c r="R366" s="776">
        <v>4166.666666666667</v>
      </c>
      <c r="S366" s="776">
        <v>3594.2032682673507</v>
      </c>
      <c r="T366" s="533">
        <v>4166.666666666667</v>
      </c>
      <c r="U366" s="1086">
        <v>4166.666666666667</v>
      </c>
      <c r="V366" s="8">
        <v>0</v>
      </c>
      <c r="W366" s="1084"/>
      <c r="X366" s="8"/>
      <c r="Y366" s="1130">
        <v>77.361964265295342</v>
      </c>
      <c r="Z366" s="8">
        <v>322341.51777206396</v>
      </c>
      <c r="AA366" s="1130">
        <v>99.465382626808307</v>
      </c>
      <c r="AB366" s="8">
        <v>0</v>
      </c>
      <c r="AC366" s="8">
        <v>0</v>
      </c>
      <c r="AD366" s="1130">
        <v>15.472392853059068</v>
      </c>
      <c r="AE366" s="1130">
        <v>15.472392853059068</v>
      </c>
      <c r="AF366" s="8">
        <v>64468.303554412785</v>
      </c>
      <c r="AG366" s="1131">
        <v>33.155127542269426</v>
      </c>
      <c r="AH366" s="1095">
        <v>80.979801811107436</v>
      </c>
      <c r="AI366" s="8">
        <v>138146.36475945596</v>
      </c>
      <c r="AJ366" s="8"/>
      <c r="AK366" s="1081">
        <v>138146.36475945596</v>
      </c>
      <c r="AL366" s="1082">
        <v>524956.18608593266</v>
      </c>
      <c r="AM366" s="89"/>
      <c r="AN366" s="1082">
        <v>524956.18608593266</v>
      </c>
    </row>
    <row r="367" spans="1:40" s="144" customFormat="1" ht="15.75" customHeight="1">
      <c r="A367" s="994"/>
      <c r="B367" s="994"/>
      <c r="C367" s="236"/>
      <c r="D367" s="236"/>
      <c r="E367" s="236"/>
      <c r="F367" s="371"/>
      <c r="G367" s="865">
        <v>10</v>
      </c>
      <c r="H367" s="859">
        <v>2018</v>
      </c>
      <c r="I367" s="866">
        <v>2019</v>
      </c>
      <c r="J367" s="866">
        <v>2019</v>
      </c>
      <c r="K367" s="621" t="s">
        <v>306</v>
      </c>
      <c r="L367" s="1081">
        <v>138146.36475945596</v>
      </c>
      <c r="M367" s="89">
        <v>524956.18608593266</v>
      </c>
      <c r="N367" s="89">
        <v>0</v>
      </c>
      <c r="O367" s="1082">
        <v>524956.18608593266</v>
      </c>
      <c r="P367" s="598">
        <v>524956.18608593266</v>
      </c>
      <c r="Q367" s="776">
        <v>452831.81753453339</v>
      </c>
      <c r="R367" s="776">
        <v>4166.666666666667</v>
      </c>
      <c r="S367" s="776">
        <v>3594.2032682673507</v>
      </c>
      <c r="T367" s="533">
        <v>4166.666666666667</v>
      </c>
      <c r="U367" s="1086">
        <v>4166.666666666667</v>
      </c>
      <c r="V367" s="8">
        <v>0</v>
      </c>
      <c r="W367" s="1084"/>
      <c r="X367" s="8"/>
      <c r="Y367" s="1130">
        <v>77.361964265295342</v>
      </c>
      <c r="Z367" s="8">
        <v>322341.51777206396</v>
      </c>
      <c r="AA367" s="1130">
        <v>99.465382626808307</v>
      </c>
      <c r="AB367" s="8">
        <v>0</v>
      </c>
      <c r="AC367" s="8">
        <v>0</v>
      </c>
      <c r="AD367" s="1130">
        <v>15.472392853059068</v>
      </c>
      <c r="AE367" s="1130">
        <v>15.472392853059068</v>
      </c>
      <c r="AF367" s="8">
        <v>64468.303554412785</v>
      </c>
      <c r="AG367" s="1131">
        <v>33.155127542269426</v>
      </c>
      <c r="AH367" s="1095">
        <v>80.979801811107436</v>
      </c>
      <c r="AI367" s="8">
        <v>138146.36475945596</v>
      </c>
      <c r="AJ367" s="8"/>
      <c r="AK367" s="1081">
        <v>138146.36475945596</v>
      </c>
      <c r="AL367" s="1082">
        <v>524956.18608593266</v>
      </c>
      <c r="AM367" s="89"/>
      <c r="AN367" s="1082">
        <v>524956.18608593266</v>
      </c>
    </row>
    <row r="368" spans="1:40" s="144" customFormat="1" ht="15.75" customHeight="1">
      <c r="A368" s="994"/>
      <c r="B368" s="994"/>
      <c r="C368" s="236"/>
      <c r="D368" s="236"/>
      <c r="E368" s="236"/>
      <c r="F368" s="371"/>
      <c r="G368" s="865">
        <v>11</v>
      </c>
      <c r="H368" s="859">
        <v>2018</v>
      </c>
      <c r="I368" s="866">
        <v>2019</v>
      </c>
      <c r="J368" s="866">
        <v>2019</v>
      </c>
      <c r="K368" s="621" t="s">
        <v>306</v>
      </c>
      <c r="L368" s="1081">
        <v>138146.36475945596</v>
      </c>
      <c r="M368" s="89">
        <v>524956.18608593266</v>
      </c>
      <c r="N368" s="89">
        <v>0</v>
      </c>
      <c r="O368" s="1082">
        <v>524956.18608593266</v>
      </c>
      <c r="P368" s="598">
        <v>524956.18608593266</v>
      </c>
      <c r="Q368" s="776">
        <v>452831.81753453339</v>
      </c>
      <c r="R368" s="776">
        <v>4166.666666666667</v>
      </c>
      <c r="S368" s="776">
        <v>3594.2032682673507</v>
      </c>
      <c r="T368" s="533">
        <v>4166.666666666667</v>
      </c>
      <c r="U368" s="1086">
        <v>4166.666666666667</v>
      </c>
      <c r="V368" s="8">
        <v>0</v>
      </c>
      <c r="W368" s="1084"/>
      <c r="X368" s="8"/>
      <c r="Y368" s="1130">
        <v>77.361964265295342</v>
      </c>
      <c r="Z368" s="8">
        <v>322341.51777206396</v>
      </c>
      <c r="AA368" s="1130">
        <v>99.465382626808307</v>
      </c>
      <c r="AB368" s="8">
        <v>0</v>
      </c>
      <c r="AC368" s="8">
        <v>0</v>
      </c>
      <c r="AD368" s="1130">
        <v>15.472392853059068</v>
      </c>
      <c r="AE368" s="1130">
        <v>15.472392853059068</v>
      </c>
      <c r="AF368" s="8">
        <v>64468.303554412785</v>
      </c>
      <c r="AG368" s="1131">
        <v>33.155127542269426</v>
      </c>
      <c r="AH368" s="1095">
        <v>80.979801811107436</v>
      </c>
      <c r="AI368" s="8">
        <v>138146.36475945596</v>
      </c>
      <c r="AJ368" s="8"/>
      <c r="AK368" s="1081">
        <v>138146.36475945596</v>
      </c>
      <c r="AL368" s="1082">
        <v>524956.18608593266</v>
      </c>
      <c r="AM368" s="89"/>
      <c r="AN368" s="1082">
        <v>524956.18608593266</v>
      </c>
    </row>
    <row r="369" spans="1:40" s="144" customFormat="1" ht="15.75" customHeight="1">
      <c r="A369" s="994"/>
      <c r="B369" s="994"/>
      <c r="C369" s="236"/>
      <c r="D369" s="236"/>
      <c r="E369" s="236"/>
      <c r="F369" s="371"/>
      <c r="G369" s="865">
        <v>12</v>
      </c>
      <c r="H369" s="859">
        <v>2018</v>
      </c>
      <c r="I369" s="866">
        <v>2019</v>
      </c>
      <c r="J369" s="866">
        <v>2019</v>
      </c>
      <c r="K369" s="621" t="s">
        <v>306</v>
      </c>
      <c r="L369" s="1081">
        <v>138146.36475945596</v>
      </c>
      <c r="M369" s="89">
        <v>524956.18608593266</v>
      </c>
      <c r="N369" s="89">
        <v>0</v>
      </c>
      <c r="O369" s="1082">
        <v>524956.18608593266</v>
      </c>
      <c r="P369" s="598">
        <v>524956.18608593266</v>
      </c>
      <c r="Q369" s="776">
        <v>452831.81753453339</v>
      </c>
      <c r="R369" s="776">
        <v>4166.666666666667</v>
      </c>
      <c r="S369" s="776">
        <v>3594.2032682673507</v>
      </c>
      <c r="T369" s="533">
        <v>4166.666666666667</v>
      </c>
      <c r="U369" s="1086">
        <v>4166.666666666667</v>
      </c>
      <c r="V369" s="8">
        <v>0</v>
      </c>
      <c r="W369" s="1084"/>
      <c r="X369" s="8"/>
      <c r="Y369" s="1130">
        <v>77.361964265295342</v>
      </c>
      <c r="Z369" s="8">
        <v>322341.51777206396</v>
      </c>
      <c r="AA369" s="1130">
        <v>99.465382626808307</v>
      </c>
      <c r="AB369" s="8">
        <v>0</v>
      </c>
      <c r="AC369" s="8">
        <v>0</v>
      </c>
      <c r="AD369" s="1130">
        <v>15.472392853059068</v>
      </c>
      <c r="AE369" s="1130">
        <v>15.472392853059068</v>
      </c>
      <c r="AF369" s="8">
        <v>64468.303554412785</v>
      </c>
      <c r="AG369" s="1131">
        <v>33.155127542269426</v>
      </c>
      <c r="AH369" s="1095">
        <v>80.979801811107436</v>
      </c>
      <c r="AI369" s="8">
        <v>138146.36475945596</v>
      </c>
      <c r="AJ369" s="8"/>
      <c r="AK369" s="1081">
        <v>138146.36475945596</v>
      </c>
      <c r="AL369" s="1082">
        <v>524956.18608593266</v>
      </c>
      <c r="AM369" s="89"/>
      <c r="AN369" s="1082">
        <v>524956.18608593266</v>
      </c>
    </row>
    <row r="370" spans="1:40" s="144" customFormat="1" ht="15.75" customHeight="1">
      <c r="A370" s="994"/>
      <c r="B370" s="994"/>
      <c r="C370" s="236"/>
      <c r="D370" s="236"/>
      <c r="E370" s="236"/>
      <c r="F370" s="371"/>
      <c r="G370" s="865">
        <v>1</v>
      </c>
      <c r="H370" s="859">
        <v>2019</v>
      </c>
      <c r="I370" s="866">
        <v>2019</v>
      </c>
      <c r="J370" s="866">
        <v>2019</v>
      </c>
      <c r="K370" s="621" t="s">
        <v>306</v>
      </c>
      <c r="L370" s="1081">
        <v>337415.84087961435</v>
      </c>
      <c r="M370" s="89">
        <v>816323.23871239508</v>
      </c>
      <c r="N370" s="89">
        <v>0</v>
      </c>
      <c r="O370" s="1082">
        <v>816323.23871239508</v>
      </c>
      <c r="P370" s="598">
        <v>816323.23871239508</v>
      </c>
      <c r="Q370" s="776">
        <v>704167.59661024297</v>
      </c>
      <c r="R370" s="776">
        <v>0</v>
      </c>
      <c r="S370" s="776">
        <v>0</v>
      </c>
      <c r="T370" s="533">
        <v>0</v>
      </c>
      <c r="U370" s="1086">
        <v>0</v>
      </c>
      <c r="V370" s="8">
        <v>4166.666666666667</v>
      </c>
      <c r="W370" s="1084"/>
      <c r="X370" s="8"/>
      <c r="Y370" s="1130">
        <v>77.361964265295342</v>
      </c>
      <c r="Z370" s="8">
        <v>0</v>
      </c>
      <c r="AA370" s="1130">
        <v>99.465382626808307</v>
      </c>
      <c r="AB370" s="8">
        <v>414439.09427836799</v>
      </c>
      <c r="AC370" s="8">
        <v>0</v>
      </c>
      <c r="AD370" s="1130">
        <v>15.472392853059068</v>
      </c>
      <c r="AE370" s="1130">
        <v>15.472392853059068</v>
      </c>
      <c r="AF370" s="8">
        <v>64468.303554412785</v>
      </c>
      <c r="AG370" s="1131">
        <v>33.155127542269426</v>
      </c>
      <c r="AH370" s="1095">
        <v>80.979801811107436</v>
      </c>
      <c r="AI370" s="8">
        <v>337415.84087961435</v>
      </c>
      <c r="AJ370" s="8"/>
      <c r="AK370" s="1081">
        <v>337415.84087961435</v>
      </c>
      <c r="AL370" s="1082">
        <v>816323.23871239508</v>
      </c>
      <c r="AM370" s="89"/>
      <c r="AN370" s="1082">
        <v>816323.23871239508</v>
      </c>
    </row>
    <row r="371" spans="1:40" s="144" customFormat="1" ht="15.75" customHeight="1">
      <c r="A371" s="994"/>
      <c r="B371" s="994"/>
      <c r="C371" s="236"/>
      <c r="D371" s="236"/>
      <c r="E371" s="236"/>
      <c r="F371" s="371"/>
      <c r="G371" s="865">
        <v>2</v>
      </c>
      <c r="H371" s="859">
        <v>2019</v>
      </c>
      <c r="I371" s="866">
        <v>2019</v>
      </c>
      <c r="J371" s="866">
        <v>2019</v>
      </c>
      <c r="K371" s="621" t="s">
        <v>306</v>
      </c>
      <c r="L371" s="1081">
        <v>337415.84087961435</v>
      </c>
      <c r="M371" s="89">
        <v>816323.23871239508</v>
      </c>
      <c r="N371" s="89">
        <v>0</v>
      </c>
      <c r="O371" s="1082">
        <v>816323.23871239508</v>
      </c>
      <c r="P371" s="598">
        <v>816323.23871239508</v>
      </c>
      <c r="Q371" s="776">
        <v>704167.59661024297</v>
      </c>
      <c r="R371" s="776">
        <v>0</v>
      </c>
      <c r="S371" s="776">
        <v>0</v>
      </c>
      <c r="T371" s="533">
        <v>0</v>
      </c>
      <c r="U371" s="1086">
        <v>0</v>
      </c>
      <c r="V371" s="8">
        <v>4166.666666666667</v>
      </c>
      <c r="W371" s="1084"/>
      <c r="X371" s="8"/>
      <c r="Y371" s="1130">
        <v>77.361964265295342</v>
      </c>
      <c r="Z371" s="8">
        <v>0</v>
      </c>
      <c r="AA371" s="1130">
        <v>99.465382626808307</v>
      </c>
      <c r="AB371" s="8">
        <v>414439.09427836799</v>
      </c>
      <c r="AC371" s="8">
        <v>0</v>
      </c>
      <c r="AD371" s="1130">
        <v>15.472392853059068</v>
      </c>
      <c r="AE371" s="1130">
        <v>15.472392853059068</v>
      </c>
      <c r="AF371" s="8">
        <v>64468.303554412785</v>
      </c>
      <c r="AG371" s="1131">
        <v>33.155127542269426</v>
      </c>
      <c r="AH371" s="1095">
        <v>80.979801811107436</v>
      </c>
      <c r="AI371" s="8">
        <v>337415.84087961435</v>
      </c>
      <c r="AJ371" s="8"/>
      <c r="AK371" s="1081">
        <v>337415.84087961435</v>
      </c>
      <c r="AL371" s="1082">
        <v>816323.23871239508</v>
      </c>
      <c r="AM371" s="89"/>
      <c r="AN371" s="1082">
        <v>816323.23871239508</v>
      </c>
    </row>
    <row r="372" spans="1:40" s="144" customFormat="1">
      <c r="A372" s="994"/>
      <c r="B372" s="994"/>
      <c r="C372" s="236"/>
      <c r="D372" s="236"/>
      <c r="E372" s="236"/>
      <c r="F372" s="371"/>
      <c r="G372" s="865">
        <v>3</v>
      </c>
      <c r="H372" s="859">
        <v>2019</v>
      </c>
      <c r="I372" s="866">
        <v>2019</v>
      </c>
      <c r="J372" s="866">
        <v>2019</v>
      </c>
      <c r="K372" s="621" t="s">
        <v>306</v>
      </c>
      <c r="L372" s="1081">
        <v>337415.84087961435</v>
      </c>
      <c r="M372" s="89">
        <v>816323.23871239508</v>
      </c>
      <c r="N372" s="89">
        <v>0</v>
      </c>
      <c r="O372" s="1082">
        <v>816323.23871239508</v>
      </c>
      <c r="P372" s="598">
        <v>816323.23871239508</v>
      </c>
      <c r="Q372" s="776">
        <v>704167.59661024297</v>
      </c>
      <c r="R372" s="776">
        <v>0</v>
      </c>
      <c r="S372" s="776">
        <v>0</v>
      </c>
      <c r="T372" s="533">
        <v>0</v>
      </c>
      <c r="U372" s="1086">
        <v>0</v>
      </c>
      <c r="V372" s="8">
        <v>4166.666666666667</v>
      </c>
      <c r="W372" s="1084"/>
      <c r="X372" s="8"/>
      <c r="Y372" s="1130">
        <v>77.361964265295342</v>
      </c>
      <c r="Z372" s="8">
        <v>0</v>
      </c>
      <c r="AA372" s="1130">
        <v>99.465382626808307</v>
      </c>
      <c r="AB372" s="8">
        <v>414439.09427836799</v>
      </c>
      <c r="AC372" s="8">
        <v>0</v>
      </c>
      <c r="AD372" s="1130">
        <v>15.472392853059068</v>
      </c>
      <c r="AE372" s="1130">
        <v>15.472392853059068</v>
      </c>
      <c r="AF372" s="8">
        <v>64468.303554412785</v>
      </c>
      <c r="AG372" s="1131">
        <v>33.155127542269426</v>
      </c>
      <c r="AH372" s="1095">
        <v>80.979801811107436</v>
      </c>
      <c r="AI372" s="8">
        <v>337415.84087961435</v>
      </c>
      <c r="AJ372" s="8"/>
      <c r="AK372" s="1081">
        <v>337415.84087961435</v>
      </c>
      <c r="AL372" s="1082">
        <v>816323.23871239508</v>
      </c>
      <c r="AM372" s="89"/>
      <c r="AN372" s="1082">
        <v>816323.23871239508</v>
      </c>
    </row>
    <row r="373" spans="1:40" s="144" customFormat="1">
      <c r="A373" s="994"/>
      <c r="B373" s="994"/>
      <c r="C373" s="236"/>
      <c r="D373" s="236"/>
      <c r="E373" s="236"/>
      <c r="F373" s="371"/>
      <c r="G373" s="865">
        <v>4</v>
      </c>
      <c r="H373" s="859">
        <v>2019</v>
      </c>
      <c r="I373" s="866">
        <v>2019</v>
      </c>
      <c r="J373" s="866">
        <v>2020</v>
      </c>
      <c r="K373" s="621" t="s">
        <v>306</v>
      </c>
      <c r="L373" s="1081">
        <v>337415.84087961435</v>
      </c>
      <c r="M373" s="89">
        <v>816323.23871239508</v>
      </c>
      <c r="N373" s="89">
        <v>0</v>
      </c>
      <c r="O373" s="1082">
        <v>816323.23871239508</v>
      </c>
      <c r="P373" s="598">
        <v>816323.23871239508</v>
      </c>
      <c r="Q373" s="776">
        <v>683657.86078664358</v>
      </c>
      <c r="R373" s="776">
        <v>0</v>
      </c>
      <c r="S373" s="776">
        <v>0</v>
      </c>
      <c r="T373" s="533">
        <v>0</v>
      </c>
      <c r="U373" s="1086">
        <v>0</v>
      </c>
      <c r="V373" s="8">
        <v>4166.666666666667</v>
      </c>
      <c r="W373" s="1084"/>
      <c r="X373" s="8"/>
      <c r="Y373" s="1130">
        <v>77.361964265295342</v>
      </c>
      <c r="Z373" s="8">
        <v>0</v>
      </c>
      <c r="AA373" s="1130">
        <v>99.465382626808307</v>
      </c>
      <c r="AB373" s="8">
        <v>414439.09427836799</v>
      </c>
      <c r="AC373" s="8">
        <v>0</v>
      </c>
      <c r="AD373" s="1130">
        <v>15.472392853059068</v>
      </c>
      <c r="AE373" s="1130">
        <v>15.472392853059068</v>
      </c>
      <c r="AF373" s="8">
        <v>64468.303554412785</v>
      </c>
      <c r="AG373" s="1131">
        <v>33.155127542269426</v>
      </c>
      <c r="AH373" s="1095">
        <v>80.979801811107436</v>
      </c>
      <c r="AI373" s="8">
        <v>337415.84087961435</v>
      </c>
      <c r="AJ373" s="8"/>
      <c r="AK373" s="1081">
        <v>337415.84087961435</v>
      </c>
      <c r="AL373" s="1082">
        <v>816323.23871239508</v>
      </c>
      <c r="AM373" s="89"/>
      <c r="AN373" s="1082">
        <v>816323.23871239508</v>
      </c>
    </row>
    <row r="374" spans="1:40" s="144" customFormat="1">
      <c r="A374" s="994"/>
      <c r="B374" s="994"/>
      <c r="C374" s="236"/>
      <c r="D374" s="236"/>
      <c r="E374" s="236"/>
      <c r="F374" s="371"/>
      <c r="G374" s="865">
        <v>5</v>
      </c>
      <c r="H374" s="859">
        <v>2019</v>
      </c>
      <c r="I374" s="866">
        <v>2019</v>
      </c>
      <c r="J374" s="866">
        <v>2020</v>
      </c>
      <c r="K374" s="621" t="s">
        <v>306</v>
      </c>
      <c r="L374" s="1081">
        <v>337415.84087961435</v>
      </c>
      <c r="M374" s="89">
        <v>816323.23871239508</v>
      </c>
      <c r="N374" s="89">
        <v>0</v>
      </c>
      <c r="O374" s="1082">
        <v>816323.23871239508</v>
      </c>
      <c r="P374" s="598">
        <v>816323.23871239508</v>
      </c>
      <c r="Q374" s="776">
        <v>683657.86078664358</v>
      </c>
      <c r="R374" s="776">
        <v>0</v>
      </c>
      <c r="S374" s="776">
        <v>0</v>
      </c>
      <c r="T374" s="533">
        <v>0</v>
      </c>
      <c r="U374" s="1086">
        <v>0</v>
      </c>
      <c r="V374" s="8">
        <v>4166.666666666667</v>
      </c>
      <c r="W374" s="1084"/>
      <c r="X374" s="8"/>
      <c r="Y374" s="1130">
        <v>77.361964265295342</v>
      </c>
      <c r="Z374" s="8">
        <v>0</v>
      </c>
      <c r="AA374" s="1130">
        <v>99.465382626808307</v>
      </c>
      <c r="AB374" s="8">
        <v>414439.09427836799</v>
      </c>
      <c r="AC374" s="8">
        <v>0</v>
      </c>
      <c r="AD374" s="1130">
        <v>15.472392853059068</v>
      </c>
      <c r="AE374" s="1130">
        <v>15.472392853059068</v>
      </c>
      <c r="AF374" s="8">
        <v>64468.303554412785</v>
      </c>
      <c r="AG374" s="1131">
        <v>33.155127542269426</v>
      </c>
      <c r="AH374" s="1095">
        <v>80.979801811107436</v>
      </c>
      <c r="AI374" s="8">
        <v>337415.84087961435</v>
      </c>
      <c r="AJ374" s="8"/>
      <c r="AK374" s="1081">
        <v>337415.84087961435</v>
      </c>
      <c r="AL374" s="1082">
        <v>816323.23871239508</v>
      </c>
      <c r="AM374" s="89"/>
      <c r="AN374" s="1082">
        <v>816323.23871239508</v>
      </c>
    </row>
    <row r="375" spans="1:40" s="144" customFormat="1">
      <c r="A375" s="994"/>
      <c r="B375" s="994"/>
      <c r="C375" s="236"/>
      <c r="D375" s="236"/>
      <c r="E375" s="236"/>
      <c r="F375" s="371"/>
      <c r="G375" s="865">
        <v>6</v>
      </c>
      <c r="H375" s="859">
        <v>2019</v>
      </c>
      <c r="I375" s="866">
        <v>2019</v>
      </c>
      <c r="J375" s="866">
        <v>2020</v>
      </c>
      <c r="K375" s="621" t="s">
        <v>306</v>
      </c>
      <c r="L375" s="1081">
        <v>337415.84087961435</v>
      </c>
      <c r="M375" s="89">
        <v>816323.23871239508</v>
      </c>
      <c r="N375" s="89">
        <v>0</v>
      </c>
      <c r="O375" s="1082">
        <v>816323.23871239508</v>
      </c>
      <c r="P375" s="598">
        <v>816323.23871239508</v>
      </c>
      <c r="Q375" s="776">
        <v>683657.86078664358</v>
      </c>
      <c r="R375" s="776">
        <v>0</v>
      </c>
      <c r="S375" s="776">
        <v>0</v>
      </c>
      <c r="T375" s="533">
        <v>0</v>
      </c>
      <c r="U375" s="1086">
        <v>0</v>
      </c>
      <c r="V375" s="8">
        <v>4166.666666666667</v>
      </c>
      <c r="W375" s="1084"/>
      <c r="X375" s="8"/>
      <c r="Y375" s="1130">
        <v>77.361964265295342</v>
      </c>
      <c r="Z375" s="8">
        <v>0</v>
      </c>
      <c r="AA375" s="1130">
        <v>99.465382626808307</v>
      </c>
      <c r="AB375" s="8">
        <v>414439.09427836799</v>
      </c>
      <c r="AC375" s="8">
        <v>0</v>
      </c>
      <c r="AD375" s="1130">
        <v>15.472392853059068</v>
      </c>
      <c r="AE375" s="1130">
        <v>15.472392853059068</v>
      </c>
      <c r="AF375" s="8">
        <v>64468.303554412785</v>
      </c>
      <c r="AG375" s="1131">
        <v>33.155127542269426</v>
      </c>
      <c r="AH375" s="1095">
        <v>80.979801811107436</v>
      </c>
      <c r="AI375" s="8">
        <v>337415.84087961435</v>
      </c>
      <c r="AJ375" s="8"/>
      <c r="AK375" s="1081">
        <v>337415.84087961435</v>
      </c>
      <c r="AL375" s="1082">
        <v>816323.23871239508</v>
      </c>
      <c r="AM375" s="89"/>
      <c r="AN375" s="1082">
        <v>816323.23871239508</v>
      </c>
    </row>
    <row r="376" spans="1:40" s="144" customFormat="1">
      <c r="A376" s="994"/>
      <c r="B376" s="994"/>
      <c r="C376" s="236"/>
      <c r="D376" s="236"/>
      <c r="E376" s="236"/>
      <c r="F376" s="371"/>
      <c r="G376" s="865">
        <v>7</v>
      </c>
      <c r="H376" s="859">
        <v>2019</v>
      </c>
      <c r="I376" s="866">
        <v>2020</v>
      </c>
      <c r="J376" s="866">
        <v>2020</v>
      </c>
      <c r="K376" s="621" t="s">
        <v>306</v>
      </c>
      <c r="L376" s="1081">
        <v>345957.56355833326</v>
      </c>
      <c r="M376" s="89">
        <v>836988.5598872914</v>
      </c>
      <c r="N376" s="89">
        <v>0</v>
      </c>
      <c r="O376" s="1082">
        <v>836988.5598872914</v>
      </c>
      <c r="P376" s="598">
        <v>836988.5598872914</v>
      </c>
      <c r="Q376" s="776">
        <v>700964.74192993063</v>
      </c>
      <c r="R376" s="776">
        <v>0</v>
      </c>
      <c r="S376" s="776">
        <v>0</v>
      </c>
      <c r="T376" s="533">
        <v>0</v>
      </c>
      <c r="U376" s="1086">
        <v>0</v>
      </c>
      <c r="V376" s="8">
        <v>4166.666666666667</v>
      </c>
      <c r="W376" s="1084"/>
      <c r="X376" s="8"/>
      <c r="Y376" s="1130">
        <v>79.320391714677854</v>
      </c>
      <c r="Z376" s="8">
        <v>0</v>
      </c>
      <c r="AA376" s="1130">
        <v>101.98336077601439</v>
      </c>
      <c r="AB376" s="8">
        <v>424930.66990005999</v>
      </c>
      <c r="AC376" s="8">
        <v>0</v>
      </c>
      <c r="AD376" s="1130">
        <v>15.864078342935571</v>
      </c>
      <c r="AE376" s="1130">
        <v>15.864078342935571</v>
      </c>
      <c r="AF376" s="8">
        <v>66100.326428898217</v>
      </c>
      <c r="AG376" s="1131">
        <v>33.994453592004788</v>
      </c>
      <c r="AH376" s="1095">
        <v>83.029815253999971</v>
      </c>
      <c r="AI376" s="8">
        <v>345957.56355833326</v>
      </c>
      <c r="AJ376" s="8"/>
      <c r="AK376" s="1081">
        <v>345957.56355833326</v>
      </c>
      <c r="AL376" s="1082">
        <v>836988.5598872914</v>
      </c>
      <c r="AM376" s="89"/>
      <c r="AN376" s="1082">
        <v>836988.5598872914</v>
      </c>
    </row>
    <row r="377" spans="1:40" s="144" customFormat="1">
      <c r="A377" s="994"/>
      <c r="B377" s="994"/>
      <c r="C377" s="236"/>
      <c r="D377" s="236"/>
      <c r="E377" s="236"/>
      <c r="F377" s="371"/>
      <c r="G377" s="865">
        <v>8</v>
      </c>
      <c r="H377" s="859">
        <v>2019</v>
      </c>
      <c r="I377" s="866">
        <v>2020</v>
      </c>
      <c r="J377" s="866">
        <v>2020</v>
      </c>
      <c r="K377" s="621" t="s">
        <v>306</v>
      </c>
      <c r="L377" s="1081">
        <v>345957.56355833326</v>
      </c>
      <c r="M377" s="89">
        <v>836988.5598872914</v>
      </c>
      <c r="N377" s="89">
        <v>0</v>
      </c>
      <c r="O377" s="1082">
        <v>836988.5598872914</v>
      </c>
      <c r="P377" s="598">
        <v>836988.5598872914</v>
      </c>
      <c r="Q377" s="776">
        <v>700964.74192993063</v>
      </c>
      <c r="R377" s="776">
        <v>0</v>
      </c>
      <c r="S377" s="776">
        <v>0</v>
      </c>
      <c r="T377" s="533">
        <v>0</v>
      </c>
      <c r="U377" s="1086">
        <v>0</v>
      </c>
      <c r="V377" s="8">
        <v>4166.666666666667</v>
      </c>
      <c r="W377" s="1084"/>
      <c r="X377" s="8"/>
      <c r="Y377" s="1130">
        <v>79.320391714677854</v>
      </c>
      <c r="Z377" s="8">
        <v>0</v>
      </c>
      <c r="AA377" s="1130">
        <v>101.98336077601439</v>
      </c>
      <c r="AB377" s="8">
        <v>424930.66990005999</v>
      </c>
      <c r="AC377" s="8">
        <v>0</v>
      </c>
      <c r="AD377" s="1130">
        <v>15.864078342935571</v>
      </c>
      <c r="AE377" s="1130">
        <v>15.864078342935571</v>
      </c>
      <c r="AF377" s="8">
        <v>66100.326428898217</v>
      </c>
      <c r="AG377" s="1131">
        <v>33.994453592004788</v>
      </c>
      <c r="AH377" s="1095">
        <v>83.029815253999971</v>
      </c>
      <c r="AI377" s="8">
        <v>345957.56355833326</v>
      </c>
      <c r="AJ377" s="8"/>
      <c r="AK377" s="1081">
        <v>345957.56355833326</v>
      </c>
      <c r="AL377" s="1082">
        <v>836988.5598872914</v>
      </c>
      <c r="AM377" s="89"/>
      <c r="AN377" s="1082">
        <v>836988.5598872914</v>
      </c>
    </row>
    <row r="378" spans="1:40" s="144" customFormat="1">
      <c r="A378" s="994"/>
      <c r="B378" s="994"/>
      <c r="C378" s="236"/>
      <c r="D378" s="236"/>
      <c r="E378" s="236"/>
      <c r="F378" s="371"/>
      <c r="G378" s="865">
        <v>9</v>
      </c>
      <c r="H378" s="859">
        <v>2019</v>
      </c>
      <c r="I378" s="866">
        <v>2020</v>
      </c>
      <c r="J378" s="866">
        <v>2020</v>
      </c>
      <c r="K378" s="621" t="s">
        <v>306</v>
      </c>
      <c r="L378" s="1081">
        <v>345957.56355833326</v>
      </c>
      <c r="M378" s="89">
        <v>836988.5598872914</v>
      </c>
      <c r="N378" s="89">
        <v>0</v>
      </c>
      <c r="O378" s="1082">
        <v>836988.5598872914</v>
      </c>
      <c r="P378" s="598">
        <v>836988.5598872914</v>
      </c>
      <c r="Q378" s="776">
        <v>700964.74192993063</v>
      </c>
      <c r="R378" s="776">
        <v>0</v>
      </c>
      <c r="S378" s="776">
        <v>0</v>
      </c>
      <c r="T378" s="533">
        <v>0</v>
      </c>
      <c r="U378" s="1086">
        <v>0</v>
      </c>
      <c r="V378" s="8">
        <v>4166.666666666667</v>
      </c>
      <c r="W378" s="1084"/>
      <c r="X378" s="8"/>
      <c r="Y378" s="1130">
        <v>79.320391714677854</v>
      </c>
      <c r="Z378" s="8">
        <v>0</v>
      </c>
      <c r="AA378" s="1130">
        <v>101.98336077601439</v>
      </c>
      <c r="AB378" s="8">
        <v>424930.66990005999</v>
      </c>
      <c r="AC378" s="8">
        <v>0</v>
      </c>
      <c r="AD378" s="1130">
        <v>15.864078342935571</v>
      </c>
      <c r="AE378" s="1130">
        <v>15.864078342935571</v>
      </c>
      <c r="AF378" s="8">
        <v>66100.326428898217</v>
      </c>
      <c r="AG378" s="1131">
        <v>33.994453592004788</v>
      </c>
      <c r="AH378" s="1095">
        <v>83.029815253999971</v>
      </c>
      <c r="AI378" s="8">
        <v>345957.56355833326</v>
      </c>
      <c r="AJ378" s="8"/>
      <c r="AK378" s="1081">
        <v>345957.56355833326</v>
      </c>
      <c r="AL378" s="1082">
        <v>836988.5598872914</v>
      </c>
      <c r="AM378" s="89"/>
      <c r="AN378" s="1082">
        <v>836988.5598872914</v>
      </c>
    </row>
    <row r="379" spans="1:40" s="144" customFormat="1">
      <c r="A379" s="994"/>
      <c r="B379" s="994"/>
      <c r="C379" s="236"/>
      <c r="D379" s="236"/>
      <c r="E379" s="236"/>
      <c r="F379" s="371"/>
      <c r="G379" s="865">
        <v>10</v>
      </c>
      <c r="H379" s="859">
        <v>2019</v>
      </c>
      <c r="I379" s="866">
        <v>2020</v>
      </c>
      <c r="J379" s="866">
        <v>2020</v>
      </c>
      <c r="K379" s="621" t="s">
        <v>306</v>
      </c>
      <c r="L379" s="1081">
        <v>345957.56355833326</v>
      </c>
      <c r="M379" s="89">
        <v>836988.5598872914</v>
      </c>
      <c r="N379" s="89">
        <v>0</v>
      </c>
      <c r="O379" s="1082">
        <v>836988.5598872914</v>
      </c>
      <c r="P379" s="598">
        <v>836988.5598872914</v>
      </c>
      <c r="Q379" s="776">
        <v>700964.74192993063</v>
      </c>
      <c r="R379" s="776">
        <v>0</v>
      </c>
      <c r="S379" s="776">
        <v>0</v>
      </c>
      <c r="T379" s="533">
        <v>0</v>
      </c>
      <c r="U379" s="1086">
        <v>0</v>
      </c>
      <c r="V379" s="8">
        <v>4166.666666666667</v>
      </c>
      <c r="W379" s="1084"/>
      <c r="X379" s="8"/>
      <c r="Y379" s="1130">
        <v>79.320391714677854</v>
      </c>
      <c r="Z379" s="8">
        <v>0</v>
      </c>
      <c r="AA379" s="1130">
        <v>101.98336077601439</v>
      </c>
      <c r="AB379" s="8">
        <v>424930.66990005999</v>
      </c>
      <c r="AC379" s="8">
        <v>0</v>
      </c>
      <c r="AD379" s="1130">
        <v>15.864078342935571</v>
      </c>
      <c r="AE379" s="1130">
        <v>15.864078342935571</v>
      </c>
      <c r="AF379" s="8">
        <v>66100.326428898217</v>
      </c>
      <c r="AG379" s="1131">
        <v>33.994453592004788</v>
      </c>
      <c r="AH379" s="1095">
        <v>83.029815253999971</v>
      </c>
      <c r="AI379" s="8">
        <v>345957.56355833326</v>
      </c>
      <c r="AJ379" s="8"/>
      <c r="AK379" s="1081">
        <v>345957.56355833326</v>
      </c>
      <c r="AL379" s="1082">
        <v>836988.5598872914</v>
      </c>
      <c r="AM379" s="89"/>
      <c r="AN379" s="1082">
        <v>836988.5598872914</v>
      </c>
    </row>
    <row r="380" spans="1:40" s="144" customFormat="1">
      <c r="A380" s="994"/>
      <c r="B380" s="994"/>
      <c r="C380" s="236"/>
      <c r="D380" s="236"/>
      <c r="E380" s="236"/>
      <c r="F380" s="371"/>
      <c r="G380" s="865">
        <v>11</v>
      </c>
      <c r="H380" s="859">
        <v>2019</v>
      </c>
      <c r="I380" s="866">
        <v>2020</v>
      </c>
      <c r="J380" s="866">
        <v>2020</v>
      </c>
      <c r="K380" s="621" t="s">
        <v>306</v>
      </c>
      <c r="L380" s="1081">
        <v>345957.56355833326</v>
      </c>
      <c r="M380" s="89">
        <v>836988.5598872914</v>
      </c>
      <c r="N380" s="89">
        <v>0</v>
      </c>
      <c r="O380" s="1082">
        <v>836988.5598872914</v>
      </c>
      <c r="P380" s="598">
        <v>836988.5598872914</v>
      </c>
      <c r="Q380" s="776">
        <v>700964.74192993063</v>
      </c>
      <c r="R380" s="776">
        <v>0</v>
      </c>
      <c r="S380" s="776">
        <v>0</v>
      </c>
      <c r="T380" s="533">
        <v>0</v>
      </c>
      <c r="U380" s="1086">
        <v>0</v>
      </c>
      <c r="V380" s="8">
        <v>4166.666666666667</v>
      </c>
      <c r="W380" s="1084"/>
      <c r="X380" s="8"/>
      <c r="Y380" s="1130">
        <v>79.320391714677854</v>
      </c>
      <c r="Z380" s="8">
        <v>0</v>
      </c>
      <c r="AA380" s="1130">
        <v>101.98336077601439</v>
      </c>
      <c r="AB380" s="8">
        <v>424930.66990005999</v>
      </c>
      <c r="AC380" s="8">
        <v>0</v>
      </c>
      <c r="AD380" s="1130">
        <v>15.864078342935571</v>
      </c>
      <c r="AE380" s="1130">
        <v>15.864078342935571</v>
      </c>
      <c r="AF380" s="8">
        <v>66100.326428898217</v>
      </c>
      <c r="AG380" s="1131">
        <v>33.994453592004788</v>
      </c>
      <c r="AH380" s="1095">
        <v>83.029815253999971</v>
      </c>
      <c r="AI380" s="8">
        <v>345957.56355833326</v>
      </c>
      <c r="AJ380" s="8"/>
      <c r="AK380" s="1081">
        <v>345957.56355833326</v>
      </c>
      <c r="AL380" s="1082">
        <v>836988.5598872914</v>
      </c>
      <c r="AM380" s="89"/>
      <c r="AN380" s="1082">
        <v>836988.5598872914</v>
      </c>
    </row>
    <row r="381" spans="1:40" s="144" customFormat="1">
      <c r="A381" s="994"/>
      <c r="B381" s="994"/>
      <c r="C381" s="236"/>
      <c r="D381" s="236"/>
      <c r="E381" s="236"/>
      <c r="F381" s="371"/>
      <c r="G381" s="865">
        <v>12</v>
      </c>
      <c r="H381" s="859">
        <v>2019</v>
      </c>
      <c r="I381" s="866">
        <v>2020</v>
      </c>
      <c r="J381" s="866">
        <v>2020</v>
      </c>
      <c r="K381" s="621" t="s">
        <v>306</v>
      </c>
      <c r="L381" s="1081">
        <v>345957.56355833326</v>
      </c>
      <c r="M381" s="89">
        <v>836988.5598872914</v>
      </c>
      <c r="N381" s="89">
        <v>0</v>
      </c>
      <c r="O381" s="1082">
        <v>836988.5598872914</v>
      </c>
      <c r="P381" s="598">
        <v>836988.5598872914</v>
      </c>
      <c r="Q381" s="776">
        <v>700964.74192993063</v>
      </c>
      <c r="R381" s="776">
        <v>0</v>
      </c>
      <c r="S381" s="776">
        <v>0</v>
      </c>
      <c r="T381" s="533">
        <v>0</v>
      </c>
      <c r="U381" s="1086">
        <v>0</v>
      </c>
      <c r="V381" s="8">
        <v>4166.666666666667</v>
      </c>
      <c r="W381" s="1084"/>
      <c r="X381" s="8"/>
      <c r="Y381" s="1130">
        <v>79.320391714677854</v>
      </c>
      <c r="Z381" s="8">
        <v>0</v>
      </c>
      <c r="AA381" s="1130">
        <v>101.98336077601439</v>
      </c>
      <c r="AB381" s="8">
        <v>424930.66990005999</v>
      </c>
      <c r="AC381" s="8">
        <v>0</v>
      </c>
      <c r="AD381" s="1130">
        <v>15.864078342935571</v>
      </c>
      <c r="AE381" s="1130">
        <v>15.864078342935571</v>
      </c>
      <c r="AF381" s="8">
        <v>66100.326428898217</v>
      </c>
      <c r="AG381" s="1131">
        <v>33.994453592004788</v>
      </c>
      <c r="AH381" s="1095">
        <v>83.029815253999971</v>
      </c>
      <c r="AI381" s="8">
        <v>345957.56355833326</v>
      </c>
      <c r="AJ381" s="8"/>
      <c r="AK381" s="1081">
        <v>345957.56355833326</v>
      </c>
      <c r="AL381" s="1082">
        <v>836988.5598872914</v>
      </c>
      <c r="AM381" s="89"/>
      <c r="AN381" s="1082">
        <v>836988.5598872914</v>
      </c>
    </row>
    <row r="382" spans="1:40" s="144" customFormat="1">
      <c r="A382" s="994"/>
      <c r="B382" s="994"/>
      <c r="C382" s="236"/>
      <c r="D382" s="236"/>
      <c r="E382" s="236"/>
      <c r="F382" s="371"/>
      <c r="G382" s="865">
        <v>1</v>
      </c>
      <c r="H382" s="859">
        <v>2020</v>
      </c>
      <c r="I382" s="866">
        <v>2020</v>
      </c>
      <c r="J382" s="866">
        <v>2020</v>
      </c>
      <c r="K382" s="621" t="s">
        <v>306</v>
      </c>
      <c r="L382" s="1081">
        <v>141643.55663335329</v>
      </c>
      <c r="M382" s="89">
        <v>538245.51520674257</v>
      </c>
      <c r="N382" s="89">
        <v>0</v>
      </c>
      <c r="O382" s="1082">
        <v>538245.51520674257</v>
      </c>
      <c r="P382" s="598">
        <v>538245.51520674257</v>
      </c>
      <c r="Q382" s="776">
        <v>450772.14521622943</v>
      </c>
      <c r="R382" s="776">
        <v>4166.666666666667</v>
      </c>
      <c r="S382" s="776">
        <v>3489.5177361818937</v>
      </c>
      <c r="T382" s="533">
        <v>4166.666666666667</v>
      </c>
      <c r="U382" s="1086">
        <v>4166.666666666667</v>
      </c>
      <c r="V382" s="8">
        <v>0</v>
      </c>
      <c r="W382" s="1084"/>
      <c r="X382" s="8"/>
      <c r="Y382" s="1130">
        <v>79.320391714677854</v>
      </c>
      <c r="Z382" s="8">
        <v>330501.63214449107</v>
      </c>
      <c r="AA382" s="1130">
        <v>101.98336077601439</v>
      </c>
      <c r="AB382" s="8">
        <v>0</v>
      </c>
      <c r="AC382" s="8">
        <v>0</v>
      </c>
      <c r="AD382" s="1130">
        <v>15.864078342935571</v>
      </c>
      <c r="AE382" s="1130">
        <v>15.864078342935571</v>
      </c>
      <c r="AF382" s="8">
        <v>66100.326428898217</v>
      </c>
      <c r="AG382" s="1131">
        <v>33.994453592004788</v>
      </c>
      <c r="AH382" s="1095">
        <v>83.029815253999971</v>
      </c>
      <c r="AI382" s="8">
        <v>141643.55663335329</v>
      </c>
      <c r="AJ382" s="8"/>
      <c r="AK382" s="1081">
        <v>141643.55663335329</v>
      </c>
      <c r="AL382" s="1082">
        <v>538245.51520674257</v>
      </c>
      <c r="AM382" s="89"/>
      <c r="AN382" s="1082">
        <v>538245.51520674257</v>
      </c>
    </row>
    <row r="383" spans="1:40" s="144" customFormat="1">
      <c r="A383" s="994"/>
      <c r="B383" s="994"/>
      <c r="C383" s="236"/>
      <c r="D383" s="236"/>
      <c r="E383" s="236"/>
      <c r="F383" s="371"/>
      <c r="G383" s="865">
        <v>2</v>
      </c>
      <c r="H383" s="859">
        <v>2020</v>
      </c>
      <c r="I383" s="866">
        <v>2020</v>
      </c>
      <c r="J383" s="866">
        <v>2020</v>
      </c>
      <c r="K383" s="621" t="s">
        <v>306</v>
      </c>
      <c r="L383" s="1081">
        <v>141643.55663335329</v>
      </c>
      <c r="M383" s="89">
        <v>538245.51520674257</v>
      </c>
      <c r="N383" s="89">
        <v>0</v>
      </c>
      <c r="O383" s="1082">
        <v>538245.51520674257</v>
      </c>
      <c r="P383" s="598">
        <v>538245.51520674257</v>
      </c>
      <c r="Q383" s="776">
        <v>450772.14521622943</v>
      </c>
      <c r="R383" s="776">
        <v>4166.666666666667</v>
      </c>
      <c r="S383" s="776">
        <v>3489.5177361818937</v>
      </c>
      <c r="T383" s="533">
        <v>4166.666666666667</v>
      </c>
      <c r="U383" s="1086">
        <v>4166.666666666667</v>
      </c>
      <c r="V383" s="8">
        <v>0</v>
      </c>
      <c r="W383" s="1084"/>
      <c r="X383" s="8"/>
      <c r="Y383" s="1130">
        <v>79.320391714677854</v>
      </c>
      <c r="Z383" s="8">
        <v>330501.63214449107</v>
      </c>
      <c r="AA383" s="1130">
        <v>101.98336077601439</v>
      </c>
      <c r="AB383" s="8">
        <v>0</v>
      </c>
      <c r="AC383" s="8">
        <v>0</v>
      </c>
      <c r="AD383" s="1130">
        <v>15.864078342935571</v>
      </c>
      <c r="AE383" s="1130">
        <v>15.864078342935571</v>
      </c>
      <c r="AF383" s="8">
        <v>66100.326428898217</v>
      </c>
      <c r="AG383" s="1131">
        <v>33.994453592004788</v>
      </c>
      <c r="AH383" s="1095">
        <v>83.029815253999971</v>
      </c>
      <c r="AI383" s="8">
        <v>141643.55663335329</v>
      </c>
      <c r="AJ383" s="8"/>
      <c r="AK383" s="1081">
        <v>141643.55663335329</v>
      </c>
      <c r="AL383" s="1082">
        <v>538245.51520674257</v>
      </c>
      <c r="AM383" s="89"/>
      <c r="AN383" s="1082">
        <v>538245.51520674257</v>
      </c>
    </row>
    <row r="384" spans="1:40" s="144" customFormat="1">
      <c r="A384" s="994"/>
      <c r="B384" s="994"/>
      <c r="C384" s="236"/>
      <c r="D384" s="236"/>
      <c r="E384" s="236"/>
      <c r="F384" s="371"/>
      <c r="G384" s="865">
        <v>3</v>
      </c>
      <c r="H384" s="859">
        <v>2020</v>
      </c>
      <c r="I384" s="866">
        <v>2020</v>
      </c>
      <c r="J384" s="866">
        <v>2020</v>
      </c>
      <c r="K384" s="621" t="s">
        <v>306</v>
      </c>
      <c r="L384" s="1081">
        <v>141643.55663335329</v>
      </c>
      <c r="M384" s="89">
        <v>538245.51520674257</v>
      </c>
      <c r="N384" s="89">
        <v>0</v>
      </c>
      <c r="O384" s="1082">
        <v>538245.51520674257</v>
      </c>
      <c r="P384" s="598">
        <v>538245.51520674257</v>
      </c>
      <c r="Q384" s="776">
        <v>450772.14521622943</v>
      </c>
      <c r="R384" s="776">
        <v>4166.666666666667</v>
      </c>
      <c r="S384" s="776">
        <v>3489.5177361818937</v>
      </c>
      <c r="T384" s="533">
        <v>4166.666666666667</v>
      </c>
      <c r="U384" s="1086">
        <v>4166.666666666667</v>
      </c>
      <c r="V384" s="8">
        <v>0</v>
      </c>
      <c r="W384" s="1084"/>
      <c r="X384" s="8"/>
      <c r="Y384" s="1130">
        <v>79.320391714677854</v>
      </c>
      <c r="Z384" s="8">
        <v>330501.63214449107</v>
      </c>
      <c r="AA384" s="1130">
        <v>101.98336077601439</v>
      </c>
      <c r="AB384" s="8">
        <v>0</v>
      </c>
      <c r="AC384" s="8">
        <v>0</v>
      </c>
      <c r="AD384" s="1130">
        <v>15.864078342935571</v>
      </c>
      <c r="AE384" s="1130">
        <v>15.864078342935571</v>
      </c>
      <c r="AF384" s="8">
        <v>66100.326428898217</v>
      </c>
      <c r="AG384" s="1131">
        <v>33.994453592004788</v>
      </c>
      <c r="AH384" s="1095">
        <v>83.029815253999971</v>
      </c>
      <c r="AI384" s="8">
        <v>141643.55663335329</v>
      </c>
      <c r="AJ384" s="8"/>
      <c r="AK384" s="1081">
        <v>141643.55663335329</v>
      </c>
      <c r="AL384" s="1082">
        <v>538245.51520674257</v>
      </c>
      <c r="AM384" s="89"/>
      <c r="AN384" s="1082">
        <v>538245.51520674257</v>
      </c>
    </row>
    <row r="385" spans="1:40" s="144" customFormat="1">
      <c r="A385" s="994"/>
      <c r="B385" s="994"/>
      <c r="C385" s="236"/>
      <c r="D385" s="236"/>
      <c r="E385" s="236"/>
      <c r="F385" s="371"/>
      <c r="G385" s="865">
        <v>4</v>
      </c>
      <c r="H385" s="859">
        <v>2020</v>
      </c>
      <c r="I385" s="866">
        <v>2020</v>
      </c>
      <c r="J385" s="866">
        <v>2021</v>
      </c>
      <c r="K385" s="621" t="s">
        <v>306</v>
      </c>
      <c r="L385" s="1081">
        <v>141643.55663335329</v>
      </c>
      <c r="M385" s="89">
        <v>538245.51520674257</v>
      </c>
      <c r="N385" s="89">
        <v>0</v>
      </c>
      <c r="O385" s="1082">
        <v>538245.51520674257</v>
      </c>
      <c r="P385" s="598">
        <v>538245.51520674257</v>
      </c>
      <c r="Q385" s="776">
        <v>437642.8594332324</v>
      </c>
      <c r="R385" s="776">
        <v>4166.666666666667</v>
      </c>
      <c r="S385" s="776">
        <v>3387.8812972639744</v>
      </c>
      <c r="T385" s="533">
        <v>4166.666666666667</v>
      </c>
      <c r="U385" s="1086">
        <v>4166.666666666667</v>
      </c>
      <c r="V385" s="8">
        <v>0</v>
      </c>
      <c r="W385" s="1084"/>
      <c r="X385" s="8"/>
      <c r="Y385" s="1130">
        <v>79.320391714677854</v>
      </c>
      <c r="Z385" s="8">
        <v>330501.63214449107</v>
      </c>
      <c r="AA385" s="1130">
        <v>101.98336077601439</v>
      </c>
      <c r="AB385" s="8">
        <v>0</v>
      </c>
      <c r="AC385" s="8">
        <v>0</v>
      </c>
      <c r="AD385" s="1130">
        <v>15.864078342935571</v>
      </c>
      <c r="AE385" s="1130">
        <v>15.864078342935571</v>
      </c>
      <c r="AF385" s="8">
        <v>66100.326428898217</v>
      </c>
      <c r="AG385" s="1131">
        <v>33.994453592004788</v>
      </c>
      <c r="AH385" s="1095">
        <v>83.029815253999971</v>
      </c>
      <c r="AI385" s="8">
        <v>141643.55663335329</v>
      </c>
      <c r="AJ385" s="8"/>
      <c r="AK385" s="1081">
        <v>141643.55663335329</v>
      </c>
      <c r="AL385" s="1082">
        <v>538245.51520674257</v>
      </c>
      <c r="AM385" s="89"/>
      <c r="AN385" s="1082">
        <v>538245.51520674257</v>
      </c>
    </row>
    <row r="386" spans="1:40" s="144" customFormat="1">
      <c r="A386" s="994"/>
      <c r="B386" s="994"/>
      <c r="C386" s="236"/>
      <c r="D386" s="236"/>
      <c r="E386" s="236"/>
      <c r="F386" s="371"/>
      <c r="G386" s="865">
        <v>5</v>
      </c>
      <c r="H386" s="859">
        <v>2020</v>
      </c>
      <c r="I386" s="866">
        <v>2020</v>
      </c>
      <c r="J386" s="866">
        <v>2021</v>
      </c>
      <c r="K386" s="621" t="s">
        <v>306</v>
      </c>
      <c r="L386" s="1081">
        <v>141643.55663335329</v>
      </c>
      <c r="M386" s="89">
        <v>538245.51520674257</v>
      </c>
      <c r="N386" s="89">
        <v>0</v>
      </c>
      <c r="O386" s="1082">
        <v>538245.51520674257</v>
      </c>
      <c r="P386" s="598">
        <v>538245.51520674257</v>
      </c>
      <c r="Q386" s="776">
        <v>437642.8594332324</v>
      </c>
      <c r="R386" s="776">
        <v>4166.666666666667</v>
      </c>
      <c r="S386" s="776">
        <v>3387.8812972639744</v>
      </c>
      <c r="T386" s="533">
        <v>4166.666666666667</v>
      </c>
      <c r="U386" s="1086">
        <v>4166.666666666667</v>
      </c>
      <c r="V386" s="8">
        <v>0</v>
      </c>
      <c r="W386" s="1084"/>
      <c r="X386" s="8"/>
      <c r="Y386" s="1130">
        <v>79.320391714677854</v>
      </c>
      <c r="Z386" s="8">
        <v>330501.63214449107</v>
      </c>
      <c r="AA386" s="1130">
        <v>101.98336077601439</v>
      </c>
      <c r="AB386" s="8">
        <v>0</v>
      </c>
      <c r="AC386" s="8">
        <v>0</v>
      </c>
      <c r="AD386" s="1130">
        <v>15.864078342935571</v>
      </c>
      <c r="AE386" s="1130">
        <v>15.864078342935571</v>
      </c>
      <c r="AF386" s="8">
        <v>66100.326428898217</v>
      </c>
      <c r="AG386" s="1131">
        <v>33.994453592004788</v>
      </c>
      <c r="AH386" s="1095">
        <v>83.029815253999971</v>
      </c>
      <c r="AI386" s="8">
        <v>141643.55663335329</v>
      </c>
      <c r="AJ386" s="8"/>
      <c r="AK386" s="1081">
        <v>141643.55663335329</v>
      </c>
      <c r="AL386" s="1082">
        <v>538245.51520674257</v>
      </c>
      <c r="AM386" s="89"/>
      <c r="AN386" s="1082">
        <v>538245.51520674257</v>
      </c>
    </row>
    <row r="387" spans="1:40" s="144" customFormat="1">
      <c r="A387" s="994"/>
      <c r="B387" s="994"/>
      <c r="C387" s="236"/>
      <c r="D387" s="236"/>
      <c r="E387" s="236"/>
      <c r="F387" s="371"/>
      <c r="G387" s="865">
        <v>6</v>
      </c>
      <c r="H387" s="859">
        <v>2020</v>
      </c>
      <c r="I387" s="866">
        <v>2020</v>
      </c>
      <c r="J387" s="866">
        <v>2021</v>
      </c>
      <c r="K387" s="621" t="s">
        <v>306</v>
      </c>
      <c r="L387" s="1081">
        <v>141643.55663335329</v>
      </c>
      <c r="M387" s="89">
        <v>538245.51520674257</v>
      </c>
      <c r="N387" s="89">
        <v>0</v>
      </c>
      <c r="O387" s="1082">
        <v>538245.51520674257</v>
      </c>
      <c r="P387" s="598">
        <v>538245.51520674257</v>
      </c>
      <c r="Q387" s="776">
        <v>437642.8594332324</v>
      </c>
      <c r="R387" s="776">
        <v>4166.666666666667</v>
      </c>
      <c r="S387" s="776">
        <v>3387.8812972639744</v>
      </c>
      <c r="T387" s="533">
        <v>4166.666666666667</v>
      </c>
      <c r="U387" s="1086">
        <v>4166.666666666667</v>
      </c>
      <c r="V387" s="8">
        <v>0</v>
      </c>
      <c r="W387" s="1084"/>
      <c r="X387" s="8"/>
      <c r="Y387" s="1130">
        <v>79.320391714677854</v>
      </c>
      <c r="Z387" s="8">
        <v>330501.63214449107</v>
      </c>
      <c r="AA387" s="1130">
        <v>101.98336077601439</v>
      </c>
      <c r="AB387" s="8">
        <v>0</v>
      </c>
      <c r="AC387" s="8">
        <v>0</v>
      </c>
      <c r="AD387" s="1130">
        <v>15.864078342935571</v>
      </c>
      <c r="AE387" s="1130">
        <v>15.864078342935571</v>
      </c>
      <c r="AF387" s="8">
        <v>66100.326428898217</v>
      </c>
      <c r="AG387" s="1131">
        <v>33.994453592004788</v>
      </c>
      <c r="AH387" s="1095">
        <v>83.029815253999971</v>
      </c>
      <c r="AI387" s="8">
        <v>141643.55663335329</v>
      </c>
      <c r="AJ387" s="8"/>
      <c r="AK387" s="1081">
        <v>141643.55663335329</v>
      </c>
      <c r="AL387" s="1082">
        <v>538245.51520674257</v>
      </c>
      <c r="AM387" s="89"/>
      <c r="AN387" s="1082">
        <v>538245.51520674257</v>
      </c>
    </row>
    <row r="388" spans="1:40" s="144" customFormat="1">
      <c r="A388" s="994"/>
      <c r="B388" s="994"/>
      <c r="C388" s="236"/>
      <c r="D388" s="236"/>
      <c r="E388" s="236"/>
      <c r="F388" s="371"/>
      <c r="G388" s="865">
        <v>7</v>
      </c>
      <c r="H388" s="859">
        <v>2020</v>
      </c>
      <c r="I388" s="866">
        <v>2021</v>
      </c>
      <c r="J388" s="866">
        <v>2021</v>
      </c>
      <c r="K388" s="621" t="s">
        <v>306</v>
      </c>
      <c r="L388" s="1081">
        <v>145229.2803410354</v>
      </c>
      <c r="M388" s="89">
        <v>551871.26529593463</v>
      </c>
      <c r="N388" s="89">
        <v>0</v>
      </c>
      <c r="O388" s="1082">
        <v>551871.26529593463</v>
      </c>
      <c r="P388" s="598">
        <v>551871.26529593463</v>
      </c>
      <c r="Q388" s="776">
        <v>448721.84116644046</v>
      </c>
      <c r="R388" s="776">
        <v>4166.666666666667</v>
      </c>
      <c r="S388" s="776">
        <v>3387.8812972639744</v>
      </c>
      <c r="T388" s="533">
        <v>4166.666666666667</v>
      </c>
      <c r="U388" s="1086">
        <v>4166.666666666667</v>
      </c>
      <c r="V388" s="8">
        <v>0</v>
      </c>
      <c r="W388" s="1084"/>
      <c r="X388" s="8"/>
      <c r="Y388" s="1130">
        <v>81.328396990979826</v>
      </c>
      <c r="Z388" s="8">
        <v>338868.32079574931</v>
      </c>
      <c r="AA388" s="1130">
        <v>104.56508184554551</v>
      </c>
      <c r="AB388" s="8">
        <v>0</v>
      </c>
      <c r="AC388" s="8">
        <v>0</v>
      </c>
      <c r="AD388" s="1130">
        <v>16.265679398195967</v>
      </c>
      <c r="AE388" s="1130">
        <v>16.265679398195967</v>
      </c>
      <c r="AF388" s="8">
        <v>67773.664159149863</v>
      </c>
      <c r="AG388" s="1131">
        <v>34.855027281848493</v>
      </c>
      <c r="AH388" s="1095">
        <v>85.13172503427603</v>
      </c>
      <c r="AI388" s="8">
        <v>145229.2803410354</v>
      </c>
      <c r="AJ388" s="8"/>
      <c r="AK388" s="1081">
        <v>145229.2803410354</v>
      </c>
      <c r="AL388" s="1082">
        <v>551871.26529593463</v>
      </c>
      <c r="AM388" s="89"/>
      <c r="AN388" s="1082">
        <v>551871.26529593463</v>
      </c>
    </row>
    <row r="389" spans="1:40" s="144" customFormat="1">
      <c r="A389" s="994"/>
      <c r="B389" s="994"/>
      <c r="C389" s="236"/>
      <c r="D389" s="236"/>
      <c r="E389" s="236"/>
      <c r="F389" s="371"/>
      <c r="G389" s="865">
        <v>8</v>
      </c>
      <c r="H389" s="859">
        <v>2020</v>
      </c>
      <c r="I389" s="866">
        <v>2021</v>
      </c>
      <c r="J389" s="866">
        <v>2021</v>
      </c>
      <c r="K389" s="621" t="s">
        <v>306</v>
      </c>
      <c r="L389" s="1081">
        <v>145229.2803410354</v>
      </c>
      <c r="M389" s="89">
        <v>551871.26529593463</v>
      </c>
      <c r="N389" s="89">
        <v>0</v>
      </c>
      <c r="O389" s="1082">
        <v>551871.26529593463</v>
      </c>
      <c r="P389" s="598">
        <v>551871.26529593463</v>
      </c>
      <c r="Q389" s="776">
        <v>448721.84116644046</v>
      </c>
      <c r="R389" s="776">
        <v>4166.666666666667</v>
      </c>
      <c r="S389" s="776">
        <v>3387.8812972639744</v>
      </c>
      <c r="T389" s="533">
        <v>4166.666666666667</v>
      </c>
      <c r="U389" s="1086">
        <v>4166.666666666667</v>
      </c>
      <c r="V389" s="8">
        <v>0</v>
      </c>
      <c r="W389" s="1084"/>
      <c r="X389" s="8"/>
      <c r="Y389" s="1130">
        <v>81.328396990979826</v>
      </c>
      <c r="Z389" s="8">
        <v>338868.32079574931</v>
      </c>
      <c r="AA389" s="1130">
        <v>104.56508184554551</v>
      </c>
      <c r="AB389" s="8">
        <v>0</v>
      </c>
      <c r="AC389" s="8">
        <v>0</v>
      </c>
      <c r="AD389" s="1130">
        <v>16.265679398195967</v>
      </c>
      <c r="AE389" s="1130">
        <v>16.265679398195967</v>
      </c>
      <c r="AF389" s="8">
        <v>67773.664159149863</v>
      </c>
      <c r="AG389" s="1131">
        <v>34.855027281848493</v>
      </c>
      <c r="AH389" s="1095">
        <v>85.13172503427603</v>
      </c>
      <c r="AI389" s="8">
        <v>145229.2803410354</v>
      </c>
      <c r="AJ389" s="8"/>
      <c r="AK389" s="1081">
        <v>145229.2803410354</v>
      </c>
      <c r="AL389" s="1082">
        <v>551871.26529593463</v>
      </c>
      <c r="AM389" s="89"/>
      <c r="AN389" s="1082">
        <v>551871.26529593463</v>
      </c>
    </row>
    <row r="390" spans="1:40" s="144" customFormat="1">
      <c r="A390" s="994"/>
      <c r="B390" s="994"/>
      <c r="C390" s="236"/>
      <c r="D390" s="236"/>
      <c r="E390" s="236"/>
      <c r="F390" s="371"/>
      <c r="G390" s="865">
        <v>9</v>
      </c>
      <c r="H390" s="859">
        <v>2020</v>
      </c>
      <c r="I390" s="866">
        <v>2021</v>
      </c>
      <c r="J390" s="866">
        <v>2021</v>
      </c>
      <c r="K390" s="621" t="s">
        <v>306</v>
      </c>
      <c r="L390" s="1081">
        <v>145229.2803410354</v>
      </c>
      <c r="M390" s="89">
        <v>551871.26529593463</v>
      </c>
      <c r="N390" s="89">
        <v>0</v>
      </c>
      <c r="O390" s="1082">
        <v>551871.26529593463</v>
      </c>
      <c r="P390" s="598">
        <v>551871.26529593463</v>
      </c>
      <c r="Q390" s="776">
        <v>448721.84116644046</v>
      </c>
      <c r="R390" s="776">
        <v>4166.666666666667</v>
      </c>
      <c r="S390" s="776">
        <v>3387.8812972639744</v>
      </c>
      <c r="T390" s="533">
        <v>4166.666666666667</v>
      </c>
      <c r="U390" s="1086">
        <v>4166.666666666667</v>
      </c>
      <c r="V390" s="8">
        <v>0</v>
      </c>
      <c r="W390" s="1084"/>
      <c r="X390" s="8"/>
      <c r="Y390" s="1130">
        <v>81.328396990979826</v>
      </c>
      <c r="Z390" s="8">
        <v>338868.32079574931</v>
      </c>
      <c r="AA390" s="1130">
        <v>104.56508184554551</v>
      </c>
      <c r="AB390" s="8">
        <v>0</v>
      </c>
      <c r="AC390" s="8">
        <v>0</v>
      </c>
      <c r="AD390" s="1130">
        <v>16.265679398195967</v>
      </c>
      <c r="AE390" s="1130">
        <v>16.265679398195967</v>
      </c>
      <c r="AF390" s="8">
        <v>67773.664159149863</v>
      </c>
      <c r="AG390" s="1131">
        <v>34.855027281848493</v>
      </c>
      <c r="AH390" s="1095">
        <v>85.13172503427603</v>
      </c>
      <c r="AI390" s="8">
        <v>145229.2803410354</v>
      </c>
      <c r="AJ390" s="8"/>
      <c r="AK390" s="1081">
        <v>145229.2803410354</v>
      </c>
      <c r="AL390" s="1082">
        <v>551871.26529593463</v>
      </c>
      <c r="AM390" s="89"/>
      <c r="AN390" s="1082">
        <v>551871.26529593463</v>
      </c>
    </row>
    <row r="391" spans="1:40" s="144" customFormat="1">
      <c r="A391" s="994"/>
      <c r="B391" s="994"/>
      <c r="C391" s="236"/>
      <c r="D391" s="236"/>
      <c r="E391" s="236"/>
      <c r="F391" s="371"/>
      <c r="G391" s="865">
        <v>10</v>
      </c>
      <c r="H391" s="859">
        <v>2020</v>
      </c>
      <c r="I391" s="866">
        <v>2021</v>
      </c>
      <c r="J391" s="866">
        <v>2021</v>
      </c>
      <c r="K391" s="621" t="s">
        <v>306</v>
      </c>
      <c r="L391" s="1081">
        <v>145229.2803410354</v>
      </c>
      <c r="M391" s="89">
        <v>551871.26529593463</v>
      </c>
      <c r="N391" s="89">
        <v>0</v>
      </c>
      <c r="O391" s="1082">
        <v>551871.26529593463</v>
      </c>
      <c r="P391" s="598">
        <v>551871.26529593463</v>
      </c>
      <c r="Q391" s="776">
        <v>448721.84116644046</v>
      </c>
      <c r="R391" s="776">
        <v>4166.666666666667</v>
      </c>
      <c r="S391" s="776">
        <v>3387.8812972639744</v>
      </c>
      <c r="T391" s="533">
        <v>4166.666666666667</v>
      </c>
      <c r="U391" s="1086">
        <v>4166.666666666667</v>
      </c>
      <c r="V391" s="8">
        <v>0</v>
      </c>
      <c r="W391" s="1084"/>
      <c r="X391" s="8"/>
      <c r="Y391" s="1130">
        <v>81.328396990979826</v>
      </c>
      <c r="Z391" s="8">
        <v>338868.32079574931</v>
      </c>
      <c r="AA391" s="1130">
        <v>104.56508184554551</v>
      </c>
      <c r="AB391" s="8">
        <v>0</v>
      </c>
      <c r="AC391" s="8">
        <v>0</v>
      </c>
      <c r="AD391" s="1130">
        <v>16.265679398195967</v>
      </c>
      <c r="AE391" s="1130">
        <v>16.265679398195967</v>
      </c>
      <c r="AF391" s="8">
        <v>67773.664159149863</v>
      </c>
      <c r="AG391" s="1131">
        <v>34.855027281848493</v>
      </c>
      <c r="AH391" s="1095">
        <v>85.13172503427603</v>
      </c>
      <c r="AI391" s="8">
        <v>145229.2803410354</v>
      </c>
      <c r="AJ391" s="8"/>
      <c r="AK391" s="1081">
        <v>145229.2803410354</v>
      </c>
      <c r="AL391" s="1082">
        <v>551871.26529593463</v>
      </c>
      <c r="AM391" s="89"/>
      <c r="AN391" s="1082">
        <v>551871.26529593463</v>
      </c>
    </row>
    <row r="392" spans="1:40" s="144" customFormat="1">
      <c r="A392" s="994"/>
      <c r="B392" s="994"/>
      <c r="C392" s="236"/>
      <c r="D392" s="236"/>
      <c r="E392" s="236"/>
      <c r="F392" s="371"/>
      <c r="G392" s="865">
        <v>11</v>
      </c>
      <c r="H392" s="859">
        <v>2020</v>
      </c>
      <c r="I392" s="866">
        <v>2021</v>
      </c>
      <c r="J392" s="866">
        <v>2021</v>
      </c>
      <c r="K392" s="621" t="s">
        <v>306</v>
      </c>
      <c r="L392" s="1081">
        <v>145229.2803410354</v>
      </c>
      <c r="M392" s="89">
        <v>551871.26529593463</v>
      </c>
      <c r="N392" s="89">
        <v>0</v>
      </c>
      <c r="O392" s="1082">
        <v>551871.26529593463</v>
      </c>
      <c r="P392" s="598">
        <v>551871.26529593463</v>
      </c>
      <c r="Q392" s="776">
        <v>448721.84116644046</v>
      </c>
      <c r="R392" s="776">
        <v>4166.666666666667</v>
      </c>
      <c r="S392" s="776">
        <v>3387.8812972639744</v>
      </c>
      <c r="T392" s="533">
        <v>4166.666666666667</v>
      </c>
      <c r="U392" s="1086">
        <v>4166.666666666667</v>
      </c>
      <c r="V392" s="8">
        <v>0</v>
      </c>
      <c r="W392" s="1084"/>
      <c r="X392" s="8"/>
      <c r="Y392" s="1130">
        <v>81.328396990979826</v>
      </c>
      <c r="Z392" s="8">
        <v>338868.32079574931</v>
      </c>
      <c r="AA392" s="1130">
        <v>104.56508184554551</v>
      </c>
      <c r="AB392" s="8">
        <v>0</v>
      </c>
      <c r="AC392" s="8">
        <v>0</v>
      </c>
      <c r="AD392" s="1130">
        <v>16.265679398195967</v>
      </c>
      <c r="AE392" s="1130">
        <v>16.265679398195967</v>
      </c>
      <c r="AF392" s="8">
        <v>67773.664159149863</v>
      </c>
      <c r="AG392" s="1131">
        <v>34.855027281848493</v>
      </c>
      <c r="AH392" s="1095">
        <v>85.13172503427603</v>
      </c>
      <c r="AI392" s="8">
        <v>145229.2803410354</v>
      </c>
      <c r="AJ392" s="8"/>
      <c r="AK392" s="1081">
        <v>145229.2803410354</v>
      </c>
      <c r="AL392" s="1082">
        <v>551871.26529593463</v>
      </c>
      <c r="AM392" s="89"/>
      <c r="AN392" s="1082">
        <v>551871.26529593463</v>
      </c>
    </row>
    <row r="393" spans="1:40" s="144" customFormat="1">
      <c r="A393" s="994"/>
      <c r="B393" s="994"/>
      <c r="C393" s="236"/>
      <c r="D393" s="236"/>
      <c r="E393" s="236"/>
      <c r="F393" s="371"/>
      <c r="G393" s="865">
        <v>12</v>
      </c>
      <c r="H393" s="859">
        <v>2020</v>
      </c>
      <c r="I393" s="866">
        <v>2021</v>
      </c>
      <c r="J393" s="866">
        <v>2021</v>
      </c>
      <c r="K393" s="621" t="s">
        <v>306</v>
      </c>
      <c r="L393" s="1081">
        <v>145229.2803410354</v>
      </c>
      <c r="M393" s="89">
        <v>551871.26529593463</v>
      </c>
      <c r="N393" s="89">
        <v>0</v>
      </c>
      <c r="O393" s="1082">
        <v>551871.26529593463</v>
      </c>
      <c r="P393" s="598">
        <v>551871.26529593463</v>
      </c>
      <c r="Q393" s="776">
        <v>448721.84116644046</v>
      </c>
      <c r="R393" s="776">
        <v>4166.666666666667</v>
      </c>
      <c r="S393" s="776">
        <v>3387.8812972639744</v>
      </c>
      <c r="T393" s="533">
        <v>4166.666666666667</v>
      </c>
      <c r="U393" s="1086">
        <v>4166.666666666667</v>
      </c>
      <c r="V393" s="8">
        <v>0</v>
      </c>
      <c r="W393" s="1084"/>
      <c r="X393" s="8"/>
      <c r="Y393" s="1130">
        <v>81.328396990979826</v>
      </c>
      <c r="Z393" s="8">
        <v>338868.32079574931</v>
      </c>
      <c r="AA393" s="1130">
        <v>104.56508184554551</v>
      </c>
      <c r="AB393" s="8">
        <v>0</v>
      </c>
      <c r="AC393" s="8">
        <v>0</v>
      </c>
      <c r="AD393" s="1130">
        <v>16.265679398195967</v>
      </c>
      <c r="AE393" s="1130">
        <v>16.265679398195967</v>
      </c>
      <c r="AF393" s="8">
        <v>67773.664159149863</v>
      </c>
      <c r="AG393" s="1131">
        <v>34.855027281848493</v>
      </c>
      <c r="AH393" s="1095">
        <v>85.13172503427603</v>
      </c>
      <c r="AI393" s="8">
        <v>145229.2803410354</v>
      </c>
      <c r="AJ393" s="8"/>
      <c r="AK393" s="1081">
        <v>145229.2803410354</v>
      </c>
      <c r="AL393" s="1082">
        <v>551871.26529593463</v>
      </c>
      <c r="AM393" s="89"/>
      <c r="AN393" s="1082">
        <v>551871.26529593463</v>
      </c>
    </row>
    <row r="394" spans="1:40" s="144" customFormat="1">
      <c r="A394" s="994"/>
      <c r="B394" s="994"/>
      <c r="C394" s="236"/>
      <c r="D394" s="236"/>
      <c r="E394" s="236"/>
      <c r="F394" s="371"/>
      <c r="G394" s="865">
        <v>1</v>
      </c>
      <c r="H394" s="859">
        <v>2021</v>
      </c>
      <c r="I394" s="866">
        <v>2021</v>
      </c>
      <c r="J394" s="866">
        <v>2021</v>
      </c>
      <c r="K394" s="621" t="s">
        <v>306</v>
      </c>
      <c r="L394" s="1081">
        <v>354715.52097615018</v>
      </c>
      <c r="M394" s="89">
        <v>858177.0261584064</v>
      </c>
      <c r="N394" s="89">
        <v>0</v>
      </c>
      <c r="O394" s="1082">
        <v>858177.0261584064</v>
      </c>
      <c r="P394" s="598">
        <v>858177.0261584064</v>
      </c>
      <c r="Q394" s="776">
        <v>697776.45519928355</v>
      </c>
      <c r="R394" s="776">
        <v>0</v>
      </c>
      <c r="S394" s="776">
        <v>0</v>
      </c>
      <c r="T394" s="533">
        <v>0</v>
      </c>
      <c r="U394" s="1086">
        <v>0</v>
      </c>
      <c r="V394" s="8">
        <v>4166.666666666667</v>
      </c>
      <c r="W394" s="1084"/>
      <c r="X394" s="8"/>
      <c r="Y394" s="1130">
        <v>81.328396990979826</v>
      </c>
      <c r="Z394" s="8">
        <v>0</v>
      </c>
      <c r="AA394" s="1130">
        <v>104.56508184554551</v>
      </c>
      <c r="AB394" s="8">
        <v>435687.8410231063</v>
      </c>
      <c r="AC394" s="8">
        <v>0</v>
      </c>
      <c r="AD394" s="1130">
        <v>16.265679398195967</v>
      </c>
      <c r="AE394" s="1130">
        <v>16.265679398195967</v>
      </c>
      <c r="AF394" s="8">
        <v>67773.664159149863</v>
      </c>
      <c r="AG394" s="1131">
        <v>34.855027281848493</v>
      </c>
      <c r="AH394" s="1095">
        <v>85.13172503427603</v>
      </c>
      <c r="AI394" s="8">
        <v>354715.52097615018</v>
      </c>
      <c r="AJ394" s="8"/>
      <c r="AK394" s="1081">
        <v>354715.52097615018</v>
      </c>
      <c r="AL394" s="1082">
        <v>858177.0261584064</v>
      </c>
      <c r="AM394" s="89"/>
      <c r="AN394" s="1082">
        <v>858177.0261584064</v>
      </c>
    </row>
    <row r="395" spans="1:40" s="144" customFormat="1">
      <c r="A395" s="994"/>
      <c r="B395" s="994"/>
      <c r="C395" s="236"/>
      <c r="D395" s="236"/>
      <c r="E395" s="236"/>
      <c r="F395" s="371"/>
      <c r="G395" s="865">
        <v>2</v>
      </c>
      <c r="H395" s="859">
        <v>2021</v>
      </c>
      <c r="I395" s="866">
        <v>2021</v>
      </c>
      <c r="J395" s="866">
        <v>2021</v>
      </c>
      <c r="K395" s="621" t="s">
        <v>306</v>
      </c>
      <c r="L395" s="1081">
        <v>354715.52097615018</v>
      </c>
      <c r="M395" s="89">
        <v>858177.0261584064</v>
      </c>
      <c r="N395" s="89">
        <v>0</v>
      </c>
      <c r="O395" s="1082">
        <v>858177.0261584064</v>
      </c>
      <c r="P395" s="598">
        <v>858177.0261584064</v>
      </c>
      <c r="Q395" s="776">
        <v>697776.45519928355</v>
      </c>
      <c r="R395" s="776">
        <v>0</v>
      </c>
      <c r="S395" s="776">
        <v>0</v>
      </c>
      <c r="T395" s="533">
        <v>0</v>
      </c>
      <c r="U395" s="1086">
        <v>0</v>
      </c>
      <c r="V395" s="8">
        <v>4166.666666666667</v>
      </c>
      <c r="W395" s="1084"/>
      <c r="X395" s="8"/>
      <c r="Y395" s="1130">
        <v>81.328396990979826</v>
      </c>
      <c r="Z395" s="8">
        <v>0</v>
      </c>
      <c r="AA395" s="1130">
        <v>104.56508184554551</v>
      </c>
      <c r="AB395" s="8">
        <v>435687.8410231063</v>
      </c>
      <c r="AC395" s="8">
        <v>0</v>
      </c>
      <c r="AD395" s="1130">
        <v>16.265679398195967</v>
      </c>
      <c r="AE395" s="1130">
        <v>16.265679398195967</v>
      </c>
      <c r="AF395" s="8">
        <v>67773.664159149863</v>
      </c>
      <c r="AG395" s="1131">
        <v>34.855027281848493</v>
      </c>
      <c r="AH395" s="1095">
        <v>85.13172503427603</v>
      </c>
      <c r="AI395" s="8">
        <v>354715.52097615018</v>
      </c>
      <c r="AJ395" s="8"/>
      <c r="AK395" s="1081">
        <v>354715.52097615018</v>
      </c>
      <c r="AL395" s="1082">
        <v>858177.0261584064</v>
      </c>
      <c r="AM395" s="89"/>
      <c r="AN395" s="1082">
        <v>858177.0261584064</v>
      </c>
    </row>
    <row r="396" spans="1:40" s="144" customFormat="1">
      <c r="A396" s="994"/>
      <c r="B396" s="994"/>
      <c r="C396" s="236"/>
      <c r="D396" s="236"/>
      <c r="E396" s="236"/>
      <c r="F396" s="371"/>
      <c r="G396" s="865">
        <v>3</v>
      </c>
      <c r="H396" s="859">
        <v>2021</v>
      </c>
      <c r="I396" s="866">
        <v>2021</v>
      </c>
      <c r="J396" s="866">
        <v>2021</v>
      </c>
      <c r="K396" s="621" t="s">
        <v>306</v>
      </c>
      <c r="L396" s="1081">
        <v>354715.52097615018</v>
      </c>
      <c r="M396" s="89">
        <v>858177.0261584064</v>
      </c>
      <c r="N396" s="89">
        <v>0</v>
      </c>
      <c r="O396" s="1082">
        <v>858177.0261584064</v>
      </c>
      <c r="P396" s="598">
        <v>858177.0261584064</v>
      </c>
      <c r="Q396" s="776">
        <v>697776.45519928355</v>
      </c>
      <c r="R396" s="776">
        <v>0</v>
      </c>
      <c r="S396" s="776">
        <v>0</v>
      </c>
      <c r="T396" s="533">
        <v>0</v>
      </c>
      <c r="U396" s="1086">
        <v>0</v>
      </c>
      <c r="V396" s="8">
        <v>4166.666666666667</v>
      </c>
      <c r="W396" s="1084"/>
      <c r="X396" s="8"/>
      <c r="Y396" s="1130">
        <v>81.328396990979826</v>
      </c>
      <c r="Z396" s="8">
        <v>0</v>
      </c>
      <c r="AA396" s="1130">
        <v>104.56508184554551</v>
      </c>
      <c r="AB396" s="8">
        <v>435687.8410231063</v>
      </c>
      <c r="AC396" s="8">
        <v>0</v>
      </c>
      <c r="AD396" s="1130">
        <v>16.265679398195967</v>
      </c>
      <c r="AE396" s="1130">
        <v>16.265679398195967</v>
      </c>
      <c r="AF396" s="8">
        <v>67773.664159149863</v>
      </c>
      <c r="AG396" s="1131">
        <v>34.855027281848493</v>
      </c>
      <c r="AH396" s="1095">
        <v>85.13172503427603</v>
      </c>
      <c r="AI396" s="8">
        <v>354715.52097615018</v>
      </c>
      <c r="AJ396" s="8"/>
      <c r="AK396" s="1081">
        <v>354715.52097615018</v>
      </c>
      <c r="AL396" s="1082">
        <v>858177.0261584064</v>
      </c>
      <c r="AM396" s="89"/>
      <c r="AN396" s="1082">
        <v>858177.0261584064</v>
      </c>
    </row>
    <row r="397" spans="1:40" s="144" customFormat="1">
      <c r="A397" s="994"/>
      <c r="B397" s="994"/>
      <c r="C397" s="236"/>
      <c r="D397" s="236"/>
      <c r="E397" s="236"/>
      <c r="F397" s="371"/>
      <c r="G397" s="865">
        <v>4</v>
      </c>
      <c r="H397" s="859">
        <v>2021</v>
      </c>
      <c r="I397" s="866">
        <v>2021</v>
      </c>
      <c r="J397" s="866">
        <v>2022</v>
      </c>
      <c r="K397" s="621" t="s">
        <v>306</v>
      </c>
      <c r="L397" s="1081">
        <v>354715.52097615018</v>
      </c>
      <c r="M397" s="89">
        <v>858177.0261584064</v>
      </c>
      <c r="N397" s="89">
        <v>0</v>
      </c>
      <c r="O397" s="1082">
        <v>858177.0261584064</v>
      </c>
      <c r="P397" s="598">
        <v>858177.0261584064</v>
      </c>
      <c r="Q397" s="776">
        <v>677452.86912551802</v>
      </c>
      <c r="R397" s="776">
        <v>0</v>
      </c>
      <c r="S397" s="776">
        <v>0</v>
      </c>
      <c r="T397" s="533">
        <v>0</v>
      </c>
      <c r="U397" s="1086">
        <v>0</v>
      </c>
      <c r="V397" s="8">
        <v>4166.666666666667</v>
      </c>
      <c r="W397" s="1084"/>
      <c r="X397" s="8"/>
      <c r="Y397" s="1130">
        <v>81.328396990979826</v>
      </c>
      <c r="Z397" s="8">
        <v>0</v>
      </c>
      <c r="AA397" s="1130">
        <v>104.56508184554551</v>
      </c>
      <c r="AB397" s="8">
        <v>435687.8410231063</v>
      </c>
      <c r="AC397" s="8">
        <v>0</v>
      </c>
      <c r="AD397" s="1130">
        <v>16.265679398195967</v>
      </c>
      <c r="AE397" s="1130">
        <v>16.265679398195967</v>
      </c>
      <c r="AF397" s="8">
        <v>67773.664159149863</v>
      </c>
      <c r="AG397" s="1131">
        <v>34.855027281848493</v>
      </c>
      <c r="AH397" s="1095">
        <v>85.13172503427603</v>
      </c>
      <c r="AI397" s="8">
        <v>354715.52097615018</v>
      </c>
      <c r="AJ397" s="8"/>
      <c r="AK397" s="1081">
        <v>354715.52097615018</v>
      </c>
      <c r="AL397" s="1082">
        <v>858177.0261584064</v>
      </c>
      <c r="AM397" s="89"/>
      <c r="AN397" s="1082">
        <v>858177.0261584064</v>
      </c>
    </row>
    <row r="398" spans="1:40" s="144" customFormat="1">
      <c r="A398" s="994"/>
      <c r="B398" s="994"/>
      <c r="C398" s="236"/>
      <c r="D398" s="236"/>
      <c r="E398" s="236"/>
      <c r="F398" s="371"/>
      <c r="G398" s="865">
        <v>5</v>
      </c>
      <c r="H398" s="859">
        <v>2021</v>
      </c>
      <c r="I398" s="866">
        <v>2021</v>
      </c>
      <c r="J398" s="866">
        <v>2022</v>
      </c>
      <c r="K398" s="621" t="s">
        <v>306</v>
      </c>
      <c r="L398" s="1081">
        <v>354715.52097615018</v>
      </c>
      <c r="M398" s="89">
        <v>858177.0261584064</v>
      </c>
      <c r="N398" s="89">
        <v>0</v>
      </c>
      <c r="O398" s="1082">
        <v>858177.0261584064</v>
      </c>
      <c r="P398" s="598">
        <v>858177.0261584064</v>
      </c>
      <c r="Q398" s="776">
        <v>677452.86912551802</v>
      </c>
      <c r="R398" s="776">
        <v>0</v>
      </c>
      <c r="S398" s="776">
        <v>0</v>
      </c>
      <c r="T398" s="533">
        <v>0</v>
      </c>
      <c r="U398" s="1086">
        <v>0</v>
      </c>
      <c r="V398" s="8">
        <v>4166.666666666667</v>
      </c>
      <c r="W398" s="1084"/>
      <c r="X398" s="8"/>
      <c r="Y398" s="1130">
        <v>81.328396990979826</v>
      </c>
      <c r="Z398" s="8">
        <v>0</v>
      </c>
      <c r="AA398" s="1130">
        <v>104.56508184554551</v>
      </c>
      <c r="AB398" s="8">
        <v>435687.8410231063</v>
      </c>
      <c r="AC398" s="8">
        <v>0</v>
      </c>
      <c r="AD398" s="1130">
        <v>16.265679398195967</v>
      </c>
      <c r="AE398" s="1130">
        <v>16.265679398195967</v>
      </c>
      <c r="AF398" s="8">
        <v>67773.664159149863</v>
      </c>
      <c r="AG398" s="1131">
        <v>34.855027281848493</v>
      </c>
      <c r="AH398" s="1095">
        <v>85.13172503427603</v>
      </c>
      <c r="AI398" s="8">
        <v>354715.52097615018</v>
      </c>
      <c r="AJ398" s="8"/>
      <c r="AK398" s="1081">
        <v>354715.52097615018</v>
      </c>
      <c r="AL398" s="1082">
        <v>858177.0261584064</v>
      </c>
      <c r="AM398" s="89"/>
      <c r="AN398" s="1082">
        <v>858177.0261584064</v>
      </c>
    </row>
    <row r="399" spans="1:40" s="144" customFormat="1">
      <c r="A399" s="994"/>
      <c r="B399" s="994"/>
      <c r="C399" s="236"/>
      <c r="D399" s="236"/>
      <c r="E399" s="236"/>
      <c r="F399" s="371"/>
      <c r="G399" s="865">
        <v>6</v>
      </c>
      <c r="H399" s="859">
        <v>2021</v>
      </c>
      <c r="I399" s="866">
        <v>2021</v>
      </c>
      <c r="J399" s="866">
        <v>2022</v>
      </c>
      <c r="K399" s="621" t="s">
        <v>306</v>
      </c>
      <c r="L399" s="1081">
        <v>354715.52097615018</v>
      </c>
      <c r="M399" s="89">
        <v>858177.0261584064</v>
      </c>
      <c r="N399" s="89">
        <v>0</v>
      </c>
      <c r="O399" s="1082">
        <v>858177.0261584064</v>
      </c>
      <c r="P399" s="598">
        <v>858177.0261584064</v>
      </c>
      <c r="Q399" s="776">
        <v>677452.86912551802</v>
      </c>
      <c r="R399" s="776">
        <v>0</v>
      </c>
      <c r="S399" s="776">
        <v>0</v>
      </c>
      <c r="T399" s="533">
        <v>0</v>
      </c>
      <c r="U399" s="1086">
        <v>0</v>
      </c>
      <c r="V399" s="8">
        <v>4166.666666666667</v>
      </c>
      <c r="W399" s="1084"/>
      <c r="X399" s="8"/>
      <c r="Y399" s="1130">
        <v>81.328396990979826</v>
      </c>
      <c r="Z399" s="8">
        <v>0</v>
      </c>
      <c r="AA399" s="1130">
        <v>104.56508184554551</v>
      </c>
      <c r="AB399" s="8">
        <v>435687.8410231063</v>
      </c>
      <c r="AC399" s="8">
        <v>0</v>
      </c>
      <c r="AD399" s="1130">
        <v>16.265679398195967</v>
      </c>
      <c r="AE399" s="1130">
        <v>16.265679398195967</v>
      </c>
      <c r="AF399" s="8">
        <v>67773.664159149863</v>
      </c>
      <c r="AG399" s="1131">
        <v>34.855027281848493</v>
      </c>
      <c r="AH399" s="1095">
        <v>85.13172503427603</v>
      </c>
      <c r="AI399" s="8">
        <v>354715.52097615018</v>
      </c>
      <c r="AJ399" s="8"/>
      <c r="AK399" s="1081">
        <v>354715.52097615018</v>
      </c>
      <c r="AL399" s="1082">
        <v>858177.0261584064</v>
      </c>
      <c r="AM399" s="89"/>
      <c r="AN399" s="1082">
        <v>858177.0261584064</v>
      </c>
    </row>
    <row r="400" spans="1:40" s="144" customFormat="1">
      <c r="A400" s="994"/>
      <c r="B400" s="994"/>
      <c r="C400" s="236"/>
      <c r="D400" s="236"/>
      <c r="E400" s="236"/>
      <c r="F400" s="371"/>
      <c r="G400" s="865">
        <v>7</v>
      </c>
      <c r="H400" s="859">
        <v>2021</v>
      </c>
      <c r="I400" s="866">
        <v>2022</v>
      </c>
      <c r="J400" s="866">
        <v>2022</v>
      </c>
      <c r="K400" s="621" t="s">
        <v>306</v>
      </c>
      <c r="L400" s="1081">
        <v>363695.18714154704</v>
      </c>
      <c r="M400" s="89">
        <v>879901.88100690243</v>
      </c>
      <c r="N400" s="89">
        <v>0</v>
      </c>
      <c r="O400" s="1082">
        <v>879901.88100690243</v>
      </c>
      <c r="P400" s="598">
        <v>879901.88100690243</v>
      </c>
      <c r="Q400" s="776">
        <v>694602.6701570506</v>
      </c>
      <c r="R400" s="776">
        <v>0</v>
      </c>
      <c r="S400" s="776">
        <v>0</v>
      </c>
      <c r="T400" s="533">
        <v>0</v>
      </c>
      <c r="U400" s="1086">
        <v>0</v>
      </c>
      <c r="V400" s="8">
        <v>4166.666666666667</v>
      </c>
      <c r="W400" s="1084"/>
      <c r="X400" s="8"/>
      <c r="Y400" s="1130">
        <v>83.387235162865082</v>
      </c>
      <c r="Z400" s="8">
        <v>0</v>
      </c>
      <c r="AA400" s="1130">
        <v>107.21215949511226</v>
      </c>
      <c r="AB400" s="8">
        <v>446717.33122963447</v>
      </c>
      <c r="AC400" s="8">
        <v>0</v>
      </c>
      <c r="AD400" s="1130">
        <v>16.677447032573017</v>
      </c>
      <c r="AE400" s="1130">
        <v>16.677447032573017</v>
      </c>
      <c r="AF400" s="8">
        <v>69489.362635720914</v>
      </c>
      <c r="AG400" s="1131">
        <v>35.737386498370746</v>
      </c>
      <c r="AH400" s="1095">
        <v>87.286844913971279</v>
      </c>
      <c r="AI400" s="8">
        <v>363695.18714154704</v>
      </c>
      <c r="AJ400" s="8"/>
      <c r="AK400" s="1081">
        <v>363695.18714154704</v>
      </c>
      <c r="AL400" s="1082">
        <v>879901.88100690243</v>
      </c>
      <c r="AM400" s="89"/>
      <c r="AN400" s="1082">
        <v>879901.88100690243</v>
      </c>
    </row>
    <row r="401" spans="1:40" s="144" customFormat="1">
      <c r="A401" s="994"/>
      <c r="B401" s="994"/>
      <c r="C401" s="236"/>
      <c r="D401" s="236"/>
      <c r="E401" s="236"/>
      <c r="F401" s="371"/>
      <c r="G401" s="865">
        <v>8</v>
      </c>
      <c r="H401" s="859">
        <v>2021</v>
      </c>
      <c r="I401" s="866">
        <v>2022</v>
      </c>
      <c r="J401" s="866">
        <v>2022</v>
      </c>
      <c r="K401" s="621" t="s">
        <v>306</v>
      </c>
      <c r="L401" s="1081">
        <v>363695.18714154704</v>
      </c>
      <c r="M401" s="89">
        <v>879901.88100690243</v>
      </c>
      <c r="N401" s="89">
        <v>0</v>
      </c>
      <c r="O401" s="1082">
        <v>879901.88100690243</v>
      </c>
      <c r="P401" s="598">
        <v>879901.88100690243</v>
      </c>
      <c r="Q401" s="776">
        <v>694602.6701570506</v>
      </c>
      <c r="R401" s="776">
        <v>0</v>
      </c>
      <c r="S401" s="776">
        <v>0</v>
      </c>
      <c r="T401" s="533">
        <v>0</v>
      </c>
      <c r="U401" s="1086">
        <v>0</v>
      </c>
      <c r="V401" s="8">
        <v>4166.666666666667</v>
      </c>
      <c r="W401" s="1084"/>
      <c r="X401" s="8"/>
      <c r="Y401" s="1130">
        <v>83.387235162865082</v>
      </c>
      <c r="Z401" s="8">
        <v>0</v>
      </c>
      <c r="AA401" s="1130">
        <v>107.21215949511226</v>
      </c>
      <c r="AB401" s="8">
        <v>446717.33122963447</v>
      </c>
      <c r="AC401" s="8">
        <v>0</v>
      </c>
      <c r="AD401" s="1130">
        <v>16.677447032573017</v>
      </c>
      <c r="AE401" s="1130">
        <v>16.677447032573017</v>
      </c>
      <c r="AF401" s="8">
        <v>69489.362635720914</v>
      </c>
      <c r="AG401" s="1131">
        <v>35.737386498370746</v>
      </c>
      <c r="AH401" s="1095">
        <v>87.286844913971279</v>
      </c>
      <c r="AI401" s="8">
        <v>363695.18714154704</v>
      </c>
      <c r="AJ401" s="8"/>
      <c r="AK401" s="1081">
        <v>363695.18714154704</v>
      </c>
      <c r="AL401" s="1082">
        <v>879901.88100690243</v>
      </c>
      <c r="AM401" s="89"/>
      <c r="AN401" s="1082">
        <v>879901.88100690243</v>
      </c>
    </row>
    <row r="402" spans="1:40" s="144" customFormat="1">
      <c r="A402" s="994"/>
      <c r="B402" s="994"/>
      <c r="C402" s="236"/>
      <c r="D402" s="236"/>
      <c r="E402" s="236"/>
      <c r="F402" s="371"/>
      <c r="G402" s="865">
        <v>9</v>
      </c>
      <c r="H402" s="859">
        <v>2021</v>
      </c>
      <c r="I402" s="866">
        <v>2022</v>
      </c>
      <c r="J402" s="866">
        <v>2022</v>
      </c>
      <c r="K402" s="621" t="s">
        <v>306</v>
      </c>
      <c r="L402" s="1081">
        <v>363695.18714154704</v>
      </c>
      <c r="M402" s="89">
        <v>879901.88100690243</v>
      </c>
      <c r="N402" s="89">
        <v>0</v>
      </c>
      <c r="O402" s="1082">
        <v>879901.88100690243</v>
      </c>
      <c r="P402" s="598">
        <v>879901.88100690243</v>
      </c>
      <c r="Q402" s="776">
        <v>694602.6701570506</v>
      </c>
      <c r="R402" s="776">
        <v>0</v>
      </c>
      <c r="S402" s="776">
        <v>0</v>
      </c>
      <c r="T402" s="533">
        <v>0</v>
      </c>
      <c r="U402" s="1086">
        <v>0</v>
      </c>
      <c r="V402" s="8">
        <v>4166.666666666667</v>
      </c>
      <c r="W402" s="1084"/>
      <c r="X402" s="8"/>
      <c r="Y402" s="1130">
        <v>83.387235162865082</v>
      </c>
      <c r="Z402" s="8">
        <v>0</v>
      </c>
      <c r="AA402" s="1130">
        <v>107.21215949511226</v>
      </c>
      <c r="AB402" s="8">
        <v>446717.33122963447</v>
      </c>
      <c r="AC402" s="8">
        <v>0</v>
      </c>
      <c r="AD402" s="1130">
        <v>16.677447032573017</v>
      </c>
      <c r="AE402" s="1130">
        <v>16.677447032573017</v>
      </c>
      <c r="AF402" s="8">
        <v>69489.362635720914</v>
      </c>
      <c r="AG402" s="1131">
        <v>35.737386498370746</v>
      </c>
      <c r="AH402" s="1095">
        <v>87.286844913971279</v>
      </c>
      <c r="AI402" s="8">
        <v>363695.18714154704</v>
      </c>
      <c r="AJ402" s="8"/>
      <c r="AK402" s="1081">
        <v>363695.18714154704</v>
      </c>
      <c r="AL402" s="1082">
        <v>879901.88100690243</v>
      </c>
      <c r="AM402" s="89"/>
      <c r="AN402" s="1082">
        <v>879901.88100690243</v>
      </c>
    </row>
    <row r="403" spans="1:40" s="144" customFormat="1">
      <c r="A403" s="994"/>
      <c r="B403" s="994"/>
      <c r="C403" s="236"/>
      <c r="D403" s="236"/>
      <c r="E403" s="236"/>
      <c r="F403" s="371"/>
      <c r="G403" s="865">
        <v>10</v>
      </c>
      <c r="H403" s="859">
        <v>2021</v>
      </c>
      <c r="I403" s="866">
        <v>2022</v>
      </c>
      <c r="J403" s="866">
        <v>2022</v>
      </c>
      <c r="K403" s="621" t="s">
        <v>306</v>
      </c>
      <c r="L403" s="1081">
        <v>363695.18714154704</v>
      </c>
      <c r="M403" s="89">
        <v>879901.88100690243</v>
      </c>
      <c r="N403" s="89">
        <v>0</v>
      </c>
      <c r="O403" s="1082">
        <v>879901.88100690243</v>
      </c>
      <c r="P403" s="598">
        <v>879901.88100690243</v>
      </c>
      <c r="Q403" s="776">
        <v>694602.6701570506</v>
      </c>
      <c r="R403" s="776">
        <v>0</v>
      </c>
      <c r="S403" s="776">
        <v>0</v>
      </c>
      <c r="T403" s="533">
        <v>0</v>
      </c>
      <c r="U403" s="1086">
        <v>0</v>
      </c>
      <c r="V403" s="8">
        <v>4166.666666666667</v>
      </c>
      <c r="W403" s="1084"/>
      <c r="X403" s="8"/>
      <c r="Y403" s="1130">
        <v>83.387235162865082</v>
      </c>
      <c r="Z403" s="8">
        <v>0</v>
      </c>
      <c r="AA403" s="1130">
        <v>107.21215949511226</v>
      </c>
      <c r="AB403" s="8">
        <v>446717.33122963447</v>
      </c>
      <c r="AC403" s="8">
        <v>0</v>
      </c>
      <c r="AD403" s="1130">
        <v>16.677447032573017</v>
      </c>
      <c r="AE403" s="1130">
        <v>16.677447032573017</v>
      </c>
      <c r="AF403" s="8">
        <v>69489.362635720914</v>
      </c>
      <c r="AG403" s="1131">
        <v>35.737386498370746</v>
      </c>
      <c r="AH403" s="1095">
        <v>87.286844913971279</v>
      </c>
      <c r="AI403" s="8">
        <v>363695.18714154704</v>
      </c>
      <c r="AJ403" s="8"/>
      <c r="AK403" s="1081">
        <v>363695.18714154704</v>
      </c>
      <c r="AL403" s="1082">
        <v>879901.88100690243</v>
      </c>
      <c r="AM403" s="89"/>
      <c r="AN403" s="1082">
        <v>879901.88100690243</v>
      </c>
    </row>
    <row r="404" spans="1:40" s="144" customFormat="1">
      <c r="A404" s="994"/>
      <c r="B404" s="994"/>
      <c r="C404" s="236"/>
      <c r="D404" s="236"/>
      <c r="E404" s="236"/>
      <c r="F404" s="371"/>
      <c r="G404" s="865">
        <v>11</v>
      </c>
      <c r="H404" s="859">
        <v>2021</v>
      </c>
      <c r="I404" s="866">
        <v>2022</v>
      </c>
      <c r="J404" s="866">
        <v>2022</v>
      </c>
      <c r="K404" s="621" t="s">
        <v>306</v>
      </c>
      <c r="L404" s="1081">
        <v>363695.18714154704</v>
      </c>
      <c r="M404" s="89">
        <v>879901.88100690243</v>
      </c>
      <c r="N404" s="89">
        <v>0</v>
      </c>
      <c r="O404" s="1082">
        <v>879901.88100690243</v>
      </c>
      <c r="P404" s="598">
        <v>879901.88100690243</v>
      </c>
      <c r="Q404" s="776">
        <v>694602.6701570506</v>
      </c>
      <c r="R404" s="776">
        <v>0</v>
      </c>
      <c r="S404" s="776">
        <v>0</v>
      </c>
      <c r="T404" s="533">
        <v>0</v>
      </c>
      <c r="U404" s="1086">
        <v>0</v>
      </c>
      <c r="V404" s="8">
        <v>4166.666666666667</v>
      </c>
      <c r="W404" s="1084"/>
      <c r="X404" s="8"/>
      <c r="Y404" s="1130">
        <v>83.387235162865082</v>
      </c>
      <c r="Z404" s="8">
        <v>0</v>
      </c>
      <c r="AA404" s="1130">
        <v>107.21215949511226</v>
      </c>
      <c r="AB404" s="8">
        <v>446717.33122963447</v>
      </c>
      <c r="AC404" s="8">
        <v>0</v>
      </c>
      <c r="AD404" s="1130">
        <v>16.677447032573017</v>
      </c>
      <c r="AE404" s="1130">
        <v>16.677447032573017</v>
      </c>
      <c r="AF404" s="8">
        <v>69489.362635720914</v>
      </c>
      <c r="AG404" s="1131">
        <v>35.737386498370746</v>
      </c>
      <c r="AH404" s="1095">
        <v>87.286844913971279</v>
      </c>
      <c r="AI404" s="8">
        <v>363695.18714154704</v>
      </c>
      <c r="AJ404" s="8"/>
      <c r="AK404" s="1081">
        <v>363695.18714154704</v>
      </c>
      <c r="AL404" s="1082">
        <v>879901.88100690243</v>
      </c>
      <c r="AM404" s="89"/>
      <c r="AN404" s="1082">
        <v>879901.88100690243</v>
      </c>
    </row>
    <row r="405" spans="1:40" s="144" customFormat="1">
      <c r="A405" s="994"/>
      <c r="B405" s="994"/>
      <c r="C405" s="236"/>
      <c r="D405" s="236"/>
      <c r="E405" s="236"/>
      <c r="F405" s="371"/>
      <c r="G405" s="865">
        <v>12</v>
      </c>
      <c r="H405" s="859">
        <v>2021</v>
      </c>
      <c r="I405" s="866">
        <v>2022</v>
      </c>
      <c r="J405" s="866">
        <v>2022</v>
      </c>
      <c r="K405" s="621" t="s">
        <v>306</v>
      </c>
      <c r="L405" s="1081">
        <v>363695.18714154704</v>
      </c>
      <c r="M405" s="89">
        <v>879901.88100690243</v>
      </c>
      <c r="N405" s="89">
        <v>0</v>
      </c>
      <c r="O405" s="1082">
        <v>879901.88100690243</v>
      </c>
      <c r="P405" s="598">
        <v>879901.88100690243</v>
      </c>
      <c r="Q405" s="776">
        <v>694602.6701570506</v>
      </c>
      <c r="R405" s="776">
        <v>0</v>
      </c>
      <c r="S405" s="776">
        <v>0</v>
      </c>
      <c r="T405" s="533">
        <v>0</v>
      </c>
      <c r="U405" s="1086">
        <v>0</v>
      </c>
      <c r="V405" s="8">
        <v>4166.666666666667</v>
      </c>
      <c r="W405" s="1084"/>
      <c r="X405" s="8"/>
      <c r="Y405" s="1130">
        <v>83.387235162865082</v>
      </c>
      <c r="Z405" s="8">
        <v>0</v>
      </c>
      <c r="AA405" s="1130">
        <v>107.21215949511226</v>
      </c>
      <c r="AB405" s="8">
        <v>446717.33122963447</v>
      </c>
      <c r="AC405" s="8">
        <v>0</v>
      </c>
      <c r="AD405" s="1130">
        <v>16.677447032573017</v>
      </c>
      <c r="AE405" s="1130">
        <v>16.677447032573017</v>
      </c>
      <c r="AF405" s="8">
        <v>69489.362635720914</v>
      </c>
      <c r="AG405" s="1131">
        <v>35.737386498370746</v>
      </c>
      <c r="AH405" s="1095">
        <v>87.286844913971279</v>
      </c>
      <c r="AI405" s="8">
        <v>363695.18714154704</v>
      </c>
      <c r="AJ405" s="8"/>
      <c r="AK405" s="1081">
        <v>363695.18714154704</v>
      </c>
      <c r="AL405" s="1082">
        <v>879901.88100690243</v>
      </c>
      <c r="AM405" s="89"/>
      <c r="AN405" s="1082">
        <v>879901.88100690243</v>
      </c>
    </row>
    <row r="406" spans="1:40" s="144" customFormat="1">
      <c r="A406" s="994"/>
      <c r="B406" s="994"/>
      <c r="C406" s="236"/>
      <c r="D406" s="236"/>
      <c r="E406" s="236"/>
      <c r="F406" s="371"/>
      <c r="G406" s="865">
        <v>1</v>
      </c>
      <c r="H406" s="859">
        <v>2022</v>
      </c>
      <c r="I406" s="866">
        <v>2022</v>
      </c>
      <c r="J406" s="866">
        <v>2022</v>
      </c>
      <c r="K406" s="621" t="s">
        <v>306</v>
      </c>
      <c r="L406" s="1081">
        <v>148905.77707654479</v>
      </c>
      <c r="M406" s="89">
        <v>565841.95289087028</v>
      </c>
      <c r="N406" s="89">
        <v>0</v>
      </c>
      <c r="O406" s="1082">
        <v>565841.95289087028</v>
      </c>
      <c r="P406" s="598">
        <v>565841.95289087028</v>
      </c>
      <c r="Q406" s="776">
        <v>446680.86277428397</v>
      </c>
      <c r="R406" s="776">
        <v>4166.666666666667</v>
      </c>
      <c r="S406" s="776">
        <v>3289.2051429747326</v>
      </c>
      <c r="T406" s="533">
        <v>4166.666666666667</v>
      </c>
      <c r="U406" s="1086">
        <v>4166.666666666667</v>
      </c>
      <c r="V406" s="8">
        <v>0</v>
      </c>
      <c r="W406" s="1084"/>
      <c r="X406" s="8"/>
      <c r="Y406" s="1130">
        <v>83.387235162865082</v>
      </c>
      <c r="Z406" s="8">
        <v>347446.81317860453</v>
      </c>
      <c r="AA406" s="1130">
        <v>107.21215949511226</v>
      </c>
      <c r="AB406" s="8">
        <v>0</v>
      </c>
      <c r="AC406" s="8">
        <v>0</v>
      </c>
      <c r="AD406" s="1130">
        <v>16.677447032573017</v>
      </c>
      <c r="AE406" s="1130">
        <v>16.677447032573017</v>
      </c>
      <c r="AF406" s="8">
        <v>69489.362635720914</v>
      </c>
      <c r="AG406" s="1131">
        <v>35.737386498370746</v>
      </c>
      <c r="AH406" s="1095">
        <v>87.286844913971279</v>
      </c>
      <c r="AI406" s="8">
        <v>148905.77707654479</v>
      </c>
      <c r="AJ406" s="8"/>
      <c r="AK406" s="1081">
        <v>148905.77707654479</v>
      </c>
      <c r="AL406" s="1082">
        <v>565841.95289087028</v>
      </c>
      <c r="AM406" s="89"/>
      <c r="AN406" s="1082">
        <v>565841.95289087028</v>
      </c>
    </row>
    <row r="407" spans="1:40" s="144" customFormat="1">
      <c r="A407" s="994"/>
      <c r="B407" s="994"/>
      <c r="C407" s="236"/>
      <c r="D407" s="236"/>
      <c r="E407" s="236"/>
      <c r="F407" s="371"/>
      <c r="G407" s="865">
        <v>2</v>
      </c>
      <c r="H407" s="859">
        <v>2022</v>
      </c>
      <c r="I407" s="866">
        <v>2022</v>
      </c>
      <c r="J407" s="866">
        <v>2022</v>
      </c>
      <c r="K407" s="621" t="s">
        <v>306</v>
      </c>
      <c r="L407" s="1081">
        <v>148905.77707654479</v>
      </c>
      <c r="M407" s="89">
        <v>565841.95289087028</v>
      </c>
      <c r="N407" s="89">
        <v>0</v>
      </c>
      <c r="O407" s="1082">
        <v>565841.95289087028</v>
      </c>
      <c r="P407" s="598">
        <v>565841.95289087028</v>
      </c>
      <c r="Q407" s="776">
        <v>446680.86277428397</v>
      </c>
      <c r="R407" s="776">
        <v>4166.666666666667</v>
      </c>
      <c r="S407" s="776">
        <v>3289.2051429747326</v>
      </c>
      <c r="T407" s="533">
        <v>4166.666666666667</v>
      </c>
      <c r="U407" s="1086">
        <v>4166.666666666667</v>
      </c>
      <c r="V407" s="8">
        <v>0</v>
      </c>
      <c r="W407" s="1084"/>
      <c r="X407" s="8"/>
      <c r="Y407" s="1130">
        <v>83.387235162865082</v>
      </c>
      <c r="Z407" s="8">
        <v>347446.81317860453</v>
      </c>
      <c r="AA407" s="1130">
        <v>107.21215949511226</v>
      </c>
      <c r="AB407" s="8">
        <v>0</v>
      </c>
      <c r="AC407" s="8">
        <v>0</v>
      </c>
      <c r="AD407" s="1130">
        <v>16.677447032573017</v>
      </c>
      <c r="AE407" s="1130">
        <v>16.677447032573017</v>
      </c>
      <c r="AF407" s="8">
        <v>69489.362635720914</v>
      </c>
      <c r="AG407" s="1131">
        <v>35.737386498370746</v>
      </c>
      <c r="AH407" s="1095">
        <v>87.286844913971279</v>
      </c>
      <c r="AI407" s="8">
        <v>148905.77707654479</v>
      </c>
      <c r="AJ407" s="8"/>
      <c r="AK407" s="1081">
        <v>148905.77707654479</v>
      </c>
      <c r="AL407" s="1082">
        <v>565841.95289087028</v>
      </c>
      <c r="AM407" s="89"/>
      <c r="AN407" s="1082">
        <v>565841.95289087028</v>
      </c>
    </row>
    <row r="408" spans="1:40" s="144" customFormat="1">
      <c r="A408" s="994"/>
      <c r="B408" s="994"/>
      <c r="C408" s="236"/>
      <c r="D408" s="236"/>
      <c r="E408" s="236"/>
      <c r="F408" s="371"/>
      <c r="G408" s="865">
        <v>3</v>
      </c>
      <c r="H408" s="859">
        <v>2022</v>
      </c>
      <c r="I408" s="866">
        <v>2022</v>
      </c>
      <c r="J408" s="866">
        <v>2022</v>
      </c>
      <c r="K408" s="621" t="s">
        <v>306</v>
      </c>
      <c r="L408" s="1081">
        <v>148905.77707654479</v>
      </c>
      <c r="M408" s="89">
        <v>565841.95289087028</v>
      </c>
      <c r="N408" s="89">
        <v>0</v>
      </c>
      <c r="O408" s="1082">
        <v>565841.95289087028</v>
      </c>
      <c r="P408" s="598">
        <v>565841.95289087028</v>
      </c>
      <c r="Q408" s="776">
        <v>446680.86277428397</v>
      </c>
      <c r="R408" s="776">
        <v>4166.666666666667</v>
      </c>
      <c r="S408" s="776">
        <v>3289.2051429747326</v>
      </c>
      <c r="T408" s="533">
        <v>4166.666666666667</v>
      </c>
      <c r="U408" s="1086">
        <v>4166.666666666667</v>
      </c>
      <c r="V408" s="8">
        <v>0</v>
      </c>
      <c r="W408" s="1084"/>
      <c r="X408" s="8"/>
      <c r="Y408" s="1130">
        <v>83.387235162865082</v>
      </c>
      <c r="Z408" s="8">
        <v>347446.81317860453</v>
      </c>
      <c r="AA408" s="1130">
        <v>107.21215949511226</v>
      </c>
      <c r="AB408" s="8">
        <v>0</v>
      </c>
      <c r="AC408" s="8">
        <v>0</v>
      </c>
      <c r="AD408" s="1130">
        <v>16.677447032573017</v>
      </c>
      <c r="AE408" s="1130">
        <v>16.677447032573017</v>
      </c>
      <c r="AF408" s="8">
        <v>69489.362635720914</v>
      </c>
      <c r="AG408" s="1131">
        <v>35.737386498370746</v>
      </c>
      <c r="AH408" s="1095">
        <v>87.286844913971279</v>
      </c>
      <c r="AI408" s="8">
        <v>148905.77707654479</v>
      </c>
      <c r="AJ408" s="8"/>
      <c r="AK408" s="1081">
        <v>148905.77707654479</v>
      </c>
      <c r="AL408" s="1082">
        <v>565841.95289087028</v>
      </c>
      <c r="AM408" s="89"/>
      <c r="AN408" s="1082">
        <v>565841.95289087028</v>
      </c>
    </row>
    <row r="409" spans="1:40" s="144" customFormat="1">
      <c r="A409" s="994"/>
      <c r="B409" s="994"/>
      <c r="C409" s="236"/>
      <c r="D409" s="236"/>
      <c r="E409" s="236"/>
      <c r="F409" s="371"/>
      <c r="G409" s="865">
        <v>4</v>
      </c>
      <c r="H409" s="859">
        <v>2022</v>
      </c>
      <c r="I409" s="866">
        <v>2022</v>
      </c>
      <c r="J409" s="866">
        <v>2023</v>
      </c>
      <c r="K409" s="621" t="s">
        <v>306</v>
      </c>
      <c r="L409" s="1081">
        <v>148905.77707654479</v>
      </c>
      <c r="M409" s="89">
        <v>565841.95289087028</v>
      </c>
      <c r="N409" s="89">
        <v>0</v>
      </c>
      <c r="O409" s="1082">
        <v>565841.95289087028</v>
      </c>
      <c r="P409" s="598">
        <v>565841.95289087028</v>
      </c>
      <c r="Q409" s="776">
        <v>433670.74055755732</v>
      </c>
      <c r="R409" s="776">
        <v>4166.666666666667</v>
      </c>
      <c r="S409" s="776">
        <v>3193.4030514317792</v>
      </c>
      <c r="T409" s="533">
        <v>4166.666666666667</v>
      </c>
      <c r="U409" s="1086">
        <v>4166.666666666667</v>
      </c>
      <c r="V409" s="8">
        <v>0</v>
      </c>
      <c r="W409" s="1084"/>
      <c r="X409" s="8"/>
      <c r="Y409" s="1130">
        <v>83.387235162865082</v>
      </c>
      <c r="Z409" s="8">
        <v>347446.81317860453</v>
      </c>
      <c r="AA409" s="1130">
        <v>107.21215949511226</v>
      </c>
      <c r="AB409" s="8">
        <v>0</v>
      </c>
      <c r="AC409" s="8">
        <v>0</v>
      </c>
      <c r="AD409" s="1130">
        <v>16.677447032573017</v>
      </c>
      <c r="AE409" s="1130">
        <v>16.677447032573017</v>
      </c>
      <c r="AF409" s="8">
        <v>69489.362635720914</v>
      </c>
      <c r="AG409" s="1131">
        <v>35.737386498370746</v>
      </c>
      <c r="AH409" s="1095">
        <v>87.286844913971279</v>
      </c>
      <c r="AI409" s="8">
        <v>148905.77707654479</v>
      </c>
      <c r="AJ409" s="8"/>
      <c r="AK409" s="1081">
        <v>148905.77707654479</v>
      </c>
      <c r="AL409" s="1082">
        <v>565841.95289087028</v>
      </c>
      <c r="AM409" s="89"/>
      <c r="AN409" s="1082">
        <v>565841.95289087028</v>
      </c>
    </row>
    <row r="410" spans="1:40" s="144" customFormat="1">
      <c r="A410" s="994"/>
      <c r="B410" s="994"/>
      <c r="C410" s="236"/>
      <c r="D410" s="236"/>
      <c r="E410" s="236"/>
      <c r="F410" s="371"/>
      <c r="G410" s="865">
        <v>5</v>
      </c>
      <c r="H410" s="859">
        <v>2022</v>
      </c>
      <c r="I410" s="866">
        <v>2022</v>
      </c>
      <c r="J410" s="866">
        <v>2023</v>
      </c>
      <c r="K410" s="621" t="s">
        <v>306</v>
      </c>
      <c r="L410" s="1081">
        <v>148905.77707654479</v>
      </c>
      <c r="M410" s="89">
        <v>565841.95289087028</v>
      </c>
      <c r="N410" s="89">
        <v>0</v>
      </c>
      <c r="O410" s="1082">
        <v>565841.95289087028</v>
      </c>
      <c r="P410" s="598">
        <v>565841.95289087028</v>
      </c>
      <c r="Q410" s="776">
        <v>433670.74055755732</v>
      </c>
      <c r="R410" s="776">
        <v>4166.666666666667</v>
      </c>
      <c r="S410" s="776">
        <v>3193.4030514317792</v>
      </c>
      <c r="T410" s="533">
        <v>4166.666666666667</v>
      </c>
      <c r="U410" s="1086">
        <v>4166.666666666667</v>
      </c>
      <c r="V410" s="8">
        <v>0</v>
      </c>
      <c r="W410" s="1084"/>
      <c r="X410" s="8"/>
      <c r="Y410" s="1130">
        <v>83.387235162865082</v>
      </c>
      <c r="Z410" s="8">
        <v>347446.81317860453</v>
      </c>
      <c r="AA410" s="1130">
        <v>107.21215949511226</v>
      </c>
      <c r="AB410" s="8">
        <v>0</v>
      </c>
      <c r="AC410" s="8">
        <v>0</v>
      </c>
      <c r="AD410" s="1130">
        <v>16.677447032573017</v>
      </c>
      <c r="AE410" s="1130">
        <v>16.677447032573017</v>
      </c>
      <c r="AF410" s="8">
        <v>69489.362635720914</v>
      </c>
      <c r="AG410" s="1131">
        <v>35.737386498370746</v>
      </c>
      <c r="AH410" s="1095">
        <v>87.286844913971279</v>
      </c>
      <c r="AI410" s="8">
        <v>148905.77707654479</v>
      </c>
      <c r="AJ410" s="8"/>
      <c r="AK410" s="1081">
        <v>148905.77707654479</v>
      </c>
      <c r="AL410" s="1082">
        <v>565841.95289087028</v>
      </c>
      <c r="AM410" s="89"/>
      <c r="AN410" s="1082">
        <v>565841.95289087028</v>
      </c>
    </row>
    <row r="411" spans="1:40" s="144" customFormat="1">
      <c r="A411" s="994"/>
      <c r="B411" s="994"/>
      <c r="C411" s="236"/>
      <c r="D411" s="236"/>
      <c r="E411" s="236"/>
      <c r="F411" s="371"/>
      <c r="G411" s="865">
        <v>6</v>
      </c>
      <c r="H411" s="859">
        <v>2022</v>
      </c>
      <c r="I411" s="866">
        <v>2022</v>
      </c>
      <c r="J411" s="866">
        <v>2023</v>
      </c>
      <c r="K411" s="621" t="s">
        <v>306</v>
      </c>
      <c r="L411" s="1081">
        <v>148905.77707654479</v>
      </c>
      <c r="M411" s="89">
        <v>565841.95289087028</v>
      </c>
      <c r="N411" s="89">
        <v>0</v>
      </c>
      <c r="O411" s="1082">
        <v>565841.95289087028</v>
      </c>
      <c r="P411" s="598">
        <v>565841.95289087028</v>
      </c>
      <c r="Q411" s="776">
        <v>433670.74055755732</v>
      </c>
      <c r="R411" s="776">
        <v>4166.666666666667</v>
      </c>
      <c r="S411" s="776">
        <v>3193.4030514317792</v>
      </c>
      <c r="T411" s="533">
        <v>4166.666666666667</v>
      </c>
      <c r="U411" s="1086">
        <v>4166.666666666667</v>
      </c>
      <c r="V411" s="8">
        <v>0</v>
      </c>
      <c r="W411" s="1084"/>
      <c r="X411" s="8"/>
      <c r="Y411" s="1130">
        <v>83.387235162865082</v>
      </c>
      <c r="Z411" s="8">
        <v>347446.81317860453</v>
      </c>
      <c r="AA411" s="1130">
        <v>107.21215949511226</v>
      </c>
      <c r="AB411" s="8">
        <v>0</v>
      </c>
      <c r="AC411" s="8">
        <v>0</v>
      </c>
      <c r="AD411" s="1130">
        <v>16.677447032573017</v>
      </c>
      <c r="AE411" s="1130">
        <v>16.677447032573017</v>
      </c>
      <c r="AF411" s="8">
        <v>69489.362635720914</v>
      </c>
      <c r="AG411" s="1131">
        <v>35.737386498370746</v>
      </c>
      <c r="AH411" s="1095">
        <v>87.286844913971279</v>
      </c>
      <c r="AI411" s="8">
        <v>148905.77707654479</v>
      </c>
      <c r="AJ411" s="8"/>
      <c r="AK411" s="1081">
        <v>148905.77707654479</v>
      </c>
      <c r="AL411" s="1082">
        <v>565841.95289087028</v>
      </c>
      <c r="AM411" s="89"/>
      <c r="AN411" s="1082">
        <v>565841.95289087028</v>
      </c>
    </row>
    <row r="412" spans="1:40" s="144" customFormat="1">
      <c r="A412" s="994"/>
      <c r="B412" s="994"/>
      <c r="C412" s="236"/>
      <c r="D412" s="236"/>
      <c r="E412" s="236"/>
      <c r="F412" s="371"/>
      <c r="G412" s="865">
        <v>7</v>
      </c>
      <c r="H412" s="859">
        <v>2022</v>
      </c>
      <c r="I412" s="866">
        <v>2023</v>
      </c>
      <c r="J412" s="866">
        <v>2023</v>
      </c>
      <c r="K412" s="621" t="s">
        <v>306</v>
      </c>
      <c r="L412" s="1081">
        <v>152675.34477002127</v>
      </c>
      <c r="M412" s="89">
        <v>580166.31012608088</v>
      </c>
      <c r="N412" s="89">
        <v>0</v>
      </c>
      <c r="O412" s="1082">
        <v>580166.31012608088</v>
      </c>
      <c r="P412" s="598">
        <v>580166.31012608088</v>
      </c>
      <c r="Q412" s="776">
        <v>444649.16762269021</v>
      </c>
      <c r="R412" s="776">
        <v>4166.666666666667</v>
      </c>
      <c r="S412" s="776">
        <v>3193.4030514317792</v>
      </c>
      <c r="T412" s="533">
        <v>4166.666666666667</v>
      </c>
      <c r="U412" s="1086">
        <v>4166.666666666667</v>
      </c>
      <c r="V412" s="8">
        <v>0</v>
      </c>
      <c r="W412" s="1084"/>
      <c r="X412" s="8"/>
      <c r="Y412" s="1130">
        <v>85.498193071211901</v>
      </c>
      <c r="Z412" s="8">
        <v>356242.47113004961</v>
      </c>
      <c r="AA412" s="1130">
        <v>109.92624823441531</v>
      </c>
      <c r="AB412" s="8">
        <v>0</v>
      </c>
      <c r="AC412" s="8">
        <v>0</v>
      </c>
      <c r="AD412" s="1130">
        <v>17.09963861424238</v>
      </c>
      <c r="AE412" s="1130">
        <v>17.09963861424238</v>
      </c>
      <c r="AF412" s="8">
        <v>71248.49422600992</v>
      </c>
      <c r="AG412" s="1131">
        <v>36.642082744805101</v>
      </c>
      <c r="AH412" s="1095">
        <v>89.496521913165608</v>
      </c>
      <c r="AI412" s="8">
        <v>152675.34477002127</v>
      </c>
      <c r="AJ412" s="8"/>
      <c r="AK412" s="1081">
        <v>152675.34477002127</v>
      </c>
      <c r="AL412" s="1082">
        <v>580166.31012608088</v>
      </c>
      <c r="AM412" s="89"/>
      <c r="AN412" s="1082">
        <v>580166.31012608088</v>
      </c>
    </row>
    <row r="413" spans="1:40" s="144" customFormat="1">
      <c r="A413" s="994"/>
      <c r="B413" s="994"/>
      <c r="C413" s="236"/>
      <c r="D413" s="236"/>
      <c r="E413" s="236"/>
      <c r="F413" s="371"/>
      <c r="G413" s="865">
        <v>8</v>
      </c>
      <c r="H413" s="859">
        <v>2022</v>
      </c>
      <c r="I413" s="866">
        <v>2023</v>
      </c>
      <c r="J413" s="866">
        <v>2023</v>
      </c>
      <c r="K413" s="621" t="s">
        <v>306</v>
      </c>
      <c r="L413" s="1081">
        <v>152675.34477002127</v>
      </c>
      <c r="M413" s="89">
        <v>580166.31012608088</v>
      </c>
      <c r="N413" s="89">
        <v>0</v>
      </c>
      <c r="O413" s="1082">
        <v>580166.31012608088</v>
      </c>
      <c r="P413" s="598">
        <v>580166.31012608088</v>
      </c>
      <c r="Q413" s="776">
        <v>444649.16762269021</v>
      </c>
      <c r="R413" s="776">
        <v>4166.666666666667</v>
      </c>
      <c r="S413" s="776">
        <v>3193.4030514317792</v>
      </c>
      <c r="T413" s="533">
        <v>4166.666666666667</v>
      </c>
      <c r="U413" s="1086">
        <v>4166.666666666667</v>
      </c>
      <c r="V413" s="8">
        <v>0</v>
      </c>
      <c r="W413" s="1084"/>
      <c r="X413" s="8"/>
      <c r="Y413" s="1130">
        <v>85.498193071211901</v>
      </c>
      <c r="Z413" s="8">
        <v>356242.47113004961</v>
      </c>
      <c r="AA413" s="1130">
        <v>109.92624823441531</v>
      </c>
      <c r="AB413" s="8">
        <v>0</v>
      </c>
      <c r="AC413" s="8">
        <v>0</v>
      </c>
      <c r="AD413" s="1130">
        <v>17.09963861424238</v>
      </c>
      <c r="AE413" s="1130">
        <v>17.09963861424238</v>
      </c>
      <c r="AF413" s="8">
        <v>71248.49422600992</v>
      </c>
      <c r="AG413" s="1131">
        <v>36.642082744805101</v>
      </c>
      <c r="AH413" s="1095">
        <v>89.496521913165608</v>
      </c>
      <c r="AI413" s="8">
        <v>152675.34477002127</v>
      </c>
      <c r="AJ413" s="8"/>
      <c r="AK413" s="1081">
        <v>152675.34477002127</v>
      </c>
      <c r="AL413" s="1082">
        <v>580166.31012608088</v>
      </c>
      <c r="AM413" s="89"/>
      <c r="AN413" s="1082">
        <v>580166.31012608088</v>
      </c>
    </row>
    <row r="414" spans="1:40" s="144" customFormat="1">
      <c r="A414" s="994"/>
      <c r="B414" s="994"/>
      <c r="C414" s="236"/>
      <c r="D414" s="236"/>
      <c r="E414" s="236"/>
      <c r="F414" s="371"/>
      <c r="G414" s="865">
        <v>9</v>
      </c>
      <c r="H414" s="859">
        <v>2022</v>
      </c>
      <c r="I414" s="866">
        <v>2023</v>
      </c>
      <c r="J414" s="866">
        <v>2023</v>
      </c>
      <c r="K414" s="621" t="s">
        <v>306</v>
      </c>
      <c r="L414" s="1081">
        <v>152675.34477002127</v>
      </c>
      <c r="M414" s="89">
        <v>580166.31012608088</v>
      </c>
      <c r="N414" s="89">
        <v>0</v>
      </c>
      <c r="O414" s="1082">
        <v>580166.31012608088</v>
      </c>
      <c r="P414" s="598">
        <v>580166.31012608088</v>
      </c>
      <c r="Q414" s="776">
        <v>444649.16762269021</v>
      </c>
      <c r="R414" s="776">
        <v>4166.666666666667</v>
      </c>
      <c r="S414" s="776">
        <v>3193.4030514317792</v>
      </c>
      <c r="T414" s="533">
        <v>4166.666666666667</v>
      </c>
      <c r="U414" s="1086">
        <v>4166.666666666667</v>
      </c>
      <c r="V414" s="8">
        <v>0</v>
      </c>
      <c r="W414" s="1084"/>
      <c r="X414" s="8"/>
      <c r="Y414" s="1130">
        <v>85.498193071211901</v>
      </c>
      <c r="Z414" s="8">
        <v>356242.47113004961</v>
      </c>
      <c r="AA414" s="1130">
        <v>109.92624823441531</v>
      </c>
      <c r="AB414" s="8">
        <v>0</v>
      </c>
      <c r="AC414" s="8">
        <v>0</v>
      </c>
      <c r="AD414" s="1130">
        <v>17.09963861424238</v>
      </c>
      <c r="AE414" s="1130">
        <v>17.09963861424238</v>
      </c>
      <c r="AF414" s="8">
        <v>71248.49422600992</v>
      </c>
      <c r="AG414" s="1131">
        <v>36.642082744805101</v>
      </c>
      <c r="AH414" s="1095">
        <v>89.496521913165608</v>
      </c>
      <c r="AI414" s="8">
        <v>152675.34477002127</v>
      </c>
      <c r="AJ414" s="8"/>
      <c r="AK414" s="1081">
        <v>152675.34477002127</v>
      </c>
      <c r="AL414" s="1082">
        <v>580166.31012608088</v>
      </c>
      <c r="AM414" s="89"/>
      <c r="AN414" s="1082">
        <v>580166.31012608088</v>
      </c>
    </row>
    <row r="415" spans="1:40" s="144" customFormat="1">
      <c r="A415" s="994"/>
      <c r="B415" s="994"/>
      <c r="C415" s="236"/>
      <c r="D415" s="236"/>
      <c r="E415" s="236"/>
      <c r="F415" s="371"/>
      <c r="G415" s="865">
        <v>10</v>
      </c>
      <c r="H415" s="859">
        <v>2022</v>
      </c>
      <c r="I415" s="866">
        <v>2023</v>
      </c>
      <c r="J415" s="866">
        <v>2023</v>
      </c>
      <c r="K415" s="621" t="s">
        <v>306</v>
      </c>
      <c r="L415" s="1081">
        <v>152675.34477002127</v>
      </c>
      <c r="M415" s="89">
        <v>580166.31012608088</v>
      </c>
      <c r="N415" s="89">
        <v>0</v>
      </c>
      <c r="O415" s="1082">
        <v>580166.31012608088</v>
      </c>
      <c r="P415" s="598">
        <v>580166.31012608088</v>
      </c>
      <c r="Q415" s="776">
        <v>444649.16762269021</v>
      </c>
      <c r="R415" s="776">
        <v>4166.666666666667</v>
      </c>
      <c r="S415" s="776">
        <v>3193.4030514317792</v>
      </c>
      <c r="T415" s="533">
        <v>4166.666666666667</v>
      </c>
      <c r="U415" s="1086">
        <v>4166.666666666667</v>
      </c>
      <c r="V415" s="8">
        <v>0</v>
      </c>
      <c r="W415" s="1084"/>
      <c r="X415" s="8"/>
      <c r="Y415" s="1130">
        <v>85.498193071211901</v>
      </c>
      <c r="Z415" s="8">
        <v>356242.47113004961</v>
      </c>
      <c r="AA415" s="1130">
        <v>109.92624823441531</v>
      </c>
      <c r="AB415" s="8">
        <v>0</v>
      </c>
      <c r="AC415" s="8">
        <v>0</v>
      </c>
      <c r="AD415" s="1130">
        <v>17.09963861424238</v>
      </c>
      <c r="AE415" s="1130">
        <v>17.09963861424238</v>
      </c>
      <c r="AF415" s="8">
        <v>71248.49422600992</v>
      </c>
      <c r="AG415" s="1131">
        <v>36.642082744805101</v>
      </c>
      <c r="AH415" s="1095">
        <v>89.496521913165608</v>
      </c>
      <c r="AI415" s="8">
        <v>152675.34477002127</v>
      </c>
      <c r="AJ415" s="8"/>
      <c r="AK415" s="1081">
        <v>152675.34477002127</v>
      </c>
      <c r="AL415" s="1082">
        <v>580166.31012608088</v>
      </c>
      <c r="AM415" s="89"/>
      <c r="AN415" s="1082">
        <v>580166.31012608088</v>
      </c>
    </row>
    <row r="416" spans="1:40" s="144" customFormat="1">
      <c r="A416" s="994"/>
      <c r="B416" s="994"/>
      <c r="C416" s="236"/>
      <c r="D416" s="236"/>
      <c r="E416" s="236"/>
      <c r="F416" s="371"/>
      <c r="G416" s="865">
        <v>11</v>
      </c>
      <c r="H416" s="859">
        <v>2022</v>
      </c>
      <c r="I416" s="866">
        <v>2023</v>
      </c>
      <c r="J416" s="866">
        <v>2023</v>
      </c>
      <c r="K416" s="621" t="s">
        <v>306</v>
      </c>
      <c r="L416" s="1081">
        <v>152675.34477002127</v>
      </c>
      <c r="M416" s="89">
        <v>580166.31012608088</v>
      </c>
      <c r="N416" s="89">
        <v>0</v>
      </c>
      <c r="O416" s="1082">
        <v>580166.31012608088</v>
      </c>
      <c r="P416" s="598">
        <v>580166.31012608088</v>
      </c>
      <c r="Q416" s="776">
        <v>444649.16762269021</v>
      </c>
      <c r="R416" s="776">
        <v>4166.666666666667</v>
      </c>
      <c r="S416" s="776">
        <v>3193.4030514317792</v>
      </c>
      <c r="T416" s="533">
        <v>4166.666666666667</v>
      </c>
      <c r="U416" s="1086">
        <v>4166.666666666667</v>
      </c>
      <c r="V416" s="8">
        <v>0</v>
      </c>
      <c r="W416" s="1084"/>
      <c r="X416" s="8"/>
      <c r="Y416" s="1130">
        <v>85.498193071211901</v>
      </c>
      <c r="Z416" s="8">
        <v>356242.47113004961</v>
      </c>
      <c r="AA416" s="1130">
        <v>109.92624823441531</v>
      </c>
      <c r="AB416" s="8">
        <v>0</v>
      </c>
      <c r="AC416" s="8">
        <v>0</v>
      </c>
      <c r="AD416" s="1130">
        <v>17.09963861424238</v>
      </c>
      <c r="AE416" s="1130">
        <v>17.09963861424238</v>
      </c>
      <c r="AF416" s="8">
        <v>71248.49422600992</v>
      </c>
      <c r="AG416" s="1131">
        <v>36.642082744805101</v>
      </c>
      <c r="AH416" s="1095">
        <v>89.496521913165608</v>
      </c>
      <c r="AI416" s="8">
        <v>152675.34477002127</v>
      </c>
      <c r="AJ416" s="8"/>
      <c r="AK416" s="1081">
        <v>152675.34477002127</v>
      </c>
      <c r="AL416" s="1082">
        <v>580166.31012608088</v>
      </c>
      <c r="AM416" s="89"/>
      <c r="AN416" s="1082">
        <v>580166.31012608088</v>
      </c>
    </row>
    <row r="417" spans="1:40" s="144" customFormat="1">
      <c r="A417" s="994"/>
      <c r="B417" s="994"/>
      <c r="C417" s="236"/>
      <c r="D417" s="236"/>
      <c r="E417" s="236"/>
      <c r="F417" s="371"/>
      <c r="G417" s="865">
        <v>12</v>
      </c>
      <c r="H417" s="859">
        <v>2022</v>
      </c>
      <c r="I417" s="866">
        <v>2023</v>
      </c>
      <c r="J417" s="866">
        <v>2023</v>
      </c>
      <c r="K417" s="621" t="s">
        <v>306</v>
      </c>
      <c r="L417" s="1081">
        <v>152675.34477002127</v>
      </c>
      <c r="M417" s="89">
        <v>580166.31012608088</v>
      </c>
      <c r="N417" s="89">
        <v>0</v>
      </c>
      <c r="O417" s="1082">
        <v>580166.31012608088</v>
      </c>
      <c r="P417" s="598">
        <v>580166.31012608088</v>
      </c>
      <c r="Q417" s="776">
        <v>444649.16762269021</v>
      </c>
      <c r="R417" s="776">
        <v>4166.666666666667</v>
      </c>
      <c r="S417" s="776">
        <v>3193.4030514317792</v>
      </c>
      <c r="T417" s="533">
        <v>4166.666666666667</v>
      </c>
      <c r="U417" s="1086">
        <v>4166.666666666667</v>
      </c>
      <c r="V417" s="8">
        <v>0</v>
      </c>
      <c r="W417" s="1084"/>
      <c r="X417" s="8"/>
      <c r="Y417" s="1130">
        <v>85.498193071211901</v>
      </c>
      <c r="Z417" s="8">
        <v>356242.47113004961</v>
      </c>
      <c r="AA417" s="1130">
        <v>109.92624823441531</v>
      </c>
      <c r="AB417" s="8">
        <v>0</v>
      </c>
      <c r="AC417" s="8">
        <v>0</v>
      </c>
      <c r="AD417" s="1130">
        <v>17.09963861424238</v>
      </c>
      <c r="AE417" s="1130">
        <v>17.09963861424238</v>
      </c>
      <c r="AF417" s="8">
        <v>71248.49422600992</v>
      </c>
      <c r="AG417" s="1131">
        <v>36.642082744805101</v>
      </c>
      <c r="AH417" s="1095">
        <v>89.496521913165608</v>
      </c>
      <c r="AI417" s="8">
        <v>152675.34477002127</v>
      </c>
      <c r="AJ417" s="8"/>
      <c r="AK417" s="1081">
        <v>152675.34477002127</v>
      </c>
      <c r="AL417" s="1082">
        <v>580166.31012608088</v>
      </c>
      <c r="AM417" s="89"/>
      <c r="AN417" s="1082">
        <v>580166.31012608088</v>
      </c>
    </row>
    <row r="418" spans="1:40" s="144" customFormat="1">
      <c r="A418" s="994"/>
      <c r="B418" s="994"/>
      <c r="C418" s="236"/>
      <c r="D418" s="236"/>
      <c r="E418" s="236"/>
      <c r="F418" s="371"/>
      <c r="G418" s="865">
        <v>1</v>
      </c>
      <c r="H418" s="859">
        <v>2023</v>
      </c>
      <c r="I418" s="866">
        <v>2023</v>
      </c>
      <c r="J418" s="866">
        <v>2023</v>
      </c>
      <c r="K418" s="621" t="s">
        <v>306</v>
      </c>
      <c r="L418" s="1081">
        <v>372902.17463819007</v>
      </c>
      <c r="M418" s="89">
        <v>902176.70317426382</v>
      </c>
      <c r="N418" s="89">
        <v>0</v>
      </c>
      <c r="O418" s="1082">
        <v>902176.70317426382</v>
      </c>
      <c r="P418" s="598">
        <v>902176.70317426382</v>
      </c>
      <c r="Q418" s="776">
        <v>691443.32084336551</v>
      </c>
      <c r="R418" s="776">
        <v>0</v>
      </c>
      <c r="S418" s="776">
        <v>0</v>
      </c>
      <c r="T418" s="533">
        <v>0</v>
      </c>
      <c r="U418" s="1086">
        <v>0</v>
      </c>
      <c r="V418" s="8">
        <v>4166.666666666667</v>
      </c>
      <c r="W418" s="1084"/>
      <c r="X418" s="8"/>
      <c r="Y418" s="1130">
        <v>85.498193071211901</v>
      </c>
      <c r="Z418" s="8">
        <v>0</v>
      </c>
      <c r="AA418" s="1130">
        <v>109.92624823441531</v>
      </c>
      <c r="AB418" s="8">
        <v>458026.03431006381</v>
      </c>
      <c r="AC418" s="8">
        <v>0</v>
      </c>
      <c r="AD418" s="1130">
        <v>17.09963861424238</v>
      </c>
      <c r="AE418" s="1130">
        <v>17.09963861424238</v>
      </c>
      <c r="AF418" s="8">
        <v>71248.49422600992</v>
      </c>
      <c r="AG418" s="1131">
        <v>36.642082744805101</v>
      </c>
      <c r="AH418" s="1095">
        <v>89.496521913165608</v>
      </c>
      <c r="AI418" s="8">
        <v>372902.17463819007</v>
      </c>
      <c r="AJ418" s="8"/>
      <c r="AK418" s="1081">
        <v>372902.17463819007</v>
      </c>
      <c r="AL418" s="1082">
        <v>902176.70317426382</v>
      </c>
      <c r="AM418" s="89"/>
      <c r="AN418" s="1082">
        <v>902176.70317426382</v>
      </c>
    </row>
    <row r="419" spans="1:40" s="144" customFormat="1">
      <c r="A419" s="994"/>
      <c r="B419" s="994"/>
      <c r="C419" s="236"/>
      <c r="D419" s="236"/>
      <c r="E419" s="236"/>
      <c r="F419" s="371"/>
      <c r="G419" s="865">
        <v>2</v>
      </c>
      <c r="H419" s="859">
        <v>2023</v>
      </c>
      <c r="I419" s="866">
        <v>2023</v>
      </c>
      <c r="J419" s="866">
        <v>2023</v>
      </c>
      <c r="K419" s="621" t="s">
        <v>306</v>
      </c>
      <c r="L419" s="1081">
        <v>372902.17463819007</v>
      </c>
      <c r="M419" s="89">
        <v>902176.70317426382</v>
      </c>
      <c r="N419" s="89">
        <v>0</v>
      </c>
      <c r="O419" s="1082">
        <v>902176.70317426382</v>
      </c>
      <c r="P419" s="598">
        <v>902176.70317426382</v>
      </c>
      <c r="Q419" s="776">
        <v>691443.32084336551</v>
      </c>
      <c r="R419" s="776">
        <v>0</v>
      </c>
      <c r="S419" s="776">
        <v>0</v>
      </c>
      <c r="T419" s="533">
        <v>0</v>
      </c>
      <c r="U419" s="1086">
        <v>0</v>
      </c>
      <c r="V419" s="8">
        <v>4166.666666666667</v>
      </c>
      <c r="W419" s="1084"/>
      <c r="X419" s="8"/>
      <c r="Y419" s="1130">
        <v>85.498193071211901</v>
      </c>
      <c r="Z419" s="8">
        <v>0</v>
      </c>
      <c r="AA419" s="1130">
        <v>109.92624823441531</v>
      </c>
      <c r="AB419" s="8">
        <v>458026.03431006381</v>
      </c>
      <c r="AC419" s="8">
        <v>0</v>
      </c>
      <c r="AD419" s="1130">
        <v>17.09963861424238</v>
      </c>
      <c r="AE419" s="1130">
        <v>17.09963861424238</v>
      </c>
      <c r="AF419" s="8">
        <v>71248.49422600992</v>
      </c>
      <c r="AG419" s="1131">
        <v>36.642082744805101</v>
      </c>
      <c r="AH419" s="1095">
        <v>89.496521913165608</v>
      </c>
      <c r="AI419" s="8">
        <v>372902.17463819007</v>
      </c>
      <c r="AJ419" s="8"/>
      <c r="AK419" s="1081">
        <v>372902.17463819007</v>
      </c>
      <c r="AL419" s="1082">
        <v>902176.70317426382</v>
      </c>
      <c r="AM419" s="89"/>
      <c r="AN419" s="1082">
        <v>902176.70317426382</v>
      </c>
    </row>
    <row r="420" spans="1:40" s="144" customFormat="1">
      <c r="A420" s="994"/>
      <c r="B420" s="994"/>
      <c r="C420" s="236"/>
      <c r="D420" s="236"/>
      <c r="E420" s="236"/>
      <c r="F420" s="371"/>
      <c r="G420" s="865">
        <v>3</v>
      </c>
      <c r="H420" s="859">
        <v>2023</v>
      </c>
      <c r="I420" s="866">
        <v>2023</v>
      </c>
      <c r="J420" s="866">
        <v>2023</v>
      </c>
      <c r="K420" s="621" t="s">
        <v>306</v>
      </c>
      <c r="L420" s="1081">
        <v>372902.17463819007</v>
      </c>
      <c r="M420" s="89">
        <v>902176.70317426382</v>
      </c>
      <c r="N420" s="89">
        <v>0</v>
      </c>
      <c r="O420" s="1082">
        <v>902176.70317426382</v>
      </c>
      <c r="P420" s="598">
        <v>902176.70317426382</v>
      </c>
      <c r="Q420" s="776">
        <v>691443.32084336551</v>
      </c>
      <c r="R420" s="776">
        <v>0</v>
      </c>
      <c r="S420" s="776">
        <v>0</v>
      </c>
      <c r="T420" s="533">
        <v>0</v>
      </c>
      <c r="U420" s="1086">
        <v>0</v>
      </c>
      <c r="V420" s="8">
        <v>4166.666666666667</v>
      </c>
      <c r="W420" s="1084"/>
      <c r="X420" s="8"/>
      <c r="Y420" s="1130">
        <v>85.498193071211901</v>
      </c>
      <c r="Z420" s="8">
        <v>0</v>
      </c>
      <c r="AA420" s="1130">
        <v>109.92624823441531</v>
      </c>
      <c r="AB420" s="8">
        <v>458026.03431006381</v>
      </c>
      <c r="AC420" s="8">
        <v>0</v>
      </c>
      <c r="AD420" s="1130">
        <v>17.09963861424238</v>
      </c>
      <c r="AE420" s="1130">
        <v>17.09963861424238</v>
      </c>
      <c r="AF420" s="8">
        <v>71248.49422600992</v>
      </c>
      <c r="AG420" s="1131">
        <v>36.642082744805101</v>
      </c>
      <c r="AH420" s="1095">
        <v>89.496521913165608</v>
      </c>
      <c r="AI420" s="8">
        <v>372902.17463819007</v>
      </c>
      <c r="AJ420" s="8"/>
      <c r="AK420" s="1081">
        <v>372902.17463819007</v>
      </c>
      <c r="AL420" s="1082">
        <v>902176.70317426382</v>
      </c>
      <c r="AM420" s="89"/>
      <c r="AN420" s="1082">
        <v>902176.70317426382</v>
      </c>
    </row>
    <row r="421" spans="1:40" s="144" customFormat="1">
      <c r="A421" s="994"/>
      <c r="B421" s="994"/>
      <c r="C421" s="236"/>
      <c r="D421" s="236"/>
      <c r="E421" s="236"/>
      <c r="F421" s="371"/>
      <c r="G421" s="865">
        <v>4</v>
      </c>
      <c r="H421" s="859">
        <v>2023</v>
      </c>
      <c r="I421" s="866">
        <v>2023</v>
      </c>
      <c r="J421" s="866">
        <v>2024</v>
      </c>
      <c r="K421" s="621" t="s">
        <v>306</v>
      </c>
      <c r="L421" s="1081">
        <v>372902.17463819007</v>
      </c>
      <c r="M421" s="89">
        <v>902176.70317426382</v>
      </c>
      <c r="N421" s="89">
        <v>0</v>
      </c>
      <c r="O421" s="1082">
        <v>902176.70317426382</v>
      </c>
      <c r="P421" s="598">
        <v>902176.70317426382</v>
      </c>
      <c r="Q421" s="776">
        <v>671304.19499355869</v>
      </c>
      <c r="R421" s="776">
        <v>0</v>
      </c>
      <c r="S421" s="776">
        <v>0</v>
      </c>
      <c r="T421" s="533">
        <v>0</v>
      </c>
      <c r="U421" s="1086">
        <v>0</v>
      </c>
      <c r="V421" s="8">
        <v>4166.666666666667</v>
      </c>
      <c r="W421" s="1084"/>
      <c r="X421" s="8"/>
      <c r="Y421" s="1130">
        <v>85.498193071211901</v>
      </c>
      <c r="Z421" s="8">
        <v>0</v>
      </c>
      <c r="AA421" s="1130">
        <v>109.92624823441531</v>
      </c>
      <c r="AB421" s="8">
        <v>458026.03431006381</v>
      </c>
      <c r="AC421" s="8">
        <v>0</v>
      </c>
      <c r="AD421" s="1130">
        <v>17.09963861424238</v>
      </c>
      <c r="AE421" s="1130">
        <v>17.09963861424238</v>
      </c>
      <c r="AF421" s="8">
        <v>71248.49422600992</v>
      </c>
      <c r="AG421" s="1131">
        <v>36.642082744805101</v>
      </c>
      <c r="AH421" s="1095">
        <v>89.496521913165608</v>
      </c>
      <c r="AI421" s="8">
        <v>372902.17463819007</v>
      </c>
      <c r="AJ421" s="8"/>
      <c r="AK421" s="1081">
        <v>372902.17463819007</v>
      </c>
      <c r="AL421" s="1082">
        <v>902176.70317426382</v>
      </c>
      <c r="AM421" s="89"/>
      <c r="AN421" s="1082">
        <v>902176.70317426382</v>
      </c>
    </row>
    <row r="422" spans="1:40" s="144" customFormat="1">
      <c r="A422" s="994"/>
      <c r="B422" s="994"/>
      <c r="C422" s="236"/>
      <c r="D422" s="236"/>
      <c r="E422" s="236"/>
      <c r="F422" s="371"/>
      <c r="G422" s="865">
        <v>5</v>
      </c>
      <c r="H422" s="859">
        <v>2023</v>
      </c>
      <c r="I422" s="866">
        <v>2023</v>
      </c>
      <c r="J422" s="866">
        <v>2024</v>
      </c>
      <c r="K422" s="621" t="s">
        <v>306</v>
      </c>
      <c r="L422" s="1081">
        <v>372902.17463819007</v>
      </c>
      <c r="M422" s="89">
        <v>902176.70317426382</v>
      </c>
      <c r="N422" s="89">
        <v>0</v>
      </c>
      <c r="O422" s="1082">
        <v>902176.70317426382</v>
      </c>
      <c r="P422" s="598">
        <v>902176.70317426382</v>
      </c>
      <c r="Q422" s="776">
        <v>671304.19499355869</v>
      </c>
      <c r="R422" s="776">
        <v>0</v>
      </c>
      <c r="S422" s="776">
        <v>0</v>
      </c>
      <c r="T422" s="533">
        <v>0</v>
      </c>
      <c r="U422" s="1086">
        <v>0</v>
      </c>
      <c r="V422" s="8">
        <v>4166.666666666667</v>
      </c>
      <c r="W422" s="1084"/>
      <c r="X422" s="8"/>
      <c r="Y422" s="1130">
        <v>85.498193071211901</v>
      </c>
      <c r="Z422" s="8">
        <v>0</v>
      </c>
      <c r="AA422" s="1130">
        <v>109.92624823441531</v>
      </c>
      <c r="AB422" s="8">
        <v>458026.03431006381</v>
      </c>
      <c r="AC422" s="8">
        <v>0</v>
      </c>
      <c r="AD422" s="1130">
        <v>17.09963861424238</v>
      </c>
      <c r="AE422" s="1130">
        <v>17.09963861424238</v>
      </c>
      <c r="AF422" s="8">
        <v>71248.49422600992</v>
      </c>
      <c r="AG422" s="1131">
        <v>36.642082744805101</v>
      </c>
      <c r="AH422" s="1095">
        <v>89.496521913165608</v>
      </c>
      <c r="AI422" s="8">
        <v>372902.17463819007</v>
      </c>
      <c r="AJ422" s="8"/>
      <c r="AK422" s="1081">
        <v>372902.17463819007</v>
      </c>
      <c r="AL422" s="1082">
        <v>902176.70317426382</v>
      </c>
      <c r="AM422" s="89"/>
      <c r="AN422" s="1082">
        <v>902176.70317426382</v>
      </c>
    </row>
    <row r="423" spans="1:40" s="144" customFormat="1">
      <c r="A423" s="994"/>
      <c r="B423" s="994"/>
      <c r="C423" s="236"/>
      <c r="D423" s="236"/>
      <c r="E423" s="236"/>
      <c r="F423" s="371"/>
      <c r="G423" s="865">
        <v>6</v>
      </c>
      <c r="H423" s="859">
        <v>2023</v>
      </c>
      <c r="I423" s="866">
        <v>2023</v>
      </c>
      <c r="J423" s="866">
        <v>2024</v>
      </c>
      <c r="K423" s="621" t="s">
        <v>306</v>
      </c>
      <c r="L423" s="1081">
        <v>372902.17463819007</v>
      </c>
      <c r="M423" s="89">
        <v>902176.70317426382</v>
      </c>
      <c r="N423" s="89">
        <v>0</v>
      </c>
      <c r="O423" s="1082">
        <v>902176.70317426382</v>
      </c>
      <c r="P423" s="598">
        <v>902176.70317426382</v>
      </c>
      <c r="Q423" s="776">
        <v>671304.19499355869</v>
      </c>
      <c r="R423" s="776">
        <v>0</v>
      </c>
      <c r="S423" s="776">
        <v>0</v>
      </c>
      <c r="T423" s="533">
        <v>0</v>
      </c>
      <c r="U423" s="1086">
        <v>0</v>
      </c>
      <c r="V423" s="8">
        <v>4166.666666666667</v>
      </c>
      <c r="W423" s="1084"/>
      <c r="X423" s="8"/>
      <c r="Y423" s="1130">
        <v>85.498193071211901</v>
      </c>
      <c r="Z423" s="8">
        <v>0</v>
      </c>
      <c r="AA423" s="1130">
        <v>109.92624823441531</v>
      </c>
      <c r="AB423" s="8">
        <v>458026.03431006381</v>
      </c>
      <c r="AC423" s="8">
        <v>0</v>
      </c>
      <c r="AD423" s="1130">
        <v>17.09963861424238</v>
      </c>
      <c r="AE423" s="1130">
        <v>17.09963861424238</v>
      </c>
      <c r="AF423" s="8">
        <v>71248.49422600992</v>
      </c>
      <c r="AG423" s="1131">
        <v>36.642082744805101</v>
      </c>
      <c r="AH423" s="1095">
        <v>89.496521913165608</v>
      </c>
      <c r="AI423" s="8">
        <v>372902.17463819007</v>
      </c>
      <c r="AJ423" s="8"/>
      <c r="AK423" s="1081">
        <v>372902.17463819007</v>
      </c>
      <c r="AL423" s="1082">
        <v>902176.70317426382</v>
      </c>
      <c r="AM423" s="89"/>
      <c r="AN423" s="1082">
        <v>902176.70317426382</v>
      </c>
    </row>
    <row r="424" spans="1:40" s="144" customFormat="1">
      <c r="A424" s="994"/>
      <c r="B424" s="994"/>
      <c r="C424" s="236"/>
      <c r="D424" s="236"/>
      <c r="E424" s="236"/>
      <c r="F424" s="371"/>
      <c r="G424" s="865">
        <v>7</v>
      </c>
      <c r="H424" s="859">
        <v>2023</v>
      </c>
      <c r="I424" s="866">
        <v>2024</v>
      </c>
      <c r="J424" s="866">
        <v>2024</v>
      </c>
      <c r="K424" s="621" t="s">
        <v>306</v>
      </c>
      <c r="L424" s="1081">
        <v>382342.23813297739</v>
      </c>
      <c r="M424" s="89">
        <v>925015.41514945216</v>
      </c>
      <c r="N424" s="89">
        <v>0</v>
      </c>
      <c r="O424" s="1082">
        <v>925015.41514945216</v>
      </c>
      <c r="P424" s="598">
        <v>925015.41514945216</v>
      </c>
      <c r="Q424" s="776">
        <v>688298.34159837535</v>
      </c>
      <c r="R424" s="776">
        <v>0</v>
      </c>
      <c r="S424" s="776">
        <v>0</v>
      </c>
      <c r="T424" s="533">
        <v>0</v>
      </c>
      <c r="U424" s="1086">
        <v>0</v>
      </c>
      <c r="V424" s="8">
        <v>4166.666666666667</v>
      </c>
      <c r="W424" s="1084"/>
      <c r="X424" s="8"/>
      <c r="Y424" s="1130">
        <v>87.662590133430513</v>
      </c>
      <c r="Z424" s="8">
        <v>0</v>
      </c>
      <c r="AA424" s="1130">
        <v>112.70904445726782</v>
      </c>
      <c r="AB424" s="8">
        <v>469621.01857194927</v>
      </c>
      <c r="AC424" s="8">
        <v>0</v>
      </c>
      <c r="AD424" s="1130">
        <v>17.532518026686105</v>
      </c>
      <c r="AE424" s="1130">
        <v>17.532518026686105</v>
      </c>
      <c r="AF424" s="8">
        <v>73052.158444525441</v>
      </c>
      <c r="AG424" s="1131">
        <v>37.569681485755936</v>
      </c>
      <c r="AH424" s="1095">
        <v>91.762137151914573</v>
      </c>
      <c r="AI424" s="8">
        <v>382342.23813297739</v>
      </c>
      <c r="AJ424" s="8"/>
      <c r="AK424" s="1081">
        <v>382342.23813297739</v>
      </c>
      <c r="AL424" s="1082">
        <v>925015.41514945216</v>
      </c>
      <c r="AM424" s="89"/>
      <c r="AN424" s="1082">
        <v>925015.41514945216</v>
      </c>
    </row>
    <row r="425" spans="1:40" s="144" customFormat="1">
      <c r="A425" s="994"/>
      <c r="B425" s="994"/>
      <c r="C425" s="236"/>
      <c r="D425" s="236"/>
      <c r="E425" s="236"/>
      <c r="F425" s="371"/>
      <c r="G425" s="865">
        <v>8</v>
      </c>
      <c r="H425" s="859">
        <v>2023</v>
      </c>
      <c r="I425" s="866">
        <v>2024</v>
      </c>
      <c r="J425" s="866">
        <v>2024</v>
      </c>
      <c r="K425" s="621" t="s">
        <v>306</v>
      </c>
      <c r="L425" s="1081">
        <v>382342.23813297739</v>
      </c>
      <c r="M425" s="89">
        <v>925015.41514945216</v>
      </c>
      <c r="N425" s="89">
        <v>0</v>
      </c>
      <c r="O425" s="1082">
        <v>925015.41514945216</v>
      </c>
      <c r="P425" s="598">
        <v>925015.41514945216</v>
      </c>
      <c r="Q425" s="776">
        <v>688298.34159837535</v>
      </c>
      <c r="R425" s="776">
        <v>0</v>
      </c>
      <c r="S425" s="776">
        <v>0</v>
      </c>
      <c r="T425" s="533">
        <v>0</v>
      </c>
      <c r="U425" s="1086">
        <v>0</v>
      </c>
      <c r="V425" s="8">
        <v>4166.666666666667</v>
      </c>
      <c r="W425" s="1084"/>
      <c r="X425" s="8"/>
      <c r="Y425" s="1130">
        <v>87.662590133430513</v>
      </c>
      <c r="Z425" s="8">
        <v>0</v>
      </c>
      <c r="AA425" s="1130">
        <v>112.70904445726782</v>
      </c>
      <c r="AB425" s="8">
        <v>469621.01857194927</v>
      </c>
      <c r="AC425" s="8">
        <v>0</v>
      </c>
      <c r="AD425" s="1130">
        <v>17.532518026686105</v>
      </c>
      <c r="AE425" s="1130">
        <v>17.532518026686105</v>
      </c>
      <c r="AF425" s="8">
        <v>73052.158444525441</v>
      </c>
      <c r="AG425" s="1131">
        <v>37.569681485755936</v>
      </c>
      <c r="AH425" s="1095">
        <v>91.762137151914573</v>
      </c>
      <c r="AI425" s="8">
        <v>382342.23813297739</v>
      </c>
      <c r="AJ425" s="8"/>
      <c r="AK425" s="1081">
        <v>382342.23813297739</v>
      </c>
      <c r="AL425" s="1082">
        <v>925015.41514945216</v>
      </c>
      <c r="AM425" s="89"/>
      <c r="AN425" s="1082">
        <v>925015.41514945216</v>
      </c>
    </row>
    <row r="426" spans="1:40" s="144" customFormat="1">
      <c r="A426" s="994"/>
      <c r="B426" s="994"/>
      <c r="C426" s="236"/>
      <c r="D426" s="236"/>
      <c r="E426" s="236"/>
      <c r="F426" s="371"/>
      <c r="G426" s="865">
        <v>9</v>
      </c>
      <c r="H426" s="859">
        <v>2023</v>
      </c>
      <c r="I426" s="866">
        <v>2024</v>
      </c>
      <c r="J426" s="866">
        <v>2024</v>
      </c>
      <c r="K426" s="621" t="s">
        <v>306</v>
      </c>
      <c r="L426" s="1081">
        <v>382342.23813297739</v>
      </c>
      <c r="M426" s="89">
        <v>925015.41514945216</v>
      </c>
      <c r="N426" s="89">
        <v>0</v>
      </c>
      <c r="O426" s="1082">
        <v>925015.41514945216</v>
      </c>
      <c r="P426" s="598">
        <v>925015.41514945216</v>
      </c>
      <c r="Q426" s="776">
        <v>688298.34159837535</v>
      </c>
      <c r="R426" s="776">
        <v>0</v>
      </c>
      <c r="S426" s="776">
        <v>0</v>
      </c>
      <c r="T426" s="533">
        <v>0</v>
      </c>
      <c r="U426" s="1086">
        <v>0</v>
      </c>
      <c r="V426" s="8">
        <v>4166.666666666667</v>
      </c>
      <c r="W426" s="1084"/>
      <c r="X426" s="8"/>
      <c r="Y426" s="1130">
        <v>87.662590133430513</v>
      </c>
      <c r="Z426" s="8">
        <v>0</v>
      </c>
      <c r="AA426" s="1130">
        <v>112.70904445726782</v>
      </c>
      <c r="AB426" s="8">
        <v>469621.01857194927</v>
      </c>
      <c r="AC426" s="8">
        <v>0</v>
      </c>
      <c r="AD426" s="1130">
        <v>17.532518026686105</v>
      </c>
      <c r="AE426" s="1130">
        <v>17.532518026686105</v>
      </c>
      <c r="AF426" s="8">
        <v>73052.158444525441</v>
      </c>
      <c r="AG426" s="1131">
        <v>37.569681485755936</v>
      </c>
      <c r="AH426" s="1095">
        <v>91.762137151914573</v>
      </c>
      <c r="AI426" s="8">
        <v>382342.23813297739</v>
      </c>
      <c r="AJ426" s="8"/>
      <c r="AK426" s="1081">
        <v>382342.23813297739</v>
      </c>
      <c r="AL426" s="1082">
        <v>925015.41514945216</v>
      </c>
      <c r="AM426" s="89"/>
      <c r="AN426" s="1082">
        <v>925015.41514945216</v>
      </c>
    </row>
    <row r="427" spans="1:40" s="144" customFormat="1">
      <c r="A427" s="994"/>
      <c r="B427" s="994"/>
      <c r="C427" s="236"/>
      <c r="D427" s="236"/>
      <c r="E427" s="236"/>
      <c r="F427" s="371"/>
      <c r="G427" s="865">
        <v>10</v>
      </c>
      <c r="H427" s="859">
        <v>2023</v>
      </c>
      <c r="I427" s="866">
        <v>2024</v>
      </c>
      <c r="J427" s="866">
        <v>2024</v>
      </c>
      <c r="K427" s="621" t="s">
        <v>306</v>
      </c>
      <c r="L427" s="1081">
        <v>382342.23813297739</v>
      </c>
      <c r="M427" s="89">
        <v>925015.41514945216</v>
      </c>
      <c r="N427" s="89">
        <v>0</v>
      </c>
      <c r="O427" s="1082">
        <v>925015.41514945216</v>
      </c>
      <c r="P427" s="598">
        <v>925015.41514945216</v>
      </c>
      <c r="Q427" s="776">
        <v>688298.34159837535</v>
      </c>
      <c r="R427" s="776">
        <v>0</v>
      </c>
      <c r="S427" s="776">
        <v>0</v>
      </c>
      <c r="T427" s="533">
        <v>0</v>
      </c>
      <c r="U427" s="1086">
        <v>0</v>
      </c>
      <c r="V427" s="8">
        <v>4166.666666666667</v>
      </c>
      <c r="W427" s="1084"/>
      <c r="X427" s="8"/>
      <c r="Y427" s="1130">
        <v>87.662590133430513</v>
      </c>
      <c r="Z427" s="8">
        <v>0</v>
      </c>
      <c r="AA427" s="1130">
        <v>112.70904445726782</v>
      </c>
      <c r="AB427" s="8">
        <v>469621.01857194927</v>
      </c>
      <c r="AC427" s="8">
        <v>0</v>
      </c>
      <c r="AD427" s="1130">
        <v>17.532518026686105</v>
      </c>
      <c r="AE427" s="1130">
        <v>17.532518026686105</v>
      </c>
      <c r="AF427" s="8">
        <v>73052.158444525441</v>
      </c>
      <c r="AG427" s="1131">
        <v>37.569681485755936</v>
      </c>
      <c r="AH427" s="1095">
        <v>91.762137151914573</v>
      </c>
      <c r="AI427" s="8">
        <v>382342.23813297739</v>
      </c>
      <c r="AJ427" s="8"/>
      <c r="AK427" s="1081">
        <v>382342.23813297739</v>
      </c>
      <c r="AL427" s="1082">
        <v>925015.41514945216</v>
      </c>
      <c r="AM427" s="89"/>
      <c r="AN427" s="1082">
        <v>925015.41514945216</v>
      </c>
    </row>
    <row r="428" spans="1:40" s="144" customFormat="1">
      <c r="A428" s="994"/>
      <c r="B428" s="994"/>
      <c r="C428" s="236"/>
      <c r="D428" s="236"/>
      <c r="E428" s="236"/>
      <c r="F428" s="371"/>
      <c r="G428" s="865">
        <v>11</v>
      </c>
      <c r="H428" s="859">
        <v>2023</v>
      </c>
      <c r="I428" s="866">
        <v>2024</v>
      </c>
      <c r="J428" s="866">
        <v>2024</v>
      </c>
      <c r="K428" s="621" t="s">
        <v>306</v>
      </c>
      <c r="L428" s="1081">
        <v>382342.23813297739</v>
      </c>
      <c r="M428" s="89">
        <v>925015.41514945216</v>
      </c>
      <c r="N428" s="89">
        <v>0</v>
      </c>
      <c r="O428" s="1082">
        <v>925015.41514945216</v>
      </c>
      <c r="P428" s="598">
        <v>925015.41514945216</v>
      </c>
      <c r="Q428" s="776">
        <v>688298.34159837535</v>
      </c>
      <c r="R428" s="776">
        <v>0</v>
      </c>
      <c r="S428" s="776">
        <v>0</v>
      </c>
      <c r="T428" s="533">
        <v>0</v>
      </c>
      <c r="U428" s="1086">
        <v>0</v>
      </c>
      <c r="V428" s="8">
        <v>4166.666666666667</v>
      </c>
      <c r="W428" s="1084"/>
      <c r="X428" s="8"/>
      <c r="Y428" s="1130">
        <v>87.662590133430513</v>
      </c>
      <c r="Z428" s="8">
        <v>0</v>
      </c>
      <c r="AA428" s="1130">
        <v>112.70904445726782</v>
      </c>
      <c r="AB428" s="8">
        <v>469621.01857194927</v>
      </c>
      <c r="AC428" s="8">
        <v>0</v>
      </c>
      <c r="AD428" s="1130">
        <v>17.532518026686105</v>
      </c>
      <c r="AE428" s="1130">
        <v>17.532518026686105</v>
      </c>
      <c r="AF428" s="8">
        <v>73052.158444525441</v>
      </c>
      <c r="AG428" s="1131">
        <v>37.569681485755936</v>
      </c>
      <c r="AH428" s="1095">
        <v>91.762137151914573</v>
      </c>
      <c r="AI428" s="8">
        <v>382342.23813297739</v>
      </c>
      <c r="AJ428" s="8"/>
      <c r="AK428" s="1081">
        <v>382342.23813297739</v>
      </c>
      <c r="AL428" s="1082">
        <v>925015.41514945216</v>
      </c>
      <c r="AM428" s="89"/>
      <c r="AN428" s="1082">
        <v>925015.41514945216</v>
      </c>
    </row>
    <row r="429" spans="1:40" s="144" customFormat="1">
      <c r="A429" s="994"/>
      <c r="B429" s="994"/>
      <c r="C429" s="236"/>
      <c r="D429" s="236"/>
      <c r="E429" s="236"/>
      <c r="F429" s="371"/>
      <c r="G429" s="865">
        <v>12</v>
      </c>
      <c r="H429" s="859">
        <v>2023</v>
      </c>
      <c r="I429" s="866">
        <v>2024</v>
      </c>
      <c r="J429" s="866">
        <v>2024</v>
      </c>
      <c r="K429" s="621" t="s">
        <v>306</v>
      </c>
      <c r="L429" s="1081">
        <v>382342.23813297739</v>
      </c>
      <c r="M429" s="89">
        <v>925015.41514945216</v>
      </c>
      <c r="N429" s="89">
        <v>0</v>
      </c>
      <c r="O429" s="1082">
        <v>925015.41514945216</v>
      </c>
      <c r="P429" s="598">
        <v>925015.41514945216</v>
      </c>
      <c r="Q429" s="776">
        <v>688298.34159837535</v>
      </c>
      <c r="R429" s="776">
        <v>0</v>
      </c>
      <c r="S429" s="776">
        <v>0</v>
      </c>
      <c r="T429" s="533">
        <v>0</v>
      </c>
      <c r="U429" s="1086">
        <v>0</v>
      </c>
      <c r="V429" s="8">
        <v>4166.666666666667</v>
      </c>
      <c r="W429" s="1084"/>
      <c r="X429" s="8"/>
      <c r="Y429" s="1130">
        <v>87.662590133430513</v>
      </c>
      <c r="Z429" s="8">
        <v>0</v>
      </c>
      <c r="AA429" s="1130">
        <v>112.70904445726782</v>
      </c>
      <c r="AB429" s="8">
        <v>469621.01857194927</v>
      </c>
      <c r="AC429" s="8">
        <v>0</v>
      </c>
      <c r="AD429" s="1130">
        <v>17.532518026686105</v>
      </c>
      <c r="AE429" s="1130">
        <v>17.532518026686105</v>
      </c>
      <c r="AF429" s="8">
        <v>73052.158444525441</v>
      </c>
      <c r="AG429" s="1131">
        <v>37.569681485755936</v>
      </c>
      <c r="AH429" s="1095">
        <v>91.762137151914573</v>
      </c>
      <c r="AI429" s="8">
        <v>382342.23813297739</v>
      </c>
      <c r="AJ429" s="8"/>
      <c r="AK429" s="1081">
        <v>382342.23813297739</v>
      </c>
      <c r="AL429" s="1082">
        <v>925015.41514945216</v>
      </c>
      <c r="AM429" s="89"/>
      <c r="AN429" s="1082">
        <v>925015.41514945216</v>
      </c>
    </row>
    <row r="430" spans="1:40" s="144" customFormat="1">
      <c r="A430" s="994"/>
      <c r="B430" s="994"/>
      <c r="C430" s="236"/>
      <c r="D430" s="236"/>
      <c r="E430" s="236"/>
      <c r="F430" s="371"/>
      <c r="G430" s="865">
        <v>1</v>
      </c>
      <c r="H430" s="859">
        <v>2024</v>
      </c>
      <c r="I430" s="866">
        <v>2024</v>
      </c>
      <c r="J430" s="866">
        <v>2024</v>
      </c>
      <c r="K430" s="621" t="s">
        <v>306</v>
      </c>
      <c r="L430" s="1081">
        <v>156540.33952398307</v>
      </c>
      <c r="M430" s="89">
        <v>594853.2901911356</v>
      </c>
      <c r="N430" s="89">
        <v>0</v>
      </c>
      <c r="O430" s="1082">
        <v>594853.2901911356</v>
      </c>
      <c r="P430" s="598">
        <v>594853.2901911356</v>
      </c>
      <c r="Q430" s="776">
        <v>442626.71348751982</v>
      </c>
      <c r="R430" s="776">
        <v>4166.666666666667</v>
      </c>
      <c r="S430" s="776">
        <v>3100.3913120696884</v>
      </c>
      <c r="T430" s="533">
        <v>4166.666666666667</v>
      </c>
      <c r="U430" s="1086">
        <v>4166.666666666667</v>
      </c>
      <c r="V430" s="8">
        <v>0</v>
      </c>
      <c r="W430" s="1084"/>
      <c r="X430" s="8"/>
      <c r="Y430" s="1130">
        <v>87.662590133430513</v>
      </c>
      <c r="Z430" s="8">
        <v>365260.79222262715</v>
      </c>
      <c r="AA430" s="1130">
        <v>112.70904445726782</v>
      </c>
      <c r="AB430" s="8">
        <v>0</v>
      </c>
      <c r="AC430" s="8">
        <v>0</v>
      </c>
      <c r="AD430" s="1130">
        <v>17.532518026686105</v>
      </c>
      <c r="AE430" s="1130">
        <v>17.532518026686105</v>
      </c>
      <c r="AF430" s="8">
        <v>73052.158444525441</v>
      </c>
      <c r="AG430" s="1131">
        <v>37.569681485755936</v>
      </c>
      <c r="AH430" s="1095">
        <v>91.762137151914573</v>
      </c>
      <c r="AI430" s="8">
        <v>156540.33952398307</v>
      </c>
      <c r="AJ430" s="8"/>
      <c r="AK430" s="1081">
        <v>156540.33952398307</v>
      </c>
      <c r="AL430" s="1082">
        <v>594853.2901911356</v>
      </c>
      <c r="AM430" s="89"/>
      <c r="AN430" s="1082">
        <v>594853.2901911356</v>
      </c>
    </row>
    <row r="431" spans="1:40" s="144" customFormat="1">
      <c r="A431" s="994"/>
      <c r="B431" s="994"/>
      <c r="C431" s="236"/>
      <c r="D431" s="236"/>
      <c r="E431" s="236"/>
      <c r="F431" s="371"/>
      <c r="G431" s="865">
        <v>2</v>
      </c>
      <c r="H431" s="859">
        <v>2024</v>
      </c>
      <c r="I431" s="866">
        <v>2024</v>
      </c>
      <c r="J431" s="866">
        <v>2024</v>
      </c>
      <c r="K431" s="621" t="s">
        <v>306</v>
      </c>
      <c r="L431" s="1081">
        <v>156540.33952398307</v>
      </c>
      <c r="M431" s="89">
        <v>594853.2901911356</v>
      </c>
      <c r="N431" s="89">
        <v>0</v>
      </c>
      <c r="O431" s="1082">
        <v>594853.2901911356</v>
      </c>
      <c r="P431" s="598">
        <v>594853.2901911356</v>
      </c>
      <c r="Q431" s="776">
        <v>442626.71348751982</v>
      </c>
      <c r="R431" s="776">
        <v>4166.666666666667</v>
      </c>
      <c r="S431" s="776">
        <v>3100.3913120696884</v>
      </c>
      <c r="T431" s="533">
        <v>4166.666666666667</v>
      </c>
      <c r="U431" s="1086">
        <v>4166.666666666667</v>
      </c>
      <c r="V431" s="8">
        <v>0</v>
      </c>
      <c r="W431" s="1084"/>
      <c r="X431" s="8"/>
      <c r="Y431" s="1130">
        <v>87.662590133430513</v>
      </c>
      <c r="Z431" s="8">
        <v>365260.79222262715</v>
      </c>
      <c r="AA431" s="1130">
        <v>112.70904445726782</v>
      </c>
      <c r="AB431" s="8">
        <v>0</v>
      </c>
      <c r="AC431" s="8">
        <v>0</v>
      </c>
      <c r="AD431" s="1130">
        <v>17.532518026686105</v>
      </c>
      <c r="AE431" s="1130">
        <v>17.532518026686105</v>
      </c>
      <c r="AF431" s="8">
        <v>73052.158444525441</v>
      </c>
      <c r="AG431" s="1131">
        <v>37.569681485755936</v>
      </c>
      <c r="AH431" s="1095">
        <v>91.762137151914573</v>
      </c>
      <c r="AI431" s="8">
        <v>156540.33952398307</v>
      </c>
      <c r="AJ431" s="8"/>
      <c r="AK431" s="1081">
        <v>156540.33952398307</v>
      </c>
      <c r="AL431" s="1082">
        <v>594853.2901911356</v>
      </c>
      <c r="AM431" s="89"/>
      <c r="AN431" s="1082">
        <v>594853.2901911356</v>
      </c>
    </row>
    <row r="432" spans="1:40" s="144" customFormat="1">
      <c r="A432" s="994"/>
      <c r="B432" s="994"/>
      <c r="C432" s="236"/>
      <c r="D432" s="236"/>
      <c r="E432" s="236"/>
      <c r="F432" s="371"/>
      <c r="G432" s="865">
        <v>3</v>
      </c>
      <c r="H432" s="859">
        <v>2024</v>
      </c>
      <c r="I432" s="866">
        <v>2024</v>
      </c>
      <c r="J432" s="866">
        <v>2024</v>
      </c>
      <c r="K432" s="621" t="s">
        <v>306</v>
      </c>
      <c r="L432" s="1081">
        <v>156540.33952398307</v>
      </c>
      <c r="M432" s="89">
        <v>594853.2901911356</v>
      </c>
      <c r="N432" s="89">
        <v>0</v>
      </c>
      <c r="O432" s="1082">
        <v>594853.2901911356</v>
      </c>
      <c r="P432" s="598">
        <v>594853.2901911356</v>
      </c>
      <c r="Q432" s="776">
        <v>442626.71348751982</v>
      </c>
      <c r="R432" s="776">
        <v>4166.666666666667</v>
      </c>
      <c r="S432" s="776">
        <v>3100.3913120696884</v>
      </c>
      <c r="T432" s="533">
        <v>4166.666666666667</v>
      </c>
      <c r="U432" s="1086">
        <v>4166.666666666667</v>
      </c>
      <c r="V432" s="8">
        <v>0</v>
      </c>
      <c r="W432" s="1084"/>
      <c r="X432" s="8"/>
      <c r="Y432" s="1130">
        <v>87.662590133430513</v>
      </c>
      <c r="Z432" s="8">
        <v>365260.79222262715</v>
      </c>
      <c r="AA432" s="1130">
        <v>112.70904445726782</v>
      </c>
      <c r="AB432" s="8">
        <v>0</v>
      </c>
      <c r="AC432" s="8">
        <v>0</v>
      </c>
      <c r="AD432" s="1130">
        <v>17.532518026686105</v>
      </c>
      <c r="AE432" s="1130">
        <v>17.532518026686105</v>
      </c>
      <c r="AF432" s="8">
        <v>73052.158444525441</v>
      </c>
      <c r="AG432" s="1131">
        <v>37.569681485755936</v>
      </c>
      <c r="AH432" s="1095">
        <v>91.762137151914573</v>
      </c>
      <c r="AI432" s="8">
        <v>156540.33952398307</v>
      </c>
      <c r="AJ432" s="8"/>
      <c r="AK432" s="1081">
        <v>156540.33952398307</v>
      </c>
      <c r="AL432" s="1082">
        <v>594853.2901911356</v>
      </c>
      <c r="AM432" s="89"/>
      <c r="AN432" s="1082">
        <v>594853.2901911356</v>
      </c>
    </row>
    <row r="433" spans="1:40" s="144" customFormat="1">
      <c r="A433" s="994"/>
      <c r="B433" s="994"/>
      <c r="C433" s="236"/>
      <c r="D433" s="236"/>
      <c r="E433" s="236"/>
      <c r="F433" s="371"/>
      <c r="G433" s="865">
        <v>4</v>
      </c>
      <c r="H433" s="859">
        <v>2024</v>
      </c>
      <c r="I433" s="866">
        <v>2024</v>
      </c>
      <c r="J433" s="866">
        <v>2025</v>
      </c>
      <c r="K433" s="621" t="s">
        <v>306</v>
      </c>
      <c r="L433" s="1081">
        <v>156540.33952398307</v>
      </c>
      <c r="M433" s="89">
        <v>594853.2901911356</v>
      </c>
      <c r="N433" s="89">
        <v>0</v>
      </c>
      <c r="O433" s="1082">
        <v>594853.2901911356</v>
      </c>
      <c r="P433" s="598">
        <v>594853.2901911356</v>
      </c>
      <c r="Q433" s="776">
        <v>429734.67328885419</v>
      </c>
      <c r="R433" s="776">
        <v>4166.666666666667</v>
      </c>
      <c r="S433" s="776">
        <v>3010.0886524948432</v>
      </c>
      <c r="T433" s="533">
        <v>4166.666666666667</v>
      </c>
      <c r="U433" s="1086">
        <v>4166.666666666667</v>
      </c>
      <c r="V433" s="8">
        <v>0</v>
      </c>
      <c r="W433" s="1084"/>
      <c r="X433" s="8"/>
      <c r="Y433" s="1130">
        <v>87.662590133430513</v>
      </c>
      <c r="Z433" s="8">
        <v>365260.79222262715</v>
      </c>
      <c r="AA433" s="1130">
        <v>112.70904445726782</v>
      </c>
      <c r="AB433" s="8">
        <v>0</v>
      </c>
      <c r="AC433" s="8">
        <v>0</v>
      </c>
      <c r="AD433" s="1130">
        <v>17.532518026686105</v>
      </c>
      <c r="AE433" s="1130">
        <v>17.532518026686105</v>
      </c>
      <c r="AF433" s="8">
        <v>73052.158444525441</v>
      </c>
      <c r="AG433" s="1131">
        <v>37.569681485755936</v>
      </c>
      <c r="AH433" s="1095">
        <v>91.762137151914573</v>
      </c>
      <c r="AI433" s="8">
        <v>156540.33952398307</v>
      </c>
      <c r="AJ433" s="8"/>
      <c r="AK433" s="1081">
        <v>156540.33952398307</v>
      </c>
      <c r="AL433" s="1082">
        <v>594853.2901911356</v>
      </c>
      <c r="AM433" s="89"/>
      <c r="AN433" s="1082">
        <v>594853.2901911356</v>
      </c>
    </row>
    <row r="434" spans="1:40" s="144" customFormat="1">
      <c r="A434" s="994"/>
      <c r="B434" s="994"/>
      <c r="C434" s="236"/>
      <c r="D434" s="236"/>
      <c r="E434" s="236"/>
      <c r="F434" s="371"/>
      <c r="G434" s="865">
        <v>5</v>
      </c>
      <c r="H434" s="859">
        <v>2024</v>
      </c>
      <c r="I434" s="866">
        <v>2024</v>
      </c>
      <c r="J434" s="866">
        <v>2025</v>
      </c>
      <c r="K434" s="621" t="s">
        <v>306</v>
      </c>
      <c r="L434" s="1081">
        <v>156540.33952398307</v>
      </c>
      <c r="M434" s="89">
        <v>594853.2901911356</v>
      </c>
      <c r="N434" s="89">
        <v>0</v>
      </c>
      <c r="O434" s="1082">
        <v>594853.2901911356</v>
      </c>
      <c r="P434" s="598">
        <v>594853.2901911356</v>
      </c>
      <c r="Q434" s="776">
        <v>429734.67328885419</v>
      </c>
      <c r="R434" s="776">
        <v>4166.666666666667</v>
      </c>
      <c r="S434" s="776">
        <v>3010.0886524948432</v>
      </c>
      <c r="T434" s="533">
        <v>4166.666666666667</v>
      </c>
      <c r="U434" s="1086">
        <v>4166.666666666667</v>
      </c>
      <c r="V434" s="8">
        <v>0</v>
      </c>
      <c r="W434" s="1084"/>
      <c r="X434" s="8"/>
      <c r="Y434" s="1130">
        <v>87.662590133430513</v>
      </c>
      <c r="Z434" s="8">
        <v>365260.79222262715</v>
      </c>
      <c r="AA434" s="1130">
        <v>112.70904445726782</v>
      </c>
      <c r="AB434" s="8">
        <v>0</v>
      </c>
      <c r="AC434" s="8">
        <v>0</v>
      </c>
      <c r="AD434" s="1130">
        <v>17.532518026686105</v>
      </c>
      <c r="AE434" s="1130">
        <v>17.532518026686105</v>
      </c>
      <c r="AF434" s="8">
        <v>73052.158444525441</v>
      </c>
      <c r="AG434" s="1131">
        <v>37.569681485755936</v>
      </c>
      <c r="AH434" s="1095">
        <v>91.762137151914573</v>
      </c>
      <c r="AI434" s="8">
        <v>156540.33952398307</v>
      </c>
      <c r="AJ434" s="8"/>
      <c r="AK434" s="1081">
        <v>156540.33952398307</v>
      </c>
      <c r="AL434" s="1082">
        <v>594853.2901911356</v>
      </c>
      <c r="AM434" s="89"/>
      <c r="AN434" s="1082">
        <v>594853.2901911356</v>
      </c>
    </row>
    <row r="435" spans="1:40" s="144" customFormat="1">
      <c r="A435" s="994"/>
      <c r="B435" s="994"/>
      <c r="C435" s="236"/>
      <c r="D435" s="236"/>
      <c r="E435" s="236"/>
      <c r="F435" s="371"/>
      <c r="G435" s="865">
        <v>6</v>
      </c>
      <c r="H435" s="859">
        <v>2024</v>
      </c>
      <c r="I435" s="866">
        <v>2024</v>
      </c>
      <c r="J435" s="866">
        <v>2025</v>
      </c>
      <c r="K435" s="621" t="s">
        <v>306</v>
      </c>
      <c r="L435" s="1081">
        <v>156540.33952398307</v>
      </c>
      <c r="M435" s="89">
        <v>594853.2901911356</v>
      </c>
      <c r="N435" s="89">
        <v>0</v>
      </c>
      <c r="O435" s="1082">
        <v>594853.2901911356</v>
      </c>
      <c r="P435" s="598">
        <v>594853.2901911356</v>
      </c>
      <c r="Q435" s="776">
        <v>429734.67328885419</v>
      </c>
      <c r="R435" s="776">
        <v>4166.666666666667</v>
      </c>
      <c r="S435" s="776">
        <v>3010.0886524948432</v>
      </c>
      <c r="T435" s="533">
        <v>4166.666666666667</v>
      </c>
      <c r="U435" s="1086">
        <v>4166.666666666667</v>
      </c>
      <c r="V435" s="8">
        <v>0</v>
      </c>
      <c r="W435" s="1084"/>
      <c r="X435" s="8"/>
      <c r="Y435" s="1130">
        <v>87.662590133430513</v>
      </c>
      <c r="Z435" s="8">
        <v>365260.79222262715</v>
      </c>
      <c r="AA435" s="1130">
        <v>112.70904445726782</v>
      </c>
      <c r="AB435" s="8">
        <v>0</v>
      </c>
      <c r="AC435" s="8">
        <v>0</v>
      </c>
      <c r="AD435" s="1130">
        <v>17.532518026686105</v>
      </c>
      <c r="AE435" s="1130">
        <v>17.532518026686105</v>
      </c>
      <c r="AF435" s="8">
        <v>73052.158444525441</v>
      </c>
      <c r="AG435" s="1131">
        <v>37.569681485755936</v>
      </c>
      <c r="AH435" s="1095">
        <v>91.762137151914573</v>
      </c>
      <c r="AI435" s="8">
        <v>156540.33952398307</v>
      </c>
      <c r="AJ435" s="8"/>
      <c r="AK435" s="1081">
        <v>156540.33952398307</v>
      </c>
      <c r="AL435" s="1082">
        <v>594853.2901911356</v>
      </c>
      <c r="AM435" s="89"/>
      <c r="AN435" s="1082">
        <v>594853.2901911356</v>
      </c>
    </row>
    <row r="436" spans="1:40" s="144" customFormat="1">
      <c r="A436" s="994"/>
      <c r="B436" s="994"/>
      <c r="C436" s="236"/>
      <c r="D436" s="236"/>
      <c r="E436" s="236"/>
      <c r="F436" s="371"/>
      <c r="G436" s="865">
        <v>7</v>
      </c>
      <c r="H436" s="859">
        <v>2024</v>
      </c>
      <c r="I436" s="866">
        <v>2025</v>
      </c>
      <c r="J436" s="866">
        <v>2025</v>
      </c>
      <c r="K436" s="621" t="s">
        <v>306</v>
      </c>
      <c r="L436" s="1081">
        <v>160503.17708596773</v>
      </c>
      <c r="M436" s="89">
        <v>609912.0729266773</v>
      </c>
      <c r="N436" s="89">
        <v>0</v>
      </c>
      <c r="O436" s="1082">
        <v>609912.0729266773</v>
      </c>
      <c r="P436" s="598">
        <v>609912.0729266773</v>
      </c>
      <c r="Q436" s="776">
        <v>440613.45833668765</v>
      </c>
      <c r="R436" s="776">
        <v>4166.666666666667</v>
      </c>
      <c r="S436" s="776">
        <v>3010.0886524948432</v>
      </c>
      <c r="T436" s="533">
        <v>4166.666666666667</v>
      </c>
      <c r="U436" s="1086">
        <v>4166.666666666667</v>
      </c>
      <c r="V436" s="8">
        <v>0</v>
      </c>
      <c r="W436" s="1084"/>
      <c r="X436" s="8"/>
      <c r="Y436" s="1130">
        <v>89.881779168141918</v>
      </c>
      <c r="Z436" s="8">
        <v>374507.41320059134</v>
      </c>
      <c r="AA436" s="1130">
        <v>115.56228750189676</v>
      </c>
      <c r="AB436" s="8">
        <v>0</v>
      </c>
      <c r="AC436" s="8">
        <v>0</v>
      </c>
      <c r="AD436" s="1130">
        <v>17.976355833628386</v>
      </c>
      <c r="AE436" s="1130">
        <v>17.976355833628386</v>
      </c>
      <c r="AF436" s="8">
        <v>74901.48264011828</v>
      </c>
      <c r="AG436" s="1131">
        <v>38.520762500632252</v>
      </c>
      <c r="AH436" s="1095">
        <v>94.085106713494469</v>
      </c>
      <c r="AI436" s="8">
        <v>160503.17708596773</v>
      </c>
      <c r="AJ436" s="8"/>
      <c r="AK436" s="1081">
        <v>160503.17708596773</v>
      </c>
      <c r="AL436" s="1082">
        <v>609912.0729266773</v>
      </c>
      <c r="AM436" s="89"/>
      <c r="AN436" s="1082">
        <v>609912.0729266773</v>
      </c>
    </row>
    <row r="437" spans="1:40" s="144" customFormat="1">
      <c r="A437" s="994"/>
      <c r="B437" s="994"/>
      <c r="C437" s="236"/>
      <c r="D437" s="236"/>
      <c r="E437" s="236"/>
      <c r="F437" s="371"/>
      <c r="G437" s="865">
        <v>8</v>
      </c>
      <c r="H437" s="859">
        <v>2024</v>
      </c>
      <c r="I437" s="866">
        <v>2025</v>
      </c>
      <c r="J437" s="866">
        <v>2025</v>
      </c>
      <c r="K437" s="621" t="s">
        <v>306</v>
      </c>
      <c r="L437" s="1081">
        <v>160503.17708596773</v>
      </c>
      <c r="M437" s="89">
        <v>609912.0729266773</v>
      </c>
      <c r="N437" s="89">
        <v>0</v>
      </c>
      <c r="O437" s="1082">
        <v>609912.0729266773</v>
      </c>
      <c r="P437" s="598">
        <v>609912.0729266773</v>
      </c>
      <c r="Q437" s="776">
        <v>440613.45833668765</v>
      </c>
      <c r="R437" s="776">
        <v>4166.666666666667</v>
      </c>
      <c r="S437" s="776">
        <v>3010.0886524948432</v>
      </c>
      <c r="T437" s="533">
        <v>4166.666666666667</v>
      </c>
      <c r="U437" s="1086">
        <v>4166.666666666667</v>
      </c>
      <c r="V437" s="8">
        <v>0</v>
      </c>
      <c r="W437" s="1084"/>
      <c r="X437" s="8"/>
      <c r="Y437" s="1130">
        <v>89.881779168141918</v>
      </c>
      <c r="Z437" s="8">
        <v>374507.41320059134</v>
      </c>
      <c r="AA437" s="1130">
        <v>115.56228750189676</v>
      </c>
      <c r="AB437" s="8">
        <v>0</v>
      </c>
      <c r="AC437" s="8">
        <v>0</v>
      </c>
      <c r="AD437" s="1130">
        <v>17.976355833628386</v>
      </c>
      <c r="AE437" s="1130">
        <v>17.976355833628386</v>
      </c>
      <c r="AF437" s="8">
        <v>74901.48264011828</v>
      </c>
      <c r="AG437" s="1131">
        <v>38.520762500632252</v>
      </c>
      <c r="AH437" s="1095">
        <v>94.085106713494469</v>
      </c>
      <c r="AI437" s="8">
        <v>160503.17708596773</v>
      </c>
      <c r="AJ437" s="8"/>
      <c r="AK437" s="1081">
        <v>160503.17708596773</v>
      </c>
      <c r="AL437" s="1082">
        <v>609912.0729266773</v>
      </c>
      <c r="AM437" s="89"/>
      <c r="AN437" s="1082">
        <v>609912.0729266773</v>
      </c>
    </row>
    <row r="438" spans="1:40" s="144" customFormat="1">
      <c r="A438" s="994"/>
      <c r="B438" s="994"/>
      <c r="C438" s="236"/>
      <c r="D438" s="236"/>
      <c r="E438" s="236"/>
      <c r="F438" s="371"/>
      <c r="G438" s="865">
        <v>9</v>
      </c>
      <c r="H438" s="859">
        <v>2024</v>
      </c>
      <c r="I438" s="866">
        <v>2025</v>
      </c>
      <c r="J438" s="866">
        <v>2025</v>
      </c>
      <c r="K438" s="621" t="s">
        <v>306</v>
      </c>
      <c r="L438" s="1081">
        <v>160503.17708596773</v>
      </c>
      <c r="M438" s="89">
        <v>609912.0729266773</v>
      </c>
      <c r="N438" s="89">
        <v>0</v>
      </c>
      <c r="O438" s="1082">
        <v>609912.0729266773</v>
      </c>
      <c r="P438" s="598">
        <v>609912.0729266773</v>
      </c>
      <c r="Q438" s="776">
        <v>440613.45833668765</v>
      </c>
      <c r="R438" s="776">
        <v>4166.666666666667</v>
      </c>
      <c r="S438" s="776">
        <v>3010.0886524948432</v>
      </c>
      <c r="T438" s="533">
        <v>4166.666666666667</v>
      </c>
      <c r="U438" s="1086">
        <v>4166.666666666667</v>
      </c>
      <c r="V438" s="8">
        <v>0</v>
      </c>
      <c r="W438" s="1084"/>
      <c r="X438" s="8"/>
      <c r="Y438" s="1130">
        <v>89.881779168141918</v>
      </c>
      <c r="Z438" s="8">
        <v>374507.41320059134</v>
      </c>
      <c r="AA438" s="1130">
        <v>115.56228750189676</v>
      </c>
      <c r="AB438" s="8">
        <v>0</v>
      </c>
      <c r="AC438" s="8">
        <v>0</v>
      </c>
      <c r="AD438" s="1130">
        <v>17.976355833628386</v>
      </c>
      <c r="AE438" s="1130">
        <v>17.976355833628386</v>
      </c>
      <c r="AF438" s="8">
        <v>74901.48264011828</v>
      </c>
      <c r="AG438" s="1131">
        <v>38.520762500632252</v>
      </c>
      <c r="AH438" s="1095">
        <v>94.085106713494469</v>
      </c>
      <c r="AI438" s="8">
        <v>160503.17708596773</v>
      </c>
      <c r="AJ438" s="8"/>
      <c r="AK438" s="1081">
        <v>160503.17708596773</v>
      </c>
      <c r="AL438" s="1082">
        <v>609912.0729266773</v>
      </c>
      <c r="AM438" s="89"/>
      <c r="AN438" s="1082">
        <v>609912.0729266773</v>
      </c>
    </row>
    <row r="439" spans="1:40" s="144" customFormat="1">
      <c r="A439" s="994"/>
      <c r="B439" s="994"/>
      <c r="C439" s="236"/>
      <c r="D439" s="236"/>
      <c r="E439" s="236"/>
      <c r="F439" s="371"/>
      <c r="G439" s="865">
        <v>10</v>
      </c>
      <c r="H439" s="859">
        <v>2024</v>
      </c>
      <c r="I439" s="866">
        <v>2025</v>
      </c>
      <c r="J439" s="866">
        <v>2025</v>
      </c>
      <c r="K439" s="621" t="s">
        <v>306</v>
      </c>
      <c r="L439" s="1081">
        <v>160503.17708596773</v>
      </c>
      <c r="M439" s="89">
        <v>609912.0729266773</v>
      </c>
      <c r="N439" s="89">
        <v>0</v>
      </c>
      <c r="O439" s="1082">
        <v>609912.0729266773</v>
      </c>
      <c r="P439" s="598">
        <v>609912.0729266773</v>
      </c>
      <c r="Q439" s="776">
        <v>440613.45833668765</v>
      </c>
      <c r="R439" s="776">
        <v>4166.666666666667</v>
      </c>
      <c r="S439" s="776">
        <v>3010.0886524948432</v>
      </c>
      <c r="T439" s="533">
        <v>4166.666666666667</v>
      </c>
      <c r="U439" s="1086">
        <v>4166.666666666667</v>
      </c>
      <c r="V439" s="8">
        <v>0</v>
      </c>
      <c r="W439" s="1084"/>
      <c r="X439" s="8"/>
      <c r="Y439" s="1130">
        <v>89.881779168141918</v>
      </c>
      <c r="Z439" s="8">
        <v>374507.41320059134</v>
      </c>
      <c r="AA439" s="1130">
        <v>115.56228750189676</v>
      </c>
      <c r="AB439" s="8">
        <v>0</v>
      </c>
      <c r="AC439" s="8">
        <v>0</v>
      </c>
      <c r="AD439" s="1130">
        <v>17.976355833628386</v>
      </c>
      <c r="AE439" s="1130">
        <v>17.976355833628386</v>
      </c>
      <c r="AF439" s="8">
        <v>74901.48264011828</v>
      </c>
      <c r="AG439" s="1131">
        <v>38.520762500632252</v>
      </c>
      <c r="AH439" s="1095">
        <v>94.085106713494469</v>
      </c>
      <c r="AI439" s="8">
        <v>160503.17708596773</v>
      </c>
      <c r="AJ439" s="8"/>
      <c r="AK439" s="1081">
        <v>160503.17708596773</v>
      </c>
      <c r="AL439" s="1082">
        <v>609912.0729266773</v>
      </c>
      <c r="AM439" s="89"/>
      <c r="AN439" s="1082">
        <v>609912.0729266773</v>
      </c>
    </row>
    <row r="440" spans="1:40" s="144" customFormat="1">
      <c r="A440" s="994"/>
      <c r="B440" s="994"/>
      <c r="C440" s="236"/>
      <c r="D440" s="236"/>
      <c r="E440" s="236"/>
      <c r="F440" s="371"/>
      <c r="G440" s="865">
        <v>11</v>
      </c>
      <c r="H440" s="859">
        <v>2024</v>
      </c>
      <c r="I440" s="866">
        <v>2025</v>
      </c>
      <c r="J440" s="866">
        <v>2025</v>
      </c>
      <c r="K440" s="621" t="s">
        <v>306</v>
      </c>
      <c r="L440" s="1081">
        <v>160503.17708596773</v>
      </c>
      <c r="M440" s="89">
        <v>609912.0729266773</v>
      </c>
      <c r="N440" s="89">
        <v>0</v>
      </c>
      <c r="O440" s="1082">
        <v>609912.0729266773</v>
      </c>
      <c r="P440" s="598">
        <v>609912.0729266773</v>
      </c>
      <c r="Q440" s="776">
        <v>440613.45833668765</v>
      </c>
      <c r="R440" s="776">
        <v>4166.666666666667</v>
      </c>
      <c r="S440" s="776">
        <v>3010.0886524948432</v>
      </c>
      <c r="T440" s="533">
        <v>4166.666666666667</v>
      </c>
      <c r="U440" s="1086">
        <v>4166.666666666667</v>
      </c>
      <c r="V440" s="8">
        <v>0</v>
      </c>
      <c r="W440" s="1084"/>
      <c r="X440" s="8"/>
      <c r="Y440" s="1130">
        <v>89.881779168141918</v>
      </c>
      <c r="Z440" s="8">
        <v>374507.41320059134</v>
      </c>
      <c r="AA440" s="1130">
        <v>115.56228750189676</v>
      </c>
      <c r="AB440" s="8">
        <v>0</v>
      </c>
      <c r="AC440" s="8">
        <v>0</v>
      </c>
      <c r="AD440" s="1130">
        <v>17.976355833628386</v>
      </c>
      <c r="AE440" s="1130">
        <v>17.976355833628386</v>
      </c>
      <c r="AF440" s="8">
        <v>74901.48264011828</v>
      </c>
      <c r="AG440" s="1131">
        <v>38.520762500632252</v>
      </c>
      <c r="AH440" s="1095">
        <v>94.085106713494469</v>
      </c>
      <c r="AI440" s="8">
        <v>160503.17708596773</v>
      </c>
      <c r="AJ440" s="8"/>
      <c r="AK440" s="1081">
        <v>160503.17708596773</v>
      </c>
      <c r="AL440" s="1082">
        <v>609912.0729266773</v>
      </c>
      <c r="AM440" s="89"/>
      <c r="AN440" s="1082">
        <v>609912.0729266773</v>
      </c>
    </row>
    <row r="441" spans="1:40" s="144" customFormat="1">
      <c r="A441" s="994"/>
      <c r="B441" s="994"/>
      <c r="C441" s="236"/>
      <c r="D441" s="236"/>
      <c r="E441" s="236"/>
      <c r="F441" s="371"/>
      <c r="G441" s="865">
        <v>12</v>
      </c>
      <c r="H441" s="859">
        <v>2024</v>
      </c>
      <c r="I441" s="866">
        <v>2025</v>
      </c>
      <c r="J441" s="866">
        <v>2025</v>
      </c>
      <c r="K441" s="621" t="s">
        <v>306</v>
      </c>
      <c r="L441" s="1081">
        <v>160503.17708596773</v>
      </c>
      <c r="M441" s="89">
        <v>609912.0729266773</v>
      </c>
      <c r="N441" s="89">
        <v>0</v>
      </c>
      <c r="O441" s="1082">
        <v>609912.0729266773</v>
      </c>
      <c r="P441" s="598">
        <v>609912.0729266773</v>
      </c>
      <c r="Q441" s="776">
        <v>440613.45833668765</v>
      </c>
      <c r="R441" s="776">
        <v>4166.666666666667</v>
      </c>
      <c r="S441" s="776">
        <v>3010.0886524948432</v>
      </c>
      <c r="T441" s="533">
        <v>4166.666666666667</v>
      </c>
      <c r="U441" s="1086">
        <v>4166.666666666667</v>
      </c>
      <c r="V441" s="8">
        <v>0</v>
      </c>
      <c r="W441" s="1084"/>
      <c r="X441" s="8"/>
      <c r="Y441" s="1130">
        <v>89.881779168141918</v>
      </c>
      <c r="Z441" s="8">
        <v>374507.41320059134</v>
      </c>
      <c r="AA441" s="1130">
        <v>115.56228750189676</v>
      </c>
      <c r="AB441" s="8">
        <v>0</v>
      </c>
      <c r="AC441" s="8">
        <v>0</v>
      </c>
      <c r="AD441" s="1130">
        <v>17.976355833628386</v>
      </c>
      <c r="AE441" s="1130">
        <v>17.976355833628386</v>
      </c>
      <c r="AF441" s="8">
        <v>74901.48264011828</v>
      </c>
      <c r="AG441" s="1131">
        <v>38.520762500632252</v>
      </c>
      <c r="AH441" s="1095">
        <v>94.085106713494469</v>
      </c>
      <c r="AI441" s="8">
        <v>160503.17708596773</v>
      </c>
      <c r="AJ441" s="8"/>
      <c r="AK441" s="1081">
        <v>160503.17708596773</v>
      </c>
      <c r="AL441" s="1082">
        <v>609912.0729266773</v>
      </c>
      <c r="AM441" s="89"/>
      <c r="AN441" s="1082">
        <v>609912.0729266773</v>
      </c>
    </row>
    <row r="442" spans="1:40" s="144" customFormat="1">
      <c r="A442" s="994"/>
      <c r="B442" s="994"/>
      <c r="C442" s="236"/>
      <c r="D442" s="236"/>
      <c r="E442" s="236"/>
      <c r="F442" s="371"/>
      <c r="G442" s="865">
        <v>1</v>
      </c>
      <c r="H442" s="859">
        <v>2025</v>
      </c>
      <c r="I442" s="866">
        <v>2025</v>
      </c>
      <c r="J442" s="866">
        <v>2025</v>
      </c>
      <c r="K442" s="621" t="s">
        <v>306</v>
      </c>
      <c r="L442" s="1081">
        <v>392021.27797289367</v>
      </c>
      <c r="M442" s="89">
        <v>948432.29187091521</v>
      </c>
      <c r="N442" s="89">
        <v>0</v>
      </c>
      <c r="O442" s="1082">
        <v>948432.29187091521</v>
      </c>
      <c r="P442" s="598">
        <v>948432.29187091521</v>
      </c>
      <c r="Q442" s="776">
        <v>685167.6670608765</v>
      </c>
      <c r="R442" s="776">
        <v>0</v>
      </c>
      <c r="S442" s="776">
        <v>0</v>
      </c>
      <c r="T442" s="533">
        <v>0</v>
      </c>
      <c r="U442" s="1086">
        <v>0</v>
      </c>
      <c r="V442" s="8">
        <v>4166.666666666667</v>
      </c>
      <c r="W442" s="1084"/>
      <c r="X442" s="8"/>
      <c r="Y442" s="1130">
        <v>89.881779168141918</v>
      </c>
      <c r="Z442" s="8">
        <v>0</v>
      </c>
      <c r="AA442" s="1130">
        <v>115.56228750189676</v>
      </c>
      <c r="AB442" s="8">
        <v>481509.5312579032</v>
      </c>
      <c r="AC442" s="8">
        <v>0</v>
      </c>
      <c r="AD442" s="1130">
        <v>17.976355833628386</v>
      </c>
      <c r="AE442" s="1130">
        <v>17.976355833628386</v>
      </c>
      <c r="AF442" s="8">
        <v>74901.48264011828</v>
      </c>
      <c r="AG442" s="1131">
        <v>38.520762500632252</v>
      </c>
      <c r="AH442" s="1095">
        <v>94.085106713494469</v>
      </c>
      <c r="AI442" s="8">
        <v>392021.27797289367</v>
      </c>
      <c r="AJ442" s="8"/>
      <c r="AK442" s="1081">
        <v>392021.27797289367</v>
      </c>
      <c r="AL442" s="1082">
        <v>948432.29187091521</v>
      </c>
      <c r="AM442" s="89"/>
      <c r="AN442" s="1082">
        <v>948432.29187091521</v>
      </c>
    </row>
    <row r="443" spans="1:40" s="144" customFormat="1">
      <c r="A443" s="994"/>
      <c r="B443" s="994"/>
      <c r="C443" s="236"/>
      <c r="D443" s="236"/>
      <c r="E443" s="236"/>
      <c r="F443" s="371"/>
      <c r="G443" s="865">
        <v>2</v>
      </c>
      <c r="H443" s="859">
        <v>2025</v>
      </c>
      <c r="I443" s="866">
        <v>2025</v>
      </c>
      <c r="J443" s="866">
        <v>2025</v>
      </c>
      <c r="K443" s="621" t="s">
        <v>306</v>
      </c>
      <c r="L443" s="1081">
        <v>392021.27797289367</v>
      </c>
      <c r="M443" s="89">
        <v>948432.29187091521</v>
      </c>
      <c r="N443" s="89">
        <v>0</v>
      </c>
      <c r="O443" s="1082">
        <v>948432.29187091521</v>
      </c>
      <c r="P443" s="598">
        <v>948432.29187091521</v>
      </c>
      <c r="Q443" s="776">
        <v>685167.6670608765</v>
      </c>
      <c r="R443" s="776">
        <v>0</v>
      </c>
      <c r="S443" s="776">
        <v>0</v>
      </c>
      <c r="T443" s="533">
        <v>0</v>
      </c>
      <c r="U443" s="1086">
        <v>0</v>
      </c>
      <c r="V443" s="8">
        <v>4166.666666666667</v>
      </c>
      <c r="W443" s="1084"/>
      <c r="X443" s="8"/>
      <c r="Y443" s="1130">
        <v>89.881779168141918</v>
      </c>
      <c r="Z443" s="8">
        <v>0</v>
      </c>
      <c r="AA443" s="1130">
        <v>115.56228750189676</v>
      </c>
      <c r="AB443" s="8">
        <v>481509.5312579032</v>
      </c>
      <c r="AC443" s="8">
        <v>0</v>
      </c>
      <c r="AD443" s="1130">
        <v>17.976355833628386</v>
      </c>
      <c r="AE443" s="1130">
        <v>17.976355833628386</v>
      </c>
      <c r="AF443" s="8">
        <v>74901.48264011828</v>
      </c>
      <c r="AG443" s="1131">
        <v>38.520762500632252</v>
      </c>
      <c r="AH443" s="1095">
        <v>94.085106713494469</v>
      </c>
      <c r="AI443" s="8">
        <v>392021.27797289367</v>
      </c>
      <c r="AJ443" s="8"/>
      <c r="AK443" s="1081">
        <v>392021.27797289367</v>
      </c>
      <c r="AL443" s="1082">
        <v>948432.29187091521</v>
      </c>
      <c r="AM443" s="89"/>
      <c r="AN443" s="1082">
        <v>948432.29187091521</v>
      </c>
    </row>
    <row r="444" spans="1:40" s="144" customFormat="1">
      <c r="A444" s="994"/>
      <c r="B444" s="994"/>
      <c r="C444" s="236"/>
      <c r="D444" s="236"/>
      <c r="E444" s="236"/>
      <c r="F444" s="371"/>
      <c r="G444" s="865">
        <v>3</v>
      </c>
      <c r="H444" s="859">
        <v>2025</v>
      </c>
      <c r="I444" s="866">
        <v>2025</v>
      </c>
      <c r="J444" s="866">
        <v>2025</v>
      </c>
      <c r="K444" s="621" t="s">
        <v>306</v>
      </c>
      <c r="L444" s="1081">
        <v>392021.27797289367</v>
      </c>
      <c r="M444" s="89">
        <v>948432.29187091521</v>
      </c>
      <c r="N444" s="89">
        <v>0</v>
      </c>
      <c r="O444" s="1082">
        <v>948432.29187091521</v>
      </c>
      <c r="P444" s="598">
        <v>948432.29187091521</v>
      </c>
      <c r="Q444" s="776">
        <v>685167.6670608765</v>
      </c>
      <c r="R444" s="776">
        <v>0</v>
      </c>
      <c r="S444" s="776">
        <v>0</v>
      </c>
      <c r="T444" s="533">
        <v>0</v>
      </c>
      <c r="U444" s="1086">
        <v>0</v>
      </c>
      <c r="V444" s="8">
        <v>4166.666666666667</v>
      </c>
      <c r="W444" s="1084"/>
      <c r="X444" s="8"/>
      <c r="Y444" s="1130">
        <v>89.881779168141918</v>
      </c>
      <c r="Z444" s="8">
        <v>0</v>
      </c>
      <c r="AA444" s="1130">
        <v>115.56228750189676</v>
      </c>
      <c r="AB444" s="8">
        <v>481509.5312579032</v>
      </c>
      <c r="AC444" s="8">
        <v>0</v>
      </c>
      <c r="AD444" s="1130">
        <v>17.976355833628386</v>
      </c>
      <c r="AE444" s="1130">
        <v>17.976355833628386</v>
      </c>
      <c r="AF444" s="8">
        <v>74901.48264011828</v>
      </c>
      <c r="AG444" s="1131">
        <v>38.520762500632252</v>
      </c>
      <c r="AH444" s="1095">
        <v>94.085106713494469</v>
      </c>
      <c r="AI444" s="8">
        <v>392021.27797289367</v>
      </c>
      <c r="AJ444" s="8"/>
      <c r="AK444" s="1081">
        <v>392021.27797289367</v>
      </c>
      <c r="AL444" s="1082">
        <v>948432.29187091521</v>
      </c>
      <c r="AM444" s="89"/>
      <c r="AN444" s="1082">
        <v>948432.29187091521</v>
      </c>
    </row>
    <row r="445" spans="1:40" s="144" customFormat="1">
      <c r="A445" s="994"/>
      <c r="B445" s="994"/>
      <c r="C445" s="236"/>
      <c r="D445" s="236"/>
      <c r="E445" s="236"/>
      <c r="F445" s="371"/>
      <c r="G445" s="865">
        <v>4</v>
      </c>
      <c r="H445" s="859">
        <v>2025</v>
      </c>
      <c r="I445" s="866">
        <v>2025</v>
      </c>
      <c r="J445" s="866">
        <v>2026</v>
      </c>
      <c r="K445" s="621" t="s">
        <v>306</v>
      </c>
      <c r="L445" s="1081">
        <v>392021.27797289367</v>
      </c>
      <c r="M445" s="89">
        <v>948432.29187091521</v>
      </c>
      <c r="N445" s="89">
        <v>0</v>
      </c>
      <c r="O445" s="1082">
        <v>948432.29187091521</v>
      </c>
      <c r="P445" s="598">
        <v>948432.29187091521</v>
      </c>
      <c r="Q445" s="776">
        <v>665211.32724356954</v>
      </c>
      <c r="R445" s="776">
        <v>0</v>
      </c>
      <c r="S445" s="776">
        <v>0</v>
      </c>
      <c r="T445" s="533">
        <v>0</v>
      </c>
      <c r="U445" s="1086">
        <v>0</v>
      </c>
      <c r="V445" s="8">
        <v>4166.666666666667</v>
      </c>
      <c r="W445" s="1084"/>
      <c r="X445" s="8"/>
      <c r="Y445" s="1130">
        <v>89.881779168141918</v>
      </c>
      <c r="Z445" s="8">
        <v>0</v>
      </c>
      <c r="AA445" s="1130">
        <v>115.56228750189676</v>
      </c>
      <c r="AB445" s="8">
        <v>481509.5312579032</v>
      </c>
      <c r="AC445" s="8">
        <v>0</v>
      </c>
      <c r="AD445" s="1130">
        <v>17.976355833628386</v>
      </c>
      <c r="AE445" s="1130">
        <v>17.976355833628386</v>
      </c>
      <c r="AF445" s="8">
        <v>74901.48264011828</v>
      </c>
      <c r="AG445" s="1131">
        <v>38.520762500632252</v>
      </c>
      <c r="AH445" s="1095">
        <v>94.085106713494469</v>
      </c>
      <c r="AI445" s="8">
        <v>392021.27797289367</v>
      </c>
      <c r="AJ445" s="8"/>
      <c r="AK445" s="1081">
        <v>392021.27797289367</v>
      </c>
      <c r="AL445" s="1082">
        <v>948432.29187091521</v>
      </c>
      <c r="AM445" s="89"/>
      <c r="AN445" s="1082">
        <v>948432.29187091521</v>
      </c>
    </row>
    <row r="446" spans="1:40" s="144" customFormat="1">
      <c r="A446" s="994"/>
      <c r="B446" s="994"/>
      <c r="C446" s="236"/>
      <c r="D446" s="236"/>
      <c r="E446" s="236"/>
      <c r="F446" s="371"/>
      <c r="G446" s="865">
        <v>5</v>
      </c>
      <c r="H446" s="859">
        <v>2025</v>
      </c>
      <c r="I446" s="866">
        <v>2025</v>
      </c>
      <c r="J446" s="866">
        <v>2026</v>
      </c>
      <c r="K446" s="621" t="s">
        <v>306</v>
      </c>
      <c r="L446" s="1081">
        <v>392021.27797289367</v>
      </c>
      <c r="M446" s="89">
        <v>948432.29187091521</v>
      </c>
      <c r="N446" s="89">
        <v>0</v>
      </c>
      <c r="O446" s="1082">
        <v>948432.29187091521</v>
      </c>
      <c r="P446" s="598">
        <v>948432.29187091521</v>
      </c>
      <c r="Q446" s="776">
        <v>665211.32724356954</v>
      </c>
      <c r="R446" s="776">
        <v>0</v>
      </c>
      <c r="S446" s="776">
        <v>0</v>
      </c>
      <c r="T446" s="533">
        <v>0</v>
      </c>
      <c r="U446" s="1086">
        <v>0</v>
      </c>
      <c r="V446" s="8">
        <v>4166.666666666667</v>
      </c>
      <c r="W446" s="1084"/>
      <c r="X446" s="8"/>
      <c r="Y446" s="1130">
        <v>89.881779168141918</v>
      </c>
      <c r="Z446" s="8">
        <v>0</v>
      </c>
      <c r="AA446" s="1130">
        <v>115.56228750189676</v>
      </c>
      <c r="AB446" s="8">
        <v>481509.5312579032</v>
      </c>
      <c r="AC446" s="8">
        <v>0</v>
      </c>
      <c r="AD446" s="1130">
        <v>17.976355833628386</v>
      </c>
      <c r="AE446" s="1130">
        <v>17.976355833628386</v>
      </c>
      <c r="AF446" s="8">
        <v>74901.48264011828</v>
      </c>
      <c r="AG446" s="1131">
        <v>38.520762500632252</v>
      </c>
      <c r="AH446" s="1095">
        <v>94.085106713494469</v>
      </c>
      <c r="AI446" s="8">
        <v>392021.27797289367</v>
      </c>
      <c r="AJ446" s="8"/>
      <c r="AK446" s="1081">
        <v>392021.27797289367</v>
      </c>
      <c r="AL446" s="1082">
        <v>948432.29187091521</v>
      </c>
      <c r="AM446" s="89"/>
      <c r="AN446" s="1082">
        <v>948432.29187091521</v>
      </c>
    </row>
    <row r="447" spans="1:40" s="144" customFormat="1">
      <c r="A447" s="994"/>
      <c r="B447" s="994"/>
      <c r="C447" s="236"/>
      <c r="D447" s="236"/>
      <c r="E447" s="236"/>
      <c r="F447" s="371"/>
      <c r="G447" s="865">
        <v>6</v>
      </c>
      <c r="H447" s="859">
        <v>2025</v>
      </c>
      <c r="I447" s="866">
        <v>2025</v>
      </c>
      <c r="J447" s="866">
        <v>2026</v>
      </c>
      <c r="K447" s="621" t="s">
        <v>306</v>
      </c>
      <c r="L447" s="1081">
        <v>392021.27797289367</v>
      </c>
      <c r="M447" s="89">
        <v>948432.29187091521</v>
      </c>
      <c r="N447" s="89">
        <v>0</v>
      </c>
      <c r="O447" s="1082">
        <v>948432.29187091521</v>
      </c>
      <c r="P447" s="598">
        <v>948432.29187091521</v>
      </c>
      <c r="Q447" s="776">
        <v>665211.32724356954</v>
      </c>
      <c r="R447" s="776">
        <v>0</v>
      </c>
      <c r="S447" s="776">
        <v>0</v>
      </c>
      <c r="T447" s="533">
        <v>0</v>
      </c>
      <c r="U447" s="1086">
        <v>0</v>
      </c>
      <c r="V447" s="8">
        <v>4166.666666666667</v>
      </c>
      <c r="W447" s="1084"/>
      <c r="X447" s="8"/>
      <c r="Y447" s="1130">
        <v>89.881779168141918</v>
      </c>
      <c r="Z447" s="8">
        <v>0</v>
      </c>
      <c r="AA447" s="1130">
        <v>115.56228750189676</v>
      </c>
      <c r="AB447" s="8">
        <v>481509.5312579032</v>
      </c>
      <c r="AC447" s="8">
        <v>0</v>
      </c>
      <c r="AD447" s="1130">
        <v>17.976355833628386</v>
      </c>
      <c r="AE447" s="1130">
        <v>17.976355833628386</v>
      </c>
      <c r="AF447" s="8">
        <v>74901.48264011828</v>
      </c>
      <c r="AG447" s="1131">
        <v>38.520762500632252</v>
      </c>
      <c r="AH447" s="1095">
        <v>94.085106713494469</v>
      </c>
      <c r="AI447" s="8">
        <v>392021.27797289367</v>
      </c>
      <c r="AJ447" s="8"/>
      <c r="AK447" s="1081">
        <v>392021.27797289367</v>
      </c>
      <c r="AL447" s="1082">
        <v>948432.29187091521</v>
      </c>
      <c r="AM447" s="89"/>
      <c r="AN447" s="1082">
        <v>948432.29187091521</v>
      </c>
    </row>
    <row r="448" spans="1:40" s="144" customFormat="1">
      <c r="A448" s="994"/>
      <c r="B448" s="994"/>
      <c r="C448" s="236"/>
      <c r="D448" s="236"/>
      <c r="E448" s="236"/>
      <c r="F448" s="371"/>
      <c r="G448" s="865">
        <v>7</v>
      </c>
      <c r="H448" s="859">
        <v>2025</v>
      </c>
      <c r="I448" s="866">
        <v>2026</v>
      </c>
      <c r="J448" s="866">
        <v>2026</v>
      </c>
      <c r="K448" s="621" t="s">
        <v>306</v>
      </c>
      <c r="L448" s="1081">
        <v>401945.34387291805</v>
      </c>
      <c r="M448" s="89">
        <v>972441.96964888764</v>
      </c>
      <c r="N448" s="89">
        <v>0</v>
      </c>
      <c r="O448" s="1082">
        <v>972441.96964888764</v>
      </c>
      <c r="P448" s="598">
        <v>972441.96964888764</v>
      </c>
      <c r="Q448" s="776">
        <v>682051.23216695571</v>
      </c>
      <c r="R448" s="776">
        <v>0</v>
      </c>
      <c r="S448" s="776">
        <v>0</v>
      </c>
      <c r="T448" s="533">
        <v>0</v>
      </c>
      <c r="U448" s="1086">
        <v>0</v>
      </c>
      <c r="V448" s="8">
        <v>4166.666666666667</v>
      </c>
      <c r="W448" s="1084"/>
      <c r="X448" s="8"/>
      <c r="Y448" s="1130">
        <v>92.157147240733536</v>
      </c>
      <c r="Z448" s="8">
        <v>0</v>
      </c>
      <c r="AA448" s="1130">
        <v>118.48776073808598</v>
      </c>
      <c r="AB448" s="8">
        <v>493699.00307535828</v>
      </c>
      <c r="AC448" s="8">
        <v>0</v>
      </c>
      <c r="AD448" s="1130">
        <v>18.431429448146709</v>
      </c>
      <c r="AE448" s="1130">
        <v>18.431429448146709</v>
      </c>
      <c r="AF448" s="8">
        <v>76797.622700611289</v>
      </c>
      <c r="AG448" s="1131">
        <v>39.495920246028653</v>
      </c>
      <c r="AH448" s="1095">
        <v>96.466882529500324</v>
      </c>
      <c r="AI448" s="8">
        <v>401945.34387291805</v>
      </c>
      <c r="AJ448" s="8"/>
      <c r="AK448" s="1081">
        <v>401945.34387291805</v>
      </c>
      <c r="AL448" s="1082">
        <v>972441.96964888764</v>
      </c>
      <c r="AM448" s="89"/>
      <c r="AN448" s="1082">
        <v>972441.96964888764</v>
      </c>
    </row>
    <row r="449" spans="1:40" s="144" customFormat="1">
      <c r="A449" s="994"/>
      <c r="B449" s="994"/>
      <c r="C449" s="236"/>
      <c r="D449" s="236"/>
      <c r="E449" s="236"/>
      <c r="F449" s="371"/>
      <c r="G449" s="865">
        <v>8</v>
      </c>
      <c r="H449" s="859">
        <v>2025</v>
      </c>
      <c r="I449" s="866">
        <v>2026</v>
      </c>
      <c r="J449" s="866">
        <v>2026</v>
      </c>
      <c r="K449" s="621" t="s">
        <v>306</v>
      </c>
      <c r="L449" s="1081">
        <v>401945.34387291805</v>
      </c>
      <c r="M449" s="89">
        <v>972441.96964888764</v>
      </c>
      <c r="N449" s="89">
        <v>0</v>
      </c>
      <c r="O449" s="1082">
        <v>972441.96964888764</v>
      </c>
      <c r="P449" s="598">
        <v>972441.96964888764</v>
      </c>
      <c r="Q449" s="776">
        <v>682051.23216695571</v>
      </c>
      <c r="R449" s="776">
        <v>0</v>
      </c>
      <c r="S449" s="776">
        <v>0</v>
      </c>
      <c r="T449" s="533">
        <v>0</v>
      </c>
      <c r="U449" s="1086">
        <v>0</v>
      </c>
      <c r="V449" s="8">
        <v>4166.666666666667</v>
      </c>
      <c r="W449" s="1084"/>
      <c r="X449" s="8"/>
      <c r="Y449" s="1130">
        <v>92.157147240733536</v>
      </c>
      <c r="Z449" s="8">
        <v>0</v>
      </c>
      <c r="AA449" s="1130">
        <v>118.48776073808598</v>
      </c>
      <c r="AB449" s="8">
        <v>493699.00307535828</v>
      </c>
      <c r="AC449" s="8">
        <v>0</v>
      </c>
      <c r="AD449" s="1130">
        <v>18.431429448146709</v>
      </c>
      <c r="AE449" s="1130">
        <v>18.431429448146709</v>
      </c>
      <c r="AF449" s="8">
        <v>76797.622700611289</v>
      </c>
      <c r="AG449" s="1131">
        <v>39.495920246028653</v>
      </c>
      <c r="AH449" s="1095">
        <v>96.466882529500324</v>
      </c>
      <c r="AI449" s="8">
        <v>401945.34387291805</v>
      </c>
      <c r="AJ449" s="8"/>
      <c r="AK449" s="1081">
        <v>401945.34387291805</v>
      </c>
      <c r="AL449" s="1082">
        <v>972441.96964888764</v>
      </c>
      <c r="AM449" s="89"/>
      <c r="AN449" s="1082">
        <v>972441.96964888764</v>
      </c>
    </row>
    <row r="450" spans="1:40" s="144" customFormat="1">
      <c r="A450" s="994"/>
      <c r="B450" s="994"/>
      <c r="C450" s="236"/>
      <c r="D450" s="236"/>
      <c r="E450" s="236"/>
      <c r="F450" s="371"/>
      <c r="G450" s="865">
        <v>9</v>
      </c>
      <c r="H450" s="859">
        <v>2025</v>
      </c>
      <c r="I450" s="866">
        <v>2026</v>
      </c>
      <c r="J450" s="866">
        <v>2026</v>
      </c>
      <c r="K450" s="621" t="s">
        <v>306</v>
      </c>
      <c r="L450" s="1081">
        <v>401945.34387291805</v>
      </c>
      <c r="M450" s="89">
        <v>972441.96964888764</v>
      </c>
      <c r="N450" s="89">
        <v>0</v>
      </c>
      <c r="O450" s="1082">
        <v>972441.96964888764</v>
      </c>
      <c r="P450" s="598">
        <v>972441.96964888764</v>
      </c>
      <c r="Q450" s="776">
        <v>682051.23216695571</v>
      </c>
      <c r="R450" s="776">
        <v>0</v>
      </c>
      <c r="S450" s="776">
        <v>0</v>
      </c>
      <c r="T450" s="533">
        <v>0</v>
      </c>
      <c r="U450" s="1086">
        <v>0</v>
      </c>
      <c r="V450" s="8">
        <v>4166.666666666667</v>
      </c>
      <c r="W450" s="1084"/>
      <c r="X450" s="8"/>
      <c r="Y450" s="1130">
        <v>92.157147240733536</v>
      </c>
      <c r="Z450" s="8">
        <v>0</v>
      </c>
      <c r="AA450" s="1130">
        <v>118.48776073808598</v>
      </c>
      <c r="AB450" s="8">
        <v>493699.00307535828</v>
      </c>
      <c r="AC450" s="8">
        <v>0</v>
      </c>
      <c r="AD450" s="1130">
        <v>18.431429448146709</v>
      </c>
      <c r="AE450" s="1130">
        <v>18.431429448146709</v>
      </c>
      <c r="AF450" s="8">
        <v>76797.622700611289</v>
      </c>
      <c r="AG450" s="1131">
        <v>39.495920246028653</v>
      </c>
      <c r="AH450" s="1095">
        <v>96.466882529500324</v>
      </c>
      <c r="AI450" s="8">
        <v>401945.34387291805</v>
      </c>
      <c r="AJ450" s="8"/>
      <c r="AK450" s="1081">
        <v>401945.34387291805</v>
      </c>
      <c r="AL450" s="1082">
        <v>972441.96964888764</v>
      </c>
      <c r="AM450" s="89"/>
      <c r="AN450" s="1082">
        <v>972441.96964888764</v>
      </c>
    </row>
    <row r="451" spans="1:40" s="144" customFormat="1">
      <c r="A451" s="994"/>
      <c r="B451" s="994"/>
      <c r="C451" s="236"/>
      <c r="D451" s="236"/>
      <c r="E451" s="236"/>
      <c r="F451" s="371"/>
      <c r="G451" s="865">
        <v>10</v>
      </c>
      <c r="H451" s="859">
        <v>2025</v>
      </c>
      <c r="I451" s="866">
        <v>2026</v>
      </c>
      <c r="J451" s="866">
        <v>2026</v>
      </c>
      <c r="K451" s="621" t="s">
        <v>306</v>
      </c>
      <c r="L451" s="1081">
        <v>401945.34387291805</v>
      </c>
      <c r="M451" s="89">
        <v>972441.96964888764</v>
      </c>
      <c r="N451" s="89">
        <v>0</v>
      </c>
      <c r="O451" s="1082">
        <v>972441.96964888764</v>
      </c>
      <c r="P451" s="598">
        <v>972441.96964888764</v>
      </c>
      <c r="Q451" s="776">
        <v>682051.23216695571</v>
      </c>
      <c r="R451" s="776">
        <v>0</v>
      </c>
      <c r="S451" s="776">
        <v>0</v>
      </c>
      <c r="T451" s="533">
        <v>0</v>
      </c>
      <c r="U451" s="1086">
        <v>0</v>
      </c>
      <c r="V451" s="8">
        <v>4166.666666666667</v>
      </c>
      <c r="W451" s="1084"/>
      <c r="X451" s="8"/>
      <c r="Y451" s="1130">
        <v>92.157147240733536</v>
      </c>
      <c r="Z451" s="8">
        <v>0</v>
      </c>
      <c r="AA451" s="1130">
        <v>118.48776073808598</v>
      </c>
      <c r="AB451" s="8">
        <v>493699.00307535828</v>
      </c>
      <c r="AC451" s="8">
        <v>0</v>
      </c>
      <c r="AD451" s="1130">
        <v>18.431429448146709</v>
      </c>
      <c r="AE451" s="1130">
        <v>18.431429448146709</v>
      </c>
      <c r="AF451" s="8">
        <v>76797.622700611289</v>
      </c>
      <c r="AG451" s="1131">
        <v>39.495920246028653</v>
      </c>
      <c r="AH451" s="1095">
        <v>96.466882529500324</v>
      </c>
      <c r="AI451" s="8">
        <v>401945.34387291805</v>
      </c>
      <c r="AJ451" s="8"/>
      <c r="AK451" s="1081">
        <v>401945.34387291805</v>
      </c>
      <c r="AL451" s="1082">
        <v>972441.96964888764</v>
      </c>
      <c r="AM451" s="89"/>
      <c r="AN451" s="1082">
        <v>972441.96964888764</v>
      </c>
    </row>
    <row r="452" spans="1:40" s="144" customFormat="1">
      <c r="A452" s="994"/>
      <c r="B452" s="994"/>
      <c r="C452" s="236"/>
      <c r="D452" s="236"/>
      <c r="E452" s="236"/>
      <c r="F452" s="371"/>
      <c r="G452" s="865">
        <v>11</v>
      </c>
      <c r="H452" s="859">
        <v>2025</v>
      </c>
      <c r="I452" s="866">
        <v>2026</v>
      </c>
      <c r="J452" s="866">
        <v>2026</v>
      </c>
      <c r="K452" s="621" t="s">
        <v>306</v>
      </c>
      <c r="L452" s="1081">
        <v>401945.34387291805</v>
      </c>
      <c r="M452" s="89">
        <v>972441.96964888764</v>
      </c>
      <c r="N452" s="89">
        <v>0</v>
      </c>
      <c r="O452" s="1082">
        <v>972441.96964888764</v>
      </c>
      <c r="P452" s="598">
        <v>972441.96964888764</v>
      </c>
      <c r="Q452" s="776">
        <v>682051.23216695571</v>
      </c>
      <c r="R452" s="776">
        <v>0</v>
      </c>
      <c r="S452" s="776">
        <v>0</v>
      </c>
      <c r="T452" s="533">
        <v>0</v>
      </c>
      <c r="U452" s="1086">
        <v>0</v>
      </c>
      <c r="V452" s="8">
        <v>4166.666666666667</v>
      </c>
      <c r="W452" s="1084"/>
      <c r="X452" s="8"/>
      <c r="Y452" s="1130">
        <v>92.157147240733536</v>
      </c>
      <c r="Z452" s="8">
        <v>0</v>
      </c>
      <c r="AA452" s="1130">
        <v>118.48776073808598</v>
      </c>
      <c r="AB452" s="8">
        <v>493699.00307535828</v>
      </c>
      <c r="AC452" s="8">
        <v>0</v>
      </c>
      <c r="AD452" s="1130">
        <v>18.431429448146709</v>
      </c>
      <c r="AE452" s="1130">
        <v>18.431429448146709</v>
      </c>
      <c r="AF452" s="8">
        <v>76797.622700611289</v>
      </c>
      <c r="AG452" s="1131">
        <v>39.495920246028653</v>
      </c>
      <c r="AH452" s="1095">
        <v>96.466882529500324</v>
      </c>
      <c r="AI452" s="8">
        <v>401945.34387291805</v>
      </c>
      <c r="AJ452" s="8"/>
      <c r="AK452" s="1081">
        <v>401945.34387291805</v>
      </c>
      <c r="AL452" s="1082">
        <v>972441.96964888764</v>
      </c>
      <c r="AM452" s="89"/>
      <c r="AN452" s="1082">
        <v>972441.96964888764</v>
      </c>
    </row>
    <row r="453" spans="1:40" s="144" customFormat="1">
      <c r="A453" s="994"/>
      <c r="B453" s="994"/>
      <c r="C453" s="236"/>
      <c r="D453" s="236"/>
      <c r="E453" s="236"/>
      <c r="F453" s="371"/>
      <c r="G453" s="865">
        <v>12</v>
      </c>
      <c r="H453" s="859">
        <v>2025</v>
      </c>
      <c r="I453" s="866">
        <v>2026</v>
      </c>
      <c r="J453" s="866">
        <v>2026</v>
      </c>
      <c r="K453" s="621" t="s">
        <v>306</v>
      </c>
      <c r="L453" s="1081">
        <v>401945.34387291805</v>
      </c>
      <c r="M453" s="89">
        <v>972441.96964888764</v>
      </c>
      <c r="N453" s="89">
        <v>0</v>
      </c>
      <c r="O453" s="1082">
        <v>972441.96964888764</v>
      </c>
      <c r="P453" s="598">
        <v>972441.96964888764</v>
      </c>
      <c r="Q453" s="776">
        <v>682051.23216695571</v>
      </c>
      <c r="R453" s="776">
        <v>0</v>
      </c>
      <c r="S453" s="776">
        <v>0</v>
      </c>
      <c r="T453" s="533">
        <v>0</v>
      </c>
      <c r="U453" s="1086">
        <v>0</v>
      </c>
      <c r="V453" s="8">
        <v>4166.666666666667</v>
      </c>
      <c r="W453" s="1084"/>
      <c r="X453" s="8"/>
      <c r="Y453" s="1130">
        <v>92.157147240733536</v>
      </c>
      <c r="Z453" s="8">
        <v>0</v>
      </c>
      <c r="AA453" s="1130">
        <v>118.48776073808598</v>
      </c>
      <c r="AB453" s="8">
        <v>493699.00307535828</v>
      </c>
      <c r="AC453" s="8">
        <v>0</v>
      </c>
      <c r="AD453" s="1130">
        <v>18.431429448146709</v>
      </c>
      <c r="AE453" s="1130">
        <v>18.431429448146709</v>
      </c>
      <c r="AF453" s="8">
        <v>76797.622700611289</v>
      </c>
      <c r="AG453" s="1131">
        <v>39.495920246028653</v>
      </c>
      <c r="AH453" s="1095">
        <v>96.466882529500324</v>
      </c>
      <c r="AI453" s="8">
        <v>401945.34387291805</v>
      </c>
      <c r="AJ453" s="8"/>
      <c r="AK453" s="1081">
        <v>401945.34387291805</v>
      </c>
      <c r="AL453" s="1082">
        <v>972441.96964888764</v>
      </c>
      <c r="AM453" s="89"/>
      <c r="AN453" s="1082">
        <v>972441.96964888764</v>
      </c>
    </row>
    <row r="454" spans="1:40" s="144" customFormat="1">
      <c r="A454" s="994"/>
      <c r="B454" s="994"/>
      <c r="C454" s="236"/>
      <c r="D454" s="236"/>
      <c r="E454" s="236"/>
      <c r="F454" s="371"/>
      <c r="G454" s="865">
        <v>1</v>
      </c>
      <c r="H454" s="859">
        <v>2026</v>
      </c>
      <c r="I454" s="866">
        <v>2026</v>
      </c>
      <c r="J454" s="866">
        <v>2026</v>
      </c>
      <c r="K454" s="621" t="s">
        <v>306</v>
      </c>
      <c r="L454" s="1081">
        <v>164566.33435845273</v>
      </c>
      <c r="M454" s="89">
        <v>625352.07056212041</v>
      </c>
      <c r="N454" s="89">
        <v>0</v>
      </c>
      <c r="O454" s="1082">
        <v>625352.07056212041</v>
      </c>
      <c r="P454" s="598">
        <v>625352.07056212041</v>
      </c>
      <c r="Q454" s="776">
        <v>438609.36032928777</v>
      </c>
      <c r="R454" s="776">
        <v>4166.666666666667</v>
      </c>
      <c r="S454" s="776">
        <v>2922.416167470722</v>
      </c>
      <c r="T454" s="533">
        <v>4166.666666666667</v>
      </c>
      <c r="U454" s="1086">
        <v>4166.666666666667</v>
      </c>
      <c r="V454" s="8">
        <v>0</v>
      </c>
      <c r="W454" s="1084"/>
      <c r="X454" s="8"/>
      <c r="Y454" s="1130">
        <v>92.157147240733536</v>
      </c>
      <c r="Z454" s="8">
        <v>383988.1135030564</v>
      </c>
      <c r="AA454" s="1130">
        <v>118.48776073808598</v>
      </c>
      <c r="AB454" s="8">
        <v>0</v>
      </c>
      <c r="AC454" s="8">
        <v>0</v>
      </c>
      <c r="AD454" s="1130">
        <v>18.431429448146709</v>
      </c>
      <c r="AE454" s="1130">
        <v>18.431429448146709</v>
      </c>
      <c r="AF454" s="8">
        <v>76797.622700611289</v>
      </c>
      <c r="AG454" s="1131">
        <v>39.495920246028653</v>
      </c>
      <c r="AH454" s="1095">
        <v>96.466882529500324</v>
      </c>
      <c r="AI454" s="8">
        <v>164566.33435845273</v>
      </c>
      <c r="AJ454" s="8"/>
      <c r="AK454" s="1081">
        <v>164566.33435845273</v>
      </c>
      <c r="AL454" s="1082">
        <v>625352.07056212041</v>
      </c>
      <c r="AM454" s="89"/>
      <c r="AN454" s="1082">
        <v>625352.07056212041</v>
      </c>
    </row>
    <row r="455" spans="1:40" s="144" customFormat="1">
      <c r="A455" s="994"/>
      <c r="B455" s="994"/>
      <c r="C455" s="236"/>
      <c r="D455" s="236"/>
      <c r="E455" s="236"/>
      <c r="F455" s="371"/>
      <c r="G455" s="865">
        <v>2</v>
      </c>
      <c r="H455" s="859">
        <v>2026</v>
      </c>
      <c r="I455" s="866">
        <v>2026</v>
      </c>
      <c r="J455" s="866">
        <v>2026</v>
      </c>
      <c r="K455" s="621" t="s">
        <v>306</v>
      </c>
      <c r="L455" s="1081">
        <v>164566.33435845273</v>
      </c>
      <c r="M455" s="89">
        <v>625352.07056212041</v>
      </c>
      <c r="N455" s="89">
        <v>0</v>
      </c>
      <c r="O455" s="1082">
        <v>625352.07056212041</v>
      </c>
      <c r="P455" s="598">
        <v>625352.07056212041</v>
      </c>
      <c r="Q455" s="776">
        <v>438609.36032928777</v>
      </c>
      <c r="R455" s="776">
        <v>4166.666666666667</v>
      </c>
      <c r="S455" s="776">
        <v>2922.416167470722</v>
      </c>
      <c r="T455" s="533">
        <v>4166.666666666667</v>
      </c>
      <c r="U455" s="1086">
        <v>4166.666666666667</v>
      </c>
      <c r="V455" s="8">
        <v>0</v>
      </c>
      <c r="W455" s="1084"/>
      <c r="X455" s="8"/>
      <c r="Y455" s="1130">
        <v>92.157147240733536</v>
      </c>
      <c r="Z455" s="8">
        <v>383988.1135030564</v>
      </c>
      <c r="AA455" s="1130">
        <v>118.48776073808598</v>
      </c>
      <c r="AB455" s="8">
        <v>0</v>
      </c>
      <c r="AC455" s="8">
        <v>0</v>
      </c>
      <c r="AD455" s="1130">
        <v>18.431429448146709</v>
      </c>
      <c r="AE455" s="1130">
        <v>18.431429448146709</v>
      </c>
      <c r="AF455" s="8">
        <v>76797.622700611289</v>
      </c>
      <c r="AG455" s="1131">
        <v>39.495920246028653</v>
      </c>
      <c r="AH455" s="1095">
        <v>96.466882529500324</v>
      </c>
      <c r="AI455" s="8">
        <v>164566.33435845273</v>
      </c>
      <c r="AJ455" s="8"/>
      <c r="AK455" s="1081">
        <v>164566.33435845273</v>
      </c>
      <c r="AL455" s="1082">
        <v>625352.07056212041</v>
      </c>
      <c r="AM455" s="89"/>
      <c r="AN455" s="1082">
        <v>625352.07056212041</v>
      </c>
    </row>
    <row r="456" spans="1:40" s="144" customFormat="1">
      <c r="A456" s="994"/>
      <c r="B456" s="994"/>
      <c r="C456" s="236"/>
      <c r="D456" s="236"/>
      <c r="E456" s="236"/>
      <c r="F456" s="371"/>
      <c r="G456" s="865">
        <v>3</v>
      </c>
      <c r="H456" s="859">
        <v>2026</v>
      </c>
      <c r="I456" s="866">
        <v>2026</v>
      </c>
      <c r="J456" s="866">
        <v>2026</v>
      </c>
      <c r="K456" s="621" t="s">
        <v>306</v>
      </c>
      <c r="L456" s="1081">
        <v>164566.33435845273</v>
      </c>
      <c r="M456" s="89">
        <v>625352.07056212041</v>
      </c>
      <c r="N456" s="89">
        <v>0</v>
      </c>
      <c r="O456" s="1082">
        <v>625352.07056212041</v>
      </c>
      <c r="P456" s="598">
        <v>625352.07056212041</v>
      </c>
      <c r="Q456" s="776">
        <v>438609.36032928777</v>
      </c>
      <c r="R456" s="776">
        <v>4166.666666666667</v>
      </c>
      <c r="S456" s="776">
        <v>2922.416167470722</v>
      </c>
      <c r="T456" s="533">
        <v>4166.666666666667</v>
      </c>
      <c r="U456" s="1086">
        <v>4166.666666666667</v>
      </c>
      <c r="V456" s="8">
        <v>0</v>
      </c>
      <c r="W456" s="1084"/>
      <c r="X456" s="8"/>
      <c r="Y456" s="1130">
        <v>92.157147240733536</v>
      </c>
      <c r="Z456" s="8">
        <v>383988.1135030564</v>
      </c>
      <c r="AA456" s="1130">
        <v>118.48776073808598</v>
      </c>
      <c r="AB456" s="8">
        <v>0</v>
      </c>
      <c r="AC456" s="8">
        <v>0</v>
      </c>
      <c r="AD456" s="1130">
        <v>18.431429448146709</v>
      </c>
      <c r="AE456" s="1130">
        <v>18.431429448146709</v>
      </c>
      <c r="AF456" s="8">
        <v>76797.622700611289</v>
      </c>
      <c r="AG456" s="1131">
        <v>39.495920246028653</v>
      </c>
      <c r="AH456" s="1095">
        <v>96.466882529500324</v>
      </c>
      <c r="AI456" s="8">
        <v>164566.33435845273</v>
      </c>
      <c r="AJ456" s="8"/>
      <c r="AK456" s="1081">
        <v>164566.33435845273</v>
      </c>
      <c r="AL456" s="1082">
        <v>625352.07056212041</v>
      </c>
      <c r="AM456" s="89"/>
      <c r="AN456" s="1082">
        <v>625352.07056212041</v>
      </c>
    </row>
    <row r="457" spans="1:40" s="144" customFormat="1">
      <c r="A457" s="994"/>
      <c r="B457" s="994"/>
      <c r="C457" s="236"/>
      <c r="D457" s="236"/>
      <c r="E457" s="236"/>
      <c r="F457" s="371"/>
      <c r="G457" s="865">
        <v>4</v>
      </c>
      <c r="H457" s="859">
        <v>2026</v>
      </c>
      <c r="I457" s="866">
        <v>2026</v>
      </c>
      <c r="J457" s="866">
        <v>2027</v>
      </c>
      <c r="K457" s="621" t="s">
        <v>306</v>
      </c>
      <c r="L457" s="1081">
        <v>164566.33435845273</v>
      </c>
      <c r="M457" s="89">
        <v>625352.07056212041</v>
      </c>
      <c r="N457" s="89">
        <v>0</v>
      </c>
      <c r="O457" s="1082">
        <v>625352.07056212041</v>
      </c>
      <c r="P457" s="598">
        <v>625352.07056212041</v>
      </c>
      <c r="Q457" s="776">
        <v>425834.33041678427</v>
      </c>
      <c r="R457" s="776">
        <v>4166.666666666667</v>
      </c>
      <c r="S457" s="776">
        <v>2837.2972499715747</v>
      </c>
      <c r="T457" s="533">
        <v>4166.666666666667</v>
      </c>
      <c r="U457" s="1086">
        <v>4166.666666666667</v>
      </c>
      <c r="V457" s="8">
        <v>0</v>
      </c>
      <c r="W457" s="1084"/>
      <c r="X457" s="8"/>
      <c r="Y457" s="1130">
        <v>92.157147240733536</v>
      </c>
      <c r="Z457" s="8">
        <v>383988.1135030564</v>
      </c>
      <c r="AA457" s="1130">
        <v>118.48776073808598</v>
      </c>
      <c r="AB457" s="8">
        <v>0</v>
      </c>
      <c r="AC457" s="8">
        <v>0</v>
      </c>
      <c r="AD457" s="1130">
        <v>18.431429448146709</v>
      </c>
      <c r="AE457" s="1130">
        <v>18.431429448146709</v>
      </c>
      <c r="AF457" s="8">
        <v>76797.622700611289</v>
      </c>
      <c r="AG457" s="1131">
        <v>39.495920246028653</v>
      </c>
      <c r="AH457" s="1095">
        <v>96.466882529500324</v>
      </c>
      <c r="AI457" s="8">
        <v>164566.33435845273</v>
      </c>
      <c r="AJ457" s="8"/>
      <c r="AK457" s="1081">
        <v>164566.33435845273</v>
      </c>
      <c r="AL457" s="1082">
        <v>625352.07056212041</v>
      </c>
      <c r="AM457" s="89"/>
      <c r="AN457" s="1082">
        <v>625352.07056212041</v>
      </c>
    </row>
    <row r="458" spans="1:40" s="144" customFormat="1">
      <c r="A458" s="994"/>
      <c r="B458" s="994"/>
      <c r="C458" s="236"/>
      <c r="D458" s="236"/>
      <c r="E458" s="236"/>
      <c r="F458" s="371"/>
      <c r="G458" s="865">
        <v>5</v>
      </c>
      <c r="H458" s="859">
        <v>2026</v>
      </c>
      <c r="I458" s="866">
        <v>2026</v>
      </c>
      <c r="J458" s="866">
        <v>2027</v>
      </c>
      <c r="K458" s="621" t="s">
        <v>306</v>
      </c>
      <c r="L458" s="1081">
        <v>164566.33435845273</v>
      </c>
      <c r="M458" s="89">
        <v>625352.07056212041</v>
      </c>
      <c r="N458" s="89">
        <v>0</v>
      </c>
      <c r="O458" s="1082">
        <v>625352.07056212041</v>
      </c>
      <c r="P458" s="598">
        <v>625352.07056212041</v>
      </c>
      <c r="Q458" s="776">
        <v>425834.33041678427</v>
      </c>
      <c r="R458" s="776">
        <v>4166.666666666667</v>
      </c>
      <c r="S458" s="776">
        <v>2837.2972499715747</v>
      </c>
      <c r="T458" s="533">
        <v>4166.666666666667</v>
      </c>
      <c r="U458" s="1086">
        <v>4166.666666666667</v>
      </c>
      <c r="V458" s="8">
        <v>0</v>
      </c>
      <c r="W458" s="1084"/>
      <c r="X458" s="8"/>
      <c r="Y458" s="1130">
        <v>92.157147240733536</v>
      </c>
      <c r="Z458" s="8">
        <v>383988.1135030564</v>
      </c>
      <c r="AA458" s="1130">
        <v>118.48776073808598</v>
      </c>
      <c r="AB458" s="8">
        <v>0</v>
      </c>
      <c r="AC458" s="8">
        <v>0</v>
      </c>
      <c r="AD458" s="1130">
        <v>18.431429448146709</v>
      </c>
      <c r="AE458" s="1130">
        <v>18.431429448146709</v>
      </c>
      <c r="AF458" s="8">
        <v>76797.622700611289</v>
      </c>
      <c r="AG458" s="1131">
        <v>39.495920246028653</v>
      </c>
      <c r="AH458" s="1095">
        <v>96.466882529500324</v>
      </c>
      <c r="AI458" s="8">
        <v>164566.33435845273</v>
      </c>
      <c r="AJ458" s="8"/>
      <c r="AK458" s="1081">
        <v>164566.33435845273</v>
      </c>
      <c r="AL458" s="1082">
        <v>625352.07056212041</v>
      </c>
      <c r="AM458" s="89"/>
      <c r="AN458" s="1082">
        <v>625352.07056212041</v>
      </c>
    </row>
    <row r="459" spans="1:40" s="144" customFormat="1">
      <c r="A459" s="994"/>
      <c r="B459" s="994"/>
      <c r="C459" s="236"/>
      <c r="D459" s="236"/>
      <c r="E459" s="236"/>
      <c r="F459" s="371"/>
      <c r="G459" s="865">
        <v>6</v>
      </c>
      <c r="H459" s="859">
        <v>2026</v>
      </c>
      <c r="I459" s="866">
        <v>2026</v>
      </c>
      <c r="J459" s="866">
        <v>2027</v>
      </c>
      <c r="K459" s="621" t="s">
        <v>306</v>
      </c>
      <c r="L459" s="1081">
        <v>164566.33435845273</v>
      </c>
      <c r="M459" s="89">
        <v>625352.07056212041</v>
      </c>
      <c r="N459" s="89">
        <v>0</v>
      </c>
      <c r="O459" s="1082">
        <v>625352.07056212041</v>
      </c>
      <c r="P459" s="598">
        <v>625352.07056212041</v>
      </c>
      <c r="Q459" s="776">
        <v>425834.33041678427</v>
      </c>
      <c r="R459" s="776">
        <v>4166.666666666667</v>
      </c>
      <c r="S459" s="776">
        <v>2837.2972499715747</v>
      </c>
      <c r="T459" s="533">
        <v>4166.666666666667</v>
      </c>
      <c r="U459" s="1086">
        <v>4166.666666666667</v>
      </c>
      <c r="V459" s="8">
        <v>0</v>
      </c>
      <c r="W459" s="1084"/>
      <c r="X459" s="8"/>
      <c r="Y459" s="1130">
        <v>92.157147240733536</v>
      </c>
      <c r="Z459" s="8">
        <v>383988.1135030564</v>
      </c>
      <c r="AA459" s="1130">
        <v>118.48776073808598</v>
      </c>
      <c r="AB459" s="8">
        <v>0</v>
      </c>
      <c r="AC459" s="8">
        <v>0</v>
      </c>
      <c r="AD459" s="1130">
        <v>18.431429448146709</v>
      </c>
      <c r="AE459" s="1130">
        <v>18.431429448146709</v>
      </c>
      <c r="AF459" s="8">
        <v>76797.622700611289</v>
      </c>
      <c r="AG459" s="1131">
        <v>39.495920246028653</v>
      </c>
      <c r="AH459" s="1095">
        <v>96.466882529500324</v>
      </c>
      <c r="AI459" s="8">
        <v>164566.33435845273</v>
      </c>
      <c r="AJ459" s="8"/>
      <c r="AK459" s="1081">
        <v>164566.33435845273</v>
      </c>
      <c r="AL459" s="1082">
        <v>625352.07056212041</v>
      </c>
      <c r="AM459" s="89"/>
      <c r="AN459" s="1082">
        <v>625352.07056212041</v>
      </c>
    </row>
    <row r="460" spans="1:40" s="144" customFormat="1">
      <c r="A460" s="994"/>
      <c r="B460" s="994"/>
      <c r="C460" s="236"/>
      <c r="D460" s="236"/>
      <c r="E460" s="236"/>
      <c r="F460" s="371"/>
      <c r="G460" s="865">
        <v>7</v>
      </c>
      <c r="H460" s="859">
        <v>2026</v>
      </c>
      <c r="I460" s="866">
        <v>2027</v>
      </c>
      <c r="J460" s="866">
        <v>2027</v>
      </c>
      <c r="K460" s="621" t="s">
        <v>306</v>
      </c>
      <c r="L460" s="1081">
        <v>168732.35094700044</v>
      </c>
      <c r="M460" s="89">
        <v>641182.93359860172</v>
      </c>
      <c r="N460" s="89">
        <v>0</v>
      </c>
      <c r="O460" s="1082">
        <v>641182.93359860172</v>
      </c>
      <c r="P460" s="598">
        <v>641182.93359860172</v>
      </c>
      <c r="Q460" s="776">
        <v>436614.37781472469</v>
      </c>
      <c r="R460" s="776">
        <v>4166.666666666667</v>
      </c>
      <c r="S460" s="776">
        <v>2837.2972499715747</v>
      </c>
      <c r="T460" s="533">
        <v>4166.666666666667</v>
      </c>
      <c r="U460" s="1086">
        <v>4166.666666666667</v>
      </c>
      <c r="V460" s="8">
        <v>0</v>
      </c>
      <c r="W460" s="1084"/>
      <c r="X460" s="8"/>
      <c r="Y460" s="1130">
        <v>94.490116530320236</v>
      </c>
      <c r="Z460" s="8">
        <v>393708.81887633435</v>
      </c>
      <c r="AA460" s="1130">
        <v>121.48729268184032</v>
      </c>
      <c r="AB460" s="8">
        <v>0</v>
      </c>
      <c r="AC460" s="8">
        <v>0</v>
      </c>
      <c r="AD460" s="1130">
        <v>18.898023306064051</v>
      </c>
      <c r="AE460" s="1130">
        <v>18.898023306064051</v>
      </c>
      <c r="AF460" s="8">
        <v>78741.763775266882</v>
      </c>
      <c r="AG460" s="1131">
        <v>40.495764227280098</v>
      </c>
      <c r="AH460" s="1095">
        <v>98.90895328735057</v>
      </c>
      <c r="AI460" s="8">
        <v>168732.35094700044</v>
      </c>
      <c r="AJ460" s="8"/>
      <c r="AK460" s="1081">
        <v>168732.35094700044</v>
      </c>
      <c r="AL460" s="1082">
        <v>641182.93359860172</v>
      </c>
      <c r="AM460" s="89"/>
      <c r="AN460" s="1082">
        <v>641182.93359860172</v>
      </c>
    </row>
    <row r="461" spans="1:40" s="144" customFormat="1">
      <c r="A461" s="994"/>
      <c r="B461" s="994"/>
      <c r="C461" s="236"/>
      <c r="D461" s="236"/>
      <c r="E461" s="236"/>
      <c r="F461" s="371"/>
      <c r="G461" s="865">
        <v>8</v>
      </c>
      <c r="H461" s="859">
        <v>2026</v>
      </c>
      <c r="I461" s="866">
        <v>2027</v>
      </c>
      <c r="J461" s="866">
        <v>2027</v>
      </c>
      <c r="K461" s="621" t="s">
        <v>306</v>
      </c>
      <c r="L461" s="1081">
        <v>168732.35094700044</v>
      </c>
      <c r="M461" s="89">
        <v>641182.93359860172</v>
      </c>
      <c r="N461" s="89">
        <v>0</v>
      </c>
      <c r="O461" s="1082">
        <v>641182.93359860172</v>
      </c>
      <c r="P461" s="598">
        <v>641182.93359860172</v>
      </c>
      <c r="Q461" s="776">
        <v>436614.37781472469</v>
      </c>
      <c r="R461" s="776">
        <v>4166.666666666667</v>
      </c>
      <c r="S461" s="776">
        <v>2837.2972499715747</v>
      </c>
      <c r="T461" s="533">
        <v>4166.666666666667</v>
      </c>
      <c r="U461" s="1086">
        <v>4166.666666666667</v>
      </c>
      <c r="V461" s="8">
        <v>0</v>
      </c>
      <c r="W461" s="1084"/>
      <c r="X461" s="8"/>
      <c r="Y461" s="1130">
        <v>94.490116530320236</v>
      </c>
      <c r="Z461" s="8">
        <v>393708.81887633435</v>
      </c>
      <c r="AA461" s="1130">
        <v>121.48729268184032</v>
      </c>
      <c r="AB461" s="8">
        <v>0</v>
      </c>
      <c r="AC461" s="8">
        <v>0</v>
      </c>
      <c r="AD461" s="1130">
        <v>18.898023306064051</v>
      </c>
      <c r="AE461" s="1130">
        <v>18.898023306064051</v>
      </c>
      <c r="AF461" s="8">
        <v>78741.763775266882</v>
      </c>
      <c r="AG461" s="1131">
        <v>40.495764227280098</v>
      </c>
      <c r="AH461" s="1095">
        <v>98.90895328735057</v>
      </c>
      <c r="AI461" s="8">
        <v>168732.35094700044</v>
      </c>
      <c r="AJ461" s="8"/>
      <c r="AK461" s="1081">
        <v>168732.35094700044</v>
      </c>
      <c r="AL461" s="1082">
        <v>641182.93359860172</v>
      </c>
      <c r="AM461" s="89"/>
      <c r="AN461" s="1082">
        <v>641182.93359860172</v>
      </c>
    </row>
    <row r="462" spans="1:40" s="144" customFormat="1">
      <c r="A462" s="994"/>
      <c r="B462" s="994"/>
      <c r="C462" s="236"/>
      <c r="D462" s="236"/>
      <c r="E462" s="236"/>
      <c r="F462" s="371"/>
      <c r="G462" s="865">
        <v>9</v>
      </c>
      <c r="H462" s="859">
        <v>2026</v>
      </c>
      <c r="I462" s="866">
        <v>2027</v>
      </c>
      <c r="J462" s="866">
        <v>2027</v>
      </c>
      <c r="K462" s="621" t="s">
        <v>306</v>
      </c>
      <c r="L462" s="1081">
        <v>168732.35094700044</v>
      </c>
      <c r="M462" s="89">
        <v>641182.93359860172</v>
      </c>
      <c r="N462" s="89">
        <v>0</v>
      </c>
      <c r="O462" s="1082">
        <v>641182.93359860172</v>
      </c>
      <c r="P462" s="598">
        <v>641182.93359860172</v>
      </c>
      <c r="Q462" s="776">
        <v>436614.37781472469</v>
      </c>
      <c r="R462" s="776">
        <v>4166.666666666667</v>
      </c>
      <c r="S462" s="776">
        <v>2837.2972499715747</v>
      </c>
      <c r="T462" s="533">
        <v>4166.666666666667</v>
      </c>
      <c r="U462" s="1086">
        <v>4166.666666666667</v>
      </c>
      <c r="V462" s="8">
        <v>0</v>
      </c>
      <c r="W462" s="1084"/>
      <c r="X462" s="8"/>
      <c r="Y462" s="1130">
        <v>94.490116530320236</v>
      </c>
      <c r="Z462" s="8">
        <v>393708.81887633435</v>
      </c>
      <c r="AA462" s="1130">
        <v>121.48729268184032</v>
      </c>
      <c r="AB462" s="8">
        <v>0</v>
      </c>
      <c r="AC462" s="8">
        <v>0</v>
      </c>
      <c r="AD462" s="1130">
        <v>18.898023306064051</v>
      </c>
      <c r="AE462" s="1130">
        <v>18.898023306064051</v>
      </c>
      <c r="AF462" s="8">
        <v>78741.763775266882</v>
      </c>
      <c r="AG462" s="1131">
        <v>40.495764227280098</v>
      </c>
      <c r="AH462" s="1095">
        <v>98.90895328735057</v>
      </c>
      <c r="AI462" s="8">
        <v>168732.35094700044</v>
      </c>
      <c r="AJ462" s="8"/>
      <c r="AK462" s="1081">
        <v>168732.35094700044</v>
      </c>
      <c r="AL462" s="1082">
        <v>641182.93359860172</v>
      </c>
      <c r="AM462" s="89"/>
      <c r="AN462" s="1082">
        <v>641182.93359860172</v>
      </c>
    </row>
    <row r="463" spans="1:40" s="144" customFormat="1">
      <c r="A463" s="994"/>
      <c r="B463" s="994"/>
      <c r="C463" s="236"/>
      <c r="D463" s="236"/>
      <c r="E463" s="236"/>
      <c r="F463" s="371"/>
      <c r="G463" s="865">
        <v>10</v>
      </c>
      <c r="H463" s="859">
        <v>2026</v>
      </c>
      <c r="I463" s="866">
        <v>2027</v>
      </c>
      <c r="J463" s="866">
        <v>2027</v>
      </c>
      <c r="K463" s="621" t="s">
        <v>306</v>
      </c>
      <c r="L463" s="1081">
        <v>168732.35094700044</v>
      </c>
      <c r="M463" s="89">
        <v>641182.93359860172</v>
      </c>
      <c r="N463" s="89">
        <v>0</v>
      </c>
      <c r="O463" s="1082">
        <v>641182.93359860172</v>
      </c>
      <c r="P463" s="598">
        <v>641182.93359860172</v>
      </c>
      <c r="Q463" s="776">
        <v>436614.37781472469</v>
      </c>
      <c r="R463" s="776">
        <v>4166.666666666667</v>
      </c>
      <c r="S463" s="776">
        <v>2837.2972499715747</v>
      </c>
      <c r="T463" s="533">
        <v>4166.666666666667</v>
      </c>
      <c r="U463" s="1086">
        <v>4166.666666666667</v>
      </c>
      <c r="V463" s="8">
        <v>0</v>
      </c>
      <c r="W463" s="1084"/>
      <c r="X463" s="8"/>
      <c r="Y463" s="1130">
        <v>94.490116530320236</v>
      </c>
      <c r="Z463" s="8">
        <v>393708.81887633435</v>
      </c>
      <c r="AA463" s="1130">
        <v>121.48729268184032</v>
      </c>
      <c r="AB463" s="8">
        <v>0</v>
      </c>
      <c r="AC463" s="8">
        <v>0</v>
      </c>
      <c r="AD463" s="1130">
        <v>18.898023306064051</v>
      </c>
      <c r="AE463" s="1130">
        <v>18.898023306064051</v>
      </c>
      <c r="AF463" s="8">
        <v>78741.763775266882</v>
      </c>
      <c r="AG463" s="1131">
        <v>40.495764227280098</v>
      </c>
      <c r="AH463" s="1095">
        <v>98.90895328735057</v>
      </c>
      <c r="AI463" s="8">
        <v>168732.35094700044</v>
      </c>
      <c r="AJ463" s="8"/>
      <c r="AK463" s="1081">
        <v>168732.35094700044</v>
      </c>
      <c r="AL463" s="1082">
        <v>641182.93359860172</v>
      </c>
      <c r="AM463" s="89"/>
      <c r="AN463" s="1082">
        <v>641182.93359860172</v>
      </c>
    </row>
    <row r="464" spans="1:40" s="144" customFormat="1">
      <c r="A464" s="994"/>
      <c r="B464" s="994"/>
      <c r="C464" s="236"/>
      <c r="D464" s="236"/>
      <c r="E464" s="236"/>
      <c r="F464" s="371"/>
      <c r="G464" s="865">
        <v>11</v>
      </c>
      <c r="H464" s="859">
        <v>2026</v>
      </c>
      <c r="I464" s="866">
        <v>2027</v>
      </c>
      <c r="J464" s="866">
        <v>2027</v>
      </c>
      <c r="K464" s="621" t="s">
        <v>306</v>
      </c>
      <c r="L464" s="1081">
        <v>168732.35094700044</v>
      </c>
      <c r="M464" s="89">
        <v>641182.93359860172</v>
      </c>
      <c r="N464" s="89">
        <v>0</v>
      </c>
      <c r="O464" s="1082">
        <v>641182.93359860172</v>
      </c>
      <c r="P464" s="598">
        <v>641182.93359860172</v>
      </c>
      <c r="Q464" s="776">
        <v>436614.37781472469</v>
      </c>
      <c r="R464" s="776">
        <v>4166.666666666667</v>
      </c>
      <c r="S464" s="776">
        <v>2837.2972499715747</v>
      </c>
      <c r="T464" s="533">
        <v>4166.666666666667</v>
      </c>
      <c r="U464" s="1086">
        <v>4166.666666666667</v>
      </c>
      <c r="V464" s="8">
        <v>0</v>
      </c>
      <c r="W464" s="1084"/>
      <c r="X464" s="8"/>
      <c r="Y464" s="1130">
        <v>94.490116530320236</v>
      </c>
      <c r="Z464" s="8">
        <v>393708.81887633435</v>
      </c>
      <c r="AA464" s="1130">
        <v>121.48729268184032</v>
      </c>
      <c r="AB464" s="8">
        <v>0</v>
      </c>
      <c r="AC464" s="8">
        <v>0</v>
      </c>
      <c r="AD464" s="1130">
        <v>18.898023306064051</v>
      </c>
      <c r="AE464" s="1130">
        <v>18.898023306064051</v>
      </c>
      <c r="AF464" s="8">
        <v>78741.763775266882</v>
      </c>
      <c r="AG464" s="1131">
        <v>40.495764227280098</v>
      </c>
      <c r="AH464" s="1095">
        <v>98.90895328735057</v>
      </c>
      <c r="AI464" s="8">
        <v>168732.35094700044</v>
      </c>
      <c r="AJ464" s="8"/>
      <c r="AK464" s="1081">
        <v>168732.35094700044</v>
      </c>
      <c r="AL464" s="1082">
        <v>641182.93359860172</v>
      </c>
      <c r="AM464" s="89"/>
      <c r="AN464" s="1082">
        <v>641182.93359860172</v>
      </c>
    </row>
    <row r="465" spans="1:40" s="144" customFormat="1">
      <c r="A465" s="994"/>
      <c r="B465" s="994"/>
      <c r="C465" s="236"/>
      <c r="D465" s="236"/>
      <c r="E465" s="236"/>
      <c r="F465" s="371"/>
      <c r="G465" s="865">
        <v>12</v>
      </c>
      <c r="H465" s="859">
        <v>2026</v>
      </c>
      <c r="I465" s="866">
        <v>2027</v>
      </c>
      <c r="J465" s="866">
        <v>2027</v>
      </c>
      <c r="K465" s="621" t="s">
        <v>306</v>
      </c>
      <c r="L465" s="1081">
        <v>168732.35094700044</v>
      </c>
      <c r="M465" s="89">
        <v>641182.93359860172</v>
      </c>
      <c r="N465" s="89">
        <v>0</v>
      </c>
      <c r="O465" s="1082">
        <v>641182.93359860172</v>
      </c>
      <c r="P465" s="598">
        <v>641182.93359860172</v>
      </c>
      <c r="Q465" s="776">
        <v>436614.37781472469</v>
      </c>
      <c r="R465" s="776">
        <v>4166.666666666667</v>
      </c>
      <c r="S465" s="776">
        <v>2837.2972499715747</v>
      </c>
      <c r="T465" s="533">
        <v>4166.666666666667</v>
      </c>
      <c r="U465" s="1086">
        <v>4166.666666666667</v>
      </c>
      <c r="V465" s="8">
        <v>0</v>
      </c>
      <c r="W465" s="1084"/>
      <c r="X465" s="8"/>
      <c r="Y465" s="1130">
        <v>94.490116530320236</v>
      </c>
      <c r="Z465" s="8">
        <v>393708.81887633435</v>
      </c>
      <c r="AA465" s="1130">
        <v>121.48729268184032</v>
      </c>
      <c r="AB465" s="8">
        <v>0</v>
      </c>
      <c r="AC465" s="8">
        <v>0</v>
      </c>
      <c r="AD465" s="1130">
        <v>18.898023306064051</v>
      </c>
      <c r="AE465" s="1130">
        <v>18.898023306064051</v>
      </c>
      <c r="AF465" s="8">
        <v>78741.763775266882</v>
      </c>
      <c r="AG465" s="1131">
        <v>40.495764227280098</v>
      </c>
      <c r="AH465" s="1095">
        <v>98.90895328735057</v>
      </c>
      <c r="AI465" s="8">
        <v>168732.35094700044</v>
      </c>
      <c r="AJ465" s="8"/>
      <c r="AK465" s="1081">
        <v>168732.35094700044</v>
      </c>
      <c r="AL465" s="1082">
        <v>641182.93359860172</v>
      </c>
      <c r="AM465" s="89"/>
      <c r="AN465" s="1082">
        <v>641182.93359860172</v>
      </c>
    </row>
    <row r="466" spans="1:40" s="144" customFormat="1">
      <c r="A466" s="994"/>
      <c r="B466" s="994"/>
      <c r="C466" s="236"/>
      <c r="D466" s="236"/>
      <c r="E466" s="236"/>
      <c r="F466" s="371"/>
      <c r="G466" s="865">
        <v>1</v>
      </c>
      <c r="H466" s="859">
        <v>2027</v>
      </c>
      <c r="I466" s="866">
        <v>2027</v>
      </c>
      <c r="J466" s="866">
        <v>2027</v>
      </c>
      <c r="K466" s="621" t="s">
        <v>306</v>
      </c>
      <c r="L466" s="1081">
        <v>412120.63869729405</v>
      </c>
      <c r="M466" s="89">
        <v>997059.4553135623</v>
      </c>
      <c r="N466" s="89">
        <v>0</v>
      </c>
      <c r="O466" s="1082">
        <v>997059.4553135623</v>
      </c>
      <c r="P466" s="598">
        <v>997059.4553135623</v>
      </c>
      <c r="Q466" s="776">
        <v>678948.97214863834</v>
      </c>
      <c r="R466" s="776">
        <v>0</v>
      </c>
      <c r="S466" s="776">
        <v>0</v>
      </c>
      <c r="T466" s="533">
        <v>0</v>
      </c>
      <c r="U466" s="1086">
        <v>0</v>
      </c>
      <c r="V466" s="8">
        <v>4166.666666666667</v>
      </c>
      <c r="W466" s="1084"/>
      <c r="X466" s="8"/>
      <c r="Y466" s="1130">
        <v>94.490116530320236</v>
      </c>
      <c r="Z466" s="8">
        <v>0</v>
      </c>
      <c r="AA466" s="1130">
        <v>121.48729268184032</v>
      </c>
      <c r="AB466" s="8">
        <v>506197.05284100136</v>
      </c>
      <c r="AC466" s="8">
        <v>0</v>
      </c>
      <c r="AD466" s="1130">
        <v>18.898023306064051</v>
      </c>
      <c r="AE466" s="1130">
        <v>18.898023306064051</v>
      </c>
      <c r="AF466" s="8">
        <v>78741.763775266882</v>
      </c>
      <c r="AG466" s="1131">
        <v>40.495764227280098</v>
      </c>
      <c r="AH466" s="1095">
        <v>98.90895328735057</v>
      </c>
      <c r="AI466" s="8">
        <v>412120.63869729405</v>
      </c>
      <c r="AJ466" s="8"/>
      <c r="AK466" s="1081">
        <v>412120.63869729405</v>
      </c>
      <c r="AL466" s="1082">
        <v>997059.4553135623</v>
      </c>
      <c r="AM466" s="89"/>
      <c r="AN466" s="1082">
        <v>997059.4553135623</v>
      </c>
    </row>
    <row r="467" spans="1:40" s="144" customFormat="1">
      <c r="A467" s="994"/>
      <c r="B467" s="994"/>
      <c r="C467" s="236"/>
      <c r="D467" s="236"/>
      <c r="E467" s="236"/>
      <c r="F467" s="371"/>
      <c r="G467" s="865">
        <v>2</v>
      </c>
      <c r="H467" s="859">
        <v>2027</v>
      </c>
      <c r="I467" s="866">
        <v>2027</v>
      </c>
      <c r="J467" s="866">
        <v>2027</v>
      </c>
      <c r="K467" s="621" t="s">
        <v>306</v>
      </c>
      <c r="L467" s="1081">
        <v>412120.63869729405</v>
      </c>
      <c r="M467" s="89">
        <v>997059.4553135623</v>
      </c>
      <c r="N467" s="89">
        <v>0</v>
      </c>
      <c r="O467" s="1082">
        <v>997059.4553135623</v>
      </c>
      <c r="P467" s="598">
        <v>997059.4553135623</v>
      </c>
      <c r="Q467" s="776">
        <v>678948.97214863834</v>
      </c>
      <c r="R467" s="776">
        <v>0</v>
      </c>
      <c r="S467" s="776">
        <v>0</v>
      </c>
      <c r="T467" s="533">
        <v>0</v>
      </c>
      <c r="U467" s="1086">
        <v>0</v>
      </c>
      <c r="V467" s="8">
        <v>4166.666666666667</v>
      </c>
      <c r="W467" s="1084"/>
      <c r="X467" s="8"/>
      <c r="Y467" s="1130">
        <v>94.490116530320236</v>
      </c>
      <c r="Z467" s="8">
        <v>0</v>
      </c>
      <c r="AA467" s="1130">
        <v>121.48729268184032</v>
      </c>
      <c r="AB467" s="8">
        <v>506197.05284100136</v>
      </c>
      <c r="AC467" s="8">
        <v>0</v>
      </c>
      <c r="AD467" s="1130">
        <v>18.898023306064051</v>
      </c>
      <c r="AE467" s="1130">
        <v>18.898023306064051</v>
      </c>
      <c r="AF467" s="8">
        <v>78741.763775266882</v>
      </c>
      <c r="AG467" s="1131">
        <v>40.495764227280098</v>
      </c>
      <c r="AH467" s="1095">
        <v>98.90895328735057</v>
      </c>
      <c r="AI467" s="8">
        <v>412120.63869729405</v>
      </c>
      <c r="AJ467" s="8"/>
      <c r="AK467" s="1081">
        <v>412120.63869729405</v>
      </c>
      <c r="AL467" s="1082">
        <v>997059.4553135623</v>
      </c>
      <c r="AM467" s="89"/>
      <c r="AN467" s="1082">
        <v>997059.4553135623</v>
      </c>
    </row>
    <row r="468" spans="1:40" s="144" customFormat="1">
      <c r="A468" s="994"/>
      <c r="B468" s="994"/>
      <c r="C468" s="236"/>
      <c r="D468" s="236"/>
      <c r="E468" s="236"/>
      <c r="F468" s="371"/>
      <c r="G468" s="865">
        <v>3</v>
      </c>
      <c r="H468" s="859">
        <v>2027</v>
      </c>
      <c r="I468" s="866">
        <v>2027</v>
      </c>
      <c r="J468" s="866">
        <v>2027</v>
      </c>
      <c r="K468" s="621" t="s">
        <v>306</v>
      </c>
      <c r="L468" s="1081">
        <v>412120.63869729405</v>
      </c>
      <c r="M468" s="89">
        <v>997059.4553135623</v>
      </c>
      <c r="N468" s="89">
        <v>0</v>
      </c>
      <c r="O468" s="1082">
        <v>997059.4553135623</v>
      </c>
      <c r="P468" s="598">
        <v>997059.4553135623</v>
      </c>
      <c r="Q468" s="776">
        <v>678948.97214863834</v>
      </c>
      <c r="R468" s="776">
        <v>0</v>
      </c>
      <c r="S468" s="776">
        <v>0</v>
      </c>
      <c r="T468" s="533">
        <v>0</v>
      </c>
      <c r="U468" s="1086">
        <v>0</v>
      </c>
      <c r="V468" s="8">
        <v>4166.666666666667</v>
      </c>
      <c r="W468" s="1084"/>
      <c r="X468" s="8"/>
      <c r="Y468" s="1130">
        <v>94.490116530320236</v>
      </c>
      <c r="Z468" s="8">
        <v>0</v>
      </c>
      <c r="AA468" s="1130">
        <v>121.48729268184032</v>
      </c>
      <c r="AB468" s="8">
        <v>506197.05284100136</v>
      </c>
      <c r="AC468" s="8">
        <v>0</v>
      </c>
      <c r="AD468" s="1130">
        <v>18.898023306064051</v>
      </c>
      <c r="AE468" s="1130">
        <v>18.898023306064051</v>
      </c>
      <c r="AF468" s="8">
        <v>78741.763775266882</v>
      </c>
      <c r="AG468" s="1131">
        <v>40.495764227280098</v>
      </c>
      <c r="AH468" s="1095">
        <v>98.90895328735057</v>
      </c>
      <c r="AI468" s="8">
        <v>412120.63869729405</v>
      </c>
      <c r="AJ468" s="8"/>
      <c r="AK468" s="1081">
        <v>412120.63869729405</v>
      </c>
      <c r="AL468" s="1082">
        <v>997059.4553135623</v>
      </c>
      <c r="AM468" s="89"/>
      <c r="AN468" s="1082">
        <v>997059.4553135623</v>
      </c>
    </row>
    <row r="469" spans="1:40" s="144" customFormat="1">
      <c r="A469" s="994"/>
      <c r="B469" s="994"/>
      <c r="C469" s="236"/>
      <c r="D469" s="236"/>
      <c r="E469" s="236"/>
      <c r="F469" s="371"/>
      <c r="G469" s="865">
        <v>4</v>
      </c>
      <c r="H469" s="859">
        <v>2027</v>
      </c>
      <c r="I469" s="866">
        <v>2027</v>
      </c>
      <c r="J469" s="866">
        <v>2028</v>
      </c>
      <c r="K469" s="621" t="s">
        <v>306</v>
      </c>
      <c r="L469" s="1081">
        <v>412120.63869729405</v>
      </c>
      <c r="M469" s="89">
        <v>997059.4553135623</v>
      </c>
      <c r="N469" s="89">
        <v>0</v>
      </c>
      <c r="O469" s="1082">
        <v>997059.4553135623</v>
      </c>
      <c r="P469" s="598">
        <v>997059.4553135623</v>
      </c>
      <c r="Q469" s="776">
        <v>659173.75936760998</v>
      </c>
      <c r="R469" s="776">
        <v>0</v>
      </c>
      <c r="S469" s="776">
        <v>0</v>
      </c>
      <c r="T469" s="533">
        <v>0</v>
      </c>
      <c r="U469" s="1086">
        <v>0</v>
      </c>
      <c r="V469" s="8">
        <v>4166.666666666667</v>
      </c>
      <c r="W469" s="1084"/>
      <c r="X469" s="8"/>
      <c r="Y469" s="1130">
        <v>94.490116530320236</v>
      </c>
      <c r="Z469" s="8">
        <v>0</v>
      </c>
      <c r="AA469" s="1130">
        <v>121.48729268184032</v>
      </c>
      <c r="AB469" s="8">
        <v>506197.05284100136</v>
      </c>
      <c r="AC469" s="8">
        <v>0</v>
      </c>
      <c r="AD469" s="1130">
        <v>18.898023306064051</v>
      </c>
      <c r="AE469" s="1130">
        <v>18.898023306064051</v>
      </c>
      <c r="AF469" s="8">
        <v>78741.763775266882</v>
      </c>
      <c r="AG469" s="1131">
        <v>40.495764227280098</v>
      </c>
      <c r="AH469" s="1095">
        <v>98.90895328735057</v>
      </c>
      <c r="AI469" s="8">
        <v>412120.63869729405</v>
      </c>
      <c r="AJ469" s="8"/>
      <c r="AK469" s="1081">
        <v>412120.63869729405</v>
      </c>
      <c r="AL469" s="1082">
        <v>997059.4553135623</v>
      </c>
      <c r="AM469" s="89"/>
      <c r="AN469" s="1082">
        <v>997059.4553135623</v>
      </c>
    </row>
    <row r="470" spans="1:40" s="144" customFormat="1">
      <c r="A470" s="994"/>
      <c r="B470" s="994"/>
      <c r="C470" s="236"/>
      <c r="D470" s="236"/>
      <c r="E470" s="236"/>
      <c r="F470" s="371"/>
      <c r="G470" s="865">
        <v>5</v>
      </c>
      <c r="H470" s="859">
        <v>2027</v>
      </c>
      <c r="I470" s="866">
        <v>2027</v>
      </c>
      <c r="J470" s="866">
        <v>2028</v>
      </c>
      <c r="K470" s="621" t="s">
        <v>306</v>
      </c>
      <c r="L470" s="1081">
        <v>412120.63869729405</v>
      </c>
      <c r="M470" s="89">
        <v>997059.4553135623</v>
      </c>
      <c r="N470" s="89">
        <v>0</v>
      </c>
      <c r="O470" s="1082">
        <v>997059.4553135623</v>
      </c>
      <c r="P470" s="598">
        <v>997059.4553135623</v>
      </c>
      <c r="Q470" s="776">
        <v>659173.75936760998</v>
      </c>
      <c r="R470" s="776">
        <v>0</v>
      </c>
      <c r="S470" s="776">
        <v>0</v>
      </c>
      <c r="T470" s="533">
        <v>0</v>
      </c>
      <c r="U470" s="1086">
        <v>0</v>
      </c>
      <c r="V470" s="8">
        <v>4166.666666666667</v>
      </c>
      <c r="W470" s="1084"/>
      <c r="X470" s="8"/>
      <c r="Y470" s="1130">
        <v>94.490116530320236</v>
      </c>
      <c r="Z470" s="8">
        <v>0</v>
      </c>
      <c r="AA470" s="1130">
        <v>121.48729268184032</v>
      </c>
      <c r="AB470" s="8">
        <v>506197.05284100136</v>
      </c>
      <c r="AC470" s="8">
        <v>0</v>
      </c>
      <c r="AD470" s="1130">
        <v>18.898023306064051</v>
      </c>
      <c r="AE470" s="1130">
        <v>18.898023306064051</v>
      </c>
      <c r="AF470" s="8">
        <v>78741.763775266882</v>
      </c>
      <c r="AG470" s="1131">
        <v>40.495764227280098</v>
      </c>
      <c r="AH470" s="1095">
        <v>98.90895328735057</v>
      </c>
      <c r="AI470" s="8">
        <v>412120.63869729405</v>
      </c>
      <c r="AJ470" s="8"/>
      <c r="AK470" s="1081">
        <v>412120.63869729405</v>
      </c>
      <c r="AL470" s="1082">
        <v>997059.4553135623</v>
      </c>
      <c r="AM470" s="89"/>
      <c r="AN470" s="1082">
        <v>997059.4553135623</v>
      </c>
    </row>
    <row r="471" spans="1:40" s="144" customFormat="1">
      <c r="A471" s="994"/>
      <c r="B471" s="994"/>
      <c r="C471" s="236"/>
      <c r="D471" s="236"/>
      <c r="E471" s="236"/>
      <c r="F471" s="371"/>
      <c r="G471" s="865">
        <v>6</v>
      </c>
      <c r="H471" s="859">
        <v>2027</v>
      </c>
      <c r="I471" s="866">
        <v>2027</v>
      </c>
      <c r="J471" s="866">
        <v>2028</v>
      </c>
      <c r="K471" s="621" t="s">
        <v>306</v>
      </c>
      <c r="L471" s="1081">
        <v>412120.63869729405</v>
      </c>
      <c r="M471" s="89">
        <v>997059.4553135623</v>
      </c>
      <c r="N471" s="89">
        <v>0</v>
      </c>
      <c r="O471" s="1082">
        <v>997059.4553135623</v>
      </c>
      <c r="P471" s="598">
        <v>997059.4553135623</v>
      </c>
      <c r="Q471" s="776">
        <v>659173.75936760998</v>
      </c>
      <c r="R471" s="776">
        <v>0</v>
      </c>
      <c r="S471" s="776">
        <v>0</v>
      </c>
      <c r="T471" s="533">
        <v>0</v>
      </c>
      <c r="U471" s="1086">
        <v>0</v>
      </c>
      <c r="V471" s="8">
        <v>4166.666666666667</v>
      </c>
      <c r="W471" s="1084"/>
      <c r="X471" s="8"/>
      <c r="Y471" s="1130">
        <v>94.490116530320236</v>
      </c>
      <c r="Z471" s="8">
        <v>0</v>
      </c>
      <c r="AA471" s="1130">
        <v>121.48729268184032</v>
      </c>
      <c r="AB471" s="8">
        <v>506197.05284100136</v>
      </c>
      <c r="AC471" s="8">
        <v>0</v>
      </c>
      <c r="AD471" s="1130">
        <v>18.898023306064051</v>
      </c>
      <c r="AE471" s="1130">
        <v>18.898023306064051</v>
      </c>
      <c r="AF471" s="8">
        <v>78741.763775266882</v>
      </c>
      <c r="AG471" s="1131">
        <v>40.495764227280098</v>
      </c>
      <c r="AH471" s="1095">
        <v>98.90895328735057</v>
      </c>
      <c r="AI471" s="8">
        <v>412120.63869729405</v>
      </c>
      <c r="AJ471" s="8"/>
      <c r="AK471" s="1081">
        <v>412120.63869729405</v>
      </c>
      <c r="AL471" s="1082">
        <v>997059.4553135623</v>
      </c>
      <c r="AM471" s="89"/>
      <c r="AN471" s="1082">
        <v>997059.4553135623</v>
      </c>
    </row>
    <row r="472" spans="1:40" s="144" customFormat="1">
      <c r="A472" s="994"/>
      <c r="B472" s="994"/>
      <c r="C472" s="236"/>
      <c r="D472" s="236"/>
      <c r="E472" s="236"/>
      <c r="F472" s="371"/>
      <c r="G472" s="865">
        <v>7</v>
      </c>
      <c r="H472" s="859">
        <v>2027</v>
      </c>
      <c r="I472" s="866">
        <v>2028</v>
      </c>
      <c r="J472" s="866">
        <v>2028</v>
      </c>
      <c r="K472" s="621" t="s">
        <v>306</v>
      </c>
      <c r="L472" s="1081">
        <v>422553.5223365206</v>
      </c>
      <c r="M472" s="89">
        <v>1022300.1355948464</v>
      </c>
      <c r="N472" s="89">
        <v>0</v>
      </c>
      <c r="O472" s="1082">
        <v>1022300.1355948464</v>
      </c>
      <c r="P472" s="598">
        <v>1022300.1355948464</v>
      </c>
      <c r="Q472" s="776">
        <v>675860.82253254182</v>
      </c>
      <c r="R472" s="776">
        <v>0</v>
      </c>
      <c r="S472" s="776">
        <v>0</v>
      </c>
      <c r="T472" s="533">
        <v>0</v>
      </c>
      <c r="U472" s="1086">
        <v>0</v>
      </c>
      <c r="V472" s="8">
        <v>4166.666666666667</v>
      </c>
      <c r="W472" s="1084"/>
      <c r="X472" s="8"/>
      <c r="Y472" s="1130">
        <v>96.882145218652624</v>
      </c>
      <c r="Z472" s="8">
        <v>0</v>
      </c>
      <c r="AA472" s="1130">
        <v>124.56275813826767</v>
      </c>
      <c r="AB472" s="8">
        <v>519011.49224278197</v>
      </c>
      <c r="AC472" s="8">
        <v>0</v>
      </c>
      <c r="AD472" s="1130">
        <v>19.376429043730528</v>
      </c>
      <c r="AE472" s="1130">
        <v>19.376429043730528</v>
      </c>
      <c r="AF472" s="8">
        <v>80735.121015543875</v>
      </c>
      <c r="AG472" s="1131">
        <v>41.520919379422551</v>
      </c>
      <c r="AH472" s="1095">
        <v>101.41284536076493</v>
      </c>
      <c r="AI472" s="8">
        <v>422553.5223365206</v>
      </c>
      <c r="AJ472" s="8"/>
      <c r="AK472" s="1081">
        <v>422553.5223365206</v>
      </c>
      <c r="AL472" s="1082">
        <v>1022300.1355948464</v>
      </c>
      <c r="AM472" s="89"/>
      <c r="AN472" s="1082">
        <v>1022300.1355948464</v>
      </c>
    </row>
    <row r="473" spans="1:40" s="144" customFormat="1">
      <c r="A473" s="994"/>
      <c r="B473" s="994"/>
      <c r="C473" s="236"/>
      <c r="D473" s="236"/>
      <c r="E473" s="236"/>
      <c r="F473" s="371"/>
      <c r="G473" s="865">
        <v>8</v>
      </c>
      <c r="H473" s="859">
        <v>2027</v>
      </c>
      <c r="I473" s="866">
        <v>2028</v>
      </c>
      <c r="J473" s="866">
        <v>2028</v>
      </c>
      <c r="K473" s="621" t="s">
        <v>306</v>
      </c>
      <c r="L473" s="1081">
        <v>422553.5223365206</v>
      </c>
      <c r="M473" s="89">
        <v>1022300.1355948464</v>
      </c>
      <c r="N473" s="89">
        <v>0</v>
      </c>
      <c r="O473" s="1082">
        <v>1022300.1355948464</v>
      </c>
      <c r="P473" s="598">
        <v>1022300.1355948464</v>
      </c>
      <c r="Q473" s="776">
        <v>675860.82253254182</v>
      </c>
      <c r="R473" s="776">
        <v>0</v>
      </c>
      <c r="S473" s="776">
        <v>0</v>
      </c>
      <c r="T473" s="533">
        <v>0</v>
      </c>
      <c r="U473" s="1086">
        <v>0</v>
      </c>
      <c r="V473" s="8">
        <v>4166.666666666667</v>
      </c>
      <c r="W473" s="1084"/>
      <c r="X473" s="8"/>
      <c r="Y473" s="1130">
        <v>96.882145218652624</v>
      </c>
      <c r="Z473" s="8">
        <v>0</v>
      </c>
      <c r="AA473" s="1130">
        <v>124.56275813826767</v>
      </c>
      <c r="AB473" s="8">
        <v>519011.49224278197</v>
      </c>
      <c r="AC473" s="8">
        <v>0</v>
      </c>
      <c r="AD473" s="1130">
        <v>19.376429043730528</v>
      </c>
      <c r="AE473" s="1130">
        <v>19.376429043730528</v>
      </c>
      <c r="AF473" s="8">
        <v>80735.121015543875</v>
      </c>
      <c r="AG473" s="1131">
        <v>41.520919379422551</v>
      </c>
      <c r="AH473" s="1095">
        <v>101.41284536076493</v>
      </c>
      <c r="AI473" s="8">
        <v>422553.5223365206</v>
      </c>
      <c r="AJ473" s="8"/>
      <c r="AK473" s="1081">
        <v>422553.5223365206</v>
      </c>
      <c r="AL473" s="1082">
        <v>1022300.1355948464</v>
      </c>
      <c r="AM473" s="89"/>
      <c r="AN473" s="1082">
        <v>1022300.1355948464</v>
      </c>
    </row>
    <row r="474" spans="1:40" s="144" customFormat="1">
      <c r="A474" s="994"/>
      <c r="B474" s="994"/>
      <c r="C474" s="236"/>
      <c r="D474" s="236"/>
      <c r="E474" s="236"/>
      <c r="F474" s="371"/>
      <c r="G474" s="865">
        <v>9</v>
      </c>
      <c r="H474" s="859">
        <v>2027</v>
      </c>
      <c r="I474" s="866">
        <v>2028</v>
      </c>
      <c r="J474" s="866">
        <v>2028</v>
      </c>
      <c r="K474" s="621" t="s">
        <v>306</v>
      </c>
      <c r="L474" s="1081">
        <v>422553.5223365206</v>
      </c>
      <c r="M474" s="89">
        <v>1022300.1355948464</v>
      </c>
      <c r="N474" s="89">
        <v>0</v>
      </c>
      <c r="O474" s="1082">
        <v>1022300.1355948464</v>
      </c>
      <c r="P474" s="598">
        <v>1022300.1355948464</v>
      </c>
      <c r="Q474" s="776">
        <v>675860.82253254182</v>
      </c>
      <c r="R474" s="776">
        <v>0</v>
      </c>
      <c r="S474" s="776">
        <v>0</v>
      </c>
      <c r="T474" s="533">
        <v>0</v>
      </c>
      <c r="U474" s="1086">
        <v>0</v>
      </c>
      <c r="V474" s="8">
        <v>4166.666666666667</v>
      </c>
      <c r="W474" s="1084"/>
      <c r="X474" s="8"/>
      <c r="Y474" s="1130">
        <v>96.882145218652624</v>
      </c>
      <c r="Z474" s="8">
        <v>0</v>
      </c>
      <c r="AA474" s="1130">
        <v>124.56275813826767</v>
      </c>
      <c r="AB474" s="8">
        <v>519011.49224278197</v>
      </c>
      <c r="AC474" s="8">
        <v>0</v>
      </c>
      <c r="AD474" s="1130">
        <v>19.376429043730528</v>
      </c>
      <c r="AE474" s="1130">
        <v>19.376429043730528</v>
      </c>
      <c r="AF474" s="8">
        <v>80735.121015543875</v>
      </c>
      <c r="AG474" s="1131">
        <v>41.520919379422551</v>
      </c>
      <c r="AH474" s="1095">
        <v>101.41284536076493</v>
      </c>
      <c r="AI474" s="8">
        <v>422553.5223365206</v>
      </c>
      <c r="AJ474" s="8"/>
      <c r="AK474" s="1081">
        <v>422553.5223365206</v>
      </c>
      <c r="AL474" s="1082">
        <v>1022300.1355948464</v>
      </c>
      <c r="AM474" s="89"/>
      <c r="AN474" s="1082">
        <v>1022300.1355948464</v>
      </c>
    </row>
    <row r="475" spans="1:40" s="144" customFormat="1">
      <c r="A475" s="994"/>
      <c r="B475" s="994"/>
      <c r="C475" s="236"/>
      <c r="D475" s="236"/>
      <c r="E475" s="236"/>
      <c r="F475" s="371"/>
      <c r="G475" s="865">
        <v>10</v>
      </c>
      <c r="H475" s="859">
        <v>2027</v>
      </c>
      <c r="I475" s="866">
        <v>2028</v>
      </c>
      <c r="J475" s="866">
        <v>2028</v>
      </c>
      <c r="K475" s="621" t="s">
        <v>306</v>
      </c>
      <c r="L475" s="1081">
        <v>422553.5223365206</v>
      </c>
      <c r="M475" s="89">
        <v>1022300.1355948464</v>
      </c>
      <c r="N475" s="89">
        <v>0</v>
      </c>
      <c r="O475" s="1082">
        <v>1022300.1355948464</v>
      </c>
      <c r="P475" s="598">
        <v>1022300.1355948464</v>
      </c>
      <c r="Q475" s="776">
        <v>675860.82253254182</v>
      </c>
      <c r="R475" s="776">
        <v>0</v>
      </c>
      <c r="S475" s="776">
        <v>0</v>
      </c>
      <c r="T475" s="533">
        <v>0</v>
      </c>
      <c r="U475" s="1086">
        <v>0</v>
      </c>
      <c r="V475" s="8">
        <v>4166.666666666667</v>
      </c>
      <c r="W475" s="1084"/>
      <c r="X475" s="8"/>
      <c r="Y475" s="1130">
        <v>96.882145218652624</v>
      </c>
      <c r="Z475" s="8">
        <v>0</v>
      </c>
      <c r="AA475" s="1130">
        <v>124.56275813826767</v>
      </c>
      <c r="AB475" s="8">
        <v>519011.49224278197</v>
      </c>
      <c r="AC475" s="8">
        <v>0</v>
      </c>
      <c r="AD475" s="1130">
        <v>19.376429043730528</v>
      </c>
      <c r="AE475" s="1130">
        <v>19.376429043730528</v>
      </c>
      <c r="AF475" s="8">
        <v>80735.121015543875</v>
      </c>
      <c r="AG475" s="1131">
        <v>41.520919379422551</v>
      </c>
      <c r="AH475" s="1095">
        <v>101.41284536076493</v>
      </c>
      <c r="AI475" s="8">
        <v>422553.5223365206</v>
      </c>
      <c r="AJ475" s="8"/>
      <c r="AK475" s="1081">
        <v>422553.5223365206</v>
      </c>
      <c r="AL475" s="1082">
        <v>1022300.1355948464</v>
      </c>
      <c r="AM475" s="89"/>
      <c r="AN475" s="1082">
        <v>1022300.1355948464</v>
      </c>
    </row>
    <row r="476" spans="1:40" s="144" customFormat="1">
      <c r="A476" s="994"/>
      <c r="B476" s="994"/>
      <c r="C476" s="236"/>
      <c r="D476" s="236"/>
      <c r="E476" s="236"/>
      <c r="F476" s="371"/>
      <c r="G476" s="865">
        <v>11</v>
      </c>
      <c r="H476" s="859">
        <v>2027</v>
      </c>
      <c r="I476" s="866">
        <v>2028</v>
      </c>
      <c r="J476" s="866">
        <v>2028</v>
      </c>
      <c r="K476" s="621" t="s">
        <v>306</v>
      </c>
      <c r="L476" s="1081">
        <v>422553.5223365206</v>
      </c>
      <c r="M476" s="89">
        <v>1022300.1355948464</v>
      </c>
      <c r="N476" s="89">
        <v>0</v>
      </c>
      <c r="O476" s="1082">
        <v>1022300.1355948464</v>
      </c>
      <c r="P476" s="598">
        <v>1022300.1355948464</v>
      </c>
      <c r="Q476" s="776">
        <v>675860.82253254182</v>
      </c>
      <c r="R476" s="776">
        <v>0</v>
      </c>
      <c r="S476" s="776">
        <v>0</v>
      </c>
      <c r="T476" s="533">
        <v>0</v>
      </c>
      <c r="U476" s="1086">
        <v>0</v>
      </c>
      <c r="V476" s="8">
        <v>4166.666666666667</v>
      </c>
      <c r="W476" s="1084"/>
      <c r="X476" s="8"/>
      <c r="Y476" s="1130">
        <v>96.882145218652624</v>
      </c>
      <c r="Z476" s="8">
        <v>0</v>
      </c>
      <c r="AA476" s="1130">
        <v>124.56275813826767</v>
      </c>
      <c r="AB476" s="8">
        <v>519011.49224278197</v>
      </c>
      <c r="AC476" s="8">
        <v>0</v>
      </c>
      <c r="AD476" s="1130">
        <v>19.376429043730528</v>
      </c>
      <c r="AE476" s="1130">
        <v>19.376429043730528</v>
      </c>
      <c r="AF476" s="8">
        <v>80735.121015543875</v>
      </c>
      <c r="AG476" s="1131">
        <v>41.520919379422551</v>
      </c>
      <c r="AH476" s="1095">
        <v>101.41284536076493</v>
      </c>
      <c r="AI476" s="8">
        <v>422553.5223365206</v>
      </c>
      <c r="AJ476" s="8"/>
      <c r="AK476" s="1081">
        <v>422553.5223365206</v>
      </c>
      <c r="AL476" s="1082">
        <v>1022300.1355948464</v>
      </c>
      <c r="AM476" s="89"/>
      <c r="AN476" s="1082">
        <v>1022300.1355948464</v>
      </c>
    </row>
    <row r="477" spans="1:40" s="144" customFormat="1">
      <c r="A477" s="994"/>
      <c r="B477" s="994"/>
      <c r="C477" s="236"/>
      <c r="D477" s="236"/>
      <c r="E477" s="236"/>
      <c r="F477" s="371"/>
      <c r="G477" s="865">
        <v>12</v>
      </c>
      <c r="H477" s="859">
        <v>2027</v>
      </c>
      <c r="I477" s="866">
        <v>2028</v>
      </c>
      <c r="J477" s="866">
        <v>2028</v>
      </c>
      <c r="K477" s="621" t="s">
        <v>306</v>
      </c>
      <c r="L477" s="1081">
        <v>422553.5223365206</v>
      </c>
      <c r="M477" s="89">
        <v>1022300.1355948464</v>
      </c>
      <c r="N477" s="89">
        <v>0</v>
      </c>
      <c r="O477" s="1082">
        <v>1022300.1355948464</v>
      </c>
      <c r="P477" s="598">
        <v>1022300.1355948464</v>
      </c>
      <c r="Q477" s="776">
        <v>675860.82253254182</v>
      </c>
      <c r="R477" s="776">
        <v>0</v>
      </c>
      <c r="S477" s="776">
        <v>0</v>
      </c>
      <c r="T477" s="533">
        <v>0</v>
      </c>
      <c r="U477" s="1086">
        <v>0</v>
      </c>
      <c r="V477" s="8">
        <v>4166.666666666667</v>
      </c>
      <c r="W477" s="1084"/>
      <c r="X477" s="8"/>
      <c r="Y477" s="1130">
        <v>96.882145218652624</v>
      </c>
      <c r="Z477" s="8">
        <v>0</v>
      </c>
      <c r="AA477" s="1130">
        <v>124.56275813826767</v>
      </c>
      <c r="AB477" s="8">
        <v>519011.49224278197</v>
      </c>
      <c r="AC477" s="8">
        <v>0</v>
      </c>
      <c r="AD477" s="1130">
        <v>19.376429043730528</v>
      </c>
      <c r="AE477" s="1130">
        <v>19.376429043730528</v>
      </c>
      <c r="AF477" s="8">
        <v>80735.121015543875</v>
      </c>
      <c r="AG477" s="1131">
        <v>41.520919379422551</v>
      </c>
      <c r="AH477" s="1095">
        <v>101.41284536076493</v>
      </c>
      <c r="AI477" s="8">
        <v>422553.5223365206</v>
      </c>
      <c r="AJ477" s="8"/>
      <c r="AK477" s="1081">
        <v>422553.5223365206</v>
      </c>
      <c r="AL477" s="1082">
        <v>1022300.1355948464</v>
      </c>
      <c r="AM477" s="89"/>
      <c r="AN477" s="1082">
        <v>1022300.1355948464</v>
      </c>
    </row>
    <row r="478" spans="1:40" s="144" customFormat="1">
      <c r="A478" s="994"/>
      <c r="B478" s="994"/>
      <c r="C478" s="236"/>
      <c r="D478" s="236"/>
      <c r="E478" s="236"/>
      <c r="F478" s="371"/>
      <c r="G478" s="865">
        <v>1</v>
      </c>
      <c r="H478" s="859">
        <v>2028</v>
      </c>
      <c r="I478" s="866">
        <v>2028</v>
      </c>
      <c r="J478" s="866">
        <v>2028</v>
      </c>
      <c r="K478" s="621" t="s">
        <v>306</v>
      </c>
      <c r="L478" s="1081">
        <v>173003.83074759398</v>
      </c>
      <c r="M478" s="89">
        <v>657414.55684085714</v>
      </c>
      <c r="N478" s="89">
        <v>0</v>
      </c>
      <c r="O478" s="1082">
        <v>657414.55684085714</v>
      </c>
      <c r="P478" s="598">
        <v>657414.55684085714</v>
      </c>
      <c r="Q478" s="776">
        <v>434628.46933184739</v>
      </c>
      <c r="R478" s="776">
        <v>4166.666666666667</v>
      </c>
      <c r="S478" s="776">
        <v>2754.6575242442468</v>
      </c>
      <c r="T478" s="533">
        <v>4166.666666666667</v>
      </c>
      <c r="U478" s="1086">
        <v>4166.666666666667</v>
      </c>
      <c r="V478" s="8">
        <v>0</v>
      </c>
      <c r="W478" s="1084"/>
      <c r="X478" s="8"/>
      <c r="Y478" s="1130">
        <v>96.882145218652624</v>
      </c>
      <c r="Z478" s="8">
        <v>403675.60507771932</v>
      </c>
      <c r="AA478" s="1130">
        <v>124.56275813826767</v>
      </c>
      <c r="AB478" s="8">
        <v>0</v>
      </c>
      <c r="AC478" s="8">
        <v>0</v>
      </c>
      <c r="AD478" s="1130">
        <v>19.376429043730528</v>
      </c>
      <c r="AE478" s="1130">
        <v>19.376429043730528</v>
      </c>
      <c r="AF478" s="8">
        <v>80735.121015543875</v>
      </c>
      <c r="AG478" s="1131">
        <v>41.520919379422551</v>
      </c>
      <c r="AH478" s="1095">
        <v>101.41284536076493</v>
      </c>
      <c r="AI478" s="8">
        <v>173003.83074759398</v>
      </c>
      <c r="AJ478" s="8"/>
      <c r="AK478" s="1081">
        <v>173003.83074759398</v>
      </c>
      <c r="AL478" s="1082">
        <v>657414.55684085714</v>
      </c>
      <c r="AM478" s="89"/>
      <c r="AN478" s="1082">
        <v>657414.55684085714</v>
      </c>
    </row>
    <row r="479" spans="1:40" s="144" customFormat="1">
      <c r="A479" s="994"/>
      <c r="B479" s="994"/>
      <c r="C479" s="236"/>
      <c r="D479" s="236"/>
      <c r="E479" s="236"/>
      <c r="F479" s="371"/>
      <c r="G479" s="865">
        <v>2</v>
      </c>
      <c r="H479" s="859">
        <v>2028</v>
      </c>
      <c r="I479" s="866">
        <v>2028</v>
      </c>
      <c r="J479" s="866">
        <v>2028</v>
      </c>
      <c r="K479" s="621" t="s">
        <v>306</v>
      </c>
      <c r="L479" s="1081">
        <v>173003.83074759398</v>
      </c>
      <c r="M479" s="89">
        <v>657414.55684085714</v>
      </c>
      <c r="N479" s="89">
        <v>0</v>
      </c>
      <c r="O479" s="1082">
        <v>657414.55684085714</v>
      </c>
      <c r="P479" s="598">
        <v>657414.55684085714</v>
      </c>
      <c r="Q479" s="776">
        <v>434628.46933184739</v>
      </c>
      <c r="R479" s="776">
        <v>4166.666666666667</v>
      </c>
      <c r="S479" s="776">
        <v>2754.6575242442468</v>
      </c>
      <c r="T479" s="533">
        <v>4166.666666666667</v>
      </c>
      <c r="U479" s="1086">
        <v>4166.666666666667</v>
      </c>
      <c r="V479" s="8">
        <v>0</v>
      </c>
      <c r="W479" s="1084"/>
      <c r="X479" s="8"/>
      <c r="Y479" s="1130">
        <v>96.882145218652624</v>
      </c>
      <c r="Z479" s="8">
        <v>403675.60507771932</v>
      </c>
      <c r="AA479" s="1130">
        <v>124.56275813826767</v>
      </c>
      <c r="AB479" s="8">
        <v>0</v>
      </c>
      <c r="AC479" s="8">
        <v>0</v>
      </c>
      <c r="AD479" s="1130">
        <v>19.376429043730528</v>
      </c>
      <c r="AE479" s="1130">
        <v>19.376429043730528</v>
      </c>
      <c r="AF479" s="8">
        <v>80735.121015543875</v>
      </c>
      <c r="AG479" s="1131">
        <v>41.520919379422551</v>
      </c>
      <c r="AH479" s="1095">
        <v>101.41284536076493</v>
      </c>
      <c r="AI479" s="8">
        <v>173003.83074759398</v>
      </c>
      <c r="AJ479" s="8"/>
      <c r="AK479" s="1081">
        <v>173003.83074759398</v>
      </c>
      <c r="AL479" s="1082">
        <v>657414.55684085714</v>
      </c>
      <c r="AM479" s="89"/>
      <c r="AN479" s="1082">
        <v>657414.55684085714</v>
      </c>
    </row>
    <row r="480" spans="1:40" s="144" customFormat="1">
      <c r="A480" s="994"/>
      <c r="B480" s="994"/>
      <c r="C480" s="236"/>
      <c r="D480" s="236"/>
      <c r="E480" s="236"/>
      <c r="F480" s="371"/>
      <c r="G480" s="865">
        <v>3</v>
      </c>
      <c r="H480" s="859">
        <v>2028</v>
      </c>
      <c r="I480" s="866">
        <v>2028</v>
      </c>
      <c r="J480" s="866">
        <v>2028</v>
      </c>
      <c r="K480" s="621" t="s">
        <v>306</v>
      </c>
      <c r="L480" s="1081">
        <v>173003.83074759398</v>
      </c>
      <c r="M480" s="89">
        <v>657414.55684085714</v>
      </c>
      <c r="N480" s="89">
        <v>0</v>
      </c>
      <c r="O480" s="1082">
        <v>657414.55684085714</v>
      </c>
      <c r="P480" s="598">
        <v>657414.55684085714</v>
      </c>
      <c r="Q480" s="776">
        <v>434628.46933184739</v>
      </c>
      <c r="R480" s="776">
        <v>4166.666666666667</v>
      </c>
      <c r="S480" s="776">
        <v>2754.6575242442468</v>
      </c>
      <c r="T480" s="533">
        <v>4166.666666666667</v>
      </c>
      <c r="U480" s="1086">
        <v>4166.666666666667</v>
      </c>
      <c r="V480" s="8">
        <v>0</v>
      </c>
      <c r="W480" s="1084"/>
      <c r="X480" s="8"/>
      <c r="Y480" s="1130">
        <v>96.882145218652624</v>
      </c>
      <c r="Z480" s="8">
        <v>403675.60507771932</v>
      </c>
      <c r="AA480" s="1130">
        <v>124.56275813826767</v>
      </c>
      <c r="AB480" s="8">
        <v>0</v>
      </c>
      <c r="AC480" s="8">
        <v>0</v>
      </c>
      <c r="AD480" s="1130">
        <v>19.376429043730528</v>
      </c>
      <c r="AE480" s="1130">
        <v>19.376429043730528</v>
      </c>
      <c r="AF480" s="8">
        <v>80735.121015543875</v>
      </c>
      <c r="AG480" s="1131">
        <v>41.520919379422551</v>
      </c>
      <c r="AH480" s="1095">
        <v>101.41284536076493</v>
      </c>
      <c r="AI480" s="8">
        <v>173003.83074759398</v>
      </c>
      <c r="AJ480" s="8"/>
      <c r="AK480" s="1081">
        <v>173003.83074759398</v>
      </c>
      <c r="AL480" s="1082">
        <v>657414.55684085714</v>
      </c>
      <c r="AM480" s="89"/>
      <c r="AN480" s="1082">
        <v>657414.55684085714</v>
      </c>
    </row>
    <row r="481" spans="1:40" s="144" customFormat="1">
      <c r="A481" s="994"/>
      <c r="B481" s="994"/>
      <c r="C481" s="236"/>
      <c r="D481" s="236"/>
      <c r="E481" s="236"/>
      <c r="F481" s="371"/>
      <c r="G481" s="865">
        <v>4</v>
      </c>
      <c r="H481" s="859">
        <v>2028</v>
      </c>
      <c r="I481" s="866">
        <v>2028</v>
      </c>
      <c r="J481" s="866">
        <v>2029</v>
      </c>
      <c r="K481" s="621" t="s">
        <v>306</v>
      </c>
      <c r="L481" s="1081">
        <v>173003.83074759398</v>
      </c>
      <c r="M481" s="89">
        <v>657414.55684085714</v>
      </c>
      <c r="N481" s="89">
        <v>0</v>
      </c>
      <c r="O481" s="1082">
        <v>657414.55684085714</v>
      </c>
      <c r="P481" s="598">
        <v>657414.55684085714</v>
      </c>
      <c r="Q481" s="776">
        <v>421969.38770082267</v>
      </c>
      <c r="R481" s="776">
        <v>4166.666666666667</v>
      </c>
      <c r="S481" s="776">
        <v>2674.4247808196569</v>
      </c>
      <c r="T481" s="533">
        <v>4166.666666666667</v>
      </c>
      <c r="U481" s="1086">
        <v>4166.666666666667</v>
      </c>
      <c r="V481" s="8">
        <v>0</v>
      </c>
      <c r="W481" s="1084"/>
      <c r="X481" s="8"/>
      <c r="Y481" s="1130">
        <v>96.882145218652624</v>
      </c>
      <c r="Z481" s="8">
        <v>403675.60507771932</v>
      </c>
      <c r="AA481" s="1130">
        <v>124.56275813826767</v>
      </c>
      <c r="AB481" s="8">
        <v>0</v>
      </c>
      <c r="AC481" s="8">
        <v>0</v>
      </c>
      <c r="AD481" s="1130">
        <v>19.376429043730528</v>
      </c>
      <c r="AE481" s="1130">
        <v>19.376429043730528</v>
      </c>
      <c r="AF481" s="8">
        <v>80735.121015543875</v>
      </c>
      <c r="AG481" s="1131">
        <v>41.520919379422551</v>
      </c>
      <c r="AH481" s="1095">
        <v>101.41284536076493</v>
      </c>
      <c r="AI481" s="8">
        <v>173003.83074759398</v>
      </c>
      <c r="AJ481" s="8"/>
      <c r="AK481" s="1081">
        <v>173003.83074759398</v>
      </c>
      <c r="AL481" s="1082">
        <v>657414.55684085714</v>
      </c>
      <c r="AM481" s="89"/>
      <c r="AN481" s="1082">
        <v>657414.55684085714</v>
      </c>
    </row>
    <row r="482" spans="1:40" s="144" customFormat="1">
      <c r="A482" s="994"/>
      <c r="B482" s="994"/>
      <c r="C482" s="236"/>
      <c r="D482" s="236"/>
      <c r="E482" s="236"/>
      <c r="F482" s="371"/>
      <c r="G482" s="865">
        <v>5</v>
      </c>
      <c r="H482" s="859">
        <v>2028</v>
      </c>
      <c r="I482" s="866">
        <v>2028</v>
      </c>
      <c r="J482" s="866">
        <v>2029</v>
      </c>
      <c r="K482" s="621" t="s">
        <v>306</v>
      </c>
      <c r="L482" s="1081">
        <v>173003.83074759398</v>
      </c>
      <c r="M482" s="89">
        <v>657414.55684085714</v>
      </c>
      <c r="N482" s="89">
        <v>0</v>
      </c>
      <c r="O482" s="1082">
        <v>657414.55684085714</v>
      </c>
      <c r="P482" s="598">
        <v>657414.55684085714</v>
      </c>
      <c r="Q482" s="776">
        <v>421969.38770082267</v>
      </c>
      <c r="R482" s="776">
        <v>4166.666666666667</v>
      </c>
      <c r="S482" s="776">
        <v>2674.4247808196569</v>
      </c>
      <c r="T482" s="533">
        <v>4166.666666666667</v>
      </c>
      <c r="U482" s="1086">
        <v>4166.666666666667</v>
      </c>
      <c r="V482" s="8">
        <v>0</v>
      </c>
      <c r="W482" s="1084"/>
      <c r="X482" s="8"/>
      <c r="Y482" s="1130">
        <v>96.882145218652624</v>
      </c>
      <c r="Z482" s="8">
        <v>403675.60507771932</v>
      </c>
      <c r="AA482" s="1130">
        <v>124.56275813826767</v>
      </c>
      <c r="AB482" s="8">
        <v>0</v>
      </c>
      <c r="AC482" s="8">
        <v>0</v>
      </c>
      <c r="AD482" s="1130">
        <v>19.376429043730528</v>
      </c>
      <c r="AE482" s="1130">
        <v>19.376429043730528</v>
      </c>
      <c r="AF482" s="8">
        <v>80735.121015543875</v>
      </c>
      <c r="AG482" s="1131">
        <v>41.520919379422551</v>
      </c>
      <c r="AH482" s="1095">
        <v>101.41284536076493</v>
      </c>
      <c r="AI482" s="8">
        <v>173003.83074759398</v>
      </c>
      <c r="AJ482" s="8"/>
      <c r="AK482" s="1081">
        <v>173003.83074759398</v>
      </c>
      <c r="AL482" s="1082">
        <v>657414.55684085714</v>
      </c>
      <c r="AM482" s="89"/>
      <c r="AN482" s="1082">
        <v>657414.55684085714</v>
      </c>
    </row>
    <row r="483" spans="1:40" s="144" customFormat="1">
      <c r="A483" s="994"/>
      <c r="B483" s="994"/>
      <c r="C483" s="236"/>
      <c r="D483" s="236"/>
      <c r="E483" s="236"/>
      <c r="F483" s="371"/>
      <c r="G483" s="865">
        <v>6</v>
      </c>
      <c r="H483" s="859">
        <v>2028</v>
      </c>
      <c r="I483" s="866">
        <v>2028</v>
      </c>
      <c r="J483" s="866">
        <v>2029</v>
      </c>
      <c r="K483" s="621" t="s">
        <v>306</v>
      </c>
      <c r="L483" s="1081">
        <v>173003.83074759398</v>
      </c>
      <c r="M483" s="89">
        <v>657414.55684085714</v>
      </c>
      <c r="N483" s="89">
        <v>0</v>
      </c>
      <c r="O483" s="1082">
        <v>657414.55684085714</v>
      </c>
      <c r="P483" s="598">
        <v>657414.55684085714</v>
      </c>
      <c r="Q483" s="776">
        <v>421969.38770082267</v>
      </c>
      <c r="R483" s="776">
        <v>4166.666666666667</v>
      </c>
      <c r="S483" s="776">
        <v>2674.4247808196569</v>
      </c>
      <c r="T483" s="533">
        <v>4166.666666666667</v>
      </c>
      <c r="U483" s="1086">
        <v>4166.666666666667</v>
      </c>
      <c r="V483" s="8">
        <v>0</v>
      </c>
      <c r="W483" s="1084"/>
      <c r="X483" s="8"/>
      <c r="Y483" s="1130">
        <v>96.882145218652624</v>
      </c>
      <c r="Z483" s="8">
        <v>403675.60507771932</v>
      </c>
      <c r="AA483" s="1130">
        <v>124.56275813826767</v>
      </c>
      <c r="AB483" s="8">
        <v>0</v>
      </c>
      <c r="AC483" s="8">
        <v>0</v>
      </c>
      <c r="AD483" s="1130">
        <v>19.376429043730528</v>
      </c>
      <c r="AE483" s="1130">
        <v>19.376429043730528</v>
      </c>
      <c r="AF483" s="8">
        <v>80735.121015543875</v>
      </c>
      <c r="AG483" s="1131">
        <v>41.520919379422551</v>
      </c>
      <c r="AH483" s="1095">
        <v>101.41284536076493</v>
      </c>
      <c r="AI483" s="8">
        <v>173003.83074759398</v>
      </c>
      <c r="AJ483" s="8"/>
      <c r="AK483" s="1081">
        <v>173003.83074759398</v>
      </c>
      <c r="AL483" s="1082">
        <v>657414.55684085714</v>
      </c>
      <c r="AM483" s="89"/>
      <c r="AN483" s="1082">
        <v>657414.55684085714</v>
      </c>
    </row>
    <row r="484" spans="1:40" s="144" customFormat="1">
      <c r="A484" s="994"/>
      <c r="B484" s="994"/>
      <c r="C484" s="236"/>
      <c r="D484" s="236"/>
      <c r="E484" s="236"/>
      <c r="F484" s="371"/>
      <c r="G484" s="865">
        <v>7</v>
      </c>
      <c r="H484" s="859">
        <v>2028</v>
      </c>
      <c r="I484" s="866">
        <v>2029</v>
      </c>
      <c r="J484" s="866">
        <v>2029</v>
      </c>
      <c r="K484" s="621" t="s">
        <v>306</v>
      </c>
      <c r="L484" s="1081">
        <v>177383.44357415719</v>
      </c>
      <c r="M484" s="89">
        <v>674057.08558179741</v>
      </c>
      <c r="N484" s="89">
        <v>0</v>
      </c>
      <c r="O484" s="1082">
        <v>674057.08558179741</v>
      </c>
      <c r="P484" s="598">
        <v>674057.08558179741</v>
      </c>
      <c r="Q484" s="776">
        <v>432651.59360808844</v>
      </c>
      <c r="R484" s="776">
        <v>4166.666666666667</v>
      </c>
      <c r="S484" s="776">
        <v>2674.4247808196569</v>
      </c>
      <c r="T484" s="533">
        <v>4166.666666666667</v>
      </c>
      <c r="U484" s="1086">
        <v>4166.666666666667</v>
      </c>
      <c r="V484" s="8">
        <v>0</v>
      </c>
      <c r="W484" s="1084"/>
      <c r="X484" s="8"/>
      <c r="Y484" s="1130">
        <v>99.334728401528039</v>
      </c>
      <c r="Z484" s="8">
        <v>413894.70167303353</v>
      </c>
      <c r="AA484" s="1130">
        <v>127.7160793733932</v>
      </c>
      <c r="AB484" s="8">
        <v>0</v>
      </c>
      <c r="AC484" s="8">
        <v>0</v>
      </c>
      <c r="AD484" s="1130">
        <v>19.866945680305612</v>
      </c>
      <c r="AE484" s="1130">
        <v>19.866945680305612</v>
      </c>
      <c r="AF484" s="8">
        <v>82778.940334606727</v>
      </c>
      <c r="AG484" s="1131">
        <v>42.572026457797726</v>
      </c>
      <c r="AH484" s="1095">
        <v>103.98012376379795</v>
      </c>
      <c r="AI484" s="8">
        <v>177383.44357415719</v>
      </c>
      <c r="AJ484" s="8"/>
      <c r="AK484" s="1081">
        <v>177383.44357415719</v>
      </c>
      <c r="AL484" s="1082">
        <v>674057.08558179741</v>
      </c>
      <c r="AM484" s="89"/>
      <c r="AN484" s="1082">
        <v>674057.08558179741</v>
      </c>
    </row>
    <row r="485" spans="1:40" s="144" customFormat="1">
      <c r="A485" s="994"/>
      <c r="B485" s="994"/>
      <c r="C485" s="236"/>
      <c r="D485" s="236"/>
      <c r="E485" s="236"/>
      <c r="F485" s="371"/>
      <c r="G485" s="865">
        <v>8</v>
      </c>
      <c r="H485" s="859">
        <v>2028</v>
      </c>
      <c r="I485" s="866">
        <v>2029</v>
      </c>
      <c r="J485" s="866">
        <v>2029</v>
      </c>
      <c r="K485" s="621" t="s">
        <v>306</v>
      </c>
      <c r="L485" s="1081">
        <v>177383.44357415719</v>
      </c>
      <c r="M485" s="89">
        <v>674057.08558179741</v>
      </c>
      <c r="N485" s="89">
        <v>0</v>
      </c>
      <c r="O485" s="1082">
        <v>674057.08558179741</v>
      </c>
      <c r="P485" s="598">
        <v>674057.08558179741</v>
      </c>
      <c r="Q485" s="776">
        <v>432651.59360808844</v>
      </c>
      <c r="R485" s="776">
        <v>4166.666666666667</v>
      </c>
      <c r="S485" s="776">
        <v>2674.4247808196569</v>
      </c>
      <c r="T485" s="533">
        <v>4166.666666666667</v>
      </c>
      <c r="U485" s="1086">
        <v>4166.666666666667</v>
      </c>
      <c r="V485" s="8">
        <v>0</v>
      </c>
      <c r="W485" s="1084"/>
      <c r="X485" s="8"/>
      <c r="Y485" s="1130">
        <v>99.334728401528039</v>
      </c>
      <c r="Z485" s="8">
        <v>413894.70167303353</v>
      </c>
      <c r="AA485" s="1130">
        <v>127.7160793733932</v>
      </c>
      <c r="AB485" s="8">
        <v>0</v>
      </c>
      <c r="AC485" s="8">
        <v>0</v>
      </c>
      <c r="AD485" s="1130">
        <v>19.866945680305612</v>
      </c>
      <c r="AE485" s="1130">
        <v>19.866945680305612</v>
      </c>
      <c r="AF485" s="8">
        <v>82778.940334606727</v>
      </c>
      <c r="AG485" s="1131">
        <v>42.572026457797726</v>
      </c>
      <c r="AH485" s="1095">
        <v>103.98012376379795</v>
      </c>
      <c r="AI485" s="8">
        <v>177383.44357415719</v>
      </c>
      <c r="AJ485" s="8"/>
      <c r="AK485" s="1081">
        <v>177383.44357415719</v>
      </c>
      <c r="AL485" s="1082">
        <v>674057.08558179741</v>
      </c>
      <c r="AM485" s="89"/>
      <c r="AN485" s="1082">
        <v>674057.08558179741</v>
      </c>
    </row>
    <row r="486" spans="1:40" s="144" customFormat="1">
      <c r="A486" s="994"/>
      <c r="B486" s="994"/>
      <c r="C486" s="236"/>
      <c r="D486" s="236"/>
      <c r="E486" s="236"/>
      <c r="F486" s="371"/>
      <c r="G486" s="865">
        <v>9</v>
      </c>
      <c r="H486" s="859">
        <v>2028</v>
      </c>
      <c r="I486" s="866">
        <v>2029</v>
      </c>
      <c r="J486" s="866">
        <v>2029</v>
      </c>
      <c r="K486" s="621" t="s">
        <v>306</v>
      </c>
      <c r="L486" s="1081">
        <v>177383.44357415719</v>
      </c>
      <c r="M486" s="89">
        <v>674057.08558179741</v>
      </c>
      <c r="N486" s="89">
        <v>0</v>
      </c>
      <c r="O486" s="1082">
        <v>674057.08558179741</v>
      </c>
      <c r="P486" s="598">
        <v>674057.08558179741</v>
      </c>
      <c r="Q486" s="776">
        <v>432651.59360808844</v>
      </c>
      <c r="R486" s="776">
        <v>4166.666666666667</v>
      </c>
      <c r="S486" s="776">
        <v>2674.4247808196569</v>
      </c>
      <c r="T486" s="533">
        <v>4166.666666666667</v>
      </c>
      <c r="U486" s="1086">
        <v>4166.666666666667</v>
      </c>
      <c r="V486" s="8">
        <v>0</v>
      </c>
      <c r="W486" s="1084"/>
      <c r="X486" s="8"/>
      <c r="Y486" s="1130">
        <v>99.334728401528039</v>
      </c>
      <c r="Z486" s="8">
        <v>413894.70167303353</v>
      </c>
      <c r="AA486" s="1130">
        <v>127.7160793733932</v>
      </c>
      <c r="AB486" s="8">
        <v>0</v>
      </c>
      <c r="AC486" s="8">
        <v>0</v>
      </c>
      <c r="AD486" s="1130">
        <v>19.866945680305612</v>
      </c>
      <c r="AE486" s="1130">
        <v>19.866945680305612</v>
      </c>
      <c r="AF486" s="8">
        <v>82778.940334606727</v>
      </c>
      <c r="AG486" s="1131">
        <v>42.572026457797726</v>
      </c>
      <c r="AH486" s="1095">
        <v>103.98012376379795</v>
      </c>
      <c r="AI486" s="8">
        <v>177383.44357415719</v>
      </c>
      <c r="AJ486" s="8"/>
      <c r="AK486" s="1081">
        <v>177383.44357415719</v>
      </c>
      <c r="AL486" s="1082">
        <v>674057.08558179741</v>
      </c>
      <c r="AM486" s="89"/>
      <c r="AN486" s="1082">
        <v>674057.08558179741</v>
      </c>
    </row>
    <row r="487" spans="1:40" s="144" customFormat="1">
      <c r="A487" s="994"/>
      <c r="B487" s="994"/>
      <c r="C487" s="236"/>
      <c r="D487" s="236"/>
      <c r="E487" s="236"/>
      <c r="F487" s="371"/>
      <c r="G487" s="865">
        <v>10</v>
      </c>
      <c r="H487" s="859">
        <v>2028</v>
      </c>
      <c r="I487" s="866">
        <v>2029</v>
      </c>
      <c r="J487" s="866">
        <v>2029</v>
      </c>
      <c r="K487" s="621" t="s">
        <v>306</v>
      </c>
      <c r="L487" s="1081">
        <v>177383.44357415719</v>
      </c>
      <c r="M487" s="89">
        <v>674057.08558179741</v>
      </c>
      <c r="N487" s="89">
        <v>0</v>
      </c>
      <c r="O487" s="1082">
        <v>674057.08558179741</v>
      </c>
      <c r="P487" s="598">
        <v>674057.08558179741</v>
      </c>
      <c r="Q487" s="776">
        <v>432651.59360808844</v>
      </c>
      <c r="R487" s="776">
        <v>4166.666666666667</v>
      </c>
      <c r="S487" s="776">
        <v>2674.4247808196569</v>
      </c>
      <c r="T487" s="533">
        <v>4166.666666666667</v>
      </c>
      <c r="U487" s="1086">
        <v>4166.666666666667</v>
      </c>
      <c r="V487" s="8">
        <v>0</v>
      </c>
      <c r="W487" s="1084"/>
      <c r="X487" s="8"/>
      <c r="Y487" s="1130">
        <v>99.334728401528039</v>
      </c>
      <c r="Z487" s="8">
        <v>413894.70167303353</v>
      </c>
      <c r="AA487" s="1130">
        <v>127.7160793733932</v>
      </c>
      <c r="AB487" s="8">
        <v>0</v>
      </c>
      <c r="AC487" s="8">
        <v>0</v>
      </c>
      <c r="AD487" s="1130">
        <v>19.866945680305612</v>
      </c>
      <c r="AE487" s="1130">
        <v>19.866945680305612</v>
      </c>
      <c r="AF487" s="8">
        <v>82778.940334606727</v>
      </c>
      <c r="AG487" s="1131">
        <v>42.572026457797726</v>
      </c>
      <c r="AH487" s="1095">
        <v>103.98012376379795</v>
      </c>
      <c r="AI487" s="8">
        <v>177383.44357415719</v>
      </c>
      <c r="AJ487" s="8"/>
      <c r="AK487" s="1081">
        <v>177383.44357415719</v>
      </c>
      <c r="AL487" s="1082">
        <v>674057.08558179741</v>
      </c>
      <c r="AM487" s="89"/>
      <c r="AN487" s="1082">
        <v>674057.08558179741</v>
      </c>
    </row>
    <row r="488" spans="1:40" s="144" customFormat="1">
      <c r="A488" s="994"/>
      <c r="B488" s="994"/>
      <c r="C488" s="236"/>
      <c r="D488" s="236"/>
      <c r="E488" s="236"/>
      <c r="F488" s="371"/>
      <c r="G488" s="865">
        <v>11</v>
      </c>
      <c r="H488" s="859">
        <v>2028</v>
      </c>
      <c r="I488" s="866">
        <v>2029</v>
      </c>
      <c r="J488" s="866">
        <v>2029</v>
      </c>
      <c r="K488" s="621" t="s">
        <v>306</v>
      </c>
      <c r="L488" s="1081">
        <v>177383.44357415719</v>
      </c>
      <c r="M488" s="89">
        <v>674057.08558179741</v>
      </c>
      <c r="N488" s="89">
        <v>0</v>
      </c>
      <c r="O488" s="1082">
        <v>674057.08558179741</v>
      </c>
      <c r="P488" s="598">
        <v>674057.08558179741</v>
      </c>
      <c r="Q488" s="776">
        <v>432651.59360808844</v>
      </c>
      <c r="R488" s="776">
        <v>4166.666666666667</v>
      </c>
      <c r="S488" s="776">
        <v>2674.4247808196569</v>
      </c>
      <c r="T488" s="533">
        <v>4166.666666666667</v>
      </c>
      <c r="U488" s="1086">
        <v>4166.666666666667</v>
      </c>
      <c r="V488" s="8">
        <v>0</v>
      </c>
      <c r="W488" s="1084"/>
      <c r="X488" s="8"/>
      <c r="Y488" s="1130">
        <v>99.334728401528039</v>
      </c>
      <c r="Z488" s="8">
        <v>413894.70167303353</v>
      </c>
      <c r="AA488" s="1130">
        <v>127.7160793733932</v>
      </c>
      <c r="AB488" s="8">
        <v>0</v>
      </c>
      <c r="AC488" s="8">
        <v>0</v>
      </c>
      <c r="AD488" s="1130">
        <v>19.866945680305612</v>
      </c>
      <c r="AE488" s="1130">
        <v>19.866945680305612</v>
      </c>
      <c r="AF488" s="8">
        <v>82778.940334606727</v>
      </c>
      <c r="AG488" s="1131">
        <v>42.572026457797726</v>
      </c>
      <c r="AH488" s="1095">
        <v>103.98012376379795</v>
      </c>
      <c r="AI488" s="8">
        <v>177383.44357415719</v>
      </c>
      <c r="AJ488" s="8"/>
      <c r="AK488" s="1081">
        <v>177383.44357415719</v>
      </c>
      <c r="AL488" s="1082">
        <v>674057.08558179741</v>
      </c>
      <c r="AM488" s="89"/>
      <c r="AN488" s="1082">
        <v>674057.08558179741</v>
      </c>
    </row>
    <row r="489" spans="1:40" s="144" customFormat="1">
      <c r="A489" s="994"/>
      <c r="B489" s="994"/>
      <c r="C489" s="236"/>
      <c r="D489" s="236"/>
      <c r="E489" s="236"/>
      <c r="F489" s="371"/>
      <c r="G489" s="865">
        <v>12</v>
      </c>
      <c r="H489" s="859">
        <v>2028</v>
      </c>
      <c r="I489" s="866">
        <v>2029</v>
      </c>
      <c r="J489" s="866">
        <v>2029</v>
      </c>
      <c r="K489" s="621" t="s">
        <v>306</v>
      </c>
      <c r="L489" s="1081">
        <v>177383.44357415719</v>
      </c>
      <c r="M489" s="89">
        <v>674057.08558179741</v>
      </c>
      <c r="N489" s="89">
        <v>0</v>
      </c>
      <c r="O489" s="1082">
        <v>674057.08558179741</v>
      </c>
      <c r="P489" s="598">
        <v>674057.08558179741</v>
      </c>
      <c r="Q489" s="776">
        <v>432651.59360808844</v>
      </c>
      <c r="R489" s="776">
        <v>4166.666666666667</v>
      </c>
      <c r="S489" s="776">
        <v>2674.4247808196569</v>
      </c>
      <c r="T489" s="533">
        <v>4166.666666666667</v>
      </c>
      <c r="U489" s="1086">
        <v>4166.666666666667</v>
      </c>
      <c r="V489" s="8">
        <v>0</v>
      </c>
      <c r="W489" s="1084"/>
      <c r="X489" s="8"/>
      <c r="Y489" s="1130">
        <v>99.334728401528039</v>
      </c>
      <c r="Z489" s="8">
        <v>413894.70167303353</v>
      </c>
      <c r="AA489" s="1130">
        <v>127.7160793733932</v>
      </c>
      <c r="AB489" s="8">
        <v>0</v>
      </c>
      <c r="AC489" s="8">
        <v>0</v>
      </c>
      <c r="AD489" s="1130">
        <v>19.866945680305612</v>
      </c>
      <c r="AE489" s="1130">
        <v>19.866945680305612</v>
      </c>
      <c r="AF489" s="8">
        <v>82778.940334606727</v>
      </c>
      <c r="AG489" s="1131">
        <v>42.572026457797726</v>
      </c>
      <c r="AH489" s="1095">
        <v>103.98012376379795</v>
      </c>
      <c r="AI489" s="8">
        <v>177383.44357415719</v>
      </c>
      <c r="AJ489" s="8"/>
      <c r="AK489" s="1081">
        <v>177383.44357415719</v>
      </c>
      <c r="AL489" s="1082">
        <v>674057.08558179741</v>
      </c>
      <c r="AM489" s="89"/>
      <c r="AN489" s="1082">
        <v>674057.08558179741</v>
      </c>
    </row>
    <row r="490" spans="1:40" s="144" customFormat="1">
      <c r="A490" s="994"/>
      <c r="B490" s="994"/>
      <c r="C490" s="236"/>
      <c r="D490" s="236"/>
      <c r="E490" s="236"/>
      <c r="F490" s="371"/>
      <c r="G490" s="865">
        <v>1</v>
      </c>
      <c r="H490" s="859">
        <v>2029</v>
      </c>
      <c r="I490" s="866">
        <v>2029</v>
      </c>
      <c r="J490" s="866">
        <v>2029</v>
      </c>
      <c r="K490" s="621" t="s">
        <v>306</v>
      </c>
      <c r="L490" s="1081">
        <v>433250.51568249147</v>
      </c>
      <c r="M490" s="89">
        <v>1048179.7867395699</v>
      </c>
      <c r="N490" s="89">
        <v>0</v>
      </c>
      <c r="O490" s="1082">
        <v>1048179.7867395699</v>
      </c>
      <c r="P490" s="598">
        <v>1048179.7867395699</v>
      </c>
      <c r="Q490" s="776">
        <v>672786.71913853649</v>
      </c>
      <c r="R490" s="776">
        <v>0</v>
      </c>
      <c r="S490" s="776">
        <v>0</v>
      </c>
      <c r="T490" s="533">
        <v>0</v>
      </c>
      <c r="U490" s="1086">
        <v>0</v>
      </c>
      <c r="V490" s="8">
        <v>4166.666666666667</v>
      </c>
      <c r="W490" s="1084"/>
      <c r="X490" s="8"/>
      <c r="Y490" s="1130">
        <v>99.334728401528039</v>
      </c>
      <c r="Z490" s="8">
        <v>0</v>
      </c>
      <c r="AA490" s="1130">
        <v>127.7160793733932</v>
      </c>
      <c r="AB490" s="8">
        <v>532150.3307224717</v>
      </c>
      <c r="AC490" s="8">
        <v>0</v>
      </c>
      <c r="AD490" s="1130">
        <v>19.866945680305612</v>
      </c>
      <c r="AE490" s="1130">
        <v>19.866945680305612</v>
      </c>
      <c r="AF490" s="8">
        <v>82778.940334606727</v>
      </c>
      <c r="AG490" s="1131">
        <v>42.572026457797726</v>
      </c>
      <c r="AH490" s="1095">
        <v>103.98012376379795</v>
      </c>
      <c r="AI490" s="8">
        <v>433250.51568249147</v>
      </c>
      <c r="AJ490" s="8"/>
      <c r="AK490" s="1081">
        <v>433250.51568249147</v>
      </c>
      <c r="AL490" s="1082">
        <v>1048179.7867395699</v>
      </c>
      <c r="AM490" s="89"/>
      <c r="AN490" s="1082">
        <v>1048179.7867395699</v>
      </c>
    </row>
    <row r="491" spans="1:40" s="144" customFormat="1">
      <c r="A491" s="994"/>
      <c r="B491" s="994"/>
      <c r="C491" s="236"/>
      <c r="D491" s="236"/>
      <c r="E491" s="236"/>
      <c r="F491" s="371"/>
      <c r="G491" s="865">
        <v>2</v>
      </c>
      <c r="H491" s="859">
        <v>2029</v>
      </c>
      <c r="I491" s="866">
        <v>2029</v>
      </c>
      <c r="J491" s="866">
        <v>2029</v>
      </c>
      <c r="K491" s="621" t="s">
        <v>306</v>
      </c>
      <c r="L491" s="1081">
        <v>433250.51568249147</v>
      </c>
      <c r="M491" s="89">
        <v>1048179.7867395699</v>
      </c>
      <c r="N491" s="89">
        <v>0</v>
      </c>
      <c r="O491" s="1082">
        <v>1048179.7867395699</v>
      </c>
      <c r="P491" s="598">
        <v>1048179.7867395699</v>
      </c>
      <c r="Q491" s="776">
        <v>672786.71913853649</v>
      </c>
      <c r="R491" s="776">
        <v>0</v>
      </c>
      <c r="S491" s="776">
        <v>0</v>
      </c>
      <c r="T491" s="533">
        <v>0</v>
      </c>
      <c r="U491" s="1086">
        <v>0</v>
      </c>
      <c r="V491" s="8">
        <v>4166.666666666667</v>
      </c>
      <c r="W491" s="1084"/>
      <c r="X491" s="8"/>
      <c r="Y491" s="1130">
        <v>99.334728401528039</v>
      </c>
      <c r="Z491" s="8">
        <v>0</v>
      </c>
      <c r="AA491" s="1130">
        <v>127.7160793733932</v>
      </c>
      <c r="AB491" s="8">
        <v>532150.3307224717</v>
      </c>
      <c r="AC491" s="8">
        <v>0</v>
      </c>
      <c r="AD491" s="1130">
        <v>19.866945680305612</v>
      </c>
      <c r="AE491" s="1130">
        <v>19.866945680305612</v>
      </c>
      <c r="AF491" s="8">
        <v>82778.940334606727</v>
      </c>
      <c r="AG491" s="1131">
        <v>42.572026457797726</v>
      </c>
      <c r="AH491" s="1095">
        <v>103.98012376379795</v>
      </c>
      <c r="AI491" s="8">
        <v>433250.51568249147</v>
      </c>
      <c r="AJ491" s="8"/>
      <c r="AK491" s="1081">
        <v>433250.51568249147</v>
      </c>
      <c r="AL491" s="1082">
        <v>1048179.7867395699</v>
      </c>
      <c r="AM491" s="89"/>
      <c r="AN491" s="1082">
        <v>1048179.7867395699</v>
      </c>
    </row>
    <row r="492" spans="1:40" s="144" customFormat="1">
      <c r="A492" s="994"/>
      <c r="B492" s="994"/>
      <c r="C492" s="236"/>
      <c r="D492" s="236"/>
      <c r="E492" s="236"/>
      <c r="F492" s="371"/>
      <c r="G492" s="865">
        <v>3</v>
      </c>
      <c r="H492" s="859">
        <v>2029</v>
      </c>
      <c r="I492" s="866">
        <v>2029</v>
      </c>
      <c r="J492" s="866">
        <v>2029</v>
      </c>
      <c r="K492" s="621" t="s">
        <v>306</v>
      </c>
      <c r="L492" s="1081">
        <v>433250.51568249147</v>
      </c>
      <c r="M492" s="89">
        <v>1048179.7867395699</v>
      </c>
      <c r="N492" s="89">
        <v>0</v>
      </c>
      <c r="O492" s="1082">
        <v>1048179.7867395699</v>
      </c>
      <c r="P492" s="598">
        <v>1048179.7867395699</v>
      </c>
      <c r="Q492" s="776">
        <v>672786.71913853649</v>
      </c>
      <c r="R492" s="776">
        <v>0</v>
      </c>
      <c r="S492" s="776">
        <v>0</v>
      </c>
      <c r="T492" s="533">
        <v>0</v>
      </c>
      <c r="U492" s="1086">
        <v>0</v>
      </c>
      <c r="V492" s="8">
        <v>4166.666666666667</v>
      </c>
      <c r="W492" s="1084"/>
      <c r="X492" s="8"/>
      <c r="Y492" s="1130">
        <v>99.334728401528039</v>
      </c>
      <c r="Z492" s="8">
        <v>0</v>
      </c>
      <c r="AA492" s="1130">
        <v>127.7160793733932</v>
      </c>
      <c r="AB492" s="8">
        <v>532150.3307224717</v>
      </c>
      <c r="AC492" s="8">
        <v>0</v>
      </c>
      <c r="AD492" s="1130">
        <v>19.866945680305612</v>
      </c>
      <c r="AE492" s="1130">
        <v>19.866945680305612</v>
      </c>
      <c r="AF492" s="8">
        <v>82778.940334606727</v>
      </c>
      <c r="AG492" s="1131">
        <v>42.572026457797726</v>
      </c>
      <c r="AH492" s="1095">
        <v>103.98012376379795</v>
      </c>
      <c r="AI492" s="8">
        <v>433250.51568249147</v>
      </c>
      <c r="AJ492" s="8"/>
      <c r="AK492" s="1081">
        <v>433250.51568249147</v>
      </c>
      <c r="AL492" s="1082">
        <v>1048179.7867395699</v>
      </c>
      <c r="AM492" s="89"/>
      <c r="AN492" s="1082">
        <v>1048179.7867395699</v>
      </c>
    </row>
    <row r="493" spans="1:40" s="144" customFormat="1">
      <c r="A493" s="994"/>
      <c r="B493" s="994"/>
      <c r="C493" s="236"/>
      <c r="D493" s="236"/>
      <c r="E493" s="236"/>
      <c r="F493" s="371"/>
      <c r="G493" s="865">
        <v>4</v>
      </c>
      <c r="H493" s="859">
        <v>2029</v>
      </c>
      <c r="I493" s="866">
        <v>2029</v>
      </c>
      <c r="J493" s="866">
        <v>2030</v>
      </c>
      <c r="K493" s="621" t="s">
        <v>306</v>
      </c>
      <c r="L493" s="1081">
        <v>433250.51568249147</v>
      </c>
      <c r="M493" s="89">
        <v>1048179.7867395699</v>
      </c>
      <c r="N493" s="89">
        <v>0</v>
      </c>
      <c r="O493" s="1082">
        <v>1048179.7867395699</v>
      </c>
      <c r="P493" s="598">
        <v>1048179.7867395699</v>
      </c>
      <c r="Q493" s="776">
        <v>653190.9894548899</v>
      </c>
      <c r="R493" s="776">
        <v>0</v>
      </c>
      <c r="S493" s="776">
        <v>0</v>
      </c>
      <c r="T493" s="533">
        <v>0</v>
      </c>
      <c r="U493" s="1086">
        <v>0</v>
      </c>
      <c r="V493" s="8">
        <v>4166.666666666667</v>
      </c>
      <c r="W493" s="1084"/>
      <c r="X493" s="8"/>
      <c r="Y493" s="1130">
        <v>99.334728401528039</v>
      </c>
      <c r="Z493" s="8">
        <v>0</v>
      </c>
      <c r="AA493" s="1130">
        <v>127.7160793733932</v>
      </c>
      <c r="AB493" s="8">
        <v>532150.3307224717</v>
      </c>
      <c r="AC493" s="8">
        <v>0</v>
      </c>
      <c r="AD493" s="1130">
        <v>19.866945680305612</v>
      </c>
      <c r="AE493" s="1130">
        <v>19.866945680305612</v>
      </c>
      <c r="AF493" s="8">
        <v>82778.940334606727</v>
      </c>
      <c r="AG493" s="1131">
        <v>42.572026457797726</v>
      </c>
      <c r="AH493" s="1095">
        <v>103.98012376379795</v>
      </c>
      <c r="AI493" s="8">
        <v>433250.51568249147</v>
      </c>
      <c r="AJ493" s="8"/>
      <c r="AK493" s="1081">
        <v>433250.51568249147</v>
      </c>
      <c r="AL493" s="1082">
        <v>1048179.7867395699</v>
      </c>
      <c r="AM493" s="89"/>
      <c r="AN493" s="1082">
        <v>1048179.7867395699</v>
      </c>
    </row>
    <row r="494" spans="1:40" s="144" customFormat="1">
      <c r="A494" s="994"/>
      <c r="B494" s="994"/>
      <c r="C494" s="236"/>
      <c r="D494" s="236"/>
      <c r="E494" s="236"/>
      <c r="F494" s="371"/>
      <c r="G494" s="865">
        <v>5</v>
      </c>
      <c r="H494" s="859">
        <v>2029</v>
      </c>
      <c r="I494" s="866">
        <v>2029</v>
      </c>
      <c r="J494" s="866">
        <v>2030</v>
      </c>
      <c r="K494" s="621" t="s">
        <v>306</v>
      </c>
      <c r="L494" s="1081">
        <v>433250.51568249147</v>
      </c>
      <c r="M494" s="89">
        <v>1048179.7867395699</v>
      </c>
      <c r="N494" s="89">
        <v>0</v>
      </c>
      <c r="O494" s="1082">
        <v>1048179.7867395699</v>
      </c>
      <c r="P494" s="598">
        <v>1048179.7867395699</v>
      </c>
      <c r="Q494" s="776">
        <v>653190.9894548899</v>
      </c>
      <c r="R494" s="776">
        <v>0</v>
      </c>
      <c r="S494" s="776">
        <v>0</v>
      </c>
      <c r="T494" s="533">
        <v>0</v>
      </c>
      <c r="U494" s="1086">
        <v>0</v>
      </c>
      <c r="V494" s="8">
        <v>4166.666666666667</v>
      </c>
      <c r="W494" s="1084"/>
      <c r="X494" s="8"/>
      <c r="Y494" s="1130">
        <v>99.334728401528039</v>
      </c>
      <c r="Z494" s="8">
        <v>0</v>
      </c>
      <c r="AA494" s="1130">
        <v>127.7160793733932</v>
      </c>
      <c r="AB494" s="8">
        <v>532150.3307224717</v>
      </c>
      <c r="AC494" s="8">
        <v>0</v>
      </c>
      <c r="AD494" s="1130">
        <v>19.866945680305612</v>
      </c>
      <c r="AE494" s="1130">
        <v>19.866945680305612</v>
      </c>
      <c r="AF494" s="8">
        <v>82778.940334606727</v>
      </c>
      <c r="AG494" s="1131">
        <v>42.572026457797726</v>
      </c>
      <c r="AH494" s="1095">
        <v>103.98012376379795</v>
      </c>
      <c r="AI494" s="8">
        <v>433250.51568249147</v>
      </c>
      <c r="AJ494" s="8"/>
      <c r="AK494" s="1081">
        <v>433250.51568249147</v>
      </c>
      <c r="AL494" s="1082">
        <v>1048179.7867395699</v>
      </c>
      <c r="AM494" s="89"/>
      <c r="AN494" s="1082">
        <v>1048179.7867395699</v>
      </c>
    </row>
    <row r="495" spans="1:40" s="144" customFormat="1">
      <c r="A495" s="994"/>
      <c r="B495" s="994"/>
      <c r="C495" s="236"/>
      <c r="D495" s="236"/>
      <c r="E495" s="236"/>
      <c r="F495" s="371"/>
      <c r="G495" s="865">
        <v>6</v>
      </c>
      <c r="H495" s="859">
        <v>2029</v>
      </c>
      <c r="I495" s="866">
        <v>2029</v>
      </c>
      <c r="J495" s="866">
        <v>2030</v>
      </c>
      <c r="K495" s="621" t="s">
        <v>306</v>
      </c>
      <c r="L495" s="1081">
        <v>433250.51568249147</v>
      </c>
      <c r="M495" s="89">
        <v>1048179.7867395699</v>
      </c>
      <c r="N495" s="89">
        <v>0</v>
      </c>
      <c r="O495" s="1082">
        <v>1048179.7867395699</v>
      </c>
      <c r="P495" s="598">
        <v>1048179.7867395699</v>
      </c>
      <c r="Q495" s="776">
        <v>653190.9894548899</v>
      </c>
      <c r="R495" s="776">
        <v>0</v>
      </c>
      <c r="S495" s="776">
        <v>0</v>
      </c>
      <c r="T495" s="533">
        <v>0</v>
      </c>
      <c r="U495" s="1086">
        <v>0</v>
      </c>
      <c r="V495" s="8">
        <v>4166.666666666667</v>
      </c>
      <c r="W495" s="1084"/>
      <c r="X495" s="8"/>
      <c r="Y495" s="1130">
        <v>99.334728401528039</v>
      </c>
      <c r="Z495" s="8">
        <v>0</v>
      </c>
      <c r="AA495" s="1130">
        <v>127.7160793733932</v>
      </c>
      <c r="AB495" s="8">
        <v>532150.3307224717</v>
      </c>
      <c r="AC495" s="8">
        <v>0</v>
      </c>
      <c r="AD495" s="1130">
        <v>19.866945680305612</v>
      </c>
      <c r="AE495" s="1130">
        <v>19.866945680305612</v>
      </c>
      <c r="AF495" s="8">
        <v>82778.940334606727</v>
      </c>
      <c r="AG495" s="1131">
        <v>42.572026457797726</v>
      </c>
      <c r="AH495" s="1095">
        <v>103.98012376379795</v>
      </c>
      <c r="AI495" s="8">
        <v>433250.51568249147</v>
      </c>
      <c r="AJ495" s="8"/>
      <c r="AK495" s="1081">
        <v>433250.51568249147</v>
      </c>
      <c r="AL495" s="1082">
        <v>1048179.7867395699</v>
      </c>
      <c r="AM495" s="89"/>
      <c r="AN495" s="1082">
        <v>1048179.7867395699</v>
      </c>
    </row>
    <row r="496" spans="1:40" s="144" customFormat="1">
      <c r="A496" s="994"/>
      <c r="B496" s="994"/>
      <c r="C496" s="236"/>
      <c r="D496" s="236"/>
      <c r="E496" s="236"/>
      <c r="F496" s="371"/>
      <c r="G496" s="865">
        <v>7</v>
      </c>
      <c r="H496" s="859">
        <v>2029</v>
      </c>
      <c r="I496" s="866">
        <v>2030</v>
      </c>
      <c r="J496" s="866">
        <v>2030</v>
      </c>
      <c r="K496" s="621" t="s">
        <v>306</v>
      </c>
      <c r="L496" s="1081">
        <v>444218.3047042648</v>
      </c>
      <c r="M496" s="89">
        <v>1074714.5843721523</v>
      </c>
      <c r="N496" s="89">
        <v>0</v>
      </c>
      <c r="O496" s="1082">
        <v>1074714.5843721523</v>
      </c>
      <c r="P496" s="598">
        <v>1074714.5843721523</v>
      </c>
      <c r="Q496" s="776">
        <v>669726.59807841154</v>
      </c>
      <c r="R496" s="776">
        <v>0</v>
      </c>
      <c r="S496" s="776">
        <v>0</v>
      </c>
      <c r="T496" s="533">
        <v>0</v>
      </c>
      <c r="U496" s="1086">
        <v>0</v>
      </c>
      <c r="V496" s="8">
        <v>4166.666666666667</v>
      </c>
      <c r="W496" s="1084"/>
      <c r="X496" s="8"/>
      <c r="Y496" s="1130">
        <v>101.84939902327413</v>
      </c>
      <c r="Z496" s="8">
        <v>0</v>
      </c>
      <c r="AA496" s="1130">
        <v>130.94922731563818</v>
      </c>
      <c r="AB496" s="8">
        <v>545621.78048182582</v>
      </c>
      <c r="AC496" s="8">
        <v>0</v>
      </c>
      <c r="AD496" s="1130">
        <v>20.369879804654829</v>
      </c>
      <c r="AE496" s="1130">
        <v>20.369879804654829</v>
      </c>
      <c r="AF496" s="8">
        <v>84874.499186061788</v>
      </c>
      <c r="AG496" s="1131">
        <v>43.649742438546049</v>
      </c>
      <c r="AH496" s="1095">
        <v>106.61239312902354</v>
      </c>
      <c r="AI496" s="8">
        <v>444218.3047042648</v>
      </c>
      <c r="AJ496" s="8"/>
      <c r="AK496" s="1081">
        <v>444218.3047042648</v>
      </c>
      <c r="AL496" s="1082">
        <v>1074714.5843721523</v>
      </c>
      <c r="AM496" s="89"/>
      <c r="AN496" s="1082">
        <v>1074714.5843721523</v>
      </c>
    </row>
    <row r="497" spans="1:40" s="144" customFormat="1">
      <c r="A497" s="994"/>
      <c r="B497" s="994"/>
      <c r="C497" s="236"/>
      <c r="D497" s="236"/>
      <c r="E497" s="236"/>
      <c r="F497" s="371"/>
      <c r="G497" s="865">
        <v>8</v>
      </c>
      <c r="H497" s="859">
        <v>2029</v>
      </c>
      <c r="I497" s="866">
        <v>2030</v>
      </c>
      <c r="J497" s="866">
        <v>2030</v>
      </c>
      <c r="K497" s="621" t="s">
        <v>306</v>
      </c>
      <c r="L497" s="1081">
        <v>444218.3047042648</v>
      </c>
      <c r="M497" s="89">
        <v>1074714.5843721523</v>
      </c>
      <c r="N497" s="89">
        <v>0</v>
      </c>
      <c r="O497" s="1082">
        <v>1074714.5843721523</v>
      </c>
      <c r="P497" s="598">
        <v>1074714.5843721523</v>
      </c>
      <c r="Q497" s="776">
        <v>669726.59807841154</v>
      </c>
      <c r="R497" s="776">
        <v>0</v>
      </c>
      <c r="S497" s="776">
        <v>0</v>
      </c>
      <c r="T497" s="533">
        <v>0</v>
      </c>
      <c r="U497" s="1086">
        <v>0</v>
      </c>
      <c r="V497" s="8">
        <v>4166.666666666667</v>
      </c>
      <c r="W497" s="1084"/>
      <c r="X497" s="8"/>
      <c r="Y497" s="1130">
        <v>101.84939902327413</v>
      </c>
      <c r="Z497" s="8">
        <v>0</v>
      </c>
      <c r="AA497" s="1130">
        <v>130.94922731563818</v>
      </c>
      <c r="AB497" s="8">
        <v>545621.78048182582</v>
      </c>
      <c r="AC497" s="8">
        <v>0</v>
      </c>
      <c r="AD497" s="1130">
        <v>20.369879804654829</v>
      </c>
      <c r="AE497" s="1130">
        <v>20.369879804654829</v>
      </c>
      <c r="AF497" s="8">
        <v>84874.499186061788</v>
      </c>
      <c r="AG497" s="1131">
        <v>43.649742438546049</v>
      </c>
      <c r="AH497" s="1095">
        <v>106.61239312902354</v>
      </c>
      <c r="AI497" s="8">
        <v>444218.3047042648</v>
      </c>
      <c r="AJ497" s="8"/>
      <c r="AK497" s="1081">
        <v>444218.3047042648</v>
      </c>
      <c r="AL497" s="1082">
        <v>1074714.5843721523</v>
      </c>
      <c r="AM497" s="89"/>
      <c r="AN497" s="1082">
        <v>1074714.5843721523</v>
      </c>
    </row>
    <row r="498" spans="1:40" s="144" customFormat="1">
      <c r="A498" s="994"/>
      <c r="B498" s="994"/>
      <c r="C498" s="236"/>
      <c r="D498" s="236"/>
      <c r="E498" s="236"/>
      <c r="F498" s="371"/>
      <c r="G498" s="865">
        <v>9</v>
      </c>
      <c r="H498" s="859">
        <v>2029</v>
      </c>
      <c r="I498" s="866">
        <v>2030</v>
      </c>
      <c r="J498" s="866">
        <v>2030</v>
      </c>
      <c r="K498" s="621" t="s">
        <v>306</v>
      </c>
      <c r="L498" s="1081">
        <v>444218.3047042648</v>
      </c>
      <c r="M498" s="89">
        <v>1074714.5843721523</v>
      </c>
      <c r="N498" s="89">
        <v>0</v>
      </c>
      <c r="O498" s="1082">
        <v>1074714.5843721523</v>
      </c>
      <c r="P498" s="598">
        <v>1074714.5843721523</v>
      </c>
      <c r="Q498" s="776">
        <v>669726.59807841154</v>
      </c>
      <c r="R498" s="776">
        <v>0</v>
      </c>
      <c r="S498" s="776">
        <v>0</v>
      </c>
      <c r="T498" s="533">
        <v>0</v>
      </c>
      <c r="U498" s="1086">
        <v>0</v>
      </c>
      <c r="V498" s="8">
        <v>4166.666666666667</v>
      </c>
      <c r="W498" s="1084"/>
      <c r="X498" s="8"/>
      <c r="Y498" s="1130">
        <v>101.84939902327413</v>
      </c>
      <c r="Z498" s="8">
        <v>0</v>
      </c>
      <c r="AA498" s="1130">
        <v>130.94922731563818</v>
      </c>
      <c r="AB498" s="8">
        <v>545621.78048182582</v>
      </c>
      <c r="AC498" s="8">
        <v>0</v>
      </c>
      <c r="AD498" s="1130">
        <v>20.369879804654829</v>
      </c>
      <c r="AE498" s="1130">
        <v>20.369879804654829</v>
      </c>
      <c r="AF498" s="8">
        <v>84874.499186061788</v>
      </c>
      <c r="AG498" s="1131">
        <v>43.649742438546049</v>
      </c>
      <c r="AH498" s="1095">
        <v>106.61239312902354</v>
      </c>
      <c r="AI498" s="8">
        <v>444218.3047042648</v>
      </c>
      <c r="AJ498" s="8"/>
      <c r="AK498" s="1081">
        <v>444218.3047042648</v>
      </c>
      <c r="AL498" s="1082">
        <v>1074714.5843721523</v>
      </c>
      <c r="AM498" s="89"/>
      <c r="AN498" s="1082">
        <v>1074714.5843721523</v>
      </c>
    </row>
    <row r="499" spans="1:40" s="144" customFormat="1">
      <c r="A499" s="994"/>
      <c r="B499" s="994"/>
      <c r="C499" s="236"/>
      <c r="D499" s="236"/>
      <c r="E499" s="236"/>
      <c r="F499" s="371"/>
      <c r="G499" s="865">
        <v>10</v>
      </c>
      <c r="H499" s="859">
        <v>2029</v>
      </c>
      <c r="I499" s="866">
        <v>2030</v>
      </c>
      <c r="J499" s="866">
        <v>2030</v>
      </c>
      <c r="K499" s="621" t="s">
        <v>306</v>
      </c>
      <c r="L499" s="1081">
        <v>444218.3047042648</v>
      </c>
      <c r="M499" s="89">
        <v>1074714.5843721523</v>
      </c>
      <c r="N499" s="89">
        <v>0</v>
      </c>
      <c r="O499" s="1082">
        <v>1074714.5843721523</v>
      </c>
      <c r="P499" s="598">
        <v>1074714.5843721523</v>
      </c>
      <c r="Q499" s="776">
        <v>669726.59807841154</v>
      </c>
      <c r="R499" s="776">
        <v>0</v>
      </c>
      <c r="S499" s="776">
        <v>0</v>
      </c>
      <c r="T499" s="533">
        <v>0</v>
      </c>
      <c r="U499" s="1086">
        <v>0</v>
      </c>
      <c r="V499" s="8">
        <v>4166.666666666667</v>
      </c>
      <c r="W499" s="1084"/>
      <c r="X499" s="8"/>
      <c r="Y499" s="1130">
        <v>101.84939902327413</v>
      </c>
      <c r="Z499" s="8">
        <v>0</v>
      </c>
      <c r="AA499" s="1130">
        <v>130.94922731563818</v>
      </c>
      <c r="AB499" s="8">
        <v>545621.78048182582</v>
      </c>
      <c r="AC499" s="8">
        <v>0</v>
      </c>
      <c r="AD499" s="1130">
        <v>20.369879804654829</v>
      </c>
      <c r="AE499" s="1130">
        <v>20.369879804654829</v>
      </c>
      <c r="AF499" s="8">
        <v>84874.499186061788</v>
      </c>
      <c r="AG499" s="1131">
        <v>43.649742438546049</v>
      </c>
      <c r="AH499" s="1095">
        <v>106.61239312902354</v>
      </c>
      <c r="AI499" s="8">
        <v>444218.3047042648</v>
      </c>
      <c r="AJ499" s="8"/>
      <c r="AK499" s="1081">
        <v>444218.3047042648</v>
      </c>
      <c r="AL499" s="1082">
        <v>1074714.5843721523</v>
      </c>
      <c r="AM499" s="89"/>
      <c r="AN499" s="1082">
        <v>1074714.5843721523</v>
      </c>
    </row>
    <row r="500" spans="1:40" s="144" customFormat="1">
      <c r="A500" s="994"/>
      <c r="B500" s="994"/>
      <c r="C500" s="236"/>
      <c r="D500" s="236"/>
      <c r="E500" s="236"/>
      <c r="F500" s="371"/>
      <c r="G500" s="865">
        <v>11</v>
      </c>
      <c r="H500" s="859">
        <v>2029</v>
      </c>
      <c r="I500" s="866">
        <v>2030</v>
      </c>
      <c r="J500" s="866">
        <v>2030</v>
      </c>
      <c r="K500" s="621" t="s">
        <v>306</v>
      </c>
      <c r="L500" s="1081">
        <v>444218.3047042648</v>
      </c>
      <c r="M500" s="89">
        <v>1074714.5843721523</v>
      </c>
      <c r="N500" s="89">
        <v>0</v>
      </c>
      <c r="O500" s="1082">
        <v>1074714.5843721523</v>
      </c>
      <c r="P500" s="598">
        <v>1074714.5843721523</v>
      </c>
      <c r="Q500" s="776">
        <v>669726.59807841154</v>
      </c>
      <c r="R500" s="776">
        <v>0</v>
      </c>
      <c r="S500" s="776">
        <v>0</v>
      </c>
      <c r="T500" s="533">
        <v>0</v>
      </c>
      <c r="U500" s="1086">
        <v>0</v>
      </c>
      <c r="V500" s="8">
        <v>4166.666666666667</v>
      </c>
      <c r="W500" s="1084"/>
      <c r="X500" s="8"/>
      <c r="Y500" s="1130">
        <v>101.84939902327413</v>
      </c>
      <c r="Z500" s="8">
        <v>0</v>
      </c>
      <c r="AA500" s="1130">
        <v>130.94922731563818</v>
      </c>
      <c r="AB500" s="8">
        <v>545621.78048182582</v>
      </c>
      <c r="AC500" s="8">
        <v>0</v>
      </c>
      <c r="AD500" s="1130">
        <v>20.369879804654829</v>
      </c>
      <c r="AE500" s="1130">
        <v>20.369879804654829</v>
      </c>
      <c r="AF500" s="8">
        <v>84874.499186061788</v>
      </c>
      <c r="AG500" s="1131">
        <v>43.649742438546049</v>
      </c>
      <c r="AH500" s="1095">
        <v>106.61239312902354</v>
      </c>
      <c r="AI500" s="8">
        <v>444218.3047042648</v>
      </c>
      <c r="AJ500" s="8"/>
      <c r="AK500" s="1081">
        <v>444218.3047042648</v>
      </c>
      <c r="AL500" s="1082">
        <v>1074714.5843721523</v>
      </c>
      <c r="AM500" s="89"/>
      <c r="AN500" s="1082">
        <v>1074714.5843721523</v>
      </c>
    </row>
    <row r="501" spans="1:40" s="144" customFormat="1">
      <c r="A501" s="994"/>
      <c r="B501" s="994"/>
      <c r="C501" s="236"/>
      <c r="D501" s="236"/>
      <c r="E501" s="236"/>
      <c r="F501" s="371"/>
      <c r="G501" s="865">
        <v>12</v>
      </c>
      <c r="H501" s="859">
        <v>2029</v>
      </c>
      <c r="I501" s="866">
        <v>2030</v>
      </c>
      <c r="J501" s="866">
        <v>2030</v>
      </c>
      <c r="K501" s="621" t="s">
        <v>306</v>
      </c>
      <c r="L501" s="1081">
        <v>444218.3047042648</v>
      </c>
      <c r="M501" s="89">
        <v>1074714.5843721523</v>
      </c>
      <c r="N501" s="89">
        <v>0</v>
      </c>
      <c r="O501" s="1082">
        <v>1074714.5843721523</v>
      </c>
      <c r="P501" s="598">
        <v>1074714.5843721523</v>
      </c>
      <c r="Q501" s="776">
        <v>669726.59807841154</v>
      </c>
      <c r="R501" s="776">
        <v>0</v>
      </c>
      <c r="S501" s="776">
        <v>0</v>
      </c>
      <c r="T501" s="533">
        <v>0</v>
      </c>
      <c r="U501" s="1086">
        <v>0</v>
      </c>
      <c r="V501" s="8">
        <v>4166.666666666667</v>
      </c>
      <c r="W501" s="1084"/>
      <c r="X501" s="8"/>
      <c r="Y501" s="1130">
        <v>101.84939902327413</v>
      </c>
      <c r="Z501" s="8">
        <v>0</v>
      </c>
      <c r="AA501" s="1130">
        <v>130.94922731563818</v>
      </c>
      <c r="AB501" s="8">
        <v>545621.78048182582</v>
      </c>
      <c r="AC501" s="8">
        <v>0</v>
      </c>
      <c r="AD501" s="1130">
        <v>20.369879804654829</v>
      </c>
      <c r="AE501" s="1130">
        <v>20.369879804654829</v>
      </c>
      <c r="AF501" s="8">
        <v>84874.499186061788</v>
      </c>
      <c r="AG501" s="1131">
        <v>43.649742438546049</v>
      </c>
      <c r="AH501" s="1095">
        <v>106.61239312902354</v>
      </c>
      <c r="AI501" s="8">
        <v>444218.3047042648</v>
      </c>
      <c r="AJ501" s="8"/>
      <c r="AK501" s="1081">
        <v>444218.3047042648</v>
      </c>
      <c r="AL501" s="1082">
        <v>1074714.5843721523</v>
      </c>
      <c r="AM501" s="89"/>
      <c r="AN501" s="1082">
        <v>1074714.5843721523</v>
      </c>
    </row>
    <row r="502" spans="1:40" s="144" customFormat="1">
      <c r="A502" s="994"/>
      <c r="B502" s="994"/>
      <c r="C502" s="236"/>
      <c r="D502" s="236"/>
      <c r="E502" s="236"/>
      <c r="F502" s="371"/>
      <c r="G502" s="865">
        <v>1</v>
      </c>
      <c r="H502" s="859">
        <v>2030</v>
      </c>
      <c r="I502" s="866">
        <v>2030</v>
      </c>
      <c r="J502" s="866">
        <v>2030</v>
      </c>
      <c r="K502" s="621" t="s">
        <v>306</v>
      </c>
      <c r="L502" s="1081">
        <v>181873.92682727522</v>
      </c>
      <c r="M502" s="89">
        <v>691120.92194364592</v>
      </c>
      <c r="N502" s="89">
        <v>0</v>
      </c>
      <c r="O502" s="1082">
        <v>691120.92194364592</v>
      </c>
      <c r="P502" s="598">
        <v>691120.92194364592</v>
      </c>
      <c r="Q502" s="776">
        <v>430683.70955860539</v>
      </c>
      <c r="R502" s="776">
        <v>4166.666666666667</v>
      </c>
      <c r="S502" s="776">
        <v>2596.5289134171435</v>
      </c>
      <c r="T502" s="533">
        <v>4166.666666666667</v>
      </c>
      <c r="U502" s="1086">
        <v>4166.666666666667</v>
      </c>
      <c r="V502" s="8">
        <v>0</v>
      </c>
      <c r="W502" s="1084"/>
      <c r="X502" s="8"/>
      <c r="Y502" s="1130">
        <v>101.84939902327413</v>
      </c>
      <c r="Z502" s="8">
        <v>424372.49593030888</v>
      </c>
      <c r="AA502" s="1130">
        <v>130.94922731563818</v>
      </c>
      <c r="AB502" s="8">
        <v>0</v>
      </c>
      <c r="AC502" s="8">
        <v>0</v>
      </c>
      <c r="AD502" s="1130">
        <v>20.369879804654829</v>
      </c>
      <c r="AE502" s="1130">
        <v>20.369879804654829</v>
      </c>
      <c r="AF502" s="8">
        <v>84874.499186061788</v>
      </c>
      <c r="AG502" s="1131">
        <v>43.649742438546049</v>
      </c>
      <c r="AH502" s="1095">
        <v>106.61239312902354</v>
      </c>
      <c r="AI502" s="8">
        <v>181873.92682727522</v>
      </c>
      <c r="AJ502" s="8"/>
      <c r="AK502" s="1081">
        <v>181873.92682727522</v>
      </c>
      <c r="AL502" s="1082">
        <v>691120.92194364592</v>
      </c>
      <c r="AM502" s="89"/>
      <c r="AN502" s="1082">
        <v>691120.92194364592</v>
      </c>
    </row>
    <row r="503" spans="1:40" s="144" customFormat="1">
      <c r="A503" s="994"/>
      <c r="B503" s="994"/>
      <c r="C503" s="236"/>
      <c r="D503" s="236"/>
      <c r="E503" s="236"/>
      <c r="F503" s="371"/>
      <c r="G503" s="865">
        <v>2</v>
      </c>
      <c r="H503" s="859">
        <v>2030</v>
      </c>
      <c r="I503" s="866">
        <v>2030</v>
      </c>
      <c r="J503" s="866">
        <v>2030</v>
      </c>
      <c r="K503" s="621" t="s">
        <v>306</v>
      </c>
      <c r="L503" s="1081">
        <v>181873.92682727522</v>
      </c>
      <c r="M503" s="89">
        <v>691120.92194364592</v>
      </c>
      <c r="N503" s="89">
        <v>0</v>
      </c>
      <c r="O503" s="1082">
        <v>691120.92194364592</v>
      </c>
      <c r="P503" s="598">
        <v>691120.92194364592</v>
      </c>
      <c r="Q503" s="776">
        <v>430683.70955860539</v>
      </c>
      <c r="R503" s="776">
        <v>4166.666666666667</v>
      </c>
      <c r="S503" s="776">
        <v>2596.5289134171435</v>
      </c>
      <c r="T503" s="533">
        <v>4166.666666666667</v>
      </c>
      <c r="U503" s="1086">
        <v>4166.666666666667</v>
      </c>
      <c r="V503" s="8">
        <v>0</v>
      </c>
      <c r="W503" s="1084"/>
      <c r="X503" s="8"/>
      <c r="Y503" s="1130">
        <v>101.84939902327413</v>
      </c>
      <c r="Z503" s="8">
        <v>424372.49593030888</v>
      </c>
      <c r="AA503" s="1130">
        <v>130.94922731563818</v>
      </c>
      <c r="AB503" s="8">
        <v>0</v>
      </c>
      <c r="AC503" s="8">
        <v>0</v>
      </c>
      <c r="AD503" s="1130">
        <v>20.369879804654829</v>
      </c>
      <c r="AE503" s="1130">
        <v>20.369879804654829</v>
      </c>
      <c r="AF503" s="8">
        <v>84874.499186061788</v>
      </c>
      <c r="AG503" s="1131">
        <v>43.649742438546049</v>
      </c>
      <c r="AH503" s="1095">
        <v>106.61239312902354</v>
      </c>
      <c r="AI503" s="8">
        <v>181873.92682727522</v>
      </c>
      <c r="AJ503" s="8"/>
      <c r="AK503" s="1081">
        <v>181873.92682727522</v>
      </c>
      <c r="AL503" s="1082">
        <v>691120.92194364592</v>
      </c>
      <c r="AM503" s="89"/>
      <c r="AN503" s="1082">
        <v>691120.92194364592</v>
      </c>
    </row>
    <row r="504" spans="1:40" s="144" customFormat="1">
      <c r="A504" s="994"/>
      <c r="B504" s="994"/>
      <c r="C504" s="236"/>
      <c r="D504" s="236"/>
      <c r="E504" s="236"/>
      <c r="F504" s="371"/>
      <c r="G504" s="865">
        <v>3</v>
      </c>
      <c r="H504" s="859">
        <v>2030</v>
      </c>
      <c r="I504" s="866">
        <v>2030</v>
      </c>
      <c r="J504" s="866">
        <v>2030</v>
      </c>
      <c r="K504" s="621" t="s">
        <v>306</v>
      </c>
      <c r="L504" s="1081">
        <v>181873.92682727522</v>
      </c>
      <c r="M504" s="89">
        <v>691120.92194364592</v>
      </c>
      <c r="N504" s="89">
        <v>0</v>
      </c>
      <c r="O504" s="1082">
        <v>691120.92194364592</v>
      </c>
      <c r="P504" s="598">
        <v>691120.92194364592</v>
      </c>
      <c r="Q504" s="776">
        <v>430683.70955860539</v>
      </c>
      <c r="R504" s="776">
        <v>4166.666666666667</v>
      </c>
      <c r="S504" s="776">
        <v>2596.5289134171435</v>
      </c>
      <c r="T504" s="533">
        <v>4166.666666666667</v>
      </c>
      <c r="U504" s="1086">
        <v>4166.666666666667</v>
      </c>
      <c r="V504" s="8">
        <v>0</v>
      </c>
      <c r="W504" s="1084"/>
      <c r="X504" s="8"/>
      <c r="Y504" s="1130">
        <v>101.84939902327413</v>
      </c>
      <c r="Z504" s="8">
        <v>424372.49593030888</v>
      </c>
      <c r="AA504" s="1130">
        <v>130.94922731563818</v>
      </c>
      <c r="AB504" s="8">
        <v>0</v>
      </c>
      <c r="AC504" s="8">
        <v>0</v>
      </c>
      <c r="AD504" s="1130">
        <v>20.369879804654829</v>
      </c>
      <c r="AE504" s="1130">
        <v>20.369879804654829</v>
      </c>
      <c r="AF504" s="8">
        <v>84874.499186061788</v>
      </c>
      <c r="AG504" s="1131">
        <v>43.649742438546049</v>
      </c>
      <c r="AH504" s="1095">
        <v>106.61239312902354</v>
      </c>
      <c r="AI504" s="8">
        <v>181873.92682727522</v>
      </c>
      <c r="AJ504" s="8"/>
      <c r="AK504" s="1081">
        <v>181873.92682727522</v>
      </c>
      <c r="AL504" s="1082">
        <v>691120.92194364592</v>
      </c>
      <c r="AM504" s="89"/>
      <c r="AN504" s="1082">
        <v>691120.92194364592</v>
      </c>
    </row>
    <row r="505" spans="1:40" s="144" customFormat="1">
      <c r="A505" s="994"/>
      <c r="B505" s="994"/>
      <c r="C505" s="236"/>
      <c r="D505" s="236"/>
      <c r="E505" s="236"/>
      <c r="F505" s="371"/>
      <c r="G505" s="865">
        <v>4</v>
      </c>
      <c r="H505" s="859">
        <v>2030</v>
      </c>
      <c r="I505" s="866">
        <v>2030</v>
      </c>
      <c r="J505" s="866">
        <v>2031</v>
      </c>
      <c r="K505" s="621" t="s">
        <v>306</v>
      </c>
      <c r="L505" s="1081">
        <v>181873.92682727522</v>
      </c>
      <c r="M505" s="89">
        <v>691120.92194364592</v>
      </c>
      <c r="N505" s="89">
        <v>0</v>
      </c>
      <c r="O505" s="1082">
        <v>691120.92194364592</v>
      </c>
      <c r="P505" s="598">
        <v>691120.92194364592</v>
      </c>
      <c r="Q505" s="776">
        <v>418139.52384330623</v>
      </c>
      <c r="R505" s="776">
        <v>4166.666666666667</v>
      </c>
      <c r="S505" s="776">
        <v>2520.9018576865469</v>
      </c>
      <c r="T505" s="533">
        <v>4166.666666666667</v>
      </c>
      <c r="U505" s="1086">
        <v>4166.666666666667</v>
      </c>
      <c r="V505" s="8">
        <v>0</v>
      </c>
      <c r="W505" s="1084"/>
      <c r="X505" s="8"/>
      <c r="Y505" s="1130">
        <v>101.84939902327413</v>
      </c>
      <c r="Z505" s="8">
        <v>424372.49593030888</v>
      </c>
      <c r="AA505" s="1130">
        <v>130.94922731563818</v>
      </c>
      <c r="AB505" s="8">
        <v>0</v>
      </c>
      <c r="AC505" s="8">
        <v>0</v>
      </c>
      <c r="AD505" s="1130">
        <v>20.369879804654829</v>
      </c>
      <c r="AE505" s="1130">
        <v>20.369879804654829</v>
      </c>
      <c r="AF505" s="8">
        <v>84874.499186061788</v>
      </c>
      <c r="AG505" s="1131">
        <v>43.649742438546049</v>
      </c>
      <c r="AH505" s="1095">
        <v>106.61239312902354</v>
      </c>
      <c r="AI505" s="8">
        <v>181873.92682727522</v>
      </c>
      <c r="AJ505" s="8"/>
      <c r="AK505" s="1081">
        <v>181873.92682727522</v>
      </c>
      <c r="AL505" s="1082">
        <v>691120.92194364592</v>
      </c>
      <c r="AM505" s="89"/>
      <c r="AN505" s="1082">
        <v>691120.92194364592</v>
      </c>
    </row>
    <row r="506" spans="1:40" s="144" customFormat="1">
      <c r="A506" s="994"/>
      <c r="B506" s="994"/>
      <c r="C506" s="236"/>
      <c r="D506" s="236"/>
      <c r="E506" s="236"/>
      <c r="F506" s="371"/>
      <c r="G506" s="865">
        <v>5</v>
      </c>
      <c r="H506" s="859">
        <v>2030</v>
      </c>
      <c r="I506" s="866">
        <v>2030</v>
      </c>
      <c r="J506" s="866">
        <v>2031</v>
      </c>
      <c r="K506" s="621" t="s">
        <v>306</v>
      </c>
      <c r="L506" s="1081">
        <v>181873.92682727522</v>
      </c>
      <c r="M506" s="89">
        <v>691120.92194364592</v>
      </c>
      <c r="N506" s="89">
        <v>0</v>
      </c>
      <c r="O506" s="1082">
        <v>691120.92194364592</v>
      </c>
      <c r="P506" s="598">
        <v>691120.92194364592</v>
      </c>
      <c r="Q506" s="776">
        <v>418139.52384330623</v>
      </c>
      <c r="R506" s="776">
        <v>4166.666666666667</v>
      </c>
      <c r="S506" s="776">
        <v>2520.9018576865469</v>
      </c>
      <c r="T506" s="533">
        <v>4166.666666666667</v>
      </c>
      <c r="U506" s="1086">
        <v>4166.666666666667</v>
      </c>
      <c r="V506" s="8">
        <v>0</v>
      </c>
      <c r="W506" s="1084"/>
      <c r="X506" s="8"/>
      <c r="Y506" s="1130">
        <v>101.84939902327413</v>
      </c>
      <c r="Z506" s="8">
        <v>424372.49593030888</v>
      </c>
      <c r="AA506" s="1130">
        <v>130.94922731563818</v>
      </c>
      <c r="AB506" s="8">
        <v>0</v>
      </c>
      <c r="AC506" s="8">
        <v>0</v>
      </c>
      <c r="AD506" s="1130">
        <v>20.369879804654829</v>
      </c>
      <c r="AE506" s="1130">
        <v>20.369879804654829</v>
      </c>
      <c r="AF506" s="8">
        <v>84874.499186061788</v>
      </c>
      <c r="AG506" s="1131">
        <v>43.649742438546049</v>
      </c>
      <c r="AH506" s="1095">
        <v>106.61239312902354</v>
      </c>
      <c r="AI506" s="8">
        <v>181873.92682727522</v>
      </c>
      <c r="AJ506" s="8"/>
      <c r="AK506" s="1081">
        <v>181873.92682727522</v>
      </c>
      <c r="AL506" s="1082">
        <v>691120.92194364592</v>
      </c>
      <c r="AM506" s="89"/>
      <c r="AN506" s="1082">
        <v>691120.92194364592</v>
      </c>
    </row>
    <row r="507" spans="1:40" s="144" customFormat="1">
      <c r="A507" s="994"/>
      <c r="B507" s="994"/>
      <c r="C507" s="236"/>
      <c r="D507" s="236"/>
      <c r="E507" s="236"/>
      <c r="F507" s="371"/>
      <c r="G507" s="865">
        <v>6</v>
      </c>
      <c r="H507" s="859">
        <v>2030</v>
      </c>
      <c r="I507" s="866">
        <v>2030</v>
      </c>
      <c r="J507" s="866">
        <v>2031</v>
      </c>
      <c r="K507" s="621" t="s">
        <v>306</v>
      </c>
      <c r="L507" s="1081">
        <v>181873.92682727522</v>
      </c>
      <c r="M507" s="89">
        <v>691120.92194364592</v>
      </c>
      <c r="N507" s="89">
        <v>0</v>
      </c>
      <c r="O507" s="1082">
        <v>691120.92194364592</v>
      </c>
      <c r="P507" s="598">
        <v>691120.92194364592</v>
      </c>
      <c r="Q507" s="776">
        <v>418139.52384330623</v>
      </c>
      <c r="R507" s="776">
        <v>4166.666666666667</v>
      </c>
      <c r="S507" s="776">
        <v>2520.9018576865469</v>
      </c>
      <c r="T507" s="533">
        <v>4166.666666666667</v>
      </c>
      <c r="U507" s="1086">
        <v>4166.666666666667</v>
      </c>
      <c r="V507" s="8">
        <v>0</v>
      </c>
      <c r="W507" s="1084"/>
      <c r="X507" s="8"/>
      <c r="Y507" s="1130">
        <v>101.84939902327413</v>
      </c>
      <c r="Z507" s="8">
        <v>424372.49593030888</v>
      </c>
      <c r="AA507" s="1130">
        <v>130.94922731563818</v>
      </c>
      <c r="AB507" s="8">
        <v>0</v>
      </c>
      <c r="AC507" s="8">
        <v>0</v>
      </c>
      <c r="AD507" s="1130">
        <v>20.369879804654829</v>
      </c>
      <c r="AE507" s="1130">
        <v>20.369879804654829</v>
      </c>
      <c r="AF507" s="8">
        <v>84874.499186061788</v>
      </c>
      <c r="AG507" s="1131">
        <v>43.649742438546049</v>
      </c>
      <c r="AH507" s="1095">
        <v>106.61239312902354</v>
      </c>
      <c r="AI507" s="8">
        <v>181873.92682727522</v>
      </c>
      <c r="AJ507" s="8"/>
      <c r="AK507" s="1081">
        <v>181873.92682727522</v>
      </c>
      <c r="AL507" s="1082">
        <v>691120.92194364592</v>
      </c>
      <c r="AM507" s="89"/>
      <c r="AN507" s="1082">
        <v>691120.92194364592</v>
      </c>
    </row>
    <row r="508" spans="1:40" s="144" customFormat="1">
      <c r="A508" s="994"/>
      <c r="B508" s="994"/>
      <c r="C508" s="236"/>
      <c r="D508" s="236"/>
      <c r="E508" s="236"/>
      <c r="F508" s="371"/>
      <c r="G508" s="865">
        <v>7</v>
      </c>
      <c r="H508" s="859">
        <v>2030</v>
      </c>
      <c r="I508" s="866">
        <v>2031</v>
      </c>
      <c r="J508" s="866">
        <v>2031</v>
      </c>
      <c r="K508" s="621" t="s">
        <v>306</v>
      </c>
      <c r="L508" s="1081">
        <v>186478.08720515884</v>
      </c>
      <c r="M508" s="89">
        <v>708616.73137960373</v>
      </c>
      <c r="N508" s="89">
        <v>0</v>
      </c>
      <c r="O508" s="1082">
        <v>708616.73137960373</v>
      </c>
      <c r="P508" s="598">
        <v>708616.73137960373</v>
      </c>
      <c r="Q508" s="776">
        <v>428724.77628542681</v>
      </c>
      <c r="R508" s="776">
        <v>4166.666666666667</v>
      </c>
      <c r="S508" s="776">
        <v>2520.9018576865469</v>
      </c>
      <c r="T508" s="533">
        <v>4166.666666666667</v>
      </c>
      <c r="U508" s="1086">
        <v>4166.666666666667</v>
      </c>
      <c r="V508" s="8">
        <v>0</v>
      </c>
      <c r="W508" s="1084"/>
      <c r="X508" s="8"/>
      <c r="Y508" s="1130">
        <v>104.42772883488897</v>
      </c>
      <c r="Z508" s="8">
        <v>435115.5368120374</v>
      </c>
      <c r="AA508" s="1130">
        <v>134.2642227877144</v>
      </c>
      <c r="AB508" s="8">
        <v>0</v>
      </c>
      <c r="AC508" s="8">
        <v>0</v>
      </c>
      <c r="AD508" s="1130">
        <v>20.885545766977796</v>
      </c>
      <c r="AE508" s="1130">
        <v>20.885545766977796</v>
      </c>
      <c r="AF508" s="8">
        <v>87023.107362407492</v>
      </c>
      <c r="AG508" s="1131">
        <v>44.754740929238118</v>
      </c>
      <c r="AH508" s="1095">
        <v>109.31129871048259</v>
      </c>
      <c r="AI508" s="8">
        <v>186478.08720515884</v>
      </c>
      <c r="AJ508" s="8"/>
      <c r="AK508" s="1081">
        <v>186478.08720515884</v>
      </c>
      <c r="AL508" s="1082">
        <v>708616.73137960373</v>
      </c>
      <c r="AM508" s="89"/>
      <c r="AN508" s="1082">
        <v>708616.73137960373</v>
      </c>
    </row>
    <row r="509" spans="1:40" s="144" customFormat="1">
      <c r="A509" s="994"/>
      <c r="B509" s="994"/>
      <c r="C509" s="236"/>
      <c r="D509" s="236"/>
      <c r="E509" s="236"/>
      <c r="F509" s="371"/>
      <c r="G509" s="865">
        <v>8</v>
      </c>
      <c r="H509" s="859">
        <v>2030</v>
      </c>
      <c r="I509" s="866">
        <v>2031</v>
      </c>
      <c r="J509" s="866">
        <v>2031</v>
      </c>
      <c r="K509" s="621" t="s">
        <v>306</v>
      </c>
      <c r="L509" s="1081">
        <v>186478.08720515884</v>
      </c>
      <c r="M509" s="89">
        <v>708616.73137960373</v>
      </c>
      <c r="N509" s="89">
        <v>0</v>
      </c>
      <c r="O509" s="1082">
        <v>708616.73137960373</v>
      </c>
      <c r="P509" s="598">
        <v>708616.73137960373</v>
      </c>
      <c r="Q509" s="776">
        <v>428724.77628542681</v>
      </c>
      <c r="R509" s="776">
        <v>4166.666666666667</v>
      </c>
      <c r="S509" s="776">
        <v>2520.9018576865469</v>
      </c>
      <c r="T509" s="533">
        <v>4166.666666666667</v>
      </c>
      <c r="U509" s="1086">
        <v>4166.666666666667</v>
      </c>
      <c r="V509" s="8">
        <v>0</v>
      </c>
      <c r="W509" s="1084"/>
      <c r="X509" s="8"/>
      <c r="Y509" s="1130">
        <v>104.42772883488897</v>
      </c>
      <c r="Z509" s="8">
        <v>435115.5368120374</v>
      </c>
      <c r="AA509" s="1130">
        <v>134.2642227877144</v>
      </c>
      <c r="AB509" s="8">
        <v>0</v>
      </c>
      <c r="AC509" s="8">
        <v>0</v>
      </c>
      <c r="AD509" s="1130">
        <v>20.885545766977796</v>
      </c>
      <c r="AE509" s="1130">
        <v>20.885545766977796</v>
      </c>
      <c r="AF509" s="8">
        <v>87023.107362407492</v>
      </c>
      <c r="AG509" s="1131">
        <v>44.754740929238118</v>
      </c>
      <c r="AH509" s="1095">
        <v>109.31129871048259</v>
      </c>
      <c r="AI509" s="8">
        <v>186478.08720515884</v>
      </c>
      <c r="AJ509" s="8"/>
      <c r="AK509" s="1081">
        <v>186478.08720515884</v>
      </c>
      <c r="AL509" s="1082">
        <v>708616.73137960373</v>
      </c>
      <c r="AM509" s="89"/>
      <c r="AN509" s="1082">
        <v>708616.73137960373</v>
      </c>
    </row>
    <row r="510" spans="1:40" s="144" customFormat="1">
      <c r="A510" s="994"/>
      <c r="B510" s="994"/>
      <c r="C510" s="236"/>
      <c r="D510" s="236"/>
      <c r="E510" s="236"/>
      <c r="F510" s="371"/>
      <c r="G510" s="865">
        <v>9</v>
      </c>
      <c r="H510" s="859">
        <v>2030</v>
      </c>
      <c r="I510" s="866">
        <v>2031</v>
      </c>
      <c r="J510" s="866">
        <v>2031</v>
      </c>
      <c r="K510" s="621" t="s">
        <v>306</v>
      </c>
      <c r="L510" s="1081">
        <v>186478.08720515884</v>
      </c>
      <c r="M510" s="89">
        <v>708616.73137960373</v>
      </c>
      <c r="N510" s="89">
        <v>0</v>
      </c>
      <c r="O510" s="1082">
        <v>708616.73137960373</v>
      </c>
      <c r="P510" s="598">
        <v>708616.73137960373</v>
      </c>
      <c r="Q510" s="776">
        <v>428724.77628542681</v>
      </c>
      <c r="R510" s="776">
        <v>4166.666666666667</v>
      </c>
      <c r="S510" s="776">
        <v>2520.9018576865469</v>
      </c>
      <c r="T510" s="533">
        <v>4166.666666666667</v>
      </c>
      <c r="U510" s="1086">
        <v>4166.666666666667</v>
      </c>
      <c r="V510" s="8">
        <v>0</v>
      </c>
      <c r="W510" s="1084"/>
      <c r="X510" s="8"/>
      <c r="Y510" s="1130">
        <v>104.42772883488897</v>
      </c>
      <c r="Z510" s="8">
        <v>435115.5368120374</v>
      </c>
      <c r="AA510" s="1130">
        <v>134.2642227877144</v>
      </c>
      <c r="AB510" s="8">
        <v>0</v>
      </c>
      <c r="AC510" s="8">
        <v>0</v>
      </c>
      <c r="AD510" s="1130">
        <v>20.885545766977796</v>
      </c>
      <c r="AE510" s="1130">
        <v>20.885545766977796</v>
      </c>
      <c r="AF510" s="8">
        <v>87023.107362407492</v>
      </c>
      <c r="AG510" s="1131">
        <v>44.754740929238118</v>
      </c>
      <c r="AH510" s="1095">
        <v>109.31129871048259</v>
      </c>
      <c r="AI510" s="8">
        <v>186478.08720515884</v>
      </c>
      <c r="AJ510" s="8"/>
      <c r="AK510" s="1081">
        <v>186478.08720515884</v>
      </c>
      <c r="AL510" s="1082">
        <v>708616.73137960373</v>
      </c>
      <c r="AM510" s="89"/>
      <c r="AN510" s="1082">
        <v>708616.73137960373</v>
      </c>
    </row>
    <row r="511" spans="1:40" s="144" customFormat="1">
      <c r="A511" s="994"/>
      <c r="B511" s="994"/>
      <c r="C511" s="236"/>
      <c r="D511" s="236"/>
      <c r="E511" s="236"/>
      <c r="F511" s="371"/>
      <c r="G511" s="865">
        <v>10</v>
      </c>
      <c r="H511" s="859">
        <v>2030</v>
      </c>
      <c r="I511" s="866">
        <v>2031</v>
      </c>
      <c r="J511" s="866">
        <v>2031</v>
      </c>
      <c r="K511" s="621" t="s">
        <v>306</v>
      </c>
      <c r="L511" s="1081">
        <v>186478.08720515884</v>
      </c>
      <c r="M511" s="89">
        <v>708616.73137960373</v>
      </c>
      <c r="N511" s="89">
        <v>0</v>
      </c>
      <c r="O511" s="1082">
        <v>708616.73137960373</v>
      </c>
      <c r="P511" s="598">
        <v>708616.73137960373</v>
      </c>
      <c r="Q511" s="776">
        <v>428724.77628542681</v>
      </c>
      <c r="R511" s="776">
        <v>4166.666666666667</v>
      </c>
      <c r="S511" s="776">
        <v>2520.9018576865469</v>
      </c>
      <c r="T511" s="533">
        <v>4166.666666666667</v>
      </c>
      <c r="U511" s="1086">
        <v>4166.666666666667</v>
      </c>
      <c r="V511" s="8">
        <v>0</v>
      </c>
      <c r="W511" s="1084"/>
      <c r="X511" s="8"/>
      <c r="Y511" s="1130">
        <v>104.42772883488897</v>
      </c>
      <c r="Z511" s="8">
        <v>435115.5368120374</v>
      </c>
      <c r="AA511" s="1130">
        <v>134.2642227877144</v>
      </c>
      <c r="AB511" s="8">
        <v>0</v>
      </c>
      <c r="AC511" s="8">
        <v>0</v>
      </c>
      <c r="AD511" s="1130">
        <v>20.885545766977796</v>
      </c>
      <c r="AE511" s="1130">
        <v>20.885545766977796</v>
      </c>
      <c r="AF511" s="8">
        <v>87023.107362407492</v>
      </c>
      <c r="AG511" s="1131">
        <v>44.754740929238118</v>
      </c>
      <c r="AH511" s="1095">
        <v>109.31129871048259</v>
      </c>
      <c r="AI511" s="8">
        <v>186478.08720515884</v>
      </c>
      <c r="AJ511" s="8"/>
      <c r="AK511" s="1081">
        <v>186478.08720515884</v>
      </c>
      <c r="AL511" s="1082">
        <v>708616.73137960373</v>
      </c>
      <c r="AM511" s="89"/>
      <c r="AN511" s="1082">
        <v>708616.73137960373</v>
      </c>
    </row>
    <row r="512" spans="1:40" s="144" customFormat="1">
      <c r="A512" s="994"/>
      <c r="B512" s="994"/>
      <c r="C512" s="236"/>
      <c r="D512" s="236"/>
      <c r="E512" s="236"/>
      <c r="F512" s="371"/>
      <c r="G512" s="865">
        <v>11</v>
      </c>
      <c r="H512" s="859">
        <v>2030</v>
      </c>
      <c r="I512" s="866">
        <v>2031</v>
      </c>
      <c r="J512" s="866">
        <v>2031</v>
      </c>
      <c r="K512" s="621" t="s">
        <v>306</v>
      </c>
      <c r="L512" s="1081">
        <v>186478.08720515884</v>
      </c>
      <c r="M512" s="89">
        <v>708616.73137960373</v>
      </c>
      <c r="N512" s="89">
        <v>0</v>
      </c>
      <c r="O512" s="1082">
        <v>708616.73137960373</v>
      </c>
      <c r="P512" s="598">
        <v>708616.73137960373</v>
      </c>
      <c r="Q512" s="776">
        <v>428724.77628542681</v>
      </c>
      <c r="R512" s="776">
        <v>4166.666666666667</v>
      </c>
      <c r="S512" s="776">
        <v>2520.9018576865469</v>
      </c>
      <c r="T512" s="533">
        <v>4166.666666666667</v>
      </c>
      <c r="U512" s="1086">
        <v>4166.666666666667</v>
      </c>
      <c r="V512" s="8">
        <v>0</v>
      </c>
      <c r="W512" s="1084"/>
      <c r="X512" s="8"/>
      <c r="Y512" s="1130">
        <v>104.42772883488897</v>
      </c>
      <c r="Z512" s="8">
        <v>435115.5368120374</v>
      </c>
      <c r="AA512" s="1130">
        <v>134.2642227877144</v>
      </c>
      <c r="AB512" s="8">
        <v>0</v>
      </c>
      <c r="AC512" s="8">
        <v>0</v>
      </c>
      <c r="AD512" s="1130">
        <v>20.885545766977796</v>
      </c>
      <c r="AE512" s="1130">
        <v>20.885545766977796</v>
      </c>
      <c r="AF512" s="8">
        <v>87023.107362407492</v>
      </c>
      <c r="AG512" s="1131">
        <v>44.754740929238118</v>
      </c>
      <c r="AH512" s="1095">
        <v>109.31129871048259</v>
      </c>
      <c r="AI512" s="8">
        <v>186478.08720515884</v>
      </c>
      <c r="AJ512" s="8"/>
      <c r="AK512" s="1081">
        <v>186478.08720515884</v>
      </c>
      <c r="AL512" s="1082">
        <v>708616.73137960373</v>
      </c>
      <c r="AM512" s="89"/>
      <c r="AN512" s="1082">
        <v>708616.73137960373</v>
      </c>
    </row>
    <row r="513" spans="1:99" s="144" customFormat="1">
      <c r="A513" s="994"/>
      <c r="B513" s="994"/>
      <c r="C513" s="236"/>
      <c r="D513" s="236"/>
      <c r="E513" s="236"/>
      <c r="F513" s="371"/>
      <c r="G513" s="865">
        <v>12</v>
      </c>
      <c r="H513" s="859">
        <v>2030</v>
      </c>
      <c r="I513" s="866">
        <v>2031</v>
      </c>
      <c r="J513" s="866">
        <v>2031</v>
      </c>
      <c r="K513" s="621" t="s">
        <v>306</v>
      </c>
      <c r="L513" s="1081">
        <v>186478.08720515884</v>
      </c>
      <c r="M513" s="89">
        <v>708616.73137960373</v>
      </c>
      <c r="N513" s="89">
        <v>0</v>
      </c>
      <c r="O513" s="1082">
        <v>708616.73137960373</v>
      </c>
      <c r="P513" s="598">
        <v>708616.73137960373</v>
      </c>
      <c r="Q513" s="776">
        <v>428724.77628542681</v>
      </c>
      <c r="R513" s="776">
        <v>4166.666666666667</v>
      </c>
      <c r="S513" s="776">
        <v>2520.9018576865469</v>
      </c>
      <c r="T513" s="533">
        <v>4166.666666666667</v>
      </c>
      <c r="U513" s="1086">
        <v>4166.666666666667</v>
      </c>
      <c r="V513" s="8">
        <v>0</v>
      </c>
      <c r="W513" s="1084"/>
      <c r="X513" s="8"/>
      <c r="Y513" s="1130">
        <v>104.42772883488897</v>
      </c>
      <c r="Z513" s="8">
        <v>435115.5368120374</v>
      </c>
      <c r="AA513" s="1130">
        <v>134.2642227877144</v>
      </c>
      <c r="AB513" s="8">
        <v>0</v>
      </c>
      <c r="AC513" s="8">
        <v>0</v>
      </c>
      <c r="AD513" s="1130">
        <v>20.885545766977796</v>
      </c>
      <c r="AE513" s="1130">
        <v>20.885545766977796</v>
      </c>
      <c r="AF513" s="8">
        <v>87023.107362407492</v>
      </c>
      <c r="AG513" s="1131">
        <v>44.754740929238118</v>
      </c>
      <c r="AH513" s="1095">
        <v>109.31129871048259</v>
      </c>
      <c r="AI513" s="8">
        <v>186478.08720515884</v>
      </c>
      <c r="AJ513" s="8"/>
      <c r="AK513" s="1081">
        <v>186478.08720515884</v>
      </c>
      <c r="AL513" s="1082">
        <v>708616.73137960373</v>
      </c>
      <c r="AM513" s="89"/>
      <c r="AN513" s="1082">
        <v>708616.73137960373</v>
      </c>
    </row>
    <row r="514" spans="1:99">
      <c r="G514" s="1070"/>
      <c r="H514" s="1070"/>
      <c r="AG514" s="1092"/>
      <c r="AK514" s="371"/>
      <c r="AL514" s="371"/>
      <c r="AM514" s="371"/>
      <c r="AN514" s="371"/>
    </row>
    <row r="515" spans="1:99">
      <c r="G515" s="1070"/>
      <c r="H515" s="1070"/>
      <c r="AG515" s="1092"/>
      <c r="AK515" s="371"/>
      <c r="AL515" s="371"/>
      <c r="AM515" s="371"/>
      <c r="AN515" s="371"/>
    </row>
    <row r="516" spans="1:99">
      <c r="G516" s="1070"/>
      <c r="H516" s="1070"/>
      <c r="AG516" s="1092"/>
      <c r="AK516" s="371"/>
      <c r="AL516" s="371"/>
      <c r="AM516" s="371"/>
      <c r="AN516" s="371"/>
    </row>
    <row r="517" spans="1:99">
      <c r="G517" s="1070"/>
      <c r="H517" s="1070"/>
    </row>
    <row r="518" spans="1:99">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AJ518" s="312"/>
      <c r="AK518" s="312"/>
      <c r="AL518" s="312"/>
      <c r="AM518" s="312"/>
      <c r="AN518" s="312"/>
      <c r="CK518" s="166"/>
      <c r="CL518" s="166"/>
      <c r="CM518" s="166"/>
      <c r="CN518" s="166"/>
      <c r="CO518" s="166"/>
      <c r="CP518" s="166"/>
      <c r="CQ518" s="166"/>
      <c r="CR518" s="166"/>
      <c r="CS518" s="166"/>
      <c r="CT518" s="166"/>
      <c r="CU518" s="166"/>
    </row>
    <row r="519" spans="1:99">
      <c r="G519" s="170" t="s">
        <v>951</v>
      </c>
      <c r="H519" s="166"/>
      <c r="I519" s="166"/>
      <c r="J519" s="166"/>
      <c r="K519" s="166"/>
      <c r="L519" s="170"/>
      <c r="M519" s="170"/>
      <c r="N519" s="170"/>
      <c r="O519" s="170"/>
      <c r="P519" s="170"/>
      <c r="Q519" s="170"/>
      <c r="R519" s="170"/>
      <c r="S519" s="170"/>
      <c r="T519" s="170"/>
      <c r="U519" s="170"/>
      <c r="V519" s="166"/>
      <c r="W519" s="166"/>
      <c r="X519" s="166"/>
      <c r="Y519" s="166"/>
      <c r="Z519" s="166"/>
      <c r="AA519" s="166"/>
      <c r="AB519" s="166"/>
      <c r="AC519" s="166"/>
      <c r="AD519" s="166"/>
      <c r="AE519" s="166"/>
      <c r="AF519" s="166"/>
      <c r="AG519" s="166"/>
      <c r="AH519" s="166"/>
      <c r="AI519" s="166"/>
      <c r="AJ519" s="166"/>
      <c r="AK519" s="166"/>
      <c r="AL519" s="166"/>
      <c r="AM519" s="166"/>
      <c r="AN519" s="166"/>
      <c r="CK519" s="166"/>
      <c r="CL519" s="166"/>
      <c r="CM519" s="166"/>
      <c r="CN519" s="166"/>
      <c r="CO519" s="166"/>
      <c r="CP519" s="166"/>
      <c r="CQ519" s="166"/>
      <c r="CR519" s="166"/>
      <c r="CS519" s="166"/>
      <c r="CT519" s="166"/>
      <c r="CU519" s="166"/>
    </row>
    <row r="520" spans="1:99">
      <c r="G520" s="689">
        <v>1990</v>
      </c>
      <c r="H520" s="115"/>
      <c r="I520" s="115"/>
      <c r="J520" s="115"/>
      <c r="K520" s="102" t="s">
        <v>563</v>
      </c>
      <c r="L520" s="1087">
        <v>0</v>
      </c>
      <c r="M520" s="1087">
        <v>0</v>
      </c>
      <c r="N520" s="1087">
        <v>0</v>
      </c>
      <c r="O520" s="1087">
        <v>0</v>
      </c>
      <c r="P520" s="1087">
        <v>0</v>
      </c>
      <c r="Q520" s="1087">
        <v>0</v>
      </c>
      <c r="R520" s="1087">
        <v>0</v>
      </c>
      <c r="S520" s="1087">
        <v>0</v>
      </c>
      <c r="T520" s="1132">
        <v>0</v>
      </c>
      <c r="U520" s="1087">
        <v>0</v>
      </c>
      <c r="V520" s="1087">
        <v>0</v>
      </c>
      <c r="W520" s="1087">
        <v>0</v>
      </c>
      <c r="X520" s="1087">
        <v>0</v>
      </c>
      <c r="Y520" s="1132">
        <v>0</v>
      </c>
      <c r="Z520" s="1087">
        <v>0</v>
      </c>
      <c r="AA520" s="1132">
        <v>0</v>
      </c>
      <c r="AB520" s="1087">
        <v>0</v>
      </c>
      <c r="AC520" s="1132">
        <v>0</v>
      </c>
      <c r="AD520" s="1132">
        <v>0</v>
      </c>
      <c r="AE520" s="1132">
        <v>0</v>
      </c>
      <c r="AF520" s="1087">
        <v>0</v>
      </c>
      <c r="AG520" s="1132">
        <v>0</v>
      </c>
      <c r="AH520" s="1132">
        <v>0</v>
      </c>
      <c r="AI520" s="1087">
        <v>0</v>
      </c>
      <c r="AJ520" s="1087"/>
      <c r="AK520" s="1087">
        <v>0</v>
      </c>
      <c r="AL520" s="1087">
        <v>0</v>
      </c>
      <c r="AM520" s="1087">
        <v>0</v>
      </c>
      <c r="AN520" s="1087">
        <v>0</v>
      </c>
      <c r="CK520" s="166"/>
      <c r="CL520" s="166"/>
      <c r="CM520" s="166"/>
      <c r="CN520" s="166"/>
      <c r="CO520" s="166"/>
      <c r="CP520" s="166"/>
      <c r="CQ520" s="166"/>
      <c r="CR520" s="166"/>
      <c r="CS520" s="166"/>
      <c r="CT520" s="166"/>
      <c r="CU520" s="166"/>
    </row>
    <row r="521" spans="1:99">
      <c r="G521" s="689">
        <v>1991</v>
      </c>
      <c r="H521" s="115"/>
      <c r="I521" s="115"/>
      <c r="J521" s="115"/>
      <c r="K521" s="102" t="s">
        <v>563</v>
      </c>
      <c r="L521" s="1087">
        <v>0</v>
      </c>
      <c r="M521" s="1087">
        <v>0</v>
      </c>
      <c r="N521" s="1087">
        <v>0</v>
      </c>
      <c r="O521" s="1087">
        <v>0</v>
      </c>
      <c r="P521" s="1087">
        <v>0</v>
      </c>
      <c r="Q521" s="1087">
        <v>0</v>
      </c>
      <c r="R521" s="1087">
        <v>0</v>
      </c>
      <c r="S521" s="1087">
        <v>0</v>
      </c>
      <c r="T521" s="1132">
        <v>0</v>
      </c>
      <c r="U521" s="1087">
        <v>0</v>
      </c>
      <c r="V521" s="1087">
        <v>0</v>
      </c>
      <c r="W521" s="1087">
        <v>0</v>
      </c>
      <c r="X521" s="1087">
        <v>0</v>
      </c>
      <c r="Y521" s="1132">
        <v>0</v>
      </c>
      <c r="Z521" s="1087">
        <v>0</v>
      </c>
      <c r="AA521" s="1132">
        <v>0</v>
      </c>
      <c r="AB521" s="1087">
        <v>0</v>
      </c>
      <c r="AC521" s="1132">
        <v>0</v>
      </c>
      <c r="AD521" s="1132">
        <v>0</v>
      </c>
      <c r="AE521" s="1132">
        <v>0</v>
      </c>
      <c r="AF521" s="1087">
        <v>0</v>
      </c>
      <c r="AG521" s="1132">
        <v>0</v>
      </c>
      <c r="AH521" s="1132">
        <v>0</v>
      </c>
      <c r="AI521" s="1087">
        <v>0</v>
      </c>
      <c r="AJ521" s="1087"/>
      <c r="AK521" s="1087">
        <v>0</v>
      </c>
      <c r="AL521" s="1087">
        <v>0</v>
      </c>
      <c r="AM521" s="1087">
        <v>0</v>
      </c>
      <c r="AN521" s="1087">
        <v>0</v>
      </c>
      <c r="CK521" s="166"/>
      <c r="CL521" s="166"/>
      <c r="CM521" s="166"/>
      <c r="CN521" s="166"/>
      <c r="CO521" s="166"/>
      <c r="CP521" s="166"/>
      <c r="CQ521" s="166"/>
      <c r="CR521" s="166"/>
      <c r="CS521" s="166"/>
      <c r="CT521" s="166"/>
      <c r="CU521" s="166"/>
    </row>
    <row r="522" spans="1:99">
      <c r="G522" s="689">
        <v>1992</v>
      </c>
      <c r="H522" s="115"/>
      <c r="I522" s="115"/>
      <c r="J522" s="115"/>
      <c r="K522" s="102" t="s">
        <v>563</v>
      </c>
      <c r="L522" s="1087">
        <v>0</v>
      </c>
      <c r="M522" s="1087">
        <v>0</v>
      </c>
      <c r="N522" s="1087">
        <v>0</v>
      </c>
      <c r="O522" s="1087">
        <v>0</v>
      </c>
      <c r="P522" s="1087">
        <v>0</v>
      </c>
      <c r="Q522" s="1087">
        <v>0</v>
      </c>
      <c r="R522" s="1087">
        <v>0</v>
      </c>
      <c r="S522" s="1087">
        <v>0</v>
      </c>
      <c r="T522" s="1132">
        <v>0</v>
      </c>
      <c r="U522" s="1087">
        <v>0</v>
      </c>
      <c r="V522" s="1087">
        <v>0</v>
      </c>
      <c r="W522" s="1087">
        <v>0</v>
      </c>
      <c r="X522" s="1087">
        <v>0</v>
      </c>
      <c r="Y522" s="1132">
        <v>0</v>
      </c>
      <c r="Z522" s="1087">
        <v>0</v>
      </c>
      <c r="AA522" s="1132">
        <v>0</v>
      </c>
      <c r="AB522" s="1087">
        <v>0</v>
      </c>
      <c r="AC522" s="1132">
        <v>0</v>
      </c>
      <c r="AD522" s="1132">
        <v>0</v>
      </c>
      <c r="AE522" s="1132">
        <v>0</v>
      </c>
      <c r="AF522" s="1087">
        <v>0</v>
      </c>
      <c r="AG522" s="1132">
        <v>0</v>
      </c>
      <c r="AH522" s="1132">
        <v>0</v>
      </c>
      <c r="AI522" s="1087">
        <v>0</v>
      </c>
      <c r="AJ522" s="1087"/>
      <c r="AK522" s="1087">
        <v>0</v>
      </c>
      <c r="AL522" s="1087">
        <v>0</v>
      </c>
      <c r="AM522" s="1087">
        <v>0</v>
      </c>
      <c r="AN522" s="1087">
        <v>0</v>
      </c>
      <c r="CK522" s="166"/>
      <c r="CL522" s="166"/>
      <c r="CM522" s="166"/>
      <c r="CN522" s="166"/>
      <c r="CO522" s="166"/>
      <c r="CP522" s="166"/>
      <c r="CQ522" s="166"/>
      <c r="CR522" s="166"/>
      <c r="CS522" s="166"/>
      <c r="CT522" s="166"/>
      <c r="CU522" s="166"/>
    </row>
    <row r="523" spans="1:99">
      <c r="G523" s="689">
        <v>1993</v>
      </c>
      <c r="H523" s="115"/>
      <c r="I523" s="115"/>
      <c r="J523" s="115"/>
      <c r="K523" s="102" t="s">
        <v>563</v>
      </c>
      <c r="L523" s="1087">
        <v>0</v>
      </c>
      <c r="M523" s="1087">
        <v>0</v>
      </c>
      <c r="N523" s="1087">
        <v>0</v>
      </c>
      <c r="O523" s="1087">
        <v>0</v>
      </c>
      <c r="P523" s="1087">
        <v>0</v>
      </c>
      <c r="Q523" s="1087">
        <v>0</v>
      </c>
      <c r="R523" s="1087">
        <v>0</v>
      </c>
      <c r="S523" s="1087">
        <v>0</v>
      </c>
      <c r="T523" s="1132">
        <v>0</v>
      </c>
      <c r="U523" s="1087">
        <v>0</v>
      </c>
      <c r="V523" s="1087">
        <v>0</v>
      </c>
      <c r="W523" s="1087">
        <v>0</v>
      </c>
      <c r="X523" s="1087">
        <v>0</v>
      </c>
      <c r="Y523" s="1132">
        <v>0</v>
      </c>
      <c r="Z523" s="1087">
        <v>0</v>
      </c>
      <c r="AA523" s="1132">
        <v>0</v>
      </c>
      <c r="AB523" s="1087">
        <v>0</v>
      </c>
      <c r="AC523" s="1132">
        <v>0</v>
      </c>
      <c r="AD523" s="1132">
        <v>0</v>
      </c>
      <c r="AE523" s="1132">
        <v>0</v>
      </c>
      <c r="AF523" s="1087">
        <v>0</v>
      </c>
      <c r="AG523" s="1132">
        <v>0</v>
      </c>
      <c r="AH523" s="1132">
        <v>0</v>
      </c>
      <c r="AI523" s="1087">
        <v>0</v>
      </c>
      <c r="AJ523" s="1087"/>
      <c r="AK523" s="1087">
        <v>0</v>
      </c>
      <c r="AL523" s="1087">
        <v>0</v>
      </c>
      <c r="AM523" s="1087">
        <v>0</v>
      </c>
      <c r="AN523" s="1087">
        <v>0</v>
      </c>
      <c r="CK523" s="166"/>
      <c r="CL523" s="166"/>
      <c r="CM523" s="166"/>
      <c r="CN523" s="166"/>
      <c r="CO523" s="166"/>
      <c r="CP523" s="166"/>
      <c r="CQ523" s="166"/>
      <c r="CR523" s="166"/>
      <c r="CS523" s="166"/>
      <c r="CT523" s="166"/>
      <c r="CU523" s="166"/>
    </row>
    <row r="524" spans="1:99">
      <c r="G524" s="689">
        <v>1994</v>
      </c>
      <c r="H524" s="115"/>
      <c r="I524" s="115"/>
      <c r="J524" s="115"/>
      <c r="K524" s="102" t="s">
        <v>563</v>
      </c>
      <c r="L524" s="1087">
        <v>0</v>
      </c>
      <c r="M524" s="1087">
        <v>0</v>
      </c>
      <c r="N524" s="1087">
        <v>0</v>
      </c>
      <c r="O524" s="1087">
        <v>0</v>
      </c>
      <c r="P524" s="1087">
        <v>0</v>
      </c>
      <c r="Q524" s="1087">
        <v>0</v>
      </c>
      <c r="R524" s="1087">
        <v>0</v>
      </c>
      <c r="S524" s="1087">
        <v>0</v>
      </c>
      <c r="T524" s="1132">
        <v>0</v>
      </c>
      <c r="U524" s="1087">
        <v>0</v>
      </c>
      <c r="V524" s="1087">
        <v>0</v>
      </c>
      <c r="W524" s="1087">
        <v>0</v>
      </c>
      <c r="X524" s="1087">
        <v>0</v>
      </c>
      <c r="Y524" s="1132">
        <v>0</v>
      </c>
      <c r="Z524" s="1087">
        <v>0</v>
      </c>
      <c r="AA524" s="1132">
        <v>0</v>
      </c>
      <c r="AB524" s="1087">
        <v>0</v>
      </c>
      <c r="AC524" s="1132">
        <v>0</v>
      </c>
      <c r="AD524" s="1132">
        <v>0</v>
      </c>
      <c r="AE524" s="1132">
        <v>0</v>
      </c>
      <c r="AF524" s="1087">
        <v>0</v>
      </c>
      <c r="AG524" s="1132">
        <v>0</v>
      </c>
      <c r="AH524" s="1132">
        <v>0</v>
      </c>
      <c r="AI524" s="1087">
        <v>0</v>
      </c>
      <c r="AJ524" s="1087"/>
      <c r="AK524" s="1087">
        <v>0</v>
      </c>
      <c r="AL524" s="1087">
        <v>0</v>
      </c>
      <c r="AM524" s="1087">
        <v>0</v>
      </c>
      <c r="AN524" s="1087">
        <v>0</v>
      </c>
      <c r="CK524" s="166"/>
      <c r="CL524" s="166"/>
      <c r="CM524" s="166"/>
      <c r="CN524" s="166"/>
      <c r="CO524" s="166"/>
      <c r="CP524" s="166"/>
      <c r="CQ524" s="166"/>
      <c r="CR524" s="166"/>
      <c r="CS524" s="166"/>
      <c r="CT524" s="166"/>
      <c r="CU524" s="166"/>
    </row>
    <row r="525" spans="1:99">
      <c r="G525" s="689">
        <v>1995</v>
      </c>
      <c r="H525" s="115"/>
      <c r="I525" s="115"/>
      <c r="J525" s="115"/>
      <c r="K525" s="102" t="s">
        <v>563</v>
      </c>
      <c r="L525" s="1087">
        <v>0</v>
      </c>
      <c r="M525" s="1087">
        <v>0</v>
      </c>
      <c r="N525" s="1087">
        <v>0</v>
      </c>
      <c r="O525" s="1087">
        <v>0</v>
      </c>
      <c r="P525" s="1087">
        <v>0</v>
      </c>
      <c r="Q525" s="1087">
        <v>0</v>
      </c>
      <c r="R525" s="1087">
        <v>0</v>
      </c>
      <c r="S525" s="1087">
        <v>0</v>
      </c>
      <c r="T525" s="1132">
        <v>0</v>
      </c>
      <c r="U525" s="1087">
        <v>0</v>
      </c>
      <c r="V525" s="1087">
        <v>0</v>
      </c>
      <c r="W525" s="1087">
        <v>0</v>
      </c>
      <c r="X525" s="1087">
        <v>0</v>
      </c>
      <c r="Y525" s="1132">
        <v>0</v>
      </c>
      <c r="Z525" s="1087">
        <v>0</v>
      </c>
      <c r="AA525" s="1132">
        <v>0</v>
      </c>
      <c r="AB525" s="1087">
        <v>0</v>
      </c>
      <c r="AC525" s="1132">
        <v>0</v>
      </c>
      <c r="AD525" s="1132">
        <v>0</v>
      </c>
      <c r="AE525" s="1132">
        <v>0</v>
      </c>
      <c r="AF525" s="1087">
        <v>0</v>
      </c>
      <c r="AG525" s="1132">
        <v>0</v>
      </c>
      <c r="AH525" s="1132">
        <v>0</v>
      </c>
      <c r="AI525" s="1087">
        <v>0</v>
      </c>
      <c r="AJ525" s="1087"/>
      <c r="AK525" s="1087">
        <v>0</v>
      </c>
      <c r="AL525" s="1087">
        <v>0</v>
      </c>
      <c r="AM525" s="1087">
        <v>0</v>
      </c>
      <c r="AN525" s="1087">
        <v>0</v>
      </c>
      <c r="CK525" s="166"/>
      <c r="CL525" s="166"/>
      <c r="CM525" s="166"/>
      <c r="CN525" s="166"/>
      <c r="CO525" s="166"/>
      <c r="CP525" s="166"/>
      <c r="CQ525" s="166"/>
      <c r="CR525" s="166"/>
      <c r="CS525" s="166"/>
      <c r="CT525" s="166"/>
      <c r="CU525" s="166"/>
    </row>
    <row r="526" spans="1:99">
      <c r="G526" s="689">
        <v>1996</v>
      </c>
      <c r="H526" s="115"/>
      <c r="I526" s="115"/>
      <c r="J526" s="115"/>
      <c r="K526" s="102" t="s">
        <v>563</v>
      </c>
      <c r="L526" s="1087">
        <v>0</v>
      </c>
      <c r="M526" s="1087">
        <v>0</v>
      </c>
      <c r="N526" s="1087">
        <v>0</v>
      </c>
      <c r="O526" s="1087">
        <v>0</v>
      </c>
      <c r="P526" s="1087">
        <v>0</v>
      </c>
      <c r="Q526" s="1087">
        <v>0</v>
      </c>
      <c r="R526" s="1087">
        <v>0</v>
      </c>
      <c r="S526" s="1087">
        <v>0</v>
      </c>
      <c r="T526" s="1132">
        <v>0</v>
      </c>
      <c r="U526" s="1087">
        <v>0</v>
      </c>
      <c r="V526" s="1087">
        <v>0</v>
      </c>
      <c r="W526" s="1087">
        <v>0</v>
      </c>
      <c r="X526" s="1087">
        <v>0</v>
      </c>
      <c r="Y526" s="1132">
        <v>55</v>
      </c>
      <c r="Z526" s="1087">
        <v>0</v>
      </c>
      <c r="AA526" s="1132">
        <v>30.88999999999999</v>
      </c>
      <c r="AB526" s="1087">
        <v>0</v>
      </c>
      <c r="AC526" s="1132">
        <v>0</v>
      </c>
      <c r="AD526" s="1132">
        <v>6.63</v>
      </c>
      <c r="AE526" s="1132">
        <v>6.63</v>
      </c>
      <c r="AF526" s="1087">
        <v>0</v>
      </c>
      <c r="AG526" s="1132">
        <v>10</v>
      </c>
      <c r="AH526" s="1132">
        <v>25</v>
      </c>
      <c r="AI526" s="1087">
        <v>0</v>
      </c>
      <c r="AJ526" s="1087"/>
      <c r="AK526" s="1087">
        <v>0</v>
      </c>
      <c r="AL526" s="1087">
        <v>0</v>
      </c>
      <c r="AM526" s="1087">
        <v>0</v>
      </c>
      <c r="AN526" s="1087">
        <v>0</v>
      </c>
      <c r="CK526" s="166"/>
      <c r="CL526" s="166"/>
      <c r="CM526" s="166"/>
      <c r="CN526" s="166"/>
      <c r="CO526" s="166"/>
      <c r="CP526" s="166"/>
      <c r="CQ526" s="166"/>
      <c r="CR526" s="166"/>
      <c r="CS526" s="166"/>
      <c r="CT526" s="166"/>
      <c r="CU526" s="166"/>
    </row>
    <row r="527" spans="1:99">
      <c r="G527" s="689">
        <v>1997</v>
      </c>
      <c r="H527" s="115"/>
      <c r="I527" s="115"/>
      <c r="J527" s="115"/>
      <c r="K527" s="102" t="s">
        <v>563</v>
      </c>
      <c r="L527" s="1087">
        <v>0</v>
      </c>
      <c r="M527" s="1087">
        <v>84835.08</v>
      </c>
      <c r="N527" s="1087">
        <v>0</v>
      </c>
      <c r="O527" s="1087">
        <v>84835.08</v>
      </c>
      <c r="P527" s="1087">
        <v>84835.08</v>
      </c>
      <c r="Q527" s="1087">
        <v>140219.46111158456</v>
      </c>
      <c r="R527" s="1087">
        <v>1332</v>
      </c>
      <c r="S527" s="1087">
        <v>2201.5930461859721</v>
      </c>
      <c r="T527" s="1132">
        <v>1332</v>
      </c>
      <c r="U527" s="1087">
        <v>1332</v>
      </c>
      <c r="V527" s="1087">
        <v>0</v>
      </c>
      <c r="W527" s="1087">
        <v>0</v>
      </c>
      <c r="X527" s="1087">
        <v>0</v>
      </c>
      <c r="Y527" s="1132">
        <v>56.840000000000025</v>
      </c>
      <c r="Z527" s="1087">
        <v>75710.880000000005</v>
      </c>
      <c r="AA527" s="1132">
        <v>31.920000000000012</v>
      </c>
      <c r="AB527" s="1087">
        <v>0</v>
      </c>
      <c r="AC527" s="1132">
        <v>0</v>
      </c>
      <c r="AD527" s="1132">
        <v>6.8499999999999988</v>
      </c>
      <c r="AE527" s="1132">
        <v>6.8499999999999988</v>
      </c>
      <c r="AF527" s="1087">
        <v>9124.1999999999989</v>
      </c>
      <c r="AG527" s="1132">
        <v>10</v>
      </c>
      <c r="AH527" s="1132">
        <v>25</v>
      </c>
      <c r="AI527" s="1087">
        <v>0</v>
      </c>
      <c r="AJ527" s="1087"/>
      <c r="AK527" s="1087">
        <v>0</v>
      </c>
      <c r="AL527" s="1087">
        <v>84835.08</v>
      </c>
      <c r="AM527" s="1087">
        <v>0</v>
      </c>
      <c r="AN527" s="1087">
        <v>84835.08</v>
      </c>
      <c r="CK527" s="166"/>
      <c r="CL527" s="166"/>
      <c r="CM527" s="166"/>
      <c r="CN527" s="166"/>
      <c r="CO527" s="166"/>
      <c r="CP527" s="166"/>
      <c r="CQ527" s="166"/>
      <c r="CR527" s="166"/>
      <c r="CS527" s="166"/>
      <c r="CT527" s="166"/>
      <c r="CU527" s="166"/>
    </row>
    <row r="528" spans="1:99">
      <c r="G528" s="689">
        <v>1998</v>
      </c>
      <c r="H528" s="115"/>
      <c r="I528" s="115"/>
      <c r="J528" s="115"/>
      <c r="K528" s="102" t="s">
        <v>563</v>
      </c>
      <c r="L528" s="1087">
        <v>0</v>
      </c>
      <c r="M528" s="1087">
        <v>1732794.49</v>
      </c>
      <c r="N528" s="1087">
        <v>0</v>
      </c>
      <c r="O528" s="1087">
        <v>1732794.49</v>
      </c>
      <c r="P528" s="1087">
        <v>1732794.49</v>
      </c>
      <c r="Q528" s="1087">
        <v>2780626.4757378986</v>
      </c>
      <c r="R528" s="1087">
        <v>26467</v>
      </c>
      <c r="S528" s="1087">
        <v>42471.765323627595</v>
      </c>
      <c r="T528" s="1132">
        <v>26466.999999999996</v>
      </c>
      <c r="U528" s="1087">
        <v>26467</v>
      </c>
      <c r="V528" s="1087">
        <v>0</v>
      </c>
      <c r="W528" s="1087">
        <v>0</v>
      </c>
      <c r="X528" s="1087">
        <v>12090680</v>
      </c>
      <c r="Y528" s="1132">
        <v>58.429999999999986</v>
      </c>
      <c r="Z528" s="1087">
        <v>1546466.81</v>
      </c>
      <c r="AA528" s="1132">
        <v>32.82</v>
      </c>
      <c r="AB528" s="1087">
        <v>0</v>
      </c>
      <c r="AC528" s="1132">
        <v>0</v>
      </c>
      <c r="AD528" s="1132">
        <v>7.0400000000000018</v>
      </c>
      <c r="AE528" s="1132">
        <v>7.0400000000000018</v>
      </c>
      <c r="AF528" s="1087">
        <v>186327.67999999999</v>
      </c>
      <c r="AG528" s="1132">
        <v>10</v>
      </c>
      <c r="AH528" s="1132">
        <v>25</v>
      </c>
      <c r="AI528" s="1087">
        <v>0</v>
      </c>
      <c r="AJ528" s="1087"/>
      <c r="AK528" s="1087">
        <v>0</v>
      </c>
      <c r="AL528" s="1087">
        <v>1732794.49</v>
      </c>
      <c r="AM528" s="1087">
        <v>0</v>
      </c>
      <c r="AN528" s="1087">
        <v>1732794.49</v>
      </c>
      <c r="CK528" s="166"/>
      <c r="CL528" s="166"/>
      <c r="CM528" s="166"/>
      <c r="CN528" s="166"/>
      <c r="CO528" s="166"/>
      <c r="CP528" s="166"/>
      <c r="CQ528" s="166"/>
      <c r="CR528" s="166"/>
      <c r="CS528" s="166"/>
      <c r="CT528" s="166"/>
      <c r="CU528" s="166"/>
    </row>
    <row r="529" spans="7:99">
      <c r="G529" s="689">
        <v>1999</v>
      </c>
      <c r="H529" s="115"/>
      <c r="I529" s="115"/>
      <c r="J529" s="115"/>
      <c r="K529" s="102" t="s">
        <v>563</v>
      </c>
      <c r="L529" s="1087">
        <v>0</v>
      </c>
      <c r="M529" s="1087">
        <v>5662877.8000000007</v>
      </c>
      <c r="N529" s="1087">
        <v>0</v>
      </c>
      <c r="O529" s="1087">
        <v>5662877.8000000007</v>
      </c>
      <c r="P529" s="1087">
        <v>5662877.8000000007</v>
      </c>
      <c r="Q529" s="1087">
        <v>8822579.0965918209</v>
      </c>
      <c r="R529" s="1087">
        <v>85310</v>
      </c>
      <c r="S529" s="1087">
        <v>132910.20031021122</v>
      </c>
      <c r="T529" s="1132">
        <v>85310</v>
      </c>
      <c r="U529" s="1087">
        <v>85310</v>
      </c>
      <c r="V529" s="1087">
        <v>0</v>
      </c>
      <c r="W529" s="1087">
        <v>0</v>
      </c>
      <c r="X529" s="1087">
        <v>0</v>
      </c>
      <c r="Y529" s="1132">
        <v>59.24</v>
      </c>
      <c r="Z529" s="1087">
        <v>5053764.4000000004</v>
      </c>
      <c r="AA529" s="1132">
        <v>33.269999999999996</v>
      </c>
      <c r="AB529" s="1087">
        <v>0</v>
      </c>
      <c r="AC529" s="1132">
        <v>0</v>
      </c>
      <c r="AD529" s="1132">
        <v>7.14</v>
      </c>
      <c r="AE529" s="1132">
        <v>7.14</v>
      </c>
      <c r="AF529" s="1087">
        <v>609113.4</v>
      </c>
      <c r="AG529" s="1132">
        <v>10</v>
      </c>
      <c r="AH529" s="1132">
        <v>25</v>
      </c>
      <c r="AI529" s="1087">
        <v>0</v>
      </c>
      <c r="AJ529" s="1087"/>
      <c r="AK529" s="1087">
        <v>0</v>
      </c>
      <c r="AL529" s="1087">
        <v>5662877.8000000007</v>
      </c>
      <c r="AM529" s="1087">
        <v>0</v>
      </c>
      <c r="AN529" s="1087">
        <v>5662877.8000000007</v>
      </c>
      <c r="CK529" s="166"/>
      <c r="CL529" s="166"/>
      <c r="CM529" s="166"/>
      <c r="CN529" s="166"/>
      <c r="CO529" s="166"/>
      <c r="CP529" s="166"/>
      <c r="CQ529" s="166"/>
      <c r="CR529" s="166"/>
      <c r="CS529" s="166"/>
      <c r="CT529" s="166"/>
      <c r="CU529" s="166"/>
    </row>
    <row r="530" spans="7:99">
      <c r="G530" s="689">
        <v>2000</v>
      </c>
      <c r="H530" s="115"/>
      <c r="I530" s="115"/>
      <c r="J530" s="115"/>
      <c r="K530" s="102" t="s">
        <v>563</v>
      </c>
      <c r="L530" s="1087">
        <v>0</v>
      </c>
      <c r="M530" s="1087">
        <v>6499419.3499999996</v>
      </c>
      <c r="N530" s="1087">
        <v>0</v>
      </c>
      <c r="O530" s="1087">
        <v>6499419.3499999996</v>
      </c>
      <c r="P530" s="1087">
        <v>6499419.3499999996</v>
      </c>
      <c r="Q530" s="1087">
        <v>9830954.9263344835</v>
      </c>
      <c r="R530" s="1087">
        <v>95791</v>
      </c>
      <c r="S530" s="1087">
        <v>144892.48233359595</v>
      </c>
      <c r="T530" s="1132">
        <v>95791</v>
      </c>
      <c r="U530" s="1087">
        <v>95791</v>
      </c>
      <c r="V530" s="1087">
        <v>0</v>
      </c>
      <c r="W530" s="1087">
        <v>0</v>
      </c>
      <c r="X530" s="1087">
        <v>0</v>
      </c>
      <c r="Y530" s="1132">
        <v>60.54999999999999</v>
      </c>
      <c r="Z530" s="1087">
        <v>5800145.0499999998</v>
      </c>
      <c r="AA530" s="1132">
        <v>34.01</v>
      </c>
      <c r="AB530" s="1087">
        <v>0</v>
      </c>
      <c r="AC530" s="1132">
        <v>0</v>
      </c>
      <c r="AD530" s="1132">
        <v>7.299999999999998</v>
      </c>
      <c r="AE530" s="1132">
        <v>7.299999999999998</v>
      </c>
      <c r="AF530" s="1087">
        <v>699274.29999999993</v>
      </c>
      <c r="AG530" s="1132">
        <v>10</v>
      </c>
      <c r="AH530" s="1132">
        <v>25</v>
      </c>
      <c r="AI530" s="1087">
        <v>0</v>
      </c>
      <c r="AJ530" s="1087"/>
      <c r="AK530" s="1087">
        <v>0</v>
      </c>
      <c r="AL530" s="1087">
        <v>6499419.3499999996</v>
      </c>
      <c r="AM530" s="1087">
        <v>0</v>
      </c>
      <c r="AN530" s="1087">
        <v>6499419.3499999996</v>
      </c>
      <c r="CK530" s="166"/>
      <c r="CL530" s="166"/>
      <c r="CM530" s="166"/>
      <c r="CN530" s="166"/>
      <c r="CO530" s="166"/>
      <c r="CP530" s="166"/>
      <c r="CQ530" s="166"/>
      <c r="CR530" s="166"/>
      <c r="CS530" s="166"/>
      <c r="CT530" s="166"/>
      <c r="CU530" s="166"/>
    </row>
    <row r="531" spans="7:99">
      <c r="G531" s="689">
        <v>2001</v>
      </c>
      <c r="H531" s="115"/>
      <c r="I531" s="115"/>
      <c r="J531" s="115"/>
      <c r="K531" s="102" t="s">
        <v>563</v>
      </c>
      <c r="L531" s="1087">
        <v>0</v>
      </c>
      <c r="M531" s="1087">
        <v>2667276.23</v>
      </c>
      <c r="N531" s="1087">
        <v>0</v>
      </c>
      <c r="O531" s="1087">
        <v>2667276.23</v>
      </c>
      <c r="P531" s="1087">
        <v>2667276.23</v>
      </c>
      <c r="Q531" s="1087">
        <v>3916985.0668429877</v>
      </c>
      <c r="R531" s="1087">
        <v>38153</v>
      </c>
      <c r="S531" s="1087">
        <v>56028.966769317522</v>
      </c>
      <c r="T531" s="1132">
        <v>38153</v>
      </c>
      <c r="U531" s="1087">
        <v>38153</v>
      </c>
      <c r="V531" s="1087">
        <v>0</v>
      </c>
      <c r="W531" s="1087">
        <v>0</v>
      </c>
      <c r="X531" s="1087">
        <v>0</v>
      </c>
      <c r="Y531" s="1132">
        <v>62.389999999999993</v>
      </c>
      <c r="Z531" s="1087">
        <v>2380365.67</v>
      </c>
      <c r="AA531" s="1132">
        <v>35.040000000000006</v>
      </c>
      <c r="AB531" s="1087">
        <v>0</v>
      </c>
      <c r="AC531" s="1132">
        <v>0</v>
      </c>
      <c r="AD531" s="1132">
        <v>7.5199999999999969</v>
      </c>
      <c r="AE531" s="1132">
        <v>7.5199999999999969</v>
      </c>
      <c r="AF531" s="1087">
        <v>286910.56</v>
      </c>
      <c r="AG531" s="1132">
        <v>10</v>
      </c>
      <c r="AH531" s="1132">
        <v>25</v>
      </c>
      <c r="AI531" s="1087">
        <v>0</v>
      </c>
      <c r="AJ531" s="1087"/>
      <c r="AK531" s="1087">
        <v>0</v>
      </c>
      <c r="AL531" s="1087">
        <v>2667276.23</v>
      </c>
      <c r="AM531" s="1087">
        <v>0</v>
      </c>
      <c r="AN531" s="1087">
        <v>2667276.23</v>
      </c>
      <c r="CK531" s="166"/>
      <c r="CL531" s="166"/>
      <c r="CM531" s="166"/>
      <c r="CN531" s="166"/>
      <c r="CO531" s="166"/>
      <c r="CP531" s="166"/>
      <c r="CQ531" s="166"/>
      <c r="CR531" s="166"/>
      <c r="CS531" s="166"/>
      <c r="CT531" s="166"/>
      <c r="CU531" s="166"/>
    </row>
    <row r="532" spans="7:99">
      <c r="G532" s="689">
        <v>2002</v>
      </c>
      <c r="H532" s="115"/>
      <c r="I532" s="115"/>
      <c r="J532" s="115"/>
      <c r="K532" s="102" t="s">
        <v>563</v>
      </c>
      <c r="L532" s="1087">
        <v>613600</v>
      </c>
      <c r="M532" s="1087">
        <v>1520896</v>
      </c>
      <c r="N532" s="1087">
        <v>0</v>
      </c>
      <c r="O532" s="1087">
        <v>1520896</v>
      </c>
      <c r="P532" s="1087">
        <v>1520896</v>
      </c>
      <c r="Q532" s="1087">
        <v>2168434.0297608059</v>
      </c>
      <c r="R532" s="1087">
        <v>0</v>
      </c>
      <c r="S532" s="1087">
        <v>0</v>
      </c>
      <c r="T532" s="1132">
        <v>0</v>
      </c>
      <c r="U532" s="1087">
        <v>0</v>
      </c>
      <c r="V532" s="1087">
        <v>20800</v>
      </c>
      <c r="W532" s="1087">
        <v>0</v>
      </c>
      <c r="X532" s="1087">
        <v>0</v>
      </c>
      <c r="Y532" s="1132">
        <v>63.929999999999986</v>
      </c>
      <c r="Z532" s="1087">
        <v>0</v>
      </c>
      <c r="AA532" s="1132">
        <v>35.909999999999989</v>
      </c>
      <c r="AB532" s="1087">
        <v>746927.99999999988</v>
      </c>
      <c r="AC532" s="1132">
        <v>0</v>
      </c>
      <c r="AD532" s="1132">
        <v>7.7099999999999982</v>
      </c>
      <c r="AE532" s="1132">
        <v>7.7099999999999982</v>
      </c>
      <c r="AF532" s="1087">
        <v>160368</v>
      </c>
      <c r="AG532" s="1132">
        <v>10</v>
      </c>
      <c r="AH532" s="1132">
        <v>29.5</v>
      </c>
      <c r="AI532" s="1087">
        <v>613600</v>
      </c>
      <c r="AJ532" s="1087"/>
      <c r="AK532" s="1087">
        <v>613600</v>
      </c>
      <c r="AL532" s="1087">
        <v>1520896</v>
      </c>
      <c r="AM532" s="1087">
        <v>0</v>
      </c>
      <c r="AN532" s="1087">
        <v>1520896</v>
      </c>
      <c r="CK532" s="166"/>
      <c r="CL532" s="166"/>
      <c r="CM532" s="166"/>
      <c r="CN532" s="166"/>
      <c r="CO532" s="166"/>
      <c r="CP532" s="166"/>
      <c r="CQ532" s="166"/>
      <c r="CR532" s="166"/>
      <c r="CS532" s="166"/>
      <c r="CT532" s="166"/>
      <c r="CU532" s="166"/>
    </row>
    <row r="533" spans="7:99">
      <c r="G533" s="689">
        <v>2003</v>
      </c>
      <c r="H533" s="115"/>
      <c r="I533" s="115"/>
      <c r="J533" s="115"/>
      <c r="K533" s="102" t="s">
        <v>563</v>
      </c>
      <c r="L533" s="1087">
        <v>0</v>
      </c>
      <c r="M533" s="1087">
        <v>4582231.0466407957</v>
      </c>
      <c r="N533" s="1087">
        <v>0</v>
      </c>
      <c r="O533" s="1087">
        <v>4582231.0466407957</v>
      </c>
      <c r="P533" s="1087">
        <v>4582231.0466407957</v>
      </c>
      <c r="Q533" s="1087">
        <v>6342879.4182453156</v>
      </c>
      <c r="R533" s="1087">
        <v>36458</v>
      </c>
      <c r="S533" s="1087">
        <v>50466.39845887183</v>
      </c>
      <c r="T533" s="1132">
        <v>36458</v>
      </c>
      <c r="U533" s="1087">
        <v>36458</v>
      </c>
      <c r="V533" s="1087">
        <v>12380</v>
      </c>
      <c r="W533" s="1087">
        <v>0</v>
      </c>
      <c r="X533" s="1087">
        <v>0</v>
      </c>
      <c r="Y533" s="1132">
        <v>82.460000000000008</v>
      </c>
      <c r="Z533" s="1087">
        <v>3006326.6799999997</v>
      </c>
      <c r="AA533" s="1132">
        <v>36.389999999999993</v>
      </c>
      <c r="AB533" s="1087">
        <v>450508.2</v>
      </c>
      <c r="AC533" s="1132">
        <v>0</v>
      </c>
      <c r="AD533" s="1132">
        <v>7.8100000000000014</v>
      </c>
      <c r="AE533" s="1132">
        <v>7.8100000000000014</v>
      </c>
      <c r="AF533" s="1087">
        <v>381424.77999999997</v>
      </c>
      <c r="AG533" s="1132">
        <v>10.168767470162861</v>
      </c>
      <c r="AH533" s="1132">
        <v>29.899999999999995</v>
      </c>
      <c r="AI533" s="1087">
        <v>743971.38664079621</v>
      </c>
      <c r="AJ533" s="1087"/>
      <c r="AK533" s="1087">
        <v>0</v>
      </c>
      <c r="AL533" s="1087">
        <v>4582231.0466407957</v>
      </c>
      <c r="AM533" s="1087">
        <v>0</v>
      </c>
      <c r="AN533" s="1087">
        <v>4582231.0466407957</v>
      </c>
      <c r="CK533" s="166"/>
      <c r="CL533" s="166"/>
      <c r="CM533" s="166"/>
      <c r="CN533" s="166"/>
      <c r="CO533" s="166"/>
      <c r="CP533" s="166"/>
      <c r="CQ533" s="166"/>
      <c r="CR533" s="166"/>
      <c r="CS533" s="166"/>
      <c r="CT533" s="166"/>
      <c r="CU533" s="166"/>
    </row>
    <row r="534" spans="7:99">
      <c r="G534" s="689">
        <v>2004</v>
      </c>
      <c r="H534" s="115"/>
      <c r="I534" s="115"/>
      <c r="J534" s="115"/>
      <c r="K534" s="102" t="s">
        <v>563</v>
      </c>
      <c r="L534" s="1087">
        <v>50668.799999999996</v>
      </c>
      <c r="M534" s="1087">
        <v>125598.72</v>
      </c>
      <c r="N534" s="1087">
        <v>0</v>
      </c>
      <c r="O534" s="1087">
        <v>125598.72</v>
      </c>
      <c r="P534" s="1087">
        <v>125598.72</v>
      </c>
      <c r="Q534" s="1087">
        <v>168794.17703265612</v>
      </c>
      <c r="R534" s="1087">
        <v>0</v>
      </c>
      <c r="S534" s="1087">
        <v>0</v>
      </c>
      <c r="T534" s="1132">
        <v>0</v>
      </c>
      <c r="U534" s="1087">
        <v>0</v>
      </c>
      <c r="V534" s="1087">
        <v>1664</v>
      </c>
      <c r="W534" s="1087">
        <v>0</v>
      </c>
      <c r="X534" s="1087">
        <v>0</v>
      </c>
      <c r="Y534" s="1132">
        <v>83.99</v>
      </c>
      <c r="Z534" s="1087">
        <v>0</v>
      </c>
      <c r="AA534" s="1132">
        <v>37.07</v>
      </c>
      <c r="AB534" s="1087">
        <v>61684.480000000003</v>
      </c>
      <c r="AC534" s="1132">
        <v>0</v>
      </c>
      <c r="AD534" s="1132">
        <v>7.9599999999999982</v>
      </c>
      <c r="AE534" s="1132">
        <v>7.9599999999999982</v>
      </c>
      <c r="AF534" s="1087">
        <v>13245.44</v>
      </c>
      <c r="AG534" s="1132">
        <v>10.426191044254923</v>
      </c>
      <c r="AH534" s="1132">
        <v>30.449999999999992</v>
      </c>
      <c r="AI534" s="1087">
        <v>50668.799999999996</v>
      </c>
      <c r="AJ534" s="1087"/>
      <c r="AK534" s="1087">
        <v>50668.799999999996</v>
      </c>
      <c r="AL534" s="1087">
        <v>125598.72</v>
      </c>
      <c r="AM534" s="1087">
        <v>0</v>
      </c>
      <c r="AN534" s="1087">
        <v>125598.72</v>
      </c>
      <c r="CK534" s="166"/>
      <c r="CL534" s="166"/>
      <c r="CM534" s="166"/>
      <c r="CN534" s="166"/>
      <c r="CO534" s="166"/>
      <c r="CP534" s="166"/>
      <c r="CQ534" s="166"/>
      <c r="CR534" s="166"/>
      <c r="CS534" s="166"/>
      <c r="CT534" s="166"/>
      <c r="CU534" s="166"/>
    </row>
    <row r="535" spans="7:99">
      <c r="G535" s="689">
        <v>2005</v>
      </c>
      <c r="H535" s="115"/>
      <c r="I535" s="115"/>
      <c r="J535" s="115"/>
      <c r="K535" s="102" t="s">
        <v>563</v>
      </c>
      <c r="L535" s="1087">
        <v>1309144.98</v>
      </c>
      <c r="M535" s="1087">
        <v>3244565.6100000003</v>
      </c>
      <c r="N535" s="1087">
        <v>0</v>
      </c>
      <c r="O535" s="1087">
        <v>3244565.6100000003</v>
      </c>
      <c r="P535" s="1087">
        <v>3244565.6100000003</v>
      </c>
      <c r="Q535" s="1087">
        <v>4233422.2011025753</v>
      </c>
      <c r="R535" s="1087">
        <v>0</v>
      </c>
      <c r="S535" s="1087">
        <v>0</v>
      </c>
      <c r="T535" s="1132">
        <v>0</v>
      </c>
      <c r="U535" s="1087">
        <v>0</v>
      </c>
      <c r="V535" s="1087">
        <v>41613</v>
      </c>
      <c r="W535" s="1087">
        <v>0</v>
      </c>
      <c r="X535" s="1087">
        <v>0</v>
      </c>
      <c r="Y535" s="1132">
        <v>86.76</v>
      </c>
      <c r="Z535" s="1087">
        <v>0</v>
      </c>
      <c r="AA535" s="1132">
        <v>38.290000000000006</v>
      </c>
      <c r="AB535" s="1087">
        <v>1593361.77</v>
      </c>
      <c r="AC535" s="1132">
        <v>0</v>
      </c>
      <c r="AD535" s="1132">
        <v>8.2200000000000006</v>
      </c>
      <c r="AE535" s="1132">
        <v>8.2200000000000006</v>
      </c>
      <c r="AF535" s="1087">
        <v>342058.86000000004</v>
      </c>
      <c r="AG535" s="1132">
        <v>10.690131327150956</v>
      </c>
      <c r="AH535" s="1132">
        <v>31.459999999999997</v>
      </c>
      <c r="AI535" s="1087">
        <v>1309144.98</v>
      </c>
      <c r="AJ535" s="1087"/>
      <c r="AK535" s="1087">
        <v>1309144.98</v>
      </c>
      <c r="AL535" s="1087">
        <v>3244565.6100000003</v>
      </c>
      <c r="AM535" s="1087">
        <v>0</v>
      </c>
      <c r="AN535" s="1087">
        <v>3244565.6100000003</v>
      </c>
      <c r="CK535" s="166"/>
      <c r="CL535" s="166"/>
      <c r="CM535" s="166"/>
      <c r="CN535" s="166"/>
      <c r="CO535" s="166"/>
      <c r="CP535" s="166"/>
      <c r="CQ535" s="166"/>
      <c r="CR535" s="166"/>
      <c r="CS535" s="166"/>
      <c r="CT535" s="166"/>
      <c r="CU535" s="166"/>
    </row>
    <row r="536" spans="7:99">
      <c r="G536" s="689">
        <v>2006</v>
      </c>
      <c r="H536" s="102"/>
      <c r="I536" s="102"/>
      <c r="J536" s="102"/>
      <c r="K536" s="102" t="s">
        <v>563</v>
      </c>
      <c r="L536" s="1087">
        <v>0</v>
      </c>
      <c r="M536" s="1087">
        <v>0</v>
      </c>
      <c r="N536" s="1087">
        <v>0</v>
      </c>
      <c r="O536" s="1087">
        <v>0</v>
      </c>
      <c r="P536" s="1087">
        <v>0</v>
      </c>
      <c r="Q536" s="1087">
        <v>0</v>
      </c>
      <c r="R536" s="1087">
        <v>0</v>
      </c>
      <c r="S536" s="1087">
        <v>0</v>
      </c>
      <c r="T536" s="1132">
        <v>0</v>
      </c>
      <c r="U536" s="1087">
        <v>0</v>
      </c>
      <c r="V536" s="1087">
        <v>0</v>
      </c>
      <c r="W536" s="1087">
        <v>0</v>
      </c>
      <c r="X536" s="1087">
        <v>0</v>
      </c>
      <c r="Y536" s="1132">
        <v>88.809999999999988</v>
      </c>
      <c r="Z536" s="1087">
        <v>0</v>
      </c>
      <c r="AA536" s="1132">
        <v>39.19</v>
      </c>
      <c r="AB536" s="1087">
        <v>0</v>
      </c>
      <c r="AC536" s="1132">
        <v>0</v>
      </c>
      <c r="AD536" s="1132">
        <v>8.4099999999999984</v>
      </c>
      <c r="AE536" s="1132">
        <v>8.4099999999999984</v>
      </c>
      <c r="AF536" s="1087">
        <v>0</v>
      </c>
      <c r="AG536" s="1132">
        <v>11.049999999999999</v>
      </c>
      <c r="AH536" s="1132">
        <v>44.300000000000004</v>
      </c>
      <c r="AI536" s="1087">
        <v>0</v>
      </c>
      <c r="AJ536" s="1087"/>
      <c r="AK536" s="1087">
        <v>0</v>
      </c>
      <c r="AL536" s="1087">
        <v>0</v>
      </c>
      <c r="AM536" s="1087">
        <v>0</v>
      </c>
      <c r="AN536" s="1087">
        <v>0</v>
      </c>
      <c r="CK536" s="166"/>
      <c r="CL536" s="166"/>
      <c r="CM536" s="166"/>
      <c r="CN536" s="166"/>
      <c r="CO536" s="166"/>
      <c r="CP536" s="166"/>
      <c r="CQ536" s="166"/>
      <c r="CR536" s="166"/>
      <c r="CS536" s="166"/>
      <c r="CT536" s="166"/>
      <c r="CU536" s="166"/>
    </row>
    <row r="537" spans="7:99">
      <c r="G537" s="689">
        <v>2007</v>
      </c>
      <c r="H537" s="102"/>
      <c r="I537" s="102"/>
      <c r="J537" s="102"/>
      <c r="K537" s="102" t="s">
        <v>563</v>
      </c>
      <c r="L537" s="1087">
        <v>0</v>
      </c>
      <c r="M537" s="1087">
        <v>0</v>
      </c>
      <c r="N537" s="1087">
        <v>0</v>
      </c>
      <c r="O537" s="1087">
        <v>0</v>
      </c>
      <c r="P537" s="1087">
        <v>0</v>
      </c>
      <c r="Q537" s="1087">
        <v>0</v>
      </c>
      <c r="R537" s="1087">
        <v>0</v>
      </c>
      <c r="S537" s="1087">
        <v>0</v>
      </c>
      <c r="T537" s="1132">
        <v>0</v>
      </c>
      <c r="U537" s="1087">
        <v>0</v>
      </c>
      <c r="V537" s="1087">
        <v>0</v>
      </c>
      <c r="W537" s="1087">
        <v>0</v>
      </c>
      <c r="X537" s="1087">
        <v>0</v>
      </c>
      <c r="Y537" s="1132">
        <v>91.14</v>
      </c>
      <c r="Z537" s="1087">
        <v>0</v>
      </c>
      <c r="AA537" s="1132">
        <v>41.19931426697638</v>
      </c>
      <c r="AB537" s="1087">
        <v>0</v>
      </c>
      <c r="AC537" s="1132">
        <v>0</v>
      </c>
      <c r="AD537" s="1132">
        <v>8.6229001636104492</v>
      </c>
      <c r="AE537" s="1132">
        <v>8.6229001636104492</v>
      </c>
      <c r="AF537" s="1087">
        <v>0</v>
      </c>
      <c r="AG537" s="1132">
        <v>11.329732081794942</v>
      </c>
      <c r="AH537" s="1132">
        <v>46.571309569457867</v>
      </c>
      <c r="AI537" s="1087">
        <v>0</v>
      </c>
      <c r="AJ537" s="1087"/>
      <c r="AK537" s="1087">
        <v>0</v>
      </c>
      <c r="AL537" s="1087">
        <v>0</v>
      </c>
      <c r="AM537" s="1087">
        <v>0</v>
      </c>
      <c r="AN537" s="1087">
        <v>0</v>
      </c>
      <c r="CK537" s="166"/>
      <c r="CL537" s="166"/>
      <c r="CM537" s="166"/>
      <c r="CN537" s="166"/>
      <c r="CO537" s="166"/>
      <c r="CP537" s="166"/>
      <c r="CQ537" s="166"/>
      <c r="CR537" s="166"/>
      <c r="CS537" s="166"/>
      <c r="CT537" s="166"/>
      <c r="CU537" s="166"/>
    </row>
    <row r="538" spans="7:99">
      <c r="G538" s="689">
        <v>2008</v>
      </c>
      <c r="H538" s="102"/>
      <c r="I538" s="102"/>
      <c r="J538" s="102"/>
      <c r="K538" s="102" t="s">
        <v>563</v>
      </c>
      <c r="L538" s="1087">
        <v>0</v>
      </c>
      <c r="M538" s="1087">
        <v>0</v>
      </c>
      <c r="N538" s="1087">
        <v>0</v>
      </c>
      <c r="O538" s="1087">
        <v>0</v>
      </c>
      <c r="P538" s="1087">
        <v>0</v>
      </c>
      <c r="Q538" s="1087">
        <v>0</v>
      </c>
      <c r="R538" s="1087">
        <v>0</v>
      </c>
      <c r="S538" s="1087">
        <v>0</v>
      </c>
      <c r="T538" s="1132">
        <v>0</v>
      </c>
      <c r="U538" s="1087">
        <v>0</v>
      </c>
      <c r="V538" s="1087">
        <v>0</v>
      </c>
      <c r="W538" s="1087">
        <v>0</v>
      </c>
      <c r="X538" s="1087">
        <v>0</v>
      </c>
      <c r="Y538" s="1132">
        <v>95.149999999999991</v>
      </c>
      <c r="Z538" s="1087">
        <v>0</v>
      </c>
      <c r="AA538" s="1132">
        <v>41.99</v>
      </c>
      <c r="AB538" s="1087">
        <v>0</v>
      </c>
      <c r="AC538" s="1132">
        <v>0</v>
      </c>
      <c r="AD538" s="1132">
        <v>11.730000000000002</v>
      </c>
      <c r="AE538" s="1132">
        <v>11.730000000000002</v>
      </c>
      <c r="AF538" s="1087">
        <v>0</v>
      </c>
      <c r="AG538" s="1132">
        <v>11.489999999999997</v>
      </c>
      <c r="AH538" s="1132">
        <v>61.51</v>
      </c>
      <c r="AI538" s="1087">
        <v>0</v>
      </c>
      <c r="AJ538" s="1087"/>
      <c r="AK538" s="1087">
        <v>0</v>
      </c>
      <c r="AL538" s="1087">
        <v>0</v>
      </c>
      <c r="AM538" s="1087">
        <v>0</v>
      </c>
      <c r="AN538" s="1087">
        <v>0</v>
      </c>
      <c r="CK538" s="166"/>
      <c r="CL538" s="166"/>
      <c r="CM538" s="166"/>
      <c r="CN538" s="166"/>
      <c r="CO538" s="166"/>
      <c r="CP538" s="166"/>
      <c r="CQ538" s="166"/>
      <c r="CR538" s="166"/>
      <c r="CS538" s="166"/>
      <c r="CT538" s="166"/>
      <c r="CU538" s="166"/>
    </row>
    <row r="539" spans="7:99">
      <c r="G539" s="689">
        <v>2009</v>
      </c>
      <c r="H539" s="102"/>
      <c r="I539" s="102"/>
      <c r="J539" s="102"/>
      <c r="K539" s="102" t="s">
        <v>563</v>
      </c>
      <c r="L539" s="1087">
        <v>0</v>
      </c>
      <c r="M539" s="1087">
        <v>0</v>
      </c>
      <c r="N539" s="1087">
        <v>0</v>
      </c>
      <c r="O539" s="1087">
        <v>0</v>
      </c>
      <c r="P539" s="1087">
        <v>0</v>
      </c>
      <c r="Q539" s="1087">
        <v>0</v>
      </c>
      <c r="R539" s="1087">
        <v>0</v>
      </c>
      <c r="S539" s="1087">
        <v>0</v>
      </c>
      <c r="T539" s="1132">
        <v>0</v>
      </c>
      <c r="U539" s="1087">
        <v>0</v>
      </c>
      <c r="V539" s="1087">
        <v>0</v>
      </c>
      <c r="W539" s="1087">
        <v>0</v>
      </c>
      <c r="X539" s="1087">
        <v>0</v>
      </c>
      <c r="Y539" s="1132">
        <v>97.558733717899415</v>
      </c>
      <c r="Z539" s="1087">
        <v>0</v>
      </c>
      <c r="AA539" s="1132">
        <v>43.052981910820783</v>
      </c>
      <c r="AB539" s="1087">
        <v>0</v>
      </c>
      <c r="AC539" s="1132">
        <v>0</v>
      </c>
      <c r="AD539" s="1132">
        <v>12.02694636375155</v>
      </c>
      <c r="AE539" s="1132">
        <v>12.02694636375155</v>
      </c>
      <c r="AF539" s="1087">
        <v>0</v>
      </c>
      <c r="AG539" s="1132">
        <v>11.780870734825688</v>
      </c>
      <c r="AH539" s="1132">
        <v>63.067133063457618</v>
      </c>
      <c r="AI539" s="1087">
        <v>0</v>
      </c>
      <c r="AJ539" s="1087"/>
      <c r="AK539" s="1087">
        <v>0</v>
      </c>
      <c r="AL539" s="1087">
        <v>0</v>
      </c>
      <c r="AM539" s="1087">
        <v>0</v>
      </c>
      <c r="AN539" s="1087">
        <v>0</v>
      </c>
      <c r="CK539" s="166"/>
      <c r="CL539" s="166"/>
      <c r="CM539" s="166"/>
      <c r="CN539" s="166"/>
      <c r="CO539" s="166"/>
      <c r="CP539" s="166"/>
      <c r="CQ539" s="166"/>
      <c r="CR539" s="166"/>
      <c r="CS539" s="166"/>
      <c r="CT539" s="166"/>
      <c r="CU539" s="166"/>
    </row>
    <row r="540" spans="7:99">
      <c r="G540" s="170">
        <v>2010</v>
      </c>
      <c r="H540" s="166"/>
      <c r="I540" s="166"/>
      <c r="J540" s="166"/>
      <c r="K540" s="158" t="s">
        <v>661</v>
      </c>
      <c r="L540" s="144">
        <v>0</v>
      </c>
      <c r="M540" s="144">
        <v>0</v>
      </c>
      <c r="N540" s="144">
        <v>0</v>
      </c>
      <c r="O540" s="144">
        <v>0</v>
      </c>
      <c r="P540" s="144">
        <v>0</v>
      </c>
      <c r="Q540" s="144">
        <v>0</v>
      </c>
      <c r="R540" s="144">
        <v>0</v>
      </c>
      <c r="S540" s="144">
        <v>0</v>
      </c>
      <c r="T540" s="1133">
        <v>0</v>
      </c>
      <c r="U540" s="144">
        <v>0</v>
      </c>
      <c r="V540" s="144">
        <v>0</v>
      </c>
      <c r="W540" s="144">
        <v>0</v>
      </c>
      <c r="X540" s="144">
        <v>0</v>
      </c>
      <c r="Y540" s="1132">
        <v>97.039999999999978</v>
      </c>
      <c r="Z540" s="144">
        <v>0</v>
      </c>
      <c r="AA540" s="1134">
        <v>41.590000000000011</v>
      </c>
      <c r="AB540" s="144">
        <v>0</v>
      </c>
      <c r="AC540" s="1134">
        <v>0</v>
      </c>
      <c r="AD540" s="1134">
        <v>11.960000000000003</v>
      </c>
      <c r="AE540" s="1134">
        <v>11.960000000000003</v>
      </c>
      <c r="AF540" s="144">
        <v>0</v>
      </c>
      <c r="AG540" s="1134">
        <v>15</v>
      </c>
      <c r="AH540" s="1134">
        <v>63.340000000000025</v>
      </c>
      <c r="AI540" s="144">
        <v>0</v>
      </c>
      <c r="AJ540" s="144"/>
      <c r="AK540" s="144">
        <v>0</v>
      </c>
      <c r="AL540" s="144">
        <v>0</v>
      </c>
      <c r="AM540" s="144">
        <v>0</v>
      </c>
      <c r="AN540" s="144">
        <v>0</v>
      </c>
      <c r="CK540" s="166"/>
      <c r="CL540" s="166"/>
      <c r="CM540" s="166"/>
      <c r="CN540" s="166"/>
      <c r="CO540" s="166"/>
      <c r="CP540" s="166"/>
      <c r="CQ540" s="166"/>
      <c r="CR540" s="166"/>
      <c r="CS540" s="166"/>
      <c r="CT540" s="166"/>
      <c r="CU540" s="166"/>
    </row>
    <row r="541" spans="7:99">
      <c r="G541" s="170">
        <v>2011</v>
      </c>
      <c r="H541" s="166"/>
      <c r="I541" s="166"/>
      <c r="J541" s="166"/>
      <c r="K541" s="158" t="s">
        <v>661</v>
      </c>
      <c r="L541" s="144">
        <v>0</v>
      </c>
      <c r="M541" s="144">
        <v>0</v>
      </c>
      <c r="N541" s="144">
        <v>0</v>
      </c>
      <c r="O541" s="144">
        <v>0</v>
      </c>
      <c r="P541" s="144">
        <v>0</v>
      </c>
      <c r="Q541" s="144">
        <v>0</v>
      </c>
      <c r="R541" s="144">
        <v>0</v>
      </c>
      <c r="S541" s="144">
        <v>0</v>
      </c>
      <c r="T541" s="1133">
        <v>0</v>
      </c>
      <c r="U541" s="144">
        <v>0</v>
      </c>
      <c r="V541" s="144">
        <v>0</v>
      </c>
      <c r="W541" s="144">
        <v>0</v>
      </c>
      <c r="X541" s="144">
        <v>0</v>
      </c>
      <c r="Y541" s="1132">
        <v>63.77999999999998</v>
      </c>
      <c r="Z541" s="144">
        <v>0</v>
      </c>
      <c r="AA541" s="1134">
        <v>81</v>
      </c>
      <c r="AB541" s="144">
        <v>0</v>
      </c>
      <c r="AC541" s="1134">
        <v>0</v>
      </c>
      <c r="AD541" s="1134">
        <v>12.49</v>
      </c>
      <c r="AE541" s="1134">
        <v>16.329999999999995</v>
      </c>
      <c r="AF541" s="144">
        <v>0</v>
      </c>
      <c r="AG541" s="1134">
        <v>47</v>
      </c>
      <c r="AH541" s="1134">
        <v>62.77999999999998</v>
      </c>
      <c r="AI541" s="144">
        <v>0</v>
      </c>
      <c r="AJ541" s="144"/>
      <c r="AK541" s="144">
        <v>0</v>
      </c>
      <c r="AL541" s="144">
        <v>0</v>
      </c>
      <c r="AM541" s="144">
        <v>0</v>
      </c>
      <c r="AN541" s="144">
        <v>0</v>
      </c>
      <c r="CK541" s="166"/>
      <c r="CL541" s="166"/>
      <c r="CM541" s="166"/>
      <c r="CN541" s="166"/>
      <c r="CO541" s="166"/>
      <c r="CP541" s="166"/>
      <c r="CQ541" s="166"/>
      <c r="CR541" s="166"/>
      <c r="CS541" s="166"/>
      <c r="CT541" s="166"/>
      <c r="CU541" s="166"/>
    </row>
    <row r="542" spans="7:99">
      <c r="G542" s="170">
        <v>2012</v>
      </c>
      <c r="H542" s="166"/>
      <c r="I542" s="166"/>
      <c r="J542" s="166"/>
      <c r="K542" s="158" t="s">
        <v>661</v>
      </c>
      <c r="L542" s="144">
        <v>0</v>
      </c>
      <c r="M542" s="144">
        <v>0</v>
      </c>
      <c r="N542" s="144">
        <v>0</v>
      </c>
      <c r="O542" s="144">
        <v>0</v>
      </c>
      <c r="P542" s="144">
        <v>0</v>
      </c>
      <c r="Q542" s="144">
        <v>0</v>
      </c>
      <c r="R542" s="144">
        <v>0</v>
      </c>
      <c r="S542" s="144">
        <v>0</v>
      </c>
      <c r="T542" s="1133">
        <v>0</v>
      </c>
      <c r="U542" s="144">
        <v>0</v>
      </c>
      <c r="V542" s="144">
        <v>0</v>
      </c>
      <c r="W542" s="144">
        <v>0</v>
      </c>
      <c r="X542" s="144">
        <v>0</v>
      </c>
      <c r="Y542" s="1132">
        <v>40.39459838704807</v>
      </c>
      <c r="Z542" s="144">
        <v>0</v>
      </c>
      <c r="AA542" s="1134">
        <v>83.050524762478744</v>
      </c>
      <c r="AB542" s="144">
        <v>0</v>
      </c>
      <c r="AC542" s="1134">
        <v>0</v>
      </c>
      <c r="AD542" s="1134">
        <v>12.806185855350121</v>
      </c>
      <c r="AE542" s="1134">
        <v>16.74339591816392</v>
      </c>
      <c r="AF542" s="144">
        <v>0</v>
      </c>
      <c r="AG542" s="1134">
        <v>48.189810664648157</v>
      </c>
      <c r="AH542" s="1134">
        <v>67.979063170833101</v>
      </c>
      <c r="AI542" s="144">
        <v>0</v>
      </c>
      <c r="AJ542" s="144"/>
      <c r="AK542" s="144">
        <v>0</v>
      </c>
      <c r="AL542" s="144">
        <v>0</v>
      </c>
      <c r="AM542" s="144">
        <v>0</v>
      </c>
      <c r="AN542" s="144">
        <v>0</v>
      </c>
      <c r="CK542" s="166"/>
      <c r="CL542" s="166"/>
      <c r="CM542" s="166"/>
      <c r="CN542" s="166"/>
      <c r="CO542" s="166"/>
      <c r="CP542" s="166"/>
      <c r="CQ542" s="166"/>
      <c r="CR542" s="166"/>
      <c r="CS542" s="166"/>
      <c r="CT542" s="166"/>
      <c r="CU542" s="166"/>
    </row>
    <row r="543" spans="7:99">
      <c r="G543" s="170">
        <v>2013</v>
      </c>
      <c r="H543" s="166"/>
      <c r="I543" s="166"/>
      <c r="J543" s="166"/>
      <c r="K543" s="158" t="s">
        <v>661</v>
      </c>
      <c r="L543" s="144">
        <v>1742499.0337035125</v>
      </c>
      <c r="M543" s="144">
        <v>4300504.4289604733</v>
      </c>
      <c r="N543" s="144">
        <v>0</v>
      </c>
      <c r="O543" s="144">
        <v>4300504.4289604733</v>
      </c>
      <c r="P543" s="144">
        <v>4300504.4289604733</v>
      </c>
      <c r="Q543" s="144">
        <v>4365011.99539488</v>
      </c>
      <c r="R543" s="144">
        <v>0</v>
      </c>
      <c r="S543" s="144">
        <v>0</v>
      </c>
      <c r="T543" s="1133">
        <v>0</v>
      </c>
      <c r="U543" s="144">
        <v>0</v>
      </c>
      <c r="V543" s="144">
        <v>25000.000000000004</v>
      </c>
      <c r="W543" s="144">
        <v>0</v>
      </c>
      <c r="X543" s="144">
        <v>0</v>
      </c>
      <c r="Y543" s="1132">
        <v>42.386067118750667</v>
      </c>
      <c r="Z543" s="144">
        <v>0</v>
      </c>
      <c r="AA543" s="1134">
        <v>85.15295880645796</v>
      </c>
      <c r="AB543" s="144">
        <v>2128823.9701614492</v>
      </c>
      <c r="AC543" s="1134">
        <v>0</v>
      </c>
      <c r="AD543" s="1134">
        <v>13.130375993736541</v>
      </c>
      <c r="AE543" s="1134">
        <v>17.167257003820477</v>
      </c>
      <c r="AF543" s="144">
        <v>429181.42509551195</v>
      </c>
      <c r="AG543" s="1134">
        <v>49.409741529673134</v>
      </c>
      <c r="AH543" s="1134">
        <v>69.699961348140491</v>
      </c>
      <c r="AI543" s="144">
        <v>1742499.0337035125</v>
      </c>
      <c r="AJ543" s="144"/>
      <c r="AK543" s="144">
        <v>1742499.0337035125</v>
      </c>
      <c r="AL543" s="144">
        <v>4300504.4289604733</v>
      </c>
      <c r="AM543" s="144">
        <v>0</v>
      </c>
      <c r="AN543" s="144">
        <v>4300504.4289604733</v>
      </c>
      <c r="CK543" s="166"/>
      <c r="CL543" s="166"/>
      <c r="CM543" s="166"/>
      <c r="CN543" s="166"/>
      <c r="CO543" s="166"/>
      <c r="CP543" s="166"/>
      <c r="CQ543" s="166"/>
      <c r="CR543" s="166"/>
      <c r="CS543" s="166"/>
      <c r="CT543" s="166"/>
      <c r="CU543" s="166"/>
    </row>
    <row r="544" spans="7:99">
      <c r="G544" s="170">
        <v>2014</v>
      </c>
      <c r="H544" s="166"/>
      <c r="I544" s="166"/>
      <c r="J544" s="166"/>
      <c r="K544" s="158" t="s">
        <v>661</v>
      </c>
      <c r="L544" s="144">
        <v>3306427.259502748</v>
      </c>
      <c r="M544" s="144">
        <v>8416165.7384483404</v>
      </c>
      <c r="N544" s="144">
        <v>0</v>
      </c>
      <c r="O544" s="144">
        <v>8416165.7384483404</v>
      </c>
      <c r="P544" s="144">
        <v>8416165.7384483404</v>
      </c>
      <c r="Q544" s="144">
        <v>8357814.3764839778</v>
      </c>
      <c r="R544" s="144">
        <v>30000</v>
      </c>
      <c r="S544" s="144">
        <v>29563.10679611651</v>
      </c>
      <c r="T544" s="1133">
        <v>30000</v>
      </c>
      <c r="U544" s="144">
        <v>30000</v>
      </c>
      <c r="V544" s="144">
        <v>25000.000000000004</v>
      </c>
      <c r="W544" s="144">
        <v>0</v>
      </c>
      <c r="X544" s="144">
        <v>0</v>
      </c>
      <c r="Y544" s="1132">
        <v>69.784005079753669</v>
      </c>
      <c r="Z544" s="144">
        <v>2083093.6774690915</v>
      </c>
      <c r="AA544" s="1134">
        <v>87.308616221655157</v>
      </c>
      <c r="AB544" s="144">
        <v>2182715.4055413795</v>
      </c>
      <c r="AC544" s="1134">
        <v>0</v>
      </c>
      <c r="AD544" s="1134">
        <v>13.462773044549047</v>
      </c>
      <c r="AE544" s="1134">
        <v>17.601848183946036</v>
      </c>
      <c r="AF544" s="144">
        <v>843929.39593512227</v>
      </c>
      <c r="AG544" s="1134">
        <v>50.660555091577685</v>
      </c>
      <c r="AH544" s="1134">
        <v>71.464424270216696</v>
      </c>
      <c r="AI544" s="144">
        <v>3306427.259502748</v>
      </c>
      <c r="AJ544" s="144"/>
      <c r="AK544" s="144">
        <v>3306427.259502748</v>
      </c>
      <c r="AL544" s="144">
        <v>8416165.7384483404</v>
      </c>
      <c r="AM544" s="144">
        <v>0</v>
      </c>
      <c r="AN544" s="144">
        <v>8416165.7384483404</v>
      </c>
      <c r="CK544" s="166"/>
      <c r="CL544" s="166"/>
      <c r="CM544" s="166"/>
      <c r="CN544" s="166"/>
      <c r="CO544" s="166"/>
      <c r="CP544" s="166"/>
      <c r="CQ544" s="166"/>
      <c r="CR544" s="166"/>
      <c r="CS544" s="166"/>
      <c r="CT544" s="166"/>
      <c r="CU544" s="166"/>
    </row>
    <row r="545" spans="7:99">
      <c r="G545" s="170">
        <v>2015</v>
      </c>
      <c r="H545" s="166"/>
      <c r="I545" s="166"/>
      <c r="J545" s="166"/>
      <c r="K545" s="158" t="s">
        <v>661</v>
      </c>
      <c r="L545" s="144">
        <v>2900000.0000000009</v>
      </c>
      <c r="M545" s="144">
        <v>8020000.0000000019</v>
      </c>
      <c r="N545" s="144">
        <v>0</v>
      </c>
      <c r="O545" s="144">
        <v>8020000.0000000019</v>
      </c>
      <c r="P545" s="144">
        <v>8020000.0000000019</v>
      </c>
      <c r="Q545" s="144">
        <v>7721368.6492600637</v>
      </c>
      <c r="R545" s="144">
        <v>30000</v>
      </c>
      <c r="S545" s="144">
        <v>29126.213592233013</v>
      </c>
      <c r="T545" s="1133">
        <v>30000</v>
      </c>
      <c r="U545" s="144">
        <v>30000</v>
      </c>
      <c r="V545" s="144">
        <v>25000.000000000004</v>
      </c>
      <c r="W545" s="144">
        <v>0</v>
      </c>
      <c r="X545" s="144">
        <v>0</v>
      </c>
      <c r="Y545" s="1132">
        <v>70</v>
      </c>
      <c r="Z545" s="144">
        <v>2100000</v>
      </c>
      <c r="AA545" s="1134">
        <v>90</v>
      </c>
      <c r="AB545" s="144">
        <v>2250000</v>
      </c>
      <c r="AC545" s="1134">
        <v>0</v>
      </c>
      <c r="AD545" s="1134">
        <v>14</v>
      </c>
      <c r="AE545" s="1134">
        <v>14</v>
      </c>
      <c r="AF545" s="144">
        <v>770000.00000000012</v>
      </c>
      <c r="AG545" s="1134">
        <v>30</v>
      </c>
      <c r="AH545" s="1134">
        <v>80</v>
      </c>
      <c r="AI545" s="144">
        <v>2900000.0000000009</v>
      </c>
      <c r="AJ545" s="144"/>
      <c r="AK545" s="144">
        <v>2900000.0000000009</v>
      </c>
      <c r="AL545" s="144">
        <v>8020000.0000000019</v>
      </c>
      <c r="AM545" s="144">
        <v>0</v>
      </c>
      <c r="AN545" s="144">
        <v>8020000.0000000019</v>
      </c>
      <c r="CK545" s="166"/>
      <c r="CL545" s="166"/>
      <c r="CM545" s="166"/>
      <c r="CN545" s="166"/>
      <c r="CO545" s="166"/>
      <c r="CP545" s="166"/>
      <c r="CQ545" s="166"/>
      <c r="CR545" s="166"/>
      <c r="CS545" s="166"/>
      <c r="CT545" s="166"/>
      <c r="CU545" s="166"/>
    </row>
    <row r="546" spans="7:99">
      <c r="G546" s="170">
        <v>2016</v>
      </c>
      <c r="H546" s="166"/>
      <c r="I546" s="166"/>
      <c r="J546" s="166"/>
      <c r="K546" s="158" t="s">
        <v>661</v>
      </c>
      <c r="L546" s="144">
        <v>2647198.431754123</v>
      </c>
      <c r="M546" s="144">
        <v>7466179.4982189396</v>
      </c>
      <c r="N546" s="144">
        <v>0</v>
      </c>
      <c r="O546" s="144">
        <v>7466179.4982189396</v>
      </c>
      <c r="P546" s="144">
        <v>7466179.4982189396</v>
      </c>
      <c r="Q546" s="144">
        <v>6997477.5600521332</v>
      </c>
      <c r="R546" s="144">
        <v>25000.000000000004</v>
      </c>
      <c r="S546" s="144">
        <v>23221.71960608643</v>
      </c>
      <c r="T546" s="1133">
        <v>25000.000000000004</v>
      </c>
      <c r="U546" s="144">
        <v>25000.000000000004</v>
      </c>
      <c r="V546" s="144">
        <v>25000.000000000004</v>
      </c>
      <c r="W546" s="144">
        <v>0</v>
      </c>
      <c r="X546" s="144">
        <v>0</v>
      </c>
      <c r="Y546" s="1132">
        <v>71.772058436710026</v>
      </c>
      <c r="Z546" s="144">
        <v>1794301.4609177506</v>
      </c>
      <c r="AA546" s="1134">
        <v>92.278360847198613</v>
      </c>
      <c r="AB546" s="144">
        <v>2306959.0211799652</v>
      </c>
      <c r="AC546" s="1134">
        <v>0</v>
      </c>
      <c r="AD546" s="1134">
        <v>14.354411687342006</v>
      </c>
      <c r="AE546" s="1134">
        <v>14.354411687342006</v>
      </c>
      <c r="AF546" s="144">
        <v>717720.58436710027</v>
      </c>
      <c r="AG546" s="1134">
        <v>30.759453615732866</v>
      </c>
      <c r="AH546" s="1134">
        <v>75.128483654432074</v>
      </c>
      <c r="AI546" s="144">
        <v>2647198.431754123</v>
      </c>
      <c r="AJ546" s="144"/>
      <c r="AK546" s="144">
        <v>2647198.431754123</v>
      </c>
      <c r="AL546" s="144">
        <v>7466179.4982189396</v>
      </c>
      <c r="AM546" s="144">
        <v>0</v>
      </c>
      <c r="AN546" s="144">
        <v>7466179.4982189396</v>
      </c>
      <c r="CK546" s="166"/>
      <c r="CL546" s="166"/>
      <c r="CM546" s="166"/>
      <c r="CN546" s="166"/>
      <c r="CO546" s="166"/>
      <c r="CP546" s="166"/>
      <c r="CQ546" s="166"/>
      <c r="CR546" s="166"/>
      <c r="CS546" s="166"/>
      <c r="CT546" s="166"/>
      <c r="CU546" s="166"/>
    </row>
    <row r="547" spans="7:99">
      <c r="G547" s="170">
        <v>2017</v>
      </c>
      <c r="H547" s="166"/>
      <c r="I547" s="166"/>
      <c r="J547" s="166"/>
      <c r="K547" s="158" t="s">
        <v>661</v>
      </c>
      <c r="L547" s="144">
        <v>2714212.579106058</v>
      </c>
      <c r="M547" s="144">
        <v>7655186.7320733713</v>
      </c>
      <c r="N547" s="144">
        <v>0</v>
      </c>
      <c r="O547" s="144">
        <v>7655186.7320733713</v>
      </c>
      <c r="P547" s="144">
        <v>7655186.7320733713</v>
      </c>
      <c r="Q547" s="144">
        <v>6943487.5169253871</v>
      </c>
      <c r="R547" s="144">
        <v>25000.000000000004</v>
      </c>
      <c r="S547" s="144">
        <v>22878.541483828994</v>
      </c>
      <c r="T547" s="1133">
        <v>25000.000000000004</v>
      </c>
      <c r="U547" s="144">
        <v>25000.000000000004</v>
      </c>
      <c r="V547" s="144">
        <v>25000.000000000004</v>
      </c>
      <c r="W547" s="144">
        <v>0</v>
      </c>
      <c r="X547" s="144">
        <v>0</v>
      </c>
      <c r="Y547" s="1132">
        <v>73.588976746321691</v>
      </c>
      <c r="Z547" s="144">
        <v>1839724.4186580426</v>
      </c>
      <c r="AA547" s="1134">
        <v>94.614398673842175</v>
      </c>
      <c r="AB547" s="144">
        <v>2365359.9668460544</v>
      </c>
      <c r="AC547" s="1134">
        <v>0</v>
      </c>
      <c r="AD547" s="1134">
        <v>14.717795349264341</v>
      </c>
      <c r="AE547" s="1134">
        <v>14.717795349264341</v>
      </c>
      <c r="AF547" s="144">
        <v>735889.76746321667</v>
      </c>
      <c r="AG547" s="1134">
        <v>31.538132891280721</v>
      </c>
      <c r="AH547" s="1134">
        <v>77.030370272961591</v>
      </c>
      <c r="AI547" s="144">
        <v>2714212.579106058</v>
      </c>
      <c r="AJ547" s="144"/>
      <c r="AK547" s="144">
        <v>2714212.579106058</v>
      </c>
      <c r="AL547" s="144">
        <v>7655186.7320733713</v>
      </c>
      <c r="AM547" s="144">
        <v>0</v>
      </c>
      <c r="AN547" s="144">
        <v>7655186.7320733713</v>
      </c>
      <c r="CK547" s="166"/>
      <c r="CL547" s="166"/>
      <c r="CM547" s="166"/>
      <c r="CN547" s="166"/>
      <c r="CO547" s="166"/>
      <c r="CP547" s="166"/>
      <c r="CQ547" s="166"/>
      <c r="CR547" s="166"/>
      <c r="CS547" s="166"/>
      <c r="CT547" s="166"/>
      <c r="CU547" s="166"/>
    </row>
    <row r="548" spans="7:99">
      <c r="G548" s="170">
        <v>2018</v>
      </c>
      <c r="H548" s="166"/>
      <c r="I548" s="166"/>
      <c r="J548" s="166"/>
      <c r="K548" s="158" t="s">
        <v>661</v>
      </c>
      <c r="L548" s="144">
        <v>2782923.1976750493</v>
      </c>
      <c r="M548" s="144">
        <v>7848978.7068328187</v>
      </c>
      <c r="N548" s="144">
        <v>0</v>
      </c>
      <c r="O548" s="144">
        <v>7848978.7068328187</v>
      </c>
      <c r="P548" s="144">
        <v>7848978.7068328187</v>
      </c>
      <c r="Q548" s="144">
        <v>6933967.2979759006</v>
      </c>
      <c r="R548" s="144">
        <v>25000.000000000004</v>
      </c>
      <c r="S548" s="144">
        <v>21888.697903748165</v>
      </c>
      <c r="T548" s="1133">
        <v>25000.000000000004</v>
      </c>
      <c r="U548" s="144">
        <v>25000.000000000004</v>
      </c>
      <c r="V548" s="144">
        <v>25000.000000000004</v>
      </c>
      <c r="W548" s="144">
        <v>0</v>
      </c>
      <c r="X548" s="144">
        <v>0</v>
      </c>
      <c r="Y548" s="1132">
        <v>75.451890561924202</v>
      </c>
      <c r="Z548" s="144">
        <v>1886297.2640481058</v>
      </c>
      <c r="AA548" s="1134">
        <v>97.009573579616855</v>
      </c>
      <c r="AB548" s="144">
        <v>2425239.3394904216</v>
      </c>
      <c r="AC548" s="1134">
        <v>0</v>
      </c>
      <c r="AD548" s="1134">
        <v>15.090378112384846</v>
      </c>
      <c r="AE548" s="1134">
        <v>15.090378112384846</v>
      </c>
      <c r="AF548" s="144">
        <v>754518.90561924223</v>
      </c>
      <c r="AG548" s="1134">
        <v>32.336524526538945</v>
      </c>
      <c r="AH548" s="1134">
        <v>78.980403380463017</v>
      </c>
      <c r="AI548" s="144">
        <v>2782923.1976750493</v>
      </c>
      <c r="AJ548" s="144"/>
      <c r="AK548" s="144">
        <v>2782923.1976750493</v>
      </c>
      <c r="AL548" s="144">
        <v>7848978.7068328187</v>
      </c>
      <c r="AM548" s="144">
        <v>0</v>
      </c>
      <c r="AN548" s="144">
        <v>7848978.7068328187</v>
      </c>
      <c r="CK548" s="166"/>
      <c r="CL548" s="166"/>
      <c r="CM548" s="166"/>
      <c r="CN548" s="166"/>
      <c r="CO548" s="166"/>
      <c r="CP548" s="166"/>
      <c r="CQ548" s="166"/>
      <c r="CR548" s="166"/>
      <c r="CS548" s="166"/>
      <c r="CT548" s="166"/>
      <c r="CU548" s="166"/>
    </row>
    <row r="549" spans="7:99">
      <c r="G549" s="170">
        <v>2019</v>
      </c>
      <c r="H549" s="166"/>
      <c r="I549" s="166"/>
      <c r="J549" s="166"/>
      <c r="K549" s="158" t="s">
        <v>661</v>
      </c>
      <c r="L549" s="144">
        <v>2853373.2338344222</v>
      </c>
      <c r="M549" s="144">
        <v>8047676.548789965</v>
      </c>
      <c r="N549" s="144">
        <v>0</v>
      </c>
      <c r="O549" s="144">
        <v>8047676.548789965</v>
      </c>
      <c r="P549" s="144">
        <v>8047676.548789965</v>
      </c>
      <c r="Q549" s="144">
        <v>6880467.2773978608</v>
      </c>
      <c r="R549" s="144">
        <v>25000.000000000004</v>
      </c>
      <c r="S549" s="144">
        <v>21565.219609604108</v>
      </c>
      <c r="T549" s="1133">
        <v>25000.000000000004</v>
      </c>
      <c r="U549" s="144">
        <v>25000.000000000004</v>
      </c>
      <c r="V549" s="144">
        <v>25000.000000000004</v>
      </c>
      <c r="W549" s="144">
        <v>0</v>
      </c>
      <c r="X549" s="144">
        <v>0</v>
      </c>
      <c r="Y549" s="1132">
        <v>77.361964265295342</v>
      </c>
      <c r="Z549" s="144">
        <v>1934049.106632384</v>
      </c>
      <c r="AA549" s="1134">
        <v>99.465382626808307</v>
      </c>
      <c r="AB549" s="144">
        <v>2486634.5656702081</v>
      </c>
      <c r="AC549" s="1134">
        <v>0</v>
      </c>
      <c r="AD549" s="1134">
        <v>15.472392853059064</v>
      </c>
      <c r="AE549" s="1134">
        <v>15.472392853059064</v>
      </c>
      <c r="AF549" s="144">
        <v>773619.64265295339</v>
      </c>
      <c r="AG549" s="1134">
        <v>33.155127542269433</v>
      </c>
      <c r="AH549" s="1134">
        <v>80.979801811107436</v>
      </c>
      <c r="AI549" s="144">
        <v>2853373.2338344222</v>
      </c>
      <c r="AJ549" s="144"/>
      <c r="AK549" s="144">
        <v>2853373.2338344222</v>
      </c>
      <c r="AL549" s="144">
        <v>8047676.548789965</v>
      </c>
      <c r="AM549" s="144">
        <v>0</v>
      </c>
      <c r="AN549" s="144">
        <v>8047676.548789965</v>
      </c>
      <c r="CK549" s="166"/>
      <c r="CL549" s="166"/>
      <c r="CM549" s="166"/>
      <c r="CN549" s="166"/>
      <c r="CO549" s="166"/>
      <c r="CP549" s="166"/>
      <c r="CQ549" s="166"/>
      <c r="CR549" s="166"/>
      <c r="CS549" s="166"/>
      <c r="CT549" s="166"/>
      <c r="CU549" s="166"/>
    </row>
    <row r="550" spans="7:99">
      <c r="G550" s="170">
        <v>2020</v>
      </c>
      <c r="H550" s="166"/>
      <c r="I550" s="166"/>
      <c r="J550" s="166"/>
      <c r="K550" s="158" t="s">
        <v>661</v>
      </c>
      <c r="L550" s="144">
        <v>2925606.7211501193</v>
      </c>
      <c r="M550" s="144">
        <v>8251404.4505642056</v>
      </c>
      <c r="N550" s="144">
        <v>0</v>
      </c>
      <c r="O550" s="144">
        <v>8251404.4505642056</v>
      </c>
      <c r="P550" s="144">
        <v>8251404.4505642056</v>
      </c>
      <c r="Q550" s="144">
        <v>6871033.4655279703</v>
      </c>
      <c r="R550" s="144">
        <v>25000.000000000004</v>
      </c>
      <c r="S550" s="144">
        <v>20632.197100337606</v>
      </c>
      <c r="T550" s="1133">
        <v>25000.000000000004</v>
      </c>
      <c r="U550" s="144">
        <v>25000.000000000004</v>
      </c>
      <c r="V550" s="144">
        <v>25000.000000000004</v>
      </c>
      <c r="W550" s="144">
        <v>0</v>
      </c>
      <c r="X550" s="144">
        <v>0</v>
      </c>
      <c r="Y550" s="1132">
        <v>79.320391714677854</v>
      </c>
      <c r="Z550" s="144">
        <v>1983009.7928669467</v>
      </c>
      <c r="AA550" s="1134">
        <v>101.98336077601438</v>
      </c>
      <c r="AB550" s="144">
        <v>2549584.0194003601</v>
      </c>
      <c r="AC550" s="1134">
        <v>0</v>
      </c>
      <c r="AD550" s="1134">
        <v>15.864078342935565</v>
      </c>
      <c r="AE550" s="1134">
        <v>15.864078342935565</v>
      </c>
      <c r="AF550" s="144">
        <v>793203.91714677878</v>
      </c>
      <c r="AG550" s="1134">
        <v>33.994453592004788</v>
      </c>
      <c r="AH550" s="1134">
        <v>83.029815253999956</v>
      </c>
      <c r="AI550" s="144">
        <v>2925606.7211501193</v>
      </c>
      <c r="AJ550" s="144"/>
      <c r="AK550" s="144">
        <v>2925606.7211501193</v>
      </c>
      <c r="AL550" s="144">
        <v>8251404.4505642056</v>
      </c>
      <c r="AM550" s="144">
        <v>0</v>
      </c>
      <c r="AN550" s="144">
        <v>8251404.4505642056</v>
      </c>
      <c r="CK550" s="166"/>
      <c r="CL550" s="166"/>
      <c r="CM550" s="166"/>
      <c r="CN550" s="166"/>
      <c r="CO550" s="166"/>
      <c r="CP550" s="166"/>
      <c r="CQ550" s="166"/>
      <c r="CR550" s="166"/>
      <c r="CS550" s="166"/>
      <c r="CT550" s="166"/>
      <c r="CU550" s="166"/>
    </row>
    <row r="551" spans="7:99">
      <c r="G551" s="170">
        <v>2021</v>
      </c>
      <c r="H551" s="166"/>
      <c r="I551" s="166"/>
      <c r="J551" s="166"/>
      <c r="K551" s="158" t="s">
        <v>661</v>
      </c>
      <c r="L551" s="144">
        <v>2999668.8079031138</v>
      </c>
      <c r="M551" s="144">
        <v>8460289.7487260476</v>
      </c>
      <c r="N551" s="144">
        <v>0</v>
      </c>
      <c r="O551" s="144">
        <v>8460289.7487260476</v>
      </c>
      <c r="P551" s="144">
        <v>8460289.7487260476</v>
      </c>
      <c r="Q551" s="144">
        <v>6818019.019973048</v>
      </c>
      <c r="R551" s="144">
        <v>25000.000000000004</v>
      </c>
      <c r="S551" s="144">
        <v>20327.287783583848</v>
      </c>
      <c r="T551" s="1133">
        <v>25000.000000000004</v>
      </c>
      <c r="U551" s="144">
        <v>25000.000000000004</v>
      </c>
      <c r="V551" s="144">
        <v>25000.000000000004</v>
      </c>
      <c r="W551" s="144">
        <v>0</v>
      </c>
      <c r="X551" s="144">
        <v>0</v>
      </c>
      <c r="Y551" s="1132">
        <v>81.32839699097984</v>
      </c>
      <c r="Z551" s="144">
        <v>2033209.9247744959</v>
      </c>
      <c r="AA551" s="1134">
        <v>104.56508184554552</v>
      </c>
      <c r="AB551" s="144">
        <v>2614127.0461386377</v>
      </c>
      <c r="AC551" s="1134">
        <v>0</v>
      </c>
      <c r="AD551" s="1134">
        <v>16.265679398195967</v>
      </c>
      <c r="AE551" s="1134">
        <v>16.265679398195967</v>
      </c>
      <c r="AF551" s="144">
        <v>813283.96990979835</v>
      </c>
      <c r="AG551" s="1134">
        <v>34.855027281848493</v>
      </c>
      <c r="AH551" s="1134">
        <v>85.131725034276045</v>
      </c>
      <c r="AI551" s="144">
        <v>2999668.8079031138</v>
      </c>
      <c r="AJ551" s="144"/>
      <c r="AK551" s="144">
        <v>2999668.8079031138</v>
      </c>
      <c r="AL551" s="144">
        <v>8460289.7487260476</v>
      </c>
      <c r="AM551" s="144">
        <v>0</v>
      </c>
      <c r="AN551" s="144">
        <v>8460289.7487260476</v>
      </c>
      <c r="CK551" s="166"/>
      <c r="CL551" s="166"/>
      <c r="CM551" s="166"/>
      <c r="CN551" s="166"/>
      <c r="CO551" s="166"/>
      <c r="CP551" s="166"/>
      <c r="CQ551" s="166"/>
      <c r="CR551" s="166"/>
      <c r="CS551" s="166"/>
      <c r="CT551" s="166"/>
      <c r="CU551" s="166"/>
    </row>
    <row r="552" spans="7:99">
      <c r="G552" s="170">
        <v>2022</v>
      </c>
      <c r="H552" s="166"/>
      <c r="I552" s="166"/>
      <c r="J552" s="166"/>
      <c r="K552" s="158" t="s">
        <v>661</v>
      </c>
      <c r="L552" s="144">
        <v>3075605.7853085506</v>
      </c>
      <c r="M552" s="144">
        <v>8674463.0033866353</v>
      </c>
      <c r="N552" s="144">
        <v>0</v>
      </c>
      <c r="O552" s="144">
        <v>8674463.0033866353</v>
      </c>
      <c r="P552" s="144">
        <v>8674463.0033866353</v>
      </c>
      <c r="Q552" s="144">
        <v>6808670.8309378261</v>
      </c>
      <c r="R552" s="144">
        <v>25000.000000000004</v>
      </c>
      <c r="S552" s="144">
        <v>19447.824583219532</v>
      </c>
      <c r="T552" s="1133">
        <v>25000.000000000004</v>
      </c>
      <c r="U552" s="144">
        <v>25000.000000000004</v>
      </c>
      <c r="V552" s="144">
        <v>25000.000000000004</v>
      </c>
      <c r="W552" s="144">
        <v>0</v>
      </c>
      <c r="X552" s="144">
        <v>0</v>
      </c>
      <c r="Y552" s="1132">
        <v>83.387235162865082</v>
      </c>
      <c r="Z552" s="144">
        <v>2084680.879071627</v>
      </c>
      <c r="AA552" s="1134">
        <v>107.21215949511226</v>
      </c>
      <c r="AB552" s="144">
        <v>2680303.987377807</v>
      </c>
      <c r="AC552" s="1134">
        <v>0</v>
      </c>
      <c r="AD552" s="1134">
        <v>16.677447032573017</v>
      </c>
      <c r="AE552" s="1134">
        <v>16.677447032573017</v>
      </c>
      <c r="AF552" s="144">
        <v>833872.35162865079</v>
      </c>
      <c r="AG552" s="1134">
        <v>35.737386498370753</v>
      </c>
      <c r="AH552" s="1134">
        <v>87.286844913971308</v>
      </c>
      <c r="AI552" s="144">
        <v>3075605.7853085506</v>
      </c>
      <c r="AJ552" s="144"/>
      <c r="AK552" s="144">
        <v>3075605.7853085506</v>
      </c>
      <c r="AL552" s="144">
        <v>8674463.0033866353</v>
      </c>
      <c r="AM552" s="144">
        <v>0</v>
      </c>
      <c r="AN552" s="144">
        <v>8674463.0033866353</v>
      </c>
      <c r="CK552" s="166"/>
      <c r="CL552" s="166"/>
      <c r="CM552" s="166"/>
      <c r="CN552" s="166"/>
      <c r="CO552" s="166"/>
      <c r="CP552" s="166"/>
      <c r="CQ552" s="166"/>
      <c r="CR552" s="166"/>
      <c r="CS552" s="166"/>
      <c r="CT552" s="166"/>
      <c r="CU552" s="166"/>
    </row>
    <row r="553" spans="7:99">
      <c r="G553" s="170">
        <v>2023</v>
      </c>
      <c r="H553" s="166"/>
      <c r="I553" s="166"/>
      <c r="J553" s="166"/>
      <c r="K553" s="158" t="s">
        <v>661</v>
      </c>
      <c r="L553" s="144">
        <v>3153465.1164492685</v>
      </c>
      <c r="M553" s="144">
        <v>8894058.0798020698</v>
      </c>
      <c r="N553" s="144">
        <v>0</v>
      </c>
      <c r="O553" s="144">
        <v>8894058.0798020698</v>
      </c>
      <c r="P553" s="144">
        <v>8894058.0798020698</v>
      </c>
      <c r="Q553" s="144">
        <v>6756137.5532469125</v>
      </c>
      <c r="R553" s="144">
        <v>25000.000000000004</v>
      </c>
      <c r="S553" s="144">
        <v>19160.418308590673</v>
      </c>
      <c r="T553" s="1133">
        <v>25000.000000000004</v>
      </c>
      <c r="U553" s="144">
        <v>25000.000000000004</v>
      </c>
      <c r="V553" s="144">
        <v>25000.000000000004</v>
      </c>
      <c r="W553" s="144">
        <v>0</v>
      </c>
      <c r="X553" s="144">
        <v>0</v>
      </c>
      <c r="Y553" s="1132">
        <v>85.498193071211873</v>
      </c>
      <c r="Z553" s="144">
        <v>2137454.8267802978</v>
      </c>
      <c r="AA553" s="1134">
        <v>109.92624823441531</v>
      </c>
      <c r="AB553" s="144">
        <v>2748156.2058603829</v>
      </c>
      <c r="AC553" s="1134">
        <v>0</v>
      </c>
      <c r="AD553" s="1134">
        <v>17.099638614242384</v>
      </c>
      <c r="AE553" s="1134">
        <v>17.099638614242384</v>
      </c>
      <c r="AF553" s="144">
        <v>854981.93071211909</v>
      </c>
      <c r="AG553" s="1134">
        <v>36.642082744805109</v>
      </c>
      <c r="AH553" s="1134">
        <v>89.49652191316558</v>
      </c>
      <c r="AI553" s="144">
        <v>3153465.1164492685</v>
      </c>
      <c r="AJ553" s="144"/>
      <c r="AK553" s="144">
        <v>3153465.1164492685</v>
      </c>
      <c r="AL553" s="144">
        <v>8894058.0798020698</v>
      </c>
      <c r="AM553" s="144">
        <v>0</v>
      </c>
      <c r="AN553" s="144">
        <v>8894058.0798020698</v>
      </c>
      <c r="CK553" s="166"/>
      <c r="CL553" s="166"/>
      <c r="CM553" s="166"/>
      <c r="CN553" s="166"/>
      <c r="CO553" s="166"/>
      <c r="CP553" s="166"/>
      <c r="CQ553" s="166"/>
      <c r="CR553" s="166"/>
      <c r="CS553" s="166"/>
      <c r="CT553" s="166"/>
      <c r="CU553" s="166"/>
    </row>
    <row r="554" spans="7:99">
      <c r="G554" s="170">
        <v>2024</v>
      </c>
      <c r="H554" s="166"/>
      <c r="I554" s="166"/>
      <c r="J554" s="166"/>
      <c r="K554" s="158" t="s">
        <v>661</v>
      </c>
      <c r="L554" s="144">
        <v>3233295.4659417635</v>
      </c>
      <c r="M554" s="144">
        <v>9119212.2320435271</v>
      </c>
      <c r="N554" s="144">
        <v>0</v>
      </c>
      <c r="O554" s="144">
        <v>9119212.2320435271</v>
      </c>
      <c r="P554" s="144">
        <v>9119212.2320435271</v>
      </c>
      <c r="Q554" s="144">
        <v>6746874.2099193726</v>
      </c>
      <c r="R554" s="144">
        <v>25000.000000000004</v>
      </c>
      <c r="S554" s="144">
        <v>18331.439893693594</v>
      </c>
      <c r="T554" s="1133">
        <v>25000.000000000004</v>
      </c>
      <c r="U554" s="144">
        <v>25000.000000000004</v>
      </c>
      <c r="V554" s="144">
        <v>25000.000000000004</v>
      </c>
      <c r="W554" s="144">
        <v>0</v>
      </c>
      <c r="X554" s="144">
        <v>0</v>
      </c>
      <c r="Y554" s="1132">
        <v>87.662590133430513</v>
      </c>
      <c r="Z554" s="144">
        <v>2191564.7533357628</v>
      </c>
      <c r="AA554" s="1134">
        <v>112.70904445726781</v>
      </c>
      <c r="AB554" s="144">
        <v>2817726.1114316955</v>
      </c>
      <c r="AC554" s="1134">
        <v>0</v>
      </c>
      <c r="AD554" s="1134">
        <v>17.532518026686102</v>
      </c>
      <c r="AE554" s="1134">
        <v>17.532518026686102</v>
      </c>
      <c r="AF554" s="144">
        <v>876625.90133430529</v>
      </c>
      <c r="AG554" s="1134">
        <v>37.569681485755943</v>
      </c>
      <c r="AH554" s="1134">
        <v>91.762137151914558</v>
      </c>
      <c r="AI554" s="144">
        <v>3233295.4659417635</v>
      </c>
      <c r="AJ554" s="144"/>
      <c r="AK554" s="144">
        <v>3233295.4659417635</v>
      </c>
      <c r="AL554" s="144">
        <v>9119212.2320435271</v>
      </c>
      <c r="AM554" s="144">
        <v>0</v>
      </c>
      <c r="AN554" s="144">
        <v>9119212.2320435271</v>
      </c>
      <c r="CK554" s="166"/>
      <c r="CL554" s="166"/>
      <c r="CM554" s="166"/>
      <c r="CN554" s="166"/>
      <c r="CO554" s="166"/>
      <c r="CP554" s="166"/>
      <c r="CQ554" s="166"/>
      <c r="CR554" s="166"/>
      <c r="CS554" s="166"/>
      <c r="CT554" s="166"/>
      <c r="CU554" s="166"/>
    </row>
    <row r="555" spans="7:99">
      <c r="G555" s="170">
        <v>2025</v>
      </c>
      <c r="H555" s="166"/>
      <c r="I555" s="166"/>
      <c r="J555" s="166"/>
      <c r="K555" s="158" t="s">
        <v>661</v>
      </c>
      <c r="L555" s="144">
        <v>3315146.7303531691</v>
      </c>
      <c r="M555" s="144">
        <v>9350066.1887855548</v>
      </c>
      <c r="N555" s="144">
        <v>0</v>
      </c>
      <c r="O555" s="144">
        <v>9350066.1887855548</v>
      </c>
      <c r="P555" s="144">
        <v>9350066.1887855548</v>
      </c>
      <c r="Q555" s="144">
        <v>6694817.7329334626</v>
      </c>
      <c r="R555" s="144">
        <v>25000.000000000004</v>
      </c>
      <c r="S555" s="144">
        <v>18060.531914969059</v>
      </c>
      <c r="T555" s="1133">
        <v>25000.000000000004</v>
      </c>
      <c r="U555" s="144">
        <v>25000.000000000004</v>
      </c>
      <c r="V555" s="144">
        <v>25000.000000000004</v>
      </c>
      <c r="W555" s="144">
        <v>0</v>
      </c>
      <c r="X555" s="144">
        <v>0</v>
      </c>
      <c r="Y555" s="1132">
        <v>89.881779168141932</v>
      </c>
      <c r="Z555" s="144">
        <v>2247044.4792035478</v>
      </c>
      <c r="AA555" s="1134">
        <v>115.56228750189673</v>
      </c>
      <c r="AB555" s="144">
        <v>2889057.1875474192</v>
      </c>
      <c r="AC555" s="1134">
        <v>0</v>
      </c>
      <c r="AD555" s="1134">
        <v>17.976355833628386</v>
      </c>
      <c r="AE555" s="1134">
        <v>17.976355833628386</v>
      </c>
      <c r="AF555" s="144">
        <v>898817.79168141959</v>
      </c>
      <c r="AG555" s="1134">
        <v>38.520762500632252</v>
      </c>
      <c r="AH555" s="1134">
        <v>94.085106713494483</v>
      </c>
      <c r="AI555" s="144">
        <v>3315146.7303531691</v>
      </c>
      <c r="AJ555" s="144"/>
      <c r="AK555" s="144">
        <v>3315146.7303531691</v>
      </c>
      <c r="AL555" s="144">
        <v>9350066.1887855548</v>
      </c>
      <c r="AM555" s="144">
        <v>0</v>
      </c>
      <c r="AN555" s="144">
        <v>9350066.1887855548</v>
      </c>
      <c r="CK555" s="166"/>
      <c r="CL555" s="166"/>
      <c r="CM555" s="166"/>
      <c r="CN555" s="166"/>
      <c r="CO555" s="166"/>
      <c r="CP555" s="166"/>
      <c r="CQ555" s="166"/>
      <c r="CR555" s="166"/>
      <c r="CS555" s="166"/>
      <c r="CT555" s="166"/>
      <c r="CU555" s="166"/>
    </row>
    <row r="556" spans="7:99">
      <c r="G556" s="170">
        <v>2026</v>
      </c>
      <c r="H556" s="166"/>
      <c r="I556" s="166"/>
      <c r="J556" s="166"/>
      <c r="K556" s="158" t="s">
        <v>661</v>
      </c>
      <c r="L556" s="144">
        <v>3399070.0693882252</v>
      </c>
      <c r="M556" s="144">
        <v>9586764.2412660476</v>
      </c>
      <c r="N556" s="144">
        <v>0</v>
      </c>
      <c r="O556" s="144">
        <v>9586764.2412660476</v>
      </c>
      <c r="P556" s="144">
        <v>9586764.2412660476</v>
      </c>
      <c r="Q556" s="144">
        <v>6685638.4652399523</v>
      </c>
      <c r="R556" s="144">
        <v>25000.000000000004</v>
      </c>
      <c r="S556" s="144">
        <v>17279.140252326892</v>
      </c>
      <c r="T556" s="1133">
        <v>25000.000000000004</v>
      </c>
      <c r="U556" s="144">
        <v>25000.000000000004</v>
      </c>
      <c r="V556" s="144">
        <v>25000.000000000004</v>
      </c>
      <c r="W556" s="144">
        <v>0</v>
      </c>
      <c r="X556" s="144">
        <v>0</v>
      </c>
      <c r="Y556" s="1132">
        <v>92.157147240733551</v>
      </c>
      <c r="Z556" s="144">
        <v>2303928.6810183385</v>
      </c>
      <c r="AA556" s="1134">
        <v>118.48776073808601</v>
      </c>
      <c r="AB556" s="144">
        <v>2962194.0184521498</v>
      </c>
      <c r="AC556" s="1134">
        <v>0</v>
      </c>
      <c r="AD556" s="1134">
        <v>18.431429448146705</v>
      </c>
      <c r="AE556" s="1134">
        <v>18.431429448146705</v>
      </c>
      <c r="AF556" s="144">
        <v>921571.4724073353</v>
      </c>
      <c r="AG556" s="1134">
        <v>39.49592024602866</v>
      </c>
      <c r="AH556" s="1134">
        <v>96.466882529500324</v>
      </c>
      <c r="AI556" s="144">
        <v>3399070.0693882252</v>
      </c>
      <c r="AJ556" s="144"/>
      <c r="AK556" s="144">
        <v>3399070.0693882252</v>
      </c>
      <c r="AL556" s="144">
        <v>9586764.2412660476</v>
      </c>
      <c r="AM556" s="144">
        <v>0</v>
      </c>
      <c r="AN556" s="144">
        <v>9586764.2412660476</v>
      </c>
      <c r="CK556" s="166"/>
      <c r="CL556" s="166"/>
      <c r="CM556" s="166"/>
      <c r="CN556" s="166"/>
      <c r="CO556" s="166"/>
      <c r="CP556" s="166"/>
      <c r="CQ556" s="166"/>
      <c r="CR556" s="166"/>
      <c r="CS556" s="166"/>
      <c r="CT556" s="166"/>
      <c r="CU556" s="166"/>
    </row>
    <row r="557" spans="7:99">
      <c r="G557" s="170">
        <v>2027</v>
      </c>
      <c r="H557" s="166"/>
      <c r="I557" s="166"/>
      <c r="J557" s="166"/>
      <c r="K557" s="158" t="s">
        <v>661</v>
      </c>
      <c r="L557" s="144">
        <v>3485117.9378657672</v>
      </c>
      <c r="M557" s="144">
        <v>9829454.3334729839</v>
      </c>
      <c r="N557" s="144">
        <v>0</v>
      </c>
      <c r="O557" s="144">
        <v>9829454.3334729839</v>
      </c>
      <c r="P557" s="144">
        <v>9829454.3334729839</v>
      </c>
      <c r="Q557" s="144">
        <v>6634054.461437094</v>
      </c>
      <c r="R557" s="144">
        <v>25000.000000000004</v>
      </c>
      <c r="S557" s="144">
        <v>17023.783499829449</v>
      </c>
      <c r="T557" s="1133">
        <v>25000.000000000004</v>
      </c>
      <c r="U557" s="144">
        <v>25000.000000000004</v>
      </c>
      <c r="V557" s="144">
        <v>25000.000000000004</v>
      </c>
      <c r="W557" s="144">
        <v>0</v>
      </c>
      <c r="X557" s="144">
        <v>0</v>
      </c>
      <c r="Y557" s="1132">
        <v>94.490116530320236</v>
      </c>
      <c r="Z557" s="144">
        <v>2362252.9132580063</v>
      </c>
      <c r="AA557" s="1134">
        <v>121.4872926818403</v>
      </c>
      <c r="AB557" s="144">
        <v>3037182.3170460081</v>
      </c>
      <c r="AC557" s="1134">
        <v>0</v>
      </c>
      <c r="AD557" s="1134">
        <v>18.898023306064054</v>
      </c>
      <c r="AE557" s="1134">
        <v>18.898023306064054</v>
      </c>
      <c r="AF557" s="144">
        <v>944901.16530320281</v>
      </c>
      <c r="AG557" s="1134">
        <v>40.495764227280105</v>
      </c>
      <c r="AH557" s="1134">
        <v>98.90895328735057</v>
      </c>
      <c r="AI557" s="144">
        <v>3485117.9378657672</v>
      </c>
      <c r="AJ557" s="144"/>
      <c r="AK557" s="144">
        <v>3485117.9378657672</v>
      </c>
      <c r="AL557" s="144">
        <v>9829454.3334729839</v>
      </c>
      <c r="AM557" s="144">
        <v>0</v>
      </c>
      <c r="AN557" s="144">
        <v>9829454.3334729839</v>
      </c>
      <c r="CK557" s="166"/>
      <c r="CL557" s="166"/>
      <c r="CM557" s="166"/>
      <c r="CN557" s="166"/>
      <c r="CO557" s="166"/>
      <c r="CP557" s="166"/>
      <c r="CQ557" s="166"/>
      <c r="CR557" s="166"/>
      <c r="CS557" s="166"/>
      <c r="CT557" s="166"/>
      <c r="CU557" s="166"/>
    </row>
    <row r="558" spans="7:99">
      <c r="G558" s="170">
        <v>2028</v>
      </c>
      <c r="H558" s="166"/>
      <c r="I558" s="166"/>
      <c r="J558" s="166"/>
      <c r="K558" s="158" t="s">
        <v>661</v>
      </c>
      <c r="L558" s="144">
        <v>3573344.1185046886</v>
      </c>
      <c r="M558" s="144">
        <v>10078288.154614223</v>
      </c>
      <c r="N558" s="144">
        <v>0</v>
      </c>
      <c r="O558" s="144">
        <v>10078288.154614223</v>
      </c>
      <c r="P558" s="144">
        <v>10078288.154614223</v>
      </c>
      <c r="Q558" s="144">
        <v>6624958.5062932614</v>
      </c>
      <c r="R558" s="144">
        <v>25000.000000000004</v>
      </c>
      <c r="S558" s="144">
        <v>16287.24691519171</v>
      </c>
      <c r="T558" s="1133">
        <v>25000.000000000004</v>
      </c>
      <c r="U558" s="144">
        <v>25000.000000000004</v>
      </c>
      <c r="V558" s="144">
        <v>25000.000000000004</v>
      </c>
      <c r="W558" s="144">
        <v>0</v>
      </c>
      <c r="X558" s="144">
        <v>0</v>
      </c>
      <c r="Y558" s="1132">
        <v>96.88214521865261</v>
      </c>
      <c r="Z558" s="144">
        <v>2422053.6304663159</v>
      </c>
      <c r="AA558" s="1134">
        <v>124.56275813826771</v>
      </c>
      <c r="AB558" s="144">
        <v>3114068.9534566919</v>
      </c>
      <c r="AC558" s="1134">
        <v>0</v>
      </c>
      <c r="AD558" s="1134">
        <v>19.376429043730528</v>
      </c>
      <c r="AE558" s="1134">
        <v>19.376429043730528</v>
      </c>
      <c r="AF558" s="144">
        <v>968821.45218652626</v>
      </c>
      <c r="AG558" s="1134">
        <v>41.520919379422544</v>
      </c>
      <c r="AH558" s="1134">
        <v>101.41284536076493</v>
      </c>
      <c r="AI558" s="144">
        <v>3573344.1185046886</v>
      </c>
      <c r="AJ558" s="144"/>
      <c r="AK558" s="144">
        <v>3573344.1185046886</v>
      </c>
      <c r="AL558" s="144">
        <v>10078288.154614223</v>
      </c>
      <c r="AM558" s="144">
        <v>0</v>
      </c>
      <c r="AN558" s="144">
        <v>10078288.154614223</v>
      </c>
      <c r="CK558" s="166"/>
      <c r="CL558" s="166"/>
      <c r="CM558" s="166"/>
      <c r="CN558" s="166"/>
      <c r="CO558" s="166"/>
      <c r="CP558" s="166"/>
      <c r="CQ558" s="166"/>
      <c r="CR558" s="166"/>
      <c r="CS558" s="166"/>
      <c r="CT558" s="166"/>
      <c r="CU558" s="166"/>
    </row>
    <row r="559" spans="7:99">
      <c r="G559" s="170">
        <v>2029</v>
      </c>
      <c r="H559" s="166"/>
      <c r="I559" s="166"/>
      <c r="J559" s="166"/>
      <c r="K559" s="158" t="s">
        <v>661</v>
      </c>
      <c r="L559" s="144">
        <v>3663803.7555398922</v>
      </c>
      <c r="M559" s="144">
        <v>10333421.233928204</v>
      </c>
      <c r="N559" s="144">
        <v>0</v>
      </c>
      <c r="O559" s="144">
        <v>10333421.233928204</v>
      </c>
      <c r="P559" s="144">
        <v>10333421.233928204</v>
      </c>
      <c r="Q559" s="144">
        <v>6573842.6874288088</v>
      </c>
      <c r="R559" s="144">
        <v>25000.000000000004</v>
      </c>
      <c r="S559" s="144">
        <v>16046.54868491794</v>
      </c>
      <c r="T559" s="1133">
        <v>25000.000000000004</v>
      </c>
      <c r="U559" s="144">
        <v>25000.000000000004</v>
      </c>
      <c r="V559" s="144">
        <v>25000.000000000004</v>
      </c>
      <c r="W559" s="144">
        <v>0</v>
      </c>
      <c r="X559" s="144">
        <v>0</v>
      </c>
      <c r="Y559" s="1132">
        <v>99.334728401528068</v>
      </c>
      <c r="Z559" s="144">
        <v>2483368.2100382014</v>
      </c>
      <c r="AA559" s="1134">
        <v>127.71607937339324</v>
      </c>
      <c r="AB559" s="144">
        <v>3192901.9843348302</v>
      </c>
      <c r="AC559" s="1134">
        <v>0</v>
      </c>
      <c r="AD559" s="1134">
        <v>19.866945680305609</v>
      </c>
      <c r="AE559" s="1134">
        <v>19.866945680305609</v>
      </c>
      <c r="AF559" s="144">
        <v>993347.28401528054</v>
      </c>
      <c r="AG559" s="1134">
        <v>42.572026457797726</v>
      </c>
      <c r="AH559" s="1134">
        <v>103.98012376379795</v>
      </c>
      <c r="AI559" s="144">
        <v>3663803.7555398922</v>
      </c>
      <c r="AJ559" s="144"/>
      <c r="AK559" s="144">
        <v>3663803.7555398922</v>
      </c>
      <c r="AL559" s="144">
        <v>10333421.233928204</v>
      </c>
      <c r="AM559" s="144">
        <v>0</v>
      </c>
      <c r="AN559" s="144">
        <v>10333421.233928204</v>
      </c>
      <c r="CK559" s="166"/>
      <c r="CL559" s="166"/>
      <c r="CM559" s="166"/>
      <c r="CN559" s="166"/>
      <c r="CO559" s="166"/>
      <c r="CP559" s="166"/>
      <c r="CQ559" s="166"/>
      <c r="CR559" s="166"/>
      <c r="CS559" s="166"/>
      <c r="CT559" s="166"/>
      <c r="CU559" s="166"/>
    </row>
    <row r="560" spans="7:99">
      <c r="G560" s="170">
        <v>2030</v>
      </c>
      <c r="H560" s="166"/>
      <c r="I560" s="166"/>
      <c r="J560" s="166"/>
      <c r="K560" s="158" t="s">
        <v>661</v>
      </c>
      <c r="L560" s="144">
        <v>3756553.3891892401</v>
      </c>
      <c r="M560" s="144">
        <v>10595013.037894789</v>
      </c>
      <c r="N560" s="144">
        <v>0</v>
      </c>
      <c r="O560" s="144">
        <v>10595013.037894789</v>
      </c>
      <c r="P560" s="144">
        <v>10595013.037894789</v>
      </c>
      <c r="Q560" s="144">
        <v>6564829.2886762032</v>
      </c>
      <c r="R560" s="144">
        <v>25000.000000000004</v>
      </c>
      <c r="S560" s="144">
        <v>15352.292313311073</v>
      </c>
      <c r="T560" s="1133">
        <v>25000.000000000004</v>
      </c>
      <c r="U560" s="144">
        <v>25000.000000000004</v>
      </c>
      <c r="V560" s="144">
        <v>25000.000000000004</v>
      </c>
      <c r="W560" s="144">
        <v>0</v>
      </c>
      <c r="X560" s="144">
        <v>0</v>
      </c>
      <c r="Y560" s="1132">
        <v>101.84939902327413</v>
      </c>
      <c r="Z560" s="144">
        <v>2546234.9755818532</v>
      </c>
      <c r="AA560" s="1134">
        <v>130.94922731563818</v>
      </c>
      <c r="AB560" s="144">
        <v>3273730.6828909544</v>
      </c>
      <c r="AC560" s="1134">
        <v>0</v>
      </c>
      <c r="AD560" s="1134">
        <v>20.369879804654829</v>
      </c>
      <c r="AE560" s="1134">
        <v>20.369879804654829</v>
      </c>
      <c r="AF560" s="144">
        <v>1018493.9902327415</v>
      </c>
      <c r="AG560" s="1134">
        <v>43.649742438546063</v>
      </c>
      <c r="AH560" s="1134">
        <v>106.61239312902354</v>
      </c>
      <c r="AI560" s="144">
        <v>3756553.3891892401</v>
      </c>
      <c r="AJ560" s="144"/>
      <c r="AK560" s="144">
        <v>3756553.3891892401</v>
      </c>
      <c r="AL560" s="144">
        <v>10595013.037894789</v>
      </c>
      <c r="AM560" s="144">
        <v>0</v>
      </c>
      <c r="AN560" s="144">
        <v>10595013.037894789</v>
      </c>
      <c r="CK560" s="166"/>
      <c r="CL560" s="166"/>
      <c r="CM560" s="166"/>
      <c r="CN560" s="166"/>
      <c r="CO560" s="166"/>
      <c r="CP560" s="166"/>
      <c r="CQ560" s="166"/>
      <c r="CR560" s="166"/>
      <c r="CS560" s="166"/>
      <c r="CT560" s="166"/>
      <c r="CU560" s="166"/>
    </row>
    <row r="561" spans="7:99">
      <c r="G561" s="166"/>
      <c r="H561" s="166"/>
      <c r="I561" s="166"/>
      <c r="J561" s="166"/>
      <c r="K561" s="166"/>
      <c r="L561" s="124"/>
      <c r="M561" s="124"/>
      <c r="N561" s="124"/>
      <c r="O561" s="124"/>
      <c r="P561" s="124"/>
      <c r="Q561" s="124"/>
      <c r="R561" s="124"/>
      <c r="S561" s="124"/>
      <c r="T561" s="1135"/>
      <c r="U561" s="124"/>
      <c r="V561" s="124"/>
      <c r="W561" s="124"/>
      <c r="X561" s="124"/>
      <c r="Y561" s="1136"/>
      <c r="Z561" s="124"/>
      <c r="AA561" s="1135"/>
      <c r="AB561" s="124"/>
      <c r="AC561" s="1135"/>
      <c r="AD561" s="1135"/>
      <c r="AE561" s="1135"/>
      <c r="AF561" s="124"/>
      <c r="AG561" s="1135"/>
      <c r="AH561" s="1135"/>
      <c r="AI561" s="124"/>
      <c r="AJ561" s="124"/>
      <c r="AK561" s="124"/>
      <c r="AL561" s="124"/>
      <c r="AM561" s="124"/>
      <c r="AN561" s="124"/>
      <c r="CK561" s="166"/>
      <c r="CL561" s="166"/>
      <c r="CM561" s="166"/>
      <c r="CN561" s="166"/>
      <c r="CO561" s="166"/>
      <c r="CP561" s="166"/>
      <c r="CQ561" s="166"/>
      <c r="CR561" s="166"/>
      <c r="CS561" s="166"/>
      <c r="CT561" s="166"/>
      <c r="CU561" s="166"/>
    </row>
    <row r="562" spans="7:99">
      <c r="G562" s="170" t="s">
        <v>400</v>
      </c>
      <c r="H562" s="166"/>
      <c r="I562" s="166"/>
      <c r="J562" s="166"/>
      <c r="K562" s="166"/>
      <c r="L562" s="166"/>
      <c r="M562" s="166"/>
      <c r="N562" s="166"/>
      <c r="O562" s="166"/>
      <c r="P562" s="166"/>
      <c r="Q562" s="166"/>
      <c r="R562" s="166"/>
      <c r="S562" s="166"/>
      <c r="T562" s="1137"/>
      <c r="U562" s="166"/>
      <c r="V562" s="166"/>
      <c r="W562" s="166"/>
      <c r="X562" s="166"/>
      <c r="Y562" s="1134"/>
      <c r="Z562" s="166"/>
      <c r="AA562" s="1137"/>
      <c r="AB562" s="166"/>
      <c r="AC562" s="1137"/>
      <c r="AD562" s="1137"/>
      <c r="AE562" s="1137"/>
      <c r="AF562" s="166"/>
      <c r="AG562" s="1137"/>
      <c r="AH562" s="1137"/>
      <c r="AI562" s="166"/>
      <c r="AJ562" s="166"/>
      <c r="AK562" s="166"/>
      <c r="AL562" s="166"/>
      <c r="AM562" s="166"/>
      <c r="AN562" s="166"/>
      <c r="CK562" s="166"/>
      <c r="CL562" s="166"/>
      <c r="CM562" s="166"/>
      <c r="CN562" s="166"/>
      <c r="CO562" s="166"/>
      <c r="CP562" s="166"/>
      <c r="CQ562" s="166"/>
      <c r="CR562" s="166"/>
      <c r="CS562" s="166"/>
      <c r="CT562" s="166"/>
      <c r="CU562" s="166"/>
    </row>
    <row r="563" spans="7:99">
      <c r="G563" s="1088">
        <v>1990</v>
      </c>
      <c r="H563" s="1089"/>
      <c r="I563" s="1089"/>
      <c r="J563" s="1089"/>
      <c r="K563" s="1090" t="s">
        <v>563</v>
      </c>
      <c r="L563" s="1091">
        <v>0</v>
      </c>
      <c r="M563" s="1091">
        <v>0</v>
      </c>
      <c r="N563" s="1091">
        <v>0</v>
      </c>
      <c r="O563" s="1091">
        <v>0</v>
      </c>
      <c r="P563" s="1091">
        <v>0</v>
      </c>
      <c r="Q563" s="1091">
        <v>0</v>
      </c>
      <c r="R563" s="1091">
        <v>0</v>
      </c>
      <c r="S563" s="1091">
        <v>0</v>
      </c>
      <c r="T563" s="1138">
        <v>0</v>
      </c>
      <c r="U563" s="1091">
        <v>0</v>
      </c>
      <c r="V563" s="1091">
        <v>0</v>
      </c>
      <c r="W563" s="1091">
        <v>0</v>
      </c>
      <c r="X563" s="1091">
        <v>0</v>
      </c>
      <c r="Y563" s="1138">
        <v>0</v>
      </c>
      <c r="Z563" s="1091">
        <v>0</v>
      </c>
      <c r="AA563" s="1138">
        <v>0</v>
      </c>
      <c r="AB563" s="1091">
        <v>0</v>
      </c>
      <c r="AC563" s="1138">
        <v>0</v>
      </c>
      <c r="AD563" s="1138">
        <v>0</v>
      </c>
      <c r="AE563" s="1138">
        <v>0</v>
      </c>
      <c r="AF563" s="1091">
        <v>0</v>
      </c>
      <c r="AG563" s="1138">
        <v>0</v>
      </c>
      <c r="AH563" s="1138">
        <v>0</v>
      </c>
      <c r="AI563" s="1091">
        <v>0</v>
      </c>
      <c r="AJ563" s="1091"/>
      <c r="AK563" s="1091">
        <v>0</v>
      </c>
      <c r="AL563" s="1091">
        <v>0</v>
      </c>
      <c r="AM563" s="1091">
        <v>0</v>
      </c>
      <c r="AN563" s="1091">
        <v>0</v>
      </c>
      <c r="CK563" s="166"/>
      <c r="CL563" s="166"/>
      <c r="CM563" s="166"/>
      <c r="CN563" s="166"/>
      <c r="CO563" s="166"/>
      <c r="CP563" s="166"/>
      <c r="CQ563" s="166"/>
      <c r="CR563" s="166"/>
      <c r="CS563" s="166"/>
      <c r="CT563" s="166"/>
      <c r="CU563" s="166"/>
    </row>
    <row r="564" spans="7:99">
      <c r="G564" s="1088">
        <v>1991</v>
      </c>
      <c r="H564" s="1089"/>
      <c r="I564" s="1089"/>
      <c r="J564" s="1089"/>
      <c r="K564" s="1090" t="s">
        <v>563</v>
      </c>
      <c r="L564" s="1091">
        <v>0</v>
      </c>
      <c r="M564" s="1091">
        <v>0</v>
      </c>
      <c r="N564" s="1091">
        <v>0</v>
      </c>
      <c r="O564" s="1091">
        <v>0</v>
      </c>
      <c r="P564" s="1091">
        <v>0</v>
      </c>
      <c r="Q564" s="1091">
        <v>0</v>
      </c>
      <c r="R564" s="1091">
        <v>0</v>
      </c>
      <c r="S564" s="1091">
        <v>0</v>
      </c>
      <c r="T564" s="1138">
        <v>0</v>
      </c>
      <c r="U564" s="1091">
        <v>0</v>
      </c>
      <c r="V564" s="1091">
        <v>0</v>
      </c>
      <c r="W564" s="1091">
        <v>0</v>
      </c>
      <c r="X564" s="1091">
        <v>0</v>
      </c>
      <c r="Y564" s="1138">
        <v>0</v>
      </c>
      <c r="Z564" s="1091">
        <v>0</v>
      </c>
      <c r="AA564" s="1138">
        <v>0</v>
      </c>
      <c r="AB564" s="1091">
        <v>0</v>
      </c>
      <c r="AC564" s="1138">
        <v>0</v>
      </c>
      <c r="AD564" s="1138">
        <v>0</v>
      </c>
      <c r="AE564" s="1138">
        <v>0</v>
      </c>
      <c r="AF564" s="1091">
        <v>0</v>
      </c>
      <c r="AG564" s="1138">
        <v>0</v>
      </c>
      <c r="AH564" s="1138">
        <v>0</v>
      </c>
      <c r="AI564" s="1091">
        <v>0</v>
      </c>
      <c r="AJ564" s="1091"/>
      <c r="AK564" s="1091">
        <v>0</v>
      </c>
      <c r="AL564" s="1091">
        <v>0</v>
      </c>
      <c r="AM564" s="1091">
        <v>0</v>
      </c>
      <c r="AN564" s="1091">
        <v>0</v>
      </c>
      <c r="CK564" s="166"/>
      <c r="CL564" s="166"/>
      <c r="CM564" s="166"/>
      <c r="CN564" s="166"/>
      <c r="CO564" s="166"/>
      <c r="CP564" s="166"/>
      <c r="CQ564" s="166"/>
      <c r="CR564" s="166"/>
      <c r="CS564" s="166"/>
      <c r="CT564" s="166"/>
      <c r="CU564" s="166"/>
    </row>
    <row r="565" spans="7:99">
      <c r="G565" s="1088">
        <v>1992</v>
      </c>
      <c r="H565" s="1089"/>
      <c r="I565" s="1089"/>
      <c r="J565" s="1089"/>
      <c r="K565" s="1090" t="s">
        <v>563</v>
      </c>
      <c r="L565" s="1091">
        <v>0</v>
      </c>
      <c r="M565" s="1091">
        <v>0</v>
      </c>
      <c r="N565" s="1091">
        <v>0</v>
      </c>
      <c r="O565" s="1091">
        <v>0</v>
      </c>
      <c r="P565" s="1091">
        <v>0</v>
      </c>
      <c r="Q565" s="1091">
        <v>0</v>
      </c>
      <c r="R565" s="1091">
        <v>0</v>
      </c>
      <c r="S565" s="1091">
        <v>0</v>
      </c>
      <c r="T565" s="1138">
        <v>0</v>
      </c>
      <c r="U565" s="1091">
        <v>0</v>
      </c>
      <c r="V565" s="1091">
        <v>0</v>
      </c>
      <c r="W565" s="1091">
        <v>0</v>
      </c>
      <c r="X565" s="1091">
        <v>0</v>
      </c>
      <c r="Y565" s="1138">
        <v>0</v>
      </c>
      <c r="Z565" s="1091">
        <v>0</v>
      </c>
      <c r="AA565" s="1138">
        <v>0</v>
      </c>
      <c r="AB565" s="1091">
        <v>0</v>
      </c>
      <c r="AC565" s="1138">
        <v>0</v>
      </c>
      <c r="AD565" s="1138">
        <v>0</v>
      </c>
      <c r="AE565" s="1138">
        <v>0</v>
      </c>
      <c r="AF565" s="1091">
        <v>0</v>
      </c>
      <c r="AG565" s="1138">
        <v>0</v>
      </c>
      <c r="AH565" s="1138">
        <v>0</v>
      </c>
      <c r="AI565" s="1091">
        <v>0</v>
      </c>
      <c r="AJ565" s="1091"/>
      <c r="AK565" s="1091">
        <v>0</v>
      </c>
      <c r="AL565" s="1091">
        <v>0</v>
      </c>
      <c r="AM565" s="1091">
        <v>0</v>
      </c>
      <c r="AN565" s="1091">
        <v>0</v>
      </c>
      <c r="CK565" s="166"/>
      <c r="CL565" s="166"/>
      <c r="CM565" s="166"/>
      <c r="CN565" s="166"/>
      <c r="CO565" s="166"/>
      <c r="CP565" s="166"/>
      <c r="CQ565" s="166"/>
      <c r="CR565" s="166"/>
      <c r="CS565" s="166"/>
      <c r="CT565" s="166"/>
      <c r="CU565" s="166"/>
    </row>
    <row r="566" spans="7:99">
      <c r="G566" s="1088">
        <v>1993</v>
      </c>
      <c r="H566" s="1089"/>
      <c r="I566" s="1089"/>
      <c r="J566" s="1089"/>
      <c r="K566" s="1090" t="s">
        <v>563</v>
      </c>
      <c r="L566" s="1091">
        <v>0</v>
      </c>
      <c r="M566" s="1091">
        <v>0</v>
      </c>
      <c r="N566" s="1091">
        <v>0</v>
      </c>
      <c r="O566" s="1091">
        <v>0</v>
      </c>
      <c r="P566" s="1091">
        <v>0</v>
      </c>
      <c r="Q566" s="1091">
        <v>0</v>
      </c>
      <c r="R566" s="1091">
        <v>0</v>
      </c>
      <c r="S566" s="1091">
        <v>0</v>
      </c>
      <c r="T566" s="1138">
        <v>0</v>
      </c>
      <c r="U566" s="1091">
        <v>0</v>
      </c>
      <c r="V566" s="1091">
        <v>0</v>
      </c>
      <c r="W566" s="1091">
        <v>0</v>
      </c>
      <c r="X566" s="1091">
        <v>0</v>
      </c>
      <c r="Y566" s="1138">
        <v>0</v>
      </c>
      <c r="Z566" s="1091">
        <v>0</v>
      </c>
      <c r="AA566" s="1138">
        <v>0</v>
      </c>
      <c r="AB566" s="1091">
        <v>0</v>
      </c>
      <c r="AC566" s="1138">
        <v>0</v>
      </c>
      <c r="AD566" s="1138">
        <v>0</v>
      </c>
      <c r="AE566" s="1138">
        <v>0</v>
      </c>
      <c r="AF566" s="1091">
        <v>0</v>
      </c>
      <c r="AG566" s="1138">
        <v>0</v>
      </c>
      <c r="AH566" s="1138">
        <v>0</v>
      </c>
      <c r="AI566" s="1091">
        <v>0</v>
      </c>
      <c r="AJ566" s="1091"/>
      <c r="AK566" s="1091">
        <v>0</v>
      </c>
      <c r="AL566" s="1091">
        <v>0</v>
      </c>
      <c r="AM566" s="1091">
        <v>0</v>
      </c>
      <c r="AN566" s="1091">
        <v>0</v>
      </c>
      <c r="CK566" s="166"/>
      <c r="CL566" s="166"/>
      <c r="CM566" s="166"/>
      <c r="CN566" s="166"/>
      <c r="CO566" s="166"/>
      <c r="CP566" s="166"/>
      <c r="CQ566" s="166"/>
      <c r="CR566" s="166"/>
      <c r="CS566" s="166"/>
      <c r="CT566" s="166"/>
      <c r="CU566" s="166"/>
    </row>
    <row r="567" spans="7:99">
      <c r="G567" s="1088">
        <v>1994</v>
      </c>
      <c r="H567" s="1089"/>
      <c r="I567" s="1089"/>
      <c r="J567" s="1089"/>
      <c r="K567" s="1090" t="s">
        <v>563</v>
      </c>
      <c r="L567" s="1091">
        <v>0</v>
      </c>
      <c r="M567" s="1091">
        <v>0</v>
      </c>
      <c r="N567" s="1091">
        <v>0</v>
      </c>
      <c r="O567" s="1091">
        <v>0</v>
      </c>
      <c r="P567" s="1091">
        <v>0</v>
      </c>
      <c r="Q567" s="1091">
        <v>0</v>
      </c>
      <c r="R567" s="1091">
        <v>0</v>
      </c>
      <c r="S567" s="1091">
        <v>0</v>
      </c>
      <c r="T567" s="1138">
        <v>0</v>
      </c>
      <c r="U567" s="1091">
        <v>0</v>
      </c>
      <c r="V567" s="1091">
        <v>0</v>
      </c>
      <c r="W567" s="1091">
        <v>0</v>
      </c>
      <c r="X567" s="1091">
        <v>0</v>
      </c>
      <c r="Y567" s="1138">
        <v>0</v>
      </c>
      <c r="Z567" s="1091">
        <v>0</v>
      </c>
      <c r="AA567" s="1138">
        <v>0</v>
      </c>
      <c r="AB567" s="1091">
        <v>0</v>
      </c>
      <c r="AC567" s="1138">
        <v>0</v>
      </c>
      <c r="AD567" s="1138">
        <v>0</v>
      </c>
      <c r="AE567" s="1138">
        <v>0</v>
      </c>
      <c r="AF567" s="1091">
        <v>0</v>
      </c>
      <c r="AG567" s="1138">
        <v>0</v>
      </c>
      <c r="AH567" s="1138">
        <v>0</v>
      </c>
      <c r="AI567" s="1091">
        <v>0</v>
      </c>
      <c r="AJ567" s="1091"/>
      <c r="AK567" s="1091">
        <v>0</v>
      </c>
      <c r="AL567" s="1091">
        <v>0</v>
      </c>
      <c r="AM567" s="1091">
        <v>0</v>
      </c>
      <c r="AN567" s="1091">
        <v>0</v>
      </c>
      <c r="CK567" s="166"/>
      <c r="CL567" s="166"/>
      <c r="CM567" s="166"/>
      <c r="CN567" s="166"/>
      <c r="CO567" s="166"/>
      <c r="CP567" s="166"/>
      <c r="CQ567" s="166"/>
      <c r="CR567" s="166"/>
      <c r="CS567" s="166"/>
      <c r="CT567" s="166"/>
      <c r="CU567" s="166"/>
    </row>
    <row r="568" spans="7:99">
      <c r="G568" s="1088">
        <v>1995</v>
      </c>
      <c r="H568" s="1089"/>
      <c r="I568" s="1089"/>
      <c r="J568" s="1089"/>
      <c r="K568" s="1090" t="s">
        <v>563</v>
      </c>
      <c r="L568" s="1091">
        <v>0</v>
      </c>
      <c r="M568" s="1091">
        <v>0</v>
      </c>
      <c r="N568" s="1091">
        <v>0</v>
      </c>
      <c r="O568" s="1091">
        <v>0</v>
      </c>
      <c r="P568" s="1091">
        <v>0</v>
      </c>
      <c r="Q568" s="1091">
        <v>0</v>
      </c>
      <c r="R568" s="1091">
        <v>0</v>
      </c>
      <c r="S568" s="1091">
        <v>0</v>
      </c>
      <c r="T568" s="1138">
        <v>0</v>
      </c>
      <c r="U568" s="1091">
        <v>0</v>
      </c>
      <c r="V568" s="1091">
        <v>0</v>
      </c>
      <c r="W568" s="1091">
        <v>0</v>
      </c>
      <c r="X568" s="1091">
        <v>0</v>
      </c>
      <c r="Y568" s="1138">
        <v>0</v>
      </c>
      <c r="Z568" s="1091">
        <v>0</v>
      </c>
      <c r="AA568" s="1138">
        <v>0</v>
      </c>
      <c r="AB568" s="1091">
        <v>0</v>
      </c>
      <c r="AC568" s="1138">
        <v>0</v>
      </c>
      <c r="AD568" s="1138">
        <v>0</v>
      </c>
      <c r="AE568" s="1138">
        <v>0</v>
      </c>
      <c r="AF568" s="1091">
        <v>0</v>
      </c>
      <c r="AG568" s="1138">
        <v>0</v>
      </c>
      <c r="AH568" s="1138">
        <v>0</v>
      </c>
      <c r="AI568" s="1091">
        <v>0</v>
      </c>
      <c r="AJ568" s="1091"/>
      <c r="AK568" s="1091">
        <v>0</v>
      </c>
      <c r="AL568" s="1091">
        <v>0</v>
      </c>
      <c r="AM568" s="1091">
        <v>0</v>
      </c>
      <c r="AN568" s="1091">
        <v>0</v>
      </c>
      <c r="CK568" s="166"/>
      <c r="CL568" s="166"/>
      <c r="CM568" s="166"/>
      <c r="CN568" s="166"/>
      <c r="CO568" s="166"/>
      <c r="CP568" s="166"/>
      <c r="CQ568" s="166"/>
      <c r="CR568" s="166"/>
      <c r="CS568" s="166"/>
      <c r="CT568" s="166"/>
      <c r="CU568" s="166"/>
    </row>
    <row r="569" spans="7:99">
      <c r="G569" s="1088">
        <v>1996</v>
      </c>
      <c r="H569" s="1089"/>
      <c r="I569" s="1089"/>
      <c r="J569" s="1089"/>
      <c r="K569" s="1090" t="s">
        <v>563</v>
      </c>
      <c r="L569" s="1091">
        <v>0</v>
      </c>
      <c r="M569" s="1091">
        <v>0</v>
      </c>
      <c r="N569" s="1091">
        <v>0</v>
      </c>
      <c r="O569" s="1091">
        <v>0</v>
      </c>
      <c r="P569" s="1091">
        <v>0</v>
      </c>
      <c r="Q569" s="1091">
        <v>0</v>
      </c>
      <c r="R569" s="1091">
        <v>0</v>
      </c>
      <c r="S569" s="1091">
        <v>0</v>
      </c>
      <c r="T569" s="1138">
        <v>0</v>
      </c>
      <c r="U569" s="1091">
        <v>0</v>
      </c>
      <c r="V569" s="1091">
        <v>0</v>
      </c>
      <c r="W569" s="1091">
        <v>0</v>
      </c>
      <c r="X569" s="1091">
        <v>0</v>
      </c>
      <c r="Y569" s="1138">
        <v>55</v>
      </c>
      <c r="Z569" s="1091">
        <v>0</v>
      </c>
      <c r="AA569" s="1138">
        <v>30.88999999999999</v>
      </c>
      <c r="AB569" s="1091">
        <v>0</v>
      </c>
      <c r="AC569" s="1138">
        <v>0</v>
      </c>
      <c r="AD569" s="1138">
        <v>6.63</v>
      </c>
      <c r="AE569" s="1138">
        <v>6.63</v>
      </c>
      <c r="AF569" s="1091">
        <v>0</v>
      </c>
      <c r="AG569" s="1138">
        <v>10</v>
      </c>
      <c r="AH569" s="1138">
        <v>25</v>
      </c>
      <c r="AI569" s="1091">
        <v>0</v>
      </c>
      <c r="AJ569" s="1091"/>
      <c r="AK569" s="1091">
        <v>0</v>
      </c>
      <c r="AL569" s="1091">
        <v>0</v>
      </c>
      <c r="AM569" s="1091">
        <v>0</v>
      </c>
      <c r="AN569" s="1091">
        <v>0</v>
      </c>
      <c r="CK569" s="166"/>
      <c r="CL569" s="166"/>
      <c r="CM569" s="166"/>
      <c r="CN569" s="166"/>
      <c r="CO569" s="166"/>
      <c r="CP569" s="166"/>
      <c r="CQ569" s="166"/>
      <c r="CR569" s="166"/>
      <c r="CS569" s="166"/>
      <c r="CT569" s="166"/>
      <c r="CU569" s="166"/>
    </row>
    <row r="570" spans="7:99">
      <c r="G570" s="1088">
        <v>1997</v>
      </c>
      <c r="H570" s="1089"/>
      <c r="I570" s="1089"/>
      <c r="J570" s="1089"/>
      <c r="K570" s="1090" t="s">
        <v>563</v>
      </c>
      <c r="L570" s="1091">
        <v>0</v>
      </c>
      <c r="M570" s="1091">
        <v>84835.08</v>
      </c>
      <c r="N570" s="1091">
        <v>0</v>
      </c>
      <c r="O570" s="1091">
        <v>84835.08</v>
      </c>
      <c r="P570" s="1091">
        <v>84835.08</v>
      </c>
      <c r="Q570" s="1091">
        <v>140219.46111158456</v>
      </c>
      <c r="R570" s="1091">
        <v>1332</v>
      </c>
      <c r="S570" s="1091">
        <v>2201.5930461859721</v>
      </c>
      <c r="T570" s="1138">
        <v>1332</v>
      </c>
      <c r="U570" s="1091">
        <v>1332</v>
      </c>
      <c r="V570" s="1091">
        <v>0</v>
      </c>
      <c r="W570" s="1091">
        <v>0</v>
      </c>
      <c r="X570" s="1091">
        <v>0</v>
      </c>
      <c r="Y570" s="1138">
        <v>56.840000000000025</v>
      </c>
      <c r="Z570" s="1091">
        <v>75710.880000000005</v>
      </c>
      <c r="AA570" s="1138">
        <v>31.920000000000012</v>
      </c>
      <c r="AB570" s="1091">
        <v>0</v>
      </c>
      <c r="AC570" s="1138">
        <v>0</v>
      </c>
      <c r="AD570" s="1138">
        <v>6.8499999999999988</v>
      </c>
      <c r="AE570" s="1138">
        <v>6.8499999999999988</v>
      </c>
      <c r="AF570" s="1091">
        <v>9124.1999999999989</v>
      </c>
      <c r="AG570" s="1138">
        <v>10</v>
      </c>
      <c r="AH570" s="1138">
        <v>25</v>
      </c>
      <c r="AI570" s="1091">
        <v>0</v>
      </c>
      <c r="AJ570" s="1091"/>
      <c r="AK570" s="1091">
        <v>0</v>
      </c>
      <c r="AL570" s="1091">
        <v>84835.08</v>
      </c>
      <c r="AM570" s="1091">
        <v>0</v>
      </c>
      <c r="AN570" s="1091">
        <v>84835.08</v>
      </c>
      <c r="CK570" s="166"/>
      <c r="CL570" s="166"/>
      <c r="CM570" s="166"/>
      <c r="CN570" s="166"/>
      <c r="CO570" s="166"/>
      <c r="CP570" s="166"/>
      <c r="CQ570" s="166"/>
      <c r="CR570" s="166"/>
      <c r="CS570" s="166"/>
      <c r="CT570" s="166"/>
      <c r="CU570" s="166"/>
    </row>
    <row r="571" spans="7:99">
      <c r="G571" s="1088">
        <v>1998</v>
      </c>
      <c r="H571" s="1089"/>
      <c r="I571" s="1089"/>
      <c r="J571" s="1089"/>
      <c r="K571" s="1090" t="s">
        <v>563</v>
      </c>
      <c r="L571" s="1091">
        <v>0</v>
      </c>
      <c r="M571" s="1091">
        <v>1732794.49</v>
      </c>
      <c r="N571" s="1091">
        <v>0</v>
      </c>
      <c r="O571" s="1091">
        <v>1732794.49</v>
      </c>
      <c r="P571" s="1091">
        <v>1732794.49</v>
      </c>
      <c r="Q571" s="1091">
        <v>2780626.4757378986</v>
      </c>
      <c r="R571" s="1091">
        <v>26467</v>
      </c>
      <c r="S571" s="1091">
        <v>42471.765323627595</v>
      </c>
      <c r="T571" s="1138">
        <v>26466.999999999996</v>
      </c>
      <c r="U571" s="1091">
        <v>26467</v>
      </c>
      <c r="V571" s="1091">
        <v>0</v>
      </c>
      <c r="W571" s="1091">
        <v>0</v>
      </c>
      <c r="X571" s="1091">
        <v>12090680</v>
      </c>
      <c r="Y571" s="1138">
        <v>58.429999999999986</v>
      </c>
      <c r="Z571" s="1091">
        <v>1546466.81</v>
      </c>
      <c r="AA571" s="1138">
        <v>32.82</v>
      </c>
      <c r="AB571" s="1091">
        <v>0</v>
      </c>
      <c r="AC571" s="1138">
        <v>0</v>
      </c>
      <c r="AD571" s="1138">
        <v>7.0400000000000018</v>
      </c>
      <c r="AE571" s="1138">
        <v>7.0400000000000018</v>
      </c>
      <c r="AF571" s="1091">
        <v>186327.67999999999</v>
      </c>
      <c r="AG571" s="1138">
        <v>10</v>
      </c>
      <c r="AH571" s="1138">
        <v>25</v>
      </c>
      <c r="AI571" s="1091">
        <v>0</v>
      </c>
      <c r="AJ571" s="1091"/>
      <c r="AK571" s="1091">
        <v>0</v>
      </c>
      <c r="AL571" s="1091">
        <v>1732794.49</v>
      </c>
      <c r="AM571" s="1091">
        <v>0</v>
      </c>
      <c r="AN571" s="1091">
        <v>1732794.49</v>
      </c>
      <c r="CK571" s="166"/>
      <c r="CL571" s="166"/>
      <c r="CM571" s="166"/>
      <c r="CN571" s="166"/>
      <c r="CO571" s="166"/>
      <c r="CP571" s="166"/>
      <c r="CQ571" s="166"/>
      <c r="CR571" s="166"/>
      <c r="CS571" s="166"/>
      <c r="CT571" s="166"/>
      <c r="CU571" s="166"/>
    </row>
    <row r="572" spans="7:99">
      <c r="G572" s="1088">
        <v>1999</v>
      </c>
      <c r="H572" s="1089"/>
      <c r="I572" s="1089"/>
      <c r="J572" s="1089"/>
      <c r="K572" s="1090" t="s">
        <v>563</v>
      </c>
      <c r="L572" s="1091">
        <v>0</v>
      </c>
      <c r="M572" s="1091">
        <v>5662877.8000000007</v>
      </c>
      <c r="N572" s="1091">
        <v>0</v>
      </c>
      <c r="O572" s="1091">
        <v>5662877.8000000007</v>
      </c>
      <c r="P572" s="1091">
        <v>5662877.8000000007</v>
      </c>
      <c r="Q572" s="1091">
        <v>8822579.0965918209</v>
      </c>
      <c r="R572" s="1091">
        <v>85310</v>
      </c>
      <c r="S572" s="1091">
        <v>132910.20031021122</v>
      </c>
      <c r="T572" s="1138">
        <v>85310</v>
      </c>
      <c r="U572" s="1091">
        <v>85310</v>
      </c>
      <c r="V572" s="1091">
        <v>0</v>
      </c>
      <c r="W572" s="1091">
        <v>0</v>
      </c>
      <c r="X572" s="1091">
        <v>0</v>
      </c>
      <c r="Y572" s="1138">
        <v>59.24</v>
      </c>
      <c r="Z572" s="1091">
        <v>5053764.4000000004</v>
      </c>
      <c r="AA572" s="1138">
        <v>33.269999999999996</v>
      </c>
      <c r="AB572" s="1091">
        <v>0</v>
      </c>
      <c r="AC572" s="1138">
        <v>0</v>
      </c>
      <c r="AD572" s="1138">
        <v>7.14</v>
      </c>
      <c r="AE572" s="1138">
        <v>7.14</v>
      </c>
      <c r="AF572" s="1091">
        <v>609113.4</v>
      </c>
      <c r="AG572" s="1138">
        <v>10</v>
      </c>
      <c r="AH572" s="1138">
        <v>25</v>
      </c>
      <c r="AI572" s="1091">
        <v>0</v>
      </c>
      <c r="AJ572" s="1091"/>
      <c r="AK572" s="1091">
        <v>0</v>
      </c>
      <c r="AL572" s="1091">
        <v>5662877.8000000007</v>
      </c>
      <c r="AM572" s="1091">
        <v>0</v>
      </c>
      <c r="AN572" s="1091">
        <v>5662877.8000000007</v>
      </c>
      <c r="CK572" s="166"/>
      <c r="CL572" s="166"/>
      <c r="CM572" s="166"/>
      <c r="CN572" s="166"/>
      <c r="CO572" s="166"/>
      <c r="CP572" s="166"/>
      <c r="CQ572" s="166"/>
      <c r="CR572" s="166"/>
      <c r="CS572" s="166"/>
      <c r="CT572" s="166"/>
      <c r="CU572" s="166"/>
    </row>
    <row r="573" spans="7:99">
      <c r="G573" s="1088">
        <v>2000</v>
      </c>
      <c r="H573" s="1089"/>
      <c r="I573" s="1089"/>
      <c r="J573" s="1089"/>
      <c r="K573" s="1090" t="s">
        <v>563</v>
      </c>
      <c r="L573" s="1091">
        <v>0</v>
      </c>
      <c r="M573" s="1091">
        <v>6499419.3499999996</v>
      </c>
      <c r="N573" s="1091">
        <v>0</v>
      </c>
      <c r="O573" s="1091">
        <v>6499419.3499999996</v>
      </c>
      <c r="P573" s="1091">
        <v>6499419.3499999996</v>
      </c>
      <c r="Q573" s="1091">
        <v>9830954.9263344835</v>
      </c>
      <c r="R573" s="1091">
        <v>95791</v>
      </c>
      <c r="S573" s="1091">
        <v>144892.48233359595</v>
      </c>
      <c r="T573" s="1138">
        <v>95791</v>
      </c>
      <c r="U573" s="1091">
        <v>95791</v>
      </c>
      <c r="V573" s="1091">
        <v>0</v>
      </c>
      <c r="W573" s="1091">
        <v>0</v>
      </c>
      <c r="X573" s="1091">
        <v>0</v>
      </c>
      <c r="Y573" s="1138">
        <v>60.54999999999999</v>
      </c>
      <c r="Z573" s="1091">
        <v>5800145.0499999998</v>
      </c>
      <c r="AA573" s="1138">
        <v>34.01</v>
      </c>
      <c r="AB573" s="1091">
        <v>0</v>
      </c>
      <c r="AC573" s="1138">
        <v>0</v>
      </c>
      <c r="AD573" s="1138">
        <v>7.299999999999998</v>
      </c>
      <c r="AE573" s="1138">
        <v>7.299999999999998</v>
      </c>
      <c r="AF573" s="1091">
        <v>699274.29999999993</v>
      </c>
      <c r="AG573" s="1138">
        <v>10</v>
      </c>
      <c r="AH573" s="1138">
        <v>25</v>
      </c>
      <c r="AI573" s="1091">
        <v>0</v>
      </c>
      <c r="AJ573" s="1091"/>
      <c r="AK573" s="1091">
        <v>0</v>
      </c>
      <c r="AL573" s="1091">
        <v>6499419.3499999996</v>
      </c>
      <c r="AM573" s="1091">
        <v>0</v>
      </c>
      <c r="AN573" s="1091">
        <v>6499419.3499999996</v>
      </c>
      <c r="CK573" s="166"/>
      <c r="CL573" s="166"/>
      <c r="CM573" s="166"/>
      <c r="CN573" s="166"/>
      <c r="CO573" s="166"/>
      <c r="CP573" s="166"/>
      <c r="CQ573" s="166"/>
      <c r="CR573" s="166"/>
      <c r="CS573" s="166"/>
      <c r="CT573" s="166"/>
      <c r="CU573" s="166"/>
    </row>
    <row r="574" spans="7:99">
      <c r="G574" s="1088">
        <v>2001</v>
      </c>
      <c r="H574" s="1089"/>
      <c r="I574" s="1089"/>
      <c r="J574" s="1089"/>
      <c r="K574" s="1090" t="s">
        <v>563</v>
      </c>
      <c r="L574" s="1091">
        <v>0</v>
      </c>
      <c r="M574" s="1091">
        <v>2667276.23</v>
      </c>
      <c r="N574" s="1091">
        <v>0</v>
      </c>
      <c r="O574" s="1091">
        <v>2667276.23</v>
      </c>
      <c r="P574" s="1091">
        <v>2667276.23</v>
      </c>
      <c r="Q574" s="1091">
        <v>3916985.0668429877</v>
      </c>
      <c r="R574" s="1091">
        <v>38153</v>
      </c>
      <c r="S574" s="1091">
        <v>56028.966769317522</v>
      </c>
      <c r="T574" s="1138">
        <v>38153</v>
      </c>
      <c r="U574" s="1091">
        <v>38153</v>
      </c>
      <c r="V574" s="1091">
        <v>0</v>
      </c>
      <c r="W574" s="1091">
        <v>0</v>
      </c>
      <c r="X574" s="1091">
        <v>0</v>
      </c>
      <c r="Y574" s="1138">
        <v>62.389999999999993</v>
      </c>
      <c r="Z574" s="1091">
        <v>2380365.67</v>
      </c>
      <c r="AA574" s="1138">
        <v>35.040000000000006</v>
      </c>
      <c r="AB574" s="1091">
        <v>0</v>
      </c>
      <c r="AC574" s="1138">
        <v>0</v>
      </c>
      <c r="AD574" s="1138">
        <v>7.5199999999999969</v>
      </c>
      <c r="AE574" s="1138">
        <v>7.5199999999999969</v>
      </c>
      <c r="AF574" s="1091">
        <v>286910.56</v>
      </c>
      <c r="AG574" s="1138">
        <v>10</v>
      </c>
      <c r="AH574" s="1138">
        <v>25</v>
      </c>
      <c r="AI574" s="1091">
        <v>0</v>
      </c>
      <c r="AJ574" s="1091"/>
      <c r="AK574" s="1091">
        <v>0</v>
      </c>
      <c r="AL574" s="1091">
        <v>2667276.23</v>
      </c>
      <c r="AM574" s="1091">
        <v>0</v>
      </c>
      <c r="AN574" s="1091">
        <v>2667276.23</v>
      </c>
      <c r="CK574" s="166"/>
      <c r="CL574" s="166"/>
      <c r="CM574" s="166"/>
      <c r="CN574" s="166"/>
      <c r="CO574" s="166"/>
      <c r="CP574" s="166"/>
      <c r="CQ574" s="166"/>
      <c r="CR574" s="166"/>
      <c r="CS574" s="166"/>
      <c r="CT574" s="166"/>
      <c r="CU574" s="166"/>
    </row>
    <row r="575" spans="7:99">
      <c r="G575" s="1088">
        <v>2002</v>
      </c>
      <c r="H575" s="1089"/>
      <c r="I575" s="1089"/>
      <c r="J575" s="1089"/>
      <c r="K575" s="1090" t="s">
        <v>563</v>
      </c>
      <c r="L575" s="1091">
        <v>613600</v>
      </c>
      <c r="M575" s="1091">
        <v>1520896</v>
      </c>
      <c r="N575" s="1091">
        <v>0</v>
      </c>
      <c r="O575" s="1091">
        <v>1520896</v>
      </c>
      <c r="P575" s="1091">
        <v>1520896</v>
      </c>
      <c r="Q575" s="1091">
        <v>2168434.0297608059</v>
      </c>
      <c r="R575" s="1091">
        <v>0</v>
      </c>
      <c r="S575" s="1091">
        <v>0</v>
      </c>
      <c r="T575" s="1138">
        <v>0</v>
      </c>
      <c r="U575" s="1091">
        <v>0</v>
      </c>
      <c r="V575" s="1091">
        <v>20800</v>
      </c>
      <c r="W575" s="1091">
        <v>0</v>
      </c>
      <c r="X575" s="1091">
        <v>0</v>
      </c>
      <c r="Y575" s="1138">
        <v>63.929999999999986</v>
      </c>
      <c r="Z575" s="1091">
        <v>0</v>
      </c>
      <c r="AA575" s="1138">
        <v>35.909999999999989</v>
      </c>
      <c r="AB575" s="1091">
        <v>746927.99999999988</v>
      </c>
      <c r="AC575" s="1138">
        <v>0</v>
      </c>
      <c r="AD575" s="1138">
        <v>7.7099999999999982</v>
      </c>
      <c r="AE575" s="1138">
        <v>7.7099999999999982</v>
      </c>
      <c r="AF575" s="1091">
        <v>160368</v>
      </c>
      <c r="AG575" s="1138">
        <v>10</v>
      </c>
      <c r="AH575" s="1138">
        <v>29.5</v>
      </c>
      <c r="AI575" s="1091">
        <v>613600</v>
      </c>
      <c r="AJ575" s="1091"/>
      <c r="AK575" s="1091">
        <v>613600</v>
      </c>
      <c r="AL575" s="1091">
        <v>1520896</v>
      </c>
      <c r="AM575" s="1091">
        <v>0</v>
      </c>
      <c r="AN575" s="1091">
        <v>1520896</v>
      </c>
      <c r="CK575" s="166"/>
      <c r="CL575" s="166"/>
      <c r="CM575" s="166"/>
      <c r="CN575" s="166"/>
      <c r="CO575" s="166"/>
      <c r="CP575" s="166"/>
      <c r="CQ575" s="166"/>
      <c r="CR575" s="166"/>
      <c r="CS575" s="166"/>
      <c r="CT575" s="166"/>
      <c r="CU575" s="166"/>
    </row>
    <row r="576" spans="7:99">
      <c r="G576" s="1088">
        <v>2003</v>
      </c>
      <c r="H576" s="1089"/>
      <c r="I576" s="1089"/>
      <c r="J576" s="1089"/>
      <c r="K576" s="1090" t="s">
        <v>563</v>
      </c>
      <c r="L576" s="1091">
        <v>0</v>
      </c>
      <c r="M576" s="1091">
        <v>4582231.0466407957</v>
      </c>
      <c r="N576" s="1091">
        <v>0</v>
      </c>
      <c r="O576" s="1091">
        <v>4582231.0466407957</v>
      </c>
      <c r="P576" s="1091">
        <v>4582231.0466407957</v>
      </c>
      <c r="Q576" s="1091">
        <v>6342879.4182453156</v>
      </c>
      <c r="R576" s="1091">
        <v>36458</v>
      </c>
      <c r="S576" s="1091">
        <v>50466.39845887183</v>
      </c>
      <c r="T576" s="1138">
        <v>36458</v>
      </c>
      <c r="U576" s="1091">
        <v>36458</v>
      </c>
      <c r="V576" s="1091">
        <v>12380</v>
      </c>
      <c r="W576" s="1091">
        <v>0</v>
      </c>
      <c r="X576" s="1091">
        <v>0</v>
      </c>
      <c r="Y576" s="1138">
        <v>82.460000000000008</v>
      </c>
      <c r="Z576" s="1091">
        <v>3006326.6799999997</v>
      </c>
      <c r="AA576" s="1138">
        <v>36.389999999999993</v>
      </c>
      <c r="AB576" s="1091">
        <v>450508.2</v>
      </c>
      <c r="AC576" s="1138">
        <v>0</v>
      </c>
      <c r="AD576" s="1138">
        <v>7.8100000000000014</v>
      </c>
      <c r="AE576" s="1138">
        <v>7.8100000000000014</v>
      </c>
      <c r="AF576" s="1091">
        <v>381424.77999999997</v>
      </c>
      <c r="AG576" s="1138">
        <v>10.168767470162861</v>
      </c>
      <c r="AH576" s="1138">
        <v>29.899999999999995</v>
      </c>
      <c r="AI576" s="1091">
        <v>743971.38664079621</v>
      </c>
      <c r="AJ576" s="1091"/>
      <c r="AK576" s="1091">
        <v>0</v>
      </c>
      <c r="AL576" s="1091">
        <v>4582231.0466407957</v>
      </c>
      <c r="AM576" s="1091">
        <v>0</v>
      </c>
      <c r="AN576" s="1091">
        <v>4582231.0466407957</v>
      </c>
      <c r="CK576" s="166"/>
      <c r="CL576" s="166"/>
      <c r="CM576" s="166"/>
      <c r="CN576" s="166"/>
      <c r="CO576" s="166"/>
      <c r="CP576" s="166"/>
      <c r="CQ576" s="166"/>
      <c r="CR576" s="166"/>
      <c r="CS576" s="166"/>
      <c r="CT576" s="166"/>
      <c r="CU576" s="166"/>
    </row>
    <row r="577" spans="7:99">
      <c r="G577" s="1088">
        <v>2004</v>
      </c>
      <c r="H577" s="1089"/>
      <c r="I577" s="1089"/>
      <c r="J577" s="1089"/>
      <c r="K577" s="1090" t="s">
        <v>563</v>
      </c>
      <c r="L577" s="1091">
        <v>50668.799999999996</v>
      </c>
      <c r="M577" s="1091">
        <v>125598.72</v>
      </c>
      <c r="N577" s="1091">
        <v>0</v>
      </c>
      <c r="O577" s="1091">
        <v>125598.72</v>
      </c>
      <c r="P577" s="1091">
        <v>125598.72</v>
      </c>
      <c r="Q577" s="1091">
        <v>168794.17703265612</v>
      </c>
      <c r="R577" s="1091">
        <v>0</v>
      </c>
      <c r="S577" s="1091">
        <v>0</v>
      </c>
      <c r="T577" s="1138">
        <v>0</v>
      </c>
      <c r="U577" s="1091">
        <v>0</v>
      </c>
      <c r="V577" s="1091">
        <v>1664</v>
      </c>
      <c r="W577" s="1091">
        <v>0</v>
      </c>
      <c r="X577" s="1091">
        <v>0</v>
      </c>
      <c r="Y577" s="1138">
        <v>83.99</v>
      </c>
      <c r="Z577" s="1091">
        <v>0</v>
      </c>
      <c r="AA577" s="1138">
        <v>37.07</v>
      </c>
      <c r="AB577" s="1091">
        <v>61684.480000000003</v>
      </c>
      <c r="AC577" s="1138">
        <v>0</v>
      </c>
      <c r="AD577" s="1138">
        <v>7.9599999999999982</v>
      </c>
      <c r="AE577" s="1138">
        <v>7.9599999999999982</v>
      </c>
      <c r="AF577" s="1091">
        <v>13245.44</v>
      </c>
      <c r="AG577" s="1138">
        <v>10.426191044254923</v>
      </c>
      <c r="AH577" s="1138">
        <v>30.449999999999992</v>
      </c>
      <c r="AI577" s="1091">
        <v>50668.799999999996</v>
      </c>
      <c r="AJ577" s="1091"/>
      <c r="AK577" s="1091">
        <v>50668.799999999996</v>
      </c>
      <c r="AL577" s="1091">
        <v>125598.72</v>
      </c>
      <c r="AM577" s="1091">
        <v>0</v>
      </c>
      <c r="AN577" s="1091">
        <v>125598.72</v>
      </c>
      <c r="CK577" s="166"/>
      <c r="CL577" s="166"/>
      <c r="CM577" s="166"/>
      <c r="CN577" s="166"/>
      <c r="CO577" s="166"/>
      <c r="CP577" s="166"/>
      <c r="CQ577" s="166"/>
      <c r="CR577" s="166"/>
      <c r="CS577" s="166"/>
      <c r="CT577" s="166"/>
      <c r="CU577" s="166"/>
    </row>
    <row r="578" spans="7:99">
      <c r="G578" s="1088">
        <v>2005</v>
      </c>
      <c r="H578" s="1089"/>
      <c r="I578" s="1089"/>
      <c r="J578" s="1089"/>
      <c r="K578" s="1090" t="s">
        <v>563</v>
      </c>
      <c r="L578" s="1091">
        <v>1309144.98</v>
      </c>
      <c r="M578" s="1091">
        <v>3244565.6100000003</v>
      </c>
      <c r="N578" s="1091">
        <v>0</v>
      </c>
      <c r="O578" s="1091">
        <v>3244565.6100000003</v>
      </c>
      <c r="P578" s="1091">
        <v>3244565.6100000003</v>
      </c>
      <c r="Q578" s="1091">
        <v>4233422.2011025753</v>
      </c>
      <c r="R578" s="1091">
        <v>0</v>
      </c>
      <c r="S578" s="1091">
        <v>0</v>
      </c>
      <c r="T578" s="1138">
        <v>0</v>
      </c>
      <c r="U578" s="1091">
        <v>0</v>
      </c>
      <c r="V578" s="1091">
        <v>41613</v>
      </c>
      <c r="W578" s="1091">
        <v>0</v>
      </c>
      <c r="X578" s="1091">
        <v>0</v>
      </c>
      <c r="Y578" s="1138">
        <v>86.76</v>
      </c>
      <c r="Z578" s="1091">
        <v>0</v>
      </c>
      <c r="AA578" s="1138">
        <v>38.290000000000006</v>
      </c>
      <c r="AB578" s="1091">
        <v>1593361.77</v>
      </c>
      <c r="AC578" s="1138">
        <v>0</v>
      </c>
      <c r="AD578" s="1138">
        <v>8.2200000000000006</v>
      </c>
      <c r="AE578" s="1138">
        <v>8.2200000000000006</v>
      </c>
      <c r="AF578" s="1091">
        <v>342058.86000000004</v>
      </c>
      <c r="AG578" s="1138">
        <v>10.690131327150956</v>
      </c>
      <c r="AH578" s="1138">
        <v>31.459999999999997</v>
      </c>
      <c r="AI578" s="1091">
        <v>1309144.98</v>
      </c>
      <c r="AJ578" s="1091"/>
      <c r="AK578" s="1091">
        <v>1309144.98</v>
      </c>
      <c r="AL578" s="1091">
        <v>3244565.6100000003</v>
      </c>
      <c r="AM578" s="1091">
        <v>0</v>
      </c>
      <c r="AN578" s="1091">
        <v>3244565.6100000003</v>
      </c>
      <c r="CK578" s="166"/>
      <c r="CL578" s="166"/>
      <c r="CM578" s="166"/>
      <c r="CN578" s="166"/>
      <c r="CO578" s="166"/>
      <c r="CP578" s="166"/>
      <c r="CQ578" s="166"/>
      <c r="CR578" s="166"/>
      <c r="CS578" s="166"/>
      <c r="CT578" s="166"/>
      <c r="CU578" s="166"/>
    </row>
    <row r="579" spans="7:99">
      <c r="G579" s="1088">
        <v>2006</v>
      </c>
      <c r="H579" s="1090"/>
      <c r="I579" s="1090"/>
      <c r="J579" s="1090"/>
      <c r="K579" s="1090" t="s">
        <v>563</v>
      </c>
      <c r="L579" s="1091">
        <v>0</v>
      </c>
      <c r="M579" s="1091">
        <v>0</v>
      </c>
      <c r="N579" s="1091">
        <v>0</v>
      </c>
      <c r="O579" s="1091">
        <v>0</v>
      </c>
      <c r="P579" s="1091">
        <v>0</v>
      </c>
      <c r="Q579" s="1091">
        <v>0</v>
      </c>
      <c r="R579" s="1091">
        <v>0</v>
      </c>
      <c r="S579" s="1091">
        <v>0</v>
      </c>
      <c r="T579" s="1138">
        <v>0</v>
      </c>
      <c r="U579" s="1091">
        <v>0</v>
      </c>
      <c r="V579" s="1091">
        <v>0</v>
      </c>
      <c r="W579" s="1091">
        <v>0</v>
      </c>
      <c r="X579" s="1091">
        <v>0</v>
      </c>
      <c r="Y579" s="1138">
        <v>88.809999999999988</v>
      </c>
      <c r="Z579" s="1091">
        <v>0</v>
      </c>
      <c r="AA579" s="1138">
        <v>39.19</v>
      </c>
      <c r="AB579" s="1091">
        <v>0</v>
      </c>
      <c r="AC579" s="1138">
        <v>0</v>
      </c>
      <c r="AD579" s="1138">
        <v>8.4099999999999984</v>
      </c>
      <c r="AE579" s="1138">
        <v>8.4099999999999984</v>
      </c>
      <c r="AF579" s="1091">
        <v>0</v>
      </c>
      <c r="AG579" s="1138">
        <v>11.049999999999999</v>
      </c>
      <c r="AH579" s="1138">
        <v>44.300000000000004</v>
      </c>
      <c r="AI579" s="1091">
        <v>0</v>
      </c>
      <c r="AJ579" s="1091"/>
      <c r="AK579" s="1091">
        <v>0</v>
      </c>
      <c r="AL579" s="1091">
        <v>0</v>
      </c>
      <c r="AM579" s="1091">
        <v>0</v>
      </c>
      <c r="AN579" s="1091">
        <v>0</v>
      </c>
      <c r="CK579" s="166"/>
      <c r="CL579" s="166"/>
      <c r="CM579" s="166"/>
      <c r="CN579" s="166"/>
      <c r="CO579" s="166"/>
      <c r="CP579" s="166"/>
      <c r="CQ579" s="166"/>
      <c r="CR579" s="166"/>
      <c r="CS579" s="166"/>
      <c r="CT579" s="166"/>
      <c r="CU579" s="166"/>
    </row>
    <row r="580" spans="7:99">
      <c r="G580" s="1088">
        <v>2007</v>
      </c>
      <c r="H580" s="1090"/>
      <c r="I580" s="1090"/>
      <c r="J580" s="1090"/>
      <c r="K580" s="1090" t="s">
        <v>563</v>
      </c>
      <c r="L580" s="1091">
        <v>0</v>
      </c>
      <c r="M580" s="1091">
        <v>0</v>
      </c>
      <c r="N580" s="1091">
        <v>0</v>
      </c>
      <c r="O580" s="1091">
        <v>0</v>
      </c>
      <c r="P580" s="1091">
        <v>0</v>
      </c>
      <c r="Q580" s="1091">
        <v>0</v>
      </c>
      <c r="R580" s="1091">
        <v>0</v>
      </c>
      <c r="S580" s="1091">
        <v>0</v>
      </c>
      <c r="T580" s="1138">
        <v>0</v>
      </c>
      <c r="U580" s="1091">
        <v>0</v>
      </c>
      <c r="V580" s="1091">
        <v>0</v>
      </c>
      <c r="W580" s="1091">
        <v>0</v>
      </c>
      <c r="X580" s="1091">
        <v>0</v>
      </c>
      <c r="Y580" s="1138">
        <v>91.14</v>
      </c>
      <c r="Z580" s="1091">
        <v>0</v>
      </c>
      <c r="AA580" s="1138">
        <v>41.19931426697638</v>
      </c>
      <c r="AB580" s="1091">
        <v>0</v>
      </c>
      <c r="AC580" s="1138">
        <v>0</v>
      </c>
      <c r="AD580" s="1138">
        <v>8.6229001636104492</v>
      </c>
      <c r="AE580" s="1138">
        <v>8.6229001636104492</v>
      </c>
      <c r="AF580" s="1091">
        <v>0</v>
      </c>
      <c r="AG580" s="1138">
        <v>11.329732081794942</v>
      </c>
      <c r="AH580" s="1138">
        <v>46.571309569457867</v>
      </c>
      <c r="AI580" s="1091">
        <v>0</v>
      </c>
      <c r="AJ580" s="1091"/>
      <c r="AK580" s="1091">
        <v>0</v>
      </c>
      <c r="AL580" s="1091">
        <v>0</v>
      </c>
      <c r="AM580" s="1091">
        <v>0</v>
      </c>
      <c r="AN580" s="1091">
        <v>0</v>
      </c>
      <c r="CK580" s="166"/>
      <c r="CL580" s="166"/>
      <c r="CM580" s="166"/>
      <c r="CN580" s="166"/>
      <c r="CO580" s="166"/>
      <c r="CP580" s="166"/>
      <c r="CQ580" s="166"/>
      <c r="CR580" s="166"/>
      <c r="CS580" s="166"/>
      <c r="CT580" s="166"/>
      <c r="CU580" s="166"/>
    </row>
    <row r="581" spans="7:99">
      <c r="G581" s="1088">
        <v>2008</v>
      </c>
      <c r="H581" s="1090"/>
      <c r="I581" s="1090"/>
      <c r="J581" s="1090"/>
      <c r="K581" s="1090" t="s">
        <v>563</v>
      </c>
      <c r="L581" s="1091">
        <v>0</v>
      </c>
      <c r="M581" s="1091">
        <v>0</v>
      </c>
      <c r="N581" s="1091">
        <v>0</v>
      </c>
      <c r="O581" s="1091">
        <v>0</v>
      </c>
      <c r="P581" s="1091">
        <v>0</v>
      </c>
      <c r="Q581" s="1091">
        <v>0</v>
      </c>
      <c r="R581" s="1091">
        <v>0</v>
      </c>
      <c r="S581" s="1091">
        <v>0</v>
      </c>
      <c r="T581" s="1138">
        <v>0</v>
      </c>
      <c r="U581" s="1091">
        <v>0</v>
      </c>
      <c r="V581" s="1091">
        <v>0</v>
      </c>
      <c r="W581" s="1091">
        <v>0</v>
      </c>
      <c r="X581" s="1091">
        <v>0</v>
      </c>
      <c r="Y581" s="1138">
        <v>95.149999999999991</v>
      </c>
      <c r="Z581" s="1091">
        <v>0</v>
      </c>
      <c r="AA581" s="1138">
        <v>41.99</v>
      </c>
      <c r="AB581" s="1091">
        <v>0</v>
      </c>
      <c r="AC581" s="1138">
        <v>0</v>
      </c>
      <c r="AD581" s="1138">
        <v>11.730000000000002</v>
      </c>
      <c r="AE581" s="1138">
        <v>11.730000000000002</v>
      </c>
      <c r="AF581" s="1091">
        <v>0</v>
      </c>
      <c r="AG581" s="1138">
        <v>11.489999999999997</v>
      </c>
      <c r="AH581" s="1138">
        <v>61.51</v>
      </c>
      <c r="AI581" s="1091">
        <v>0</v>
      </c>
      <c r="AJ581" s="1091"/>
      <c r="AK581" s="1091">
        <v>0</v>
      </c>
      <c r="AL581" s="1091">
        <v>0</v>
      </c>
      <c r="AM581" s="1091">
        <v>0</v>
      </c>
      <c r="AN581" s="1091">
        <v>0</v>
      </c>
      <c r="CK581" s="166"/>
      <c r="CL581" s="166"/>
      <c r="CM581" s="166"/>
      <c r="CN581" s="166"/>
      <c r="CO581" s="166"/>
      <c r="CP581" s="166"/>
      <c r="CQ581" s="166"/>
      <c r="CR581" s="166"/>
      <c r="CS581" s="166"/>
      <c r="CT581" s="166"/>
      <c r="CU581" s="166"/>
    </row>
    <row r="582" spans="7:99">
      <c r="G582" s="1088">
        <v>2009</v>
      </c>
      <c r="H582" s="1090"/>
      <c r="I582" s="1090"/>
      <c r="J582" s="1090"/>
      <c r="K582" s="1090" t="s">
        <v>563</v>
      </c>
      <c r="L582" s="1091">
        <v>0</v>
      </c>
      <c r="M582" s="1091">
        <v>0</v>
      </c>
      <c r="N582" s="1091">
        <v>0</v>
      </c>
      <c r="O582" s="1091">
        <v>0</v>
      </c>
      <c r="P582" s="1091">
        <v>0</v>
      </c>
      <c r="Q582" s="1091">
        <v>0</v>
      </c>
      <c r="R582" s="1091">
        <v>0</v>
      </c>
      <c r="S582" s="1091">
        <v>0</v>
      </c>
      <c r="T582" s="1138">
        <v>0</v>
      </c>
      <c r="U582" s="1091">
        <v>0</v>
      </c>
      <c r="V582" s="1091">
        <v>0</v>
      </c>
      <c r="W582" s="1091">
        <v>0</v>
      </c>
      <c r="X582" s="1091">
        <v>0</v>
      </c>
      <c r="Y582" s="1138">
        <v>97.558733717899415</v>
      </c>
      <c r="Z582" s="1091">
        <v>0</v>
      </c>
      <c r="AA582" s="1138">
        <v>43.052981910820783</v>
      </c>
      <c r="AB582" s="1091">
        <v>0</v>
      </c>
      <c r="AC582" s="1138">
        <v>0</v>
      </c>
      <c r="AD582" s="1138">
        <v>12.02694636375155</v>
      </c>
      <c r="AE582" s="1138">
        <v>12.02694636375155</v>
      </c>
      <c r="AF582" s="1091">
        <v>0</v>
      </c>
      <c r="AG582" s="1138">
        <v>11.780870734825688</v>
      </c>
      <c r="AH582" s="1138">
        <v>63.067133063457618</v>
      </c>
      <c r="AI582" s="1091">
        <v>0</v>
      </c>
      <c r="AJ582" s="1091"/>
      <c r="AK582" s="1091">
        <v>0</v>
      </c>
      <c r="AL582" s="1091">
        <v>0</v>
      </c>
      <c r="AM582" s="1091">
        <v>0</v>
      </c>
      <c r="AN582" s="1091">
        <v>0</v>
      </c>
      <c r="CK582" s="166"/>
      <c r="CL582" s="166"/>
      <c r="CM582" s="166"/>
      <c r="CN582" s="166"/>
      <c r="CO582" s="166"/>
      <c r="CP582" s="166"/>
      <c r="CQ582" s="166"/>
      <c r="CR582" s="166"/>
      <c r="CS582" s="166"/>
      <c r="CT582" s="166"/>
      <c r="CU582" s="166"/>
    </row>
    <row r="583" spans="7:99">
      <c r="G583" s="170">
        <v>2010</v>
      </c>
      <c r="H583" s="166"/>
      <c r="I583" s="166"/>
      <c r="J583" s="166"/>
      <c r="K583" s="834" t="s">
        <v>661</v>
      </c>
      <c r="L583" s="144">
        <v>0</v>
      </c>
      <c r="M583" s="144">
        <v>0</v>
      </c>
      <c r="N583" s="144">
        <v>0</v>
      </c>
      <c r="O583" s="144">
        <v>0</v>
      </c>
      <c r="P583" s="144">
        <v>0</v>
      </c>
      <c r="Q583" s="144">
        <v>0</v>
      </c>
      <c r="R583" s="144">
        <v>0</v>
      </c>
      <c r="S583" s="144">
        <v>0</v>
      </c>
      <c r="T583" s="1133">
        <v>0</v>
      </c>
      <c r="U583" s="144">
        <v>0</v>
      </c>
      <c r="V583" s="144">
        <v>0</v>
      </c>
      <c r="W583" s="144">
        <v>0</v>
      </c>
      <c r="X583" s="144">
        <v>0</v>
      </c>
      <c r="Y583" s="1134">
        <v>97.039999999999978</v>
      </c>
      <c r="Z583" s="144">
        <v>0</v>
      </c>
      <c r="AA583" s="1134">
        <v>41.590000000000011</v>
      </c>
      <c r="AB583" s="144">
        <v>0</v>
      </c>
      <c r="AC583" s="1134">
        <v>0</v>
      </c>
      <c r="AD583" s="1134">
        <v>11.960000000000003</v>
      </c>
      <c r="AE583" s="1134">
        <v>11.960000000000003</v>
      </c>
      <c r="AF583" s="144">
        <v>0</v>
      </c>
      <c r="AG583" s="1134">
        <v>15</v>
      </c>
      <c r="AH583" s="1134">
        <v>63.340000000000025</v>
      </c>
      <c r="AI583" s="144">
        <v>0</v>
      </c>
      <c r="AJ583" s="144"/>
      <c r="AK583" s="144">
        <v>0</v>
      </c>
      <c r="AL583" s="144">
        <v>0</v>
      </c>
      <c r="AM583" s="144">
        <v>0</v>
      </c>
      <c r="AN583" s="144">
        <v>0</v>
      </c>
      <c r="CK583" s="166"/>
      <c r="CL583" s="166"/>
      <c r="CM583" s="166"/>
      <c r="CN583" s="166"/>
      <c r="CO583" s="166"/>
      <c r="CP583" s="166"/>
      <c r="CQ583" s="166"/>
      <c r="CR583" s="166"/>
      <c r="CS583" s="166"/>
      <c r="CT583" s="166"/>
      <c r="CU583" s="166"/>
    </row>
    <row r="584" spans="7:99">
      <c r="G584" s="170">
        <v>2011</v>
      </c>
      <c r="H584" s="166"/>
      <c r="I584" s="166"/>
      <c r="J584" s="166"/>
      <c r="K584" s="834" t="s">
        <v>661</v>
      </c>
      <c r="L584" s="144">
        <v>0</v>
      </c>
      <c r="M584" s="144">
        <v>0</v>
      </c>
      <c r="N584" s="144">
        <v>0</v>
      </c>
      <c r="O584" s="144">
        <v>0</v>
      </c>
      <c r="P584" s="144">
        <v>0</v>
      </c>
      <c r="Q584" s="144">
        <v>0</v>
      </c>
      <c r="R584" s="144">
        <v>0</v>
      </c>
      <c r="S584" s="144">
        <v>0</v>
      </c>
      <c r="T584" s="1133">
        <v>0</v>
      </c>
      <c r="U584" s="144">
        <v>0</v>
      </c>
      <c r="V584" s="144">
        <v>0</v>
      </c>
      <c r="W584" s="144">
        <v>0</v>
      </c>
      <c r="X584" s="144">
        <v>0</v>
      </c>
      <c r="Y584" s="1134">
        <v>63.77999999999998</v>
      </c>
      <c r="Z584" s="144">
        <v>0</v>
      </c>
      <c r="AA584" s="1134">
        <v>81</v>
      </c>
      <c r="AB584" s="144">
        <v>0</v>
      </c>
      <c r="AC584" s="1134">
        <v>0</v>
      </c>
      <c r="AD584" s="1134">
        <v>12.49</v>
      </c>
      <c r="AE584" s="1134">
        <v>16.329999999999995</v>
      </c>
      <c r="AF584" s="144">
        <v>0</v>
      </c>
      <c r="AG584" s="1134">
        <v>47</v>
      </c>
      <c r="AH584" s="1134">
        <v>62.77999999999998</v>
      </c>
      <c r="AI584" s="144">
        <v>0</v>
      </c>
      <c r="AJ584" s="144"/>
      <c r="AK584" s="144">
        <v>0</v>
      </c>
      <c r="AL584" s="144">
        <v>0</v>
      </c>
      <c r="AM584" s="144">
        <v>0</v>
      </c>
      <c r="AN584" s="144">
        <v>0</v>
      </c>
      <c r="CK584" s="166"/>
      <c r="CL584" s="166"/>
      <c r="CM584" s="166"/>
      <c r="CN584" s="166"/>
      <c r="CO584" s="166"/>
      <c r="CP584" s="166"/>
      <c r="CQ584" s="166"/>
      <c r="CR584" s="166"/>
      <c r="CS584" s="166"/>
      <c r="CT584" s="166"/>
      <c r="CU584" s="166"/>
    </row>
    <row r="585" spans="7:99">
      <c r="G585" s="170">
        <v>2012</v>
      </c>
      <c r="H585" s="166"/>
      <c r="I585" s="166"/>
      <c r="J585" s="166"/>
      <c r="K585" s="834" t="s">
        <v>661</v>
      </c>
      <c r="L585" s="144">
        <v>0</v>
      </c>
      <c r="M585" s="144">
        <v>0</v>
      </c>
      <c r="N585" s="144">
        <v>0</v>
      </c>
      <c r="O585" s="144">
        <v>0</v>
      </c>
      <c r="P585" s="144">
        <v>0</v>
      </c>
      <c r="Q585" s="144">
        <v>0</v>
      </c>
      <c r="R585" s="144">
        <v>0</v>
      </c>
      <c r="S585" s="144">
        <v>0</v>
      </c>
      <c r="T585" s="1133">
        <v>0</v>
      </c>
      <c r="U585" s="144">
        <v>0</v>
      </c>
      <c r="V585" s="144">
        <v>0</v>
      </c>
      <c r="W585" s="144">
        <v>0</v>
      </c>
      <c r="X585" s="144">
        <v>0</v>
      </c>
      <c r="Y585" s="1134">
        <v>40.39459838704807</v>
      </c>
      <c r="Z585" s="144">
        <v>0</v>
      </c>
      <c r="AA585" s="1134">
        <v>83.050524762478744</v>
      </c>
      <c r="AB585" s="144">
        <v>0</v>
      </c>
      <c r="AC585" s="1134">
        <v>0</v>
      </c>
      <c r="AD585" s="1134">
        <v>12.806185855350121</v>
      </c>
      <c r="AE585" s="1134">
        <v>16.74339591816392</v>
      </c>
      <c r="AF585" s="144">
        <v>0</v>
      </c>
      <c r="AG585" s="1134">
        <v>48.189810664648157</v>
      </c>
      <c r="AH585" s="1134">
        <v>67.979063170833101</v>
      </c>
      <c r="AI585" s="144">
        <v>0</v>
      </c>
      <c r="AJ585" s="144"/>
      <c r="AK585" s="144">
        <v>0</v>
      </c>
      <c r="AL585" s="144">
        <v>0</v>
      </c>
      <c r="AM585" s="144">
        <v>0</v>
      </c>
      <c r="AN585" s="144">
        <v>0</v>
      </c>
      <c r="CK585" s="166"/>
      <c r="CL585" s="166"/>
      <c r="CM585" s="166"/>
      <c r="CN585" s="166"/>
      <c r="CO585" s="166"/>
      <c r="CP585" s="166"/>
      <c r="CQ585" s="166"/>
      <c r="CR585" s="166"/>
      <c r="CS585" s="166"/>
      <c r="CT585" s="166"/>
      <c r="CU585" s="166"/>
    </row>
    <row r="586" spans="7:99">
      <c r="G586" s="170">
        <v>2013</v>
      </c>
      <c r="H586" s="166"/>
      <c r="I586" s="166"/>
      <c r="J586" s="166"/>
      <c r="K586" s="834" t="s">
        <v>661</v>
      </c>
      <c r="L586" s="144">
        <v>871249.51685175626</v>
      </c>
      <c r="M586" s="144">
        <v>2150252.2144802366</v>
      </c>
      <c r="N586" s="144">
        <v>0</v>
      </c>
      <c r="O586" s="144">
        <v>2150252.2144802366</v>
      </c>
      <c r="P586" s="144">
        <v>2150252.2144802366</v>
      </c>
      <c r="Q586" s="144">
        <v>2214759.7809146438</v>
      </c>
      <c r="R586" s="144">
        <v>0</v>
      </c>
      <c r="S586" s="144">
        <v>0</v>
      </c>
      <c r="T586" s="1133">
        <v>0</v>
      </c>
      <c r="U586" s="144">
        <v>0</v>
      </c>
      <c r="V586" s="144">
        <v>12500</v>
      </c>
      <c r="W586" s="144">
        <v>0</v>
      </c>
      <c r="X586" s="144">
        <v>0</v>
      </c>
      <c r="Y586" s="1134">
        <v>42.386067118750667</v>
      </c>
      <c r="Z586" s="144">
        <v>0</v>
      </c>
      <c r="AA586" s="1134">
        <v>85.15295880645796</v>
      </c>
      <c r="AB586" s="144">
        <v>1064411.9850807246</v>
      </c>
      <c r="AC586" s="1134">
        <v>0</v>
      </c>
      <c r="AD586" s="1134">
        <v>13.130375993736541</v>
      </c>
      <c r="AE586" s="1134">
        <v>17.167257003820477</v>
      </c>
      <c r="AF586" s="144">
        <v>214590.71254775595</v>
      </c>
      <c r="AG586" s="1134">
        <v>49.409741529673134</v>
      </c>
      <c r="AH586" s="1134">
        <v>69.699961348140491</v>
      </c>
      <c r="AI586" s="144">
        <v>871249.51685175626</v>
      </c>
      <c r="AJ586" s="144"/>
      <c r="AK586" s="144">
        <v>871249.51685175626</v>
      </c>
      <c r="AL586" s="144">
        <v>2150252.2144802366</v>
      </c>
      <c r="AM586" s="144">
        <v>0</v>
      </c>
      <c r="AN586" s="144">
        <v>2150252.2144802366</v>
      </c>
      <c r="CK586" s="166"/>
      <c r="CL586" s="166"/>
      <c r="CM586" s="166"/>
      <c r="CN586" s="166"/>
      <c r="CO586" s="166"/>
      <c r="CP586" s="166"/>
      <c r="CQ586" s="166"/>
      <c r="CR586" s="166"/>
      <c r="CS586" s="166"/>
      <c r="CT586" s="166"/>
      <c r="CU586" s="166"/>
    </row>
    <row r="587" spans="7:99">
      <c r="G587" s="170">
        <v>2014</v>
      </c>
      <c r="H587" s="166"/>
      <c r="I587" s="166"/>
      <c r="J587" s="166"/>
      <c r="K587" s="834" t="s">
        <v>661</v>
      </c>
      <c r="L587" s="144">
        <v>3417768.4499808392</v>
      </c>
      <c r="M587" s="144">
        <v>8563021.1921521313</v>
      </c>
      <c r="N587" s="144">
        <v>0</v>
      </c>
      <c r="O587" s="144">
        <v>8563021.1921521313</v>
      </c>
      <c r="P587" s="144">
        <v>8563021.1921521313</v>
      </c>
      <c r="Q587" s="144">
        <v>8563021.1921521313</v>
      </c>
      <c r="R587" s="144">
        <v>15000</v>
      </c>
      <c r="S587" s="144">
        <v>15000</v>
      </c>
      <c r="T587" s="1133">
        <v>15000</v>
      </c>
      <c r="U587" s="144">
        <v>15000</v>
      </c>
      <c r="V587" s="144">
        <v>37500</v>
      </c>
      <c r="W587" s="144">
        <v>0</v>
      </c>
      <c r="X587" s="144">
        <v>0</v>
      </c>
      <c r="Y587" s="1134">
        <v>69.784005079753669</v>
      </c>
      <c r="Z587" s="144">
        <v>1041546.8387345457</v>
      </c>
      <c r="AA587" s="1134">
        <v>87.308616221655157</v>
      </c>
      <c r="AB587" s="144">
        <v>3247127.3906221036</v>
      </c>
      <c r="AC587" s="1134">
        <v>0</v>
      </c>
      <c r="AD587" s="1134">
        <v>13.462773044549047</v>
      </c>
      <c r="AE587" s="1134">
        <v>17.601848183946036</v>
      </c>
      <c r="AF587" s="144">
        <v>856578.51281464251</v>
      </c>
      <c r="AG587" s="1134">
        <v>50.660555091577685</v>
      </c>
      <c r="AH587" s="1134">
        <v>71.464424270216696</v>
      </c>
      <c r="AI587" s="144">
        <v>3417768.4499808392</v>
      </c>
      <c r="AJ587" s="144"/>
      <c r="AK587" s="144">
        <v>3417768.4499808392</v>
      </c>
      <c r="AL587" s="144">
        <v>8563021.1921521313</v>
      </c>
      <c r="AM587" s="144">
        <v>0</v>
      </c>
      <c r="AN587" s="144">
        <v>8563021.1921521313</v>
      </c>
      <c r="CK587" s="166"/>
      <c r="CL587" s="166"/>
      <c r="CM587" s="166"/>
      <c r="CN587" s="166"/>
      <c r="CO587" s="166"/>
      <c r="CP587" s="166"/>
      <c r="CQ587" s="166"/>
      <c r="CR587" s="166"/>
      <c r="CS587" s="166"/>
      <c r="CT587" s="166"/>
      <c r="CU587" s="166"/>
    </row>
    <row r="588" spans="7:99">
      <c r="G588" s="170">
        <v>2015</v>
      </c>
      <c r="H588" s="166"/>
      <c r="I588" s="166"/>
      <c r="J588" s="166"/>
      <c r="K588" s="834" t="s">
        <v>661</v>
      </c>
      <c r="L588" s="144">
        <v>2659908.3263736656</v>
      </c>
      <c r="M588" s="144">
        <v>7723396.7607764481</v>
      </c>
      <c r="N588" s="144">
        <v>0</v>
      </c>
      <c r="O588" s="144">
        <v>7723396.7607764481</v>
      </c>
      <c r="P588" s="144">
        <v>7723396.7607764481</v>
      </c>
      <c r="Q588" s="144">
        <v>7498443.4570645122</v>
      </c>
      <c r="R588" s="144">
        <v>45000</v>
      </c>
      <c r="S588" s="144">
        <v>43689.320388349523</v>
      </c>
      <c r="T588" s="1133">
        <v>45000</v>
      </c>
      <c r="U588" s="144">
        <v>45000</v>
      </c>
      <c r="V588" s="144">
        <v>12500</v>
      </c>
      <c r="W588" s="144">
        <v>0</v>
      </c>
      <c r="X588" s="144">
        <v>0</v>
      </c>
      <c r="Y588" s="1134">
        <v>70</v>
      </c>
      <c r="Z588" s="144">
        <v>3141546.8387345457</v>
      </c>
      <c r="AA588" s="1134">
        <v>90</v>
      </c>
      <c r="AB588" s="144">
        <v>1125000</v>
      </c>
      <c r="AC588" s="1134">
        <v>0</v>
      </c>
      <c r="AD588" s="1134">
        <v>14</v>
      </c>
      <c r="AE588" s="1134">
        <v>14</v>
      </c>
      <c r="AF588" s="144">
        <v>796941.59566823591</v>
      </c>
      <c r="AG588" s="1134">
        <v>30</v>
      </c>
      <c r="AH588" s="1134">
        <v>80</v>
      </c>
      <c r="AI588" s="144">
        <v>2659908.3263736656</v>
      </c>
      <c r="AJ588" s="144"/>
      <c r="AK588" s="144">
        <v>2659908.3263736656</v>
      </c>
      <c r="AL588" s="144">
        <v>7723396.7607764481</v>
      </c>
      <c r="AM588" s="144">
        <v>0</v>
      </c>
      <c r="AN588" s="144">
        <v>7723396.7607764481</v>
      </c>
      <c r="CK588" s="166"/>
      <c r="CL588" s="166"/>
      <c r="CM588" s="166"/>
      <c r="CN588" s="166"/>
      <c r="CO588" s="166"/>
      <c r="CP588" s="166"/>
      <c r="CQ588" s="166"/>
      <c r="CR588" s="166"/>
      <c r="CS588" s="166"/>
      <c r="CT588" s="166"/>
      <c r="CU588" s="166"/>
    </row>
    <row r="589" spans="7:99">
      <c r="G589" s="170">
        <v>2016</v>
      </c>
      <c r="H589" s="166"/>
      <c r="I589" s="166"/>
      <c r="J589" s="166"/>
      <c r="K589" s="834" t="s">
        <v>661</v>
      </c>
      <c r="L589" s="144">
        <v>3262705.2615574622</v>
      </c>
      <c r="M589" s="144">
        <v>8305105.4514716296</v>
      </c>
      <c r="N589" s="144">
        <v>0</v>
      </c>
      <c r="O589" s="144">
        <v>8305105.4514716296</v>
      </c>
      <c r="P589" s="144">
        <v>8305105.4514716296</v>
      </c>
      <c r="Q589" s="144">
        <v>7828358.4234815985</v>
      </c>
      <c r="R589" s="144">
        <v>12500</v>
      </c>
      <c r="S589" s="144">
        <v>11782.448864171931</v>
      </c>
      <c r="T589" s="1133">
        <v>12500</v>
      </c>
      <c r="U589" s="144">
        <v>12500</v>
      </c>
      <c r="V589" s="144">
        <v>37500</v>
      </c>
      <c r="W589" s="144">
        <v>0</v>
      </c>
      <c r="X589" s="144">
        <v>0</v>
      </c>
      <c r="Y589" s="1134">
        <v>71.772058436710026</v>
      </c>
      <c r="Z589" s="144">
        <v>897150.73045887542</v>
      </c>
      <c r="AA589" s="1134">
        <v>92.278360847198613</v>
      </c>
      <c r="AB589" s="144">
        <v>3431959.0211799648</v>
      </c>
      <c r="AC589" s="1134">
        <v>0</v>
      </c>
      <c r="AD589" s="1134">
        <v>14.354411687342006</v>
      </c>
      <c r="AE589" s="1134">
        <v>14.354411687342006</v>
      </c>
      <c r="AF589" s="144">
        <v>713290.43827532511</v>
      </c>
      <c r="AG589" s="1134">
        <v>30.759453615732866</v>
      </c>
      <c r="AH589" s="1134">
        <v>75.128483654432074</v>
      </c>
      <c r="AI589" s="144">
        <v>3262705.2615574622</v>
      </c>
      <c r="AJ589" s="144"/>
      <c r="AK589" s="144">
        <v>3262705.2615574622</v>
      </c>
      <c r="AL589" s="144">
        <v>8305105.4514716296</v>
      </c>
      <c r="AM589" s="144">
        <v>0</v>
      </c>
      <c r="AN589" s="144">
        <v>8305105.4514716296</v>
      </c>
      <c r="CK589" s="166"/>
      <c r="CL589" s="166"/>
      <c r="CM589" s="166"/>
      <c r="CN589" s="166"/>
      <c r="CO589" s="166"/>
      <c r="CP589" s="166"/>
      <c r="CQ589" s="166"/>
      <c r="CR589" s="166"/>
      <c r="CS589" s="166"/>
      <c r="CT589" s="166"/>
      <c r="CU589" s="166"/>
    </row>
    <row r="590" spans="7:99">
      <c r="G590" s="170">
        <v>2017</v>
      </c>
      <c r="H590" s="166"/>
      <c r="I590" s="166"/>
      <c r="J590" s="166"/>
      <c r="K590" s="834" t="s">
        <v>661</v>
      </c>
      <c r="L590" s="144">
        <v>2135826.1208906989</v>
      </c>
      <c r="M590" s="144">
        <v>6786728.725119831</v>
      </c>
      <c r="N590" s="144">
        <v>0</v>
      </c>
      <c r="O590" s="144">
        <v>6786728.725119831</v>
      </c>
      <c r="P590" s="144">
        <v>6786728.725119831</v>
      </c>
      <c r="Q590" s="144">
        <v>6210818.1870859154</v>
      </c>
      <c r="R590" s="144">
        <v>37500</v>
      </c>
      <c r="S590" s="144">
        <v>34317.812225743495</v>
      </c>
      <c r="T590" s="1133">
        <v>37500</v>
      </c>
      <c r="U590" s="144">
        <v>37500</v>
      </c>
      <c r="V590" s="144">
        <v>12500</v>
      </c>
      <c r="W590" s="144">
        <v>0</v>
      </c>
      <c r="X590" s="144">
        <v>0</v>
      </c>
      <c r="Y590" s="1134">
        <v>73.588976746321691</v>
      </c>
      <c r="Z590" s="144">
        <v>2736875.1491169175</v>
      </c>
      <c r="AA590" s="1134">
        <v>94.614398673842175</v>
      </c>
      <c r="AB590" s="144">
        <v>1182679.9834230272</v>
      </c>
      <c r="AC590" s="1134">
        <v>0</v>
      </c>
      <c r="AD590" s="1134">
        <v>14.717795349264341</v>
      </c>
      <c r="AE590" s="1134">
        <v>14.717795349264341</v>
      </c>
      <c r="AF590" s="144">
        <v>731347.47168918757</v>
      </c>
      <c r="AG590" s="1134">
        <v>31.538132891280721</v>
      </c>
      <c r="AH590" s="1134">
        <v>77.030370272961591</v>
      </c>
      <c r="AI590" s="144">
        <v>2135826.1208906989</v>
      </c>
      <c r="AJ590" s="144"/>
      <c r="AK590" s="144">
        <v>2135826.1208906989</v>
      </c>
      <c r="AL590" s="144">
        <v>6786728.725119831</v>
      </c>
      <c r="AM590" s="144">
        <v>0</v>
      </c>
      <c r="AN590" s="144">
        <v>6786728.725119831</v>
      </c>
      <c r="CK590" s="166"/>
      <c r="CL590" s="166"/>
      <c r="CM590" s="166"/>
      <c r="CN590" s="166"/>
      <c r="CO590" s="166"/>
      <c r="CP590" s="166"/>
      <c r="CQ590" s="166"/>
      <c r="CR590" s="166"/>
      <c r="CS590" s="166"/>
      <c r="CT590" s="166"/>
      <c r="CU590" s="166"/>
    </row>
    <row r="591" spans="7:99">
      <c r="G591" s="170">
        <v>2018</v>
      </c>
      <c r="H591" s="166"/>
      <c r="I591" s="166"/>
      <c r="J591" s="166"/>
      <c r="K591" s="834" t="s">
        <v>661</v>
      </c>
      <c r="L591" s="144">
        <v>3341596.2695053322</v>
      </c>
      <c r="M591" s="144">
        <v>8642525.8455230687</v>
      </c>
      <c r="N591" s="144">
        <v>0</v>
      </c>
      <c r="O591" s="144">
        <v>8642525.8455230687</v>
      </c>
      <c r="P591" s="144">
        <v>8642525.8455230687</v>
      </c>
      <c r="Q591" s="144">
        <v>7678772.2750238348</v>
      </c>
      <c r="R591" s="144">
        <v>12500</v>
      </c>
      <c r="S591" s="144">
        <v>11106.088098946113</v>
      </c>
      <c r="T591" s="1133">
        <v>12500</v>
      </c>
      <c r="U591" s="144">
        <v>12500</v>
      </c>
      <c r="V591" s="144">
        <v>37500</v>
      </c>
      <c r="W591" s="144">
        <v>0</v>
      </c>
      <c r="X591" s="144">
        <v>0</v>
      </c>
      <c r="Y591" s="1134">
        <v>75.451890561924202</v>
      </c>
      <c r="Z591" s="144">
        <v>943148.63202405279</v>
      </c>
      <c r="AA591" s="1134">
        <v>97.009573579616855</v>
      </c>
      <c r="AB591" s="144">
        <v>3607919.3229134493</v>
      </c>
      <c r="AC591" s="1134">
        <v>0</v>
      </c>
      <c r="AD591" s="1134">
        <v>15.090378112384846</v>
      </c>
      <c r="AE591" s="1134">
        <v>15.090378112384846</v>
      </c>
      <c r="AF591" s="144">
        <v>749861.62108023593</v>
      </c>
      <c r="AG591" s="1134">
        <v>32.336524526538945</v>
      </c>
      <c r="AH591" s="1134">
        <v>78.980403380463017</v>
      </c>
      <c r="AI591" s="144">
        <v>3341596.2695053322</v>
      </c>
      <c r="AJ591" s="144"/>
      <c r="AK591" s="144">
        <v>3341596.2695053322</v>
      </c>
      <c r="AL591" s="144">
        <v>8642525.8455230687</v>
      </c>
      <c r="AM591" s="144">
        <v>0</v>
      </c>
      <c r="AN591" s="144">
        <v>8642525.8455230687</v>
      </c>
      <c r="CK591" s="166"/>
      <c r="CL591" s="166"/>
      <c r="CM591" s="166"/>
      <c r="CN591" s="166"/>
      <c r="CO591" s="166"/>
      <c r="CP591" s="166"/>
      <c r="CQ591" s="166"/>
      <c r="CR591" s="166"/>
      <c r="CS591" s="166"/>
      <c r="CT591" s="166"/>
      <c r="CU591" s="166"/>
    </row>
    <row r="592" spans="7:99">
      <c r="G592" s="170">
        <v>2019</v>
      </c>
      <c r="H592" s="166"/>
      <c r="I592" s="166"/>
      <c r="J592" s="166"/>
      <c r="K592" s="834" t="s">
        <v>661</v>
      </c>
      <c r="L592" s="144">
        <v>2245332.2677773158</v>
      </c>
      <c r="M592" s="144">
        <v>7134691.7476633806</v>
      </c>
      <c r="N592" s="144">
        <v>0</v>
      </c>
      <c r="O592" s="144">
        <v>7134691.7476633806</v>
      </c>
      <c r="P592" s="144">
        <v>7134691.7476633806</v>
      </c>
      <c r="Q592" s="144">
        <v>6154447.7754076365</v>
      </c>
      <c r="R592" s="144">
        <v>37500</v>
      </c>
      <c r="S592" s="144">
        <v>32347.829414406166</v>
      </c>
      <c r="T592" s="1133">
        <v>37500</v>
      </c>
      <c r="U592" s="144">
        <v>37500</v>
      </c>
      <c r="V592" s="144">
        <v>12500</v>
      </c>
      <c r="W592" s="144">
        <v>0</v>
      </c>
      <c r="X592" s="144">
        <v>0</v>
      </c>
      <c r="Y592" s="1134">
        <v>77.361964265295342</v>
      </c>
      <c r="Z592" s="144">
        <v>2877197.738656437</v>
      </c>
      <c r="AA592" s="1134">
        <v>99.465382626808307</v>
      </c>
      <c r="AB592" s="144">
        <v>1243317.282835104</v>
      </c>
      <c r="AC592" s="1134">
        <v>0</v>
      </c>
      <c r="AD592" s="1134">
        <v>15.472392853059064</v>
      </c>
      <c r="AE592" s="1134">
        <v>15.472392853059064</v>
      </c>
      <c r="AF592" s="144">
        <v>768844.45839452569</v>
      </c>
      <c r="AG592" s="1134">
        <v>33.155127542269433</v>
      </c>
      <c r="AH592" s="1134">
        <v>80.979801811107436</v>
      </c>
      <c r="AI592" s="144">
        <v>2245332.2677773158</v>
      </c>
      <c r="AJ592" s="144"/>
      <c r="AK592" s="144">
        <v>2245332.2677773158</v>
      </c>
      <c r="AL592" s="144">
        <v>7134691.7476633806</v>
      </c>
      <c r="AM592" s="144">
        <v>0</v>
      </c>
      <c r="AN592" s="144">
        <v>7134691.7476633806</v>
      </c>
      <c r="CK592" s="166"/>
      <c r="CL592" s="166"/>
      <c r="CM592" s="166"/>
      <c r="CN592" s="166"/>
      <c r="CO592" s="166"/>
      <c r="CP592" s="166"/>
      <c r="CQ592" s="166"/>
      <c r="CR592" s="166"/>
      <c r="CS592" s="166"/>
      <c r="CT592" s="166"/>
      <c r="CU592" s="166"/>
    </row>
    <row r="593" spans="7:99">
      <c r="G593" s="170">
        <v>2020</v>
      </c>
      <c r="H593" s="166"/>
      <c r="I593" s="166"/>
      <c r="J593" s="166"/>
      <c r="K593" s="834" t="s">
        <v>661</v>
      </c>
      <c r="L593" s="144">
        <v>3512923.5738889021</v>
      </c>
      <c r="M593" s="144">
        <v>9085637.6210811641</v>
      </c>
      <c r="N593" s="144">
        <v>0</v>
      </c>
      <c r="O593" s="144">
        <v>9085637.6210811641</v>
      </c>
      <c r="P593" s="144">
        <v>9085637.6210811641</v>
      </c>
      <c r="Q593" s="144">
        <v>7609078.4695882024</v>
      </c>
      <c r="R593" s="144">
        <v>12500</v>
      </c>
      <c r="S593" s="144">
        <v>10468.553208545682</v>
      </c>
      <c r="T593" s="1133">
        <v>12500</v>
      </c>
      <c r="U593" s="144">
        <v>12500</v>
      </c>
      <c r="V593" s="144">
        <v>37500</v>
      </c>
      <c r="W593" s="144">
        <v>0</v>
      </c>
      <c r="X593" s="144">
        <v>0</v>
      </c>
      <c r="Y593" s="1134">
        <v>79.320391714677854</v>
      </c>
      <c r="Z593" s="144">
        <v>991504.89643347322</v>
      </c>
      <c r="AA593" s="1134">
        <v>101.98336077601438</v>
      </c>
      <c r="AB593" s="144">
        <v>3792901.3022354646</v>
      </c>
      <c r="AC593" s="1134">
        <v>0</v>
      </c>
      <c r="AD593" s="1134">
        <v>15.864078342935565</v>
      </c>
      <c r="AE593" s="1134">
        <v>15.864078342935565</v>
      </c>
      <c r="AF593" s="144">
        <v>788307.84852332238</v>
      </c>
      <c r="AG593" s="1134">
        <v>33.994453592004788</v>
      </c>
      <c r="AH593" s="1134">
        <v>83.029815253999956</v>
      </c>
      <c r="AI593" s="144">
        <v>3512923.5738889021</v>
      </c>
      <c r="AJ593" s="144"/>
      <c r="AK593" s="144">
        <v>3512923.5738889021</v>
      </c>
      <c r="AL593" s="144">
        <v>9085637.6210811641</v>
      </c>
      <c r="AM593" s="144">
        <v>0</v>
      </c>
      <c r="AN593" s="144">
        <v>9085637.6210811641</v>
      </c>
      <c r="CK593" s="166"/>
      <c r="CL593" s="166"/>
      <c r="CM593" s="166"/>
      <c r="CN593" s="166"/>
      <c r="CO593" s="166"/>
      <c r="CP593" s="166"/>
      <c r="CQ593" s="166"/>
      <c r="CR593" s="166"/>
      <c r="CS593" s="166"/>
      <c r="CT593" s="166"/>
      <c r="CU593" s="166"/>
    </row>
    <row r="594" spans="7:99">
      <c r="G594" s="170">
        <v>2021</v>
      </c>
      <c r="H594" s="166"/>
      <c r="I594" s="166"/>
      <c r="J594" s="166"/>
      <c r="K594" s="834" t="s">
        <v>661</v>
      </c>
      <c r="L594" s="144">
        <v>2360452.9148747232</v>
      </c>
      <c r="M594" s="144">
        <v>7500495.2158710556</v>
      </c>
      <c r="N594" s="144">
        <v>0</v>
      </c>
      <c r="O594" s="144">
        <v>7500495.2158710556</v>
      </c>
      <c r="P594" s="144">
        <v>7500495.2158710556</v>
      </c>
      <c r="Q594" s="144">
        <v>6098588.9908961905</v>
      </c>
      <c r="R594" s="144">
        <v>37500</v>
      </c>
      <c r="S594" s="144">
        <v>30490.931675375774</v>
      </c>
      <c r="T594" s="1133">
        <v>37500</v>
      </c>
      <c r="U594" s="144">
        <v>37500</v>
      </c>
      <c r="V594" s="144">
        <v>12500</v>
      </c>
      <c r="W594" s="144">
        <v>0</v>
      </c>
      <c r="X594" s="144">
        <v>0</v>
      </c>
      <c r="Y594" s="1134">
        <v>81.32839699097984</v>
      </c>
      <c r="Z594" s="144">
        <v>3024714.821207969</v>
      </c>
      <c r="AA594" s="1134">
        <v>104.56508184554552</v>
      </c>
      <c r="AB594" s="144">
        <v>1307063.5230693188</v>
      </c>
      <c r="AC594" s="1134">
        <v>0</v>
      </c>
      <c r="AD594" s="1134">
        <v>16.265679398195967</v>
      </c>
      <c r="AE594" s="1134">
        <v>16.265679398195967</v>
      </c>
      <c r="AF594" s="144">
        <v>808263.95671904343</v>
      </c>
      <c r="AG594" s="1134">
        <v>34.855027281848493</v>
      </c>
      <c r="AH594" s="1134">
        <v>85.131725034276045</v>
      </c>
      <c r="AI594" s="144">
        <v>2360452.9148747232</v>
      </c>
      <c r="AJ594" s="144"/>
      <c r="AK594" s="144">
        <v>2360452.9148747232</v>
      </c>
      <c r="AL594" s="144">
        <v>7500495.2158710556</v>
      </c>
      <c r="AM594" s="144">
        <v>0</v>
      </c>
      <c r="AN594" s="144">
        <v>7500495.2158710556</v>
      </c>
      <c r="CK594" s="166"/>
      <c r="CL594" s="166"/>
      <c r="CM594" s="166"/>
      <c r="CN594" s="166"/>
      <c r="CO594" s="166"/>
      <c r="CP594" s="166"/>
      <c r="CQ594" s="166"/>
      <c r="CR594" s="166"/>
      <c r="CS594" s="166"/>
      <c r="CT594" s="166"/>
      <c r="CU594" s="166"/>
    </row>
    <row r="595" spans="7:99">
      <c r="G595" s="170">
        <v>2022</v>
      </c>
      <c r="H595" s="166"/>
      <c r="I595" s="166"/>
      <c r="J595" s="166"/>
      <c r="K595" s="834" t="s">
        <v>661</v>
      </c>
      <c r="L595" s="144">
        <v>3693035.0170073668</v>
      </c>
      <c r="M595" s="144">
        <v>9551468.2231892459</v>
      </c>
      <c r="N595" s="144">
        <v>0</v>
      </c>
      <c r="O595" s="144">
        <v>9551468.2231892459</v>
      </c>
      <c r="P595" s="144">
        <v>9551468.2231892459</v>
      </c>
      <c r="Q595" s="144">
        <v>7540017.2166417092</v>
      </c>
      <c r="R595" s="144">
        <v>12500</v>
      </c>
      <c r="S595" s="144">
        <v>9867.6154289241967</v>
      </c>
      <c r="T595" s="1133">
        <v>12500</v>
      </c>
      <c r="U595" s="144">
        <v>12500</v>
      </c>
      <c r="V595" s="144">
        <v>37500</v>
      </c>
      <c r="W595" s="144">
        <v>0</v>
      </c>
      <c r="X595" s="144">
        <v>0</v>
      </c>
      <c r="Y595" s="1134">
        <v>83.387235162865082</v>
      </c>
      <c r="Z595" s="144">
        <v>1042340.4395358136</v>
      </c>
      <c r="AA595" s="1134">
        <v>107.21215949511226</v>
      </c>
      <c r="AB595" s="144">
        <v>3987367.5104471263</v>
      </c>
      <c r="AC595" s="1134">
        <v>0</v>
      </c>
      <c r="AD595" s="1134">
        <v>16.677447032573017</v>
      </c>
      <c r="AE595" s="1134">
        <v>16.677447032573017</v>
      </c>
      <c r="AF595" s="144">
        <v>828725.25619893766</v>
      </c>
      <c r="AG595" s="1134">
        <v>35.737386498370753</v>
      </c>
      <c r="AH595" s="1134">
        <v>87.286844913971308</v>
      </c>
      <c r="AI595" s="144">
        <v>3693035.0170073668</v>
      </c>
      <c r="AJ595" s="144"/>
      <c r="AK595" s="144">
        <v>3693035.0170073668</v>
      </c>
      <c r="AL595" s="144">
        <v>9551468.2231892459</v>
      </c>
      <c r="AM595" s="144">
        <v>0</v>
      </c>
      <c r="AN595" s="144">
        <v>9551468.2231892459</v>
      </c>
      <c r="CK595" s="166"/>
      <c r="CL595" s="166"/>
      <c r="CM595" s="166"/>
      <c r="CN595" s="166"/>
      <c r="CO595" s="166"/>
      <c r="CP595" s="166"/>
      <c r="CQ595" s="166"/>
      <c r="CR595" s="166"/>
      <c r="CS595" s="166"/>
      <c r="CT595" s="166"/>
      <c r="CU595" s="166"/>
    </row>
    <row r="596" spans="7:99">
      <c r="G596" s="170">
        <v>2023</v>
      </c>
      <c r="H596" s="166"/>
      <c r="I596" s="166"/>
      <c r="J596" s="166"/>
      <c r="K596" s="834" t="s">
        <v>661</v>
      </c>
      <c r="L596" s="144">
        <v>2481475.9237643322</v>
      </c>
      <c r="M596" s="144">
        <v>7885053.8289518896</v>
      </c>
      <c r="N596" s="144">
        <v>0</v>
      </c>
      <c r="O596" s="144">
        <v>7885053.8289518896</v>
      </c>
      <c r="P596" s="144">
        <v>7885053.8289518896</v>
      </c>
      <c r="Q596" s="144">
        <v>6043237.1899389084</v>
      </c>
      <c r="R596" s="144">
        <v>37500</v>
      </c>
      <c r="S596" s="144">
        <v>28740.627462886008</v>
      </c>
      <c r="T596" s="1133">
        <v>37500</v>
      </c>
      <c r="U596" s="144">
        <v>37500</v>
      </c>
      <c r="V596" s="144">
        <v>12500</v>
      </c>
      <c r="W596" s="144">
        <v>0</v>
      </c>
      <c r="X596" s="144">
        <v>0</v>
      </c>
      <c r="Y596" s="1134">
        <v>85.498193071211873</v>
      </c>
      <c r="Z596" s="144">
        <v>3179795.2663161117</v>
      </c>
      <c r="AA596" s="1134">
        <v>109.92624823441531</v>
      </c>
      <c r="AB596" s="144">
        <v>1374078.1029301914</v>
      </c>
      <c r="AC596" s="1134">
        <v>0</v>
      </c>
      <c r="AD596" s="1134">
        <v>17.099638614242384</v>
      </c>
      <c r="AE596" s="1134">
        <v>17.099638614242384</v>
      </c>
      <c r="AF596" s="144">
        <v>849704.53594125214</v>
      </c>
      <c r="AG596" s="1134">
        <v>36.642082744805109</v>
      </c>
      <c r="AH596" s="1134">
        <v>89.49652191316558</v>
      </c>
      <c r="AI596" s="144">
        <v>2481475.9237643322</v>
      </c>
      <c r="AJ596" s="144"/>
      <c r="AK596" s="144">
        <v>2481475.9237643322</v>
      </c>
      <c r="AL596" s="144">
        <v>7885053.8289518896</v>
      </c>
      <c r="AM596" s="144">
        <v>0</v>
      </c>
      <c r="AN596" s="144">
        <v>7885053.8289518896</v>
      </c>
      <c r="CK596" s="166"/>
      <c r="CL596" s="166"/>
      <c r="CM596" s="166"/>
      <c r="CN596" s="166"/>
      <c r="CO596" s="166"/>
      <c r="CP596" s="166"/>
      <c r="CQ596" s="166"/>
      <c r="CR596" s="166"/>
      <c r="CS596" s="166"/>
      <c r="CT596" s="166"/>
      <c r="CU596" s="166"/>
    </row>
    <row r="597" spans="7:99">
      <c r="G597" s="170">
        <v>2024</v>
      </c>
      <c r="H597" s="166"/>
      <c r="I597" s="166"/>
      <c r="J597" s="166"/>
      <c r="K597" s="834" t="s">
        <v>661</v>
      </c>
      <c r="L597" s="144">
        <v>3882380.9712843844</v>
      </c>
      <c r="M597" s="144">
        <v>10041182.470992913</v>
      </c>
      <c r="N597" s="144">
        <v>0</v>
      </c>
      <c r="O597" s="144">
        <v>10041182.470992913</v>
      </c>
      <c r="P597" s="144">
        <v>10041182.470992913</v>
      </c>
      <c r="Q597" s="144">
        <v>7471582.7750334879</v>
      </c>
      <c r="R597" s="144">
        <v>12500</v>
      </c>
      <c r="S597" s="144">
        <v>9301.1739362090648</v>
      </c>
      <c r="T597" s="1133">
        <v>12500</v>
      </c>
      <c r="U597" s="144">
        <v>12500</v>
      </c>
      <c r="V597" s="144">
        <v>37500</v>
      </c>
      <c r="W597" s="144">
        <v>0</v>
      </c>
      <c r="X597" s="144">
        <v>0</v>
      </c>
      <c r="Y597" s="1134">
        <v>87.662590133430513</v>
      </c>
      <c r="Z597" s="144">
        <v>1095782.3766678814</v>
      </c>
      <c r="AA597" s="1134">
        <v>112.70904445726781</v>
      </c>
      <c r="AB597" s="144">
        <v>4191804.2143618865</v>
      </c>
      <c r="AC597" s="1134">
        <v>0</v>
      </c>
      <c r="AD597" s="1134">
        <v>17.532518026686102</v>
      </c>
      <c r="AE597" s="1134">
        <v>17.532518026686102</v>
      </c>
      <c r="AF597" s="144">
        <v>871214.90867875866</v>
      </c>
      <c r="AG597" s="1134">
        <v>37.569681485755943</v>
      </c>
      <c r="AH597" s="1134">
        <v>91.762137151914558</v>
      </c>
      <c r="AI597" s="144">
        <v>3882380.9712843844</v>
      </c>
      <c r="AJ597" s="144"/>
      <c r="AK597" s="144">
        <v>3882380.9712843844</v>
      </c>
      <c r="AL597" s="144">
        <v>10041182.470992913</v>
      </c>
      <c r="AM597" s="144">
        <v>0</v>
      </c>
      <c r="AN597" s="144">
        <v>10041182.470992913</v>
      </c>
      <c r="CK597" s="166"/>
      <c r="CL597" s="166"/>
      <c r="CM597" s="166"/>
      <c r="CN597" s="166"/>
      <c r="CO597" s="166"/>
      <c r="CP597" s="166"/>
      <c r="CQ597" s="166"/>
      <c r="CR597" s="166"/>
      <c r="CS597" s="166"/>
      <c r="CT597" s="166"/>
      <c r="CU597" s="166"/>
    </row>
    <row r="598" spans="7:99">
      <c r="G598" s="170">
        <v>2025</v>
      </c>
      <c r="H598" s="166"/>
      <c r="I598" s="166"/>
      <c r="J598" s="166"/>
      <c r="K598" s="834" t="s">
        <v>661</v>
      </c>
      <c r="L598" s="144">
        <v>2608703.9150064369</v>
      </c>
      <c r="M598" s="144">
        <v>8289329.1837462178</v>
      </c>
      <c r="N598" s="144">
        <v>0</v>
      </c>
      <c r="O598" s="144">
        <v>8289329.1837462178</v>
      </c>
      <c r="P598" s="144">
        <v>8289329.1837462178</v>
      </c>
      <c r="Q598" s="144">
        <v>5988387.7710693171</v>
      </c>
      <c r="R598" s="144">
        <v>37500</v>
      </c>
      <c r="S598" s="144">
        <v>27090.79787245359</v>
      </c>
      <c r="T598" s="1133">
        <v>37500</v>
      </c>
      <c r="U598" s="144">
        <v>37500</v>
      </c>
      <c r="V598" s="144">
        <v>12500</v>
      </c>
      <c r="W598" s="144">
        <v>0</v>
      </c>
      <c r="X598" s="144">
        <v>0</v>
      </c>
      <c r="Y598" s="1134">
        <v>89.881779168141932</v>
      </c>
      <c r="Z598" s="144">
        <v>3342826.8558714287</v>
      </c>
      <c r="AA598" s="1134">
        <v>115.56228750189673</v>
      </c>
      <c r="AB598" s="144">
        <v>1444528.5937737096</v>
      </c>
      <c r="AC598" s="1134">
        <v>0</v>
      </c>
      <c r="AD598" s="1134">
        <v>17.976355833628386</v>
      </c>
      <c r="AE598" s="1134">
        <v>17.976355833628386</v>
      </c>
      <c r="AF598" s="144">
        <v>893269.81909464113</v>
      </c>
      <c r="AG598" s="1134">
        <v>38.520762500632252</v>
      </c>
      <c r="AH598" s="1134">
        <v>94.085106713494483</v>
      </c>
      <c r="AI598" s="144">
        <v>2608703.9150064369</v>
      </c>
      <c r="AJ598" s="144"/>
      <c r="AK598" s="144">
        <v>2608703.9150064369</v>
      </c>
      <c r="AL598" s="144">
        <v>8289329.1837462178</v>
      </c>
      <c r="AM598" s="144">
        <v>0</v>
      </c>
      <c r="AN598" s="144">
        <v>8289329.1837462178</v>
      </c>
      <c r="CK598" s="166"/>
      <c r="CL598" s="166"/>
      <c r="CM598" s="166"/>
      <c r="CN598" s="166"/>
      <c r="CO598" s="166"/>
      <c r="CP598" s="166"/>
      <c r="CQ598" s="166"/>
      <c r="CR598" s="166"/>
      <c r="CS598" s="166"/>
      <c r="CT598" s="166"/>
      <c r="CU598" s="166"/>
    </row>
    <row r="599" spans="7:99">
      <c r="G599" s="170">
        <v>2026</v>
      </c>
      <c r="H599" s="166"/>
      <c r="I599" s="166"/>
      <c r="J599" s="166"/>
      <c r="K599" s="834" t="s">
        <v>661</v>
      </c>
      <c r="L599" s="144">
        <v>4081434.9002315467</v>
      </c>
      <c r="M599" s="144">
        <v>10556004.905192433</v>
      </c>
      <c r="N599" s="144">
        <v>0</v>
      </c>
      <c r="O599" s="144">
        <v>10556004.905192433</v>
      </c>
      <c r="P599" s="144">
        <v>10556004.905192433</v>
      </c>
      <c r="Q599" s="144">
        <v>7403769.4557203064</v>
      </c>
      <c r="R599" s="144">
        <v>12500</v>
      </c>
      <c r="S599" s="144">
        <v>8767.248502412167</v>
      </c>
      <c r="T599" s="1133">
        <v>12500</v>
      </c>
      <c r="U599" s="144">
        <v>12500</v>
      </c>
      <c r="V599" s="144">
        <v>37500</v>
      </c>
      <c r="W599" s="144">
        <v>0</v>
      </c>
      <c r="X599" s="144">
        <v>0</v>
      </c>
      <c r="Y599" s="1134">
        <v>92.157147240733551</v>
      </c>
      <c r="Z599" s="144">
        <v>1151964.3405091693</v>
      </c>
      <c r="AA599" s="1134">
        <v>118.48776073808601</v>
      </c>
      <c r="AB599" s="144">
        <v>4406722.6122258594</v>
      </c>
      <c r="AC599" s="1134">
        <v>0</v>
      </c>
      <c r="AD599" s="1134">
        <v>18.431429448146705</v>
      </c>
      <c r="AE599" s="1134">
        <v>18.431429448146705</v>
      </c>
      <c r="AF599" s="144">
        <v>915883.05222585623</v>
      </c>
      <c r="AG599" s="1134">
        <v>39.49592024602866</v>
      </c>
      <c r="AH599" s="1134">
        <v>96.466882529500324</v>
      </c>
      <c r="AI599" s="144">
        <v>4081434.9002315467</v>
      </c>
      <c r="AJ599" s="144"/>
      <c r="AK599" s="144">
        <v>4081434.9002315467</v>
      </c>
      <c r="AL599" s="144">
        <v>10556004.905192433</v>
      </c>
      <c r="AM599" s="144">
        <v>0</v>
      </c>
      <c r="AN599" s="144">
        <v>10556004.905192433</v>
      </c>
      <c r="CK599" s="166"/>
      <c r="CL599" s="166"/>
      <c r="CM599" s="166"/>
      <c r="CN599" s="166"/>
      <c r="CO599" s="166"/>
      <c r="CP599" s="166"/>
      <c r="CQ599" s="166"/>
      <c r="CR599" s="166"/>
      <c r="CS599" s="166"/>
      <c r="CT599" s="166"/>
      <c r="CU599" s="166"/>
    </row>
    <row r="600" spans="7:99">
      <c r="G600" s="170">
        <v>2027</v>
      </c>
      <c r="H600" s="166"/>
      <c r="I600" s="166"/>
      <c r="J600" s="166"/>
      <c r="K600" s="834" t="s">
        <v>661</v>
      </c>
      <c r="L600" s="144">
        <v>2742455.024849243</v>
      </c>
      <c r="M600" s="144">
        <v>8714332.1792186592</v>
      </c>
      <c r="N600" s="144">
        <v>0</v>
      </c>
      <c r="O600" s="144">
        <v>8714332.1792186592</v>
      </c>
      <c r="P600" s="144">
        <v>8714332.1792186592</v>
      </c>
      <c r="Q600" s="144">
        <v>5934036.174584615</v>
      </c>
      <c r="R600" s="144">
        <v>37500</v>
      </c>
      <c r="S600" s="144">
        <v>25535.675249744178</v>
      </c>
      <c r="T600" s="1133">
        <v>37500</v>
      </c>
      <c r="U600" s="144">
        <v>37500</v>
      </c>
      <c r="V600" s="144">
        <v>12500</v>
      </c>
      <c r="W600" s="144">
        <v>0</v>
      </c>
      <c r="X600" s="144">
        <v>0</v>
      </c>
      <c r="Y600" s="1134">
        <v>94.490116530320236</v>
      </c>
      <c r="Z600" s="144">
        <v>3514217.2537671761</v>
      </c>
      <c r="AA600" s="1134">
        <v>121.4872926818403</v>
      </c>
      <c r="AB600" s="144">
        <v>1518591.158523004</v>
      </c>
      <c r="AC600" s="1134">
        <v>0</v>
      </c>
      <c r="AD600" s="1134">
        <v>18.898023306064054</v>
      </c>
      <c r="AE600" s="1134">
        <v>18.898023306064054</v>
      </c>
      <c r="AF600" s="144">
        <v>939068.74207923608</v>
      </c>
      <c r="AG600" s="1134">
        <v>40.495764227280105</v>
      </c>
      <c r="AH600" s="1134">
        <v>98.90895328735057</v>
      </c>
      <c r="AI600" s="144">
        <v>2742455.024849243</v>
      </c>
      <c r="AJ600" s="144"/>
      <c r="AK600" s="144">
        <v>2742455.024849243</v>
      </c>
      <c r="AL600" s="144">
        <v>8714332.1792186592</v>
      </c>
      <c r="AM600" s="144">
        <v>0</v>
      </c>
      <c r="AN600" s="144">
        <v>8714332.1792186592</v>
      </c>
      <c r="CK600" s="166"/>
      <c r="CL600" s="166"/>
      <c r="CM600" s="166"/>
      <c r="CN600" s="166"/>
      <c r="CO600" s="166"/>
      <c r="CP600" s="166"/>
      <c r="CQ600" s="166"/>
      <c r="CR600" s="166"/>
      <c r="CS600" s="166"/>
      <c r="CT600" s="166"/>
      <c r="CU600" s="166"/>
    </row>
    <row r="601" spans="7:99">
      <c r="G601" s="170">
        <v>2028</v>
      </c>
      <c r="H601" s="166"/>
      <c r="I601" s="166"/>
      <c r="J601" s="166"/>
      <c r="K601" s="834" t="s">
        <v>661</v>
      </c>
      <c r="L601" s="144">
        <v>4290694.5423537884</v>
      </c>
      <c r="M601" s="144">
        <v>11097222.850032339</v>
      </c>
      <c r="N601" s="144">
        <v>0</v>
      </c>
      <c r="O601" s="144">
        <v>11097222.850032339</v>
      </c>
      <c r="P601" s="144">
        <v>11097222.850032339</v>
      </c>
      <c r="Q601" s="144">
        <v>7336571.6212936249</v>
      </c>
      <c r="R601" s="144">
        <v>12500</v>
      </c>
      <c r="S601" s="144">
        <v>8263.9725727327404</v>
      </c>
      <c r="T601" s="1133">
        <v>12500</v>
      </c>
      <c r="U601" s="144">
        <v>12500</v>
      </c>
      <c r="V601" s="144">
        <v>37500</v>
      </c>
      <c r="W601" s="144">
        <v>0</v>
      </c>
      <c r="X601" s="144">
        <v>0</v>
      </c>
      <c r="Y601" s="1134">
        <v>96.88214521865261</v>
      </c>
      <c r="Z601" s="144">
        <v>1211026.8152331579</v>
      </c>
      <c r="AA601" s="1134">
        <v>124.56275813826771</v>
      </c>
      <c r="AB601" s="144">
        <v>4632660.111979696</v>
      </c>
      <c r="AC601" s="1134">
        <v>0</v>
      </c>
      <c r="AD601" s="1134">
        <v>19.376429043730528</v>
      </c>
      <c r="AE601" s="1134">
        <v>19.376429043730528</v>
      </c>
      <c r="AF601" s="144">
        <v>962841.38046569517</v>
      </c>
      <c r="AG601" s="1134">
        <v>41.520919379422544</v>
      </c>
      <c r="AH601" s="1134">
        <v>101.41284536076493</v>
      </c>
      <c r="AI601" s="144">
        <v>4290694.5423537884</v>
      </c>
      <c r="AJ601" s="144"/>
      <c r="AK601" s="144">
        <v>4290694.5423537884</v>
      </c>
      <c r="AL601" s="144">
        <v>11097222.850032339</v>
      </c>
      <c r="AM601" s="144">
        <v>0</v>
      </c>
      <c r="AN601" s="144">
        <v>11097222.850032339</v>
      </c>
      <c r="CK601" s="166"/>
      <c r="CL601" s="166"/>
      <c r="CM601" s="166"/>
      <c r="CN601" s="166"/>
      <c r="CO601" s="166"/>
      <c r="CP601" s="166"/>
      <c r="CQ601" s="166"/>
      <c r="CR601" s="166"/>
      <c r="CS601" s="166"/>
      <c r="CT601" s="166"/>
      <c r="CU601" s="166"/>
    </row>
    <row r="602" spans="7:99">
      <c r="G602" s="170">
        <v>2029</v>
      </c>
      <c r="H602" s="166"/>
      <c r="I602" s="166"/>
      <c r="J602" s="166"/>
      <c r="K602" s="834" t="s">
        <v>661</v>
      </c>
      <c r="L602" s="144">
        <v>2883063.7007351993</v>
      </c>
      <c r="M602" s="144">
        <v>9161125.5442320649</v>
      </c>
      <c r="N602" s="144">
        <v>0</v>
      </c>
      <c r="O602" s="144">
        <v>9161125.5442320649</v>
      </c>
      <c r="P602" s="144">
        <v>9161125.5442320649</v>
      </c>
      <c r="Q602" s="144">
        <v>5880177.8821666073</v>
      </c>
      <c r="R602" s="144">
        <v>37500</v>
      </c>
      <c r="S602" s="144">
        <v>24069.823027376908</v>
      </c>
      <c r="T602" s="1133">
        <v>37500</v>
      </c>
      <c r="U602" s="144">
        <v>37500</v>
      </c>
      <c r="V602" s="144">
        <v>12500</v>
      </c>
      <c r="W602" s="144">
        <v>0</v>
      </c>
      <c r="X602" s="144">
        <v>0</v>
      </c>
      <c r="Y602" s="1134">
        <v>99.334728401528068</v>
      </c>
      <c r="Z602" s="144">
        <v>3694395.0252713598</v>
      </c>
      <c r="AA602" s="1134">
        <v>127.71607937339324</v>
      </c>
      <c r="AB602" s="144">
        <v>1596450.9921674151</v>
      </c>
      <c r="AC602" s="1134">
        <v>0</v>
      </c>
      <c r="AD602" s="1134">
        <v>19.866945680305609</v>
      </c>
      <c r="AE602" s="1134">
        <v>19.866945680305609</v>
      </c>
      <c r="AF602" s="144">
        <v>987215.82605809195</v>
      </c>
      <c r="AG602" s="1134">
        <v>42.572026457797726</v>
      </c>
      <c r="AH602" s="1134">
        <v>103.98012376379795</v>
      </c>
      <c r="AI602" s="144">
        <v>2883063.7007351993</v>
      </c>
      <c r="AJ602" s="144"/>
      <c r="AK602" s="144">
        <v>2883063.7007351993</v>
      </c>
      <c r="AL602" s="144">
        <v>9161125.5442320649</v>
      </c>
      <c r="AM602" s="144">
        <v>0</v>
      </c>
      <c r="AN602" s="144">
        <v>9161125.5442320649</v>
      </c>
      <c r="CK602" s="166"/>
      <c r="CL602" s="166"/>
      <c r="CM602" s="166"/>
      <c r="CN602" s="166"/>
      <c r="CO602" s="166"/>
      <c r="CP602" s="166"/>
      <c r="CQ602" s="166"/>
      <c r="CR602" s="166"/>
      <c r="CS602" s="166"/>
      <c r="CT602" s="166"/>
      <c r="CU602" s="166"/>
    </row>
    <row r="603" spans="7:99">
      <c r="G603" s="170">
        <v>2030</v>
      </c>
      <c r="H603" s="166"/>
      <c r="I603" s="166"/>
      <c r="J603" s="166"/>
      <c r="K603" s="834" t="s">
        <v>661</v>
      </c>
      <c r="L603" s="144">
        <v>4510683.1557548884</v>
      </c>
      <c r="M603" s="144">
        <v>11666189.632282561</v>
      </c>
      <c r="N603" s="144">
        <v>0</v>
      </c>
      <c r="O603" s="144">
        <v>11666189.632282561</v>
      </c>
      <c r="P603" s="144">
        <v>11666189.632282561</v>
      </c>
      <c r="Q603" s="144">
        <v>7269983.685510953</v>
      </c>
      <c r="R603" s="144">
        <v>12500</v>
      </c>
      <c r="S603" s="144">
        <v>7789.5867402514305</v>
      </c>
      <c r="T603" s="1133">
        <v>12500</v>
      </c>
      <c r="U603" s="144">
        <v>12500</v>
      </c>
      <c r="V603" s="144">
        <v>37500</v>
      </c>
      <c r="W603" s="144">
        <v>0</v>
      </c>
      <c r="X603" s="144">
        <v>0</v>
      </c>
      <c r="Y603" s="1134">
        <v>101.84939902327413</v>
      </c>
      <c r="Z603" s="144">
        <v>1273117.4877909266</v>
      </c>
      <c r="AA603" s="1134">
        <v>130.94922731563818</v>
      </c>
      <c r="AB603" s="144">
        <v>4870181.6750583686</v>
      </c>
      <c r="AC603" s="1134">
        <v>0</v>
      </c>
      <c r="AD603" s="1134">
        <v>20.369879804654829</v>
      </c>
      <c r="AE603" s="1134">
        <v>20.369879804654829</v>
      </c>
      <c r="AF603" s="144">
        <v>1012207.3136783763</v>
      </c>
      <c r="AG603" s="1134">
        <v>43.649742438546063</v>
      </c>
      <c r="AH603" s="1134">
        <v>106.61239312902354</v>
      </c>
      <c r="AI603" s="144">
        <v>4510683.1557548884</v>
      </c>
      <c r="AJ603" s="144"/>
      <c r="AK603" s="144">
        <v>4510683.1557548884</v>
      </c>
      <c r="AL603" s="144">
        <v>11666189.632282561</v>
      </c>
      <c r="AM603" s="144">
        <v>0</v>
      </c>
      <c r="AN603" s="144">
        <v>11666189.632282561</v>
      </c>
      <c r="CK603" s="166"/>
      <c r="CL603" s="166"/>
      <c r="CM603" s="166"/>
      <c r="CN603" s="166"/>
      <c r="CO603" s="166"/>
      <c r="CP603" s="166"/>
      <c r="CQ603" s="166"/>
      <c r="CR603" s="166"/>
      <c r="CS603" s="166"/>
      <c r="CT603" s="166"/>
      <c r="CU603" s="166"/>
    </row>
    <row r="604" spans="7:99">
      <c r="G604" s="166"/>
      <c r="H604" s="166"/>
      <c r="I604" s="166"/>
      <c r="J604" s="166"/>
      <c r="K604" s="166"/>
      <c r="L604" s="166"/>
      <c r="M604" s="166"/>
      <c r="N604" s="166"/>
      <c r="O604" s="166"/>
      <c r="P604" s="166"/>
      <c r="Q604" s="166"/>
      <c r="R604" s="166"/>
      <c r="S604" s="166"/>
      <c r="T604" s="1137"/>
      <c r="U604" s="166"/>
      <c r="V604" s="166"/>
      <c r="W604" s="166"/>
      <c r="X604" s="166"/>
      <c r="Y604" s="1134"/>
      <c r="Z604" s="166"/>
      <c r="AA604" s="1137"/>
      <c r="AB604" s="166"/>
      <c r="AC604" s="1137"/>
      <c r="AD604" s="1137"/>
      <c r="AE604" s="1137"/>
      <c r="AF604" s="166"/>
      <c r="AG604" s="1137"/>
      <c r="AH604" s="1137"/>
      <c r="AI604" s="166"/>
      <c r="AJ604" s="166"/>
      <c r="AK604" s="166"/>
      <c r="AL604" s="166"/>
      <c r="AM604" s="166"/>
      <c r="AN604" s="166"/>
      <c r="CK604" s="166"/>
      <c r="CL604" s="166"/>
      <c r="CM604" s="166"/>
      <c r="CN604" s="166"/>
      <c r="CO604" s="166"/>
      <c r="CP604" s="166"/>
      <c r="CQ604" s="166"/>
      <c r="CR604" s="166"/>
      <c r="CS604" s="166"/>
      <c r="CT604" s="166"/>
      <c r="CU604" s="166"/>
    </row>
    <row r="605" spans="7:99">
      <c r="G605" s="170" t="s">
        <v>402</v>
      </c>
      <c r="H605" s="124"/>
      <c r="I605" s="124"/>
      <c r="J605" s="124"/>
      <c r="K605" s="124"/>
      <c r="L605" s="124"/>
      <c r="M605" s="124"/>
      <c r="N605" s="124"/>
      <c r="O605" s="124"/>
      <c r="P605" s="124"/>
      <c r="Q605" s="124"/>
      <c r="R605" s="124"/>
      <c r="S605" s="124"/>
      <c r="T605" s="1135"/>
      <c r="U605" s="124"/>
      <c r="V605" s="124"/>
      <c r="W605" s="124"/>
      <c r="X605" s="124"/>
      <c r="Y605" s="1136"/>
      <c r="Z605" s="124"/>
      <c r="AA605" s="1135"/>
      <c r="AB605" s="124"/>
      <c r="AC605" s="1135"/>
      <c r="AD605" s="1135"/>
      <c r="AE605" s="1135"/>
      <c r="AF605" s="124"/>
      <c r="AG605" s="1135"/>
      <c r="AH605" s="1135"/>
      <c r="AI605" s="124"/>
      <c r="AJ605" s="124"/>
      <c r="AK605" s="124"/>
      <c r="AL605" s="124"/>
      <c r="AM605" s="124"/>
      <c r="AN605" s="124"/>
      <c r="CK605" s="166"/>
      <c r="CL605" s="166"/>
      <c r="CM605" s="166"/>
      <c r="CN605" s="166"/>
      <c r="CO605" s="166"/>
      <c r="CP605" s="166"/>
      <c r="CQ605" s="166"/>
      <c r="CR605" s="166"/>
      <c r="CS605" s="166"/>
      <c r="CT605" s="166"/>
      <c r="CU605" s="166"/>
    </row>
    <row r="606" spans="7:99">
      <c r="G606" s="1088">
        <v>1990</v>
      </c>
      <c r="H606" s="1089"/>
      <c r="I606" s="1089"/>
      <c r="J606" s="1089"/>
      <c r="K606" s="1090" t="s">
        <v>563</v>
      </c>
      <c r="L606" s="1091">
        <v>0</v>
      </c>
      <c r="M606" s="1091">
        <v>0</v>
      </c>
      <c r="N606" s="1091">
        <v>0</v>
      </c>
      <c r="O606" s="1091">
        <v>0</v>
      </c>
      <c r="P606" s="1091">
        <v>0</v>
      </c>
      <c r="Q606" s="1091">
        <v>0</v>
      </c>
      <c r="R606" s="1091">
        <v>0</v>
      </c>
      <c r="S606" s="1091">
        <v>0</v>
      </c>
      <c r="T606" s="1138">
        <v>0</v>
      </c>
      <c r="U606" s="1091">
        <v>0</v>
      </c>
      <c r="V606" s="1091">
        <v>0</v>
      </c>
      <c r="W606" s="1091">
        <v>0</v>
      </c>
      <c r="X606" s="1091">
        <v>0</v>
      </c>
      <c r="Y606" s="1138">
        <v>0</v>
      </c>
      <c r="Z606" s="1091">
        <v>0</v>
      </c>
      <c r="AA606" s="1138">
        <v>0</v>
      </c>
      <c r="AB606" s="1091">
        <v>0</v>
      </c>
      <c r="AC606" s="1138">
        <v>0</v>
      </c>
      <c r="AD606" s="1138">
        <v>0</v>
      </c>
      <c r="AE606" s="1138">
        <v>0</v>
      </c>
      <c r="AF606" s="1091">
        <v>0</v>
      </c>
      <c r="AG606" s="1138">
        <v>0</v>
      </c>
      <c r="AH606" s="1138">
        <v>0</v>
      </c>
      <c r="AI606" s="1091">
        <v>0</v>
      </c>
      <c r="AJ606" s="1091"/>
      <c r="AK606" s="1091">
        <v>0</v>
      </c>
      <c r="AL606" s="1091">
        <v>0</v>
      </c>
      <c r="AM606" s="1091">
        <v>0</v>
      </c>
      <c r="AN606" s="1091">
        <v>0</v>
      </c>
      <c r="CK606" s="166"/>
      <c r="CL606" s="166"/>
      <c r="CM606" s="166"/>
      <c r="CN606" s="166"/>
      <c r="CO606" s="166"/>
      <c r="CP606" s="166"/>
      <c r="CQ606" s="166"/>
      <c r="CR606" s="166"/>
      <c r="CS606" s="166"/>
      <c r="CT606" s="166"/>
      <c r="CU606" s="166"/>
    </row>
    <row r="607" spans="7:99">
      <c r="G607" s="1088">
        <v>1991</v>
      </c>
      <c r="H607" s="1089"/>
      <c r="I607" s="1089"/>
      <c r="J607" s="1089"/>
      <c r="K607" s="1090" t="s">
        <v>563</v>
      </c>
      <c r="L607" s="1091">
        <v>0</v>
      </c>
      <c r="M607" s="1091">
        <v>0</v>
      </c>
      <c r="N607" s="1091">
        <v>0</v>
      </c>
      <c r="O607" s="1091">
        <v>0</v>
      </c>
      <c r="P607" s="1091">
        <v>0</v>
      </c>
      <c r="Q607" s="1091">
        <v>0</v>
      </c>
      <c r="R607" s="1091">
        <v>0</v>
      </c>
      <c r="S607" s="1091">
        <v>0</v>
      </c>
      <c r="T607" s="1138">
        <v>0</v>
      </c>
      <c r="U607" s="1091">
        <v>0</v>
      </c>
      <c r="V607" s="1091">
        <v>0</v>
      </c>
      <c r="W607" s="1091">
        <v>0</v>
      </c>
      <c r="X607" s="1091">
        <v>0</v>
      </c>
      <c r="Y607" s="1138">
        <v>0</v>
      </c>
      <c r="Z607" s="1091">
        <v>0</v>
      </c>
      <c r="AA607" s="1138">
        <v>0</v>
      </c>
      <c r="AB607" s="1091">
        <v>0</v>
      </c>
      <c r="AC607" s="1138">
        <v>0</v>
      </c>
      <c r="AD607" s="1138">
        <v>0</v>
      </c>
      <c r="AE607" s="1138">
        <v>0</v>
      </c>
      <c r="AF607" s="1091">
        <v>0</v>
      </c>
      <c r="AG607" s="1138">
        <v>0</v>
      </c>
      <c r="AH607" s="1138">
        <v>0</v>
      </c>
      <c r="AI607" s="1091">
        <v>0</v>
      </c>
      <c r="AJ607" s="1091"/>
      <c r="AK607" s="1091">
        <v>0</v>
      </c>
      <c r="AL607" s="1091">
        <v>0</v>
      </c>
      <c r="AM607" s="1091">
        <v>0</v>
      </c>
      <c r="AN607" s="1091">
        <v>0</v>
      </c>
      <c r="CK607" s="166"/>
      <c r="CL607" s="166"/>
      <c r="CM607" s="166"/>
      <c r="CN607" s="166"/>
      <c r="CO607" s="166"/>
      <c r="CP607" s="166"/>
      <c r="CQ607" s="166"/>
      <c r="CR607" s="166"/>
      <c r="CS607" s="166"/>
      <c r="CT607" s="166"/>
      <c r="CU607" s="166"/>
    </row>
    <row r="608" spans="7:99">
      <c r="G608" s="1088">
        <v>1992</v>
      </c>
      <c r="H608" s="1089"/>
      <c r="I608" s="1089"/>
      <c r="J608" s="1089"/>
      <c r="K608" s="1090" t="s">
        <v>563</v>
      </c>
      <c r="L608" s="1091">
        <v>0</v>
      </c>
      <c r="M608" s="1091">
        <v>0</v>
      </c>
      <c r="N608" s="1091">
        <v>0</v>
      </c>
      <c r="O608" s="1091">
        <v>0</v>
      </c>
      <c r="P608" s="1091">
        <v>0</v>
      </c>
      <c r="Q608" s="1091">
        <v>0</v>
      </c>
      <c r="R608" s="1091">
        <v>0</v>
      </c>
      <c r="S608" s="1091">
        <v>0</v>
      </c>
      <c r="T608" s="1138">
        <v>0</v>
      </c>
      <c r="U608" s="1091">
        <v>0</v>
      </c>
      <c r="V608" s="1091">
        <v>0</v>
      </c>
      <c r="W608" s="1091">
        <v>0</v>
      </c>
      <c r="X608" s="1091">
        <v>0</v>
      </c>
      <c r="Y608" s="1138">
        <v>0</v>
      </c>
      <c r="Z608" s="1091">
        <v>0</v>
      </c>
      <c r="AA608" s="1138">
        <v>0</v>
      </c>
      <c r="AB608" s="1091">
        <v>0</v>
      </c>
      <c r="AC608" s="1138">
        <v>0</v>
      </c>
      <c r="AD608" s="1138">
        <v>0</v>
      </c>
      <c r="AE608" s="1138">
        <v>0</v>
      </c>
      <c r="AF608" s="1091">
        <v>0</v>
      </c>
      <c r="AG608" s="1138">
        <v>0</v>
      </c>
      <c r="AH608" s="1138">
        <v>0</v>
      </c>
      <c r="AI608" s="1091">
        <v>0</v>
      </c>
      <c r="AJ608" s="1091"/>
      <c r="AK608" s="1091">
        <v>0</v>
      </c>
      <c r="AL608" s="1091">
        <v>0</v>
      </c>
      <c r="AM608" s="1091">
        <v>0</v>
      </c>
      <c r="AN608" s="1091">
        <v>0</v>
      </c>
      <c r="CK608" s="166"/>
      <c r="CL608" s="166"/>
      <c r="CM608" s="166"/>
      <c r="CN608" s="166"/>
      <c r="CO608" s="166"/>
      <c r="CP608" s="166"/>
      <c r="CQ608" s="166"/>
      <c r="CR608" s="166"/>
      <c r="CS608" s="166"/>
      <c r="CT608" s="166"/>
      <c r="CU608" s="166"/>
    </row>
    <row r="609" spans="7:99">
      <c r="G609" s="1088">
        <v>1993</v>
      </c>
      <c r="H609" s="1089"/>
      <c r="I609" s="1089"/>
      <c r="J609" s="1089"/>
      <c r="K609" s="1090" t="s">
        <v>563</v>
      </c>
      <c r="L609" s="1091">
        <v>0</v>
      </c>
      <c r="M609" s="1091">
        <v>0</v>
      </c>
      <c r="N609" s="1091">
        <v>0</v>
      </c>
      <c r="O609" s="1091">
        <v>0</v>
      </c>
      <c r="P609" s="1091">
        <v>0</v>
      </c>
      <c r="Q609" s="1091">
        <v>0</v>
      </c>
      <c r="R609" s="1091">
        <v>0</v>
      </c>
      <c r="S609" s="1091">
        <v>0</v>
      </c>
      <c r="T609" s="1138">
        <v>0</v>
      </c>
      <c r="U609" s="1091">
        <v>0</v>
      </c>
      <c r="V609" s="1091">
        <v>0</v>
      </c>
      <c r="W609" s="1091">
        <v>0</v>
      </c>
      <c r="X609" s="1091">
        <v>0</v>
      </c>
      <c r="Y609" s="1138">
        <v>0</v>
      </c>
      <c r="Z609" s="1091">
        <v>0</v>
      </c>
      <c r="AA609" s="1138">
        <v>0</v>
      </c>
      <c r="AB609" s="1091">
        <v>0</v>
      </c>
      <c r="AC609" s="1138">
        <v>0</v>
      </c>
      <c r="AD609" s="1138">
        <v>0</v>
      </c>
      <c r="AE609" s="1138">
        <v>0</v>
      </c>
      <c r="AF609" s="1091">
        <v>0</v>
      </c>
      <c r="AG609" s="1138">
        <v>0</v>
      </c>
      <c r="AH609" s="1138">
        <v>0</v>
      </c>
      <c r="AI609" s="1091">
        <v>0</v>
      </c>
      <c r="AJ609" s="1091"/>
      <c r="AK609" s="1091">
        <v>0</v>
      </c>
      <c r="AL609" s="1091">
        <v>0</v>
      </c>
      <c r="AM609" s="1091">
        <v>0</v>
      </c>
      <c r="AN609" s="1091">
        <v>0</v>
      </c>
      <c r="CK609" s="166"/>
      <c r="CL609" s="166"/>
      <c r="CM609" s="166"/>
      <c r="CN609" s="166"/>
      <c r="CO609" s="166"/>
      <c r="CP609" s="166"/>
      <c r="CQ609" s="166"/>
      <c r="CR609" s="166"/>
      <c r="CS609" s="166"/>
      <c r="CT609" s="166"/>
      <c r="CU609" s="166"/>
    </row>
    <row r="610" spans="7:99">
      <c r="G610" s="1088">
        <v>1994</v>
      </c>
      <c r="H610" s="1089"/>
      <c r="I610" s="1089"/>
      <c r="J610" s="1089"/>
      <c r="K610" s="1090" t="s">
        <v>563</v>
      </c>
      <c r="L610" s="1091">
        <v>0</v>
      </c>
      <c r="M610" s="1091">
        <v>0</v>
      </c>
      <c r="N610" s="1091">
        <v>0</v>
      </c>
      <c r="O610" s="1091">
        <v>0</v>
      </c>
      <c r="P610" s="1091">
        <v>0</v>
      </c>
      <c r="Q610" s="1091">
        <v>0</v>
      </c>
      <c r="R610" s="1091">
        <v>0</v>
      </c>
      <c r="S610" s="1091">
        <v>0</v>
      </c>
      <c r="T610" s="1138">
        <v>0</v>
      </c>
      <c r="U610" s="1091">
        <v>0</v>
      </c>
      <c r="V610" s="1091">
        <v>0</v>
      </c>
      <c r="W610" s="1091">
        <v>0</v>
      </c>
      <c r="X610" s="1091">
        <v>0</v>
      </c>
      <c r="Y610" s="1138">
        <v>0</v>
      </c>
      <c r="Z610" s="1091">
        <v>0</v>
      </c>
      <c r="AA610" s="1138">
        <v>0</v>
      </c>
      <c r="AB610" s="1091">
        <v>0</v>
      </c>
      <c r="AC610" s="1138">
        <v>0</v>
      </c>
      <c r="AD610" s="1138">
        <v>0</v>
      </c>
      <c r="AE610" s="1138">
        <v>0</v>
      </c>
      <c r="AF610" s="1091">
        <v>0</v>
      </c>
      <c r="AG610" s="1138">
        <v>0</v>
      </c>
      <c r="AH610" s="1138">
        <v>0</v>
      </c>
      <c r="AI610" s="1091">
        <v>0</v>
      </c>
      <c r="AJ610" s="1091"/>
      <c r="AK610" s="1091">
        <v>0</v>
      </c>
      <c r="AL610" s="1091">
        <v>0</v>
      </c>
      <c r="AM610" s="1091">
        <v>0</v>
      </c>
      <c r="AN610" s="1091">
        <v>0</v>
      </c>
      <c r="CK610" s="166"/>
      <c r="CL610" s="166"/>
      <c r="CM610" s="166"/>
      <c r="CN610" s="166"/>
      <c r="CO610" s="166"/>
      <c r="CP610" s="166"/>
      <c r="CQ610" s="166"/>
      <c r="CR610" s="166"/>
      <c r="CS610" s="166"/>
      <c r="CT610" s="166"/>
      <c r="CU610" s="166"/>
    </row>
    <row r="611" spans="7:99">
      <c r="G611" s="1088">
        <v>1995</v>
      </c>
      <c r="H611" s="1089"/>
      <c r="I611" s="1089"/>
      <c r="J611" s="1089"/>
      <c r="K611" s="1090" t="s">
        <v>563</v>
      </c>
      <c r="L611" s="1091">
        <v>0</v>
      </c>
      <c r="M611" s="1091">
        <v>0</v>
      </c>
      <c r="N611" s="1091">
        <v>0</v>
      </c>
      <c r="O611" s="1091">
        <v>0</v>
      </c>
      <c r="P611" s="1091">
        <v>0</v>
      </c>
      <c r="Q611" s="1091">
        <v>0</v>
      </c>
      <c r="R611" s="1091">
        <v>0</v>
      </c>
      <c r="S611" s="1091">
        <v>0</v>
      </c>
      <c r="T611" s="1138">
        <v>0</v>
      </c>
      <c r="U611" s="1091">
        <v>0</v>
      </c>
      <c r="V611" s="1091">
        <v>0</v>
      </c>
      <c r="W611" s="1091">
        <v>0</v>
      </c>
      <c r="X611" s="1091">
        <v>0</v>
      </c>
      <c r="Y611" s="1138">
        <v>0</v>
      </c>
      <c r="Z611" s="1091">
        <v>0</v>
      </c>
      <c r="AA611" s="1138">
        <v>0</v>
      </c>
      <c r="AB611" s="1091">
        <v>0</v>
      </c>
      <c r="AC611" s="1138">
        <v>0</v>
      </c>
      <c r="AD611" s="1138">
        <v>0</v>
      </c>
      <c r="AE611" s="1138">
        <v>0</v>
      </c>
      <c r="AF611" s="1091">
        <v>0</v>
      </c>
      <c r="AG611" s="1138">
        <v>0</v>
      </c>
      <c r="AH611" s="1138">
        <v>0</v>
      </c>
      <c r="AI611" s="1091">
        <v>0</v>
      </c>
      <c r="AJ611" s="1091"/>
      <c r="AK611" s="1091">
        <v>0</v>
      </c>
      <c r="AL611" s="1091">
        <v>0</v>
      </c>
      <c r="AM611" s="1091">
        <v>0</v>
      </c>
      <c r="AN611" s="1091">
        <v>0</v>
      </c>
      <c r="CK611" s="166"/>
      <c r="CL611" s="166"/>
      <c r="CM611" s="166"/>
      <c r="CN611" s="166"/>
      <c r="CO611" s="166"/>
      <c r="CP611" s="166"/>
      <c r="CQ611" s="166"/>
      <c r="CR611" s="166"/>
      <c r="CS611" s="166"/>
      <c r="CT611" s="166"/>
      <c r="CU611" s="166"/>
    </row>
    <row r="612" spans="7:99">
      <c r="G612" s="1088">
        <v>1996</v>
      </c>
      <c r="H612" s="1089"/>
      <c r="I612" s="1089"/>
      <c r="J612" s="1089"/>
      <c r="K612" s="1090" t="s">
        <v>563</v>
      </c>
      <c r="L612" s="1091">
        <v>0</v>
      </c>
      <c r="M612" s="1091">
        <v>84835.08</v>
      </c>
      <c r="N612" s="1091">
        <v>0</v>
      </c>
      <c r="O612" s="1091">
        <v>84835.08</v>
      </c>
      <c r="P612" s="1091">
        <v>84835.08</v>
      </c>
      <c r="Q612" s="1091">
        <v>140219.46111158456</v>
      </c>
      <c r="R612" s="1091">
        <v>1332</v>
      </c>
      <c r="S612" s="1091">
        <v>2201.5930461859721</v>
      </c>
      <c r="T612" s="1138">
        <v>1332</v>
      </c>
      <c r="U612" s="1091">
        <v>1332</v>
      </c>
      <c r="V612" s="1091">
        <v>0</v>
      </c>
      <c r="W612" s="1091">
        <v>0</v>
      </c>
      <c r="X612" s="1091">
        <v>0</v>
      </c>
      <c r="Y612" s="1138">
        <v>55</v>
      </c>
      <c r="Z612" s="1091">
        <v>75710.880000000005</v>
      </c>
      <c r="AA612" s="1138">
        <v>30.88999999999999</v>
      </c>
      <c r="AB612" s="1091">
        <v>0</v>
      </c>
      <c r="AC612" s="1138">
        <v>0</v>
      </c>
      <c r="AD612" s="1138">
        <v>6.63</v>
      </c>
      <c r="AE612" s="1138">
        <v>6.63</v>
      </c>
      <c r="AF612" s="1091">
        <v>9124.1999999999989</v>
      </c>
      <c r="AG612" s="1138">
        <v>10</v>
      </c>
      <c r="AH612" s="1138">
        <v>25</v>
      </c>
      <c r="AI612" s="1091">
        <v>0</v>
      </c>
      <c r="AJ612" s="1091"/>
      <c r="AK612" s="1091">
        <v>0</v>
      </c>
      <c r="AL612" s="1091">
        <v>84835.08</v>
      </c>
      <c r="AM612" s="1091">
        <v>0</v>
      </c>
      <c r="AN612" s="1091">
        <v>84835.08</v>
      </c>
      <c r="CK612" s="166"/>
      <c r="CL612" s="166"/>
      <c r="CM612" s="166"/>
      <c r="CN612" s="166"/>
      <c r="CO612" s="166"/>
      <c r="CP612" s="166"/>
      <c r="CQ612" s="166"/>
      <c r="CR612" s="166"/>
      <c r="CS612" s="166"/>
      <c r="CT612" s="166"/>
      <c r="CU612" s="166"/>
    </row>
    <row r="613" spans="7:99">
      <c r="G613" s="1088">
        <v>1997</v>
      </c>
      <c r="H613" s="1089"/>
      <c r="I613" s="1089"/>
      <c r="J613" s="1089"/>
      <c r="K613" s="1090" t="s">
        <v>563</v>
      </c>
      <c r="L613" s="1091">
        <v>0</v>
      </c>
      <c r="M613" s="1091">
        <v>1732794.49</v>
      </c>
      <c r="N613" s="1091">
        <v>0</v>
      </c>
      <c r="O613" s="1091">
        <v>1732794.49</v>
      </c>
      <c r="P613" s="1091">
        <v>1732794.49</v>
      </c>
      <c r="Q613" s="1091">
        <v>2780626.4757378986</v>
      </c>
      <c r="R613" s="1091">
        <v>26467</v>
      </c>
      <c r="S613" s="1091">
        <v>42471.765323627595</v>
      </c>
      <c r="T613" s="1138">
        <v>26466.999999999996</v>
      </c>
      <c r="U613" s="1091">
        <v>26467</v>
      </c>
      <c r="V613" s="1091">
        <v>0</v>
      </c>
      <c r="W613" s="1091">
        <v>0</v>
      </c>
      <c r="X613" s="1091">
        <v>12090680</v>
      </c>
      <c r="Y613" s="1138">
        <v>56.840000000000025</v>
      </c>
      <c r="Z613" s="1091">
        <v>1546466.81</v>
      </c>
      <c r="AA613" s="1138">
        <v>31.920000000000012</v>
      </c>
      <c r="AB613" s="1091">
        <v>0</v>
      </c>
      <c r="AC613" s="1138">
        <v>0</v>
      </c>
      <c r="AD613" s="1138">
        <v>6.8499999999999988</v>
      </c>
      <c r="AE613" s="1138">
        <v>6.8499999999999988</v>
      </c>
      <c r="AF613" s="1091">
        <v>186327.67999999999</v>
      </c>
      <c r="AG613" s="1138">
        <v>10</v>
      </c>
      <c r="AH613" s="1138">
        <v>25</v>
      </c>
      <c r="AI613" s="1091">
        <v>0</v>
      </c>
      <c r="AJ613" s="1091"/>
      <c r="AK613" s="1091">
        <v>0</v>
      </c>
      <c r="AL613" s="1091">
        <v>1732794.49</v>
      </c>
      <c r="AM613" s="1091">
        <v>0</v>
      </c>
      <c r="AN613" s="1091">
        <v>1732794.49</v>
      </c>
      <c r="CK613" s="166"/>
      <c r="CL613" s="166"/>
      <c r="CM613" s="166"/>
      <c r="CN613" s="166"/>
      <c r="CO613" s="166"/>
      <c r="CP613" s="166"/>
      <c r="CQ613" s="166"/>
      <c r="CR613" s="166"/>
      <c r="CS613" s="166"/>
      <c r="CT613" s="166"/>
      <c r="CU613" s="166"/>
    </row>
    <row r="614" spans="7:99">
      <c r="G614" s="1088">
        <v>1998</v>
      </c>
      <c r="H614" s="1089"/>
      <c r="I614" s="1089"/>
      <c r="J614" s="1089"/>
      <c r="K614" s="1090" t="s">
        <v>563</v>
      </c>
      <c r="L614" s="1091">
        <v>0</v>
      </c>
      <c r="M614" s="1091">
        <v>5662877.8000000007</v>
      </c>
      <c r="N614" s="1091">
        <v>0</v>
      </c>
      <c r="O614" s="1091">
        <v>5662877.8000000007</v>
      </c>
      <c r="P614" s="1091">
        <v>5662877.8000000007</v>
      </c>
      <c r="Q614" s="1091">
        <v>8822579.0965918209</v>
      </c>
      <c r="R614" s="1091">
        <v>85310</v>
      </c>
      <c r="S614" s="1091">
        <v>132910.20031021122</v>
      </c>
      <c r="T614" s="1138">
        <v>85310</v>
      </c>
      <c r="U614" s="1091">
        <v>85310</v>
      </c>
      <c r="V614" s="1091">
        <v>0</v>
      </c>
      <c r="W614" s="1091">
        <v>0</v>
      </c>
      <c r="X614" s="1091">
        <v>0</v>
      </c>
      <c r="Y614" s="1138">
        <v>58.429999999999986</v>
      </c>
      <c r="Z614" s="1091">
        <v>5053764.4000000004</v>
      </c>
      <c r="AA614" s="1138">
        <v>32.82</v>
      </c>
      <c r="AB614" s="1091">
        <v>0</v>
      </c>
      <c r="AC614" s="1138">
        <v>0</v>
      </c>
      <c r="AD614" s="1138">
        <v>7.0400000000000018</v>
      </c>
      <c r="AE614" s="1138">
        <v>7.0400000000000018</v>
      </c>
      <c r="AF614" s="1091">
        <v>609113.4</v>
      </c>
      <c r="AG614" s="1138">
        <v>10</v>
      </c>
      <c r="AH614" s="1138">
        <v>25</v>
      </c>
      <c r="AI614" s="1091">
        <v>0</v>
      </c>
      <c r="AJ614" s="1091"/>
      <c r="AK614" s="1091">
        <v>0</v>
      </c>
      <c r="AL614" s="1091">
        <v>5662877.8000000007</v>
      </c>
      <c r="AM614" s="1091">
        <v>0</v>
      </c>
      <c r="AN614" s="1091">
        <v>5662877.8000000007</v>
      </c>
      <c r="CK614" s="166"/>
      <c r="CL614" s="166"/>
      <c r="CM614" s="166"/>
      <c r="CN614" s="166"/>
      <c r="CO614" s="166"/>
      <c r="CP614" s="166"/>
      <c r="CQ614" s="166"/>
      <c r="CR614" s="166"/>
      <c r="CS614" s="166"/>
      <c r="CT614" s="166"/>
      <c r="CU614" s="166"/>
    </row>
    <row r="615" spans="7:99">
      <c r="G615" s="1088">
        <v>1999</v>
      </c>
      <c r="H615" s="1089"/>
      <c r="I615" s="1089"/>
      <c r="J615" s="1089"/>
      <c r="K615" s="1090" t="s">
        <v>563</v>
      </c>
      <c r="L615" s="1091">
        <v>0</v>
      </c>
      <c r="M615" s="1091">
        <v>6499419.3499999996</v>
      </c>
      <c r="N615" s="1091">
        <v>0</v>
      </c>
      <c r="O615" s="1091">
        <v>6499419.3499999996</v>
      </c>
      <c r="P615" s="1091">
        <v>6499419.3499999996</v>
      </c>
      <c r="Q615" s="1091">
        <v>9830954.9263344835</v>
      </c>
      <c r="R615" s="1091">
        <v>95791</v>
      </c>
      <c r="S615" s="1091">
        <v>144892.48233359595</v>
      </c>
      <c r="T615" s="1138">
        <v>95791</v>
      </c>
      <c r="U615" s="1091">
        <v>95791</v>
      </c>
      <c r="V615" s="1091">
        <v>0</v>
      </c>
      <c r="W615" s="1091">
        <v>0</v>
      </c>
      <c r="X615" s="1091">
        <v>0</v>
      </c>
      <c r="Y615" s="1138">
        <v>59.24</v>
      </c>
      <c r="Z615" s="1091">
        <v>5800145.0499999998</v>
      </c>
      <c r="AA615" s="1138">
        <v>33.269999999999996</v>
      </c>
      <c r="AB615" s="1091">
        <v>0</v>
      </c>
      <c r="AC615" s="1138">
        <v>0</v>
      </c>
      <c r="AD615" s="1138">
        <v>7.14</v>
      </c>
      <c r="AE615" s="1138">
        <v>7.14</v>
      </c>
      <c r="AF615" s="1091">
        <v>699274.29999999993</v>
      </c>
      <c r="AG615" s="1138">
        <v>10</v>
      </c>
      <c r="AH615" s="1138">
        <v>25</v>
      </c>
      <c r="AI615" s="1091">
        <v>0</v>
      </c>
      <c r="AJ615" s="1091"/>
      <c r="AK615" s="1091">
        <v>0</v>
      </c>
      <c r="AL615" s="1091">
        <v>6499419.3499999996</v>
      </c>
      <c r="AM615" s="1091">
        <v>0</v>
      </c>
      <c r="AN615" s="1091">
        <v>6499419.3499999996</v>
      </c>
      <c r="CK615" s="166"/>
      <c r="CL615" s="166"/>
      <c r="CM615" s="166"/>
      <c r="CN615" s="166"/>
      <c r="CO615" s="166"/>
      <c r="CP615" s="166"/>
      <c r="CQ615" s="166"/>
      <c r="CR615" s="166"/>
      <c r="CS615" s="166"/>
      <c r="CT615" s="166"/>
      <c r="CU615" s="166"/>
    </row>
    <row r="616" spans="7:99">
      <c r="G616" s="1088">
        <v>2000</v>
      </c>
      <c r="H616" s="1089"/>
      <c r="I616" s="1089"/>
      <c r="J616" s="1089"/>
      <c r="K616" s="1090" t="s">
        <v>563</v>
      </c>
      <c r="L616" s="1091">
        <v>0</v>
      </c>
      <c r="M616" s="1091">
        <v>2667276.23</v>
      </c>
      <c r="N616" s="1091">
        <v>0</v>
      </c>
      <c r="O616" s="1091">
        <v>2667276.23</v>
      </c>
      <c r="P616" s="1091">
        <v>2667276.23</v>
      </c>
      <c r="Q616" s="1091">
        <v>3916985.0668429877</v>
      </c>
      <c r="R616" s="1091">
        <v>38153</v>
      </c>
      <c r="S616" s="1091">
        <v>56028.966769317522</v>
      </c>
      <c r="T616" s="1138">
        <v>38153</v>
      </c>
      <c r="U616" s="1091">
        <v>38153</v>
      </c>
      <c r="V616" s="1091">
        <v>0</v>
      </c>
      <c r="W616" s="1091">
        <v>0</v>
      </c>
      <c r="X616" s="1091">
        <v>0</v>
      </c>
      <c r="Y616" s="1138">
        <v>60.54999999999999</v>
      </c>
      <c r="Z616" s="1091">
        <v>2380365.67</v>
      </c>
      <c r="AA616" s="1138">
        <v>34.01</v>
      </c>
      <c r="AB616" s="1091">
        <v>0</v>
      </c>
      <c r="AC616" s="1138">
        <v>0</v>
      </c>
      <c r="AD616" s="1138">
        <v>7.299999999999998</v>
      </c>
      <c r="AE616" s="1138">
        <v>7.299999999999998</v>
      </c>
      <c r="AF616" s="1091">
        <v>286910.56</v>
      </c>
      <c r="AG616" s="1138">
        <v>10</v>
      </c>
      <c r="AH616" s="1138">
        <v>25</v>
      </c>
      <c r="AI616" s="1091">
        <v>0</v>
      </c>
      <c r="AJ616" s="1091"/>
      <c r="AK616" s="1091">
        <v>0</v>
      </c>
      <c r="AL616" s="1091">
        <v>2667276.23</v>
      </c>
      <c r="AM616" s="1091">
        <v>0</v>
      </c>
      <c r="AN616" s="1091">
        <v>2667276.23</v>
      </c>
      <c r="CK616" s="166"/>
      <c r="CL616" s="166"/>
      <c r="CM616" s="166"/>
      <c r="CN616" s="166"/>
      <c r="CO616" s="166"/>
      <c r="CP616" s="166"/>
      <c r="CQ616" s="166"/>
      <c r="CR616" s="166"/>
      <c r="CS616" s="166"/>
      <c r="CT616" s="166"/>
      <c r="CU616" s="166"/>
    </row>
    <row r="617" spans="7:99">
      <c r="G617" s="1088">
        <v>2001</v>
      </c>
      <c r="H617" s="1089"/>
      <c r="I617" s="1089"/>
      <c r="J617" s="1089"/>
      <c r="K617" s="1090" t="s">
        <v>563</v>
      </c>
      <c r="L617" s="1091">
        <v>613600</v>
      </c>
      <c r="M617" s="1091">
        <v>1520896</v>
      </c>
      <c r="N617" s="1091">
        <v>0</v>
      </c>
      <c r="O617" s="1091">
        <v>1520896</v>
      </c>
      <c r="P617" s="1091">
        <v>1520896</v>
      </c>
      <c r="Q617" s="1091">
        <v>2168434.0297608059</v>
      </c>
      <c r="R617" s="1091">
        <v>0</v>
      </c>
      <c r="S617" s="1091">
        <v>0</v>
      </c>
      <c r="T617" s="1138">
        <v>0</v>
      </c>
      <c r="U617" s="1091">
        <v>0</v>
      </c>
      <c r="V617" s="1091">
        <v>20800</v>
      </c>
      <c r="W617" s="1091">
        <v>0</v>
      </c>
      <c r="X617" s="1091">
        <v>0</v>
      </c>
      <c r="Y617" s="1138">
        <v>62.389999999999993</v>
      </c>
      <c r="Z617" s="1091">
        <v>0</v>
      </c>
      <c r="AA617" s="1138">
        <v>35.040000000000006</v>
      </c>
      <c r="AB617" s="1091">
        <v>746927.99999999988</v>
      </c>
      <c r="AC617" s="1138">
        <v>0</v>
      </c>
      <c r="AD617" s="1138">
        <v>7.5199999999999969</v>
      </c>
      <c r="AE617" s="1138">
        <v>7.5199999999999969</v>
      </c>
      <c r="AF617" s="1091">
        <v>160368</v>
      </c>
      <c r="AG617" s="1138">
        <v>10</v>
      </c>
      <c r="AH617" s="1138">
        <v>25</v>
      </c>
      <c r="AI617" s="1091">
        <v>613600</v>
      </c>
      <c r="AJ617" s="1091"/>
      <c r="AK617" s="1091">
        <v>613600</v>
      </c>
      <c r="AL617" s="1091">
        <v>1520896</v>
      </c>
      <c r="AM617" s="1091">
        <v>0</v>
      </c>
      <c r="AN617" s="1091">
        <v>1520896</v>
      </c>
      <c r="CK617" s="166"/>
      <c r="CL617" s="166"/>
      <c r="CM617" s="166"/>
      <c r="CN617" s="166"/>
      <c r="CO617" s="166"/>
      <c r="CP617" s="166"/>
      <c r="CQ617" s="166"/>
      <c r="CR617" s="166"/>
      <c r="CS617" s="166"/>
      <c r="CT617" s="166"/>
      <c r="CU617" s="166"/>
    </row>
    <row r="618" spans="7:99">
      <c r="G618" s="1088">
        <v>2002</v>
      </c>
      <c r="H618" s="1089"/>
      <c r="I618" s="1089"/>
      <c r="J618" s="1089"/>
      <c r="K618" s="1090" t="s">
        <v>563</v>
      </c>
      <c r="L618" s="1091">
        <v>0</v>
      </c>
      <c r="M618" s="1091">
        <v>4582231.0466407957</v>
      </c>
      <c r="N618" s="1091">
        <v>0</v>
      </c>
      <c r="O618" s="1091">
        <v>4582231.0466407957</v>
      </c>
      <c r="P618" s="1091">
        <v>4582231.0466407957</v>
      </c>
      <c r="Q618" s="1091">
        <v>6342879.4182453156</v>
      </c>
      <c r="R618" s="1091">
        <v>36458</v>
      </c>
      <c r="S618" s="1091">
        <v>50466.39845887183</v>
      </c>
      <c r="T618" s="1138">
        <v>36458</v>
      </c>
      <c r="U618" s="1091">
        <v>36458</v>
      </c>
      <c r="V618" s="1091">
        <v>12380</v>
      </c>
      <c r="W618" s="1091">
        <v>0</v>
      </c>
      <c r="X618" s="1091">
        <v>0</v>
      </c>
      <c r="Y618" s="1138">
        <v>63.929999999999986</v>
      </c>
      <c r="Z618" s="1091">
        <v>3006326.6799999997</v>
      </c>
      <c r="AA618" s="1138">
        <v>35.909999999999989</v>
      </c>
      <c r="AB618" s="1091">
        <v>450508.2</v>
      </c>
      <c r="AC618" s="1138">
        <v>0</v>
      </c>
      <c r="AD618" s="1138">
        <v>7.7099999999999982</v>
      </c>
      <c r="AE618" s="1138">
        <v>7.7099999999999982</v>
      </c>
      <c r="AF618" s="1091">
        <v>381424.77999999997</v>
      </c>
      <c r="AG618" s="1138">
        <v>10</v>
      </c>
      <c r="AH618" s="1138">
        <v>29.5</v>
      </c>
      <c r="AI618" s="1091">
        <v>743971.38664079621</v>
      </c>
      <c r="AJ618" s="1091"/>
      <c r="AK618" s="1091">
        <v>0</v>
      </c>
      <c r="AL618" s="1091">
        <v>4582231.0466407957</v>
      </c>
      <c r="AM618" s="1091">
        <v>0</v>
      </c>
      <c r="AN618" s="1091">
        <v>4582231.0466407957</v>
      </c>
      <c r="CK618" s="166"/>
      <c r="CL618" s="166"/>
      <c r="CM618" s="166"/>
      <c r="CN618" s="166"/>
      <c r="CO618" s="166"/>
      <c r="CP618" s="166"/>
      <c r="CQ618" s="166"/>
      <c r="CR618" s="166"/>
      <c r="CS618" s="166"/>
      <c r="CT618" s="166"/>
      <c r="CU618" s="166"/>
    </row>
    <row r="619" spans="7:99">
      <c r="G619" s="1088">
        <v>2003</v>
      </c>
      <c r="H619" s="1089"/>
      <c r="I619" s="1089"/>
      <c r="J619" s="1089"/>
      <c r="K619" s="1090" t="s">
        <v>563</v>
      </c>
      <c r="L619" s="1091">
        <v>50668.799999999996</v>
      </c>
      <c r="M619" s="1091">
        <v>125598.72</v>
      </c>
      <c r="N619" s="1091">
        <v>0</v>
      </c>
      <c r="O619" s="1091">
        <v>125598.72</v>
      </c>
      <c r="P619" s="1091">
        <v>125598.72</v>
      </c>
      <c r="Q619" s="1091">
        <v>168794.17703265612</v>
      </c>
      <c r="R619" s="1091">
        <v>0</v>
      </c>
      <c r="S619" s="1091">
        <v>0</v>
      </c>
      <c r="T619" s="1138">
        <v>0</v>
      </c>
      <c r="U619" s="1091">
        <v>0</v>
      </c>
      <c r="V619" s="1091">
        <v>1664</v>
      </c>
      <c r="W619" s="1091">
        <v>0</v>
      </c>
      <c r="X619" s="1091">
        <v>0</v>
      </c>
      <c r="Y619" s="1138">
        <v>82.460000000000008</v>
      </c>
      <c r="Z619" s="1091">
        <v>0</v>
      </c>
      <c r="AA619" s="1138">
        <v>36.389999999999993</v>
      </c>
      <c r="AB619" s="1091">
        <v>61684.480000000003</v>
      </c>
      <c r="AC619" s="1138">
        <v>0</v>
      </c>
      <c r="AD619" s="1138">
        <v>7.8100000000000014</v>
      </c>
      <c r="AE619" s="1138">
        <v>7.8100000000000014</v>
      </c>
      <c r="AF619" s="1091">
        <v>13245.44</v>
      </c>
      <c r="AG619" s="1138">
        <v>10.168767470162861</v>
      </c>
      <c r="AH619" s="1138">
        <v>29.899999999999995</v>
      </c>
      <c r="AI619" s="1091">
        <v>50668.799999999996</v>
      </c>
      <c r="AJ619" s="1091"/>
      <c r="AK619" s="1091">
        <v>50668.799999999996</v>
      </c>
      <c r="AL619" s="1091">
        <v>125598.72</v>
      </c>
      <c r="AM619" s="1091">
        <v>0</v>
      </c>
      <c r="AN619" s="1091">
        <v>125598.72</v>
      </c>
      <c r="CK619" s="166"/>
      <c r="CL619" s="166"/>
      <c r="CM619" s="166"/>
      <c r="CN619" s="166"/>
      <c r="CO619" s="166"/>
      <c r="CP619" s="166"/>
      <c r="CQ619" s="166"/>
      <c r="CR619" s="166"/>
      <c r="CS619" s="166"/>
      <c r="CT619" s="166"/>
      <c r="CU619" s="166"/>
    </row>
    <row r="620" spans="7:99">
      <c r="G620" s="1088">
        <v>2004</v>
      </c>
      <c r="H620" s="1089"/>
      <c r="I620" s="1089"/>
      <c r="J620" s="1089"/>
      <c r="K620" s="1090" t="s">
        <v>563</v>
      </c>
      <c r="L620" s="1091">
        <v>1309144.98</v>
      </c>
      <c r="M620" s="1091">
        <v>3244565.6100000003</v>
      </c>
      <c r="N620" s="1091">
        <v>0</v>
      </c>
      <c r="O620" s="1091">
        <v>3244565.6100000003</v>
      </c>
      <c r="P620" s="1091">
        <v>3244565.6100000003</v>
      </c>
      <c r="Q620" s="1091">
        <v>4233422.2011025753</v>
      </c>
      <c r="R620" s="1091">
        <v>0</v>
      </c>
      <c r="S620" s="1091">
        <v>0</v>
      </c>
      <c r="T620" s="1138">
        <v>0</v>
      </c>
      <c r="U620" s="1091">
        <v>0</v>
      </c>
      <c r="V620" s="1091">
        <v>41613</v>
      </c>
      <c r="W620" s="1091">
        <v>0</v>
      </c>
      <c r="X620" s="1091">
        <v>0</v>
      </c>
      <c r="Y620" s="1138">
        <v>83.99</v>
      </c>
      <c r="Z620" s="1091">
        <v>0</v>
      </c>
      <c r="AA620" s="1138">
        <v>37.07</v>
      </c>
      <c r="AB620" s="1091">
        <v>1593361.77</v>
      </c>
      <c r="AC620" s="1138">
        <v>0</v>
      </c>
      <c r="AD620" s="1138">
        <v>7.9599999999999982</v>
      </c>
      <c r="AE620" s="1138">
        <v>7.9599999999999982</v>
      </c>
      <c r="AF620" s="1091">
        <v>342058.86000000004</v>
      </c>
      <c r="AG620" s="1138">
        <v>10.426191044254923</v>
      </c>
      <c r="AH620" s="1138">
        <v>30.449999999999992</v>
      </c>
      <c r="AI620" s="1091">
        <v>1309144.98</v>
      </c>
      <c r="AJ620" s="1091"/>
      <c r="AK620" s="1091">
        <v>1309144.98</v>
      </c>
      <c r="AL620" s="1091">
        <v>3244565.6100000003</v>
      </c>
      <c r="AM620" s="1091">
        <v>0</v>
      </c>
      <c r="AN620" s="1091">
        <v>3244565.6100000003</v>
      </c>
      <c r="CK620" s="166"/>
      <c r="CL620" s="166"/>
      <c r="CM620" s="166"/>
      <c r="CN620" s="166"/>
      <c r="CO620" s="166"/>
      <c r="CP620" s="166"/>
      <c r="CQ620" s="166"/>
      <c r="CR620" s="166"/>
      <c r="CS620" s="166"/>
      <c r="CT620" s="166"/>
      <c r="CU620" s="166"/>
    </row>
    <row r="621" spans="7:99">
      <c r="G621" s="1088">
        <v>2005</v>
      </c>
      <c r="H621" s="1089"/>
      <c r="I621" s="1089"/>
      <c r="J621" s="1089"/>
      <c r="K621" s="1090" t="s">
        <v>563</v>
      </c>
      <c r="L621" s="1091">
        <v>0</v>
      </c>
      <c r="M621" s="1091">
        <v>0</v>
      </c>
      <c r="N621" s="1091">
        <v>0</v>
      </c>
      <c r="O621" s="1091">
        <v>0</v>
      </c>
      <c r="P621" s="1091">
        <v>0</v>
      </c>
      <c r="Q621" s="1091">
        <v>0</v>
      </c>
      <c r="R621" s="1091">
        <v>0</v>
      </c>
      <c r="S621" s="1091">
        <v>0</v>
      </c>
      <c r="T621" s="1138">
        <v>0</v>
      </c>
      <c r="U621" s="1091">
        <v>0</v>
      </c>
      <c r="V621" s="1091">
        <v>0</v>
      </c>
      <c r="W621" s="1091">
        <v>0</v>
      </c>
      <c r="X621" s="1091">
        <v>0</v>
      </c>
      <c r="Y621" s="1138">
        <v>86.76</v>
      </c>
      <c r="Z621" s="1091">
        <v>0</v>
      </c>
      <c r="AA621" s="1138">
        <v>38.290000000000006</v>
      </c>
      <c r="AB621" s="1091">
        <v>0</v>
      </c>
      <c r="AC621" s="1138">
        <v>0</v>
      </c>
      <c r="AD621" s="1138">
        <v>8.2200000000000006</v>
      </c>
      <c r="AE621" s="1138">
        <v>8.2200000000000006</v>
      </c>
      <c r="AF621" s="1091">
        <v>0</v>
      </c>
      <c r="AG621" s="1138">
        <v>10.690131327150956</v>
      </c>
      <c r="AH621" s="1138">
        <v>31.459999999999997</v>
      </c>
      <c r="AI621" s="1091">
        <v>0</v>
      </c>
      <c r="AJ621" s="1091"/>
      <c r="AK621" s="1091">
        <v>0</v>
      </c>
      <c r="AL621" s="1091">
        <v>0</v>
      </c>
      <c r="AM621" s="1091">
        <v>0</v>
      </c>
      <c r="AN621" s="1091">
        <v>0</v>
      </c>
      <c r="CK621" s="166"/>
      <c r="CL621" s="166"/>
      <c r="CM621" s="166"/>
      <c r="CN621" s="166"/>
      <c r="CO621" s="166"/>
      <c r="CP621" s="166"/>
      <c r="CQ621" s="166"/>
      <c r="CR621" s="166"/>
      <c r="CS621" s="166"/>
      <c r="CT621" s="166"/>
      <c r="CU621" s="166"/>
    </row>
    <row r="622" spans="7:99">
      <c r="G622" s="1088">
        <v>2006</v>
      </c>
      <c r="H622" s="1089"/>
      <c r="I622" s="1089"/>
      <c r="J622" s="1089"/>
      <c r="K622" s="1090" t="s">
        <v>563</v>
      </c>
      <c r="L622" s="1091">
        <v>0</v>
      </c>
      <c r="M622" s="1091">
        <v>0</v>
      </c>
      <c r="N622" s="1091">
        <v>0</v>
      </c>
      <c r="O622" s="1091">
        <v>0</v>
      </c>
      <c r="P622" s="1091">
        <v>0</v>
      </c>
      <c r="Q622" s="1091">
        <v>0</v>
      </c>
      <c r="R622" s="1091">
        <v>0</v>
      </c>
      <c r="S622" s="1091">
        <v>0</v>
      </c>
      <c r="T622" s="1138">
        <v>0</v>
      </c>
      <c r="U622" s="1091">
        <v>0</v>
      </c>
      <c r="V622" s="1091">
        <v>0</v>
      </c>
      <c r="W622" s="1091">
        <v>0</v>
      </c>
      <c r="X622" s="1091">
        <v>0</v>
      </c>
      <c r="Y622" s="1138">
        <v>88.809999999999988</v>
      </c>
      <c r="Z622" s="1091">
        <v>0</v>
      </c>
      <c r="AA622" s="1138">
        <v>39.19</v>
      </c>
      <c r="AB622" s="1091">
        <v>0</v>
      </c>
      <c r="AC622" s="1138">
        <v>0</v>
      </c>
      <c r="AD622" s="1138">
        <v>8.4099999999999984</v>
      </c>
      <c r="AE622" s="1138">
        <v>8.4099999999999984</v>
      </c>
      <c r="AF622" s="1091">
        <v>0</v>
      </c>
      <c r="AG622" s="1138">
        <v>11.049999999999999</v>
      </c>
      <c r="AH622" s="1138">
        <v>44.300000000000004</v>
      </c>
      <c r="AI622" s="1091">
        <v>0</v>
      </c>
      <c r="AJ622" s="1091"/>
      <c r="AK622" s="1091">
        <v>0</v>
      </c>
      <c r="AL622" s="1091">
        <v>0</v>
      </c>
      <c r="AM622" s="1091">
        <v>0</v>
      </c>
      <c r="AN622" s="1091">
        <v>0</v>
      </c>
      <c r="CK622" s="166"/>
      <c r="CL622" s="166"/>
      <c r="CM622" s="166"/>
      <c r="CN622" s="166"/>
      <c r="CO622" s="166"/>
      <c r="CP622" s="166"/>
      <c r="CQ622" s="166"/>
      <c r="CR622" s="166"/>
      <c r="CS622" s="166"/>
      <c r="CT622" s="166"/>
      <c r="CU622" s="166"/>
    </row>
    <row r="623" spans="7:99">
      <c r="G623" s="1088">
        <v>2007</v>
      </c>
      <c r="H623" s="1089"/>
      <c r="I623" s="1089"/>
      <c r="J623" s="1089"/>
      <c r="K623" s="1090" t="s">
        <v>563</v>
      </c>
      <c r="L623" s="1091">
        <v>0</v>
      </c>
      <c r="M623" s="1091">
        <v>0</v>
      </c>
      <c r="N623" s="1091">
        <v>0</v>
      </c>
      <c r="O623" s="1091">
        <v>0</v>
      </c>
      <c r="P623" s="1091">
        <v>0</v>
      </c>
      <c r="Q623" s="1091">
        <v>0</v>
      </c>
      <c r="R623" s="1091">
        <v>0</v>
      </c>
      <c r="S623" s="1091">
        <v>0</v>
      </c>
      <c r="T623" s="1138">
        <v>0</v>
      </c>
      <c r="U623" s="1091">
        <v>0</v>
      </c>
      <c r="V623" s="1091">
        <v>0</v>
      </c>
      <c r="W623" s="1091">
        <v>0</v>
      </c>
      <c r="X623" s="1091">
        <v>0</v>
      </c>
      <c r="Y623" s="1138">
        <v>91.14</v>
      </c>
      <c r="Z623" s="1091">
        <v>0</v>
      </c>
      <c r="AA623" s="1138">
        <v>41.19931426697638</v>
      </c>
      <c r="AB623" s="1091">
        <v>0</v>
      </c>
      <c r="AC623" s="1138">
        <v>0</v>
      </c>
      <c r="AD623" s="1138">
        <v>8.6229001636104492</v>
      </c>
      <c r="AE623" s="1138">
        <v>8.6229001636104492</v>
      </c>
      <c r="AF623" s="1091">
        <v>0</v>
      </c>
      <c r="AG623" s="1138">
        <v>11.329732081794942</v>
      </c>
      <c r="AH623" s="1138">
        <v>46.571309569457867</v>
      </c>
      <c r="AI623" s="1091">
        <v>0</v>
      </c>
      <c r="AJ623" s="1091"/>
      <c r="AK623" s="1091">
        <v>0</v>
      </c>
      <c r="AL623" s="1091">
        <v>0</v>
      </c>
      <c r="AM623" s="1091">
        <v>0</v>
      </c>
      <c r="AN623" s="1091">
        <v>0</v>
      </c>
      <c r="CK623" s="166"/>
      <c r="CL623" s="166"/>
      <c r="CM623" s="166"/>
      <c r="CN623" s="166"/>
      <c r="CO623" s="166"/>
      <c r="CP623" s="166"/>
      <c r="CQ623" s="166"/>
      <c r="CR623" s="166"/>
      <c r="CS623" s="166"/>
      <c r="CT623" s="166"/>
      <c r="CU623" s="166"/>
    </row>
    <row r="624" spans="7:99">
      <c r="G624" s="1088">
        <v>2008</v>
      </c>
      <c r="H624" s="1089"/>
      <c r="I624" s="1089"/>
      <c r="J624" s="1089"/>
      <c r="K624" s="1090" t="s">
        <v>563</v>
      </c>
      <c r="L624" s="1091">
        <v>0</v>
      </c>
      <c r="M624" s="1091">
        <v>0</v>
      </c>
      <c r="N624" s="1091">
        <v>0</v>
      </c>
      <c r="O624" s="1091">
        <v>0</v>
      </c>
      <c r="P624" s="1091">
        <v>0</v>
      </c>
      <c r="Q624" s="1091">
        <v>0</v>
      </c>
      <c r="R624" s="1091">
        <v>0</v>
      </c>
      <c r="S624" s="1091">
        <v>0</v>
      </c>
      <c r="T624" s="1138">
        <v>0</v>
      </c>
      <c r="U624" s="1091">
        <v>0</v>
      </c>
      <c r="V624" s="1091">
        <v>0</v>
      </c>
      <c r="W624" s="1091">
        <v>0</v>
      </c>
      <c r="X624" s="1091">
        <v>0</v>
      </c>
      <c r="Y624" s="1138">
        <v>95.149999999999991</v>
      </c>
      <c r="Z624" s="1091">
        <v>0</v>
      </c>
      <c r="AA624" s="1138">
        <v>41.99</v>
      </c>
      <c r="AB624" s="1091">
        <v>0</v>
      </c>
      <c r="AC624" s="1138">
        <v>0</v>
      </c>
      <c r="AD624" s="1138">
        <v>11.730000000000002</v>
      </c>
      <c r="AE624" s="1138">
        <v>11.730000000000002</v>
      </c>
      <c r="AF624" s="1091">
        <v>0</v>
      </c>
      <c r="AG624" s="1138">
        <v>11.489999999999997</v>
      </c>
      <c r="AH624" s="1138">
        <v>61.51</v>
      </c>
      <c r="AI624" s="1091">
        <v>0</v>
      </c>
      <c r="AJ624" s="1091"/>
      <c r="AK624" s="1091">
        <v>0</v>
      </c>
      <c r="AL624" s="1091">
        <v>0</v>
      </c>
      <c r="AM624" s="1091">
        <v>0</v>
      </c>
      <c r="AN624" s="1091">
        <v>0</v>
      </c>
      <c r="CK624" s="166"/>
      <c r="CL624" s="166"/>
      <c r="CM624" s="166"/>
      <c r="CN624" s="166"/>
      <c r="CO624" s="166"/>
      <c r="CP624" s="166"/>
      <c r="CQ624" s="166"/>
      <c r="CR624" s="166"/>
      <c r="CS624" s="166"/>
      <c r="CT624" s="166"/>
      <c r="CU624" s="166"/>
    </row>
    <row r="625" spans="7:99">
      <c r="G625" s="1088">
        <v>2009</v>
      </c>
      <c r="H625" s="1089"/>
      <c r="I625" s="1089"/>
      <c r="J625" s="1089"/>
      <c r="K625" s="1090" t="s">
        <v>563</v>
      </c>
      <c r="L625" s="1091">
        <v>0</v>
      </c>
      <c r="M625" s="1091">
        <v>0</v>
      </c>
      <c r="N625" s="1091">
        <v>0</v>
      </c>
      <c r="O625" s="1091">
        <v>0</v>
      </c>
      <c r="P625" s="1091">
        <v>0</v>
      </c>
      <c r="Q625" s="1091">
        <v>0</v>
      </c>
      <c r="R625" s="1091">
        <v>0</v>
      </c>
      <c r="S625" s="1091">
        <v>0</v>
      </c>
      <c r="T625" s="1138">
        <v>0</v>
      </c>
      <c r="U625" s="1091">
        <v>0</v>
      </c>
      <c r="V625" s="1091">
        <v>0</v>
      </c>
      <c r="W625" s="1091">
        <v>0</v>
      </c>
      <c r="X625" s="1091">
        <v>0</v>
      </c>
      <c r="Y625" s="1138">
        <v>97.558733717899415</v>
      </c>
      <c r="Z625" s="1091">
        <v>0</v>
      </c>
      <c r="AA625" s="1138">
        <v>43.052981910820783</v>
      </c>
      <c r="AB625" s="1091">
        <v>0</v>
      </c>
      <c r="AC625" s="1138">
        <v>0</v>
      </c>
      <c r="AD625" s="1138">
        <v>12.02694636375155</v>
      </c>
      <c r="AE625" s="1138">
        <v>12.02694636375155</v>
      </c>
      <c r="AF625" s="1091">
        <v>0</v>
      </c>
      <c r="AG625" s="1138">
        <v>11.780870734825688</v>
      </c>
      <c r="AH625" s="1138">
        <v>63.067133063457618</v>
      </c>
      <c r="AI625" s="1091">
        <v>0</v>
      </c>
      <c r="AJ625" s="1091"/>
      <c r="AK625" s="1091">
        <v>0</v>
      </c>
      <c r="AL625" s="1091">
        <v>0</v>
      </c>
      <c r="AM625" s="1091">
        <v>0</v>
      </c>
      <c r="AN625" s="1091">
        <v>0</v>
      </c>
      <c r="CK625" s="166"/>
      <c r="CL625" s="166"/>
      <c r="CM625" s="166"/>
      <c r="CN625" s="166"/>
      <c r="CO625" s="166"/>
      <c r="CP625" s="166"/>
      <c r="CQ625" s="166"/>
      <c r="CR625" s="166"/>
      <c r="CS625" s="166"/>
      <c r="CT625" s="166"/>
      <c r="CU625" s="166"/>
    </row>
    <row r="626" spans="7:99">
      <c r="G626" s="170">
        <v>2010</v>
      </c>
      <c r="H626" s="124"/>
      <c r="I626" s="124"/>
      <c r="J626" s="124"/>
      <c r="K626" s="693" t="s">
        <v>661</v>
      </c>
      <c r="L626" s="144">
        <v>0</v>
      </c>
      <c r="M626" s="144">
        <v>0</v>
      </c>
      <c r="N626" s="144">
        <v>0</v>
      </c>
      <c r="O626" s="144">
        <v>0</v>
      </c>
      <c r="P626" s="144">
        <v>0</v>
      </c>
      <c r="Q626" s="144">
        <v>0</v>
      </c>
      <c r="R626" s="144">
        <v>0</v>
      </c>
      <c r="S626" s="144">
        <v>0</v>
      </c>
      <c r="T626" s="1133">
        <v>0</v>
      </c>
      <c r="U626" s="144">
        <v>0</v>
      </c>
      <c r="V626" s="144">
        <v>0</v>
      </c>
      <c r="W626" s="144">
        <v>0</v>
      </c>
      <c r="X626" s="144">
        <v>0</v>
      </c>
      <c r="Y626" s="1134">
        <v>97.039999999999978</v>
      </c>
      <c r="Z626" s="144">
        <v>0</v>
      </c>
      <c r="AA626" s="1134">
        <v>41.590000000000011</v>
      </c>
      <c r="AB626" s="144">
        <v>0</v>
      </c>
      <c r="AC626" s="1134">
        <v>0</v>
      </c>
      <c r="AD626" s="1134">
        <v>11.960000000000003</v>
      </c>
      <c r="AE626" s="1134">
        <v>11.960000000000003</v>
      </c>
      <c r="AF626" s="144">
        <v>0</v>
      </c>
      <c r="AG626" s="1134">
        <v>15</v>
      </c>
      <c r="AH626" s="1134">
        <v>63.340000000000025</v>
      </c>
      <c r="AI626" s="144">
        <v>0</v>
      </c>
      <c r="AJ626" s="144"/>
      <c r="AK626" s="144">
        <v>0</v>
      </c>
      <c r="AL626" s="144">
        <v>0</v>
      </c>
      <c r="AM626" s="144">
        <v>0</v>
      </c>
      <c r="AN626" s="144">
        <v>0</v>
      </c>
      <c r="CK626" s="166"/>
      <c r="CL626" s="166"/>
      <c r="CM626" s="166"/>
      <c r="CN626" s="166"/>
      <c r="CO626" s="166"/>
      <c r="CP626" s="166"/>
      <c r="CQ626" s="166"/>
      <c r="CR626" s="166"/>
      <c r="CS626" s="166"/>
      <c r="CT626" s="166"/>
      <c r="CU626" s="166"/>
    </row>
    <row r="627" spans="7:99">
      <c r="G627" s="170">
        <v>2011</v>
      </c>
      <c r="H627" s="124"/>
      <c r="I627" s="124"/>
      <c r="J627" s="124"/>
      <c r="K627" s="693" t="s">
        <v>661</v>
      </c>
      <c r="L627" s="144">
        <v>0</v>
      </c>
      <c r="M627" s="144">
        <v>0</v>
      </c>
      <c r="N627" s="144">
        <v>0</v>
      </c>
      <c r="O627" s="144">
        <v>0</v>
      </c>
      <c r="P627" s="144">
        <v>0</v>
      </c>
      <c r="Q627" s="144">
        <v>0</v>
      </c>
      <c r="R627" s="144">
        <v>0</v>
      </c>
      <c r="S627" s="144">
        <v>0</v>
      </c>
      <c r="T627" s="1133">
        <v>0</v>
      </c>
      <c r="U627" s="144">
        <v>0</v>
      </c>
      <c r="V627" s="144">
        <v>0</v>
      </c>
      <c r="W627" s="144">
        <v>0</v>
      </c>
      <c r="X627" s="144">
        <v>0</v>
      </c>
      <c r="Y627" s="1134">
        <v>63.77999999999998</v>
      </c>
      <c r="Z627" s="144">
        <v>0</v>
      </c>
      <c r="AA627" s="1134">
        <v>81</v>
      </c>
      <c r="AB627" s="144">
        <v>0</v>
      </c>
      <c r="AC627" s="1134">
        <v>0</v>
      </c>
      <c r="AD627" s="1134">
        <v>12.49</v>
      </c>
      <c r="AE627" s="1134">
        <v>16.329999999999995</v>
      </c>
      <c r="AF627" s="144">
        <v>0</v>
      </c>
      <c r="AG627" s="1134">
        <v>47</v>
      </c>
      <c r="AH627" s="1134">
        <v>62.77999999999998</v>
      </c>
      <c r="AI627" s="144">
        <v>0</v>
      </c>
      <c r="AJ627" s="144"/>
      <c r="AK627" s="144">
        <v>0</v>
      </c>
      <c r="AL627" s="144">
        <v>0</v>
      </c>
      <c r="AM627" s="144">
        <v>0</v>
      </c>
      <c r="AN627" s="144">
        <v>0</v>
      </c>
      <c r="CK627" s="166"/>
      <c r="CL627" s="166"/>
      <c r="CM627" s="166"/>
      <c r="CN627" s="166"/>
      <c r="CO627" s="166"/>
      <c r="CP627" s="166"/>
      <c r="CQ627" s="166"/>
      <c r="CR627" s="166"/>
      <c r="CS627" s="166"/>
      <c r="CT627" s="166"/>
      <c r="CU627" s="166"/>
    </row>
    <row r="628" spans="7:99">
      <c r="G628" s="170">
        <v>2012</v>
      </c>
      <c r="H628" s="124"/>
      <c r="I628" s="124"/>
      <c r="J628" s="124"/>
      <c r="K628" s="693" t="s">
        <v>661</v>
      </c>
      <c r="L628" s="144">
        <v>0</v>
      </c>
      <c r="M628" s="144">
        <v>0</v>
      </c>
      <c r="N628" s="144">
        <v>0</v>
      </c>
      <c r="O628" s="144">
        <v>0</v>
      </c>
      <c r="P628" s="144">
        <v>0</v>
      </c>
      <c r="Q628" s="144">
        <v>0</v>
      </c>
      <c r="R628" s="144">
        <v>0</v>
      </c>
      <c r="S628" s="144">
        <v>0</v>
      </c>
      <c r="T628" s="1133">
        <v>0</v>
      </c>
      <c r="U628" s="144">
        <v>0</v>
      </c>
      <c r="V628" s="144">
        <v>0</v>
      </c>
      <c r="W628" s="144">
        <v>0</v>
      </c>
      <c r="X628" s="144">
        <v>0</v>
      </c>
      <c r="Y628" s="1134">
        <v>40.39459838704807</v>
      </c>
      <c r="Z628" s="144">
        <v>0</v>
      </c>
      <c r="AA628" s="1134">
        <v>83.050524762478744</v>
      </c>
      <c r="AB628" s="144">
        <v>0</v>
      </c>
      <c r="AC628" s="1134">
        <v>0</v>
      </c>
      <c r="AD628" s="1134">
        <v>12.806185855350121</v>
      </c>
      <c r="AE628" s="1134">
        <v>16.74339591816392</v>
      </c>
      <c r="AF628" s="144">
        <v>0</v>
      </c>
      <c r="AG628" s="1134">
        <v>48.189810664648157</v>
      </c>
      <c r="AH628" s="1134">
        <v>67.979063170833101</v>
      </c>
      <c r="AI628" s="144">
        <v>0</v>
      </c>
      <c r="AJ628" s="144"/>
      <c r="AK628" s="144">
        <v>0</v>
      </c>
      <c r="AL628" s="144">
        <v>0</v>
      </c>
      <c r="AM628" s="144">
        <v>0</v>
      </c>
      <c r="AN628" s="144">
        <v>0</v>
      </c>
      <c r="CK628" s="166"/>
      <c r="CL628" s="166"/>
      <c r="CM628" s="166"/>
      <c r="CN628" s="166"/>
      <c r="CO628" s="166"/>
      <c r="CP628" s="166"/>
      <c r="CQ628" s="166"/>
      <c r="CR628" s="166"/>
      <c r="CS628" s="166"/>
      <c r="CT628" s="166"/>
      <c r="CU628" s="166"/>
    </row>
    <row r="629" spans="7:99">
      <c r="G629" s="170">
        <v>2013</v>
      </c>
      <c r="H629" s="124"/>
      <c r="I629" s="124"/>
      <c r="J629" s="124"/>
      <c r="K629" s="693" t="s">
        <v>661</v>
      </c>
      <c r="L629" s="144">
        <v>3529109.6404589307</v>
      </c>
      <c r="M629" s="144">
        <v>8709876.6458559223</v>
      </c>
      <c r="N629" s="144">
        <v>0</v>
      </c>
      <c r="O629" s="144">
        <v>8709876.6458559223</v>
      </c>
      <c r="P629" s="144">
        <v>8709876.6458559223</v>
      </c>
      <c r="Q629" s="144">
        <v>8774384.2122903299</v>
      </c>
      <c r="R629" s="144">
        <v>0</v>
      </c>
      <c r="S629" s="144">
        <v>0</v>
      </c>
      <c r="T629" s="1133">
        <v>0</v>
      </c>
      <c r="U629" s="144">
        <v>0</v>
      </c>
      <c r="V629" s="144">
        <v>49999.999999999993</v>
      </c>
      <c r="W629" s="144">
        <v>0</v>
      </c>
      <c r="X629" s="144">
        <v>0</v>
      </c>
      <c r="Y629" s="1134">
        <v>42.386067118750667</v>
      </c>
      <c r="Z629" s="144">
        <v>0</v>
      </c>
      <c r="AA629" s="1134">
        <v>85.15295880645796</v>
      </c>
      <c r="AB629" s="144">
        <v>4311539.3757028282</v>
      </c>
      <c r="AC629" s="1134">
        <v>0</v>
      </c>
      <c r="AD629" s="1134">
        <v>13.130375993736541</v>
      </c>
      <c r="AE629" s="1134">
        <v>17.167257003820477</v>
      </c>
      <c r="AF629" s="144">
        <v>869227.62969416275</v>
      </c>
      <c r="AG629" s="1134">
        <v>49.409741529673134</v>
      </c>
      <c r="AH629" s="1134">
        <v>69.699961348140491</v>
      </c>
      <c r="AI629" s="144">
        <v>3529109.6404589307</v>
      </c>
      <c r="AJ629" s="144"/>
      <c r="AK629" s="144">
        <v>3529109.6404589307</v>
      </c>
      <c r="AL629" s="144">
        <v>8709876.6458559223</v>
      </c>
      <c r="AM629" s="144">
        <v>0</v>
      </c>
      <c r="AN629" s="144">
        <v>8709876.6458559223</v>
      </c>
      <c r="CK629" s="166"/>
      <c r="CL629" s="166"/>
      <c r="CM629" s="166"/>
      <c r="CN629" s="166"/>
      <c r="CO629" s="166"/>
      <c r="CP629" s="166"/>
      <c r="CQ629" s="166"/>
      <c r="CR629" s="166"/>
      <c r="CS629" s="166"/>
      <c r="CT629" s="166"/>
      <c r="CU629" s="166"/>
    </row>
    <row r="630" spans="7:99">
      <c r="G630" s="170">
        <v>2014</v>
      </c>
      <c r="H630" s="124"/>
      <c r="I630" s="124"/>
      <c r="J630" s="124"/>
      <c r="K630" s="693" t="s">
        <v>661</v>
      </c>
      <c r="L630" s="144">
        <v>2419816.6527473303</v>
      </c>
      <c r="M630" s="144">
        <v>7426793.5215528933</v>
      </c>
      <c r="N630" s="144">
        <v>0</v>
      </c>
      <c r="O630" s="144">
        <v>7426793.5215528933</v>
      </c>
      <c r="P630" s="144">
        <v>7426793.5215528933</v>
      </c>
      <c r="Q630" s="144">
        <v>7268830.5091030914</v>
      </c>
      <c r="R630" s="144">
        <v>60000</v>
      </c>
      <c r="S630" s="144">
        <v>58689.32038834953</v>
      </c>
      <c r="T630" s="1133">
        <v>60000</v>
      </c>
      <c r="U630" s="144">
        <v>60000</v>
      </c>
      <c r="V630" s="144">
        <v>0</v>
      </c>
      <c r="W630" s="144">
        <v>0</v>
      </c>
      <c r="X630" s="144">
        <v>0</v>
      </c>
      <c r="Y630" s="1134">
        <v>69.784005079753669</v>
      </c>
      <c r="Z630" s="144">
        <v>4183093.6774690915</v>
      </c>
      <c r="AA630" s="1134">
        <v>87.308616221655157</v>
      </c>
      <c r="AB630" s="144">
        <v>0</v>
      </c>
      <c r="AC630" s="1134">
        <v>0</v>
      </c>
      <c r="AD630" s="1134">
        <v>13.462773044549047</v>
      </c>
      <c r="AE630" s="1134">
        <v>17.601848183946036</v>
      </c>
      <c r="AF630" s="144">
        <v>823883.19133647135</v>
      </c>
      <c r="AG630" s="1134">
        <v>50.660555091577685</v>
      </c>
      <c r="AH630" s="1134">
        <v>71.464424270216696</v>
      </c>
      <c r="AI630" s="144">
        <v>2419816.6527473303</v>
      </c>
      <c r="AJ630" s="144"/>
      <c r="AK630" s="144">
        <v>2419816.6527473303</v>
      </c>
      <c r="AL630" s="144">
        <v>7426793.5215528933</v>
      </c>
      <c r="AM630" s="144">
        <v>0</v>
      </c>
      <c r="AN630" s="144">
        <v>7426793.5215528933</v>
      </c>
      <c r="CK630" s="166"/>
      <c r="CL630" s="166"/>
      <c r="CM630" s="166"/>
      <c r="CN630" s="166"/>
      <c r="CO630" s="166"/>
      <c r="CP630" s="166"/>
      <c r="CQ630" s="166"/>
      <c r="CR630" s="166"/>
      <c r="CS630" s="166"/>
      <c r="CT630" s="166"/>
      <c r="CU630" s="166"/>
    </row>
    <row r="631" spans="7:99">
      <c r="G631" s="170">
        <v>2015</v>
      </c>
      <c r="H631" s="124"/>
      <c r="I631" s="124"/>
      <c r="J631" s="124"/>
      <c r="K631" s="693" t="s">
        <v>661</v>
      </c>
      <c r="L631" s="144">
        <v>3878212.0913608014</v>
      </c>
      <c r="M631" s="144">
        <v>9144031.4047243185</v>
      </c>
      <c r="N631" s="144">
        <v>0</v>
      </c>
      <c r="O631" s="144">
        <v>9144031.4047243185</v>
      </c>
      <c r="P631" s="144">
        <v>9144031.4047243185</v>
      </c>
      <c r="Q631" s="144">
        <v>8684165.7128139492</v>
      </c>
      <c r="R631" s="144">
        <v>0</v>
      </c>
      <c r="S631" s="144">
        <v>0</v>
      </c>
      <c r="T631" s="1133">
        <v>0</v>
      </c>
      <c r="U631" s="144">
        <v>0</v>
      </c>
      <c r="V631" s="144">
        <v>49999.999999999993</v>
      </c>
      <c r="W631" s="144">
        <v>0</v>
      </c>
      <c r="X631" s="144">
        <v>0</v>
      </c>
      <c r="Y631" s="1134">
        <v>70</v>
      </c>
      <c r="Z631" s="144">
        <v>0</v>
      </c>
      <c r="AA631" s="1134">
        <v>90</v>
      </c>
      <c r="AB631" s="144">
        <v>4556959.0211799648</v>
      </c>
      <c r="AC631" s="1134">
        <v>0</v>
      </c>
      <c r="AD631" s="1134">
        <v>14</v>
      </c>
      <c r="AE631" s="1134">
        <v>14</v>
      </c>
      <c r="AF631" s="144">
        <v>708860.29218355007</v>
      </c>
      <c r="AG631" s="1134">
        <v>30</v>
      </c>
      <c r="AH631" s="1134">
        <v>80</v>
      </c>
      <c r="AI631" s="144">
        <v>3878212.0913608014</v>
      </c>
      <c r="AJ631" s="144"/>
      <c r="AK631" s="144">
        <v>3878212.0913608014</v>
      </c>
      <c r="AL631" s="144">
        <v>9144031.4047243185</v>
      </c>
      <c r="AM631" s="144">
        <v>0</v>
      </c>
      <c r="AN631" s="144">
        <v>9144031.4047243185</v>
      </c>
      <c r="CK631" s="166"/>
      <c r="CL631" s="166"/>
      <c r="CM631" s="166"/>
      <c r="CN631" s="166"/>
      <c r="CO631" s="166"/>
      <c r="CP631" s="166"/>
      <c r="CQ631" s="166"/>
      <c r="CR631" s="166"/>
      <c r="CS631" s="166"/>
      <c r="CT631" s="166"/>
      <c r="CU631" s="166"/>
    </row>
    <row r="632" spans="7:99">
      <c r="G632" s="170">
        <v>2016</v>
      </c>
      <c r="H632" s="124"/>
      <c r="I632" s="124"/>
      <c r="J632" s="124"/>
      <c r="K632" s="693" t="s">
        <v>661</v>
      </c>
      <c r="L632" s="144">
        <v>1557439.6626753397</v>
      </c>
      <c r="M632" s="144">
        <v>5918270.7181662908</v>
      </c>
      <c r="N632" s="144">
        <v>0</v>
      </c>
      <c r="O632" s="144">
        <v>5918270.7181662908</v>
      </c>
      <c r="P632" s="144">
        <v>5918270.7181662908</v>
      </c>
      <c r="Q632" s="144">
        <v>5456168.7773512611</v>
      </c>
      <c r="R632" s="144">
        <v>49999.999999999993</v>
      </c>
      <c r="S632" s="144">
        <v>46100.261089915432</v>
      </c>
      <c r="T632" s="1133">
        <v>49999.999999999993</v>
      </c>
      <c r="U632" s="144">
        <v>49999.999999999993</v>
      </c>
      <c r="V632" s="144">
        <v>0</v>
      </c>
      <c r="W632" s="144">
        <v>0</v>
      </c>
      <c r="X632" s="144">
        <v>0</v>
      </c>
      <c r="Y632" s="1134">
        <v>71.772058436710026</v>
      </c>
      <c r="Z632" s="144">
        <v>3634025.8795757922</v>
      </c>
      <c r="AA632" s="1134">
        <v>92.278360847198613</v>
      </c>
      <c r="AB632" s="144">
        <v>0</v>
      </c>
      <c r="AC632" s="1134">
        <v>0</v>
      </c>
      <c r="AD632" s="1134">
        <v>14.354411687342006</v>
      </c>
      <c r="AE632" s="1134">
        <v>14.354411687342006</v>
      </c>
      <c r="AF632" s="144">
        <v>726805.17591515847</v>
      </c>
      <c r="AG632" s="1134">
        <v>30.759453615732866</v>
      </c>
      <c r="AH632" s="1134">
        <v>75.128483654432074</v>
      </c>
      <c r="AI632" s="144">
        <v>1557439.6626753397</v>
      </c>
      <c r="AJ632" s="144"/>
      <c r="AK632" s="144">
        <v>1557439.6626753397</v>
      </c>
      <c r="AL632" s="144">
        <v>5918270.7181662908</v>
      </c>
      <c r="AM632" s="144">
        <v>0</v>
      </c>
      <c r="AN632" s="144">
        <v>5918270.7181662908</v>
      </c>
      <c r="CK632" s="166"/>
      <c r="CL632" s="166"/>
      <c r="CM632" s="166"/>
      <c r="CN632" s="166"/>
      <c r="CO632" s="166"/>
      <c r="CP632" s="166"/>
      <c r="CQ632" s="166"/>
      <c r="CR632" s="166"/>
      <c r="CS632" s="166"/>
      <c r="CT632" s="166"/>
      <c r="CU632" s="166"/>
    </row>
    <row r="633" spans="7:99">
      <c r="G633" s="170">
        <v>2017</v>
      </c>
      <c r="H633" s="124"/>
      <c r="I633" s="124"/>
      <c r="J633" s="124"/>
      <c r="K633" s="693" t="s">
        <v>661</v>
      </c>
      <c r="L633" s="144">
        <v>3900269.3413356151</v>
      </c>
      <c r="M633" s="144">
        <v>9436072.9842133224</v>
      </c>
      <c r="N633" s="144">
        <v>0</v>
      </c>
      <c r="O633" s="144">
        <v>9436072.9842133224</v>
      </c>
      <c r="P633" s="144">
        <v>9436072.9842133224</v>
      </c>
      <c r="Q633" s="144">
        <v>8445921.4013832062</v>
      </c>
      <c r="R633" s="144">
        <v>0</v>
      </c>
      <c r="S633" s="144">
        <v>0</v>
      </c>
      <c r="T633" s="1133">
        <v>0</v>
      </c>
      <c r="U633" s="144">
        <v>0</v>
      </c>
      <c r="V633" s="144">
        <v>49999.999999999993</v>
      </c>
      <c r="W633" s="144">
        <v>0</v>
      </c>
      <c r="X633" s="144">
        <v>0</v>
      </c>
      <c r="Y633" s="1134">
        <v>73.588976746321691</v>
      </c>
      <c r="Z633" s="144">
        <v>0</v>
      </c>
      <c r="AA633" s="1134">
        <v>94.614398673842175</v>
      </c>
      <c r="AB633" s="144">
        <v>4790599.3063364755</v>
      </c>
      <c r="AC633" s="1134">
        <v>0</v>
      </c>
      <c r="AD633" s="1134">
        <v>14.717795349264341</v>
      </c>
      <c r="AE633" s="1134">
        <v>14.717795349264341</v>
      </c>
      <c r="AF633" s="144">
        <v>745204.33654122963</v>
      </c>
      <c r="AG633" s="1134">
        <v>31.538132891280721</v>
      </c>
      <c r="AH633" s="1134">
        <v>77.030370272961591</v>
      </c>
      <c r="AI633" s="144">
        <v>3900269.3413356151</v>
      </c>
      <c r="AJ633" s="144"/>
      <c r="AK633" s="144">
        <v>3900269.3413356151</v>
      </c>
      <c r="AL633" s="144">
        <v>9436072.9842133224</v>
      </c>
      <c r="AM633" s="144">
        <v>0</v>
      </c>
      <c r="AN633" s="144">
        <v>9436072.9842133224</v>
      </c>
      <c r="CK633" s="166"/>
      <c r="CL633" s="166"/>
      <c r="CM633" s="166"/>
      <c r="CN633" s="166"/>
      <c r="CO633" s="166"/>
      <c r="CP633" s="166"/>
      <c r="CQ633" s="166"/>
      <c r="CR633" s="166"/>
      <c r="CS633" s="166"/>
      <c r="CT633" s="166"/>
      <c r="CU633" s="166"/>
    </row>
    <row r="634" spans="7:99">
      <c r="G634" s="170">
        <v>2018</v>
      </c>
      <c r="H634" s="124"/>
      <c r="I634" s="124"/>
      <c r="J634" s="124"/>
      <c r="K634" s="693" t="s">
        <v>661</v>
      </c>
      <c r="L634" s="144">
        <v>1637291.3017202092</v>
      </c>
      <c r="M634" s="144">
        <v>6221706.9465367971</v>
      </c>
      <c r="N634" s="144">
        <v>0</v>
      </c>
      <c r="O634" s="144">
        <v>6221706.9465367971</v>
      </c>
      <c r="P634" s="144">
        <v>6221706.9465367971</v>
      </c>
      <c r="Q634" s="144">
        <v>5406647.6883577062</v>
      </c>
      <c r="R634" s="144">
        <v>49999.999999999993</v>
      </c>
      <c r="S634" s="144">
        <v>43453.91751335228</v>
      </c>
      <c r="T634" s="1133">
        <v>49999.999999999993</v>
      </c>
      <c r="U634" s="144">
        <v>49999.999999999993</v>
      </c>
      <c r="V634" s="144">
        <v>0</v>
      </c>
      <c r="W634" s="144">
        <v>0</v>
      </c>
      <c r="X634" s="144">
        <v>0</v>
      </c>
      <c r="Y634" s="1134">
        <v>75.451890561924202</v>
      </c>
      <c r="Z634" s="144">
        <v>3820346.37068049</v>
      </c>
      <c r="AA634" s="1134">
        <v>97.009573579616855</v>
      </c>
      <c r="AB634" s="144">
        <v>0</v>
      </c>
      <c r="AC634" s="1134">
        <v>0</v>
      </c>
      <c r="AD634" s="1134">
        <v>15.090378112384846</v>
      </c>
      <c r="AE634" s="1134">
        <v>15.090378112384846</v>
      </c>
      <c r="AF634" s="144">
        <v>764069.27413609775</v>
      </c>
      <c r="AG634" s="1134">
        <v>32.336524526538945</v>
      </c>
      <c r="AH634" s="1134">
        <v>78.980403380463017</v>
      </c>
      <c r="AI634" s="144">
        <v>1637291.3017202092</v>
      </c>
      <c r="AJ634" s="144"/>
      <c r="AK634" s="144">
        <v>1637291.3017202092</v>
      </c>
      <c r="AL634" s="144">
        <v>6221706.9465367971</v>
      </c>
      <c r="AM634" s="144">
        <v>0</v>
      </c>
      <c r="AN634" s="144">
        <v>6221706.9465367971</v>
      </c>
      <c r="CK634" s="166"/>
      <c r="CL634" s="166"/>
      <c r="CM634" s="166"/>
      <c r="CN634" s="166"/>
      <c r="CO634" s="166"/>
      <c r="CP634" s="166"/>
      <c r="CQ634" s="166"/>
      <c r="CR634" s="166"/>
      <c r="CS634" s="166"/>
      <c r="CT634" s="166"/>
      <c r="CU634" s="166"/>
    </row>
    <row r="635" spans="7:99">
      <c r="G635" s="170">
        <v>2019</v>
      </c>
      <c r="H635" s="124"/>
      <c r="I635" s="124"/>
      <c r="J635" s="124"/>
      <c r="K635" s="693" t="s">
        <v>661</v>
      </c>
      <c r="L635" s="144">
        <v>4100240.4266276849</v>
      </c>
      <c r="M635" s="144">
        <v>9919870.7915981207</v>
      </c>
      <c r="N635" s="144">
        <v>0</v>
      </c>
      <c r="O635" s="144">
        <v>9919870.7915981207</v>
      </c>
      <c r="P635" s="144">
        <v>9919870.7915981207</v>
      </c>
      <c r="Q635" s="144">
        <v>8369264.8237702437</v>
      </c>
      <c r="R635" s="144">
        <v>0</v>
      </c>
      <c r="S635" s="144">
        <v>0</v>
      </c>
      <c r="T635" s="1133">
        <v>0</v>
      </c>
      <c r="U635" s="144">
        <v>0</v>
      </c>
      <c r="V635" s="144">
        <v>49999.999999999993</v>
      </c>
      <c r="W635" s="144">
        <v>0</v>
      </c>
      <c r="X635" s="144">
        <v>0</v>
      </c>
      <c r="Y635" s="1134">
        <v>77.361964265295342</v>
      </c>
      <c r="Z635" s="144">
        <v>0</v>
      </c>
      <c r="AA635" s="1134">
        <v>99.465382626808307</v>
      </c>
      <c r="AB635" s="144">
        <v>5036218.5850705681</v>
      </c>
      <c r="AC635" s="1134">
        <v>0</v>
      </c>
      <c r="AD635" s="1134">
        <v>15.472392853059064</v>
      </c>
      <c r="AE635" s="1134">
        <v>15.472392853059064</v>
      </c>
      <c r="AF635" s="144">
        <v>783411.77989986609</v>
      </c>
      <c r="AG635" s="1134">
        <v>33.155127542269433</v>
      </c>
      <c r="AH635" s="1134">
        <v>80.979801811107436</v>
      </c>
      <c r="AI635" s="144">
        <v>4100240.4266276849</v>
      </c>
      <c r="AJ635" s="144"/>
      <c r="AK635" s="144">
        <v>4100240.4266276849</v>
      </c>
      <c r="AL635" s="144">
        <v>9919870.7915981207</v>
      </c>
      <c r="AM635" s="144">
        <v>0</v>
      </c>
      <c r="AN635" s="144">
        <v>9919870.7915981207</v>
      </c>
      <c r="CK635" s="166"/>
      <c r="CL635" s="166"/>
      <c r="CM635" s="166"/>
      <c r="CN635" s="166"/>
      <c r="CO635" s="166"/>
      <c r="CP635" s="166"/>
      <c r="CQ635" s="166"/>
      <c r="CR635" s="166"/>
      <c r="CS635" s="166"/>
      <c r="CT635" s="166"/>
      <c r="CU635" s="166"/>
    </row>
    <row r="636" spans="7:99">
      <c r="G636" s="170">
        <v>2020</v>
      </c>
      <c r="H636" s="124"/>
      <c r="I636" s="124"/>
      <c r="J636" s="124"/>
      <c r="K636" s="693" t="s">
        <v>661</v>
      </c>
      <c r="L636" s="144">
        <v>1721237.0218463324</v>
      </c>
      <c r="M636" s="144">
        <v>6540700.6830160646</v>
      </c>
      <c r="N636" s="144">
        <v>0</v>
      </c>
      <c r="O636" s="144">
        <v>6540700.6830160646</v>
      </c>
      <c r="P636" s="144">
        <v>6540700.6830160646</v>
      </c>
      <c r="Q636" s="144">
        <v>5357576.060947028</v>
      </c>
      <c r="R636" s="144">
        <v>49999.999999999993</v>
      </c>
      <c r="S636" s="144">
        <v>40959.484883921446</v>
      </c>
      <c r="T636" s="1133">
        <v>49999.999999999993</v>
      </c>
      <c r="U636" s="144">
        <v>49999.999999999993</v>
      </c>
      <c r="V636" s="144">
        <v>0</v>
      </c>
      <c r="W636" s="144">
        <v>0</v>
      </c>
      <c r="X636" s="144">
        <v>0</v>
      </c>
      <c r="Y636" s="1134">
        <v>79.320391714677854</v>
      </c>
      <c r="Z636" s="144">
        <v>4016219.7176414425</v>
      </c>
      <c r="AA636" s="1134">
        <v>101.98336077601438</v>
      </c>
      <c r="AB636" s="144">
        <v>0</v>
      </c>
      <c r="AC636" s="1134">
        <v>0</v>
      </c>
      <c r="AD636" s="1134">
        <v>15.864078342935565</v>
      </c>
      <c r="AE636" s="1134">
        <v>15.864078342935565</v>
      </c>
      <c r="AF636" s="144">
        <v>803243.94352828851</v>
      </c>
      <c r="AG636" s="1134">
        <v>33.994453592004788</v>
      </c>
      <c r="AH636" s="1134">
        <v>83.029815253999956</v>
      </c>
      <c r="AI636" s="144">
        <v>1721237.0218463324</v>
      </c>
      <c r="AJ636" s="144"/>
      <c r="AK636" s="144">
        <v>1721237.0218463324</v>
      </c>
      <c r="AL636" s="144">
        <v>6540700.6830160646</v>
      </c>
      <c r="AM636" s="144">
        <v>0</v>
      </c>
      <c r="AN636" s="144">
        <v>6540700.6830160646</v>
      </c>
      <c r="CK636" s="166"/>
      <c r="CL636" s="166"/>
      <c r="CM636" s="166"/>
      <c r="CN636" s="166"/>
      <c r="CO636" s="166"/>
      <c r="CP636" s="166"/>
      <c r="CQ636" s="166"/>
      <c r="CR636" s="166"/>
      <c r="CS636" s="166"/>
      <c r="CT636" s="166"/>
      <c r="CU636" s="166"/>
    </row>
    <row r="637" spans="7:99">
      <c r="G637" s="170">
        <v>2021</v>
      </c>
      <c r="H637" s="124"/>
      <c r="I637" s="124"/>
      <c r="J637" s="124"/>
      <c r="K637" s="693" t="s">
        <v>661</v>
      </c>
      <c r="L637" s="144">
        <v>4310464.2487061834</v>
      </c>
      <c r="M637" s="144">
        <v>10428473.442991851</v>
      </c>
      <c r="N637" s="144">
        <v>0</v>
      </c>
      <c r="O637" s="144">
        <v>10428473.442991851</v>
      </c>
      <c r="P637" s="144">
        <v>10428473.442991851</v>
      </c>
      <c r="Q637" s="144">
        <v>8293303.993916709</v>
      </c>
      <c r="R637" s="144">
        <v>0</v>
      </c>
      <c r="S637" s="144">
        <v>0</v>
      </c>
      <c r="T637" s="1133">
        <v>0</v>
      </c>
      <c r="U637" s="144">
        <v>0</v>
      </c>
      <c r="V637" s="144">
        <v>49999.999999999993</v>
      </c>
      <c r="W637" s="144">
        <v>0</v>
      </c>
      <c r="X637" s="144">
        <v>0</v>
      </c>
      <c r="Y637" s="1134">
        <v>81.32839699097984</v>
      </c>
      <c r="Z637" s="144">
        <v>0</v>
      </c>
      <c r="AA637" s="1134">
        <v>104.56508184554552</v>
      </c>
      <c r="AB637" s="144">
        <v>5294431.0335164452</v>
      </c>
      <c r="AC637" s="1134">
        <v>0</v>
      </c>
      <c r="AD637" s="1134">
        <v>16.265679398195967</v>
      </c>
      <c r="AE637" s="1134">
        <v>16.265679398195967</v>
      </c>
      <c r="AF637" s="144">
        <v>823578.16076922452</v>
      </c>
      <c r="AG637" s="1134">
        <v>34.855027281848493</v>
      </c>
      <c r="AH637" s="1134">
        <v>85.131725034276045</v>
      </c>
      <c r="AI637" s="144">
        <v>4310464.2487061834</v>
      </c>
      <c r="AJ637" s="144"/>
      <c r="AK637" s="144">
        <v>4310464.2487061834</v>
      </c>
      <c r="AL637" s="144">
        <v>10428473.442991851</v>
      </c>
      <c r="AM637" s="144">
        <v>0</v>
      </c>
      <c r="AN637" s="144">
        <v>10428473.442991851</v>
      </c>
      <c r="CK637" s="166"/>
      <c r="CL637" s="166"/>
      <c r="CM637" s="166"/>
      <c r="CN637" s="166"/>
      <c r="CO637" s="166"/>
      <c r="CP637" s="166"/>
      <c r="CQ637" s="166"/>
      <c r="CR637" s="166"/>
      <c r="CS637" s="166"/>
      <c r="CT637" s="166"/>
      <c r="CU637" s="166"/>
    </row>
    <row r="638" spans="7:99">
      <c r="G638" s="170">
        <v>2022</v>
      </c>
      <c r="H638" s="124"/>
      <c r="I638" s="124"/>
      <c r="J638" s="124"/>
      <c r="K638" s="693" t="s">
        <v>661</v>
      </c>
      <c r="L638" s="144">
        <v>1809486.7310793963</v>
      </c>
      <c r="M638" s="144">
        <v>6876049.5781017076</v>
      </c>
      <c r="N638" s="144">
        <v>0</v>
      </c>
      <c r="O638" s="144">
        <v>6876049.5781017076</v>
      </c>
      <c r="P638" s="144">
        <v>6876049.5781017076</v>
      </c>
      <c r="Q638" s="144">
        <v>5308949.8157316651</v>
      </c>
      <c r="R638" s="144">
        <v>49999.999999999993</v>
      </c>
      <c r="S638" s="144">
        <v>38608.242891810201</v>
      </c>
      <c r="T638" s="1133">
        <v>49999.999999999993</v>
      </c>
      <c r="U638" s="144">
        <v>49999.999999999993</v>
      </c>
      <c r="V638" s="144">
        <v>0</v>
      </c>
      <c r="W638" s="144">
        <v>0</v>
      </c>
      <c r="X638" s="144">
        <v>0</v>
      </c>
      <c r="Y638" s="1134">
        <v>83.387235162865082</v>
      </c>
      <c r="Z638" s="144">
        <v>4222135.7058519255</v>
      </c>
      <c r="AA638" s="1134">
        <v>107.21215949511226</v>
      </c>
      <c r="AB638" s="144">
        <v>0</v>
      </c>
      <c r="AC638" s="1134">
        <v>0</v>
      </c>
      <c r="AD638" s="1134">
        <v>16.677447032573017</v>
      </c>
      <c r="AE638" s="1134">
        <v>16.677447032573017</v>
      </c>
      <c r="AF638" s="144">
        <v>844427.14117038506</v>
      </c>
      <c r="AG638" s="1134">
        <v>35.737386498370753</v>
      </c>
      <c r="AH638" s="1134">
        <v>87.286844913971308</v>
      </c>
      <c r="AI638" s="144">
        <v>1809486.7310793963</v>
      </c>
      <c r="AJ638" s="144"/>
      <c r="AK638" s="144">
        <v>1809486.7310793963</v>
      </c>
      <c r="AL638" s="144">
        <v>6876049.5781017076</v>
      </c>
      <c r="AM638" s="144">
        <v>0</v>
      </c>
      <c r="AN638" s="144">
        <v>6876049.5781017076</v>
      </c>
      <c r="CK638" s="166"/>
      <c r="CL638" s="166"/>
      <c r="CM638" s="166"/>
      <c r="CN638" s="166"/>
      <c r="CO638" s="166"/>
      <c r="CP638" s="166"/>
      <c r="CQ638" s="166"/>
      <c r="CR638" s="166"/>
      <c r="CS638" s="166"/>
      <c r="CT638" s="166"/>
      <c r="CU638" s="166"/>
    </row>
    <row r="639" spans="7:99">
      <c r="G639" s="170">
        <v>2023</v>
      </c>
      <c r="H639" s="124"/>
      <c r="I639" s="124"/>
      <c r="J639" s="124"/>
      <c r="K639" s="693" t="s">
        <v>661</v>
      </c>
      <c r="L639" s="144">
        <v>4531466.4766270053</v>
      </c>
      <c r="M639" s="144">
        <v>10963152.709942296</v>
      </c>
      <c r="N639" s="144">
        <v>0</v>
      </c>
      <c r="O639" s="144">
        <v>10963152.709942296</v>
      </c>
      <c r="P639" s="144">
        <v>10963152.709942296</v>
      </c>
      <c r="Q639" s="144">
        <v>8218032.5971010271</v>
      </c>
      <c r="R639" s="144">
        <v>0</v>
      </c>
      <c r="S639" s="144">
        <v>0</v>
      </c>
      <c r="T639" s="1133">
        <v>0</v>
      </c>
      <c r="U639" s="144">
        <v>0</v>
      </c>
      <c r="V639" s="144">
        <v>49999.999999999993</v>
      </c>
      <c r="W639" s="144">
        <v>0</v>
      </c>
      <c r="X639" s="144">
        <v>0</v>
      </c>
      <c r="Y639" s="1134">
        <v>85.498193071211873</v>
      </c>
      <c r="Z639" s="144">
        <v>0</v>
      </c>
      <c r="AA639" s="1134">
        <v>109.92624823441531</v>
      </c>
      <c r="AB639" s="144">
        <v>5565882.3172920784</v>
      </c>
      <c r="AC639" s="1134">
        <v>0</v>
      </c>
      <c r="AD639" s="1134">
        <v>17.099638614242384</v>
      </c>
      <c r="AE639" s="1134">
        <v>17.099638614242384</v>
      </c>
      <c r="AF639" s="144">
        <v>865803.91602321225</v>
      </c>
      <c r="AG639" s="1134">
        <v>36.642082744805109</v>
      </c>
      <c r="AH639" s="1134">
        <v>89.49652191316558</v>
      </c>
      <c r="AI639" s="144">
        <v>4531466.4766270053</v>
      </c>
      <c r="AJ639" s="144"/>
      <c r="AK639" s="144">
        <v>4531466.4766270053</v>
      </c>
      <c r="AL639" s="144">
        <v>10963152.709942296</v>
      </c>
      <c r="AM639" s="144">
        <v>0</v>
      </c>
      <c r="AN639" s="144">
        <v>10963152.709942296</v>
      </c>
      <c r="CK639" s="166"/>
      <c r="CL639" s="166"/>
      <c r="CM639" s="166"/>
      <c r="CN639" s="166"/>
      <c r="CO639" s="166"/>
      <c r="CP639" s="166"/>
      <c r="CQ639" s="166"/>
      <c r="CR639" s="166"/>
      <c r="CS639" s="166"/>
      <c r="CT639" s="166"/>
      <c r="CU639" s="166"/>
    </row>
    <row r="640" spans="7:99">
      <c r="G640" s="170">
        <v>2024</v>
      </c>
      <c r="H640" s="124"/>
      <c r="I640" s="124"/>
      <c r="J640" s="124"/>
      <c r="K640" s="693" t="s">
        <v>661</v>
      </c>
      <c r="L640" s="144">
        <v>1902261.0996597048</v>
      </c>
      <c r="M640" s="144">
        <v>7228592.1787068788</v>
      </c>
      <c r="N640" s="144">
        <v>0</v>
      </c>
      <c r="O640" s="144">
        <v>7228592.1787068788</v>
      </c>
      <c r="P640" s="144">
        <v>7228592.1787068788</v>
      </c>
      <c r="Q640" s="144">
        <v>5260764.910349248</v>
      </c>
      <c r="R640" s="144">
        <v>49999.999999999993</v>
      </c>
      <c r="S640" s="144">
        <v>36391.971808662653</v>
      </c>
      <c r="T640" s="1133">
        <v>49999.999999999993</v>
      </c>
      <c r="U640" s="144">
        <v>49999.999999999993</v>
      </c>
      <c r="V640" s="144">
        <v>0</v>
      </c>
      <c r="W640" s="144">
        <v>0</v>
      </c>
      <c r="X640" s="144">
        <v>0</v>
      </c>
      <c r="Y640" s="1134">
        <v>87.662590133430513</v>
      </c>
      <c r="Z640" s="144">
        <v>4438609.2325393101</v>
      </c>
      <c r="AA640" s="1134">
        <v>112.70904445726781</v>
      </c>
      <c r="AB640" s="144">
        <v>0</v>
      </c>
      <c r="AC640" s="1134">
        <v>0</v>
      </c>
      <c r="AD640" s="1134">
        <v>17.532518026686102</v>
      </c>
      <c r="AE640" s="1134">
        <v>17.532518026686102</v>
      </c>
      <c r="AF640" s="144">
        <v>887721.84650786244</v>
      </c>
      <c r="AG640" s="1134">
        <v>37.569681485755943</v>
      </c>
      <c r="AH640" s="1134">
        <v>91.762137151914558</v>
      </c>
      <c r="AI640" s="144">
        <v>1902261.0996597048</v>
      </c>
      <c r="AJ640" s="144"/>
      <c r="AK640" s="144">
        <v>1902261.0996597048</v>
      </c>
      <c r="AL640" s="144">
        <v>7228592.1787068788</v>
      </c>
      <c r="AM640" s="144">
        <v>0</v>
      </c>
      <c r="AN640" s="144">
        <v>7228592.1787068788</v>
      </c>
      <c r="CK640" s="166"/>
      <c r="CL640" s="166"/>
      <c r="CM640" s="166"/>
      <c r="CN640" s="166"/>
      <c r="CO640" s="166"/>
      <c r="CP640" s="166"/>
      <c r="CQ640" s="166"/>
      <c r="CR640" s="166"/>
      <c r="CS640" s="166"/>
      <c r="CT640" s="166"/>
      <c r="CU640" s="166"/>
    </row>
    <row r="641" spans="7:99">
      <c r="G641" s="170">
        <v>2025</v>
      </c>
      <c r="H641" s="124"/>
      <c r="I641" s="124"/>
      <c r="J641" s="124"/>
      <c r="K641" s="693" t="s">
        <v>661</v>
      </c>
      <c r="L641" s="144">
        <v>4763799.7310748696</v>
      </c>
      <c r="M641" s="144">
        <v>11525245.569118818</v>
      </c>
      <c r="N641" s="144">
        <v>0</v>
      </c>
      <c r="O641" s="144">
        <v>11525245.569118818</v>
      </c>
      <c r="P641" s="144">
        <v>11525245.569118818</v>
      </c>
      <c r="Q641" s="144">
        <v>8143444.3759150691</v>
      </c>
      <c r="R641" s="144">
        <v>0</v>
      </c>
      <c r="S641" s="144">
        <v>0</v>
      </c>
      <c r="T641" s="1133">
        <v>0</v>
      </c>
      <c r="U641" s="144">
        <v>0</v>
      </c>
      <c r="V641" s="144">
        <v>49999.999999999993</v>
      </c>
      <c r="W641" s="144">
        <v>0</v>
      </c>
      <c r="X641" s="144">
        <v>0</v>
      </c>
      <c r="Y641" s="1134">
        <v>89.881779168141932</v>
      </c>
      <c r="Z641" s="144">
        <v>0</v>
      </c>
      <c r="AA641" s="1134">
        <v>115.56228750189673</v>
      </c>
      <c r="AB641" s="144">
        <v>5851251.20599957</v>
      </c>
      <c r="AC641" s="1134">
        <v>0</v>
      </c>
      <c r="AD641" s="1134">
        <v>17.976355833628386</v>
      </c>
      <c r="AE641" s="1134">
        <v>17.976355833628386</v>
      </c>
      <c r="AF641" s="144">
        <v>910194.63204437715</v>
      </c>
      <c r="AG641" s="1134">
        <v>38.520762500632252</v>
      </c>
      <c r="AH641" s="1134">
        <v>94.085106713494483</v>
      </c>
      <c r="AI641" s="144">
        <v>4763799.7310748696</v>
      </c>
      <c r="AJ641" s="144"/>
      <c r="AK641" s="144">
        <v>4763799.7310748696</v>
      </c>
      <c r="AL641" s="144">
        <v>11525245.569118818</v>
      </c>
      <c r="AM641" s="144">
        <v>0</v>
      </c>
      <c r="AN641" s="144">
        <v>11525245.569118818</v>
      </c>
      <c r="CK641" s="166"/>
      <c r="CL641" s="166"/>
      <c r="CM641" s="166"/>
      <c r="CN641" s="166"/>
      <c r="CO641" s="166"/>
      <c r="CP641" s="166"/>
      <c r="CQ641" s="166"/>
      <c r="CR641" s="166"/>
      <c r="CS641" s="166"/>
      <c r="CT641" s="166"/>
      <c r="CU641" s="166"/>
    </row>
    <row r="642" spans="7:99">
      <c r="G642" s="170">
        <v>2026</v>
      </c>
      <c r="H642" s="124"/>
      <c r="I642" s="124"/>
      <c r="J642" s="124"/>
      <c r="K642" s="693" t="s">
        <v>661</v>
      </c>
      <c r="L642" s="144">
        <v>1999792.1118327193</v>
      </c>
      <c r="M642" s="144">
        <v>7599210.0249643344</v>
      </c>
      <c r="N642" s="144">
        <v>0</v>
      </c>
      <c r="O642" s="144">
        <v>7599210.0249643344</v>
      </c>
      <c r="P642" s="144">
        <v>7599210.0249643344</v>
      </c>
      <c r="Q642" s="144">
        <v>5213017.3391265646</v>
      </c>
      <c r="R642" s="144">
        <v>49999.999999999993</v>
      </c>
      <c r="S642" s="144">
        <v>34302.923752156348</v>
      </c>
      <c r="T642" s="1133">
        <v>49999.999999999993</v>
      </c>
      <c r="U642" s="144">
        <v>49999.999999999993</v>
      </c>
      <c r="V642" s="144">
        <v>0</v>
      </c>
      <c r="W642" s="144">
        <v>0</v>
      </c>
      <c r="X642" s="144">
        <v>0</v>
      </c>
      <c r="Y642" s="1134">
        <v>92.157147240733551</v>
      </c>
      <c r="Z642" s="144">
        <v>4666181.5942763453</v>
      </c>
      <c r="AA642" s="1134">
        <v>118.48776073808601</v>
      </c>
      <c r="AB642" s="144">
        <v>0</v>
      </c>
      <c r="AC642" s="1134">
        <v>0</v>
      </c>
      <c r="AD642" s="1134">
        <v>18.431429448146705</v>
      </c>
      <c r="AE642" s="1134">
        <v>18.431429448146705</v>
      </c>
      <c r="AF642" s="144">
        <v>933236.31885526935</v>
      </c>
      <c r="AG642" s="1134">
        <v>39.49592024602866</v>
      </c>
      <c r="AH642" s="1134">
        <v>96.466882529500324</v>
      </c>
      <c r="AI642" s="144">
        <v>1999792.1118327193</v>
      </c>
      <c r="AJ642" s="144"/>
      <c r="AK642" s="144">
        <v>1999792.1118327193</v>
      </c>
      <c r="AL642" s="144">
        <v>7599210.0249643344</v>
      </c>
      <c r="AM642" s="144">
        <v>0</v>
      </c>
      <c r="AN642" s="144">
        <v>7599210.0249643344</v>
      </c>
      <c r="CK642" s="166"/>
      <c r="CL642" s="166"/>
      <c r="CM642" s="166"/>
      <c r="CN642" s="166"/>
      <c r="CO642" s="166"/>
      <c r="CP642" s="166"/>
      <c r="CQ642" s="166"/>
      <c r="CR642" s="166"/>
      <c r="CS642" s="166"/>
      <c r="CT642" s="166"/>
      <c r="CU642" s="166"/>
    </row>
    <row r="643" spans="7:99">
      <c r="G643" s="170">
        <v>2027</v>
      </c>
      <c r="H643" s="124"/>
      <c r="I643" s="124"/>
      <c r="J643" s="124"/>
      <c r="K643" s="693" t="s">
        <v>661</v>
      </c>
      <c r="L643" s="144">
        <v>5008044.9662028877</v>
      </c>
      <c r="M643" s="144">
        <v>12116157.545450453</v>
      </c>
      <c r="N643" s="144">
        <v>0</v>
      </c>
      <c r="O643" s="144">
        <v>12116157.545450453</v>
      </c>
      <c r="P643" s="144">
        <v>12116157.545450453</v>
      </c>
      <c r="Q643" s="144">
        <v>8069533.129743997</v>
      </c>
      <c r="R643" s="144">
        <v>0</v>
      </c>
      <c r="S643" s="144">
        <v>0</v>
      </c>
      <c r="T643" s="1133">
        <v>0</v>
      </c>
      <c r="U643" s="144">
        <v>0</v>
      </c>
      <c r="V643" s="144">
        <v>49999.999999999993</v>
      </c>
      <c r="W643" s="144">
        <v>0</v>
      </c>
      <c r="X643" s="144">
        <v>0</v>
      </c>
      <c r="Y643" s="1134">
        <v>94.490116530320236</v>
      </c>
      <c r="Z643" s="144">
        <v>0</v>
      </c>
      <c r="AA643" s="1134">
        <v>121.4872926818403</v>
      </c>
      <c r="AB643" s="144">
        <v>6151251.2705027014</v>
      </c>
      <c r="AC643" s="1134">
        <v>0</v>
      </c>
      <c r="AD643" s="1134">
        <v>18.898023306064054</v>
      </c>
      <c r="AE643" s="1134">
        <v>18.898023306064054</v>
      </c>
      <c r="AF643" s="144">
        <v>956861.30874486431</v>
      </c>
      <c r="AG643" s="1134">
        <v>40.495764227280105</v>
      </c>
      <c r="AH643" s="1134">
        <v>98.90895328735057</v>
      </c>
      <c r="AI643" s="144">
        <v>5008044.9662028877</v>
      </c>
      <c r="AJ643" s="144"/>
      <c r="AK643" s="144">
        <v>5008044.9662028877</v>
      </c>
      <c r="AL643" s="144">
        <v>12116157.545450453</v>
      </c>
      <c r="AM643" s="144">
        <v>0</v>
      </c>
      <c r="AN643" s="144">
        <v>12116157.545450453</v>
      </c>
      <c r="CK643" s="166"/>
      <c r="CL643" s="166"/>
      <c r="CM643" s="166"/>
      <c r="CN643" s="166"/>
      <c r="CO643" s="166"/>
      <c r="CP643" s="166"/>
      <c r="CQ643" s="166"/>
      <c r="CR643" s="166"/>
      <c r="CS643" s="166"/>
      <c r="CT643" s="166"/>
      <c r="CU643" s="166"/>
    </row>
    <row r="644" spans="7:99">
      <c r="G644" s="170">
        <v>2028</v>
      </c>
      <c r="H644" s="124"/>
      <c r="I644" s="124"/>
      <c r="J644" s="124"/>
      <c r="K644" s="693" t="s">
        <v>661</v>
      </c>
      <c r="L644" s="144">
        <v>2102323.6459305068</v>
      </c>
      <c r="M644" s="144">
        <v>7988829.8545359261</v>
      </c>
      <c r="N644" s="144">
        <v>0</v>
      </c>
      <c r="O644" s="144">
        <v>7988829.8545359261</v>
      </c>
      <c r="P644" s="144">
        <v>7988829.8545359261</v>
      </c>
      <c r="Q644" s="144">
        <v>5165703.1327465409</v>
      </c>
      <c r="R644" s="144">
        <v>49999.999999999993</v>
      </c>
      <c r="S644" s="144">
        <v>32333.795600109646</v>
      </c>
      <c r="T644" s="1133">
        <v>49999.999999999993</v>
      </c>
      <c r="U644" s="144">
        <v>49999.999999999993</v>
      </c>
      <c r="V644" s="144">
        <v>0</v>
      </c>
      <c r="W644" s="144">
        <v>0</v>
      </c>
      <c r="X644" s="144">
        <v>0</v>
      </c>
      <c r="Y644" s="1134">
        <v>96.88214521865261</v>
      </c>
      <c r="Z644" s="144">
        <v>4905421.8405045178</v>
      </c>
      <c r="AA644" s="1134">
        <v>124.56275813826771</v>
      </c>
      <c r="AB644" s="144">
        <v>0</v>
      </c>
      <c r="AC644" s="1134">
        <v>0</v>
      </c>
      <c r="AD644" s="1134">
        <v>19.376429043730528</v>
      </c>
      <c r="AE644" s="1134">
        <v>19.376429043730528</v>
      </c>
      <c r="AF644" s="144">
        <v>981084.36810090335</v>
      </c>
      <c r="AG644" s="1134">
        <v>41.520919379422544</v>
      </c>
      <c r="AH644" s="1134">
        <v>101.41284536076493</v>
      </c>
      <c r="AI644" s="144">
        <v>2102323.6459305068</v>
      </c>
      <c r="AJ644" s="144"/>
      <c r="AK644" s="144">
        <v>2102323.6459305068</v>
      </c>
      <c r="AL644" s="144">
        <v>7988829.8545359261</v>
      </c>
      <c r="AM644" s="144">
        <v>0</v>
      </c>
      <c r="AN644" s="144">
        <v>7988829.8545359261</v>
      </c>
      <c r="CK644" s="166"/>
      <c r="CL644" s="166"/>
      <c r="CM644" s="166"/>
      <c r="CN644" s="166"/>
      <c r="CO644" s="166"/>
      <c r="CP644" s="166"/>
      <c r="CQ644" s="166"/>
      <c r="CR644" s="166"/>
      <c r="CS644" s="166"/>
      <c r="CT644" s="166"/>
      <c r="CU644" s="166"/>
    </row>
    <row r="645" spans="7:99">
      <c r="G645" s="170">
        <v>2029</v>
      </c>
      <c r="H645" s="124"/>
      <c r="I645" s="124"/>
      <c r="J645" s="124"/>
      <c r="K645" s="693" t="s">
        <v>661</v>
      </c>
      <c r="L645" s="144">
        <v>5264812.9223205373</v>
      </c>
      <c r="M645" s="144">
        <v>12737366.22667033</v>
      </c>
      <c r="N645" s="144">
        <v>0</v>
      </c>
      <c r="O645" s="144">
        <v>12737366.22667033</v>
      </c>
      <c r="P645" s="144">
        <v>12737366.22667033</v>
      </c>
      <c r="Q645" s="144">
        <v>7996292.7142507453</v>
      </c>
      <c r="R645" s="144">
        <v>0</v>
      </c>
      <c r="S645" s="144">
        <v>0</v>
      </c>
      <c r="T645" s="1133">
        <v>0</v>
      </c>
      <c r="U645" s="144">
        <v>0</v>
      </c>
      <c r="V645" s="144">
        <v>49999.999999999993</v>
      </c>
      <c r="W645" s="144">
        <v>0</v>
      </c>
      <c r="X645" s="144">
        <v>0</v>
      </c>
      <c r="Y645" s="1134">
        <v>99.334728401528068</v>
      </c>
      <c r="Z645" s="144">
        <v>0</v>
      </c>
      <c r="AA645" s="1134">
        <v>127.71607937339324</v>
      </c>
      <c r="AB645" s="144">
        <v>6466632.6672257837</v>
      </c>
      <c r="AC645" s="1134">
        <v>0</v>
      </c>
      <c r="AD645" s="1134">
        <v>19.866945680305609</v>
      </c>
      <c r="AE645" s="1134">
        <v>19.866945680305609</v>
      </c>
      <c r="AF645" s="144">
        <v>1005920.6371240111</v>
      </c>
      <c r="AG645" s="1134">
        <v>42.572026457797726</v>
      </c>
      <c r="AH645" s="1134">
        <v>103.98012376379795</v>
      </c>
      <c r="AI645" s="144">
        <v>5264812.9223205373</v>
      </c>
      <c r="AJ645" s="144"/>
      <c r="AK645" s="144">
        <v>5264812.9223205373</v>
      </c>
      <c r="AL645" s="144">
        <v>12737366.22667033</v>
      </c>
      <c r="AM645" s="144">
        <v>0</v>
      </c>
      <c r="AN645" s="144">
        <v>12737366.22667033</v>
      </c>
      <c r="CK645" s="166"/>
      <c r="CL645" s="166"/>
      <c r="CM645" s="166"/>
      <c r="CN645" s="166"/>
      <c r="CO645" s="166"/>
      <c r="CP645" s="166"/>
      <c r="CQ645" s="166"/>
      <c r="CR645" s="166"/>
      <c r="CS645" s="166"/>
      <c r="CT645" s="166"/>
      <c r="CU645" s="166"/>
    </row>
    <row r="646" spans="7:99">
      <c r="G646" s="170">
        <v>2030</v>
      </c>
      <c r="H646" s="124"/>
      <c r="I646" s="124"/>
      <c r="J646" s="124"/>
      <c r="K646" s="693" t="s">
        <v>661</v>
      </c>
      <c r="L646" s="144">
        <v>2210112.0841946043</v>
      </c>
      <c r="M646" s="144">
        <v>8398425.9199394993</v>
      </c>
      <c r="N646" s="144">
        <v>0</v>
      </c>
      <c r="O646" s="144">
        <v>8398425.9199394993</v>
      </c>
      <c r="P646" s="144">
        <v>8398425.9199394993</v>
      </c>
      <c r="Q646" s="144">
        <v>5118818.3579182951</v>
      </c>
      <c r="R646" s="144">
        <v>49999.999999999993</v>
      </c>
      <c r="S646" s="144">
        <v>30477.703459430348</v>
      </c>
      <c r="T646" s="1133">
        <v>49999.999999999993</v>
      </c>
      <c r="U646" s="144">
        <v>49999.999999999993</v>
      </c>
      <c r="V646" s="144">
        <v>0</v>
      </c>
      <c r="W646" s="144">
        <v>0</v>
      </c>
      <c r="X646" s="144">
        <v>0</v>
      </c>
      <c r="Y646" s="1134">
        <v>101.84939902327413</v>
      </c>
      <c r="Z646" s="144">
        <v>5156928.196454077</v>
      </c>
      <c r="AA646" s="1134">
        <v>130.94922731563818</v>
      </c>
      <c r="AB646" s="144">
        <v>0</v>
      </c>
      <c r="AC646" s="1134">
        <v>0</v>
      </c>
      <c r="AD646" s="1134">
        <v>20.369879804654829</v>
      </c>
      <c r="AE646" s="1134">
        <v>20.369879804654829</v>
      </c>
      <c r="AF646" s="144">
        <v>1031385.6392908157</v>
      </c>
      <c r="AG646" s="1134">
        <v>43.649742438546063</v>
      </c>
      <c r="AH646" s="1134">
        <v>106.61239312902354</v>
      </c>
      <c r="AI646" s="144">
        <v>2210112.0841946043</v>
      </c>
      <c r="AJ646" s="144"/>
      <c r="AK646" s="144">
        <v>2210112.0841946043</v>
      </c>
      <c r="AL646" s="144">
        <v>8398425.9199394993</v>
      </c>
      <c r="AM646" s="144">
        <v>0</v>
      </c>
      <c r="AN646" s="144">
        <v>8398425.9199394993</v>
      </c>
      <c r="CK646" s="166"/>
      <c r="CL646" s="166"/>
      <c r="CM646" s="166"/>
      <c r="CN646" s="166"/>
      <c r="CO646" s="166"/>
      <c r="CP646" s="166"/>
      <c r="CQ646" s="166"/>
      <c r="CR646" s="166"/>
      <c r="CS646" s="166"/>
      <c r="CT646" s="166"/>
      <c r="CU646" s="166"/>
    </row>
    <row r="647" spans="7:99">
      <c r="G647" s="1070"/>
      <c r="H647" s="1070"/>
      <c r="AD647" s="371"/>
      <c r="AE647" s="371"/>
      <c r="AK647" s="371"/>
      <c r="AL647" s="371"/>
      <c r="AM647" s="371"/>
      <c r="AN647" s="371"/>
    </row>
    <row r="648" spans="7:99">
      <c r="G648" s="1070"/>
      <c r="H648" s="1070"/>
      <c r="AD648" s="371"/>
      <c r="AE648" s="371"/>
      <c r="AK648" s="371"/>
      <c r="AL648" s="371"/>
      <c r="AM648" s="371"/>
      <c r="AN648" s="371"/>
    </row>
    <row r="649" spans="7:99">
      <c r="G649" s="1070"/>
      <c r="H649" s="1070"/>
    </row>
    <row r="650" spans="7:99">
      <c r="G650" s="1070"/>
      <c r="H650" s="1070"/>
    </row>
    <row r="651" spans="7:99">
      <c r="G651" s="1070"/>
      <c r="H651" s="1070"/>
    </row>
    <row r="652" spans="7:99">
      <c r="G652" s="1070"/>
      <c r="H652" s="1070"/>
    </row>
    <row r="653" spans="7:99">
      <c r="G653" s="1070"/>
      <c r="H653" s="1070"/>
    </row>
    <row r="654" spans="7:99">
      <c r="G654" s="1070"/>
      <c r="H654" s="1070"/>
    </row>
    <row r="655" spans="7:99">
      <c r="G655" s="1070"/>
      <c r="H655" s="1070"/>
    </row>
    <row r="656" spans="7:99">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62" orientation="landscape" cellComments="asDisplayed" r:id="rId1"/>
  <headerFooter alignWithMargins="0">
    <oddHeader>&amp;C&amp;A</oddHeader>
    <oddFooter>&amp;C&amp;F&amp;R&amp;D</oddFooter>
  </headerFooter>
  <legacyDrawing r:id="rId2"/>
</worksheet>
</file>

<file path=xl/worksheets/sheet24.xml><?xml version="1.0" encoding="utf-8"?>
<worksheet xmlns="http://schemas.openxmlformats.org/spreadsheetml/2006/main" xmlns:r="http://schemas.openxmlformats.org/officeDocument/2006/relationships">
  <sheetPr>
    <pageSetUpPr fitToPage="1"/>
  </sheetPr>
  <dimension ref="A1:GG977"/>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 style="371" customWidth="1"/>
    <col min="9" max="10" width="17.875" style="371" customWidth="1"/>
    <col min="11" max="11" width="17.875" style="371" hidden="1" customWidth="1"/>
    <col min="12" max="12" width="18.25" style="371" hidden="1" customWidth="1" outlineLevel="1"/>
    <col min="13" max="13" width="19.25" style="371" hidden="1" customWidth="1" outlineLevel="1"/>
    <col min="14" max="15" width="17.75" style="371" hidden="1" customWidth="1" outlineLevel="1"/>
    <col min="16" max="16" width="16.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3.75" style="371" customWidth="1" collapsed="1"/>
    <col min="22" max="22" width="14.375" style="371" customWidth="1"/>
    <col min="23" max="23" width="15.25" style="371" customWidth="1"/>
    <col min="24" max="24" width="18.375" style="371" customWidth="1"/>
    <col min="25" max="25" width="18.75" style="371" customWidth="1"/>
    <col min="26" max="26" width="35.75" style="371" customWidth="1"/>
    <col min="27" max="27" width="11" style="371" customWidth="1"/>
    <col min="28" max="28" width="10.125" style="371" customWidth="1"/>
    <col min="29" max="29" width="18.375" style="371" customWidth="1"/>
    <col min="30" max="30" width="11.875" style="371" customWidth="1"/>
    <col min="31" max="31" width="19.25" style="371" customWidth="1"/>
    <col min="32" max="32" width="18" style="206" customWidth="1"/>
    <col min="33" max="33" width="15.75" style="206" customWidth="1"/>
    <col min="34" max="34" width="12.75" style="206" customWidth="1"/>
    <col min="35" max="35" width="28.375" style="206" customWidth="1"/>
    <col min="36" max="16384" width="8.75" style="206"/>
  </cols>
  <sheetData>
    <row r="1" spans="1:189">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8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89">
      <c r="X3" s="206"/>
    </row>
    <row r="4" spans="1:189">
      <c r="I4" s="206"/>
      <c r="J4" s="206"/>
      <c r="K4" s="206"/>
      <c r="P4"/>
      <c r="Q4" s="426"/>
      <c r="R4" s="113"/>
      <c r="U4" s="206"/>
      <c r="V4" s="206"/>
      <c r="W4" s="206"/>
      <c r="X4" s="206"/>
      <c r="Z4" s="206"/>
    </row>
    <row r="5" spans="1:189" ht="15.75" customHeight="1">
      <c r="I5" s="206"/>
      <c r="J5" s="206"/>
      <c r="K5" s="206"/>
      <c r="P5"/>
      <c r="Q5" s="426"/>
      <c r="R5" s="113"/>
      <c r="U5" s="206"/>
      <c r="V5" s="206"/>
      <c r="W5" s="206"/>
      <c r="X5" s="206"/>
      <c r="Z5" s="206"/>
    </row>
    <row r="6" spans="1:189" ht="20.25">
      <c r="I6" s="206"/>
      <c r="J6" s="206"/>
      <c r="K6" s="206"/>
      <c r="P6"/>
      <c r="Q6" s="426"/>
      <c r="R6" s="113"/>
      <c r="U6" s="995" t="s">
        <v>969</v>
      </c>
      <c r="V6" s="206"/>
      <c r="W6" s="206"/>
      <c r="X6" s="206"/>
      <c r="Z6" s="206"/>
    </row>
    <row r="7" spans="1:189">
      <c r="I7" s="206"/>
      <c r="J7" s="206"/>
      <c r="K7" s="206"/>
      <c r="P7"/>
      <c r="Q7" s="426"/>
      <c r="R7" s="113"/>
      <c r="U7" s="206"/>
      <c r="V7" s="206"/>
      <c r="W7" s="206"/>
      <c r="X7" s="206"/>
      <c r="Z7" s="206"/>
    </row>
    <row r="8" spans="1:189">
      <c r="I8" s="206"/>
      <c r="J8" s="206"/>
      <c r="K8" s="206"/>
      <c r="P8"/>
      <c r="Q8" s="426"/>
      <c r="R8" s="113"/>
      <c r="U8" s="996" t="s">
        <v>914</v>
      </c>
      <c r="V8" s="277" t="s">
        <v>969</v>
      </c>
      <c r="W8" s="277"/>
      <c r="X8" s="277"/>
      <c r="Y8" s="393"/>
      <c r="Z8" s="206"/>
    </row>
    <row r="9" spans="1:189">
      <c r="I9" s="206"/>
      <c r="J9" s="206"/>
      <c r="K9" s="206"/>
      <c r="P9"/>
      <c r="Q9" s="426"/>
      <c r="R9" s="113"/>
      <c r="U9" s="997" t="s">
        <v>915</v>
      </c>
      <c r="V9" s="1139">
        <v>40445</v>
      </c>
      <c r="W9" s="398"/>
      <c r="X9" s="398"/>
      <c r="Y9" s="1000"/>
      <c r="Z9" s="206"/>
    </row>
    <row r="10" spans="1:189">
      <c r="I10" s="206"/>
      <c r="J10" s="206"/>
      <c r="K10" s="206"/>
      <c r="P10" s="838" t="s">
        <v>674</v>
      </c>
      <c r="Q10" s="838" t="s">
        <v>675</v>
      </c>
      <c r="R10" s="838" t="s">
        <v>916</v>
      </c>
      <c r="U10" s="997" t="s">
        <v>430</v>
      </c>
      <c r="V10" s="1140" t="s">
        <v>970</v>
      </c>
      <c r="W10" s="398"/>
      <c r="X10" s="398"/>
      <c r="Y10" s="1000"/>
      <c r="Z10" s="206"/>
    </row>
    <row r="11" spans="1:189" ht="22.9" customHeight="1">
      <c r="I11" s="206"/>
      <c r="J11" s="206"/>
      <c r="K11" s="206"/>
      <c r="P11" t="s">
        <v>677</v>
      </c>
      <c r="Q11" s="426" t="s">
        <v>678</v>
      </c>
      <c r="R11" s="144">
        <v>0</v>
      </c>
      <c r="U11" s="1141" t="s">
        <v>971</v>
      </c>
      <c r="V11" s="1142"/>
      <c r="W11" s="1142"/>
      <c r="X11" s="1142"/>
      <c r="Y11" s="1143"/>
      <c r="Z11" s="206"/>
    </row>
    <row r="12" spans="1:189" ht="18.75" customHeight="1">
      <c r="I12" s="206"/>
      <c r="J12" s="206"/>
      <c r="K12" s="206"/>
      <c r="P12" t="s">
        <v>680</v>
      </c>
      <c r="Q12" s="426" t="s">
        <v>681</v>
      </c>
      <c r="R12" s="144">
        <v>0</v>
      </c>
      <c r="U12" s="1144"/>
      <c r="V12" s="1142"/>
      <c r="W12" s="1142"/>
      <c r="X12" s="1142"/>
      <c r="Y12" s="1143"/>
      <c r="Z12" s="206"/>
    </row>
    <row r="13" spans="1:189" ht="18" customHeight="1">
      <c r="I13" s="206"/>
      <c r="J13" s="206"/>
      <c r="K13" s="206"/>
      <c r="P13" t="s">
        <v>683</v>
      </c>
      <c r="Q13" s="426" t="s">
        <v>684</v>
      </c>
      <c r="R13" s="144">
        <v>0</v>
      </c>
      <c r="U13" s="1144"/>
      <c r="V13" s="1142"/>
      <c r="W13" s="1142"/>
      <c r="X13" s="1142"/>
      <c r="Y13" s="1143"/>
      <c r="Z13" s="206"/>
    </row>
    <row r="14" spans="1:189" ht="51.75" customHeight="1">
      <c r="I14" s="206"/>
      <c r="J14" s="206"/>
      <c r="K14" s="206"/>
      <c r="P14" t="s">
        <v>686</v>
      </c>
      <c r="Q14" s="426" t="s">
        <v>687</v>
      </c>
      <c r="R14" s="144">
        <v>0</v>
      </c>
      <c r="U14" s="1145"/>
      <c r="V14" s="1146"/>
      <c r="W14" s="1146"/>
      <c r="X14" s="1146"/>
      <c r="Y14" s="1147"/>
      <c r="Z14" s="206"/>
    </row>
    <row r="15" spans="1:189"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206"/>
      <c r="Y15" s="1148"/>
      <c r="Z15" s="1015"/>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row>
    <row r="16" spans="1:189"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50"/>
      <c r="AA16" s="1021" t="s">
        <v>973</v>
      </c>
      <c r="AB16" s="1022"/>
      <c r="AC16" s="1022"/>
      <c r="AD16" s="1022"/>
      <c r="AE16" s="1022"/>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row>
    <row r="17" spans="1:189"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43"/>
      <c r="Y17" s="1043"/>
      <c r="Z17" s="740" t="s">
        <v>974</v>
      </c>
      <c r="AA17" s="1033" t="s">
        <v>975</v>
      </c>
      <c r="AB17" s="1033" t="s">
        <v>976</v>
      </c>
      <c r="AC17" s="1034" t="s">
        <v>977</v>
      </c>
      <c r="AD17" s="1034" t="s">
        <v>942</v>
      </c>
      <c r="AE17" s="1151" t="s">
        <v>978</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row>
    <row r="18" spans="1:189"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52" t="s">
        <v>979</v>
      </c>
      <c r="Y18" s="1034" t="s">
        <v>980</v>
      </c>
      <c r="Z18" s="753"/>
      <c r="AA18" s="1031"/>
      <c r="AB18" s="1031"/>
      <c r="AC18" s="1031"/>
      <c r="AD18" s="1031"/>
      <c r="AE18" s="1031"/>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row>
    <row r="19" spans="1:189"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t="s">
        <v>398</v>
      </c>
      <c r="Y19" s="292" t="s">
        <v>398</v>
      </c>
      <c r="Z19" s="292" t="s">
        <v>398</v>
      </c>
      <c r="AA19" s="292" t="s">
        <v>502</v>
      </c>
      <c r="AB19" s="292" t="s">
        <v>502</v>
      </c>
      <c r="AC19" s="292"/>
      <c r="AD19" s="292" t="s">
        <v>502</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row>
    <row r="20" spans="1:189" ht="15.75" customHeight="1">
      <c r="F20" s="232"/>
      <c r="G20" s="1054" t="s">
        <v>949</v>
      </c>
      <c r="H20" s="236"/>
      <c r="I20" s="398"/>
      <c r="J20" s="1055"/>
      <c r="K20" s="1055"/>
      <c r="L20" s="1047"/>
      <c r="M20" s="292"/>
      <c r="N20" s="292"/>
      <c r="O20" s="292"/>
      <c r="P20" s="292"/>
      <c r="Q20" s="292"/>
      <c r="R20" s="292"/>
      <c r="S20" s="292"/>
      <c r="T20" s="292"/>
      <c r="U20" s="1056"/>
      <c r="V20" s="913"/>
      <c r="W20" s="525"/>
      <c r="X20" s="891"/>
      <c r="Y20" s="838"/>
      <c r="Z20" s="1119"/>
      <c r="AA20" s="1058">
        <v>3.5000000000000003E-2</v>
      </c>
      <c r="AB20" s="1058">
        <v>3.5000000000000003E-2</v>
      </c>
      <c r="AC20" s="1153"/>
      <c r="AD20" s="1058">
        <v>3.5000000000000003E-2</v>
      </c>
      <c r="AE20" s="891"/>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row>
    <row r="21" spans="1:189" s="144" customFormat="1" ht="15.75" customHeight="1">
      <c r="A21" s="994"/>
      <c r="B21" s="994"/>
      <c r="C21" s="236"/>
      <c r="D21" s="236"/>
      <c r="E21" s="236"/>
      <c r="F21" s="1060"/>
      <c r="G21" s="1061" t="s">
        <v>950</v>
      </c>
      <c r="H21" s="1062"/>
      <c r="I21" s="398"/>
      <c r="J21" s="1063"/>
      <c r="K21" s="1064"/>
      <c r="L21" s="1065">
        <v>0</v>
      </c>
      <c r="M21" s="1066">
        <v>0</v>
      </c>
      <c r="N21" s="1066">
        <v>0</v>
      </c>
      <c r="O21" s="1066">
        <v>0</v>
      </c>
      <c r="P21" s="1067">
        <v>0</v>
      </c>
      <c r="Q21" s="1067">
        <v>0</v>
      </c>
      <c r="R21" s="1067">
        <v>65000</v>
      </c>
      <c r="S21" s="1067">
        <v>100410.99265725071</v>
      </c>
      <c r="T21" s="1067">
        <v>65000</v>
      </c>
      <c r="U21" s="1068">
        <v>65000</v>
      </c>
      <c r="V21" s="1066">
        <v>0</v>
      </c>
      <c r="W21" s="1065">
        <v>0</v>
      </c>
      <c r="X21" s="1069">
        <v>33603988</v>
      </c>
      <c r="Y21" s="1069">
        <v>23908427</v>
      </c>
      <c r="Z21" s="1069">
        <v>57512415</v>
      </c>
      <c r="AA21" s="1066" t="s">
        <v>740</v>
      </c>
      <c r="AB21" s="1069" t="s">
        <v>740</v>
      </c>
      <c r="AC21" s="1069">
        <v>0</v>
      </c>
      <c r="AD21" s="1066" t="s">
        <v>740</v>
      </c>
      <c r="AE21" s="1065">
        <v>0</v>
      </c>
      <c r="AF21" s="1065">
        <v>0</v>
      </c>
      <c r="AG21" s="1066">
        <v>0</v>
      </c>
      <c r="AH21" s="1066">
        <v>0</v>
      </c>
      <c r="AI21" s="1066">
        <v>0</v>
      </c>
    </row>
    <row r="22" spans="1:189" s="144" customFormat="1" ht="15.75" hidden="1" customHeight="1" outlineLevel="1">
      <c r="A22" s="994"/>
      <c r="B22" s="994"/>
      <c r="C22" s="236"/>
      <c r="D22" s="236"/>
      <c r="E22" s="236"/>
      <c r="F22" s="1070"/>
      <c r="G22" s="855">
        <v>1</v>
      </c>
      <c r="H22" s="1071">
        <v>1990</v>
      </c>
      <c r="I22" s="856">
        <v>1990</v>
      </c>
      <c r="J22" s="856">
        <v>1990</v>
      </c>
      <c r="K22" s="1073"/>
      <c r="L22" s="1072">
        <v>0</v>
      </c>
      <c r="M22" s="1073">
        <v>0</v>
      </c>
      <c r="N22" s="1073">
        <v>0</v>
      </c>
      <c r="O22" s="1074">
        <v>0</v>
      </c>
      <c r="P22" s="914">
        <v>0</v>
      </c>
      <c r="Q22" s="914">
        <v>0</v>
      </c>
      <c r="R22" s="914">
        <v>0</v>
      </c>
      <c r="S22" s="914">
        <v>0</v>
      </c>
      <c r="T22" s="704">
        <v>0</v>
      </c>
      <c r="U22" s="1072"/>
      <c r="V22" s="1073"/>
      <c r="W22" s="1074"/>
      <c r="X22" s="1073"/>
      <c r="Y22" s="1073"/>
      <c r="Z22" s="1073"/>
      <c r="AA22" s="1073">
        <v>0</v>
      </c>
      <c r="AB22" s="1073">
        <v>0</v>
      </c>
      <c r="AC22" s="1073"/>
      <c r="AD22" s="1073"/>
      <c r="AE22" s="1073">
        <v>0</v>
      </c>
      <c r="AF22" s="1072"/>
      <c r="AG22" s="1074">
        <v>0</v>
      </c>
      <c r="AH22" s="1073"/>
      <c r="AI22" s="1074">
        <v>0</v>
      </c>
      <c r="AJ22" s="1154"/>
      <c r="AK22" s="1155"/>
    </row>
    <row r="23" spans="1:189" s="144" customFormat="1" ht="15.75" hidden="1" customHeight="1" outlineLevel="1">
      <c r="A23" s="994"/>
      <c r="B23" s="994"/>
      <c r="C23" s="236"/>
      <c r="D23" s="236"/>
      <c r="E23" s="236"/>
      <c r="F23" s="1070"/>
      <c r="G23" s="863">
        <v>2</v>
      </c>
      <c r="H23" s="1076">
        <v>1990</v>
      </c>
      <c r="I23" s="864">
        <v>1990</v>
      </c>
      <c r="J23" s="864">
        <v>1990</v>
      </c>
      <c r="K23" s="1078"/>
      <c r="L23" s="1077">
        <v>0</v>
      </c>
      <c r="M23" s="1078">
        <v>0</v>
      </c>
      <c r="N23" s="1078">
        <v>0</v>
      </c>
      <c r="O23" s="1079">
        <v>0</v>
      </c>
      <c r="P23" s="700">
        <v>0</v>
      </c>
      <c r="Q23" s="700">
        <v>0</v>
      </c>
      <c r="R23" s="700">
        <v>0</v>
      </c>
      <c r="S23" s="700">
        <v>0</v>
      </c>
      <c r="T23" s="567">
        <v>0</v>
      </c>
      <c r="U23" s="1077"/>
      <c r="V23" s="1078"/>
      <c r="W23" s="1079"/>
      <c r="X23" s="1078"/>
      <c r="Y23" s="1078"/>
      <c r="Z23" s="1078"/>
      <c r="AA23" s="1078"/>
      <c r="AB23" s="1078"/>
      <c r="AC23" s="1078"/>
      <c r="AD23" s="1078"/>
      <c r="AE23" s="1078"/>
      <c r="AF23" s="1077"/>
      <c r="AG23" s="1079">
        <v>0</v>
      </c>
      <c r="AH23" s="1078"/>
      <c r="AI23" s="1079">
        <v>0</v>
      </c>
      <c r="AJ23" s="831"/>
      <c r="AK23" s="897"/>
    </row>
    <row r="24" spans="1:189" s="144" customFormat="1" ht="15.75" hidden="1" customHeight="1" outlineLevel="1">
      <c r="A24" s="994"/>
      <c r="B24" s="994"/>
      <c r="C24" s="236"/>
      <c r="D24" s="236"/>
      <c r="E24" s="236"/>
      <c r="F24" s="1070"/>
      <c r="G24" s="863">
        <v>3</v>
      </c>
      <c r="H24" s="1076">
        <v>1990</v>
      </c>
      <c r="I24" s="864">
        <v>1990</v>
      </c>
      <c r="J24" s="864">
        <v>1990</v>
      </c>
      <c r="K24" s="1078"/>
      <c r="L24" s="1077">
        <v>0</v>
      </c>
      <c r="M24" s="1078">
        <v>0</v>
      </c>
      <c r="N24" s="1078">
        <v>0</v>
      </c>
      <c r="O24" s="1079">
        <v>0</v>
      </c>
      <c r="P24" s="700">
        <v>0</v>
      </c>
      <c r="Q24" s="700">
        <v>0</v>
      </c>
      <c r="R24" s="700">
        <v>0</v>
      </c>
      <c r="S24" s="700">
        <v>0</v>
      </c>
      <c r="T24" s="567">
        <v>0</v>
      </c>
      <c r="U24" s="1077"/>
      <c r="V24" s="1078"/>
      <c r="W24" s="1079"/>
      <c r="X24" s="1078"/>
      <c r="Y24" s="1078"/>
      <c r="Z24" s="1078"/>
      <c r="AA24" s="1078"/>
      <c r="AB24" s="1078"/>
      <c r="AC24" s="1078"/>
      <c r="AD24" s="1078"/>
      <c r="AE24" s="1078"/>
      <c r="AF24" s="1077"/>
      <c r="AG24" s="1079">
        <v>0</v>
      </c>
      <c r="AH24" s="1078"/>
      <c r="AI24" s="1079">
        <v>0</v>
      </c>
      <c r="AJ24" s="831"/>
      <c r="AK24" s="897"/>
    </row>
    <row r="25" spans="1:189" s="144" customFormat="1" ht="15.75" hidden="1" customHeight="1" outlineLevel="1">
      <c r="A25" s="994"/>
      <c r="B25" s="994"/>
      <c r="C25" s="236"/>
      <c r="D25" s="236"/>
      <c r="E25" s="236"/>
      <c r="F25" s="1070"/>
      <c r="G25" s="863">
        <v>4</v>
      </c>
      <c r="H25" s="1076">
        <v>1990</v>
      </c>
      <c r="I25" s="864">
        <v>1990</v>
      </c>
      <c r="J25" s="864">
        <v>1991</v>
      </c>
      <c r="K25" s="1078"/>
      <c r="L25" s="1077">
        <v>0</v>
      </c>
      <c r="M25" s="1078">
        <v>0</v>
      </c>
      <c r="N25" s="1078">
        <v>0</v>
      </c>
      <c r="O25" s="1079">
        <v>0</v>
      </c>
      <c r="P25" s="700">
        <v>0</v>
      </c>
      <c r="Q25" s="700">
        <v>0</v>
      </c>
      <c r="R25" s="700">
        <v>0</v>
      </c>
      <c r="S25" s="700">
        <v>0</v>
      </c>
      <c r="T25" s="567">
        <v>0</v>
      </c>
      <c r="U25" s="1077"/>
      <c r="V25" s="1078"/>
      <c r="W25" s="1079"/>
      <c r="X25" s="1078"/>
      <c r="Y25" s="1078"/>
      <c r="Z25" s="1078"/>
      <c r="AA25" s="1078"/>
      <c r="AB25" s="1078"/>
      <c r="AC25" s="1078"/>
      <c r="AD25" s="1078"/>
      <c r="AE25" s="1078"/>
      <c r="AF25" s="1077"/>
      <c r="AG25" s="1079">
        <v>0</v>
      </c>
      <c r="AH25" s="1078"/>
      <c r="AI25" s="1079">
        <v>0</v>
      </c>
      <c r="AJ25" s="831"/>
      <c r="AK25" s="897"/>
    </row>
    <row r="26" spans="1:189" s="144" customFormat="1" ht="15.75" hidden="1" customHeight="1" outlineLevel="1">
      <c r="A26" s="994"/>
      <c r="B26" s="994"/>
      <c r="C26" s="236"/>
      <c r="D26" s="236"/>
      <c r="E26" s="236"/>
      <c r="F26" s="1070"/>
      <c r="G26" s="863">
        <v>5</v>
      </c>
      <c r="H26" s="1076">
        <v>1990</v>
      </c>
      <c r="I26" s="864">
        <v>1990</v>
      </c>
      <c r="J26" s="864">
        <v>1991</v>
      </c>
      <c r="K26" s="1078"/>
      <c r="L26" s="1077">
        <v>0</v>
      </c>
      <c r="M26" s="1078">
        <v>0</v>
      </c>
      <c r="N26" s="1078">
        <v>0</v>
      </c>
      <c r="O26" s="1079">
        <v>0</v>
      </c>
      <c r="P26" s="700">
        <v>0</v>
      </c>
      <c r="Q26" s="700">
        <v>0</v>
      </c>
      <c r="R26" s="700">
        <v>0</v>
      </c>
      <c r="S26" s="700">
        <v>0</v>
      </c>
      <c r="T26" s="567">
        <v>0</v>
      </c>
      <c r="U26" s="1077"/>
      <c r="V26" s="1078"/>
      <c r="W26" s="1079"/>
      <c r="X26" s="1078"/>
      <c r="Y26" s="1078"/>
      <c r="Z26" s="1078"/>
      <c r="AA26" s="1078"/>
      <c r="AB26" s="1078"/>
      <c r="AC26" s="1078"/>
      <c r="AD26" s="1078"/>
      <c r="AE26" s="1078"/>
      <c r="AF26" s="1077"/>
      <c r="AG26" s="1079">
        <v>0</v>
      </c>
      <c r="AH26" s="1078"/>
      <c r="AI26" s="1079">
        <v>0</v>
      </c>
      <c r="AJ26" s="831"/>
      <c r="AK26" s="897"/>
    </row>
    <row r="27" spans="1:189" s="144" customFormat="1" ht="15.75" hidden="1" customHeight="1" outlineLevel="1">
      <c r="A27" s="994"/>
      <c r="B27" s="994"/>
      <c r="C27" s="236"/>
      <c r="D27" s="236"/>
      <c r="E27" s="236"/>
      <c r="F27" s="1070"/>
      <c r="G27" s="863">
        <v>6</v>
      </c>
      <c r="H27" s="1076">
        <v>1990</v>
      </c>
      <c r="I27" s="864">
        <v>1990</v>
      </c>
      <c r="J27" s="864">
        <v>1991</v>
      </c>
      <c r="K27" s="1078"/>
      <c r="L27" s="1077">
        <v>0</v>
      </c>
      <c r="M27" s="1078">
        <v>0</v>
      </c>
      <c r="N27" s="1078">
        <v>0</v>
      </c>
      <c r="O27" s="1079">
        <v>0</v>
      </c>
      <c r="P27" s="700">
        <v>0</v>
      </c>
      <c r="Q27" s="700">
        <v>0</v>
      </c>
      <c r="R27" s="700">
        <v>0</v>
      </c>
      <c r="S27" s="700">
        <v>0</v>
      </c>
      <c r="T27" s="567">
        <v>0</v>
      </c>
      <c r="U27" s="1077"/>
      <c r="V27" s="1078"/>
      <c r="W27" s="1079"/>
      <c r="X27" s="1078"/>
      <c r="Y27" s="1078"/>
      <c r="Z27" s="1078"/>
      <c r="AA27" s="1078"/>
      <c r="AB27" s="1078"/>
      <c r="AC27" s="1078"/>
      <c r="AD27" s="1078"/>
      <c r="AE27" s="1078"/>
      <c r="AF27" s="1077"/>
      <c r="AG27" s="1079">
        <v>0</v>
      </c>
      <c r="AH27" s="1078"/>
      <c r="AI27" s="1079">
        <v>0</v>
      </c>
      <c r="AJ27" s="831"/>
      <c r="AK27" s="897"/>
    </row>
    <row r="28" spans="1:189" s="144" customFormat="1" ht="15.75" hidden="1" customHeight="1" outlineLevel="1">
      <c r="A28" s="994"/>
      <c r="B28" s="994"/>
      <c r="C28" s="236"/>
      <c r="D28" s="236"/>
      <c r="E28" s="236"/>
      <c r="F28" s="1070"/>
      <c r="G28" s="863">
        <v>7</v>
      </c>
      <c r="H28" s="1076">
        <v>1990</v>
      </c>
      <c r="I28" s="864">
        <v>1991</v>
      </c>
      <c r="J28" s="864">
        <v>1991</v>
      </c>
      <c r="K28" s="1078"/>
      <c r="L28" s="1077">
        <v>0</v>
      </c>
      <c r="M28" s="1078">
        <v>0</v>
      </c>
      <c r="N28" s="1078">
        <v>0</v>
      </c>
      <c r="O28" s="1079">
        <v>0</v>
      </c>
      <c r="P28" s="700">
        <v>0</v>
      </c>
      <c r="Q28" s="700">
        <v>0</v>
      </c>
      <c r="R28" s="700">
        <v>0</v>
      </c>
      <c r="S28" s="700">
        <v>0</v>
      </c>
      <c r="T28" s="567">
        <v>0</v>
      </c>
      <c r="U28" s="1077"/>
      <c r="V28" s="1078"/>
      <c r="W28" s="1079"/>
      <c r="X28" s="1078"/>
      <c r="Y28" s="1078"/>
      <c r="Z28" s="1078"/>
      <c r="AA28" s="1078"/>
      <c r="AB28" s="1078"/>
      <c r="AC28" s="1078"/>
      <c r="AD28" s="1078"/>
      <c r="AE28" s="1078"/>
      <c r="AF28" s="1077"/>
      <c r="AG28" s="1079">
        <v>0</v>
      </c>
      <c r="AH28" s="1078"/>
      <c r="AI28" s="1079">
        <v>0</v>
      </c>
      <c r="AJ28" s="831"/>
      <c r="AK28" s="897"/>
    </row>
    <row r="29" spans="1:189" s="144" customFormat="1" ht="15.75" hidden="1" customHeight="1" outlineLevel="1">
      <c r="A29" s="994"/>
      <c r="B29" s="994"/>
      <c r="C29" s="236"/>
      <c r="D29" s="236"/>
      <c r="E29" s="236"/>
      <c r="F29" s="1070"/>
      <c r="G29" s="863">
        <v>8</v>
      </c>
      <c r="H29" s="1076">
        <v>1990</v>
      </c>
      <c r="I29" s="864">
        <v>1991</v>
      </c>
      <c r="J29" s="864">
        <v>1991</v>
      </c>
      <c r="K29" s="1078"/>
      <c r="L29" s="1077">
        <v>0</v>
      </c>
      <c r="M29" s="1078">
        <v>0</v>
      </c>
      <c r="N29" s="1078">
        <v>0</v>
      </c>
      <c r="O29" s="1079">
        <v>0</v>
      </c>
      <c r="P29" s="700">
        <v>0</v>
      </c>
      <c r="Q29" s="700">
        <v>0</v>
      </c>
      <c r="R29" s="700">
        <v>0</v>
      </c>
      <c r="S29" s="700">
        <v>0</v>
      </c>
      <c r="T29" s="567">
        <v>0</v>
      </c>
      <c r="U29" s="1077"/>
      <c r="V29" s="1078"/>
      <c r="W29" s="1079"/>
      <c r="X29" s="1078"/>
      <c r="Y29" s="1078"/>
      <c r="Z29" s="1078"/>
      <c r="AA29" s="1078"/>
      <c r="AB29" s="1078"/>
      <c r="AC29" s="1078"/>
      <c r="AD29" s="1078"/>
      <c r="AE29" s="1078"/>
      <c r="AF29" s="1077"/>
      <c r="AG29" s="1079">
        <v>0</v>
      </c>
      <c r="AH29" s="1078"/>
      <c r="AI29" s="1079">
        <v>0</v>
      </c>
      <c r="AJ29" s="831"/>
      <c r="AK29" s="897"/>
    </row>
    <row r="30" spans="1:189" s="144" customFormat="1" ht="15.75" hidden="1" customHeight="1" outlineLevel="1">
      <c r="A30" s="994"/>
      <c r="B30" s="994"/>
      <c r="C30" s="236"/>
      <c r="D30" s="236"/>
      <c r="E30" s="236"/>
      <c r="F30" s="1070"/>
      <c r="G30" s="863">
        <v>9</v>
      </c>
      <c r="H30" s="1076">
        <v>1990</v>
      </c>
      <c r="I30" s="864">
        <v>1991</v>
      </c>
      <c r="J30" s="864">
        <v>1991</v>
      </c>
      <c r="K30" s="1078"/>
      <c r="L30" s="1077">
        <v>0</v>
      </c>
      <c r="M30" s="1078">
        <v>0</v>
      </c>
      <c r="N30" s="1078">
        <v>0</v>
      </c>
      <c r="O30" s="1079">
        <v>0</v>
      </c>
      <c r="P30" s="700">
        <v>0</v>
      </c>
      <c r="Q30" s="700">
        <v>0</v>
      </c>
      <c r="R30" s="700">
        <v>0</v>
      </c>
      <c r="S30" s="700">
        <v>0</v>
      </c>
      <c r="T30" s="567">
        <v>0</v>
      </c>
      <c r="U30" s="1077"/>
      <c r="V30" s="1078"/>
      <c r="W30" s="1079"/>
      <c r="X30" s="1078"/>
      <c r="Y30" s="1078"/>
      <c r="Z30" s="1078"/>
      <c r="AA30" s="1078"/>
      <c r="AB30" s="1078"/>
      <c r="AC30" s="1078"/>
      <c r="AD30" s="1078"/>
      <c r="AE30" s="1078"/>
      <c r="AF30" s="1077"/>
      <c r="AG30" s="1079">
        <v>0</v>
      </c>
      <c r="AH30" s="1078"/>
      <c r="AI30" s="1079">
        <v>0</v>
      </c>
      <c r="AJ30" s="831"/>
      <c r="AK30" s="897"/>
    </row>
    <row r="31" spans="1:189" s="144" customFormat="1" ht="15.75" hidden="1" customHeight="1" outlineLevel="1">
      <c r="A31" s="994"/>
      <c r="B31" s="994"/>
      <c r="C31" s="236"/>
      <c r="D31" s="236"/>
      <c r="E31" s="236"/>
      <c r="F31" s="1070"/>
      <c r="G31" s="863">
        <v>10</v>
      </c>
      <c r="H31" s="1076">
        <v>1990</v>
      </c>
      <c r="I31" s="864">
        <v>1991</v>
      </c>
      <c r="J31" s="864">
        <v>1991</v>
      </c>
      <c r="K31" s="1078"/>
      <c r="L31" s="1077">
        <v>0</v>
      </c>
      <c r="M31" s="1078">
        <v>0</v>
      </c>
      <c r="N31" s="1078">
        <v>0</v>
      </c>
      <c r="O31" s="1079">
        <v>0</v>
      </c>
      <c r="P31" s="700">
        <v>0</v>
      </c>
      <c r="Q31" s="700">
        <v>0</v>
      </c>
      <c r="R31" s="700">
        <v>0</v>
      </c>
      <c r="S31" s="700">
        <v>0</v>
      </c>
      <c r="T31" s="567">
        <v>0</v>
      </c>
      <c r="U31" s="1077"/>
      <c r="V31" s="1078"/>
      <c r="W31" s="1079"/>
      <c r="X31" s="1078"/>
      <c r="Y31" s="1078"/>
      <c r="Z31" s="1078"/>
      <c r="AA31" s="1078"/>
      <c r="AB31" s="1078"/>
      <c r="AC31" s="1078"/>
      <c r="AD31" s="1078"/>
      <c r="AE31" s="1078"/>
      <c r="AF31" s="1077"/>
      <c r="AG31" s="1079">
        <v>0</v>
      </c>
      <c r="AH31" s="1078"/>
      <c r="AI31" s="1079">
        <v>0</v>
      </c>
      <c r="AJ31" s="831"/>
      <c r="AK31" s="897"/>
    </row>
    <row r="32" spans="1:189" s="144" customFormat="1" ht="15.75" hidden="1" customHeight="1" outlineLevel="1">
      <c r="A32" s="994"/>
      <c r="B32" s="994"/>
      <c r="C32" s="236"/>
      <c r="D32" s="236"/>
      <c r="E32" s="236"/>
      <c r="F32" s="1070"/>
      <c r="G32" s="863">
        <v>11</v>
      </c>
      <c r="H32" s="1076">
        <v>1990</v>
      </c>
      <c r="I32" s="864">
        <v>1991</v>
      </c>
      <c r="J32" s="864">
        <v>1991</v>
      </c>
      <c r="K32" s="1078"/>
      <c r="L32" s="1077">
        <v>0</v>
      </c>
      <c r="M32" s="1078">
        <v>0</v>
      </c>
      <c r="N32" s="1078">
        <v>0</v>
      </c>
      <c r="O32" s="1079">
        <v>0</v>
      </c>
      <c r="P32" s="700">
        <v>0</v>
      </c>
      <c r="Q32" s="700">
        <v>0</v>
      </c>
      <c r="R32" s="700">
        <v>0</v>
      </c>
      <c r="S32" s="700">
        <v>0</v>
      </c>
      <c r="T32" s="567">
        <v>0</v>
      </c>
      <c r="U32" s="1077"/>
      <c r="V32" s="1078"/>
      <c r="W32" s="1079"/>
      <c r="X32" s="1078"/>
      <c r="Y32" s="1078"/>
      <c r="Z32" s="1078"/>
      <c r="AA32" s="1078"/>
      <c r="AB32" s="1078"/>
      <c r="AC32" s="1078"/>
      <c r="AD32" s="1078"/>
      <c r="AE32" s="1078"/>
      <c r="AF32" s="1077"/>
      <c r="AG32" s="1079">
        <v>0</v>
      </c>
      <c r="AH32" s="1078"/>
      <c r="AI32" s="1079">
        <v>0</v>
      </c>
      <c r="AJ32" s="831"/>
      <c r="AK32" s="897"/>
    </row>
    <row r="33" spans="1:37" s="144" customFormat="1" ht="15.75" hidden="1" customHeight="1" outlineLevel="1">
      <c r="A33" s="994"/>
      <c r="B33" s="994"/>
      <c r="C33" s="236"/>
      <c r="D33" s="236"/>
      <c r="E33" s="236"/>
      <c r="F33" s="1070"/>
      <c r="G33" s="863">
        <v>12</v>
      </c>
      <c r="H33" s="1076">
        <v>1990</v>
      </c>
      <c r="I33" s="864">
        <v>1991</v>
      </c>
      <c r="J33" s="864">
        <v>1991</v>
      </c>
      <c r="K33" s="1078"/>
      <c r="L33" s="1077">
        <v>0</v>
      </c>
      <c r="M33" s="1078">
        <v>0</v>
      </c>
      <c r="N33" s="1078">
        <v>0</v>
      </c>
      <c r="O33" s="1079">
        <v>0</v>
      </c>
      <c r="P33" s="700">
        <v>0</v>
      </c>
      <c r="Q33" s="700">
        <v>0</v>
      </c>
      <c r="R33" s="700">
        <v>0</v>
      </c>
      <c r="S33" s="700">
        <v>0</v>
      </c>
      <c r="T33" s="567">
        <v>0</v>
      </c>
      <c r="U33" s="1077"/>
      <c r="V33" s="1078"/>
      <c r="W33" s="1079"/>
      <c r="X33" s="1078"/>
      <c r="Y33" s="1078"/>
      <c r="Z33" s="1078"/>
      <c r="AA33" s="1078"/>
      <c r="AB33" s="1078"/>
      <c r="AC33" s="1078"/>
      <c r="AD33" s="1078"/>
      <c r="AE33" s="1078"/>
      <c r="AF33" s="1077"/>
      <c r="AG33" s="1079">
        <v>0</v>
      </c>
      <c r="AH33" s="1078"/>
      <c r="AI33" s="1079">
        <v>0</v>
      </c>
      <c r="AJ33" s="831"/>
      <c r="AK33" s="897"/>
    </row>
    <row r="34" spans="1:37" s="144" customFormat="1" ht="15.75" hidden="1" customHeight="1" outlineLevel="1">
      <c r="A34" s="994"/>
      <c r="B34" s="994"/>
      <c r="C34" s="236"/>
      <c r="D34" s="236"/>
      <c r="E34" s="236"/>
      <c r="F34" s="1070"/>
      <c r="G34" s="863">
        <v>1</v>
      </c>
      <c r="H34" s="1076">
        <v>1991</v>
      </c>
      <c r="I34" s="864">
        <v>1991</v>
      </c>
      <c r="J34" s="864">
        <v>1991</v>
      </c>
      <c r="K34" s="1078"/>
      <c r="L34" s="1077">
        <v>0</v>
      </c>
      <c r="M34" s="1078">
        <v>0</v>
      </c>
      <c r="N34" s="1078">
        <v>0</v>
      </c>
      <c r="O34" s="1079">
        <v>0</v>
      </c>
      <c r="P34" s="700">
        <v>0</v>
      </c>
      <c r="Q34" s="700">
        <v>0</v>
      </c>
      <c r="R34" s="700">
        <v>0</v>
      </c>
      <c r="S34" s="700">
        <v>0</v>
      </c>
      <c r="T34" s="567">
        <v>0</v>
      </c>
      <c r="U34" s="1077"/>
      <c r="V34" s="1078"/>
      <c r="W34" s="1079"/>
      <c r="X34" s="1078"/>
      <c r="Y34" s="1078"/>
      <c r="Z34" s="1078"/>
      <c r="AA34" s="1078">
        <v>0</v>
      </c>
      <c r="AB34" s="1078">
        <v>0</v>
      </c>
      <c r="AC34" s="1078"/>
      <c r="AD34" s="1078"/>
      <c r="AE34" s="1078">
        <v>0</v>
      </c>
      <c r="AF34" s="1077"/>
      <c r="AG34" s="1079">
        <v>0</v>
      </c>
      <c r="AH34" s="1078"/>
      <c r="AI34" s="1079">
        <v>0</v>
      </c>
      <c r="AJ34" s="831"/>
      <c r="AK34" s="897"/>
    </row>
    <row r="35" spans="1:37" s="144" customFormat="1" ht="15.75" hidden="1" customHeight="1" outlineLevel="1">
      <c r="A35" s="994"/>
      <c r="B35" s="994"/>
      <c r="C35" s="236"/>
      <c r="D35" s="236"/>
      <c r="E35" s="236"/>
      <c r="F35" s="1070"/>
      <c r="G35" s="863">
        <v>2</v>
      </c>
      <c r="H35" s="1076">
        <v>1991</v>
      </c>
      <c r="I35" s="864">
        <v>1991</v>
      </c>
      <c r="J35" s="864">
        <v>1991</v>
      </c>
      <c r="K35" s="1078"/>
      <c r="L35" s="1077">
        <v>0</v>
      </c>
      <c r="M35" s="1078">
        <v>0</v>
      </c>
      <c r="N35" s="1078">
        <v>0</v>
      </c>
      <c r="O35" s="1079">
        <v>0</v>
      </c>
      <c r="P35" s="700">
        <v>0</v>
      </c>
      <c r="Q35" s="700">
        <v>0</v>
      </c>
      <c r="R35" s="700">
        <v>0</v>
      </c>
      <c r="S35" s="700">
        <v>0</v>
      </c>
      <c r="T35" s="567">
        <v>0</v>
      </c>
      <c r="U35" s="1077"/>
      <c r="V35" s="1078"/>
      <c r="W35" s="1079"/>
      <c r="X35" s="1078"/>
      <c r="Y35" s="1078"/>
      <c r="Z35" s="1078"/>
      <c r="AA35" s="1078"/>
      <c r="AB35" s="1078"/>
      <c r="AC35" s="1078"/>
      <c r="AD35" s="1078"/>
      <c r="AE35" s="1078"/>
      <c r="AF35" s="1077"/>
      <c r="AG35" s="1079">
        <v>0</v>
      </c>
      <c r="AH35" s="1078"/>
      <c r="AI35" s="1079">
        <v>0</v>
      </c>
      <c r="AJ35" s="831"/>
      <c r="AK35" s="897"/>
    </row>
    <row r="36" spans="1:37" s="144" customFormat="1" ht="15.75" hidden="1" customHeight="1" outlineLevel="1">
      <c r="A36" s="994"/>
      <c r="B36" s="994"/>
      <c r="C36" s="236"/>
      <c r="D36" s="236"/>
      <c r="E36" s="236"/>
      <c r="F36" s="1070"/>
      <c r="G36" s="863">
        <v>3</v>
      </c>
      <c r="H36" s="1076">
        <v>1991</v>
      </c>
      <c r="I36" s="864">
        <v>1991</v>
      </c>
      <c r="J36" s="864">
        <v>1991</v>
      </c>
      <c r="K36" s="1078"/>
      <c r="L36" s="1077">
        <v>0</v>
      </c>
      <c r="M36" s="1078">
        <v>0</v>
      </c>
      <c r="N36" s="1078">
        <v>0</v>
      </c>
      <c r="O36" s="1079">
        <v>0</v>
      </c>
      <c r="P36" s="700">
        <v>0</v>
      </c>
      <c r="Q36" s="700">
        <v>0</v>
      </c>
      <c r="R36" s="700">
        <v>0</v>
      </c>
      <c r="S36" s="700">
        <v>0</v>
      </c>
      <c r="T36" s="567">
        <v>0</v>
      </c>
      <c r="U36" s="1077"/>
      <c r="V36" s="1078"/>
      <c r="W36" s="1079"/>
      <c r="X36" s="1078"/>
      <c r="Y36" s="1078"/>
      <c r="Z36" s="1078"/>
      <c r="AA36" s="1078"/>
      <c r="AB36" s="1078"/>
      <c r="AC36" s="1078"/>
      <c r="AD36" s="1078"/>
      <c r="AE36" s="1078"/>
      <c r="AF36" s="1077"/>
      <c r="AG36" s="1079">
        <v>0</v>
      </c>
      <c r="AH36" s="1078"/>
      <c r="AI36" s="1079">
        <v>0</v>
      </c>
      <c r="AJ36" s="831"/>
      <c r="AK36" s="897"/>
    </row>
    <row r="37" spans="1:37" s="144" customFormat="1" ht="15.75" hidden="1" customHeight="1" outlineLevel="1">
      <c r="A37" s="994"/>
      <c r="B37" s="994"/>
      <c r="C37" s="236"/>
      <c r="D37" s="236"/>
      <c r="E37" s="236"/>
      <c r="F37" s="1070"/>
      <c r="G37" s="863">
        <v>4</v>
      </c>
      <c r="H37" s="1076">
        <v>1991</v>
      </c>
      <c r="I37" s="864">
        <v>1991</v>
      </c>
      <c r="J37" s="864">
        <v>1992</v>
      </c>
      <c r="K37" s="1078"/>
      <c r="L37" s="1077">
        <v>0</v>
      </c>
      <c r="M37" s="1078">
        <v>0</v>
      </c>
      <c r="N37" s="1078">
        <v>0</v>
      </c>
      <c r="O37" s="1079">
        <v>0</v>
      </c>
      <c r="P37" s="700">
        <v>0</v>
      </c>
      <c r="Q37" s="700">
        <v>0</v>
      </c>
      <c r="R37" s="700">
        <v>0</v>
      </c>
      <c r="S37" s="700">
        <v>0</v>
      </c>
      <c r="T37" s="567">
        <v>0</v>
      </c>
      <c r="U37" s="1077"/>
      <c r="V37" s="1078"/>
      <c r="W37" s="1079"/>
      <c r="X37" s="1078"/>
      <c r="Y37" s="1078"/>
      <c r="Z37" s="1078"/>
      <c r="AA37" s="1078"/>
      <c r="AB37" s="1078"/>
      <c r="AC37" s="1078"/>
      <c r="AD37" s="1078"/>
      <c r="AE37" s="1078"/>
      <c r="AF37" s="1077"/>
      <c r="AG37" s="1079">
        <v>0</v>
      </c>
      <c r="AH37" s="1078"/>
      <c r="AI37" s="1079">
        <v>0</v>
      </c>
      <c r="AJ37" s="831"/>
      <c r="AK37" s="897"/>
    </row>
    <row r="38" spans="1:37" s="144" customFormat="1" ht="15.75" hidden="1" customHeight="1" outlineLevel="1">
      <c r="A38" s="994"/>
      <c r="B38" s="994"/>
      <c r="C38" s="236"/>
      <c r="D38" s="236"/>
      <c r="E38" s="236"/>
      <c r="F38" s="1070"/>
      <c r="G38" s="863">
        <v>5</v>
      </c>
      <c r="H38" s="1076">
        <v>1991</v>
      </c>
      <c r="I38" s="864">
        <v>1991</v>
      </c>
      <c r="J38" s="864">
        <v>1992</v>
      </c>
      <c r="K38" s="1078"/>
      <c r="L38" s="1077">
        <v>0</v>
      </c>
      <c r="M38" s="1078">
        <v>0</v>
      </c>
      <c r="N38" s="1078">
        <v>0</v>
      </c>
      <c r="O38" s="1079">
        <v>0</v>
      </c>
      <c r="P38" s="700">
        <v>0</v>
      </c>
      <c r="Q38" s="700">
        <v>0</v>
      </c>
      <c r="R38" s="700">
        <v>0</v>
      </c>
      <c r="S38" s="700">
        <v>0</v>
      </c>
      <c r="T38" s="567">
        <v>0</v>
      </c>
      <c r="U38" s="1077"/>
      <c r="V38" s="1078"/>
      <c r="W38" s="1079"/>
      <c r="X38" s="1078"/>
      <c r="Y38" s="1078"/>
      <c r="Z38" s="1078"/>
      <c r="AA38" s="1078"/>
      <c r="AB38" s="1078"/>
      <c r="AC38" s="1078"/>
      <c r="AD38" s="1078"/>
      <c r="AE38" s="1078"/>
      <c r="AF38" s="1077"/>
      <c r="AG38" s="1079">
        <v>0</v>
      </c>
      <c r="AH38" s="1078"/>
      <c r="AI38" s="1079">
        <v>0</v>
      </c>
      <c r="AJ38" s="831"/>
      <c r="AK38" s="897"/>
    </row>
    <row r="39" spans="1:37" s="144" customFormat="1" ht="15.75" hidden="1" customHeight="1" outlineLevel="1">
      <c r="A39" s="994"/>
      <c r="B39" s="994"/>
      <c r="C39" s="236"/>
      <c r="D39" s="236"/>
      <c r="E39" s="236"/>
      <c r="F39" s="1070"/>
      <c r="G39" s="863">
        <v>6</v>
      </c>
      <c r="H39" s="1076">
        <v>1991</v>
      </c>
      <c r="I39" s="864">
        <v>1991</v>
      </c>
      <c r="J39" s="864">
        <v>1992</v>
      </c>
      <c r="K39" s="1078"/>
      <c r="L39" s="1077">
        <v>0</v>
      </c>
      <c r="M39" s="1078">
        <v>0</v>
      </c>
      <c r="N39" s="1078">
        <v>0</v>
      </c>
      <c r="O39" s="1079">
        <v>0</v>
      </c>
      <c r="P39" s="700">
        <v>0</v>
      </c>
      <c r="Q39" s="700">
        <v>0</v>
      </c>
      <c r="R39" s="700">
        <v>0</v>
      </c>
      <c r="S39" s="700">
        <v>0</v>
      </c>
      <c r="T39" s="567">
        <v>0</v>
      </c>
      <c r="U39" s="1077"/>
      <c r="V39" s="1078"/>
      <c r="W39" s="1079"/>
      <c r="X39" s="1078"/>
      <c r="Y39" s="1078"/>
      <c r="Z39" s="1078"/>
      <c r="AA39" s="1078"/>
      <c r="AB39" s="1078"/>
      <c r="AC39" s="1078"/>
      <c r="AD39" s="1078"/>
      <c r="AE39" s="1078"/>
      <c r="AF39" s="1077"/>
      <c r="AG39" s="1079">
        <v>0</v>
      </c>
      <c r="AH39" s="1078"/>
      <c r="AI39" s="1079">
        <v>0</v>
      </c>
      <c r="AJ39" s="831"/>
      <c r="AK39" s="897"/>
    </row>
    <row r="40" spans="1:37" s="144" customFormat="1" ht="15.75" hidden="1" customHeight="1" outlineLevel="1">
      <c r="A40" s="994"/>
      <c r="B40" s="994"/>
      <c r="C40" s="236"/>
      <c r="D40" s="236"/>
      <c r="E40" s="236"/>
      <c r="F40" s="1070"/>
      <c r="G40" s="863">
        <v>7</v>
      </c>
      <c r="H40" s="1076">
        <v>1991</v>
      </c>
      <c r="I40" s="864">
        <v>1992</v>
      </c>
      <c r="J40" s="864">
        <v>1992</v>
      </c>
      <c r="K40" s="1078"/>
      <c r="L40" s="1077">
        <v>0</v>
      </c>
      <c r="M40" s="1078">
        <v>0</v>
      </c>
      <c r="N40" s="1078">
        <v>0</v>
      </c>
      <c r="O40" s="1079">
        <v>0</v>
      </c>
      <c r="P40" s="700">
        <v>0</v>
      </c>
      <c r="Q40" s="700">
        <v>0</v>
      </c>
      <c r="R40" s="700">
        <v>0</v>
      </c>
      <c r="S40" s="700">
        <v>0</v>
      </c>
      <c r="T40" s="567">
        <v>0</v>
      </c>
      <c r="U40" s="1077"/>
      <c r="V40" s="1078"/>
      <c r="W40" s="1079"/>
      <c r="X40" s="1078"/>
      <c r="Y40" s="1078"/>
      <c r="Z40" s="1078"/>
      <c r="AA40" s="1078"/>
      <c r="AB40" s="1078"/>
      <c r="AC40" s="1078"/>
      <c r="AD40" s="1078"/>
      <c r="AE40" s="1078"/>
      <c r="AF40" s="1077"/>
      <c r="AG40" s="1079">
        <v>0</v>
      </c>
      <c r="AH40" s="1078"/>
      <c r="AI40" s="1079">
        <v>0</v>
      </c>
      <c r="AJ40" s="831"/>
      <c r="AK40" s="897"/>
    </row>
    <row r="41" spans="1:37" s="144" customFormat="1" ht="15.75" hidden="1" customHeight="1" outlineLevel="1">
      <c r="A41" s="994"/>
      <c r="B41" s="994"/>
      <c r="C41" s="236"/>
      <c r="D41" s="236"/>
      <c r="E41" s="236"/>
      <c r="F41" s="1070"/>
      <c r="G41" s="863">
        <v>8</v>
      </c>
      <c r="H41" s="1076">
        <v>1991</v>
      </c>
      <c r="I41" s="864">
        <v>1992</v>
      </c>
      <c r="J41" s="864">
        <v>1992</v>
      </c>
      <c r="K41" s="1078"/>
      <c r="L41" s="1077">
        <v>0</v>
      </c>
      <c r="M41" s="1078">
        <v>0</v>
      </c>
      <c r="N41" s="1078">
        <v>0</v>
      </c>
      <c r="O41" s="1079">
        <v>0</v>
      </c>
      <c r="P41" s="700">
        <v>0</v>
      </c>
      <c r="Q41" s="700">
        <v>0</v>
      </c>
      <c r="R41" s="700">
        <v>0</v>
      </c>
      <c r="S41" s="700">
        <v>0</v>
      </c>
      <c r="T41" s="567">
        <v>0</v>
      </c>
      <c r="U41" s="1077"/>
      <c r="V41" s="1078"/>
      <c r="W41" s="1079"/>
      <c r="X41" s="1078"/>
      <c r="Y41" s="1078"/>
      <c r="Z41" s="1078"/>
      <c r="AA41" s="1078"/>
      <c r="AB41" s="1078"/>
      <c r="AC41" s="1078"/>
      <c r="AD41" s="1078"/>
      <c r="AE41" s="1078"/>
      <c r="AF41" s="1077"/>
      <c r="AG41" s="1079">
        <v>0</v>
      </c>
      <c r="AH41" s="1078"/>
      <c r="AI41" s="1079">
        <v>0</v>
      </c>
      <c r="AJ41" s="831"/>
      <c r="AK41" s="897"/>
    </row>
    <row r="42" spans="1:37" s="144" customFormat="1" ht="15.75" hidden="1" customHeight="1" outlineLevel="1">
      <c r="A42" s="994"/>
      <c r="B42" s="994"/>
      <c r="C42" s="236"/>
      <c r="D42" s="236"/>
      <c r="E42" s="236"/>
      <c r="F42" s="1070"/>
      <c r="G42" s="863">
        <v>9</v>
      </c>
      <c r="H42" s="1076">
        <v>1991</v>
      </c>
      <c r="I42" s="864">
        <v>1992</v>
      </c>
      <c r="J42" s="864">
        <v>1992</v>
      </c>
      <c r="K42" s="1078"/>
      <c r="L42" s="1077">
        <v>0</v>
      </c>
      <c r="M42" s="1078">
        <v>0</v>
      </c>
      <c r="N42" s="1078">
        <v>0</v>
      </c>
      <c r="O42" s="1079">
        <v>0</v>
      </c>
      <c r="P42" s="700">
        <v>0</v>
      </c>
      <c r="Q42" s="700">
        <v>0</v>
      </c>
      <c r="R42" s="700">
        <v>0</v>
      </c>
      <c r="S42" s="700">
        <v>0</v>
      </c>
      <c r="T42" s="567">
        <v>0</v>
      </c>
      <c r="U42" s="1077"/>
      <c r="V42" s="1078"/>
      <c r="W42" s="1079"/>
      <c r="X42" s="1078"/>
      <c r="Y42" s="1078"/>
      <c r="Z42" s="1078"/>
      <c r="AA42" s="1078"/>
      <c r="AB42" s="1078"/>
      <c r="AC42" s="1078"/>
      <c r="AD42" s="1078"/>
      <c r="AE42" s="1078"/>
      <c r="AF42" s="1077"/>
      <c r="AG42" s="1079">
        <v>0</v>
      </c>
      <c r="AH42" s="1078"/>
      <c r="AI42" s="1079">
        <v>0</v>
      </c>
      <c r="AJ42" s="831"/>
      <c r="AK42" s="897"/>
    </row>
    <row r="43" spans="1:37" s="144" customFormat="1" ht="15.75" hidden="1" customHeight="1" outlineLevel="1">
      <c r="A43" s="994"/>
      <c r="B43" s="994"/>
      <c r="C43" s="236"/>
      <c r="D43" s="236"/>
      <c r="E43" s="236"/>
      <c r="F43" s="1070"/>
      <c r="G43" s="863">
        <v>10</v>
      </c>
      <c r="H43" s="1076">
        <v>1991</v>
      </c>
      <c r="I43" s="864">
        <v>1992</v>
      </c>
      <c r="J43" s="864">
        <v>1992</v>
      </c>
      <c r="K43" s="1078"/>
      <c r="L43" s="1077">
        <v>0</v>
      </c>
      <c r="M43" s="1078">
        <v>0</v>
      </c>
      <c r="N43" s="1078">
        <v>0</v>
      </c>
      <c r="O43" s="1079">
        <v>0</v>
      </c>
      <c r="P43" s="700">
        <v>0</v>
      </c>
      <c r="Q43" s="700">
        <v>0</v>
      </c>
      <c r="R43" s="700">
        <v>0</v>
      </c>
      <c r="S43" s="700">
        <v>0</v>
      </c>
      <c r="T43" s="567">
        <v>0</v>
      </c>
      <c r="U43" s="1077"/>
      <c r="V43" s="1078"/>
      <c r="W43" s="1079"/>
      <c r="X43" s="1078"/>
      <c r="Y43" s="1078"/>
      <c r="Z43" s="1078"/>
      <c r="AA43" s="1078"/>
      <c r="AB43" s="1078"/>
      <c r="AC43" s="1078"/>
      <c r="AD43" s="1078"/>
      <c r="AE43" s="1078"/>
      <c r="AF43" s="1077"/>
      <c r="AG43" s="1079">
        <v>0</v>
      </c>
      <c r="AH43" s="1078"/>
      <c r="AI43" s="1079">
        <v>0</v>
      </c>
      <c r="AJ43" s="831"/>
      <c r="AK43" s="897"/>
    </row>
    <row r="44" spans="1:37" s="144" customFormat="1" ht="15.75" hidden="1" customHeight="1" outlineLevel="1">
      <c r="A44" s="994"/>
      <c r="B44" s="994"/>
      <c r="C44" s="236"/>
      <c r="D44" s="236"/>
      <c r="E44" s="236"/>
      <c r="F44" s="1070"/>
      <c r="G44" s="863">
        <v>11</v>
      </c>
      <c r="H44" s="1076">
        <v>1991</v>
      </c>
      <c r="I44" s="864">
        <v>1992</v>
      </c>
      <c r="J44" s="864">
        <v>1992</v>
      </c>
      <c r="K44" s="1078"/>
      <c r="L44" s="1077">
        <v>0</v>
      </c>
      <c r="M44" s="1078">
        <v>0</v>
      </c>
      <c r="N44" s="1078">
        <v>0</v>
      </c>
      <c r="O44" s="1079">
        <v>0</v>
      </c>
      <c r="P44" s="700">
        <v>0</v>
      </c>
      <c r="Q44" s="700">
        <v>0</v>
      </c>
      <c r="R44" s="700">
        <v>0</v>
      </c>
      <c r="S44" s="700">
        <v>0</v>
      </c>
      <c r="T44" s="567">
        <v>0</v>
      </c>
      <c r="U44" s="1077"/>
      <c r="V44" s="1078"/>
      <c r="W44" s="1079"/>
      <c r="X44" s="1078"/>
      <c r="Y44" s="1078"/>
      <c r="Z44" s="1078"/>
      <c r="AA44" s="1078"/>
      <c r="AB44" s="1078"/>
      <c r="AC44" s="1078"/>
      <c r="AD44" s="1078"/>
      <c r="AE44" s="1078"/>
      <c r="AF44" s="1077"/>
      <c r="AG44" s="1079">
        <v>0</v>
      </c>
      <c r="AH44" s="1078"/>
      <c r="AI44" s="1079">
        <v>0</v>
      </c>
      <c r="AJ44" s="831"/>
      <c r="AK44" s="897"/>
    </row>
    <row r="45" spans="1:37" s="144" customFormat="1" ht="15.75" hidden="1" customHeight="1" outlineLevel="1">
      <c r="A45" s="994"/>
      <c r="B45" s="994"/>
      <c r="C45" s="236"/>
      <c r="D45" s="236"/>
      <c r="E45" s="236"/>
      <c r="F45" s="1070"/>
      <c r="G45" s="863">
        <v>12</v>
      </c>
      <c r="H45" s="1076">
        <v>1991</v>
      </c>
      <c r="I45" s="864">
        <v>1992</v>
      </c>
      <c r="J45" s="864">
        <v>1992</v>
      </c>
      <c r="K45" s="1078"/>
      <c r="L45" s="1077">
        <v>0</v>
      </c>
      <c r="M45" s="1078">
        <v>0</v>
      </c>
      <c r="N45" s="1078">
        <v>0</v>
      </c>
      <c r="O45" s="1079">
        <v>0</v>
      </c>
      <c r="P45" s="700">
        <v>0</v>
      </c>
      <c r="Q45" s="700">
        <v>0</v>
      </c>
      <c r="R45" s="700">
        <v>0</v>
      </c>
      <c r="S45" s="700">
        <v>0</v>
      </c>
      <c r="T45" s="567">
        <v>0</v>
      </c>
      <c r="U45" s="1077"/>
      <c r="V45" s="1078"/>
      <c r="W45" s="1079"/>
      <c r="X45" s="1078"/>
      <c r="Y45" s="1078"/>
      <c r="Z45" s="1078"/>
      <c r="AA45" s="1078"/>
      <c r="AB45" s="1078"/>
      <c r="AC45" s="1078"/>
      <c r="AD45" s="1078"/>
      <c r="AE45" s="1078"/>
      <c r="AF45" s="1077"/>
      <c r="AG45" s="1079">
        <v>0</v>
      </c>
      <c r="AH45" s="1078"/>
      <c r="AI45" s="1079">
        <v>0</v>
      </c>
      <c r="AJ45" s="831"/>
      <c r="AK45" s="897"/>
    </row>
    <row r="46" spans="1:37" s="144" customFormat="1" ht="15.75" hidden="1" customHeight="1" outlineLevel="1">
      <c r="A46" s="994"/>
      <c r="B46" s="994"/>
      <c r="C46" s="236"/>
      <c r="D46" s="236"/>
      <c r="E46" s="236"/>
      <c r="F46" s="1070"/>
      <c r="G46" s="863">
        <v>1</v>
      </c>
      <c r="H46" s="1076">
        <v>1992</v>
      </c>
      <c r="I46" s="864">
        <v>1992</v>
      </c>
      <c r="J46" s="864">
        <v>1992</v>
      </c>
      <c r="K46" s="1078"/>
      <c r="L46" s="1077">
        <v>0</v>
      </c>
      <c r="M46" s="1078">
        <v>0</v>
      </c>
      <c r="N46" s="1078">
        <v>0</v>
      </c>
      <c r="O46" s="1079">
        <v>0</v>
      </c>
      <c r="P46" s="700">
        <v>0</v>
      </c>
      <c r="Q46" s="700">
        <v>0</v>
      </c>
      <c r="R46" s="700">
        <v>0</v>
      </c>
      <c r="S46" s="700">
        <v>0</v>
      </c>
      <c r="T46" s="567">
        <v>0</v>
      </c>
      <c r="U46" s="1077">
        <v>0</v>
      </c>
      <c r="V46" s="1078"/>
      <c r="W46" s="1079"/>
      <c r="X46" s="1078"/>
      <c r="Y46" s="1078"/>
      <c r="Z46" s="1078"/>
      <c r="AA46" s="1078">
        <v>0</v>
      </c>
      <c r="AB46" s="1078">
        <v>0</v>
      </c>
      <c r="AC46" s="1078"/>
      <c r="AD46" s="1078"/>
      <c r="AE46" s="1078">
        <v>0</v>
      </c>
      <c r="AF46" s="1077"/>
      <c r="AG46" s="1079">
        <v>0</v>
      </c>
      <c r="AH46" s="1078"/>
      <c r="AI46" s="1079">
        <v>0</v>
      </c>
      <c r="AJ46" s="831"/>
      <c r="AK46" s="897"/>
    </row>
    <row r="47" spans="1:37" s="144" customFormat="1" ht="15.75" hidden="1" customHeight="1" outlineLevel="1">
      <c r="A47" s="994"/>
      <c r="B47" s="994"/>
      <c r="C47" s="236"/>
      <c r="D47" s="236"/>
      <c r="E47" s="236"/>
      <c r="F47" s="1070"/>
      <c r="G47" s="863">
        <v>2</v>
      </c>
      <c r="H47" s="1076">
        <v>1992</v>
      </c>
      <c r="I47" s="864">
        <v>1992</v>
      </c>
      <c r="J47" s="864">
        <v>1992</v>
      </c>
      <c r="K47" s="1078"/>
      <c r="L47" s="1077">
        <v>0</v>
      </c>
      <c r="M47" s="1078">
        <v>0</v>
      </c>
      <c r="N47" s="1078">
        <v>0</v>
      </c>
      <c r="O47" s="1079">
        <v>0</v>
      </c>
      <c r="P47" s="700">
        <v>0</v>
      </c>
      <c r="Q47" s="700">
        <v>0</v>
      </c>
      <c r="R47" s="700">
        <v>0</v>
      </c>
      <c r="S47" s="700">
        <v>0</v>
      </c>
      <c r="T47" s="567">
        <v>0</v>
      </c>
      <c r="U47" s="1077"/>
      <c r="V47" s="1078"/>
      <c r="W47" s="1079"/>
      <c r="X47" s="1078"/>
      <c r="Y47" s="1078"/>
      <c r="Z47" s="1078"/>
      <c r="AA47" s="1078"/>
      <c r="AB47" s="1078"/>
      <c r="AC47" s="1078"/>
      <c r="AD47" s="1078"/>
      <c r="AE47" s="1078"/>
      <c r="AF47" s="1077"/>
      <c r="AG47" s="1079">
        <v>0</v>
      </c>
      <c r="AH47" s="1078"/>
      <c r="AI47" s="1079">
        <v>0</v>
      </c>
      <c r="AJ47" s="831"/>
      <c r="AK47" s="897"/>
    </row>
    <row r="48" spans="1:37" s="144" customFormat="1" ht="15.75" hidden="1" customHeight="1" outlineLevel="1">
      <c r="A48" s="994"/>
      <c r="B48" s="994"/>
      <c r="C48" s="236"/>
      <c r="D48" s="236"/>
      <c r="E48" s="236"/>
      <c r="F48" s="1070"/>
      <c r="G48" s="863">
        <v>3</v>
      </c>
      <c r="H48" s="1076">
        <v>1992</v>
      </c>
      <c r="I48" s="864">
        <v>1992</v>
      </c>
      <c r="J48" s="864">
        <v>1992</v>
      </c>
      <c r="K48" s="1078"/>
      <c r="L48" s="1077">
        <v>0</v>
      </c>
      <c r="M48" s="1078">
        <v>0</v>
      </c>
      <c r="N48" s="1078">
        <v>0</v>
      </c>
      <c r="O48" s="1079">
        <v>0</v>
      </c>
      <c r="P48" s="700">
        <v>0</v>
      </c>
      <c r="Q48" s="700">
        <v>0</v>
      </c>
      <c r="R48" s="700">
        <v>0</v>
      </c>
      <c r="S48" s="700">
        <v>0</v>
      </c>
      <c r="T48" s="567">
        <v>0</v>
      </c>
      <c r="U48" s="1077"/>
      <c r="V48" s="1078"/>
      <c r="W48" s="1079"/>
      <c r="X48" s="1078"/>
      <c r="Y48" s="1078"/>
      <c r="Z48" s="1078"/>
      <c r="AA48" s="1078"/>
      <c r="AB48" s="1078"/>
      <c r="AC48" s="1078"/>
      <c r="AD48" s="1078"/>
      <c r="AE48" s="1078"/>
      <c r="AF48" s="1077"/>
      <c r="AG48" s="1079">
        <v>0</v>
      </c>
      <c r="AH48" s="1078"/>
      <c r="AI48" s="1079">
        <v>0</v>
      </c>
      <c r="AJ48" s="831"/>
      <c r="AK48" s="897"/>
    </row>
    <row r="49" spans="1:37" s="144" customFormat="1" ht="15.75" hidden="1" customHeight="1" outlineLevel="1">
      <c r="A49" s="994"/>
      <c r="B49" s="994"/>
      <c r="C49" s="236"/>
      <c r="D49" s="236"/>
      <c r="E49" s="236"/>
      <c r="F49" s="1070"/>
      <c r="G49" s="863">
        <v>4</v>
      </c>
      <c r="H49" s="1076">
        <v>1992</v>
      </c>
      <c r="I49" s="864">
        <v>1992</v>
      </c>
      <c r="J49" s="864">
        <v>1993</v>
      </c>
      <c r="K49" s="1078"/>
      <c r="L49" s="1077">
        <v>0</v>
      </c>
      <c r="M49" s="1078">
        <v>0</v>
      </c>
      <c r="N49" s="1078">
        <v>0</v>
      </c>
      <c r="O49" s="1079">
        <v>0</v>
      </c>
      <c r="P49" s="700">
        <v>0</v>
      </c>
      <c r="Q49" s="700">
        <v>0</v>
      </c>
      <c r="R49" s="700">
        <v>0</v>
      </c>
      <c r="S49" s="700">
        <v>0</v>
      </c>
      <c r="T49" s="567">
        <v>0</v>
      </c>
      <c r="U49" s="1077"/>
      <c r="V49" s="1078"/>
      <c r="W49" s="1079"/>
      <c r="X49" s="1078"/>
      <c r="Y49" s="1078"/>
      <c r="Z49" s="1078"/>
      <c r="AA49" s="1078"/>
      <c r="AB49" s="1078"/>
      <c r="AC49" s="1078"/>
      <c r="AD49" s="1078"/>
      <c r="AE49" s="1078"/>
      <c r="AF49" s="1077"/>
      <c r="AG49" s="1079">
        <v>0</v>
      </c>
      <c r="AH49" s="1078"/>
      <c r="AI49" s="1079">
        <v>0</v>
      </c>
      <c r="AJ49" s="831"/>
      <c r="AK49" s="897"/>
    </row>
    <row r="50" spans="1:37" s="144" customFormat="1" ht="15.75" hidden="1" customHeight="1" outlineLevel="1">
      <c r="A50" s="994"/>
      <c r="B50" s="994"/>
      <c r="C50" s="236"/>
      <c r="D50" s="236"/>
      <c r="E50" s="236"/>
      <c r="F50" s="1070"/>
      <c r="G50" s="863">
        <v>5</v>
      </c>
      <c r="H50" s="1076">
        <v>1992</v>
      </c>
      <c r="I50" s="864">
        <v>1992</v>
      </c>
      <c r="J50" s="864">
        <v>1993</v>
      </c>
      <c r="K50" s="1078"/>
      <c r="L50" s="1077">
        <v>0</v>
      </c>
      <c r="M50" s="1078">
        <v>0</v>
      </c>
      <c r="N50" s="1078">
        <v>0</v>
      </c>
      <c r="O50" s="1079">
        <v>0</v>
      </c>
      <c r="P50" s="700">
        <v>0</v>
      </c>
      <c r="Q50" s="700">
        <v>0</v>
      </c>
      <c r="R50" s="700">
        <v>0</v>
      </c>
      <c r="S50" s="700">
        <v>0</v>
      </c>
      <c r="T50" s="567">
        <v>0</v>
      </c>
      <c r="U50" s="1077"/>
      <c r="V50" s="1078"/>
      <c r="W50" s="1079"/>
      <c r="X50" s="1078"/>
      <c r="Y50" s="1078"/>
      <c r="Z50" s="1078"/>
      <c r="AA50" s="1078"/>
      <c r="AB50" s="1078"/>
      <c r="AC50" s="1078"/>
      <c r="AD50" s="1078"/>
      <c r="AE50" s="1078"/>
      <c r="AF50" s="1077"/>
      <c r="AG50" s="1079">
        <v>0</v>
      </c>
      <c r="AH50" s="1078"/>
      <c r="AI50" s="1079">
        <v>0</v>
      </c>
      <c r="AJ50" s="831"/>
      <c r="AK50" s="897"/>
    </row>
    <row r="51" spans="1:37" s="144" customFormat="1" ht="15.75" hidden="1" customHeight="1" outlineLevel="1">
      <c r="A51" s="994"/>
      <c r="B51" s="994"/>
      <c r="C51" s="236"/>
      <c r="D51" s="236"/>
      <c r="E51" s="236"/>
      <c r="F51" s="1070"/>
      <c r="G51" s="863">
        <v>6</v>
      </c>
      <c r="H51" s="1076">
        <v>1992</v>
      </c>
      <c r="I51" s="864">
        <v>1992</v>
      </c>
      <c r="J51" s="864">
        <v>1993</v>
      </c>
      <c r="K51" s="1078"/>
      <c r="L51" s="1077">
        <v>0</v>
      </c>
      <c r="M51" s="1078">
        <v>0</v>
      </c>
      <c r="N51" s="1078">
        <v>0</v>
      </c>
      <c r="O51" s="1079">
        <v>0</v>
      </c>
      <c r="P51" s="700">
        <v>0</v>
      </c>
      <c r="Q51" s="700">
        <v>0</v>
      </c>
      <c r="R51" s="700">
        <v>0</v>
      </c>
      <c r="S51" s="700">
        <v>0</v>
      </c>
      <c r="T51" s="567">
        <v>0</v>
      </c>
      <c r="U51" s="1077"/>
      <c r="V51" s="1078"/>
      <c r="W51" s="1079"/>
      <c r="X51" s="1078"/>
      <c r="Y51" s="1078"/>
      <c r="Z51" s="1078"/>
      <c r="AA51" s="1078"/>
      <c r="AB51" s="1078"/>
      <c r="AC51" s="1078"/>
      <c r="AD51" s="1078"/>
      <c r="AE51" s="1078"/>
      <c r="AF51" s="1077"/>
      <c r="AG51" s="1079">
        <v>0</v>
      </c>
      <c r="AH51" s="1078"/>
      <c r="AI51" s="1079">
        <v>0</v>
      </c>
      <c r="AJ51" s="831"/>
      <c r="AK51" s="897"/>
    </row>
    <row r="52" spans="1:37" s="144" customFormat="1" ht="15.75" hidden="1" customHeight="1" outlineLevel="1">
      <c r="A52" s="994"/>
      <c r="B52" s="994"/>
      <c r="C52" s="236"/>
      <c r="D52" s="236"/>
      <c r="E52" s="236"/>
      <c r="F52" s="1070"/>
      <c r="G52" s="863">
        <v>7</v>
      </c>
      <c r="H52" s="1076">
        <v>1992</v>
      </c>
      <c r="I52" s="864">
        <v>1993</v>
      </c>
      <c r="J52" s="864">
        <v>1993</v>
      </c>
      <c r="K52" s="1078"/>
      <c r="L52" s="1077">
        <v>0</v>
      </c>
      <c r="M52" s="1078">
        <v>0</v>
      </c>
      <c r="N52" s="1078">
        <v>0</v>
      </c>
      <c r="O52" s="1079">
        <v>0</v>
      </c>
      <c r="P52" s="700">
        <v>0</v>
      </c>
      <c r="Q52" s="700">
        <v>0</v>
      </c>
      <c r="R52" s="700">
        <v>0</v>
      </c>
      <c r="S52" s="700">
        <v>0</v>
      </c>
      <c r="T52" s="567">
        <v>0</v>
      </c>
      <c r="U52" s="1077"/>
      <c r="V52" s="1078"/>
      <c r="W52" s="1079"/>
      <c r="X52" s="1078"/>
      <c r="Y52" s="1078"/>
      <c r="Z52" s="1078"/>
      <c r="AA52" s="1078"/>
      <c r="AB52" s="1078"/>
      <c r="AC52" s="1078"/>
      <c r="AD52" s="1078"/>
      <c r="AE52" s="1078"/>
      <c r="AF52" s="1077"/>
      <c r="AG52" s="1079">
        <v>0</v>
      </c>
      <c r="AH52" s="1078"/>
      <c r="AI52" s="1079">
        <v>0</v>
      </c>
      <c r="AJ52" s="831"/>
      <c r="AK52" s="897"/>
    </row>
    <row r="53" spans="1:37" s="144" customFormat="1" ht="15.75" hidden="1" customHeight="1" outlineLevel="1">
      <c r="A53" s="994"/>
      <c r="B53" s="994"/>
      <c r="C53" s="236"/>
      <c r="D53" s="236"/>
      <c r="E53" s="236"/>
      <c r="F53" s="1070"/>
      <c r="G53" s="863">
        <v>8</v>
      </c>
      <c r="H53" s="1076">
        <v>1992</v>
      </c>
      <c r="I53" s="864">
        <v>1993</v>
      </c>
      <c r="J53" s="864">
        <v>1993</v>
      </c>
      <c r="K53" s="1078"/>
      <c r="L53" s="1077">
        <v>0</v>
      </c>
      <c r="M53" s="1078">
        <v>0</v>
      </c>
      <c r="N53" s="1078">
        <v>0</v>
      </c>
      <c r="O53" s="1079">
        <v>0</v>
      </c>
      <c r="P53" s="700">
        <v>0</v>
      </c>
      <c r="Q53" s="700">
        <v>0</v>
      </c>
      <c r="R53" s="700">
        <v>0</v>
      </c>
      <c r="S53" s="700">
        <v>0</v>
      </c>
      <c r="T53" s="567">
        <v>0</v>
      </c>
      <c r="U53" s="1077"/>
      <c r="V53" s="1078"/>
      <c r="W53" s="1079"/>
      <c r="X53" s="1078"/>
      <c r="Y53" s="1078"/>
      <c r="Z53" s="1078"/>
      <c r="AA53" s="1078"/>
      <c r="AB53" s="1078"/>
      <c r="AC53" s="1078"/>
      <c r="AD53" s="1078"/>
      <c r="AE53" s="1078"/>
      <c r="AF53" s="1077"/>
      <c r="AG53" s="1079">
        <v>0</v>
      </c>
      <c r="AH53" s="1078"/>
      <c r="AI53" s="1079">
        <v>0</v>
      </c>
      <c r="AJ53" s="831"/>
      <c r="AK53" s="897"/>
    </row>
    <row r="54" spans="1:37" s="144" customFormat="1" ht="15.75" hidden="1" customHeight="1" outlineLevel="1">
      <c r="A54" s="994"/>
      <c r="B54" s="994"/>
      <c r="C54" s="236"/>
      <c r="D54" s="236"/>
      <c r="E54" s="236"/>
      <c r="F54" s="1070"/>
      <c r="G54" s="863">
        <v>9</v>
      </c>
      <c r="H54" s="1076">
        <v>1992</v>
      </c>
      <c r="I54" s="864">
        <v>1993</v>
      </c>
      <c r="J54" s="864">
        <v>1993</v>
      </c>
      <c r="K54" s="1078"/>
      <c r="L54" s="1077">
        <v>0</v>
      </c>
      <c r="M54" s="1078">
        <v>0</v>
      </c>
      <c r="N54" s="1078">
        <v>0</v>
      </c>
      <c r="O54" s="1079">
        <v>0</v>
      </c>
      <c r="P54" s="700">
        <v>0</v>
      </c>
      <c r="Q54" s="700">
        <v>0</v>
      </c>
      <c r="R54" s="700">
        <v>0</v>
      </c>
      <c r="S54" s="700">
        <v>0</v>
      </c>
      <c r="T54" s="567">
        <v>0</v>
      </c>
      <c r="U54" s="1077"/>
      <c r="V54" s="1078"/>
      <c r="W54" s="1079"/>
      <c r="X54" s="1078"/>
      <c r="Y54" s="1078"/>
      <c r="Z54" s="1078"/>
      <c r="AA54" s="1078"/>
      <c r="AB54" s="1078"/>
      <c r="AC54" s="1078"/>
      <c r="AD54" s="1078"/>
      <c r="AE54" s="1078"/>
      <c r="AF54" s="1077"/>
      <c r="AG54" s="1079">
        <v>0</v>
      </c>
      <c r="AH54" s="1078"/>
      <c r="AI54" s="1079">
        <v>0</v>
      </c>
      <c r="AJ54" s="831"/>
      <c r="AK54" s="897"/>
    </row>
    <row r="55" spans="1:37" s="144" customFormat="1" ht="15.75" hidden="1" customHeight="1" outlineLevel="1">
      <c r="A55" s="994"/>
      <c r="B55" s="994"/>
      <c r="C55" s="236"/>
      <c r="D55" s="236"/>
      <c r="E55" s="236"/>
      <c r="F55" s="1070"/>
      <c r="G55" s="863">
        <v>10</v>
      </c>
      <c r="H55" s="1076">
        <v>1992</v>
      </c>
      <c r="I55" s="864">
        <v>1993</v>
      </c>
      <c r="J55" s="864">
        <v>1993</v>
      </c>
      <c r="K55" s="1078"/>
      <c r="L55" s="1077">
        <v>0</v>
      </c>
      <c r="M55" s="1078">
        <v>0</v>
      </c>
      <c r="N55" s="1078">
        <v>0</v>
      </c>
      <c r="O55" s="1079">
        <v>0</v>
      </c>
      <c r="P55" s="700">
        <v>0</v>
      </c>
      <c r="Q55" s="700">
        <v>0</v>
      </c>
      <c r="R55" s="700">
        <v>0</v>
      </c>
      <c r="S55" s="700">
        <v>0</v>
      </c>
      <c r="T55" s="567">
        <v>0</v>
      </c>
      <c r="U55" s="1077"/>
      <c r="V55" s="1078"/>
      <c r="W55" s="1079"/>
      <c r="X55" s="1078"/>
      <c r="Y55" s="1078"/>
      <c r="Z55" s="1078"/>
      <c r="AA55" s="1078"/>
      <c r="AB55" s="1078"/>
      <c r="AC55" s="1078"/>
      <c r="AD55" s="1078"/>
      <c r="AE55" s="1078"/>
      <c r="AF55" s="1077"/>
      <c r="AG55" s="1079">
        <v>0</v>
      </c>
      <c r="AH55" s="1078"/>
      <c r="AI55" s="1079">
        <v>0</v>
      </c>
      <c r="AJ55" s="831"/>
      <c r="AK55" s="897"/>
    </row>
    <row r="56" spans="1:37" s="144" customFormat="1" ht="15.75" hidden="1" customHeight="1" outlineLevel="1">
      <c r="A56" s="994"/>
      <c r="B56" s="994"/>
      <c r="C56" s="236"/>
      <c r="D56" s="236"/>
      <c r="E56" s="236"/>
      <c r="F56" s="1070"/>
      <c r="G56" s="863">
        <v>11</v>
      </c>
      <c r="H56" s="1076">
        <v>1992</v>
      </c>
      <c r="I56" s="864">
        <v>1993</v>
      </c>
      <c r="J56" s="864">
        <v>1993</v>
      </c>
      <c r="K56" s="1078"/>
      <c r="L56" s="1077">
        <v>0</v>
      </c>
      <c r="M56" s="1078">
        <v>0</v>
      </c>
      <c r="N56" s="1078">
        <v>0</v>
      </c>
      <c r="O56" s="1079">
        <v>0</v>
      </c>
      <c r="P56" s="700">
        <v>0</v>
      </c>
      <c r="Q56" s="700">
        <v>0</v>
      </c>
      <c r="R56" s="700">
        <v>0</v>
      </c>
      <c r="S56" s="700">
        <v>0</v>
      </c>
      <c r="T56" s="567">
        <v>0</v>
      </c>
      <c r="U56" s="1077"/>
      <c r="V56" s="1078"/>
      <c r="W56" s="1079"/>
      <c r="X56" s="1078"/>
      <c r="Y56" s="1078"/>
      <c r="Z56" s="1078"/>
      <c r="AA56" s="1078"/>
      <c r="AB56" s="1078"/>
      <c r="AC56" s="1078"/>
      <c r="AD56" s="1078"/>
      <c r="AE56" s="1078"/>
      <c r="AF56" s="1077"/>
      <c r="AG56" s="1079">
        <v>0</v>
      </c>
      <c r="AH56" s="1078"/>
      <c r="AI56" s="1079">
        <v>0</v>
      </c>
      <c r="AJ56" s="831"/>
      <c r="AK56" s="897"/>
    </row>
    <row r="57" spans="1:37" s="144" customFormat="1" ht="15.75" hidden="1" customHeight="1" outlineLevel="1">
      <c r="A57" s="994"/>
      <c r="B57" s="994"/>
      <c r="C57" s="236"/>
      <c r="D57" s="236"/>
      <c r="E57" s="236"/>
      <c r="F57" s="1070"/>
      <c r="G57" s="863">
        <v>12</v>
      </c>
      <c r="H57" s="1076">
        <v>1992</v>
      </c>
      <c r="I57" s="864">
        <v>1993</v>
      </c>
      <c r="J57" s="864">
        <v>1993</v>
      </c>
      <c r="K57" s="1078"/>
      <c r="L57" s="1077">
        <v>0</v>
      </c>
      <c r="M57" s="1078">
        <v>0</v>
      </c>
      <c r="N57" s="1078">
        <v>0</v>
      </c>
      <c r="O57" s="1079">
        <v>0</v>
      </c>
      <c r="P57" s="700">
        <v>0</v>
      </c>
      <c r="Q57" s="700">
        <v>0</v>
      </c>
      <c r="R57" s="700">
        <v>0</v>
      </c>
      <c r="S57" s="700">
        <v>0</v>
      </c>
      <c r="T57" s="567">
        <v>0</v>
      </c>
      <c r="U57" s="1077"/>
      <c r="V57" s="1078"/>
      <c r="W57" s="1079"/>
      <c r="X57" s="1078"/>
      <c r="Y57" s="1078"/>
      <c r="Z57" s="1078"/>
      <c r="AA57" s="1078"/>
      <c r="AB57" s="1078"/>
      <c r="AC57" s="1078"/>
      <c r="AD57" s="1078"/>
      <c r="AE57" s="1078"/>
      <c r="AF57" s="1077"/>
      <c r="AG57" s="1079">
        <v>0</v>
      </c>
      <c r="AH57" s="1078"/>
      <c r="AI57" s="1079">
        <v>0</v>
      </c>
      <c r="AJ57" s="831"/>
      <c r="AK57" s="897"/>
    </row>
    <row r="58" spans="1:37" s="144" customFormat="1" ht="15.75" hidden="1" customHeight="1" outlineLevel="1">
      <c r="A58" s="994"/>
      <c r="B58" s="994"/>
      <c r="C58" s="236"/>
      <c r="D58" s="236"/>
      <c r="E58" s="236"/>
      <c r="F58" s="1070"/>
      <c r="G58" s="863">
        <v>1</v>
      </c>
      <c r="H58" s="1076">
        <v>1993</v>
      </c>
      <c r="I58" s="864">
        <v>1993</v>
      </c>
      <c r="J58" s="864">
        <v>1993</v>
      </c>
      <c r="K58" s="1078"/>
      <c r="L58" s="1077">
        <v>0</v>
      </c>
      <c r="M58" s="1078">
        <v>0</v>
      </c>
      <c r="N58" s="1078">
        <v>0</v>
      </c>
      <c r="O58" s="1079">
        <v>0</v>
      </c>
      <c r="P58" s="568">
        <v>0</v>
      </c>
      <c r="Q58" s="700">
        <v>0</v>
      </c>
      <c r="R58" s="700">
        <v>0</v>
      </c>
      <c r="S58" s="700">
        <v>0</v>
      </c>
      <c r="T58" s="567">
        <v>0</v>
      </c>
      <c r="U58" s="1077">
        <v>0</v>
      </c>
      <c r="V58" s="1078"/>
      <c r="W58" s="1079"/>
      <c r="X58" s="1078"/>
      <c r="Y58" s="1078"/>
      <c r="Z58" s="1078"/>
      <c r="AA58" s="1078">
        <v>0</v>
      </c>
      <c r="AB58" s="1078">
        <v>0</v>
      </c>
      <c r="AC58" s="1078"/>
      <c r="AD58" s="1078"/>
      <c r="AE58" s="1078">
        <v>0</v>
      </c>
      <c r="AF58" s="1077"/>
      <c r="AG58" s="1079">
        <v>0</v>
      </c>
      <c r="AH58" s="1078"/>
      <c r="AI58" s="1079">
        <v>0</v>
      </c>
      <c r="AJ58" s="831"/>
      <c r="AK58" s="897"/>
    </row>
    <row r="59" spans="1:37" s="144" customFormat="1" ht="15.75" hidden="1" customHeight="1" outlineLevel="1">
      <c r="A59" s="994"/>
      <c r="B59" s="994"/>
      <c r="C59" s="236"/>
      <c r="D59" s="236"/>
      <c r="E59" s="236"/>
      <c r="F59" s="1070"/>
      <c r="G59" s="863">
        <v>2</v>
      </c>
      <c r="H59" s="1076">
        <v>1993</v>
      </c>
      <c r="I59" s="864">
        <v>1993</v>
      </c>
      <c r="J59" s="864">
        <v>1993</v>
      </c>
      <c r="K59" s="1078"/>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7"/>
      <c r="AG59" s="1079">
        <v>0</v>
      </c>
      <c r="AH59" s="1078"/>
      <c r="AI59" s="1079">
        <v>0</v>
      </c>
      <c r="AJ59" s="831"/>
      <c r="AK59" s="897"/>
    </row>
    <row r="60" spans="1:37" s="144" customFormat="1" ht="15.75" hidden="1" customHeight="1" outlineLevel="1">
      <c r="A60" s="994"/>
      <c r="B60" s="994"/>
      <c r="C60" s="236"/>
      <c r="D60" s="236"/>
      <c r="E60" s="236"/>
      <c r="F60" s="1070"/>
      <c r="G60" s="863">
        <v>3</v>
      </c>
      <c r="H60" s="1076">
        <v>1993</v>
      </c>
      <c r="I60" s="864">
        <v>1993</v>
      </c>
      <c r="J60" s="864">
        <v>1993</v>
      </c>
      <c r="K60" s="1078"/>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7"/>
      <c r="AG60" s="1079">
        <v>0</v>
      </c>
      <c r="AH60" s="1078"/>
      <c r="AI60" s="1079">
        <v>0</v>
      </c>
      <c r="AJ60" s="831"/>
      <c r="AK60" s="897"/>
    </row>
    <row r="61" spans="1:37" s="144" customFormat="1" ht="15.75" hidden="1" customHeight="1" outlineLevel="1">
      <c r="A61" s="994"/>
      <c r="B61" s="994"/>
      <c r="C61" s="236"/>
      <c r="D61" s="236"/>
      <c r="E61" s="236"/>
      <c r="F61" s="1070"/>
      <c r="G61" s="863">
        <v>4</v>
      </c>
      <c r="H61" s="1076">
        <v>1993</v>
      </c>
      <c r="I61" s="864">
        <v>1993</v>
      </c>
      <c r="J61" s="864">
        <v>1994</v>
      </c>
      <c r="K61" s="1078"/>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7"/>
      <c r="AG61" s="1079">
        <v>0</v>
      </c>
      <c r="AH61" s="1078"/>
      <c r="AI61" s="1079">
        <v>0</v>
      </c>
      <c r="AJ61" s="831"/>
      <c r="AK61" s="897"/>
    </row>
    <row r="62" spans="1:37" s="144" customFormat="1" ht="15.75" hidden="1" customHeight="1" outlineLevel="1">
      <c r="A62" s="994"/>
      <c r="B62" s="994"/>
      <c r="C62" s="236"/>
      <c r="D62" s="236"/>
      <c r="E62" s="236"/>
      <c r="F62" s="1070"/>
      <c r="G62" s="863">
        <v>5</v>
      </c>
      <c r="H62" s="1076">
        <v>1993</v>
      </c>
      <c r="I62" s="864">
        <v>1993</v>
      </c>
      <c r="J62" s="864">
        <v>1994</v>
      </c>
      <c r="K62" s="1078"/>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7"/>
      <c r="AG62" s="1079">
        <v>0</v>
      </c>
      <c r="AH62" s="1078"/>
      <c r="AI62" s="1079">
        <v>0</v>
      </c>
      <c r="AJ62" s="831"/>
      <c r="AK62" s="897"/>
    </row>
    <row r="63" spans="1:37" s="144" customFormat="1" ht="15.75" hidden="1" customHeight="1" outlineLevel="1">
      <c r="A63" s="994"/>
      <c r="B63" s="994"/>
      <c r="C63" s="236"/>
      <c r="D63" s="236"/>
      <c r="E63" s="236"/>
      <c r="F63" s="1070"/>
      <c r="G63" s="863">
        <v>6</v>
      </c>
      <c r="H63" s="1076">
        <v>1993</v>
      </c>
      <c r="I63" s="864">
        <v>1993</v>
      </c>
      <c r="J63" s="864">
        <v>1994</v>
      </c>
      <c r="K63" s="1078"/>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7"/>
      <c r="AG63" s="1079">
        <v>0</v>
      </c>
      <c r="AH63" s="1078"/>
      <c r="AI63" s="1079">
        <v>0</v>
      </c>
      <c r="AJ63" s="831"/>
      <c r="AK63" s="897"/>
    </row>
    <row r="64" spans="1:37" s="144" customFormat="1" ht="15.75" hidden="1" customHeight="1" outlineLevel="1">
      <c r="A64" s="994"/>
      <c r="B64" s="994"/>
      <c r="C64" s="236"/>
      <c r="D64" s="236"/>
      <c r="E64" s="236"/>
      <c r="F64" s="1070"/>
      <c r="G64" s="863">
        <v>7</v>
      </c>
      <c r="H64" s="1076">
        <v>1993</v>
      </c>
      <c r="I64" s="864">
        <v>1994</v>
      </c>
      <c r="J64" s="864">
        <v>1994</v>
      </c>
      <c r="K64" s="1078"/>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7"/>
      <c r="AG64" s="1079">
        <v>0</v>
      </c>
      <c r="AH64" s="1078"/>
      <c r="AI64" s="1079">
        <v>0</v>
      </c>
      <c r="AJ64" s="831"/>
      <c r="AK64" s="897"/>
    </row>
    <row r="65" spans="1:37" s="144" customFormat="1" ht="15.75" hidden="1" customHeight="1" outlineLevel="1">
      <c r="A65" s="994"/>
      <c r="B65" s="994"/>
      <c r="C65" s="236"/>
      <c r="D65" s="236"/>
      <c r="E65" s="236"/>
      <c r="F65" s="1070"/>
      <c r="G65" s="863">
        <v>8</v>
      </c>
      <c r="H65" s="1076">
        <v>1993</v>
      </c>
      <c r="I65" s="864">
        <v>1994</v>
      </c>
      <c r="J65" s="864">
        <v>1994</v>
      </c>
      <c r="K65" s="1078"/>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7"/>
      <c r="AG65" s="1079">
        <v>0</v>
      </c>
      <c r="AH65" s="1078"/>
      <c r="AI65" s="1079">
        <v>0</v>
      </c>
      <c r="AJ65" s="831"/>
      <c r="AK65" s="897"/>
    </row>
    <row r="66" spans="1:37" s="144" customFormat="1" ht="15.75" hidden="1" customHeight="1" outlineLevel="1">
      <c r="A66" s="994"/>
      <c r="B66" s="994"/>
      <c r="C66" s="236"/>
      <c r="D66" s="236"/>
      <c r="E66" s="236"/>
      <c r="F66" s="1070"/>
      <c r="G66" s="863">
        <v>9</v>
      </c>
      <c r="H66" s="1076">
        <v>1993</v>
      </c>
      <c r="I66" s="864">
        <v>1994</v>
      </c>
      <c r="J66" s="864">
        <v>1994</v>
      </c>
      <c r="K66" s="1078"/>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7"/>
      <c r="AG66" s="1079">
        <v>0</v>
      </c>
      <c r="AH66" s="1078"/>
      <c r="AI66" s="1079">
        <v>0</v>
      </c>
      <c r="AJ66" s="831"/>
      <c r="AK66" s="897"/>
    </row>
    <row r="67" spans="1:37" s="144" customFormat="1" ht="15.75" hidden="1" customHeight="1" outlineLevel="1">
      <c r="A67" s="994"/>
      <c r="B67" s="994"/>
      <c r="C67" s="236"/>
      <c r="D67" s="236"/>
      <c r="E67" s="236"/>
      <c r="F67" s="1070"/>
      <c r="G67" s="863">
        <v>10</v>
      </c>
      <c r="H67" s="1076">
        <v>1993</v>
      </c>
      <c r="I67" s="864">
        <v>1994</v>
      </c>
      <c r="J67" s="864">
        <v>1994</v>
      </c>
      <c r="K67" s="1078"/>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7"/>
      <c r="AG67" s="1079">
        <v>0</v>
      </c>
      <c r="AH67" s="1078"/>
      <c r="AI67" s="1079">
        <v>0</v>
      </c>
      <c r="AJ67" s="831"/>
      <c r="AK67" s="897"/>
    </row>
    <row r="68" spans="1:37" s="144" customFormat="1" ht="15.75" hidden="1" customHeight="1" outlineLevel="1">
      <c r="A68" s="994"/>
      <c r="B68" s="994"/>
      <c r="C68" s="236"/>
      <c r="D68" s="236"/>
      <c r="E68" s="236"/>
      <c r="F68" s="1070"/>
      <c r="G68" s="863">
        <v>11</v>
      </c>
      <c r="H68" s="1076">
        <v>1993</v>
      </c>
      <c r="I68" s="864">
        <v>1994</v>
      </c>
      <c r="J68" s="864">
        <v>1994</v>
      </c>
      <c r="K68" s="1078"/>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7"/>
      <c r="AG68" s="1079">
        <v>0</v>
      </c>
      <c r="AH68" s="1078"/>
      <c r="AI68" s="1079">
        <v>0</v>
      </c>
      <c r="AJ68" s="831"/>
      <c r="AK68" s="897"/>
    </row>
    <row r="69" spans="1:37" s="144" customFormat="1" ht="15.75" hidden="1" customHeight="1" outlineLevel="1">
      <c r="A69" s="994"/>
      <c r="B69" s="994"/>
      <c r="C69" s="236"/>
      <c r="D69" s="236"/>
      <c r="E69" s="236"/>
      <c r="F69" s="1070"/>
      <c r="G69" s="863">
        <v>12</v>
      </c>
      <c r="H69" s="1076">
        <v>1993</v>
      </c>
      <c r="I69" s="864">
        <v>1994</v>
      </c>
      <c r="J69" s="864">
        <v>1994</v>
      </c>
      <c r="K69" s="1078"/>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7"/>
      <c r="AG69" s="1079">
        <v>0</v>
      </c>
      <c r="AH69" s="1078"/>
      <c r="AI69" s="1079">
        <v>0</v>
      </c>
      <c r="AJ69" s="831"/>
      <c r="AK69" s="897"/>
    </row>
    <row r="70" spans="1:37" s="144" customFormat="1" ht="15.75" hidden="1" customHeight="1" outlineLevel="1">
      <c r="A70" s="994"/>
      <c r="B70" s="994"/>
      <c r="C70" s="236"/>
      <c r="D70" s="236"/>
      <c r="E70" s="236"/>
      <c r="F70" s="1070"/>
      <c r="G70" s="863">
        <v>1</v>
      </c>
      <c r="H70" s="1076">
        <v>1994</v>
      </c>
      <c r="I70" s="864">
        <v>1994</v>
      </c>
      <c r="J70" s="864">
        <v>1994</v>
      </c>
      <c r="K70" s="1078"/>
      <c r="L70" s="1077">
        <v>0</v>
      </c>
      <c r="M70" s="1078">
        <v>0</v>
      </c>
      <c r="N70" s="1078">
        <v>0</v>
      </c>
      <c r="O70" s="1079">
        <v>0</v>
      </c>
      <c r="P70" s="568">
        <v>0</v>
      </c>
      <c r="Q70" s="700">
        <v>0</v>
      </c>
      <c r="R70" s="700">
        <v>0</v>
      </c>
      <c r="S70" s="700">
        <v>0</v>
      </c>
      <c r="T70" s="567">
        <v>0</v>
      </c>
      <c r="U70" s="1077">
        <v>0</v>
      </c>
      <c r="V70" s="1078"/>
      <c r="W70" s="1079"/>
      <c r="X70" s="1078"/>
      <c r="Y70" s="1078"/>
      <c r="Z70" s="1078"/>
      <c r="AA70" s="1078">
        <v>0</v>
      </c>
      <c r="AB70" s="1078">
        <v>0</v>
      </c>
      <c r="AC70" s="1078"/>
      <c r="AD70" s="1078"/>
      <c r="AE70" s="1078">
        <v>0</v>
      </c>
      <c r="AF70" s="1077"/>
      <c r="AG70" s="1079">
        <v>0</v>
      </c>
      <c r="AH70" s="1078"/>
      <c r="AI70" s="1079">
        <v>0</v>
      </c>
      <c r="AJ70" s="831"/>
      <c r="AK70" s="897"/>
    </row>
    <row r="71" spans="1:37" s="144" customFormat="1" ht="15.75" hidden="1" customHeight="1" outlineLevel="1">
      <c r="A71" s="994"/>
      <c r="B71" s="994"/>
      <c r="C71" s="236"/>
      <c r="D71" s="236"/>
      <c r="E71" s="236"/>
      <c r="F71" s="1070"/>
      <c r="G71" s="863">
        <v>2</v>
      </c>
      <c r="H71" s="1076">
        <v>1994</v>
      </c>
      <c r="I71" s="864">
        <v>1994</v>
      </c>
      <c r="J71" s="864">
        <v>1994</v>
      </c>
      <c r="K71" s="1078"/>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7"/>
      <c r="AG71" s="1079">
        <v>0</v>
      </c>
      <c r="AH71" s="1078"/>
      <c r="AI71" s="1079">
        <v>0</v>
      </c>
      <c r="AJ71" s="831"/>
      <c r="AK71" s="897"/>
    </row>
    <row r="72" spans="1:37" s="144" customFormat="1" ht="15.75" hidden="1" customHeight="1" outlineLevel="1">
      <c r="A72" s="994"/>
      <c r="B72" s="994"/>
      <c r="C72" s="236"/>
      <c r="D72" s="236"/>
      <c r="E72" s="236"/>
      <c r="F72" s="1070"/>
      <c r="G72" s="863">
        <v>3</v>
      </c>
      <c r="H72" s="1076">
        <v>1994</v>
      </c>
      <c r="I72" s="864">
        <v>1994</v>
      </c>
      <c r="J72" s="864">
        <v>1994</v>
      </c>
      <c r="K72" s="1078"/>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7"/>
      <c r="AG72" s="1079">
        <v>0</v>
      </c>
      <c r="AH72" s="1078"/>
      <c r="AI72" s="1079">
        <v>0</v>
      </c>
      <c r="AJ72" s="831"/>
      <c r="AK72" s="897"/>
    </row>
    <row r="73" spans="1:37" s="144" customFormat="1" ht="15.75" hidden="1" customHeight="1" outlineLevel="1">
      <c r="A73" s="994"/>
      <c r="B73" s="994"/>
      <c r="C73" s="236"/>
      <c r="D73" s="236"/>
      <c r="E73" s="236"/>
      <c r="F73" s="1070"/>
      <c r="G73" s="863">
        <v>4</v>
      </c>
      <c r="H73" s="1076">
        <v>1994</v>
      </c>
      <c r="I73" s="864">
        <v>1994</v>
      </c>
      <c r="J73" s="864">
        <v>1995</v>
      </c>
      <c r="K73" s="1078"/>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7"/>
      <c r="AG73" s="1079">
        <v>0</v>
      </c>
      <c r="AH73" s="1078"/>
      <c r="AI73" s="1079">
        <v>0</v>
      </c>
      <c r="AJ73" s="831"/>
      <c r="AK73" s="897"/>
    </row>
    <row r="74" spans="1:37" s="144" customFormat="1" ht="15.75" hidden="1" customHeight="1" outlineLevel="1">
      <c r="A74" s="994"/>
      <c r="B74" s="994"/>
      <c r="C74" s="236"/>
      <c r="D74" s="236"/>
      <c r="E74" s="236"/>
      <c r="F74" s="1070"/>
      <c r="G74" s="863">
        <v>5</v>
      </c>
      <c r="H74" s="1076">
        <v>1994</v>
      </c>
      <c r="I74" s="864">
        <v>1994</v>
      </c>
      <c r="J74" s="864">
        <v>1995</v>
      </c>
      <c r="K74" s="1078"/>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7"/>
      <c r="AG74" s="1079">
        <v>0</v>
      </c>
      <c r="AH74" s="1078"/>
      <c r="AI74" s="1079">
        <v>0</v>
      </c>
      <c r="AJ74" s="831"/>
      <c r="AK74" s="897"/>
    </row>
    <row r="75" spans="1:37" s="144" customFormat="1" ht="15.75" hidden="1" customHeight="1" outlineLevel="1">
      <c r="A75" s="994"/>
      <c r="B75" s="994"/>
      <c r="C75" s="236"/>
      <c r="D75" s="236"/>
      <c r="E75" s="236"/>
      <c r="F75" s="1070"/>
      <c r="G75" s="863">
        <v>6</v>
      </c>
      <c r="H75" s="1076">
        <v>1994</v>
      </c>
      <c r="I75" s="864">
        <v>1994</v>
      </c>
      <c r="J75" s="864">
        <v>1995</v>
      </c>
      <c r="K75" s="1078"/>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7"/>
      <c r="AG75" s="1079">
        <v>0</v>
      </c>
      <c r="AH75" s="1078"/>
      <c r="AI75" s="1079">
        <v>0</v>
      </c>
      <c r="AJ75" s="831"/>
      <c r="AK75" s="897"/>
    </row>
    <row r="76" spans="1:37" s="144" customFormat="1" ht="15.75" hidden="1" customHeight="1" outlineLevel="1">
      <c r="A76" s="994"/>
      <c r="B76" s="994"/>
      <c r="C76" s="236"/>
      <c r="D76" s="236"/>
      <c r="E76" s="236"/>
      <c r="F76" s="1070"/>
      <c r="G76" s="863">
        <v>7</v>
      </c>
      <c r="H76" s="1076">
        <v>1994</v>
      </c>
      <c r="I76" s="864">
        <v>1995</v>
      </c>
      <c r="J76" s="864">
        <v>1995</v>
      </c>
      <c r="K76" s="1078"/>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7"/>
      <c r="AG76" s="1079">
        <v>0</v>
      </c>
      <c r="AH76" s="1078"/>
      <c r="AI76" s="1079">
        <v>0</v>
      </c>
      <c r="AJ76" s="831"/>
      <c r="AK76" s="897"/>
    </row>
    <row r="77" spans="1:37" s="144" customFormat="1" ht="15.75" hidden="1" customHeight="1" outlineLevel="1">
      <c r="A77" s="994"/>
      <c r="B77" s="994"/>
      <c r="C77" s="236"/>
      <c r="D77" s="236"/>
      <c r="E77" s="236"/>
      <c r="F77" s="1070"/>
      <c r="G77" s="863">
        <v>8</v>
      </c>
      <c r="H77" s="1076">
        <v>1994</v>
      </c>
      <c r="I77" s="864">
        <v>1995</v>
      </c>
      <c r="J77" s="864">
        <v>1995</v>
      </c>
      <c r="K77" s="1078"/>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7"/>
      <c r="AG77" s="1079">
        <v>0</v>
      </c>
      <c r="AH77" s="1078"/>
      <c r="AI77" s="1079">
        <v>0</v>
      </c>
      <c r="AJ77" s="831"/>
      <c r="AK77" s="897"/>
    </row>
    <row r="78" spans="1:37" s="144" customFormat="1" ht="15.75" hidden="1" customHeight="1" outlineLevel="1">
      <c r="A78" s="994"/>
      <c r="B78" s="994"/>
      <c r="C78" s="236"/>
      <c r="D78" s="236"/>
      <c r="E78" s="236"/>
      <c r="F78" s="1070"/>
      <c r="G78" s="863">
        <v>9</v>
      </c>
      <c r="H78" s="1076">
        <v>1994</v>
      </c>
      <c r="I78" s="864">
        <v>1995</v>
      </c>
      <c r="J78" s="864">
        <v>1995</v>
      </c>
      <c r="K78" s="1078"/>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7"/>
      <c r="AG78" s="1079">
        <v>0</v>
      </c>
      <c r="AH78" s="1078"/>
      <c r="AI78" s="1079">
        <v>0</v>
      </c>
      <c r="AJ78" s="831"/>
      <c r="AK78" s="897"/>
    </row>
    <row r="79" spans="1:37" s="144" customFormat="1" ht="15.75" hidden="1" customHeight="1" outlineLevel="1">
      <c r="A79" s="994"/>
      <c r="B79" s="994"/>
      <c r="C79" s="236"/>
      <c r="D79" s="236"/>
      <c r="E79" s="236"/>
      <c r="F79" s="1070"/>
      <c r="G79" s="863">
        <v>10</v>
      </c>
      <c r="H79" s="1076">
        <v>1994</v>
      </c>
      <c r="I79" s="864">
        <v>1995</v>
      </c>
      <c r="J79" s="864">
        <v>1995</v>
      </c>
      <c r="K79" s="1078"/>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7"/>
      <c r="AG79" s="1079">
        <v>0</v>
      </c>
      <c r="AH79" s="1078"/>
      <c r="AI79" s="1079">
        <v>0</v>
      </c>
      <c r="AJ79" s="831"/>
      <c r="AK79" s="897"/>
    </row>
    <row r="80" spans="1:37" s="144" customFormat="1" ht="15.75" hidden="1" customHeight="1" outlineLevel="1">
      <c r="A80" s="994"/>
      <c r="B80" s="994"/>
      <c r="C80" s="236"/>
      <c r="D80" s="236"/>
      <c r="E80" s="236"/>
      <c r="F80" s="1070"/>
      <c r="G80" s="863">
        <v>11</v>
      </c>
      <c r="H80" s="1076">
        <v>1994</v>
      </c>
      <c r="I80" s="864">
        <v>1995</v>
      </c>
      <c r="J80" s="864">
        <v>1995</v>
      </c>
      <c r="K80" s="1078"/>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7"/>
      <c r="AG80" s="1079">
        <v>0</v>
      </c>
      <c r="AH80" s="1078"/>
      <c r="AI80" s="1079">
        <v>0</v>
      </c>
      <c r="AJ80" s="831"/>
      <c r="AK80" s="897"/>
    </row>
    <row r="81" spans="1:37" s="144" customFormat="1" ht="15.75" hidden="1" customHeight="1" outlineLevel="1">
      <c r="A81" s="994"/>
      <c r="B81" s="994"/>
      <c r="C81" s="236"/>
      <c r="D81" s="236"/>
      <c r="E81" s="236"/>
      <c r="F81" s="1070"/>
      <c r="G81" s="863">
        <v>12</v>
      </c>
      <c r="H81" s="1076">
        <v>1994</v>
      </c>
      <c r="I81" s="864">
        <v>1995</v>
      </c>
      <c r="J81" s="864">
        <v>1995</v>
      </c>
      <c r="K81" s="1078"/>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7"/>
      <c r="AG81" s="1079">
        <v>0</v>
      </c>
      <c r="AH81" s="1078"/>
      <c r="AI81" s="1079">
        <v>0</v>
      </c>
      <c r="AJ81" s="831"/>
      <c r="AK81" s="897"/>
    </row>
    <row r="82" spans="1:37" s="144" customFormat="1" ht="15.75" hidden="1" customHeight="1" outlineLevel="1">
      <c r="A82" s="994"/>
      <c r="B82" s="994"/>
      <c r="C82" s="236"/>
      <c r="D82" s="236"/>
      <c r="E82" s="236"/>
      <c r="F82" s="1070"/>
      <c r="G82" s="863">
        <v>1</v>
      </c>
      <c r="H82" s="1076">
        <v>1995</v>
      </c>
      <c r="I82" s="864">
        <v>1995</v>
      </c>
      <c r="J82" s="864">
        <v>1995</v>
      </c>
      <c r="K82" s="1078"/>
      <c r="L82" s="1077">
        <v>0</v>
      </c>
      <c r="M82" s="1078">
        <v>0</v>
      </c>
      <c r="N82" s="1078">
        <v>0</v>
      </c>
      <c r="O82" s="1079">
        <v>0</v>
      </c>
      <c r="P82" s="568">
        <v>0</v>
      </c>
      <c r="Q82" s="700">
        <v>0</v>
      </c>
      <c r="R82" s="700">
        <v>0</v>
      </c>
      <c r="S82" s="700">
        <v>0</v>
      </c>
      <c r="T82" s="567">
        <v>0</v>
      </c>
      <c r="U82" s="1077">
        <v>0</v>
      </c>
      <c r="V82" s="1078"/>
      <c r="W82" s="1079"/>
      <c r="X82" s="1078"/>
      <c r="Y82" s="1078"/>
      <c r="Z82" s="1078"/>
      <c r="AA82" s="1078">
        <v>0</v>
      </c>
      <c r="AB82" s="1078">
        <v>0</v>
      </c>
      <c r="AC82" s="1078"/>
      <c r="AD82" s="1078"/>
      <c r="AE82" s="1078">
        <v>0</v>
      </c>
      <c r="AF82" s="1077"/>
      <c r="AG82" s="1079">
        <v>0</v>
      </c>
      <c r="AH82" s="1078"/>
      <c r="AI82" s="1079">
        <v>0</v>
      </c>
      <c r="AJ82" s="831"/>
      <c r="AK82" s="897"/>
    </row>
    <row r="83" spans="1:37" s="144" customFormat="1" ht="15.75" hidden="1" customHeight="1" outlineLevel="1">
      <c r="A83" s="994"/>
      <c r="B83" s="994"/>
      <c r="C83" s="236"/>
      <c r="D83" s="236"/>
      <c r="E83" s="236"/>
      <c r="F83" s="1070"/>
      <c r="G83" s="863">
        <v>2</v>
      </c>
      <c r="H83" s="1076">
        <v>1995</v>
      </c>
      <c r="I83" s="864">
        <v>1995</v>
      </c>
      <c r="J83" s="864">
        <v>1995</v>
      </c>
      <c r="K83" s="1078"/>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7"/>
      <c r="AG83" s="1079">
        <v>0</v>
      </c>
      <c r="AH83" s="1078"/>
      <c r="AI83" s="1079">
        <v>0</v>
      </c>
      <c r="AJ83" s="831"/>
      <c r="AK83" s="897"/>
    </row>
    <row r="84" spans="1:37" s="144" customFormat="1" ht="15.75" hidden="1" customHeight="1" outlineLevel="1">
      <c r="A84" s="994"/>
      <c r="B84" s="994"/>
      <c r="C84" s="236"/>
      <c r="D84" s="236"/>
      <c r="E84" s="236"/>
      <c r="F84" s="1070"/>
      <c r="G84" s="863">
        <v>3</v>
      </c>
      <c r="H84" s="1076">
        <v>1995</v>
      </c>
      <c r="I84" s="864">
        <v>1995</v>
      </c>
      <c r="J84" s="864">
        <v>1995</v>
      </c>
      <c r="K84" s="1078"/>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7"/>
      <c r="AG84" s="1079">
        <v>0</v>
      </c>
      <c r="AH84" s="1078"/>
      <c r="AI84" s="1079">
        <v>0</v>
      </c>
      <c r="AJ84" s="831"/>
      <c r="AK84" s="897"/>
    </row>
    <row r="85" spans="1:37" s="144" customFormat="1" ht="15.75" hidden="1" customHeight="1" outlineLevel="1">
      <c r="A85" s="994"/>
      <c r="B85" s="994"/>
      <c r="C85" s="236"/>
      <c r="D85" s="236"/>
      <c r="E85" s="236"/>
      <c r="F85" s="1070"/>
      <c r="G85" s="863">
        <v>4</v>
      </c>
      <c r="H85" s="1076">
        <v>1995</v>
      </c>
      <c r="I85" s="864">
        <v>1995</v>
      </c>
      <c r="J85" s="864">
        <v>1996</v>
      </c>
      <c r="K85" s="1078"/>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7"/>
      <c r="AG85" s="1079">
        <v>0</v>
      </c>
      <c r="AH85" s="1078"/>
      <c r="AI85" s="1079">
        <v>0</v>
      </c>
      <c r="AJ85" s="831"/>
      <c r="AK85" s="897"/>
    </row>
    <row r="86" spans="1:37" s="144" customFormat="1" ht="15.75" hidden="1" customHeight="1" outlineLevel="1">
      <c r="A86" s="994"/>
      <c r="B86" s="994"/>
      <c r="C86" s="236"/>
      <c r="D86" s="236"/>
      <c r="E86" s="236"/>
      <c r="F86" s="1070"/>
      <c r="G86" s="863">
        <v>5</v>
      </c>
      <c r="H86" s="1076">
        <v>1995</v>
      </c>
      <c r="I86" s="864">
        <v>1995</v>
      </c>
      <c r="J86" s="864">
        <v>1996</v>
      </c>
      <c r="K86" s="1078"/>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7"/>
      <c r="AG86" s="1079">
        <v>0</v>
      </c>
      <c r="AH86" s="1078"/>
      <c r="AI86" s="1079">
        <v>0</v>
      </c>
      <c r="AJ86" s="831"/>
      <c r="AK86" s="897"/>
    </row>
    <row r="87" spans="1:37" s="144" customFormat="1" ht="15.75" hidden="1" customHeight="1" outlineLevel="1">
      <c r="A87" s="994"/>
      <c r="B87" s="994"/>
      <c r="C87" s="236"/>
      <c r="D87" s="236"/>
      <c r="E87" s="236"/>
      <c r="F87" s="1070"/>
      <c r="G87" s="863">
        <v>6</v>
      </c>
      <c r="H87" s="1076">
        <v>1995</v>
      </c>
      <c r="I87" s="864">
        <v>1995</v>
      </c>
      <c r="J87" s="864">
        <v>1996</v>
      </c>
      <c r="K87" s="1078"/>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7"/>
      <c r="AG87" s="1079">
        <v>0</v>
      </c>
      <c r="AH87" s="1078"/>
      <c r="AI87" s="1079">
        <v>0</v>
      </c>
      <c r="AJ87" s="831"/>
      <c r="AK87" s="897"/>
    </row>
    <row r="88" spans="1:37" s="144" customFormat="1" ht="15.75" hidden="1" customHeight="1" outlineLevel="1">
      <c r="A88" s="994"/>
      <c r="B88" s="994"/>
      <c r="C88" s="236"/>
      <c r="D88" s="236"/>
      <c r="E88" s="236"/>
      <c r="F88" s="1070"/>
      <c r="G88" s="863">
        <v>7</v>
      </c>
      <c r="H88" s="1076">
        <v>1995</v>
      </c>
      <c r="I88" s="864">
        <v>1996</v>
      </c>
      <c r="J88" s="864">
        <v>1996</v>
      </c>
      <c r="K88" s="1078"/>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7"/>
      <c r="AG88" s="1079">
        <v>0</v>
      </c>
      <c r="AH88" s="1078"/>
      <c r="AI88" s="1079">
        <v>0</v>
      </c>
      <c r="AJ88" s="831"/>
      <c r="AK88" s="897"/>
    </row>
    <row r="89" spans="1:37" s="144" customFormat="1" ht="15.75" hidden="1" customHeight="1" outlineLevel="1">
      <c r="A89" s="994"/>
      <c r="B89" s="994"/>
      <c r="C89" s="236"/>
      <c r="D89" s="236"/>
      <c r="E89" s="236"/>
      <c r="F89" s="1070"/>
      <c r="G89" s="863">
        <v>8</v>
      </c>
      <c r="H89" s="1076">
        <v>1995</v>
      </c>
      <c r="I89" s="864">
        <v>1996</v>
      </c>
      <c r="J89" s="864">
        <v>1996</v>
      </c>
      <c r="K89" s="1078"/>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7"/>
      <c r="AG89" s="1079">
        <v>0</v>
      </c>
      <c r="AH89" s="1078"/>
      <c r="AI89" s="1079">
        <v>0</v>
      </c>
      <c r="AJ89" s="831"/>
      <c r="AK89" s="897"/>
    </row>
    <row r="90" spans="1:37" s="144" customFormat="1" ht="15.75" hidden="1" customHeight="1" outlineLevel="1">
      <c r="A90" s="994"/>
      <c r="B90" s="994"/>
      <c r="C90" s="236"/>
      <c r="D90" s="236"/>
      <c r="E90" s="236"/>
      <c r="F90" s="1070"/>
      <c r="G90" s="863">
        <v>9</v>
      </c>
      <c r="H90" s="1076">
        <v>1995</v>
      </c>
      <c r="I90" s="864">
        <v>1996</v>
      </c>
      <c r="J90" s="864">
        <v>1996</v>
      </c>
      <c r="K90" s="1078"/>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7"/>
      <c r="AG90" s="1079">
        <v>0</v>
      </c>
      <c r="AH90" s="1078"/>
      <c r="AI90" s="1079">
        <v>0</v>
      </c>
      <c r="AJ90" s="831"/>
      <c r="AK90" s="897"/>
    </row>
    <row r="91" spans="1:37" s="144" customFormat="1" ht="15.75" hidden="1" customHeight="1" outlineLevel="1">
      <c r="A91" s="994"/>
      <c r="B91" s="994"/>
      <c r="C91" s="236"/>
      <c r="D91" s="236"/>
      <c r="E91" s="236"/>
      <c r="F91" s="1070"/>
      <c r="G91" s="863">
        <v>10</v>
      </c>
      <c r="H91" s="1076">
        <v>1995</v>
      </c>
      <c r="I91" s="864">
        <v>1996</v>
      </c>
      <c r="J91" s="864">
        <v>1996</v>
      </c>
      <c r="K91" s="1078"/>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7"/>
      <c r="AG91" s="1079">
        <v>0</v>
      </c>
      <c r="AH91" s="1078"/>
      <c r="AI91" s="1079">
        <v>0</v>
      </c>
      <c r="AJ91" s="831"/>
      <c r="AK91" s="897"/>
    </row>
    <row r="92" spans="1:37" s="144" customFormat="1" ht="15.75" hidden="1" customHeight="1" outlineLevel="1">
      <c r="A92" s="994"/>
      <c r="B92" s="994"/>
      <c r="C92" s="236"/>
      <c r="D92" s="236"/>
      <c r="E92" s="236"/>
      <c r="F92" s="1070"/>
      <c r="G92" s="863">
        <v>11</v>
      </c>
      <c r="H92" s="1076">
        <v>1995</v>
      </c>
      <c r="I92" s="864">
        <v>1996</v>
      </c>
      <c r="J92" s="864">
        <v>1996</v>
      </c>
      <c r="K92" s="1078"/>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7"/>
      <c r="AG92" s="1079">
        <v>0</v>
      </c>
      <c r="AH92" s="1078"/>
      <c r="AI92" s="1079">
        <v>0</v>
      </c>
      <c r="AJ92" s="831"/>
      <c r="AK92" s="897"/>
    </row>
    <row r="93" spans="1:37" s="144" customFormat="1" ht="15.75" hidden="1" customHeight="1" outlineLevel="1">
      <c r="A93" s="994"/>
      <c r="B93" s="994"/>
      <c r="C93" s="236"/>
      <c r="D93" s="236"/>
      <c r="E93" s="236"/>
      <c r="F93" s="1070"/>
      <c r="G93" s="863">
        <v>12</v>
      </c>
      <c r="H93" s="1076">
        <v>1995</v>
      </c>
      <c r="I93" s="864">
        <v>1996</v>
      </c>
      <c r="J93" s="864">
        <v>1996</v>
      </c>
      <c r="K93" s="1078"/>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7"/>
      <c r="AG93" s="1079">
        <v>0</v>
      </c>
      <c r="AH93" s="1078"/>
      <c r="AI93" s="1079">
        <v>0</v>
      </c>
      <c r="AJ93" s="831"/>
      <c r="AK93" s="897"/>
    </row>
    <row r="94" spans="1:37" s="144" customFormat="1" ht="15.75" hidden="1" customHeight="1" outlineLevel="1">
      <c r="A94" s="994"/>
      <c r="B94" s="994"/>
      <c r="C94" s="236"/>
      <c r="D94" s="236"/>
      <c r="E94" s="236"/>
      <c r="F94" s="1070"/>
      <c r="G94" s="863">
        <v>1</v>
      </c>
      <c r="H94" s="1076">
        <v>1996</v>
      </c>
      <c r="I94" s="864">
        <v>1996</v>
      </c>
      <c r="J94" s="864">
        <v>1996</v>
      </c>
      <c r="K94" s="1078"/>
      <c r="L94" s="1077">
        <v>0</v>
      </c>
      <c r="M94" s="1078">
        <v>0</v>
      </c>
      <c r="N94" s="1078">
        <v>0</v>
      </c>
      <c r="O94" s="1079">
        <v>0</v>
      </c>
      <c r="P94" s="568">
        <v>0</v>
      </c>
      <c r="Q94" s="700">
        <v>0</v>
      </c>
      <c r="R94" s="700">
        <v>0</v>
      </c>
      <c r="S94" s="700">
        <v>0</v>
      </c>
      <c r="T94" s="567">
        <v>0</v>
      </c>
      <c r="U94" s="1077">
        <v>0</v>
      </c>
      <c r="V94" s="1078"/>
      <c r="W94" s="1079"/>
      <c r="X94" s="1078"/>
      <c r="Y94" s="1078"/>
      <c r="Z94" s="1078"/>
      <c r="AA94" s="1078">
        <v>0</v>
      </c>
      <c r="AB94" s="1078">
        <v>0</v>
      </c>
      <c r="AC94" s="1078"/>
      <c r="AD94" s="1078"/>
      <c r="AE94" s="1078">
        <v>0</v>
      </c>
      <c r="AF94" s="1077"/>
      <c r="AG94" s="1079">
        <v>0</v>
      </c>
      <c r="AH94" s="1078"/>
      <c r="AI94" s="1079">
        <v>0</v>
      </c>
      <c r="AJ94" s="831"/>
      <c r="AK94" s="897"/>
    </row>
    <row r="95" spans="1:37" s="144" customFormat="1" ht="15.75" hidden="1" customHeight="1" outlineLevel="1">
      <c r="A95" s="994"/>
      <c r="B95" s="994"/>
      <c r="C95" s="236"/>
      <c r="D95" s="236"/>
      <c r="E95" s="236"/>
      <c r="F95" s="1070"/>
      <c r="G95" s="863">
        <v>2</v>
      </c>
      <c r="H95" s="1076">
        <v>1996</v>
      </c>
      <c r="I95" s="864">
        <v>1996</v>
      </c>
      <c r="J95" s="864">
        <v>1996</v>
      </c>
      <c r="K95" s="1078"/>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7"/>
      <c r="AG95" s="1079">
        <v>0</v>
      </c>
      <c r="AH95" s="1078"/>
      <c r="AI95" s="1079">
        <v>0</v>
      </c>
      <c r="AJ95" s="831"/>
      <c r="AK95" s="897"/>
    </row>
    <row r="96" spans="1:37" s="144" customFormat="1" ht="15.75" hidden="1" customHeight="1" outlineLevel="1">
      <c r="A96" s="994"/>
      <c r="B96" s="994"/>
      <c r="C96" s="236"/>
      <c r="D96" s="236"/>
      <c r="E96" s="236"/>
      <c r="F96" s="1070"/>
      <c r="G96" s="863">
        <v>3</v>
      </c>
      <c r="H96" s="1076">
        <v>1996</v>
      </c>
      <c r="I96" s="864">
        <v>1996</v>
      </c>
      <c r="J96" s="864">
        <v>1996</v>
      </c>
      <c r="K96" s="1078"/>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7"/>
      <c r="AG96" s="1079">
        <v>0</v>
      </c>
      <c r="AH96" s="1078"/>
      <c r="AI96" s="1079">
        <v>0</v>
      </c>
      <c r="AJ96" s="831"/>
      <c r="AK96" s="897"/>
    </row>
    <row r="97" spans="1:37" s="144" customFormat="1" ht="15.75" hidden="1" customHeight="1" outlineLevel="1">
      <c r="A97" s="994"/>
      <c r="B97" s="994"/>
      <c r="C97" s="236"/>
      <c r="D97" s="236"/>
      <c r="E97" s="236"/>
      <c r="F97" s="1070"/>
      <c r="G97" s="863">
        <v>4</v>
      </c>
      <c r="H97" s="1076">
        <v>1996</v>
      </c>
      <c r="I97" s="864">
        <v>1996</v>
      </c>
      <c r="J97" s="864">
        <v>1997</v>
      </c>
      <c r="K97" s="1078"/>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7"/>
      <c r="AG97" s="1079">
        <v>0</v>
      </c>
      <c r="AH97" s="1078"/>
      <c r="AI97" s="1079">
        <v>0</v>
      </c>
      <c r="AJ97" s="831"/>
      <c r="AK97" s="897"/>
    </row>
    <row r="98" spans="1:37" s="144" customFormat="1" ht="15.75" hidden="1" customHeight="1" outlineLevel="1">
      <c r="A98" s="994"/>
      <c r="B98" s="994"/>
      <c r="C98" s="236"/>
      <c r="D98" s="236"/>
      <c r="E98" s="236"/>
      <c r="F98" s="1070"/>
      <c r="G98" s="863">
        <v>5</v>
      </c>
      <c r="H98" s="1076">
        <v>1996</v>
      </c>
      <c r="I98" s="864">
        <v>1996</v>
      </c>
      <c r="J98" s="864">
        <v>1997</v>
      </c>
      <c r="K98" s="1078"/>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7"/>
      <c r="AG98" s="1079">
        <v>0</v>
      </c>
      <c r="AH98" s="1078"/>
      <c r="AI98" s="1079">
        <v>0</v>
      </c>
      <c r="AJ98" s="831"/>
      <c r="AK98" s="897"/>
    </row>
    <row r="99" spans="1:37" s="144" customFormat="1" ht="15.75" hidden="1" customHeight="1" outlineLevel="1">
      <c r="A99" s="994"/>
      <c r="B99" s="994"/>
      <c r="C99" s="236"/>
      <c r="D99" s="236"/>
      <c r="E99" s="236"/>
      <c r="F99" s="1070"/>
      <c r="G99" s="863">
        <v>6</v>
      </c>
      <c r="H99" s="1076">
        <v>1996</v>
      </c>
      <c r="I99" s="864">
        <v>1996</v>
      </c>
      <c r="J99" s="864">
        <v>1997</v>
      </c>
      <c r="K99" s="1078"/>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7"/>
      <c r="AG99" s="1079">
        <v>0</v>
      </c>
      <c r="AH99" s="1078"/>
      <c r="AI99" s="1079">
        <v>0</v>
      </c>
      <c r="AJ99" s="831"/>
      <c r="AK99" s="897"/>
    </row>
    <row r="100" spans="1:37" s="144" customFormat="1" ht="15.75" hidden="1" customHeight="1" outlineLevel="1">
      <c r="A100" s="994"/>
      <c r="B100" s="994"/>
      <c r="C100" s="236"/>
      <c r="D100" s="236"/>
      <c r="E100" s="236"/>
      <c r="F100" s="1070"/>
      <c r="G100" s="863">
        <v>7</v>
      </c>
      <c r="H100" s="1076">
        <v>1996</v>
      </c>
      <c r="I100" s="864">
        <v>1997</v>
      </c>
      <c r="J100" s="864">
        <v>1997</v>
      </c>
      <c r="K100" s="1078"/>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7"/>
      <c r="AG100" s="1079">
        <v>0</v>
      </c>
      <c r="AH100" s="1078"/>
      <c r="AI100" s="1079">
        <v>0</v>
      </c>
      <c r="AJ100" s="831"/>
      <c r="AK100" s="897"/>
    </row>
    <row r="101" spans="1:37" s="144" customFormat="1" ht="15.75" hidden="1" customHeight="1" outlineLevel="1">
      <c r="A101" s="994"/>
      <c r="B101" s="994"/>
      <c r="C101" s="236"/>
      <c r="D101" s="236"/>
      <c r="E101" s="236"/>
      <c r="F101" s="1070"/>
      <c r="G101" s="863">
        <v>8</v>
      </c>
      <c r="H101" s="1076">
        <v>1996</v>
      </c>
      <c r="I101" s="864">
        <v>1997</v>
      </c>
      <c r="J101" s="864">
        <v>1997</v>
      </c>
      <c r="K101" s="1078"/>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7"/>
      <c r="AG101" s="1079">
        <v>0</v>
      </c>
      <c r="AH101" s="1078"/>
      <c r="AI101" s="1079">
        <v>0</v>
      </c>
      <c r="AJ101" s="831"/>
      <c r="AK101" s="897"/>
    </row>
    <row r="102" spans="1:37" s="144" customFormat="1" ht="15.75" hidden="1" customHeight="1" outlineLevel="1">
      <c r="A102" s="994"/>
      <c r="B102" s="994"/>
      <c r="C102" s="236"/>
      <c r="D102" s="236"/>
      <c r="E102" s="236"/>
      <c r="F102" s="1070"/>
      <c r="G102" s="863">
        <v>9</v>
      </c>
      <c r="H102" s="1076">
        <v>1996</v>
      </c>
      <c r="I102" s="864">
        <v>1997</v>
      </c>
      <c r="J102" s="864">
        <v>1997</v>
      </c>
      <c r="K102" s="1078"/>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7"/>
      <c r="AG102" s="1079">
        <v>0</v>
      </c>
      <c r="AH102" s="1078"/>
      <c r="AI102" s="1079">
        <v>0</v>
      </c>
      <c r="AJ102" s="831"/>
      <c r="AK102" s="897"/>
    </row>
    <row r="103" spans="1:37" s="144" customFormat="1" ht="15.75" hidden="1" customHeight="1" outlineLevel="1">
      <c r="A103" s="994"/>
      <c r="B103" s="994"/>
      <c r="C103" s="236"/>
      <c r="D103" s="236"/>
      <c r="E103" s="236"/>
      <c r="F103" s="1070"/>
      <c r="G103" s="863">
        <v>10</v>
      </c>
      <c r="H103" s="1076">
        <v>1996</v>
      </c>
      <c r="I103" s="864">
        <v>1997</v>
      </c>
      <c r="J103" s="864">
        <v>1997</v>
      </c>
      <c r="K103" s="1078"/>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7"/>
      <c r="AG103" s="1079">
        <v>0</v>
      </c>
      <c r="AH103" s="1078"/>
      <c r="AI103" s="1079">
        <v>0</v>
      </c>
      <c r="AJ103" s="831"/>
      <c r="AK103" s="897"/>
    </row>
    <row r="104" spans="1:37" s="144" customFormat="1" ht="15.75" hidden="1" customHeight="1" outlineLevel="1">
      <c r="A104" s="994"/>
      <c r="B104" s="994"/>
      <c r="C104" s="236"/>
      <c r="D104" s="236"/>
      <c r="E104" s="236"/>
      <c r="F104" s="1070"/>
      <c r="G104" s="863">
        <v>11</v>
      </c>
      <c r="H104" s="1076">
        <v>1996</v>
      </c>
      <c r="I104" s="864">
        <v>1997</v>
      </c>
      <c r="J104" s="864">
        <v>1997</v>
      </c>
      <c r="K104" s="1078"/>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7"/>
      <c r="AG104" s="1079">
        <v>0</v>
      </c>
      <c r="AH104" s="1078"/>
      <c r="AI104" s="1079">
        <v>0</v>
      </c>
      <c r="AJ104" s="831"/>
      <c r="AK104" s="897"/>
    </row>
    <row r="105" spans="1:37" s="144" customFormat="1" ht="15.75" hidden="1" customHeight="1" outlineLevel="1">
      <c r="A105" s="994"/>
      <c r="B105" s="994"/>
      <c r="C105" s="236"/>
      <c r="D105" s="236"/>
      <c r="E105" s="236"/>
      <c r="F105" s="1070"/>
      <c r="G105" s="863">
        <v>12</v>
      </c>
      <c r="H105" s="1076">
        <v>1996</v>
      </c>
      <c r="I105" s="864">
        <v>1997</v>
      </c>
      <c r="J105" s="864">
        <v>1997</v>
      </c>
      <c r="K105" s="1078"/>
      <c r="L105" s="1077">
        <v>0</v>
      </c>
      <c r="M105" s="1078">
        <v>0</v>
      </c>
      <c r="N105" s="1078">
        <v>0</v>
      </c>
      <c r="O105" s="1079">
        <v>0</v>
      </c>
      <c r="P105" s="568">
        <v>0</v>
      </c>
      <c r="Q105" s="700">
        <v>0</v>
      </c>
      <c r="R105" s="700">
        <v>0</v>
      </c>
      <c r="S105" s="700">
        <v>0</v>
      </c>
      <c r="T105" s="567">
        <v>0</v>
      </c>
      <c r="U105" s="1077">
        <v>0</v>
      </c>
      <c r="V105" s="1078"/>
      <c r="W105" s="1079"/>
      <c r="X105" s="1078"/>
      <c r="Y105" s="1078"/>
      <c r="Z105" s="1078"/>
      <c r="AA105" s="1078">
        <v>0</v>
      </c>
      <c r="AB105" s="1078">
        <v>0</v>
      </c>
      <c r="AC105" s="1078"/>
      <c r="AD105" s="1078"/>
      <c r="AE105" s="1078">
        <v>0</v>
      </c>
      <c r="AF105" s="1077"/>
      <c r="AG105" s="1079">
        <v>0</v>
      </c>
      <c r="AH105" s="1078"/>
      <c r="AI105" s="1079">
        <v>0</v>
      </c>
      <c r="AJ105" s="831"/>
      <c r="AK105" s="897"/>
    </row>
    <row r="106" spans="1:37" s="144" customFormat="1" ht="15.75" hidden="1" customHeight="1" outlineLevel="1">
      <c r="A106" s="994"/>
      <c r="B106" s="994"/>
      <c r="C106" s="236"/>
      <c r="D106" s="236"/>
      <c r="E106" s="236"/>
      <c r="F106" s="1070"/>
      <c r="G106" s="863">
        <v>1</v>
      </c>
      <c r="H106" s="1076">
        <v>1997</v>
      </c>
      <c r="I106" s="864">
        <v>1997</v>
      </c>
      <c r="J106" s="864">
        <v>1997</v>
      </c>
      <c r="K106" s="1078"/>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7"/>
      <c r="AG106" s="1079">
        <v>0</v>
      </c>
      <c r="AH106" s="1078"/>
      <c r="AI106" s="1079">
        <v>0</v>
      </c>
      <c r="AJ106" s="831"/>
      <c r="AK106" s="897"/>
    </row>
    <row r="107" spans="1:37" s="144" customFormat="1" ht="15.75" hidden="1" customHeight="1" outlineLevel="1">
      <c r="A107" s="994"/>
      <c r="B107" s="994"/>
      <c r="C107" s="236"/>
      <c r="D107" s="236"/>
      <c r="E107" s="236"/>
      <c r="F107" s="1070"/>
      <c r="G107" s="863">
        <v>2</v>
      </c>
      <c r="H107" s="1076">
        <v>1997</v>
      </c>
      <c r="I107" s="864">
        <v>1997</v>
      </c>
      <c r="J107" s="864">
        <v>1997</v>
      </c>
      <c r="K107" s="1078"/>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7"/>
      <c r="AG107" s="1079">
        <v>0</v>
      </c>
      <c r="AH107" s="1078"/>
      <c r="AI107" s="1079">
        <v>0</v>
      </c>
      <c r="AJ107" s="831"/>
      <c r="AK107" s="897"/>
    </row>
    <row r="108" spans="1:37" s="144" customFormat="1" ht="15.75" hidden="1" customHeight="1" outlineLevel="1">
      <c r="A108" s="994"/>
      <c r="B108" s="994"/>
      <c r="C108" s="236"/>
      <c r="D108" s="236"/>
      <c r="E108" s="236"/>
      <c r="F108" s="1070"/>
      <c r="G108" s="863">
        <v>3</v>
      </c>
      <c r="H108" s="1076">
        <v>1997</v>
      </c>
      <c r="I108" s="864">
        <v>1997</v>
      </c>
      <c r="J108" s="864">
        <v>1997</v>
      </c>
      <c r="K108" s="1078"/>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7"/>
      <c r="AG108" s="1079">
        <v>0</v>
      </c>
      <c r="AH108" s="1078"/>
      <c r="AI108" s="1079">
        <v>0</v>
      </c>
      <c r="AJ108" s="831"/>
      <c r="AK108" s="897"/>
    </row>
    <row r="109" spans="1:37" s="144" customFormat="1" ht="15.75" hidden="1" customHeight="1" outlineLevel="1">
      <c r="A109" s="994"/>
      <c r="B109" s="994"/>
      <c r="C109" s="236"/>
      <c r="D109" s="236"/>
      <c r="E109" s="236"/>
      <c r="F109" s="1070"/>
      <c r="G109" s="863">
        <v>4</v>
      </c>
      <c r="H109" s="1076">
        <v>1997</v>
      </c>
      <c r="I109" s="864">
        <v>1997</v>
      </c>
      <c r="J109" s="864">
        <v>1998</v>
      </c>
      <c r="K109" s="1078"/>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7"/>
      <c r="AG109" s="1079">
        <v>0</v>
      </c>
      <c r="AH109" s="1078"/>
      <c r="AI109" s="1079">
        <v>0</v>
      </c>
      <c r="AJ109" s="831"/>
      <c r="AK109" s="897"/>
    </row>
    <row r="110" spans="1:37" s="144" customFormat="1" ht="15.75" hidden="1" customHeight="1" outlineLevel="1">
      <c r="A110" s="994"/>
      <c r="B110" s="994"/>
      <c r="C110" s="236"/>
      <c r="D110" s="236"/>
      <c r="E110" s="236"/>
      <c r="F110" s="1070"/>
      <c r="G110" s="863">
        <v>5</v>
      </c>
      <c r="H110" s="1076">
        <v>1997</v>
      </c>
      <c r="I110" s="864">
        <v>1997</v>
      </c>
      <c r="J110" s="864">
        <v>1998</v>
      </c>
      <c r="K110" s="1078"/>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7"/>
      <c r="AG110" s="1079">
        <v>0</v>
      </c>
      <c r="AH110" s="1078"/>
      <c r="AI110" s="1079">
        <v>0</v>
      </c>
      <c r="AJ110" s="831"/>
      <c r="AK110" s="897"/>
    </row>
    <row r="111" spans="1:37" s="144" customFormat="1" ht="15.75" hidden="1" customHeight="1" outlineLevel="1">
      <c r="A111" s="994"/>
      <c r="B111" s="994"/>
      <c r="C111" s="236"/>
      <c r="D111" s="236"/>
      <c r="E111" s="236"/>
      <c r="F111" s="1070"/>
      <c r="G111" s="863">
        <v>6</v>
      </c>
      <c r="H111" s="1076">
        <v>1997</v>
      </c>
      <c r="I111" s="864">
        <v>1997</v>
      </c>
      <c r="J111" s="864">
        <v>1998</v>
      </c>
      <c r="K111" s="1078"/>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7"/>
      <c r="AG111" s="1079">
        <v>0</v>
      </c>
      <c r="AH111" s="1078"/>
      <c r="AI111" s="1079">
        <v>0</v>
      </c>
      <c r="AJ111" s="831"/>
      <c r="AK111" s="897"/>
    </row>
    <row r="112" spans="1:37" s="144" customFormat="1" ht="15.75" hidden="1" customHeight="1" outlineLevel="1">
      <c r="A112" s="994"/>
      <c r="B112" s="994"/>
      <c r="C112" s="236"/>
      <c r="D112" s="236"/>
      <c r="E112" s="236"/>
      <c r="F112" s="1070"/>
      <c r="G112" s="863">
        <v>7</v>
      </c>
      <c r="H112" s="1076">
        <v>1997</v>
      </c>
      <c r="I112" s="864">
        <v>1998</v>
      </c>
      <c r="J112" s="864">
        <v>1998</v>
      </c>
      <c r="K112" s="1078"/>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7"/>
      <c r="AG112" s="1079">
        <v>0</v>
      </c>
      <c r="AH112" s="1078"/>
      <c r="AI112" s="1079">
        <v>0</v>
      </c>
      <c r="AJ112" s="831"/>
      <c r="AK112" s="897"/>
    </row>
    <row r="113" spans="1:37" s="144" customFormat="1" ht="15.75" hidden="1" customHeight="1" outlineLevel="1">
      <c r="A113" s="994"/>
      <c r="B113" s="994"/>
      <c r="C113" s="236"/>
      <c r="D113" s="236"/>
      <c r="E113" s="236"/>
      <c r="F113" s="1070"/>
      <c r="G113" s="863">
        <v>8</v>
      </c>
      <c r="H113" s="1076">
        <v>1997</v>
      </c>
      <c r="I113" s="864">
        <v>1998</v>
      </c>
      <c r="J113" s="864">
        <v>1998</v>
      </c>
      <c r="K113" s="1078"/>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7"/>
      <c r="AG113" s="1079">
        <v>0</v>
      </c>
      <c r="AH113" s="1078"/>
      <c r="AI113" s="1079">
        <v>0</v>
      </c>
      <c r="AJ113" s="831"/>
      <c r="AK113" s="897"/>
    </row>
    <row r="114" spans="1:37" s="144" customFormat="1" ht="15.75" hidden="1" customHeight="1" outlineLevel="1">
      <c r="A114" s="994"/>
      <c r="B114" s="994"/>
      <c r="C114" s="236"/>
      <c r="D114" s="236"/>
      <c r="E114" s="236"/>
      <c r="F114" s="1070"/>
      <c r="G114" s="863">
        <v>9</v>
      </c>
      <c r="H114" s="1076">
        <v>1997</v>
      </c>
      <c r="I114" s="864">
        <v>1998</v>
      </c>
      <c r="J114" s="864">
        <v>1998</v>
      </c>
      <c r="K114" s="1078"/>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124"/>
      <c r="AC114" s="1078"/>
      <c r="AD114" s="1078"/>
      <c r="AE114" s="1078"/>
      <c r="AF114" s="1077"/>
      <c r="AG114" s="1079">
        <v>0</v>
      </c>
      <c r="AH114" s="1078"/>
      <c r="AI114" s="1079">
        <v>0</v>
      </c>
      <c r="AJ114" s="831"/>
      <c r="AK114" s="897"/>
    </row>
    <row r="115" spans="1:37" s="144" customFormat="1" ht="15.75" hidden="1" customHeight="1" outlineLevel="1">
      <c r="A115" s="994"/>
      <c r="B115" s="994"/>
      <c r="C115" s="236"/>
      <c r="D115" s="236"/>
      <c r="E115" s="236"/>
      <c r="F115" s="1070"/>
      <c r="G115" s="863">
        <v>10</v>
      </c>
      <c r="H115" s="1076">
        <v>1997</v>
      </c>
      <c r="I115" s="864">
        <v>1998</v>
      </c>
      <c r="J115" s="864">
        <v>1998</v>
      </c>
      <c r="K115" s="1078"/>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124"/>
      <c r="AC115" s="1078"/>
      <c r="AD115" s="1078"/>
      <c r="AE115" s="1078"/>
      <c r="AF115" s="1077"/>
      <c r="AG115" s="1079">
        <v>0</v>
      </c>
      <c r="AH115" s="1078"/>
      <c r="AI115" s="1079">
        <v>0</v>
      </c>
      <c r="AJ115" s="831"/>
      <c r="AK115" s="897"/>
    </row>
    <row r="116" spans="1:37" s="144" customFormat="1" ht="15.75" hidden="1" customHeight="1" outlineLevel="1">
      <c r="A116" s="994"/>
      <c r="B116" s="994"/>
      <c r="C116" s="236"/>
      <c r="D116" s="236"/>
      <c r="E116" s="236"/>
      <c r="F116" s="1070"/>
      <c r="G116" s="863">
        <v>11</v>
      </c>
      <c r="H116" s="1076">
        <v>1997</v>
      </c>
      <c r="I116" s="864">
        <v>1998</v>
      </c>
      <c r="J116" s="864">
        <v>1998</v>
      </c>
      <c r="K116" s="1078"/>
      <c r="L116" s="1077">
        <v>0</v>
      </c>
      <c r="M116" s="1078">
        <v>0</v>
      </c>
      <c r="N116" s="1078">
        <v>0</v>
      </c>
      <c r="O116" s="1079">
        <v>0</v>
      </c>
      <c r="P116" s="568">
        <v>0</v>
      </c>
      <c r="Q116" s="700">
        <v>0</v>
      </c>
      <c r="R116" s="700">
        <v>0</v>
      </c>
      <c r="S116" s="700">
        <v>0</v>
      </c>
      <c r="T116" s="567">
        <v>0</v>
      </c>
      <c r="U116" s="1077">
        <v>0</v>
      </c>
      <c r="V116" s="1078"/>
      <c r="W116" s="1079"/>
      <c r="X116" s="1078"/>
      <c r="Y116" s="1078"/>
      <c r="Z116" s="1078"/>
      <c r="AA116" s="1078">
        <v>0</v>
      </c>
      <c r="AB116" s="1124">
        <v>0</v>
      </c>
      <c r="AC116" s="1078"/>
      <c r="AD116" s="1078"/>
      <c r="AE116" s="1078">
        <v>0</v>
      </c>
      <c r="AF116" s="1077"/>
      <c r="AG116" s="1079">
        <v>0</v>
      </c>
      <c r="AH116" s="1078"/>
      <c r="AI116" s="1079">
        <v>0</v>
      </c>
      <c r="AJ116" s="831"/>
      <c r="AK116" s="897"/>
    </row>
    <row r="117" spans="1:37" s="144" customFormat="1" ht="15.75" hidden="1" customHeight="1" outlineLevel="1">
      <c r="A117" s="994"/>
      <c r="B117" s="994"/>
      <c r="C117" s="236"/>
      <c r="D117" s="236"/>
      <c r="E117" s="236"/>
      <c r="F117" s="1070"/>
      <c r="G117" s="863">
        <v>12</v>
      </c>
      <c r="H117" s="1076">
        <v>1997</v>
      </c>
      <c r="I117" s="864">
        <v>1998</v>
      </c>
      <c r="J117" s="864">
        <v>1998</v>
      </c>
      <c r="K117" s="1078"/>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124"/>
      <c r="AC117" s="1078"/>
      <c r="AD117" s="1078"/>
      <c r="AE117" s="1078"/>
      <c r="AF117" s="1077"/>
      <c r="AG117" s="1079">
        <v>0</v>
      </c>
      <c r="AH117" s="1078"/>
      <c r="AI117" s="1079">
        <v>0</v>
      </c>
      <c r="AJ117" s="831"/>
      <c r="AK117" s="897"/>
    </row>
    <row r="118" spans="1:37" s="144" customFormat="1" ht="15.75" hidden="1" customHeight="1" outlineLevel="1">
      <c r="A118" s="994"/>
      <c r="B118" s="994"/>
      <c r="C118" s="236"/>
      <c r="D118" s="236"/>
      <c r="E118" s="236"/>
      <c r="F118" s="1070"/>
      <c r="G118" s="863">
        <v>1</v>
      </c>
      <c r="H118" s="1076">
        <v>1998</v>
      </c>
      <c r="I118" s="864">
        <v>1998</v>
      </c>
      <c r="J118" s="864">
        <v>1998</v>
      </c>
      <c r="K118" s="1078"/>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124"/>
      <c r="AC118" s="1078"/>
      <c r="AD118" s="1078"/>
      <c r="AE118" s="1078"/>
      <c r="AF118" s="1077"/>
      <c r="AG118" s="1079">
        <v>0</v>
      </c>
      <c r="AH118" s="1078"/>
      <c r="AI118" s="1079">
        <v>0</v>
      </c>
      <c r="AJ118" s="831"/>
      <c r="AK118" s="897"/>
    </row>
    <row r="119" spans="1:37" s="144" customFormat="1" ht="15.75" hidden="1" customHeight="1" outlineLevel="1">
      <c r="A119" s="994"/>
      <c r="B119" s="994"/>
      <c r="C119" s="236"/>
      <c r="D119" s="236"/>
      <c r="E119" s="236"/>
      <c r="F119" s="1070"/>
      <c r="G119" s="863">
        <v>2</v>
      </c>
      <c r="H119" s="1076">
        <v>1998</v>
      </c>
      <c r="I119" s="864">
        <v>1998</v>
      </c>
      <c r="J119" s="864">
        <v>1998</v>
      </c>
      <c r="K119" s="1078"/>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124"/>
      <c r="AC119" s="1078"/>
      <c r="AD119" s="1078"/>
      <c r="AE119" s="1078"/>
      <c r="AF119" s="1077"/>
      <c r="AG119" s="1079">
        <v>0</v>
      </c>
      <c r="AH119" s="1078"/>
      <c r="AI119" s="1079">
        <v>0</v>
      </c>
      <c r="AJ119" s="831"/>
      <c r="AK119" s="897"/>
    </row>
    <row r="120" spans="1:37" s="144" customFormat="1" ht="15.75" hidden="1" customHeight="1" outlineLevel="1">
      <c r="A120" s="994"/>
      <c r="B120" s="994"/>
      <c r="C120" s="236"/>
      <c r="D120" s="236"/>
      <c r="E120" s="236"/>
      <c r="F120" s="1070"/>
      <c r="G120" s="863">
        <v>3</v>
      </c>
      <c r="H120" s="1076">
        <v>1998</v>
      </c>
      <c r="I120" s="864">
        <v>1998</v>
      </c>
      <c r="J120" s="864">
        <v>1998</v>
      </c>
      <c r="K120" s="1078"/>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124"/>
      <c r="AC120" s="1078"/>
      <c r="AD120" s="1078"/>
      <c r="AE120" s="1078"/>
      <c r="AF120" s="1077"/>
      <c r="AG120" s="1079">
        <v>0</v>
      </c>
      <c r="AH120" s="1078"/>
      <c r="AI120" s="1079">
        <v>0</v>
      </c>
      <c r="AJ120" s="831"/>
      <c r="AK120" s="897"/>
    </row>
    <row r="121" spans="1:37" s="144" customFormat="1" ht="15.75" hidden="1" customHeight="1" outlineLevel="1">
      <c r="A121" s="994"/>
      <c r="B121" s="994"/>
      <c r="C121" s="236"/>
      <c r="D121" s="236"/>
      <c r="E121" s="236"/>
      <c r="F121" s="1070"/>
      <c r="G121" s="863">
        <v>4</v>
      </c>
      <c r="H121" s="1076">
        <v>1998</v>
      </c>
      <c r="I121" s="864">
        <v>1998</v>
      </c>
      <c r="J121" s="864">
        <v>1999</v>
      </c>
      <c r="K121" s="1078"/>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124"/>
      <c r="AC121" s="1078"/>
      <c r="AD121" s="1078"/>
      <c r="AE121" s="1078"/>
      <c r="AF121" s="1077"/>
      <c r="AG121" s="1079">
        <v>0</v>
      </c>
      <c r="AH121" s="1078"/>
      <c r="AI121" s="1079">
        <v>0</v>
      </c>
      <c r="AJ121" s="831"/>
      <c r="AK121" s="897"/>
    </row>
    <row r="122" spans="1:37" s="144" customFormat="1" ht="15.75" hidden="1" customHeight="1" outlineLevel="1">
      <c r="A122" s="994"/>
      <c r="B122" s="994"/>
      <c r="C122" s="236"/>
      <c r="D122" s="236"/>
      <c r="E122" s="236"/>
      <c r="F122" s="1070"/>
      <c r="G122" s="863">
        <v>5</v>
      </c>
      <c r="H122" s="1076">
        <v>1998</v>
      </c>
      <c r="I122" s="864">
        <v>1998</v>
      </c>
      <c r="J122" s="864">
        <v>1999</v>
      </c>
      <c r="K122" s="1078"/>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124"/>
      <c r="AC122" s="1078"/>
      <c r="AD122" s="1078"/>
      <c r="AE122" s="1078"/>
      <c r="AF122" s="1077"/>
      <c r="AG122" s="1079">
        <v>0</v>
      </c>
      <c r="AH122" s="1078"/>
      <c r="AI122" s="1079">
        <v>0</v>
      </c>
      <c r="AJ122" s="831"/>
      <c r="AK122" s="897"/>
    </row>
    <row r="123" spans="1:37" s="144" customFormat="1" ht="15.75" hidden="1" customHeight="1" outlineLevel="1">
      <c r="A123" s="994"/>
      <c r="B123" s="994"/>
      <c r="C123" s="236"/>
      <c r="D123" s="236"/>
      <c r="E123" s="236"/>
      <c r="F123" s="1070"/>
      <c r="G123" s="863">
        <v>6</v>
      </c>
      <c r="H123" s="1076">
        <v>1998</v>
      </c>
      <c r="I123" s="864">
        <v>1998</v>
      </c>
      <c r="J123" s="864">
        <v>1999</v>
      </c>
      <c r="K123" s="1078"/>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124"/>
      <c r="AC123" s="1078"/>
      <c r="AD123" s="1078"/>
      <c r="AE123" s="1078"/>
      <c r="AF123" s="1077"/>
      <c r="AG123" s="1079">
        <v>0</v>
      </c>
      <c r="AH123" s="1078"/>
      <c r="AI123" s="1079">
        <v>0</v>
      </c>
      <c r="AJ123" s="831"/>
      <c r="AK123" s="897"/>
    </row>
    <row r="124" spans="1:37" s="144" customFormat="1" ht="15.75" hidden="1" customHeight="1" outlineLevel="1">
      <c r="A124" s="994"/>
      <c r="B124" s="994"/>
      <c r="C124" s="236"/>
      <c r="D124" s="236"/>
      <c r="E124" s="236"/>
      <c r="F124" s="1070"/>
      <c r="G124" s="863">
        <v>7</v>
      </c>
      <c r="H124" s="1076">
        <v>1998</v>
      </c>
      <c r="I124" s="864">
        <v>1999</v>
      </c>
      <c r="J124" s="864">
        <v>1999</v>
      </c>
      <c r="K124" s="1078"/>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124"/>
      <c r="AC124" s="1078"/>
      <c r="AD124" s="1078"/>
      <c r="AE124" s="1078"/>
      <c r="AF124" s="1077"/>
      <c r="AG124" s="1079">
        <v>0</v>
      </c>
      <c r="AH124" s="1078"/>
      <c r="AI124" s="1079">
        <v>0</v>
      </c>
      <c r="AJ124" s="831"/>
      <c r="AK124" s="897"/>
    </row>
    <row r="125" spans="1:37" s="144" customFormat="1" ht="15.75" hidden="1" customHeight="1" outlineLevel="1">
      <c r="A125" s="994"/>
      <c r="B125" s="994"/>
      <c r="C125" s="236"/>
      <c r="D125" s="236"/>
      <c r="E125" s="236"/>
      <c r="F125" s="1070"/>
      <c r="G125" s="863">
        <v>8</v>
      </c>
      <c r="H125" s="1076">
        <v>1998</v>
      </c>
      <c r="I125" s="864">
        <v>1999</v>
      </c>
      <c r="J125" s="864">
        <v>1999</v>
      </c>
      <c r="K125" s="1078"/>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124"/>
      <c r="AC125" s="1078"/>
      <c r="AD125" s="1078"/>
      <c r="AE125" s="1078"/>
      <c r="AF125" s="1077"/>
      <c r="AG125" s="1079">
        <v>0</v>
      </c>
      <c r="AH125" s="1078"/>
      <c r="AI125" s="1079">
        <v>0</v>
      </c>
      <c r="AJ125" s="831"/>
      <c r="AK125" s="897"/>
    </row>
    <row r="126" spans="1:37" s="144" customFormat="1" ht="15.75" hidden="1" customHeight="1" outlineLevel="1">
      <c r="A126" s="994"/>
      <c r="B126" s="994"/>
      <c r="C126" s="236"/>
      <c r="D126" s="236"/>
      <c r="E126" s="236"/>
      <c r="F126" s="1070"/>
      <c r="G126" s="863">
        <v>9</v>
      </c>
      <c r="H126" s="1076">
        <v>1998</v>
      </c>
      <c r="I126" s="864">
        <v>1999</v>
      </c>
      <c r="J126" s="864">
        <v>1999</v>
      </c>
      <c r="K126" s="1078"/>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124"/>
      <c r="AC126" s="1078"/>
      <c r="AD126" s="1078"/>
      <c r="AE126" s="1078"/>
      <c r="AF126" s="1077"/>
      <c r="AG126" s="1079">
        <v>0</v>
      </c>
      <c r="AH126" s="1078"/>
      <c r="AI126" s="1079">
        <v>0</v>
      </c>
      <c r="AJ126" s="831"/>
      <c r="AK126" s="897"/>
    </row>
    <row r="127" spans="1:37" s="144" customFormat="1" ht="15.75" hidden="1" customHeight="1" outlineLevel="1">
      <c r="A127" s="994"/>
      <c r="B127" s="994"/>
      <c r="C127" s="236"/>
      <c r="D127" s="236"/>
      <c r="E127" s="236"/>
      <c r="F127" s="1070"/>
      <c r="G127" s="863">
        <v>10</v>
      </c>
      <c r="H127" s="1076">
        <v>1998</v>
      </c>
      <c r="I127" s="864">
        <v>1999</v>
      </c>
      <c r="J127" s="864">
        <v>1999</v>
      </c>
      <c r="K127" s="1078"/>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124"/>
      <c r="AC127" s="1078"/>
      <c r="AD127" s="1078"/>
      <c r="AE127" s="1078"/>
      <c r="AF127" s="1077"/>
      <c r="AG127" s="1079">
        <v>0</v>
      </c>
      <c r="AH127" s="1078"/>
      <c r="AI127" s="1079">
        <v>0</v>
      </c>
      <c r="AJ127" s="831"/>
      <c r="AK127" s="897"/>
    </row>
    <row r="128" spans="1:37" s="144" customFormat="1" ht="15.75" customHeight="1" collapsed="1">
      <c r="A128" s="994"/>
      <c r="B128" s="994"/>
      <c r="C128" s="236"/>
      <c r="D128" s="236"/>
      <c r="E128" s="236"/>
      <c r="F128" s="1070"/>
      <c r="G128" s="863">
        <v>11</v>
      </c>
      <c r="H128" s="1076">
        <v>1998</v>
      </c>
      <c r="I128" s="864">
        <v>1999</v>
      </c>
      <c r="J128" s="864">
        <v>1999</v>
      </c>
      <c r="K128" s="1078"/>
      <c r="L128" s="1077">
        <v>0</v>
      </c>
      <c r="M128" s="1078">
        <v>0</v>
      </c>
      <c r="N128" s="1078">
        <v>0</v>
      </c>
      <c r="O128" s="1079">
        <v>0</v>
      </c>
      <c r="P128" s="568">
        <v>0</v>
      </c>
      <c r="Q128" s="700">
        <v>0</v>
      </c>
      <c r="R128" s="700">
        <v>50000</v>
      </c>
      <c r="S128" s="700">
        <v>77898.370830038228</v>
      </c>
      <c r="T128" s="567">
        <v>50000</v>
      </c>
      <c r="U128" s="1077">
        <v>50000</v>
      </c>
      <c r="V128" s="1078"/>
      <c r="W128" s="1079"/>
      <c r="X128" s="1078">
        <v>168343</v>
      </c>
      <c r="Y128" s="1078"/>
      <c r="Z128" s="1078">
        <v>168343</v>
      </c>
      <c r="AA128" s="1078">
        <v>0</v>
      </c>
      <c r="AB128" s="1124">
        <v>0</v>
      </c>
      <c r="AC128" s="1078"/>
      <c r="AD128" s="1078"/>
      <c r="AE128" s="1078">
        <v>0</v>
      </c>
      <c r="AF128" s="1077"/>
      <c r="AG128" s="1079">
        <v>0</v>
      </c>
      <c r="AH128" s="1078"/>
      <c r="AI128" s="1079">
        <v>0</v>
      </c>
      <c r="AJ128" s="831"/>
      <c r="AK128" s="897"/>
    </row>
    <row r="129" spans="1:37" s="144" customFormat="1" ht="15.75" customHeight="1">
      <c r="A129" s="994"/>
      <c r="B129" s="994"/>
      <c r="C129" s="236"/>
      <c r="D129" s="236"/>
      <c r="E129" s="236"/>
      <c r="F129" s="1070"/>
      <c r="G129" s="863">
        <v>12</v>
      </c>
      <c r="H129" s="1076">
        <v>1998</v>
      </c>
      <c r="I129" s="864">
        <v>1999</v>
      </c>
      <c r="J129" s="864">
        <v>1999</v>
      </c>
      <c r="K129" s="1078"/>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124"/>
      <c r="AC129" s="1078"/>
      <c r="AD129" s="1078"/>
      <c r="AE129" s="1078"/>
      <c r="AF129" s="1077"/>
      <c r="AG129" s="1079">
        <v>0</v>
      </c>
      <c r="AH129" s="1078"/>
      <c r="AI129" s="1079">
        <v>0</v>
      </c>
      <c r="AJ129" s="831"/>
      <c r="AK129" s="897"/>
    </row>
    <row r="130" spans="1:37" s="144" customFormat="1" ht="15.75" customHeight="1">
      <c r="A130" s="994"/>
      <c r="B130" s="994"/>
      <c r="C130" s="236"/>
      <c r="D130" s="236"/>
      <c r="E130" s="236"/>
      <c r="F130" s="1070"/>
      <c r="G130" s="863">
        <v>1</v>
      </c>
      <c r="H130" s="1076">
        <v>1999</v>
      </c>
      <c r="I130" s="864">
        <v>1999</v>
      </c>
      <c r="J130" s="864">
        <v>1999</v>
      </c>
      <c r="K130" s="1078"/>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124"/>
      <c r="AC130" s="1078"/>
      <c r="AD130" s="1078"/>
      <c r="AE130" s="1078"/>
      <c r="AF130" s="1077"/>
      <c r="AG130" s="1079">
        <v>0</v>
      </c>
      <c r="AH130" s="1078"/>
      <c r="AI130" s="1079">
        <v>0</v>
      </c>
      <c r="AJ130" s="831"/>
      <c r="AK130" s="897"/>
    </row>
    <row r="131" spans="1:37" s="144" customFormat="1" ht="15.75" customHeight="1">
      <c r="A131" s="994"/>
      <c r="B131" s="994"/>
      <c r="C131" s="236"/>
      <c r="D131" s="236"/>
      <c r="E131" s="236"/>
      <c r="F131" s="1070"/>
      <c r="G131" s="863">
        <v>2</v>
      </c>
      <c r="H131" s="1076">
        <v>1999</v>
      </c>
      <c r="I131" s="864">
        <v>1999</v>
      </c>
      <c r="J131" s="864">
        <v>1999</v>
      </c>
      <c r="K131" s="1078"/>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124"/>
      <c r="AC131" s="1078"/>
      <c r="AD131" s="1078"/>
      <c r="AE131" s="1078"/>
      <c r="AF131" s="1077"/>
      <c r="AG131" s="1079">
        <v>0</v>
      </c>
      <c r="AH131" s="1078"/>
      <c r="AI131" s="1079">
        <v>0</v>
      </c>
      <c r="AJ131" s="831"/>
      <c r="AK131" s="897"/>
    </row>
    <row r="132" spans="1:37" s="144" customFormat="1" ht="15.75" customHeight="1">
      <c r="A132" s="994"/>
      <c r="B132" s="994"/>
      <c r="C132" s="236"/>
      <c r="D132" s="236"/>
      <c r="E132" s="236"/>
      <c r="F132" s="1070"/>
      <c r="G132" s="863">
        <v>3</v>
      </c>
      <c r="H132" s="1076">
        <v>1999</v>
      </c>
      <c r="I132" s="864">
        <v>1999</v>
      </c>
      <c r="J132" s="864">
        <v>1999</v>
      </c>
      <c r="K132" s="1078"/>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124"/>
      <c r="AC132" s="1078"/>
      <c r="AD132" s="1078"/>
      <c r="AE132" s="1078"/>
      <c r="AF132" s="1077"/>
      <c r="AG132" s="1079">
        <v>0</v>
      </c>
      <c r="AH132" s="1078"/>
      <c r="AI132" s="1079">
        <v>0</v>
      </c>
      <c r="AJ132" s="831"/>
      <c r="AK132" s="897"/>
    </row>
    <row r="133" spans="1:37" s="144" customFormat="1" ht="15.75" customHeight="1">
      <c r="A133" s="994"/>
      <c r="B133" s="994"/>
      <c r="C133" s="236"/>
      <c r="D133" s="236"/>
      <c r="E133" s="236"/>
      <c r="F133" s="1070"/>
      <c r="G133" s="863">
        <v>4</v>
      </c>
      <c r="H133" s="1076">
        <v>1999</v>
      </c>
      <c r="I133" s="864">
        <v>1999</v>
      </c>
      <c r="J133" s="864">
        <v>2000</v>
      </c>
      <c r="K133" s="1078"/>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124"/>
      <c r="AC133" s="1078"/>
      <c r="AD133" s="1078"/>
      <c r="AE133" s="1078"/>
      <c r="AF133" s="1077"/>
      <c r="AG133" s="1079">
        <v>0</v>
      </c>
      <c r="AH133" s="1078"/>
      <c r="AI133" s="1079">
        <v>0</v>
      </c>
      <c r="AJ133" s="831"/>
      <c r="AK133" s="897"/>
    </row>
    <row r="134" spans="1:37" s="144" customFormat="1" ht="15.75" customHeight="1">
      <c r="A134" s="994"/>
      <c r="B134" s="994"/>
      <c r="C134" s="236"/>
      <c r="D134" s="236"/>
      <c r="E134" s="236"/>
      <c r="F134" s="1070"/>
      <c r="G134" s="863">
        <v>5</v>
      </c>
      <c r="H134" s="1076">
        <v>1999</v>
      </c>
      <c r="I134" s="864">
        <v>1999</v>
      </c>
      <c r="J134" s="864">
        <v>2000</v>
      </c>
      <c r="K134" s="1078"/>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124"/>
      <c r="AC134" s="1078"/>
      <c r="AD134" s="1078"/>
      <c r="AE134" s="1078"/>
      <c r="AF134" s="1077"/>
      <c r="AG134" s="1079">
        <v>0</v>
      </c>
      <c r="AH134" s="1078"/>
      <c r="AI134" s="1079">
        <v>0</v>
      </c>
      <c r="AJ134" s="831"/>
      <c r="AK134" s="897"/>
    </row>
    <row r="135" spans="1:37" s="144" customFormat="1" ht="15.75" customHeight="1">
      <c r="A135" s="994"/>
      <c r="B135" s="994"/>
      <c r="C135" s="236"/>
      <c r="D135" s="236"/>
      <c r="E135" s="236"/>
      <c r="F135" s="1070"/>
      <c r="G135" s="863">
        <v>6</v>
      </c>
      <c r="H135" s="1076">
        <v>1999</v>
      </c>
      <c r="I135" s="864">
        <v>1999</v>
      </c>
      <c r="J135" s="864">
        <v>2000</v>
      </c>
      <c r="K135" s="1078"/>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124"/>
      <c r="AC135" s="1078"/>
      <c r="AD135" s="1078"/>
      <c r="AE135" s="1078"/>
      <c r="AF135" s="1077"/>
      <c r="AG135" s="1079">
        <v>0</v>
      </c>
      <c r="AH135" s="1078"/>
      <c r="AI135" s="1079">
        <v>0</v>
      </c>
      <c r="AJ135" s="831"/>
      <c r="AK135" s="897"/>
    </row>
    <row r="136" spans="1:37" s="144" customFormat="1" ht="15.75" customHeight="1">
      <c r="A136" s="994"/>
      <c r="B136" s="994"/>
      <c r="C136" s="236"/>
      <c r="D136" s="236"/>
      <c r="E136" s="236"/>
      <c r="F136" s="1070"/>
      <c r="G136" s="863">
        <v>7</v>
      </c>
      <c r="H136" s="1076">
        <v>1999</v>
      </c>
      <c r="I136" s="864">
        <v>2000</v>
      </c>
      <c r="J136" s="864">
        <v>2000</v>
      </c>
      <c r="K136" s="1078"/>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124"/>
      <c r="AC136" s="1078"/>
      <c r="AD136" s="1078"/>
      <c r="AE136" s="1078"/>
      <c r="AF136" s="1077"/>
      <c r="AG136" s="1079">
        <v>0</v>
      </c>
      <c r="AH136" s="1078"/>
      <c r="AI136" s="1079">
        <v>0</v>
      </c>
      <c r="AJ136" s="831"/>
      <c r="AK136" s="897"/>
    </row>
    <row r="137" spans="1:37" s="144" customFormat="1" ht="15.75" customHeight="1">
      <c r="A137" s="994"/>
      <c r="B137" s="994"/>
      <c r="C137" s="236"/>
      <c r="D137" s="236"/>
      <c r="E137" s="236"/>
      <c r="F137" s="1070"/>
      <c r="G137" s="863">
        <v>8</v>
      </c>
      <c r="H137" s="1076">
        <v>1999</v>
      </c>
      <c r="I137" s="864">
        <v>2000</v>
      </c>
      <c r="J137" s="864">
        <v>2000</v>
      </c>
      <c r="K137" s="1078"/>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124"/>
      <c r="AC137" s="1078"/>
      <c r="AD137" s="1078"/>
      <c r="AE137" s="1078"/>
      <c r="AF137" s="1077"/>
      <c r="AG137" s="1079">
        <v>0</v>
      </c>
      <c r="AH137" s="1078"/>
      <c r="AI137" s="1079">
        <v>0</v>
      </c>
      <c r="AJ137" s="831"/>
      <c r="AK137" s="897"/>
    </row>
    <row r="138" spans="1:37" s="144" customFormat="1" ht="15.75" customHeight="1">
      <c r="A138" s="994"/>
      <c r="B138" s="994"/>
      <c r="C138" s="236"/>
      <c r="D138" s="236"/>
      <c r="E138" s="236"/>
      <c r="F138" s="1070"/>
      <c r="G138" s="863">
        <v>9</v>
      </c>
      <c r="H138" s="1076">
        <v>1999</v>
      </c>
      <c r="I138" s="864">
        <v>2000</v>
      </c>
      <c r="J138" s="864">
        <v>2000</v>
      </c>
      <c r="K138" s="1078"/>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124"/>
      <c r="AC138" s="1078"/>
      <c r="AD138" s="1078"/>
      <c r="AE138" s="1078"/>
      <c r="AF138" s="1077"/>
      <c r="AG138" s="1079">
        <v>0</v>
      </c>
      <c r="AH138" s="1078"/>
      <c r="AI138" s="1079">
        <v>0</v>
      </c>
      <c r="AJ138" s="831"/>
      <c r="AK138" s="897"/>
    </row>
    <row r="139" spans="1:37" s="144" customFormat="1" ht="15.75" customHeight="1">
      <c r="A139" s="994"/>
      <c r="B139" s="994"/>
      <c r="C139" s="236"/>
      <c r="D139" s="236"/>
      <c r="E139" s="236"/>
      <c r="F139" s="1070"/>
      <c r="G139" s="863">
        <v>10</v>
      </c>
      <c r="H139" s="1076">
        <v>1999</v>
      </c>
      <c r="I139" s="864">
        <v>2000</v>
      </c>
      <c r="J139" s="864">
        <v>2000</v>
      </c>
      <c r="K139" s="1078"/>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124"/>
      <c r="AC139" s="1078"/>
      <c r="AD139" s="1078"/>
      <c r="AE139" s="1078"/>
      <c r="AF139" s="1077"/>
      <c r="AG139" s="1079">
        <v>0</v>
      </c>
      <c r="AH139" s="1078"/>
      <c r="AI139" s="1079">
        <v>0</v>
      </c>
      <c r="AJ139" s="831"/>
      <c r="AK139" s="897"/>
    </row>
    <row r="140" spans="1:37" s="144" customFormat="1" ht="15.75" customHeight="1">
      <c r="A140" s="994"/>
      <c r="B140" s="994"/>
      <c r="C140" s="236"/>
      <c r="D140" s="236"/>
      <c r="E140" s="236"/>
      <c r="F140" s="1070"/>
      <c r="G140" s="863">
        <v>11</v>
      </c>
      <c r="H140" s="1076">
        <v>1999</v>
      </c>
      <c r="I140" s="864">
        <v>2000</v>
      </c>
      <c r="J140" s="864">
        <v>2000</v>
      </c>
      <c r="K140" s="1078"/>
      <c r="L140" s="1077">
        <v>0</v>
      </c>
      <c r="M140" s="1078">
        <v>0</v>
      </c>
      <c r="N140" s="1078">
        <v>0</v>
      </c>
      <c r="O140" s="1079">
        <v>0</v>
      </c>
      <c r="P140" s="568">
        <v>0</v>
      </c>
      <c r="Q140" s="700">
        <v>0</v>
      </c>
      <c r="R140" s="700">
        <v>11000</v>
      </c>
      <c r="S140" s="700">
        <v>16638.486973406219</v>
      </c>
      <c r="T140" s="567">
        <v>10999.999999999998</v>
      </c>
      <c r="U140" s="1077">
        <v>11000</v>
      </c>
      <c r="V140" s="1078"/>
      <c r="W140" s="1079"/>
      <c r="X140" s="1078">
        <v>120253</v>
      </c>
      <c r="Y140" s="1078"/>
      <c r="Z140" s="1078">
        <v>120253</v>
      </c>
      <c r="AA140" s="1078">
        <v>0</v>
      </c>
      <c r="AB140" s="1124">
        <v>0</v>
      </c>
      <c r="AC140" s="1078"/>
      <c r="AD140" s="1078"/>
      <c r="AE140" s="1078">
        <v>0</v>
      </c>
      <c r="AF140" s="1077"/>
      <c r="AG140" s="1079">
        <v>0</v>
      </c>
      <c r="AH140" s="1078"/>
      <c r="AI140" s="1079">
        <v>0</v>
      </c>
      <c r="AJ140" s="831"/>
      <c r="AK140" s="897"/>
    </row>
    <row r="141" spans="1:37" s="144" customFormat="1" ht="15.75" customHeight="1">
      <c r="A141" s="994"/>
      <c r="B141" s="994"/>
      <c r="C141" s="236"/>
      <c r="D141" s="236"/>
      <c r="E141" s="236"/>
      <c r="F141" s="1070"/>
      <c r="G141" s="863">
        <v>12</v>
      </c>
      <c r="H141" s="1076">
        <v>1999</v>
      </c>
      <c r="I141" s="864">
        <v>2000</v>
      </c>
      <c r="J141" s="864">
        <v>2000</v>
      </c>
      <c r="K141" s="1078"/>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124"/>
      <c r="AC141" s="1078"/>
      <c r="AD141" s="1078"/>
      <c r="AE141" s="1078"/>
      <c r="AF141" s="1077"/>
      <c r="AG141" s="1079">
        <v>0</v>
      </c>
      <c r="AH141" s="1078"/>
      <c r="AI141" s="1079">
        <v>0</v>
      </c>
      <c r="AJ141" s="831"/>
      <c r="AK141" s="897"/>
    </row>
    <row r="142" spans="1:37" s="144" customFormat="1" ht="15.75" customHeight="1">
      <c r="A142" s="994"/>
      <c r="B142" s="994"/>
      <c r="C142" s="236"/>
      <c r="D142" s="236"/>
      <c r="E142" s="236"/>
      <c r="F142" s="1070"/>
      <c r="G142" s="863">
        <v>1</v>
      </c>
      <c r="H142" s="1076">
        <v>2000</v>
      </c>
      <c r="I142" s="864">
        <v>2000</v>
      </c>
      <c r="J142" s="864">
        <v>2000</v>
      </c>
      <c r="K142" s="1078"/>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124"/>
      <c r="AC142" s="1078"/>
      <c r="AD142" s="1078"/>
      <c r="AE142" s="1078"/>
      <c r="AF142" s="1077"/>
      <c r="AG142" s="1079">
        <v>0</v>
      </c>
      <c r="AH142" s="1078"/>
      <c r="AI142" s="1079">
        <v>0</v>
      </c>
      <c r="AJ142" s="831"/>
      <c r="AK142" s="897"/>
    </row>
    <row r="143" spans="1:37" s="144" customFormat="1" ht="15.75" customHeight="1">
      <c r="A143" s="994"/>
      <c r="B143" s="994"/>
      <c r="C143" s="236"/>
      <c r="D143" s="236"/>
      <c r="E143" s="236"/>
      <c r="F143" s="1070"/>
      <c r="G143" s="863">
        <v>2</v>
      </c>
      <c r="H143" s="1076">
        <v>2000</v>
      </c>
      <c r="I143" s="864">
        <v>2000</v>
      </c>
      <c r="J143" s="864">
        <v>2000</v>
      </c>
      <c r="K143" s="1078"/>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124"/>
      <c r="AC143" s="1078"/>
      <c r="AD143" s="1078"/>
      <c r="AE143" s="1078"/>
      <c r="AF143" s="1077"/>
      <c r="AG143" s="1079">
        <v>0</v>
      </c>
      <c r="AH143" s="1078"/>
      <c r="AI143" s="1079">
        <v>0</v>
      </c>
      <c r="AJ143" s="831"/>
      <c r="AK143" s="897"/>
    </row>
    <row r="144" spans="1:37" s="144" customFormat="1" ht="15.75" customHeight="1">
      <c r="A144" s="994"/>
      <c r="B144" s="994"/>
      <c r="C144" s="236"/>
      <c r="D144" s="236"/>
      <c r="E144" s="236"/>
      <c r="F144" s="1070"/>
      <c r="G144" s="863">
        <v>3</v>
      </c>
      <c r="H144" s="1076">
        <v>2000</v>
      </c>
      <c r="I144" s="864">
        <v>2000</v>
      </c>
      <c r="J144" s="864">
        <v>2000</v>
      </c>
      <c r="K144" s="1078"/>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124"/>
      <c r="AC144" s="1078"/>
      <c r="AD144" s="1078"/>
      <c r="AE144" s="1078"/>
      <c r="AF144" s="1077"/>
      <c r="AG144" s="1079">
        <v>0</v>
      </c>
      <c r="AH144" s="1078"/>
      <c r="AI144" s="1079">
        <v>0</v>
      </c>
      <c r="AJ144" s="831"/>
      <c r="AK144" s="897"/>
    </row>
    <row r="145" spans="1:37" s="144" customFormat="1" ht="15.75" customHeight="1">
      <c r="A145" s="994"/>
      <c r="B145" s="994"/>
      <c r="C145" s="236"/>
      <c r="D145" s="236"/>
      <c r="E145" s="236"/>
      <c r="F145" s="1070"/>
      <c r="G145" s="863">
        <v>4</v>
      </c>
      <c r="H145" s="1076">
        <v>2000</v>
      </c>
      <c r="I145" s="864">
        <v>2000</v>
      </c>
      <c r="J145" s="864">
        <v>2001</v>
      </c>
      <c r="K145" s="1078"/>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124"/>
      <c r="AC145" s="1078"/>
      <c r="AD145" s="1078"/>
      <c r="AE145" s="1078"/>
      <c r="AF145" s="1077"/>
      <c r="AG145" s="1079">
        <v>0</v>
      </c>
      <c r="AH145" s="1078"/>
      <c r="AI145" s="1079">
        <v>0</v>
      </c>
      <c r="AJ145" s="831"/>
      <c r="AK145" s="897"/>
    </row>
    <row r="146" spans="1:37" s="144" customFormat="1" ht="15.75" customHeight="1">
      <c r="A146" s="994"/>
      <c r="B146" s="994"/>
      <c r="C146" s="236"/>
      <c r="D146" s="236"/>
      <c r="E146" s="236"/>
      <c r="F146" s="1070"/>
      <c r="G146" s="863">
        <v>5</v>
      </c>
      <c r="H146" s="1076">
        <v>2000</v>
      </c>
      <c r="I146" s="864">
        <v>2000</v>
      </c>
      <c r="J146" s="864">
        <v>2001</v>
      </c>
      <c r="K146" s="1078"/>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124"/>
      <c r="AC146" s="1078"/>
      <c r="AD146" s="1078"/>
      <c r="AE146" s="1078"/>
      <c r="AF146" s="1077"/>
      <c r="AG146" s="1079">
        <v>0</v>
      </c>
      <c r="AH146" s="1078"/>
      <c r="AI146" s="1079">
        <v>0</v>
      </c>
      <c r="AJ146" s="831"/>
      <c r="AK146" s="897"/>
    </row>
    <row r="147" spans="1:37" s="144" customFormat="1" ht="15.75" customHeight="1">
      <c r="A147" s="994"/>
      <c r="B147" s="994"/>
      <c r="C147" s="236"/>
      <c r="D147" s="236"/>
      <c r="E147" s="236"/>
      <c r="F147" s="1070"/>
      <c r="G147" s="863">
        <v>6</v>
      </c>
      <c r="H147" s="1076">
        <v>2000</v>
      </c>
      <c r="I147" s="864">
        <v>2000</v>
      </c>
      <c r="J147" s="864">
        <v>2001</v>
      </c>
      <c r="K147" s="1078"/>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124"/>
      <c r="AC147" s="1078"/>
      <c r="AD147" s="1078"/>
      <c r="AE147" s="1078"/>
      <c r="AF147" s="1077"/>
      <c r="AG147" s="1079">
        <v>0</v>
      </c>
      <c r="AH147" s="1078"/>
      <c r="AI147" s="1079">
        <v>0</v>
      </c>
      <c r="AJ147" s="831"/>
      <c r="AK147" s="897"/>
    </row>
    <row r="148" spans="1:37" s="144" customFormat="1" ht="15.75" customHeight="1">
      <c r="A148" s="994"/>
      <c r="B148" s="994"/>
      <c r="C148" s="236"/>
      <c r="D148" s="236"/>
      <c r="E148" s="236"/>
      <c r="F148" s="1070"/>
      <c r="G148" s="863">
        <v>7</v>
      </c>
      <c r="H148" s="1076">
        <v>2000</v>
      </c>
      <c r="I148" s="864">
        <v>2001</v>
      </c>
      <c r="J148" s="864">
        <v>2001</v>
      </c>
      <c r="K148" s="1078"/>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124"/>
      <c r="AC148" s="1078"/>
      <c r="AD148" s="1078"/>
      <c r="AE148" s="1078"/>
      <c r="AF148" s="1077"/>
      <c r="AG148" s="1079">
        <v>0</v>
      </c>
      <c r="AH148" s="1078"/>
      <c r="AI148" s="1079">
        <v>0</v>
      </c>
      <c r="AJ148" s="831"/>
      <c r="AK148" s="897"/>
    </row>
    <row r="149" spans="1:37" s="144" customFormat="1" ht="15.75" customHeight="1">
      <c r="A149" s="994"/>
      <c r="B149" s="994"/>
      <c r="C149" s="236"/>
      <c r="D149" s="236"/>
      <c r="E149" s="236"/>
      <c r="F149" s="1070"/>
      <c r="G149" s="863">
        <v>8</v>
      </c>
      <c r="H149" s="1076">
        <v>2000</v>
      </c>
      <c r="I149" s="864">
        <v>2001</v>
      </c>
      <c r="J149" s="864">
        <v>2001</v>
      </c>
      <c r="K149" s="1078"/>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124"/>
      <c r="AC149" s="1078"/>
      <c r="AD149" s="1078"/>
      <c r="AE149" s="1078"/>
      <c r="AF149" s="1077"/>
      <c r="AG149" s="1079">
        <v>0</v>
      </c>
      <c r="AH149" s="1078"/>
      <c r="AI149" s="1079">
        <v>0</v>
      </c>
      <c r="AJ149" s="831"/>
      <c r="AK149" s="897"/>
    </row>
    <row r="150" spans="1:37" s="144" customFormat="1" ht="15.75" customHeight="1">
      <c r="A150" s="994"/>
      <c r="B150" s="994"/>
      <c r="C150" s="236"/>
      <c r="D150" s="236"/>
      <c r="E150" s="236"/>
      <c r="F150" s="1070"/>
      <c r="G150" s="863">
        <v>9</v>
      </c>
      <c r="H150" s="1076">
        <v>2000</v>
      </c>
      <c r="I150" s="864">
        <v>2001</v>
      </c>
      <c r="J150" s="864">
        <v>2001</v>
      </c>
      <c r="K150" s="1078"/>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124"/>
      <c r="AC150" s="1078"/>
      <c r="AD150" s="1078"/>
      <c r="AE150" s="1078"/>
      <c r="AF150" s="1077"/>
      <c r="AG150" s="1079">
        <v>0</v>
      </c>
      <c r="AH150" s="1078"/>
      <c r="AI150" s="1079">
        <v>0</v>
      </c>
      <c r="AJ150" s="831"/>
      <c r="AK150" s="897"/>
    </row>
    <row r="151" spans="1:37" s="144" customFormat="1" ht="15.75" customHeight="1">
      <c r="A151" s="994"/>
      <c r="B151" s="994"/>
      <c r="C151" s="236"/>
      <c r="D151" s="236"/>
      <c r="E151" s="236"/>
      <c r="F151" s="1070"/>
      <c r="G151" s="863">
        <v>10</v>
      </c>
      <c r="H151" s="1076">
        <v>2000</v>
      </c>
      <c r="I151" s="864">
        <v>2001</v>
      </c>
      <c r="J151" s="864">
        <v>2001</v>
      </c>
      <c r="K151" s="1078"/>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124"/>
      <c r="AC151" s="1078"/>
      <c r="AD151" s="1078"/>
      <c r="AE151" s="1078"/>
      <c r="AF151" s="1077"/>
      <c r="AG151" s="1079">
        <v>0</v>
      </c>
      <c r="AH151" s="1078"/>
      <c r="AI151" s="1079">
        <v>0</v>
      </c>
      <c r="AJ151" s="831"/>
      <c r="AK151" s="897"/>
    </row>
    <row r="152" spans="1:37" s="144" customFormat="1" ht="15.75" customHeight="1">
      <c r="A152" s="994"/>
      <c r="B152" s="994"/>
      <c r="C152" s="236"/>
      <c r="D152" s="236"/>
      <c r="E152" s="236"/>
      <c r="F152" s="1070"/>
      <c r="G152" s="863">
        <v>11</v>
      </c>
      <c r="H152" s="1076">
        <v>2000</v>
      </c>
      <c r="I152" s="864">
        <v>2001</v>
      </c>
      <c r="J152" s="864">
        <v>2001</v>
      </c>
      <c r="K152" s="1078"/>
      <c r="L152" s="1077">
        <v>0</v>
      </c>
      <c r="M152" s="1078">
        <v>0</v>
      </c>
      <c r="N152" s="1078">
        <v>0</v>
      </c>
      <c r="O152" s="1079">
        <v>0</v>
      </c>
      <c r="P152" s="568">
        <v>0</v>
      </c>
      <c r="Q152" s="700">
        <v>0</v>
      </c>
      <c r="R152" s="700">
        <v>4000</v>
      </c>
      <c r="S152" s="700">
        <v>5874.1348538062557</v>
      </c>
      <c r="T152" s="567">
        <v>4000</v>
      </c>
      <c r="U152" s="1077">
        <v>4000</v>
      </c>
      <c r="V152" s="1078"/>
      <c r="W152" s="1079"/>
      <c r="X152" s="1078">
        <v>553400</v>
      </c>
      <c r="Y152" s="1078">
        <v>0</v>
      </c>
      <c r="Z152" s="1078">
        <v>553400</v>
      </c>
      <c r="AA152" s="1078">
        <v>0</v>
      </c>
      <c r="AB152" s="1124">
        <v>0</v>
      </c>
      <c r="AC152" s="1078"/>
      <c r="AD152" s="1078"/>
      <c r="AE152" s="1078">
        <v>0</v>
      </c>
      <c r="AF152" s="1077"/>
      <c r="AG152" s="1079">
        <v>0</v>
      </c>
      <c r="AH152" s="1078"/>
      <c r="AI152" s="1079">
        <v>0</v>
      </c>
      <c r="AJ152" s="831"/>
      <c r="AK152" s="897"/>
    </row>
    <row r="153" spans="1:37" s="144" customFormat="1" ht="15.75" customHeight="1">
      <c r="A153" s="994"/>
      <c r="B153" s="994"/>
      <c r="C153" s="236"/>
      <c r="D153" s="236"/>
      <c r="E153" s="236"/>
      <c r="F153" s="1070"/>
      <c r="G153" s="863">
        <v>12</v>
      </c>
      <c r="H153" s="1076">
        <v>2000</v>
      </c>
      <c r="I153" s="864">
        <v>2001</v>
      </c>
      <c r="J153" s="864">
        <v>2001</v>
      </c>
      <c r="K153" s="1078"/>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124"/>
      <c r="AC153" s="1078"/>
      <c r="AD153" s="1078"/>
      <c r="AE153" s="1078"/>
      <c r="AF153" s="1077"/>
      <c r="AG153" s="1079">
        <v>0</v>
      </c>
      <c r="AH153" s="1078"/>
      <c r="AI153" s="1079">
        <v>0</v>
      </c>
      <c r="AJ153" s="831"/>
      <c r="AK153" s="897"/>
    </row>
    <row r="154" spans="1:37" s="144" customFormat="1" ht="15.75" customHeight="1">
      <c r="A154" s="994"/>
      <c r="B154" s="994"/>
      <c r="C154" s="236"/>
      <c r="D154" s="236"/>
      <c r="E154" s="236"/>
      <c r="F154" s="1070"/>
      <c r="G154" s="863">
        <v>1</v>
      </c>
      <c r="H154" s="1076">
        <v>2001</v>
      </c>
      <c r="I154" s="864">
        <v>2001</v>
      </c>
      <c r="J154" s="864">
        <v>2001</v>
      </c>
      <c r="K154" s="1078"/>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124"/>
      <c r="AC154" s="1078"/>
      <c r="AD154" s="1078"/>
      <c r="AE154" s="1078"/>
      <c r="AF154" s="1077"/>
      <c r="AG154" s="1079">
        <v>0</v>
      </c>
      <c r="AH154" s="1078"/>
      <c r="AI154" s="1079">
        <v>0</v>
      </c>
      <c r="AJ154" s="831"/>
      <c r="AK154" s="897"/>
    </row>
    <row r="155" spans="1:37" s="144" customFormat="1" ht="15.75" customHeight="1">
      <c r="A155" s="994"/>
      <c r="B155" s="994"/>
      <c r="C155" s="236"/>
      <c r="D155" s="236"/>
      <c r="E155" s="236"/>
      <c r="F155" s="1070"/>
      <c r="G155" s="863">
        <v>2</v>
      </c>
      <c r="H155" s="1076">
        <v>2001</v>
      </c>
      <c r="I155" s="864">
        <v>2001</v>
      </c>
      <c r="J155" s="864">
        <v>2001</v>
      </c>
      <c r="K155" s="1078"/>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124"/>
      <c r="AC155" s="1078"/>
      <c r="AD155" s="1078"/>
      <c r="AE155" s="1078"/>
      <c r="AF155" s="1077"/>
      <c r="AG155" s="1079">
        <v>0</v>
      </c>
      <c r="AH155" s="1078"/>
      <c r="AI155" s="1079">
        <v>0</v>
      </c>
      <c r="AJ155" s="831"/>
      <c r="AK155" s="897"/>
    </row>
    <row r="156" spans="1:37" s="144" customFormat="1" ht="15.75" customHeight="1">
      <c r="A156" s="994"/>
      <c r="B156" s="994"/>
      <c r="C156" s="236"/>
      <c r="D156" s="236"/>
      <c r="E156" s="236"/>
      <c r="F156" s="1070"/>
      <c r="G156" s="863">
        <v>3</v>
      </c>
      <c r="H156" s="1076">
        <v>2001</v>
      </c>
      <c r="I156" s="864">
        <v>2001</v>
      </c>
      <c r="J156" s="864">
        <v>2001</v>
      </c>
      <c r="K156" s="1078"/>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124"/>
      <c r="AC156" s="1078"/>
      <c r="AD156" s="1078"/>
      <c r="AE156" s="1078"/>
      <c r="AF156" s="1077"/>
      <c r="AG156" s="1079">
        <v>0</v>
      </c>
      <c r="AH156" s="1078"/>
      <c r="AI156" s="1079">
        <v>0</v>
      </c>
      <c r="AJ156" s="831"/>
      <c r="AK156" s="897"/>
    </row>
    <row r="157" spans="1:37" s="144" customFormat="1" ht="15.75" customHeight="1">
      <c r="A157" s="994"/>
      <c r="B157" s="994"/>
      <c r="C157" s="236"/>
      <c r="D157" s="236"/>
      <c r="E157" s="236"/>
      <c r="F157" s="1070"/>
      <c r="G157" s="863">
        <v>4</v>
      </c>
      <c r="H157" s="1076">
        <v>2001</v>
      </c>
      <c r="I157" s="864">
        <v>2001</v>
      </c>
      <c r="J157" s="864">
        <v>2002</v>
      </c>
      <c r="K157" s="1078"/>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124"/>
      <c r="AC157" s="1078"/>
      <c r="AD157" s="1078"/>
      <c r="AE157" s="1078"/>
      <c r="AF157" s="1077"/>
      <c r="AG157" s="1079">
        <v>0</v>
      </c>
      <c r="AH157" s="1078"/>
      <c r="AI157" s="1079">
        <v>0</v>
      </c>
      <c r="AJ157" s="831"/>
      <c r="AK157" s="897"/>
    </row>
    <row r="158" spans="1:37" s="144" customFormat="1" ht="15.75" customHeight="1">
      <c r="A158" s="994"/>
      <c r="B158" s="994"/>
      <c r="C158" s="236"/>
      <c r="D158" s="236"/>
      <c r="E158" s="236"/>
      <c r="F158" s="1070"/>
      <c r="G158" s="863">
        <v>5</v>
      </c>
      <c r="H158" s="1076">
        <v>2001</v>
      </c>
      <c r="I158" s="864">
        <v>2001</v>
      </c>
      <c r="J158" s="864">
        <v>2002</v>
      </c>
      <c r="K158" s="1078"/>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124"/>
      <c r="AC158" s="1078"/>
      <c r="AD158" s="1078"/>
      <c r="AE158" s="1078"/>
      <c r="AF158" s="1077"/>
      <c r="AG158" s="1079">
        <v>0</v>
      </c>
      <c r="AH158" s="1078"/>
      <c r="AI158" s="1079">
        <v>0</v>
      </c>
      <c r="AJ158" s="831"/>
      <c r="AK158" s="897"/>
    </row>
    <row r="159" spans="1:37" s="144" customFormat="1" ht="15.75" customHeight="1">
      <c r="A159" s="994"/>
      <c r="B159" s="994"/>
      <c r="C159" s="236"/>
      <c r="D159" s="236"/>
      <c r="E159" s="236"/>
      <c r="F159" s="1070"/>
      <c r="G159" s="863">
        <v>6</v>
      </c>
      <c r="H159" s="1076">
        <v>2001</v>
      </c>
      <c r="I159" s="864">
        <v>2001</v>
      </c>
      <c r="J159" s="864">
        <v>2002</v>
      </c>
      <c r="K159" s="1078"/>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124"/>
      <c r="AC159" s="1078"/>
      <c r="AD159" s="1078"/>
      <c r="AE159" s="1078"/>
      <c r="AF159" s="1077"/>
      <c r="AG159" s="1079">
        <v>0</v>
      </c>
      <c r="AH159" s="1078"/>
      <c r="AI159" s="1079">
        <v>0</v>
      </c>
      <c r="AJ159" s="831"/>
      <c r="AK159" s="897"/>
    </row>
    <row r="160" spans="1:37" s="144" customFormat="1" ht="15.75" customHeight="1">
      <c r="A160" s="994"/>
      <c r="B160" s="994"/>
      <c r="C160" s="236"/>
      <c r="D160" s="236"/>
      <c r="E160" s="236"/>
      <c r="F160" s="1070"/>
      <c r="G160" s="863">
        <v>7</v>
      </c>
      <c r="H160" s="1076">
        <v>2001</v>
      </c>
      <c r="I160" s="864">
        <v>2002</v>
      </c>
      <c r="J160" s="864">
        <v>2002</v>
      </c>
      <c r="K160" s="1078"/>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124"/>
      <c r="AC160" s="1078"/>
      <c r="AD160" s="1078"/>
      <c r="AE160" s="1078"/>
      <c r="AF160" s="1077"/>
      <c r="AG160" s="1079">
        <v>0</v>
      </c>
      <c r="AH160" s="1078"/>
      <c r="AI160" s="1079">
        <v>0</v>
      </c>
      <c r="AJ160" s="831"/>
      <c r="AK160" s="897"/>
    </row>
    <row r="161" spans="1:37" s="144" customFormat="1" ht="15.75" customHeight="1">
      <c r="A161" s="994"/>
      <c r="B161" s="994"/>
      <c r="C161" s="236"/>
      <c r="D161" s="236"/>
      <c r="E161" s="236"/>
      <c r="F161" s="1070"/>
      <c r="G161" s="863">
        <v>8</v>
      </c>
      <c r="H161" s="1076">
        <v>2001</v>
      </c>
      <c r="I161" s="864">
        <v>2002</v>
      </c>
      <c r="J161" s="864">
        <v>2002</v>
      </c>
      <c r="K161" s="1078"/>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124"/>
      <c r="AC161" s="1078"/>
      <c r="AD161" s="1078"/>
      <c r="AE161" s="1078"/>
      <c r="AF161" s="1077"/>
      <c r="AG161" s="1079">
        <v>0</v>
      </c>
      <c r="AH161" s="1078"/>
      <c r="AI161" s="1079">
        <v>0</v>
      </c>
      <c r="AJ161" s="831"/>
      <c r="AK161" s="897"/>
    </row>
    <row r="162" spans="1:37" s="144" customFormat="1" ht="15.75" customHeight="1">
      <c r="A162" s="994"/>
      <c r="B162" s="994"/>
      <c r="C162" s="236"/>
      <c r="D162" s="236"/>
      <c r="E162" s="236"/>
      <c r="F162" s="1070"/>
      <c r="G162" s="863">
        <v>9</v>
      </c>
      <c r="H162" s="1076">
        <v>2001</v>
      </c>
      <c r="I162" s="864">
        <v>2002</v>
      </c>
      <c r="J162" s="864">
        <v>2002</v>
      </c>
      <c r="K162" s="1078"/>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124"/>
      <c r="AC162" s="1078"/>
      <c r="AD162" s="1078"/>
      <c r="AE162" s="1078"/>
      <c r="AF162" s="1077"/>
      <c r="AG162" s="1079">
        <v>0</v>
      </c>
      <c r="AH162" s="1078"/>
      <c r="AI162" s="1079">
        <v>0</v>
      </c>
      <c r="AJ162" s="831"/>
      <c r="AK162" s="897"/>
    </row>
    <row r="163" spans="1:37" s="144" customFormat="1" ht="15.75" customHeight="1">
      <c r="A163" s="994"/>
      <c r="B163" s="994"/>
      <c r="C163" s="236"/>
      <c r="D163" s="236"/>
      <c r="E163" s="236"/>
      <c r="F163" s="1070"/>
      <c r="G163" s="863">
        <v>10</v>
      </c>
      <c r="H163" s="1076">
        <v>2001</v>
      </c>
      <c r="I163" s="864">
        <v>2002</v>
      </c>
      <c r="J163" s="864">
        <v>2002</v>
      </c>
      <c r="K163" s="1078"/>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124"/>
      <c r="AC163" s="1078"/>
      <c r="AD163" s="1078"/>
      <c r="AE163" s="1078"/>
      <c r="AF163" s="1077"/>
      <c r="AG163" s="1079">
        <v>0</v>
      </c>
      <c r="AH163" s="1078"/>
      <c r="AI163" s="1079">
        <v>0</v>
      </c>
      <c r="AJ163" s="831"/>
      <c r="AK163" s="897"/>
    </row>
    <row r="164" spans="1:37" s="144" customFormat="1" ht="15.75" customHeight="1">
      <c r="A164" s="994"/>
      <c r="B164" s="994"/>
      <c r="C164" s="236"/>
      <c r="D164" s="236"/>
      <c r="E164" s="236"/>
      <c r="F164" s="1070"/>
      <c r="G164" s="863">
        <v>11</v>
      </c>
      <c r="H164" s="1076">
        <v>2001</v>
      </c>
      <c r="I164" s="864">
        <v>2002</v>
      </c>
      <c r="J164" s="864">
        <v>2002</v>
      </c>
      <c r="K164" s="1078"/>
      <c r="L164" s="1077">
        <v>0</v>
      </c>
      <c r="M164" s="1078">
        <v>0</v>
      </c>
      <c r="N164" s="1078">
        <v>0</v>
      </c>
      <c r="O164" s="1079">
        <v>0</v>
      </c>
      <c r="P164" s="568">
        <v>0</v>
      </c>
      <c r="Q164" s="700">
        <v>0</v>
      </c>
      <c r="R164" s="700">
        <v>0</v>
      </c>
      <c r="S164" s="700">
        <v>0</v>
      </c>
      <c r="T164" s="567">
        <v>0</v>
      </c>
      <c r="U164" s="568"/>
      <c r="V164" s="1078"/>
      <c r="W164" s="1079"/>
      <c r="X164" s="1078">
        <v>1326490</v>
      </c>
      <c r="Y164" s="1078">
        <v>968416</v>
      </c>
      <c r="Z164" s="1078">
        <v>2294906</v>
      </c>
      <c r="AA164" s="1078">
        <v>0</v>
      </c>
      <c r="AB164" s="1124">
        <v>0</v>
      </c>
      <c r="AC164" s="1078">
        <v>0</v>
      </c>
      <c r="AD164" s="1078"/>
      <c r="AE164" s="1078">
        <v>0</v>
      </c>
      <c r="AF164" s="1077"/>
      <c r="AG164" s="1079">
        <v>0</v>
      </c>
      <c r="AH164" s="1078"/>
      <c r="AI164" s="1079">
        <v>0</v>
      </c>
      <c r="AJ164" s="831"/>
      <c r="AK164" s="897"/>
    </row>
    <row r="165" spans="1:37" s="144" customFormat="1" ht="15.75" customHeight="1">
      <c r="A165" s="994"/>
      <c r="B165" s="994"/>
      <c r="C165" s="236"/>
      <c r="D165" s="236"/>
      <c r="E165" s="236"/>
      <c r="F165" s="1070"/>
      <c r="G165" s="863">
        <v>12</v>
      </c>
      <c r="H165" s="1076">
        <v>2001</v>
      </c>
      <c r="I165" s="864">
        <v>2002</v>
      </c>
      <c r="J165" s="864">
        <v>2002</v>
      </c>
      <c r="K165" s="1078"/>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24"/>
      <c r="AC165" s="1078"/>
      <c r="AD165" s="1078"/>
      <c r="AE165" s="1078"/>
      <c r="AF165" s="1077"/>
      <c r="AG165" s="1079">
        <v>0</v>
      </c>
      <c r="AH165" s="1078"/>
      <c r="AI165" s="1079">
        <v>0</v>
      </c>
      <c r="AJ165" s="831"/>
      <c r="AK165" s="897"/>
    </row>
    <row r="166" spans="1:37" s="144" customFormat="1" ht="15.75" customHeight="1">
      <c r="A166" s="994"/>
      <c r="B166" s="994"/>
      <c r="C166" s="236"/>
      <c r="D166" s="236"/>
      <c r="E166" s="236"/>
      <c r="F166" s="1070"/>
      <c r="G166" s="863">
        <v>1</v>
      </c>
      <c r="H166" s="1076">
        <v>2002</v>
      </c>
      <c r="I166" s="864">
        <v>2002</v>
      </c>
      <c r="J166" s="864">
        <v>2002</v>
      </c>
      <c r="K166" s="1078"/>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124"/>
      <c r="AC166" s="1078"/>
      <c r="AD166" s="1078"/>
      <c r="AE166" s="1078"/>
      <c r="AF166" s="1077"/>
      <c r="AG166" s="1079">
        <v>0</v>
      </c>
      <c r="AH166" s="1078"/>
      <c r="AI166" s="1079">
        <v>0</v>
      </c>
      <c r="AJ166" s="831"/>
      <c r="AK166" s="897"/>
    </row>
    <row r="167" spans="1:37" s="144" customFormat="1" ht="15.75" customHeight="1">
      <c r="A167" s="994"/>
      <c r="B167" s="994"/>
      <c r="C167" s="236"/>
      <c r="D167" s="236"/>
      <c r="E167" s="236"/>
      <c r="F167" s="1070"/>
      <c r="G167" s="863">
        <v>2</v>
      </c>
      <c r="H167" s="1076">
        <v>2002</v>
      </c>
      <c r="I167" s="864">
        <v>2002</v>
      </c>
      <c r="J167" s="864">
        <v>2002</v>
      </c>
      <c r="K167" s="1078"/>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24"/>
      <c r="AC167" s="1078"/>
      <c r="AD167" s="1078"/>
      <c r="AE167" s="1078"/>
      <c r="AF167" s="1077"/>
      <c r="AG167" s="1079">
        <v>0</v>
      </c>
      <c r="AH167" s="1078"/>
      <c r="AI167" s="1079">
        <v>0</v>
      </c>
      <c r="AJ167" s="831"/>
      <c r="AK167" s="897"/>
    </row>
    <row r="168" spans="1:37" s="144" customFormat="1" ht="15.75" customHeight="1">
      <c r="A168" s="994"/>
      <c r="B168" s="994"/>
      <c r="C168" s="236"/>
      <c r="D168" s="236"/>
      <c r="E168" s="236"/>
      <c r="F168" s="1070"/>
      <c r="G168" s="863">
        <v>3</v>
      </c>
      <c r="H168" s="1076">
        <v>2002</v>
      </c>
      <c r="I168" s="864">
        <v>2002</v>
      </c>
      <c r="J168" s="864">
        <v>2002</v>
      </c>
      <c r="K168" s="1078"/>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24"/>
      <c r="AC168" s="1078"/>
      <c r="AD168" s="1078"/>
      <c r="AE168" s="1078"/>
      <c r="AF168" s="1077"/>
      <c r="AG168" s="1079">
        <v>0</v>
      </c>
      <c r="AH168" s="1078"/>
      <c r="AI168" s="1079">
        <v>0</v>
      </c>
      <c r="AJ168" s="831"/>
      <c r="AK168" s="897"/>
    </row>
    <row r="169" spans="1:37" s="144" customFormat="1" ht="15.75" customHeight="1">
      <c r="A169" s="994"/>
      <c r="B169" s="994"/>
      <c r="C169" s="236"/>
      <c r="D169" s="236"/>
      <c r="E169" s="236"/>
      <c r="F169" s="1070"/>
      <c r="G169" s="863">
        <v>4</v>
      </c>
      <c r="H169" s="1076">
        <v>2002</v>
      </c>
      <c r="I169" s="864">
        <v>2002</v>
      </c>
      <c r="J169" s="864">
        <v>2003</v>
      </c>
      <c r="K169" s="1078"/>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1078"/>
      <c r="AD169" s="1078"/>
      <c r="AE169" s="1078"/>
      <c r="AF169" s="1077"/>
      <c r="AG169" s="1079">
        <v>0</v>
      </c>
      <c r="AH169" s="1078"/>
      <c r="AI169" s="1079">
        <v>0</v>
      </c>
      <c r="AJ169" s="831"/>
      <c r="AK169" s="897"/>
    </row>
    <row r="170" spans="1:37" s="144" customFormat="1" ht="15.75" customHeight="1">
      <c r="A170" s="994"/>
      <c r="B170" s="994"/>
      <c r="C170" s="236"/>
      <c r="D170" s="236"/>
      <c r="E170" s="236"/>
      <c r="F170" s="1070"/>
      <c r="G170" s="863">
        <v>5</v>
      </c>
      <c r="H170" s="1076">
        <v>2002</v>
      </c>
      <c r="I170" s="864">
        <v>2002</v>
      </c>
      <c r="J170" s="864">
        <v>2003</v>
      </c>
      <c r="K170" s="1078"/>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1078"/>
      <c r="AD170" s="1078"/>
      <c r="AE170" s="1078"/>
      <c r="AF170" s="1077"/>
      <c r="AG170" s="1079">
        <v>0</v>
      </c>
      <c r="AH170" s="1078"/>
      <c r="AI170" s="1079">
        <v>0</v>
      </c>
      <c r="AJ170" s="831"/>
      <c r="AK170" s="897"/>
    </row>
    <row r="171" spans="1:37" s="144" customFormat="1" ht="15.75" customHeight="1">
      <c r="A171" s="994"/>
      <c r="B171" s="994"/>
      <c r="C171" s="236"/>
      <c r="D171" s="236"/>
      <c r="E171" s="236"/>
      <c r="F171" s="1070"/>
      <c r="G171" s="863">
        <v>6</v>
      </c>
      <c r="H171" s="1076">
        <v>2002</v>
      </c>
      <c r="I171" s="864">
        <v>2002</v>
      </c>
      <c r="J171" s="864">
        <v>2003</v>
      </c>
      <c r="K171" s="1078"/>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1078"/>
      <c r="AD171" s="1078"/>
      <c r="AE171" s="1078"/>
      <c r="AF171" s="1077"/>
      <c r="AG171" s="1079">
        <v>0</v>
      </c>
      <c r="AH171" s="1078"/>
      <c r="AI171" s="1079">
        <v>0</v>
      </c>
      <c r="AJ171" s="831"/>
      <c r="AK171" s="897"/>
    </row>
    <row r="172" spans="1:37" s="144" customFormat="1" ht="15.75" customHeight="1">
      <c r="A172" s="994"/>
      <c r="B172" s="994"/>
      <c r="C172" s="236"/>
      <c r="D172" s="236"/>
      <c r="E172" s="236"/>
      <c r="F172" s="1070"/>
      <c r="G172" s="863">
        <v>7</v>
      </c>
      <c r="H172" s="1076">
        <v>2002</v>
      </c>
      <c r="I172" s="864">
        <v>2003</v>
      </c>
      <c r="J172" s="864">
        <v>2003</v>
      </c>
      <c r="K172" s="1078"/>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1078"/>
      <c r="AD172" s="1078"/>
      <c r="AE172" s="1078"/>
      <c r="AF172" s="1077"/>
      <c r="AG172" s="1079">
        <v>0</v>
      </c>
      <c r="AH172" s="1078"/>
      <c r="AI172" s="1079">
        <v>0</v>
      </c>
      <c r="AJ172" s="831"/>
      <c r="AK172" s="897"/>
    </row>
    <row r="173" spans="1:37" s="144" customFormat="1" ht="15.75" customHeight="1">
      <c r="A173" s="994"/>
      <c r="B173" s="994"/>
      <c r="C173" s="236"/>
      <c r="D173" s="236"/>
      <c r="E173" s="236"/>
      <c r="F173" s="1070"/>
      <c r="G173" s="863">
        <v>8</v>
      </c>
      <c r="H173" s="1076">
        <v>2002</v>
      </c>
      <c r="I173" s="864">
        <v>2003</v>
      </c>
      <c r="J173" s="864">
        <v>2003</v>
      </c>
      <c r="K173" s="1078"/>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1078"/>
      <c r="AD173" s="1078"/>
      <c r="AE173" s="1078"/>
      <c r="AF173" s="1077"/>
      <c r="AG173" s="1079">
        <v>0</v>
      </c>
      <c r="AH173" s="1078"/>
      <c r="AI173" s="1079">
        <v>0</v>
      </c>
      <c r="AJ173" s="831"/>
      <c r="AK173" s="897"/>
    </row>
    <row r="174" spans="1:37" s="144" customFormat="1" ht="15.75" customHeight="1">
      <c r="A174" s="994"/>
      <c r="B174" s="994"/>
      <c r="C174" s="236"/>
      <c r="D174" s="236"/>
      <c r="E174" s="236"/>
      <c r="F174" s="1070"/>
      <c r="G174" s="863">
        <v>9</v>
      </c>
      <c r="H174" s="1076">
        <v>2002</v>
      </c>
      <c r="I174" s="864">
        <v>2003</v>
      </c>
      <c r="J174" s="864">
        <v>2003</v>
      </c>
      <c r="K174" s="1078"/>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1078"/>
      <c r="AD174" s="1078"/>
      <c r="AE174" s="1078"/>
      <c r="AF174" s="1077"/>
      <c r="AG174" s="1079">
        <v>0</v>
      </c>
      <c r="AH174" s="1078"/>
      <c r="AI174" s="1079">
        <v>0</v>
      </c>
      <c r="AJ174" s="831"/>
      <c r="AK174" s="897"/>
    </row>
    <row r="175" spans="1:37" s="144" customFormat="1" ht="15.75" customHeight="1">
      <c r="A175" s="994"/>
      <c r="B175" s="994"/>
      <c r="C175" s="236"/>
      <c r="D175" s="236"/>
      <c r="E175" s="236"/>
      <c r="F175" s="1070"/>
      <c r="G175" s="863">
        <v>10</v>
      </c>
      <c r="H175" s="1076">
        <v>2002</v>
      </c>
      <c r="I175" s="864">
        <v>2003</v>
      </c>
      <c r="J175" s="864">
        <v>2003</v>
      </c>
      <c r="K175" s="1078"/>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1078"/>
      <c r="AD175" s="1078"/>
      <c r="AE175" s="1078"/>
      <c r="AF175" s="1077"/>
      <c r="AG175" s="1079">
        <v>0</v>
      </c>
      <c r="AH175" s="1078"/>
      <c r="AI175" s="1079">
        <v>0</v>
      </c>
      <c r="AJ175" s="831"/>
      <c r="AK175" s="897"/>
    </row>
    <row r="176" spans="1:37" s="144" customFormat="1" ht="15.75" customHeight="1">
      <c r="A176" s="994"/>
      <c r="B176" s="994"/>
      <c r="C176" s="236"/>
      <c r="D176" s="236"/>
      <c r="E176" s="236"/>
      <c r="F176" s="1070"/>
      <c r="G176" s="863">
        <v>11</v>
      </c>
      <c r="H176" s="1076">
        <v>2002</v>
      </c>
      <c r="I176" s="864">
        <v>2003</v>
      </c>
      <c r="J176" s="864">
        <v>2003</v>
      </c>
      <c r="K176" s="1078"/>
      <c r="L176" s="1077">
        <v>0</v>
      </c>
      <c r="M176" s="1078">
        <v>0</v>
      </c>
      <c r="N176" s="1078">
        <v>0</v>
      </c>
      <c r="O176" s="1079">
        <v>0</v>
      </c>
      <c r="P176" s="568">
        <v>0</v>
      </c>
      <c r="Q176" s="700">
        <v>0</v>
      </c>
      <c r="R176" s="700">
        <v>0</v>
      </c>
      <c r="S176" s="700">
        <v>0</v>
      </c>
      <c r="T176" s="567">
        <v>0</v>
      </c>
      <c r="U176" s="568"/>
      <c r="V176" s="700"/>
      <c r="W176" s="567"/>
      <c r="X176" s="1078">
        <v>895113</v>
      </c>
      <c r="Y176" s="1078">
        <v>2836213</v>
      </c>
      <c r="Z176" s="1078">
        <v>3731326</v>
      </c>
      <c r="AA176" s="1078">
        <v>0</v>
      </c>
      <c r="AB176" s="1124">
        <v>0</v>
      </c>
      <c r="AC176" s="1078">
        <v>0</v>
      </c>
      <c r="AD176" s="1078"/>
      <c r="AE176" s="1078">
        <v>0</v>
      </c>
      <c r="AF176" s="1077"/>
      <c r="AG176" s="1079">
        <v>0</v>
      </c>
      <c r="AH176" s="1078"/>
      <c r="AI176" s="1079">
        <v>0</v>
      </c>
      <c r="AJ176" s="831"/>
      <c r="AK176" s="897"/>
    </row>
    <row r="177" spans="1:37" s="144" customFormat="1" ht="15.75" customHeight="1">
      <c r="A177" s="994"/>
      <c r="B177" s="994"/>
      <c r="C177" s="236"/>
      <c r="D177" s="236"/>
      <c r="E177" s="236"/>
      <c r="F177" s="1070"/>
      <c r="G177" s="863">
        <v>12</v>
      </c>
      <c r="H177" s="1076">
        <v>2002</v>
      </c>
      <c r="I177" s="864">
        <v>2003</v>
      </c>
      <c r="J177" s="864">
        <v>2003</v>
      </c>
      <c r="K177" s="1078"/>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1078"/>
      <c r="AD177" s="1078"/>
      <c r="AE177" s="1078"/>
      <c r="AF177" s="1077"/>
      <c r="AG177" s="1079">
        <v>0</v>
      </c>
      <c r="AH177" s="1078"/>
      <c r="AI177" s="1079">
        <v>0</v>
      </c>
      <c r="AJ177" s="831"/>
      <c r="AK177" s="897"/>
    </row>
    <row r="178" spans="1:37" s="144" customFormat="1" ht="15.75" customHeight="1">
      <c r="A178" s="994"/>
      <c r="B178" s="994"/>
      <c r="C178" s="236"/>
      <c r="D178" s="236"/>
      <c r="E178" s="236"/>
      <c r="F178" s="1070"/>
      <c r="G178" s="863">
        <v>1</v>
      </c>
      <c r="H178" s="1076">
        <v>2003</v>
      </c>
      <c r="I178" s="864">
        <v>2003</v>
      </c>
      <c r="J178" s="864">
        <v>2003</v>
      </c>
      <c r="K178" s="1078"/>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1078"/>
      <c r="AD178" s="1078"/>
      <c r="AE178" s="1078"/>
      <c r="AF178" s="1077"/>
      <c r="AG178" s="1079">
        <v>0</v>
      </c>
      <c r="AH178" s="1078"/>
      <c r="AI178" s="1079">
        <v>0</v>
      </c>
      <c r="AJ178" s="831"/>
      <c r="AK178" s="897"/>
    </row>
    <row r="179" spans="1:37" s="144" customFormat="1" ht="15.75" customHeight="1">
      <c r="A179" s="994"/>
      <c r="B179" s="994"/>
      <c r="C179" s="236"/>
      <c r="D179" s="236"/>
      <c r="E179" s="236"/>
      <c r="F179" s="1070"/>
      <c r="G179" s="863">
        <v>2</v>
      </c>
      <c r="H179" s="1076">
        <v>2003</v>
      </c>
      <c r="I179" s="864">
        <v>2003</v>
      </c>
      <c r="J179" s="864">
        <v>2003</v>
      </c>
      <c r="K179" s="1078"/>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1078"/>
      <c r="AD179" s="1078"/>
      <c r="AE179" s="1078"/>
      <c r="AF179" s="1077"/>
      <c r="AG179" s="1079">
        <v>0</v>
      </c>
      <c r="AH179" s="1078"/>
      <c r="AI179" s="1079">
        <v>0</v>
      </c>
      <c r="AJ179" s="831"/>
      <c r="AK179" s="897"/>
    </row>
    <row r="180" spans="1:37" s="144" customFormat="1" ht="15.75" customHeight="1">
      <c r="A180" s="994"/>
      <c r="B180" s="994"/>
      <c r="C180" s="236"/>
      <c r="D180" s="236"/>
      <c r="E180" s="236"/>
      <c r="F180" s="1070"/>
      <c r="G180" s="863">
        <v>3</v>
      </c>
      <c r="H180" s="1076">
        <v>2003</v>
      </c>
      <c r="I180" s="864">
        <v>2003</v>
      </c>
      <c r="J180" s="864">
        <v>2003</v>
      </c>
      <c r="K180" s="1078"/>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1078"/>
      <c r="AD180" s="1078"/>
      <c r="AE180" s="1078"/>
      <c r="AF180" s="1077"/>
      <c r="AG180" s="1079">
        <v>0</v>
      </c>
      <c r="AH180" s="1078"/>
      <c r="AI180" s="1079">
        <v>0</v>
      </c>
      <c r="AJ180" s="831"/>
      <c r="AK180" s="897"/>
    </row>
    <row r="181" spans="1:37" s="144" customFormat="1" ht="15.75" customHeight="1">
      <c r="A181" s="994"/>
      <c r="B181" s="994"/>
      <c r="C181" s="236"/>
      <c r="D181" s="236"/>
      <c r="E181" s="236"/>
      <c r="F181" s="1070"/>
      <c r="G181" s="863">
        <v>4</v>
      </c>
      <c r="H181" s="1076">
        <v>2003</v>
      </c>
      <c r="I181" s="864">
        <v>2003</v>
      </c>
      <c r="J181" s="864">
        <v>2004</v>
      </c>
      <c r="K181" s="1078"/>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1078"/>
      <c r="AD181" s="1078"/>
      <c r="AE181" s="1078"/>
      <c r="AF181" s="1077"/>
      <c r="AG181" s="1079">
        <v>0</v>
      </c>
      <c r="AH181" s="1078"/>
      <c r="AI181" s="1079">
        <v>0</v>
      </c>
      <c r="AJ181" s="831"/>
      <c r="AK181" s="897"/>
    </row>
    <row r="182" spans="1:37" s="144" customFormat="1" ht="15.75" customHeight="1">
      <c r="A182" s="994"/>
      <c r="B182" s="994"/>
      <c r="C182" s="236"/>
      <c r="D182" s="236"/>
      <c r="E182" s="236"/>
      <c r="F182" s="1070"/>
      <c r="G182" s="863">
        <v>5</v>
      </c>
      <c r="H182" s="1076">
        <v>2003</v>
      </c>
      <c r="I182" s="864">
        <v>2003</v>
      </c>
      <c r="J182" s="864">
        <v>2004</v>
      </c>
      <c r="K182" s="1078"/>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1078"/>
      <c r="AD182" s="1078"/>
      <c r="AE182" s="1078"/>
      <c r="AF182" s="1077"/>
      <c r="AG182" s="1079">
        <v>0</v>
      </c>
      <c r="AH182" s="1078"/>
      <c r="AI182" s="1079">
        <v>0</v>
      </c>
      <c r="AJ182" s="831"/>
      <c r="AK182" s="897"/>
    </row>
    <row r="183" spans="1:37" s="144" customFormat="1" ht="15.75" customHeight="1">
      <c r="A183" s="994"/>
      <c r="B183" s="994"/>
      <c r="C183" s="236"/>
      <c r="D183" s="236"/>
      <c r="E183" s="236"/>
      <c r="F183" s="1070"/>
      <c r="G183" s="863">
        <v>6</v>
      </c>
      <c r="H183" s="1076">
        <v>2003</v>
      </c>
      <c r="I183" s="864">
        <v>2003</v>
      </c>
      <c r="J183" s="864">
        <v>2004</v>
      </c>
      <c r="K183" s="1078"/>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1078"/>
      <c r="AD183" s="1078"/>
      <c r="AE183" s="1078"/>
      <c r="AF183" s="1077"/>
      <c r="AG183" s="1079">
        <v>0</v>
      </c>
      <c r="AH183" s="1078"/>
      <c r="AI183" s="1079">
        <v>0</v>
      </c>
      <c r="AJ183" s="831"/>
      <c r="AK183" s="897"/>
    </row>
    <row r="184" spans="1:37" s="144" customFormat="1" ht="15.75" customHeight="1">
      <c r="A184" s="994"/>
      <c r="B184" s="994"/>
      <c r="C184" s="236"/>
      <c r="D184" s="236"/>
      <c r="E184" s="236"/>
      <c r="F184" s="1070"/>
      <c r="G184" s="863">
        <v>7</v>
      </c>
      <c r="H184" s="1076">
        <v>2003</v>
      </c>
      <c r="I184" s="864">
        <v>2004</v>
      </c>
      <c r="J184" s="864">
        <v>2004</v>
      </c>
      <c r="K184" s="1078"/>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v>56.25</v>
      </c>
      <c r="AC184" s="1078"/>
      <c r="AD184" s="1078"/>
      <c r="AE184" s="1078"/>
      <c r="AF184" s="1077"/>
      <c r="AG184" s="1079">
        <v>0</v>
      </c>
      <c r="AH184" s="1078"/>
      <c r="AI184" s="1079">
        <v>0</v>
      </c>
      <c r="AJ184" s="831"/>
      <c r="AK184" s="897"/>
    </row>
    <row r="185" spans="1:37" s="144" customFormat="1" ht="15.75" customHeight="1">
      <c r="A185" s="994"/>
      <c r="B185" s="994"/>
      <c r="C185" s="236"/>
      <c r="D185" s="236"/>
      <c r="E185" s="236"/>
      <c r="F185" s="1070"/>
      <c r="G185" s="863">
        <v>8</v>
      </c>
      <c r="H185" s="1076">
        <v>2003</v>
      </c>
      <c r="I185" s="864">
        <v>2004</v>
      </c>
      <c r="J185" s="864">
        <v>2004</v>
      </c>
      <c r="K185" s="1078"/>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v>56.25</v>
      </c>
      <c r="AC185" s="1078"/>
      <c r="AD185" s="1078"/>
      <c r="AE185" s="1078"/>
      <c r="AF185" s="1077"/>
      <c r="AG185" s="1079">
        <v>0</v>
      </c>
      <c r="AH185" s="1078"/>
      <c r="AI185" s="1079">
        <v>0</v>
      </c>
      <c r="AJ185" s="831"/>
      <c r="AK185" s="897"/>
    </row>
    <row r="186" spans="1:37" s="144" customFormat="1" ht="15.75" customHeight="1">
      <c r="A186" s="994"/>
      <c r="B186" s="994"/>
      <c r="C186" s="236"/>
      <c r="D186" s="236"/>
      <c r="E186" s="236"/>
      <c r="F186" s="1070"/>
      <c r="G186" s="863">
        <v>9</v>
      </c>
      <c r="H186" s="1076">
        <v>2003</v>
      </c>
      <c r="I186" s="864">
        <v>2004</v>
      </c>
      <c r="J186" s="864">
        <v>2004</v>
      </c>
      <c r="K186" s="1078"/>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v>56.25</v>
      </c>
      <c r="AC186" s="1078"/>
      <c r="AD186" s="1078"/>
      <c r="AE186" s="1078"/>
      <c r="AF186" s="1077"/>
      <c r="AG186" s="1079">
        <v>0</v>
      </c>
      <c r="AH186" s="1078"/>
      <c r="AI186" s="1079">
        <v>0</v>
      </c>
      <c r="AJ186" s="831"/>
      <c r="AK186" s="897"/>
    </row>
    <row r="187" spans="1:37" s="144" customFormat="1" ht="15.75" customHeight="1">
      <c r="A187" s="994"/>
      <c r="B187" s="994"/>
      <c r="C187" s="236"/>
      <c r="D187" s="236"/>
      <c r="E187" s="236"/>
      <c r="F187" s="1070"/>
      <c r="G187" s="863">
        <v>10</v>
      </c>
      <c r="H187" s="1076">
        <v>2003</v>
      </c>
      <c r="I187" s="864">
        <v>2004</v>
      </c>
      <c r="J187" s="864">
        <v>2004</v>
      </c>
      <c r="K187" s="1078"/>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v>56.25</v>
      </c>
      <c r="AC187" s="1078"/>
      <c r="AD187" s="1078"/>
      <c r="AE187" s="1078"/>
      <c r="AF187" s="1077"/>
      <c r="AG187" s="1079">
        <v>0</v>
      </c>
      <c r="AH187" s="1078"/>
      <c r="AI187" s="1079">
        <v>0</v>
      </c>
      <c r="AJ187" s="831"/>
      <c r="AK187" s="897"/>
    </row>
    <row r="188" spans="1:37" s="144" customFormat="1" ht="15.75" customHeight="1">
      <c r="A188" s="994"/>
      <c r="B188" s="994"/>
      <c r="C188" s="236"/>
      <c r="D188" s="236"/>
      <c r="E188" s="236"/>
      <c r="F188" s="371"/>
      <c r="G188" s="863">
        <v>11</v>
      </c>
      <c r="H188" s="1076">
        <v>2003</v>
      </c>
      <c r="I188" s="864">
        <v>2004</v>
      </c>
      <c r="J188" s="864">
        <v>2004</v>
      </c>
      <c r="K188" s="1078"/>
      <c r="L188" s="1077">
        <v>0</v>
      </c>
      <c r="M188" s="1078">
        <v>0</v>
      </c>
      <c r="N188" s="1078">
        <v>0</v>
      </c>
      <c r="O188" s="1079">
        <v>0</v>
      </c>
      <c r="P188" s="568">
        <v>0</v>
      </c>
      <c r="Q188" s="700">
        <v>0</v>
      </c>
      <c r="R188" s="700">
        <v>0</v>
      </c>
      <c r="S188" s="700">
        <v>0</v>
      </c>
      <c r="T188" s="567">
        <v>0</v>
      </c>
      <c r="U188" s="568"/>
      <c r="V188" s="700"/>
      <c r="W188" s="567"/>
      <c r="X188" s="1078">
        <v>737389</v>
      </c>
      <c r="Y188" s="1078">
        <v>20103798</v>
      </c>
      <c r="Z188" s="1078">
        <v>20841187</v>
      </c>
      <c r="AA188" s="1078">
        <v>0</v>
      </c>
      <c r="AB188" s="1124">
        <v>56.25</v>
      </c>
      <c r="AC188" s="1078">
        <v>0</v>
      </c>
      <c r="AD188" s="1078"/>
      <c r="AE188" s="1078">
        <v>0</v>
      </c>
      <c r="AF188" s="1077"/>
      <c r="AG188" s="1079">
        <v>0</v>
      </c>
      <c r="AH188" s="1078"/>
      <c r="AI188" s="1079">
        <v>0</v>
      </c>
      <c r="AJ188" s="831"/>
      <c r="AK188" s="897"/>
    </row>
    <row r="189" spans="1:37" s="144" customFormat="1" ht="15.75" customHeight="1">
      <c r="A189" s="994"/>
      <c r="B189" s="994"/>
      <c r="C189" s="236"/>
      <c r="D189" s="236"/>
      <c r="E189" s="236"/>
      <c r="F189" s="371"/>
      <c r="G189" s="863">
        <v>12</v>
      </c>
      <c r="H189" s="1076">
        <v>2003</v>
      </c>
      <c r="I189" s="864">
        <v>2004</v>
      </c>
      <c r="J189" s="864">
        <v>2004</v>
      </c>
      <c r="K189" s="1078"/>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v>56.25</v>
      </c>
      <c r="AC189" s="1078"/>
      <c r="AD189" s="1078"/>
      <c r="AE189" s="1078"/>
      <c r="AF189" s="1077"/>
      <c r="AG189" s="1079">
        <v>0</v>
      </c>
      <c r="AH189" s="1078"/>
      <c r="AI189" s="1079">
        <v>0</v>
      </c>
      <c r="AJ189" s="831"/>
      <c r="AK189" s="897"/>
    </row>
    <row r="190" spans="1:37" s="144" customFormat="1" ht="15.75" customHeight="1">
      <c r="A190" s="994"/>
      <c r="B190" s="994"/>
      <c r="C190" s="236"/>
      <c r="D190" s="236"/>
      <c r="E190" s="236"/>
      <c r="F190" s="371"/>
      <c r="G190" s="863">
        <v>1</v>
      </c>
      <c r="H190" s="1076">
        <v>2004</v>
      </c>
      <c r="I190" s="864">
        <v>2004</v>
      </c>
      <c r="J190" s="864">
        <v>2004</v>
      </c>
      <c r="K190" s="1078"/>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v>56.25</v>
      </c>
      <c r="AC190" s="1078"/>
      <c r="AD190" s="1078"/>
      <c r="AE190" s="1078"/>
      <c r="AF190" s="1077"/>
      <c r="AG190" s="1079">
        <v>0</v>
      </c>
      <c r="AH190" s="1078"/>
      <c r="AI190" s="1079">
        <v>0</v>
      </c>
      <c r="AJ190" s="831"/>
      <c r="AK190" s="897"/>
    </row>
    <row r="191" spans="1:37" s="144" customFormat="1" ht="15.75" customHeight="1">
      <c r="A191" s="994"/>
      <c r="B191" s="994"/>
      <c r="C191" s="236"/>
      <c r="D191" s="236"/>
      <c r="E191" s="236"/>
      <c r="F191" s="371"/>
      <c r="G191" s="863">
        <v>2</v>
      </c>
      <c r="H191" s="1076">
        <v>2004</v>
      </c>
      <c r="I191" s="864">
        <v>2004</v>
      </c>
      <c r="J191" s="864">
        <v>2004</v>
      </c>
      <c r="K191" s="1078"/>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v>56.25</v>
      </c>
      <c r="AC191" s="1078"/>
      <c r="AD191" s="1078"/>
      <c r="AE191" s="1078"/>
      <c r="AF191" s="1077"/>
      <c r="AG191" s="1079">
        <v>0</v>
      </c>
      <c r="AH191" s="1078"/>
      <c r="AI191" s="1079">
        <v>0</v>
      </c>
      <c r="AJ191" s="831"/>
      <c r="AK191" s="897"/>
    </row>
    <row r="192" spans="1:37" s="144" customFormat="1" ht="15.75" customHeight="1">
      <c r="A192" s="994"/>
      <c r="B192" s="994"/>
      <c r="C192" s="236"/>
      <c r="D192" s="236"/>
      <c r="E192" s="236"/>
      <c r="F192" s="371"/>
      <c r="G192" s="863">
        <v>3</v>
      </c>
      <c r="H192" s="1076">
        <v>2004</v>
      </c>
      <c r="I192" s="864">
        <v>2004</v>
      </c>
      <c r="J192" s="864">
        <v>2004</v>
      </c>
      <c r="K192" s="1078"/>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v>56.25</v>
      </c>
      <c r="AC192" s="1078"/>
      <c r="AD192" s="1078"/>
      <c r="AE192" s="1078"/>
      <c r="AF192" s="1077"/>
      <c r="AG192" s="1079">
        <v>0</v>
      </c>
      <c r="AH192" s="1078"/>
      <c r="AI192" s="1079">
        <v>0</v>
      </c>
      <c r="AJ192" s="831"/>
      <c r="AK192" s="897"/>
    </row>
    <row r="193" spans="1:189" s="144" customFormat="1" ht="15.75" customHeight="1">
      <c r="A193" s="994"/>
      <c r="B193" s="994"/>
      <c r="C193" s="236"/>
      <c r="D193" s="236"/>
      <c r="E193" s="236"/>
      <c r="F193" s="371"/>
      <c r="G193" s="863">
        <v>4</v>
      </c>
      <c r="H193" s="1076">
        <v>2004</v>
      </c>
      <c r="I193" s="864">
        <v>2004</v>
      </c>
      <c r="J193" s="864">
        <v>2005</v>
      </c>
      <c r="K193" s="1078"/>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v>56.25</v>
      </c>
      <c r="AC193" s="1078"/>
      <c r="AD193" s="1078"/>
      <c r="AE193" s="1078"/>
      <c r="AF193" s="1077"/>
      <c r="AG193" s="1079">
        <v>0</v>
      </c>
      <c r="AH193" s="1078"/>
      <c r="AI193" s="1079">
        <v>0</v>
      </c>
      <c r="AJ193" s="831"/>
      <c r="AK193" s="897"/>
    </row>
    <row r="194" spans="1:189" s="144" customFormat="1" ht="15.75" customHeight="1">
      <c r="A194" s="994"/>
      <c r="B194" s="994"/>
      <c r="C194" s="236"/>
      <c r="D194" s="236"/>
      <c r="E194" s="236"/>
      <c r="F194" s="371"/>
      <c r="G194" s="863">
        <v>5</v>
      </c>
      <c r="H194" s="1076">
        <v>2004</v>
      </c>
      <c r="I194" s="864">
        <v>2004</v>
      </c>
      <c r="J194" s="864">
        <v>2005</v>
      </c>
      <c r="K194" s="1078"/>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v>56.25</v>
      </c>
      <c r="AC194" s="1078"/>
      <c r="AD194" s="1078"/>
      <c r="AE194" s="1078"/>
      <c r="AF194" s="1077"/>
      <c r="AG194" s="1079">
        <v>0</v>
      </c>
      <c r="AH194" s="1078"/>
      <c r="AI194" s="1079">
        <v>0</v>
      </c>
      <c r="AJ194" s="831"/>
      <c r="AK194" s="897"/>
    </row>
    <row r="195" spans="1:189" s="144" customFormat="1" ht="15.75" customHeight="1">
      <c r="A195" s="994"/>
      <c r="B195" s="994"/>
      <c r="C195" s="236"/>
      <c r="D195" s="236"/>
      <c r="E195" s="236"/>
      <c r="F195" s="371"/>
      <c r="G195" s="863">
        <v>6</v>
      </c>
      <c r="H195" s="1076">
        <v>2004</v>
      </c>
      <c r="I195" s="864">
        <v>2004</v>
      </c>
      <c r="J195" s="864">
        <v>2005</v>
      </c>
      <c r="K195" s="1078"/>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v>56.25</v>
      </c>
      <c r="AC195" s="1078"/>
      <c r="AD195" s="1078"/>
      <c r="AE195" s="1078"/>
      <c r="AF195" s="1077"/>
      <c r="AG195" s="1079">
        <v>0</v>
      </c>
      <c r="AH195" s="1078"/>
      <c r="AI195" s="1079">
        <v>0</v>
      </c>
      <c r="AJ195" s="831"/>
      <c r="AK195" s="897"/>
    </row>
    <row r="196" spans="1:189" s="144" customFormat="1" ht="15.75" customHeight="1">
      <c r="A196" s="994"/>
      <c r="B196" s="994"/>
      <c r="C196" s="236"/>
      <c r="D196" s="236"/>
      <c r="E196" s="236"/>
      <c r="F196" s="371"/>
      <c r="G196" s="863">
        <v>7</v>
      </c>
      <c r="H196" s="1076">
        <v>2004</v>
      </c>
      <c r="I196" s="864">
        <v>2005</v>
      </c>
      <c r="J196" s="864">
        <v>2005</v>
      </c>
      <c r="K196" s="1078"/>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v>56.25</v>
      </c>
      <c r="AC196" s="1078"/>
      <c r="AD196" s="1078"/>
      <c r="AE196" s="1078"/>
      <c r="AF196" s="1077"/>
      <c r="AG196" s="1079">
        <v>0</v>
      </c>
      <c r="AH196" s="1078"/>
      <c r="AI196" s="1079">
        <v>0</v>
      </c>
      <c r="AJ196" s="831"/>
      <c r="AK196" s="897"/>
    </row>
    <row r="197" spans="1:189" s="144" customFormat="1" ht="15.75" customHeight="1">
      <c r="A197" s="994"/>
      <c r="B197" s="994"/>
      <c r="C197" s="236"/>
      <c r="D197" s="236"/>
      <c r="E197" s="236"/>
      <c r="F197" s="371"/>
      <c r="G197" s="863">
        <v>8</v>
      </c>
      <c r="H197" s="1076">
        <v>2004</v>
      </c>
      <c r="I197" s="864">
        <v>2005</v>
      </c>
      <c r="J197" s="864">
        <v>2005</v>
      </c>
      <c r="K197" s="1078"/>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v>56.25</v>
      </c>
      <c r="AC197" s="1078"/>
      <c r="AD197" s="1078"/>
      <c r="AE197" s="1078"/>
      <c r="AF197" s="1077"/>
      <c r="AG197" s="1079">
        <v>0</v>
      </c>
      <c r="AH197" s="1078"/>
      <c r="AI197" s="1079">
        <v>0</v>
      </c>
      <c r="AJ197" s="831"/>
      <c r="AK197" s="897"/>
    </row>
    <row r="198" spans="1:189" s="144" customFormat="1" ht="15.75" customHeight="1">
      <c r="A198" s="994"/>
      <c r="B198" s="994"/>
      <c r="C198" s="236"/>
      <c r="D198" s="236"/>
      <c r="E198" s="236"/>
      <c r="F198" s="371"/>
      <c r="G198" s="863">
        <v>9</v>
      </c>
      <c r="H198" s="1076">
        <v>2004</v>
      </c>
      <c r="I198" s="864">
        <v>2005</v>
      </c>
      <c r="J198" s="864">
        <v>2005</v>
      </c>
      <c r="K198" s="1078"/>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v>56.25</v>
      </c>
      <c r="AC198" s="1078"/>
      <c r="AD198" s="1078"/>
      <c r="AE198" s="1078"/>
      <c r="AF198" s="1077"/>
      <c r="AG198" s="1079">
        <v>0</v>
      </c>
      <c r="AH198" s="1078"/>
      <c r="AI198" s="1079">
        <v>0</v>
      </c>
      <c r="AJ198" s="831"/>
      <c r="AK198" s="897"/>
    </row>
    <row r="199" spans="1:189" s="144" customFormat="1" ht="15.75" customHeight="1">
      <c r="A199" s="994"/>
      <c r="B199" s="994"/>
      <c r="C199" s="236"/>
      <c r="D199" s="236"/>
      <c r="E199" s="236"/>
      <c r="F199" s="371"/>
      <c r="G199" s="863">
        <v>10</v>
      </c>
      <c r="H199" s="1076">
        <v>2004</v>
      </c>
      <c r="I199" s="864">
        <v>2005</v>
      </c>
      <c r="J199" s="864">
        <v>2005</v>
      </c>
      <c r="K199" s="1078"/>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v>56.25</v>
      </c>
      <c r="AC199" s="1078"/>
      <c r="AD199" s="1078"/>
      <c r="AE199" s="1078"/>
      <c r="AF199" s="1077"/>
      <c r="AG199" s="1079">
        <v>0</v>
      </c>
      <c r="AH199" s="1078"/>
      <c r="AI199" s="1079">
        <v>0</v>
      </c>
      <c r="AJ199" s="831"/>
      <c r="AK199" s="897"/>
    </row>
    <row r="200" spans="1:189" s="141" customFormat="1" ht="15.75" customHeight="1">
      <c r="A200" s="994"/>
      <c r="B200" s="994"/>
      <c r="C200" s="236"/>
      <c r="D200" s="236"/>
      <c r="E200" s="236"/>
      <c r="F200" s="371"/>
      <c r="G200" s="863">
        <v>11</v>
      </c>
      <c r="H200" s="1076">
        <v>2004</v>
      </c>
      <c r="I200" s="864">
        <v>2005</v>
      </c>
      <c r="J200" s="864">
        <v>2005</v>
      </c>
      <c r="K200" s="1078"/>
      <c r="L200" s="1077">
        <v>0</v>
      </c>
      <c r="M200" s="1078">
        <v>0</v>
      </c>
      <c r="N200" s="1078">
        <v>0</v>
      </c>
      <c r="O200" s="1079">
        <v>0</v>
      </c>
      <c r="P200" s="568">
        <v>0</v>
      </c>
      <c r="Q200" s="700">
        <v>0</v>
      </c>
      <c r="R200" s="700">
        <v>0</v>
      </c>
      <c r="S200" s="700">
        <v>0</v>
      </c>
      <c r="T200" s="567">
        <v>0</v>
      </c>
      <c r="U200" s="568">
        <v>0</v>
      </c>
      <c r="V200" s="700">
        <v>0</v>
      </c>
      <c r="W200" s="567"/>
      <c r="X200" s="1078"/>
      <c r="Y200" s="1078">
        <v>0</v>
      </c>
      <c r="Z200" s="1078"/>
      <c r="AA200" s="1078">
        <v>0</v>
      </c>
      <c r="AB200" s="1124">
        <v>58.253608619978813</v>
      </c>
      <c r="AC200" s="1078">
        <v>0</v>
      </c>
      <c r="AD200" s="1078"/>
      <c r="AE200" s="1078">
        <v>0</v>
      </c>
      <c r="AF200" s="1077"/>
      <c r="AG200" s="1079">
        <v>0</v>
      </c>
      <c r="AH200" s="1078"/>
      <c r="AI200" s="1079">
        <v>0</v>
      </c>
      <c r="AJ200" s="831"/>
      <c r="AK200" s="897"/>
      <c r="AL200" s="144"/>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row>
    <row r="201" spans="1:189" s="141" customFormat="1" ht="15.75" customHeight="1">
      <c r="A201" s="994"/>
      <c r="B201" s="994"/>
      <c r="C201" s="236"/>
      <c r="D201" s="236"/>
      <c r="E201" s="236"/>
      <c r="F201" s="371"/>
      <c r="G201" s="863">
        <v>12</v>
      </c>
      <c r="H201" s="1076">
        <v>2004</v>
      </c>
      <c r="I201" s="864">
        <v>2005</v>
      </c>
      <c r="J201" s="864">
        <v>2005</v>
      </c>
      <c r="K201" s="1078"/>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124">
        <v>58.253608619978813</v>
      </c>
      <c r="AC201" s="1078"/>
      <c r="AD201" s="1078"/>
      <c r="AE201" s="1078"/>
      <c r="AF201" s="1077"/>
      <c r="AG201" s="1079">
        <v>0</v>
      </c>
      <c r="AH201" s="1078"/>
      <c r="AI201" s="1079">
        <v>0</v>
      </c>
      <c r="AJ201" s="776"/>
      <c r="AK201" s="533"/>
      <c r="AL201" s="144"/>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row>
    <row r="202" spans="1:18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124">
        <v>58.253608619978813</v>
      </c>
      <c r="AC202" s="1078"/>
      <c r="AD202" s="1078"/>
      <c r="AE202" s="1078"/>
      <c r="AF202" s="1078"/>
      <c r="AG202" s="1079">
        <v>0</v>
      </c>
      <c r="AH202" s="1078"/>
      <c r="AI202" s="1079">
        <v>0</v>
      </c>
      <c r="AJ202" s="776"/>
      <c r="AK202" s="533"/>
    </row>
    <row r="203" spans="1:18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124">
        <v>58.253608619978813</v>
      </c>
      <c r="AC203" s="1078"/>
      <c r="AD203" s="1078"/>
      <c r="AE203" s="1078"/>
      <c r="AF203" s="1077"/>
      <c r="AG203" s="1079">
        <v>0</v>
      </c>
      <c r="AH203" s="1078"/>
      <c r="AI203" s="1079">
        <v>0</v>
      </c>
      <c r="AJ203" s="776"/>
      <c r="AK203" s="533"/>
    </row>
    <row r="204" spans="1:18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124">
        <v>58.253608619978813</v>
      </c>
      <c r="AC204" s="1078"/>
      <c r="AD204" s="1078"/>
      <c r="AE204" s="1078"/>
      <c r="AF204" s="1077"/>
      <c r="AG204" s="1079">
        <v>0</v>
      </c>
      <c r="AH204" s="1078"/>
      <c r="AI204" s="1079">
        <v>0</v>
      </c>
      <c r="AJ204" s="776"/>
      <c r="AK204" s="533"/>
    </row>
    <row r="205" spans="1:18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124">
        <v>58.253608619978813</v>
      </c>
      <c r="AC205" s="1078"/>
      <c r="AD205" s="1078"/>
      <c r="AE205" s="1078"/>
      <c r="AF205" s="1077"/>
      <c r="AG205" s="1079">
        <v>0</v>
      </c>
      <c r="AH205" s="1078"/>
      <c r="AI205" s="1079">
        <v>0</v>
      </c>
      <c r="AJ205" s="776"/>
      <c r="AK205" s="533"/>
    </row>
    <row r="206" spans="1:18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124">
        <v>58.253608619978813</v>
      </c>
      <c r="AC206" s="1078"/>
      <c r="AD206" s="1078"/>
      <c r="AE206" s="1078"/>
      <c r="AF206" s="1077"/>
      <c r="AG206" s="1079">
        <v>0</v>
      </c>
      <c r="AH206" s="1078"/>
      <c r="AI206" s="1079">
        <v>0</v>
      </c>
      <c r="AJ206" s="776"/>
      <c r="AK206" s="533"/>
    </row>
    <row r="207" spans="1:18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124">
        <v>58.253608619978813</v>
      </c>
      <c r="AC207" s="1078"/>
      <c r="AD207" s="1078"/>
      <c r="AE207" s="1078"/>
      <c r="AF207" s="1077"/>
      <c r="AG207" s="1079">
        <v>0</v>
      </c>
      <c r="AH207" s="1078"/>
      <c r="AI207" s="1079">
        <v>0</v>
      </c>
      <c r="AJ207" s="776"/>
      <c r="AK207" s="533"/>
    </row>
    <row r="208" spans="1:18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124">
        <v>60.328585195549678</v>
      </c>
      <c r="AC208" s="1078"/>
      <c r="AD208" s="1078"/>
      <c r="AE208" s="1078"/>
      <c r="AF208" s="1077"/>
      <c r="AG208" s="1079">
        <v>0</v>
      </c>
      <c r="AH208" s="1078"/>
      <c r="AI208" s="1079">
        <v>0</v>
      </c>
      <c r="AJ208" s="776"/>
      <c r="AK208" s="533"/>
    </row>
    <row r="209" spans="1:18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124">
        <v>60.328585195549678</v>
      </c>
      <c r="AC209" s="1078"/>
      <c r="AD209" s="1078"/>
      <c r="AE209" s="1078"/>
      <c r="AF209" s="1077"/>
      <c r="AG209" s="1079">
        <v>0</v>
      </c>
      <c r="AH209" s="1078"/>
      <c r="AI209" s="1079">
        <v>0</v>
      </c>
      <c r="AJ209" s="776"/>
      <c r="AK209" s="533"/>
    </row>
    <row r="210" spans="1:18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124">
        <v>60.328585195549678</v>
      </c>
      <c r="AC210" s="1078"/>
      <c r="AD210" s="1078"/>
      <c r="AE210" s="1078"/>
      <c r="AF210" s="1077"/>
      <c r="AG210" s="1079">
        <v>0</v>
      </c>
      <c r="AH210" s="1078"/>
      <c r="AI210" s="1079">
        <v>0</v>
      </c>
      <c r="AJ210" s="776"/>
      <c r="AK210" s="533"/>
    </row>
    <row r="211" spans="1:18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124">
        <v>60.328585195549678</v>
      </c>
      <c r="AC211" s="1078"/>
      <c r="AD211" s="1078"/>
      <c r="AE211" s="1078"/>
      <c r="AF211" s="1077"/>
      <c r="AG211" s="1079">
        <v>0</v>
      </c>
      <c r="AH211" s="1078"/>
      <c r="AI211" s="1079">
        <v>0</v>
      </c>
      <c r="AJ211" s="776"/>
      <c r="AK211" s="533"/>
    </row>
    <row r="212" spans="1:18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c r="Z212" s="1078"/>
      <c r="AA212" s="1078">
        <v>0</v>
      </c>
      <c r="AB212" s="1124">
        <v>60.328585195549678</v>
      </c>
      <c r="AC212" s="1078">
        <v>0</v>
      </c>
      <c r="AD212" s="1078"/>
      <c r="AE212" s="1078">
        <v>0</v>
      </c>
      <c r="AF212" s="1077"/>
      <c r="AG212" s="1079">
        <v>0</v>
      </c>
      <c r="AH212" s="1078"/>
      <c r="AI212" s="1079">
        <v>0</v>
      </c>
      <c r="AJ212" s="776"/>
      <c r="AK212" s="533"/>
    </row>
    <row r="213" spans="1:18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c r="Z213" s="1078"/>
      <c r="AA213" s="1078">
        <v>0</v>
      </c>
      <c r="AB213" s="1124">
        <v>60.328585195549678</v>
      </c>
      <c r="AC213" s="1078">
        <v>0</v>
      </c>
      <c r="AD213" s="1078"/>
      <c r="AE213" s="1078">
        <v>0</v>
      </c>
      <c r="AF213" s="1077"/>
      <c r="AG213" s="1079">
        <v>0</v>
      </c>
      <c r="AH213" s="1078"/>
      <c r="AI213" s="1079">
        <v>0</v>
      </c>
      <c r="AJ213" s="776"/>
      <c r="AK213" s="533"/>
    </row>
    <row r="214" spans="1:18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c r="Z214" s="1078"/>
      <c r="AA214" s="1078">
        <v>0</v>
      </c>
      <c r="AB214" s="1124">
        <v>60.328585195549678</v>
      </c>
      <c r="AC214" s="1078">
        <v>0</v>
      </c>
      <c r="AD214" s="1078"/>
      <c r="AE214" s="1078">
        <v>0</v>
      </c>
      <c r="AF214" s="1077"/>
      <c r="AG214" s="1079">
        <v>0</v>
      </c>
      <c r="AH214" s="1078"/>
      <c r="AI214" s="1079">
        <v>0</v>
      </c>
      <c r="AJ214" s="776"/>
      <c r="AK214" s="533"/>
    </row>
    <row r="215" spans="1:18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078"/>
      <c r="Z215" s="1078"/>
      <c r="AA215" s="1078">
        <v>0</v>
      </c>
      <c r="AB215" s="1124">
        <v>60.328585195549678</v>
      </c>
      <c r="AC215" s="1078">
        <v>0</v>
      </c>
      <c r="AD215" s="1078"/>
      <c r="AE215" s="1078">
        <v>0</v>
      </c>
      <c r="AF215" s="1077"/>
      <c r="AG215" s="1079">
        <v>0</v>
      </c>
      <c r="AH215" s="1078"/>
      <c r="AI215" s="1079">
        <v>0</v>
      </c>
      <c r="AJ215" s="776"/>
      <c r="AK215" s="533"/>
    </row>
    <row r="216" spans="1:18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c r="Z216" s="1078"/>
      <c r="AA216" s="1078">
        <v>0</v>
      </c>
      <c r="AB216" s="1124">
        <v>60.328585195549678</v>
      </c>
      <c r="AC216" s="1078">
        <v>0</v>
      </c>
      <c r="AD216" s="1078"/>
      <c r="AE216" s="1078">
        <v>0</v>
      </c>
      <c r="AF216" s="1077"/>
      <c r="AG216" s="1079">
        <v>0</v>
      </c>
      <c r="AH216" s="1078"/>
      <c r="AI216" s="1079">
        <v>0</v>
      </c>
      <c r="AJ216" s="776"/>
      <c r="AK216" s="533"/>
    </row>
    <row r="217" spans="1:18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c r="Z217" s="1078"/>
      <c r="AA217" s="1078">
        <v>0</v>
      </c>
      <c r="AB217" s="1124">
        <v>60.328585195549678</v>
      </c>
      <c r="AC217" s="1078">
        <v>0</v>
      </c>
      <c r="AD217" s="1078"/>
      <c r="AE217" s="1078">
        <v>0</v>
      </c>
      <c r="AF217" s="1077"/>
      <c r="AG217" s="1079">
        <v>0</v>
      </c>
      <c r="AH217" s="1078"/>
      <c r="AI217" s="1079">
        <v>0</v>
      </c>
      <c r="AJ217" s="776"/>
      <c r="AK217" s="533"/>
      <c r="AL217" s="141"/>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row>
    <row r="218" spans="1:18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c r="Z218" s="1078"/>
      <c r="AA218" s="1078">
        <v>0</v>
      </c>
      <c r="AB218" s="1124">
        <v>60.328585195549678</v>
      </c>
      <c r="AC218" s="1078">
        <v>0</v>
      </c>
      <c r="AD218" s="1078"/>
      <c r="AE218" s="1078">
        <v>0</v>
      </c>
      <c r="AF218" s="1077"/>
      <c r="AG218" s="1079">
        <v>0</v>
      </c>
      <c r="AH218" s="1078"/>
      <c r="AI218" s="1079">
        <v>0</v>
      </c>
      <c r="AJ218" s="776"/>
      <c r="AK218" s="533"/>
      <c r="AL218" s="141"/>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row>
    <row r="219" spans="1:18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c r="Z219" s="1078"/>
      <c r="AA219" s="1078">
        <v>0</v>
      </c>
      <c r="AB219" s="1124">
        <v>60.328585195549678</v>
      </c>
      <c r="AC219" s="1078">
        <v>0</v>
      </c>
      <c r="AD219" s="1078"/>
      <c r="AE219" s="1078">
        <v>0</v>
      </c>
      <c r="AF219" s="1077"/>
      <c r="AG219" s="1079">
        <v>0</v>
      </c>
      <c r="AH219" s="1078"/>
      <c r="AI219" s="1079">
        <v>0</v>
      </c>
      <c r="AJ219" s="776"/>
      <c r="AK219" s="533"/>
    </row>
    <row r="220" spans="1:189" s="144" customFormat="1" ht="15.75" customHeight="1">
      <c r="A220" s="994"/>
      <c r="B220" s="994"/>
      <c r="C220" s="236"/>
      <c r="D220" s="236"/>
      <c r="E220" s="236"/>
      <c r="F220" s="371"/>
      <c r="G220" s="865">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v>0</v>
      </c>
      <c r="V220" s="1163">
        <v>0</v>
      </c>
      <c r="W220" s="896"/>
      <c r="X220" s="1160"/>
      <c r="Y220" s="1160"/>
      <c r="Z220" s="1160"/>
      <c r="AA220" s="1160">
        <v>0</v>
      </c>
      <c r="AB220" s="1164">
        <v>62.477471832508428</v>
      </c>
      <c r="AC220" s="1160">
        <v>0</v>
      </c>
      <c r="AD220" s="1160"/>
      <c r="AE220" s="1160">
        <v>0</v>
      </c>
      <c r="AF220" s="1159"/>
      <c r="AG220" s="1161">
        <v>0</v>
      </c>
      <c r="AH220" s="1160"/>
      <c r="AI220" s="1161">
        <v>0</v>
      </c>
      <c r="AJ220" s="831"/>
      <c r="AK220" s="897"/>
    </row>
    <row r="221" spans="1:189" s="144" customFormat="1" ht="15.75" customHeight="1">
      <c r="A221" s="994"/>
      <c r="B221" s="994"/>
      <c r="C221" s="236"/>
      <c r="D221" s="236"/>
      <c r="E221" s="236"/>
      <c r="F221" s="371"/>
      <c r="G221" s="865">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v>0</v>
      </c>
      <c r="V221" s="1163">
        <v>0</v>
      </c>
      <c r="W221" s="896"/>
      <c r="X221" s="1160"/>
      <c r="Y221" s="1160"/>
      <c r="Z221" s="1160"/>
      <c r="AA221" s="1160">
        <v>0</v>
      </c>
      <c r="AB221" s="1164">
        <v>62.477471832508428</v>
      </c>
      <c r="AC221" s="1160">
        <v>0</v>
      </c>
      <c r="AD221" s="1160"/>
      <c r="AE221" s="1160">
        <v>0</v>
      </c>
      <c r="AF221" s="1159"/>
      <c r="AG221" s="1161">
        <v>0</v>
      </c>
      <c r="AH221" s="1160"/>
      <c r="AI221" s="1161">
        <v>0</v>
      </c>
      <c r="AJ221" s="831"/>
      <c r="AK221" s="897"/>
    </row>
    <row r="222" spans="1:189" s="144" customFormat="1" ht="15.75" customHeight="1">
      <c r="A222" s="994"/>
      <c r="B222" s="994"/>
      <c r="C222" s="236"/>
      <c r="D222" s="236"/>
      <c r="E222" s="236"/>
      <c r="F222" s="371"/>
      <c r="G222" s="865">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v>0</v>
      </c>
      <c r="V222" s="1163">
        <v>0</v>
      </c>
      <c r="W222" s="896"/>
      <c r="X222" s="1160"/>
      <c r="Y222" s="1160"/>
      <c r="Z222" s="1160"/>
      <c r="AA222" s="1160">
        <v>0</v>
      </c>
      <c r="AB222" s="1164">
        <v>62.477471832508428</v>
      </c>
      <c r="AC222" s="1160">
        <v>0</v>
      </c>
      <c r="AD222" s="1160"/>
      <c r="AE222" s="1160">
        <v>0</v>
      </c>
      <c r="AF222" s="1159"/>
      <c r="AG222" s="1161">
        <v>0</v>
      </c>
      <c r="AH222" s="1160"/>
      <c r="AI222" s="1161">
        <v>0</v>
      </c>
      <c r="AJ222" s="831"/>
      <c r="AK222" s="897"/>
    </row>
    <row r="223" spans="1:189" s="144" customFormat="1" ht="15.75" customHeight="1">
      <c r="A223" s="994"/>
      <c r="B223" s="994"/>
      <c r="C223" s="236"/>
      <c r="D223" s="236"/>
      <c r="E223" s="236"/>
      <c r="F223" s="371"/>
      <c r="G223" s="865">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v>0</v>
      </c>
      <c r="V223" s="1163">
        <v>0</v>
      </c>
      <c r="W223" s="896"/>
      <c r="X223" s="1160"/>
      <c r="Y223" s="1160"/>
      <c r="Z223" s="1160"/>
      <c r="AA223" s="1160">
        <v>0</v>
      </c>
      <c r="AB223" s="1164">
        <v>62.477471832508428</v>
      </c>
      <c r="AC223" s="1160">
        <v>0</v>
      </c>
      <c r="AD223" s="1160"/>
      <c r="AE223" s="1160">
        <v>0</v>
      </c>
      <c r="AF223" s="1159"/>
      <c r="AG223" s="1161">
        <v>0</v>
      </c>
      <c r="AH223" s="1160"/>
      <c r="AI223" s="1161">
        <v>0</v>
      </c>
      <c r="AJ223" s="831"/>
      <c r="AK223" s="897"/>
    </row>
    <row r="224" spans="1:189" s="144" customFormat="1" ht="15.75" customHeight="1">
      <c r="A224" s="994"/>
      <c r="B224" s="994"/>
      <c r="C224" s="236"/>
      <c r="D224" s="236"/>
      <c r="E224" s="236"/>
      <c r="F224" s="371"/>
      <c r="G224" s="865">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v>0</v>
      </c>
      <c r="V224" s="1163">
        <v>0</v>
      </c>
      <c r="W224" s="896"/>
      <c r="X224" s="1160"/>
      <c r="Y224" s="1160"/>
      <c r="Z224" s="1160"/>
      <c r="AA224" s="1160">
        <v>0</v>
      </c>
      <c r="AB224" s="1164">
        <v>62.477471832508428</v>
      </c>
      <c r="AC224" s="1160">
        <v>0</v>
      </c>
      <c r="AD224" s="1160"/>
      <c r="AE224" s="1160">
        <v>0</v>
      </c>
      <c r="AF224" s="1159"/>
      <c r="AG224" s="1161">
        <v>0</v>
      </c>
      <c r="AH224" s="1160"/>
      <c r="AI224" s="1161">
        <v>0</v>
      </c>
      <c r="AJ224" s="831"/>
      <c r="AK224" s="897"/>
    </row>
    <row r="225" spans="1:37" s="144" customFormat="1" ht="15.75" customHeight="1">
      <c r="A225" s="994"/>
      <c r="B225" s="994"/>
      <c r="C225" s="236"/>
      <c r="D225" s="236"/>
      <c r="E225" s="236"/>
      <c r="F225" s="371"/>
      <c r="G225" s="865">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v>0</v>
      </c>
      <c r="V225" s="1163">
        <v>0</v>
      </c>
      <c r="W225" s="896"/>
      <c r="X225" s="1160"/>
      <c r="Y225" s="1160"/>
      <c r="Z225" s="1160"/>
      <c r="AA225" s="1160">
        <v>0</v>
      </c>
      <c r="AB225" s="1164">
        <v>62.477471832508428</v>
      </c>
      <c r="AC225" s="1160">
        <v>0</v>
      </c>
      <c r="AD225" s="1160"/>
      <c r="AE225" s="1160">
        <v>0</v>
      </c>
      <c r="AF225" s="1159"/>
      <c r="AG225" s="1161">
        <v>0</v>
      </c>
      <c r="AH225" s="1160"/>
      <c r="AI225" s="1161">
        <v>0</v>
      </c>
      <c r="AJ225" s="831"/>
      <c r="AK225" s="897"/>
    </row>
    <row r="226" spans="1:37" s="144" customFormat="1" ht="15.75" customHeight="1">
      <c r="A226" s="994"/>
      <c r="B226" s="994"/>
      <c r="C226" s="236"/>
      <c r="D226" s="236"/>
      <c r="E226" s="236"/>
      <c r="F226" s="371"/>
      <c r="G226" s="865">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v>0</v>
      </c>
      <c r="V226" s="1163">
        <v>0</v>
      </c>
      <c r="W226" s="896"/>
      <c r="X226" s="1160"/>
      <c r="Y226" s="1160"/>
      <c r="Z226" s="1160"/>
      <c r="AA226" s="1160">
        <v>0</v>
      </c>
      <c r="AB226" s="1164">
        <v>62.477471832508428</v>
      </c>
      <c r="AC226" s="1160">
        <v>0</v>
      </c>
      <c r="AD226" s="1160"/>
      <c r="AE226" s="1160">
        <v>0</v>
      </c>
      <c r="AF226" s="1159"/>
      <c r="AG226" s="1161">
        <v>0</v>
      </c>
      <c r="AH226" s="1160"/>
      <c r="AI226" s="1161">
        <v>0</v>
      </c>
      <c r="AJ226" s="831"/>
      <c r="AK226" s="897"/>
    </row>
    <row r="227" spans="1:37" s="144" customFormat="1" ht="15.75" customHeight="1">
      <c r="A227" s="994"/>
      <c r="B227" s="994"/>
      <c r="C227" s="236"/>
      <c r="D227" s="236"/>
      <c r="E227" s="236"/>
      <c r="F227" s="371"/>
      <c r="G227" s="865">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v>0</v>
      </c>
      <c r="V227" s="1163">
        <v>0</v>
      </c>
      <c r="W227" s="896"/>
      <c r="X227" s="1160"/>
      <c r="Y227" s="1160"/>
      <c r="Z227" s="1160"/>
      <c r="AA227" s="1160">
        <v>0</v>
      </c>
      <c r="AB227" s="1164">
        <v>62.477471832508428</v>
      </c>
      <c r="AC227" s="1160">
        <v>0</v>
      </c>
      <c r="AD227" s="1160"/>
      <c r="AE227" s="1160">
        <v>0</v>
      </c>
      <c r="AF227" s="1159"/>
      <c r="AG227" s="1161">
        <v>0</v>
      </c>
      <c r="AH227" s="1160"/>
      <c r="AI227" s="1161">
        <v>0</v>
      </c>
      <c r="AJ227" s="831"/>
      <c r="AK227" s="897"/>
    </row>
    <row r="228" spans="1:37" s="144" customFormat="1" ht="15.75" customHeight="1">
      <c r="A228" s="994"/>
      <c r="B228" s="994"/>
      <c r="C228" s="236"/>
      <c r="D228" s="236"/>
      <c r="E228" s="236"/>
      <c r="F228" s="371"/>
      <c r="G228" s="865">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v>0</v>
      </c>
      <c r="V228" s="1163">
        <v>0</v>
      </c>
      <c r="W228" s="896"/>
      <c r="X228" s="1160"/>
      <c r="Y228" s="1160"/>
      <c r="Z228" s="1160"/>
      <c r="AA228" s="1160">
        <v>0</v>
      </c>
      <c r="AB228" s="1164">
        <v>62.477471832508428</v>
      </c>
      <c r="AC228" s="1160">
        <v>0</v>
      </c>
      <c r="AD228" s="1160"/>
      <c r="AE228" s="1160">
        <v>0</v>
      </c>
      <c r="AF228" s="1159"/>
      <c r="AG228" s="1161">
        <v>0</v>
      </c>
      <c r="AH228" s="1160"/>
      <c r="AI228" s="1161">
        <v>0</v>
      </c>
      <c r="AJ228" s="831"/>
      <c r="AK228" s="897"/>
    </row>
    <row r="229" spans="1:37" s="144" customFormat="1" ht="15.75" customHeight="1">
      <c r="A229" s="994"/>
      <c r="B229" s="994"/>
      <c r="C229" s="236"/>
      <c r="D229" s="236"/>
      <c r="E229" s="236"/>
      <c r="F229" s="371"/>
      <c r="G229" s="865">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v>0</v>
      </c>
      <c r="V229" s="1163">
        <v>0</v>
      </c>
      <c r="W229" s="896"/>
      <c r="X229" s="1160"/>
      <c r="Y229" s="1160"/>
      <c r="Z229" s="1160"/>
      <c r="AA229" s="1160">
        <v>0</v>
      </c>
      <c r="AB229" s="1164">
        <v>62.477471832508428</v>
      </c>
      <c r="AC229" s="1160">
        <v>0</v>
      </c>
      <c r="AD229" s="1160"/>
      <c r="AE229" s="1160">
        <v>0</v>
      </c>
      <c r="AF229" s="1159"/>
      <c r="AG229" s="1161">
        <v>0</v>
      </c>
      <c r="AH229" s="1160"/>
      <c r="AI229" s="1161">
        <v>0</v>
      </c>
      <c r="AJ229" s="831"/>
      <c r="AK229" s="897"/>
    </row>
    <row r="230" spans="1:37" s="144" customFormat="1" ht="15.75" customHeight="1">
      <c r="A230" s="994"/>
      <c r="B230" s="994"/>
      <c r="C230" s="236"/>
      <c r="D230" s="236"/>
      <c r="E230" s="236"/>
      <c r="F230" s="371"/>
      <c r="G230" s="865">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v>0</v>
      </c>
      <c r="V230" s="1163">
        <v>0</v>
      </c>
      <c r="W230" s="896"/>
      <c r="X230" s="1160"/>
      <c r="Y230" s="1160"/>
      <c r="Z230" s="1160"/>
      <c r="AA230" s="1160">
        <v>0</v>
      </c>
      <c r="AB230" s="1164">
        <v>62.477471832508428</v>
      </c>
      <c r="AC230" s="1160">
        <v>0</v>
      </c>
      <c r="AD230" s="1160"/>
      <c r="AE230" s="1160">
        <v>0</v>
      </c>
      <c r="AF230" s="1159"/>
      <c r="AG230" s="1161">
        <v>0</v>
      </c>
      <c r="AH230" s="1160"/>
      <c r="AI230" s="1161">
        <v>0</v>
      </c>
      <c r="AJ230" s="831"/>
      <c r="AK230" s="897"/>
    </row>
    <row r="231" spans="1:37" s="144" customFormat="1" ht="15.75" customHeight="1">
      <c r="A231" s="994"/>
      <c r="B231" s="994"/>
      <c r="C231" s="236"/>
      <c r="D231" s="236"/>
      <c r="E231" s="236"/>
      <c r="F231" s="371"/>
      <c r="G231" s="865">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v>0</v>
      </c>
      <c r="V231" s="1163">
        <v>0</v>
      </c>
      <c r="W231" s="896"/>
      <c r="X231" s="1160"/>
      <c r="Y231" s="1160"/>
      <c r="Z231" s="1160"/>
      <c r="AA231" s="1160">
        <v>0</v>
      </c>
      <c r="AB231" s="1164">
        <v>62.477471832508428</v>
      </c>
      <c r="AC231" s="1160">
        <v>0</v>
      </c>
      <c r="AD231" s="1160"/>
      <c r="AE231" s="1160">
        <v>0</v>
      </c>
      <c r="AF231" s="1159"/>
      <c r="AG231" s="1161">
        <v>0</v>
      </c>
      <c r="AH231" s="1160"/>
      <c r="AI231" s="1161">
        <v>0</v>
      </c>
      <c r="AJ231" s="831"/>
      <c r="AK231" s="897"/>
    </row>
    <row r="232" spans="1:37" s="144" customFormat="1" ht="15.75" customHeight="1">
      <c r="A232" s="994"/>
      <c r="B232" s="994"/>
      <c r="C232" s="236"/>
      <c r="D232" s="236"/>
      <c r="E232" s="236"/>
      <c r="F232" s="371"/>
      <c r="G232" s="865">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v>0</v>
      </c>
      <c r="V232" s="1163">
        <v>0</v>
      </c>
      <c r="W232" s="896"/>
      <c r="X232" s="1160"/>
      <c r="Y232" s="1160"/>
      <c r="Z232" s="1160"/>
      <c r="AA232" s="1160">
        <v>0</v>
      </c>
      <c r="AB232" s="1164">
        <v>64.702901185719043</v>
      </c>
      <c r="AC232" s="1160">
        <v>0</v>
      </c>
      <c r="AD232" s="1160"/>
      <c r="AE232" s="1160">
        <v>0</v>
      </c>
      <c r="AF232" s="1159"/>
      <c r="AG232" s="1161">
        <v>0</v>
      </c>
      <c r="AH232" s="1160"/>
      <c r="AI232" s="1161">
        <v>0</v>
      </c>
      <c r="AJ232" s="831"/>
      <c r="AK232" s="897"/>
    </row>
    <row r="233" spans="1:37" s="144" customFormat="1" ht="15.75" customHeight="1">
      <c r="A233" s="994"/>
      <c r="B233" s="994"/>
      <c r="C233" s="236"/>
      <c r="D233" s="236"/>
      <c r="E233" s="236"/>
      <c r="F233" s="371"/>
      <c r="G233" s="865">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v>0</v>
      </c>
      <c r="V233" s="1163">
        <v>0</v>
      </c>
      <c r="W233" s="896"/>
      <c r="X233" s="1160"/>
      <c r="Y233" s="1160"/>
      <c r="Z233" s="1160"/>
      <c r="AA233" s="1160">
        <v>0</v>
      </c>
      <c r="AB233" s="1164">
        <v>64.702901185719043</v>
      </c>
      <c r="AC233" s="1160">
        <v>0</v>
      </c>
      <c r="AD233" s="1160"/>
      <c r="AE233" s="1160">
        <v>0</v>
      </c>
      <c r="AF233" s="1159"/>
      <c r="AG233" s="1161">
        <v>0</v>
      </c>
      <c r="AH233" s="1160"/>
      <c r="AI233" s="1161">
        <v>0</v>
      </c>
      <c r="AJ233" s="831"/>
      <c r="AK233" s="897"/>
    </row>
    <row r="234" spans="1:37" s="144" customFormat="1" ht="15.75" customHeight="1">
      <c r="A234" s="994"/>
      <c r="B234" s="994"/>
      <c r="C234" s="236"/>
      <c r="D234" s="236"/>
      <c r="E234" s="236"/>
      <c r="F234" s="371"/>
      <c r="G234" s="865">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v>0</v>
      </c>
      <c r="V234" s="1163">
        <v>0</v>
      </c>
      <c r="W234" s="896"/>
      <c r="X234" s="1160"/>
      <c r="Y234" s="1160"/>
      <c r="Z234" s="1160"/>
      <c r="AA234" s="1160">
        <v>0</v>
      </c>
      <c r="AB234" s="1164">
        <v>64.702901185719043</v>
      </c>
      <c r="AC234" s="1160">
        <v>0</v>
      </c>
      <c r="AD234" s="1160"/>
      <c r="AE234" s="1160">
        <v>0</v>
      </c>
      <c r="AF234" s="1159"/>
      <c r="AG234" s="1161">
        <v>0</v>
      </c>
      <c r="AH234" s="1160"/>
      <c r="AI234" s="1161">
        <v>0</v>
      </c>
      <c r="AJ234" s="831"/>
      <c r="AK234" s="897"/>
    </row>
    <row r="235" spans="1:37" s="144" customFormat="1" ht="15.75" customHeight="1">
      <c r="A235" s="994"/>
      <c r="B235" s="994"/>
      <c r="C235" s="236"/>
      <c r="D235" s="236"/>
      <c r="E235" s="236"/>
      <c r="F235" s="371"/>
      <c r="G235" s="865">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v>0</v>
      </c>
      <c r="V235" s="1163">
        <v>0</v>
      </c>
      <c r="W235" s="896"/>
      <c r="X235" s="1160"/>
      <c r="Y235" s="1160"/>
      <c r="Z235" s="1160"/>
      <c r="AA235" s="1160">
        <v>0</v>
      </c>
      <c r="AB235" s="1164">
        <v>64.702901185719043</v>
      </c>
      <c r="AC235" s="1160">
        <v>0</v>
      </c>
      <c r="AD235" s="1160"/>
      <c r="AE235" s="1160">
        <v>0</v>
      </c>
      <c r="AF235" s="1159"/>
      <c r="AG235" s="1161">
        <v>0</v>
      </c>
      <c r="AH235" s="1160"/>
      <c r="AI235" s="1161">
        <v>0</v>
      </c>
      <c r="AJ235" s="831"/>
      <c r="AK235" s="897"/>
    </row>
    <row r="236" spans="1:37" s="144" customFormat="1" ht="15.75" customHeight="1">
      <c r="A236" s="994"/>
      <c r="B236" s="994"/>
      <c r="C236" s="236"/>
      <c r="D236" s="236"/>
      <c r="E236" s="236"/>
      <c r="F236" s="371"/>
      <c r="G236" s="865">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v>0</v>
      </c>
      <c r="V236" s="1163">
        <v>0</v>
      </c>
      <c r="W236" s="896"/>
      <c r="X236" s="1160">
        <v>3894500</v>
      </c>
      <c r="Y236" s="1160"/>
      <c r="Z236" s="1160">
        <v>3894500</v>
      </c>
      <c r="AA236" s="1160">
        <v>0</v>
      </c>
      <c r="AB236" s="1164">
        <v>64.702901185719043</v>
      </c>
      <c r="AC236" s="1160">
        <v>0</v>
      </c>
      <c r="AD236" s="1160"/>
      <c r="AE236" s="1160">
        <v>0</v>
      </c>
      <c r="AF236" s="1159"/>
      <c r="AG236" s="1161">
        <v>0</v>
      </c>
      <c r="AH236" s="1160"/>
      <c r="AI236" s="1161">
        <v>0</v>
      </c>
      <c r="AJ236" s="831"/>
      <c r="AK236" s="897"/>
    </row>
    <row r="237" spans="1:37" s="144" customFormat="1" ht="15.75" customHeight="1">
      <c r="A237" s="994"/>
      <c r="B237" s="994"/>
      <c r="C237" s="236"/>
      <c r="D237" s="236"/>
      <c r="E237" s="236"/>
      <c r="F237" s="371"/>
      <c r="G237" s="865">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v>0</v>
      </c>
      <c r="V237" s="1163">
        <v>0</v>
      </c>
      <c r="W237" s="896"/>
      <c r="X237" s="1091"/>
      <c r="Y237" s="1160"/>
      <c r="Z237" s="1160"/>
      <c r="AA237" s="1160">
        <v>0</v>
      </c>
      <c r="AB237" s="1164">
        <v>64.702901185719043</v>
      </c>
      <c r="AC237" s="1160">
        <v>0</v>
      </c>
      <c r="AD237" s="1160"/>
      <c r="AE237" s="1160">
        <v>0</v>
      </c>
      <c r="AF237" s="1159"/>
      <c r="AG237" s="1161">
        <v>0</v>
      </c>
      <c r="AH237" s="1160"/>
      <c r="AI237" s="1161">
        <v>0</v>
      </c>
      <c r="AJ237" s="831"/>
      <c r="AK237" s="897"/>
    </row>
    <row r="238" spans="1:37" s="144" customFormat="1" ht="15.75" customHeight="1">
      <c r="A238" s="994"/>
      <c r="B238" s="994"/>
      <c r="C238" s="236"/>
      <c r="D238" s="236"/>
      <c r="E238" s="236"/>
      <c r="F238" s="371"/>
      <c r="G238" s="865">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v>0</v>
      </c>
      <c r="V238" s="1163">
        <v>0</v>
      </c>
      <c r="W238" s="896"/>
      <c r="X238" s="1160"/>
      <c r="Y238" s="1160"/>
      <c r="Z238" s="1160"/>
      <c r="AA238" s="1160">
        <v>0</v>
      </c>
      <c r="AB238" s="1164">
        <v>64.702901185719043</v>
      </c>
      <c r="AC238" s="1160">
        <v>0</v>
      </c>
      <c r="AD238" s="1160"/>
      <c r="AE238" s="1160">
        <v>0</v>
      </c>
      <c r="AF238" s="1159"/>
      <c r="AG238" s="1161">
        <v>0</v>
      </c>
      <c r="AH238" s="1160"/>
      <c r="AI238" s="1161">
        <v>0</v>
      </c>
      <c r="AJ238" s="831"/>
      <c r="AK238" s="897"/>
    </row>
    <row r="239" spans="1:37" s="144" customFormat="1" ht="15.75" customHeight="1">
      <c r="A239" s="994"/>
      <c r="B239" s="994"/>
      <c r="C239" s="236"/>
      <c r="D239" s="236"/>
      <c r="E239" s="236"/>
      <c r="F239" s="371"/>
      <c r="G239" s="865">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v>0</v>
      </c>
      <c r="V239" s="1163">
        <v>0</v>
      </c>
      <c r="W239" s="896"/>
      <c r="X239" s="1160"/>
      <c r="Y239" s="1160"/>
      <c r="Z239" s="1160"/>
      <c r="AA239" s="1160">
        <v>0</v>
      </c>
      <c r="AB239" s="1164">
        <v>64.702901185719043</v>
      </c>
      <c r="AC239" s="1160">
        <v>0</v>
      </c>
      <c r="AD239" s="1160"/>
      <c r="AE239" s="1160">
        <v>0</v>
      </c>
      <c r="AF239" s="1159"/>
      <c r="AG239" s="1161">
        <v>0</v>
      </c>
      <c r="AH239" s="1160"/>
      <c r="AI239" s="1161">
        <v>0</v>
      </c>
      <c r="AJ239" s="831"/>
      <c r="AK239" s="897"/>
    </row>
    <row r="240" spans="1:37" s="144" customFormat="1" ht="15.75" customHeight="1">
      <c r="A240" s="994"/>
      <c r="B240" s="994"/>
      <c r="C240" s="236"/>
      <c r="D240" s="236"/>
      <c r="E240" s="236"/>
      <c r="F240" s="371"/>
      <c r="G240" s="865">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v>0</v>
      </c>
      <c r="V240" s="1163">
        <v>0</v>
      </c>
      <c r="W240" s="896"/>
      <c r="X240" s="1160"/>
      <c r="Y240" s="1160"/>
      <c r="Z240" s="1160"/>
      <c r="AA240" s="1160">
        <v>0</v>
      </c>
      <c r="AB240" s="1164">
        <v>64.702901185719043</v>
      </c>
      <c r="AC240" s="1160">
        <v>0</v>
      </c>
      <c r="AD240" s="1160"/>
      <c r="AE240" s="1160">
        <v>0</v>
      </c>
      <c r="AF240" s="1159"/>
      <c r="AG240" s="1161">
        <v>0</v>
      </c>
      <c r="AH240" s="1160"/>
      <c r="AI240" s="1161">
        <v>0</v>
      </c>
      <c r="AJ240" s="831"/>
      <c r="AK240" s="897"/>
    </row>
    <row r="241" spans="1:37"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9"/>
      <c r="Y241" s="8"/>
      <c r="Z241" s="89"/>
      <c r="AA241" s="8">
        <v>0</v>
      </c>
      <c r="AB241" s="1130">
        <v>64.702901185719043</v>
      </c>
      <c r="AC241" s="8">
        <v>0</v>
      </c>
      <c r="AD241" s="8"/>
      <c r="AE241" s="89">
        <v>0</v>
      </c>
      <c r="AF241" s="1081"/>
      <c r="AG241" s="1082">
        <v>0</v>
      </c>
      <c r="AH241" s="89"/>
      <c r="AI241" s="1082">
        <v>0</v>
      </c>
      <c r="AJ241" s="831"/>
      <c r="AK241" s="897"/>
    </row>
    <row r="242" spans="1:37"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9"/>
      <c r="Y242" s="8"/>
      <c r="Z242" s="89"/>
      <c r="AA242" s="8">
        <v>0</v>
      </c>
      <c r="AB242" s="1130">
        <v>64.702901185719043</v>
      </c>
      <c r="AC242" s="8">
        <v>0</v>
      </c>
      <c r="AD242" s="8"/>
      <c r="AE242" s="89">
        <v>0</v>
      </c>
      <c r="AF242" s="1081"/>
      <c r="AG242" s="1082">
        <v>0</v>
      </c>
      <c r="AH242" s="89"/>
      <c r="AI242" s="1082">
        <v>0</v>
      </c>
      <c r="AJ242" s="831"/>
      <c r="AK242" s="897"/>
    </row>
    <row r="243" spans="1:37"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89"/>
      <c r="Y243" s="8"/>
      <c r="Z243" s="89"/>
      <c r="AA243" s="8">
        <v>0</v>
      </c>
      <c r="AB243" s="1130">
        <v>64.702901185719043</v>
      </c>
      <c r="AC243" s="8">
        <v>0</v>
      </c>
      <c r="AD243" s="8"/>
      <c r="AE243" s="89">
        <v>0</v>
      </c>
      <c r="AF243" s="1081"/>
      <c r="AG243" s="1082">
        <v>0</v>
      </c>
      <c r="AH243" s="89"/>
      <c r="AI243" s="1082">
        <v>0</v>
      </c>
      <c r="AJ243" s="831"/>
      <c r="AK243" s="897"/>
    </row>
    <row r="244" spans="1:37"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9"/>
      <c r="Y244" s="8"/>
      <c r="Z244" s="89"/>
      <c r="AA244" s="8">
        <v>0</v>
      </c>
      <c r="AB244" s="1130">
        <v>67.007599684445154</v>
      </c>
      <c r="AC244" s="8">
        <v>0</v>
      </c>
      <c r="AD244" s="8"/>
      <c r="AE244" s="89">
        <v>0</v>
      </c>
      <c r="AF244" s="1081"/>
      <c r="AG244" s="1082">
        <v>0</v>
      </c>
      <c r="AH244" s="89"/>
      <c r="AI244" s="1082">
        <v>0</v>
      </c>
      <c r="AJ244" s="831"/>
      <c r="AK244" s="897"/>
    </row>
    <row r="245" spans="1:37"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9"/>
      <c r="Y245" s="8"/>
      <c r="Z245" s="89"/>
      <c r="AA245" s="8">
        <v>0</v>
      </c>
      <c r="AB245" s="1130">
        <v>67.007599684445154</v>
      </c>
      <c r="AC245" s="8">
        <v>0</v>
      </c>
      <c r="AD245" s="8"/>
      <c r="AE245" s="89">
        <v>0</v>
      </c>
      <c r="AF245" s="1081"/>
      <c r="AG245" s="1082">
        <v>0</v>
      </c>
      <c r="AH245" s="89"/>
      <c r="AI245" s="1082">
        <v>0</v>
      </c>
      <c r="AJ245" s="831"/>
      <c r="AK245" s="897"/>
    </row>
    <row r="246" spans="1:37"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9"/>
      <c r="Y246" s="8"/>
      <c r="Z246" s="89"/>
      <c r="AA246" s="8">
        <v>0</v>
      </c>
      <c r="AB246" s="1130">
        <v>67.007599684445154</v>
      </c>
      <c r="AC246" s="8">
        <v>0</v>
      </c>
      <c r="AD246" s="8"/>
      <c r="AE246" s="89">
        <v>0</v>
      </c>
      <c r="AF246" s="1081"/>
      <c r="AG246" s="1082">
        <v>0</v>
      </c>
      <c r="AH246" s="89"/>
      <c r="AI246" s="1082">
        <v>0</v>
      </c>
      <c r="AJ246" s="831"/>
      <c r="AK246" s="897"/>
    </row>
    <row r="247" spans="1:37"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9"/>
      <c r="Y247" s="8"/>
      <c r="Z247" s="89"/>
      <c r="AA247" s="8">
        <v>0</v>
      </c>
      <c r="AB247" s="1130">
        <v>67.007599684445154</v>
      </c>
      <c r="AC247" s="8">
        <v>0</v>
      </c>
      <c r="AD247" s="8"/>
      <c r="AE247" s="89">
        <v>0</v>
      </c>
      <c r="AF247" s="1081"/>
      <c r="AG247" s="1082">
        <v>0</v>
      </c>
      <c r="AH247" s="89"/>
      <c r="AI247" s="1082">
        <v>0</v>
      </c>
      <c r="AJ247" s="831"/>
      <c r="AK247" s="897"/>
    </row>
    <row r="248" spans="1:37"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9">
        <v>16041500</v>
      </c>
      <c r="Y248" s="8"/>
      <c r="Z248" s="89">
        <v>16041500</v>
      </c>
      <c r="AA248" s="8">
        <v>0</v>
      </c>
      <c r="AB248" s="1130">
        <v>67.007599684445154</v>
      </c>
      <c r="AC248" s="8">
        <v>0</v>
      </c>
      <c r="AD248" s="8"/>
      <c r="AE248" s="89">
        <v>0</v>
      </c>
      <c r="AF248" s="1081"/>
      <c r="AG248" s="1082">
        <v>0</v>
      </c>
      <c r="AH248" s="89"/>
      <c r="AI248" s="1082">
        <v>0</v>
      </c>
      <c r="AJ248" s="831"/>
      <c r="AK248" s="897"/>
    </row>
    <row r="249" spans="1:37"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8"/>
      <c r="Z249" s="89"/>
      <c r="AA249" s="8">
        <v>0</v>
      </c>
      <c r="AB249" s="1130">
        <v>67.007599684445154</v>
      </c>
      <c r="AC249" s="8">
        <v>0</v>
      </c>
      <c r="AD249" s="8"/>
      <c r="AE249" s="89">
        <v>0</v>
      </c>
      <c r="AF249" s="1081"/>
      <c r="AG249" s="1082">
        <v>0</v>
      </c>
      <c r="AH249" s="89"/>
      <c r="AI249" s="1082">
        <v>0</v>
      </c>
      <c r="AJ249" s="831"/>
      <c r="AK249" s="897"/>
    </row>
    <row r="250" spans="1:37"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8"/>
      <c r="Z250" s="89"/>
      <c r="AA250" s="8">
        <v>0</v>
      </c>
      <c r="AB250" s="1130">
        <v>67.007599684445154</v>
      </c>
      <c r="AC250" s="8">
        <v>0</v>
      </c>
      <c r="AD250" s="8"/>
      <c r="AE250" s="89">
        <v>0</v>
      </c>
      <c r="AF250" s="1081"/>
      <c r="AG250" s="1082">
        <v>0</v>
      </c>
      <c r="AH250" s="89"/>
      <c r="AI250" s="1082">
        <v>0</v>
      </c>
      <c r="AJ250" s="831"/>
      <c r="AK250" s="897"/>
    </row>
    <row r="251" spans="1:37"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8"/>
      <c r="Z251" s="89"/>
      <c r="AA251" s="8">
        <v>0</v>
      </c>
      <c r="AB251" s="1130">
        <v>67.007599684445154</v>
      </c>
      <c r="AC251" s="8">
        <v>0</v>
      </c>
      <c r="AD251" s="8"/>
      <c r="AE251" s="89">
        <v>0</v>
      </c>
      <c r="AF251" s="1081"/>
      <c r="AG251" s="1082">
        <v>0</v>
      </c>
      <c r="AH251" s="89"/>
      <c r="AI251" s="1082">
        <v>0</v>
      </c>
      <c r="AJ251" s="831"/>
      <c r="AK251" s="897"/>
    </row>
    <row r="252" spans="1:37"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8"/>
      <c r="Z252" s="89"/>
      <c r="AA252" s="8">
        <v>0</v>
      </c>
      <c r="AB252" s="1130">
        <v>67.007599684445154</v>
      </c>
      <c r="AC252" s="8">
        <v>0</v>
      </c>
      <c r="AD252" s="8"/>
      <c r="AE252" s="89">
        <v>0</v>
      </c>
      <c r="AF252" s="1081"/>
      <c r="AG252" s="1082">
        <v>0</v>
      </c>
      <c r="AH252" s="89"/>
      <c r="AI252" s="1082">
        <v>0</v>
      </c>
      <c r="AJ252" s="831"/>
      <c r="AK252" s="897"/>
    </row>
    <row r="253" spans="1:37"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8"/>
      <c r="Z253" s="89"/>
      <c r="AA253" s="8">
        <v>0</v>
      </c>
      <c r="AB253" s="1130">
        <v>67.007599684445154</v>
      </c>
      <c r="AC253" s="8">
        <v>0</v>
      </c>
      <c r="AD253" s="8"/>
      <c r="AE253" s="89">
        <v>0</v>
      </c>
      <c r="AF253" s="1081"/>
      <c r="AG253" s="1082">
        <v>0</v>
      </c>
      <c r="AH253" s="89"/>
      <c r="AI253" s="1082">
        <v>0</v>
      </c>
      <c r="AJ253" s="831"/>
      <c r="AK253" s="897"/>
    </row>
    <row r="254" spans="1:37"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8"/>
      <c r="Z254" s="89"/>
      <c r="AA254" s="8">
        <v>0</v>
      </c>
      <c r="AB254" s="1130">
        <v>67.007599684445154</v>
      </c>
      <c r="AC254" s="8">
        <v>0</v>
      </c>
      <c r="AD254" s="8"/>
      <c r="AE254" s="89">
        <v>0</v>
      </c>
      <c r="AF254" s="1081"/>
      <c r="AG254" s="1082">
        <v>0</v>
      </c>
      <c r="AH254" s="89"/>
      <c r="AI254" s="1082">
        <v>0</v>
      </c>
      <c r="AJ254" s="831"/>
      <c r="AK254" s="897"/>
    </row>
    <row r="255" spans="1:37"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c r="Y255" s="8"/>
      <c r="Z255" s="89"/>
      <c r="AA255" s="8">
        <v>0</v>
      </c>
      <c r="AB255" s="1130">
        <v>67.007599684445154</v>
      </c>
      <c r="AC255" s="8">
        <v>0</v>
      </c>
      <c r="AD255" s="8"/>
      <c r="AE255" s="89">
        <v>0</v>
      </c>
      <c r="AF255" s="1081"/>
      <c r="AG255" s="1082">
        <v>0</v>
      </c>
      <c r="AH255" s="89"/>
      <c r="AI255" s="1082">
        <v>0</v>
      </c>
      <c r="AJ255" s="831"/>
      <c r="AK255" s="897"/>
    </row>
    <row r="256" spans="1:37"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8"/>
      <c r="Z256" s="89"/>
      <c r="AA256" s="8">
        <v>0</v>
      </c>
      <c r="AB256" s="1130">
        <v>69.394390872566817</v>
      </c>
      <c r="AC256" s="8">
        <v>0</v>
      </c>
      <c r="AD256" s="8"/>
      <c r="AE256" s="89">
        <v>0</v>
      </c>
      <c r="AF256" s="1081"/>
      <c r="AG256" s="1082">
        <v>0</v>
      </c>
      <c r="AH256" s="89"/>
      <c r="AI256" s="1082">
        <v>0</v>
      </c>
      <c r="AJ256" s="831"/>
      <c r="AK256" s="897"/>
    </row>
    <row r="257" spans="1:37"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c r="Y257" s="8"/>
      <c r="Z257" s="89"/>
      <c r="AA257" s="8">
        <v>0</v>
      </c>
      <c r="AB257" s="1130">
        <v>69.394390872566817</v>
      </c>
      <c r="AC257" s="8">
        <v>0</v>
      </c>
      <c r="AD257" s="8"/>
      <c r="AE257" s="89">
        <v>0</v>
      </c>
      <c r="AF257" s="1081"/>
      <c r="AG257" s="1082">
        <v>0</v>
      </c>
      <c r="AH257" s="89"/>
      <c r="AI257" s="1082">
        <v>0</v>
      </c>
      <c r="AJ257" s="831"/>
      <c r="AK257" s="897"/>
    </row>
    <row r="258" spans="1:37"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8"/>
      <c r="Z258" s="89"/>
      <c r="AA258" s="8">
        <v>0</v>
      </c>
      <c r="AB258" s="1130">
        <v>69.394390872566817</v>
      </c>
      <c r="AC258" s="8">
        <v>0</v>
      </c>
      <c r="AD258" s="8"/>
      <c r="AE258" s="89">
        <v>0</v>
      </c>
      <c r="AF258" s="1081"/>
      <c r="AG258" s="1082">
        <v>0</v>
      </c>
      <c r="AH258" s="89"/>
      <c r="AI258" s="1082">
        <v>0</v>
      </c>
      <c r="AJ258" s="831"/>
      <c r="AK258" s="897"/>
    </row>
    <row r="259" spans="1:37"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8"/>
      <c r="Z259" s="89"/>
      <c r="AA259" s="8">
        <v>0</v>
      </c>
      <c r="AB259" s="1130">
        <v>69.394390872566817</v>
      </c>
      <c r="AC259" s="8">
        <v>0</v>
      </c>
      <c r="AD259" s="8"/>
      <c r="AE259" s="89">
        <v>0</v>
      </c>
      <c r="AF259" s="1081"/>
      <c r="AG259" s="1082">
        <v>0</v>
      </c>
      <c r="AH259" s="89"/>
      <c r="AI259" s="1082">
        <v>0</v>
      </c>
      <c r="AJ259" s="831"/>
      <c r="AK259" s="897"/>
    </row>
    <row r="260" spans="1:37"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v>9867000</v>
      </c>
      <c r="Y260" s="8"/>
      <c r="Z260" s="89">
        <v>9867000</v>
      </c>
      <c r="AA260" s="8">
        <v>0</v>
      </c>
      <c r="AB260" s="1130">
        <v>69.394390872566817</v>
      </c>
      <c r="AC260" s="8">
        <v>0</v>
      </c>
      <c r="AD260" s="8"/>
      <c r="AE260" s="89">
        <v>0</v>
      </c>
      <c r="AF260" s="1081"/>
      <c r="AG260" s="1082">
        <v>0</v>
      </c>
      <c r="AH260" s="89"/>
      <c r="AI260" s="1082">
        <v>0</v>
      </c>
      <c r="AJ260" s="831"/>
      <c r="AK260" s="897"/>
    </row>
    <row r="261" spans="1:37"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8"/>
      <c r="Z261" s="89"/>
      <c r="AA261" s="8">
        <v>0</v>
      </c>
      <c r="AB261" s="1130">
        <v>69.394390872566817</v>
      </c>
      <c r="AC261" s="8">
        <v>0</v>
      </c>
      <c r="AD261" s="8"/>
      <c r="AE261" s="89">
        <v>0</v>
      </c>
      <c r="AF261" s="1081"/>
      <c r="AG261" s="1082">
        <v>0</v>
      </c>
      <c r="AH261" s="89"/>
      <c r="AI261" s="1082">
        <v>0</v>
      </c>
      <c r="AJ261" s="831"/>
      <c r="AK261" s="897"/>
    </row>
    <row r="262" spans="1:37"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8"/>
      <c r="Z262" s="89"/>
      <c r="AA262" s="8">
        <v>0</v>
      </c>
      <c r="AB262" s="1130">
        <v>69.394390872566817</v>
      </c>
      <c r="AC262" s="8">
        <v>0</v>
      </c>
      <c r="AD262" s="8"/>
      <c r="AE262" s="89">
        <v>0</v>
      </c>
      <c r="AF262" s="1081"/>
      <c r="AG262" s="1082">
        <v>0</v>
      </c>
      <c r="AH262" s="89"/>
      <c r="AI262" s="1082">
        <v>0</v>
      </c>
      <c r="AJ262" s="831"/>
      <c r="AK262" s="897"/>
    </row>
    <row r="263" spans="1:37"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8"/>
      <c r="Z263" s="89"/>
      <c r="AA263" s="8">
        <v>0</v>
      </c>
      <c r="AB263" s="1130">
        <v>69.394390872566817</v>
      </c>
      <c r="AC263" s="8">
        <v>0</v>
      </c>
      <c r="AD263" s="8"/>
      <c r="AE263" s="89">
        <v>0</v>
      </c>
      <c r="AF263" s="1081"/>
      <c r="AG263" s="1082">
        <v>0</v>
      </c>
      <c r="AH263" s="89"/>
      <c r="AI263" s="1082">
        <v>0</v>
      </c>
      <c r="AJ263" s="831"/>
      <c r="AK263" s="897"/>
    </row>
    <row r="264" spans="1:37"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8"/>
      <c r="Z264" s="89"/>
      <c r="AA264" s="8">
        <v>0</v>
      </c>
      <c r="AB264" s="1130">
        <v>69.394390872566817</v>
      </c>
      <c r="AC264" s="8">
        <v>0</v>
      </c>
      <c r="AD264" s="8"/>
      <c r="AE264" s="89">
        <v>0</v>
      </c>
      <c r="AF264" s="1081"/>
      <c r="AG264" s="1082">
        <v>0</v>
      </c>
      <c r="AH264" s="89"/>
      <c r="AI264" s="1082">
        <v>0</v>
      </c>
      <c r="AJ264" s="831"/>
      <c r="AK264" s="897"/>
    </row>
    <row r="265" spans="1:37"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8"/>
      <c r="Z265" s="89"/>
      <c r="AA265" s="8">
        <v>0</v>
      </c>
      <c r="AB265" s="1130">
        <v>69.394390872566817</v>
      </c>
      <c r="AC265" s="8">
        <v>0</v>
      </c>
      <c r="AD265" s="8"/>
      <c r="AE265" s="89">
        <v>0</v>
      </c>
      <c r="AF265" s="1081"/>
      <c r="AG265" s="1082">
        <v>0</v>
      </c>
      <c r="AH265" s="89"/>
      <c r="AI265" s="1082">
        <v>0</v>
      </c>
      <c r="AJ265" s="831"/>
      <c r="AK265" s="897"/>
    </row>
    <row r="266" spans="1:37"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8"/>
      <c r="Z266" s="89"/>
      <c r="AA266" s="8">
        <v>0</v>
      </c>
      <c r="AB266" s="1130">
        <v>69.394390872566817</v>
      </c>
      <c r="AC266" s="8">
        <v>0</v>
      </c>
      <c r="AD266" s="8"/>
      <c r="AE266" s="89">
        <v>0</v>
      </c>
      <c r="AF266" s="1081"/>
      <c r="AG266" s="1082">
        <v>0</v>
      </c>
      <c r="AH266" s="89"/>
      <c r="AI266" s="1082">
        <v>0</v>
      </c>
      <c r="AJ266" s="831"/>
      <c r="AK266" s="897"/>
    </row>
    <row r="267" spans="1:37"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8"/>
      <c r="Z267" s="89"/>
      <c r="AA267" s="8">
        <v>0</v>
      </c>
      <c r="AB267" s="1130">
        <v>69.394390872566817</v>
      </c>
      <c r="AC267" s="8">
        <v>0</v>
      </c>
      <c r="AD267" s="8"/>
      <c r="AE267" s="89">
        <v>0</v>
      </c>
      <c r="AF267" s="1081"/>
      <c r="AG267" s="1082">
        <v>0</v>
      </c>
      <c r="AH267" s="89"/>
      <c r="AI267" s="1082">
        <v>0</v>
      </c>
      <c r="AJ267" s="831"/>
      <c r="AK267" s="897"/>
    </row>
    <row r="268" spans="1:37"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8"/>
      <c r="Z268" s="89"/>
      <c r="AA268" s="8">
        <v>0</v>
      </c>
      <c r="AB268" s="1130">
        <v>71.866198867774884</v>
      </c>
      <c r="AC268" s="8">
        <v>0</v>
      </c>
      <c r="AD268" s="8"/>
      <c r="AE268" s="89">
        <v>0</v>
      </c>
      <c r="AF268" s="1081"/>
      <c r="AG268" s="1082">
        <v>0</v>
      </c>
      <c r="AH268" s="89"/>
      <c r="AI268" s="1082">
        <v>0</v>
      </c>
      <c r="AJ268" s="831"/>
      <c r="AK268" s="897"/>
    </row>
    <row r="269" spans="1:37"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8"/>
      <c r="Z269" s="89"/>
      <c r="AA269" s="8">
        <v>0</v>
      </c>
      <c r="AB269" s="1130">
        <v>71.866198867774884</v>
      </c>
      <c r="AC269" s="8">
        <v>0</v>
      </c>
      <c r="AD269" s="8"/>
      <c r="AE269" s="89">
        <v>0</v>
      </c>
      <c r="AF269" s="1081"/>
      <c r="AG269" s="1082">
        <v>0</v>
      </c>
      <c r="AH269" s="89"/>
      <c r="AI269" s="1082">
        <v>0</v>
      </c>
      <c r="AJ269" s="831"/>
      <c r="AK269" s="897"/>
    </row>
    <row r="270" spans="1:37"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8"/>
      <c r="Z270" s="89"/>
      <c r="AA270" s="8">
        <v>0</v>
      </c>
      <c r="AB270" s="1130">
        <v>71.866198867774884</v>
      </c>
      <c r="AC270" s="8">
        <v>0</v>
      </c>
      <c r="AD270" s="8"/>
      <c r="AE270" s="89">
        <v>0</v>
      </c>
      <c r="AF270" s="1081"/>
      <c r="AG270" s="1082">
        <v>0</v>
      </c>
      <c r="AH270" s="89"/>
      <c r="AI270" s="1082">
        <v>0</v>
      </c>
      <c r="AJ270" s="831"/>
      <c r="AK270" s="897"/>
    </row>
    <row r="271" spans="1:37"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8"/>
      <c r="Z271" s="89"/>
      <c r="AA271" s="8">
        <v>0</v>
      </c>
      <c r="AB271" s="1130">
        <v>71.866198867774884</v>
      </c>
      <c r="AC271" s="8">
        <v>0</v>
      </c>
      <c r="AD271" s="8"/>
      <c r="AE271" s="89">
        <v>0</v>
      </c>
      <c r="AF271" s="1081"/>
      <c r="AG271" s="1082">
        <v>0</v>
      </c>
      <c r="AH271" s="89"/>
      <c r="AI271" s="1082">
        <v>0</v>
      </c>
      <c r="AJ271" s="831"/>
      <c r="AK271" s="897"/>
    </row>
    <row r="272" spans="1:37"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t="s">
        <v>740</v>
      </c>
      <c r="Y272" s="8"/>
      <c r="Z272" s="89"/>
      <c r="AA272" s="8">
        <v>0</v>
      </c>
      <c r="AB272" s="1130">
        <v>71.866198867774884</v>
      </c>
      <c r="AC272" s="8">
        <v>0</v>
      </c>
      <c r="AD272" s="8"/>
      <c r="AE272" s="89">
        <v>0</v>
      </c>
      <c r="AF272" s="1081"/>
      <c r="AG272" s="1082">
        <v>0</v>
      </c>
      <c r="AH272" s="89"/>
      <c r="AI272" s="1082">
        <v>0</v>
      </c>
      <c r="AJ272" s="831"/>
      <c r="AK272" s="897"/>
    </row>
    <row r="273" spans="1:37"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8"/>
      <c r="Z273" s="89"/>
      <c r="AA273" s="8">
        <v>0</v>
      </c>
      <c r="AB273" s="1130">
        <v>71.866198867774884</v>
      </c>
      <c r="AC273" s="8">
        <v>0</v>
      </c>
      <c r="AD273" s="8"/>
      <c r="AE273" s="89">
        <v>0</v>
      </c>
      <c r="AF273" s="1081"/>
      <c r="AG273" s="1082">
        <v>0</v>
      </c>
      <c r="AH273" s="89"/>
      <c r="AI273" s="1082">
        <v>0</v>
      </c>
      <c r="AJ273" s="831"/>
      <c r="AK273" s="897"/>
    </row>
    <row r="274" spans="1:37"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8"/>
      <c r="Z274" s="89"/>
      <c r="AA274" s="8">
        <v>0</v>
      </c>
      <c r="AB274" s="1130">
        <v>71.866198867774884</v>
      </c>
      <c r="AC274" s="8">
        <v>0</v>
      </c>
      <c r="AD274" s="8"/>
      <c r="AE274" s="89">
        <v>0</v>
      </c>
      <c r="AF274" s="1081"/>
      <c r="AG274" s="1082">
        <v>0</v>
      </c>
      <c r="AH274" s="89"/>
      <c r="AI274" s="1082">
        <v>0</v>
      </c>
      <c r="AJ274" s="831"/>
      <c r="AK274" s="897"/>
    </row>
    <row r="275" spans="1:37"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8"/>
      <c r="Z275" s="89"/>
      <c r="AA275" s="8">
        <v>0</v>
      </c>
      <c r="AB275" s="1130">
        <v>71.866198867774884</v>
      </c>
      <c r="AC275" s="8">
        <v>0</v>
      </c>
      <c r="AD275" s="8"/>
      <c r="AE275" s="89">
        <v>0</v>
      </c>
      <c r="AF275" s="1081"/>
      <c r="AG275" s="1082">
        <v>0</v>
      </c>
      <c r="AH275" s="89"/>
      <c r="AI275" s="1082">
        <v>0</v>
      </c>
      <c r="AJ275" s="831"/>
      <c r="AK275" s="897"/>
    </row>
    <row r="276" spans="1:37"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8"/>
      <c r="Z276" s="89"/>
      <c r="AA276" s="8">
        <v>0</v>
      </c>
      <c r="AB276" s="1130">
        <v>71.866198867774884</v>
      </c>
      <c r="AC276" s="8">
        <v>0</v>
      </c>
      <c r="AD276" s="8"/>
      <c r="AE276" s="89">
        <v>0</v>
      </c>
      <c r="AF276" s="1081"/>
      <c r="AG276" s="1082">
        <v>0</v>
      </c>
      <c r="AH276" s="89"/>
      <c r="AI276" s="1082">
        <v>0</v>
      </c>
      <c r="AJ276" s="831"/>
      <c r="AK276" s="897"/>
    </row>
    <row r="277" spans="1:37"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8"/>
      <c r="Z277" s="89"/>
      <c r="AA277" s="8">
        <v>0</v>
      </c>
      <c r="AB277" s="1130">
        <v>71.866198867774884</v>
      </c>
      <c r="AC277" s="8">
        <v>0</v>
      </c>
      <c r="AD277" s="8"/>
      <c r="AE277" s="89">
        <v>0</v>
      </c>
      <c r="AF277" s="1081"/>
      <c r="AG277" s="1082">
        <v>0</v>
      </c>
      <c r="AH277" s="89"/>
      <c r="AI277" s="1082">
        <v>0</v>
      </c>
      <c r="AJ277" s="831"/>
      <c r="AK277" s="897"/>
    </row>
    <row r="278" spans="1:37"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8"/>
      <c r="Z278" s="89"/>
      <c r="AA278" s="8">
        <v>0</v>
      </c>
      <c r="AB278" s="1130">
        <v>71.866198867774884</v>
      </c>
      <c r="AC278" s="8">
        <v>0</v>
      </c>
      <c r="AD278" s="8"/>
      <c r="AE278" s="89">
        <v>0</v>
      </c>
      <c r="AF278" s="1081"/>
      <c r="AG278" s="1082">
        <v>0</v>
      </c>
      <c r="AH278" s="89"/>
      <c r="AI278" s="1082">
        <v>0</v>
      </c>
      <c r="AJ278" s="831"/>
      <c r="AK278" s="897"/>
    </row>
    <row r="279" spans="1:37"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8"/>
      <c r="Z279" s="89"/>
      <c r="AA279" s="8">
        <v>0</v>
      </c>
      <c r="AB279" s="1130">
        <v>71.866198867774884</v>
      </c>
      <c r="AC279" s="8">
        <v>0</v>
      </c>
      <c r="AD279" s="8"/>
      <c r="AE279" s="89">
        <v>0</v>
      </c>
      <c r="AF279" s="1081"/>
      <c r="AG279" s="1082">
        <v>0</v>
      </c>
      <c r="AH279" s="89"/>
      <c r="AI279" s="1082">
        <v>0</v>
      </c>
      <c r="AJ279" s="831"/>
      <c r="AK279" s="897"/>
    </row>
    <row r="280" spans="1:37"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8"/>
      <c r="Z280" s="89"/>
      <c r="AA280" s="8">
        <v>0</v>
      </c>
      <c r="AB280" s="1130">
        <v>74.426051943980838</v>
      </c>
      <c r="AC280" s="8">
        <v>0</v>
      </c>
      <c r="AD280" s="8"/>
      <c r="AE280" s="89">
        <v>0</v>
      </c>
      <c r="AF280" s="1081"/>
      <c r="AG280" s="1082">
        <v>0</v>
      </c>
      <c r="AH280" s="89"/>
      <c r="AI280" s="1082">
        <v>0</v>
      </c>
      <c r="AJ280" s="831"/>
      <c r="AK280" s="897"/>
    </row>
    <row r="281" spans="1:37"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8"/>
      <c r="Z281" s="89"/>
      <c r="AA281" s="8">
        <v>0</v>
      </c>
      <c r="AB281" s="1130">
        <v>74.426051943980838</v>
      </c>
      <c r="AC281" s="8">
        <v>0</v>
      </c>
      <c r="AD281" s="8"/>
      <c r="AE281" s="89">
        <v>0</v>
      </c>
      <c r="AF281" s="1081"/>
      <c r="AG281" s="1082">
        <v>0</v>
      </c>
      <c r="AH281" s="89"/>
      <c r="AI281" s="1082">
        <v>0</v>
      </c>
      <c r="AJ281" s="831"/>
      <c r="AK281" s="897"/>
    </row>
    <row r="282" spans="1:37"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8"/>
      <c r="Z282" s="89"/>
      <c r="AA282" s="8">
        <v>0</v>
      </c>
      <c r="AB282" s="1130">
        <v>74.426051943980838</v>
      </c>
      <c r="AC282" s="8">
        <v>0</v>
      </c>
      <c r="AD282" s="8"/>
      <c r="AE282" s="89">
        <v>0</v>
      </c>
      <c r="AF282" s="1081"/>
      <c r="AG282" s="1082">
        <v>0</v>
      </c>
      <c r="AH282" s="89"/>
      <c r="AI282" s="1082">
        <v>0</v>
      </c>
      <c r="AJ282" s="831"/>
      <c r="AK282" s="897"/>
    </row>
    <row r="283" spans="1:37"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8"/>
      <c r="Z283" s="89"/>
      <c r="AA283" s="8">
        <v>0</v>
      </c>
      <c r="AB283" s="1130">
        <v>74.426051943980838</v>
      </c>
      <c r="AC283" s="8">
        <v>0</v>
      </c>
      <c r="AD283" s="8"/>
      <c r="AE283" s="89">
        <v>0</v>
      </c>
      <c r="AF283" s="1081"/>
      <c r="AG283" s="1082">
        <v>0</v>
      </c>
      <c r="AH283" s="89"/>
      <c r="AI283" s="1082">
        <v>0</v>
      </c>
      <c r="AJ283" s="831"/>
      <c r="AK283" s="897"/>
    </row>
    <row r="284" spans="1:37"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8"/>
      <c r="Z284" s="89"/>
      <c r="AA284" s="8">
        <v>0</v>
      </c>
      <c r="AB284" s="1130">
        <v>74.426051943980838</v>
      </c>
      <c r="AC284" s="8">
        <v>0</v>
      </c>
      <c r="AD284" s="8"/>
      <c r="AE284" s="89">
        <v>0</v>
      </c>
      <c r="AF284" s="1081"/>
      <c r="AG284" s="1082">
        <v>0</v>
      </c>
      <c r="AH284" s="89"/>
      <c r="AI284" s="1082">
        <v>0</v>
      </c>
      <c r="AJ284" s="831"/>
      <c r="AK284" s="897"/>
    </row>
    <row r="285" spans="1:37"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8"/>
      <c r="Z285" s="89"/>
      <c r="AA285" s="8">
        <v>0</v>
      </c>
      <c r="AB285" s="1130">
        <v>74.426051943980838</v>
      </c>
      <c r="AC285" s="8">
        <v>0</v>
      </c>
      <c r="AD285" s="8"/>
      <c r="AE285" s="89">
        <v>0</v>
      </c>
      <c r="AF285" s="1081"/>
      <c r="AG285" s="1082">
        <v>0</v>
      </c>
      <c r="AH285" s="89"/>
      <c r="AI285" s="1082">
        <v>0</v>
      </c>
      <c r="AJ285" s="831"/>
      <c r="AK285" s="897"/>
    </row>
    <row r="286" spans="1:37"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8"/>
      <c r="Z286" s="89"/>
      <c r="AA286" s="8">
        <v>0</v>
      </c>
      <c r="AB286" s="1130">
        <v>74.426051943980838</v>
      </c>
      <c r="AC286" s="8">
        <v>0</v>
      </c>
      <c r="AD286" s="8"/>
      <c r="AE286" s="89">
        <v>0</v>
      </c>
      <c r="AF286" s="1081"/>
      <c r="AG286" s="1082">
        <v>0</v>
      </c>
      <c r="AH286" s="89"/>
      <c r="AI286" s="1082">
        <v>0</v>
      </c>
      <c r="AJ286" s="831"/>
      <c r="AK286" s="897"/>
    </row>
    <row r="287" spans="1:37"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8"/>
      <c r="Z287" s="89"/>
      <c r="AA287" s="8">
        <v>0</v>
      </c>
      <c r="AB287" s="1130">
        <v>74.426051943980838</v>
      </c>
      <c r="AC287" s="8">
        <v>0</v>
      </c>
      <c r="AD287" s="8"/>
      <c r="AE287" s="89">
        <v>0</v>
      </c>
      <c r="AF287" s="1081"/>
      <c r="AG287" s="1082">
        <v>0</v>
      </c>
      <c r="AH287" s="89"/>
      <c r="AI287" s="1082">
        <v>0</v>
      </c>
      <c r="AJ287" s="831"/>
      <c r="AK287" s="897"/>
    </row>
    <row r="288" spans="1:37"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8"/>
      <c r="Z288" s="89"/>
      <c r="AA288" s="8">
        <v>0</v>
      </c>
      <c r="AB288" s="1130">
        <v>74.426051943980838</v>
      </c>
      <c r="AC288" s="8">
        <v>0</v>
      </c>
      <c r="AD288" s="8"/>
      <c r="AE288" s="89">
        <v>0</v>
      </c>
      <c r="AF288" s="1081"/>
      <c r="AG288" s="1082">
        <v>0</v>
      </c>
      <c r="AH288" s="89"/>
      <c r="AI288" s="1082">
        <v>0</v>
      </c>
      <c r="AJ288" s="831"/>
      <c r="AK288" s="897"/>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8"/>
      <c r="Z289" s="89"/>
      <c r="AA289" s="8">
        <v>0</v>
      </c>
      <c r="AB289" s="1130">
        <v>74.426051943980838</v>
      </c>
      <c r="AC289" s="8">
        <v>0</v>
      </c>
      <c r="AD289" s="8"/>
      <c r="AE289" s="89">
        <v>0</v>
      </c>
      <c r="AF289" s="1081"/>
      <c r="AG289" s="1082">
        <v>0</v>
      </c>
      <c r="AH289" s="89"/>
      <c r="AI289" s="1082">
        <v>0</v>
      </c>
      <c r="AJ289" s="831"/>
      <c r="AK289" s="897"/>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c r="Z290" s="8"/>
      <c r="AA290" s="8">
        <v>0</v>
      </c>
      <c r="AB290" s="1130">
        <v>74.426051943980838</v>
      </c>
      <c r="AC290" s="8">
        <v>0</v>
      </c>
      <c r="AD290" s="8"/>
      <c r="AE290" s="8">
        <v>0</v>
      </c>
      <c r="AF290" s="1081"/>
      <c r="AG290" s="1082">
        <v>0</v>
      </c>
      <c r="AH290" s="89"/>
      <c r="AI290" s="1082">
        <v>0</v>
      </c>
      <c r="AJ290" s="831"/>
      <c r="AK290" s="897"/>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c r="Z291" s="8"/>
      <c r="AA291" s="8">
        <v>0</v>
      </c>
      <c r="AB291" s="1130">
        <v>74.426051943980838</v>
      </c>
      <c r="AC291" s="8">
        <v>0</v>
      </c>
      <c r="AD291" s="8"/>
      <c r="AE291" s="8">
        <v>0</v>
      </c>
      <c r="AF291" s="1081"/>
      <c r="AG291" s="1082">
        <v>0</v>
      </c>
      <c r="AH291" s="89"/>
      <c r="AI291" s="1082">
        <v>0</v>
      </c>
      <c r="AJ291" s="831"/>
      <c r="AK291" s="897"/>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c r="Z292" s="8"/>
      <c r="AA292" s="8">
        <v>0</v>
      </c>
      <c r="AB292" s="1130">
        <v>77.07708624133106</v>
      </c>
      <c r="AC292" s="8">
        <v>0</v>
      </c>
      <c r="AD292" s="8"/>
      <c r="AE292" s="8">
        <v>0</v>
      </c>
      <c r="AF292" s="1081"/>
      <c r="AG292" s="1082">
        <v>0</v>
      </c>
      <c r="AH292" s="89"/>
      <c r="AI292" s="1082">
        <v>0</v>
      </c>
      <c r="AJ292" s="831"/>
      <c r="AK292" s="897"/>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c r="Z293" s="8"/>
      <c r="AA293" s="8">
        <v>0</v>
      </c>
      <c r="AB293" s="1130">
        <v>77.07708624133106</v>
      </c>
      <c r="AC293" s="8">
        <v>0</v>
      </c>
      <c r="AD293" s="8"/>
      <c r="AE293" s="8">
        <v>0</v>
      </c>
      <c r="AF293" s="1081"/>
      <c r="AG293" s="1082">
        <v>0</v>
      </c>
      <c r="AH293" s="89"/>
      <c r="AI293" s="1082">
        <v>0</v>
      </c>
      <c r="AJ293" s="831"/>
      <c r="AK293" s="897"/>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c r="Z294" s="8"/>
      <c r="AA294" s="8">
        <v>0</v>
      </c>
      <c r="AB294" s="1130">
        <v>77.07708624133106</v>
      </c>
      <c r="AC294" s="8">
        <v>0</v>
      </c>
      <c r="AD294" s="8"/>
      <c r="AE294" s="8">
        <v>0</v>
      </c>
      <c r="AF294" s="1081"/>
      <c r="AG294" s="1082">
        <v>0</v>
      </c>
      <c r="AH294" s="89"/>
      <c r="AI294" s="1082">
        <v>0</v>
      </c>
      <c r="AJ294" s="831"/>
      <c r="AK294" s="897"/>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c r="Z295" s="8"/>
      <c r="AA295" s="8">
        <v>0</v>
      </c>
      <c r="AB295" s="1130">
        <v>77.07708624133106</v>
      </c>
      <c r="AC295" s="8">
        <v>0</v>
      </c>
      <c r="AD295" s="8"/>
      <c r="AE295" s="8">
        <v>0</v>
      </c>
      <c r="AF295" s="1081"/>
      <c r="AG295" s="1082">
        <v>0</v>
      </c>
      <c r="AH295" s="89"/>
      <c r="AI295" s="1082">
        <v>0</v>
      </c>
      <c r="AJ295" s="831"/>
      <c r="AK295" s="897"/>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c r="Z296" s="8"/>
      <c r="AA296" s="8">
        <v>0</v>
      </c>
      <c r="AB296" s="1130">
        <v>77.07708624133106</v>
      </c>
      <c r="AC296" s="8">
        <v>0</v>
      </c>
      <c r="AD296" s="8"/>
      <c r="AE296" s="8">
        <v>0</v>
      </c>
      <c r="AF296" s="1081"/>
      <c r="AG296" s="1082">
        <v>0</v>
      </c>
      <c r="AH296" s="89"/>
      <c r="AI296" s="1082">
        <v>0</v>
      </c>
      <c r="AJ296" s="831"/>
      <c r="AK296" s="897"/>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c r="Z297" s="8"/>
      <c r="AA297" s="8">
        <v>0</v>
      </c>
      <c r="AB297" s="1130">
        <v>77.07708624133106</v>
      </c>
      <c r="AC297" s="8">
        <v>0</v>
      </c>
      <c r="AD297" s="8"/>
      <c r="AE297" s="8">
        <v>0</v>
      </c>
      <c r="AF297" s="1081"/>
      <c r="AG297" s="1082">
        <v>0</v>
      </c>
      <c r="AH297" s="89"/>
      <c r="AI297" s="1082">
        <v>0</v>
      </c>
      <c r="AJ297" s="831"/>
      <c r="AK297" s="897"/>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c r="X298" s="8"/>
      <c r="Y298" s="8"/>
      <c r="Z298" s="8"/>
      <c r="AA298" s="8">
        <v>0</v>
      </c>
      <c r="AB298" s="1130">
        <v>77.07708624133106</v>
      </c>
      <c r="AC298" s="8">
        <v>0</v>
      </c>
      <c r="AD298" s="8"/>
      <c r="AE298" s="8">
        <v>0</v>
      </c>
      <c r="AF298" s="1081"/>
      <c r="AG298" s="1082">
        <v>0</v>
      </c>
      <c r="AH298" s="89"/>
      <c r="AI298" s="1082">
        <v>0</v>
      </c>
      <c r="AJ298" s="831"/>
      <c r="AK298" s="897"/>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c r="X299" s="8"/>
      <c r="Y299" s="8"/>
      <c r="Z299" s="8"/>
      <c r="AA299" s="8">
        <v>0</v>
      </c>
      <c r="AB299" s="1130">
        <v>77.07708624133106</v>
      </c>
      <c r="AC299" s="8">
        <v>0</v>
      </c>
      <c r="AD299" s="8"/>
      <c r="AE299" s="8">
        <v>0</v>
      </c>
      <c r="AF299" s="1081"/>
      <c r="AG299" s="1082">
        <v>0</v>
      </c>
      <c r="AH299" s="89"/>
      <c r="AI299" s="1082">
        <v>0</v>
      </c>
      <c r="AJ299" s="831"/>
      <c r="AK299" s="897"/>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c r="X300" s="8"/>
      <c r="Y300" s="8"/>
      <c r="Z300" s="8"/>
      <c r="AA300" s="8">
        <v>0</v>
      </c>
      <c r="AB300" s="1130">
        <v>77.07708624133106</v>
      </c>
      <c r="AC300" s="8">
        <v>0</v>
      </c>
      <c r="AD300" s="8"/>
      <c r="AE300" s="8">
        <v>0</v>
      </c>
      <c r="AF300" s="1081"/>
      <c r="AG300" s="1082">
        <v>0</v>
      </c>
      <c r="AH300" s="89"/>
      <c r="AI300" s="1082">
        <v>0</v>
      </c>
      <c r="AJ300" s="831"/>
      <c r="AK300" s="897"/>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c r="X301" s="8"/>
      <c r="Y301" s="8"/>
      <c r="Z301" s="8"/>
      <c r="AA301" s="8">
        <v>0</v>
      </c>
      <c r="AB301" s="1130">
        <v>77.07708624133106</v>
      </c>
      <c r="AC301" s="8">
        <v>0</v>
      </c>
      <c r="AD301" s="8"/>
      <c r="AE301" s="8">
        <v>0</v>
      </c>
      <c r="AF301" s="1081"/>
      <c r="AG301" s="1082">
        <v>0</v>
      </c>
      <c r="AH301" s="89"/>
      <c r="AI301" s="1082">
        <v>0</v>
      </c>
      <c r="AJ301" s="831"/>
      <c r="AK301" s="897"/>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c r="X302" s="8"/>
      <c r="Y302" s="8"/>
      <c r="Z302" s="8"/>
      <c r="AA302" s="8">
        <v>0</v>
      </c>
      <c r="AB302" s="1130">
        <v>77.07708624133106</v>
      </c>
      <c r="AC302" s="8">
        <v>0</v>
      </c>
      <c r="AD302" s="8"/>
      <c r="AE302" s="8">
        <v>0</v>
      </c>
      <c r="AF302" s="1081"/>
      <c r="AG302" s="1082">
        <v>0</v>
      </c>
      <c r="AH302" s="89"/>
      <c r="AI302" s="1082">
        <v>0</v>
      </c>
      <c r="AJ302" s="831"/>
      <c r="AK302" s="897"/>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c r="X303" s="8"/>
      <c r="Y303" s="8"/>
      <c r="Z303" s="8"/>
      <c r="AA303" s="8">
        <v>0</v>
      </c>
      <c r="AB303" s="1130">
        <v>77.07708624133106</v>
      </c>
      <c r="AC303" s="8">
        <v>0</v>
      </c>
      <c r="AD303" s="8"/>
      <c r="AE303" s="8">
        <v>0</v>
      </c>
      <c r="AF303" s="1081"/>
      <c r="AG303" s="1082">
        <v>0</v>
      </c>
      <c r="AH303" s="89"/>
      <c r="AI303" s="1082">
        <v>0</v>
      </c>
      <c r="AJ303" s="831"/>
      <c r="AK303" s="897"/>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c r="X304" s="8"/>
      <c r="Y304" s="8"/>
      <c r="Z304" s="8"/>
      <c r="AA304" s="8">
        <v>0</v>
      </c>
      <c r="AB304" s="1130">
        <v>79.822549608370736</v>
      </c>
      <c r="AC304" s="8">
        <v>0</v>
      </c>
      <c r="AD304" s="8"/>
      <c r="AE304" s="8">
        <v>0</v>
      </c>
      <c r="AF304" s="1081"/>
      <c r="AG304" s="1082">
        <v>0</v>
      </c>
      <c r="AH304" s="89"/>
      <c r="AI304" s="1082">
        <v>0</v>
      </c>
      <c r="AJ304" s="831"/>
      <c r="AK304" s="897"/>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c r="X305" s="8"/>
      <c r="Y305" s="8"/>
      <c r="Z305" s="8"/>
      <c r="AA305" s="8">
        <v>0</v>
      </c>
      <c r="AB305" s="1130">
        <v>79.822549608370736</v>
      </c>
      <c r="AC305" s="8">
        <v>0</v>
      </c>
      <c r="AD305" s="8"/>
      <c r="AE305" s="8">
        <v>0</v>
      </c>
      <c r="AF305" s="1081"/>
      <c r="AG305" s="1082">
        <v>0</v>
      </c>
      <c r="AH305" s="89"/>
      <c r="AI305" s="1082">
        <v>0</v>
      </c>
      <c r="AJ305" s="831"/>
      <c r="AK305" s="897"/>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c r="X306" s="8"/>
      <c r="Y306" s="8"/>
      <c r="Z306" s="8"/>
      <c r="AA306" s="8">
        <v>0</v>
      </c>
      <c r="AB306" s="1130">
        <v>79.822549608370736</v>
      </c>
      <c r="AC306" s="8">
        <v>0</v>
      </c>
      <c r="AD306" s="8"/>
      <c r="AE306" s="8">
        <v>0</v>
      </c>
      <c r="AF306" s="1081"/>
      <c r="AG306" s="1082">
        <v>0</v>
      </c>
      <c r="AH306" s="89"/>
      <c r="AI306" s="1082">
        <v>0</v>
      </c>
      <c r="AJ306" s="831"/>
      <c r="AK306" s="897"/>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c r="X307" s="8"/>
      <c r="Y307" s="8"/>
      <c r="Z307" s="8"/>
      <c r="AA307" s="8">
        <v>0</v>
      </c>
      <c r="AB307" s="1130">
        <v>79.822549608370736</v>
      </c>
      <c r="AC307" s="8">
        <v>0</v>
      </c>
      <c r="AD307" s="8"/>
      <c r="AE307" s="8">
        <v>0</v>
      </c>
      <c r="AF307" s="1081"/>
      <c r="AG307" s="1082">
        <v>0</v>
      </c>
      <c r="AH307" s="89"/>
      <c r="AI307" s="1082">
        <v>0</v>
      </c>
      <c r="AJ307" s="831"/>
      <c r="AK307" s="897"/>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c r="X308" s="8"/>
      <c r="Y308" s="8"/>
      <c r="Z308" s="8"/>
      <c r="AA308" s="8">
        <v>0</v>
      </c>
      <c r="AB308" s="1130">
        <v>79.822549608370736</v>
      </c>
      <c r="AC308" s="8">
        <v>0</v>
      </c>
      <c r="AD308" s="8"/>
      <c r="AE308" s="8">
        <v>0</v>
      </c>
      <c r="AF308" s="1081"/>
      <c r="AG308" s="1082">
        <v>0</v>
      </c>
      <c r="AH308" s="89"/>
      <c r="AI308" s="1082">
        <v>0</v>
      </c>
      <c r="AJ308" s="831"/>
      <c r="AK308" s="897"/>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c r="X309" s="8"/>
      <c r="Y309" s="8"/>
      <c r="Z309" s="8"/>
      <c r="AA309" s="8">
        <v>0</v>
      </c>
      <c r="AB309" s="1130">
        <v>79.822549608370736</v>
      </c>
      <c r="AC309" s="8">
        <v>0</v>
      </c>
      <c r="AD309" s="8"/>
      <c r="AE309" s="8">
        <v>0</v>
      </c>
      <c r="AF309" s="1081"/>
      <c r="AG309" s="1082">
        <v>0</v>
      </c>
      <c r="AH309" s="89"/>
      <c r="AI309" s="1082">
        <v>0</v>
      </c>
      <c r="AJ309" s="831"/>
      <c r="AK309" s="897"/>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v>0</v>
      </c>
      <c r="V310" s="8">
        <v>0</v>
      </c>
      <c r="W310" s="897"/>
      <c r="X310" s="8"/>
      <c r="Y310" s="8"/>
      <c r="Z310" s="8"/>
      <c r="AA310" s="8">
        <v>0</v>
      </c>
      <c r="AB310" s="1130">
        <v>79.822549608370736</v>
      </c>
      <c r="AC310" s="8">
        <v>0</v>
      </c>
      <c r="AD310" s="8"/>
      <c r="AE310" s="8">
        <v>0</v>
      </c>
      <c r="AF310" s="1081"/>
      <c r="AG310" s="1082">
        <v>0</v>
      </c>
      <c r="AH310" s="89"/>
      <c r="AI310" s="1082">
        <v>0</v>
      </c>
      <c r="AJ310" s="831"/>
      <c r="AK310" s="897"/>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v>0</v>
      </c>
      <c r="V311" s="8">
        <v>0</v>
      </c>
      <c r="W311" s="897"/>
      <c r="X311" s="8"/>
      <c r="Y311" s="8"/>
      <c r="Z311" s="8"/>
      <c r="AA311" s="8">
        <v>0</v>
      </c>
      <c r="AB311" s="1130">
        <v>79.822549608370736</v>
      </c>
      <c r="AC311" s="8">
        <v>0</v>
      </c>
      <c r="AD311" s="8"/>
      <c r="AE311" s="8">
        <v>0</v>
      </c>
      <c r="AF311" s="1081"/>
      <c r="AG311" s="1082">
        <v>0</v>
      </c>
      <c r="AH311" s="89"/>
      <c r="AI311" s="1082">
        <v>0</v>
      </c>
      <c r="AJ311" s="831"/>
      <c r="AK311" s="897"/>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v>0</v>
      </c>
      <c r="V312" s="8">
        <v>0</v>
      </c>
      <c r="W312" s="897"/>
      <c r="X312" s="8"/>
      <c r="Y312" s="8"/>
      <c r="Z312" s="8"/>
      <c r="AA312" s="8">
        <v>0</v>
      </c>
      <c r="AB312" s="1130">
        <v>79.822549608370736</v>
      </c>
      <c r="AC312" s="8">
        <v>0</v>
      </c>
      <c r="AD312" s="8"/>
      <c r="AE312" s="8">
        <v>0</v>
      </c>
      <c r="AF312" s="1081"/>
      <c r="AG312" s="1082">
        <v>0</v>
      </c>
      <c r="AH312" s="89"/>
      <c r="AI312" s="1082">
        <v>0</v>
      </c>
      <c r="AJ312" s="831"/>
      <c r="AK312" s="897"/>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v>0</v>
      </c>
      <c r="V313" s="8">
        <v>0</v>
      </c>
      <c r="W313" s="897"/>
      <c r="X313" s="8"/>
      <c r="Y313" s="8"/>
      <c r="Z313" s="8"/>
      <c r="AA313" s="8">
        <v>0</v>
      </c>
      <c r="AB313" s="1130">
        <v>79.822549608370736</v>
      </c>
      <c r="AC313" s="8">
        <v>0</v>
      </c>
      <c r="AD313" s="8"/>
      <c r="AE313" s="8">
        <v>0</v>
      </c>
      <c r="AF313" s="1081"/>
      <c r="AG313" s="1082">
        <v>0</v>
      </c>
      <c r="AH313" s="89"/>
      <c r="AI313" s="1082">
        <v>0</v>
      </c>
      <c r="AJ313" s="831"/>
      <c r="AK313" s="897"/>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v>0</v>
      </c>
      <c r="V314" s="8">
        <v>0</v>
      </c>
      <c r="W314" s="1084"/>
      <c r="X314" s="8"/>
      <c r="Y314" s="8"/>
      <c r="Z314" s="8"/>
      <c r="AA314" s="8">
        <v>0</v>
      </c>
      <c r="AB314" s="1130">
        <v>79.822549608370736</v>
      </c>
      <c r="AC314" s="8">
        <v>0</v>
      </c>
      <c r="AD314" s="8"/>
      <c r="AE314" s="8">
        <v>0</v>
      </c>
      <c r="AF314" s="1081"/>
      <c r="AG314" s="1082">
        <v>0</v>
      </c>
      <c r="AH314" s="89"/>
      <c r="AI314" s="1082">
        <v>0</v>
      </c>
      <c r="AJ314" s="831"/>
      <c r="AK314" s="897"/>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v>0</v>
      </c>
      <c r="V315" s="8">
        <v>0</v>
      </c>
      <c r="W315" s="1084"/>
      <c r="X315" s="8"/>
      <c r="Y315" s="8"/>
      <c r="Z315" s="8"/>
      <c r="AA315" s="8">
        <v>0</v>
      </c>
      <c r="AB315" s="1130">
        <v>79.822549608370736</v>
      </c>
      <c r="AC315" s="8">
        <v>0</v>
      </c>
      <c r="AD315" s="8"/>
      <c r="AE315" s="8">
        <v>0</v>
      </c>
      <c r="AF315" s="1081"/>
      <c r="AG315" s="1082">
        <v>0</v>
      </c>
      <c r="AH315" s="89"/>
      <c r="AI315" s="1082">
        <v>0</v>
      </c>
      <c r="AJ315" s="831"/>
      <c r="AK315" s="897"/>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v>0</v>
      </c>
      <c r="V316" s="8">
        <v>0</v>
      </c>
      <c r="W316" s="1084"/>
      <c r="X316" s="8"/>
      <c r="Y316" s="8"/>
      <c r="Z316" s="8"/>
      <c r="AA316" s="8">
        <v>0</v>
      </c>
      <c r="AB316" s="1130">
        <v>82.66580558106439</v>
      </c>
      <c r="AC316" s="8">
        <v>0</v>
      </c>
      <c r="AD316" s="8"/>
      <c r="AE316" s="8">
        <v>0</v>
      </c>
      <c r="AF316" s="1081"/>
      <c r="AG316" s="1082">
        <v>0</v>
      </c>
      <c r="AH316" s="89"/>
      <c r="AI316" s="1082">
        <v>0</v>
      </c>
      <c r="AJ316" s="831"/>
      <c r="AK316" s="897"/>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v>0</v>
      </c>
      <c r="V317" s="8">
        <v>0</v>
      </c>
      <c r="W317" s="1084"/>
      <c r="X317" s="8"/>
      <c r="Y317" s="8"/>
      <c r="Z317" s="8"/>
      <c r="AA317" s="8">
        <v>0</v>
      </c>
      <c r="AB317" s="1130">
        <v>82.66580558106439</v>
      </c>
      <c r="AC317" s="8">
        <v>0</v>
      </c>
      <c r="AD317" s="8"/>
      <c r="AE317" s="8">
        <v>0</v>
      </c>
      <c r="AF317" s="1081"/>
      <c r="AG317" s="1082">
        <v>0</v>
      </c>
      <c r="AH317" s="89"/>
      <c r="AI317" s="1082">
        <v>0</v>
      </c>
      <c r="AJ317" s="831"/>
      <c r="AK317" s="897"/>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v>0</v>
      </c>
      <c r="V318" s="8">
        <v>0</v>
      </c>
      <c r="W318" s="1084"/>
      <c r="X318" s="8"/>
      <c r="Y318" s="8"/>
      <c r="Z318" s="8"/>
      <c r="AA318" s="8">
        <v>0</v>
      </c>
      <c r="AB318" s="1130">
        <v>82.66580558106439</v>
      </c>
      <c r="AC318" s="8">
        <v>0</v>
      </c>
      <c r="AD318" s="8"/>
      <c r="AE318" s="8">
        <v>0</v>
      </c>
      <c r="AF318" s="1081"/>
      <c r="AG318" s="1082">
        <v>0</v>
      </c>
      <c r="AH318" s="89"/>
      <c r="AI318" s="1082">
        <v>0</v>
      </c>
      <c r="AJ318" s="831"/>
      <c r="AK318" s="897"/>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v>0</v>
      </c>
      <c r="V319" s="8">
        <v>0</v>
      </c>
      <c r="W319" s="1084"/>
      <c r="X319" s="8"/>
      <c r="Y319" s="8"/>
      <c r="Z319" s="8"/>
      <c r="AA319" s="8">
        <v>0</v>
      </c>
      <c r="AB319" s="1130">
        <v>82.66580558106439</v>
      </c>
      <c r="AC319" s="8">
        <v>0</v>
      </c>
      <c r="AD319" s="8"/>
      <c r="AE319" s="8">
        <v>0</v>
      </c>
      <c r="AF319" s="1081"/>
      <c r="AG319" s="1082">
        <v>0</v>
      </c>
      <c r="AH319" s="89"/>
      <c r="AI319" s="1082">
        <v>0</v>
      </c>
      <c r="AJ319" s="831"/>
      <c r="AK319" s="897"/>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v>0</v>
      </c>
      <c r="V320" s="8">
        <v>0</v>
      </c>
      <c r="W320" s="1084"/>
      <c r="X320" s="8"/>
      <c r="Y320" s="8"/>
      <c r="Z320" s="8"/>
      <c r="AA320" s="8">
        <v>0</v>
      </c>
      <c r="AB320" s="1130">
        <v>82.66580558106439</v>
      </c>
      <c r="AC320" s="8">
        <v>0</v>
      </c>
      <c r="AD320" s="8"/>
      <c r="AE320" s="8">
        <v>0</v>
      </c>
      <c r="AF320" s="1081"/>
      <c r="AG320" s="1082">
        <v>0</v>
      </c>
      <c r="AH320" s="89"/>
      <c r="AI320" s="1082">
        <v>0</v>
      </c>
      <c r="AJ320" s="831"/>
      <c r="AK320" s="897"/>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v>0</v>
      </c>
      <c r="V321" s="8">
        <v>0</v>
      </c>
      <c r="W321" s="1084"/>
      <c r="X321" s="8"/>
      <c r="Y321" s="8"/>
      <c r="Z321" s="8"/>
      <c r="AA321" s="8">
        <v>0</v>
      </c>
      <c r="AB321" s="1130">
        <v>82.66580558106439</v>
      </c>
      <c r="AC321" s="8">
        <v>0</v>
      </c>
      <c r="AD321" s="8"/>
      <c r="AE321" s="8">
        <v>0</v>
      </c>
      <c r="AF321" s="1081"/>
      <c r="AG321" s="1082">
        <v>0</v>
      </c>
      <c r="AH321" s="89"/>
      <c r="AI321" s="1082">
        <v>0</v>
      </c>
      <c r="AJ321" s="831"/>
      <c r="AK321" s="897"/>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v>0</v>
      </c>
      <c r="V322" s="8">
        <v>0</v>
      </c>
      <c r="W322" s="1084"/>
      <c r="X322" s="8"/>
      <c r="Y322" s="8"/>
      <c r="Z322" s="8"/>
      <c r="AA322" s="8">
        <v>0</v>
      </c>
      <c r="AB322" s="1130">
        <v>82.66580558106439</v>
      </c>
      <c r="AC322" s="8">
        <v>0</v>
      </c>
      <c r="AD322" s="8"/>
      <c r="AE322" s="8">
        <v>0</v>
      </c>
      <c r="AF322" s="1081"/>
      <c r="AG322" s="1082">
        <v>0</v>
      </c>
      <c r="AH322" s="89"/>
      <c r="AI322" s="1082">
        <v>0</v>
      </c>
      <c r="AJ322" s="831"/>
      <c r="AK322" s="897"/>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v>0</v>
      </c>
      <c r="V323" s="8">
        <v>0</v>
      </c>
      <c r="W323" s="1084"/>
      <c r="X323" s="8"/>
      <c r="Y323" s="8"/>
      <c r="Z323" s="8"/>
      <c r="AA323" s="8">
        <v>0</v>
      </c>
      <c r="AB323" s="1130">
        <v>82.66580558106439</v>
      </c>
      <c r="AC323" s="8">
        <v>0</v>
      </c>
      <c r="AD323" s="8"/>
      <c r="AE323" s="8">
        <v>0</v>
      </c>
      <c r="AF323" s="1081"/>
      <c r="AG323" s="1082">
        <v>0</v>
      </c>
      <c r="AH323" s="89"/>
      <c r="AI323" s="1082">
        <v>0</v>
      </c>
      <c r="AJ323" s="831"/>
      <c r="AK323" s="897"/>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v>0</v>
      </c>
      <c r="V324" s="8">
        <v>0</v>
      </c>
      <c r="W324" s="1084"/>
      <c r="X324" s="8"/>
      <c r="Y324" s="8"/>
      <c r="Z324" s="8"/>
      <c r="AA324" s="8">
        <v>0</v>
      </c>
      <c r="AB324" s="1130">
        <v>82.66580558106439</v>
      </c>
      <c r="AC324" s="8">
        <v>0</v>
      </c>
      <c r="AD324" s="8"/>
      <c r="AE324" s="8">
        <v>0</v>
      </c>
      <c r="AF324" s="1081"/>
      <c r="AG324" s="1082">
        <v>0</v>
      </c>
      <c r="AH324" s="89"/>
      <c r="AI324" s="1082">
        <v>0</v>
      </c>
      <c r="AJ324" s="831"/>
      <c r="AK324" s="897"/>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v>0</v>
      </c>
      <c r="V325" s="8">
        <v>0</v>
      </c>
      <c r="W325" s="1084"/>
      <c r="X325" s="8"/>
      <c r="Y325" s="8"/>
      <c r="Z325" s="8"/>
      <c r="AA325" s="8">
        <v>0</v>
      </c>
      <c r="AB325" s="1130">
        <v>82.66580558106439</v>
      </c>
      <c r="AC325" s="8">
        <v>0</v>
      </c>
      <c r="AD325" s="8"/>
      <c r="AE325" s="8">
        <v>0</v>
      </c>
      <c r="AF325" s="1081"/>
      <c r="AG325" s="1082">
        <v>0</v>
      </c>
      <c r="AH325" s="89"/>
      <c r="AI325" s="1082">
        <v>0</v>
      </c>
      <c r="AJ325" s="831"/>
      <c r="AK325" s="897"/>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v>0</v>
      </c>
      <c r="V326" s="8">
        <v>0</v>
      </c>
      <c r="W326" s="1084"/>
      <c r="X326" s="8"/>
      <c r="Y326" s="8"/>
      <c r="Z326" s="8"/>
      <c r="AA326" s="8">
        <v>0</v>
      </c>
      <c r="AB326" s="1130">
        <v>82.66580558106439</v>
      </c>
      <c r="AC326" s="8">
        <v>0</v>
      </c>
      <c r="AD326" s="8"/>
      <c r="AE326" s="8">
        <v>0</v>
      </c>
      <c r="AF326" s="1081"/>
      <c r="AG326" s="1082">
        <v>0</v>
      </c>
      <c r="AH326" s="89"/>
      <c r="AI326" s="1082">
        <v>0</v>
      </c>
      <c r="AJ326" s="831"/>
      <c r="AK326" s="897"/>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v>0</v>
      </c>
      <c r="V327" s="8">
        <v>0</v>
      </c>
      <c r="W327" s="1084"/>
      <c r="X327" s="8"/>
      <c r="Y327" s="8"/>
      <c r="Z327" s="8"/>
      <c r="AA327" s="8">
        <v>0</v>
      </c>
      <c r="AB327" s="1130">
        <v>82.66580558106439</v>
      </c>
      <c r="AC327" s="8">
        <v>0</v>
      </c>
      <c r="AD327" s="8"/>
      <c r="AE327" s="8">
        <v>0</v>
      </c>
      <c r="AF327" s="1081"/>
      <c r="AG327" s="1082">
        <v>0</v>
      </c>
      <c r="AH327" s="89"/>
      <c r="AI327" s="1082">
        <v>0</v>
      </c>
      <c r="AJ327" s="831"/>
      <c r="AK327" s="897"/>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v>0</v>
      </c>
      <c r="V328" s="8">
        <v>0</v>
      </c>
      <c r="W328" s="1084"/>
      <c r="X328" s="8"/>
      <c r="Y328" s="8"/>
      <c r="Z328" s="8"/>
      <c r="AA328" s="8">
        <v>0</v>
      </c>
      <c r="AB328" s="1130">
        <v>85.610337503548166</v>
      </c>
      <c r="AC328" s="8">
        <v>0</v>
      </c>
      <c r="AD328" s="8"/>
      <c r="AE328" s="8">
        <v>0</v>
      </c>
      <c r="AF328" s="1081"/>
      <c r="AG328" s="1082">
        <v>0</v>
      </c>
      <c r="AH328" s="89"/>
      <c r="AI328" s="1082">
        <v>0</v>
      </c>
      <c r="AJ328" s="831"/>
      <c r="AK328" s="897"/>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v>0</v>
      </c>
      <c r="V329" s="8">
        <v>0</v>
      </c>
      <c r="W329" s="1084"/>
      <c r="X329" s="8"/>
      <c r="Y329" s="8"/>
      <c r="Z329" s="8"/>
      <c r="AA329" s="8">
        <v>0</v>
      </c>
      <c r="AB329" s="1130">
        <v>85.610337503548166</v>
      </c>
      <c r="AC329" s="8">
        <v>0</v>
      </c>
      <c r="AD329" s="8"/>
      <c r="AE329" s="8">
        <v>0</v>
      </c>
      <c r="AF329" s="1081"/>
      <c r="AG329" s="1082">
        <v>0</v>
      </c>
      <c r="AH329" s="89"/>
      <c r="AI329" s="1082">
        <v>0</v>
      </c>
      <c r="AJ329" s="831"/>
      <c r="AK329" s="897"/>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v>0</v>
      </c>
      <c r="V330" s="8">
        <v>0</v>
      </c>
      <c r="W330" s="1084"/>
      <c r="X330" s="8"/>
      <c r="Y330" s="8"/>
      <c r="Z330" s="8"/>
      <c r="AA330" s="8">
        <v>0</v>
      </c>
      <c r="AB330" s="1130">
        <v>85.610337503548166</v>
      </c>
      <c r="AC330" s="8">
        <v>0</v>
      </c>
      <c r="AD330" s="8"/>
      <c r="AE330" s="8">
        <v>0</v>
      </c>
      <c r="AF330" s="1081"/>
      <c r="AG330" s="1082">
        <v>0</v>
      </c>
      <c r="AH330" s="89"/>
      <c r="AI330" s="1082">
        <v>0</v>
      </c>
      <c r="AJ330" s="831"/>
      <c r="AK330" s="897"/>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v>0</v>
      </c>
      <c r="V331" s="8">
        <v>0</v>
      </c>
      <c r="W331" s="1084"/>
      <c r="X331" s="8"/>
      <c r="Y331" s="8"/>
      <c r="Z331" s="8"/>
      <c r="AA331" s="8">
        <v>0</v>
      </c>
      <c r="AB331" s="1130">
        <v>85.610337503548166</v>
      </c>
      <c r="AC331" s="8">
        <v>0</v>
      </c>
      <c r="AD331" s="8"/>
      <c r="AE331" s="8">
        <v>0</v>
      </c>
      <c r="AF331" s="1081"/>
      <c r="AG331" s="1082">
        <v>0</v>
      </c>
      <c r="AH331" s="89"/>
      <c r="AI331" s="1082">
        <v>0</v>
      </c>
      <c r="AJ331" s="831"/>
      <c r="AK331" s="897"/>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v>0</v>
      </c>
      <c r="V332" s="8">
        <v>0</v>
      </c>
      <c r="W332" s="1084"/>
      <c r="X332" s="8"/>
      <c r="Y332" s="8"/>
      <c r="Z332" s="8"/>
      <c r="AA332" s="8">
        <v>0</v>
      </c>
      <c r="AB332" s="1130">
        <v>85.610337503548166</v>
      </c>
      <c r="AC332" s="8">
        <v>0</v>
      </c>
      <c r="AD332" s="8"/>
      <c r="AE332" s="8">
        <v>0</v>
      </c>
      <c r="AF332" s="1081"/>
      <c r="AG332" s="1082">
        <v>0</v>
      </c>
      <c r="AH332" s="89"/>
      <c r="AI332" s="1082">
        <v>0</v>
      </c>
      <c r="AJ332" s="831"/>
      <c r="AK332" s="897"/>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v>0</v>
      </c>
      <c r="V333" s="8">
        <v>0</v>
      </c>
      <c r="W333" s="1084"/>
      <c r="X333" s="8"/>
      <c r="Y333" s="8"/>
      <c r="Z333" s="8"/>
      <c r="AA333" s="8">
        <v>0</v>
      </c>
      <c r="AB333" s="1130">
        <v>85.610337503548166</v>
      </c>
      <c r="AC333" s="8">
        <v>0</v>
      </c>
      <c r="AD333" s="8"/>
      <c r="AE333" s="8">
        <v>0</v>
      </c>
      <c r="AF333" s="1081"/>
      <c r="AG333" s="1082">
        <v>0</v>
      </c>
      <c r="AH333" s="89"/>
      <c r="AI333" s="1082">
        <v>0</v>
      </c>
      <c r="AJ333" s="831"/>
      <c r="AK333" s="897"/>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v>0</v>
      </c>
      <c r="V334" s="8">
        <v>0</v>
      </c>
      <c r="W334" s="1084"/>
      <c r="X334" s="8"/>
      <c r="Y334" s="8"/>
      <c r="Z334" s="8"/>
      <c r="AA334" s="8">
        <v>0</v>
      </c>
      <c r="AB334" s="1130">
        <v>85.610337503548166</v>
      </c>
      <c r="AC334" s="8">
        <v>0</v>
      </c>
      <c r="AD334" s="8"/>
      <c r="AE334" s="8">
        <v>0</v>
      </c>
      <c r="AF334" s="1081"/>
      <c r="AG334" s="1082">
        <v>0</v>
      </c>
      <c r="AH334" s="89"/>
      <c r="AI334" s="1082">
        <v>0</v>
      </c>
      <c r="AJ334" s="831"/>
      <c r="AK334" s="897"/>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v>0</v>
      </c>
      <c r="V335" s="8">
        <v>0</v>
      </c>
      <c r="W335" s="1084"/>
      <c r="X335" s="8"/>
      <c r="Y335" s="8"/>
      <c r="Z335" s="8"/>
      <c r="AA335" s="8">
        <v>0</v>
      </c>
      <c r="AB335" s="1130">
        <v>85.610337503548166</v>
      </c>
      <c r="AC335" s="8">
        <v>0</v>
      </c>
      <c r="AD335" s="8"/>
      <c r="AE335" s="8">
        <v>0</v>
      </c>
      <c r="AF335" s="1081"/>
      <c r="AG335" s="1082">
        <v>0</v>
      </c>
      <c r="AH335" s="89"/>
      <c r="AI335" s="1082">
        <v>0</v>
      </c>
      <c r="AJ335" s="831"/>
      <c r="AK335" s="897"/>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v>0</v>
      </c>
      <c r="V336" s="8">
        <v>0</v>
      </c>
      <c r="W336" s="1084"/>
      <c r="X336" s="8"/>
      <c r="Y336" s="8"/>
      <c r="Z336" s="8"/>
      <c r="AA336" s="8">
        <v>0</v>
      </c>
      <c r="AB336" s="1130">
        <v>85.610337503548166</v>
      </c>
      <c r="AC336" s="8">
        <v>0</v>
      </c>
      <c r="AD336" s="8"/>
      <c r="AE336" s="8">
        <v>0</v>
      </c>
      <c r="AF336" s="1081"/>
      <c r="AG336" s="1082">
        <v>0</v>
      </c>
      <c r="AH336" s="89"/>
      <c r="AI336" s="1082">
        <v>0</v>
      </c>
      <c r="AJ336" s="831"/>
      <c r="AK336" s="897"/>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v>0</v>
      </c>
      <c r="V337" s="8">
        <v>0</v>
      </c>
      <c r="W337" s="1084"/>
      <c r="X337" s="8"/>
      <c r="Y337" s="8"/>
      <c r="Z337" s="8"/>
      <c r="AA337" s="8">
        <v>0</v>
      </c>
      <c r="AB337" s="1130">
        <v>85.610337503548166</v>
      </c>
      <c r="AC337" s="8">
        <v>0</v>
      </c>
      <c r="AD337" s="8"/>
      <c r="AE337" s="8">
        <v>0</v>
      </c>
      <c r="AF337" s="1081"/>
      <c r="AG337" s="1082">
        <v>0</v>
      </c>
      <c r="AH337" s="89"/>
      <c r="AI337" s="1082">
        <v>0</v>
      </c>
      <c r="AJ337" s="831"/>
      <c r="AK337" s="897"/>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v>0</v>
      </c>
      <c r="V338" s="8">
        <v>0</v>
      </c>
      <c r="W338" s="1084"/>
      <c r="X338" s="8"/>
      <c r="Y338" s="8"/>
      <c r="Z338" s="8"/>
      <c r="AA338" s="8">
        <v>0</v>
      </c>
      <c r="AB338" s="1130">
        <v>85.610337503548166</v>
      </c>
      <c r="AC338" s="8">
        <v>0</v>
      </c>
      <c r="AD338" s="8"/>
      <c r="AE338" s="8">
        <v>0</v>
      </c>
      <c r="AF338" s="1081"/>
      <c r="AG338" s="1082">
        <v>0</v>
      </c>
      <c r="AH338" s="89"/>
      <c r="AI338" s="1082">
        <v>0</v>
      </c>
      <c r="AJ338" s="831"/>
      <c r="AK338" s="897"/>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v>0</v>
      </c>
      <c r="V339" s="8">
        <v>0</v>
      </c>
      <c r="W339" s="1084"/>
      <c r="X339" s="8"/>
      <c r="Y339" s="8"/>
      <c r="Z339" s="8"/>
      <c r="AA339" s="8">
        <v>0</v>
      </c>
      <c r="AB339" s="1130">
        <v>85.610337503548166</v>
      </c>
      <c r="AC339" s="8">
        <v>0</v>
      </c>
      <c r="AD339" s="8"/>
      <c r="AE339" s="8">
        <v>0</v>
      </c>
      <c r="AF339" s="1081"/>
      <c r="AG339" s="1082">
        <v>0</v>
      </c>
      <c r="AH339" s="89"/>
      <c r="AI339" s="1082">
        <v>0</v>
      </c>
      <c r="AJ339" s="831"/>
      <c r="AK339" s="897"/>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v>0</v>
      </c>
      <c r="V340" s="8">
        <v>0</v>
      </c>
      <c r="W340" s="1084"/>
      <c r="X340" s="8"/>
      <c r="Y340" s="8"/>
      <c r="Z340" s="8"/>
      <c r="AA340" s="8">
        <v>0</v>
      </c>
      <c r="AB340" s="1130">
        <v>88.65975279566203</v>
      </c>
      <c r="AC340" s="8">
        <v>0</v>
      </c>
      <c r="AD340" s="8"/>
      <c r="AE340" s="8">
        <v>0</v>
      </c>
      <c r="AF340" s="1081"/>
      <c r="AG340" s="1082">
        <v>0</v>
      </c>
      <c r="AH340" s="89"/>
      <c r="AI340" s="1082">
        <v>0</v>
      </c>
      <c r="AJ340" s="831"/>
      <c r="AK340" s="897"/>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v>0</v>
      </c>
      <c r="V341" s="8">
        <v>0</v>
      </c>
      <c r="W341" s="1084"/>
      <c r="X341" s="8"/>
      <c r="Y341" s="8"/>
      <c r="Z341" s="8"/>
      <c r="AA341" s="8">
        <v>0</v>
      </c>
      <c r="AB341" s="1130">
        <v>88.65975279566203</v>
      </c>
      <c r="AC341" s="8">
        <v>0</v>
      </c>
      <c r="AD341" s="8"/>
      <c r="AE341" s="8">
        <v>0</v>
      </c>
      <c r="AF341" s="1081"/>
      <c r="AG341" s="1082">
        <v>0</v>
      </c>
      <c r="AH341" s="89"/>
      <c r="AI341" s="1082">
        <v>0</v>
      </c>
      <c r="AJ341" s="831"/>
      <c r="AK341" s="897"/>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v>0</v>
      </c>
      <c r="V342" s="8">
        <v>0</v>
      </c>
      <c r="W342" s="1084"/>
      <c r="X342" s="8"/>
      <c r="Y342" s="8"/>
      <c r="Z342" s="8"/>
      <c r="AA342" s="8">
        <v>0</v>
      </c>
      <c r="AB342" s="1130">
        <v>88.65975279566203</v>
      </c>
      <c r="AC342" s="8">
        <v>0</v>
      </c>
      <c r="AD342" s="8"/>
      <c r="AE342" s="8">
        <v>0</v>
      </c>
      <c r="AF342" s="1081"/>
      <c r="AG342" s="1082">
        <v>0</v>
      </c>
      <c r="AH342" s="89"/>
      <c r="AI342" s="1082">
        <v>0</v>
      </c>
      <c r="AJ342" s="831"/>
      <c r="AK342" s="897"/>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v>0</v>
      </c>
      <c r="V343" s="8">
        <v>0</v>
      </c>
      <c r="W343" s="1084"/>
      <c r="X343" s="8"/>
      <c r="Y343" s="8"/>
      <c r="Z343" s="8"/>
      <c r="AA343" s="8">
        <v>0</v>
      </c>
      <c r="AB343" s="1130">
        <v>88.65975279566203</v>
      </c>
      <c r="AC343" s="8">
        <v>0</v>
      </c>
      <c r="AD343" s="8"/>
      <c r="AE343" s="8">
        <v>0</v>
      </c>
      <c r="AF343" s="1081"/>
      <c r="AG343" s="1082">
        <v>0</v>
      </c>
      <c r="AH343" s="89"/>
      <c r="AI343" s="1082">
        <v>0</v>
      </c>
      <c r="AJ343" s="831"/>
      <c r="AK343" s="897"/>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v>0</v>
      </c>
      <c r="V344" s="8">
        <v>0</v>
      </c>
      <c r="W344" s="1084"/>
      <c r="X344" s="8"/>
      <c r="Y344" s="8"/>
      <c r="Z344" s="8"/>
      <c r="AA344" s="8">
        <v>0</v>
      </c>
      <c r="AB344" s="1130">
        <v>88.65975279566203</v>
      </c>
      <c r="AC344" s="8">
        <v>0</v>
      </c>
      <c r="AD344" s="8"/>
      <c r="AE344" s="8">
        <v>0</v>
      </c>
      <c r="AF344" s="1081"/>
      <c r="AG344" s="1082">
        <v>0</v>
      </c>
      <c r="AH344" s="89"/>
      <c r="AI344" s="1082">
        <v>0</v>
      </c>
      <c r="AJ344" s="831"/>
      <c r="AK344" s="897"/>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v>0</v>
      </c>
      <c r="V345" s="8">
        <v>0</v>
      </c>
      <c r="W345" s="1084"/>
      <c r="X345" s="8"/>
      <c r="Y345" s="8"/>
      <c r="Z345" s="8"/>
      <c r="AA345" s="8">
        <v>0</v>
      </c>
      <c r="AB345" s="1130">
        <v>88.65975279566203</v>
      </c>
      <c r="AC345" s="8">
        <v>0</v>
      </c>
      <c r="AD345" s="8"/>
      <c r="AE345" s="8">
        <v>0</v>
      </c>
      <c r="AF345" s="1081"/>
      <c r="AG345" s="1082">
        <v>0</v>
      </c>
      <c r="AH345" s="89"/>
      <c r="AI345" s="1082">
        <v>0</v>
      </c>
      <c r="AJ345" s="831"/>
      <c r="AK345" s="897"/>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v>0</v>
      </c>
      <c r="V346" s="8">
        <v>0</v>
      </c>
      <c r="W346" s="1084"/>
      <c r="X346" s="8"/>
      <c r="Y346" s="8"/>
      <c r="Z346" s="8"/>
      <c r="AA346" s="8">
        <v>0</v>
      </c>
      <c r="AB346" s="1130">
        <v>88.65975279566203</v>
      </c>
      <c r="AC346" s="8">
        <v>0</v>
      </c>
      <c r="AD346" s="8"/>
      <c r="AE346" s="8">
        <v>0</v>
      </c>
      <c r="AF346" s="1081"/>
      <c r="AG346" s="1082">
        <v>0</v>
      </c>
      <c r="AH346" s="89"/>
      <c r="AI346" s="1082">
        <v>0</v>
      </c>
      <c r="AJ346" s="831"/>
      <c r="AK346" s="897"/>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v>0</v>
      </c>
      <c r="V347" s="8">
        <v>0</v>
      </c>
      <c r="W347" s="1084"/>
      <c r="X347" s="8"/>
      <c r="Y347" s="8"/>
      <c r="Z347" s="8"/>
      <c r="AA347" s="8">
        <v>0</v>
      </c>
      <c r="AB347" s="1130">
        <v>88.65975279566203</v>
      </c>
      <c r="AC347" s="8">
        <v>0</v>
      </c>
      <c r="AD347" s="8"/>
      <c r="AE347" s="8">
        <v>0</v>
      </c>
      <c r="AF347" s="1081"/>
      <c r="AG347" s="1082">
        <v>0</v>
      </c>
      <c r="AH347" s="89"/>
      <c r="AI347" s="1082">
        <v>0</v>
      </c>
      <c r="AJ347" s="831"/>
      <c r="AK347" s="897"/>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v>0</v>
      </c>
      <c r="V348" s="8">
        <v>0</v>
      </c>
      <c r="W348" s="1084"/>
      <c r="X348" s="8"/>
      <c r="Y348" s="8"/>
      <c r="Z348" s="8"/>
      <c r="AA348" s="8">
        <v>0</v>
      </c>
      <c r="AB348" s="1130">
        <v>88.65975279566203</v>
      </c>
      <c r="AC348" s="8">
        <v>0</v>
      </c>
      <c r="AD348" s="8"/>
      <c r="AE348" s="8">
        <v>0</v>
      </c>
      <c r="AF348" s="1081"/>
      <c r="AG348" s="1082">
        <v>0</v>
      </c>
      <c r="AH348" s="89"/>
      <c r="AI348" s="1082">
        <v>0</v>
      </c>
      <c r="AJ348" s="831"/>
      <c r="AK348" s="897"/>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v>0</v>
      </c>
      <c r="V349" s="8">
        <v>0</v>
      </c>
      <c r="W349" s="1084"/>
      <c r="X349" s="8"/>
      <c r="Y349" s="8"/>
      <c r="Z349" s="8"/>
      <c r="AA349" s="8">
        <v>0</v>
      </c>
      <c r="AB349" s="1130">
        <v>88.65975279566203</v>
      </c>
      <c r="AC349" s="8">
        <v>0</v>
      </c>
      <c r="AD349" s="8"/>
      <c r="AE349" s="8">
        <v>0</v>
      </c>
      <c r="AF349" s="1081"/>
      <c r="AG349" s="1082">
        <v>0</v>
      </c>
      <c r="AH349" s="89"/>
      <c r="AI349" s="1082">
        <v>0</v>
      </c>
      <c r="AJ349" s="831"/>
      <c r="AK349" s="897"/>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v>0</v>
      </c>
      <c r="V350" s="8">
        <v>0</v>
      </c>
      <c r="W350" s="1084"/>
      <c r="X350" s="8"/>
      <c r="Y350" s="8"/>
      <c r="Z350" s="8"/>
      <c r="AA350" s="8">
        <v>0</v>
      </c>
      <c r="AB350" s="1130">
        <v>88.65975279566203</v>
      </c>
      <c r="AC350" s="8">
        <v>0</v>
      </c>
      <c r="AD350" s="8"/>
      <c r="AE350" s="8">
        <v>0</v>
      </c>
      <c r="AF350" s="1081"/>
      <c r="AG350" s="1082">
        <v>0</v>
      </c>
      <c r="AH350" s="89"/>
      <c r="AI350" s="1082">
        <v>0</v>
      </c>
      <c r="AJ350" s="831"/>
      <c r="AK350" s="897"/>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v>0</v>
      </c>
      <c r="V351" s="8">
        <v>0</v>
      </c>
      <c r="W351" s="1084"/>
      <c r="X351" s="8"/>
      <c r="Y351" s="8"/>
      <c r="Z351" s="8"/>
      <c r="AA351" s="8">
        <v>0</v>
      </c>
      <c r="AB351" s="1130">
        <v>88.65975279566203</v>
      </c>
      <c r="AC351" s="8">
        <v>0</v>
      </c>
      <c r="AD351" s="8"/>
      <c r="AE351" s="8">
        <v>0</v>
      </c>
      <c r="AF351" s="1081"/>
      <c r="AG351" s="1082">
        <v>0</v>
      </c>
      <c r="AH351" s="89"/>
      <c r="AI351" s="1082">
        <v>0</v>
      </c>
      <c r="AJ351" s="831"/>
      <c r="AK351" s="897"/>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v>0</v>
      </c>
      <c r="V352" s="8">
        <v>0</v>
      </c>
      <c r="W352" s="1084"/>
      <c r="X352" s="8"/>
      <c r="Y352" s="8"/>
      <c r="Z352" s="8"/>
      <c r="AA352" s="8">
        <v>0</v>
      </c>
      <c r="AB352" s="1130">
        <v>91.817787372490088</v>
      </c>
      <c r="AC352" s="8">
        <v>0</v>
      </c>
      <c r="AD352" s="8"/>
      <c r="AE352" s="8">
        <v>0</v>
      </c>
      <c r="AF352" s="1081"/>
      <c r="AG352" s="1082">
        <v>0</v>
      </c>
      <c r="AH352" s="89"/>
      <c r="AI352" s="1082">
        <v>0</v>
      </c>
      <c r="AJ352" s="831"/>
      <c r="AK352" s="897"/>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v>0</v>
      </c>
      <c r="V353" s="8">
        <v>0</v>
      </c>
      <c r="W353" s="1084"/>
      <c r="X353" s="8"/>
      <c r="Y353" s="8"/>
      <c r="Z353" s="8"/>
      <c r="AA353" s="8">
        <v>0</v>
      </c>
      <c r="AB353" s="1130">
        <v>91.817787372490088</v>
      </c>
      <c r="AC353" s="8">
        <v>0</v>
      </c>
      <c r="AD353" s="8"/>
      <c r="AE353" s="8">
        <v>0</v>
      </c>
      <c r="AF353" s="1081"/>
      <c r="AG353" s="1082">
        <v>0</v>
      </c>
      <c r="AH353" s="89"/>
      <c r="AI353" s="1082">
        <v>0</v>
      </c>
      <c r="AJ353" s="831"/>
      <c r="AK353" s="897"/>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v>0</v>
      </c>
      <c r="V354" s="8">
        <v>0</v>
      </c>
      <c r="W354" s="1084"/>
      <c r="X354" s="8"/>
      <c r="Y354" s="8"/>
      <c r="Z354" s="8"/>
      <c r="AA354" s="8">
        <v>0</v>
      </c>
      <c r="AB354" s="1130">
        <v>91.817787372490088</v>
      </c>
      <c r="AC354" s="8">
        <v>0</v>
      </c>
      <c r="AD354" s="8"/>
      <c r="AE354" s="8">
        <v>0</v>
      </c>
      <c r="AF354" s="1081"/>
      <c r="AG354" s="1082">
        <v>0</v>
      </c>
      <c r="AH354" s="89"/>
      <c r="AI354" s="1082">
        <v>0</v>
      </c>
      <c r="AJ354" s="831"/>
      <c r="AK354" s="897"/>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v>0</v>
      </c>
      <c r="V355" s="8">
        <v>0</v>
      </c>
      <c r="W355" s="1084"/>
      <c r="X355" s="8"/>
      <c r="Y355" s="8"/>
      <c r="Z355" s="8"/>
      <c r="AA355" s="8">
        <v>0</v>
      </c>
      <c r="AB355" s="1130">
        <v>91.817787372490088</v>
      </c>
      <c r="AC355" s="8">
        <v>0</v>
      </c>
      <c r="AD355" s="8"/>
      <c r="AE355" s="8">
        <v>0</v>
      </c>
      <c r="AF355" s="1081"/>
      <c r="AG355" s="1082">
        <v>0</v>
      </c>
      <c r="AH355" s="89"/>
      <c r="AI355" s="1082">
        <v>0</v>
      </c>
      <c r="AJ355" s="831"/>
      <c r="AK355" s="897"/>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v>0</v>
      </c>
      <c r="V356" s="8">
        <v>0</v>
      </c>
      <c r="W356" s="1084"/>
      <c r="X356" s="8"/>
      <c r="Y356" s="8"/>
      <c r="Z356" s="8"/>
      <c r="AA356" s="8">
        <v>0</v>
      </c>
      <c r="AB356" s="1130">
        <v>91.817787372490088</v>
      </c>
      <c r="AC356" s="8">
        <v>0</v>
      </c>
      <c r="AD356" s="8"/>
      <c r="AE356" s="8">
        <v>0</v>
      </c>
      <c r="AF356" s="1081"/>
      <c r="AG356" s="1082">
        <v>0</v>
      </c>
      <c r="AH356" s="89"/>
      <c r="AI356" s="1082">
        <v>0</v>
      </c>
      <c r="AJ356" s="831"/>
      <c r="AK356" s="897"/>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v>0</v>
      </c>
      <c r="V357" s="8">
        <v>0</v>
      </c>
      <c r="W357" s="1084"/>
      <c r="X357" s="8"/>
      <c r="Y357" s="8"/>
      <c r="Z357" s="8"/>
      <c r="AA357" s="8">
        <v>0</v>
      </c>
      <c r="AB357" s="1130">
        <v>91.817787372490088</v>
      </c>
      <c r="AC357" s="8">
        <v>0</v>
      </c>
      <c r="AD357" s="8"/>
      <c r="AE357" s="8">
        <v>0</v>
      </c>
      <c r="AF357" s="1081"/>
      <c r="AG357" s="1082">
        <v>0</v>
      </c>
      <c r="AH357" s="89"/>
      <c r="AI357" s="1082">
        <v>0</v>
      </c>
      <c r="AJ357" s="831"/>
      <c r="AK357" s="897"/>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v>0</v>
      </c>
      <c r="V358" s="8">
        <v>0</v>
      </c>
      <c r="W358" s="1084"/>
      <c r="X358" s="8"/>
      <c r="Y358" s="8"/>
      <c r="Z358" s="8"/>
      <c r="AA358" s="8">
        <v>0</v>
      </c>
      <c r="AB358" s="1130">
        <v>91.817787372490088</v>
      </c>
      <c r="AC358" s="8">
        <v>0</v>
      </c>
      <c r="AD358" s="8"/>
      <c r="AE358" s="8">
        <v>0</v>
      </c>
      <c r="AF358" s="1081"/>
      <c r="AG358" s="1082">
        <v>0</v>
      </c>
      <c r="AH358" s="89"/>
      <c r="AI358" s="1082">
        <v>0</v>
      </c>
      <c r="AJ358" s="831"/>
      <c r="AK358" s="897"/>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v>0</v>
      </c>
      <c r="V359" s="8">
        <v>0</v>
      </c>
      <c r="W359" s="1084"/>
      <c r="X359" s="8"/>
      <c r="Y359" s="8"/>
      <c r="Z359" s="8"/>
      <c r="AA359" s="8">
        <v>0</v>
      </c>
      <c r="AB359" s="1130">
        <v>91.817787372490088</v>
      </c>
      <c r="AC359" s="8">
        <v>0</v>
      </c>
      <c r="AD359" s="8"/>
      <c r="AE359" s="8">
        <v>0</v>
      </c>
      <c r="AF359" s="1081"/>
      <c r="AG359" s="1082">
        <v>0</v>
      </c>
      <c r="AH359" s="89"/>
      <c r="AI359" s="1082">
        <v>0</v>
      </c>
      <c r="AJ359" s="831"/>
      <c r="AK359" s="897"/>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v>0</v>
      </c>
      <c r="V360" s="8">
        <v>0</v>
      </c>
      <c r="W360" s="1084"/>
      <c r="X360" s="8"/>
      <c r="Y360" s="8"/>
      <c r="Z360" s="8"/>
      <c r="AA360" s="8">
        <v>0</v>
      </c>
      <c r="AB360" s="1130">
        <v>91.817787372490088</v>
      </c>
      <c r="AC360" s="8">
        <v>0</v>
      </c>
      <c r="AD360" s="8"/>
      <c r="AE360" s="8">
        <v>0</v>
      </c>
      <c r="AF360" s="1081"/>
      <c r="AG360" s="1082">
        <v>0</v>
      </c>
      <c r="AH360" s="89"/>
      <c r="AI360" s="1082">
        <v>0</v>
      </c>
      <c r="AJ360" s="831"/>
      <c r="AK360" s="897"/>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v>0</v>
      </c>
      <c r="V361" s="8">
        <v>0</v>
      </c>
      <c r="W361" s="1084"/>
      <c r="X361" s="8"/>
      <c r="Y361" s="8"/>
      <c r="Z361" s="8"/>
      <c r="AA361" s="8">
        <v>0</v>
      </c>
      <c r="AB361" s="1130">
        <v>91.817787372490088</v>
      </c>
      <c r="AC361" s="8">
        <v>0</v>
      </c>
      <c r="AD361" s="8"/>
      <c r="AE361" s="8">
        <v>0</v>
      </c>
      <c r="AF361" s="1081"/>
      <c r="AG361" s="1082">
        <v>0</v>
      </c>
      <c r="AH361" s="89"/>
      <c r="AI361" s="1082">
        <v>0</v>
      </c>
      <c r="AJ361" s="831"/>
      <c r="AK361" s="897"/>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v>0</v>
      </c>
      <c r="V362" s="8">
        <v>0</v>
      </c>
      <c r="W362" s="1084"/>
      <c r="X362" s="8"/>
      <c r="Y362" s="8"/>
      <c r="Z362" s="8"/>
      <c r="AA362" s="8">
        <v>0</v>
      </c>
      <c r="AB362" s="1130">
        <v>91.817787372490088</v>
      </c>
      <c r="AC362" s="8">
        <v>0</v>
      </c>
      <c r="AD362" s="8"/>
      <c r="AE362" s="8">
        <v>0</v>
      </c>
      <c r="AF362" s="1081"/>
      <c r="AG362" s="1082">
        <v>0</v>
      </c>
      <c r="AH362" s="89"/>
      <c r="AI362" s="1082">
        <v>0</v>
      </c>
      <c r="AJ362" s="831"/>
      <c r="AK362" s="897"/>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v>0</v>
      </c>
      <c r="V363" s="8">
        <v>0</v>
      </c>
      <c r="W363" s="1084"/>
      <c r="X363" s="8"/>
      <c r="Y363" s="8"/>
      <c r="Z363" s="8"/>
      <c r="AA363" s="8">
        <v>0</v>
      </c>
      <c r="AB363" s="1130">
        <v>91.817787372490088</v>
      </c>
      <c r="AC363" s="8">
        <v>0</v>
      </c>
      <c r="AD363" s="8"/>
      <c r="AE363" s="8">
        <v>0</v>
      </c>
      <c r="AF363" s="1081"/>
      <c r="AG363" s="1082">
        <v>0</v>
      </c>
      <c r="AH363" s="89"/>
      <c r="AI363" s="1082">
        <v>0</v>
      </c>
      <c r="AJ363" s="831"/>
      <c r="AK363" s="897"/>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v>0</v>
      </c>
      <c r="V364" s="8">
        <v>0</v>
      </c>
      <c r="W364" s="1084"/>
      <c r="X364" s="8"/>
      <c r="Y364" s="8"/>
      <c r="Z364" s="8"/>
      <c r="AA364" s="8">
        <v>0</v>
      </c>
      <c r="AB364" s="1130">
        <v>95.088310221323923</v>
      </c>
      <c r="AC364" s="8">
        <v>0</v>
      </c>
      <c r="AD364" s="8"/>
      <c r="AE364" s="8">
        <v>0</v>
      </c>
      <c r="AF364" s="1081"/>
      <c r="AG364" s="1082">
        <v>0</v>
      </c>
      <c r="AH364" s="89"/>
      <c r="AI364" s="1082">
        <v>0</v>
      </c>
      <c r="AJ364" s="831"/>
      <c r="AK364" s="897"/>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v>0</v>
      </c>
      <c r="V365" s="8">
        <v>0</v>
      </c>
      <c r="W365" s="1084"/>
      <c r="X365" s="8"/>
      <c r="Y365" s="8"/>
      <c r="Z365" s="8"/>
      <c r="AA365" s="8">
        <v>0</v>
      </c>
      <c r="AB365" s="1130">
        <v>95.088310221323923</v>
      </c>
      <c r="AC365" s="8">
        <v>0</v>
      </c>
      <c r="AD365" s="8"/>
      <c r="AE365" s="8">
        <v>0</v>
      </c>
      <c r="AF365" s="1081"/>
      <c r="AG365" s="1082">
        <v>0</v>
      </c>
      <c r="AH365" s="89"/>
      <c r="AI365" s="1082">
        <v>0</v>
      </c>
      <c r="AJ365" s="831"/>
      <c r="AK365" s="897"/>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v>0</v>
      </c>
      <c r="V366" s="8">
        <v>0</v>
      </c>
      <c r="W366" s="1084"/>
      <c r="X366" s="8"/>
      <c r="Y366" s="8"/>
      <c r="Z366" s="8"/>
      <c r="AA366" s="8">
        <v>0</v>
      </c>
      <c r="AB366" s="1130">
        <v>95.088310221323923</v>
      </c>
      <c r="AC366" s="8">
        <v>0</v>
      </c>
      <c r="AD366" s="8"/>
      <c r="AE366" s="8">
        <v>0</v>
      </c>
      <c r="AF366" s="1081"/>
      <c r="AG366" s="1082">
        <v>0</v>
      </c>
      <c r="AH366" s="89"/>
      <c r="AI366" s="1082">
        <v>0</v>
      </c>
      <c r="AJ366" s="831"/>
      <c r="AK366" s="897"/>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v>0</v>
      </c>
      <c r="V367" s="8">
        <v>0</v>
      </c>
      <c r="W367" s="1084"/>
      <c r="X367" s="8"/>
      <c r="Y367" s="8"/>
      <c r="Z367" s="8"/>
      <c r="AA367" s="8">
        <v>0</v>
      </c>
      <c r="AB367" s="1130">
        <v>95.088310221323923</v>
      </c>
      <c r="AC367" s="8">
        <v>0</v>
      </c>
      <c r="AD367" s="8"/>
      <c r="AE367" s="8">
        <v>0</v>
      </c>
      <c r="AF367" s="1081"/>
      <c r="AG367" s="1082">
        <v>0</v>
      </c>
      <c r="AH367" s="89"/>
      <c r="AI367" s="1082">
        <v>0</v>
      </c>
      <c r="AJ367" s="831"/>
      <c r="AK367" s="897"/>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v>0</v>
      </c>
      <c r="V368" s="8">
        <v>0</v>
      </c>
      <c r="W368" s="1084"/>
      <c r="X368" s="8"/>
      <c r="Y368" s="8"/>
      <c r="Z368" s="8"/>
      <c r="AA368" s="8">
        <v>0</v>
      </c>
      <c r="AB368" s="1130">
        <v>95.088310221323923</v>
      </c>
      <c r="AC368" s="8">
        <v>0</v>
      </c>
      <c r="AD368" s="8"/>
      <c r="AE368" s="8">
        <v>0</v>
      </c>
      <c r="AF368" s="1081"/>
      <c r="AG368" s="1082">
        <v>0</v>
      </c>
      <c r="AH368" s="89"/>
      <c r="AI368" s="1082">
        <v>0</v>
      </c>
      <c r="AJ368" s="831"/>
      <c r="AK368" s="897"/>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v>0</v>
      </c>
      <c r="V369" s="8">
        <v>0</v>
      </c>
      <c r="W369" s="1084"/>
      <c r="X369" s="8"/>
      <c r="Y369" s="8"/>
      <c r="Z369" s="8"/>
      <c r="AA369" s="8">
        <v>0</v>
      </c>
      <c r="AB369" s="1130">
        <v>95.088310221323923</v>
      </c>
      <c r="AC369" s="8">
        <v>0</v>
      </c>
      <c r="AD369" s="8"/>
      <c r="AE369" s="8">
        <v>0</v>
      </c>
      <c r="AF369" s="1081"/>
      <c r="AG369" s="1082">
        <v>0</v>
      </c>
      <c r="AH369" s="89"/>
      <c r="AI369" s="1082">
        <v>0</v>
      </c>
      <c r="AJ369" s="831"/>
      <c r="AK369" s="897"/>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v>0</v>
      </c>
      <c r="V370" s="8">
        <v>0</v>
      </c>
      <c r="W370" s="1084"/>
      <c r="X370" s="8"/>
      <c r="Y370" s="8"/>
      <c r="Z370" s="8"/>
      <c r="AA370" s="8">
        <v>0</v>
      </c>
      <c r="AB370" s="1130">
        <v>95.088310221323923</v>
      </c>
      <c r="AC370" s="8">
        <v>0</v>
      </c>
      <c r="AD370" s="8"/>
      <c r="AE370" s="8">
        <v>0</v>
      </c>
      <c r="AF370" s="1081"/>
      <c r="AG370" s="1082">
        <v>0</v>
      </c>
      <c r="AH370" s="89"/>
      <c r="AI370" s="1082">
        <v>0</v>
      </c>
      <c r="AJ370" s="831"/>
      <c r="AK370" s="897"/>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v>0</v>
      </c>
      <c r="V371" s="8">
        <v>0</v>
      </c>
      <c r="W371" s="1084"/>
      <c r="X371" s="8"/>
      <c r="Y371" s="8"/>
      <c r="Z371" s="8"/>
      <c r="AA371" s="8">
        <v>0</v>
      </c>
      <c r="AB371" s="1130">
        <v>95.088310221323923</v>
      </c>
      <c r="AC371" s="8">
        <v>0</v>
      </c>
      <c r="AD371" s="8"/>
      <c r="AE371" s="8">
        <v>0</v>
      </c>
      <c r="AF371" s="1081"/>
      <c r="AG371" s="1082">
        <v>0</v>
      </c>
      <c r="AH371" s="89"/>
      <c r="AI371" s="1082">
        <v>0</v>
      </c>
      <c r="AJ371" s="831"/>
      <c r="AK371" s="897"/>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v>0</v>
      </c>
      <c r="V372" s="8">
        <v>0</v>
      </c>
      <c r="W372" s="1084"/>
      <c r="X372" s="8"/>
      <c r="Y372" s="8"/>
      <c r="Z372" s="8"/>
      <c r="AA372" s="8">
        <v>0</v>
      </c>
      <c r="AB372" s="1130">
        <v>95.088310221323923</v>
      </c>
      <c r="AC372" s="8">
        <v>0</v>
      </c>
      <c r="AD372" s="8"/>
      <c r="AE372" s="8">
        <v>0</v>
      </c>
      <c r="AF372" s="1081"/>
      <c r="AG372" s="1082">
        <v>0</v>
      </c>
      <c r="AH372" s="89"/>
      <c r="AI372" s="1082">
        <v>0</v>
      </c>
      <c r="AJ372" s="831"/>
      <c r="AK372" s="897"/>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v>0</v>
      </c>
      <c r="V373" s="8">
        <v>0</v>
      </c>
      <c r="W373" s="1084"/>
      <c r="X373" s="8"/>
      <c r="Y373" s="8"/>
      <c r="Z373" s="8"/>
      <c r="AA373" s="8">
        <v>0</v>
      </c>
      <c r="AB373" s="1130">
        <v>95.088310221323923</v>
      </c>
      <c r="AC373" s="8">
        <v>0</v>
      </c>
      <c r="AD373" s="8"/>
      <c r="AE373" s="8">
        <v>0</v>
      </c>
      <c r="AF373" s="1081"/>
      <c r="AG373" s="1082">
        <v>0</v>
      </c>
      <c r="AH373" s="89"/>
      <c r="AI373" s="1082">
        <v>0</v>
      </c>
      <c r="AJ373" s="831"/>
      <c r="AK373" s="897"/>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v>0</v>
      </c>
      <c r="V374" s="8">
        <v>0</v>
      </c>
      <c r="W374" s="1084"/>
      <c r="X374" s="8"/>
      <c r="Y374" s="8"/>
      <c r="Z374" s="8"/>
      <c r="AA374" s="8">
        <v>0</v>
      </c>
      <c r="AB374" s="1130">
        <v>95.088310221323923</v>
      </c>
      <c r="AC374" s="8">
        <v>0</v>
      </c>
      <c r="AD374" s="8"/>
      <c r="AE374" s="8">
        <v>0</v>
      </c>
      <c r="AF374" s="1081"/>
      <c r="AG374" s="1082">
        <v>0</v>
      </c>
      <c r="AH374" s="89"/>
      <c r="AI374" s="1082">
        <v>0</v>
      </c>
      <c r="AJ374" s="831"/>
      <c r="AK374" s="897"/>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v>0</v>
      </c>
      <c r="V375" s="8">
        <v>0</v>
      </c>
      <c r="W375" s="1084"/>
      <c r="X375" s="8"/>
      <c r="Y375" s="8"/>
      <c r="Z375" s="8"/>
      <c r="AA375" s="8">
        <v>0</v>
      </c>
      <c r="AB375" s="1130">
        <v>95.088310221323923</v>
      </c>
      <c r="AC375" s="8">
        <v>0</v>
      </c>
      <c r="AD375" s="8"/>
      <c r="AE375" s="8">
        <v>0</v>
      </c>
      <c r="AF375" s="1081"/>
      <c r="AG375" s="1082">
        <v>0</v>
      </c>
      <c r="AH375" s="89"/>
      <c r="AI375" s="1082">
        <v>0</v>
      </c>
      <c r="AJ375" s="831"/>
      <c r="AK375" s="897"/>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v>0</v>
      </c>
      <c r="V376" s="8">
        <v>0</v>
      </c>
      <c r="W376" s="1084"/>
      <c r="X376" s="8"/>
      <c r="Y376" s="8"/>
      <c r="Z376" s="8"/>
      <c r="AA376" s="8">
        <v>0</v>
      </c>
      <c r="AB376" s="1130">
        <v>98.475328141655709</v>
      </c>
      <c r="AC376" s="8">
        <v>0</v>
      </c>
      <c r="AD376" s="8"/>
      <c r="AE376" s="8">
        <v>0</v>
      </c>
      <c r="AF376" s="1081"/>
      <c r="AG376" s="1082">
        <v>0</v>
      </c>
      <c r="AH376" s="89"/>
      <c r="AI376" s="1082">
        <v>0</v>
      </c>
      <c r="AJ376" s="831"/>
      <c r="AK376" s="897"/>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v>0</v>
      </c>
      <c r="V377" s="8">
        <v>0</v>
      </c>
      <c r="W377" s="1084"/>
      <c r="X377" s="8"/>
      <c r="Y377" s="8"/>
      <c r="Z377" s="8"/>
      <c r="AA377" s="8">
        <v>0</v>
      </c>
      <c r="AB377" s="1130">
        <v>98.475328141655709</v>
      </c>
      <c r="AC377" s="8">
        <v>0</v>
      </c>
      <c r="AD377" s="8"/>
      <c r="AE377" s="8">
        <v>0</v>
      </c>
      <c r="AF377" s="1081"/>
      <c r="AG377" s="1082">
        <v>0</v>
      </c>
      <c r="AH377" s="89"/>
      <c r="AI377" s="1082">
        <v>0</v>
      </c>
      <c r="AJ377" s="831"/>
      <c r="AK377" s="897"/>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v>0</v>
      </c>
      <c r="V378" s="8">
        <v>0</v>
      </c>
      <c r="W378" s="1084"/>
      <c r="X378" s="8"/>
      <c r="Y378" s="8"/>
      <c r="Z378" s="8"/>
      <c r="AA378" s="8">
        <v>0</v>
      </c>
      <c r="AB378" s="1130">
        <v>98.475328141655709</v>
      </c>
      <c r="AC378" s="8">
        <v>0</v>
      </c>
      <c r="AD378" s="8"/>
      <c r="AE378" s="8">
        <v>0</v>
      </c>
      <c r="AF378" s="1081"/>
      <c r="AG378" s="1082">
        <v>0</v>
      </c>
      <c r="AH378" s="89"/>
      <c r="AI378" s="1082">
        <v>0</v>
      </c>
      <c r="AJ378" s="831"/>
      <c r="AK378" s="897"/>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v>0</v>
      </c>
      <c r="V379" s="8">
        <v>0</v>
      </c>
      <c r="W379" s="1084"/>
      <c r="X379" s="8"/>
      <c r="Y379" s="8"/>
      <c r="Z379" s="8"/>
      <c r="AA379" s="8">
        <v>0</v>
      </c>
      <c r="AB379" s="1130">
        <v>98.475328141655709</v>
      </c>
      <c r="AC379" s="8">
        <v>0</v>
      </c>
      <c r="AD379" s="8"/>
      <c r="AE379" s="8">
        <v>0</v>
      </c>
      <c r="AF379" s="1081"/>
      <c r="AG379" s="1082">
        <v>0</v>
      </c>
      <c r="AH379" s="89"/>
      <c r="AI379" s="1082">
        <v>0</v>
      </c>
      <c r="AJ379" s="831"/>
      <c r="AK379" s="897"/>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v>0</v>
      </c>
      <c r="V380" s="8">
        <v>0</v>
      </c>
      <c r="W380" s="1084"/>
      <c r="X380" s="8"/>
      <c r="Y380" s="8"/>
      <c r="Z380" s="8"/>
      <c r="AA380" s="8">
        <v>0</v>
      </c>
      <c r="AB380" s="1130">
        <v>98.475328141655709</v>
      </c>
      <c r="AC380" s="8">
        <v>0</v>
      </c>
      <c r="AD380" s="8"/>
      <c r="AE380" s="8">
        <v>0</v>
      </c>
      <c r="AF380" s="1081"/>
      <c r="AG380" s="1082">
        <v>0</v>
      </c>
      <c r="AH380" s="89"/>
      <c r="AI380" s="1082">
        <v>0</v>
      </c>
      <c r="AJ380" s="831"/>
      <c r="AK380" s="897"/>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v>0</v>
      </c>
      <c r="V381" s="8">
        <v>0</v>
      </c>
      <c r="W381" s="1084"/>
      <c r="X381" s="8"/>
      <c r="Y381" s="8"/>
      <c r="Z381" s="8"/>
      <c r="AA381" s="8">
        <v>0</v>
      </c>
      <c r="AB381" s="1130">
        <v>98.475328141655709</v>
      </c>
      <c r="AC381" s="8">
        <v>0</v>
      </c>
      <c r="AD381" s="8"/>
      <c r="AE381" s="8">
        <v>0</v>
      </c>
      <c r="AF381" s="1081"/>
      <c r="AG381" s="1082">
        <v>0</v>
      </c>
      <c r="AH381" s="89"/>
      <c r="AI381" s="1082">
        <v>0</v>
      </c>
      <c r="AJ381" s="831"/>
      <c r="AK381" s="897"/>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v>0</v>
      </c>
      <c r="V382" s="8">
        <v>0</v>
      </c>
      <c r="W382" s="1084"/>
      <c r="X382" s="8"/>
      <c r="Y382" s="8"/>
      <c r="Z382" s="8"/>
      <c r="AA382" s="8">
        <v>0</v>
      </c>
      <c r="AB382" s="1130">
        <v>98.475328141655709</v>
      </c>
      <c r="AC382" s="8">
        <v>0</v>
      </c>
      <c r="AD382" s="8"/>
      <c r="AE382" s="8">
        <v>0</v>
      </c>
      <c r="AF382" s="1081"/>
      <c r="AG382" s="1082">
        <v>0</v>
      </c>
      <c r="AH382" s="89"/>
      <c r="AI382" s="1082">
        <v>0</v>
      </c>
      <c r="AJ382" s="831"/>
      <c r="AK382" s="897"/>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v>0</v>
      </c>
      <c r="V383" s="8">
        <v>0</v>
      </c>
      <c r="W383" s="1084"/>
      <c r="X383" s="8"/>
      <c r="Y383" s="8"/>
      <c r="Z383" s="8"/>
      <c r="AA383" s="8">
        <v>0</v>
      </c>
      <c r="AB383" s="1130">
        <v>98.475328141655709</v>
      </c>
      <c r="AC383" s="8">
        <v>0</v>
      </c>
      <c r="AD383" s="8"/>
      <c r="AE383" s="8">
        <v>0</v>
      </c>
      <c r="AF383" s="1081"/>
      <c r="AG383" s="1082">
        <v>0</v>
      </c>
      <c r="AH383" s="89"/>
      <c r="AI383" s="1082">
        <v>0</v>
      </c>
      <c r="AJ383" s="831"/>
      <c r="AK383" s="897"/>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v>0</v>
      </c>
      <c r="V384" s="8">
        <v>0</v>
      </c>
      <c r="W384" s="1084"/>
      <c r="X384" s="8"/>
      <c r="Y384" s="8"/>
      <c r="Z384" s="8"/>
      <c r="AA384" s="8">
        <v>0</v>
      </c>
      <c r="AB384" s="1130">
        <v>98.475328141655709</v>
      </c>
      <c r="AC384" s="8">
        <v>0</v>
      </c>
      <c r="AD384" s="8"/>
      <c r="AE384" s="8">
        <v>0</v>
      </c>
      <c r="AF384" s="1081"/>
      <c r="AG384" s="1082">
        <v>0</v>
      </c>
      <c r="AH384" s="89"/>
      <c r="AI384" s="1082">
        <v>0</v>
      </c>
      <c r="AJ384" s="831"/>
      <c r="AK384" s="897"/>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v>0</v>
      </c>
      <c r="V385" s="8">
        <v>0</v>
      </c>
      <c r="W385" s="1084"/>
      <c r="X385" s="8"/>
      <c r="Y385" s="8"/>
      <c r="Z385" s="8"/>
      <c r="AA385" s="8">
        <v>0</v>
      </c>
      <c r="AB385" s="1130">
        <v>98.475328141655709</v>
      </c>
      <c r="AC385" s="8">
        <v>0</v>
      </c>
      <c r="AD385" s="8"/>
      <c r="AE385" s="8">
        <v>0</v>
      </c>
      <c r="AF385" s="1081"/>
      <c r="AG385" s="1082">
        <v>0</v>
      </c>
      <c r="AH385" s="89"/>
      <c r="AI385" s="1082">
        <v>0</v>
      </c>
      <c r="AJ385" s="831"/>
      <c r="AK385" s="897"/>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v>0</v>
      </c>
      <c r="V386" s="8">
        <v>0</v>
      </c>
      <c r="W386" s="1084"/>
      <c r="X386" s="8"/>
      <c r="Y386" s="8"/>
      <c r="Z386" s="8"/>
      <c r="AA386" s="8">
        <v>0</v>
      </c>
      <c r="AB386" s="1130">
        <v>98.475328141655709</v>
      </c>
      <c r="AC386" s="8">
        <v>0</v>
      </c>
      <c r="AD386" s="8"/>
      <c r="AE386" s="8">
        <v>0</v>
      </c>
      <c r="AF386" s="1081"/>
      <c r="AG386" s="1082">
        <v>0</v>
      </c>
      <c r="AH386" s="89"/>
      <c r="AI386" s="1082">
        <v>0</v>
      </c>
      <c r="AJ386" s="831"/>
      <c r="AK386" s="897"/>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v>0</v>
      </c>
      <c r="V387" s="8">
        <v>0</v>
      </c>
      <c r="W387" s="1084"/>
      <c r="X387" s="8"/>
      <c r="Y387" s="8"/>
      <c r="Z387" s="8"/>
      <c r="AA387" s="8">
        <v>0</v>
      </c>
      <c r="AB387" s="1130">
        <v>98.475328141655709</v>
      </c>
      <c r="AC387" s="8">
        <v>0</v>
      </c>
      <c r="AD387" s="8"/>
      <c r="AE387" s="8">
        <v>0</v>
      </c>
      <c r="AF387" s="1081"/>
      <c r="AG387" s="1082">
        <v>0</v>
      </c>
      <c r="AH387" s="89"/>
      <c r="AI387" s="1082">
        <v>0</v>
      </c>
      <c r="AJ387" s="831"/>
      <c r="AK387" s="897"/>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v>0</v>
      </c>
      <c r="V388" s="8">
        <v>0</v>
      </c>
      <c r="W388" s="1084"/>
      <c r="X388" s="8"/>
      <c r="Y388" s="8"/>
      <c r="Z388" s="8"/>
      <c r="AA388" s="8">
        <v>0</v>
      </c>
      <c r="AB388" s="1130">
        <v>101.98299065400883</v>
      </c>
      <c r="AC388" s="8">
        <v>0</v>
      </c>
      <c r="AD388" s="8"/>
      <c r="AE388" s="8">
        <v>0</v>
      </c>
      <c r="AF388" s="1081"/>
      <c r="AG388" s="1082">
        <v>0</v>
      </c>
      <c r="AH388" s="89"/>
      <c r="AI388" s="1082">
        <v>0</v>
      </c>
      <c r="AJ388" s="831"/>
      <c r="AK388" s="897"/>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v>0</v>
      </c>
      <c r="V389" s="8">
        <v>0</v>
      </c>
      <c r="W389" s="1084"/>
      <c r="X389" s="8"/>
      <c r="Y389" s="8"/>
      <c r="Z389" s="8"/>
      <c r="AA389" s="8">
        <v>0</v>
      </c>
      <c r="AB389" s="1130">
        <v>101.98299065400883</v>
      </c>
      <c r="AC389" s="8">
        <v>0</v>
      </c>
      <c r="AD389" s="8"/>
      <c r="AE389" s="8">
        <v>0</v>
      </c>
      <c r="AF389" s="1081"/>
      <c r="AG389" s="1082">
        <v>0</v>
      </c>
      <c r="AH389" s="89"/>
      <c r="AI389" s="1082">
        <v>0</v>
      </c>
      <c r="AJ389" s="831"/>
      <c r="AK389" s="897"/>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v>0</v>
      </c>
      <c r="V390" s="8">
        <v>0</v>
      </c>
      <c r="W390" s="1084"/>
      <c r="X390" s="8"/>
      <c r="Y390" s="8"/>
      <c r="Z390" s="8"/>
      <c r="AA390" s="8">
        <v>0</v>
      </c>
      <c r="AB390" s="1130">
        <v>101.98299065400883</v>
      </c>
      <c r="AC390" s="8">
        <v>0</v>
      </c>
      <c r="AD390" s="8"/>
      <c r="AE390" s="8">
        <v>0</v>
      </c>
      <c r="AF390" s="1081"/>
      <c r="AG390" s="1082">
        <v>0</v>
      </c>
      <c r="AH390" s="89"/>
      <c r="AI390" s="1082">
        <v>0</v>
      </c>
      <c r="AJ390" s="831"/>
      <c r="AK390" s="897"/>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v>0</v>
      </c>
      <c r="V391" s="8">
        <v>0</v>
      </c>
      <c r="W391" s="1084"/>
      <c r="X391" s="8"/>
      <c r="Y391" s="8"/>
      <c r="Z391" s="8"/>
      <c r="AA391" s="8">
        <v>0</v>
      </c>
      <c r="AB391" s="1130">
        <v>101.98299065400883</v>
      </c>
      <c r="AC391" s="8">
        <v>0</v>
      </c>
      <c r="AD391" s="8"/>
      <c r="AE391" s="8">
        <v>0</v>
      </c>
      <c r="AF391" s="1081"/>
      <c r="AG391" s="1082">
        <v>0</v>
      </c>
      <c r="AH391" s="89"/>
      <c r="AI391" s="1082">
        <v>0</v>
      </c>
      <c r="AJ391" s="831"/>
      <c r="AK391" s="897"/>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v>0</v>
      </c>
      <c r="V392" s="8">
        <v>0</v>
      </c>
      <c r="W392" s="1084"/>
      <c r="X392" s="8"/>
      <c r="Y392" s="8"/>
      <c r="Z392" s="8"/>
      <c r="AA392" s="8">
        <v>0</v>
      </c>
      <c r="AB392" s="1130">
        <v>101.98299065400883</v>
      </c>
      <c r="AC392" s="8">
        <v>0</v>
      </c>
      <c r="AD392" s="8"/>
      <c r="AE392" s="8">
        <v>0</v>
      </c>
      <c r="AF392" s="1081"/>
      <c r="AG392" s="1082">
        <v>0</v>
      </c>
      <c r="AH392" s="89"/>
      <c r="AI392" s="1082">
        <v>0</v>
      </c>
      <c r="AJ392" s="831"/>
      <c r="AK392" s="897"/>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v>0</v>
      </c>
      <c r="V393" s="8">
        <v>0</v>
      </c>
      <c r="W393" s="1084"/>
      <c r="X393" s="8"/>
      <c r="Y393" s="8"/>
      <c r="Z393" s="8"/>
      <c r="AA393" s="8">
        <v>0</v>
      </c>
      <c r="AB393" s="1130">
        <v>101.98299065400883</v>
      </c>
      <c r="AC393" s="8">
        <v>0</v>
      </c>
      <c r="AD393" s="8"/>
      <c r="AE393" s="8">
        <v>0</v>
      </c>
      <c r="AF393" s="1081"/>
      <c r="AG393" s="1082">
        <v>0</v>
      </c>
      <c r="AH393" s="89"/>
      <c r="AI393" s="1082">
        <v>0</v>
      </c>
      <c r="AJ393" s="831"/>
      <c r="AK393" s="897"/>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v>0</v>
      </c>
      <c r="V394" s="8">
        <v>0</v>
      </c>
      <c r="W394" s="1084"/>
      <c r="X394" s="8"/>
      <c r="Y394" s="8"/>
      <c r="Z394" s="8"/>
      <c r="AA394" s="8">
        <v>0</v>
      </c>
      <c r="AB394" s="1130">
        <v>101.98299065400883</v>
      </c>
      <c r="AC394" s="8">
        <v>0</v>
      </c>
      <c r="AD394" s="8"/>
      <c r="AE394" s="8">
        <v>0</v>
      </c>
      <c r="AF394" s="1081"/>
      <c r="AG394" s="1082">
        <v>0</v>
      </c>
      <c r="AH394" s="89"/>
      <c r="AI394" s="1082">
        <v>0</v>
      </c>
      <c r="AJ394" s="831"/>
      <c r="AK394" s="897"/>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v>0</v>
      </c>
      <c r="V395" s="8">
        <v>0</v>
      </c>
      <c r="W395" s="1084"/>
      <c r="X395" s="8"/>
      <c r="Y395" s="8"/>
      <c r="Z395" s="8"/>
      <c r="AA395" s="8">
        <v>0</v>
      </c>
      <c r="AB395" s="1130">
        <v>101.98299065400883</v>
      </c>
      <c r="AC395" s="8">
        <v>0</v>
      </c>
      <c r="AD395" s="8"/>
      <c r="AE395" s="8">
        <v>0</v>
      </c>
      <c r="AF395" s="1081"/>
      <c r="AG395" s="1082">
        <v>0</v>
      </c>
      <c r="AH395" s="89"/>
      <c r="AI395" s="1082">
        <v>0</v>
      </c>
      <c r="AJ395" s="831"/>
      <c r="AK395" s="897"/>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v>0</v>
      </c>
      <c r="V396" s="8">
        <v>0</v>
      </c>
      <c r="W396" s="1084"/>
      <c r="X396" s="8"/>
      <c r="Y396" s="8"/>
      <c r="Z396" s="8"/>
      <c r="AA396" s="8">
        <v>0</v>
      </c>
      <c r="AB396" s="1130">
        <v>101.98299065400883</v>
      </c>
      <c r="AC396" s="8">
        <v>0</v>
      </c>
      <c r="AD396" s="8"/>
      <c r="AE396" s="8">
        <v>0</v>
      </c>
      <c r="AF396" s="1081"/>
      <c r="AG396" s="1082">
        <v>0</v>
      </c>
      <c r="AH396" s="89"/>
      <c r="AI396" s="1082">
        <v>0</v>
      </c>
      <c r="AJ396" s="831"/>
      <c r="AK396" s="897"/>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v>0</v>
      </c>
      <c r="V397" s="8">
        <v>0</v>
      </c>
      <c r="W397" s="1084"/>
      <c r="X397" s="8"/>
      <c r="Y397" s="8"/>
      <c r="Z397" s="8"/>
      <c r="AA397" s="8">
        <v>0</v>
      </c>
      <c r="AB397" s="1130">
        <v>101.98299065400883</v>
      </c>
      <c r="AC397" s="8">
        <v>0</v>
      </c>
      <c r="AD397" s="8"/>
      <c r="AE397" s="8">
        <v>0</v>
      </c>
      <c r="AF397" s="1081"/>
      <c r="AG397" s="1082">
        <v>0</v>
      </c>
      <c r="AH397" s="89"/>
      <c r="AI397" s="1082">
        <v>0</v>
      </c>
      <c r="AJ397" s="831"/>
      <c r="AK397" s="897"/>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v>0</v>
      </c>
      <c r="V398" s="8">
        <v>0</v>
      </c>
      <c r="W398" s="1084"/>
      <c r="X398" s="8"/>
      <c r="Y398" s="8"/>
      <c r="Z398" s="8"/>
      <c r="AA398" s="8">
        <v>0</v>
      </c>
      <c r="AB398" s="1130">
        <v>101.98299065400883</v>
      </c>
      <c r="AC398" s="8">
        <v>0</v>
      </c>
      <c r="AD398" s="8"/>
      <c r="AE398" s="8">
        <v>0</v>
      </c>
      <c r="AF398" s="1081"/>
      <c r="AG398" s="1082">
        <v>0</v>
      </c>
      <c r="AH398" s="89"/>
      <c r="AI398" s="1082">
        <v>0</v>
      </c>
      <c r="AJ398" s="831"/>
      <c r="AK398" s="897"/>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v>0</v>
      </c>
      <c r="V399" s="8">
        <v>0</v>
      </c>
      <c r="W399" s="1084"/>
      <c r="X399" s="8"/>
      <c r="Y399" s="8"/>
      <c r="Z399" s="8"/>
      <c r="AA399" s="8">
        <v>0</v>
      </c>
      <c r="AB399" s="1130">
        <v>101.98299065400883</v>
      </c>
      <c r="AC399" s="8">
        <v>0</v>
      </c>
      <c r="AD399" s="8"/>
      <c r="AE399" s="8">
        <v>0</v>
      </c>
      <c r="AF399" s="1081"/>
      <c r="AG399" s="1082">
        <v>0</v>
      </c>
      <c r="AH399" s="89"/>
      <c r="AI399" s="1082">
        <v>0</v>
      </c>
      <c r="AJ399" s="831"/>
      <c r="AK399" s="897"/>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v>0</v>
      </c>
      <c r="V400" s="8">
        <v>0</v>
      </c>
      <c r="W400" s="1084"/>
      <c r="X400" s="8"/>
      <c r="Y400" s="8"/>
      <c r="Z400" s="8"/>
      <c r="AA400" s="8">
        <v>0</v>
      </c>
      <c r="AB400" s="1130">
        <v>105.61559508361933</v>
      </c>
      <c r="AC400" s="8">
        <v>0</v>
      </c>
      <c r="AD400" s="8"/>
      <c r="AE400" s="8">
        <v>0</v>
      </c>
      <c r="AF400" s="1081"/>
      <c r="AG400" s="1082">
        <v>0</v>
      </c>
      <c r="AH400" s="89"/>
      <c r="AI400" s="1082">
        <v>0</v>
      </c>
      <c r="AJ400" s="831"/>
      <c r="AK400" s="897"/>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v>0</v>
      </c>
      <c r="V401" s="8">
        <v>0</v>
      </c>
      <c r="W401" s="1084"/>
      <c r="X401" s="8"/>
      <c r="Y401" s="8"/>
      <c r="Z401" s="8"/>
      <c r="AA401" s="8">
        <v>0</v>
      </c>
      <c r="AB401" s="1130">
        <v>105.61559508361933</v>
      </c>
      <c r="AC401" s="8">
        <v>0</v>
      </c>
      <c r="AD401" s="8"/>
      <c r="AE401" s="8">
        <v>0</v>
      </c>
      <c r="AF401" s="1081"/>
      <c r="AG401" s="1082">
        <v>0</v>
      </c>
      <c r="AH401" s="89"/>
      <c r="AI401" s="1082">
        <v>0</v>
      </c>
      <c r="AJ401" s="831"/>
      <c r="AK401" s="897"/>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v>0</v>
      </c>
      <c r="V402" s="8">
        <v>0</v>
      </c>
      <c r="W402" s="1084"/>
      <c r="X402" s="8"/>
      <c r="Y402" s="8"/>
      <c r="Z402" s="8"/>
      <c r="AA402" s="8">
        <v>0</v>
      </c>
      <c r="AB402" s="1130">
        <v>105.61559508361933</v>
      </c>
      <c r="AC402" s="8">
        <v>0</v>
      </c>
      <c r="AD402" s="8"/>
      <c r="AE402" s="8">
        <v>0</v>
      </c>
      <c r="AF402" s="1081"/>
      <c r="AG402" s="1082">
        <v>0</v>
      </c>
      <c r="AH402" s="89"/>
      <c r="AI402" s="1082">
        <v>0</v>
      </c>
      <c r="AJ402" s="831"/>
      <c r="AK402" s="897"/>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v>0</v>
      </c>
      <c r="V403" s="8">
        <v>0</v>
      </c>
      <c r="W403" s="1084"/>
      <c r="X403" s="8"/>
      <c r="Y403" s="8"/>
      <c r="Z403" s="8"/>
      <c r="AA403" s="8">
        <v>0</v>
      </c>
      <c r="AB403" s="1130">
        <v>105.61559508361933</v>
      </c>
      <c r="AC403" s="8">
        <v>0</v>
      </c>
      <c r="AD403" s="8"/>
      <c r="AE403" s="8">
        <v>0</v>
      </c>
      <c r="AF403" s="1081"/>
      <c r="AG403" s="1082">
        <v>0</v>
      </c>
      <c r="AH403" s="89"/>
      <c r="AI403" s="1082">
        <v>0</v>
      </c>
      <c r="AJ403" s="831"/>
      <c r="AK403" s="897"/>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v>0</v>
      </c>
      <c r="V404" s="8">
        <v>0</v>
      </c>
      <c r="W404" s="1084"/>
      <c r="X404" s="8"/>
      <c r="Y404" s="8"/>
      <c r="Z404" s="8"/>
      <c r="AA404" s="8">
        <v>0</v>
      </c>
      <c r="AB404" s="1130">
        <v>105.61559508361933</v>
      </c>
      <c r="AC404" s="8">
        <v>0</v>
      </c>
      <c r="AD404" s="8"/>
      <c r="AE404" s="8">
        <v>0</v>
      </c>
      <c r="AF404" s="1081"/>
      <c r="AG404" s="1082">
        <v>0</v>
      </c>
      <c r="AH404" s="89"/>
      <c r="AI404" s="1082">
        <v>0</v>
      </c>
      <c r="AJ404" s="831"/>
      <c r="AK404" s="897"/>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v>0</v>
      </c>
      <c r="V405" s="8">
        <v>0</v>
      </c>
      <c r="W405" s="1084"/>
      <c r="X405" s="8"/>
      <c r="Y405" s="8"/>
      <c r="Z405" s="8"/>
      <c r="AA405" s="8">
        <v>0</v>
      </c>
      <c r="AB405" s="1130">
        <v>105.61559508361933</v>
      </c>
      <c r="AC405" s="8">
        <v>0</v>
      </c>
      <c r="AD405" s="8"/>
      <c r="AE405" s="8">
        <v>0</v>
      </c>
      <c r="AF405" s="1081"/>
      <c r="AG405" s="1082">
        <v>0</v>
      </c>
      <c r="AH405" s="89"/>
      <c r="AI405" s="1082">
        <v>0</v>
      </c>
      <c r="AJ405" s="831"/>
      <c r="AK405" s="897"/>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v>0</v>
      </c>
      <c r="V406" s="8">
        <v>0</v>
      </c>
      <c r="W406" s="1084"/>
      <c r="X406" s="8"/>
      <c r="Y406" s="8"/>
      <c r="Z406" s="8"/>
      <c r="AA406" s="8">
        <v>0</v>
      </c>
      <c r="AB406" s="1130">
        <v>105.61559508361933</v>
      </c>
      <c r="AC406" s="8">
        <v>0</v>
      </c>
      <c r="AD406" s="8"/>
      <c r="AE406" s="8">
        <v>0</v>
      </c>
      <c r="AF406" s="1081"/>
      <c r="AG406" s="1082">
        <v>0</v>
      </c>
      <c r="AH406" s="89"/>
      <c r="AI406" s="1082">
        <v>0</v>
      </c>
      <c r="AJ406" s="831"/>
      <c r="AK406" s="897"/>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v>0</v>
      </c>
      <c r="V407" s="8">
        <v>0</v>
      </c>
      <c r="W407" s="1084"/>
      <c r="X407" s="8"/>
      <c r="Y407" s="8"/>
      <c r="Z407" s="8"/>
      <c r="AA407" s="8">
        <v>0</v>
      </c>
      <c r="AB407" s="1130">
        <v>105.61559508361933</v>
      </c>
      <c r="AC407" s="8">
        <v>0</v>
      </c>
      <c r="AD407" s="8"/>
      <c r="AE407" s="8">
        <v>0</v>
      </c>
      <c r="AF407" s="1081"/>
      <c r="AG407" s="1082">
        <v>0</v>
      </c>
      <c r="AH407" s="89"/>
      <c r="AI407" s="1082">
        <v>0</v>
      </c>
      <c r="AJ407" s="831"/>
      <c r="AK407" s="897"/>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v>0</v>
      </c>
      <c r="V408" s="8">
        <v>0</v>
      </c>
      <c r="W408" s="1084"/>
      <c r="X408" s="8"/>
      <c r="Y408" s="8"/>
      <c r="Z408" s="8"/>
      <c r="AA408" s="8">
        <v>0</v>
      </c>
      <c r="AB408" s="1130">
        <v>105.61559508361933</v>
      </c>
      <c r="AC408" s="8">
        <v>0</v>
      </c>
      <c r="AD408" s="8"/>
      <c r="AE408" s="8">
        <v>0</v>
      </c>
      <c r="AF408" s="1081"/>
      <c r="AG408" s="1082">
        <v>0</v>
      </c>
      <c r="AH408" s="89"/>
      <c r="AI408" s="1082">
        <v>0</v>
      </c>
      <c r="AJ408" s="831"/>
      <c r="AK408" s="897"/>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v>0</v>
      </c>
      <c r="V409" s="8">
        <v>0</v>
      </c>
      <c r="W409" s="1084"/>
      <c r="X409" s="8"/>
      <c r="Y409" s="8"/>
      <c r="Z409" s="8"/>
      <c r="AA409" s="8">
        <v>0</v>
      </c>
      <c r="AB409" s="1130">
        <v>105.61559508361933</v>
      </c>
      <c r="AC409" s="8">
        <v>0</v>
      </c>
      <c r="AD409" s="8"/>
      <c r="AE409" s="8">
        <v>0</v>
      </c>
      <c r="AF409" s="1081"/>
      <c r="AG409" s="1082">
        <v>0</v>
      </c>
      <c r="AH409" s="89"/>
      <c r="AI409" s="1082">
        <v>0</v>
      </c>
      <c r="AJ409" s="831"/>
      <c r="AK409" s="897"/>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v>0</v>
      </c>
      <c r="V410" s="8">
        <v>0</v>
      </c>
      <c r="W410" s="1084"/>
      <c r="X410" s="8"/>
      <c r="Y410" s="8"/>
      <c r="Z410" s="8"/>
      <c r="AA410" s="8">
        <v>0</v>
      </c>
      <c r="AB410" s="1130">
        <v>105.61559508361933</v>
      </c>
      <c r="AC410" s="8">
        <v>0</v>
      </c>
      <c r="AD410" s="8"/>
      <c r="AE410" s="8">
        <v>0</v>
      </c>
      <c r="AF410" s="1081"/>
      <c r="AG410" s="1082">
        <v>0</v>
      </c>
      <c r="AH410" s="89"/>
      <c r="AI410" s="1082">
        <v>0</v>
      </c>
      <c r="AJ410" s="831"/>
      <c r="AK410" s="897"/>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v>0</v>
      </c>
      <c r="V411" s="8">
        <v>0</v>
      </c>
      <c r="W411" s="1084"/>
      <c r="X411" s="8"/>
      <c r="Y411" s="8"/>
      <c r="Z411" s="8"/>
      <c r="AA411" s="8">
        <v>0</v>
      </c>
      <c r="AB411" s="1130">
        <v>105.61559508361933</v>
      </c>
      <c r="AC411" s="8">
        <v>0</v>
      </c>
      <c r="AD411" s="8"/>
      <c r="AE411" s="8">
        <v>0</v>
      </c>
      <c r="AF411" s="1081"/>
      <c r="AG411" s="1082">
        <v>0</v>
      </c>
      <c r="AH411" s="89"/>
      <c r="AI411" s="1082">
        <v>0</v>
      </c>
      <c r="AJ411" s="831"/>
      <c r="AK411" s="897"/>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v>0</v>
      </c>
      <c r="V412" s="8">
        <v>0</v>
      </c>
      <c r="W412" s="1084"/>
      <c r="X412" s="8"/>
      <c r="Y412" s="8"/>
      <c r="Z412" s="8"/>
      <c r="AA412" s="8">
        <v>0</v>
      </c>
      <c r="AB412" s="1130">
        <v>109.37759182519679</v>
      </c>
      <c r="AC412" s="8">
        <v>0</v>
      </c>
      <c r="AD412" s="8"/>
      <c r="AE412" s="8">
        <v>0</v>
      </c>
      <c r="AF412" s="1081"/>
      <c r="AG412" s="1082">
        <v>0</v>
      </c>
      <c r="AH412" s="89"/>
      <c r="AI412" s="1082">
        <v>0</v>
      </c>
      <c r="AJ412" s="831"/>
      <c r="AK412" s="897"/>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v>0</v>
      </c>
      <c r="V413" s="8">
        <v>0</v>
      </c>
      <c r="W413" s="1084"/>
      <c r="X413" s="8"/>
      <c r="Y413" s="8"/>
      <c r="Z413" s="8"/>
      <c r="AA413" s="8">
        <v>0</v>
      </c>
      <c r="AB413" s="1130">
        <v>109.37759182519679</v>
      </c>
      <c r="AC413" s="8">
        <v>0</v>
      </c>
      <c r="AD413" s="8"/>
      <c r="AE413" s="8">
        <v>0</v>
      </c>
      <c r="AF413" s="1081"/>
      <c r="AG413" s="1082">
        <v>0</v>
      </c>
      <c r="AH413" s="89"/>
      <c r="AI413" s="1082">
        <v>0</v>
      </c>
      <c r="AJ413" s="831"/>
      <c r="AK413" s="897"/>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v>0</v>
      </c>
      <c r="V414" s="8">
        <v>0</v>
      </c>
      <c r="W414" s="1084"/>
      <c r="X414" s="8"/>
      <c r="Y414" s="8"/>
      <c r="Z414" s="8"/>
      <c r="AA414" s="8">
        <v>0</v>
      </c>
      <c r="AB414" s="1130">
        <v>109.37759182519679</v>
      </c>
      <c r="AC414" s="8">
        <v>0</v>
      </c>
      <c r="AD414" s="8"/>
      <c r="AE414" s="8">
        <v>0</v>
      </c>
      <c r="AF414" s="1081"/>
      <c r="AG414" s="1082">
        <v>0</v>
      </c>
      <c r="AH414" s="89"/>
      <c r="AI414" s="1082">
        <v>0</v>
      </c>
      <c r="AJ414" s="831"/>
      <c r="AK414" s="897"/>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v>0</v>
      </c>
      <c r="V415" s="8">
        <v>0</v>
      </c>
      <c r="W415" s="1084"/>
      <c r="X415" s="8"/>
      <c r="Y415" s="8"/>
      <c r="Z415" s="8"/>
      <c r="AA415" s="8">
        <v>0</v>
      </c>
      <c r="AB415" s="1130">
        <v>109.37759182519679</v>
      </c>
      <c r="AC415" s="8">
        <v>0</v>
      </c>
      <c r="AD415" s="8"/>
      <c r="AE415" s="8">
        <v>0</v>
      </c>
      <c r="AF415" s="1081"/>
      <c r="AG415" s="1082">
        <v>0</v>
      </c>
      <c r="AH415" s="89"/>
      <c r="AI415" s="1082">
        <v>0</v>
      </c>
      <c r="AJ415" s="831"/>
      <c r="AK415" s="897"/>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v>0</v>
      </c>
      <c r="V416" s="8">
        <v>0</v>
      </c>
      <c r="W416" s="1084"/>
      <c r="X416" s="8"/>
      <c r="Y416" s="8"/>
      <c r="Z416" s="8"/>
      <c r="AA416" s="8">
        <v>0</v>
      </c>
      <c r="AB416" s="1130">
        <v>109.37759182519679</v>
      </c>
      <c r="AC416" s="8">
        <v>0</v>
      </c>
      <c r="AD416" s="8"/>
      <c r="AE416" s="8">
        <v>0</v>
      </c>
      <c r="AF416" s="1081"/>
      <c r="AG416" s="1082">
        <v>0</v>
      </c>
      <c r="AH416" s="89"/>
      <c r="AI416" s="1082">
        <v>0</v>
      </c>
      <c r="AJ416" s="831"/>
      <c r="AK416" s="897"/>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v>0</v>
      </c>
      <c r="V417" s="8">
        <v>0</v>
      </c>
      <c r="W417" s="1084"/>
      <c r="X417" s="8"/>
      <c r="Y417" s="8"/>
      <c r="Z417" s="8"/>
      <c r="AA417" s="8">
        <v>0</v>
      </c>
      <c r="AB417" s="1130">
        <v>109.37759182519679</v>
      </c>
      <c r="AC417" s="8">
        <v>0</v>
      </c>
      <c r="AD417" s="8"/>
      <c r="AE417" s="8">
        <v>0</v>
      </c>
      <c r="AF417" s="1081"/>
      <c r="AG417" s="1082">
        <v>0</v>
      </c>
      <c r="AH417" s="89"/>
      <c r="AI417" s="1082">
        <v>0</v>
      </c>
      <c r="AJ417" s="831"/>
      <c r="AK417" s="897"/>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v>0</v>
      </c>
      <c r="V418" s="8">
        <v>0</v>
      </c>
      <c r="W418" s="1084"/>
      <c r="X418" s="8"/>
      <c r="Y418" s="8"/>
      <c r="Z418" s="8"/>
      <c r="AA418" s="8">
        <v>0</v>
      </c>
      <c r="AB418" s="1130">
        <v>109.37759182519679</v>
      </c>
      <c r="AC418" s="8">
        <v>0</v>
      </c>
      <c r="AD418" s="8"/>
      <c r="AE418" s="8">
        <v>0</v>
      </c>
      <c r="AF418" s="1081"/>
      <c r="AG418" s="1082">
        <v>0</v>
      </c>
      <c r="AH418" s="89"/>
      <c r="AI418" s="1082">
        <v>0</v>
      </c>
      <c r="AJ418" s="831"/>
      <c r="AK418" s="897"/>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v>0</v>
      </c>
      <c r="V419" s="8">
        <v>0</v>
      </c>
      <c r="W419" s="1084"/>
      <c r="X419" s="8"/>
      <c r="Y419" s="8"/>
      <c r="Z419" s="8"/>
      <c r="AA419" s="8">
        <v>0</v>
      </c>
      <c r="AB419" s="1130">
        <v>109.37759182519679</v>
      </c>
      <c r="AC419" s="8">
        <v>0</v>
      </c>
      <c r="AD419" s="8"/>
      <c r="AE419" s="8">
        <v>0</v>
      </c>
      <c r="AF419" s="1081"/>
      <c r="AG419" s="1082">
        <v>0</v>
      </c>
      <c r="AH419" s="89"/>
      <c r="AI419" s="1082">
        <v>0</v>
      </c>
      <c r="AJ419" s="831"/>
      <c r="AK419" s="897"/>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v>0</v>
      </c>
      <c r="V420" s="8">
        <v>0</v>
      </c>
      <c r="W420" s="1084"/>
      <c r="X420" s="8"/>
      <c r="Y420" s="8"/>
      <c r="Z420" s="8"/>
      <c r="AA420" s="8">
        <v>0</v>
      </c>
      <c r="AB420" s="1130">
        <v>109.37759182519679</v>
      </c>
      <c r="AC420" s="8">
        <v>0</v>
      </c>
      <c r="AD420" s="8"/>
      <c r="AE420" s="8">
        <v>0</v>
      </c>
      <c r="AF420" s="1081"/>
      <c r="AG420" s="1082">
        <v>0</v>
      </c>
      <c r="AH420" s="89"/>
      <c r="AI420" s="1082">
        <v>0</v>
      </c>
      <c r="AJ420" s="831"/>
      <c r="AK420" s="897"/>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v>0</v>
      </c>
      <c r="V421" s="8">
        <v>0</v>
      </c>
      <c r="W421" s="1084"/>
      <c r="X421" s="8"/>
      <c r="Y421" s="8"/>
      <c r="Z421" s="8"/>
      <c r="AA421" s="8">
        <v>0</v>
      </c>
      <c r="AB421" s="1130">
        <v>109.37759182519679</v>
      </c>
      <c r="AC421" s="8">
        <v>0</v>
      </c>
      <c r="AD421" s="8"/>
      <c r="AE421" s="8">
        <v>0</v>
      </c>
      <c r="AF421" s="1081"/>
      <c r="AG421" s="1082">
        <v>0</v>
      </c>
      <c r="AH421" s="89"/>
      <c r="AI421" s="1082">
        <v>0</v>
      </c>
      <c r="AJ421" s="831"/>
      <c r="AK421" s="897"/>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v>0</v>
      </c>
      <c r="V422" s="8">
        <v>0</v>
      </c>
      <c r="W422" s="1084"/>
      <c r="X422" s="8"/>
      <c r="Y422" s="8"/>
      <c r="Z422" s="8"/>
      <c r="AA422" s="8">
        <v>0</v>
      </c>
      <c r="AB422" s="1130">
        <v>109.37759182519679</v>
      </c>
      <c r="AC422" s="8">
        <v>0</v>
      </c>
      <c r="AD422" s="8"/>
      <c r="AE422" s="8">
        <v>0</v>
      </c>
      <c r="AF422" s="1081"/>
      <c r="AG422" s="1082">
        <v>0</v>
      </c>
      <c r="AH422" s="89"/>
      <c r="AI422" s="1082">
        <v>0</v>
      </c>
      <c r="AJ422" s="831"/>
      <c r="AK422" s="897"/>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v>0</v>
      </c>
      <c r="V423" s="8">
        <v>0</v>
      </c>
      <c r="W423" s="1084"/>
      <c r="X423" s="8"/>
      <c r="Y423" s="8"/>
      <c r="Z423" s="8"/>
      <c r="AA423" s="8">
        <v>0</v>
      </c>
      <c r="AB423" s="1130">
        <v>109.37759182519679</v>
      </c>
      <c r="AC423" s="8">
        <v>0</v>
      </c>
      <c r="AD423" s="8"/>
      <c r="AE423" s="8">
        <v>0</v>
      </c>
      <c r="AF423" s="1081"/>
      <c r="AG423" s="1082">
        <v>0</v>
      </c>
      <c r="AH423" s="89"/>
      <c r="AI423" s="1082">
        <v>0</v>
      </c>
      <c r="AJ423" s="831"/>
      <c r="AK423" s="897"/>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v>0</v>
      </c>
      <c r="V424" s="8">
        <v>0</v>
      </c>
      <c r="W424" s="1084"/>
      <c r="X424" s="8"/>
      <c r="Y424" s="8"/>
      <c r="Z424" s="8"/>
      <c r="AA424" s="8">
        <v>0</v>
      </c>
      <c r="AB424" s="1130">
        <v>113.27358979521433</v>
      </c>
      <c r="AC424" s="8">
        <v>0</v>
      </c>
      <c r="AD424" s="8"/>
      <c r="AE424" s="8">
        <v>0</v>
      </c>
      <c r="AF424" s="1081"/>
      <c r="AG424" s="1082">
        <v>0</v>
      </c>
      <c r="AH424" s="89"/>
      <c r="AI424" s="1082">
        <v>0</v>
      </c>
      <c r="AJ424" s="831"/>
      <c r="AK424" s="897"/>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v>0</v>
      </c>
      <c r="V425" s="8">
        <v>0</v>
      </c>
      <c r="W425" s="1084"/>
      <c r="X425" s="8"/>
      <c r="Y425" s="8"/>
      <c r="Z425" s="8"/>
      <c r="AA425" s="8">
        <v>0</v>
      </c>
      <c r="AB425" s="1130">
        <v>113.27358979521433</v>
      </c>
      <c r="AC425" s="8">
        <v>0</v>
      </c>
      <c r="AD425" s="8"/>
      <c r="AE425" s="8">
        <v>0</v>
      </c>
      <c r="AF425" s="1081"/>
      <c r="AG425" s="1082">
        <v>0</v>
      </c>
      <c r="AH425" s="89"/>
      <c r="AI425" s="1082">
        <v>0</v>
      </c>
      <c r="AJ425" s="831"/>
      <c r="AK425" s="897"/>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v>0</v>
      </c>
      <c r="V426" s="8">
        <v>0</v>
      </c>
      <c r="W426" s="1084"/>
      <c r="X426" s="8"/>
      <c r="Y426" s="8"/>
      <c r="Z426" s="8"/>
      <c r="AA426" s="8">
        <v>0</v>
      </c>
      <c r="AB426" s="1130">
        <v>113.27358979521433</v>
      </c>
      <c r="AC426" s="8">
        <v>0</v>
      </c>
      <c r="AD426" s="8"/>
      <c r="AE426" s="8">
        <v>0</v>
      </c>
      <c r="AF426" s="1081"/>
      <c r="AG426" s="1082">
        <v>0</v>
      </c>
      <c r="AH426" s="89"/>
      <c r="AI426" s="1082">
        <v>0</v>
      </c>
      <c r="AJ426" s="831"/>
      <c r="AK426" s="897"/>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v>0</v>
      </c>
      <c r="V427" s="8">
        <v>0</v>
      </c>
      <c r="W427" s="1084"/>
      <c r="X427" s="8"/>
      <c r="Y427" s="8"/>
      <c r="Z427" s="8"/>
      <c r="AA427" s="8">
        <v>0</v>
      </c>
      <c r="AB427" s="1130">
        <v>113.27358979521433</v>
      </c>
      <c r="AC427" s="8">
        <v>0</v>
      </c>
      <c r="AD427" s="8"/>
      <c r="AE427" s="8">
        <v>0</v>
      </c>
      <c r="AF427" s="1081"/>
      <c r="AG427" s="1082">
        <v>0</v>
      </c>
      <c r="AH427" s="89"/>
      <c r="AI427" s="1082">
        <v>0</v>
      </c>
      <c r="AJ427" s="831"/>
      <c r="AK427" s="897"/>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v>0</v>
      </c>
      <c r="V428" s="8">
        <v>0</v>
      </c>
      <c r="W428" s="1084"/>
      <c r="X428" s="8"/>
      <c r="Y428" s="8"/>
      <c r="Z428" s="8"/>
      <c r="AA428" s="8">
        <v>0</v>
      </c>
      <c r="AB428" s="1130">
        <v>113.27358979521433</v>
      </c>
      <c r="AC428" s="8">
        <v>0</v>
      </c>
      <c r="AD428" s="8"/>
      <c r="AE428" s="8">
        <v>0</v>
      </c>
      <c r="AF428" s="1081"/>
      <c r="AG428" s="1082">
        <v>0</v>
      </c>
      <c r="AH428" s="89"/>
      <c r="AI428" s="1082">
        <v>0</v>
      </c>
      <c r="AJ428" s="831"/>
      <c r="AK428" s="897"/>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v>0</v>
      </c>
      <c r="V429" s="8">
        <v>0</v>
      </c>
      <c r="W429" s="1084"/>
      <c r="X429" s="8"/>
      <c r="Y429" s="8"/>
      <c r="Z429" s="8"/>
      <c r="AA429" s="8">
        <v>0</v>
      </c>
      <c r="AB429" s="1130">
        <v>113.27358979521433</v>
      </c>
      <c r="AC429" s="8">
        <v>0</v>
      </c>
      <c r="AD429" s="8"/>
      <c r="AE429" s="8">
        <v>0</v>
      </c>
      <c r="AF429" s="1081"/>
      <c r="AG429" s="1082">
        <v>0</v>
      </c>
      <c r="AH429" s="89"/>
      <c r="AI429" s="1082">
        <v>0</v>
      </c>
      <c r="AJ429" s="831"/>
      <c r="AK429" s="897"/>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v>0</v>
      </c>
      <c r="V430" s="8">
        <v>0</v>
      </c>
      <c r="W430" s="1084"/>
      <c r="X430" s="8"/>
      <c r="Y430" s="8"/>
      <c r="Z430" s="8"/>
      <c r="AA430" s="8">
        <v>0</v>
      </c>
      <c r="AB430" s="1130">
        <v>113.27358979521433</v>
      </c>
      <c r="AC430" s="8">
        <v>0</v>
      </c>
      <c r="AD430" s="8"/>
      <c r="AE430" s="8">
        <v>0</v>
      </c>
      <c r="AF430" s="1081"/>
      <c r="AG430" s="1082">
        <v>0</v>
      </c>
      <c r="AH430" s="89"/>
      <c r="AI430" s="1082">
        <v>0</v>
      </c>
      <c r="AJ430" s="831"/>
      <c r="AK430" s="897"/>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v>0</v>
      </c>
      <c r="V431" s="8">
        <v>0</v>
      </c>
      <c r="W431" s="1084"/>
      <c r="X431" s="8"/>
      <c r="Y431" s="8"/>
      <c r="Z431" s="8"/>
      <c r="AA431" s="8">
        <v>0</v>
      </c>
      <c r="AB431" s="1130">
        <v>113.27358979521433</v>
      </c>
      <c r="AC431" s="8">
        <v>0</v>
      </c>
      <c r="AD431" s="8"/>
      <c r="AE431" s="8">
        <v>0</v>
      </c>
      <c r="AF431" s="1081"/>
      <c r="AG431" s="1082">
        <v>0</v>
      </c>
      <c r="AH431" s="89"/>
      <c r="AI431" s="1082">
        <v>0</v>
      </c>
      <c r="AJ431" s="831"/>
      <c r="AK431" s="897"/>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v>0</v>
      </c>
      <c r="V432" s="8">
        <v>0</v>
      </c>
      <c r="W432" s="1084"/>
      <c r="X432" s="8"/>
      <c r="Y432" s="8"/>
      <c r="Z432" s="8"/>
      <c r="AA432" s="8">
        <v>0</v>
      </c>
      <c r="AB432" s="1130">
        <v>113.27358979521433</v>
      </c>
      <c r="AC432" s="8">
        <v>0</v>
      </c>
      <c r="AD432" s="8"/>
      <c r="AE432" s="8">
        <v>0</v>
      </c>
      <c r="AF432" s="1081"/>
      <c r="AG432" s="1082">
        <v>0</v>
      </c>
      <c r="AH432" s="89"/>
      <c r="AI432" s="1082">
        <v>0</v>
      </c>
      <c r="AJ432" s="831"/>
      <c r="AK432" s="897"/>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v>0</v>
      </c>
      <c r="V433" s="8">
        <v>0</v>
      </c>
      <c r="W433" s="1084"/>
      <c r="X433" s="8"/>
      <c r="Y433" s="8"/>
      <c r="Z433" s="8"/>
      <c r="AA433" s="8">
        <v>0</v>
      </c>
      <c r="AB433" s="1130">
        <v>113.27358979521433</v>
      </c>
      <c r="AC433" s="8">
        <v>0</v>
      </c>
      <c r="AD433" s="8"/>
      <c r="AE433" s="8">
        <v>0</v>
      </c>
      <c r="AF433" s="1081"/>
      <c r="AG433" s="1082">
        <v>0</v>
      </c>
      <c r="AH433" s="89"/>
      <c r="AI433" s="1082">
        <v>0</v>
      </c>
      <c r="AJ433" s="831"/>
      <c r="AK433" s="897"/>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v>0</v>
      </c>
      <c r="V434" s="8">
        <v>0</v>
      </c>
      <c r="W434" s="1084"/>
      <c r="X434" s="8"/>
      <c r="Y434" s="8"/>
      <c r="Z434" s="8"/>
      <c r="AA434" s="8">
        <v>0</v>
      </c>
      <c r="AB434" s="1130">
        <v>113.27358979521433</v>
      </c>
      <c r="AC434" s="8">
        <v>0</v>
      </c>
      <c r="AD434" s="8"/>
      <c r="AE434" s="8">
        <v>0</v>
      </c>
      <c r="AF434" s="1081"/>
      <c r="AG434" s="1082">
        <v>0</v>
      </c>
      <c r="AH434" s="89"/>
      <c r="AI434" s="1082">
        <v>0</v>
      </c>
      <c r="AJ434" s="831"/>
      <c r="AK434" s="897"/>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v>0</v>
      </c>
      <c r="V435" s="8">
        <v>0</v>
      </c>
      <c r="W435" s="1084"/>
      <c r="X435" s="8"/>
      <c r="Y435" s="8"/>
      <c r="Z435" s="8"/>
      <c r="AA435" s="8">
        <v>0</v>
      </c>
      <c r="AB435" s="1130">
        <v>113.27358979521433</v>
      </c>
      <c r="AC435" s="8">
        <v>0</v>
      </c>
      <c r="AD435" s="8"/>
      <c r="AE435" s="8">
        <v>0</v>
      </c>
      <c r="AF435" s="1081"/>
      <c r="AG435" s="1082">
        <v>0</v>
      </c>
      <c r="AH435" s="89"/>
      <c r="AI435" s="1082">
        <v>0</v>
      </c>
      <c r="AJ435" s="831"/>
      <c r="AK435" s="897"/>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v>0</v>
      </c>
      <c r="V436" s="8">
        <v>0</v>
      </c>
      <c r="W436" s="1084"/>
      <c r="X436" s="8"/>
      <c r="Y436" s="8"/>
      <c r="Z436" s="8"/>
      <c r="AA436" s="8">
        <v>0</v>
      </c>
      <c r="AB436" s="1130">
        <v>117.30836207840785</v>
      </c>
      <c r="AC436" s="8">
        <v>0</v>
      </c>
      <c r="AD436" s="8"/>
      <c r="AE436" s="8">
        <v>0</v>
      </c>
      <c r="AF436" s="1081"/>
      <c r="AG436" s="1082">
        <v>0</v>
      </c>
      <c r="AH436" s="89"/>
      <c r="AI436" s="1082">
        <v>0</v>
      </c>
      <c r="AJ436" s="831"/>
      <c r="AK436" s="897"/>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v>0</v>
      </c>
      <c r="V437" s="8">
        <v>0</v>
      </c>
      <c r="W437" s="1084"/>
      <c r="X437" s="8"/>
      <c r="Y437" s="8"/>
      <c r="Z437" s="8"/>
      <c r="AA437" s="8">
        <v>0</v>
      </c>
      <c r="AB437" s="1130">
        <v>117.30836207840785</v>
      </c>
      <c r="AC437" s="8">
        <v>0</v>
      </c>
      <c r="AD437" s="8"/>
      <c r="AE437" s="8">
        <v>0</v>
      </c>
      <c r="AF437" s="1081"/>
      <c r="AG437" s="1082">
        <v>0</v>
      </c>
      <c r="AH437" s="89"/>
      <c r="AI437" s="1082">
        <v>0</v>
      </c>
      <c r="AJ437" s="831"/>
      <c r="AK437" s="897"/>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v>0</v>
      </c>
      <c r="V438" s="8">
        <v>0</v>
      </c>
      <c r="W438" s="1084"/>
      <c r="X438" s="8"/>
      <c r="Y438" s="8"/>
      <c r="Z438" s="8"/>
      <c r="AA438" s="8">
        <v>0</v>
      </c>
      <c r="AB438" s="1130">
        <v>117.30836207840785</v>
      </c>
      <c r="AC438" s="8">
        <v>0</v>
      </c>
      <c r="AD438" s="8"/>
      <c r="AE438" s="8">
        <v>0</v>
      </c>
      <c r="AF438" s="1081"/>
      <c r="AG438" s="1082">
        <v>0</v>
      </c>
      <c r="AH438" s="89"/>
      <c r="AI438" s="1082">
        <v>0</v>
      </c>
      <c r="AJ438" s="831"/>
      <c r="AK438" s="897"/>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v>0</v>
      </c>
      <c r="V439" s="8">
        <v>0</v>
      </c>
      <c r="W439" s="1084"/>
      <c r="X439" s="8"/>
      <c r="Y439" s="8"/>
      <c r="Z439" s="8"/>
      <c r="AA439" s="8">
        <v>0</v>
      </c>
      <c r="AB439" s="1130">
        <v>117.30836207840785</v>
      </c>
      <c r="AC439" s="8">
        <v>0</v>
      </c>
      <c r="AD439" s="8"/>
      <c r="AE439" s="8">
        <v>0</v>
      </c>
      <c r="AF439" s="1081"/>
      <c r="AG439" s="1082">
        <v>0</v>
      </c>
      <c r="AH439" s="89"/>
      <c r="AI439" s="1082">
        <v>0</v>
      </c>
      <c r="AJ439" s="831"/>
      <c r="AK439" s="897"/>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v>0</v>
      </c>
      <c r="V440" s="8">
        <v>0</v>
      </c>
      <c r="W440" s="1084"/>
      <c r="X440" s="8"/>
      <c r="Y440" s="8"/>
      <c r="Z440" s="8"/>
      <c r="AA440" s="8">
        <v>0</v>
      </c>
      <c r="AB440" s="1130">
        <v>117.30836207840785</v>
      </c>
      <c r="AC440" s="8">
        <v>0</v>
      </c>
      <c r="AD440" s="8"/>
      <c r="AE440" s="8">
        <v>0</v>
      </c>
      <c r="AF440" s="1081"/>
      <c r="AG440" s="1082">
        <v>0</v>
      </c>
      <c r="AH440" s="89"/>
      <c r="AI440" s="1082">
        <v>0</v>
      </c>
      <c r="AJ440" s="831"/>
      <c r="AK440" s="897"/>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v>0</v>
      </c>
      <c r="V441" s="8">
        <v>0</v>
      </c>
      <c r="W441" s="1084"/>
      <c r="X441" s="8"/>
      <c r="Y441" s="8"/>
      <c r="Z441" s="8"/>
      <c r="AA441" s="8">
        <v>0</v>
      </c>
      <c r="AB441" s="1130">
        <v>117.30836207840785</v>
      </c>
      <c r="AC441" s="8">
        <v>0</v>
      </c>
      <c r="AD441" s="8"/>
      <c r="AE441" s="8">
        <v>0</v>
      </c>
      <c r="AF441" s="1081"/>
      <c r="AG441" s="1082">
        <v>0</v>
      </c>
      <c r="AH441" s="89"/>
      <c r="AI441" s="1082">
        <v>0</v>
      </c>
      <c r="AJ441" s="831"/>
      <c r="AK441" s="897"/>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v>0</v>
      </c>
      <c r="V442" s="8">
        <v>0</v>
      </c>
      <c r="W442" s="1084"/>
      <c r="X442" s="8"/>
      <c r="Y442" s="8"/>
      <c r="Z442" s="8"/>
      <c r="AA442" s="8">
        <v>0</v>
      </c>
      <c r="AB442" s="1130">
        <v>117.30836207840785</v>
      </c>
      <c r="AC442" s="8">
        <v>0</v>
      </c>
      <c r="AD442" s="8"/>
      <c r="AE442" s="8">
        <v>0</v>
      </c>
      <c r="AF442" s="1081"/>
      <c r="AG442" s="1082">
        <v>0</v>
      </c>
      <c r="AH442" s="89"/>
      <c r="AI442" s="1082">
        <v>0</v>
      </c>
      <c r="AJ442" s="831"/>
      <c r="AK442" s="897"/>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v>0</v>
      </c>
      <c r="V443" s="8">
        <v>0</v>
      </c>
      <c r="W443" s="1084"/>
      <c r="X443" s="8"/>
      <c r="Y443" s="8"/>
      <c r="Z443" s="8"/>
      <c r="AA443" s="8">
        <v>0</v>
      </c>
      <c r="AB443" s="1130">
        <v>117.30836207840785</v>
      </c>
      <c r="AC443" s="8">
        <v>0</v>
      </c>
      <c r="AD443" s="8"/>
      <c r="AE443" s="8">
        <v>0</v>
      </c>
      <c r="AF443" s="1081"/>
      <c r="AG443" s="1082">
        <v>0</v>
      </c>
      <c r="AH443" s="89"/>
      <c r="AI443" s="1082">
        <v>0</v>
      </c>
      <c r="AJ443" s="831"/>
      <c r="AK443" s="897"/>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v>0</v>
      </c>
      <c r="V444" s="8">
        <v>0</v>
      </c>
      <c r="W444" s="1084"/>
      <c r="X444" s="8"/>
      <c r="Y444" s="8"/>
      <c r="Z444" s="8"/>
      <c r="AA444" s="8">
        <v>0</v>
      </c>
      <c r="AB444" s="1130">
        <v>117.30836207840785</v>
      </c>
      <c r="AC444" s="8">
        <v>0</v>
      </c>
      <c r="AD444" s="8"/>
      <c r="AE444" s="8">
        <v>0</v>
      </c>
      <c r="AF444" s="1081"/>
      <c r="AG444" s="1082">
        <v>0</v>
      </c>
      <c r="AH444" s="89"/>
      <c r="AI444" s="1082">
        <v>0</v>
      </c>
      <c r="AJ444" s="831"/>
      <c r="AK444" s="897"/>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v>0</v>
      </c>
      <c r="V445" s="8">
        <v>0</v>
      </c>
      <c r="W445" s="1084"/>
      <c r="X445" s="8"/>
      <c r="Y445" s="8"/>
      <c r="Z445" s="8"/>
      <c r="AA445" s="8">
        <v>0</v>
      </c>
      <c r="AB445" s="1130">
        <v>117.30836207840785</v>
      </c>
      <c r="AC445" s="8">
        <v>0</v>
      </c>
      <c r="AD445" s="8"/>
      <c r="AE445" s="8">
        <v>0</v>
      </c>
      <c r="AF445" s="1081"/>
      <c r="AG445" s="1082">
        <v>0</v>
      </c>
      <c r="AH445" s="89"/>
      <c r="AI445" s="1082">
        <v>0</v>
      </c>
      <c r="AJ445" s="831"/>
      <c r="AK445" s="897"/>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v>0</v>
      </c>
      <c r="V446" s="8">
        <v>0</v>
      </c>
      <c r="W446" s="1084"/>
      <c r="X446" s="8"/>
      <c r="Y446" s="8"/>
      <c r="Z446" s="8"/>
      <c r="AA446" s="8">
        <v>0</v>
      </c>
      <c r="AB446" s="1130">
        <v>117.30836207840785</v>
      </c>
      <c r="AC446" s="8">
        <v>0</v>
      </c>
      <c r="AD446" s="8"/>
      <c r="AE446" s="8">
        <v>0</v>
      </c>
      <c r="AF446" s="1081"/>
      <c r="AG446" s="1082">
        <v>0</v>
      </c>
      <c r="AH446" s="89"/>
      <c r="AI446" s="1082">
        <v>0</v>
      </c>
      <c r="AJ446" s="831"/>
      <c r="AK446" s="897"/>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v>0</v>
      </c>
      <c r="V447" s="8">
        <v>0</v>
      </c>
      <c r="W447" s="1084"/>
      <c r="X447" s="8"/>
      <c r="Y447" s="8"/>
      <c r="Z447" s="8"/>
      <c r="AA447" s="8">
        <v>0</v>
      </c>
      <c r="AB447" s="1130">
        <v>117.30836207840785</v>
      </c>
      <c r="AC447" s="8">
        <v>0</v>
      </c>
      <c r="AD447" s="8"/>
      <c r="AE447" s="8">
        <v>0</v>
      </c>
      <c r="AF447" s="1081"/>
      <c r="AG447" s="1082">
        <v>0</v>
      </c>
      <c r="AH447" s="89"/>
      <c r="AI447" s="1082">
        <v>0</v>
      </c>
      <c r="AJ447" s="831"/>
      <c r="AK447" s="897"/>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v>0</v>
      </c>
      <c r="V448" s="8">
        <v>0</v>
      </c>
      <c r="W448" s="1084"/>
      <c r="X448" s="8"/>
      <c r="Y448" s="8"/>
      <c r="Z448" s="8"/>
      <c r="AA448" s="8">
        <v>0</v>
      </c>
      <c r="AB448" s="1130">
        <v>121.4868517754015</v>
      </c>
      <c r="AC448" s="8">
        <v>0</v>
      </c>
      <c r="AD448" s="8"/>
      <c r="AE448" s="8">
        <v>0</v>
      </c>
      <c r="AF448" s="1081"/>
      <c r="AG448" s="1082">
        <v>0</v>
      </c>
      <c r="AH448" s="89"/>
      <c r="AI448" s="1082">
        <v>0</v>
      </c>
      <c r="AJ448" s="831"/>
      <c r="AK448" s="897"/>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v>0</v>
      </c>
      <c r="V449" s="8">
        <v>0</v>
      </c>
      <c r="W449" s="1084"/>
      <c r="X449" s="8"/>
      <c r="Y449" s="8"/>
      <c r="Z449" s="8"/>
      <c r="AA449" s="8">
        <v>0</v>
      </c>
      <c r="AB449" s="1130">
        <v>121.4868517754015</v>
      </c>
      <c r="AC449" s="8">
        <v>0</v>
      </c>
      <c r="AD449" s="8"/>
      <c r="AE449" s="8">
        <v>0</v>
      </c>
      <c r="AF449" s="1081"/>
      <c r="AG449" s="1082">
        <v>0</v>
      </c>
      <c r="AH449" s="89"/>
      <c r="AI449" s="1082">
        <v>0</v>
      </c>
      <c r="AJ449" s="831"/>
      <c r="AK449" s="897"/>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v>0</v>
      </c>
      <c r="V450" s="8">
        <v>0</v>
      </c>
      <c r="W450" s="1084"/>
      <c r="X450" s="8"/>
      <c r="Y450" s="8"/>
      <c r="Z450" s="8"/>
      <c r="AA450" s="8">
        <v>0</v>
      </c>
      <c r="AB450" s="1130">
        <v>121.4868517754015</v>
      </c>
      <c r="AC450" s="8">
        <v>0</v>
      </c>
      <c r="AD450" s="8"/>
      <c r="AE450" s="8">
        <v>0</v>
      </c>
      <c r="AF450" s="1081"/>
      <c r="AG450" s="1082">
        <v>0</v>
      </c>
      <c r="AH450" s="89"/>
      <c r="AI450" s="1082">
        <v>0</v>
      </c>
      <c r="AJ450" s="831"/>
      <c r="AK450" s="897"/>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v>0</v>
      </c>
      <c r="V451" s="8">
        <v>0</v>
      </c>
      <c r="W451" s="1084"/>
      <c r="X451" s="8"/>
      <c r="Y451" s="8"/>
      <c r="Z451" s="8"/>
      <c r="AA451" s="8">
        <v>0</v>
      </c>
      <c r="AB451" s="1130">
        <v>121.4868517754015</v>
      </c>
      <c r="AC451" s="8">
        <v>0</v>
      </c>
      <c r="AD451" s="8"/>
      <c r="AE451" s="8">
        <v>0</v>
      </c>
      <c r="AF451" s="1081"/>
      <c r="AG451" s="1082">
        <v>0</v>
      </c>
      <c r="AH451" s="89"/>
      <c r="AI451" s="1082">
        <v>0</v>
      </c>
      <c r="AJ451" s="831"/>
      <c r="AK451" s="897"/>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v>0</v>
      </c>
      <c r="V452" s="8">
        <v>0</v>
      </c>
      <c r="W452" s="1084"/>
      <c r="X452" s="8"/>
      <c r="Y452" s="8"/>
      <c r="Z452" s="8"/>
      <c r="AA452" s="8">
        <v>0</v>
      </c>
      <c r="AB452" s="1130">
        <v>121.4868517754015</v>
      </c>
      <c r="AC452" s="8">
        <v>0</v>
      </c>
      <c r="AD452" s="8"/>
      <c r="AE452" s="8">
        <v>0</v>
      </c>
      <c r="AF452" s="1081"/>
      <c r="AG452" s="1082">
        <v>0</v>
      </c>
      <c r="AH452" s="89"/>
      <c r="AI452" s="1082">
        <v>0</v>
      </c>
      <c r="AJ452" s="831"/>
      <c r="AK452" s="897"/>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v>0</v>
      </c>
      <c r="V453" s="8">
        <v>0</v>
      </c>
      <c r="W453" s="1084"/>
      <c r="X453" s="8"/>
      <c r="Y453" s="8"/>
      <c r="Z453" s="8"/>
      <c r="AA453" s="8">
        <v>0</v>
      </c>
      <c r="AB453" s="1130">
        <v>121.4868517754015</v>
      </c>
      <c r="AC453" s="8">
        <v>0</v>
      </c>
      <c r="AD453" s="8"/>
      <c r="AE453" s="8">
        <v>0</v>
      </c>
      <c r="AF453" s="1081"/>
      <c r="AG453" s="1082">
        <v>0</v>
      </c>
      <c r="AH453" s="89"/>
      <c r="AI453" s="1082">
        <v>0</v>
      </c>
      <c r="AJ453" s="831"/>
      <c r="AK453" s="897"/>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v>0</v>
      </c>
      <c r="V454" s="8">
        <v>0</v>
      </c>
      <c r="W454" s="1084"/>
      <c r="X454" s="8"/>
      <c r="Y454" s="8"/>
      <c r="Z454" s="8"/>
      <c r="AA454" s="8">
        <v>0</v>
      </c>
      <c r="AB454" s="1130">
        <v>121.4868517754015</v>
      </c>
      <c r="AC454" s="8">
        <v>0</v>
      </c>
      <c r="AD454" s="8"/>
      <c r="AE454" s="8">
        <v>0</v>
      </c>
      <c r="AF454" s="1081"/>
      <c r="AG454" s="1082">
        <v>0</v>
      </c>
      <c r="AH454" s="89"/>
      <c r="AI454" s="1082">
        <v>0</v>
      </c>
      <c r="AJ454" s="831"/>
      <c r="AK454" s="897"/>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v>0</v>
      </c>
      <c r="V455" s="8">
        <v>0</v>
      </c>
      <c r="W455" s="1084"/>
      <c r="X455" s="8"/>
      <c r="Y455" s="8"/>
      <c r="Z455" s="8"/>
      <c r="AA455" s="8">
        <v>0</v>
      </c>
      <c r="AB455" s="1130">
        <v>121.4868517754015</v>
      </c>
      <c r="AC455" s="8">
        <v>0</v>
      </c>
      <c r="AD455" s="8"/>
      <c r="AE455" s="8">
        <v>0</v>
      </c>
      <c r="AF455" s="1081"/>
      <c r="AG455" s="1082">
        <v>0</v>
      </c>
      <c r="AH455" s="89"/>
      <c r="AI455" s="1082">
        <v>0</v>
      </c>
      <c r="AJ455" s="831"/>
      <c r="AK455" s="897"/>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v>0</v>
      </c>
      <c r="V456" s="8">
        <v>0</v>
      </c>
      <c r="W456" s="1084"/>
      <c r="X456" s="8"/>
      <c r="Y456" s="8"/>
      <c r="Z456" s="8"/>
      <c r="AA456" s="8">
        <v>0</v>
      </c>
      <c r="AB456" s="1130">
        <v>121.4868517754015</v>
      </c>
      <c r="AC456" s="8">
        <v>0</v>
      </c>
      <c r="AD456" s="8"/>
      <c r="AE456" s="8">
        <v>0</v>
      </c>
      <c r="AF456" s="1081"/>
      <c r="AG456" s="1082">
        <v>0</v>
      </c>
      <c r="AH456" s="89"/>
      <c r="AI456" s="1082">
        <v>0</v>
      </c>
      <c r="AJ456" s="831"/>
      <c r="AK456" s="897"/>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v>0</v>
      </c>
      <c r="V457" s="8">
        <v>0</v>
      </c>
      <c r="W457" s="1084"/>
      <c r="X457" s="8"/>
      <c r="Y457" s="8"/>
      <c r="Z457" s="8"/>
      <c r="AA457" s="8">
        <v>0</v>
      </c>
      <c r="AB457" s="1130">
        <v>121.4868517754015</v>
      </c>
      <c r="AC457" s="8">
        <v>0</v>
      </c>
      <c r="AD457" s="8"/>
      <c r="AE457" s="8">
        <v>0</v>
      </c>
      <c r="AF457" s="1081"/>
      <c r="AG457" s="1082">
        <v>0</v>
      </c>
      <c r="AH457" s="89"/>
      <c r="AI457" s="1082">
        <v>0</v>
      </c>
      <c r="AJ457" s="831"/>
      <c r="AK457" s="897"/>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v>0</v>
      </c>
      <c r="V458" s="8">
        <v>0</v>
      </c>
      <c r="W458" s="1084"/>
      <c r="X458" s="8"/>
      <c r="Y458" s="8"/>
      <c r="Z458" s="8"/>
      <c r="AA458" s="8">
        <v>0</v>
      </c>
      <c r="AB458" s="1130">
        <v>121.4868517754015</v>
      </c>
      <c r="AC458" s="8">
        <v>0</v>
      </c>
      <c r="AD458" s="8"/>
      <c r="AE458" s="8">
        <v>0</v>
      </c>
      <c r="AF458" s="1081"/>
      <c r="AG458" s="1082">
        <v>0</v>
      </c>
      <c r="AH458" s="89"/>
      <c r="AI458" s="1082">
        <v>0</v>
      </c>
      <c r="AJ458" s="831"/>
      <c r="AK458" s="897"/>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v>0</v>
      </c>
      <c r="V459" s="8">
        <v>0</v>
      </c>
      <c r="W459" s="1084"/>
      <c r="X459" s="8"/>
      <c r="Y459" s="8"/>
      <c r="Z459" s="8"/>
      <c r="AA459" s="8">
        <v>0</v>
      </c>
      <c r="AB459" s="1130">
        <v>121.4868517754015</v>
      </c>
      <c r="AC459" s="8">
        <v>0</v>
      </c>
      <c r="AD459" s="8"/>
      <c r="AE459" s="8">
        <v>0</v>
      </c>
      <c r="AF459" s="1081"/>
      <c r="AG459" s="1082">
        <v>0</v>
      </c>
      <c r="AH459" s="89"/>
      <c r="AI459" s="1082">
        <v>0</v>
      </c>
      <c r="AJ459" s="831"/>
      <c r="AK459" s="897"/>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v>0</v>
      </c>
      <c r="V460" s="8">
        <v>0</v>
      </c>
      <c r="W460" s="1084"/>
      <c r="X460" s="8"/>
      <c r="Y460" s="8"/>
      <c r="Z460" s="8"/>
      <c r="AA460" s="8">
        <v>0</v>
      </c>
      <c r="AB460" s="1130">
        <v>125.81417805862431</v>
      </c>
      <c r="AC460" s="8">
        <v>0</v>
      </c>
      <c r="AD460" s="8"/>
      <c r="AE460" s="8">
        <v>0</v>
      </c>
      <c r="AF460" s="1081"/>
      <c r="AG460" s="1082">
        <v>0</v>
      </c>
      <c r="AH460" s="89"/>
      <c r="AI460" s="1082">
        <v>0</v>
      </c>
      <c r="AJ460" s="831"/>
      <c r="AK460" s="897"/>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v>0</v>
      </c>
      <c r="V461" s="8">
        <v>0</v>
      </c>
      <c r="W461" s="1084"/>
      <c r="X461" s="8"/>
      <c r="Y461" s="8"/>
      <c r="Z461" s="8"/>
      <c r="AA461" s="8">
        <v>0</v>
      </c>
      <c r="AB461" s="1130">
        <v>125.81417805862431</v>
      </c>
      <c r="AC461" s="8">
        <v>0</v>
      </c>
      <c r="AD461" s="8"/>
      <c r="AE461" s="8">
        <v>0</v>
      </c>
      <c r="AF461" s="1081"/>
      <c r="AG461" s="1082">
        <v>0</v>
      </c>
      <c r="AH461" s="89"/>
      <c r="AI461" s="1082">
        <v>0</v>
      </c>
      <c r="AJ461" s="831"/>
      <c r="AK461" s="897"/>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v>0</v>
      </c>
      <c r="V462" s="8">
        <v>0</v>
      </c>
      <c r="W462" s="1084"/>
      <c r="X462" s="8"/>
      <c r="Y462" s="8"/>
      <c r="Z462" s="8"/>
      <c r="AA462" s="8">
        <v>0</v>
      </c>
      <c r="AB462" s="1130">
        <v>125.81417805862431</v>
      </c>
      <c r="AC462" s="8">
        <v>0</v>
      </c>
      <c r="AD462" s="8"/>
      <c r="AE462" s="8">
        <v>0</v>
      </c>
      <c r="AF462" s="1081"/>
      <c r="AG462" s="1082">
        <v>0</v>
      </c>
      <c r="AH462" s="89"/>
      <c r="AI462" s="1082">
        <v>0</v>
      </c>
      <c r="AJ462" s="831"/>
      <c r="AK462" s="897"/>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v>0</v>
      </c>
      <c r="V463" s="8">
        <v>0</v>
      </c>
      <c r="W463" s="1084"/>
      <c r="X463" s="8"/>
      <c r="Y463" s="8"/>
      <c r="Z463" s="8"/>
      <c r="AA463" s="8">
        <v>0</v>
      </c>
      <c r="AB463" s="1130">
        <v>125.81417805862431</v>
      </c>
      <c r="AC463" s="8">
        <v>0</v>
      </c>
      <c r="AD463" s="8"/>
      <c r="AE463" s="8">
        <v>0</v>
      </c>
      <c r="AF463" s="1081"/>
      <c r="AG463" s="1082">
        <v>0</v>
      </c>
      <c r="AH463" s="89"/>
      <c r="AI463" s="1082">
        <v>0</v>
      </c>
      <c r="AJ463" s="831"/>
      <c r="AK463" s="897"/>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v>0</v>
      </c>
      <c r="V464" s="8">
        <v>0</v>
      </c>
      <c r="W464" s="1084"/>
      <c r="X464" s="8"/>
      <c r="Y464" s="8"/>
      <c r="Z464" s="8"/>
      <c r="AA464" s="8">
        <v>0</v>
      </c>
      <c r="AB464" s="1130">
        <v>125.81417805862431</v>
      </c>
      <c r="AC464" s="8">
        <v>0</v>
      </c>
      <c r="AD464" s="8"/>
      <c r="AE464" s="8">
        <v>0</v>
      </c>
      <c r="AF464" s="1081"/>
      <c r="AG464" s="1082">
        <v>0</v>
      </c>
      <c r="AH464" s="89"/>
      <c r="AI464" s="1082">
        <v>0</v>
      </c>
      <c r="AJ464" s="831"/>
      <c r="AK464" s="897"/>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v>0</v>
      </c>
      <c r="V465" s="8">
        <v>0</v>
      </c>
      <c r="W465" s="1084"/>
      <c r="X465" s="8"/>
      <c r="Y465" s="8"/>
      <c r="Z465" s="8"/>
      <c r="AA465" s="8">
        <v>0</v>
      </c>
      <c r="AB465" s="1130">
        <v>125.81417805862431</v>
      </c>
      <c r="AC465" s="8">
        <v>0</v>
      </c>
      <c r="AD465" s="8"/>
      <c r="AE465" s="8">
        <v>0</v>
      </c>
      <c r="AF465" s="1081"/>
      <c r="AG465" s="1082">
        <v>0</v>
      </c>
      <c r="AH465" s="89"/>
      <c r="AI465" s="1082">
        <v>0</v>
      </c>
      <c r="AJ465" s="831"/>
      <c r="AK465" s="897"/>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v>0</v>
      </c>
      <c r="V466" s="8">
        <v>0</v>
      </c>
      <c r="W466" s="1084"/>
      <c r="X466" s="8"/>
      <c r="Y466" s="8"/>
      <c r="Z466" s="8"/>
      <c r="AA466" s="8">
        <v>0</v>
      </c>
      <c r="AB466" s="1130">
        <v>125.81417805862431</v>
      </c>
      <c r="AC466" s="8">
        <v>0</v>
      </c>
      <c r="AD466" s="8"/>
      <c r="AE466" s="8">
        <v>0</v>
      </c>
      <c r="AF466" s="1081"/>
      <c r="AG466" s="1082">
        <v>0</v>
      </c>
      <c r="AH466" s="89"/>
      <c r="AI466" s="1082">
        <v>0</v>
      </c>
      <c r="AJ466" s="831"/>
      <c r="AK466" s="897"/>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v>0</v>
      </c>
      <c r="V467" s="8">
        <v>0</v>
      </c>
      <c r="W467" s="1084"/>
      <c r="X467" s="8"/>
      <c r="Y467" s="8"/>
      <c r="Z467" s="8"/>
      <c r="AA467" s="8">
        <v>0</v>
      </c>
      <c r="AB467" s="1130">
        <v>125.81417805862431</v>
      </c>
      <c r="AC467" s="8">
        <v>0</v>
      </c>
      <c r="AD467" s="8"/>
      <c r="AE467" s="8">
        <v>0</v>
      </c>
      <c r="AF467" s="1081"/>
      <c r="AG467" s="1082">
        <v>0</v>
      </c>
      <c r="AH467" s="89"/>
      <c r="AI467" s="1082">
        <v>0</v>
      </c>
      <c r="AJ467" s="831"/>
      <c r="AK467" s="897"/>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v>0</v>
      </c>
      <c r="V468" s="8">
        <v>0</v>
      </c>
      <c r="W468" s="1084"/>
      <c r="X468" s="8"/>
      <c r="Y468" s="8"/>
      <c r="Z468" s="8"/>
      <c r="AA468" s="8">
        <v>0</v>
      </c>
      <c r="AB468" s="1130">
        <v>125.81417805862431</v>
      </c>
      <c r="AC468" s="8">
        <v>0</v>
      </c>
      <c r="AD468" s="8"/>
      <c r="AE468" s="8">
        <v>0</v>
      </c>
      <c r="AF468" s="1081"/>
      <c r="AG468" s="1082">
        <v>0</v>
      </c>
      <c r="AH468" s="89"/>
      <c r="AI468" s="1082">
        <v>0</v>
      </c>
      <c r="AJ468" s="831"/>
      <c r="AK468" s="897"/>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v>0</v>
      </c>
      <c r="V469" s="8">
        <v>0</v>
      </c>
      <c r="W469" s="1084"/>
      <c r="X469" s="8"/>
      <c r="Y469" s="8"/>
      <c r="Z469" s="8"/>
      <c r="AA469" s="8">
        <v>0</v>
      </c>
      <c r="AB469" s="1130">
        <v>125.81417805862431</v>
      </c>
      <c r="AC469" s="8">
        <v>0</v>
      </c>
      <c r="AD469" s="8"/>
      <c r="AE469" s="8">
        <v>0</v>
      </c>
      <c r="AF469" s="1081"/>
      <c r="AG469" s="1082">
        <v>0</v>
      </c>
      <c r="AH469" s="89"/>
      <c r="AI469" s="1082">
        <v>0</v>
      </c>
      <c r="AJ469" s="831"/>
      <c r="AK469" s="897"/>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v>0</v>
      </c>
      <c r="V470" s="8">
        <v>0</v>
      </c>
      <c r="W470" s="1084"/>
      <c r="X470" s="8"/>
      <c r="Y470" s="8"/>
      <c r="Z470" s="8"/>
      <c r="AA470" s="8">
        <v>0</v>
      </c>
      <c r="AB470" s="1130">
        <v>125.81417805862431</v>
      </c>
      <c r="AC470" s="8">
        <v>0</v>
      </c>
      <c r="AD470" s="8"/>
      <c r="AE470" s="8">
        <v>0</v>
      </c>
      <c r="AF470" s="1081"/>
      <c r="AG470" s="1082">
        <v>0</v>
      </c>
      <c r="AH470" s="89"/>
      <c r="AI470" s="1082">
        <v>0</v>
      </c>
      <c r="AJ470" s="831"/>
      <c r="AK470" s="897"/>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v>0</v>
      </c>
      <c r="V471" s="8">
        <v>0</v>
      </c>
      <c r="W471" s="1084"/>
      <c r="X471" s="8"/>
      <c r="Y471" s="8"/>
      <c r="Z471" s="8"/>
      <c r="AA471" s="8">
        <v>0</v>
      </c>
      <c r="AB471" s="1130">
        <v>125.81417805862431</v>
      </c>
      <c r="AC471" s="8">
        <v>0</v>
      </c>
      <c r="AD471" s="8"/>
      <c r="AE471" s="8">
        <v>0</v>
      </c>
      <c r="AF471" s="1081"/>
      <c r="AG471" s="1082">
        <v>0</v>
      </c>
      <c r="AH471" s="89"/>
      <c r="AI471" s="1082">
        <v>0</v>
      </c>
      <c r="AJ471" s="831"/>
      <c r="AK471" s="897"/>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v>0</v>
      </c>
      <c r="V472" s="8">
        <v>0</v>
      </c>
      <c r="W472" s="1084"/>
      <c r="X472" s="8"/>
      <c r="Y472" s="8"/>
      <c r="Z472" s="8"/>
      <c r="AA472" s="8">
        <v>0</v>
      </c>
      <c r="AB472" s="1130">
        <v>130.29564244393646</v>
      </c>
      <c r="AC472" s="8">
        <v>0</v>
      </c>
      <c r="AD472" s="8"/>
      <c r="AE472" s="8">
        <v>0</v>
      </c>
      <c r="AF472" s="1081"/>
      <c r="AG472" s="1082">
        <v>0</v>
      </c>
      <c r="AH472" s="89"/>
      <c r="AI472" s="1082">
        <v>0</v>
      </c>
      <c r="AJ472" s="831"/>
      <c r="AK472" s="897"/>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v>0</v>
      </c>
      <c r="V473" s="8">
        <v>0</v>
      </c>
      <c r="W473" s="1084"/>
      <c r="X473" s="8"/>
      <c r="Y473" s="8"/>
      <c r="Z473" s="8"/>
      <c r="AA473" s="8">
        <v>0</v>
      </c>
      <c r="AB473" s="1130">
        <v>130.29564244393646</v>
      </c>
      <c r="AC473" s="8">
        <v>0</v>
      </c>
      <c r="AD473" s="8"/>
      <c r="AE473" s="8">
        <v>0</v>
      </c>
      <c r="AF473" s="1081"/>
      <c r="AG473" s="1082">
        <v>0</v>
      </c>
      <c r="AH473" s="89"/>
      <c r="AI473" s="1082">
        <v>0</v>
      </c>
      <c r="AJ473" s="831"/>
      <c r="AK473" s="897"/>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v>0</v>
      </c>
      <c r="V474" s="8">
        <v>0</v>
      </c>
      <c r="W474" s="1084"/>
      <c r="X474" s="8"/>
      <c r="Y474" s="8"/>
      <c r="Z474" s="8"/>
      <c r="AA474" s="8">
        <v>0</v>
      </c>
      <c r="AB474" s="1130">
        <v>130.29564244393646</v>
      </c>
      <c r="AC474" s="8">
        <v>0</v>
      </c>
      <c r="AD474" s="8"/>
      <c r="AE474" s="8">
        <v>0</v>
      </c>
      <c r="AF474" s="1081"/>
      <c r="AG474" s="1082">
        <v>0</v>
      </c>
      <c r="AH474" s="89"/>
      <c r="AI474" s="1082">
        <v>0</v>
      </c>
      <c r="AJ474" s="831"/>
      <c r="AK474" s="897"/>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v>0</v>
      </c>
      <c r="V475" s="8">
        <v>0</v>
      </c>
      <c r="W475" s="1084"/>
      <c r="X475" s="8"/>
      <c r="Y475" s="8"/>
      <c r="Z475" s="8"/>
      <c r="AA475" s="8">
        <v>0</v>
      </c>
      <c r="AB475" s="1130">
        <v>130.29564244393646</v>
      </c>
      <c r="AC475" s="8">
        <v>0</v>
      </c>
      <c r="AD475" s="8"/>
      <c r="AE475" s="8">
        <v>0</v>
      </c>
      <c r="AF475" s="1081"/>
      <c r="AG475" s="1082">
        <v>0</v>
      </c>
      <c r="AH475" s="89"/>
      <c r="AI475" s="1082">
        <v>0</v>
      </c>
      <c r="AJ475" s="831"/>
      <c r="AK475" s="897"/>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v>0</v>
      </c>
      <c r="V476" s="8">
        <v>0</v>
      </c>
      <c r="W476" s="1084"/>
      <c r="X476" s="8"/>
      <c r="Y476" s="8"/>
      <c r="Z476" s="8"/>
      <c r="AA476" s="8">
        <v>0</v>
      </c>
      <c r="AB476" s="1130">
        <v>130.29564244393646</v>
      </c>
      <c r="AC476" s="8">
        <v>0</v>
      </c>
      <c r="AD476" s="8"/>
      <c r="AE476" s="8">
        <v>0</v>
      </c>
      <c r="AF476" s="1081"/>
      <c r="AG476" s="1082">
        <v>0</v>
      </c>
      <c r="AH476" s="89"/>
      <c r="AI476" s="1082">
        <v>0</v>
      </c>
      <c r="AJ476" s="831"/>
      <c r="AK476" s="897"/>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v>0</v>
      </c>
      <c r="V477" s="8">
        <v>0</v>
      </c>
      <c r="W477" s="1084"/>
      <c r="X477" s="8"/>
      <c r="Y477" s="8"/>
      <c r="Z477" s="8"/>
      <c r="AA477" s="8">
        <v>0</v>
      </c>
      <c r="AB477" s="1130">
        <v>130.29564244393646</v>
      </c>
      <c r="AC477" s="8">
        <v>0</v>
      </c>
      <c r="AD477" s="8"/>
      <c r="AE477" s="8">
        <v>0</v>
      </c>
      <c r="AF477" s="1081"/>
      <c r="AG477" s="1082">
        <v>0</v>
      </c>
      <c r="AH477" s="89"/>
      <c r="AI477" s="1082">
        <v>0</v>
      </c>
      <c r="AJ477" s="831"/>
      <c r="AK477" s="897"/>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v>0</v>
      </c>
      <c r="V478" s="8">
        <v>0</v>
      </c>
      <c r="W478" s="1084"/>
      <c r="X478" s="8"/>
      <c r="Y478" s="8"/>
      <c r="Z478" s="8"/>
      <c r="AA478" s="8">
        <v>0</v>
      </c>
      <c r="AB478" s="1130">
        <v>130.29564244393646</v>
      </c>
      <c r="AC478" s="8">
        <v>0</v>
      </c>
      <c r="AD478" s="8"/>
      <c r="AE478" s="8">
        <v>0</v>
      </c>
      <c r="AF478" s="1081"/>
      <c r="AG478" s="1082">
        <v>0</v>
      </c>
      <c r="AH478" s="89"/>
      <c r="AI478" s="1082">
        <v>0</v>
      </c>
      <c r="AJ478" s="831"/>
      <c r="AK478" s="897"/>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v>0</v>
      </c>
      <c r="V479" s="8">
        <v>0</v>
      </c>
      <c r="W479" s="1084"/>
      <c r="X479" s="8"/>
      <c r="Y479" s="8"/>
      <c r="Z479" s="8"/>
      <c r="AA479" s="8">
        <v>0</v>
      </c>
      <c r="AB479" s="1130">
        <v>130.29564244393646</v>
      </c>
      <c r="AC479" s="8">
        <v>0</v>
      </c>
      <c r="AD479" s="8"/>
      <c r="AE479" s="8">
        <v>0</v>
      </c>
      <c r="AF479" s="1081"/>
      <c r="AG479" s="1082">
        <v>0</v>
      </c>
      <c r="AH479" s="89"/>
      <c r="AI479" s="1082">
        <v>0</v>
      </c>
      <c r="AJ479" s="831"/>
      <c r="AK479" s="897"/>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v>0</v>
      </c>
      <c r="V480" s="8">
        <v>0</v>
      </c>
      <c r="W480" s="1084"/>
      <c r="X480" s="8"/>
      <c r="Y480" s="8"/>
      <c r="Z480" s="8"/>
      <c r="AA480" s="8">
        <v>0</v>
      </c>
      <c r="AB480" s="1130">
        <v>130.29564244393646</v>
      </c>
      <c r="AC480" s="8">
        <v>0</v>
      </c>
      <c r="AD480" s="8"/>
      <c r="AE480" s="8">
        <v>0</v>
      </c>
      <c r="AF480" s="1081"/>
      <c r="AG480" s="1082">
        <v>0</v>
      </c>
      <c r="AH480" s="89"/>
      <c r="AI480" s="1082">
        <v>0</v>
      </c>
      <c r="AJ480" s="831"/>
      <c r="AK480" s="897"/>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v>0</v>
      </c>
      <c r="V481" s="8">
        <v>0</v>
      </c>
      <c r="W481" s="1084"/>
      <c r="X481" s="8"/>
      <c r="Y481" s="8"/>
      <c r="Z481" s="8"/>
      <c r="AA481" s="8">
        <v>0</v>
      </c>
      <c r="AB481" s="1130">
        <v>130.29564244393646</v>
      </c>
      <c r="AC481" s="8">
        <v>0</v>
      </c>
      <c r="AD481" s="8"/>
      <c r="AE481" s="8">
        <v>0</v>
      </c>
      <c r="AF481" s="1081"/>
      <c r="AG481" s="1082">
        <v>0</v>
      </c>
      <c r="AH481" s="89"/>
      <c r="AI481" s="1082">
        <v>0</v>
      </c>
      <c r="AJ481" s="831"/>
      <c r="AK481" s="897"/>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v>0</v>
      </c>
      <c r="V482" s="8">
        <v>0</v>
      </c>
      <c r="W482" s="1084"/>
      <c r="X482" s="8"/>
      <c r="Y482" s="8"/>
      <c r="Z482" s="8"/>
      <c r="AA482" s="8">
        <v>0</v>
      </c>
      <c r="AB482" s="1130">
        <v>130.29564244393646</v>
      </c>
      <c r="AC482" s="8">
        <v>0</v>
      </c>
      <c r="AD482" s="8"/>
      <c r="AE482" s="8">
        <v>0</v>
      </c>
      <c r="AF482" s="1081"/>
      <c r="AG482" s="1082">
        <v>0</v>
      </c>
      <c r="AH482" s="89"/>
      <c r="AI482" s="1082">
        <v>0</v>
      </c>
      <c r="AJ482" s="831"/>
      <c r="AK482" s="897"/>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v>0</v>
      </c>
      <c r="V483" s="8">
        <v>0</v>
      </c>
      <c r="W483" s="1084"/>
      <c r="X483" s="8"/>
      <c r="Y483" s="8"/>
      <c r="Z483" s="8"/>
      <c r="AA483" s="8">
        <v>0</v>
      </c>
      <c r="AB483" s="1130">
        <v>130.29564244393646</v>
      </c>
      <c r="AC483" s="8">
        <v>0</v>
      </c>
      <c r="AD483" s="8"/>
      <c r="AE483" s="8">
        <v>0</v>
      </c>
      <c r="AF483" s="1081"/>
      <c r="AG483" s="1082">
        <v>0</v>
      </c>
      <c r="AH483" s="89"/>
      <c r="AI483" s="1082">
        <v>0</v>
      </c>
      <c r="AJ483" s="831"/>
      <c r="AK483" s="897"/>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v>0</v>
      </c>
      <c r="V484" s="8">
        <v>0</v>
      </c>
      <c r="W484" s="1084"/>
      <c r="X484" s="8"/>
      <c r="Y484" s="8"/>
      <c r="Z484" s="8"/>
      <c r="AA484" s="8">
        <v>0</v>
      </c>
      <c r="AB484" s="1130">
        <v>134.93673528564929</v>
      </c>
      <c r="AC484" s="8">
        <v>0</v>
      </c>
      <c r="AD484" s="8"/>
      <c r="AE484" s="8">
        <v>0</v>
      </c>
      <c r="AF484" s="1081"/>
      <c r="AG484" s="1082">
        <v>0</v>
      </c>
      <c r="AH484" s="89"/>
      <c r="AI484" s="1082">
        <v>0</v>
      </c>
      <c r="AJ484" s="831"/>
      <c r="AK484" s="897"/>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v>0</v>
      </c>
      <c r="V485" s="8">
        <v>0</v>
      </c>
      <c r="W485" s="1084"/>
      <c r="X485" s="8"/>
      <c r="Y485" s="8"/>
      <c r="Z485" s="8"/>
      <c r="AA485" s="8">
        <v>0</v>
      </c>
      <c r="AB485" s="1130">
        <v>134.93673528564929</v>
      </c>
      <c r="AC485" s="8">
        <v>0</v>
      </c>
      <c r="AD485" s="8"/>
      <c r="AE485" s="8">
        <v>0</v>
      </c>
      <c r="AF485" s="1081"/>
      <c r="AG485" s="1082">
        <v>0</v>
      </c>
      <c r="AH485" s="89"/>
      <c r="AI485" s="1082">
        <v>0</v>
      </c>
      <c r="AJ485" s="831"/>
      <c r="AK485" s="897"/>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v>0</v>
      </c>
      <c r="V486" s="8">
        <v>0</v>
      </c>
      <c r="W486" s="1084"/>
      <c r="X486" s="8"/>
      <c r="Y486" s="8"/>
      <c r="Z486" s="8"/>
      <c r="AA486" s="8">
        <v>0</v>
      </c>
      <c r="AB486" s="1130">
        <v>134.93673528564929</v>
      </c>
      <c r="AC486" s="8">
        <v>0</v>
      </c>
      <c r="AD486" s="8"/>
      <c r="AE486" s="8">
        <v>0</v>
      </c>
      <c r="AF486" s="1081"/>
      <c r="AG486" s="1082">
        <v>0</v>
      </c>
      <c r="AH486" s="89"/>
      <c r="AI486" s="1082">
        <v>0</v>
      </c>
      <c r="AJ486" s="831"/>
      <c r="AK486" s="897"/>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v>0</v>
      </c>
      <c r="V487" s="8">
        <v>0</v>
      </c>
      <c r="W487" s="1084"/>
      <c r="X487" s="8"/>
      <c r="Y487" s="8"/>
      <c r="Z487" s="8"/>
      <c r="AA487" s="8">
        <v>0</v>
      </c>
      <c r="AB487" s="1130">
        <v>134.93673528564929</v>
      </c>
      <c r="AC487" s="8">
        <v>0</v>
      </c>
      <c r="AD487" s="8"/>
      <c r="AE487" s="8">
        <v>0</v>
      </c>
      <c r="AF487" s="1081"/>
      <c r="AG487" s="1082">
        <v>0</v>
      </c>
      <c r="AH487" s="89"/>
      <c r="AI487" s="1082">
        <v>0</v>
      </c>
      <c r="AJ487" s="831"/>
      <c r="AK487" s="897"/>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v>0</v>
      </c>
      <c r="V488" s="8">
        <v>0</v>
      </c>
      <c r="W488" s="1084"/>
      <c r="X488" s="8"/>
      <c r="Y488" s="8"/>
      <c r="Z488" s="8"/>
      <c r="AA488" s="8">
        <v>0</v>
      </c>
      <c r="AB488" s="1130">
        <v>134.93673528564929</v>
      </c>
      <c r="AC488" s="8">
        <v>0</v>
      </c>
      <c r="AD488" s="8"/>
      <c r="AE488" s="8">
        <v>0</v>
      </c>
      <c r="AF488" s="1081"/>
      <c r="AG488" s="1082">
        <v>0</v>
      </c>
      <c r="AH488" s="89"/>
      <c r="AI488" s="1082">
        <v>0</v>
      </c>
      <c r="AJ488" s="831"/>
      <c r="AK488" s="897"/>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v>0</v>
      </c>
      <c r="V489" s="8">
        <v>0</v>
      </c>
      <c r="W489" s="1084"/>
      <c r="X489" s="8"/>
      <c r="Y489" s="8"/>
      <c r="Z489" s="8"/>
      <c r="AA489" s="8">
        <v>0</v>
      </c>
      <c r="AB489" s="1130">
        <v>134.93673528564929</v>
      </c>
      <c r="AC489" s="8">
        <v>0</v>
      </c>
      <c r="AD489" s="8"/>
      <c r="AE489" s="8">
        <v>0</v>
      </c>
      <c r="AF489" s="1081"/>
      <c r="AG489" s="1082">
        <v>0</v>
      </c>
      <c r="AH489" s="89"/>
      <c r="AI489" s="1082">
        <v>0</v>
      </c>
      <c r="AJ489" s="831"/>
      <c r="AK489" s="897"/>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v>0</v>
      </c>
      <c r="V490" s="8">
        <v>0</v>
      </c>
      <c r="W490" s="1084"/>
      <c r="X490" s="8"/>
      <c r="Y490" s="8"/>
      <c r="Z490" s="8"/>
      <c r="AA490" s="8">
        <v>0</v>
      </c>
      <c r="AB490" s="1130">
        <v>134.93673528564929</v>
      </c>
      <c r="AC490" s="8">
        <v>0</v>
      </c>
      <c r="AD490" s="8"/>
      <c r="AE490" s="8">
        <v>0</v>
      </c>
      <c r="AF490" s="1081"/>
      <c r="AG490" s="1082">
        <v>0</v>
      </c>
      <c r="AH490" s="89"/>
      <c r="AI490" s="1082">
        <v>0</v>
      </c>
      <c r="AJ490" s="831"/>
      <c r="AK490" s="897"/>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v>0</v>
      </c>
      <c r="V491" s="8">
        <v>0</v>
      </c>
      <c r="W491" s="1084"/>
      <c r="X491" s="8"/>
      <c r="Y491" s="8"/>
      <c r="Z491" s="8"/>
      <c r="AA491" s="8">
        <v>0</v>
      </c>
      <c r="AB491" s="1130">
        <v>134.93673528564929</v>
      </c>
      <c r="AC491" s="8">
        <v>0</v>
      </c>
      <c r="AD491" s="8"/>
      <c r="AE491" s="8">
        <v>0</v>
      </c>
      <c r="AF491" s="1081"/>
      <c r="AG491" s="1082">
        <v>0</v>
      </c>
      <c r="AH491" s="89"/>
      <c r="AI491" s="1082">
        <v>0</v>
      </c>
      <c r="AJ491" s="831"/>
      <c r="AK491" s="897"/>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v>0</v>
      </c>
      <c r="V492" s="8">
        <v>0</v>
      </c>
      <c r="W492" s="1084"/>
      <c r="X492" s="8"/>
      <c r="Y492" s="8"/>
      <c r="Z492" s="8"/>
      <c r="AA492" s="8">
        <v>0</v>
      </c>
      <c r="AB492" s="1130">
        <v>134.93673528564929</v>
      </c>
      <c r="AC492" s="8">
        <v>0</v>
      </c>
      <c r="AD492" s="8"/>
      <c r="AE492" s="8">
        <v>0</v>
      </c>
      <c r="AF492" s="1081"/>
      <c r="AG492" s="1082">
        <v>0</v>
      </c>
      <c r="AH492" s="89"/>
      <c r="AI492" s="1082">
        <v>0</v>
      </c>
      <c r="AJ492" s="831"/>
      <c r="AK492" s="897"/>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v>0</v>
      </c>
      <c r="V493" s="8">
        <v>0</v>
      </c>
      <c r="W493" s="1084"/>
      <c r="X493" s="8"/>
      <c r="Y493" s="8"/>
      <c r="Z493" s="8"/>
      <c r="AA493" s="8">
        <v>0</v>
      </c>
      <c r="AB493" s="1130">
        <v>134.93673528564929</v>
      </c>
      <c r="AC493" s="8">
        <v>0</v>
      </c>
      <c r="AD493" s="8"/>
      <c r="AE493" s="8">
        <v>0</v>
      </c>
      <c r="AF493" s="1081"/>
      <c r="AG493" s="1082">
        <v>0</v>
      </c>
      <c r="AH493" s="89"/>
      <c r="AI493" s="1082">
        <v>0</v>
      </c>
      <c r="AJ493" s="831"/>
      <c r="AK493" s="897"/>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v>0</v>
      </c>
      <c r="V494" s="8">
        <v>0</v>
      </c>
      <c r="W494" s="1084"/>
      <c r="X494" s="8"/>
      <c r="Y494" s="8"/>
      <c r="Z494" s="8"/>
      <c r="AA494" s="8">
        <v>0</v>
      </c>
      <c r="AB494" s="1130">
        <v>134.93673528564929</v>
      </c>
      <c r="AC494" s="8">
        <v>0</v>
      </c>
      <c r="AD494" s="8"/>
      <c r="AE494" s="8">
        <v>0</v>
      </c>
      <c r="AF494" s="1081"/>
      <c r="AG494" s="1082">
        <v>0</v>
      </c>
      <c r="AH494" s="89"/>
      <c r="AI494" s="1082">
        <v>0</v>
      </c>
      <c r="AJ494" s="831"/>
      <c r="AK494" s="897"/>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v>0</v>
      </c>
      <c r="V495" s="8">
        <v>0</v>
      </c>
      <c r="W495" s="1084"/>
      <c r="X495" s="8"/>
      <c r="Y495" s="8"/>
      <c r="Z495" s="8"/>
      <c r="AA495" s="8">
        <v>0</v>
      </c>
      <c r="AB495" s="1130">
        <v>134.93673528564929</v>
      </c>
      <c r="AC495" s="8">
        <v>0</v>
      </c>
      <c r="AD495" s="8"/>
      <c r="AE495" s="8">
        <v>0</v>
      </c>
      <c r="AF495" s="1081"/>
      <c r="AG495" s="1082">
        <v>0</v>
      </c>
      <c r="AH495" s="89"/>
      <c r="AI495" s="1082">
        <v>0</v>
      </c>
      <c r="AJ495" s="831"/>
      <c r="AK495" s="897"/>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v>0</v>
      </c>
      <c r="V496" s="8">
        <v>0</v>
      </c>
      <c r="W496" s="1084"/>
      <c r="X496" s="8"/>
      <c r="Y496" s="8"/>
      <c r="Z496" s="8"/>
      <c r="AA496" s="8">
        <v>0</v>
      </c>
      <c r="AB496" s="1130">
        <v>139.74314250289601</v>
      </c>
      <c r="AC496" s="8">
        <v>0</v>
      </c>
      <c r="AD496" s="8"/>
      <c r="AE496" s="8">
        <v>0</v>
      </c>
      <c r="AF496" s="1081"/>
      <c r="AG496" s="1082">
        <v>0</v>
      </c>
      <c r="AH496" s="89"/>
      <c r="AI496" s="1082">
        <v>0</v>
      </c>
      <c r="AJ496" s="831"/>
      <c r="AK496" s="897"/>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v>0</v>
      </c>
      <c r="V497" s="8">
        <v>0</v>
      </c>
      <c r="W497" s="1084"/>
      <c r="X497" s="8"/>
      <c r="Y497" s="8"/>
      <c r="Z497" s="8"/>
      <c r="AA497" s="8">
        <v>0</v>
      </c>
      <c r="AB497" s="1130">
        <v>139.74314250289601</v>
      </c>
      <c r="AC497" s="8">
        <v>0</v>
      </c>
      <c r="AD497" s="8"/>
      <c r="AE497" s="8">
        <v>0</v>
      </c>
      <c r="AF497" s="1081"/>
      <c r="AG497" s="1082">
        <v>0</v>
      </c>
      <c r="AH497" s="89"/>
      <c r="AI497" s="1082">
        <v>0</v>
      </c>
      <c r="AJ497" s="831"/>
      <c r="AK497" s="897"/>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v>0</v>
      </c>
      <c r="V498" s="8">
        <v>0</v>
      </c>
      <c r="W498" s="1084"/>
      <c r="X498" s="8"/>
      <c r="Y498" s="8"/>
      <c r="Z498" s="8"/>
      <c r="AA498" s="8">
        <v>0</v>
      </c>
      <c r="AB498" s="1130">
        <v>139.74314250289601</v>
      </c>
      <c r="AC498" s="8">
        <v>0</v>
      </c>
      <c r="AD498" s="8"/>
      <c r="AE498" s="8">
        <v>0</v>
      </c>
      <c r="AF498" s="1081"/>
      <c r="AG498" s="1082">
        <v>0</v>
      </c>
      <c r="AH498" s="89"/>
      <c r="AI498" s="1082">
        <v>0</v>
      </c>
      <c r="AJ498" s="831"/>
      <c r="AK498" s="897"/>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v>0</v>
      </c>
      <c r="V499" s="8">
        <v>0</v>
      </c>
      <c r="W499" s="1084"/>
      <c r="X499" s="8"/>
      <c r="Y499" s="8"/>
      <c r="Z499" s="8"/>
      <c r="AA499" s="8">
        <v>0</v>
      </c>
      <c r="AB499" s="1130">
        <v>139.74314250289601</v>
      </c>
      <c r="AC499" s="8">
        <v>0</v>
      </c>
      <c r="AD499" s="8"/>
      <c r="AE499" s="8">
        <v>0</v>
      </c>
      <c r="AF499" s="1081"/>
      <c r="AG499" s="1082">
        <v>0</v>
      </c>
      <c r="AH499" s="89"/>
      <c r="AI499" s="1082">
        <v>0</v>
      </c>
      <c r="AJ499" s="831"/>
      <c r="AK499" s="897"/>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v>0</v>
      </c>
      <c r="V500" s="8">
        <v>0</v>
      </c>
      <c r="W500" s="1084"/>
      <c r="X500" s="8"/>
      <c r="Y500" s="8"/>
      <c r="Z500" s="8"/>
      <c r="AA500" s="8">
        <v>0</v>
      </c>
      <c r="AB500" s="1130">
        <v>139.74314250289601</v>
      </c>
      <c r="AC500" s="8">
        <v>0</v>
      </c>
      <c r="AD500" s="8"/>
      <c r="AE500" s="8">
        <v>0</v>
      </c>
      <c r="AF500" s="1081"/>
      <c r="AG500" s="1082">
        <v>0</v>
      </c>
      <c r="AH500" s="89"/>
      <c r="AI500" s="1082">
        <v>0</v>
      </c>
      <c r="AJ500" s="831"/>
      <c r="AK500" s="897"/>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v>0</v>
      </c>
      <c r="V501" s="8">
        <v>0</v>
      </c>
      <c r="W501" s="1084"/>
      <c r="X501" s="8"/>
      <c r="Y501" s="8"/>
      <c r="Z501" s="8"/>
      <c r="AA501" s="8">
        <v>0</v>
      </c>
      <c r="AB501" s="1130">
        <v>139.74314250289601</v>
      </c>
      <c r="AC501" s="8">
        <v>0</v>
      </c>
      <c r="AD501" s="8"/>
      <c r="AE501" s="8">
        <v>0</v>
      </c>
      <c r="AF501" s="1081"/>
      <c r="AG501" s="1082">
        <v>0</v>
      </c>
      <c r="AH501" s="89"/>
      <c r="AI501" s="1082">
        <v>0</v>
      </c>
      <c r="AJ501" s="831"/>
      <c r="AK501" s="897"/>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v>0</v>
      </c>
      <c r="V502" s="8">
        <v>0</v>
      </c>
      <c r="W502" s="1084"/>
      <c r="X502" s="8"/>
      <c r="Y502" s="8"/>
      <c r="Z502" s="8"/>
      <c r="AA502" s="8">
        <v>0</v>
      </c>
      <c r="AB502" s="1130">
        <v>139.74314250289601</v>
      </c>
      <c r="AC502" s="8">
        <v>0</v>
      </c>
      <c r="AD502" s="8"/>
      <c r="AE502" s="8">
        <v>0</v>
      </c>
      <c r="AF502" s="1081"/>
      <c r="AG502" s="1082">
        <v>0</v>
      </c>
      <c r="AH502" s="89"/>
      <c r="AI502" s="1082">
        <v>0</v>
      </c>
      <c r="AJ502" s="831"/>
      <c r="AK502" s="897"/>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v>0</v>
      </c>
      <c r="V503" s="8">
        <v>0</v>
      </c>
      <c r="W503" s="1084"/>
      <c r="X503" s="8"/>
      <c r="Y503" s="8"/>
      <c r="Z503" s="8"/>
      <c r="AA503" s="8">
        <v>0</v>
      </c>
      <c r="AB503" s="1130">
        <v>139.74314250289601</v>
      </c>
      <c r="AC503" s="8">
        <v>0</v>
      </c>
      <c r="AD503" s="8"/>
      <c r="AE503" s="8">
        <v>0</v>
      </c>
      <c r="AF503" s="1081"/>
      <c r="AG503" s="1082">
        <v>0</v>
      </c>
      <c r="AH503" s="89"/>
      <c r="AI503" s="1082">
        <v>0</v>
      </c>
      <c r="AJ503" s="831"/>
      <c r="AK503" s="897"/>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v>0</v>
      </c>
      <c r="V504" s="8">
        <v>0</v>
      </c>
      <c r="W504" s="1084"/>
      <c r="X504" s="8"/>
      <c r="Y504" s="8"/>
      <c r="Z504" s="8"/>
      <c r="AA504" s="8">
        <v>0</v>
      </c>
      <c r="AB504" s="1130">
        <v>139.74314250289601</v>
      </c>
      <c r="AC504" s="8">
        <v>0</v>
      </c>
      <c r="AD504" s="8"/>
      <c r="AE504" s="8">
        <v>0</v>
      </c>
      <c r="AF504" s="1081"/>
      <c r="AG504" s="1082">
        <v>0</v>
      </c>
      <c r="AH504" s="89"/>
      <c r="AI504" s="1082">
        <v>0</v>
      </c>
      <c r="AJ504" s="831"/>
      <c r="AK504" s="897"/>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v>0</v>
      </c>
      <c r="V505" s="8">
        <v>0</v>
      </c>
      <c r="W505" s="1084"/>
      <c r="X505" s="8"/>
      <c r="Y505" s="8"/>
      <c r="Z505" s="8"/>
      <c r="AA505" s="8">
        <v>0</v>
      </c>
      <c r="AB505" s="1130">
        <v>139.74314250289601</v>
      </c>
      <c r="AC505" s="8">
        <v>0</v>
      </c>
      <c r="AD505" s="8"/>
      <c r="AE505" s="8">
        <v>0</v>
      </c>
      <c r="AF505" s="1081"/>
      <c r="AG505" s="1082">
        <v>0</v>
      </c>
      <c r="AH505" s="89"/>
      <c r="AI505" s="1082">
        <v>0</v>
      </c>
      <c r="AJ505" s="831"/>
      <c r="AK505" s="897"/>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v>0</v>
      </c>
      <c r="V506" s="8">
        <v>0</v>
      </c>
      <c r="W506" s="1084"/>
      <c r="X506" s="8"/>
      <c r="Y506" s="8"/>
      <c r="Z506" s="8"/>
      <c r="AA506" s="8">
        <v>0</v>
      </c>
      <c r="AB506" s="1130">
        <v>139.74314250289601</v>
      </c>
      <c r="AC506" s="8">
        <v>0</v>
      </c>
      <c r="AD506" s="8"/>
      <c r="AE506" s="8">
        <v>0</v>
      </c>
      <c r="AF506" s="1081"/>
      <c r="AG506" s="1082">
        <v>0</v>
      </c>
      <c r="AH506" s="89"/>
      <c r="AI506" s="1082">
        <v>0</v>
      </c>
      <c r="AJ506" s="831"/>
      <c r="AK506" s="897"/>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v>0</v>
      </c>
      <c r="V507" s="8">
        <v>0</v>
      </c>
      <c r="W507" s="1084"/>
      <c r="X507" s="8"/>
      <c r="Y507" s="8"/>
      <c r="Z507" s="8"/>
      <c r="AA507" s="8">
        <v>0</v>
      </c>
      <c r="AB507" s="1130">
        <v>139.74314250289601</v>
      </c>
      <c r="AC507" s="8">
        <v>0</v>
      </c>
      <c r="AD507" s="8"/>
      <c r="AE507" s="8">
        <v>0</v>
      </c>
      <c r="AF507" s="1081"/>
      <c r="AG507" s="1082">
        <v>0</v>
      </c>
      <c r="AH507" s="89"/>
      <c r="AI507" s="1082">
        <v>0</v>
      </c>
      <c r="AJ507" s="831"/>
      <c r="AK507" s="897"/>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v>0</v>
      </c>
      <c r="V508" s="8">
        <v>0</v>
      </c>
      <c r="W508" s="1084"/>
      <c r="X508" s="8"/>
      <c r="Y508" s="8"/>
      <c r="Z508" s="8"/>
      <c r="AA508" s="8">
        <v>0</v>
      </c>
      <c r="AB508" s="1130">
        <v>144.72075254559343</v>
      </c>
      <c r="AC508" s="8">
        <v>0</v>
      </c>
      <c r="AD508" s="8"/>
      <c r="AE508" s="8">
        <v>0</v>
      </c>
      <c r="AF508" s="1081"/>
      <c r="AG508" s="1082">
        <v>0</v>
      </c>
      <c r="AH508" s="89"/>
      <c r="AI508" s="1082">
        <v>0</v>
      </c>
      <c r="AJ508" s="831"/>
      <c r="AK508" s="897"/>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v>0</v>
      </c>
      <c r="V509" s="8">
        <v>0</v>
      </c>
      <c r="W509" s="1084"/>
      <c r="X509" s="8"/>
      <c r="Y509" s="8"/>
      <c r="Z509" s="8"/>
      <c r="AA509" s="8">
        <v>0</v>
      </c>
      <c r="AB509" s="1130">
        <v>144.72075254559343</v>
      </c>
      <c r="AC509" s="8">
        <v>0</v>
      </c>
      <c r="AD509" s="8"/>
      <c r="AE509" s="8">
        <v>0</v>
      </c>
      <c r="AF509" s="1081"/>
      <c r="AG509" s="1082">
        <v>0</v>
      </c>
      <c r="AH509" s="89"/>
      <c r="AI509" s="1082">
        <v>0</v>
      </c>
      <c r="AJ509" s="831"/>
      <c r="AK509" s="897"/>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v>0</v>
      </c>
      <c r="V510" s="8">
        <v>0</v>
      </c>
      <c r="W510" s="1084"/>
      <c r="X510" s="8"/>
      <c r="Y510" s="8"/>
      <c r="Z510" s="8"/>
      <c r="AA510" s="8">
        <v>0</v>
      </c>
      <c r="AB510" s="1130">
        <v>144.72075254559343</v>
      </c>
      <c r="AC510" s="8">
        <v>0</v>
      </c>
      <c r="AD510" s="8"/>
      <c r="AE510" s="8">
        <v>0</v>
      </c>
      <c r="AF510" s="1081"/>
      <c r="AG510" s="1082">
        <v>0</v>
      </c>
      <c r="AH510" s="89"/>
      <c r="AI510" s="1082">
        <v>0</v>
      </c>
      <c r="AJ510" s="831"/>
      <c r="AK510" s="897"/>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v>0</v>
      </c>
      <c r="V511" s="8">
        <v>0</v>
      </c>
      <c r="W511" s="1084"/>
      <c r="X511" s="8"/>
      <c r="Y511" s="8"/>
      <c r="Z511" s="8"/>
      <c r="AA511" s="8">
        <v>0</v>
      </c>
      <c r="AB511" s="1130">
        <v>144.72075254559343</v>
      </c>
      <c r="AC511" s="8">
        <v>0</v>
      </c>
      <c r="AD511" s="8"/>
      <c r="AE511" s="8">
        <v>0</v>
      </c>
      <c r="AF511" s="1081"/>
      <c r="AG511" s="1082">
        <v>0</v>
      </c>
      <c r="AH511" s="89"/>
      <c r="AI511" s="1082">
        <v>0</v>
      </c>
      <c r="AJ511" s="831"/>
      <c r="AK511" s="897"/>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v>0</v>
      </c>
      <c r="V512" s="8">
        <v>0</v>
      </c>
      <c r="W512" s="1084"/>
      <c r="X512" s="8"/>
      <c r="Y512" s="8"/>
      <c r="Z512" s="8"/>
      <c r="AA512" s="8">
        <v>0</v>
      </c>
      <c r="AB512" s="1130">
        <v>144.72075254559343</v>
      </c>
      <c r="AC512" s="8">
        <v>0</v>
      </c>
      <c r="AD512" s="8"/>
      <c r="AE512" s="8">
        <v>0</v>
      </c>
      <c r="AF512" s="1081"/>
      <c r="AG512" s="1082">
        <v>0</v>
      </c>
      <c r="AH512" s="89"/>
      <c r="AI512" s="1082">
        <v>0</v>
      </c>
      <c r="AJ512" s="831"/>
      <c r="AK512" s="897"/>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v>0</v>
      </c>
      <c r="V513" s="8">
        <v>0</v>
      </c>
      <c r="W513" s="1084"/>
      <c r="X513" s="8"/>
      <c r="Y513" s="8"/>
      <c r="Z513" s="8"/>
      <c r="AA513" s="8">
        <v>0</v>
      </c>
      <c r="AB513" s="1130">
        <v>144.72075254559343</v>
      </c>
      <c r="AC513" s="8">
        <v>0</v>
      </c>
      <c r="AD513" s="8"/>
      <c r="AE513" s="8">
        <v>0</v>
      </c>
      <c r="AF513" s="1081"/>
      <c r="AG513" s="1082">
        <v>0</v>
      </c>
      <c r="AH513" s="89"/>
      <c r="AI513" s="1082">
        <v>0</v>
      </c>
      <c r="AJ513" s="831"/>
      <c r="AK513" s="897"/>
    </row>
    <row r="514" spans="1:98">
      <c r="G514" s="1070"/>
      <c r="H514" s="1070"/>
      <c r="W514" s="206"/>
      <c r="AF514" s="371"/>
      <c r="AG514" s="371"/>
      <c r="AH514" s="371"/>
      <c r="AI514" s="371"/>
    </row>
    <row r="515" spans="1:98">
      <c r="G515" s="1070"/>
      <c r="H515" s="1070"/>
      <c r="W515" s="206"/>
      <c r="AF515" s="371"/>
      <c r="AG515" s="371"/>
      <c r="AH515" s="371"/>
      <c r="AI515" s="371"/>
    </row>
    <row r="516" spans="1:98">
      <c r="G516" s="1070"/>
      <c r="H516" s="1070"/>
      <c r="W516" s="206"/>
      <c r="AF516" s="371"/>
      <c r="AG516" s="371"/>
      <c r="AH516" s="371"/>
      <c r="AI516" s="371"/>
    </row>
    <row r="517" spans="1:98">
      <c r="G517" s="1070"/>
      <c r="H517" s="1070"/>
      <c r="W517" s="20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132">
        <v>0</v>
      </c>
      <c r="AB520" s="1132">
        <v>0</v>
      </c>
      <c r="AC520" s="1087">
        <v>0</v>
      </c>
      <c r="AD520" s="1132">
        <v>0</v>
      </c>
      <c r="AE520" s="1087">
        <v>0</v>
      </c>
      <c r="AF520" s="1087">
        <v>0</v>
      </c>
      <c r="AG520" s="1087">
        <v>0</v>
      </c>
      <c r="AH520" s="1087">
        <v>0</v>
      </c>
      <c r="AI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132">
        <v>0</v>
      </c>
      <c r="AB521" s="1132">
        <v>0</v>
      </c>
      <c r="AC521" s="1087">
        <v>0</v>
      </c>
      <c r="AD521" s="1132">
        <v>0</v>
      </c>
      <c r="AE521" s="1087">
        <v>0</v>
      </c>
      <c r="AF521" s="1087">
        <v>0</v>
      </c>
      <c r="AG521" s="1087">
        <v>0</v>
      </c>
      <c r="AH521" s="1087">
        <v>0</v>
      </c>
      <c r="AI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132">
        <v>0</v>
      </c>
      <c r="AB522" s="1132">
        <v>0</v>
      </c>
      <c r="AC522" s="1087">
        <v>0</v>
      </c>
      <c r="AD522" s="1132">
        <v>0</v>
      </c>
      <c r="AE522" s="1087">
        <v>0</v>
      </c>
      <c r="AF522" s="1087">
        <v>0</v>
      </c>
      <c r="AG522" s="1087">
        <v>0</v>
      </c>
      <c r="AH522" s="1087">
        <v>0</v>
      </c>
      <c r="AI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132">
        <v>0</v>
      </c>
      <c r="AB523" s="1132">
        <v>0</v>
      </c>
      <c r="AC523" s="1087">
        <v>0</v>
      </c>
      <c r="AD523" s="1132">
        <v>0</v>
      </c>
      <c r="AE523" s="1087">
        <v>0</v>
      </c>
      <c r="AF523" s="1087">
        <v>0</v>
      </c>
      <c r="AG523" s="1087">
        <v>0</v>
      </c>
      <c r="AH523" s="1087">
        <v>0</v>
      </c>
      <c r="AI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132">
        <v>0</v>
      </c>
      <c r="AB524" s="1132">
        <v>0</v>
      </c>
      <c r="AC524" s="1087">
        <v>0</v>
      </c>
      <c r="AD524" s="1132">
        <v>0</v>
      </c>
      <c r="AE524" s="1087">
        <v>0</v>
      </c>
      <c r="AF524" s="1087">
        <v>0</v>
      </c>
      <c r="AG524" s="1087">
        <v>0</v>
      </c>
      <c r="AH524" s="1087">
        <v>0</v>
      </c>
      <c r="AI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132">
        <v>0</v>
      </c>
      <c r="AB525" s="1132">
        <v>0</v>
      </c>
      <c r="AC525" s="1087">
        <v>0</v>
      </c>
      <c r="AD525" s="1132">
        <v>0</v>
      </c>
      <c r="AE525" s="1087">
        <v>0</v>
      </c>
      <c r="AF525" s="1087">
        <v>0</v>
      </c>
      <c r="AG525" s="1087">
        <v>0</v>
      </c>
      <c r="AH525" s="1087">
        <v>0</v>
      </c>
      <c r="AI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132">
        <v>0</v>
      </c>
      <c r="AB526" s="1132">
        <v>0</v>
      </c>
      <c r="AC526" s="1087">
        <v>0</v>
      </c>
      <c r="AD526" s="1132">
        <v>0</v>
      </c>
      <c r="AE526" s="1087">
        <v>0</v>
      </c>
      <c r="AF526" s="1087">
        <v>0</v>
      </c>
      <c r="AG526" s="1087">
        <v>0</v>
      </c>
      <c r="AH526" s="1087">
        <v>0</v>
      </c>
      <c r="AI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132">
        <v>0</v>
      </c>
      <c r="AB527" s="1132">
        <v>0</v>
      </c>
      <c r="AC527" s="1087">
        <v>0</v>
      </c>
      <c r="AD527" s="1132">
        <v>0</v>
      </c>
      <c r="AE527" s="1087">
        <v>0</v>
      </c>
      <c r="AF527" s="1087">
        <v>0</v>
      </c>
      <c r="AG527" s="1087">
        <v>0</v>
      </c>
      <c r="AH527" s="1087">
        <v>0</v>
      </c>
      <c r="AI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132">
        <v>0</v>
      </c>
      <c r="AB528" s="1132">
        <v>0</v>
      </c>
      <c r="AC528" s="1087">
        <v>0</v>
      </c>
      <c r="AD528" s="1132">
        <v>0</v>
      </c>
      <c r="AE528" s="1087">
        <v>0</v>
      </c>
      <c r="AF528" s="1087">
        <v>0</v>
      </c>
      <c r="AG528" s="1087">
        <v>0</v>
      </c>
      <c r="AH528" s="1087">
        <v>0</v>
      </c>
      <c r="AI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50000</v>
      </c>
      <c r="S529" s="1087">
        <v>77898.370830038228</v>
      </c>
      <c r="T529" s="1087">
        <v>50000</v>
      </c>
      <c r="U529" s="1087">
        <v>50000</v>
      </c>
      <c r="V529" s="1087">
        <v>0</v>
      </c>
      <c r="W529" s="1087">
        <v>0</v>
      </c>
      <c r="X529" s="1087">
        <v>168343</v>
      </c>
      <c r="Y529" s="1087">
        <v>0</v>
      </c>
      <c r="Z529" s="1087">
        <v>168343</v>
      </c>
      <c r="AA529" s="1132">
        <v>0</v>
      </c>
      <c r="AB529" s="1132">
        <v>0</v>
      </c>
      <c r="AC529" s="1087">
        <v>0</v>
      </c>
      <c r="AD529" s="1132">
        <v>0</v>
      </c>
      <c r="AE529" s="1087">
        <v>0</v>
      </c>
      <c r="AF529" s="1087">
        <v>0</v>
      </c>
      <c r="AG529" s="1087">
        <v>0</v>
      </c>
      <c r="AH529" s="1087">
        <v>0</v>
      </c>
      <c r="AI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11000</v>
      </c>
      <c r="S530" s="1087">
        <v>16638.486973406219</v>
      </c>
      <c r="T530" s="1087">
        <v>10999.999999999998</v>
      </c>
      <c r="U530" s="1087">
        <v>11000</v>
      </c>
      <c r="V530" s="1087">
        <v>0</v>
      </c>
      <c r="W530" s="1087">
        <v>0</v>
      </c>
      <c r="X530" s="1087">
        <v>120253</v>
      </c>
      <c r="Y530" s="1087">
        <v>0</v>
      </c>
      <c r="Z530" s="1087">
        <v>120253</v>
      </c>
      <c r="AA530" s="1132">
        <v>0</v>
      </c>
      <c r="AB530" s="1132">
        <v>0</v>
      </c>
      <c r="AC530" s="1087">
        <v>0</v>
      </c>
      <c r="AD530" s="1132">
        <v>0</v>
      </c>
      <c r="AE530" s="1087">
        <v>0</v>
      </c>
      <c r="AF530" s="1087">
        <v>0</v>
      </c>
      <c r="AG530" s="1087">
        <v>0</v>
      </c>
      <c r="AH530" s="1087">
        <v>0</v>
      </c>
      <c r="AI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4000</v>
      </c>
      <c r="S531" s="1087">
        <v>5874.1348538062557</v>
      </c>
      <c r="T531" s="1087">
        <v>4000</v>
      </c>
      <c r="U531" s="1087">
        <v>4000</v>
      </c>
      <c r="V531" s="1087">
        <v>0</v>
      </c>
      <c r="W531" s="1087">
        <v>0</v>
      </c>
      <c r="X531" s="1087">
        <v>553400</v>
      </c>
      <c r="Y531" s="1087">
        <v>0</v>
      </c>
      <c r="Z531" s="1087">
        <v>553400</v>
      </c>
      <c r="AA531" s="1132">
        <v>0</v>
      </c>
      <c r="AB531" s="1132">
        <v>0</v>
      </c>
      <c r="AC531" s="1087">
        <v>0</v>
      </c>
      <c r="AD531" s="1132">
        <v>0</v>
      </c>
      <c r="AE531" s="1087">
        <v>0</v>
      </c>
      <c r="AF531" s="1087">
        <v>0</v>
      </c>
      <c r="AG531" s="1087">
        <v>0</v>
      </c>
      <c r="AH531" s="1087">
        <v>0</v>
      </c>
      <c r="AI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1326490</v>
      </c>
      <c r="Y532" s="1087">
        <v>968416</v>
      </c>
      <c r="Z532" s="1087">
        <v>2294906</v>
      </c>
      <c r="AA532" s="1132">
        <v>0</v>
      </c>
      <c r="AB532" s="1132">
        <v>0</v>
      </c>
      <c r="AC532" s="1087">
        <v>0</v>
      </c>
      <c r="AD532" s="1132">
        <v>0</v>
      </c>
      <c r="AE532" s="1087">
        <v>0</v>
      </c>
      <c r="AF532" s="1087">
        <v>0</v>
      </c>
      <c r="AG532" s="1087">
        <v>0</v>
      </c>
      <c r="AH532" s="1087">
        <v>0</v>
      </c>
      <c r="AI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895113</v>
      </c>
      <c r="Y533" s="1087">
        <v>2836213</v>
      </c>
      <c r="Z533" s="1087">
        <v>3731326</v>
      </c>
      <c r="AA533" s="1132">
        <v>0</v>
      </c>
      <c r="AB533" s="1132">
        <v>0</v>
      </c>
      <c r="AC533" s="1087">
        <v>0</v>
      </c>
      <c r="AD533" s="1132">
        <v>0</v>
      </c>
      <c r="AE533" s="1087">
        <v>0</v>
      </c>
      <c r="AF533" s="1087">
        <v>0</v>
      </c>
      <c r="AG533" s="1087">
        <v>0</v>
      </c>
      <c r="AH533" s="1087">
        <v>0</v>
      </c>
      <c r="AI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737389</v>
      </c>
      <c r="Y534" s="1087">
        <v>20103798</v>
      </c>
      <c r="Z534" s="1087">
        <v>20841187</v>
      </c>
      <c r="AA534" s="1132">
        <v>0</v>
      </c>
      <c r="AB534" s="1132">
        <v>56.25</v>
      </c>
      <c r="AC534" s="1087">
        <v>0</v>
      </c>
      <c r="AD534" s="1132">
        <v>0</v>
      </c>
      <c r="AE534" s="1087">
        <v>0</v>
      </c>
      <c r="AF534" s="1087">
        <v>0</v>
      </c>
      <c r="AG534" s="1087">
        <v>0</v>
      </c>
      <c r="AH534" s="1087">
        <v>0</v>
      </c>
      <c r="AI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132">
        <v>0</v>
      </c>
      <c r="AB535" s="1132">
        <v>57.585739079985863</v>
      </c>
      <c r="AC535" s="1087">
        <v>0</v>
      </c>
      <c r="AD535" s="1132">
        <v>0</v>
      </c>
      <c r="AE535" s="1087">
        <v>0</v>
      </c>
      <c r="AF535" s="1087">
        <v>0</v>
      </c>
      <c r="AG535" s="1087">
        <v>0</v>
      </c>
      <c r="AH535" s="1087">
        <v>0</v>
      </c>
      <c r="AI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132">
        <v>0</v>
      </c>
      <c r="AB536" s="1132">
        <v>60.328585195549671</v>
      </c>
      <c r="AC536" s="1087">
        <v>0</v>
      </c>
      <c r="AD536" s="1132">
        <v>0</v>
      </c>
      <c r="AE536" s="1087">
        <v>0</v>
      </c>
      <c r="AF536" s="1087">
        <v>0</v>
      </c>
      <c r="AG536" s="1087">
        <v>0</v>
      </c>
      <c r="AH536" s="1087">
        <v>0</v>
      </c>
      <c r="AI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132">
        <v>0</v>
      </c>
      <c r="AB537" s="1132">
        <v>62.477471832508407</v>
      </c>
      <c r="AC537" s="1087">
        <v>0</v>
      </c>
      <c r="AD537" s="1132">
        <v>0</v>
      </c>
      <c r="AE537" s="1087">
        <v>0</v>
      </c>
      <c r="AF537" s="1087">
        <v>0</v>
      </c>
      <c r="AG537" s="1087">
        <v>0</v>
      </c>
      <c r="AH537" s="1087">
        <v>0</v>
      </c>
      <c r="AI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3894500</v>
      </c>
      <c r="Y538" s="1087">
        <v>0</v>
      </c>
      <c r="Z538" s="1087">
        <v>3894500</v>
      </c>
      <c r="AA538" s="1132">
        <v>0</v>
      </c>
      <c r="AB538" s="1132">
        <v>64.702901185719043</v>
      </c>
      <c r="AC538" s="1087">
        <v>0</v>
      </c>
      <c r="AD538" s="1132">
        <v>0</v>
      </c>
      <c r="AE538" s="1087">
        <v>0</v>
      </c>
      <c r="AF538" s="1087">
        <v>0</v>
      </c>
      <c r="AG538" s="1087">
        <v>0</v>
      </c>
      <c r="AH538" s="1087">
        <v>0</v>
      </c>
      <c r="AI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16041500</v>
      </c>
      <c r="Y539" s="1087">
        <v>0</v>
      </c>
      <c r="Z539" s="1087">
        <v>16041500</v>
      </c>
      <c r="AA539" s="1132">
        <v>0</v>
      </c>
      <c r="AB539" s="1132">
        <v>67.007599684445154</v>
      </c>
      <c r="AC539" s="1087">
        <v>0</v>
      </c>
      <c r="AD539" s="1132">
        <v>0</v>
      </c>
      <c r="AE539" s="1087">
        <v>0</v>
      </c>
      <c r="AF539" s="1087">
        <v>0</v>
      </c>
      <c r="AG539" s="1087">
        <v>0</v>
      </c>
      <c r="AH539" s="1087">
        <v>0</v>
      </c>
      <c r="AI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9867000</v>
      </c>
      <c r="Y540" s="144">
        <v>0</v>
      </c>
      <c r="Z540" s="144">
        <v>9867000</v>
      </c>
      <c r="AA540" s="1134">
        <v>0</v>
      </c>
      <c r="AB540" s="1134">
        <v>69.394390872566831</v>
      </c>
      <c r="AC540" s="144">
        <v>0</v>
      </c>
      <c r="AD540" s="1134">
        <v>0</v>
      </c>
      <c r="AE540" s="144">
        <v>0</v>
      </c>
      <c r="AF540" s="144">
        <v>0</v>
      </c>
      <c r="AG540" s="144">
        <v>0</v>
      </c>
      <c r="AH540" s="144">
        <v>0</v>
      </c>
      <c r="AI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134">
        <v>0</v>
      </c>
      <c r="AB541" s="1134">
        <v>71.866198867774884</v>
      </c>
      <c r="AC541" s="144">
        <v>0</v>
      </c>
      <c r="AD541" s="1134">
        <v>0</v>
      </c>
      <c r="AE541" s="144">
        <v>0</v>
      </c>
      <c r="AF541" s="144">
        <v>0</v>
      </c>
      <c r="AG541" s="144">
        <v>0</v>
      </c>
      <c r="AH541" s="144">
        <v>0</v>
      </c>
      <c r="AI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134">
        <v>0</v>
      </c>
      <c r="AB542" s="1134">
        <v>74.426051943980838</v>
      </c>
      <c r="AC542" s="144">
        <v>0</v>
      </c>
      <c r="AD542" s="1134">
        <v>0</v>
      </c>
      <c r="AE542" s="144">
        <v>0</v>
      </c>
      <c r="AF542" s="144">
        <v>0</v>
      </c>
      <c r="AG542" s="144">
        <v>0</v>
      </c>
      <c r="AH542" s="144">
        <v>0</v>
      </c>
      <c r="AI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134">
        <v>0</v>
      </c>
      <c r="AB543" s="1134">
        <v>77.077086241331045</v>
      </c>
      <c r="AC543" s="144">
        <v>0</v>
      </c>
      <c r="AD543" s="1134">
        <v>0</v>
      </c>
      <c r="AE543" s="144">
        <v>0</v>
      </c>
      <c r="AF543" s="144">
        <v>0</v>
      </c>
      <c r="AG543" s="144">
        <v>0</v>
      </c>
      <c r="AH543" s="144">
        <v>0</v>
      </c>
      <c r="AI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134">
        <v>0</v>
      </c>
      <c r="AB544" s="1134">
        <v>79.82254960837075</v>
      </c>
      <c r="AC544" s="144">
        <v>0</v>
      </c>
      <c r="AD544" s="1134">
        <v>0</v>
      </c>
      <c r="AE544" s="144">
        <v>0</v>
      </c>
      <c r="AF544" s="144">
        <v>0</v>
      </c>
      <c r="AG544" s="144">
        <v>0</v>
      </c>
      <c r="AH544" s="144">
        <v>0</v>
      </c>
      <c r="AI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134">
        <v>0</v>
      </c>
      <c r="AB545" s="1134">
        <v>82.665805581064404</v>
      </c>
      <c r="AC545" s="144">
        <v>0</v>
      </c>
      <c r="AD545" s="1134">
        <v>0</v>
      </c>
      <c r="AE545" s="144">
        <v>0</v>
      </c>
      <c r="AF545" s="144">
        <v>0</v>
      </c>
      <c r="AG545" s="144">
        <v>0</v>
      </c>
      <c r="AH545" s="144">
        <v>0</v>
      </c>
      <c r="AI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134">
        <v>0</v>
      </c>
      <c r="AB546" s="1134">
        <v>85.610337503548166</v>
      </c>
      <c r="AC546" s="144">
        <v>0</v>
      </c>
      <c r="AD546" s="1134">
        <v>0</v>
      </c>
      <c r="AE546" s="144">
        <v>0</v>
      </c>
      <c r="AF546" s="144">
        <v>0</v>
      </c>
      <c r="AG546" s="144">
        <v>0</v>
      </c>
      <c r="AH546" s="144">
        <v>0</v>
      </c>
      <c r="AI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134">
        <v>0</v>
      </c>
      <c r="AB547" s="1134">
        <v>88.65975279566203</v>
      </c>
      <c r="AC547" s="144">
        <v>0</v>
      </c>
      <c r="AD547" s="1134">
        <v>0</v>
      </c>
      <c r="AE547" s="144">
        <v>0</v>
      </c>
      <c r="AF547" s="144">
        <v>0</v>
      </c>
      <c r="AG547" s="144">
        <v>0</v>
      </c>
      <c r="AH547" s="144">
        <v>0</v>
      </c>
      <c r="AI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134">
        <v>0</v>
      </c>
      <c r="AB548" s="1134">
        <v>91.817787372490088</v>
      </c>
      <c r="AC548" s="144">
        <v>0</v>
      </c>
      <c r="AD548" s="1134">
        <v>0</v>
      </c>
      <c r="AE548" s="144">
        <v>0</v>
      </c>
      <c r="AF548" s="144">
        <v>0</v>
      </c>
      <c r="AG548" s="144">
        <v>0</v>
      </c>
      <c r="AH548" s="144">
        <v>0</v>
      </c>
      <c r="AI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134">
        <v>0</v>
      </c>
      <c r="AB549" s="1134">
        <v>95.088310221323923</v>
      </c>
      <c r="AC549" s="144">
        <v>0</v>
      </c>
      <c r="AD549" s="1134">
        <v>0</v>
      </c>
      <c r="AE549" s="144">
        <v>0</v>
      </c>
      <c r="AF549" s="144">
        <v>0</v>
      </c>
      <c r="AG549" s="144">
        <v>0</v>
      </c>
      <c r="AH549" s="144">
        <v>0</v>
      </c>
      <c r="AI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134">
        <v>0</v>
      </c>
      <c r="AB550" s="1134">
        <v>98.475328141655709</v>
      </c>
      <c r="AC550" s="144">
        <v>0</v>
      </c>
      <c r="AD550" s="1134">
        <v>0</v>
      </c>
      <c r="AE550" s="144">
        <v>0</v>
      </c>
      <c r="AF550" s="144">
        <v>0</v>
      </c>
      <c r="AG550" s="144">
        <v>0</v>
      </c>
      <c r="AH550" s="144">
        <v>0</v>
      </c>
      <c r="AI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134">
        <v>0</v>
      </c>
      <c r="AB551" s="1134">
        <v>101.98299065400884</v>
      </c>
      <c r="AC551" s="144">
        <v>0</v>
      </c>
      <c r="AD551" s="1134">
        <v>0</v>
      </c>
      <c r="AE551" s="144">
        <v>0</v>
      </c>
      <c r="AF551" s="144">
        <v>0</v>
      </c>
      <c r="AG551" s="144">
        <v>0</v>
      </c>
      <c r="AH551" s="144">
        <v>0</v>
      </c>
      <c r="AI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134">
        <v>0</v>
      </c>
      <c r="AB552" s="1134">
        <v>105.61559508361937</v>
      </c>
      <c r="AC552" s="144">
        <v>0</v>
      </c>
      <c r="AD552" s="1134">
        <v>0</v>
      </c>
      <c r="AE552" s="144">
        <v>0</v>
      </c>
      <c r="AF552" s="144">
        <v>0</v>
      </c>
      <c r="AG552" s="144">
        <v>0</v>
      </c>
      <c r="AH552" s="144">
        <v>0</v>
      </c>
      <c r="AI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134">
        <v>0</v>
      </c>
      <c r="AB553" s="1134">
        <v>109.37759182519677</v>
      </c>
      <c r="AC553" s="144">
        <v>0</v>
      </c>
      <c r="AD553" s="1134">
        <v>0</v>
      </c>
      <c r="AE553" s="144">
        <v>0</v>
      </c>
      <c r="AF553" s="144">
        <v>0</v>
      </c>
      <c r="AG553" s="144">
        <v>0</v>
      </c>
      <c r="AH553" s="144">
        <v>0</v>
      </c>
      <c r="AI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134">
        <v>0</v>
      </c>
      <c r="AB554" s="1134">
        <v>113.27358979521433</v>
      </c>
      <c r="AC554" s="144">
        <v>0</v>
      </c>
      <c r="AD554" s="1134">
        <v>0</v>
      </c>
      <c r="AE554" s="144">
        <v>0</v>
      </c>
      <c r="AF554" s="144">
        <v>0</v>
      </c>
      <c r="AG554" s="144">
        <v>0</v>
      </c>
      <c r="AH554" s="144">
        <v>0</v>
      </c>
      <c r="AI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134">
        <v>0</v>
      </c>
      <c r="AB555" s="1134">
        <v>117.30836207840782</v>
      </c>
      <c r="AC555" s="144">
        <v>0</v>
      </c>
      <c r="AD555" s="1134">
        <v>0</v>
      </c>
      <c r="AE555" s="144">
        <v>0</v>
      </c>
      <c r="AF555" s="144">
        <v>0</v>
      </c>
      <c r="AG555" s="144">
        <v>0</v>
      </c>
      <c r="AH555" s="144">
        <v>0</v>
      </c>
      <c r="AI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134">
        <v>0</v>
      </c>
      <c r="AB556" s="1134">
        <v>121.48685177540149</v>
      </c>
      <c r="AC556" s="144">
        <v>0</v>
      </c>
      <c r="AD556" s="1134">
        <v>0</v>
      </c>
      <c r="AE556" s="144">
        <v>0</v>
      </c>
      <c r="AF556" s="144">
        <v>0</v>
      </c>
      <c r="AG556" s="144">
        <v>0</v>
      </c>
      <c r="AH556" s="144">
        <v>0</v>
      </c>
      <c r="AI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134">
        <v>0</v>
      </c>
      <c r="AB557" s="1134">
        <v>125.81417805862431</v>
      </c>
      <c r="AC557" s="144">
        <v>0</v>
      </c>
      <c r="AD557" s="1134">
        <v>0</v>
      </c>
      <c r="AE557" s="144">
        <v>0</v>
      </c>
      <c r="AF557" s="144">
        <v>0</v>
      </c>
      <c r="AG557" s="144">
        <v>0</v>
      </c>
      <c r="AH557" s="144">
        <v>0</v>
      </c>
      <c r="AI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134">
        <v>0</v>
      </c>
      <c r="AB558" s="1134">
        <v>130.29564244393646</v>
      </c>
      <c r="AC558" s="144">
        <v>0</v>
      </c>
      <c r="AD558" s="1134">
        <v>0</v>
      </c>
      <c r="AE558" s="144">
        <v>0</v>
      </c>
      <c r="AF558" s="144">
        <v>0</v>
      </c>
      <c r="AG558" s="144">
        <v>0</v>
      </c>
      <c r="AH558" s="144">
        <v>0</v>
      </c>
      <c r="AI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134">
        <v>0</v>
      </c>
      <c r="AB559" s="1134">
        <v>134.93673528564929</v>
      </c>
      <c r="AC559" s="144">
        <v>0</v>
      </c>
      <c r="AD559" s="1134">
        <v>0</v>
      </c>
      <c r="AE559" s="144">
        <v>0</v>
      </c>
      <c r="AF559" s="144">
        <v>0</v>
      </c>
      <c r="AG559" s="144">
        <v>0</v>
      </c>
      <c r="AH559" s="144">
        <v>0</v>
      </c>
      <c r="AI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134">
        <v>0</v>
      </c>
      <c r="AB560" s="1134">
        <v>139.74314250289601</v>
      </c>
      <c r="AC560" s="144">
        <v>0</v>
      </c>
      <c r="AD560" s="1134">
        <v>0</v>
      </c>
      <c r="AE560" s="144">
        <v>0</v>
      </c>
      <c r="AF560" s="144">
        <v>0</v>
      </c>
      <c r="AG560" s="144">
        <v>0</v>
      </c>
      <c r="AH560" s="144">
        <v>0</v>
      </c>
      <c r="AI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136"/>
      <c r="AE561" s="124"/>
      <c r="AF561" s="124"/>
      <c r="AG561" s="124"/>
      <c r="AH561" s="124"/>
      <c r="AI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134"/>
      <c r="AE562" s="166"/>
      <c r="AF562" s="166"/>
      <c r="AG562" s="166"/>
      <c r="AH562" s="166"/>
      <c r="AI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138">
        <v>0</v>
      </c>
      <c r="AB563" s="1138">
        <v>0</v>
      </c>
      <c r="AC563" s="1091">
        <v>0</v>
      </c>
      <c r="AD563" s="1138">
        <v>0</v>
      </c>
      <c r="AE563" s="1091">
        <v>0</v>
      </c>
      <c r="AF563" s="1091">
        <v>0</v>
      </c>
      <c r="AG563" s="1091">
        <v>0</v>
      </c>
      <c r="AH563" s="1091">
        <v>0</v>
      </c>
      <c r="AI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138">
        <v>0</v>
      </c>
      <c r="AB564" s="1138">
        <v>0</v>
      </c>
      <c r="AC564" s="1091">
        <v>0</v>
      </c>
      <c r="AD564" s="1138">
        <v>0</v>
      </c>
      <c r="AE564" s="1091">
        <v>0</v>
      </c>
      <c r="AF564" s="1091">
        <v>0</v>
      </c>
      <c r="AG564" s="1091">
        <v>0</v>
      </c>
      <c r="AH564" s="1091">
        <v>0</v>
      </c>
      <c r="AI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138">
        <v>0</v>
      </c>
      <c r="AB565" s="1138">
        <v>0</v>
      </c>
      <c r="AC565" s="1091">
        <v>0</v>
      </c>
      <c r="AD565" s="1138">
        <v>0</v>
      </c>
      <c r="AE565" s="1091">
        <v>0</v>
      </c>
      <c r="AF565" s="1091">
        <v>0</v>
      </c>
      <c r="AG565" s="1091">
        <v>0</v>
      </c>
      <c r="AH565" s="1091">
        <v>0</v>
      </c>
      <c r="AI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138">
        <v>0</v>
      </c>
      <c r="AB566" s="1138">
        <v>0</v>
      </c>
      <c r="AC566" s="1091">
        <v>0</v>
      </c>
      <c r="AD566" s="1138">
        <v>0</v>
      </c>
      <c r="AE566" s="1091">
        <v>0</v>
      </c>
      <c r="AF566" s="1091">
        <v>0</v>
      </c>
      <c r="AG566" s="1091">
        <v>0</v>
      </c>
      <c r="AH566" s="1091">
        <v>0</v>
      </c>
      <c r="AI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138">
        <v>0</v>
      </c>
      <c r="AB567" s="1138">
        <v>0</v>
      </c>
      <c r="AC567" s="1091">
        <v>0</v>
      </c>
      <c r="AD567" s="1138">
        <v>0</v>
      </c>
      <c r="AE567" s="1091">
        <v>0</v>
      </c>
      <c r="AF567" s="1091">
        <v>0</v>
      </c>
      <c r="AG567" s="1091">
        <v>0</v>
      </c>
      <c r="AH567" s="1091">
        <v>0</v>
      </c>
      <c r="AI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138">
        <v>0</v>
      </c>
      <c r="AB568" s="1138">
        <v>0</v>
      </c>
      <c r="AC568" s="1091">
        <v>0</v>
      </c>
      <c r="AD568" s="1138">
        <v>0</v>
      </c>
      <c r="AE568" s="1091">
        <v>0</v>
      </c>
      <c r="AF568" s="1091">
        <v>0</v>
      </c>
      <c r="AG568" s="1091">
        <v>0</v>
      </c>
      <c r="AH568" s="1091">
        <v>0</v>
      </c>
      <c r="AI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138">
        <v>0</v>
      </c>
      <c r="AB569" s="1138">
        <v>0</v>
      </c>
      <c r="AC569" s="1091">
        <v>0</v>
      </c>
      <c r="AD569" s="1138">
        <v>0</v>
      </c>
      <c r="AE569" s="1091">
        <v>0</v>
      </c>
      <c r="AF569" s="1091">
        <v>0</v>
      </c>
      <c r="AG569" s="1091">
        <v>0</v>
      </c>
      <c r="AH569" s="1091">
        <v>0</v>
      </c>
      <c r="AI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138">
        <v>0</v>
      </c>
      <c r="AB570" s="1138">
        <v>0</v>
      </c>
      <c r="AC570" s="1091">
        <v>0</v>
      </c>
      <c r="AD570" s="1138">
        <v>0</v>
      </c>
      <c r="AE570" s="1091">
        <v>0</v>
      </c>
      <c r="AF570" s="1091">
        <v>0</v>
      </c>
      <c r="AG570" s="1091">
        <v>0</v>
      </c>
      <c r="AH570" s="1091">
        <v>0</v>
      </c>
      <c r="AI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138">
        <v>0</v>
      </c>
      <c r="AB571" s="1138">
        <v>0</v>
      </c>
      <c r="AC571" s="1091">
        <v>0</v>
      </c>
      <c r="AD571" s="1138">
        <v>0</v>
      </c>
      <c r="AE571" s="1091">
        <v>0</v>
      </c>
      <c r="AF571" s="1091">
        <v>0</v>
      </c>
      <c r="AG571" s="1091">
        <v>0</v>
      </c>
      <c r="AH571" s="1091">
        <v>0</v>
      </c>
      <c r="AI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50000</v>
      </c>
      <c r="S572" s="1091">
        <v>77898.370830038228</v>
      </c>
      <c r="T572" s="1091">
        <v>50000</v>
      </c>
      <c r="U572" s="1091">
        <v>50000</v>
      </c>
      <c r="V572" s="1091">
        <v>0</v>
      </c>
      <c r="W572" s="1091">
        <v>0</v>
      </c>
      <c r="X572" s="1091">
        <v>168343</v>
      </c>
      <c r="Y572" s="1091">
        <v>0</v>
      </c>
      <c r="Z572" s="1091">
        <v>168343</v>
      </c>
      <c r="AA572" s="1138">
        <v>0</v>
      </c>
      <c r="AB572" s="1138">
        <v>0</v>
      </c>
      <c r="AC572" s="1091">
        <v>0</v>
      </c>
      <c r="AD572" s="1138">
        <v>0</v>
      </c>
      <c r="AE572" s="1091">
        <v>0</v>
      </c>
      <c r="AF572" s="1091">
        <v>0</v>
      </c>
      <c r="AG572" s="1091">
        <v>0</v>
      </c>
      <c r="AH572" s="1091">
        <v>0</v>
      </c>
      <c r="AI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11000</v>
      </c>
      <c r="S573" s="1091">
        <v>16638.486973406219</v>
      </c>
      <c r="T573" s="1091">
        <v>10999.999999999998</v>
      </c>
      <c r="U573" s="1091">
        <v>11000</v>
      </c>
      <c r="V573" s="1091">
        <v>0</v>
      </c>
      <c r="W573" s="1091">
        <v>0</v>
      </c>
      <c r="X573" s="1091">
        <v>120253</v>
      </c>
      <c r="Y573" s="1091">
        <v>0</v>
      </c>
      <c r="Z573" s="1091">
        <v>120253</v>
      </c>
      <c r="AA573" s="1138">
        <v>0</v>
      </c>
      <c r="AB573" s="1138">
        <v>0</v>
      </c>
      <c r="AC573" s="1091">
        <v>0</v>
      </c>
      <c r="AD573" s="1138">
        <v>0</v>
      </c>
      <c r="AE573" s="1091">
        <v>0</v>
      </c>
      <c r="AF573" s="1091">
        <v>0</v>
      </c>
      <c r="AG573" s="1091">
        <v>0</v>
      </c>
      <c r="AH573" s="1091">
        <v>0</v>
      </c>
      <c r="AI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4000</v>
      </c>
      <c r="S574" s="1091">
        <v>5874.1348538062557</v>
      </c>
      <c r="T574" s="1091">
        <v>4000</v>
      </c>
      <c r="U574" s="1091">
        <v>4000</v>
      </c>
      <c r="V574" s="1091">
        <v>0</v>
      </c>
      <c r="W574" s="1091">
        <v>0</v>
      </c>
      <c r="X574" s="1091">
        <v>553400</v>
      </c>
      <c r="Y574" s="1091">
        <v>0</v>
      </c>
      <c r="Z574" s="1091">
        <v>553400</v>
      </c>
      <c r="AA574" s="1138">
        <v>0</v>
      </c>
      <c r="AB574" s="1138">
        <v>0</v>
      </c>
      <c r="AC574" s="1091">
        <v>0</v>
      </c>
      <c r="AD574" s="1138">
        <v>0</v>
      </c>
      <c r="AE574" s="1091">
        <v>0</v>
      </c>
      <c r="AF574" s="1091">
        <v>0</v>
      </c>
      <c r="AG574" s="1091">
        <v>0</v>
      </c>
      <c r="AH574" s="1091">
        <v>0</v>
      </c>
      <c r="AI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1326490</v>
      </c>
      <c r="Y575" s="1091">
        <v>968416</v>
      </c>
      <c r="Z575" s="1091">
        <v>2294906</v>
      </c>
      <c r="AA575" s="1138">
        <v>0</v>
      </c>
      <c r="AB575" s="1138">
        <v>0</v>
      </c>
      <c r="AC575" s="1091">
        <v>0</v>
      </c>
      <c r="AD575" s="1138">
        <v>0</v>
      </c>
      <c r="AE575" s="1091">
        <v>0</v>
      </c>
      <c r="AF575" s="1091">
        <v>0</v>
      </c>
      <c r="AG575" s="1091">
        <v>0</v>
      </c>
      <c r="AH575" s="1091">
        <v>0</v>
      </c>
      <c r="AI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895113</v>
      </c>
      <c r="Y576" s="1091">
        <v>2836213</v>
      </c>
      <c r="Z576" s="1091">
        <v>3731326</v>
      </c>
      <c r="AA576" s="1138">
        <v>0</v>
      </c>
      <c r="AB576" s="1138">
        <v>0</v>
      </c>
      <c r="AC576" s="1091">
        <v>0</v>
      </c>
      <c r="AD576" s="1138">
        <v>0</v>
      </c>
      <c r="AE576" s="1091">
        <v>0</v>
      </c>
      <c r="AF576" s="1091">
        <v>0</v>
      </c>
      <c r="AG576" s="1091">
        <v>0</v>
      </c>
      <c r="AH576" s="1091">
        <v>0</v>
      </c>
      <c r="AI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737389</v>
      </c>
      <c r="Y577" s="1091">
        <v>20103798</v>
      </c>
      <c r="Z577" s="1091">
        <v>20841187</v>
      </c>
      <c r="AA577" s="1138">
        <v>0</v>
      </c>
      <c r="AB577" s="1138">
        <v>42.1875</v>
      </c>
      <c r="AC577" s="1091">
        <v>0</v>
      </c>
      <c r="AD577" s="1138">
        <v>0</v>
      </c>
      <c r="AE577" s="1091">
        <v>0</v>
      </c>
      <c r="AF577" s="1091">
        <v>0</v>
      </c>
      <c r="AG577" s="1091">
        <v>0</v>
      </c>
      <c r="AH577" s="1091">
        <v>0</v>
      </c>
      <c r="AI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138">
        <v>0</v>
      </c>
      <c r="AB578" s="1138">
        <v>57.084836924991158</v>
      </c>
      <c r="AC578" s="1091">
        <v>0</v>
      </c>
      <c r="AD578" s="1138">
        <v>0</v>
      </c>
      <c r="AE578" s="1091">
        <v>0</v>
      </c>
      <c r="AF578" s="1091">
        <v>0</v>
      </c>
      <c r="AG578" s="1091">
        <v>0</v>
      </c>
      <c r="AH578" s="1091">
        <v>0</v>
      </c>
      <c r="AI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138">
        <v>0</v>
      </c>
      <c r="AB579" s="1138">
        <v>59.809841051656953</v>
      </c>
      <c r="AC579" s="1091">
        <v>0</v>
      </c>
      <c r="AD579" s="1138">
        <v>0</v>
      </c>
      <c r="AE579" s="1091">
        <v>0</v>
      </c>
      <c r="AF579" s="1091">
        <v>0</v>
      </c>
      <c r="AG579" s="1091">
        <v>0</v>
      </c>
      <c r="AH579" s="1091">
        <v>0</v>
      </c>
      <c r="AI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138">
        <v>0</v>
      </c>
      <c r="AB580" s="1138">
        <v>61.94025017326873</v>
      </c>
      <c r="AC580" s="1091">
        <v>0</v>
      </c>
      <c r="AD580" s="1138">
        <v>0</v>
      </c>
      <c r="AE580" s="1091">
        <v>0</v>
      </c>
      <c r="AF580" s="1091">
        <v>0</v>
      </c>
      <c r="AG580" s="1091">
        <v>0</v>
      </c>
      <c r="AH580" s="1091">
        <v>0</v>
      </c>
      <c r="AI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3894500</v>
      </c>
      <c r="Y581" s="1091">
        <v>0</v>
      </c>
      <c r="Z581" s="1091">
        <v>3894500</v>
      </c>
      <c r="AA581" s="1138">
        <v>0</v>
      </c>
      <c r="AB581" s="1138">
        <v>64.146543847416396</v>
      </c>
      <c r="AC581" s="1091">
        <v>0</v>
      </c>
      <c r="AD581" s="1138">
        <v>0</v>
      </c>
      <c r="AE581" s="1091">
        <v>0</v>
      </c>
      <c r="AF581" s="1091">
        <v>0</v>
      </c>
      <c r="AG581" s="1091">
        <v>0</v>
      </c>
      <c r="AH581" s="1091">
        <v>0</v>
      </c>
      <c r="AI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16041500</v>
      </c>
      <c r="Y582" s="1091">
        <v>0</v>
      </c>
      <c r="Z582" s="1091">
        <v>16041500</v>
      </c>
      <c r="AA582" s="1138">
        <v>0</v>
      </c>
      <c r="AB582" s="1138">
        <v>66.431425059763626</v>
      </c>
      <c r="AC582" s="1091">
        <v>0</v>
      </c>
      <c r="AD582" s="1138">
        <v>0</v>
      </c>
      <c r="AE582" s="1091">
        <v>0</v>
      </c>
      <c r="AF582" s="1091">
        <v>0</v>
      </c>
      <c r="AG582" s="1091">
        <v>0</v>
      </c>
      <c r="AH582" s="1091">
        <v>0</v>
      </c>
      <c r="AI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9867000</v>
      </c>
      <c r="Y583" s="144">
        <v>0</v>
      </c>
      <c r="Z583" s="144">
        <v>9867000</v>
      </c>
      <c r="AA583" s="1165">
        <v>0</v>
      </c>
      <c r="AB583" s="1165">
        <v>68.797693075536415</v>
      </c>
      <c r="AC583" s="144">
        <v>0</v>
      </c>
      <c r="AD583" s="1134">
        <v>0</v>
      </c>
      <c r="AE583" s="144">
        <v>0</v>
      </c>
      <c r="AF583" s="144">
        <v>0</v>
      </c>
      <c r="AG583" s="144">
        <v>0</v>
      </c>
      <c r="AH583" s="144">
        <v>0</v>
      </c>
      <c r="AI583" s="144">
        <v>0</v>
      </c>
      <c r="CJ583" s="166"/>
      <c r="CK583" s="166"/>
      <c r="CL583" s="166"/>
      <c r="CM583" s="166"/>
      <c r="CN583" s="166"/>
      <c r="CO583" s="166"/>
      <c r="CP583" s="166"/>
      <c r="CQ583" s="166"/>
      <c r="CR583" s="166"/>
      <c r="CS583" s="166"/>
      <c r="CT583" s="166"/>
    </row>
    <row r="584" spans="7:98" ht="14.25" customHeight="1">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165">
        <v>0</v>
      </c>
      <c r="AB584" s="1165">
        <v>71.248246868972856</v>
      </c>
      <c r="AC584" s="144">
        <v>0</v>
      </c>
      <c r="AD584" s="1134">
        <v>0</v>
      </c>
      <c r="AE584" s="144">
        <v>0</v>
      </c>
      <c r="AF584" s="144">
        <v>0</v>
      </c>
      <c r="AG584" s="144">
        <v>0</v>
      </c>
      <c r="AH584" s="144">
        <v>0</v>
      </c>
      <c r="AI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165">
        <v>0</v>
      </c>
      <c r="AB585" s="1165">
        <v>73.78608867492936</v>
      </c>
      <c r="AC585" s="144">
        <v>0</v>
      </c>
      <c r="AD585" s="1134">
        <v>0</v>
      </c>
      <c r="AE585" s="144">
        <v>0</v>
      </c>
      <c r="AF585" s="144">
        <v>0</v>
      </c>
      <c r="AG585" s="144">
        <v>0</v>
      </c>
      <c r="AH585" s="144">
        <v>0</v>
      </c>
      <c r="AI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165">
        <v>0</v>
      </c>
      <c r="AB586" s="1165">
        <v>76.414327666993486</v>
      </c>
      <c r="AC586" s="144">
        <v>0</v>
      </c>
      <c r="AD586" s="1134">
        <v>0</v>
      </c>
      <c r="AE586" s="144">
        <v>0</v>
      </c>
      <c r="AF586" s="144">
        <v>0</v>
      </c>
      <c r="AG586" s="144">
        <v>0</v>
      </c>
      <c r="AH586" s="144">
        <v>0</v>
      </c>
      <c r="AI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165">
        <v>0</v>
      </c>
      <c r="AB587" s="1165">
        <v>79.136183766610841</v>
      </c>
      <c r="AC587" s="144">
        <v>0</v>
      </c>
      <c r="AD587" s="1134">
        <v>0</v>
      </c>
      <c r="AE587" s="144">
        <v>0</v>
      </c>
      <c r="AF587" s="144">
        <v>0</v>
      </c>
      <c r="AG587" s="144">
        <v>0</v>
      </c>
      <c r="AH587" s="144">
        <v>0</v>
      </c>
      <c r="AI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165">
        <v>0</v>
      </c>
      <c r="AB588" s="1165">
        <v>81.954991587891001</v>
      </c>
      <c r="AC588" s="144">
        <v>0</v>
      </c>
      <c r="AD588" s="1134">
        <v>0</v>
      </c>
      <c r="AE588" s="144">
        <v>0</v>
      </c>
      <c r="AF588" s="144">
        <v>0</v>
      </c>
      <c r="AG588" s="144">
        <v>0</v>
      </c>
      <c r="AH588" s="144">
        <v>0</v>
      </c>
      <c r="AI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165">
        <v>0</v>
      </c>
      <c r="AB589" s="1165">
        <v>84.874204522927229</v>
      </c>
      <c r="AC589" s="144">
        <v>0</v>
      </c>
      <c r="AD589" s="1134">
        <v>0</v>
      </c>
      <c r="AE589" s="144">
        <v>0</v>
      </c>
      <c r="AF589" s="144">
        <v>0</v>
      </c>
      <c r="AG589" s="144">
        <v>0</v>
      </c>
      <c r="AH589" s="144">
        <v>0</v>
      </c>
      <c r="AI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165">
        <v>0</v>
      </c>
      <c r="AB590" s="1165">
        <v>87.897398972633553</v>
      </c>
      <c r="AC590" s="144">
        <v>0</v>
      </c>
      <c r="AD590" s="1134">
        <v>0</v>
      </c>
      <c r="AE590" s="144">
        <v>0</v>
      </c>
      <c r="AF590" s="144">
        <v>0</v>
      </c>
      <c r="AG590" s="144">
        <v>0</v>
      </c>
      <c r="AH590" s="144">
        <v>0</v>
      </c>
      <c r="AI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165">
        <v>0</v>
      </c>
      <c r="AB591" s="1165">
        <v>91.02827872828307</v>
      </c>
      <c r="AC591" s="144">
        <v>0</v>
      </c>
      <c r="AD591" s="1134">
        <v>0</v>
      </c>
      <c r="AE591" s="144">
        <v>0</v>
      </c>
      <c r="AF591" s="144">
        <v>0</v>
      </c>
      <c r="AG591" s="144">
        <v>0</v>
      </c>
      <c r="AH591" s="144">
        <v>0</v>
      </c>
      <c r="AI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165">
        <v>0</v>
      </c>
      <c r="AB592" s="1165">
        <v>94.270679509115439</v>
      </c>
      <c r="AC592" s="144">
        <v>0</v>
      </c>
      <c r="AD592" s="1134">
        <v>0</v>
      </c>
      <c r="AE592" s="144">
        <v>0</v>
      </c>
      <c r="AF592" s="144">
        <v>0</v>
      </c>
      <c r="AG592" s="144">
        <v>0</v>
      </c>
      <c r="AH592" s="144">
        <v>0</v>
      </c>
      <c r="AI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165">
        <v>0</v>
      </c>
      <c r="AB593" s="1165">
        <v>97.628573661572759</v>
      </c>
      <c r="AC593" s="144">
        <v>0</v>
      </c>
      <c r="AD593" s="1134">
        <v>0</v>
      </c>
      <c r="AE593" s="144">
        <v>0</v>
      </c>
      <c r="AF593" s="144">
        <v>0</v>
      </c>
      <c r="AG593" s="144">
        <v>0</v>
      </c>
      <c r="AH593" s="144">
        <v>0</v>
      </c>
      <c r="AI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165">
        <v>0</v>
      </c>
      <c r="AB594" s="1165">
        <v>101.10607502592056</v>
      </c>
      <c r="AC594" s="144">
        <v>0</v>
      </c>
      <c r="AD594" s="1134">
        <v>0</v>
      </c>
      <c r="AE594" s="144">
        <v>0</v>
      </c>
      <c r="AF594" s="144">
        <v>0</v>
      </c>
      <c r="AG594" s="144">
        <v>0</v>
      </c>
      <c r="AH594" s="144">
        <v>0</v>
      </c>
      <c r="AI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165">
        <v>0</v>
      </c>
      <c r="AB595" s="1165">
        <v>104.70744397621672</v>
      </c>
      <c r="AC595" s="144">
        <v>0</v>
      </c>
      <c r="AD595" s="1134">
        <v>0</v>
      </c>
      <c r="AE595" s="144">
        <v>0</v>
      </c>
      <c r="AF595" s="144">
        <v>0</v>
      </c>
      <c r="AG595" s="144">
        <v>0</v>
      </c>
      <c r="AH595" s="144">
        <v>0</v>
      </c>
      <c r="AI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165">
        <v>0</v>
      </c>
      <c r="AB596" s="1165">
        <v>108.43709263980242</v>
      </c>
      <c r="AC596" s="144">
        <v>0</v>
      </c>
      <c r="AD596" s="1134">
        <v>0</v>
      </c>
      <c r="AE596" s="144">
        <v>0</v>
      </c>
      <c r="AF596" s="144">
        <v>0</v>
      </c>
      <c r="AG596" s="144">
        <v>0</v>
      </c>
      <c r="AH596" s="144">
        <v>0</v>
      </c>
      <c r="AI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165">
        <v>0</v>
      </c>
      <c r="AB597" s="1165">
        <v>112.29959030270994</v>
      </c>
      <c r="AC597" s="144">
        <v>0</v>
      </c>
      <c r="AD597" s="1134">
        <v>0</v>
      </c>
      <c r="AE597" s="144">
        <v>0</v>
      </c>
      <c r="AF597" s="144">
        <v>0</v>
      </c>
      <c r="AG597" s="144">
        <v>0</v>
      </c>
      <c r="AH597" s="144">
        <v>0</v>
      </c>
      <c r="AI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165">
        <v>0</v>
      </c>
      <c r="AB598" s="1165">
        <v>116.29966900760945</v>
      </c>
      <c r="AC598" s="144">
        <v>0</v>
      </c>
      <c r="AD598" s="1134">
        <v>0</v>
      </c>
      <c r="AE598" s="144">
        <v>0</v>
      </c>
      <c r="AF598" s="144">
        <v>0</v>
      </c>
      <c r="AG598" s="144">
        <v>0</v>
      </c>
      <c r="AH598" s="144">
        <v>0</v>
      </c>
      <c r="AI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165">
        <v>0</v>
      </c>
      <c r="AB599" s="1165">
        <v>120.44222935115307</v>
      </c>
      <c r="AC599" s="144">
        <v>0</v>
      </c>
      <c r="AD599" s="1134">
        <v>0</v>
      </c>
      <c r="AE599" s="144">
        <v>0</v>
      </c>
      <c r="AF599" s="144">
        <v>0</v>
      </c>
      <c r="AG599" s="144">
        <v>0</v>
      </c>
      <c r="AH599" s="144">
        <v>0</v>
      </c>
      <c r="AI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165">
        <v>0</v>
      </c>
      <c r="AB600" s="1165">
        <v>124.73234648781859</v>
      </c>
      <c r="AC600" s="144">
        <v>0</v>
      </c>
      <c r="AD600" s="1134">
        <v>0</v>
      </c>
      <c r="AE600" s="144">
        <v>0</v>
      </c>
      <c r="AF600" s="144">
        <v>0</v>
      </c>
      <c r="AG600" s="144">
        <v>0</v>
      </c>
      <c r="AH600" s="144">
        <v>0</v>
      </c>
      <c r="AI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165">
        <v>0</v>
      </c>
      <c r="AB601" s="1165">
        <v>129.17527634760842</v>
      </c>
      <c r="AC601" s="144">
        <v>0</v>
      </c>
      <c r="AD601" s="1134">
        <v>0</v>
      </c>
      <c r="AE601" s="144">
        <v>0</v>
      </c>
      <c r="AF601" s="144">
        <v>0</v>
      </c>
      <c r="AG601" s="144">
        <v>0</v>
      </c>
      <c r="AH601" s="144">
        <v>0</v>
      </c>
      <c r="AI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165">
        <v>0</v>
      </c>
      <c r="AB602" s="1165">
        <v>133.7764620752211</v>
      </c>
      <c r="AC602" s="144">
        <v>0</v>
      </c>
      <c r="AD602" s="1134">
        <v>0</v>
      </c>
      <c r="AE602" s="144">
        <v>0</v>
      </c>
      <c r="AF602" s="144">
        <v>0</v>
      </c>
      <c r="AG602" s="144">
        <v>0</v>
      </c>
      <c r="AH602" s="144">
        <v>0</v>
      </c>
      <c r="AI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165">
        <v>0</v>
      </c>
      <c r="AB603" s="1165">
        <v>138.54154069858433</v>
      </c>
      <c r="AC603" s="144">
        <v>0</v>
      </c>
      <c r="AD603" s="1134">
        <v>0</v>
      </c>
      <c r="AE603" s="144">
        <v>0</v>
      </c>
      <c r="AF603" s="144">
        <v>0</v>
      </c>
      <c r="AG603" s="144">
        <v>0</v>
      </c>
      <c r="AH603" s="144">
        <v>0</v>
      </c>
      <c r="AI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134"/>
      <c r="AE604" s="166"/>
      <c r="AF604" s="166"/>
      <c r="AG604" s="166"/>
      <c r="AH604" s="166"/>
      <c r="AI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136"/>
      <c r="AE605" s="124"/>
      <c r="AF605" s="124"/>
      <c r="AG605" s="124"/>
      <c r="AH605" s="124"/>
      <c r="AI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138">
        <v>0</v>
      </c>
      <c r="AB606" s="1138">
        <v>0</v>
      </c>
      <c r="AC606" s="1091">
        <v>0</v>
      </c>
      <c r="AD606" s="1138">
        <v>0</v>
      </c>
      <c r="AE606" s="1091">
        <v>0</v>
      </c>
      <c r="AF606" s="1091">
        <v>0</v>
      </c>
      <c r="AG606" s="1091">
        <v>0</v>
      </c>
      <c r="AH606" s="1091">
        <v>0</v>
      </c>
      <c r="AI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138">
        <v>0</v>
      </c>
      <c r="AB607" s="1138">
        <v>0</v>
      </c>
      <c r="AC607" s="1091">
        <v>0</v>
      </c>
      <c r="AD607" s="1138">
        <v>0</v>
      </c>
      <c r="AE607" s="1091">
        <v>0</v>
      </c>
      <c r="AF607" s="1091">
        <v>0</v>
      </c>
      <c r="AG607" s="1091">
        <v>0</v>
      </c>
      <c r="AH607" s="1091">
        <v>0</v>
      </c>
      <c r="AI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138">
        <v>0</v>
      </c>
      <c r="AB608" s="1138">
        <v>0</v>
      </c>
      <c r="AC608" s="1091">
        <v>0</v>
      </c>
      <c r="AD608" s="1138">
        <v>0</v>
      </c>
      <c r="AE608" s="1091">
        <v>0</v>
      </c>
      <c r="AF608" s="1091">
        <v>0</v>
      </c>
      <c r="AG608" s="1091">
        <v>0</v>
      </c>
      <c r="AH608" s="1091">
        <v>0</v>
      </c>
      <c r="AI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138">
        <v>0</v>
      </c>
      <c r="AB609" s="1138">
        <v>0</v>
      </c>
      <c r="AC609" s="1091">
        <v>0</v>
      </c>
      <c r="AD609" s="1138">
        <v>0</v>
      </c>
      <c r="AE609" s="1091">
        <v>0</v>
      </c>
      <c r="AF609" s="1091">
        <v>0</v>
      </c>
      <c r="AG609" s="1091">
        <v>0</v>
      </c>
      <c r="AH609" s="1091">
        <v>0</v>
      </c>
      <c r="AI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138">
        <v>0</v>
      </c>
      <c r="AB610" s="1138">
        <v>0</v>
      </c>
      <c r="AC610" s="1091">
        <v>0</v>
      </c>
      <c r="AD610" s="1138">
        <v>0</v>
      </c>
      <c r="AE610" s="1091">
        <v>0</v>
      </c>
      <c r="AF610" s="1091">
        <v>0</v>
      </c>
      <c r="AG610" s="1091">
        <v>0</v>
      </c>
      <c r="AH610" s="1091">
        <v>0</v>
      </c>
      <c r="AI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138">
        <v>0</v>
      </c>
      <c r="AB611" s="1138">
        <v>0</v>
      </c>
      <c r="AC611" s="1091">
        <v>0</v>
      </c>
      <c r="AD611" s="1138">
        <v>0</v>
      </c>
      <c r="AE611" s="1091">
        <v>0</v>
      </c>
      <c r="AF611" s="1091">
        <v>0</v>
      </c>
      <c r="AG611" s="1091">
        <v>0</v>
      </c>
      <c r="AH611" s="1091">
        <v>0</v>
      </c>
      <c r="AI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138">
        <v>0</v>
      </c>
      <c r="AB612" s="1138">
        <v>0</v>
      </c>
      <c r="AC612" s="1091">
        <v>0</v>
      </c>
      <c r="AD612" s="1138">
        <v>0</v>
      </c>
      <c r="AE612" s="1091">
        <v>0</v>
      </c>
      <c r="AF612" s="1091">
        <v>0</v>
      </c>
      <c r="AG612" s="1091">
        <v>0</v>
      </c>
      <c r="AH612" s="1091">
        <v>0</v>
      </c>
      <c r="AI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138">
        <v>0</v>
      </c>
      <c r="AB613" s="1138">
        <v>0</v>
      </c>
      <c r="AC613" s="1091">
        <v>0</v>
      </c>
      <c r="AD613" s="1138">
        <v>0</v>
      </c>
      <c r="AE613" s="1091">
        <v>0</v>
      </c>
      <c r="AF613" s="1091">
        <v>0</v>
      </c>
      <c r="AG613" s="1091">
        <v>0</v>
      </c>
      <c r="AH613" s="1091">
        <v>0</v>
      </c>
      <c r="AI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50000</v>
      </c>
      <c r="S614" s="1091">
        <v>77898.370830038228</v>
      </c>
      <c r="T614" s="1091">
        <v>50000</v>
      </c>
      <c r="U614" s="1091">
        <v>50000</v>
      </c>
      <c r="V614" s="1091">
        <v>0</v>
      </c>
      <c r="W614" s="1091">
        <v>0</v>
      </c>
      <c r="X614" s="1091">
        <v>168343</v>
      </c>
      <c r="Y614" s="1091">
        <v>0</v>
      </c>
      <c r="Z614" s="1091">
        <v>168343</v>
      </c>
      <c r="AA614" s="1138">
        <v>0</v>
      </c>
      <c r="AB614" s="1138">
        <v>0</v>
      </c>
      <c r="AC614" s="1091">
        <v>0</v>
      </c>
      <c r="AD614" s="1138">
        <v>0</v>
      </c>
      <c r="AE614" s="1091">
        <v>0</v>
      </c>
      <c r="AF614" s="1091">
        <v>0</v>
      </c>
      <c r="AG614" s="1091">
        <v>0</v>
      </c>
      <c r="AH614" s="1091">
        <v>0</v>
      </c>
      <c r="AI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11000</v>
      </c>
      <c r="S615" s="1091">
        <v>16638.486973406219</v>
      </c>
      <c r="T615" s="1091">
        <v>10999.999999999998</v>
      </c>
      <c r="U615" s="1091">
        <v>11000</v>
      </c>
      <c r="V615" s="1091">
        <v>0</v>
      </c>
      <c r="W615" s="1091">
        <v>0</v>
      </c>
      <c r="X615" s="1091">
        <v>120253</v>
      </c>
      <c r="Y615" s="1091">
        <v>0</v>
      </c>
      <c r="Z615" s="1091">
        <v>120253</v>
      </c>
      <c r="AA615" s="1138">
        <v>0</v>
      </c>
      <c r="AB615" s="1138">
        <v>0</v>
      </c>
      <c r="AC615" s="1091">
        <v>0</v>
      </c>
      <c r="AD615" s="1138">
        <v>0</v>
      </c>
      <c r="AE615" s="1091">
        <v>0</v>
      </c>
      <c r="AF615" s="1091">
        <v>0</v>
      </c>
      <c r="AG615" s="1091">
        <v>0</v>
      </c>
      <c r="AH615" s="1091">
        <v>0</v>
      </c>
      <c r="AI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4000</v>
      </c>
      <c r="S616" s="1091">
        <v>5874.1348538062557</v>
      </c>
      <c r="T616" s="1091">
        <v>4000</v>
      </c>
      <c r="U616" s="1091">
        <v>4000</v>
      </c>
      <c r="V616" s="1091">
        <v>0</v>
      </c>
      <c r="W616" s="1091">
        <v>0</v>
      </c>
      <c r="X616" s="1091">
        <v>553400</v>
      </c>
      <c r="Y616" s="1091">
        <v>0</v>
      </c>
      <c r="Z616" s="1091">
        <v>553400</v>
      </c>
      <c r="AA616" s="1138">
        <v>0</v>
      </c>
      <c r="AB616" s="1138">
        <v>0</v>
      </c>
      <c r="AC616" s="1091">
        <v>0</v>
      </c>
      <c r="AD616" s="1138">
        <v>0</v>
      </c>
      <c r="AE616" s="1091">
        <v>0</v>
      </c>
      <c r="AF616" s="1091">
        <v>0</v>
      </c>
      <c r="AG616" s="1091">
        <v>0</v>
      </c>
      <c r="AH616" s="1091">
        <v>0</v>
      </c>
      <c r="AI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1326490</v>
      </c>
      <c r="Y617" s="1091">
        <v>968416</v>
      </c>
      <c r="Z617" s="1091">
        <v>2294906</v>
      </c>
      <c r="AA617" s="1138">
        <v>0</v>
      </c>
      <c r="AB617" s="1138">
        <v>0</v>
      </c>
      <c r="AC617" s="1091">
        <v>0</v>
      </c>
      <c r="AD617" s="1138">
        <v>0</v>
      </c>
      <c r="AE617" s="1091">
        <v>0</v>
      </c>
      <c r="AF617" s="1091">
        <v>0</v>
      </c>
      <c r="AG617" s="1091">
        <v>0</v>
      </c>
      <c r="AH617" s="1091">
        <v>0</v>
      </c>
      <c r="AI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895113</v>
      </c>
      <c r="Y618" s="1091">
        <v>2836213</v>
      </c>
      <c r="Z618" s="1091">
        <v>3731326</v>
      </c>
      <c r="AA618" s="1138">
        <v>0</v>
      </c>
      <c r="AB618" s="1138">
        <v>0</v>
      </c>
      <c r="AC618" s="1091">
        <v>0</v>
      </c>
      <c r="AD618" s="1138">
        <v>0</v>
      </c>
      <c r="AE618" s="1091">
        <v>0</v>
      </c>
      <c r="AF618" s="1091">
        <v>0</v>
      </c>
      <c r="AG618" s="1091">
        <v>0</v>
      </c>
      <c r="AH618" s="1091">
        <v>0</v>
      </c>
      <c r="AI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737389</v>
      </c>
      <c r="Y619" s="1091">
        <v>20103798</v>
      </c>
      <c r="Z619" s="1091">
        <v>20841187</v>
      </c>
      <c r="AA619" s="1138">
        <v>0</v>
      </c>
      <c r="AB619" s="1138">
        <v>0</v>
      </c>
      <c r="AC619" s="1091">
        <v>0</v>
      </c>
      <c r="AD619" s="1138">
        <v>0</v>
      </c>
      <c r="AE619" s="1091">
        <v>0</v>
      </c>
      <c r="AF619" s="1091">
        <v>0</v>
      </c>
      <c r="AG619" s="1091">
        <v>0</v>
      </c>
      <c r="AH619" s="1091">
        <v>0</v>
      </c>
      <c r="AI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138">
        <v>0</v>
      </c>
      <c r="AB620" s="1138">
        <v>42.1875</v>
      </c>
      <c r="AC620" s="1091">
        <v>0</v>
      </c>
      <c r="AD620" s="1138">
        <v>0</v>
      </c>
      <c r="AE620" s="1091">
        <v>0</v>
      </c>
      <c r="AF620" s="1091">
        <v>0</v>
      </c>
      <c r="AG620" s="1091">
        <v>0</v>
      </c>
      <c r="AH620" s="1091">
        <v>0</v>
      </c>
      <c r="AI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138">
        <v>0</v>
      </c>
      <c r="AB621" s="1138">
        <v>57.084836924991158</v>
      </c>
      <c r="AC621" s="1091">
        <v>0</v>
      </c>
      <c r="AD621" s="1138">
        <v>0</v>
      </c>
      <c r="AE621" s="1091">
        <v>0</v>
      </c>
      <c r="AF621" s="1091">
        <v>0</v>
      </c>
      <c r="AG621" s="1091">
        <v>0</v>
      </c>
      <c r="AH621" s="1091">
        <v>0</v>
      </c>
      <c r="AI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138">
        <v>0</v>
      </c>
      <c r="AB622" s="1138">
        <v>59.809841051656953</v>
      </c>
      <c r="AC622" s="1091">
        <v>0</v>
      </c>
      <c r="AD622" s="1138">
        <v>0</v>
      </c>
      <c r="AE622" s="1091">
        <v>0</v>
      </c>
      <c r="AF622" s="1091">
        <v>0</v>
      </c>
      <c r="AG622" s="1091">
        <v>0</v>
      </c>
      <c r="AH622" s="1091">
        <v>0</v>
      </c>
      <c r="AI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3894500</v>
      </c>
      <c r="Y623" s="1091">
        <v>0</v>
      </c>
      <c r="Z623" s="1091">
        <v>3894500</v>
      </c>
      <c r="AA623" s="1138">
        <v>0</v>
      </c>
      <c r="AB623" s="1138">
        <v>61.94025017326873</v>
      </c>
      <c r="AC623" s="1091">
        <v>0</v>
      </c>
      <c r="AD623" s="1138">
        <v>0</v>
      </c>
      <c r="AE623" s="1091">
        <v>0</v>
      </c>
      <c r="AF623" s="1091">
        <v>0</v>
      </c>
      <c r="AG623" s="1091">
        <v>0</v>
      </c>
      <c r="AH623" s="1091">
        <v>0</v>
      </c>
      <c r="AI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16041500</v>
      </c>
      <c r="Y624" s="1091">
        <v>0</v>
      </c>
      <c r="Z624" s="1091">
        <v>16041500</v>
      </c>
      <c r="AA624" s="1138">
        <v>0</v>
      </c>
      <c r="AB624" s="1138">
        <v>64.146543847416396</v>
      </c>
      <c r="AC624" s="1091">
        <v>0</v>
      </c>
      <c r="AD624" s="1138">
        <v>0</v>
      </c>
      <c r="AE624" s="1091">
        <v>0</v>
      </c>
      <c r="AF624" s="1091">
        <v>0</v>
      </c>
      <c r="AG624" s="1091">
        <v>0</v>
      </c>
      <c r="AH624" s="1091">
        <v>0</v>
      </c>
      <c r="AI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9867000</v>
      </c>
      <c r="Y625" s="1091">
        <v>0</v>
      </c>
      <c r="Z625" s="1091">
        <v>9867000</v>
      </c>
      <c r="AA625" s="1138">
        <v>0</v>
      </c>
      <c r="AB625" s="1138">
        <v>66.431425059763626</v>
      </c>
      <c r="AC625" s="1091">
        <v>0</v>
      </c>
      <c r="AD625" s="1138">
        <v>0</v>
      </c>
      <c r="AE625" s="1091">
        <v>0</v>
      </c>
      <c r="AF625" s="1091">
        <v>0</v>
      </c>
      <c r="AG625" s="1091">
        <v>0</v>
      </c>
      <c r="AH625" s="1091">
        <v>0</v>
      </c>
      <c r="AI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165">
        <v>0</v>
      </c>
      <c r="AB626" s="1165">
        <v>68.797693075536415</v>
      </c>
      <c r="AC626" s="144">
        <v>0</v>
      </c>
      <c r="AD626" s="1134">
        <v>0</v>
      </c>
      <c r="AE626" s="144">
        <v>0</v>
      </c>
      <c r="AF626" s="144">
        <v>0</v>
      </c>
      <c r="AG626" s="144">
        <v>0</v>
      </c>
      <c r="AH626" s="144">
        <v>0</v>
      </c>
      <c r="AI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165">
        <v>0</v>
      </c>
      <c r="AB627" s="1165">
        <v>71.248246868972856</v>
      </c>
      <c r="AC627" s="144">
        <v>0</v>
      </c>
      <c r="AD627" s="1134">
        <v>0</v>
      </c>
      <c r="AE627" s="144">
        <v>0</v>
      </c>
      <c r="AF627" s="144">
        <v>0</v>
      </c>
      <c r="AG627" s="144">
        <v>0</v>
      </c>
      <c r="AH627" s="144">
        <v>0</v>
      </c>
      <c r="AI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165">
        <v>0</v>
      </c>
      <c r="AB628" s="1165">
        <v>73.78608867492936</v>
      </c>
      <c r="AC628" s="144">
        <v>0</v>
      </c>
      <c r="AD628" s="1134">
        <v>0</v>
      </c>
      <c r="AE628" s="144">
        <v>0</v>
      </c>
      <c r="AF628" s="144">
        <v>0</v>
      </c>
      <c r="AG628" s="144">
        <v>0</v>
      </c>
      <c r="AH628" s="144">
        <v>0</v>
      </c>
      <c r="AI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165">
        <v>0</v>
      </c>
      <c r="AB629" s="1165">
        <v>76.414327666993486</v>
      </c>
      <c r="AC629" s="144">
        <v>0</v>
      </c>
      <c r="AD629" s="1134">
        <v>0</v>
      </c>
      <c r="AE629" s="144">
        <v>0</v>
      </c>
      <c r="AF629" s="144">
        <v>0</v>
      </c>
      <c r="AG629" s="144">
        <v>0</v>
      </c>
      <c r="AH629" s="144">
        <v>0</v>
      </c>
      <c r="AI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165">
        <v>0</v>
      </c>
      <c r="AB630" s="1165">
        <v>79.136183766610841</v>
      </c>
      <c r="AC630" s="144">
        <v>0</v>
      </c>
      <c r="AD630" s="1134">
        <v>0</v>
      </c>
      <c r="AE630" s="144">
        <v>0</v>
      </c>
      <c r="AF630" s="144">
        <v>0</v>
      </c>
      <c r="AG630" s="144">
        <v>0</v>
      </c>
      <c r="AH630" s="144">
        <v>0</v>
      </c>
      <c r="AI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165">
        <v>0</v>
      </c>
      <c r="AB631" s="1165">
        <v>81.954991587891001</v>
      </c>
      <c r="AC631" s="144">
        <v>0</v>
      </c>
      <c r="AD631" s="1134">
        <v>0</v>
      </c>
      <c r="AE631" s="144">
        <v>0</v>
      </c>
      <c r="AF631" s="144">
        <v>0</v>
      </c>
      <c r="AG631" s="144">
        <v>0</v>
      </c>
      <c r="AH631" s="144">
        <v>0</v>
      </c>
      <c r="AI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165">
        <v>0</v>
      </c>
      <c r="AB632" s="1165">
        <v>84.874204522927229</v>
      </c>
      <c r="AC632" s="144">
        <v>0</v>
      </c>
      <c r="AD632" s="1134">
        <v>0</v>
      </c>
      <c r="AE632" s="144">
        <v>0</v>
      </c>
      <c r="AF632" s="144">
        <v>0</v>
      </c>
      <c r="AG632" s="144">
        <v>0</v>
      </c>
      <c r="AH632" s="144">
        <v>0</v>
      </c>
      <c r="AI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165">
        <v>0</v>
      </c>
      <c r="AB633" s="1165">
        <v>87.897398972633553</v>
      </c>
      <c r="AC633" s="144">
        <v>0</v>
      </c>
      <c r="AD633" s="1134">
        <v>0</v>
      </c>
      <c r="AE633" s="144">
        <v>0</v>
      </c>
      <c r="AF633" s="144">
        <v>0</v>
      </c>
      <c r="AG633" s="144">
        <v>0</v>
      </c>
      <c r="AH633" s="144">
        <v>0</v>
      </c>
      <c r="AI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165">
        <v>0</v>
      </c>
      <c r="AB634" s="1165">
        <v>91.02827872828307</v>
      </c>
      <c r="AC634" s="144">
        <v>0</v>
      </c>
      <c r="AD634" s="1134">
        <v>0</v>
      </c>
      <c r="AE634" s="144">
        <v>0</v>
      </c>
      <c r="AF634" s="144">
        <v>0</v>
      </c>
      <c r="AG634" s="144">
        <v>0</v>
      </c>
      <c r="AH634" s="144">
        <v>0</v>
      </c>
      <c r="AI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165">
        <v>0</v>
      </c>
      <c r="AB635" s="1165">
        <v>94.270679509115439</v>
      </c>
      <c r="AC635" s="144">
        <v>0</v>
      </c>
      <c r="AD635" s="1134">
        <v>0</v>
      </c>
      <c r="AE635" s="144">
        <v>0</v>
      </c>
      <c r="AF635" s="144">
        <v>0</v>
      </c>
      <c r="AG635" s="144">
        <v>0</v>
      </c>
      <c r="AH635" s="144">
        <v>0</v>
      </c>
      <c r="AI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165">
        <v>0</v>
      </c>
      <c r="AB636" s="1165">
        <v>97.628573661572759</v>
      </c>
      <c r="AC636" s="144">
        <v>0</v>
      </c>
      <c r="AD636" s="1134">
        <v>0</v>
      </c>
      <c r="AE636" s="144">
        <v>0</v>
      </c>
      <c r="AF636" s="144">
        <v>0</v>
      </c>
      <c r="AG636" s="144">
        <v>0</v>
      </c>
      <c r="AH636" s="144">
        <v>0</v>
      </c>
      <c r="AI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165">
        <v>0</v>
      </c>
      <c r="AB637" s="1165">
        <v>101.10607502592056</v>
      </c>
      <c r="AC637" s="144">
        <v>0</v>
      </c>
      <c r="AD637" s="1134">
        <v>0</v>
      </c>
      <c r="AE637" s="144">
        <v>0</v>
      </c>
      <c r="AF637" s="144">
        <v>0</v>
      </c>
      <c r="AG637" s="144">
        <v>0</v>
      </c>
      <c r="AH637" s="144">
        <v>0</v>
      </c>
      <c r="AI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165">
        <v>0</v>
      </c>
      <c r="AB638" s="1165">
        <v>104.70744397621672</v>
      </c>
      <c r="AC638" s="144">
        <v>0</v>
      </c>
      <c r="AD638" s="1134">
        <v>0</v>
      </c>
      <c r="AE638" s="144">
        <v>0</v>
      </c>
      <c r="AF638" s="144">
        <v>0</v>
      </c>
      <c r="AG638" s="144">
        <v>0</v>
      </c>
      <c r="AH638" s="144">
        <v>0</v>
      </c>
      <c r="AI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165">
        <v>0</v>
      </c>
      <c r="AB639" s="1165">
        <v>108.43709263980242</v>
      </c>
      <c r="AC639" s="144">
        <v>0</v>
      </c>
      <c r="AD639" s="1134">
        <v>0</v>
      </c>
      <c r="AE639" s="144">
        <v>0</v>
      </c>
      <c r="AF639" s="144">
        <v>0</v>
      </c>
      <c r="AG639" s="144">
        <v>0</v>
      </c>
      <c r="AH639" s="144">
        <v>0</v>
      </c>
      <c r="AI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165">
        <v>0</v>
      </c>
      <c r="AB640" s="1165">
        <v>112.29959030270994</v>
      </c>
      <c r="AC640" s="144">
        <v>0</v>
      </c>
      <c r="AD640" s="1134">
        <v>0</v>
      </c>
      <c r="AE640" s="144">
        <v>0</v>
      </c>
      <c r="AF640" s="144">
        <v>0</v>
      </c>
      <c r="AG640" s="144">
        <v>0</v>
      </c>
      <c r="AH640" s="144">
        <v>0</v>
      </c>
      <c r="AI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165">
        <v>0</v>
      </c>
      <c r="AB641" s="1165">
        <v>116.29966900760945</v>
      </c>
      <c r="AC641" s="144">
        <v>0</v>
      </c>
      <c r="AD641" s="1134">
        <v>0</v>
      </c>
      <c r="AE641" s="144">
        <v>0</v>
      </c>
      <c r="AF641" s="144">
        <v>0</v>
      </c>
      <c r="AG641" s="144">
        <v>0</v>
      </c>
      <c r="AH641" s="144">
        <v>0</v>
      </c>
      <c r="AI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165">
        <v>0</v>
      </c>
      <c r="AB642" s="1165">
        <v>120.44222935115307</v>
      </c>
      <c r="AC642" s="144">
        <v>0</v>
      </c>
      <c r="AD642" s="1134">
        <v>0</v>
      </c>
      <c r="AE642" s="144">
        <v>0</v>
      </c>
      <c r="AF642" s="144">
        <v>0</v>
      </c>
      <c r="AG642" s="144">
        <v>0</v>
      </c>
      <c r="AH642" s="144">
        <v>0</v>
      </c>
      <c r="AI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165">
        <v>0</v>
      </c>
      <c r="AB643" s="1165">
        <v>124.73234648781859</v>
      </c>
      <c r="AC643" s="144">
        <v>0</v>
      </c>
      <c r="AD643" s="1134">
        <v>0</v>
      </c>
      <c r="AE643" s="144">
        <v>0</v>
      </c>
      <c r="AF643" s="144">
        <v>0</v>
      </c>
      <c r="AG643" s="144">
        <v>0</v>
      </c>
      <c r="AH643" s="144">
        <v>0</v>
      </c>
      <c r="AI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165">
        <v>0</v>
      </c>
      <c r="AB644" s="1165">
        <v>129.17527634760842</v>
      </c>
      <c r="AC644" s="144">
        <v>0</v>
      </c>
      <c r="AD644" s="1134">
        <v>0</v>
      </c>
      <c r="AE644" s="144">
        <v>0</v>
      </c>
      <c r="AF644" s="144">
        <v>0</v>
      </c>
      <c r="AG644" s="144">
        <v>0</v>
      </c>
      <c r="AH644" s="144">
        <v>0</v>
      </c>
      <c r="AI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165">
        <v>0</v>
      </c>
      <c r="AB645" s="1165">
        <v>133.7764620752211</v>
      </c>
      <c r="AC645" s="144">
        <v>0</v>
      </c>
      <c r="AD645" s="1134">
        <v>0</v>
      </c>
      <c r="AE645" s="144">
        <v>0</v>
      </c>
      <c r="AF645" s="144">
        <v>0</v>
      </c>
      <c r="AG645" s="144">
        <v>0</v>
      </c>
      <c r="AH645" s="144">
        <v>0</v>
      </c>
      <c r="AI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165">
        <v>0</v>
      </c>
      <c r="AB646" s="1165">
        <v>138.54154069858433</v>
      </c>
      <c r="AC646" s="144">
        <v>0</v>
      </c>
      <c r="AD646" s="1134">
        <v>0</v>
      </c>
      <c r="AE646" s="144">
        <v>0</v>
      </c>
      <c r="AF646" s="144">
        <v>0</v>
      </c>
      <c r="AG646" s="144">
        <v>0</v>
      </c>
      <c r="AH646" s="144">
        <v>0</v>
      </c>
      <c r="AI646" s="144">
        <v>0</v>
      </c>
      <c r="CJ646" s="166"/>
      <c r="CK646" s="166"/>
      <c r="CL646" s="166"/>
      <c r="CM646" s="166"/>
      <c r="CN646" s="166"/>
      <c r="CO646" s="166"/>
      <c r="CP646" s="166"/>
      <c r="CQ646" s="166"/>
      <c r="CR646" s="166"/>
      <c r="CS646" s="166"/>
      <c r="CT646" s="166"/>
    </row>
    <row r="647" spans="7:98">
      <c r="G647" s="1070"/>
      <c r="H647" s="1070"/>
      <c r="W647" s="206"/>
    </row>
    <row r="648" spans="7:98">
      <c r="G648" s="1070"/>
      <c r="H648" s="1070"/>
      <c r="W648" s="206"/>
    </row>
    <row r="649" spans="7:98">
      <c r="G649" s="1070"/>
      <c r="H649" s="1070"/>
      <c r="W649" s="206"/>
    </row>
    <row r="650" spans="7:98">
      <c r="G650" s="1070"/>
      <c r="H650" s="1070"/>
      <c r="W650" s="206"/>
    </row>
    <row r="651" spans="7:98">
      <c r="G651" s="1070"/>
      <c r="H651" s="1070"/>
      <c r="W651" s="206"/>
    </row>
    <row r="652" spans="7:98">
      <c r="G652" s="1070"/>
      <c r="H652" s="1070"/>
      <c r="W652" s="206"/>
    </row>
    <row r="653" spans="7:98">
      <c r="G653" s="1070"/>
      <c r="H653" s="1070"/>
      <c r="W653" s="206"/>
    </row>
    <row r="654" spans="7:98">
      <c r="G654" s="1070"/>
      <c r="H654" s="1070"/>
      <c r="W654" s="206"/>
    </row>
    <row r="655" spans="7:98">
      <c r="G655" s="1070"/>
      <c r="H655" s="1070"/>
      <c r="W655" s="206"/>
    </row>
    <row r="656" spans="7:98">
      <c r="G656" s="1070"/>
      <c r="H656" s="1070"/>
      <c r="W656" s="206"/>
    </row>
    <row r="657" spans="7:23">
      <c r="G657" s="1070"/>
      <c r="H657" s="1070"/>
      <c r="W657" s="206"/>
    </row>
    <row r="658" spans="7:23">
      <c r="G658" s="1070"/>
      <c r="H658" s="1070"/>
      <c r="W658" s="206"/>
    </row>
    <row r="659" spans="7:23">
      <c r="G659" s="1070"/>
      <c r="H659" s="1070"/>
      <c r="W659" s="206"/>
    </row>
    <row r="660" spans="7:23">
      <c r="G660" s="1070"/>
      <c r="H660" s="1070"/>
      <c r="W660" s="206"/>
    </row>
    <row r="661" spans="7:23">
      <c r="G661" s="1070"/>
      <c r="H661" s="1070"/>
      <c r="W661" s="206"/>
    </row>
    <row r="662" spans="7:23">
      <c r="G662" s="1070"/>
      <c r="H662" s="1070"/>
      <c r="W662" s="206"/>
    </row>
    <row r="663" spans="7:23">
      <c r="G663" s="1070"/>
      <c r="H663" s="1070"/>
      <c r="W663" s="206"/>
    </row>
    <row r="664" spans="7:23">
      <c r="G664" s="1070"/>
      <c r="H664" s="1070"/>
      <c r="W664" s="206"/>
    </row>
    <row r="665" spans="7:23">
      <c r="G665" s="1070"/>
      <c r="H665" s="1070"/>
      <c r="W665" s="206"/>
    </row>
    <row r="666" spans="7:23">
      <c r="G666" s="1070"/>
      <c r="H666" s="1070"/>
      <c r="W666" s="206"/>
    </row>
    <row r="667" spans="7:23">
      <c r="G667" s="1070"/>
      <c r="H667" s="1070"/>
      <c r="W667" s="206"/>
    </row>
    <row r="668" spans="7:23">
      <c r="G668" s="1070"/>
      <c r="H668" s="1070"/>
      <c r="W668" s="206"/>
    </row>
    <row r="669" spans="7:23">
      <c r="G669" s="1070"/>
      <c r="H669" s="1070"/>
      <c r="W669" s="206"/>
    </row>
    <row r="670" spans="7:23">
      <c r="G670" s="1070"/>
      <c r="H670" s="1070"/>
      <c r="W670" s="206"/>
    </row>
    <row r="671" spans="7:23">
      <c r="G671" s="1070"/>
      <c r="H671" s="1070"/>
      <c r="W671" s="206"/>
    </row>
    <row r="672" spans="7:23">
      <c r="G672" s="1070"/>
      <c r="H672" s="1070"/>
      <c r="W672" s="206"/>
    </row>
    <row r="673" spans="7:23">
      <c r="G673" s="1070"/>
      <c r="H673" s="1070"/>
      <c r="W673" s="206"/>
    </row>
    <row r="674" spans="7:23">
      <c r="G674" s="1070"/>
      <c r="H674" s="1070"/>
      <c r="W674" s="206"/>
    </row>
    <row r="675" spans="7:23">
      <c r="G675" s="1070"/>
      <c r="H675" s="1070"/>
      <c r="W675" s="206"/>
    </row>
    <row r="676" spans="7:23">
      <c r="G676" s="1070"/>
      <c r="H676" s="1070"/>
      <c r="W676" s="206"/>
    </row>
    <row r="677" spans="7:23">
      <c r="G677" s="1070"/>
      <c r="H677" s="1070"/>
      <c r="W677" s="206"/>
    </row>
    <row r="678" spans="7:23">
      <c r="G678" s="1070"/>
      <c r="H678" s="1070"/>
      <c r="W678" s="206"/>
    </row>
    <row r="679" spans="7:23">
      <c r="G679" s="1070"/>
      <c r="H679" s="1070"/>
      <c r="W679" s="206"/>
    </row>
    <row r="680" spans="7:23">
      <c r="G680" s="1070"/>
      <c r="H680" s="1070"/>
      <c r="W680" s="206"/>
    </row>
    <row r="681" spans="7:23">
      <c r="G681" s="1070"/>
      <c r="H681" s="1070"/>
      <c r="W681" s="206"/>
    </row>
    <row r="682" spans="7:23">
      <c r="G682" s="1070"/>
      <c r="H682" s="1070"/>
      <c r="W682" s="206"/>
    </row>
    <row r="683" spans="7:23">
      <c r="G683" s="1070"/>
      <c r="H683" s="1070"/>
      <c r="W683" s="206"/>
    </row>
    <row r="684" spans="7:23">
      <c r="G684" s="1070"/>
      <c r="H684" s="1070"/>
      <c r="W684" s="206"/>
    </row>
    <row r="685" spans="7:23">
      <c r="G685" s="1070"/>
      <c r="H685" s="1070"/>
      <c r="W685" s="206"/>
    </row>
    <row r="686" spans="7:23">
      <c r="G686" s="1070"/>
      <c r="H686" s="1070"/>
      <c r="W686" s="206"/>
    </row>
    <row r="687" spans="7:23">
      <c r="G687" s="1070"/>
      <c r="H687" s="1070"/>
      <c r="W687" s="206"/>
    </row>
    <row r="688" spans="7:23">
      <c r="G688" s="1070"/>
      <c r="H688" s="1070"/>
      <c r="W688" s="206"/>
    </row>
    <row r="689" spans="7:23">
      <c r="G689" s="1070"/>
      <c r="H689" s="1070"/>
      <c r="W689" s="206"/>
    </row>
    <row r="690" spans="7:23">
      <c r="G690" s="1070"/>
      <c r="H690" s="1070"/>
      <c r="W690" s="206"/>
    </row>
    <row r="691" spans="7:23">
      <c r="G691" s="1070"/>
      <c r="H691" s="1070"/>
      <c r="W691" s="206"/>
    </row>
    <row r="692" spans="7:23">
      <c r="G692" s="1070"/>
      <c r="H692" s="1070"/>
      <c r="W692" s="206"/>
    </row>
    <row r="693" spans="7:23">
      <c r="G693" s="1070"/>
      <c r="H693" s="1070"/>
      <c r="W693" s="206"/>
    </row>
    <row r="694" spans="7:23">
      <c r="G694" s="1070"/>
      <c r="H694" s="1070"/>
      <c r="W694" s="206"/>
    </row>
    <row r="695" spans="7:23">
      <c r="G695" s="1070"/>
      <c r="H695" s="1070"/>
      <c r="W695" s="206"/>
    </row>
    <row r="696" spans="7:23">
      <c r="G696" s="1070"/>
      <c r="H696" s="1070"/>
      <c r="W696" s="206"/>
    </row>
    <row r="697" spans="7:23">
      <c r="G697" s="1070"/>
      <c r="H697" s="1070"/>
      <c r="W697" s="206"/>
    </row>
    <row r="698" spans="7:23">
      <c r="G698" s="1070"/>
      <c r="H698" s="1070"/>
      <c r="W698" s="206"/>
    </row>
    <row r="699" spans="7:23">
      <c r="G699" s="1070"/>
      <c r="H699" s="1070"/>
      <c r="W699" s="206"/>
    </row>
    <row r="700" spans="7:23">
      <c r="G700" s="1070"/>
      <c r="H700" s="1070"/>
      <c r="W700" s="206"/>
    </row>
    <row r="701" spans="7:23">
      <c r="G701" s="1070"/>
      <c r="H701" s="1070"/>
      <c r="W701" s="206"/>
    </row>
    <row r="702" spans="7:23">
      <c r="G702" s="1070"/>
      <c r="H702" s="1070"/>
      <c r="W702" s="206"/>
    </row>
    <row r="703" spans="7:23">
      <c r="G703" s="1070"/>
      <c r="H703" s="1070"/>
      <c r="W703" s="206"/>
    </row>
    <row r="704" spans="7:23">
      <c r="G704" s="1070"/>
      <c r="H704" s="1070"/>
      <c r="W704" s="206"/>
    </row>
    <row r="705" spans="7:23">
      <c r="G705" s="1070"/>
      <c r="H705" s="1070"/>
      <c r="W705" s="206"/>
    </row>
    <row r="706" spans="7:23">
      <c r="G706" s="1070"/>
      <c r="H706" s="1070"/>
      <c r="W706" s="206"/>
    </row>
    <row r="707" spans="7:23">
      <c r="G707" s="1070"/>
      <c r="H707" s="1070"/>
      <c r="W707" s="206"/>
    </row>
    <row r="708" spans="7:23">
      <c r="G708" s="1070"/>
      <c r="H708" s="1070"/>
      <c r="W708" s="206"/>
    </row>
    <row r="709" spans="7:23">
      <c r="G709" s="1070"/>
      <c r="H709" s="1070"/>
      <c r="W709" s="206"/>
    </row>
    <row r="710" spans="7:23">
      <c r="G710" s="1070"/>
      <c r="H710" s="1070"/>
      <c r="W710" s="206"/>
    </row>
    <row r="711" spans="7:23">
      <c r="G711" s="1070"/>
      <c r="H711" s="1070"/>
      <c r="W711" s="206"/>
    </row>
    <row r="712" spans="7:23">
      <c r="G712" s="1070"/>
      <c r="H712" s="1070"/>
      <c r="W712" s="206"/>
    </row>
    <row r="713" spans="7:23">
      <c r="G713" s="1070"/>
      <c r="H713" s="1070"/>
      <c r="W713" s="206"/>
    </row>
    <row r="714" spans="7:23">
      <c r="G714" s="1070"/>
      <c r="H714" s="1070"/>
      <c r="W714" s="206"/>
    </row>
    <row r="715" spans="7:23">
      <c r="G715" s="1070"/>
      <c r="H715" s="1070"/>
      <c r="W715" s="206"/>
    </row>
    <row r="716" spans="7:23">
      <c r="G716" s="1070"/>
      <c r="H716" s="1070"/>
      <c r="W716" s="206"/>
    </row>
    <row r="717" spans="7:23">
      <c r="G717" s="1070"/>
      <c r="H717" s="1070"/>
      <c r="W717" s="206"/>
    </row>
    <row r="718" spans="7:23">
      <c r="G718" s="1070"/>
      <c r="H718" s="1070"/>
      <c r="W718" s="206"/>
    </row>
    <row r="719" spans="7:23">
      <c r="G719" s="1070"/>
      <c r="H719" s="1070"/>
      <c r="W719" s="206"/>
    </row>
    <row r="720" spans="7:23">
      <c r="G720" s="1070"/>
      <c r="H720" s="1070"/>
      <c r="W720" s="206"/>
    </row>
    <row r="721" spans="7:23">
      <c r="G721" s="1070"/>
      <c r="H721" s="1070"/>
      <c r="W721" s="206"/>
    </row>
    <row r="722" spans="7:23">
      <c r="G722" s="1070"/>
      <c r="H722" s="1070"/>
      <c r="W722" s="206"/>
    </row>
    <row r="723" spans="7:23">
      <c r="G723" s="1070"/>
      <c r="H723" s="1070"/>
      <c r="W723" s="206"/>
    </row>
    <row r="724" spans="7:23">
      <c r="G724" s="1070"/>
      <c r="H724" s="1070"/>
      <c r="W724" s="206"/>
    </row>
    <row r="725" spans="7:23">
      <c r="G725" s="1070"/>
      <c r="H725" s="1070"/>
      <c r="W725" s="206"/>
    </row>
    <row r="726" spans="7:23">
      <c r="G726" s="1070"/>
      <c r="H726" s="1070"/>
      <c r="W726" s="206"/>
    </row>
    <row r="727" spans="7:23">
      <c r="G727" s="1070"/>
      <c r="H727" s="1070"/>
      <c r="W727" s="206"/>
    </row>
    <row r="728" spans="7:23">
      <c r="G728" s="1070"/>
      <c r="H728" s="1070"/>
      <c r="W728" s="206"/>
    </row>
    <row r="729" spans="7:23">
      <c r="G729" s="1070"/>
      <c r="H729" s="1070"/>
      <c r="W729" s="206"/>
    </row>
    <row r="730" spans="7:23">
      <c r="G730" s="1070"/>
      <c r="H730" s="1070"/>
      <c r="W730" s="206"/>
    </row>
    <row r="731" spans="7:23">
      <c r="G731" s="1070"/>
      <c r="H731" s="1070"/>
      <c r="W731" s="206"/>
    </row>
    <row r="732" spans="7:23">
      <c r="G732" s="1070"/>
      <c r="H732" s="1070"/>
      <c r="W732" s="206"/>
    </row>
    <row r="733" spans="7:23">
      <c r="G733" s="1070"/>
      <c r="H733" s="1070"/>
      <c r="W733" s="206"/>
    </row>
    <row r="734" spans="7:23">
      <c r="G734" s="1070"/>
      <c r="H734" s="1070"/>
      <c r="W734" s="206"/>
    </row>
    <row r="735" spans="7:23">
      <c r="G735" s="1070"/>
      <c r="H735" s="1070"/>
      <c r="W735" s="206"/>
    </row>
    <row r="736" spans="7:23">
      <c r="G736" s="1070"/>
      <c r="H736" s="1070"/>
      <c r="W736" s="206"/>
    </row>
    <row r="737" spans="7:23">
      <c r="G737" s="1070"/>
      <c r="H737" s="1070"/>
      <c r="W737" s="206"/>
    </row>
    <row r="738" spans="7:23">
      <c r="G738" s="1070"/>
      <c r="H738" s="1070"/>
      <c r="W738" s="206"/>
    </row>
    <row r="739" spans="7:23">
      <c r="G739" s="1070"/>
      <c r="H739" s="1070"/>
      <c r="W739" s="206"/>
    </row>
    <row r="740" spans="7:23">
      <c r="G740" s="1070"/>
      <c r="H740" s="1070"/>
      <c r="W740" s="206"/>
    </row>
    <row r="741" spans="7:23">
      <c r="G741" s="1070"/>
      <c r="H741" s="1070"/>
      <c r="W741" s="206"/>
    </row>
    <row r="742" spans="7:23">
      <c r="G742" s="1070"/>
      <c r="H742" s="1070"/>
      <c r="W742" s="206"/>
    </row>
    <row r="743" spans="7:23">
      <c r="G743" s="1070"/>
      <c r="H743" s="1070"/>
      <c r="W743" s="206"/>
    </row>
    <row r="744" spans="7:23">
      <c r="G744" s="1070"/>
      <c r="H744" s="1070"/>
      <c r="W744" s="206"/>
    </row>
    <row r="745" spans="7:23">
      <c r="G745" s="1070"/>
      <c r="H745" s="1070"/>
      <c r="W745" s="206"/>
    </row>
    <row r="746" spans="7:23">
      <c r="G746" s="1070"/>
      <c r="H746" s="1070"/>
      <c r="W746" s="206"/>
    </row>
    <row r="747" spans="7:23">
      <c r="G747" s="1070"/>
      <c r="H747" s="1070"/>
      <c r="W747" s="206"/>
    </row>
    <row r="748" spans="7:23">
      <c r="G748" s="1070"/>
      <c r="H748" s="1070"/>
      <c r="W748" s="206"/>
    </row>
    <row r="749" spans="7:23">
      <c r="G749" s="1070"/>
      <c r="H749" s="1070"/>
      <c r="W749" s="206"/>
    </row>
    <row r="750" spans="7:23">
      <c r="G750" s="1070"/>
      <c r="H750" s="1070"/>
      <c r="W750" s="206"/>
    </row>
    <row r="751" spans="7:23">
      <c r="G751" s="1070"/>
      <c r="H751" s="1070"/>
      <c r="W751" s="206"/>
    </row>
    <row r="752" spans="7:23">
      <c r="G752" s="1070"/>
      <c r="H752" s="1070"/>
      <c r="W752" s="206"/>
    </row>
    <row r="753" spans="7:23">
      <c r="G753" s="1070"/>
      <c r="H753" s="1070"/>
      <c r="W753" s="206"/>
    </row>
    <row r="754" spans="7:23">
      <c r="G754" s="1070"/>
      <c r="H754" s="1070"/>
      <c r="W754" s="206"/>
    </row>
    <row r="755" spans="7:23">
      <c r="G755" s="1070"/>
      <c r="H755" s="1070"/>
      <c r="W755" s="206"/>
    </row>
    <row r="756" spans="7:23">
      <c r="G756" s="1070"/>
      <c r="H756" s="1070"/>
      <c r="W756" s="206"/>
    </row>
    <row r="757" spans="7:23">
      <c r="G757" s="1070"/>
      <c r="H757" s="1070"/>
      <c r="W757" s="206"/>
    </row>
    <row r="758" spans="7:23">
      <c r="G758" s="1070"/>
      <c r="H758" s="1070"/>
      <c r="W758" s="206"/>
    </row>
    <row r="759" spans="7:23">
      <c r="G759" s="1070"/>
      <c r="H759" s="1070"/>
      <c r="W759" s="206"/>
    </row>
    <row r="760" spans="7:23">
      <c r="G760" s="1070"/>
      <c r="H760" s="1070"/>
      <c r="W760" s="206"/>
    </row>
    <row r="761" spans="7:23">
      <c r="G761" s="1070"/>
      <c r="H761" s="1070"/>
      <c r="W761" s="206"/>
    </row>
    <row r="762" spans="7:23">
      <c r="G762" s="1070"/>
      <c r="H762" s="1070"/>
      <c r="W762" s="206"/>
    </row>
    <row r="763" spans="7:23">
      <c r="G763" s="1070"/>
      <c r="H763" s="1070"/>
      <c r="W763" s="206"/>
    </row>
    <row r="764" spans="7:23">
      <c r="G764" s="1070"/>
      <c r="H764" s="1070"/>
      <c r="W764" s="206"/>
    </row>
    <row r="765" spans="7:23">
      <c r="G765" s="1070"/>
      <c r="H765" s="1070"/>
      <c r="W765" s="206"/>
    </row>
    <row r="766" spans="7:23">
      <c r="G766" s="1070"/>
      <c r="H766" s="1070"/>
      <c r="W766" s="206"/>
    </row>
    <row r="767" spans="7:23">
      <c r="G767" s="1070"/>
      <c r="H767" s="1070"/>
      <c r="W767" s="206"/>
    </row>
    <row r="768" spans="7:23">
      <c r="G768" s="1070"/>
      <c r="H768" s="1070"/>
      <c r="W768" s="206"/>
    </row>
    <row r="769" spans="7:23">
      <c r="G769" s="1070"/>
      <c r="H769" s="1070"/>
      <c r="W769" s="206"/>
    </row>
    <row r="770" spans="7:23">
      <c r="G770" s="1070"/>
      <c r="H770" s="1070"/>
      <c r="W770" s="206"/>
    </row>
    <row r="771" spans="7:23">
      <c r="G771" s="1070"/>
      <c r="H771" s="1070"/>
      <c r="W771" s="206"/>
    </row>
    <row r="772" spans="7:23">
      <c r="G772" s="1070"/>
      <c r="H772" s="1070"/>
      <c r="W772" s="206"/>
    </row>
    <row r="773" spans="7:23">
      <c r="G773" s="1070"/>
      <c r="H773" s="1070"/>
      <c r="W773" s="206"/>
    </row>
    <row r="774" spans="7:23">
      <c r="G774" s="1070"/>
      <c r="H774" s="1070"/>
      <c r="W774" s="206"/>
    </row>
    <row r="775" spans="7:23">
      <c r="G775" s="1070"/>
      <c r="H775" s="1070"/>
      <c r="W775" s="206"/>
    </row>
    <row r="776" spans="7:23">
      <c r="G776" s="1070"/>
      <c r="H776" s="1070"/>
      <c r="W776" s="206"/>
    </row>
    <row r="777" spans="7:23">
      <c r="G777" s="1070"/>
      <c r="H777" s="1070"/>
      <c r="W777" s="206"/>
    </row>
    <row r="778" spans="7:23">
      <c r="G778" s="1070"/>
      <c r="H778" s="1070"/>
      <c r="W778" s="206"/>
    </row>
    <row r="779" spans="7:23">
      <c r="G779" s="1070"/>
      <c r="H779" s="1070"/>
      <c r="W779" s="206"/>
    </row>
    <row r="780" spans="7:23">
      <c r="G780" s="1070"/>
      <c r="H780" s="1070"/>
      <c r="W780" s="206"/>
    </row>
    <row r="781" spans="7:23">
      <c r="G781" s="1070"/>
      <c r="H781" s="1070"/>
      <c r="W781" s="206"/>
    </row>
    <row r="782" spans="7:23">
      <c r="G782" s="1070"/>
      <c r="H782" s="1070"/>
      <c r="W782" s="206"/>
    </row>
    <row r="783" spans="7:23">
      <c r="G783" s="1070"/>
      <c r="H783" s="1070"/>
      <c r="W783" s="206"/>
    </row>
    <row r="784" spans="7:23">
      <c r="G784" s="1070"/>
      <c r="H784" s="1070"/>
      <c r="W784" s="206"/>
    </row>
    <row r="785" spans="7:23">
      <c r="G785" s="1070"/>
      <c r="H785" s="1070"/>
      <c r="W785" s="206"/>
    </row>
    <row r="786" spans="7:23">
      <c r="G786" s="1070"/>
      <c r="H786" s="1070"/>
      <c r="W786" s="206"/>
    </row>
    <row r="787" spans="7:23">
      <c r="G787" s="1070"/>
      <c r="H787" s="1070"/>
      <c r="W787" s="206"/>
    </row>
    <row r="788" spans="7:23">
      <c r="G788" s="1070"/>
      <c r="H788" s="1070"/>
      <c r="W788" s="206"/>
    </row>
    <row r="789" spans="7:23">
      <c r="G789" s="1070"/>
      <c r="H789" s="1070"/>
      <c r="W789" s="206"/>
    </row>
    <row r="790" spans="7:23">
      <c r="G790" s="1070"/>
      <c r="H790" s="1070"/>
      <c r="W790" s="206"/>
    </row>
    <row r="791" spans="7:23">
      <c r="G791" s="1070"/>
      <c r="H791" s="1070"/>
      <c r="W791" s="206"/>
    </row>
    <row r="792" spans="7:23">
      <c r="G792" s="1070"/>
      <c r="H792" s="1070"/>
      <c r="W792" s="206"/>
    </row>
    <row r="793" spans="7:23">
      <c r="G793" s="1070"/>
      <c r="H793" s="1070"/>
      <c r="W793" s="206"/>
    </row>
    <row r="794" spans="7:23">
      <c r="G794" s="1070"/>
      <c r="H794" s="1070"/>
      <c r="W794" s="206"/>
    </row>
    <row r="795" spans="7:23">
      <c r="G795" s="1070"/>
      <c r="H795" s="1070"/>
      <c r="W795" s="206"/>
    </row>
    <row r="796" spans="7:23">
      <c r="G796" s="1070"/>
      <c r="H796" s="1070"/>
      <c r="W796" s="206"/>
    </row>
    <row r="797" spans="7:23">
      <c r="G797" s="1070"/>
      <c r="H797" s="1070"/>
      <c r="W797" s="206"/>
    </row>
    <row r="798" spans="7:23">
      <c r="G798" s="1070"/>
      <c r="H798" s="1070"/>
      <c r="W798" s="206"/>
    </row>
    <row r="799" spans="7:23">
      <c r="G799" s="1070"/>
      <c r="H799" s="1070"/>
      <c r="W799" s="206"/>
    </row>
    <row r="800" spans="7:23">
      <c r="G800" s="1070"/>
      <c r="H800" s="1070"/>
      <c r="W800" s="206"/>
    </row>
    <row r="801" spans="7:23">
      <c r="G801" s="1070"/>
      <c r="H801" s="1070"/>
      <c r="W801" s="206"/>
    </row>
    <row r="802" spans="7:23">
      <c r="G802" s="1070"/>
      <c r="H802" s="1070"/>
      <c r="W802" s="206"/>
    </row>
    <row r="803" spans="7:23">
      <c r="G803" s="1070"/>
      <c r="H803" s="1070"/>
      <c r="W803" s="206"/>
    </row>
    <row r="804" spans="7:23">
      <c r="G804" s="1070"/>
      <c r="H804" s="1070"/>
      <c r="W804" s="206"/>
    </row>
    <row r="805" spans="7:23">
      <c r="G805" s="1070"/>
      <c r="H805" s="1070"/>
      <c r="W805" s="206"/>
    </row>
    <row r="806" spans="7:23">
      <c r="G806" s="1070"/>
      <c r="H806" s="1070"/>
      <c r="W806" s="206"/>
    </row>
    <row r="807" spans="7:23">
      <c r="G807" s="1070"/>
      <c r="H807" s="1070"/>
      <c r="W807" s="206"/>
    </row>
    <row r="808" spans="7:23">
      <c r="G808" s="1070"/>
      <c r="H808" s="1070"/>
      <c r="W808" s="206"/>
    </row>
    <row r="809" spans="7:23">
      <c r="G809" s="1070"/>
      <c r="H809" s="1070"/>
      <c r="W809" s="206"/>
    </row>
    <row r="810" spans="7:23">
      <c r="G810" s="1070"/>
      <c r="H810" s="1070"/>
      <c r="W810" s="206"/>
    </row>
    <row r="811" spans="7:23">
      <c r="G811" s="1070"/>
      <c r="H811" s="1070"/>
      <c r="W811" s="206"/>
    </row>
    <row r="812" spans="7:23">
      <c r="G812" s="1070"/>
      <c r="H812" s="1070"/>
      <c r="W812" s="206"/>
    </row>
    <row r="813" spans="7:23">
      <c r="G813" s="1070"/>
      <c r="H813" s="1070"/>
      <c r="W813" s="206"/>
    </row>
    <row r="814" spans="7:23">
      <c r="W814" s="206"/>
    </row>
    <row r="815" spans="7:23">
      <c r="W815" s="206"/>
    </row>
    <row r="816" spans="7:23">
      <c r="W816" s="206"/>
    </row>
    <row r="817" spans="23:23">
      <c r="W817" s="206"/>
    </row>
    <row r="818" spans="23:23">
      <c r="W818" s="206"/>
    </row>
    <row r="819" spans="23:23">
      <c r="W819" s="206"/>
    </row>
    <row r="820" spans="23:23">
      <c r="W820" s="206"/>
    </row>
    <row r="821" spans="23:23">
      <c r="W821" s="206"/>
    </row>
    <row r="822" spans="23:23">
      <c r="W822" s="206"/>
    </row>
    <row r="823" spans="23:23">
      <c r="W823" s="206"/>
    </row>
    <row r="824" spans="23:23">
      <c r="W824" s="206"/>
    </row>
    <row r="825" spans="23:23">
      <c r="W825" s="206"/>
    </row>
    <row r="826" spans="23:23">
      <c r="W826" s="206"/>
    </row>
    <row r="827" spans="23:23">
      <c r="W827" s="206"/>
    </row>
    <row r="828" spans="23:23">
      <c r="W828" s="206"/>
    </row>
    <row r="829" spans="23:23">
      <c r="W829" s="206"/>
    </row>
    <row r="830" spans="23:23">
      <c r="W830" s="206"/>
    </row>
    <row r="831" spans="23:23">
      <c r="W831" s="206"/>
    </row>
    <row r="832" spans="23:23">
      <c r="W832" s="206"/>
    </row>
    <row r="833" spans="23:23">
      <c r="W833" s="206"/>
    </row>
    <row r="834" spans="23:23">
      <c r="W834" s="206"/>
    </row>
    <row r="835" spans="23:23">
      <c r="W835" s="206"/>
    </row>
    <row r="836" spans="23:23">
      <c r="W836" s="206"/>
    </row>
    <row r="837" spans="23:23">
      <c r="W837" s="206"/>
    </row>
    <row r="838" spans="23:23">
      <c r="W838" s="206"/>
    </row>
    <row r="839" spans="23:23">
      <c r="W839" s="206"/>
    </row>
    <row r="840" spans="23:23">
      <c r="W840" s="206"/>
    </row>
    <row r="841" spans="23:23">
      <c r="W841" s="206"/>
    </row>
    <row r="842" spans="23:23">
      <c r="W842" s="206"/>
    </row>
    <row r="843" spans="23:23">
      <c r="W843" s="206"/>
    </row>
    <row r="844" spans="23:23">
      <c r="W844" s="206"/>
    </row>
    <row r="845" spans="23:23">
      <c r="W845" s="206"/>
    </row>
    <row r="846" spans="23:23">
      <c r="W846" s="206"/>
    </row>
    <row r="847" spans="23:23">
      <c r="W847" s="206"/>
    </row>
    <row r="848" spans="23:23">
      <c r="W848" s="206"/>
    </row>
    <row r="849" spans="23:23">
      <c r="W849" s="206"/>
    </row>
    <row r="850" spans="23:23">
      <c r="W850" s="206"/>
    </row>
    <row r="851" spans="23:23">
      <c r="W851" s="206"/>
    </row>
    <row r="852" spans="23:23">
      <c r="W852" s="206"/>
    </row>
    <row r="853" spans="23:23">
      <c r="W853" s="206"/>
    </row>
    <row r="854" spans="23:23">
      <c r="W854" s="206"/>
    </row>
    <row r="855" spans="23:23">
      <c r="W855" s="206"/>
    </row>
    <row r="856" spans="23:23">
      <c r="W856" s="206"/>
    </row>
    <row r="857" spans="23:23">
      <c r="W857" s="206"/>
    </row>
    <row r="858" spans="23:23">
      <c r="W858" s="206"/>
    </row>
    <row r="859" spans="23:23">
      <c r="W859" s="206"/>
    </row>
    <row r="860" spans="23:23">
      <c r="W860" s="206"/>
    </row>
    <row r="861" spans="23:23">
      <c r="W861" s="206"/>
    </row>
    <row r="862" spans="23:23">
      <c r="W862" s="206"/>
    </row>
    <row r="863" spans="23:23">
      <c r="W863" s="206"/>
    </row>
    <row r="864" spans="23:23">
      <c r="W864" s="206"/>
    </row>
    <row r="865" spans="23:23">
      <c r="W865" s="206"/>
    </row>
    <row r="866" spans="23:23">
      <c r="W866" s="206"/>
    </row>
    <row r="867" spans="23:23">
      <c r="W867" s="206"/>
    </row>
    <row r="868" spans="23:23">
      <c r="W868" s="206"/>
    </row>
    <row r="869" spans="23:23">
      <c r="W869" s="206"/>
    </row>
    <row r="870" spans="23:23">
      <c r="W870" s="206"/>
    </row>
    <row r="871" spans="23:23">
      <c r="W871" s="206"/>
    </row>
    <row r="872" spans="23:23">
      <c r="W872" s="206"/>
    </row>
    <row r="873" spans="23:23">
      <c r="W873" s="206"/>
    </row>
    <row r="874" spans="23:23">
      <c r="W874" s="206"/>
    </row>
    <row r="875" spans="23:23">
      <c r="W875" s="206"/>
    </row>
    <row r="876" spans="23:23">
      <c r="W876" s="206"/>
    </row>
    <row r="877" spans="23:23">
      <c r="W877" s="206"/>
    </row>
    <row r="878" spans="23:23">
      <c r="W878" s="206"/>
    </row>
    <row r="879" spans="23:23">
      <c r="W879" s="206"/>
    </row>
    <row r="880" spans="23:23">
      <c r="W880" s="206"/>
    </row>
    <row r="881" spans="23:23">
      <c r="W881" s="206"/>
    </row>
    <row r="882" spans="23:23">
      <c r="W882" s="206"/>
    </row>
    <row r="883" spans="23:23">
      <c r="W883" s="206"/>
    </row>
    <row r="884" spans="23:23">
      <c r="W884" s="206"/>
    </row>
    <row r="885" spans="23:23">
      <c r="W885" s="206"/>
    </row>
    <row r="886" spans="23:23">
      <c r="W886" s="206"/>
    </row>
    <row r="887" spans="23:23">
      <c r="W887" s="206"/>
    </row>
    <row r="888" spans="23:23">
      <c r="W888" s="206"/>
    </row>
    <row r="889" spans="23:23">
      <c r="W889" s="206"/>
    </row>
    <row r="890" spans="23:23">
      <c r="W890" s="206"/>
    </row>
    <row r="891" spans="23:23">
      <c r="W891" s="206"/>
    </row>
    <row r="892" spans="23:23">
      <c r="W892" s="206"/>
    </row>
    <row r="893" spans="23:23">
      <c r="W893" s="206"/>
    </row>
    <row r="894" spans="23:23">
      <c r="W894" s="206"/>
    </row>
    <row r="895" spans="23:23">
      <c r="W895" s="206"/>
    </row>
    <row r="896" spans="23:23">
      <c r="W896" s="206"/>
    </row>
    <row r="897" spans="23:23">
      <c r="W897" s="206"/>
    </row>
    <row r="898" spans="23:23">
      <c r="W898" s="206"/>
    </row>
    <row r="899" spans="23:23">
      <c r="W899" s="206"/>
    </row>
    <row r="900" spans="23:23">
      <c r="W900" s="206"/>
    </row>
    <row r="901" spans="23:23">
      <c r="W901" s="206"/>
    </row>
    <row r="902" spans="23:23">
      <c r="W902" s="206"/>
    </row>
    <row r="903" spans="23:23">
      <c r="W903" s="206"/>
    </row>
    <row r="904" spans="23:23">
      <c r="W904" s="206"/>
    </row>
    <row r="905" spans="23:23">
      <c r="W905" s="206"/>
    </row>
    <row r="906" spans="23:23">
      <c r="W906" s="206"/>
    </row>
    <row r="907" spans="23:23">
      <c r="W907" s="206"/>
    </row>
    <row r="908" spans="23:23">
      <c r="W908" s="206"/>
    </row>
    <row r="909" spans="23:23">
      <c r="W909" s="206"/>
    </row>
    <row r="910" spans="23:23">
      <c r="W910" s="206"/>
    </row>
    <row r="911" spans="23:23">
      <c r="W911" s="206"/>
    </row>
    <row r="912" spans="23:23">
      <c r="W912" s="206"/>
    </row>
    <row r="913" spans="23:23">
      <c r="W913" s="206"/>
    </row>
    <row r="914" spans="23:23">
      <c r="W914" s="206"/>
    </row>
    <row r="915" spans="23:23">
      <c r="W915" s="206"/>
    </row>
    <row r="916" spans="23:23">
      <c r="W916" s="206"/>
    </row>
    <row r="917" spans="23:23">
      <c r="W917" s="206"/>
    </row>
    <row r="918" spans="23:23">
      <c r="W918" s="206"/>
    </row>
    <row r="919" spans="23:23">
      <c r="W919" s="206"/>
    </row>
    <row r="920" spans="23:23">
      <c r="W920" s="206"/>
    </row>
    <row r="921" spans="23:23">
      <c r="W921" s="206"/>
    </row>
    <row r="922" spans="23:23">
      <c r="W922" s="206"/>
    </row>
    <row r="923" spans="23:23">
      <c r="W923" s="206"/>
    </row>
    <row r="924" spans="23:23">
      <c r="W924" s="206"/>
    </row>
    <row r="925" spans="23:23">
      <c r="W925" s="206"/>
    </row>
    <row r="926" spans="23:23">
      <c r="W926" s="206"/>
    </row>
    <row r="927" spans="23:23">
      <c r="W927" s="206"/>
    </row>
    <row r="928" spans="23:23">
      <c r="W928" s="206"/>
    </row>
    <row r="929" spans="23:23">
      <c r="W929" s="206"/>
    </row>
    <row r="930" spans="23:23">
      <c r="W930" s="206"/>
    </row>
    <row r="931" spans="23:23">
      <c r="W931" s="206"/>
    </row>
    <row r="932" spans="23:23">
      <c r="W932" s="206"/>
    </row>
    <row r="933" spans="23:23">
      <c r="W933" s="206"/>
    </row>
    <row r="934" spans="23:23">
      <c r="W934" s="206"/>
    </row>
    <row r="935" spans="23:23">
      <c r="W935" s="206"/>
    </row>
    <row r="936" spans="23:23">
      <c r="W936" s="206"/>
    </row>
    <row r="937" spans="23:23">
      <c r="W937" s="206"/>
    </row>
    <row r="938" spans="23:23">
      <c r="W938" s="206"/>
    </row>
    <row r="939" spans="23:23">
      <c r="W939" s="206"/>
    </row>
    <row r="940" spans="23:23">
      <c r="W940" s="206"/>
    </row>
    <row r="941" spans="23:23">
      <c r="W941" s="206"/>
    </row>
    <row r="942" spans="23:23">
      <c r="W942" s="206"/>
    </row>
    <row r="943" spans="23:23">
      <c r="W943" s="206"/>
    </row>
    <row r="944" spans="23:23">
      <c r="W944" s="206"/>
    </row>
    <row r="945" spans="23:23">
      <c r="W945" s="206"/>
    </row>
    <row r="946" spans="23:23">
      <c r="W946" s="206"/>
    </row>
    <row r="947" spans="23:23">
      <c r="W947" s="206"/>
    </row>
    <row r="948" spans="23:23">
      <c r="W948" s="206"/>
    </row>
    <row r="949" spans="23:23">
      <c r="W949" s="206"/>
    </row>
    <row r="950" spans="23:23">
      <c r="W950" s="206"/>
    </row>
    <row r="951" spans="23:23">
      <c r="W951" s="206"/>
    </row>
    <row r="952" spans="23:23">
      <c r="W952" s="206"/>
    </row>
    <row r="953" spans="23:23">
      <c r="W953" s="206"/>
    </row>
    <row r="954" spans="23:23">
      <c r="W954" s="206"/>
    </row>
    <row r="955" spans="23:23">
      <c r="W955" s="206"/>
    </row>
    <row r="956" spans="23:23">
      <c r="W956" s="206"/>
    </row>
    <row r="957" spans="23:23">
      <c r="W957" s="206"/>
    </row>
    <row r="958" spans="23:23">
      <c r="W958" s="206"/>
    </row>
    <row r="959" spans="23:23">
      <c r="W959" s="206"/>
    </row>
    <row r="960" spans="23:23">
      <c r="W960" s="206"/>
    </row>
    <row r="961" spans="23:23">
      <c r="W961" s="206"/>
    </row>
    <row r="962" spans="23:23">
      <c r="W962" s="206"/>
    </row>
    <row r="963" spans="23:23">
      <c r="W963" s="206"/>
    </row>
    <row r="964" spans="23:23">
      <c r="W964" s="206"/>
    </row>
    <row r="965" spans="23:23">
      <c r="W965" s="206"/>
    </row>
    <row r="966" spans="23:23">
      <c r="W966" s="206"/>
    </row>
    <row r="967" spans="23:23">
      <c r="W967" s="206"/>
    </row>
    <row r="968" spans="23:23">
      <c r="W968" s="206"/>
    </row>
    <row r="969" spans="23:23">
      <c r="W969" s="206"/>
    </row>
    <row r="970" spans="23:23">
      <c r="W970" s="206"/>
    </row>
    <row r="971" spans="23:23">
      <c r="W971" s="206"/>
    </row>
    <row r="972" spans="23:23">
      <c r="W972" s="206"/>
    </row>
    <row r="973" spans="23:23">
      <c r="W973" s="206"/>
    </row>
    <row r="974" spans="23:23">
      <c r="W974" s="206"/>
    </row>
    <row r="975" spans="23:23">
      <c r="W975" s="206"/>
    </row>
    <row r="976" spans="23:23">
      <c r="W976" s="206"/>
    </row>
    <row r="977" spans="23:23">
      <c r="W977" s="206"/>
    </row>
  </sheetData>
  <printOptions gridLines="1"/>
  <pageMargins left="0.25" right="0.25" top="0.75" bottom="0.75" header="0.5" footer="0.5"/>
  <pageSetup paperSize="17" scale="70" orientation="landscape" cellComments="asDisplayed" r:id="rId1"/>
  <headerFooter alignWithMargins="0">
    <oddHeader>&amp;C&amp;A</oddHeader>
    <oddFooter>&amp;C&amp;F&amp;R&amp;D</oddFooter>
  </headerFooter>
  <legacyDrawing r:id="rId2"/>
</worksheet>
</file>

<file path=xl/worksheets/sheet25.xml><?xml version="1.0" encoding="utf-8"?>
<worksheet xmlns="http://schemas.openxmlformats.org/spreadsheetml/2006/main" xmlns:r="http://schemas.openxmlformats.org/officeDocument/2006/relationships">
  <sheetPr>
    <pageSetUpPr fitToPage="1"/>
  </sheetPr>
  <dimension ref="A1:FV813"/>
  <sheetViews>
    <sheetView topLeftCell="A14" zoomScale="55" zoomScaleNormal="55" workbookViewId="0">
      <pane xSplit="9600" ySplit="1980" topLeftCell="AH547" activePane="bottomRight"/>
      <selection sqref="A1:XFD1048576"/>
      <selection pane="topRight" sqref="A1:XFD1048576"/>
      <selection pane="bottomLeft" sqref="A1:XFD1048576"/>
      <selection pane="bottomRight" sqref="A1:XFD1048576"/>
    </sheetView>
  </sheetViews>
  <sheetFormatPr defaultColWidth="8" defaultRowHeight="15.75" outlineLevelRow="1" outlineLevelCol="1"/>
  <cols>
    <col min="1" max="1" width="6" style="994" customWidth="1"/>
    <col min="2" max="2" width="5" style="994" customWidth="1"/>
    <col min="3" max="3" width="5" style="236" customWidth="1"/>
    <col min="4" max="5" width="2.125" style="236" customWidth="1"/>
    <col min="6" max="6" width="2.125" style="371" customWidth="1"/>
    <col min="7" max="7" width="20.125" style="371" customWidth="1"/>
    <col min="8" max="8" width="6.75" style="371" bestFit="1" customWidth="1"/>
    <col min="9" max="9" width="15.375" style="371" customWidth="1"/>
    <col min="10" max="11" width="14.25" style="371" customWidth="1"/>
    <col min="12" max="12" width="13.375" style="371" customWidth="1" outlineLevel="1"/>
    <col min="13" max="13" width="19.375" style="371" customWidth="1" outlineLevel="1"/>
    <col min="14" max="14" width="17.75" style="371" customWidth="1" outlineLevel="1"/>
    <col min="15" max="15" width="20.25" style="371" customWidth="1" outlineLevel="1"/>
    <col min="16" max="16" width="16.25" style="206" customWidth="1" outlineLevel="1"/>
    <col min="17" max="17" width="22.125" style="206" customWidth="1" outlineLevel="1"/>
    <col min="18" max="18" width="16.75" style="206" customWidth="1" outlineLevel="1"/>
    <col min="19" max="19" width="15.75" style="206" customWidth="1" outlineLevel="1"/>
    <col min="20" max="20" width="15.25" style="206" customWidth="1" outlineLevel="1"/>
    <col min="21" max="21" width="10.375" style="371" customWidth="1"/>
    <col min="22" max="22" width="9.75" style="371" customWidth="1"/>
    <col min="23" max="23" width="16.25" style="371" customWidth="1"/>
    <col min="24" max="24" width="18.75" style="371" customWidth="1"/>
    <col min="25" max="26" width="18.375" style="371" customWidth="1"/>
    <col min="27" max="27" width="12" style="371" customWidth="1"/>
    <col min="28" max="28" width="21.25" style="371" customWidth="1"/>
    <col min="29" max="29" width="14.875" style="371" customWidth="1"/>
    <col min="30" max="30" width="20.75" style="371" customWidth="1"/>
    <col min="31" max="31" width="15.875" style="206" customWidth="1"/>
    <col min="32" max="32" width="28.25" style="206" customWidth="1"/>
    <col min="33" max="33" width="16.875" style="206" customWidth="1"/>
    <col min="34" max="34" width="26.875" style="206" customWidth="1"/>
    <col min="35" max="35" width="11.375" style="206" bestFit="1" customWidth="1"/>
    <col min="36" max="16384" width="8" style="206"/>
  </cols>
  <sheetData>
    <row r="1" spans="1:17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7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78" ht="20.25">
      <c r="J3" s="995"/>
      <c r="K3" s="995"/>
      <c r="U3" s="206"/>
    </row>
    <row r="4" spans="1:178">
      <c r="P4"/>
      <c r="Q4" s="426"/>
      <c r="R4" s="113"/>
      <c r="U4" s="206"/>
      <c r="V4" s="206"/>
    </row>
    <row r="5" spans="1:178">
      <c r="P5"/>
      <c r="Q5" s="426"/>
      <c r="R5" s="113"/>
      <c r="U5" s="206"/>
      <c r="V5" s="206"/>
    </row>
    <row r="6" spans="1:178" ht="20.25">
      <c r="P6"/>
      <c r="Q6" s="426"/>
      <c r="R6" s="113"/>
      <c r="U6" s="995" t="s">
        <v>981</v>
      </c>
      <c r="V6" s="206"/>
    </row>
    <row r="7" spans="1:178">
      <c r="P7"/>
      <c r="Q7" s="426"/>
      <c r="R7" s="113"/>
      <c r="U7" s="206"/>
      <c r="V7" s="206"/>
    </row>
    <row r="8" spans="1:178">
      <c r="P8"/>
      <c r="Q8" s="426"/>
      <c r="R8" s="113"/>
      <c r="U8" s="996" t="s">
        <v>914</v>
      </c>
      <c r="V8" s="996" t="s">
        <v>982</v>
      </c>
      <c r="W8" s="392"/>
      <c r="X8" s="392"/>
      <c r="Y8" s="393"/>
    </row>
    <row r="9" spans="1:178">
      <c r="P9"/>
      <c r="Q9" s="426"/>
      <c r="R9" s="113"/>
      <c r="U9" s="997" t="s">
        <v>915</v>
      </c>
      <c r="V9" s="1166">
        <v>41537</v>
      </c>
      <c r="W9" s="1167"/>
      <c r="X9" s="1167"/>
      <c r="Y9" s="1000"/>
    </row>
    <row r="10" spans="1:178">
      <c r="I10" s="206"/>
      <c r="J10" s="206"/>
      <c r="K10" s="206"/>
      <c r="P10" s="838" t="s">
        <v>674</v>
      </c>
      <c r="Q10" s="838" t="s">
        <v>675</v>
      </c>
      <c r="R10" s="838" t="s">
        <v>916</v>
      </c>
      <c r="U10" s="997" t="s">
        <v>430</v>
      </c>
      <c r="V10" s="1168" t="s">
        <v>803</v>
      </c>
      <c r="W10" s="398"/>
      <c r="X10" s="398"/>
      <c r="Y10" s="1000"/>
    </row>
    <row r="11" spans="1:178" ht="15.75" customHeight="1">
      <c r="I11" s="206"/>
      <c r="J11" s="206"/>
      <c r="K11" s="206"/>
      <c r="P11" t="s">
        <v>677</v>
      </c>
      <c r="Q11" s="426" t="s">
        <v>678</v>
      </c>
      <c r="R11" s="144">
        <v>130.41876717985582</v>
      </c>
      <c r="U11" s="996" t="s">
        <v>735</v>
      </c>
      <c r="V11" s="1169" t="s">
        <v>983</v>
      </c>
      <c r="W11" s="1170"/>
      <c r="X11" s="1170"/>
      <c r="Y11" s="1171"/>
    </row>
    <row r="12" spans="1:178">
      <c r="I12" s="206"/>
      <c r="J12" s="206"/>
      <c r="K12" s="206"/>
      <c r="P12" t="s">
        <v>680</v>
      </c>
      <c r="Q12" s="426" t="s">
        <v>681</v>
      </c>
      <c r="R12" s="144">
        <v>132.65319815875816</v>
      </c>
      <c r="U12" s="997"/>
      <c r="V12" s="1144"/>
      <c r="W12" s="1142"/>
      <c r="X12" s="1142"/>
      <c r="Y12" s="1143"/>
    </row>
    <row r="13" spans="1:178">
      <c r="I13" s="206"/>
      <c r="J13" s="206"/>
      <c r="K13" s="206"/>
      <c r="P13" t="s">
        <v>683</v>
      </c>
      <c r="Q13" s="426" t="s">
        <v>684</v>
      </c>
      <c r="R13" s="144">
        <v>119.59714793304236</v>
      </c>
      <c r="U13" s="997"/>
      <c r="V13" s="1144"/>
      <c r="W13" s="1142"/>
      <c r="X13" s="1142"/>
      <c r="Y13" s="1143"/>
    </row>
    <row r="14" spans="1:178">
      <c r="I14" s="206"/>
      <c r="J14" s="206"/>
      <c r="K14" s="206"/>
      <c r="P14" t="s">
        <v>686</v>
      </c>
      <c r="Q14" s="426" t="s">
        <v>687</v>
      </c>
      <c r="R14" s="144">
        <v>132.65319815875816</v>
      </c>
      <c r="U14" s="1001"/>
      <c r="V14" s="1145"/>
      <c r="W14" s="1146"/>
      <c r="X14" s="1146"/>
      <c r="Y14" s="1147"/>
    </row>
    <row r="15" spans="1:17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row>
    <row r="16" spans="1:17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50"/>
      <c r="AA16" s="1022" t="s">
        <v>973</v>
      </c>
      <c r="AB16" s="1022"/>
      <c r="AC16" s="1022"/>
      <c r="AD16" s="1023"/>
      <c r="AE16" s="1017" t="s">
        <v>925</v>
      </c>
      <c r="AF16" s="1018"/>
      <c r="AG16" s="1018"/>
      <c r="AH16" s="1019"/>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row>
    <row r="17" spans="1:17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43"/>
      <c r="Y17" s="1043"/>
      <c r="Z17" s="740" t="s">
        <v>974</v>
      </c>
      <c r="AA17" s="1031"/>
      <c r="AB17" s="1031"/>
      <c r="AC17" s="1043"/>
      <c r="AD17" s="1151" t="s">
        <v>978</v>
      </c>
      <c r="AE17" s="1026" t="s">
        <v>323</v>
      </c>
      <c r="AF17" s="1026" t="s">
        <v>930</v>
      </c>
      <c r="AG17" s="1026" t="s">
        <v>931</v>
      </c>
      <c r="AH17" s="1026" t="s">
        <v>968</v>
      </c>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row>
    <row r="18" spans="1:178"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52" t="s">
        <v>979</v>
      </c>
      <c r="Y18" s="1034" t="s">
        <v>980</v>
      </c>
      <c r="Z18" s="753"/>
      <c r="AA18" s="1031" t="s">
        <v>984</v>
      </c>
      <c r="AB18" s="1031" t="s">
        <v>985</v>
      </c>
      <c r="AC18" s="1031" t="s">
        <v>986</v>
      </c>
      <c r="AD18" s="1031"/>
      <c r="AE18" s="1036"/>
      <c r="AF18" s="1036" t="s">
        <v>943</v>
      </c>
      <c r="AG18" s="1036" t="s">
        <v>944</v>
      </c>
      <c r="AH18" s="11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row>
    <row r="19" spans="1:178"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t="s">
        <v>398</v>
      </c>
      <c r="Y19" s="292" t="s">
        <v>398</v>
      </c>
      <c r="Z19" s="292" t="s">
        <v>398</v>
      </c>
      <c r="AA19" s="292" t="s">
        <v>502</v>
      </c>
      <c r="AB19" s="292" t="s">
        <v>398</v>
      </c>
      <c r="AC19" s="292" t="s">
        <v>398</v>
      </c>
      <c r="AD19" s="292" t="s">
        <v>398</v>
      </c>
      <c r="AE19" s="1047" t="s">
        <v>398</v>
      </c>
      <c r="AF19" s="292" t="s">
        <v>398</v>
      </c>
      <c r="AG19" s="292" t="s">
        <v>398</v>
      </c>
      <c r="AH19" s="292" t="s">
        <v>398</v>
      </c>
      <c r="AI19" s="1016"/>
      <c r="AJ19" s="1016"/>
      <c r="AK19" s="1016"/>
      <c r="AL19" s="1016"/>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row>
    <row r="20" spans="1:178" ht="15.75" customHeight="1">
      <c r="F20" s="232"/>
      <c r="G20" s="1054" t="s">
        <v>949</v>
      </c>
      <c r="H20" s="236"/>
      <c r="I20" s="398"/>
      <c r="J20" s="1055"/>
      <c r="K20" s="1055"/>
      <c r="L20" s="1047"/>
      <c r="M20" s="292"/>
      <c r="N20" s="292"/>
      <c r="O20" s="292"/>
      <c r="P20" s="292"/>
      <c r="Q20" s="292"/>
      <c r="R20" s="292"/>
      <c r="S20" s="292"/>
      <c r="T20" s="292"/>
      <c r="U20" s="1056"/>
      <c r="V20" s="913"/>
      <c r="W20" s="525"/>
      <c r="X20" s="891"/>
      <c r="Y20" s="838"/>
      <c r="Z20" s="1119"/>
      <c r="AA20" s="1058">
        <v>2.5000000000000001E-2</v>
      </c>
      <c r="AB20" s="891"/>
      <c r="AC20" s="1049"/>
      <c r="AD20" s="891"/>
      <c r="AE20" s="1047"/>
      <c r="AF20" s="292"/>
      <c r="AG20" s="292"/>
      <c r="AH20" s="292"/>
      <c r="AI20" s="1016"/>
      <c r="AJ20" s="1016"/>
      <c r="AK20" s="1016"/>
      <c r="AL20" s="1016"/>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row>
    <row r="21" spans="1:178" s="144" customFormat="1" ht="15.75" customHeight="1">
      <c r="A21" s="994"/>
      <c r="B21" s="994"/>
      <c r="C21" s="236"/>
      <c r="D21" s="236"/>
      <c r="E21" s="236"/>
      <c r="F21" s="1060"/>
      <c r="G21" s="1061" t="s">
        <v>950</v>
      </c>
      <c r="H21" s="1062"/>
      <c r="I21" s="398"/>
      <c r="J21" s="1063"/>
      <c r="K21" s="1064"/>
      <c r="L21" s="1065">
        <v>0</v>
      </c>
      <c r="M21" s="1066">
        <v>398865455.77791244</v>
      </c>
      <c r="N21" s="1066">
        <v>23000000</v>
      </c>
      <c r="O21" s="1066">
        <v>421865455.77791244</v>
      </c>
      <c r="P21" s="1067">
        <v>421865455.77791244</v>
      </c>
      <c r="Q21" s="1067">
        <v>429093167.43093687</v>
      </c>
      <c r="R21" s="1067">
        <v>3234699</v>
      </c>
      <c r="S21" s="1067">
        <v>3587821.0713784653</v>
      </c>
      <c r="T21" s="1067">
        <v>3234699</v>
      </c>
      <c r="U21" s="1068">
        <v>0</v>
      </c>
      <c r="V21" s="1066">
        <v>0</v>
      </c>
      <c r="W21" s="1065">
        <v>3234699</v>
      </c>
      <c r="X21" s="1066">
        <v>112527859</v>
      </c>
      <c r="Y21" s="1069">
        <v>23000000</v>
      </c>
      <c r="Z21" s="1066">
        <v>135527859</v>
      </c>
      <c r="AA21" s="1066"/>
      <c r="AB21" s="1066">
        <v>128418571.21000001</v>
      </c>
      <c r="AC21" s="1066">
        <v>0</v>
      </c>
      <c r="AD21" s="1066">
        <v>128418571.21000001</v>
      </c>
      <c r="AE21" s="1065">
        <v>0</v>
      </c>
      <c r="AF21" s="1066">
        <v>398865455.77791244</v>
      </c>
      <c r="AG21" s="1066">
        <v>23000000</v>
      </c>
      <c r="AH21" s="1066">
        <v>421865455.77791244</v>
      </c>
      <c r="AI21" s="1016"/>
      <c r="AJ21" s="1016"/>
      <c r="AK21" s="1016"/>
      <c r="AL21" s="1016"/>
    </row>
    <row r="22" spans="1:178" s="144" customFormat="1" ht="15.75" customHeight="1" outlineLevel="1">
      <c r="A22" s="994"/>
      <c r="B22" s="994"/>
      <c r="C22" s="236"/>
      <c r="D22" s="236"/>
      <c r="E22" s="236"/>
      <c r="F22" s="1070"/>
      <c r="G22" s="855">
        <v>1</v>
      </c>
      <c r="H22" s="1071">
        <v>1990</v>
      </c>
      <c r="I22" s="856">
        <v>1990</v>
      </c>
      <c r="J22" s="856">
        <v>1990</v>
      </c>
      <c r="K22" s="916"/>
      <c r="L22" s="1072">
        <v>0</v>
      </c>
      <c r="M22" s="1073">
        <v>638500</v>
      </c>
      <c r="N22" s="1073">
        <v>0</v>
      </c>
      <c r="O22" s="1074">
        <v>638500</v>
      </c>
      <c r="P22" s="1075">
        <v>638500</v>
      </c>
      <c r="Q22" s="914">
        <v>1297939.0369749665</v>
      </c>
      <c r="R22" s="914">
        <v>6110</v>
      </c>
      <c r="S22" s="914">
        <v>12420.371990473055</v>
      </c>
      <c r="T22" s="704">
        <v>6110</v>
      </c>
      <c r="U22" s="1072"/>
      <c r="V22" s="1073"/>
      <c r="W22" s="1074">
        <v>6110</v>
      </c>
      <c r="X22" s="1073">
        <v>17704102</v>
      </c>
      <c r="Y22" s="1073">
        <v>0</v>
      </c>
      <c r="Z22" s="1073">
        <v>17704102</v>
      </c>
      <c r="AA22" s="1073">
        <v>0</v>
      </c>
      <c r="AB22" s="1172">
        <v>638500</v>
      </c>
      <c r="AC22" s="1073"/>
      <c r="AD22" s="1073">
        <v>638500</v>
      </c>
      <c r="AE22" s="1072"/>
      <c r="AF22" s="1073">
        <v>638500</v>
      </c>
      <c r="AG22" s="1074">
        <v>0</v>
      </c>
      <c r="AH22" s="1074">
        <v>638500</v>
      </c>
      <c r="AI22" s="1016"/>
      <c r="AJ22" s="1016"/>
      <c r="AK22" s="1016"/>
      <c r="AL22" s="1016"/>
    </row>
    <row r="23" spans="1:17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173"/>
      <c r="AC23" s="1078"/>
      <c r="AD23" s="1078"/>
      <c r="AE23" s="1077"/>
      <c r="AF23" s="1078">
        <v>0</v>
      </c>
      <c r="AG23" s="1079">
        <v>0</v>
      </c>
      <c r="AH23" s="1079">
        <v>0</v>
      </c>
      <c r="AI23" s="1016"/>
      <c r="AJ23" s="1016"/>
      <c r="AK23" s="1016"/>
      <c r="AL23" s="1016"/>
    </row>
    <row r="24" spans="1:17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173"/>
      <c r="AC24" s="1078"/>
      <c r="AD24" s="1078"/>
      <c r="AE24" s="1077"/>
      <c r="AF24" s="1078">
        <v>0</v>
      </c>
      <c r="AG24" s="1079">
        <v>0</v>
      </c>
      <c r="AH24" s="1079">
        <v>0</v>
      </c>
      <c r="AI24" s="1016"/>
      <c r="AJ24" s="1016"/>
      <c r="AK24" s="1016"/>
      <c r="AL24" s="1016"/>
    </row>
    <row r="25" spans="1:17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173"/>
      <c r="AC25" s="1078"/>
      <c r="AD25" s="1078"/>
      <c r="AE25" s="1077"/>
      <c r="AF25" s="1078">
        <v>0</v>
      </c>
      <c r="AG25" s="1079">
        <v>0</v>
      </c>
      <c r="AH25" s="1079">
        <v>0</v>
      </c>
      <c r="AI25" s="1016"/>
      <c r="AJ25" s="1016"/>
      <c r="AK25" s="1016"/>
      <c r="AL25" s="1016"/>
    </row>
    <row r="26" spans="1:17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173"/>
      <c r="AC26" s="1078"/>
      <c r="AD26" s="1078"/>
      <c r="AE26" s="1077"/>
      <c r="AF26" s="1078">
        <v>0</v>
      </c>
      <c r="AG26" s="1079">
        <v>0</v>
      </c>
      <c r="AH26" s="1079">
        <v>0</v>
      </c>
      <c r="AI26" s="1016"/>
      <c r="AJ26" s="1016"/>
      <c r="AK26" s="1016"/>
      <c r="AL26" s="1016"/>
    </row>
    <row r="27" spans="1:17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173"/>
      <c r="AC27" s="1078"/>
      <c r="AD27" s="1078"/>
      <c r="AE27" s="1077"/>
      <c r="AF27" s="1078">
        <v>0</v>
      </c>
      <c r="AG27" s="1079">
        <v>0</v>
      </c>
      <c r="AH27" s="1079">
        <v>0</v>
      </c>
      <c r="AI27" s="1016"/>
      <c r="AJ27" s="1016"/>
      <c r="AK27" s="1016"/>
      <c r="AL27" s="1016"/>
    </row>
    <row r="28" spans="1:17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173"/>
      <c r="AC28" s="1078"/>
      <c r="AD28" s="1078"/>
      <c r="AE28" s="1077"/>
      <c r="AF28" s="1078">
        <v>0</v>
      </c>
      <c r="AG28" s="1079">
        <v>0</v>
      </c>
      <c r="AH28" s="1079">
        <v>0</v>
      </c>
      <c r="AI28" s="1016"/>
      <c r="AJ28" s="1016"/>
      <c r="AK28" s="1016"/>
      <c r="AL28" s="1016"/>
    </row>
    <row r="29" spans="1:17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173"/>
      <c r="AC29" s="1078"/>
      <c r="AD29" s="1078"/>
      <c r="AE29" s="1077"/>
      <c r="AF29" s="1078">
        <v>0</v>
      </c>
      <c r="AG29" s="1079">
        <v>0</v>
      </c>
      <c r="AH29" s="1079">
        <v>0</v>
      </c>
      <c r="AI29" s="1016"/>
      <c r="AJ29" s="1016"/>
      <c r="AK29" s="1016"/>
      <c r="AL29" s="1016"/>
    </row>
    <row r="30" spans="1:17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173"/>
      <c r="AC30" s="1078"/>
      <c r="AD30" s="1078"/>
      <c r="AE30" s="1077"/>
      <c r="AF30" s="1078">
        <v>0</v>
      </c>
      <c r="AG30" s="1079">
        <v>0</v>
      </c>
      <c r="AH30" s="1079">
        <v>0</v>
      </c>
      <c r="AI30" s="1016"/>
      <c r="AJ30" s="1016"/>
      <c r="AK30" s="1016"/>
      <c r="AL30" s="1016"/>
    </row>
    <row r="31" spans="1:17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173"/>
      <c r="AC31" s="1078"/>
      <c r="AD31" s="1078"/>
      <c r="AE31" s="1077"/>
      <c r="AF31" s="1078">
        <v>0</v>
      </c>
      <c r="AG31" s="1079">
        <v>0</v>
      </c>
      <c r="AH31" s="1079">
        <v>0</v>
      </c>
      <c r="AI31" s="1016"/>
      <c r="AJ31" s="1016"/>
      <c r="AK31" s="1016"/>
      <c r="AL31" s="1016"/>
    </row>
    <row r="32" spans="1:17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173"/>
      <c r="AC32" s="1078"/>
      <c r="AD32" s="1078"/>
      <c r="AE32" s="1077"/>
      <c r="AF32" s="1078">
        <v>0</v>
      </c>
      <c r="AG32" s="1079">
        <v>0</v>
      </c>
      <c r="AH32" s="1079">
        <v>0</v>
      </c>
      <c r="AI32" s="1016"/>
      <c r="AJ32" s="1016"/>
      <c r="AK32" s="1016"/>
      <c r="AL32" s="1016"/>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173"/>
      <c r="AC33" s="1078"/>
      <c r="AD33" s="1078"/>
      <c r="AE33" s="1077"/>
      <c r="AF33" s="1078">
        <v>0</v>
      </c>
      <c r="AG33" s="1079">
        <v>0</v>
      </c>
      <c r="AH33" s="1079">
        <v>0</v>
      </c>
      <c r="AI33" s="1016"/>
      <c r="AJ33" s="1016"/>
      <c r="AK33" s="1016"/>
      <c r="AL33" s="1016"/>
    </row>
    <row r="34" spans="1:38" s="144" customFormat="1" ht="15.75" customHeight="1" outlineLevel="1">
      <c r="A34" s="994"/>
      <c r="B34" s="994"/>
      <c r="C34" s="236"/>
      <c r="D34" s="236"/>
      <c r="E34" s="236"/>
      <c r="F34" s="1070"/>
      <c r="G34" s="863">
        <v>1</v>
      </c>
      <c r="H34" s="1076">
        <v>1991</v>
      </c>
      <c r="I34" s="864">
        <v>1991</v>
      </c>
      <c r="J34" s="864">
        <v>1991</v>
      </c>
      <c r="K34" s="919"/>
      <c r="L34" s="1077">
        <v>0</v>
      </c>
      <c r="M34" s="1078">
        <v>1131000</v>
      </c>
      <c r="N34" s="1078">
        <v>4600000</v>
      </c>
      <c r="O34" s="1079">
        <v>5731000</v>
      </c>
      <c r="P34" s="568">
        <v>5731000</v>
      </c>
      <c r="Q34" s="700">
        <v>11310624.295266567</v>
      </c>
      <c r="R34" s="700">
        <v>26700</v>
      </c>
      <c r="S34" s="700">
        <v>52694.759847080328</v>
      </c>
      <c r="T34" s="567">
        <v>26700</v>
      </c>
      <c r="U34" s="1077"/>
      <c r="V34" s="1078"/>
      <c r="W34" s="1079">
        <v>26700</v>
      </c>
      <c r="X34" s="1078">
        <v>35688000</v>
      </c>
      <c r="Y34" s="1078">
        <v>4600000</v>
      </c>
      <c r="Z34" s="1078">
        <v>40288000</v>
      </c>
      <c r="AA34" s="1078">
        <v>0</v>
      </c>
      <c r="AB34" s="1173">
        <v>1131000</v>
      </c>
      <c r="AC34" s="1078"/>
      <c r="AD34" s="1078">
        <v>1131000</v>
      </c>
      <c r="AE34" s="1077"/>
      <c r="AF34" s="1078">
        <v>1131000</v>
      </c>
      <c r="AG34" s="1079">
        <v>4600000</v>
      </c>
      <c r="AH34" s="1079">
        <v>5731000</v>
      </c>
      <c r="AI34" s="1016"/>
      <c r="AJ34" s="1016"/>
      <c r="AK34" s="1016"/>
      <c r="AL34" s="1016"/>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173"/>
      <c r="AC35" s="1078"/>
      <c r="AD35" s="1078"/>
      <c r="AE35" s="1077"/>
      <c r="AF35" s="1078">
        <v>0</v>
      </c>
      <c r="AG35" s="1079">
        <v>0</v>
      </c>
      <c r="AH35" s="1079">
        <v>0</v>
      </c>
      <c r="AI35" s="1016"/>
      <c r="AJ35" s="1016"/>
      <c r="AK35" s="1016"/>
      <c r="AL35" s="1016"/>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173"/>
      <c r="AC36" s="1078"/>
      <c r="AD36" s="1078"/>
      <c r="AE36" s="1077"/>
      <c r="AF36" s="1078">
        <v>0</v>
      </c>
      <c r="AG36" s="1079">
        <v>0</v>
      </c>
      <c r="AH36" s="1079">
        <v>0</v>
      </c>
      <c r="AI36" s="1016"/>
      <c r="AJ36" s="1016"/>
      <c r="AK36" s="1016"/>
      <c r="AL36" s="1016"/>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173"/>
      <c r="AC37" s="1078"/>
      <c r="AD37" s="1078"/>
      <c r="AE37" s="1077"/>
      <c r="AF37" s="1078">
        <v>0</v>
      </c>
      <c r="AG37" s="1079">
        <v>0</v>
      </c>
      <c r="AH37" s="1079">
        <v>0</v>
      </c>
      <c r="AI37" s="1016"/>
      <c r="AJ37" s="1016"/>
      <c r="AK37" s="1016"/>
      <c r="AL37" s="1016"/>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173"/>
      <c r="AC38" s="1078"/>
      <c r="AD38" s="1078"/>
      <c r="AE38" s="1077"/>
      <c r="AF38" s="1078">
        <v>0</v>
      </c>
      <c r="AG38" s="1079">
        <v>0</v>
      </c>
      <c r="AH38" s="1079">
        <v>0</v>
      </c>
      <c r="AI38" s="1016"/>
      <c r="AJ38" s="1016"/>
      <c r="AK38" s="1016"/>
      <c r="AL38" s="1016"/>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173"/>
      <c r="AC39" s="1078"/>
      <c r="AD39" s="1078"/>
      <c r="AE39" s="1077"/>
      <c r="AF39" s="1078">
        <v>0</v>
      </c>
      <c r="AG39" s="1079">
        <v>0</v>
      </c>
      <c r="AH39" s="1079">
        <v>0</v>
      </c>
      <c r="AI39" s="1016"/>
      <c r="AJ39" s="1016"/>
      <c r="AK39" s="1016"/>
      <c r="AL39" s="1016"/>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173"/>
      <c r="AC40" s="1078"/>
      <c r="AD40" s="1078"/>
      <c r="AE40" s="1077"/>
      <c r="AF40" s="1078">
        <v>0</v>
      </c>
      <c r="AG40" s="1079">
        <v>0</v>
      </c>
      <c r="AH40" s="1079">
        <v>0</v>
      </c>
      <c r="AI40" s="1016"/>
      <c r="AJ40" s="1016"/>
      <c r="AK40" s="1016"/>
      <c r="AL40" s="1016"/>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173"/>
      <c r="AC41" s="1078"/>
      <c r="AD41" s="1078"/>
      <c r="AE41" s="1077"/>
      <c r="AF41" s="1078">
        <v>0</v>
      </c>
      <c r="AG41" s="1079">
        <v>0</v>
      </c>
      <c r="AH41" s="1079">
        <v>0</v>
      </c>
      <c r="AI41" s="1016"/>
      <c r="AJ41" s="1016"/>
      <c r="AK41" s="1016"/>
      <c r="AL41" s="1016"/>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173"/>
      <c r="AC42" s="1078"/>
      <c r="AD42" s="1078"/>
      <c r="AE42" s="1077"/>
      <c r="AF42" s="1078">
        <v>0</v>
      </c>
      <c r="AG42" s="1079">
        <v>0</v>
      </c>
      <c r="AH42" s="1079">
        <v>0</v>
      </c>
      <c r="AI42" s="1016"/>
      <c r="AJ42" s="1016"/>
      <c r="AK42" s="1016"/>
      <c r="AL42" s="1016"/>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173"/>
      <c r="AC43" s="1078"/>
      <c r="AD43" s="1078"/>
      <c r="AE43" s="1077"/>
      <c r="AF43" s="1078">
        <v>0</v>
      </c>
      <c r="AG43" s="1079">
        <v>0</v>
      </c>
      <c r="AH43" s="1079">
        <v>0</v>
      </c>
      <c r="AI43" s="1016"/>
      <c r="AJ43" s="1016"/>
      <c r="AK43" s="1016"/>
      <c r="AL43" s="1016"/>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173"/>
      <c r="AC44" s="1078"/>
      <c r="AD44" s="1078"/>
      <c r="AE44" s="1077"/>
      <c r="AF44" s="1078">
        <v>0</v>
      </c>
      <c r="AG44" s="1079">
        <v>0</v>
      </c>
      <c r="AH44" s="1079">
        <v>0</v>
      </c>
      <c r="AI44" s="1016"/>
      <c r="AJ44" s="1016"/>
      <c r="AK44" s="1016"/>
      <c r="AL44" s="1016"/>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173"/>
      <c r="AC45" s="1078"/>
      <c r="AD45" s="1078"/>
      <c r="AE45" s="1077"/>
      <c r="AF45" s="1078">
        <v>0</v>
      </c>
      <c r="AG45" s="1079">
        <v>0</v>
      </c>
      <c r="AH45" s="1079">
        <v>0</v>
      </c>
      <c r="AI45" s="1016"/>
      <c r="AJ45" s="1016"/>
      <c r="AK45" s="1016"/>
      <c r="AL45" s="1016"/>
    </row>
    <row r="46" spans="1:38" s="144" customFormat="1" ht="15.75" customHeight="1" outlineLevel="1">
      <c r="A46" s="994"/>
      <c r="B46" s="994"/>
      <c r="C46" s="236"/>
      <c r="D46" s="236"/>
      <c r="E46" s="236"/>
      <c r="F46" s="1070"/>
      <c r="G46" s="863">
        <v>1</v>
      </c>
      <c r="H46" s="1076">
        <v>1992</v>
      </c>
      <c r="I46" s="864">
        <v>1992</v>
      </c>
      <c r="J46" s="864">
        <v>1992</v>
      </c>
      <c r="K46" s="919"/>
      <c r="L46" s="1077">
        <v>0</v>
      </c>
      <c r="M46" s="1078">
        <v>2258419</v>
      </c>
      <c r="N46" s="1078">
        <v>4600000</v>
      </c>
      <c r="O46" s="1079">
        <v>6858419</v>
      </c>
      <c r="P46" s="568">
        <v>6858419</v>
      </c>
      <c r="Q46" s="700">
        <v>13141440.025295544</v>
      </c>
      <c r="R46" s="700">
        <v>33929</v>
      </c>
      <c r="S46" s="700">
        <v>65011.472559237423</v>
      </c>
      <c r="T46" s="567">
        <v>33929</v>
      </c>
      <c r="U46" s="1077"/>
      <c r="V46" s="1078"/>
      <c r="W46" s="1079">
        <v>33929</v>
      </c>
      <c r="X46" s="1078">
        <v>17870663</v>
      </c>
      <c r="Y46" s="1078">
        <v>4600000</v>
      </c>
      <c r="Z46" s="1078">
        <v>22470663</v>
      </c>
      <c r="AA46" s="1078">
        <v>0</v>
      </c>
      <c r="AB46" s="1173">
        <v>2258419</v>
      </c>
      <c r="AC46" s="1078"/>
      <c r="AD46" s="1078">
        <v>2258419</v>
      </c>
      <c r="AE46" s="1077"/>
      <c r="AF46" s="1078">
        <v>2258419</v>
      </c>
      <c r="AG46" s="1079">
        <v>4600000</v>
      </c>
      <c r="AH46" s="1079">
        <v>6858419</v>
      </c>
      <c r="AI46" s="1016"/>
      <c r="AJ46" s="1016"/>
      <c r="AK46" s="1016"/>
      <c r="AL46" s="1016"/>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173"/>
      <c r="AC47" s="1078"/>
      <c r="AD47" s="1078"/>
      <c r="AE47" s="1077"/>
      <c r="AF47" s="1078">
        <v>0</v>
      </c>
      <c r="AG47" s="1079">
        <v>0</v>
      </c>
      <c r="AH47" s="1079">
        <v>0</v>
      </c>
      <c r="AI47" s="1016"/>
      <c r="AJ47" s="1016"/>
      <c r="AK47" s="1016"/>
      <c r="AL47" s="1016"/>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173"/>
      <c r="AC48" s="1078"/>
      <c r="AD48" s="1078"/>
      <c r="AE48" s="1077"/>
      <c r="AF48" s="1078">
        <v>0</v>
      </c>
      <c r="AG48" s="1079">
        <v>0</v>
      </c>
      <c r="AH48" s="1079">
        <v>0</v>
      </c>
      <c r="AI48" s="1016"/>
      <c r="AJ48" s="1016"/>
      <c r="AK48" s="1016"/>
      <c r="AL48" s="1016"/>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173"/>
      <c r="AC49" s="1078"/>
      <c r="AD49" s="1078"/>
      <c r="AE49" s="1077"/>
      <c r="AF49" s="1078">
        <v>0</v>
      </c>
      <c r="AG49" s="1079">
        <v>0</v>
      </c>
      <c r="AH49" s="1079">
        <v>0</v>
      </c>
      <c r="AI49" s="1016"/>
      <c r="AJ49" s="1016"/>
      <c r="AK49" s="1016"/>
      <c r="AL49" s="1016"/>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173"/>
      <c r="AC50" s="1078"/>
      <c r="AD50" s="1078"/>
      <c r="AE50" s="1077"/>
      <c r="AF50" s="1078">
        <v>0</v>
      </c>
      <c r="AG50" s="1079">
        <v>0</v>
      </c>
      <c r="AH50" s="1079">
        <v>0</v>
      </c>
      <c r="AI50" s="1016"/>
      <c r="AJ50" s="1016"/>
      <c r="AK50" s="1016"/>
      <c r="AL50" s="1016"/>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173"/>
      <c r="AC51" s="1078"/>
      <c r="AD51" s="1078"/>
      <c r="AE51" s="1077"/>
      <c r="AF51" s="1078">
        <v>0</v>
      </c>
      <c r="AG51" s="1079">
        <v>0</v>
      </c>
      <c r="AH51" s="1079">
        <v>0</v>
      </c>
      <c r="AI51" s="1016"/>
      <c r="AJ51" s="1016"/>
      <c r="AK51" s="1016"/>
      <c r="AL51" s="1016"/>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173"/>
      <c r="AC52" s="1078"/>
      <c r="AD52" s="1078"/>
      <c r="AE52" s="1077"/>
      <c r="AF52" s="1078">
        <v>0</v>
      </c>
      <c r="AG52" s="1079">
        <v>0</v>
      </c>
      <c r="AH52" s="1079">
        <v>0</v>
      </c>
      <c r="AI52" s="1016"/>
      <c r="AJ52" s="1016"/>
      <c r="AK52" s="1016"/>
      <c r="AL52" s="1016"/>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173"/>
      <c r="AC53" s="1078"/>
      <c r="AD53" s="1078"/>
      <c r="AE53" s="1077"/>
      <c r="AF53" s="1078">
        <v>0</v>
      </c>
      <c r="AG53" s="1079">
        <v>0</v>
      </c>
      <c r="AH53" s="1079">
        <v>0</v>
      </c>
      <c r="AI53" s="1016"/>
      <c r="AJ53" s="1016"/>
      <c r="AK53" s="1016"/>
      <c r="AL53" s="1016"/>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173"/>
      <c r="AC54" s="1078"/>
      <c r="AD54" s="1078"/>
      <c r="AE54" s="1077"/>
      <c r="AF54" s="1078">
        <v>0</v>
      </c>
      <c r="AG54" s="1079">
        <v>0</v>
      </c>
      <c r="AH54" s="1079">
        <v>0</v>
      </c>
      <c r="AI54" s="1016"/>
      <c r="AJ54" s="1016"/>
      <c r="AK54" s="1016"/>
      <c r="AL54" s="1016"/>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173"/>
      <c r="AC55" s="1078"/>
      <c r="AD55" s="1078"/>
      <c r="AE55" s="1077"/>
      <c r="AF55" s="1078">
        <v>0</v>
      </c>
      <c r="AG55" s="1079">
        <v>0</v>
      </c>
      <c r="AH55" s="1079">
        <v>0</v>
      </c>
      <c r="AI55" s="1016"/>
      <c r="AJ55" s="1016"/>
      <c r="AK55" s="1016"/>
      <c r="AL55" s="1016"/>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173"/>
      <c r="AC56" s="1078"/>
      <c r="AD56" s="1078"/>
      <c r="AE56" s="1077"/>
      <c r="AF56" s="1078">
        <v>0</v>
      </c>
      <c r="AG56" s="1079">
        <v>0</v>
      </c>
      <c r="AH56" s="1079">
        <v>0</v>
      </c>
      <c r="AI56" s="1016"/>
      <c r="AJ56" s="1016"/>
      <c r="AK56" s="1016"/>
      <c r="AL56" s="1016"/>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173"/>
      <c r="AC57" s="1078"/>
      <c r="AD57" s="1078"/>
      <c r="AE57" s="1077"/>
      <c r="AF57" s="1078">
        <v>0</v>
      </c>
      <c r="AG57" s="1079">
        <v>0</v>
      </c>
      <c r="AH57" s="1079">
        <v>0</v>
      </c>
      <c r="AI57" s="1016"/>
      <c r="AJ57" s="1016"/>
      <c r="AK57" s="1016"/>
      <c r="AL57" s="1016"/>
    </row>
    <row r="58" spans="1:38" s="144" customFormat="1" ht="15.75" customHeight="1" outlineLevel="1">
      <c r="A58" s="994"/>
      <c r="B58" s="994"/>
      <c r="C58" s="236"/>
      <c r="D58" s="236"/>
      <c r="E58" s="236"/>
      <c r="F58" s="1070"/>
      <c r="G58" s="863">
        <v>1</v>
      </c>
      <c r="H58" s="1076">
        <v>1993</v>
      </c>
      <c r="I58" s="864">
        <v>1993</v>
      </c>
      <c r="J58" s="864">
        <v>1993</v>
      </c>
      <c r="K58" s="919"/>
      <c r="L58" s="1077">
        <v>0</v>
      </c>
      <c r="M58" s="1078">
        <v>2796626</v>
      </c>
      <c r="N58" s="1078">
        <v>4600000</v>
      </c>
      <c r="O58" s="1079">
        <v>7396626</v>
      </c>
      <c r="P58" s="568">
        <v>7396626</v>
      </c>
      <c r="Q58" s="700">
        <v>13759903.19676532</v>
      </c>
      <c r="R58" s="700">
        <v>54830</v>
      </c>
      <c r="S58" s="700">
        <v>101999.95136683165</v>
      </c>
      <c r="T58" s="567">
        <v>54830.000000000007</v>
      </c>
      <c r="U58" s="1077"/>
      <c r="V58" s="1078"/>
      <c r="W58" s="1079">
        <v>54830</v>
      </c>
      <c r="X58" s="1078">
        <v>10794322</v>
      </c>
      <c r="Y58" s="1078">
        <v>4600000</v>
      </c>
      <c r="Z58" s="1078">
        <v>15394322</v>
      </c>
      <c r="AA58" s="1078">
        <v>0</v>
      </c>
      <c r="AB58" s="1173">
        <v>2796626</v>
      </c>
      <c r="AC58" s="1078"/>
      <c r="AD58" s="1078">
        <v>2796626</v>
      </c>
      <c r="AE58" s="1077"/>
      <c r="AF58" s="1078">
        <v>2796626</v>
      </c>
      <c r="AG58" s="1079">
        <v>4600000</v>
      </c>
      <c r="AH58" s="1079">
        <v>7396626</v>
      </c>
      <c r="AI58" s="1016"/>
      <c r="AJ58" s="1016"/>
      <c r="AK58" s="1016"/>
      <c r="AL58" s="1016"/>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173"/>
      <c r="AC59" s="1078"/>
      <c r="AD59" s="1078"/>
      <c r="AE59" s="1077"/>
      <c r="AF59" s="1078">
        <v>0</v>
      </c>
      <c r="AG59" s="1079">
        <v>0</v>
      </c>
      <c r="AH59" s="1079">
        <v>0</v>
      </c>
      <c r="AI59" s="1016"/>
      <c r="AJ59" s="1016"/>
      <c r="AK59" s="1016"/>
      <c r="AL59" s="1016"/>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173"/>
      <c r="AC60" s="1078"/>
      <c r="AD60" s="1078"/>
      <c r="AE60" s="1077"/>
      <c r="AF60" s="1078">
        <v>0</v>
      </c>
      <c r="AG60" s="1079">
        <v>0</v>
      </c>
      <c r="AH60" s="1079">
        <v>0</v>
      </c>
      <c r="AI60" s="1016"/>
      <c r="AJ60" s="1016"/>
      <c r="AK60" s="1016"/>
      <c r="AL60" s="1016"/>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173"/>
      <c r="AC61" s="1078"/>
      <c r="AD61" s="1078"/>
      <c r="AE61" s="1077"/>
      <c r="AF61" s="1078">
        <v>0</v>
      </c>
      <c r="AG61" s="1079">
        <v>0</v>
      </c>
      <c r="AH61" s="1079">
        <v>0</v>
      </c>
      <c r="AI61" s="1016"/>
      <c r="AJ61" s="1016"/>
      <c r="AK61" s="1016"/>
      <c r="AL61" s="1016"/>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173"/>
      <c r="AC62" s="1078"/>
      <c r="AD62" s="1078"/>
      <c r="AE62" s="1077"/>
      <c r="AF62" s="1078">
        <v>0</v>
      </c>
      <c r="AG62" s="1079">
        <v>0</v>
      </c>
      <c r="AH62" s="1079">
        <v>0</v>
      </c>
      <c r="AI62" s="1016"/>
      <c r="AJ62" s="1016"/>
      <c r="AK62" s="1016"/>
      <c r="AL62" s="1016"/>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173"/>
      <c r="AC63" s="1078"/>
      <c r="AD63" s="1078"/>
      <c r="AE63" s="1077"/>
      <c r="AF63" s="1078">
        <v>0</v>
      </c>
      <c r="AG63" s="1079">
        <v>0</v>
      </c>
      <c r="AH63" s="1079">
        <v>0</v>
      </c>
      <c r="AI63" s="1016"/>
      <c r="AJ63" s="1016"/>
      <c r="AK63" s="1016"/>
      <c r="AL63" s="1016"/>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173"/>
      <c r="AC64" s="1078"/>
      <c r="AD64" s="1078"/>
      <c r="AE64" s="1077"/>
      <c r="AF64" s="1078">
        <v>0</v>
      </c>
      <c r="AG64" s="1079">
        <v>0</v>
      </c>
      <c r="AH64" s="1079">
        <v>0</v>
      </c>
      <c r="AI64" s="1016"/>
      <c r="AJ64" s="1016"/>
      <c r="AK64" s="1016"/>
      <c r="AL64" s="1016"/>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173"/>
      <c r="AC65" s="1078"/>
      <c r="AD65" s="1078"/>
      <c r="AE65" s="1077"/>
      <c r="AF65" s="1078">
        <v>0</v>
      </c>
      <c r="AG65" s="1079">
        <v>0</v>
      </c>
      <c r="AH65" s="1079">
        <v>0</v>
      </c>
      <c r="AI65" s="1016"/>
      <c r="AJ65" s="1016"/>
      <c r="AK65" s="1016"/>
      <c r="AL65" s="1016"/>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173"/>
      <c r="AC66" s="1078"/>
      <c r="AD66" s="1078"/>
      <c r="AE66" s="1077"/>
      <c r="AF66" s="1078">
        <v>0</v>
      </c>
      <c r="AG66" s="1079">
        <v>0</v>
      </c>
      <c r="AH66" s="1079">
        <v>0</v>
      </c>
      <c r="AI66" s="1016"/>
      <c r="AJ66" s="1016"/>
      <c r="AK66" s="1016"/>
      <c r="AL66" s="1016"/>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173"/>
      <c r="AC67" s="1078"/>
      <c r="AD67" s="1078"/>
      <c r="AE67" s="1077"/>
      <c r="AF67" s="1078">
        <v>0</v>
      </c>
      <c r="AG67" s="1079">
        <v>0</v>
      </c>
      <c r="AH67" s="1079">
        <v>0</v>
      </c>
      <c r="AI67" s="1016"/>
      <c r="AJ67" s="1016"/>
      <c r="AK67" s="1016"/>
      <c r="AL67" s="1016"/>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173"/>
      <c r="AC68" s="1078"/>
      <c r="AD68" s="1078"/>
      <c r="AE68" s="1077"/>
      <c r="AF68" s="1078">
        <v>0</v>
      </c>
      <c r="AG68" s="1079">
        <v>0</v>
      </c>
      <c r="AH68" s="1079">
        <v>0</v>
      </c>
      <c r="AI68" s="1016"/>
      <c r="AJ68" s="1016"/>
      <c r="AK68" s="1016"/>
      <c r="AL68" s="1016"/>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173"/>
      <c r="AC69" s="1078"/>
      <c r="AD69" s="1078"/>
      <c r="AE69" s="1077"/>
      <c r="AF69" s="1078">
        <v>0</v>
      </c>
      <c r="AG69" s="1079">
        <v>0</v>
      </c>
      <c r="AH69" s="1079">
        <v>0</v>
      </c>
      <c r="AI69" s="1016"/>
      <c r="AJ69" s="1016"/>
      <c r="AK69" s="1016"/>
      <c r="AL69" s="1016"/>
    </row>
    <row r="70" spans="1:38" s="144" customFormat="1" ht="15.75" customHeight="1" outlineLevel="1">
      <c r="A70" s="994"/>
      <c r="B70" s="994"/>
      <c r="C70" s="236"/>
      <c r="D70" s="236"/>
      <c r="E70" s="236"/>
      <c r="F70" s="1070"/>
      <c r="G70" s="863">
        <v>1</v>
      </c>
      <c r="H70" s="1076">
        <v>1994</v>
      </c>
      <c r="I70" s="864">
        <v>1994</v>
      </c>
      <c r="J70" s="864">
        <v>1994</v>
      </c>
      <c r="K70" s="919"/>
      <c r="L70" s="1077">
        <v>0</v>
      </c>
      <c r="M70" s="1078">
        <v>1868772</v>
      </c>
      <c r="N70" s="1078">
        <v>4600000</v>
      </c>
      <c r="O70" s="1079">
        <v>6468772</v>
      </c>
      <c r="P70" s="568">
        <v>6468772</v>
      </c>
      <c r="Q70" s="700">
        <v>11683321.78371493</v>
      </c>
      <c r="R70" s="700">
        <v>72870</v>
      </c>
      <c r="S70" s="700">
        <v>131611.32567036015</v>
      </c>
      <c r="T70" s="567">
        <v>72870</v>
      </c>
      <c r="U70" s="1077"/>
      <c r="V70" s="1078"/>
      <c r="W70" s="1079">
        <v>72870</v>
      </c>
      <c r="X70" s="1078">
        <v>7102626</v>
      </c>
      <c r="Y70" s="1078">
        <v>4600000</v>
      </c>
      <c r="Z70" s="1078">
        <v>11702626</v>
      </c>
      <c r="AA70" s="1078">
        <v>0</v>
      </c>
      <c r="AB70" s="1173">
        <v>1868772</v>
      </c>
      <c r="AC70" s="1078"/>
      <c r="AD70" s="1078">
        <v>1868772</v>
      </c>
      <c r="AE70" s="1077"/>
      <c r="AF70" s="1078">
        <v>1868772</v>
      </c>
      <c r="AG70" s="1079">
        <v>4600000</v>
      </c>
      <c r="AH70" s="1079">
        <v>6468772</v>
      </c>
      <c r="AI70" s="1016"/>
      <c r="AJ70" s="1016"/>
      <c r="AK70" s="1016"/>
      <c r="AL70" s="1016"/>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173"/>
      <c r="AC71" s="1078"/>
      <c r="AD71" s="1078"/>
      <c r="AE71" s="1077"/>
      <c r="AF71" s="1078">
        <v>0</v>
      </c>
      <c r="AG71" s="1079">
        <v>0</v>
      </c>
      <c r="AH71" s="1079">
        <v>0</v>
      </c>
      <c r="AI71" s="1016"/>
      <c r="AJ71" s="1016"/>
      <c r="AK71" s="1016"/>
      <c r="AL71" s="1016"/>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173"/>
      <c r="AC72" s="1078"/>
      <c r="AD72" s="1078"/>
      <c r="AE72" s="1077"/>
      <c r="AF72" s="1078">
        <v>0</v>
      </c>
      <c r="AG72" s="1079">
        <v>0</v>
      </c>
      <c r="AH72" s="1079">
        <v>0</v>
      </c>
      <c r="AI72" s="1016"/>
      <c r="AJ72" s="1016"/>
      <c r="AK72" s="1016"/>
      <c r="AL72" s="1016"/>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173"/>
      <c r="AC73" s="1078"/>
      <c r="AD73" s="1078"/>
      <c r="AE73" s="1077"/>
      <c r="AF73" s="1078">
        <v>0</v>
      </c>
      <c r="AG73" s="1079">
        <v>0</v>
      </c>
      <c r="AH73" s="1079">
        <v>0</v>
      </c>
      <c r="AI73" s="1016"/>
      <c r="AJ73" s="1016"/>
      <c r="AK73" s="1016"/>
      <c r="AL73" s="1016"/>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173"/>
      <c r="AC74" s="1078"/>
      <c r="AD74" s="1078"/>
      <c r="AE74" s="1077"/>
      <c r="AF74" s="1078">
        <v>0</v>
      </c>
      <c r="AG74" s="1079">
        <v>0</v>
      </c>
      <c r="AH74" s="1079">
        <v>0</v>
      </c>
      <c r="AI74" s="1016"/>
      <c r="AJ74" s="1016"/>
      <c r="AK74" s="1016"/>
      <c r="AL74" s="1016"/>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173"/>
      <c r="AC75" s="1078"/>
      <c r="AD75" s="1078"/>
      <c r="AE75" s="1077"/>
      <c r="AF75" s="1078">
        <v>0</v>
      </c>
      <c r="AG75" s="1079">
        <v>0</v>
      </c>
      <c r="AH75" s="1079">
        <v>0</v>
      </c>
      <c r="AI75" s="1016"/>
      <c r="AJ75" s="1016"/>
      <c r="AK75" s="1016"/>
      <c r="AL75" s="1016"/>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173"/>
      <c r="AC76" s="1078"/>
      <c r="AD76" s="1078"/>
      <c r="AE76" s="1077"/>
      <c r="AF76" s="1078">
        <v>0</v>
      </c>
      <c r="AG76" s="1079">
        <v>0</v>
      </c>
      <c r="AH76" s="1079">
        <v>0</v>
      </c>
      <c r="AI76" s="1016"/>
      <c r="AJ76" s="1016"/>
      <c r="AK76" s="1016"/>
      <c r="AL76" s="1016"/>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173"/>
      <c r="AC77" s="1078"/>
      <c r="AD77" s="1078"/>
      <c r="AE77" s="1077"/>
      <c r="AF77" s="1078">
        <v>0</v>
      </c>
      <c r="AG77" s="1079">
        <v>0</v>
      </c>
      <c r="AH77" s="1079">
        <v>0</v>
      </c>
      <c r="AI77" s="1016"/>
      <c r="AJ77" s="1016"/>
      <c r="AK77" s="1016"/>
      <c r="AL77" s="1016"/>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173"/>
      <c r="AC78" s="1078"/>
      <c r="AD78" s="1078"/>
      <c r="AE78" s="1077"/>
      <c r="AF78" s="1078">
        <v>0</v>
      </c>
      <c r="AG78" s="1079">
        <v>0</v>
      </c>
      <c r="AH78" s="1079">
        <v>0</v>
      </c>
      <c r="AI78" s="1016"/>
      <c r="AJ78" s="1016"/>
      <c r="AK78" s="1016"/>
      <c r="AL78" s="1016"/>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173"/>
      <c r="AC79" s="1078"/>
      <c r="AD79" s="1078"/>
      <c r="AE79" s="1077"/>
      <c r="AF79" s="1078">
        <v>0</v>
      </c>
      <c r="AG79" s="1079">
        <v>0</v>
      </c>
      <c r="AH79" s="1079">
        <v>0</v>
      </c>
      <c r="AI79" s="1016"/>
      <c r="AJ79" s="1016"/>
      <c r="AK79" s="1016"/>
      <c r="AL79" s="1016"/>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173"/>
      <c r="AC80" s="1078"/>
      <c r="AD80" s="1078"/>
      <c r="AE80" s="1077"/>
      <c r="AF80" s="1078">
        <v>0</v>
      </c>
      <c r="AG80" s="1079">
        <v>0</v>
      </c>
      <c r="AH80" s="1079">
        <v>0</v>
      </c>
      <c r="AI80" s="1016"/>
      <c r="AJ80" s="1016"/>
      <c r="AK80" s="1016"/>
      <c r="AL80" s="1016"/>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173"/>
      <c r="AC81" s="1078"/>
      <c r="AD81" s="1078"/>
      <c r="AE81" s="1077"/>
      <c r="AF81" s="1078">
        <v>0</v>
      </c>
      <c r="AG81" s="1079">
        <v>0</v>
      </c>
      <c r="AH81" s="1079">
        <v>0</v>
      </c>
      <c r="AI81" s="1016"/>
      <c r="AJ81" s="1016"/>
      <c r="AK81" s="1016"/>
      <c r="AL81" s="1016"/>
    </row>
    <row r="82" spans="1:38" s="144" customFormat="1" ht="15.75" customHeight="1" outlineLevel="1">
      <c r="A82" s="994"/>
      <c r="B82" s="994"/>
      <c r="C82" s="236"/>
      <c r="D82" s="236"/>
      <c r="E82" s="236"/>
      <c r="F82" s="1070"/>
      <c r="G82" s="863">
        <v>1</v>
      </c>
      <c r="H82" s="1076">
        <v>1995</v>
      </c>
      <c r="I82" s="864">
        <v>1995</v>
      </c>
      <c r="J82" s="864">
        <v>1995</v>
      </c>
      <c r="K82" s="919"/>
      <c r="L82" s="1077">
        <v>0</v>
      </c>
      <c r="M82" s="1078">
        <v>2782845</v>
      </c>
      <c r="N82" s="1078">
        <v>4600000</v>
      </c>
      <c r="O82" s="1079">
        <v>7382845</v>
      </c>
      <c r="P82" s="568">
        <v>7382845</v>
      </c>
      <c r="Q82" s="700">
        <v>12945863.396430004</v>
      </c>
      <c r="R82" s="700">
        <v>74570</v>
      </c>
      <c r="S82" s="700">
        <v>130758.94637795936</v>
      </c>
      <c r="T82" s="567">
        <v>74570</v>
      </c>
      <c r="U82" s="1077"/>
      <c r="V82" s="1078"/>
      <c r="W82" s="1079">
        <v>74570</v>
      </c>
      <c r="X82" s="1078">
        <v>7063978</v>
      </c>
      <c r="Y82" s="1078">
        <v>4600000</v>
      </c>
      <c r="Z82" s="1078">
        <v>11663978</v>
      </c>
      <c r="AA82" s="1078">
        <v>0</v>
      </c>
      <c r="AB82" s="1173">
        <v>2782845</v>
      </c>
      <c r="AC82" s="1078"/>
      <c r="AD82" s="1078">
        <v>2782845</v>
      </c>
      <c r="AE82" s="1077"/>
      <c r="AF82" s="1078">
        <v>2782845</v>
      </c>
      <c r="AG82" s="1079">
        <v>4600000</v>
      </c>
      <c r="AH82" s="1079">
        <v>7382845</v>
      </c>
      <c r="AI82" s="1016"/>
      <c r="AJ82" s="1016"/>
      <c r="AK82" s="1016"/>
      <c r="AL82" s="1016"/>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173"/>
      <c r="AC83" s="1078"/>
      <c r="AD83" s="1078"/>
      <c r="AE83" s="1077"/>
      <c r="AF83" s="1078">
        <v>0</v>
      </c>
      <c r="AG83" s="1079">
        <v>0</v>
      </c>
      <c r="AH83" s="1079">
        <v>0</v>
      </c>
      <c r="AI83" s="1016"/>
      <c r="AJ83" s="1016"/>
      <c r="AK83" s="1016"/>
      <c r="AL83" s="1016"/>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173"/>
      <c r="AC84" s="1078"/>
      <c r="AD84" s="1078"/>
      <c r="AE84" s="1077"/>
      <c r="AF84" s="1078">
        <v>0</v>
      </c>
      <c r="AG84" s="1079">
        <v>0</v>
      </c>
      <c r="AH84" s="1079">
        <v>0</v>
      </c>
      <c r="AI84" s="1016"/>
      <c r="AJ84" s="1016"/>
      <c r="AK84" s="1016"/>
      <c r="AL84" s="1016"/>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173"/>
      <c r="AC85" s="1078"/>
      <c r="AD85" s="1078"/>
      <c r="AE85" s="1077"/>
      <c r="AF85" s="1078">
        <v>0</v>
      </c>
      <c r="AG85" s="1079">
        <v>0</v>
      </c>
      <c r="AH85" s="1079">
        <v>0</v>
      </c>
      <c r="AI85" s="1016"/>
      <c r="AJ85" s="1016"/>
      <c r="AK85" s="1016"/>
      <c r="AL85" s="1016"/>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173"/>
      <c r="AC86" s="1078"/>
      <c r="AD86" s="1078"/>
      <c r="AE86" s="1077"/>
      <c r="AF86" s="1078">
        <v>0</v>
      </c>
      <c r="AG86" s="1079">
        <v>0</v>
      </c>
      <c r="AH86" s="1079">
        <v>0</v>
      </c>
      <c r="AI86" s="1016"/>
      <c r="AJ86" s="1016"/>
      <c r="AK86" s="1016"/>
      <c r="AL86" s="1016"/>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173"/>
      <c r="AC87" s="1078"/>
      <c r="AD87" s="1078"/>
      <c r="AE87" s="1077"/>
      <c r="AF87" s="1078">
        <v>0</v>
      </c>
      <c r="AG87" s="1079">
        <v>0</v>
      </c>
      <c r="AH87" s="1079">
        <v>0</v>
      </c>
      <c r="AI87" s="1016"/>
      <c r="AJ87" s="1016"/>
      <c r="AK87" s="1016"/>
      <c r="AL87" s="1016"/>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173"/>
      <c r="AC88" s="1078"/>
      <c r="AD88" s="1078"/>
      <c r="AE88" s="1077"/>
      <c r="AF88" s="1078">
        <v>0</v>
      </c>
      <c r="AG88" s="1079">
        <v>0</v>
      </c>
      <c r="AH88" s="1079">
        <v>0</v>
      </c>
      <c r="AI88" s="1016"/>
      <c r="AJ88" s="1016"/>
      <c r="AK88" s="1016"/>
      <c r="AL88" s="1016"/>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173"/>
      <c r="AC89" s="1078"/>
      <c r="AD89" s="1078"/>
      <c r="AE89" s="1077"/>
      <c r="AF89" s="1078">
        <v>0</v>
      </c>
      <c r="AG89" s="1079">
        <v>0</v>
      </c>
      <c r="AH89" s="1079">
        <v>0</v>
      </c>
      <c r="AI89" s="1016"/>
      <c r="AJ89" s="1016"/>
      <c r="AK89" s="1016"/>
      <c r="AL89" s="1016"/>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173"/>
      <c r="AC90" s="1078"/>
      <c r="AD90" s="1078"/>
      <c r="AE90" s="1077"/>
      <c r="AF90" s="1078">
        <v>0</v>
      </c>
      <c r="AG90" s="1079">
        <v>0</v>
      </c>
      <c r="AH90" s="1079">
        <v>0</v>
      </c>
      <c r="AI90" s="1016"/>
      <c r="AJ90" s="1016"/>
      <c r="AK90" s="1016"/>
      <c r="AL90" s="1016"/>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173"/>
      <c r="AC91" s="1078"/>
      <c r="AD91" s="1078"/>
      <c r="AE91" s="1077"/>
      <c r="AF91" s="1078">
        <v>0</v>
      </c>
      <c r="AG91" s="1079">
        <v>0</v>
      </c>
      <c r="AH91" s="1079">
        <v>0</v>
      </c>
      <c r="AI91" s="1016"/>
      <c r="AJ91" s="1016"/>
      <c r="AK91" s="1016"/>
      <c r="AL91" s="1016"/>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173"/>
      <c r="AC92" s="1078"/>
      <c r="AD92" s="1078"/>
      <c r="AE92" s="1077"/>
      <c r="AF92" s="1078">
        <v>0</v>
      </c>
      <c r="AG92" s="1079">
        <v>0</v>
      </c>
      <c r="AH92" s="1079">
        <v>0</v>
      </c>
      <c r="AI92" s="1016"/>
      <c r="AJ92" s="1016"/>
      <c r="AK92" s="1016"/>
      <c r="AL92" s="1016"/>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173"/>
      <c r="AC93" s="1078"/>
      <c r="AD93" s="1078"/>
      <c r="AE93" s="1077"/>
      <c r="AF93" s="1078">
        <v>0</v>
      </c>
      <c r="AG93" s="1079">
        <v>0</v>
      </c>
      <c r="AH93" s="1079">
        <v>0</v>
      </c>
      <c r="AI93" s="1016"/>
      <c r="AJ93" s="1016"/>
      <c r="AK93" s="1016"/>
      <c r="AL93" s="1016"/>
    </row>
    <row r="94" spans="1:38" s="144" customFormat="1" ht="15.75" customHeight="1" outlineLevel="1">
      <c r="A94" s="994"/>
      <c r="B94" s="994"/>
      <c r="C94" s="236"/>
      <c r="D94" s="236"/>
      <c r="E94" s="236"/>
      <c r="F94" s="1070"/>
      <c r="G94" s="863">
        <v>1</v>
      </c>
      <c r="H94" s="1076">
        <v>1996</v>
      </c>
      <c r="I94" s="864">
        <v>1996</v>
      </c>
      <c r="J94" s="864">
        <v>1996</v>
      </c>
      <c r="K94" s="919"/>
      <c r="L94" s="1077">
        <v>0</v>
      </c>
      <c r="M94" s="1078">
        <v>1788232</v>
      </c>
      <c r="N94" s="1078">
        <v>0</v>
      </c>
      <c r="O94" s="1079">
        <v>1788232</v>
      </c>
      <c r="P94" s="568">
        <v>1788232</v>
      </c>
      <c r="Q94" s="700">
        <v>3044345.2779671545</v>
      </c>
      <c r="R94" s="700">
        <v>90880</v>
      </c>
      <c r="S94" s="700">
        <v>154717.11660548241</v>
      </c>
      <c r="T94" s="567">
        <v>90880</v>
      </c>
      <c r="U94" s="1077"/>
      <c r="V94" s="1078"/>
      <c r="W94" s="1079">
        <v>90880</v>
      </c>
      <c r="X94" s="1078">
        <v>6352417</v>
      </c>
      <c r="Y94" s="1078"/>
      <c r="Z94" s="1078">
        <v>6352417</v>
      </c>
      <c r="AA94" s="1078">
        <v>0</v>
      </c>
      <c r="AB94" s="1173">
        <v>1788232</v>
      </c>
      <c r="AC94" s="1078"/>
      <c r="AD94" s="1078">
        <v>1788232</v>
      </c>
      <c r="AE94" s="1077"/>
      <c r="AF94" s="1078">
        <v>1788232</v>
      </c>
      <c r="AG94" s="1079">
        <v>0</v>
      </c>
      <c r="AH94" s="1079">
        <v>1788232</v>
      </c>
      <c r="AI94" s="1016"/>
      <c r="AJ94" s="1016"/>
      <c r="AK94" s="1016"/>
      <c r="AL94" s="1016"/>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173"/>
      <c r="AC95" s="1078"/>
      <c r="AD95" s="1078"/>
      <c r="AE95" s="1077"/>
      <c r="AF95" s="1078">
        <v>0</v>
      </c>
      <c r="AG95" s="1079">
        <v>0</v>
      </c>
      <c r="AH95" s="1079">
        <v>0</v>
      </c>
      <c r="AI95" s="1016"/>
      <c r="AJ95" s="1016"/>
      <c r="AK95" s="1016"/>
      <c r="AL95" s="1016"/>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173"/>
      <c r="AC96" s="1078"/>
      <c r="AD96" s="1078"/>
      <c r="AE96" s="1077"/>
      <c r="AF96" s="1078">
        <v>0</v>
      </c>
      <c r="AG96" s="1079">
        <v>0</v>
      </c>
      <c r="AH96" s="1079">
        <v>0</v>
      </c>
      <c r="AI96" s="1016"/>
      <c r="AJ96" s="1016"/>
      <c r="AK96" s="1016"/>
      <c r="AL96" s="1016"/>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173"/>
      <c r="AC97" s="1078"/>
      <c r="AD97" s="1078"/>
      <c r="AE97" s="1077"/>
      <c r="AF97" s="1078">
        <v>0</v>
      </c>
      <c r="AG97" s="1079">
        <v>0</v>
      </c>
      <c r="AH97" s="1079">
        <v>0</v>
      </c>
      <c r="AI97" s="1016"/>
      <c r="AJ97" s="1016"/>
      <c r="AK97" s="1016"/>
      <c r="AL97" s="1016"/>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173"/>
      <c r="AC98" s="1078"/>
      <c r="AD98" s="1078"/>
      <c r="AE98" s="1077"/>
      <c r="AF98" s="1078">
        <v>0</v>
      </c>
      <c r="AG98" s="1079">
        <v>0</v>
      </c>
      <c r="AH98" s="1079">
        <v>0</v>
      </c>
      <c r="AI98" s="1016"/>
      <c r="AJ98" s="1016"/>
      <c r="AK98" s="1016"/>
      <c r="AL98" s="1016"/>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173"/>
      <c r="AC99" s="1078"/>
      <c r="AD99" s="1078"/>
      <c r="AE99" s="1077"/>
      <c r="AF99" s="1078">
        <v>0</v>
      </c>
      <c r="AG99" s="1079">
        <v>0</v>
      </c>
      <c r="AH99" s="1079">
        <v>0</v>
      </c>
      <c r="AI99" s="1016"/>
      <c r="AJ99" s="1016"/>
      <c r="AK99" s="1016"/>
      <c r="AL99" s="1016"/>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173"/>
      <c r="AC100" s="1078"/>
      <c r="AD100" s="1078"/>
      <c r="AE100" s="1077"/>
      <c r="AF100" s="1078">
        <v>0</v>
      </c>
      <c r="AG100" s="1079">
        <v>0</v>
      </c>
      <c r="AH100" s="1079">
        <v>0</v>
      </c>
      <c r="AI100" s="1016"/>
      <c r="AJ100" s="1016"/>
      <c r="AK100" s="1016"/>
      <c r="AL100" s="1016"/>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173"/>
      <c r="AC101" s="1078"/>
      <c r="AD101" s="1078"/>
      <c r="AE101" s="1077"/>
      <c r="AF101" s="1078">
        <v>0</v>
      </c>
      <c r="AG101" s="1079">
        <v>0</v>
      </c>
      <c r="AH101" s="1079">
        <v>0</v>
      </c>
      <c r="AI101" s="1016"/>
      <c r="AJ101" s="1016"/>
      <c r="AK101" s="1016"/>
      <c r="AL101" s="1016"/>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173"/>
      <c r="AC102" s="1078"/>
      <c r="AD102" s="1078"/>
      <c r="AE102" s="1077"/>
      <c r="AF102" s="1078">
        <v>0</v>
      </c>
      <c r="AG102" s="1079">
        <v>0</v>
      </c>
      <c r="AH102" s="1079">
        <v>0</v>
      </c>
      <c r="AI102" s="1016"/>
      <c r="AJ102" s="1016"/>
      <c r="AK102" s="1016"/>
      <c r="AL102" s="1016"/>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173"/>
      <c r="AC103" s="1078"/>
      <c r="AD103" s="1078"/>
      <c r="AE103" s="1077"/>
      <c r="AF103" s="1078">
        <v>0</v>
      </c>
      <c r="AG103" s="1079">
        <v>0</v>
      </c>
      <c r="AH103" s="1079">
        <v>0</v>
      </c>
      <c r="AI103" s="1016"/>
      <c r="AJ103" s="1016"/>
      <c r="AK103" s="1016"/>
      <c r="AL103" s="1016"/>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173"/>
      <c r="AC104" s="1078"/>
      <c r="AD104" s="1078"/>
      <c r="AE104" s="1077"/>
      <c r="AF104" s="1078">
        <v>0</v>
      </c>
      <c r="AG104" s="1079">
        <v>0</v>
      </c>
      <c r="AH104" s="1079">
        <v>0</v>
      </c>
      <c r="AI104" s="1016"/>
      <c r="AJ104" s="1016"/>
      <c r="AK104" s="1016"/>
      <c r="AL104" s="1016"/>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1174">
        <v>0</v>
      </c>
      <c r="T105" s="567"/>
      <c r="U105" s="1077"/>
      <c r="V105" s="1078">
        <v>0</v>
      </c>
      <c r="W105" s="1079">
        <v>0</v>
      </c>
      <c r="X105" s="1078" t="s">
        <v>740</v>
      </c>
      <c r="Y105" s="1078"/>
      <c r="Z105" s="1078" t="s">
        <v>740</v>
      </c>
      <c r="AA105" s="1078">
        <v>0</v>
      </c>
      <c r="AB105" s="1173" t="s">
        <v>740</v>
      </c>
      <c r="AC105" s="1078"/>
      <c r="AD105" s="1078" t="s">
        <v>740</v>
      </c>
      <c r="AE105" s="1077"/>
      <c r="AF105" s="1078">
        <v>0</v>
      </c>
      <c r="AG105" s="1079">
        <v>0</v>
      </c>
      <c r="AH105" s="1079">
        <v>0</v>
      </c>
      <c r="AI105" s="1016"/>
      <c r="AJ105" s="1016"/>
      <c r="AK105" s="1016"/>
      <c r="AL105" s="1016"/>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2237944</v>
      </c>
      <c r="N106" s="1078">
        <v>0</v>
      </c>
      <c r="O106" s="1079">
        <v>2237944</v>
      </c>
      <c r="P106" s="568">
        <v>2237944</v>
      </c>
      <c r="Q106" s="700">
        <v>3698980.4415567708</v>
      </c>
      <c r="R106" s="700">
        <v>97740</v>
      </c>
      <c r="S106" s="700">
        <v>161549.32757824092</v>
      </c>
      <c r="T106" s="567">
        <v>97740</v>
      </c>
      <c r="U106" s="1077"/>
      <c r="V106" s="1078"/>
      <c r="W106" s="1079">
        <v>97740</v>
      </c>
      <c r="X106" s="1078">
        <v>9365229</v>
      </c>
      <c r="Y106" s="1078"/>
      <c r="Z106" s="1078">
        <v>9365229</v>
      </c>
      <c r="AA106" s="1078"/>
      <c r="AB106" s="1173">
        <v>2237944</v>
      </c>
      <c r="AC106" s="1078"/>
      <c r="AD106" s="1078">
        <v>2237944</v>
      </c>
      <c r="AE106" s="1077"/>
      <c r="AF106" s="1078">
        <v>2237944</v>
      </c>
      <c r="AG106" s="1079">
        <v>0</v>
      </c>
      <c r="AH106" s="1079">
        <v>2237944</v>
      </c>
      <c r="AI106" s="1016"/>
      <c r="AJ106" s="1016"/>
      <c r="AK106" s="1016"/>
      <c r="AL106" s="1016"/>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173"/>
      <c r="AC107" s="1078"/>
      <c r="AD107" s="1078"/>
      <c r="AE107" s="1077"/>
      <c r="AF107" s="1078">
        <v>0</v>
      </c>
      <c r="AG107" s="1079">
        <v>0</v>
      </c>
      <c r="AH107" s="1079">
        <v>0</v>
      </c>
      <c r="AI107" s="1016"/>
      <c r="AJ107" s="1016"/>
      <c r="AK107" s="1016"/>
      <c r="AL107" s="1016"/>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173"/>
      <c r="AC108" s="1078"/>
      <c r="AD108" s="1078"/>
      <c r="AE108" s="1077"/>
      <c r="AF108" s="1078">
        <v>0</v>
      </c>
      <c r="AG108" s="1079">
        <v>0</v>
      </c>
      <c r="AH108" s="1079">
        <v>0</v>
      </c>
      <c r="AI108" s="1016"/>
      <c r="AJ108" s="1016"/>
      <c r="AK108" s="1016"/>
      <c r="AL108" s="1016"/>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173"/>
      <c r="AC109" s="1078"/>
      <c r="AD109" s="1078"/>
      <c r="AE109" s="1077"/>
      <c r="AF109" s="1078">
        <v>0</v>
      </c>
      <c r="AG109" s="1079">
        <v>0</v>
      </c>
      <c r="AH109" s="1079">
        <v>0</v>
      </c>
      <c r="AI109" s="1016"/>
      <c r="AJ109" s="1016"/>
      <c r="AK109" s="1016"/>
      <c r="AL109" s="1016"/>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173"/>
      <c r="AC110" s="1078"/>
      <c r="AD110" s="1078"/>
      <c r="AE110" s="1077"/>
      <c r="AF110" s="1078">
        <v>0</v>
      </c>
      <c r="AG110" s="1079">
        <v>0</v>
      </c>
      <c r="AH110" s="1079">
        <v>0</v>
      </c>
      <c r="AI110" s="1016"/>
      <c r="AJ110" s="1016"/>
      <c r="AK110" s="1016"/>
      <c r="AL110" s="1016"/>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173"/>
      <c r="AC111" s="1078"/>
      <c r="AD111" s="1078"/>
      <c r="AE111" s="1077"/>
      <c r="AF111" s="1078">
        <v>0</v>
      </c>
      <c r="AG111" s="1079">
        <v>0</v>
      </c>
      <c r="AH111" s="1079">
        <v>0</v>
      </c>
      <c r="AI111" s="1016"/>
      <c r="AJ111" s="1016"/>
      <c r="AK111" s="1016"/>
      <c r="AL111" s="1016"/>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173"/>
      <c r="AC112" s="1078"/>
      <c r="AD112" s="1078"/>
      <c r="AE112" s="1077"/>
      <c r="AF112" s="1078">
        <v>0</v>
      </c>
      <c r="AG112" s="1079">
        <v>0</v>
      </c>
      <c r="AH112" s="1079">
        <v>0</v>
      </c>
      <c r="AI112" s="1016"/>
      <c r="AJ112" s="1016"/>
      <c r="AK112" s="1016"/>
      <c r="AL112" s="1016"/>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173"/>
      <c r="AC113" s="1078"/>
      <c r="AD113" s="1078"/>
      <c r="AE113" s="1077"/>
      <c r="AF113" s="1078">
        <v>0</v>
      </c>
      <c r="AG113" s="1079">
        <v>0</v>
      </c>
      <c r="AH113" s="1079">
        <v>0</v>
      </c>
      <c r="AI113" s="1016"/>
      <c r="AJ113" s="1016"/>
      <c r="AK113" s="1016"/>
      <c r="AL113" s="1016"/>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4295011</v>
      </c>
      <c r="N114" s="1078">
        <v>0</v>
      </c>
      <c r="O114" s="1079">
        <v>4295011</v>
      </c>
      <c r="P114" s="568">
        <v>4295011</v>
      </c>
      <c r="Q114" s="700">
        <v>6892231.8077001208</v>
      </c>
      <c r="R114" s="700">
        <v>0</v>
      </c>
      <c r="S114" s="700">
        <v>0</v>
      </c>
      <c r="T114" s="567">
        <v>0</v>
      </c>
      <c r="U114" s="1077"/>
      <c r="V114" s="1078"/>
      <c r="W114" s="1079"/>
      <c r="X114" s="1078">
        <v>586522</v>
      </c>
      <c r="Y114" s="1078"/>
      <c r="Z114" s="1078">
        <v>586522</v>
      </c>
      <c r="AA114" s="1078"/>
      <c r="AB114" s="1173">
        <v>4295011</v>
      </c>
      <c r="AC114" s="1078"/>
      <c r="AD114" s="1078">
        <v>4295011</v>
      </c>
      <c r="AE114" s="1077"/>
      <c r="AF114" s="1078">
        <v>4295011</v>
      </c>
      <c r="AG114" s="1079">
        <v>0</v>
      </c>
      <c r="AH114" s="1079">
        <v>4295011</v>
      </c>
      <c r="AI114" s="1016"/>
      <c r="AJ114" s="1016"/>
      <c r="AK114" s="1016"/>
      <c r="AL114" s="1016"/>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v>0</v>
      </c>
      <c r="AA115" s="1078"/>
      <c r="AB115" s="1173"/>
      <c r="AC115" s="1078"/>
      <c r="AD115" s="1078">
        <v>0</v>
      </c>
      <c r="AE115" s="1077"/>
      <c r="AF115" s="1078">
        <v>0</v>
      </c>
      <c r="AG115" s="1079">
        <v>0</v>
      </c>
      <c r="AH115" s="1079">
        <v>0</v>
      </c>
      <c r="AI115" s="1016"/>
      <c r="AJ115" s="1016"/>
      <c r="AK115" s="1016"/>
      <c r="AL115" s="1016"/>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v>0</v>
      </c>
      <c r="X116" s="1087"/>
      <c r="Y116" s="1078"/>
      <c r="Z116" s="1078">
        <v>0</v>
      </c>
      <c r="AA116" s="1078">
        <v>0</v>
      </c>
      <c r="AB116" s="1173"/>
      <c r="AC116" s="1078"/>
      <c r="AD116" s="1078">
        <v>0</v>
      </c>
      <c r="AE116" s="1077"/>
      <c r="AF116" s="1078">
        <v>0</v>
      </c>
      <c r="AG116" s="1079">
        <v>0</v>
      </c>
      <c r="AH116" s="1079">
        <v>0</v>
      </c>
      <c r="AI116" s="1016"/>
      <c r="AJ116" s="1016"/>
      <c r="AK116" s="1016"/>
      <c r="AL116" s="1016"/>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173"/>
      <c r="AC117" s="1078"/>
      <c r="AD117" s="1078">
        <v>0</v>
      </c>
      <c r="AE117" s="1077"/>
      <c r="AF117" s="1078">
        <v>0</v>
      </c>
      <c r="AG117" s="1079">
        <v>0</v>
      </c>
      <c r="AH117" s="1079">
        <v>0</v>
      </c>
      <c r="AI117" s="1016"/>
      <c r="AJ117" s="1016"/>
      <c r="AK117" s="1016"/>
      <c r="AL117" s="1016"/>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2414092</v>
      </c>
      <c r="N118" s="1078">
        <v>0</v>
      </c>
      <c r="O118" s="1079">
        <v>2414092</v>
      </c>
      <c r="P118" s="568">
        <v>2414092</v>
      </c>
      <c r="Q118" s="700">
        <v>3873908.9769768692</v>
      </c>
      <c r="R118" s="700">
        <v>107160</v>
      </c>
      <c r="S118" s="700">
        <v>171960.34201382601</v>
      </c>
      <c r="T118" s="567">
        <v>107159.99999999999</v>
      </c>
      <c r="U118" s="1077"/>
      <c r="V118" s="1078"/>
      <c r="W118" s="1079">
        <v>107160</v>
      </c>
      <c r="X118" s="1078"/>
      <c r="Y118" s="1078"/>
      <c r="Z118" s="1078"/>
      <c r="AA118" s="1078"/>
      <c r="AB118" s="1173">
        <v>2414092</v>
      </c>
      <c r="AC118" s="1078"/>
      <c r="AD118" s="1078">
        <v>2414092</v>
      </c>
      <c r="AE118" s="1077"/>
      <c r="AF118" s="1078">
        <v>2414092</v>
      </c>
      <c r="AG118" s="1079">
        <v>0</v>
      </c>
      <c r="AH118" s="1079">
        <v>2414092</v>
      </c>
      <c r="AI118" s="1016"/>
      <c r="AJ118" s="1016"/>
      <c r="AK118" s="1016"/>
      <c r="AL118" s="1016"/>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173"/>
      <c r="AC119" s="1078"/>
      <c r="AD119" s="1078"/>
      <c r="AE119" s="1077"/>
      <c r="AF119" s="1078">
        <v>0</v>
      </c>
      <c r="AG119" s="1079">
        <v>0</v>
      </c>
      <c r="AH119" s="1079">
        <v>0</v>
      </c>
      <c r="AI119" s="1016"/>
      <c r="AJ119" s="1016"/>
      <c r="AK119" s="1016"/>
      <c r="AL119" s="1016"/>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173"/>
      <c r="AC120" s="1078"/>
      <c r="AD120" s="1078"/>
      <c r="AE120" s="1077"/>
      <c r="AF120" s="1078">
        <v>0</v>
      </c>
      <c r="AG120" s="1079">
        <v>0</v>
      </c>
      <c r="AH120" s="1079">
        <v>0</v>
      </c>
      <c r="AI120" s="1016"/>
      <c r="AJ120" s="1016"/>
      <c r="AK120" s="1016"/>
      <c r="AL120" s="1016"/>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173"/>
      <c r="AC121" s="1078"/>
      <c r="AD121" s="1078"/>
      <c r="AE121" s="1077"/>
      <c r="AF121" s="1078">
        <v>0</v>
      </c>
      <c r="AG121" s="1079">
        <v>0</v>
      </c>
      <c r="AH121" s="1079">
        <v>0</v>
      </c>
      <c r="AI121" s="1016"/>
      <c r="AJ121" s="1016"/>
      <c r="AK121" s="1016"/>
      <c r="AL121" s="1016"/>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173"/>
      <c r="AC122" s="1078"/>
      <c r="AD122" s="1078"/>
      <c r="AE122" s="1077"/>
      <c r="AF122" s="1078">
        <v>0</v>
      </c>
      <c r="AG122" s="1079">
        <v>0</v>
      </c>
      <c r="AH122" s="1079">
        <v>0</v>
      </c>
      <c r="AI122" s="1016"/>
      <c r="AJ122" s="1016"/>
      <c r="AK122" s="1016"/>
      <c r="AL122" s="1016"/>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173"/>
      <c r="AC123" s="1078"/>
      <c r="AD123" s="1078"/>
      <c r="AE123" s="1077"/>
      <c r="AF123" s="1078">
        <v>0</v>
      </c>
      <c r="AG123" s="1079">
        <v>0</v>
      </c>
      <c r="AH123" s="1079">
        <v>0</v>
      </c>
      <c r="AI123" s="1016"/>
      <c r="AJ123" s="1016"/>
      <c r="AK123" s="1016"/>
      <c r="AL123" s="1016"/>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2424955</v>
      </c>
      <c r="N124" s="1078">
        <v>0</v>
      </c>
      <c r="O124" s="1079">
        <v>2424955</v>
      </c>
      <c r="P124" s="568">
        <v>2424955</v>
      </c>
      <c r="Q124" s="700">
        <v>3778000.8767231065</v>
      </c>
      <c r="R124" s="700">
        <v>0</v>
      </c>
      <c r="S124" s="700">
        <v>0</v>
      </c>
      <c r="T124" s="567">
        <v>0</v>
      </c>
      <c r="U124" s="1077"/>
      <c r="V124" s="1078"/>
      <c r="W124" s="1079"/>
      <c r="X124" s="1078"/>
      <c r="Y124" s="1078"/>
      <c r="Z124" s="1078"/>
      <c r="AA124" s="1078"/>
      <c r="AB124" s="1173">
        <v>2424955</v>
      </c>
      <c r="AC124" s="1078"/>
      <c r="AD124" s="1078">
        <v>2424955</v>
      </c>
      <c r="AE124" s="1077"/>
      <c r="AF124" s="1078">
        <v>2424955</v>
      </c>
      <c r="AG124" s="1079">
        <v>0</v>
      </c>
      <c r="AH124" s="1079">
        <v>2424955</v>
      </c>
      <c r="AI124" s="1016"/>
      <c r="AJ124" s="1016"/>
      <c r="AK124" s="1016"/>
      <c r="AL124" s="1016"/>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173"/>
      <c r="AC125" s="1078"/>
      <c r="AD125" s="1078"/>
      <c r="AE125" s="1077"/>
      <c r="AF125" s="1078">
        <v>0</v>
      </c>
      <c r="AG125" s="1079">
        <v>0</v>
      </c>
      <c r="AH125" s="1079">
        <v>0</v>
      </c>
      <c r="AI125" s="1016"/>
      <c r="AJ125" s="1016"/>
      <c r="AK125" s="1016"/>
      <c r="AL125" s="1016"/>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173"/>
      <c r="AC126" s="1078"/>
      <c r="AD126" s="1078"/>
      <c r="AE126" s="1077"/>
      <c r="AF126" s="1078">
        <v>0</v>
      </c>
      <c r="AG126" s="1079">
        <v>0</v>
      </c>
      <c r="AH126" s="1079">
        <v>0</v>
      </c>
      <c r="AI126" s="1016"/>
      <c r="AJ126" s="1016"/>
      <c r="AK126" s="1016"/>
      <c r="AL126" s="1016"/>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173"/>
      <c r="AC127" s="1078"/>
      <c r="AD127" s="1078"/>
      <c r="AE127" s="1077"/>
      <c r="AF127" s="1078">
        <v>0</v>
      </c>
      <c r="AG127" s="1079">
        <v>0</v>
      </c>
      <c r="AH127" s="1079">
        <v>0</v>
      </c>
      <c r="AI127" s="1016"/>
      <c r="AJ127" s="1016"/>
      <c r="AK127" s="1016"/>
      <c r="AL127" s="1016"/>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v>0</v>
      </c>
      <c r="AB128" s="1173"/>
      <c r="AC128" s="1078"/>
      <c r="AD128" s="1078">
        <v>0</v>
      </c>
      <c r="AE128" s="1077"/>
      <c r="AF128" s="1078">
        <v>0</v>
      </c>
      <c r="AG128" s="1079">
        <v>0</v>
      </c>
      <c r="AH128" s="1079">
        <v>0</v>
      </c>
      <c r="AI128" s="1016"/>
      <c r="AJ128" s="1016"/>
      <c r="AK128" s="1016"/>
      <c r="AL128" s="1016"/>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173"/>
      <c r="AC129" s="1078"/>
      <c r="AD129" s="1078"/>
      <c r="AE129" s="1077"/>
      <c r="AF129" s="1078">
        <v>0</v>
      </c>
      <c r="AG129" s="1079">
        <v>0</v>
      </c>
      <c r="AH129" s="1079">
        <v>0</v>
      </c>
      <c r="AI129" s="1016"/>
      <c r="AJ129" s="1016"/>
      <c r="AK129" s="1016"/>
      <c r="AL129" s="1016"/>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2811021</v>
      </c>
      <c r="N130" s="1078">
        <v>0</v>
      </c>
      <c r="O130" s="1079">
        <v>2811021</v>
      </c>
      <c r="P130" s="568">
        <v>2811021</v>
      </c>
      <c r="Q130" s="700">
        <v>4379479.1253804974</v>
      </c>
      <c r="R130" s="700">
        <v>108500</v>
      </c>
      <c r="S130" s="700">
        <v>169039.46470118294</v>
      </c>
      <c r="T130" s="567">
        <v>108499.99999999999</v>
      </c>
      <c r="U130" s="1077"/>
      <c r="V130" s="1078"/>
      <c r="W130" s="1079">
        <v>108500</v>
      </c>
      <c r="X130" s="1078"/>
      <c r="Y130" s="1078"/>
      <c r="Z130" s="1078"/>
      <c r="AA130" s="1078"/>
      <c r="AB130" s="1173">
        <v>2811021</v>
      </c>
      <c r="AC130" s="1078"/>
      <c r="AD130" s="1078">
        <v>2811021</v>
      </c>
      <c r="AE130" s="1077"/>
      <c r="AF130" s="1078">
        <v>2811021</v>
      </c>
      <c r="AG130" s="1079">
        <v>0</v>
      </c>
      <c r="AH130" s="1079">
        <v>2811021</v>
      </c>
      <c r="AI130" s="1016"/>
      <c r="AJ130" s="1016"/>
      <c r="AK130" s="1016"/>
      <c r="AL130" s="1016"/>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173"/>
      <c r="AC131" s="1078"/>
      <c r="AD131" s="1078"/>
      <c r="AE131" s="1077"/>
      <c r="AF131" s="1078">
        <v>0</v>
      </c>
      <c r="AG131" s="1079">
        <v>0</v>
      </c>
      <c r="AH131" s="1079">
        <v>0</v>
      </c>
      <c r="AI131" s="1016"/>
      <c r="AJ131" s="1016"/>
      <c r="AK131" s="1016"/>
      <c r="AL131" s="1016"/>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173"/>
      <c r="AC132" s="1078"/>
      <c r="AD132" s="1078"/>
      <c r="AE132" s="1077"/>
      <c r="AF132" s="1078">
        <v>0</v>
      </c>
      <c r="AG132" s="1079">
        <v>0</v>
      </c>
      <c r="AH132" s="1079">
        <v>0</v>
      </c>
      <c r="AI132" s="1016"/>
      <c r="AJ132" s="1016"/>
      <c r="AK132" s="1016"/>
      <c r="AL132" s="1016"/>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173"/>
      <c r="AC133" s="1078"/>
      <c r="AD133" s="1078"/>
      <c r="AE133" s="1077"/>
      <c r="AF133" s="1078">
        <v>0</v>
      </c>
      <c r="AG133" s="1079">
        <v>0</v>
      </c>
      <c r="AH133" s="1079">
        <v>0</v>
      </c>
      <c r="AI133" s="1016"/>
      <c r="AJ133" s="1016"/>
      <c r="AK133" s="1016"/>
      <c r="AL133" s="1016"/>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173"/>
      <c r="AC134" s="1078"/>
      <c r="AD134" s="1078"/>
      <c r="AE134" s="1077"/>
      <c r="AF134" s="1078">
        <v>0</v>
      </c>
      <c r="AG134" s="1079">
        <v>0</v>
      </c>
      <c r="AH134" s="1079">
        <v>0</v>
      </c>
      <c r="AI134" s="1016"/>
      <c r="AJ134" s="1016"/>
      <c r="AK134" s="1016"/>
      <c r="AL134" s="1016"/>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173"/>
      <c r="AC135" s="1078"/>
      <c r="AD135" s="1078"/>
      <c r="AE135" s="1077"/>
      <c r="AF135" s="1078">
        <v>0</v>
      </c>
      <c r="AG135" s="1079">
        <v>0</v>
      </c>
      <c r="AH135" s="1079">
        <v>0</v>
      </c>
      <c r="AI135" s="1016"/>
      <c r="AJ135" s="1016"/>
      <c r="AK135" s="1016"/>
      <c r="AL135" s="1016"/>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2687128</v>
      </c>
      <c r="N136" s="1078">
        <v>0</v>
      </c>
      <c r="O136" s="1079">
        <v>2687128</v>
      </c>
      <c r="P136" s="568">
        <v>2687128</v>
      </c>
      <c r="Q136" s="700">
        <v>4064522.2021704647</v>
      </c>
      <c r="R136" s="700">
        <v>0</v>
      </c>
      <c r="S136" s="700">
        <v>0</v>
      </c>
      <c r="T136" s="567">
        <v>0</v>
      </c>
      <c r="U136" s="1077"/>
      <c r="V136" s="1078"/>
      <c r="W136" s="1079"/>
      <c r="X136" s="1078"/>
      <c r="Y136" s="1078"/>
      <c r="Z136" s="1078"/>
      <c r="AA136" s="1078"/>
      <c r="AB136" s="1173">
        <v>2687128</v>
      </c>
      <c r="AC136" s="1078"/>
      <c r="AD136" s="1078">
        <v>2687128</v>
      </c>
      <c r="AE136" s="1077"/>
      <c r="AF136" s="1078">
        <v>2687128</v>
      </c>
      <c r="AG136" s="1079">
        <v>0</v>
      </c>
      <c r="AH136" s="1079">
        <v>2687128</v>
      </c>
      <c r="AI136" s="1016"/>
      <c r="AJ136" s="1016"/>
      <c r="AK136" s="1016"/>
      <c r="AL136" s="1016"/>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173"/>
      <c r="AC137" s="1078"/>
      <c r="AD137" s="1078"/>
      <c r="AE137" s="1077"/>
      <c r="AF137" s="1078">
        <v>0</v>
      </c>
      <c r="AG137" s="1079">
        <v>0</v>
      </c>
      <c r="AH137" s="1079">
        <v>0</v>
      </c>
      <c r="AI137" s="1016"/>
      <c r="AJ137" s="1016"/>
      <c r="AK137" s="1016"/>
      <c r="AL137" s="1016"/>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173"/>
      <c r="AC138" s="1078"/>
      <c r="AD138" s="1078"/>
      <c r="AE138" s="1077"/>
      <c r="AF138" s="1078">
        <v>0</v>
      </c>
      <c r="AG138" s="1079">
        <v>0</v>
      </c>
      <c r="AH138" s="1079">
        <v>0</v>
      </c>
      <c r="AI138" s="1016"/>
      <c r="AJ138" s="1016"/>
      <c r="AK138" s="1016"/>
      <c r="AL138" s="1016"/>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173"/>
      <c r="AC139" s="1078"/>
      <c r="AD139" s="1078"/>
      <c r="AE139" s="1077"/>
      <c r="AF139" s="1078">
        <v>0</v>
      </c>
      <c r="AG139" s="1079">
        <v>0</v>
      </c>
      <c r="AH139" s="1079">
        <v>0</v>
      </c>
      <c r="AI139" s="1016"/>
      <c r="AJ139" s="1016"/>
      <c r="AK139" s="1016"/>
      <c r="AL139" s="1016"/>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v>0</v>
      </c>
      <c r="AB140" s="1173"/>
      <c r="AC140" s="1078"/>
      <c r="AD140" s="1078">
        <v>0</v>
      </c>
      <c r="AE140" s="1077"/>
      <c r="AF140" s="1078">
        <v>0</v>
      </c>
      <c r="AG140" s="1079">
        <v>0</v>
      </c>
      <c r="AH140" s="1079">
        <v>0</v>
      </c>
      <c r="AI140" s="1016"/>
      <c r="AJ140" s="1016"/>
      <c r="AK140" s="1016"/>
      <c r="AL140" s="1016"/>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173"/>
      <c r="AC141" s="1078"/>
      <c r="AD141" s="1078">
        <v>0</v>
      </c>
      <c r="AE141" s="1077"/>
      <c r="AF141" s="1078">
        <v>0</v>
      </c>
      <c r="AG141" s="1079">
        <v>0</v>
      </c>
      <c r="AH141" s="1079">
        <v>0</v>
      </c>
      <c r="AI141" s="1016"/>
      <c r="AJ141" s="1016"/>
      <c r="AK141" s="1016"/>
      <c r="AL141" s="1016"/>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2774462</v>
      </c>
      <c r="N142" s="1078">
        <v>0</v>
      </c>
      <c r="O142" s="1079">
        <v>2774462</v>
      </c>
      <c r="P142" s="568">
        <v>2774462</v>
      </c>
      <c r="Q142" s="700">
        <v>4196622.7132009612</v>
      </c>
      <c r="R142" s="700">
        <v>109460</v>
      </c>
      <c r="S142" s="700">
        <v>165568.07128264045</v>
      </c>
      <c r="T142" s="567">
        <v>109460</v>
      </c>
      <c r="U142" s="1077"/>
      <c r="V142" s="1078"/>
      <c r="W142" s="1079">
        <v>109460</v>
      </c>
      <c r="X142" s="1078"/>
      <c r="Y142" s="1078"/>
      <c r="Z142" s="1078"/>
      <c r="AA142" s="1078"/>
      <c r="AB142" s="1173">
        <v>2774462</v>
      </c>
      <c r="AC142" s="1078"/>
      <c r="AD142" s="1078">
        <v>2774462</v>
      </c>
      <c r="AE142" s="1077"/>
      <c r="AF142" s="1078">
        <v>2774462</v>
      </c>
      <c r="AG142" s="1079">
        <v>0</v>
      </c>
      <c r="AH142" s="1079">
        <v>2774462</v>
      </c>
      <c r="AI142" s="1016"/>
      <c r="AJ142" s="1016"/>
      <c r="AK142" s="1016"/>
      <c r="AL142" s="1016"/>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173"/>
      <c r="AC143" s="1078"/>
      <c r="AD143" s="1078">
        <v>0</v>
      </c>
      <c r="AE143" s="1077"/>
      <c r="AF143" s="1078">
        <v>0</v>
      </c>
      <c r="AG143" s="1079">
        <v>0</v>
      </c>
      <c r="AH143" s="1079">
        <v>0</v>
      </c>
      <c r="AI143" s="1016"/>
      <c r="AJ143" s="1016"/>
      <c r="AK143" s="1016"/>
      <c r="AL143" s="1016"/>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173"/>
      <c r="AC144" s="1078"/>
      <c r="AD144" s="1078">
        <v>0</v>
      </c>
      <c r="AE144" s="1077"/>
      <c r="AF144" s="1078">
        <v>0</v>
      </c>
      <c r="AG144" s="1079">
        <v>0</v>
      </c>
      <c r="AH144" s="1079">
        <v>0</v>
      </c>
      <c r="AI144" s="1016"/>
      <c r="AJ144" s="1016"/>
      <c r="AK144" s="1016"/>
      <c r="AL144" s="1016"/>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173"/>
      <c r="AC145" s="1078"/>
      <c r="AD145" s="1078">
        <v>0</v>
      </c>
      <c r="AE145" s="1077"/>
      <c r="AF145" s="1078">
        <v>0</v>
      </c>
      <c r="AG145" s="1079">
        <v>0</v>
      </c>
      <c r="AH145" s="1079">
        <v>0</v>
      </c>
      <c r="AI145" s="1016"/>
      <c r="AJ145" s="1016"/>
      <c r="AK145" s="1016"/>
      <c r="AL145" s="1016"/>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173"/>
      <c r="AC146" s="1078"/>
      <c r="AD146" s="1078">
        <v>0</v>
      </c>
      <c r="AE146" s="1077"/>
      <c r="AF146" s="1078">
        <v>0</v>
      </c>
      <c r="AG146" s="1079">
        <v>0</v>
      </c>
      <c r="AH146" s="1079">
        <v>0</v>
      </c>
      <c r="AI146" s="1016"/>
      <c r="AJ146" s="1016"/>
      <c r="AK146" s="1016"/>
      <c r="AL146" s="1016"/>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173"/>
      <c r="AC147" s="1078"/>
      <c r="AD147" s="1078">
        <v>0</v>
      </c>
      <c r="AE147" s="1077"/>
      <c r="AF147" s="1078">
        <v>0</v>
      </c>
      <c r="AG147" s="1079">
        <v>0</v>
      </c>
      <c r="AH147" s="1079">
        <v>0</v>
      </c>
      <c r="AI147" s="1016"/>
      <c r="AJ147" s="1016"/>
      <c r="AK147" s="1016"/>
      <c r="AL147" s="1016"/>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2688295</v>
      </c>
      <c r="N148" s="1078">
        <v>0</v>
      </c>
      <c r="O148" s="1079">
        <v>2688295</v>
      </c>
      <c r="P148" s="568">
        <v>2688295</v>
      </c>
      <c r="Q148" s="700">
        <v>3947851.839203272</v>
      </c>
      <c r="R148" s="700">
        <v>0</v>
      </c>
      <c r="S148" s="700">
        <v>0</v>
      </c>
      <c r="T148" s="567">
        <v>0</v>
      </c>
      <c r="U148" s="1077"/>
      <c r="V148" s="1078"/>
      <c r="W148" s="1079"/>
      <c r="X148" s="1078"/>
      <c r="Y148" s="1078"/>
      <c r="Z148" s="1078"/>
      <c r="AA148" s="1078"/>
      <c r="AB148" s="1173">
        <v>2688295</v>
      </c>
      <c r="AC148" s="1078"/>
      <c r="AD148" s="1078">
        <v>2688295</v>
      </c>
      <c r="AE148" s="1077"/>
      <c r="AF148" s="1078">
        <v>2688295</v>
      </c>
      <c r="AG148" s="1079">
        <v>0</v>
      </c>
      <c r="AH148" s="1079">
        <v>2688295</v>
      </c>
      <c r="AI148" s="1016"/>
      <c r="AJ148" s="1016"/>
      <c r="AK148" s="1016"/>
      <c r="AL148" s="1016"/>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173"/>
      <c r="AC149" s="1078"/>
      <c r="AD149" s="1078">
        <v>0</v>
      </c>
      <c r="AE149" s="1077"/>
      <c r="AF149" s="1078">
        <v>0</v>
      </c>
      <c r="AG149" s="1079">
        <v>0</v>
      </c>
      <c r="AH149" s="1079">
        <v>0</v>
      </c>
      <c r="AI149" s="1016"/>
      <c r="AJ149" s="1016"/>
      <c r="AK149" s="1016"/>
      <c r="AL149" s="1016"/>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173"/>
      <c r="AC150" s="1078"/>
      <c r="AD150" s="1078">
        <v>0</v>
      </c>
      <c r="AE150" s="1077"/>
      <c r="AF150" s="1078">
        <v>0</v>
      </c>
      <c r="AG150" s="1079">
        <v>0</v>
      </c>
      <c r="AH150" s="1079">
        <v>0</v>
      </c>
      <c r="AI150" s="1016"/>
      <c r="AJ150" s="1016"/>
      <c r="AK150" s="1016"/>
      <c r="AL150" s="1016"/>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173"/>
      <c r="AC151" s="1078"/>
      <c r="AD151" s="1078">
        <v>0</v>
      </c>
      <c r="AE151" s="1077"/>
      <c r="AF151" s="1078">
        <v>0</v>
      </c>
      <c r="AG151" s="1079">
        <v>0</v>
      </c>
      <c r="AH151" s="1079">
        <v>0</v>
      </c>
      <c r="AI151" s="1016"/>
      <c r="AJ151" s="1016"/>
      <c r="AK151" s="1016"/>
      <c r="AL151" s="1016"/>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v>0</v>
      </c>
      <c r="AB152" s="1173"/>
      <c r="AC152" s="1078"/>
      <c r="AD152" s="1078">
        <v>0</v>
      </c>
      <c r="AE152" s="1077"/>
      <c r="AF152" s="1078">
        <v>0</v>
      </c>
      <c r="AG152" s="1079">
        <v>0</v>
      </c>
      <c r="AH152" s="1079">
        <v>0</v>
      </c>
      <c r="AI152" s="1016"/>
      <c r="AJ152" s="1016"/>
      <c r="AK152" s="1016"/>
      <c r="AL152" s="1016"/>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173"/>
      <c r="AC153" s="1078"/>
      <c r="AD153" s="1078">
        <v>0</v>
      </c>
      <c r="AE153" s="1077"/>
      <c r="AF153" s="1078">
        <v>0</v>
      </c>
      <c r="AG153" s="1079">
        <v>0</v>
      </c>
      <c r="AH153" s="1079">
        <v>0</v>
      </c>
      <c r="AI153" s="1016"/>
      <c r="AJ153" s="1016"/>
      <c r="AK153" s="1016"/>
      <c r="AL153" s="1016"/>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2786138</v>
      </c>
      <c r="N154" s="1078">
        <v>0</v>
      </c>
      <c r="O154" s="1079">
        <v>2786138</v>
      </c>
      <c r="P154" s="568">
        <v>2786138</v>
      </c>
      <c r="Q154" s="700">
        <v>4091537.5833285134</v>
      </c>
      <c r="R154" s="700">
        <v>106880</v>
      </c>
      <c r="S154" s="700">
        <v>156956.88329370314</v>
      </c>
      <c r="T154" s="567">
        <v>106880</v>
      </c>
      <c r="U154" s="1077"/>
      <c r="V154" s="1078"/>
      <c r="W154" s="1079">
        <v>106880</v>
      </c>
      <c r="X154" s="1078"/>
      <c r="Y154" s="1078"/>
      <c r="Z154" s="1078"/>
      <c r="AA154" s="1078"/>
      <c r="AB154" s="1173">
        <v>2786138</v>
      </c>
      <c r="AC154" s="1078"/>
      <c r="AD154" s="1078">
        <v>2786138</v>
      </c>
      <c r="AE154" s="1077"/>
      <c r="AF154" s="1078">
        <v>2786138</v>
      </c>
      <c r="AG154" s="1079">
        <v>0</v>
      </c>
      <c r="AH154" s="1079">
        <v>2786138</v>
      </c>
      <c r="AI154" s="1016"/>
      <c r="AJ154" s="1016"/>
      <c r="AK154" s="1016"/>
      <c r="AL154" s="1016"/>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173"/>
      <c r="AC155" s="1078"/>
      <c r="AD155" s="1078">
        <v>0</v>
      </c>
      <c r="AE155" s="1077"/>
      <c r="AF155" s="1078">
        <v>0</v>
      </c>
      <c r="AG155" s="1079">
        <v>0</v>
      </c>
      <c r="AH155" s="1079">
        <v>0</v>
      </c>
      <c r="AI155" s="1016"/>
      <c r="AJ155" s="1016"/>
      <c r="AK155" s="1016"/>
      <c r="AL155" s="1016"/>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173"/>
      <c r="AC156" s="1078"/>
      <c r="AD156" s="1078">
        <v>0</v>
      </c>
      <c r="AE156" s="1077"/>
      <c r="AF156" s="1078">
        <v>0</v>
      </c>
      <c r="AG156" s="1079">
        <v>0</v>
      </c>
      <c r="AH156" s="1079">
        <v>0</v>
      </c>
      <c r="AI156" s="1016"/>
      <c r="AJ156" s="1016"/>
      <c r="AK156" s="1016"/>
      <c r="AL156" s="1016"/>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173"/>
      <c r="AC157" s="1078"/>
      <c r="AD157" s="1078">
        <v>0</v>
      </c>
      <c r="AE157" s="1077"/>
      <c r="AF157" s="1078">
        <v>0</v>
      </c>
      <c r="AG157" s="1079">
        <v>0</v>
      </c>
      <c r="AH157" s="1079">
        <v>0</v>
      </c>
      <c r="AI157" s="1016"/>
      <c r="AJ157" s="1016"/>
      <c r="AK157" s="1016"/>
      <c r="AL157" s="1016"/>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173"/>
      <c r="AC158" s="1078"/>
      <c r="AD158" s="1078">
        <v>0</v>
      </c>
      <c r="AE158" s="1077"/>
      <c r="AF158" s="1078">
        <v>0</v>
      </c>
      <c r="AG158" s="1079">
        <v>0</v>
      </c>
      <c r="AH158" s="1079">
        <v>0</v>
      </c>
      <c r="AI158" s="1016"/>
      <c r="AJ158" s="1016"/>
      <c r="AK158" s="1016"/>
      <c r="AL158" s="1016"/>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173"/>
      <c r="AC159" s="1078"/>
      <c r="AD159" s="1078">
        <v>0</v>
      </c>
      <c r="AE159" s="1077"/>
      <c r="AF159" s="1078">
        <v>0</v>
      </c>
      <c r="AG159" s="1079">
        <v>0</v>
      </c>
      <c r="AH159" s="1079">
        <v>0</v>
      </c>
      <c r="AI159" s="1016"/>
      <c r="AJ159" s="1016"/>
      <c r="AK159" s="1016"/>
      <c r="AL159" s="1016"/>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173"/>
      <c r="AC160" s="1078"/>
      <c r="AD160" s="1078">
        <v>0</v>
      </c>
      <c r="AE160" s="1077"/>
      <c r="AF160" s="1078">
        <v>0</v>
      </c>
      <c r="AG160" s="1079">
        <v>0</v>
      </c>
      <c r="AH160" s="1079">
        <v>0</v>
      </c>
      <c r="AI160" s="1016"/>
      <c r="AJ160" s="1016"/>
      <c r="AK160" s="1016"/>
      <c r="AL160" s="1016"/>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1632622</v>
      </c>
      <c r="N161" s="1078">
        <v>0</v>
      </c>
      <c r="O161" s="1079">
        <v>1632622</v>
      </c>
      <c r="P161" s="568">
        <v>1632622</v>
      </c>
      <c r="Q161" s="700">
        <v>2327728.5906045819</v>
      </c>
      <c r="R161" s="700">
        <v>0</v>
      </c>
      <c r="S161" s="700">
        <v>0</v>
      </c>
      <c r="T161" s="567">
        <v>0</v>
      </c>
      <c r="U161" s="1077"/>
      <c r="V161" s="1078"/>
      <c r="W161" s="1079"/>
      <c r="X161" s="1078"/>
      <c r="Y161" s="1078"/>
      <c r="Z161" s="1078"/>
      <c r="AA161" s="1078"/>
      <c r="AB161" s="1173">
        <v>1632622</v>
      </c>
      <c r="AC161" s="1078"/>
      <c r="AD161" s="1078">
        <v>1632622</v>
      </c>
      <c r="AE161" s="1077"/>
      <c r="AF161" s="1078">
        <v>1632622</v>
      </c>
      <c r="AG161" s="1079">
        <v>0</v>
      </c>
      <c r="AH161" s="1079">
        <v>1632622</v>
      </c>
      <c r="AI161" s="1016"/>
      <c r="AJ161" s="1016"/>
      <c r="AK161" s="1016"/>
      <c r="AL161" s="1016"/>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173"/>
      <c r="AC162" s="1078"/>
      <c r="AD162" s="1078">
        <v>0</v>
      </c>
      <c r="AE162" s="1077"/>
      <c r="AF162" s="1078">
        <v>0</v>
      </c>
      <c r="AG162" s="1079">
        <v>0</v>
      </c>
      <c r="AH162" s="1079">
        <v>0</v>
      </c>
      <c r="AI162" s="1016"/>
      <c r="AJ162" s="1016"/>
      <c r="AK162" s="1016"/>
      <c r="AL162" s="1016"/>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173"/>
      <c r="AC163" s="1078"/>
      <c r="AD163" s="1078">
        <v>0</v>
      </c>
      <c r="AE163" s="1077"/>
      <c r="AF163" s="1078">
        <v>0</v>
      </c>
      <c r="AG163" s="1079">
        <v>0</v>
      </c>
      <c r="AH163" s="1079">
        <v>0</v>
      </c>
      <c r="AI163" s="1016"/>
      <c r="AJ163" s="1016"/>
      <c r="AK163" s="1016"/>
      <c r="AL163" s="1016"/>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173"/>
      <c r="AC164" s="700"/>
      <c r="AD164" s="1078">
        <v>0</v>
      </c>
      <c r="AE164" s="1077"/>
      <c r="AF164" s="1078">
        <v>0</v>
      </c>
      <c r="AG164" s="1079">
        <v>0</v>
      </c>
      <c r="AH164" s="1079">
        <v>0</v>
      </c>
      <c r="AI164" s="1016"/>
      <c r="AJ164" s="1016"/>
      <c r="AK164" s="1016"/>
      <c r="AL164" s="1016"/>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73"/>
      <c r="AC165" s="700"/>
      <c r="AD165" s="1078">
        <v>0</v>
      </c>
      <c r="AE165" s="1077"/>
      <c r="AF165" s="1078">
        <v>0</v>
      </c>
      <c r="AG165" s="1079">
        <v>0</v>
      </c>
      <c r="AH165" s="1079">
        <v>0</v>
      </c>
      <c r="AI165" s="1016"/>
      <c r="AJ165" s="1016"/>
      <c r="AK165" s="1016"/>
      <c r="AL165" s="1016"/>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2899636</v>
      </c>
      <c r="N166" s="1078">
        <v>0</v>
      </c>
      <c r="O166" s="1079">
        <v>2899636</v>
      </c>
      <c r="P166" s="568">
        <v>2899636</v>
      </c>
      <c r="Q166" s="700">
        <v>4134187.5948911062</v>
      </c>
      <c r="R166" s="700">
        <v>104940</v>
      </c>
      <c r="S166" s="700">
        <v>149619.34746563798</v>
      </c>
      <c r="T166" s="567">
        <v>104940</v>
      </c>
      <c r="U166" s="568"/>
      <c r="V166" s="1078"/>
      <c r="W166" s="1079">
        <v>104940</v>
      </c>
      <c r="X166" s="1078"/>
      <c r="Y166" s="1078"/>
      <c r="Z166" s="1078"/>
      <c r="AA166" s="1078"/>
      <c r="AB166" s="1173">
        <v>2899636</v>
      </c>
      <c r="AC166" s="700"/>
      <c r="AD166" s="1078">
        <v>2899636</v>
      </c>
      <c r="AE166" s="1077"/>
      <c r="AF166" s="1078">
        <v>2899636</v>
      </c>
      <c r="AG166" s="1079">
        <v>0</v>
      </c>
      <c r="AH166" s="1079">
        <v>2899636</v>
      </c>
      <c r="AI166" s="1016"/>
      <c r="AJ166" s="1016"/>
      <c r="AK166" s="1016"/>
      <c r="AL166" s="1016"/>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73"/>
      <c r="AC167" s="700"/>
      <c r="AD167" s="1078">
        <v>0</v>
      </c>
      <c r="AE167" s="1077"/>
      <c r="AF167" s="1078">
        <v>0</v>
      </c>
      <c r="AG167" s="1079">
        <v>0</v>
      </c>
      <c r="AH167" s="1079">
        <v>0</v>
      </c>
      <c r="AI167" s="1016"/>
      <c r="AJ167" s="1016"/>
      <c r="AK167" s="1016"/>
      <c r="AL167" s="1016"/>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73"/>
      <c r="AC168" s="700"/>
      <c r="AD168" s="1078">
        <v>0</v>
      </c>
      <c r="AE168" s="1077"/>
      <c r="AF168" s="1078">
        <v>0</v>
      </c>
      <c r="AG168" s="1079">
        <v>0</v>
      </c>
      <c r="AH168" s="1079">
        <v>0</v>
      </c>
      <c r="AI168" s="1016"/>
      <c r="AJ168" s="1016"/>
      <c r="AK168" s="1016"/>
      <c r="AL168" s="1016"/>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73"/>
      <c r="AC169" s="700"/>
      <c r="AD169" s="1078">
        <v>0</v>
      </c>
      <c r="AE169" s="1077"/>
      <c r="AF169" s="1078">
        <v>0</v>
      </c>
      <c r="AG169" s="1079">
        <v>0</v>
      </c>
      <c r="AH169" s="1079">
        <v>0</v>
      </c>
      <c r="AI169" s="1016"/>
      <c r="AJ169" s="1016"/>
      <c r="AK169" s="1016"/>
      <c r="AL169" s="1016"/>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73"/>
      <c r="AC170" s="700"/>
      <c r="AD170" s="1078">
        <v>0</v>
      </c>
      <c r="AE170" s="1077"/>
      <c r="AF170" s="1078">
        <v>0</v>
      </c>
      <c r="AG170" s="1079">
        <v>0</v>
      </c>
      <c r="AH170" s="1079">
        <v>0</v>
      </c>
      <c r="AI170" s="1016"/>
      <c r="AJ170" s="1016"/>
      <c r="AK170" s="1016"/>
      <c r="AL170" s="1016"/>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73"/>
      <c r="AC171" s="700"/>
      <c r="AD171" s="1078">
        <v>0</v>
      </c>
      <c r="AE171" s="1077"/>
      <c r="AF171" s="1078">
        <v>0</v>
      </c>
      <c r="AG171" s="1079">
        <v>0</v>
      </c>
      <c r="AH171" s="1079">
        <v>0</v>
      </c>
      <c r="AI171" s="1016"/>
      <c r="AJ171" s="1016"/>
      <c r="AK171" s="1016"/>
      <c r="AL171" s="1016"/>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73"/>
      <c r="AC172" s="700"/>
      <c r="AD172" s="1078">
        <v>0</v>
      </c>
      <c r="AE172" s="1077"/>
      <c r="AF172" s="1078">
        <v>0</v>
      </c>
      <c r="AG172" s="1079">
        <v>0</v>
      </c>
      <c r="AH172" s="1079">
        <v>0</v>
      </c>
      <c r="AI172" s="1016"/>
      <c r="AJ172" s="1016"/>
      <c r="AK172" s="1016"/>
      <c r="AL172" s="1016"/>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2917761</v>
      </c>
      <c r="N173" s="1078">
        <v>0</v>
      </c>
      <c r="O173" s="1079">
        <v>2917761</v>
      </c>
      <c r="P173" s="568">
        <v>2917761</v>
      </c>
      <c r="Q173" s="700">
        <v>4038863.602878829</v>
      </c>
      <c r="R173" s="700">
        <v>0</v>
      </c>
      <c r="S173" s="700">
        <v>0</v>
      </c>
      <c r="T173" s="567">
        <v>0</v>
      </c>
      <c r="U173" s="568"/>
      <c r="V173" s="1078"/>
      <c r="W173" s="1079"/>
      <c r="X173" s="1078"/>
      <c r="Y173" s="1078"/>
      <c r="Z173" s="1078"/>
      <c r="AA173" s="1078"/>
      <c r="AB173" s="1173">
        <v>2917761</v>
      </c>
      <c r="AC173" s="700"/>
      <c r="AD173" s="1078">
        <v>2917761</v>
      </c>
      <c r="AE173" s="1077"/>
      <c r="AF173" s="1078">
        <v>2917761</v>
      </c>
      <c r="AG173" s="1079">
        <v>0</v>
      </c>
      <c r="AH173" s="1079">
        <v>2917761</v>
      </c>
      <c r="AI173" s="1016"/>
      <c r="AJ173" s="1016"/>
      <c r="AK173" s="1016"/>
      <c r="AL173" s="1016"/>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73"/>
      <c r="AC174" s="700"/>
      <c r="AD174" s="1078">
        <v>0</v>
      </c>
      <c r="AE174" s="1077"/>
      <c r="AF174" s="1078">
        <v>0</v>
      </c>
      <c r="AG174" s="1079">
        <v>0</v>
      </c>
      <c r="AH174" s="1079">
        <v>0</v>
      </c>
      <c r="AI174" s="1016"/>
      <c r="AJ174" s="1016"/>
      <c r="AK174" s="1016"/>
      <c r="AL174" s="1016"/>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73"/>
      <c r="AC175" s="700"/>
      <c r="AD175" s="1078">
        <v>0</v>
      </c>
      <c r="AE175" s="1077"/>
      <c r="AF175" s="1078">
        <v>0</v>
      </c>
      <c r="AG175" s="1079">
        <v>0</v>
      </c>
      <c r="AH175" s="1079">
        <v>0</v>
      </c>
      <c r="AI175" s="1016"/>
      <c r="AJ175" s="1016"/>
      <c r="AK175" s="1016"/>
      <c r="AL175" s="1016"/>
    </row>
    <row r="176" spans="1:38" s="144" customFormat="1" ht="15.75" customHeight="1" outlineLevel="1">
      <c r="A176" s="994"/>
      <c r="B176" s="994"/>
      <c r="C176" s="236"/>
      <c r="D176" s="236"/>
      <c r="E176" s="236"/>
      <c r="F176" s="1175"/>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c r="Y176" s="1078"/>
      <c r="Z176" s="1078"/>
      <c r="AA176" s="1078"/>
      <c r="AB176" s="1173"/>
      <c r="AC176" s="700"/>
      <c r="AD176" s="1078">
        <v>0</v>
      </c>
      <c r="AE176" s="1077"/>
      <c r="AF176" s="1078">
        <v>0</v>
      </c>
      <c r="AG176" s="1079">
        <v>0</v>
      </c>
      <c r="AH176" s="1079">
        <v>0</v>
      </c>
      <c r="AI176" s="1016"/>
      <c r="AJ176" s="1016"/>
      <c r="AK176" s="1016"/>
      <c r="AL176" s="1016"/>
    </row>
    <row r="177" spans="1:38" s="144" customFormat="1" ht="15.75" customHeight="1" outlineLevel="1">
      <c r="A177" s="994"/>
      <c r="B177" s="994"/>
      <c r="C177" s="236"/>
      <c r="D177" s="236"/>
      <c r="E177" s="236"/>
      <c r="F177" s="1176"/>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73"/>
      <c r="AC177" s="700"/>
      <c r="AD177" s="1078">
        <v>0</v>
      </c>
      <c r="AE177" s="1077"/>
      <c r="AF177" s="1078">
        <v>0</v>
      </c>
      <c r="AG177" s="1079">
        <v>0</v>
      </c>
      <c r="AH177" s="1079">
        <v>0</v>
      </c>
      <c r="AI177" s="1016"/>
      <c r="AJ177" s="1016"/>
      <c r="AK177" s="1016"/>
      <c r="AL177" s="1016"/>
    </row>
    <row r="178" spans="1:38" s="144" customFormat="1" ht="15.75" customHeight="1" outlineLevel="1">
      <c r="A178" s="994"/>
      <c r="B178" s="994"/>
      <c r="C178" s="236"/>
      <c r="D178" s="236"/>
      <c r="E178" s="236"/>
      <c r="F178" s="1176"/>
      <c r="G178" s="863">
        <v>1</v>
      </c>
      <c r="H178" s="1076">
        <v>2003</v>
      </c>
      <c r="I178" s="864">
        <v>2003</v>
      </c>
      <c r="J178" s="864">
        <v>2003</v>
      </c>
      <c r="K178" s="919"/>
      <c r="L178" s="1077">
        <v>0</v>
      </c>
      <c r="M178" s="1078">
        <v>3162883</v>
      </c>
      <c r="N178" s="1078">
        <v>0</v>
      </c>
      <c r="O178" s="1079">
        <v>3162883</v>
      </c>
      <c r="P178" s="568">
        <v>3162883</v>
      </c>
      <c r="Q178" s="700">
        <v>4378169.777738546</v>
      </c>
      <c r="R178" s="700">
        <v>105130</v>
      </c>
      <c r="S178" s="700">
        <v>145524.50682926096</v>
      </c>
      <c r="T178" s="567">
        <v>105130.00000000001</v>
      </c>
      <c r="U178" s="568"/>
      <c r="V178" s="700"/>
      <c r="W178" s="567">
        <v>105130</v>
      </c>
      <c r="X178" s="1078"/>
      <c r="Y178" s="1078"/>
      <c r="Z178" s="1078"/>
      <c r="AA178" s="1078"/>
      <c r="AB178" s="1173">
        <v>3162883</v>
      </c>
      <c r="AC178" s="700"/>
      <c r="AD178" s="1078">
        <v>3162883</v>
      </c>
      <c r="AE178" s="1077"/>
      <c r="AF178" s="1078">
        <v>3162883</v>
      </c>
      <c r="AG178" s="1079">
        <v>0</v>
      </c>
      <c r="AH178" s="1079">
        <v>3162883</v>
      </c>
      <c r="AI178" s="1016"/>
      <c r="AJ178" s="1016"/>
      <c r="AK178" s="1016"/>
      <c r="AL178" s="1016"/>
    </row>
    <row r="179" spans="1:38" s="144" customFormat="1" ht="15.75" customHeight="1" outlineLevel="1">
      <c r="A179" s="994"/>
      <c r="B179" s="994"/>
      <c r="C179" s="236"/>
      <c r="D179" s="236"/>
      <c r="E179" s="236"/>
      <c r="F179" s="1176"/>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73"/>
      <c r="AC179" s="700"/>
      <c r="AD179" s="1078">
        <v>0</v>
      </c>
      <c r="AE179" s="1077"/>
      <c r="AF179" s="1078">
        <v>0</v>
      </c>
      <c r="AG179" s="1079">
        <v>0</v>
      </c>
      <c r="AH179" s="1079">
        <v>0</v>
      </c>
      <c r="AI179" s="1016"/>
      <c r="AJ179" s="1016"/>
      <c r="AK179" s="1016"/>
      <c r="AL179" s="1016"/>
    </row>
    <row r="180" spans="1:38" s="144" customFormat="1" ht="15.75" customHeight="1" outlineLevel="1">
      <c r="A180" s="994"/>
      <c r="B180" s="994"/>
      <c r="C180" s="236"/>
      <c r="D180" s="236"/>
      <c r="E180" s="236"/>
      <c r="F180" s="1176"/>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73"/>
      <c r="AC180" s="700"/>
      <c r="AD180" s="1078">
        <v>0</v>
      </c>
      <c r="AE180" s="1077"/>
      <c r="AF180" s="1078">
        <v>0</v>
      </c>
      <c r="AG180" s="1079">
        <v>0</v>
      </c>
      <c r="AH180" s="1079">
        <v>0</v>
      </c>
      <c r="AI180" s="1016"/>
      <c r="AJ180" s="1016"/>
      <c r="AK180" s="1016"/>
      <c r="AL180" s="1016"/>
    </row>
    <row r="181" spans="1:38" s="144" customFormat="1" ht="15.75" customHeight="1" outlineLevel="1">
      <c r="A181" s="994"/>
      <c r="B181" s="994"/>
      <c r="C181" s="236"/>
      <c r="D181" s="236"/>
      <c r="E181" s="236"/>
      <c r="F181" s="1176"/>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73"/>
      <c r="AC181" s="700"/>
      <c r="AD181" s="1078">
        <v>0</v>
      </c>
      <c r="AE181" s="1077"/>
      <c r="AF181" s="1078">
        <v>0</v>
      </c>
      <c r="AG181" s="1079">
        <v>0</v>
      </c>
      <c r="AH181" s="1079">
        <v>0</v>
      </c>
      <c r="AI181" s="1016"/>
      <c r="AJ181" s="1016"/>
      <c r="AK181" s="1016"/>
      <c r="AL181" s="1016"/>
    </row>
    <row r="182" spans="1:38" s="144" customFormat="1" ht="15.75" customHeight="1" outlineLevel="1">
      <c r="A182" s="994"/>
      <c r="B182" s="994"/>
      <c r="C182" s="236"/>
      <c r="D182" s="236"/>
      <c r="E182" s="236"/>
      <c r="F182" s="1176"/>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73"/>
      <c r="AC182" s="700"/>
      <c r="AD182" s="1078">
        <v>0</v>
      </c>
      <c r="AE182" s="1077"/>
      <c r="AF182" s="1078">
        <v>0</v>
      </c>
      <c r="AG182" s="1079">
        <v>0</v>
      </c>
      <c r="AH182" s="1079">
        <v>0</v>
      </c>
      <c r="AI182" s="1016"/>
      <c r="AJ182" s="1016"/>
      <c r="AK182" s="1016"/>
      <c r="AL182" s="1016"/>
    </row>
    <row r="183" spans="1:38" s="144" customFormat="1" ht="15.75" customHeight="1" outlineLevel="1">
      <c r="A183" s="994"/>
      <c r="B183" s="994"/>
      <c r="C183" s="236"/>
      <c r="D183" s="236"/>
      <c r="E183" s="236"/>
      <c r="F183" s="1176"/>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73"/>
      <c r="AC183" s="700"/>
      <c r="AD183" s="1078">
        <v>0</v>
      </c>
      <c r="AE183" s="1077"/>
      <c r="AF183" s="1078">
        <v>0</v>
      </c>
      <c r="AG183" s="1079">
        <v>0</v>
      </c>
      <c r="AH183" s="1079">
        <v>0</v>
      </c>
      <c r="AI183" s="1016"/>
      <c r="AJ183" s="1016"/>
      <c r="AK183" s="1016"/>
      <c r="AL183" s="1016"/>
    </row>
    <row r="184" spans="1:38" s="144" customFormat="1" ht="15.75" customHeight="1" outlineLevel="1">
      <c r="A184" s="994"/>
      <c r="B184" s="994"/>
      <c r="C184" s="236"/>
      <c r="D184" s="236"/>
      <c r="E184" s="236"/>
      <c r="F184" s="1176"/>
      <c r="G184" s="863">
        <v>7</v>
      </c>
      <c r="H184" s="1076">
        <v>2003</v>
      </c>
      <c r="I184" s="864">
        <v>2004</v>
      </c>
      <c r="J184" s="864">
        <v>2004</v>
      </c>
      <c r="K184" s="919"/>
      <c r="L184" s="1077">
        <v>0</v>
      </c>
      <c r="M184" s="1078">
        <v>3596476</v>
      </c>
      <c r="N184" s="1078">
        <v>0</v>
      </c>
      <c r="O184" s="1079">
        <v>3596476</v>
      </c>
      <c r="P184" s="568">
        <v>3596476</v>
      </c>
      <c r="Q184" s="700">
        <v>4833363.0043180296</v>
      </c>
      <c r="R184" s="700">
        <v>0</v>
      </c>
      <c r="S184" s="700">
        <v>0</v>
      </c>
      <c r="T184" s="567">
        <v>0</v>
      </c>
      <c r="U184" s="568"/>
      <c r="V184" s="700"/>
      <c r="W184" s="567"/>
      <c r="X184" s="1078"/>
      <c r="Y184" s="1078"/>
      <c r="Z184" s="1078"/>
      <c r="AA184" s="1078"/>
      <c r="AB184" s="1173">
        <v>3596476</v>
      </c>
      <c r="AC184" s="700"/>
      <c r="AD184" s="1078">
        <v>3596476</v>
      </c>
      <c r="AE184" s="1077"/>
      <c r="AF184" s="1078">
        <v>3596476</v>
      </c>
      <c r="AG184" s="1079">
        <v>0</v>
      </c>
      <c r="AH184" s="1079">
        <v>3596476</v>
      </c>
      <c r="AI184" s="1016"/>
      <c r="AJ184" s="1016"/>
      <c r="AK184" s="1016"/>
      <c r="AL184" s="1016"/>
    </row>
    <row r="185" spans="1:38" s="144" customFormat="1" ht="15.75" customHeight="1" outlineLevel="1">
      <c r="A185" s="994"/>
      <c r="B185" s="994"/>
      <c r="C185" s="236"/>
      <c r="D185" s="236"/>
      <c r="E185" s="236"/>
      <c r="F185" s="1176"/>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73"/>
      <c r="AC185" s="700"/>
      <c r="AD185" s="1078">
        <v>0</v>
      </c>
      <c r="AE185" s="1077"/>
      <c r="AF185" s="1078">
        <v>0</v>
      </c>
      <c r="AG185" s="1079">
        <v>0</v>
      </c>
      <c r="AH185" s="1079">
        <v>0</v>
      </c>
      <c r="AI185" s="1016"/>
      <c r="AJ185" s="1016"/>
      <c r="AK185" s="1016"/>
      <c r="AL185" s="1016"/>
    </row>
    <row r="186" spans="1:38" s="144" customFormat="1" ht="15.75" customHeight="1" outlineLevel="1">
      <c r="A186" s="994"/>
      <c r="B186" s="994"/>
      <c r="C186" s="236"/>
      <c r="D186" s="236"/>
      <c r="E186" s="236"/>
      <c r="F186" s="1176"/>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73"/>
      <c r="AC186" s="700"/>
      <c r="AD186" s="1078">
        <v>0</v>
      </c>
      <c r="AE186" s="1077"/>
      <c r="AF186" s="1078">
        <v>0</v>
      </c>
      <c r="AG186" s="1079">
        <v>0</v>
      </c>
      <c r="AH186" s="1079">
        <v>0</v>
      </c>
      <c r="AI186" s="1016"/>
      <c r="AJ186" s="1016"/>
      <c r="AK186" s="1016"/>
      <c r="AL186" s="1016"/>
    </row>
    <row r="187" spans="1:38" s="144" customFormat="1" ht="15.75" customHeight="1" outlineLevel="1">
      <c r="A187" s="994"/>
      <c r="B187" s="994"/>
      <c r="C187" s="236"/>
      <c r="D187" s="236"/>
      <c r="E187" s="236"/>
      <c r="F187" s="1176"/>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73"/>
      <c r="AC187" s="700"/>
      <c r="AD187" s="1078">
        <v>0</v>
      </c>
      <c r="AE187" s="1077"/>
      <c r="AF187" s="1078">
        <v>0</v>
      </c>
      <c r="AG187" s="1079">
        <v>0</v>
      </c>
      <c r="AH187" s="1079">
        <v>0</v>
      </c>
      <c r="AI187" s="1016"/>
      <c r="AJ187" s="1016"/>
      <c r="AK187" s="1016"/>
      <c r="AL187" s="1016"/>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078"/>
      <c r="AC188" s="700"/>
      <c r="AD188" s="1078">
        <v>0</v>
      </c>
      <c r="AE188" s="1077"/>
      <c r="AF188" s="1078">
        <v>0</v>
      </c>
      <c r="AG188" s="1079">
        <v>0</v>
      </c>
      <c r="AH188" s="1079">
        <v>0</v>
      </c>
      <c r="AI188" s="1016"/>
      <c r="AJ188" s="1016"/>
      <c r="AK188" s="1016"/>
      <c r="AL188" s="1016"/>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700"/>
      <c r="AD189" s="1078">
        <v>0</v>
      </c>
      <c r="AE189" s="1077"/>
      <c r="AF189" s="1078">
        <v>0</v>
      </c>
      <c r="AG189" s="1079">
        <v>0</v>
      </c>
      <c r="AH189" s="1079">
        <v>0</v>
      </c>
      <c r="AI189" s="1016"/>
      <c r="AJ189" s="1016"/>
      <c r="AK189" s="1016"/>
      <c r="AL189" s="1016"/>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3962984</v>
      </c>
      <c r="N190" s="1078">
        <v>0</v>
      </c>
      <c r="O190" s="1079">
        <v>3962984</v>
      </c>
      <c r="P190" s="568">
        <v>3962984</v>
      </c>
      <c r="Q190" s="700">
        <v>5325919.1086786855</v>
      </c>
      <c r="R190" s="700">
        <v>81900</v>
      </c>
      <c r="S190" s="700">
        <v>110066.75146828358</v>
      </c>
      <c r="T190" s="567">
        <v>81900</v>
      </c>
      <c r="U190" s="568"/>
      <c r="V190" s="700"/>
      <c r="W190" s="567">
        <v>81900</v>
      </c>
      <c r="X190" s="1078"/>
      <c r="Y190" s="1078"/>
      <c r="Z190" s="1078"/>
      <c r="AA190" s="1078"/>
      <c r="AB190" s="1078">
        <v>3962984</v>
      </c>
      <c r="AC190" s="700"/>
      <c r="AD190" s="1078">
        <v>3962984</v>
      </c>
      <c r="AE190" s="1077"/>
      <c r="AF190" s="1078">
        <v>3962984</v>
      </c>
      <c r="AG190" s="1079">
        <v>0</v>
      </c>
      <c r="AH190" s="1079">
        <v>3962984</v>
      </c>
      <c r="AI190" s="1016"/>
      <c r="AJ190" s="1016"/>
      <c r="AK190" s="1016"/>
      <c r="AL190" s="1016"/>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700"/>
      <c r="AD191" s="1078">
        <v>0</v>
      </c>
      <c r="AE191" s="1077"/>
      <c r="AF191" s="1078">
        <v>0</v>
      </c>
      <c r="AG191" s="1079">
        <v>0</v>
      </c>
      <c r="AH191" s="1079">
        <v>0</v>
      </c>
      <c r="AI191" s="1016"/>
      <c r="AJ191" s="1016"/>
      <c r="AK191" s="1016"/>
      <c r="AL191" s="1016"/>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700"/>
      <c r="AD192" s="1078">
        <v>0</v>
      </c>
      <c r="AE192" s="1077"/>
      <c r="AF192" s="1078">
        <v>0</v>
      </c>
      <c r="AG192" s="1079">
        <v>0</v>
      </c>
      <c r="AH192" s="1079">
        <v>0</v>
      </c>
      <c r="AI192" s="1016"/>
      <c r="AJ192" s="1016"/>
      <c r="AK192" s="1016"/>
      <c r="AL192" s="1016"/>
    </row>
    <row r="193" spans="1:178"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700"/>
      <c r="AD193" s="1078">
        <v>0</v>
      </c>
      <c r="AE193" s="1077"/>
      <c r="AF193" s="1078">
        <v>0</v>
      </c>
      <c r="AG193" s="1079">
        <v>0</v>
      </c>
      <c r="AH193" s="1079">
        <v>0</v>
      </c>
      <c r="AI193" s="1016"/>
      <c r="AJ193" s="1016"/>
      <c r="AK193" s="1016"/>
      <c r="AL193" s="1016"/>
    </row>
    <row r="194" spans="1:178"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700"/>
      <c r="AD194" s="1078">
        <v>0</v>
      </c>
      <c r="AE194" s="1077"/>
      <c r="AF194" s="1078">
        <v>0</v>
      </c>
      <c r="AG194" s="1079">
        <v>0</v>
      </c>
      <c r="AH194" s="1079">
        <v>0</v>
      </c>
      <c r="AI194" s="1016"/>
      <c r="AJ194" s="1016"/>
      <c r="AK194" s="1016"/>
      <c r="AL194" s="1016"/>
    </row>
    <row r="195" spans="1:178"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700"/>
      <c r="AD195" s="1078">
        <v>0</v>
      </c>
      <c r="AE195" s="1077"/>
      <c r="AF195" s="1078">
        <v>0</v>
      </c>
      <c r="AG195" s="1079">
        <v>0</v>
      </c>
      <c r="AH195" s="1079">
        <v>0</v>
      </c>
      <c r="AI195" s="1016"/>
      <c r="AJ195" s="1016"/>
      <c r="AK195" s="1016"/>
      <c r="AL195" s="1016"/>
    </row>
    <row r="196" spans="1:178" s="144" customFormat="1" ht="15.75" customHeight="1">
      <c r="A196" s="994"/>
      <c r="B196" s="994"/>
      <c r="C196" s="236"/>
      <c r="D196" s="236"/>
      <c r="E196" s="236"/>
      <c r="F196" s="371"/>
      <c r="G196" s="863">
        <v>7</v>
      </c>
      <c r="H196" s="1076">
        <v>2004</v>
      </c>
      <c r="I196" s="864">
        <v>2005</v>
      </c>
      <c r="J196" s="864">
        <v>2005</v>
      </c>
      <c r="K196" s="919"/>
      <c r="L196" s="1077">
        <v>0</v>
      </c>
      <c r="M196" s="1078">
        <v>3981351</v>
      </c>
      <c r="N196" s="1078">
        <v>0</v>
      </c>
      <c r="O196" s="1079">
        <v>3981351</v>
      </c>
      <c r="P196" s="568">
        <v>3981351</v>
      </c>
      <c r="Q196" s="700">
        <v>5194760.020211746</v>
      </c>
      <c r="R196" s="700">
        <v>0</v>
      </c>
      <c r="S196" s="700">
        <v>0</v>
      </c>
      <c r="T196" s="567">
        <v>0</v>
      </c>
      <c r="U196" s="568"/>
      <c r="V196" s="700"/>
      <c r="W196" s="567"/>
      <c r="X196" s="1078"/>
      <c r="Y196" s="1078"/>
      <c r="Z196" s="1078"/>
      <c r="AA196" s="1078"/>
      <c r="AB196" s="1078">
        <v>3981351</v>
      </c>
      <c r="AC196" s="700"/>
      <c r="AD196" s="1078">
        <v>3981351</v>
      </c>
      <c r="AE196" s="1077"/>
      <c r="AF196" s="1078">
        <v>3981351</v>
      </c>
      <c r="AG196" s="1079">
        <v>0</v>
      </c>
      <c r="AH196" s="1079">
        <v>3981351</v>
      </c>
      <c r="AI196" s="1016"/>
      <c r="AJ196" s="1016"/>
      <c r="AK196" s="1016"/>
      <c r="AL196" s="1016"/>
    </row>
    <row r="197" spans="1:178"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700"/>
      <c r="AD197" s="1078">
        <v>0</v>
      </c>
      <c r="AE197" s="1077"/>
      <c r="AF197" s="1078">
        <v>0</v>
      </c>
      <c r="AG197" s="1079">
        <v>0</v>
      </c>
      <c r="AH197" s="1079">
        <v>0</v>
      </c>
      <c r="AI197" s="1016"/>
      <c r="AJ197" s="1016"/>
      <c r="AK197" s="1016"/>
      <c r="AL197" s="1016"/>
    </row>
    <row r="198" spans="1:178"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700"/>
      <c r="AD198" s="1078">
        <v>0</v>
      </c>
      <c r="AE198" s="1077"/>
      <c r="AF198" s="1078">
        <v>0</v>
      </c>
      <c r="AG198" s="1079">
        <v>0</v>
      </c>
      <c r="AH198" s="1079">
        <v>0</v>
      </c>
      <c r="AI198" s="1016"/>
      <c r="AJ198" s="1016"/>
      <c r="AK198" s="1016"/>
      <c r="AL198" s="1016"/>
    </row>
    <row r="199" spans="1:178"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700"/>
      <c r="AD199" s="1078">
        <v>0</v>
      </c>
      <c r="AE199" s="1077"/>
      <c r="AF199" s="1078">
        <v>0</v>
      </c>
      <c r="AG199" s="1079">
        <v>0</v>
      </c>
      <c r="AH199" s="1079">
        <v>0</v>
      </c>
      <c r="AI199" s="1016"/>
      <c r="AJ199" s="1016"/>
      <c r="AK199" s="1016"/>
      <c r="AL199" s="1016"/>
    </row>
    <row r="200" spans="1:178"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078"/>
      <c r="Y200" s="1078"/>
      <c r="Z200" s="1078"/>
      <c r="AA200" s="1078"/>
      <c r="AB200" s="1078"/>
      <c r="AC200" s="700"/>
      <c r="AD200" s="1078">
        <v>0</v>
      </c>
      <c r="AE200" s="1077"/>
      <c r="AF200" s="1078">
        <v>0</v>
      </c>
      <c r="AG200" s="1079">
        <v>0</v>
      </c>
      <c r="AH200" s="1079">
        <v>0</v>
      </c>
      <c r="AI200" s="1016"/>
      <c r="AJ200" s="1016"/>
      <c r="AK200" s="1016"/>
      <c r="AL200" s="101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row>
    <row r="201" spans="1:178"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700"/>
      <c r="AD201" s="1078">
        <v>0</v>
      </c>
      <c r="AE201" s="1077"/>
      <c r="AF201" s="1078">
        <v>0</v>
      </c>
      <c r="AG201" s="1079">
        <v>0</v>
      </c>
      <c r="AH201" s="1079">
        <v>0</v>
      </c>
      <c r="AI201" s="1016"/>
      <c r="AJ201" s="1016"/>
      <c r="AK201" s="1016"/>
      <c r="AL201" s="101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row>
    <row r="202" spans="1:178" s="141" customFormat="1" ht="15.75" customHeight="1">
      <c r="A202" s="994"/>
      <c r="B202" s="994"/>
      <c r="C202" s="236"/>
      <c r="D202" s="236"/>
      <c r="E202" s="236"/>
      <c r="F202" s="371"/>
      <c r="G202" s="863">
        <v>1</v>
      </c>
      <c r="H202" s="1076">
        <v>2005</v>
      </c>
      <c r="I202" s="864">
        <v>2005</v>
      </c>
      <c r="J202" s="864">
        <v>2005</v>
      </c>
      <c r="K202" s="1080">
        <v>0</v>
      </c>
      <c r="L202" s="1078">
        <v>0</v>
      </c>
      <c r="M202" s="1078">
        <v>4627408</v>
      </c>
      <c r="N202" s="1078">
        <v>0</v>
      </c>
      <c r="O202" s="1079">
        <v>4627408</v>
      </c>
      <c r="P202" s="568">
        <v>4627408</v>
      </c>
      <c r="Q202" s="700">
        <v>6037717.8690369166</v>
      </c>
      <c r="R202" s="700">
        <v>81940</v>
      </c>
      <c r="S202" s="700">
        <v>106913.11468296828</v>
      </c>
      <c r="T202" s="567">
        <v>81940</v>
      </c>
      <c r="U202" s="568"/>
      <c r="V202" s="700"/>
      <c r="W202" s="567">
        <v>81940</v>
      </c>
      <c r="X202" s="1078"/>
      <c r="Y202" s="1078"/>
      <c r="Z202" s="1078"/>
      <c r="AA202" s="1078"/>
      <c r="AB202" s="1078">
        <v>4627408</v>
      </c>
      <c r="AC202" s="700"/>
      <c r="AD202" s="1078">
        <v>4627408</v>
      </c>
      <c r="AE202" s="1078"/>
      <c r="AF202" s="1078">
        <v>4627408</v>
      </c>
      <c r="AG202" s="1079">
        <v>0</v>
      </c>
      <c r="AH202" s="1079">
        <v>4627408</v>
      </c>
      <c r="AI202" s="1016"/>
      <c r="AJ202" s="1016"/>
      <c r="AK202" s="1016"/>
      <c r="AL202" s="1016"/>
    </row>
    <row r="203" spans="1:178"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078"/>
      <c r="Y203" s="1078"/>
      <c r="Z203" s="1078"/>
      <c r="AA203" s="1078"/>
      <c r="AB203" s="1078"/>
      <c r="AC203" s="700"/>
      <c r="AD203" s="1078">
        <v>0</v>
      </c>
      <c r="AE203" s="1077"/>
      <c r="AF203" s="1078">
        <v>0</v>
      </c>
      <c r="AG203" s="1079">
        <v>0</v>
      </c>
      <c r="AH203" s="1079">
        <v>0</v>
      </c>
      <c r="AI203" s="1016"/>
      <c r="AJ203" s="1016"/>
      <c r="AK203" s="1016"/>
      <c r="AL203" s="1016"/>
    </row>
    <row r="204" spans="1:178"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078"/>
      <c r="Y204" s="1078"/>
      <c r="Z204" s="1078"/>
      <c r="AA204" s="1078"/>
      <c r="AB204" s="1078"/>
      <c r="AC204" s="700"/>
      <c r="AD204" s="1078">
        <v>0</v>
      </c>
      <c r="AE204" s="1077"/>
      <c r="AF204" s="1078">
        <v>0</v>
      </c>
      <c r="AG204" s="1079">
        <v>0</v>
      </c>
      <c r="AH204" s="1079">
        <v>0</v>
      </c>
      <c r="AI204" s="1016"/>
      <c r="AJ204" s="1016"/>
      <c r="AK204" s="1016"/>
      <c r="AL204" s="1016"/>
    </row>
    <row r="205" spans="1:178"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078"/>
      <c r="Y205" s="1078"/>
      <c r="Z205" s="1078"/>
      <c r="AA205" s="1078"/>
      <c r="AB205" s="1078"/>
      <c r="AC205" s="700"/>
      <c r="AD205" s="1078">
        <v>0</v>
      </c>
      <c r="AE205" s="1077"/>
      <c r="AF205" s="1078">
        <v>0</v>
      </c>
      <c r="AG205" s="1079">
        <v>0</v>
      </c>
      <c r="AH205" s="1079">
        <v>0</v>
      </c>
      <c r="AI205" s="1016"/>
      <c r="AJ205" s="1016"/>
      <c r="AK205" s="1016"/>
      <c r="AL205" s="1016"/>
    </row>
    <row r="206" spans="1:178"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078"/>
      <c r="Y206" s="1078"/>
      <c r="Z206" s="1078"/>
      <c r="AA206" s="1078"/>
      <c r="AB206" s="1078"/>
      <c r="AC206" s="700"/>
      <c r="AD206" s="1078">
        <v>0</v>
      </c>
      <c r="AE206" s="1077"/>
      <c r="AF206" s="1078">
        <v>0</v>
      </c>
      <c r="AG206" s="1079">
        <v>0</v>
      </c>
      <c r="AH206" s="1079">
        <v>0</v>
      </c>
      <c r="AI206" s="1016"/>
      <c r="AJ206" s="1016"/>
      <c r="AK206" s="1016"/>
      <c r="AL206" s="1016"/>
    </row>
    <row r="207" spans="1:178"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078"/>
      <c r="Y207" s="1078"/>
      <c r="Z207" s="1078"/>
      <c r="AA207" s="1078"/>
      <c r="AB207" s="1078"/>
      <c r="AC207" s="700"/>
      <c r="AD207" s="1078">
        <v>0</v>
      </c>
      <c r="AE207" s="1077"/>
      <c r="AF207" s="1078">
        <v>0</v>
      </c>
      <c r="AG207" s="1079">
        <v>0</v>
      </c>
      <c r="AH207" s="1079">
        <v>0</v>
      </c>
      <c r="AI207" s="1016"/>
      <c r="AJ207" s="1016"/>
      <c r="AK207" s="1016"/>
      <c r="AL207" s="1016"/>
    </row>
    <row r="208" spans="1:178"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078"/>
      <c r="Y208" s="1078"/>
      <c r="Z208" s="1078"/>
      <c r="AA208" s="1078"/>
      <c r="AB208" s="1078"/>
      <c r="AC208" s="700"/>
      <c r="AD208" s="1078">
        <v>0</v>
      </c>
      <c r="AE208" s="1077"/>
      <c r="AF208" s="1078">
        <v>0</v>
      </c>
      <c r="AG208" s="1079">
        <v>0</v>
      </c>
      <c r="AH208" s="1079">
        <v>0</v>
      </c>
      <c r="AI208" s="1016"/>
      <c r="AJ208" s="1016"/>
      <c r="AK208" s="1016"/>
      <c r="AL208" s="1016"/>
    </row>
    <row r="209" spans="1:178" s="141" customFormat="1" ht="15.75" customHeight="1">
      <c r="A209" s="994"/>
      <c r="B209" s="994"/>
      <c r="C209" s="236"/>
      <c r="D209" s="236"/>
      <c r="E209" s="236"/>
      <c r="F209" s="371"/>
      <c r="G209" s="863">
        <v>8</v>
      </c>
      <c r="H209" s="1076">
        <v>2005</v>
      </c>
      <c r="I209" s="864">
        <v>2006</v>
      </c>
      <c r="J209" s="864">
        <v>2006</v>
      </c>
      <c r="K209" s="1080">
        <v>0</v>
      </c>
      <c r="L209" s="1077">
        <v>0</v>
      </c>
      <c r="M209" s="1078">
        <v>3501462</v>
      </c>
      <c r="N209" s="1078">
        <v>0</v>
      </c>
      <c r="O209" s="1079">
        <v>3501462</v>
      </c>
      <c r="P209" s="568">
        <v>3501462</v>
      </c>
      <c r="Q209" s="700">
        <v>4435547.3027156442</v>
      </c>
      <c r="R209" s="700">
        <v>0</v>
      </c>
      <c r="S209" s="700">
        <v>0</v>
      </c>
      <c r="T209" s="567">
        <v>0</v>
      </c>
      <c r="U209" s="568"/>
      <c r="V209" s="700"/>
      <c r="W209" s="567">
        <v>0</v>
      </c>
      <c r="X209" s="1078"/>
      <c r="Y209" s="1078"/>
      <c r="Z209" s="1078"/>
      <c r="AA209" s="1078"/>
      <c r="AB209" s="1078">
        <v>3501462</v>
      </c>
      <c r="AC209" s="700"/>
      <c r="AD209" s="1078">
        <v>3501462</v>
      </c>
      <c r="AE209" s="1077"/>
      <c r="AF209" s="1078">
        <v>3501462</v>
      </c>
      <c r="AG209" s="1079">
        <v>0</v>
      </c>
      <c r="AH209" s="1079">
        <v>3501462</v>
      </c>
      <c r="AI209" s="1016"/>
      <c r="AJ209" s="1016"/>
      <c r="AK209" s="1016"/>
      <c r="AL209" s="1016"/>
    </row>
    <row r="210" spans="1:178"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078"/>
      <c r="Y210" s="1078"/>
      <c r="Z210" s="1078"/>
      <c r="AA210" s="1078"/>
      <c r="AB210" s="1078"/>
      <c r="AC210" s="700"/>
      <c r="AD210" s="1078">
        <v>0</v>
      </c>
      <c r="AE210" s="1077"/>
      <c r="AF210" s="1078">
        <v>0</v>
      </c>
      <c r="AG210" s="1079">
        <v>0</v>
      </c>
      <c r="AH210" s="1079">
        <v>0</v>
      </c>
      <c r="AI210" s="1016"/>
      <c r="AJ210" s="1016"/>
      <c r="AK210" s="1016"/>
      <c r="AL210" s="1016"/>
    </row>
    <row r="211" spans="1:178"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078"/>
      <c r="Y211" s="1078"/>
      <c r="Z211" s="1078"/>
      <c r="AA211" s="1078"/>
      <c r="AB211" s="1078"/>
      <c r="AC211" s="700"/>
      <c r="AD211" s="1078">
        <v>0</v>
      </c>
      <c r="AE211" s="1077"/>
      <c r="AF211" s="1078">
        <v>0</v>
      </c>
      <c r="AG211" s="1079">
        <v>0</v>
      </c>
      <c r="AH211" s="1079">
        <v>0</v>
      </c>
      <c r="AI211" s="1016"/>
      <c r="AJ211" s="1016"/>
      <c r="AK211" s="1016"/>
      <c r="AL211" s="1016"/>
    </row>
    <row r="212" spans="1:178"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078"/>
      <c r="Y212" s="1078"/>
      <c r="Z212" s="1078"/>
      <c r="AA212" s="1078"/>
      <c r="AB212" s="1078">
        <v>0</v>
      </c>
      <c r="AC212" s="700"/>
      <c r="AD212" s="1078">
        <v>0</v>
      </c>
      <c r="AE212" s="1077"/>
      <c r="AF212" s="1078">
        <v>0</v>
      </c>
      <c r="AG212" s="1079">
        <v>0</v>
      </c>
      <c r="AH212" s="1079">
        <v>0</v>
      </c>
      <c r="AI212" s="1016"/>
      <c r="AJ212" s="1016"/>
      <c r="AK212" s="1016"/>
      <c r="AL212" s="1016"/>
    </row>
    <row r="213" spans="1:178"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078"/>
      <c r="Y213" s="1078"/>
      <c r="Z213" s="1078"/>
      <c r="AA213" s="1078"/>
      <c r="AB213" s="1078">
        <v>0</v>
      </c>
      <c r="AC213" s="700"/>
      <c r="AD213" s="1078">
        <v>0</v>
      </c>
      <c r="AE213" s="1077"/>
      <c r="AF213" s="1078">
        <v>0</v>
      </c>
      <c r="AG213" s="1079">
        <v>0</v>
      </c>
      <c r="AH213" s="1079">
        <v>0</v>
      </c>
      <c r="AI213" s="1016"/>
      <c r="AJ213" s="1016"/>
      <c r="AK213" s="1016"/>
      <c r="AL213" s="1016"/>
    </row>
    <row r="214" spans="1:178" s="141" customFormat="1" ht="15.75" customHeight="1">
      <c r="A214" s="994"/>
      <c r="B214" s="994"/>
      <c r="C214" s="236"/>
      <c r="D214" s="236"/>
      <c r="E214" s="236"/>
      <c r="F214" s="371"/>
      <c r="G214" s="863">
        <v>1</v>
      </c>
      <c r="H214" s="1076">
        <v>2006</v>
      </c>
      <c r="I214" s="864">
        <v>2006</v>
      </c>
      <c r="J214" s="864">
        <v>2006</v>
      </c>
      <c r="K214" s="1080">
        <v>0</v>
      </c>
      <c r="L214" s="1077">
        <v>0</v>
      </c>
      <c r="M214" s="1078">
        <v>4729382</v>
      </c>
      <c r="N214" s="1078">
        <v>0</v>
      </c>
      <c r="O214" s="1079">
        <v>4729382</v>
      </c>
      <c r="P214" s="568">
        <v>4729382</v>
      </c>
      <c r="Q214" s="700">
        <v>5991039.6210531257</v>
      </c>
      <c r="R214" s="700">
        <v>81160</v>
      </c>
      <c r="S214" s="700">
        <v>102811.0598054189</v>
      </c>
      <c r="T214" s="567">
        <v>81159.999999999985</v>
      </c>
      <c r="U214" s="568"/>
      <c r="V214" s="700"/>
      <c r="W214" s="567">
        <v>81160</v>
      </c>
      <c r="X214" s="1078"/>
      <c r="Y214" s="1078"/>
      <c r="Z214" s="1078"/>
      <c r="AA214" s="1078"/>
      <c r="AB214" s="1078">
        <v>4729382</v>
      </c>
      <c r="AC214" s="700"/>
      <c r="AD214" s="1078">
        <v>4729382</v>
      </c>
      <c r="AE214" s="1077"/>
      <c r="AF214" s="1078">
        <v>4729382</v>
      </c>
      <c r="AG214" s="1079">
        <v>0</v>
      </c>
      <c r="AH214" s="1079">
        <v>4729382</v>
      </c>
      <c r="AI214" s="1016"/>
      <c r="AJ214" s="1016"/>
      <c r="AK214" s="1016"/>
      <c r="AL214" s="1016"/>
    </row>
    <row r="215" spans="1:178"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078"/>
      <c r="Y215" s="1078"/>
      <c r="Z215" s="1078"/>
      <c r="AA215" s="1078"/>
      <c r="AB215" s="1078">
        <v>0</v>
      </c>
      <c r="AC215" s="700"/>
      <c r="AD215" s="1078">
        <v>0</v>
      </c>
      <c r="AE215" s="1077"/>
      <c r="AF215" s="1078">
        <v>0</v>
      </c>
      <c r="AG215" s="1079">
        <v>0</v>
      </c>
      <c r="AH215" s="1079">
        <v>0</v>
      </c>
      <c r="AI215" s="1016"/>
      <c r="AJ215" s="1016"/>
      <c r="AK215" s="1016"/>
      <c r="AL215" s="1016"/>
    </row>
    <row r="216" spans="1:178"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078"/>
      <c r="Y216" s="1078"/>
      <c r="Z216" s="1078"/>
      <c r="AA216" s="1078"/>
      <c r="AB216" s="1078">
        <v>0</v>
      </c>
      <c r="AC216" s="700"/>
      <c r="AD216" s="1078">
        <v>0</v>
      </c>
      <c r="AE216" s="1077"/>
      <c r="AF216" s="1078">
        <v>0</v>
      </c>
      <c r="AG216" s="1079">
        <v>0</v>
      </c>
      <c r="AH216" s="1079">
        <v>0</v>
      </c>
      <c r="AI216" s="1016"/>
      <c r="AJ216" s="1016"/>
      <c r="AK216" s="1016"/>
      <c r="AL216" s="1016"/>
    </row>
    <row r="217" spans="1:178"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078"/>
      <c r="Y217" s="1078"/>
      <c r="Z217" s="1078"/>
      <c r="AA217" s="1078"/>
      <c r="AB217" s="1078">
        <v>0</v>
      </c>
      <c r="AC217" s="700"/>
      <c r="AD217" s="1078">
        <v>0</v>
      </c>
      <c r="AE217" s="1077"/>
      <c r="AF217" s="1078">
        <v>0</v>
      </c>
      <c r="AG217" s="1079">
        <v>0</v>
      </c>
      <c r="AH217" s="1079">
        <v>0</v>
      </c>
      <c r="AI217" s="1016"/>
      <c r="AJ217" s="1016"/>
      <c r="AK217" s="1016"/>
      <c r="AL217" s="101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row>
    <row r="218" spans="1:178"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078"/>
      <c r="Y218" s="1078"/>
      <c r="Z218" s="1078"/>
      <c r="AA218" s="1078"/>
      <c r="AB218" s="1078">
        <v>0</v>
      </c>
      <c r="AC218" s="700"/>
      <c r="AD218" s="1078">
        <v>0</v>
      </c>
      <c r="AE218" s="1077"/>
      <c r="AF218" s="1078">
        <v>0</v>
      </c>
      <c r="AG218" s="1079">
        <v>0</v>
      </c>
      <c r="AH218" s="1079">
        <v>0</v>
      </c>
      <c r="AI218" s="1016"/>
      <c r="AJ218" s="1016"/>
      <c r="AK218" s="1016"/>
      <c r="AL218" s="101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row>
    <row r="219" spans="1:178"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078"/>
      <c r="Y219" s="1078"/>
      <c r="Z219" s="1078"/>
      <c r="AA219" s="1078"/>
      <c r="AB219" s="1078">
        <v>0</v>
      </c>
      <c r="AC219" s="700"/>
      <c r="AD219" s="1078">
        <v>0</v>
      </c>
      <c r="AE219" s="1077"/>
      <c r="AF219" s="1078">
        <v>0</v>
      </c>
      <c r="AG219" s="1079">
        <v>0</v>
      </c>
      <c r="AH219" s="1079">
        <v>0</v>
      </c>
      <c r="AI219" s="1016"/>
      <c r="AJ219" s="1016"/>
      <c r="AK219" s="1016"/>
      <c r="AL219" s="1016"/>
    </row>
    <row r="220" spans="1:178"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v>0</v>
      </c>
      <c r="X220" s="1078"/>
      <c r="Y220" s="1078"/>
      <c r="Z220" s="1078"/>
      <c r="AA220" s="1078"/>
      <c r="AB220" s="1078">
        <v>0</v>
      </c>
      <c r="AC220" s="700"/>
      <c r="AD220" s="1078">
        <v>0</v>
      </c>
      <c r="AE220" s="1077"/>
      <c r="AF220" s="1078">
        <v>0</v>
      </c>
      <c r="AG220" s="1079">
        <v>0</v>
      </c>
      <c r="AH220" s="1079">
        <v>0</v>
      </c>
      <c r="AI220" s="1016"/>
      <c r="AJ220" s="1016"/>
      <c r="AK220" s="1016"/>
      <c r="AL220" s="1016"/>
    </row>
    <row r="221" spans="1:178" s="144" customFormat="1" ht="15.75" customHeight="1">
      <c r="A221" s="994"/>
      <c r="B221" s="994"/>
      <c r="C221" s="236"/>
      <c r="D221" s="236"/>
      <c r="E221" s="236"/>
      <c r="F221" s="1070"/>
      <c r="G221" s="863">
        <v>8</v>
      </c>
      <c r="H221" s="1076">
        <v>2006</v>
      </c>
      <c r="I221" s="864">
        <v>2007</v>
      </c>
      <c r="J221" s="864">
        <v>2007</v>
      </c>
      <c r="K221" s="1080">
        <v>0</v>
      </c>
      <c r="L221" s="1077">
        <v>0</v>
      </c>
      <c r="M221" s="1078">
        <v>4099496</v>
      </c>
      <c r="N221" s="1078">
        <v>0</v>
      </c>
      <c r="O221" s="1079">
        <v>4099496</v>
      </c>
      <c r="P221" s="568">
        <v>4099496</v>
      </c>
      <c r="Q221" s="700">
        <v>5041862.9918137928</v>
      </c>
      <c r="R221" s="700">
        <v>0</v>
      </c>
      <c r="S221" s="700">
        <v>0</v>
      </c>
      <c r="T221" s="567">
        <v>0</v>
      </c>
      <c r="U221" s="568"/>
      <c r="V221" s="700"/>
      <c r="W221" s="567">
        <v>0</v>
      </c>
      <c r="X221" s="1078"/>
      <c r="Y221" s="1078"/>
      <c r="Z221" s="1078"/>
      <c r="AA221" s="1078"/>
      <c r="AB221" s="1078">
        <v>4099496</v>
      </c>
      <c r="AC221" s="700"/>
      <c r="AD221" s="1078">
        <v>4099496</v>
      </c>
      <c r="AE221" s="1077"/>
      <c r="AF221" s="1078">
        <v>4099496</v>
      </c>
      <c r="AG221" s="1079">
        <v>0</v>
      </c>
      <c r="AH221" s="1079">
        <v>4099496</v>
      </c>
      <c r="AI221" s="1016"/>
      <c r="AJ221" s="1016"/>
      <c r="AK221" s="1016"/>
      <c r="AL221" s="1016"/>
    </row>
    <row r="222" spans="1:178"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v>0</v>
      </c>
      <c r="X222" s="1078"/>
      <c r="Y222" s="1078"/>
      <c r="Z222" s="1078"/>
      <c r="AA222" s="1078"/>
      <c r="AB222" s="1078">
        <v>0</v>
      </c>
      <c r="AC222" s="700"/>
      <c r="AD222" s="1078">
        <v>0</v>
      </c>
      <c r="AE222" s="1077"/>
      <c r="AF222" s="1078">
        <v>0</v>
      </c>
      <c r="AG222" s="1079">
        <v>0</v>
      </c>
      <c r="AH222" s="1079">
        <v>0</v>
      </c>
      <c r="AI222" s="1016"/>
      <c r="AJ222" s="1016"/>
      <c r="AK222" s="1016"/>
      <c r="AL222" s="1016"/>
    </row>
    <row r="223" spans="1:178"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v>0</v>
      </c>
      <c r="X223" s="1078"/>
      <c r="Y223" s="1078"/>
      <c r="Z223" s="1078"/>
      <c r="AA223" s="1078"/>
      <c r="AB223" s="1078">
        <v>0</v>
      </c>
      <c r="AC223" s="700"/>
      <c r="AD223" s="1078">
        <v>0</v>
      </c>
      <c r="AE223" s="1077"/>
      <c r="AF223" s="1078">
        <v>0</v>
      </c>
      <c r="AG223" s="1079">
        <v>0</v>
      </c>
      <c r="AH223" s="1079">
        <v>0</v>
      </c>
      <c r="AI223" s="1016"/>
      <c r="AJ223" s="1016"/>
      <c r="AK223" s="1016"/>
      <c r="AL223" s="1016"/>
    </row>
    <row r="224" spans="1:178"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567">
        <v>0</v>
      </c>
      <c r="X224" s="1078"/>
      <c r="Y224" s="1078"/>
      <c r="Z224" s="1078"/>
      <c r="AA224" s="1078"/>
      <c r="AB224" s="1078">
        <v>0</v>
      </c>
      <c r="AC224" s="700"/>
      <c r="AD224" s="1078">
        <v>0</v>
      </c>
      <c r="AE224" s="1077"/>
      <c r="AF224" s="1078">
        <v>0</v>
      </c>
      <c r="AG224" s="1079">
        <v>0</v>
      </c>
      <c r="AH224" s="1079">
        <v>0</v>
      </c>
      <c r="AI224" s="1016"/>
      <c r="AJ224" s="1016"/>
      <c r="AK224" s="1016"/>
      <c r="AL224" s="1016"/>
    </row>
    <row r="225" spans="1:38" s="144" customFormat="1" ht="15.75" customHeight="1">
      <c r="A225" s="994"/>
      <c r="B225" s="994"/>
      <c r="C225" s="236"/>
      <c r="D225" s="236"/>
      <c r="E225" s="236"/>
      <c r="F225" s="1070"/>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v>0</v>
      </c>
      <c r="X225" s="1078"/>
      <c r="Y225" s="1078"/>
      <c r="Z225" s="1078"/>
      <c r="AA225" s="1078"/>
      <c r="AB225" s="1078">
        <v>0</v>
      </c>
      <c r="AC225" s="700"/>
      <c r="AD225" s="1078">
        <v>0</v>
      </c>
      <c r="AE225" s="1077"/>
      <c r="AF225" s="1078">
        <v>0</v>
      </c>
      <c r="AG225" s="1079">
        <v>0</v>
      </c>
      <c r="AH225" s="1079">
        <v>0</v>
      </c>
      <c r="AI225" s="1016"/>
      <c r="AJ225" s="1016"/>
      <c r="AK225" s="1016"/>
      <c r="AL225" s="1016"/>
    </row>
    <row r="226" spans="1:38" s="144" customFormat="1" ht="15.75" customHeight="1">
      <c r="A226" s="994"/>
      <c r="B226" s="994"/>
      <c r="C226" s="236"/>
      <c r="D226" s="236"/>
      <c r="E226" s="236"/>
      <c r="F226" s="1070"/>
      <c r="G226" s="863">
        <v>1</v>
      </c>
      <c r="H226" s="1076">
        <v>2007</v>
      </c>
      <c r="I226" s="864">
        <v>2007</v>
      </c>
      <c r="J226" s="864">
        <v>2007</v>
      </c>
      <c r="K226" s="1080">
        <v>0</v>
      </c>
      <c r="L226" s="1077">
        <v>0</v>
      </c>
      <c r="M226" s="1078">
        <v>4654857</v>
      </c>
      <c r="N226" s="1078">
        <v>0</v>
      </c>
      <c r="O226" s="1079">
        <v>4654857</v>
      </c>
      <c r="P226" s="568">
        <v>4654857</v>
      </c>
      <c r="Q226" s="700">
        <v>5724886.9715900142</v>
      </c>
      <c r="R226" s="700">
        <v>0</v>
      </c>
      <c r="S226" s="700">
        <v>0</v>
      </c>
      <c r="T226" s="567">
        <v>0</v>
      </c>
      <c r="U226" s="568"/>
      <c r="V226" s="700"/>
      <c r="W226" s="567">
        <v>0</v>
      </c>
      <c r="X226" s="1078"/>
      <c r="Y226" s="1078"/>
      <c r="Z226" s="1078"/>
      <c r="AA226" s="1078"/>
      <c r="AB226" s="1078">
        <v>4654857</v>
      </c>
      <c r="AC226" s="700"/>
      <c r="AD226" s="1078">
        <v>4654857</v>
      </c>
      <c r="AE226" s="1077"/>
      <c r="AF226" s="1078">
        <v>4654857</v>
      </c>
      <c r="AG226" s="1079">
        <v>0</v>
      </c>
      <c r="AH226" s="1079">
        <v>4654857</v>
      </c>
      <c r="AI226" s="1016"/>
      <c r="AJ226" s="1016"/>
      <c r="AK226" s="1016"/>
      <c r="AL226" s="1016"/>
    </row>
    <row r="227" spans="1:38" s="144" customFormat="1" ht="15.75" customHeight="1">
      <c r="A227" s="994"/>
      <c r="B227" s="994"/>
      <c r="C227" s="236"/>
      <c r="D227" s="236"/>
      <c r="E227" s="236"/>
      <c r="F227" s="1070"/>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v>0</v>
      </c>
      <c r="X227" s="1078"/>
      <c r="Y227" s="1078"/>
      <c r="Z227" s="1078"/>
      <c r="AA227" s="1078"/>
      <c r="AB227" s="1078"/>
      <c r="AC227" s="700"/>
      <c r="AD227" s="1078">
        <v>0</v>
      </c>
      <c r="AE227" s="1077"/>
      <c r="AF227" s="1078">
        <v>0</v>
      </c>
      <c r="AG227" s="1079">
        <v>0</v>
      </c>
      <c r="AH227" s="1079">
        <v>0</v>
      </c>
      <c r="AI227" s="1016"/>
      <c r="AJ227" s="1016"/>
      <c r="AK227" s="1016"/>
      <c r="AL227" s="1016"/>
    </row>
    <row r="228" spans="1:38" s="144" customFormat="1" ht="15.75" customHeight="1">
      <c r="A228" s="994"/>
      <c r="B228" s="994"/>
      <c r="C228" s="236"/>
      <c r="D228" s="236"/>
      <c r="E228" s="236"/>
      <c r="F228" s="1070"/>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v>0</v>
      </c>
      <c r="X228" s="1078"/>
      <c r="Y228" s="1078"/>
      <c r="Z228" s="1078"/>
      <c r="AA228" s="1078"/>
      <c r="AB228" s="1078"/>
      <c r="AC228" s="700"/>
      <c r="AD228" s="1078">
        <v>0</v>
      </c>
      <c r="AE228" s="1077"/>
      <c r="AF228" s="1078">
        <v>0</v>
      </c>
      <c r="AG228" s="1079">
        <v>0</v>
      </c>
      <c r="AH228" s="1079">
        <v>0</v>
      </c>
      <c r="AI228" s="1016"/>
      <c r="AJ228" s="1016"/>
      <c r="AK228" s="1016"/>
      <c r="AL228" s="1016"/>
    </row>
    <row r="229" spans="1:38" s="144" customFormat="1" ht="15.75" customHeight="1">
      <c r="A229" s="994"/>
      <c r="B229" s="994"/>
      <c r="C229" s="236"/>
      <c r="D229" s="236"/>
      <c r="E229" s="236"/>
      <c r="F229" s="1070"/>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v>0</v>
      </c>
      <c r="X229" s="1078"/>
      <c r="Y229" s="1078"/>
      <c r="Z229" s="1078"/>
      <c r="AA229" s="1078"/>
      <c r="AB229" s="1078"/>
      <c r="AC229" s="700"/>
      <c r="AD229" s="1078">
        <v>0</v>
      </c>
      <c r="AE229" s="1077"/>
      <c r="AF229" s="1078">
        <v>0</v>
      </c>
      <c r="AG229" s="1079">
        <v>0</v>
      </c>
      <c r="AH229" s="1079">
        <v>0</v>
      </c>
      <c r="AI229" s="1016"/>
      <c r="AJ229" s="1016"/>
      <c r="AK229" s="1016"/>
      <c r="AL229" s="1016"/>
    </row>
    <row r="230" spans="1:38" s="144" customFormat="1" ht="15.75" customHeight="1">
      <c r="A230" s="994"/>
      <c r="B230" s="994"/>
      <c r="C230" s="236"/>
      <c r="D230" s="236"/>
      <c r="E230" s="236"/>
      <c r="F230" s="1070"/>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v>0</v>
      </c>
      <c r="X230" s="1078"/>
      <c r="Y230" s="1078"/>
      <c r="Z230" s="1078"/>
      <c r="AA230" s="1078"/>
      <c r="AB230" s="1078"/>
      <c r="AC230" s="700"/>
      <c r="AD230" s="1078">
        <v>0</v>
      </c>
      <c r="AE230" s="1077"/>
      <c r="AF230" s="1078">
        <v>0</v>
      </c>
      <c r="AG230" s="1079">
        <v>0</v>
      </c>
      <c r="AH230" s="1079">
        <v>0</v>
      </c>
      <c r="AI230" s="1016"/>
      <c r="AJ230" s="1016"/>
      <c r="AK230" s="1016"/>
      <c r="AL230" s="1016"/>
    </row>
    <row r="231" spans="1:38" s="144" customFormat="1" ht="15.75" customHeight="1">
      <c r="A231" s="994"/>
      <c r="B231" s="994"/>
      <c r="C231" s="236"/>
      <c r="D231" s="236"/>
      <c r="E231" s="236"/>
      <c r="F231" s="1070"/>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v>0</v>
      </c>
      <c r="X231" s="1078"/>
      <c r="Y231" s="1078"/>
      <c r="Z231" s="1078"/>
      <c r="AA231" s="1078"/>
      <c r="AB231" s="1078"/>
      <c r="AC231" s="700"/>
      <c r="AD231" s="1078">
        <v>0</v>
      </c>
      <c r="AE231" s="1077"/>
      <c r="AF231" s="1078">
        <v>0</v>
      </c>
      <c r="AG231" s="1079">
        <v>0</v>
      </c>
      <c r="AH231" s="1079">
        <v>0</v>
      </c>
      <c r="AI231" s="1016"/>
      <c r="AJ231" s="1016"/>
      <c r="AK231" s="1016"/>
      <c r="AL231" s="1016"/>
    </row>
    <row r="232" spans="1:38" s="144" customFormat="1" ht="15.75" customHeight="1">
      <c r="A232" s="994"/>
      <c r="B232" s="994"/>
      <c r="C232" s="236"/>
      <c r="D232" s="236"/>
      <c r="E232" s="236"/>
      <c r="F232" s="1070"/>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7">
        <v>0</v>
      </c>
      <c r="X232" s="8"/>
      <c r="Y232" s="8"/>
      <c r="Z232" s="8"/>
      <c r="AA232" s="8"/>
      <c r="AB232" s="89"/>
      <c r="AC232" s="831"/>
      <c r="AD232" s="8">
        <v>0</v>
      </c>
      <c r="AE232" s="1081"/>
      <c r="AF232" s="89">
        <v>0</v>
      </c>
      <c r="AG232" s="1082">
        <v>0</v>
      </c>
      <c r="AH232" s="1082">
        <v>0</v>
      </c>
      <c r="AI232" s="1016"/>
      <c r="AJ232" s="1016"/>
      <c r="AK232" s="1016"/>
      <c r="AL232" s="1016"/>
    </row>
    <row r="233" spans="1:38" s="144" customFormat="1" ht="15.75" customHeight="1">
      <c r="A233" s="994"/>
      <c r="B233" s="994"/>
      <c r="C233" s="236"/>
      <c r="D233" s="236"/>
      <c r="E233" s="236"/>
      <c r="F233" s="371"/>
      <c r="G233" s="865">
        <v>8</v>
      </c>
      <c r="H233" s="859">
        <v>2007</v>
      </c>
      <c r="I233" s="866">
        <v>2008</v>
      </c>
      <c r="J233" s="866">
        <v>2008</v>
      </c>
      <c r="K233" s="621">
        <v>0</v>
      </c>
      <c r="L233" s="1081">
        <v>0</v>
      </c>
      <c r="M233" s="89">
        <v>4320931</v>
      </c>
      <c r="N233" s="89">
        <v>0</v>
      </c>
      <c r="O233" s="1082">
        <v>4320931</v>
      </c>
      <c r="P233" s="598">
        <v>4320931</v>
      </c>
      <c r="Q233" s="776">
        <v>5159417.5836933479</v>
      </c>
      <c r="R233" s="776">
        <v>0</v>
      </c>
      <c r="S233" s="776">
        <v>0</v>
      </c>
      <c r="T233" s="533">
        <v>0</v>
      </c>
      <c r="U233" s="1083"/>
      <c r="V233" s="831"/>
      <c r="W233" s="897">
        <v>0</v>
      </c>
      <c r="X233" s="8"/>
      <c r="Y233" s="8"/>
      <c r="Z233" s="8"/>
      <c r="AA233" s="8"/>
      <c r="AB233" s="89">
        <v>4320931</v>
      </c>
      <c r="AC233" s="831"/>
      <c r="AD233" s="8">
        <v>4320931</v>
      </c>
      <c r="AE233" s="1081"/>
      <c r="AF233" s="89">
        <v>4320931</v>
      </c>
      <c r="AG233" s="1082">
        <v>0</v>
      </c>
      <c r="AH233" s="1082">
        <v>4320931</v>
      </c>
      <c r="AI233" s="1016"/>
      <c r="AJ233" s="1016"/>
      <c r="AK233" s="1016"/>
      <c r="AL233" s="1016"/>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7">
        <v>0</v>
      </c>
      <c r="X234" s="8"/>
      <c r="Y234" s="8"/>
      <c r="Z234" s="8"/>
      <c r="AA234" s="8"/>
      <c r="AB234" s="89"/>
      <c r="AC234" s="831"/>
      <c r="AD234" s="8">
        <v>0</v>
      </c>
      <c r="AE234" s="1081"/>
      <c r="AF234" s="89">
        <v>0</v>
      </c>
      <c r="AG234" s="1082">
        <v>0</v>
      </c>
      <c r="AH234" s="1082">
        <v>0</v>
      </c>
      <c r="AI234" s="1016"/>
      <c r="AJ234" s="1016"/>
      <c r="AK234" s="1016"/>
      <c r="AL234" s="1016"/>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7">
        <v>0</v>
      </c>
      <c r="X235" s="8"/>
      <c r="Y235" s="8"/>
      <c r="Z235" s="8"/>
      <c r="AA235" s="8"/>
      <c r="AB235" s="89"/>
      <c r="AC235" s="831"/>
      <c r="AD235" s="8">
        <v>0</v>
      </c>
      <c r="AE235" s="1081"/>
      <c r="AF235" s="89">
        <v>0</v>
      </c>
      <c r="AG235" s="1082">
        <v>0</v>
      </c>
      <c r="AH235" s="1082">
        <v>0</v>
      </c>
      <c r="AI235" s="1016"/>
      <c r="AJ235" s="1016"/>
      <c r="AK235" s="1016"/>
      <c r="AL235" s="1016"/>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7">
        <v>0</v>
      </c>
      <c r="X236" s="8"/>
      <c r="Y236" s="8"/>
      <c r="Z236" s="8"/>
      <c r="AA236" s="8"/>
      <c r="AB236" s="89"/>
      <c r="AC236" s="831"/>
      <c r="AD236" s="8">
        <v>0</v>
      </c>
      <c r="AE236" s="1081"/>
      <c r="AF236" s="89">
        <v>0</v>
      </c>
      <c r="AG236" s="1082">
        <v>0</v>
      </c>
      <c r="AH236" s="1082">
        <v>0</v>
      </c>
      <c r="AI236" s="1016"/>
      <c r="AJ236" s="1016"/>
      <c r="AK236" s="1016"/>
      <c r="AL236" s="1016"/>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7">
        <v>0</v>
      </c>
      <c r="X237" s="8"/>
      <c r="Y237" s="8"/>
      <c r="Z237" s="8"/>
      <c r="AA237" s="8"/>
      <c r="AB237" s="89"/>
      <c r="AC237" s="831"/>
      <c r="AD237" s="8">
        <v>0</v>
      </c>
      <c r="AE237" s="1081"/>
      <c r="AF237" s="89">
        <v>0</v>
      </c>
      <c r="AG237" s="1082">
        <v>0</v>
      </c>
      <c r="AH237" s="1082">
        <v>0</v>
      </c>
      <c r="AI237" s="1016"/>
      <c r="AJ237" s="1016"/>
      <c r="AK237" s="1016"/>
      <c r="AL237" s="1016"/>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7">
        <v>0</v>
      </c>
      <c r="X238" s="8"/>
      <c r="Y238" s="8"/>
      <c r="Z238" s="8"/>
      <c r="AA238" s="8"/>
      <c r="AB238" s="89">
        <v>0</v>
      </c>
      <c r="AC238" s="831"/>
      <c r="AD238" s="8">
        <v>0</v>
      </c>
      <c r="AE238" s="1081"/>
      <c r="AF238" s="89">
        <v>0</v>
      </c>
      <c r="AG238" s="1082">
        <v>0</v>
      </c>
      <c r="AH238" s="1082">
        <v>0</v>
      </c>
      <c r="AI238" s="1016"/>
      <c r="AJ238" s="1016"/>
      <c r="AK238" s="1016"/>
      <c r="AL238" s="1016"/>
    </row>
    <row r="239" spans="1:38" s="144" customFormat="1" ht="15.75" customHeight="1">
      <c r="A239" s="994"/>
      <c r="B239" s="994"/>
      <c r="C239" s="236"/>
      <c r="D239" s="236"/>
      <c r="E239" s="236"/>
      <c r="F239" s="371"/>
      <c r="G239" s="865">
        <v>2</v>
      </c>
      <c r="H239" s="859">
        <v>2008</v>
      </c>
      <c r="I239" s="866">
        <v>2008</v>
      </c>
      <c r="J239" s="866">
        <v>2008</v>
      </c>
      <c r="K239" s="621">
        <v>0</v>
      </c>
      <c r="L239" s="1081">
        <v>0</v>
      </c>
      <c r="M239" s="89">
        <v>5065599</v>
      </c>
      <c r="N239" s="89">
        <v>0</v>
      </c>
      <c r="O239" s="1082">
        <v>5065599</v>
      </c>
      <c r="P239" s="598">
        <v>5065599</v>
      </c>
      <c r="Q239" s="776">
        <v>6048590.1192450058</v>
      </c>
      <c r="R239" s="776">
        <v>0</v>
      </c>
      <c r="S239" s="776">
        <v>0</v>
      </c>
      <c r="T239" s="533">
        <v>0</v>
      </c>
      <c r="U239" s="1083"/>
      <c r="V239" s="831"/>
      <c r="W239" s="897">
        <v>0</v>
      </c>
      <c r="X239" s="8"/>
      <c r="Y239" s="8"/>
      <c r="Z239" s="8"/>
      <c r="AA239" s="8"/>
      <c r="AB239" s="89">
        <v>5065599</v>
      </c>
      <c r="AC239" s="831"/>
      <c r="AD239" s="8">
        <v>5065599</v>
      </c>
      <c r="AE239" s="1081"/>
      <c r="AF239" s="89">
        <v>5065599</v>
      </c>
      <c r="AG239" s="1082">
        <v>0</v>
      </c>
      <c r="AH239" s="1082">
        <v>5065599</v>
      </c>
      <c r="AI239" s="1016"/>
      <c r="AJ239" s="1016"/>
      <c r="AK239" s="1016"/>
      <c r="AL239" s="1016"/>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7">
        <v>0</v>
      </c>
      <c r="X240" s="8"/>
      <c r="Y240" s="8"/>
      <c r="Z240" s="8"/>
      <c r="AA240" s="8"/>
      <c r="AB240" s="89">
        <v>0</v>
      </c>
      <c r="AC240" s="831"/>
      <c r="AD240" s="8">
        <v>0</v>
      </c>
      <c r="AE240" s="1081"/>
      <c r="AF240" s="89">
        <v>0</v>
      </c>
      <c r="AG240" s="1082">
        <v>0</v>
      </c>
      <c r="AH240" s="1082">
        <v>0</v>
      </c>
      <c r="AI240" s="1016"/>
      <c r="AJ240" s="1016"/>
      <c r="AK240" s="1016"/>
      <c r="AL240" s="1016"/>
    </row>
    <row r="241" spans="1:3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7">
        <v>0</v>
      </c>
      <c r="X241" s="8"/>
      <c r="Y241" s="8"/>
      <c r="Z241" s="8"/>
      <c r="AA241" s="8"/>
      <c r="AB241" s="89">
        <v>0</v>
      </c>
      <c r="AC241" s="831"/>
      <c r="AD241" s="8">
        <v>0</v>
      </c>
      <c r="AE241" s="1081"/>
      <c r="AF241" s="89">
        <v>0</v>
      </c>
      <c r="AG241" s="1082">
        <v>0</v>
      </c>
      <c r="AH241" s="1082">
        <v>0</v>
      </c>
      <c r="AI241" s="1016"/>
      <c r="AJ241" s="1016"/>
      <c r="AK241" s="1016"/>
      <c r="AL241" s="1016"/>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7">
        <v>0</v>
      </c>
      <c r="X242" s="8"/>
      <c r="Y242" s="8"/>
      <c r="Z242" s="8"/>
      <c r="AA242" s="8"/>
      <c r="AB242" s="89">
        <v>0</v>
      </c>
      <c r="AC242" s="831"/>
      <c r="AD242" s="8">
        <v>0</v>
      </c>
      <c r="AE242" s="1081"/>
      <c r="AF242" s="89">
        <v>0</v>
      </c>
      <c r="AG242" s="1082">
        <v>0</v>
      </c>
      <c r="AH242" s="1082">
        <v>0</v>
      </c>
      <c r="AI242" s="1016"/>
      <c r="AJ242" s="1016"/>
      <c r="AK242" s="1016"/>
      <c r="AL242" s="1016"/>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7">
        <v>0</v>
      </c>
      <c r="X243" s="8"/>
      <c r="Y243" s="8"/>
      <c r="Z243" s="8"/>
      <c r="AA243" s="8"/>
      <c r="AB243" s="89">
        <v>0</v>
      </c>
      <c r="AC243" s="831"/>
      <c r="AD243" s="8">
        <v>0</v>
      </c>
      <c r="AE243" s="1081"/>
      <c r="AF243" s="89">
        <v>0</v>
      </c>
      <c r="AG243" s="1082">
        <v>0</v>
      </c>
      <c r="AH243" s="1082">
        <v>0</v>
      </c>
      <c r="AI243" s="1016"/>
      <c r="AJ243" s="1016"/>
      <c r="AK243" s="1016"/>
      <c r="AL243" s="1016"/>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8"/>
      <c r="Y244" s="8"/>
      <c r="Z244" s="8"/>
      <c r="AA244" s="8"/>
      <c r="AB244" s="89">
        <v>0</v>
      </c>
      <c r="AC244" s="831"/>
      <c r="AD244" s="8">
        <v>0</v>
      </c>
      <c r="AE244" s="1081"/>
      <c r="AF244" s="89">
        <v>0</v>
      </c>
      <c r="AG244" s="1082">
        <v>0</v>
      </c>
      <c r="AH244" s="1082">
        <v>0</v>
      </c>
      <c r="AI244" s="1016"/>
      <c r="AJ244" s="1016"/>
      <c r="AK244" s="1016"/>
      <c r="AL244" s="1016"/>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8"/>
      <c r="Y245" s="8"/>
      <c r="Z245" s="8"/>
      <c r="AA245" s="8"/>
      <c r="AB245" s="89">
        <v>0</v>
      </c>
      <c r="AC245" s="831"/>
      <c r="AD245" s="8">
        <v>0</v>
      </c>
      <c r="AE245" s="1081"/>
      <c r="AF245" s="89">
        <v>0</v>
      </c>
      <c r="AG245" s="1082">
        <v>0</v>
      </c>
      <c r="AH245" s="1082">
        <v>0</v>
      </c>
      <c r="AI245" s="1016"/>
      <c r="AJ245" s="1016"/>
      <c r="AK245" s="1016"/>
      <c r="AL245" s="1016"/>
    </row>
    <row r="246" spans="1:38" s="144" customFormat="1" ht="15.75" customHeight="1">
      <c r="A246" s="994"/>
      <c r="B246" s="994"/>
      <c r="C246" s="236"/>
      <c r="D246" s="236"/>
      <c r="E246" s="236"/>
      <c r="F246" s="371"/>
      <c r="G246" s="865">
        <v>9</v>
      </c>
      <c r="H246" s="859">
        <v>2008</v>
      </c>
      <c r="I246" s="866">
        <v>2009</v>
      </c>
      <c r="J246" s="866">
        <v>2009</v>
      </c>
      <c r="K246" s="621">
        <v>0</v>
      </c>
      <c r="L246" s="1081">
        <v>0</v>
      </c>
      <c r="M246" s="89">
        <v>4750673</v>
      </c>
      <c r="N246" s="89">
        <v>0</v>
      </c>
      <c r="O246" s="1082">
        <v>4750673</v>
      </c>
      <c r="P246" s="598">
        <v>4750673</v>
      </c>
      <c r="Q246" s="776">
        <v>5507332.0443770029</v>
      </c>
      <c r="R246" s="776">
        <v>0</v>
      </c>
      <c r="S246" s="776">
        <v>0</v>
      </c>
      <c r="T246" s="533">
        <v>0</v>
      </c>
      <c r="U246" s="1083"/>
      <c r="V246" s="831"/>
      <c r="W246" s="897">
        <v>0</v>
      </c>
      <c r="X246" s="8"/>
      <c r="Y246" s="8"/>
      <c r="Z246" s="8"/>
      <c r="AA246" s="8"/>
      <c r="AB246" s="89">
        <v>4750673</v>
      </c>
      <c r="AC246" s="831"/>
      <c r="AD246" s="8">
        <v>4750673</v>
      </c>
      <c r="AE246" s="1081"/>
      <c r="AF246" s="89">
        <v>4750673</v>
      </c>
      <c r="AG246" s="1082">
        <v>0</v>
      </c>
      <c r="AH246" s="1082">
        <v>4750673</v>
      </c>
      <c r="AI246" s="1016"/>
      <c r="AJ246" s="1016"/>
      <c r="AK246" s="1016"/>
      <c r="AL246" s="1016"/>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8"/>
      <c r="Y247" s="8"/>
      <c r="Z247" s="8"/>
      <c r="AA247" s="8"/>
      <c r="AB247" s="89">
        <v>0</v>
      </c>
      <c r="AC247" s="831"/>
      <c r="AD247" s="8">
        <v>0</v>
      </c>
      <c r="AE247" s="1081"/>
      <c r="AF247" s="89">
        <v>0</v>
      </c>
      <c r="AG247" s="1082">
        <v>0</v>
      </c>
      <c r="AH247" s="1082">
        <v>0</v>
      </c>
      <c r="AI247" s="1016"/>
      <c r="AJ247" s="1016"/>
      <c r="AK247" s="1016"/>
      <c r="AL247" s="1016"/>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8"/>
      <c r="Y248" s="8"/>
      <c r="Z248" s="8"/>
      <c r="AA248" s="8"/>
      <c r="AB248" s="89">
        <v>0</v>
      </c>
      <c r="AC248" s="831"/>
      <c r="AD248" s="8">
        <v>0</v>
      </c>
      <c r="AE248" s="1081"/>
      <c r="AF248" s="89">
        <v>0</v>
      </c>
      <c r="AG248" s="1082">
        <v>0</v>
      </c>
      <c r="AH248" s="1082">
        <v>0</v>
      </c>
      <c r="AI248" s="1016"/>
      <c r="AJ248" s="1016"/>
      <c r="AK248" s="1016"/>
      <c r="AL248" s="1016"/>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8"/>
      <c r="Y249" s="8"/>
      <c r="Z249" s="8"/>
      <c r="AA249" s="8"/>
      <c r="AB249" s="89">
        <v>0</v>
      </c>
      <c r="AC249" s="831"/>
      <c r="AD249" s="8">
        <v>0</v>
      </c>
      <c r="AE249" s="1081"/>
      <c r="AF249" s="89">
        <v>0</v>
      </c>
      <c r="AG249" s="1082">
        <v>0</v>
      </c>
      <c r="AH249" s="1082">
        <v>0</v>
      </c>
      <c r="AI249" s="1016"/>
      <c r="AJ249" s="1016"/>
      <c r="AK249" s="1016"/>
      <c r="AL249" s="101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c r="Z250" s="8"/>
      <c r="AA250" s="8"/>
      <c r="AB250" s="89">
        <v>0</v>
      </c>
      <c r="AC250" s="831"/>
      <c r="AD250" s="8">
        <v>0</v>
      </c>
      <c r="AE250" s="1081"/>
      <c r="AF250" s="89">
        <v>0</v>
      </c>
      <c r="AG250" s="1082">
        <v>0</v>
      </c>
      <c r="AH250" s="1082">
        <v>0</v>
      </c>
      <c r="AI250" s="1016"/>
      <c r="AJ250" s="1016"/>
      <c r="AK250" s="1016"/>
      <c r="AL250" s="101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4794720</v>
      </c>
      <c r="N251" s="89">
        <v>0</v>
      </c>
      <c r="O251" s="1082">
        <v>4794720</v>
      </c>
      <c r="P251" s="598">
        <v>4794720</v>
      </c>
      <c r="Q251" s="776">
        <v>5558394.5895276954</v>
      </c>
      <c r="R251" s="776">
        <v>0</v>
      </c>
      <c r="S251" s="776">
        <v>0</v>
      </c>
      <c r="T251" s="533">
        <v>0</v>
      </c>
      <c r="U251" s="1083"/>
      <c r="V251" s="831"/>
      <c r="W251" s="897">
        <v>0</v>
      </c>
      <c r="X251" s="8"/>
      <c r="Y251" s="8"/>
      <c r="Z251" s="8"/>
      <c r="AA251" s="8"/>
      <c r="AB251" s="89">
        <v>4794720</v>
      </c>
      <c r="AC251" s="831"/>
      <c r="AD251" s="8">
        <v>4794720</v>
      </c>
      <c r="AE251" s="1081"/>
      <c r="AF251" s="89">
        <v>4794720</v>
      </c>
      <c r="AG251" s="1082">
        <v>0</v>
      </c>
      <c r="AH251" s="1082">
        <v>4794720</v>
      </c>
      <c r="AI251" s="1016"/>
      <c r="AJ251" s="1016"/>
      <c r="AK251" s="1016"/>
      <c r="AL251" s="101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8"/>
      <c r="AB252" s="89">
        <v>0</v>
      </c>
      <c r="AC252" s="831"/>
      <c r="AD252" s="8">
        <v>0</v>
      </c>
      <c r="AE252" s="1081"/>
      <c r="AF252" s="89">
        <v>0</v>
      </c>
      <c r="AG252" s="1082">
        <v>0</v>
      </c>
      <c r="AH252" s="1082">
        <v>0</v>
      </c>
      <c r="AI252" s="1016"/>
      <c r="AJ252" s="1016"/>
      <c r="AK252" s="1016"/>
      <c r="AL252" s="101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8"/>
      <c r="AB253" s="89">
        <v>0</v>
      </c>
      <c r="AC253" s="831"/>
      <c r="AD253" s="8">
        <v>0</v>
      </c>
      <c r="AE253" s="1081"/>
      <c r="AF253" s="89">
        <v>0</v>
      </c>
      <c r="AG253" s="1082">
        <v>0</v>
      </c>
      <c r="AH253" s="1082">
        <v>0</v>
      </c>
      <c r="AI253" s="1016"/>
      <c r="AJ253" s="1016"/>
      <c r="AK253" s="1016"/>
      <c r="AL253" s="101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8"/>
      <c r="AB254" s="89">
        <v>0</v>
      </c>
      <c r="AC254" s="831"/>
      <c r="AD254" s="8">
        <v>0</v>
      </c>
      <c r="AE254" s="1081"/>
      <c r="AF254" s="89">
        <v>0</v>
      </c>
      <c r="AG254" s="1082">
        <v>0</v>
      </c>
      <c r="AH254" s="1082">
        <v>0</v>
      </c>
      <c r="AI254" s="1016"/>
      <c r="AJ254" s="1016"/>
      <c r="AK254" s="1016"/>
      <c r="AL254" s="101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8"/>
      <c r="AB255" s="89">
        <v>0</v>
      </c>
      <c r="AC255" s="831"/>
      <c r="AD255" s="8">
        <v>0</v>
      </c>
      <c r="AE255" s="1081"/>
      <c r="AF255" s="89">
        <v>0</v>
      </c>
      <c r="AG255" s="1082">
        <v>0</v>
      </c>
      <c r="AH255" s="1082">
        <v>0</v>
      </c>
      <c r="AI255" s="1016"/>
      <c r="AJ255" s="1016"/>
      <c r="AK255" s="1016"/>
      <c r="AL255" s="101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8"/>
      <c r="AB256" s="89">
        <v>0</v>
      </c>
      <c r="AC256" s="831"/>
      <c r="AD256" s="8">
        <v>0</v>
      </c>
      <c r="AE256" s="1081"/>
      <c r="AF256" s="89">
        <v>0</v>
      </c>
      <c r="AG256" s="1082">
        <v>0</v>
      </c>
      <c r="AH256" s="1082">
        <v>0</v>
      </c>
      <c r="AI256" s="1016"/>
      <c r="AJ256" s="1016"/>
      <c r="AK256" s="1016"/>
      <c r="AL256" s="101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3899035.11</v>
      </c>
      <c r="N257" s="89">
        <v>0</v>
      </c>
      <c r="O257" s="1082">
        <v>3899035.11</v>
      </c>
      <c r="P257" s="598">
        <v>3899035.11</v>
      </c>
      <c r="Q257" s="776">
        <v>4388398.3668043185</v>
      </c>
      <c r="R257" s="776">
        <v>0</v>
      </c>
      <c r="S257" s="776">
        <v>0</v>
      </c>
      <c r="T257" s="533">
        <v>0</v>
      </c>
      <c r="U257" s="1083"/>
      <c r="V257" s="831"/>
      <c r="W257" s="897">
        <v>0</v>
      </c>
      <c r="X257" s="8"/>
      <c r="Y257" s="8"/>
      <c r="Z257" s="8"/>
      <c r="AA257" s="8"/>
      <c r="AB257" s="89">
        <v>3899035.11</v>
      </c>
      <c r="AC257" s="831"/>
      <c r="AD257" s="8">
        <v>3899035.11</v>
      </c>
      <c r="AE257" s="1081"/>
      <c r="AF257" s="89">
        <v>3899035.11</v>
      </c>
      <c r="AG257" s="1082">
        <v>0</v>
      </c>
      <c r="AH257" s="1082">
        <v>3899035.11</v>
      </c>
      <c r="AI257" s="1016"/>
      <c r="AJ257" s="1016"/>
      <c r="AK257" s="1016"/>
      <c r="AL257" s="101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8"/>
      <c r="AB258" s="89">
        <v>0</v>
      </c>
      <c r="AC258" s="831"/>
      <c r="AD258" s="8">
        <v>0</v>
      </c>
      <c r="AE258" s="1081"/>
      <c r="AF258" s="89">
        <v>0</v>
      </c>
      <c r="AG258" s="1082">
        <v>0</v>
      </c>
      <c r="AH258" s="1082">
        <v>0</v>
      </c>
      <c r="AI258" s="1016"/>
      <c r="AJ258" s="1016"/>
      <c r="AK258" s="1016"/>
      <c r="AL258" s="101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8"/>
      <c r="AB259" s="89">
        <v>0</v>
      </c>
      <c r="AC259" s="831"/>
      <c r="AD259" s="8">
        <v>0</v>
      </c>
      <c r="AE259" s="1081"/>
      <c r="AF259" s="89">
        <v>0</v>
      </c>
      <c r="AG259" s="1082">
        <v>0</v>
      </c>
      <c r="AH259" s="1082">
        <v>0</v>
      </c>
      <c r="AI259" s="1016"/>
      <c r="AJ259" s="1016"/>
      <c r="AK259" s="1016"/>
      <c r="AL259" s="101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c r="Z260" s="8"/>
      <c r="AA260" s="8"/>
      <c r="AB260" s="89">
        <v>0</v>
      </c>
      <c r="AC260" s="831"/>
      <c r="AD260" s="8">
        <v>0</v>
      </c>
      <c r="AE260" s="1081"/>
      <c r="AF260" s="89">
        <v>0</v>
      </c>
      <c r="AG260" s="1082">
        <v>0</v>
      </c>
      <c r="AH260" s="1082">
        <v>0</v>
      </c>
      <c r="AI260" s="1016"/>
      <c r="AJ260" s="1016"/>
      <c r="AK260" s="1016"/>
      <c r="AL260" s="101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8"/>
      <c r="AB261" s="89">
        <v>0</v>
      </c>
      <c r="AC261" s="831"/>
      <c r="AD261" s="8">
        <v>0</v>
      </c>
      <c r="AE261" s="1081"/>
      <c r="AF261" s="89">
        <v>0</v>
      </c>
      <c r="AG261" s="1082">
        <v>0</v>
      </c>
      <c r="AH261" s="1082">
        <v>0</v>
      </c>
      <c r="AI261" s="1016"/>
      <c r="AJ261" s="1016"/>
      <c r="AK261" s="1016"/>
      <c r="AL261" s="101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8"/>
      <c r="AB262" s="89">
        <v>0</v>
      </c>
      <c r="AC262" s="831"/>
      <c r="AD262" s="8">
        <v>0</v>
      </c>
      <c r="AE262" s="1081"/>
      <c r="AF262" s="89">
        <v>0</v>
      </c>
      <c r="AG262" s="1082">
        <v>0</v>
      </c>
      <c r="AH262" s="1082">
        <v>0</v>
      </c>
      <c r="AI262" s="1016"/>
      <c r="AJ262" s="1016"/>
      <c r="AK262" s="1016"/>
      <c r="AL262" s="101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8"/>
      <c r="AB263" s="89">
        <v>0</v>
      </c>
      <c r="AC263" s="831"/>
      <c r="AD263" s="8">
        <v>0</v>
      </c>
      <c r="AE263" s="1081"/>
      <c r="AF263" s="89">
        <v>0</v>
      </c>
      <c r="AG263" s="1082">
        <v>0</v>
      </c>
      <c r="AH263" s="1082">
        <v>0</v>
      </c>
      <c r="AI263" s="1016"/>
      <c r="AJ263" s="1016"/>
      <c r="AK263" s="1016"/>
      <c r="AL263" s="101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4152979.13</v>
      </c>
      <c r="N264" s="89">
        <v>0</v>
      </c>
      <c r="O264" s="1082">
        <v>4152979.13</v>
      </c>
      <c r="P264" s="598">
        <v>4152979.13</v>
      </c>
      <c r="Q264" s="776">
        <v>4674214.5985611351</v>
      </c>
      <c r="R264" s="776">
        <v>0</v>
      </c>
      <c r="S264" s="776">
        <v>0</v>
      </c>
      <c r="T264" s="533">
        <v>0</v>
      </c>
      <c r="U264" s="1083"/>
      <c r="V264" s="831"/>
      <c r="W264" s="897">
        <v>0</v>
      </c>
      <c r="X264" s="8"/>
      <c r="Y264" s="8"/>
      <c r="Z264" s="8"/>
      <c r="AA264" s="8"/>
      <c r="AB264" s="1177">
        <v>4152979.13</v>
      </c>
      <c r="AC264" s="831"/>
      <c r="AD264" s="8">
        <v>4152979.13</v>
      </c>
      <c r="AE264" s="1081"/>
      <c r="AF264" s="89">
        <v>4152979.13</v>
      </c>
      <c r="AG264" s="1082">
        <v>0</v>
      </c>
      <c r="AH264" s="1082">
        <v>4152979.13</v>
      </c>
      <c r="AI264" s="1016"/>
      <c r="AJ264" s="1016"/>
      <c r="AK264" s="1016"/>
      <c r="AL264" s="101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8"/>
      <c r="AB265" s="89">
        <v>0</v>
      </c>
      <c r="AC265" s="831"/>
      <c r="AD265" s="8">
        <v>0</v>
      </c>
      <c r="AE265" s="1081"/>
      <c r="AF265" s="89">
        <v>0</v>
      </c>
      <c r="AG265" s="1082">
        <v>0</v>
      </c>
      <c r="AH265" s="1082">
        <v>0</v>
      </c>
      <c r="AI265" s="1016"/>
      <c r="AJ265" s="1016"/>
      <c r="AK265" s="1016"/>
      <c r="AL265" s="101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8"/>
      <c r="AB266" s="89">
        <v>0</v>
      </c>
      <c r="AC266" s="831"/>
      <c r="AD266" s="8">
        <v>0</v>
      </c>
      <c r="AE266" s="1081"/>
      <c r="AF266" s="89">
        <v>0</v>
      </c>
      <c r="AG266" s="1082">
        <v>0</v>
      </c>
      <c r="AH266" s="1082">
        <v>0</v>
      </c>
      <c r="AI266" s="1016"/>
      <c r="AJ266" s="1016"/>
      <c r="AK266" s="1016"/>
      <c r="AL266" s="101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8"/>
      <c r="AB267" s="89">
        <v>0</v>
      </c>
      <c r="AC267" s="831"/>
      <c r="AD267" s="8">
        <v>0</v>
      </c>
      <c r="AE267" s="1081"/>
      <c r="AF267" s="89">
        <v>0</v>
      </c>
      <c r="AG267" s="1082">
        <v>0</v>
      </c>
      <c r="AH267" s="1082">
        <v>0</v>
      </c>
      <c r="AI267" s="1016"/>
      <c r="AJ267" s="1016"/>
      <c r="AK267" s="1016"/>
      <c r="AL267" s="101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8"/>
      <c r="AB268" s="89">
        <v>0</v>
      </c>
      <c r="AC268" s="831"/>
      <c r="AD268" s="8">
        <v>0</v>
      </c>
      <c r="AE268" s="1081"/>
      <c r="AF268" s="89">
        <v>0</v>
      </c>
      <c r="AG268" s="1082">
        <v>0</v>
      </c>
      <c r="AH268" s="1082">
        <v>0</v>
      </c>
      <c r="AI268" s="1016"/>
      <c r="AJ268" s="1016"/>
      <c r="AK268" s="1016"/>
      <c r="AL268" s="101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5925181.7300000004</v>
      </c>
      <c r="N269" s="89">
        <v>0</v>
      </c>
      <c r="O269" s="1082">
        <v>5925181.7300000004</v>
      </c>
      <c r="P269" s="598">
        <v>5925181.7300000004</v>
      </c>
      <c r="Q269" s="776">
        <v>6474606.0562777109</v>
      </c>
      <c r="R269" s="776">
        <v>0</v>
      </c>
      <c r="S269" s="776">
        <v>0</v>
      </c>
      <c r="T269" s="533">
        <v>0</v>
      </c>
      <c r="U269" s="1083"/>
      <c r="V269" s="831"/>
      <c r="W269" s="897">
        <v>0</v>
      </c>
      <c r="X269" s="8"/>
      <c r="Y269" s="8"/>
      <c r="Z269" s="8"/>
      <c r="AA269" s="8"/>
      <c r="AB269" s="1177">
        <v>5925181.7300000004</v>
      </c>
      <c r="AC269" s="831"/>
      <c r="AD269" s="8">
        <v>5925181.7300000004</v>
      </c>
      <c r="AE269" s="1081"/>
      <c r="AF269" s="89">
        <v>5925181.7300000004</v>
      </c>
      <c r="AG269" s="1082">
        <v>0</v>
      </c>
      <c r="AH269" s="1082">
        <v>5925181.7300000004</v>
      </c>
      <c r="AI269" s="1016"/>
      <c r="AJ269" s="1016"/>
      <c r="AK269" s="1016"/>
      <c r="AL269" s="101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8"/>
      <c r="AB270" s="89">
        <v>0</v>
      </c>
      <c r="AC270" s="831"/>
      <c r="AD270" s="8">
        <v>0</v>
      </c>
      <c r="AE270" s="1081"/>
      <c r="AF270" s="89">
        <v>0</v>
      </c>
      <c r="AG270" s="1082">
        <v>0</v>
      </c>
      <c r="AH270" s="1082">
        <v>0</v>
      </c>
      <c r="AI270" s="1016"/>
      <c r="AJ270" s="1016"/>
      <c r="AK270" s="1016"/>
      <c r="AL270" s="101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8"/>
      <c r="AB271" s="89">
        <v>0</v>
      </c>
      <c r="AC271" s="831"/>
      <c r="AD271" s="8">
        <v>0</v>
      </c>
      <c r="AE271" s="1081"/>
      <c r="AF271" s="89">
        <v>0</v>
      </c>
      <c r="AG271" s="1082">
        <v>0</v>
      </c>
      <c r="AH271" s="1082">
        <v>0</v>
      </c>
      <c r="AI271" s="1016"/>
      <c r="AJ271" s="1016"/>
      <c r="AK271" s="1016"/>
      <c r="AL271" s="101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8"/>
      <c r="AB272" s="89">
        <v>0</v>
      </c>
      <c r="AC272" s="831"/>
      <c r="AD272" s="8">
        <v>0</v>
      </c>
      <c r="AE272" s="1081"/>
      <c r="AF272" s="89">
        <v>0</v>
      </c>
      <c r="AG272" s="1082">
        <v>0</v>
      </c>
      <c r="AH272" s="1082">
        <v>0</v>
      </c>
      <c r="AI272" s="1016"/>
      <c r="AJ272" s="1016"/>
      <c r="AK272" s="1016"/>
      <c r="AL272" s="101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8"/>
      <c r="AB273" s="89">
        <v>0</v>
      </c>
      <c r="AC273" s="831"/>
      <c r="AD273" s="8">
        <v>0</v>
      </c>
      <c r="AE273" s="1081"/>
      <c r="AF273" s="89">
        <v>0</v>
      </c>
      <c r="AG273" s="1082">
        <v>0</v>
      </c>
      <c r="AH273" s="1082">
        <v>0</v>
      </c>
      <c r="AI273" s="1016"/>
      <c r="AJ273" s="1016"/>
      <c r="AK273" s="1016"/>
      <c r="AL273" s="101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4300342.78</v>
      </c>
      <c r="N274" s="89">
        <v>0</v>
      </c>
      <c r="O274" s="1082">
        <v>4300342.78</v>
      </c>
      <c r="P274" s="598">
        <v>4300342.78</v>
      </c>
      <c r="Q274" s="776">
        <v>4699100.6649610605</v>
      </c>
      <c r="R274" s="776">
        <v>0</v>
      </c>
      <c r="S274" s="776">
        <v>0</v>
      </c>
      <c r="T274" s="533">
        <v>0</v>
      </c>
      <c r="U274" s="1083"/>
      <c r="V274" s="831"/>
      <c r="W274" s="897">
        <v>0</v>
      </c>
      <c r="X274" s="8"/>
      <c r="Y274" s="8"/>
      <c r="Z274" s="8"/>
      <c r="AA274" s="8"/>
      <c r="AB274" s="1178">
        <v>4300342.78</v>
      </c>
      <c r="AC274" s="831"/>
      <c r="AD274" s="8">
        <v>4300342.78</v>
      </c>
      <c r="AE274" s="1081"/>
      <c r="AF274" s="89">
        <v>4300342.78</v>
      </c>
      <c r="AG274" s="1082">
        <v>0</v>
      </c>
      <c r="AH274" s="1082">
        <v>4300342.78</v>
      </c>
      <c r="AI274" s="1016"/>
      <c r="AJ274" s="1016"/>
      <c r="AK274" s="1016"/>
      <c r="AL274" s="101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8"/>
      <c r="AB275" s="1177">
        <v>0</v>
      </c>
      <c r="AC275" s="831"/>
      <c r="AD275" s="8">
        <v>0</v>
      </c>
      <c r="AE275" s="1081"/>
      <c r="AF275" s="89">
        <v>0</v>
      </c>
      <c r="AG275" s="1082">
        <v>0</v>
      </c>
      <c r="AH275" s="1082">
        <v>0</v>
      </c>
      <c r="AI275" s="1016"/>
      <c r="AJ275" s="1016"/>
      <c r="AK275" s="1016"/>
      <c r="AL275" s="101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8"/>
      <c r="AB276" s="89">
        <v>0</v>
      </c>
      <c r="AC276" s="831"/>
      <c r="AD276" s="8">
        <v>0</v>
      </c>
      <c r="AE276" s="1081"/>
      <c r="AF276" s="89">
        <v>0</v>
      </c>
      <c r="AG276" s="1082">
        <v>0</v>
      </c>
      <c r="AH276" s="1082">
        <v>0</v>
      </c>
      <c r="AI276" s="1016"/>
      <c r="AJ276" s="1016"/>
      <c r="AK276" s="1016"/>
      <c r="AL276" s="101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8"/>
      <c r="AB277" s="1177">
        <v>0</v>
      </c>
      <c r="AC277" s="831"/>
      <c r="AD277" s="8">
        <v>0</v>
      </c>
      <c r="AE277" s="1081"/>
      <c r="AF277" s="89">
        <v>0</v>
      </c>
      <c r="AG277" s="1082">
        <v>0</v>
      </c>
      <c r="AH277" s="1082">
        <v>0</v>
      </c>
      <c r="AI277" s="1016"/>
      <c r="AJ277" s="1016"/>
      <c r="AK277" s="1016"/>
      <c r="AL277" s="101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8"/>
      <c r="AB278" s="1177">
        <v>0</v>
      </c>
      <c r="AC278" s="8"/>
      <c r="AD278" s="8">
        <v>0</v>
      </c>
      <c r="AE278" s="1081"/>
      <c r="AF278" s="89">
        <v>0</v>
      </c>
      <c r="AG278" s="1082">
        <v>0</v>
      </c>
      <c r="AH278" s="1082">
        <v>0</v>
      </c>
      <c r="AI278" s="1016"/>
      <c r="AJ278" s="1016"/>
      <c r="AK278" s="1016"/>
      <c r="AL278" s="101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8"/>
      <c r="AB279" s="1177">
        <v>0</v>
      </c>
      <c r="AC279" s="8"/>
      <c r="AD279" s="8">
        <v>0</v>
      </c>
      <c r="AE279" s="1081"/>
      <c r="AF279" s="89">
        <v>0</v>
      </c>
      <c r="AG279" s="1082">
        <v>0</v>
      </c>
      <c r="AH279" s="1082">
        <v>0</v>
      </c>
      <c r="AI279" s="1016"/>
      <c r="AJ279" s="1016"/>
      <c r="AK279" s="1016"/>
      <c r="AL279" s="101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8"/>
      <c r="AB280" s="89">
        <v>0</v>
      </c>
      <c r="AC280" s="8"/>
      <c r="AD280" s="8">
        <v>0</v>
      </c>
      <c r="AE280" s="1081"/>
      <c r="AF280" s="89">
        <v>0</v>
      </c>
      <c r="AG280" s="1082">
        <v>0</v>
      </c>
      <c r="AH280" s="1082">
        <v>0</v>
      </c>
      <c r="AI280" s="1016"/>
      <c r="AJ280" s="1016"/>
      <c r="AK280" s="1016"/>
      <c r="AL280" s="101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5692575.3700000001</v>
      </c>
      <c r="N281" s="89">
        <v>0</v>
      </c>
      <c r="O281" s="1082">
        <v>5692575.3700000001</v>
      </c>
      <c r="P281" s="598">
        <v>5692575.3700000001</v>
      </c>
      <c r="Q281" s="776">
        <v>6039253.2100329995</v>
      </c>
      <c r="R281" s="776">
        <v>0</v>
      </c>
      <c r="S281" s="776">
        <v>0</v>
      </c>
      <c r="T281" s="533">
        <v>0</v>
      </c>
      <c r="U281" s="1083"/>
      <c r="V281" s="831"/>
      <c r="W281" s="897">
        <v>0</v>
      </c>
      <c r="X281" s="8"/>
      <c r="Y281" s="8"/>
      <c r="Z281" s="8"/>
      <c r="AA281" s="8"/>
      <c r="AB281" s="1177">
        <v>5692575.3700000001</v>
      </c>
      <c r="AC281" s="8"/>
      <c r="AD281" s="8">
        <v>5692575.3700000001</v>
      </c>
      <c r="AE281" s="1081"/>
      <c r="AF281" s="89">
        <v>5692575.3700000001</v>
      </c>
      <c r="AG281" s="1082">
        <v>0</v>
      </c>
      <c r="AH281" s="1082">
        <v>5692575.3700000001</v>
      </c>
      <c r="AI281" s="1016"/>
      <c r="AJ281" s="1016"/>
      <c r="AK281" s="1016"/>
      <c r="AL281" s="101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8"/>
      <c r="AB282" s="1177">
        <v>0</v>
      </c>
      <c r="AC282" s="8"/>
      <c r="AD282" s="8">
        <v>0</v>
      </c>
      <c r="AE282" s="1081"/>
      <c r="AF282" s="89">
        <v>0</v>
      </c>
      <c r="AG282" s="1082">
        <v>0</v>
      </c>
      <c r="AH282" s="1082">
        <v>0</v>
      </c>
      <c r="AI282" s="1016"/>
      <c r="AJ282" s="1016"/>
      <c r="AK282" s="1016"/>
      <c r="AL282" s="101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8"/>
      <c r="AB283" s="1177">
        <v>0</v>
      </c>
      <c r="AC283" s="8"/>
      <c r="AD283" s="8">
        <v>0</v>
      </c>
      <c r="AE283" s="1081"/>
      <c r="AF283" s="89">
        <v>0</v>
      </c>
      <c r="AG283" s="1082">
        <v>0</v>
      </c>
      <c r="AH283" s="1082">
        <v>0</v>
      </c>
      <c r="AI283" s="1016"/>
      <c r="AJ283" s="1016"/>
      <c r="AK283" s="1016"/>
      <c r="AL283" s="101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8"/>
      <c r="AB284" s="1177">
        <v>0</v>
      </c>
      <c r="AC284" s="8"/>
      <c r="AD284" s="8">
        <v>0</v>
      </c>
      <c r="AE284" s="1081"/>
      <c r="AF284" s="89">
        <v>0</v>
      </c>
      <c r="AG284" s="1082">
        <v>0</v>
      </c>
      <c r="AH284" s="1082">
        <v>0</v>
      </c>
      <c r="AI284" s="1016"/>
      <c r="AJ284" s="1016"/>
      <c r="AK284" s="1016"/>
      <c r="AL284" s="101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8"/>
      <c r="AB285" s="1177">
        <v>0</v>
      </c>
      <c r="AC285" s="8"/>
      <c r="AD285" s="8">
        <v>0</v>
      </c>
      <c r="AE285" s="1081"/>
      <c r="AF285" s="89">
        <v>0</v>
      </c>
      <c r="AG285" s="1082">
        <v>0</v>
      </c>
      <c r="AH285" s="1082">
        <v>0</v>
      </c>
      <c r="AI285" s="1016"/>
      <c r="AJ285" s="1016"/>
      <c r="AK285" s="1016"/>
      <c r="AL285" s="101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3366776.09</v>
      </c>
      <c r="N286" s="89">
        <v>0</v>
      </c>
      <c r="O286" s="1082">
        <v>3366776.09</v>
      </c>
      <c r="P286" s="598">
        <v>3366776.09</v>
      </c>
      <c r="Q286" s="776">
        <v>3571812.7538809995</v>
      </c>
      <c r="R286" s="776">
        <v>0</v>
      </c>
      <c r="S286" s="776">
        <v>0</v>
      </c>
      <c r="T286" s="533">
        <v>0</v>
      </c>
      <c r="U286" s="1083"/>
      <c r="V286" s="831"/>
      <c r="W286" s="897">
        <v>0</v>
      </c>
      <c r="X286" s="8"/>
      <c r="Y286" s="8"/>
      <c r="Z286" s="8"/>
      <c r="AA286" s="8"/>
      <c r="AB286" s="1177">
        <v>3366776.09</v>
      </c>
      <c r="AC286" s="8"/>
      <c r="AD286" s="8">
        <v>3366776.09</v>
      </c>
      <c r="AE286" s="1081"/>
      <c r="AF286" s="89">
        <v>3366776.09</v>
      </c>
      <c r="AG286" s="1082">
        <v>0</v>
      </c>
      <c r="AH286" s="1082">
        <v>3366776.09</v>
      </c>
      <c r="AI286" s="1016"/>
      <c r="AJ286" s="1016"/>
      <c r="AK286" s="1016"/>
      <c r="AL286" s="101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8"/>
      <c r="AB287" s="1177">
        <v>0</v>
      </c>
      <c r="AC287" s="8"/>
      <c r="AD287" s="8">
        <v>0</v>
      </c>
      <c r="AE287" s="1081"/>
      <c r="AF287" s="89">
        <v>0</v>
      </c>
      <c r="AG287" s="1082">
        <v>0</v>
      </c>
      <c r="AH287" s="1082">
        <v>0</v>
      </c>
      <c r="AI287" s="1016"/>
      <c r="AJ287" s="1016"/>
      <c r="AK287" s="1016"/>
      <c r="AL287" s="101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8"/>
      <c r="AB288" s="1177">
        <v>0</v>
      </c>
      <c r="AC288" s="8"/>
      <c r="AD288" s="8">
        <v>0</v>
      </c>
      <c r="AE288" s="1081"/>
      <c r="AF288" s="89">
        <v>0</v>
      </c>
      <c r="AG288" s="1082">
        <v>0</v>
      </c>
      <c r="AH288" s="1082">
        <v>0</v>
      </c>
      <c r="AI288" s="1016"/>
      <c r="AJ288" s="1016"/>
      <c r="AK288" s="1016"/>
      <c r="AL288" s="101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8"/>
      <c r="AB289" s="1177">
        <v>0</v>
      </c>
      <c r="AC289" s="8"/>
      <c r="AD289" s="8">
        <v>0</v>
      </c>
      <c r="AE289" s="1081"/>
      <c r="AF289" s="89">
        <v>0</v>
      </c>
      <c r="AG289" s="1082">
        <v>0</v>
      </c>
      <c r="AH289" s="1082">
        <v>0</v>
      </c>
      <c r="AI289" s="1016"/>
      <c r="AJ289" s="1016"/>
      <c r="AK289" s="1016"/>
      <c r="AL289" s="101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8"/>
      <c r="AB290" s="1177">
        <v>0</v>
      </c>
      <c r="AC290" s="8"/>
      <c r="AD290" s="8">
        <v>0</v>
      </c>
      <c r="AE290" s="1081"/>
      <c r="AF290" s="89">
        <v>0</v>
      </c>
      <c r="AG290" s="1082">
        <v>0</v>
      </c>
      <c r="AH290" s="1082">
        <v>0</v>
      </c>
      <c r="AI290" s="1016"/>
      <c r="AJ290" s="1016"/>
      <c r="AK290" s="1016"/>
      <c r="AL290" s="101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8"/>
      <c r="AB291" s="1177">
        <v>0</v>
      </c>
      <c r="AC291" s="8"/>
      <c r="AD291" s="8">
        <v>0</v>
      </c>
      <c r="AE291" s="1081"/>
      <c r="AF291" s="89">
        <v>0</v>
      </c>
      <c r="AG291" s="1082">
        <v>0</v>
      </c>
      <c r="AH291" s="1082">
        <v>0</v>
      </c>
      <c r="AI291" s="1016"/>
      <c r="AJ291" s="1016"/>
      <c r="AK291" s="1016"/>
      <c r="AL291" s="101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6226036.6600000001</v>
      </c>
      <c r="N292" s="89">
        <v>0</v>
      </c>
      <c r="O292" s="1082">
        <v>6226036.6600000001</v>
      </c>
      <c r="P292" s="598">
        <v>6226036.6600000001</v>
      </c>
      <c r="Q292" s="776">
        <v>6412817.7598000001</v>
      </c>
      <c r="R292" s="776">
        <v>0</v>
      </c>
      <c r="S292" s="776">
        <v>0</v>
      </c>
      <c r="T292" s="533">
        <v>0</v>
      </c>
      <c r="U292" s="1086"/>
      <c r="V292" s="8"/>
      <c r="W292" s="897">
        <v>0</v>
      </c>
      <c r="X292" s="8"/>
      <c r="Y292" s="8"/>
      <c r="Z292" s="8"/>
      <c r="AA292" s="8"/>
      <c r="AB292" s="1177">
        <v>6226036.6600000001</v>
      </c>
      <c r="AC292" s="8"/>
      <c r="AD292" s="8">
        <v>6226036.6600000001</v>
      </c>
      <c r="AE292" s="1081"/>
      <c r="AF292" s="89">
        <v>6226036.6600000001</v>
      </c>
      <c r="AG292" s="1082">
        <v>0</v>
      </c>
      <c r="AH292" s="1082">
        <v>6226036.6600000001</v>
      </c>
      <c r="AI292" s="1016"/>
      <c r="AJ292" s="1016"/>
      <c r="AK292" s="1016"/>
      <c r="AL292" s="101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8"/>
      <c r="AB293" s="1177">
        <v>0</v>
      </c>
      <c r="AC293" s="8"/>
      <c r="AD293" s="8">
        <v>0</v>
      </c>
      <c r="AE293" s="1081"/>
      <c r="AF293" s="89">
        <v>0</v>
      </c>
      <c r="AG293" s="1082">
        <v>0</v>
      </c>
      <c r="AH293" s="1082">
        <v>0</v>
      </c>
      <c r="AI293" s="1016"/>
      <c r="AJ293" s="1016"/>
      <c r="AK293" s="1016"/>
      <c r="AL293" s="101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8"/>
      <c r="AB294" s="1177">
        <v>0</v>
      </c>
      <c r="AC294" s="8"/>
      <c r="AD294" s="8">
        <v>0</v>
      </c>
      <c r="AE294" s="1081"/>
      <c r="AF294" s="89">
        <v>0</v>
      </c>
      <c r="AG294" s="1082">
        <v>0</v>
      </c>
      <c r="AH294" s="1082">
        <v>0</v>
      </c>
      <c r="AI294" s="1016"/>
      <c r="AJ294" s="1016"/>
      <c r="AK294" s="1016"/>
      <c r="AL294" s="101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8"/>
      <c r="AB295" s="1177">
        <v>0</v>
      </c>
      <c r="AC295" s="8"/>
      <c r="AD295" s="8">
        <v>0</v>
      </c>
      <c r="AE295" s="1081"/>
      <c r="AF295" s="89">
        <v>0</v>
      </c>
      <c r="AG295" s="1082">
        <v>0</v>
      </c>
      <c r="AH295" s="1082">
        <v>0</v>
      </c>
      <c r="AI295" s="1016"/>
      <c r="AJ295" s="1016"/>
      <c r="AK295" s="1016"/>
      <c r="AL295" s="101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8"/>
      <c r="AB296" s="1177">
        <v>0</v>
      </c>
      <c r="AC296" s="8"/>
      <c r="AD296" s="8">
        <v>0</v>
      </c>
      <c r="AE296" s="1081"/>
      <c r="AF296" s="89">
        <v>0</v>
      </c>
      <c r="AG296" s="1082">
        <v>0</v>
      </c>
      <c r="AH296" s="1082">
        <v>0</v>
      </c>
      <c r="AI296" s="1016"/>
      <c r="AJ296" s="1016"/>
      <c r="AK296" s="1016"/>
      <c r="AL296" s="101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8"/>
      <c r="AB297" s="1177">
        <v>0</v>
      </c>
      <c r="AC297" s="8"/>
      <c r="AD297" s="8">
        <v>0</v>
      </c>
      <c r="AE297" s="1081"/>
      <c r="AF297" s="89">
        <v>0</v>
      </c>
      <c r="AG297" s="1082">
        <v>0</v>
      </c>
      <c r="AH297" s="1082">
        <v>0</v>
      </c>
      <c r="AI297" s="1016"/>
      <c r="AJ297" s="1016"/>
      <c r="AK297" s="1016"/>
      <c r="AL297" s="101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5971890.4299999997</v>
      </c>
      <c r="N298" s="89">
        <v>0</v>
      </c>
      <c r="O298" s="1082">
        <v>5971890.4299999997</v>
      </c>
      <c r="P298" s="598">
        <v>5971890.4299999997</v>
      </c>
      <c r="Q298" s="776">
        <v>6151047.1428999994</v>
      </c>
      <c r="R298" s="776">
        <v>8750</v>
      </c>
      <c r="S298" s="776">
        <v>9012.5</v>
      </c>
      <c r="T298" s="533">
        <v>8750</v>
      </c>
      <c r="U298" s="1086"/>
      <c r="V298" s="8"/>
      <c r="W298" s="897">
        <v>8750</v>
      </c>
      <c r="X298" s="8"/>
      <c r="Y298" s="8"/>
      <c r="Z298" s="8"/>
      <c r="AA298" s="8"/>
      <c r="AB298" s="1177">
        <v>5971890.4299999997</v>
      </c>
      <c r="AC298" s="8"/>
      <c r="AD298" s="8">
        <v>5971890.4299999997</v>
      </c>
      <c r="AE298" s="1081"/>
      <c r="AF298" s="89">
        <v>5971890.4299999997</v>
      </c>
      <c r="AG298" s="1082">
        <v>0</v>
      </c>
      <c r="AH298" s="1082">
        <v>5971890.4299999997</v>
      </c>
      <c r="AI298" s="1016"/>
      <c r="AJ298" s="1016"/>
      <c r="AK298" s="1016"/>
      <c r="AL298" s="101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8750</v>
      </c>
      <c r="S299" s="776">
        <v>9012.5</v>
      </c>
      <c r="T299" s="533">
        <v>8750</v>
      </c>
      <c r="U299" s="1086"/>
      <c r="V299" s="8"/>
      <c r="W299" s="897">
        <v>8750</v>
      </c>
      <c r="X299" s="8"/>
      <c r="Y299" s="8"/>
      <c r="Z299" s="8"/>
      <c r="AA299" s="8"/>
      <c r="AB299" s="1177">
        <v>0</v>
      </c>
      <c r="AC299" s="8"/>
      <c r="AD299" s="8">
        <v>0</v>
      </c>
      <c r="AE299" s="1081"/>
      <c r="AF299" s="89">
        <v>0</v>
      </c>
      <c r="AG299" s="1082">
        <v>0</v>
      </c>
      <c r="AH299" s="1082">
        <v>0</v>
      </c>
      <c r="AI299" s="1016"/>
      <c r="AJ299" s="1016"/>
      <c r="AK299" s="1016"/>
      <c r="AL299" s="101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8750</v>
      </c>
      <c r="S300" s="776">
        <v>9012.5</v>
      </c>
      <c r="T300" s="533">
        <v>8750</v>
      </c>
      <c r="U300" s="1086"/>
      <c r="V300" s="8"/>
      <c r="W300" s="897">
        <v>8750</v>
      </c>
      <c r="X300" s="8"/>
      <c r="Y300" s="8"/>
      <c r="Z300" s="8"/>
      <c r="AA300" s="8"/>
      <c r="AB300" s="1177">
        <v>0</v>
      </c>
      <c r="AC300" s="8"/>
      <c r="AD300" s="8">
        <v>0</v>
      </c>
      <c r="AE300" s="1081"/>
      <c r="AF300" s="89">
        <v>0</v>
      </c>
      <c r="AG300" s="1082">
        <v>0</v>
      </c>
      <c r="AH300" s="1082">
        <v>0</v>
      </c>
      <c r="AI300" s="1016"/>
      <c r="AJ300" s="1016"/>
      <c r="AK300" s="1016"/>
      <c r="AL300" s="101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8750</v>
      </c>
      <c r="S301" s="776">
        <v>8750</v>
      </c>
      <c r="T301" s="533">
        <v>8750</v>
      </c>
      <c r="U301" s="1086"/>
      <c r="V301" s="8"/>
      <c r="W301" s="897">
        <v>8750</v>
      </c>
      <c r="X301" s="8"/>
      <c r="Y301" s="8"/>
      <c r="Z301" s="8"/>
      <c r="AA301" s="8"/>
      <c r="AB301" s="1177">
        <v>0</v>
      </c>
      <c r="AC301" s="8"/>
      <c r="AD301" s="8">
        <v>0</v>
      </c>
      <c r="AE301" s="1081"/>
      <c r="AF301" s="89">
        <v>0</v>
      </c>
      <c r="AG301" s="1082">
        <v>0</v>
      </c>
      <c r="AH301" s="1082">
        <v>0</v>
      </c>
      <c r="AI301" s="1016"/>
      <c r="AJ301" s="1016"/>
      <c r="AK301" s="1016"/>
      <c r="AL301" s="101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8750</v>
      </c>
      <c r="S302" s="776">
        <v>8750</v>
      </c>
      <c r="T302" s="533">
        <v>8750</v>
      </c>
      <c r="U302" s="1086"/>
      <c r="V302" s="8"/>
      <c r="W302" s="897">
        <v>8750</v>
      </c>
      <c r="X302" s="8"/>
      <c r="Y302" s="8"/>
      <c r="Z302" s="8"/>
      <c r="AA302" s="8"/>
      <c r="AB302" s="1177">
        <v>0</v>
      </c>
      <c r="AC302" s="8"/>
      <c r="AD302" s="8">
        <v>0</v>
      </c>
      <c r="AE302" s="1081"/>
      <c r="AF302" s="89">
        <v>0</v>
      </c>
      <c r="AG302" s="1082">
        <v>0</v>
      </c>
      <c r="AH302" s="1082">
        <v>0</v>
      </c>
      <c r="AI302" s="1016"/>
      <c r="AJ302" s="1016"/>
      <c r="AK302" s="1016"/>
      <c r="AL302" s="101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8750</v>
      </c>
      <c r="S303" s="776">
        <v>8750</v>
      </c>
      <c r="T303" s="533">
        <v>8750</v>
      </c>
      <c r="U303" s="1086"/>
      <c r="V303" s="8"/>
      <c r="W303" s="897">
        <v>8750</v>
      </c>
      <c r="X303" s="8"/>
      <c r="Y303" s="8"/>
      <c r="Z303" s="8"/>
      <c r="AA303" s="8"/>
      <c r="AB303" s="1177">
        <v>0</v>
      </c>
      <c r="AC303" s="8"/>
      <c r="AD303" s="8">
        <v>0</v>
      </c>
      <c r="AE303" s="1081"/>
      <c r="AF303" s="89">
        <v>0</v>
      </c>
      <c r="AG303" s="1082">
        <v>0</v>
      </c>
      <c r="AH303" s="1082">
        <v>0</v>
      </c>
      <c r="AI303" s="1016"/>
      <c r="AJ303" s="1016"/>
      <c r="AK303" s="1016"/>
      <c r="AL303" s="101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5896362.2300000004</v>
      </c>
      <c r="N304" s="89">
        <v>0</v>
      </c>
      <c r="O304" s="1082">
        <v>5896362.2300000004</v>
      </c>
      <c r="P304" s="598">
        <v>5896362.2300000004</v>
      </c>
      <c r="Q304" s="776">
        <v>5896362.2300000004</v>
      </c>
      <c r="R304" s="776">
        <v>8750</v>
      </c>
      <c r="S304" s="776">
        <v>8750</v>
      </c>
      <c r="T304" s="533">
        <v>8750</v>
      </c>
      <c r="U304" s="1086"/>
      <c r="V304" s="8"/>
      <c r="W304" s="897">
        <v>8750</v>
      </c>
      <c r="X304" s="8"/>
      <c r="Y304" s="8"/>
      <c r="Z304" s="8"/>
      <c r="AA304" s="8"/>
      <c r="AB304" s="1177">
        <v>5896362.2300000004</v>
      </c>
      <c r="AC304" s="8"/>
      <c r="AD304" s="8">
        <v>5896362.2300000004</v>
      </c>
      <c r="AE304" s="1081"/>
      <c r="AF304" s="89">
        <v>5896362.2300000004</v>
      </c>
      <c r="AG304" s="1082">
        <v>0</v>
      </c>
      <c r="AH304" s="1082">
        <v>5896362.2300000004</v>
      </c>
      <c r="AI304" s="1016"/>
      <c r="AJ304" s="1016"/>
      <c r="AK304" s="1016"/>
      <c r="AL304" s="101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8750</v>
      </c>
      <c r="S305" s="776">
        <v>8750</v>
      </c>
      <c r="T305" s="533">
        <v>8750</v>
      </c>
      <c r="U305" s="1086"/>
      <c r="V305" s="8"/>
      <c r="W305" s="897">
        <v>8750</v>
      </c>
      <c r="X305" s="8"/>
      <c r="Y305" s="8"/>
      <c r="Z305" s="8"/>
      <c r="AA305" s="8"/>
      <c r="AB305" s="1177">
        <v>0</v>
      </c>
      <c r="AC305" s="8"/>
      <c r="AD305" s="8">
        <v>0</v>
      </c>
      <c r="AE305" s="1081"/>
      <c r="AF305" s="89">
        <v>0</v>
      </c>
      <c r="AG305" s="1082">
        <v>0</v>
      </c>
      <c r="AH305" s="1082">
        <v>0</v>
      </c>
      <c r="AI305" s="1016"/>
      <c r="AJ305" s="1016"/>
      <c r="AK305" s="1016"/>
      <c r="AL305" s="101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8750</v>
      </c>
      <c r="S306" s="776">
        <v>8750</v>
      </c>
      <c r="T306" s="533">
        <v>8750</v>
      </c>
      <c r="U306" s="1086"/>
      <c r="V306" s="8"/>
      <c r="W306" s="897">
        <v>8750</v>
      </c>
      <c r="X306" s="8"/>
      <c r="Y306" s="8"/>
      <c r="Z306" s="8"/>
      <c r="AA306" s="8"/>
      <c r="AB306" s="1177">
        <v>0</v>
      </c>
      <c r="AC306" s="8"/>
      <c r="AD306" s="8">
        <v>0</v>
      </c>
      <c r="AE306" s="1081"/>
      <c r="AF306" s="89">
        <v>0</v>
      </c>
      <c r="AG306" s="1082">
        <v>0</v>
      </c>
      <c r="AH306" s="1082">
        <v>0</v>
      </c>
      <c r="AI306" s="1016"/>
      <c r="AJ306" s="1016"/>
      <c r="AK306" s="1016"/>
      <c r="AL306" s="101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8750</v>
      </c>
      <c r="S307" s="776">
        <v>8750</v>
      </c>
      <c r="T307" s="533">
        <v>8750</v>
      </c>
      <c r="U307" s="1086"/>
      <c r="V307" s="8"/>
      <c r="W307" s="897">
        <v>8750</v>
      </c>
      <c r="X307" s="8"/>
      <c r="Y307" s="8"/>
      <c r="Z307" s="8"/>
      <c r="AA307" s="8"/>
      <c r="AB307" s="1177">
        <v>0</v>
      </c>
      <c r="AC307" s="8"/>
      <c r="AD307" s="8">
        <v>0</v>
      </c>
      <c r="AE307" s="1081"/>
      <c r="AF307" s="89">
        <v>0</v>
      </c>
      <c r="AG307" s="1082">
        <v>0</v>
      </c>
      <c r="AH307" s="1082">
        <v>0</v>
      </c>
      <c r="AI307" s="1016"/>
      <c r="AJ307" s="1016"/>
      <c r="AK307" s="1016"/>
      <c r="AL307" s="101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8750</v>
      </c>
      <c r="S308" s="776">
        <v>8750</v>
      </c>
      <c r="T308" s="533">
        <v>8750</v>
      </c>
      <c r="U308" s="1086"/>
      <c r="V308" s="8"/>
      <c r="W308" s="897">
        <v>8750</v>
      </c>
      <c r="X308" s="8"/>
      <c r="Y308" s="8"/>
      <c r="Z308" s="8"/>
      <c r="AA308" s="8"/>
      <c r="AB308" s="1177">
        <v>0</v>
      </c>
      <c r="AC308" s="8"/>
      <c r="AD308" s="8">
        <v>0</v>
      </c>
      <c r="AE308" s="1081"/>
      <c r="AF308" s="89">
        <v>0</v>
      </c>
      <c r="AG308" s="1082">
        <v>0</v>
      </c>
      <c r="AH308" s="1082">
        <v>0</v>
      </c>
      <c r="AI308" s="1016"/>
      <c r="AJ308" s="1016"/>
      <c r="AK308" s="1016"/>
      <c r="AL308" s="101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8750</v>
      </c>
      <c r="S309" s="776">
        <v>8750</v>
      </c>
      <c r="T309" s="533">
        <v>8750</v>
      </c>
      <c r="U309" s="1086"/>
      <c r="V309" s="8"/>
      <c r="W309" s="897">
        <v>8750</v>
      </c>
      <c r="X309" s="8"/>
      <c r="Y309" s="8"/>
      <c r="Z309" s="8"/>
      <c r="AA309" s="8"/>
      <c r="AB309" s="1177">
        <v>0</v>
      </c>
      <c r="AC309" s="8"/>
      <c r="AD309" s="8">
        <v>0</v>
      </c>
      <c r="AE309" s="1081"/>
      <c r="AF309" s="89">
        <v>0</v>
      </c>
      <c r="AG309" s="1082">
        <v>0</v>
      </c>
      <c r="AH309" s="1082">
        <v>0</v>
      </c>
      <c r="AI309" s="1016"/>
      <c r="AJ309" s="1016"/>
      <c r="AK309" s="1016"/>
      <c r="AL309" s="101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6060893.7300000004</v>
      </c>
      <c r="N310" s="89">
        <v>0</v>
      </c>
      <c r="O310" s="1082">
        <v>6060893.7300000004</v>
      </c>
      <c r="P310" s="598">
        <v>6060893.7300000004</v>
      </c>
      <c r="Q310" s="776">
        <v>6060893.7300000004</v>
      </c>
      <c r="R310" s="776">
        <v>8750</v>
      </c>
      <c r="S310" s="776">
        <v>8750</v>
      </c>
      <c r="T310" s="533">
        <v>8750</v>
      </c>
      <c r="U310" s="1086"/>
      <c r="V310" s="8"/>
      <c r="W310" s="897">
        <v>8750</v>
      </c>
      <c r="X310" s="8"/>
      <c r="Y310" s="8"/>
      <c r="Z310" s="8"/>
      <c r="AA310" s="8"/>
      <c r="AB310" s="1177">
        <v>6060893.7300000004</v>
      </c>
      <c r="AC310" s="8"/>
      <c r="AD310" s="8">
        <v>6060893.7300000004</v>
      </c>
      <c r="AE310" s="1081"/>
      <c r="AF310" s="89">
        <v>6060893.7300000004</v>
      </c>
      <c r="AG310" s="1082">
        <v>0</v>
      </c>
      <c r="AH310" s="1082">
        <v>6060893.7300000004</v>
      </c>
      <c r="AI310" s="1016"/>
      <c r="AJ310" s="1016"/>
      <c r="AK310" s="1016"/>
      <c r="AL310" s="101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8750</v>
      </c>
      <c r="S311" s="776">
        <v>8750</v>
      </c>
      <c r="T311" s="533">
        <v>8750</v>
      </c>
      <c r="U311" s="1086"/>
      <c r="V311" s="8"/>
      <c r="W311" s="897">
        <v>8750</v>
      </c>
      <c r="X311" s="8"/>
      <c r="Y311" s="8"/>
      <c r="Z311" s="8"/>
      <c r="AA311" s="8"/>
      <c r="AB311" s="89">
        <v>0</v>
      </c>
      <c r="AC311" s="8"/>
      <c r="AD311" s="8">
        <v>0</v>
      </c>
      <c r="AE311" s="1081"/>
      <c r="AF311" s="89">
        <v>0</v>
      </c>
      <c r="AG311" s="1082">
        <v>0</v>
      </c>
      <c r="AH311" s="1082">
        <v>0</v>
      </c>
      <c r="AI311" s="1016"/>
      <c r="AJ311" s="1016"/>
      <c r="AK311" s="1016"/>
      <c r="AL311" s="101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8750</v>
      </c>
      <c r="S312" s="776">
        <v>8750</v>
      </c>
      <c r="T312" s="533">
        <v>8750</v>
      </c>
      <c r="U312" s="1086"/>
      <c r="V312" s="8"/>
      <c r="W312" s="897">
        <v>8750</v>
      </c>
      <c r="X312" s="8"/>
      <c r="Y312" s="8"/>
      <c r="Z312" s="8"/>
      <c r="AA312" s="8"/>
      <c r="AB312" s="89">
        <v>0</v>
      </c>
      <c r="AC312" s="8"/>
      <c r="AD312" s="8">
        <v>0</v>
      </c>
      <c r="AE312" s="1081"/>
      <c r="AF312" s="89">
        <v>0</v>
      </c>
      <c r="AG312" s="1082">
        <v>0</v>
      </c>
      <c r="AH312" s="1082">
        <v>0</v>
      </c>
      <c r="AI312" s="1016"/>
      <c r="AJ312" s="1016"/>
      <c r="AK312" s="1016"/>
      <c r="AL312" s="101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8750</v>
      </c>
      <c r="S313" s="776">
        <v>8495.1456310679605</v>
      </c>
      <c r="T313" s="533">
        <v>8750</v>
      </c>
      <c r="U313" s="1086"/>
      <c r="V313" s="8"/>
      <c r="W313" s="897">
        <v>8750</v>
      </c>
      <c r="X313" s="8"/>
      <c r="Y313" s="8"/>
      <c r="Z313" s="8"/>
      <c r="AA313" s="8"/>
      <c r="AB313" s="89">
        <v>0</v>
      </c>
      <c r="AC313" s="8"/>
      <c r="AD313" s="8">
        <v>0</v>
      </c>
      <c r="AE313" s="1081"/>
      <c r="AF313" s="89">
        <v>0</v>
      </c>
      <c r="AG313" s="1082">
        <v>0</v>
      </c>
      <c r="AH313" s="1082">
        <v>0</v>
      </c>
      <c r="AI313" s="1016"/>
      <c r="AJ313" s="1016"/>
      <c r="AK313" s="1016"/>
      <c r="AL313" s="101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8750</v>
      </c>
      <c r="S314" s="776">
        <v>8495.1456310679605</v>
      </c>
      <c r="T314" s="533">
        <v>8750</v>
      </c>
      <c r="U314" s="1086"/>
      <c r="V314" s="8"/>
      <c r="W314" s="1084">
        <v>8750</v>
      </c>
      <c r="X314" s="8"/>
      <c r="Y314" s="8"/>
      <c r="Z314" s="8"/>
      <c r="AA314" s="8"/>
      <c r="AB314" s="89">
        <v>0</v>
      </c>
      <c r="AC314" s="8"/>
      <c r="AD314" s="8">
        <v>0</v>
      </c>
      <c r="AE314" s="1081"/>
      <c r="AF314" s="89">
        <v>0</v>
      </c>
      <c r="AG314" s="1082">
        <v>0</v>
      </c>
      <c r="AH314" s="1082">
        <v>0</v>
      </c>
      <c r="AI314" s="1016"/>
      <c r="AJ314" s="1016"/>
      <c r="AK314" s="1016"/>
      <c r="AL314" s="101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8750</v>
      </c>
      <c r="S315" s="776">
        <v>8495.1456310679605</v>
      </c>
      <c r="T315" s="533">
        <v>8750</v>
      </c>
      <c r="U315" s="1086"/>
      <c r="V315" s="8"/>
      <c r="W315" s="1084">
        <v>8750</v>
      </c>
      <c r="X315" s="8"/>
      <c r="Y315" s="8"/>
      <c r="Z315" s="8"/>
      <c r="AA315" s="8"/>
      <c r="AB315" s="89">
        <v>0</v>
      </c>
      <c r="AC315" s="8"/>
      <c r="AD315" s="8">
        <v>0</v>
      </c>
      <c r="AE315" s="1081"/>
      <c r="AF315" s="89">
        <v>0</v>
      </c>
      <c r="AG315" s="1082">
        <v>0</v>
      </c>
      <c r="AH315" s="1082">
        <v>0</v>
      </c>
      <c r="AI315" s="1016"/>
      <c r="AJ315" s="1016"/>
      <c r="AK315" s="1016"/>
      <c r="AL315" s="101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6033803.3899999997</v>
      </c>
      <c r="N316" s="89">
        <v>0</v>
      </c>
      <c r="O316" s="1082">
        <v>6033803.3899999997</v>
      </c>
      <c r="P316" s="598">
        <v>6033803.3899999997</v>
      </c>
      <c r="Q316" s="776">
        <v>5858061.5436893199</v>
      </c>
      <c r="R316" s="776">
        <v>8750</v>
      </c>
      <c r="S316" s="776">
        <v>8495.1456310679605</v>
      </c>
      <c r="T316" s="533">
        <v>8750</v>
      </c>
      <c r="U316" s="1086"/>
      <c r="V316" s="8"/>
      <c r="W316" s="1084">
        <v>8750</v>
      </c>
      <c r="X316" s="8"/>
      <c r="Y316" s="8"/>
      <c r="Z316" s="8"/>
      <c r="AA316" s="8"/>
      <c r="AB316" s="1177">
        <v>6033803.3899999997</v>
      </c>
      <c r="AC316" s="8"/>
      <c r="AD316" s="8">
        <v>6033803.3899999997</v>
      </c>
      <c r="AE316" s="1081"/>
      <c r="AF316" s="89">
        <v>6033803.3899999997</v>
      </c>
      <c r="AG316" s="1082">
        <v>0</v>
      </c>
      <c r="AH316" s="1082">
        <v>6033803.3899999997</v>
      </c>
      <c r="AI316" s="1016"/>
      <c r="AJ316" s="1016"/>
      <c r="AK316" s="1016"/>
      <c r="AL316" s="101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8750</v>
      </c>
      <c r="S317" s="776">
        <v>8495.1456310679605</v>
      </c>
      <c r="T317" s="533">
        <v>8750</v>
      </c>
      <c r="U317" s="1086"/>
      <c r="V317" s="8"/>
      <c r="W317" s="1084">
        <v>8750</v>
      </c>
      <c r="X317" s="8"/>
      <c r="Y317" s="8"/>
      <c r="Z317" s="8"/>
      <c r="AA317" s="8"/>
      <c r="AB317" s="89">
        <v>0</v>
      </c>
      <c r="AC317" s="8"/>
      <c r="AD317" s="8">
        <v>0</v>
      </c>
      <c r="AE317" s="1081"/>
      <c r="AF317" s="89">
        <v>0</v>
      </c>
      <c r="AG317" s="1082">
        <v>0</v>
      </c>
      <c r="AH317" s="1082">
        <v>0</v>
      </c>
      <c r="AI317" s="1016"/>
      <c r="AJ317" s="1016"/>
      <c r="AK317" s="1016"/>
      <c r="AL317" s="101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8750</v>
      </c>
      <c r="S318" s="776">
        <v>8495.1456310679605</v>
      </c>
      <c r="T318" s="533">
        <v>8750</v>
      </c>
      <c r="U318" s="1086"/>
      <c r="V318" s="8"/>
      <c r="W318" s="1084">
        <v>8750</v>
      </c>
      <c r="X318" s="8"/>
      <c r="Y318" s="8"/>
      <c r="Z318" s="8"/>
      <c r="AA318" s="8"/>
      <c r="AB318" s="89">
        <v>0</v>
      </c>
      <c r="AC318" s="8"/>
      <c r="AD318" s="8">
        <v>0</v>
      </c>
      <c r="AE318" s="1081"/>
      <c r="AF318" s="89">
        <v>0</v>
      </c>
      <c r="AG318" s="1082">
        <v>0</v>
      </c>
      <c r="AH318" s="1082">
        <v>0</v>
      </c>
      <c r="AI318" s="1016"/>
      <c r="AJ318" s="1016"/>
      <c r="AK318" s="1016"/>
      <c r="AL318" s="101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8750</v>
      </c>
      <c r="S319" s="776">
        <v>8495.1456310679605</v>
      </c>
      <c r="T319" s="533">
        <v>8750</v>
      </c>
      <c r="U319" s="1086"/>
      <c r="V319" s="8"/>
      <c r="W319" s="1084">
        <v>8750</v>
      </c>
      <c r="X319" s="8"/>
      <c r="Y319" s="8"/>
      <c r="Z319" s="8"/>
      <c r="AA319" s="8"/>
      <c r="AB319" s="89">
        <v>0</v>
      </c>
      <c r="AC319" s="8"/>
      <c r="AD319" s="8">
        <v>0</v>
      </c>
      <c r="AE319" s="1081"/>
      <c r="AF319" s="89">
        <v>0</v>
      </c>
      <c r="AG319" s="1082">
        <v>0</v>
      </c>
      <c r="AH319" s="1082">
        <v>0</v>
      </c>
      <c r="AI319" s="1016"/>
      <c r="AJ319" s="1016"/>
      <c r="AK319" s="1016"/>
      <c r="AL319" s="101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8750</v>
      </c>
      <c r="S320" s="776">
        <v>8495.1456310679605</v>
      </c>
      <c r="T320" s="533">
        <v>8750</v>
      </c>
      <c r="U320" s="1086"/>
      <c r="V320" s="8"/>
      <c r="W320" s="1084">
        <v>8750</v>
      </c>
      <c r="X320" s="8"/>
      <c r="Y320" s="8"/>
      <c r="Z320" s="8"/>
      <c r="AA320" s="8"/>
      <c r="AB320" s="89">
        <v>0</v>
      </c>
      <c r="AC320" s="8"/>
      <c r="AD320" s="8">
        <v>0</v>
      </c>
      <c r="AE320" s="1081"/>
      <c r="AF320" s="89">
        <v>0</v>
      </c>
      <c r="AG320" s="1082">
        <v>0</v>
      </c>
      <c r="AH320" s="1082">
        <v>0</v>
      </c>
      <c r="AI320" s="1016"/>
      <c r="AJ320" s="1016"/>
      <c r="AK320" s="1016"/>
      <c r="AL320" s="101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8750</v>
      </c>
      <c r="S321" s="776">
        <v>8495.1456310679605</v>
      </c>
      <c r="T321" s="533">
        <v>8750</v>
      </c>
      <c r="U321" s="1086"/>
      <c r="V321" s="8"/>
      <c r="W321" s="1084">
        <v>8750</v>
      </c>
      <c r="X321" s="8"/>
      <c r="Y321" s="8"/>
      <c r="Z321" s="8"/>
      <c r="AA321" s="8"/>
      <c r="AB321" s="89">
        <v>0</v>
      </c>
      <c r="AC321" s="8"/>
      <c r="AD321" s="8">
        <v>0</v>
      </c>
      <c r="AE321" s="1081"/>
      <c r="AF321" s="89">
        <v>0</v>
      </c>
      <c r="AG321" s="1082">
        <v>0</v>
      </c>
      <c r="AH321" s="1082">
        <v>0</v>
      </c>
      <c r="AI321" s="1016"/>
      <c r="AJ321" s="1016"/>
      <c r="AK321" s="1016"/>
      <c r="AL321" s="101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6212416.0732500004</v>
      </c>
      <c r="N322" s="89">
        <v>0</v>
      </c>
      <c r="O322" s="1082">
        <v>6212416.0732500004</v>
      </c>
      <c r="P322" s="598">
        <v>6212416.0732500004</v>
      </c>
      <c r="Q322" s="776">
        <v>6031471.9157766998</v>
      </c>
      <c r="R322" s="776">
        <v>8750</v>
      </c>
      <c r="S322" s="776">
        <v>8495.1456310679605</v>
      </c>
      <c r="T322" s="533">
        <v>8750</v>
      </c>
      <c r="U322" s="1086"/>
      <c r="V322" s="8"/>
      <c r="W322" s="1084">
        <v>8750</v>
      </c>
      <c r="X322" s="8"/>
      <c r="Y322" s="8"/>
      <c r="Z322" s="8"/>
      <c r="AA322" s="8"/>
      <c r="AB322" s="1177">
        <v>6212416.0732500004</v>
      </c>
      <c r="AC322" s="8"/>
      <c r="AD322" s="8">
        <v>6212416.0732500004</v>
      </c>
      <c r="AE322" s="1081"/>
      <c r="AF322" s="89">
        <v>6212416.0732500004</v>
      </c>
      <c r="AG322" s="1082">
        <v>0</v>
      </c>
      <c r="AH322" s="1082">
        <v>6212416.0732500004</v>
      </c>
      <c r="AI322" s="1016"/>
      <c r="AJ322" s="1016"/>
      <c r="AK322" s="1016"/>
      <c r="AL322" s="101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8750</v>
      </c>
      <c r="S323" s="776">
        <v>8495.1456310679605</v>
      </c>
      <c r="T323" s="533">
        <v>8750</v>
      </c>
      <c r="U323" s="1086"/>
      <c r="V323" s="8"/>
      <c r="W323" s="1084">
        <v>8750</v>
      </c>
      <c r="X323" s="8"/>
      <c r="Y323" s="8"/>
      <c r="Z323" s="8"/>
      <c r="AA323" s="8"/>
      <c r="AB323" s="89">
        <v>0</v>
      </c>
      <c r="AC323" s="8"/>
      <c r="AD323" s="8">
        <v>0</v>
      </c>
      <c r="AE323" s="1081"/>
      <c r="AF323" s="89">
        <v>0</v>
      </c>
      <c r="AG323" s="1082">
        <v>0</v>
      </c>
      <c r="AH323" s="1082">
        <v>0</v>
      </c>
      <c r="AI323" s="1016"/>
      <c r="AJ323" s="1016"/>
      <c r="AK323" s="1016"/>
      <c r="AL323" s="101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8750</v>
      </c>
      <c r="S324" s="776">
        <v>8495.1456310679605</v>
      </c>
      <c r="T324" s="533">
        <v>8750</v>
      </c>
      <c r="U324" s="1086"/>
      <c r="V324" s="8"/>
      <c r="W324" s="1084">
        <v>8750</v>
      </c>
      <c r="X324" s="8"/>
      <c r="Y324" s="8"/>
      <c r="Z324" s="8"/>
      <c r="AA324" s="8"/>
      <c r="AB324" s="89">
        <v>0</v>
      </c>
      <c r="AC324" s="8"/>
      <c r="AD324" s="8">
        <v>0</v>
      </c>
      <c r="AE324" s="1081"/>
      <c r="AF324" s="89">
        <v>0</v>
      </c>
      <c r="AG324" s="1082">
        <v>0</v>
      </c>
      <c r="AH324" s="1082">
        <v>0</v>
      </c>
      <c r="AI324" s="1016"/>
      <c r="AJ324" s="1016"/>
      <c r="AK324" s="1016"/>
      <c r="AL324" s="101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8750</v>
      </c>
      <c r="S325" s="776">
        <v>8247.7142049203503</v>
      </c>
      <c r="T325" s="533">
        <v>8750</v>
      </c>
      <c r="U325" s="1086"/>
      <c r="V325" s="8"/>
      <c r="W325" s="1084">
        <v>8750</v>
      </c>
      <c r="X325" s="8"/>
      <c r="Y325" s="8"/>
      <c r="Z325" s="8"/>
      <c r="AA325" s="8"/>
      <c r="AB325" s="89">
        <v>0</v>
      </c>
      <c r="AC325" s="8"/>
      <c r="AD325" s="8">
        <v>0</v>
      </c>
      <c r="AE325" s="1081"/>
      <c r="AF325" s="89">
        <v>0</v>
      </c>
      <c r="AG325" s="1082">
        <v>0</v>
      </c>
      <c r="AH325" s="1082">
        <v>0</v>
      </c>
      <c r="AI325" s="1016"/>
      <c r="AJ325" s="1016"/>
      <c r="AK325" s="1016"/>
      <c r="AL325" s="101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8750</v>
      </c>
      <c r="S326" s="776">
        <v>8247.7142049203503</v>
      </c>
      <c r="T326" s="533">
        <v>8750</v>
      </c>
      <c r="U326" s="1086"/>
      <c r="V326" s="8"/>
      <c r="W326" s="1084">
        <v>8750</v>
      </c>
      <c r="X326" s="8"/>
      <c r="Y326" s="8"/>
      <c r="Z326" s="8"/>
      <c r="AA326" s="8"/>
      <c r="AB326" s="89">
        <v>0</v>
      </c>
      <c r="AC326" s="8"/>
      <c r="AD326" s="8">
        <v>0</v>
      </c>
      <c r="AE326" s="1081"/>
      <c r="AF326" s="89">
        <v>0</v>
      </c>
      <c r="AG326" s="1082">
        <v>0</v>
      </c>
      <c r="AH326" s="1082">
        <v>0</v>
      </c>
      <c r="AI326" s="1016"/>
      <c r="AJ326" s="1016"/>
      <c r="AK326" s="1016"/>
      <c r="AL326" s="101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8750</v>
      </c>
      <c r="S327" s="776">
        <v>8247.7142049203503</v>
      </c>
      <c r="T327" s="533">
        <v>8750</v>
      </c>
      <c r="U327" s="1086"/>
      <c r="V327" s="8"/>
      <c r="W327" s="1084">
        <v>8750</v>
      </c>
      <c r="X327" s="8"/>
      <c r="Y327" s="8"/>
      <c r="Z327" s="8"/>
      <c r="AA327" s="8"/>
      <c r="AB327" s="89">
        <v>0</v>
      </c>
      <c r="AC327" s="8"/>
      <c r="AD327" s="8">
        <v>0</v>
      </c>
      <c r="AE327" s="1081"/>
      <c r="AF327" s="89">
        <v>0</v>
      </c>
      <c r="AG327" s="1082">
        <v>0</v>
      </c>
      <c r="AH327" s="1082">
        <v>0</v>
      </c>
      <c r="AI327" s="1016"/>
      <c r="AJ327" s="1016"/>
      <c r="AK327" s="1016"/>
      <c r="AL327" s="101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6184648.4747499991</v>
      </c>
      <c r="N328" s="89">
        <v>0</v>
      </c>
      <c r="O328" s="1082">
        <v>6184648.4747499991</v>
      </c>
      <c r="P328" s="598">
        <v>6184648.4747499991</v>
      </c>
      <c r="Q328" s="776">
        <v>5829624.3517296622</v>
      </c>
      <c r="R328" s="776">
        <v>8750</v>
      </c>
      <c r="S328" s="776">
        <v>8247.7142049203503</v>
      </c>
      <c r="T328" s="533">
        <v>8750</v>
      </c>
      <c r="U328" s="1086"/>
      <c r="V328" s="8"/>
      <c r="W328" s="1084">
        <v>8750</v>
      </c>
      <c r="X328" s="8"/>
      <c r="Y328" s="8"/>
      <c r="Z328" s="8"/>
      <c r="AA328" s="8"/>
      <c r="AB328" s="89">
        <v>6184648.4747499991</v>
      </c>
      <c r="AC328" s="8"/>
      <c r="AD328" s="8">
        <v>6184648.4747499991</v>
      </c>
      <c r="AE328" s="1081"/>
      <c r="AF328" s="89">
        <v>6184648.4747499991</v>
      </c>
      <c r="AG328" s="1082">
        <v>0</v>
      </c>
      <c r="AH328" s="1082">
        <v>6184648.4747499991</v>
      </c>
      <c r="AI328" s="1016"/>
      <c r="AJ328" s="1016"/>
      <c r="AK328" s="1016"/>
      <c r="AL328" s="101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8750</v>
      </c>
      <c r="S329" s="776">
        <v>8247.7142049203503</v>
      </c>
      <c r="T329" s="533">
        <v>8750</v>
      </c>
      <c r="U329" s="1086"/>
      <c r="V329" s="8"/>
      <c r="W329" s="1084">
        <v>8750</v>
      </c>
      <c r="X329" s="8"/>
      <c r="Y329" s="8"/>
      <c r="Z329" s="8"/>
      <c r="AA329" s="8"/>
      <c r="AB329" s="89">
        <v>0</v>
      </c>
      <c r="AC329" s="8"/>
      <c r="AD329" s="8">
        <v>0</v>
      </c>
      <c r="AE329" s="1081"/>
      <c r="AF329" s="89">
        <v>0</v>
      </c>
      <c r="AG329" s="1082">
        <v>0</v>
      </c>
      <c r="AH329" s="1082">
        <v>0</v>
      </c>
      <c r="AI329" s="1016"/>
      <c r="AJ329" s="1016"/>
      <c r="AK329" s="1016"/>
      <c r="AL329" s="101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8750</v>
      </c>
      <c r="S330" s="776">
        <v>8247.7142049203503</v>
      </c>
      <c r="T330" s="533">
        <v>8750</v>
      </c>
      <c r="U330" s="1086"/>
      <c r="V330" s="8"/>
      <c r="W330" s="1084">
        <v>8750</v>
      </c>
      <c r="X330" s="8"/>
      <c r="Y330" s="8"/>
      <c r="Z330" s="8"/>
      <c r="AA330" s="8"/>
      <c r="AB330" s="89">
        <v>0</v>
      </c>
      <c r="AC330" s="8"/>
      <c r="AD330" s="8">
        <v>0</v>
      </c>
      <c r="AE330" s="1081"/>
      <c r="AF330" s="89">
        <v>0</v>
      </c>
      <c r="AG330" s="1082">
        <v>0</v>
      </c>
      <c r="AH330" s="1082">
        <v>0</v>
      </c>
      <c r="AI330" s="1016"/>
      <c r="AJ330" s="1016"/>
      <c r="AK330" s="1016"/>
      <c r="AL330" s="101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8750</v>
      </c>
      <c r="S331" s="776">
        <v>8247.7142049203503</v>
      </c>
      <c r="T331" s="533">
        <v>8750</v>
      </c>
      <c r="U331" s="1086"/>
      <c r="V331" s="8"/>
      <c r="W331" s="1084">
        <v>8750</v>
      </c>
      <c r="X331" s="8"/>
      <c r="Y331" s="8"/>
      <c r="Z331" s="8"/>
      <c r="AA331" s="8"/>
      <c r="AB331" s="89">
        <v>0</v>
      </c>
      <c r="AC331" s="8"/>
      <c r="AD331" s="8">
        <v>0</v>
      </c>
      <c r="AE331" s="1081"/>
      <c r="AF331" s="89">
        <v>0</v>
      </c>
      <c r="AG331" s="1082">
        <v>0</v>
      </c>
      <c r="AH331" s="1082">
        <v>0</v>
      </c>
      <c r="AI331" s="1016"/>
      <c r="AJ331" s="1016"/>
      <c r="AK331" s="1016"/>
      <c r="AL331" s="101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8750</v>
      </c>
      <c r="S332" s="776">
        <v>8247.7142049203503</v>
      </c>
      <c r="T332" s="533">
        <v>8750</v>
      </c>
      <c r="U332" s="1086"/>
      <c r="V332" s="8"/>
      <c r="W332" s="1084">
        <v>8750</v>
      </c>
      <c r="X332" s="8"/>
      <c r="Y332" s="8"/>
      <c r="Z332" s="8"/>
      <c r="AA332" s="8"/>
      <c r="AB332" s="89">
        <v>0</v>
      </c>
      <c r="AC332" s="8"/>
      <c r="AD332" s="8">
        <v>0</v>
      </c>
      <c r="AE332" s="1081"/>
      <c r="AF332" s="89">
        <v>0</v>
      </c>
      <c r="AG332" s="1082">
        <v>0</v>
      </c>
      <c r="AH332" s="1082">
        <v>0</v>
      </c>
      <c r="AI332" s="1016"/>
      <c r="AJ332" s="1016"/>
      <c r="AK332" s="1016"/>
      <c r="AL332" s="101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8750</v>
      </c>
      <c r="S333" s="776">
        <v>8247.7142049203503</v>
      </c>
      <c r="T333" s="533">
        <v>8750</v>
      </c>
      <c r="U333" s="1086"/>
      <c r="V333" s="8"/>
      <c r="W333" s="1084">
        <v>8750</v>
      </c>
      <c r="X333" s="8"/>
      <c r="Y333" s="8"/>
      <c r="Z333" s="8"/>
      <c r="AA333" s="8"/>
      <c r="AB333" s="89">
        <v>0</v>
      </c>
      <c r="AC333" s="8"/>
      <c r="AD333" s="8">
        <v>0</v>
      </c>
      <c r="AE333" s="1081"/>
      <c r="AF333" s="89">
        <v>0</v>
      </c>
      <c r="AG333" s="1082">
        <v>0</v>
      </c>
      <c r="AH333" s="1082">
        <v>0</v>
      </c>
      <c r="AI333" s="1016"/>
      <c r="AJ333" s="1016"/>
      <c r="AK333" s="1016"/>
      <c r="AL333" s="101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6367726.4750812501</v>
      </c>
      <c r="N334" s="89">
        <v>0</v>
      </c>
      <c r="O334" s="1082">
        <v>6367726.4750812501</v>
      </c>
      <c r="P334" s="598">
        <v>6367726.4750812501</v>
      </c>
      <c r="Q334" s="776">
        <v>6002192.9258942874</v>
      </c>
      <c r="R334" s="776">
        <v>8750</v>
      </c>
      <c r="S334" s="776">
        <v>8247.7142049203503</v>
      </c>
      <c r="T334" s="533">
        <v>8750</v>
      </c>
      <c r="U334" s="1086"/>
      <c r="V334" s="8"/>
      <c r="W334" s="1084">
        <v>8750</v>
      </c>
      <c r="X334" s="8"/>
      <c r="Y334" s="8"/>
      <c r="Z334" s="8"/>
      <c r="AA334" s="8"/>
      <c r="AB334" s="89">
        <v>6367726.4750812501</v>
      </c>
      <c r="AC334" s="8"/>
      <c r="AD334" s="8">
        <v>6367726.4750812501</v>
      </c>
      <c r="AE334" s="1081"/>
      <c r="AF334" s="89">
        <v>6367726.4750812501</v>
      </c>
      <c r="AG334" s="1082">
        <v>0</v>
      </c>
      <c r="AH334" s="1082">
        <v>6367726.4750812501</v>
      </c>
      <c r="AI334" s="1016"/>
      <c r="AJ334" s="1016"/>
      <c r="AK334" s="1016"/>
      <c r="AL334" s="101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8750</v>
      </c>
      <c r="S335" s="776">
        <v>8247.7142049203503</v>
      </c>
      <c r="T335" s="533">
        <v>8750</v>
      </c>
      <c r="U335" s="1086"/>
      <c r="V335" s="8"/>
      <c r="W335" s="1084">
        <v>8750</v>
      </c>
      <c r="X335" s="8"/>
      <c r="Y335" s="8"/>
      <c r="Z335" s="8"/>
      <c r="AA335" s="8"/>
      <c r="AB335" s="89">
        <v>0</v>
      </c>
      <c r="AC335" s="8"/>
      <c r="AD335" s="8">
        <v>0</v>
      </c>
      <c r="AE335" s="1081"/>
      <c r="AF335" s="89">
        <v>0</v>
      </c>
      <c r="AG335" s="1082">
        <v>0</v>
      </c>
      <c r="AH335" s="1082">
        <v>0</v>
      </c>
      <c r="AI335" s="1016"/>
      <c r="AJ335" s="1016"/>
      <c r="AK335" s="1016"/>
      <c r="AL335" s="101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8750</v>
      </c>
      <c r="S336" s="776">
        <v>8247.7142049203503</v>
      </c>
      <c r="T336" s="533">
        <v>8750</v>
      </c>
      <c r="U336" s="1086"/>
      <c r="V336" s="8"/>
      <c r="W336" s="1084">
        <v>8750</v>
      </c>
      <c r="X336" s="8"/>
      <c r="Y336" s="8"/>
      <c r="Z336" s="8"/>
      <c r="AA336" s="8"/>
      <c r="AB336" s="89">
        <v>0</v>
      </c>
      <c r="AC336" s="8"/>
      <c r="AD336" s="8">
        <v>0</v>
      </c>
      <c r="AE336" s="1081"/>
      <c r="AF336" s="89">
        <v>0</v>
      </c>
      <c r="AG336" s="1082">
        <v>0</v>
      </c>
      <c r="AH336" s="1082">
        <v>0</v>
      </c>
      <c r="AI336" s="1016"/>
      <c r="AJ336" s="1016"/>
      <c r="AK336" s="1016"/>
      <c r="AL336" s="101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8750</v>
      </c>
      <c r="S337" s="776">
        <v>8007.4895193401462</v>
      </c>
      <c r="T337" s="533">
        <v>8750</v>
      </c>
      <c r="U337" s="1086"/>
      <c r="V337" s="8"/>
      <c r="W337" s="1084">
        <v>8750</v>
      </c>
      <c r="X337" s="8"/>
      <c r="Y337" s="8"/>
      <c r="Z337" s="8"/>
      <c r="AA337" s="8"/>
      <c r="AB337" s="89">
        <v>0</v>
      </c>
      <c r="AC337" s="8"/>
      <c r="AD337" s="8">
        <v>0</v>
      </c>
      <c r="AE337" s="1081"/>
      <c r="AF337" s="89">
        <v>0</v>
      </c>
      <c r="AG337" s="1082">
        <v>0</v>
      </c>
      <c r="AH337" s="1082">
        <v>0</v>
      </c>
      <c r="AI337" s="1016"/>
      <c r="AJ337" s="1016"/>
      <c r="AK337" s="1016"/>
      <c r="AL337" s="101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8750</v>
      </c>
      <c r="S338" s="776">
        <v>8007.4895193401462</v>
      </c>
      <c r="T338" s="533">
        <v>8750</v>
      </c>
      <c r="U338" s="1086"/>
      <c r="V338" s="8"/>
      <c r="W338" s="1084">
        <v>8750</v>
      </c>
      <c r="X338" s="8"/>
      <c r="Y338" s="8"/>
      <c r="Z338" s="8"/>
      <c r="AA338" s="8"/>
      <c r="AB338" s="89">
        <v>0</v>
      </c>
      <c r="AC338" s="8"/>
      <c r="AD338" s="8">
        <v>0</v>
      </c>
      <c r="AE338" s="1081"/>
      <c r="AF338" s="89">
        <v>0</v>
      </c>
      <c r="AG338" s="1082">
        <v>0</v>
      </c>
      <c r="AH338" s="1082">
        <v>0</v>
      </c>
      <c r="AI338" s="1016"/>
      <c r="AJ338" s="1016"/>
      <c r="AK338" s="1016"/>
      <c r="AL338" s="101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8750</v>
      </c>
      <c r="S339" s="776">
        <v>8007.4895193401462</v>
      </c>
      <c r="T339" s="533">
        <v>8750</v>
      </c>
      <c r="U339" s="1086"/>
      <c r="V339" s="8"/>
      <c r="W339" s="1084">
        <v>8750</v>
      </c>
      <c r="X339" s="8"/>
      <c r="Y339" s="8"/>
      <c r="Z339" s="8"/>
      <c r="AA339" s="8"/>
      <c r="AB339" s="89">
        <v>0</v>
      </c>
      <c r="AC339" s="8"/>
      <c r="AD339" s="8">
        <v>0</v>
      </c>
      <c r="AE339" s="1081"/>
      <c r="AF339" s="89">
        <v>0</v>
      </c>
      <c r="AG339" s="1082">
        <v>0</v>
      </c>
      <c r="AH339" s="1082">
        <v>0</v>
      </c>
      <c r="AI339" s="1016"/>
      <c r="AJ339" s="1016"/>
      <c r="AK339" s="1016"/>
      <c r="AL339" s="101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6339264.6866187481</v>
      </c>
      <c r="N340" s="89">
        <v>0</v>
      </c>
      <c r="O340" s="1082">
        <v>6339264.6866187481</v>
      </c>
      <c r="P340" s="598">
        <v>6339264.6866187481</v>
      </c>
      <c r="Q340" s="776">
        <v>5801325.2043911684</v>
      </c>
      <c r="R340" s="776">
        <v>8750</v>
      </c>
      <c r="S340" s="776">
        <v>8007.4895193401462</v>
      </c>
      <c r="T340" s="533">
        <v>8750</v>
      </c>
      <c r="U340" s="1086"/>
      <c r="V340" s="8"/>
      <c r="W340" s="1084">
        <v>8750</v>
      </c>
      <c r="X340" s="8"/>
      <c r="Y340" s="8"/>
      <c r="Z340" s="8"/>
      <c r="AA340" s="8"/>
      <c r="AB340" s="89">
        <v>6339264.6866187481</v>
      </c>
      <c r="AC340" s="8"/>
      <c r="AD340" s="8">
        <v>6339264.6866187481</v>
      </c>
      <c r="AE340" s="1081"/>
      <c r="AF340" s="89">
        <v>6339264.6866187481</v>
      </c>
      <c r="AG340" s="1082">
        <v>0</v>
      </c>
      <c r="AH340" s="1082">
        <v>6339264.6866187481</v>
      </c>
      <c r="AI340" s="1016"/>
      <c r="AJ340" s="1016"/>
      <c r="AK340" s="1016"/>
      <c r="AL340" s="101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8750</v>
      </c>
      <c r="S341" s="776">
        <v>8007.4895193401462</v>
      </c>
      <c r="T341" s="533">
        <v>8750</v>
      </c>
      <c r="U341" s="1086"/>
      <c r="V341" s="8"/>
      <c r="W341" s="1084">
        <v>8750</v>
      </c>
      <c r="X341" s="8"/>
      <c r="Y341" s="8"/>
      <c r="Z341" s="8"/>
      <c r="AA341" s="8"/>
      <c r="AB341" s="89">
        <v>0</v>
      </c>
      <c r="AC341" s="8"/>
      <c r="AD341" s="8">
        <v>0</v>
      </c>
      <c r="AE341" s="1081"/>
      <c r="AF341" s="89">
        <v>0</v>
      </c>
      <c r="AG341" s="1082">
        <v>0</v>
      </c>
      <c r="AH341" s="1082">
        <v>0</v>
      </c>
      <c r="AI341" s="1016"/>
      <c r="AJ341" s="1016"/>
      <c r="AK341" s="1016"/>
      <c r="AL341" s="101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8750</v>
      </c>
      <c r="S342" s="776">
        <v>8007.4895193401462</v>
      </c>
      <c r="T342" s="533">
        <v>8750</v>
      </c>
      <c r="U342" s="1086"/>
      <c r="V342" s="8"/>
      <c r="W342" s="1084">
        <v>8750</v>
      </c>
      <c r="X342" s="8"/>
      <c r="Y342" s="8"/>
      <c r="Z342" s="8"/>
      <c r="AA342" s="8"/>
      <c r="AB342" s="89">
        <v>0</v>
      </c>
      <c r="AC342" s="8"/>
      <c r="AD342" s="8">
        <v>0</v>
      </c>
      <c r="AE342" s="1081"/>
      <c r="AF342" s="89">
        <v>0</v>
      </c>
      <c r="AG342" s="1082">
        <v>0</v>
      </c>
      <c r="AH342" s="1082">
        <v>0</v>
      </c>
      <c r="AI342" s="1016"/>
      <c r="AJ342" s="1016"/>
      <c r="AK342" s="1016"/>
      <c r="AL342" s="101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8750</v>
      </c>
      <c r="S343" s="776">
        <v>8007.4895193401462</v>
      </c>
      <c r="T343" s="533">
        <v>8750</v>
      </c>
      <c r="U343" s="1086"/>
      <c r="V343" s="8"/>
      <c r="W343" s="1084">
        <v>8750</v>
      </c>
      <c r="X343" s="8"/>
      <c r="Y343" s="8"/>
      <c r="Z343" s="8"/>
      <c r="AA343" s="8"/>
      <c r="AB343" s="89">
        <v>0</v>
      </c>
      <c r="AC343" s="8"/>
      <c r="AD343" s="8">
        <v>0</v>
      </c>
      <c r="AE343" s="1081"/>
      <c r="AF343" s="89">
        <v>0</v>
      </c>
      <c r="AG343" s="1082">
        <v>0</v>
      </c>
      <c r="AH343" s="1082">
        <v>0</v>
      </c>
      <c r="AI343" s="1016"/>
      <c r="AJ343" s="1016"/>
      <c r="AK343" s="1016"/>
      <c r="AL343" s="101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8750</v>
      </c>
      <c r="S344" s="776">
        <v>8007.4895193401462</v>
      </c>
      <c r="T344" s="533">
        <v>8750</v>
      </c>
      <c r="U344" s="1086"/>
      <c r="V344" s="8"/>
      <c r="W344" s="1084">
        <v>8750</v>
      </c>
      <c r="X344" s="8"/>
      <c r="Y344" s="8"/>
      <c r="Z344" s="8"/>
      <c r="AA344" s="8"/>
      <c r="AB344" s="89">
        <v>0</v>
      </c>
      <c r="AC344" s="8"/>
      <c r="AD344" s="8">
        <v>0</v>
      </c>
      <c r="AE344" s="1081"/>
      <c r="AF344" s="89">
        <v>0</v>
      </c>
      <c r="AG344" s="1082">
        <v>0</v>
      </c>
      <c r="AH344" s="1082">
        <v>0</v>
      </c>
      <c r="AI344" s="1016"/>
      <c r="AJ344" s="1016"/>
      <c r="AK344" s="1016"/>
      <c r="AL344" s="101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8750</v>
      </c>
      <c r="S345" s="776">
        <v>8007.4895193401462</v>
      </c>
      <c r="T345" s="533">
        <v>8750</v>
      </c>
      <c r="U345" s="1086"/>
      <c r="V345" s="8"/>
      <c r="W345" s="1084">
        <v>8750</v>
      </c>
      <c r="X345" s="8"/>
      <c r="Y345" s="8"/>
      <c r="Z345" s="8"/>
      <c r="AA345" s="8"/>
      <c r="AB345" s="89">
        <v>0</v>
      </c>
      <c r="AC345" s="8"/>
      <c r="AD345" s="8">
        <v>0</v>
      </c>
      <c r="AE345" s="1081"/>
      <c r="AF345" s="89">
        <v>0</v>
      </c>
      <c r="AG345" s="1082">
        <v>0</v>
      </c>
      <c r="AH345" s="1082">
        <v>0</v>
      </c>
      <c r="AI345" s="1016"/>
      <c r="AJ345" s="1016"/>
      <c r="AK345" s="1016"/>
      <c r="AL345" s="101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6526919.6369582806</v>
      </c>
      <c r="N346" s="89">
        <v>0</v>
      </c>
      <c r="O346" s="1082">
        <v>6526919.6369582806</v>
      </c>
      <c r="P346" s="598">
        <v>6526919.6369582806</v>
      </c>
      <c r="Q346" s="776">
        <v>5973056.0670307232</v>
      </c>
      <c r="R346" s="776">
        <v>8750</v>
      </c>
      <c r="S346" s="776">
        <v>8007.4895193401462</v>
      </c>
      <c r="T346" s="533">
        <v>8750</v>
      </c>
      <c r="U346" s="1086"/>
      <c r="V346" s="8"/>
      <c r="W346" s="1084">
        <v>8750</v>
      </c>
      <c r="X346" s="8"/>
      <c r="Y346" s="8"/>
      <c r="Z346" s="8"/>
      <c r="AA346" s="8"/>
      <c r="AB346" s="89">
        <v>6526919.6369582806</v>
      </c>
      <c r="AC346" s="8"/>
      <c r="AD346" s="8">
        <v>6526919.6369582806</v>
      </c>
      <c r="AE346" s="1081"/>
      <c r="AF346" s="89">
        <v>6526919.6369582806</v>
      </c>
      <c r="AG346" s="1082">
        <v>0</v>
      </c>
      <c r="AH346" s="1082">
        <v>6526919.6369582806</v>
      </c>
      <c r="AI346" s="1016"/>
      <c r="AJ346" s="1016"/>
      <c r="AK346" s="1016"/>
      <c r="AL346" s="101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8750</v>
      </c>
      <c r="S347" s="776">
        <v>8007.4895193401462</v>
      </c>
      <c r="T347" s="533">
        <v>8750</v>
      </c>
      <c r="U347" s="1086"/>
      <c r="V347" s="8"/>
      <c r="W347" s="1084">
        <v>8750</v>
      </c>
      <c r="X347" s="8"/>
      <c r="Y347" s="8"/>
      <c r="Z347" s="8"/>
      <c r="AA347" s="8"/>
      <c r="AB347" s="89">
        <v>0</v>
      </c>
      <c r="AC347" s="8"/>
      <c r="AD347" s="8">
        <v>0</v>
      </c>
      <c r="AE347" s="1081"/>
      <c r="AF347" s="89">
        <v>0</v>
      </c>
      <c r="AG347" s="1082">
        <v>0</v>
      </c>
      <c r="AH347" s="1082">
        <v>0</v>
      </c>
      <c r="AI347" s="1016"/>
      <c r="AJ347" s="1016"/>
      <c r="AK347" s="1016"/>
      <c r="AL347" s="101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8750</v>
      </c>
      <c r="S348" s="776">
        <v>8007.4895193401462</v>
      </c>
      <c r="T348" s="533">
        <v>8750</v>
      </c>
      <c r="U348" s="1086"/>
      <c r="V348" s="8"/>
      <c r="W348" s="1084">
        <v>8750</v>
      </c>
      <c r="X348" s="8"/>
      <c r="Y348" s="8"/>
      <c r="Z348" s="8"/>
      <c r="AA348" s="8"/>
      <c r="AB348" s="89">
        <v>0</v>
      </c>
      <c r="AC348" s="8"/>
      <c r="AD348" s="8">
        <v>0</v>
      </c>
      <c r="AE348" s="1081"/>
      <c r="AF348" s="89">
        <v>0</v>
      </c>
      <c r="AG348" s="1082">
        <v>0</v>
      </c>
      <c r="AH348" s="1082">
        <v>0</v>
      </c>
      <c r="AI348" s="1016"/>
      <c r="AJ348" s="1016"/>
      <c r="AK348" s="1016"/>
      <c r="AL348" s="101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8750</v>
      </c>
      <c r="S349" s="776">
        <v>7774.2616692622787</v>
      </c>
      <c r="T349" s="533">
        <v>8750</v>
      </c>
      <c r="U349" s="1086"/>
      <c r="V349" s="8"/>
      <c r="W349" s="1084">
        <v>8750</v>
      </c>
      <c r="X349" s="8"/>
      <c r="Y349" s="8"/>
      <c r="Z349" s="8"/>
      <c r="AA349" s="8"/>
      <c r="AB349" s="89">
        <v>0</v>
      </c>
      <c r="AC349" s="8"/>
      <c r="AD349" s="8">
        <v>0</v>
      </c>
      <c r="AE349" s="1081"/>
      <c r="AF349" s="89">
        <v>0</v>
      </c>
      <c r="AG349" s="1082">
        <v>0</v>
      </c>
      <c r="AH349" s="1082">
        <v>0</v>
      </c>
      <c r="AI349" s="1016"/>
      <c r="AJ349" s="1016"/>
      <c r="AK349" s="1016"/>
      <c r="AL349" s="101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8750</v>
      </c>
      <c r="S350" s="776">
        <v>7774.2616692622787</v>
      </c>
      <c r="T350" s="533">
        <v>8750</v>
      </c>
      <c r="U350" s="1086"/>
      <c r="V350" s="8"/>
      <c r="W350" s="1084">
        <v>8750</v>
      </c>
      <c r="X350" s="8"/>
      <c r="Y350" s="8"/>
      <c r="Z350" s="8"/>
      <c r="AA350" s="8"/>
      <c r="AB350" s="89">
        <v>0</v>
      </c>
      <c r="AC350" s="8"/>
      <c r="AD350" s="8">
        <v>0</v>
      </c>
      <c r="AE350" s="1081"/>
      <c r="AF350" s="89">
        <v>0</v>
      </c>
      <c r="AG350" s="1082">
        <v>0</v>
      </c>
      <c r="AH350" s="1082">
        <v>0</v>
      </c>
      <c r="AI350" s="1016"/>
      <c r="AJ350" s="1016"/>
      <c r="AK350" s="1016"/>
      <c r="AL350" s="101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8750</v>
      </c>
      <c r="S351" s="776">
        <v>7774.2616692622787</v>
      </c>
      <c r="T351" s="533">
        <v>8750</v>
      </c>
      <c r="U351" s="1086"/>
      <c r="V351" s="8"/>
      <c r="W351" s="1084">
        <v>8750</v>
      </c>
      <c r="X351" s="8"/>
      <c r="Y351" s="8"/>
      <c r="Z351" s="8"/>
      <c r="AA351" s="8"/>
      <c r="AB351" s="89">
        <v>0</v>
      </c>
      <c r="AC351" s="8"/>
      <c r="AD351" s="8">
        <v>0</v>
      </c>
      <c r="AE351" s="1081"/>
      <c r="AF351" s="89">
        <v>0</v>
      </c>
      <c r="AG351" s="1082">
        <v>0</v>
      </c>
      <c r="AH351" s="1082">
        <v>0</v>
      </c>
      <c r="AI351" s="1016"/>
      <c r="AJ351" s="1016"/>
      <c r="AK351" s="1016"/>
      <c r="AL351" s="101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6497746.3037842158</v>
      </c>
      <c r="N352" s="89">
        <v>0</v>
      </c>
      <c r="O352" s="1082">
        <v>6497746.3037842158</v>
      </c>
      <c r="P352" s="598">
        <v>6497746.3037842158</v>
      </c>
      <c r="Q352" s="776">
        <v>5773163.4315543175</v>
      </c>
      <c r="R352" s="776">
        <v>8750</v>
      </c>
      <c r="S352" s="776">
        <v>7774.2616692622787</v>
      </c>
      <c r="T352" s="533">
        <v>8750</v>
      </c>
      <c r="U352" s="1086"/>
      <c r="V352" s="8"/>
      <c r="W352" s="1084">
        <v>8750</v>
      </c>
      <c r="X352" s="8"/>
      <c r="Y352" s="8"/>
      <c r="Z352" s="8"/>
      <c r="AA352" s="8"/>
      <c r="AB352" s="89">
        <v>6497746.3037842158</v>
      </c>
      <c r="AC352" s="8"/>
      <c r="AD352" s="8">
        <v>6497746.3037842158</v>
      </c>
      <c r="AE352" s="1081"/>
      <c r="AF352" s="89">
        <v>6497746.3037842158</v>
      </c>
      <c r="AG352" s="1082">
        <v>0</v>
      </c>
      <c r="AH352" s="1082">
        <v>6497746.3037842158</v>
      </c>
      <c r="AI352" s="1016"/>
      <c r="AJ352" s="1016"/>
      <c r="AK352" s="1016"/>
      <c r="AL352" s="101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8750</v>
      </c>
      <c r="S353" s="776">
        <v>7774.2616692622787</v>
      </c>
      <c r="T353" s="533">
        <v>8750</v>
      </c>
      <c r="U353" s="1086"/>
      <c r="V353" s="8"/>
      <c r="W353" s="1084">
        <v>8750</v>
      </c>
      <c r="X353" s="8"/>
      <c r="Y353" s="8"/>
      <c r="Z353" s="8"/>
      <c r="AA353" s="8"/>
      <c r="AB353" s="89">
        <v>0</v>
      </c>
      <c r="AC353" s="8"/>
      <c r="AD353" s="8">
        <v>0</v>
      </c>
      <c r="AE353" s="1081"/>
      <c r="AF353" s="89">
        <v>0</v>
      </c>
      <c r="AG353" s="1082">
        <v>0</v>
      </c>
      <c r="AH353" s="1082">
        <v>0</v>
      </c>
      <c r="AI353" s="1016"/>
      <c r="AJ353" s="1016"/>
      <c r="AK353" s="1016"/>
      <c r="AL353" s="101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8750</v>
      </c>
      <c r="S354" s="776">
        <v>7774.2616692622787</v>
      </c>
      <c r="T354" s="533">
        <v>8750</v>
      </c>
      <c r="U354" s="1086"/>
      <c r="V354" s="8"/>
      <c r="W354" s="1084">
        <v>8750</v>
      </c>
      <c r="X354" s="8"/>
      <c r="Y354" s="8"/>
      <c r="Z354" s="8"/>
      <c r="AA354" s="8"/>
      <c r="AB354" s="89">
        <v>0</v>
      </c>
      <c r="AC354" s="8"/>
      <c r="AD354" s="8">
        <v>0</v>
      </c>
      <c r="AE354" s="1081"/>
      <c r="AF354" s="89">
        <v>0</v>
      </c>
      <c r="AG354" s="1082">
        <v>0</v>
      </c>
      <c r="AH354" s="1082">
        <v>0</v>
      </c>
      <c r="AI354" s="1016"/>
      <c r="AJ354" s="1016"/>
      <c r="AK354" s="1016"/>
      <c r="AL354" s="101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8750</v>
      </c>
      <c r="S355" s="776">
        <v>7774.2616692622787</v>
      </c>
      <c r="T355" s="533">
        <v>8750</v>
      </c>
      <c r="U355" s="1086"/>
      <c r="V355" s="8"/>
      <c r="W355" s="1084">
        <v>8750</v>
      </c>
      <c r="X355" s="8"/>
      <c r="Y355" s="8"/>
      <c r="Z355" s="8"/>
      <c r="AA355" s="8"/>
      <c r="AB355" s="89">
        <v>0</v>
      </c>
      <c r="AC355" s="8"/>
      <c r="AD355" s="8">
        <v>0</v>
      </c>
      <c r="AE355" s="1081"/>
      <c r="AF355" s="89">
        <v>0</v>
      </c>
      <c r="AG355" s="1082">
        <v>0</v>
      </c>
      <c r="AH355" s="1082">
        <v>0</v>
      </c>
      <c r="AI355" s="1016"/>
      <c r="AJ355" s="1016"/>
      <c r="AK355" s="1016"/>
      <c r="AL355" s="101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8750</v>
      </c>
      <c r="S356" s="776">
        <v>7774.2616692622787</v>
      </c>
      <c r="T356" s="533">
        <v>8750</v>
      </c>
      <c r="U356" s="1086"/>
      <c r="V356" s="8"/>
      <c r="W356" s="1084">
        <v>8750</v>
      </c>
      <c r="X356" s="8"/>
      <c r="Y356" s="8"/>
      <c r="Z356" s="8"/>
      <c r="AA356" s="8"/>
      <c r="AB356" s="89">
        <v>0</v>
      </c>
      <c r="AC356" s="8"/>
      <c r="AD356" s="8">
        <v>0</v>
      </c>
      <c r="AE356" s="1081"/>
      <c r="AF356" s="89">
        <v>0</v>
      </c>
      <c r="AG356" s="1082">
        <v>0</v>
      </c>
      <c r="AH356" s="1082">
        <v>0</v>
      </c>
      <c r="AI356" s="1016"/>
      <c r="AJ356" s="1016"/>
      <c r="AK356" s="1016"/>
      <c r="AL356" s="101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8750</v>
      </c>
      <c r="S357" s="776">
        <v>7774.2616692622787</v>
      </c>
      <c r="T357" s="533">
        <v>8750</v>
      </c>
      <c r="U357" s="1086"/>
      <c r="V357" s="8"/>
      <c r="W357" s="1084">
        <v>8750</v>
      </c>
      <c r="X357" s="8"/>
      <c r="Y357" s="8"/>
      <c r="Z357" s="8"/>
      <c r="AA357" s="8"/>
      <c r="AB357" s="89">
        <v>0</v>
      </c>
      <c r="AC357" s="8"/>
      <c r="AD357" s="8">
        <v>0</v>
      </c>
      <c r="AE357" s="1081"/>
      <c r="AF357" s="89">
        <v>0</v>
      </c>
      <c r="AG357" s="1082">
        <v>0</v>
      </c>
      <c r="AH357" s="1082">
        <v>0</v>
      </c>
      <c r="AI357" s="1016"/>
      <c r="AJ357" s="1016"/>
      <c r="AK357" s="1016"/>
      <c r="AL357" s="101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6690092.6278822366</v>
      </c>
      <c r="N358" s="89">
        <v>0</v>
      </c>
      <c r="O358" s="1082">
        <v>6690092.6278822366</v>
      </c>
      <c r="P358" s="598">
        <v>6690092.6278822366</v>
      </c>
      <c r="Q358" s="776">
        <v>5944060.6492296029</v>
      </c>
      <c r="R358" s="776">
        <v>8750</v>
      </c>
      <c r="S358" s="776">
        <v>7774.2616692622787</v>
      </c>
      <c r="T358" s="533">
        <v>8750</v>
      </c>
      <c r="U358" s="1086"/>
      <c r="V358" s="8"/>
      <c r="W358" s="1084">
        <v>8750</v>
      </c>
      <c r="X358" s="8"/>
      <c r="Y358" s="8"/>
      <c r="Z358" s="8"/>
      <c r="AA358" s="8"/>
      <c r="AB358" s="89">
        <v>6690092.6278822366</v>
      </c>
      <c r="AC358" s="8"/>
      <c r="AD358" s="8">
        <v>6690092.6278822366</v>
      </c>
      <c r="AE358" s="1081"/>
      <c r="AF358" s="89">
        <v>6690092.6278822366</v>
      </c>
      <c r="AG358" s="1082">
        <v>0</v>
      </c>
      <c r="AH358" s="1082">
        <v>6690092.6278822366</v>
      </c>
      <c r="AI358" s="1016"/>
      <c r="AJ358" s="1016"/>
      <c r="AK358" s="1016"/>
      <c r="AL358" s="101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8750</v>
      </c>
      <c r="S359" s="776">
        <v>7774.2616692622787</v>
      </c>
      <c r="T359" s="533">
        <v>8750</v>
      </c>
      <c r="U359" s="1086"/>
      <c r="V359" s="8"/>
      <c r="W359" s="1084">
        <v>8750</v>
      </c>
      <c r="X359" s="8"/>
      <c r="Y359" s="8"/>
      <c r="Z359" s="8"/>
      <c r="AA359" s="8"/>
      <c r="AB359" s="89">
        <v>0</v>
      </c>
      <c r="AC359" s="8"/>
      <c r="AD359" s="8">
        <v>0</v>
      </c>
      <c r="AE359" s="1081"/>
      <c r="AF359" s="89">
        <v>0</v>
      </c>
      <c r="AG359" s="1082">
        <v>0</v>
      </c>
      <c r="AH359" s="1082">
        <v>0</v>
      </c>
      <c r="AI359" s="1016"/>
      <c r="AJ359" s="1016"/>
      <c r="AK359" s="1016"/>
      <c r="AL359" s="101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8750</v>
      </c>
      <c r="S360" s="776">
        <v>7774.2616692622787</v>
      </c>
      <c r="T360" s="533">
        <v>8750</v>
      </c>
      <c r="U360" s="1086"/>
      <c r="V360" s="8"/>
      <c r="W360" s="1084">
        <v>8750</v>
      </c>
      <c r="X360" s="8"/>
      <c r="Y360" s="8"/>
      <c r="Z360" s="8"/>
      <c r="AA360" s="8"/>
      <c r="AB360" s="89">
        <v>0</v>
      </c>
      <c r="AC360" s="8"/>
      <c r="AD360" s="8">
        <v>0</v>
      </c>
      <c r="AE360" s="1081"/>
      <c r="AF360" s="89">
        <v>0</v>
      </c>
      <c r="AG360" s="1082">
        <v>0</v>
      </c>
      <c r="AH360" s="1082">
        <v>0</v>
      </c>
      <c r="AI360" s="1016"/>
      <c r="AJ360" s="1016"/>
      <c r="AK360" s="1016"/>
      <c r="AL360" s="101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8750</v>
      </c>
      <c r="S361" s="776">
        <v>7547.8268633614362</v>
      </c>
      <c r="T361" s="533">
        <v>8750</v>
      </c>
      <c r="U361" s="1086"/>
      <c r="V361" s="8"/>
      <c r="W361" s="1084">
        <v>8750</v>
      </c>
      <c r="X361" s="8"/>
      <c r="Y361" s="8"/>
      <c r="Z361" s="8"/>
      <c r="AA361" s="8"/>
      <c r="AB361" s="89">
        <v>0</v>
      </c>
      <c r="AC361" s="8"/>
      <c r="AD361" s="8">
        <v>0</v>
      </c>
      <c r="AE361" s="1081"/>
      <c r="AF361" s="89">
        <v>0</v>
      </c>
      <c r="AG361" s="1082">
        <v>0</v>
      </c>
      <c r="AH361" s="1082">
        <v>0</v>
      </c>
      <c r="AI361" s="1016"/>
      <c r="AJ361" s="1016"/>
      <c r="AK361" s="1016"/>
      <c r="AL361" s="101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8750</v>
      </c>
      <c r="S362" s="776">
        <v>7547.8268633614362</v>
      </c>
      <c r="T362" s="533">
        <v>8750</v>
      </c>
      <c r="U362" s="1086"/>
      <c r="V362" s="8"/>
      <c r="W362" s="1084">
        <v>8750</v>
      </c>
      <c r="X362" s="8"/>
      <c r="Y362" s="8"/>
      <c r="Z362" s="8"/>
      <c r="AA362" s="8"/>
      <c r="AB362" s="89">
        <v>0</v>
      </c>
      <c r="AC362" s="8"/>
      <c r="AD362" s="8">
        <v>0</v>
      </c>
      <c r="AE362" s="1081"/>
      <c r="AF362" s="89">
        <v>0</v>
      </c>
      <c r="AG362" s="1082">
        <v>0</v>
      </c>
      <c r="AH362" s="1082">
        <v>0</v>
      </c>
      <c r="AI362" s="1016"/>
      <c r="AJ362" s="1016"/>
      <c r="AK362" s="1016"/>
      <c r="AL362" s="101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8750</v>
      </c>
      <c r="S363" s="776">
        <v>7547.8268633614362</v>
      </c>
      <c r="T363" s="533">
        <v>8750</v>
      </c>
      <c r="U363" s="1086"/>
      <c r="V363" s="8"/>
      <c r="W363" s="1084">
        <v>8750</v>
      </c>
      <c r="X363" s="8"/>
      <c r="Y363" s="8"/>
      <c r="Z363" s="8"/>
      <c r="AA363" s="8"/>
      <c r="AB363" s="89">
        <v>0</v>
      </c>
      <c r="AC363" s="8"/>
      <c r="AD363" s="8">
        <v>0</v>
      </c>
      <c r="AE363" s="1081"/>
      <c r="AF363" s="89">
        <v>0</v>
      </c>
      <c r="AG363" s="1082">
        <v>0</v>
      </c>
      <c r="AH363" s="1082">
        <v>0</v>
      </c>
      <c r="AI363" s="1016"/>
      <c r="AJ363" s="1016"/>
      <c r="AK363" s="1016"/>
      <c r="AL363" s="101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6660189.9613788202</v>
      </c>
      <c r="N364" s="89">
        <v>0</v>
      </c>
      <c r="O364" s="1082">
        <v>6660189.9613788202</v>
      </c>
      <c r="P364" s="598">
        <v>6660189.9613788202</v>
      </c>
      <c r="Q364" s="776">
        <v>5745138.3663525973</v>
      </c>
      <c r="R364" s="776">
        <v>8750</v>
      </c>
      <c r="S364" s="776">
        <v>7547.8268633614362</v>
      </c>
      <c r="T364" s="533">
        <v>8750</v>
      </c>
      <c r="U364" s="1086"/>
      <c r="V364" s="8"/>
      <c r="W364" s="1084">
        <v>8750</v>
      </c>
      <c r="X364" s="8"/>
      <c r="Y364" s="8"/>
      <c r="Z364" s="8"/>
      <c r="AA364" s="8"/>
      <c r="AB364" s="89">
        <v>6660189.9613788202</v>
      </c>
      <c r="AC364" s="8"/>
      <c r="AD364" s="8">
        <v>6660189.9613788202</v>
      </c>
      <c r="AE364" s="1081"/>
      <c r="AF364" s="89">
        <v>6660189.9613788202</v>
      </c>
      <c r="AG364" s="1082">
        <v>0</v>
      </c>
      <c r="AH364" s="1082">
        <v>6660189.9613788202</v>
      </c>
      <c r="AI364" s="1016"/>
      <c r="AJ364" s="1016"/>
      <c r="AK364" s="1016"/>
      <c r="AL364" s="101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8750</v>
      </c>
      <c r="S365" s="776">
        <v>7547.8268633614362</v>
      </c>
      <c r="T365" s="533">
        <v>8750</v>
      </c>
      <c r="U365" s="1086"/>
      <c r="V365" s="8"/>
      <c r="W365" s="1084">
        <v>8750</v>
      </c>
      <c r="X365" s="8"/>
      <c r="Y365" s="8"/>
      <c r="Z365" s="8"/>
      <c r="AA365" s="8"/>
      <c r="AB365" s="89">
        <v>0</v>
      </c>
      <c r="AC365" s="8"/>
      <c r="AD365" s="8">
        <v>0</v>
      </c>
      <c r="AE365" s="1081"/>
      <c r="AF365" s="89">
        <v>0</v>
      </c>
      <c r="AG365" s="1082">
        <v>0</v>
      </c>
      <c r="AH365" s="1082">
        <v>0</v>
      </c>
      <c r="AI365" s="1016"/>
      <c r="AJ365" s="1016"/>
      <c r="AK365" s="1016"/>
      <c r="AL365" s="101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8750</v>
      </c>
      <c r="S366" s="776">
        <v>7547.8268633614362</v>
      </c>
      <c r="T366" s="533">
        <v>8750</v>
      </c>
      <c r="U366" s="1086"/>
      <c r="V366" s="8"/>
      <c r="W366" s="1084">
        <v>8750</v>
      </c>
      <c r="X366" s="8"/>
      <c r="Y366" s="8"/>
      <c r="Z366" s="8"/>
      <c r="AA366" s="8"/>
      <c r="AB366" s="89">
        <v>0</v>
      </c>
      <c r="AC366" s="8"/>
      <c r="AD366" s="8">
        <v>0</v>
      </c>
      <c r="AE366" s="1081"/>
      <c r="AF366" s="89">
        <v>0</v>
      </c>
      <c r="AG366" s="1082">
        <v>0</v>
      </c>
      <c r="AH366" s="1082">
        <v>0</v>
      </c>
      <c r="AI366" s="1016"/>
      <c r="AJ366" s="1016"/>
      <c r="AK366" s="1016"/>
      <c r="AL366" s="101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8750</v>
      </c>
      <c r="S367" s="776">
        <v>7547.8268633614362</v>
      </c>
      <c r="T367" s="533">
        <v>8750</v>
      </c>
      <c r="U367" s="1086"/>
      <c r="V367" s="8"/>
      <c r="W367" s="1084">
        <v>8750</v>
      </c>
      <c r="X367" s="8"/>
      <c r="Y367" s="8"/>
      <c r="Z367" s="8"/>
      <c r="AA367" s="8"/>
      <c r="AB367" s="89">
        <v>0</v>
      </c>
      <c r="AC367" s="8"/>
      <c r="AD367" s="8">
        <v>0</v>
      </c>
      <c r="AE367" s="1081"/>
      <c r="AF367" s="89">
        <v>0</v>
      </c>
      <c r="AG367" s="1082">
        <v>0</v>
      </c>
      <c r="AH367" s="1082">
        <v>0</v>
      </c>
      <c r="AI367" s="1016"/>
      <c r="AJ367" s="1016"/>
      <c r="AK367" s="1016"/>
      <c r="AL367" s="101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8750</v>
      </c>
      <c r="S368" s="776">
        <v>7547.8268633614362</v>
      </c>
      <c r="T368" s="533">
        <v>8750</v>
      </c>
      <c r="U368" s="1086"/>
      <c r="V368" s="8"/>
      <c r="W368" s="1084">
        <v>8750</v>
      </c>
      <c r="X368" s="8"/>
      <c r="Y368" s="8"/>
      <c r="Z368" s="8"/>
      <c r="AA368" s="8"/>
      <c r="AB368" s="89">
        <v>0</v>
      </c>
      <c r="AC368" s="8"/>
      <c r="AD368" s="8">
        <v>0</v>
      </c>
      <c r="AE368" s="1081"/>
      <c r="AF368" s="89">
        <v>0</v>
      </c>
      <c r="AG368" s="1082">
        <v>0</v>
      </c>
      <c r="AH368" s="1082">
        <v>0</v>
      </c>
      <c r="AI368" s="1016"/>
      <c r="AJ368" s="1016"/>
      <c r="AK368" s="1016"/>
      <c r="AL368" s="101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8750</v>
      </c>
      <c r="S369" s="776">
        <v>7547.8268633614362</v>
      </c>
      <c r="T369" s="533">
        <v>8750</v>
      </c>
      <c r="U369" s="1086"/>
      <c r="V369" s="8"/>
      <c r="W369" s="1084">
        <v>8750</v>
      </c>
      <c r="X369" s="8"/>
      <c r="Y369" s="8"/>
      <c r="Z369" s="8"/>
      <c r="AA369" s="8"/>
      <c r="AB369" s="89">
        <v>0</v>
      </c>
      <c r="AC369" s="8"/>
      <c r="AD369" s="8">
        <v>0</v>
      </c>
      <c r="AE369" s="1081"/>
      <c r="AF369" s="89">
        <v>0</v>
      </c>
      <c r="AG369" s="1082">
        <v>0</v>
      </c>
      <c r="AH369" s="1082">
        <v>0</v>
      </c>
      <c r="AI369" s="1016"/>
      <c r="AJ369" s="1016"/>
      <c r="AK369" s="1016"/>
      <c r="AL369" s="101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6857344.9435792919</v>
      </c>
      <c r="N370" s="89">
        <v>0</v>
      </c>
      <c r="O370" s="1082">
        <v>6857344.9435792919</v>
      </c>
      <c r="P370" s="598">
        <v>6857344.9435792919</v>
      </c>
      <c r="Q370" s="776">
        <v>5915205.9858838273</v>
      </c>
      <c r="R370" s="776">
        <v>8750</v>
      </c>
      <c r="S370" s="776">
        <v>7547.8268633614362</v>
      </c>
      <c r="T370" s="533">
        <v>8750</v>
      </c>
      <c r="U370" s="1086"/>
      <c r="V370" s="8"/>
      <c r="W370" s="1084">
        <v>8750</v>
      </c>
      <c r="X370" s="8"/>
      <c r="Y370" s="8"/>
      <c r="Z370" s="8"/>
      <c r="AA370" s="8"/>
      <c r="AB370" s="89">
        <v>6857344.9435792919</v>
      </c>
      <c r="AC370" s="8"/>
      <c r="AD370" s="8">
        <v>6857344.9435792919</v>
      </c>
      <c r="AE370" s="1081"/>
      <c r="AF370" s="89">
        <v>6857344.9435792919</v>
      </c>
      <c r="AG370" s="1082">
        <v>0</v>
      </c>
      <c r="AH370" s="1082">
        <v>6857344.9435792919</v>
      </c>
      <c r="AI370" s="1016"/>
      <c r="AJ370" s="1016"/>
      <c r="AK370" s="1016"/>
      <c r="AL370" s="101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8750</v>
      </c>
      <c r="S371" s="776">
        <v>7547.8268633614362</v>
      </c>
      <c r="T371" s="533">
        <v>8750</v>
      </c>
      <c r="U371" s="1086"/>
      <c r="V371" s="8"/>
      <c r="W371" s="1084">
        <v>8750</v>
      </c>
      <c r="X371" s="8"/>
      <c r="Y371" s="8"/>
      <c r="Z371" s="8"/>
      <c r="AA371" s="8"/>
      <c r="AB371" s="89">
        <v>0</v>
      </c>
      <c r="AC371" s="8"/>
      <c r="AD371" s="8">
        <v>0</v>
      </c>
      <c r="AE371" s="1081"/>
      <c r="AF371" s="89">
        <v>0</v>
      </c>
      <c r="AG371" s="1082">
        <v>0</v>
      </c>
      <c r="AH371" s="1082">
        <v>0</v>
      </c>
      <c r="AI371" s="1016"/>
      <c r="AJ371" s="1016"/>
      <c r="AK371" s="1016"/>
      <c r="AL371" s="101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8750</v>
      </c>
      <c r="S372" s="776">
        <v>7547.8268633614362</v>
      </c>
      <c r="T372" s="533">
        <v>8750</v>
      </c>
      <c r="U372" s="1086"/>
      <c r="V372" s="8"/>
      <c r="W372" s="1084">
        <v>8750</v>
      </c>
      <c r="X372" s="8"/>
      <c r="Y372" s="8"/>
      <c r="Z372" s="8"/>
      <c r="AA372" s="8"/>
      <c r="AB372" s="89">
        <v>0</v>
      </c>
      <c r="AC372" s="8"/>
      <c r="AD372" s="8">
        <v>0</v>
      </c>
      <c r="AE372" s="1081"/>
      <c r="AF372" s="89">
        <v>0</v>
      </c>
      <c r="AG372" s="1082">
        <v>0</v>
      </c>
      <c r="AH372" s="1082">
        <v>0</v>
      </c>
      <c r="AI372" s="1016"/>
      <c r="AJ372" s="1016"/>
      <c r="AK372" s="1016"/>
      <c r="AL372" s="101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8750</v>
      </c>
      <c r="S373" s="776">
        <v>7327.9872459819762</v>
      </c>
      <c r="T373" s="533">
        <v>8750</v>
      </c>
      <c r="U373" s="1086"/>
      <c r="V373" s="8"/>
      <c r="W373" s="1084">
        <v>8750</v>
      </c>
      <c r="X373" s="8"/>
      <c r="Y373" s="8"/>
      <c r="Z373" s="8"/>
      <c r="AA373" s="8"/>
      <c r="AB373" s="89">
        <v>0</v>
      </c>
      <c r="AC373" s="8"/>
      <c r="AD373" s="8">
        <v>0</v>
      </c>
      <c r="AE373" s="1081"/>
      <c r="AF373" s="89">
        <v>0</v>
      </c>
      <c r="AG373" s="1082">
        <v>0</v>
      </c>
      <c r="AH373" s="1082">
        <v>0</v>
      </c>
      <c r="AI373" s="1016"/>
      <c r="AJ373" s="1016"/>
      <c r="AK373" s="1016"/>
      <c r="AL373" s="101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8750</v>
      </c>
      <c r="S374" s="776">
        <v>7327.9872459819762</v>
      </c>
      <c r="T374" s="533">
        <v>8750</v>
      </c>
      <c r="U374" s="1086"/>
      <c r="V374" s="8"/>
      <c r="W374" s="1084">
        <v>8750</v>
      </c>
      <c r="X374" s="8"/>
      <c r="Y374" s="8"/>
      <c r="Z374" s="8"/>
      <c r="AA374" s="8"/>
      <c r="AB374" s="89">
        <v>0</v>
      </c>
      <c r="AC374" s="8"/>
      <c r="AD374" s="8">
        <v>0</v>
      </c>
      <c r="AE374" s="1081"/>
      <c r="AF374" s="89">
        <v>0</v>
      </c>
      <c r="AG374" s="1082">
        <v>0</v>
      </c>
      <c r="AH374" s="1082">
        <v>0</v>
      </c>
      <c r="AI374" s="1016"/>
      <c r="AJ374" s="1016"/>
      <c r="AK374" s="1016"/>
      <c r="AL374" s="101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8750</v>
      </c>
      <c r="S375" s="776">
        <v>7327.9872459819762</v>
      </c>
      <c r="T375" s="533">
        <v>8750</v>
      </c>
      <c r="U375" s="1086"/>
      <c r="V375" s="8"/>
      <c r="W375" s="1084">
        <v>8750</v>
      </c>
      <c r="X375" s="8"/>
      <c r="Y375" s="8"/>
      <c r="Z375" s="8"/>
      <c r="AA375" s="8"/>
      <c r="AB375" s="89">
        <v>0</v>
      </c>
      <c r="AC375" s="8"/>
      <c r="AD375" s="8">
        <v>0</v>
      </c>
      <c r="AE375" s="1081"/>
      <c r="AF375" s="89">
        <v>0</v>
      </c>
      <c r="AG375" s="1082">
        <v>0</v>
      </c>
      <c r="AH375" s="1082">
        <v>0</v>
      </c>
      <c r="AI375" s="1016"/>
      <c r="AJ375" s="1016"/>
      <c r="AK375" s="1016"/>
      <c r="AL375" s="1016"/>
    </row>
    <row r="376" spans="1:38" s="144" customFormat="1">
      <c r="A376" s="994"/>
      <c r="B376" s="994"/>
      <c r="C376" s="236"/>
      <c r="D376" s="236"/>
      <c r="E376" s="236"/>
      <c r="F376" s="371"/>
      <c r="G376" s="865">
        <v>7</v>
      </c>
      <c r="H376" s="859">
        <v>2019</v>
      </c>
      <c r="I376" s="866">
        <v>2020</v>
      </c>
      <c r="J376" s="866">
        <v>2020</v>
      </c>
      <c r="K376" s="621" t="s">
        <v>306</v>
      </c>
      <c r="L376" s="1081">
        <v>0</v>
      </c>
      <c r="M376" s="89">
        <v>6826694.7104132902</v>
      </c>
      <c r="N376" s="89">
        <v>0</v>
      </c>
      <c r="O376" s="1082">
        <v>6826694.7104132902</v>
      </c>
      <c r="P376" s="598">
        <v>6826694.7104132902</v>
      </c>
      <c r="Q376" s="776">
        <v>5717249.3451567097</v>
      </c>
      <c r="R376" s="776">
        <v>8750</v>
      </c>
      <c r="S376" s="776">
        <v>7327.9872459819762</v>
      </c>
      <c r="T376" s="533">
        <v>8750</v>
      </c>
      <c r="U376" s="1086"/>
      <c r="V376" s="8"/>
      <c r="W376" s="1084">
        <v>8750</v>
      </c>
      <c r="X376" s="8"/>
      <c r="Y376" s="8"/>
      <c r="Z376" s="8"/>
      <c r="AA376" s="8"/>
      <c r="AB376" s="89">
        <v>6826694.7104132902</v>
      </c>
      <c r="AC376" s="8"/>
      <c r="AD376" s="8">
        <v>6826694.7104132902</v>
      </c>
      <c r="AE376" s="1081"/>
      <c r="AF376" s="89">
        <v>6826694.7104132902</v>
      </c>
      <c r="AG376" s="1082">
        <v>0</v>
      </c>
      <c r="AH376" s="1082">
        <v>6826694.7104132902</v>
      </c>
      <c r="AI376" s="1016"/>
      <c r="AJ376" s="1016"/>
      <c r="AK376" s="1016"/>
      <c r="AL376" s="101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8750</v>
      </c>
      <c r="S377" s="776">
        <v>7327.9872459819762</v>
      </c>
      <c r="T377" s="533">
        <v>8750</v>
      </c>
      <c r="U377" s="1086"/>
      <c r="V377" s="8"/>
      <c r="W377" s="1084">
        <v>8750</v>
      </c>
      <c r="X377" s="8"/>
      <c r="Y377" s="8"/>
      <c r="Z377" s="8"/>
      <c r="AA377" s="8"/>
      <c r="AB377" s="89">
        <v>0</v>
      </c>
      <c r="AC377" s="8"/>
      <c r="AD377" s="8">
        <v>0</v>
      </c>
      <c r="AE377" s="1081"/>
      <c r="AF377" s="89">
        <v>0</v>
      </c>
      <c r="AG377" s="1082">
        <v>0</v>
      </c>
      <c r="AH377" s="1082">
        <v>0</v>
      </c>
      <c r="AI377" s="1016"/>
      <c r="AJ377" s="1016"/>
      <c r="AK377" s="1016"/>
      <c r="AL377" s="101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8750</v>
      </c>
      <c r="S378" s="776">
        <v>7327.9872459819762</v>
      </c>
      <c r="T378" s="533">
        <v>8750</v>
      </c>
      <c r="U378" s="1086"/>
      <c r="V378" s="8"/>
      <c r="W378" s="1084">
        <v>8750</v>
      </c>
      <c r="X378" s="8"/>
      <c r="Y378" s="8"/>
      <c r="Z378" s="8"/>
      <c r="AA378" s="8"/>
      <c r="AB378" s="89">
        <v>0</v>
      </c>
      <c r="AC378" s="8"/>
      <c r="AD378" s="8">
        <v>0</v>
      </c>
      <c r="AE378" s="1081"/>
      <c r="AF378" s="89">
        <v>0</v>
      </c>
      <c r="AG378" s="1082">
        <v>0</v>
      </c>
      <c r="AH378" s="1082">
        <v>0</v>
      </c>
      <c r="AI378" s="1016"/>
      <c r="AJ378" s="1016"/>
      <c r="AK378" s="1016"/>
      <c r="AL378" s="101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8750</v>
      </c>
      <c r="S379" s="776">
        <v>7327.9872459819762</v>
      </c>
      <c r="T379" s="533">
        <v>8750</v>
      </c>
      <c r="U379" s="1086"/>
      <c r="V379" s="8"/>
      <c r="W379" s="1084">
        <v>8750</v>
      </c>
      <c r="X379" s="8"/>
      <c r="Y379" s="8"/>
      <c r="Z379" s="8"/>
      <c r="AA379" s="8"/>
      <c r="AB379" s="89">
        <v>0</v>
      </c>
      <c r="AC379" s="8"/>
      <c r="AD379" s="8">
        <v>0</v>
      </c>
      <c r="AE379" s="1081"/>
      <c r="AF379" s="89">
        <v>0</v>
      </c>
      <c r="AG379" s="1082">
        <v>0</v>
      </c>
      <c r="AH379" s="1082">
        <v>0</v>
      </c>
      <c r="AI379" s="1016"/>
      <c r="AJ379" s="1016"/>
      <c r="AK379" s="1016"/>
      <c r="AL379" s="101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8750</v>
      </c>
      <c r="S380" s="776">
        <v>7327.9872459819762</v>
      </c>
      <c r="T380" s="533">
        <v>8750</v>
      </c>
      <c r="U380" s="1086"/>
      <c r="V380" s="8"/>
      <c r="W380" s="1084">
        <v>8750</v>
      </c>
      <c r="X380" s="8"/>
      <c r="Y380" s="8"/>
      <c r="Z380" s="8"/>
      <c r="AA380" s="8"/>
      <c r="AB380" s="89">
        <v>0</v>
      </c>
      <c r="AC380" s="8"/>
      <c r="AD380" s="8">
        <v>0</v>
      </c>
      <c r="AE380" s="1081"/>
      <c r="AF380" s="89">
        <v>0</v>
      </c>
      <c r="AG380" s="1082">
        <v>0</v>
      </c>
      <c r="AH380" s="1082">
        <v>0</v>
      </c>
      <c r="AI380" s="1016"/>
      <c r="AJ380" s="1016"/>
      <c r="AK380" s="1016"/>
      <c r="AL380" s="101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8750</v>
      </c>
      <c r="S381" s="776">
        <v>7327.9872459819762</v>
      </c>
      <c r="T381" s="533">
        <v>8750</v>
      </c>
      <c r="U381" s="1086"/>
      <c r="V381" s="8"/>
      <c r="W381" s="1084">
        <v>8750</v>
      </c>
      <c r="X381" s="8"/>
      <c r="Y381" s="8"/>
      <c r="Z381" s="8"/>
      <c r="AA381" s="8"/>
      <c r="AB381" s="89">
        <v>0</v>
      </c>
      <c r="AC381" s="8"/>
      <c r="AD381" s="8">
        <v>0</v>
      </c>
      <c r="AE381" s="1081"/>
      <c r="AF381" s="89">
        <v>0</v>
      </c>
      <c r="AG381" s="1082">
        <v>0</v>
      </c>
      <c r="AH381" s="1082">
        <v>0</v>
      </c>
      <c r="AI381" s="1016"/>
      <c r="AJ381" s="1016"/>
      <c r="AK381" s="1016"/>
      <c r="AL381" s="1016"/>
    </row>
    <row r="382" spans="1:38" s="144" customFormat="1">
      <c r="A382" s="994"/>
      <c r="B382" s="994"/>
      <c r="C382" s="236"/>
      <c r="D382" s="236"/>
      <c r="E382" s="236"/>
      <c r="F382" s="371"/>
      <c r="G382" s="865">
        <v>1</v>
      </c>
      <c r="H382" s="859">
        <v>2020</v>
      </c>
      <c r="I382" s="866">
        <v>2020</v>
      </c>
      <c r="J382" s="866">
        <v>2020</v>
      </c>
      <c r="K382" s="621" t="s">
        <v>306</v>
      </c>
      <c r="L382" s="1081">
        <v>0</v>
      </c>
      <c r="M382" s="89">
        <v>7028778.5671687732</v>
      </c>
      <c r="N382" s="89">
        <v>0</v>
      </c>
      <c r="O382" s="1082">
        <v>7028778.5671687732</v>
      </c>
      <c r="P382" s="598">
        <v>7028778.5671687732</v>
      </c>
      <c r="Q382" s="776">
        <v>5886491.3937193416</v>
      </c>
      <c r="R382" s="776">
        <v>8750</v>
      </c>
      <c r="S382" s="776">
        <v>7327.9872459819762</v>
      </c>
      <c r="T382" s="533">
        <v>8750</v>
      </c>
      <c r="U382" s="1086"/>
      <c r="V382" s="8"/>
      <c r="W382" s="1084">
        <v>8750</v>
      </c>
      <c r="X382" s="8"/>
      <c r="Y382" s="8"/>
      <c r="Z382" s="8"/>
      <c r="AA382" s="8"/>
      <c r="AB382" s="89">
        <v>7028778.5671687732</v>
      </c>
      <c r="AC382" s="8"/>
      <c r="AD382" s="8">
        <v>7028778.5671687732</v>
      </c>
      <c r="AE382" s="1081"/>
      <c r="AF382" s="89">
        <v>7028778.5671687732</v>
      </c>
      <c r="AG382" s="1082">
        <v>0</v>
      </c>
      <c r="AH382" s="1082">
        <v>7028778.5671687732</v>
      </c>
      <c r="AI382" s="1016"/>
      <c r="AJ382" s="1016"/>
      <c r="AK382" s="1016"/>
      <c r="AL382" s="101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8750</v>
      </c>
      <c r="S383" s="776">
        <v>7327.9872459819762</v>
      </c>
      <c r="T383" s="533">
        <v>8750</v>
      </c>
      <c r="U383" s="1086"/>
      <c r="V383" s="8"/>
      <c r="W383" s="1084">
        <v>8750</v>
      </c>
      <c r="X383" s="8"/>
      <c r="Y383" s="8"/>
      <c r="Z383" s="8"/>
      <c r="AA383" s="8"/>
      <c r="AB383" s="89">
        <v>0</v>
      </c>
      <c r="AC383" s="8"/>
      <c r="AD383" s="8">
        <v>0</v>
      </c>
      <c r="AE383" s="1081"/>
      <c r="AF383" s="89">
        <v>0</v>
      </c>
      <c r="AG383" s="1082">
        <v>0</v>
      </c>
      <c r="AH383" s="1082">
        <v>0</v>
      </c>
      <c r="AI383" s="1016"/>
      <c r="AJ383" s="1016"/>
      <c r="AK383" s="1016"/>
      <c r="AL383" s="101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8750</v>
      </c>
      <c r="S384" s="776">
        <v>7327.9872459819762</v>
      </c>
      <c r="T384" s="533">
        <v>8750</v>
      </c>
      <c r="U384" s="1086"/>
      <c r="V384" s="8"/>
      <c r="W384" s="1084">
        <v>8750</v>
      </c>
      <c r="X384" s="8"/>
      <c r="Y384" s="8"/>
      <c r="Z384" s="8"/>
      <c r="AA384" s="8"/>
      <c r="AB384" s="89">
        <v>0</v>
      </c>
      <c r="AC384" s="8"/>
      <c r="AD384" s="8">
        <v>0</v>
      </c>
      <c r="AE384" s="1081"/>
      <c r="AF384" s="89">
        <v>0</v>
      </c>
      <c r="AG384" s="1082">
        <v>0</v>
      </c>
      <c r="AH384" s="1082">
        <v>0</v>
      </c>
      <c r="AI384" s="1016"/>
      <c r="AJ384" s="1016"/>
      <c r="AK384" s="1016"/>
      <c r="AL384" s="101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8750</v>
      </c>
      <c r="S385" s="776">
        <v>7114.5507242543454</v>
      </c>
      <c r="T385" s="533">
        <v>8750</v>
      </c>
      <c r="U385" s="1086"/>
      <c r="V385" s="8"/>
      <c r="W385" s="1084">
        <v>8750</v>
      </c>
      <c r="X385" s="8"/>
      <c r="Y385" s="8"/>
      <c r="Z385" s="8"/>
      <c r="AA385" s="8"/>
      <c r="AB385" s="89">
        <v>0</v>
      </c>
      <c r="AC385" s="8"/>
      <c r="AD385" s="8">
        <v>0</v>
      </c>
      <c r="AE385" s="1081"/>
      <c r="AF385" s="89">
        <v>0</v>
      </c>
      <c r="AG385" s="1082">
        <v>0</v>
      </c>
      <c r="AH385" s="1082">
        <v>0</v>
      </c>
      <c r="AI385" s="1016"/>
      <c r="AJ385" s="1016"/>
      <c r="AK385" s="1016"/>
      <c r="AL385" s="101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8750</v>
      </c>
      <c r="S386" s="776">
        <v>7114.5507242543454</v>
      </c>
      <c r="T386" s="533">
        <v>8750</v>
      </c>
      <c r="U386" s="1086"/>
      <c r="V386" s="8"/>
      <c r="W386" s="1084">
        <v>8750</v>
      </c>
      <c r="X386" s="8"/>
      <c r="Y386" s="8"/>
      <c r="Z386" s="8"/>
      <c r="AA386" s="8"/>
      <c r="AB386" s="89">
        <v>0</v>
      </c>
      <c r="AC386" s="8"/>
      <c r="AD386" s="8">
        <v>0</v>
      </c>
      <c r="AE386" s="1081"/>
      <c r="AF386" s="89">
        <v>0</v>
      </c>
      <c r="AG386" s="1082">
        <v>0</v>
      </c>
      <c r="AH386" s="1082">
        <v>0</v>
      </c>
      <c r="AI386" s="1016"/>
      <c r="AJ386" s="1016"/>
      <c r="AK386" s="1016"/>
      <c r="AL386" s="101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8750</v>
      </c>
      <c r="S387" s="776">
        <v>7114.5507242543454</v>
      </c>
      <c r="T387" s="533">
        <v>8750</v>
      </c>
      <c r="U387" s="1086"/>
      <c r="V387" s="8"/>
      <c r="W387" s="1084">
        <v>8750</v>
      </c>
      <c r="X387" s="8"/>
      <c r="Y387" s="8"/>
      <c r="Z387" s="8"/>
      <c r="AA387" s="8"/>
      <c r="AB387" s="89">
        <v>0</v>
      </c>
      <c r="AC387" s="8"/>
      <c r="AD387" s="8">
        <v>0</v>
      </c>
      <c r="AE387" s="1081"/>
      <c r="AF387" s="89">
        <v>0</v>
      </c>
      <c r="AG387" s="1082">
        <v>0</v>
      </c>
      <c r="AH387" s="1082">
        <v>0</v>
      </c>
      <c r="AI387" s="1016"/>
      <c r="AJ387" s="1016"/>
      <c r="AK387" s="1016"/>
      <c r="AL387" s="1016"/>
    </row>
    <row r="388" spans="1:38" s="144" customFormat="1">
      <c r="A388" s="994"/>
      <c r="B388" s="994"/>
      <c r="C388" s="236"/>
      <c r="D388" s="236"/>
      <c r="E388" s="236"/>
      <c r="F388" s="371"/>
      <c r="G388" s="865">
        <v>7</v>
      </c>
      <c r="H388" s="859">
        <v>2020</v>
      </c>
      <c r="I388" s="866">
        <v>2021</v>
      </c>
      <c r="J388" s="866">
        <v>2021</v>
      </c>
      <c r="K388" s="621" t="s">
        <v>306</v>
      </c>
      <c r="L388" s="1081">
        <v>0</v>
      </c>
      <c r="M388" s="89">
        <v>6997362.0781736216</v>
      </c>
      <c r="N388" s="89">
        <v>0</v>
      </c>
      <c r="O388" s="1082">
        <v>6997362.0781736216</v>
      </c>
      <c r="P388" s="598">
        <v>6997362.0781736216</v>
      </c>
      <c r="Q388" s="776">
        <v>5689495.707558861</v>
      </c>
      <c r="R388" s="776">
        <v>8750</v>
      </c>
      <c r="S388" s="776">
        <v>7114.5507242543454</v>
      </c>
      <c r="T388" s="533">
        <v>8750</v>
      </c>
      <c r="U388" s="1086"/>
      <c r="V388" s="8"/>
      <c r="W388" s="1084">
        <v>8750</v>
      </c>
      <c r="X388" s="8"/>
      <c r="Y388" s="8"/>
      <c r="Z388" s="8"/>
      <c r="AA388" s="8"/>
      <c r="AB388" s="89">
        <v>6997362.0781736216</v>
      </c>
      <c r="AC388" s="8"/>
      <c r="AD388" s="8">
        <v>6997362.0781736216</v>
      </c>
      <c r="AE388" s="1081"/>
      <c r="AF388" s="89">
        <v>6997362.0781736216</v>
      </c>
      <c r="AG388" s="1082">
        <v>0</v>
      </c>
      <c r="AH388" s="1082">
        <v>6997362.0781736216</v>
      </c>
      <c r="AI388" s="1016"/>
      <c r="AJ388" s="1016"/>
      <c r="AK388" s="1016"/>
      <c r="AL388" s="101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8750</v>
      </c>
      <c r="S389" s="776">
        <v>7114.5507242543454</v>
      </c>
      <c r="T389" s="533">
        <v>8750</v>
      </c>
      <c r="U389" s="1086"/>
      <c r="V389" s="8"/>
      <c r="W389" s="1084">
        <v>8750</v>
      </c>
      <c r="X389" s="8"/>
      <c r="Y389" s="8"/>
      <c r="Z389" s="8"/>
      <c r="AA389" s="8"/>
      <c r="AB389" s="89">
        <v>0</v>
      </c>
      <c r="AC389" s="8"/>
      <c r="AD389" s="8">
        <v>0</v>
      </c>
      <c r="AE389" s="1081"/>
      <c r="AF389" s="89">
        <v>0</v>
      </c>
      <c r="AG389" s="1082">
        <v>0</v>
      </c>
      <c r="AH389" s="1082">
        <v>0</v>
      </c>
      <c r="AI389" s="1016"/>
      <c r="AJ389" s="1016"/>
      <c r="AK389" s="1016"/>
      <c r="AL389" s="101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8750</v>
      </c>
      <c r="S390" s="776">
        <v>7114.5507242543454</v>
      </c>
      <c r="T390" s="533">
        <v>8750</v>
      </c>
      <c r="U390" s="1086"/>
      <c r="V390" s="8"/>
      <c r="W390" s="1084">
        <v>8750</v>
      </c>
      <c r="X390" s="8"/>
      <c r="Y390" s="8"/>
      <c r="Z390" s="8"/>
      <c r="AA390" s="8"/>
      <c r="AB390" s="89">
        <v>0</v>
      </c>
      <c r="AC390" s="8"/>
      <c r="AD390" s="8">
        <v>0</v>
      </c>
      <c r="AE390" s="1081"/>
      <c r="AF390" s="89">
        <v>0</v>
      </c>
      <c r="AG390" s="1082">
        <v>0</v>
      </c>
      <c r="AH390" s="1082">
        <v>0</v>
      </c>
      <c r="AI390" s="1016"/>
      <c r="AJ390" s="1016"/>
      <c r="AK390" s="1016"/>
      <c r="AL390" s="101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8750</v>
      </c>
      <c r="S391" s="776">
        <v>7114.5507242543454</v>
      </c>
      <c r="T391" s="533">
        <v>8750</v>
      </c>
      <c r="U391" s="1086"/>
      <c r="V391" s="8"/>
      <c r="W391" s="1084">
        <v>8750</v>
      </c>
      <c r="X391" s="8"/>
      <c r="Y391" s="8"/>
      <c r="Z391" s="8"/>
      <c r="AA391" s="8"/>
      <c r="AB391" s="89">
        <v>0</v>
      </c>
      <c r="AC391" s="8"/>
      <c r="AD391" s="8">
        <v>0</v>
      </c>
      <c r="AE391" s="1081"/>
      <c r="AF391" s="89">
        <v>0</v>
      </c>
      <c r="AG391" s="1082">
        <v>0</v>
      </c>
      <c r="AH391" s="1082">
        <v>0</v>
      </c>
      <c r="AI391" s="1016"/>
      <c r="AJ391" s="1016"/>
      <c r="AK391" s="1016"/>
      <c r="AL391" s="101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8750</v>
      </c>
      <c r="S392" s="776">
        <v>7114.5507242543454</v>
      </c>
      <c r="T392" s="533">
        <v>8750</v>
      </c>
      <c r="U392" s="1086"/>
      <c r="V392" s="8"/>
      <c r="W392" s="1084">
        <v>8750</v>
      </c>
      <c r="X392" s="8"/>
      <c r="Y392" s="8"/>
      <c r="Z392" s="8"/>
      <c r="AA392" s="8"/>
      <c r="AB392" s="89">
        <v>0</v>
      </c>
      <c r="AC392" s="8"/>
      <c r="AD392" s="8">
        <v>0</v>
      </c>
      <c r="AE392" s="1081"/>
      <c r="AF392" s="89">
        <v>0</v>
      </c>
      <c r="AG392" s="1082">
        <v>0</v>
      </c>
      <c r="AH392" s="1082">
        <v>0</v>
      </c>
      <c r="AI392" s="1016"/>
      <c r="AJ392" s="1016"/>
      <c r="AK392" s="1016"/>
      <c r="AL392" s="101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8750</v>
      </c>
      <c r="S393" s="776">
        <v>7114.5507242543454</v>
      </c>
      <c r="T393" s="533">
        <v>8750</v>
      </c>
      <c r="U393" s="1086"/>
      <c r="V393" s="8"/>
      <c r="W393" s="1084">
        <v>8750</v>
      </c>
      <c r="X393" s="8"/>
      <c r="Y393" s="8"/>
      <c r="Z393" s="8"/>
      <c r="AA393" s="8"/>
      <c r="AB393" s="89">
        <v>0</v>
      </c>
      <c r="AC393" s="8"/>
      <c r="AD393" s="8">
        <v>0</v>
      </c>
      <c r="AE393" s="1081"/>
      <c r="AF393" s="89">
        <v>0</v>
      </c>
      <c r="AG393" s="1082">
        <v>0</v>
      </c>
      <c r="AH393" s="1082">
        <v>0</v>
      </c>
      <c r="AI393" s="1016"/>
      <c r="AJ393" s="1016"/>
      <c r="AK393" s="1016"/>
      <c r="AL393" s="1016"/>
    </row>
    <row r="394" spans="1:38" s="144" customFormat="1">
      <c r="A394" s="994"/>
      <c r="B394" s="994"/>
      <c r="C394" s="236"/>
      <c r="D394" s="236"/>
      <c r="E394" s="236"/>
      <c r="F394" s="371"/>
      <c r="G394" s="865">
        <v>1</v>
      </c>
      <c r="H394" s="859">
        <v>2021</v>
      </c>
      <c r="I394" s="866">
        <v>2021</v>
      </c>
      <c r="J394" s="866">
        <v>2021</v>
      </c>
      <c r="K394" s="621" t="s">
        <v>306</v>
      </c>
      <c r="L394" s="1081">
        <v>0</v>
      </c>
      <c r="M394" s="89">
        <v>7204498.0313479919</v>
      </c>
      <c r="N394" s="89">
        <v>0</v>
      </c>
      <c r="O394" s="1082">
        <v>7204498.0313479919</v>
      </c>
      <c r="P394" s="598">
        <v>7204498.0313479919</v>
      </c>
      <c r="Q394" s="776">
        <v>5857916.1927789561</v>
      </c>
      <c r="R394" s="776">
        <v>8750</v>
      </c>
      <c r="S394" s="776">
        <v>7114.5507242543454</v>
      </c>
      <c r="T394" s="533">
        <v>8750</v>
      </c>
      <c r="U394" s="1086"/>
      <c r="V394" s="8"/>
      <c r="W394" s="1084">
        <v>8750</v>
      </c>
      <c r="X394" s="8"/>
      <c r="Y394" s="8"/>
      <c r="Z394" s="8"/>
      <c r="AA394" s="8"/>
      <c r="AB394" s="89">
        <v>7204498.0313479919</v>
      </c>
      <c r="AC394" s="8"/>
      <c r="AD394" s="8">
        <v>7204498.0313479919</v>
      </c>
      <c r="AE394" s="1081"/>
      <c r="AF394" s="89">
        <v>7204498.0313479919</v>
      </c>
      <c r="AG394" s="1082">
        <v>0</v>
      </c>
      <c r="AH394" s="1082">
        <v>7204498.0313479919</v>
      </c>
      <c r="AI394" s="1016"/>
      <c r="AJ394" s="1016"/>
      <c r="AK394" s="1016"/>
      <c r="AL394" s="101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8750</v>
      </c>
      <c r="S395" s="776">
        <v>7114.5507242543454</v>
      </c>
      <c r="T395" s="533">
        <v>8750</v>
      </c>
      <c r="U395" s="1086"/>
      <c r="V395" s="8"/>
      <c r="W395" s="1084">
        <v>8750</v>
      </c>
      <c r="X395" s="8"/>
      <c r="Y395" s="8"/>
      <c r="Z395" s="8"/>
      <c r="AA395" s="8"/>
      <c r="AB395" s="89">
        <v>0</v>
      </c>
      <c r="AC395" s="8"/>
      <c r="AD395" s="8">
        <v>0</v>
      </c>
      <c r="AE395" s="1081"/>
      <c r="AF395" s="89">
        <v>0</v>
      </c>
      <c r="AG395" s="1082">
        <v>0</v>
      </c>
      <c r="AH395" s="1082">
        <v>0</v>
      </c>
      <c r="AI395" s="1016"/>
      <c r="AJ395" s="1016"/>
      <c r="AK395" s="1016"/>
      <c r="AL395" s="101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8750</v>
      </c>
      <c r="S396" s="776">
        <v>7114.5507242543454</v>
      </c>
      <c r="T396" s="533">
        <v>8750</v>
      </c>
      <c r="U396" s="1086"/>
      <c r="V396" s="8"/>
      <c r="W396" s="1084">
        <v>8750</v>
      </c>
      <c r="X396" s="8"/>
      <c r="Y396" s="8"/>
      <c r="Z396" s="8"/>
      <c r="AA396" s="8"/>
      <c r="AB396" s="89">
        <v>0</v>
      </c>
      <c r="AC396" s="8"/>
      <c r="AD396" s="8">
        <v>0</v>
      </c>
      <c r="AE396" s="1081"/>
      <c r="AF396" s="89">
        <v>0</v>
      </c>
      <c r="AG396" s="1082">
        <v>0</v>
      </c>
      <c r="AH396" s="1082">
        <v>0</v>
      </c>
      <c r="AI396" s="1016"/>
      <c r="AJ396" s="1016"/>
      <c r="AK396" s="1016"/>
      <c r="AL396" s="101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8750</v>
      </c>
      <c r="S397" s="776">
        <v>6907.3308002469375</v>
      </c>
      <c r="T397" s="533">
        <v>8750</v>
      </c>
      <c r="U397" s="1086"/>
      <c r="V397" s="8"/>
      <c r="W397" s="1084">
        <v>8750</v>
      </c>
      <c r="X397" s="8"/>
      <c r="Y397" s="8"/>
      <c r="Z397" s="8"/>
      <c r="AA397" s="8"/>
      <c r="AB397" s="89">
        <v>0</v>
      </c>
      <c r="AC397" s="8"/>
      <c r="AD397" s="8">
        <v>0</v>
      </c>
      <c r="AE397" s="1081"/>
      <c r="AF397" s="89">
        <v>0</v>
      </c>
      <c r="AG397" s="1082">
        <v>0</v>
      </c>
      <c r="AH397" s="1082">
        <v>0</v>
      </c>
      <c r="AI397" s="1016"/>
      <c r="AJ397" s="1016"/>
      <c r="AK397" s="1016"/>
      <c r="AL397" s="101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8750</v>
      </c>
      <c r="S398" s="776">
        <v>6907.3308002469375</v>
      </c>
      <c r="T398" s="533">
        <v>8750</v>
      </c>
      <c r="U398" s="1086"/>
      <c r="V398" s="8"/>
      <c r="W398" s="1084">
        <v>8750</v>
      </c>
      <c r="X398" s="8"/>
      <c r="Y398" s="8"/>
      <c r="Z398" s="8"/>
      <c r="AA398" s="8"/>
      <c r="AB398" s="89">
        <v>0</v>
      </c>
      <c r="AC398" s="8"/>
      <c r="AD398" s="8">
        <v>0</v>
      </c>
      <c r="AE398" s="1081"/>
      <c r="AF398" s="89">
        <v>0</v>
      </c>
      <c r="AG398" s="1082">
        <v>0</v>
      </c>
      <c r="AH398" s="1082">
        <v>0</v>
      </c>
      <c r="AI398" s="1016"/>
      <c r="AJ398" s="1016"/>
      <c r="AK398" s="1016"/>
      <c r="AL398" s="101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8750</v>
      </c>
      <c r="S399" s="776">
        <v>6907.3308002469375</v>
      </c>
      <c r="T399" s="533">
        <v>8750</v>
      </c>
      <c r="U399" s="1086"/>
      <c r="V399" s="8"/>
      <c r="W399" s="1084">
        <v>8750</v>
      </c>
      <c r="X399" s="8"/>
      <c r="Y399" s="8"/>
      <c r="Z399" s="8"/>
      <c r="AA399" s="8"/>
      <c r="AB399" s="89">
        <v>0</v>
      </c>
      <c r="AC399" s="8"/>
      <c r="AD399" s="8">
        <v>0</v>
      </c>
      <c r="AE399" s="1081"/>
      <c r="AF399" s="89">
        <v>0</v>
      </c>
      <c r="AG399" s="1082">
        <v>0</v>
      </c>
      <c r="AH399" s="1082">
        <v>0</v>
      </c>
      <c r="AI399" s="1016"/>
      <c r="AJ399" s="1016"/>
      <c r="AK399" s="1016"/>
      <c r="AL399" s="1016"/>
    </row>
    <row r="400" spans="1:38" s="144" customFormat="1">
      <c r="A400" s="994"/>
      <c r="B400" s="994"/>
      <c r="C400" s="236"/>
      <c r="D400" s="236"/>
      <c r="E400" s="236"/>
      <c r="F400" s="371"/>
      <c r="G400" s="865">
        <v>7</v>
      </c>
      <c r="H400" s="859">
        <v>2021</v>
      </c>
      <c r="I400" s="866">
        <v>2022</v>
      </c>
      <c r="J400" s="866">
        <v>2022</v>
      </c>
      <c r="K400" s="621" t="s">
        <v>306</v>
      </c>
      <c r="L400" s="1081">
        <v>0</v>
      </c>
      <c r="M400" s="89">
        <v>7172296.1301279617</v>
      </c>
      <c r="N400" s="89">
        <v>0</v>
      </c>
      <c r="O400" s="1082">
        <v>7172296.1301279617</v>
      </c>
      <c r="P400" s="598">
        <v>7172296.1301279617</v>
      </c>
      <c r="Q400" s="776">
        <v>5661876.7963571185</v>
      </c>
      <c r="R400" s="776">
        <v>8750</v>
      </c>
      <c r="S400" s="776">
        <v>6907.3308002469375</v>
      </c>
      <c r="T400" s="533">
        <v>8750</v>
      </c>
      <c r="U400" s="1086"/>
      <c r="V400" s="8"/>
      <c r="W400" s="1084">
        <v>8750</v>
      </c>
      <c r="X400" s="8"/>
      <c r="Y400" s="8"/>
      <c r="Z400" s="8"/>
      <c r="AA400" s="8"/>
      <c r="AB400" s="89">
        <v>7172296.1301279617</v>
      </c>
      <c r="AC400" s="8"/>
      <c r="AD400" s="8">
        <v>7172296.1301279617</v>
      </c>
      <c r="AE400" s="1081"/>
      <c r="AF400" s="89">
        <v>7172296.1301279617</v>
      </c>
      <c r="AG400" s="1082">
        <v>0</v>
      </c>
      <c r="AH400" s="1082">
        <v>7172296.1301279617</v>
      </c>
      <c r="AI400" s="1016"/>
      <c r="AJ400" s="1016"/>
      <c r="AK400" s="1016"/>
      <c r="AL400" s="101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8750</v>
      </c>
      <c r="S401" s="776">
        <v>6907.3308002469375</v>
      </c>
      <c r="T401" s="533">
        <v>8750</v>
      </c>
      <c r="U401" s="1086"/>
      <c r="V401" s="8"/>
      <c r="W401" s="1084">
        <v>8750</v>
      </c>
      <c r="X401" s="8"/>
      <c r="Y401" s="8"/>
      <c r="Z401" s="8"/>
      <c r="AA401" s="8"/>
      <c r="AB401" s="89">
        <v>0</v>
      </c>
      <c r="AC401" s="8"/>
      <c r="AD401" s="8">
        <v>0</v>
      </c>
      <c r="AE401" s="1081"/>
      <c r="AF401" s="89">
        <v>0</v>
      </c>
      <c r="AG401" s="1082">
        <v>0</v>
      </c>
      <c r="AH401" s="1082">
        <v>0</v>
      </c>
      <c r="AI401" s="1016"/>
      <c r="AJ401" s="1016"/>
      <c r="AK401" s="1016"/>
      <c r="AL401" s="101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8750</v>
      </c>
      <c r="S402" s="776">
        <v>6907.3308002469375</v>
      </c>
      <c r="T402" s="533">
        <v>8750</v>
      </c>
      <c r="U402" s="1086"/>
      <c r="V402" s="8"/>
      <c r="W402" s="1084">
        <v>8750</v>
      </c>
      <c r="X402" s="8"/>
      <c r="Y402" s="8"/>
      <c r="Z402" s="8"/>
      <c r="AA402" s="8"/>
      <c r="AB402" s="89">
        <v>0</v>
      </c>
      <c r="AC402" s="8"/>
      <c r="AD402" s="8">
        <v>0</v>
      </c>
      <c r="AE402" s="1081"/>
      <c r="AF402" s="89">
        <v>0</v>
      </c>
      <c r="AG402" s="1082">
        <v>0</v>
      </c>
      <c r="AH402" s="1082">
        <v>0</v>
      </c>
      <c r="AI402" s="1016"/>
      <c r="AJ402" s="1016"/>
      <c r="AK402" s="1016"/>
      <c r="AL402" s="101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8750</v>
      </c>
      <c r="S403" s="776">
        <v>6907.3308002469375</v>
      </c>
      <c r="T403" s="533">
        <v>8750</v>
      </c>
      <c r="U403" s="1086"/>
      <c r="V403" s="8"/>
      <c r="W403" s="1084">
        <v>8750</v>
      </c>
      <c r="X403" s="8"/>
      <c r="Y403" s="8"/>
      <c r="Z403" s="8"/>
      <c r="AA403" s="8"/>
      <c r="AB403" s="89">
        <v>0</v>
      </c>
      <c r="AC403" s="8"/>
      <c r="AD403" s="8">
        <v>0</v>
      </c>
      <c r="AE403" s="1081"/>
      <c r="AF403" s="89">
        <v>0</v>
      </c>
      <c r="AG403" s="1082">
        <v>0</v>
      </c>
      <c r="AH403" s="1082">
        <v>0</v>
      </c>
      <c r="AI403" s="1016"/>
      <c r="AJ403" s="1016"/>
      <c r="AK403" s="1016"/>
      <c r="AL403" s="101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8750</v>
      </c>
      <c r="S404" s="776">
        <v>6907.3308002469375</v>
      </c>
      <c r="T404" s="533">
        <v>8750</v>
      </c>
      <c r="U404" s="1086"/>
      <c r="V404" s="8"/>
      <c r="W404" s="1084">
        <v>8750</v>
      </c>
      <c r="X404" s="8"/>
      <c r="Y404" s="8"/>
      <c r="Z404" s="8"/>
      <c r="AA404" s="8"/>
      <c r="AB404" s="89">
        <v>0</v>
      </c>
      <c r="AC404" s="8"/>
      <c r="AD404" s="8">
        <v>0</v>
      </c>
      <c r="AE404" s="1081"/>
      <c r="AF404" s="89">
        <v>0</v>
      </c>
      <c r="AG404" s="1082">
        <v>0</v>
      </c>
      <c r="AH404" s="1082">
        <v>0</v>
      </c>
      <c r="AI404" s="1016"/>
      <c r="AJ404" s="1016"/>
      <c r="AK404" s="1016"/>
      <c r="AL404" s="101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8750</v>
      </c>
      <c r="S405" s="776">
        <v>6907.3308002469375</v>
      </c>
      <c r="T405" s="533">
        <v>8750</v>
      </c>
      <c r="U405" s="1086"/>
      <c r="V405" s="8"/>
      <c r="W405" s="1084">
        <v>8750</v>
      </c>
      <c r="X405" s="8"/>
      <c r="Y405" s="8"/>
      <c r="Z405" s="8"/>
      <c r="AA405" s="8"/>
      <c r="AB405" s="89">
        <v>0</v>
      </c>
      <c r="AC405" s="8"/>
      <c r="AD405" s="8">
        <v>0</v>
      </c>
      <c r="AE405" s="1081"/>
      <c r="AF405" s="89">
        <v>0</v>
      </c>
      <c r="AG405" s="1082">
        <v>0</v>
      </c>
      <c r="AH405" s="1082">
        <v>0</v>
      </c>
      <c r="AI405" s="1016"/>
      <c r="AJ405" s="1016"/>
      <c r="AK405" s="1016"/>
      <c r="AL405" s="1016"/>
    </row>
    <row r="406" spans="1:38" s="144" customFormat="1">
      <c r="A406" s="994"/>
      <c r="B406" s="994"/>
      <c r="C406" s="236"/>
      <c r="D406" s="236"/>
      <c r="E406" s="236"/>
      <c r="F406" s="371"/>
      <c r="G406" s="865">
        <v>1</v>
      </c>
      <c r="H406" s="859">
        <v>2022</v>
      </c>
      <c r="I406" s="866">
        <v>2022</v>
      </c>
      <c r="J406" s="866">
        <v>2022</v>
      </c>
      <c r="K406" s="621" t="s">
        <v>306</v>
      </c>
      <c r="L406" s="1081">
        <v>0</v>
      </c>
      <c r="M406" s="89">
        <v>7384610.4821316907</v>
      </c>
      <c r="N406" s="89">
        <v>0</v>
      </c>
      <c r="O406" s="1082">
        <v>7384610.4821316907</v>
      </c>
      <c r="P406" s="598">
        <v>7384610.4821316907</v>
      </c>
      <c r="Q406" s="776">
        <v>5829479.7064062413</v>
      </c>
      <c r="R406" s="776">
        <v>8750</v>
      </c>
      <c r="S406" s="776">
        <v>6907.3308002469375</v>
      </c>
      <c r="T406" s="533">
        <v>8750</v>
      </c>
      <c r="U406" s="1086"/>
      <c r="V406" s="8"/>
      <c r="W406" s="1084">
        <v>8750</v>
      </c>
      <c r="X406" s="8"/>
      <c r="Y406" s="8"/>
      <c r="Z406" s="8"/>
      <c r="AA406" s="8"/>
      <c r="AB406" s="89">
        <v>7384610.4821316907</v>
      </c>
      <c r="AC406" s="8"/>
      <c r="AD406" s="8">
        <v>7384610.4821316907</v>
      </c>
      <c r="AE406" s="1081"/>
      <c r="AF406" s="89">
        <v>7384610.4821316907</v>
      </c>
      <c r="AG406" s="1082">
        <v>0</v>
      </c>
      <c r="AH406" s="1082">
        <v>7384610.4821316907</v>
      </c>
      <c r="AI406" s="1016"/>
      <c r="AJ406" s="1016"/>
      <c r="AK406" s="1016"/>
      <c r="AL406" s="101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8750</v>
      </c>
      <c r="S407" s="776">
        <v>6907.3308002469375</v>
      </c>
      <c r="T407" s="533">
        <v>8750</v>
      </c>
      <c r="U407" s="1086"/>
      <c r="V407" s="8"/>
      <c r="W407" s="1084">
        <v>8750</v>
      </c>
      <c r="X407" s="8"/>
      <c r="Y407" s="8"/>
      <c r="Z407" s="8"/>
      <c r="AA407" s="8"/>
      <c r="AB407" s="89">
        <v>0</v>
      </c>
      <c r="AC407" s="8"/>
      <c r="AD407" s="8">
        <v>0</v>
      </c>
      <c r="AE407" s="1081"/>
      <c r="AF407" s="89">
        <v>0</v>
      </c>
      <c r="AG407" s="1082">
        <v>0</v>
      </c>
      <c r="AH407" s="1082">
        <v>0</v>
      </c>
      <c r="AI407" s="1016"/>
      <c r="AJ407" s="1016"/>
      <c r="AK407" s="1016"/>
      <c r="AL407" s="101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8750</v>
      </c>
      <c r="S408" s="776">
        <v>6907.3308002469375</v>
      </c>
      <c r="T408" s="533">
        <v>8750</v>
      </c>
      <c r="U408" s="1086"/>
      <c r="V408" s="8"/>
      <c r="W408" s="1084">
        <v>8750</v>
      </c>
      <c r="X408" s="8"/>
      <c r="Y408" s="8"/>
      <c r="Z408" s="8"/>
      <c r="AA408" s="8"/>
      <c r="AB408" s="89">
        <v>0</v>
      </c>
      <c r="AC408" s="8"/>
      <c r="AD408" s="8">
        <v>0</v>
      </c>
      <c r="AE408" s="1081"/>
      <c r="AF408" s="89">
        <v>0</v>
      </c>
      <c r="AG408" s="1082">
        <v>0</v>
      </c>
      <c r="AH408" s="1082">
        <v>0</v>
      </c>
      <c r="AI408" s="1016"/>
      <c r="AJ408" s="1016"/>
      <c r="AK408" s="1016"/>
      <c r="AL408" s="101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8750</v>
      </c>
      <c r="S409" s="776">
        <v>6706.1464080067362</v>
      </c>
      <c r="T409" s="533">
        <v>8750</v>
      </c>
      <c r="U409" s="1086"/>
      <c r="V409" s="8"/>
      <c r="W409" s="1084">
        <v>8750</v>
      </c>
      <c r="X409" s="8"/>
      <c r="Y409" s="8"/>
      <c r="Z409" s="8"/>
      <c r="AA409" s="8"/>
      <c r="AB409" s="89">
        <v>0</v>
      </c>
      <c r="AC409" s="8"/>
      <c r="AD409" s="8">
        <v>0</v>
      </c>
      <c r="AE409" s="1081"/>
      <c r="AF409" s="89">
        <v>0</v>
      </c>
      <c r="AG409" s="1082">
        <v>0</v>
      </c>
      <c r="AH409" s="1082">
        <v>0</v>
      </c>
      <c r="AI409" s="1016"/>
      <c r="AJ409" s="1016"/>
      <c r="AK409" s="1016"/>
      <c r="AL409" s="101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8750</v>
      </c>
      <c r="S410" s="776">
        <v>6706.1464080067362</v>
      </c>
      <c r="T410" s="533">
        <v>8750</v>
      </c>
      <c r="U410" s="1086"/>
      <c r="V410" s="8"/>
      <c r="W410" s="1084">
        <v>8750</v>
      </c>
      <c r="X410" s="8"/>
      <c r="Y410" s="8"/>
      <c r="Z410" s="8"/>
      <c r="AA410" s="8"/>
      <c r="AB410" s="89">
        <v>0</v>
      </c>
      <c r="AC410" s="8"/>
      <c r="AD410" s="8">
        <v>0</v>
      </c>
      <c r="AE410" s="1081"/>
      <c r="AF410" s="89">
        <v>0</v>
      </c>
      <c r="AG410" s="1082">
        <v>0</v>
      </c>
      <c r="AH410" s="1082">
        <v>0</v>
      </c>
      <c r="AI410" s="1016"/>
      <c r="AJ410" s="1016"/>
      <c r="AK410" s="1016"/>
      <c r="AL410" s="101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8750</v>
      </c>
      <c r="S411" s="776">
        <v>6706.1464080067362</v>
      </c>
      <c r="T411" s="533">
        <v>8750</v>
      </c>
      <c r="U411" s="1086"/>
      <c r="V411" s="8"/>
      <c r="W411" s="1084">
        <v>8750</v>
      </c>
      <c r="X411" s="8"/>
      <c r="Y411" s="8"/>
      <c r="Z411" s="8"/>
      <c r="AA411" s="8"/>
      <c r="AB411" s="89">
        <v>0</v>
      </c>
      <c r="AC411" s="8"/>
      <c r="AD411" s="8">
        <v>0</v>
      </c>
      <c r="AE411" s="1081"/>
      <c r="AF411" s="89">
        <v>0</v>
      </c>
      <c r="AG411" s="1082">
        <v>0</v>
      </c>
      <c r="AH411" s="1082">
        <v>0</v>
      </c>
      <c r="AI411" s="1016"/>
      <c r="AJ411" s="1016"/>
      <c r="AK411" s="1016"/>
      <c r="AL411" s="1016"/>
    </row>
    <row r="412" spans="1:38" s="144" customFormat="1">
      <c r="A412" s="994"/>
      <c r="B412" s="994"/>
      <c r="C412" s="236"/>
      <c r="D412" s="236"/>
      <c r="E412" s="236"/>
      <c r="F412" s="371"/>
      <c r="G412" s="865">
        <v>7</v>
      </c>
      <c r="H412" s="859">
        <v>2022</v>
      </c>
      <c r="I412" s="866">
        <v>2023</v>
      </c>
      <c r="J412" s="866">
        <v>2023</v>
      </c>
      <c r="K412" s="621" t="s">
        <v>306</v>
      </c>
      <c r="L412" s="1081">
        <v>0</v>
      </c>
      <c r="M412" s="89">
        <v>7351603.5333811603</v>
      </c>
      <c r="N412" s="89">
        <v>0</v>
      </c>
      <c r="O412" s="1082">
        <v>7351603.5333811603</v>
      </c>
      <c r="P412" s="598">
        <v>7351603.5333811603</v>
      </c>
      <c r="Q412" s="776">
        <v>5634391.9575398508</v>
      </c>
      <c r="R412" s="776">
        <v>8750</v>
      </c>
      <c r="S412" s="776">
        <v>6706.1464080067362</v>
      </c>
      <c r="T412" s="533">
        <v>8750</v>
      </c>
      <c r="U412" s="1086"/>
      <c r="V412" s="8"/>
      <c r="W412" s="1084">
        <v>8750</v>
      </c>
      <c r="X412" s="8"/>
      <c r="Y412" s="8"/>
      <c r="Z412" s="8"/>
      <c r="AA412" s="8"/>
      <c r="AB412" s="89">
        <v>7351603.5333811603</v>
      </c>
      <c r="AC412" s="8"/>
      <c r="AD412" s="8">
        <v>7351603.5333811603</v>
      </c>
      <c r="AE412" s="1081"/>
      <c r="AF412" s="89">
        <v>7351603.5333811603</v>
      </c>
      <c r="AG412" s="1082">
        <v>0</v>
      </c>
      <c r="AH412" s="1082">
        <v>7351603.5333811603</v>
      </c>
      <c r="AI412" s="1016"/>
      <c r="AJ412" s="1016"/>
      <c r="AK412" s="1016"/>
      <c r="AL412" s="101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8750</v>
      </c>
      <c r="S413" s="776">
        <v>6706.1464080067362</v>
      </c>
      <c r="T413" s="533">
        <v>8750</v>
      </c>
      <c r="U413" s="1086"/>
      <c r="V413" s="8"/>
      <c r="W413" s="1084">
        <v>8750</v>
      </c>
      <c r="X413" s="8"/>
      <c r="Y413" s="8"/>
      <c r="Z413" s="8"/>
      <c r="AA413" s="8"/>
      <c r="AB413" s="89">
        <v>0</v>
      </c>
      <c r="AC413" s="8"/>
      <c r="AD413" s="8">
        <v>0</v>
      </c>
      <c r="AE413" s="1081"/>
      <c r="AF413" s="89">
        <v>0</v>
      </c>
      <c r="AG413" s="1082">
        <v>0</v>
      </c>
      <c r="AH413" s="1082">
        <v>0</v>
      </c>
      <c r="AI413" s="1016"/>
      <c r="AJ413" s="1016"/>
      <c r="AK413" s="1016"/>
      <c r="AL413" s="101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8750</v>
      </c>
      <c r="S414" s="776">
        <v>6706.1464080067362</v>
      </c>
      <c r="T414" s="533">
        <v>8750</v>
      </c>
      <c r="U414" s="1086"/>
      <c r="V414" s="8"/>
      <c r="W414" s="1084">
        <v>8750</v>
      </c>
      <c r="X414" s="8"/>
      <c r="Y414" s="8"/>
      <c r="Z414" s="8"/>
      <c r="AA414" s="8"/>
      <c r="AB414" s="89">
        <v>0</v>
      </c>
      <c r="AC414" s="8"/>
      <c r="AD414" s="8">
        <v>0</v>
      </c>
      <c r="AE414" s="1081"/>
      <c r="AF414" s="89">
        <v>0</v>
      </c>
      <c r="AG414" s="1082">
        <v>0</v>
      </c>
      <c r="AH414" s="1082">
        <v>0</v>
      </c>
      <c r="AI414" s="1016"/>
      <c r="AJ414" s="1016"/>
      <c r="AK414" s="1016"/>
      <c r="AL414" s="101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8750</v>
      </c>
      <c r="S415" s="776">
        <v>6706.1464080067362</v>
      </c>
      <c r="T415" s="533">
        <v>8750</v>
      </c>
      <c r="U415" s="1086"/>
      <c r="V415" s="8"/>
      <c r="W415" s="1084">
        <v>8750</v>
      </c>
      <c r="X415" s="8"/>
      <c r="Y415" s="8"/>
      <c r="Z415" s="8"/>
      <c r="AA415" s="8"/>
      <c r="AB415" s="89">
        <v>0</v>
      </c>
      <c r="AC415" s="8"/>
      <c r="AD415" s="8">
        <v>0</v>
      </c>
      <c r="AE415" s="1081"/>
      <c r="AF415" s="89">
        <v>0</v>
      </c>
      <c r="AG415" s="1082">
        <v>0</v>
      </c>
      <c r="AH415" s="1082">
        <v>0</v>
      </c>
      <c r="AI415" s="1016"/>
      <c r="AJ415" s="1016"/>
      <c r="AK415" s="1016"/>
      <c r="AL415" s="101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8750</v>
      </c>
      <c r="S416" s="776">
        <v>6706.1464080067362</v>
      </c>
      <c r="T416" s="533">
        <v>8750</v>
      </c>
      <c r="U416" s="1086"/>
      <c r="V416" s="8"/>
      <c r="W416" s="1084">
        <v>8750</v>
      </c>
      <c r="X416" s="8"/>
      <c r="Y416" s="8"/>
      <c r="Z416" s="8"/>
      <c r="AA416" s="8"/>
      <c r="AB416" s="89">
        <v>0</v>
      </c>
      <c r="AC416" s="8"/>
      <c r="AD416" s="8">
        <v>0</v>
      </c>
      <c r="AE416" s="1081"/>
      <c r="AF416" s="89">
        <v>0</v>
      </c>
      <c r="AG416" s="1082">
        <v>0</v>
      </c>
      <c r="AH416" s="1082">
        <v>0</v>
      </c>
      <c r="AI416" s="1016"/>
      <c r="AJ416" s="1016"/>
      <c r="AK416" s="1016"/>
      <c r="AL416" s="101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8750</v>
      </c>
      <c r="S417" s="776">
        <v>6706.1464080067362</v>
      </c>
      <c r="T417" s="533">
        <v>8750</v>
      </c>
      <c r="U417" s="1086"/>
      <c r="V417" s="8"/>
      <c r="W417" s="1084">
        <v>8750</v>
      </c>
      <c r="X417" s="8"/>
      <c r="Y417" s="8"/>
      <c r="Z417" s="8"/>
      <c r="AA417" s="8"/>
      <c r="AB417" s="89">
        <v>0</v>
      </c>
      <c r="AC417" s="8"/>
      <c r="AD417" s="8">
        <v>0</v>
      </c>
      <c r="AE417" s="1081"/>
      <c r="AF417" s="89">
        <v>0</v>
      </c>
      <c r="AG417" s="1082">
        <v>0</v>
      </c>
      <c r="AH417" s="1082">
        <v>0</v>
      </c>
      <c r="AI417" s="1016"/>
      <c r="AJ417" s="1016"/>
      <c r="AK417" s="1016"/>
      <c r="AL417" s="1016"/>
    </row>
    <row r="418" spans="1:38" s="144" customFormat="1">
      <c r="A418" s="994"/>
      <c r="B418" s="994"/>
      <c r="C418" s="236"/>
      <c r="D418" s="236"/>
      <c r="E418" s="236"/>
      <c r="F418" s="371"/>
      <c r="G418" s="865">
        <v>1</v>
      </c>
      <c r="H418" s="859">
        <v>2023</v>
      </c>
      <c r="I418" s="866">
        <v>2023</v>
      </c>
      <c r="J418" s="866">
        <v>2023</v>
      </c>
      <c r="K418" s="621" t="s">
        <v>306</v>
      </c>
      <c r="L418" s="1081">
        <v>0</v>
      </c>
      <c r="M418" s="89">
        <v>7569225.744184982</v>
      </c>
      <c r="N418" s="89">
        <v>0</v>
      </c>
      <c r="O418" s="1082">
        <v>7569225.744184982</v>
      </c>
      <c r="P418" s="598">
        <v>7569225.744184982</v>
      </c>
      <c r="Q418" s="776">
        <v>5801181.2612295123</v>
      </c>
      <c r="R418" s="776">
        <v>8750</v>
      </c>
      <c r="S418" s="776">
        <v>6706.1464080067362</v>
      </c>
      <c r="T418" s="533">
        <v>8750</v>
      </c>
      <c r="U418" s="1086"/>
      <c r="V418" s="8"/>
      <c r="W418" s="1084">
        <v>8750</v>
      </c>
      <c r="X418" s="8"/>
      <c r="Y418" s="8"/>
      <c r="Z418" s="8"/>
      <c r="AA418" s="8"/>
      <c r="AB418" s="89">
        <v>7569225.744184982</v>
      </c>
      <c r="AC418" s="8"/>
      <c r="AD418" s="8">
        <v>7569225.744184982</v>
      </c>
      <c r="AE418" s="1081"/>
      <c r="AF418" s="89">
        <v>7569225.744184982</v>
      </c>
      <c r="AG418" s="1082">
        <v>0</v>
      </c>
      <c r="AH418" s="1082">
        <v>7569225.744184982</v>
      </c>
      <c r="AI418" s="1016"/>
      <c r="AJ418" s="1016"/>
      <c r="AK418" s="1016"/>
      <c r="AL418" s="101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8750</v>
      </c>
      <c r="S419" s="776">
        <v>6706.1464080067362</v>
      </c>
      <c r="T419" s="533">
        <v>8750</v>
      </c>
      <c r="U419" s="1086"/>
      <c r="V419" s="8"/>
      <c r="W419" s="1084">
        <v>8750</v>
      </c>
      <c r="X419" s="8"/>
      <c r="Y419" s="8"/>
      <c r="Z419" s="8"/>
      <c r="AA419" s="8"/>
      <c r="AB419" s="89">
        <v>0</v>
      </c>
      <c r="AC419" s="8"/>
      <c r="AD419" s="8">
        <v>0</v>
      </c>
      <c r="AE419" s="1081"/>
      <c r="AF419" s="89">
        <v>0</v>
      </c>
      <c r="AG419" s="1082">
        <v>0</v>
      </c>
      <c r="AH419" s="1082">
        <v>0</v>
      </c>
      <c r="AI419" s="1016"/>
      <c r="AJ419" s="1016"/>
      <c r="AK419" s="1016"/>
      <c r="AL419" s="101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8750</v>
      </c>
      <c r="S420" s="776">
        <v>6706.1464080067362</v>
      </c>
      <c r="T420" s="533">
        <v>8750</v>
      </c>
      <c r="U420" s="1086"/>
      <c r="V420" s="8"/>
      <c r="W420" s="1084">
        <v>8750</v>
      </c>
      <c r="X420" s="8"/>
      <c r="Y420" s="8"/>
      <c r="Z420" s="8"/>
      <c r="AA420" s="8"/>
      <c r="AB420" s="89">
        <v>0</v>
      </c>
      <c r="AC420" s="8"/>
      <c r="AD420" s="8">
        <v>0</v>
      </c>
      <c r="AE420" s="1081"/>
      <c r="AF420" s="89">
        <v>0</v>
      </c>
      <c r="AG420" s="1082">
        <v>0</v>
      </c>
      <c r="AH420" s="1082">
        <v>0</v>
      </c>
      <c r="AI420" s="1016"/>
      <c r="AJ420" s="1016"/>
      <c r="AK420" s="1016"/>
      <c r="AL420" s="101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8750</v>
      </c>
      <c r="S421" s="776">
        <v>6510.8217553463455</v>
      </c>
      <c r="T421" s="533">
        <v>8750</v>
      </c>
      <c r="U421" s="1086"/>
      <c r="V421" s="8"/>
      <c r="W421" s="1084">
        <v>8750</v>
      </c>
      <c r="X421" s="8"/>
      <c r="Y421" s="8"/>
      <c r="Z421" s="8"/>
      <c r="AA421" s="8"/>
      <c r="AB421" s="89">
        <v>0</v>
      </c>
      <c r="AC421" s="8"/>
      <c r="AD421" s="8">
        <v>0</v>
      </c>
      <c r="AE421" s="1081"/>
      <c r="AF421" s="89">
        <v>0</v>
      </c>
      <c r="AG421" s="1082">
        <v>0</v>
      </c>
      <c r="AH421" s="1082">
        <v>0</v>
      </c>
      <c r="AI421" s="1016"/>
      <c r="AJ421" s="1016"/>
      <c r="AK421" s="1016"/>
      <c r="AL421" s="101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8750</v>
      </c>
      <c r="S422" s="776">
        <v>6510.8217553463455</v>
      </c>
      <c r="T422" s="533">
        <v>8750</v>
      </c>
      <c r="U422" s="1086"/>
      <c r="V422" s="8"/>
      <c r="W422" s="1084">
        <v>8750</v>
      </c>
      <c r="X422" s="8"/>
      <c r="Y422" s="8"/>
      <c r="Z422" s="8"/>
      <c r="AA422" s="8"/>
      <c r="AB422" s="89">
        <v>0</v>
      </c>
      <c r="AC422" s="8"/>
      <c r="AD422" s="8">
        <v>0</v>
      </c>
      <c r="AE422" s="1081"/>
      <c r="AF422" s="89">
        <v>0</v>
      </c>
      <c r="AG422" s="1082">
        <v>0</v>
      </c>
      <c r="AH422" s="1082">
        <v>0</v>
      </c>
      <c r="AI422" s="1016"/>
      <c r="AJ422" s="1016"/>
      <c r="AK422" s="1016"/>
      <c r="AL422" s="101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8750</v>
      </c>
      <c r="S423" s="776">
        <v>6510.8217553463455</v>
      </c>
      <c r="T423" s="533">
        <v>8750</v>
      </c>
      <c r="U423" s="1086"/>
      <c r="V423" s="8"/>
      <c r="W423" s="1084">
        <v>8750</v>
      </c>
      <c r="X423" s="8"/>
      <c r="Y423" s="8"/>
      <c r="Z423" s="8"/>
      <c r="AA423" s="8"/>
      <c r="AB423" s="89">
        <v>0</v>
      </c>
      <c r="AC423" s="8"/>
      <c r="AD423" s="8">
        <v>0</v>
      </c>
      <c r="AE423" s="1081"/>
      <c r="AF423" s="89">
        <v>0</v>
      </c>
      <c r="AG423" s="1082">
        <v>0</v>
      </c>
      <c r="AH423" s="1082">
        <v>0</v>
      </c>
      <c r="AI423" s="1016"/>
      <c r="AJ423" s="1016"/>
      <c r="AK423" s="1016"/>
      <c r="AL423" s="1016"/>
    </row>
    <row r="424" spans="1:38" s="144" customFormat="1">
      <c r="A424" s="994"/>
      <c r="B424" s="994"/>
      <c r="C424" s="236"/>
      <c r="D424" s="236"/>
      <c r="E424" s="236"/>
      <c r="F424" s="371"/>
      <c r="G424" s="865">
        <v>7</v>
      </c>
      <c r="H424" s="859">
        <v>2023</v>
      </c>
      <c r="I424" s="866">
        <v>2024</v>
      </c>
      <c r="J424" s="866">
        <v>2024</v>
      </c>
      <c r="K424" s="621" t="s">
        <v>306</v>
      </c>
      <c r="L424" s="1081">
        <v>0</v>
      </c>
      <c r="M424" s="89">
        <v>7535393.6217156891</v>
      </c>
      <c r="N424" s="89">
        <v>0</v>
      </c>
      <c r="O424" s="1082">
        <v>7535393.6217156891</v>
      </c>
      <c r="P424" s="598">
        <v>7535393.6217156891</v>
      </c>
      <c r="Q424" s="776">
        <v>5607040.5402702391</v>
      </c>
      <c r="R424" s="776">
        <v>8750</v>
      </c>
      <c r="S424" s="776">
        <v>6510.8217553463455</v>
      </c>
      <c r="T424" s="533">
        <v>8750</v>
      </c>
      <c r="U424" s="1086"/>
      <c r="V424" s="8"/>
      <c r="W424" s="1084">
        <v>8750</v>
      </c>
      <c r="X424" s="8"/>
      <c r="Y424" s="8"/>
      <c r="Z424" s="8"/>
      <c r="AA424" s="8"/>
      <c r="AB424" s="89">
        <v>7535393.6217156891</v>
      </c>
      <c r="AC424" s="8"/>
      <c r="AD424" s="8">
        <v>7535393.6217156891</v>
      </c>
      <c r="AE424" s="1081"/>
      <c r="AF424" s="89">
        <v>7535393.6217156891</v>
      </c>
      <c r="AG424" s="1082">
        <v>0</v>
      </c>
      <c r="AH424" s="1082">
        <v>7535393.6217156891</v>
      </c>
      <c r="AI424" s="1016"/>
      <c r="AJ424" s="1016"/>
      <c r="AK424" s="1016"/>
      <c r="AL424" s="101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8750</v>
      </c>
      <c r="S425" s="776">
        <v>6510.8217553463455</v>
      </c>
      <c r="T425" s="533">
        <v>8750</v>
      </c>
      <c r="U425" s="1086"/>
      <c r="V425" s="8"/>
      <c r="W425" s="1084">
        <v>8750</v>
      </c>
      <c r="X425" s="8"/>
      <c r="Y425" s="8"/>
      <c r="Z425" s="8"/>
      <c r="AA425" s="8"/>
      <c r="AB425" s="89">
        <v>0</v>
      </c>
      <c r="AC425" s="8"/>
      <c r="AD425" s="8">
        <v>0</v>
      </c>
      <c r="AE425" s="1081"/>
      <c r="AF425" s="89">
        <v>0</v>
      </c>
      <c r="AG425" s="1082">
        <v>0</v>
      </c>
      <c r="AH425" s="1082">
        <v>0</v>
      </c>
      <c r="AI425" s="1016"/>
      <c r="AJ425" s="1016"/>
      <c r="AK425" s="1016"/>
      <c r="AL425" s="101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8750</v>
      </c>
      <c r="S426" s="776">
        <v>6510.8217553463455</v>
      </c>
      <c r="T426" s="533">
        <v>8750</v>
      </c>
      <c r="U426" s="1086"/>
      <c r="V426" s="8"/>
      <c r="W426" s="1084">
        <v>8750</v>
      </c>
      <c r="X426" s="8"/>
      <c r="Y426" s="8"/>
      <c r="Z426" s="8"/>
      <c r="AA426" s="8"/>
      <c r="AB426" s="89">
        <v>0</v>
      </c>
      <c r="AC426" s="8"/>
      <c r="AD426" s="8">
        <v>0</v>
      </c>
      <c r="AE426" s="1081"/>
      <c r="AF426" s="89">
        <v>0</v>
      </c>
      <c r="AG426" s="1082">
        <v>0</v>
      </c>
      <c r="AH426" s="1082">
        <v>0</v>
      </c>
      <c r="AI426" s="1016"/>
      <c r="AJ426" s="1016"/>
      <c r="AK426" s="1016"/>
      <c r="AL426" s="101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8750</v>
      </c>
      <c r="S427" s="776">
        <v>6510.8217553463455</v>
      </c>
      <c r="T427" s="533">
        <v>8750</v>
      </c>
      <c r="U427" s="1086"/>
      <c r="V427" s="8"/>
      <c r="W427" s="1084">
        <v>8750</v>
      </c>
      <c r="X427" s="8"/>
      <c r="Y427" s="8"/>
      <c r="Z427" s="8"/>
      <c r="AA427" s="8"/>
      <c r="AB427" s="89">
        <v>0</v>
      </c>
      <c r="AC427" s="8"/>
      <c r="AD427" s="8">
        <v>0</v>
      </c>
      <c r="AE427" s="1081"/>
      <c r="AF427" s="89">
        <v>0</v>
      </c>
      <c r="AG427" s="1082">
        <v>0</v>
      </c>
      <c r="AH427" s="1082">
        <v>0</v>
      </c>
      <c r="AI427" s="1016"/>
      <c r="AJ427" s="1016"/>
      <c r="AK427" s="1016"/>
      <c r="AL427" s="101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8750</v>
      </c>
      <c r="S428" s="776">
        <v>6510.8217553463455</v>
      </c>
      <c r="T428" s="533">
        <v>8750</v>
      </c>
      <c r="U428" s="1086"/>
      <c r="V428" s="8"/>
      <c r="W428" s="1084">
        <v>8750</v>
      </c>
      <c r="X428" s="8"/>
      <c r="Y428" s="8"/>
      <c r="Z428" s="8"/>
      <c r="AA428" s="8"/>
      <c r="AB428" s="89">
        <v>0</v>
      </c>
      <c r="AC428" s="8"/>
      <c r="AD428" s="8">
        <v>0</v>
      </c>
      <c r="AE428" s="1081"/>
      <c r="AF428" s="89">
        <v>0</v>
      </c>
      <c r="AG428" s="1082">
        <v>0</v>
      </c>
      <c r="AH428" s="1082">
        <v>0</v>
      </c>
      <c r="AI428" s="1016"/>
      <c r="AJ428" s="1016"/>
      <c r="AK428" s="1016"/>
      <c r="AL428" s="101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8750</v>
      </c>
      <c r="S429" s="776">
        <v>6510.8217553463455</v>
      </c>
      <c r="T429" s="533">
        <v>8750</v>
      </c>
      <c r="U429" s="1086"/>
      <c r="V429" s="8"/>
      <c r="W429" s="1084">
        <v>8750</v>
      </c>
      <c r="X429" s="8"/>
      <c r="Y429" s="8"/>
      <c r="Z429" s="8"/>
      <c r="AA429" s="8"/>
      <c r="AB429" s="89">
        <v>0</v>
      </c>
      <c r="AC429" s="8"/>
      <c r="AD429" s="8">
        <v>0</v>
      </c>
      <c r="AE429" s="1081"/>
      <c r="AF429" s="89">
        <v>0</v>
      </c>
      <c r="AG429" s="1082">
        <v>0</v>
      </c>
      <c r="AH429" s="1082">
        <v>0</v>
      </c>
      <c r="AI429" s="1016"/>
      <c r="AJ429" s="1016"/>
      <c r="AK429" s="1016"/>
      <c r="AL429" s="1016"/>
    </row>
    <row r="430" spans="1:38" s="144" customFormat="1">
      <c r="A430" s="994"/>
      <c r="B430" s="994"/>
      <c r="C430" s="236"/>
      <c r="D430" s="236"/>
      <c r="E430" s="236"/>
      <c r="F430" s="371"/>
      <c r="G430" s="865">
        <v>1</v>
      </c>
      <c r="H430" s="859">
        <v>2024</v>
      </c>
      <c r="I430" s="866">
        <v>2024</v>
      </c>
      <c r="J430" s="866">
        <v>2024</v>
      </c>
      <c r="K430" s="621" t="s">
        <v>306</v>
      </c>
      <c r="L430" s="1081">
        <v>0</v>
      </c>
      <c r="M430" s="89">
        <v>7758456.3877896061</v>
      </c>
      <c r="N430" s="89">
        <v>0</v>
      </c>
      <c r="O430" s="1082">
        <v>7758456.3877896061</v>
      </c>
      <c r="P430" s="598">
        <v>7758456.3877896061</v>
      </c>
      <c r="Q430" s="776">
        <v>5773020.187145873</v>
      </c>
      <c r="R430" s="776">
        <v>8750</v>
      </c>
      <c r="S430" s="776">
        <v>6510.8217553463455</v>
      </c>
      <c r="T430" s="533">
        <v>8750</v>
      </c>
      <c r="U430" s="1086"/>
      <c r="V430" s="8"/>
      <c r="W430" s="1084">
        <v>8750</v>
      </c>
      <c r="X430" s="8"/>
      <c r="Y430" s="8"/>
      <c r="Z430" s="8"/>
      <c r="AA430" s="8"/>
      <c r="AB430" s="89">
        <v>7758456.3877896061</v>
      </c>
      <c r="AC430" s="8"/>
      <c r="AD430" s="8">
        <v>7758456.3877896061</v>
      </c>
      <c r="AE430" s="1081"/>
      <c r="AF430" s="89">
        <v>7758456.3877896061</v>
      </c>
      <c r="AG430" s="1082">
        <v>0</v>
      </c>
      <c r="AH430" s="1082">
        <v>7758456.3877896061</v>
      </c>
      <c r="AI430" s="1016"/>
      <c r="AJ430" s="1016"/>
      <c r="AK430" s="1016"/>
      <c r="AL430" s="101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8750</v>
      </c>
      <c r="S431" s="776">
        <v>6510.8217553463455</v>
      </c>
      <c r="T431" s="533">
        <v>8750</v>
      </c>
      <c r="U431" s="1086"/>
      <c r="V431" s="8"/>
      <c r="W431" s="1084">
        <v>8750</v>
      </c>
      <c r="X431" s="8"/>
      <c r="Y431" s="8"/>
      <c r="Z431" s="8"/>
      <c r="AA431" s="8"/>
      <c r="AB431" s="89">
        <v>0</v>
      </c>
      <c r="AC431" s="8"/>
      <c r="AD431" s="8">
        <v>0</v>
      </c>
      <c r="AE431" s="1081"/>
      <c r="AF431" s="89">
        <v>0</v>
      </c>
      <c r="AG431" s="1082">
        <v>0</v>
      </c>
      <c r="AH431" s="1082">
        <v>0</v>
      </c>
      <c r="AI431" s="1016"/>
      <c r="AJ431" s="1016"/>
      <c r="AK431" s="1016"/>
      <c r="AL431" s="101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8750</v>
      </c>
      <c r="S432" s="776">
        <v>6510.8217553463455</v>
      </c>
      <c r="T432" s="533">
        <v>8750</v>
      </c>
      <c r="U432" s="1086"/>
      <c r="V432" s="8"/>
      <c r="W432" s="1084">
        <v>8750</v>
      </c>
      <c r="X432" s="8"/>
      <c r="Y432" s="8"/>
      <c r="Z432" s="8"/>
      <c r="AA432" s="8"/>
      <c r="AB432" s="89">
        <v>0</v>
      </c>
      <c r="AC432" s="8"/>
      <c r="AD432" s="8">
        <v>0</v>
      </c>
      <c r="AE432" s="1081"/>
      <c r="AF432" s="89">
        <v>0</v>
      </c>
      <c r="AG432" s="1082">
        <v>0</v>
      </c>
      <c r="AH432" s="1082">
        <v>0</v>
      </c>
      <c r="AI432" s="1016"/>
      <c r="AJ432" s="1016"/>
      <c r="AK432" s="1016"/>
      <c r="AL432" s="101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8750</v>
      </c>
      <c r="S433" s="776">
        <v>6321.1861702391707</v>
      </c>
      <c r="T433" s="533">
        <v>8750</v>
      </c>
      <c r="U433" s="1086"/>
      <c r="V433" s="8"/>
      <c r="W433" s="1084">
        <v>8750</v>
      </c>
      <c r="X433" s="8"/>
      <c r="Y433" s="8"/>
      <c r="Z433" s="8"/>
      <c r="AA433" s="8"/>
      <c r="AB433" s="89">
        <v>0</v>
      </c>
      <c r="AC433" s="8"/>
      <c r="AD433" s="8">
        <v>0</v>
      </c>
      <c r="AE433" s="1081"/>
      <c r="AF433" s="89">
        <v>0</v>
      </c>
      <c r="AG433" s="1082">
        <v>0</v>
      </c>
      <c r="AH433" s="1082">
        <v>0</v>
      </c>
      <c r="AI433" s="1016"/>
      <c r="AJ433" s="1016"/>
      <c r="AK433" s="1016"/>
      <c r="AL433" s="101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8750</v>
      </c>
      <c r="S434" s="776">
        <v>6321.1861702391707</v>
      </c>
      <c r="T434" s="533">
        <v>8750</v>
      </c>
      <c r="U434" s="1086"/>
      <c r="V434" s="8"/>
      <c r="W434" s="1084">
        <v>8750</v>
      </c>
      <c r="X434" s="8"/>
      <c r="Y434" s="8"/>
      <c r="Z434" s="8"/>
      <c r="AA434" s="8"/>
      <c r="AB434" s="89">
        <v>0</v>
      </c>
      <c r="AC434" s="8"/>
      <c r="AD434" s="8">
        <v>0</v>
      </c>
      <c r="AE434" s="1081"/>
      <c r="AF434" s="89">
        <v>0</v>
      </c>
      <c r="AG434" s="1082">
        <v>0</v>
      </c>
      <c r="AH434" s="1082">
        <v>0</v>
      </c>
      <c r="AI434" s="1016"/>
      <c r="AJ434" s="1016"/>
      <c r="AK434" s="1016"/>
      <c r="AL434" s="101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8750</v>
      </c>
      <c r="S435" s="776">
        <v>6321.1861702391707</v>
      </c>
      <c r="T435" s="533">
        <v>8750</v>
      </c>
      <c r="U435" s="1086"/>
      <c r="V435" s="8"/>
      <c r="W435" s="1084">
        <v>8750</v>
      </c>
      <c r="X435" s="8"/>
      <c r="Y435" s="8"/>
      <c r="Z435" s="8"/>
      <c r="AA435" s="8"/>
      <c r="AB435" s="89">
        <v>0</v>
      </c>
      <c r="AC435" s="8"/>
      <c r="AD435" s="8">
        <v>0</v>
      </c>
      <c r="AE435" s="1081"/>
      <c r="AF435" s="89">
        <v>0</v>
      </c>
      <c r="AG435" s="1082">
        <v>0</v>
      </c>
      <c r="AH435" s="1082">
        <v>0</v>
      </c>
      <c r="AI435" s="1016"/>
      <c r="AJ435" s="1016"/>
      <c r="AK435" s="1016"/>
      <c r="AL435" s="1016"/>
    </row>
    <row r="436" spans="1:38" s="144" customFormat="1">
      <c r="A436" s="994"/>
      <c r="B436" s="994"/>
      <c r="C436" s="236"/>
      <c r="D436" s="236"/>
      <c r="E436" s="236"/>
      <c r="F436" s="371"/>
      <c r="G436" s="865">
        <v>7</v>
      </c>
      <c r="H436" s="859">
        <v>2024</v>
      </c>
      <c r="I436" s="866">
        <v>2025</v>
      </c>
      <c r="J436" s="866">
        <v>2025</v>
      </c>
      <c r="K436" s="621" t="s">
        <v>306</v>
      </c>
      <c r="L436" s="1081">
        <v>0</v>
      </c>
      <c r="M436" s="89">
        <v>7723778.4622585811</v>
      </c>
      <c r="N436" s="89">
        <v>0</v>
      </c>
      <c r="O436" s="1082">
        <v>7723778.4622585811</v>
      </c>
      <c r="P436" s="598">
        <v>7723778.4622585811</v>
      </c>
      <c r="Q436" s="776">
        <v>5579821.8968708692</v>
      </c>
      <c r="R436" s="776">
        <v>8750</v>
      </c>
      <c r="S436" s="776">
        <v>6321.1861702391707</v>
      </c>
      <c r="T436" s="533">
        <v>8750</v>
      </c>
      <c r="U436" s="1086"/>
      <c r="V436" s="8"/>
      <c r="W436" s="1084">
        <v>8750</v>
      </c>
      <c r="X436" s="8"/>
      <c r="Y436" s="8"/>
      <c r="Z436" s="8"/>
      <c r="AA436" s="8"/>
      <c r="AB436" s="89">
        <v>7723778.4622585811</v>
      </c>
      <c r="AC436" s="8"/>
      <c r="AD436" s="8">
        <v>7723778.4622585811</v>
      </c>
      <c r="AE436" s="1081"/>
      <c r="AF436" s="89">
        <v>7723778.4622585811</v>
      </c>
      <c r="AG436" s="1082">
        <v>0</v>
      </c>
      <c r="AH436" s="1082">
        <v>7723778.4622585811</v>
      </c>
      <c r="AI436" s="1016"/>
      <c r="AJ436" s="1016"/>
      <c r="AK436" s="1016"/>
      <c r="AL436" s="101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8750</v>
      </c>
      <c r="S437" s="776">
        <v>6321.1861702391707</v>
      </c>
      <c r="T437" s="533">
        <v>8750</v>
      </c>
      <c r="U437" s="1086"/>
      <c r="V437" s="8"/>
      <c r="W437" s="1084">
        <v>8750</v>
      </c>
      <c r="X437" s="8"/>
      <c r="Y437" s="8"/>
      <c r="Z437" s="8"/>
      <c r="AA437" s="8"/>
      <c r="AB437" s="89">
        <v>0</v>
      </c>
      <c r="AC437" s="8"/>
      <c r="AD437" s="8">
        <v>0</v>
      </c>
      <c r="AE437" s="1081"/>
      <c r="AF437" s="89">
        <v>0</v>
      </c>
      <c r="AG437" s="1082">
        <v>0</v>
      </c>
      <c r="AH437" s="1082">
        <v>0</v>
      </c>
      <c r="AI437" s="1016"/>
      <c r="AJ437" s="1016"/>
      <c r="AK437" s="1016"/>
      <c r="AL437" s="101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8750</v>
      </c>
      <c r="S438" s="776">
        <v>6321.1861702391707</v>
      </c>
      <c r="T438" s="533">
        <v>8750</v>
      </c>
      <c r="U438" s="1086"/>
      <c r="V438" s="8"/>
      <c r="W438" s="1084">
        <v>8750</v>
      </c>
      <c r="X438" s="8"/>
      <c r="Y438" s="8"/>
      <c r="Z438" s="8"/>
      <c r="AA438" s="8"/>
      <c r="AB438" s="89">
        <v>0</v>
      </c>
      <c r="AC438" s="8"/>
      <c r="AD438" s="8">
        <v>0</v>
      </c>
      <c r="AE438" s="1081"/>
      <c r="AF438" s="89">
        <v>0</v>
      </c>
      <c r="AG438" s="1082">
        <v>0</v>
      </c>
      <c r="AH438" s="1082">
        <v>0</v>
      </c>
      <c r="AI438" s="1016"/>
      <c r="AJ438" s="1016"/>
      <c r="AK438" s="1016"/>
      <c r="AL438" s="101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8750</v>
      </c>
      <c r="S439" s="776">
        <v>6321.1861702391707</v>
      </c>
      <c r="T439" s="533">
        <v>8750</v>
      </c>
      <c r="U439" s="1086"/>
      <c r="V439" s="8"/>
      <c r="W439" s="1084">
        <v>8750</v>
      </c>
      <c r="X439" s="8"/>
      <c r="Y439" s="8"/>
      <c r="Z439" s="8"/>
      <c r="AA439" s="8"/>
      <c r="AB439" s="89">
        <v>0</v>
      </c>
      <c r="AC439" s="8"/>
      <c r="AD439" s="8">
        <v>0</v>
      </c>
      <c r="AE439" s="1081"/>
      <c r="AF439" s="89">
        <v>0</v>
      </c>
      <c r="AG439" s="1082">
        <v>0</v>
      </c>
      <c r="AH439" s="1082">
        <v>0</v>
      </c>
      <c r="AI439" s="1016"/>
      <c r="AJ439" s="1016"/>
      <c r="AK439" s="1016"/>
      <c r="AL439" s="101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8750</v>
      </c>
      <c r="S440" s="776">
        <v>6321.1861702391707</v>
      </c>
      <c r="T440" s="533">
        <v>8750</v>
      </c>
      <c r="U440" s="1086"/>
      <c r="V440" s="8"/>
      <c r="W440" s="1084">
        <v>8750</v>
      </c>
      <c r="X440" s="8"/>
      <c r="Y440" s="8"/>
      <c r="Z440" s="8"/>
      <c r="AA440" s="8"/>
      <c r="AB440" s="89">
        <v>0</v>
      </c>
      <c r="AC440" s="8"/>
      <c r="AD440" s="8">
        <v>0</v>
      </c>
      <c r="AE440" s="1081"/>
      <c r="AF440" s="89">
        <v>0</v>
      </c>
      <c r="AG440" s="1082">
        <v>0</v>
      </c>
      <c r="AH440" s="1082">
        <v>0</v>
      </c>
      <c r="AI440" s="1016"/>
      <c r="AJ440" s="1016"/>
      <c r="AK440" s="1016"/>
      <c r="AL440" s="101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8750</v>
      </c>
      <c r="S441" s="776">
        <v>6321.1861702391707</v>
      </c>
      <c r="T441" s="533">
        <v>8750</v>
      </c>
      <c r="U441" s="1086"/>
      <c r="V441" s="8"/>
      <c r="W441" s="1084">
        <v>8750</v>
      </c>
      <c r="X441" s="8"/>
      <c r="Y441" s="8"/>
      <c r="Z441" s="8"/>
      <c r="AA441" s="8"/>
      <c r="AB441" s="89">
        <v>0</v>
      </c>
      <c r="AC441" s="8"/>
      <c r="AD441" s="8">
        <v>0</v>
      </c>
      <c r="AE441" s="1081"/>
      <c r="AF441" s="89">
        <v>0</v>
      </c>
      <c r="AG441" s="1082">
        <v>0</v>
      </c>
      <c r="AH441" s="1082">
        <v>0</v>
      </c>
      <c r="AI441" s="1016"/>
      <c r="AJ441" s="1016"/>
      <c r="AK441" s="1016"/>
      <c r="AL441" s="1016"/>
    </row>
    <row r="442" spans="1:38" s="144" customFormat="1">
      <c r="A442" s="994"/>
      <c r="B442" s="994"/>
      <c r="C442" s="236"/>
      <c r="D442" s="236"/>
      <c r="E442" s="236"/>
      <c r="F442" s="371"/>
      <c r="G442" s="865">
        <v>1</v>
      </c>
      <c r="H442" s="859">
        <v>2025</v>
      </c>
      <c r="I442" s="866">
        <v>2025</v>
      </c>
      <c r="J442" s="866">
        <v>2025</v>
      </c>
      <c r="K442" s="621" t="s">
        <v>306</v>
      </c>
      <c r="L442" s="1081">
        <v>0</v>
      </c>
      <c r="M442" s="89">
        <v>7952417.7974843457</v>
      </c>
      <c r="N442" s="89">
        <v>0</v>
      </c>
      <c r="O442" s="1082">
        <v>7952417.7974843457</v>
      </c>
      <c r="P442" s="598">
        <v>7952417.7974843457</v>
      </c>
      <c r="Q442" s="776">
        <v>5744995.8173053591</v>
      </c>
      <c r="R442" s="776">
        <v>8750</v>
      </c>
      <c r="S442" s="776">
        <v>6321.1861702391707</v>
      </c>
      <c r="T442" s="533">
        <v>8750</v>
      </c>
      <c r="U442" s="1086"/>
      <c r="V442" s="8"/>
      <c r="W442" s="1084">
        <v>8750</v>
      </c>
      <c r="X442" s="8"/>
      <c r="Y442" s="8"/>
      <c r="Z442" s="8"/>
      <c r="AA442" s="8"/>
      <c r="AB442" s="89">
        <v>7952417.7974843457</v>
      </c>
      <c r="AC442" s="8"/>
      <c r="AD442" s="8">
        <v>7952417.7974843457</v>
      </c>
      <c r="AE442" s="1081"/>
      <c r="AF442" s="89">
        <v>7952417.7974843457</v>
      </c>
      <c r="AG442" s="1082">
        <v>0</v>
      </c>
      <c r="AH442" s="1082">
        <v>7952417.7974843457</v>
      </c>
      <c r="AI442" s="1016"/>
      <c r="AJ442" s="1016"/>
      <c r="AK442" s="1016"/>
      <c r="AL442" s="101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8750</v>
      </c>
      <c r="S443" s="776">
        <v>6321.1861702391707</v>
      </c>
      <c r="T443" s="533">
        <v>8750</v>
      </c>
      <c r="U443" s="1086"/>
      <c r="V443" s="8"/>
      <c r="W443" s="1084">
        <v>8750</v>
      </c>
      <c r="X443" s="8"/>
      <c r="Y443" s="8"/>
      <c r="Z443" s="8"/>
      <c r="AA443" s="8"/>
      <c r="AB443" s="89">
        <v>0</v>
      </c>
      <c r="AC443" s="8"/>
      <c r="AD443" s="8">
        <v>0</v>
      </c>
      <c r="AE443" s="1081"/>
      <c r="AF443" s="89">
        <v>0</v>
      </c>
      <c r="AG443" s="1082">
        <v>0</v>
      </c>
      <c r="AH443" s="1082">
        <v>0</v>
      </c>
      <c r="AI443" s="1016"/>
      <c r="AJ443" s="1016"/>
      <c r="AK443" s="1016"/>
      <c r="AL443" s="101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8750</v>
      </c>
      <c r="S444" s="776">
        <v>6321.1861702391707</v>
      </c>
      <c r="T444" s="533">
        <v>8750</v>
      </c>
      <c r="U444" s="1086"/>
      <c r="V444" s="8"/>
      <c r="W444" s="1084">
        <v>8750</v>
      </c>
      <c r="X444" s="8"/>
      <c r="Y444" s="8"/>
      <c r="Z444" s="8"/>
      <c r="AA444" s="8"/>
      <c r="AB444" s="89">
        <v>0</v>
      </c>
      <c r="AC444" s="8"/>
      <c r="AD444" s="8">
        <v>0</v>
      </c>
      <c r="AE444" s="1081"/>
      <c r="AF444" s="89">
        <v>0</v>
      </c>
      <c r="AG444" s="1082">
        <v>0</v>
      </c>
      <c r="AH444" s="1082">
        <v>0</v>
      </c>
      <c r="AI444" s="1016"/>
      <c r="AJ444" s="1016"/>
      <c r="AK444" s="1016"/>
      <c r="AL444" s="101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8750</v>
      </c>
      <c r="S445" s="776">
        <v>6137.073951688516</v>
      </c>
      <c r="T445" s="533">
        <v>8750</v>
      </c>
      <c r="U445" s="1086"/>
      <c r="V445" s="8"/>
      <c r="W445" s="1084">
        <v>8750</v>
      </c>
      <c r="X445" s="8"/>
      <c r="Y445" s="8"/>
      <c r="Z445" s="8"/>
      <c r="AA445" s="8"/>
      <c r="AB445" s="89">
        <v>0</v>
      </c>
      <c r="AC445" s="8"/>
      <c r="AD445" s="8">
        <v>0</v>
      </c>
      <c r="AE445" s="1081"/>
      <c r="AF445" s="89">
        <v>0</v>
      </c>
      <c r="AG445" s="1082">
        <v>0</v>
      </c>
      <c r="AH445" s="1082">
        <v>0</v>
      </c>
      <c r="AI445" s="1016"/>
      <c r="AJ445" s="1016"/>
      <c r="AK445" s="1016"/>
      <c r="AL445" s="101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8750</v>
      </c>
      <c r="S446" s="776">
        <v>6137.073951688516</v>
      </c>
      <c r="T446" s="533">
        <v>8750</v>
      </c>
      <c r="U446" s="1086"/>
      <c r="V446" s="8"/>
      <c r="W446" s="1084">
        <v>8750</v>
      </c>
      <c r="X446" s="8"/>
      <c r="Y446" s="8"/>
      <c r="Z446" s="8"/>
      <c r="AA446" s="8"/>
      <c r="AB446" s="89">
        <v>0</v>
      </c>
      <c r="AC446" s="8"/>
      <c r="AD446" s="8">
        <v>0</v>
      </c>
      <c r="AE446" s="1081"/>
      <c r="AF446" s="89">
        <v>0</v>
      </c>
      <c r="AG446" s="1082">
        <v>0</v>
      </c>
      <c r="AH446" s="1082">
        <v>0</v>
      </c>
      <c r="AI446" s="1016"/>
      <c r="AJ446" s="1016"/>
      <c r="AK446" s="1016"/>
      <c r="AL446" s="101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8750</v>
      </c>
      <c r="S447" s="776">
        <v>6137.073951688516</v>
      </c>
      <c r="T447" s="533">
        <v>8750</v>
      </c>
      <c r="U447" s="1086"/>
      <c r="V447" s="8"/>
      <c r="W447" s="1084">
        <v>8750</v>
      </c>
      <c r="X447" s="8"/>
      <c r="Y447" s="8"/>
      <c r="Z447" s="8"/>
      <c r="AA447" s="8"/>
      <c r="AB447" s="89">
        <v>0</v>
      </c>
      <c r="AC447" s="8"/>
      <c r="AD447" s="8">
        <v>0</v>
      </c>
      <c r="AE447" s="1081"/>
      <c r="AF447" s="89">
        <v>0</v>
      </c>
      <c r="AG447" s="1082">
        <v>0</v>
      </c>
      <c r="AH447" s="1082">
        <v>0</v>
      </c>
      <c r="AI447" s="1016"/>
      <c r="AJ447" s="1016"/>
      <c r="AK447" s="1016"/>
      <c r="AL447" s="1016"/>
    </row>
    <row r="448" spans="1:38" s="144" customFormat="1">
      <c r="A448" s="994"/>
      <c r="B448" s="994"/>
      <c r="C448" s="236"/>
      <c r="D448" s="236"/>
      <c r="E448" s="236"/>
      <c r="F448" s="371"/>
      <c r="G448" s="865">
        <v>7</v>
      </c>
      <c r="H448" s="859">
        <v>2025</v>
      </c>
      <c r="I448" s="866">
        <v>2026</v>
      </c>
      <c r="J448" s="866">
        <v>2026</v>
      </c>
      <c r="K448" s="621" t="s">
        <v>306</v>
      </c>
      <c r="L448" s="1081">
        <v>0</v>
      </c>
      <c r="M448" s="89">
        <v>7916872.9238150446</v>
      </c>
      <c r="N448" s="89">
        <v>0</v>
      </c>
      <c r="O448" s="1082">
        <v>7916872.9238150446</v>
      </c>
      <c r="P448" s="598">
        <v>7916872.9238150446</v>
      </c>
      <c r="Q448" s="776">
        <v>5552735.3828083901</v>
      </c>
      <c r="R448" s="776">
        <v>8750</v>
      </c>
      <c r="S448" s="776">
        <v>6137.073951688516</v>
      </c>
      <c r="T448" s="533">
        <v>8750</v>
      </c>
      <c r="U448" s="1086"/>
      <c r="V448" s="8"/>
      <c r="W448" s="1084">
        <v>8750</v>
      </c>
      <c r="X448" s="8"/>
      <c r="Y448" s="8"/>
      <c r="Z448" s="8"/>
      <c r="AA448" s="8"/>
      <c r="AB448" s="89">
        <v>7916872.9238150446</v>
      </c>
      <c r="AC448" s="8"/>
      <c r="AD448" s="8">
        <v>7916872.9238150446</v>
      </c>
      <c r="AE448" s="1081"/>
      <c r="AF448" s="89">
        <v>7916872.9238150446</v>
      </c>
      <c r="AG448" s="1082">
        <v>0</v>
      </c>
      <c r="AH448" s="1082">
        <v>7916872.9238150446</v>
      </c>
      <c r="AI448" s="1016"/>
      <c r="AJ448" s="1016"/>
      <c r="AK448" s="1016"/>
      <c r="AL448" s="101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8750</v>
      </c>
      <c r="S449" s="776">
        <v>6137.073951688516</v>
      </c>
      <c r="T449" s="533">
        <v>8750</v>
      </c>
      <c r="U449" s="1086"/>
      <c r="V449" s="8"/>
      <c r="W449" s="1084">
        <v>8750</v>
      </c>
      <c r="X449" s="8"/>
      <c r="Y449" s="8"/>
      <c r="Z449" s="8"/>
      <c r="AA449" s="8"/>
      <c r="AB449" s="89">
        <v>0</v>
      </c>
      <c r="AC449" s="8"/>
      <c r="AD449" s="8">
        <v>0</v>
      </c>
      <c r="AE449" s="1081"/>
      <c r="AF449" s="89">
        <v>0</v>
      </c>
      <c r="AG449" s="1082">
        <v>0</v>
      </c>
      <c r="AH449" s="1082">
        <v>0</v>
      </c>
      <c r="AI449" s="1016"/>
      <c r="AJ449" s="1016"/>
      <c r="AK449" s="1016"/>
      <c r="AL449" s="101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8750</v>
      </c>
      <c r="S450" s="776">
        <v>6137.073951688516</v>
      </c>
      <c r="T450" s="533">
        <v>8750</v>
      </c>
      <c r="U450" s="1086"/>
      <c r="V450" s="8"/>
      <c r="W450" s="1084">
        <v>8750</v>
      </c>
      <c r="X450" s="8"/>
      <c r="Y450" s="8"/>
      <c r="Z450" s="8"/>
      <c r="AA450" s="8"/>
      <c r="AB450" s="89">
        <v>0</v>
      </c>
      <c r="AC450" s="8"/>
      <c r="AD450" s="8">
        <v>0</v>
      </c>
      <c r="AE450" s="1081"/>
      <c r="AF450" s="89">
        <v>0</v>
      </c>
      <c r="AG450" s="1082">
        <v>0</v>
      </c>
      <c r="AH450" s="1082">
        <v>0</v>
      </c>
      <c r="AI450" s="1016"/>
      <c r="AJ450" s="1016"/>
      <c r="AK450" s="1016"/>
      <c r="AL450" s="101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8750</v>
      </c>
      <c r="S451" s="776">
        <v>6137.073951688516</v>
      </c>
      <c r="T451" s="533">
        <v>8750</v>
      </c>
      <c r="U451" s="1086"/>
      <c r="V451" s="8"/>
      <c r="W451" s="1084">
        <v>8750</v>
      </c>
      <c r="X451" s="8"/>
      <c r="Y451" s="8"/>
      <c r="Z451" s="8"/>
      <c r="AA451" s="8"/>
      <c r="AB451" s="89">
        <v>0</v>
      </c>
      <c r="AC451" s="8"/>
      <c r="AD451" s="8">
        <v>0</v>
      </c>
      <c r="AE451" s="1081"/>
      <c r="AF451" s="89">
        <v>0</v>
      </c>
      <c r="AG451" s="1082">
        <v>0</v>
      </c>
      <c r="AH451" s="1082">
        <v>0</v>
      </c>
      <c r="AI451" s="1016"/>
      <c r="AJ451" s="1016"/>
      <c r="AK451" s="1016"/>
      <c r="AL451" s="101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8750</v>
      </c>
      <c r="S452" s="776">
        <v>6137.073951688516</v>
      </c>
      <c r="T452" s="533">
        <v>8750</v>
      </c>
      <c r="U452" s="1086"/>
      <c r="V452" s="8"/>
      <c r="W452" s="1084">
        <v>8750</v>
      </c>
      <c r="X452" s="8"/>
      <c r="Y452" s="8"/>
      <c r="Z452" s="8"/>
      <c r="AA452" s="8"/>
      <c r="AB452" s="89">
        <v>0</v>
      </c>
      <c r="AC452" s="8"/>
      <c r="AD452" s="8">
        <v>0</v>
      </c>
      <c r="AE452" s="1081"/>
      <c r="AF452" s="89">
        <v>0</v>
      </c>
      <c r="AG452" s="1082">
        <v>0</v>
      </c>
      <c r="AH452" s="1082">
        <v>0</v>
      </c>
      <c r="AI452" s="1016"/>
      <c r="AJ452" s="1016"/>
      <c r="AK452" s="1016"/>
      <c r="AL452" s="101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8750</v>
      </c>
      <c r="S453" s="776">
        <v>6137.073951688516</v>
      </c>
      <c r="T453" s="533">
        <v>8750</v>
      </c>
      <c r="U453" s="1086"/>
      <c r="V453" s="8"/>
      <c r="W453" s="1084">
        <v>8750</v>
      </c>
      <c r="X453" s="8"/>
      <c r="Y453" s="8"/>
      <c r="Z453" s="8"/>
      <c r="AA453" s="8"/>
      <c r="AB453" s="89">
        <v>0</v>
      </c>
      <c r="AC453" s="8"/>
      <c r="AD453" s="8">
        <v>0</v>
      </c>
      <c r="AE453" s="1081"/>
      <c r="AF453" s="89">
        <v>0</v>
      </c>
      <c r="AG453" s="1082">
        <v>0</v>
      </c>
      <c r="AH453" s="1082">
        <v>0</v>
      </c>
      <c r="AI453" s="1016"/>
      <c r="AJ453" s="1016"/>
      <c r="AK453" s="1016"/>
      <c r="AL453" s="1016"/>
    </row>
    <row r="454" spans="1:38" s="144" customFormat="1">
      <c r="A454" s="994"/>
      <c r="B454" s="994"/>
      <c r="C454" s="236"/>
      <c r="D454" s="236"/>
      <c r="E454" s="236"/>
      <c r="F454" s="371"/>
      <c r="G454" s="865">
        <v>1</v>
      </c>
      <c r="H454" s="859">
        <v>2026</v>
      </c>
      <c r="I454" s="866">
        <v>2026</v>
      </c>
      <c r="J454" s="866">
        <v>2026</v>
      </c>
      <c r="K454" s="621" t="s">
        <v>306</v>
      </c>
      <c r="L454" s="1081">
        <v>0</v>
      </c>
      <c r="M454" s="89">
        <v>8151228.2424214538</v>
      </c>
      <c r="N454" s="89">
        <v>0</v>
      </c>
      <c r="O454" s="1082">
        <v>8151228.2424214538</v>
      </c>
      <c r="P454" s="598">
        <v>8151228.2424214538</v>
      </c>
      <c r="Q454" s="776">
        <v>5717107.4880951392</v>
      </c>
      <c r="R454" s="776">
        <v>8750</v>
      </c>
      <c r="S454" s="776">
        <v>6137.073951688516</v>
      </c>
      <c r="T454" s="533">
        <v>8750</v>
      </c>
      <c r="U454" s="1086"/>
      <c r="V454" s="8"/>
      <c r="W454" s="1084">
        <v>8750</v>
      </c>
      <c r="X454" s="8"/>
      <c r="Y454" s="8"/>
      <c r="Z454" s="8"/>
      <c r="AA454" s="8"/>
      <c r="AB454" s="89">
        <v>8151228.2424214538</v>
      </c>
      <c r="AC454" s="8"/>
      <c r="AD454" s="8">
        <v>8151228.2424214538</v>
      </c>
      <c r="AE454" s="1081"/>
      <c r="AF454" s="89">
        <v>8151228.2424214538</v>
      </c>
      <c r="AG454" s="1082">
        <v>0</v>
      </c>
      <c r="AH454" s="1082">
        <v>8151228.2424214538</v>
      </c>
      <c r="AI454" s="1016"/>
      <c r="AJ454" s="1016"/>
      <c r="AK454" s="1016"/>
      <c r="AL454" s="101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8750</v>
      </c>
      <c r="S455" s="776">
        <v>6137.073951688516</v>
      </c>
      <c r="T455" s="533">
        <v>8750</v>
      </c>
      <c r="U455" s="1086"/>
      <c r="V455" s="8"/>
      <c r="W455" s="1084">
        <v>8750</v>
      </c>
      <c r="X455" s="8"/>
      <c r="Y455" s="8"/>
      <c r="Z455" s="8"/>
      <c r="AA455" s="8"/>
      <c r="AB455" s="89">
        <v>0</v>
      </c>
      <c r="AC455" s="8"/>
      <c r="AD455" s="8">
        <v>0</v>
      </c>
      <c r="AE455" s="1081"/>
      <c r="AF455" s="89">
        <v>0</v>
      </c>
      <c r="AG455" s="1082">
        <v>0</v>
      </c>
      <c r="AH455" s="1082">
        <v>0</v>
      </c>
      <c r="AI455" s="1016"/>
      <c r="AJ455" s="1016"/>
      <c r="AK455" s="1016"/>
      <c r="AL455" s="101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8750</v>
      </c>
      <c r="S456" s="776">
        <v>6137.073951688516</v>
      </c>
      <c r="T456" s="533">
        <v>8750</v>
      </c>
      <c r="U456" s="1086"/>
      <c r="V456" s="8"/>
      <c r="W456" s="1084">
        <v>8750</v>
      </c>
      <c r="X456" s="8"/>
      <c r="Y456" s="8"/>
      <c r="Z456" s="8"/>
      <c r="AA456" s="8"/>
      <c r="AB456" s="89">
        <v>0</v>
      </c>
      <c r="AC456" s="8"/>
      <c r="AD456" s="8">
        <v>0</v>
      </c>
      <c r="AE456" s="1081"/>
      <c r="AF456" s="89">
        <v>0</v>
      </c>
      <c r="AG456" s="1082">
        <v>0</v>
      </c>
      <c r="AH456" s="1082">
        <v>0</v>
      </c>
      <c r="AI456" s="1016"/>
      <c r="AJ456" s="1016"/>
      <c r="AK456" s="1016"/>
      <c r="AL456" s="101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8750</v>
      </c>
      <c r="S457" s="776">
        <v>5958.3242249403065</v>
      </c>
      <c r="T457" s="533">
        <v>8750</v>
      </c>
      <c r="U457" s="1086"/>
      <c r="V457" s="8"/>
      <c r="W457" s="1084">
        <v>8750</v>
      </c>
      <c r="X457" s="8"/>
      <c r="Y457" s="8"/>
      <c r="Z457" s="8"/>
      <c r="AA457" s="8"/>
      <c r="AB457" s="89">
        <v>0</v>
      </c>
      <c r="AC457" s="8"/>
      <c r="AD457" s="8">
        <v>0</v>
      </c>
      <c r="AE457" s="1081"/>
      <c r="AF457" s="89">
        <v>0</v>
      </c>
      <c r="AG457" s="1082">
        <v>0</v>
      </c>
      <c r="AH457" s="1082">
        <v>0</v>
      </c>
      <c r="AI457" s="1016"/>
      <c r="AJ457" s="1016"/>
      <c r="AK457" s="1016"/>
      <c r="AL457" s="101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8750</v>
      </c>
      <c r="S458" s="776">
        <v>5958.3242249403065</v>
      </c>
      <c r="T458" s="533">
        <v>8750</v>
      </c>
      <c r="U458" s="1086"/>
      <c r="V458" s="8"/>
      <c r="W458" s="1084">
        <v>8750</v>
      </c>
      <c r="X458" s="8"/>
      <c r="Y458" s="8"/>
      <c r="Z458" s="8"/>
      <c r="AA458" s="8"/>
      <c r="AB458" s="89">
        <v>0</v>
      </c>
      <c r="AC458" s="8"/>
      <c r="AD458" s="8">
        <v>0</v>
      </c>
      <c r="AE458" s="1081"/>
      <c r="AF458" s="89">
        <v>0</v>
      </c>
      <c r="AG458" s="1082">
        <v>0</v>
      </c>
      <c r="AH458" s="1082">
        <v>0</v>
      </c>
      <c r="AI458" s="1016"/>
      <c r="AJ458" s="1016"/>
      <c r="AK458" s="1016"/>
      <c r="AL458" s="101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8750</v>
      </c>
      <c r="S459" s="776">
        <v>5958.3242249403065</v>
      </c>
      <c r="T459" s="533">
        <v>8750</v>
      </c>
      <c r="U459" s="1086"/>
      <c r="V459" s="8"/>
      <c r="W459" s="1084">
        <v>8750</v>
      </c>
      <c r="X459" s="8"/>
      <c r="Y459" s="8"/>
      <c r="Z459" s="8"/>
      <c r="AA459" s="8"/>
      <c r="AB459" s="89">
        <v>0</v>
      </c>
      <c r="AC459" s="8"/>
      <c r="AD459" s="8">
        <v>0</v>
      </c>
      <c r="AE459" s="1081"/>
      <c r="AF459" s="89">
        <v>0</v>
      </c>
      <c r="AG459" s="1082">
        <v>0</v>
      </c>
      <c r="AH459" s="1082">
        <v>0</v>
      </c>
      <c r="AI459" s="1016"/>
      <c r="AJ459" s="1016"/>
      <c r="AK459" s="1016"/>
      <c r="AL459" s="1016"/>
    </row>
    <row r="460" spans="1:38" s="144" customFormat="1">
      <c r="A460" s="994"/>
      <c r="B460" s="994"/>
      <c r="C460" s="236"/>
      <c r="D460" s="236"/>
      <c r="E460" s="236"/>
      <c r="F460" s="371"/>
      <c r="G460" s="865">
        <v>7</v>
      </c>
      <c r="H460" s="859">
        <v>2026</v>
      </c>
      <c r="I460" s="866">
        <v>2027</v>
      </c>
      <c r="J460" s="866">
        <v>2027</v>
      </c>
      <c r="K460" s="621" t="s">
        <v>306</v>
      </c>
      <c r="L460" s="1081">
        <v>0</v>
      </c>
      <c r="M460" s="89">
        <v>8114794.7469104202</v>
      </c>
      <c r="N460" s="89">
        <v>0</v>
      </c>
      <c r="O460" s="1082">
        <v>8114794.7469104202</v>
      </c>
      <c r="P460" s="598">
        <v>8114794.7469104202</v>
      </c>
      <c r="Q460" s="776">
        <v>5525780.3566782521</v>
      </c>
      <c r="R460" s="776">
        <v>8750</v>
      </c>
      <c r="S460" s="776">
        <v>5958.3242249403065</v>
      </c>
      <c r="T460" s="533">
        <v>8750</v>
      </c>
      <c r="U460" s="1086"/>
      <c r="V460" s="8"/>
      <c r="W460" s="1084">
        <v>8750</v>
      </c>
      <c r="X460" s="8"/>
      <c r="Y460" s="8"/>
      <c r="Z460" s="8"/>
      <c r="AA460" s="8"/>
      <c r="AB460" s="89">
        <v>8114794.7469104202</v>
      </c>
      <c r="AC460" s="8"/>
      <c r="AD460" s="8">
        <v>8114794.7469104202</v>
      </c>
      <c r="AE460" s="1081"/>
      <c r="AF460" s="89">
        <v>8114794.7469104202</v>
      </c>
      <c r="AG460" s="1082">
        <v>0</v>
      </c>
      <c r="AH460" s="1082">
        <v>8114794.7469104202</v>
      </c>
      <c r="AI460" s="1016"/>
      <c r="AJ460" s="1016"/>
      <c r="AK460" s="1016"/>
      <c r="AL460" s="101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8750</v>
      </c>
      <c r="S461" s="776">
        <v>5958.3242249403065</v>
      </c>
      <c r="T461" s="533">
        <v>8750</v>
      </c>
      <c r="U461" s="1086"/>
      <c r="V461" s="8"/>
      <c r="W461" s="1084">
        <v>8750</v>
      </c>
      <c r="X461" s="8"/>
      <c r="Y461" s="8"/>
      <c r="Z461" s="8"/>
      <c r="AA461" s="8"/>
      <c r="AB461" s="89">
        <v>0</v>
      </c>
      <c r="AC461" s="8"/>
      <c r="AD461" s="8">
        <v>0</v>
      </c>
      <c r="AE461" s="1081"/>
      <c r="AF461" s="89">
        <v>0</v>
      </c>
      <c r="AG461" s="1082">
        <v>0</v>
      </c>
      <c r="AH461" s="1082">
        <v>0</v>
      </c>
      <c r="AI461" s="1016"/>
      <c r="AJ461" s="1016"/>
      <c r="AK461" s="1016"/>
      <c r="AL461" s="101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8750</v>
      </c>
      <c r="S462" s="776">
        <v>5958.3242249403065</v>
      </c>
      <c r="T462" s="533">
        <v>8750</v>
      </c>
      <c r="U462" s="1086"/>
      <c r="V462" s="8"/>
      <c r="W462" s="1084">
        <v>8750</v>
      </c>
      <c r="X462" s="8"/>
      <c r="Y462" s="8"/>
      <c r="Z462" s="8"/>
      <c r="AA462" s="8"/>
      <c r="AB462" s="89">
        <v>0</v>
      </c>
      <c r="AC462" s="8"/>
      <c r="AD462" s="8">
        <v>0</v>
      </c>
      <c r="AE462" s="1081"/>
      <c r="AF462" s="89">
        <v>0</v>
      </c>
      <c r="AG462" s="1082">
        <v>0</v>
      </c>
      <c r="AH462" s="1082">
        <v>0</v>
      </c>
      <c r="AI462" s="1016"/>
      <c r="AJ462" s="1016"/>
      <c r="AK462" s="1016"/>
      <c r="AL462" s="101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8750</v>
      </c>
      <c r="S463" s="776">
        <v>5958.3242249403065</v>
      </c>
      <c r="T463" s="533">
        <v>8750</v>
      </c>
      <c r="U463" s="1086"/>
      <c r="V463" s="8"/>
      <c r="W463" s="1084">
        <v>8750</v>
      </c>
      <c r="X463" s="8"/>
      <c r="Y463" s="8"/>
      <c r="Z463" s="8"/>
      <c r="AA463" s="8"/>
      <c r="AB463" s="89">
        <v>0</v>
      </c>
      <c r="AC463" s="8"/>
      <c r="AD463" s="8">
        <v>0</v>
      </c>
      <c r="AE463" s="1081"/>
      <c r="AF463" s="89">
        <v>0</v>
      </c>
      <c r="AG463" s="1082">
        <v>0</v>
      </c>
      <c r="AH463" s="1082">
        <v>0</v>
      </c>
      <c r="AI463" s="1016"/>
      <c r="AJ463" s="1016"/>
      <c r="AK463" s="1016"/>
      <c r="AL463" s="101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8750</v>
      </c>
      <c r="S464" s="776">
        <v>5958.3242249403065</v>
      </c>
      <c r="T464" s="533">
        <v>8750</v>
      </c>
      <c r="U464" s="1086"/>
      <c r="V464" s="8"/>
      <c r="W464" s="1084">
        <v>8750</v>
      </c>
      <c r="X464" s="8"/>
      <c r="Y464" s="8"/>
      <c r="Z464" s="8"/>
      <c r="AA464" s="8"/>
      <c r="AB464" s="89">
        <v>0</v>
      </c>
      <c r="AC464" s="8"/>
      <c r="AD464" s="8">
        <v>0</v>
      </c>
      <c r="AE464" s="1081"/>
      <c r="AF464" s="89">
        <v>0</v>
      </c>
      <c r="AG464" s="1082">
        <v>0</v>
      </c>
      <c r="AH464" s="1082">
        <v>0</v>
      </c>
      <c r="AI464" s="1016"/>
      <c r="AJ464" s="1016"/>
      <c r="AK464" s="1016"/>
      <c r="AL464" s="101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8750</v>
      </c>
      <c r="S465" s="776">
        <v>5958.3242249403065</v>
      </c>
      <c r="T465" s="533">
        <v>8750</v>
      </c>
      <c r="U465" s="1086"/>
      <c r="V465" s="8"/>
      <c r="W465" s="1084">
        <v>8750</v>
      </c>
      <c r="X465" s="8"/>
      <c r="Y465" s="8"/>
      <c r="Z465" s="8"/>
      <c r="AA465" s="8"/>
      <c r="AB465" s="89">
        <v>0</v>
      </c>
      <c r="AC465" s="8"/>
      <c r="AD465" s="8">
        <v>0</v>
      </c>
      <c r="AE465" s="1081"/>
      <c r="AF465" s="89">
        <v>0</v>
      </c>
      <c r="AG465" s="1082">
        <v>0</v>
      </c>
      <c r="AH465" s="1082">
        <v>0</v>
      </c>
      <c r="AI465" s="1016"/>
      <c r="AJ465" s="1016"/>
      <c r="AK465" s="1016"/>
      <c r="AL465" s="1016"/>
    </row>
    <row r="466" spans="1:38" s="144" customFormat="1">
      <c r="A466" s="994"/>
      <c r="B466" s="994"/>
      <c r="C466" s="236"/>
      <c r="D466" s="236"/>
      <c r="E466" s="236"/>
      <c r="F466" s="371"/>
      <c r="G466" s="865">
        <v>1</v>
      </c>
      <c r="H466" s="859">
        <v>2027</v>
      </c>
      <c r="I466" s="866">
        <v>2027</v>
      </c>
      <c r="J466" s="866">
        <v>2027</v>
      </c>
      <c r="K466" s="621" t="s">
        <v>306</v>
      </c>
      <c r="L466" s="1081">
        <v>0</v>
      </c>
      <c r="M466" s="89">
        <v>8355008.9484819891</v>
      </c>
      <c r="N466" s="89">
        <v>0</v>
      </c>
      <c r="O466" s="1082">
        <v>8355008.9484819891</v>
      </c>
      <c r="P466" s="598">
        <v>8355008.9484819891</v>
      </c>
      <c r="Q466" s="776">
        <v>5689354.5391238024</v>
      </c>
      <c r="R466" s="776">
        <v>8750</v>
      </c>
      <c r="S466" s="776">
        <v>5958.3242249403065</v>
      </c>
      <c r="T466" s="533">
        <v>8750</v>
      </c>
      <c r="U466" s="1086"/>
      <c r="V466" s="8"/>
      <c r="W466" s="1084">
        <v>8750</v>
      </c>
      <c r="X466" s="8"/>
      <c r="Y466" s="8"/>
      <c r="Z466" s="8"/>
      <c r="AA466" s="8"/>
      <c r="AB466" s="89">
        <v>8355008.9484819891</v>
      </c>
      <c r="AC466" s="8"/>
      <c r="AD466" s="8">
        <v>8355008.9484819891</v>
      </c>
      <c r="AE466" s="1081"/>
      <c r="AF466" s="89">
        <v>8355008.9484819891</v>
      </c>
      <c r="AG466" s="1082">
        <v>0</v>
      </c>
      <c r="AH466" s="1082">
        <v>8355008.9484819891</v>
      </c>
      <c r="AI466" s="1016"/>
      <c r="AJ466" s="1016"/>
      <c r="AK466" s="1016"/>
      <c r="AL466" s="101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8750</v>
      </c>
      <c r="S467" s="776">
        <v>5958.3242249403065</v>
      </c>
      <c r="T467" s="533">
        <v>8750</v>
      </c>
      <c r="U467" s="1086"/>
      <c r="V467" s="8"/>
      <c r="W467" s="1084">
        <v>8750</v>
      </c>
      <c r="X467" s="8"/>
      <c r="Y467" s="8"/>
      <c r="Z467" s="8"/>
      <c r="AA467" s="8"/>
      <c r="AB467" s="89">
        <v>0</v>
      </c>
      <c r="AC467" s="8"/>
      <c r="AD467" s="8">
        <v>0</v>
      </c>
      <c r="AE467" s="1081"/>
      <c r="AF467" s="89">
        <v>0</v>
      </c>
      <c r="AG467" s="1082">
        <v>0</v>
      </c>
      <c r="AH467" s="1082">
        <v>0</v>
      </c>
      <c r="AI467" s="1016"/>
      <c r="AJ467" s="1016"/>
      <c r="AK467" s="1016"/>
      <c r="AL467" s="101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8750</v>
      </c>
      <c r="S468" s="776">
        <v>5958.3242249403065</v>
      </c>
      <c r="T468" s="533">
        <v>8750</v>
      </c>
      <c r="U468" s="1086"/>
      <c r="V468" s="8"/>
      <c r="W468" s="1084">
        <v>8750</v>
      </c>
      <c r="X468" s="8"/>
      <c r="Y468" s="8"/>
      <c r="Z468" s="8"/>
      <c r="AA468" s="8"/>
      <c r="AB468" s="89">
        <v>0</v>
      </c>
      <c r="AC468" s="8"/>
      <c r="AD468" s="8">
        <v>0</v>
      </c>
      <c r="AE468" s="1081"/>
      <c r="AF468" s="89">
        <v>0</v>
      </c>
      <c r="AG468" s="1082">
        <v>0</v>
      </c>
      <c r="AH468" s="1082">
        <v>0</v>
      </c>
      <c r="AI468" s="1016"/>
      <c r="AJ468" s="1016"/>
      <c r="AK468" s="1016"/>
      <c r="AL468" s="101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8750</v>
      </c>
      <c r="S469" s="776">
        <v>5784.7808009129185</v>
      </c>
      <c r="T469" s="533">
        <v>8750</v>
      </c>
      <c r="U469" s="1086"/>
      <c r="V469" s="8"/>
      <c r="W469" s="1084">
        <v>8750</v>
      </c>
      <c r="X469" s="8"/>
      <c r="Y469" s="8"/>
      <c r="Z469" s="8"/>
      <c r="AA469" s="8"/>
      <c r="AB469" s="89">
        <v>0</v>
      </c>
      <c r="AC469" s="8"/>
      <c r="AD469" s="8">
        <v>0</v>
      </c>
      <c r="AE469" s="1081"/>
      <c r="AF469" s="89">
        <v>0</v>
      </c>
      <c r="AG469" s="1082">
        <v>0</v>
      </c>
      <c r="AH469" s="1082">
        <v>0</v>
      </c>
      <c r="AI469" s="1016"/>
      <c r="AJ469" s="1016"/>
      <c r="AK469" s="1016"/>
      <c r="AL469" s="101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8750</v>
      </c>
      <c r="S470" s="776">
        <v>5784.7808009129185</v>
      </c>
      <c r="T470" s="533">
        <v>8750</v>
      </c>
      <c r="U470" s="1086"/>
      <c r="V470" s="8"/>
      <c r="W470" s="1084">
        <v>8750</v>
      </c>
      <c r="X470" s="8"/>
      <c r="Y470" s="8"/>
      <c r="Z470" s="8"/>
      <c r="AA470" s="8"/>
      <c r="AB470" s="89">
        <v>0</v>
      </c>
      <c r="AC470" s="8"/>
      <c r="AD470" s="8">
        <v>0</v>
      </c>
      <c r="AE470" s="1081"/>
      <c r="AF470" s="89">
        <v>0</v>
      </c>
      <c r="AG470" s="1082">
        <v>0</v>
      </c>
      <c r="AH470" s="1082">
        <v>0</v>
      </c>
      <c r="AI470" s="1016"/>
      <c r="AJ470" s="1016"/>
      <c r="AK470" s="1016"/>
      <c r="AL470" s="101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8750</v>
      </c>
      <c r="S471" s="776">
        <v>5784.7808009129185</v>
      </c>
      <c r="T471" s="533">
        <v>8750</v>
      </c>
      <c r="U471" s="1086"/>
      <c r="V471" s="8"/>
      <c r="W471" s="1084">
        <v>8750</v>
      </c>
      <c r="X471" s="8"/>
      <c r="Y471" s="8"/>
      <c r="Z471" s="8"/>
      <c r="AA471" s="8"/>
      <c r="AB471" s="89">
        <v>0</v>
      </c>
      <c r="AC471" s="8"/>
      <c r="AD471" s="8">
        <v>0</v>
      </c>
      <c r="AE471" s="1081"/>
      <c r="AF471" s="89">
        <v>0</v>
      </c>
      <c r="AG471" s="1082">
        <v>0</v>
      </c>
      <c r="AH471" s="1082">
        <v>0</v>
      </c>
      <c r="AI471" s="1016"/>
      <c r="AJ471" s="1016"/>
      <c r="AK471" s="1016"/>
      <c r="AL471" s="1016"/>
    </row>
    <row r="472" spans="1:38" s="144" customFormat="1">
      <c r="A472" s="994"/>
      <c r="B472" s="994"/>
      <c r="C472" s="236"/>
      <c r="D472" s="236"/>
      <c r="E472" s="236"/>
      <c r="F472" s="371"/>
      <c r="G472" s="865">
        <v>7</v>
      </c>
      <c r="H472" s="859">
        <v>2027</v>
      </c>
      <c r="I472" s="866">
        <v>2028</v>
      </c>
      <c r="J472" s="866">
        <v>2028</v>
      </c>
      <c r="K472" s="621" t="s">
        <v>306</v>
      </c>
      <c r="L472" s="1081">
        <v>0</v>
      </c>
      <c r="M472" s="89">
        <v>8317664.6155831804</v>
      </c>
      <c r="N472" s="89">
        <v>0</v>
      </c>
      <c r="O472" s="1082">
        <v>8317664.6155831804</v>
      </c>
      <c r="P472" s="598">
        <v>8317664.6155831804</v>
      </c>
      <c r="Q472" s="776">
        <v>5498956.1801895211</v>
      </c>
      <c r="R472" s="776">
        <v>8750</v>
      </c>
      <c r="S472" s="776">
        <v>5784.7808009129185</v>
      </c>
      <c r="T472" s="533">
        <v>8750</v>
      </c>
      <c r="U472" s="1086"/>
      <c r="V472" s="8"/>
      <c r="W472" s="1084">
        <v>8750</v>
      </c>
      <c r="X472" s="8"/>
      <c r="Y472" s="8"/>
      <c r="Z472" s="8"/>
      <c r="AA472" s="8"/>
      <c r="AB472" s="89">
        <v>8317664.6155831804</v>
      </c>
      <c r="AC472" s="8"/>
      <c r="AD472" s="8">
        <v>8317664.6155831804</v>
      </c>
      <c r="AE472" s="1081"/>
      <c r="AF472" s="89">
        <v>8317664.6155831804</v>
      </c>
      <c r="AG472" s="1082">
        <v>0</v>
      </c>
      <c r="AH472" s="1082">
        <v>8317664.6155831804</v>
      </c>
      <c r="AI472" s="1016"/>
      <c r="AJ472" s="1016"/>
      <c r="AK472" s="1016"/>
      <c r="AL472" s="101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8750</v>
      </c>
      <c r="S473" s="776">
        <v>5784.7808009129185</v>
      </c>
      <c r="T473" s="533">
        <v>8750</v>
      </c>
      <c r="U473" s="1086"/>
      <c r="V473" s="8"/>
      <c r="W473" s="1084">
        <v>8750</v>
      </c>
      <c r="X473" s="8"/>
      <c r="Y473" s="8"/>
      <c r="Z473" s="8"/>
      <c r="AA473" s="8"/>
      <c r="AB473" s="89">
        <v>0</v>
      </c>
      <c r="AC473" s="8"/>
      <c r="AD473" s="8">
        <v>0</v>
      </c>
      <c r="AE473" s="1081"/>
      <c r="AF473" s="89">
        <v>0</v>
      </c>
      <c r="AG473" s="1082">
        <v>0</v>
      </c>
      <c r="AH473" s="1082">
        <v>0</v>
      </c>
      <c r="AI473" s="1016"/>
      <c r="AJ473" s="1016"/>
      <c r="AK473" s="1016"/>
      <c r="AL473" s="101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8750</v>
      </c>
      <c r="S474" s="776">
        <v>5784.7808009129185</v>
      </c>
      <c r="T474" s="533">
        <v>8750</v>
      </c>
      <c r="U474" s="1086"/>
      <c r="V474" s="8"/>
      <c r="W474" s="1084">
        <v>8750</v>
      </c>
      <c r="X474" s="8"/>
      <c r="Y474" s="8"/>
      <c r="Z474" s="8"/>
      <c r="AA474" s="8"/>
      <c r="AB474" s="89">
        <v>0</v>
      </c>
      <c r="AC474" s="8"/>
      <c r="AD474" s="8">
        <v>0</v>
      </c>
      <c r="AE474" s="1081"/>
      <c r="AF474" s="89">
        <v>0</v>
      </c>
      <c r="AG474" s="1082">
        <v>0</v>
      </c>
      <c r="AH474" s="1082">
        <v>0</v>
      </c>
      <c r="AI474" s="1016"/>
      <c r="AJ474" s="1016"/>
      <c r="AK474" s="1016"/>
      <c r="AL474" s="101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8750</v>
      </c>
      <c r="S475" s="776">
        <v>5784.7808009129185</v>
      </c>
      <c r="T475" s="533">
        <v>8750</v>
      </c>
      <c r="U475" s="1086"/>
      <c r="V475" s="8"/>
      <c r="W475" s="1084">
        <v>8750</v>
      </c>
      <c r="X475" s="8"/>
      <c r="Y475" s="8"/>
      <c r="Z475" s="8"/>
      <c r="AA475" s="8"/>
      <c r="AB475" s="89">
        <v>0</v>
      </c>
      <c r="AC475" s="8"/>
      <c r="AD475" s="8">
        <v>0</v>
      </c>
      <c r="AE475" s="1081"/>
      <c r="AF475" s="89">
        <v>0</v>
      </c>
      <c r="AG475" s="1082">
        <v>0</v>
      </c>
      <c r="AH475" s="1082">
        <v>0</v>
      </c>
      <c r="AI475" s="1016"/>
      <c r="AJ475" s="1016"/>
      <c r="AK475" s="1016"/>
      <c r="AL475" s="101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8750</v>
      </c>
      <c r="S476" s="776">
        <v>5784.7808009129185</v>
      </c>
      <c r="T476" s="533">
        <v>8750</v>
      </c>
      <c r="U476" s="1086"/>
      <c r="V476" s="8"/>
      <c r="W476" s="1084">
        <v>8750</v>
      </c>
      <c r="X476" s="8"/>
      <c r="Y476" s="8"/>
      <c r="Z476" s="8"/>
      <c r="AA476" s="8"/>
      <c r="AB476" s="89">
        <v>0</v>
      </c>
      <c r="AC476" s="8"/>
      <c r="AD476" s="8">
        <v>0</v>
      </c>
      <c r="AE476" s="1081"/>
      <c r="AF476" s="89">
        <v>0</v>
      </c>
      <c r="AG476" s="1082">
        <v>0</v>
      </c>
      <c r="AH476" s="1082">
        <v>0</v>
      </c>
      <c r="AI476" s="1016"/>
      <c r="AJ476" s="1016"/>
      <c r="AK476" s="1016"/>
      <c r="AL476" s="101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8750</v>
      </c>
      <c r="S477" s="776">
        <v>5784.7808009129185</v>
      </c>
      <c r="T477" s="533">
        <v>8750</v>
      </c>
      <c r="U477" s="1086"/>
      <c r="V477" s="8"/>
      <c r="W477" s="1084">
        <v>8750</v>
      </c>
      <c r="X477" s="8"/>
      <c r="Y477" s="8"/>
      <c r="Z477" s="8"/>
      <c r="AA477" s="8"/>
      <c r="AB477" s="89">
        <v>0</v>
      </c>
      <c r="AC477" s="8"/>
      <c r="AD477" s="8">
        <v>0</v>
      </c>
      <c r="AE477" s="1081"/>
      <c r="AF477" s="89">
        <v>0</v>
      </c>
      <c r="AG477" s="1082">
        <v>0</v>
      </c>
      <c r="AH477" s="1082">
        <v>0</v>
      </c>
      <c r="AI477" s="1016"/>
      <c r="AJ477" s="1016"/>
      <c r="AK477" s="1016"/>
      <c r="AL477" s="1016"/>
    </row>
    <row r="478" spans="1:38" s="144" customFormat="1">
      <c r="A478" s="994"/>
      <c r="B478" s="994"/>
      <c r="C478" s="236"/>
      <c r="D478" s="236"/>
      <c r="E478" s="236"/>
      <c r="F478" s="371"/>
      <c r="G478" s="865">
        <v>1</v>
      </c>
      <c r="H478" s="859">
        <v>2028</v>
      </c>
      <c r="I478" s="866">
        <v>2028</v>
      </c>
      <c r="J478" s="866">
        <v>2028</v>
      </c>
      <c r="K478" s="621" t="s">
        <v>306</v>
      </c>
      <c r="L478" s="1081">
        <v>0</v>
      </c>
      <c r="M478" s="89">
        <v>8563884.1721940376</v>
      </c>
      <c r="N478" s="89">
        <v>0</v>
      </c>
      <c r="O478" s="1082">
        <v>8563884.1721940376</v>
      </c>
      <c r="P478" s="598">
        <v>8563884.1721940376</v>
      </c>
      <c r="Q478" s="776">
        <v>5661736.3132057246</v>
      </c>
      <c r="R478" s="776">
        <v>8750</v>
      </c>
      <c r="S478" s="776">
        <v>5784.7808009129185</v>
      </c>
      <c r="T478" s="533">
        <v>8750</v>
      </c>
      <c r="U478" s="1086"/>
      <c r="V478" s="8"/>
      <c r="W478" s="1084">
        <v>8750</v>
      </c>
      <c r="X478" s="8"/>
      <c r="Y478" s="8"/>
      <c r="Z478" s="8"/>
      <c r="AA478" s="8"/>
      <c r="AB478" s="89">
        <v>8563884.1721940376</v>
      </c>
      <c r="AC478" s="8"/>
      <c r="AD478" s="8">
        <v>8563884.1721940376</v>
      </c>
      <c r="AE478" s="1081"/>
      <c r="AF478" s="89">
        <v>8563884.1721940376</v>
      </c>
      <c r="AG478" s="1082">
        <v>0</v>
      </c>
      <c r="AH478" s="1082">
        <v>8563884.1721940376</v>
      </c>
      <c r="AI478" s="1016"/>
      <c r="AJ478" s="1016"/>
      <c r="AK478" s="1016"/>
      <c r="AL478" s="101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8750</v>
      </c>
      <c r="S479" s="776">
        <v>5784.7808009129185</v>
      </c>
      <c r="T479" s="533">
        <v>8750</v>
      </c>
      <c r="U479" s="1086"/>
      <c r="V479" s="8"/>
      <c r="W479" s="1084">
        <v>8750</v>
      </c>
      <c r="X479" s="8"/>
      <c r="Y479" s="8"/>
      <c r="Z479" s="8"/>
      <c r="AA479" s="8"/>
      <c r="AB479" s="89">
        <v>0</v>
      </c>
      <c r="AC479" s="8"/>
      <c r="AD479" s="8">
        <v>0</v>
      </c>
      <c r="AE479" s="1081"/>
      <c r="AF479" s="89">
        <v>0</v>
      </c>
      <c r="AG479" s="1082">
        <v>0</v>
      </c>
      <c r="AH479" s="1082">
        <v>0</v>
      </c>
      <c r="AI479" s="1016"/>
      <c r="AJ479" s="1016"/>
      <c r="AK479" s="1016"/>
      <c r="AL479" s="101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8750</v>
      </c>
      <c r="S480" s="776">
        <v>5784.7808009129185</v>
      </c>
      <c r="T480" s="533">
        <v>8750</v>
      </c>
      <c r="U480" s="1086"/>
      <c r="V480" s="8"/>
      <c r="W480" s="1084">
        <v>8750</v>
      </c>
      <c r="X480" s="8"/>
      <c r="Y480" s="8"/>
      <c r="Z480" s="8"/>
      <c r="AA480" s="8"/>
      <c r="AB480" s="89">
        <v>0</v>
      </c>
      <c r="AC480" s="8"/>
      <c r="AD480" s="8">
        <v>0</v>
      </c>
      <c r="AE480" s="1081"/>
      <c r="AF480" s="89">
        <v>0</v>
      </c>
      <c r="AG480" s="1082">
        <v>0</v>
      </c>
      <c r="AH480" s="1082">
        <v>0</v>
      </c>
      <c r="AI480" s="1016"/>
      <c r="AJ480" s="1016"/>
      <c r="AK480" s="1016"/>
      <c r="AL480" s="101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8750</v>
      </c>
      <c r="S481" s="776">
        <v>5616.2920397212793</v>
      </c>
      <c r="T481" s="533">
        <v>8750</v>
      </c>
      <c r="U481" s="1086"/>
      <c r="V481" s="8"/>
      <c r="W481" s="1084">
        <v>8750</v>
      </c>
      <c r="X481" s="8"/>
      <c r="Y481" s="8"/>
      <c r="Z481" s="8"/>
      <c r="AA481" s="8"/>
      <c r="AB481" s="89">
        <v>0</v>
      </c>
      <c r="AC481" s="8"/>
      <c r="AD481" s="8">
        <v>0</v>
      </c>
      <c r="AE481" s="1081"/>
      <c r="AF481" s="89">
        <v>0</v>
      </c>
      <c r="AG481" s="1082">
        <v>0</v>
      </c>
      <c r="AH481" s="1082">
        <v>0</v>
      </c>
      <c r="AI481" s="1016"/>
      <c r="AJ481" s="1016"/>
      <c r="AK481" s="1016"/>
      <c r="AL481" s="101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8750</v>
      </c>
      <c r="S482" s="776">
        <v>5616.2920397212793</v>
      </c>
      <c r="T482" s="533">
        <v>8750</v>
      </c>
      <c r="U482" s="1086"/>
      <c r="V482" s="8"/>
      <c r="W482" s="1084">
        <v>8750</v>
      </c>
      <c r="X482" s="8"/>
      <c r="Y482" s="8"/>
      <c r="Z482" s="8"/>
      <c r="AA482" s="8"/>
      <c r="AB482" s="89">
        <v>0</v>
      </c>
      <c r="AC482" s="8"/>
      <c r="AD482" s="8">
        <v>0</v>
      </c>
      <c r="AE482" s="1081"/>
      <c r="AF482" s="89">
        <v>0</v>
      </c>
      <c r="AG482" s="1082">
        <v>0</v>
      </c>
      <c r="AH482" s="1082">
        <v>0</v>
      </c>
      <c r="AI482" s="1016"/>
      <c r="AJ482" s="1016"/>
      <c r="AK482" s="1016"/>
      <c r="AL482" s="101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8750</v>
      </c>
      <c r="S483" s="776">
        <v>5616.2920397212793</v>
      </c>
      <c r="T483" s="533">
        <v>8750</v>
      </c>
      <c r="U483" s="1086"/>
      <c r="V483" s="8"/>
      <c r="W483" s="1084">
        <v>8750</v>
      </c>
      <c r="X483" s="8"/>
      <c r="Y483" s="8"/>
      <c r="Z483" s="8"/>
      <c r="AA483" s="8"/>
      <c r="AB483" s="89">
        <v>0</v>
      </c>
      <c r="AC483" s="8"/>
      <c r="AD483" s="8">
        <v>0</v>
      </c>
      <c r="AE483" s="1081"/>
      <c r="AF483" s="89">
        <v>0</v>
      </c>
      <c r="AG483" s="1082">
        <v>0</v>
      </c>
      <c r="AH483" s="1082">
        <v>0</v>
      </c>
      <c r="AI483" s="1016"/>
      <c r="AJ483" s="1016"/>
      <c r="AK483" s="1016"/>
      <c r="AL483" s="1016"/>
    </row>
    <row r="484" spans="1:38" s="144" customFormat="1">
      <c r="A484" s="994"/>
      <c r="B484" s="994"/>
      <c r="C484" s="236"/>
      <c r="D484" s="236"/>
      <c r="E484" s="236"/>
      <c r="F484" s="371"/>
      <c r="G484" s="865">
        <v>7</v>
      </c>
      <c r="H484" s="859">
        <v>2028</v>
      </c>
      <c r="I484" s="866">
        <v>2029</v>
      </c>
      <c r="J484" s="866">
        <v>2029</v>
      </c>
      <c r="K484" s="621" t="s">
        <v>306</v>
      </c>
      <c r="L484" s="1081">
        <v>0</v>
      </c>
      <c r="M484" s="89">
        <v>8525606.2309727594</v>
      </c>
      <c r="N484" s="89">
        <v>0</v>
      </c>
      <c r="O484" s="1082">
        <v>8525606.2309727594</v>
      </c>
      <c r="P484" s="598">
        <v>8525606.2309727594</v>
      </c>
      <c r="Q484" s="776">
        <v>5472262.2181497654</v>
      </c>
      <c r="R484" s="776">
        <v>8750</v>
      </c>
      <c r="S484" s="776">
        <v>5616.2920397212793</v>
      </c>
      <c r="T484" s="533">
        <v>8750</v>
      </c>
      <c r="U484" s="1086"/>
      <c r="V484" s="8"/>
      <c r="W484" s="1084">
        <v>8750</v>
      </c>
      <c r="X484" s="8"/>
      <c r="Y484" s="8"/>
      <c r="Z484" s="8"/>
      <c r="AA484" s="8"/>
      <c r="AB484" s="89">
        <v>8525606.2309727594</v>
      </c>
      <c r="AC484" s="8"/>
      <c r="AD484" s="8">
        <v>8525606.2309727594</v>
      </c>
      <c r="AE484" s="1081"/>
      <c r="AF484" s="89">
        <v>8525606.2309727594</v>
      </c>
      <c r="AG484" s="1082">
        <v>0</v>
      </c>
      <c r="AH484" s="1082">
        <v>8525606.2309727594</v>
      </c>
      <c r="AI484" s="1016"/>
      <c r="AJ484" s="1016"/>
      <c r="AK484" s="1016"/>
      <c r="AL484" s="101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8750</v>
      </c>
      <c r="S485" s="776">
        <v>5616.2920397212793</v>
      </c>
      <c r="T485" s="533">
        <v>8750</v>
      </c>
      <c r="U485" s="1086"/>
      <c r="V485" s="8"/>
      <c r="W485" s="1084">
        <v>8750</v>
      </c>
      <c r="X485" s="8"/>
      <c r="Y485" s="8"/>
      <c r="Z485" s="8"/>
      <c r="AA485" s="8"/>
      <c r="AB485" s="89">
        <v>0</v>
      </c>
      <c r="AC485" s="8"/>
      <c r="AD485" s="8">
        <v>0</v>
      </c>
      <c r="AE485" s="1081"/>
      <c r="AF485" s="89">
        <v>0</v>
      </c>
      <c r="AG485" s="1082">
        <v>0</v>
      </c>
      <c r="AH485" s="1082">
        <v>0</v>
      </c>
      <c r="AI485" s="1016"/>
      <c r="AJ485" s="1016"/>
      <c r="AK485" s="1016"/>
      <c r="AL485" s="101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8750</v>
      </c>
      <c r="S486" s="776">
        <v>5616.2920397212793</v>
      </c>
      <c r="T486" s="533">
        <v>8750</v>
      </c>
      <c r="U486" s="1086"/>
      <c r="V486" s="8"/>
      <c r="W486" s="1084">
        <v>8750</v>
      </c>
      <c r="X486" s="8"/>
      <c r="Y486" s="8"/>
      <c r="Z486" s="8"/>
      <c r="AA486" s="8"/>
      <c r="AB486" s="89">
        <v>0</v>
      </c>
      <c r="AC486" s="8"/>
      <c r="AD486" s="8">
        <v>0</v>
      </c>
      <c r="AE486" s="1081"/>
      <c r="AF486" s="89">
        <v>0</v>
      </c>
      <c r="AG486" s="1082">
        <v>0</v>
      </c>
      <c r="AH486" s="1082">
        <v>0</v>
      </c>
      <c r="AI486" s="1016"/>
      <c r="AJ486" s="1016"/>
      <c r="AK486" s="1016"/>
      <c r="AL486" s="101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8750</v>
      </c>
      <c r="S487" s="776">
        <v>5616.2920397212793</v>
      </c>
      <c r="T487" s="533">
        <v>8750</v>
      </c>
      <c r="U487" s="1086"/>
      <c r="V487" s="8"/>
      <c r="W487" s="1084">
        <v>8750</v>
      </c>
      <c r="X487" s="8"/>
      <c r="Y487" s="8"/>
      <c r="Z487" s="8"/>
      <c r="AA487" s="8"/>
      <c r="AB487" s="89">
        <v>0</v>
      </c>
      <c r="AC487" s="8"/>
      <c r="AD487" s="8">
        <v>0</v>
      </c>
      <c r="AE487" s="1081"/>
      <c r="AF487" s="89">
        <v>0</v>
      </c>
      <c r="AG487" s="1082">
        <v>0</v>
      </c>
      <c r="AH487" s="1082">
        <v>0</v>
      </c>
      <c r="AI487" s="1016"/>
      <c r="AJ487" s="1016"/>
      <c r="AK487" s="1016"/>
      <c r="AL487" s="101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8750</v>
      </c>
      <c r="S488" s="776">
        <v>5616.2920397212793</v>
      </c>
      <c r="T488" s="533">
        <v>8750</v>
      </c>
      <c r="U488" s="1086"/>
      <c r="V488" s="8"/>
      <c r="W488" s="1084">
        <v>8750</v>
      </c>
      <c r="X488" s="8"/>
      <c r="Y488" s="8"/>
      <c r="Z488" s="8"/>
      <c r="AA488" s="8"/>
      <c r="AB488" s="89">
        <v>0</v>
      </c>
      <c r="AC488" s="8"/>
      <c r="AD488" s="8">
        <v>0</v>
      </c>
      <c r="AE488" s="1081"/>
      <c r="AF488" s="89">
        <v>0</v>
      </c>
      <c r="AG488" s="1082">
        <v>0</v>
      </c>
      <c r="AH488" s="1082">
        <v>0</v>
      </c>
      <c r="AI488" s="1016"/>
      <c r="AJ488" s="1016"/>
      <c r="AK488" s="1016"/>
      <c r="AL488" s="101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8750</v>
      </c>
      <c r="S489" s="776">
        <v>5616.2920397212793</v>
      </c>
      <c r="T489" s="533">
        <v>8750</v>
      </c>
      <c r="U489" s="1086"/>
      <c r="V489" s="8"/>
      <c r="W489" s="1084">
        <v>8750</v>
      </c>
      <c r="X489" s="8"/>
      <c r="Y489" s="8"/>
      <c r="Z489" s="8"/>
      <c r="AA489" s="8"/>
      <c r="AB489" s="89">
        <v>0</v>
      </c>
      <c r="AC489" s="8"/>
      <c r="AD489" s="8">
        <v>0</v>
      </c>
      <c r="AE489" s="1081"/>
      <c r="AF489" s="89">
        <v>0</v>
      </c>
      <c r="AG489" s="1082">
        <v>0</v>
      </c>
      <c r="AH489" s="1082">
        <v>0</v>
      </c>
      <c r="AI489" s="1016"/>
      <c r="AJ489" s="1016"/>
      <c r="AK489" s="1016"/>
      <c r="AL489" s="1016"/>
    </row>
    <row r="490" spans="1:38" s="144" customFormat="1">
      <c r="A490" s="994"/>
      <c r="B490" s="994"/>
      <c r="C490" s="236"/>
      <c r="D490" s="236"/>
      <c r="E490" s="236"/>
      <c r="F490" s="371"/>
      <c r="G490" s="865">
        <v>1</v>
      </c>
      <c r="H490" s="859">
        <v>2029</v>
      </c>
      <c r="I490" s="866">
        <v>2029</v>
      </c>
      <c r="J490" s="866">
        <v>2029</v>
      </c>
      <c r="K490" s="621" t="s">
        <v>306</v>
      </c>
      <c r="L490" s="1081">
        <v>0</v>
      </c>
      <c r="M490" s="89">
        <v>8777981.2764988877</v>
      </c>
      <c r="N490" s="89">
        <v>0</v>
      </c>
      <c r="O490" s="1082">
        <v>8777981.2764988877</v>
      </c>
      <c r="P490" s="598">
        <v>8777981.2764988877</v>
      </c>
      <c r="Q490" s="776">
        <v>5634252.1563455015</v>
      </c>
      <c r="R490" s="776">
        <v>8750</v>
      </c>
      <c r="S490" s="776">
        <v>5616.2920397212793</v>
      </c>
      <c r="T490" s="533">
        <v>8750</v>
      </c>
      <c r="U490" s="1086"/>
      <c r="V490" s="8"/>
      <c r="W490" s="1084">
        <v>8750</v>
      </c>
      <c r="X490" s="8"/>
      <c r="Y490" s="8"/>
      <c r="Z490" s="8"/>
      <c r="AA490" s="8"/>
      <c r="AB490" s="89">
        <v>8777981.2764988877</v>
      </c>
      <c r="AC490" s="8"/>
      <c r="AD490" s="8">
        <v>8777981.2764988877</v>
      </c>
      <c r="AE490" s="1081"/>
      <c r="AF490" s="89">
        <v>8777981.2764988877</v>
      </c>
      <c r="AG490" s="1082">
        <v>0</v>
      </c>
      <c r="AH490" s="1082">
        <v>8777981.2764988877</v>
      </c>
      <c r="AI490" s="1016"/>
      <c r="AJ490" s="1016"/>
      <c r="AK490" s="1016"/>
      <c r="AL490" s="101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8750</v>
      </c>
      <c r="S491" s="776">
        <v>5616.2920397212793</v>
      </c>
      <c r="T491" s="533">
        <v>8750</v>
      </c>
      <c r="U491" s="1086"/>
      <c r="V491" s="8"/>
      <c r="W491" s="1084">
        <v>8750</v>
      </c>
      <c r="X491" s="8"/>
      <c r="Y491" s="8"/>
      <c r="Z491" s="8"/>
      <c r="AA491" s="8"/>
      <c r="AB491" s="89">
        <v>0</v>
      </c>
      <c r="AC491" s="8"/>
      <c r="AD491" s="8">
        <v>0</v>
      </c>
      <c r="AE491" s="1081"/>
      <c r="AF491" s="89">
        <v>0</v>
      </c>
      <c r="AG491" s="1082">
        <v>0</v>
      </c>
      <c r="AH491" s="1082">
        <v>0</v>
      </c>
      <c r="AI491" s="1016"/>
      <c r="AJ491" s="1016"/>
      <c r="AK491" s="1016"/>
      <c r="AL491" s="101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8750</v>
      </c>
      <c r="S492" s="776">
        <v>5616.2920397212793</v>
      </c>
      <c r="T492" s="533">
        <v>8750</v>
      </c>
      <c r="U492" s="1086"/>
      <c r="V492" s="8"/>
      <c r="W492" s="1084">
        <v>8750</v>
      </c>
      <c r="X492" s="8"/>
      <c r="Y492" s="8"/>
      <c r="Z492" s="8"/>
      <c r="AA492" s="8"/>
      <c r="AB492" s="89">
        <v>0</v>
      </c>
      <c r="AC492" s="8"/>
      <c r="AD492" s="8">
        <v>0</v>
      </c>
      <c r="AE492" s="1081"/>
      <c r="AF492" s="89">
        <v>0</v>
      </c>
      <c r="AG492" s="1082">
        <v>0</v>
      </c>
      <c r="AH492" s="1082">
        <v>0</v>
      </c>
      <c r="AI492" s="1016"/>
      <c r="AJ492" s="1016"/>
      <c r="AK492" s="1016"/>
      <c r="AL492" s="101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8750</v>
      </c>
      <c r="S493" s="776">
        <v>5452.7107181760002</v>
      </c>
      <c r="T493" s="533">
        <v>8750</v>
      </c>
      <c r="U493" s="1086"/>
      <c r="V493" s="8"/>
      <c r="W493" s="1084">
        <v>8750</v>
      </c>
      <c r="X493" s="8"/>
      <c r="Y493" s="8"/>
      <c r="Z493" s="8"/>
      <c r="AA493" s="8"/>
      <c r="AB493" s="89">
        <v>0</v>
      </c>
      <c r="AC493" s="8"/>
      <c r="AD493" s="8">
        <v>0</v>
      </c>
      <c r="AE493" s="1081"/>
      <c r="AF493" s="89">
        <v>0</v>
      </c>
      <c r="AG493" s="1082">
        <v>0</v>
      </c>
      <c r="AH493" s="1082">
        <v>0</v>
      </c>
      <c r="AI493" s="1016"/>
      <c r="AJ493" s="1016"/>
      <c r="AK493" s="1016"/>
      <c r="AL493" s="101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8750</v>
      </c>
      <c r="S494" s="776">
        <v>5452.7107181760002</v>
      </c>
      <c r="T494" s="533">
        <v>8750</v>
      </c>
      <c r="U494" s="1086"/>
      <c r="V494" s="8"/>
      <c r="W494" s="1084">
        <v>8750</v>
      </c>
      <c r="X494" s="8"/>
      <c r="Y494" s="8"/>
      <c r="Z494" s="8"/>
      <c r="AA494" s="8"/>
      <c r="AB494" s="89">
        <v>0</v>
      </c>
      <c r="AC494" s="8"/>
      <c r="AD494" s="8">
        <v>0</v>
      </c>
      <c r="AE494" s="1081"/>
      <c r="AF494" s="89">
        <v>0</v>
      </c>
      <c r="AG494" s="1082">
        <v>0</v>
      </c>
      <c r="AH494" s="1082">
        <v>0</v>
      </c>
      <c r="AI494" s="1016"/>
      <c r="AJ494" s="1016"/>
      <c r="AK494" s="1016"/>
      <c r="AL494" s="101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8750</v>
      </c>
      <c r="S495" s="776">
        <v>5452.7107181760002</v>
      </c>
      <c r="T495" s="533">
        <v>8750</v>
      </c>
      <c r="U495" s="1086"/>
      <c r="V495" s="8"/>
      <c r="W495" s="1084">
        <v>8750</v>
      </c>
      <c r="X495" s="8"/>
      <c r="Y495" s="8"/>
      <c r="Z495" s="8"/>
      <c r="AA495" s="8"/>
      <c r="AB495" s="89">
        <v>0</v>
      </c>
      <c r="AC495" s="8"/>
      <c r="AD495" s="8">
        <v>0</v>
      </c>
      <c r="AE495" s="1081"/>
      <c r="AF495" s="89">
        <v>0</v>
      </c>
      <c r="AG495" s="1082">
        <v>0</v>
      </c>
      <c r="AH495" s="1082">
        <v>0</v>
      </c>
      <c r="AI495" s="1016"/>
      <c r="AJ495" s="1016"/>
      <c r="AK495" s="1016"/>
      <c r="AL495" s="1016"/>
    </row>
    <row r="496" spans="1:38" s="144" customFormat="1">
      <c r="A496" s="994"/>
      <c r="B496" s="994"/>
      <c r="C496" s="236"/>
      <c r="D496" s="236"/>
      <c r="E496" s="236"/>
      <c r="F496" s="371"/>
      <c r="G496" s="865">
        <v>7</v>
      </c>
      <c r="H496" s="859">
        <v>2029</v>
      </c>
      <c r="I496" s="866">
        <v>2030</v>
      </c>
      <c r="J496" s="866">
        <v>2030</v>
      </c>
      <c r="K496" s="621" t="s">
        <v>306</v>
      </c>
      <c r="L496" s="1081">
        <v>0</v>
      </c>
      <c r="M496" s="89">
        <v>8738746.3867470771</v>
      </c>
      <c r="N496" s="89">
        <v>0</v>
      </c>
      <c r="O496" s="1082">
        <v>8738746.3867470771</v>
      </c>
      <c r="P496" s="598">
        <v>8738746.3867470771</v>
      </c>
      <c r="Q496" s="776">
        <v>5445697.8384500099</v>
      </c>
      <c r="R496" s="776">
        <v>8750</v>
      </c>
      <c r="S496" s="776">
        <v>5452.7107181760002</v>
      </c>
      <c r="T496" s="533">
        <v>8750</v>
      </c>
      <c r="U496" s="1086"/>
      <c r="V496" s="8"/>
      <c r="W496" s="1084">
        <v>8750</v>
      </c>
      <c r="X496" s="8"/>
      <c r="Y496" s="8"/>
      <c r="Z496" s="8"/>
      <c r="AA496" s="8"/>
      <c r="AB496" s="89">
        <v>8738746.3867470771</v>
      </c>
      <c r="AC496" s="8"/>
      <c r="AD496" s="8">
        <v>8738746.3867470771</v>
      </c>
      <c r="AE496" s="1081"/>
      <c r="AF496" s="89">
        <v>8738746.3867470771</v>
      </c>
      <c r="AG496" s="1082">
        <v>0</v>
      </c>
      <c r="AH496" s="1082">
        <v>8738746.3867470771</v>
      </c>
      <c r="AI496" s="1016"/>
      <c r="AJ496" s="1016"/>
      <c r="AK496" s="1016"/>
      <c r="AL496" s="101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8750</v>
      </c>
      <c r="S497" s="776">
        <v>5452.7107181760002</v>
      </c>
      <c r="T497" s="533">
        <v>8750</v>
      </c>
      <c r="U497" s="1086"/>
      <c r="V497" s="8"/>
      <c r="W497" s="1084">
        <v>8750</v>
      </c>
      <c r="X497" s="8"/>
      <c r="Y497" s="8"/>
      <c r="Z497" s="8"/>
      <c r="AA497" s="8"/>
      <c r="AB497" s="89">
        <v>0</v>
      </c>
      <c r="AC497" s="8"/>
      <c r="AD497" s="8">
        <v>0</v>
      </c>
      <c r="AE497" s="1081"/>
      <c r="AF497" s="89">
        <v>0</v>
      </c>
      <c r="AG497" s="1082">
        <v>0</v>
      </c>
      <c r="AH497" s="1082">
        <v>0</v>
      </c>
      <c r="AI497" s="1016"/>
      <c r="AJ497" s="1016"/>
      <c r="AK497" s="1016"/>
      <c r="AL497" s="101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8750</v>
      </c>
      <c r="S498" s="776">
        <v>5452.7107181760002</v>
      </c>
      <c r="T498" s="533">
        <v>8750</v>
      </c>
      <c r="U498" s="1086"/>
      <c r="V498" s="8"/>
      <c r="W498" s="1084">
        <v>8750</v>
      </c>
      <c r="X498" s="8"/>
      <c r="Y498" s="8"/>
      <c r="Z498" s="8"/>
      <c r="AA498" s="8"/>
      <c r="AB498" s="89">
        <v>0</v>
      </c>
      <c r="AC498" s="8"/>
      <c r="AD498" s="8">
        <v>0</v>
      </c>
      <c r="AE498" s="1081"/>
      <c r="AF498" s="89">
        <v>0</v>
      </c>
      <c r="AG498" s="1082">
        <v>0</v>
      </c>
      <c r="AH498" s="1082">
        <v>0</v>
      </c>
      <c r="AI498" s="1016"/>
      <c r="AJ498" s="1016"/>
      <c r="AK498" s="1016"/>
      <c r="AL498" s="101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8750</v>
      </c>
      <c r="S499" s="776">
        <v>5452.7107181760002</v>
      </c>
      <c r="T499" s="533">
        <v>8750</v>
      </c>
      <c r="U499" s="1086"/>
      <c r="V499" s="8"/>
      <c r="W499" s="1084">
        <v>8750</v>
      </c>
      <c r="X499" s="8"/>
      <c r="Y499" s="8"/>
      <c r="Z499" s="8"/>
      <c r="AA499" s="8"/>
      <c r="AB499" s="89">
        <v>0</v>
      </c>
      <c r="AC499" s="8"/>
      <c r="AD499" s="8">
        <v>0</v>
      </c>
      <c r="AE499" s="1081"/>
      <c r="AF499" s="89">
        <v>0</v>
      </c>
      <c r="AG499" s="1082">
        <v>0</v>
      </c>
      <c r="AH499" s="1082">
        <v>0</v>
      </c>
      <c r="AI499" s="1016"/>
      <c r="AJ499" s="1016"/>
      <c r="AK499" s="1016"/>
      <c r="AL499" s="101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8750</v>
      </c>
      <c r="S500" s="776">
        <v>5452.7107181760002</v>
      </c>
      <c r="T500" s="533">
        <v>8750</v>
      </c>
      <c r="U500" s="1086"/>
      <c r="V500" s="8"/>
      <c r="W500" s="1084">
        <v>8750</v>
      </c>
      <c r="X500" s="8"/>
      <c r="Y500" s="8"/>
      <c r="Z500" s="8"/>
      <c r="AA500" s="8"/>
      <c r="AB500" s="89">
        <v>0</v>
      </c>
      <c r="AC500" s="8"/>
      <c r="AD500" s="8">
        <v>0</v>
      </c>
      <c r="AE500" s="1081"/>
      <c r="AF500" s="89">
        <v>0</v>
      </c>
      <c r="AG500" s="1082">
        <v>0</v>
      </c>
      <c r="AH500" s="1082">
        <v>0</v>
      </c>
      <c r="AI500" s="1016"/>
      <c r="AJ500" s="1016"/>
      <c r="AK500" s="1016"/>
      <c r="AL500" s="101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8750</v>
      </c>
      <c r="S501" s="776">
        <v>5452.7107181760002</v>
      </c>
      <c r="T501" s="533">
        <v>8750</v>
      </c>
      <c r="U501" s="1086"/>
      <c r="V501" s="8"/>
      <c r="W501" s="1084">
        <v>8750</v>
      </c>
      <c r="X501" s="8"/>
      <c r="Y501" s="8"/>
      <c r="Z501" s="8"/>
      <c r="AA501" s="8"/>
      <c r="AB501" s="89">
        <v>0</v>
      </c>
      <c r="AC501" s="8"/>
      <c r="AD501" s="8">
        <v>0</v>
      </c>
      <c r="AE501" s="1081"/>
      <c r="AF501" s="89">
        <v>0</v>
      </c>
      <c r="AG501" s="1082">
        <v>0</v>
      </c>
      <c r="AH501" s="1082">
        <v>0</v>
      </c>
      <c r="AI501" s="1016"/>
      <c r="AJ501" s="1016"/>
      <c r="AK501" s="1016"/>
      <c r="AL501" s="1016"/>
    </row>
    <row r="502" spans="1:38" s="144" customFormat="1">
      <c r="A502" s="994"/>
      <c r="B502" s="994"/>
      <c r="C502" s="236"/>
      <c r="D502" s="236"/>
      <c r="E502" s="236"/>
      <c r="F502" s="371"/>
      <c r="G502" s="865">
        <v>1</v>
      </c>
      <c r="H502" s="859">
        <v>2030</v>
      </c>
      <c r="I502" s="866">
        <v>2030</v>
      </c>
      <c r="J502" s="866">
        <v>2030</v>
      </c>
      <c r="K502" s="621" t="s">
        <v>306</v>
      </c>
      <c r="L502" s="1081">
        <v>0</v>
      </c>
      <c r="M502" s="89">
        <v>8997430.8084113598</v>
      </c>
      <c r="N502" s="89">
        <v>0</v>
      </c>
      <c r="O502" s="1082">
        <v>8997430.8084113598</v>
      </c>
      <c r="P502" s="598">
        <v>8997430.8084113598</v>
      </c>
      <c r="Q502" s="776">
        <v>5606901.4177224664</v>
      </c>
      <c r="R502" s="776">
        <v>8750</v>
      </c>
      <c r="S502" s="776">
        <v>5452.7107181760002</v>
      </c>
      <c r="T502" s="533">
        <v>8750</v>
      </c>
      <c r="U502" s="1086"/>
      <c r="V502" s="8"/>
      <c r="W502" s="1084">
        <v>8750</v>
      </c>
      <c r="X502" s="8"/>
      <c r="Y502" s="8"/>
      <c r="Z502" s="8"/>
      <c r="AA502" s="8"/>
      <c r="AB502" s="89">
        <v>8997430.8084113598</v>
      </c>
      <c r="AC502" s="8"/>
      <c r="AD502" s="8">
        <v>8997430.8084113598</v>
      </c>
      <c r="AE502" s="1081"/>
      <c r="AF502" s="89">
        <v>8997430.8084113598</v>
      </c>
      <c r="AG502" s="1082">
        <v>0</v>
      </c>
      <c r="AH502" s="1082">
        <v>8997430.8084113598</v>
      </c>
      <c r="AI502" s="1016"/>
      <c r="AJ502" s="1016"/>
      <c r="AK502" s="1016"/>
      <c r="AL502" s="101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8750</v>
      </c>
      <c r="S503" s="776">
        <v>5452.7107181760002</v>
      </c>
      <c r="T503" s="533">
        <v>8750</v>
      </c>
      <c r="U503" s="1086"/>
      <c r="V503" s="8"/>
      <c r="W503" s="1084">
        <v>8750</v>
      </c>
      <c r="X503" s="8"/>
      <c r="Y503" s="8"/>
      <c r="Z503" s="8"/>
      <c r="AA503" s="8"/>
      <c r="AB503" s="89">
        <v>0</v>
      </c>
      <c r="AC503" s="8"/>
      <c r="AD503" s="8">
        <v>0</v>
      </c>
      <c r="AE503" s="1081"/>
      <c r="AF503" s="89">
        <v>0</v>
      </c>
      <c r="AG503" s="1082">
        <v>0</v>
      </c>
      <c r="AH503" s="1082">
        <v>0</v>
      </c>
      <c r="AI503" s="1016"/>
      <c r="AJ503" s="1016"/>
      <c r="AK503" s="1016"/>
      <c r="AL503" s="101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8750</v>
      </c>
      <c r="S504" s="776">
        <v>5452.7107181760002</v>
      </c>
      <c r="T504" s="533">
        <v>8750</v>
      </c>
      <c r="U504" s="1086"/>
      <c r="V504" s="8"/>
      <c r="W504" s="1084">
        <v>8750</v>
      </c>
      <c r="X504" s="8"/>
      <c r="Y504" s="8"/>
      <c r="Z504" s="8"/>
      <c r="AA504" s="8"/>
      <c r="AB504" s="89">
        <v>0</v>
      </c>
      <c r="AC504" s="8"/>
      <c r="AD504" s="8">
        <v>0</v>
      </c>
      <c r="AE504" s="1081"/>
      <c r="AF504" s="89">
        <v>0</v>
      </c>
      <c r="AG504" s="1082">
        <v>0</v>
      </c>
      <c r="AH504" s="1082">
        <v>0</v>
      </c>
      <c r="AI504" s="1016"/>
      <c r="AJ504" s="1016"/>
      <c r="AK504" s="1016"/>
      <c r="AL504" s="101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8750</v>
      </c>
      <c r="S505" s="776">
        <v>5293.8939011417478</v>
      </c>
      <c r="T505" s="533">
        <v>8750</v>
      </c>
      <c r="U505" s="1086"/>
      <c r="V505" s="8"/>
      <c r="W505" s="1084">
        <v>8750</v>
      </c>
      <c r="X505" s="8"/>
      <c r="Y505" s="8"/>
      <c r="Z505" s="8"/>
      <c r="AA505" s="8"/>
      <c r="AB505" s="89">
        <v>0</v>
      </c>
      <c r="AC505" s="8"/>
      <c r="AD505" s="8">
        <v>0</v>
      </c>
      <c r="AE505" s="1081"/>
      <c r="AF505" s="89">
        <v>0</v>
      </c>
      <c r="AG505" s="1082">
        <v>0</v>
      </c>
      <c r="AH505" s="1082">
        <v>0</v>
      </c>
      <c r="AI505" s="1016"/>
      <c r="AJ505" s="1016"/>
      <c r="AK505" s="1016"/>
      <c r="AL505" s="101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8750</v>
      </c>
      <c r="S506" s="776">
        <v>5293.8939011417478</v>
      </c>
      <c r="T506" s="533">
        <v>8750</v>
      </c>
      <c r="U506" s="1086"/>
      <c r="V506" s="8"/>
      <c r="W506" s="1084">
        <v>8750</v>
      </c>
      <c r="X506" s="8"/>
      <c r="Y506" s="8"/>
      <c r="Z506" s="8"/>
      <c r="AA506" s="8"/>
      <c r="AB506" s="89">
        <v>0</v>
      </c>
      <c r="AC506" s="8"/>
      <c r="AD506" s="8">
        <v>0</v>
      </c>
      <c r="AE506" s="1081"/>
      <c r="AF506" s="89">
        <v>0</v>
      </c>
      <c r="AG506" s="1082">
        <v>0</v>
      </c>
      <c r="AH506" s="1082">
        <v>0</v>
      </c>
      <c r="AI506" s="1016"/>
      <c r="AJ506" s="1016"/>
      <c r="AK506" s="1016"/>
      <c r="AL506" s="101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8750</v>
      </c>
      <c r="S507" s="776">
        <v>5293.8939011417478</v>
      </c>
      <c r="T507" s="533">
        <v>8750</v>
      </c>
      <c r="U507" s="1086"/>
      <c r="V507" s="8"/>
      <c r="W507" s="1084">
        <v>8750</v>
      </c>
      <c r="X507" s="8"/>
      <c r="Y507" s="8"/>
      <c r="Z507" s="8"/>
      <c r="AA507" s="8"/>
      <c r="AB507" s="89">
        <v>0</v>
      </c>
      <c r="AC507" s="8"/>
      <c r="AD507" s="8">
        <v>0</v>
      </c>
      <c r="AE507" s="1081"/>
      <c r="AF507" s="89">
        <v>0</v>
      </c>
      <c r="AG507" s="1082">
        <v>0</v>
      </c>
      <c r="AH507" s="1082">
        <v>0</v>
      </c>
      <c r="AI507" s="1016"/>
      <c r="AJ507" s="1016"/>
      <c r="AK507" s="1016"/>
      <c r="AL507" s="1016"/>
    </row>
    <row r="508" spans="1:38" s="144" customFormat="1">
      <c r="A508" s="994"/>
      <c r="B508" s="994"/>
      <c r="C508" s="236"/>
      <c r="D508" s="236"/>
      <c r="E508" s="236"/>
      <c r="F508" s="371"/>
      <c r="G508" s="865">
        <v>7</v>
      </c>
      <c r="H508" s="859">
        <v>2030</v>
      </c>
      <c r="I508" s="866">
        <v>2031</v>
      </c>
      <c r="J508" s="866">
        <v>2031</v>
      </c>
      <c r="K508" s="621" t="s">
        <v>306</v>
      </c>
      <c r="L508" s="1081">
        <v>0</v>
      </c>
      <c r="M508" s="89">
        <v>8957215.0464157537</v>
      </c>
      <c r="N508" s="89">
        <v>0</v>
      </c>
      <c r="O508" s="1082">
        <v>8957215.0464157537</v>
      </c>
      <c r="P508" s="598">
        <v>8957215.0464157537</v>
      </c>
      <c r="Q508" s="776">
        <v>5419262.4120497666</v>
      </c>
      <c r="R508" s="776">
        <v>8750</v>
      </c>
      <c r="S508" s="776">
        <v>5293.8939011417478</v>
      </c>
      <c r="T508" s="533">
        <v>8750</v>
      </c>
      <c r="U508" s="1086"/>
      <c r="V508" s="8"/>
      <c r="W508" s="1084">
        <v>8750</v>
      </c>
      <c r="X508" s="8"/>
      <c r="Y508" s="8"/>
      <c r="Z508" s="8"/>
      <c r="AA508" s="8"/>
      <c r="AB508" s="89">
        <v>8957215.0464157537</v>
      </c>
      <c r="AC508" s="8"/>
      <c r="AD508" s="8">
        <v>8957215.0464157537</v>
      </c>
      <c r="AE508" s="1081"/>
      <c r="AF508" s="89">
        <v>8957215.0464157537</v>
      </c>
      <c r="AG508" s="1082">
        <v>0</v>
      </c>
      <c r="AH508" s="1082">
        <v>8957215.0464157537</v>
      </c>
      <c r="AI508" s="1016"/>
      <c r="AJ508" s="1016"/>
      <c r="AK508" s="1016"/>
      <c r="AL508" s="101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8750</v>
      </c>
      <c r="S509" s="776">
        <v>5293.8939011417478</v>
      </c>
      <c r="T509" s="533">
        <v>8750</v>
      </c>
      <c r="U509" s="1086"/>
      <c r="V509" s="8"/>
      <c r="W509" s="1084">
        <v>8750</v>
      </c>
      <c r="X509" s="8"/>
      <c r="Y509" s="8"/>
      <c r="Z509" s="8"/>
      <c r="AA509" s="8"/>
      <c r="AB509" s="89">
        <v>0</v>
      </c>
      <c r="AC509" s="8"/>
      <c r="AD509" s="8">
        <v>0</v>
      </c>
      <c r="AE509" s="1081"/>
      <c r="AF509" s="89">
        <v>0</v>
      </c>
      <c r="AG509" s="1082">
        <v>0</v>
      </c>
      <c r="AH509" s="1082">
        <v>0</v>
      </c>
      <c r="AI509" s="1016"/>
      <c r="AJ509" s="1016"/>
      <c r="AK509" s="1016"/>
      <c r="AL509" s="101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8750</v>
      </c>
      <c r="S510" s="776">
        <v>5293.8939011417478</v>
      </c>
      <c r="T510" s="533">
        <v>8750</v>
      </c>
      <c r="U510" s="1086"/>
      <c r="V510" s="8"/>
      <c r="W510" s="1084">
        <v>8750</v>
      </c>
      <c r="X510" s="8"/>
      <c r="Y510" s="8"/>
      <c r="Z510" s="8"/>
      <c r="AA510" s="8"/>
      <c r="AB510" s="89">
        <v>0</v>
      </c>
      <c r="AC510" s="8"/>
      <c r="AD510" s="8">
        <v>0</v>
      </c>
      <c r="AE510" s="1081"/>
      <c r="AF510" s="89">
        <v>0</v>
      </c>
      <c r="AG510" s="1082">
        <v>0</v>
      </c>
      <c r="AH510" s="1082">
        <v>0</v>
      </c>
      <c r="AI510" s="1016"/>
      <c r="AJ510" s="1016"/>
      <c r="AK510" s="1016"/>
      <c r="AL510" s="101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8750</v>
      </c>
      <c r="S511" s="776">
        <v>5293.8939011417478</v>
      </c>
      <c r="T511" s="533">
        <v>8750</v>
      </c>
      <c r="U511" s="1086"/>
      <c r="V511" s="8"/>
      <c r="W511" s="1084">
        <v>8750</v>
      </c>
      <c r="X511" s="8"/>
      <c r="Y511" s="8"/>
      <c r="Z511" s="8"/>
      <c r="AA511" s="8"/>
      <c r="AB511" s="89">
        <v>0</v>
      </c>
      <c r="AC511" s="8"/>
      <c r="AD511" s="8">
        <v>0</v>
      </c>
      <c r="AE511" s="1081"/>
      <c r="AF511" s="89">
        <v>0</v>
      </c>
      <c r="AG511" s="1082">
        <v>0</v>
      </c>
      <c r="AH511" s="1082">
        <v>0</v>
      </c>
      <c r="AI511" s="1016"/>
      <c r="AJ511" s="1016"/>
      <c r="AK511" s="1016"/>
      <c r="AL511" s="101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8750</v>
      </c>
      <c r="S512" s="776">
        <v>5293.8939011417478</v>
      </c>
      <c r="T512" s="533">
        <v>8750</v>
      </c>
      <c r="U512" s="1086"/>
      <c r="V512" s="8"/>
      <c r="W512" s="1084">
        <v>8750</v>
      </c>
      <c r="X512" s="8"/>
      <c r="Y512" s="8"/>
      <c r="Z512" s="8"/>
      <c r="AA512" s="8"/>
      <c r="AB512" s="89">
        <v>0</v>
      </c>
      <c r="AC512" s="8"/>
      <c r="AD512" s="8">
        <v>0</v>
      </c>
      <c r="AE512" s="1081"/>
      <c r="AF512" s="89">
        <v>0</v>
      </c>
      <c r="AG512" s="1082">
        <v>0</v>
      </c>
      <c r="AH512" s="1082">
        <v>0</v>
      </c>
      <c r="AI512" s="1016"/>
      <c r="AJ512" s="1016"/>
      <c r="AK512" s="1016"/>
      <c r="AL512" s="101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8750</v>
      </c>
      <c r="S513" s="776">
        <v>5293.8939011417478</v>
      </c>
      <c r="T513" s="533">
        <v>8750</v>
      </c>
      <c r="U513" s="1086"/>
      <c r="V513" s="8"/>
      <c r="W513" s="1084">
        <v>8750</v>
      </c>
      <c r="X513" s="8"/>
      <c r="Y513" s="8"/>
      <c r="Z513" s="8"/>
      <c r="AA513" s="8"/>
      <c r="AB513" s="89">
        <v>0</v>
      </c>
      <c r="AC513" s="8"/>
      <c r="AD513" s="8">
        <v>0</v>
      </c>
      <c r="AE513" s="1081"/>
      <c r="AF513" s="89">
        <v>0</v>
      </c>
      <c r="AG513" s="1082">
        <v>0</v>
      </c>
      <c r="AH513" s="1082">
        <v>0</v>
      </c>
      <c r="AI513" s="1016"/>
      <c r="AJ513" s="1016"/>
      <c r="AK513" s="1016"/>
      <c r="AL513" s="1016"/>
    </row>
    <row r="514" spans="1:98">
      <c r="G514" s="1070"/>
      <c r="H514" s="1070"/>
      <c r="AE514" s="371"/>
      <c r="AF514" s="371"/>
      <c r="AG514" s="371"/>
      <c r="AH514" s="371"/>
      <c r="AI514" s="1016"/>
      <c r="AJ514" s="1016"/>
      <c r="AK514" s="1016"/>
      <c r="AL514" s="1016"/>
    </row>
    <row r="515" spans="1:98">
      <c r="G515" s="1070"/>
      <c r="H515" s="1070"/>
      <c r="AE515" s="371"/>
      <c r="AF515" s="371"/>
      <c r="AG515" s="371"/>
      <c r="AH515" s="371"/>
      <c r="AI515" s="1016"/>
      <c r="AJ515" s="1016"/>
      <c r="AK515" s="1016"/>
      <c r="AL515" s="1016"/>
    </row>
    <row r="516" spans="1:98">
      <c r="G516" s="1070"/>
      <c r="H516" s="1070"/>
      <c r="AE516" s="371"/>
      <c r="AF516" s="371"/>
      <c r="AG516" s="371"/>
      <c r="AH516" s="371"/>
      <c r="AI516" s="1016"/>
      <c r="AJ516" s="1016"/>
      <c r="AK516" s="1016"/>
      <c r="AL516" s="1016"/>
    </row>
    <row r="517" spans="1:98">
      <c r="G517" s="1070"/>
      <c r="H517" s="1070"/>
      <c r="AE517" s="371"/>
      <c r="AF517" s="371"/>
      <c r="AG517" s="371"/>
      <c r="AH517" s="371"/>
      <c r="AI517" s="1016"/>
      <c r="AJ517" s="1016"/>
      <c r="AK517" s="1016"/>
      <c r="AL517" s="101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1016"/>
      <c r="AJ518" s="1016"/>
      <c r="AK518" s="1016"/>
      <c r="AL518" s="1016"/>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016"/>
      <c r="AJ519" s="1016"/>
      <c r="AK519" s="1016"/>
      <c r="AL519" s="101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638500</v>
      </c>
      <c r="N520" s="1087">
        <v>0</v>
      </c>
      <c r="O520" s="1087">
        <v>638500</v>
      </c>
      <c r="P520" s="1087">
        <v>638500</v>
      </c>
      <c r="Q520" s="1087">
        <v>1297939.0369749665</v>
      </c>
      <c r="R520" s="1087">
        <v>6110</v>
      </c>
      <c r="S520" s="1087">
        <v>12420.371990473055</v>
      </c>
      <c r="T520" s="1087">
        <v>6110</v>
      </c>
      <c r="U520" s="1087">
        <v>0</v>
      </c>
      <c r="V520" s="1087">
        <v>0</v>
      </c>
      <c r="W520" s="1087">
        <v>6110</v>
      </c>
      <c r="X520" s="1087">
        <v>17704102</v>
      </c>
      <c r="Y520" s="1087">
        <v>0</v>
      </c>
      <c r="Z520" s="1087">
        <v>17704102</v>
      </c>
      <c r="AA520" s="1087">
        <v>0</v>
      </c>
      <c r="AB520" s="1087">
        <v>638500</v>
      </c>
      <c r="AC520" s="1087">
        <v>0</v>
      </c>
      <c r="AD520" s="1087">
        <v>638500</v>
      </c>
      <c r="AE520" s="1087">
        <v>0</v>
      </c>
      <c r="AF520" s="1087">
        <v>638500</v>
      </c>
      <c r="AG520" s="1087">
        <v>0</v>
      </c>
      <c r="AH520" s="1087">
        <v>638500</v>
      </c>
      <c r="AI520" s="1016"/>
      <c r="AJ520" s="1016"/>
      <c r="AK520" s="1016"/>
      <c r="AL520" s="1016"/>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1131000</v>
      </c>
      <c r="N521" s="1087">
        <v>4600000</v>
      </c>
      <c r="O521" s="1087">
        <v>5731000</v>
      </c>
      <c r="P521" s="1087">
        <v>5731000</v>
      </c>
      <c r="Q521" s="1087">
        <v>11310624.295266567</v>
      </c>
      <c r="R521" s="1087">
        <v>26700</v>
      </c>
      <c r="S521" s="1087">
        <v>52694.759847080328</v>
      </c>
      <c r="T521" s="1087">
        <v>26700</v>
      </c>
      <c r="U521" s="1087">
        <v>0</v>
      </c>
      <c r="V521" s="1087">
        <v>0</v>
      </c>
      <c r="W521" s="1087">
        <v>26700</v>
      </c>
      <c r="X521" s="1087">
        <v>35688000</v>
      </c>
      <c r="Y521" s="1087">
        <v>4600000</v>
      </c>
      <c r="Z521" s="1087">
        <v>40288000</v>
      </c>
      <c r="AA521" s="1087">
        <v>0</v>
      </c>
      <c r="AB521" s="1087">
        <v>1131000</v>
      </c>
      <c r="AC521" s="1087">
        <v>0</v>
      </c>
      <c r="AD521" s="1087">
        <v>1131000</v>
      </c>
      <c r="AE521" s="1087">
        <v>0</v>
      </c>
      <c r="AF521" s="1087">
        <v>1131000</v>
      </c>
      <c r="AG521" s="1087">
        <v>4600000</v>
      </c>
      <c r="AH521" s="1087">
        <v>5731000</v>
      </c>
      <c r="AI521" s="1016"/>
      <c r="AJ521" s="1016"/>
      <c r="AK521" s="1016"/>
      <c r="AL521" s="1016"/>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2258419</v>
      </c>
      <c r="N522" s="1087">
        <v>4600000</v>
      </c>
      <c r="O522" s="1087">
        <v>6858419</v>
      </c>
      <c r="P522" s="1087">
        <v>6858419</v>
      </c>
      <c r="Q522" s="1087">
        <v>13141440.025295544</v>
      </c>
      <c r="R522" s="1087">
        <v>33929</v>
      </c>
      <c r="S522" s="1087">
        <v>65011.472559237423</v>
      </c>
      <c r="T522" s="1087">
        <v>33929</v>
      </c>
      <c r="U522" s="1087">
        <v>0</v>
      </c>
      <c r="V522" s="1087">
        <v>0</v>
      </c>
      <c r="W522" s="1087">
        <v>33929</v>
      </c>
      <c r="X522" s="1087">
        <v>17870663</v>
      </c>
      <c r="Y522" s="1087">
        <v>4600000</v>
      </c>
      <c r="Z522" s="1087">
        <v>22470663</v>
      </c>
      <c r="AA522" s="1087">
        <v>0</v>
      </c>
      <c r="AB522" s="1087">
        <v>2258419</v>
      </c>
      <c r="AC522" s="1087">
        <v>0</v>
      </c>
      <c r="AD522" s="1087">
        <v>2258419</v>
      </c>
      <c r="AE522" s="1087">
        <v>0</v>
      </c>
      <c r="AF522" s="1087">
        <v>2258419</v>
      </c>
      <c r="AG522" s="1087">
        <v>4600000</v>
      </c>
      <c r="AH522" s="1087">
        <v>6858419</v>
      </c>
      <c r="AI522" s="1016"/>
      <c r="AJ522" s="1016"/>
      <c r="AK522" s="1016"/>
      <c r="AL522" s="1016"/>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2796626</v>
      </c>
      <c r="N523" s="1087">
        <v>4600000</v>
      </c>
      <c r="O523" s="1087">
        <v>7396626</v>
      </c>
      <c r="P523" s="1087">
        <v>7396626</v>
      </c>
      <c r="Q523" s="1087">
        <v>13759903.19676532</v>
      </c>
      <c r="R523" s="1087">
        <v>54830</v>
      </c>
      <c r="S523" s="1087">
        <v>101999.95136683165</v>
      </c>
      <c r="T523" s="1087">
        <v>54830.000000000007</v>
      </c>
      <c r="U523" s="1087">
        <v>0</v>
      </c>
      <c r="V523" s="1087">
        <v>0</v>
      </c>
      <c r="W523" s="1087">
        <v>54830</v>
      </c>
      <c r="X523" s="1087">
        <v>10794322</v>
      </c>
      <c r="Y523" s="1087">
        <v>4600000</v>
      </c>
      <c r="Z523" s="1087">
        <v>15394322</v>
      </c>
      <c r="AA523" s="1087">
        <v>0</v>
      </c>
      <c r="AB523" s="1087">
        <v>2796626</v>
      </c>
      <c r="AC523" s="1087">
        <v>0</v>
      </c>
      <c r="AD523" s="1087">
        <v>2796626</v>
      </c>
      <c r="AE523" s="1087">
        <v>0</v>
      </c>
      <c r="AF523" s="1087">
        <v>2796626</v>
      </c>
      <c r="AG523" s="1087">
        <v>4600000</v>
      </c>
      <c r="AH523" s="1087">
        <v>7396626</v>
      </c>
      <c r="AI523" s="1016"/>
      <c r="AJ523" s="1016"/>
      <c r="AK523" s="1016"/>
      <c r="AL523" s="1016"/>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1868772</v>
      </c>
      <c r="N524" s="1087">
        <v>4600000</v>
      </c>
      <c r="O524" s="1087">
        <v>6468772</v>
      </c>
      <c r="P524" s="1087">
        <v>6468772</v>
      </c>
      <c r="Q524" s="1087">
        <v>11683321.78371493</v>
      </c>
      <c r="R524" s="1087">
        <v>72870</v>
      </c>
      <c r="S524" s="1087">
        <v>131611.32567036015</v>
      </c>
      <c r="T524" s="1087">
        <v>72870</v>
      </c>
      <c r="U524" s="1087">
        <v>0</v>
      </c>
      <c r="V524" s="1087">
        <v>0</v>
      </c>
      <c r="W524" s="1087">
        <v>72870</v>
      </c>
      <c r="X524" s="1087">
        <v>7102626</v>
      </c>
      <c r="Y524" s="1087">
        <v>4600000</v>
      </c>
      <c r="Z524" s="1087">
        <v>11702626</v>
      </c>
      <c r="AA524" s="1087">
        <v>0</v>
      </c>
      <c r="AB524" s="1087">
        <v>1868772</v>
      </c>
      <c r="AC524" s="1087">
        <v>0</v>
      </c>
      <c r="AD524" s="1087">
        <v>1868772</v>
      </c>
      <c r="AE524" s="1087">
        <v>0</v>
      </c>
      <c r="AF524" s="1087">
        <v>1868772</v>
      </c>
      <c r="AG524" s="1087">
        <v>4600000</v>
      </c>
      <c r="AH524" s="1087">
        <v>6468772</v>
      </c>
      <c r="AI524" s="1016"/>
      <c r="AJ524" s="1016"/>
      <c r="AK524" s="1016"/>
      <c r="AL524" s="1016"/>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2782845</v>
      </c>
      <c r="N525" s="1087">
        <v>4600000</v>
      </c>
      <c r="O525" s="1087">
        <v>7382845</v>
      </c>
      <c r="P525" s="1087">
        <v>7382845</v>
      </c>
      <c r="Q525" s="1087">
        <v>12945863.396430004</v>
      </c>
      <c r="R525" s="1087">
        <v>74570</v>
      </c>
      <c r="S525" s="1087">
        <v>130758.94637795936</v>
      </c>
      <c r="T525" s="1087">
        <v>74570</v>
      </c>
      <c r="U525" s="1087">
        <v>0</v>
      </c>
      <c r="V525" s="1087">
        <v>0</v>
      </c>
      <c r="W525" s="1087">
        <v>74570</v>
      </c>
      <c r="X525" s="1087">
        <v>7063978</v>
      </c>
      <c r="Y525" s="1087">
        <v>4600000</v>
      </c>
      <c r="Z525" s="1087">
        <v>11663978</v>
      </c>
      <c r="AA525" s="1087">
        <v>0</v>
      </c>
      <c r="AB525" s="1087">
        <v>2782845</v>
      </c>
      <c r="AC525" s="1087">
        <v>0</v>
      </c>
      <c r="AD525" s="1087">
        <v>2782845</v>
      </c>
      <c r="AE525" s="1087">
        <v>0</v>
      </c>
      <c r="AF525" s="1087">
        <v>2782845</v>
      </c>
      <c r="AG525" s="1087">
        <v>4600000</v>
      </c>
      <c r="AH525" s="1087">
        <v>7382845</v>
      </c>
      <c r="AI525" s="1016"/>
      <c r="AJ525" s="1016"/>
      <c r="AK525" s="1016"/>
      <c r="AL525" s="1016"/>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1788232</v>
      </c>
      <c r="N526" s="1087">
        <v>0</v>
      </c>
      <c r="O526" s="1087">
        <v>1788232</v>
      </c>
      <c r="P526" s="1087">
        <v>1788232</v>
      </c>
      <c r="Q526" s="1087">
        <v>3044345.2779671545</v>
      </c>
      <c r="R526" s="1087">
        <v>90880</v>
      </c>
      <c r="S526" s="1087">
        <v>154717.11660548241</v>
      </c>
      <c r="T526" s="1087">
        <v>90880</v>
      </c>
      <c r="U526" s="1087">
        <v>0</v>
      </c>
      <c r="V526" s="1087">
        <v>0</v>
      </c>
      <c r="W526" s="1087">
        <v>90880</v>
      </c>
      <c r="X526" s="1087">
        <v>6352417</v>
      </c>
      <c r="Y526" s="1087">
        <v>0</v>
      </c>
      <c r="Z526" s="1087">
        <v>6352417</v>
      </c>
      <c r="AA526" s="1087">
        <v>0</v>
      </c>
      <c r="AB526" s="1087">
        <v>1788232</v>
      </c>
      <c r="AC526" s="1087">
        <v>0</v>
      </c>
      <c r="AD526" s="1087">
        <v>1788232</v>
      </c>
      <c r="AE526" s="1087">
        <v>0</v>
      </c>
      <c r="AF526" s="1087">
        <v>1788232</v>
      </c>
      <c r="AG526" s="1087">
        <v>0</v>
      </c>
      <c r="AH526" s="1087">
        <v>1788232</v>
      </c>
      <c r="AI526" s="1016"/>
      <c r="AJ526" s="1016"/>
      <c r="AK526" s="1016"/>
      <c r="AL526" s="1016"/>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2237944</v>
      </c>
      <c r="N527" s="1087">
        <v>0</v>
      </c>
      <c r="O527" s="1087">
        <v>2237944</v>
      </c>
      <c r="P527" s="1087">
        <v>2237944</v>
      </c>
      <c r="Q527" s="1087">
        <v>3698980.4415567708</v>
      </c>
      <c r="R527" s="1087">
        <v>97740</v>
      </c>
      <c r="S527" s="1087">
        <v>161549.32757824092</v>
      </c>
      <c r="T527" s="1087">
        <v>97740</v>
      </c>
      <c r="U527" s="1087">
        <v>0</v>
      </c>
      <c r="V527" s="1087">
        <v>0</v>
      </c>
      <c r="W527" s="1087">
        <v>97740</v>
      </c>
      <c r="X527" s="1087">
        <v>9365229</v>
      </c>
      <c r="Y527" s="1087">
        <v>0</v>
      </c>
      <c r="Z527" s="1087">
        <v>9365229</v>
      </c>
      <c r="AA527" s="1087">
        <v>0</v>
      </c>
      <c r="AB527" s="1087">
        <v>2237944</v>
      </c>
      <c r="AC527" s="1087">
        <v>0</v>
      </c>
      <c r="AD527" s="1087">
        <v>2237944</v>
      </c>
      <c r="AE527" s="1087">
        <v>0</v>
      </c>
      <c r="AF527" s="1087">
        <v>2237944</v>
      </c>
      <c r="AG527" s="1087">
        <v>0</v>
      </c>
      <c r="AH527" s="1087">
        <v>2237944</v>
      </c>
      <c r="AI527" s="1016"/>
      <c r="AJ527" s="1016"/>
      <c r="AK527" s="1016"/>
      <c r="AL527" s="1016"/>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6709103</v>
      </c>
      <c r="N528" s="1087">
        <v>0</v>
      </c>
      <c r="O528" s="1087">
        <v>6709103</v>
      </c>
      <c r="P528" s="1087">
        <v>6709103</v>
      </c>
      <c r="Q528" s="1087">
        <v>10766140.78467699</v>
      </c>
      <c r="R528" s="1087">
        <v>107160</v>
      </c>
      <c r="S528" s="1087">
        <v>171960.34201382601</v>
      </c>
      <c r="T528" s="1087">
        <v>107159.99999999999</v>
      </c>
      <c r="U528" s="1087">
        <v>0</v>
      </c>
      <c r="V528" s="1087">
        <v>0</v>
      </c>
      <c r="W528" s="1087">
        <v>107160</v>
      </c>
      <c r="X528" s="1087">
        <v>586522</v>
      </c>
      <c r="Y528" s="1087">
        <v>0</v>
      </c>
      <c r="Z528" s="1087">
        <v>586522</v>
      </c>
      <c r="AA528" s="1087">
        <v>0</v>
      </c>
      <c r="AB528" s="1087">
        <v>6709103</v>
      </c>
      <c r="AC528" s="1087">
        <v>0</v>
      </c>
      <c r="AD528" s="1087">
        <v>6709103</v>
      </c>
      <c r="AE528" s="1087">
        <v>0</v>
      </c>
      <c r="AF528" s="1087">
        <v>6709103</v>
      </c>
      <c r="AG528" s="1087">
        <v>0</v>
      </c>
      <c r="AH528" s="1087">
        <v>6709103</v>
      </c>
      <c r="AI528" s="1016"/>
      <c r="AJ528" s="1016"/>
      <c r="AK528" s="1016"/>
      <c r="AL528" s="1016"/>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5235976</v>
      </c>
      <c r="N529" s="1087">
        <v>0</v>
      </c>
      <c r="O529" s="1087">
        <v>5235976</v>
      </c>
      <c r="P529" s="1087">
        <v>5235976</v>
      </c>
      <c r="Q529" s="1087">
        <v>8157480.0021036044</v>
      </c>
      <c r="R529" s="1087">
        <v>108500</v>
      </c>
      <c r="S529" s="1087">
        <v>169039.46470118294</v>
      </c>
      <c r="T529" s="1087">
        <v>108499.99999999999</v>
      </c>
      <c r="U529" s="1087">
        <v>0</v>
      </c>
      <c r="V529" s="1087">
        <v>0</v>
      </c>
      <c r="W529" s="1087">
        <v>108500</v>
      </c>
      <c r="X529" s="1087">
        <v>0</v>
      </c>
      <c r="Y529" s="1087">
        <v>0</v>
      </c>
      <c r="Z529" s="1087">
        <v>0</v>
      </c>
      <c r="AA529" s="1087">
        <v>0</v>
      </c>
      <c r="AB529" s="1087">
        <v>5235976</v>
      </c>
      <c r="AC529" s="1087">
        <v>0</v>
      </c>
      <c r="AD529" s="1087">
        <v>5235976</v>
      </c>
      <c r="AE529" s="1087">
        <v>0</v>
      </c>
      <c r="AF529" s="1087">
        <v>5235976</v>
      </c>
      <c r="AG529" s="1087">
        <v>0</v>
      </c>
      <c r="AH529" s="1087">
        <v>5235976</v>
      </c>
      <c r="AI529" s="1016"/>
      <c r="AJ529" s="1016"/>
      <c r="AK529" s="1016"/>
      <c r="AL529" s="1016"/>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5461590</v>
      </c>
      <c r="N530" s="1087">
        <v>0</v>
      </c>
      <c r="O530" s="1087">
        <v>5461590</v>
      </c>
      <c r="P530" s="1087">
        <v>5461590</v>
      </c>
      <c r="Q530" s="1087">
        <v>8261144.9153714254</v>
      </c>
      <c r="R530" s="1087">
        <v>109460</v>
      </c>
      <c r="S530" s="1087">
        <v>165568.07128264045</v>
      </c>
      <c r="T530" s="1087">
        <v>109460</v>
      </c>
      <c r="U530" s="1087">
        <v>0</v>
      </c>
      <c r="V530" s="1087">
        <v>0</v>
      </c>
      <c r="W530" s="1087">
        <v>109460</v>
      </c>
      <c r="X530" s="1087">
        <v>0</v>
      </c>
      <c r="Y530" s="1087">
        <v>0</v>
      </c>
      <c r="Z530" s="1087">
        <v>0</v>
      </c>
      <c r="AA530" s="1087">
        <v>0</v>
      </c>
      <c r="AB530" s="1087">
        <v>5461590</v>
      </c>
      <c r="AC530" s="1087">
        <v>0</v>
      </c>
      <c r="AD530" s="1087">
        <v>5461590</v>
      </c>
      <c r="AE530" s="1087">
        <v>0</v>
      </c>
      <c r="AF530" s="1087">
        <v>5461590</v>
      </c>
      <c r="AG530" s="1087">
        <v>0</v>
      </c>
      <c r="AH530" s="1087">
        <v>5461590</v>
      </c>
      <c r="AI530" s="1016"/>
      <c r="AJ530" s="1016"/>
      <c r="AK530" s="1016"/>
      <c r="AL530" s="1016"/>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5474433</v>
      </c>
      <c r="N531" s="1087">
        <v>0</v>
      </c>
      <c r="O531" s="1087">
        <v>5474433</v>
      </c>
      <c r="P531" s="1087">
        <v>5474433</v>
      </c>
      <c r="Q531" s="1087">
        <v>8039389.4225317854</v>
      </c>
      <c r="R531" s="1087">
        <v>106880</v>
      </c>
      <c r="S531" s="1087">
        <v>156956.88329370314</v>
      </c>
      <c r="T531" s="1087">
        <v>106880</v>
      </c>
      <c r="U531" s="1087">
        <v>0</v>
      </c>
      <c r="V531" s="1087">
        <v>0</v>
      </c>
      <c r="W531" s="1087">
        <v>106880</v>
      </c>
      <c r="X531" s="1087">
        <v>0</v>
      </c>
      <c r="Y531" s="1087">
        <v>0</v>
      </c>
      <c r="Z531" s="1087">
        <v>0</v>
      </c>
      <c r="AA531" s="1087">
        <v>0</v>
      </c>
      <c r="AB531" s="1087">
        <v>5474433</v>
      </c>
      <c r="AC531" s="1087">
        <v>0</v>
      </c>
      <c r="AD531" s="1087">
        <v>5474433</v>
      </c>
      <c r="AE531" s="1087">
        <v>0</v>
      </c>
      <c r="AF531" s="1087">
        <v>5474433</v>
      </c>
      <c r="AG531" s="1087">
        <v>0</v>
      </c>
      <c r="AH531" s="1087">
        <v>5474433</v>
      </c>
      <c r="AI531" s="1016"/>
      <c r="AJ531" s="1016"/>
      <c r="AK531" s="1016"/>
      <c r="AL531" s="1016"/>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4532258</v>
      </c>
      <c r="N532" s="1087">
        <v>0</v>
      </c>
      <c r="O532" s="1087">
        <v>4532258</v>
      </c>
      <c r="P532" s="1087">
        <v>4532258</v>
      </c>
      <c r="Q532" s="1087">
        <v>6461916.1854956876</v>
      </c>
      <c r="R532" s="1087">
        <v>104940</v>
      </c>
      <c r="S532" s="1087">
        <v>149619.34746563798</v>
      </c>
      <c r="T532" s="1087">
        <v>104940</v>
      </c>
      <c r="U532" s="1087">
        <v>0</v>
      </c>
      <c r="V532" s="1087">
        <v>0</v>
      </c>
      <c r="W532" s="1087">
        <v>104940</v>
      </c>
      <c r="X532" s="1087">
        <v>0</v>
      </c>
      <c r="Y532" s="1087">
        <v>0</v>
      </c>
      <c r="Z532" s="1087">
        <v>0</v>
      </c>
      <c r="AA532" s="1087">
        <v>0</v>
      </c>
      <c r="AB532" s="1087">
        <v>4532258</v>
      </c>
      <c r="AC532" s="1087">
        <v>0</v>
      </c>
      <c r="AD532" s="1087">
        <v>4532258</v>
      </c>
      <c r="AE532" s="1087">
        <v>0</v>
      </c>
      <c r="AF532" s="1087">
        <v>4532258</v>
      </c>
      <c r="AG532" s="1087">
        <v>0</v>
      </c>
      <c r="AH532" s="1087">
        <v>4532258</v>
      </c>
      <c r="AI532" s="1016"/>
      <c r="AJ532" s="1016"/>
      <c r="AK532" s="1016"/>
      <c r="AL532" s="1016"/>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6080644</v>
      </c>
      <c r="N533" s="1087">
        <v>0</v>
      </c>
      <c r="O533" s="1087">
        <v>6080644</v>
      </c>
      <c r="P533" s="1087">
        <v>6080644</v>
      </c>
      <c r="Q533" s="1087">
        <v>8417033.3806173746</v>
      </c>
      <c r="R533" s="1087">
        <v>105130</v>
      </c>
      <c r="S533" s="1087">
        <v>145524.50682926096</v>
      </c>
      <c r="T533" s="1087">
        <v>105130.00000000001</v>
      </c>
      <c r="U533" s="1087">
        <v>0</v>
      </c>
      <c r="V533" s="1087">
        <v>0</v>
      </c>
      <c r="W533" s="1087">
        <v>105130</v>
      </c>
      <c r="X533" s="1087">
        <v>0</v>
      </c>
      <c r="Y533" s="1087">
        <v>0</v>
      </c>
      <c r="Z533" s="1087">
        <v>0</v>
      </c>
      <c r="AA533" s="1087">
        <v>0</v>
      </c>
      <c r="AB533" s="1087">
        <v>6080644</v>
      </c>
      <c r="AC533" s="1087">
        <v>0</v>
      </c>
      <c r="AD533" s="1087">
        <v>6080644</v>
      </c>
      <c r="AE533" s="1087">
        <v>0</v>
      </c>
      <c r="AF533" s="1087">
        <v>6080644</v>
      </c>
      <c r="AG533" s="1087">
        <v>0</v>
      </c>
      <c r="AH533" s="1087">
        <v>6080644</v>
      </c>
      <c r="AI533" s="1016"/>
      <c r="AJ533" s="1016"/>
      <c r="AK533" s="1016"/>
      <c r="AL533" s="1016"/>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7559460</v>
      </c>
      <c r="N534" s="1087">
        <v>0</v>
      </c>
      <c r="O534" s="1087">
        <v>7559460</v>
      </c>
      <c r="P534" s="1087">
        <v>7559460</v>
      </c>
      <c r="Q534" s="1087">
        <v>10159282.112996716</v>
      </c>
      <c r="R534" s="1087">
        <v>81900</v>
      </c>
      <c r="S534" s="1087">
        <v>110066.75146828358</v>
      </c>
      <c r="T534" s="1087">
        <v>81900</v>
      </c>
      <c r="U534" s="1087">
        <v>0</v>
      </c>
      <c r="V534" s="1087">
        <v>0</v>
      </c>
      <c r="W534" s="1087">
        <v>81900</v>
      </c>
      <c r="X534" s="1087">
        <v>0</v>
      </c>
      <c r="Y534" s="1087">
        <v>0</v>
      </c>
      <c r="Z534" s="1087">
        <v>0</v>
      </c>
      <c r="AA534" s="1087">
        <v>0</v>
      </c>
      <c r="AB534" s="1087">
        <v>7559460</v>
      </c>
      <c r="AC534" s="1087">
        <v>0</v>
      </c>
      <c r="AD534" s="1087">
        <v>7559460</v>
      </c>
      <c r="AE534" s="1087">
        <v>0</v>
      </c>
      <c r="AF534" s="1087">
        <v>7559460</v>
      </c>
      <c r="AG534" s="1087">
        <v>0</v>
      </c>
      <c r="AH534" s="1087">
        <v>7559460</v>
      </c>
      <c r="AI534" s="1016"/>
      <c r="AJ534" s="1016"/>
      <c r="AK534" s="1016"/>
      <c r="AL534" s="1016"/>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8608759</v>
      </c>
      <c r="N535" s="1087">
        <v>0</v>
      </c>
      <c r="O535" s="1087">
        <v>8608759</v>
      </c>
      <c r="P535" s="1087">
        <v>8608759</v>
      </c>
      <c r="Q535" s="1087">
        <v>11232477.889248662</v>
      </c>
      <c r="R535" s="1087">
        <v>81940</v>
      </c>
      <c r="S535" s="1087">
        <v>106913.11468296828</v>
      </c>
      <c r="T535" s="1087">
        <v>81940</v>
      </c>
      <c r="U535" s="1087">
        <v>0</v>
      </c>
      <c r="V535" s="1087">
        <v>0</v>
      </c>
      <c r="W535" s="1087">
        <v>81940</v>
      </c>
      <c r="X535" s="1087">
        <v>0</v>
      </c>
      <c r="Y535" s="1087">
        <v>0</v>
      </c>
      <c r="Z535" s="1087">
        <v>0</v>
      </c>
      <c r="AA535" s="1087">
        <v>0</v>
      </c>
      <c r="AB535" s="1087">
        <v>8608759</v>
      </c>
      <c r="AC535" s="1087">
        <v>0</v>
      </c>
      <c r="AD535" s="1087">
        <v>8608759</v>
      </c>
      <c r="AE535" s="1087">
        <v>0</v>
      </c>
      <c r="AF535" s="1087">
        <v>8608759</v>
      </c>
      <c r="AG535" s="1087">
        <v>0</v>
      </c>
      <c r="AH535" s="1087">
        <v>8608759</v>
      </c>
      <c r="AI535" s="1016"/>
      <c r="AJ535" s="1016"/>
      <c r="AK535" s="1016"/>
      <c r="AL535" s="1016"/>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8230844</v>
      </c>
      <c r="N536" s="1087">
        <v>0</v>
      </c>
      <c r="O536" s="1087">
        <v>8230844</v>
      </c>
      <c r="P536" s="1087">
        <v>8230844</v>
      </c>
      <c r="Q536" s="1087">
        <v>10426586.92376877</v>
      </c>
      <c r="R536" s="1087">
        <v>81160</v>
      </c>
      <c r="S536" s="1087">
        <v>102811.0598054189</v>
      </c>
      <c r="T536" s="1087">
        <v>81159.999999999985</v>
      </c>
      <c r="U536" s="1087">
        <v>0</v>
      </c>
      <c r="V536" s="1087">
        <v>0</v>
      </c>
      <c r="W536" s="1087">
        <v>81160</v>
      </c>
      <c r="X536" s="1087">
        <v>0</v>
      </c>
      <c r="Y536" s="1087">
        <v>0</v>
      </c>
      <c r="Z536" s="1087">
        <v>0</v>
      </c>
      <c r="AA536" s="1087">
        <v>0</v>
      </c>
      <c r="AB536" s="1087">
        <v>8230844</v>
      </c>
      <c r="AC536" s="1087">
        <v>0</v>
      </c>
      <c r="AD536" s="1087">
        <v>8230844</v>
      </c>
      <c r="AE536" s="1087">
        <v>0</v>
      </c>
      <c r="AF536" s="1087">
        <v>8230844</v>
      </c>
      <c r="AG536" s="1087">
        <v>0</v>
      </c>
      <c r="AH536" s="1087">
        <v>8230844</v>
      </c>
      <c r="AI536" s="1016"/>
      <c r="AJ536" s="1016"/>
      <c r="AK536" s="1016"/>
      <c r="AL536" s="1016"/>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8754353</v>
      </c>
      <c r="N537" s="1087">
        <v>0</v>
      </c>
      <c r="O537" s="1087">
        <v>8754353</v>
      </c>
      <c r="P537" s="1087">
        <v>8754353</v>
      </c>
      <c r="Q537" s="1087">
        <v>10766749.963403806</v>
      </c>
      <c r="R537" s="1087">
        <v>0</v>
      </c>
      <c r="S537" s="1087">
        <v>0</v>
      </c>
      <c r="T537" s="1087">
        <v>0</v>
      </c>
      <c r="U537" s="1087">
        <v>0</v>
      </c>
      <c r="V537" s="1087">
        <v>0</v>
      </c>
      <c r="W537" s="1087">
        <v>0</v>
      </c>
      <c r="X537" s="1087">
        <v>0</v>
      </c>
      <c r="Y537" s="1087">
        <v>0</v>
      </c>
      <c r="Z537" s="1087">
        <v>0</v>
      </c>
      <c r="AA537" s="1087">
        <v>0</v>
      </c>
      <c r="AB537" s="1087">
        <v>8754353</v>
      </c>
      <c r="AC537" s="1087">
        <v>0</v>
      </c>
      <c r="AD537" s="1087">
        <v>8754353</v>
      </c>
      <c r="AE537" s="1087">
        <v>0</v>
      </c>
      <c r="AF537" s="1087">
        <v>8754353</v>
      </c>
      <c r="AG537" s="1087">
        <v>0</v>
      </c>
      <c r="AH537" s="1087">
        <v>8754353</v>
      </c>
      <c r="AI537" s="1016"/>
      <c r="AJ537" s="1016"/>
      <c r="AK537" s="1016"/>
      <c r="AL537" s="1016"/>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9386530</v>
      </c>
      <c r="N538" s="1087">
        <v>0</v>
      </c>
      <c r="O538" s="1087">
        <v>9386530</v>
      </c>
      <c r="P538" s="1087">
        <v>9386530</v>
      </c>
      <c r="Q538" s="1087">
        <v>11208007.702938354</v>
      </c>
      <c r="R538" s="1087">
        <v>0</v>
      </c>
      <c r="S538" s="1087">
        <v>0</v>
      </c>
      <c r="T538" s="1087">
        <v>0</v>
      </c>
      <c r="U538" s="1087">
        <v>0</v>
      </c>
      <c r="V538" s="1087">
        <v>0</v>
      </c>
      <c r="W538" s="1087">
        <v>0</v>
      </c>
      <c r="X538" s="1087">
        <v>0</v>
      </c>
      <c r="Y538" s="1087">
        <v>0</v>
      </c>
      <c r="Z538" s="1087">
        <v>0</v>
      </c>
      <c r="AA538" s="1087">
        <v>0</v>
      </c>
      <c r="AB538" s="1087">
        <v>9386530</v>
      </c>
      <c r="AC538" s="1087">
        <v>0</v>
      </c>
      <c r="AD538" s="1087">
        <v>9386530</v>
      </c>
      <c r="AE538" s="1087">
        <v>0</v>
      </c>
      <c r="AF538" s="1087">
        <v>9386530</v>
      </c>
      <c r="AG538" s="1087">
        <v>0</v>
      </c>
      <c r="AH538" s="1087">
        <v>9386530</v>
      </c>
      <c r="AI538" s="1016"/>
      <c r="AJ538" s="1016"/>
      <c r="AK538" s="1016"/>
      <c r="AL538" s="1016"/>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9545393</v>
      </c>
      <c r="N539" s="1087">
        <v>0</v>
      </c>
      <c r="O539" s="1087">
        <v>9545393</v>
      </c>
      <c r="P539" s="1087">
        <v>9545393</v>
      </c>
      <c r="Q539" s="1087">
        <v>11065726.633904699</v>
      </c>
      <c r="R539" s="1087">
        <v>0</v>
      </c>
      <c r="S539" s="1087">
        <v>0</v>
      </c>
      <c r="T539" s="1087">
        <v>0</v>
      </c>
      <c r="U539" s="1087">
        <v>0</v>
      </c>
      <c r="V539" s="1087">
        <v>0</v>
      </c>
      <c r="W539" s="1087">
        <v>0</v>
      </c>
      <c r="X539" s="1087">
        <v>0</v>
      </c>
      <c r="Y539" s="1087">
        <v>0</v>
      </c>
      <c r="Z539" s="1087">
        <v>0</v>
      </c>
      <c r="AA539" s="1087">
        <v>0</v>
      </c>
      <c r="AB539" s="1087">
        <v>9545393</v>
      </c>
      <c r="AC539" s="1087">
        <v>0</v>
      </c>
      <c r="AD539" s="1087">
        <v>9545393</v>
      </c>
      <c r="AE539" s="1087">
        <v>0</v>
      </c>
      <c r="AF539" s="1087">
        <v>9545393</v>
      </c>
      <c r="AG539" s="1087">
        <v>0</v>
      </c>
      <c r="AH539" s="1087">
        <v>9545393</v>
      </c>
      <c r="AI539" s="1016"/>
      <c r="AJ539" s="1016"/>
      <c r="AK539" s="1016"/>
      <c r="AL539" s="10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8052014.2400000002</v>
      </c>
      <c r="N540" s="144">
        <v>0</v>
      </c>
      <c r="O540" s="144">
        <v>8052014.2400000002</v>
      </c>
      <c r="P540" s="144">
        <v>8052014.2400000002</v>
      </c>
      <c r="Q540" s="144">
        <v>9062612.9653654546</v>
      </c>
      <c r="R540" s="144">
        <v>0</v>
      </c>
      <c r="S540" s="144">
        <v>0</v>
      </c>
      <c r="T540" s="144">
        <v>0</v>
      </c>
      <c r="U540" s="144">
        <v>0</v>
      </c>
      <c r="V540" s="144">
        <v>0</v>
      </c>
      <c r="W540" s="144">
        <v>0</v>
      </c>
      <c r="X540" s="144">
        <v>0</v>
      </c>
      <c r="Y540" s="144">
        <v>0</v>
      </c>
      <c r="Z540" s="144">
        <v>0</v>
      </c>
      <c r="AA540" s="144">
        <v>0</v>
      </c>
      <c r="AB540" s="144">
        <v>8052014.2400000002</v>
      </c>
      <c r="AC540" s="144">
        <v>0</v>
      </c>
      <c r="AD540" s="144">
        <v>8052014.2400000002</v>
      </c>
      <c r="AE540" s="144">
        <v>0</v>
      </c>
      <c r="AF540" s="144">
        <v>8052014.2400000002</v>
      </c>
      <c r="AG540" s="144">
        <v>0</v>
      </c>
      <c r="AH540" s="144">
        <v>8052014.2400000002</v>
      </c>
      <c r="AI540" s="1016"/>
      <c r="AJ540" s="1016"/>
      <c r="AK540" s="1016"/>
      <c r="AL540" s="10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10225524.510000002</v>
      </c>
      <c r="N541" s="144">
        <v>0</v>
      </c>
      <c r="O541" s="144">
        <v>10225524.510000002</v>
      </c>
      <c r="P541" s="144">
        <v>10225524.510000002</v>
      </c>
      <c r="Q541" s="144">
        <v>11173706.721238771</v>
      </c>
      <c r="R541" s="144">
        <v>0</v>
      </c>
      <c r="S541" s="144">
        <v>0</v>
      </c>
      <c r="T541" s="144">
        <v>0</v>
      </c>
      <c r="U541" s="144">
        <v>0</v>
      </c>
      <c r="V541" s="144">
        <v>0</v>
      </c>
      <c r="W541" s="144">
        <v>0</v>
      </c>
      <c r="X541" s="144">
        <v>0</v>
      </c>
      <c r="Y541" s="144">
        <v>0</v>
      </c>
      <c r="Z541" s="144">
        <v>0</v>
      </c>
      <c r="AA541" s="144">
        <v>0</v>
      </c>
      <c r="AB541" s="144">
        <v>10225524.510000002</v>
      </c>
      <c r="AC541" s="144">
        <v>0</v>
      </c>
      <c r="AD541" s="144">
        <v>10225524.510000002</v>
      </c>
      <c r="AE541" s="144">
        <v>0</v>
      </c>
      <c r="AF541" s="144">
        <v>10225524.510000002</v>
      </c>
      <c r="AG541" s="144">
        <v>0</v>
      </c>
      <c r="AH541" s="144">
        <v>10225524.510000002</v>
      </c>
      <c r="AI541" s="1016"/>
      <c r="AJ541" s="1016"/>
      <c r="AK541" s="1016"/>
      <c r="AL541" s="10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9059351.4600000009</v>
      </c>
      <c r="N542" s="144">
        <v>0</v>
      </c>
      <c r="O542" s="144">
        <v>9059351.4600000009</v>
      </c>
      <c r="P542" s="144">
        <v>9059351.4600000009</v>
      </c>
      <c r="Q542" s="144">
        <v>9611065.9639139995</v>
      </c>
      <c r="R542" s="144">
        <v>0</v>
      </c>
      <c r="S542" s="144">
        <v>0</v>
      </c>
      <c r="T542" s="144">
        <v>0</v>
      </c>
      <c r="U542" s="144">
        <v>0</v>
      </c>
      <c r="V542" s="144">
        <v>0</v>
      </c>
      <c r="W542" s="144">
        <v>0</v>
      </c>
      <c r="X542" s="144">
        <v>0</v>
      </c>
      <c r="Y542" s="144">
        <v>0</v>
      </c>
      <c r="Z542" s="144">
        <v>0</v>
      </c>
      <c r="AA542" s="144">
        <v>0</v>
      </c>
      <c r="AB542" s="144">
        <v>9059351.4600000009</v>
      </c>
      <c r="AC542" s="144">
        <v>0</v>
      </c>
      <c r="AD542" s="144">
        <v>9059351.4600000009</v>
      </c>
      <c r="AE542" s="144">
        <v>0</v>
      </c>
      <c r="AF542" s="144">
        <v>9059351.4600000009</v>
      </c>
      <c r="AG542" s="144">
        <v>0</v>
      </c>
      <c r="AH542" s="144">
        <v>9059351.4600000009</v>
      </c>
      <c r="AI542" s="1016"/>
      <c r="AJ542" s="1016"/>
      <c r="AK542" s="1016"/>
      <c r="AL542" s="10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12197927.09</v>
      </c>
      <c r="N543" s="144">
        <v>0</v>
      </c>
      <c r="O543" s="144">
        <v>12197927.09</v>
      </c>
      <c r="P543" s="144">
        <v>12197927.09</v>
      </c>
      <c r="Q543" s="144">
        <v>12563864.9027</v>
      </c>
      <c r="R543" s="144">
        <v>52500</v>
      </c>
      <c r="S543" s="144">
        <v>53287.5</v>
      </c>
      <c r="T543" s="144">
        <v>52500</v>
      </c>
      <c r="U543" s="144">
        <v>0</v>
      </c>
      <c r="V543" s="144">
        <v>0</v>
      </c>
      <c r="W543" s="144">
        <v>52500</v>
      </c>
      <c r="X543" s="144">
        <v>0</v>
      </c>
      <c r="Y543" s="144">
        <v>0</v>
      </c>
      <c r="Z543" s="144">
        <v>0</v>
      </c>
      <c r="AA543" s="144">
        <v>0</v>
      </c>
      <c r="AB543" s="144">
        <v>12197927.09</v>
      </c>
      <c r="AC543" s="144">
        <v>0</v>
      </c>
      <c r="AD543" s="144">
        <v>12197927.09</v>
      </c>
      <c r="AE543" s="144">
        <v>0</v>
      </c>
      <c r="AF543" s="144">
        <v>12197927.09</v>
      </c>
      <c r="AG543" s="144">
        <v>0</v>
      </c>
      <c r="AH543" s="144">
        <v>12197927.09</v>
      </c>
      <c r="AI543" s="1179"/>
      <c r="AJ543" s="1179"/>
      <c r="AK543" s="1016"/>
      <c r="AL543" s="10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11957255.960000001</v>
      </c>
      <c r="N544" s="144">
        <v>0</v>
      </c>
      <c r="O544" s="144">
        <v>11957255.960000001</v>
      </c>
      <c r="P544" s="144">
        <v>11957255.960000001</v>
      </c>
      <c r="Q544" s="144">
        <v>11957255.960000001</v>
      </c>
      <c r="R544" s="144">
        <v>105000</v>
      </c>
      <c r="S544" s="144">
        <v>104235.43689320389</v>
      </c>
      <c r="T544" s="144">
        <v>105000</v>
      </c>
      <c r="U544" s="144">
        <v>0</v>
      </c>
      <c r="V544" s="144">
        <v>0</v>
      </c>
      <c r="W544" s="144">
        <v>105000</v>
      </c>
      <c r="X544" s="144">
        <v>0</v>
      </c>
      <c r="Y544" s="144">
        <v>0</v>
      </c>
      <c r="Z544" s="144">
        <v>0</v>
      </c>
      <c r="AA544" s="144">
        <v>0</v>
      </c>
      <c r="AB544" s="144">
        <v>11957255.960000001</v>
      </c>
      <c r="AC544" s="144">
        <v>0</v>
      </c>
      <c r="AD544" s="144">
        <v>11957255.960000001</v>
      </c>
      <c r="AE544" s="144">
        <v>0</v>
      </c>
      <c r="AF544" s="144">
        <v>11957255.960000001</v>
      </c>
      <c r="AG544" s="144">
        <v>0</v>
      </c>
      <c r="AH544" s="144">
        <v>11957255.960000001</v>
      </c>
      <c r="AI544" s="1179"/>
      <c r="AJ544" s="1179"/>
      <c r="AK544" s="1016"/>
      <c r="AL544" s="10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12246219.46325</v>
      </c>
      <c r="N545" s="144">
        <v>0</v>
      </c>
      <c r="O545" s="144">
        <v>12246219.46325</v>
      </c>
      <c r="P545" s="144">
        <v>12246219.46325</v>
      </c>
      <c r="Q545" s="144">
        <v>11889533.45946602</v>
      </c>
      <c r="R545" s="144">
        <v>105000</v>
      </c>
      <c r="S545" s="144">
        <v>101199.45329437272</v>
      </c>
      <c r="T545" s="144">
        <v>105000</v>
      </c>
      <c r="U545" s="144">
        <v>0</v>
      </c>
      <c r="V545" s="144">
        <v>0</v>
      </c>
      <c r="W545" s="144">
        <v>105000</v>
      </c>
      <c r="X545" s="144">
        <v>0</v>
      </c>
      <c r="Y545" s="144">
        <v>0</v>
      </c>
      <c r="Z545" s="144">
        <v>0</v>
      </c>
      <c r="AA545" s="144">
        <v>0</v>
      </c>
      <c r="AB545" s="144">
        <v>12246219.46325</v>
      </c>
      <c r="AC545" s="144">
        <v>0</v>
      </c>
      <c r="AD545" s="144">
        <v>12246219.46325</v>
      </c>
      <c r="AE545" s="144">
        <v>0</v>
      </c>
      <c r="AF545" s="144">
        <v>12246219.46325</v>
      </c>
      <c r="AG545" s="144">
        <v>0</v>
      </c>
      <c r="AH545" s="144">
        <v>12246219.46325</v>
      </c>
      <c r="AI545" s="1179"/>
      <c r="AJ545" s="1179"/>
      <c r="AK545" s="1016"/>
      <c r="AL545" s="10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12552374.949831249</v>
      </c>
      <c r="N546" s="144">
        <v>0</v>
      </c>
      <c r="O546" s="144">
        <v>12552374.949831249</v>
      </c>
      <c r="P546" s="144">
        <v>12552374.949831249</v>
      </c>
      <c r="Q546" s="144">
        <v>11831817.27762395</v>
      </c>
      <c r="R546" s="144">
        <v>105000</v>
      </c>
      <c r="S546" s="144">
        <v>98251.89640230361</v>
      </c>
      <c r="T546" s="144">
        <v>105000</v>
      </c>
      <c r="U546" s="144">
        <v>0</v>
      </c>
      <c r="V546" s="144">
        <v>0</v>
      </c>
      <c r="W546" s="144">
        <v>105000</v>
      </c>
      <c r="X546" s="144">
        <v>0</v>
      </c>
      <c r="Y546" s="144">
        <v>0</v>
      </c>
      <c r="Z546" s="144">
        <v>0</v>
      </c>
      <c r="AA546" s="144">
        <v>0</v>
      </c>
      <c r="AB546" s="144">
        <v>12552374.949831249</v>
      </c>
      <c r="AC546" s="144">
        <v>0</v>
      </c>
      <c r="AD546" s="144">
        <v>12552374.949831249</v>
      </c>
      <c r="AE546" s="144">
        <v>0</v>
      </c>
      <c r="AF546" s="144">
        <v>12552374.949831249</v>
      </c>
      <c r="AG546" s="144">
        <v>0</v>
      </c>
      <c r="AH546" s="144">
        <v>12552374.949831249</v>
      </c>
      <c r="AI546" s="1179"/>
      <c r="AJ546" s="1179"/>
      <c r="AK546" s="1016"/>
      <c r="AL546" s="10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12866184.323577028</v>
      </c>
      <c r="N547" s="144">
        <v>0</v>
      </c>
      <c r="O547" s="144">
        <v>12866184.323577028</v>
      </c>
      <c r="P547" s="144">
        <v>12866184.323577028</v>
      </c>
      <c r="Q547" s="144">
        <v>11774381.271421891</v>
      </c>
      <c r="R547" s="144">
        <v>105000</v>
      </c>
      <c r="S547" s="144">
        <v>95390.190681848166</v>
      </c>
      <c r="T547" s="144">
        <v>105000</v>
      </c>
      <c r="U547" s="144">
        <v>0</v>
      </c>
      <c r="V547" s="144">
        <v>0</v>
      </c>
      <c r="W547" s="144">
        <v>105000</v>
      </c>
      <c r="X547" s="144">
        <v>0</v>
      </c>
      <c r="Y547" s="144">
        <v>0</v>
      </c>
      <c r="Z547" s="144">
        <v>0</v>
      </c>
      <c r="AA547" s="144">
        <v>0</v>
      </c>
      <c r="AB547" s="144">
        <v>12866184.323577028</v>
      </c>
      <c r="AC547" s="144">
        <v>0</v>
      </c>
      <c r="AD547" s="144">
        <v>12866184.323577028</v>
      </c>
      <c r="AE547" s="144">
        <v>0</v>
      </c>
      <c r="AF547" s="144">
        <v>12866184.323577028</v>
      </c>
      <c r="AG547" s="144">
        <v>0</v>
      </c>
      <c r="AH547" s="144">
        <v>12866184.323577028</v>
      </c>
      <c r="AI547" s="1179"/>
      <c r="AJ547" s="1179"/>
      <c r="AK547" s="1016"/>
      <c r="AL547" s="10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13187838.931666452</v>
      </c>
      <c r="N548" s="144">
        <v>0</v>
      </c>
      <c r="O548" s="144">
        <v>13187838.931666452</v>
      </c>
      <c r="P548" s="144">
        <v>13187838.931666452</v>
      </c>
      <c r="Q548" s="144">
        <v>11717224.08078392</v>
      </c>
      <c r="R548" s="144">
        <v>105000</v>
      </c>
      <c r="S548" s="144">
        <v>92611.835613444811</v>
      </c>
      <c r="T548" s="144">
        <v>105000</v>
      </c>
      <c r="U548" s="144">
        <v>0</v>
      </c>
      <c r="V548" s="144">
        <v>0</v>
      </c>
      <c r="W548" s="144">
        <v>105000</v>
      </c>
      <c r="X548" s="144">
        <v>0</v>
      </c>
      <c r="Y548" s="144">
        <v>0</v>
      </c>
      <c r="Z548" s="144">
        <v>0</v>
      </c>
      <c r="AA548" s="144">
        <v>0</v>
      </c>
      <c r="AB548" s="144">
        <v>13187838.931666452</v>
      </c>
      <c r="AC548" s="144">
        <v>0</v>
      </c>
      <c r="AD548" s="144">
        <v>13187838.931666452</v>
      </c>
      <c r="AE548" s="144">
        <v>0</v>
      </c>
      <c r="AF548" s="144">
        <v>13187838.931666452</v>
      </c>
      <c r="AG548" s="144">
        <v>0</v>
      </c>
      <c r="AH548" s="144">
        <v>13187838.931666452</v>
      </c>
      <c r="AI548" s="1179"/>
      <c r="AJ548" s="1179"/>
      <c r="AK548" s="1016"/>
      <c r="AL548" s="10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13517534.904958112</v>
      </c>
      <c r="N549" s="144">
        <v>0</v>
      </c>
      <c r="O549" s="144">
        <v>13517534.904958112</v>
      </c>
      <c r="P549" s="144">
        <v>13517534.904958112</v>
      </c>
      <c r="Q549" s="144">
        <v>11660344.352236424</v>
      </c>
      <c r="R549" s="144">
        <v>105000</v>
      </c>
      <c r="S549" s="144">
        <v>89914.403508198855</v>
      </c>
      <c r="T549" s="144">
        <v>105000</v>
      </c>
      <c r="U549" s="144">
        <v>0</v>
      </c>
      <c r="V549" s="144">
        <v>0</v>
      </c>
      <c r="W549" s="144">
        <v>105000</v>
      </c>
      <c r="X549" s="144">
        <v>0</v>
      </c>
      <c r="Y549" s="144">
        <v>0</v>
      </c>
      <c r="Z549" s="144">
        <v>0</v>
      </c>
      <c r="AA549" s="144">
        <v>0</v>
      </c>
      <c r="AB549" s="144">
        <v>13517534.904958112</v>
      </c>
      <c r="AC549" s="144">
        <v>0</v>
      </c>
      <c r="AD549" s="144">
        <v>13517534.904958112</v>
      </c>
      <c r="AE549" s="144">
        <v>0</v>
      </c>
      <c r="AF549" s="144">
        <v>13517534.904958112</v>
      </c>
      <c r="AG549" s="144">
        <v>0</v>
      </c>
      <c r="AH549" s="144">
        <v>13517534.904958112</v>
      </c>
      <c r="AI549" s="1179"/>
      <c r="AJ549" s="1179"/>
      <c r="AK549" s="1016"/>
      <c r="AL549" s="10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13855473.277582064</v>
      </c>
      <c r="N550" s="144">
        <v>0</v>
      </c>
      <c r="O550" s="144">
        <v>13855473.277582064</v>
      </c>
      <c r="P550" s="144">
        <v>13855473.277582064</v>
      </c>
      <c r="Q550" s="144">
        <v>11603740.738876052</v>
      </c>
      <c r="R550" s="144">
        <v>105000</v>
      </c>
      <c r="S550" s="144">
        <v>87295.537386600801</v>
      </c>
      <c r="T550" s="144">
        <v>105000</v>
      </c>
      <c r="U550" s="144">
        <v>0</v>
      </c>
      <c r="V550" s="144">
        <v>0</v>
      </c>
      <c r="W550" s="144">
        <v>105000</v>
      </c>
      <c r="X550" s="144">
        <v>0</v>
      </c>
      <c r="Y550" s="144">
        <v>0</v>
      </c>
      <c r="Z550" s="144">
        <v>0</v>
      </c>
      <c r="AA550" s="144">
        <v>0</v>
      </c>
      <c r="AB550" s="144">
        <v>13855473.277582064</v>
      </c>
      <c r="AC550" s="144">
        <v>0</v>
      </c>
      <c r="AD550" s="144">
        <v>13855473.277582064</v>
      </c>
      <c r="AE550" s="144">
        <v>0</v>
      </c>
      <c r="AF550" s="144">
        <v>13855473.277582064</v>
      </c>
      <c r="AG550" s="144">
        <v>0</v>
      </c>
      <c r="AH550" s="144">
        <v>13855473.277582064</v>
      </c>
      <c r="AI550" s="1179"/>
      <c r="AJ550" s="1179"/>
      <c r="AK550" s="1016"/>
      <c r="AL550" s="10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14201860.109521613</v>
      </c>
      <c r="N551" s="144">
        <v>0</v>
      </c>
      <c r="O551" s="144">
        <v>14201860.109521613</v>
      </c>
      <c r="P551" s="144">
        <v>14201860.109521613</v>
      </c>
      <c r="Q551" s="144">
        <v>11547411.900337817</v>
      </c>
      <c r="R551" s="144">
        <v>105000</v>
      </c>
      <c r="S551" s="144">
        <v>84752.948919029935</v>
      </c>
      <c r="T551" s="144">
        <v>105000</v>
      </c>
      <c r="U551" s="144">
        <v>0</v>
      </c>
      <c r="V551" s="144">
        <v>0</v>
      </c>
      <c r="W551" s="144">
        <v>105000</v>
      </c>
      <c r="X551" s="144">
        <v>0</v>
      </c>
      <c r="Y551" s="144">
        <v>0</v>
      </c>
      <c r="Z551" s="144">
        <v>0</v>
      </c>
      <c r="AA551" s="144">
        <v>0</v>
      </c>
      <c r="AB551" s="144">
        <v>14201860.109521613</v>
      </c>
      <c r="AC551" s="144">
        <v>0</v>
      </c>
      <c r="AD551" s="144">
        <v>14201860.109521613</v>
      </c>
      <c r="AE551" s="144">
        <v>0</v>
      </c>
      <c r="AF551" s="144">
        <v>14201860.109521613</v>
      </c>
      <c r="AG551" s="144">
        <v>0</v>
      </c>
      <c r="AH551" s="144">
        <v>14201860.109521613</v>
      </c>
      <c r="AI551" s="1179"/>
      <c r="AJ551" s="1179"/>
      <c r="AK551" s="1016"/>
      <c r="AL551" s="10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14556906.612259652</v>
      </c>
      <c r="N552" s="144">
        <v>0</v>
      </c>
      <c r="O552" s="144">
        <v>14556906.612259652</v>
      </c>
      <c r="P552" s="144">
        <v>14556906.612259652</v>
      </c>
      <c r="Q552" s="144">
        <v>11491356.502763361</v>
      </c>
      <c r="R552" s="144">
        <v>105000</v>
      </c>
      <c r="S552" s="144">
        <v>82284.416426242635</v>
      </c>
      <c r="T552" s="144">
        <v>105000</v>
      </c>
      <c r="U552" s="144">
        <v>0</v>
      </c>
      <c r="V552" s="144">
        <v>0</v>
      </c>
      <c r="W552" s="144">
        <v>105000</v>
      </c>
      <c r="X552" s="144">
        <v>0</v>
      </c>
      <c r="Y552" s="144">
        <v>0</v>
      </c>
      <c r="Z552" s="144">
        <v>0</v>
      </c>
      <c r="AA552" s="144">
        <v>0</v>
      </c>
      <c r="AB552" s="144">
        <v>14556906.612259652</v>
      </c>
      <c r="AC552" s="144">
        <v>0</v>
      </c>
      <c r="AD552" s="144">
        <v>14556906.612259652</v>
      </c>
      <c r="AE552" s="144">
        <v>0</v>
      </c>
      <c r="AF552" s="144">
        <v>14556906.612259652</v>
      </c>
      <c r="AG552" s="144">
        <v>0</v>
      </c>
      <c r="AH552" s="144">
        <v>14556906.612259652</v>
      </c>
      <c r="AI552" s="1016"/>
      <c r="AJ552" s="1179"/>
      <c r="AK552" s="1016"/>
      <c r="AL552" s="10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14920829.277566142</v>
      </c>
      <c r="N553" s="144">
        <v>0</v>
      </c>
      <c r="O553" s="144">
        <v>14920829.277566142</v>
      </c>
      <c r="P553" s="144">
        <v>14920829.277566142</v>
      </c>
      <c r="Q553" s="144">
        <v>11435573.218769364</v>
      </c>
      <c r="R553" s="144">
        <v>105000</v>
      </c>
      <c r="S553" s="144">
        <v>79887.78293809967</v>
      </c>
      <c r="T553" s="144">
        <v>105000</v>
      </c>
      <c r="U553" s="144">
        <v>0</v>
      </c>
      <c r="V553" s="144">
        <v>0</v>
      </c>
      <c r="W553" s="144">
        <v>105000</v>
      </c>
      <c r="X553" s="144">
        <v>0</v>
      </c>
      <c r="Y553" s="144">
        <v>0</v>
      </c>
      <c r="Z553" s="144">
        <v>0</v>
      </c>
      <c r="AA553" s="144">
        <v>0</v>
      </c>
      <c r="AB553" s="144">
        <v>14920829.277566142</v>
      </c>
      <c r="AC553" s="144">
        <v>0</v>
      </c>
      <c r="AD553" s="144">
        <v>14920829.277566142</v>
      </c>
      <c r="AE553" s="144">
        <v>0</v>
      </c>
      <c r="AF553" s="144">
        <v>14920829.277566142</v>
      </c>
      <c r="AG553" s="144">
        <v>0</v>
      </c>
      <c r="AH553" s="144">
        <v>14920829.277566142</v>
      </c>
      <c r="AI553" s="1016"/>
      <c r="AJ553" s="1016"/>
      <c r="AK553" s="1016"/>
      <c r="AL553" s="10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15293850.009505294</v>
      </c>
      <c r="N554" s="144">
        <v>0</v>
      </c>
      <c r="O554" s="144">
        <v>15293850.009505294</v>
      </c>
      <c r="P554" s="144">
        <v>15293850.009505294</v>
      </c>
      <c r="Q554" s="144">
        <v>11380060.727416113</v>
      </c>
      <c r="R554" s="144">
        <v>105000</v>
      </c>
      <c r="S554" s="144">
        <v>77560.95430883464</v>
      </c>
      <c r="T554" s="144">
        <v>105000</v>
      </c>
      <c r="U554" s="144">
        <v>0</v>
      </c>
      <c r="V554" s="144">
        <v>0</v>
      </c>
      <c r="W554" s="144">
        <v>105000</v>
      </c>
      <c r="X554" s="144">
        <v>0</v>
      </c>
      <c r="Y554" s="144">
        <v>0</v>
      </c>
      <c r="Z554" s="144">
        <v>0</v>
      </c>
      <c r="AA554" s="144">
        <v>0</v>
      </c>
      <c r="AB554" s="144">
        <v>15293850.009505294</v>
      </c>
      <c r="AC554" s="144">
        <v>0</v>
      </c>
      <c r="AD554" s="144">
        <v>15293850.009505294</v>
      </c>
      <c r="AE554" s="144">
        <v>0</v>
      </c>
      <c r="AF554" s="144">
        <v>15293850.009505294</v>
      </c>
      <c r="AG554" s="144">
        <v>0</v>
      </c>
      <c r="AH554" s="144">
        <v>15293850.009505294</v>
      </c>
      <c r="AI554" s="1016"/>
      <c r="AJ554" s="1016"/>
      <c r="AK554" s="1016"/>
      <c r="AL554" s="10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15676196.259742927</v>
      </c>
      <c r="N555" s="144">
        <v>0</v>
      </c>
      <c r="O555" s="144">
        <v>15676196.259742927</v>
      </c>
      <c r="P555" s="144">
        <v>15676196.259742927</v>
      </c>
      <c r="Q555" s="144">
        <v>11324817.714176228</v>
      </c>
      <c r="R555" s="144">
        <v>105000</v>
      </c>
      <c r="S555" s="144">
        <v>75301.89738721808</v>
      </c>
      <c r="T555" s="144">
        <v>105000</v>
      </c>
      <c r="U555" s="144">
        <v>0</v>
      </c>
      <c r="V555" s="144">
        <v>0</v>
      </c>
      <c r="W555" s="144">
        <v>105000</v>
      </c>
      <c r="X555" s="144">
        <v>0</v>
      </c>
      <c r="Y555" s="144">
        <v>0</v>
      </c>
      <c r="Z555" s="144">
        <v>0</v>
      </c>
      <c r="AA555" s="144">
        <v>0</v>
      </c>
      <c r="AB555" s="144">
        <v>15676196.259742927</v>
      </c>
      <c r="AC555" s="144">
        <v>0</v>
      </c>
      <c r="AD555" s="144">
        <v>15676196.259742927</v>
      </c>
      <c r="AE555" s="144">
        <v>0</v>
      </c>
      <c r="AF555" s="144">
        <v>15676196.259742927</v>
      </c>
      <c r="AG555" s="144">
        <v>0</v>
      </c>
      <c r="AH555" s="144">
        <v>15676196.259742927</v>
      </c>
      <c r="AI555" s="1016"/>
      <c r="AJ555" s="1016"/>
      <c r="AK555" s="1016"/>
      <c r="AL555" s="10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16068101.166236497</v>
      </c>
      <c r="N556" s="144">
        <v>0</v>
      </c>
      <c r="O556" s="144">
        <v>16068101.166236497</v>
      </c>
      <c r="P556" s="144">
        <v>16068101.166236497</v>
      </c>
      <c r="Q556" s="144">
        <v>11269842.870903529</v>
      </c>
      <c r="R556" s="144">
        <v>105000</v>
      </c>
      <c r="S556" s="144">
        <v>73108.638240017564</v>
      </c>
      <c r="T556" s="144">
        <v>105000</v>
      </c>
      <c r="U556" s="144">
        <v>0</v>
      </c>
      <c r="V556" s="144">
        <v>0</v>
      </c>
      <c r="W556" s="144">
        <v>105000</v>
      </c>
      <c r="X556" s="144">
        <v>0</v>
      </c>
      <c r="Y556" s="144">
        <v>0</v>
      </c>
      <c r="Z556" s="144">
        <v>0</v>
      </c>
      <c r="AA556" s="144">
        <v>0</v>
      </c>
      <c r="AB556" s="144">
        <v>16068101.166236497</v>
      </c>
      <c r="AC556" s="144">
        <v>0</v>
      </c>
      <c r="AD556" s="144">
        <v>16068101.166236497</v>
      </c>
      <c r="AE556" s="144">
        <v>0</v>
      </c>
      <c r="AF556" s="144">
        <v>16068101.166236497</v>
      </c>
      <c r="AG556" s="144">
        <v>0</v>
      </c>
      <c r="AH556" s="144">
        <v>16068101.166236497</v>
      </c>
      <c r="AI556" s="1016"/>
      <c r="AJ556" s="1016"/>
      <c r="AK556" s="1016"/>
      <c r="AL556" s="10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16469803.695392409</v>
      </c>
      <c r="N557" s="144">
        <v>0</v>
      </c>
      <c r="O557" s="144">
        <v>16469803.695392409</v>
      </c>
      <c r="P557" s="144">
        <v>16469803.695392409</v>
      </c>
      <c r="Q557" s="144">
        <v>11215134.895802055</v>
      </c>
      <c r="R557" s="144">
        <v>105000</v>
      </c>
      <c r="S557" s="144">
        <v>70979.260427201516</v>
      </c>
      <c r="T557" s="144">
        <v>105000</v>
      </c>
      <c r="U557" s="144">
        <v>0</v>
      </c>
      <c r="V557" s="144">
        <v>0</v>
      </c>
      <c r="W557" s="144">
        <v>105000</v>
      </c>
      <c r="X557" s="144">
        <v>0</v>
      </c>
      <c r="Y557" s="144">
        <v>0</v>
      </c>
      <c r="Z557" s="144">
        <v>0</v>
      </c>
      <c r="AA557" s="144">
        <v>0</v>
      </c>
      <c r="AB557" s="144">
        <v>16469803.695392409</v>
      </c>
      <c r="AC557" s="144">
        <v>0</v>
      </c>
      <c r="AD557" s="144">
        <v>16469803.695392409</v>
      </c>
      <c r="AE557" s="144">
        <v>0</v>
      </c>
      <c r="AF557" s="144">
        <v>16469803.695392409</v>
      </c>
      <c r="AG557" s="144">
        <v>0</v>
      </c>
      <c r="AH557" s="144">
        <v>16469803.695392409</v>
      </c>
      <c r="AI557" s="1016"/>
      <c r="AJ557" s="1016"/>
      <c r="AK557" s="1016"/>
      <c r="AL557" s="10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16881548.787777219</v>
      </c>
      <c r="N558" s="144">
        <v>0</v>
      </c>
      <c r="O558" s="144">
        <v>16881548.787777219</v>
      </c>
      <c r="P558" s="144">
        <v>16881548.787777219</v>
      </c>
      <c r="Q558" s="144">
        <v>11160692.493395247</v>
      </c>
      <c r="R558" s="144">
        <v>105000</v>
      </c>
      <c r="S558" s="144">
        <v>68911.903327380103</v>
      </c>
      <c r="T558" s="144">
        <v>105000</v>
      </c>
      <c r="U558" s="144">
        <v>0</v>
      </c>
      <c r="V558" s="144">
        <v>0</v>
      </c>
      <c r="W558" s="144">
        <v>105000</v>
      </c>
      <c r="X558" s="144">
        <v>0</v>
      </c>
      <c r="Y558" s="144">
        <v>0</v>
      </c>
      <c r="Z558" s="144">
        <v>0</v>
      </c>
      <c r="AA558" s="144">
        <v>0</v>
      </c>
      <c r="AB558" s="144">
        <v>16881548.787777219</v>
      </c>
      <c r="AC558" s="144">
        <v>0</v>
      </c>
      <c r="AD558" s="144">
        <v>16881548.787777219</v>
      </c>
      <c r="AE558" s="144">
        <v>0</v>
      </c>
      <c r="AF558" s="144">
        <v>16881548.787777219</v>
      </c>
      <c r="AG558" s="144">
        <v>0</v>
      </c>
      <c r="AH558" s="144">
        <v>16881548.787777219</v>
      </c>
      <c r="AI558" s="1016"/>
      <c r="AJ558" s="1016"/>
      <c r="AK558" s="1016"/>
      <c r="AL558" s="10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17303587.507471647</v>
      </c>
      <c r="N559" s="144">
        <v>0</v>
      </c>
      <c r="O559" s="144">
        <v>17303587.507471647</v>
      </c>
      <c r="P559" s="144">
        <v>17303587.507471647</v>
      </c>
      <c r="Q559" s="144">
        <v>11106514.374495268</v>
      </c>
      <c r="R559" s="144">
        <v>105000</v>
      </c>
      <c r="S559" s="144">
        <v>66904.760512019508</v>
      </c>
      <c r="T559" s="144">
        <v>105000</v>
      </c>
      <c r="U559" s="144">
        <v>0</v>
      </c>
      <c r="V559" s="144">
        <v>0</v>
      </c>
      <c r="W559" s="144">
        <v>105000</v>
      </c>
      <c r="X559" s="144">
        <v>0</v>
      </c>
      <c r="Y559" s="144">
        <v>0</v>
      </c>
      <c r="Z559" s="144">
        <v>0</v>
      </c>
      <c r="AA559" s="144">
        <v>0</v>
      </c>
      <c r="AB559" s="144">
        <v>17303587.507471647</v>
      </c>
      <c r="AC559" s="144">
        <v>0</v>
      </c>
      <c r="AD559" s="144">
        <v>17303587.507471647</v>
      </c>
      <c r="AE559" s="144">
        <v>0</v>
      </c>
      <c r="AF559" s="144">
        <v>17303587.507471647</v>
      </c>
      <c r="AG559" s="144">
        <v>0</v>
      </c>
      <c r="AH559" s="144">
        <v>17303587.507471647</v>
      </c>
      <c r="AI559" s="1016"/>
      <c r="AJ559" s="1016"/>
      <c r="AK559" s="1016"/>
      <c r="AL559" s="10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17736177.195158437</v>
      </c>
      <c r="N560" s="144">
        <v>0</v>
      </c>
      <c r="O560" s="144">
        <v>17736177.195158437</v>
      </c>
      <c r="P560" s="144">
        <v>17736177.195158437</v>
      </c>
      <c r="Q560" s="144">
        <v>11052599.256172476</v>
      </c>
      <c r="R560" s="144">
        <v>105000</v>
      </c>
      <c r="S560" s="144">
        <v>64956.07816700924</v>
      </c>
      <c r="T560" s="144">
        <v>105000</v>
      </c>
      <c r="U560" s="144">
        <v>0</v>
      </c>
      <c r="V560" s="144">
        <v>0</v>
      </c>
      <c r="W560" s="144">
        <v>105000</v>
      </c>
      <c r="X560" s="144">
        <v>0</v>
      </c>
      <c r="Y560" s="144">
        <v>0</v>
      </c>
      <c r="Z560" s="144">
        <v>0</v>
      </c>
      <c r="AA560" s="144">
        <v>0</v>
      </c>
      <c r="AB560" s="144">
        <v>17736177.195158437</v>
      </c>
      <c r="AC560" s="144">
        <v>0</v>
      </c>
      <c r="AD560" s="144">
        <v>17736177.195158437</v>
      </c>
      <c r="AE560" s="144">
        <v>0</v>
      </c>
      <c r="AF560" s="144">
        <v>17736177.195158437</v>
      </c>
      <c r="AG560" s="144">
        <v>0</v>
      </c>
      <c r="AH560" s="144">
        <v>17736177.195158437</v>
      </c>
      <c r="AI560" s="1016"/>
      <c r="AJ560" s="1016"/>
      <c r="AK560" s="1016"/>
      <c r="AL560" s="10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AI561" s="1016"/>
      <c r="AJ561" s="1016"/>
      <c r="AK561" s="1016"/>
      <c r="AL561" s="10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AI562" s="1016"/>
      <c r="AJ562" s="1016"/>
      <c r="AK562" s="1016"/>
      <c r="AL562" s="10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638500</v>
      </c>
      <c r="N563" s="1091">
        <v>0</v>
      </c>
      <c r="O563" s="1091">
        <v>638500</v>
      </c>
      <c r="P563" s="1091">
        <v>638500</v>
      </c>
      <c r="Q563" s="1091">
        <v>1297939.0369749665</v>
      </c>
      <c r="R563" s="1091">
        <v>6110</v>
      </c>
      <c r="S563" s="1091">
        <v>12420.371990473055</v>
      </c>
      <c r="T563" s="1091">
        <v>6110</v>
      </c>
      <c r="U563" s="1091">
        <v>0</v>
      </c>
      <c r="V563" s="1091">
        <v>0</v>
      </c>
      <c r="W563" s="1091">
        <v>6110</v>
      </c>
      <c r="X563" s="1091">
        <v>17704102</v>
      </c>
      <c r="Y563" s="1091">
        <v>0</v>
      </c>
      <c r="Z563" s="1091">
        <v>17704102</v>
      </c>
      <c r="AA563" s="1091">
        <v>0</v>
      </c>
      <c r="AB563" s="1091">
        <v>638500</v>
      </c>
      <c r="AC563" s="1091">
        <v>0</v>
      </c>
      <c r="AD563" s="1091">
        <v>638500</v>
      </c>
      <c r="AE563" s="1091">
        <v>0</v>
      </c>
      <c r="AF563" s="1091">
        <v>638500</v>
      </c>
      <c r="AG563" s="1091">
        <v>0</v>
      </c>
      <c r="AH563" s="1091">
        <v>638500</v>
      </c>
      <c r="AI563" s="1016"/>
      <c r="AJ563" s="1016"/>
      <c r="AK563" s="1016"/>
      <c r="AL563" s="10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1131000</v>
      </c>
      <c r="N564" s="1091">
        <v>4600000</v>
      </c>
      <c r="O564" s="1091">
        <v>5731000</v>
      </c>
      <c r="P564" s="1091">
        <v>5731000</v>
      </c>
      <c r="Q564" s="1091">
        <v>11310624.295266567</v>
      </c>
      <c r="R564" s="1091">
        <v>26700</v>
      </c>
      <c r="S564" s="1091">
        <v>52694.759847080328</v>
      </c>
      <c r="T564" s="1091">
        <v>26700</v>
      </c>
      <c r="U564" s="1091">
        <v>0</v>
      </c>
      <c r="V564" s="1091">
        <v>0</v>
      </c>
      <c r="W564" s="1091">
        <v>26700</v>
      </c>
      <c r="X564" s="1091">
        <v>35688000</v>
      </c>
      <c r="Y564" s="1091">
        <v>4600000</v>
      </c>
      <c r="Z564" s="1091">
        <v>40288000</v>
      </c>
      <c r="AA564" s="1091">
        <v>0</v>
      </c>
      <c r="AB564" s="1091">
        <v>1131000</v>
      </c>
      <c r="AC564" s="1091">
        <v>0</v>
      </c>
      <c r="AD564" s="1091">
        <v>1131000</v>
      </c>
      <c r="AE564" s="1091">
        <v>0</v>
      </c>
      <c r="AF564" s="1091">
        <v>1131000</v>
      </c>
      <c r="AG564" s="1091">
        <v>4600000</v>
      </c>
      <c r="AH564" s="1091">
        <v>5731000</v>
      </c>
      <c r="AI564" s="1016"/>
      <c r="AJ564" s="1016"/>
      <c r="AK564" s="1016"/>
      <c r="AL564" s="10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2258419</v>
      </c>
      <c r="N565" s="1091">
        <v>4600000</v>
      </c>
      <c r="O565" s="1091">
        <v>6858419</v>
      </c>
      <c r="P565" s="1091">
        <v>6858419</v>
      </c>
      <c r="Q565" s="1091">
        <v>13141440.025295544</v>
      </c>
      <c r="R565" s="1091">
        <v>33929</v>
      </c>
      <c r="S565" s="1091">
        <v>65011.472559237423</v>
      </c>
      <c r="T565" s="1091">
        <v>33929</v>
      </c>
      <c r="U565" s="1091">
        <v>0</v>
      </c>
      <c r="V565" s="1091">
        <v>0</v>
      </c>
      <c r="W565" s="1091">
        <v>33929</v>
      </c>
      <c r="X565" s="1091">
        <v>17870663</v>
      </c>
      <c r="Y565" s="1091">
        <v>4600000</v>
      </c>
      <c r="Z565" s="1091">
        <v>22470663</v>
      </c>
      <c r="AA565" s="1091">
        <v>0</v>
      </c>
      <c r="AB565" s="1091">
        <v>2258419</v>
      </c>
      <c r="AC565" s="1091">
        <v>0</v>
      </c>
      <c r="AD565" s="1091">
        <v>2258419</v>
      </c>
      <c r="AE565" s="1091">
        <v>0</v>
      </c>
      <c r="AF565" s="1091">
        <v>2258419</v>
      </c>
      <c r="AG565" s="1091">
        <v>4600000</v>
      </c>
      <c r="AH565" s="1091">
        <v>6858419</v>
      </c>
      <c r="AI565" s="1016"/>
      <c r="AJ565" s="1016"/>
      <c r="AK565" s="1016"/>
      <c r="AL565" s="10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2796626</v>
      </c>
      <c r="N566" s="1091">
        <v>4600000</v>
      </c>
      <c r="O566" s="1091">
        <v>7396626</v>
      </c>
      <c r="P566" s="1091">
        <v>7396626</v>
      </c>
      <c r="Q566" s="1091">
        <v>13759903.19676532</v>
      </c>
      <c r="R566" s="1091">
        <v>54830</v>
      </c>
      <c r="S566" s="1091">
        <v>101999.95136683165</v>
      </c>
      <c r="T566" s="1091">
        <v>54830.000000000007</v>
      </c>
      <c r="U566" s="1091">
        <v>0</v>
      </c>
      <c r="V566" s="1091">
        <v>0</v>
      </c>
      <c r="W566" s="1091">
        <v>54830</v>
      </c>
      <c r="X566" s="1091">
        <v>10794322</v>
      </c>
      <c r="Y566" s="1091">
        <v>4600000</v>
      </c>
      <c r="Z566" s="1091">
        <v>15394322</v>
      </c>
      <c r="AA566" s="1091">
        <v>0</v>
      </c>
      <c r="AB566" s="1091">
        <v>2796626</v>
      </c>
      <c r="AC566" s="1091">
        <v>0</v>
      </c>
      <c r="AD566" s="1091">
        <v>2796626</v>
      </c>
      <c r="AE566" s="1091">
        <v>0</v>
      </c>
      <c r="AF566" s="1091">
        <v>2796626</v>
      </c>
      <c r="AG566" s="1091">
        <v>4600000</v>
      </c>
      <c r="AH566" s="1091">
        <v>7396626</v>
      </c>
      <c r="AI566" s="1016"/>
      <c r="AJ566" s="1016"/>
      <c r="AK566" s="1016"/>
      <c r="AL566" s="10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1868772</v>
      </c>
      <c r="N567" s="1091">
        <v>4600000</v>
      </c>
      <c r="O567" s="1091">
        <v>6468772</v>
      </c>
      <c r="P567" s="1091">
        <v>6468772</v>
      </c>
      <c r="Q567" s="1091">
        <v>11683321.78371493</v>
      </c>
      <c r="R567" s="1091">
        <v>72870</v>
      </c>
      <c r="S567" s="1091">
        <v>131611.32567036015</v>
      </c>
      <c r="T567" s="1091">
        <v>72870</v>
      </c>
      <c r="U567" s="1091">
        <v>0</v>
      </c>
      <c r="V567" s="1091">
        <v>0</v>
      </c>
      <c r="W567" s="1091">
        <v>72870</v>
      </c>
      <c r="X567" s="1091">
        <v>7102626</v>
      </c>
      <c r="Y567" s="1091">
        <v>4600000</v>
      </c>
      <c r="Z567" s="1091">
        <v>11702626</v>
      </c>
      <c r="AA567" s="1091">
        <v>0</v>
      </c>
      <c r="AB567" s="1091">
        <v>1868772</v>
      </c>
      <c r="AC567" s="1091">
        <v>0</v>
      </c>
      <c r="AD567" s="1091">
        <v>1868772</v>
      </c>
      <c r="AE567" s="1091">
        <v>0</v>
      </c>
      <c r="AF567" s="1091">
        <v>1868772</v>
      </c>
      <c r="AG567" s="1091">
        <v>4600000</v>
      </c>
      <c r="AH567" s="1091">
        <v>6468772</v>
      </c>
      <c r="AI567" s="1016"/>
      <c r="AJ567" s="1016"/>
      <c r="AK567" s="1016"/>
      <c r="AL567" s="10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2782845</v>
      </c>
      <c r="N568" s="1091">
        <v>4600000</v>
      </c>
      <c r="O568" s="1091">
        <v>7382845</v>
      </c>
      <c r="P568" s="1091">
        <v>7382845</v>
      </c>
      <c r="Q568" s="1091">
        <v>12945863.396430004</v>
      </c>
      <c r="R568" s="1091">
        <v>74570</v>
      </c>
      <c r="S568" s="1091">
        <v>130758.94637795936</v>
      </c>
      <c r="T568" s="1091">
        <v>74570</v>
      </c>
      <c r="U568" s="1091">
        <v>0</v>
      </c>
      <c r="V568" s="1091">
        <v>0</v>
      </c>
      <c r="W568" s="1091">
        <v>74570</v>
      </c>
      <c r="X568" s="1091">
        <v>7063978</v>
      </c>
      <c r="Y568" s="1091">
        <v>4600000</v>
      </c>
      <c r="Z568" s="1091">
        <v>11663978</v>
      </c>
      <c r="AA568" s="1091">
        <v>0</v>
      </c>
      <c r="AB568" s="1091">
        <v>2782845</v>
      </c>
      <c r="AC568" s="1091">
        <v>0</v>
      </c>
      <c r="AD568" s="1091">
        <v>2782845</v>
      </c>
      <c r="AE568" s="1091">
        <v>0</v>
      </c>
      <c r="AF568" s="1091">
        <v>2782845</v>
      </c>
      <c r="AG568" s="1091">
        <v>4600000</v>
      </c>
      <c r="AH568" s="1091">
        <v>7382845</v>
      </c>
      <c r="AI568" s="1016"/>
      <c r="AJ568" s="1016"/>
      <c r="AK568" s="1016"/>
      <c r="AL568" s="10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1788232</v>
      </c>
      <c r="N569" s="1091">
        <v>0</v>
      </c>
      <c r="O569" s="1091">
        <v>1788232</v>
      </c>
      <c r="P569" s="1091">
        <v>1788232</v>
      </c>
      <c r="Q569" s="1091">
        <v>3044345.2779671545</v>
      </c>
      <c r="R569" s="1091">
        <v>90880</v>
      </c>
      <c r="S569" s="1091">
        <v>154717.11660548241</v>
      </c>
      <c r="T569" s="1091">
        <v>90880</v>
      </c>
      <c r="U569" s="1091">
        <v>0</v>
      </c>
      <c r="V569" s="1091">
        <v>0</v>
      </c>
      <c r="W569" s="1091">
        <v>90880</v>
      </c>
      <c r="X569" s="1091">
        <v>6352417</v>
      </c>
      <c r="Y569" s="1091">
        <v>0</v>
      </c>
      <c r="Z569" s="1091">
        <v>6352417</v>
      </c>
      <c r="AA569" s="1091">
        <v>0</v>
      </c>
      <c r="AB569" s="1091">
        <v>1788232</v>
      </c>
      <c r="AC569" s="1091">
        <v>0</v>
      </c>
      <c r="AD569" s="1091">
        <v>1788232</v>
      </c>
      <c r="AE569" s="1091">
        <v>0</v>
      </c>
      <c r="AF569" s="1091">
        <v>1788232</v>
      </c>
      <c r="AG569" s="1091">
        <v>0</v>
      </c>
      <c r="AH569" s="1091">
        <v>1788232</v>
      </c>
      <c r="AI569" s="1016"/>
      <c r="AJ569" s="1016"/>
      <c r="AK569" s="1016"/>
      <c r="AL569" s="10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2237944</v>
      </c>
      <c r="N570" s="1091">
        <v>0</v>
      </c>
      <c r="O570" s="1091">
        <v>2237944</v>
      </c>
      <c r="P570" s="1091">
        <v>2237944</v>
      </c>
      <c r="Q570" s="1091">
        <v>3698980.4415567708</v>
      </c>
      <c r="R570" s="1091">
        <v>97740</v>
      </c>
      <c r="S570" s="1091">
        <v>161549.32757824092</v>
      </c>
      <c r="T570" s="1091">
        <v>97740</v>
      </c>
      <c r="U570" s="1091">
        <v>0</v>
      </c>
      <c r="V570" s="1091">
        <v>0</v>
      </c>
      <c r="W570" s="1091">
        <v>97740</v>
      </c>
      <c r="X570" s="1091">
        <v>9365229</v>
      </c>
      <c r="Y570" s="1091">
        <v>0</v>
      </c>
      <c r="Z570" s="1091">
        <v>9365229</v>
      </c>
      <c r="AA570" s="1091">
        <v>0</v>
      </c>
      <c r="AB570" s="1091">
        <v>2237944</v>
      </c>
      <c r="AC570" s="1091">
        <v>0</v>
      </c>
      <c r="AD570" s="1091">
        <v>2237944</v>
      </c>
      <c r="AE570" s="1091">
        <v>0</v>
      </c>
      <c r="AF570" s="1091">
        <v>2237944</v>
      </c>
      <c r="AG570" s="1091">
        <v>0</v>
      </c>
      <c r="AH570" s="1091">
        <v>2237944</v>
      </c>
      <c r="AI570" s="1016"/>
      <c r="AJ570" s="1016"/>
      <c r="AK570" s="1016"/>
      <c r="AL570" s="10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6709103</v>
      </c>
      <c r="N571" s="1091">
        <v>0</v>
      </c>
      <c r="O571" s="1091">
        <v>6709103</v>
      </c>
      <c r="P571" s="1091">
        <v>6709103</v>
      </c>
      <c r="Q571" s="1091">
        <v>10766140.78467699</v>
      </c>
      <c r="R571" s="1091">
        <v>107160</v>
      </c>
      <c r="S571" s="1091">
        <v>171960.34201382601</v>
      </c>
      <c r="T571" s="1091">
        <v>107159.99999999999</v>
      </c>
      <c r="U571" s="1091">
        <v>0</v>
      </c>
      <c r="V571" s="1091">
        <v>0</v>
      </c>
      <c r="W571" s="1091">
        <v>107160</v>
      </c>
      <c r="X571" s="1091">
        <v>586522</v>
      </c>
      <c r="Y571" s="1091">
        <v>0</v>
      </c>
      <c r="Z571" s="1091">
        <v>586522</v>
      </c>
      <c r="AA571" s="1091">
        <v>0</v>
      </c>
      <c r="AB571" s="1091">
        <v>6709103</v>
      </c>
      <c r="AC571" s="1091">
        <v>0</v>
      </c>
      <c r="AD571" s="1091">
        <v>6709103</v>
      </c>
      <c r="AE571" s="1091">
        <v>0</v>
      </c>
      <c r="AF571" s="1091">
        <v>6709103</v>
      </c>
      <c r="AG571" s="1091">
        <v>0</v>
      </c>
      <c r="AH571" s="1091">
        <v>6709103</v>
      </c>
      <c r="AI571" s="1016"/>
      <c r="AJ571" s="1016"/>
      <c r="AK571" s="1016"/>
      <c r="AL571" s="10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5235976</v>
      </c>
      <c r="N572" s="1091">
        <v>0</v>
      </c>
      <c r="O572" s="1091">
        <v>5235976</v>
      </c>
      <c r="P572" s="1091">
        <v>5235976</v>
      </c>
      <c r="Q572" s="1091">
        <v>8157480.0021036044</v>
      </c>
      <c r="R572" s="1091">
        <v>108500</v>
      </c>
      <c r="S572" s="1091">
        <v>169039.46470118294</v>
      </c>
      <c r="T572" s="1091">
        <v>108499.99999999999</v>
      </c>
      <c r="U572" s="1091">
        <v>0</v>
      </c>
      <c r="V572" s="1091">
        <v>0</v>
      </c>
      <c r="W572" s="1091">
        <v>108500</v>
      </c>
      <c r="X572" s="1091">
        <v>0</v>
      </c>
      <c r="Y572" s="1091">
        <v>0</v>
      </c>
      <c r="Z572" s="1091">
        <v>0</v>
      </c>
      <c r="AA572" s="1091">
        <v>0</v>
      </c>
      <c r="AB572" s="1091">
        <v>5235976</v>
      </c>
      <c r="AC572" s="1091">
        <v>0</v>
      </c>
      <c r="AD572" s="1091">
        <v>5235976</v>
      </c>
      <c r="AE572" s="1091">
        <v>0</v>
      </c>
      <c r="AF572" s="1091">
        <v>5235976</v>
      </c>
      <c r="AG572" s="1091">
        <v>0</v>
      </c>
      <c r="AH572" s="1091">
        <v>5235976</v>
      </c>
      <c r="AI572" s="1016"/>
      <c r="AJ572" s="1016"/>
      <c r="AK572" s="1016"/>
      <c r="AL572" s="10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5461590</v>
      </c>
      <c r="N573" s="1091">
        <v>0</v>
      </c>
      <c r="O573" s="1091">
        <v>5461590</v>
      </c>
      <c r="P573" s="1091">
        <v>5461590</v>
      </c>
      <c r="Q573" s="1091">
        <v>8261144.9153714254</v>
      </c>
      <c r="R573" s="1091">
        <v>109460</v>
      </c>
      <c r="S573" s="1091">
        <v>165568.07128264045</v>
      </c>
      <c r="T573" s="1091">
        <v>109460</v>
      </c>
      <c r="U573" s="1091">
        <v>0</v>
      </c>
      <c r="V573" s="1091">
        <v>0</v>
      </c>
      <c r="W573" s="1091">
        <v>109460</v>
      </c>
      <c r="X573" s="1091">
        <v>0</v>
      </c>
      <c r="Y573" s="1091">
        <v>0</v>
      </c>
      <c r="Z573" s="1091">
        <v>0</v>
      </c>
      <c r="AA573" s="1091">
        <v>0</v>
      </c>
      <c r="AB573" s="1091">
        <v>5461590</v>
      </c>
      <c r="AC573" s="1091">
        <v>0</v>
      </c>
      <c r="AD573" s="1091">
        <v>5461590</v>
      </c>
      <c r="AE573" s="1091">
        <v>0</v>
      </c>
      <c r="AF573" s="1091">
        <v>5461590</v>
      </c>
      <c r="AG573" s="1091">
        <v>0</v>
      </c>
      <c r="AH573" s="1091">
        <v>5461590</v>
      </c>
      <c r="AI573" s="1016"/>
      <c r="AJ573" s="1016"/>
      <c r="AK573" s="1016"/>
      <c r="AL573" s="10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5474433</v>
      </c>
      <c r="N574" s="1091">
        <v>0</v>
      </c>
      <c r="O574" s="1091">
        <v>5474433</v>
      </c>
      <c r="P574" s="1091">
        <v>5474433</v>
      </c>
      <c r="Q574" s="1091">
        <v>8039389.4225317854</v>
      </c>
      <c r="R574" s="1091">
        <v>106880</v>
      </c>
      <c r="S574" s="1091">
        <v>156956.88329370314</v>
      </c>
      <c r="T574" s="1091">
        <v>106880</v>
      </c>
      <c r="U574" s="1091">
        <v>0</v>
      </c>
      <c r="V574" s="1091">
        <v>0</v>
      </c>
      <c r="W574" s="1091">
        <v>106880</v>
      </c>
      <c r="X574" s="1091">
        <v>0</v>
      </c>
      <c r="Y574" s="1091">
        <v>0</v>
      </c>
      <c r="Z574" s="1091">
        <v>0</v>
      </c>
      <c r="AA574" s="1091">
        <v>0</v>
      </c>
      <c r="AB574" s="1091">
        <v>5474433</v>
      </c>
      <c r="AC574" s="1091">
        <v>0</v>
      </c>
      <c r="AD574" s="1091">
        <v>5474433</v>
      </c>
      <c r="AE574" s="1091">
        <v>0</v>
      </c>
      <c r="AF574" s="1091">
        <v>5474433</v>
      </c>
      <c r="AG574" s="1091">
        <v>0</v>
      </c>
      <c r="AH574" s="1091">
        <v>5474433</v>
      </c>
      <c r="AI574" s="1016"/>
      <c r="AJ574" s="1016"/>
      <c r="AK574" s="1016"/>
      <c r="AL574" s="10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4532258</v>
      </c>
      <c r="N575" s="1091">
        <v>0</v>
      </c>
      <c r="O575" s="1091">
        <v>4532258</v>
      </c>
      <c r="P575" s="1091">
        <v>4532258</v>
      </c>
      <c r="Q575" s="1091">
        <v>6461916.1854956876</v>
      </c>
      <c r="R575" s="1091">
        <v>104940</v>
      </c>
      <c r="S575" s="1091">
        <v>149619.34746563798</v>
      </c>
      <c r="T575" s="1091">
        <v>104940</v>
      </c>
      <c r="U575" s="1091">
        <v>0</v>
      </c>
      <c r="V575" s="1091">
        <v>0</v>
      </c>
      <c r="W575" s="1091">
        <v>104940</v>
      </c>
      <c r="X575" s="1091">
        <v>0</v>
      </c>
      <c r="Y575" s="1091">
        <v>0</v>
      </c>
      <c r="Z575" s="1091">
        <v>0</v>
      </c>
      <c r="AA575" s="1091">
        <v>0</v>
      </c>
      <c r="AB575" s="1091">
        <v>4532258</v>
      </c>
      <c r="AC575" s="1091">
        <v>0</v>
      </c>
      <c r="AD575" s="1091">
        <v>4532258</v>
      </c>
      <c r="AE575" s="1091">
        <v>0</v>
      </c>
      <c r="AF575" s="1091">
        <v>4532258</v>
      </c>
      <c r="AG575" s="1091">
        <v>0</v>
      </c>
      <c r="AH575" s="1091">
        <v>4532258</v>
      </c>
      <c r="AI575" s="1016"/>
      <c r="AJ575" s="1016"/>
      <c r="AK575" s="1016"/>
      <c r="AL575" s="10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6080644</v>
      </c>
      <c r="N576" s="1091">
        <v>0</v>
      </c>
      <c r="O576" s="1091">
        <v>6080644</v>
      </c>
      <c r="P576" s="1091">
        <v>6080644</v>
      </c>
      <c r="Q576" s="1091">
        <v>8417033.3806173746</v>
      </c>
      <c r="R576" s="1091">
        <v>105130</v>
      </c>
      <c r="S576" s="1091">
        <v>145524.50682926096</v>
      </c>
      <c r="T576" s="1091">
        <v>105130.00000000001</v>
      </c>
      <c r="U576" s="1091">
        <v>0</v>
      </c>
      <c r="V576" s="1091">
        <v>0</v>
      </c>
      <c r="W576" s="1091">
        <v>105130</v>
      </c>
      <c r="X576" s="1091">
        <v>0</v>
      </c>
      <c r="Y576" s="1091">
        <v>0</v>
      </c>
      <c r="Z576" s="1091">
        <v>0</v>
      </c>
      <c r="AA576" s="1091">
        <v>0</v>
      </c>
      <c r="AB576" s="1091">
        <v>6080644</v>
      </c>
      <c r="AC576" s="1091">
        <v>0</v>
      </c>
      <c r="AD576" s="1091">
        <v>6080644</v>
      </c>
      <c r="AE576" s="1091">
        <v>0</v>
      </c>
      <c r="AF576" s="1091">
        <v>6080644</v>
      </c>
      <c r="AG576" s="1091">
        <v>0</v>
      </c>
      <c r="AH576" s="1091">
        <v>6080644</v>
      </c>
      <c r="AI576" s="1016"/>
      <c r="AJ576" s="1016"/>
      <c r="AK576" s="1016"/>
      <c r="AL576" s="10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7559460</v>
      </c>
      <c r="N577" s="1091">
        <v>0</v>
      </c>
      <c r="O577" s="1091">
        <v>7559460</v>
      </c>
      <c r="P577" s="1091">
        <v>7559460</v>
      </c>
      <c r="Q577" s="1091">
        <v>10159282.112996716</v>
      </c>
      <c r="R577" s="1091">
        <v>81900</v>
      </c>
      <c r="S577" s="1091">
        <v>110066.75146828358</v>
      </c>
      <c r="T577" s="1091">
        <v>81900</v>
      </c>
      <c r="U577" s="1091">
        <v>0</v>
      </c>
      <c r="V577" s="1091">
        <v>0</v>
      </c>
      <c r="W577" s="1091">
        <v>81900</v>
      </c>
      <c r="X577" s="1091">
        <v>0</v>
      </c>
      <c r="Y577" s="1091">
        <v>0</v>
      </c>
      <c r="Z577" s="1091">
        <v>0</v>
      </c>
      <c r="AA577" s="1091">
        <v>0</v>
      </c>
      <c r="AB577" s="1091">
        <v>7559460</v>
      </c>
      <c r="AC577" s="1091">
        <v>0</v>
      </c>
      <c r="AD577" s="1091">
        <v>7559460</v>
      </c>
      <c r="AE577" s="1091">
        <v>0</v>
      </c>
      <c r="AF577" s="1091">
        <v>7559460</v>
      </c>
      <c r="AG577" s="1091">
        <v>0</v>
      </c>
      <c r="AH577" s="1091">
        <v>7559460</v>
      </c>
      <c r="AI577" s="1016"/>
      <c r="AJ577" s="1016"/>
      <c r="AK577" s="1016"/>
      <c r="AL577" s="10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8608759</v>
      </c>
      <c r="N578" s="1091">
        <v>0</v>
      </c>
      <c r="O578" s="1091">
        <v>8608759</v>
      </c>
      <c r="P578" s="1091">
        <v>8608759</v>
      </c>
      <c r="Q578" s="1091">
        <v>11232477.889248662</v>
      </c>
      <c r="R578" s="1091">
        <v>81940</v>
      </c>
      <c r="S578" s="1091">
        <v>106913.11468296828</v>
      </c>
      <c r="T578" s="1091">
        <v>81940</v>
      </c>
      <c r="U578" s="1091">
        <v>0</v>
      </c>
      <c r="V578" s="1091">
        <v>0</v>
      </c>
      <c r="W578" s="1091">
        <v>81940</v>
      </c>
      <c r="X578" s="1091">
        <v>0</v>
      </c>
      <c r="Y578" s="1091">
        <v>0</v>
      </c>
      <c r="Z578" s="1091">
        <v>0</v>
      </c>
      <c r="AA578" s="1091">
        <v>0</v>
      </c>
      <c r="AB578" s="1091">
        <v>8608759</v>
      </c>
      <c r="AC578" s="1091">
        <v>0</v>
      </c>
      <c r="AD578" s="1091">
        <v>8608759</v>
      </c>
      <c r="AE578" s="1091">
        <v>0</v>
      </c>
      <c r="AF578" s="1091">
        <v>8608759</v>
      </c>
      <c r="AG578" s="1091">
        <v>0</v>
      </c>
      <c r="AH578" s="1091">
        <v>8608759</v>
      </c>
      <c r="AI578" s="1016"/>
      <c r="AJ578" s="1016"/>
      <c r="AK578" s="1016"/>
      <c r="AL578" s="10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8230844</v>
      </c>
      <c r="N579" s="1091">
        <v>0</v>
      </c>
      <c r="O579" s="1091">
        <v>8230844</v>
      </c>
      <c r="P579" s="1091">
        <v>8230844</v>
      </c>
      <c r="Q579" s="1091">
        <v>10426586.92376877</v>
      </c>
      <c r="R579" s="1091">
        <v>81160</v>
      </c>
      <c r="S579" s="1091">
        <v>102811.0598054189</v>
      </c>
      <c r="T579" s="1091">
        <v>81159.999999999985</v>
      </c>
      <c r="U579" s="1091">
        <v>0</v>
      </c>
      <c r="V579" s="1091">
        <v>0</v>
      </c>
      <c r="W579" s="1091">
        <v>81160</v>
      </c>
      <c r="X579" s="1091">
        <v>0</v>
      </c>
      <c r="Y579" s="1091">
        <v>0</v>
      </c>
      <c r="Z579" s="1091">
        <v>0</v>
      </c>
      <c r="AA579" s="1091">
        <v>0</v>
      </c>
      <c r="AB579" s="1091">
        <v>8230844</v>
      </c>
      <c r="AC579" s="1091">
        <v>0</v>
      </c>
      <c r="AD579" s="1091">
        <v>8230844</v>
      </c>
      <c r="AE579" s="1091">
        <v>0</v>
      </c>
      <c r="AF579" s="1091">
        <v>8230844</v>
      </c>
      <c r="AG579" s="1091">
        <v>0</v>
      </c>
      <c r="AH579" s="1091">
        <v>8230844</v>
      </c>
      <c r="AI579" s="1016"/>
      <c r="AJ579" s="1016"/>
      <c r="AK579" s="1016"/>
      <c r="AL579" s="10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8754353</v>
      </c>
      <c r="N580" s="1091">
        <v>0</v>
      </c>
      <c r="O580" s="1091">
        <v>8754353</v>
      </c>
      <c r="P580" s="1091">
        <v>8754353</v>
      </c>
      <c r="Q580" s="1091">
        <v>10766749.963403806</v>
      </c>
      <c r="R580" s="1091">
        <v>0</v>
      </c>
      <c r="S580" s="1091">
        <v>0</v>
      </c>
      <c r="T580" s="1091">
        <v>0</v>
      </c>
      <c r="U580" s="1091">
        <v>0</v>
      </c>
      <c r="V580" s="1091">
        <v>0</v>
      </c>
      <c r="W580" s="1091">
        <v>0</v>
      </c>
      <c r="X580" s="1091">
        <v>0</v>
      </c>
      <c r="Y580" s="1091">
        <v>0</v>
      </c>
      <c r="Z580" s="1091">
        <v>0</v>
      </c>
      <c r="AA580" s="1091">
        <v>0</v>
      </c>
      <c r="AB580" s="1091">
        <v>8754353</v>
      </c>
      <c r="AC580" s="1091">
        <v>0</v>
      </c>
      <c r="AD580" s="1091">
        <v>8754353</v>
      </c>
      <c r="AE580" s="1091">
        <v>0</v>
      </c>
      <c r="AF580" s="1091">
        <v>8754353</v>
      </c>
      <c r="AG580" s="1091">
        <v>0</v>
      </c>
      <c r="AH580" s="1091">
        <v>8754353</v>
      </c>
      <c r="AI580" s="1016"/>
      <c r="AJ580" s="1016"/>
      <c r="AK580" s="1016"/>
      <c r="AL580" s="10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9386530</v>
      </c>
      <c r="N581" s="1091">
        <v>0</v>
      </c>
      <c r="O581" s="1091">
        <v>9386530</v>
      </c>
      <c r="P581" s="1091">
        <v>9386530</v>
      </c>
      <c r="Q581" s="1091">
        <v>11208007.702938354</v>
      </c>
      <c r="R581" s="1091">
        <v>0</v>
      </c>
      <c r="S581" s="1091">
        <v>0</v>
      </c>
      <c r="T581" s="1091">
        <v>0</v>
      </c>
      <c r="U581" s="1091">
        <v>0</v>
      </c>
      <c r="V581" s="1091">
        <v>0</v>
      </c>
      <c r="W581" s="1091">
        <v>0</v>
      </c>
      <c r="X581" s="1091">
        <v>0</v>
      </c>
      <c r="Y581" s="1091">
        <v>0</v>
      </c>
      <c r="Z581" s="1091">
        <v>0</v>
      </c>
      <c r="AA581" s="1091">
        <v>0</v>
      </c>
      <c r="AB581" s="1091">
        <v>9386530</v>
      </c>
      <c r="AC581" s="1091">
        <v>0</v>
      </c>
      <c r="AD581" s="1091">
        <v>9386530</v>
      </c>
      <c r="AE581" s="1091">
        <v>0</v>
      </c>
      <c r="AF581" s="1091">
        <v>9386530</v>
      </c>
      <c r="AG581" s="1091">
        <v>0</v>
      </c>
      <c r="AH581" s="1091">
        <v>9386530</v>
      </c>
      <c r="AI581" s="1016"/>
      <c r="AJ581" s="1016"/>
      <c r="AK581" s="1016"/>
      <c r="AL581" s="10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9545393</v>
      </c>
      <c r="N582" s="1091">
        <v>0</v>
      </c>
      <c r="O582" s="1091">
        <v>9545393</v>
      </c>
      <c r="P582" s="1091">
        <v>9545393</v>
      </c>
      <c r="Q582" s="1091">
        <v>11065726.633904699</v>
      </c>
      <c r="R582" s="1091">
        <v>0</v>
      </c>
      <c r="S582" s="1091">
        <v>0</v>
      </c>
      <c r="T582" s="1091">
        <v>0</v>
      </c>
      <c r="U582" s="1091">
        <v>0</v>
      </c>
      <c r="V582" s="1091">
        <v>0</v>
      </c>
      <c r="W582" s="1091">
        <v>0</v>
      </c>
      <c r="X582" s="1091">
        <v>0</v>
      </c>
      <c r="Y582" s="1091">
        <v>0</v>
      </c>
      <c r="Z582" s="1091">
        <v>0</v>
      </c>
      <c r="AA582" s="1091">
        <v>0</v>
      </c>
      <c r="AB582" s="1091">
        <v>9545393</v>
      </c>
      <c r="AC582" s="1091">
        <v>0</v>
      </c>
      <c r="AD582" s="1091">
        <v>9545393</v>
      </c>
      <c r="AE582" s="1091">
        <v>0</v>
      </c>
      <c r="AF582" s="1091">
        <v>9545393</v>
      </c>
      <c r="AG582" s="1091">
        <v>0</v>
      </c>
      <c r="AH582" s="1091">
        <v>9545393</v>
      </c>
      <c r="AI582" s="1016"/>
      <c r="AJ582" s="1016"/>
      <c r="AK582" s="1016"/>
      <c r="AL582" s="10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8052014.2400000002</v>
      </c>
      <c r="N583" s="144">
        <v>0</v>
      </c>
      <c r="O583" s="144">
        <v>8052014.2400000002</v>
      </c>
      <c r="P583" s="144">
        <v>8052014.2400000002</v>
      </c>
      <c r="Q583" s="144">
        <v>9062612.9653654546</v>
      </c>
      <c r="R583" s="144">
        <v>0</v>
      </c>
      <c r="S583" s="144">
        <v>0</v>
      </c>
      <c r="T583" s="144">
        <v>0</v>
      </c>
      <c r="U583" s="144">
        <v>0</v>
      </c>
      <c r="V583" s="144">
        <v>0</v>
      </c>
      <c r="W583" s="144">
        <v>0</v>
      </c>
      <c r="X583" s="144">
        <v>0</v>
      </c>
      <c r="Y583" s="144">
        <v>0</v>
      </c>
      <c r="Z583" s="144">
        <v>0</v>
      </c>
      <c r="AA583" s="144">
        <v>0</v>
      </c>
      <c r="AB583" s="144">
        <v>8052014.2400000002</v>
      </c>
      <c r="AC583" s="144">
        <v>0</v>
      </c>
      <c r="AD583" s="144">
        <v>8052014.2400000002</v>
      </c>
      <c r="AE583" s="144">
        <v>0</v>
      </c>
      <c r="AF583" s="144">
        <v>8052014.2400000002</v>
      </c>
      <c r="AG583" s="144">
        <v>0</v>
      </c>
      <c r="AH583" s="144">
        <v>8052014.2400000002</v>
      </c>
      <c r="AI583" s="1016"/>
      <c r="AJ583" s="1016"/>
      <c r="AK583" s="1016"/>
      <c r="AL583" s="10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10225524.510000002</v>
      </c>
      <c r="N584" s="144">
        <v>0</v>
      </c>
      <c r="O584" s="144">
        <v>10225524.510000002</v>
      </c>
      <c r="P584" s="144">
        <v>10225524.510000002</v>
      </c>
      <c r="Q584" s="144">
        <v>11173706.721238771</v>
      </c>
      <c r="R584" s="144">
        <v>0</v>
      </c>
      <c r="S584" s="144">
        <v>0</v>
      </c>
      <c r="T584" s="144">
        <v>0</v>
      </c>
      <c r="U584" s="144">
        <v>0</v>
      </c>
      <c r="V584" s="144">
        <v>0</v>
      </c>
      <c r="W584" s="144">
        <v>0</v>
      </c>
      <c r="X584" s="144">
        <v>0</v>
      </c>
      <c r="Y584" s="144">
        <v>0</v>
      </c>
      <c r="Z584" s="144">
        <v>0</v>
      </c>
      <c r="AA584" s="144">
        <v>0</v>
      </c>
      <c r="AB584" s="144">
        <v>10225524.510000002</v>
      </c>
      <c r="AC584" s="144">
        <v>0</v>
      </c>
      <c r="AD584" s="144">
        <v>10225524.510000002</v>
      </c>
      <c r="AE584" s="144">
        <v>0</v>
      </c>
      <c r="AF584" s="144">
        <v>10225524.510000002</v>
      </c>
      <c r="AG584" s="144">
        <v>0</v>
      </c>
      <c r="AH584" s="144">
        <v>10225524.510000002</v>
      </c>
      <c r="AI584" s="1016"/>
      <c r="AJ584" s="1016"/>
      <c r="AK584" s="1016"/>
      <c r="AL584" s="10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9059351.4600000009</v>
      </c>
      <c r="N585" s="144">
        <v>0</v>
      </c>
      <c r="O585" s="144">
        <v>9059351.4600000009</v>
      </c>
      <c r="P585" s="144">
        <v>9059351.4600000009</v>
      </c>
      <c r="Q585" s="144">
        <v>9611065.9639139995</v>
      </c>
      <c r="R585" s="144">
        <v>0</v>
      </c>
      <c r="S585" s="144">
        <v>0</v>
      </c>
      <c r="T585" s="144">
        <v>0</v>
      </c>
      <c r="U585" s="144">
        <v>0</v>
      </c>
      <c r="V585" s="144">
        <v>0</v>
      </c>
      <c r="W585" s="144">
        <v>0</v>
      </c>
      <c r="X585" s="144">
        <v>0</v>
      </c>
      <c r="Y585" s="144">
        <v>0</v>
      </c>
      <c r="Z585" s="144">
        <v>0</v>
      </c>
      <c r="AA585" s="144">
        <v>0</v>
      </c>
      <c r="AB585" s="144">
        <v>9059351.4600000009</v>
      </c>
      <c r="AC585" s="144">
        <v>0</v>
      </c>
      <c r="AD585" s="144">
        <v>9059351.4600000009</v>
      </c>
      <c r="AE585" s="144">
        <v>0</v>
      </c>
      <c r="AF585" s="144">
        <v>9059351.4600000009</v>
      </c>
      <c r="AG585" s="144">
        <v>0</v>
      </c>
      <c r="AH585" s="144">
        <v>9059351.4600000009</v>
      </c>
      <c r="AI585" s="1016"/>
      <c r="AJ585" s="1016"/>
      <c r="AK585" s="1016"/>
      <c r="AL585" s="10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12197927.09</v>
      </c>
      <c r="N586" s="144">
        <v>0</v>
      </c>
      <c r="O586" s="144">
        <v>12197927.09</v>
      </c>
      <c r="P586" s="144">
        <v>12197927.09</v>
      </c>
      <c r="Q586" s="144">
        <v>12563864.9027</v>
      </c>
      <c r="R586" s="144">
        <v>26250</v>
      </c>
      <c r="S586" s="144">
        <v>27037.5</v>
      </c>
      <c r="T586" s="144">
        <v>26250</v>
      </c>
      <c r="U586" s="144">
        <v>0</v>
      </c>
      <c r="V586" s="144">
        <v>0</v>
      </c>
      <c r="W586" s="144">
        <v>26250</v>
      </c>
      <c r="X586" s="144">
        <v>0</v>
      </c>
      <c r="Y586" s="144">
        <v>0</v>
      </c>
      <c r="Z586" s="144">
        <v>0</v>
      </c>
      <c r="AA586" s="144">
        <v>0</v>
      </c>
      <c r="AB586" s="144">
        <v>12197927.09</v>
      </c>
      <c r="AC586" s="144">
        <v>0</v>
      </c>
      <c r="AD586" s="144">
        <v>12197927.09</v>
      </c>
      <c r="AE586" s="144">
        <v>0</v>
      </c>
      <c r="AF586" s="144">
        <v>12197927.09</v>
      </c>
      <c r="AG586" s="144">
        <v>0</v>
      </c>
      <c r="AH586" s="144">
        <v>12197927.09</v>
      </c>
      <c r="AI586" s="1016"/>
      <c r="AJ586" s="1016"/>
      <c r="AK586" s="1016"/>
      <c r="AL586" s="10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11957255.960000001</v>
      </c>
      <c r="N587" s="144">
        <v>0</v>
      </c>
      <c r="O587" s="144">
        <v>11957255.960000001</v>
      </c>
      <c r="P587" s="144">
        <v>11957255.960000001</v>
      </c>
      <c r="Q587" s="144">
        <v>11957255.960000001</v>
      </c>
      <c r="R587" s="144">
        <v>105000</v>
      </c>
      <c r="S587" s="144">
        <v>105000</v>
      </c>
      <c r="T587" s="144">
        <v>105000</v>
      </c>
      <c r="U587" s="144">
        <v>0</v>
      </c>
      <c r="V587" s="144">
        <v>0</v>
      </c>
      <c r="W587" s="144">
        <v>105000</v>
      </c>
      <c r="X587" s="144">
        <v>0</v>
      </c>
      <c r="Y587" s="144">
        <v>0</v>
      </c>
      <c r="Z587" s="144">
        <v>0</v>
      </c>
      <c r="AA587" s="144">
        <v>0</v>
      </c>
      <c r="AB587" s="144">
        <v>11957255.960000001</v>
      </c>
      <c r="AC587" s="144">
        <v>0</v>
      </c>
      <c r="AD587" s="144">
        <v>11957255.960000001</v>
      </c>
      <c r="AE587" s="144">
        <v>0</v>
      </c>
      <c r="AF587" s="144">
        <v>11957255.960000001</v>
      </c>
      <c r="AG587" s="144">
        <v>0</v>
      </c>
      <c r="AH587" s="144">
        <v>11957255.960000001</v>
      </c>
      <c r="AI587" s="1016"/>
      <c r="AJ587" s="1016"/>
      <c r="AK587" s="1016"/>
      <c r="AL587" s="10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12246219.46325</v>
      </c>
      <c r="N588" s="144">
        <v>0</v>
      </c>
      <c r="O588" s="144">
        <v>12246219.46325</v>
      </c>
      <c r="P588" s="144">
        <v>12246219.46325</v>
      </c>
      <c r="Q588" s="144">
        <v>11889533.45946602</v>
      </c>
      <c r="R588" s="144">
        <v>105000</v>
      </c>
      <c r="S588" s="144">
        <v>101941.74757281556</v>
      </c>
      <c r="T588" s="144">
        <v>105000</v>
      </c>
      <c r="U588" s="144">
        <v>0</v>
      </c>
      <c r="V588" s="144">
        <v>0</v>
      </c>
      <c r="W588" s="144">
        <v>105000</v>
      </c>
      <c r="X588" s="144">
        <v>0</v>
      </c>
      <c r="Y588" s="144">
        <v>0</v>
      </c>
      <c r="Z588" s="144">
        <v>0</v>
      </c>
      <c r="AA588" s="144">
        <v>0</v>
      </c>
      <c r="AB588" s="144">
        <v>12246219.46325</v>
      </c>
      <c r="AC588" s="144">
        <v>0</v>
      </c>
      <c r="AD588" s="144">
        <v>12246219.46325</v>
      </c>
      <c r="AE588" s="144">
        <v>0</v>
      </c>
      <c r="AF588" s="144">
        <v>12246219.46325</v>
      </c>
      <c r="AG588" s="144">
        <v>0</v>
      </c>
      <c r="AH588" s="144">
        <v>12246219.46325</v>
      </c>
      <c r="AI588" s="1016"/>
      <c r="AJ588" s="1016"/>
      <c r="AK588" s="1016"/>
      <c r="AL588" s="10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12552374.949831249</v>
      </c>
      <c r="N589" s="144">
        <v>0</v>
      </c>
      <c r="O589" s="144">
        <v>12552374.949831249</v>
      </c>
      <c r="P589" s="144">
        <v>12552374.949831249</v>
      </c>
      <c r="Q589" s="144">
        <v>11831817.27762395</v>
      </c>
      <c r="R589" s="144">
        <v>105000</v>
      </c>
      <c r="S589" s="144">
        <v>98972.570459044233</v>
      </c>
      <c r="T589" s="144">
        <v>105000</v>
      </c>
      <c r="U589" s="144">
        <v>0</v>
      </c>
      <c r="V589" s="144">
        <v>0</v>
      </c>
      <c r="W589" s="144">
        <v>105000</v>
      </c>
      <c r="X589" s="144">
        <v>0</v>
      </c>
      <c r="Y589" s="144">
        <v>0</v>
      </c>
      <c r="Z589" s="144">
        <v>0</v>
      </c>
      <c r="AA589" s="144">
        <v>0</v>
      </c>
      <c r="AB589" s="144">
        <v>12552374.949831249</v>
      </c>
      <c r="AC589" s="144">
        <v>0</v>
      </c>
      <c r="AD589" s="144">
        <v>12552374.949831249</v>
      </c>
      <c r="AE589" s="144">
        <v>0</v>
      </c>
      <c r="AF589" s="144">
        <v>12552374.949831249</v>
      </c>
      <c r="AG589" s="144">
        <v>0</v>
      </c>
      <c r="AH589" s="144">
        <v>12552374.949831249</v>
      </c>
      <c r="AI589" s="1016"/>
      <c r="AJ589" s="1016"/>
      <c r="AK589" s="1016"/>
      <c r="AL589" s="10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12866184.323577028</v>
      </c>
      <c r="N590" s="144">
        <v>0</v>
      </c>
      <c r="O590" s="144">
        <v>12866184.323577028</v>
      </c>
      <c r="P590" s="144">
        <v>12866184.323577028</v>
      </c>
      <c r="Q590" s="144">
        <v>11774381.271421891</v>
      </c>
      <c r="R590" s="144">
        <v>105000</v>
      </c>
      <c r="S590" s="144">
        <v>96089.874232081755</v>
      </c>
      <c r="T590" s="144">
        <v>105000</v>
      </c>
      <c r="U590" s="144">
        <v>0</v>
      </c>
      <c r="V590" s="144">
        <v>0</v>
      </c>
      <c r="W590" s="144">
        <v>105000</v>
      </c>
      <c r="X590" s="144">
        <v>0</v>
      </c>
      <c r="Y590" s="144">
        <v>0</v>
      </c>
      <c r="Z590" s="144">
        <v>0</v>
      </c>
      <c r="AA590" s="144">
        <v>0</v>
      </c>
      <c r="AB590" s="144">
        <v>12866184.323577028</v>
      </c>
      <c r="AC590" s="144">
        <v>0</v>
      </c>
      <c r="AD590" s="144">
        <v>12866184.323577028</v>
      </c>
      <c r="AE590" s="144">
        <v>0</v>
      </c>
      <c r="AF590" s="144">
        <v>12866184.323577028</v>
      </c>
      <c r="AG590" s="144">
        <v>0</v>
      </c>
      <c r="AH590" s="144">
        <v>12866184.323577028</v>
      </c>
      <c r="AI590" s="1016"/>
      <c r="AJ590" s="1016"/>
      <c r="AK590" s="1016"/>
      <c r="AL590" s="10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13187838.931666452</v>
      </c>
      <c r="N591" s="144">
        <v>0</v>
      </c>
      <c r="O591" s="144">
        <v>13187838.931666452</v>
      </c>
      <c r="P591" s="144">
        <v>13187838.931666452</v>
      </c>
      <c r="Q591" s="144">
        <v>11717224.08078392</v>
      </c>
      <c r="R591" s="144">
        <v>105000</v>
      </c>
      <c r="S591" s="144">
        <v>93291.140031147355</v>
      </c>
      <c r="T591" s="144">
        <v>105000</v>
      </c>
      <c r="U591" s="144">
        <v>0</v>
      </c>
      <c r="V591" s="144">
        <v>0</v>
      </c>
      <c r="W591" s="144">
        <v>105000</v>
      </c>
      <c r="X591" s="144">
        <v>0</v>
      </c>
      <c r="Y591" s="144">
        <v>0</v>
      </c>
      <c r="Z591" s="144">
        <v>0</v>
      </c>
      <c r="AA591" s="144">
        <v>0</v>
      </c>
      <c r="AB591" s="144">
        <v>13187838.931666452</v>
      </c>
      <c r="AC591" s="144">
        <v>0</v>
      </c>
      <c r="AD591" s="144">
        <v>13187838.931666452</v>
      </c>
      <c r="AE591" s="144">
        <v>0</v>
      </c>
      <c r="AF591" s="144">
        <v>13187838.931666452</v>
      </c>
      <c r="AG591" s="144">
        <v>0</v>
      </c>
      <c r="AH591" s="144">
        <v>13187838.931666452</v>
      </c>
      <c r="AI591" s="1016"/>
      <c r="AJ591" s="1016"/>
      <c r="AK591" s="1016"/>
      <c r="AL591" s="10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13517534.904958112</v>
      </c>
      <c r="N592" s="144">
        <v>0</v>
      </c>
      <c r="O592" s="144">
        <v>13517534.904958112</v>
      </c>
      <c r="P592" s="144">
        <v>13517534.904958112</v>
      </c>
      <c r="Q592" s="144">
        <v>11660344.352236424</v>
      </c>
      <c r="R592" s="144">
        <v>105000</v>
      </c>
      <c r="S592" s="144">
        <v>90573.922360337237</v>
      </c>
      <c r="T592" s="144">
        <v>105000</v>
      </c>
      <c r="U592" s="144">
        <v>0</v>
      </c>
      <c r="V592" s="144">
        <v>0</v>
      </c>
      <c r="W592" s="144">
        <v>105000</v>
      </c>
      <c r="X592" s="144">
        <v>0</v>
      </c>
      <c r="Y592" s="144">
        <v>0</v>
      </c>
      <c r="Z592" s="144">
        <v>0</v>
      </c>
      <c r="AA592" s="144">
        <v>0</v>
      </c>
      <c r="AB592" s="144">
        <v>13517534.904958112</v>
      </c>
      <c r="AC592" s="144">
        <v>0</v>
      </c>
      <c r="AD592" s="144">
        <v>13517534.904958112</v>
      </c>
      <c r="AE592" s="144">
        <v>0</v>
      </c>
      <c r="AF592" s="144">
        <v>13517534.904958112</v>
      </c>
      <c r="AG592" s="144">
        <v>0</v>
      </c>
      <c r="AH592" s="144">
        <v>13517534.904958112</v>
      </c>
      <c r="AI592" s="1016"/>
      <c r="AJ592" s="1016"/>
      <c r="AK592" s="1016"/>
      <c r="AL592" s="10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13855473.277582064</v>
      </c>
      <c r="N593" s="144">
        <v>0</v>
      </c>
      <c r="O593" s="144">
        <v>13855473.277582064</v>
      </c>
      <c r="P593" s="144">
        <v>13855473.277582064</v>
      </c>
      <c r="Q593" s="144">
        <v>11603740.738876052</v>
      </c>
      <c r="R593" s="144">
        <v>105000</v>
      </c>
      <c r="S593" s="144">
        <v>87935.846951783707</v>
      </c>
      <c r="T593" s="144">
        <v>105000</v>
      </c>
      <c r="U593" s="144">
        <v>0</v>
      </c>
      <c r="V593" s="144">
        <v>0</v>
      </c>
      <c r="W593" s="144">
        <v>105000</v>
      </c>
      <c r="X593" s="144">
        <v>0</v>
      </c>
      <c r="Y593" s="144">
        <v>0</v>
      </c>
      <c r="Z593" s="144">
        <v>0</v>
      </c>
      <c r="AA593" s="144">
        <v>0</v>
      </c>
      <c r="AB593" s="144">
        <v>13855473.277582064</v>
      </c>
      <c r="AC593" s="144">
        <v>0</v>
      </c>
      <c r="AD593" s="144">
        <v>13855473.277582064</v>
      </c>
      <c r="AE593" s="144">
        <v>0</v>
      </c>
      <c r="AF593" s="144">
        <v>13855473.277582064</v>
      </c>
      <c r="AG593" s="144">
        <v>0</v>
      </c>
      <c r="AH593" s="144">
        <v>13855473.277582064</v>
      </c>
      <c r="AI593" s="1016"/>
      <c r="AJ593" s="1016"/>
      <c r="AK593" s="1016"/>
      <c r="AL593" s="10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14201860.109521613</v>
      </c>
      <c r="N594" s="144">
        <v>0</v>
      </c>
      <c r="O594" s="144">
        <v>14201860.109521613</v>
      </c>
      <c r="P594" s="144">
        <v>14201860.109521613</v>
      </c>
      <c r="Q594" s="144">
        <v>11547411.900337817</v>
      </c>
      <c r="R594" s="144">
        <v>105000</v>
      </c>
      <c r="S594" s="144">
        <v>85374.608691052126</v>
      </c>
      <c r="T594" s="144">
        <v>105000</v>
      </c>
      <c r="U594" s="144">
        <v>0</v>
      </c>
      <c r="V594" s="144">
        <v>0</v>
      </c>
      <c r="W594" s="144">
        <v>105000</v>
      </c>
      <c r="X594" s="144">
        <v>0</v>
      </c>
      <c r="Y594" s="144">
        <v>0</v>
      </c>
      <c r="Z594" s="144">
        <v>0</v>
      </c>
      <c r="AA594" s="144">
        <v>0</v>
      </c>
      <c r="AB594" s="144">
        <v>14201860.109521613</v>
      </c>
      <c r="AC594" s="144">
        <v>0</v>
      </c>
      <c r="AD594" s="144">
        <v>14201860.109521613</v>
      </c>
      <c r="AE594" s="144">
        <v>0</v>
      </c>
      <c r="AF594" s="144">
        <v>14201860.109521613</v>
      </c>
      <c r="AG594" s="144">
        <v>0</v>
      </c>
      <c r="AH594" s="144">
        <v>14201860.109521613</v>
      </c>
      <c r="AI594" s="1016"/>
      <c r="AJ594" s="1016"/>
      <c r="AK594" s="1016"/>
      <c r="AL594" s="10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14556906.612259652</v>
      </c>
      <c r="N595" s="144">
        <v>0</v>
      </c>
      <c r="O595" s="144">
        <v>14556906.612259652</v>
      </c>
      <c r="P595" s="144">
        <v>14556906.612259652</v>
      </c>
      <c r="Q595" s="144">
        <v>11491356.502763361</v>
      </c>
      <c r="R595" s="144">
        <v>105000</v>
      </c>
      <c r="S595" s="144">
        <v>82887.969602963247</v>
      </c>
      <c r="T595" s="144">
        <v>105000</v>
      </c>
      <c r="U595" s="144">
        <v>0</v>
      </c>
      <c r="V595" s="144">
        <v>0</v>
      </c>
      <c r="W595" s="144">
        <v>105000</v>
      </c>
      <c r="X595" s="144">
        <v>0</v>
      </c>
      <c r="Y595" s="144">
        <v>0</v>
      </c>
      <c r="Z595" s="144">
        <v>0</v>
      </c>
      <c r="AA595" s="144">
        <v>0</v>
      </c>
      <c r="AB595" s="144">
        <v>14556906.612259652</v>
      </c>
      <c r="AC595" s="144">
        <v>0</v>
      </c>
      <c r="AD595" s="144">
        <v>14556906.612259652</v>
      </c>
      <c r="AE595" s="144">
        <v>0</v>
      </c>
      <c r="AF595" s="144">
        <v>14556906.612259652</v>
      </c>
      <c r="AG595" s="144">
        <v>0</v>
      </c>
      <c r="AH595" s="144">
        <v>14556906.612259652</v>
      </c>
      <c r="AI595" s="1016"/>
      <c r="AJ595" s="1016"/>
      <c r="AK595" s="1016"/>
      <c r="AL595" s="10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14920829.277566142</v>
      </c>
      <c r="N596" s="144">
        <v>0</v>
      </c>
      <c r="O596" s="144">
        <v>14920829.277566142</v>
      </c>
      <c r="P596" s="144">
        <v>14920829.277566142</v>
      </c>
      <c r="Q596" s="144">
        <v>11435573.218769364</v>
      </c>
      <c r="R596" s="144">
        <v>105000</v>
      </c>
      <c r="S596" s="144">
        <v>80473.756896080842</v>
      </c>
      <c r="T596" s="144">
        <v>105000</v>
      </c>
      <c r="U596" s="144">
        <v>0</v>
      </c>
      <c r="V596" s="144">
        <v>0</v>
      </c>
      <c r="W596" s="144">
        <v>105000</v>
      </c>
      <c r="X596" s="144">
        <v>0</v>
      </c>
      <c r="Y596" s="144">
        <v>0</v>
      </c>
      <c r="Z596" s="144">
        <v>0</v>
      </c>
      <c r="AA596" s="144">
        <v>0</v>
      </c>
      <c r="AB596" s="144">
        <v>14920829.277566142</v>
      </c>
      <c r="AC596" s="144">
        <v>0</v>
      </c>
      <c r="AD596" s="144">
        <v>14920829.277566142</v>
      </c>
      <c r="AE596" s="144">
        <v>0</v>
      </c>
      <c r="AF596" s="144">
        <v>14920829.277566142</v>
      </c>
      <c r="AG596" s="144">
        <v>0</v>
      </c>
      <c r="AH596" s="144">
        <v>14920829.277566142</v>
      </c>
      <c r="AI596" s="1016"/>
      <c r="AJ596" s="1016"/>
      <c r="AK596" s="1016"/>
      <c r="AL596" s="10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15293850.009505294</v>
      </c>
      <c r="N597" s="144">
        <v>0</v>
      </c>
      <c r="O597" s="144">
        <v>15293850.009505294</v>
      </c>
      <c r="P597" s="144">
        <v>15293850.009505294</v>
      </c>
      <c r="Q597" s="144">
        <v>11380060.727416113</v>
      </c>
      <c r="R597" s="144">
        <v>105000</v>
      </c>
      <c r="S597" s="144">
        <v>78129.861064156154</v>
      </c>
      <c r="T597" s="144">
        <v>105000</v>
      </c>
      <c r="U597" s="144">
        <v>0</v>
      </c>
      <c r="V597" s="144">
        <v>0</v>
      </c>
      <c r="W597" s="144">
        <v>105000</v>
      </c>
      <c r="X597" s="144">
        <v>0</v>
      </c>
      <c r="Y597" s="144">
        <v>0</v>
      </c>
      <c r="Z597" s="144">
        <v>0</v>
      </c>
      <c r="AA597" s="144">
        <v>0</v>
      </c>
      <c r="AB597" s="144">
        <v>15293850.009505294</v>
      </c>
      <c r="AC597" s="144">
        <v>0</v>
      </c>
      <c r="AD597" s="144">
        <v>15293850.009505294</v>
      </c>
      <c r="AE597" s="144">
        <v>0</v>
      </c>
      <c r="AF597" s="144">
        <v>15293850.009505294</v>
      </c>
      <c r="AG597" s="144">
        <v>0</v>
      </c>
      <c r="AH597" s="144">
        <v>15293850.009505294</v>
      </c>
      <c r="AI597" s="1016"/>
      <c r="AJ597" s="1016"/>
      <c r="AK597" s="1016"/>
      <c r="AL597" s="10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15676196.259742927</v>
      </c>
      <c r="N598" s="144">
        <v>0</v>
      </c>
      <c r="O598" s="144">
        <v>15676196.259742927</v>
      </c>
      <c r="P598" s="144">
        <v>15676196.259742927</v>
      </c>
      <c r="Q598" s="144">
        <v>11324817.714176228</v>
      </c>
      <c r="R598" s="144">
        <v>105000</v>
      </c>
      <c r="S598" s="144">
        <v>75854.234042870041</v>
      </c>
      <c r="T598" s="144">
        <v>105000</v>
      </c>
      <c r="U598" s="144">
        <v>0</v>
      </c>
      <c r="V598" s="144">
        <v>0</v>
      </c>
      <c r="W598" s="144">
        <v>105000</v>
      </c>
      <c r="X598" s="144">
        <v>0</v>
      </c>
      <c r="Y598" s="144">
        <v>0</v>
      </c>
      <c r="Z598" s="144">
        <v>0</v>
      </c>
      <c r="AA598" s="144">
        <v>0</v>
      </c>
      <c r="AB598" s="144">
        <v>15676196.259742927</v>
      </c>
      <c r="AC598" s="144">
        <v>0</v>
      </c>
      <c r="AD598" s="144">
        <v>15676196.259742927</v>
      </c>
      <c r="AE598" s="144">
        <v>0</v>
      </c>
      <c r="AF598" s="144">
        <v>15676196.259742927</v>
      </c>
      <c r="AG598" s="144">
        <v>0</v>
      </c>
      <c r="AH598" s="144">
        <v>15676196.259742927</v>
      </c>
      <c r="AI598" s="1016"/>
      <c r="AJ598" s="1016"/>
      <c r="AK598" s="1016"/>
      <c r="AL598" s="10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16068101.166236497</v>
      </c>
      <c r="N599" s="144">
        <v>0</v>
      </c>
      <c r="O599" s="144">
        <v>16068101.166236497</v>
      </c>
      <c r="P599" s="144">
        <v>16068101.166236497</v>
      </c>
      <c r="Q599" s="144">
        <v>11269842.870903529</v>
      </c>
      <c r="R599" s="144">
        <v>105000</v>
      </c>
      <c r="S599" s="144">
        <v>73644.887420262196</v>
      </c>
      <c r="T599" s="144">
        <v>105000</v>
      </c>
      <c r="U599" s="144">
        <v>0</v>
      </c>
      <c r="V599" s="144">
        <v>0</v>
      </c>
      <c r="W599" s="144">
        <v>105000</v>
      </c>
      <c r="X599" s="144">
        <v>0</v>
      </c>
      <c r="Y599" s="144">
        <v>0</v>
      </c>
      <c r="Z599" s="144">
        <v>0</v>
      </c>
      <c r="AA599" s="144">
        <v>0</v>
      </c>
      <c r="AB599" s="144">
        <v>16068101.166236497</v>
      </c>
      <c r="AC599" s="144">
        <v>0</v>
      </c>
      <c r="AD599" s="144">
        <v>16068101.166236497</v>
      </c>
      <c r="AE599" s="144">
        <v>0</v>
      </c>
      <c r="AF599" s="144">
        <v>16068101.166236497</v>
      </c>
      <c r="AG599" s="144">
        <v>0</v>
      </c>
      <c r="AH599" s="144">
        <v>16068101.166236497</v>
      </c>
      <c r="AI599" s="1016"/>
      <c r="AJ599" s="1016"/>
      <c r="AK599" s="1016"/>
      <c r="AL599" s="10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16469803.695392409</v>
      </c>
      <c r="N600" s="144">
        <v>0</v>
      </c>
      <c r="O600" s="144">
        <v>16469803.695392409</v>
      </c>
      <c r="P600" s="144">
        <v>16469803.695392409</v>
      </c>
      <c r="Q600" s="144">
        <v>11215134.895802055</v>
      </c>
      <c r="R600" s="144">
        <v>105000</v>
      </c>
      <c r="S600" s="144">
        <v>71499.890699283671</v>
      </c>
      <c r="T600" s="144">
        <v>105000</v>
      </c>
      <c r="U600" s="144">
        <v>0</v>
      </c>
      <c r="V600" s="144">
        <v>0</v>
      </c>
      <c r="W600" s="144">
        <v>105000</v>
      </c>
      <c r="X600" s="144">
        <v>0</v>
      </c>
      <c r="Y600" s="144">
        <v>0</v>
      </c>
      <c r="Z600" s="144">
        <v>0</v>
      </c>
      <c r="AA600" s="144">
        <v>0</v>
      </c>
      <c r="AB600" s="144">
        <v>16469803.695392409</v>
      </c>
      <c r="AC600" s="144">
        <v>0</v>
      </c>
      <c r="AD600" s="144">
        <v>16469803.695392409</v>
      </c>
      <c r="AE600" s="144">
        <v>0</v>
      </c>
      <c r="AF600" s="144">
        <v>16469803.695392409</v>
      </c>
      <c r="AG600" s="144">
        <v>0</v>
      </c>
      <c r="AH600" s="144">
        <v>16469803.695392409</v>
      </c>
      <c r="AI600" s="1016"/>
      <c r="AJ600" s="1016"/>
      <c r="AK600" s="1016"/>
      <c r="AL600" s="10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16881548.787777219</v>
      </c>
      <c r="N601" s="144">
        <v>0</v>
      </c>
      <c r="O601" s="144">
        <v>16881548.787777219</v>
      </c>
      <c r="P601" s="144">
        <v>16881548.787777219</v>
      </c>
      <c r="Q601" s="144">
        <v>11160692.493395247</v>
      </c>
      <c r="R601" s="144">
        <v>105000</v>
      </c>
      <c r="S601" s="144">
        <v>69417.369610955036</v>
      </c>
      <c r="T601" s="144">
        <v>105000</v>
      </c>
      <c r="U601" s="144">
        <v>0</v>
      </c>
      <c r="V601" s="144">
        <v>0</v>
      </c>
      <c r="W601" s="144">
        <v>105000</v>
      </c>
      <c r="X601" s="144">
        <v>0</v>
      </c>
      <c r="Y601" s="144">
        <v>0</v>
      </c>
      <c r="Z601" s="144">
        <v>0</v>
      </c>
      <c r="AA601" s="144">
        <v>0</v>
      </c>
      <c r="AB601" s="144">
        <v>16881548.787777219</v>
      </c>
      <c r="AC601" s="144">
        <v>0</v>
      </c>
      <c r="AD601" s="144">
        <v>16881548.787777219</v>
      </c>
      <c r="AE601" s="144">
        <v>0</v>
      </c>
      <c r="AF601" s="144">
        <v>16881548.787777219</v>
      </c>
      <c r="AG601" s="144">
        <v>0</v>
      </c>
      <c r="AH601" s="144">
        <v>16881548.787777219</v>
      </c>
      <c r="AI601" s="1016"/>
      <c r="AJ601" s="1016"/>
      <c r="AK601" s="1016"/>
      <c r="AL601" s="10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17303587.507471647</v>
      </c>
      <c r="N602" s="144">
        <v>0</v>
      </c>
      <c r="O602" s="144">
        <v>17303587.507471647</v>
      </c>
      <c r="P602" s="144">
        <v>17303587.507471647</v>
      </c>
      <c r="Q602" s="144">
        <v>11106514.374495268</v>
      </c>
      <c r="R602" s="144">
        <v>105000</v>
      </c>
      <c r="S602" s="144">
        <v>67395.504476655347</v>
      </c>
      <c r="T602" s="144">
        <v>105000</v>
      </c>
      <c r="U602" s="144">
        <v>0</v>
      </c>
      <c r="V602" s="144">
        <v>0</v>
      </c>
      <c r="W602" s="144">
        <v>105000</v>
      </c>
      <c r="X602" s="144">
        <v>0</v>
      </c>
      <c r="Y602" s="144">
        <v>0</v>
      </c>
      <c r="Z602" s="144">
        <v>0</v>
      </c>
      <c r="AA602" s="144">
        <v>0</v>
      </c>
      <c r="AB602" s="144">
        <v>17303587.507471647</v>
      </c>
      <c r="AC602" s="144">
        <v>0</v>
      </c>
      <c r="AD602" s="144">
        <v>17303587.507471647</v>
      </c>
      <c r="AE602" s="144">
        <v>0</v>
      </c>
      <c r="AF602" s="144">
        <v>17303587.507471647</v>
      </c>
      <c r="AG602" s="144">
        <v>0</v>
      </c>
      <c r="AH602" s="144">
        <v>17303587.507471647</v>
      </c>
      <c r="AI602" s="1016"/>
      <c r="AJ602" s="1016"/>
      <c r="AK602" s="1016"/>
      <c r="AL602" s="10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17736177.195158437</v>
      </c>
      <c r="N603" s="144">
        <v>0</v>
      </c>
      <c r="O603" s="144">
        <v>17736177.195158437</v>
      </c>
      <c r="P603" s="144">
        <v>17736177.195158437</v>
      </c>
      <c r="Q603" s="144">
        <v>11052599.256172476</v>
      </c>
      <c r="R603" s="144">
        <v>105000</v>
      </c>
      <c r="S603" s="144">
        <v>65432.528618112003</v>
      </c>
      <c r="T603" s="144">
        <v>105000</v>
      </c>
      <c r="U603" s="144">
        <v>0</v>
      </c>
      <c r="V603" s="144">
        <v>0</v>
      </c>
      <c r="W603" s="144">
        <v>105000</v>
      </c>
      <c r="X603" s="144">
        <v>0</v>
      </c>
      <c r="Y603" s="144">
        <v>0</v>
      </c>
      <c r="Z603" s="144">
        <v>0</v>
      </c>
      <c r="AA603" s="144">
        <v>0</v>
      </c>
      <c r="AB603" s="144">
        <v>17736177.195158437</v>
      </c>
      <c r="AC603" s="144">
        <v>0</v>
      </c>
      <c r="AD603" s="144">
        <v>17736177.195158437</v>
      </c>
      <c r="AE603" s="144">
        <v>0</v>
      </c>
      <c r="AF603" s="144">
        <v>17736177.195158437</v>
      </c>
      <c r="AG603" s="144">
        <v>0</v>
      </c>
      <c r="AH603" s="144">
        <v>17736177.195158437</v>
      </c>
      <c r="AI603" s="1016"/>
      <c r="AJ603" s="1016"/>
      <c r="AK603" s="1016"/>
      <c r="AL603" s="10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AI604" s="1016"/>
      <c r="AJ604" s="1016"/>
      <c r="AK604" s="1016"/>
      <c r="AL604" s="10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AI605" s="1016"/>
      <c r="AJ605" s="1016"/>
      <c r="AK605" s="1016"/>
      <c r="AL605" s="10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638500</v>
      </c>
      <c r="N606" s="1091">
        <v>0</v>
      </c>
      <c r="O606" s="1091">
        <v>638500</v>
      </c>
      <c r="P606" s="1091">
        <v>638500</v>
      </c>
      <c r="Q606" s="1091">
        <v>1297939.0369749665</v>
      </c>
      <c r="R606" s="1091">
        <v>6110</v>
      </c>
      <c r="S606" s="1091">
        <v>12420.371990473055</v>
      </c>
      <c r="T606" s="1091">
        <v>6110</v>
      </c>
      <c r="U606" s="1091">
        <v>0</v>
      </c>
      <c r="V606" s="1091">
        <v>0</v>
      </c>
      <c r="W606" s="1091">
        <v>6110</v>
      </c>
      <c r="X606" s="1091">
        <v>17704102</v>
      </c>
      <c r="Y606" s="1091">
        <v>0</v>
      </c>
      <c r="Z606" s="1091">
        <v>17704102</v>
      </c>
      <c r="AA606" s="1091">
        <v>0</v>
      </c>
      <c r="AB606" s="1091">
        <v>638500</v>
      </c>
      <c r="AC606" s="1091">
        <v>0</v>
      </c>
      <c r="AD606" s="1091">
        <v>638500</v>
      </c>
      <c r="AE606" s="1091">
        <v>0</v>
      </c>
      <c r="AF606" s="1091">
        <v>638500</v>
      </c>
      <c r="AG606" s="1091">
        <v>0</v>
      </c>
      <c r="AH606" s="1091">
        <v>638500</v>
      </c>
      <c r="AI606" s="1016"/>
      <c r="AJ606" s="1016"/>
      <c r="AK606" s="1016"/>
      <c r="AL606" s="10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1131000</v>
      </c>
      <c r="N607" s="1091">
        <v>4600000</v>
      </c>
      <c r="O607" s="1091">
        <v>5731000</v>
      </c>
      <c r="P607" s="1091">
        <v>5731000</v>
      </c>
      <c r="Q607" s="1091">
        <v>11310624.295266567</v>
      </c>
      <c r="R607" s="1091">
        <v>26700</v>
      </c>
      <c r="S607" s="1091">
        <v>52694.759847080328</v>
      </c>
      <c r="T607" s="1091">
        <v>26700</v>
      </c>
      <c r="U607" s="1091">
        <v>0</v>
      </c>
      <c r="V607" s="1091">
        <v>0</v>
      </c>
      <c r="W607" s="1091">
        <v>26700</v>
      </c>
      <c r="X607" s="1091">
        <v>35688000</v>
      </c>
      <c r="Y607" s="1091">
        <v>4600000</v>
      </c>
      <c r="Z607" s="1091">
        <v>40288000</v>
      </c>
      <c r="AA607" s="1091">
        <v>0</v>
      </c>
      <c r="AB607" s="1091">
        <v>1131000</v>
      </c>
      <c r="AC607" s="1091">
        <v>0</v>
      </c>
      <c r="AD607" s="1091">
        <v>1131000</v>
      </c>
      <c r="AE607" s="1091">
        <v>0</v>
      </c>
      <c r="AF607" s="1091">
        <v>1131000</v>
      </c>
      <c r="AG607" s="1091">
        <v>4600000</v>
      </c>
      <c r="AH607" s="1091">
        <v>5731000</v>
      </c>
      <c r="AI607" s="1016"/>
      <c r="AJ607" s="1016"/>
      <c r="AK607" s="1016"/>
      <c r="AL607" s="10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2258419</v>
      </c>
      <c r="N608" s="1091">
        <v>4600000</v>
      </c>
      <c r="O608" s="1091">
        <v>6858419</v>
      </c>
      <c r="P608" s="1091">
        <v>6858419</v>
      </c>
      <c r="Q608" s="1091">
        <v>13141440.025295544</v>
      </c>
      <c r="R608" s="1091">
        <v>33929</v>
      </c>
      <c r="S608" s="1091">
        <v>65011.472559237423</v>
      </c>
      <c r="T608" s="1091">
        <v>33929</v>
      </c>
      <c r="U608" s="1091">
        <v>0</v>
      </c>
      <c r="V608" s="1091">
        <v>0</v>
      </c>
      <c r="W608" s="1091">
        <v>33929</v>
      </c>
      <c r="X608" s="1091">
        <v>17870663</v>
      </c>
      <c r="Y608" s="1091">
        <v>4600000</v>
      </c>
      <c r="Z608" s="1091">
        <v>22470663</v>
      </c>
      <c r="AA608" s="1091">
        <v>0</v>
      </c>
      <c r="AB608" s="1091">
        <v>2258419</v>
      </c>
      <c r="AC608" s="1091">
        <v>0</v>
      </c>
      <c r="AD608" s="1091">
        <v>2258419</v>
      </c>
      <c r="AE608" s="1091">
        <v>0</v>
      </c>
      <c r="AF608" s="1091">
        <v>2258419</v>
      </c>
      <c r="AG608" s="1091">
        <v>4600000</v>
      </c>
      <c r="AH608" s="1091">
        <v>6858419</v>
      </c>
      <c r="AI608" s="1016"/>
      <c r="AJ608" s="1016"/>
      <c r="AK608" s="1016"/>
      <c r="AL608" s="10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2796626</v>
      </c>
      <c r="N609" s="1091">
        <v>4600000</v>
      </c>
      <c r="O609" s="1091">
        <v>7396626</v>
      </c>
      <c r="P609" s="1091">
        <v>7396626</v>
      </c>
      <c r="Q609" s="1091">
        <v>13759903.19676532</v>
      </c>
      <c r="R609" s="1091">
        <v>54830</v>
      </c>
      <c r="S609" s="1091">
        <v>101999.95136683165</v>
      </c>
      <c r="T609" s="1091">
        <v>54830.000000000007</v>
      </c>
      <c r="U609" s="1091">
        <v>0</v>
      </c>
      <c r="V609" s="1091">
        <v>0</v>
      </c>
      <c r="W609" s="1091">
        <v>54830</v>
      </c>
      <c r="X609" s="1091">
        <v>10794322</v>
      </c>
      <c r="Y609" s="1091">
        <v>4600000</v>
      </c>
      <c r="Z609" s="1091">
        <v>15394322</v>
      </c>
      <c r="AA609" s="1091">
        <v>0</v>
      </c>
      <c r="AB609" s="1091">
        <v>2796626</v>
      </c>
      <c r="AC609" s="1091">
        <v>0</v>
      </c>
      <c r="AD609" s="1091">
        <v>2796626</v>
      </c>
      <c r="AE609" s="1091">
        <v>0</v>
      </c>
      <c r="AF609" s="1091">
        <v>2796626</v>
      </c>
      <c r="AG609" s="1091">
        <v>4600000</v>
      </c>
      <c r="AH609" s="1091">
        <v>7396626</v>
      </c>
      <c r="AI609" s="1016"/>
      <c r="AJ609" s="1016"/>
      <c r="AK609" s="1016"/>
      <c r="AL609" s="10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1868772</v>
      </c>
      <c r="N610" s="1091">
        <v>4600000</v>
      </c>
      <c r="O610" s="1091">
        <v>6468772</v>
      </c>
      <c r="P610" s="1091">
        <v>6468772</v>
      </c>
      <c r="Q610" s="1091">
        <v>11683321.78371493</v>
      </c>
      <c r="R610" s="1091">
        <v>72870</v>
      </c>
      <c r="S610" s="1091">
        <v>131611.32567036015</v>
      </c>
      <c r="T610" s="1091">
        <v>72870</v>
      </c>
      <c r="U610" s="1091">
        <v>0</v>
      </c>
      <c r="V610" s="1091">
        <v>0</v>
      </c>
      <c r="W610" s="1091">
        <v>72870</v>
      </c>
      <c r="X610" s="1091">
        <v>7102626</v>
      </c>
      <c r="Y610" s="1091">
        <v>4600000</v>
      </c>
      <c r="Z610" s="1091">
        <v>11702626</v>
      </c>
      <c r="AA610" s="1091">
        <v>0</v>
      </c>
      <c r="AB610" s="1091">
        <v>1868772</v>
      </c>
      <c r="AC610" s="1091">
        <v>0</v>
      </c>
      <c r="AD610" s="1091">
        <v>1868772</v>
      </c>
      <c r="AE610" s="1091">
        <v>0</v>
      </c>
      <c r="AF610" s="1091">
        <v>1868772</v>
      </c>
      <c r="AG610" s="1091">
        <v>4600000</v>
      </c>
      <c r="AH610" s="1091">
        <v>6468772</v>
      </c>
      <c r="AI610" s="1016"/>
      <c r="AJ610" s="1016"/>
      <c r="AK610" s="1016"/>
      <c r="AL610" s="10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2782845</v>
      </c>
      <c r="N611" s="1091">
        <v>4600000</v>
      </c>
      <c r="O611" s="1091">
        <v>7382845</v>
      </c>
      <c r="P611" s="1091">
        <v>7382845</v>
      </c>
      <c r="Q611" s="1091">
        <v>12945863.396430004</v>
      </c>
      <c r="R611" s="1091">
        <v>74570</v>
      </c>
      <c r="S611" s="1091">
        <v>130758.94637795936</v>
      </c>
      <c r="T611" s="1091">
        <v>74570</v>
      </c>
      <c r="U611" s="1091">
        <v>0</v>
      </c>
      <c r="V611" s="1091">
        <v>0</v>
      </c>
      <c r="W611" s="1091">
        <v>74570</v>
      </c>
      <c r="X611" s="1091">
        <v>7063978</v>
      </c>
      <c r="Y611" s="1091">
        <v>4600000</v>
      </c>
      <c r="Z611" s="1091">
        <v>11663978</v>
      </c>
      <c r="AA611" s="1091">
        <v>0</v>
      </c>
      <c r="AB611" s="1091">
        <v>2782845</v>
      </c>
      <c r="AC611" s="1091">
        <v>0</v>
      </c>
      <c r="AD611" s="1091">
        <v>2782845</v>
      </c>
      <c r="AE611" s="1091">
        <v>0</v>
      </c>
      <c r="AF611" s="1091">
        <v>2782845</v>
      </c>
      <c r="AG611" s="1091">
        <v>4600000</v>
      </c>
      <c r="AH611" s="1091">
        <v>7382845</v>
      </c>
      <c r="AI611" s="1016"/>
      <c r="AJ611" s="1016"/>
      <c r="AK611" s="1016"/>
      <c r="AL611" s="10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1788232</v>
      </c>
      <c r="N612" s="1091">
        <v>0</v>
      </c>
      <c r="O612" s="1091">
        <v>1788232</v>
      </c>
      <c r="P612" s="1091">
        <v>1788232</v>
      </c>
      <c r="Q612" s="1091">
        <v>3044345.2779671545</v>
      </c>
      <c r="R612" s="1091">
        <v>90880</v>
      </c>
      <c r="S612" s="1091">
        <v>154717.11660548241</v>
      </c>
      <c r="T612" s="1091">
        <v>90880</v>
      </c>
      <c r="U612" s="1091">
        <v>0</v>
      </c>
      <c r="V612" s="1091">
        <v>0</v>
      </c>
      <c r="W612" s="1091">
        <v>90880</v>
      </c>
      <c r="X612" s="1091">
        <v>6352417</v>
      </c>
      <c r="Y612" s="1091">
        <v>0</v>
      </c>
      <c r="Z612" s="1091">
        <v>6352417</v>
      </c>
      <c r="AA612" s="1091">
        <v>0</v>
      </c>
      <c r="AB612" s="1091">
        <v>1788232</v>
      </c>
      <c r="AC612" s="1091">
        <v>0</v>
      </c>
      <c r="AD612" s="1091">
        <v>1788232</v>
      </c>
      <c r="AE612" s="1091">
        <v>0</v>
      </c>
      <c r="AF612" s="1091">
        <v>1788232</v>
      </c>
      <c r="AG612" s="1091">
        <v>0</v>
      </c>
      <c r="AH612" s="1091">
        <v>1788232</v>
      </c>
      <c r="AI612" s="1016"/>
      <c r="AJ612" s="1016"/>
      <c r="AK612" s="1016"/>
      <c r="AL612" s="10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6532955</v>
      </c>
      <c r="N613" s="1091">
        <v>0</v>
      </c>
      <c r="O613" s="1091">
        <v>6532955</v>
      </c>
      <c r="P613" s="1091">
        <v>6532955</v>
      </c>
      <c r="Q613" s="1091">
        <v>10591212.249256892</v>
      </c>
      <c r="R613" s="1091">
        <v>97740</v>
      </c>
      <c r="S613" s="1091">
        <v>161549.32757824092</v>
      </c>
      <c r="T613" s="1091">
        <v>97740</v>
      </c>
      <c r="U613" s="1091">
        <v>0</v>
      </c>
      <c r="V613" s="1091">
        <v>0</v>
      </c>
      <c r="W613" s="1091">
        <v>97740</v>
      </c>
      <c r="X613" s="1091">
        <v>9951751</v>
      </c>
      <c r="Y613" s="1091">
        <v>0</v>
      </c>
      <c r="Z613" s="1091">
        <v>9951751</v>
      </c>
      <c r="AA613" s="1091">
        <v>0</v>
      </c>
      <c r="AB613" s="1091">
        <v>6532955</v>
      </c>
      <c r="AC613" s="1091">
        <v>0</v>
      </c>
      <c r="AD613" s="1091">
        <v>6532955</v>
      </c>
      <c r="AE613" s="1091">
        <v>0</v>
      </c>
      <c r="AF613" s="1091">
        <v>6532955</v>
      </c>
      <c r="AG613" s="1091">
        <v>0</v>
      </c>
      <c r="AH613" s="1091">
        <v>6532955</v>
      </c>
      <c r="AI613" s="1016"/>
      <c r="AJ613" s="1016"/>
      <c r="AK613" s="1016"/>
      <c r="AL613" s="10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4839047</v>
      </c>
      <c r="N614" s="1091">
        <v>0</v>
      </c>
      <c r="O614" s="1091">
        <v>4839047</v>
      </c>
      <c r="P614" s="1091">
        <v>4839047</v>
      </c>
      <c r="Q614" s="1091">
        <v>7651909.8536999756</v>
      </c>
      <c r="R614" s="1091">
        <v>107160</v>
      </c>
      <c r="S614" s="1091">
        <v>171960.34201382601</v>
      </c>
      <c r="T614" s="1091">
        <v>107159.99999999999</v>
      </c>
      <c r="U614" s="1091">
        <v>0</v>
      </c>
      <c r="V614" s="1091">
        <v>0</v>
      </c>
      <c r="W614" s="1091">
        <v>107160</v>
      </c>
      <c r="X614" s="1091">
        <v>0</v>
      </c>
      <c r="Y614" s="1091">
        <v>0</v>
      </c>
      <c r="Z614" s="1091">
        <v>0</v>
      </c>
      <c r="AA614" s="1091">
        <v>0</v>
      </c>
      <c r="AB614" s="1091">
        <v>4839047</v>
      </c>
      <c r="AC614" s="1091">
        <v>0</v>
      </c>
      <c r="AD614" s="1091">
        <v>4839047</v>
      </c>
      <c r="AE614" s="1091">
        <v>0</v>
      </c>
      <c r="AF614" s="1091">
        <v>4839047</v>
      </c>
      <c r="AG614" s="1091">
        <v>0</v>
      </c>
      <c r="AH614" s="1091">
        <v>4839047</v>
      </c>
      <c r="AI614" s="1016"/>
      <c r="AJ614" s="1016"/>
      <c r="AK614" s="1016"/>
      <c r="AL614" s="10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5498149</v>
      </c>
      <c r="N615" s="1091">
        <v>0</v>
      </c>
      <c r="O615" s="1091">
        <v>5498149</v>
      </c>
      <c r="P615" s="1091">
        <v>5498149</v>
      </c>
      <c r="Q615" s="1091">
        <v>8444001.3275509626</v>
      </c>
      <c r="R615" s="1091">
        <v>108500</v>
      </c>
      <c r="S615" s="1091">
        <v>169039.46470118294</v>
      </c>
      <c r="T615" s="1091">
        <v>108499.99999999999</v>
      </c>
      <c r="U615" s="1091">
        <v>0</v>
      </c>
      <c r="V615" s="1091">
        <v>0</v>
      </c>
      <c r="W615" s="1091">
        <v>108500</v>
      </c>
      <c r="X615" s="1091">
        <v>0</v>
      </c>
      <c r="Y615" s="1091">
        <v>0</v>
      </c>
      <c r="Z615" s="1091">
        <v>0</v>
      </c>
      <c r="AA615" s="1091">
        <v>0</v>
      </c>
      <c r="AB615" s="1091">
        <v>5498149</v>
      </c>
      <c r="AC615" s="1091">
        <v>0</v>
      </c>
      <c r="AD615" s="1091">
        <v>5498149</v>
      </c>
      <c r="AE615" s="1091">
        <v>0</v>
      </c>
      <c r="AF615" s="1091">
        <v>5498149</v>
      </c>
      <c r="AG615" s="1091">
        <v>0</v>
      </c>
      <c r="AH615" s="1091">
        <v>5498149</v>
      </c>
      <c r="AI615" s="1016"/>
      <c r="AJ615" s="1016"/>
      <c r="AK615" s="1016"/>
      <c r="AL615" s="10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5462757</v>
      </c>
      <c r="N616" s="1091">
        <v>0</v>
      </c>
      <c r="O616" s="1091">
        <v>5462757</v>
      </c>
      <c r="P616" s="1091">
        <v>5462757</v>
      </c>
      <c r="Q616" s="1091">
        <v>8144474.5524042333</v>
      </c>
      <c r="R616" s="1091">
        <v>109460</v>
      </c>
      <c r="S616" s="1091">
        <v>165568.07128264045</v>
      </c>
      <c r="T616" s="1091">
        <v>109460</v>
      </c>
      <c r="U616" s="1091">
        <v>0</v>
      </c>
      <c r="V616" s="1091">
        <v>0</v>
      </c>
      <c r="W616" s="1091">
        <v>109460</v>
      </c>
      <c r="X616" s="1091">
        <v>0</v>
      </c>
      <c r="Y616" s="1091">
        <v>0</v>
      </c>
      <c r="Z616" s="1091">
        <v>0</v>
      </c>
      <c r="AA616" s="1091">
        <v>0</v>
      </c>
      <c r="AB616" s="1091">
        <v>5462757</v>
      </c>
      <c r="AC616" s="1091">
        <v>0</v>
      </c>
      <c r="AD616" s="1091">
        <v>5462757</v>
      </c>
      <c r="AE616" s="1091">
        <v>0</v>
      </c>
      <c r="AF616" s="1091">
        <v>5462757</v>
      </c>
      <c r="AG616" s="1091">
        <v>0</v>
      </c>
      <c r="AH616" s="1091">
        <v>5462757</v>
      </c>
      <c r="AI616" s="1016"/>
      <c r="AJ616" s="1016"/>
      <c r="AK616" s="1016"/>
      <c r="AL616" s="10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4418760</v>
      </c>
      <c r="N617" s="1091">
        <v>0</v>
      </c>
      <c r="O617" s="1091">
        <v>4418760</v>
      </c>
      <c r="P617" s="1091">
        <v>4418760</v>
      </c>
      <c r="Q617" s="1091">
        <v>6419266.1739330953</v>
      </c>
      <c r="R617" s="1091">
        <v>106880</v>
      </c>
      <c r="S617" s="1091">
        <v>156956.88329370314</v>
      </c>
      <c r="T617" s="1091">
        <v>106880</v>
      </c>
      <c r="U617" s="1091">
        <v>0</v>
      </c>
      <c r="V617" s="1091">
        <v>0</v>
      </c>
      <c r="W617" s="1091">
        <v>106880</v>
      </c>
      <c r="X617" s="1091">
        <v>0</v>
      </c>
      <c r="Y617" s="1091">
        <v>0</v>
      </c>
      <c r="Z617" s="1091">
        <v>0</v>
      </c>
      <c r="AA617" s="1091">
        <v>0</v>
      </c>
      <c r="AB617" s="1091">
        <v>4418760</v>
      </c>
      <c r="AC617" s="1091">
        <v>0</v>
      </c>
      <c r="AD617" s="1091">
        <v>4418760</v>
      </c>
      <c r="AE617" s="1091">
        <v>0</v>
      </c>
      <c r="AF617" s="1091">
        <v>4418760</v>
      </c>
      <c r="AG617" s="1091">
        <v>0</v>
      </c>
      <c r="AH617" s="1091">
        <v>4418760</v>
      </c>
      <c r="AI617" s="1016"/>
      <c r="AJ617" s="1016"/>
      <c r="AK617" s="1016"/>
      <c r="AL617" s="10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5817397</v>
      </c>
      <c r="N618" s="1091">
        <v>0</v>
      </c>
      <c r="O618" s="1091">
        <v>5817397</v>
      </c>
      <c r="P618" s="1091">
        <v>5817397</v>
      </c>
      <c r="Q618" s="1091">
        <v>8173051.1977699352</v>
      </c>
      <c r="R618" s="1091">
        <v>104940</v>
      </c>
      <c r="S618" s="1091">
        <v>149619.34746563798</v>
      </c>
      <c r="T618" s="1091">
        <v>104940</v>
      </c>
      <c r="U618" s="1091">
        <v>0</v>
      </c>
      <c r="V618" s="1091">
        <v>0</v>
      </c>
      <c r="W618" s="1091">
        <v>104940</v>
      </c>
      <c r="X618" s="1091">
        <v>0</v>
      </c>
      <c r="Y618" s="1091">
        <v>0</v>
      </c>
      <c r="Z618" s="1091">
        <v>0</v>
      </c>
      <c r="AA618" s="1091">
        <v>0</v>
      </c>
      <c r="AB618" s="1091">
        <v>5817397</v>
      </c>
      <c r="AC618" s="1091">
        <v>0</v>
      </c>
      <c r="AD618" s="1091">
        <v>5817397</v>
      </c>
      <c r="AE618" s="1091">
        <v>0</v>
      </c>
      <c r="AF618" s="1091">
        <v>5817397</v>
      </c>
      <c r="AG618" s="1091">
        <v>0</v>
      </c>
      <c r="AH618" s="1091">
        <v>5817397</v>
      </c>
      <c r="AI618" s="1016"/>
      <c r="AJ618" s="1016"/>
      <c r="AK618" s="1016"/>
      <c r="AL618" s="10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6759359</v>
      </c>
      <c r="N619" s="1091">
        <v>0</v>
      </c>
      <c r="O619" s="1091">
        <v>6759359</v>
      </c>
      <c r="P619" s="1091">
        <v>6759359</v>
      </c>
      <c r="Q619" s="1091">
        <v>9211532.7820565756</v>
      </c>
      <c r="R619" s="1091">
        <v>105130</v>
      </c>
      <c r="S619" s="1091">
        <v>145524.50682926096</v>
      </c>
      <c r="T619" s="1091">
        <v>105130.00000000001</v>
      </c>
      <c r="U619" s="1091">
        <v>0</v>
      </c>
      <c r="V619" s="1091">
        <v>0</v>
      </c>
      <c r="W619" s="1091">
        <v>105130</v>
      </c>
      <c r="X619" s="1091">
        <v>0</v>
      </c>
      <c r="Y619" s="1091">
        <v>0</v>
      </c>
      <c r="Z619" s="1091">
        <v>0</v>
      </c>
      <c r="AA619" s="1091">
        <v>0</v>
      </c>
      <c r="AB619" s="1091">
        <v>6759359</v>
      </c>
      <c r="AC619" s="1091">
        <v>0</v>
      </c>
      <c r="AD619" s="1091">
        <v>6759359</v>
      </c>
      <c r="AE619" s="1091">
        <v>0</v>
      </c>
      <c r="AF619" s="1091">
        <v>6759359</v>
      </c>
      <c r="AG619" s="1091">
        <v>0</v>
      </c>
      <c r="AH619" s="1091">
        <v>6759359</v>
      </c>
      <c r="AI619" s="1016"/>
      <c r="AJ619" s="1016"/>
      <c r="AK619" s="1016"/>
      <c r="AL619" s="10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7944335</v>
      </c>
      <c r="N620" s="1091">
        <v>0</v>
      </c>
      <c r="O620" s="1091">
        <v>7944335</v>
      </c>
      <c r="P620" s="1091">
        <v>7944335</v>
      </c>
      <c r="Q620" s="1091">
        <v>10520679.128890432</v>
      </c>
      <c r="R620" s="1091">
        <v>81900</v>
      </c>
      <c r="S620" s="1091">
        <v>110066.75146828358</v>
      </c>
      <c r="T620" s="1091">
        <v>81900</v>
      </c>
      <c r="U620" s="1091">
        <v>0</v>
      </c>
      <c r="V620" s="1091">
        <v>0</v>
      </c>
      <c r="W620" s="1091">
        <v>81900</v>
      </c>
      <c r="X620" s="1091">
        <v>0</v>
      </c>
      <c r="Y620" s="1091">
        <v>0</v>
      </c>
      <c r="Z620" s="1091">
        <v>0</v>
      </c>
      <c r="AA620" s="1091">
        <v>0</v>
      </c>
      <c r="AB620" s="1091">
        <v>7944335</v>
      </c>
      <c r="AC620" s="1091">
        <v>0</v>
      </c>
      <c r="AD620" s="1091">
        <v>7944335</v>
      </c>
      <c r="AE620" s="1091">
        <v>0</v>
      </c>
      <c r="AF620" s="1091">
        <v>7944335</v>
      </c>
      <c r="AG620" s="1091">
        <v>0</v>
      </c>
      <c r="AH620" s="1091">
        <v>7944335</v>
      </c>
      <c r="AI620" s="1016"/>
      <c r="AJ620" s="1016"/>
      <c r="AK620" s="1016"/>
      <c r="AL620" s="10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8128870</v>
      </c>
      <c r="N621" s="1091">
        <v>0</v>
      </c>
      <c r="O621" s="1091">
        <v>8128870</v>
      </c>
      <c r="P621" s="1091">
        <v>8128870</v>
      </c>
      <c r="Q621" s="1091">
        <v>10473265.171752561</v>
      </c>
      <c r="R621" s="1091">
        <v>81940</v>
      </c>
      <c r="S621" s="1091">
        <v>106913.11468296828</v>
      </c>
      <c r="T621" s="1091">
        <v>81940</v>
      </c>
      <c r="U621" s="1091">
        <v>0</v>
      </c>
      <c r="V621" s="1091">
        <v>0</v>
      </c>
      <c r="W621" s="1091">
        <v>81940</v>
      </c>
      <c r="X621" s="1091">
        <v>0</v>
      </c>
      <c r="Y621" s="1091">
        <v>0</v>
      </c>
      <c r="Z621" s="1091">
        <v>0</v>
      </c>
      <c r="AA621" s="1091">
        <v>0</v>
      </c>
      <c r="AB621" s="1091">
        <v>8128870</v>
      </c>
      <c r="AC621" s="1091">
        <v>0</v>
      </c>
      <c r="AD621" s="1091">
        <v>8128870</v>
      </c>
      <c r="AE621" s="1091">
        <v>0</v>
      </c>
      <c r="AF621" s="1091">
        <v>8128870</v>
      </c>
      <c r="AG621" s="1091">
        <v>0</v>
      </c>
      <c r="AH621" s="1091">
        <v>8128870</v>
      </c>
      <c r="AI621" s="1016"/>
      <c r="AJ621" s="1016"/>
      <c r="AK621" s="1016"/>
      <c r="AL621" s="10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8828878</v>
      </c>
      <c r="N622" s="1091">
        <v>0</v>
      </c>
      <c r="O622" s="1091">
        <v>8828878</v>
      </c>
      <c r="P622" s="1091">
        <v>8828878</v>
      </c>
      <c r="Q622" s="1091">
        <v>11032902.612866919</v>
      </c>
      <c r="R622" s="1091">
        <v>81160</v>
      </c>
      <c r="S622" s="1091">
        <v>102811.0598054189</v>
      </c>
      <c r="T622" s="1091">
        <v>81159.999999999985</v>
      </c>
      <c r="U622" s="1091">
        <v>0</v>
      </c>
      <c r="V622" s="1091">
        <v>0</v>
      </c>
      <c r="W622" s="1091">
        <v>81160</v>
      </c>
      <c r="X622" s="1091">
        <v>0</v>
      </c>
      <c r="Y622" s="1091">
        <v>0</v>
      </c>
      <c r="Z622" s="1091">
        <v>0</v>
      </c>
      <c r="AA622" s="1091">
        <v>0</v>
      </c>
      <c r="AB622" s="1091">
        <v>8828878</v>
      </c>
      <c r="AC622" s="1091">
        <v>0</v>
      </c>
      <c r="AD622" s="1091">
        <v>8828878</v>
      </c>
      <c r="AE622" s="1091">
        <v>0</v>
      </c>
      <c r="AF622" s="1091">
        <v>8828878</v>
      </c>
      <c r="AG622" s="1091">
        <v>0</v>
      </c>
      <c r="AH622" s="1091">
        <v>8828878</v>
      </c>
      <c r="AI622" s="1016"/>
      <c r="AJ622" s="1016"/>
      <c r="AK622" s="1016"/>
      <c r="AL622" s="10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8975788</v>
      </c>
      <c r="N623" s="1091">
        <v>0</v>
      </c>
      <c r="O623" s="1091">
        <v>8975788</v>
      </c>
      <c r="P623" s="1091">
        <v>8975788</v>
      </c>
      <c r="Q623" s="1091">
        <v>10884304.555283362</v>
      </c>
      <c r="R623" s="1091">
        <v>0</v>
      </c>
      <c r="S623" s="1091">
        <v>0</v>
      </c>
      <c r="T623" s="1091">
        <v>0</v>
      </c>
      <c r="U623" s="1091">
        <v>0</v>
      </c>
      <c r="V623" s="1091">
        <v>0</v>
      </c>
      <c r="W623" s="1091">
        <v>0</v>
      </c>
      <c r="X623" s="1091">
        <v>0</v>
      </c>
      <c r="Y623" s="1091">
        <v>0</v>
      </c>
      <c r="Z623" s="1091">
        <v>0</v>
      </c>
      <c r="AA623" s="1091">
        <v>0</v>
      </c>
      <c r="AB623" s="1091">
        <v>8975788</v>
      </c>
      <c r="AC623" s="1091">
        <v>0</v>
      </c>
      <c r="AD623" s="1091">
        <v>8975788</v>
      </c>
      <c r="AE623" s="1091">
        <v>0</v>
      </c>
      <c r="AF623" s="1091">
        <v>8975788</v>
      </c>
      <c r="AG623" s="1091">
        <v>0</v>
      </c>
      <c r="AH623" s="1091">
        <v>8975788</v>
      </c>
      <c r="AI623" s="1016"/>
      <c r="AJ623" s="1016"/>
      <c r="AK623" s="1016"/>
      <c r="AL623" s="10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9816272</v>
      </c>
      <c r="N624" s="1091">
        <v>0</v>
      </c>
      <c r="O624" s="1091">
        <v>9816272</v>
      </c>
      <c r="P624" s="1091">
        <v>9816272</v>
      </c>
      <c r="Q624" s="1091">
        <v>11555922.163622009</v>
      </c>
      <c r="R624" s="1091">
        <v>0</v>
      </c>
      <c r="S624" s="1091">
        <v>0</v>
      </c>
      <c r="T624" s="1091">
        <v>0</v>
      </c>
      <c r="U624" s="1091">
        <v>0</v>
      </c>
      <c r="V624" s="1091">
        <v>0</v>
      </c>
      <c r="W624" s="1091">
        <v>0</v>
      </c>
      <c r="X624" s="1091">
        <v>0</v>
      </c>
      <c r="Y624" s="1091">
        <v>0</v>
      </c>
      <c r="Z624" s="1091">
        <v>0</v>
      </c>
      <c r="AA624" s="1091">
        <v>0</v>
      </c>
      <c r="AB624" s="1091">
        <v>9816272</v>
      </c>
      <c r="AC624" s="1091">
        <v>0</v>
      </c>
      <c r="AD624" s="1091">
        <v>9816272</v>
      </c>
      <c r="AE624" s="1091">
        <v>0</v>
      </c>
      <c r="AF624" s="1091">
        <v>9816272</v>
      </c>
      <c r="AG624" s="1091">
        <v>0</v>
      </c>
      <c r="AH624" s="1091">
        <v>9816272</v>
      </c>
      <c r="AI624" s="1016"/>
      <c r="AJ624" s="1016"/>
      <c r="AK624" s="1016"/>
      <c r="AL624" s="10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8693755.1099999994</v>
      </c>
      <c r="N625" s="1091">
        <v>0</v>
      </c>
      <c r="O625" s="1091">
        <v>8693755.1099999994</v>
      </c>
      <c r="P625" s="1091">
        <v>8693755.1099999994</v>
      </c>
      <c r="Q625" s="1091">
        <v>9946792.956332013</v>
      </c>
      <c r="R625" s="1091">
        <v>0</v>
      </c>
      <c r="S625" s="1091">
        <v>0</v>
      </c>
      <c r="T625" s="1091">
        <v>0</v>
      </c>
      <c r="U625" s="1091">
        <v>0</v>
      </c>
      <c r="V625" s="1091">
        <v>0</v>
      </c>
      <c r="W625" s="1091">
        <v>0</v>
      </c>
      <c r="X625" s="1091">
        <v>0</v>
      </c>
      <c r="Y625" s="1091">
        <v>0</v>
      </c>
      <c r="Z625" s="1091">
        <v>0</v>
      </c>
      <c r="AA625" s="1091">
        <v>0</v>
      </c>
      <c r="AB625" s="1091">
        <v>8693755.1099999994</v>
      </c>
      <c r="AC625" s="1091">
        <v>0</v>
      </c>
      <c r="AD625" s="1091">
        <v>8693755.1099999994</v>
      </c>
      <c r="AE625" s="1091">
        <v>0</v>
      </c>
      <c r="AF625" s="1091">
        <v>8693755.1099999994</v>
      </c>
      <c r="AG625" s="1091">
        <v>0</v>
      </c>
      <c r="AH625" s="1091">
        <v>8693755.1099999994</v>
      </c>
      <c r="AI625" s="1016"/>
      <c r="AJ625" s="1016"/>
      <c r="AK625" s="1016"/>
      <c r="AL625" s="10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10078160.859999999</v>
      </c>
      <c r="N626" s="144">
        <v>0</v>
      </c>
      <c r="O626" s="144">
        <v>10078160.859999999</v>
      </c>
      <c r="P626" s="144">
        <v>10078160.859999999</v>
      </c>
      <c r="Q626" s="144">
        <v>11148820.654838845</v>
      </c>
      <c r="R626" s="144">
        <v>0</v>
      </c>
      <c r="S626" s="144">
        <v>0</v>
      </c>
      <c r="T626" s="144">
        <v>0</v>
      </c>
      <c r="U626" s="144">
        <v>0</v>
      </c>
      <c r="V626" s="144">
        <v>0</v>
      </c>
      <c r="W626" s="144">
        <v>0</v>
      </c>
      <c r="X626" s="144">
        <v>0</v>
      </c>
      <c r="Y626" s="144">
        <v>0</v>
      </c>
      <c r="Z626" s="144">
        <v>0</v>
      </c>
      <c r="AA626" s="144">
        <v>0</v>
      </c>
      <c r="AB626" s="144">
        <v>10078160.859999999</v>
      </c>
      <c r="AC626" s="144">
        <v>0</v>
      </c>
      <c r="AD626" s="144">
        <v>10078160.859999999</v>
      </c>
      <c r="AE626" s="144">
        <v>0</v>
      </c>
      <c r="AF626" s="144">
        <v>10078160.859999999</v>
      </c>
      <c r="AG626" s="144">
        <v>0</v>
      </c>
      <c r="AH626" s="144">
        <v>10078160.859999999</v>
      </c>
      <c r="AI626" s="1016"/>
      <c r="AJ626" s="1016"/>
      <c r="AK626" s="1016"/>
      <c r="AL626" s="10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9992918.1500000004</v>
      </c>
      <c r="N627" s="144">
        <v>0</v>
      </c>
      <c r="O627" s="144">
        <v>9992918.1500000004</v>
      </c>
      <c r="P627" s="144">
        <v>9992918.1500000004</v>
      </c>
      <c r="Q627" s="144">
        <v>10738353.87499406</v>
      </c>
      <c r="R627" s="144">
        <v>0</v>
      </c>
      <c r="S627" s="144">
        <v>0</v>
      </c>
      <c r="T627" s="144">
        <v>0</v>
      </c>
      <c r="U627" s="144">
        <v>0</v>
      </c>
      <c r="V627" s="144">
        <v>0</v>
      </c>
      <c r="W627" s="144">
        <v>0</v>
      </c>
      <c r="X627" s="144">
        <v>0</v>
      </c>
      <c r="Y627" s="144">
        <v>0</v>
      </c>
      <c r="Z627" s="144">
        <v>0</v>
      </c>
      <c r="AA627" s="144">
        <v>0</v>
      </c>
      <c r="AB627" s="144">
        <v>9992918.1500000004</v>
      </c>
      <c r="AC627" s="144">
        <v>0</v>
      </c>
      <c r="AD627" s="144">
        <v>9992918.1500000004</v>
      </c>
      <c r="AE627" s="144">
        <v>0</v>
      </c>
      <c r="AF627" s="144">
        <v>9992918.1500000004</v>
      </c>
      <c r="AG627" s="144">
        <v>0</v>
      </c>
      <c r="AH627" s="144">
        <v>9992918.1500000004</v>
      </c>
      <c r="AI627" s="1016"/>
      <c r="AJ627" s="1016"/>
      <c r="AK627" s="1016"/>
      <c r="AL627" s="10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9592812.75</v>
      </c>
      <c r="N628" s="144">
        <v>0</v>
      </c>
      <c r="O628" s="144">
        <v>9592812.75</v>
      </c>
      <c r="P628" s="144">
        <v>9592812.75</v>
      </c>
      <c r="Q628" s="144">
        <v>9984630.5136810001</v>
      </c>
      <c r="R628" s="144">
        <v>0</v>
      </c>
      <c r="S628" s="144">
        <v>0</v>
      </c>
      <c r="T628" s="144">
        <v>0</v>
      </c>
      <c r="U628" s="144">
        <v>0</v>
      </c>
      <c r="V628" s="144">
        <v>0</v>
      </c>
      <c r="W628" s="144">
        <v>0</v>
      </c>
      <c r="X628" s="144">
        <v>0</v>
      </c>
      <c r="Y628" s="144">
        <v>0</v>
      </c>
      <c r="Z628" s="144">
        <v>0</v>
      </c>
      <c r="AA628" s="144">
        <v>0</v>
      </c>
      <c r="AB628" s="144">
        <v>9592812.75</v>
      </c>
      <c r="AC628" s="144">
        <v>0</v>
      </c>
      <c r="AD628" s="144">
        <v>9592812.75</v>
      </c>
      <c r="AE628" s="144">
        <v>0</v>
      </c>
      <c r="AF628" s="144">
        <v>9592812.75</v>
      </c>
      <c r="AG628" s="144">
        <v>0</v>
      </c>
      <c r="AH628" s="144">
        <v>9592812.75</v>
      </c>
      <c r="AI628" s="1016"/>
      <c r="AJ628" s="1016"/>
      <c r="AK628" s="1016"/>
      <c r="AL628" s="10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11868252.66</v>
      </c>
      <c r="N629" s="144">
        <v>0</v>
      </c>
      <c r="O629" s="144">
        <v>11868252.66</v>
      </c>
      <c r="P629" s="144">
        <v>11868252.66</v>
      </c>
      <c r="Q629" s="144">
        <v>12047409.3729</v>
      </c>
      <c r="R629" s="144">
        <v>105000</v>
      </c>
      <c r="S629" s="144">
        <v>105787.5</v>
      </c>
      <c r="T629" s="144">
        <v>105000</v>
      </c>
      <c r="U629" s="144">
        <v>0</v>
      </c>
      <c r="V629" s="144">
        <v>0</v>
      </c>
      <c r="W629" s="144">
        <v>105000</v>
      </c>
      <c r="X629" s="144">
        <v>0</v>
      </c>
      <c r="Y629" s="144">
        <v>0</v>
      </c>
      <c r="Z629" s="144">
        <v>0</v>
      </c>
      <c r="AA629" s="144">
        <v>0</v>
      </c>
      <c r="AB629" s="144">
        <v>11868252.66</v>
      </c>
      <c r="AC629" s="144">
        <v>0</v>
      </c>
      <c r="AD629" s="144">
        <v>11868252.66</v>
      </c>
      <c r="AE629" s="144">
        <v>0</v>
      </c>
      <c r="AF629" s="144">
        <v>11868252.66</v>
      </c>
      <c r="AG629" s="144">
        <v>0</v>
      </c>
      <c r="AH629" s="144">
        <v>11868252.66</v>
      </c>
      <c r="AI629" s="1016"/>
      <c r="AJ629" s="1016"/>
      <c r="AK629" s="1016"/>
      <c r="AL629" s="10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12094697.120000001</v>
      </c>
      <c r="N630" s="144">
        <v>0</v>
      </c>
      <c r="O630" s="144">
        <v>12094697.120000001</v>
      </c>
      <c r="P630" s="144">
        <v>12094697.120000001</v>
      </c>
      <c r="Q630" s="144">
        <v>11918955.27368932</v>
      </c>
      <c r="R630" s="144">
        <v>105000</v>
      </c>
      <c r="S630" s="144">
        <v>102706.31067961168</v>
      </c>
      <c r="T630" s="144">
        <v>105000</v>
      </c>
      <c r="U630" s="144">
        <v>0</v>
      </c>
      <c r="V630" s="144">
        <v>0</v>
      </c>
      <c r="W630" s="144">
        <v>105000</v>
      </c>
      <c r="X630" s="144">
        <v>0</v>
      </c>
      <c r="Y630" s="144">
        <v>0</v>
      </c>
      <c r="Z630" s="144">
        <v>0</v>
      </c>
      <c r="AA630" s="144">
        <v>0</v>
      </c>
      <c r="AB630" s="144">
        <v>12094697.120000001</v>
      </c>
      <c r="AC630" s="144">
        <v>0</v>
      </c>
      <c r="AD630" s="144">
        <v>12094697.120000001</v>
      </c>
      <c r="AE630" s="144">
        <v>0</v>
      </c>
      <c r="AF630" s="144">
        <v>12094697.120000001</v>
      </c>
      <c r="AG630" s="144">
        <v>0</v>
      </c>
      <c r="AH630" s="144">
        <v>12094697.120000001</v>
      </c>
      <c r="AI630" s="1016"/>
      <c r="AJ630" s="1016"/>
      <c r="AK630" s="1016"/>
      <c r="AL630" s="10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12397064.548</v>
      </c>
      <c r="N631" s="144">
        <v>0</v>
      </c>
      <c r="O631" s="144">
        <v>12397064.548</v>
      </c>
      <c r="P631" s="144">
        <v>12397064.548</v>
      </c>
      <c r="Q631" s="144">
        <v>11861096.267506361</v>
      </c>
      <c r="R631" s="144">
        <v>105000</v>
      </c>
      <c r="S631" s="144">
        <v>99714.864737487063</v>
      </c>
      <c r="T631" s="144">
        <v>105000</v>
      </c>
      <c r="U631" s="144">
        <v>0</v>
      </c>
      <c r="V631" s="144">
        <v>0</v>
      </c>
      <c r="W631" s="144">
        <v>105000</v>
      </c>
      <c r="X631" s="144">
        <v>0</v>
      </c>
      <c r="Y631" s="144">
        <v>0</v>
      </c>
      <c r="Z631" s="144">
        <v>0</v>
      </c>
      <c r="AA631" s="144">
        <v>0</v>
      </c>
      <c r="AB631" s="144">
        <v>12397064.548</v>
      </c>
      <c r="AC631" s="144">
        <v>0</v>
      </c>
      <c r="AD631" s="144">
        <v>12397064.548</v>
      </c>
      <c r="AE631" s="144">
        <v>0</v>
      </c>
      <c r="AF631" s="144">
        <v>12397064.548</v>
      </c>
      <c r="AG631" s="144">
        <v>0</v>
      </c>
      <c r="AH631" s="144">
        <v>12397064.548</v>
      </c>
      <c r="AI631" s="1016"/>
      <c r="AJ631" s="1016"/>
      <c r="AK631" s="1016"/>
      <c r="AL631" s="10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12706991.161699999</v>
      </c>
      <c r="N632" s="144">
        <v>0</v>
      </c>
      <c r="O632" s="144">
        <v>12706991.161699999</v>
      </c>
      <c r="P632" s="144">
        <v>12706991.161699999</v>
      </c>
      <c r="Q632" s="144">
        <v>11803518.130285457</v>
      </c>
      <c r="R632" s="144">
        <v>105000</v>
      </c>
      <c r="S632" s="144">
        <v>96810.548288822363</v>
      </c>
      <c r="T632" s="144">
        <v>105000</v>
      </c>
      <c r="U632" s="144">
        <v>0</v>
      </c>
      <c r="V632" s="144">
        <v>0</v>
      </c>
      <c r="W632" s="144">
        <v>105000</v>
      </c>
      <c r="X632" s="144">
        <v>0</v>
      </c>
      <c r="Y632" s="144">
        <v>0</v>
      </c>
      <c r="Z632" s="144">
        <v>0</v>
      </c>
      <c r="AA632" s="144">
        <v>0</v>
      </c>
      <c r="AB632" s="144">
        <v>12706991.161699999</v>
      </c>
      <c r="AC632" s="144">
        <v>0</v>
      </c>
      <c r="AD632" s="144">
        <v>12706991.161699999</v>
      </c>
      <c r="AE632" s="144">
        <v>0</v>
      </c>
      <c r="AF632" s="144">
        <v>12706991.161699999</v>
      </c>
      <c r="AG632" s="144">
        <v>0</v>
      </c>
      <c r="AH632" s="144">
        <v>12706991.161699999</v>
      </c>
      <c r="AI632" s="1016"/>
      <c r="AJ632" s="1016"/>
      <c r="AK632" s="1016"/>
      <c r="AL632" s="10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13024665.940742496</v>
      </c>
      <c r="N633" s="144">
        <v>0</v>
      </c>
      <c r="O633" s="144">
        <v>13024665.940742496</v>
      </c>
      <c r="P633" s="144">
        <v>13024665.940742496</v>
      </c>
      <c r="Q633" s="144">
        <v>11746219.498585042</v>
      </c>
      <c r="R633" s="144">
        <v>105000</v>
      </c>
      <c r="S633" s="144">
        <v>93990.823581380959</v>
      </c>
      <c r="T633" s="144">
        <v>105000</v>
      </c>
      <c r="U633" s="144">
        <v>0</v>
      </c>
      <c r="V633" s="144">
        <v>0</v>
      </c>
      <c r="W633" s="144">
        <v>105000</v>
      </c>
      <c r="X633" s="144">
        <v>0</v>
      </c>
      <c r="Y633" s="144">
        <v>0</v>
      </c>
      <c r="Z633" s="144">
        <v>0</v>
      </c>
      <c r="AA633" s="144">
        <v>0</v>
      </c>
      <c r="AB633" s="144">
        <v>13024665.940742496</v>
      </c>
      <c r="AC633" s="144">
        <v>0</v>
      </c>
      <c r="AD633" s="144">
        <v>13024665.940742496</v>
      </c>
      <c r="AE633" s="144">
        <v>0</v>
      </c>
      <c r="AF633" s="144">
        <v>13024665.940742496</v>
      </c>
      <c r="AG633" s="144">
        <v>0</v>
      </c>
      <c r="AH633" s="144">
        <v>13024665.940742496</v>
      </c>
      <c r="AI633" s="1016"/>
      <c r="AJ633" s="1016"/>
      <c r="AK633" s="1016"/>
      <c r="AL633" s="10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13350282.589261057</v>
      </c>
      <c r="N634" s="144">
        <v>0</v>
      </c>
      <c r="O634" s="144">
        <v>13350282.589261057</v>
      </c>
      <c r="P634" s="144">
        <v>13350282.589261057</v>
      </c>
      <c r="Q634" s="144">
        <v>11689199.0155822</v>
      </c>
      <c r="R634" s="144">
        <v>105000</v>
      </c>
      <c r="S634" s="144">
        <v>91253.226778039752</v>
      </c>
      <c r="T634" s="144">
        <v>105000</v>
      </c>
      <c r="U634" s="144">
        <v>0</v>
      </c>
      <c r="V634" s="144">
        <v>0</v>
      </c>
      <c r="W634" s="144">
        <v>105000</v>
      </c>
      <c r="X634" s="144">
        <v>0</v>
      </c>
      <c r="Y634" s="144">
        <v>0</v>
      </c>
      <c r="Z634" s="144">
        <v>0</v>
      </c>
      <c r="AA634" s="144">
        <v>0</v>
      </c>
      <c r="AB634" s="144">
        <v>13350282.589261057</v>
      </c>
      <c r="AC634" s="144">
        <v>0</v>
      </c>
      <c r="AD634" s="144">
        <v>13350282.589261057</v>
      </c>
      <c r="AE634" s="144">
        <v>0</v>
      </c>
      <c r="AF634" s="144">
        <v>13350282.589261057</v>
      </c>
      <c r="AG634" s="144">
        <v>0</v>
      </c>
      <c r="AH634" s="144">
        <v>13350282.589261057</v>
      </c>
      <c r="AI634" s="1016"/>
      <c r="AJ634" s="1016"/>
      <c r="AK634" s="1016"/>
      <c r="AL634" s="10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13684039.653992582</v>
      </c>
      <c r="N635" s="144">
        <v>0</v>
      </c>
      <c r="O635" s="144">
        <v>13684039.653992582</v>
      </c>
      <c r="P635" s="144">
        <v>13684039.653992582</v>
      </c>
      <c r="Q635" s="144">
        <v>11632455.331040537</v>
      </c>
      <c r="R635" s="144">
        <v>105000</v>
      </c>
      <c r="S635" s="144">
        <v>88595.36580392209</v>
      </c>
      <c r="T635" s="144">
        <v>105000</v>
      </c>
      <c r="U635" s="144">
        <v>0</v>
      </c>
      <c r="V635" s="144">
        <v>0</v>
      </c>
      <c r="W635" s="144">
        <v>105000</v>
      </c>
      <c r="X635" s="144">
        <v>0</v>
      </c>
      <c r="Y635" s="144">
        <v>0</v>
      </c>
      <c r="Z635" s="144">
        <v>0</v>
      </c>
      <c r="AA635" s="144">
        <v>0</v>
      </c>
      <c r="AB635" s="144">
        <v>13684039.653992582</v>
      </c>
      <c r="AC635" s="144">
        <v>0</v>
      </c>
      <c r="AD635" s="144">
        <v>13684039.653992582</v>
      </c>
      <c r="AE635" s="144">
        <v>0</v>
      </c>
      <c r="AF635" s="144">
        <v>13684039.653992582</v>
      </c>
      <c r="AG635" s="144">
        <v>0</v>
      </c>
      <c r="AH635" s="144">
        <v>13684039.653992582</v>
      </c>
      <c r="AI635" s="1016"/>
      <c r="AJ635" s="1016"/>
      <c r="AK635" s="1016"/>
      <c r="AL635" s="10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14026140.645342395</v>
      </c>
      <c r="N636" s="144">
        <v>0</v>
      </c>
      <c r="O636" s="144">
        <v>14026140.645342395</v>
      </c>
      <c r="P636" s="144">
        <v>14026140.645342395</v>
      </c>
      <c r="Q636" s="144">
        <v>11575987.101278203</v>
      </c>
      <c r="R636" s="144">
        <v>105000</v>
      </c>
      <c r="S636" s="144">
        <v>86014.918256235032</v>
      </c>
      <c r="T636" s="144">
        <v>105000</v>
      </c>
      <c r="U636" s="144">
        <v>0</v>
      </c>
      <c r="V636" s="144">
        <v>0</v>
      </c>
      <c r="W636" s="144">
        <v>105000</v>
      </c>
      <c r="X636" s="144">
        <v>0</v>
      </c>
      <c r="Y636" s="144">
        <v>0</v>
      </c>
      <c r="Z636" s="144">
        <v>0</v>
      </c>
      <c r="AA636" s="144">
        <v>0</v>
      </c>
      <c r="AB636" s="144">
        <v>14026140.645342395</v>
      </c>
      <c r="AC636" s="144">
        <v>0</v>
      </c>
      <c r="AD636" s="144">
        <v>14026140.645342395</v>
      </c>
      <c r="AE636" s="144">
        <v>0</v>
      </c>
      <c r="AF636" s="144">
        <v>14026140.645342395</v>
      </c>
      <c r="AG636" s="144">
        <v>0</v>
      </c>
      <c r="AH636" s="144">
        <v>14026140.645342395</v>
      </c>
      <c r="AI636" s="1016"/>
      <c r="AJ636" s="1016"/>
      <c r="AK636" s="1016"/>
      <c r="AL636" s="10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14376794.161475953</v>
      </c>
      <c r="N637" s="144">
        <v>0</v>
      </c>
      <c r="O637" s="144">
        <v>14376794.161475953</v>
      </c>
      <c r="P637" s="144">
        <v>14376794.161475953</v>
      </c>
      <c r="Q637" s="144">
        <v>11519792.989136074</v>
      </c>
      <c r="R637" s="144">
        <v>105000</v>
      </c>
      <c r="S637" s="144">
        <v>83509.629374985467</v>
      </c>
      <c r="T637" s="144">
        <v>105000</v>
      </c>
      <c r="U637" s="144">
        <v>0</v>
      </c>
      <c r="V637" s="144">
        <v>0</v>
      </c>
      <c r="W637" s="144">
        <v>105000</v>
      </c>
      <c r="X637" s="144">
        <v>0</v>
      </c>
      <c r="Y637" s="144">
        <v>0</v>
      </c>
      <c r="Z637" s="144">
        <v>0</v>
      </c>
      <c r="AA637" s="144">
        <v>0</v>
      </c>
      <c r="AB637" s="144">
        <v>14376794.161475953</v>
      </c>
      <c r="AC637" s="144">
        <v>0</v>
      </c>
      <c r="AD637" s="144">
        <v>14376794.161475953</v>
      </c>
      <c r="AE637" s="144">
        <v>0</v>
      </c>
      <c r="AF637" s="144">
        <v>14376794.161475953</v>
      </c>
      <c r="AG637" s="144">
        <v>0</v>
      </c>
      <c r="AH637" s="144">
        <v>14376794.161475953</v>
      </c>
      <c r="AI637" s="1016"/>
      <c r="AJ637" s="1016"/>
      <c r="AK637" s="1016"/>
      <c r="AL637" s="10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14736214.01551285</v>
      </c>
      <c r="N638" s="144">
        <v>0</v>
      </c>
      <c r="O638" s="144">
        <v>14736214.01551285</v>
      </c>
      <c r="P638" s="144">
        <v>14736214.01551285</v>
      </c>
      <c r="Q638" s="144">
        <v>11463871.663946092</v>
      </c>
      <c r="R638" s="144">
        <v>105000</v>
      </c>
      <c r="S638" s="144">
        <v>81077.310072801454</v>
      </c>
      <c r="T638" s="144">
        <v>105000</v>
      </c>
      <c r="U638" s="144">
        <v>0</v>
      </c>
      <c r="V638" s="144">
        <v>0</v>
      </c>
      <c r="W638" s="144">
        <v>105000</v>
      </c>
      <c r="X638" s="144">
        <v>0</v>
      </c>
      <c r="Y638" s="144">
        <v>0</v>
      </c>
      <c r="Z638" s="144">
        <v>0</v>
      </c>
      <c r="AA638" s="144">
        <v>0</v>
      </c>
      <c r="AB638" s="144">
        <v>14736214.01551285</v>
      </c>
      <c r="AC638" s="144">
        <v>0</v>
      </c>
      <c r="AD638" s="144">
        <v>14736214.01551285</v>
      </c>
      <c r="AE638" s="144">
        <v>0</v>
      </c>
      <c r="AF638" s="144">
        <v>14736214.01551285</v>
      </c>
      <c r="AG638" s="144">
        <v>0</v>
      </c>
      <c r="AH638" s="144">
        <v>14736214.01551285</v>
      </c>
      <c r="AI638" s="1016"/>
      <c r="AJ638" s="1016"/>
      <c r="AK638" s="1016"/>
      <c r="AL638" s="10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15104619.365900671</v>
      </c>
      <c r="N639" s="144">
        <v>0</v>
      </c>
      <c r="O639" s="144">
        <v>15104619.365900671</v>
      </c>
      <c r="P639" s="144">
        <v>15104619.365900671</v>
      </c>
      <c r="Q639" s="144">
        <v>11408221.80149975</v>
      </c>
      <c r="R639" s="144">
        <v>105000</v>
      </c>
      <c r="S639" s="144">
        <v>78715.835022137326</v>
      </c>
      <c r="T639" s="144">
        <v>105000</v>
      </c>
      <c r="U639" s="144">
        <v>0</v>
      </c>
      <c r="V639" s="144">
        <v>0</v>
      </c>
      <c r="W639" s="144">
        <v>105000</v>
      </c>
      <c r="X639" s="144">
        <v>0</v>
      </c>
      <c r="Y639" s="144">
        <v>0</v>
      </c>
      <c r="Z639" s="144">
        <v>0</v>
      </c>
      <c r="AA639" s="144">
        <v>0</v>
      </c>
      <c r="AB639" s="144">
        <v>15104619.365900671</v>
      </c>
      <c r="AC639" s="144">
        <v>0</v>
      </c>
      <c r="AD639" s="144">
        <v>15104619.365900671</v>
      </c>
      <c r="AE639" s="144">
        <v>0</v>
      </c>
      <c r="AF639" s="144">
        <v>15104619.365900671</v>
      </c>
      <c r="AG639" s="144">
        <v>0</v>
      </c>
      <c r="AH639" s="144">
        <v>15104619.365900671</v>
      </c>
      <c r="AI639" s="1016"/>
      <c r="AJ639" s="1016"/>
      <c r="AK639" s="1016"/>
      <c r="AL639" s="10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15482234.850048188</v>
      </c>
      <c r="N640" s="144">
        <v>0</v>
      </c>
      <c r="O640" s="144">
        <v>15482234.850048188</v>
      </c>
      <c r="P640" s="144">
        <v>15482234.850048188</v>
      </c>
      <c r="Q640" s="144">
        <v>11352842.084016742</v>
      </c>
      <c r="R640" s="144">
        <v>105000</v>
      </c>
      <c r="S640" s="144">
        <v>76423.140798191569</v>
      </c>
      <c r="T640" s="144">
        <v>105000</v>
      </c>
      <c r="U640" s="144">
        <v>0</v>
      </c>
      <c r="V640" s="144">
        <v>0</v>
      </c>
      <c r="W640" s="144">
        <v>105000</v>
      </c>
      <c r="X640" s="144">
        <v>0</v>
      </c>
      <c r="Y640" s="144">
        <v>0</v>
      </c>
      <c r="Z640" s="144">
        <v>0</v>
      </c>
      <c r="AA640" s="144">
        <v>0</v>
      </c>
      <c r="AB640" s="144">
        <v>15482234.850048188</v>
      </c>
      <c r="AC640" s="144">
        <v>0</v>
      </c>
      <c r="AD640" s="144">
        <v>15482234.850048188</v>
      </c>
      <c r="AE640" s="144">
        <v>0</v>
      </c>
      <c r="AF640" s="144">
        <v>15482234.850048188</v>
      </c>
      <c r="AG640" s="144">
        <v>0</v>
      </c>
      <c r="AH640" s="144">
        <v>15482234.850048188</v>
      </c>
      <c r="AI640" s="1016"/>
      <c r="AJ640" s="1016"/>
      <c r="AK640" s="1016"/>
      <c r="AL640" s="10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15869290.721299391</v>
      </c>
      <c r="N641" s="144">
        <v>0</v>
      </c>
      <c r="O641" s="144">
        <v>15869290.721299391</v>
      </c>
      <c r="P641" s="144">
        <v>15869290.721299391</v>
      </c>
      <c r="Q641" s="144">
        <v>11297731.200113749</v>
      </c>
      <c r="R641" s="144">
        <v>105000</v>
      </c>
      <c r="S641" s="144">
        <v>74197.224075914157</v>
      </c>
      <c r="T641" s="144">
        <v>105000</v>
      </c>
      <c r="U641" s="144">
        <v>0</v>
      </c>
      <c r="V641" s="144">
        <v>0</v>
      </c>
      <c r="W641" s="144">
        <v>105000</v>
      </c>
      <c r="X641" s="144">
        <v>0</v>
      </c>
      <c r="Y641" s="144">
        <v>0</v>
      </c>
      <c r="Z641" s="144">
        <v>0</v>
      </c>
      <c r="AA641" s="144">
        <v>0</v>
      </c>
      <c r="AB641" s="144">
        <v>15869290.721299391</v>
      </c>
      <c r="AC641" s="144">
        <v>0</v>
      </c>
      <c r="AD641" s="144">
        <v>15869290.721299391</v>
      </c>
      <c r="AE641" s="144">
        <v>0</v>
      </c>
      <c r="AF641" s="144">
        <v>15869290.721299391</v>
      </c>
      <c r="AG641" s="144">
        <v>0</v>
      </c>
      <c r="AH641" s="144">
        <v>15869290.721299391</v>
      </c>
      <c r="AI641" s="1016"/>
      <c r="AJ641" s="1016"/>
      <c r="AK641" s="1016"/>
      <c r="AL641" s="10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16266022.989331875</v>
      </c>
      <c r="N642" s="144">
        <v>0</v>
      </c>
      <c r="O642" s="144">
        <v>16266022.989331875</v>
      </c>
      <c r="P642" s="144">
        <v>16266022.989331875</v>
      </c>
      <c r="Q642" s="144">
        <v>11242887.844773391</v>
      </c>
      <c r="R642" s="144">
        <v>105000</v>
      </c>
      <c r="S642" s="144">
        <v>72036.139879528302</v>
      </c>
      <c r="T642" s="144">
        <v>105000</v>
      </c>
      <c r="U642" s="144">
        <v>0</v>
      </c>
      <c r="V642" s="144">
        <v>0</v>
      </c>
      <c r="W642" s="144">
        <v>105000</v>
      </c>
      <c r="X642" s="144">
        <v>0</v>
      </c>
      <c r="Y642" s="144">
        <v>0</v>
      </c>
      <c r="Z642" s="144">
        <v>0</v>
      </c>
      <c r="AA642" s="144">
        <v>0</v>
      </c>
      <c r="AB642" s="144">
        <v>16266022.989331875</v>
      </c>
      <c r="AC642" s="144">
        <v>0</v>
      </c>
      <c r="AD642" s="144">
        <v>16266022.989331875</v>
      </c>
      <c r="AE642" s="144">
        <v>0</v>
      </c>
      <c r="AF642" s="144">
        <v>16266022.989331875</v>
      </c>
      <c r="AG642" s="144">
        <v>0</v>
      </c>
      <c r="AH642" s="144">
        <v>16266022.989331875</v>
      </c>
      <c r="AI642" s="1016"/>
      <c r="AJ642" s="1016"/>
      <c r="AK642" s="1016"/>
      <c r="AL642" s="10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16672673.56406517</v>
      </c>
      <c r="N643" s="144">
        <v>0</v>
      </c>
      <c r="O643" s="144">
        <v>16672673.56406517</v>
      </c>
      <c r="P643" s="144">
        <v>16672673.56406517</v>
      </c>
      <c r="Q643" s="144">
        <v>11188310.719313323</v>
      </c>
      <c r="R643" s="144">
        <v>105000</v>
      </c>
      <c r="S643" s="144">
        <v>69937.999883037206</v>
      </c>
      <c r="T643" s="144">
        <v>105000</v>
      </c>
      <c r="U643" s="144">
        <v>0</v>
      </c>
      <c r="V643" s="144">
        <v>0</v>
      </c>
      <c r="W643" s="144">
        <v>105000</v>
      </c>
      <c r="X643" s="144">
        <v>0</v>
      </c>
      <c r="Y643" s="144">
        <v>0</v>
      </c>
      <c r="Z643" s="144">
        <v>0</v>
      </c>
      <c r="AA643" s="144">
        <v>0</v>
      </c>
      <c r="AB643" s="144">
        <v>16672673.56406517</v>
      </c>
      <c r="AC643" s="144">
        <v>0</v>
      </c>
      <c r="AD643" s="144">
        <v>16672673.56406517</v>
      </c>
      <c r="AE643" s="144">
        <v>0</v>
      </c>
      <c r="AF643" s="144">
        <v>16672673.56406517</v>
      </c>
      <c r="AG643" s="144">
        <v>0</v>
      </c>
      <c r="AH643" s="144">
        <v>16672673.56406517</v>
      </c>
      <c r="AI643" s="1016"/>
      <c r="AJ643" s="1016"/>
      <c r="AK643" s="1016"/>
      <c r="AL643" s="10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17089490.403166797</v>
      </c>
      <c r="N644" s="144">
        <v>0</v>
      </c>
      <c r="O644" s="144">
        <v>17089490.403166797</v>
      </c>
      <c r="P644" s="144">
        <v>17089490.403166797</v>
      </c>
      <c r="Q644" s="144">
        <v>11133998.531355489</v>
      </c>
      <c r="R644" s="144">
        <v>105000</v>
      </c>
      <c r="S644" s="144">
        <v>67900.970760230266</v>
      </c>
      <c r="T644" s="144">
        <v>105000</v>
      </c>
      <c r="U644" s="144">
        <v>0</v>
      </c>
      <c r="V644" s="144">
        <v>0</v>
      </c>
      <c r="W644" s="144">
        <v>105000</v>
      </c>
      <c r="X644" s="144">
        <v>0</v>
      </c>
      <c r="Y644" s="144">
        <v>0</v>
      </c>
      <c r="Z644" s="144">
        <v>0</v>
      </c>
      <c r="AA644" s="144">
        <v>0</v>
      </c>
      <c r="AB644" s="144">
        <v>17089490.403166797</v>
      </c>
      <c r="AC644" s="144">
        <v>0</v>
      </c>
      <c r="AD644" s="144">
        <v>17089490.403166797</v>
      </c>
      <c r="AE644" s="144">
        <v>0</v>
      </c>
      <c r="AF644" s="144">
        <v>17089490.403166797</v>
      </c>
      <c r="AG644" s="144">
        <v>0</v>
      </c>
      <c r="AH644" s="144">
        <v>17089490.403166797</v>
      </c>
      <c r="AI644" s="1016"/>
      <c r="AJ644" s="1016"/>
      <c r="AK644" s="1016"/>
      <c r="AL644" s="10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17516727.663245965</v>
      </c>
      <c r="N645" s="144">
        <v>0</v>
      </c>
      <c r="O645" s="144">
        <v>17516727.663245965</v>
      </c>
      <c r="P645" s="144">
        <v>17516727.663245965</v>
      </c>
      <c r="Q645" s="144">
        <v>11079949.994795512</v>
      </c>
      <c r="R645" s="144">
        <v>105000</v>
      </c>
      <c r="S645" s="144">
        <v>65923.272582747843</v>
      </c>
      <c r="T645" s="144">
        <v>105000</v>
      </c>
      <c r="U645" s="144">
        <v>0</v>
      </c>
      <c r="V645" s="144">
        <v>0</v>
      </c>
      <c r="W645" s="144">
        <v>105000</v>
      </c>
      <c r="X645" s="144">
        <v>0</v>
      </c>
      <c r="Y645" s="144">
        <v>0</v>
      </c>
      <c r="Z645" s="144">
        <v>0</v>
      </c>
      <c r="AA645" s="144">
        <v>0</v>
      </c>
      <c r="AB645" s="144">
        <v>17516727.663245965</v>
      </c>
      <c r="AC645" s="144">
        <v>0</v>
      </c>
      <c r="AD645" s="144">
        <v>17516727.663245965</v>
      </c>
      <c r="AE645" s="144">
        <v>0</v>
      </c>
      <c r="AF645" s="144">
        <v>17516727.663245965</v>
      </c>
      <c r="AG645" s="144">
        <v>0</v>
      </c>
      <c r="AH645" s="144">
        <v>17516727.663245965</v>
      </c>
      <c r="AI645" s="1016"/>
      <c r="AJ645" s="1016"/>
      <c r="AK645" s="1016"/>
      <c r="AL645" s="10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17954645.854827113</v>
      </c>
      <c r="N646" s="144">
        <v>0</v>
      </c>
      <c r="O646" s="144">
        <v>17954645.854827113</v>
      </c>
      <c r="P646" s="144">
        <v>17954645.854827113</v>
      </c>
      <c r="Q646" s="144">
        <v>11026163.829772234</v>
      </c>
      <c r="R646" s="144">
        <v>105000</v>
      </c>
      <c r="S646" s="144">
        <v>64003.177264803715</v>
      </c>
      <c r="T646" s="144">
        <v>105000</v>
      </c>
      <c r="U646" s="144">
        <v>0</v>
      </c>
      <c r="V646" s="144">
        <v>0</v>
      </c>
      <c r="W646" s="144">
        <v>105000</v>
      </c>
      <c r="X646" s="144">
        <v>0</v>
      </c>
      <c r="Y646" s="144">
        <v>0</v>
      </c>
      <c r="Z646" s="144">
        <v>0</v>
      </c>
      <c r="AA646" s="144">
        <v>0</v>
      </c>
      <c r="AB646" s="144">
        <v>17954645.854827113</v>
      </c>
      <c r="AC646" s="144">
        <v>0</v>
      </c>
      <c r="AD646" s="144">
        <v>17954645.854827113</v>
      </c>
      <c r="AE646" s="144">
        <v>0</v>
      </c>
      <c r="AF646" s="144">
        <v>17954645.854827113</v>
      </c>
      <c r="AG646" s="144">
        <v>0</v>
      </c>
      <c r="AH646" s="144">
        <v>17954645.854827113</v>
      </c>
      <c r="AI646" s="1016"/>
      <c r="AJ646" s="1016"/>
      <c r="AK646" s="1016"/>
      <c r="AL646" s="1016"/>
      <c r="CJ646" s="166"/>
      <c r="CK646" s="166"/>
      <c r="CL646" s="166"/>
      <c r="CM646" s="166"/>
      <c r="CN646" s="166"/>
      <c r="CO646" s="166"/>
      <c r="CP646" s="166"/>
      <c r="CQ646" s="166"/>
      <c r="CR646" s="166"/>
      <c r="CS646" s="166"/>
      <c r="CT646" s="166"/>
    </row>
    <row r="647" spans="7:98">
      <c r="G647" s="1070"/>
      <c r="H647" s="1070"/>
      <c r="AE647" s="371"/>
      <c r="AF647" s="371"/>
      <c r="AG647" s="371"/>
      <c r="AH647" s="371"/>
      <c r="AI647" s="1016"/>
      <c r="AJ647" s="1016"/>
      <c r="AK647" s="1016"/>
      <c r="AL647" s="1016"/>
    </row>
    <row r="648" spans="7:98">
      <c r="G648" s="1070"/>
      <c r="H648" s="1070"/>
      <c r="AE648" s="371"/>
      <c r="AF648" s="371"/>
      <c r="AG648" s="371"/>
      <c r="AH648" s="371"/>
      <c r="AI648" s="1016"/>
      <c r="AJ648" s="1016"/>
      <c r="AK648" s="1016"/>
      <c r="AL648" s="1016"/>
    </row>
    <row r="649" spans="7:98">
      <c r="G649" s="1070"/>
      <c r="H649" s="1070"/>
      <c r="AE649" s="371"/>
      <c r="AF649" s="371"/>
      <c r="AG649" s="371"/>
      <c r="AH649" s="371"/>
      <c r="AI649" s="1016"/>
      <c r="AJ649" s="1016"/>
      <c r="AK649" s="1016"/>
      <c r="AL649" s="1016"/>
    </row>
    <row r="650" spans="7:98">
      <c r="G650" s="1070"/>
      <c r="H650" s="1070"/>
      <c r="AE650" s="371"/>
      <c r="AF650" s="371"/>
      <c r="AG650" s="371"/>
      <c r="AH650" s="371"/>
      <c r="AI650" s="1016"/>
      <c r="AJ650" s="1016"/>
      <c r="AK650" s="1016"/>
      <c r="AL650" s="1016"/>
    </row>
    <row r="651" spans="7:98">
      <c r="G651" s="1070"/>
      <c r="H651" s="1070"/>
      <c r="AE651" s="371"/>
      <c r="AF651" s="371"/>
      <c r="AG651" s="371"/>
      <c r="AH651" s="371"/>
      <c r="AI651" s="1016"/>
      <c r="AJ651" s="1016"/>
      <c r="AK651" s="1016"/>
      <c r="AL651" s="1016"/>
    </row>
    <row r="652" spans="7:98">
      <c r="G652" s="1070"/>
      <c r="H652" s="1070"/>
      <c r="AI652" s="1016"/>
      <c r="AJ652" s="1016"/>
      <c r="AK652" s="1016"/>
      <c r="AL652" s="1016"/>
    </row>
    <row r="653" spans="7:98">
      <c r="G653" s="1070"/>
      <c r="H653" s="1070"/>
      <c r="AI653" s="1016"/>
      <c r="AJ653" s="1016"/>
      <c r="AK653" s="1016"/>
      <c r="AL653" s="1016"/>
    </row>
    <row r="654" spans="7:98">
      <c r="G654" s="1070"/>
      <c r="H654" s="1070"/>
      <c r="AI654" s="1016"/>
      <c r="AJ654" s="1016"/>
      <c r="AK654" s="1016"/>
      <c r="AL654" s="1016"/>
    </row>
    <row r="655" spans="7:98">
      <c r="G655" s="1070"/>
      <c r="H655" s="1070"/>
      <c r="AI655" s="1016"/>
      <c r="AJ655" s="1016"/>
      <c r="AK655" s="1016"/>
      <c r="AL655" s="1016"/>
    </row>
    <row r="656" spans="7:98">
      <c r="G656" s="1070"/>
      <c r="H656" s="1070"/>
      <c r="AI656" s="1016"/>
      <c r="AJ656" s="1016"/>
      <c r="AK656" s="1016"/>
      <c r="AL656" s="1016"/>
    </row>
    <row r="657" spans="7:38">
      <c r="G657" s="1070"/>
      <c r="H657" s="1070"/>
      <c r="AI657" s="1016"/>
      <c r="AJ657" s="1016"/>
      <c r="AK657" s="1016"/>
      <c r="AL657" s="1016"/>
    </row>
    <row r="658" spans="7:38">
      <c r="G658" s="1070"/>
      <c r="H658" s="1070"/>
      <c r="AI658" s="1016"/>
      <c r="AJ658" s="1016"/>
      <c r="AK658" s="1016"/>
      <c r="AL658" s="1016"/>
    </row>
    <row r="659" spans="7:38">
      <c r="G659" s="1070"/>
      <c r="H659" s="1070"/>
      <c r="AI659" s="1016"/>
      <c r="AJ659" s="1016"/>
      <c r="AK659" s="1016"/>
      <c r="AL659" s="1016"/>
    </row>
    <row r="660" spans="7:38">
      <c r="G660" s="1070"/>
      <c r="H660" s="1070"/>
      <c r="AI660" s="1016"/>
      <c r="AJ660" s="1016"/>
      <c r="AK660" s="1016"/>
      <c r="AL660" s="1016"/>
    </row>
    <row r="661" spans="7:38">
      <c r="G661" s="1070"/>
      <c r="H661" s="1070"/>
      <c r="AI661" s="1016"/>
      <c r="AJ661" s="1016"/>
      <c r="AK661" s="1016"/>
      <c r="AL661" s="1016"/>
    </row>
    <row r="662" spans="7:38">
      <c r="G662" s="1070"/>
      <c r="H662" s="1070"/>
      <c r="AI662" s="1016"/>
      <c r="AJ662" s="1016"/>
      <c r="AK662" s="1016"/>
      <c r="AL662" s="1016"/>
    </row>
    <row r="663" spans="7:38">
      <c r="G663" s="1070"/>
      <c r="H663" s="1070"/>
      <c r="AI663" s="1016"/>
      <c r="AJ663" s="1016"/>
      <c r="AK663" s="1016"/>
      <c r="AL663" s="1016"/>
    </row>
    <row r="664" spans="7:38">
      <c r="G664" s="1070"/>
      <c r="H664" s="1070"/>
      <c r="AI664" s="1016"/>
      <c r="AJ664" s="1016"/>
      <c r="AK664" s="1016"/>
      <c r="AL664" s="1016"/>
    </row>
    <row r="665" spans="7:38">
      <c r="G665" s="1070"/>
      <c r="H665" s="1070"/>
      <c r="AI665" s="1016"/>
      <c r="AJ665" s="1016"/>
      <c r="AK665" s="1016"/>
      <c r="AL665" s="1016"/>
    </row>
    <row r="666" spans="7:38">
      <c r="G666" s="1070"/>
      <c r="H666" s="1070"/>
      <c r="AI666" s="1016"/>
      <c r="AJ666" s="1016"/>
      <c r="AK666" s="1016"/>
      <c r="AL666" s="1016"/>
    </row>
    <row r="667" spans="7:38">
      <c r="G667" s="1070"/>
      <c r="H667" s="1070"/>
      <c r="AI667" s="1016"/>
      <c r="AJ667" s="1016"/>
      <c r="AK667" s="1016"/>
      <c r="AL667" s="1016"/>
    </row>
    <row r="668" spans="7:38">
      <c r="G668" s="1070"/>
      <c r="H668" s="1070"/>
      <c r="AI668" s="1016"/>
      <c r="AJ668" s="1016"/>
      <c r="AK668" s="1016"/>
      <c r="AL668" s="1016"/>
    </row>
    <row r="669" spans="7:38">
      <c r="G669" s="1070"/>
      <c r="H669" s="1070"/>
      <c r="AI669" s="1016"/>
      <c r="AJ669" s="1016"/>
      <c r="AK669" s="1016"/>
      <c r="AL669" s="1016"/>
    </row>
    <row r="670" spans="7:38">
      <c r="G670" s="1070"/>
      <c r="H670" s="1070"/>
      <c r="AI670" s="1016"/>
      <c r="AJ670" s="1016"/>
      <c r="AK670" s="1016"/>
      <c r="AL670" s="1016"/>
    </row>
    <row r="671" spans="7:38">
      <c r="G671" s="1070"/>
      <c r="H671" s="1070"/>
      <c r="AI671" s="1016"/>
      <c r="AJ671" s="1016"/>
      <c r="AK671" s="1016"/>
      <c r="AL671" s="1016"/>
    </row>
    <row r="672" spans="7:38">
      <c r="G672" s="1070"/>
      <c r="H672" s="1070"/>
      <c r="AI672" s="1016"/>
      <c r="AJ672" s="1016"/>
      <c r="AK672" s="1016"/>
      <c r="AL672" s="1016"/>
    </row>
    <row r="673" spans="7:38">
      <c r="G673" s="1070"/>
      <c r="H673" s="1070"/>
      <c r="AI673" s="1016"/>
      <c r="AJ673" s="1016"/>
      <c r="AK673" s="1016"/>
      <c r="AL673" s="1016"/>
    </row>
    <row r="674" spans="7:38">
      <c r="G674" s="1070"/>
      <c r="H674" s="1070"/>
      <c r="AI674" s="1016"/>
      <c r="AJ674" s="1016"/>
      <c r="AK674" s="1016"/>
      <c r="AL674" s="1016"/>
    </row>
    <row r="675" spans="7:38">
      <c r="G675" s="1070"/>
      <c r="H675" s="1070"/>
      <c r="AI675" s="1016"/>
      <c r="AJ675" s="1016"/>
      <c r="AK675" s="1016"/>
      <c r="AL675" s="1016"/>
    </row>
    <row r="676" spans="7:38">
      <c r="G676" s="1070"/>
      <c r="H676" s="1070"/>
      <c r="AI676" s="1016"/>
      <c r="AJ676" s="1016"/>
      <c r="AK676" s="1016"/>
      <c r="AL676" s="1016"/>
    </row>
    <row r="677" spans="7:38">
      <c r="G677" s="1070"/>
      <c r="H677" s="1070"/>
      <c r="AI677" s="1016"/>
      <c r="AJ677" s="1016"/>
      <c r="AK677" s="1016"/>
      <c r="AL677" s="1016"/>
    </row>
    <row r="678" spans="7:38">
      <c r="G678" s="1070"/>
      <c r="H678" s="1070"/>
      <c r="AI678" s="1016"/>
      <c r="AJ678" s="1016"/>
      <c r="AK678" s="1016"/>
      <c r="AL678" s="1016"/>
    </row>
    <row r="679" spans="7:38">
      <c r="G679" s="1070"/>
      <c r="H679" s="1070"/>
      <c r="AI679" s="1016"/>
      <c r="AJ679" s="1016"/>
      <c r="AK679" s="1016"/>
      <c r="AL679" s="1016"/>
    </row>
    <row r="680" spans="7:38">
      <c r="G680" s="1070"/>
      <c r="H680" s="1070"/>
      <c r="AI680" s="1016"/>
      <c r="AJ680" s="1016"/>
      <c r="AK680" s="1016"/>
      <c r="AL680" s="1016"/>
    </row>
    <row r="681" spans="7:38">
      <c r="G681" s="1070"/>
      <c r="H681" s="1070"/>
      <c r="AI681" s="1016"/>
      <c r="AJ681" s="1016"/>
      <c r="AK681" s="1016"/>
      <c r="AL681" s="1016"/>
    </row>
    <row r="682" spans="7:38">
      <c r="G682" s="1070"/>
      <c r="H682" s="1070"/>
      <c r="AI682" s="1016"/>
      <c r="AJ682" s="1016"/>
      <c r="AK682" s="1016"/>
      <c r="AL682" s="1016"/>
    </row>
    <row r="683" spans="7:38">
      <c r="G683" s="1070"/>
      <c r="H683" s="1070"/>
      <c r="AI683" s="1016"/>
      <c r="AJ683" s="1016"/>
      <c r="AK683" s="1016"/>
      <c r="AL683" s="1016"/>
    </row>
    <row r="684" spans="7:38">
      <c r="G684" s="1070"/>
      <c r="H684" s="1070"/>
      <c r="AI684" s="1016"/>
      <c r="AJ684" s="1016"/>
      <c r="AK684" s="1016"/>
      <c r="AL684" s="1016"/>
    </row>
    <row r="685" spans="7:38">
      <c r="G685" s="1070"/>
      <c r="H685" s="1070"/>
      <c r="AI685" s="1016"/>
      <c r="AJ685" s="1016"/>
      <c r="AK685" s="1016"/>
      <c r="AL685" s="1016"/>
    </row>
    <row r="686" spans="7:38">
      <c r="G686" s="1070"/>
      <c r="H686" s="1070"/>
      <c r="AI686" s="1016"/>
      <c r="AJ686" s="1016"/>
      <c r="AK686" s="1016"/>
      <c r="AL686" s="1016"/>
    </row>
    <row r="687" spans="7:38">
      <c r="G687" s="1070"/>
      <c r="H687" s="1070"/>
      <c r="AI687" s="1016"/>
      <c r="AJ687" s="1016"/>
      <c r="AK687" s="1016"/>
      <c r="AL687" s="1016"/>
    </row>
    <row r="688" spans="7:38">
      <c r="G688" s="1070"/>
      <c r="H688" s="1070"/>
      <c r="AI688" s="1016"/>
      <c r="AJ688" s="1016"/>
      <c r="AK688" s="1016"/>
      <c r="AL688" s="1016"/>
    </row>
    <row r="689" spans="7:38">
      <c r="G689" s="1070"/>
      <c r="H689" s="1070"/>
      <c r="AI689" s="1016"/>
      <c r="AJ689" s="1016"/>
      <c r="AK689" s="1016"/>
      <c r="AL689" s="1016"/>
    </row>
    <row r="690" spans="7:38">
      <c r="G690" s="1070"/>
      <c r="H690" s="1070"/>
      <c r="AI690" s="1016"/>
      <c r="AJ690" s="1016"/>
      <c r="AK690" s="1016"/>
      <c r="AL690" s="1016"/>
    </row>
    <row r="691" spans="7:38">
      <c r="G691" s="1070"/>
      <c r="H691" s="1070"/>
      <c r="AI691" s="1016"/>
      <c r="AJ691" s="1016"/>
      <c r="AK691" s="1016"/>
      <c r="AL691" s="1016"/>
    </row>
    <row r="692" spans="7:38">
      <c r="G692" s="1070"/>
      <c r="H692" s="1070"/>
      <c r="AI692" s="1016"/>
      <c r="AJ692" s="1016"/>
      <c r="AK692" s="1016"/>
      <c r="AL692" s="1016"/>
    </row>
    <row r="693" spans="7:38">
      <c r="G693" s="1070"/>
      <c r="H693" s="1070"/>
      <c r="AI693" s="1016"/>
      <c r="AJ693" s="1016"/>
      <c r="AK693" s="1016"/>
      <c r="AL693" s="1016"/>
    </row>
    <row r="694" spans="7:38">
      <c r="G694" s="1070"/>
      <c r="H694" s="1070"/>
      <c r="AI694" s="1016"/>
      <c r="AJ694" s="1016"/>
      <c r="AK694" s="1016"/>
      <c r="AL694" s="1016"/>
    </row>
    <row r="695" spans="7:38">
      <c r="G695" s="1070"/>
      <c r="H695" s="1070"/>
      <c r="AI695" s="1016"/>
      <c r="AJ695" s="1016"/>
      <c r="AK695" s="1016"/>
      <c r="AL695" s="1016"/>
    </row>
    <row r="696" spans="7:38">
      <c r="G696" s="1070"/>
      <c r="H696" s="1070"/>
      <c r="AI696" s="1016"/>
      <c r="AJ696" s="1016"/>
      <c r="AK696" s="1016"/>
      <c r="AL696" s="1016"/>
    </row>
    <row r="697" spans="7:38">
      <c r="G697" s="1070"/>
      <c r="H697" s="1070"/>
      <c r="AI697" s="1016"/>
      <c r="AJ697" s="1016"/>
      <c r="AK697" s="1016"/>
      <c r="AL697" s="1016"/>
    </row>
    <row r="698" spans="7:38">
      <c r="G698" s="1070"/>
      <c r="H698" s="1070"/>
      <c r="AI698" s="1016"/>
      <c r="AJ698" s="1016"/>
      <c r="AK698" s="1016"/>
      <c r="AL698" s="1016"/>
    </row>
    <row r="699" spans="7:38">
      <c r="G699" s="1070"/>
      <c r="H699" s="1070"/>
      <c r="AI699" s="1016"/>
      <c r="AJ699" s="1016"/>
      <c r="AK699" s="1016"/>
      <c r="AL699" s="1016"/>
    </row>
    <row r="700" spans="7:38">
      <c r="G700" s="1070"/>
      <c r="H700" s="1070"/>
      <c r="AI700" s="1016"/>
      <c r="AJ700" s="1016"/>
      <c r="AK700" s="1016"/>
      <c r="AL700" s="1016"/>
    </row>
    <row r="701" spans="7:38">
      <c r="G701" s="1070"/>
      <c r="H701" s="1070"/>
      <c r="AI701" s="1016"/>
      <c r="AJ701" s="1016"/>
      <c r="AK701" s="1016"/>
      <c r="AL701" s="1016"/>
    </row>
    <row r="702" spans="7:38">
      <c r="G702" s="1070"/>
      <c r="H702" s="1070"/>
      <c r="AI702" s="1016"/>
      <c r="AJ702" s="1016"/>
      <c r="AK702" s="1016"/>
      <c r="AL702" s="1016"/>
    </row>
    <row r="703" spans="7:38">
      <c r="G703" s="1070"/>
      <c r="H703" s="1070"/>
      <c r="AI703" s="1016"/>
      <c r="AJ703" s="1016"/>
      <c r="AK703" s="1016"/>
      <c r="AL703" s="1016"/>
    </row>
    <row r="704" spans="7:38">
      <c r="G704" s="1070"/>
      <c r="H704" s="1070"/>
      <c r="AI704" s="1016"/>
      <c r="AJ704" s="1016"/>
      <c r="AK704" s="1016"/>
      <c r="AL704" s="1016"/>
    </row>
    <row r="705" spans="7:38">
      <c r="G705" s="1070"/>
      <c r="H705" s="1070"/>
      <c r="AI705" s="1016"/>
      <c r="AJ705" s="1016"/>
      <c r="AK705" s="1016"/>
      <c r="AL705" s="1016"/>
    </row>
    <row r="706" spans="7:38">
      <c r="G706" s="1070"/>
      <c r="H706" s="1070"/>
      <c r="AI706" s="1016"/>
      <c r="AJ706" s="1016"/>
      <c r="AK706" s="1016"/>
      <c r="AL706" s="1016"/>
    </row>
    <row r="707" spans="7:38">
      <c r="G707" s="1070"/>
      <c r="H707" s="1070"/>
      <c r="AI707" s="1016"/>
      <c r="AJ707" s="1016"/>
      <c r="AK707" s="1016"/>
      <c r="AL707" s="1016"/>
    </row>
    <row r="708" spans="7:38">
      <c r="G708" s="1070"/>
      <c r="H708" s="1070"/>
      <c r="AI708" s="1016"/>
      <c r="AJ708" s="1016"/>
      <c r="AK708" s="1016"/>
      <c r="AL708" s="1016"/>
    </row>
    <row r="709" spans="7:38">
      <c r="G709" s="1070"/>
      <c r="H709" s="1070"/>
      <c r="AI709" s="1016"/>
      <c r="AJ709" s="1016"/>
      <c r="AK709" s="1016"/>
      <c r="AL709" s="1016"/>
    </row>
    <row r="710" spans="7:38">
      <c r="G710" s="1070"/>
      <c r="H710" s="1070"/>
      <c r="AI710" s="1016"/>
      <c r="AJ710" s="1016"/>
      <c r="AK710" s="1016"/>
      <c r="AL710" s="1016"/>
    </row>
    <row r="711" spans="7:38">
      <c r="G711" s="1070"/>
      <c r="H711" s="1070"/>
      <c r="AI711" s="1016"/>
      <c r="AJ711" s="1016"/>
      <c r="AK711" s="1016"/>
      <c r="AL711" s="1016"/>
    </row>
    <row r="712" spans="7:38">
      <c r="G712" s="1070"/>
      <c r="H712" s="1070"/>
      <c r="AI712" s="1016"/>
      <c r="AJ712" s="1016"/>
      <c r="AK712" s="1016"/>
      <c r="AL712" s="1016"/>
    </row>
    <row r="713" spans="7:38">
      <c r="G713" s="1070"/>
      <c r="H713" s="1070"/>
      <c r="AI713" s="1016"/>
      <c r="AJ713" s="1016"/>
      <c r="AK713" s="1016"/>
      <c r="AL713" s="1016"/>
    </row>
    <row r="714" spans="7:38">
      <c r="G714" s="1070"/>
      <c r="H714" s="1070"/>
      <c r="AI714" s="1016"/>
      <c r="AJ714" s="1016"/>
      <c r="AK714" s="1016"/>
      <c r="AL714" s="1016"/>
    </row>
    <row r="715" spans="7:38">
      <c r="G715" s="1070"/>
      <c r="H715" s="1070"/>
      <c r="AI715" s="1016"/>
      <c r="AJ715" s="1016"/>
      <c r="AK715" s="1016"/>
      <c r="AL715" s="1016"/>
    </row>
    <row r="716" spans="7:38">
      <c r="G716" s="1070"/>
      <c r="H716" s="1070"/>
      <c r="AI716" s="1016"/>
      <c r="AJ716" s="1016"/>
      <c r="AK716" s="1016"/>
      <c r="AL716" s="1016"/>
    </row>
    <row r="717" spans="7:38">
      <c r="G717" s="1070"/>
      <c r="H717" s="1070"/>
      <c r="AI717" s="1016"/>
      <c r="AJ717" s="1016"/>
      <c r="AK717" s="1016"/>
      <c r="AL717" s="1016"/>
    </row>
    <row r="718" spans="7:38">
      <c r="G718" s="1070"/>
      <c r="H718" s="1070"/>
      <c r="AI718" s="1016"/>
      <c r="AJ718" s="1016"/>
      <c r="AK718" s="1016"/>
      <c r="AL718" s="1016"/>
    </row>
    <row r="719" spans="7:38">
      <c r="G719" s="1070"/>
      <c r="H719" s="1070"/>
      <c r="AI719" s="1016"/>
      <c r="AJ719" s="1016"/>
      <c r="AK719" s="1016"/>
      <c r="AL719" s="1016"/>
    </row>
    <row r="720" spans="7:38">
      <c r="G720" s="1070"/>
      <c r="H720" s="1070"/>
      <c r="AI720" s="1016"/>
      <c r="AJ720" s="1016"/>
      <c r="AK720" s="1016"/>
      <c r="AL720" s="1016"/>
    </row>
    <row r="721" spans="7:38">
      <c r="G721" s="1070"/>
      <c r="H721" s="1070"/>
      <c r="AI721" s="1016"/>
      <c r="AJ721" s="1016"/>
      <c r="AK721" s="1016"/>
      <c r="AL721" s="1016"/>
    </row>
    <row r="722" spans="7:38">
      <c r="G722" s="1070"/>
      <c r="H722" s="1070"/>
      <c r="AI722" s="1016"/>
      <c r="AJ722" s="1016"/>
      <c r="AK722" s="1016"/>
      <c r="AL722" s="1016"/>
    </row>
    <row r="723" spans="7:38">
      <c r="G723" s="1070"/>
      <c r="H723" s="1070"/>
      <c r="AI723" s="1016"/>
      <c r="AJ723" s="1016"/>
      <c r="AK723" s="1016"/>
      <c r="AL723" s="1016"/>
    </row>
    <row r="724" spans="7:38">
      <c r="G724" s="1070"/>
      <c r="H724" s="1070"/>
      <c r="AI724" s="1016"/>
      <c r="AJ724" s="1016"/>
      <c r="AK724" s="1016"/>
      <c r="AL724" s="1016"/>
    </row>
    <row r="725" spans="7:38">
      <c r="G725" s="1070"/>
      <c r="H725" s="1070"/>
      <c r="AI725" s="1016"/>
      <c r="AJ725" s="1016"/>
      <c r="AK725" s="1016"/>
      <c r="AL725" s="1016"/>
    </row>
    <row r="726" spans="7:38">
      <c r="G726" s="1070"/>
      <c r="H726" s="1070"/>
      <c r="AI726" s="1016"/>
      <c r="AJ726" s="1016"/>
      <c r="AK726" s="1016"/>
      <c r="AL726" s="1016"/>
    </row>
    <row r="727" spans="7:38">
      <c r="G727" s="1070"/>
      <c r="H727" s="1070"/>
      <c r="AI727" s="1016"/>
      <c r="AJ727" s="1016"/>
      <c r="AK727" s="1016"/>
      <c r="AL727" s="1016"/>
    </row>
    <row r="728" spans="7:38">
      <c r="G728" s="1070"/>
      <c r="H728" s="1070"/>
      <c r="AI728" s="1016"/>
      <c r="AJ728" s="1016"/>
      <c r="AK728" s="1016"/>
      <c r="AL728" s="1016"/>
    </row>
    <row r="729" spans="7:38">
      <c r="G729" s="1070"/>
      <c r="H729" s="1070"/>
      <c r="AI729" s="1016"/>
      <c r="AJ729" s="1016"/>
      <c r="AK729" s="1016"/>
      <c r="AL729" s="1016"/>
    </row>
    <row r="730" spans="7:38">
      <c r="G730" s="1070"/>
      <c r="H730" s="1070"/>
      <c r="AI730" s="1016"/>
      <c r="AJ730" s="1016"/>
      <c r="AK730" s="1016"/>
      <c r="AL730" s="1016"/>
    </row>
    <row r="731" spans="7:38">
      <c r="G731" s="1070"/>
      <c r="H731" s="1070"/>
      <c r="AI731" s="1016"/>
      <c r="AJ731" s="1016"/>
      <c r="AK731" s="1016"/>
      <c r="AL731" s="1016"/>
    </row>
    <row r="732" spans="7:38">
      <c r="G732" s="1070"/>
      <c r="H732" s="1070"/>
      <c r="AI732" s="1016"/>
      <c r="AJ732" s="1016"/>
      <c r="AK732" s="1016"/>
      <c r="AL732" s="1016"/>
    </row>
    <row r="733" spans="7:38">
      <c r="G733" s="1070"/>
      <c r="H733" s="1070"/>
      <c r="AI733" s="1016"/>
      <c r="AJ733" s="1016"/>
      <c r="AK733" s="1016"/>
      <c r="AL733" s="1016"/>
    </row>
    <row r="734" spans="7:38">
      <c r="G734" s="1070"/>
      <c r="H734" s="1070"/>
      <c r="AI734" s="1016"/>
      <c r="AJ734" s="1016"/>
      <c r="AK734" s="1016"/>
      <c r="AL734" s="1016"/>
    </row>
    <row r="735" spans="7:38">
      <c r="G735" s="1070"/>
      <c r="H735" s="1070"/>
      <c r="AI735" s="1016"/>
      <c r="AJ735" s="1016"/>
      <c r="AK735" s="1016"/>
      <c r="AL735" s="1016"/>
    </row>
    <row r="736" spans="7:38">
      <c r="G736" s="1070"/>
      <c r="H736" s="1070"/>
      <c r="AI736" s="1016"/>
      <c r="AJ736" s="1016"/>
      <c r="AK736" s="1016"/>
      <c r="AL736" s="1016"/>
    </row>
    <row r="737" spans="7:38">
      <c r="G737" s="1070"/>
      <c r="H737" s="1070"/>
      <c r="AI737" s="1016"/>
      <c r="AJ737" s="1016"/>
      <c r="AK737" s="1016"/>
      <c r="AL737" s="1016"/>
    </row>
    <row r="738" spans="7:38">
      <c r="G738" s="1070"/>
      <c r="H738" s="1070"/>
      <c r="AI738" s="1016"/>
      <c r="AJ738" s="1016"/>
      <c r="AK738" s="1016"/>
      <c r="AL738" s="1016"/>
    </row>
    <row r="739" spans="7:38">
      <c r="G739" s="1070"/>
      <c r="H739" s="1070"/>
      <c r="AI739" s="1016"/>
      <c r="AJ739" s="1016"/>
      <c r="AK739" s="1016"/>
      <c r="AL739" s="1016"/>
    </row>
    <row r="740" spans="7:38">
      <c r="G740" s="1070"/>
      <c r="H740" s="1070"/>
      <c r="AI740" s="1016"/>
      <c r="AJ740" s="1016"/>
      <c r="AK740" s="1016"/>
      <c r="AL740" s="1016"/>
    </row>
    <row r="741" spans="7:38">
      <c r="G741" s="1070"/>
      <c r="H741" s="1070"/>
      <c r="AI741" s="1016"/>
      <c r="AJ741" s="1016"/>
      <c r="AK741" s="1016"/>
      <c r="AL741" s="1016"/>
    </row>
    <row r="742" spans="7:38">
      <c r="G742" s="1070"/>
      <c r="H742" s="1070"/>
      <c r="AI742" s="1016"/>
      <c r="AJ742" s="1016"/>
      <c r="AK742" s="1016"/>
      <c r="AL742" s="1016"/>
    </row>
    <row r="743" spans="7:38">
      <c r="G743" s="1070"/>
      <c r="H743" s="1070"/>
      <c r="AI743" s="1016"/>
      <c r="AJ743" s="1016"/>
      <c r="AK743" s="1016"/>
      <c r="AL743" s="1016"/>
    </row>
    <row r="744" spans="7:38">
      <c r="G744" s="1070"/>
      <c r="H744" s="1070"/>
      <c r="AI744" s="1016"/>
      <c r="AJ744" s="1016"/>
      <c r="AK744" s="1016"/>
      <c r="AL744" s="1016"/>
    </row>
    <row r="745" spans="7:38">
      <c r="G745" s="1070"/>
      <c r="H745" s="1070"/>
      <c r="AI745" s="1016"/>
      <c r="AJ745" s="1016"/>
      <c r="AK745" s="1016"/>
      <c r="AL745" s="1016"/>
    </row>
    <row r="746" spans="7:38">
      <c r="G746" s="1070"/>
      <c r="H746" s="1070"/>
      <c r="AI746" s="1016"/>
      <c r="AJ746" s="1016"/>
      <c r="AK746" s="1016"/>
      <c r="AL746" s="1016"/>
    </row>
    <row r="747" spans="7:38">
      <c r="G747" s="1070"/>
      <c r="H747" s="1070"/>
      <c r="AI747" s="1016"/>
      <c r="AJ747" s="1016"/>
      <c r="AK747" s="1016"/>
      <c r="AL747" s="1016"/>
    </row>
    <row r="748" spans="7:38">
      <c r="G748" s="1070"/>
      <c r="H748" s="1070"/>
      <c r="AI748" s="1016"/>
      <c r="AJ748" s="1016"/>
      <c r="AK748" s="1016"/>
      <c r="AL748" s="1016"/>
    </row>
    <row r="749" spans="7:38">
      <c r="G749" s="1070"/>
      <c r="H749" s="1070"/>
      <c r="AI749" s="1016"/>
      <c r="AJ749" s="1016"/>
      <c r="AK749" s="1016"/>
      <c r="AL749" s="1016"/>
    </row>
    <row r="750" spans="7:38">
      <c r="G750" s="1070"/>
      <c r="H750" s="1070"/>
      <c r="AI750" s="1016"/>
      <c r="AJ750" s="1016"/>
      <c r="AK750" s="1016"/>
      <c r="AL750" s="1016"/>
    </row>
    <row r="751" spans="7:38">
      <c r="G751" s="1070"/>
      <c r="H751" s="1070"/>
      <c r="AI751" s="1016"/>
      <c r="AJ751" s="1016"/>
      <c r="AK751" s="1016"/>
      <c r="AL751" s="1016"/>
    </row>
    <row r="752" spans="7:38">
      <c r="G752" s="1070"/>
      <c r="H752" s="1070"/>
      <c r="AI752" s="1016"/>
      <c r="AJ752" s="1016"/>
      <c r="AK752" s="1016"/>
      <c r="AL752" s="1016"/>
    </row>
    <row r="753" spans="7:38">
      <c r="G753" s="1070"/>
      <c r="H753" s="1070"/>
      <c r="AI753" s="1016"/>
      <c r="AJ753" s="1016"/>
      <c r="AK753" s="1016"/>
      <c r="AL753" s="1016"/>
    </row>
    <row r="754" spans="7:38">
      <c r="G754" s="1070"/>
      <c r="H754" s="1070"/>
      <c r="AI754" s="1016"/>
      <c r="AJ754" s="1016"/>
      <c r="AK754" s="1016"/>
      <c r="AL754" s="1016"/>
    </row>
    <row r="755" spans="7:38">
      <c r="G755" s="1070"/>
      <c r="H755" s="1070"/>
      <c r="AI755" s="1016"/>
      <c r="AJ755" s="1016"/>
      <c r="AK755" s="1016"/>
      <c r="AL755" s="1016"/>
    </row>
    <row r="756" spans="7:38">
      <c r="G756" s="1070"/>
      <c r="H756" s="1070"/>
      <c r="AI756" s="1016"/>
      <c r="AJ756" s="1016"/>
      <c r="AK756" s="1016"/>
      <c r="AL756" s="1016"/>
    </row>
    <row r="757" spans="7:38">
      <c r="G757" s="1070"/>
      <c r="H757" s="1070"/>
      <c r="AI757" s="1016"/>
      <c r="AJ757" s="1016"/>
      <c r="AK757" s="1016"/>
      <c r="AL757" s="1016"/>
    </row>
    <row r="758" spans="7:38">
      <c r="G758" s="1070"/>
      <c r="H758" s="1070"/>
      <c r="AI758" s="1016"/>
      <c r="AJ758" s="1016"/>
      <c r="AK758" s="1016"/>
      <c r="AL758" s="1016"/>
    </row>
    <row r="759" spans="7:38">
      <c r="G759" s="1070"/>
      <c r="H759" s="1070"/>
      <c r="AI759" s="1016"/>
      <c r="AJ759" s="1016"/>
      <c r="AK759" s="1016"/>
      <c r="AL759" s="1016"/>
    </row>
    <row r="760" spans="7:38">
      <c r="G760" s="1070"/>
      <c r="H760" s="1070"/>
      <c r="AI760" s="1016"/>
      <c r="AJ760" s="1016"/>
      <c r="AK760" s="1016"/>
      <c r="AL760" s="1016"/>
    </row>
    <row r="761" spans="7:38">
      <c r="G761" s="1070"/>
      <c r="H761" s="1070"/>
      <c r="AI761" s="1016"/>
      <c r="AJ761" s="1016"/>
      <c r="AK761" s="1016"/>
      <c r="AL761" s="1016"/>
    </row>
    <row r="762" spans="7:38">
      <c r="G762" s="1070"/>
      <c r="H762" s="1070"/>
      <c r="AI762" s="1016"/>
      <c r="AJ762" s="1016"/>
      <c r="AK762" s="1016"/>
      <c r="AL762" s="1016"/>
    </row>
    <row r="763" spans="7:38">
      <c r="G763" s="1070"/>
      <c r="H763" s="1070"/>
      <c r="AI763" s="1016"/>
      <c r="AJ763" s="1016"/>
      <c r="AK763" s="1016"/>
      <c r="AL763" s="1016"/>
    </row>
    <row r="764" spans="7:38">
      <c r="G764" s="1070"/>
      <c r="H764" s="1070"/>
      <c r="AI764" s="1016"/>
      <c r="AJ764" s="1016"/>
      <c r="AK764" s="1016"/>
      <c r="AL764" s="1016"/>
    </row>
    <row r="765" spans="7:38">
      <c r="G765" s="1070"/>
      <c r="H765" s="1070"/>
      <c r="AI765" s="1016"/>
      <c r="AJ765" s="1016"/>
      <c r="AK765" s="1016"/>
      <c r="AL765" s="1016"/>
    </row>
    <row r="766" spans="7:38">
      <c r="G766" s="1070"/>
      <c r="H766" s="1070"/>
      <c r="AI766" s="1016"/>
      <c r="AJ766" s="1016"/>
      <c r="AK766" s="1016"/>
      <c r="AL766" s="1016"/>
    </row>
    <row r="767" spans="7:38">
      <c r="G767" s="1070"/>
      <c r="H767" s="1070"/>
      <c r="AI767" s="1016"/>
      <c r="AJ767" s="1016"/>
      <c r="AK767" s="1016"/>
      <c r="AL767" s="1016"/>
    </row>
    <row r="768" spans="7:38">
      <c r="G768" s="1070"/>
      <c r="H768" s="1070"/>
      <c r="AI768" s="1016"/>
      <c r="AJ768" s="1016"/>
      <c r="AK768" s="1016"/>
      <c r="AL768" s="1016"/>
    </row>
    <row r="769" spans="7:38">
      <c r="G769" s="1070"/>
      <c r="H769" s="1070"/>
      <c r="AI769" s="1016"/>
      <c r="AJ769" s="1016"/>
      <c r="AK769" s="1016"/>
      <c r="AL769" s="1016"/>
    </row>
    <row r="770" spans="7:38">
      <c r="G770" s="1070"/>
      <c r="H770" s="1070"/>
      <c r="AI770" s="1016"/>
      <c r="AJ770" s="1016"/>
      <c r="AK770" s="1016"/>
      <c r="AL770" s="1016"/>
    </row>
    <row r="771" spans="7:38">
      <c r="G771" s="1070"/>
      <c r="H771" s="1070"/>
      <c r="AI771" s="1016"/>
      <c r="AJ771" s="1016"/>
      <c r="AK771" s="1016"/>
      <c r="AL771" s="1016"/>
    </row>
    <row r="772" spans="7:38">
      <c r="G772" s="1070"/>
      <c r="H772" s="1070"/>
      <c r="AI772" s="1016"/>
      <c r="AJ772" s="1016"/>
      <c r="AK772" s="1016"/>
      <c r="AL772" s="1016"/>
    </row>
    <row r="773" spans="7:38">
      <c r="G773" s="1070"/>
      <c r="H773" s="1070"/>
      <c r="AI773" s="1016"/>
      <c r="AJ773" s="1016"/>
      <c r="AK773" s="1016"/>
      <c r="AL773" s="1016"/>
    </row>
    <row r="774" spans="7:38">
      <c r="G774" s="1070"/>
      <c r="H774" s="1070"/>
      <c r="AI774" s="1016"/>
      <c r="AJ774" s="1016"/>
      <c r="AK774" s="1016"/>
      <c r="AL774" s="1016"/>
    </row>
    <row r="775" spans="7:38">
      <c r="G775" s="1070"/>
      <c r="H775" s="1070"/>
      <c r="AI775" s="1016"/>
      <c r="AJ775" s="1016"/>
      <c r="AK775" s="1016"/>
      <c r="AL775" s="1016"/>
    </row>
    <row r="776" spans="7:38">
      <c r="G776" s="1070"/>
      <c r="H776" s="1070"/>
      <c r="AI776" s="1016"/>
      <c r="AJ776" s="1016"/>
      <c r="AK776" s="1016"/>
      <c r="AL776" s="1016"/>
    </row>
    <row r="777" spans="7:38">
      <c r="G777" s="1070"/>
      <c r="H777" s="1070"/>
      <c r="AI777" s="1016"/>
      <c r="AJ777" s="1016"/>
      <c r="AK777" s="1016"/>
      <c r="AL777" s="1016"/>
    </row>
    <row r="778" spans="7:38">
      <c r="G778" s="1070"/>
      <c r="H778" s="1070"/>
      <c r="AI778" s="1016"/>
      <c r="AJ778" s="1016"/>
      <c r="AK778" s="1016"/>
      <c r="AL778" s="1016"/>
    </row>
    <row r="779" spans="7:38">
      <c r="G779" s="1070"/>
      <c r="H779" s="1070"/>
      <c r="AI779" s="1016"/>
      <c r="AJ779" s="1016"/>
      <c r="AK779" s="1016"/>
      <c r="AL779" s="1016"/>
    </row>
    <row r="780" spans="7:38">
      <c r="G780" s="1070"/>
      <c r="H780" s="1070"/>
      <c r="AI780" s="1016"/>
      <c r="AJ780" s="1016"/>
      <c r="AK780" s="1016"/>
      <c r="AL780" s="1016"/>
    </row>
    <row r="781" spans="7:38">
      <c r="G781" s="1070"/>
      <c r="H781" s="1070"/>
      <c r="AI781" s="1016"/>
      <c r="AJ781" s="1016"/>
      <c r="AK781" s="1016"/>
      <c r="AL781" s="1016"/>
    </row>
    <row r="782" spans="7:38">
      <c r="G782" s="1070"/>
      <c r="H782" s="1070"/>
      <c r="AI782" s="1016"/>
      <c r="AJ782" s="1016"/>
      <c r="AK782" s="1016"/>
      <c r="AL782" s="1016"/>
    </row>
    <row r="783" spans="7:38">
      <c r="G783" s="1070"/>
      <c r="H783" s="1070"/>
      <c r="AI783" s="1016"/>
      <c r="AJ783" s="1016"/>
      <c r="AK783" s="1016"/>
      <c r="AL783" s="1016"/>
    </row>
    <row r="784" spans="7:38">
      <c r="G784" s="1070"/>
      <c r="H784" s="1070"/>
      <c r="AI784" s="1016"/>
      <c r="AJ784" s="1016"/>
      <c r="AK784" s="1016"/>
      <c r="AL784" s="1016"/>
    </row>
    <row r="785" spans="7:38">
      <c r="G785" s="1070"/>
      <c r="H785" s="1070"/>
      <c r="AI785" s="1016"/>
      <c r="AJ785" s="1016"/>
      <c r="AK785" s="1016"/>
      <c r="AL785" s="1016"/>
    </row>
    <row r="786" spans="7:38">
      <c r="G786" s="1070"/>
      <c r="H786" s="1070"/>
      <c r="AI786" s="1016"/>
      <c r="AJ786" s="1016"/>
      <c r="AK786" s="1016"/>
      <c r="AL786" s="1016"/>
    </row>
    <row r="787" spans="7:38">
      <c r="G787" s="1070"/>
      <c r="H787" s="1070"/>
      <c r="AI787" s="1016"/>
      <c r="AJ787" s="1016"/>
      <c r="AK787" s="1016"/>
      <c r="AL787" s="1016"/>
    </row>
    <row r="788" spans="7:38">
      <c r="G788" s="1070"/>
      <c r="H788" s="1070"/>
      <c r="AI788" s="1016"/>
      <c r="AJ788" s="1016"/>
      <c r="AK788" s="1016"/>
      <c r="AL788" s="1016"/>
    </row>
    <row r="789" spans="7:38">
      <c r="G789" s="1070"/>
      <c r="H789" s="1070"/>
      <c r="AI789" s="1016"/>
      <c r="AJ789" s="1016"/>
      <c r="AK789" s="1016"/>
      <c r="AL789" s="1016"/>
    </row>
    <row r="790" spans="7:38">
      <c r="G790" s="1070"/>
      <c r="H790" s="1070"/>
      <c r="AI790" s="1016"/>
      <c r="AJ790" s="1016"/>
      <c r="AK790" s="1016"/>
      <c r="AL790" s="1016"/>
    </row>
    <row r="791" spans="7:38">
      <c r="G791" s="1070"/>
      <c r="H791" s="1070"/>
      <c r="AI791" s="1016"/>
      <c r="AJ791" s="1016"/>
      <c r="AK791" s="1016"/>
      <c r="AL791" s="1016"/>
    </row>
    <row r="792" spans="7:38">
      <c r="G792" s="1070"/>
      <c r="H792" s="1070"/>
      <c r="AI792" s="1016"/>
      <c r="AJ792" s="1016"/>
      <c r="AK792" s="1016"/>
      <c r="AL792" s="1016"/>
    </row>
    <row r="793" spans="7:38">
      <c r="G793" s="1070"/>
      <c r="H793" s="1070"/>
      <c r="AI793" s="1016"/>
      <c r="AJ793" s="1016"/>
      <c r="AK793" s="1016"/>
      <c r="AL793" s="1016"/>
    </row>
    <row r="794" spans="7:38">
      <c r="G794" s="1070"/>
      <c r="H794" s="1070"/>
      <c r="AI794" s="1016"/>
      <c r="AJ794" s="1016"/>
      <c r="AK794" s="1016"/>
      <c r="AL794" s="1016"/>
    </row>
    <row r="795" spans="7:38">
      <c r="G795" s="1070"/>
      <c r="H795" s="1070"/>
      <c r="AI795" s="1016"/>
      <c r="AJ795" s="1016"/>
      <c r="AK795" s="1016"/>
      <c r="AL795" s="1016"/>
    </row>
    <row r="796" spans="7:38">
      <c r="G796" s="1070"/>
      <c r="H796" s="1070"/>
      <c r="AI796" s="1016"/>
      <c r="AJ796" s="1016"/>
      <c r="AK796" s="1016"/>
      <c r="AL796" s="1016"/>
    </row>
    <row r="797" spans="7:38">
      <c r="G797" s="1070"/>
      <c r="H797" s="1070"/>
      <c r="AI797" s="1016"/>
      <c r="AJ797" s="1016"/>
      <c r="AK797" s="1016"/>
      <c r="AL797" s="1016"/>
    </row>
    <row r="798" spans="7:38">
      <c r="G798" s="1070"/>
      <c r="H798" s="1070"/>
      <c r="AI798" s="1016"/>
      <c r="AJ798" s="1016"/>
      <c r="AK798" s="1016"/>
      <c r="AL798" s="1016"/>
    </row>
    <row r="799" spans="7:38">
      <c r="G799" s="1070"/>
      <c r="H799" s="1070"/>
      <c r="AI799" s="1016"/>
      <c r="AJ799" s="1016"/>
      <c r="AK799" s="1016"/>
      <c r="AL799" s="1016"/>
    </row>
    <row r="800" spans="7:38">
      <c r="G800" s="1070"/>
      <c r="H800" s="1070"/>
      <c r="AI800" s="1016"/>
      <c r="AJ800" s="1016"/>
      <c r="AK800" s="1016"/>
      <c r="AL800" s="1016"/>
    </row>
    <row r="801" spans="7:38">
      <c r="G801" s="1070"/>
      <c r="H801" s="1070"/>
      <c r="AI801" s="1016"/>
      <c r="AJ801" s="1016"/>
      <c r="AK801" s="1016"/>
      <c r="AL801" s="1016"/>
    </row>
    <row r="802" spans="7:38">
      <c r="G802" s="1070"/>
      <c r="H802" s="1070"/>
      <c r="AI802" s="1016"/>
      <c r="AJ802" s="1016"/>
      <c r="AK802" s="1016"/>
      <c r="AL802" s="1016"/>
    </row>
    <row r="803" spans="7:38">
      <c r="G803" s="1070"/>
      <c r="H803" s="1070"/>
      <c r="AI803" s="1016"/>
      <c r="AJ803" s="1016"/>
      <c r="AK803" s="1016"/>
      <c r="AL803" s="1016"/>
    </row>
    <row r="804" spans="7:38">
      <c r="G804" s="1070"/>
      <c r="H804" s="1070"/>
      <c r="AI804" s="1016"/>
      <c r="AJ804" s="1016"/>
      <c r="AK804" s="1016"/>
      <c r="AL804" s="1016"/>
    </row>
    <row r="805" spans="7:38">
      <c r="G805" s="1070"/>
      <c r="H805" s="1070"/>
      <c r="AI805" s="1016"/>
      <c r="AJ805" s="1016"/>
      <c r="AK805" s="1016"/>
      <c r="AL805" s="1016"/>
    </row>
    <row r="806" spans="7:38">
      <c r="G806" s="1070"/>
      <c r="H806" s="1070"/>
      <c r="AI806" s="1016"/>
      <c r="AJ806" s="1016"/>
      <c r="AK806" s="1016"/>
      <c r="AL806" s="1016"/>
    </row>
    <row r="807" spans="7:38">
      <c r="G807" s="1070"/>
      <c r="H807" s="1070"/>
      <c r="AI807" s="1016"/>
      <c r="AJ807" s="1016"/>
      <c r="AK807" s="1016"/>
      <c r="AL807" s="1016"/>
    </row>
    <row r="808" spans="7:38">
      <c r="G808" s="1070"/>
      <c r="H808" s="1070"/>
      <c r="AI808" s="1016"/>
      <c r="AJ808" s="1016"/>
      <c r="AK808" s="1016"/>
      <c r="AL808" s="1016"/>
    </row>
    <row r="809" spans="7:38">
      <c r="G809" s="1070"/>
      <c r="H809" s="1070"/>
      <c r="AI809" s="1016"/>
      <c r="AJ809" s="1016"/>
      <c r="AK809" s="1016"/>
      <c r="AL809" s="1016"/>
    </row>
    <row r="810" spans="7:38">
      <c r="G810" s="1070"/>
      <c r="H810" s="1070"/>
      <c r="AI810" s="1016"/>
      <c r="AJ810" s="1016"/>
      <c r="AK810" s="1016"/>
      <c r="AL810" s="1016"/>
    </row>
    <row r="811" spans="7:38">
      <c r="G811" s="1070"/>
      <c r="H811" s="1070"/>
    </row>
    <row r="812" spans="7:38">
      <c r="G812" s="1070"/>
      <c r="H812" s="1070"/>
    </row>
    <row r="813" spans="7:3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legacyDrawing r:id="rId2"/>
</worksheet>
</file>

<file path=xl/worksheets/sheet26.xml><?xml version="1.0" encoding="utf-8"?>
<worksheet xmlns="http://schemas.openxmlformats.org/spreadsheetml/2006/main" xmlns:r="http://schemas.openxmlformats.org/officeDocument/2006/relationships">
  <sheetPr>
    <pageSetUpPr fitToPage="1"/>
  </sheetPr>
  <dimension ref="A1:FV813"/>
  <sheetViews>
    <sheetView topLeftCell="A14" zoomScale="40" zoomScaleNormal="40" workbookViewId="0">
      <pane xSplit="8415" ySplit="2040" topLeftCell="AH533" activePane="bottomLeft"/>
      <selection sqref="A1:XFD1048576"/>
      <selection pane="topRight" sqref="A1:XFD1048576"/>
      <selection pane="bottomLeft" sqref="A1:XFD1048576"/>
      <selection pane="bottomRight" sqref="A1:XFD1048576"/>
    </sheetView>
  </sheetViews>
  <sheetFormatPr defaultColWidth="8" defaultRowHeight="15.75" outlineLevelRow="1" outlineLevelCol="1"/>
  <cols>
    <col min="1" max="1" width="6" style="994" customWidth="1"/>
    <col min="2" max="2" width="5" style="994" customWidth="1"/>
    <col min="3" max="3" width="5" style="236" customWidth="1"/>
    <col min="4" max="5" width="2.125" style="236" customWidth="1"/>
    <col min="6" max="6" width="2.125" style="371" customWidth="1"/>
    <col min="7" max="7" width="20.125" style="371" customWidth="1"/>
    <col min="8" max="8" width="6.75" style="371" bestFit="1" customWidth="1"/>
    <col min="9" max="9" width="15.375" style="371" customWidth="1"/>
    <col min="10" max="11" width="14.25" style="371" customWidth="1"/>
    <col min="12" max="12" width="13.375" style="371" customWidth="1" outlineLevel="1"/>
    <col min="13" max="13" width="19.375" style="371" customWidth="1" outlineLevel="1"/>
    <col min="14" max="14" width="17.75" style="371" customWidth="1" outlineLevel="1"/>
    <col min="15" max="15" width="20.25" style="371" customWidth="1" outlineLevel="1"/>
    <col min="16" max="16" width="16.25" style="206" customWidth="1" outlineLevel="1"/>
    <col min="17" max="17" width="22.125" style="206" customWidth="1" outlineLevel="1"/>
    <col min="18" max="18" width="16.75" style="206" customWidth="1" outlineLevel="1"/>
    <col min="19" max="19" width="15.75" style="206" customWidth="1" outlineLevel="1"/>
    <col min="20" max="20" width="15.25" style="206" customWidth="1" outlineLevel="1"/>
    <col min="21" max="21" width="10.375" style="371" customWidth="1"/>
    <col min="22" max="22" width="9.75" style="371" customWidth="1"/>
    <col min="23" max="23" width="16.25" style="371" customWidth="1"/>
    <col min="24" max="24" width="18.75" style="371" customWidth="1"/>
    <col min="25" max="26" width="18.375" style="371" customWidth="1"/>
    <col min="27" max="27" width="12" style="371" customWidth="1"/>
    <col min="28" max="28" width="21.25" style="371" customWidth="1"/>
    <col min="29" max="29" width="14.875" style="371" customWidth="1"/>
    <col min="30" max="30" width="20.75" style="371" customWidth="1"/>
    <col min="31" max="31" width="15.875" style="206" customWidth="1"/>
    <col min="32" max="32" width="28.25" style="206" customWidth="1"/>
    <col min="33" max="33" width="16.875" style="206" customWidth="1"/>
    <col min="34" max="34" width="26.875" style="206" customWidth="1"/>
    <col min="35" max="16384" width="8" style="206"/>
  </cols>
  <sheetData>
    <row r="1" spans="1:17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7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78" ht="20.25">
      <c r="J3" s="995"/>
      <c r="K3" s="995"/>
      <c r="U3" s="206"/>
    </row>
    <row r="4" spans="1:178">
      <c r="P4"/>
      <c r="Q4" s="426"/>
      <c r="R4" s="113"/>
      <c r="U4" s="206"/>
      <c r="V4" s="206"/>
    </row>
    <row r="5" spans="1:178">
      <c r="P5"/>
      <c r="Q5" s="426"/>
      <c r="R5" s="113"/>
      <c r="U5" s="206"/>
      <c r="V5" s="206"/>
    </row>
    <row r="6" spans="1:178">
      <c r="P6"/>
      <c r="Q6" s="426"/>
      <c r="R6" s="113"/>
      <c r="U6" s="1180" t="s">
        <v>987</v>
      </c>
      <c r="V6" s="232"/>
      <c r="W6" s="1070"/>
      <c r="X6" s="1070"/>
      <c r="Y6" s="1070"/>
    </row>
    <row r="7" spans="1:178">
      <c r="P7"/>
      <c r="Q7" s="426"/>
      <c r="R7" s="113"/>
      <c r="U7" s="232"/>
      <c r="V7" s="232"/>
      <c r="W7" s="1070"/>
      <c r="X7" s="1070"/>
      <c r="Y7" s="1070"/>
    </row>
    <row r="8" spans="1:178">
      <c r="P8"/>
      <c r="Q8" s="426"/>
      <c r="R8" s="113"/>
      <c r="U8" s="1181" t="s">
        <v>914</v>
      </c>
      <c r="V8" s="1181" t="s">
        <v>988</v>
      </c>
      <c r="W8" s="1182"/>
      <c r="X8" s="1182"/>
      <c r="Y8" s="1183"/>
    </row>
    <row r="9" spans="1:178">
      <c r="P9"/>
      <c r="Q9" s="426"/>
      <c r="R9" s="113"/>
      <c r="U9" s="1175" t="s">
        <v>915</v>
      </c>
      <c r="V9" s="1184">
        <v>41540</v>
      </c>
      <c r="W9" s="1185"/>
      <c r="X9" s="1185"/>
      <c r="Y9" s="1186"/>
    </row>
    <row r="10" spans="1:178">
      <c r="I10" s="206"/>
      <c r="J10" s="206"/>
      <c r="K10" s="206"/>
      <c r="P10" s="838" t="s">
        <v>674</v>
      </c>
      <c r="Q10" s="838" t="s">
        <v>675</v>
      </c>
      <c r="R10" s="838" t="s">
        <v>916</v>
      </c>
      <c r="U10" s="1175" t="s">
        <v>430</v>
      </c>
      <c r="V10" s="1175" t="s">
        <v>803</v>
      </c>
      <c r="W10" s="1176"/>
      <c r="X10" s="1176"/>
      <c r="Y10" s="1186"/>
    </row>
    <row r="11" spans="1:178" ht="15.75" customHeight="1">
      <c r="I11" s="206"/>
      <c r="J11" s="206"/>
      <c r="K11" s="206"/>
      <c r="P11" t="s">
        <v>677</v>
      </c>
      <c r="Q11" s="426" t="s">
        <v>678</v>
      </c>
      <c r="R11" s="144" t="e">
        <v>#DIV/0!</v>
      </c>
      <c r="U11" s="1181" t="s">
        <v>735</v>
      </c>
      <c r="V11" s="1187" t="s">
        <v>989</v>
      </c>
      <c r="W11" s="1188"/>
      <c r="X11" s="1188"/>
      <c r="Y11" s="1189"/>
    </row>
    <row r="12" spans="1:178">
      <c r="I12" s="206"/>
      <c r="J12" s="206"/>
      <c r="K12" s="206"/>
      <c r="P12" t="s">
        <v>680</v>
      </c>
      <c r="Q12" s="426" t="s">
        <v>681</v>
      </c>
      <c r="R12" s="144" t="e">
        <v>#DIV/0!</v>
      </c>
      <c r="U12" s="1175"/>
      <c r="V12" s="1190"/>
      <c r="W12" s="1191"/>
      <c r="X12" s="1191"/>
      <c r="Y12" s="1192"/>
    </row>
    <row r="13" spans="1:178">
      <c r="I13" s="206"/>
      <c r="J13" s="206"/>
      <c r="K13" s="206"/>
      <c r="P13" t="s">
        <v>683</v>
      </c>
      <c r="Q13" s="426" t="s">
        <v>684</v>
      </c>
      <c r="R13" s="144" t="e">
        <v>#DIV/0!</v>
      </c>
      <c r="U13" s="1175"/>
      <c r="V13" s="1190"/>
      <c r="W13" s="1191"/>
      <c r="X13" s="1191"/>
      <c r="Y13" s="1192"/>
    </row>
    <row r="14" spans="1:178">
      <c r="I14" s="206"/>
      <c r="J14" s="206"/>
      <c r="K14" s="206"/>
      <c r="P14" t="s">
        <v>686</v>
      </c>
      <c r="Q14" s="426" t="s">
        <v>687</v>
      </c>
      <c r="R14" s="144" t="e">
        <v>#DIV/0!</v>
      </c>
      <c r="U14" s="1193"/>
      <c r="V14" s="1194"/>
      <c r="W14" s="1195"/>
      <c r="X14" s="1195"/>
      <c r="Y14" s="1196"/>
    </row>
    <row r="15" spans="1:17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row>
    <row r="16" spans="1:17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50"/>
      <c r="AA16" s="1022" t="s">
        <v>973</v>
      </c>
      <c r="AB16" s="1022"/>
      <c r="AC16" s="1022"/>
      <c r="AD16" s="1023"/>
      <c r="AE16" s="1017" t="s">
        <v>925</v>
      </c>
      <c r="AF16" s="1018"/>
      <c r="AG16" s="1018"/>
      <c r="AH16" s="1019"/>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row>
    <row r="17" spans="1:17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43"/>
      <c r="Y17" s="1043"/>
      <c r="Z17" s="740" t="s">
        <v>974</v>
      </c>
      <c r="AA17" s="1031"/>
      <c r="AB17" s="1031"/>
      <c r="AC17" s="1043"/>
      <c r="AD17" s="1151" t="s">
        <v>978</v>
      </c>
      <c r="AE17" s="1026" t="s">
        <v>323</v>
      </c>
      <c r="AF17" s="1026" t="s">
        <v>930</v>
      </c>
      <c r="AG17" s="1026" t="s">
        <v>931</v>
      </c>
      <c r="AH17" s="1026" t="s">
        <v>968</v>
      </c>
      <c r="AI17" s="206"/>
      <c r="AJ17" s="206"/>
      <c r="AK17" s="20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row>
    <row r="18" spans="1:178"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52" t="s">
        <v>979</v>
      </c>
      <c r="Y18" s="1034" t="s">
        <v>980</v>
      </c>
      <c r="Z18" s="753"/>
      <c r="AA18" s="1031" t="s">
        <v>984</v>
      </c>
      <c r="AB18" s="1031" t="s">
        <v>985</v>
      </c>
      <c r="AC18" s="1031" t="s">
        <v>986</v>
      </c>
      <c r="AD18" s="1031"/>
      <c r="AE18" s="1036"/>
      <c r="AF18" s="1036" t="s">
        <v>943</v>
      </c>
      <c r="AG18" s="1036" t="s">
        <v>944</v>
      </c>
      <c r="AH18" s="1116"/>
      <c r="AI18" s="206"/>
      <c r="AJ18" s="206"/>
      <c r="AK18" s="20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row>
    <row r="19" spans="1:178"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t="s">
        <v>398</v>
      </c>
      <c r="Y19" s="292" t="s">
        <v>398</v>
      </c>
      <c r="Z19" s="292" t="s">
        <v>398</v>
      </c>
      <c r="AA19" s="292" t="s">
        <v>502</v>
      </c>
      <c r="AB19" s="292" t="s">
        <v>398</v>
      </c>
      <c r="AC19" s="292" t="s">
        <v>398</v>
      </c>
      <c r="AD19" s="292" t="s">
        <v>398</v>
      </c>
      <c r="AE19" s="1047" t="s">
        <v>398</v>
      </c>
      <c r="AF19" s="292" t="s">
        <v>398</v>
      </c>
      <c r="AG19" s="292" t="s">
        <v>398</v>
      </c>
      <c r="AH19" s="292" t="s">
        <v>398</v>
      </c>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row>
    <row r="20" spans="1:178" ht="15.75" customHeight="1">
      <c r="F20" s="232"/>
      <c r="G20" s="1054" t="s">
        <v>949</v>
      </c>
      <c r="H20" s="236"/>
      <c r="I20" s="398"/>
      <c r="J20" s="1055"/>
      <c r="K20" s="1055"/>
      <c r="L20" s="1047"/>
      <c r="M20" s="292"/>
      <c r="N20" s="292"/>
      <c r="O20" s="292"/>
      <c r="P20" s="292"/>
      <c r="Q20" s="292"/>
      <c r="R20" s="292"/>
      <c r="S20" s="292"/>
      <c r="T20" s="292"/>
      <c r="U20" s="1056"/>
      <c r="V20" s="913"/>
      <c r="W20" s="525"/>
      <c r="X20" s="891"/>
      <c r="Y20" s="838"/>
      <c r="Z20" s="1119"/>
      <c r="AA20" s="1058">
        <v>2.5000000000000001E-2</v>
      </c>
      <c r="AB20" s="891"/>
      <c r="AC20" s="1049"/>
      <c r="AD20" s="891"/>
      <c r="AE20" s="1047"/>
      <c r="AF20" s="292"/>
      <c r="AG20" s="292"/>
      <c r="AH20" s="29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row>
    <row r="21" spans="1:178" s="144" customFormat="1" ht="15.75" customHeight="1">
      <c r="A21" s="994"/>
      <c r="B21" s="994"/>
      <c r="C21" s="236"/>
      <c r="D21" s="236"/>
      <c r="E21" s="236"/>
      <c r="F21" s="1060"/>
      <c r="G21" s="1061" t="s">
        <v>950</v>
      </c>
      <c r="H21" s="1062"/>
      <c r="I21" s="398"/>
      <c r="J21" s="1063"/>
      <c r="K21" s="1064"/>
      <c r="L21" s="1065">
        <v>0</v>
      </c>
      <c r="M21" s="1066">
        <v>790000</v>
      </c>
      <c r="N21" s="1066">
        <v>0</v>
      </c>
      <c r="O21" s="1066">
        <v>790000</v>
      </c>
      <c r="P21" s="1067">
        <v>790000</v>
      </c>
      <c r="Q21" s="1067">
        <v>897930.92861799989</v>
      </c>
      <c r="R21" s="1067">
        <v>0</v>
      </c>
      <c r="S21" s="1067">
        <v>0</v>
      </c>
      <c r="T21" s="1067">
        <v>0</v>
      </c>
      <c r="U21" s="1068">
        <v>0</v>
      </c>
      <c r="V21" s="1066">
        <v>0</v>
      </c>
      <c r="W21" s="1065">
        <v>0</v>
      </c>
      <c r="X21" s="1066">
        <v>0</v>
      </c>
      <c r="Y21" s="1069">
        <v>0</v>
      </c>
      <c r="Z21" s="1066">
        <v>0</v>
      </c>
      <c r="AA21" s="1066"/>
      <c r="AB21" s="1066">
        <v>790000</v>
      </c>
      <c r="AC21" s="1066">
        <v>0</v>
      </c>
      <c r="AD21" s="1066">
        <v>790000</v>
      </c>
      <c r="AE21" s="1065">
        <v>0</v>
      </c>
      <c r="AF21" s="1066">
        <v>790000</v>
      </c>
      <c r="AG21" s="1066">
        <v>0</v>
      </c>
      <c r="AH21" s="1066">
        <v>790000</v>
      </c>
      <c r="AI21" s="206"/>
      <c r="AJ21" s="206"/>
      <c r="AK21" s="206"/>
    </row>
    <row r="22" spans="1:17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8"/>
      <c r="Y22" s="1078"/>
      <c r="Z22" s="1078"/>
      <c r="AA22" s="1078"/>
      <c r="AB22" s="1078"/>
      <c r="AC22" s="1073"/>
      <c r="AD22" s="1073">
        <v>0</v>
      </c>
      <c r="AE22" s="1072"/>
      <c r="AF22" s="1073">
        <v>0</v>
      </c>
      <c r="AG22" s="1074">
        <v>0</v>
      </c>
      <c r="AH22" s="1074">
        <v>0</v>
      </c>
      <c r="AI22" s="206"/>
      <c r="AJ22" s="206"/>
      <c r="AK22" s="206"/>
    </row>
    <row r="23" spans="1:17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7"/>
      <c r="AF23" s="1078">
        <v>0</v>
      </c>
      <c r="AG23" s="1079">
        <v>0</v>
      </c>
      <c r="AH23" s="1079">
        <v>0</v>
      </c>
      <c r="AI23" s="206"/>
      <c r="AJ23" s="206"/>
      <c r="AK23" s="206"/>
    </row>
    <row r="24" spans="1:17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7"/>
      <c r="AF24" s="1078">
        <v>0</v>
      </c>
      <c r="AG24" s="1079">
        <v>0</v>
      </c>
      <c r="AH24" s="1079">
        <v>0</v>
      </c>
      <c r="AI24" s="206"/>
      <c r="AJ24" s="206"/>
      <c r="AK24" s="206"/>
    </row>
    <row r="25" spans="1:17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7"/>
      <c r="AF25" s="1078">
        <v>0</v>
      </c>
      <c r="AG25" s="1079">
        <v>0</v>
      </c>
      <c r="AH25" s="1079">
        <v>0</v>
      </c>
      <c r="AI25" s="206"/>
      <c r="AJ25" s="206"/>
      <c r="AK25" s="206"/>
    </row>
    <row r="26" spans="1:17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7"/>
      <c r="AF26" s="1078">
        <v>0</v>
      </c>
      <c r="AG26" s="1079">
        <v>0</v>
      </c>
      <c r="AH26" s="1079">
        <v>0</v>
      </c>
      <c r="AI26" s="206"/>
      <c r="AJ26" s="206"/>
      <c r="AK26" s="206"/>
    </row>
    <row r="27" spans="1:17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7"/>
      <c r="AF27" s="1078">
        <v>0</v>
      </c>
      <c r="AG27" s="1079">
        <v>0</v>
      </c>
      <c r="AH27" s="1079">
        <v>0</v>
      </c>
      <c r="AI27" s="206"/>
      <c r="AJ27" s="206"/>
      <c r="AK27" s="206"/>
    </row>
    <row r="28" spans="1:17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7"/>
      <c r="AF28" s="1078">
        <v>0</v>
      </c>
      <c r="AG28" s="1079">
        <v>0</v>
      </c>
      <c r="AH28" s="1079">
        <v>0</v>
      </c>
      <c r="AI28" s="206"/>
      <c r="AJ28" s="206"/>
      <c r="AK28" s="206"/>
    </row>
    <row r="29" spans="1:17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7"/>
      <c r="AF29" s="1078">
        <v>0</v>
      </c>
      <c r="AG29" s="1079">
        <v>0</v>
      </c>
      <c r="AH29" s="1079">
        <v>0</v>
      </c>
      <c r="AI29" s="206"/>
      <c r="AJ29" s="206"/>
      <c r="AK29" s="206"/>
    </row>
    <row r="30" spans="1:17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7"/>
      <c r="AF30" s="1078">
        <v>0</v>
      </c>
      <c r="AG30" s="1079">
        <v>0</v>
      </c>
      <c r="AH30" s="1079">
        <v>0</v>
      </c>
      <c r="AI30" s="206"/>
      <c r="AJ30" s="206"/>
      <c r="AK30" s="206"/>
    </row>
    <row r="31" spans="1:17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7"/>
      <c r="AF31" s="1078">
        <v>0</v>
      </c>
      <c r="AG31" s="1079">
        <v>0</v>
      </c>
      <c r="AH31" s="1079">
        <v>0</v>
      </c>
      <c r="AI31" s="206"/>
      <c r="AJ31" s="206"/>
      <c r="AK31" s="206"/>
    </row>
    <row r="32" spans="1:17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7"/>
      <c r="AF32" s="1078">
        <v>0</v>
      </c>
      <c r="AG32" s="1079">
        <v>0</v>
      </c>
      <c r="AH32" s="1079">
        <v>0</v>
      </c>
      <c r="AI32" s="206"/>
      <c r="AJ32" s="206"/>
      <c r="AK32" s="206"/>
    </row>
    <row r="33" spans="1:37"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7"/>
      <c r="AF33" s="1078">
        <v>0</v>
      </c>
      <c r="AG33" s="1079">
        <v>0</v>
      </c>
      <c r="AH33" s="1079">
        <v>0</v>
      </c>
      <c r="AI33" s="206"/>
      <c r="AJ33" s="206"/>
      <c r="AK33" s="206"/>
    </row>
    <row r="34" spans="1:37"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v>0</v>
      </c>
      <c r="AE34" s="1077"/>
      <c r="AF34" s="1078">
        <v>0</v>
      </c>
      <c r="AG34" s="1079">
        <v>0</v>
      </c>
      <c r="AH34" s="1079">
        <v>0</v>
      </c>
      <c r="AI34" s="206"/>
      <c r="AJ34" s="206"/>
      <c r="AK34" s="206"/>
    </row>
    <row r="35" spans="1:37"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7"/>
      <c r="AF35" s="1078">
        <v>0</v>
      </c>
      <c r="AG35" s="1079">
        <v>0</v>
      </c>
      <c r="AH35" s="1079">
        <v>0</v>
      </c>
      <c r="AI35" s="206"/>
      <c r="AJ35" s="206"/>
      <c r="AK35" s="206"/>
    </row>
    <row r="36" spans="1:37"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7"/>
      <c r="AF36" s="1078">
        <v>0</v>
      </c>
      <c r="AG36" s="1079">
        <v>0</v>
      </c>
      <c r="AH36" s="1079">
        <v>0</v>
      </c>
      <c r="AI36" s="206"/>
      <c r="AJ36" s="206"/>
      <c r="AK36" s="206"/>
    </row>
    <row r="37" spans="1:37"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7"/>
      <c r="AF37" s="1078">
        <v>0</v>
      </c>
      <c r="AG37" s="1079">
        <v>0</v>
      </c>
      <c r="AH37" s="1079">
        <v>0</v>
      </c>
      <c r="AI37" s="206"/>
      <c r="AJ37" s="206"/>
      <c r="AK37" s="206"/>
    </row>
    <row r="38" spans="1:37"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7"/>
      <c r="AF38" s="1078">
        <v>0</v>
      </c>
      <c r="AG38" s="1079">
        <v>0</v>
      </c>
      <c r="AH38" s="1079">
        <v>0</v>
      </c>
      <c r="AI38" s="206"/>
      <c r="AJ38" s="206"/>
      <c r="AK38" s="206"/>
    </row>
    <row r="39" spans="1:37"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7"/>
      <c r="AF39" s="1078">
        <v>0</v>
      </c>
      <c r="AG39" s="1079">
        <v>0</v>
      </c>
      <c r="AH39" s="1079">
        <v>0</v>
      </c>
      <c r="AI39" s="206"/>
      <c r="AJ39" s="206"/>
      <c r="AK39" s="206"/>
    </row>
    <row r="40" spans="1:37"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7"/>
      <c r="AF40" s="1078">
        <v>0</v>
      </c>
      <c r="AG40" s="1079">
        <v>0</v>
      </c>
      <c r="AH40" s="1079">
        <v>0</v>
      </c>
      <c r="AI40" s="206"/>
      <c r="AJ40" s="206"/>
      <c r="AK40" s="206"/>
    </row>
    <row r="41" spans="1:37"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7"/>
      <c r="AF41" s="1078">
        <v>0</v>
      </c>
      <c r="AG41" s="1079">
        <v>0</v>
      </c>
      <c r="AH41" s="1079">
        <v>0</v>
      </c>
      <c r="AI41" s="206"/>
      <c r="AJ41" s="206"/>
      <c r="AK41" s="206"/>
    </row>
    <row r="42" spans="1:37"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7"/>
      <c r="AF42" s="1078">
        <v>0</v>
      </c>
      <c r="AG42" s="1079">
        <v>0</v>
      </c>
      <c r="AH42" s="1079">
        <v>0</v>
      </c>
      <c r="AI42" s="206"/>
      <c r="AJ42" s="206"/>
      <c r="AK42" s="206"/>
    </row>
    <row r="43" spans="1:37"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7"/>
      <c r="AF43" s="1078">
        <v>0</v>
      </c>
      <c r="AG43" s="1079">
        <v>0</v>
      </c>
      <c r="AH43" s="1079">
        <v>0</v>
      </c>
      <c r="AI43" s="206"/>
      <c r="AJ43" s="206"/>
      <c r="AK43" s="206"/>
    </row>
    <row r="44" spans="1:37"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7"/>
      <c r="AF44" s="1078">
        <v>0</v>
      </c>
      <c r="AG44" s="1079">
        <v>0</v>
      </c>
      <c r="AH44" s="1079">
        <v>0</v>
      </c>
      <c r="AI44" s="206"/>
      <c r="AJ44" s="206"/>
      <c r="AK44" s="206"/>
    </row>
    <row r="45" spans="1:37"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7"/>
      <c r="AF45" s="1078">
        <v>0</v>
      </c>
      <c r="AG45" s="1079">
        <v>0</v>
      </c>
      <c r="AH45" s="1079">
        <v>0</v>
      </c>
      <c r="AI45" s="206"/>
      <c r="AJ45" s="206"/>
      <c r="AK45" s="206"/>
    </row>
    <row r="46" spans="1:37"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078"/>
      <c r="AD46" s="1078">
        <v>0</v>
      </c>
      <c r="AE46" s="1077"/>
      <c r="AF46" s="1078">
        <v>0</v>
      </c>
      <c r="AG46" s="1079">
        <v>0</v>
      </c>
      <c r="AH46" s="1079">
        <v>0</v>
      </c>
      <c r="AI46" s="206"/>
      <c r="AJ46" s="206"/>
      <c r="AK46" s="206"/>
    </row>
    <row r="47" spans="1:37"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7"/>
      <c r="AF47" s="1078">
        <v>0</v>
      </c>
      <c r="AG47" s="1079">
        <v>0</v>
      </c>
      <c r="AH47" s="1079">
        <v>0</v>
      </c>
      <c r="AI47" s="206"/>
      <c r="AJ47" s="206"/>
      <c r="AK47" s="206"/>
    </row>
    <row r="48" spans="1:37"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7"/>
      <c r="AF48" s="1078">
        <v>0</v>
      </c>
      <c r="AG48" s="1079">
        <v>0</v>
      </c>
      <c r="AH48" s="1079">
        <v>0</v>
      </c>
      <c r="AI48" s="206"/>
      <c r="AJ48" s="206"/>
      <c r="AK48" s="206"/>
    </row>
    <row r="49" spans="1:37"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7"/>
      <c r="AF49" s="1078">
        <v>0</v>
      </c>
      <c r="AG49" s="1079">
        <v>0</v>
      </c>
      <c r="AH49" s="1079">
        <v>0</v>
      </c>
      <c r="AI49" s="206"/>
      <c r="AJ49" s="206"/>
      <c r="AK49" s="206"/>
    </row>
    <row r="50" spans="1:37"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7"/>
      <c r="AF50" s="1078">
        <v>0</v>
      </c>
      <c r="AG50" s="1079">
        <v>0</v>
      </c>
      <c r="AH50" s="1079">
        <v>0</v>
      </c>
      <c r="AI50" s="206"/>
      <c r="AJ50" s="206"/>
      <c r="AK50" s="206"/>
    </row>
    <row r="51" spans="1:37"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7"/>
      <c r="AF51" s="1078">
        <v>0</v>
      </c>
      <c r="AG51" s="1079">
        <v>0</v>
      </c>
      <c r="AH51" s="1079">
        <v>0</v>
      </c>
      <c r="AI51" s="206"/>
      <c r="AJ51" s="206"/>
      <c r="AK51" s="206"/>
    </row>
    <row r="52" spans="1:37"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7"/>
      <c r="AF52" s="1078">
        <v>0</v>
      </c>
      <c r="AG52" s="1079">
        <v>0</v>
      </c>
      <c r="AH52" s="1079">
        <v>0</v>
      </c>
      <c r="AI52" s="206"/>
      <c r="AJ52" s="206"/>
      <c r="AK52" s="206"/>
    </row>
    <row r="53" spans="1:37"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7"/>
      <c r="AF53" s="1078">
        <v>0</v>
      </c>
      <c r="AG53" s="1079">
        <v>0</v>
      </c>
      <c r="AH53" s="1079">
        <v>0</v>
      </c>
      <c r="AI53" s="206"/>
      <c r="AJ53" s="206"/>
      <c r="AK53" s="206"/>
    </row>
    <row r="54" spans="1:37"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7"/>
      <c r="AF54" s="1078">
        <v>0</v>
      </c>
      <c r="AG54" s="1079">
        <v>0</v>
      </c>
      <c r="AH54" s="1079">
        <v>0</v>
      </c>
      <c r="AI54" s="206"/>
      <c r="AJ54" s="206"/>
      <c r="AK54" s="206"/>
    </row>
    <row r="55" spans="1:37"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7"/>
      <c r="AF55" s="1078">
        <v>0</v>
      </c>
      <c r="AG55" s="1079">
        <v>0</v>
      </c>
      <c r="AH55" s="1079">
        <v>0</v>
      </c>
      <c r="AI55" s="206"/>
      <c r="AJ55" s="206"/>
      <c r="AK55" s="206"/>
    </row>
    <row r="56" spans="1:37"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7"/>
      <c r="AF56" s="1078">
        <v>0</v>
      </c>
      <c r="AG56" s="1079">
        <v>0</v>
      </c>
      <c r="AH56" s="1079">
        <v>0</v>
      </c>
      <c r="AI56" s="206"/>
      <c r="AJ56" s="206"/>
      <c r="AK56" s="206"/>
    </row>
    <row r="57" spans="1:37"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7"/>
      <c r="AF57" s="1078">
        <v>0</v>
      </c>
      <c r="AG57" s="1079">
        <v>0</v>
      </c>
      <c r="AH57" s="1079">
        <v>0</v>
      </c>
      <c r="AI57" s="206"/>
      <c r="AJ57" s="206"/>
      <c r="AK57" s="206"/>
    </row>
    <row r="58" spans="1:37"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078"/>
      <c r="AD58" s="1078">
        <v>0</v>
      </c>
      <c r="AE58" s="1077"/>
      <c r="AF58" s="1078">
        <v>0</v>
      </c>
      <c r="AG58" s="1079">
        <v>0</v>
      </c>
      <c r="AH58" s="1079">
        <v>0</v>
      </c>
      <c r="AI58" s="206"/>
      <c r="AJ58" s="206"/>
      <c r="AK58" s="206"/>
    </row>
    <row r="59" spans="1:37"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7"/>
      <c r="AF59" s="1078">
        <v>0</v>
      </c>
      <c r="AG59" s="1079">
        <v>0</v>
      </c>
      <c r="AH59" s="1079">
        <v>0</v>
      </c>
      <c r="AI59" s="206"/>
      <c r="AJ59" s="206"/>
      <c r="AK59" s="206"/>
    </row>
    <row r="60" spans="1:37"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7"/>
      <c r="AF60" s="1078">
        <v>0</v>
      </c>
      <c r="AG60" s="1079">
        <v>0</v>
      </c>
      <c r="AH60" s="1079">
        <v>0</v>
      </c>
      <c r="AI60" s="206"/>
      <c r="AJ60" s="206"/>
      <c r="AK60" s="206"/>
    </row>
    <row r="61" spans="1:37"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7"/>
      <c r="AF61" s="1078">
        <v>0</v>
      </c>
      <c r="AG61" s="1079">
        <v>0</v>
      </c>
      <c r="AH61" s="1079">
        <v>0</v>
      </c>
      <c r="AI61" s="206"/>
      <c r="AJ61" s="206"/>
      <c r="AK61" s="206"/>
    </row>
    <row r="62" spans="1:37"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7"/>
      <c r="AF62" s="1078">
        <v>0</v>
      </c>
      <c r="AG62" s="1079">
        <v>0</v>
      </c>
      <c r="AH62" s="1079">
        <v>0</v>
      </c>
      <c r="AI62" s="206"/>
      <c r="AJ62" s="206"/>
      <c r="AK62" s="206"/>
    </row>
    <row r="63" spans="1:37"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7"/>
      <c r="AF63" s="1078">
        <v>0</v>
      </c>
      <c r="AG63" s="1079">
        <v>0</v>
      </c>
      <c r="AH63" s="1079">
        <v>0</v>
      </c>
      <c r="AI63" s="206"/>
      <c r="AJ63" s="206"/>
      <c r="AK63" s="206"/>
    </row>
    <row r="64" spans="1:37"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7"/>
      <c r="AF64" s="1078">
        <v>0</v>
      </c>
      <c r="AG64" s="1079">
        <v>0</v>
      </c>
      <c r="AH64" s="1079">
        <v>0</v>
      </c>
      <c r="AI64" s="206"/>
      <c r="AJ64" s="206"/>
      <c r="AK64" s="206"/>
    </row>
    <row r="65" spans="1:37"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7"/>
      <c r="AF65" s="1078">
        <v>0</v>
      </c>
      <c r="AG65" s="1079">
        <v>0</v>
      </c>
      <c r="AH65" s="1079">
        <v>0</v>
      </c>
      <c r="AI65" s="206"/>
      <c r="AJ65" s="206"/>
      <c r="AK65" s="206"/>
    </row>
    <row r="66" spans="1:37"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7"/>
      <c r="AF66" s="1078">
        <v>0</v>
      </c>
      <c r="AG66" s="1079">
        <v>0</v>
      </c>
      <c r="AH66" s="1079">
        <v>0</v>
      </c>
      <c r="AI66" s="206"/>
      <c r="AJ66" s="206"/>
      <c r="AK66" s="206"/>
    </row>
    <row r="67" spans="1:37"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7"/>
      <c r="AF67" s="1078">
        <v>0</v>
      </c>
      <c r="AG67" s="1079">
        <v>0</v>
      </c>
      <c r="AH67" s="1079">
        <v>0</v>
      </c>
      <c r="AI67" s="206"/>
      <c r="AJ67" s="206"/>
      <c r="AK67" s="206"/>
    </row>
    <row r="68" spans="1:37"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7"/>
      <c r="AF68" s="1078">
        <v>0</v>
      </c>
      <c r="AG68" s="1079">
        <v>0</v>
      </c>
      <c r="AH68" s="1079">
        <v>0</v>
      </c>
      <c r="AI68" s="206"/>
      <c r="AJ68" s="206"/>
      <c r="AK68" s="206"/>
    </row>
    <row r="69" spans="1:37"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7"/>
      <c r="AF69" s="1078">
        <v>0</v>
      </c>
      <c r="AG69" s="1079">
        <v>0</v>
      </c>
      <c r="AH69" s="1079">
        <v>0</v>
      </c>
      <c r="AI69" s="206"/>
      <c r="AJ69" s="206"/>
      <c r="AK69" s="206"/>
    </row>
    <row r="70" spans="1:37"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078"/>
      <c r="AD70" s="1078">
        <v>0</v>
      </c>
      <c r="AE70" s="1077"/>
      <c r="AF70" s="1078">
        <v>0</v>
      </c>
      <c r="AG70" s="1079">
        <v>0</v>
      </c>
      <c r="AH70" s="1079">
        <v>0</v>
      </c>
      <c r="AI70" s="206"/>
      <c r="AJ70" s="206"/>
      <c r="AK70" s="206"/>
    </row>
    <row r="71" spans="1:37"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7"/>
      <c r="AF71" s="1078">
        <v>0</v>
      </c>
      <c r="AG71" s="1079">
        <v>0</v>
      </c>
      <c r="AH71" s="1079">
        <v>0</v>
      </c>
      <c r="AI71" s="206"/>
      <c r="AJ71" s="206"/>
      <c r="AK71" s="206"/>
    </row>
    <row r="72" spans="1:37"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7"/>
      <c r="AF72" s="1078">
        <v>0</v>
      </c>
      <c r="AG72" s="1079">
        <v>0</v>
      </c>
      <c r="AH72" s="1079">
        <v>0</v>
      </c>
      <c r="AI72" s="206"/>
      <c r="AJ72" s="206"/>
      <c r="AK72" s="206"/>
    </row>
    <row r="73" spans="1:37"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7"/>
      <c r="AF73" s="1078">
        <v>0</v>
      </c>
      <c r="AG73" s="1079">
        <v>0</v>
      </c>
      <c r="AH73" s="1079">
        <v>0</v>
      </c>
      <c r="AI73" s="206"/>
      <c r="AJ73" s="206"/>
      <c r="AK73" s="206"/>
    </row>
    <row r="74" spans="1:37"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7"/>
      <c r="AF74" s="1078">
        <v>0</v>
      </c>
      <c r="AG74" s="1079">
        <v>0</v>
      </c>
      <c r="AH74" s="1079">
        <v>0</v>
      </c>
      <c r="AI74" s="206"/>
      <c r="AJ74" s="206"/>
      <c r="AK74" s="206"/>
    </row>
    <row r="75" spans="1:37"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7"/>
      <c r="AF75" s="1078">
        <v>0</v>
      </c>
      <c r="AG75" s="1079">
        <v>0</v>
      </c>
      <c r="AH75" s="1079">
        <v>0</v>
      </c>
      <c r="AI75" s="206"/>
      <c r="AJ75" s="206"/>
      <c r="AK75" s="206"/>
    </row>
    <row r="76" spans="1:37"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7"/>
      <c r="AF76" s="1078">
        <v>0</v>
      </c>
      <c r="AG76" s="1079">
        <v>0</v>
      </c>
      <c r="AH76" s="1079">
        <v>0</v>
      </c>
      <c r="AI76" s="206"/>
      <c r="AJ76" s="206"/>
      <c r="AK76" s="206"/>
    </row>
    <row r="77" spans="1:37"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7"/>
      <c r="AF77" s="1078">
        <v>0</v>
      </c>
      <c r="AG77" s="1079">
        <v>0</v>
      </c>
      <c r="AH77" s="1079">
        <v>0</v>
      </c>
      <c r="AI77" s="206"/>
      <c r="AJ77" s="206"/>
      <c r="AK77" s="206"/>
    </row>
    <row r="78" spans="1:37"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7"/>
      <c r="AF78" s="1078">
        <v>0</v>
      </c>
      <c r="AG78" s="1079">
        <v>0</v>
      </c>
      <c r="AH78" s="1079">
        <v>0</v>
      </c>
      <c r="AI78" s="206"/>
      <c r="AJ78" s="206"/>
      <c r="AK78" s="206"/>
    </row>
    <row r="79" spans="1:37"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7"/>
      <c r="AF79" s="1078">
        <v>0</v>
      </c>
      <c r="AG79" s="1079">
        <v>0</v>
      </c>
      <c r="AH79" s="1079">
        <v>0</v>
      </c>
      <c r="AI79" s="206"/>
      <c r="AJ79" s="206"/>
      <c r="AK79" s="206"/>
    </row>
    <row r="80" spans="1:37"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7"/>
      <c r="AF80" s="1078">
        <v>0</v>
      </c>
      <c r="AG80" s="1079">
        <v>0</v>
      </c>
      <c r="AH80" s="1079">
        <v>0</v>
      </c>
      <c r="AI80" s="206"/>
      <c r="AJ80" s="206"/>
      <c r="AK80" s="206"/>
    </row>
    <row r="81" spans="1:37"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7"/>
      <c r="AF81" s="1078">
        <v>0</v>
      </c>
      <c r="AG81" s="1079">
        <v>0</v>
      </c>
      <c r="AH81" s="1079">
        <v>0</v>
      </c>
      <c r="AI81" s="206"/>
      <c r="AJ81" s="206"/>
      <c r="AK81" s="206"/>
    </row>
    <row r="82" spans="1:37"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078"/>
      <c r="AD82" s="1078">
        <v>0</v>
      </c>
      <c r="AE82" s="1077"/>
      <c r="AF82" s="1078">
        <v>0</v>
      </c>
      <c r="AG82" s="1079">
        <v>0</v>
      </c>
      <c r="AH82" s="1079">
        <v>0</v>
      </c>
      <c r="AI82" s="206"/>
      <c r="AJ82" s="206"/>
      <c r="AK82" s="206"/>
    </row>
    <row r="83" spans="1:37"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7"/>
      <c r="AF83" s="1078">
        <v>0</v>
      </c>
      <c r="AG83" s="1079">
        <v>0</v>
      </c>
      <c r="AH83" s="1079">
        <v>0</v>
      </c>
      <c r="AI83" s="206"/>
      <c r="AJ83" s="206"/>
      <c r="AK83" s="206"/>
    </row>
    <row r="84" spans="1:37"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7"/>
      <c r="AF84" s="1078">
        <v>0</v>
      </c>
      <c r="AG84" s="1079">
        <v>0</v>
      </c>
      <c r="AH84" s="1079">
        <v>0</v>
      </c>
      <c r="AI84" s="206"/>
      <c r="AJ84" s="206"/>
      <c r="AK84" s="206"/>
    </row>
    <row r="85" spans="1:37"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7"/>
      <c r="AF85" s="1078">
        <v>0</v>
      </c>
      <c r="AG85" s="1079">
        <v>0</v>
      </c>
      <c r="AH85" s="1079">
        <v>0</v>
      </c>
      <c r="AI85" s="206"/>
      <c r="AJ85" s="206"/>
      <c r="AK85" s="206"/>
    </row>
    <row r="86" spans="1:37"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7"/>
      <c r="AF86" s="1078">
        <v>0</v>
      </c>
      <c r="AG86" s="1079">
        <v>0</v>
      </c>
      <c r="AH86" s="1079">
        <v>0</v>
      </c>
      <c r="AI86" s="206"/>
      <c r="AJ86" s="206"/>
      <c r="AK86" s="206"/>
    </row>
    <row r="87" spans="1:37"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7"/>
      <c r="AF87" s="1078">
        <v>0</v>
      </c>
      <c r="AG87" s="1079">
        <v>0</v>
      </c>
      <c r="AH87" s="1079">
        <v>0</v>
      </c>
      <c r="AI87" s="206"/>
      <c r="AJ87" s="206"/>
      <c r="AK87" s="206"/>
    </row>
    <row r="88" spans="1:37"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7"/>
      <c r="AF88" s="1078">
        <v>0</v>
      </c>
      <c r="AG88" s="1079">
        <v>0</v>
      </c>
      <c r="AH88" s="1079">
        <v>0</v>
      </c>
      <c r="AI88" s="206"/>
      <c r="AJ88" s="206"/>
      <c r="AK88" s="206"/>
    </row>
    <row r="89" spans="1:37"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7"/>
      <c r="AF89" s="1078">
        <v>0</v>
      </c>
      <c r="AG89" s="1079">
        <v>0</v>
      </c>
      <c r="AH89" s="1079">
        <v>0</v>
      </c>
      <c r="AI89" s="206"/>
      <c r="AJ89" s="206"/>
      <c r="AK89" s="206"/>
    </row>
    <row r="90" spans="1:37"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7"/>
      <c r="AF90" s="1078">
        <v>0</v>
      </c>
      <c r="AG90" s="1079">
        <v>0</v>
      </c>
      <c r="AH90" s="1079">
        <v>0</v>
      </c>
      <c r="AI90" s="206"/>
      <c r="AJ90" s="206"/>
      <c r="AK90" s="206"/>
    </row>
    <row r="91" spans="1:37"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7"/>
      <c r="AF91" s="1078">
        <v>0</v>
      </c>
      <c r="AG91" s="1079">
        <v>0</v>
      </c>
      <c r="AH91" s="1079">
        <v>0</v>
      </c>
      <c r="AI91" s="206"/>
      <c r="AJ91" s="206"/>
      <c r="AK91" s="206"/>
    </row>
    <row r="92" spans="1:37"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7"/>
      <c r="AF92" s="1078">
        <v>0</v>
      </c>
      <c r="AG92" s="1079">
        <v>0</v>
      </c>
      <c r="AH92" s="1079">
        <v>0</v>
      </c>
      <c r="AI92" s="206"/>
      <c r="AJ92" s="206"/>
      <c r="AK92" s="206"/>
    </row>
    <row r="93" spans="1:37"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7"/>
      <c r="AF93" s="1078">
        <v>0</v>
      </c>
      <c r="AG93" s="1079">
        <v>0</v>
      </c>
      <c r="AH93" s="1079">
        <v>0</v>
      </c>
      <c r="AI93" s="206"/>
      <c r="AJ93" s="206"/>
      <c r="AK93" s="206"/>
    </row>
    <row r="94" spans="1:37"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078"/>
      <c r="AD94" s="1078">
        <v>0</v>
      </c>
      <c r="AE94" s="1077"/>
      <c r="AF94" s="1078">
        <v>0</v>
      </c>
      <c r="AG94" s="1079">
        <v>0</v>
      </c>
      <c r="AH94" s="1079">
        <v>0</v>
      </c>
      <c r="AI94" s="206"/>
      <c r="AJ94" s="206"/>
      <c r="AK94" s="206"/>
    </row>
    <row r="95" spans="1:37"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7"/>
      <c r="AF95" s="1078">
        <v>0</v>
      </c>
      <c r="AG95" s="1079">
        <v>0</v>
      </c>
      <c r="AH95" s="1079">
        <v>0</v>
      </c>
      <c r="AI95" s="206"/>
      <c r="AJ95" s="206"/>
      <c r="AK95" s="206"/>
    </row>
    <row r="96" spans="1:37"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7"/>
      <c r="AF96" s="1078">
        <v>0</v>
      </c>
      <c r="AG96" s="1079">
        <v>0</v>
      </c>
      <c r="AH96" s="1079">
        <v>0</v>
      </c>
      <c r="AI96" s="206"/>
      <c r="AJ96" s="206"/>
      <c r="AK96" s="206"/>
    </row>
    <row r="97" spans="1:37"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7"/>
      <c r="AF97" s="1078">
        <v>0</v>
      </c>
      <c r="AG97" s="1079">
        <v>0</v>
      </c>
      <c r="AH97" s="1079">
        <v>0</v>
      </c>
      <c r="AI97" s="206"/>
      <c r="AJ97" s="206"/>
      <c r="AK97" s="206"/>
    </row>
    <row r="98" spans="1:37"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7"/>
      <c r="AF98" s="1078">
        <v>0</v>
      </c>
      <c r="AG98" s="1079">
        <v>0</v>
      </c>
      <c r="AH98" s="1079">
        <v>0</v>
      </c>
      <c r="AI98" s="206"/>
      <c r="AJ98" s="206"/>
      <c r="AK98" s="206"/>
    </row>
    <row r="99" spans="1:37"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7"/>
      <c r="AF99" s="1078">
        <v>0</v>
      </c>
      <c r="AG99" s="1079">
        <v>0</v>
      </c>
      <c r="AH99" s="1079">
        <v>0</v>
      </c>
      <c r="AI99" s="206"/>
      <c r="AJ99" s="206"/>
      <c r="AK99" s="206"/>
    </row>
    <row r="100" spans="1:37"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7"/>
      <c r="AF100" s="1078">
        <v>0</v>
      </c>
      <c r="AG100" s="1079">
        <v>0</v>
      </c>
      <c r="AH100" s="1079">
        <v>0</v>
      </c>
      <c r="AI100" s="206"/>
      <c r="AJ100" s="206"/>
      <c r="AK100" s="206"/>
    </row>
    <row r="101" spans="1:37"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7"/>
      <c r="AF101" s="1078">
        <v>0</v>
      </c>
      <c r="AG101" s="1079">
        <v>0</v>
      </c>
      <c r="AH101" s="1079">
        <v>0</v>
      </c>
      <c r="AI101" s="206"/>
      <c r="AJ101" s="206"/>
      <c r="AK101" s="206"/>
    </row>
    <row r="102" spans="1:37"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7"/>
      <c r="AF102" s="1078">
        <v>0</v>
      </c>
      <c r="AG102" s="1079">
        <v>0</v>
      </c>
      <c r="AH102" s="1079">
        <v>0</v>
      </c>
      <c r="AI102" s="206"/>
      <c r="AJ102" s="206"/>
      <c r="AK102" s="206"/>
    </row>
    <row r="103" spans="1:37"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7"/>
      <c r="AF103" s="1078">
        <v>0</v>
      </c>
      <c r="AG103" s="1079">
        <v>0</v>
      </c>
      <c r="AH103" s="1079">
        <v>0</v>
      </c>
      <c r="AI103" s="206"/>
      <c r="AJ103" s="206"/>
      <c r="AK103" s="206"/>
    </row>
    <row r="104" spans="1:37"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7"/>
      <c r="AF104" s="1078">
        <v>0</v>
      </c>
      <c r="AG104" s="1079">
        <v>0</v>
      </c>
      <c r="AH104" s="1079">
        <v>0</v>
      </c>
      <c r="AI104" s="206"/>
      <c r="AJ104" s="206"/>
      <c r="AK104" s="206"/>
    </row>
    <row r="105" spans="1:37"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1174">
        <v>0</v>
      </c>
      <c r="T105" s="567"/>
      <c r="U105" s="1077"/>
      <c r="V105" s="1078">
        <v>0</v>
      </c>
      <c r="W105" s="1079"/>
      <c r="X105" s="1078"/>
      <c r="Y105" s="1078"/>
      <c r="Z105" s="1078"/>
      <c r="AA105" s="1078"/>
      <c r="AB105" s="1078"/>
      <c r="AC105" s="1078"/>
      <c r="AD105" s="1078" t="s">
        <v>740</v>
      </c>
      <c r="AE105" s="1077"/>
      <c r="AF105" s="1078">
        <v>0</v>
      </c>
      <c r="AG105" s="1079">
        <v>0</v>
      </c>
      <c r="AH105" s="1079">
        <v>0</v>
      </c>
      <c r="AI105" s="206"/>
      <c r="AJ105" s="206"/>
      <c r="AK105" s="206"/>
    </row>
    <row r="106" spans="1:37"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v>0</v>
      </c>
      <c r="AE106" s="1077"/>
      <c r="AF106" s="1078">
        <v>0</v>
      </c>
      <c r="AG106" s="1079">
        <v>0</v>
      </c>
      <c r="AH106" s="1079">
        <v>0</v>
      </c>
      <c r="AI106" s="206"/>
      <c r="AJ106" s="206"/>
      <c r="AK106" s="206"/>
    </row>
    <row r="107" spans="1:37"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7"/>
      <c r="AF107" s="1078">
        <v>0</v>
      </c>
      <c r="AG107" s="1079">
        <v>0</v>
      </c>
      <c r="AH107" s="1079">
        <v>0</v>
      </c>
      <c r="AI107" s="206"/>
      <c r="AJ107" s="206"/>
      <c r="AK107" s="206"/>
    </row>
    <row r="108" spans="1:37"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7"/>
      <c r="AF108" s="1078">
        <v>0</v>
      </c>
      <c r="AG108" s="1079">
        <v>0</v>
      </c>
      <c r="AH108" s="1079">
        <v>0</v>
      </c>
      <c r="AI108" s="206"/>
      <c r="AJ108" s="206"/>
      <c r="AK108" s="206"/>
    </row>
    <row r="109" spans="1:37"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7"/>
      <c r="AF109" s="1078">
        <v>0</v>
      </c>
      <c r="AG109" s="1079">
        <v>0</v>
      </c>
      <c r="AH109" s="1079">
        <v>0</v>
      </c>
      <c r="AI109" s="206"/>
      <c r="AJ109" s="206"/>
      <c r="AK109" s="206"/>
    </row>
    <row r="110" spans="1:37"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7"/>
      <c r="AF110" s="1078">
        <v>0</v>
      </c>
      <c r="AG110" s="1079">
        <v>0</v>
      </c>
      <c r="AH110" s="1079">
        <v>0</v>
      </c>
      <c r="AI110" s="206"/>
      <c r="AJ110" s="206"/>
      <c r="AK110" s="206"/>
    </row>
    <row r="111" spans="1:37"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7"/>
      <c r="AF111" s="1078">
        <v>0</v>
      </c>
      <c r="AG111" s="1079">
        <v>0</v>
      </c>
      <c r="AH111" s="1079">
        <v>0</v>
      </c>
      <c r="AI111" s="206"/>
      <c r="AJ111" s="206"/>
      <c r="AK111" s="206"/>
    </row>
    <row r="112" spans="1:37"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7"/>
      <c r="AF112" s="1078">
        <v>0</v>
      </c>
      <c r="AG112" s="1079">
        <v>0</v>
      </c>
      <c r="AH112" s="1079">
        <v>0</v>
      </c>
      <c r="AI112" s="206"/>
      <c r="AJ112" s="206"/>
      <c r="AK112" s="206"/>
    </row>
    <row r="113" spans="1:37"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7"/>
      <c r="AF113" s="1078">
        <v>0</v>
      </c>
      <c r="AG113" s="1079">
        <v>0</v>
      </c>
      <c r="AH113" s="1079">
        <v>0</v>
      </c>
      <c r="AI113" s="206"/>
      <c r="AJ113" s="206"/>
      <c r="AK113" s="206"/>
    </row>
    <row r="114" spans="1:37"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v>0</v>
      </c>
      <c r="AE114" s="1077"/>
      <c r="AF114" s="1078">
        <v>0</v>
      </c>
      <c r="AG114" s="1079">
        <v>0</v>
      </c>
      <c r="AH114" s="1079">
        <v>0</v>
      </c>
      <c r="AI114" s="206"/>
      <c r="AJ114" s="206"/>
      <c r="AK114" s="206"/>
    </row>
    <row r="115" spans="1:37"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v>0</v>
      </c>
      <c r="AE115" s="1077"/>
      <c r="AF115" s="1078">
        <v>0</v>
      </c>
      <c r="AG115" s="1079">
        <v>0</v>
      </c>
      <c r="AH115" s="1079">
        <v>0</v>
      </c>
      <c r="AI115" s="206"/>
      <c r="AJ115" s="206"/>
      <c r="AK115" s="206"/>
    </row>
    <row r="116" spans="1:37"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078"/>
      <c r="AD116" s="1078">
        <v>0</v>
      </c>
      <c r="AE116" s="1077"/>
      <c r="AF116" s="1078">
        <v>0</v>
      </c>
      <c r="AG116" s="1079">
        <v>0</v>
      </c>
      <c r="AH116" s="1079">
        <v>0</v>
      </c>
      <c r="AI116" s="206"/>
      <c r="AJ116" s="206"/>
      <c r="AK116" s="206"/>
    </row>
    <row r="117" spans="1:37"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v>0</v>
      </c>
      <c r="AE117" s="1077"/>
      <c r="AF117" s="1078">
        <v>0</v>
      </c>
      <c r="AG117" s="1079">
        <v>0</v>
      </c>
      <c r="AH117" s="1079">
        <v>0</v>
      </c>
      <c r="AI117" s="206"/>
      <c r="AJ117" s="206"/>
      <c r="AK117" s="206"/>
    </row>
    <row r="118" spans="1:37"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v>0</v>
      </c>
      <c r="AE118" s="1077"/>
      <c r="AF118" s="1078">
        <v>0</v>
      </c>
      <c r="AG118" s="1079">
        <v>0</v>
      </c>
      <c r="AH118" s="1079">
        <v>0</v>
      </c>
      <c r="AI118" s="206"/>
      <c r="AJ118" s="206"/>
      <c r="AK118" s="206"/>
    </row>
    <row r="119" spans="1:37"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7"/>
      <c r="AF119" s="1078">
        <v>0</v>
      </c>
      <c r="AG119" s="1079">
        <v>0</v>
      </c>
      <c r="AH119" s="1079">
        <v>0</v>
      </c>
      <c r="AI119" s="206"/>
      <c r="AJ119" s="206"/>
      <c r="AK119" s="206"/>
    </row>
    <row r="120" spans="1:37"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7"/>
      <c r="AF120" s="1078">
        <v>0</v>
      </c>
      <c r="AG120" s="1079">
        <v>0</v>
      </c>
      <c r="AH120" s="1079">
        <v>0</v>
      </c>
      <c r="AI120" s="206"/>
      <c r="AJ120" s="206"/>
      <c r="AK120" s="206"/>
    </row>
    <row r="121" spans="1:37"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7"/>
      <c r="AF121" s="1078">
        <v>0</v>
      </c>
      <c r="AG121" s="1079">
        <v>0</v>
      </c>
      <c r="AH121" s="1079">
        <v>0</v>
      </c>
      <c r="AI121" s="206"/>
      <c r="AJ121" s="206"/>
      <c r="AK121" s="206"/>
    </row>
    <row r="122" spans="1:37"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7"/>
      <c r="AF122" s="1078">
        <v>0</v>
      </c>
      <c r="AG122" s="1079">
        <v>0</v>
      </c>
      <c r="AH122" s="1079">
        <v>0</v>
      </c>
      <c r="AI122" s="206"/>
      <c r="AJ122" s="206"/>
      <c r="AK122" s="206"/>
    </row>
    <row r="123" spans="1:37"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7"/>
      <c r="AF123" s="1078">
        <v>0</v>
      </c>
      <c r="AG123" s="1079">
        <v>0</v>
      </c>
      <c r="AH123" s="1079">
        <v>0</v>
      </c>
      <c r="AI123" s="206"/>
      <c r="AJ123" s="206"/>
      <c r="AK123" s="206"/>
    </row>
    <row r="124" spans="1:37"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v>0</v>
      </c>
      <c r="AE124" s="1077"/>
      <c r="AF124" s="1078">
        <v>0</v>
      </c>
      <c r="AG124" s="1079">
        <v>0</v>
      </c>
      <c r="AH124" s="1079">
        <v>0</v>
      </c>
      <c r="AI124" s="206"/>
      <c r="AJ124" s="206"/>
      <c r="AK124" s="206"/>
    </row>
    <row r="125" spans="1:37"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7"/>
      <c r="AF125" s="1078">
        <v>0</v>
      </c>
      <c r="AG125" s="1079">
        <v>0</v>
      </c>
      <c r="AH125" s="1079">
        <v>0</v>
      </c>
      <c r="AI125" s="206"/>
      <c r="AJ125" s="206"/>
      <c r="AK125" s="206"/>
    </row>
    <row r="126" spans="1:37"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7"/>
      <c r="AF126" s="1078">
        <v>0</v>
      </c>
      <c r="AG126" s="1079">
        <v>0</v>
      </c>
      <c r="AH126" s="1079">
        <v>0</v>
      </c>
      <c r="AI126" s="206"/>
      <c r="AJ126" s="206"/>
      <c r="AK126" s="206"/>
    </row>
    <row r="127" spans="1:37"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7"/>
      <c r="AF127" s="1078">
        <v>0</v>
      </c>
      <c r="AG127" s="1079">
        <v>0</v>
      </c>
      <c r="AH127" s="1079">
        <v>0</v>
      </c>
      <c r="AI127" s="206"/>
      <c r="AJ127" s="206"/>
      <c r="AK127" s="206"/>
    </row>
    <row r="128" spans="1:37"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078"/>
      <c r="AD128" s="1078">
        <v>0</v>
      </c>
      <c r="AE128" s="1077"/>
      <c r="AF128" s="1078">
        <v>0</v>
      </c>
      <c r="AG128" s="1079">
        <v>0</v>
      </c>
      <c r="AH128" s="1079">
        <v>0</v>
      </c>
      <c r="AI128" s="206"/>
      <c r="AJ128" s="206"/>
      <c r="AK128" s="206"/>
    </row>
    <row r="129" spans="1:37"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7"/>
      <c r="AF129" s="1078">
        <v>0</v>
      </c>
      <c r="AG129" s="1079">
        <v>0</v>
      </c>
      <c r="AH129" s="1079">
        <v>0</v>
      </c>
      <c r="AI129" s="206"/>
      <c r="AJ129" s="206"/>
      <c r="AK129" s="206"/>
    </row>
    <row r="130" spans="1:37"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v>0</v>
      </c>
      <c r="AE130" s="1077"/>
      <c r="AF130" s="1078">
        <v>0</v>
      </c>
      <c r="AG130" s="1079">
        <v>0</v>
      </c>
      <c r="AH130" s="1079">
        <v>0</v>
      </c>
      <c r="AI130" s="206"/>
      <c r="AJ130" s="206"/>
      <c r="AK130" s="206"/>
    </row>
    <row r="131" spans="1:37"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7"/>
      <c r="AF131" s="1078">
        <v>0</v>
      </c>
      <c r="AG131" s="1079">
        <v>0</v>
      </c>
      <c r="AH131" s="1079">
        <v>0</v>
      </c>
      <c r="AI131" s="206"/>
      <c r="AJ131" s="206"/>
      <c r="AK131" s="206"/>
    </row>
    <row r="132" spans="1:37"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7"/>
      <c r="AF132" s="1078">
        <v>0</v>
      </c>
      <c r="AG132" s="1079">
        <v>0</v>
      </c>
      <c r="AH132" s="1079">
        <v>0</v>
      </c>
      <c r="AI132" s="206"/>
      <c r="AJ132" s="206"/>
      <c r="AK132" s="206"/>
    </row>
    <row r="133" spans="1:37"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7"/>
      <c r="AF133" s="1078">
        <v>0</v>
      </c>
      <c r="AG133" s="1079">
        <v>0</v>
      </c>
      <c r="AH133" s="1079">
        <v>0</v>
      </c>
      <c r="AI133" s="206"/>
      <c r="AJ133" s="206"/>
      <c r="AK133" s="206"/>
    </row>
    <row r="134" spans="1:37"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7"/>
      <c r="AF134" s="1078">
        <v>0</v>
      </c>
      <c r="AG134" s="1079">
        <v>0</v>
      </c>
      <c r="AH134" s="1079">
        <v>0</v>
      </c>
      <c r="AI134" s="206"/>
      <c r="AJ134" s="206"/>
      <c r="AK134" s="206"/>
    </row>
    <row r="135" spans="1:37"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7"/>
      <c r="AF135" s="1078">
        <v>0</v>
      </c>
      <c r="AG135" s="1079">
        <v>0</v>
      </c>
      <c r="AH135" s="1079">
        <v>0</v>
      </c>
      <c r="AI135" s="206"/>
      <c r="AJ135" s="206"/>
      <c r="AK135" s="206"/>
    </row>
    <row r="136" spans="1:37"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v>0</v>
      </c>
      <c r="AE136" s="1077"/>
      <c r="AF136" s="1078">
        <v>0</v>
      </c>
      <c r="AG136" s="1079">
        <v>0</v>
      </c>
      <c r="AH136" s="1079">
        <v>0</v>
      </c>
      <c r="AI136" s="206"/>
      <c r="AJ136" s="206"/>
      <c r="AK136" s="206"/>
    </row>
    <row r="137" spans="1:37"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7"/>
      <c r="AF137" s="1078">
        <v>0</v>
      </c>
      <c r="AG137" s="1079">
        <v>0</v>
      </c>
      <c r="AH137" s="1079">
        <v>0</v>
      </c>
      <c r="AI137" s="206"/>
      <c r="AJ137" s="206"/>
      <c r="AK137" s="206"/>
    </row>
    <row r="138" spans="1:37"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7"/>
      <c r="AF138" s="1078">
        <v>0</v>
      </c>
      <c r="AG138" s="1079">
        <v>0</v>
      </c>
      <c r="AH138" s="1079">
        <v>0</v>
      </c>
      <c r="AI138" s="206"/>
      <c r="AJ138" s="206"/>
      <c r="AK138" s="206"/>
    </row>
    <row r="139" spans="1:37"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7"/>
      <c r="AF139" s="1078">
        <v>0</v>
      </c>
      <c r="AG139" s="1079">
        <v>0</v>
      </c>
      <c r="AH139" s="1079">
        <v>0</v>
      </c>
      <c r="AI139" s="206"/>
      <c r="AJ139" s="206"/>
      <c r="AK139" s="206"/>
    </row>
    <row r="140" spans="1:37"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078"/>
      <c r="AD140" s="1078">
        <v>0</v>
      </c>
      <c r="AE140" s="1077"/>
      <c r="AF140" s="1078">
        <v>0</v>
      </c>
      <c r="AG140" s="1079">
        <v>0</v>
      </c>
      <c r="AH140" s="1079">
        <v>0</v>
      </c>
      <c r="AI140" s="206"/>
      <c r="AJ140" s="206"/>
      <c r="AK140" s="206"/>
    </row>
    <row r="141" spans="1:37"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v>0</v>
      </c>
      <c r="AE141" s="1077"/>
      <c r="AF141" s="1078">
        <v>0</v>
      </c>
      <c r="AG141" s="1079">
        <v>0</v>
      </c>
      <c r="AH141" s="1079">
        <v>0</v>
      </c>
      <c r="AI141" s="206"/>
      <c r="AJ141" s="206"/>
      <c r="AK141" s="206"/>
    </row>
    <row r="142" spans="1:37"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v>0</v>
      </c>
      <c r="AE142" s="1077"/>
      <c r="AF142" s="1078">
        <v>0</v>
      </c>
      <c r="AG142" s="1079">
        <v>0</v>
      </c>
      <c r="AH142" s="1079">
        <v>0</v>
      </c>
      <c r="AI142" s="206"/>
      <c r="AJ142" s="206"/>
      <c r="AK142" s="206"/>
    </row>
    <row r="143" spans="1:37"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v>0</v>
      </c>
      <c r="AE143" s="1077"/>
      <c r="AF143" s="1078">
        <v>0</v>
      </c>
      <c r="AG143" s="1079">
        <v>0</v>
      </c>
      <c r="AH143" s="1079">
        <v>0</v>
      </c>
      <c r="AI143" s="206"/>
      <c r="AJ143" s="206"/>
      <c r="AK143" s="206"/>
    </row>
    <row r="144" spans="1:37"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v>0</v>
      </c>
      <c r="AE144" s="1077"/>
      <c r="AF144" s="1078">
        <v>0</v>
      </c>
      <c r="AG144" s="1079">
        <v>0</v>
      </c>
      <c r="AH144" s="1079">
        <v>0</v>
      </c>
      <c r="AI144" s="206"/>
      <c r="AJ144" s="206"/>
      <c r="AK144" s="206"/>
    </row>
    <row r="145" spans="1:37"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v>0</v>
      </c>
      <c r="AE145" s="1077"/>
      <c r="AF145" s="1078">
        <v>0</v>
      </c>
      <c r="AG145" s="1079">
        <v>0</v>
      </c>
      <c r="AH145" s="1079">
        <v>0</v>
      </c>
      <c r="AI145" s="206"/>
      <c r="AJ145" s="206"/>
      <c r="AK145" s="206"/>
    </row>
    <row r="146" spans="1:37"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v>0</v>
      </c>
      <c r="AE146" s="1077"/>
      <c r="AF146" s="1078">
        <v>0</v>
      </c>
      <c r="AG146" s="1079">
        <v>0</v>
      </c>
      <c r="AH146" s="1079">
        <v>0</v>
      </c>
      <c r="AI146" s="206"/>
      <c r="AJ146" s="206"/>
      <c r="AK146" s="206"/>
    </row>
    <row r="147" spans="1:37"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v>0</v>
      </c>
      <c r="AE147" s="1077"/>
      <c r="AF147" s="1078">
        <v>0</v>
      </c>
      <c r="AG147" s="1079">
        <v>0</v>
      </c>
      <c r="AH147" s="1079">
        <v>0</v>
      </c>
      <c r="AI147" s="206"/>
      <c r="AJ147" s="206"/>
      <c r="AK147" s="206"/>
    </row>
    <row r="148" spans="1:37"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v>0</v>
      </c>
      <c r="AE148" s="1077"/>
      <c r="AF148" s="1078">
        <v>0</v>
      </c>
      <c r="AG148" s="1079">
        <v>0</v>
      </c>
      <c r="AH148" s="1079">
        <v>0</v>
      </c>
      <c r="AI148" s="206"/>
      <c r="AJ148" s="206"/>
      <c r="AK148" s="206"/>
    </row>
    <row r="149" spans="1:37"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v>0</v>
      </c>
      <c r="AE149" s="1077"/>
      <c r="AF149" s="1078">
        <v>0</v>
      </c>
      <c r="AG149" s="1079">
        <v>0</v>
      </c>
      <c r="AH149" s="1079">
        <v>0</v>
      </c>
      <c r="AI149" s="206"/>
      <c r="AJ149" s="206"/>
      <c r="AK149" s="206"/>
    </row>
    <row r="150" spans="1:37"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v>0</v>
      </c>
      <c r="AE150" s="1077"/>
      <c r="AF150" s="1078">
        <v>0</v>
      </c>
      <c r="AG150" s="1079">
        <v>0</v>
      </c>
      <c r="AH150" s="1079">
        <v>0</v>
      </c>
      <c r="AI150" s="206"/>
      <c r="AJ150" s="206"/>
      <c r="AK150" s="206"/>
    </row>
    <row r="151" spans="1:37"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v>0</v>
      </c>
      <c r="AE151" s="1077"/>
      <c r="AF151" s="1078">
        <v>0</v>
      </c>
      <c r="AG151" s="1079">
        <v>0</v>
      </c>
      <c r="AH151" s="1079">
        <v>0</v>
      </c>
      <c r="AI151" s="206"/>
      <c r="AJ151" s="206"/>
      <c r="AK151" s="206"/>
    </row>
    <row r="152" spans="1:37"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078"/>
      <c r="AD152" s="1078">
        <v>0</v>
      </c>
      <c r="AE152" s="1077"/>
      <c r="AF152" s="1078">
        <v>0</v>
      </c>
      <c r="AG152" s="1079">
        <v>0</v>
      </c>
      <c r="AH152" s="1079">
        <v>0</v>
      </c>
      <c r="AI152" s="206"/>
      <c r="AJ152" s="206"/>
      <c r="AK152" s="206"/>
    </row>
    <row r="153" spans="1:37"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v>0</v>
      </c>
      <c r="AE153" s="1077"/>
      <c r="AF153" s="1078">
        <v>0</v>
      </c>
      <c r="AG153" s="1079">
        <v>0</v>
      </c>
      <c r="AH153" s="1079">
        <v>0</v>
      </c>
      <c r="AI153" s="206"/>
      <c r="AJ153" s="206"/>
      <c r="AK153" s="206"/>
    </row>
    <row r="154" spans="1:37"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v>0</v>
      </c>
      <c r="AE154" s="1077"/>
      <c r="AF154" s="1078">
        <v>0</v>
      </c>
      <c r="AG154" s="1079">
        <v>0</v>
      </c>
      <c r="AH154" s="1079">
        <v>0</v>
      </c>
      <c r="AI154" s="206"/>
      <c r="AJ154" s="206"/>
      <c r="AK154" s="206"/>
    </row>
    <row r="155" spans="1:37"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v>0</v>
      </c>
      <c r="AE155" s="1077"/>
      <c r="AF155" s="1078">
        <v>0</v>
      </c>
      <c r="AG155" s="1079">
        <v>0</v>
      </c>
      <c r="AH155" s="1079">
        <v>0</v>
      </c>
      <c r="AI155" s="206"/>
      <c r="AJ155" s="206"/>
      <c r="AK155" s="206"/>
    </row>
    <row r="156" spans="1:37"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v>0</v>
      </c>
      <c r="AE156" s="1077"/>
      <c r="AF156" s="1078">
        <v>0</v>
      </c>
      <c r="AG156" s="1079">
        <v>0</v>
      </c>
      <c r="AH156" s="1079">
        <v>0</v>
      </c>
      <c r="AI156" s="206"/>
      <c r="AJ156" s="206"/>
      <c r="AK156" s="206"/>
    </row>
    <row r="157" spans="1:37"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v>0</v>
      </c>
      <c r="AE157" s="1077"/>
      <c r="AF157" s="1078">
        <v>0</v>
      </c>
      <c r="AG157" s="1079">
        <v>0</v>
      </c>
      <c r="AH157" s="1079">
        <v>0</v>
      </c>
      <c r="AI157" s="206"/>
      <c r="AJ157" s="206"/>
      <c r="AK157" s="206"/>
    </row>
    <row r="158" spans="1:37"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v>0</v>
      </c>
      <c r="AE158" s="1077"/>
      <c r="AF158" s="1078">
        <v>0</v>
      </c>
      <c r="AG158" s="1079">
        <v>0</v>
      </c>
      <c r="AH158" s="1079">
        <v>0</v>
      </c>
      <c r="AI158" s="206"/>
      <c r="AJ158" s="206"/>
      <c r="AK158" s="206"/>
    </row>
    <row r="159" spans="1:37"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v>0</v>
      </c>
      <c r="AE159" s="1077"/>
      <c r="AF159" s="1078">
        <v>0</v>
      </c>
      <c r="AG159" s="1079">
        <v>0</v>
      </c>
      <c r="AH159" s="1079">
        <v>0</v>
      </c>
      <c r="AI159" s="206"/>
      <c r="AJ159" s="206"/>
      <c r="AK159" s="206"/>
    </row>
    <row r="160" spans="1:37"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v>0</v>
      </c>
      <c r="AE160" s="1077"/>
      <c r="AF160" s="1078">
        <v>0</v>
      </c>
      <c r="AG160" s="1079">
        <v>0</v>
      </c>
      <c r="AH160" s="1079">
        <v>0</v>
      </c>
      <c r="AI160" s="206"/>
      <c r="AJ160" s="206"/>
      <c r="AK160" s="206"/>
    </row>
    <row r="161" spans="1:37"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v>0</v>
      </c>
      <c r="AE161" s="1077"/>
      <c r="AF161" s="1078">
        <v>0</v>
      </c>
      <c r="AG161" s="1079">
        <v>0</v>
      </c>
      <c r="AH161" s="1079">
        <v>0</v>
      </c>
      <c r="AI161" s="206"/>
      <c r="AJ161" s="206"/>
      <c r="AK161" s="206"/>
    </row>
    <row r="162" spans="1:37"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v>0</v>
      </c>
      <c r="AE162" s="1077"/>
      <c r="AF162" s="1078">
        <v>0</v>
      </c>
      <c r="AG162" s="1079">
        <v>0</v>
      </c>
      <c r="AH162" s="1079">
        <v>0</v>
      </c>
      <c r="AI162" s="206"/>
      <c r="AJ162" s="206"/>
      <c r="AK162" s="206"/>
    </row>
    <row r="163" spans="1:37"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v>0</v>
      </c>
      <c r="AE163" s="1077"/>
      <c r="AF163" s="1078">
        <v>0</v>
      </c>
      <c r="AG163" s="1079">
        <v>0</v>
      </c>
      <c r="AH163" s="1079">
        <v>0</v>
      </c>
      <c r="AI163" s="206"/>
      <c r="AJ163" s="206"/>
      <c r="AK163" s="206"/>
    </row>
    <row r="164" spans="1:37"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700"/>
      <c r="AD164" s="1078">
        <v>0</v>
      </c>
      <c r="AE164" s="1077"/>
      <c r="AF164" s="1078">
        <v>0</v>
      </c>
      <c r="AG164" s="1079">
        <v>0</v>
      </c>
      <c r="AH164" s="1079">
        <v>0</v>
      </c>
      <c r="AI164" s="206"/>
      <c r="AJ164" s="206"/>
      <c r="AK164" s="206"/>
    </row>
    <row r="165" spans="1:37"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700"/>
      <c r="AD165" s="1078">
        <v>0</v>
      </c>
      <c r="AE165" s="1077"/>
      <c r="AF165" s="1078">
        <v>0</v>
      </c>
      <c r="AG165" s="1079">
        <v>0</v>
      </c>
      <c r="AH165" s="1079">
        <v>0</v>
      </c>
      <c r="AI165" s="206"/>
      <c r="AJ165" s="206"/>
      <c r="AK165" s="206"/>
    </row>
    <row r="166" spans="1:37"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700"/>
      <c r="AD166" s="1078">
        <v>0</v>
      </c>
      <c r="AE166" s="1077"/>
      <c r="AF166" s="1078">
        <v>0</v>
      </c>
      <c r="AG166" s="1079">
        <v>0</v>
      </c>
      <c r="AH166" s="1079">
        <v>0</v>
      </c>
      <c r="AI166" s="206"/>
      <c r="AJ166" s="206"/>
      <c r="AK166" s="206"/>
    </row>
    <row r="167" spans="1:37"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700"/>
      <c r="AD167" s="1078">
        <v>0</v>
      </c>
      <c r="AE167" s="1077"/>
      <c r="AF167" s="1078">
        <v>0</v>
      </c>
      <c r="AG167" s="1079">
        <v>0</v>
      </c>
      <c r="AH167" s="1079">
        <v>0</v>
      </c>
      <c r="AI167" s="206"/>
      <c r="AJ167" s="206"/>
      <c r="AK167" s="206"/>
    </row>
    <row r="168" spans="1:37"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700"/>
      <c r="AD168" s="1078">
        <v>0</v>
      </c>
      <c r="AE168" s="1077"/>
      <c r="AF168" s="1078">
        <v>0</v>
      </c>
      <c r="AG168" s="1079">
        <v>0</v>
      </c>
      <c r="AH168" s="1079">
        <v>0</v>
      </c>
      <c r="AI168" s="206"/>
      <c r="AJ168" s="206"/>
      <c r="AK168" s="206"/>
    </row>
    <row r="169" spans="1:37"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700"/>
      <c r="AD169" s="1078">
        <v>0</v>
      </c>
      <c r="AE169" s="1077"/>
      <c r="AF169" s="1078">
        <v>0</v>
      </c>
      <c r="AG169" s="1079">
        <v>0</v>
      </c>
      <c r="AH169" s="1079">
        <v>0</v>
      </c>
      <c r="AI169" s="206"/>
      <c r="AJ169" s="206"/>
      <c r="AK169" s="206"/>
    </row>
    <row r="170" spans="1:37"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700"/>
      <c r="AD170" s="1078">
        <v>0</v>
      </c>
      <c r="AE170" s="1077"/>
      <c r="AF170" s="1078">
        <v>0</v>
      </c>
      <c r="AG170" s="1079">
        <v>0</v>
      </c>
      <c r="AH170" s="1079">
        <v>0</v>
      </c>
      <c r="AI170" s="206"/>
      <c r="AJ170" s="206"/>
      <c r="AK170" s="206"/>
    </row>
    <row r="171" spans="1:37"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700"/>
      <c r="AD171" s="1078">
        <v>0</v>
      </c>
      <c r="AE171" s="1077"/>
      <c r="AF171" s="1078">
        <v>0</v>
      </c>
      <c r="AG171" s="1079">
        <v>0</v>
      </c>
      <c r="AH171" s="1079">
        <v>0</v>
      </c>
      <c r="AI171" s="206"/>
      <c r="AJ171" s="206"/>
      <c r="AK171" s="206"/>
    </row>
    <row r="172" spans="1:37"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700"/>
      <c r="AD172" s="1078">
        <v>0</v>
      </c>
      <c r="AE172" s="1077"/>
      <c r="AF172" s="1078">
        <v>0</v>
      </c>
      <c r="AG172" s="1079">
        <v>0</v>
      </c>
      <c r="AH172" s="1079">
        <v>0</v>
      </c>
      <c r="AI172" s="206"/>
      <c r="AJ172" s="206"/>
      <c r="AK172" s="206"/>
    </row>
    <row r="173" spans="1:37"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700"/>
      <c r="AD173" s="1078">
        <v>0</v>
      </c>
      <c r="AE173" s="1077"/>
      <c r="AF173" s="1078">
        <v>0</v>
      </c>
      <c r="AG173" s="1079">
        <v>0</v>
      </c>
      <c r="AH173" s="1079">
        <v>0</v>
      </c>
      <c r="AI173" s="206"/>
      <c r="AJ173" s="206"/>
      <c r="AK173" s="206"/>
    </row>
    <row r="174" spans="1:37"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700"/>
      <c r="AD174" s="1078">
        <v>0</v>
      </c>
      <c r="AE174" s="1077"/>
      <c r="AF174" s="1078">
        <v>0</v>
      </c>
      <c r="AG174" s="1079">
        <v>0</v>
      </c>
      <c r="AH174" s="1079">
        <v>0</v>
      </c>
      <c r="AI174" s="206"/>
      <c r="AJ174" s="206"/>
      <c r="AK174" s="206"/>
    </row>
    <row r="175" spans="1:37"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700"/>
      <c r="AD175" s="1078">
        <v>0</v>
      </c>
      <c r="AE175" s="1077"/>
      <c r="AF175" s="1078">
        <v>0</v>
      </c>
      <c r="AG175" s="1079">
        <v>0</v>
      </c>
      <c r="AH175" s="1079">
        <v>0</v>
      </c>
      <c r="AI175" s="206"/>
      <c r="AJ175" s="206"/>
      <c r="AK175" s="206"/>
    </row>
    <row r="176" spans="1:37" s="144" customFormat="1" ht="15.75" customHeight="1" outlineLevel="1">
      <c r="A176" s="994"/>
      <c r="B176" s="994"/>
      <c r="C176" s="236"/>
      <c r="D176" s="236"/>
      <c r="E176" s="236"/>
      <c r="F176" s="1175"/>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1079"/>
      <c r="X176" s="1078"/>
      <c r="Y176" s="1078"/>
      <c r="Z176" s="1078"/>
      <c r="AA176" s="1078"/>
      <c r="AB176" s="1078"/>
      <c r="AC176" s="700"/>
      <c r="AD176" s="1078">
        <v>0</v>
      </c>
      <c r="AE176" s="1077"/>
      <c r="AF176" s="1078">
        <v>0</v>
      </c>
      <c r="AG176" s="1079">
        <v>0</v>
      </c>
      <c r="AH176" s="1079">
        <v>0</v>
      </c>
      <c r="AI176" s="206"/>
      <c r="AJ176" s="206"/>
      <c r="AK176" s="206"/>
    </row>
    <row r="177" spans="1:37" s="144" customFormat="1" ht="15.75" customHeight="1" outlineLevel="1">
      <c r="A177" s="994"/>
      <c r="B177" s="994"/>
      <c r="C177" s="236"/>
      <c r="D177" s="236"/>
      <c r="E177" s="236"/>
      <c r="F177" s="1176"/>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1079"/>
      <c r="X177" s="1078"/>
      <c r="Y177" s="1078"/>
      <c r="Z177" s="1078"/>
      <c r="AA177" s="1078"/>
      <c r="AB177" s="1078"/>
      <c r="AC177" s="700"/>
      <c r="AD177" s="1078">
        <v>0</v>
      </c>
      <c r="AE177" s="1077"/>
      <c r="AF177" s="1078">
        <v>0</v>
      </c>
      <c r="AG177" s="1079">
        <v>0</v>
      </c>
      <c r="AH177" s="1079">
        <v>0</v>
      </c>
      <c r="AI177" s="206"/>
      <c r="AJ177" s="206"/>
      <c r="AK177" s="206"/>
    </row>
    <row r="178" spans="1:37" s="144" customFormat="1" ht="15.75" customHeight="1" outlineLevel="1">
      <c r="A178" s="994"/>
      <c r="B178" s="994"/>
      <c r="C178" s="236"/>
      <c r="D178" s="236"/>
      <c r="E178" s="236"/>
      <c r="F178" s="1176"/>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1079"/>
      <c r="X178" s="1078"/>
      <c r="Y178" s="1078"/>
      <c r="Z178" s="1078"/>
      <c r="AA178" s="1124">
        <v>125</v>
      </c>
      <c r="AB178" s="1078"/>
      <c r="AC178" s="700"/>
      <c r="AD178" s="1078">
        <v>0</v>
      </c>
      <c r="AE178" s="1077"/>
      <c r="AF178" s="1078">
        <v>0</v>
      </c>
      <c r="AG178" s="1079">
        <v>0</v>
      </c>
      <c r="AH178" s="1079">
        <v>0</v>
      </c>
      <c r="AI178" s="206"/>
      <c r="AJ178" s="206"/>
      <c r="AK178" s="206"/>
    </row>
    <row r="179" spans="1:37" s="144" customFormat="1" ht="15.75" customHeight="1" outlineLevel="1">
      <c r="A179" s="994"/>
      <c r="B179" s="994"/>
      <c r="C179" s="236"/>
      <c r="D179" s="236"/>
      <c r="E179" s="236"/>
      <c r="F179" s="1176"/>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1079"/>
      <c r="X179" s="1078"/>
      <c r="Y179" s="1078"/>
      <c r="Z179" s="1078"/>
      <c r="AA179" s="1124">
        <v>125</v>
      </c>
      <c r="AB179" s="1078"/>
      <c r="AC179" s="700"/>
      <c r="AD179" s="1078">
        <v>0</v>
      </c>
      <c r="AE179" s="1077"/>
      <c r="AF179" s="1078">
        <v>0</v>
      </c>
      <c r="AG179" s="1079">
        <v>0</v>
      </c>
      <c r="AH179" s="1079">
        <v>0</v>
      </c>
      <c r="AI179" s="206"/>
      <c r="AJ179" s="206"/>
      <c r="AK179" s="206"/>
    </row>
    <row r="180" spans="1:37" s="144" customFormat="1" ht="15.75" customHeight="1" outlineLevel="1">
      <c r="A180" s="994"/>
      <c r="B180" s="994"/>
      <c r="C180" s="236"/>
      <c r="D180" s="236"/>
      <c r="E180" s="236"/>
      <c r="F180" s="1176"/>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1079"/>
      <c r="X180" s="1078"/>
      <c r="Y180" s="1078"/>
      <c r="Z180" s="1078"/>
      <c r="AA180" s="1124">
        <v>125</v>
      </c>
      <c r="AB180" s="1078"/>
      <c r="AC180" s="700"/>
      <c r="AD180" s="1078">
        <v>0</v>
      </c>
      <c r="AE180" s="1077"/>
      <c r="AF180" s="1078">
        <v>0</v>
      </c>
      <c r="AG180" s="1079">
        <v>0</v>
      </c>
      <c r="AH180" s="1079">
        <v>0</v>
      </c>
      <c r="AI180" s="206"/>
      <c r="AJ180" s="206"/>
      <c r="AK180" s="206"/>
    </row>
    <row r="181" spans="1:37" s="144" customFormat="1" ht="15.75" customHeight="1" outlineLevel="1">
      <c r="A181" s="994"/>
      <c r="B181" s="994"/>
      <c r="C181" s="236"/>
      <c r="D181" s="236"/>
      <c r="E181" s="236"/>
      <c r="F181" s="1176"/>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1079"/>
      <c r="X181" s="1078"/>
      <c r="Y181" s="1078"/>
      <c r="Z181" s="1078"/>
      <c r="AA181" s="1124">
        <v>125</v>
      </c>
      <c r="AB181" s="1078"/>
      <c r="AC181" s="700"/>
      <c r="AD181" s="1078">
        <v>0</v>
      </c>
      <c r="AE181" s="1077"/>
      <c r="AF181" s="1078">
        <v>0</v>
      </c>
      <c r="AG181" s="1079">
        <v>0</v>
      </c>
      <c r="AH181" s="1079">
        <v>0</v>
      </c>
      <c r="AI181" s="206"/>
      <c r="AJ181" s="206"/>
      <c r="AK181" s="206"/>
    </row>
    <row r="182" spans="1:37" s="144" customFormat="1" ht="15.75" customHeight="1" outlineLevel="1">
      <c r="A182" s="994"/>
      <c r="B182" s="994"/>
      <c r="C182" s="236"/>
      <c r="D182" s="236"/>
      <c r="E182" s="236"/>
      <c r="F182" s="1176"/>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1079"/>
      <c r="X182" s="1078"/>
      <c r="Y182" s="1078"/>
      <c r="Z182" s="1078"/>
      <c r="AA182" s="1124">
        <v>125</v>
      </c>
      <c r="AB182" s="1078"/>
      <c r="AC182" s="700"/>
      <c r="AD182" s="1078">
        <v>0</v>
      </c>
      <c r="AE182" s="1077"/>
      <c r="AF182" s="1078">
        <v>0</v>
      </c>
      <c r="AG182" s="1079">
        <v>0</v>
      </c>
      <c r="AH182" s="1079">
        <v>0</v>
      </c>
      <c r="AI182" s="206"/>
      <c r="AJ182" s="206"/>
      <c r="AK182" s="206"/>
    </row>
    <row r="183" spans="1:37" s="144" customFormat="1" ht="15.75" customHeight="1" outlineLevel="1">
      <c r="A183" s="994"/>
      <c r="B183" s="994"/>
      <c r="C183" s="236"/>
      <c r="D183" s="236"/>
      <c r="E183" s="236"/>
      <c r="F183" s="1176"/>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1079"/>
      <c r="X183" s="1078"/>
      <c r="Y183" s="1078"/>
      <c r="Z183" s="1078"/>
      <c r="AA183" s="1124">
        <v>125</v>
      </c>
      <c r="AB183" s="1078"/>
      <c r="AC183" s="700"/>
      <c r="AD183" s="1078">
        <v>0</v>
      </c>
      <c r="AE183" s="1077"/>
      <c r="AF183" s="1078">
        <v>0</v>
      </c>
      <c r="AG183" s="1079">
        <v>0</v>
      </c>
      <c r="AH183" s="1079">
        <v>0</v>
      </c>
      <c r="AI183" s="206"/>
      <c r="AJ183" s="206"/>
      <c r="AK183" s="206"/>
    </row>
    <row r="184" spans="1:37" s="144" customFormat="1" ht="15.75" customHeight="1" outlineLevel="1">
      <c r="A184" s="994"/>
      <c r="B184" s="994"/>
      <c r="C184" s="236"/>
      <c r="D184" s="236"/>
      <c r="E184" s="236"/>
      <c r="F184" s="1176"/>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1079"/>
      <c r="X184" s="1078"/>
      <c r="Y184" s="1078"/>
      <c r="Z184" s="1078"/>
      <c r="AA184" s="1124">
        <v>125</v>
      </c>
      <c r="AB184" s="1078"/>
      <c r="AC184" s="700"/>
      <c r="AD184" s="1078">
        <v>0</v>
      </c>
      <c r="AE184" s="1077"/>
      <c r="AF184" s="1078">
        <v>0</v>
      </c>
      <c r="AG184" s="1079">
        <v>0</v>
      </c>
      <c r="AH184" s="1079">
        <v>0</v>
      </c>
      <c r="AI184" s="206"/>
      <c r="AJ184" s="206"/>
      <c r="AK184" s="206"/>
    </row>
    <row r="185" spans="1:37" s="144" customFormat="1" ht="15.75" customHeight="1" outlineLevel="1">
      <c r="A185" s="994"/>
      <c r="B185" s="994"/>
      <c r="C185" s="236"/>
      <c r="D185" s="236"/>
      <c r="E185" s="236"/>
      <c r="F185" s="1176"/>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1079"/>
      <c r="X185" s="1078"/>
      <c r="Y185" s="1078"/>
      <c r="Z185" s="1078"/>
      <c r="AA185" s="1124">
        <v>125</v>
      </c>
      <c r="AB185" s="1078"/>
      <c r="AC185" s="700"/>
      <c r="AD185" s="1078">
        <v>0</v>
      </c>
      <c r="AE185" s="1077"/>
      <c r="AF185" s="1078">
        <v>0</v>
      </c>
      <c r="AG185" s="1079">
        <v>0</v>
      </c>
      <c r="AH185" s="1079">
        <v>0</v>
      </c>
      <c r="AI185" s="206"/>
      <c r="AJ185" s="206"/>
      <c r="AK185" s="206"/>
    </row>
    <row r="186" spans="1:37" s="144" customFormat="1" ht="15.75" customHeight="1" outlineLevel="1">
      <c r="A186" s="994"/>
      <c r="B186" s="994"/>
      <c r="C186" s="236"/>
      <c r="D186" s="236"/>
      <c r="E186" s="236"/>
      <c r="F186" s="1176"/>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1079"/>
      <c r="X186" s="1078"/>
      <c r="Y186" s="1078"/>
      <c r="Z186" s="1078"/>
      <c r="AA186" s="1124">
        <v>125</v>
      </c>
      <c r="AB186" s="1078"/>
      <c r="AC186" s="700"/>
      <c r="AD186" s="1078">
        <v>0</v>
      </c>
      <c r="AE186" s="1077"/>
      <c r="AF186" s="1078">
        <v>0</v>
      </c>
      <c r="AG186" s="1079">
        <v>0</v>
      </c>
      <c r="AH186" s="1079">
        <v>0</v>
      </c>
      <c r="AI186" s="206"/>
      <c r="AJ186" s="206"/>
      <c r="AK186" s="206"/>
    </row>
    <row r="187" spans="1:37" s="144" customFormat="1" ht="15.75" customHeight="1" outlineLevel="1">
      <c r="A187" s="994"/>
      <c r="B187" s="994"/>
      <c r="C187" s="236"/>
      <c r="D187" s="236"/>
      <c r="E187" s="236"/>
      <c r="F187" s="1176"/>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1079"/>
      <c r="X187" s="1078"/>
      <c r="Y187" s="1078"/>
      <c r="Z187" s="1078"/>
      <c r="AA187" s="1124">
        <v>125</v>
      </c>
      <c r="AB187" s="1078"/>
      <c r="AC187" s="700"/>
      <c r="AD187" s="1078">
        <v>0</v>
      </c>
      <c r="AE187" s="1077"/>
      <c r="AF187" s="1078">
        <v>0</v>
      </c>
      <c r="AG187" s="1079">
        <v>0</v>
      </c>
      <c r="AH187" s="1079">
        <v>0</v>
      </c>
      <c r="AI187" s="206"/>
      <c r="AJ187" s="206"/>
      <c r="AK187" s="206"/>
    </row>
    <row r="188" spans="1:37"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1079"/>
      <c r="X188" s="1078"/>
      <c r="Y188" s="1078"/>
      <c r="Z188" s="1078"/>
      <c r="AA188" s="1124">
        <v>125</v>
      </c>
      <c r="AB188" s="1078"/>
      <c r="AC188" s="700"/>
      <c r="AD188" s="1078">
        <v>0</v>
      </c>
      <c r="AE188" s="1077"/>
      <c r="AF188" s="1078">
        <v>0</v>
      </c>
      <c r="AG188" s="1079">
        <v>0</v>
      </c>
      <c r="AH188" s="1079">
        <v>0</v>
      </c>
      <c r="AI188" s="206"/>
      <c r="AJ188" s="206"/>
      <c r="AK188" s="206"/>
    </row>
    <row r="189" spans="1:37"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1079"/>
      <c r="X189" s="1078"/>
      <c r="Y189" s="1078"/>
      <c r="Z189" s="1078"/>
      <c r="AA189" s="1124">
        <v>125</v>
      </c>
      <c r="AB189" s="1078"/>
      <c r="AC189" s="700"/>
      <c r="AD189" s="1078">
        <v>0</v>
      </c>
      <c r="AE189" s="1077"/>
      <c r="AF189" s="1078">
        <v>0</v>
      </c>
      <c r="AG189" s="1079">
        <v>0</v>
      </c>
      <c r="AH189" s="1079">
        <v>0</v>
      </c>
      <c r="AI189" s="206"/>
      <c r="AJ189" s="206"/>
      <c r="AK189" s="206"/>
    </row>
    <row r="190" spans="1:37"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1079"/>
      <c r="X190" s="1078"/>
      <c r="Y190" s="1078"/>
      <c r="Z190" s="1078"/>
      <c r="AA190" s="1124">
        <v>128.125</v>
      </c>
      <c r="AB190" s="1078"/>
      <c r="AC190" s="700"/>
      <c r="AD190" s="1078">
        <v>0</v>
      </c>
      <c r="AE190" s="1077"/>
      <c r="AF190" s="1078">
        <v>0</v>
      </c>
      <c r="AG190" s="1079">
        <v>0</v>
      </c>
      <c r="AH190" s="1079">
        <v>0</v>
      </c>
      <c r="AI190" s="206"/>
      <c r="AJ190" s="206"/>
      <c r="AK190" s="206"/>
    </row>
    <row r="191" spans="1:37"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1079"/>
      <c r="X191" s="1078"/>
      <c r="Y191" s="1078"/>
      <c r="Z191" s="1078"/>
      <c r="AA191" s="1124">
        <v>128.125</v>
      </c>
      <c r="AB191" s="1078"/>
      <c r="AC191" s="700"/>
      <c r="AD191" s="1078">
        <v>0</v>
      </c>
      <c r="AE191" s="1077"/>
      <c r="AF191" s="1078">
        <v>0</v>
      </c>
      <c r="AG191" s="1079">
        <v>0</v>
      </c>
      <c r="AH191" s="1079">
        <v>0</v>
      </c>
      <c r="AI191" s="206"/>
      <c r="AJ191" s="206"/>
      <c r="AK191" s="206"/>
    </row>
    <row r="192" spans="1:37"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1079"/>
      <c r="X192" s="1078"/>
      <c r="Y192" s="1078"/>
      <c r="Z192" s="1078"/>
      <c r="AA192" s="1124">
        <v>128.125</v>
      </c>
      <c r="AB192" s="1078"/>
      <c r="AC192" s="700"/>
      <c r="AD192" s="1078">
        <v>0</v>
      </c>
      <c r="AE192" s="1077"/>
      <c r="AF192" s="1078">
        <v>0</v>
      </c>
      <c r="AG192" s="1079">
        <v>0</v>
      </c>
      <c r="AH192" s="1079">
        <v>0</v>
      </c>
      <c r="AI192" s="206"/>
      <c r="AJ192" s="206"/>
      <c r="AK192" s="206"/>
    </row>
    <row r="193" spans="1:178"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1079"/>
      <c r="X193" s="1078"/>
      <c r="Y193" s="1078"/>
      <c r="Z193" s="1078"/>
      <c r="AA193" s="1124">
        <v>128.125</v>
      </c>
      <c r="AB193" s="1078"/>
      <c r="AC193" s="700"/>
      <c r="AD193" s="1078">
        <v>0</v>
      </c>
      <c r="AE193" s="1077"/>
      <c r="AF193" s="1078">
        <v>0</v>
      </c>
      <c r="AG193" s="1079">
        <v>0</v>
      </c>
      <c r="AH193" s="1079">
        <v>0</v>
      </c>
      <c r="AI193" s="206"/>
      <c r="AJ193" s="206"/>
      <c r="AK193" s="206"/>
    </row>
    <row r="194" spans="1:178"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1079"/>
      <c r="X194" s="1078"/>
      <c r="Y194" s="1078"/>
      <c r="Z194" s="1078"/>
      <c r="AA194" s="1124">
        <v>128.125</v>
      </c>
      <c r="AB194" s="1078"/>
      <c r="AC194" s="700"/>
      <c r="AD194" s="1078">
        <v>0</v>
      </c>
      <c r="AE194" s="1077"/>
      <c r="AF194" s="1078">
        <v>0</v>
      </c>
      <c r="AG194" s="1079">
        <v>0</v>
      </c>
      <c r="AH194" s="1079">
        <v>0</v>
      </c>
      <c r="AI194" s="206"/>
      <c r="AJ194" s="206"/>
      <c r="AK194" s="206"/>
    </row>
    <row r="195" spans="1:178"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1079"/>
      <c r="X195" s="1078"/>
      <c r="Y195" s="1078"/>
      <c r="Z195" s="1078"/>
      <c r="AA195" s="1124">
        <v>128.125</v>
      </c>
      <c r="AB195" s="1078"/>
      <c r="AC195" s="700"/>
      <c r="AD195" s="1078">
        <v>0</v>
      </c>
      <c r="AE195" s="1077"/>
      <c r="AF195" s="1078">
        <v>0</v>
      </c>
      <c r="AG195" s="1079">
        <v>0</v>
      </c>
      <c r="AH195" s="1079">
        <v>0</v>
      </c>
      <c r="AI195" s="206"/>
      <c r="AJ195" s="206"/>
      <c r="AK195" s="206"/>
    </row>
    <row r="196" spans="1:178"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1079"/>
      <c r="X196" s="1078"/>
      <c r="Y196" s="1078"/>
      <c r="Z196" s="1078"/>
      <c r="AA196" s="1124">
        <v>128.125</v>
      </c>
      <c r="AB196" s="1078"/>
      <c r="AC196" s="700"/>
      <c r="AD196" s="1078">
        <v>0</v>
      </c>
      <c r="AE196" s="1077"/>
      <c r="AF196" s="1078">
        <v>0</v>
      </c>
      <c r="AG196" s="1079">
        <v>0</v>
      </c>
      <c r="AH196" s="1079">
        <v>0</v>
      </c>
      <c r="AI196" s="206"/>
      <c r="AJ196" s="206"/>
      <c r="AK196" s="206"/>
    </row>
    <row r="197" spans="1:178"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1079"/>
      <c r="X197" s="1078"/>
      <c r="Y197" s="1078"/>
      <c r="Z197" s="1078"/>
      <c r="AA197" s="1124">
        <v>128.125</v>
      </c>
      <c r="AB197" s="1078"/>
      <c r="AC197" s="700"/>
      <c r="AD197" s="1078">
        <v>0</v>
      </c>
      <c r="AE197" s="1077"/>
      <c r="AF197" s="1078">
        <v>0</v>
      </c>
      <c r="AG197" s="1079">
        <v>0</v>
      </c>
      <c r="AH197" s="1079">
        <v>0</v>
      </c>
      <c r="AI197" s="206"/>
      <c r="AJ197" s="206"/>
      <c r="AK197" s="206"/>
    </row>
    <row r="198" spans="1:178"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1079"/>
      <c r="X198" s="1078"/>
      <c r="Y198" s="1078"/>
      <c r="Z198" s="1078"/>
      <c r="AA198" s="1124">
        <v>128.125</v>
      </c>
      <c r="AB198" s="1078"/>
      <c r="AC198" s="700"/>
      <c r="AD198" s="1078">
        <v>0</v>
      </c>
      <c r="AE198" s="1077"/>
      <c r="AF198" s="1078">
        <v>0</v>
      </c>
      <c r="AG198" s="1079">
        <v>0</v>
      </c>
      <c r="AH198" s="1079">
        <v>0</v>
      </c>
      <c r="AI198" s="206"/>
      <c r="AJ198" s="206"/>
      <c r="AK198" s="206"/>
    </row>
    <row r="199" spans="1:178"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1079"/>
      <c r="X199" s="1078"/>
      <c r="Y199" s="1078"/>
      <c r="Z199" s="1078"/>
      <c r="AA199" s="1124">
        <v>128.125</v>
      </c>
      <c r="AB199" s="1078"/>
      <c r="AC199" s="700"/>
      <c r="AD199" s="1078">
        <v>0</v>
      </c>
      <c r="AE199" s="1077"/>
      <c r="AF199" s="1078">
        <v>0</v>
      </c>
      <c r="AG199" s="1079">
        <v>0</v>
      </c>
      <c r="AH199" s="1079">
        <v>0</v>
      </c>
      <c r="AI199" s="206"/>
      <c r="AJ199" s="206"/>
      <c r="AK199" s="206"/>
    </row>
    <row r="200" spans="1:178"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1079"/>
      <c r="X200" s="1078"/>
      <c r="Y200" s="1078"/>
      <c r="Z200" s="1078"/>
      <c r="AA200" s="1124">
        <v>128.125</v>
      </c>
      <c r="AB200" s="1078"/>
      <c r="AC200" s="700"/>
      <c r="AD200" s="1078">
        <v>0</v>
      </c>
      <c r="AE200" s="1077"/>
      <c r="AF200" s="1078">
        <v>0</v>
      </c>
      <c r="AG200" s="1079">
        <v>0</v>
      </c>
      <c r="AH200" s="1079">
        <v>0</v>
      </c>
      <c r="AI200" s="206"/>
      <c r="AJ200" s="206"/>
      <c r="AK200" s="206"/>
      <c r="AL200" s="144"/>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row>
    <row r="201" spans="1:178"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1079"/>
      <c r="X201" s="1078"/>
      <c r="Y201" s="1078"/>
      <c r="Z201" s="1078"/>
      <c r="AA201" s="1124">
        <v>128.125</v>
      </c>
      <c r="AB201" s="1078"/>
      <c r="AC201" s="700"/>
      <c r="AD201" s="1078">
        <v>0</v>
      </c>
      <c r="AE201" s="1077"/>
      <c r="AF201" s="1078">
        <v>0</v>
      </c>
      <c r="AG201" s="1079">
        <v>0</v>
      </c>
      <c r="AH201" s="1079">
        <v>0</v>
      </c>
      <c r="AI201" s="206"/>
      <c r="AJ201" s="206"/>
      <c r="AK201" s="206"/>
      <c r="AL201" s="144"/>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row>
    <row r="202" spans="1:178"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1079"/>
      <c r="X202" s="1078"/>
      <c r="Y202" s="1078"/>
      <c r="Z202" s="1078"/>
      <c r="AA202" s="1124">
        <v>131.328125</v>
      </c>
      <c r="AB202" s="1078"/>
      <c r="AC202" s="700"/>
      <c r="AD202" s="1078">
        <v>0</v>
      </c>
      <c r="AE202" s="1078"/>
      <c r="AF202" s="1078">
        <v>0</v>
      </c>
      <c r="AG202" s="1079">
        <v>0</v>
      </c>
      <c r="AH202" s="1079">
        <v>0</v>
      </c>
      <c r="AI202" s="206"/>
      <c r="AJ202" s="206"/>
      <c r="AK202" s="206"/>
    </row>
    <row r="203" spans="1:178"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1079"/>
      <c r="X203" s="1078"/>
      <c r="Y203" s="1078"/>
      <c r="Z203" s="1078"/>
      <c r="AA203" s="1124">
        <v>131.328125</v>
      </c>
      <c r="AB203" s="1078"/>
      <c r="AC203" s="700"/>
      <c r="AD203" s="1078">
        <v>0</v>
      </c>
      <c r="AE203" s="1077"/>
      <c r="AF203" s="1078">
        <v>0</v>
      </c>
      <c r="AG203" s="1079">
        <v>0</v>
      </c>
      <c r="AH203" s="1079">
        <v>0</v>
      </c>
      <c r="AI203" s="206"/>
      <c r="AJ203" s="206"/>
      <c r="AK203" s="206"/>
    </row>
    <row r="204" spans="1:178"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1079"/>
      <c r="X204" s="1078"/>
      <c r="Y204" s="1078"/>
      <c r="Z204" s="1078"/>
      <c r="AA204" s="1124">
        <v>131.328125</v>
      </c>
      <c r="AB204" s="1078"/>
      <c r="AC204" s="700"/>
      <c r="AD204" s="1078">
        <v>0</v>
      </c>
      <c r="AE204" s="1077"/>
      <c r="AF204" s="1078">
        <v>0</v>
      </c>
      <c r="AG204" s="1079">
        <v>0</v>
      </c>
      <c r="AH204" s="1079">
        <v>0</v>
      </c>
      <c r="AI204" s="206"/>
      <c r="AJ204" s="206"/>
      <c r="AK204" s="206"/>
    </row>
    <row r="205" spans="1:178"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1079"/>
      <c r="X205" s="1078"/>
      <c r="Y205" s="1078"/>
      <c r="Z205" s="1078"/>
      <c r="AA205" s="1124">
        <v>131.328125</v>
      </c>
      <c r="AB205" s="1078"/>
      <c r="AC205" s="700"/>
      <c r="AD205" s="1078">
        <v>0</v>
      </c>
      <c r="AE205" s="1077"/>
      <c r="AF205" s="1078">
        <v>0</v>
      </c>
      <c r="AG205" s="1079">
        <v>0</v>
      </c>
      <c r="AH205" s="1079">
        <v>0</v>
      </c>
      <c r="AI205" s="206"/>
      <c r="AJ205" s="206"/>
      <c r="AK205" s="206"/>
    </row>
    <row r="206" spans="1:178"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1079"/>
      <c r="X206" s="1078"/>
      <c r="Y206" s="1078"/>
      <c r="Z206" s="1078"/>
      <c r="AA206" s="1124">
        <v>131.328125</v>
      </c>
      <c r="AB206" s="1078"/>
      <c r="AC206" s="700"/>
      <c r="AD206" s="1078">
        <v>0</v>
      </c>
      <c r="AE206" s="1077"/>
      <c r="AF206" s="1078">
        <v>0</v>
      </c>
      <c r="AG206" s="1079">
        <v>0</v>
      </c>
      <c r="AH206" s="1079">
        <v>0</v>
      </c>
      <c r="AI206" s="206"/>
      <c r="AJ206" s="206"/>
      <c r="AK206" s="206"/>
    </row>
    <row r="207" spans="1:178"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1079"/>
      <c r="X207" s="1078"/>
      <c r="Y207" s="1078"/>
      <c r="Z207" s="1078"/>
      <c r="AA207" s="1124">
        <v>131.328125</v>
      </c>
      <c r="AB207" s="1078"/>
      <c r="AC207" s="700"/>
      <c r="AD207" s="1078">
        <v>0</v>
      </c>
      <c r="AE207" s="1077"/>
      <c r="AF207" s="1078">
        <v>0</v>
      </c>
      <c r="AG207" s="1079">
        <v>0</v>
      </c>
      <c r="AH207" s="1079">
        <v>0</v>
      </c>
      <c r="AI207" s="206"/>
      <c r="AJ207" s="206"/>
      <c r="AK207" s="206"/>
    </row>
    <row r="208" spans="1:178"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1079"/>
      <c r="X208" s="1078"/>
      <c r="Y208" s="1078"/>
      <c r="Z208" s="1078"/>
      <c r="AA208" s="1124">
        <v>131.328125</v>
      </c>
      <c r="AB208" s="1078"/>
      <c r="AC208" s="700"/>
      <c r="AD208" s="1078">
        <v>0</v>
      </c>
      <c r="AE208" s="1077"/>
      <c r="AF208" s="1078">
        <v>0</v>
      </c>
      <c r="AG208" s="1079">
        <v>0</v>
      </c>
      <c r="AH208" s="1079">
        <v>0</v>
      </c>
      <c r="AI208" s="206"/>
      <c r="AJ208" s="206"/>
      <c r="AK208" s="206"/>
    </row>
    <row r="209" spans="1:178"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1079"/>
      <c r="X209" s="1078"/>
      <c r="Y209" s="1078"/>
      <c r="Z209" s="1078"/>
      <c r="AA209" s="1124">
        <v>131.328125</v>
      </c>
      <c r="AB209" s="1078"/>
      <c r="AC209" s="700"/>
      <c r="AD209" s="1078">
        <v>0</v>
      </c>
      <c r="AE209" s="1077"/>
      <c r="AF209" s="1078">
        <v>0</v>
      </c>
      <c r="AG209" s="1079">
        <v>0</v>
      </c>
      <c r="AH209" s="1079">
        <v>0</v>
      </c>
      <c r="AI209" s="206"/>
      <c r="AJ209" s="206"/>
      <c r="AK209" s="206"/>
    </row>
    <row r="210" spans="1:178"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1079"/>
      <c r="X210" s="1078"/>
      <c r="Y210" s="1078"/>
      <c r="Z210" s="1078"/>
      <c r="AA210" s="1124">
        <v>131.328125</v>
      </c>
      <c r="AB210" s="1078"/>
      <c r="AC210" s="700"/>
      <c r="AD210" s="1078">
        <v>0</v>
      </c>
      <c r="AE210" s="1077"/>
      <c r="AF210" s="1078">
        <v>0</v>
      </c>
      <c r="AG210" s="1079">
        <v>0</v>
      </c>
      <c r="AH210" s="1079">
        <v>0</v>
      </c>
      <c r="AI210" s="206"/>
      <c r="AJ210" s="206"/>
      <c r="AK210" s="206"/>
    </row>
    <row r="211" spans="1:178"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1079"/>
      <c r="X211" s="1078"/>
      <c r="Y211" s="1078"/>
      <c r="Z211" s="1078"/>
      <c r="AA211" s="1124">
        <v>131.328125</v>
      </c>
      <c r="AB211" s="1078"/>
      <c r="AC211" s="700"/>
      <c r="AD211" s="1078">
        <v>0</v>
      </c>
      <c r="AE211" s="1077"/>
      <c r="AF211" s="1078">
        <v>0</v>
      </c>
      <c r="AG211" s="1079">
        <v>0</v>
      </c>
      <c r="AH211" s="1079">
        <v>0</v>
      </c>
      <c r="AI211" s="206"/>
      <c r="AJ211" s="206"/>
      <c r="AK211" s="206"/>
    </row>
    <row r="212" spans="1:178"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1079"/>
      <c r="X212" s="1078"/>
      <c r="Y212" s="1078"/>
      <c r="Z212" s="1078"/>
      <c r="AA212" s="1124">
        <v>131.328125</v>
      </c>
      <c r="AB212" s="1078"/>
      <c r="AC212" s="700"/>
      <c r="AD212" s="1078">
        <v>0</v>
      </c>
      <c r="AE212" s="1077"/>
      <c r="AF212" s="1078">
        <v>0</v>
      </c>
      <c r="AG212" s="1079">
        <v>0</v>
      </c>
      <c r="AH212" s="1079">
        <v>0</v>
      </c>
      <c r="AI212" s="206"/>
      <c r="AJ212" s="206"/>
      <c r="AK212" s="206"/>
    </row>
    <row r="213" spans="1:178"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1079"/>
      <c r="X213" s="1078"/>
      <c r="Y213" s="1078"/>
      <c r="Z213" s="1078"/>
      <c r="AA213" s="1124">
        <v>131.328125</v>
      </c>
      <c r="AB213" s="1078"/>
      <c r="AC213" s="700"/>
      <c r="AD213" s="1078">
        <v>0</v>
      </c>
      <c r="AE213" s="1077"/>
      <c r="AF213" s="1078">
        <v>0</v>
      </c>
      <c r="AG213" s="1079">
        <v>0</v>
      </c>
      <c r="AH213" s="1079">
        <v>0</v>
      </c>
      <c r="AI213" s="206"/>
      <c r="AJ213" s="206"/>
      <c r="AK213" s="206"/>
    </row>
    <row r="214" spans="1:178"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1079"/>
      <c r="X214" s="1078"/>
      <c r="Y214" s="1078"/>
      <c r="Z214" s="1078"/>
      <c r="AA214" s="1124">
        <v>134.611328125</v>
      </c>
      <c r="AB214" s="1078"/>
      <c r="AC214" s="700"/>
      <c r="AD214" s="1078">
        <v>0</v>
      </c>
      <c r="AE214" s="1077"/>
      <c r="AF214" s="1078">
        <v>0</v>
      </c>
      <c r="AG214" s="1079">
        <v>0</v>
      </c>
      <c r="AH214" s="1079">
        <v>0</v>
      </c>
      <c r="AI214" s="206"/>
      <c r="AJ214" s="206"/>
      <c r="AK214" s="206"/>
    </row>
    <row r="215" spans="1:178"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1079"/>
      <c r="X215" s="1078"/>
      <c r="Y215" s="1078"/>
      <c r="Z215" s="1078"/>
      <c r="AA215" s="1124">
        <v>134.611328125</v>
      </c>
      <c r="AB215" s="1078"/>
      <c r="AC215" s="700"/>
      <c r="AD215" s="1078">
        <v>0</v>
      </c>
      <c r="AE215" s="1077"/>
      <c r="AF215" s="1078">
        <v>0</v>
      </c>
      <c r="AG215" s="1079">
        <v>0</v>
      </c>
      <c r="AH215" s="1079">
        <v>0</v>
      </c>
      <c r="AI215" s="206"/>
      <c r="AJ215" s="206"/>
      <c r="AK215" s="206"/>
    </row>
    <row r="216" spans="1:178"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1079"/>
      <c r="X216" s="1078"/>
      <c r="Y216" s="1078"/>
      <c r="Z216" s="1078"/>
      <c r="AA216" s="1124">
        <v>134.611328125</v>
      </c>
      <c r="AB216" s="1078"/>
      <c r="AC216" s="700"/>
      <c r="AD216" s="1078">
        <v>0</v>
      </c>
      <c r="AE216" s="1077"/>
      <c r="AF216" s="1078">
        <v>0</v>
      </c>
      <c r="AG216" s="1079">
        <v>0</v>
      </c>
      <c r="AH216" s="1079">
        <v>0</v>
      </c>
      <c r="AI216" s="206"/>
      <c r="AJ216" s="206"/>
      <c r="AK216" s="206"/>
    </row>
    <row r="217" spans="1:178"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1079"/>
      <c r="X217" s="1078"/>
      <c r="Y217" s="1078"/>
      <c r="Z217" s="1078"/>
      <c r="AA217" s="1124">
        <v>134.611328125</v>
      </c>
      <c r="AB217" s="1078"/>
      <c r="AC217" s="700"/>
      <c r="AD217" s="1078">
        <v>0</v>
      </c>
      <c r="AE217" s="1077"/>
      <c r="AF217" s="1078">
        <v>0</v>
      </c>
      <c r="AG217" s="1079">
        <v>0</v>
      </c>
      <c r="AH217" s="1079">
        <v>0</v>
      </c>
      <c r="AI217" s="206"/>
      <c r="AJ217" s="206"/>
      <c r="AK217" s="206"/>
      <c r="AL217" s="141"/>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row>
    <row r="218" spans="1:178"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1079"/>
      <c r="X218" s="1078"/>
      <c r="Y218" s="1078"/>
      <c r="Z218" s="1078"/>
      <c r="AA218" s="1124">
        <v>134.611328125</v>
      </c>
      <c r="AB218" s="1078"/>
      <c r="AC218" s="700"/>
      <c r="AD218" s="1078">
        <v>0</v>
      </c>
      <c r="AE218" s="1077"/>
      <c r="AF218" s="1078">
        <v>0</v>
      </c>
      <c r="AG218" s="1079">
        <v>0</v>
      </c>
      <c r="AH218" s="1079">
        <v>0</v>
      </c>
      <c r="AI218" s="206"/>
      <c r="AJ218" s="206"/>
      <c r="AK218" s="206"/>
      <c r="AL218" s="141"/>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row>
    <row r="219" spans="1:178"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1079"/>
      <c r="X219" s="1078"/>
      <c r="Y219" s="1078"/>
      <c r="Z219" s="1078"/>
      <c r="AA219" s="1124">
        <v>134.611328125</v>
      </c>
      <c r="AB219" s="1078"/>
      <c r="AC219" s="700"/>
      <c r="AD219" s="1078">
        <v>0</v>
      </c>
      <c r="AE219" s="1077"/>
      <c r="AF219" s="1078">
        <v>0</v>
      </c>
      <c r="AG219" s="1079">
        <v>0</v>
      </c>
      <c r="AH219" s="1079">
        <v>0</v>
      </c>
      <c r="AI219" s="206"/>
      <c r="AJ219" s="206"/>
      <c r="AK219" s="206"/>
    </row>
    <row r="220" spans="1:178"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1079"/>
      <c r="X220" s="1078"/>
      <c r="Y220" s="1078"/>
      <c r="Z220" s="1078"/>
      <c r="AA220" s="1124">
        <v>134.611328125</v>
      </c>
      <c r="AB220" s="1078"/>
      <c r="AC220" s="700"/>
      <c r="AD220" s="1078">
        <v>0</v>
      </c>
      <c r="AE220" s="1077"/>
      <c r="AF220" s="1078">
        <v>0</v>
      </c>
      <c r="AG220" s="1079">
        <v>0</v>
      </c>
      <c r="AH220" s="1079">
        <v>0</v>
      </c>
      <c r="AI220" s="206"/>
      <c r="AJ220" s="206"/>
      <c r="AK220" s="206"/>
    </row>
    <row r="221" spans="1:178" s="144" customFormat="1" ht="15.75" customHeight="1">
      <c r="A221" s="994"/>
      <c r="B221" s="994"/>
      <c r="C221" s="236"/>
      <c r="D221" s="236"/>
      <c r="E221" s="236"/>
      <c r="F221" s="1070"/>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1079"/>
      <c r="X221" s="1078"/>
      <c r="Y221" s="1078"/>
      <c r="Z221" s="1078"/>
      <c r="AA221" s="1124">
        <v>134.611328125</v>
      </c>
      <c r="AB221" s="1078"/>
      <c r="AC221" s="700"/>
      <c r="AD221" s="1078">
        <v>0</v>
      </c>
      <c r="AE221" s="1077"/>
      <c r="AF221" s="1078">
        <v>0</v>
      </c>
      <c r="AG221" s="1079">
        <v>0</v>
      </c>
      <c r="AH221" s="1079">
        <v>0</v>
      </c>
      <c r="AI221" s="206"/>
      <c r="AJ221" s="206"/>
      <c r="AK221" s="206"/>
    </row>
    <row r="222" spans="1:178"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1079"/>
      <c r="X222" s="1078"/>
      <c r="Y222" s="1078"/>
      <c r="Z222" s="1078"/>
      <c r="AA222" s="1124">
        <v>134.611328125</v>
      </c>
      <c r="AB222" s="1078"/>
      <c r="AC222" s="700"/>
      <c r="AD222" s="1078">
        <v>0</v>
      </c>
      <c r="AE222" s="1077"/>
      <c r="AF222" s="1078">
        <v>0</v>
      </c>
      <c r="AG222" s="1079">
        <v>0</v>
      </c>
      <c r="AH222" s="1079">
        <v>0</v>
      </c>
      <c r="AI222" s="206"/>
      <c r="AJ222" s="206"/>
      <c r="AK222" s="206"/>
    </row>
    <row r="223" spans="1:178"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1079"/>
      <c r="X223" s="1078"/>
      <c r="Y223" s="1078"/>
      <c r="Z223" s="1078"/>
      <c r="AA223" s="1124">
        <v>134.611328125</v>
      </c>
      <c r="AB223" s="1078"/>
      <c r="AC223" s="700"/>
      <c r="AD223" s="1078">
        <v>0</v>
      </c>
      <c r="AE223" s="1077"/>
      <c r="AF223" s="1078">
        <v>0</v>
      </c>
      <c r="AG223" s="1079">
        <v>0</v>
      </c>
      <c r="AH223" s="1079">
        <v>0</v>
      </c>
      <c r="AI223" s="206"/>
      <c r="AJ223" s="206"/>
      <c r="AK223" s="206"/>
    </row>
    <row r="224" spans="1:178"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1079"/>
      <c r="X224" s="1078"/>
      <c r="Y224" s="1078"/>
      <c r="Z224" s="1078"/>
      <c r="AA224" s="1124">
        <v>134.611328125</v>
      </c>
      <c r="AB224" s="1078"/>
      <c r="AC224" s="700"/>
      <c r="AD224" s="1078">
        <v>0</v>
      </c>
      <c r="AE224" s="1077"/>
      <c r="AF224" s="1078">
        <v>0</v>
      </c>
      <c r="AG224" s="1079">
        <v>0</v>
      </c>
      <c r="AH224" s="1079">
        <v>0</v>
      </c>
      <c r="AI224" s="206"/>
      <c r="AJ224" s="206"/>
      <c r="AK224" s="206"/>
    </row>
    <row r="225" spans="1:37" s="144" customFormat="1" ht="15.75" customHeight="1">
      <c r="A225" s="994"/>
      <c r="B225" s="994"/>
      <c r="C225" s="236"/>
      <c r="D225" s="236"/>
      <c r="E225" s="236"/>
      <c r="F225" s="1070"/>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1079"/>
      <c r="X225" s="1078"/>
      <c r="Y225" s="1078"/>
      <c r="Z225" s="1078"/>
      <c r="AA225" s="1124">
        <v>134.611328125</v>
      </c>
      <c r="AB225" s="1078"/>
      <c r="AC225" s="700"/>
      <c r="AD225" s="1078">
        <v>0</v>
      </c>
      <c r="AE225" s="1077"/>
      <c r="AF225" s="1078">
        <v>0</v>
      </c>
      <c r="AG225" s="1079">
        <v>0</v>
      </c>
      <c r="AH225" s="1079">
        <v>0</v>
      </c>
      <c r="AI225" s="206"/>
      <c r="AJ225" s="206"/>
      <c r="AK225" s="206"/>
    </row>
    <row r="226" spans="1:37" s="144" customFormat="1" ht="15.75" customHeight="1">
      <c r="A226" s="994"/>
      <c r="B226" s="994"/>
      <c r="C226" s="236"/>
      <c r="D226" s="236"/>
      <c r="E226" s="236"/>
      <c r="F226" s="1070"/>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1079"/>
      <c r="X226" s="1078"/>
      <c r="Y226" s="1078"/>
      <c r="Z226" s="1078"/>
      <c r="AA226" s="1124">
        <v>137.97661132812499</v>
      </c>
      <c r="AB226" s="1078"/>
      <c r="AC226" s="700"/>
      <c r="AD226" s="1078">
        <v>0</v>
      </c>
      <c r="AE226" s="1077"/>
      <c r="AF226" s="1078">
        <v>0</v>
      </c>
      <c r="AG226" s="1079">
        <v>0</v>
      </c>
      <c r="AH226" s="1079">
        <v>0</v>
      </c>
      <c r="AI226" s="206"/>
      <c r="AJ226" s="206"/>
      <c r="AK226" s="206"/>
    </row>
    <row r="227" spans="1:37" s="144" customFormat="1" ht="15.75" customHeight="1">
      <c r="A227" s="994"/>
      <c r="B227" s="994"/>
      <c r="C227" s="236"/>
      <c r="D227" s="236"/>
      <c r="E227" s="236"/>
      <c r="F227" s="1070"/>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1079"/>
      <c r="X227" s="1078"/>
      <c r="Y227" s="1078"/>
      <c r="Z227" s="1078"/>
      <c r="AA227" s="1124">
        <v>137.97661132812499</v>
      </c>
      <c r="AB227" s="1078"/>
      <c r="AC227" s="700"/>
      <c r="AD227" s="1078">
        <v>0</v>
      </c>
      <c r="AE227" s="1077"/>
      <c r="AF227" s="1078">
        <v>0</v>
      </c>
      <c r="AG227" s="1079">
        <v>0</v>
      </c>
      <c r="AH227" s="1079">
        <v>0</v>
      </c>
      <c r="AI227" s="206"/>
      <c r="AJ227" s="206"/>
      <c r="AK227" s="206"/>
    </row>
    <row r="228" spans="1:37" s="144" customFormat="1" ht="15.75" customHeight="1">
      <c r="A228" s="994"/>
      <c r="B228" s="994"/>
      <c r="C228" s="236"/>
      <c r="D228" s="236"/>
      <c r="E228" s="236"/>
      <c r="F228" s="1070"/>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1079"/>
      <c r="X228" s="1078"/>
      <c r="Y228" s="1078"/>
      <c r="Z228" s="1078"/>
      <c r="AA228" s="1124">
        <v>137.97661132812499</v>
      </c>
      <c r="AB228" s="1078"/>
      <c r="AC228" s="700"/>
      <c r="AD228" s="1078">
        <v>0</v>
      </c>
      <c r="AE228" s="1077"/>
      <c r="AF228" s="1078">
        <v>0</v>
      </c>
      <c r="AG228" s="1079">
        <v>0</v>
      </c>
      <c r="AH228" s="1079">
        <v>0</v>
      </c>
      <c r="AI228" s="206"/>
      <c r="AJ228" s="206"/>
      <c r="AK228" s="206"/>
    </row>
    <row r="229" spans="1:37" s="144" customFormat="1" ht="15.75" customHeight="1">
      <c r="A229" s="994"/>
      <c r="B229" s="994"/>
      <c r="C229" s="236"/>
      <c r="D229" s="236"/>
      <c r="E229" s="236"/>
      <c r="F229" s="1070"/>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1079"/>
      <c r="X229" s="1078"/>
      <c r="Y229" s="1078"/>
      <c r="Z229" s="1078"/>
      <c r="AA229" s="1124">
        <v>137.97661132812499</v>
      </c>
      <c r="AB229" s="1078"/>
      <c r="AC229" s="700"/>
      <c r="AD229" s="1078">
        <v>0</v>
      </c>
      <c r="AE229" s="1077"/>
      <c r="AF229" s="1078">
        <v>0</v>
      </c>
      <c r="AG229" s="1079">
        <v>0</v>
      </c>
      <c r="AH229" s="1079">
        <v>0</v>
      </c>
      <c r="AI229" s="206"/>
      <c r="AJ229" s="206"/>
      <c r="AK229" s="206"/>
    </row>
    <row r="230" spans="1:37" s="144" customFormat="1" ht="15.75" customHeight="1">
      <c r="A230" s="994"/>
      <c r="B230" s="994"/>
      <c r="C230" s="236"/>
      <c r="D230" s="236"/>
      <c r="E230" s="236"/>
      <c r="F230" s="1070"/>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1079"/>
      <c r="X230" s="1078"/>
      <c r="Y230" s="1078"/>
      <c r="Z230" s="1078"/>
      <c r="AA230" s="1124">
        <v>137.97661132812499</v>
      </c>
      <c r="AB230" s="1078"/>
      <c r="AC230" s="700"/>
      <c r="AD230" s="1078">
        <v>0</v>
      </c>
      <c r="AE230" s="1077"/>
      <c r="AF230" s="1078">
        <v>0</v>
      </c>
      <c r="AG230" s="1079">
        <v>0</v>
      </c>
      <c r="AH230" s="1079">
        <v>0</v>
      </c>
      <c r="AI230" s="206"/>
      <c r="AJ230" s="206"/>
      <c r="AK230" s="206"/>
    </row>
    <row r="231" spans="1:37" s="144" customFormat="1" ht="15.75" customHeight="1">
      <c r="A231" s="994"/>
      <c r="B231" s="994"/>
      <c r="C231" s="236"/>
      <c r="D231" s="236"/>
      <c r="E231" s="236"/>
      <c r="F231" s="1070"/>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1079"/>
      <c r="X231" s="1078"/>
      <c r="Y231" s="1078"/>
      <c r="Z231" s="1078"/>
      <c r="AA231" s="1124">
        <v>137.97661132812499</v>
      </c>
      <c r="AB231" s="1078"/>
      <c r="AC231" s="700"/>
      <c r="AD231" s="1078">
        <v>0</v>
      </c>
      <c r="AE231" s="1077"/>
      <c r="AF231" s="1078">
        <v>0</v>
      </c>
      <c r="AG231" s="1079">
        <v>0</v>
      </c>
      <c r="AH231" s="1079">
        <v>0</v>
      </c>
      <c r="AI231" s="206"/>
      <c r="AJ231" s="206"/>
      <c r="AK231" s="206"/>
    </row>
    <row r="232" spans="1:37" s="144" customFormat="1" ht="15.75" customHeight="1">
      <c r="A232" s="994"/>
      <c r="B232" s="994"/>
      <c r="C232" s="236"/>
      <c r="D232" s="236"/>
      <c r="E232" s="236"/>
      <c r="F232" s="1070"/>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7">
        <v>0</v>
      </c>
      <c r="X232" s="8"/>
      <c r="Y232" s="8"/>
      <c r="Z232" s="8"/>
      <c r="AA232" s="1130">
        <v>137.97661132812499</v>
      </c>
      <c r="AB232" s="89">
        <v>0</v>
      </c>
      <c r="AC232" s="831"/>
      <c r="AD232" s="8">
        <v>0</v>
      </c>
      <c r="AE232" s="1081"/>
      <c r="AF232" s="89">
        <v>0</v>
      </c>
      <c r="AG232" s="1082">
        <v>0</v>
      </c>
      <c r="AH232" s="1082">
        <v>0</v>
      </c>
      <c r="AI232" s="206"/>
      <c r="AJ232" s="206"/>
      <c r="AK232" s="206"/>
    </row>
    <row r="233" spans="1:37"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897">
        <v>0</v>
      </c>
      <c r="X233" s="8"/>
      <c r="Y233" s="8"/>
      <c r="Z233" s="8"/>
      <c r="AA233" s="1130">
        <v>137.97661132812499</v>
      </c>
      <c r="AB233" s="89">
        <v>0</v>
      </c>
      <c r="AC233" s="831"/>
      <c r="AD233" s="8">
        <v>0</v>
      </c>
      <c r="AE233" s="1081"/>
      <c r="AF233" s="89">
        <v>0</v>
      </c>
      <c r="AG233" s="1082">
        <v>0</v>
      </c>
      <c r="AH233" s="1082">
        <v>0</v>
      </c>
      <c r="AI233" s="206"/>
      <c r="AJ233" s="206"/>
      <c r="AK233" s="206"/>
    </row>
    <row r="234" spans="1:37"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7">
        <v>0</v>
      </c>
      <c r="X234" s="8"/>
      <c r="Y234" s="8"/>
      <c r="Z234" s="8"/>
      <c r="AA234" s="1130">
        <v>137.97661132812499</v>
      </c>
      <c r="AB234" s="89">
        <v>0</v>
      </c>
      <c r="AC234" s="831"/>
      <c r="AD234" s="8">
        <v>0</v>
      </c>
      <c r="AE234" s="1081"/>
      <c r="AF234" s="89">
        <v>0</v>
      </c>
      <c r="AG234" s="1082">
        <v>0</v>
      </c>
      <c r="AH234" s="1082">
        <v>0</v>
      </c>
      <c r="AI234" s="206"/>
      <c r="AJ234" s="206"/>
      <c r="AK234" s="206"/>
    </row>
    <row r="235" spans="1:37"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7">
        <v>0</v>
      </c>
      <c r="X235" s="8"/>
      <c r="Y235" s="8"/>
      <c r="Z235" s="8"/>
      <c r="AA235" s="1130">
        <v>137.97661132812499</v>
      </c>
      <c r="AB235" s="89">
        <v>0</v>
      </c>
      <c r="AC235" s="831"/>
      <c r="AD235" s="8">
        <v>0</v>
      </c>
      <c r="AE235" s="1081"/>
      <c r="AF235" s="89">
        <v>0</v>
      </c>
      <c r="AG235" s="1082">
        <v>0</v>
      </c>
      <c r="AH235" s="1082">
        <v>0</v>
      </c>
      <c r="AI235" s="206"/>
      <c r="AJ235" s="206"/>
      <c r="AK235" s="206"/>
    </row>
    <row r="236" spans="1:37"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7">
        <v>0</v>
      </c>
      <c r="X236" s="8"/>
      <c r="Y236" s="8"/>
      <c r="Z236" s="8"/>
      <c r="AA236" s="1130">
        <v>137.97661132812499</v>
      </c>
      <c r="AB236" s="89">
        <v>0</v>
      </c>
      <c r="AC236" s="831"/>
      <c r="AD236" s="8">
        <v>0</v>
      </c>
      <c r="AE236" s="1081"/>
      <c r="AF236" s="89">
        <v>0</v>
      </c>
      <c r="AG236" s="1082">
        <v>0</v>
      </c>
      <c r="AH236" s="1082">
        <v>0</v>
      </c>
      <c r="AI236" s="206"/>
      <c r="AJ236" s="206"/>
      <c r="AK236" s="206"/>
    </row>
    <row r="237" spans="1:37"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7">
        <v>0</v>
      </c>
      <c r="X237" s="8"/>
      <c r="Y237" s="8"/>
      <c r="Z237" s="8"/>
      <c r="AA237" s="1130">
        <v>137.97661132812499</v>
      </c>
      <c r="AB237" s="89">
        <v>0</v>
      </c>
      <c r="AC237" s="831"/>
      <c r="AD237" s="8">
        <v>0</v>
      </c>
      <c r="AE237" s="1081"/>
      <c r="AF237" s="89">
        <v>0</v>
      </c>
      <c r="AG237" s="1082">
        <v>0</v>
      </c>
      <c r="AH237" s="1082">
        <v>0</v>
      </c>
      <c r="AI237" s="206"/>
      <c r="AJ237" s="206"/>
      <c r="AK237" s="206"/>
    </row>
    <row r="238" spans="1:37"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7">
        <v>0</v>
      </c>
      <c r="X238" s="8"/>
      <c r="Y238" s="8"/>
      <c r="Z238" s="8"/>
      <c r="AA238" s="1130">
        <v>141.4260266113281</v>
      </c>
      <c r="AB238" s="89">
        <v>0</v>
      </c>
      <c r="AC238" s="831"/>
      <c r="AD238" s="8">
        <v>0</v>
      </c>
      <c r="AE238" s="1081"/>
      <c r="AF238" s="89">
        <v>0</v>
      </c>
      <c r="AG238" s="1082">
        <v>0</v>
      </c>
      <c r="AH238" s="1082">
        <v>0</v>
      </c>
      <c r="AI238" s="206"/>
      <c r="AJ238" s="206"/>
      <c r="AK238" s="206"/>
    </row>
    <row r="239" spans="1:37"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897">
        <v>0</v>
      </c>
      <c r="X239" s="8"/>
      <c r="Y239" s="8"/>
      <c r="Z239" s="8"/>
      <c r="AA239" s="1130">
        <v>141.4260266113281</v>
      </c>
      <c r="AB239" s="89">
        <v>0</v>
      </c>
      <c r="AC239" s="831"/>
      <c r="AD239" s="8">
        <v>0</v>
      </c>
      <c r="AE239" s="1081"/>
      <c r="AF239" s="89">
        <v>0</v>
      </c>
      <c r="AG239" s="1082">
        <v>0</v>
      </c>
      <c r="AH239" s="1082">
        <v>0</v>
      </c>
      <c r="AI239" s="206"/>
      <c r="AJ239" s="206"/>
      <c r="AK239" s="206"/>
    </row>
    <row r="240" spans="1:37"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7">
        <v>0</v>
      </c>
      <c r="X240" s="8"/>
      <c r="Y240" s="8"/>
      <c r="Z240" s="8"/>
      <c r="AA240" s="1130">
        <v>141.4260266113281</v>
      </c>
      <c r="AB240" s="89">
        <v>0</v>
      </c>
      <c r="AC240" s="831"/>
      <c r="AD240" s="8">
        <v>0</v>
      </c>
      <c r="AE240" s="1081"/>
      <c r="AF240" s="89">
        <v>0</v>
      </c>
      <c r="AG240" s="1082">
        <v>0</v>
      </c>
      <c r="AH240" s="1082">
        <v>0</v>
      </c>
      <c r="AI240" s="206"/>
      <c r="AJ240" s="206"/>
      <c r="AK240" s="206"/>
    </row>
    <row r="241" spans="1:37"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7">
        <v>0</v>
      </c>
      <c r="X241" s="8"/>
      <c r="Y241" s="8"/>
      <c r="Z241" s="8"/>
      <c r="AA241" s="1130">
        <v>141.4260266113281</v>
      </c>
      <c r="AB241" s="89">
        <v>0</v>
      </c>
      <c r="AC241" s="831"/>
      <c r="AD241" s="8">
        <v>0</v>
      </c>
      <c r="AE241" s="1081"/>
      <c r="AF241" s="89">
        <v>0</v>
      </c>
      <c r="AG241" s="1082">
        <v>0</v>
      </c>
      <c r="AH241" s="1082">
        <v>0</v>
      </c>
      <c r="AI241" s="206"/>
      <c r="AJ241" s="206"/>
      <c r="AK241" s="206"/>
    </row>
    <row r="242" spans="1:37"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7">
        <v>0</v>
      </c>
      <c r="X242" s="8"/>
      <c r="Y242" s="8"/>
      <c r="Z242" s="8"/>
      <c r="AA242" s="1130">
        <v>141.4260266113281</v>
      </c>
      <c r="AB242" s="89">
        <v>0</v>
      </c>
      <c r="AC242" s="831"/>
      <c r="AD242" s="8">
        <v>0</v>
      </c>
      <c r="AE242" s="1081"/>
      <c r="AF242" s="89">
        <v>0</v>
      </c>
      <c r="AG242" s="1082">
        <v>0</v>
      </c>
      <c r="AH242" s="1082">
        <v>0</v>
      </c>
      <c r="AI242" s="206"/>
      <c r="AJ242" s="206"/>
      <c r="AK242" s="206"/>
    </row>
    <row r="243" spans="1:37"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7">
        <v>0</v>
      </c>
      <c r="X243" s="8"/>
      <c r="Y243" s="8"/>
      <c r="Z243" s="8"/>
      <c r="AA243" s="1130">
        <v>141.4260266113281</v>
      </c>
      <c r="AB243" s="89">
        <v>0</v>
      </c>
      <c r="AC243" s="831"/>
      <c r="AD243" s="8">
        <v>0</v>
      </c>
      <c r="AE243" s="1081"/>
      <c r="AF243" s="89">
        <v>0</v>
      </c>
      <c r="AG243" s="1082">
        <v>0</v>
      </c>
      <c r="AH243" s="1082">
        <v>0</v>
      </c>
      <c r="AI243" s="206"/>
      <c r="AJ243" s="206"/>
      <c r="AK243" s="206"/>
    </row>
    <row r="244" spans="1:37"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8"/>
      <c r="Y244" s="8"/>
      <c r="Z244" s="8"/>
      <c r="AA244" s="1130">
        <v>141.4260266113281</v>
      </c>
      <c r="AB244" s="89">
        <v>0</v>
      </c>
      <c r="AC244" s="831"/>
      <c r="AD244" s="8">
        <v>0</v>
      </c>
      <c r="AE244" s="1081"/>
      <c r="AF244" s="89">
        <v>0</v>
      </c>
      <c r="AG244" s="1082">
        <v>0</v>
      </c>
      <c r="AH244" s="1082">
        <v>0</v>
      </c>
      <c r="AI244" s="206"/>
      <c r="AJ244" s="206"/>
      <c r="AK244" s="206"/>
    </row>
    <row r="245" spans="1:37"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8"/>
      <c r="Y245" s="8"/>
      <c r="Z245" s="8"/>
      <c r="AA245" s="1130">
        <v>141.4260266113281</v>
      </c>
      <c r="AB245" s="89">
        <v>0</v>
      </c>
      <c r="AC245" s="831"/>
      <c r="AD245" s="8">
        <v>0</v>
      </c>
      <c r="AE245" s="1081"/>
      <c r="AF245" s="89">
        <v>0</v>
      </c>
      <c r="AG245" s="1082">
        <v>0</v>
      </c>
      <c r="AH245" s="1082">
        <v>0</v>
      </c>
      <c r="AI245" s="206"/>
      <c r="AJ245" s="206"/>
      <c r="AK245" s="206"/>
    </row>
    <row r="246" spans="1:37"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v>0</v>
      </c>
      <c r="X246" s="8"/>
      <c r="Y246" s="8"/>
      <c r="Z246" s="8"/>
      <c r="AA246" s="1130">
        <v>141.4260266113281</v>
      </c>
      <c r="AB246" s="89">
        <v>0</v>
      </c>
      <c r="AC246" s="831"/>
      <c r="AD246" s="8">
        <v>0</v>
      </c>
      <c r="AE246" s="1081"/>
      <c r="AF246" s="89">
        <v>0</v>
      </c>
      <c r="AG246" s="1082">
        <v>0</v>
      </c>
      <c r="AH246" s="1082">
        <v>0</v>
      </c>
      <c r="AI246" s="206"/>
      <c r="AJ246" s="206"/>
      <c r="AK246" s="206"/>
    </row>
    <row r="247" spans="1:37"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8"/>
      <c r="Y247" s="8"/>
      <c r="Z247" s="8"/>
      <c r="AA247" s="1130">
        <v>141.4260266113281</v>
      </c>
      <c r="AB247" s="89">
        <v>0</v>
      </c>
      <c r="AC247" s="831"/>
      <c r="AD247" s="8">
        <v>0</v>
      </c>
      <c r="AE247" s="1081"/>
      <c r="AF247" s="89">
        <v>0</v>
      </c>
      <c r="AG247" s="1082">
        <v>0</v>
      </c>
      <c r="AH247" s="1082">
        <v>0</v>
      </c>
      <c r="AI247" s="206"/>
      <c r="AJ247" s="206"/>
      <c r="AK247" s="206"/>
    </row>
    <row r="248" spans="1:37"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8"/>
      <c r="Y248" s="8"/>
      <c r="Z248" s="8"/>
      <c r="AA248" s="1130">
        <v>141.4260266113281</v>
      </c>
      <c r="AB248" s="89">
        <v>0</v>
      </c>
      <c r="AC248" s="831"/>
      <c r="AD248" s="8">
        <v>0</v>
      </c>
      <c r="AE248" s="1081"/>
      <c r="AF248" s="89">
        <v>0</v>
      </c>
      <c r="AG248" s="1082">
        <v>0</v>
      </c>
      <c r="AH248" s="1082">
        <v>0</v>
      </c>
      <c r="AI248" s="206"/>
      <c r="AJ248" s="206"/>
      <c r="AK248" s="206"/>
    </row>
    <row r="249" spans="1:37"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8"/>
      <c r="Y249" s="8"/>
      <c r="Z249" s="8"/>
      <c r="AA249" s="1130">
        <v>141.4260266113281</v>
      </c>
      <c r="AB249" s="89">
        <v>0</v>
      </c>
      <c r="AC249" s="831"/>
      <c r="AD249" s="8">
        <v>0</v>
      </c>
      <c r="AE249" s="1081"/>
      <c r="AF249" s="89">
        <v>0</v>
      </c>
      <c r="AG249" s="1082">
        <v>0</v>
      </c>
      <c r="AH249" s="1082">
        <v>0</v>
      </c>
      <c r="AI249" s="206"/>
      <c r="AJ249" s="206"/>
      <c r="AK249" s="206"/>
    </row>
    <row r="250" spans="1:37" s="144" customFormat="1" ht="15.75" customHeight="1">
      <c r="A250" s="994"/>
      <c r="B250" s="994"/>
      <c r="C250" s="236"/>
      <c r="D250" s="236"/>
      <c r="E250" s="236"/>
      <c r="F250" s="371"/>
      <c r="G250" s="865">
        <v>1</v>
      </c>
      <c r="H250" s="859">
        <v>2009</v>
      </c>
      <c r="I250" s="866">
        <v>2009</v>
      </c>
      <c r="J250" s="866">
        <v>2009</v>
      </c>
      <c r="K250" s="621" t="s">
        <v>306</v>
      </c>
      <c r="L250" s="1081">
        <v>0</v>
      </c>
      <c r="M250" s="89">
        <v>260000</v>
      </c>
      <c r="N250" s="89">
        <v>0</v>
      </c>
      <c r="O250" s="1082">
        <v>260000</v>
      </c>
      <c r="P250" s="598">
        <v>260000</v>
      </c>
      <c r="Q250" s="776">
        <v>301411.25931799994</v>
      </c>
      <c r="R250" s="776">
        <v>0</v>
      </c>
      <c r="S250" s="776">
        <v>0</v>
      </c>
      <c r="T250" s="533">
        <v>0</v>
      </c>
      <c r="U250" s="1083"/>
      <c r="V250" s="831"/>
      <c r="W250" s="897">
        <v>0</v>
      </c>
      <c r="X250" s="8"/>
      <c r="Y250" s="8"/>
      <c r="Z250" s="8"/>
      <c r="AA250" s="1130">
        <v>0</v>
      </c>
      <c r="AB250" s="89">
        <v>260000</v>
      </c>
      <c r="AC250" s="831"/>
      <c r="AD250" s="8">
        <v>260000</v>
      </c>
      <c r="AE250" s="1081"/>
      <c r="AF250" s="89">
        <v>260000</v>
      </c>
      <c r="AG250" s="1082">
        <v>0</v>
      </c>
      <c r="AH250" s="1082">
        <v>260000</v>
      </c>
      <c r="AI250" s="206"/>
      <c r="AJ250" s="206"/>
      <c r="AK250" s="206"/>
    </row>
    <row r="251" spans="1:37"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c r="Z251" s="8"/>
      <c r="AA251" s="1130">
        <v>0</v>
      </c>
      <c r="AB251" s="89"/>
      <c r="AC251" s="831"/>
      <c r="AD251" s="8">
        <v>0</v>
      </c>
      <c r="AE251" s="1081"/>
      <c r="AF251" s="89">
        <v>0</v>
      </c>
      <c r="AG251" s="1082">
        <v>0</v>
      </c>
      <c r="AH251" s="1082">
        <v>0</v>
      </c>
      <c r="AI251" s="206"/>
      <c r="AJ251" s="206"/>
      <c r="AK251" s="206"/>
    </row>
    <row r="252" spans="1:37"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1130">
        <v>0</v>
      </c>
      <c r="AB252" s="89"/>
      <c r="AC252" s="831"/>
      <c r="AD252" s="8">
        <v>0</v>
      </c>
      <c r="AE252" s="1081"/>
      <c r="AF252" s="89">
        <v>0</v>
      </c>
      <c r="AG252" s="1082">
        <v>0</v>
      </c>
      <c r="AH252" s="1082">
        <v>0</v>
      </c>
      <c r="AI252" s="206"/>
      <c r="AJ252" s="206"/>
      <c r="AK252" s="206"/>
    </row>
    <row r="253" spans="1:37"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1130">
        <v>0</v>
      </c>
      <c r="AB253" s="89"/>
      <c r="AC253" s="831"/>
      <c r="AD253" s="8">
        <v>0</v>
      </c>
      <c r="AE253" s="1081"/>
      <c r="AF253" s="89">
        <v>0</v>
      </c>
      <c r="AG253" s="1082">
        <v>0</v>
      </c>
      <c r="AH253" s="1082">
        <v>0</v>
      </c>
      <c r="AI253" s="206"/>
      <c r="AJ253" s="206"/>
      <c r="AK253" s="206"/>
    </row>
    <row r="254" spans="1:37"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1130">
        <v>0</v>
      </c>
      <c r="AB254" s="89"/>
      <c r="AC254" s="831"/>
      <c r="AD254" s="8">
        <v>0</v>
      </c>
      <c r="AE254" s="1081"/>
      <c r="AF254" s="89">
        <v>0</v>
      </c>
      <c r="AG254" s="1082">
        <v>0</v>
      </c>
      <c r="AH254" s="1082">
        <v>0</v>
      </c>
      <c r="AI254" s="206"/>
      <c r="AJ254" s="206"/>
      <c r="AK254" s="206"/>
    </row>
    <row r="255" spans="1:37"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1130">
        <v>0</v>
      </c>
      <c r="AB255" s="89"/>
      <c r="AC255" s="831"/>
      <c r="AD255" s="8">
        <v>0</v>
      </c>
      <c r="AE255" s="1081"/>
      <c r="AF255" s="89">
        <v>0</v>
      </c>
      <c r="AG255" s="1082">
        <v>0</v>
      </c>
      <c r="AH255" s="1082">
        <v>0</v>
      </c>
      <c r="AI255" s="206"/>
      <c r="AJ255" s="206"/>
      <c r="AK255" s="206"/>
    </row>
    <row r="256" spans="1:37"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1130">
        <v>0</v>
      </c>
      <c r="AB256" s="89"/>
      <c r="AC256" s="831"/>
      <c r="AD256" s="8">
        <v>0</v>
      </c>
      <c r="AE256" s="1081"/>
      <c r="AF256" s="89">
        <v>0</v>
      </c>
      <c r="AG256" s="1082">
        <v>0</v>
      </c>
      <c r="AH256" s="1082">
        <v>0</v>
      </c>
      <c r="AI256" s="206"/>
      <c r="AJ256" s="206"/>
      <c r="AK256" s="206"/>
    </row>
    <row r="257" spans="1:37"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c r="Z257" s="8"/>
      <c r="AA257" s="1130">
        <v>0</v>
      </c>
      <c r="AB257" s="89"/>
      <c r="AC257" s="831"/>
      <c r="AD257" s="8">
        <v>0</v>
      </c>
      <c r="AE257" s="1081"/>
      <c r="AF257" s="89">
        <v>0</v>
      </c>
      <c r="AG257" s="1082">
        <v>0</v>
      </c>
      <c r="AH257" s="1082">
        <v>0</v>
      </c>
      <c r="AI257" s="206"/>
      <c r="AJ257" s="206"/>
      <c r="AK257" s="206"/>
    </row>
    <row r="258" spans="1:37"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1130">
        <v>0</v>
      </c>
      <c r="AB258" s="89"/>
      <c r="AC258" s="831"/>
      <c r="AD258" s="8">
        <v>0</v>
      </c>
      <c r="AE258" s="1081"/>
      <c r="AF258" s="89">
        <v>0</v>
      </c>
      <c r="AG258" s="1082">
        <v>0</v>
      </c>
      <c r="AH258" s="1082">
        <v>0</v>
      </c>
      <c r="AI258" s="206"/>
      <c r="AJ258" s="206"/>
      <c r="AK258" s="206"/>
    </row>
    <row r="259" spans="1:37"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1130">
        <v>0</v>
      </c>
      <c r="AB259" s="89"/>
      <c r="AC259" s="831"/>
      <c r="AD259" s="8">
        <v>0</v>
      </c>
      <c r="AE259" s="1081"/>
      <c r="AF259" s="89">
        <v>0</v>
      </c>
      <c r="AG259" s="1082">
        <v>0</v>
      </c>
      <c r="AH259" s="1082">
        <v>0</v>
      </c>
      <c r="AI259" s="206"/>
      <c r="AJ259" s="206"/>
      <c r="AK259" s="206"/>
    </row>
    <row r="260" spans="1:37" s="144" customFormat="1" ht="15.75" customHeight="1">
      <c r="A260" s="994"/>
      <c r="B260" s="994"/>
      <c r="C260" s="236"/>
      <c r="D260" s="236"/>
      <c r="E260" s="236"/>
      <c r="F260" s="371"/>
      <c r="G260" s="865">
        <v>11</v>
      </c>
      <c r="H260" s="859">
        <v>2009</v>
      </c>
      <c r="I260" s="866">
        <v>2010</v>
      </c>
      <c r="J260" s="866">
        <v>2010</v>
      </c>
      <c r="K260" s="621" t="s">
        <v>306</v>
      </c>
      <c r="L260" s="1081">
        <v>0</v>
      </c>
      <c r="M260" s="89">
        <v>530000</v>
      </c>
      <c r="N260" s="89">
        <v>0</v>
      </c>
      <c r="O260" s="1082">
        <v>530000</v>
      </c>
      <c r="P260" s="598">
        <v>530000</v>
      </c>
      <c r="Q260" s="776">
        <v>596519.66929999995</v>
      </c>
      <c r="R260" s="776">
        <v>0</v>
      </c>
      <c r="S260" s="776">
        <v>0</v>
      </c>
      <c r="T260" s="533">
        <v>0</v>
      </c>
      <c r="U260" s="1083"/>
      <c r="V260" s="831"/>
      <c r="W260" s="897">
        <v>0</v>
      </c>
      <c r="X260" s="8"/>
      <c r="Y260" s="8"/>
      <c r="Z260" s="8"/>
      <c r="AA260" s="1130">
        <v>0</v>
      </c>
      <c r="AB260" s="89">
        <v>530000</v>
      </c>
      <c r="AC260" s="831"/>
      <c r="AD260" s="8">
        <v>530000</v>
      </c>
      <c r="AE260" s="1081"/>
      <c r="AF260" s="89">
        <v>530000</v>
      </c>
      <c r="AG260" s="1082">
        <v>0</v>
      </c>
      <c r="AH260" s="1082">
        <v>530000</v>
      </c>
      <c r="AI260" s="206"/>
      <c r="AJ260" s="206"/>
      <c r="AK260" s="206"/>
    </row>
    <row r="261" spans="1:37"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1130">
        <v>0</v>
      </c>
      <c r="AB261" s="89"/>
      <c r="AC261" s="831"/>
      <c r="AD261" s="8">
        <v>0</v>
      </c>
      <c r="AE261" s="1081"/>
      <c r="AF261" s="89">
        <v>0</v>
      </c>
      <c r="AG261" s="1082">
        <v>0</v>
      </c>
      <c r="AH261" s="1082">
        <v>0</v>
      </c>
      <c r="AI261" s="206"/>
      <c r="AJ261" s="206"/>
      <c r="AK261" s="206"/>
    </row>
    <row r="262" spans="1:37"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1130">
        <v>0</v>
      </c>
      <c r="AB262" s="89"/>
      <c r="AC262" s="831"/>
      <c r="AD262" s="8">
        <v>0</v>
      </c>
      <c r="AE262" s="1081"/>
      <c r="AF262" s="89">
        <v>0</v>
      </c>
      <c r="AG262" s="1082">
        <v>0</v>
      </c>
      <c r="AH262" s="1082">
        <v>0</v>
      </c>
      <c r="AI262" s="206"/>
      <c r="AJ262" s="206"/>
      <c r="AK262" s="206"/>
    </row>
    <row r="263" spans="1:37"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1130">
        <v>0</v>
      </c>
      <c r="AB263" s="89"/>
      <c r="AC263" s="831"/>
      <c r="AD263" s="8">
        <v>0</v>
      </c>
      <c r="AE263" s="1081"/>
      <c r="AF263" s="89">
        <v>0</v>
      </c>
      <c r="AG263" s="1082">
        <v>0</v>
      </c>
      <c r="AH263" s="1082">
        <v>0</v>
      </c>
      <c r="AI263" s="206"/>
      <c r="AJ263" s="206"/>
      <c r="AK263" s="206"/>
    </row>
    <row r="264" spans="1:37"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c r="Z264" s="8"/>
      <c r="AA264" s="1130">
        <v>0</v>
      </c>
      <c r="AB264" s="89"/>
      <c r="AC264" s="831"/>
      <c r="AD264" s="8">
        <v>0</v>
      </c>
      <c r="AE264" s="1081"/>
      <c r="AF264" s="89">
        <v>0</v>
      </c>
      <c r="AG264" s="1082">
        <v>0</v>
      </c>
      <c r="AH264" s="1082">
        <v>0</v>
      </c>
      <c r="AI264" s="206"/>
      <c r="AJ264" s="206"/>
      <c r="AK264" s="206"/>
    </row>
    <row r="265" spans="1:37"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1130">
        <v>0</v>
      </c>
      <c r="AB265" s="89"/>
      <c r="AC265" s="831"/>
      <c r="AD265" s="8">
        <v>0</v>
      </c>
      <c r="AE265" s="1081"/>
      <c r="AF265" s="89">
        <v>0</v>
      </c>
      <c r="AG265" s="1082">
        <v>0</v>
      </c>
      <c r="AH265" s="1082">
        <v>0</v>
      </c>
      <c r="AI265" s="206"/>
      <c r="AJ265" s="206"/>
      <c r="AK265" s="206"/>
    </row>
    <row r="266" spans="1:37"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1130">
        <v>0</v>
      </c>
      <c r="AB266" s="89"/>
      <c r="AC266" s="831"/>
      <c r="AD266" s="8">
        <v>0</v>
      </c>
      <c r="AE266" s="1081"/>
      <c r="AF266" s="89">
        <v>0</v>
      </c>
      <c r="AG266" s="1082">
        <v>0</v>
      </c>
      <c r="AH266" s="1082">
        <v>0</v>
      </c>
      <c r="AI266" s="206"/>
      <c r="AJ266" s="206"/>
      <c r="AK266" s="206"/>
    </row>
    <row r="267" spans="1:37"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1130">
        <v>0</v>
      </c>
      <c r="AB267" s="89"/>
      <c r="AC267" s="831"/>
      <c r="AD267" s="8">
        <v>0</v>
      </c>
      <c r="AE267" s="1081"/>
      <c r="AF267" s="89">
        <v>0</v>
      </c>
      <c r="AG267" s="1082">
        <v>0</v>
      </c>
      <c r="AH267" s="1082">
        <v>0</v>
      </c>
      <c r="AI267" s="206"/>
      <c r="AJ267" s="206"/>
      <c r="AK267" s="206"/>
    </row>
    <row r="268" spans="1:37"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1130">
        <v>0</v>
      </c>
      <c r="AB268" s="89"/>
      <c r="AC268" s="831"/>
      <c r="AD268" s="8">
        <v>0</v>
      </c>
      <c r="AE268" s="1081"/>
      <c r="AF268" s="89">
        <v>0</v>
      </c>
      <c r="AG268" s="1082">
        <v>0</v>
      </c>
      <c r="AH268" s="1082">
        <v>0</v>
      </c>
      <c r="AI268" s="206"/>
      <c r="AJ268" s="206"/>
      <c r="AK268" s="206"/>
    </row>
    <row r="269" spans="1:37"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c r="Z269" s="8"/>
      <c r="AA269" s="1130">
        <v>0</v>
      </c>
      <c r="AB269" s="89"/>
      <c r="AC269" s="831"/>
      <c r="AD269" s="8">
        <v>0</v>
      </c>
      <c r="AE269" s="1081"/>
      <c r="AF269" s="89">
        <v>0</v>
      </c>
      <c r="AG269" s="1082">
        <v>0</v>
      </c>
      <c r="AH269" s="1082">
        <v>0</v>
      </c>
      <c r="AI269" s="206"/>
      <c r="AJ269" s="206"/>
      <c r="AK269" s="206"/>
    </row>
    <row r="270" spans="1:37"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1130">
        <v>0</v>
      </c>
      <c r="AB270" s="89"/>
      <c r="AC270" s="831"/>
      <c r="AD270" s="8">
        <v>0</v>
      </c>
      <c r="AE270" s="1081"/>
      <c r="AF270" s="89">
        <v>0</v>
      </c>
      <c r="AG270" s="1082">
        <v>0</v>
      </c>
      <c r="AH270" s="1082">
        <v>0</v>
      </c>
      <c r="AI270" s="206"/>
      <c r="AJ270" s="206"/>
      <c r="AK270" s="206"/>
    </row>
    <row r="271" spans="1:37"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1130">
        <v>0</v>
      </c>
      <c r="AB271" s="89"/>
      <c r="AC271" s="831"/>
      <c r="AD271" s="8">
        <v>0</v>
      </c>
      <c r="AE271" s="1081"/>
      <c r="AF271" s="89">
        <v>0</v>
      </c>
      <c r="AG271" s="1082">
        <v>0</v>
      </c>
      <c r="AH271" s="1082">
        <v>0</v>
      </c>
      <c r="AI271" s="206"/>
      <c r="AJ271" s="206"/>
      <c r="AK271" s="206"/>
    </row>
    <row r="272" spans="1:37"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1130">
        <v>0</v>
      </c>
      <c r="AB272" s="1197"/>
      <c r="AC272" s="831"/>
      <c r="AD272" s="8">
        <v>0</v>
      </c>
      <c r="AE272" s="1081"/>
      <c r="AF272" s="89">
        <v>0</v>
      </c>
      <c r="AG272" s="1082">
        <v>0</v>
      </c>
      <c r="AH272" s="1082">
        <v>0</v>
      </c>
      <c r="AI272" s="206"/>
      <c r="AJ272" s="206"/>
      <c r="AK272" s="206"/>
    </row>
    <row r="273" spans="1:37"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1130">
        <v>0</v>
      </c>
      <c r="AB273" s="1197"/>
      <c r="AC273" s="831"/>
      <c r="AD273" s="8">
        <v>0</v>
      </c>
      <c r="AE273" s="1081"/>
      <c r="AF273" s="89">
        <v>0</v>
      </c>
      <c r="AG273" s="1082">
        <v>0</v>
      </c>
      <c r="AH273" s="1082">
        <v>0</v>
      </c>
      <c r="AI273" s="206"/>
      <c r="AJ273" s="206"/>
      <c r="AK273" s="206"/>
    </row>
    <row r="274" spans="1:37"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c r="Z274" s="8"/>
      <c r="AA274" s="1130">
        <v>0</v>
      </c>
      <c r="AB274" s="1197"/>
      <c r="AC274" s="831"/>
      <c r="AD274" s="8">
        <v>0</v>
      </c>
      <c r="AE274" s="1081"/>
      <c r="AF274" s="89">
        <v>0</v>
      </c>
      <c r="AG274" s="1082">
        <v>0</v>
      </c>
      <c r="AH274" s="1082">
        <v>0</v>
      </c>
      <c r="AI274" s="206"/>
      <c r="AJ274" s="206"/>
      <c r="AK274" s="206"/>
    </row>
    <row r="275" spans="1:37"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1130">
        <v>0</v>
      </c>
      <c r="AB275" s="1197"/>
      <c r="AC275" s="831"/>
      <c r="AD275" s="8">
        <v>0</v>
      </c>
      <c r="AE275" s="1081"/>
      <c r="AF275" s="89">
        <v>0</v>
      </c>
      <c r="AG275" s="1082">
        <v>0</v>
      </c>
      <c r="AH275" s="1082">
        <v>0</v>
      </c>
      <c r="AI275" s="206"/>
      <c r="AJ275" s="206"/>
      <c r="AK275" s="206"/>
    </row>
    <row r="276" spans="1:37"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1130">
        <v>0</v>
      </c>
      <c r="AB276" s="1197"/>
      <c r="AC276" s="831"/>
      <c r="AD276" s="8">
        <v>0</v>
      </c>
      <c r="AE276" s="1081"/>
      <c r="AF276" s="89">
        <v>0</v>
      </c>
      <c r="AG276" s="1082">
        <v>0</v>
      </c>
      <c r="AH276" s="1082">
        <v>0</v>
      </c>
      <c r="AI276" s="206"/>
      <c r="AJ276" s="206"/>
      <c r="AK276" s="206"/>
    </row>
    <row r="277" spans="1:37"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1130">
        <v>0</v>
      </c>
      <c r="AB277" s="1197"/>
      <c r="AC277" s="831"/>
      <c r="AD277" s="8">
        <v>0</v>
      </c>
      <c r="AE277" s="1081"/>
      <c r="AF277" s="89">
        <v>0</v>
      </c>
      <c r="AG277" s="1082">
        <v>0</v>
      </c>
      <c r="AH277" s="1082">
        <v>0</v>
      </c>
      <c r="AI277" s="206"/>
      <c r="AJ277" s="206"/>
      <c r="AK277" s="206"/>
    </row>
    <row r="278" spans="1:37"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1130">
        <v>0</v>
      </c>
      <c r="AB278" s="1197"/>
      <c r="AC278" s="8"/>
      <c r="AD278" s="8">
        <v>0</v>
      </c>
      <c r="AE278" s="1081"/>
      <c r="AF278" s="89">
        <v>0</v>
      </c>
      <c r="AG278" s="1082">
        <v>0</v>
      </c>
      <c r="AH278" s="1082">
        <v>0</v>
      </c>
      <c r="AI278" s="206"/>
      <c r="AJ278" s="206"/>
      <c r="AK278" s="206"/>
    </row>
    <row r="279" spans="1:37"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1130">
        <v>0</v>
      </c>
      <c r="AB279" s="1197"/>
      <c r="AC279" s="8"/>
      <c r="AD279" s="8">
        <v>0</v>
      </c>
      <c r="AE279" s="1081"/>
      <c r="AF279" s="89">
        <v>0</v>
      </c>
      <c r="AG279" s="1082">
        <v>0</v>
      </c>
      <c r="AH279" s="1082">
        <v>0</v>
      </c>
      <c r="AI279" s="206"/>
      <c r="AJ279" s="206"/>
      <c r="AK279" s="206"/>
    </row>
    <row r="280" spans="1:37"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1130">
        <v>0</v>
      </c>
      <c r="AB280" s="1197"/>
      <c r="AC280" s="8"/>
      <c r="AD280" s="8">
        <v>0</v>
      </c>
      <c r="AE280" s="1081"/>
      <c r="AF280" s="89">
        <v>0</v>
      </c>
      <c r="AG280" s="1082">
        <v>0</v>
      </c>
      <c r="AH280" s="1082">
        <v>0</v>
      </c>
      <c r="AI280" s="206"/>
      <c r="AJ280" s="206"/>
      <c r="AK280" s="206"/>
    </row>
    <row r="281" spans="1:37"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c r="Z281" s="8"/>
      <c r="AA281" s="1130">
        <v>0</v>
      </c>
      <c r="AB281" s="1197"/>
      <c r="AC281" s="8"/>
      <c r="AD281" s="8">
        <v>0</v>
      </c>
      <c r="AE281" s="1081"/>
      <c r="AF281" s="89">
        <v>0</v>
      </c>
      <c r="AG281" s="1082">
        <v>0</v>
      </c>
      <c r="AH281" s="1082">
        <v>0</v>
      </c>
      <c r="AI281" s="206"/>
      <c r="AJ281" s="206"/>
      <c r="AK281" s="206"/>
    </row>
    <row r="282" spans="1:37"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1130">
        <v>0</v>
      </c>
      <c r="AB282" s="1197"/>
      <c r="AC282" s="8"/>
      <c r="AD282" s="8">
        <v>0</v>
      </c>
      <c r="AE282" s="1081"/>
      <c r="AF282" s="89">
        <v>0</v>
      </c>
      <c r="AG282" s="1082">
        <v>0</v>
      </c>
      <c r="AH282" s="1082">
        <v>0</v>
      </c>
      <c r="AI282" s="206"/>
      <c r="AJ282" s="206"/>
      <c r="AK282" s="206"/>
    </row>
    <row r="283" spans="1:37"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1130">
        <v>0</v>
      </c>
      <c r="AB283" s="1197"/>
      <c r="AC283" s="8"/>
      <c r="AD283" s="8">
        <v>0</v>
      </c>
      <c r="AE283" s="1081"/>
      <c r="AF283" s="89">
        <v>0</v>
      </c>
      <c r="AG283" s="1082">
        <v>0</v>
      </c>
      <c r="AH283" s="1082">
        <v>0</v>
      </c>
      <c r="AI283" s="206"/>
      <c r="AJ283" s="206"/>
      <c r="AK283" s="206"/>
    </row>
    <row r="284" spans="1:37"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1130">
        <v>0</v>
      </c>
      <c r="AB284" s="1197"/>
      <c r="AC284" s="8"/>
      <c r="AD284" s="8">
        <v>0</v>
      </c>
      <c r="AE284" s="1081"/>
      <c r="AF284" s="89">
        <v>0</v>
      </c>
      <c r="AG284" s="1082">
        <v>0</v>
      </c>
      <c r="AH284" s="1082">
        <v>0</v>
      </c>
      <c r="AI284" s="206"/>
      <c r="AJ284" s="206"/>
      <c r="AK284" s="206"/>
    </row>
    <row r="285" spans="1:37"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1130">
        <v>0</v>
      </c>
      <c r="AB285" s="1197"/>
      <c r="AC285" s="8"/>
      <c r="AD285" s="8">
        <v>0</v>
      </c>
      <c r="AE285" s="1081"/>
      <c r="AF285" s="89">
        <v>0</v>
      </c>
      <c r="AG285" s="1082">
        <v>0</v>
      </c>
      <c r="AH285" s="1082">
        <v>0</v>
      </c>
      <c r="AI285" s="206"/>
      <c r="AJ285" s="206"/>
      <c r="AK285" s="206"/>
    </row>
    <row r="286" spans="1:37"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c r="Z286" s="8"/>
      <c r="AA286" s="1130">
        <v>0</v>
      </c>
      <c r="AB286" s="1197"/>
      <c r="AC286" s="8"/>
      <c r="AD286" s="8">
        <v>0</v>
      </c>
      <c r="AE286" s="1081"/>
      <c r="AF286" s="89">
        <v>0</v>
      </c>
      <c r="AG286" s="1082">
        <v>0</v>
      </c>
      <c r="AH286" s="1082">
        <v>0</v>
      </c>
      <c r="AI286" s="206"/>
      <c r="AJ286" s="206"/>
      <c r="AK286" s="206"/>
    </row>
    <row r="287" spans="1:37"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1130">
        <v>0</v>
      </c>
      <c r="AB287" s="1197"/>
      <c r="AC287" s="8"/>
      <c r="AD287" s="8">
        <v>0</v>
      </c>
      <c r="AE287" s="1081"/>
      <c r="AF287" s="89">
        <v>0</v>
      </c>
      <c r="AG287" s="1082">
        <v>0</v>
      </c>
      <c r="AH287" s="1082">
        <v>0</v>
      </c>
      <c r="AI287" s="206"/>
      <c r="AJ287" s="206"/>
      <c r="AK287" s="206"/>
    </row>
    <row r="288" spans="1:37"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1130">
        <v>0</v>
      </c>
      <c r="AB288" s="1197"/>
      <c r="AC288" s="8"/>
      <c r="AD288" s="8">
        <v>0</v>
      </c>
      <c r="AE288" s="1081"/>
      <c r="AF288" s="89">
        <v>0</v>
      </c>
      <c r="AG288" s="1082">
        <v>0</v>
      </c>
      <c r="AH288" s="1082">
        <v>0</v>
      </c>
      <c r="AI288" s="206"/>
      <c r="AJ288" s="206"/>
      <c r="AK288" s="206"/>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1130">
        <v>0</v>
      </c>
      <c r="AB289" s="1197"/>
      <c r="AC289" s="8"/>
      <c r="AD289" s="8">
        <v>0</v>
      </c>
      <c r="AE289" s="1081"/>
      <c r="AF289" s="89">
        <v>0</v>
      </c>
      <c r="AG289" s="1082">
        <v>0</v>
      </c>
      <c r="AH289" s="1082">
        <v>0</v>
      </c>
      <c r="AI289" s="206"/>
      <c r="AJ289" s="206"/>
      <c r="AK289" s="206"/>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1130">
        <v>0</v>
      </c>
      <c r="AB290" s="1197"/>
      <c r="AC290" s="8"/>
      <c r="AD290" s="8">
        <v>0</v>
      </c>
      <c r="AE290" s="1081"/>
      <c r="AF290" s="89">
        <v>0</v>
      </c>
      <c r="AG290" s="1082">
        <v>0</v>
      </c>
      <c r="AH290" s="1082">
        <v>0</v>
      </c>
      <c r="AI290" s="206"/>
      <c r="AJ290" s="206"/>
      <c r="AK290" s="206"/>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1130">
        <v>0</v>
      </c>
      <c r="AB291" s="1197"/>
      <c r="AC291" s="8"/>
      <c r="AD291" s="8">
        <v>0</v>
      </c>
      <c r="AE291" s="1081"/>
      <c r="AF291" s="89">
        <v>0</v>
      </c>
      <c r="AG291" s="1082">
        <v>0</v>
      </c>
      <c r="AH291" s="1082">
        <v>0</v>
      </c>
      <c r="AI291" s="206"/>
      <c r="AJ291" s="206"/>
      <c r="AK291" s="206"/>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c r="Z292" s="8"/>
      <c r="AA292" s="1130">
        <v>0</v>
      </c>
      <c r="AB292" s="1197"/>
      <c r="AC292" s="8"/>
      <c r="AD292" s="8">
        <v>0</v>
      </c>
      <c r="AE292" s="1081"/>
      <c r="AF292" s="89">
        <v>0</v>
      </c>
      <c r="AG292" s="1082">
        <v>0</v>
      </c>
      <c r="AH292" s="1082">
        <v>0</v>
      </c>
      <c r="AI292" s="206"/>
      <c r="AJ292" s="206"/>
      <c r="AK292" s="206"/>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1130">
        <v>0</v>
      </c>
      <c r="AB293" s="1197"/>
      <c r="AC293" s="8"/>
      <c r="AD293" s="8">
        <v>0</v>
      </c>
      <c r="AE293" s="1081"/>
      <c r="AF293" s="89">
        <v>0</v>
      </c>
      <c r="AG293" s="1082">
        <v>0</v>
      </c>
      <c r="AH293" s="1082">
        <v>0</v>
      </c>
      <c r="AI293" s="206"/>
      <c r="AJ293" s="206"/>
      <c r="AK293" s="206"/>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1130">
        <v>0</v>
      </c>
      <c r="AB294" s="1197"/>
      <c r="AC294" s="8"/>
      <c r="AD294" s="8">
        <v>0</v>
      </c>
      <c r="AE294" s="1081"/>
      <c r="AF294" s="89">
        <v>0</v>
      </c>
      <c r="AG294" s="1082">
        <v>0</v>
      </c>
      <c r="AH294" s="1082">
        <v>0</v>
      </c>
      <c r="AI294" s="206"/>
      <c r="AJ294" s="206"/>
      <c r="AK294" s="206"/>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1130">
        <v>0</v>
      </c>
      <c r="AB295" s="1197"/>
      <c r="AC295" s="8"/>
      <c r="AD295" s="8">
        <v>0</v>
      </c>
      <c r="AE295" s="1081"/>
      <c r="AF295" s="89">
        <v>0</v>
      </c>
      <c r="AG295" s="1082">
        <v>0</v>
      </c>
      <c r="AH295" s="1082">
        <v>0</v>
      </c>
      <c r="AI295" s="206"/>
      <c r="AJ295" s="206"/>
      <c r="AK295" s="206"/>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1130">
        <v>0</v>
      </c>
      <c r="AB296" s="1198"/>
      <c r="AC296" s="8"/>
      <c r="AD296" s="8">
        <v>0</v>
      </c>
      <c r="AE296" s="1081"/>
      <c r="AF296" s="89">
        <v>0</v>
      </c>
      <c r="AG296" s="1082">
        <v>0</v>
      </c>
      <c r="AH296" s="1082">
        <v>0</v>
      </c>
      <c r="AI296" s="206"/>
      <c r="AJ296" s="206"/>
      <c r="AK296" s="206"/>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1130">
        <v>0</v>
      </c>
      <c r="AB297" s="1197"/>
      <c r="AC297" s="8"/>
      <c r="AD297" s="8">
        <v>0</v>
      </c>
      <c r="AE297" s="1081"/>
      <c r="AF297" s="89">
        <v>0</v>
      </c>
      <c r="AG297" s="1082">
        <v>0</v>
      </c>
      <c r="AH297" s="1082">
        <v>0</v>
      </c>
      <c r="AI297" s="206"/>
      <c r="AJ297" s="206"/>
      <c r="AK297" s="206"/>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c r="Z298" s="8"/>
      <c r="AA298" s="1130">
        <v>0</v>
      </c>
      <c r="AB298" s="1197"/>
      <c r="AC298" s="8"/>
      <c r="AD298" s="8">
        <v>0</v>
      </c>
      <c r="AE298" s="1081"/>
      <c r="AF298" s="89">
        <v>0</v>
      </c>
      <c r="AG298" s="1082">
        <v>0</v>
      </c>
      <c r="AH298" s="1082">
        <v>0</v>
      </c>
      <c r="AI298" s="206"/>
      <c r="AJ298" s="206"/>
      <c r="AK298" s="206"/>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c r="Z299" s="8"/>
      <c r="AA299" s="1130">
        <v>0</v>
      </c>
      <c r="AB299" s="1197"/>
      <c r="AC299" s="8"/>
      <c r="AD299" s="8">
        <v>0</v>
      </c>
      <c r="AE299" s="1081"/>
      <c r="AF299" s="89">
        <v>0</v>
      </c>
      <c r="AG299" s="1082">
        <v>0</v>
      </c>
      <c r="AH299" s="1082">
        <v>0</v>
      </c>
      <c r="AI299" s="206"/>
      <c r="AJ299" s="206"/>
      <c r="AK299" s="206"/>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c r="Z300" s="8"/>
      <c r="AA300" s="1130">
        <v>0</v>
      </c>
      <c r="AB300" s="1197"/>
      <c r="AC300" s="8"/>
      <c r="AD300" s="8">
        <v>0</v>
      </c>
      <c r="AE300" s="1081"/>
      <c r="AF300" s="89">
        <v>0</v>
      </c>
      <c r="AG300" s="1082">
        <v>0</v>
      </c>
      <c r="AH300" s="1082">
        <v>0</v>
      </c>
      <c r="AI300" s="206"/>
      <c r="AJ300" s="206"/>
      <c r="AK300" s="206"/>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c r="Z301" s="8"/>
      <c r="AA301" s="1130">
        <v>0</v>
      </c>
      <c r="AB301" s="1197"/>
      <c r="AC301" s="8"/>
      <c r="AD301" s="8">
        <v>0</v>
      </c>
      <c r="AE301" s="1081"/>
      <c r="AF301" s="89">
        <v>0</v>
      </c>
      <c r="AG301" s="1082">
        <v>0</v>
      </c>
      <c r="AH301" s="1082">
        <v>0</v>
      </c>
      <c r="AI301" s="206"/>
      <c r="AJ301" s="206"/>
      <c r="AK301" s="206"/>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c r="Z302" s="8"/>
      <c r="AA302" s="1130">
        <v>0</v>
      </c>
      <c r="AB302" s="1197"/>
      <c r="AC302" s="8"/>
      <c r="AD302" s="8">
        <v>0</v>
      </c>
      <c r="AE302" s="1081"/>
      <c r="AF302" s="89">
        <v>0</v>
      </c>
      <c r="AG302" s="1082">
        <v>0</v>
      </c>
      <c r="AH302" s="1082">
        <v>0</v>
      </c>
      <c r="AI302" s="206"/>
      <c r="AJ302" s="206"/>
      <c r="AK302" s="206"/>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c r="Z303" s="8"/>
      <c r="AA303" s="1130">
        <v>0</v>
      </c>
      <c r="AB303" s="1197"/>
      <c r="AC303" s="8"/>
      <c r="AD303" s="8">
        <v>0</v>
      </c>
      <c r="AE303" s="1081"/>
      <c r="AF303" s="89">
        <v>0</v>
      </c>
      <c r="AG303" s="1082">
        <v>0</v>
      </c>
      <c r="AH303" s="1082">
        <v>0</v>
      </c>
      <c r="AI303" s="206"/>
      <c r="AJ303" s="206"/>
      <c r="AK303" s="206"/>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c r="Z304" s="8"/>
      <c r="AA304" s="1130">
        <v>0</v>
      </c>
      <c r="AB304" s="1197"/>
      <c r="AC304" s="8"/>
      <c r="AD304" s="8">
        <v>0</v>
      </c>
      <c r="AE304" s="1081"/>
      <c r="AF304" s="89">
        <v>0</v>
      </c>
      <c r="AG304" s="1082">
        <v>0</v>
      </c>
      <c r="AH304" s="1082">
        <v>0</v>
      </c>
      <c r="AI304" s="206"/>
      <c r="AJ304" s="206"/>
      <c r="AK304" s="206"/>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c r="Z305" s="8"/>
      <c r="AA305" s="1130">
        <v>0</v>
      </c>
      <c r="AB305" s="1197"/>
      <c r="AC305" s="8"/>
      <c r="AD305" s="8">
        <v>0</v>
      </c>
      <c r="AE305" s="1081"/>
      <c r="AF305" s="89">
        <v>0</v>
      </c>
      <c r="AG305" s="1082">
        <v>0</v>
      </c>
      <c r="AH305" s="1082">
        <v>0</v>
      </c>
      <c r="AI305" s="206"/>
      <c r="AJ305" s="206"/>
      <c r="AK305" s="206"/>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c r="Z306" s="8"/>
      <c r="AA306" s="1130">
        <v>0</v>
      </c>
      <c r="AB306" s="1197"/>
      <c r="AC306" s="8"/>
      <c r="AD306" s="8">
        <v>0</v>
      </c>
      <c r="AE306" s="1081"/>
      <c r="AF306" s="89">
        <v>0</v>
      </c>
      <c r="AG306" s="1082">
        <v>0</v>
      </c>
      <c r="AH306" s="1082">
        <v>0</v>
      </c>
      <c r="AI306" s="206"/>
      <c r="AJ306" s="206"/>
      <c r="AK306" s="206"/>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c r="Z307" s="8"/>
      <c r="AA307" s="1130">
        <v>0</v>
      </c>
      <c r="AB307" s="1197"/>
      <c r="AC307" s="8"/>
      <c r="AD307" s="8">
        <v>0</v>
      </c>
      <c r="AE307" s="1081"/>
      <c r="AF307" s="89">
        <v>0</v>
      </c>
      <c r="AG307" s="1082">
        <v>0</v>
      </c>
      <c r="AH307" s="1082">
        <v>0</v>
      </c>
      <c r="AI307" s="206"/>
      <c r="AJ307" s="206"/>
      <c r="AK307" s="206"/>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c r="Z308" s="8"/>
      <c r="AA308" s="1130">
        <v>0</v>
      </c>
      <c r="AB308" s="1197"/>
      <c r="AC308" s="8"/>
      <c r="AD308" s="8">
        <v>0</v>
      </c>
      <c r="AE308" s="1081"/>
      <c r="AF308" s="89">
        <v>0</v>
      </c>
      <c r="AG308" s="1082">
        <v>0</v>
      </c>
      <c r="AH308" s="1082">
        <v>0</v>
      </c>
      <c r="AI308" s="206"/>
      <c r="AJ308" s="206"/>
      <c r="AK308" s="206"/>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c r="Z309" s="8"/>
      <c r="AA309" s="1130">
        <v>0</v>
      </c>
      <c r="AB309" s="1197"/>
      <c r="AC309" s="8"/>
      <c r="AD309" s="8">
        <v>0</v>
      </c>
      <c r="AE309" s="1081"/>
      <c r="AF309" s="89">
        <v>0</v>
      </c>
      <c r="AG309" s="1082">
        <v>0</v>
      </c>
      <c r="AH309" s="1082">
        <v>0</v>
      </c>
      <c r="AI309" s="206"/>
      <c r="AJ309" s="206"/>
      <c r="AK309" s="206"/>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c r="Z310" s="8"/>
      <c r="AA310" s="1130">
        <v>0</v>
      </c>
      <c r="AB310" s="1197"/>
      <c r="AC310" s="8"/>
      <c r="AD310" s="8">
        <v>0</v>
      </c>
      <c r="AE310" s="1081"/>
      <c r="AF310" s="89">
        <v>0</v>
      </c>
      <c r="AG310" s="1082">
        <v>0</v>
      </c>
      <c r="AH310" s="1082">
        <v>0</v>
      </c>
      <c r="AI310" s="206"/>
      <c r="AJ310" s="206"/>
      <c r="AK310" s="206"/>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c r="Z311" s="8"/>
      <c r="AA311" s="1130">
        <v>0</v>
      </c>
      <c r="AB311" s="1197"/>
      <c r="AC311" s="8"/>
      <c r="AD311" s="8">
        <v>0</v>
      </c>
      <c r="AE311" s="1081"/>
      <c r="AF311" s="89">
        <v>0</v>
      </c>
      <c r="AG311" s="1082">
        <v>0</v>
      </c>
      <c r="AH311" s="1082">
        <v>0</v>
      </c>
      <c r="AI311" s="206"/>
      <c r="AJ311" s="206"/>
      <c r="AK311" s="206"/>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c r="Z312" s="8"/>
      <c r="AA312" s="1130">
        <v>0</v>
      </c>
      <c r="AB312" s="1197"/>
      <c r="AC312" s="8"/>
      <c r="AD312" s="8">
        <v>0</v>
      </c>
      <c r="AE312" s="1081"/>
      <c r="AF312" s="89">
        <v>0</v>
      </c>
      <c r="AG312" s="1082">
        <v>0</v>
      </c>
      <c r="AH312" s="1082">
        <v>0</v>
      </c>
      <c r="AI312" s="206"/>
      <c r="AJ312" s="206"/>
      <c r="AK312" s="206"/>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c r="Z313" s="8"/>
      <c r="AA313" s="1130">
        <v>0</v>
      </c>
      <c r="AB313" s="1197"/>
      <c r="AC313" s="8"/>
      <c r="AD313" s="8">
        <v>0</v>
      </c>
      <c r="AE313" s="1081"/>
      <c r="AF313" s="89">
        <v>0</v>
      </c>
      <c r="AG313" s="1082">
        <v>0</v>
      </c>
      <c r="AH313" s="1082">
        <v>0</v>
      </c>
      <c r="AI313" s="206"/>
      <c r="AJ313" s="206"/>
      <c r="AK313" s="206"/>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c r="Z314" s="8"/>
      <c r="AA314" s="1130">
        <v>0</v>
      </c>
      <c r="AB314" s="1197"/>
      <c r="AC314" s="8"/>
      <c r="AD314" s="8">
        <v>0</v>
      </c>
      <c r="AE314" s="1081"/>
      <c r="AF314" s="89">
        <v>0</v>
      </c>
      <c r="AG314" s="1082">
        <v>0</v>
      </c>
      <c r="AH314" s="1082">
        <v>0</v>
      </c>
      <c r="AI314" s="206"/>
      <c r="AJ314" s="206"/>
      <c r="AK314" s="206"/>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c r="Z315" s="8"/>
      <c r="AA315" s="1130">
        <v>0</v>
      </c>
      <c r="AB315" s="1197"/>
      <c r="AC315" s="8"/>
      <c r="AD315" s="8">
        <v>0</v>
      </c>
      <c r="AE315" s="1081"/>
      <c r="AF315" s="89">
        <v>0</v>
      </c>
      <c r="AG315" s="1082">
        <v>0</v>
      </c>
      <c r="AH315" s="1082">
        <v>0</v>
      </c>
      <c r="AI315" s="206"/>
      <c r="AJ315" s="206"/>
      <c r="AK315" s="206"/>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v>0</v>
      </c>
      <c r="X316" s="8"/>
      <c r="Y316" s="8"/>
      <c r="Z316" s="8"/>
      <c r="AA316" s="1130">
        <v>0</v>
      </c>
      <c r="AB316" s="1197"/>
      <c r="AC316" s="8"/>
      <c r="AD316" s="8">
        <v>0</v>
      </c>
      <c r="AE316" s="1081"/>
      <c r="AF316" s="89">
        <v>0</v>
      </c>
      <c r="AG316" s="1082">
        <v>0</v>
      </c>
      <c r="AH316" s="1082">
        <v>0</v>
      </c>
      <c r="AI316" s="206"/>
      <c r="AJ316" s="206"/>
      <c r="AK316" s="206"/>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c r="Z317" s="8"/>
      <c r="AA317" s="1130">
        <v>0</v>
      </c>
      <c r="AB317" s="1197"/>
      <c r="AC317" s="8"/>
      <c r="AD317" s="8">
        <v>0</v>
      </c>
      <c r="AE317" s="1081"/>
      <c r="AF317" s="89">
        <v>0</v>
      </c>
      <c r="AG317" s="1082">
        <v>0</v>
      </c>
      <c r="AH317" s="1082">
        <v>0</v>
      </c>
      <c r="AI317" s="206"/>
      <c r="AJ317" s="206"/>
      <c r="AK317" s="206"/>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c r="Z318" s="8"/>
      <c r="AA318" s="1130">
        <v>0</v>
      </c>
      <c r="AB318" s="1197"/>
      <c r="AC318" s="8"/>
      <c r="AD318" s="8">
        <v>0</v>
      </c>
      <c r="AE318" s="1081"/>
      <c r="AF318" s="89">
        <v>0</v>
      </c>
      <c r="AG318" s="1082">
        <v>0</v>
      </c>
      <c r="AH318" s="1082">
        <v>0</v>
      </c>
      <c r="AI318" s="206"/>
      <c r="AJ318" s="206"/>
      <c r="AK318" s="206"/>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c r="Z319" s="8"/>
      <c r="AA319" s="1130">
        <v>0</v>
      </c>
      <c r="AB319" s="1197"/>
      <c r="AC319" s="8"/>
      <c r="AD319" s="8">
        <v>0</v>
      </c>
      <c r="AE319" s="1081"/>
      <c r="AF319" s="89">
        <v>0</v>
      </c>
      <c r="AG319" s="1082">
        <v>0</v>
      </c>
      <c r="AH319" s="1082">
        <v>0</v>
      </c>
      <c r="AI319" s="206"/>
      <c r="AJ319" s="206"/>
      <c r="AK319" s="206"/>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c r="Z320" s="8"/>
      <c r="AA320" s="1130">
        <v>0</v>
      </c>
      <c r="AB320" s="1197"/>
      <c r="AC320" s="8"/>
      <c r="AD320" s="8">
        <v>0</v>
      </c>
      <c r="AE320" s="1081"/>
      <c r="AF320" s="89">
        <v>0</v>
      </c>
      <c r="AG320" s="1082">
        <v>0</v>
      </c>
      <c r="AH320" s="1082">
        <v>0</v>
      </c>
      <c r="AI320" s="206"/>
      <c r="AJ320" s="206"/>
      <c r="AK320" s="206"/>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c r="Z321" s="8"/>
      <c r="AA321" s="1130">
        <v>0</v>
      </c>
      <c r="AB321" s="1197"/>
      <c r="AC321" s="8"/>
      <c r="AD321" s="8">
        <v>0</v>
      </c>
      <c r="AE321" s="1081"/>
      <c r="AF321" s="89">
        <v>0</v>
      </c>
      <c r="AG321" s="1082">
        <v>0</v>
      </c>
      <c r="AH321" s="1082">
        <v>0</v>
      </c>
      <c r="AI321" s="206"/>
      <c r="AJ321" s="206"/>
      <c r="AK321" s="206"/>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c r="Z322" s="8"/>
      <c r="AA322" s="1130">
        <v>0</v>
      </c>
      <c r="AB322" s="1197"/>
      <c r="AC322" s="8"/>
      <c r="AD322" s="8">
        <v>0</v>
      </c>
      <c r="AE322" s="1081"/>
      <c r="AF322" s="89">
        <v>0</v>
      </c>
      <c r="AG322" s="1082">
        <v>0</v>
      </c>
      <c r="AH322" s="1082">
        <v>0</v>
      </c>
      <c r="AI322" s="206"/>
      <c r="AJ322" s="206"/>
      <c r="AK322" s="206"/>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c r="Z323" s="8"/>
      <c r="AA323" s="1130">
        <v>0</v>
      </c>
      <c r="AB323" s="1197"/>
      <c r="AC323" s="8"/>
      <c r="AD323" s="8">
        <v>0</v>
      </c>
      <c r="AE323" s="1081"/>
      <c r="AF323" s="89">
        <v>0</v>
      </c>
      <c r="AG323" s="1082">
        <v>0</v>
      </c>
      <c r="AH323" s="1082">
        <v>0</v>
      </c>
      <c r="AI323" s="206"/>
      <c r="AJ323" s="206"/>
      <c r="AK323" s="206"/>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c r="Z324" s="8"/>
      <c r="AA324" s="1130">
        <v>0</v>
      </c>
      <c r="AB324" s="1197"/>
      <c r="AC324" s="8"/>
      <c r="AD324" s="8">
        <v>0</v>
      </c>
      <c r="AE324" s="1081"/>
      <c r="AF324" s="89">
        <v>0</v>
      </c>
      <c r="AG324" s="1082">
        <v>0</v>
      </c>
      <c r="AH324" s="1082">
        <v>0</v>
      </c>
      <c r="AI324" s="206"/>
      <c r="AJ324" s="206"/>
      <c r="AK324" s="206"/>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c r="Z325" s="8"/>
      <c r="AA325" s="1130">
        <v>0</v>
      </c>
      <c r="AB325" s="1197"/>
      <c r="AC325" s="8"/>
      <c r="AD325" s="8">
        <v>0</v>
      </c>
      <c r="AE325" s="1081"/>
      <c r="AF325" s="89">
        <v>0</v>
      </c>
      <c r="AG325" s="1082">
        <v>0</v>
      </c>
      <c r="AH325" s="1082">
        <v>0</v>
      </c>
      <c r="AI325" s="206"/>
      <c r="AJ325" s="206"/>
      <c r="AK325" s="206"/>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c r="Z326" s="8"/>
      <c r="AA326" s="1130">
        <v>0</v>
      </c>
      <c r="AB326" s="1197"/>
      <c r="AC326" s="8"/>
      <c r="AD326" s="8">
        <v>0</v>
      </c>
      <c r="AE326" s="1081"/>
      <c r="AF326" s="89">
        <v>0</v>
      </c>
      <c r="AG326" s="1082">
        <v>0</v>
      </c>
      <c r="AH326" s="1082">
        <v>0</v>
      </c>
      <c r="AI326" s="206"/>
      <c r="AJ326" s="206"/>
      <c r="AK326" s="206"/>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c r="Z327" s="8"/>
      <c r="AA327" s="1130">
        <v>0</v>
      </c>
      <c r="AB327" s="1197"/>
      <c r="AC327" s="8"/>
      <c r="AD327" s="8">
        <v>0</v>
      </c>
      <c r="AE327" s="1081"/>
      <c r="AF327" s="89">
        <v>0</v>
      </c>
      <c r="AG327" s="1082">
        <v>0</v>
      </c>
      <c r="AH327" s="1082">
        <v>0</v>
      </c>
      <c r="AI327" s="206"/>
      <c r="AJ327" s="206"/>
      <c r="AK327" s="206"/>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v>0</v>
      </c>
      <c r="X328" s="8"/>
      <c r="Y328" s="8"/>
      <c r="Z328" s="8"/>
      <c r="AA328" s="1130">
        <v>0</v>
      </c>
      <c r="AB328" s="1197"/>
      <c r="AC328" s="8"/>
      <c r="AD328" s="8">
        <v>0</v>
      </c>
      <c r="AE328" s="1081"/>
      <c r="AF328" s="89">
        <v>0</v>
      </c>
      <c r="AG328" s="1082">
        <v>0</v>
      </c>
      <c r="AH328" s="1082">
        <v>0</v>
      </c>
      <c r="AI328" s="206"/>
      <c r="AJ328" s="206"/>
      <c r="AK328" s="206"/>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c r="Z329" s="8"/>
      <c r="AA329" s="1130">
        <v>0</v>
      </c>
      <c r="AB329" s="1197"/>
      <c r="AC329" s="8"/>
      <c r="AD329" s="8">
        <v>0</v>
      </c>
      <c r="AE329" s="1081"/>
      <c r="AF329" s="89">
        <v>0</v>
      </c>
      <c r="AG329" s="1082">
        <v>0</v>
      </c>
      <c r="AH329" s="1082">
        <v>0</v>
      </c>
      <c r="AI329" s="206"/>
      <c r="AJ329" s="206"/>
      <c r="AK329" s="206"/>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c r="Z330" s="8"/>
      <c r="AA330" s="1130">
        <v>0</v>
      </c>
      <c r="AB330" s="1197"/>
      <c r="AC330" s="8"/>
      <c r="AD330" s="8">
        <v>0</v>
      </c>
      <c r="AE330" s="1081"/>
      <c r="AF330" s="89">
        <v>0</v>
      </c>
      <c r="AG330" s="1082">
        <v>0</v>
      </c>
      <c r="AH330" s="1082">
        <v>0</v>
      </c>
      <c r="AI330" s="206"/>
      <c r="AJ330" s="206"/>
      <c r="AK330" s="206"/>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c r="Z331" s="8"/>
      <c r="AA331" s="1130">
        <v>0</v>
      </c>
      <c r="AB331" s="1197"/>
      <c r="AC331" s="8"/>
      <c r="AD331" s="8">
        <v>0</v>
      </c>
      <c r="AE331" s="1081"/>
      <c r="AF331" s="89">
        <v>0</v>
      </c>
      <c r="AG331" s="1082">
        <v>0</v>
      </c>
      <c r="AH331" s="1082">
        <v>0</v>
      </c>
      <c r="AI331" s="206"/>
      <c r="AJ331" s="206"/>
      <c r="AK331" s="206"/>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c r="Z332" s="8"/>
      <c r="AA332" s="1130">
        <v>0</v>
      </c>
      <c r="AB332" s="1197"/>
      <c r="AC332" s="8"/>
      <c r="AD332" s="8">
        <v>0</v>
      </c>
      <c r="AE332" s="1081"/>
      <c r="AF332" s="89">
        <v>0</v>
      </c>
      <c r="AG332" s="1082">
        <v>0</v>
      </c>
      <c r="AH332" s="1082">
        <v>0</v>
      </c>
      <c r="AI332" s="206"/>
      <c r="AJ332" s="206"/>
      <c r="AK332" s="206"/>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c r="Z333" s="8"/>
      <c r="AA333" s="1130">
        <v>0</v>
      </c>
      <c r="AB333" s="1197"/>
      <c r="AC333" s="8"/>
      <c r="AD333" s="8">
        <v>0</v>
      </c>
      <c r="AE333" s="1081"/>
      <c r="AF333" s="89">
        <v>0</v>
      </c>
      <c r="AG333" s="1082">
        <v>0</v>
      </c>
      <c r="AH333" s="1082">
        <v>0</v>
      </c>
      <c r="AI333" s="206"/>
      <c r="AJ333" s="206"/>
      <c r="AK333" s="206"/>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c r="Z334" s="8"/>
      <c r="AA334" s="1130">
        <v>0</v>
      </c>
      <c r="AB334" s="1197"/>
      <c r="AC334" s="8"/>
      <c r="AD334" s="8">
        <v>0</v>
      </c>
      <c r="AE334" s="1081"/>
      <c r="AF334" s="89">
        <v>0</v>
      </c>
      <c r="AG334" s="1082">
        <v>0</v>
      </c>
      <c r="AH334" s="1082">
        <v>0</v>
      </c>
      <c r="AI334" s="206"/>
      <c r="AJ334" s="206"/>
      <c r="AK334" s="206"/>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c r="Z335" s="8"/>
      <c r="AA335" s="1130">
        <v>0</v>
      </c>
      <c r="AB335" s="1197"/>
      <c r="AC335" s="8"/>
      <c r="AD335" s="8">
        <v>0</v>
      </c>
      <c r="AE335" s="1081"/>
      <c r="AF335" s="89">
        <v>0</v>
      </c>
      <c r="AG335" s="1082">
        <v>0</v>
      </c>
      <c r="AH335" s="1082">
        <v>0</v>
      </c>
      <c r="AI335" s="206"/>
      <c r="AJ335" s="206"/>
      <c r="AK335" s="206"/>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c r="Z336" s="8"/>
      <c r="AA336" s="1130">
        <v>0</v>
      </c>
      <c r="AB336" s="1197"/>
      <c r="AC336" s="8"/>
      <c r="AD336" s="8">
        <v>0</v>
      </c>
      <c r="AE336" s="1081"/>
      <c r="AF336" s="89">
        <v>0</v>
      </c>
      <c r="AG336" s="1082">
        <v>0</v>
      </c>
      <c r="AH336" s="1082">
        <v>0</v>
      </c>
      <c r="AI336" s="206"/>
      <c r="AJ336" s="206"/>
      <c r="AK336" s="206"/>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c r="Z337" s="8"/>
      <c r="AA337" s="1130">
        <v>0</v>
      </c>
      <c r="AB337" s="1197"/>
      <c r="AC337" s="8"/>
      <c r="AD337" s="8">
        <v>0</v>
      </c>
      <c r="AE337" s="1081"/>
      <c r="AF337" s="89">
        <v>0</v>
      </c>
      <c r="AG337" s="1082">
        <v>0</v>
      </c>
      <c r="AH337" s="1082">
        <v>0</v>
      </c>
      <c r="AI337" s="206"/>
      <c r="AJ337" s="206"/>
      <c r="AK337" s="206"/>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c r="Z338" s="8"/>
      <c r="AA338" s="1130">
        <v>0</v>
      </c>
      <c r="AB338" s="1197"/>
      <c r="AC338" s="8"/>
      <c r="AD338" s="8">
        <v>0</v>
      </c>
      <c r="AE338" s="1081"/>
      <c r="AF338" s="89">
        <v>0</v>
      </c>
      <c r="AG338" s="1082">
        <v>0</v>
      </c>
      <c r="AH338" s="1082">
        <v>0</v>
      </c>
      <c r="AI338" s="206"/>
      <c r="AJ338" s="206"/>
      <c r="AK338" s="206"/>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c r="Z339" s="8"/>
      <c r="AA339" s="1130">
        <v>0</v>
      </c>
      <c r="AB339" s="1197"/>
      <c r="AC339" s="8"/>
      <c r="AD339" s="8">
        <v>0</v>
      </c>
      <c r="AE339" s="1081"/>
      <c r="AF339" s="89">
        <v>0</v>
      </c>
      <c r="AG339" s="1082">
        <v>0</v>
      </c>
      <c r="AH339" s="1082">
        <v>0</v>
      </c>
      <c r="AI339" s="206"/>
      <c r="AJ339" s="206"/>
      <c r="AK339" s="206"/>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v>0</v>
      </c>
      <c r="X340" s="8"/>
      <c r="Y340" s="8"/>
      <c r="Z340" s="8"/>
      <c r="AA340" s="1130">
        <v>0</v>
      </c>
      <c r="AB340" s="1197"/>
      <c r="AC340" s="8"/>
      <c r="AD340" s="8">
        <v>0</v>
      </c>
      <c r="AE340" s="1081"/>
      <c r="AF340" s="89">
        <v>0</v>
      </c>
      <c r="AG340" s="1082">
        <v>0</v>
      </c>
      <c r="AH340" s="1082">
        <v>0</v>
      </c>
      <c r="AI340" s="206"/>
      <c r="AJ340" s="206"/>
      <c r="AK340" s="206"/>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c r="Z341" s="8"/>
      <c r="AA341" s="1130">
        <v>0</v>
      </c>
      <c r="AB341" s="1197"/>
      <c r="AC341" s="8"/>
      <c r="AD341" s="8">
        <v>0</v>
      </c>
      <c r="AE341" s="1081"/>
      <c r="AF341" s="89">
        <v>0</v>
      </c>
      <c r="AG341" s="1082">
        <v>0</v>
      </c>
      <c r="AH341" s="1082">
        <v>0</v>
      </c>
      <c r="AI341" s="206"/>
      <c r="AJ341" s="206"/>
      <c r="AK341" s="206"/>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c r="Z342" s="8"/>
      <c r="AA342" s="1130">
        <v>0</v>
      </c>
      <c r="AB342" s="1197"/>
      <c r="AC342" s="8"/>
      <c r="AD342" s="8">
        <v>0</v>
      </c>
      <c r="AE342" s="1081"/>
      <c r="AF342" s="89">
        <v>0</v>
      </c>
      <c r="AG342" s="1082">
        <v>0</v>
      </c>
      <c r="AH342" s="1082">
        <v>0</v>
      </c>
      <c r="AI342" s="206"/>
      <c r="AJ342" s="206"/>
      <c r="AK342" s="206"/>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c r="Z343" s="8"/>
      <c r="AA343" s="1130">
        <v>0</v>
      </c>
      <c r="AB343" s="1197"/>
      <c r="AC343" s="8"/>
      <c r="AD343" s="8">
        <v>0</v>
      </c>
      <c r="AE343" s="1081"/>
      <c r="AF343" s="89">
        <v>0</v>
      </c>
      <c r="AG343" s="1082">
        <v>0</v>
      </c>
      <c r="AH343" s="1082">
        <v>0</v>
      </c>
      <c r="AI343" s="206"/>
      <c r="AJ343" s="206"/>
      <c r="AK343" s="206"/>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c r="Z344" s="8"/>
      <c r="AA344" s="1130">
        <v>0</v>
      </c>
      <c r="AB344" s="1197"/>
      <c r="AC344" s="8"/>
      <c r="AD344" s="8">
        <v>0</v>
      </c>
      <c r="AE344" s="1081"/>
      <c r="AF344" s="89">
        <v>0</v>
      </c>
      <c r="AG344" s="1082">
        <v>0</v>
      </c>
      <c r="AH344" s="1082">
        <v>0</v>
      </c>
      <c r="AI344" s="206"/>
      <c r="AJ344" s="206"/>
      <c r="AK344" s="206"/>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c r="Z345" s="8"/>
      <c r="AA345" s="1130">
        <v>0</v>
      </c>
      <c r="AB345" s="1197"/>
      <c r="AC345" s="8"/>
      <c r="AD345" s="8">
        <v>0</v>
      </c>
      <c r="AE345" s="1081"/>
      <c r="AF345" s="89">
        <v>0</v>
      </c>
      <c r="AG345" s="1082">
        <v>0</v>
      </c>
      <c r="AH345" s="1082">
        <v>0</v>
      </c>
      <c r="AI345" s="206"/>
      <c r="AJ345" s="206"/>
      <c r="AK345" s="206"/>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c r="Z346" s="8"/>
      <c r="AA346" s="1130">
        <v>0</v>
      </c>
      <c r="AB346" s="1197"/>
      <c r="AC346" s="8"/>
      <c r="AD346" s="8">
        <v>0</v>
      </c>
      <c r="AE346" s="1081"/>
      <c r="AF346" s="89">
        <v>0</v>
      </c>
      <c r="AG346" s="1082">
        <v>0</v>
      </c>
      <c r="AH346" s="1082">
        <v>0</v>
      </c>
      <c r="AI346" s="206"/>
      <c r="AJ346" s="206"/>
      <c r="AK346" s="206"/>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c r="Z347" s="8"/>
      <c r="AA347" s="1130">
        <v>0</v>
      </c>
      <c r="AB347" s="1197"/>
      <c r="AC347" s="8"/>
      <c r="AD347" s="8">
        <v>0</v>
      </c>
      <c r="AE347" s="1081"/>
      <c r="AF347" s="89">
        <v>0</v>
      </c>
      <c r="AG347" s="1082">
        <v>0</v>
      </c>
      <c r="AH347" s="1082">
        <v>0</v>
      </c>
      <c r="AI347" s="206"/>
      <c r="AJ347" s="206"/>
      <c r="AK347" s="206"/>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c r="Z348" s="8"/>
      <c r="AA348" s="1130">
        <v>0</v>
      </c>
      <c r="AB348" s="1197"/>
      <c r="AC348" s="8"/>
      <c r="AD348" s="8">
        <v>0</v>
      </c>
      <c r="AE348" s="1081"/>
      <c r="AF348" s="89">
        <v>0</v>
      </c>
      <c r="AG348" s="1082">
        <v>0</v>
      </c>
      <c r="AH348" s="1082">
        <v>0</v>
      </c>
      <c r="AI348" s="206"/>
      <c r="AJ348" s="206"/>
      <c r="AK348" s="206"/>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c r="Z349" s="8"/>
      <c r="AA349" s="1130">
        <v>0</v>
      </c>
      <c r="AB349" s="1197"/>
      <c r="AC349" s="8"/>
      <c r="AD349" s="8">
        <v>0</v>
      </c>
      <c r="AE349" s="1081"/>
      <c r="AF349" s="89">
        <v>0</v>
      </c>
      <c r="AG349" s="1082">
        <v>0</v>
      </c>
      <c r="AH349" s="1082">
        <v>0</v>
      </c>
      <c r="AI349" s="206"/>
      <c r="AJ349" s="206"/>
      <c r="AK349" s="206"/>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c r="Z350" s="8"/>
      <c r="AA350" s="1130">
        <v>0</v>
      </c>
      <c r="AB350" s="1197"/>
      <c r="AC350" s="8"/>
      <c r="AD350" s="8">
        <v>0</v>
      </c>
      <c r="AE350" s="1081"/>
      <c r="AF350" s="89">
        <v>0</v>
      </c>
      <c r="AG350" s="1082">
        <v>0</v>
      </c>
      <c r="AH350" s="1082">
        <v>0</v>
      </c>
      <c r="AI350" s="206"/>
      <c r="AJ350" s="206"/>
      <c r="AK350" s="206"/>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c r="Z351" s="8"/>
      <c r="AA351" s="1130">
        <v>0</v>
      </c>
      <c r="AB351" s="1197"/>
      <c r="AC351" s="8"/>
      <c r="AD351" s="8">
        <v>0</v>
      </c>
      <c r="AE351" s="1081"/>
      <c r="AF351" s="89">
        <v>0</v>
      </c>
      <c r="AG351" s="1082">
        <v>0</v>
      </c>
      <c r="AH351" s="1082">
        <v>0</v>
      </c>
      <c r="AI351" s="206"/>
      <c r="AJ351" s="206"/>
      <c r="AK351" s="206"/>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c r="Z352" s="8"/>
      <c r="AA352" s="1130">
        <v>0</v>
      </c>
      <c r="AB352" s="1197"/>
      <c r="AC352" s="8"/>
      <c r="AD352" s="8">
        <v>0</v>
      </c>
      <c r="AE352" s="1081"/>
      <c r="AF352" s="89">
        <v>0</v>
      </c>
      <c r="AG352" s="1082">
        <v>0</v>
      </c>
      <c r="AH352" s="1082">
        <v>0</v>
      </c>
      <c r="AI352" s="206"/>
      <c r="AJ352" s="206"/>
      <c r="AK352" s="206"/>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c r="Z353" s="8"/>
      <c r="AA353" s="1130">
        <v>0</v>
      </c>
      <c r="AB353" s="1197"/>
      <c r="AC353" s="8"/>
      <c r="AD353" s="8">
        <v>0</v>
      </c>
      <c r="AE353" s="1081"/>
      <c r="AF353" s="89">
        <v>0</v>
      </c>
      <c r="AG353" s="1082">
        <v>0</v>
      </c>
      <c r="AH353" s="1082">
        <v>0</v>
      </c>
      <c r="AI353" s="206"/>
      <c r="AJ353" s="206"/>
      <c r="AK353" s="206"/>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c r="Z354" s="8"/>
      <c r="AA354" s="1130">
        <v>0</v>
      </c>
      <c r="AB354" s="1197"/>
      <c r="AC354" s="8"/>
      <c r="AD354" s="8">
        <v>0</v>
      </c>
      <c r="AE354" s="1081"/>
      <c r="AF354" s="89">
        <v>0</v>
      </c>
      <c r="AG354" s="1082">
        <v>0</v>
      </c>
      <c r="AH354" s="1082">
        <v>0</v>
      </c>
      <c r="AI354" s="206"/>
      <c r="AJ354" s="206"/>
      <c r="AK354" s="206"/>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c r="Z355" s="8"/>
      <c r="AA355" s="1130">
        <v>0</v>
      </c>
      <c r="AB355" s="1197"/>
      <c r="AC355" s="8"/>
      <c r="AD355" s="8">
        <v>0</v>
      </c>
      <c r="AE355" s="1081"/>
      <c r="AF355" s="89">
        <v>0</v>
      </c>
      <c r="AG355" s="1082">
        <v>0</v>
      </c>
      <c r="AH355" s="1082">
        <v>0</v>
      </c>
      <c r="AI355" s="206"/>
      <c r="AJ355" s="206"/>
      <c r="AK355" s="206"/>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c r="Z356" s="8"/>
      <c r="AA356" s="1130">
        <v>0</v>
      </c>
      <c r="AB356" s="1197"/>
      <c r="AC356" s="8"/>
      <c r="AD356" s="8">
        <v>0</v>
      </c>
      <c r="AE356" s="1081"/>
      <c r="AF356" s="89">
        <v>0</v>
      </c>
      <c r="AG356" s="1082">
        <v>0</v>
      </c>
      <c r="AH356" s="1082">
        <v>0</v>
      </c>
      <c r="AI356" s="206"/>
      <c r="AJ356" s="206"/>
      <c r="AK356" s="206"/>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c r="Z357" s="8"/>
      <c r="AA357" s="1130">
        <v>0</v>
      </c>
      <c r="AB357" s="1197"/>
      <c r="AC357" s="8"/>
      <c r="AD357" s="8">
        <v>0</v>
      </c>
      <c r="AE357" s="1081"/>
      <c r="AF357" s="89">
        <v>0</v>
      </c>
      <c r="AG357" s="1082">
        <v>0</v>
      </c>
      <c r="AH357" s="1082">
        <v>0</v>
      </c>
      <c r="AI357" s="206"/>
      <c r="AJ357" s="206"/>
      <c r="AK357" s="206"/>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c r="Z358" s="8"/>
      <c r="AA358" s="1130">
        <v>0</v>
      </c>
      <c r="AB358" s="1197"/>
      <c r="AC358" s="8"/>
      <c r="AD358" s="8">
        <v>0</v>
      </c>
      <c r="AE358" s="1081"/>
      <c r="AF358" s="89">
        <v>0</v>
      </c>
      <c r="AG358" s="1082">
        <v>0</v>
      </c>
      <c r="AH358" s="1082">
        <v>0</v>
      </c>
      <c r="AI358" s="206"/>
      <c r="AJ358" s="206"/>
      <c r="AK358" s="206"/>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c r="Z359" s="8"/>
      <c r="AA359" s="1130">
        <v>0</v>
      </c>
      <c r="AB359" s="1197"/>
      <c r="AC359" s="8"/>
      <c r="AD359" s="8">
        <v>0</v>
      </c>
      <c r="AE359" s="1081"/>
      <c r="AF359" s="89">
        <v>0</v>
      </c>
      <c r="AG359" s="1082">
        <v>0</v>
      </c>
      <c r="AH359" s="1082">
        <v>0</v>
      </c>
      <c r="AI359" s="206"/>
      <c r="AJ359" s="206"/>
      <c r="AK359" s="206"/>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c r="Z360" s="8"/>
      <c r="AA360" s="1130">
        <v>0</v>
      </c>
      <c r="AB360" s="1197"/>
      <c r="AC360" s="8"/>
      <c r="AD360" s="8">
        <v>0</v>
      </c>
      <c r="AE360" s="1081"/>
      <c r="AF360" s="89">
        <v>0</v>
      </c>
      <c r="AG360" s="1082">
        <v>0</v>
      </c>
      <c r="AH360" s="1082">
        <v>0</v>
      </c>
      <c r="AI360" s="206"/>
      <c r="AJ360" s="206"/>
      <c r="AK360" s="206"/>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c r="Z361" s="8"/>
      <c r="AA361" s="1130">
        <v>0</v>
      </c>
      <c r="AB361" s="1197"/>
      <c r="AC361" s="8"/>
      <c r="AD361" s="8">
        <v>0</v>
      </c>
      <c r="AE361" s="1081"/>
      <c r="AF361" s="89">
        <v>0</v>
      </c>
      <c r="AG361" s="1082">
        <v>0</v>
      </c>
      <c r="AH361" s="1082">
        <v>0</v>
      </c>
      <c r="AI361" s="206"/>
      <c r="AJ361" s="206"/>
      <c r="AK361" s="206"/>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c r="Z362" s="8"/>
      <c r="AA362" s="1130">
        <v>0</v>
      </c>
      <c r="AB362" s="1197"/>
      <c r="AC362" s="8"/>
      <c r="AD362" s="8">
        <v>0</v>
      </c>
      <c r="AE362" s="1081"/>
      <c r="AF362" s="89">
        <v>0</v>
      </c>
      <c r="AG362" s="1082">
        <v>0</v>
      </c>
      <c r="AH362" s="1082">
        <v>0</v>
      </c>
      <c r="AI362" s="206"/>
      <c r="AJ362" s="206"/>
      <c r="AK362" s="206"/>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c r="Z363" s="8"/>
      <c r="AA363" s="1130">
        <v>0</v>
      </c>
      <c r="AB363" s="1197"/>
      <c r="AC363" s="8"/>
      <c r="AD363" s="8">
        <v>0</v>
      </c>
      <c r="AE363" s="1081"/>
      <c r="AF363" s="89">
        <v>0</v>
      </c>
      <c r="AG363" s="1082">
        <v>0</v>
      </c>
      <c r="AH363" s="1082">
        <v>0</v>
      </c>
      <c r="AI363" s="206"/>
      <c r="AJ363" s="206"/>
      <c r="AK363" s="206"/>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c r="Z364" s="8"/>
      <c r="AA364" s="1130">
        <v>0</v>
      </c>
      <c r="AB364" s="1197"/>
      <c r="AC364" s="8"/>
      <c r="AD364" s="8">
        <v>0</v>
      </c>
      <c r="AE364" s="1081"/>
      <c r="AF364" s="89">
        <v>0</v>
      </c>
      <c r="AG364" s="1082">
        <v>0</v>
      </c>
      <c r="AH364" s="1082">
        <v>0</v>
      </c>
      <c r="AI364" s="206"/>
      <c r="AJ364" s="206"/>
      <c r="AK364" s="206"/>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c r="Z365" s="8"/>
      <c r="AA365" s="1130">
        <v>0</v>
      </c>
      <c r="AB365" s="1197"/>
      <c r="AC365" s="8"/>
      <c r="AD365" s="8">
        <v>0</v>
      </c>
      <c r="AE365" s="1081"/>
      <c r="AF365" s="89">
        <v>0</v>
      </c>
      <c r="AG365" s="1082">
        <v>0</v>
      </c>
      <c r="AH365" s="1082">
        <v>0</v>
      </c>
      <c r="AI365" s="206"/>
      <c r="AJ365" s="206"/>
      <c r="AK365" s="206"/>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c r="Z366" s="8"/>
      <c r="AA366" s="1130">
        <v>0</v>
      </c>
      <c r="AB366" s="1197"/>
      <c r="AC366" s="8"/>
      <c r="AD366" s="8">
        <v>0</v>
      </c>
      <c r="AE366" s="1081"/>
      <c r="AF366" s="89">
        <v>0</v>
      </c>
      <c r="AG366" s="1082">
        <v>0</v>
      </c>
      <c r="AH366" s="1082">
        <v>0</v>
      </c>
      <c r="AI366" s="206"/>
      <c r="AJ366" s="206"/>
      <c r="AK366" s="206"/>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c r="Z367" s="8"/>
      <c r="AA367" s="1130">
        <v>0</v>
      </c>
      <c r="AB367" s="1197"/>
      <c r="AC367" s="8"/>
      <c r="AD367" s="8">
        <v>0</v>
      </c>
      <c r="AE367" s="1081"/>
      <c r="AF367" s="89">
        <v>0</v>
      </c>
      <c r="AG367" s="1082">
        <v>0</v>
      </c>
      <c r="AH367" s="1082">
        <v>0</v>
      </c>
      <c r="AI367" s="206"/>
      <c r="AJ367" s="206"/>
      <c r="AK367" s="206"/>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c r="Z368" s="8"/>
      <c r="AA368" s="1130">
        <v>0</v>
      </c>
      <c r="AB368" s="1197"/>
      <c r="AC368" s="8"/>
      <c r="AD368" s="8">
        <v>0</v>
      </c>
      <c r="AE368" s="1081"/>
      <c r="AF368" s="89">
        <v>0</v>
      </c>
      <c r="AG368" s="1082">
        <v>0</v>
      </c>
      <c r="AH368" s="1082">
        <v>0</v>
      </c>
      <c r="AI368" s="206"/>
      <c r="AJ368" s="206"/>
      <c r="AK368" s="206"/>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c r="Z369" s="8"/>
      <c r="AA369" s="1130">
        <v>0</v>
      </c>
      <c r="AB369" s="1197"/>
      <c r="AC369" s="8"/>
      <c r="AD369" s="8">
        <v>0</v>
      </c>
      <c r="AE369" s="1081"/>
      <c r="AF369" s="89">
        <v>0</v>
      </c>
      <c r="AG369" s="1082">
        <v>0</v>
      </c>
      <c r="AH369" s="1082">
        <v>0</v>
      </c>
      <c r="AI369" s="206"/>
      <c r="AJ369" s="206"/>
      <c r="AK369" s="206"/>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c r="Z370" s="8"/>
      <c r="AA370" s="1130">
        <v>0</v>
      </c>
      <c r="AB370" s="1197"/>
      <c r="AC370" s="8"/>
      <c r="AD370" s="8">
        <v>0</v>
      </c>
      <c r="AE370" s="1081"/>
      <c r="AF370" s="89">
        <v>0</v>
      </c>
      <c r="AG370" s="1082">
        <v>0</v>
      </c>
      <c r="AH370" s="1082">
        <v>0</v>
      </c>
      <c r="AI370" s="206"/>
      <c r="AJ370" s="206"/>
      <c r="AK370" s="206"/>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c r="Z371" s="8"/>
      <c r="AA371" s="1130">
        <v>0</v>
      </c>
      <c r="AB371" s="1197"/>
      <c r="AC371" s="8"/>
      <c r="AD371" s="8">
        <v>0</v>
      </c>
      <c r="AE371" s="1081"/>
      <c r="AF371" s="89">
        <v>0</v>
      </c>
      <c r="AG371" s="1082">
        <v>0</v>
      </c>
      <c r="AH371" s="1082">
        <v>0</v>
      </c>
      <c r="AI371" s="206"/>
      <c r="AJ371" s="206"/>
      <c r="AK371" s="206"/>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c r="Z372" s="8"/>
      <c r="AA372" s="1130">
        <v>0</v>
      </c>
      <c r="AB372" s="1197"/>
      <c r="AC372" s="8"/>
      <c r="AD372" s="8">
        <v>0</v>
      </c>
      <c r="AE372" s="1081"/>
      <c r="AF372" s="89">
        <v>0</v>
      </c>
      <c r="AG372" s="1082">
        <v>0</v>
      </c>
      <c r="AH372" s="1082">
        <v>0</v>
      </c>
      <c r="AI372" s="206"/>
      <c r="AJ372" s="206"/>
      <c r="AK372" s="206"/>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c r="Z373" s="8"/>
      <c r="AA373" s="1130">
        <v>0</v>
      </c>
      <c r="AB373" s="1197"/>
      <c r="AC373" s="8"/>
      <c r="AD373" s="8">
        <v>0</v>
      </c>
      <c r="AE373" s="1081"/>
      <c r="AF373" s="89">
        <v>0</v>
      </c>
      <c r="AG373" s="1082">
        <v>0</v>
      </c>
      <c r="AH373" s="1082">
        <v>0</v>
      </c>
      <c r="AI373" s="206"/>
      <c r="AJ373" s="206"/>
      <c r="AK373" s="206"/>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c r="Z374" s="8"/>
      <c r="AA374" s="1130">
        <v>0</v>
      </c>
      <c r="AB374" s="1197"/>
      <c r="AC374" s="8"/>
      <c r="AD374" s="8">
        <v>0</v>
      </c>
      <c r="AE374" s="1081"/>
      <c r="AF374" s="89">
        <v>0</v>
      </c>
      <c r="AG374" s="1082">
        <v>0</v>
      </c>
      <c r="AH374" s="1082">
        <v>0</v>
      </c>
      <c r="AI374" s="206"/>
      <c r="AJ374" s="206"/>
      <c r="AK374" s="206"/>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c r="Z375" s="8"/>
      <c r="AA375" s="1130">
        <v>0</v>
      </c>
      <c r="AB375" s="1197"/>
      <c r="AC375" s="8"/>
      <c r="AD375" s="8">
        <v>0</v>
      </c>
      <c r="AE375" s="1081"/>
      <c r="AF375" s="89">
        <v>0</v>
      </c>
      <c r="AG375" s="1082">
        <v>0</v>
      </c>
      <c r="AH375" s="1082">
        <v>0</v>
      </c>
      <c r="AI375" s="206"/>
      <c r="AJ375" s="206"/>
      <c r="AK375" s="206"/>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c r="Z376" s="8"/>
      <c r="AA376" s="1130">
        <v>0</v>
      </c>
      <c r="AB376" s="1197"/>
      <c r="AC376" s="8"/>
      <c r="AD376" s="8">
        <v>0</v>
      </c>
      <c r="AE376" s="1081"/>
      <c r="AF376" s="89">
        <v>0</v>
      </c>
      <c r="AG376" s="1082">
        <v>0</v>
      </c>
      <c r="AH376" s="1082">
        <v>0</v>
      </c>
      <c r="AI376" s="206"/>
      <c r="AJ376" s="206"/>
      <c r="AK376" s="206"/>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c r="Z377" s="8"/>
      <c r="AA377" s="1130">
        <v>0</v>
      </c>
      <c r="AB377" s="1197"/>
      <c r="AC377" s="8"/>
      <c r="AD377" s="8">
        <v>0</v>
      </c>
      <c r="AE377" s="1081"/>
      <c r="AF377" s="89">
        <v>0</v>
      </c>
      <c r="AG377" s="1082">
        <v>0</v>
      </c>
      <c r="AH377" s="1082">
        <v>0</v>
      </c>
      <c r="AI377" s="206"/>
      <c r="AJ377" s="206"/>
      <c r="AK377" s="206"/>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c r="Z378" s="8"/>
      <c r="AA378" s="1130">
        <v>0</v>
      </c>
      <c r="AB378" s="1197"/>
      <c r="AC378" s="8"/>
      <c r="AD378" s="8">
        <v>0</v>
      </c>
      <c r="AE378" s="1081"/>
      <c r="AF378" s="89">
        <v>0</v>
      </c>
      <c r="AG378" s="1082">
        <v>0</v>
      </c>
      <c r="AH378" s="1082">
        <v>0</v>
      </c>
      <c r="AI378" s="206"/>
      <c r="AJ378" s="206"/>
      <c r="AK378" s="206"/>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c r="Z379" s="8"/>
      <c r="AA379" s="1130">
        <v>0</v>
      </c>
      <c r="AB379" s="1197"/>
      <c r="AC379" s="8"/>
      <c r="AD379" s="8">
        <v>0</v>
      </c>
      <c r="AE379" s="1081"/>
      <c r="AF379" s="89">
        <v>0</v>
      </c>
      <c r="AG379" s="1082">
        <v>0</v>
      </c>
      <c r="AH379" s="1082">
        <v>0</v>
      </c>
      <c r="AI379" s="206"/>
      <c r="AJ379" s="206"/>
      <c r="AK379" s="206"/>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c r="Z380" s="8"/>
      <c r="AA380" s="1130">
        <v>0</v>
      </c>
      <c r="AB380" s="1197"/>
      <c r="AC380" s="8"/>
      <c r="AD380" s="8">
        <v>0</v>
      </c>
      <c r="AE380" s="1081"/>
      <c r="AF380" s="89">
        <v>0</v>
      </c>
      <c r="AG380" s="1082">
        <v>0</v>
      </c>
      <c r="AH380" s="1082">
        <v>0</v>
      </c>
      <c r="AI380" s="206"/>
      <c r="AJ380" s="206"/>
      <c r="AK380" s="206"/>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c r="Z381" s="8"/>
      <c r="AA381" s="1130">
        <v>0</v>
      </c>
      <c r="AB381" s="1197"/>
      <c r="AC381" s="8"/>
      <c r="AD381" s="8">
        <v>0</v>
      </c>
      <c r="AE381" s="1081"/>
      <c r="AF381" s="89">
        <v>0</v>
      </c>
      <c r="AG381" s="1082">
        <v>0</v>
      </c>
      <c r="AH381" s="1082">
        <v>0</v>
      </c>
      <c r="AI381" s="206"/>
      <c r="AJ381" s="206"/>
      <c r="AK381" s="206"/>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c r="Z382" s="8"/>
      <c r="AA382" s="1130">
        <v>0</v>
      </c>
      <c r="AB382" s="1197"/>
      <c r="AC382" s="8"/>
      <c r="AD382" s="8">
        <v>0</v>
      </c>
      <c r="AE382" s="1081"/>
      <c r="AF382" s="89">
        <v>0</v>
      </c>
      <c r="AG382" s="1082">
        <v>0</v>
      </c>
      <c r="AH382" s="1082">
        <v>0</v>
      </c>
      <c r="AI382" s="206"/>
      <c r="AJ382" s="206"/>
      <c r="AK382" s="206"/>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c r="Z383" s="8"/>
      <c r="AA383" s="1130">
        <v>0</v>
      </c>
      <c r="AB383" s="1197"/>
      <c r="AC383" s="8"/>
      <c r="AD383" s="8">
        <v>0</v>
      </c>
      <c r="AE383" s="1081"/>
      <c r="AF383" s="89">
        <v>0</v>
      </c>
      <c r="AG383" s="1082">
        <v>0</v>
      </c>
      <c r="AH383" s="1082">
        <v>0</v>
      </c>
      <c r="AI383" s="206"/>
      <c r="AJ383" s="206"/>
      <c r="AK383" s="206"/>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c r="Z384" s="8"/>
      <c r="AA384" s="1130">
        <v>0</v>
      </c>
      <c r="AB384" s="1197"/>
      <c r="AC384" s="8"/>
      <c r="AD384" s="8">
        <v>0</v>
      </c>
      <c r="AE384" s="1081"/>
      <c r="AF384" s="89">
        <v>0</v>
      </c>
      <c r="AG384" s="1082">
        <v>0</v>
      </c>
      <c r="AH384" s="1082">
        <v>0</v>
      </c>
      <c r="AI384" s="206"/>
      <c r="AJ384" s="206"/>
      <c r="AK384" s="206"/>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c r="Z385" s="8"/>
      <c r="AA385" s="1130">
        <v>0</v>
      </c>
      <c r="AB385" s="1197"/>
      <c r="AC385" s="8"/>
      <c r="AD385" s="8">
        <v>0</v>
      </c>
      <c r="AE385" s="1081"/>
      <c r="AF385" s="89">
        <v>0</v>
      </c>
      <c r="AG385" s="1082">
        <v>0</v>
      </c>
      <c r="AH385" s="1082">
        <v>0</v>
      </c>
      <c r="AI385" s="206"/>
      <c r="AJ385" s="206"/>
      <c r="AK385" s="206"/>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c r="Z386" s="8"/>
      <c r="AA386" s="1130">
        <v>0</v>
      </c>
      <c r="AB386" s="1197"/>
      <c r="AC386" s="8"/>
      <c r="AD386" s="8">
        <v>0</v>
      </c>
      <c r="AE386" s="1081"/>
      <c r="AF386" s="89">
        <v>0</v>
      </c>
      <c r="AG386" s="1082">
        <v>0</v>
      </c>
      <c r="AH386" s="1082">
        <v>0</v>
      </c>
      <c r="AI386" s="206"/>
      <c r="AJ386" s="206"/>
      <c r="AK386" s="206"/>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c r="Z387" s="8"/>
      <c r="AA387" s="1130">
        <v>0</v>
      </c>
      <c r="AB387" s="1197"/>
      <c r="AC387" s="8"/>
      <c r="AD387" s="8">
        <v>0</v>
      </c>
      <c r="AE387" s="1081"/>
      <c r="AF387" s="89">
        <v>0</v>
      </c>
      <c r="AG387" s="1082">
        <v>0</v>
      </c>
      <c r="AH387" s="1082">
        <v>0</v>
      </c>
      <c r="AI387" s="206"/>
      <c r="AJ387" s="206"/>
      <c r="AK387" s="206"/>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c r="Z388" s="8"/>
      <c r="AA388" s="1130">
        <v>0</v>
      </c>
      <c r="AB388" s="1197"/>
      <c r="AC388" s="8"/>
      <c r="AD388" s="8">
        <v>0</v>
      </c>
      <c r="AE388" s="1081"/>
      <c r="AF388" s="89">
        <v>0</v>
      </c>
      <c r="AG388" s="1082">
        <v>0</v>
      </c>
      <c r="AH388" s="1082">
        <v>0</v>
      </c>
      <c r="AI388" s="206"/>
      <c r="AJ388" s="206"/>
      <c r="AK388" s="206"/>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c r="Z389" s="8"/>
      <c r="AA389" s="1130">
        <v>0</v>
      </c>
      <c r="AB389" s="1197"/>
      <c r="AC389" s="8"/>
      <c r="AD389" s="8">
        <v>0</v>
      </c>
      <c r="AE389" s="1081"/>
      <c r="AF389" s="89">
        <v>0</v>
      </c>
      <c r="AG389" s="1082">
        <v>0</v>
      </c>
      <c r="AH389" s="1082">
        <v>0</v>
      </c>
      <c r="AI389" s="206"/>
      <c r="AJ389" s="206"/>
      <c r="AK389" s="206"/>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c r="Z390" s="8"/>
      <c r="AA390" s="1130">
        <v>0</v>
      </c>
      <c r="AB390" s="1197"/>
      <c r="AC390" s="8"/>
      <c r="AD390" s="8">
        <v>0</v>
      </c>
      <c r="AE390" s="1081"/>
      <c r="AF390" s="89">
        <v>0</v>
      </c>
      <c r="AG390" s="1082">
        <v>0</v>
      </c>
      <c r="AH390" s="1082">
        <v>0</v>
      </c>
      <c r="AI390" s="206"/>
      <c r="AJ390" s="206"/>
      <c r="AK390" s="206"/>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c r="Z391" s="8"/>
      <c r="AA391" s="1130">
        <v>0</v>
      </c>
      <c r="AB391" s="1197"/>
      <c r="AC391" s="8"/>
      <c r="AD391" s="8">
        <v>0</v>
      </c>
      <c r="AE391" s="1081"/>
      <c r="AF391" s="89">
        <v>0</v>
      </c>
      <c r="AG391" s="1082">
        <v>0</v>
      </c>
      <c r="AH391" s="1082">
        <v>0</v>
      </c>
      <c r="AI391" s="206"/>
      <c r="AJ391" s="206"/>
      <c r="AK391" s="206"/>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c r="Z392" s="8"/>
      <c r="AA392" s="1130">
        <v>0</v>
      </c>
      <c r="AB392" s="1197"/>
      <c r="AC392" s="8"/>
      <c r="AD392" s="8">
        <v>0</v>
      </c>
      <c r="AE392" s="1081"/>
      <c r="AF392" s="89">
        <v>0</v>
      </c>
      <c r="AG392" s="1082">
        <v>0</v>
      </c>
      <c r="AH392" s="1082">
        <v>0</v>
      </c>
      <c r="AI392" s="206"/>
      <c r="AJ392" s="206"/>
      <c r="AK392" s="206"/>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c r="Z393" s="8"/>
      <c r="AA393" s="1130">
        <v>0</v>
      </c>
      <c r="AB393" s="1197"/>
      <c r="AC393" s="8"/>
      <c r="AD393" s="8">
        <v>0</v>
      </c>
      <c r="AE393" s="1081"/>
      <c r="AF393" s="89">
        <v>0</v>
      </c>
      <c r="AG393" s="1082">
        <v>0</v>
      </c>
      <c r="AH393" s="1082">
        <v>0</v>
      </c>
      <c r="AI393" s="206"/>
      <c r="AJ393" s="206"/>
      <c r="AK393" s="206"/>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c r="Z394" s="8"/>
      <c r="AA394" s="1130">
        <v>0</v>
      </c>
      <c r="AB394" s="1197"/>
      <c r="AC394" s="8"/>
      <c r="AD394" s="8">
        <v>0</v>
      </c>
      <c r="AE394" s="1081"/>
      <c r="AF394" s="89">
        <v>0</v>
      </c>
      <c r="AG394" s="1082">
        <v>0</v>
      </c>
      <c r="AH394" s="1082">
        <v>0</v>
      </c>
      <c r="AI394" s="206"/>
      <c r="AJ394" s="206"/>
      <c r="AK394" s="206"/>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c r="Z395" s="8"/>
      <c r="AA395" s="1130">
        <v>0</v>
      </c>
      <c r="AB395" s="1197"/>
      <c r="AC395" s="8"/>
      <c r="AD395" s="8">
        <v>0</v>
      </c>
      <c r="AE395" s="1081"/>
      <c r="AF395" s="89">
        <v>0</v>
      </c>
      <c r="AG395" s="1082">
        <v>0</v>
      </c>
      <c r="AH395" s="1082">
        <v>0</v>
      </c>
      <c r="AI395" s="206"/>
      <c r="AJ395" s="206"/>
      <c r="AK395" s="206"/>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c r="Z396" s="8"/>
      <c r="AA396" s="1130">
        <v>0</v>
      </c>
      <c r="AB396" s="1197"/>
      <c r="AC396" s="8"/>
      <c r="AD396" s="8">
        <v>0</v>
      </c>
      <c r="AE396" s="1081"/>
      <c r="AF396" s="89">
        <v>0</v>
      </c>
      <c r="AG396" s="1082">
        <v>0</v>
      </c>
      <c r="AH396" s="1082">
        <v>0</v>
      </c>
      <c r="AI396" s="206"/>
      <c r="AJ396" s="206"/>
      <c r="AK396" s="206"/>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c r="Z397" s="8"/>
      <c r="AA397" s="1130">
        <v>0</v>
      </c>
      <c r="AB397" s="1197"/>
      <c r="AC397" s="8"/>
      <c r="AD397" s="8">
        <v>0</v>
      </c>
      <c r="AE397" s="1081"/>
      <c r="AF397" s="89">
        <v>0</v>
      </c>
      <c r="AG397" s="1082">
        <v>0</v>
      </c>
      <c r="AH397" s="1082">
        <v>0</v>
      </c>
      <c r="AI397" s="206"/>
      <c r="AJ397" s="206"/>
      <c r="AK397" s="206"/>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c r="Z398" s="8"/>
      <c r="AA398" s="1130">
        <v>0</v>
      </c>
      <c r="AB398" s="1197"/>
      <c r="AC398" s="8"/>
      <c r="AD398" s="8">
        <v>0</v>
      </c>
      <c r="AE398" s="1081"/>
      <c r="AF398" s="89">
        <v>0</v>
      </c>
      <c r="AG398" s="1082">
        <v>0</v>
      </c>
      <c r="AH398" s="1082">
        <v>0</v>
      </c>
      <c r="AI398" s="206"/>
      <c r="AJ398" s="206"/>
      <c r="AK398" s="206"/>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c r="Z399" s="8"/>
      <c r="AA399" s="1130">
        <v>0</v>
      </c>
      <c r="AB399" s="1197"/>
      <c r="AC399" s="8"/>
      <c r="AD399" s="8">
        <v>0</v>
      </c>
      <c r="AE399" s="1081"/>
      <c r="AF399" s="89">
        <v>0</v>
      </c>
      <c r="AG399" s="1082">
        <v>0</v>
      </c>
      <c r="AH399" s="1082">
        <v>0</v>
      </c>
      <c r="AI399" s="206"/>
      <c r="AJ399" s="206"/>
      <c r="AK399" s="206"/>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c r="Z400" s="8"/>
      <c r="AA400" s="1130">
        <v>0</v>
      </c>
      <c r="AB400" s="1197"/>
      <c r="AC400" s="8"/>
      <c r="AD400" s="8">
        <v>0</v>
      </c>
      <c r="AE400" s="1081"/>
      <c r="AF400" s="89">
        <v>0</v>
      </c>
      <c r="AG400" s="1082">
        <v>0</v>
      </c>
      <c r="AH400" s="1082">
        <v>0</v>
      </c>
      <c r="AI400" s="206"/>
      <c r="AJ400" s="206"/>
      <c r="AK400" s="206"/>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c r="Z401" s="8"/>
      <c r="AA401" s="1130">
        <v>0</v>
      </c>
      <c r="AB401" s="1197"/>
      <c r="AC401" s="8"/>
      <c r="AD401" s="8">
        <v>0</v>
      </c>
      <c r="AE401" s="1081"/>
      <c r="AF401" s="89">
        <v>0</v>
      </c>
      <c r="AG401" s="1082">
        <v>0</v>
      </c>
      <c r="AH401" s="1082">
        <v>0</v>
      </c>
      <c r="AI401" s="206"/>
      <c r="AJ401" s="206"/>
      <c r="AK401" s="206"/>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c r="Z402" s="8"/>
      <c r="AA402" s="1130">
        <v>0</v>
      </c>
      <c r="AB402" s="1197"/>
      <c r="AC402" s="8"/>
      <c r="AD402" s="8">
        <v>0</v>
      </c>
      <c r="AE402" s="1081"/>
      <c r="AF402" s="89">
        <v>0</v>
      </c>
      <c r="AG402" s="1082">
        <v>0</v>
      </c>
      <c r="AH402" s="1082">
        <v>0</v>
      </c>
      <c r="AI402" s="206"/>
      <c r="AJ402" s="206"/>
      <c r="AK402" s="206"/>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c r="Z403" s="8"/>
      <c r="AA403" s="1130">
        <v>0</v>
      </c>
      <c r="AB403" s="1197"/>
      <c r="AC403" s="8"/>
      <c r="AD403" s="8">
        <v>0</v>
      </c>
      <c r="AE403" s="1081"/>
      <c r="AF403" s="89">
        <v>0</v>
      </c>
      <c r="AG403" s="1082">
        <v>0</v>
      </c>
      <c r="AH403" s="1082">
        <v>0</v>
      </c>
      <c r="AI403" s="206"/>
      <c r="AJ403" s="206"/>
      <c r="AK403" s="206"/>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c r="Z404" s="8"/>
      <c r="AA404" s="1130">
        <v>0</v>
      </c>
      <c r="AB404" s="1197"/>
      <c r="AC404" s="8"/>
      <c r="AD404" s="8">
        <v>0</v>
      </c>
      <c r="AE404" s="1081"/>
      <c r="AF404" s="89">
        <v>0</v>
      </c>
      <c r="AG404" s="1082">
        <v>0</v>
      </c>
      <c r="AH404" s="1082">
        <v>0</v>
      </c>
      <c r="AI404" s="206"/>
      <c r="AJ404" s="206"/>
      <c r="AK404" s="206"/>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c r="Z405" s="8"/>
      <c r="AA405" s="1130">
        <v>0</v>
      </c>
      <c r="AB405" s="1197"/>
      <c r="AC405" s="8"/>
      <c r="AD405" s="8">
        <v>0</v>
      </c>
      <c r="AE405" s="1081"/>
      <c r="AF405" s="89">
        <v>0</v>
      </c>
      <c r="AG405" s="1082">
        <v>0</v>
      </c>
      <c r="AH405" s="1082">
        <v>0</v>
      </c>
      <c r="AI405" s="206"/>
      <c r="AJ405" s="206"/>
      <c r="AK405" s="206"/>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c r="Z406" s="8"/>
      <c r="AA406" s="1130">
        <v>0</v>
      </c>
      <c r="AB406" s="1197"/>
      <c r="AC406" s="8"/>
      <c r="AD406" s="8">
        <v>0</v>
      </c>
      <c r="AE406" s="1081"/>
      <c r="AF406" s="89">
        <v>0</v>
      </c>
      <c r="AG406" s="1082">
        <v>0</v>
      </c>
      <c r="AH406" s="1082">
        <v>0</v>
      </c>
      <c r="AI406" s="206"/>
      <c r="AJ406" s="206"/>
      <c r="AK406" s="206"/>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c r="Z407" s="8"/>
      <c r="AA407" s="1130">
        <v>0</v>
      </c>
      <c r="AB407" s="1197"/>
      <c r="AC407" s="8"/>
      <c r="AD407" s="8">
        <v>0</v>
      </c>
      <c r="AE407" s="1081"/>
      <c r="AF407" s="89">
        <v>0</v>
      </c>
      <c r="AG407" s="1082">
        <v>0</v>
      </c>
      <c r="AH407" s="1082">
        <v>0</v>
      </c>
      <c r="AI407" s="206"/>
      <c r="AJ407" s="206"/>
      <c r="AK407" s="206"/>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c r="Z408" s="8"/>
      <c r="AA408" s="1130">
        <v>0</v>
      </c>
      <c r="AB408" s="1197"/>
      <c r="AC408" s="8"/>
      <c r="AD408" s="8">
        <v>0</v>
      </c>
      <c r="AE408" s="1081"/>
      <c r="AF408" s="89">
        <v>0</v>
      </c>
      <c r="AG408" s="1082">
        <v>0</v>
      </c>
      <c r="AH408" s="1082">
        <v>0</v>
      </c>
      <c r="AI408" s="206"/>
      <c r="AJ408" s="206"/>
      <c r="AK408" s="206"/>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c r="Z409" s="8"/>
      <c r="AA409" s="1130">
        <v>0</v>
      </c>
      <c r="AB409" s="1197"/>
      <c r="AC409" s="8"/>
      <c r="AD409" s="8">
        <v>0</v>
      </c>
      <c r="AE409" s="1081"/>
      <c r="AF409" s="89">
        <v>0</v>
      </c>
      <c r="AG409" s="1082">
        <v>0</v>
      </c>
      <c r="AH409" s="1082">
        <v>0</v>
      </c>
      <c r="AI409" s="206"/>
      <c r="AJ409" s="206"/>
      <c r="AK409" s="206"/>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c r="Z410" s="8"/>
      <c r="AA410" s="1130">
        <v>0</v>
      </c>
      <c r="AB410" s="1197"/>
      <c r="AC410" s="8"/>
      <c r="AD410" s="8">
        <v>0</v>
      </c>
      <c r="AE410" s="1081"/>
      <c r="AF410" s="89">
        <v>0</v>
      </c>
      <c r="AG410" s="1082">
        <v>0</v>
      </c>
      <c r="AH410" s="1082">
        <v>0</v>
      </c>
      <c r="AI410" s="206"/>
      <c r="AJ410" s="206"/>
      <c r="AK410" s="206"/>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c r="Z411" s="8"/>
      <c r="AA411" s="1130">
        <v>0</v>
      </c>
      <c r="AB411" s="1197"/>
      <c r="AC411" s="8"/>
      <c r="AD411" s="8">
        <v>0</v>
      </c>
      <c r="AE411" s="1081"/>
      <c r="AF411" s="89">
        <v>0</v>
      </c>
      <c r="AG411" s="1082">
        <v>0</v>
      </c>
      <c r="AH411" s="1082">
        <v>0</v>
      </c>
      <c r="AI411" s="206"/>
      <c r="AJ411" s="206"/>
      <c r="AK411" s="206"/>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c r="Z412" s="8"/>
      <c r="AA412" s="1130">
        <v>0</v>
      </c>
      <c r="AB412" s="1197"/>
      <c r="AC412" s="8"/>
      <c r="AD412" s="8">
        <v>0</v>
      </c>
      <c r="AE412" s="1081"/>
      <c r="AF412" s="89">
        <v>0</v>
      </c>
      <c r="AG412" s="1082">
        <v>0</v>
      </c>
      <c r="AH412" s="1082">
        <v>0</v>
      </c>
      <c r="AI412" s="206"/>
      <c r="AJ412" s="206"/>
      <c r="AK412" s="206"/>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c r="Z413" s="8"/>
      <c r="AA413" s="1130">
        <v>0</v>
      </c>
      <c r="AB413" s="1197"/>
      <c r="AC413" s="8"/>
      <c r="AD413" s="8">
        <v>0</v>
      </c>
      <c r="AE413" s="1081"/>
      <c r="AF413" s="89">
        <v>0</v>
      </c>
      <c r="AG413" s="1082">
        <v>0</v>
      </c>
      <c r="AH413" s="1082">
        <v>0</v>
      </c>
      <c r="AI413" s="206"/>
      <c r="AJ413" s="206"/>
      <c r="AK413" s="206"/>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c r="Z414" s="8"/>
      <c r="AA414" s="1130">
        <v>0</v>
      </c>
      <c r="AB414" s="1197"/>
      <c r="AC414" s="8"/>
      <c r="AD414" s="8">
        <v>0</v>
      </c>
      <c r="AE414" s="1081"/>
      <c r="AF414" s="89">
        <v>0</v>
      </c>
      <c r="AG414" s="1082">
        <v>0</v>
      </c>
      <c r="AH414" s="1082">
        <v>0</v>
      </c>
      <c r="AI414" s="206"/>
      <c r="AJ414" s="206"/>
      <c r="AK414" s="206"/>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c r="Z415" s="8"/>
      <c r="AA415" s="1130">
        <v>0</v>
      </c>
      <c r="AB415" s="1197"/>
      <c r="AC415" s="8"/>
      <c r="AD415" s="8">
        <v>0</v>
      </c>
      <c r="AE415" s="1081"/>
      <c r="AF415" s="89">
        <v>0</v>
      </c>
      <c r="AG415" s="1082">
        <v>0</v>
      </c>
      <c r="AH415" s="1082">
        <v>0</v>
      </c>
      <c r="AI415" s="206"/>
      <c r="AJ415" s="206"/>
      <c r="AK415" s="206"/>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c r="Z416" s="8"/>
      <c r="AA416" s="1130">
        <v>0</v>
      </c>
      <c r="AB416" s="1197"/>
      <c r="AC416" s="8"/>
      <c r="AD416" s="8">
        <v>0</v>
      </c>
      <c r="AE416" s="1081"/>
      <c r="AF416" s="89">
        <v>0</v>
      </c>
      <c r="AG416" s="1082">
        <v>0</v>
      </c>
      <c r="AH416" s="1082">
        <v>0</v>
      </c>
      <c r="AI416" s="206"/>
      <c r="AJ416" s="206"/>
      <c r="AK416" s="206"/>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c r="Z417" s="8"/>
      <c r="AA417" s="1130">
        <v>0</v>
      </c>
      <c r="AB417" s="1197"/>
      <c r="AC417" s="8"/>
      <c r="AD417" s="8">
        <v>0</v>
      </c>
      <c r="AE417" s="1081"/>
      <c r="AF417" s="89">
        <v>0</v>
      </c>
      <c r="AG417" s="1082">
        <v>0</v>
      </c>
      <c r="AH417" s="1082">
        <v>0</v>
      </c>
      <c r="AI417" s="206"/>
      <c r="AJ417" s="206"/>
      <c r="AK417" s="206"/>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c r="Z418" s="8"/>
      <c r="AA418" s="1130">
        <v>0</v>
      </c>
      <c r="AB418" s="1197"/>
      <c r="AC418" s="8"/>
      <c r="AD418" s="8">
        <v>0</v>
      </c>
      <c r="AE418" s="1081"/>
      <c r="AF418" s="89">
        <v>0</v>
      </c>
      <c r="AG418" s="1082">
        <v>0</v>
      </c>
      <c r="AH418" s="1082">
        <v>0</v>
      </c>
      <c r="AI418" s="206"/>
      <c r="AJ418" s="206"/>
      <c r="AK418" s="206"/>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c r="Z419" s="8"/>
      <c r="AA419" s="1130">
        <v>0</v>
      </c>
      <c r="AB419" s="1197"/>
      <c r="AC419" s="8"/>
      <c r="AD419" s="8">
        <v>0</v>
      </c>
      <c r="AE419" s="1081"/>
      <c r="AF419" s="89">
        <v>0</v>
      </c>
      <c r="AG419" s="1082">
        <v>0</v>
      </c>
      <c r="AH419" s="1082">
        <v>0</v>
      </c>
      <c r="AI419" s="206"/>
      <c r="AJ419" s="206"/>
      <c r="AK419" s="206"/>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c r="Z420" s="8"/>
      <c r="AA420" s="1130">
        <v>0</v>
      </c>
      <c r="AB420" s="1197"/>
      <c r="AC420" s="8"/>
      <c r="AD420" s="8">
        <v>0</v>
      </c>
      <c r="AE420" s="1081"/>
      <c r="AF420" s="89">
        <v>0</v>
      </c>
      <c r="AG420" s="1082">
        <v>0</v>
      </c>
      <c r="AH420" s="1082">
        <v>0</v>
      </c>
      <c r="AI420" s="206"/>
      <c r="AJ420" s="206"/>
      <c r="AK420" s="206"/>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c r="Z421" s="8"/>
      <c r="AA421" s="1130">
        <v>0</v>
      </c>
      <c r="AB421" s="1197"/>
      <c r="AC421" s="8"/>
      <c r="AD421" s="8">
        <v>0</v>
      </c>
      <c r="AE421" s="1081"/>
      <c r="AF421" s="89">
        <v>0</v>
      </c>
      <c r="AG421" s="1082">
        <v>0</v>
      </c>
      <c r="AH421" s="1082">
        <v>0</v>
      </c>
      <c r="AI421" s="206"/>
      <c r="AJ421" s="206"/>
      <c r="AK421" s="206"/>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c r="Z422" s="8"/>
      <c r="AA422" s="1130">
        <v>0</v>
      </c>
      <c r="AB422" s="1197"/>
      <c r="AC422" s="8"/>
      <c r="AD422" s="8">
        <v>0</v>
      </c>
      <c r="AE422" s="1081"/>
      <c r="AF422" s="89">
        <v>0</v>
      </c>
      <c r="AG422" s="1082">
        <v>0</v>
      </c>
      <c r="AH422" s="1082">
        <v>0</v>
      </c>
      <c r="AI422" s="206"/>
      <c r="AJ422" s="206"/>
      <c r="AK422" s="206"/>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c r="Z423" s="8"/>
      <c r="AA423" s="1130">
        <v>0</v>
      </c>
      <c r="AB423" s="1197"/>
      <c r="AC423" s="8"/>
      <c r="AD423" s="8">
        <v>0</v>
      </c>
      <c r="AE423" s="1081"/>
      <c r="AF423" s="89">
        <v>0</v>
      </c>
      <c r="AG423" s="1082">
        <v>0</v>
      </c>
      <c r="AH423" s="1082">
        <v>0</v>
      </c>
      <c r="AI423" s="206"/>
      <c r="AJ423" s="206"/>
      <c r="AK423" s="206"/>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c r="Z424" s="8"/>
      <c r="AA424" s="1130">
        <v>0</v>
      </c>
      <c r="AB424" s="1197"/>
      <c r="AC424" s="8"/>
      <c r="AD424" s="8">
        <v>0</v>
      </c>
      <c r="AE424" s="1081"/>
      <c r="AF424" s="89">
        <v>0</v>
      </c>
      <c r="AG424" s="1082">
        <v>0</v>
      </c>
      <c r="AH424" s="1082">
        <v>0</v>
      </c>
      <c r="AI424" s="206"/>
      <c r="AJ424" s="206"/>
      <c r="AK424" s="206"/>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c r="Z425" s="8"/>
      <c r="AA425" s="1130">
        <v>0</v>
      </c>
      <c r="AB425" s="1197"/>
      <c r="AC425" s="8"/>
      <c r="AD425" s="8">
        <v>0</v>
      </c>
      <c r="AE425" s="1081"/>
      <c r="AF425" s="89">
        <v>0</v>
      </c>
      <c r="AG425" s="1082">
        <v>0</v>
      </c>
      <c r="AH425" s="1082">
        <v>0</v>
      </c>
      <c r="AI425" s="206"/>
      <c r="AJ425" s="206"/>
      <c r="AK425" s="206"/>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c r="Z426" s="8"/>
      <c r="AA426" s="1130">
        <v>0</v>
      </c>
      <c r="AB426" s="1197"/>
      <c r="AC426" s="8"/>
      <c r="AD426" s="8">
        <v>0</v>
      </c>
      <c r="AE426" s="1081"/>
      <c r="AF426" s="89">
        <v>0</v>
      </c>
      <c r="AG426" s="1082">
        <v>0</v>
      </c>
      <c r="AH426" s="1082">
        <v>0</v>
      </c>
      <c r="AI426" s="206"/>
      <c r="AJ426" s="206"/>
      <c r="AK426" s="206"/>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c r="Z427" s="8"/>
      <c r="AA427" s="1130">
        <v>0</v>
      </c>
      <c r="AB427" s="1197"/>
      <c r="AC427" s="8"/>
      <c r="AD427" s="8">
        <v>0</v>
      </c>
      <c r="AE427" s="1081"/>
      <c r="AF427" s="89">
        <v>0</v>
      </c>
      <c r="AG427" s="1082">
        <v>0</v>
      </c>
      <c r="AH427" s="1082">
        <v>0</v>
      </c>
      <c r="AI427" s="206"/>
      <c r="AJ427" s="206"/>
      <c r="AK427" s="206"/>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c r="Z428" s="8"/>
      <c r="AA428" s="1130">
        <v>0</v>
      </c>
      <c r="AB428" s="1197"/>
      <c r="AC428" s="8"/>
      <c r="AD428" s="8">
        <v>0</v>
      </c>
      <c r="AE428" s="1081"/>
      <c r="AF428" s="89">
        <v>0</v>
      </c>
      <c r="AG428" s="1082">
        <v>0</v>
      </c>
      <c r="AH428" s="1082">
        <v>0</v>
      </c>
      <c r="AI428" s="206"/>
      <c r="AJ428" s="206"/>
      <c r="AK428" s="206"/>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c r="Z429" s="8"/>
      <c r="AA429" s="1130">
        <v>0</v>
      </c>
      <c r="AB429" s="1197"/>
      <c r="AC429" s="8"/>
      <c r="AD429" s="8">
        <v>0</v>
      </c>
      <c r="AE429" s="1081"/>
      <c r="AF429" s="89">
        <v>0</v>
      </c>
      <c r="AG429" s="1082">
        <v>0</v>
      </c>
      <c r="AH429" s="1082">
        <v>0</v>
      </c>
      <c r="AI429" s="206"/>
      <c r="AJ429" s="206"/>
      <c r="AK429" s="206"/>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c r="Z430" s="8"/>
      <c r="AA430" s="1130">
        <v>0</v>
      </c>
      <c r="AB430" s="1197"/>
      <c r="AC430" s="8"/>
      <c r="AD430" s="8">
        <v>0</v>
      </c>
      <c r="AE430" s="1081"/>
      <c r="AF430" s="89">
        <v>0</v>
      </c>
      <c r="AG430" s="1082">
        <v>0</v>
      </c>
      <c r="AH430" s="1082">
        <v>0</v>
      </c>
      <c r="AI430" s="206"/>
      <c r="AJ430" s="206"/>
      <c r="AK430" s="206"/>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c r="Z431" s="8"/>
      <c r="AA431" s="1130">
        <v>0</v>
      </c>
      <c r="AB431" s="1197"/>
      <c r="AC431" s="8"/>
      <c r="AD431" s="8">
        <v>0</v>
      </c>
      <c r="AE431" s="1081"/>
      <c r="AF431" s="89">
        <v>0</v>
      </c>
      <c r="AG431" s="1082">
        <v>0</v>
      </c>
      <c r="AH431" s="1082">
        <v>0</v>
      </c>
      <c r="AI431" s="206"/>
      <c r="AJ431" s="206"/>
      <c r="AK431" s="206"/>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c r="Z432" s="8"/>
      <c r="AA432" s="1130">
        <v>0</v>
      </c>
      <c r="AB432" s="1197"/>
      <c r="AC432" s="8"/>
      <c r="AD432" s="8">
        <v>0</v>
      </c>
      <c r="AE432" s="1081"/>
      <c r="AF432" s="89">
        <v>0</v>
      </c>
      <c r="AG432" s="1082">
        <v>0</v>
      </c>
      <c r="AH432" s="1082">
        <v>0</v>
      </c>
      <c r="AI432" s="206"/>
      <c r="AJ432" s="206"/>
      <c r="AK432" s="206"/>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c r="Z433" s="8"/>
      <c r="AA433" s="1130">
        <v>0</v>
      </c>
      <c r="AB433" s="1197"/>
      <c r="AC433" s="8"/>
      <c r="AD433" s="8">
        <v>0</v>
      </c>
      <c r="AE433" s="1081"/>
      <c r="AF433" s="89">
        <v>0</v>
      </c>
      <c r="AG433" s="1082">
        <v>0</v>
      </c>
      <c r="AH433" s="1082">
        <v>0</v>
      </c>
      <c r="AI433" s="206"/>
      <c r="AJ433" s="206"/>
      <c r="AK433" s="206"/>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c r="Z434" s="8"/>
      <c r="AA434" s="1130">
        <v>0</v>
      </c>
      <c r="AB434" s="1197"/>
      <c r="AC434" s="8"/>
      <c r="AD434" s="8">
        <v>0</v>
      </c>
      <c r="AE434" s="1081"/>
      <c r="AF434" s="89">
        <v>0</v>
      </c>
      <c r="AG434" s="1082">
        <v>0</v>
      </c>
      <c r="AH434" s="1082">
        <v>0</v>
      </c>
      <c r="AI434" s="206"/>
      <c r="AJ434" s="206"/>
      <c r="AK434" s="206"/>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c r="Z435" s="8"/>
      <c r="AA435" s="1130">
        <v>0</v>
      </c>
      <c r="AB435" s="1197"/>
      <c r="AC435" s="8"/>
      <c r="AD435" s="8">
        <v>0</v>
      </c>
      <c r="AE435" s="1081"/>
      <c r="AF435" s="89">
        <v>0</v>
      </c>
      <c r="AG435" s="1082">
        <v>0</v>
      </c>
      <c r="AH435" s="1082">
        <v>0</v>
      </c>
      <c r="AI435" s="206"/>
      <c r="AJ435" s="206"/>
      <c r="AK435" s="206"/>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c r="Z436" s="8"/>
      <c r="AA436" s="1130">
        <v>0</v>
      </c>
      <c r="AB436" s="1197"/>
      <c r="AC436" s="8"/>
      <c r="AD436" s="8">
        <v>0</v>
      </c>
      <c r="AE436" s="1081"/>
      <c r="AF436" s="89">
        <v>0</v>
      </c>
      <c r="AG436" s="1082">
        <v>0</v>
      </c>
      <c r="AH436" s="1082">
        <v>0</v>
      </c>
      <c r="AI436" s="206"/>
      <c r="AJ436" s="206"/>
      <c r="AK436" s="206"/>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c r="Z437" s="8"/>
      <c r="AA437" s="1130">
        <v>0</v>
      </c>
      <c r="AB437" s="1197"/>
      <c r="AC437" s="8"/>
      <c r="AD437" s="8">
        <v>0</v>
      </c>
      <c r="AE437" s="1081"/>
      <c r="AF437" s="89">
        <v>0</v>
      </c>
      <c r="AG437" s="1082">
        <v>0</v>
      </c>
      <c r="AH437" s="1082">
        <v>0</v>
      </c>
      <c r="AI437" s="206"/>
      <c r="AJ437" s="206"/>
      <c r="AK437" s="206"/>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c r="Z438" s="8"/>
      <c r="AA438" s="1130">
        <v>0</v>
      </c>
      <c r="AB438" s="1197"/>
      <c r="AC438" s="8"/>
      <c r="AD438" s="8">
        <v>0</v>
      </c>
      <c r="AE438" s="1081"/>
      <c r="AF438" s="89">
        <v>0</v>
      </c>
      <c r="AG438" s="1082">
        <v>0</v>
      </c>
      <c r="AH438" s="1082">
        <v>0</v>
      </c>
      <c r="AI438" s="206"/>
      <c r="AJ438" s="206"/>
      <c r="AK438" s="206"/>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c r="Z439" s="8"/>
      <c r="AA439" s="1130">
        <v>0</v>
      </c>
      <c r="AB439" s="1197"/>
      <c r="AC439" s="8"/>
      <c r="AD439" s="8">
        <v>0</v>
      </c>
      <c r="AE439" s="1081"/>
      <c r="AF439" s="89">
        <v>0</v>
      </c>
      <c r="AG439" s="1082">
        <v>0</v>
      </c>
      <c r="AH439" s="1082">
        <v>0</v>
      </c>
      <c r="AI439" s="206"/>
      <c r="AJ439" s="206"/>
      <c r="AK439" s="206"/>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c r="Z440" s="8"/>
      <c r="AA440" s="1130">
        <v>0</v>
      </c>
      <c r="AB440" s="1197"/>
      <c r="AC440" s="8"/>
      <c r="AD440" s="8">
        <v>0</v>
      </c>
      <c r="AE440" s="1081"/>
      <c r="AF440" s="89">
        <v>0</v>
      </c>
      <c r="AG440" s="1082">
        <v>0</v>
      </c>
      <c r="AH440" s="1082">
        <v>0</v>
      </c>
      <c r="AI440" s="206"/>
      <c r="AJ440" s="206"/>
      <c r="AK440" s="206"/>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c r="Z441" s="8"/>
      <c r="AA441" s="1130">
        <v>0</v>
      </c>
      <c r="AB441" s="1197"/>
      <c r="AC441" s="8"/>
      <c r="AD441" s="8">
        <v>0</v>
      </c>
      <c r="AE441" s="1081"/>
      <c r="AF441" s="89">
        <v>0</v>
      </c>
      <c r="AG441" s="1082">
        <v>0</v>
      </c>
      <c r="AH441" s="1082">
        <v>0</v>
      </c>
      <c r="AI441" s="206"/>
      <c r="AJ441" s="206"/>
      <c r="AK441" s="206"/>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c r="Z442" s="8"/>
      <c r="AA442" s="1130">
        <v>0</v>
      </c>
      <c r="AB442" s="1197"/>
      <c r="AC442" s="8"/>
      <c r="AD442" s="8">
        <v>0</v>
      </c>
      <c r="AE442" s="1081"/>
      <c r="AF442" s="89">
        <v>0</v>
      </c>
      <c r="AG442" s="1082">
        <v>0</v>
      </c>
      <c r="AH442" s="1082">
        <v>0</v>
      </c>
      <c r="AI442" s="206"/>
      <c r="AJ442" s="206"/>
      <c r="AK442" s="206"/>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c r="Z443" s="8"/>
      <c r="AA443" s="1130">
        <v>0</v>
      </c>
      <c r="AB443" s="1197"/>
      <c r="AC443" s="8"/>
      <c r="AD443" s="8">
        <v>0</v>
      </c>
      <c r="AE443" s="1081"/>
      <c r="AF443" s="89">
        <v>0</v>
      </c>
      <c r="AG443" s="1082">
        <v>0</v>
      </c>
      <c r="AH443" s="1082">
        <v>0</v>
      </c>
      <c r="AI443" s="206"/>
      <c r="AJ443" s="206"/>
      <c r="AK443" s="206"/>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c r="Z444" s="8"/>
      <c r="AA444" s="1130">
        <v>0</v>
      </c>
      <c r="AB444" s="1197"/>
      <c r="AC444" s="8"/>
      <c r="AD444" s="8">
        <v>0</v>
      </c>
      <c r="AE444" s="1081"/>
      <c r="AF444" s="89">
        <v>0</v>
      </c>
      <c r="AG444" s="1082">
        <v>0</v>
      </c>
      <c r="AH444" s="1082">
        <v>0</v>
      </c>
      <c r="AI444" s="206"/>
      <c r="AJ444" s="206"/>
      <c r="AK444" s="206"/>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c r="Z445" s="8"/>
      <c r="AA445" s="1130">
        <v>0</v>
      </c>
      <c r="AB445" s="1197"/>
      <c r="AC445" s="8"/>
      <c r="AD445" s="8">
        <v>0</v>
      </c>
      <c r="AE445" s="1081"/>
      <c r="AF445" s="89">
        <v>0</v>
      </c>
      <c r="AG445" s="1082">
        <v>0</v>
      </c>
      <c r="AH445" s="1082">
        <v>0</v>
      </c>
      <c r="AI445" s="206"/>
      <c r="AJ445" s="206"/>
      <c r="AK445" s="206"/>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c r="Z446" s="8"/>
      <c r="AA446" s="1130">
        <v>0</v>
      </c>
      <c r="AB446" s="1197"/>
      <c r="AC446" s="8"/>
      <c r="AD446" s="8">
        <v>0</v>
      </c>
      <c r="AE446" s="1081"/>
      <c r="AF446" s="89">
        <v>0</v>
      </c>
      <c r="AG446" s="1082">
        <v>0</v>
      </c>
      <c r="AH446" s="1082">
        <v>0</v>
      </c>
      <c r="AI446" s="206"/>
      <c r="AJ446" s="206"/>
      <c r="AK446" s="206"/>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c r="Z447" s="8"/>
      <c r="AA447" s="1130">
        <v>0</v>
      </c>
      <c r="AB447" s="1197"/>
      <c r="AC447" s="8"/>
      <c r="AD447" s="8">
        <v>0</v>
      </c>
      <c r="AE447" s="1081"/>
      <c r="AF447" s="89">
        <v>0</v>
      </c>
      <c r="AG447" s="1082">
        <v>0</v>
      </c>
      <c r="AH447" s="1082">
        <v>0</v>
      </c>
      <c r="AI447" s="206"/>
      <c r="AJ447" s="206"/>
      <c r="AK447" s="206"/>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c r="Z448" s="8"/>
      <c r="AA448" s="1130">
        <v>0</v>
      </c>
      <c r="AB448" s="1197"/>
      <c r="AC448" s="8"/>
      <c r="AD448" s="8">
        <v>0</v>
      </c>
      <c r="AE448" s="1081"/>
      <c r="AF448" s="89">
        <v>0</v>
      </c>
      <c r="AG448" s="1082">
        <v>0</v>
      </c>
      <c r="AH448" s="1082">
        <v>0</v>
      </c>
      <c r="AI448" s="206"/>
      <c r="AJ448" s="206"/>
      <c r="AK448" s="206"/>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c r="Z449" s="8"/>
      <c r="AA449" s="1130">
        <v>0</v>
      </c>
      <c r="AB449" s="1197"/>
      <c r="AC449" s="8"/>
      <c r="AD449" s="8">
        <v>0</v>
      </c>
      <c r="AE449" s="1081"/>
      <c r="AF449" s="89">
        <v>0</v>
      </c>
      <c r="AG449" s="1082">
        <v>0</v>
      </c>
      <c r="AH449" s="1082">
        <v>0</v>
      </c>
      <c r="AI449" s="206"/>
      <c r="AJ449" s="206"/>
      <c r="AK449" s="206"/>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c r="Z450" s="8"/>
      <c r="AA450" s="1130">
        <v>0</v>
      </c>
      <c r="AB450" s="1197"/>
      <c r="AC450" s="8"/>
      <c r="AD450" s="8">
        <v>0</v>
      </c>
      <c r="AE450" s="1081"/>
      <c r="AF450" s="89">
        <v>0</v>
      </c>
      <c r="AG450" s="1082">
        <v>0</v>
      </c>
      <c r="AH450" s="1082">
        <v>0</v>
      </c>
      <c r="AI450" s="206"/>
      <c r="AJ450" s="206"/>
      <c r="AK450" s="206"/>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c r="Z451" s="8"/>
      <c r="AA451" s="1130">
        <v>0</v>
      </c>
      <c r="AB451" s="1197"/>
      <c r="AC451" s="8"/>
      <c r="AD451" s="8">
        <v>0</v>
      </c>
      <c r="AE451" s="1081"/>
      <c r="AF451" s="89">
        <v>0</v>
      </c>
      <c r="AG451" s="1082">
        <v>0</v>
      </c>
      <c r="AH451" s="1082">
        <v>0</v>
      </c>
      <c r="AI451" s="206"/>
      <c r="AJ451" s="206"/>
      <c r="AK451" s="206"/>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c r="Z452" s="8"/>
      <c r="AA452" s="1130">
        <v>0</v>
      </c>
      <c r="AB452" s="1197"/>
      <c r="AC452" s="8"/>
      <c r="AD452" s="8">
        <v>0</v>
      </c>
      <c r="AE452" s="1081"/>
      <c r="AF452" s="89">
        <v>0</v>
      </c>
      <c r="AG452" s="1082">
        <v>0</v>
      </c>
      <c r="AH452" s="1082">
        <v>0</v>
      </c>
      <c r="AI452" s="206"/>
      <c r="AJ452" s="206"/>
      <c r="AK452" s="206"/>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c r="Z453" s="8"/>
      <c r="AA453" s="1130">
        <v>0</v>
      </c>
      <c r="AB453" s="1197"/>
      <c r="AC453" s="8"/>
      <c r="AD453" s="8">
        <v>0</v>
      </c>
      <c r="AE453" s="1081"/>
      <c r="AF453" s="89">
        <v>0</v>
      </c>
      <c r="AG453" s="1082">
        <v>0</v>
      </c>
      <c r="AH453" s="1082">
        <v>0</v>
      </c>
      <c r="AI453" s="206"/>
      <c r="AJ453" s="206"/>
      <c r="AK453" s="206"/>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c r="Z454" s="8"/>
      <c r="AA454" s="1130">
        <v>0</v>
      </c>
      <c r="AB454" s="1197"/>
      <c r="AC454" s="8"/>
      <c r="AD454" s="8">
        <v>0</v>
      </c>
      <c r="AE454" s="1081"/>
      <c r="AF454" s="89">
        <v>0</v>
      </c>
      <c r="AG454" s="1082">
        <v>0</v>
      </c>
      <c r="AH454" s="1082">
        <v>0</v>
      </c>
      <c r="AI454" s="206"/>
      <c r="AJ454" s="206"/>
      <c r="AK454" s="206"/>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c r="Z455" s="8"/>
      <c r="AA455" s="1130">
        <v>0</v>
      </c>
      <c r="AB455" s="1197"/>
      <c r="AC455" s="8"/>
      <c r="AD455" s="8">
        <v>0</v>
      </c>
      <c r="AE455" s="1081"/>
      <c r="AF455" s="89">
        <v>0</v>
      </c>
      <c r="AG455" s="1082">
        <v>0</v>
      </c>
      <c r="AH455" s="1082">
        <v>0</v>
      </c>
      <c r="AI455" s="206"/>
      <c r="AJ455" s="206"/>
      <c r="AK455" s="206"/>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c r="Z456" s="8"/>
      <c r="AA456" s="1130">
        <v>0</v>
      </c>
      <c r="AB456" s="1197"/>
      <c r="AC456" s="8"/>
      <c r="AD456" s="8">
        <v>0</v>
      </c>
      <c r="AE456" s="1081"/>
      <c r="AF456" s="89">
        <v>0</v>
      </c>
      <c r="AG456" s="1082">
        <v>0</v>
      </c>
      <c r="AH456" s="1082">
        <v>0</v>
      </c>
      <c r="AI456" s="206"/>
      <c r="AJ456" s="206"/>
      <c r="AK456" s="206"/>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c r="Z457" s="8"/>
      <c r="AA457" s="1130">
        <v>0</v>
      </c>
      <c r="AB457" s="1197"/>
      <c r="AC457" s="8"/>
      <c r="AD457" s="8">
        <v>0</v>
      </c>
      <c r="AE457" s="1081"/>
      <c r="AF457" s="89">
        <v>0</v>
      </c>
      <c r="AG457" s="1082">
        <v>0</v>
      </c>
      <c r="AH457" s="1082">
        <v>0</v>
      </c>
      <c r="AI457" s="206"/>
      <c r="AJ457" s="206"/>
      <c r="AK457" s="206"/>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c r="Z458" s="8"/>
      <c r="AA458" s="1130">
        <v>0</v>
      </c>
      <c r="AB458" s="1197"/>
      <c r="AC458" s="8"/>
      <c r="AD458" s="8">
        <v>0</v>
      </c>
      <c r="AE458" s="1081"/>
      <c r="AF458" s="89">
        <v>0</v>
      </c>
      <c r="AG458" s="1082">
        <v>0</v>
      </c>
      <c r="AH458" s="1082">
        <v>0</v>
      </c>
      <c r="AI458" s="206"/>
      <c r="AJ458" s="206"/>
      <c r="AK458" s="206"/>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c r="Z459" s="8"/>
      <c r="AA459" s="1130">
        <v>0</v>
      </c>
      <c r="AB459" s="1197"/>
      <c r="AC459" s="8"/>
      <c r="AD459" s="8">
        <v>0</v>
      </c>
      <c r="AE459" s="1081"/>
      <c r="AF459" s="89">
        <v>0</v>
      </c>
      <c r="AG459" s="1082">
        <v>0</v>
      </c>
      <c r="AH459" s="1082">
        <v>0</v>
      </c>
      <c r="AI459" s="206"/>
      <c r="AJ459" s="206"/>
      <c r="AK459" s="206"/>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c r="Z460" s="8"/>
      <c r="AA460" s="1130">
        <v>0</v>
      </c>
      <c r="AB460" s="1197"/>
      <c r="AC460" s="8"/>
      <c r="AD460" s="8">
        <v>0</v>
      </c>
      <c r="AE460" s="1081"/>
      <c r="AF460" s="89">
        <v>0</v>
      </c>
      <c r="AG460" s="1082">
        <v>0</v>
      </c>
      <c r="AH460" s="1082">
        <v>0</v>
      </c>
      <c r="AI460" s="206"/>
      <c r="AJ460" s="206"/>
      <c r="AK460" s="206"/>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c r="Z461" s="8"/>
      <c r="AA461" s="1130">
        <v>0</v>
      </c>
      <c r="AB461" s="1197"/>
      <c r="AC461" s="8"/>
      <c r="AD461" s="8">
        <v>0</v>
      </c>
      <c r="AE461" s="1081"/>
      <c r="AF461" s="89">
        <v>0</v>
      </c>
      <c r="AG461" s="1082">
        <v>0</v>
      </c>
      <c r="AH461" s="1082">
        <v>0</v>
      </c>
      <c r="AI461" s="206"/>
      <c r="AJ461" s="206"/>
      <c r="AK461" s="206"/>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c r="Z462" s="8"/>
      <c r="AA462" s="1130">
        <v>0</v>
      </c>
      <c r="AB462" s="1197"/>
      <c r="AC462" s="8"/>
      <c r="AD462" s="8">
        <v>0</v>
      </c>
      <c r="AE462" s="1081"/>
      <c r="AF462" s="89">
        <v>0</v>
      </c>
      <c r="AG462" s="1082">
        <v>0</v>
      </c>
      <c r="AH462" s="1082">
        <v>0</v>
      </c>
      <c r="AI462" s="206"/>
      <c r="AJ462" s="206"/>
      <c r="AK462" s="206"/>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c r="Z463" s="8"/>
      <c r="AA463" s="1130">
        <v>0</v>
      </c>
      <c r="AB463" s="1197"/>
      <c r="AC463" s="8"/>
      <c r="AD463" s="8">
        <v>0</v>
      </c>
      <c r="AE463" s="1081"/>
      <c r="AF463" s="89">
        <v>0</v>
      </c>
      <c r="AG463" s="1082">
        <v>0</v>
      </c>
      <c r="AH463" s="1082">
        <v>0</v>
      </c>
      <c r="AI463" s="206"/>
      <c r="AJ463" s="206"/>
      <c r="AK463" s="206"/>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c r="Z464" s="8"/>
      <c r="AA464" s="1130">
        <v>0</v>
      </c>
      <c r="AB464" s="1197"/>
      <c r="AC464" s="8"/>
      <c r="AD464" s="8">
        <v>0</v>
      </c>
      <c r="AE464" s="1081"/>
      <c r="AF464" s="89">
        <v>0</v>
      </c>
      <c r="AG464" s="1082">
        <v>0</v>
      </c>
      <c r="AH464" s="1082">
        <v>0</v>
      </c>
      <c r="AI464" s="206"/>
      <c r="AJ464" s="206"/>
      <c r="AK464" s="206"/>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c r="Z465" s="8"/>
      <c r="AA465" s="1130">
        <v>0</v>
      </c>
      <c r="AB465" s="1197"/>
      <c r="AC465" s="8"/>
      <c r="AD465" s="8">
        <v>0</v>
      </c>
      <c r="AE465" s="1081"/>
      <c r="AF465" s="89">
        <v>0</v>
      </c>
      <c r="AG465" s="1082">
        <v>0</v>
      </c>
      <c r="AH465" s="1082">
        <v>0</v>
      </c>
      <c r="AI465" s="206"/>
      <c r="AJ465" s="206"/>
      <c r="AK465" s="206"/>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c r="Z466" s="8"/>
      <c r="AA466" s="1130">
        <v>0</v>
      </c>
      <c r="AB466" s="1197"/>
      <c r="AC466" s="8"/>
      <c r="AD466" s="8">
        <v>0</v>
      </c>
      <c r="AE466" s="1081"/>
      <c r="AF466" s="89">
        <v>0</v>
      </c>
      <c r="AG466" s="1082">
        <v>0</v>
      </c>
      <c r="AH466" s="1082">
        <v>0</v>
      </c>
      <c r="AI466" s="206"/>
      <c r="AJ466" s="206"/>
      <c r="AK466" s="206"/>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c r="Z467" s="8"/>
      <c r="AA467" s="1130">
        <v>0</v>
      </c>
      <c r="AB467" s="1197"/>
      <c r="AC467" s="8"/>
      <c r="AD467" s="8">
        <v>0</v>
      </c>
      <c r="AE467" s="1081"/>
      <c r="AF467" s="89">
        <v>0</v>
      </c>
      <c r="AG467" s="1082">
        <v>0</v>
      </c>
      <c r="AH467" s="1082">
        <v>0</v>
      </c>
      <c r="AI467" s="206"/>
      <c r="AJ467" s="206"/>
      <c r="AK467" s="206"/>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c r="Z468" s="8"/>
      <c r="AA468" s="1130">
        <v>0</v>
      </c>
      <c r="AB468" s="1197"/>
      <c r="AC468" s="8"/>
      <c r="AD468" s="8">
        <v>0</v>
      </c>
      <c r="AE468" s="1081"/>
      <c r="AF468" s="89">
        <v>0</v>
      </c>
      <c r="AG468" s="1082">
        <v>0</v>
      </c>
      <c r="AH468" s="1082">
        <v>0</v>
      </c>
      <c r="AI468" s="206"/>
      <c r="AJ468" s="206"/>
      <c r="AK468" s="206"/>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c r="Z469" s="8"/>
      <c r="AA469" s="1130">
        <v>0</v>
      </c>
      <c r="AB469" s="1197"/>
      <c r="AC469" s="8"/>
      <c r="AD469" s="8">
        <v>0</v>
      </c>
      <c r="AE469" s="1081"/>
      <c r="AF469" s="89">
        <v>0</v>
      </c>
      <c r="AG469" s="1082">
        <v>0</v>
      </c>
      <c r="AH469" s="1082">
        <v>0</v>
      </c>
      <c r="AI469" s="206"/>
      <c r="AJ469" s="206"/>
      <c r="AK469" s="206"/>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c r="Z470" s="8"/>
      <c r="AA470" s="1130">
        <v>0</v>
      </c>
      <c r="AB470" s="1197"/>
      <c r="AC470" s="8"/>
      <c r="AD470" s="8">
        <v>0</v>
      </c>
      <c r="AE470" s="1081"/>
      <c r="AF470" s="89">
        <v>0</v>
      </c>
      <c r="AG470" s="1082">
        <v>0</v>
      </c>
      <c r="AH470" s="1082">
        <v>0</v>
      </c>
      <c r="AI470" s="206"/>
      <c r="AJ470" s="206"/>
      <c r="AK470" s="206"/>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c r="Z471" s="8"/>
      <c r="AA471" s="1130">
        <v>0</v>
      </c>
      <c r="AB471" s="1197"/>
      <c r="AC471" s="8"/>
      <c r="AD471" s="8">
        <v>0</v>
      </c>
      <c r="AE471" s="1081"/>
      <c r="AF471" s="89">
        <v>0</v>
      </c>
      <c r="AG471" s="1082">
        <v>0</v>
      </c>
      <c r="AH471" s="1082">
        <v>0</v>
      </c>
      <c r="AI471" s="206"/>
      <c r="AJ471" s="206"/>
      <c r="AK471" s="206"/>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c r="Z472" s="8"/>
      <c r="AA472" s="1130">
        <v>0</v>
      </c>
      <c r="AB472" s="1197"/>
      <c r="AC472" s="8"/>
      <c r="AD472" s="8">
        <v>0</v>
      </c>
      <c r="AE472" s="1081"/>
      <c r="AF472" s="89">
        <v>0</v>
      </c>
      <c r="AG472" s="1082">
        <v>0</v>
      </c>
      <c r="AH472" s="1082">
        <v>0</v>
      </c>
      <c r="AI472" s="206"/>
      <c r="AJ472" s="206"/>
      <c r="AK472" s="206"/>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c r="Z473" s="8"/>
      <c r="AA473" s="1130">
        <v>0</v>
      </c>
      <c r="AB473" s="1197"/>
      <c r="AC473" s="8"/>
      <c r="AD473" s="8">
        <v>0</v>
      </c>
      <c r="AE473" s="1081"/>
      <c r="AF473" s="89">
        <v>0</v>
      </c>
      <c r="AG473" s="1082">
        <v>0</v>
      </c>
      <c r="AH473" s="1082">
        <v>0</v>
      </c>
      <c r="AI473" s="206"/>
      <c r="AJ473" s="206"/>
      <c r="AK473" s="206"/>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c r="Z474" s="8"/>
      <c r="AA474" s="1130">
        <v>0</v>
      </c>
      <c r="AB474" s="1197"/>
      <c r="AC474" s="8"/>
      <c r="AD474" s="8">
        <v>0</v>
      </c>
      <c r="AE474" s="1081"/>
      <c r="AF474" s="89">
        <v>0</v>
      </c>
      <c r="AG474" s="1082">
        <v>0</v>
      </c>
      <c r="AH474" s="1082">
        <v>0</v>
      </c>
      <c r="AI474" s="206"/>
      <c r="AJ474" s="206"/>
      <c r="AK474" s="206"/>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c r="Z475" s="8"/>
      <c r="AA475" s="1130">
        <v>0</v>
      </c>
      <c r="AB475" s="1197"/>
      <c r="AC475" s="8"/>
      <c r="AD475" s="8">
        <v>0</v>
      </c>
      <c r="AE475" s="1081"/>
      <c r="AF475" s="89">
        <v>0</v>
      </c>
      <c r="AG475" s="1082">
        <v>0</v>
      </c>
      <c r="AH475" s="1082">
        <v>0</v>
      </c>
      <c r="AI475" s="206"/>
      <c r="AJ475" s="206"/>
      <c r="AK475" s="206"/>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c r="Z476" s="8"/>
      <c r="AA476" s="1130">
        <v>0</v>
      </c>
      <c r="AB476" s="1197"/>
      <c r="AC476" s="8"/>
      <c r="AD476" s="8">
        <v>0</v>
      </c>
      <c r="AE476" s="1081"/>
      <c r="AF476" s="89">
        <v>0</v>
      </c>
      <c r="AG476" s="1082">
        <v>0</v>
      </c>
      <c r="AH476" s="1082">
        <v>0</v>
      </c>
      <c r="AI476" s="206"/>
      <c r="AJ476" s="206"/>
      <c r="AK476" s="206"/>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c r="Z477" s="8"/>
      <c r="AA477" s="1130">
        <v>0</v>
      </c>
      <c r="AB477" s="1197"/>
      <c r="AC477" s="8"/>
      <c r="AD477" s="8">
        <v>0</v>
      </c>
      <c r="AE477" s="1081"/>
      <c r="AF477" s="89">
        <v>0</v>
      </c>
      <c r="AG477" s="1082">
        <v>0</v>
      </c>
      <c r="AH477" s="1082">
        <v>0</v>
      </c>
      <c r="AI477" s="206"/>
      <c r="AJ477" s="206"/>
      <c r="AK477" s="206"/>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c r="Z478" s="8"/>
      <c r="AA478" s="1130">
        <v>0</v>
      </c>
      <c r="AB478" s="1197"/>
      <c r="AC478" s="8"/>
      <c r="AD478" s="8">
        <v>0</v>
      </c>
      <c r="AE478" s="1081"/>
      <c r="AF478" s="89">
        <v>0</v>
      </c>
      <c r="AG478" s="1082">
        <v>0</v>
      </c>
      <c r="AH478" s="1082">
        <v>0</v>
      </c>
      <c r="AI478" s="206"/>
      <c r="AJ478" s="206"/>
      <c r="AK478" s="206"/>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c r="Z479" s="8"/>
      <c r="AA479" s="1130">
        <v>0</v>
      </c>
      <c r="AB479" s="1197"/>
      <c r="AC479" s="8"/>
      <c r="AD479" s="8">
        <v>0</v>
      </c>
      <c r="AE479" s="1081"/>
      <c r="AF479" s="89">
        <v>0</v>
      </c>
      <c r="AG479" s="1082">
        <v>0</v>
      </c>
      <c r="AH479" s="1082">
        <v>0</v>
      </c>
      <c r="AI479" s="206"/>
      <c r="AJ479" s="206"/>
      <c r="AK479" s="206"/>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c r="Z480" s="8"/>
      <c r="AA480" s="1130">
        <v>0</v>
      </c>
      <c r="AB480" s="1197"/>
      <c r="AC480" s="8"/>
      <c r="AD480" s="8">
        <v>0</v>
      </c>
      <c r="AE480" s="1081"/>
      <c r="AF480" s="89">
        <v>0</v>
      </c>
      <c r="AG480" s="1082">
        <v>0</v>
      </c>
      <c r="AH480" s="1082">
        <v>0</v>
      </c>
      <c r="AI480" s="206"/>
      <c r="AJ480" s="206"/>
      <c r="AK480" s="206"/>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c r="Z481" s="8"/>
      <c r="AA481" s="1130">
        <v>0</v>
      </c>
      <c r="AB481" s="1197"/>
      <c r="AC481" s="8"/>
      <c r="AD481" s="8">
        <v>0</v>
      </c>
      <c r="AE481" s="1081"/>
      <c r="AF481" s="89">
        <v>0</v>
      </c>
      <c r="AG481" s="1082">
        <v>0</v>
      </c>
      <c r="AH481" s="1082">
        <v>0</v>
      </c>
      <c r="AI481" s="206"/>
      <c r="AJ481" s="206"/>
      <c r="AK481" s="206"/>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c r="Z482" s="8"/>
      <c r="AA482" s="1130">
        <v>0</v>
      </c>
      <c r="AB482" s="1197"/>
      <c r="AC482" s="8"/>
      <c r="AD482" s="8">
        <v>0</v>
      </c>
      <c r="AE482" s="1081"/>
      <c r="AF482" s="89">
        <v>0</v>
      </c>
      <c r="AG482" s="1082">
        <v>0</v>
      </c>
      <c r="AH482" s="1082">
        <v>0</v>
      </c>
      <c r="AI482" s="206"/>
      <c r="AJ482" s="206"/>
      <c r="AK482" s="206"/>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c r="Z483" s="8"/>
      <c r="AA483" s="1130">
        <v>0</v>
      </c>
      <c r="AB483" s="1197"/>
      <c r="AC483" s="8"/>
      <c r="AD483" s="8">
        <v>0</v>
      </c>
      <c r="AE483" s="1081"/>
      <c r="AF483" s="89">
        <v>0</v>
      </c>
      <c r="AG483" s="1082">
        <v>0</v>
      </c>
      <c r="AH483" s="1082">
        <v>0</v>
      </c>
      <c r="AI483" s="206"/>
      <c r="AJ483" s="206"/>
      <c r="AK483" s="206"/>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c r="Z484" s="8"/>
      <c r="AA484" s="1130">
        <v>0</v>
      </c>
      <c r="AB484" s="1197"/>
      <c r="AC484" s="8"/>
      <c r="AD484" s="8">
        <v>0</v>
      </c>
      <c r="AE484" s="1081"/>
      <c r="AF484" s="89">
        <v>0</v>
      </c>
      <c r="AG484" s="1082">
        <v>0</v>
      </c>
      <c r="AH484" s="1082">
        <v>0</v>
      </c>
      <c r="AI484" s="206"/>
      <c r="AJ484" s="206"/>
      <c r="AK484" s="206"/>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c r="Z485" s="8"/>
      <c r="AA485" s="1130">
        <v>0</v>
      </c>
      <c r="AB485" s="1197"/>
      <c r="AC485" s="8"/>
      <c r="AD485" s="8">
        <v>0</v>
      </c>
      <c r="AE485" s="1081"/>
      <c r="AF485" s="89">
        <v>0</v>
      </c>
      <c r="AG485" s="1082">
        <v>0</v>
      </c>
      <c r="AH485" s="1082">
        <v>0</v>
      </c>
      <c r="AI485" s="206"/>
      <c r="AJ485" s="206"/>
      <c r="AK485" s="206"/>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c r="Z486" s="8"/>
      <c r="AA486" s="1130">
        <v>0</v>
      </c>
      <c r="AB486" s="1197"/>
      <c r="AC486" s="8"/>
      <c r="AD486" s="8">
        <v>0</v>
      </c>
      <c r="AE486" s="1081"/>
      <c r="AF486" s="89">
        <v>0</v>
      </c>
      <c r="AG486" s="1082">
        <v>0</v>
      </c>
      <c r="AH486" s="1082">
        <v>0</v>
      </c>
      <c r="AI486" s="206"/>
      <c r="AJ486" s="206"/>
      <c r="AK486" s="206"/>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c r="Z487" s="8"/>
      <c r="AA487" s="1130">
        <v>0</v>
      </c>
      <c r="AB487" s="1197"/>
      <c r="AC487" s="8"/>
      <c r="AD487" s="8">
        <v>0</v>
      </c>
      <c r="AE487" s="1081"/>
      <c r="AF487" s="89">
        <v>0</v>
      </c>
      <c r="AG487" s="1082">
        <v>0</v>
      </c>
      <c r="AH487" s="1082">
        <v>0</v>
      </c>
      <c r="AI487" s="206"/>
      <c r="AJ487" s="206"/>
      <c r="AK487" s="206"/>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c r="Z488" s="8"/>
      <c r="AA488" s="1130">
        <v>0</v>
      </c>
      <c r="AB488" s="1197"/>
      <c r="AC488" s="8"/>
      <c r="AD488" s="8">
        <v>0</v>
      </c>
      <c r="AE488" s="1081"/>
      <c r="AF488" s="89">
        <v>0</v>
      </c>
      <c r="AG488" s="1082">
        <v>0</v>
      </c>
      <c r="AH488" s="1082">
        <v>0</v>
      </c>
      <c r="AI488" s="206"/>
      <c r="AJ488" s="206"/>
      <c r="AK488" s="206"/>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c r="Z489" s="8"/>
      <c r="AA489" s="1130">
        <v>0</v>
      </c>
      <c r="AB489" s="1197"/>
      <c r="AC489" s="8"/>
      <c r="AD489" s="8">
        <v>0</v>
      </c>
      <c r="AE489" s="1081"/>
      <c r="AF489" s="89">
        <v>0</v>
      </c>
      <c r="AG489" s="1082">
        <v>0</v>
      </c>
      <c r="AH489" s="1082">
        <v>0</v>
      </c>
      <c r="AI489" s="206"/>
      <c r="AJ489" s="206"/>
      <c r="AK489" s="206"/>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c r="Z490" s="8"/>
      <c r="AA490" s="1130">
        <v>0</v>
      </c>
      <c r="AB490" s="1197"/>
      <c r="AC490" s="8"/>
      <c r="AD490" s="8">
        <v>0</v>
      </c>
      <c r="AE490" s="1081"/>
      <c r="AF490" s="89">
        <v>0</v>
      </c>
      <c r="AG490" s="1082">
        <v>0</v>
      </c>
      <c r="AH490" s="1082">
        <v>0</v>
      </c>
      <c r="AI490" s="206"/>
      <c r="AJ490" s="206"/>
      <c r="AK490" s="206"/>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c r="Z491" s="8"/>
      <c r="AA491" s="1130">
        <v>0</v>
      </c>
      <c r="AB491" s="1197"/>
      <c r="AC491" s="8"/>
      <c r="AD491" s="8">
        <v>0</v>
      </c>
      <c r="AE491" s="1081"/>
      <c r="AF491" s="89">
        <v>0</v>
      </c>
      <c r="AG491" s="1082">
        <v>0</v>
      </c>
      <c r="AH491" s="1082">
        <v>0</v>
      </c>
      <c r="AI491" s="206"/>
      <c r="AJ491" s="206"/>
      <c r="AK491" s="206"/>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c r="Z492" s="8"/>
      <c r="AA492" s="1130">
        <v>0</v>
      </c>
      <c r="AB492" s="1197"/>
      <c r="AC492" s="8"/>
      <c r="AD492" s="8">
        <v>0</v>
      </c>
      <c r="AE492" s="1081"/>
      <c r="AF492" s="89">
        <v>0</v>
      </c>
      <c r="AG492" s="1082">
        <v>0</v>
      </c>
      <c r="AH492" s="1082">
        <v>0</v>
      </c>
      <c r="AI492" s="206"/>
      <c r="AJ492" s="206"/>
      <c r="AK492" s="206"/>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c r="Z493" s="8"/>
      <c r="AA493" s="1130">
        <v>0</v>
      </c>
      <c r="AB493" s="1197"/>
      <c r="AC493" s="8"/>
      <c r="AD493" s="8">
        <v>0</v>
      </c>
      <c r="AE493" s="1081"/>
      <c r="AF493" s="89">
        <v>0</v>
      </c>
      <c r="AG493" s="1082">
        <v>0</v>
      </c>
      <c r="AH493" s="1082">
        <v>0</v>
      </c>
      <c r="AI493" s="206"/>
      <c r="AJ493" s="206"/>
      <c r="AK493" s="206"/>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c r="Z494" s="8"/>
      <c r="AA494" s="1130">
        <v>0</v>
      </c>
      <c r="AB494" s="1197"/>
      <c r="AC494" s="8"/>
      <c r="AD494" s="8">
        <v>0</v>
      </c>
      <c r="AE494" s="1081"/>
      <c r="AF494" s="89">
        <v>0</v>
      </c>
      <c r="AG494" s="1082">
        <v>0</v>
      </c>
      <c r="AH494" s="1082">
        <v>0</v>
      </c>
      <c r="AI494" s="206"/>
      <c r="AJ494" s="206"/>
      <c r="AK494" s="206"/>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c r="Z495" s="8"/>
      <c r="AA495" s="1130">
        <v>0</v>
      </c>
      <c r="AB495" s="1197"/>
      <c r="AC495" s="8"/>
      <c r="AD495" s="8">
        <v>0</v>
      </c>
      <c r="AE495" s="1081"/>
      <c r="AF495" s="89">
        <v>0</v>
      </c>
      <c r="AG495" s="1082">
        <v>0</v>
      </c>
      <c r="AH495" s="1082">
        <v>0</v>
      </c>
      <c r="AI495" s="206"/>
      <c r="AJ495" s="206"/>
      <c r="AK495" s="206"/>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c r="Z496" s="8"/>
      <c r="AA496" s="1130">
        <v>0</v>
      </c>
      <c r="AB496" s="1197"/>
      <c r="AC496" s="8"/>
      <c r="AD496" s="8">
        <v>0</v>
      </c>
      <c r="AE496" s="1081"/>
      <c r="AF496" s="89">
        <v>0</v>
      </c>
      <c r="AG496" s="1082">
        <v>0</v>
      </c>
      <c r="AH496" s="1082">
        <v>0</v>
      </c>
      <c r="AI496" s="206"/>
      <c r="AJ496" s="206"/>
      <c r="AK496" s="206"/>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c r="Z497" s="8"/>
      <c r="AA497" s="1130">
        <v>0</v>
      </c>
      <c r="AB497" s="1197"/>
      <c r="AC497" s="8"/>
      <c r="AD497" s="8">
        <v>0</v>
      </c>
      <c r="AE497" s="1081"/>
      <c r="AF497" s="89">
        <v>0</v>
      </c>
      <c r="AG497" s="1082">
        <v>0</v>
      </c>
      <c r="AH497" s="1082">
        <v>0</v>
      </c>
      <c r="AI497" s="206"/>
      <c r="AJ497" s="206"/>
      <c r="AK497" s="206"/>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c r="Z498" s="8"/>
      <c r="AA498" s="1130">
        <v>0</v>
      </c>
      <c r="AB498" s="1197"/>
      <c r="AC498" s="8"/>
      <c r="AD498" s="8">
        <v>0</v>
      </c>
      <c r="AE498" s="1081"/>
      <c r="AF498" s="89">
        <v>0</v>
      </c>
      <c r="AG498" s="1082">
        <v>0</v>
      </c>
      <c r="AH498" s="1082">
        <v>0</v>
      </c>
      <c r="AI498" s="206"/>
      <c r="AJ498" s="206"/>
      <c r="AK498" s="206"/>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c r="Z499" s="8"/>
      <c r="AA499" s="1130">
        <v>0</v>
      </c>
      <c r="AB499" s="1197"/>
      <c r="AC499" s="8"/>
      <c r="AD499" s="8">
        <v>0</v>
      </c>
      <c r="AE499" s="1081"/>
      <c r="AF499" s="89">
        <v>0</v>
      </c>
      <c r="AG499" s="1082">
        <v>0</v>
      </c>
      <c r="AH499" s="1082">
        <v>0</v>
      </c>
      <c r="AI499" s="206"/>
      <c r="AJ499" s="206"/>
      <c r="AK499" s="206"/>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c r="Z500" s="8"/>
      <c r="AA500" s="1130">
        <v>0</v>
      </c>
      <c r="AB500" s="1197"/>
      <c r="AC500" s="8"/>
      <c r="AD500" s="8">
        <v>0</v>
      </c>
      <c r="AE500" s="1081"/>
      <c r="AF500" s="89">
        <v>0</v>
      </c>
      <c r="AG500" s="1082">
        <v>0</v>
      </c>
      <c r="AH500" s="1082">
        <v>0</v>
      </c>
      <c r="AI500" s="206"/>
      <c r="AJ500" s="206"/>
      <c r="AK500" s="206"/>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c r="Z501" s="8"/>
      <c r="AA501" s="1130">
        <v>0</v>
      </c>
      <c r="AB501" s="1197"/>
      <c r="AC501" s="8"/>
      <c r="AD501" s="8">
        <v>0</v>
      </c>
      <c r="AE501" s="1081"/>
      <c r="AF501" s="89">
        <v>0</v>
      </c>
      <c r="AG501" s="1082">
        <v>0</v>
      </c>
      <c r="AH501" s="1082">
        <v>0</v>
      </c>
      <c r="AI501" s="206"/>
      <c r="AJ501" s="206"/>
      <c r="AK501" s="206"/>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c r="Z502" s="8"/>
      <c r="AA502" s="1130">
        <v>0</v>
      </c>
      <c r="AB502" s="1197"/>
      <c r="AC502" s="8"/>
      <c r="AD502" s="8">
        <v>0</v>
      </c>
      <c r="AE502" s="1081"/>
      <c r="AF502" s="89">
        <v>0</v>
      </c>
      <c r="AG502" s="1082">
        <v>0</v>
      </c>
      <c r="AH502" s="1082">
        <v>0</v>
      </c>
      <c r="AI502" s="206"/>
      <c r="AJ502" s="206"/>
      <c r="AK502" s="206"/>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c r="Z503" s="8"/>
      <c r="AA503" s="1130">
        <v>0</v>
      </c>
      <c r="AB503" s="1197"/>
      <c r="AC503" s="8"/>
      <c r="AD503" s="8">
        <v>0</v>
      </c>
      <c r="AE503" s="1081"/>
      <c r="AF503" s="89">
        <v>0</v>
      </c>
      <c r="AG503" s="1082">
        <v>0</v>
      </c>
      <c r="AH503" s="1082">
        <v>0</v>
      </c>
      <c r="AI503" s="206"/>
      <c r="AJ503" s="206"/>
      <c r="AK503" s="206"/>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c r="Z504" s="8"/>
      <c r="AA504" s="1130">
        <v>0</v>
      </c>
      <c r="AB504" s="1197"/>
      <c r="AC504" s="8"/>
      <c r="AD504" s="8">
        <v>0</v>
      </c>
      <c r="AE504" s="1081"/>
      <c r="AF504" s="89">
        <v>0</v>
      </c>
      <c r="AG504" s="1082">
        <v>0</v>
      </c>
      <c r="AH504" s="1082">
        <v>0</v>
      </c>
      <c r="AI504" s="206"/>
      <c r="AJ504" s="206"/>
      <c r="AK504" s="206"/>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c r="Z505" s="8"/>
      <c r="AA505" s="1130">
        <v>0</v>
      </c>
      <c r="AB505" s="1197"/>
      <c r="AC505" s="8"/>
      <c r="AD505" s="8">
        <v>0</v>
      </c>
      <c r="AE505" s="1081"/>
      <c r="AF505" s="89">
        <v>0</v>
      </c>
      <c r="AG505" s="1082">
        <v>0</v>
      </c>
      <c r="AH505" s="1082">
        <v>0</v>
      </c>
      <c r="AI505" s="206"/>
      <c r="AJ505" s="206"/>
      <c r="AK505" s="206"/>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c r="Z506" s="8"/>
      <c r="AA506" s="1130">
        <v>0</v>
      </c>
      <c r="AB506" s="1197"/>
      <c r="AC506" s="8"/>
      <c r="AD506" s="8">
        <v>0</v>
      </c>
      <c r="AE506" s="1081"/>
      <c r="AF506" s="89">
        <v>0</v>
      </c>
      <c r="AG506" s="1082">
        <v>0</v>
      </c>
      <c r="AH506" s="1082">
        <v>0</v>
      </c>
      <c r="AI506" s="206"/>
      <c r="AJ506" s="206"/>
      <c r="AK506" s="206"/>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c r="Z507" s="8"/>
      <c r="AA507" s="1130">
        <v>0</v>
      </c>
      <c r="AB507" s="1197"/>
      <c r="AC507" s="8"/>
      <c r="AD507" s="8">
        <v>0</v>
      </c>
      <c r="AE507" s="1081"/>
      <c r="AF507" s="89">
        <v>0</v>
      </c>
      <c r="AG507" s="1082">
        <v>0</v>
      </c>
      <c r="AH507" s="1082">
        <v>0</v>
      </c>
      <c r="AI507" s="206"/>
      <c r="AJ507" s="206"/>
      <c r="AK507" s="206"/>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c r="Z508" s="8"/>
      <c r="AA508" s="1130">
        <v>0</v>
      </c>
      <c r="AB508" s="1197"/>
      <c r="AC508" s="8"/>
      <c r="AD508" s="8">
        <v>0</v>
      </c>
      <c r="AE508" s="1081"/>
      <c r="AF508" s="89">
        <v>0</v>
      </c>
      <c r="AG508" s="1082">
        <v>0</v>
      </c>
      <c r="AH508" s="1082">
        <v>0</v>
      </c>
      <c r="AI508" s="206"/>
      <c r="AJ508" s="206"/>
      <c r="AK508" s="206"/>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c r="Z509" s="8"/>
      <c r="AA509" s="1130">
        <v>0</v>
      </c>
      <c r="AB509" s="1197"/>
      <c r="AC509" s="8"/>
      <c r="AD509" s="8">
        <v>0</v>
      </c>
      <c r="AE509" s="1081"/>
      <c r="AF509" s="89">
        <v>0</v>
      </c>
      <c r="AG509" s="1082">
        <v>0</v>
      </c>
      <c r="AH509" s="1082">
        <v>0</v>
      </c>
      <c r="AI509" s="206"/>
      <c r="AJ509" s="206"/>
      <c r="AK509" s="206"/>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c r="Z510" s="8"/>
      <c r="AA510" s="1130">
        <v>0</v>
      </c>
      <c r="AB510" s="1197"/>
      <c r="AC510" s="8"/>
      <c r="AD510" s="8">
        <v>0</v>
      </c>
      <c r="AE510" s="1081"/>
      <c r="AF510" s="89">
        <v>0</v>
      </c>
      <c r="AG510" s="1082">
        <v>0</v>
      </c>
      <c r="AH510" s="1082">
        <v>0</v>
      </c>
      <c r="AI510" s="206"/>
      <c r="AJ510" s="206"/>
      <c r="AK510" s="206"/>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c r="Z511" s="8"/>
      <c r="AA511" s="1130">
        <v>0</v>
      </c>
      <c r="AB511" s="1197"/>
      <c r="AC511" s="8"/>
      <c r="AD511" s="8">
        <v>0</v>
      </c>
      <c r="AE511" s="1081"/>
      <c r="AF511" s="89">
        <v>0</v>
      </c>
      <c r="AG511" s="1082">
        <v>0</v>
      </c>
      <c r="AH511" s="1082">
        <v>0</v>
      </c>
      <c r="AI511" s="206"/>
      <c r="AJ511" s="206"/>
      <c r="AK511" s="206"/>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c r="Z512" s="8"/>
      <c r="AA512" s="1130">
        <v>0</v>
      </c>
      <c r="AB512" s="1197"/>
      <c r="AC512" s="8"/>
      <c r="AD512" s="8">
        <v>0</v>
      </c>
      <c r="AE512" s="1081"/>
      <c r="AF512" s="89">
        <v>0</v>
      </c>
      <c r="AG512" s="1082">
        <v>0</v>
      </c>
      <c r="AH512" s="1082">
        <v>0</v>
      </c>
      <c r="AI512" s="206"/>
      <c r="AJ512" s="206"/>
      <c r="AK512" s="20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c r="Z513" s="8"/>
      <c r="AA513" s="1130">
        <v>0</v>
      </c>
      <c r="AB513" s="1197"/>
      <c r="AC513" s="8"/>
      <c r="AD513" s="8">
        <v>0</v>
      </c>
      <c r="AE513" s="1081"/>
      <c r="AF513" s="89">
        <v>0</v>
      </c>
      <c r="AG513" s="1082">
        <v>0</v>
      </c>
      <c r="AH513" s="1082">
        <v>0</v>
      </c>
      <c r="AI513" s="206"/>
      <c r="AJ513" s="206"/>
      <c r="AK513" s="206"/>
    </row>
    <row r="514" spans="1:98">
      <c r="G514" s="1070"/>
      <c r="H514" s="1070"/>
      <c r="AE514" s="371"/>
      <c r="AF514" s="371"/>
      <c r="AG514" s="371"/>
      <c r="AH514" s="371"/>
    </row>
    <row r="515" spans="1:98">
      <c r="G515" s="1070"/>
      <c r="H515" s="1070"/>
      <c r="AE515" s="371"/>
      <c r="AF515" s="371"/>
      <c r="AG515" s="371"/>
      <c r="AH515" s="371"/>
    </row>
    <row r="516" spans="1:98">
      <c r="G516" s="1070"/>
      <c r="H516" s="1070"/>
      <c r="AE516" s="371"/>
      <c r="AF516" s="371"/>
      <c r="AG516" s="371"/>
      <c r="AH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132">
        <v>0</v>
      </c>
      <c r="AB520" s="1087">
        <v>0</v>
      </c>
      <c r="AC520" s="1087">
        <v>0</v>
      </c>
      <c r="AD520" s="1087">
        <v>0</v>
      </c>
      <c r="AE520" s="1087">
        <v>0</v>
      </c>
      <c r="AF520" s="1087">
        <v>0</v>
      </c>
      <c r="AG520" s="1087">
        <v>0</v>
      </c>
      <c r="AH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132">
        <v>0</v>
      </c>
      <c r="AB521" s="1087">
        <v>0</v>
      </c>
      <c r="AC521" s="1087">
        <v>0</v>
      </c>
      <c r="AD521" s="1087">
        <v>0</v>
      </c>
      <c r="AE521" s="1087">
        <v>0</v>
      </c>
      <c r="AF521" s="1087">
        <v>0</v>
      </c>
      <c r="AG521" s="1087">
        <v>0</v>
      </c>
      <c r="AH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132">
        <v>0</v>
      </c>
      <c r="AB522" s="1087">
        <v>0</v>
      </c>
      <c r="AC522" s="1087">
        <v>0</v>
      </c>
      <c r="AD522" s="1087">
        <v>0</v>
      </c>
      <c r="AE522" s="1087">
        <v>0</v>
      </c>
      <c r="AF522" s="1087">
        <v>0</v>
      </c>
      <c r="AG522" s="1087">
        <v>0</v>
      </c>
      <c r="AH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132">
        <v>0</v>
      </c>
      <c r="AB523" s="1087">
        <v>0</v>
      </c>
      <c r="AC523" s="1087">
        <v>0</v>
      </c>
      <c r="AD523" s="1087">
        <v>0</v>
      </c>
      <c r="AE523" s="1087">
        <v>0</v>
      </c>
      <c r="AF523" s="1087">
        <v>0</v>
      </c>
      <c r="AG523" s="1087">
        <v>0</v>
      </c>
      <c r="AH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132">
        <v>0</v>
      </c>
      <c r="AB524" s="1087">
        <v>0</v>
      </c>
      <c r="AC524" s="1087">
        <v>0</v>
      </c>
      <c r="AD524" s="1087">
        <v>0</v>
      </c>
      <c r="AE524" s="1087">
        <v>0</v>
      </c>
      <c r="AF524" s="1087">
        <v>0</v>
      </c>
      <c r="AG524" s="1087">
        <v>0</v>
      </c>
      <c r="AH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132">
        <v>0</v>
      </c>
      <c r="AB525" s="1087">
        <v>0</v>
      </c>
      <c r="AC525" s="1087">
        <v>0</v>
      </c>
      <c r="AD525" s="1087">
        <v>0</v>
      </c>
      <c r="AE525" s="1087">
        <v>0</v>
      </c>
      <c r="AF525" s="1087">
        <v>0</v>
      </c>
      <c r="AG525" s="1087">
        <v>0</v>
      </c>
      <c r="AH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132">
        <v>0</v>
      </c>
      <c r="AB526" s="1087">
        <v>0</v>
      </c>
      <c r="AC526" s="1087">
        <v>0</v>
      </c>
      <c r="AD526" s="1087">
        <v>0</v>
      </c>
      <c r="AE526" s="1087">
        <v>0</v>
      </c>
      <c r="AF526" s="1087">
        <v>0</v>
      </c>
      <c r="AG526" s="1087">
        <v>0</v>
      </c>
      <c r="AH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132">
        <v>0</v>
      </c>
      <c r="AB527" s="1087">
        <v>0</v>
      </c>
      <c r="AC527" s="1087">
        <v>0</v>
      </c>
      <c r="AD527" s="1087">
        <v>0</v>
      </c>
      <c r="AE527" s="1087">
        <v>0</v>
      </c>
      <c r="AF527" s="1087">
        <v>0</v>
      </c>
      <c r="AG527" s="1087">
        <v>0</v>
      </c>
      <c r="AH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132">
        <v>0</v>
      </c>
      <c r="AB528" s="1087">
        <v>0</v>
      </c>
      <c r="AC528" s="1087">
        <v>0</v>
      </c>
      <c r="AD528" s="1087">
        <v>0</v>
      </c>
      <c r="AE528" s="1087">
        <v>0</v>
      </c>
      <c r="AF528" s="1087">
        <v>0</v>
      </c>
      <c r="AG528" s="1087">
        <v>0</v>
      </c>
      <c r="AH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132">
        <v>0</v>
      </c>
      <c r="AB529" s="1087">
        <v>0</v>
      </c>
      <c r="AC529" s="1087">
        <v>0</v>
      </c>
      <c r="AD529" s="1087">
        <v>0</v>
      </c>
      <c r="AE529" s="1087">
        <v>0</v>
      </c>
      <c r="AF529" s="1087">
        <v>0</v>
      </c>
      <c r="AG529" s="1087">
        <v>0</v>
      </c>
      <c r="AH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132">
        <v>0</v>
      </c>
      <c r="AB530" s="1087">
        <v>0</v>
      </c>
      <c r="AC530" s="1087">
        <v>0</v>
      </c>
      <c r="AD530" s="1087">
        <v>0</v>
      </c>
      <c r="AE530" s="1087">
        <v>0</v>
      </c>
      <c r="AF530" s="1087">
        <v>0</v>
      </c>
      <c r="AG530" s="1087">
        <v>0</v>
      </c>
      <c r="AH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132">
        <v>0</v>
      </c>
      <c r="AB531" s="1087">
        <v>0</v>
      </c>
      <c r="AC531" s="1087">
        <v>0</v>
      </c>
      <c r="AD531" s="1087">
        <v>0</v>
      </c>
      <c r="AE531" s="1087">
        <v>0</v>
      </c>
      <c r="AF531" s="1087">
        <v>0</v>
      </c>
      <c r="AG531" s="1087">
        <v>0</v>
      </c>
      <c r="AH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132">
        <v>0</v>
      </c>
      <c r="AB532" s="1087">
        <v>0</v>
      </c>
      <c r="AC532" s="1087">
        <v>0</v>
      </c>
      <c r="AD532" s="1087">
        <v>0</v>
      </c>
      <c r="AE532" s="1087">
        <v>0</v>
      </c>
      <c r="AF532" s="1087">
        <v>0</v>
      </c>
      <c r="AG532" s="1087">
        <v>0</v>
      </c>
      <c r="AH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132">
        <v>62.5</v>
      </c>
      <c r="AB533" s="1087">
        <v>0</v>
      </c>
      <c r="AC533" s="1087">
        <v>0</v>
      </c>
      <c r="AD533" s="1087">
        <v>0</v>
      </c>
      <c r="AE533" s="1087">
        <v>0</v>
      </c>
      <c r="AF533" s="1087">
        <v>0</v>
      </c>
      <c r="AG533" s="1087">
        <v>0</v>
      </c>
      <c r="AH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132">
        <v>126.5625</v>
      </c>
      <c r="AB534" s="1087">
        <v>0</v>
      </c>
      <c r="AC534" s="1087">
        <v>0</v>
      </c>
      <c r="AD534" s="1087">
        <v>0</v>
      </c>
      <c r="AE534" s="1087">
        <v>0</v>
      </c>
      <c r="AF534" s="1087">
        <v>0</v>
      </c>
      <c r="AG534" s="1087">
        <v>0</v>
      </c>
      <c r="AH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132">
        <v>129.7265625</v>
      </c>
      <c r="AB535" s="1087">
        <v>0</v>
      </c>
      <c r="AC535" s="1087">
        <v>0</v>
      </c>
      <c r="AD535" s="1087">
        <v>0</v>
      </c>
      <c r="AE535" s="1087">
        <v>0</v>
      </c>
      <c r="AF535" s="1087">
        <v>0</v>
      </c>
      <c r="AG535" s="1087">
        <v>0</v>
      </c>
      <c r="AH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132">
        <v>132.9697265625</v>
      </c>
      <c r="AB536" s="1087">
        <v>0</v>
      </c>
      <c r="AC536" s="1087">
        <v>0</v>
      </c>
      <c r="AD536" s="1087">
        <v>0</v>
      </c>
      <c r="AE536" s="1087">
        <v>0</v>
      </c>
      <c r="AF536" s="1087">
        <v>0</v>
      </c>
      <c r="AG536" s="1087">
        <v>0</v>
      </c>
      <c r="AH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132">
        <v>136.29396972656252</v>
      </c>
      <c r="AB537" s="1087">
        <v>0</v>
      </c>
      <c r="AC537" s="1087">
        <v>0</v>
      </c>
      <c r="AD537" s="1087">
        <v>0</v>
      </c>
      <c r="AE537" s="1087">
        <v>0</v>
      </c>
      <c r="AF537" s="1087">
        <v>0</v>
      </c>
      <c r="AG537" s="1087">
        <v>0</v>
      </c>
      <c r="AH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132">
        <v>139.70131896972654</v>
      </c>
      <c r="AB538" s="1087">
        <v>0</v>
      </c>
      <c r="AC538" s="1087">
        <v>0</v>
      </c>
      <c r="AD538" s="1087">
        <v>0</v>
      </c>
      <c r="AE538" s="1087">
        <v>0</v>
      </c>
      <c r="AF538" s="1087">
        <v>0</v>
      </c>
      <c r="AG538" s="1087">
        <v>0</v>
      </c>
      <c r="AH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260000</v>
      </c>
      <c r="N539" s="1087">
        <v>0</v>
      </c>
      <c r="O539" s="1087">
        <v>260000</v>
      </c>
      <c r="P539" s="1087">
        <v>260000</v>
      </c>
      <c r="Q539" s="1087">
        <v>301411.25931799994</v>
      </c>
      <c r="R539" s="1087">
        <v>0</v>
      </c>
      <c r="S539" s="1087">
        <v>0</v>
      </c>
      <c r="T539" s="1087">
        <v>0</v>
      </c>
      <c r="U539" s="1087">
        <v>0</v>
      </c>
      <c r="V539" s="1087">
        <v>0</v>
      </c>
      <c r="W539" s="1087">
        <v>0</v>
      </c>
      <c r="X539" s="1087">
        <v>0</v>
      </c>
      <c r="Y539" s="1087">
        <v>0</v>
      </c>
      <c r="Z539" s="1087">
        <v>0</v>
      </c>
      <c r="AA539" s="1132">
        <v>70.713013305664049</v>
      </c>
      <c r="AB539" s="1087">
        <v>260000</v>
      </c>
      <c r="AC539" s="1087">
        <v>0</v>
      </c>
      <c r="AD539" s="1087">
        <v>260000</v>
      </c>
      <c r="AE539" s="1087">
        <v>0</v>
      </c>
      <c r="AF539" s="1087">
        <v>260000</v>
      </c>
      <c r="AG539" s="1087">
        <v>0</v>
      </c>
      <c r="AH539" s="1087">
        <v>260000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530000</v>
      </c>
      <c r="N540" s="144">
        <v>0</v>
      </c>
      <c r="O540" s="144">
        <v>530000</v>
      </c>
      <c r="P540" s="144">
        <v>530000</v>
      </c>
      <c r="Q540" s="144">
        <v>596519.66929999995</v>
      </c>
      <c r="R540" s="144">
        <v>0</v>
      </c>
      <c r="S540" s="144">
        <v>0</v>
      </c>
      <c r="T540" s="144">
        <v>0</v>
      </c>
      <c r="U540" s="144">
        <v>0</v>
      </c>
      <c r="V540" s="144">
        <v>0</v>
      </c>
      <c r="W540" s="144">
        <v>0</v>
      </c>
      <c r="X540" s="144">
        <v>0</v>
      </c>
      <c r="Y540" s="144">
        <v>0</v>
      </c>
      <c r="Z540" s="144">
        <v>0</v>
      </c>
      <c r="AA540" s="1134">
        <v>0</v>
      </c>
      <c r="AB540" s="144">
        <v>530000</v>
      </c>
      <c r="AC540" s="144">
        <v>0</v>
      </c>
      <c r="AD540" s="144">
        <v>530000</v>
      </c>
      <c r="AE540" s="144">
        <v>0</v>
      </c>
      <c r="AF540" s="144">
        <v>530000</v>
      </c>
      <c r="AG540" s="144">
        <v>0</v>
      </c>
      <c r="AH540" s="144">
        <v>530000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134">
        <v>0</v>
      </c>
      <c r="AB541" s="144">
        <v>0</v>
      </c>
      <c r="AC541" s="144">
        <v>0</v>
      </c>
      <c r="AD541" s="144">
        <v>0</v>
      </c>
      <c r="AE541" s="144">
        <v>0</v>
      </c>
      <c r="AF541" s="144">
        <v>0</v>
      </c>
      <c r="AG541" s="144">
        <v>0</v>
      </c>
      <c r="AH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134">
        <v>0</v>
      </c>
      <c r="AB542" s="144">
        <v>0</v>
      </c>
      <c r="AC542" s="144">
        <v>0</v>
      </c>
      <c r="AD542" s="144">
        <v>0</v>
      </c>
      <c r="AE542" s="144">
        <v>0</v>
      </c>
      <c r="AF542" s="144">
        <v>0</v>
      </c>
      <c r="AG542" s="144">
        <v>0</v>
      </c>
      <c r="AH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134">
        <v>0</v>
      </c>
      <c r="AB543" s="144">
        <v>0</v>
      </c>
      <c r="AC543" s="144">
        <v>0</v>
      </c>
      <c r="AD543" s="144">
        <v>0</v>
      </c>
      <c r="AE543" s="144">
        <v>0</v>
      </c>
      <c r="AF543" s="144">
        <v>0</v>
      </c>
      <c r="AG543" s="144">
        <v>0</v>
      </c>
      <c r="AH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134">
        <v>0</v>
      </c>
      <c r="AB544" s="144">
        <v>0</v>
      </c>
      <c r="AC544" s="144">
        <v>0</v>
      </c>
      <c r="AD544" s="144">
        <v>0</v>
      </c>
      <c r="AE544" s="144">
        <v>0</v>
      </c>
      <c r="AF544" s="144">
        <v>0</v>
      </c>
      <c r="AG544" s="144">
        <v>0</v>
      </c>
      <c r="AH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134">
        <v>0</v>
      </c>
      <c r="AB545" s="144">
        <v>0</v>
      </c>
      <c r="AC545" s="144">
        <v>0</v>
      </c>
      <c r="AD545" s="144">
        <v>0</v>
      </c>
      <c r="AE545" s="144">
        <v>0</v>
      </c>
      <c r="AF545" s="144">
        <v>0</v>
      </c>
      <c r="AG545" s="144">
        <v>0</v>
      </c>
      <c r="AH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134">
        <v>0</v>
      </c>
      <c r="AB546" s="144">
        <v>0</v>
      </c>
      <c r="AC546" s="144">
        <v>0</v>
      </c>
      <c r="AD546" s="144">
        <v>0</v>
      </c>
      <c r="AE546" s="144">
        <v>0</v>
      </c>
      <c r="AF546" s="144">
        <v>0</v>
      </c>
      <c r="AG546" s="144">
        <v>0</v>
      </c>
      <c r="AH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134">
        <v>0</v>
      </c>
      <c r="AB547" s="144">
        <v>0</v>
      </c>
      <c r="AC547" s="144">
        <v>0</v>
      </c>
      <c r="AD547" s="144">
        <v>0</v>
      </c>
      <c r="AE547" s="144">
        <v>0</v>
      </c>
      <c r="AF547" s="144">
        <v>0</v>
      </c>
      <c r="AG547" s="144">
        <v>0</v>
      </c>
      <c r="AH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134">
        <v>0</v>
      </c>
      <c r="AB548" s="144">
        <v>0</v>
      </c>
      <c r="AC548" s="144">
        <v>0</v>
      </c>
      <c r="AD548" s="144">
        <v>0</v>
      </c>
      <c r="AE548" s="144">
        <v>0</v>
      </c>
      <c r="AF548" s="144">
        <v>0</v>
      </c>
      <c r="AG548" s="144">
        <v>0</v>
      </c>
      <c r="AH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134">
        <v>0</v>
      </c>
      <c r="AB549" s="144">
        <v>0</v>
      </c>
      <c r="AC549" s="144">
        <v>0</v>
      </c>
      <c r="AD549" s="144">
        <v>0</v>
      </c>
      <c r="AE549" s="144">
        <v>0</v>
      </c>
      <c r="AF549" s="144">
        <v>0</v>
      </c>
      <c r="AG549" s="144">
        <v>0</v>
      </c>
      <c r="AH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134">
        <v>0</v>
      </c>
      <c r="AB550" s="144">
        <v>0</v>
      </c>
      <c r="AC550" s="144">
        <v>0</v>
      </c>
      <c r="AD550" s="144">
        <v>0</v>
      </c>
      <c r="AE550" s="144">
        <v>0</v>
      </c>
      <c r="AF550" s="144">
        <v>0</v>
      </c>
      <c r="AG550" s="144">
        <v>0</v>
      </c>
      <c r="AH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134">
        <v>0</v>
      </c>
      <c r="AB551" s="144">
        <v>0</v>
      </c>
      <c r="AC551" s="144">
        <v>0</v>
      </c>
      <c r="AD551" s="144">
        <v>0</v>
      </c>
      <c r="AE551" s="144">
        <v>0</v>
      </c>
      <c r="AF551" s="144">
        <v>0</v>
      </c>
      <c r="AG551" s="144">
        <v>0</v>
      </c>
      <c r="AH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134">
        <v>0</v>
      </c>
      <c r="AB552" s="144">
        <v>0</v>
      </c>
      <c r="AC552" s="144">
        <v>0</v>
      </c>
      <c r="AD552" s="144">
        <v>0</v>
      </c>
      <c r="AE552" s="144">
        <v>0</v>
      </c>
      <c r="AF552" s="144">
        <v>0</v>
      </c>
      <c r="AG552" s="144">
        <v>0</v>
      </c>
      <c r="AH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134">
        <v>0</v>
      </c>
      <c r="AB553" s="144">
        <v>0</v>
      </c>
      <c r="AC553" s="144">
        <v>0</v>
      </c>
      <c r="AD553" s="144">
        <v>0</v>
      </c>
      <c r="AE553" s="144">
        <v>0</v>
      </c>
      <c r="AF553" s="144">
        <v>0</v>
      </c>
      <c r="AG553" s="144">
        <v>0</v>
      </c>
      <c r="AH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134">
        <v>0</v>
      </c>
      <c r="AB554" s="144">
        <v>0</v>
      </c>
      <c r="AC554" s="144">
        <v>0</v>
      </c>
      <c r="AD554" s="144">
        <v>0</v>
      </c>
      <c r="AE554" s="144">
        <v>0</v>
      </c>
      <c r="AF554" s="144">
        <v>0</v>
      </c>
      <c r="AG554" s="144">
        <v>0</v>
      </c>
      <c r="AH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134">
        <v>0</v>
      </c>
      <c r="AB555" s="144">
        <v>0</v>
      </c>
      <c r="AC555" s="144">
        <v>0</v>
      </c>
      <c r="AD555" s="144">
        <v>0</v>
      </c>
      <c r="AE555" s="144">
        <v>0</v>
      </c>
      <c r="AF555" s="144">
        <v>0</v>
      </c>
      <c r="AG555" s="144">
        <v>0</v>
      </c>
      <c r="AH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134">
        <v>0</v>
      </c>
      <c r="AB556" s="144">
        <v>0</v>
      </c>
      <c r="AC556" s="144">
        <v>0</v>
      </c>
      <c r="AD556" s="144">
        <v>0</v>
      </c>
      <c r="AE556" s="144">
        <v>0</v>
      </c>
      <c r="AF556" s="144">
        <v>0</v>
      </c>
      <c r="AG556" s="144">
        <v>0</v>
      </c>
      <c r="AH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134">
        <v>0</v>
      </c>
      <c r="AB557" s="144">
        <v>0</v>
      </c>
      <c r="AC557" s="144">
        <v>0</v>
      </c>
      <c r="AD557" s="144">
        <v>0</v>
      </c>
      <c r="AE557" s="144">
        <v>0</v>
      </c>
      <c r="AF557" s="144">
        <v>0</v>
      </c>
      <c r="AG557" s="144">
        <v>0</v>
      </c>
      <c r="AH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134">
        <v>0</v>
      </c>
      <c r="AB558" s="144">
        <v>0</v>
      </c>
      <c r="AC558" s="144">
        <v>0</v>
      </c>
      <c r="AD558" s="144">
        <v>0</v>
      </c>
      <c r="AE558" s="144">
        <v>0</v>
      </c>
      <c r="AF558" s="144">
        <v>0</v>
      </c>
      <c r="AG558" s="144">
        <v>0</v>
      </c>
      <c r="AH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134">
        <v>0</v>
      </c>
      <c r="AB559" s="144">
        <v>0</v>
      </c>
      <c r="AC559" s="144">
        <v>0</v>
      </c>
      <c r="AD559" s="144">
        <v>0</v>
      </c>
      <c r="AE559" s="144">
        <v>0</v>
      </c>
      <c r="AF559" s="144">
        <v>0</v>
      </c>
      <c r="AG559" s="144">
        <v>0</v>
      </c>
      <c r="AH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134">
        <v>0</v>
      </c>
      <c r="AB560" s="144">
        <v>0</v>
      </c>
      <c r="AC560" s="144">
        <v>0</v>
      </c>
      <c r="AD560" s="144">
        <v>0</v>
      </c>
      <c r="AE560" s="144">
        <v>0</v>
      </c>
      <c r="AF560" s="144">
        <v>0</v>
      </c>
      <c r="AG560" s="144">
        <v>0</v>
      </c>
      <c r="AH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138">
        <v>0</v>
      </c>
      <c r="AB563" s="1091">
        <v>0</v>
      </c>
      <c r="AC563" s="1091">
        <v>0</v>
      </c>
      <c r="AD563" s="1091">
        <v>0</v>
      </c>
      <c r="AE563" s="1091">
        <v>0</v>
      </c>
      <c r="AF563" s="1091">
        <v>0</v>
      </c>
      <c r="AG563" s="1091">
        <v>0</v>
      </c>
      <c r="AH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138">
        <v>0</v>
      </c>
      <c r="AB564" s="1091">
        <v>0</v>
      </c>
      <c r="AC564" s="1091">
        <v>0</v>
      </c>
      <c r="AD564" s="1091">
        <v>0</v>
      </c>
      <c r="AE564" s="1091">
        <v>0</v>
      </c>
      <c r="AF564" s="1091">
        <v>0</v>
      </c>
      <c r="AG564" s="1091">
        <v>0</v>
      </c>
      <c r="AH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138">
        <v>0</v>
      </c>
      <c r="AB565" s="1091">
        <v>0</v>
      </c>
      <c r="AC565" s="1091">
        <v>0</v>
      </c>
      <c r="AD565" s="1091">
        <v>0</v>
      </c>
      <c r="AE565" s="1091">
        <v>0</v>
      </c>
      <c r="AF565" s="1091">
        <v>0</v>
      </c>
      <c r="AG565" s="1091">
        <v>0</v>
      </c>
      <c r="AH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138">
        <v>0</v>
      </c>
      <c r="AB566" s="1091">
        <v>0</v>
      </c>
      <c r="AC566" s="1091">
        <v>0</v>
      </c>
      <c r="AD566" s="1091">
        <v>0</v>
      </c>
      <c r="AE566" s="1091">
        <v>0</v>
      </c>
      <c r="AF566" s="1091">
        <v>0</v>
      </c>
      <c r="AG566" s="1091">
        <v>0</v>
      </c>
      <c r="AH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138">
        <v>0</v>
      </c>
      <c r="AB567" s="1091">
        <v>0</v>
      </c>
      <c r="AC567" s="1091">
        <v>0</v>
      </c>
      <c r="AD567" s="1091">
        <v>0</v>
      </c>
      <c r="AE567" s="1091">
        <v>0</v>
      </c>
      <c r="AF567" s="1091">
        <v>0</v>
      </c>
      <c r="AG567" s="1091">
        <v>0</v>
      </c>
      <c r="AH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138">
        <v>0</v>
      </c>
      <c r="AB568" s="1091">
        <v>0</v>
      </c>
      <c r="AC568" s="1091">
        <v>0</v>
      </c>
      <c r="AD568" s="1091">
        <v>0</v>
      </c>
      <c r="AE568" s="1091">
        <v>0</v>
      </c>
      <c r="AF568" s="1091">
        <v>0</v>
      </c>
      <c r="AG568" s="1091">
        <v>0</v>
      </c>
      <c r="AH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138">
        <v>0</v>
      </c>
      <c r="AB569" s="1091">
        <v>0</v>
      </c>
      <c r="AC569" s="1091">
        <v>0</v>
      </c>
      <c r="AD569" s="1091">
        <v>0</v>
      </c>
      <c r="AE569" s="1091">
        <v>0</v>
      </c>
      <c r="AF569" s="1091">
        <v>0</v>
      </c>
      <c r="AG569" s="1091">
        <v>0</v>
      </c>
      <c r="AH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138">
        <v>0</v>
      </c>
      <c r="AB570" s="1091">
        <v>0</v>
      </c>
      <c r="AC570" s="1091">
        <v>0</v>
      </c>
      <c r="AD570" s="1091">
        <v>0</v>
      </c>
      <c r="AE570" s="1091">
        <v>0</v>
      </c>
      <c r="AF570" s="1091">
        <v>0</v>
      </c>
      <c r="AG570" s="1091">
        <v>0</v>
      </c>
      <c r="AH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138">
        <v>0</v>
      </c>
      <c r="AB571" s="1091">
        <v>0</v>
      </c>
      <c r="AC571" s="1091">
        <v>0</v>
      </c>
      <c r="AD571" s="1091">
        <v>0</v>
      </c>
      <c r="AE571" s="1091">
        <v>0</v>
      </c>
      <c r="AF571" s="1091">
        <v>0</v>
      </c>
      <c r="AG571" s="1091">
        <v>0</v>
      </c>
      <c r="AH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138">
        <v>0</v>
      </c>
      <c r="AB572" s="1091">
        <v>0</v>
      </c>
      <c r="AC572" s="1091">
        <v>0</v>
      </c>
      <c r="AD572" s="1091">
        <v>0</v>
      </c>
      <c r="AE572" s="1091">
        <v>0</v>
      </c>
      <c r="AF572" s="1091">
        <v>0</v>
      </c>
      <c r="AG572" s="1091">
        <v>0</v>
      </c>
      <c r="AH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138">
        <v>0</v>
      </c>
      <c r="AB573" s="1091">
        <v>0</v>
      </c>
      <c r="AC573" s="1091">
        <v>0</v>
      </c>
      <c r="AD573" s="1091">
        <v>0</v>
      </c>
      <c r="AE573" s="1091">
        <v>0</v>
      </c>
      <c r="AF573" s="1091">
        <v>0</v>
      </c>
      <c r="AG573" s="1091">
        <v>0</v>
      </c>
      <c r="AH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138">
        <v>0</v>
      </c>
      <c r="AB574" s="1091">
        <v>0</v>
      </c>
      <c r="AC574" s="1091">
        <v>0</v>
      </c>
      <c r="AD574" s="1091">
        <v>0</v>
      </c>
      <c r="AE574" s="1091">
        <v>0</v>
      </c>
      <c r="AF574" s="1091">
        <v>0</v>
      </c>
      <c r="AG574" s="1091">
        <v>0</v>
      </c>
      <c r="AH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138">
        <v>0</v>
      </c>
      <c r="AB575" s="1091">
        <v>0</v>
      </c>
      <c r="AC575" s="1091">
        <v>0</v>
      </c>
      <c r="AD575" s="1091">
        <v>0</v>
      </c>
      <c r="AE575" s="1091">
        <v>0</v>
      </c>
      <c r="AF575" s="1091">
        <v>0</v>
      </c>
      <c r="AG575" s="1091">
        <v>0</v>
      </c>
      <c r="AH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138">
        <v>62.5</v>
      </c>
      <c r="AB576" s="1091">
        <v>0</v>
      </c>
      <c r="AC576" s="1091">
        <v>0</v>
      </c>
      <c r="AD576" s="1091">
        <v>0</v>
      </c>
      <c r="AE576" s="1091">
        <v>0</v>
      </c>
      <c r="AF576" s="1091">
        <v>0</v>
      </c>
      <c r="AG576" s="1091">
        <v>0</v>
      </c>
      <c r="AH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138">
        <v>126.5625</v>
      </c>
      <c r="AB577" s="1091">
        <v>0</v>
      </c>
      <c r="AC577" s="1091">
        <v>0</v>
      </c>
      <c r="AD577" s="1091">
        <v>0</v>
      </c>
      <c r="AE577" s="1091">
        <v>0</v>
      </c>
      <c r="AF577" s="1091">
        <v>0</v>
      </c>
      <c r="AG577" s="1091">
        <v>0</v>
      </c>
      <c r="AH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138">
        <v>129.7265625</v>
      </c>
      <c r="AB578" s="1091">
        <v>0</v>
      </c>
      <c r="AC578" s="1091">
        <v>0</v>
      </c>
      <c r="AD578" s="1091">
        <v>0</v>
      </c>
      <c r="AE578" s="1091">
        <v>0</v>
      </c>
      <c r="AF578" s="1091">
        <v>0</v>
      </c>
      <c r="AG578" s="1091">
        <v>0</v>
      </c>
      <c r="AH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138">
        <v>132.9697265625</v>
      </c>
      <c r="AB579" s="1091">
        <v>0</v>
      </c>
      <c r="AC579" s="1091">
        <v>0</v>
      </c>
      <c r="AD579" s="1091">
        <v>0</v>
      </c>
      <c r="AE579" s="1091">
        <v>0</v>
      </c>
      <c r="AF579" s="1091">
        <v>0</v>
      </c>
      <c r="AG579" s="1091">
        <v>0</v>
      </c>
      <c r="AH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138">
        <v>136.29396972656252</v>
      </c>
      <c r="AB580" s="1091">
        <v>0</v>
      </c>
      <c r="AC580" s="1091">
        <v>0</v>
      </c>
      <c r="AD580" s="1091">
        <v>0</v>
      </c>
      <c r="AE580" s="1091">
        <v>0</v>
      </c>
      <c r="AF580" s="1091">
        <v>0</v>
      </c>
      <c r="AG580" s="1091">
        <v>0</v>
      </c>
      <c r="AH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138">
        <v>139.70131896972654</v>
      </c>
      <c r="AB581" s="1091">
        <v>0</v>
      </c>
      <c r="AC581" s="1091">
        <v>0</v>
      </c>
      <c r="AD581" s="1091">
        <v>0</v>
      </c>
      <c r="AE581" s="1091">
        <v>0</v>
      </c>
      <c r="AF581" s="1091">
        <v>0</v>
      </c>
      <c r="AG581" s="1091">
        <v>0</v>
      </c>
      <c r="AH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260000</v>
      </c>
      <c r="N582" s="1091">
        <v>0</v>
      </c>
      <c r="O582" s="1091">
        <v>260000</v>
      </c>
      <c r="P582" s="1091">
        <v>260000</v>
      </c>
      <c r="Q582" s="1091">
        <v>301411.25931799994</v>
      </c>
      <c r="R582" s="1091">
        <v>0</v>
      </c>
      <c r="S582" s="1091">
        <v>0</v>
      </c>
      <c r="T582" s="1091">
        <v>0</v>
      </c>
      <c r="U582" s="1091">
        <v>0</v>
      </c>
      <c r="V582" s="1091">
        <v>0</v>
      </c>
      <c r="W582" s="1091">
        <v>0</v>
      </c>
      <c r="X582" s="1091">
        <v>0</v>
      </c>
      <c r="Y582" s="1091">
        <v>0</v>
      </c>
      <c r="Z582" s="1091">
        <v>0</v>
      </c>
      <c r="AA582" s="1138">
        <v>70.713013305664049</v>
      </c>
      <c r="AB582" s="1091">
        <v>260000</v>
      </c>
      <c r="AC582" s="1091">
        <v>0</v>
      </c>
      <c r="AD582" s="1091">
        <v>260000</v>
      </c>
      <c r="AE582" s="1091">
        <v>0</v>
      </c>
      <c r="AF582" s="1091">
        <v>260000</v>
      </c>
      <c r="AG582" s="1091">
        <v>0</v>
      </c>
      <c r="AH582" s="1091">
        <v>260000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530000</v>
      </c>
      <c r="N583" s="144">
        <v>0</v>
      </c>
      <c r="O583" s="144">
        <v>530000</v>
      </c>
      <c r="P583" s="144">
        <v>530000</v>
      </c>
      <c r="Q583" s="144">
        <v>596519.66929999995</v>
      </c>
      <c r="R583" s="144">
        <v>0</v>
      </c>
      <c r="S583" s="144">
        <v>0</v>
      </c>
      <c r="T583" s="144">
        <v>0</v>
      </c>
      <c r="U583" s="144">
        <v>0</v>
      </c>
      <c r="V583" s="144">
        <v>0</v>
      </c>
      <c r="W583" s="144">
        <v>0</v>
      </c>
      <c r="X583" s="144">
        <v>0</v>
      </c>
      <c r="Y583" s="144">
        <v>0</v>
      </c>
      <c r="Z583" s="144">
        <v>0</v>
      </c>
      <c r="AA583" s="1134">
        <v>0</v>
      </c>
      <c r="AB583" s="144">
        <v>530000</v>
      </c>
      <c r="AC583" s="144">
        <v>0</v>
      </c>
      <c r="AD583" s="144">
        <v>530000</v>
      </c>
      <c r="AE583" s="144">
        <v>0</v>
      </c>
      <c r="AF583" s="144">
        <v>530000</v>
      </c>
      <c r="AG583" s="144">
        <v>0</v>
      </c>
      <c r="AH583" s="144">
        <v>530000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134">
        <v>0</v>
      </c>
      <c r="AB584" s="144">
        <v>0</v>
      </c>
      <c r="AC584" s="144">
        <v>0</v>
      </c>
      <c r="AD584" s="144">
        <v>0</v>
      </c>
      <c r="AE584" s="144">
        <v>0</v>
      </c>
      <c r="AF584" s="144">
        <v>0</v>
      </c>
      <c r="AG584" s="144">
        <v>0</v>
      </c>
      <c r="AH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134">
        <v>0</v>
      </c>
      <c r="AB585" s="144">
        <v>0</v>
      </c>
      <c r="AC585" s="144">
        <v>0</v>
      </c>
      <c r="AD585" s="144">
        <v>0</v>
      </c>
      <c r="AE585" s="144">
        <v>0</v>
      </c>
      <c r="AF585" s="144">
        <v>0</v>
      </c>
      <c r="AG585" s="144">
        <v>0</v>
      </c>
      <c r="AH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134">
        <v>0</v>
      </c>
      <c r="AB586" s="144">
        <v>0</v>
      </c>
      <c r="AC586" s="144">
        <v>0</v>
      </c>
      <c r="AD586" s="144">
        <v>0</v>
      </c>
      <c r="AE586" s="144">
        <v>0</v>
      </c>
      <c r="AF586" s="144">
        <v>0</v>
      </c>
      <c r="AG586" s="144">
        <v>0</v>
      </c>
      <c r="AH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134">
        <v>0</v>
      </c>
      <c r="AB587" s="144">
        <v>0</v>
      </c>
      <c r="AC587" s="144">
        <v>0</v>
      </c>
      <c r="AD587" s="144">
        <v>0</v>
      </c>
      <c r="AE587" s="144">
        <v>0</v>
      </c>
      <c r="AF587" s="144">
        <v>0</v>
      </c>
      <c r="AG587" s="144">
        <v>0</v>
      </c>
      <c r="AH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134">
        <v>0</v>
      </c>
      <c r="AB588" s="144">
        <v>0</v>
      </c>
      <c r="AC588" s="144">
        <v>0</v>
      </c>
      <c r="AD588" s="144">
        <v>0</v>
      </c>
      <c r="AE588" s="144">
        <v>0</v>
      </c>
      <c r="AF588" s="144">
        <v>0</v>
      </c>
      <c r="AG588" s="144">
        <v>0</v>
      </c>
      <c r="AH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134">
        <v>0</v>
      </c>
      <c r="AB589" s="144">
        <v>0</v>
      </c>
      <c r="AC589" s="144">
        <v>0</v>
      </c>
      <c r="AD589" s="144">
        <v>0</v>
      </c>
      <c r="AE589" s="144">
        <v>0</v>
      </c>
      <c r="AF589" s="144">
        <v>0</v>
      </c>
      <c r="AG589" s="144">
        <v>0</v>
      </c>
      <c r="AH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134">
        <v>0</v>
      </c>
      <c r="AB590" s="144">
        <v>0</v>
      </c>
      <c r="AC590" s="144">
        <v>0</v>
      </c>
      <c r="AD590" s="144">
        <v>0</v>
      </c>
      <c r="AE590" s="144">
        <v>0</v>
      </c>
      <c r="AF590" s="144">
        <v>0</v>
      </c>
      <c r="AG590" s="144">
        <v>0</v>
      </c>
      <c r="AH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134">
        <v>0</v>
      </c>
      <c r="AB591" s="144">
        <v>0</v>
      </c>
      <c r="AC591" s="144">
        <v>0</v>
      </c>
      <c r="AD591" s="144">
        <v>0</v>
      </c>
      <c r="AE591" s="144">
        <v>0</v>
      </c>
      <c r="AF591" s="144">
        <v>0</v>
      </c>
      <c r="AG591" s="144">
        <v>0</v>
      </c>
      <c r="AH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134">
        <v>0</v>
      </c>
      <c r="AB592" s="144">
        <v>0</v>
      </c>
      <c r="AC592" s="144">
        <v>0</v>
      </c>
      <c r="AD592" s="144">
        <v>0</v>
      </c>
      <c r="AE592" s="144">
        <v>0</v>
      </c>
      <c r="AF592" s="144">
        <v>0</v>
      </c>
      <c r="AG592" s="144">
        <v>0</v>
      </c>
      <c r="AH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134">
        <v>0</v>
      </c>
      <c r="AB593" s="144">
        <v>0</v>
      </c>
      <c r="AC593" s="144">
        <v>0</v>
      </c>
      <c r="AD593" s="144">
        <v>0</v>
      </c>
      <c r="AE593" s="144">
        <v>0</v>
      </c>
      <c r="AF593" s="144">
        <v>0</v>
      </c>
      <c r="AG593" s="144">
        <v>0</v>
      </c>
      <c r="AH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134">
        <v>0</v>
      </c>
      <c r="AB594" s="144">
        <v>0</v>
      </c>
      <c r="AC594" s="144">
        <v>0</v>
      </c>
      <c r="AD594" s="144">
        <v>0</v>
      </c>
      <c r="AE594" s="144">
        <v>0</v>
      </c>
      <c r="AF594" s="144">
        <v>0</v>
      </c>
      <c r="AG594" s="144">
        <v>0</v>
      </c>
      <c r="AH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134">
        <v>0</v>
      </c>
      <c r="AB595" s="144">
        <v>0</v>
      </c>
      <c r="AC595" s="144">
        <v>0</v>
      </c>
      <c r="AD595" s="144">
        <v>0</v>
      </c>
      <c r="AE595" s="144">
        <v>0</v>
      </c>
      <c r="AF595" s="144">
        <v>0</v>
      </c>
      <c r="AG595" s="144">
        <v>0</v>
      </c>
      <c r="AH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134">
        <v>0</v>
      </c>
      <c r="AB596" s="144">
        <v>0</v>
      </c>
      <c r="AC596" s="144">
        <v>0</v>
      </c>
      <c r="AD596" s="144">
        <v>0</v>
      </c>
      <c r="AE596" s="144">
        <v>0</v>
      </c>
      <c r="AF596" s="144">
        <v>0</v>
      </c>
      <c r="AG596" s="144">
        <v>0</v>
      </c>
      <c r="AH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134">
        <v>0</v>
      </c>
      <c r="AB597" s="144">
        <v>0</v>
      </c>
      <c r="AC597" s="144">
        <v>0</v>
      </c>
      <c r="AD597" s="144">
        <v>0</v>
      </c>
      <c r="AE597" s="144">
        <v>0</v>
      </c>
      <c r="AF597" s="144">
        <v>0</v>
      </c>
      <c r="AG597" s="144">
        <v>0</v>
      </c>
      <c r="AH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134">
        <v>0</v>
      </c>
      <c r="AB598" s="144">
        <v>0</v>
      </c>
      <c r="AC598" s="144">
        <v>0</v>
      </c>
      <c r="AD598" s="144">
        <v>0</v>
      </c>
      <c r="AE598" s="144">
        <v>0</v>
      </c>
      <c r="AF598" s="144">
        <v>0</v>
      </c>
      <c r="AG598" s="144">
        <v>0</v>
      </c>
      <c r="AH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134">
        <v>0</v>
      </c>
      <c r="AB599" s="144">
        <v>0</v>
      </c>
      <c r="AC599" s="144">
        <v>0</v>
      </c>
      <c r="AD599" s="144">
        <v>0</v>
      </c>
      <c r="AE599" s="144">
        <v>0</v>
      </c>
      <c r="AF599" s="144">
        <v>0</v>
      </c>
      <c r="AG599" s="144">
        <v>0</v>
      </c>
      <c r="AH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134">
        <v>0</v>
      </c>
      <c r="AB600" s="144">
        <v>0</v>
      </c>
      <c r="AC600" s="144">
        <v>0</v>
      </c>
      <c r="AD600" s="144">
        <v>0</v>
      </c>
      <c r="AE600" s="144">
        <v>0</v>
      </c>
      <c r="AF600" s="144">
        <v>0</v>
      </c>
      <c r="AG600" s="144">
        <v>0</v>
      </c>
      <c r="AH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134">
        <v>0</v>
      </c>
      <c r="AB601" s="144">
        <v>0</v>
      </c>
      <c r="AC601" s="144">
        <v>0</v>
      </c>
      <c r="AD601" s="144">
        <v>0</v>
      </c>
      <c r="AE601" s="144">
        <v>0</v>
      </c>
      <c r="AF601" s="144">
        <v>0</v>
      </c>
      <c r="AG601" s="144">
        <v>0</v>
      </c>
      <c r="AH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134">
        <v>0</v>
      </c>
      <c r="AB602" s="144">
        <v>0</v>
      </c>
      <c r="AC602" s="144">
        <v>0</v>
      </c>
      <c r="AD602" s="144">
        <v>0</v>
      </c>
      <c r="AE602" s="144">
        <v>0</v>
      </c>
      <c r="AF602" s="144">
        <v>0</v>
      </c>
      <c r="AG602" s="144">
        <v>0</v>
      </c>
      <c r="AH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134">
        <v>0</v>
      </c>
      <c r="AB603" s="144">
        <v>0</v>
      </c>
      <c r="AC603" s="144">
        <v>0</v>
      </c>
      <c r="AD603" s="144">
        <v>0</v>
      </c>
      <c r="AE603" s="144">
        <v>0</v>
      </c>
      <c r="AF603" s="144">
        <v>0</v>
      </c>
      <c r="AG603" s="144">
        <v>0</v>
      </c>
      <c r="AH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138">
        <v>0</v>
      </c>
      <c r="AB606" s="1091">
        <v>0</v>
      </c>
      <c r="AC606" s="1091">
        <v>0</v>
      </c>
      <c r="AD606" s="1091">
        <v>0</v>
      </c>
      <c r="AE606" s="1091">
        <v>0</v>
      </c>
      <c r="AF606" s="1091">
        <v>0</v>
      </c>
      <c r="AG606" s="1091">
        <v>0</v>
      </c>
      <c r="AH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138">
        <v>0</v>
      </c>
      <c r="AB607" s="1091">
        <v>0</v>
      </c>
      <c r="AC607" s="1091">
        <v>0</v>
      </c>
      <c r="AD607" s="1091">
        <v>0</v>
      </c>
      <c r="AE607" s="1091">
        <v>0</v>
      </c>
      <c r="AF607" s="1091">
        <v>0</v>
      </c>
      <c r="AG607" s="1091">
        <v>0</v>
      </c>
      <c r="AH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138">
        <v>0</v>
      </c>
      <c r="AB608" s="1091">
        <v>0</v>
      </c>
      <c r="AC608" s="1091">
        <v>0</v>
      </c>
      <c r="AD608" s="1091">
        <v>0</v>
      </c>
      <c r="AE608" s="1091">
        <v>0</v>
      </c>
      <c r="AF608" s="1091">
        <v>0</v>
      </c>
      <c r="AG608" s="1091">
        <v>0</v>
      </c>
      <c r="AH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138">
        <v>0</v>
      </c>
      <c r="AB609" s="1091">
        <v>0</v>
      </c>
      <c r="AC609" s="1091">
        <v>0</v>
      </c>
      <c r="AD609" s="1091">
        <v>0</v>
      </c>
      <c r="AE609" s="1091">
        <v>0</v>
      </c>
      <c r="AF609" s="1091">
        <v>0</v>
      </c>
      <c r="AG609" s="1091">
        <v>0</v>
      </c>
      <c r="AH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138">
        <v>0</v>
      </c>
      <c r="AB610" s="1091">
        <v>0</v>
      </c>
      <c r="AC610" s="1091">
        <v>0</v>
      </c>
      <c r="AD610" s="1091">
        <v>0</v>
      </c>
      <c r="AE610" s="1091">
        <v>0</v>
      </c>
      <c r="AF610" s="1091">
        <v>0</v>
      </c>
      <c r="AG610" s="1091">
        <v>0</v>
      </c>
      <c r="AH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138">
        <v>0</v>
      </c>
      <c r="AB611" s="1091">
        <v>0</v>
      </c>
      <c r="AC611" s="1091">
        <v>0</v>
      </c>
      <c r="AD611" s="1091">
        <v>0</v>
      </c>
      <c r="AE611" s="1091">
        <v>0</v>
      </c>
      <c r="AF611" s="1091">
        <v>0</v>
      </c>
      <c r="AG611" s="1091">
        <v>0</v>
      </c>
      <c r="AH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138">
        <v>0</v>
      </c>
      <c r="AB612" s="1091">
        <v>0</v>
      </c>
      <c r="AC612" s="1091">
        <v>0</v>
      </c>
      <c r="AD612" s="1091">
        <v>0</v>
      </c>
      <c r="AE612" s="1091">
        <v>0</v>
      </c>
      <c r="AF612" s="1091">
        <v>0</v>
      </c>
      <c r="AG612" s="1091">
        <v>0</v>
      </c>
      <c r="AH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138">
        <v>0</v>
      </c>
      <c r="AB613" s="1091">
        <v>0</v>
      </c>
      <c r="AC613" s="1091">
        <v>0</v>
      </c>
      <c r="AD613" s="1091">
        <v>0</v>
      </c>
      <c r="AE613" s="1091">
        <v>0</v>
      </c>
      <c r="AF613" s="1091">
        <v>0</v>
      </c>
      <c r="AG613" s="1091">
        <v>0</v>
      </c>
      <c r="AH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138">
        <v>0</v>
      </c>
      <c r="AB614" s="1091">
        <v>0</v>
      </c>
      <c r="AC614" s="1091">
        <v>0</v>
      </c>
      <c r="AD614" s="1091">
        <v>0</v>
      </c>
      <c r="AE614" s="1091">
        <v>0</v>
      </c>
      <c r="AF614" s="1091">
        <v>0</v>
      </c>
      <c r="AG614" s="1091">
        <v>0</v>
      </c>
      <c r="AH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138">
        <v>0</v>
      </c>
      <c r="AB615" s="1091">
        <v>0</v>
      </c>
      <c r="AC615" s="1091">
        <v>0</v>
      </c>
      <c r="AD615" s="1091">
        <v>0</v>
      </c>
      <c r="AE615" s="1091">
        <v>0</v>
      </c>
      <c r="AF615" s="1091">
        <v>0</v>
      </c>
      <c r="AG615" s="1091">
        <v>0</v>
      </c>
      <c r="AH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138">
        <v>0</v>
      </c>
      <c r="AB616" s="1091">
        <v>0</v>
      </c>
      <c r="AC616" s="1091">
        <v>0</v>
      </c>
      <c r="AD616" s="1091">
        <v>0</v>
      </c>
      <c r="AE616" s="1091">
        <v>0</v>
      </c>
      <c r="AF616" s="1091">
        <v>0</v>
      </c>
      <c r="AG616" s="1091">
        <v>0</v>
      </c>
      <c r="AH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138">
        <v>0</v>
      </c>
      <c r="AB617" s="1091">
        <v>0</v>
      </c>
      <c r="AC617" s="1091">
        <v>0</v>
      </c>
      <c r="AD617" s="1091">
        <v>0</v>
      </c>
      <c r="AE617" s="1091">
        <v>0</v>
      </c>
      <c r="AF617" s="1091">
        <v>0</v>
      </c>
      <c r="AG617" s="1091">
        <v>0</v>
      </c>
      <c r="AH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138">
        <v>0</v>
      </c>
      <c r="AB618" s="1091">
        <v>0</v>
      </c>
      <c r="AC618" s="1091">
        <v>0</v>
      </c>
      <c r="AD618" s="1091">
        <v>0</v>
      </c>
      <c r="AE618" s="1091">
        <v>0</v>
      </c>
      <c r="AF618" s="1091">
        <v>0</v>
      </c>
      <c r="AG618" s="1091">
        <v>0</v>
      </c>
      <c r="AH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138">
        <v>62.5</v>
      </c>
      <c r="AB619" s="1091">
        <v>0</v>
      </c>
      <c r="AC619" s="1091">
        <v>0</v>
      </c>
      <c r="AD619" s="1091">
        <v>0</v>
      </c>
      <c r="AE619" s="1091">
        <v>0</v>
      </c>
      <c r="AF619" s="1091">
        <v>0</v>
      </c>
      <c r="AG619" s="1091">
        <v>0</v>
      </c>
      <c r="AH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138">
        <v>126.5625</v>
      </c>
      <c r="AB620" s="1091">
        <v>0</v>
      </c>
      <c r="AC620" s="1091">
        <v>0</v>
      </c>
      <c r="AD620" s="1091">
        <v>0</v>
      </c>
      <c r="AE620" s="1091">
        <v>0</v>
      </c>
      <c r="AF620" s="1091">
        <v>0</v>
      </c>
      <c r="AG620" s="1091">
        <v>0</v>
      </c>
      <c r="AH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138">
        <v>129.7265625</v>
      </c>
      <c r="AB621" s="1091">
        <v>0</v>
      </c>
      <c r="AC621" s="1091">
        <v>0</v>
      </c>
      <c r="AD621" s="1091">
        <v>0</v>
      </c>
      <c r="AE621" s="1091">
        <v>0</v>
      </c>
      <c r="AF621" s="1091">
        <v>0</v>
      </c>
      <c r="AG621" s="1091">
        <v>0</v>
      </c>
      <c r="AH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138">
        <v>132.9697265625</v>
      </c>
      <c r="AB622" s="1091">
        <v>0</v>
      </c>
      <c r="AC622" s="1091">
        <v>0</v>
      </c>
      <c r="AD622" s="1091">
        <v>0</v>
      </c>
      <c r="AE622" s="1091">
        <v>0</v>
      </c>
      <c r="AF622" s="1091">
        <v>0</v>
      </c>
      <c r="AG622" s="1091">
        <v>0</v>
      </c>
      <c r="AH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138">
        <v>136.29396972656252</v>
      </c>
      <c r="AB623" s="1091">
        <v>0</v>
      </c>
      <c r="AC623" s="1091">
        <v>0</v>
      </c>
      <c r="AD623" s="1091">
        <v>0</v>
      </c>
      <c r="AE623" s="1091">
        <v>0</v>
      </c>
      <c r="AF623" s="1091">
        <v>0</v>
      </c>
      <c r="AG623" s="1091">
        <v>0</v>
      </c>
      <c r="AH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138">
        <v>139.70131896972654</v>
      </c>
      <c r="AB624" s="1091">
        <v>0</v>
      </c>
      <c r="AC624" s="1091">
        <v>0</v>
      </c>
      <c r="AD624" s="1091">
        <v>0</v>
      </c>
      <c r="AE624" s="1091">
        <v>0</v>
      </c>
      <c r="AF624" s="1091">
        <v>0</v>
      </c>
      <c r="AG624" s="1091">
        <v>0</v>
      </c>
      <c r="AH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790000</v>
      </c>
      <c r="N625" s="1091">
        <v>0</v>
      </c>
      <c r="O625" s="1091">
        <v>790000</v>
      </c>
      <c r="P625" s="1091">
        <v>790000</v>
      </c>
      <c r="Q625" s="1091">
        <v>897930.92861799989</v>
      </c>
      <c r="R625" s="1091">
        <v>0</v>
      </c>
      <c r="S625" s="1091">
        <v>0</v>
      </c>
      <c r="T625" s="1091">
        <v>0</v>
      </c>
      <c r="U625" s="1091">
        <v>0</v>
      </c>
      <c r="V625" s="1091">
        <v>0</v>
      </c>
      <c r="W625" s="1091">
        <v>0</v>
      </c>
      <c r="X625" s="1091">
        <v>0</v>
      </c>
      <c r="Y625" s="1091">
        <v>0</v>
      </c>
      <c r="Z625" s="1091">
        <v>0</v>
      </c>
      <c r="AA625" s="1138">
        <v>70.713013305664049</v>
      </c>
      <c r="AB625" s="1091">
        <v>790000</v>
      </c>
      <c r="AC625" s="1091">
        <v>0</v>
      </c>
      <c r="AD625" s="1091">
        <v>790000</v>
      </c>
      <c r="AE625" s="1091">
        <v>0</v>
      </c>
      <c r="AF625" s="1091">
        <v>790000</v>
      </c>
      <c r="AG625" s="1091">
        <v>0</v>
      </c>
      <c r="AH625" s="1091">
        <v>790000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134">
        <v>0</v>
      </c>
      <c r="AB626" s="144">
        <v>0</v>
      </c>
      <c r="AC626" s="144">
        <v>0</v>
      </c>
      <c r="AD626" s="144">
        <v>0</v>
      </c>
      <c r="AE626" s="144">
        <v>0</v>
      </c>
      <c r="AF626" s="144">
        <v>0</v>
      </c>
      <c r="AG626" s="144">
        <v>0</v>
      </c>
      <c r="AH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134">
        <v>0</v>
      </c>
      <c r="AB627" s="144">
        <v>0</v>
      </c>
      <c r="AC627" s="144">
        <v>0</v>
      </c>
      <c r="AD627" s="144">
        <v>0</v>
      </c>
      <c r="AE627" s="144">
        <v>0</v>
      </c>
      <c r="AF627" s="144">
        <v>0</v>
      </c>
      <c r="AG627" s="144">
        <v>0</v>
      </c>
      <c r="AH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134">
        <v>0</v>
      </c>
      <c r="AB628" s="144">
        <v>0</v>
      </c>
      <c r="AC628" s="144">
        <v>0</v>
      </c>
      <c r="AD628" s="144">
        <v>0</v>
      </c>
      <c r="AE628" s="144">
        <v>0</v>
      </c>
      <c r="AF628" s="144">
        <v>0</v>
      </c>
      <c r="AG628" s="144">
        <v>0</v>
      </c>
      <c r="AH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134">
        <v>0</v>
      </c>
      <c r="AB629" s="144">
        <v>0</v>
      </c>
      <c r="AC629" s="144">
        <v>0</v>
      </c>
      <c r="AD629" s="144">
        <v>0</v>
      </c>
      <c r="AE629" s="144">
        <v>0</v>
      </c>
      <c r="AF629" s="144">
        <v>0</v>
      </c>
      <c r="AG629" s="144">
        <v>0</v>
      </c>
      <c r="AH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134">
        <v>0</v>
      </c>
      <c r="AB630" s="144">
        <v>0</v>
      </c>
      <c r="AC630" s="144">
        <v>0</v>
      </c>
      <c r="AD630" s="144">
        <v>0</v>
      </c>
      <c r="AE630" s="144">
        <v>0</v>
      </c>
      <c r="AF630" s="144">
        <v>0</v>
      </c>
      <c r="AG630" s="144">
        <v>0</v>
      </c>
      <c r="AH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134">
        <v>0</v>
      </c>
      <c r="AB631" s="144">
        <v>0</v>
      </c>
      <c r="AC631" s="144">
        <v>0</v>
      </c>
      <c r="AD631" s="144">
        <v>0</v>
      </c>
      <c r="AE631" s="144">
        <v>0</v>
      </c>
      <c r="AF631" s="144">
        <v>0</v>
      </c>
      <c r="AG631" s="144">
        <v>0</v>
      </c>
      <c r="AH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134">
        <v>0</v>
      </c>
      <c r="AB632" s="144">
        <v>0</v>
      </c>
      <c r="AC632" s="144">
        <v>0</v>
      </c>
      <c r="AD632" s="144">
        <v>0</v>
      </c>
      <c r="AE632" s="144">
        <v>0</v>
      </c>
      <c r="AF632" s="144">
        <v>0</v>
      </c>
      <c r="AG632" s="144">
        <v>0</v>
      </c>
      <c r="AH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134">
        <v>0</v>
      </c>
      <c r="AB633" s="144">
        <v>0</v>
      </c>
      <c r="AC633" s="144">
        <v>0</v>
      </c>
      <c r="AD633" s="144">
        <v>0</v>
      </c>
      <c r="AE633" s="144">
        <v>0</v>
      </c>
      <c r="AF633" s="144">
        <v>0</v>
      </c>
      <c r="AG633" s="144">
        <v>0</v>
      </c>
      <c r="AH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134">
        <v>0</v>
      </c>
      <c r="AB634" s="144">
        <v>0</v>
      </c>
      <c r="AC634" s="144">
        <v>0</v>
      </c>
      <c r="AD634" s="144">
        <v>0</v>
      </c>
      <c r="AE634" s="144">
        <v>0</v>
      </c>
      <c r="AF634" s="144">
        <v>0</v>
      </c>
      <c r="AG634" s="144">
        <v>0</v>
      </c>
      <c r="AH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134">
        <v>0</v>
      </c>
      <c r="AB635" s="144">
        <v>0</v>
      </c>
      <c r="AC635" s="144">
        <v>0</v>
      </c>
      <c r="AD635" s="144">
        <v>0</v>
      </c>
      <c r="AE635" s="144">
        <v>0</v>
      </c>
      <c r="AF635" s="144">
        <v>0</v>
      </c>
      <c r="AG635" s="144">
        <v>0</v>
      </c>
      <c r="AH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134">
        <v>0</v>
      </c>
      <c r="AB636" s="144">
        <v>0</v>
      </c>
      <c r="AC636" s="144">
        <v>0</v>
      </c>
      <c r="AD636" s="144">
        <v>0</v>
      </c>
      <c r="AE636" s="144">
        <v>0</v>
      </c>
      <c r="AF636" s="144">
        <v>0</v>
      </c>
      <c r="AG636" s="144">
        <v>0</v>
      </c>
      <c r="AH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134">
        <v>0</v>
      </c>
      <c r="AB637" s="144">
        <v>0</v>
      </c>
      <c r="AC637" s="144">
        <v>0</v>
      </c>
      <c r="AD637" s="144">
        <v>0</v>
      </c>
      <c r="AE637" s="144">
        <v>0</v>
      </c>
      <c r="AF637" s="144">
        <v>0</v>
      </c>
      <c r="AG637" s="144">
        <v>0</v>
      </c>
      <c r="AH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134">
        <v>0</v>
      </c>
      <c r="AB638" s="144">
        <v>0</v>
      </c>
      <c r="AC638" s="144">
        <v>0</v>
      </c>
      <c r="AD638" s="144">
        <v>0</v>
      </c>
      <c r="AE638" s="144">
        <v>0</v>
      </c>
      <c r="AF638" s="144">
        <v>0</v>
      </c>
      <c r="AG638" s="144">
        <v>0</v>
      </c>
      <c r="AH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134">
        <v>0</v>
      </c>
      <c r="AB639" s="144">
        <v>0</v>
      </c>
      <c r="AC639" s="144">
        <v>0</v>
      </c>
      <c r="AD639" s="144">
        <v>0</v>
      </c>
      <c r="AE639" s="144">
        <v>0</v>
      </c>
      <c r="AF639" s="144">
        <v>0</v>
      </c>
      <c r="AG639" s="144">
        <v>0</v>
      </c>
      <c r="AH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134">
        <v>0</v>
      </c>
      <c r="AB640" s="144">
        <v>0</v>
      </c>
      <c r="AC640" s="144">
        <v>0</v>
      </c>
      <c r="AD640" s="144">
        <v>0</v>
      </c>
      <c r="AE640" s="144">
        <v>0</v>
      </c>
      <c r="AF640" s="144">
        <v>0</v>
      </c>
      <c r="AG640" s="144">
        <v>0</v>
      </c>
      <c r="AH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134">
        <v>0</v>
      </c>
      <c r="AB641" s="144">
        <v>0</v>
      </c>
      <c r="AC641" s="144">
        <v>0</v>
      </c>
      <c r="AD641" s="144">
        <v>0</v>
      </c>
      <c r="AE641" s="144">
        <v>0</v>
      </c>
      <c r="AF641" s="144">
        <v>0</v>
      </c>
      <c r="AG641" s="144">
        <v>0</v>
      </c>
      <c r="AH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134">
        <v>0</v>
      </c>
      <c r="AB642" s="144">
        <v>0</v>
      </c>
      <c r="AC642" s="144">
        <v>0</v>
      </c>
      <c r="AD642" s="144">
        <v>0</v>
      </c>
      <c r="AE642" s="144">
        <v>0</v>
      </c>
      <c r="AF642" s="144">
        <v>0</v>
      </c>
      <c r="AG642" s="144">
        <v>0</v>
      </c>
      <c r="AH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134">
        <v>0</v>
      </c>
      <c r="AB643" s="144">
        <v>0</v>
      </c>
      <c r="AC643" s="144">
        <v>0</v>
      </c>
      <c r="AD643" s="144">
        <v>0</v>
      </c>
      <c r="AE643" s="144">
        <v>0</v>
      </c>
      <c r="AF643" s="144">
        <v>0</v>
      </c>
      <c r="AG643" s="144">
        <v>0</v>
      </c>
      <c r="AH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134">
        <v>0</v>
      </c>
      <c r="AB644" s="144">
        <v>0</v>
      </c>
      <c r="AC644" s="144">
        <v>0</v>
      </c>
      <c r="AD644" s="144">
        <v>0</v>
      </c>
      <c r="AE644" s="144">
        <v>0</v>
      </c>
      <c r="AF644" s="144">
        <v>0</v>
      </c>
      <c r="AG644" s="144">
        <v>0</v>
      </c>
      <c r="AH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134">
        <v>0</v>
      </c>
      <c r="AB645" s="144">
        <v>0</v>
      </c>
      <c r="AC645" s="144">
        <v>0</v>
      </c>
      <c r="AD645" s="144">
        <v>0</v>
      </c>
      <c r="AE645" s="144">
        <v>0</v>
      </c>
      <c r="AF645" s="144">
        <v>0</v>
      </c>
      <c r="AG645" s="144">
        <v>0</v>
      </c>
      <c r="AH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134">
        <v>0</v>
      </c>
      <c r="AB646" s="144">
        <v>0</v>
      </c>
      <c r="AC646" s="144">
        <v>0</v>
      </c>
      <c r="AD646" s="144">
        <v>0</v>
      </c>
      <c r="AE646" s="144">
        <v>0</v>
      </c>
      <c r="AF646" s="144">
        <v>0</v>
      </c>
      <c r="AG646" s="144">
        <v>0</v>
      </c>
      <c r="AH646" s="144">
        <v>0</v>
      </c>
      <c r="CJ646" s="166"/>
      <c r="CK646" s="166"/>
      <c r="CL646" s="166"/>
      <c r="CM646" s="166"/>
      <c r="CN646" s="166"/>
      <c r="CO646" s="166"/>
      <c r="CP646" s="166"/>
      <c r="CQ646" s="166"/>
      <c r="CR646" s="166"/>
      <c r="CS646" s="166"/>
      <c r="CT646" s="166"/>
    </row>
    <row r="647" spans="7:98">
      <c r="G647" s="1070"/>
      <c r="H647" s="1070"/>
      <c r="AE647" s="371"/>
      <c r="AF647" s="371"/>
      <c r="AG647" s="371"/>
      <c r="AH647" s="371"/>
    </row>
    <row r="648" spans="7:98">
      <c r="G648" s="1070"/>
      <c r="H648" s="1070"/>
      <c r="AE648" s="371"/>
      <c r="AF648" s="371"/>
      <c r="AG648" s="371"/>
      <c r="AH648" s="371"/>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legacyDrawing r:id="rId2"/>
</worksheet>
</file>

<file path=xl/worksheets/sheet27.xml><?xml version="1.0" encoding="utf-8"?>
<worksheet xmlns="http://schemas.openxmlformats.org/spreadsheetml/2006/main" xmlns:r="http://schemas.openxmlformats.org/officeDocument/2006/relationships">
  <sheetPr>
    <pageSetUpPr fitToPage="1"/>
  </sheetPr>
  <dimension ref="A1:IV813"/>
  <sheetViews>
    <sheetView topLeftCell="A47"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 style="371" bestFit="1" customWidth="1"/>
    <col min="9" max="9" width="17.875" style="371" bestFit="1" customWidth="1"/>
    <col min="10" max="11" width="17.875" style="371" customWidth="1"/>
    <col min="12" max="12" width="17.25" style="371" customWidth="1" outlineLevel="1"/>
    <col min="13" max="13" width="18.25" style="371" customWidth="1" outlineLevel="1"/>
    <col min="14" max="14" width="17.75" style="371" customWidth="1" outlineLevel="1"/>
    <col min="15" max="15" width="17.125" style="371" customWidth="1" outlineLevel="1"/>
    <col min="16" max="16" width="24.375" style="206" bestFit="1"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5.25" style="371" customWidth="1"/>
    <col min="24" max="25" width="15.125" style="371" hidden="1" customWidth="1"/>
    <col min="26" max="26" width="18.375" style="371" hidden="1" customWidth="1"/>
    <col min="27" max="30" width="10.25" style="371" hidden="1" customWidth="1"/>
    <col min="31" max="32" width="12.375" style="371" hidden="1" customWidth="1"/>
    <col min="33" max="33" width="17.25" style="1092" customWidth="1"/>
    <col min="34" max="34" width="16.75" style="1092" customWidth="1"/>
    <col min="35" max="37" width="16.25" style="371" customWidth="1"/>
    <col min="38" max="38" width="19.125" style="371" customWidth="1"/>
    <col min="39" max="39" width="15.75" style="206" customWidth="1"/>
    <col min="40" max="40" width="22.75" style="206" customWidth="1"/>
    <col min="41" max="41" width="22.375" style="206" customWidth="1"/>
    <col min="42" max="42" width="16.875" style="206" customWidth="1"/>
    <col min="43" max="43" width="6.75" style="206" customWidth="1"/>
    <col min="44" max="44" width="18" style="206" customWidth="1"/>
    <col min="45" max="63" width="1.25" style="206" customWidth="1"/>
    <col min="64" max="64" width="15" customWidth="1"/>
    <col min="65" max="16384" width="8.75" style="206"/>
  </cols>
  <sheetData>
    <row r="1" spans="1:256">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5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256">
      <c r="P4"/>
      <c r="Q4" s="426"/>
      <c r="R4" s="144"/>
    </row>
    <row r="5" spans="1:256">
      <c r="P5"/>
      <c r="Q5" s="426"/>
      <c r="R5" s="144"/>
    </row>
    <row r="6" spans="1:256" ht="20.25">
      <c r="P6"/>
      <c r="Q6" s="426"/>
      <c r="R6" s="144"/>
      <c r="U6" s="995" t="s">
        <v>990</v>
      </c>
    </row>
    <row r="7" spans="1:256">
      <c r="P7"/>
      <c r="Q7" s="426"/>
      <c r="R7" s="144"/>
    </row>
    <row r="8" spans="1:256">
      <c r="P8"/>
      <c r="Q8" s="426"/>
      <c r="R8" s="144"/>
      <c r="U8" s="1093" t="s">
        <v>914</v>
      </c>
      <c r="V8" s="392" t="s">
        <v>990</v>
      </c>
      <c r="W8" s="393"/>
      <c r="X8" s="392"/>
      <c r="Y8" s="393"/>
    </row>
    <row r="9" spans="1:256">
      <c r="P9"/>
      <c r="Q9" s="426"/>
      <c r="R9" s="144"/>
      <c r="U9" s="1094" t="s">
        <v>915</v>
      </c>
      <c r="V9" s="1199">
        <v>40441</v>
      </c>
      <c r="W9" s="1000"/>
      <c r="X9" s="398"/>
      <c r="Y9" s="1000"/>
    </row>
    <row r="10" spans="1:256">
      <c r="I10" s="206"/>
      <c r="J10" s="206"/>
      <c r="K10" s="206"/>
      <c r="P10" s="838" t="s">
        <v>674</v>
      </c>
      <c r="Q10" s="838" t="s">
        <v>675</v>
      </c>
      <c r="R10" s="838" t="s">
        <v>916</v>
      </c>
      <c r="U10" s="1096" t="s">
        <v>430</v>
      </c>
      <c r="V10" s="416" t="s">
        <v>789</v>
      </c>
      <c r="W10" s="1002"/>
      <c r="X10" s="416"/>
      <c r="Y10" s="1002"/>
    </row>
    <row r="11" spans="1:256" ht="15.75" customHeight="1">
      <c r="I11" s="206"/>
      <c r="J11" s="206"/>
      <c r="K11" s="206"/>
      <c r="P11" t="s">
        <v>677</v>
      </c>
      <c r="Q11" s="426" t="s">
        <v>678</v>
      </c>
      <c r="R11" s="144" t="e">
        <v>#DIV/0!</v>
      </c>
      <c r="U11" s="997" t="s">
        <v>735</v>
      </c>
      <c r="V11" s="1200" t="s">
        <v>991</v>
      </c>
      <c r="W11" s="1171"/>
      <c r="X11" s="398"/>
      <c r="Y11" s="1000"/>
    </row>
    <row r="12" spans="1:256">
      <c r="I12" s="206"/>
      <c r="J12" s="206"/>
      <c r="K12" s="206"/>
      <c r="P12" t="s">
        <v>680</v>
      </c>
      <c r="Q12" s="426" t="s">
        <v>681</v>
      </c>
      <c r="R12" s="144" t="e">
        <v>#DIV/0!</v>
      </c>
      <c r="U12" s="997"/>
      <c r="V12" s="1142"/>
      <c r="W12" s="1143"/>
      <c r="X12" s="398"/>
      <c r="Y12" s="1000"/>
    </row>
    <row r="13" spans="1:256">
      <c r="I13" s="206"/>
      <c r="J13" s="206"/>
      <c r="K13" s="206"/>
      <c r="P13" t="s">
        <v>683</v>
      </c>
      <c r="Q13" s="426" t="s">
        <v>684</v>
      </c>
      <c r="R13" s="144" t="e">
        <v>#DIV/0!</v>
      </c>
      <c r="U13" s="997"/>
      <c r="V13" s="1142"/>
      <c r="W13" s="1143"/>
      <c r="X13" s="398"/>
      <c r="Y13" s="1000"/>
    </row>
    <row r="14" spans="1:256">
      <c r="I14" s="206"/>
      <c r="J14" s="206"/>
      <c r="K14" s="206"/>
      <c r="P14" t="s">
        <v>686</v>
      </c>
      <c r="Q14" s="426" t="s">
        <v>687</v>
      </c>
      <c r="R14" s="144" t="e">
        <v>#DIV/0!</v>
      </c>
      <c r="U14" s="1001"/>
      <c r="V14" s="1146"/>
      <c r="W14" s="1147"/>
      <c r="X14" s="416"/>
      <c r="Y14" s="1002"/>
    </row>
    <row r="15" spans="1:256"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1148"/>
      <c r="Y15" s="1148"/>
      <c r="Z15" s="371"/>
      <c r="AA15" s="371"/>
      <c r="AB15" s="371"/>
      <c r="AC15" s="371"/>
      <c r="AD15" s="371"/>
      <c r="AE15" s="371"/>
      <c r="AF15" s="371"/>
      <c r="AG15" s="1092"/>
      <c r="AH15" s="1092"/>
      <c r="AI15" s="371"/>
      <c r="AJ15" s="371"/>
      <c r="AK15" s="371"/>
      <c r="AL15" s="128"/>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c r="HX15" s="206"/>
      <c r="HY15" s="206"/>
      <c r="HZ15" s="206"/>
      <c r="IA15" s="206"/>
      <c r="IB15" s="206"/>
      <c r="IC15" s="206"/>
      <c r="ID15" s="206"/>
      <c r="IE15" s="206"/>
      <c r="IF15" s="206"/>
      <c r="IG15" s="206"/>
      <c r="IH15" s="206"/>
      <c r="II15" s="206"/>
      <c r="IJ15" s="206"/>
      <c r="IK15" s="206"/>
      <c r="IL15" s="206"/>
      <c r="IM15" s="206"/>
      <c r="IN15" s="206"/>
      <c r="IO15" s="206"/>
      <c r="IP15" s="206"/>
      <c r="IQ15" s="206"/>
      <c r="IR15" s="206"/>
      <c r="IS15" s="206"/>
      <c r="IT15" s="206"/>
      <c r="IU15" s="206"/>
      <c r="IV15" s="206"/>
    </row>
    <row r="16" spans="1:256"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50"/>
      <c r="AA16" s="1201" t="s">
        <v>928</v>
      </c>
      <c r="AB16" s="1202"/>
      <c r="AC16" s="1202"/>
      <c r="AD16" s="1203"/>
      <c r="AE16" s="1204" t="s">
        <v>992</v>
      </c>
      <c r="AF16" s="1204"/>
      <c r="AG16" s="1205" t="s">
        <v>958</v>
      </c>
      <c r="AH16" s="1206"/>
      <c r="AI16" s="1207"/>
      <c r="AJ16" s="1205" t="s">
        <v>993</v>
      </c>
      <c r="AK16" s="1207"/>
      <c r="AL16" s="1208" t="s">
        <v>994</v>
      </c>
      <c r="AM16" s="1017" t="s">
        <v>925</v>
      </c>
      <c r="AN16" s="1018"/>
      <c r="AO16" s="1018"/>
      <c r="AP16" s="1019"/>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c r="HX16" s="206"/>
      <c r="HY16" s="206"/>
      <c r="HZ16" s="206"/>
      <c r="IA16" s="206"/>
      <c r="IB16" s="206"/>
      <c r="IC16" s="206"/>
      <c r="ID16" s="206"/>
      <c r="IE16" s="206"/>
      <c r="IF16" s="206"/>
      <c r="IG16" s="206"/>
      <c r="IH16" s="206"/>
      <c r="II16" s="206"/>
      <c r="IJ16" s="206"/>
      <c r="IK16" s="206"/>
      <c r="IL16" s="206"/>
      <c r="IM16" s="206"/>
      <c r="IN16" s="206"/>
      <c r="IO16" s="206"/>
      <c r="IP16" s="206"/>
      <c r="IQ16" s="206"/>
      <c r="IR16" s="206"/>
      <c r="IS16" s="206"/>
      <c r="IT16" s="206"/>
      <c r="IU16" s="206"/>
      <c r="IV16" s="206"/>
    </row>
    <row r="17" spans="1:256"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43"/>
      <c r="Y17" s="1043"/>
      <c r="Z17" s="740" t="s">
        <v>974</v>
      </c>
      <c r="AA17" s="1034" t="s">
        <v>963</v>
      </c>
      <c r="AB17" s="1034" t="s">
        <v>964</v>
      </c>
      <c r="AC17" s="1042" t="s">
        <v>941</v>
      </c>
      <c r="AD17" s="1112" t="s">
        <v>965</v>
      </c>
      <c r="AE17" s="1209" t="s">
        <v>995</v>
      </c>
      <c r="AF17" s="1210" t="s">
        <v>719</v>
      </c>
      <c r="AG17" s="1211" t="s">
        <v>966</v>
      </c>
      <c r="AH17" s="1211" t="s">
        <v>967</v>
      </c>
      <c r="AI17" s="1212" t="s">
        <v>1</v>
      </c>
      <c r="AJ17" s="1213" t="s">
        <v>506</v>
      </c>
      <c r="AK17" s="1212" t="s">
        <v>1</v>
      </c>
      <c r="AL17" s="1113" t="s">
        <v>996</v>
      </c>
      <c r="AM17" s="1026" t="s">
        <v>323</v>
      </c>
      <c r="AN17" s="1026" t="s">
        <v>930</v>
      </c>
      <c r="AO17" s="1026" t="s">
        <v>931</v>
      </c>
      <c r="AP17" s="1026" t="s">
        <v>1</v>
      </c>
      <c r="AQ17" s="206"/>
      <c r="AR17" s="206"/>
      <c r="AS17" s="206"/>
      <c r="AT17" s="206"/>
      <c r="AU17" s="206"/>
      <c r="AV17" s="206"/>
      <c r="AW17" s="206"/>
      <c r="AX17" s="206"/>
      <c r="AY17" s="206"/>
      <c r="AZ17" s="206"/>
      <c r="BA17" s="206"/>
      <c r="BB17" s="206"/>
      <c r="BC17" s="206"/>
      <c r="BD17" s="206"/>
      <c r="BE17" s="206"/>
      <c r="BF17" s="206"/>
      <c r="BG17" s="206"/>
      <c r="BH17" s="206"/>
      <c r="BI17" s="206"/>
      <c r="BJ17" s="206"/>
      <c r="BK17" s="206"/>
      <c r="BL17"/>
      <c r="BM17" s="206"/>
      <c r="BN17" s="206"/>
      <c r="BO17" s="206"/>
      <c r="BP17" s="20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c r="HX17" s="1016"/>
      <c r="HY17" s="1016"/>
      <c r="HZ17" s="1016"/>
      <c r="IA17" s="1016"/>
      <c r="IB17" s="1016"/>
      <c r="IC17" s="1016"/>
      <c r="ID17" s="1016"/>
      <c r="IE17" s="1016"/>
      <c r="IF17" s="1016"/>
      <c r="IG17" s="1016"/>
      <c r="IH17" s="1016"/>
      <c r="II17" s="1016"/>
      <c r="IJ17" s="1016"/>
      <c r="IK17" s="1016"/>
      <c r="IL17" s="1016"/>
      <c r="IM17" s="1016"/>
      <c r="IN17" s="1016"/>
      <c r="IO17" s="1016"/>
      <c r="IP17" s="1016"/>
      <c r="IQ17" s="1016"/>
      <c r="IR17" s="1016"/>
      <c r="IS17" s="1016"/>
      <c r="IT17" s="1016"/>
      <c r="IU17" s="1016"/>
      <c r="IV17" s="1016"/>
    </row>
    <row r="18" spans="1:256"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52" t="s">
        <v>979</v>
      </c>
      <c r="Y18" s="1034" t="s">
        <v>980</v>
      </c>
      <c r="Z18" s="753"/>
      <c r="AA18" s="1041"/>
      <c r="AB18" s="1041"/>
      <c r="AC18" s="1042"/>
      <c r="AD18" s="1043"/>
      <c r="AE18" s="1042" t="s">
        <v>984</v>
      </c>
      <c r="AF18" s="1043"/>
      <c r="AG18" s="1214"/>
      <c r="AH18" s="1214"/>
      <c r="AI18" s="1040"/>
      <c r="AJ18" s="1040" t="s">
        <v>997</v>
      </c>
      <c r="AK18" s="1040"/>
      <c r="AL18" s="1215" t="s">
        <v>998</v>
      </c>
      <c r="AM18" s="1036"/>
      <c r="AN18" s="1036" t="s">
        <v>943</v>
      </c>
      <c r="AO18" s="1036" t="s">
        <v>944</v>
      </c>
      <c r="AP18" s="1036"/>
      <c r="AQ18" s="206"/>
      <c r="AR18" s="206"/>
      <c r="AS18" s="206"/>
      <c r="AT18" s="206"/>
      <c r="AU18" s="206"/>
      <c r="AV18" s="206"/>
      <c r="AW18" s="206"/>
      <c r="AX18" s="206"/>
      <c r="AY18" s="206"/>
      <c r="AZ18" s="206"/>
      <c r="BA18" s="206"/>
      <c r="BB18" s="206"/>
      <c r="BC18" s="206"/>
      <c r="BD18" s="206"/>
      <c r="BE18" s="206"/>
      <c r="BF18" s="206"/>
      <c r="BG18" s="206"/>
      <c r="BH18" s="206"/>
      <c r="BI18" s="206"/>
      <c r="BJ18" s="206"/>
      <c r="BK18" s="206"/>
      <c r="BL18"/>
      <c r="BM18" s="206"/>
      <c r="BN18" s="206"/>
      <c r="BO18" s="206"/>
      <c r="BP18" s="20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c r="HX18" s="1016"/>
      <c r="HY18" s="1016"/>
      <c r="HZ18" s="1016"/>
      <c r="IA18" s="1016"/>
      <c r="IB18" s="1016"/>
      <c r="IC18" s="1016"/>
      <c r="ID18" s="1016"/>
      <c r="IE18" s="1016"/>
      <c r="IF18" s="1016"/>
      <c r="IG18" s="1016"/>
      <c r="IH18" s="1016"/>
      <c r="II18" s="1016"/>
      <c r="IJ18" s="1016"/>
      <c r="IK18" s="1016"/>
      <c r="IL18" s="1016"/>
      <c r="IM18" s="1016"/>
      <c r="IN18" s="1016"/>
      <c r="IO18" s="1016"/>
      <c r="IP18" s="1016"/>
      <c r="IQ18" s="1016"/>
      <c r="IR18" s="1016"/>
      <c r="IS18" s="1016"/>
      <c r="IT18" s="1016"/>
      <c r="IU18" s="1016"/>
      <c r="IV18" s="1016"/>
    </row>
    <row r="19" spans="1:256"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t="s">
        <v>398</v>
      </c>
      <c r="Y19" s="292" t="s">
        <v>398</v>
      </c>
      <c r="Z19" s="292" t="s">
        <v>398</v>
      </c>
      <c r="AA19" s="292" t="s">
        <v>502</v>
      </c>
      <c r="AB19" s="292" t="s">
        <v>502</v>
      </c>
      <c r="AC19" s="292" t="s">
        <v>502</v>
      </c>
      <c r="AD19" s="292" t="s">
        <v>398</v>
      </c>
      <c r="AE19" s="292" t="s">
        <v>502</v>
      </c>
      <c r="AF19" s="292" t="s">
        <v>398</v>
      </c>
      <c r="AG19" s="1216" t="s">
        <v>502</v>
      </c>
      <c r="AH19" s="1216" t="s">
        <v>502</v>
      </c>
      <c r="AI19" s="292" t="s">
        <v>398</v>
      </c>
      <c r="AJ19" s="1216" t="s">
        <v>502</v>
      </c>
      <c r="AK19" s="292" t="s">
        <v>398</v>
      </c>
      <c r="AL19" s="292" t="s">
        <v>398</v>
      </c>
      <c r="AM19" s="1047" t="s">
        <v>398</v>
      </c>
      <c r="AN19" s="292" t="s">
        <v>398</v>
      </c>
      <c r="AO19" s="292" t="s">
        <v>398</v>
      </c>
      <c r="AP19" s="292" t="s">
        <v>398</v>
      </c>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c r="HX19" s="252"/>
      <c r="HY19" s="252"/>
      <c r="HZ19" s="252"/>
      <c r="IA19" s="252"/>
      <c r="IB19" s="252"/>
      <c r="IC19" s="252"/>
      <c r="ID19" s="252"/>
      <c r="IE19" s="252"/>
      <c r="IF19" s="252"/>
      <c r="IG19" s="252"/>
      <c r="IH19" s="252"/>
      <c r="II19" s="252"/>
      <c r="IJ19" s="252"/>
      <c r="IK19" s="252"/>
      <c r="IL19" s="252"/>
      <c r="IM19" s="252"/>
      <c r="IN19" s="252"/>
      <c r="IO19" s="252"/>
      <c r="IP19" s="252"/>
      <c r="IQ19" s="252"/>
      <c r="IR19" s="252"/>
      <c r="IS19" s="252"/>
      <c r="IT19" s="252"/>
      <c r="IU19" s="252"/>
      <c r="IV19" s="252"/>
    </row>
    <row r="20" spans="1:256" ht="15.75" customHeight="1">
      <c r="F20" s="232"/>
      <c r="G20" s="1054" t="s">
        <v>949</v>
      </c>
      <c r="H20" s="236"/>
      <c r="I20" s="398"/>
      <c r="J20" s="1055"/>
      <c r="K20" s="1055"/>
      <c r="L20" s="1047"/>
      <c r="M20" s="292"/>
      <c r="N20" s="292"/>
      <c r="O20" s="292"/>
      <c r="P20" s="292"/>
      <c r="Q20" s="292"/>
      <c r="R20" s="292"/>
      <c r="S20" s="292"/>
      <c r="T20" s="292"/>
      <c r="U20" s="1056"/>
      <c r="V20" s="913"/>
      <c r="W20" s="525"/>
      <c r="X20" s="838"/>
      <c r="Y20" s="891"/>
      <c r="Z20" s="1217"/>
      <c r="AA20" s="891"/>
      <c r="AB20" s="1218">
        <v>0.03</v>
      </c>
      <c r="AC20" s="1219">
        <v>0.03</v>
      </c>
      <c r="AD20" s="891"/>
      <c r="AE20" s="838"/>
      <c r="AF20" s="891"/>
      <c r="AG20" s="1219">
        <v>3.5000000000000003E-2</v>
      </c>
      <c r="AH20" s="1219"/>
      <c r="AI20" s="891"/>
      <c r="AJ20" s="1219">
        <v>3.5000000000000003E-2</v>
      </c>
      <c r="AK20" s="891"/>
      <c r="AL20" s="1219"/>
      <c r="AM20" s="1047"/>
      <c r="AN20" s="292"/>
      <c r="AO20" s="292"/>
      <c r="AP20" s="29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c r="HX20" s="252"/>
      <c r="HY20" s="252"/>
      <c r="HZ20" s="252"/>
      <c r="IA20" s="252"/>
      <c r="IB20" s="252"/>
      <c r="IC20" s="252"/>
      <c r="ID20" s="252"/>
      <c r="IE20" s="252"/>
      <c r="IF20" s="252"/>
      <c r="IG20" s="252"/>
      <c r="IH20" s="252"/>
      <c r="II20" s="252"/>
      <c r="IJ20" s="252"/>
      <c r="IK20" s="252"/>
      <c r="IL20" s="252"/>
      <c r="IM20" s="252"/>
      <c r="IN20" s="252"/>
      <c r="IO20" s="252"/>
      <c r="IP20" s="252"/>
      <c r="IQ20" s="252"/>
      <c r="IR20" s="252"/>
      <c r="IS20" s="252"/>
      <c r="IT20" s="252"/>
      <c r="IU20" s="252"/>
      <c r="IV20" s="252"/>
    </row>
    <row r="21" spans="1:256" s="144" customFormat="1" ht="15.75" customHeight="1">
      <c r="A21" s="994"/>
      <c r="B21" s="994"/>
      <c r="C21" s="236"/>
      <c r="D21" s="236"/>
      <c r="E21" s="236"/>
      <c r="F21" s="1060"/>
      <c r="G21" s="1061" t="s">
        <v>950</v>
      </c>
      <c r="H21" s="1062"/>
      <c r="I21" s="398"/>
      <c r="J21" s="1063"/>
      <c r="K21" s="1064"/>
      <c r="L21" s="1065">
        <v>0</v>
      </c>
      <c r="M21" s="1066">
        <v>0</v>
      </c>
      <c r="N21" s="1066">
        <v>0</v>
      </c>
      <c r="O21" s="1066">
        <v>0</v>
      </c>
      <c r="P21" s="1067">
        <v>0</v>
      </c>
      <c r="Q21" s="1067">
        <v>0</v>
      </c>
      <c r="R21" s="1067">
        <v>0</v>
      </c>
      <c r="S21" s="1067">
        <v>0</v>
      </c>
      <c r="T21" s="1067">
        <v>0</v>
      </c>
      <c r="U21" s="1068">
        <v>0</v>
      </c>
      <c r="V21" s="1066">
        <v>0</v>
      </c>
      <c r="W21" s="1065">
        <v>0</v>
      </c>
      <c r="X21" s="1066">
        <v>0</v>
      </c>
      <c r="Y21" s="1066">
        <v>0</v>
      </c>
      <c r="Z21" s="1069">
        <v>0</v>
      </c>
      <c r="AA21" s="1066" t="s">
        <v>740</v>
      </c>
      <c r="AB21" s="1069" t="s">
        <v>740</v>
      </c>
      <c r="AC21" s="1066" t="s">
        <v>740</v>
      </c>
      <c r="AD21" s="1069">
        <v>0</v>
      </c>
      <c r="AE21" s="1066"/>
      <c r="AF21" s="1066">
        <v>0</v>
      </c>
      <c r="AG21" s="1121" t="s">
        <v>740</v>
      </c>
      <c r="AH21" s="1220"/>
      <c r="AI21" s="1066">
        <v>0</v>
      </c>
      <c r="AJ21" s="1221"/>
      <c r="AK21" s="1066">
        <v>0</v>
      </c>
      <c r="AL21" s="1065">
        <v>0</v>
      </c>
      <c r="AM21" s="1065">
        <v>0</v>
      </c>
      <c r="AN21" s="1122">
        <v>0</v>
      </c>
      <c r="AO21" s="1122">
        <v>0</v>
      </c>
      <c r="AP21" s="1122">
        <v>0</v>
      </c>
      <c r="AQ21" s="206"/>
      <c r="AR21" s="206"/>
      <c r="AS21" s="206"/>
      <c r="AT21" s="206"/>
      <c r="AU21" s="206"/>
      <c r="AV21" s="206"/>
      <c r="AW21" s="206"/>
      <c r="AX21" s="206"/>
      <c r="AY21" s="206"/>
      <c r="AZ21" s="206"/>
      <c r="BA21" s="206"/>
      <c r="BB21" s="206"/>
      <c r="BC21" s="206"/>
      <c r="BD21" s="206"/>
      <c r="BE21" s="206"/>
      <c r="BF21" s="206"/>
      <c r="BG21" s="206"/>
      <c r="BH21" s="206"/>
      <c r="BI21" s="206"/>
      <c r="BJ21" s="206"/>
      <c r="BK21" s="206"/>
      <c r="BL21"/>
      <c r="BM21" s="206"/>
      <c r="BN21" s="206"/>
      <c r="BO21" s="206"/>
      <c r="BP21" s="206"/>
    </row>
    <row r="22" spans="1:256"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v>0</v>
      </c>
      <c r="AA22" s="1073"/>
      <c r="AB22" s="1073">
        <v>0</v>
      </c>
      <c r="AC22" s="1073">
        <v>0</v>
      </c>
      <c r="AD22" s="1073">
        <v>0</v>
      </c>
      <c r="AE22" s="1073"/>
      <c r="AF22" s="1073"/>
      <c r="AG22" s="1222">
        <v>0</v>
      </c>
      <c r="AH22" s="1123">
        <v>0</v>
      </c>
      <c r="AI22" s="1073"/>
      <c r="AJ22" s="1073"/>
      <c r="AK22" s="1073"/>
      <c r="AL22" s="1073"/>
      <c r="AM22" s="1223"/>
      <c r="AN22" s="1073">
        <v>0</v>
      </c>
      <c r="AO22" s="1073"/>
      <c r="AP22" s="1074">
        <v>0</v>
      </c>
      <c r="AQ22" s="206"/>
      <c r="AR22" s="206"/>
      <c r="AS22" s="206"/>
      <c r="AT22" s="206"/>
      <c r="AU22" s="206"/>
      <c r="AV22" s="206"/>
      <c r="AW22" s="206"/>
      <c r="AX22" s="206"/>
      <c r="AY22" s="206"/>
      <c r="AZ22" s="206"/>
      <c r="BA22" s="206"/>
      <c r="BB22" s="206"/>
      <c r="BC22" s="206"/>
      <c r="BD22" s="206"/>
      <c r="BE22" s="206"/>
      <c r="BF22" s="206"/>
      <c r="BG22" s="206"/>
      <c r="BH22" s="206"/>
      <c r="BI22" s="206"/>
      <c r="BJ22" s="206"/>
      <c r="BK22" s="206"/>
      <c r="BL22"/>
      <c r="BM22" s="206"/>
      <c r="BN22" s="206"/>
      <c r="BO22" s="206"/>
      <c r="BP22" s="206"/>
    </row>
    <row r="23" spans="1:256"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v>0</v>
      </c>
      <c r="AE23" s="1078"/>
      <c r="AF23" s="1078"/>
      <c r="AG23" s="1128"/>
      <c r="AH23" s="1124"/>
      <c r="AI23" s="1078"/>
      <c r="AJ23" s="1078"/>
      <c r="AK23" s="1078"/>
      <c r="AL23" s="1078"/>
      <c r="AM23" s="1224"/>
      <c r="AN23" s="1078">
        <v>0</v>
      </c>
      <c r="AO23" s="1078"/>
      <c r="AP23" s="1079">
        <v>0</v>
      </c>
      <c r="AQ23" s="206"/>
      <c r="AR23" s="206"/>
      <c r="AS23" s="206"/>
      <c r="AT23" s="206"/>
      <c r="AU23" s="206"/>
      <c r="AV23" s="206"/>
      <c r="AW23" s="206"/>
      <c r="AX23" s="206"/>
      <c r="AY23" s="206"/>
      <c r="AZ23" s="206"/>
      <c r="BA23" s="206"/>
      <c r="BB23" s="206"/>
      <c r="BC23" s="206"/>
      <c r="BD23" s="206"/>
      <c r="BE23" s="206"/>
      <c r="BF23" s="206"/>
      <c r="BG23" s="206"/>
      <c r="BH23" s="206"/>
      <c r="BI23" s="206"/>
      <c r="BJ23" s="206"/>
      <c r="BK23" s="206"/>
      <c r="BL23"/>
      <c r="BM23" s="206"/>
      <c r="BN23" s="206"/>
      <c r="BO23" s="206"/>
      <c r="BP23" s="206"/>
    </row>
    <row r="24" spans="1:256"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v>0</v>
      </c>
      <c r="AE24" s="1078"/>
      <c r="AF24" s="1078"/>
      <c r="AG24" s="1128"/>
      <c r="AH24" s="1124"/>
      <c r="AI24" s="1078"/>
      <c r="AJ24" s="1078"/>
      <c r="AK24" s="1078"/>
      <c r="AL24" s="1078"/>
      <c r="AM24" s="1224"/>
      <c r="AN24" s="1078">
        <v>0</v>
      </c>
      <c r="AO24" s="1078"/>
      <c r="AP24" s="1079">
        <v>0</v>
      </c>
      <c r="AQ24" s="206"/>
      <c r="AR24" s="206"/>
      <c r="AS24" s="206"/>
      <c r="AT24" s="206"/>
      <c r="AU24" s="206"/>
      <c r="AV24" s="206"/>
      <c r="AW24" s="206"/>
      <c r="AX24" s="206"/>
      <c r="AY24" s="206"/>
      <c r="AZ24" s="206"/>
      <c r="BA24" s="206"/>
      <c r="BB24" s="206"/>
      <c r="BC24" s="206"/>
      <c r="BD24" s="206"/>
      <c r="BE24" s="206"/>
      <c r="BF24" s="206"/>
      <c r="BG24" s="206"/>
      <c r="BH24" s="206"/>
      <c r="BI24" s="206"/>
      <c r="BJ24" s="206"/>
      <c r="BK24" s="206"/>
      <c r="BL24"/>
      <c r="BM24" s="206"/>
      <c r="BN24" s="206"/>
      <c r="BO24" s="206"/>
      <c r="BP24" s="206"/>
    </row>
    <row r="25" spans="1:256"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v>0</v>
      </c>
      <c r="AE25" s="1078"/>
      <c r="AF25" s="1078"/>
      <c r="AG25" s="1128"/>
      <c r="AH25" s="1124"/>
      <c r="AI25" s="1078"/>
      <c r="AJ25" s="1078"/>
      <c r="AK25" s="1078"/>
      <c r="AL25" s="1078"/>
      <c r="AM25" s="1224"/>
      <c r="AN25" s="1078">
        <v>0</v>
      </c>
      <c r="AO25" s="1078"/>
      <c r="AP25" s="1079">
        <v>0</v>
      </c>
      <c r="AQ25" s="206"/>
      <c r="AR25" s="206"/>
      <c r="AS25" s="206"/>
      <c r="AT25" s="206"/>
      <c r="AU25" s="206"/>
      <c r="AV25" s="206"/>
      <c r="AW25" s="206"/>
      <c r="AX25" s="206"/>
      <c r="AY25" s="206"/>
      <c r="AZ25" s="206"/>
      <c r="BA25" s="206"/>
      <c r="BB25" s="206"/>
      <c r="BC25" s="206"/>
      <c r="BD25" s="206"/>
      <c r="BE25" s="206"/>
      <c r="BF25" s="206"/>
      <c r="BG25" s="206"/>
      <c r="BH25" s="206"/>
      <c r="BI25" s="206"/>
      <c r="BJ25" s="206"/>
      <c r="BK25" s="206"/>
      <c r="BL25"/>
      <c r="BM25" s="206"/>
      <c r="BN25" s="206"/>
      <c r="BO25" s="206"/>
      <c r="BP25" s="206"/>
    </row>
    <row r="26" spans="1:256"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v>0</v>
      </c>
      <c r="AE26" s="1078"/>
      <c r="AF26" s="1078"/>
      <c r="AG26" s="1128"/>
      <c r="AH26" s="1124"/>
      <c r="AI26" s="1078"/>
      <c r="AJ26" s="1078"/>
      <c r="AK26" s="1078"/>
      <c r="AL26" s="1078"/>
      <c r="AM26" s="1224"/>
      <c r="AN26" s="1078">
        <v>0</v>
      </c>
      <c r="AO26" s="1078"/>
      <c r="AP26" s="1079">
        <v>0</v>
      </c>
      <c r="AQ26" s="206"/>
      <c r="AR26" s="206"/>
      <c r="AS26" s="206"/>
      <c r="AT26" s="206"/>
      <c r="AU26" s="206"/>
      <c r="AV26" s="206"/>
      <c r="AW26" s="206"/>
      <c r="AX26" s="206"/>
      <c r="AY26" s="206"/>
      <c r="AZ26" s="206"/>
      <c r="BA26" s="206"/>
      <c r="BB26" s="206"/>
      <c r="BC26" s="206"/>
      <c r="BD26" s="206"/>
      <c r="BE26" s="206"/>
      <c r="BF26" s="206"/>
      <c r="BG26" s="206"/>
      <c r="BH26" s="206"/>
      <c r="BI26" s="206"/>
      <c r="BJ26" s="206"/>
      <c r="BK26" s="206"/>
      <c r="BL26"/>
      <c r="BM26" s="206"/>
      <c r="BN26" s="206"/>
      <c r="BO26" s="206"/>
      <c r="BP26" s="206"/>
    </row>
    <row r="27" spans="1:256"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v>0</v>
      </c>
      <c r="AE27" s="1078"/>
      <c r="AF27" s="1078"/>
      <c r="AG27" s="1128"/>
      <c r="AH27" s="1124"/>
      <c r="AI27" s="1078"/>
      <c r="AJ27" s="1078"/>
      <c r="AK27" s="1078"/>
      <c r="AL27" s="1078"/>
      <c r="AM27" s="1224"/>
      <c r="AN27" s="1078">
        <v>0</v>
      </c>
      <c r="AO27" s="1078"/>
      <c r="AP27" s="1079">
        <v>0</v>
      </c>
      <c r="AQ27" s="206"/>
      <c r="AR27" s="206"/>
      <c r="AS27" s="206"/>
      <c r="AT27" s="206"/>
      <c r="AU27" s="206"/>
      <c r="AV27" s="206"/>
      <c r="AW27" s="206"/>
      <c r="AX27" s="206"/>
      <c r="AY27" s="206"/>
      <c r="AZ27" s="206"/>
      <c r="BA27" s="206"/>
      <c r="BB27" s="206"/>
      <c r="BC27" s="206"/>
      <c r="BD27" s="206"/>
      <c r="BE27" s="206"/>
      <c r="BF27" s="206"/>
      <c r="BG27" s="206"/>
      <c r="BH27" s="206"/>
      <c r="BI27" s="206"/>
      <c r="BJ27" s="206"/>
      <c r="BK27" s="206"/>
      <c r="BL27"/>
      <c r="BM27" s="206"/>
      <c r="BN27" s="206"/>
      <c r="BO27" s="206"/>
      <c r="BP27" s="206"/>
    </row>
    <row r="28" spans="1:256"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v>0</v>
      </c>
      <c r="AE28" s="1078"/>
      <c r="AF28" s="1078"/>
      <c r="AG28" s="1128"/>
      <c r="AH28" s="1124"/>
      <c r="AI28" s="1078"/>
      <c r="AJ28" s="1078"/>
      <c r="AK28" s="1078"/>
      <c r="AL28" s="1078"/>
      <c r="AM28" s="1224"/>
      <c r="AN28" s="1078">
        <v>0</v>
      </c>
      <c r="AO28" s="1078"/>
      <c r="AP28" s="1079">
        <v>0</v>
      </c>
      <c r="AQ28" s="206"/>
      <c r="AR28" s="206"/>
      <c r="AS28" s="206"/>
      <c r="AT28" s="206"/>
      <c r="AU28" s="206"/>
      <c r="AV28" s="206"/>
      <c r="AW28" s="206"/>
      <c r="AX28" s="206"/>
      <c r="AY28" s="206"/>
      <c r="AZ28" s="206"/>
      <c r="BA28" s="206"/>
      <c r="BB28" s="206"/>
      <c r="BC28" s="206"/>
      <c r="BD28" s="206"/>
      <c r="BE28" s="206"/>
      <c r="BF28" s="206"/>
      <c r="BG28" s="206"/>
      <c r="BH28" s="206"/>
      <c r="BI28" s="206"/>
      <c r="BJ28" s="206"/>
      <c r="BK28" s="206"/>
      <c r="BL28"/>
      <c r="BM28" s="206"/>
      <c r="BN28" s="206"/>
      <c r="BO28" s="206"/>
      <c r="BP28" s="206"/>
    </row>
    <row r="29" spans="1:256"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v>0</v>
      </c>
      <c r="AE29" s="1078"/>
      <c r="AF29" s="1078"/>
      <c r="AG29" s="1128"/>
      <c r="AH29" s="1124"/>
      <c r="AI29" s="1078"/>
      <c r="AJ29" s="1078"/>
      <c r="AK29" s="1078"/>
      <c r="AL29" s="1078"/>
      <c r="AM29" s="1224"/>
      <c r="AN29" s="1078">
        <v>0</v>
      </c>
      <c r="AO29" s="1078"/>
      <c r="AP29" s="1079">
        <v>0</v>
      </c>
      <c r="AQ29" s="206"/>
      <c r="AR29" s="206"/>
      <c r="AS29" s="206"/>
      <c r="AT29" s="206"/>
      <c r="AU29" s="206"/>
      <c r="AV29" s="206"/>
      <c r="AW29" s="206"/>
      <c r="AX29" s="206"/>
      <c r="AY29" s="206"/>
      <c r="AZ29" s="206"/>
      <c r="BA29" s="206"/>
      <c r="BB29" s="206"/>
      <c r="BC29" s="206"/>
      <c r="BD29" s="206"/>
      <c r="BE29" s="206"/>
      <c r="BF29" s="206"/>
      <c r="BG29" s="206"/>
      <c r="BH29" s="206"/>
      <c r="BI29" s="206"/>
      <c r="BJ29" s="206"/>
      <c r="BK29" s="206"/>
      <c r="BL29"/>
      <c r="BM29" s="206"/>
      <c r="BN29" s="206"/>
      <c r="BO29" s="206"/>
      <c r="BP29" s="206"/>
    </row>
    <row r="30" spans="1:256"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v>0</v>
      </c>
      <c r="AE30" s="1078"/>
      <c r="AF30" s="1078"/>
      <c r="AG30" s="1128"/>
      <c r="AH30" s="1124"/>
      <c r="AI30" s="1078"/>
      <c r="AJ30" s="1078"/>
      <c r="AK30" s="1078"/>
      <c r="AL30" s="1078"/>
      <c r="AM30" s="1224"/>
      <c r="AN30" s="1078">
        <v>0</v>
      </c>
      <c r="AO30" s="1078"/>
      <c r="AP30" s="1079">
        <v>0</v>
      </c>
      <c r="AQ30" s="206"/>
      <c r="AR30" s="206"/>
      <c r="AS30" s="206"/>
      <c r="AT30" s="206"/>
      <c r="AU30" s="206"/>
      <c r="AV30" s="206"/>
      <c r="AW30" s="206"/>
      <c r="AX30" s="206"/>
      <c r="AY30" s="206"/>
      <c r="AZ30" s="206"/>
      <c r="BA30" s="206"/>
      <c r="BB30" s="206"/>
      <c r="BC30" s="206"/>
      <c r="BD30" s="206"/>
      <c r="BE30" s="206"/>
      <c r="BF30" s="206"/>
      <c r="BG30" s="206"/>
      <c r="BH30" s="206"/>
      <c r="BI30" s="206"/>
      <c r="BJ30" s="206"/>
      <c r="BK30" s="206"/>
      <c r="BL30"/>
      <c r="BM30" s="206"/>
      <c r="BN30" s="206"/>
      <c r="BO30" s="206"/>
      <c r="BP30" s="206"/>
    </row>
    <row r="31" spans="1:256"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v>0</v>
      </c>
      <c r="AE31" s="1078"/>
      <c r="AF31" s="1078"/>
      <c r="AG31" s="1128"/>
      <c r="AH31" s="1124"/>
      <c r="AI31" s="1078"/>
      <c r="AJ31" s="1078"/>
      <c r="AK31" s="1078"/>
      <c r="AL31" s="1078"/>
      <c r="AM31" s="1224"/>
      <c r="AN31" s="1078">
        <v>0</v>
      </c>
      <c r="AO31" s="1078"/>
      <c r="AP31" s="1079">
        <v>0</v>
      </c>
      <c r="AQ31" s="206"/>
      <c r="AR31" s="206"/>
      <c r="AS31" s="206"/>
      <c r="AT31" s="206"/>
      <c r="AU31" s="206"/>
      <c r="AV31" s="206"/>
      <c r="AW31" s="206"/>
      <c r="AX31" s="206"/>
      <c r="AY31" s="206"/>
      <c r="AZ31" s="206"/>
      <c r="BA31" s="206"/>
      <c r="BB31" s="206"/>
      <c r="BC31" s="206"/>
      <c r="BD31" s="206"/>
      <c r="BE31" s="206"/>
      <c r="BF31" s="206"/>
      <c r="BG31" s="206"/>
      <c r="BH31" s="206"/>
      <c r="BI31" s="206"/>
      <c r="BJ31" s="206"/>
      <c r="BK31" s="206"/>
      <c r="BL31"/>
      <c r="BM31" s="206"/>
      <c r="BN31" s="206"/>
      <c r="BO31" s="206"/>
      <c r="BP31" s="206"/>
    </row>
    <row r="32" spans="1:256"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v>0</v>
      </c>
      <c r="AE32" s="1078"/>
      <c r="AF32" s="1078"/>
      <c r="AG32" s="1128"/>
      <c r="AH32" s="1124"/>
      <c r="AI32" s="1078"/>
      <c r="AJ32" s="1078"/>
      <c r="AK32" s="1078"/>
      <c r="AL32" s="1078"/>
      <c r="AM32" s="1224"/>
      <c r="AN32" s="1078">
        <v>0</v>
      </c>
      <c r="AO32" s="1078"/>
      <c r="AP32" s="1079">
        <v>0</v>
      </c>
      <c r="AQ32" s="206"/>
      <c r="AR32" s="206"/>
      <c r="AS32" s="206"/>
      <c r="AT32" s="206"/>
      <c r="AU32" s="206"/>
      <c r="AV32" s="206"/>
      <c r="AW32" s="206"/>
      <c r="AX32" s="206"/>
      <c r="AY32" s="206"/>
      <c r="AZ32" s="206"/>
      <c r="BA32" s="206"/>
      <c r="BB32" s="206"/>
      <c r="BC32" s="206"/>
      <c r="BD32" s="206"/>
      <c r="BE32" s="206"/>
      <c r="BF32" s="206"/>
      <c r="BG32" s="206"/>
      <c r="BH32" s="206"/>
      <c r="BI32" s="206"/>
      <c r="BJ32" s="206"/>
      <c r="BK32" s="206"/>
      <c r="BL32"/>
      <c r="BM32" s="206"/>
      <c r="BN32" s="206"/>
      <c r="BO32" s="206"/>
      <c r="BP32" s="206"/>
    </row>
    <row r="33" spans="1:6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v>0</v>
      </c>
      <c r="AE33" s="1078"/>
      <c r="AF33" s="1078"/>
      <c r="AG33" s="1128"/>
      <c r="AH33" s="1124"/>
      <c r="AI33" s="1078"/>
      <c r="AJ33" s="1078"/>
      <c r="AK33" s="1078"/>
      <c r="AL33" s="1078"/>
      <c r="AM33" s="1224"/>
      <c r="AN33" s="1078">
        <v>0</v>
      </c>
      <c r="AO33" s="1078"/>
      <c r="AP33" s="1079">
        <v>0</v>
      </c>
      <c r="AQ33" s="206"/>
      <c r="AR33" s="206"/>
      <c r="AS33" s="206"/>
      <c r="AT33" s="206"/>
      <c r="AU33" s="206"/>
      <c r="AV33" s="206"/>
      <c r="AW33" s="206"/>
      <c r="AX33" s="206"/>
      <c r="AY33" s="206"/>
      <c r="AZ33" s="206"/>
      <c r="BA33" s="206"/>
      <c r="BB33" s="206"/>
      <c r="BC33" s="206"/>
      <c r="BD33" s="206"/>
      <c r="BE33" s="206"/>
      <c r="BF33" s="206"/>
      <c r="BG33" s="206"/>
      <c r="BH33" s="206"/>
      <c r="BI33" s="206"/>
      <c r="BJ33" s="206"/>
      <c r="BK33" s="206"/>
      <c r="BL33"/>
      <c r="BM33" s="206"/>
      <c r="BN33" s="206"/>
      <c r="BO33" s="206"/>
      <c r="BP33" s="206"/>
    </row>
    <row r="34" spans="1:6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v>0</v>
      </c>
      <c r="AA34" s="1078"/>
      <c r="AB34" s="1078">
        <v>0</v>
      </c>
      <c r="AC34" s="1078">
        <v>0</v>
      </c>
      <c r="AD34" s="1078">
        <v>0</v>
      </c>
      <c r="AE34" s="1078"/>
      <c r="AF34" s="1078"/>
      <c r="AG34" s="1128">
        <v>0</v>
      </c>
      <c r="AH34" s="1124">
        <v>0</v>
      </c>
      <c r="AI34" s="1078"/>
      <c r="AJ34" s="1078"/>
      <c r="AK34" s="1078"/>
      <c r="AL34" s="1078"/>
      <c r="AM34" s="1224"/>
      <c r="AN34" s="1078">
        <v>0</v>
      </c>
      <c r="AO34" s="1078"/>
      <c r="AP34" s="1079">
        <v>0</v>
      </c>
      <c r="AQ34" s="206"/>
      <c r="AR34" s="206"/>
      <c r="AS34" s="206"/>
      <c r="AT34" s="206"/>
      <c r="AU34" s="206"/>
      <c r="AV34" s="206"/>
      <c r="AW34" s="206"/>
      <c r="AX34" s="206"/>
      <c r="AY34" s="206"/>
      <c r="AZ34" s="206"/>
      <c r="BA34" s="206"/>
      <c r="BB34" s="206"/>
      <c r="BC34" s="206"/>
      <c r="BD34" s="206"/>
      <c r="BE34" s="206"/>
      <c r="BF34" s="206"/>
      <c r="BG34" s="206"/>
      <c r="BH34" s="206"/>
      <c r="BI34" s="206"/>
      <c r="BJ34" s="206"/>
      <c r="BK34" s="206"/>
      <c r="BL34"/>
      <c r="BM34" s="206"/>
      <c r="BN34" s="206"/>
      <c r="BO34" s="206"/>
      <c r="BP34" s="206"/>
    </row>
    <row r="35" spans="1:6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v>0</v>
      </c>
      <c r="AE35" s="1078"/>
      <c r="AF35" s="1078"/>
      <c r="AG35" s="1128"/>
      <c r="AH35" s="1124"/>
      <c r="AI35" s="1078"/>
      <c r="AJ35" s="1078"/>
      <c r="AK35" s="1078"/>
      <c r="AL35" s="1078"/>
      <c r="AM35" s="1224"/>
      <c r="AN35" s="1078">
        <v>0</v>
      </c>
      <c r="AO35" s="1078"/>
      <c r="AP35" s="1079">
        <v>0</v>
      </c>
      <c r="AQ35" s="206"/>
      <c r="AR35" s="206"/>
      <c r="AS35" s="206"/>
      <c r="AT35" s="206"/>
      <c r="AU35" s="206"/>
      <c r="AV35" s="206"/>
      <c r="AW35" s="206"/>
      <c r="AX35" s="206"/>
      <c r="AY35" s="206"/>
      <c r="AZ35" s="206"/>
      <c r="BA35" s="206"/>
      <c r="BB35" s="206"/>
      <c r="BC35" s="206"/>
      <c r="BD35" s="206"/>
      <c r="BE35" s="206"/>
      <c r="BF35" s="206"/>
      <c r="BG35" s="206"/>
      <c r="BH35" s="206"/>
      <c r="BI35" s="206"/>
      <c r="BJ35" s="206"/>
      <c r="BK35" s="206"/>
      <c r="BL35"/>
      <c r="BM35" s="206"/>
      <c r="BN35" s="206"/>
      <c r="BO35" s="206"/>
      <c r="BP35" s="206"/>
    </row>
    <row r="36" spans="1:6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v>0</v>
      </c>
      <c r="AE36" s="1078"/>
      <c r="AF36" s="1078"/>
      <c r="AG36" s="1128"/>
      <c r="AH36" s="1124"/>
      <c r="AI36" s="1078"/>
      <c r="AJ36" s="1078"/>
      <c r="AK36" s="1078"/>
      <c r="AL36" s="1078"/>
      <c r="AM36" s="1224"/>
      <c r="AN36" s="1078">
        <v>0</v>
      </c>
      <c r="AO36" s="1078"/>
      <c r="AP36" s="1079">
        <v>0</v>
      </c>
      <c r="AQ36" s="206"/>
      <c r="AR36" s="206"/>
      <c r="AS36" s="206"/>
      <c r="AT36" s="206"/>
      <c r="AU36" s="206"/>
      <c r="AV36" s="206"/>
      <c r="AW36" s="206"/>
      <c r="AX36" s="206"/>
      <c r="AY36" s="206"/>
      <c r="AZ36" s="206"/>
      <c r="BA36" s="206"/>
      <c r="BB36" s="206"/>
      <c r="BC36" s="206"/>
      <c r="BD36" s="206"/>
      <c r="BE36" s="206"/>
      <c r="BF36" s="206"/>
      <c r="BG36" s="206"/>
      <c r="BH36" s="206"/>
      <c r="BI36" s="206"/>
      <c r="BJ36" s="206"/>
      <c r="BK36" s="206"/>
      <c r="BL36"/>
      <c r="BM36" s="206"/>
      <c r="BN36" s="206"/>
      <c r="BO36" s="206"/>
      <c r="BP36" s="206"/>
    </row>
    <row r="37" spans="1:6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v>0</v>
      </c>
      <c r="AE37" s="1078"/>
      <c r="AF37" s="1078"/>
      <c r="AG37" s="1128"/>
      <c r="AH37" s="1124"/>
      <c r="AI37" s="1078"/>
      <c r="AJ37" s="1078"/>
      <c r="AK37" s="1078"/>
      <c r="AL37" s="1078"/>
      <c r="AM37" s="1224"/>
      <c r="AN37" s="1078">
        <v>0</v>
      </c>
      <c r="AO37" s="1078"/>
      <c r="AP37" s="1079">
        <v>0</v>
      </c>
      <c r="AQ37" s="206"/>
      <c r="AR37" s="206"/>
      <c r="AS37" s="206"/>
      <c r="AT37" s="206"/>
      <c r="AU37" s="206"/>
      <c r="AV37" s="206"/>
      <c r="AW37" s="206"/>
      <c r="AX37" s="206"/>
      <c r="AY37" s="206"/>
      <c r="AZ37" s="206"/>
      <c r="BA37" s="206"/>
      <c r="BB37" s="206"/>
      <c r="BC37" s="206"/>
      <c r="BD37" s="206"/>
      <c r="BE37" s="206"/>
      <c r="BF37" s="206"/>
      <c r="BG37" s="206"/>
      <c r="BH37" s="206"/>
      <c r="BI37" s="206"/>
      <c r="BJ37" s="206"/>
      <c r="BK37" s="206"/>
      <c r="BL37"/>
      <c r="BM37" s="206"/>
      <c r="BN37" s="206"/>
      <c r="BO37" s="206"/>
      <c r="BP37" s="206"/>
    </row>
    <row r="38" spans="1:6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v>0</v>
      </c>
      <c r="AE38" s="1078"/>
      <c r="AF38" s="1078"/>
      <c r="AG38" s="1128"/>
      <c r="AH38" s="1124"/>
      <c r="AI38" s="1078"/>
      <c r="AJ38" s="1078"/>
      <c r="AK38" s="1078"/>
      <c r="AL38" s="1078"/>
      <c r="AM38" s="1224"/>
      <c r="AN38" s="1078">
        <v>0</v>
      </c>
      <c r="AO38" s="1078"/>
      <c r="AP38" s="1079">
        <v>0</v>
      </c>
      <c r="AQ38" s="206"/>
      <c r="AR38" s="206"/>
      <c r="AS38" s="206"/>
      <c r="AT38" s="206"/>
      <c r="AU38" s="206"/>
      <c r="AV38" s="206"/>
      <c r="AW38" s="206"/>
      <c r="AX38" s="206"/>
      <c r="AY38" s="206"/>
      <c r="AZ38" s="206"/>
      <c r="BA38" s="206"/>
      <c r="BB38" s="206"/>
      <c r="BC38" s="206"/>
      <c r="BD38" s="206"/>
      <c r="BE38" s="206"/>
      <c r="BF38" s="206"/>
      <c r="BG38" s="206"/>
      <c r="BH38" s="206"/>
      <c r="BI38" s="206"/>
      <c r="BJ38" s="206"/>
      <c r="BK38" s="206"/>
      <c r="BL38"/>
      <c r="BM38" s="206"/>
      <c r="BN38" s="206"/>
      <c r="BO38" s="206"/>
      <c r="BP38" s="206"/>
    </row>
    <row r="39" spans="1:6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v>0</v>
      </c>
      <c r="AE39" s="1078"/>
      <c r="AF39" s="1078"/>
      <c r="AG39" s="1128"/>
      <c r="AH39" s="1124"/>
      <c r="AI39" s="1078"/>
      <c r="AJ39" s="1078"/>
      <c r="AK39" s="1078"/>
      <c r="AL39" s="1078"/>
      <c r="AM39" s="1224"/>
      <c r="AN39" s="1078">
        <v>0</v>
      </c>
      <c r="AO39" s="1078"/>
      <c r="AP39" s="1079">
        <v>0</v>
      </c>
      <c r="AQ39" s="206"/>
      <c r="AR39" s="206"/>
      <c r="AS39" s="206"/>
      <c r="AT39" s="206"/>
      <c r="AU39" s="206"/>
      <c r="AV39" s="206"/>
      <c r="AW39" s="206"/>
      <c r="AX39" s="206"/>
      <c r="AY39" s="206"/>
      <c r="AZ39" s="206"/>
      <c r="BA39" s="206"/>
      <c r="BB39" s="206"/>
      <c r="BC39" s="206"/>
      <c r="BD39" s="206"/>
      <c r="BE39" s="206"/>
      <c r="BF39" s="206"/>
      <c r="BG39" s="206"/>
      <c r="BH39" s="206"/>
      <c r="BI39" s="206"/>
      <c r="BJ39" s="206"/>
      <c r="BK39" s="206"/>
      <c r="BL39"/>
      <c r="BM39" s="206"/>
      <c r="BN39" s="206"/>
      <c r="BO39" s="206"/>
      <c r="BP39" s="206"/>
    </row>
    <row r="40" spans="1:6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v>0</v>
      </c>
      <c r="AE40" s="1078"/>
      <c r="AF40" s="1078"/>
      <c r="AG40" s="1128"/>
      <c r="AH40" s="1124"/>
      <c r="AI40" s="1078"/>
      <c r="AJ40" s="1078"/>
      <c r="AK40" s="1078"/>
      <c r="AL40" s="1078"/>
      <c r="AM40" s="1224"/>
      <c r="AN40" s="1078">
        <v>0</v>
      </c>
      <c r="AO40" s="1078"/>
      <c r="AP40" s="1079">
        <v>0</v>
      </c>
      <c r="AQ40" s="206"/>
      <c r="AR40" s="206"/>
      <c r="AS40" s="206"/>
      <c r="AT40" s="206"/>
      <c r="AU40" s="206"/>
      <c r="AV40" s="206"/>
      <c r="AW40" s="206"/>
      <c r="AX40" s="206"/>
      <c r="AY40" s="206"/>
      <c r="AZ40" s="206"/>
      <c r="BA40" s="206"/>
      <c r="BB40" s="206"/>
      <c r="BC40" s="206"/>
      <c r="BD40" s="206"/>
      <c r="BE40" s="206"/>
      <c r="BF40" s="206"/>
      <c r="BG40" s="206"/>
      <c r="BH40" s="206"/>
      <c r="BI40" s="206"/>
      <c r="BJ40" s="206"/>
      <c r="BK40" s="206"/>
      <c r="BL40"/>
      <c r="BM40" s="206"/>
      <c r="BN40" s="206"/>
      <c r="BO40" s="206"/>
      <c r="BP40" s="206"/>
    </row>
    <row r="41" spans="1:6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v>0</v>
      </c>
      <c r="AE41" s="1078"/>
      <c r="AF41" s="1078"/>
      <c r="AG41" s="1128"/>
      <c r="AH41" s="1124"/>
      <c r="AI41" s="1078"/>
      <c r="AJ41" s="1078"/>
      <c r="AK41" s="1078"/>
      <c r="AL41" s="1078"/>
      <c r="AM41" s="1224"/>
      <c r="AN41" s="1078">
        <v>0</v>
      </c>
      <c r="AO41" s="1078"/>
      <c r="AP41" s="1079">
        <v>0</v>
      </c>
      <c r="AQ41" s="206"/>
      <c r="AR41" s="206"/>
      <c r="AS41" s="206"/>
      <c r="AT41" s="206"/>
      <c r="AU41" s="206"/>
      <c r="AV41" s="206"/>
      <c r="AW41" s="206"/>
      <c r="AX41" s="206"/>
      <c r="AY41" s="206"/>
      <c r="AZ41" s="206"/>
      <c r="BA41" s="206"/>
      <c r="BB41" s="206"/>
      <c r="BC41" s="206"/>
      <c r="BD41" s="206"/>
      <c r="BE41" s="206"/>
      <c r="BF41" s="206"/>
      <c r="BG41" s="206"/>
      <c r="BH41" s="206"/>
      <c r="BI41" s="206"/>
      <c r="BJ41" s="206"/>
      <c r="BK41" s="206"/>
      <c r="BL41"/>
      <c r="BM41" s="206"/>
      <c r="BN41" s="206"/>
      <c r="BO41" s="206"/>
      <c r="BP41" s="206"/>
    </row>
    <row r="42" spans="1:6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v>0</v>
      </c>
      <c r="AE42" s="1078"/>
      <c r="AF42" s="1078"/>
      <c r="AG42" s="1128"/>
      <c r="AH42" s="1124"/>
      <c r="AI42" s="1078"/>
      <c r="AJ42" s="1078"/>
      <c r="AK42" s="1078"/>
      <c r="AL42" s="1078"/>
      <c r="AM42" s="1224"/>
      <c r="AN42" s="1078">
        <v>0</v>
      </c>
      <c r="AO42" s="1078"/>
      <c r="AP42" s="1079">
        <v>0</v>
      </c>
      <c r="AQ42" s="206"/>
      <c r="AR42" s="206"/>
      <c r="AS42" s="206"/>
      <c r="AT42" s="206"/>
      <c r="AU42" s="206"/>
      <c r="AV42" s="206"/>
      <c r="AW42" s="206"/>
      <c r="AX42" s="206"/>
      <c r="AY42" s="206"/>
      <c r="AZ42" s="206"/>
      <c r="BA42" s="206"/>
      <c r="BB42" s="206"/>
      <c r="BC42" s="206"/>
      <c r="BD42" s="206"/>
      <c r="BE42" s="206"/>
      <c r="BF42" s="206"/>
      <c r="BG42" s="206"/>
      <c r="BH42" s="206"/>
      <c r="BI42" s="206"/>
      <c r="BJ42" s="206"/>
      <c r="BK42" s="206"/>
      <c r="BL42"/>
      <c r="BM42" s="206"/>
      <c r="BN42" s="206"/>
      <c r="BO42" s="206"/>
      <c r="BP42" s="206"/>
    </row>
    <row r="43" spans="1:6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v>0</v>
      </c>
      <c r="AE43" s="1078"/>
      <c r="AF43" s="1078"/>
      <c r="AG43" s="1128"/>
      <c r="AH43" s="1124"/>
      <c r="AI43" s="1078"/>
      <c r="AJ43" s="1078"/>
      <c r="AK43" s="1078"/>
      <c r="AL43" s="1078"/>
      <c r="AM43" s="1224"/>
      <c r="AN43" s="1078">
        <v>0</v>
      </c>
      <c r="AO43" s="1078"/>
      <c r="AP43" s="1079">
        <v>0</v>
      </c>
      <c r="AQ43" s="206"/>
      <c r="AR43" s="206"/>
      <c r="AS43" s="206"/>
      <c r="AT43" s="206"/>
      <c r="AU43" s="206"/>
      <c r="AV43" s="206"/>
      <c r="AW43" s="206"/>
      <c r="AX43" s="206"/>
      <c r="AY43" s="206"/>
      <c r="AZ43" s="206"/>
      <c r="BA43" s="206"/>
      <c r="BB43" s="206"/>
      <c r="BC43" s="206"/>
      <c r="BD43" s="206"/>
      <c r="BE43" s="206"/>
      <c r="BF43" s="206"/>
      <c r="BG43" s="206"/>
      <c r="BH43" s="206"/>
      <c r="BI43" s="206"/>
      <c r="BJ43" s="206"/>
      <c r="BK43" s="206"/>
      <c r="BL43"/>
      <c r="BM43" s="206"/>
      <c r="BN43" s="206"/>
      <c r="BO43" s="206"/>
      <c r="BP43" s="206"/>
    </row>
    <row r="44" spans="1:6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v>0</v>
      </c>
      <c r="AE44" s="1078"/>
      <c r="AF44" s="1078"/>
      <c r="AG44" s="1128"/>
      <c r="AH44" s="1124"/>
      <c r="AI44" s="1078"/>
      <c r="AJ44" s="1078"/>
      <c r="AK44" s="1078"/>
      <c r="AL44" s="1078"/>
      <c r="AM44" s="1224"/>
      <c r="AN44" s="1078">
        <v>0</v>
      </c>
      <c r="AO44" s="1078"/>
      <c r="AP44" s="1079">
        <v>0</v>
      </c>
      <c r="AQ44" s="206"/>
      <c r="AR44" s="206"/>
      <c r="AS44" s="206"/>
      <c r="AT44" s="206"/>
      <c r="AU44" s="206"/>
      <c r="AV44" s="206"/>
      <c r="AW44" s="206"/>
      <c r="AX44" s="206"/>
      <c r="AY44" s="206"/>
      <c r="AZ44" s="206"/>
      <c r="BA44" s="206"/>
      <c r="BB44" s="206"/>
      <c r="BC44" s="206"/>
      <c r="BD44" s="206"/>
      <c r="BE44" s="206"/>
      <c r="BF44" s="206"/>
      <c r="BG44" s="206"/>
      <c r="BH44" s="206"/>
      <c r="BI44" s="206"/>
      <c r="BJ44" s="206"/>
      <c r="BK44" s="206"/>
      <c r="BL44"/>
      <c r="BM44" s="206"/>
      <c r="BN44" s="206"/>
      <c r="BO44" s="206"/>
      <c r="BP44" s="206"/>
    </row>
    <row r="45" spans="1:6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v>0</v>
      </c>
      <c r="AE45" s="1078"/>
      <c r="AF45" s="1078"/>
      <c r="AG45" s="1128"/>
      <c r="AH45" s="1124"/>
      <c r="AI45" s="1078"/>
      <c r="AJ45" s="1078"/>
      <c r="AK45" s="1078"/>
      <c r="AL45" s="1078"/>
      <c r="AM45" s="1224"/>
      <c r="AN45" s="1078">
        <v>0</v>
      </c>
      <c r="AO45" s="1078"/>
      <c r="AP45" s="1079">
        <v>0</v>
      </c>
      <c r="AQ45" s="206"/>
      <c r="AR45" s="206"/>
      <c r="AS45" s="206"/>
      <c r="AT45" s="206"/>
      <c r="AU45" s="206"/>
      <c r="AV45" s="206"/>
      <c r="AW45" s="206"/>
      <c r="AX45" s="206"/>
      <c r="AY45" s="206"/>
      <c r="AZ45" s="206"/>
      <c r="BA45" s="206"/>
      <c r="BB45" s="206"/>
      <c r="BC45" s="206"/>
      <c r="BD45" s="206"/>
      <c r="BE45" s="206"/>
      <c r="BF45" s="206"/>
      <c r="BG45" s="206"/>
      <c r="BH45" s="206"/>
      <c r="BI45" s="206"/>
      <c r="BJ45" s="206"/>
      <c r="BK45" s="206"/>
      <c r="BL45"/>
      <c r="BM45" s="206"/>
      <c r="BN45" s="206"/>
      <c r="BO45" s="206"/>
      <c r="BP45" s="206"/>
    </row>
    <row r="46" spans="1:6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v>0</v>
      </c>
      <c r="AA46" s="1078"/>
      <c r="AB46" s="1078">
        <v>0</v>
      </c>
      <c r="AC46" s="1078">
        <v>0</v>
      </c>
      <c r="AD46" s="1078">
        <v>0</v>
      </c>
      <c r="AE46" s="1078"/>
      <c r="AF46" s="1078"/>
      <c r="AG46" s="1128">
        <v>0</v>
      </c>
      <c r="AH46" s="1124">
        <v>0</v>
      </c>
      <c r="AI46" s="1078"/>
      <c r="AJ46" s="1078"/>
      <c r="AK46" s="1078"/>
      <c r="AL46" s="1078"/>
      <c r="AM46" s="1224"/>
      <c r="AN46" s="1078">
        <v>0</v>
      </c>
      <c r="AO46" s="1078"/>
      <c r="AP46" s="1079">
        <v>0</v>
      </c>
      <c r="AQ46" s="206"/>
      <c r="AR46" s="206"/>
      <c r="AS46" s="206"/>
      <c r="AT46" s="206"/>
      <c r="AU46" s="206"/>
      <c r="AV46" s="206"/>
      <c r="AW46" s="206"/>
      <c r="AX46" s="206"/>
      <c r="AY46" s="206"/>
      <c r="AZ46" s="206"/>
      <c r="BA46" s="206"/>
      <c r="BB46" s="206"/>
      <c r="BC46" s="206"/>
      <c r="BD46" s="206"/>
      <c r="BE46" s="206"/>
      <c r="BF46" s="206"/>
      <c r="BG46" s="206"/>
      <c r="BH46" s="206"/>
      <c r="BI46" s="206"/>
      <c r="BJ46" s="206"/>
      <c r="BK46" s="206"/>
      <c r="BL46"/>
      <c r="BM46" s="206"/>
      <c r="BN46" s="206"/>
      <c r="BO46" s="206"/>
      <c r="BP46" s="206"/>
    </row>
    <row r="47" spans="1:6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v>0</v>
      </c>
      <c r="AE47" s="1078"/>
      <c r="AF47" s="1078"/>
      <c r="AG47" s="1128"/>
      <c r="AH47" s="1124"/>
      <c r="AI47" s="1078"/>
      <c r="AJ47" s="1078"/>
      <c r="AK47" s="1078"/>
      <c r="AL47" s="1078"/>
      <c r="AM47" s="1224"/>
      <c r="AN47" s="1078">
        <v>0</v>
      </c>
      <c r="AO47" s="1078"/>
      <c r="AP47" s="1079">
        <v>0</v>
      </c>
      <c r="AQ47" s="206"/>
      <c r="AR47" s="206"/>
      <c r="AS47" s="206"/>
      <c r="AT47" s="206"/>
      <c r="AU47" s="206"/>
      <c r="AV47" s="206"/>
      <c r="AW47" s="206"/>
      <c r="AX47" s="206"/>
      <c r="AY47" s="206"/>
      <c r="AZ47" s="206"/>
      <c r="BA47" s="206"/>
      <c r="BB47" s="206"/>
      <c r="BC47" s="206"/>
      <c r="BD47" s="206"/>
      <c r="BE47" s="206"/>
      <c r="BF47" s="206"/>
      <c r="BG47" s="206"/>
      <c r="BH47" s="206"/>
      <c r="BI47" s="206"/>
      <c r="BJ47" s="206"/>
      <c r="BK47" s="206"/>
      <c r="BL47"/>
      <c r="BM47" s="206"/>
      <c r="BN47" s="206"/>
      <c r="BO47" s="206"/>
      <c r="BP47" s="206"/>
    </row>
    <row r="48" spans="1:6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v>0</v>
      </c>
      <c r="AE48" s="1078"/>
      <c r="AF48" s="1078"/>
      <c r="AG48" s="1128"/>
      <c r="AH48" s="1124"/>
      <c r="AI48" s="1078"/>
      <c r="AJ48" s="1078"/>
      <c r="AK48" s="1078"/>
      <c r="AL48" s="1078"/>
      <c r="AM48" s="1224"/>
      <c r="AN48" s="1078">
        <v>0</v>
      </c>
      <c r="AO48" s="1078"/>
      <c r="AP48" s="1079">
        <v>0</v>
      </c>
      <c r="AQ48" s="206"/>
      <c r="AR48" s="206"/>
      <c r="AS48" s="206"/>
      <c r="AT48" s="206"/>
      <c r="AU48" s="206"/>
      <c r="AV48" s="206"/>
      <c r="AW48" s="206"/>
      <c r="AX48" s="206"/>
      <c r="AY48" s="206"/>
      <c r="AZ48" s="206"/>
      <c r="BA48" s="206"/>
      <c r="BB48" s="206"/>
      <c r="BC48" s="206"/>
      <c r="BD48" s="206"/>
      <c r="BE48" s="206"/>
      <c r="BF48" s="206"/>
      <c r="BG48" s="206"/>
      <c r="BH48" s="206"/>
      <c r="BI48" s="206"/>
      <c r="BJ48" s="206"/>
      <c r="BK48" s="206"/>
      <c r="BL48"/>
      <c r="BM48" s="206"/>
      <c r="BN48" s="206"/>
      <c r="BO48" s="206"/>
      <c r="BP48" s="206"/>
    </row>
    <row r="49" spans="1:6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v>0</v>
      </c>
      <c r="AE49" s="1078"/>
      <c r="AF49" s="1078"/>
      <c r="AG49" s="1128"/>
      <c r="AH49" s="1124"/>
      <c r="AI49" s="1078"/>
      <c r="AJ49" s="1078"/>
      <c r="AK49" s="1078"/>
      <c r="AL49" s="1078"/>
      <c r="AM49" s="1224"/>
      <c r="AN49" s="1078">
        <v>0</v>
      </c>
      <c r="AO49" s="1078"/>
      <c r="AP49" s="1079">
        <v>0</v>
      </c>
      <c r="AQ49" s="206"/>
      <c r="AR49" s="206"/>
      <c r="AS49" s="206"/>
      <c r="AT49" s="206"/>
      <c r="AU49" s="206"/>
      <c r="AV49" s="206"/>
      <c r="AW49" s="206"/>
      <c r="AX49" s="206"/>
      <c r="AY49" s="206"/>
      <c r="AZ49" s="206"/>
      <c r="BA49" s="206"/>
      <c r="BB49" s="206"/>
      <c r="BC49" s="206"/>
      <c r="BD49" s="206"/>
      <c r="BE49" s="206"/>
      <c r="BF49" s="206"/>
      <c r="BG49" s="206"/>
      <c r="BH49" s="206"/>
      <c r="BI49" s="206"/>
      <c r="BJ49" s="206"/>
      <c r="BK49" s="206"/>
      <c r="BL49"/>
      <c r="BM49" s="206"/>
      <c r="BN49" s="206"/>
      <c r="BO49" s="206"/>
      <c r="BP49" s="206"/>
    </row>
    <row r="50" spans="1:6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v>0</v>
      </c>
      <c r="AE50" s="1078"/>
      <c r="AF50" s="1078"/>
      <c r="AG50" s="1128"/>
      <c r="AH50" s="1124"/>
      <c r="AI50" s="1078"/>
      <c r="AJ50" s="1078"/>
      <c r="AK50" s="1078"/>
      <c r="AL50" s="1078"/>
      <c r="AM50" s="1224"/>
      <c r="AN50" s="1078">
        <v>0</v>
      </c>
      <c r="AO50" s="1078"/>
      <c r="AP50" s="1079">
        <v>0</v>
      </c>
      <c r="AQ50" s="206"/>
      <c r="AR50" s="206"/>
      <c r="AS50" s="206"/>
      <c r="AT50" s="206"/>
      <c r="AU50" s="206"/>
      <c r="AV50" s="206"/>
      <c r="AW50" s="206"/>
      <c r="AX50" s="206"/>
      <c r="AY50" s="206"/>
      <c r="AZ50" s="206"/>
      <c r="BA50" s="206"/>
      <c r="BB50" s="206"/>
      <c r="BC50" s="206"/>
      <c r="BD50" s="206"/>
      <c r="BE50" s="206"/>
      <c r="BF50" s="206"/>
      <c r="BG50" s="206"/>
      <c r="BH50" s="206"/>
      <c r="BI50" s="206"/>
      <c r="BJ50" s="206"/>
      <c r="BK50" s="206"/>
      <c r="BL50"/>
      <c r="BM50" s="206"/>
      <c r="BN50" s="206"/>
      <c r="BO50" s="206"/>
      <c r="BP50" s="206"/>
    </row>
    <row r="51" spans="1:6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v>0</v>
      </c>
      <c r="AE51" s="1078"/>
      <c r="AF51" s="1078"/>
      <c r="AG51" s="1128"/>
      <c r="AH51" s="1124"/>
      <c r="AI51" s="1078"/>
      <c r="AJ51" s="1078"/>
      <c r="AK51" s="1078"/>
      <c r="AL51" s="1078"/>
      <c r="AM51" s="1224"/>
      <c r="AN51" s="1078">
        <v>0</v>
      </c>
      <c r="AO51" s="1078"/>
      <c r="AP51" s="1079">
        <v>0</v>
      </c>
      <c r="AQ51" s="206"/>
      <c r="AR51" s="206"/>
      <c r="AS51" s="206"/>
      <c r="AT51" s="206"/>
      <c r="AU51" s="206"/>
      <c r="AV51" s="206"/>
      <c r="AW51" s="206"/>
      <c r="AX51" s="206"/>
      <c r="AY51" s="206"/>
      <c r="AZ51" s="206"/>
      <c r="BA51" s="206"/>
      <c r="BB51" s="206"/>
      <c r="BC51" s="206"/>
      <c r="BD51" s="206"/>
      <c r="BE51" s="206"/>
      <c r="BF51" s="206"/>
      <c r="BG51" s="206"/>
      <c r="BH51" s="206"/>
      <c r="BI51" s="206"/>
      <c r="BJ51" s="206"/>
      <c r="BK51" s="206"/>
      <c r="BL51"/>
      <c r="BM51" s="206"/>
      <c r="BN51" s="206"/>
      <c r="BO51" s="206"/>
      <c r="BP51" s="206"/>
    </row>
    <row r="52" spans="1:6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v>0</v>
      </c>
      <c r="AE52" s="1078"/>
      <c r="AF52" s="1078"/>
      <c r="AG52" s="1128"/>
      <c r="AH52" s="1124"/>
      <c r="AI52" s="1078"/>
      <c r="AJ52" s="1078"/>
      <c r="AK52" s="1078"/>
      <c r="AL52" s="1078"/>
      <c r="AM52" s="1224"/>
      <c r="AN52" s="1078">
        <v>0</v>
      </c>
      <c r="AO52" s="1078"/>
      <c r="AP52" s="1079">
        <v>0</v>
      </c>
      <c r="AQ52" s="206"/>
      <c r="AR52" s="206"/>
      <c r="AS52" s="206"/>
      <c r="AT52" s="206"/>
      <c r="AU52" s="206"/>
      <c r="AV52" s="206"/>
      <c r="AW52" s="206"/>
      <c r="AX52" s="206"/>
      <c r="AY52" s="206"/>
      <c r="AZ52" s="206"/>
      <c r="BA52" s="206"/>
      <c r="BB52" s="206"/>
      <c r="BC52" s="206"/>
      <c r="BD52" s="206"/>
      <c r="BE52" s="206"/>
      <c r="BF52" s="206"/>
      <c r="BG52" s="206"/>
      <c r="BH52" s="206"/>
      <c r="BI52" s="206"/>
      <c r="BJ52" s="206"/>
      <c r="BK52" s="206"/>
      <c r="BL52"/>
      <c r="BM52" s="206"/>
      <c r="BN52" s="206"/>
      <c r="BO52" s="206"/>
      <c r="BP52" s="206"/>
    </row>
    <row r="53" spans="1:6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v>0</v>
      </c>
      <c r="AE53" s="1078"/>
      <c r="AF53" s="1078"/>
      <c r="AG53" s="1128"/>
      <c r="AH53" s="1124"/>
      <c r="AI53" s="1078"/>
      <c r="AJ53" s="1078"/>
      <c r="AK53" s="1078"/>
      <c r="AL53" s="1078"/>
      <c r="AM53" s="1224"/>
      <c r="AN53" s="1078">
        <v>0</v>
      </c>
      <c r="AO53" s="1078"/>
      <c r="AP53" s="1079">
        <v>0</v>
      </c>
      <c r="AQ53" s="206"/>
      <c r="AR53" s="206"/>
      <c r="AS53" s="206"/>
      <c r="AT53" s="206"/>
      <c r="AU53" s="206"/>
      <c r="AV53" s="206"/>
      <c r="AW53" s="206"/>
      <c r="AX53" s="206"/>
      <c r="AY53" s="206"/>
      <c r="AZ53" s="206"/>
      <c r="BA53" s="206"/>
      <c r="BB53" s="206"/>
      <c r="BC53" s="206"/>
      <c r="BD53" s="206"/>
      <c r="BE53" s="206"/>
      <c r="BF53" s="206"/>
      <c r="BG53" s="206"/>
      <c r="BH53" s="206"/>
      <c r="BI53" s="206"/>
      <c r="BJ53" s="206"/>
      <c r="BK53" s="206"/>
      <c r="BL53"/>
      <c r="BM53" s="206"/>
      <c r="BN53" s="206"/>
      <c r="BO53" s="206"/>
      <c r="BP53" s="206"/>
    </row>
    <row r="54" spans="1:6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v>0</v>
      </c>
      <c r="AE54" s="1078"/>
      <c r="AF54" s="1078"/>
      <c r="AG54" s="1128"/>
      <c r="AH54" s="1124"/>
      <c r="AI54" s="1078"/>
      <c r="AJ54" s="1078"/>
      <c r="AK54" s="1078"/>
      <c r="AL54" s="1078"/>
      <c r="AM54" s="1224"/>
      <c r="AN54" s="1078">
        <v>0</v>
      </c>
      <c r="AO54" s="1078"/>
      <c r="AP54" s="1079">
        <v>0</v>
      </c>
      <c r="AQ54" s="206"/>
      <c r="AR54" s="206"/>
      <c r="AS54" s="206"/>
      <c r="AT54" s="206"/>
      <c r="AU54" s="206"/>
      <c r="AV54" s="206"/>
      <c r="AW54" s="206"/>
      <c r="AX54" s="206"/>
      <c r="AY54" s="206"/>
      <c r="AZ54" s="206"/>
      <c r="BA54" s="206"/>
      <c r="BB54" s="206"/>
      <c r="BC54" s="206"/>
      <c r="BD54" s="206"/>
      <c r="BE54" s="206"/>
      <c r="BF54" s="206"/>
      <c r="BG54" s="206"/>
      <c r="BH54" s="206"/>
      <c r="BI54" s="206"/>
      <c r="BJ54" s="206"/>
      <c r="BK54" s="206"/>
      <c r="BL54"/>
      <c r="BM54" s="206"/>
      <c r="BN54" s="206"/>
      <c r="BO54" s="206"/>
      <c r="BP54" s="206"/>
    </row>
    <row r="55" spans="1:6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v>0</v>
      </c>
      <c r="AE55" s="1078"/>
      <c r="AF55" s="1078"/>
      <c r="AG55" s="1128"/>
      <c r="AH55" s="1124"/>
      <c r="AI55" s="1078"/>
      <c r="AJ55" s="1078"/>
      <c r="AK55" s="1078"/>
      <c r="AL55" s="1078"/>
      <c r="AM55" s="1224"/>
      <c r="AN55" s="1078">
        <v>0</v>
      </c>
      <c r="AO55" s="1078"/>
      <c r="AP55" s="1079">
        <v>0</v>
      </c>
      <c r="AQ55" s="206"/>
      <c r="AR55" s="206"/>
      <c r="AS55" s="206"/>
      <c r="AT55" s="206"/>
      <c r="AU55" s="206"/>
      <c r="AV55" s="206"/>
      <c r="AW55" s="206"/>
      <c r="AX55" s="206"/>
      <c r="AY55" s="206"/>
      <c r="AZ55" s="206"/>
      <c r="BA55" s="206"/>
      <c r="BB55" s="206"/>
      <c r="BC55" s="206"/>
      <c r="BD55" s="206"/>
      <c r="BE55" s="206"/>
      <c r="BF55" s="206"/>
      <c r="BG55" s="206"/>
      <c r="BH55" s="206"/>
      <c r="BI55" s="206"/>
      <c r="BJ55" s="206"/>
      <c r="BK55" s="206"/>
      <c r="BL55"/>
      <c r="BM55" s="206"/>
      <c r="BN55" s="206"/>
      <c r="BO55" s="206"/>
      <c r="BP55" s="206"/>
    </row>
    <row r="56" spans="1:6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v>0</v>
      </c>
      <c r="AE56" s="1078"/>
      <c r="AF56" s="1078"/>
      <c r="AG56" s="1128"/>
      <c r="AH56" s="1124"/>
      <c r="AI56" s="1078"/>
      <c r="AJ56" s="1078"/>
      <c r="AK56" s="1078"/>
      <c r="AL56" s="1078"/>
      <c r="AM56" s="1224"/>
      <c r="AN56" s="1078">
        <v>0</v>
      </c>
      <c r="AO56" s="1078"/>
      <c r="AP56" s="1079">
        <v>0</v>
      </c>
      <c r="AQ56" s="206"/>
      <c r="AR56" s="206"/>
      <c r="AS56" s="206"/>
      <c r="AT56" s="206"/>
      <c r="AU56" s="206"/>
      <c r="AV56" s="206"/>
      <c r="AW56" s="206"/>
      <c r="AX56" s="206"/>
      <c r="AY56" s="206"/>
      <c r="AZ56" s="206"/>
      <c r="BA56" s="206"/>
      <c r="BB56" s="206"/>
      <c r="BC56" s="206"/>
      <c r="BD56" s="206"/>
      <c r="BE56" s="206"/>
      <c r="BF56" s="206"/>
      <c r="BG56" s="206"/>
      <c r="BH56" s="206"/>
      <c r="BI56" s="206"/>
      <c r="BJ56" s="206"/>
      <c r="BK56" s="206"/>
      <c r="BL56"/>
      <c r="BM56" s="206"/>
      <c r="BN56" s="206"/>
      <c r="BO56" s="206"/>
      <c r="BP56" s="206"/>
    </row>
    <row r="57" spans="1:6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v>0</v>
      </c>
      <c r="AE57" s="1078"/>
      <c r="AF57" s="1078"/>
      <c r="AG57" s="1128"/>
      <c r="AH57" s="1124"/>
      <c r="AI57" s="1078"/>
      <c r="AJ57" s="1078"/>
      <c r="AK57" s="1078"/>
      <c r="AL57" s="1078"/>
      <c r="AM57" s="1224"/>
      <c r="AN57" s="1078">
        <v>0</v>
      </c>
      <c r="AO57" s="1078"/>
      <c r="AP57" s="1079">
        <v>0</v>
      </c>
      <c r="AQ57" s="206"/>
      <c r="AR57" s="206"/>
      <c r="AS57" s="206"/>
      <c r="AT57" s="206"/>
      <c r="AU57" s="206"/>
      <c r="AV57" s="206"/>
      <c r="AW57" s="206"/>
      <c r="AX57" s="206"/>
      <c r="AY57" s="206"/>
      <c r="AZ57" s="206"/>
      <c r="BA57" s="206"/>
      <c r="BB57" s="206"/>
      <c r="BC57" s="206"/>
      <c r="BD57" s="206"/>
      <c r="BE57" s="206"/>
      <c r="BF57" s="206"/>
      <c r="BG57" s="206"/>
      <c r="BH57" s="206"/>
      <c r="BI57" s="206"/>
      <c r="BJ57" s="206"/>
      <c r="BK57" s="206"/>
      <c r="BL57"/>
      <c r="BM57" s="206"/>
      <c r="BN57" s="206"/>
      <c r="BO57" s="206"/>
      <c r="BP57" s="206"/>
    </row>
    <row r="58" spans="1:6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v>0</v>
      </c>
      <c r="AA58" s="1078"/>
      <c r="AB58" s="1078">
        <v>0</v>
      </c>
      <c r="AC58" s="1078">
        <v>0</v>
      </c>
      <c r="AD58" s="1078">
        <v>0</v>
      </c>
      <c r="AE58" s="1078"/>
      <c r="AF58" s="1078"/>
      <c r="AG58" s="1128">
        <v>0</v>
      </c>
      <c r="AH58" s="1124">
        <v>0</v>
      </c>
      <c r="AI58" s="1078"/>
      <c r="AJ58" s="1078"/>
      <c r="AK58" s="1078"/>
      <c r="AL58" s="1078"/>
      <c r="AM58" s="1224"/>
      <c r="AN58" s="1078">
        <v>0</v>
      </c>
      <c r="AO58" s="1078"/>
      <c r="AP58" s="1079">
        <v>0</v>
      </c>
      <c r="AQ58" s="206"/>
      <c r="AR58" s="206"/>
      <c r="AS58" s="206"/>
      <c r="AT58" s="206"/>
      <c r="AU58" s="206"/>
      <c r="AV58" s="206"/>
      <c r="AW58" s="206"/>
      <c r="AX58" s="206"/>
      <c r="AY58" s="206"/>
      <c r="AZ58" s="206"/>
      <c r="BA58" s="206"/>
      <c r="BB58" s="206"/>
      <c r="BC58" s="206"/>
      <c r="BD58" s="206"/>
      <c r="BE58" s="206"/>
      <c r="BF58" s="206"/>
      <c r="BG58" s="206"/>
      <c r="BH58" s="206"/>
      <c r="BI58" s="206"/>
      <c r="BJ58" s="206"/>
      <c r="BK58" s="206"/>
      <c r="BL58"/>
      <c r="BM58" s="206"/>
      <c r="BN58" s="206"/>
      <c r="BO58" s="206"/>
      <c r="BP58" s="206"/>
    </row>
    <row r="59" spans="1:6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v>0</v>
      </c>
      <c r="AE59" s="1078"/>
      <c r="AF59" s="1078"/>
      <c r="AG59" s="1128"/>
      <c r="AH59" s="1124"/>
      <c r="AI59" s="1078"/>
      <c r="AJ59" s="1078"/>
      <c r="AK59" s="1078"/>
      <c r="AL59" s="1078"/>
      <c r="AM59" s="1224"/>
      <c r="AN59" s="1078">
        <v>0</v>
      </c>
      <c r="AO59" s="1078"/>
      <c r="AP59" s="1079">
        <v>0</v>
      </c>
      <c r="AQ59" s="206"/>
      <c r="AR59" s="206"/>
      <c r="AS59" s="206"/>
      <c r="AT59" s="206"/>
      <c r="AU59" s="206"/>
      <c r="AV59" s="206"/>
      <c r="AW59" s="206"/>
      <c r="AX59" s="206"/>
      <c r="AY59" s="206"/>
      <c r="AZ59" s="206"/>
      <c r="BA59" s="206"/>
      <c r="BB59" s="206"/>
      <c r="BC59" s="206"/>
      <c r="BD59" s="206"/>
      <c r="BE59" s="206"/>
      <c r="BF59" s="206"/>
      <c r="BG59" s="206"/>
      <c r="BH59" s="206"/>
      <c r="BI59" s="206"/>
      <c r="BJ59" s="206"/>
      <c r="BK59" s="206"/>
      <c r="BL59"/>
      <c r="BM59" s="206"/>
      <c r="BN59" s="206"/>
      <c r="BO59" s="206"/>
      <c r="BP59" s="206"/>
    </row>
    <row r="60" spans="1:6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v>0</v>
      </c>
      <c r="AE60" s="1078"/>
      <c r="AF60" s="1078"/>
      <c r="AG60" s="1128"/>
      <c r="AH60" s="1124"/>
      <c r="AI60" s="1078"/>
      <c r="AJ60" s="1078"/>
      <c r="AK60" s="1078"/>
      <c r="AL60" s="1078"/>
      <c r="AM60" s="1224"/>
      <c r="AN60" s="1078">
        <v>0</v>
      </c>
      <c r="AO60" s="1078"/>
      <c r="AP60" s="1079">
        <v>0</v>
      </c>
      <c r="AQ60" s="206"/>
      <c r="AR60" s="206"/>
      <c r="AS60" s="206"/>
      <c r="AT60" s="206"/>
      <c r="AU60" s="206"/>
      <c r="AV60" s="206"/>
      <c r="AW60" s="206"/>
      <c r="AX60" s="206"/>
      <c r="AY60" s="206"/>
      <c r="AZ60" s="206"/>
      <c r="BA60" s="206"/>
      <c r="BB60" s="206"/>
      <c r="BC60" s="206"/>
      <c r="BD60" s="206"/>
      <c r="BE60" s="206"/>
      <c r="BF60" s="206"/>
      <c r="BG60" s="206"/>
      <c r="BH60" s="206"/>
      <c r="BI60" s="206"/>
      <c r="BJ60" s="206"/>
      <c r="BK60" s="206"/>
      <c r="BL60"/>
      <c r="BM60" s="206"/>
      <c r="BN60" s="206"/>
      <c r="BO60" s="206"/>
      <c r="BP60" s="206"/>
    </row>
    <row r="61" spans="1:6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v>0</v>
      </c>
      <c r="AE61" s="1078"/>
      <c r="AF61" s="1078"/>
      <c r="AG61" s="1128"/>
      <c r="AH61" s="1124"/>
      <c r="AI61" s="1078"/>
      <c r="AJ61" s="1078"/>
      <c r="AK61" s="1078"/>
      <c r="AL61" s="1078"/>
      <c r="AM61" s="1224"/>
      <c r="AN61" s="1078">
        <v>0</v>
      </c>
      <c r="AO61" s="1078"/>
      <c r="AP61" s="1079">
        <v>0</v>
      </c>
      <c r="AQ61" s="206"/>
      <c r="AR61" s="206"/>
      <c r="AS61" s="206"/>
      <c r="AT61" s="206"/>
      <c r="AU61" s="206"/>
      <c r="AV61" s="206"/>
      <c r="AW61" s="206"/>
      <c r="AX61" s="206"/>
      <c r="AY61" s="206"/>
      <c r="AZ61" s="206"/>
      <c r="BA61" s="206"/>
      <c r="BB61" s="206"/>
      <c r="BC61" s="206"/>
      <c r="BD61" s="206"/>
      <c r="BE61" s="206"/>
      <c r="BF61" s="206"/>
      <c r="BG61" s="206"/>
      <c r="BH61" s="206"/>
      <c r="BI61" s="206"/>
      <c r="BJ61" s="206"/>
      <c r="BK61" s="206"/>
      <c r="BL61"/>
      <c r="BM61" s="206"/>
      <c r="BN61" s="206"/>
      <c r="BO61" s="206"/>
      <c r="BP61" s="206"/>
    </row>
    <row r="62" spans="1:6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v>0</v>
      </c>
      <c r="AE62" s="1078"/>
      <c r="AF62" s="1078"/>
      <c r="AG62" s="1128"/>
      <c r="AH62" s="1124"/>
      <c r="AI62" s="1078"/>
      <c r="AJ62" s="1078"/>
      <c r="AK62" s="1078"/>
      <c r="AL62" s="1078"/>
      <c r="AM62" s="1224"/>
      <c r="AN62" s="1078">
        <v>0</v>
      </c>
      <c r="AO62" s="1078"/>
      <c r="AP62" s="1079">
        <v>0</v>
      </c>
      <c r="AQ62" s="206"/>
      <c r="AR62" s="206"/>
      <c r="AS62" s="206"/>
      <c r="AT62" s="206"/>
      <c r="AU62" s="206"/>
      <c r="AV62" s="206"/>
      <c r="AW62" s="206"/>
      <c r="AX62" s="206"/>
      <c r="AY62" s="206"/>
      <c r="AZ62" s="206"/>
      <c r="BA62" s="206"/>
      <c r="BB62" s="206"/>
      <c r="BC62" s="206"/>
      <c r="BD62" s="206"/>
      <c r="BE62" s="206"/>
      <c r="BF62" s="206"/>
      <c r="BG62" s="206"/>
      <c r="BH62" s="206"/>
      <c r="BI62" s="206"/>
      <c r="BJ62" s="206"/>
      <c r="BK62" s="206"/>
      <c r="BL62"/>
      <c r="BM62" s="206"/>
      <c r="BN62" s="206"/>
      <c r="BO62" s="206"/>
      <c r="BP62" s="206"/>
    </row>
    <row r="63" spans="1:6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v>0</v>
      </c>
      <c r="AE63" s="1078"/>
      <c r="AF63" s="1078"/>
      <c r="AG63" s="1128"/>
      <c r="AH63" s="1124"/>
      <c r="AI63" s="1078"/>
      <c r="AJ63" s="1078"/>
      <c r="AK63" s="1078"/>
      <c r="AL63" s="1078"/>
      <c r="AM63" s="1224"/>
      <c r="AN63" s="1078">
        <v>0</v>
      </c>
      <c r="AO63" s="1078"/>
      <c r="AP63" s="1079">
        <v>0</v>
      </c>
      <c r="AQ63" s="206"/>
      <c r="AR63" s="206"/>
      <c r="AS63" s="206"/>
      <c r="AT63" s="206"/>
      <c r="AU63" s="206"/>
      <c r="AV63" s="206"/>
      <c r="AW63" s="206"/>
      <c r="AX63" s="206"/>
      <c r="AY63" s="206"/>
      <c r="AZ63" s="206"/>
      <c r="BA63" s="206"/>
      <c r="BB63" s="206"/>
      <c r="BC63" s="206"/>
      <c r="BD63" s="206"/>
      <c r="BE63" s="206"/>
      <c r="BF63" s="206"/>
      <c r="BG63" s="206"/>
      <c r="BH63" s="206"/>
      <c r="BI63" s="206"/>
      <c r="BJ63" s="206"/>
      <c r="BK63" s="206"/>
      <c r="BL63"/>
      <c r="BM63" s="206"/>
      <c r="BN63" s="206"/>
      <c r="BO63" s="206"/>
      <c r="BP63" s="206"/>
    </row>
    <row r="64" spans="1:6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v>0</v>
      </c>
      <c r="AE64" s="1078"/>
      <c r="AF64" s="1078"/>
      <c r="AG64" s="1128"/>
      <c r="AH64" s="1124"/>
      <c r="AI64" s="1078"/>
      <c r="AJ64" s="1078"/>
      <c r="AK64" s="1078"/>
      <c r="AL64" s="1078"/>
      <c r="AM64" s="1224"/>
      <c r="AN64" s="1078">
        <v>0</v>
      </c>
      <c r="AO64" s="1078"/>
      <c r="AP64" s="1079">
        <v>0</v>
      </c>
      <c r="AQ64" s="206"/>
      <c r="AR64" s="206"/>
      <c r="AS64" s="206"/>
      <c r="AT64" s="206"/>
      <c r="AU64" s="206"/>
      <c r="AV64" s="206"/>
      <c r="AW64" s="206"/>
      <c r="AX64" s="206"/>
      <c r="AY64" s="206"/>
      <c r="AZ64" s="206"/>
      <c r="BA64" s="206"/>
      <c r="BB64" s="206"/>
      <c r="BC64" s="206"/>
      <c r="BD64" s="206"/>
      <c r="BE64" s="206"/>
      <c r="BF64" s="206"/>
      <c r="BG64" s="206"/>
      <c r="BH64" s="206"/>
      <c r="BI64" s="206"/>
      <c r="BJ64" s="206"/>
      <c r="BK64" s="206"/>
      <c r="BL64"/>
      <c r="BM64" s="206"/>
      <c r="BN64" s="206"/>
      <c r="BO64" s="206"/>
      <c r="BP64" s="206"/>
    </row>
    <row r="65" spans="1:6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v>0</v>
      </c>
      <c r="AE65" s="1078"/>
      <c r="AF65" s="1078"/>
      <c r="AG65" s="1128"/>
      <c r="AH65" s="1124"/>
      <c r="AI65" s="1078"/>
      <c r="AJ65" s="1078"/>
      <c r="AK65" s="1078"/>
      <c r="AL65" s="1078"/>
      <c r="AM65" s="1224"/>
      <c r="AN65" s="1078">
        <v>0</v>
      </c>
      <c r="AO65" s="1078"/>
      <c r="AP65" s="1079">
        <v>0</v>
      </c>
      <c r="AQ65" s="206"/>
      <c r="AR65" s="206"/>
      <c r="AS65" s="206"/>
      <c r="AT65" s="206"/>
      <c r="AU65" s="206"/>
      <c r="AV65" s="206"/>
      <c r="AW65" s="206"/>
      <c r="AX65" s="206"/>
      <c r="AY65" s="206"/>
      <c r="AZ65" s="206"/>
      <c r="BA65" s="206"/>
      <c r="BB65" s="206"/>
      <c r="BC65" s="206"/>
      <c r="BD65" s="206"/>
      <c r="BE65" s="206"/>
      <c r="BF65" s="206"/>
      <c r="BG65" s="206"/>
      <c r="BH65" s="206"/>
      <c r="BI65" s="206"/>
      <c r="BJ65" s="206"/>
      <c r="BK65" s="206"/>
      <c r="BL65"/>
      <c r="BM65" s="206"/>
      <c r="BN65" s="206"/>
      <c r="BO65" s="206"/>
      <c r="BP65" s="206"/>
    </row>
    <row r="66" spans="1:6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v>0</v>
      </c>
      <c r="AE66" s="1078"/>
      <c r="AF66" s="1078"/>
      <c r="AG66" s="1128"/>
      <c r="AH66" s="1124"/>
      <c r="AI66" s="1078"/>
      <c r="AJ66" s="1078"/>
      <c r="AK66" s="1078"/>
      <c r="AL66" s="1078"/>
      <c r="AM66" s="1224"/>
      <c r="AN66" s="1078">
        <v>0</v>
      </c>
      <c r="AO66" s="1078"/>
      <c r="AP66" s="1079">
        <v>0</v>
      </c>
      <c r="AQ66" s="206"/>
      <c r="AR66" s="206"/>
      <c r="AS66" s="206"/>
      <c r="AT66" s="206"/>
      <c r="AU66" s="206"/>
      <c r="AV66" s="206"/>
      <c r="AW66" s="206"/>
      <c r="AX66" s="206"/>
      <c r="AY66" s="206"/>
      <c r="AZ66" s="206"/>
      <c r="BA66" s="206"/>
      <c r="BB66" s="206"/>
      <c r="BC66" s="206"/>
      <c r="BD66" s="206"/>
      <c r="BE66" s="206"/>
      <c r="BF66" s="206"/>
      <c r="BG66" s="206"/>
      <c r="BH66" s="206"/>
      <c r="BI66" s="206"/>
      <c r="BJ66" s="206"/>
      <c r="BK66" s="206"/>
      <c r="BL66"/>
      <c r="BM66" s="206"/>
      <c r="BN66" s="206"/>
      <c r="BO66" s="206"/>
      <c r="BP66" s="206"/>
    </row>
    <row r="67" spans="1:6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v>0</v>
      </c>
      <c r="AE67" s="1078"/>
      <c r="AF67" s="1078"/>
      <c r="AG67" s="1128"/>
      <c r="AH67" s="1124"/>
      <c r="AI67" s="1078"/>
      <c r="AJ67" s="1078"/>
      <c r="AK67" s="1078"/>
      <c r="AL67" s="1078"/>
      <c r="AM67" s="1224"/>
      <c r="AN67" s="1078">
        <v>0</v>
      </c>
      <c r="AO67" s="1078"/>
      <c r="AP67" s="1079">
        <v>0</v>
      </c>
      <c r="AQ67" s="206"/>
      <c r="AR67" s="206"/>
      <c r="AS67" s="206"/>
      <c r="AT67" s="206"/>
      <c r="AU67" s="206"/>
      <c r="AV67" s="206"/>
      <c r="AW67" s="206"/>
      <c r="AX67" s="206"/>
      <c r="AY67" s="206"/>
      <c r="AZ67" s="206"/>
      <c r="BA67" s="206"/>
      <c r="BB67" s="206"/>
      <c r="BC67" s="206"/>
      <c r="BD67" s="206"/>
      <c r="BE67" s="206"/>
      <c r="BF67" s="206"/>
      <c r="BG67" s="206"/>
      <c r="BH67" s="206"/>
      <c r="BI67" s="206"/>
      <c r="BJ67" s="206"/>
      <c r="BK67" s="206"/>
      <c r="BL67"/>
      <c r="BM67" s="206"/>
      <c r="BN67" s="206"/>
      <c r="BO67" s="206"/>
      <c r="BP67" s="206"/>
    </row>
    <row r="68" spans="1:6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v>0</v>
      </c>
      <c r="AE68" s="1078"/>
      <c r="AF68" s="1078"/>
      <c r="AG68" s="1128"/>
      <c r="AH68" s="1124"/>
      <c r="AI68" s="1078"/>
      <c r="AJ68" s="1078"/>
      <c r="AK68" s="1078"/>
      <c r="AL68" s="1078"/>
      <c r="AM68" s="1224"/>
      <c r="AN68" s="1078">
        <v>0</v>
      </c>
      <c r="AO68" s="1078"/>
      <c r="AP68" s="1079">
        <v>0</v>
      </c>
      <c r="AQ68" s="206"/>
      <c r="AR68" s="206"/>
      <c r="AS68" s="206"/>
      <c r="AT68" s="206"/>
      <c r="AU68" s="206"/>
      <c r="AV68" s="206"/>
      <c r="AW68" s="206"/>
      <c r="AX68" s="206"/>
      <c r="AY68" s="206"/>
      <c r="AZ68" s="206"/>
      <c r="BA68" s="206"/>
      <c r="BB68" s="206"/>
      <c r="BC68" s="206"/>
      <c r="BD68" s="206"/>
      <c r="BE68" s="206"/>
      <c r="BF68" s="206"/>
      <c r="BG68" s="206"/>
      <c r="BH68" s="206"/>
      <c r="BI68" s="206"/>
      <c r="BJ68" s="206"/>
      <c r="BK68" s="206"/>
      <c r="BL68"/>
      <c r="BM68" s="206"/>
      <c r="BN68" s="206"/>
      <c r="BO68" s="206"/>
      <c r="BP68" s="206"/>
    </row>
    <row r="69" spans="1:6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v>0</v>
      </c>
      <c r="AE69" s="1078"/>
      <c r="AF69" s="1078"/>
      <c r="AG69" s="1128"/>
      <c r="AH69" s="1124"/>
      <c r="AI69" s="1078"/>
      <c r="AJ69" s="1078"/>
      <c r="AK69" s="1078"/>
      <c r="AL69" s="1078"/>
      <c r="AM69" s="1224"/>
      <c r="AN69" s="1078">
        <v>0</v>
      </c>
      <c r="AO69" s="1078"/>
      <c r="AP69" s="1079">
        <v>0</v>
      </c>
      <c r="AQ69" s="206"/>
      <c r="AR69" s="206"/>
      <c r="AS69" s="206"/>
      <c r="AT69" s="206"/>
      <c r="AU69" s="206"/>
      <c r="AV69" s="206"/>
      <c r="AW69" s="206"/>
      <c r="AX69" s="206"/>
      <c r="AY69" s="206"/>
      <c r="AZ69" s="206"/>
      <c r="BA69" s="206"/>
      <c r="BB69" s="206"/>
      <c r="BC69" s="206"/>
      <c r="BD69" s="206"/>
      <c r="BE69" s="206"/>
      <c r="BF69" s="206"/>
      <c r="BG69" s="206"/>
      <c r="BH69" s="206"/>
      <c r="BI69" s="206"/>
      <c r="BJ69" s="206"/>
      <c r="BK69" s="206"/>
      <c r="BL69"/>
      <c r="BM69" s="206"/>
      <c r="BN69" s="206"/>
      <c r="BO69" s="206"/>
      <c r="BP69" s="206"/>
    </row>
    <row r="70" spans="1:6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v>0</v>
      </c>
      <c r="AA70" s="1078"/>
      <c r="AB70" s="1078">
        <v>0</v>
      </c>
      <c r="AC70" s="1078">
        <v>0</v>
      </c>
      <c r="AD70" s="1078">
        <v>0</v>
      </c>
      <c r="AE70" s="1078"/>
      <c r="AF70" s="1078"/>
      <c r="AG70" s="1128">
        <v>0</v>
      </c>
      <c r="AH70" s="1124">
        <v>0</v>
      </c>
      <c r="AI70" s="1078"/>
      <c r="AJ70" s="1078"/>
      <c r="AK70" s="1078"/>
      <c r="AL70" s="1078"/>
      <c r="AM70" s="1224"/>
      <c r="AN70" s="1078">
        <v>0</v>
      </c>
      <c r="AO70" s="1078"/>
      <c r="AP70" s="1079">
        <v>0</v>
      </c>
      <c r="AQ70" s="206"/>
      <c r="AR70" s="206"/>
      <c r="AS70" s="206"/>
      <c r="AT70" s="206"/>
      <c r="AU70" s="206"/>
      <c r="AV70" s="206"/>
      <c r="AW70" s="206"/>
      <c r="AX70" s="206"/>
      <c r="AY70" s="206"/>
      <c r="AZ70" s="206"/>
      <c r="BA70" s="206"/>
      <c r="BB70" s="206"/>
      <c r="BC70" s="206"/>
      <c r="BD70" s="206"/>
      <c r="BE70" s="206"/>
      <c r="BF70" s="206"/>
      <c r="BG70" s="206"/>
      <c r="BH70" s="206"/>
      <c r="BI70" s="206"/>
      <c r="BJ70" s="206"/>
      <c r="BK70" s="206"/>
      <c r="BL70"/>
      <c r="BM70" s="206"/>
      <c r="BN70" s="206"/>
      <c r="BO70" s="206"/>
      <c r="BP70" s="206"/>
    </row>
    <row r="71" spans="1:6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v>0</v>
      </c>
      <c r="AE71" s="1078"/>
      <c r="AF71" s="1078"/>
      <c r="AG71" s="1128"/>
      <c r="AH71" s="1124"/>
      <c r="AI71" s="1078"/>
      <c r="AJ71" s="1078"/>
      <c r="AK71" s="1078"/>
      <c r="AL71" s="1078"/>
      <c r="AM71" s="1224"/>
      <c r="AN71" s="1078">
        <v>0</v>
      </c>
      <c r="AO71" s="1078"/>
      <c r="AP71" s="1079">
        <v>0</v>
      </c>
      <c r="AQ71" s="206"/>
      <c r="AR71" s="206"/>
      <c r="AS71" s="206"/>
      <c r="AT71" s="206"/>
      <c r="AU71" s="206"/>
      <c r="AV71" s="206"/>
      <c r="AW71" s="206"/>
      <c r="AX71" s="206"/>
      <c r="AY71" s="206"/>
      <c r="AZ71" s="206"/>
      <c r="BA71" s="206"/>
      <c r="BB71" s="206"/>
      <c r="BC71" s="206"/>
      <c r="BD71" s="206"/>
      <c r="BE71" s="206"/>
      <c r="BF71" s="206"/>
      <c r="BG71" s="206"/>
      <c r="BH71" s="206"/>
      <c r="BI71" s="206"/>
      <c r="BJ71" s="206"/>
      <c r="BK71" s="206"/>
      <c r="BL71"/>
      <c r="BM71" s="206"/>
      <c r="BN71" s="206"/>
      <c r="BO71" s="206"/>
      <c r="BP71" s="206"/>
    </row>
    <row r="72" spans="1:6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v>0</v>
      </c>
      <c r="AE72" s="1078"/>
      <c r="AF72" s="1078"/>
      <c r="AG72" s="1128"/>
      <c r="AH72" s="1124"/>
      <c r="AI72" s="1078"/>
      <c r="AJ72" s="1078"/>
      <c r="AK72" s="1078"/>
      <c r="AL72" s="1078"/>
      <c r="AM72" s="1224"/>
      <c r="AN72" s="1078">
        <v>0</v>
      </c>
      <c r="AO72" s="1078"/>
      <c r="AP72" s="1079">
        <v>0</v>
      </c>
      <c r="AQ72" s="206"/>
      <c r="AR72" s="206"/>
      <c r="AS72" s="206"/>
      <c r="AT72" s="206"/>
      <c r="AU72" s="206"/>
      <c r="AV72" s="206"/>
      <c r="AW72" s="206"/>
      <c r="AX72" s="206"/>
      <c r="AY72" s="206"/>
      <c r="AZ72" s="206"/>
      <c r="BA72" s="206"/>
      <c r="BB72" s="206"/>
      <c r="BC72" s="206"/>
      <c r="BD72" s="206"/>
      <c r="BE72" s="206"/>
      <c r="BF72" s="206"/>
      <c r="BG72" s="206"/>
      <c r="BH72" s="206"/>
      <c r="BI72" s="206"/>
      <c r="BJ72" s="206"/>
      <c r="BK72" s="206"/>
      <c r="BL72"/>
      <c r="BM72" s="206"/>
      <c r="BN72" s="206"/>
      <c r="BO72" s="206"/>
      <c r="BP72" s="206"/>
    </row>
    <row r="73" spans="1:6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v>0</v>
      </c>
      <c r="AE73" s="1078"/>
      <c r="AF73" s="1078"/>
      <c r="AG73" s="1128"/>
      <c r="AH73" s="1124"/>
      <c r="AI73" s="1078"/>
      <c r="AJ73" s="1078"/>
      <c r="AK73" s="1078"/>
      <c r="AL73" s="1078"/>
      <c r="AM73" s="1224"/>
      <c r="AN73" s="1078">
        <v>0</v>
      </c>
      <c r="AO73" s="1078"/>
      <c r="AP73" s="1079">
        <v>0</v>
      </c>
      <c r="AQ73" s="206"/>
      <c r="AR73" s="206"/>
      <c r="AS73" s="206"/>
      <c r="AT73" s="206"/>
      <c r="AU73" s="206"/>
      <c r="AV73" s="206"/>
      <c r="AW73" s="206"/>
      <c r="AX73" s="206"/>
      <c r="AY73" s="206"/>
      <c r="AZ73" s="206"/>
      <c r="BA73" s="206"/>
      <c r="BB73" s="206"/>
      <c r="BC73" s="206"/>
      <c r="BD73" s="206"/>
      <c r="BE73" s="206"/>
      <c r="BF73" s="206"/>
      <c r="BG73" s="206"/>
      <c r="BH73" s="206"/>
      <c r="BI73" s="206"/>
      <c r="BJ73" s="206"/>
      <c r="BK73" s="206"/>
      <c r="BL73"/>
      <c r="BM73" s="206"/>
      <c r="BN73" s="206"/>
      <c r="BO73" s="206"/>
      <c r="BP73" s="206"/>
    </row>
    <row r="74" spans="1:6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v>0</v>
      </c>
      <c r="AE74" s="1078"/>
      <c r="AF74" s="1078"/>
      <c r="AG74" s="1128"/>
      <c r="AH74" s="1124"/>
      <c r="AI74" s="1078"/>
      <c r="AJ74" s="1078"/>
      <c r="AK74" s="1078"/>
      <c r="AL74" s="1078"/>
      <c r="AM74" s="1224"/>
      <c r="AN74" s="1078">
        <v>0</v>
      </c>
      <c r="AO74" s="1078"/>
      <c r="AP74" s="1079">
        <v>0</v>
      </c>
      <c r="AQ74" s="206"/>
      <c r="AR74" s="206"/>
      <c r="AS74" s="206"/>
      <c r="AT74" s="206"/>
      <c r="AU74" s="206"/>
      <c r="AV74" s="206"/>
      <c r="AW74" s="206"/>
      <c r="AX74" s="206"/>
      <c r="AY74" s="206"/>
      <c r="AZ74" s="206"/>
      <c r="BA74" s="206"/>
      <c r="BB74" s="206"/>
      <c r="BC74" s="206"/>
      <c r="BD74" s="206"/>
      <c r="BE74" s="206"/>
      <c r="BF74" s="206"/>
      <c r="BG74" s="206"/>
      <c r="BH74" s="206"/>
      <c r="BI74" s="206"/>
      <c r="BJ74" s="206"/>
      <c r="BK74" s="206"/>
      <c r="BL74"/>
      <c r="BM74" s="206"/>
      <c r="BN74" s="206"/>
      <c r="BO74" s="206"/>
      <c r="BP74" s="206"/>
    </row>
    <row r="75" spans="1:6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v>0</v>
      </c>
      <c r="AE75" s="1078"/>
      <c r="AF75" s="1078"/>
      <c r="AG75" s="1128"/>
      <c r="AH75" s="1124"/>
      <c r="AI75" s="1078"/>
      <c r="AJ75" s="1078"/>
      <c r="AK75" s="1078"/>
      <c r="AL75" s="1078"/>
      <c r="AM75" s="1224"/>
      <c r="AN75" s="1078">
        <v>0</v>
      </c>
      <c r="AO75" s="1078"/>
      <c r="AP75" s="1079">
        <v>0</v>
      </c>
      <c r="AQ75" s="206"/>
      <c r="AR75" s="206"/>
      <c r="AS75" s="206"/>
      <c r="AT75" s="206"/>
      <c r="AU75" s="206"/>
      <c r="AV75" s="206"/>
      <c r="AW75" s="206"/>
      <c r="AX75" s="206"/>
      <c r="AY75" s="206"/>
      <c r="AZ75" s="206"/>
      <c r="BA75" s="206"/>
      <c r="BB75" s="206"/>
      <c r="BC75" s="206"/>
      <c r="BD75" s="206"/>
      <c r="BE75" s="206"/>
      <c r="BF75" s="206"/>
      <c r="BG75" s="206"/>
      <c r="BH75" s="206"/>
      <c r="BI75" s="206"/>
      <c r="BJ75" s="206"/>
      <c r="BK75" s="206"/>
      <c r="BL75"/>
      <c r="BM75" s="206"/>
      <c r="BN75" s="206"/>
      <c r="BO75" s="206"/>
      <c r="BP75" s="206"/>
    </row>
    <row r="76" spans="1:6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v>0</v>
      </c>
      <c r="AE76" s="1078"/>
      <c r="AF76" s="1078"/>
      <c r="AG76" s="1128"/>
      <c r="AH76" s="1124"/>
      <c r="AI76" s="1078"/>
      <c r="AJ76" s="1078"/>
      <c r="AK76" s="1078"/>
      <c r="AL76" s="1078"/>
      <c r="AM76" s="1224"/>
      <c r="AN76" s="1078">
        <v>0</v>
      </c>
      <c r="AO76" s="1078"/>
      <c r="AP76" s="1079">
        <v>0</v>
      </c>
      <c r="AQ76" s="206"/>
      <c r="AR76" s="206"/>
      <c r="AS76" s="206"/>
      <c r="AT76" s="206"/>
      <c r="AU76" s="206"/>
      <c r="AV76" s="206"/>
      <c r="AW76" s="206"/>
      <c r="AX76" s="206"/>
      <c r="AY76" s="206"/>
      <c r="AZ76" s="206"/>
      <c r="BA76" s="206"/>
      <c r="BB76" s="206"/>
      <c r="BC76" s="206"/>
      <c r="BD76" s="206"/>
      <c r="BE76" s="206"/>
      <c r="BF76" s="206"/>
      <c r="BG76" s="206"/>
      <c r="BH76" s="206"/>
      <c r="BI76" s="206"/>
      <c r="BJ76" s="206"/>
      <c r="BK76" s="206"/>
      <c r="BL76"/>
      <c r="BM76" s="206"/>
      <c r="BN76" s="206"/>
      <c r="BO76" s="206"/>
      <c r="BP76" s="206"/>
    </row>
    <row r="77" spans="1:6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v>0</v>
      </c>
      <c r="AE77" s="1078"/>
      <c r="AF77" s="1078"/>
      <c r="AG77" s="1128"/>
      <c r="AH77" s="1124"/>
      <c r="AI77" s="1078"/>
      <c r="AJ77" s="1078"/>
      <c r="AK77" s="1078"/>
      <c r="AL77" s="1078"/>
      <c r="AM77" s="1224"/>
      <c r="AN77" s="1078">
        <v>0</v>
      </c>
      <c r="AO77" s="1078"/>
      <c r="AP77" s="1079">
        <v>0</v>
      </c>
      <c r="AQ77" s="206"/>
      <c r="AR77" s="206"/>
      <c r="AS77" s="206"/>
      <c r="AT77" s="206"/>
      <c r="AU77" s="206"/>
      <c r="AV77" s="206"/>
      <c r="AW77" s="206"/>
      <c r="AX77" s="206"/>
      <c r="AY77" s="206"/>
      <c r="AZ77" s="206"/>
      <c r="BA77" s="206"/>
      <c r="BB77" s="206"/>
      <c r="BC77" s="206"/>
      <c r="BD77" s="206"/>
      <c r="BE77" s="206"/>
      <c r="BF77" s="206"/>
      <c r="BG77" s="206"/>
      <c r="BH77" s="206"/>
      <c r="BI77" s="206"/>
      <c r="BJ77" s="206"/>
      <c r="BK77" s="206"/>
      <c r="BL77"/>
      <c r="BM77" s="206"/>
      <c r="BN77" s="206"/>
      <c r="BO77" s="206"/>
      <c r="BP77" s="206"/>
    </row>
    <row r="78" spans="1:6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v>0</v>
      </c>
      <c r="AE78" s="1078"/>
      <c r="AF78" s="1078"/>
      <c r="AG78" s="1128"/>
      <c r="AH78" s="1124"/>
      <c r="AI78" s="1078"/>
      <c r="AJ78" s="1078"/>
      <c r="AK78" s="1078"/>
      <c r="AL78" s="1078"/>
      <c r="AM78" s="1224"/>
      <c r="AN78" s="1078">
        <v>0</v>
      </c>
      <c r="AO78" s="1078"/>
      <c r="AP78" s="1079">
        <v>0</v>
      </c>
      <c r="AQ78" s="206"/>
      <c r="AR78" s="206"/>
      <c r="AS78" s="206"/>
      <c r="AT78" s="206"/>
      <c r="AU78" s="206"/>
      <c r="AV78" s="206"/>
      <c r="AW78" s="206"/>
      <c r="AX78" s="206"/>
      <c r="AY78" s="206"/>
      <c r="AZ78" s="206"/>
      <c r="BA78" s="206"/>
      <c r="BB78" s="206"/>
      <c r="BC78" s="206"/>
      <c r="BD78" s="206"/>
      <c r="BE78" s="206"/>
      <c r="BF78" s="206"/>
      <c r="BG78" s="206"/>
      <c r="BH78" s="206"/>
      <c r="BI78" s="206"/>
      <c r="BJ78" s="206"/>
      <c r="BK78" s="206"/>
      <c r="BL78"/>
      <c r="BM78" s="206"/>
      <c r="BN78" s="206"/>
      <c r="BO78" s="206"/>
      <c r="BP78" s="206"/>
    </row>
    <row r="79" spans="1:6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v>0</v>
      </c>
      <c r="AE79" s="1078"/>
      <c r="AF79" s="1078"/>
      <c r="AG79" s="1128"/>
      <c r="AH79" s="1124"/>
      <c r="AI79" s="1078"/>
      <c r="AJ79" s="1078"/>
      <c r="AK79" s="1078"/>
      <c r="AL79" s="1078"/>
      <c r="AM79" s="1224"/>
      <c r="AN79" s="1078">
        <v>0</v>
      </c>
      <c r="AO79" s="1078"/>
      <c r="AP79" s="1079">
        <v>0</v>
      </c>
      <c r="AQ79" s="206"/>
      <c r="AR79" s="206"/>
      <c r="AS79" s="206"/>
      <c r="AT79" s="206"/>
      <c r="AU79" s="206"/>
      <c r="AV79" s="206"/>
      <c r="AW79" s="206"/>
      <c r="AX79" s="206"/>
      <c r="AY79" s="206"/>
      <c r="AZ79" s="206"/>
      <c r="BA79" s="206"/>
      <c r="BB79" s="206"/>
      <c r="BC79" s="206"/>
      <c r="BD79" s="206"/>
      <c r="BE79" s="206"/>
      <c r="BF79" s="206"/>
      <c r="BG79" s="206"/>
      <c r="BH79" s="206"/>
      <c r="BI79" s="206"/>
      <c r="BJ79" s="206"/>
      <c r="BK79" s="206"/>
      <c r="BL79"/>
      <c r="BM79" s="206"/>
      <c r="BN79" s="206"/>
      <c r="BO79" s="206"/>
      <c r="BP79" s="206"/>
    </row>
    <row r="80" spans="1:6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v>0</v>
      </c>
      <c r="AE80" s="1078"/>
      <c r="AF80" s="1078"/>
      <c r="AG80" s="1128"/>
      <c r="AH80" s="1124"/>
      <c r="AI80" s="1078"/>
      <c r="AJ80" s="1078"/>
      <c r="AK80" s="1078"/>
      <c r="AL80" s="1078"/>
      <c r="AM80" s="1224"/>
      <c r="AN80" s="1078">
        <v>0</v>
      </c>
      <c r="AO80" s="1078"/>
      <c r="AP80" s="1079">
        <v>0</v>
      </c>
      <c r="AQ80" s="206"/>
      <c r="AR80" s="206"/>
      <c r="AS80" s="206"/>
      <c r="AT80" s="206"/>
      <c r="AU80" s="206"/>
      <c r="AV80" s="206"/>
      <c r="AW80" s="206"/>
      <c r="AX80" s="206"/>
      <c r="AY80" s="206"/>
      <c r="AZ80" s="206"/>
      <c r="BA80" s="206"/>
      <c r="BB80" s="206"/>
      <c r="BC80" s="206"/>
      <c r="BD80" s="206"/>
      <c r="BE80" s="206"/>
      <c r="BF80" s="206"/>
      <c r="BG80" s="206"/>
      <c r="BH80" s="206"/>
      <c r="BI80" s="206"/>
      <c r="BJ80" s="206"/>
      <c r="BK80" s="206"/>
      <c r="BL80"/>
      <c r="BM80" s="206"/>
      <c r="BN80" s="206"/>
      <c r="BO80" s="206"/>
      <c r="BP80" s="206"/>
    </row>
    <row r="81" spans="1:6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v>0</v>
      </c>
      <c r="AE81" s="1078"/>
      <c r="AF81" s="1078"/>
      <c r="AG81" s="1128"/>
      <c r="AH81" s="1124"/>
      <c r="AI81" s="1078"/>
      <c r="AJ81" s="1078"/>
      <c r="AK81" s="1078"/>
      <c r="AL81" s="1078"/>
      <c r="AM81" s="1224"/>
      <c r="AN81" s="1078">
        <v>0</v>
      </c>
      <c r="AO81" s="1078"/>
      <c r="AP81" s="1079">
        <v>0</v>
      </c>
      <c r="AQ81" s="206"/>
      <c r="AR81" s="206"/>
      <c r="AS81" s="206"/>
      <c r="AT81" s="206"/>
      <c r="AU81" s="206"/>
      <c r="AV81" s="206"/>
      <c r="AW81" s="206"/>
      <c r="AX81" s="206"/>
      <c r="AY81" s="206"/>
      <c r="AZ81" s="206"/>
      <c r="BA81" s="206"/>
      <c r="BB81" s="206"/>
      <c r="BC81" s="206"/>
      <c r="BD81" s="206"/>
      <c r="BE81" s="206"/>
      <c r="BF81" s="206"/>
      <c r="BG81" s="206"/>
      <c r="BH81" s="206"/>
      <c r="BI81" s="206"/>
      <c r="BJ81" s="206"/>
      <c r="BK81" s="206"/>
      <c r="BL81"/>
      <c r="BM81" s="206"/>
      <c r="BN81" s="206"/>
      <c r="BO81" s="206"/>
      <c r="BP81" s="206"/>
    </row>
    <row r="82" spans="1:6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v>0</v>
      </c>
      <c r="AA82" s="1078"/>
      <c r="AB82" s="1078">
        <v>0</v>
      </c>
      <c r="AC82" s="1078">
        <v>0</v>
      </c>
      <c r="AD82" s="1078">
        <v>0</v>
      </c>
      <c r="AE82" s="1078"/>
      <c r="AF82" s="1078"/>
      <c r="AG82" s="1128">
        <v>0</v>
      </c>
      <c r="AH82" s="1124">
        <v>0</v>
      </c>
      <c r="AI82" s="1078"/>
      <c r="AJ82" s="1078"/>
      <c r="AK82" s="1078"/>
      <c r="AL82" s="1078"/>
      <c r="AM82" s="1224"/>
      <c r="AN82" s="1078">
        <v>0</v>
      </c>
      <c r="AO82" s="1078"/>
      <c r="AP82" s="1079">
        <v>0</v>
      </c>
      <c r="AQ82" s="206"/>
      <c r="AR82" s="206"/>
      <c r="AS82" s="206"/>
      <c r="AT82" s="206"/>
      <c r="AU82" s="206"/>
      <c r="AV82" s="206"/>
      <c r="AW82" s="206"/>
      <c r="AX82" s="206"/>
      <c r="AY82" s="206"/>
      <c r="AZ82" s="206"/>
      <c r="BA82" s="206"/>
      <c r="BB82" s="206"/>
      <c r="BC82" s="206"/>
      <c r="BD82" s="206"/>
      <c r="BE82" s="206"/>
      <c r="BF82" s="206"/>
      <c r="BG82" s="206"/>
      <c r="BH82" s="206"/>
      <c r="BI82" s="206"/>
      <c r="BJ82" s="206"/>
      <c r="BK82" s="206"/>
      <c r="BL82"/>
      <c r="BM82" s="206"/>
      <c r="BN82" s="206"/>
      <c r="BO82" s="206"/>
      <c r="BP82" s="206"/>
    </row>
    <row r="83" spans="1:6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v>0</v>
      </c>
      <c r="AE83" s="1078"/>
      <c r="AF83" s="1078"/>
      <c r="AG83" s="1128"/>
      <c r="AH83" s="1124"/>
      <c r="AI83" s="1078"/>
      <c r="AJ83" s="1078"/>
      <c r="AK83" s="1078"/>
      <c r="AL83" s="1078"/>
      <c r="AM83" s="1224"/>
      <c r="AN83" s="1078">
        <v>0</v>
      </c>
      <c r="AO83" s="1078"/>
      <c r="AP83" s="1079">
        <v>0</v>
      </c>
      <c r="AQ83" s="206"/>
      <c r="AR83" s="206"/>
      <c r="AS83" s="206"/>
      <c r="AT83" s="206"/>
      <c r="AU83" s="206"/>
      <c r="AV83" s="206"/>
      <c r="AW83" s="206"/>
      <c r="AX83" s="206"/>
      <c r="AY83" s="206"/>
      <c r="AZ83" s="206"/>
      <c r="BA83" s="206"/>
      <c r="BB83" s="206"/>
      <c r="BC83" s="206"/>
      <c r="BD83" s="206"/>
      <c r="BE83" s="206"/>
      <c r="BF83" s="206"/>
      <c r="BG83" s="206"/>
      <c r="BH83" s="206"/>
      <c r="BI83" s="206"/>
      <c r="BJ83" s="206"/>
      <c r="BK83" s="206"/>
      <c r="BL83"/>
      <c r="BM83" s="206"/>
      <c r="BN83" s="206"/>
      <c r="BO83" s="206"/>
      <c r="BP83" s="206"/>
    </row>
    <row r="84" spans="1:6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v>0</v>
      </c>
      <c r="AE84" s="1078"/>
      <c r="AF84" s="1078"/>
      <c r="AG84" s="1128"/>
      <c r="AH84" s="1124"/>
      <c r="AI84" s="1078"/>
      <c r="AJ84" s="1078"/>
      <c r="AK84" s="1078"/>
      <c r="AL84" s="1078"/>
      <c r="AM84" s="1224"/>
      <c r="AN84" s="1078">
        <v>0</v>
      </c>
      <c r="AO84" s="1078"/>
      <c r="AP84" s="1079">
        <v>0</v>
      </c>
      <c r="AQ84" s="206"/>
      <c r="AR84" s="206"/>
      <c r="AS84" s="206"/>
      <c r="AT84" s="206"/>
      <c r="AU84" s="206"/>
      <c r="AV84" s="206"/>
      <c r="AW84" s="206"/>
      <c r="AX84" s="206"/>
      <c r="AY84" s="206"/>
      <c r="AZ84" s="206"/>
      <c r="BA84" s="206"/>
      <c r="BB84" s="206"/>
      <c r="BC84" s="206"/>
      <c r="BD84" s="206"/>
      <c r="BE84" s="206"/>
      <c r="BF84" s="206"/>
      <c r="BG84" s="206"/>
      <c r="BH84" s="206"/>
      <c r="BI84" s="206"/>
      <c r="BJ84" s="206"/>
      <c r="BK84" s="206"/>
      <c r="BL84"/>
      <c r="BM84" s="206"/>
      <c r="BN84" s="206"/>
      <c r="BO84" s="206"/>
      <c r="BP84" s="206"/>
    </row>
    <row r="85" spans="1:6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v>0</v>
      </c>
      <c r="AE85" s="1078"/>
      <c r="AF85" s="1078"/>
      <c r="AG85" s="1128"/>
      <c r="AH85" s="1124"/>
      <c r="AI85" s="1078"/>
      <c r="AJ85" s="1078"/>
      <c r="AK85" s="1078"/>
      <c r="AL85" s="1078"/>
      <c r="AM85" s="1224"/>
      <c r="AN85" s="1078">
        <v>0</v>
      </c>
      <c r="AO85" s="1078"/>
      <c r="AP85" s="1079">
        <v>0</v>
      </c>
      <c r="AQ85" s="206"/>
      <c r="AR85" s="206"/>
      <c r="AS85" s="206"/>
      <c r="AT85" s="206"/>
      <c r="AU85" s="206"/>
      <c r="AV85" s="206"/>
      <c r="AW85" s="206"/>
      <c r="AX85" s="206"/>
      <c r="AY85" s="206"/>
      <c r="AZ85" s="206"/>
      <c r="BA85" s="206"/>
      <c r="BB85" s="206"/>
      <c r="BC85" s="206"/>
      <c r="BD85" s="206"/>
      <c r="BE85" s="206"/>
      <c r="BF85" s="206"/>
      <c r="BG85" s="206"/>
      <c r="BH85" s="206"/>
      <c r="BI85" s="206"/>
      <c r="BJ85" s="206"/>
      <c r="BK85" s="206"/>
      <c r="BL85"/>
      <c r="BM85" s="206"/>
      <c r="BN85" s="206"/>
      <c r="BO85" s="206"/>
      <c r="BP85" s="206"/>
    </row>
    <row r="86" spans="1:6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v>0</v>
      </c>
      <c r="AE86" s="1078"/>
      <c r="AF86" s="1078"/>
      <c r="AG86" s="1128"/>
      <c r="AH86" s="1124"/>
      <c r="AI86" s="1078"/>
      <c r="AJ86" s="1078"/>
      <c r="AK86" s="1078"/>
      <c r="AL86" s="1078"/>
      <c r="AM86" s="1224"/>
      <c r="AN86" s="1078">
        <v>0</v>
      </c>
      <c r="AO86" s="1078"/>
      <c r="AP86" s="1079">
        <v>0</v>
      </c>
      <c r="AQ86" s="206"/>
      <c r="AR86" s="206"/>
      <c r="AS86" s="206"/>
      <c r="AT86" s="206"/>
      <c r="AU86" s="206"/>
      <c r="AV86" s="206"/>
      <c r="AW86" s="206"/>
      <c r="AX86" s="206"/>
      <c r="AY86" s="206"/>
      <c r="AZ86" s="206"/>
      <c r="BA86" s="206"/>
      <c r="BB86" s="206"/>
      <c r="BC86" s="206"/>
      <c r="BD86" s="206"/>
      <c r="BE86" s="206"/>
      <c r="BF86" s="206"/>
      <c r="BG86" s="206"/>
      <c r="BH86" s="206"/>
      <c r="BI86" s="206"/>
      <c r="BJ86" s="206"/>
      <c r="BK86" s="206"/>
      <c r="BL86"/>
      <c r="BM86" s="206"/>
      <c r="BN86" s="206"/>
      <c r="BO86" s="206"/>
      <c r="BP86" s="206"/>
    </row>
    <row r="87" spans="1:6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v>0</v>
      </c>
      <c r="AE87" s="1078"/>
      <c r="AF87" s="1078"/>
      <c r="AG87" s="1128"/>
      <c r="AH87" s="1124"/>
      <c r="AI87" s="1078"/>
      <c r="AJ87" s="1078"/>
      <c r="AK87" s="1078"/>
      <c r="AL87" s="1078"/>
      <c r="AM87" s="1224"/>
      <c r="AN87" s="1078">
        <v>0</v>
      </c>
      <c r="AO87" s="1078"/>
      <c r="AP87" s="1079">
        <v>0</v>
      </c>
      <c r="AQ87" s="206"/>
      <c r="AR87" s="206"/>
      <c r="AS87" s="206"/>
      <c r="AT87" s="206"/>
      <c r="AU87" s="206"/>
      <c r="AV87" s="206"/>
      <c r="AW87" s="206"/>
      <c r="AX87" s="206"/>
      <c r="AY87" s="206"/>
      <c r="AZ87" s="206"/>
      <c r="BA87" s="206"/>
      <c r="BB87" s="206"/>
      <c r="BC87" s="206"/>
      <c r="BD87" s="206"/>
      <c r="BE87" s="206"/>
      <c r="BF87" s="206"/>
      <c r="BG87" s="206"/>
      <c r="BH87" s="206"/>
      <c r="BI87" s="206"/>
      <c r="BJ87" s="206"/>
      <c r="BK87" s="206"/>
      <c r="BL87"/>
      <c r="BM87" s="206"/>
      <c r="BN87" s="206"/>
      <c r="BO87" s="206"/>
      <c r="BP87" s="206"/>
    </row>
    <row r="88" spans="1:6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v>0</v>
      </c>
      <c r="AE88" s="1078"/>
      <c r="AF88" s="1078"/>
      <c r="AG88" s="1128"/>
      <c r="AH88" s="1124"/>
      <c r="AI88" s="1078"/>
      <c r="AJ88" s="1078"/>
      <c r="AK88" s="1078"/>
      <c r="AL88" s="1078"/>
      <c r="AM88" s="1224"/>
      <c r="AN88" s="1078">
        <v>0</v>
      </c>
      <c r="AO88" s="1078"/>
      <c r="AP88" s="1079">
        <v>0</v>
      </c>
      <c r="AQ88" s="206"/>
      <c r="AR88" s="206"/>
      <c r="AS88" s="206"/>
      <c r="AT88" s="206"/>
      <c r="AU88" s="206"/>
      <c r="AV88" s="206"/>
      <c r="AW88" s="206"/>
      <c r="AX88" s="206"/>
      <c r="AY88" s="206"/>
      <c r="AZ88" s="206"/>
      <c r="BA88" s="206"/>
      <c r="BB88" s="206"/>
      <c r="BC88" s="206"/>
      <c r="BD88" s="206"/>
      <c r="BE88" s="206"/>
      <c r="BF88" s="206"/>
      <c r="BG88" s="206"/>
      <c r="BH88" s="206"/>
      <c r="BI88" s="206"/>
      <c r="BJ88" s="206"/>
      <c r="BK88" s="206"/>
      <c r="BL88"/>
      <c r="BM88" s="206"/>
      <c r="BN88" s="206"/>
      <c r="BO88" s="206"/>
      <c r="BP88" s="206"/>
    </row>
    <row r="89" spans="1:6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v>0</v>
      </c>
      <c r="AE89" s="1078"/>
      <c r="AF89" s="1078"/>
      <c r="AG89" s="1128"/>
      <c r="AH89" s="1124"/>
      <c r="AI89" s="1078"/>
      <c r="AJ89" s="1078"/>
      <c r="AK89" s="1078"/>
      <c r="AL89" s="1078"/>
      <c r="AM89" s="1224"/>
      <c r="AN89" s="1078">
        <v>0</v>
      </c>
      <c r="AO89" s="1078"/>
      <c r="AP89" s="1079">
        <v>0</v>
      </c>
      <c r="AQ89" s="206"/>
      <c r="AR89" s="206"/>
      <c r="AS89" s="206"/>
      <c r="AT89" s="206"/>
      <c r="AU89" s="206"/>
      <c r="AV89" s="206"/>
      <c r="AW89" s="206"/>
      <c r="AX89" s="206"/>
      <c r="AY89" s="206"/>
      <c r="AZ89" s="206"/>
      <c r="BA89" s="206"/>
      <c r="BB89" s="206"/>
      <c r="BC89" s="206"/>
      <c r="BD89" s="206"/>
      <c r="BE89" s="206"/>
      <c r="BF89" s="206"/>
      <c r="BG89" s="206"/>
      <c r="BH89" s="206"/>
      <c r="BI89" s="206"/>
      <c r="BJ89" s="206"/>
      <c r="BK89" s="206"/>
      <c r="BL89"/>
      <c r="BM89" s="206"/>
      <c r="BN89" s="206"/>
      <c r="BO89" s="206"/>
      <c r="BP89" s="206"/>
    </row>
    <row r="90" spans="1:6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v>0</v>
      </c>
      <c r="AE90" s="1078"/>
      <c r="AF90" s="1078"/>
      <c r="AG90" s="1128"/>
      <c r="AH90" s="1124"/>
      <c r="AI90" s="1078"/>
      <c r="AJ90" s="1078"/>
      <c r="AK90" s="1078"/>
      <c r="AL90" s="1078"/>
      <c r="AM90" s="1224"/>
      <c r="AN90" s="1078">
        <v>0</v>
      </c>
      <c r="AO90" s="1078"/>
      <c r="AP90" s="1079">
        <v>0</v>
      </c>
      <c r="AQ90" s="206"/>
      <c r="AR90" s="206"/>
      <c r="AS90" s="206"/>
      <c r="AT90" s="206"/>
      <c r="AU90" s="206"/>
      <c r="AV90" s="206"/>
      <c r="AW90" s="206"/>
      <c r="AX90" s="206"/>
      <c r="AY90" s="206"/>
      <c r="AZ90" s="206"/>
      <c r="BA90" s="206"/>
      <c r="BB90" s="206"/>
      <c r="BC90" s="206"/>
      <c r="BD90" s="206"/>
      <c r="BE90" s="206"/>
      <c r="BF90" s="206"/>
      <c r="BG90" s="206"/>
      <c r="BH90" s="206"/>
      <c r="BI90" s="206"/>
      <c r="BJ90" s="206"/>
      <c r="BK90" s="206"/>
      <c r="BL90"/>
      <c r="BM90" s="206"/>
      <c r="BN90" s="206"/>
      <c r="BO90" s="206"/>
      <c r="BP90" s="206"/>
    </row>
    <row r="91" spans="1:6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v>0</v>
      </c>
      <c r="AE91" s="1078"/>
      <c r="AF91" s="1078"/>
      <c r="AG91" s="1128"/>
      <c r="AH91" s="1124"/>
      <c r="AI91" s="1078"/>
      <c r="AJ91" s="1078"/>
      <c r="AK91" s="1078"/>
      <c r="AL91" s="1078"/>
      <c r="AM91" s="1224"/>
      <c r="AN91" s="1078">
        <v>0</v>
      </c>
      <c r="AO91" s="1078"/>
      <c r="AP91" s="1079">
        <v>0</v>
      </c>
      <c r="AQ91" s="206"/>
      <c r="AR91" s="206"/>
      <c r="AS91" s="206"/>
      <c r="AT91" s="206"/>
      <c r="AU91" s="206"/>
      <c r="AV91" s="206"/>
      <c r="AW91" s="206"/>
      <c r="AX91" s="206"/>
      <c r="AY91" s="206"/>
      <c r="AZ91" s="206"/>
      <c r="BA91" s="206"/>
      <c r="BB91" s="206"/>
      <c r="BC91" s="206"/>
      <c r="BD91" s="206"/>
      <c r="BE91" s="206"/>
      <c r="BF91" s="206"/>
      <c r="BG91" s="206"/>
      <c r="BH91" s="206"/>
      <c r="BI91" s="206"/>
      <c r="BJ91" s="206"/>
      <c r="BK91" s="206"/>
      <c r="BL91"/>
      <c r="BM91" s="206"/>
      <c r="BN91" s="206"/>
      <c r="BO91" s="206"/>
      <c r="BP91" s="206"/>
    </row>
    <row r="92" spans="1:6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v>0</v>
      </c>
      <c r="AE92" s="1078"/>
      <c r="AF92" s="1078"/>
      <c r="AG92" s="1128"/>
      <c r="AH92" s="1124"/>
      <c r="AI92" s="1078"/>
      <c r="AJ92" s="1078"/>
      <c r="AK92" s="1078"/>
      <c r="AL92" s="1078"/>
      <c r="AM92" s="1224"/>
      <c r="AN92" s="1078">
        <v>0</v>
      </c>
      <c r="AO92" s="1078"/>
      <c r="AP92" s="1079">
        <v>0</v>
      </c>
      <c r="AQ92" s="206"/>
      <c r="AR92" s="206"/>
      <c r="AS92" s="206"/>
      <c r="AT92" s="206"/>
      <c r="AU92" s="206"/>
      <c r="AV92" s="206"/>
      <c r="AW92" s="206"/>
      <c r="AX92" s="206"/>
      <c r="AY92" s="206"/>
      <c r="AZ92" s="206"/>
      <c r="BA92" s="206"/>
      <c r="BB92" s="206"/>
      <c r="BC92" s="206"/>
      <c r="BD92" s="206"/>
      <c r="BE92" s="206"/>
      <c r="BF92" s="206"/>
      <c r="BG92" s="206"/>
      <c r="BH92" s="206"/>
      <c r="BI92" s="206"/>
      <c r="BJ92" s="206"/>
      <c r="BK92" s="206"/>
      <c r="BL92"/>
      <c r="BM92" s="206"/>
      <c r="BN92" s="206"/>
      <c r="BO92" s="206"/>
      <c r="BP92" s="206"/>
    </row>
    <row r="93" spans="1:6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v>0</v>
      </c>
      <c r="AE93" s="1078"/>
      <c r="AF93" s="1078"/>
      <c r="AG93" s="1128"/>
      <c r="AH93" s="1124"/>
      <c r="AI93" s="1078"/>
      <c r="AJ93" s="1078"/>
      <c r="AK93" s="1078"/>
      <c r="AL93" s="1078"/>
      <c r="AM93" s="1224"/>
      <c r="AN93" s="1078">
        <v>0</v>
      </c>
      <c r="AO93" s="1078"/>
      <c r="AP93" s="1079">
        <v>0</v>
      </c>
      <c r="AQ93" s="206"/>
      <c r="AR93" s="206"/>
      <c r="AS93" s="206"/>
      <c r="AT93" s="206"/>
      <c r="AU93" s="206"/>
      <c r="AV93" s="206"/>
      <c r="AW93" s="206"/>
      <c r="AX93" s="206"/>
      <c r="AY93" s="206"/>
      <c r="AZ93" s="206"/>
      <c r="BA93" s="206"/>
      <c r="BB93" s="206"/>
      <c r="BC93" s="206"/>
      <c r="BD93" s="206"/>
      <c r="BE93" s="206"/>
      <c r="BF93" s="206"/>
      <c r="BG93" s="206"/>
      <c r="BH93" s="206"/>
      <c r="BI93" s="206"/>
      <c r="BJ93" s="206"/>
      <c r="BK93" s="206"/>
      <c r="BL93"/>
      <c r="BM93" s="206"/>
      <c r="BN93" s="206"/>
      <c r="BO93" s="206"/>
      <c r="BP93" s="206"/>
    </row>
    <row r="94" spans="1:6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v>0</v>
      </c>
      <c r="AA94" s="1078"/>
      <c r="AB94" s="1078">
        <v>0</v>
      </c>
      <c r="AC94" s="1078">
        <v>0</v>
      </c>
      <c r="AD94" s="1078">
        <v>0</v>
      </c>
      <c r="AE94" s="1078"/>
      <c r="AF94" s="1078"/>
      <c r="AG94" s="1128">
        <v>0</v>
      </c>
      <c r="AH94" s="1124">
        <v>0</v>
      </c>
      <c r="AI94" s="1078"/>
      <c r="AJ94" s="1078"/>
      <c r="AK94" s="1078"/>
      <c r="AL94" s="1078"/>
      <c r="AM94" s="1224"/>
      <c r="AN94" s="1078">
        <v>0</v>
      </c>
      <c r="AO94" s="1078"/>
      <c r="AP94" s="1079">
        <v>0</v>
      </c>
      <c r="AQ94" s="206"/>
      <c r="AR94" s="206"/>
      <c r="AS94" s="206"/>
      <c r="AT94" s="206"/>
      <c r="AU94" s="206"/>
      <c r="AV94" s="206"/>
      <c r="AW94" s="206"/>
      <c r="AX94" s="206"/>
      <c r="AY94" s="206"/>
      <c r="AZ94" s="206"/>
      <c r="BA94" s="206"/>
      <c r="BB94" s="206"/>
      <c r="BC94" s="206"/>
      <c r="BD94" s="206"/>
      <c r="BE94" s="206"/>
      <c r="BF94" s="206"/>
      <c r="BG94" s="206"/>
      <c r="BH94" s="206"/>
      <c r="BI94" s="206"/>
      <c r="BJ94" s="206"/>
      <c r="BK94" s="206"/>
      <c r="BL94"/>
      <c r="BM94" s="206"/>
      <c r="BN94" s="206"/>
      <c r="BO94" s="206"/>
      <c r="BP94" s="206"/>
    </row>
    <row r="95" spans="1:6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v>0</v>
      </c>
      <c r="AE95" s="1078"/>
      <c r="AF95" s="1078"/>
      <c r="AG95" s="1128"/>
      <c r="AH95" s="1124"/>
      <c r="AI95" s="1078"/>
      <c r="AJ95" s="1078"/>
      <c r="AK95" s="1078"/>
      <c r="AL95" s="1078"/>
      <c r="AM95" s="1224"/>
      <c r="AN95" s="1078">
        <v>0</v>
      </c>
      <c r="AO95" s="1078"/>
      <c r="AP95" s="1079">
        <v>0</v>
      </c>
      <c r="AQ95" s="206"/>
      <c r="AR95" s="206"/>
      <c r="AS95" s="206"/>
      <c r="AT95" s="206"/>
      <c r="AU95" s="206"/>
      <c r="AV95" s="206"/>
      <c r="AW95" s="206"/>
      <c r="AX95" s="206"/>
      <c r="AY95" s="206"/>
      <c r="AZ95" s="206"/>
      <c r="BA95" s="206"/>
      <c r="BB95" s="206"/>
      <c r="BC95" s="206"/>
      <c r="BD95" s="206"/>
      <c r="BE95" s="206"/>
      <c r="BF95" s="206"/>
      <c r="BG95" s="206"/>
      <c r="BH95" s="206"/>
      <c r="BI95" s="206"/>
      <c r="BJ95" s="206"/>
      <c r="BK95" s="206"/>
      <c r="BL95"/>
      <c r="BM95" s="206"/>
      <c r="BN95" s="206"/>
      <c r="BO95" s="206"/>
      <c r="BP95" s="206"/>
    </row>
    <row r="96" spans="1:6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v>0</v>
      </c>
      <c r="AE96" s="1078"/>
      <c r="AF96" s="1078"/>
      <c r="AG96" s="1128"/>
      <c r="AH96" s="1124"/>
      <c r="AI96" s="1078"/>
      <c r="AJ96" s="1078"/>
      <c r="AK96" s="1078"/>
      <c r="AL96" s="1078"/>
      <c r="AM96" s="1224"/>
      <c r="AN96" s="1078">
        <v>0</v>
      </c>
      <c r="AO96" s="1078"/>
      <c r="AP96" s="1079">
        <v>0</v>
      </c>
      <c r="AQ96" s="206"/>
      <c r="AR96" s="206"/>
      <c r="AS96" s="206"/>
      <c r="AT96" s="206"/>
      <c r="AU96" s="206"/>
      <c r="AV96" s="206"/>
      <c r="AW96" s="206"/>
      <c r="AX96" s="206"/>
      <c r="AY96" s="206"/>
      <c r="AZ96" s="206"/>
      <c r="BA96" s="206"/>
      <c r="BB96" s="206"/>
      <c r="BC96" s="206"/>
      <c r="BD96" s="206"/>
      <c r="BE96" s="206"/>
      <c r="BF96" s="206"/>
      <c r="BG96" s="206"/>
      <c r="BH96" s="206"/>
      <c r="BI96" s="206"/>
      <c r="BJ96" s="206"/>
      <c r="BK96" s="206"/>
      <c r="BL96"/>
      <c r="BM96" s="206"/>
      <c r="BN96" s="206"/>
      <c r="BO96" s="206"/>
      <c r="BP96" s="206"/>
    </row>
    <row r="97" spans="1:6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v>0</v>
      </c>
      <c r="AE97" s="1078"/>
      <c r="AF97" s="1078"/>
      <c r="AG97" s="1128"/>
      <c r="AH97" s="1124"/>
      <c r="AI97" s="1078"/>
      <c r="AJ97" s="1078"/>
      <c r="AK97" s="1078"/>
      <c r="AL97" s="1078"/>
      <c r="AM97" s="1224"/>
      <c r="AN97" s="1078">
        <v>0</v>
      </c>
      <c r="AO97" s="1078"/>
      <c r="AP97" s="1079">
        <v>0</v>
      </c>
      <c r="AQ97" s="206"/>
      <c r="AR97" s="206"/>
      <c r="AS97" s="206"/>
      <c r="AT97" s="206"/>
      <c r="AU97" s="206"/>
      <c r="AV97" s="206"/>
      <c r="AW97" s="206"/>
      <c r="AX97" s="206"/>
      <c r="AY97" s="206"/>
      <c r="AZ97" s="206"/>
      <c r="BA97" s="206"/>
      <c r="BB97" s="206"/>
      <c r="BC97" s="206"/>
      <c r="BD97" s="206"/>
      <c r="BE97" s="206"/>
      <c r="BF97" s="206"/>
      <c r="BG97" s="206"/>
      <c r="BH97" s="206"/>
      <c r="BI97" s="206"/>
      <c r="BJ97" s="206"/>
      <c r="BK97" s="206"/>
      <c r="BL97"/>
      <c r="BM97" s="206"/>
      <c r="BN97" s="206"/>
      <c r="BO97" s="206"/>
      <c r="BP97" s="206"/>
    </row>
    <row r="98" spans="1:6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v>0</v>
      </c>
      <c r="AE98" s="1078"/>
      <c r="AF98" s="1078"/>
      <c r="AG98" s="1128"/>
      <c r="AH98" s="1124"/>
      <c r="AI98" s="1078"/>
      <c r="AJ98" s="1078"/>
      <c r="AK98" s="1078"/>
      <c r="AL98" s="1078"/>
      <c r="AM98" s="1224"/>
      <c r="AN98" s="1078">
        <v>0</v>
      </c>
      <c r="AO98" s="1078"/>
      <c r="AP98" s="1079">
        <v>0</v>
      </c>
      <c r="AQ98" s="206"/>
      <c r="AR98" s="206"/>
      <c r="AS98" s="206"/>
      <c r="AT98" s="206"/>
      <c r="AU98" s="206"/>
      <c r="AV98" s="206"/>
      <c r="AW98" s="206"/>
      <c r="AX98" s="206"/>
      <c r="AY98" s="206"/>
      <c r="AZ98" s="206"/>
      <c r="BA98" s="206"/>
      <c r="BB98" s="206"/>
      <c r="BC98" s="206"/>
      <c r="BD98" s="206"/>
      <c r="BE98" s="206"/>
      <c r="BF98" s="206"/>
      <c r="BG98" s="206"/>
      <c r="BH98" s="206"/>
      <c r="BI98" s="206"/>
      <c r="BJ98" s="206"/>
      <c r="BK98" s="206"/>
      <c r="BL98"/>
      <c r="BM98" s="206"/>
      <c r="BN98" s="206"/>
      <c r="BO98" s="206"/>
      <c r="BP98" s="206"/>
    </row>
    <row r="99" spans="1:6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v>0</v>
      </c>
      <c r="AE99" s="1078"/>
      <c r="AF99" s="1078"/>
      <c r="AG99" s="1128"/>
      <c r="AH99" s="1124"/>
      <c r="AI99" s="1078"/>
      <c r="AJ99" s="1078"/>
      <c r="AK99" s="1078"/>
      <c r="AL99" s="1078"/>
      <c r="AM99" s="1224"/>
      <c r="AN99" s="1078">
        <v>0</v>
      </c>
      <c r="AO99" s="1078"/>
      <c r="AP99" s="1079">
        <v>0</v>
      </c>
      <c r="AQ99" s="206"/>
      <c r="AR99" s="206"/>
      <c r="AS99" s="206"/>
      <c r="AT99" s="206"/>
      <c r="AU99" s="206"/>
      <c r="AV99" s="206"/>
      <c r="AW99" s="206"/>
      <c r="AX99" s="206"/>
      <c r="AY99" s="206"/>
      <c r="AZ99" s="206"/>
      <c r="BA99" s="206"/>
      <c r="BB99" s="206"/>
      <c r="BC99" s="206"/>
      <c r="BD99" s="206"/>
      <c r="BE99" s="206"/>
      <c r="BF99" s="206"/>
      <c r="BG99" s="206"/>
      <c r="BH99" s="206"/>
      <c r="BI99" s="206"/>
      <c r="BJ99" s="206"/>
      <c r="BK99" s="206"/>
      <c r="BL99"/>
      <c r="BM99" s="206"/>
      <c r="BN99" s="206"/>
      <c r="BO99" s="206"/>
      <c r="BP99" s="206"/>
    </row>
    <row r="100" spans="1:6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v>0</v>
      </c>
      <c r="AE100" s="1078"/>
      <c r="AF100" s="1078"/>
      <c r="AG100" s="1128"/>
      <c r="AH100" s="1124"/>
      <c r="AI100" s="1078"/>
      <c r="AJ100" s="1078"/>
      <c r="AK100" s="1078"/>
      <c r="AL100" s="1078"/>
      <c r="AM100" s="1224"/>
      <c r="AN100" s="1078">
        <v>0</v>
      </c>
      <c r="AO100" s="1078"/>
      <c r="AP100" s="1079">
        <v>0</v>
      </c>
      <c r="AQ100" s="206"/>
      <c r="AR100" s="206"/>
      <c r="AS100" s="206"/>
      <c r="AT100" s="206"/>
      <c r="AU100" s="206"/>
      <c r="AV100" s="206"/>
      <c r="AW100" s="206"/>
      <c r="AX100" s="206"/>
      <c r="AY100" s="206"/>
      <c r="AZ100" s="206"/>
      <c r="BA100" s="206"/>
      <c r="BB100" s="206"/>
      <c r="BC100" s="206"/>
      <c r="BD100" s="206"/>
      <c r="BE100" s="206"/>
      <c r="BF100" s="206"/>
      <c r="BG100" s="206"/>
      <c r="BH100" s="206"/>
      <c r="BI100" s="206"/>
      <c r="BJ100" s="206"/>
      <c r="BK100" s="206"/>
      <c r="BL100"/>
      <c r="BM100" s="206"/>
      <c r="BN100" s="206"/>
      <c r="BO100" s="206"/>
      <c r="BP100" s="206"/>
    </row>
    <row r="101" spans="1:6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v>0</v>
      </c>
      <c r="AE101" s="1078"/>
      <c r="AF101" s="1078"/>
      <c r="AG101" s="1128"/>
      <c r="AH101" s="1124"/>
      <c r="AI101" s="1078"/>
      <c r="AJ101" s="1078"/>
      <c r="AK101" s="1078"/>
      <c r="AL101" s="1078"/>
      <c r="AM101" s="1224"/>
      <c r="AN101" s="1078">
        <v>0</v>
      </c>
      <c r="AO101" s="1078"/>
      <c r="AP101" s="1079">
        <v>0</v>
      </c>
      <c r="AQ101" s="206"/>
      <c r="AR101" s="206"/>
      <c r="AS101" s="206"/>
      <c r="AT101" s="206"/>
      <c r="AU101" s="206"/>
      <c r="AV101" s="206"/>
      <c r="AW101" s="206"/>
      <c r="AX101" s="206"/>
      <c r="AY101" s="206"/>
      <c r="AZ101" s="206"/>
      <c r="BA101" s="206"/>
      <c r="BB101" s="206"/>
      <c r="BC101" s="206"/>
      <c r="BD101" s="206"/>
      <c r="BE101" s="206"/>
      <c r="BF101" s="206"/>
      <c r="BG101" s="206"/>
      <c r="BH101" s="206"/>
      <c r="BI101" s="206"/>
      <c r="BJ101" s="206"/>
      <c r="BK101" s="206"/>
      <c r="BL101"/>
      <c r="BM101" s="206"/>
      <c r="BN101" s="206"/>
      <c r="BO101" s="206"/>
      <c r="BP101" s="206"/>
    </row>
    <row r="102" spans="1:6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v>0</v>
      </c>
      <c r="AE102" s="1078"/>
      <c r="AF102" s="1078"/>
      <c r="AG102" s="1128"/>
      <c r="AH102" s="1124"/>
      <c r="AI102" s="1078"/>
      <c r="AJ102" s="1078"/>
      <c r="AK102" s="1078"/>
      <c r="AL102" s="1078"/>
      <c r="AM102" s="1224"/>
      <c r="AN102" s="1078">
        <v>0</v>
      </c>
      <c r="AO102" s="1078"/>
      <c r="AP102" s="1079">
        <v>0</v>
      </c>
      <c r="AQ102" s="206"/>
      <c r="AR102" s="206"/>
      <c r="AS102" s="206"/>
      <c r="AT102" s="206"/>
      <c r="AU102" s="206"/>
      <c r="AV102" s="206"/>
      <c r="AW102" s="206"/>
      <c r="AX102" s="206"/>
      <c r="AY102" s="206"/>
      <c r="AZ102" s="206"/>
      <c r="BA102" s="206"/>
      <c r="BB102" s="206"/>
      <c r="BC102" s="206"/>
      <c r="BD102" s="206"/>
      <c r="BE102" s="206"/>
      <c r="BF102" s="206"/>
      <c r="BG102" s="206"/>
      <c r="BH102" s="206"/>
      <c r="BI102" s="206"/>
      <c r="BJ102" s="206"/>
      <c r="BK102" s="206"/>
      <c r="BL102"/>
      <c r="BM102" s="206"/>
      <c r="BN102" s="206"/>
      <c r="BO102" s="206"/>
      <c r="BP102" s="206"/>
    </row>
    <row r="103" spans="1:6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v>0</v>
      </c>
      <c r="AE103" s="1078"/>
      <c r="AF103" s="1078"/>
      <c r="AG103" s="1128"/>
      <c r="AH103" s="1124"/>
      <c r="AI103" s="1078"/>
      <c r="AJ103" s="1078"/>
      <c r="AK103" s="1078"/>
      <c r="AL103" s="1078"/>
      <c r="AM103" s="1224"/>
      <c r="AN103" s="1078">
        <v>0</v>
      </c>
      <c r="AO103" s="1078"/>
      <c r="AP103" s="1079">
        <v>0</v>
      </c>
      <c r="AQ103" s="206"/>
      <c r="AR103" s="206"/>
      <c r="AS103" s="206"/>
      <c r="AT103" s="206"/>
      <c r="AU103" s="206"/>
      <c r="AV103" s="206"/>
      <c r="AW103" s="206"/>
      <c r="AX103" s="206"/>
      <c r="AY103" s="206"/>
      <c r="AZ103" s="206"/>
      <c r="BA103" s="206"/>
      <c r="BB103" s="206"/>
      <c r="BC103" s="206"/>
      <c r="BD103" s="206"/>
      <c r="BE103" s="206"/>
      <c r="BF103" s="206"/>
      <c r="BG103" s="206"/>
      <c r="BH103" s="206"/>
      <c r="BI103" s="206"/>
      <c r="BJ103" s="206"/>
      <c r="BK103" s="206"/>
      <c r="BL103"/>
      <c r="BM103" s="206"/>
      <c r="BN103" s="206"/>
      <c r="BO103" s="206"/>
      <c r="BP103" s="206"/>
    </row>
    <row r="104" spans="1:6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v>0</v>
      </c>
      <c r="AE104" s="1078"/>
      <c r="AF104" s="1078"/>
      <c r="AG104" s="1128"/>
      <c r="AH104" s="1124"/>
      <c r="AI104" s="1078"/>
      <c r="AJ104" s="1078"/>
      <c r="AK104" s="1078"/>
      <c r="AL104" s="1078"/>
      <c r="AM104" s="1224"/>
      <c r="AN104" s="1078">
        <v>0</v>
      </c>
      <c r="AO104" s="1078"/>
      <c r="AP104" s="1079">
        <v>0</v>
      </c>
      <c r="AQ104" s="206"/>
      <c r="AR104" s="206"/>
      <c r="AS104" s="206"/>
      <c r="AT104" s="206"/>
      <c r="AU104" s="206"/>
      <c r="AV104" s="206"/>
      <c r="AW104" s="206"/>
      <c r="AX104" s="206"/>
      <c r="AY104" s="206"/>
      <c r="AZ104" s="206"/>
      <c r="BA104" s="206"/>
      <c r="BB104" s="206"/>
      <c r="BC104" s="206"/>
      <c r="BD104" s="206"/>
      <c r="BE104" s="206"/>
      <c r="BF104" s="206"/>
      <c r="BG104" s="206"/>
      <c r="BH104" s="206"/>
      <c r="BI104" s="206"/>
      <c r="BJ104" s="206"/>
      <c r="BK104" s="206"/>
      <c r="BL104"/>
      <c r="BM104" s="206"/>
      <c r="BN104" s="206"/>
      <c r="BO104" s="206"/>
      <c r="BP104" s="206"/>
    </row>
    <row r="105" spans="1:6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v>0</v>
      </c>
      <c r="AA105" s="1078"/>
      <c r="AB105" s="1078">
        <v>0</v>
      </c>
      <c r="AC105" s="1078">
        <v>0</v>
      </c>
      <c r="AD105" s="1078">
        <v>0</v>
      </c>
      <c r="AE105" s="1078"/>
      <c r="AF105" s="1078"/>
      <c r="AG105" s="1128">
        <v>0</v>
      </c>
      <c r="AH105" s="1124">
        <v>0</v>
      </c>
      <c r="AI105" s="1078"/>
      <c r="AJ105" s="1078"/>
      <c r="AK105" s="1078"/>
      <c r="AL105" s="1078"/>
      <c r="AM105" s="1224"/>
      <c r="AN105" s="1078">
        <v>0</v>
      </c>
      <c r="AO105" s="1078"/>
      <c r="AP105" s="1079">
        <v>0</v>
      </c>
      <c r="AQ105" s="206"/>
      <c r="AR105" s="206"/>
      <c r="AS105" s="206"/>
      <c r="AT105" s="206"/>
      <c r="AU105" s="206"/>
      <c r="AV105" s="206"/>
      <c r="AW105" s="206"/>
      <c r="AX105" s="206"/>
      <c r="AY105" s="206"/>
      <c r="AZ105" s="206"/>
      <c r="BA105" s="206"/>
      <c r="BB105" s="206"/>
      <c r="BC105" s="206"/>
      <c r="BD105" s="206"/>
      <c r="BE105" s="206"/>
      <c r="BF105" s="206"/>
      <c r="BG105" s="206"/>
      <c r="BH105" s="206"/>
      <c r="BI105" s="206"/>
      <c r="BJ105" s="206"/>
      <c r="BK105" s="206"/>
      <c r="BL105"/>
      <c r="BM105" s="206"/>
      <c r="BN105" s="206"/>
      <c r="BO105" s="206"/>
      <c r="BP105" s="206"/>
    </row>
    <row r="106" spans="1:6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v>0</v>
      </c>
      <c r="AE106" s="1078"/>
      <c r="AF106" s="1078"/>
      <c r="AG106" s="1128"/>
      <c r="AH106" s="1124"/>
      <c r="AI106" s="1078"/>
      <c r="AJ106" s="1078"/>
      <c r="AK106" s="1078"/>
      <c r="AL106" s="1078"/>
      <c r="AM106" s="1224"/>
      <c r="AN106" s="1078">
        <v>0</v>
      </c>
      <c r="AO106" s="1078"/>
      <c r="AP106" s="1079">
        <v>0</v>
      </c>
      <c r="AQ106" s="206"/>
      <c r="AR106" s="206"/>
      <c r="AS106" s="206"/>
      <c r="AT106" s="206"/>
      <c r="AU106" s="206"/>
      <c r="AV106" s="206"/>
      <c r="AW106" s="206"/>
      <c r="AX106" s="206"/>
      <c r="AY106" s="206"/>
      <c r="AZ106" s="206"/>
      <c r="BA106" s="206"/>
      <c r="BB106" s="206"/>
      <c r="BC106" s="206"/>
      <c r="BD106" s="206"/>
      <c r="BE106" s="206"/>
      <c r="BF106" s="206"/>
      <c r="BG106" s="206"/>
      <c r="BH106" s="206"/>
      <c r="BI106" s="206"/>
      <c r="BJ106" s="206"/>
      <c r="BK106" s="206"/>
      <c r="BL106"/>
      <c r="BM106" s="206"/>
      <c r="BN106" s="206"/>
      <c r="BO106" s="206"/>
      <c r="BP106" s="206"/>
    </row>
    <row r="107" spans="1:6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v>0</v>
      </c>
      <c r="AE107" s="1078"/>
      <c r="AF107" s="1078"/>
      <c r="AG107" s="1128"/>
      <c r="AH107" s="1124"/>
      <c r="AI107" s="1078"/>
      <c r="AJ107" s="1078"/>
      <c r="AK107" s="1078"/>
      <c r="AL107" s="1078"/>
      <c r="AM107" s="1224"/>
      <c r="AN107" s="1078">
        <v>0</v>
      </c>
      <c r="AO107" s="1078"/>
      <c r="AP107" s="1079">
        <v>0</v>
      </c>
      <c r="AQ107" s="206"/>
      <c r="AR107" s="206"/>
      <c r="AS107" s="206"/>
      <c r="AT107" s="206"/>
      <c r="AU107" s="206"/>
      <c r="AV107" s="206"/>
      <c r="AW107" s="206"/>
      <c r="AX107" s="206"/>
      <c r="AY107" s="206"/>
      <c r="AZ107" s="206"/>
      <c r="BA107" s="206"/>
      <c r="BB107" s="206"/>
      <c r="BC107" s="206"/>
      <c r="BD107" s="206"/>
      <c r="BE107" s="206"/>
      <c r="BF107" s="206"/>
      <c r="BG107" s="206"/>
      <c r="BH107" s="206"/>
      <c r="BI107" s="206"/>
      <c r="BJ107" s="206"/>
      <c r="BK107" s="206"/>
      <c r="BL107"/>
      <c r="BM107" s="206"/>
      <c r="BN107" s="206"/>
      <c r="BO107" s="206"/>
      <c r="BP107" s="206"/>
    </row>
    <row r="108" spans="1:6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v>0</v>
      </c>
      <c r="AE108" s="1078"/>
      <c r="AF108" s="1078"/>
      <c r="AG108" s="1128"/>
      <c r="AH108" s="1124"/>
      <c r="AI108" s="1078"/>
      <c r="AJ108" s="1078"/>
      <c r="AK108" s="1078"/>
      <c r="AL108" s="1078"/>
      <c r="AM108" s="1224"/>
      <c r="AN108" s="1078">
        <v>0</v>
      </c>
      <c r="AO108" s="1078"/>
      <c r="AP108" s="1079">
        <v>0</v>
      </c>
      <c r="AQ108" s="206"/>
      <c r="AR108" s="206"/>
      <c r="AS108" s="206"/>
      <c r="AT108" s="206"/>
      <c r="AU108" s="206"/>
      <c r="AV108" s="206"/>
      <c r="AW108" s="206"/>
      <c r="AX108" s="206"/>
      <c r="AY108" s="206"/>
      <c r="AZ108" s="206"/>
      <c r="BA108" s="206"/>
      <c r="BB108" s="206"/>
      <c r="BC108" s="206"/>
      <c r="BD108" s="206"/>
      <c r="BE108" s="206"/>
      <c r="BF108" s="206"/>
      <c r="BG108" s="206"/>
      <c r="BH108" s="206"/>
      <c r="BI108" s="206"/>
      <c r="BJ108" s="206"/>
      <c r="BK108" s="206"/>
      <c r="BL108"/>
      <c r="BM108" s="206"/>
      <c r="BN108" s="206"/>
      <c r="BO108" s="206"/>
      <c r="BP108" s="206"/>
    </row>
    <row r="109" spans="1:6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v>0</v>
      </c>
      <c r="AE109" s="1078"/>
      <c r="AF109" s="1078"/>
      <c r="AG109" s="1128"/>
      <c r="AH109" s="1124"/>
      <c r="AI109" s="1078"/>
      <c r="AJ109" s="1078"/>
      <c r="AK109" s="1078"/>
      <c r="AL109" s="1078"/>
      <c r="AM109" s="1224"/>
      <c r="AN109" s="1078">
        <v>0</v>
      </c>
      <c r="AO109" s="1078"/>
      <c r="AP109" s="1079">
        <v>0</v>
      </c>
      <c r="AQ109" s="206"/>
      <c r="AR109" s="206"/>
      <c r="AS109" s="206"/>
      <c r="AT109" s="206"/>
      <c r="AU109" s="206"/>
      <c r="AV109" s="206"/>
      <c r="AW109" s="206"/>
      <c r="AX109" s="206"/>
      <c r="AY109" s="206"/>
      <c r="AZ109" s="206"/>
      <c r="BA109" s="206"/>
      <c r="BB109" s="206"/>
      <c r="BC109" s="206"/>
      <c r="BD109" s="206"/>
      <c r="BE109" s="206"/>
      <c r="BF109" s="206"/>
      <c r="BG109" s="206"/>
      <c r="BH109" s="206"/>
      <c r="BI109" s="206"/>
      <c r="BJ109" s="206"/>
      <c r="BK109" s="206"/>
      <c r="BL109"/>
      <c r="BM109" s="206"/>
      <c r="BN109" s="206"/>
      <c r="BO109" s="206"/>
      <c r="BP109" s="206"/>
    </row>
    <row r="110" spans="1:6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v>0</v>
      </c>
      <c r="AE110" s="1078"/>
      <c r="AF110" s="1078"/>
      <c r="AG110" s="1128"/>
      <c r="AH110" s="1124"/>
      <c r="AI110" s="1078"/>
      <c r="AJ110" s="1078"/>
      <c r="AK110" s="1078"/>
      <c r="AL110" s="1078"/>
      <c r="AM110" s="1224"/>
      <c r="AN110" s="1078">
        <v>0</v>
      </c>
      <c r="AO110" s="1078"/>
      <c r="AP110" s="1079">
        <v>0</v>
      </c>
      <c r="AQ110" s="206"/>
      <c r="AR110" s="206"/>
      <c r="AS110" s="206"/>
      <c r="AT110" s="206"/>
      <c r="AU110" s="206"/>
      <c r="AV110" s="206"/>
      <c r="AW110" s="206"/>
      <c r="AX110" s="206"/>
      <c r="AY110" s="206"/>
      <c r="AZ110" s="206"/>
      <c r="BA110" s="206"/>
      <c r="BB110" s="206"/>
      <c r="BC110" s="206"/>
      <c r="BD110" s="206"/>
      <c r="BE110" s="206"/>
      <c r="BF110" s="206"/>
      <c r="BG110" s="206"/>
      <c r="BH110" s="206"/>
      <c r="BI110" s="206"/>
      <c r="BJ110" s="206"/>
      <c r="BK110" s="206"/>
      <c r="BL110"/>
      <c r="BM110" s="206"/>
      <c r="BN110" s="206"/>
      <c r="BO110" s="206"/>
      <c r="BP110" s="206"/>
    </row>
    <row r="111" spans="1:6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v>0</v>
      </c>
      <c r="AE111" s="1078"/>
      <c r="AF111" s="1078"/>
      <c r="AG111" s="1128"/>
      <c r="AH111" s="1124"/>
      <c r="AI111" s="1078"/>
      <c r="AJ111" s="1078"/>
      <c r="AK111" s="1078"/>
      <c r="AL111" s="1078"/>
      <c r="AM111" s="1224"/>
      <c r="AN111" s="1078">
        <v>0</v>
      </c>
      <c r="AO111" s="1078"/>
      <c r="AP111" s="1079">
        <v>0</v>
      </c>
      <c r="AQ111" s="206"/>
      <c r="AR111" s="206"/>
      <c r="AS111" s="206"/>
      <c r="AT111" s="206"/>
      <c r="AU111" s="206"/>
      <c r="AV111" s="206"/>
      <c r="AW111" s="206"/>
      <c r="AX111" s="206"/>
      <c r="AY111" s="206"/>
      <c r="AZ111" s="206"/>
      <c r="BA111" s="206"/>
      <c r="BB111" s="206"/>
      <c r="BC111" s="206"/>
      <c r="BD111" s="206"/>
      <c r="BE111" s="206"/>
      <c r="BF111" s="206"/>
      <c r="BG111" s="206"/>
      <c r="BH111" s="206"/>
      <c r="BI111" s="206"/>
      <c r="BJ111" s="206"/>
      <c r="BK111" s="206"/>
      <c r="BL111"/>
      <c r="BM111" s="206"/>
      <c r="BN111" s="206"/>
      <c r="BO111" s="206"/>
      <c r="BP111" s="206"/>
    </row>
    <row r="112" spans="1:6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v>0</v>
      </c>
      <c r="AE112" s="1078"/>
      <c r="AF112" s="1078"/>
      <c r="AG112" s="1128"/>
      <c r="AH112" s="1124"/>
      <c r="AI112" s="1078"/>
      <c r="AJ112" s="1078"/>
      <c r="AK112" s="1078"/>
      <c r="AL112" s="1078"/>
      <c r="AM112" s="1224"/>
      <c r="AN112" s="1078">
        <v>0</v>
      </c>
      <c r="AO112" s="1078"/>
      <c r="AP112" s="1079">
        <v>0</v>
      </c>
      <c r="AQ112" s="206"/>
      <c r="AR112" s="206"/>
      <c r="AS112" s="206"/>
      <c r="AT112" s="206"/>
      <c r="AU112" s="206"/>
      <c r="AV112" s="206"/>
      <c r="AW112" s="206"/>
      <c r="AX112" s="206"/>
      <c r="AY112" s="206"/>
      <c r="AZ112" s="206"/>
      <c r="BA112" s="206"/>
      <c r="BB112" s="206"/>
      <c r="BC112" s="206"/>
      <c r="BD112" s="206"/>
      <c r="BE112" s="206"/>
      <c r="BF112" s="206"/>
      <c r="BG112" s="206"/>
      <c r="BH112" s="206"/>
      <c r="BI112" s="206"/>
      <c r="BJ112" s="206"/>
      <c r="BK112" s="206"/>
      <c r="BL112"/>
      <c r="BM112" s="206"/>
      <c r="BN112" s="206"/>
      <c r="BO112" s="206"/>
      <c r="BP112" s="206"/>
    </row>
    <row r="113" spans="1:6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v>0</v>
      </c>
      <c r="AE113" s="1078"/>
      <c r="AF113" s="1078"/>
      <c r="AG113" s="1128"/>
      <c r="AH113" s="1124"/>
      <c r="AI113" s="1078"/>
      <c r="AJ113" s="1078"/>
      <c r="AK113" s="1078"/>
      <c r="AL113" s="1078"/>
      <c r="AM113" s="1224"/>
      <c r="AN113" s="1078">
        <v>0</v>
      </c>
      <c r="AO113" s="1078"/>
      <c r="AP113" s="1079">
        <v>0</v>
      </c>
      <c r="AQ113" s="206"/>
      <c r="AR113" s="206"/>
      <c r="AS113" s="206"/>
      <c r="AT113" s="206"/>
      <c r="AU113" s="206"/>
      <c r="AV113" s="206"/>
      <c r="AW113" s="206"/>
      <c r="AX113" s="206"/>
      <c r="AY113" s="206"/>
      <c r="AZ113" s="206"/>
      <c r="BA113" s="206"/>
      <c r="BB113" s="206"/>
      <c r="BC113" s="206"/>
      <c r="BD113" s="206"/>
      <c r="BE113" s="206"/>
      <c r="BF113" s="206"/>
      <c r="BG113" s="206"/>
      <c r="BH113" s="206"/>
      <c r="BI113" s="206"/>
      <c r="BJ113" s="206"/>
      <c r="BK113" s="206"/>
      <c r="BL113"/>
      <c r="BM113" s="206"/>
      <c r="BN113" s="206"/>
      <c r="BO113" s="206"/>
      <c r="BP113" s="206"/>
    </row>
    <row r="114" spans="1:6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v>0</v>
      </c>
      <c r="AE114" s="1078"/>
      <c r="AF114" s="1078"/>
      <c r="AG114" s="1128"/>
      <c r="AH114" s="1124"/>
      <c r="AI114" s="1078"/>
      <c r="AJ114" s="1078"/>
      <c r="AK114" s="1078"/>
      <c r="AL114" s="1078"/>
      <c r="AM114" s="1224"/>
      <c r="AN114" s="1078">
        <v>0</v>
      </c>
      <c r="AO114" s="1078"/>
      <c r="AP114" s="1079">
        <v>0</v>
      </c>
      <c r="AQ114" s="206"/>
      <c r="AR114" s="206"/>
      <c r="AS114" s="206"/>
      <c r="AT114" s="206"/>
      <c r="AU114" s="206"/>
      <c r="AV114" s="206"/>
      <c r="AW114" s="206"/>
      <c r="AX114" s="206"/>
      <c r="AY114" s="206"/>
      <c r="AZ114" s="206"/>
      <c r="BA114" s="206"/>
      <c r="BB114" s="206"/>
      <c r="BC114" s="206"/>
      <c r="BD114" s="206"/>
      <c r="BE114" s="206"/>
      <c r="BF114" s="206"/>
      <c r="BG114" s="206"/>
      <c r="BH114" s="206"/>
      <c r="BI114" s="206"/>
      <c r="BJ114" s="206"/>
      <c r="BK114" s="206"/>
      <c r="BL114"/>
      <c r="BM114" s="206"/>
      <c r="BN114" s="206"/>
      <c r="BO114" s="206"/>
      <c r="BP114" s="206"/>
    </row>
    <row r="115" spans="1:6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v>0</v>
      </c>
      <c r="AE115" s="1078"/>
      <c r="AF115" s="1078"/>
      <c r="AG115" s="1128"/>
      <c r="AH115" s="1124"/>
      <c r="AI115" s="1078"/>
      <c r="AJ115" s="1078"/>
      <c r="AK115" s="1078"/>
      <c r="AL115" s="1078"/>
      <c r="AM115" s="1224"/>
      <c r="AN115" s="1078">
        <v>0</v>
      </c>
      <c r="AO115" s="1078"/>
      <c r="AP115" s="1079">
        <v>0</v>
      </c>
      <c r="AQ115" s="206"/>
      <c r="AR115" s="206"/>
      <c r="AS115" s="206"/>
      <c r="AT115" s="206"/>
      <c r="AU115" s="206"/>
      <c r="AV115" s="206"/>
      <c r="AW115" s="206"/>
      <c r="AX115" s="206"/>
      <c r="AY115" s="206"/>
      <c r="AZ115" s="206"/>
      <c r="BA115" s="206"/>
      <c r="BB115" s="206"/>
      <c r="BC115" s="206"/>
      <c r="BD115" s="206"/>
      <c r="BE115" s="206"/>
      <c r="BF115" s="206"/>
      <c r="BG115" s="206"/>
      <c r="BH115" s="206"/>
      <c r="BI115" s="206"/>
      <c r="BJ115" s="206"/>
      <c r="BK115" s="206"/>
      <c r="BL115"/>
      <c r="BM115" s="206"/>
      <c r="BN115" s="206"/>
      <c r="BO115" s="206"/>
      <c r="BP115" s="206"/>
    </row>
    <row r="116" spans="1:6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v>0</v>
      </c>
      <c r="AA116" s="1078"/>
      <c r="AB116" s="1078">
        <v>0</v>
      </c>
      <c r="AC116" s="1078">
        <v>0</v>
      </c>
      <c r="AD116" s="1078">
        <v>0</v>
      </c>
      <c r="AE116" s="1078"/>
      <c r="AF116" s="1078"/>
      <c r="AG116" s="1128">
        <v>0</v>
      </c>
      <c r="AH116" s="1124">
        <v>0</v>
      </c>
      <c r="AI116" s="1078"/>
      <c r="AJ116" s="1078"/>
      <c r="AK116" s="1078"/>
      <c r="AL116" s="1078"/>
      <c r="AM116" s="1224"/>
      <c r="AN116" s="1078">
        <v>0</v>
      </c>
      <c r="AO116" s="1078"/>
      <c r="AP116" s="1079">
        <v>0</v>
      </c>
      <c r="AQ116" s="206"/>
      <c r="AR116" s="206"/>
      <c r="AS116" s="206"/>
      <c r="AT116" s="206"/>
      <c r="AU116" s="206"/>
      <c r="AV116" s="206"/>
      <c r="AW116" s="206"/>
      <c r="AX116" s="206"/>
      <c r="AY116" s="206"/>
      <c r="AZ116" s="206"/>
      <c r="BA116" s="206"/>
      <c r="BB116" s="206"/>
      <c r="BC116" s="206"/>
      <c r="BD116" s="206"/>
      <c r="BE116" s="206"/>
      <c r="BF116" s="206"/>
      <c r="BG116" s="206"/>
      <c r="BH116" s="206"/>
      <c r="BI116" s="206"/>
      <c r="BJ116" s="206"/>
      <c r="BK116" s="206"/>
      <c r="BL116"/>
      <c r="BM116" s="206"/>
      <c r="BN116" s="206"/>
      <c r="BO116" s="206"/>
      <c r="BP116" s="206"/>
    </row>
    <row r="117" spans="1:6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v>0</v>
      </c>
      <c r="AE117" s="1078"/>
      <c r="AF117" s="1078"/>
      <c r="AG117" s="1128"/>
      <c r="AH117" s="1124"/>
      <c r="AI117" s="1078"/>
      <c r="AJ117" s="1078"/>
      <c r="AK117" s="1078"/>
      <c r="AL117" s="1078"/>
      <c r="AM117" s="1224"/>
      <c r="AN117" s="1078">
        <v>0</v>
      </c>
      <c r="AO117" s="1078"/>
      <c r="AP117" s="1079">
        <v>0</v>
      </c>
      <c r="AQ117" s="206"/>
      <c r="AR117" s="206"/>
      <c r="AS117" s="206"/>
      <c r="AT117" s="206"/>
      <c r="AU117" s="206"/>
      <c r="AV117" s="206"/>
      <c r="AW117" s="206"/>
      <c r="AX117" s="206"/>
      <c r="AY117" s="206"/>
      <c r="AZ117" s="206"/>
      <c r="BA117" s="206"/>
      <c r="BB117" s="206"/>
      <c r="BC117" s="206"/>
      <c r="BD117" s="206"/>
      <c r="BE117" s="206"/>
      <c r="BF117" s="206"/>
      <c r="BG117" s="206"/>
      <c r="BH117" s="206"/>
      <c r="BI117" s="206"/>
      <c r="BJ117" s="206"/>
      <c r="BK117" s="206"/>
      <c r="BL117"/>
      <c r="BM117" s="206"/>
      <c r="BN117" s="206"/>
      <c r="BO117" s="206"/>
      <c r="BP117" s="206"/>
    </row>
    <row r="118" spans="1:6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v>0</v>
      </c>
      <c r="AE118" s="1078"/>
      <c r="AF118" s="1078"/>
      <c r="AG118" s="1128"/>
      <c r="AH118" s="1124"/>
      <c r="AI118" s="1078"/>
      <c r="AJ118" s="1078"/>
      <c r="AK118" s="1078"/>
      <c r="AL118" s="1078"/>
      <c r="AM118" s="1224"/>
      <c r="AN118" s="1078">
        <v>0</v>
      </c>
      <c r="AO118" s="1078"/>
      <c r="AP118" s="1079">
        <v>0</v>
      </c>
      <c r="AQ118" s="206"/>
      <c r="AR118" s="206"/>
      <c r="AS118" s="206"/>
      <c r="AT118" s="206"/>
      <c r="AU118" s="206"/>
      <c r="AV118" s="206"/>
      <c r="AW118" s="206"/>
      <c r="AX118" s="206"/>
      <c r="AY118" s="206"/>
      <c r="AZ118" s="206"/>
      <c r="BA118" s="206"/>
      <c r="BB118" s="206"/>
      <c r="BC118" s="206"/>
      <c r="BD118" s="206"/>
      <c r="BE118" s="206"/>
      <c r="BF118" s="206"/>
      <c r="BG118" s="206"/>
      <c r="BH118" s="206"/>
      <c r="BI118" s="206"/>
      <c r="BJ118" s="206"/>
      <c r="BK118" s="206"/>
      <c r="BL118"/>
      <c r="BM118" s="206"/>
      <c r="BN118" s="206"/>
      <c r="BO118" s="206"/>
      <c r="BP118" s="206"/>
    </row>
    <row r="119" spans="1:6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v>0</v>
      </c>
      <c r="AE119" s="1078"/>
      <c r="AF119" s="1078"/>
      <c r="AG119" s="1128"/>
      <c r="AH119" s="1124"/>
      <c r="AI119" s="1078"/>
      <c r="AJ119" s="1078"/>
      <c r="AK119" s="1078"/>
      <c r="AL119" s="1078"/>
      <c r="AM119" s="1224"/>
      <c r="AN119" s="1078">
        <v>0</v>
      </c>
      <c r="AO119" s="1078"/>
      <c r="AP119" s="1079">
        <v>0</v>
      </c>
      <c r="AQ119" s="206"/>
      <c r="AR119" s="206"/>
      <c r="AS119" s="206"/>
      <c r="AT119" s="206"/>
      <c r="AU119" s="206"/>
      <c r="AV119" s="206"/>
      <c r="AW119" s="206"/>
      <c r="AX119" s="206"/>
      <c r="AY119" s="206"/>
      <c r="AZ119" s="206"/>
      <c r="BA119" s="206"/>
      <c r="BB119" s="206"/>
      <c r="BC119" s="206"/>
      <c r="BD119" s="206"/>
      <c r="BE119" s="206"/>
      <c r="BF119" s="206"/>
      <c r="BG119" s="206"/>
      <c r="BH119" s="206"/>
      <c r="BI119" s="206"/>
      <c r="BJ119" s="206"/>
      <c r="BK119" s="206"/>
      <c r="BL119"/>
      <c r="BM119" s="206"/>
      <c r="BN119" s="206"/>
      <c r="BO119" s="206"/>
      <c r="BP119" s="206"/>
    </row>
    <row r="120" spans="1:6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v>0</v>
      </c>
      <c r="AE120" s="1078"/>
      <c r="AF120" s="1078"/>
      <c r="AG120" s="1128"/>
      <c r="AH120" s="1124"/>
      <c r="AI120" s="1078"/>
      <c r="AJ120" s="1078"/>
      <c r="AK120" s="1078"/>
      <c r="AL120" s="1078"/>
      <c r="AM120" s="1224"/>
      <c r="AN120" s="1078">
        <v>0</v>
      </c>
      <c r="AO120" s="1078"/>
      <c r="AP120" s="1079">
        <v>0</v>
      </c>
      <c r="AQ120" s="206"/>
      <c r="AR120" s="206"/>
      <c r="AS120" s="206"/>
      <c r="AT120" s="206"/>
      <c r="AU120" s="206"/>
      <c r="AV120" s="206"/>
      <c r="AW120" s="206"/>
      <c r="AX120" s="206"/>
      <c r="AY120" s="206"/>
      <c r="AZ120" s="206"/>
      <c r="BA120" s="206"/>
      <c r="BB120" s="206"/>
      <c r="BC120" s="206"/>
      <c r="BD120" s="206"/>
      <c r="BE120" s="206"/>
      <c r="BF120" s="206"/>
      <c r="BG120" s="206"/>
      <c r="BH120" s="206"/>
      <c r="BI120" s="206"/>
      <c r="BJ120" s="206"/>
      <c r="BK120" s="206"/>
      <c r="BL120"/>
      <c r="BM120" s="206"/>
      <c r="BN120" s="206"/>
      <c r="BO120" s="206"/>
      <c r="BP120" s="206"/>
    </row>
    <row r="121" spans="1:6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v>0</v>
      </c>
      <c r="AE121" s="1078"/>
      <c r="AF121" s="1078"/>
      <c r="AG121" s="1128"/>
      <c r="AH121" s="1124"/>
      <c r="AI121" s="1078"/>
      <c r="AJ121" s="1078"/>
      <c r="AK121" s="1078"/>
      <c r="AL121" s="1078"/>
      <c r="AM121" s="1224"/>
      <c r="AN121" s="1078">
        <v>0</v>
      </c>
      <c r="AO121" s="1078"/>
      <c r="AP121" s="1079">
        <v>0</v>
      </c>
      <c r="AQ121" s="206"/>
      <c r="AR121" s="206"/>
      <c r="AS121" s="206"/>
      <c r="AT121" s="206"/>
      <c r="AU121" s="206"/>
      <c r="AV121" s="206"/>
      <c r="AW121" s="206"/>
      <c r="AX121" s="206"/>
      <c r="AY121" s="206"/>
      <c r="AZ121" s="206"/>
      <c r="BA121" s="206"/>
      <c r="BB121" s="206"/>
      <c r="BC121" s="206"/>
      <c r="BD121" s="206"/>
      <c r="BE121" s="206"/>
      <c r="BF121" s="206"/>
      <c r="BG121" s="206"/>
      <c r="BH121" s="206"/>
      <c r="BI121" s="206"/>
      <c r="BJ121" s="206"/>
      <c r="BK121" s="206"/>
      <c r="BL121"/>
      <c r="BM121" s="206"/>
      <c r="BN121" s="206"/>
      <c r="BO121" s="206"/>
      <c r="BP121" s="206"/>
    </row>
    <row r="122" spans="1:6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v>0</v>
      </c>
      <c r="AE122" s="1078"/>
      <c r="AF122" s="1078"/>
      <c r="AG122" s="1128"/>
      <c r="AH122" s="1124"/>
      <c r="AI122" s="1078"/>
      <c r="AJ122" s="1078"/>
      <c r="AK122" s="1078"/>
      <c r="AL122" s="1078"/>
      <c r="AM122" s="1224"/>
      <c r="AN122" s="1078">
        <v>0</v>
      </c>
      <c r="AO122" s="1078"/>
      <c r="AP122" s="1079">
        <v>0</v>
      </c>
      <c r="AQ122" s="206"/>
      <c r="AR122" s="206"/>
      <c r="AS122" s="206"/>
      <c r="AT122" s="206"/>
      <c r="AU122" s="206"/>
      <c r="AV122" s="206"/>
      <c r="AW122" s="206"/>
      <c r="AX122" s="206"/>
      <c r="AY122" s="206"/>
      <c r="AZ122" s="206"/>
      <c r="BA122" s="206"/>
      <c r="BB122" s="206"/>
      <c r="BC122" s="206"/>
      <c r="BD122" s="206"/>
      <c r="BE122" s="206"/>
      <c r="BF122" s="206"/>
      <c r="BG122" s="206"/>
      <c r="BH122" s="206"/>
      <c r="BI122" s="206"/>
      <c r="BJ122" s="206"/>
      <c r="BK122" s="206"/>
      <c r="BL122"/>
      <c r="BM122" s="206"/>
      <c r="BN122" s="206"/>
      <c r="BO122" s="206"/>
      <c r="BP122" s="206"/>
    </row>
    <row r="123" spans="1:6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v>0</v>
      </c>
      <c r="AE123" s="1078"/>
      <c r="AF123" s="1078"/>
      <c r="AG123" s="1128"/>
      <c r="AH123" s="1124"/>
      <c r="AI123" s="1078"/>
      <c r="AJ123" s="1078"/>
      <c r="AK123" s="1078"/>
      <c r="AL123" s="1078"/>
      <c r="AM123" s="1224"/>
      <c r="AN123" s="1078">
        <v>0</v>
      </c>
      <c r="AO123" s="1078"/>
      <c r="AP123" s="1079">
        <v>0</v>
      </c>
      <c r="AQ123" s="206"/>
      <c r="AR123" s="206"/>
      <c r="AS123" s="206"/>
      <c r="AT123" s="206"/>
      <c r="AU123" s="206"/>
      <c r="AV123" s="206"/>
      <c r="AW123" s="206"/>
      <c r="AX123" s="206"/>
      <c r="AY123" s="206"/>
      <c r="AZ123" s="206"/>
      <c r="BA123" s="206"/>
      <c r="BB123" s="206"/>
      <c r="BC123" s="206"/>
      <c r="BD123" s="206"/>
      <c r="BE123" s="206"/>
      <c r="BF123" s="206"/>
      <c r="BG123" s="206"/>
      <c r="BH123" s="206"/>
      <c r="BI123" s="206"/>
      <c r="BJ123" s="206"/>
      <c r="BK123" s="206"/>
      <c r="BL123"/>
      <c r="BM123" s="206"/>
      <c r="BN123" s="206"/>
      <c r="BO123" s="206"/>
      <c r="BP123" s="206"/>
    </row>
    <row r="124" spans="1:6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v>0</v>
      </c>
      <c r="AE124" s="1078"/>
      <c r="AF124" s="1078"/>
      <c r="AG124" s="1128"/>
      <c r="AH124" s="1124"/>
      <c r="AI124" s="1078"/>
      <c r="AJ124" s="1078"/>
      <c r="AK124" s="1078"/>
      <c r="AL124" s="1078"/>
      <c r="AM124" s="1224"/>
      <c r="AN124" s="1078">
        <v>0</v>
      </c>
      <c r="AO124" s="1078"/>
      <c r="AP124" s="1079">
        <v>0</v>
      </c>
      <c r="AQ124" s="206"/>
      <c r="AR124" s="206"/>
      <c r="AS124" s="206"/>
      <c r="AT124" s="206"/>
      <c r="AU124" s="206"/>
      <c r="AV124" s="206"/>
      <c r="AW124" s="206"/>
      <c r="AX124" s="206"/>
      <c r="AY124" s="206"/>
      <c r="AZ124" s="206"/>
      <c r="BA124" s="206"/>
      <c r="BB124" s="206"/>
      <c r="BC124" s="206"/>
      <c r="BD124" s="206"/>
      <c r="BE124" s="206"/>
      <c r="BF124" s="206"/>
      <c r="BG124" s="206"/>
      <c r="BH124" s="206"/>
      <c r="BI124" s="206"/>
      <c r="BJ124" s="206"/>
      <c r="BK124" s="206"/>
      <c r="BL124"/>
      <c r="BM124" s="206"/>
      <c r="BN124" s="206"/>
      <c r="BO124" s="206"/>
      <c r="BP124" s="206"/>
    </row>
    <row r="125" spans="1:6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v>0</v>
      </c>
      <c r="AE125" s="1078"/>
      <c r="AF125" s="1078"/>
      <c r="AG125" s="1128"/>
      <c r="AH125" s="1124"/>
      <c r="AI125" s="1078"/>
      <c r="AJ125" s="1078"/>
      <c r="AK125" s="1078"/>
      <c r="AL125" s="1078"/>
      <c r="AM125" s="1224"/>
      <c r="AN125" s="1078">
        <v>0</v>
      </c>
      <c r="AO125" s="1078"/>
      <c r="AP125" s="1079">
        <v>0</v>
      </c>
      <c r="AQ125" s="206"/>
      <c r="AR125" s="206"/>
      <c r="AS125" s="206"/>
      <c r="AT125" s="206"/>
      <c r="AU125" s="206"/>
      <c r="AV125" s="206"/>
      <c r="AW125" s="206"/>
      <c r="AX125" s="206"/>
      <c r="AY125" s="206"/>
      <c r="AZ125" s="206"/>
      <c r="BA125" s="206"/>
      <c r="BB125" s="206"/>
      <c r="BC125" s="206"/>
      <c r="BD125" s="206"/>
      <c r="BE125" s="206"/>
      <c r="BF125" s="206"/>
      <c r="BG125" s="206"/>
      <c r="BH125" s="206"/>
      <c r="BI125" s="206"/>
      <c r="BJ125" s="206"/>
      <c r="BK125" s="206"/>
      <c r="BL125"/>
      <c r="BM125" s="206"/>
      <c r="BN125" s="206"/>
      <c r="BO125" s="206"/>
      <c r="BP125" s="206"/>
    </row>
    <row r="126" spans="1:6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v>0</v>
      </c>
      <c r="AE126" s="1078"/>
      <c r="AF126" s="1078"/>
      <c r="AG126" s="1128"/>
      <c r="AH126" s="1124"/>
      <c r="AI126" s="1078"/>
      <c r="AJ126" s="1078"/>
      <c r="AK126" s="1078"/>
      <c r="AL126" s="1078"/>
      <c r="AM126" s="1224"/>
      <c r="AN126" s="1078">
        <v>0</v>
      </c>
      <c r="AO126" s="1078"/>
      <c r="AP126" s="1079">
        <v>0</v>
      </c>
      <c r="AQ126" s="206"/>
      <c r="AR126" s="206"/>
      <c r="AS126" s="206"/>
      <c r="AT126" s="206"/>
      <c r="AU126" s="206"/>
      <c r="AV126" s="206"/>
      <c r="AW126" s="206"/>
      <c r="AX126" s="206"/>
      <c r="AY126" s="206"/>
      <c r="AZ126" s="206"/>
      <c r="BA126" s="206"/>
      <c r="BB126" s="206"/>
      <c r="BC126" s="206"/>
      <c r="BD126" s="206"/>
      <c r="BE126" s="206"/>
      <c r="BF126" s="206"/>
      <c r="BG126" s="206"/>
      <c r="BH126" s="206"/>
      <c r="BI126" s="206"/>
      <c r="BJ126" s="206"/>
      <c r="BK126" s="206"/>
      <c r="BL126"/>
      <c r="BM126" s="206"/>
      <c r="BN126" s="206"/>
      <c r="BO126" s="206"/>
      <c r="BP126" s="206"/>
    </row>
    <row r="127" spans="1:6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v>0</v>
      </c>
      <c r="AE127" s="1078"/>
      <c r="AF127" s="1078"/>
      <c r="AG127" s="1128"/>
      <c r="AH127" s="1124"/>
      <c r="AI127" s="1078"/>
      <c r="AJ127" s="1078"/>
      <c r="AK127" s="1078"/>
      <c r="AL127" s="1078"/>
      <c r="AM127" s="1224"/>
      <c r="AN127" s="1078">
        <v>0</v>
      </c>
      <c r="AO127" s="1078"/>
      <c r="AP127" s="1079">
        <v>0</v>
      </c>
      <c r="AQ127" s="206"/>
      <c r="AR127" s="206"/>
      <c r="AS127" s="206"/>
      <c r="AT127" s="206"/>
      <c r="AU127" s="206"/>
      <c r="AV127" s="206"/>
      <c r="AW127" s="206"/>
      <c r="AX127" s="206"/>
      <c r="AY127" s="206"/>
      <c r="AZ127" s="206"/>
      <c r="BA127" s="206"/>
      <c r="BB127" s="206"/>
      <c r="BC127" s="206"/>
      <c r="BD127" s="206"/>
      <c r="BE127" s="206"/>
      <c r="BF127" s="206"/>
      <c r="BG127" s="206"/>
      <c r="BH127" s="206"/>
      <c r="BI127" s="206"/>
      <c r="BJ127" s="206"/>
      <c r="BK127" s="206"/>
      <c r="BL127"/>
      <c r="BM127" s="206"/>
      <c r="BN127" s="206"/>
      <c r="BO127" s="206"/>
      <c r="BP127" s="206"/>
    </row>
    <row r="128" spans="1:6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v>0</v>
      </c>
      <c r="AA128" s="1078"/>
      <c r="AB128" s="1078">
        <v>0</v>
      </c>
      <c r="AC128" s="1078">
        <v>0</v>
      </c>
      <c r="AD128" s="1078">
        <v>0</v>
      </c>
      <c r="AE128" s="1078"/>
      <c r="AF128" s="1078"/>
      <c r="AG128" s="1128">
        <v>0</v>
      </c>
      <c r="AH128" s="1124">
        <v>0</v>
      </c>
      <c r="AI128" s="1078"/>
      <c r="AJ128" s="1078"/>
      <c r="AK128" s="1078"/>
      <c r="AL128" s="1078"/>
      <c r="AM128" s="1224"/>
      <c r="AN128" s="1078">
        <v>0</v>
      </c>
      <c r="AO128" s="1078"/>
      <c r="AP128" s="1079">
        <v>0</v>
      </c>
      <c r="AQ128" s="206"/>
      <c r="AR128" s="206"/>
      <c r="AS128" s="206"/>
      <c r="AT128" s="206"/>
      <c r="AU128" s="206"/>
      <c r="AV128" s="206"/>
      <c r="AW128" s="206"/>
      <c r="AX128" s="206"/>
      <c r="AY128" s="206"/>
      <c r="AZ128" s="206"/>
      <c r="BA128" s="206"/>
      <c r="BB128" s="206"/>
      <c r="BC128" s="206"/>
      <c r="BD128" s="206"/>
      <c r="BE128" s="206"/>
      <c r="BF128" s="206"/>
      <c r="BG128" s="206"/>
      <c r="BH128" s="206"/>
      <c r="BI128" s="206"/>
      <c r="BJ128" s="206"/>
      <c r="BK128" s="206"/>
      <c r="BL128"/>
      <c r="BM128" s="206"/>
      <c r="BN128" s="206"/>
      <c r="BO128" s="206"/>
      <c r="BP128" s="206"/>
    </row>
    <row r="129" spans="1:6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v>0</v>
      </c>
      <c r="AE129" s="1078"/>
      <c r="AF129" s="1078"/>
      <c r="AG129" s="1128"/>
      <c r="AH129" s="1124"/>
      <c r="AI129" s="1078"/>
      <c r="AJ129" s="1078"/>
      <c r="AK129" s="1078"/>
      <c r="AL129" s="1078"/>
      <c r="AM129" s="1224"/>
      <c r="AN129" s="1078">
        <v>0</v>
      </c>
      <c r="AO129" s="1078"/>
      <c r="AP129" s="1079">
        <v>0</v>
      </c>
      <c r="AQ129" s="206"/>
      <c r="AR129" s="206"/>
      <c r="AS129" s="206"/>
      <c r="AT129" s="206"/>
      <c r="AU129" s="206"/>
      <c r="AV129" s="206"/>
      <c r="AW129" s="206"/>
      <c r="AX129" s="206"/>
      <c r="AY129" s="206"/>
      <c r="AZ129" s="206"/>
      <c r="BA129" s="206"/>
      <c r="BB129" s="206"/>
      <c r="BC129" s="206"/>
      <c r="BD129" s="206"/>
      <c r="BE129" s="206"/>
      <c r="BF129" s="206"/>
      <c r="BG129" s="206"/>
      <c r="BH129" s="206"/>
      <c r="BI129" s="206"/>
      <c r="BJ129" s="206"/>
      <c r="BK129" s="206"/>
      <c r="BL129"/>
      <c r="BM129" s="206"/>
      <c r="BN129" s="206"/>
      <c r="BO129" s="206"/>
      <c r="BP129" s="206"/>
    </row>
    <row r="130" spans="1:6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v>0</v>
      </c>
      <c r="AE130" s="1078"/>
      <c r="AF130" s="1078"/>
      <c r="AG130" s="1128"/>
      <c r="AH130" s="1124"/>
      <c r="AI130" s="1078"/>
      <c r="AJ130" s="1078"/>
      <c r="AK130" s="1078"/>
      <c r="AL130" s="1078"/>
      <c r="AM130" s="1224"/>
      <c r="AN130" s="1078">
        <v>0</v>
      </c>
      <c r="AO130" s="1078"/>
      <c r="AP130" s="1079">
        <v>0</v>
      </c>
      <c r="AQ130" s="206"/>
      <c r="AR130" s="206"/>
      <c r="AS130" s="206"/>
      <c r="AT130" s="206"/>
      <c r="AU130" s="206"/>
      <c r="AV130" s="206"/>
      <c r="AW130" s="206"/>
      <c r="AX130" s="206"/>
      <c r="AY130" s="206"/>
      <c r="AZ130" s="206"/>
      <c r="BA130" s="206"/>
      <c r="BB130" s="206"/>
      <c r="BC130" s="206"/>
      <c r="BD130" s="206"/>
      <c r="BE130" s="206"/>
      <c r="BF130" s="206"/>
      <c r="BG130" s="206"/>
      <c r="BH130" s="206"/>
      <c r="BI130" s="206"/>
      <c r="BJ130" s="206"/>
      <c r="BK130" s="206"/>
      <c r="BL130"/>
      <c r="BM130" s="206"/>
      <c r="BN130" s="206"/>
      <c r="BO130" s="206"/>
      <c r="BP130" s="206"/>
    </row>
    <row r="131" spans="1:6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v>0</v>
      </c>
      <c r="AE131" s="1078"/>
      <c r="AF131" s="1078"/>
      <c r="AG131" s="1128"/>
      <c r="AH131" s="1124"/>
      <c r="AI131" s="1078"/>
      <c r="AJ131" s="1078"/>
      <c r="AK131" s="1078"/>
      <c r="AL131" s="1078"/>
      <c r="AM131" s="1224"/>
      <c r="AN131" s="1078">
        <v>0</v>
      </c>
      <c r="AO131" s="1078"/>
      <c r="AP131" s="1079">
        <v>0</v>
      </c>
      <c r="AQ131" s="206"/>
      <c r="AR131" s="206"/>
      <c r="AS131" s="206"/>
      <c r="AT131" s="206"/>
      <c r="AU131" s="206"/>
      <c r="AV131" s="206"/>
      <c r="AW131" s="206"/>
      <c r="AX131" s="206"/>
      <c r="AY131" s="206"/>
      <c r="AZ131" s="206"/>
      <c r="BA131" s="206"/>
      <c r="BB131" s="206"/>
      <c r="BC131" s="206"/>
      <c r="BD131" s="206"/>
      <c r="BE131" s="206"/>
      <c r="BF131" s="206"/>
      <c r="BG131" s="206"/>
      <c r="BH131" s="206"/>
      <c r="BI131" s="206"/>
      <c r="BJ131" s="206"/>
      <c r="BK131" s="206"/>
      <c r="BL131"/>
      <c r="BM131" s="206"/>
      <c r="BN131" s="206"/>
      <c r="BO131" s="206"/>
      <c r="BP131" s="206"/>
    </row>
    <row r="132" spans="1:6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v>0</v>
      </c>
      <c r="AE132" s="1078"/>
      <c r="AF132" s="1078"/>
      <c r="AG132" s="1128"/>
      <c r="AH132" s="1124"/>
      <c r="AI132" s="1078"/>
      <c r="AJ132" s="1078"/>
      <c r="AK132" s="1078"/>
      <c r="AL132" s="1078"/>
      <c r="AM132" s="1224"/>
      <c r="AN132" s="1078">
        <v>0</v>
      </c>
      <c r="AO132" s="1078"/>
      <c r="AP132" s="1079">
        <v>0</v>
      </c>
      <c r="AQ132" s="206"/>
      <c r="AR132" s="206"/>
      <c r="AS132" s="206"/>
      <c r="AT132" s="206"/>
      <c r="AU132" s="206"/>
      <c r="AV132" s="206"/>
      <c r="AW132" s="206"/>
      <c r="AX132" s="206"/>
      <c r="AY132" s="206"/>
      <c r="AZ132" s="206"/>
      <c r="BA132" s="206"/>
      <c r="BB132" s="206"/>
      <c r="BC132" s="206"/>
      <c r="BD132" s="206"/>
      <c r="BE132" s="206"/>
      <c r="BF132" s="206"/>
      <c r="BG132" s="206"/>
      <c r="BH132" s="206"/>
      <c r="BI132" s="206"/>
      <c r="BJ132" s="206"/>
      <c r="BK132" s="206"/>
      <c r="BL132"/>
      <c r="BM132" s="206"/>
      <c r="BN132" s="206"/>
      <c r="BO132" s="206"/>
      <c r="BP132" s="206"/>
    </row>
    <row r="133" spans="1:6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v>0</v>
      </c>
      <c r="AE133" s="1078"/>
      <c r="AF133" s="1078"/>
      <c r="AG133" s="1128"/>
      <c r="AH133" s="1124"/>
      <c r="AI133" s="1078"/>
      <c r="AJ133" s="1078"/>
      <c r="AK133" s="1078"/>
      <c r="AL133" s="1078"/>
      <c r="AM133" s="1224"/>
      <c r="AN133" s="1078">
        <v>0</v>
      </c>
      <c r="AO133" s="1078"/>
      <c r="AP133" s="1079">
        <v>0</v>
      </c>
      <c r="AQ133" s="206"/>
      <c r="AR133" s="206"/>
      <c r="AS133" s="206"/>
      <c r="AT133" s="206"/>
      <c r="AU133" s="206"/>
      <c r="AV133" s="206"/>
      <c r="AW133" s="206"/>
      <c r="AX133" s="206"/>
      <c r="AY133" s="206"/>
      <c r="AZ133" s="206"/>
      <c r="BA133" s="206"/>
      <c r="BB133" s="206"/>
      <c r="BC133" s="206"/>
      <c r="BD133" s="206"/>
      <c r="BE133" s="206"/>
      <c r="BF133" s="206"/>
      <c r="BG133" s="206"/>
      <c r="BH133" s="206"/>
      <c r="BI133" s="206"/>
      <c r="BJ133" s="206"/>
      <c r="BK133" s="206"/>
      <c r="BL133"/>
      <c r="BM133" s="206"/>
      <c r="BN133" s="206"/>
      <c r="BO133" s="206"/>
      <c r="BP133" s="206"/>
    </row>
    <row r="134" spans="1:6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v>0</v>
      </c>
      <c r="AE134" s="1078"/>
      <c r="AF134" s="1078"/>
      <c r="AG134" s="1128"/>
      <c r="AH134" s="1124"/>
      <c r="AI134" s="1078"/>
      <c r="AJ134" s="1078"/>
      <c r="AK134" s="1078"/>
      <c r="AL134" s="1078"/>
      <c r="AM134" s="1224"/>
      <c r="AN134" s="1078">
        <v>0</v>
      </c>
      <c r="AO134" s="1078"/>
      <c r="AP134" s="1079">
        <v>0</v>
      </c>
      <c r="AQ134" s="206"/>
      <c r="AR134" s="206"/>
      <c r="AS134" s="206"/>
      <c r="AT134" s="206"/>
      <c r="AU134" s="206"/>
      <c r="AV134" s="206"/>
      <c r="AW134" s="206"/>
      <c r="AX134" s="206"/>
      <c r="AY134" s="206"/>
      <c r="AZ134" s="206"/>
      <c r="BA134" s="206"/>
      <c r="BB134" s="206"/>
      <c r="BC134" s="206"/>
      <c r="BD134" s="206"/>
      <c r="BE134" s="206"/>
      <c r="BF134" s="206"/>
      <c r="BG134" s="206"/>
      <c r="BH134" s="206"/>
      <c r="BI134" s="206"/>
      <c r="BJ134" s="206"/>
      <c r="BK134" s="206"/>
      <c r="BL134"/>
      <c r="BM134" s="206"/>
      <c r="BN134" s="206"/>
      <c r="BO134" s="206"/>
      <c r="BP134" s="206"/>
    </row>
    <row r="135" spans="1:6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v>0</v>
      </c>
      <c r="AE135" s="1078"/>
      <c r="AF135" s="1078"/>
      <c r="AG135" s="1128"/>
      <c r="AH135" s="1124"/>
      <c r="AI135" s="1078"/>
      <c r="AJ135" s="1078"/>
      <c r="AK135" s="1078"/>
      <c r="AL135" s="1078"/>
      <c r="AM135" s="1224"/>
      <c r="AN135" s="1078">
        <v>0</v>
      </c>
      <c r="AO135" s="1078"/>
      <c r="AP135" s="1079">
        <v>0</v>
      </c>
      <c r="AQ135" s="206"/>
      <c r="AR135" s="206"/>
      <c r="AS135" s="206"/>
      <c r="AT135" s="206"/>
      <c r="AU135" s="206"/>
      <c r="AV135" s="206"/>
      <c r="AW135" s="206"/>
      <c r="AX135" s="206"/>
      <c r="AY135" s="206"/>
      <c r="AZ135" s="206"/>
      <c r="BA135" s="206"/>
      <c r="BB135" s="206"/>
      <c r="BC135" s="206"/>
      <c r="BD135" s="206"/>
      <c r="BE135" s="206"/>
      <c r="BF135" s="206"/>
      <c r="BG135" s="206"/>
      <c r="BH135" s="206"/>
      <c r="BI135" s="206"/>
      <c r="BJ135" s="206"/>
      <c r="BK135" s="206"/>
      <c r="BL135"/>
      <c r="BM135" s="206"/>
      <c r="BN135" s="206"/>
      <c r="BO135" s="206"/>
      <c r="BP135" s="206"/>
    </row>
    <row r="136" spans="1:6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v>0</v>
      </c>
      <c r="AE136" s="1078"/>
      <c r="AF136" s="1078"/>
      <c r="AG136" s="1128"/>
      <c r="AH136" s="1124"/>
      <c r="AI136" s="1078"/>
      <c r="AJ136" s="1078"/>
      <c r="AK136" s="1078"/>
      <c r="AL136" s="1078"/>
      <c r="AM136" s="1224"/>
      <c r="AN136" s="1078">
        <v>0</v>
      </c>
      <c r="AO136" s="1078"/>
      <c r="AP136" s="1079">
        <v>0</v>
      </c>
      <c r="AQ136" s="206"/>
      <c r="AR136" s="206"/>
      <c r="AS136" s="206"/>
      <c r="AT136" s="206"/>
      <c r="AU136" s="206"/>
      <c r="AV136" s="206"/>
      <c r="AW136" s="206"/>
      <c r="AX136" s="206"/>
      <c r="AY136" s="206"/>
      <c r="AZ136" s="206"/>
      <c r="BA136" s="206"/>
      <c r="BB136" s="206"/>
      <c r="BC136" s="206"/>
      <c r="BD136" s="206"/>
      <c r="BE136" s="206"/>
      <c r="BF136" s="206"/>
      <c r="BG136" s="206"/>
      <c r="BH136" s="206"/>
      <c r="BI136" s="206"/>
      <c r="BJ136" s="206"/>
      <c r="BK136" s="206"/>
      <c r="BL136"/>
      <c r="BM136" s="206"/>
      <c r="BN136" s="206"/>
      <c r="BO136" s="206"/>
      <c r="BP136" s="206"/>
    </row>
    <row r="137" spans="1:6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v>0</v>
      </c>
      <c r="AE137" s="1078"/>
      <c r="AF137" s="1078"/>
      <c r="AG137" s="1128"/>
      <c r="AH137" s="1124"/>
      <c r="AI137" s="1078"/>
      <c r="AJ137" s="1078"/>
      <c r="AK137" s="1078"/>
      <c r="AL137" s="1078"/>
      <c r="AM137" s="1224"/>
      <c r="AN137" s="1078">
        <v>0</v>
      </c>
      <c r="AO137" s="1078"/>
      <c r="AP137" s="1079">
        <v>0</v>
      </c>
      <c r="AQ137" s="206"/>
      <c r="AR137" s="206"/>
      <c r="AS137" s="206"/>
      <c r="AT137" s="206"/>
      <c r="AU137" s="206"/>
      <c r="AV137" s="206"/>
      <c r="AW137" s="206"/>
      <c r="AX137" s="206"/>
      <c r="AY137" s="206"/>
      <c r="AZ137" s="206"/>
      <c r="BA137" s="206"/>
      <c r="BB137" s="206"/>
      <c r="BC137" s="206"/>
      <c r="BD137" s="206"/>
      <c r="BE137" s="206"/>
      <c r="BF137" s="206"/>
      <c r="BG137" s="206"/>
      <c r="BH137" s="206"/>
      <c r="BI137" s="206"/>
      <c r="BJ137" s="206"/>
      <c r="BK137" s="206"/>
      <c r="BL137"/>
      <c r="BM137" s="206"/>
      <c r="BN137" s="206"/>
      <c r="BO137" s="206"/>
      <c r="BP137" s="206"/>
    </row>
    <row r="138" spans="1:6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v>0</v>
      </c>
      <c r="AE138" s="1078"/>
      <c r="AF138" s="1078"/>
      <c r="AG138" s="1128"/>
      <c r="AH138" s="1124"/>
      <c r="AI138" s="1078"/>
      <c r="AJ138" s="1078"/>
      <c r="AK138" s="1078"/>
      <c r="AL138" s="1078"/>
      <c r="AM138" s="1224"/>
      <c r="AN138" s="1078">
        <v>0</v>
      </c>
      <c r="AO138" s="1078"/>
      <c r="AP138" s="1079">
        <v>0</v>
      </c>
      <c r="AQ138" s="206"/>
      <c r="AR138" s="206"/>
      <c r="AS138" s="206"/>
      <c r="AT138" s="206"/>
      <c r="AU138" s="206"/>
      <c r="AV138" s="206"/>
      <c r="AW138" s="206"/>
      <c r="AX138" s="206"/>
      <c r="AY138" s="206"/>
      <c r="AZ138" s="206"/>
      <c r="BA138" s="206"/>
      <c r="BB138" s="206"/>
      <c r="BC138" s="206"/>
      <c r="BD138" s="206"/>
      <c r="BE138" s="206"/>
      <c r="BF138" s="206"/>
      <c r="BG138" s="206"/>
      <c r="BH138" s="206"/>
      <c r="BI138" s="206"/>
      <c r="BJ138" s="206"/>
      <c r="BK138" s="206"/>
      <c r="BL138"/>
      <c r="BM138" s="206"/>
      <c r="BN138" s="206"/>
      <c r="BO138" s="206"/>
      <c r="BP138" s="206"/>
    </row>
    <row r="139" spans="1:6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v>0</v>
      </c>
      <c r="AE139" s="1078"/>
      <c r="AF139" s="1078"/>
      <c r="AG139" s="1128"/>
      <c r="AH139" s="1124"/>
      <c r="AI139" s="1078"/>
      <c r="AJ139" s="1078"/>
      <c r="AK139" s="1078"/>
      <c r="AL139" s="1078"/>
      <c r="AM139" s="1224"/>
      <c r="AN139" s="1078">
        <v>0</v>
      </c>
      <c r="AO139" s="1078"/>
      <c r="AP139" s="1079">
        <v>0</v>
      </c>
      <c r="AQ139" s="206"/>
      <c r="AR139" s="206"/>
      <c r="AS139" s="206"/>
      <c r="AT139" s="206"/>
      <c r="AU139" s="206"/>
      <c r="AV139" s="206"/>
      <c r="AW139" s="206"/>
      <c r="AX139" s="206"/>
      <c r="AY139" s="206"/>
      <c r="AZ139" s="206"/>
      <c r="BA139" s="206"/>
      <c r="BB139" s="206"/>
      <c r="BC139" s="206"/>
      <c r="BD139" s="206"/>
      <c r="BE139" s="206"/>
      <c r="BF139" s="206"/>
      <c r="BG139" s="206"/>
      <c r="BH139" s="206"/>
      <c r="BI139" s="206"/>
      <c r="BJ139" s="206"/>
      <c r="BK139" s="206"/>
      <c r="BL139"/>
      <c r="BM139" s="206"/>
      <c r="BN139" s="206"/>
      <c r="BO139" s="206"/>
      <c r="BP139" s="206"/>
    </row>
    <row r="140" spans="1:6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v>0</v>
      </c>
      <c r="AA140" s="1078"/>
      <c r="AB140" s="1078">
        <v>0</v>
      </c>
      <c r="AC140" s="1078">
        <v>0</v>
      </c>
      <c r="AD140" s="1078">
        <v>0</v>
      </c>
      <c r="AE140" s="1078"/>
      <c r="AF140" s="1078"/>
      <c r="AG140" s="1128">
        <v>0</v>
      </c>
      <c r="AH140" s="1124">
        <v>0</v>
      </c>
      <c r="AI140" s="1078"/>
      <c r="AJ140" s="1078"/>
      <c r="AK140" s="1078"/>
      <c r="AL140" s="1078"/>
      <c r="AM140" s="1224"/>
      <c r="AN140" s="1078">
        <v>0</v>
      </c>
      <c r="AO140" s="1078"/>
      <c r="AP140" s="1079">
        <v>0</v>
      </c>
      <c r="AQ140" s="206"/>
      <c r="AR140" s="206"/>
      <c r="AS140" s="206"/>
      <c r="AT140" s="206"/>
      <c r="AU140" s="206"/>
      <c r="AV140" s="206"/>
      <c r="AW140" s="206"/>
      <c r="AX140" s="206"/>
      <c r="AY140" s="206"/>
      <c r="AZ140" s="206"/>
      <c r="BA140" s="206"/>
      <c r="BB140" s="206"/>
      <c r="BC140" s="206"/>
      <c r="BD140" s="206"/>
      <c r="BE140" s="206"/>
      <c r="BF140" s="206"/>
      <c r="BG140" s="206"/>
      <c r="BH140" s="206"/>
      <c r="BI140" s="206"/>
      <c r="BJ140" s="206"/>
      <c r="BK140" s="206"/>
      <c r="BL140"/>
      <c r="BM140" s="206"/>
      <c r="BN140" s="206"/>
      <c r="BO140" s="206"/>
      <c r="BP140" s="206"/>
    </row>
    <row r="141" spans="1:6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v>0</v>
      </c>
      <c r="AE141" s="1078"/>
      <c r="AF141" s="1078"/>
      <c r="AG141" s="1128"/>
      <c r="AH141" s="1124"/>
      <c r="AI141" s="1078"/>
      <c r="AJ141" s="1078"/>
      <c r="AK141" s="1078"/>
      <c r="AL141" s="1078"/>
      <c r="AM141" s="1224"/>
      <c r="AN141" s="1078">
        <v>0</v>
      </c>
      <c r="AO141" s="1078"/>
      <c r="AP141" s="1079">
        <v>0</v>
      </c>
      <c r="AQ141" s="206"/>
      <c r="AR141" s="206"/>
      <c r="AS141" s="206"/>
      <c r="AT141" s="206"/>
      <c r="AU141" s="206"/>
      <c r="AV141" s="206"/>
      <c r="AW141" s="206"/>
      <c r="AX141" s="206"/>
      <c r="AY141" s="206"/>
      <c r="AZ141" s="206"/>
      <c r="BA141" s="206"/>
      <c r="BB141" s="206"/>
      <c r="BC141" s="206"/>
      <c r="BD141" s="206"/>
      <c r="BE141" s="206"/>
      <c r="BF141" s="206"/>
      <c r="BG141" s="206"/>
      <c r="BH141" s="206"/>
      <c r="BI141" s="206"/>
      <c r="BJ141" s="206"/>
      <c r="BK141" s="206"/>
      <c r="BL141"/>
      <c r="BM141" s="206"/>
      <c r="BN141" s="206"/>
      <c r="BO141" s="206"/>
      <c r="BP141" s="206"/>
    </row>
    <row r="142" spans="1:6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v>0</v>
      </c>
      <c r="AE142" s="1078"/>
      <c r="AF142" s="1078"/>
      <c r="AG142" s="1128"/>
      <c r="AH142" s="1124"/>
      <c r="AI142" s="1078"/>
      <c r="AJ142" s="1078"/>
      <c r="AK142" s="1078"/>
      <c r="AL142" s="1078"/>
      <c r="AM142" s="1224"/>
      <c r="AN142" s="1078">
        <v>0</v>
      </c>
      <c r="AO142" s="1078"/>
      <c r="AP142" s="1079">
        <v>0</v>
      </c>
      <c r="AQ142" s="206"/>
      <c r="AR142" s="206"/>
      <c r="AS142" s="206"/>
      <c r="AT142" s="206"/>
      <c r="AU142" s="206"/>
      <c r="AV142" s="206"/>
      <c r="AW142" s="206"/>
      <c r="AX142" s="206"/>
      <c r="AY142" s="206"/>
      <c r="AZ142" s="206"/>
      <c r="BA142" s="206"/>
      <c r="BB142" s="206"/>
      <c r="BC142" s="206"/>
      <c r="BD142" s="206"/>
      <c r="BE142" s="206"/>
      <c r="BF142" s="206"/>
      <c r="BG142" s="206"/>
      <c r="BH142" s="206"/>
      <c r="BI142" s="206"/>
      <c r="BJ142" s="206"/>
      <c r="BK142" s="206"/>
      <c r="BL142"/>
      <c r="BM142" s="206"/>
      <c r="BN142" s="206"/>
      <c r="BO142" s="206"/>
      <c r="BP142" s="206"/>
    </row>
    <row r="143" spans="1:6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v>0</v>
      </c>
      <c r="AE143" s="1078"/>
      <c r="AF143" s="1078"/>
      <c r="AG143" s="1128"/>
      <c r="AH143" s="1124"/>
      <c r="AI143" s="1078"/>
      <c r="AJ143" s="1078"/>
      <c r="AK143" s="1078"/>
      <c r="AL143" s="1078"/>
      <c r="AM143" s="1224"/>
      <c r="AN143" s="1078">
        <v>0</v>
      </c>
      <c r="AO143" s="1078"/>
      <c r="AP143" s="1079">
        <v>0</v>
      </c>
      <c r="AQ143" s="206"/>
      <c r="AR143" s="206"/>
      <c r="AS143" s="206"/>
      <c r="AT143" s="206"/>
      <c r="AU143" s="206"/>
      <c r="AV143" s="206"/>
      <c r="AW143" s="206"/>
      <c r="AX143" s="206"/>
      <c r="AY143" s="206"/>
      <c r="AZ143" s="206"/>
      <c r="BA143" s="206"/>
      <c r="BB143" s="206"/>
      <c r="BC143" s="206"/>
      <c r="BD143" s="206"/>
      <c r="BE143" s="206"/>
      <c r="BF143" s="206"/>
      <c r="BG143" s="206"/>
      <c r="BH143" s="206"/>
      <c r="BI143" s="206"/>
      <c r="BJ143" s="206"/>
      <c r="BK143" s="206"/>
      <c r="BL143"/>
      <c r="BM143" s="206"/>
      <c r="BN143" s="206"/>
      <c r="BO143" s="206"/>
      <c r="BP143" s="206"/>
    </row>
    <row r="144" spans="1:6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v>0</v>
      </c>
      <c r="AE144" s="1078"/>
      <c r="AF144" s="1078"/>
      <c r="AG144" s="1128"/>
      <c r="AH144" s="1124"/>
      <c r="AI144" s="1078"/>
      <c r="AJ144" s="1078"/>
      <c r="AK144" s="1078"/>
      <c r="AL144" s="1078"/>
      <c r="AM144" s="1224"/>
      <c r="AN144" s="1078">
        <v>0</v>
      </c>
      <c r="AO144" s="1078"/>
      <c r="AP144" s="1079">
        <v>0</v>
      </c>
      <c r="AQ144" s="206"/>
      <c r="AR144" s="206"/>
      <c r="AS144" s="206"/>
      <c r="AT144" s="206"/>
      <c r="AU144" s="206"/>
      <c r="AV144" s="206"/>
      <c r="AW144" s="206"/>
      <c r="AX144" s="206"/>
      <c r="AY144" s="206"/>
      <c r="AZ144" s="206"/>
      <c r="BA144" s="206"/>
      <c r="BB144" s="206"/>
      <c r="BC144" s="206"/>
      <c r="BD144" s="206"/>
      <c r="BE144" s="206"/>
      <c r="BF144" s="206"/>
      <c r="BG144" s="206"/>
      <c r="BH144" s="206"/>
      <c r="BI144" s="206"/>
      <c r="BJ144" s="206"/>
      <c r="BK144" s="206"/>
      <c r="BL144"/>
      <c r="BM144" s="206"/>
      <c r="BN144" s="206"/>
      <c r="BO144" s="206"/>
      <c r="BP144" s="206"/>
    </row>
    <row r="145" spans="1:6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v>0</v>
      </c>
      <c r="AE145" s="1078"/>
      <c r="AF145" s="1078"/>
      <c r="AG145" s="1128"/>
      <c r="AH145" s="1124"/>
      <c r="AI145" s="1078"/>
      <c r="AJ145" s="1078"/>
      <c r="AK145" s="1078"/>
      <c r="AL145" s="1078"/>
      <c r="AM145" s="1224"/>
      <c r="AN145" s="1078">
        <v>0</v>
      </c>
      <c r="AO145" s="1078"/>
      <c r="AP145" s="1079">
        <v>0</v>
      </c>
      <c r="AQ145" s="206"/>
      <c r="AR145" s="206"/>
      <c r="AS145" s="206"/>
      <c r="AT145" s="206"/>
      <c r="AU145" s="206"/>
      <c r="AV145" s="206"/>
      <c r="AW145" s="206"/>
      <c r="AX145" s="206"/>
      <c r="AY145" s="206"/>
      <c r="AZ145" s="206"/>
      <c r="BA145" s="206"/>
      <c r="BB145" s="206"/>
      <c r="BC145" s="206"/>
      <c r="BD145" s="206"/>
      <c r="BE145" s="206"/>
      <c r="BF145" s="206"/>
      <c r="BG145" s="206"/>
      <c r="BH145" s="206"/>
      <c r="BI145" s="206"/>
      <c r="BJ145" s="206"/>
      <c r="BK145" s="206"/>
      <c r="BL145"/>
      <c r="BM145" s="206"/>
      <c r="BN145" s="206"/>
      <c r="BO145" s="206"/>
      <c r="BP145" s="206"/>
    </row>
    <row r="146" spans="1:6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v>0</v>
      </c>
      <c r="AE146" s="1078"/>
      <c r="AF146" s="1078"/>
      <c r="AG146" s="1128"/>
      <c r="AH146" s="1124"/>
      <c r="AI146" s="1078"/>
      <c r="AJ146" s="1078"/>
      <c r="AK146" s="1078"/>
      <c r="AL146" s="1078"/>
      <c r="AM146" s="1224"/>
      <c r="AN146" s="1078">
        <v>0</v>
      </c>
      <c r="AO146" s="1078"/>
      <c r="AP146" s="1079">
        <v>0</v>
      </c>
      <c r="AQ146" s="206"/>
      <c r="AR146" s="206"/>
      <c r="AS146" s="206"/>
      <c r="AT146" s="206"/>
      <c r="AU146" s="206"/>
      <c r="AV146" s="206"/>
      <c r="AW146" s="206"/>
      <c r="AX146" s="206"/>
      <c r="AY146" s="206"/>
      <c r="AZ146" s="206"/>
      <c r="BA146" s="206"/>
      <c r="BB146" s="206"/>
      <c r="BC146" s="206"/>
      <c r="BD146" s="206"/>
      <c r="BE146" s="206"/>
      <c r="BF146" s="206"/>
      <c r="BG146" s="206"/>
      <c r="BH146" s="206"/>
      <c r="BI146" s="206"/>
      <c r="BJ146" s="206"/>
      <c r="BK146" s="206"/>
      <c r="BL146"/>
      <c r="BM146" s="206"/>
      <c r="BN146" s="206"/>
      <c r="BO146" s="206"/>
      <c r="BP146" s="206"/>
    </row>
    <row r="147" spans="1:6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v>0</v>
      </c>
      <c r="AE147" s="1078"/>
      <c r="AF147" s="1078"/>
      <c r="AG147" s="1128"/>
      <c r="AH147" s="1124"/>
      <c r="AI147" s="1078"/>
      <c r="AJ147" s="1078"/>
      <c r="AK147" s="1078"/>
      <c r="AL147" s="1078"/>
      <c r="AM147" s="1224"/>
      <c r="AN147" s="1078">
        <v>0</v>
      </c>
      <c r="AO147" s="1078"/>
      <c r="AP147" s="1079">
        <v>0</v>
      </c>
      <c r="AQ147" s="206"/>
      <c r="AR147" s="206"/>
      <c r="AS147" s="206"/>
      <c r="AT147" s="206"/>
      <c r="AU147" s="206"/>
      <c r="AV147" s="206"/>
      <c r="AW147" s="206"/>
      <c r="AX147" s="206"/>
      <c r="AY147" s="206"/>
      <c r="AZ147" s="206"/>
      <c r="BA147" s="206"/>
      <c r="BB147" s="206"/>
      <c r="BC147" s="206"/>
      <c r="BD147" s="206"/>
      <c r="BE147" s="206"/>
      <c r="BF147" s="206"/>
      <c r="BG147" s="206"/>
      <c r="BH147" s="206"/>
      <c r="BI147" s="206"/>
      <c r="BJ147" s="206"/>
      <c r="BK147" s="206"/>
      <c r="BL147"/>
      <c r="BM147" s="206"/>
      <c r="BN147" s="206"/>
      <c r="BO147" s="206"/>
      <c r="BP147" s="206"/>
    </row>
    <row r="148" spans="1:6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v>0</v>
      </c>
      <c r="AE148" s="1078"/>
      <c r="AF148" s="1078"/>
      <c r="AG148" s="1128"/>
      <c r="AH148" s="1124"/>
      <c r="AI148" s="1078"/>
      <c r="AJ148" s="1078"/>
      <c r="AK148" s="1078"/>
      <c r="AL148" s="1078"/>
      <c r="AM148" s="1224"/>
      <c r="AN148" s="1078">
        <v>0</v>
      </c>
      <c r="AO148" s="1078"/>
      <c r="AP148" s="1079">
        <v>0</v>
      </c>
      <c r="AQ148" s="206"/>
      <c r="AR148" s="206"/>
      <c r="AS148" s="206"/>
      <c r="AT148" s="206"/>
      <c r="AU148" s="206"/>
      <c r="AV148" s="206"/>
      <c r="AW148" s="206"/>
      <c r="AX148" s="206"/>
      <c r="AY148" s="206"/>
      <c r="AZ148" s="206"/>
      <c r="BA148" s="206"/>
      <c r="BB148" s="206"/>
      <c r="BC148" s="206"/>
      <c r="BD148" s="206"/>
      <c r="BE148" s="206"/>
      <c r="BF148" s="206"/>
      <c r="BG148" s="206"/>
      <c r="BH148" s="206"/>
      <c r="BI148" s="206"/>
      <c r="BJ148" s="206"/>
      <c r="BK148" s="206"/>
      <c r="BL148"/>
      <c r="BM148" s="206"/>
      <c r="BN148" s="206"/>
      <c r="BO148" s="206"/>
      <c r="BP148" s="206"/>
    </row>
    <row r="149" spans="1:6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v>0</v>
      </c>
      <c r="AE149" s="1078"/>
      <c r="AF149" s="1078"/>
      <c r="AG149" s="1128"/>
      <c r="AH149" s="1124"/>
      <c r="AI149" s="1078"/>
      <c r="AJ149" s="1078"/>
      <c r="AK149" s="1078"/>
      <c r="AL149" s="1078"/>
      <c r="AM149" s="1224"/>
      <c r="AN149" s="1078">
        <v>0</v>
      </c>
      <c r="AO149" s="1078"/>
      <c r="AP149" s="1079">
        <v>0</v>
      </c>
      <c r="AQ149" s="206"/>
      <c r="AR149" s="206"/>
      <c r="AS149" s="206"/>
      <c r="AT149" s="206"/>
      <c r="AU149" s="206"/>
      <c r="AV149" s="206"/>
      <c r="AW149" s="206"/>
      <c r="AX149" s="206"/>
      <c r="AY149" s="206"/>
      <c r="AZ149" s="206"/>
      <c r="BA149" s="206"/>
      <c r="BB149" s="206"/>
      <c r="BC149" s="206"/>
      <c r="BD149" s="206"/>
      <c r="BE149" s="206"/>
      <c r="BF149" s="206"/>
      <c r="BG149" s="206"/>
      <c r="BH149" s="206"/>
      <c r="BI149" s="206"/>
      <c r="BJ149" s="206"/>
      <c r="BK149" s="206"/>
      <c r="BL149"/>
      <c r="BM149" s="206"/>
      <c r="BN149" s="206"/>
      <c r="BO149" s="206"/>
      <c r="BP149" s="206"/>
    </row>
    <row r="150" spans="1:6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v>0</v>
      </c>
      <c r="AE150" s="1078"/>
      <c r="AF150" s="1078"/>
      <c r="AG150" s="1128"/>
      <c r="AH150" s="1124"/>
      <c r="AI150" s="1078"/>
      <c r="AJ150" s="1078"/>
      <c r="AK150" s="1078"/>
      <c r="AL150" s="1078"/>
      <c r="AM150" s="1224"/>
      <c r="AN150" s="1078">
        <v>0</v>
      </c>
      <c r="AO150" s="1078"/>
      <c r="AP150" s="1079">
        <v>0</v>
      </c>
      <c r="AQ150" s="206"/>
      <c r="AR150" s="206"/>
      <c r="AS150" s="206"/>
      <c r="AT150" s="206"/>
      <c r="AU150" s="206"/>
      <c r="AV150" s="206"/>
      <c r="AW150" s="206"/>
      <c r="AX150" s="206"/>
      <c r="AY150" s="206"/>
      <c r="AZ150" s="206"/>
      <c r="BA150" s="206"/>
      <c r="BB150" s="206"/>
      <c r="BC150" s="206"/>
      <c r="BD150" s="206"/>
      <c r="BE150" s="206"/>
      <c r="BF150" s="206"/>
      <c r="BG150" s="206"/>
      <c r="BH150" s="206"/>
      <c r="BI150" s="206"/>
      <c r="BJ150" s="206"/>
      <c r="BK150" s="206"/>
      <c r="BL150"/>
      <c r="BM150" s="206"/>
      <c r="BN150" s="206"/>
      <c r="BO150" s="206"/>
      <c r="BP150" s="206"/>
    </row>
    <row r="151" spans="1:6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v>0</v>
      </c>
      <c r="AE151" s="1078"/>
      <c r="AF151" s="1078"/>
      <c r="AG151" s="1128"/>
      <c r="AH151" s="1124"/>
      <c r="AI151" s="1078"/>
      <c r="AJ151" s="1078"/>
      <c r="AK151" s="1078"/>
      <c r="AL151" s="1078"/>
      <c r="AM151" s="1224"/>
      <c r="AN151" s="1078">
        <v>0</v>
      </c>
      <c r="AO151" s="1078"/>
      <c r="AP151" s="1079">
        <v>0</v>
      </c>
      <c r="AQ151" s="206"/>
      <c r="AR151" s="206"/>
      <c r="AS151" s="206"/>
      <c r="AT151" s="206"/>
      <c r="AU151" s="206"/>
      <c r="AV151" s="206"/>
      <c r="AW151" s="206"/>
      <c r="AX151" s="206"/>
      <c r="AY151" s="206"/>
      <c r="AZ151" s="206"/>
      <c r="BA151" s="206"/>
      <c r="BB151" s="206"/>
      <c r="BC151" s="206"/>
      <c r="BD151" s="206"/>
      <c r="BE151" s="206"/>
      <c r="BF151" s="206"/>
      <c r="BG151" s="206"/>
      <c r="BH151" s="206"/>
      <c r="BI151" s="206"/>
      <c r="BJ151" s="206"/>
      <c r="BK151" s="206"/>
      <c r="BL151"/>
      <c r="BM151" s="206"/>
      <c r="BN151" s="206"/>
      <c r="BO151" s="206"/>
      <c r="BP151" s="206"/>
    </row>
    <row r="152" spans="1:6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v>0</v>
      </c>
      <c r="AA152" s="1078"/>
      <c r="AB152" s="1078">
        <v>0</v>
      </c>
      <c r="AC152" s="1078">
        <v>0</v>
      </c>
      <c r="AD152" s="1078">
        <v>0</v>
      </c>
      <c r="AE152" s="1078"/>
      <c r="AF152" s="1078"/>
      <c r="AG152" s="1128">
        <v>0</v>
      </c>
      <c r="AH152" s="1124">
        <v>0</v>
      </c>
      <c r="AI152" s="1078"/>
      <c r="AJ152" s="1078"/>
      <c r="AK152" s="1078"/>
      <c r="AL152" s="1078"/>
      <c r="AM152" s="1224"/>
      <c r="AN152" s="1078">
        <v>0</v>
      </c>
      <c r="AO152" s="1078"/>
      <c r="AP152" s="1079">
        <v>0</v>
      </c>
      <c r="AQ152" s="206"/>
      <c r="AR152" s="206"/>
      <c r="AS152" s="206"/>
      <c r="AT152" s="206"/>
      <c r="AU152" s="206"/>
      <c r="AV152" s="206"/>
      <c r="AW152" s="206"/>
      <c r="AX152" s="206"/>
      <c r="AY152" s="206"/>
      <c r="AZ152" s="206"/>
      <c r="BA152" s="206"/>
      <c r="BB152" s="206"/>
      <c r="BC152" s="206"/>
      <c r="BD152" s="206"/>
      <c r="BE152" s="206"/>
      <c r="BF152" s="206"/>
      <c r="BG152" s="206"/>
      <c r="BH152" s="206"/>
      <c r="BI152" s="206"/>
      <c r="BJ152" s="206"/>
      <c r="BK152" s="206"/>
      <c r="BL152"/>
      <c r="BM152" s="206"/>
      <c r="BN152" s="206"/>
      <c r="BO152" s="206"/>
      <c r="BP152" s="206"/>
    </row>
    <row r="153" spans="1:6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v>0</v>
      </c>
      <c r="AE153" s="1078"/>
      <c r="AF153" s="1078"/>
      <c r="AG153" s="1128">
        <v>0</v>
      </c>
      <c r="AH153" s="1124">
        <v>0</v>
      </c>
      <c r="AI153" s="1078"/>
      <c r="AJ153" s="1078"/>
      <c r="AK153" s="1078"/>
      <c r="AL153" s="1078"/>
      <c r="AM153" s="1224"/>
      <c r="AN153" s="1078">
        <v>0</v>
      </c>
      <c r="AO153" s="1078"/>
      <c r="AP153" s="1079">
        <v>0</v>
      </c>
      <c r="AQ153" s="206"/>
      <c r="AR153" s="206"/>
      <c r="AS153" s="206"/>
      <c r="AT153" s="206"/>
      <c r="AU153" s="206"/>
      <c r="AV153" s="206"/>
      <c r="AW153" s="206"/>
      <c r="AX153" s="206"/>
      <c r="AY153" s="206"/>
      <c r="AZ153" s="206"/>
      <c r="BA153" s="206"/>
      <c r="BB153" s="206"/>
      <c r="BC153" s="206"/>
      <c r="BD153" s="206"/>
      <c r="BE153" s="206"/>
      <c r="BF153" s="206"/>
      <c r="BG153" s="206"/>
      <c r="BH153" s="206"/>
      <c r="BI153" s="206"/>
      <c r="BJ153" s="206"/>
      <c r="BK153" s="206"/>
      <c r="BL153"/>
      <c r="BM153" s="206"/>
      <c r="BN153" s="206"/>
      <c r="BO153" s="206"/>
      <c r="BP153" s="206"/>
    </row>
    <row r="154" spans="1:6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v>0</v>
      </c>
      <c r="AE154" s="1078"/>
      <c r="AF154" s="1078"/>
      <c r="AG154" s="1128">
        <v>0</v>
      </c>
      <c r="AH154" s="1124">
        <v>0</v>
      </c>
      <c r="AI154" s="1078"/>
      <c r="AJ154" s="1078"/>
      <c r="AK154" s="1078"/>
      <c r="AL154" s="1078"/>
      <c r="AM154" s="1224"/>
      <c r="AN154" s="1078">
        <v>0</v>
      </c>
      <c r="AO154" s="1078"/>
      <c r="AP154" s="1079">
        <v>0</v>
      </c>
      <c r="AQ154" s="206"/>
      <c r="AR154" s="206"/>
      <c r="AS154" s="206"/>
      <c r="AT154" s="206"/>
      <c r="AU154" s="206"/>
      <c r="AV154" s="206"/>
      <c r="AW154" s="206"/>
      <c r="AX154" s="206"/>
      <c r="AY154" s="206"/>
      <c r="AZ154" s="206"/>
      <c r="BA154" s="206"/>
      <c r="BB154" s="206"/>
      <c r="BC154" s="206"/>
      <c r="BD154" s="206"/>
      <c r="BE154" s="206"/>
      <c r="BF154" s="206"/>
      <c r="BG154" s="206"/>
      <c r="BH154" s="206"/>
      <c r="BI154" s="206"/>
      <c r="BJ154" s="206"/>
      <c r="BK154" s="206"/>
      <c r="BL154"/>
      <c r="BM154" s="206"/>
      <c r="BN154" s="206"/>
      <c r="BO154" s="206"/>
      <c r="BP154" s="206"/>
    </row>
    <row r="155" spans="1:6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v>0</v>
      </c>
      <c r="AE155" s="1078"/>
      <c r="AF155" s="1078"/>
      <c r="AG155" s="1128">
        <v>0</v>
      </c>
      <c r="AH155" s="1124">
        <v>0</v>
      </c>
      <c r="AI155" s="1078"/>
      <c r="AJ155" s="1078"/>
      <c r="AK155" s="1078"/>
      <c r="AL155" s="1078"/>
      <c r="AM155" s="1224"/>
      <c r="AN155" s="1078">
        <v>0</v>
      </c>
      <c r="AO155" s="1078"/>
      <c r="AP155" s="1079">
        <v>0</v>
      </c>
      <c r="AQ155" s="206"/>
      <c r="AR155" s="206"/>
      <c r="AS155" s="206"/>
      <c r="AT155" s="206"/>
      <c r="AU155" s="206"/>
      <c r="AV155" s="206"/>
      <c r="AW155" s="206"/>
      <c r="AX155" s="206"/>
      <c r="AY155" s="206"/>
      <c r="AZ155" s="206"/>
      <c r="BA155" s="206"/>
      <c r="BB155" s="206"/>
      <c r="BC155" s="206"/>
      <c r="BD155" s="206"/>
      <c r="BE155" s="206"/>
      <c r="BF155" s="206"/>
      <c r="BG155" s="206"/>
      <c r="BH155" s="206"/>
      <c r="BI155" s="206"/>
      <c r="BJ155" s="206"/>
      <c r="BK155" s="206"/>
      <c r="BL155"/>
      <c r="BM155" s="206"/>
      <c r="BN155" s="206"/>
      <c r="BO155" s="206"/>
      <c r="BP155" s="206"/>
    </row>
    <row r="156" spans="1:6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v>0</v>
      </c>
      <c r="AE156" s="1078"/>
      <c r="AF156" s="1078"/>
      <c r="AG156" s="1128">
        <v>0</v>
      </c>
      <c r="AH156" s="1124">
        <v>0</v>
      </c>
      <c r="AI156" s="1078"/>
      <c r="AJ156" s="1078"/>
      <c r="AK156" s="1078"/>
      <c r="AL156" s="1078"/>
      <c r="AM156" s="1224"/>
      <c r="AN156" s="1078">
        <v>0</v>
      </c>
      <c r="AO156" s="1078"/>
      <c r="AP156" s="1079">
        <v>0</v>
      </c>
      <c r="AQ156" s="206"/>
      <c r="AR156" s="206"/>
      <c r="AS156" s="206"/>
      <c r="AT156" s="206"/>
      <c r="AU156" s="206"/>
      <c r="AV156" s="206"/>
      <c r="AW156" s="206"/>
      <c r="AX156" s="206"/>
      <c r="AY156" s="206"/>
      <c r="AZ156" s="206"/>
      <c r="BA156" s="206"/>
      <c r="BB156" s="206"/>
      <c r="BC156" s="206"/>
      <c r="BD156" s="206"/>
      <c r="BE156" s="206"/>
      <c r="BF156" s="206"/>
      <c r="BG156" s="206"/>
      <c r="BH156" s="206"/>
      <c r="BI156" s="206"/>
      <c r="BJ156" s="206"/>
      <c r="BK156" s="206"/>
      <c r="BL156"/>
      <c r="BM156" s="206"/>
      <c r="BN156" s="206"/>
      <c r="BO156" s="206"/>
      <c r="BP156" s="206"/>
    </row>
    <row r="157" spans="1:6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v>0</v>
      </c>
      <c r="AE157" s="1078"/>
      <c r="AF157" s="1078"/>
      <c r="AG157" s="1128">
        <v>0</v>
      </c>
      <c r="AH157" s="1124">
        <v>0</v>
      </c>
      <c r="AI157" s="1078"/>
      <c r="AJ157" s="1078"/>
      <c r="AK157" s="1078"/>
      <c r="AL157" s="1078"/>
      <c r="AM157" s="1224"/>
      <c r="AN157" s="1078">
        <v>0</v>
      </c>
      <c r="AO157" s="1078"/>
      <c r="AP157" s="1079">
        <v>0</v>
      </c>
      <c r="AQ157" s="206"/>
      <c r="AR157" s="206"/>
      <c r="AS157" s="206"/>
      <c r="AT157" s="206"/>
      <c r="AU157" s="206"/>
      <c r="AV157" s="206"/>
      <c r="AW157" s="206"/>
      <c r="AX157" s="206"/>
      <c r="AY157" s="206"/>
      <c r="AZ157" s="206"/>
      <c r="BA157" s="206"/>
      <c r="BB157" s="206"/>
      <c r="BC157" s="206"/>
      <c r="BD157" s="206"/>
      <c r="BE157" s="206"/>
      <c r="BF157" s="206"/>
      <c r="BG157" s="206"/>
      <c r="BH157" s="206"/>
      <c r="BI157" s="206"/>
      <c r="BJ157" s="206"/>
      <c r="BK157" s="206"/>
      <c r="BL157"/>
      <c r="BM157" s="206"/>
      <c r="BN157" s="206"/>
      <c r="BO157" s="206"/>
      <c r="BP157" s="206"/>
    </row>
    <row r="158" spans="1:6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v>0</v>
      </c>
      <c r="AE158" s="1078"/>
      <c r="AF158" s="1078"/>
      <c r="AG158" s="1128">
        <v>0</v>
      </c>
      <c r="AH158" s="1124">
        <v>0</v>
      </c>
      <c r="AI158" s="1078"/>
      <c r="AJ158" s="1078"/>
      <c r="AK158" s="1078"/>
      <c r="AL158" s="1078"/>
      <c r="AM158" s="1224"/>
      <c r="AN158" s="1078">
        <v>0</v>
      </c>
      <c r="AO158" s="1078"/>
      <c r="AP158" s="1079">
        <v>0</v>
      </c>
      <c r="AQ158" s="206"/>
      <c r="AR158" s="206"/>
      <c r="AS158" s="206"/>
      <c r="AT158" s="206"/>
      <c r="AU158" s="206"/>
      <c r="AV158" s="206"/>
      <c r="AW158" s="206"/>
      <c r="AX158" s="206"/>
      <c r="AY158" s="206"/>
      <c r="AZ158" s="206"/>
      <c r="BA158" s="206"/>
      <c r="BB158" s="206"/>
      <c r="BC158" s="206"/>
      <c r="BD158" s="206"/>
      <c r="BE158" s="206"/>
      <c r="BF158" s="206"/>
      <c r="BG158" s="206"/>
      <c r="BH158" s="206"/>
      <c r="BI158" s="206"/>
      <c r="BJ158" s="206"/>
      <c r="BK158" s="206"/>
      <c r="BL158"/>
      <c r="BM158" s="206"/>
      <c r="BN158" s="206"/>
      <c r="BO158" s="206"/>
      <c r="BP158" s="206"/>
    </row>
    <row r="159" spans="1:6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v>0</v>
      </c>
      <c r="AE159" s="1078"/>
      <c r="AF159" s="1078"/>
      <c r="AG159" s="1128">
        <v>0</v>
      </c>
      <c r="AH159" s="1124">
        <v>0</v>
      </c>
      <c r="AI159" s="1078"/>
      <c r="AJ159" s="1078"/>
      <c r="AK159" s="1078"/>
      <c r="AL159" s="1078"/>
      <c r="AM159" s="1224"/>
      <c r="AN159" s="1078">
        <v>0</v>
      </c>
      <c r="AO159" s="1078"/>
      <c r="AP159" s="1079">
        <v>0</v>
      </c>
      <c r="AQ159" s="206"/>
      <c r="AR159" s="206"/>
      <c r="AS159" s="206"/>
      <c r="AT159" s="206"/>
      <c r="AU159" s="206"/>
      <c r="AV159" s="206"/>
      <c r="AW159" s="206"/>
      <c r="AX159" s="206"/>
      <c r="AY159" s="206"/>
      <c r="AZ159" s="206"/>
      <c r="BA159" s="206"/>
      <c r="BB159" s="206"/>
      <c r="BC159" s="206"/>
      <c r="BD159" s="206"/>
      <c r="BE159" s="206"/>
      <c r="BF159" s="206"/>
      <c r="BG159" s="206"/>
      <c r="BH159" s="206"/>
      <c r="BI159" s="206"/>
      <c r="BJ159" s="206"/>
      <c r="BK159" s="206"/>
      <c r="BL159"/>
      <c r="BM159" s="206"/>
      <c r="BN159" s="206"/>
      <c r="BO159" s="206"/>
      <c r="BP159" s="206"/>
    </row>
    <row r="160" spans="1:6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v>0</v>
      </c>
      <c r="AE160" s="1078"/>
      <c r="AF160" s="1078"/>
      <c r="AG160" s="1127"/>
      <c r="AH160" s="1126"/>
      <c r="AI160" s="1078"/>
      <c r="AJ160" s="1078"/>
      <c r="AK160" s="1078"/>
      <c r="AL160" s="1078"/>
      <c r="AM160" s="1224"/>
      <c r="AN160" s="1078">
        <v>0</v>
      </c>
      <c r="AO160" s="1078"/>
      <c r="AP160" s="1079">
        <v>0</v>
      </c>
      <c r="AQ160" s="206"/>
      <c r="AR160" s="206"/>
      <c r="AS160" s="206"/>
      <c r="AT160" s="206"/>
      <c r="AU160" s="206"/>
      <c r="AV160" s="206"/>
      <c r="AW160" s="206"/>
      <c r="AX160" s="206"/>
      <c r="AY160" s="206"/>
      <c r="AZ160" s="206"/>
      <c r="BA160" s="206"/>
      <c r="BB160" s="206"/>
      <c r="BC160" s="206"/>
      <c r="BD160" s="206"/>
      <c r="BE160" s="206"/>
      <c r="BF160" s="206"/>
      <c r="BG160" s="206"/>
      <c r="BH160" s="206"/>
      <c r="BI160" s="206"/>
      <c r="BJ160" s="206"/>
      <c r="BK160" s="206"/>
      <c r="BL160"/>
      <c r="BM160" s="206"/>
      <c r="BN160" s="206"/>
      <c r="BO160" s="206"/>
      <c r="BP160" s="206"/>
    </row>
    <row r="161" spans="1:6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v>0</v>
      </c>
      <c r="AE161" s="1078"/>
      <c r="AF161" s="1078"/>
      <c r="AG161" s="1127"/>
      <c r="AH161" s="1126"/>
      <c r="AI161" s="1078"/>
      <c r="AJ161" s="1078"/>
      <c r="AK161" s="1078"/>
      <c r="AL161" s="1078"/>
      <c r="AM161" s="1224"/>
      <c r="AN161" s="1078">
        <v>0</v>
      </c>
      <c r="AO161" s="1078"/>
      <c r="AP161" s="1079">
        <v>0</v>
      </c>
      <c r="AQ161" s="206"/>
      <c r="AR161" s="206"/>
      <c r="AS161" s="206"/>
      <c r="AT161" s="206"/>
      <c r="AU161" s="206"/>
      <c r="AV161" s="206"/>
      <c r="AW161" s="206"/>
      <c r="AX161" s="206"/>
      <c r="AY161" s="206"/>
      <c r="AZ161" s="206"/>
      <c r="BA161" s="206"/>
      <c r="BB161" s="206"/>
      <c r="BC161" s="206"/>
      <c r="BD161" s="206"/>
      <c r="BE161" s="206"/>
      <c r="BF161" s="206"/>
      <c r="BG161" s="206"/>
      <c r="BH161" s="206"/>
      <c r="BI161" s="206"/>
      <c r="BJ161" s="206"/>
      <c r="BK161" s="206"/>
      <c r="BL161"/>
      <c r="BM161" s="206"/>
      <c r="BN161" s="206"/>
      <c r="BO161" s="206"/>
      <c r="BP161" s="206"/>
    </row>
    <row r="162" spans="1:6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v>0</v>
      </c>
      <c r="AE162" s="1078"/>
      <c r="AF162" s="1078"/>
      <c r="AG162" s="1127"/>
      <c r="AH162" s="1126"/>
      <c r="AI162" s="1078"/>
      <c r="AJ162" s="1078"/>
      <c r="AK162" s="1078"/>
      <c r="AL162" s="1078"/>
      <c r="AM162" s="1224"/>
      <c r="AN162" s="1078">
        <v>0</v>
      </c>
      <c r="AO162" s="1078"/>
      <c r="AP162" s="1079">
        <v>0</v>
      </c>
      <c r="AQ162" s="206"/>
      <c r="AR162" s="206"/>
      <c r="AS162" s="206"/>
      <c r="AT162" s="206"/>
      <c r="AU162" s="206"/>
      <c r="AV162" s="206"/>
      <c r="AW162" s="206"/>
      <c r="AX162" s="206"/>
      <c r="AY162" s="206"/>
      <c r="AZ162" s="206"/>
      <c r="BA162" s="206"/>
      <c r="BB162" s="206"/>
      <c r="BC162" s="206"/>
      <c r="BD162" s="206"/>
      <c r="BE162" s="206"/>
      <c r="BF162" s="206"/>
      <c r="BG162" s="206"/>
      <c r="BH162" s="206"/>
      <c r="BI162" s="206"/>
      <c r="BJ162" s="206"/>
      <c r="BK162" s="206"/>
      <c r="BL162"/>
      <c r="BM162" s="206"/>
      <c r="BN162" s="206"/>
      <c r="BO162" s="206"/>
      <c r="BP162" s="206"/>
    </row>
    <row r="163" spans="1:6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v>0</v>
      </c>
      <c r="AE163" s="1078"/>
      <c r="AF163" s="1078"/>
      <c r="AG163" s="1127"/>
      <c r="AH163" s="1126"/>
      <c r="AI163" s="1078"/>
      <c r="AJ163" s="1078"/>
      <c r="AK163" s="1078"/>
      <c r="AL163" s="1078"/>
      <c r="AM163" s="1224"/>
      <c r="AN163" s="1078">
        <v>0</v>
      </c>
      <c r="AO163" s="1078"/>
      <c r="AP163" s="1079">
        <v>0</v>
      </c>
      <c r="AQ163" s="206"/>
      <c r="AR163" s="206"/>
      <c r="AS163" s="206"/>
      <c r="AT163" s="206"/>
      <c r="AU163" s="206"/>
      <c r="AV163" s="206"/>
      <c r="AW163" s="206"/>
      <c r="AX163" s="206"/>
      <c r="AY163" s="206"/>
      <c r="AZ163" s="206"/>
      <c r="BA163" s="206"/>
      <c r="BB163" s="206"/>
      <c r="BC163" s="206"/>
      <c r="BD163" s="206"/>
      <c r="BE163" s="206"/>
      <c r="BF163" s="206"/>
      <c r="BG163" s="206"/>
      <c r="BH163" s="206"/>
      <c r="BI163" s="206"/>
      <c r="BJ163" s="206"/>
      <c r="BK163" s="206"/>
      <c r="BL163"/>
      <c r="BM163" s="206"/>
      <c r="BN163" s="206"/>
      <c r="BO163" s="206"/>
      <c r="BP163" s="206"/>
    </row>
    <row r="164" spans="1:6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v>0</v>
      </c>
      <c r="AA164" s="1125"/>
      <c r="AB164" s="1078">
        <v>0</v>
      </c>
      <c r="AC164" s="1078">
        <v>0</v>
      </c>
      <c r="AD164" s="1078">
        <v>0</v>
      </c>
      <c r="AE164" s="1078"/>
      <c r="AF164" s="1078"/>
      <c r="AG164" s="1127"/>
      <c r="AH164" s="1126"/>
      <c r="AI164" s="1078">
        <v>0</v>
      </c>
      <c r="AJ164" s="1078"/>
      <c r="AK164" s="1078"/>
      <c r="AL164" s="1125"/>
      <c r="AM164" s="1224"/>
      <c r="AN164" s="1078">
        <v>0</v>
      </c>
      <c r="AO164" s="1078"/>
      <c r="AP164" s="1079">
        <v>0</v>
      </c>
      <c r="AQ164" s="206"/>
      <c r="AR164" s="206"/>
      <c r="AS164" s="206"/>
      <c r="AT164" s="206"/>
      <c r="AU164" s="206"/>
      <c r="AV164" s="206"/>
      <c r="AW164" s="206"/>
      <c r="AX164" s="206"/>
      <c r="AY164" s="206"/>
      <c r="AZ164" s="206"/>
      <c r="BA164" s="206"/>
      <c r="BB164" s="206"/>
      <c r="BC164" s="206"/>
      <c r="BD164" s="206"/>
      <c r="BE164" s="206"/>
      <c r="BF164" s="206"/>
      <c r="BG164" s="206"/>
      <c r="BH164" s="206"/>
      <c r="BI164" s="206"/>
      <c r="BJ164" s="206"/>
      <c r="BK164" s="206"/>
      <c r="BL164"/>
      <c r="BM164" s="206"/>
      <c r="BN164" s="206"/>
      <c r="BO164" s="206"/>
      <c r="BP164" s="206"/>
    </row>
    <row r="165" spans="1:6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125"/>
      <c r="AB165" s="1078"/>
      <c r="AC165" s="1078"/>
      <c r="AD165" s="1078">
        <v>0</v>
      </c>
      <c r="AE165" s="1078"/>
      <c r="AF165" s="1078"/>
      <c r="AG165" s="1127"/>
      <c r="AH165" s="1126"/>
      <c r="AI165" s="1078"/>
      <c r="AJ165" s="1078"/>
      <c r="AK165" s="1078"/>
      <c r="AL165" s="1125"/>
      <c r="AM165" s="1224"/>
      <c r="AN165" s="1078">
        <v>0</v>
      </c>
      <c r="AO165" s="1078"/>
      <c r="AP165" s="1079">
        <v>0</v>
      </c>
      <c r="AQ165" s="206"/>
      <c r="AR165" s="206"/>
      <c r="AS165" s="206"/>
      <c r="AT165" s="206"/>
      <c r="AU165" s="206"/>
      <c r="AV165" s="206"/>
      <c r="AW165" s="206"/>
      <c r="AX165" s="206"/>
      <c r="AY165" s="206"/>
      <c r="AZ165" s="206"/>
      <c r="BA165" s="206"/>
      <c r="BB165" s="206"/>
      <c r="BC165" s="206"/>
      <c r="BD165" s="206"/>
      <c r="BE165" s="206"/>
      <c r="BF165" s="206"/>
      <c r="BG165" s="206"/>
      <c r="BH165" s="206"/>
      <c r="BI165" s="206"/>
      <c r="BJ165" s="206"/>
      <c r="BK165" s="206"/>
      <c r="BL165"/>
      <c r="BM165" s="206"/>
      <c r="BN165" s="206"/>
      <c r="BO165" s="206"/>
      <c r="BP165" s="206"/>
    </row>
    <row r="166" spans="1:6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125"/>
      <c r="AB166" s="1078"/>
      <c r="AC166" s="1078"/>
      <c r="AD166" s="1078">
        <v>0</v>
      </c>
      <c r="AE166" s="1078"/>
      <c r="AF166" s="1078"/>
      <c r="AG166" s="1127"/>
      <c r="AH166" s="1126"/>
      <c r="AI166" s="1078"/>
      <c r="AJ166" s="1078"/>
      <c r="AK166" s="1078"/>
      <c r="AL166" s="1125"/>
      <c r="AM166" s="1224"/>
      <c r="AN166" s="1078">
        <v>0</v>
      </c>
      <c r="AO166" s="1078"/>
      <c r="AP166" s="1079">
        <v>0</v>
      </c>
      <c r="AQ166" s="206"/>
      <c r="AR166" s="206"/>
      <c r="AS166" s="206"/>
      <c r="AT166" s="206"/>
      <c r="AU166" s="206"/>
      <c r="AV166" s="206"/>
      <c r="AW166" s="206"/>
      <c r="AX166" s="206"/>
      <c r="AY166" s="206"/>
      <c r="AZ166" s="206"/>
      <c r="BA166" s="206"/>
      <c r="BB166" s="206"/>
      <c r="BC166" s="206"/>
      <c r="BD166" s="206"/>
      <c r="BE166" s="206"/>
      <c r="BF166" s="206"/>
      <c r="BG166" s="206"/>
      <c r="BH166" s="206"/>
      <c r="BI166" s="206"/>
      <c r="BJ166" s="206"/>
      <c r="BK166" s="206"/>
      <c r="BL166"/>
      <c r="BM166" s="206"/>
      <c r="BN166" s="206"/>
      <c r="BO166" s="206"/>
      <c r="BP166" s="206"/>
    </row>
    <row r="167" spans="1:6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125"/>
      <c r="AB167" s="1078"/>
      <c r="AC167" s="1078"/>
      <c r="AD167" s="1078">
        <v>0</v>
      </c>
      <c r="AE167" s="1078"/>
      <c r="AF167" s="1078"/>
      <c r="AG167" s="1127"/>
      <c r="AH167" s="1126"/>
      <c r="AI167" s="1078"/>
      <c r="AJ167" s="1078"/>
      <c r="AK167" s="1078"/>
      <c r="AL167" s="1125"/>
      <c r="AM167" s="1224"/>
      <c r="AN167" s="1078">
        <v>0</v>
      </c>
      <c r="AO167" s="1078"/>
      <c r="AP167" s="1079">
        <v>0</v>
      </c>
      <c r="AQ167" s="206"/>
      <c r="AR167" s="206"/>
      <c r="AS167" s="206"/>
      <c r="AT167" s="206"/>
      <c r="AU167" s="206"/>
      <c r="AV167" s="206"/>
      <c r="AW167" s="206"/>
      <c r="AX167" s="206"/>
      <c r="AY167" s="206"/>
      <c r="AZ167" s="206"/>
      <c r="BA167" s="206"/>
      <c r="BB167" s="206"/>
      <c r="BC167" s="206"/>
      <c r="BD167" s="206"/>
      <c r="BE167" s="206"/>
      <c r="BF167" s="206"/>
      <c r="BG167" s="206"/>
      <c r="BH167" s="206"/>
      <c r="BI167" s="206"/>
      <c r="BJ167" s="206"/>
      <c r="BK167" s="206"/>
      <c r="BL167"/>
      <c r="BM167" s="206"/>
      <c r="BN167" s="206"/>
      <c r="BO167" s="206"/>
      <c r="BP167" s="206"/>
    </row>
    <row r="168" spans="1:6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125"/>
      <c r="AB168" s="1078"/>
      <c r="AC168" s="1078"/>
      <c r="AD168" s="1078">
        <v>0</v>
      </c>
      <c r="AE168" s="1078"/>
      <c r="AF168" s="1078"/>
      <c r="AG168" s="1127"/>
      <c r="AH168" s="1126"/>
      <c r="AI168" s="1078"/>
      <c r="AJ168" s="1078"/>
      <c r="AK168" s="1078"/>
      <c r="AL168" s="1125"/>
      <c r="AM168" s="1224"/>
      <c r="AN168" s="1078">
        <v>0</v>
      </c>
      <c r="AO168" s="1078"/>
      <c r="AP168" s="1079">
        <v>0</v>
      </c>
      <c r="AQ168" s="206"/>
      <c r="AR168" s="206"/>
      <c r="AS168" s="206"/>
      <c r="AT168" s="206"/>
      <c r="AU168" s="206"/>
      <c r="AV168" s="206"/>
      <c r="AW168" s="206"/>
      <c r="AX168" s="206"/>
      <c r="AY168" s="206"/>
      <c r="AZ168" s="206"/>
      <c r="BA168" s="206"/>
      <c r="BB168" s="206"/>
      <c r="BC168" s="206"/>
      <c r="BD168" s="206"/>
      <c r="BE168" s="206"/>
      <c r="BF168" s="206"/>
      <c r="BG168" s="206"/>
      <c r="BH168" s="206"/>
      <c r="BI168" s="206"/>
      <c r="BJ168" s="206"/>
      <c r="BK168" s="206"/>
      <c r="BL168"/>
      <c r="BM168" s="206"/>
      <c r="BN168" s="206"/>
      <c r="BO168" s="206"/>
      <c r="BP168" s="206"/>
    </row>
    <row r="169" spans="1:6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125"/>
      <c r="AB169" s="1078"/>
      <c r="AC169" s="1078"/>
      <c r="AD169" s="1078">
        <v>0</v>
      </c>
      <c r="AE169" s="1078"/>
      <c r="AF169" s="1078"/>
      <c r="AG169" s="1127"/>
      <c r="AH169" s="1126"/>
      <c r="AI169" s="1078"/>
      <c r="AJ169" s="1078"/>
      <c r="AK169" s="1078"/>
      <c r="AL169" s="1125"/>
      <c r="AM169" s="1224"/>
      <c r="AN169" s="1078">
        <v>0</v>
      </c>
      <c r="AO169" s="1078"/>
      <c r="AP169" s="1079">
        <v>0</v>
      </c>
      <c r="AQ169" s="206"/>
      <c r="AR169" s="206"/>
      <c r="AS169" s="206"/>
      <c r="AT169" s="206"/>
      <c r="AU169" s="206"/>
      <c r="AV169" s="206"/>
      <c r="AW169" s="206"/>
      <c r="AX169" s="206"/>
      <c r="AY169" s="206"/>
      <c r="AZ169" s="206"/>
      <c r="BA169" s="206"/>
      <c r="BB169" s="206"/>
      <c r="BC169" s="206"/>
      <c r="BD169" s="206"/>
      <c r="BE169" s="206"/>
      <c r="BF169" s="206"/>
      <c r="BG169" s="206"/>
      <c r="BH169" s="206"/>
      <c r="BI169" s="206"/>
      <c r="BJ169" s="206"/>
      <c r="BK169" s="206"/>
      <c r="BL169"/>
      <c r="BM169" s="206"/>
      <c r="BN169" s="206"/>
      <c r="BO169" s="206"/>
      <c r="BP169" s="206"/>
    </row>
    <row r="170" spans="1:6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125"/>
      <c r="AB170" s="1078"/>
      <c r="AC170" s="1078"/>
      <c r="AD170" s="1078">
        <v>0</v>
      </c>
      <c r="AE170" s="1078"/>
      <c r="AF170" s="1078"/>
      <c r="AG170" s="1127"/>
      <c r="AH170" s="1126"/>
      <c r="AI170" s="1078"/>
      <c r="AJ170" s="1078"/>
      <c r="AK170" s="1078"/>
      <c r="AL170" s="1125"/>
      <c r="AM170" s="1224"/>
      <c r="AN170" s="1078">
        <v>0</v>
      </c>
      <c r="AO170" s="1078"/>
      <c r="AP170" s="1079">
        <v>0</v>
      </c>
      <c r="AQ170" s="206"/>
      <c r="AR170" s="206"/>
      <c r="AS170" s="206"/>
      <c r="AT170" s="206"/>
      <c r="AU170" s="206"/>
      <c r="AV170" s="206"/>
      <c r="AW170" s="206"/>
      <c r="AX170" s="206"/>
      <c r="AY170" s="206"/>
      <c r="AZ170" s="206"/>
      <c r="BA170" s="206"/>
      <c r="BB170" s="206"/>
      <c r="BC170" s="206"/>
      <c r="BD170" s="206"/>
      <c r="BE170" s="206"/>
      <c r="BF170" s="206"/>
      <c r="BG170" s="206"/>
      <c r="BH170" s="206"/>
      <c r="BI170" s="206"/>
      <c r="BJ170" s="206"/>
      <c r="BK170" s="206"/>
      <c r="BL170"/>
      <c r="BM170" s="206"/>
      <c r="BN170" s="206"/>
      <c r="BO170" s="206"/>
      <c r="BP170" s="206"/>
    </row>
    <row r="171" spans="1:6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125"/>
      <c r="AB171" s="1078"/>
      <c r="AC171" s="1078"/>
      <c r="AD171" s="1078">
        <v>0</v>
      </c>
      <c r="AE171" s="1078"/>
      <c r="AF171" s="1078"/>
      <c r="AG171" s="1127"/>
      <c r="AH171" s="1126"/>
      <c r="AI171" s="1078"/>
      <c r="AJ171" s="1078"/>
      <c r="AK171" s="1078"/>
      <c r="AL171" s="1125"/>
      <c r="AM171" s="1224"/>
      <c r="AN171" s="1078">
        <v>0</v>
      </c>
      <c r="AO171" s="1078"/>
      <c r="AP171" s="1079">
        <v>0</v>
      </c>
      <c r="AQ171" s="206"/>
      <c r="AR171" s="206"/>
      <c r="AS171" s="206"/>
      <c r="AT171" s="206"/>
      <c r="AU171" s="206"/>
      <c r="AV171" s="206"/>
      <c r="AW171" s="206"/>
      <c r="AX171" s="206"/>
      <c r="AY171" s="206"/>
      <c r="AZ171" s="206"/>
      <c r="BA171" s="206"/>
      <c r="BB171" s="206"/>
      <c r="BC171" s="206"/>
      <c r="BD171" s="206"/>
      <c r="BE171" s="206"/>
      <c r="BF171" s="206"/>
      <c r="BG171" s="206"/>
      <c r="BH171" s="206"/>
      <c r="BI171" s="206"/>
      <c r="BJ171" s="206"/>
      <c r="BK171" s="206"/>
      <c r="BL171"/>
      <c r="BM171" s="206"/>
      <c r="BN171" s="206"/>
      <c r="BO171" s="206"/>
      <c r="BP171" s="206"/>
    </row>
    <row r="172" spans="1:6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125"/>
      <c r="AB172" s="1078"/>
      <c r="AC172" s="1078"/>
      <c r="AD172" s="1078">
        <v>0</v>
      </c>
      <c r="AE172" s="1078"/>
      <c r="AF172" s="1078"/>
      <c r="AG172" s="1128"/>
      <c r="AH172" s="1124"/>
      <c r="AI172" s="1078"/>
      <c r="AJ172" s="1078"/>
      <c r="AK172" s="1078"/>
      <c r="AL172" s="1125"/>
      <c r="AM172" s="1224"/>
      <c r="AN172" s="1078">
        <v>0</v>
      </c>
      <c r="AO172" s="1078"/>
      <c r="AP172" s="1079">
        <v>0</v>
      </c>
      <c r="AQ172" s="206"/>
      <c r="AR172" s="206"/>
      <c r="AS172" s="206"/>
      <c r="AT172" s="206"/>
      <c r="AU172" s="206"/>
      <c r="AV172" s="206"/>
      <c r="AW172" s="206"/>
      <c r="AX172" s="206"/>
      <c r="AY172" s="206"/>
      <c r="AZ172" s="206"/>
      <c r="BA172" s="206"/>
      <c r="BB172" s="206"/>
      <c r="BC172" s="206"/>
      <c r="BD172" s="206"/>
      <c r="BE172" s="206"/>
      <c r="BF172" s="206"/>
      <c r="BG172" s="206"/>
      <c r="BH172" s="206"/>
      <c r="BI172" s="206"/>
      <c r="BJ172" s="206"/>
      <c r="BK172" s="206"/>
      <c r="BL172"/>
      <c r="BM172" s="206"/>
      <c r="BN172" s="206"/>
      <c r="BO172" s="206"/>
      <c r="BP172" s="206"/>
    </row>
    <row r="173" spans="1:6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125"/>
      <c r="AB173" s="1078"/>
      <c r="AC173" s="1078"/>
      <c r="AD173" s="1078">
        <v>0</v>
      </c>
      <c r="AE173" s="1078"/>
      <c r="AF173" s="1078"/>
      <c r="AG173" s="1128"/>
      <c r="AH173" s="1124"/>
      <c r="AI173" s="1078"/>
      <c r="AJ173" s="1078"/>
      <c r="AK173" s="1078"/>
      <c r="AL173" s="1125"/>
      <c r="AM173" s="1224"/>
      <c r="AN173" s="1078">
        <v>0</v>
      </c>
      <c r="AO173" s="1078"/>
      <c r="AP173" s="1079">
        <v>0</v>
      </c>
      <c r="AQ173" s="206"/>
      <c r="AR173" s="206"/>
      <c r="AS173" s="206"/>
      <c r="AT173" s="206"/>
      <c r="AU173" s="206"/>
      <c r="AV173" s="206"/>
      <c r="AW173" s="206"/>
      <c r="AX173" s="206"/>
      <c r="AY173" s="206"/>
      <c r="AZ173" s="206"/>
      <c r="BA173" s="206"/>
      <c r="BB173" s="206"/>
      <c r="BC173" s="206"/>
      <c r="BD173" s="206"/>
      <c r="BE173" s="206"/>
      <c r="BF173" s="206"/>
      <c r="BG173" s="206"/>
      <c r="BH173" s="206"/>
      <c r="BI173" s="206"/>
      <c r="BJ173" s="206"/>
      <c r="BK173" s="206"/>
      <c r="BL173"/>
      <c r="BM173" s="206"/>
      <c r="BN173" s="206"/>
      <c r="BO173" s="206"/>
      <c r="BP173" s="206"/>
    </row>
    <row r="174" spans="1:6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125"/>
      <c r="AB174" s="1078"/>
      <c r="AC174" s="1078"/>
      <c r="AD174" s="1078">
        <v>0</v>
      </c>
      <c r="AE174" s="1078"/>
      <c r="AF174" s="1078"/>
      <c r="AG174" s="1128"/>
      <c r="AH174" s="1124"/>
      <c r="AI174" s="1078"/>
      <c r="AJ174" s="1078"/>
      <c r="AK174" s="1078"/>
      <c r="AL174" s="1125"/>
      <c r="AM174" s="1224"/>
      <c r="AN174" s="1078">
        <v>0</v>
      </c>
      <c r="AO174" s="1078"/>
      <c r="AP174" s="1079">
        <v>0</v>
      </c>
      <c r="AQ174" s="206"/>
      <c r="AR174" s="206"/>
      <c r="AS174" s="206"/>
      <c r="AT174" s="206"/>
      <c r="AU174" s="206"/>
      <c r="AV174" s="206"/>
      <c r="AW174" s="206"/>
      <c r="AX174" s="206"/>
      <c r="AY174" s="206"/>
      <c r="AZ174" s="206"/>
      <c r="BA174" s="206"/>
      <c r="BB174" s="206"/>
      <c r="BC174" s="206"/>
      <c r="BD174" s="206"/>
      <c r="BE174" s="206"/>
      <c r="BF174" s="206"/>
      <c r="BG174" s="206"/>
      <c r="BH174" s="206"/>
      <c r="BI174" s="206"/>
      <c r="BJ174" s="206"/>
      <c r="BK174" s="206"/>
      <c r="BL174"/>
      <c r="BM174" s="206"/>
      <c r="BN174" s="206"/>
      <c r="BO174" s="206"/>
      <c r="BP174" s="206"/>
    </row>
    <row r="175" spans="1:6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125"/>
      <c r="AB175" s="1078"/>
      <c r="AC175" s="1078"/>
      <c r="AD175" s="1078">
        <v>0</v>
      </c>
      <c r="AE175" s="1078"/>
      <c r="AF175" s="1078"/>
      <c r="AG175" s="1128"/>
      <c r="AH175" s="1124"/>
      <c r="AI175" s="1078"/>
      <c r="AJ175" s="1078"/>
      <c r="AK175" s="1078"/>
      <c r="AL175" s="1125"/>
      <c r="AM175" s="1224"/>
      <c r="AN175" s="1078">
        <v>0</v>
      </c>
      <c r="AO175" s="1078"/>
      <c r="AP175" s="1079">
        <v>0</v>
      </c>
      <c r="AQ175" s="206"/>
      <c r="AR175" s="206"/>
      <c r="AS175" s="206"/>
      <c r="AT175" s="206"/>
      <c r="AU175" s="206"/>
      <c r="AV175" s="206"/>
      <c r="AW175" s="206"/>
      <c r="AX175" s="206"/>
      <c r="AY175" s="206"/>
      <c r="AZ175" s="206"/>
      <c r="BA175" s="206"/>
      <c r="BB175" s="206"/>
      <c r="BC175" s="206"/>
      <c r="BD175" s="206"/>
      <c r="BE175" s="206"/>
      <c r="BF175" s="206"/>
      <c r="BG175" s="206"/>
      <c r="BH175" s="206"/>
      <c r="BI175" s="206"/>
      <c r="BJ175" s="206"/>
      <c r="BK175" s="206"/>
      <c r="BL175"/>
      <c r="BM175" s="206"/>
      <c r="BN175" s="206"/>
      <c r="BO175" s="206"/>
      <c r="BP175" s="206"/>
    </row>
    <row r="176" spans="1:68"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c r="Y176" s="1078"/>
      <c r="Z176" s="1078">
        <v>0</v>
      </c>
      <c r="AA176" s="1125"/>
      <c r="AB176" s="1078">
        <v>0</v>
      </c>
      <c r="AC176" s="1078">
        <v>0</v>
      </c>
      <c r="AD176" s="1078">
        <v>0</v>
      </c>
      <c r="AE176" s="1078"/>
      <c r="AF176" s="1078"/>
      <c r="AG176" s="1128"/>
      <c r="AH176" s="1124"/>
      <c r="AI176" s="1078">
        <v>0</v>
      </c>
      <c r="AJ176" s="1078"/>
      <c r="AK176" s="1078"/>
      <c r="AL176" s="1125">
        <v>0</v>
      </c>
      <c r="AM176" s="1224"/>
      <c r="AN176" s="1078">
        <v>0</v>
      </c>
      <c r="AO176" s="1078"/>
      <c r="AP176" s="1079">
        <v>0</v>
      </c>
      <c r="AQ176" s="206"/>
      <c r="AR176" s="206"/>
      <c r="AS176" s="206"/>
      <c r="AT176" s="206"/>
      <c r="AU176" s="206"/>
      <c r="AV176" s="206"/>
      <c r="AW176" s="206"/>
      <c r="AX176" s="206"/>
      <c r="AY176" s="206"/>
      <c r="AZ176" s="206"/>
      <c r="BA176" s="206"/>
      <c r="BB176" s="206"/>
      <c r="BC176" s="206"/>
      <c r="BD176" s="206"/>
      <c r="BE176" s="206"/>
      <c r="BF176" s="206"/>
      <c r="BG176" s="206"/>
      <c r="BH176" s="206"/>
      <c r="BI176" s="206"/>
      <c r="BJ176" s="206"/>
      <c r="BK176" s="206"/>
      <c r="BL176"/>
      <c r="BM176" s="206"/>
      <c r="BN176" s="206"/>
      <c r="BO176" s="206"/>
      <c r="BP176" s="206"/>
    </row>
    <row r="177" spans="1:68"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125"/>
      <c r="AB177" s="1078"/>
      <c r="AC177" s="1078"/>
      <c r="AD177" s="1078">
        <v>0</v>
      </c>
      <c r="AE177" s="1078"/>
      <c r="AF177" s="1078"/>
      <c r="AG177" s="1128"/>
      <c r="AH177" s="1124"/>
      <c r="AI177" s="1078"/>
      <c r="AJ177" s="1078"/>
      <c r="AK177" s="1078"/>
      <c r="AL177" s="1125"/>
      <c r="AM177" s="1224"/>
      <c r="AN177" s="1078">
        <v>0</v>
      </c>
      <c r="AO177" s="1078"/>
      <c r="AP177" s="1079">
        <v>0</v>
      </c>
      <c r="AQ177" s="206"/>
      <c r="AR177" s="206"/>
      <c r="AS177" s="206"/>
      <c r="AT177" s="206"/>
      <c r="AU177" s="206"/>
      <c r="AV177" s="206"/>
      <c r="AW177" s="206"/>
      <c r="AX177" s="206"/>
      <c r="AY177" s="206"/>
      <c r="AZ177" s="206"/>
      <c r="BA177" s="206"/>
      <c r="BB177" s="206"/>
      <c r="BC177" s="206"/>
      <c r="BD177" s="206"/>
      <c r="BE177" s="206"/>
      <c r="BF177" s="206"/>
      <c r="BG177" s="206"/>
      <c r="BH177" s="206"/>
      <c r="BI177" s="206"/>
      <c r="BJ177" s="206"/>
      <c r="BK177" s="206"/>
      <c r="BL177"/>
      <c r="BM177" s="206"/>
      <c r="BN177" s="206"/>
      <c r="BO177" s="206"/>
      <c r="BP177" s="206"/>
    </row>
    <row r="178" spans="1:68"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125"/>
      <c r="AB178" s="1078"/>
      <c r="AC178" s="1078"/>
      <c r="AD178" s="1078">
        <v>0</v>
      </c>
      <c r="AE178" s="1078"/>
      <c r="AF178" s="1078"/>
      <c r="AG178" s="1128"/>
      <c r="AH178" s="1124"/>
      <c r="AI178" s="1078"/>
      <c r="AJ178" s="1078"/>
      <c r="AK178" s="1078"/>
      <c r="AL178" s="1125"/>
      <c r="AM178" s="1224"/>
      <c r="AN178" s="1078">
        <v>0</v>
      </c>
      <c r="AO178" s="1078"/>
      <c r="AP178" s="1079">
        <v>0</v>
      </c>
      <c r="AQ178" s="206"/>
      <c r="AR178" s="206"/>
      <c r="AS178" s="206"/>
      <c r="AT178" s="206"/>
      <c r="AU178" s="206"/>
      <c r="AV178" s="206"/>
      <c r="AW178" s="206"/>
      <c r="AX178" s="206"/>
      <c r="AY178" s="206"/>
      <c r="AZ178" s="206"/>
      <c r="BA178" s="206"/>
      <c r="BB178" s="206"/>
      <c r="BC178" s="206"/>
      <c r="BD178" s="206"/>
      <c r="BE178" s="206"/>
      <c r="BF178" s="206"/>
      <c r="BG178" s="206"/>
      <c r="BH178" s="206"/>
      <c r="BI178" s="206"/>
      <c r="BJ178" s="206"/>
      <c r="BK178" s="206"/>
      <c r="BL178"/>
      <c r="BM178" s="206"/>
      <c r="BN178" s="206"/>
      <c r="BO178" s="206"/>
      <c r="BP178" s="206"/>
    </row>
    <row r="179" spans="1:68"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125"/>
      <c r="AB179" s="1078"/>
      <c r="AC179" s="1078"/>
      <c r="AD179" s="1078">
        <v>0</v>
      </c>
      <c r="AE179" s="1078"/>
      <c r="AF179" s="1078"/>
      <c r="AG179" s="1128"/>
      <c r="AH179" s="1124"/>
      <c r="AI179" s="1078"/>
      <c r="AJ179" s="1078"/>
      <c r="AK179" s="1078"/>
      <c r="AL179" s="1125"/>
      <c r="AM179" s="1224"/>
      <c r="AN179" s="1078">
        <v>0</v>
      </c>
      <c r="AO179" s="1078"/>
      <c r="AP179" s="1079">
        <v>0</v>
      </c>
      <c r="AQ179" s="206"/>
      <c r="AR179" s="206"/>
      <c r="AS179" s="206"/>
      <c r="AT179" s="206"/>
      <c r="AU179" s="206"/>
      <c r="AV179" s="206"/>
      <c r="AW179" s="206"/>
      <c r="AX179" s="206"/>
      <c r="AY179" s="206"/>
      <c r="AZ179" s="206"/>
      <c r="BA179" s="206"/>
      <c r="BB179" s="206"/>
      <c r="BC179" s="206"/>
      <c r="BD179" s="206"/>
      <c r="BE179" s="206"/>
      <c r="BF179" s="206"/>
      <c r="BG179" s="206"/>
      <c r="BH179" s="206"/>
      <c r="BI179" s="206"/>
      <c r="BJ179" s="206"/>
      <c r="BK179" s="206"/>
      <c r="BL179"/>
      <c r="BM179" s="206"/>
      <c r="BN179" s="206"/>
      <c r="BO179" s="206"/>
      <c r="BP179" s="206"/>
    </row>
    <row r="180" spans="1:68"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125"/>
      <c r="AB180" s="1078"/>
      <c r="AC180" s="1078"/>
      <c r="AD180" s="1078">
        <v>0</v>
      </c>
      <c r="AE180" s="1078"/>
      <c r="AF180" s="1078"/>
      <c r="AG180" s="1128"/>
      <c r="AH180" s="1124"/>
      <c r="AI180" s="1078"/>
      <c r="AJ180" s="1078"/>
      <c r="AK180" s="1078"/>
      <c r="AL180" s="1125"/>
      <c r="AM180" s="1224"/>
      <c r="AN180" s="1078">
        <v>0</v>
      </c>
      <c r="AO180" s="1078"/>
      <c r="AP180" s="1079">
        <v>0</v>
      </c>
      <c r="AQ180" s="206"/>
      <c r="AR180" s="206"/>
      <c r="AS180" s="206"/>
      <c r="AT180" s="206"/>
      <c r="AU180" s="206"/>
      <c r="AV180" s="206"/>
      <c r="AW180" s="206"/>
      <c r="AX180" s="206"/>
      <c r="AY180" s="206"/>
      <c r="AZ180" s="206"/>
      <c r="BA180" s="206"/>
      <c r="BB180" s="206"/>
      <c r="BC180" s="206"/>
      <c r="BD180" s="206"/>
      <c r="BE180" s="206"/>
      <c r="BF180" s="206"/>
      <c r="BG180" s="206"/>
      <c r="BH180" s="206"/>
      <c r="BI180" s="206"/>
      <c r="BJ180" s="206"/>
      <c r="BK180" s="206"/>
      <c r="BL180"/>
      <c r="BM180" s="206"/>
      <c r="BN180" s="206"/>
      <c r="BO180" s="206"/>
      <c r="BP180" s="206"/>
    </row>
    <row r="181" spans="1:68"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125"/>
      <c r="AB181" s="1078"/>
      <c r="AC181" s="1078"/>
      <c r="AD181" s="1078">
        <v>0</v>
      </c>
      <c r="AE181" s="1078"/>
      <c r="AF181" s="1078"/>
      <c r="AG181" s="1128"/>
      <c r="AH181" s="1124"/>
      <c r="AI181" s="1078"/>
      <c r="AJ181" s="1078"/>
      <c r="AK181" s="1078"/>
      <c r="AL181" s="1125"/>
      <c r="AM181" s="1224"/>
      <c r="AN181" s="1078">
        <v>0</v>
      </c>
      <c r="AO181" s="1078"/>
      <c r="AP181" s="1079">
        <v>0</v>
      </c>
      <c r="AQ181" s="206"/>
      <c r="AR181" s="206"/>
      <c r="AS181" s="206"/>
      <c r="AT181" s="206"/>
      <c r="AU181" s="206"/>
      <c r="AV181" s="206"/>
      <c r="AW181" s="206"/>
      <c r="AX181" s="206"/>
      <c r="AY181" s="206"/>
      <c r="AZ181" s="206"/>
      <c r="BA181" s="206"/>
      <c r="BB181" s="206"/>
      <c r="BC181" s="206"/>
      <c r="BD181" s="206"/>
      <c r="BE181" s="206"/>
      <c r="BF181" s="206"/>
      <c r="BG181" s="206"/>
      <c r="BH181" s="206"/>
      <c r="BI181" s="206"/>
      <c r="BJ181" s="206"/>
      <c r="BK181" s="206"/>
      <c r="BL181"/>
      <c r="BM181" s="206"/>
      <c r="BN181" s="206"/>
      <c r="BO181" s="206"/>
      <c r="BP181" s="206"/>
    </row>
    <row r="182" spans="1:68"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125"/>
      <c r="AB182" s="1078"/>
      <c r="AC182" s="1078"/>
      <c r="AD182" s="1078">
        <v>0</v>
      </c>
      <c r="AE182" s="1078"/>
      <c r="AF182" s="1078"/>
      <c r="AG182" s="1128"/>
      <c r="AH182" s="1124"/>
      <c r="AI182" s="1078"/>
      <c r="AJ182" s="1078"/>
      <c r="AK182" s="1078"/>
      <c r="AL182" s="1125"/>
      <c r="AM182" s="1224"/>
      <c r="AN182" s="1078">
        <v>0</v>
      </c>
      <c r="AO182" s="1078"/>
      <c r="AP182" s="1079">
        <v>0</v>
      </c>
      <c r="AQ182" s="206"/>
      <c r="AR182" s="206"/>
      <c r="AS182" s="206"/>
      <c r="AT182" s="206"/>
      <c r="AU182" s="206"/>
      <c r="AV182" s="206"/>
      <c r="AW182" s="206"/>
      <c r="AX182" s="206"/>
      <c r="AY182" s="206"/>
      <c r="AZ182" s="206"/>
      <c r="BA182" s="206"/>
      <c r="BB182" s="206"/>
      <c r="BC182" s="206"/>
      <c r="BD182" s="206"/>
      <c r="BE182" s="206"/>
      <c r="BF182" s="206"/>
      <c r="BG182" s="206"/>
      <c r="BH182" s="206"/>
      <c r="BI182" s="206"/>
      <c r="BJ182" s="206"/>
      <c r="BK182" s="206"/>
      <c r="BL182"/>
      <c r="BM182" s="206"/>
      <c r="BN182" s="206"/>
      <c r="BO182" s="206"/>
      <c r="BP182" s="206"/>
    </row>
    <row r="183" spans="1:68"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125"/>
      <c r="AB183" s="1078"/>
      <c r="AC183" s="1078"/>
      <c r="AD183" s="1078">
        <v>0</v>
      </c>
      <c r="AE183" s="1078"/>
      <c r="AF183" s="1078"/>
      <c r="AG183" s="1128"/>
      <c r="AH183" s="1124"/>
      <c r="AI183" s="1078"/>
      <c r="AJ183" s="1078"/>
      <c r="AK183" s="1078"/>
      <c r="AL183" s="1125"/>
      <c r="AM183" s="1224"/>
      <c r="AN183" s="1078">
        <v>0</v>
      </c>
      <c r="AO183" s="1078"/>
      <c r="AP183" s="1079">
        <v>0</v>
      </c>
      <c r="AQ183" s="206"/>
      <c r="AR183" s="206"/>
      <c r="AS183" s="206"/>
      <c r="AT183" s="206"/>
      <c r="AU183" s="206"/>
      <c r="AV183" s="206"/>
      <c r="AW183" s="206"/>
      <c r="AX183" s="206"/>
      <c r="AY183" s="206"/>
      <c r="AZ183" s="206"/>
      <c r="BA183" s="206"/>
      <c r="BB183" s="206"/>
      <c r="BC183" s="206"/>
      <c r="BD183" s="206"/>
      <c r="BE183" s="206"/>
      <c r="BF183" s="206"/>
      <c r="BG183" s="206"/>
      <c r="BH183" s="206"/>
      <c r="BI183" s="206"/>
      <c r="BJ183" s="206"/>
      <c r="BK183" s="206"/>
      <c r="BL183"/>
      <c r="BM183" s="206"/>
      <c r="BN183" s="206"/>
      <c r="BO183" s="206"/>
      <c r="BP183" s="206"/>
    </row>
    <row r="184" spans="1:68"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125"/>
      <c r="AB184" s="1078"/>
      <c r="AC184" s="1078"/>
      <c r="AD184" s="1078">
        <v>0</v>
      </c>
      <c r="AE184" s="1078"/>
      <c r="AF184" s="1078"/>
      <c r="AG184" s="1128"/>
      <c r="AH184" s="1124"/>
      <c r="AI184" s="1078"/>
      <c r="AJ184" s="1078"/>
      <c r="AK184" s="1078"/>
      <c r="AL184" s="1125"/>
      <c r="AM184" s="1224"/>
      <c r="AN184" s="1078">
        <v>0</v>
      </c>
      <c r="AO184" s="1078"/>
      <c r="AP184" s="1079">
        <v>0</v>
      </c>
      <c r="AQ184" s="206"/>
      <c r="AR184" s="206"/>
      <c r="AS184" s="206"/>
      <c r="AT184" s="206"/>
      <c r="AU184" s="206"/>
      <c r="AV184" s="206"/>
      <c r="AW184" s="206"/>
      <c r="AX184" s="206"/>
      <c r="AY184" s="206"/>
      <c r="AZ184" s="206"/>
      <c r="BA184" s="206"/>
      <c r="BB184" s="206"/>
      <c r="BC184" s="206"/>
      <c r="BD184" s="206"/>
      <c r="BE184" s="206"/>
      <c r="BF184" s="206"/>
      <c r="BG184" s="206"/>
      <c r="BH184" s="206"/>
      <c r="BI184" s="206"/>
      <c r="BJ184" s="206"/>
      <c r="BK184" s="206"/>
      <c r="BL184"/>
      <c r="BM184" s="206"/>
      <c r="BN184" s="206"/>
      <c r="BO184" s="206"/>
      <c r="BP184" s="206"/>
    </row>
    <row r="185" spans="1:68"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125"/>
      <c r="AB185" s="1078"/>
      <c r="AC185" s="1078"/>
      <c r="AD185" s="1078">
        <v>0</v>
      </c>
      <c r="AE185" s="1078"/>
      <c r="AF185" s="1078"/>
      <c r="AG185" s="1128"/>
      <c r="AH185" s="1124"/>
      <c r="AI185" s="1078"/>
      <c r="AJ185" s="1078"/>
      <c r="AK185" s="1078"/>
      <c r="AL185" s="1125"/>
      <c r="AM185" s="1224"/>
      <c r="AN185" s="1078">
        <v>0</v>
      </c>
      <c r="AO185" s="1078"/>
      <c r="AP185" s="1079">
        <v>0</v>
      </c>
      <c r="AQ185" s="206"/>
      <c r="AR185" s="206"/>
      <c r="AS185" s="206"/>
      <c r="AT185" s="206"/>
      <c r="AU185" s="206"/>
      <c r="AV185" s="206"/>
      <c r="AW185" s="206"/>
      <c r="AX185" s="206"/>
      <c r="AY185" s="206"/>
      <c r="AZ185" s="206"/>
      <c r="BA185" s="206"/>
      <c r="BB185" s="206"/>
      <c r="BC185" s="206"/>
      <c r="BD185" s="206"/>
      <c r="BE185" s="206"/>
      <c r="BF185" s="206"/>
      <c r="BG185" s="206"/>
      <c r="BH185" s="206"/>
      <c r="BI185" s="206"/>
      <c r="BJ185" s="206"/>
      <c r="BK185" s="206"/>
      <c r="BL185"/>
      <c r="BM185" s="206"/>
      <c r="BN185" s="206"/>
      <c r="BO185" s="206"/>
      <c r="BP185" s="206"/>
    </row>
    <row r="186" spans="1:68"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125"/>
      <c r="AB186" s="1078"/>
      <c r="AC186" s="1078"/>
      <c r="AD186" s="1078">
        <v>0</v>
      </c>
      <c r="AE186" s="1078"/>
      <c r="AF186" s="1078"/>
      <c r="AG186" s="1128"/>
      <c r="AH186" s="1124"/>
      <c r="AI186" s="1078"/>
      <c r="AJ186" s="1078"/>
      <c r="AK186" s="1078"/>
      <c r="AL186" s="1125"/>
      <c r="AM186" s="1224"/>
      <c r="AN186" s="1078">
        <v>0</v>
      </c>
      <c r="AO186" s="1078"/>
      <c r="AP186" s="1079">
        <v>0</v>
      </c>
      <c r="AQ186" s="206"/>
      <c r="AR186" s="206"/>
      <c r="AS186" s="206"/>
      <c r="AT186" s="206"/>
      <c r="AU186" s="206"/>
      <c r="AV186" s="206"/>
      <c r="AW186" s="206"/>
      <c r="AX186" s="206"/>
      <c r="AY186" s="206"/>
      <c r="AZ186" s="206"/>
      <c r="BA186" s="206"/>
      <c r="BB186" s="206"/>
      <c r="BC186" s="206"/>
      <c r="BD186" s="206"/>
      <c r="BE186" s="206"/>
      <c r="BF186" s="206"/>
      <c r="BG186" s="206"/>
      <c r="BH186" s="206"/>
      <c r="BI186" s="206"/>
      <c r="BJ186" s="206"/>
      <c r="BK186" s="206"/>
      <c r="BL186"/>
      <c r="BM186" s="206"/>
      <c r="BN186" s="206"/>
      <c r="BO186" s="206"/>
      <c r="BP186" s="206"/>
    </row>
    <row r="187" spans="1:68"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125"/>
      <c r="AB187" s="1078"/>
      <c r="AC187" s="1078"/>
      <c r="AD187" s="1078">
        <v>0</v>
      </c>
      <c r="AE187" s="1078"/>
      <c r="AF187" s="1078"/>
      <c r="AG187" s="1128"/>
      <c r="AH187" s="1124"/>
      <c r="AI187" s="1078"/>
      <c r="AJ187" s="1078"/>
      <c r="AK187" s="1078"/>
      <c r="AL187" s="1125"/>
      <c r="AM187" s="1224"/>
      <c r="AN187" s="1078">
        <v>0</v>
      </c>
      <c r="AO187" s="1078"/>
      <c r="AP187" s="1079">
        <v>0</v>
      </c>
      <c r="AQ187" s="206"/>
      <c r="AR187" s="206"/>
      <c r="AS187" s="206"/>
      <c r="AT187" s="206"/>
      <c r="AU187" s="206"/>
      <c r="AV187" s="206"/>
      <c r="AW187" s="206"/>
      <c r="AX187" s="206"/>
      <c r="AY187" s="206"/>
      <c r="AZ187" s="206"/>
      <c r="BA187" s="206"/>
      <c r="BB187" s="206"/>
      <c r="BC187" s="206"/>
      <c r="BD187" s="206"/>
      <c r="BE187" s="206"/>
      <c r="BF187" s="206"/>
      <c r="BG187" s="206"/>
      <c r="BH187" s="206"/>
      <c r="BI187" s="206"/>
      <c r="BJ187" s="206"/>
      <c r="BK187" s="206"/>
      <c r="BL187"/>
      <c r="BM187" s="206"/>
      <c r="BN187" s="206"/>
      <c r="BO187" s="206"/>
      <c r="BP187" s="206"/>
    </row>
    <row r="188" spans="1:6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v>0</v>
      </c>
      <c r="AA188" s="1125"/>
      <c r="AB188" s="1078">
        <v>0</v>
      </c>
      <c r="AC188" s="1078">
        <v>0</v>
      </c>
      <c r="AD188" s="1078">
        <v>0</v>
      </c>
      <c r="AE188" s="1078"/>
      <c r="AF188" s="1078"/>
      <c r="AG188" s="1128"/>
      <c r="AH188" s="1124"/>
      <c r="AI188" s="1078">
        <v>0</v>
      </c>
      <c r="AJ188" s="1078"/>
      <c r="AK188" s="1078"/>
      <c r="AL188" s="1125">
        <v>0</v>
      </c>
      <c r="AM188" s="1224"/>
      <c r="AN188" s="1078">
        <v>0</v>
      </c>
      <c r="AO188" s="1078"/>
      <c r="AP188" s="1079">
        <v>0</v>
      </c>
      <c r="AQ188" s="206"/>
      <c r="AR188" s="206"/>
      <c r="AS188" s="206"/>
      <c r="AT188" s="206"/>
      <c r="AU188" s="206"/>
      <c r="AV188" s="206"/>
      <c r="AW188" s="206"/>
      <c r="AX188" s="206"/>
      <c r="AY188" s="206"/>
      <c r="AZ188" s="206"/>
      <c r="BA188" s="206"/>
      <c r="BB188" s="206"/>
      <c r="BC188" s="206"/>
      <c r="BD188" s="206"/>
      <c r="BE188" s="206"/>
      <c r="BF188" s="206"/>
      <c r="BG188" s="206"/>
      <c r="BH188" s="206"/>
      <c r="BI188" s="206"/>
      <c r="BJ188" s="206"/>
      <c r="BK188" s="206"/>
      <c r="BL188"/>
      <c r="BM188" s="206"/>
      <c r="BN188" s="206"/>
      <c r="BO188" s="206"/>
      <c r="BP188" s="206"/>
    </row>
    <row r="189" spans="1:6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125"/>
      <c r="AB189" s="1078"/>
      <c r="AC189" s="1078"/>
      <c r="AD189" s="1078">
        <v>0</v>
      </c>
      <c r="AE189" s="1078"/>
      <c r="AF189" s="1078"/>
      <c r="AG189" s="1128"/>
      <c r="AH189" s="1124"/>
      <c r="AI189" s="1078"/>
      <c r="AJ189" s="1078"/>
      <c r="AK189" s="1078"/>
      <c r="AL189" s="1125"/>
      <c r="AM189" s="1224"/>
      <c r="AN189" s="1078">
        <v>0</v>
      </c>
      <c r="AO189" s="1078"/>
      <c r="AP189" s="1079">
        <v>0</v>
      </c>
      <c r="AQ189" s="206"/>
      <c r="AR189" s="206"/>
      <c r="AS189" s="206"/>
      <c r="AT189" s="206"/>
      <c r="AU189" s="206"/>
      <c r="AV189" s="206"/>
      <c r="AW189" s="206"/>
      <c r="AX189" s="206"/>
      <c r="AY189" s="206"/>
      <c r="AZ189" s="206"/>
      <c r="BA189" s="206"/>
      <c r="BB189" s="206"/>
      <c r="BC189" s="206"/>
      <c r="BD189" s="206"/>
      <c r="BE189" s="206"/>
      <c r="BF189" s="206"/>
      <c r="BG189" s="206"/>
      <c r="BH189" s="206"/>
      <c r="BI189" s="206"/>
      <c r="BJ189" s="206"/>
      <c r="BK189" s="206"/>
      <c r="BL189"/>
      <c r="BM189" s="206"/>
      <c r="BN189" s="206"/>
      <c r="BO189" s="206"/>
      <c r="BP189" s="206"/>
    </row>
    <row r="190" spans="1:6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125"/>
      <c r="AB190" s="1078"/>
      <c r="AC190" s="1078"/>
      <c r="AD190" s="1078">
        <v>0</v>
      </c>
      <c r="AE190" s="1078"/>
      <c r="AF190" s="1078"/>
      <c r="AG190" s="1128"/>
      <c r="AH190" s="1124"/>
      <c r="AI190" s="1078"/>
      <c r="AJ190" s="1078"/>
      <c r="AK190" s="1078"/>
      <c r="AL190" s="1125"/>
      <c r="AM190" s="1224"/>
      <c r="AN190" s="1078">
        <v>0</v>
      </c>
      <c r="AO190" s="1078"/>
      <c r="AP190" s="1079">
        <v>0</v>
      </c>
      <c r="AQ190" s="206"/>
      <c r="AR190" s="206"/>
      <c r="AS190" s="206"/>
      <c r="AT190" s="206"/>
      <c r="AU190" s="206"/>
      <c r="AV190" s="206"/>
      <c r="AW190" s="206"/>
      <c r="AX190" s="206"/>
      <c r="AY190" s="206"/>
      <c r="AZ190" s="206"/>
      <c r="BA190" s="206"/>
      <c r="BB190" s="206"/>
      <c r="BC190" s="206"/>
      <c r="BD190" s="206"/>
      <c r="BE190" s="206"/>
      <c r="BF190" s="206"/>
      <c r="BG190" s="206"/>
      <c r="BH190" s="206"/>
      <c r="BI190" s="206"/>
      <c r="BJ190" s="206"/>
      <c r="BK190" s="206"/>
      <c r="BL190"/>
      <c r="BM190" s="206"/>
      <c r="BN190" s="206"/>
      <c r="BO190" s="206"/>
      <c r="BP190" s="206"/>
    </row>
    <row r="191" spans="1:6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125"/>
      <c r="AB191" s="1078"/>
      <c r="AC191" s="1078"/>
      <c r="AD191" s="1078">
        <v>0</v>
      </c>
      <c r="AE191" s="1078"/>
      <c r="AF191" s="1078"/>
      <c r="AG191" s="1128"/>
      <c r="AH191" s="1124"/>
      <c r="AI191" s="1078"/>
      <c r="AJ191" s="1078"/>
      <c r="AK191" s="1078"/>
      <c r="AL191" s="1125"/>
      <c r="AM191" s="1224"/>
      <c r="AN191" s="1078">
        <v>0</v>
      </c>
      <c r="AO191" s="1078"/>
      <c r="AP191" s="1079">
        <v>0</v>
      </c>
      <c r="AQ191" s="206"/>
      <c r="AR191" s="206"/>
      <c r="AS191" s="206"/>
      <c r="AT191" s="206"/>
      <c r="AU191" s="206"/>
      <c r="AV191" s="206"/>
      <c r="AW191" s="206"/>
      <c r="AX191" s="206"/>
      <c r="AY191" s="206"/>
      <c r="AZ191" s="206"/>
      <c r="BA191" s="206"/>
      <c r="BB191" s="206"/>
      <c r="BC191" s="206"/>
      <c r="BD191" s="206"/>
      <c r="BE191" s="206"/>
      <c r="BF191" s="206"/>
      <c r="BG191" s="206"/>
      <c r="BH191" s="206"/>
      <c r="BI191" s="206"/>
      <c r="BJ191" s="206"/>
      <c r="BK191" s="206"/>
      <c r="BL191"/>
      <c r="BM191" s="206"/>
      <c r="BN191" s="206"/>
      <c r="BO191" s="206"/>
      <c r="BP191" s="206"/>
    </row>
    <row r="192" spans="1:6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125"/>
      <c r="AB192" s="1078"/>
      <c r="AC192" s="1078"/>
      <c r="AD192" s="1078">
        <v>0</v>
      </c>
      <c r="AE192" s="1078"/>
      <c r="AF192" s="1078"/>
      <c r="AG192" s="1128"/>
      <c r="AH192" s="1124"/>
      <c r="AI192" s="1078"/>
      <c r="AJ192" s="1078"/>
      <c r="AK192" s="1078"/>
      <c r="AL192" s="1125"/>
      <c r="AM192" s="1224"/>
      <c r="AN192" s="1078">
        <v>0</v>
      </c>
      <c r="AO192" s="1078"/>
      <c r="AP192" s="1079">
        <v>0</v>
      </c>
      <c r="AQ192" s="206"/>
      <c r="AR192" s="206"/>
      <c r="AS192" s="206"/>
      <c r="AT192" s="206"/>
      <c r="AU192" s="206"/>
      <c r="AV192" s="206"/>
      <c r="AW192" s="206"/>
      <c r="AX192" s="206"/>
      <c r="AY192" s="206"/>
      <c r="AZ192" s="206"/>
      <c r="BA192" s="206"/>
      <c r="BB192" s="206"/>
      <c r="BC192" s="206"/>
      <c r="BD192" s="206"/>
      <c r="BE192" s="206"/>
      <c r="BF192" s="206"/>
      <c r="BG192" s="206"/>
      <c r="BH192" s="206"/>
      <c r="BI192" s="206"/>
      <c r="BJ192" s="206"/>
      <c r="BK192" s="206"/>
      <c r="BL192"/>
      <c r="BM192" s="206"/>
      <c r="BN192" s="206"/>
      <c r="BO192" s="206"/>
      <c r="BP192" s="206"/>
    </row>
    <row r="193" spans="1:256"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125"/>
      <c r="AB193" s="1078"/>
      <c r="AC193" s="1078"/>
      <c r="AD193" s="1078">
        <v>0</v>
      </c>
      <c r="AE193" s="1078"/>
      <c r="AF193" s="1078"/>
      <c r="AG193" s="1128"/>
      <c r="AH193" s="1124"/>
      <c r="AI193" s="1078"/>
      <c r="AJ193" s="1078"/>
      <c r="AK193" s="1078"/>
      <c r="AL193" s="1125"/>
      <c r="AM193" s="1224"/>
      <c r="AN193" s="1078">
        <v>0</v>
      </c>
      <c r="AO193" s="1078"/>
      <c r="AP193" s="1079">
        <v>0</v>
      </c>
      <c r="AQ193" s="206"/>
      <c r="AR193" s="206"/>
      <c r="AS193" s="206"/>
      <c r="AT193" s="206"/>
      <c r="AU193" s="206"/>
      <c r="AV193" s="206"/>
      <c r="AW193" s="206"/>
      <c r="AX193" s="206"/>
      <c r="AY193" s="206"/>
      <c r="AZ193" s="206"/>
      <c r="BA193" s="206"/>
      <c r="BB193" s="206"/>
      <c r="BC193" s="206"/>
      <c r="BD193" s="206"/>
      <c r="BE193" s="206"/>
      <c r="BF193" s="206"/>
      <c r="BG193" s="206"/>
      <c r="BH193" s="206"/>
      <c r="BI193" s="206"/>
      <c r="BJ193" s="206"/>
      <c r="BK193" s="206"/>
      <c r="BL193"/>
      <c r="BM193" s="206"/>
      <c r="BN193" s="206"/>
      <c r="BO193" s="206"/>
      <c r="BP193" s="206"/>
    </row>
    <row r="194" spans="1:256"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125"/>
      <c r="AB194" s="1078"/>
      <c r="AC194" s="1078"/>
      <c r="AD194" s="1078">
        <v>0</v>
      </c>
      <c r="AE194" s="1078"/>
      <c r="AF194" s="1078"/>
      <c r="AG194" s="1128"/>
      <c r="AH194" s="1124"/>
      <c r="AI194" s="1078"/>
      <c r="AJ194" s="1078"/>
      <c r="AK194" s="1078"/>
      <c r="AL194" s="1125"/>
      <c r="AM194" s="1224"/>
      <c r="AN194" s="1078">
        <v>0</v>
      </c>
      <c r="AO194" s="1078"/>
      <c r="AP194" s="1079">
        <v>0</v>
      </c>
      <c r="AQ194" s="206"/>
      <c r="AR194" s="206"/>
      <c r="AS194" s="206"/>
      <c r="AT194" s="206"/>
      <c r="AU194" s="206"/>
      <c r="AV194" s="206"/>
      <c r="AW194" s="206"/>
      <c r="AX194" s="206"/>
      <c r="AY194" s="206"/>
      <c r="AZ194" s="206"/>
      <c r="BA194" s="206"/>
      <c r="BB194" s="206"/>
      <c r="BC194" s="206"/>
      <c r="BD194" s="206"/>
      <c r="BE194" s="206"/>
      <c r="BF194" s="206"/>
      <c r="BG194" s="206"/>
      <c r="BH194" s="206"/>
      <c r="BI194" s="206"/>
      <c r="BJ194" s="206"/>
      <c r="BK194" s="206"/>
      <c r="BL194"/>
      <c r="BM194" s="206"/>
      <c r="BN194" s="206"/>
      <c r="BO194" s="206"/>
      <c r="BP194" s="206"/>
    </row>
    <row r="195" spans="1:256"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125"/>
      <c r="AB195" s="1078"/>
      <c r="AC195" s="1078"/>
      <c r="AD195" s="1078">
        <v>0</v>
      </c>
      <c r="AE195" s="1078"/>
      <c r="AF195" s="1078"/>
      <c r="AG195" s="1128"/>
      <c r="AH195" s="1124"/>
      <c r="AI195" s="1078"/>
      <c r="AJ195" s="1078"/>
      <c r="AK195" s="1078"/>
      <c r="AL195" s="1125"/>
      <c r="AM195" s="1224"/>
      <c r="AN195" s="1078">
        <v>0</v>
      </c>
      <c r="AO195" s="1078"/>
      <c r="AP195" s="1079">
        <v>0</v>
      </c>
      <c r="AQ195" s="206"/>
      <c r="AR195" s="206"/>
      <c r="AS195" s="206"/>
      <c r="AT195" s="206"/>
      <c r="AU195" s="206"/>
      <c r="AV195" s="206"/>
      <c r="AW195" s="206"/>
      <c r="AX195" s="206"/>
      <c r="AY195" s="206"/>
      <c r="AZ195" s="206"/>
      <c r="BA195" s="206"/>
      <c r="BB195" s="206"/>
      <c r="BC195" s="206"/>
      <c r="BD195" s="206"/>
      <c r="BE195" s="206"/>
      <c r="BF195" s="206"/>
      <c r="BG195" s="206"/>
      <c r="BH195" s="206"/>
      <c r="BI195" s="206"/>
      <c r="BJ195" s="206"/>
      <c r="BK195" s="206"/>
      <c r="BL195"/>
      <c r="BM195" s="206"/>
      <c r="BN195" s="206"/>
      <c r="BO195" s="206"/>
      <c r="BP195" s="206"/>
    </row>
    <row r="196" spans="1:256"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125"/>
      <c r="AB196" s="1078"/>
      <c r="AC196" s="1078"/>
      <c r="AD196" s="1078">
        <v>0</v>
      </c>
      <c r="AE196" s="1078"/>
      <c r="AF196" s="1078"/>
      <c r="AG196" s="1128"/>
      <c r="AH196" s="1124"/>
      <c r="AI196" s="1078"/>
      <c r="AJ196" s="1078"/>
      <c r="AK196" s="1078"/>
      <c r="AL196" s="1125"/>
      <c r="AM196" s="1224"/>
      <c r="AN196" s="1078">
        <v>0</v>
      </c>
      <c r="AO196" s="1078"/>
      <c r="AP196" s="1079">
        <v>0</v>
      </c>
      <c r="AQ196" s="206"/>
      <c r="AR196" s="206"/>
      <c r="AS196" s="206"/>
      <c r="AT196" s="206"/>
      <c r="AU196" s="206"/>
      <c r="AV196" s="206"/>
      <c r="AW196" s="206"/>
      <c r="AX196" s="206"/>
      <c r="AY196" s="206"/>
      <c r="AZ196" s="206"/>
      <c r="BA196" s="206"/>
      <c r="BB196" s="206"/>
      <c r="BC196" s="206"/>
      <c r="BD196" s="206"/>
      <c r="BE196" s="206"/>
      <c r="BF196" s="206"/>
      <c r="BG196" s="206"/>
      <c r="BH196" s="206"/>
      <c r="BI196" s="206"/>
      <c r="BJ196" s="206"/>
      <c r="BK196" s="206"/>
      <c r="BL196"/>
      <c r="BM196" s="206"/>
      <c r="BN196" s="206"/>
      <c r="BO196" s="206"/>
      <c r="BP196" s="206"/>
    </row>
    <row r="197" spans="1:256"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125"/>
      <c r="AB197" s="1078"/>
      <c r="AC197" s="1078"/>
      <c r="AD197" s="1078">
        <v>0</v>
      </c>
      <c r="AE197" s="1078"/>
      <c r="AF197" s="1078"/>
      <c r="AG197" s="1128"/>
      <c r="AH197" s="1124"/>
      <c r="AI197" s="1078"/>
      <c r="AJ197" s="1078"/>
      <c r="AK197" s="1078"/>
      <c r="AL197" s="1125"/>
      <c r="AM197" s="1224"/>
      <c r="AN197" s="1078">
        <v>0</v>
      </c>
      <c r="AO197" s="1078"/>
      <c r="AP197" s="1079">
        <v>0</v>
      </c>
      <c r="AQ197" s="206"/>
      <c r="AR197" s="206"/>
      <c r="AS197" s="206"/>
      <c r="AT197" s="206"/>
      <c r="AU197" s="206"/>
      <c r="AV197" s="206"/>
      <c r="AW197" s="206"/>
      <c r="AX197" s="206"/>
      <c r="AY197" s="206"/>
      <c r="AZ197" s="206"/>
      <c r="BA197" s="206"/>
      <c r="BB197" s="206"/>
      <c r="BC197" s="206"/>
      <c r="BD197" s="206"/>
      <c r="BE197" s="206"/>
      <c r="BF197" s="206"/>
      <c r="BG197" s="206"/>
      <c r="BH197" s="206"/>
      <c r="BI197" s="206"/>
      <c r="BJ197" s="206"/>
      <c r="BK197" s="206"/>
      <c r="BL197"/>
      <c r="BM197" s="206"/>
      <c r="BN197" s="206"/>
      <c r="BO197" s="206"/>
      <c r="BP197" s="206"/>
    </row>
    <row r="198" spans="1:256"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125"/>
      <c r="AB198" s="1078"/>
      <c r="AC198" s="1078"/>
      <c r="AD198" s="1078">
        <v>0</v>
      </c>
      <c r="AE198" s="1078"/>
      <c r="AF198" s="1078"/>
      <c r="AG198" s="1128"/>
      <c r="AH198" s="1124"/>
      <c r="AI198" s="1078"/>
      <c r="AJ198" s="1078"/>
      <c r="AK198" s="1078"/>
      <c r="AL198" s="1125"/>
      <c r="AM198" s="1224"/>
      <c r="AN198" s="1078">
        <v>0</v>
      </c>
      <c r="AO198" s="1078"/>
      <c r="AP198" s="1079">
        <v>0</v>
      </c>
      <c r="AQ198" s="206"/>
      <c r="AR198" s="206"/>
      <c r="AS198" s="206"/>
      <c r="AT198" s="206"/>
      <c r="AU198" s="206"/>
      <c r="AV198" s="206"/>
      <c r="AW198" s="206"/>
      <c r="AX198" s="206"/>
      <c r="AY198" s="206"/>
      <c r="AZ198" s="206"/>
      <c r="BA198" s="206"/>
      <c r="BB198" s="206"/>
      <c r="BC198" s="206"/>
      <c r="BD198" s="206"/>
      <c r="BE198" s="206"/>
      <c r="BF198" s="206"/>
      <c r="BG198" s="206"/>
      <c r="BH198" s="206"/>
      <c r="BI198" s="206"/>
      <c r="BJ198" s="206"/>
      <c r="BK198" s="206"/>
      <c r="BL198"/>
      <c r="BM198" s="206"/>
      <c r="BN198" s="206"/>
      <c r="BO198" s="206"/>
      <c r="BP198" s="206"/>
    </row>
    <row r="199" spans="1:256"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125"/>
      <c r="AB199" s="1078"/>
      <c r="AC199" s="1078"/>
      <c r="AD199" s="1078">
        <v>0</v>
      </c>
      <c r="AE199" s="1078"/>
      <c r="AF199" s="1078"/>
      <c r="AG199" s="1128"/>
      <c r="AH199" s="1124"/>
      <c r="AI199" s="1078"/>
      <c r="AJ199" s="1078"/>
      <c r="AK199" s="1078"/>
      <c r="AL199" s="1125"/>
      <c r="AM199" s="1224"/>
      <c r="AN199" s="1078">
        <v>0</v>
      </c>
      <c r="AO199" s="1078"/>
      <c r="AP199" s="1079">
        <v>0</v>
      </c>
      <c r="AQ199" s="206"/>
      <c r="AR199" s="206"/>
      <c r="AS199" s="206"/>
      <c r="AT199" s="206"/>
      <c r="AU199" s="206"/>
      <c r="AV199" s="206"/>
      <c r="AW199" s="206"/>
      <c r="AX199" s="206"/>
      <c r="AY199" s="206"/>
      <c r="AZ199" s="206"/>
      <c r="BA199" s="206"/>
      <c r="BB199" s="206"/>
      <c r="BC199" s="206"/>
      <c r="BD199" s="206"/>
      <c r="BE199" s="206"/>
      <c r="BF199" s="206"/>
      <c r="BG199" s="206"/>
      <c r="BH199" s="206"/>
      <c r="BI199" s="206"/>
      <c r="BJ199" s="206"/>
      <c r="BK199" s="206"/>
      <c r="BL199"/>
      <c r="BM199" s="206"/>
      <c r="BN199" s="206"/>
      <c r="BO199" s="206"/>
      <c r="BP199" s="206"/>
    </row>
    <row r="200" spans="1:256"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v>0</v>
      </c>
      <c r="V200" s="700">
        <v>0</v>
      </c>
      <c r="W200" s="567"/>
      <c r="X200" s="1078"/>
      <c r="Y200" s="1078"/>
      <c r="Z200" s="1078">
        <v>0</v>
      </c>
      <c r="AA200" s="1125"/>
      <c r="AB200" s="1078">
        <v>0</v>
      </c>
      <c r="AC200" s="1078">
        <v>0</v>
      </c>
      <c r="AD200" s="1078">
        <v>0</v>
      </c>
      <c r="AE200" s="1078"/>
      <c r="AF200" s="1078"/>
      <c r="AG200" s="1128"/>
      <c r="AH200" s="1124"/>
      <c r="AI200" s="1078">
        <v>0</v>
      </c>
      <c r="AJ200" s="1078"/>
      <c r="AK200" s="1078"/>
      <c r="AL200" s="1125"/>
      <c r="AM200" s="1224"/>
      <c r="AN200" s="1078">
        <v>0</v>
      </c>
      <c r="AO200" s="1078"/>
      <c r="AP200" s="1079">
        <v>0</v>
      </c>
      <c r="AQ200" s="206"/>
      <c r="AR200" s="206"/>
      <c r="AS200" s="206"/>
      <c r="AT200" s="206"/>
      <c r="AU200" s="206"/>
      <c r="AV200" s="206"/>
      <c r="AW200" s="206"/>
      <c r="AX200" s="206"/>
      <c r="AY200" s="206"/>
      <c r="AZ200" s="206"/>
      <c r="BA200" s="206"/>
      <c r="BB200" s="206"/>
      <c r="BC200" s="206"/>
      <c r="BD200" s="206"/>
      <c r="BE200" s="206"/>
      <c r="BF200" s="206"/>
      <c r="BG200" s="206"/>
      <c r="BH200" s="206"/>
      <c r="BI200" s="206"/>
      <c r="BJ200" s="206"/>
      <c r="BK200" s="206"/>
      <c r="BL200"/>
      <c r="BM200" s="206"/>
      <c r="BN200" s="206"/>
      <c r="BO200" s="206"/>
      <c r="BP200" s="206"/>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c r="HX200" s="144"/>
      <c r="HY200" s="144"/>
      <c r="HZ200" s="144"/>
      <c r="IA200" s="144"/>
      <c r="IB200" s="144"/>
      <c r="IC200" s="144"/>
      <c r="ID200" s="144"/>
      <c r="IE200" s="144"/>
      <c r="IF200" s="144"/>
      <c r="IG200" s="144"/>
      <c r="IH200" s="144"/>
      <c r="II200" s="144"/>
      <c r="IJ200" s="144"/>
      <c r="IK200" s="144"/>
      <c r="IL200" s="144"/>
      <c r="IM200" s="144"/>
      <c r="IN200" s="144"/>
      <c r="IO200" s="144"/>
      <c r="IP200" s="144"/>
      <c r="IQ200" s="144"/>
      <c r="IR200" s="144"/>
      <c r="IS200" s="144"/>
      <c r="IT200" s="144"/>
      <c r="IU200" s="144"/>
      <c r="IV200" s="144"/>
    </row>
    <row r="201" spans="1:256"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125"/>
      <c r="AB201" s="1078"/>
      <c r="AC201" s="1078"/>
      <c r="AD201" s="1078">
        <v>0</v>
      </c>
      <c r="AE201" s="1078"/>
      <c r="AF201" s="1078"/>
      <c r="AG201" s="1128"/>
      <c r="AH201" s="1124"/>
      <c r="AI201" s="1078"/>
      <c r="AJ201" s="1078"/>
      <c r="AK201" s="1078"/>
      <c r="AL201" s="1125"/>
      <c r="AM201" s="1224"/>
      <c r="AN201" s="1078">
        <v>0</v>
      </c>
      <c r="AO201" s="1078"/>
      <c r="AP201" s="1079">
        <v>0</v>
      </c>
      <c r="AQ201" s="206"/>
      <c r="AR201" s="206"/>
      <c r="AS201" s="206"/>
      <c r="AT201" s="206"/>
      <c r="AU201" s="206"/>
      <c r="AV201" s="206"/>
      <c r="AW201" s="206"/>
      <c r="AX201" s="206"/>
      <c r="AY201" s="206"/>
      <c r="AZ201" s="206"/>
      <c r="BA201" s="206"/>
      <c r="BB201" s="206"/>
      <c r="BC201" s="206"/>
      <c r="BD201" s="206"/>
      <c r="BE201" s="206"/>
      <c r="BF201" s="206"/>
      <c r="BG201" s="206"/>
      <c r="BH201" s="206"/>
      <c r="BI201" s="206"/>
      <c r="BJ201" s="206"/>
      <c r="BK201" s="206"/>
      <c r="BL201"/>
      <c r="BM201" s="206"/>
      <c r="BN201" s="206"/>
      <c r="BO201" s="206"/>
      <c r="BP201" s="206"/>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c r="HX201" s="144"/>
      <c r="HY201" s="144"/>
      <c r="HZ201" s="144"/>
      <c r="IA201" s="144"/>
      <c r="IB201" s="144"/>
      <c r="IC201" s="144"/>
      <c r="ID201" s="144"/>
      <c r="IE201" s="144"/>
      <c r="IF201" s="144"/>
      <c r="IG201" s="144"/>
      <c r="IH201" s="144"/>
      <c r="II201" s="144"/>
      <c r="IJ201" s="144"/>
      <c r="IK201" s="144"/>
      <c r="IL201" s="144"/>
      <c r="IM201" s="144"/>
      <c r="IN201" s="144"/>
      <c r="IO201" s="144"/>
      <c r="IP201" s="144"/>
      <c r="IQ201" s="144"/>
      <c r="IR201" s="144"/>
      <c r="IS201" s="144"/>
      <c r="IT201" s="144"/>
      <c r="IU201" s="144"/>
      <c r="IV201" s="144"/>
    </row>
    <row r="202" spans="1:256"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125"/>
      <c r="AB202" s="1078"/>
      <c r="AC202" s="1078"/>
      <c r="AD202" s="1078">
        <v>0</v>
      </c>
      <c r="AE202" s="1078"/>
      <c r="AF202" s="1078"/>
      <c r="AG202" s="1128"/>
      <c r="AH202" s="1124"/>
      <c r="AI202" s="1078"/>
      <c r="AJ202" s="1078"/>
      <c r="AK202" s="1078"/>
      <c r="AL202" s="1125"/>
      <c r="AM202" s="1079"/>
      <c r="AN202" s="1078">
        <v>0</v>
      </c>
      <c r="AO202" s="1078"/>
      <c r="AP202" s="1079">
        <v>0</v>
      </c>
      <c r="AQ202" s="206"/>
      <c r="AR202" s="206"/>
      <c r="AS202" s="206"/>
      <c r="AT202" s="206"/>
      <c r="AU202" s="206"/>
      <c r="AV202" s="206"/>
      <c r="AW202" s="206"/>
      <c r="AX202" s="206"/>
      <c r="AY202" s="206"/>
      <c r="AZ202" s="206"/>
      <c r="BA202" s="206"/>
      <c r="BB202" s="206"/>
      <c r="BC202" s="206"/>
      <c r="BD202" s="206"/>
      <c r="BE202" s="206"/>
      <c r="BF202" s="206"/>
      <c r="BG202" s="206"/>
      <c r="BH202" s="206"/>
      <c r="BI202" s="206"/>
      <c r="BJ202" s="206"/>
      <c r="BK202" s="206"/>
      <c r="BL202"/>
      <c r="BM202" s="206"/>
      <c r="BN202" s="206"/>
      <c r="BO202" s="206"/>
      <c r="BP202" s="206"/>
    </row>
    <row r="203" spans="1:25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125"/>
      <c r="AB203" s="1078"/>
      <c r="AC203" s="1078"/>
      <c r="AD203" s="1078">
        <v>0</v>
      </c>
      <c r="AE203" s="1078"/>
      <c r="AF203" s="1078"/>
      <c r="AG203" s="1128"/>
      <c r="AH203" s="1124"/>
      <c r="AI203" s="1078"/>
      <c r="AJ203" s="1078"/>
      <c r="AK203" s="1078"/>
      <c r="AL203" s="1125"/>
      <c r="AM203" s="1224"/>
      <c r="AN203" s="1078">
        <v>0</v>
      </c>
      <c r="AO203" s="1078"/>
      <c r="AP203" s="1079">
        <v>0</v>
      </c>
      <c r="AQ203" s="206"/>
      <c r="AR203" s="206"/>
      <c r="AS203" s="206"/>
      <c r="AT203" s="206"/>
      <c r="AU203" s="206"/>
      <c r="AV203" s="206"/>
      <c r="AW203" s="206"/>
      <c r="AX203" s="206"/>
      <c r="AY203" s="206"/>
      <c r="AZ203" s="206"/>
      <c r="BA203" s="206"/>
      <c r="BB203" s="206"/>
      <c r="BC203" s="206"/>
      <c r="BD203" s="206"/>
      <c r="BE203" s="206"/>
      <c r="BF203" s="206"/>
      <c r="BG203" s="206"/>
      <c r="BH203" s="206"/>
      <c r="BI203" s="206"/>
      <c r="BJ203" s="206"/>
      <c r="BK203" s="206"/>
      <c r="BL203"/>
      <c r="BM203" s="206"/>
      <c r="BN203" s="206"/>
      <c r="BO203" s="206"/>
      <c r="BP203" s="206"/>
    </row>
    <row r="204" spans="1:25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125"/>
      <c r="AB204" s="1078"/>
      <c r="AC204" s="1078"/>
      <c r="AD204" s="1078">
        <v>0</v>
      </c>
      <c r="AE204" s="1078"/>
      <c r="AF204" s="1078"/>
      <c r="AG204" s="1128"/>
      <c r="AH204" s="1124"/>
      <c r="AI204" s="1078"/>
      <c r="AJ204" s="1078"/>
      <c r="AK204" s="1078"/>
      <c r="AL204" s="1125"/>
      <c r="AM204" s="1224"/>
      <c r="AN204" s="1078">
        <v>0</v>
      </c>
      <c r="AO204" s="1078"/>
      <c r="AP204" s="1079">
        <v>0</v>
      </c>
      <c r="AQ204" s="206"/>
      <c r="AR204" s="206"/>
      <c r="AS204" s="206"/>
      <c r="AT204" s="206"/>
      <c r="AU204" s="206"/>
      <c r="AV204" s="206"/>
      <c r="AW204" s="206"/>
      <c r="AX204" s="206"/>
      <c r="AY204" s="206"/>
      <c r="AZ204" s="206"/>
      <c r="BA204" s="206"/>
      <c r="BB204" s="206"/>
      <c r="BC204" s="206"/>
      <c r="BD204" s="206"/>
      <c r="BE204" s="206"/>
      <c r="BF204" s="206"/>
      <c r="BG204" s="206"/>
      <c r="BH204" s="206"/>
      <c r="BI204" s="206"/>
      <c r="BJ204" s="206"/>
      <c r="BK204" s="206"/>
      <c r="BL204"/>
      <c r="BM204" s="206"/>
      <c r="BN204" s="206"/>
      <c r="BO204" s="206"/>
      <c r="BP204" s="206"/>
    </row>
    <row r="205" spans="1:25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125"/>
      <c r="AB205" s="1078"/>
      <c r="AC205" s="1078"/>
      <c r="AD205" s="1078">
        <v>0</v>
      </c>
      <c r="AE205" s="1078"/>
      <c r="AF205" s="1078"/>
      <c r="AG205" s="1128"/>
      <c r="AH205" s="1124"/>
      <c r="AI205" s="1078"/>
      <c r="AJ205" s="1078"/>
      <c r="AK205" s="1078"/>
      <c r="AL205" s="1125"/>
      <c r="AM205" s="1224"/>
      <c r="AN205" s="1078">
        <v>0</v>
      </c>
      <c r="AO205" s="1078"/>
      <c r="AP205" s="1079">
        <v>0</v>
      </c>
      <c r="AQ205" s="206"/>
      <c r="AR205" s="206"/>
      <c r="AS205" s="206"/>
      <c r="AT205" s="206"/>
      <c r="AU205" s="206"/>
      <c r="AV205" s="206"/>
      <c r="AW205" s="206"/>
      <c r="AX205" s="206"/>
      <c r="AY205" s="206"/>
      <c r="AZ205" s="206"/>
      <c r="BA205" s="206"/>
      <c r="BB205" s="206"/>
      <c r="BC205" s="206"/>
      <c r="BD205" s="206"/>
      <c r="BE205" s="206"/>
      <c r="BF205" s="206"/>
      <c r="BG205" s="206"/>
      <c r="BH205" s="206"/>
      <c r="BI205" s="206"/>
      <c r="BJ205" s="206"/>
      <c r="BK205" s="206"/>
      <c r="BL205"/>
      <c r="BM205" s="206"/>
      <c r="BN205" s="206"/>
      <c r="BO205" s="206"/>
      <c r="BP205" s="206"/>
    </row>
    <row r="206" spans="1:25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125"/>
      <c r="AB206" s="1078"/>
      <c r="AC206" s="1078"/>
      <c r="AD206" s="1078">
        <v>0</v>
      </c>
      <c r="AE206" s="1078"/>
      <c r="AF206" s="1078"/>
      <c r="AG206" s="1128"/>
      <c r="AH206" s="1124"/>
      <c r="AI206" s="1078">
        <v>0</v>
      </c>
      <c r="AJ206" s="1078">
        <v>0</v>
      </c>
      <c r="AK206" s="1078"/>
      <c r="AL206" s="1125"/>
      <c r="AM206" s="1224"/>
      <c r="AN206" s="1078">
        <v>0</v>
      </c>
      <c r="AO206" s="1078"/>
      <c r="AP206" s="1079">
        <v>0</v>
      </c>
      <c r="AQ206" s="206"/>
      <c r="AR206" s="206"/>
      <c r="AS206" s="206"/>
      <c r="AT206" s="206"/>
      <c r="AU206" s="206"/>
      <c r="AV206" s="206"/>
      <c r="AW206" s="206"/>
      <c r="AX206" s="206"/>
      <c r="AY206" s="206"/>
      <c r="AZ206" s="206"/>
      <c r="BA206" s="206"/>
      <c r="BB206" s="206"/>
      <c r="BC206" s="206"/>
      <c r="BD206" s="206"/>
      <c r="BE206" s="206"/>
      <c r="BF206" s="206"/>
      <c r="BG206" s="206"/>
      <c r="BH206" s="206"/>
      <c r="BI206" s="206"/>
      <c r="BJ206" s="206"/>
      <c r="BK206" s="206"/>
      <c r="BL206"/>
      <c r="BM206" s="206"/>
      <c r="BN206" s="206"/>
      <c r="BO206" s="206"/>
      <c r="BP206" s="206"/>
    </row>
    <row r="207" spans="1:25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125"/>
      <c r="AB207" s="1078"/>
      <c r="AC207" s="1078"/>
      <c r="AD207" s="1078">
        <v>0</v>
      </c>
      <c r="AE207" s="1078"/>
      <c r="AF207" s="1078"/>
      <c r="AG207" s="1128"/>
      <c r="AH207" s="1124"/>
      <c r="AI207" s="1078">
        <v>0</v>
      </c>
      <c r="AJ207" s="1078">
        <v>0</v>
      </c>
      <c r="AK207" s="1078"/>
      <c r="AL207" s="1125"/>
      <c r="AM207" s="1224"/>
      <c r="AN207" s="1078">
        <v>0</v>
      </c>
      <c r="AO207" s="1078"/>
      <c r="AP207" s="1079">
        <v>0</v>
      </c>
      <c r="AQ207" s="206"/>
      <c r="AR207" s="206"/>
      <c r="AS207" s="206"/>
      <c r="AT207" s="206"/>
      <c r="AU207" s="206"/>
      <c r="AV207" s="206"/>
      <c r="AW207" s="206"/>
      <c r="AX207" s="206"/>
      <c r="AY207" s="206"/>
      <c r="AZ207" s="206"/>
      <c r="BA207" s="206"/>
      <c r="BB207" s="206"/>
      <c r="BC207" s="206"/>
      <c r="BD207" s="206"/>
      <c r="BE207" s="206"/>
      <c r="BF207" s="206"/>
      <c r="BG207" s="206"/>
      <c r="BH207" s="206"/>
      <c r="BI207" s="206"/>
      <c r="BJ207" s="206"/>
      <c r="BK207" s="206"/>
      <c r="BL207"/>
      <c r="BM207" s="206"/>
      <c r="BN207" s="206"/>
      <c r="BO207" s="206"/>
      <c r="BP207" s="206"/>
    </row>
    <row r="208" spans="1:25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125"/>
      <c r="AB208" s="1078"/>
      <c r="AC208" s="1078"/>
      <c r="AD208" s="1078">
        <v>0</v>
      </c>
      <c r="AE208" s="1078"/>
      <c r="AF208" s="1078"/>
      <c r="AG208" s="1128"/>
      <c r="AH208" s="1124">
        <v>200</v>
      </c>
      <c r="AI208" s="1078">
        <v>0</v>
      </c>
      <c r="AJ208" s="1078">
        <v>0</v>
      </c>
      <c r="AK208" s="1078"/>
      <c r="AL208" s="1125"/>
      <c r="AM208" s="1224">
        <v>0</v>
      </c>
      <c r="AN208" s="1078">
        <v>0</v>
      </c>
      <c r="AO208" s="1078"/>
      <c r="AP208" s="1079">
        <v>0</v>
      </c>
      <c r="AQ208" s="206"/>
      <c r="AR208" s="206"/>
      <c r="AS208" s="206"/>
      <c r="AT208" s="206"/>
      <c r="AU208" s="206"/>
      <c r="AV208" s="206"/>
      <c r="AW208" s="206"/>
      <c r="AX208" s="206"/>
      <c r="AY208" s="206"/>
      <c r="AZ208" s="206"/>
      <c r="BA208" s="206"/>
      <c r="BB208" s="206"/>
      <c r="BC208" s="206"/>
      <c r="BD208" s="206"/>
      <c r="BE208" s="206"/>
      <c r="BF208" s="206"/>
      <c r="BG208" s="206"/>
      <c r="BH208" s="206"/>
      <c r="BI208" s="206"/>
      <c r="BJ208" s="206"/>
      <c r="BK208" s="206"/>
      <c r="BL208"/>
      <c r="BM208" s="206"/>
      <c r="BN208" s="206"/>
      <c r="BO208" s="206"/>
      <c r="BP208" s="206"/>
    </row>
    <row r="209" spans="1:25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125"/>
      <c r="AB209" s="1078"/>
      <c r="AC209" s="1078"/>
      <c r="AD209" s="1078">
        <v>0</v>
      </c>
      <c r="AE209" s="1078"/>
      <c r="AF209" s="1078"/>
      <c r="AG209" s="1128"/>
      <c r="AH209" s="1124">
        <v>200</v>
      </c>
      <c r="AI209" s="1078">
        <v>0</v>
      </c>
      <c r="AJ209" s="1078">
        <v>0</v>
      </c>
      <c r="AK209" s="1078"/>
      <c r="AL209" s="1125"/>
      <c r="AM209" s="1224">
        <v>0</v>
      </c>
      <c r="AN209" s="1078">
        <v>0</v>
      </c>
      <c r="AO209" s="1078"/>
      <c r="AP209" s="1079">
        <v>0</v>
      </c>
      <c r="AQ209" s="206"/>
      <c r="AR209" s="206"/>
      <c r="AS209" s="206"/>
      <c r="AT209" s="206"/>
      <c r="AU209" s="206"/>
      <c r="AV209" s="206"/>
      <c r="AW209" s="206"/>
      <c r="AX209" s="206"/>
      <c r="AY209" s="206"/>
      <c r="AZ209" s="206"/>
      <c r="BA209" s="206"/>
      <c r="BB209" s="206"/>
      <c r="BC209" s="206"/>
      <c r="BD209" s="206"/>
      <c r="BE209" s="206"/>
      <c r="BF209" s="206"/>
      <c r="BG209" s="206"/>
      <c r="BH209" s="206"/>
      <c r="BI209" s="206"/>
      <c r="BJ209" s="206"/>
      <c r="BK209" s="206"/>
      <c r="BL209"/>
      <c r="BM209" s="206"/>
      <c r="BN209" s="206"/>
      <c r="BO209" s="206"/>
      <c r="BP209" s="206"/>
    </row>
    <row r="210" spans="1:25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125"/>
      <c r="AB210" s="1078"/>
      <c r="AC210" s="1078"/>
      <c r="AD210" s="1078">
        <v>0</v>
      </c>
      <c r="AE210" s="1078"/>
      <c r="AF210" s="1078"/>
      <c r="AG210" s="1128"/>
      <c r="AH210" s="1124">
        <v>200</v>
      </c>
      <c r="AI210" s="1078">
        <v>0</v>
      </c>
      <c r="AJ210" s="1078">
        <v>0</v>
      </c>
      <c r="AK210" s="1078"/>
      <c r="AL210" s="1125"/>
      <c r="AM210" s="1224">
        <v>0</v>
      </c>
      <c r="AN210" s="1078">
        <v>0</v>
      </c>
      <c r="AO210" s="1078"/>
      <c r="AP210" s="1079">
        <v>0</v>
      </c>
      <c r="AQ210" s="206"/>
      <c r="AR210" s="206"/>
      <c r="AS210" s="206"/>
      <c r="AT210" s="206"/>
      <c r="AU210" s="206"/>
      <c r="AV210" s="206"/>
      <c r="AW210" s="206"/>
      <c r="AX210" s="206"/>
      <c r="AY210" s="206"/>
      <c r="AZ210" s="206"/>
      <c r="BA210" s="206"/>
      <c r="BB210" s="206"/>
      <c r="BC210" s="206"/>
      <c r="BD210" s="206"/>
      <c r="BE210" s="206"/>
      <c r="BF210" s="206"/>
      <c r="BG210" s="206"/>
      <c r="BH210" s="206"/>
      <c r="BI210" s="206"/>
      <c r="BJ210" s="206"/>
      <c r="BK210" s="206"/>
      <c r="BL210"/>
      <c r="BM210" s="206"/>
      <c r="BN210" s="206"/>
      <c r="BO210" s="206"/>
      <c r="BP210" s="206"/>
    </row>
    <row r="211" spans="1:25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125"/>
      <c r="AB211" s="1078"/>
      <c r="AC211" s="1078"/>
      <c r="AD211" s="1078">
        <v>0</v>
      </c>
      <c r="AE211" s="1078"/>
      <c r="AF211" s="1078"/>
      <c r="AG211" s="1128"/>
      <c r="AH211" s="1124">
        <v>200</v>
      </c>
      <c r="AI211" s="1078">
        <v>0</v>
      </c>
      <c r="AJ211" s="1078">
        <v>0</v>
      </c>
      <c r="AK211" s="1078"/>
      <c r="AL211" s="1125"/>
      <c r="AM211" s="1224">
        <v>0</v>
      </c>
      <c r="AN211" s="1078">
        <v>0</v>
      </c>
      <c r="AO211" s="1078"/>
      <c r="AP211" s="1079">
        <v>0</v>
      </c>
      <c r="AQ211" s="206"/>
      <c r="AR211" s="206"/>
      <c r="AS211" s="206"/>
      <c r="AT211" s="206"/>
      <c r="AU211" s="206"/>
      <c r="AV211" s="206"/>
      <c r="AW211" s="206"/>
      <c r="AX211" s="206"/>
      <c r="AY211" s="206"/>
      <c r="AZ211" s="206"/>
      <c r="BA211" s="206"/>
      <c r="BB211" s="206"/>
      <c r="BC211" s="206"/>
      <c r="BD211" s="206"/>
      <c r="BE211" s="206"/>
      <c r="BF211" s="206"/>
      <c r="BG211" s="206"/>
      <c r="BH211" s="206"/>
      <c r="BI211" s="206"/>
      <c r="BJ211" s="206"/>
      <c r="BK211" s="206"/>
      <c r="BL211"/>
      <c r="BM211" s="206"/>
      <c r="BN211" s="206"/>
      <c r="BO211" s="206"/>
      <c r="BP211" s="206"/>
    </row>
    <row r="212" spans="1:256"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c r="Z212" s="1078">
        <v>0</v>
      </c>
      <c r="AA212" s="1125"/>
      <c r="AB212" s="1078">
        <v>0</v>
      </c>
      <c r="AC212" s="1078">
        <v>0</v>
      </c>
      <c r="AD212" s="1078">
        <v>0</v>
      </c>
      <c r="AE212" s="1078"/>
      <c r="AF212" s="1078"/>
      <c r="AG212" s="1128"/>
      <c r="AH212" s="1124">
        <v>200</v>
      </c>
      <c r="AI212" s="1078">
        <v>0</v>
      </c>
      <c r="AJ212" s="1078">
        <v>0</v>
      </c>
      <c r="AK212" s="1078"/>
      <c r="AL212" s="1125"/>
      <c r="AM212" s="1224">
        <v>0</v>
      </c>
      <c r="AN212" s="1078">
        <v>0</v>
      </c>
      <c r="AO212" s="1078"/>
      <c r="AP212" s="1079">
        <v>0</v>
      </c>
      <c r="AQ212" s="206"/>
      <c r="AR212" s="206"/>
      <c r="AS212" s="206"/>
      <c r="AT212" s="206"/>
      <c r="AU212" s="206"/>
      <c r="AV212" s="206"/>
      <c r="AW212" s="206"/>
      <c r="AX212" s="206"/>
      <c r="AY212" s="206"/>
      <c r="AZ212" s="206"/>
      <c r="BA212" s="206"/>
      <c r="BB212" s="206"/>
      <c r="BC212" s="206"/>
      <c r="BD212" s="206"/>
      <c r="BE212" s="206"/>
      <c r="BF212" s="206"/>
      <c r="BG212" s="206"/>
      <c r="BH212" s="206"/>
      <c r="BI212" s="206"/>
      <c r="BJ212" s="206"/>
      <c r="BK212" s="206"/>
      <c r="BL212"/>
      <c r="BM212" s="206"/>
      <c r="BN212" s="206"/>
      <c r="BO212" s="206"/>
      <c r="BP212" s="206"/>
    </row>
    <row r="213" spans="1:25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c r="Z213" s="1078">
        <v>0</v>
      </c>
      <c r="AA213" s="1125"/>
      <c r="AB213" s="1078">
        <v>0</v>
      </c>
      <c r="AC213" s="1078">
        <v>0</v>
      </c>
      <c r="AD213" s="1078">
        <v>0</v>
      </c>
      <c r="AE213" s="1078"/>
      <c r="AF213" s="1078"/>
      <c r="AG213" s="1128"/>
      <c r="AH213" s="1124">
        <v>200</v>
      </c>
      <c r="AI213" s="1078">
        <v>0</v>
      </c>
      <c r="AJ213" s="1078">
        <v>0</v>
      </c>
      <c r="AK213" s="1078"/>
      <c r="AL213" s="1125"/>
      <c r="AM213" s="1224">
        <v>0</v>
      </c>
      <c r="AN213" s="1078">
        <v>0</v>
      </c>
      <c r="AO213" s="1078"/>
      <c r="AP213" s="1079">
        <v>0</v>
      </c>
      <c r="AQ213" s="206"/>
      <c r="AR213" s="206"/>
      <c r="AS213" s="206"/>
      <c r="AT213" s="206"/>
      <c r="AU213" s="206"/>
      <c r="AV213" s="206"/>
      <c r="AW213" s="206"/>
      <c r="AX213" s="206"/>
      <c r="AY213" s="206"/>
      <c r="AZ213" s="206"/>
      <c r="BA213" s="206"/>
      <c r="BB213" s="206"/>
      <c r="BC213" s="206"/>
      <c r="BD213" s="206"/>
      <c r="BE213" s="206"/>
      <c r="BF213" s="206"/>
      <c r="BG213" s="206"/>
      <c r="BH213" s="206"/>
      <c r="BI213" s="206"/>
      <c r="BJ213" s="206"/>
      <c r="BK213" s="206"/>
      <c r="BL213"/>
      <c r="BM213" s="206"/>
      <c r="BN213" s="206"/>
      <c r="BO213" s="206"/>
      <c r="BP213" s="206"/>
    </row>
    <row r="214" spans="1:25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c r="Z214" s="1078">
        <v>0</v>
      </c>
      <c r="AA214" s="1125"/>
      <c r="AB214" s="1078">
        <v>0</v>
      </c>
      <c r="AC214" s="1078">
        <v>0</v>
      </c>
      <c r="AD214" s="1078">
        <v>0</v>
      </c>
      <c r="AE214" s="1078"/>
      <c r="AF214" s="1078"/>
      <c r="AG214" s="1128"/>
      <c r="AH214" s="1124">
        <v>200</v>
      </c>
      <c r="AI214" s="1078">
        <v>0</v>
      </c>
      <c r="AJ214" s="1078">
        <v>0</v>
      </c>
      <c r="AK214" s="1078"/>
      <c r="AL214" s="1125"/>
      <c r="AM214" s="1224">
        <v>0</v>
      </c>
      <c r="AN214" s="1078">
        <v>0</v>
      </c>
      <c r="AO214" s="1078"/>
      <c r="AP214" s="1079">
        <v>0</v>
      </c>
      <c r="AQ214" s="206"/>
      <c r="AR214" s="206"/>
      <c r="AS214" s="206"/>
      <c r="AT214" s="206"/>
      <c r="AU214" s="206"/>
      <c r="AV214" s="206"/>
      <c r="AW214" s="206"/>
      <c r="AX214" s="206"/>
      <c r="AY214" s="206"/>
      <c r="AZ214" s="206"/>
      <c r="BA214" s="206"/>
      <c r="BB214" s="206"/>
      <c r="BC214" s="206"/>
      <c r="BD214" s="206"/>
      <c r="BE214" s="206"/>
      <c r="BF214" s="206"/>
      <c r="BG214" s="206"/>
      <c r="BH214" s="206"/>
      <c r="BI214" s="206"/>
      <c r="BJ214" s="206"/>
      <c r="BK214" s="206"/>
      <c r="BL214"/>
      <c r="BM214" s="206"/>
      <c r="BN214" s="206"/>
      <c r="BO214" s="206"/>
      <c r="BP214" s="206"/>
    </row>
    <row r="215" spans="1:25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078"/>
      <c r="Z215" s="1078">
        <v>0</v>
      </c>
      <c r="AA215" s="1125"/>
      <c r="AB215" s="1078">
        <v>0</v>
      </c>
      <c r="AC215" s="1078">
        <v>0</v>
      </c>
      <c r="AD215" s="1078">
        <v>0</v>
      </c>
      <c r="AE215" s="1078"/>
      <c r="AF215" s="1078"/>
      <c r="AG215" s="1128"/>
      <c r="AH215" s="1124">
        <v>200</v>
      </c>
      <c r="AI215" s="1078">
        <v>0</v>
      </c>
      <c r="AJ215" s="1078">
        <v>0</v>
      </c>
      <c r="AK215" s="1078"/>
      <c r="AL215" s="1125"/>
      <c r="AM215" s="1224">
        <v>0</v>
      </c>
      <c r="AN215" s="1078">
        <v>0</v>
      </c>
      <c r="AO215" s="1078"/>
      <c r="AP215" s="1079">
        <v>0</v>
      </c>
      <c r="AQ215" s="206"/>
      <c r="AR215" s="206"/>
      <c r="AS215" s="206"/>
      <c r="AT215" s="206"/>
      <c r="AU215" s="206"/>
      <c r="AV215" s="206"/>
      <c r="AW215" s="206"/>
      <c r="AX215" s="206"/>
      <c r="AY215" s="206"/>
      <c r="AZ215" s="206"/>
      <c r="BA215" s="206"/>
      <c r="BB215" s="206"/>
      <c r="BC215" s="206"/>
      <c r="BD215" s="206"/>
      <c r="BE215" s="206"/>
      <c r="BF215" s="206"/>
      <c r="BG215" s="206"/>
      <c r="BH215" s="206"/>
      <c r="BI215" s="206"/>
      <c r="BJ215" s="206"/>
      <c r="BK215" s="206"/>
      <c r="BL215"/>
      <c r="BM215" s="206"/>
      <c r="BN215" s="206"/>
      <c r="BO215" s="206"/>
      <c r="BP215" s="206"/>
    </row>
    <row r="216" spans="1:25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c r="Z216" s="1078">
        <v>0</v>
      </c>
      <c r="AA216" s="1125"/>
      <c r="AB216" s="1078">
        <v>0</v>
      </c>
      <c r="AC216" s="1078">
        <v>0</v>
      </c>
      <c r="AD216" s="1078">
        <v>0</v>
      </c>
      <c r="AE216" s="1078"/>
      <c r="AF216" s="1078"/>
      <c r="AG216" s="1128"/>
      <c r="AH216" s="1124">
        <v>200</v>
      </c>
      <c r="AI216" s="1078">
        <v>0</v>
      </c>
      <c r="AJ216" s="1078">
        <v>0</v>
      </c>
      <c r="AK216" s="1078"/>
      <c r="AL216" s="1125"/>
      <c r="AM216" s="1224">
        <v>0</v>
      </c>
      <c r="AN216" s="1078">
        <v>0</v>
      </c>
      <c r="AO216" s="1078"/>
      <c r="AP216" s="1079">
        <v>0</v>
      </c>
      <c r="AQ216" s="206"/>
      <c r="AR216" s="206"/>
      <c r="AS216" s="206"/>
      <c r="AT216" s="206"/>
      <c r="AU216" s="206"/>
      <c r="AV216" s="206"/>
      <c r="AW216" s="206"/>
      <c r="AX216" s="206"/>
      <c r="AY216" s="206"/>
      <c r="AZ216" s="206"/>
      <c r="BA216" s="206"/>
      <c r="BB216" s="206"/>
      <c r="BC216" s="206"/>
      <c r="BD216" s="206"/>
      <c r="BE216" s="206"/>
      <c r="BF216" s="206"/>
      <c r="BG216" s="206"/>
      <c r="BH216" s="206"/>
      <c r="BI216" s="206"/>
      <c r="BJ216" s="206"/>
      <c r="BK216" s="206"/>
      <c r="BL216"/>
      <c r="BM216" s="206"/>
      <c r="BN216" s="206"/>
      <c r="BO216" s="206"/>
      <c r="BP216" s="206"/>
    </row>
    <row r="217" spans="1:25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c r="Z217" s="1078">
        <v>0</v>
      </c>
      <c r="AA217" s="1125"/>
      <c r="AB217" s="1078">
        <v>0</v>
      </c>
      <c r="AC217" s="1078">
        <v>0</v>
      </c>
      <c r="AD217" s="1078">
        <v>0</v>
      </c>
      <c r="AE217" s="1078"/>
      <c r="AF217" s="1078"/>
      <c r="AG217" s="1128"/>
      <c r="AH217" s="1124">
        <v>200</v>
      </c>
      <c r="AI217" s="1078">
        <v>0</v>
      </c>
      <c r="AJ217" s="1078">
        <v>0</v>
      </c>
      <c r="AK217" s="1078"/>
      <c r="AL217" s="1125"/>
      <c r="AM217" s="1224">
        <v>0</v>
      </c>
      <c r="AN217" s="1078">
        <v>0</v>
      </c>
      <c r="AO217" s="1078"/>
      <c r="AP217" s="1079">
        <v>0</v>
      </c>
      <c r="AQ217" s="206"/>
      <c r="AR217" s="206"/>
      <c r="AS217" s="206"/>
      <c r="AT217" s="206"/>
      <c r="AU217" s="206"/>
      <c r="AV217" s="206"/>
      <c r="AW217" s="206"/>
      <c r="AX217" s="206"/>
      <c r="AY217" s="206"/>
      <c r="AZ217" s="206"/>
      <c r="BA217" s="206"/>
      <c r="BB217" s="206"/>
      <c r="BC217" s="206"/>
      <c r="BD217" s="206"/>
      <c r="BE217" s="206"/>
      <c r="BF217" s="206"/>
      <c r="BG217" s="206"/>
      <c r="BH217" s="206"/>
      <c r="BI217" s="206"/>
      <c r="BJ217" s="206"/>
      <c r="BK217" s="206"/>
      <c r="BL217"/>
      <c r="BM217" s="206"/>
      <c r="BN217" s="206"/>
      <c r="BO217" s="206"/>
      <c r="BP217" s="206"/>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c r="HX217" s="141"/>
      <c r="HY217" s="141"/>
      <c r="HZ217" s="141"/>
      <c r="IA217" s="141"/>
      <c r="IB217" s="141"/>
      <c r="IC217" s="141"/>
      <c r="ID217" s="141"/>
      <c r="IE217" s="141"/>
      <c r="IF217" s="141"/>
      <c r="IG217" s="141"/>
      <c r="IH217" s="141"/>
      <c r="II217" s="141"/>
      <c r="IJ217" s="141"/>
      <c r="IK217" s="141"/>
      <c r="IL217" s="141"/>
      <c r="IM217" s="141"/>
      <c r="IN217" s="141"/>
      <c r="IO217" s="141"/>
      <c r="IP217" s="141"/>
      <c r="IQ217" s="141"/>
      <c r="IR217" s="141"/>
      <c r="IS217" s="141"/>
      <c r="IT217" s="141"/>
      <c r="IU217" s="141"/>
      <c r="IV217" s="141"/>
    </row>
    <row r="218" spans="1:25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c r="Z218" s="1078">
        <v>0</v>
      </c>
      <c r="AA218" s="1125"/>
      <c r="AB218" s="1078">
        <v>0</v>
      </c>
      <c r="AC218" s="1078">
        <v>0</v>
      </c>
      <c r="AD218" s="1078">
        <v>0</v>
      </c>
      <c r="AE218" s="1078"/>
      <c r="AF218" s="1078"/>
      <c r="AG218" s="1128"/>
      <c r="AH218" s="1124">
        <v>200</v>
      </c>
      <c r="AI218" s="1078">
        <v>0</v>
      </c>
      <c r="AJ218" s="1078">
        <v>0</v>
      </c>
      <c r="AK218" s="1078"/>
      <c r="AL218" s="1125"/>
      <c r="AM218" s="1224">
        <v>0</v>
      </c>
      <c r="AN218" s="1078">
        <v>0</v>
      </c>
      <c r="AO218" s="1078"/>
      <c r="AP218" s="1079">
        <v>0</v>
      </c>
      <c r="AQ218" s="206"/>
      <c r="AR218" s="206"/>
      <c r="AS218" s="206"/>
      <c r="AT218" s="206"/>
      <c r="AU218" s="206"/>
      <c r="AV218" s="206"/>
      <c r="AW218" s="206"/>
      <c r="AX218" s="206"/>
      <c r="AY218" s="206"/>
      <c r="AZ218" s="206"/>
      <c r="BA218" s="206"/>
      <c r="BB218" s="206"/>
      <c r="BC218" s="206"/>
      <c r="BD218" s="206"/>
      <c r="BE218" s="206"/>
      <c r="BF218" s="206"/>
      <c r="BG218" s="206"/>
      <c r="BH218" s="206"/>
      <c r="BI218" s="206"/>
      <c r="BJ218" s="206"/>
      <c r="BK218" s="206"/>
      <c r="BL218"/>
      <c r="BM218" s="206"/>
      <c r="BN218" s="206"/>
      <c r="BO218" s="206"/>
      <c r="BP218" s="206"/>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c r="HX218" s="141"/>
      <c r="HY218" s="141"/>
      <c r="HZ218" s="141"/>
      <c r="IA218" s="141"/>
      <c r="IB218" s="141"/>
      <c r="IC218" s="141"/>
      <c r="ID218" s="141"/>
      <c r="IE218" s="141"/>
      <c r="IF218" s="141"/>
      <c r="IG218" s="141"/>
      <c r="IH218" s="141"/>
      <c r="II218" s="141"/>
      <c r="IJ218" s="141"/>
      <c r="IK218" s="141"/>
      <c r="IL218" s="141"/>
      <c r="IM218" s="141"/>
      <c r="IN218" s="141"/>
      <c r="IO218" s="141"/>
      <c r="IP218" s="141"/>
      <c r="IQ218" s="141"/>
      <c r="IR218" s="141"/>
      <c r="IS218" s="141"/>
      <c r="IT218" s="141"/>
      <c r="IU218" s="141"/>
      <c r="IV218" s="141"/>
    </row>
    <row r="219" spans="1:25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c r="Z219" s="1078">
        <v>0</v>
      </c>
      <c r="AA219" s="1125"/>
      <c r="AB219" s="1078">
        <v>0</v>
      </c>
      <c r="AC219" s="1078">
        <v>0</v>
      </c>
      <c r="AD219" s="1078">
        <v>0</v>
      </c>
      <c r="AE219" s="1078"/>
      <c r="AF219" s="1078"/>
      <c r="AG219" s="1128"/>
      <c r="AH219" s="1124">
        <v>200</v>
      </c>
      <c r="AI219" s="1078">
        <v>0</v>
      </c>
      <c r="AJ219" s="1078">
        <v>0</v>
      </c>
      <c r="AK219" s="1078"/>
      <c r="AL219" s="1125"/>
      <c r="AM219" s="1224">
        <v>0</v>
      </c>
      <c r="AN219" s="1078">
        <v>0</v>
      </c>
      <c r="AO219" s="1078"/>
      <c r="AP219" s="1079">
        <v>0</v>
      </c>
      <c r="AQ219" s="206"/>
      <c r="AR219" s="206"/>
      <c r="AS219" s="206"/>
      <c r="AT219" s="206"/>
      <c r="AU219" s="206"/>
      <c r="AV219" s="206"/>
      <c r="AW219" s="206"/>
      <c r="AX219" s="206"/>
      <c r="AY219" s="206"/>
      <c r="AZ219" s="206"/>
      <c r="BA219" s="206"/>
      <c r="BB219" s="206"/>
      <c r="BC219" s="206"/>
      <c r="BD219" s="206"/>
      <c r="BE219" s="206"/>
      <c r="BF219" s="206"/>
      <c r="BG219" s="206"/>
      <c r="BH219" s="206"/>
      <c r="BI219" s="206"/>
      <c r="BJ219" s="206"/>
      <c r="BK219" s="206"/>
      <c r="BL219"/>
      <c r="BM219" s="206"/>
      <c r="BN219" s="206"/>
      <c r="BO219" s="206"/>
      <c r="BP219" s="206"/>
    </row>
    <row r="220" spans="1:256"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v>0</v>
      </c>
      <c r="V220" s="831">
        <v>0</v>
      </c>
      <c r="W220" s="897"/>
      <c r="X220" s="8"/>
      <c r="Y220" s="8"/>
      <c r="Z220" s="8">
        <v>0</v>
      </c>
      <c r="AA220" s="1225"/>
      <c r="AB220" s="8">
        <v>0</v>
      </c>
      <c r="AC220" s="8">
        <v>0</v>
      </c>
      <c r="AD220" s="8">
        <v>0</v>
      </c>
      <c r="AE220" s="8"/>
      <c r="AF220" s="89"/>
      <c r="AG220" s="1131"/>
      <c r="AH220" s="1130">
        <v>200</v>
      </c>
      <c r="AI220" s="89">
        <v>0</v>
      </c>
      <c r="AJ220" s="89">
        <v>0</v>
      </c>
      <c r="AK220" s="89"/>
      <c r="AL220" s="1225"/>
      <c r="AM220" s="237">
        <v>0</v>
      </c>
      <c r="AN220" s="89">
        <v>0</v>
      </c>
      <c r="AO220" s="89"/>
      <c r="AP220" s="1082">
        <v>0</v>
      </c>
      <c r="AQ220" s="206"/>
      <c r="AR220" s="206"/>
      <c r="AS220" s="206"/>
      <c r="AT220" s="206"/>
      <c r="AU220" s="206"/>
      <c r="AV220" s="206"/>
      <c r="AW220" s="206"/>
      <c r="AX220" s="206"/>
      <c r="AY220" s="206"/>
      <c r="AZ220" s="206"/>
      <c r="BA220" s="206"/>
      <c r="BB220" s="206"/>
      <c r="BC220" s="206"/>
      <c r="BD220" s="206"/>
      <c r="BE220" s="206"/>
      <c r="BF220" s="206"/>
      <c r="BG220" s="206"/>
      <c r="BH220" s="206"/>
      <c r="BI220" s="206"/>
      <c r="BJ220" s="206"/>
      <c r="BK220" s="206"/>
      <c r="BL220"/>
      <c r="BM220" s="206"/>
      <c r="BN220" s="206"/>
      <c r="BO220" s="206"/>
      <c r="BP220" s="206"/>
    </row>
    <row r="221" spans="1:256"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v>0</v>
      </c>
      <c r="V221" s="831">
        <v>0</v>
      </c>
      <c r="W221" s="897"/>
      <c r="X221" s="8"/>
      <c r="Y221" s="8"/>
      <c r="Z221" s="8">
        <v>0</v>
      </c>
      <c r="AA221" s="1225"/>
      <c r="AB221" s="8">
        <v>0</v>
      </c>
      <c r="AC221" s="8">
        <v>0</v>
      </c>
      <c r="AD221" s="8">
        <v>0</v>
      </c>
      <c r="AE221" s="8"/>
      <c r="AF221" s="89"/>
      <c r="AG221" s="1131"/>
      <c r="AH221" s="1130">
        <v>200</v>
      </c>
      <c r="AI221" s="89">
        <v>0</v>
      </c>
      <c r="AJ221" s="89">
        <v>0</v>
      </c>
      <c r="AK221" s="89"/>
      <c r="AL221" s="1225"/>
      <c r="AM221" s="237">
        <v>0</v>
      </c>
      <c r="AN221" s="89">
        <v>0</v>
      </c>
      <c r="AO221" s="89"/>
      <c r="AP221" s="1082">
        <v>0</v>
      </c>
      <c r="AQ221" s="206"/>
      <c r="AR221" s="206"/>
      <c r="AS221" s="206"/>
      <c r="AT221" s="206"/>
      <c r="AU221" s="206"/>
      <c r="AV221" s="206"/>
      <c r="AW221" s="206"/>
      <c r="AX221" s="206"/>
      <c r="AY221" s="206"/>
      <c r="AZ221" s="206"/>
      <c r="BA221" s="206"/>
      <c r="BB221" s="206"/>
      <c r="BC221" s="206"/>
      <c r="BD221" s="206"/>
      <c r="BE221" s="206"/>
      <c r="BF221" s="206"/>
      <c r="BG221" s="206"/>
      <c r="BH221" s="206"/>
      <c r="BI221" s="206"/>
      <c r="BJ221" s="206"/>
      <c r="BK221" s="206"/>
      <c r="BL221"/>
      <c r="BM221" s="206"/>
      <c r="BN221" s="206"/>
      <c r="BO221" s="206"/>
      <c r="BP221" s="206"/>
    </row>
    <row r="222" spans="1:256"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v>0</v>
      </c>
      <c r="V222" s="831">
        <v>0</v>
      </c>
      <c r="W222" s="897"/>
      <c r="X222" s="8"/>
      <c r="Y222" s="8"/>
      <c r="Z222" s="8">
        <v>0</v>
      </c>
      <c r="AA222" s="1225"/>
      <c r="AB222" s="8">
        <v>0</v>
      </c>
      <c r="AC222" s="8">
        <v>0</v>
      </c>
      <c r="AD222" s="8">
        <v>0</v>
      </c>
      <c r="AE222" s="8"/>
      <c r="AF222" s="89"/>
      <c r="AG222" s="1131"/>
      <c r="AH222" s="1130">
        <v>200</v>
      </c>
      <c r="AI222" s="89">
        <v>0</v>
      </c>
      <c r="AJ222" s="89">
        <v>0</v>
      </c>
      <c r="AK222" s="89"/>
      <c r="AL222" s="1225"/>
      <c r="AM222" s="237">
        <v>0</v>
      </c>
      <c r="AN222" s="89">
        <v>0</v>
      </c>
      <c r="AO222" s="89"/>
      <c r="AP222" s="1082">
        <v>0</v>
      </c>
      <c r="AQ222" s="206"/>
      <c r="AR222" s="206"/>
      <c r="AS222" s="206"/>
      <c r="AT222" s="206"/>
      <c r="AU222" s="206"/>
      <c r="AV222" s="206"/>
      <c r="AW222" s="206"/>
      <c r="AX222" s="206"/>
      <c r="AY222" s="206"/>
      <c r="AZ222" s="206"/>
      <c r="BA222" s="206"/>
      <c r="BB222" s="206"/>
      <c r="BC222" s="206"/>
      <c r="BD222" s="206"/>
      <c r="BE222" s="206"/>
      <c r="BF222" s="206"/>
      <c r="BG222" s="206"/>
      <c r="BH222" s="206"/>
      <c r="BI222" s="206"/>
      <c r="BJ222" s="206"/>
      <c r="BK222" s="206"/>
      <c r="BL222"/>
      <c r="BM222" s="206"/>
      <c r="BN222" s="206"/>
      <c r="BO222" s="206"/>
      <c r="BP222" s="206"/>
    </row>
    <row r="223" spans="1:256"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v>0</v>
      </c>
      <c r="V223" s="831">
        <v>0</v>
      </c>
      <c r="W223" s="897"/>
      <c r="X223" s="8"/>
      <c r="Y223" s="8"/>
      <c r="Z223" s="8">
        <v>0</v>
      </c>
      <c r="AA223" s="1225"/>
      <c r="AB223" s="8">
        <v>0</v>
      </c>
      <c r="AC223" s="8">
        <v>0</v>
      </c>
      <c r="AD223" s="8">
        <v>0</v>
      </c>
      <c r="AE223" s="8"/>
      <c r="AF223" s="89"/>
      <c r="AG223" s="1131"/>
      <c r="AH223" s="1130">
        <v>200</v>
      </c>
      <c r="AI223" s="89">
        <v>0</v>
      </c>
      <c r="AJ223" s="89">
        <v>0</v>
      </c>
      <c r="AK223" s="89"/>
      <c r="AL223" s="1225"/>
      <c r="AM223" s="237">
        <v>0</v>
      </c>
      <c r="AN223" s="89">
        <v>0</v>
      </c>
      <c r="AO223" s="89"/>
      <c r="AP223" s="1082">
        <v>0</v>
      </c>
      <c r="AQ223" s="206"/>
      <c r="AR223" s="206"/>
      <c r="AS223" s="206"/>
      <c r="AT223" s="206"/>
      <c r="AU223" s="206"/>
      <c r="AV223" s="206"/>
      <c r="AW223" s="206"/>
      <c r="AX223" s="206"/>
      <c r="AY223" s="206"/>
      <c r="AZ223" s="206"/>
      <c r="BA223" s="206"/>
      <c r="BB223" s="206"/>
      <c r="BC223" s="206"/>
      <c r="BD223" s="206"/>
      <c r="BE223" s="206"/>
      <c r="BF223" s="206"/>
      <c r="BG223" s="206"/>
      <c r="BH223" s="206"/>
      <c r="BI223" s="206"/>
      <c r="BJ223" s="206"/>
      <c r="BK223" s="206"/>
      <c r="BL223"/>
      <c r="BM223" s="206"/>
      <c r="BN223" s="206"/>
      <c r="BO223" s="206"/>
      <c r="BP223" s="206"/>
    </row>
    <row r="224" spans="1:256"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v>0</v>
      </c>
      <c r="V224" s="831">
        <v>0</v>
      </c>
      <c r="W224" s="897"/>
      <c r="X224" s="8"/>
      <c r="Y224" s="8"/>
      <c r="Z224" s="8">
        <v>0</v>
      </c>
      <c r="AA224" s="1225"/>
      <c r="AB224" s="8">
        <v>0</v>
      </c>
      <c r="AC224" s="8">
        <v>0</v>
      </c>
      <c r="AD224" s="8">
        <v>0</v>
      </c>
      <c r="AE224" s="8"/>
      <c r="AF224" s="89"/>
      <c r="AG224" s="1131"/>
      <c r="AH224" s="1130">
        <v>200</v>
      </c>
      <c r="AI224" s="89">
        <v>0</v>
      </c>
      <c r="AJ224" s="89">
        <v>0</v>
      </c>
      <c r="AK224" s="89"/>
      <c r="AL224" s="1225"/>
      <c r="AM224" s="237">
        <v>0</v>
      </c>
      <c r="AN224" s="89">
        <v>0</v>
      </c>
      <c r="AO224" s="89"/>
      <c r="AP224" s="1082">
        <v>0</v>
      </c>
      <c r="AQ224" s="206"/>
      <c r="AR224" s="206"/>
      <c r="AS224" s="206"/>
      <c r="AT224" s="206"/>
      <c r="AU224" s="206"/>
      <c r="AV224" s="206"/>
      <c r="AW224" s="206"/>
      <c r="AX224" s="206"/>
      <c r="AY224" s="206"/>
      <c r="AZ224" s="206"/>
      <c r="BA224" s="206"/>
      <c r="BB224" s="206"/>
      <c r="BC224" s="206"/>
      <c r="BD224" s="206"/>
      <c r="BE224" s="206"/>
      <c r="BF224" s="206"/>
      <c r="BG224" s="206"/>
      <c r="BH224" s="206"/>
      <c r="BI224" s="206"/>
      <c r="BJ224" s="206"/>
      <c r="BK224" s="206"/>
      <c r="BL224"/>
      <c r="BM224" s="206"/>
      <c r="BN224" s="206"/>
      <c r="BO224" s="206"/>
      <c r="BP224" s="206"/>
    </row>
    <row r="225" spans="1:6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v>0</v>
      </c>
      <c r="V225" s="831">
        <v>0</v>
      </c>
      <c r="W225" s="897"/>
      <c r="X225" s="8"/>
      <c r="Y225" s="8"/>
      <c r="Z225" s="8">
        <v>0</v>
      </c>
      <c r="AA225" s="1225"/>
      <c r="AB225" s="8">
        <v>0</v>
      </c>
      <c r="AC225" s="8">
        <v>0</v>
      </c>
      <c r="AD225" s="8">
        <v>0</v>
      </c>
      <c r="AE225" s="8"/>
      <c r="AF225" s="89"/>
      <c r="AG225" s="1131"/>
      <c r="AH225" s="1130">
        <v>200</v>
      </c>
      <c r="AI225" s="89">
        <v>0</v>
      </c>
      <c r="AJ225" s="89">
        <v>0</v>
      </c>
      <c r="AK225" s="89"/>
      <c r="AL225" s="1225"/>
      <c r="AM225" s="237">
        <v>0</v>
      </c>
      <c r="AN225" s="89">
        <v>0</v>
      </c>
      <c r="AO225" s="89"/>
      <c r="AP225" s="1082">
        <v>0</v>
      </c>
      <c r="AQ225" s="206"/>
      <c r="AR225" s="206"/>
      <c r="AS225" s="206"/>
      <c r="AT225" s="206"/>
      <c r="AU225" s="206"/>
      <c r="AV225" s="206"/>
      <c r="AW225" s="206"/>
      <c r="AX225" s="206"/>
      <c r="AY225" s="206"/>
      <c r="AZ225" s="206"/>
      <c r="BA225" s="206"/>
      <c r="BB225" s="206"/>
      <c r="BC225" s="206"/>
      <c r="BD225" s="206"/>
      <c r="BE225" s="206"/>
      <c r="BF225" s="206"/>
      <c r="BG225" s="206"/>
      <c r="BH225" s="206"/>
      <c r="BI225" s="206"/>
      <c r="BJ225" s="206"/>
      <c r="BK225" s="206"/>
      <c r="BL225"/>
      <c r="BM225" s="206"/>
      <c r="BN225" s="206"/>
      <c r="BO225" s="206"/>
      <c r="BP225" s="206"/>
    </row>
    <row r="226" spans="1:6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v>0</v>
      </c>
      <c r="V226" s="831">
        <v>0</v>
      </c>
      <c r="W226" s="897"/>
      <c r="X226" s="8"/>
      <c r="Y226" s="8"/>
      <c r="Z226" s="8">
        <v>0</v>
      </c>
      <c r="AA226" s="1225"/>
      <c r="AB226" s="8">
        <v>0</v>
      </c>
      <c r="AC226" s="8">
        <v>0</v>
      </c>
      <c r="AD226" s="8">
        <v>0</v>
      </c>
      <c r="AE226" s="8"/>
      <c r="AF226" s="89"/>
      <c r="AG226" s="1131"/>
      <c r="AH226" s="1130">
        <v>200</v>
      </c>
      <c r="AI226" s="89">
        <v>0</v>
      </c>
      <c r="AJ226" s="89">
        <v>0</v>
      </c>
      <c r="AK226" s="89"/>
      <c r="AL226" s="1225"/>
      <c r="AM226" s="237">
        <v>0</v>
      </c>
      <c r="AN226" s="89">
        <v>0</v>
      </c>
      <c r="AO226" s="89"/>
      <c r="AP226" s="1082">
        <v>0</v>
      </c>
      <c r="AQ226" s="206"/>
      <c r="AR226" s="206"/>
      <c r="AS226" s="206"/>
      <c r="AT226" s="206"/>
      <c r="AU226" s="206"/>
      <c r="AV226" s="206"/>
      <c r="AW226" s="206"/>
      <c r="AX226" s="206"/>
      <c r="AY226" s="206"/>
      <c r="AZ226" s="206"/>
      <c r="BA226" s="206"/>
      <c r="BB226" s="206"/>
      <c r="BC226" s="206"/>
      <c r="BD226" s="206"/>
      <c r="BE226" s="206"/>
      <c r="BF226" s="206"/>
      <c r="BG226" s="206"/>
      <c r="BH226" s="206"/>
      <c r="BI226" s="206"/>
      <c r="BJ226" s="206"/>
      <c r="BK226" s="206"/>
      <c r="BL226"/>
      <c r="BM226" s="206"/>
      <c r="BN226" s="206"/>
      <c r="BO226" s="206"/>
      <c r="BP226" s="206"/>
    </row>
    <row r="227" spans="1:6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v>0</v>
      </c>
      <c r="V227" s="831">
        <v>0</v>
      </c>
      <c r="W227" s="897"/>
      <c r="X227" s="8"/>
      <c r="Y227" s="8"/>
      <c r="Z227" s="8">
        <v>0</v>
      </c>
      <c r="AA227" s="1225"/>
      <c r="AB227" s="8">
        <v>0</v>
      </c>
      <c r="AC227" s="8">
        <v>0</v>
      </c>
      <c r="AD227" s="8">
        <v>0</v>
      </c>
      <c r="AE227" s="8"/>
      <c r="AF227" s="89"/>
      <c r="AG227" s="1131"/>
      <c r="AH227" s="1130">
        <v>200</v>
      </c>
      <c r="AI227" s="89">
        <v>0</v>
      </c>
      <c r="AJ227" s="89">
        <v>0</v>
      </c>
      <c r="AK227" s="89"/>
      <c r="AL227" s="1225"/>
      <c r="AM227" s="237">
        <v>0</v>
      </c>
      <c r="AN227" s="89">
        <v>0</v>
      </c>
      <c r="AO227" s="89"/>
      <c r="AP227" s="1082">
        <v>0</v>
      </c>
      <c r="AQ227" s="206"/>
      <c r="AR227" s="206"/>
      <c r="AS227" s="206"/>
      <c r="AT227" s="206"/>
      <c r="AU227" s="206"/>
      <c r="AV227" s="206"/>
      <c r="AW227" s="206"/>
      <c r="AX227" s="206"/>
      <c r="AY227" s="206"/>
      <c r="AZ227" s="206"/>
      <c r="BA227" s="206"/>
      <c r="BB227" s="206"/>
      <c r="BC227" s="206"/>
      <c r="BD227" s="206"/>
      <c r="BE227" s="206"/>
      <c r="BF227" s="206"/>
      <c r="BG227" s="206"/>
      <c r="BH227" s="206"/>
      <c r="BI227" s="206"/>
      <c r="BJ227" s="206"/>
      <c r="BK227" s="206"/>
      <c r="BL227"/>
      <c r="BM227" s="206"/>
      <c r="BN227" s="206"/>
      <c r="BO227" s="206"/>
      <c r="BP227" s="206"/>
    </row>
    <row r="228" spans="1:6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v>0</v>
      </c>
      <c r="V228" s="831">
        <v>0</v>
      </c>
      <c r="W228" s="897"/>
      <c r="X228" s="8"/>
      <c r="Y228" s="8"/>
      <c r="Z228" s="8">
        <v>0</v>
      </c>
      <c r="AA228" s="1225"/>
      <c r="AB228" s="8">
        <v>0</v>
      </c>
      <c r="AC228" s="8">
        <v>0</v>
      </c>
      <c r="AD228" s="8">
        <v>0</v>
      </c>
      <c r="AE228" s="8"/>
      <c r="AF228" s="89"/>
      <c r="AG228" s="1131"/>
      <c r="AH228" s="1130">
        <v>200</v>
      </c>
      <c r="AI228" s="89">
        <v>0</v>
      </c>
      <c r="AJ228" s="89">
        <v>0</v>
      </c>
      <c r="AK228" s="89"/>
      <c r="AL228" s="1225"/>
      <c r="AM228" s="237">
        <v>0</v>
      </c>
      <c r="AN228" s="89">
        <v>0</v>
      </c>
      <c r="AO228" s="89"/>
      <c r="AP228" s="1082">
        <v>0</v>
      </c>
      <c r="AQ228" s="206"/>
      <c r="AR228" s="206"/>
      <c r="AS228" s="206"/>
      <c r="AT228" s="206"/>
      <c r="AU228" s="206"/>
      <c r="AV228" s="206"/>
      <c r="AW228" s="206"/>
      <c r="AX228" s="206"/>
      <c r="AY228" s="206"/>
      <c r="AZ228" s="206"/>
      <c r="BA228" s="206"/>
      <c r="BB228" s="206"/>
      <c r="BC228" s="206"/>
      <c r="BD228" s="206"/>
      <c r="BE228" s="206"/>
      <c r="BF228" s="206"/>
      <c r="BG228" s="206"/>
      <c r="BH228" s="206"/>
      <c r="BI228" s="206"/>
      <c r="BJ228" s="206"/>
      <c r="BK228" s="206"/>
      <c r="BL228"/>
      <c r="BM228" s="206"/>
      <c r="BN228" s="206"/>
      <c r="BO228" s="206"/>
      <c r="BP228" s="206"/>
    </row>
    <row r="229" spans="1:6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v>0</v>
      </c>
      <c r="V229" s="831">
        <v>0</v>
      </c>
      <c r="W229" s="897"/>
      <c r="X229" s="8"/>
      <c r="Y229" s="8"/>
      <c r="Z229" s="8">
        <v>0</v>
      </c>
      <c r="AA229" s="1225"/>
      <c r="AB229" s="8">
        <v>0</v>
      </c>
      <c r="AC229" s="8">
        <v>0</v>
      </c>
      <c r="AD229" s="8">
        <v>0</v>
      </c>
      <c r="AE229" s="8"/>
      <c r="AF229" s="89"/>
      <c r="AG229" s="1131"/>
      <c r="AH229" s="1130">
        <v>200</v>
      </c>
      <c r="AI229" s="89">
        <v>0</v>
      </c>
      <c r="AJ229" s="89">
        <v>0</v>
      </c>
      <c r="AK229" s="89"/>
      <c r="AL229" s="1225"/>
      <c r="AM229" s="237">
        <v>0</v>
      </c>
      <c r="AN229" s="89">
        <v>0</v>
      </c>
      <c r="AO229" s="89"/>
      <c r="AP229" s="1082">
        <v>0</v>
      </c>
      <c r="AQ229" s="206"/>
      <c r="AR229" s="206"/>
      <c r="AS229" s="206"/>
      <c r="AT229" s="206"/>
      <c r="AU229" s="206"/>
      <c r="AV229" s="206"/>
      <c r="AW229" s="206"/>
      <c r="AX229" s="206"/>
      <c r="AY229" s="206"/>
      <c r="AZ229" s="206"/>
      <c r="BA229" s="206"/>
      <c r="BB229" s="206"/>
      <c r="BC229" s="206"/>
      <c r="BD229" s="206"/>
      <c r="BE229" s="206"/>
      <c r="BF229" s="206"/>
      <c r="BG229" s="206"/>
      <c r="BH229" s="206"/>
      <c r="BI229" s="206"/>
      <c r="BJ229" s="206"/>
      <c r="BK229" s="206"/>
      <c r="BL229"/>
      <c r="BM229" s="206"/>
      <c r="BN229" s="206"/>
      <c r="BO229" s="206"/>
      <c r="BP229" s="206"/>
    </row>
    <row r="230" spans="1:68"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v>0</v>
      </c>
      <c r="V230" s="831">
        <v>0</v>
      </c>
      <c r="W230" s="897"/>
      <c r="X230" s="8"/>
      <c r="Y230" s="8"/>
      <c r="Z230" s="8">
        <v>0</v>
      </c>
      <c r="AA230" s="1225"/>
      <c r="AB230" s="8">
        <v>0</v>
      </c>
      <c r="AC230" s="8">
        <v>0</v>
      </c>
      <c r="AD230" s="8">
        <v>0</v>
      </c>
      <c r="AE230" s="8"/>
      <c r="AF230" s="89"/>
      <c r="AG230" s="1131"/>
      <c r="AH230" s="1130">
        <v>200</v>
      </c>
      <c r="AI230" s="89">
        <v>0</v>
      </c>
      <c r="AJ230" s="89">
        <v>0</v>
      </c>
      <c r="AK230" s="89"/>
      <c r="AL230" s="1225"/>
      <c r="AM230" s="237">
        <v>0</v>
      </c>
      <c r="AN230" s="89">
        <v>0</v>
      </c>
      <c r="AO230" s="89"/>
      <c r="AP230" s="1082">
        <v>0</v>
      </c>
      <c r="AQ230" s="206"/>
      <c r="AR230" s="206"/>
      <c r="AS230" s="206"/>
      <c r="AT230" s="206"/>
      <c r="AU230" s="206"/>
      <c r="AV230" s="206"/>
      <c r="AW230" s="206"/>
      <c r="AX230" s="206"/>
      <c r="AY230" s="206"/>
      <c r="AZ230" s="206"/>
      <c r="BA230" s="206"/>
      <c r="BB230" s="206"/>
      <c r="BC230" s="206"/>
      <c r="BD230" s="206"/>
      <c r="BE230" s="206"/>
      <c r="BF230" s="206"/>
      <c r="BG230" s="206"/>
      <c r="BH230" s="206"/>
      <c r="BI230" s="206"/>
      <c r="BJ230" s="206"/>
      <c r="BK230" s="206"/>
      <c r="BL230"/>
      <c r="BM230" s="206"/>
      <c r="BN230" s="206"/>
      <c r="BO230" s="206"/>
      <c r="BP230" s="206"/>
    </row>
    <row r="231" spans="1:68"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v>0</v>
      </c>
      <c r="V231" s="831">
        <v>0</v>
      </c>
      <c r="W231" s="897"/>
      <c r="X231" s="8"/>
      <c r="Y231" s="8"/>
      <c r="Z231" s="8">
        <v>0</v>
      </c>
      <c r="AA231" s="1225"/>
      <c r="AB231" s="8">
        <v>0</v>
      </c>
      <c r="AC231" s="8">
        <v>0</v>
      </c>
      <c r="AD231" s="8">
        <v>0</v>
      </c>
      <c r="AE231" s="8"/>
      <c r="AF231" s="89"/>
      <c r="AG231" s="1131"/>
      <c r="AH231" s="1130">
        <v>200</v>
      </c>
      <c r="AI231" s="89">
        <v>0</v>
      </c>
      <c r="AJ231" s="89">
        <v>0</v>
      </c>
      <c r="AK231" s="89"/>
      <c r="AL231" s="1225"/>
      <c r="AM231" s="237">
        <v>0</v>
      </c>
      <c r="AN231" s="89">
        <v>0</v>
      </c>
      <c r="AO231" s="89"/>
      <c r="AP231" s="1082">
        <v>0</v>
      </c>
      <c r="AQ231" s="206"/>
      <c r="AR231" s="206"/>
      <c r="AS231" s="206"/>
      <c r="AT231" s="206"/>
      <c r="AU231" s="206"/>
      <c r="AV231" s="206"/>
      <c r="AW231" s="206"/>
      <c r="AX231" s="206"/>
      <c r="AY231" s="206"/>
      <c r="AZ231" s="206"/>
      <c r="BA231" s="206"/>
      <c r="BB231" s="206"/>
      <c r="BC231" s="206"/>
      <c r="BD231" s="206"/>
      <c r="BE231" s="206"/>
      <c r="BF231" s="206"/>
      <c r="BG231" s="206"/>
      <c r="BH231" s="206"/>
      <c r="BI231" s="206"/>
      <c r="BJ231" s="206"/>
      <c r="BK231" s="206"/>
      <c r="BL231"/>
      <c r="BM231" s="206"/>
      <c r="BN231" s="206"/>
      <c r="BO231" s="206"/>
      <c r="BP231" s="206"/>
    </row>
    <row r="232" spans="1:68"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v>0</v>
      </c>
      <c r="V232" s="831">
        <v>0</v>
      </c>
      <c r="W232" s="897"/>
      <c r="X232" s="8"/>
      <c r="Y232" s="8"/>
      <c r="Z232" s="8">
        <v>0</v>
      </c>
      <c r="AA232" s="1225"/>
      <c r="AB232" s="8">
        <v>0</v>
      </c>
      <c r="AC232" s="8">
        <v>0</v>
      </c>
      <c r="AD232" s="8">
        <v>0</v>
      </c>
      <c r="AE232" s="8"/>
      <c r="AF232" s="89"/>
      <c r="AG232" s="1131"/>
      <c r="AH232" s="1130">
        <v>200</v>
      </c>
      <c r="AI232" s="89">
        <v>0</v>
      </c>
      <c r="AJ232" s="89">
        <v>0</v>
      </c>
      <c r="AK232" s="89"/>
      <c r="AL232" s="1225"/>
      <c r="AM232" s="237">
        <v>0</v>
      </c>
      <c r="AN232" s="89">
        <v>0</v>
      </c>
      <c r="AO232" s="89"/>
      <c r="AP232" s="1082">
        <v>0</v>
      </c>
      <c r="AQ232" s="206"/>
      <c r="AR232" s="206"/>
      <c r="AS232" s="206"/>
      <c r="AT232" s="206"/>
      <c r="AU232" s="206"/>
      <c r="AV232" s="206"/>
      <c r="AW232" s="206"/>
      <c r="AX232" s="206"/>
      <c r="AY232" s="206"/>
      <c r="AZ232" s="206"/>
      <c r="BA232" s="206"/>
      <c r="BB232" s="206"/>
      <c r="BC232" s="206"/>
      <c r="BD232" s="206"/>
      <c r="BE232" s="206"/>
      <c r="BF232" s="206"/>
      <c r="BG232" s="206"/>
      <c r="BH232" s="206"/>
      <c r="BI232" s="206"/>
      <c r="BJ232" s="206"/>
      <c r="BK232" s="206"/>
      <c r="BL232"/>
      <c r="BM232" s="206"/>
      <c r="BN232" s="206"/>
      <c r="BO232" s="206"/>
      <c r="BP232" s="206"/>
    </row>
    <row r="233" spans="1:6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v>0</v>
      </c>
      <c r="V233" s="831">
        <v>0</v>
      </c>
      <c r="W233" s="897"/>
      <c r="X233" s="8"/>
      <c r="Y233" s="8"/>
      <c r="Z233" s="8">
        <v>0</v>
      </c>
      <c r="AA233" s="1225"/>
      <c r="AB233" s="8">
        <v>0</v>
      </c>
      <c r="AC233" s="8">
        <v>0</v>
      </c>
      <c r="AD233" s="8">
        <v>0</v>
      </c>
      <c r="AE233" s="8"/>
      <c r="AF233" s="89"/>
      <c r="AG233" s="1131"/>
      <c r="AH233" s="1130">
        <v>200</v>
      </c>
      <c r="AI233" s="89">
        <v>0</v>
      </c>
      <c r="AJ233" s="89">
        <v>0</v>
      </c>
      <c r="AK233" s="89"/>
      <c r="AL233" s="1225"/>
      <c r="AM233" s="237">
        <v>0</v>
      </c>
      <c r="AN233" s="89">
        <v>0</v>
      </c>
      <c r="AO233" s="89"/>
      <c r="AP233" s="1082">
        <v>0</v>
      </c>
      <c r="AQ233" s="206"/>
      <c r="AR233" s="206"/>
      <c r="AS233" s="206"/>
      <c r="AT233" s="206"/>
      <c r="AU233" s="206"/>
      <c r="AV233" s="206"/>
      <c r="AW233" s="206"/>
      <c r="AX233" s="206"/>
      <c r="AY233" s="206"/>
      <c r="AZ233" s="206"/>
      <c r="BA233" s="206"/>
      <c r="BB233" s="206"/>
      <c r="BC233" s="206"/>
      <c r="BD233" s="206"/>
      <c r="BE233" s="206"/>
      <c r="BF233" s="206"/>
      <c r="BG233" s="206"/>
      <c r="BH233" s="206"/>
      <c r="BI233" s="206"/>
      <c r="BJ233" s="206"/>
      <c r="BK233" s="206"/>
      <c r="BL233"/>
      <c r="BM233" s="206"/>
      <c r="BN233" s="206"/>
      <c r="BO233" s="206"/>
      <c r="BP233" s="206"/>
    </row>
    <row r="234" spans="1:6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v>0</v>
      </c>
      <c r="V234" s="831">
        <v>0</v>
      </c>
      <c r="W234" s="897"/>
      <c r="X234" s="8"/>
      <c r="Y234" s="8"/>
      <c r="Z234" s="8">
        <v>0</v>
      </c>
      <c r="AA234" s="1225"/>
      <c r="AB234" s="8">
        <v>0</v>
      </c>
      <c r="AC234" s="8">
        <v>0</v>
      </c>
      <c r="AD234" s="8">
        <v>0</v>
      </c>
      <c r="AE234" s="8"/>
      <c r="AF234" s="89"/>
      <c r="AG234" s="1131"/>
      <c r="AH234" s="1130">
        <v>200</v>
      </c>
      <c r="AI234" s="89">
        <v>0</v>
      </c>
      <c r="AJ234" s="89">
        <v>0</v>
      </c>
      <c r="AK234" s="89"/>
      <c r="AL234" s="1225"/>
      <c r="AM234" s="237">
        <v>0</v>
      </c>
      <c r="AN234" s="89">
        <v>0</v>
      </c>
      <c r="AO234" s="89"/>
      <c r="AP234" s="1082">
        <v>0</v>
      </c>
      <c r="AQ234" s="206"/>
      <c r="AR234" s="206"/>
      <c r="AS234" s="206"/>
      <c r="AT234" s="206"/>
      <c r="AU234" s="206"/>
      <c r="AV234" s="206"/>
      <c r="AW234" s="206"/>
      <c r="AX234" s="206"/>
      <c r="AY234" s="206"/>
      <c r="AZ234" s="206"/>
      <c r="BA234" s="206"/>
      <c r="BB234" s="206"/>
      <c r="BC234" s="206"/>
      <c r="BD234" s="206"/>
      <c r="BE234" s="206"/>
      <c r="BF234" s="206"/>
      <c r="BG234" s="206"/>
      <c r="BH234" s="206"/>
      <c r="BI234" s="206"/>
      <c r="BJ234" s="206"/>
      <c r="BK234" s="206"/>
      <c r="BL234"/>
      <c r="BM234" s="206"/>
      <c r="BN234" s="206"/>
      <c r="BO234" s="206"/>
      <c r="BP234" s="206"/>
    </row>
    <row r="235" spans="1:6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v>0</v>
      </c>
      <c r="V235" s="831">
        <v>0</v>
      </c>
      <c r="W235" s="897"/>
      <c r="X235" s="8"/>
      <c r="Y235" s="8"/>
      <c r="Z235" s="8">
        <v>0</v>
      </c>
      <c r="AA235" s="1225"/>
      <c r="AB235" s="8">
        <v>0</v>
      </c>
      <c r="AC235" s="8">
        <v>0</v>
      </c>
      <c r="AD235" s="8">
        <v>0</v>
      </c>
      <c r="AE235" s="8"/>
      <c r="AF235" s="89"/>
      <c r="AG235" s="1131"/>
      <c r="AH235" s="1130">
        <v>200</v>
      </c>
      <c r="AI235" s="89">
        <v>0</v>
      </c>
      <c r="AJ235" s="89">
        <v>0</v>
      </c>
      <c r="AK235" s="89"/>
      <c r="AL235" s="1225"/>
      <c r="AM235" s="237">
        <v>0</v>
      </c>
      <c r="AN235" s="89">
        <v>0</v>
      </c>
      <c r="AO235" s="89"/>
      <c r="AP235" s="1082">
        <v>0</v>
      </c>
      <c r="AQ235" s="206"/>
      <c r="AR235" s="206"/>
      <c r="AS235" s="206"/>
      <c r="AT235" s="206"/>
      <c r="AU235" s="206"/>
      <c r="AV235" s="206"/>
      <c r="AW235" s="206"/>
      <c r="AX235" s="206"/>
      <c r="AY235" s="206"/>
      <c r="AZ235" s="206"/>
      <c r="BA235" s="206"/>
      <c r="BB235" s="206"/>
      <c r="BC235" s="206"/>
      <c r="BD235" s="206"/>
      <c r="BE235" s="206"/>
      <c r="BF235" s="206"/>
      <c r="BG235" s="206"/>
      <c r="BH235" s="206"/>
      <c r="BI235" s="206"/>
      <c r="BJ235" s="206"/>
      <c r="BK235" s="206"/>
      <c r="BL235"/>
      <c r="BM235" s="206"/>
      <c r="BN235" s="206"/>
      <c r="BO235" s="206"/>
      <c r="BP235" s="206"/>
    </row>
    <row r="236" spans="1:6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v>0</v>
      </c>
      <c r="V236" s="831">
        <v>0</v>
      </c>
      <c r="W236" s="897"/>
      <c r="X236" s="8"/>
      <c r="Y236" s="8"/>
      <c r="Z236" s="8">
        <v>0</v>
      </c>
      <c r="AA236" s="1225"/>
      <c r="AB236" s="8">
        <v>0</v>
      </c>
      <c r="AC236" s="8">
        <v>0</v>
      </c>
      <c r="AD236" s="8">
        <v>0</v>
      </c>
      <c r="AE236" s="8"/>
      <c r="AF236" s="89"/>
      <c r="AG236" s="1131"/>
      <c r="AH236" s="1130">
        <v>200</v>
      </c>
      <c r="AI236" s="89">
        <v>0</v>
      </c>
      <c r="AJ236" s="89">
        <v>0</v>
      </c>
      <c r="AK236" s="89"/>
      <c r="AL236" s="1225"/>
      <c r="AM236" s="237">
        <v>0</v>
      </c>
      <c r="AN236" s="89">
        <v>0</v>
      </c>
      <c r="AO236" s="89"/>
      <c r="AP236" s="1082">
        <v>0</v>
      </c>
      <c r="AQ236" s="206"/>
      <c r="AR236" s="206"/>
      <c r="AS236" s="206"/>
      <c r="AT236" s="206"/>
      <c r="AU236" s="206"/>
      <c r="AV236" s="206"/>
      <c r="AW236" s="206"/>
      <c r="AX236" s="206"/>
      <c r="AY236" s="206"/>
      <c r="AZ236" s="206"/>
      <c r="BA236" s="206"/>
      <c r="BB236" s="206"/>
      <c r="BC236" s="206"/>
      <c r="BD236" s="206"/>
      <c r="BE236" s="206"/>
      <c r="BF236" s="206"/>
      <c r="BG236" s="206"/>
      <c r="BH236" s="206"/>
      <c r="BI236" s="206"/>
      <c r="BJ236" s="206"/>
      <c r="BK236" s="206"/>
      <c r="BL236"/>
      <c r="BM236" s="206"/>
      <c r="BN236" s="206"/>
      <c r="BO236" s="206"/>
      <c r="BP236" s="206"/>
    </row>
    <row r="237" spans="1:6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v>0</v>
      </c>
      <c r="V237" s="831">
        <v>0</v>
      </c>
      <c r="W237" s="897"/>
      <c r="X237" s="8"/>
      <c r="Y237" s="8"/>
      <c r="Z237" s="8">
        <v>0</v>
      </c>
      <c r="AA237" s="1225"/>
      <c r="AB237" s="8">
        <v>0</v>
      </c>
      <c r="AC237" s="8">
        <v>0</v>
      </c>
      <c r="AD237" s="8">
        <v>0</v>
      </c>
      <c r="AE237" s="8"/>
      <c r="AF237" s="89"/>
      <c r="AG237" s="1131"/>
      <c r="AH237" s="1130">
        <v>200</v>
      </c>
      <c r="AI237" s="89">
        <v>0</v>
      </c>
      <c r="AJ237" s="89">
        <v>0</v>
      </c>
      <c r="AK237" s="89"/>
      <c r="AL237" s="1225"/>
      <c r="AM237" s="237">
        <v>0</v>
      </c>
      <c r="AN237" s="89">
        <v>0</v>
      </c>
      <c r="AO237" s="89"/>
      <c r="AP237" s="1082">
        <v>0</v>
      </c>
      <c r="AQ237" s="206"/>
      <c r="AR237" s="206"/>
      <c r="AS237" s="206"/>
      <c r="AT237" s="206"/>
      <c r="AU237" s="206"/>
      <c r="AV237" s="206"/>
      <c r="AW237" s="206"/>
      <c r="AX237" s="206"/>
      <c r="AY237" s="206"/>
      <c r="AZ237" s="206"/>
      <c r="BA237" s="206"/>
      <c r="BB237" s="206"/>
      <c r="BC237" s="206"/>
      <c r="BD237" s="206"/>
      <c r="BE237" s="206"/>
      <c r="BF237" s="206"/>
      <c r="BG237" s="206"/>
      <c r="BH237" s="206"/>
      <c r="BI237" s="206"/>
      <c r="BJ237" s="206"/>
      <c r="BK237" s="206"/>
      <c r="BL237"/>
      <c r="BM237" s="206"/>
      <c r="BN237" s="206"/>
      <c r="BO237" s="206"/>
      <c r="BP237" s="206"/>
    </row>
    <row r="238" spans="1:6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v>0</v>
      </c>
      <c r="V238" s="831">
        <v>0</v>
      </c>
      <c r="W238" s="897"/>
      <c r="X238" s="8"/>
      <c r="Y238" s="8"/>
      <c r="Z238" s="8">
        <v>0</v>
      </c>
      <c r="AA238" s="1225"/>
      <c r="AB238" s="8">
        <v>0</v>
      </c>
      <c r="AC238" s="8">
        <v>0</v>
      </c>
      <c r="AD238" s="8">
        <v>0</v>
      </c>
      <c r="AE238" s="8"/>
      <c r="AF238" s="89"/>
      <c r="AG238" s="1131"/>
      <c r="AH238" s="1130">
        <v>200</v>
      </c>
      <c r="AI238" s="89">
        <v>0</v>
      </c>
      <c r="AJ238" s="89">
        <v>0</v>
      </c>
      <c r="AK238" s="89"/>
      <c r="AL238" s="1225"/>
      <c r="AM238" s="237">
        <v>0</v>
      </c>
      <c r="AN238" s="89">
        <v>0</v>
      </c>
      <c r="AO238" s="89"/>
      <c r="AP238" s="1082">
        <v>0</v>
      </c>
      <c r="AQ238" s="206"/>
      <c r="AR238" s="206"/>
      <c r="AS238" s="206"/>
      <c r="AT238" s="206"/>
      <c r="AU238" s="206"/>
      <c r="AV238" s="206"/>
      <c r="AW238" s="206"/>
      <c r="AX238" s="206"/>
      <c r="AY238" s="206"/>
      <c r="AZ238" s="206"/>
      <c r="BA238" s="206"/>
      <c r="BB238" s="206"/>
      <c r="BC238" s="206"/>
      <c r="BD238" s="206"/>
      <c r="BE238" s="206"/>
      <c r="BF238" s="206"/>
      <c r="BG238" s="206"/>
      <c r="BH238" s="206"/>
      <c r="BI238" s="206"/>
      <c r="BJ238" s="206"/>
      <c r="BK238" s="206"/>
      <c r="BL238"/>
      <c r="BM238" s="206"/>
      <c r="BN238" s="206"/>
      <c r="BO238" s="206"/>
      <c r="BP238" s="206"/>
    </row>
    <row r="239" spans="1:6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v>0</v>
      </c>
      <c r="V239" s="831">
        <v>0</v>
      </c>
      <c r="W239" s="897"/>
      <c r="X239" s="8"/>
      <c r="Y239" s="8"/>
      <c r="Z239" s="8">
        <v>0</v>
      </c>
      <c r="AA239" s="1225"/>
      <c r="AB239" s="8">
        <v>0</v>
      </c>
      <c r="AC239" s="8">
        <v>0</v>
      </c>
      <c r="AD239" s="8">
        <v>0</v>
      </c>
      <c r="AE239" s="8"/>
      <c r="AF239" s="89"/>
      <c r="AG239" s="1131"/>
      <c r="AH239" s="1130">
        <v>200</v>
      </c>
      <c r="AI239" s="89">
        <v>0</v>
      </c>
      <c r="AJ239" s="89">
        <v>0</v>
      </c>
      <c r="AK239" s="89"/>
      <c r="AL239" s="1225"/>
      <c r="AM239" s="237">
        <v>0</v>
      </c>
      <c r="AN239" s="89">
        <v>0</v>
      </c>
      <c r="AO239" s="89"/>
      <c r="AP239" s="1082">
        <v>0</v>
      </c>
      <c r="AQ239" s="206"/>
      <c r="AR239" s="206"/>
      <c r="AS239" s="206"/>
      <c r="AT239" s="206"/>
      <c r="AU239" s="206"/>
      <c r="AV239" s="206"/>
      <c r="AW239" s="206"/>
      <c r="AX239" s="206"/>
      <c r="AY239" s="206"/>
      <c r="AZ239" s="206"/>
      <c r="BA239" s="206"/>
      <c r="BB239" s="206"/>
      <c r="BC239" s="206"/>
      <c r="BD239" s="206"/>
      <c r="BE239" s="206"/>
      <c r="BF239" s="206"/>
      <c r="BG239" s="206"/>
      <c r="BH239" s="206"/>
      <c r="BI239" s="206"/>
      <c r="BJ239" s="206"/>
      <c r="BK239" s="206"/>
      <c r="BL239"/>
      <c r="BM239" s="206"/>
      <c r="BN239" s="206"/>
      <c r="BO239" s="206"/>
      <c r="BP239" s="206"/>
    </row>
    <row r="240" spans="1:6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v>0</v>
      </c>
      <c r="V240" s="831">
        <v>0</v>
      </c>
      <c r="W240" s="897"/>
      <c r="X240" s="8"/>
      <c r="Y240" s="8"/>
      <c r="Z240" s="8">
        <v>0</v>
      </c>
      <c r="AA240" s="1225"/>
      <c r="AB240" s="8">
        <v>0</v>
      </c>
      <c r="AC240" s="8">
        <v>0</v>
      </c>
      <c r="AD240" s="8">
        <v>0</v>
      </c>
      <c r="AE240" s="8"/>
      <c r="AF240" s="89"/>
      <c r="AG240" s="1131"/>
      <c r="AH240" s="1130">
        <v>200</v>
      </c>
      <c r="AI240" s="89">
        <v>0</v>
      </c>
      <c r="AJ240" s="89">
        <v>0</v>
      </c>
      <c r="AK240" s="89"/>
      <c r="AL240" s="1225"/>
      <c r="AM240" s="237">
        <v>0</v>
      </c>
      <c r="AN240" s="89">
        <v>0</v>
      </c>
      <c r="AO240" s="89"/>
      <c r="AP240" s="1082">
        <v>0</v>
      </c>
      <c r="AQ240" s="206"/>
      <c r="AR240" s="206"/>
      <c r="AS240" s="206"/>
      <c r="AT240" s="206"/>
      <c r="AU240" s="206"/>
      <c r="AV240" s="206"/>
      <c r="AW240" s="206"/>
      <c r="AX240" s="206"/>
      <c r="AY240" s="206"/>
      <c r="AZ240" s="206"/>
      <c r="BA240" s="206"/>
      <c r="BB240" s="206"/>
      <c r="BC240" s="206"/>
      <c r="BD240" s="206"/>
      <c r="BE240" s="206"/>
      <c r="BF240" s="206"/>
      <c r="BG240" s="206"/>
      <c r="BH240" s="206"/>
      <c r="BI240" s="206"/>
      <c r="BJ240" s="206"/>
      <c r="BK240" s="206"/>
      <c r="BL240"/>
      <c r="BM240" s="206"/>
      <c r="BN240" s="206"/>
      <c r="BO240" s="206"/>
      <c r="BP240" s="206"/>
    </row>
    <row r="241" spans="1:6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
      <c r="Y241" s="8"/>
      <c r="Z241" s="8">
        <v>0</v>
      </c>
      <c r="AA241" s="1225"/>
      <c r="AB241" s="8">
        <v>0</v>
      </c>
      <c r="AC241" s="8">
        <v>0</v>
      </c>
      <c r="AD241" s="8">
        <v>0</v>
      </c>
      <c r="AE241" s="8"/>
      <c r="AF241" s="89"/>
      <c r="AG241" s="1131"/>
      <c r="AH241" s="1130">
        <v>200</v>
      </c>
      <c r="AI241" s="89">
        <v>0</v>
      </c>
      <c r="AJ241" s="89">
        <v>0</v>
      </c>
      <c r="AK241" s="89"/>
      <c r="AL241" s="1225"/>
      <c r="AM241" s="237">
        <v>0</v>
      </c>
      <c r="AN241" s="89">
        <v>0</v>
      </c>
      <c r="AO241" s="89"/>
      <c r="AP241" s="1082">
        <v>0</v>
      </c>
      <c r="AQ241" s="206"/>
      <c r="AR241" s="206"/>
      <c r="AS241" s="206"/>
      <c r="AT241" s="206"/>
      <c r="AU241" s="206"/>
      <c r="AV241" s="206"/>
      <c r="AW241" s="206"/>
      <c r="AX241" s="206"/>
      <c r="AY241" s="206"/>
      <c r="AZ241" s="206"/>
      <c r="BA241" s="206"/>
      <c r="BB241" s="206"/>
      <c r="BC241" s="206"/>
      <c r="BD241" s="206"/>
      <c r="BE241" s="206"/>
      <c r="BF241" s="206"/>
      <c r="BG241" s="206"/>
      <c r="BH241" s="206"/>
      <c r="BI241" s="206"/>
      <c r="BJ241" s="206"/>
      <c r="BK241" s="206"/>
      <c r="BL241"/>
      <c r="BM241" s="206"/>
      <c r="BN241" s="206"/>
      <c r="BO241" s="206"/>
      <c r="BP241" s="206"/>
    </row>
    <row r="242" spans="1:6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
      <c r="Y242" s="8"/>
      <c r="Z242" s="8">
        <v>0</v>
      </c>
      <c r="AA242" s="1225"/>
      <c r="AB242" s="8">
        <v>0</v>
      </c>
      <c r="AC242" s="8">
        <v>0</v>
      </c>
      <c r="AD242" s="8">
        <v>0</v>
      </c>
      <c r="AE242" s="8"/>
      <c r="AF242" s="89"/>
      <c r="AG242" s="1131"/>
      <c r="AH242" s="1130">
        <v>200</v>
      </c>
      <c r="AI242" s="89">
        <v>0</v>
      </c>
      <c r="AJ242" s="89">
        <v>0</v>
      </c>
      <c r="AK242" s="89"/>
      <c r="AL242" s="1225"/>
      <c r="AM242" s="237">
        <v>0</v>
      </c>
      <c r="AN242" s="89">
        <v>0</v>
      </c>
      <c r="AO242" s="89"/>
      <c r="AP242" s="1082">
        <v>0</v>
      </c>
      <c r="AQ242" s="206"/>
      <c r="AR242" s="206"/>
      <c r="AS242" s="206"/>
      <c r="AT242" s="206"/>
      <c r="AU242" s="206"/>
      <c r="AV242" s="206"/>
      <c r="AW242" s="206"/>
      <c r="AX242" s="206"/>
      <c r="AY242" s="206"/>
      <c r="AZ242" s="206"/>
      <c r="BA242" s="206"/>
      <c r="BB242" s="206"/>
      <c r="BC242" s="206"/>
      <c r="BD242" s="206"/>
      <c r="BE242" s="206"/>
      <c r="BF242" s="206"/>
      <c r="BG242" s="206"/>
      <c r="BH242" s="206"/>
      <c r="BI242" s="206"/>
      <c r="BJ242" s="206"/>
      <c r="BK242" s="206"/>
      <c r="BL242"/>
      <c r="BM242" s="206"/>
      <c r="BN242" s="206"/>
      <c r="BO242" s="206"/>
      <c r="BP242" s="206"/>
    </row>
    <row r="243" spans="1:6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8"/>
      <c r="Y243" s="8"/>
      <c r="Z243" s="8">
        <v>0</v>
      </c>
      <c r="AA243" s="1225"/>
      <c r="AB243" s="8">
        <v>0</v>
      </c>
      <c r="AC243" s="8">
        <v>0</v>
      </c>
      <c r="AD243" s="8">
        <v>0</v>
      </c>
      <c r="AE243" s="8"/>
      <c r="AF243" s="89"/>
      <c r="AG243" s="1131"/>
      <c r="AH243" s="1130">
        <v>200</v>
      </c>
      <c r="AI243" s="89">
        <v>0</v>
      </c>
      <c r="AJ243" s="89">
        <v>0</v>
      </c>
      <c r="AK243" s="89"/>
      <c r="AL243" s="1225"/>
      <c r="AM243" s="237">
        <v>0</v>
      </c>
      <c r="AN243" s="89">
        <v>0</v>
      </c>
      <c r="AO243" s="89"/>
      <c r="AP243" s="1082">
        <v>0</v>
      </c>
      <c r="AQ243" s="206"/>
      <c r="AR243" s="206"/>
      <c r="AS243" s="206"/>
      <c r="AT243" s="206"/>
      <c r="AU243" s="206"/>
      <c r="AV243" s="206"/>
      <c r="AW243" s="206"/>
      <c r="AX243" s="206"/>
      <c r="AY243" s="206"/>
      <c r="AZ243" s="206"/>
      <c r="BA243" s="206"/>
      <c r="BB243" s="206"/>
      <c r="BC243" s="206"/>
      <c r="BD243" s="206"/>
      <c r="BE243" s="206"/>
      <c r="BF243" s="206"/>
      <c r="BG243" s="206"/>
      <c r="BH243" s="206"/>
      <c r="BI243" s="206"/>
      <c r="BJ243" s="206"/>
      <c r="BK243" s="206"/>
      <c r="BL243"/>
      <c r="BM243" s="206"/>
      <c r="BN243" s="206"/>
      <c r="BO243" s="206"/>
      <c r="BP243" s="206"/>
    </row>
    <row r="244" spans="1:68" s="141" customFormat="1" ht="15.75" customHeight="1">
      <c r="A244" s="236"/>
      <c r="B244" s="236"/>
      <c r="C244" s="236"/>
      <c r="D244" s="236"/>
      <c r="E244" s="236"/>
      <c r="F244" s="1070"/>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598">
        <v>0</v>
      </c>
      <c r="V244" s="776">
        <v>0</v>
      </c>
      <c r="W244" s="533"/>
      <c r="X244" s="89"/>
      <c r="Y244" s="89"/>
      <c r="Z244" s="89">
        <v>0</v>
      </c>
      <c r="AA244" s="1225"/>
      <c r="AB244" s="89">
        <v>0</v>
      </c>
      <c r="AC244" s="89">
        <v>0</v>
      </c>
      <c r="AD244" s="89">
        <v>0</v>
      </c>
      <c r="AE244" s="89"/>
      <c r="AF244" s="89"/>
      <c r="AG244" s="1226"/>
      <c r="AH244" s="1095">
        <v>50</v>
      </c>
      <c r="AI244" s="89">
        <v>0</v>
      </c>
      <c r="AJ244" s="89">
        <v>0</v>
      </c>
      <c r="AK244" s="89">
        <v>0</v>
      </c>
      <c r="AL244" s="1225"/>
      <c r="AM244" s="237">
        <v>0</v>
      </c>
      <c r="AN244" s="89">
        <v>0</v>
      </c>
      <c r="AO244" s="89"/>
      <c r="AP244" s="1082">
        <v>0</v>
      </c>
      <c r="AQ244" s="206"/>
      <c r="AR244" s="206"/>
      <c r="AS244" s="206"/>
      <c r="AT244" s="206"/>
      <c r="AU244" s="206"/>
      <c r="AV244" s="206"/>
      <c r="AW244" s="206"/>
      <c r="AX244" s="206"/>
      <c r="AY244" s="206"/>
      <c r="AZ244" s="206"/>
      <c r="BA244" s="206"/>
      <c r="BB244" s="206"/>
      <c r="BC244" s="206"/>
      <c r="BD244" s="206"/>
      <c r="BE244" s="206"/>
      <c r="BF244" s="206"/>
      <c r="BG244" s="206"/>
      <c r="BH244" s="206"/>
      <c r="BI244" s="206"/>
      <c r="BJ244" s="206"/>
      <c r="BK244" s="206"/>
      <c r="BL244"/>
      <c r="BM244" s="206"/>
      <c r="BN244" s="206"/>
      <c r="BO244" s="206"/>
      <c r="BP244" s="206"/>
    </row>
    <row r="245" spans="1:6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c r="Y245" s="8"/>
      <c r="Z245" s="8">
        <v>0</v>
      </c>
      <c r="AA245" s="1225"/>
      <c r="AB245" s="8">
        <v>0</v>
      </c>
      <c r="AC245" s="8">
        <v>0</v>
      </c>
      <c r="AD245" s="8">
        <v>0</v>
      </c>
      <c r="AE245" s="8"/>
      <c r="AF245" s="89"/>
      <c r="AG245" s="1131"/>
      <c r="AH245" s="1130">
        <v>50</v>
      </c>
      <c r="AI245" s="89">
        <v>0</v>
      </c>
      <c r="AJ245" s="89">
        <v>0</v>
      </c>
      <c r="AK245" s="89">
        <v>0</v>
      </c>
      <c r="AL245" s="1225"/>
      <c r="AM245" s="237">
        <v>0</v>
      </c>
      <c r="AN245" s="89">
        <v>0</v>
      </c>
      <c r="AO245" s="89"/>
      <c r="AP245" s="1082">
        <v>0</v>
      </c>
      <c r="AQ245" s="206"/>
      <c r="AR245" s="206"/>
      <c r="AS245" s="206"/>
      <c r="AT245" s="206"/>
      <c r="AU245" s="206"/>
      <c r="AV245" s="206"/>
      <c r="AW245" s="206"/>
      <c r="AX245" s="206"/>
      <c r="AY245" s="206"/>
      <c r="AZ245" s="206"/>
      <c r="BA245" s="206"/>
      <c r="BB245" s="206"/>
      <c r="BC245" s="206"/>
      <c r="BD245" s="206"/>
      <c r="BE245" s="206"/>
      <c r="BF245" s="206"/>
      <c r="BG245" s="206"/>
      <c r="BH245" s="206"/>
      <c r="BI245" s="206"/>
      <c r="BJ245" s="206"/>
      <c r="BK245" s="206"/>
      <c r="BL245"/>
      <c r="BM245" s="206"/>
      <c r="BN245" s="206"/>
      <c r="BO245" s="206"/>
      <c r="BP245" s="206"/>
    </row>
    <row r="246" spans="1:6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
      <c r="Y246" s="8"/>
      <c r="Z246" s="8">
        <v>0</v>
      </c>
      <c r="AA246" s="1225"/>
      <c r="AB246" s="8">
        <v>0</v>
      </c>
      <c r="AC246" s="8">
        <v>0</v>
      </c>
      <c r="AD246" s="8">
        <v>0</v>
      </c>
      <c r="AE246" s="8"/>
      <c r="AF246" s="89"/>
      <c r="AG246" s="1131"/>
      <c r="AH246" s="1130">
        <v>50</v>
      </c>
      <c r="AI246" s="89">
        <v>0</v>
      </c>
      <c r="AJ246" s="89">
        <v>0</v>
      </c>
      <c r="AK246" s="89">
        <v>0</v>
      </c>
      <c r="AL246" s="1225"/>
      <c r="AM246" s="237">
        <v>0</v>
      </c>
      <c r="AN246" s="89">
        <v>0</v>
      </c>
      <c r="AO246" s="89"/>
      <c r="AP246" s="1082">
        <v>0</v>
      </c>
      <c r="AQ246" s="206"/>
      <c r="AR246" s="206"/>
      <c r="AS246" s="206"/>
      <c r="AT246" s="206"/>
      <c r="AU246" s="206"/>
      <c r="AV246" s="206"/>
      <c r="AW246" s="206"/>
      <c r="AX246" s="206"/>
      <c r="AY246" s="206"/>
      <c r="AZ246" s="206"/>
      <c r="BA246" s="206"/>
      <c r="BB246" s="206"/>
      <c r="BC246" s="206"/>
      <c r="BD246" s="206"/>
      <c r="BE246" s="206"/>
      <c r="BF246" s="206"/>
      <c r="BG246" s="206"/>
      <c r="BH246" s="206"/>
      <c r="BI246" s="206"/>
      <c r="BJ246" s="206"/>
      <c r="BK246" s="206"/>
      <c r="BL246"/>
      <c r="BM246" s="206"/>
      <c r="BN246" s="206"/>
      <c r="BO246" s="206"/>
      <c r="BP246" s="206"/>
    </row>
    <row r="247" spans="1:6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c r="Y247" s="8"/>
      <c r="Z247" s="8">
        <v>0</v>
      </c>
      <c r="AA247" s="1225"/>
      <c r="AB247" s="8">
        <v>0</v>
      </c>
      <c r="AC247" s="8">
        <v>0</v>
      </c>
      <c r="AD247" s="8">
        <v>0</v>
      </c>
      <c r="AE247" s="8"/>
      <c r="AF247" s="89"/>
      <c r="AG247" s="1131"/>
      <c r="AH247" s="1130">
        <v>50</v>
      </c>
      <c r="AI247" s="89">
        <v>0</v>
      </c>
      <c r="AJ247" s="89">
        <v>0</v>
      </c>
      <c r="AK247" s="89">
        <v>0</v>
      </c>
      <c r="AL247" s="1225"/>
      <c r="AM247" s="237">
        <v>0</v>
      </c>
      <c r="AN247" s="89">
        <v>0</v>
      </c>
      <c r="AO247" s="89"/>
      <c r="AP247" s="1082">
        <v>0</v>
      </c>
      <c r="AQ247" s="206"/>
      <c r="AR247" s="206"/>
      <c r="AS247" s="206"/>
      <c r="AT247" s="206"/>
      <c r="AU247" s="206"/>
      <c r="AV247" s="206"/>
      <c r="AW247" s="206"/>
      <c r="AX247" s="206"/>
      <c r="AY247" s="206"/>
      <c r="AZ247" s="206"/>
      <c r="BA247" s="206"/>
      <c r="BB247" s="206"/>
      <c r="BC247" s="206"/>
      <c r="BD247" s="206"/>
      <c r="BE247" s="206"/>
      <c r="BF247" s="206"/>
      <c r="BG247" s="206"/>
      <c r="BH247" s="206"/>
      <c r="BI247" s="206"/>
      <c r="BJ247" s="206"/>
      <c r="BK247" s="206"/>
      <c r="BL247"/>
      <c r="BM247" s="206"/>
      <c r="BN247" s="206"/>
      <c r="BO247" s="206"/>
      <c r="BP247" s="206"/>
    </row>
    <row r="248" spans="1:6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
      <c r="Y248" s="8"/>
      <c r="Z248" s="8">
        <v>0</v>
      </c>
      <c r="AA248" s="1225"/>
      <c r="AB248" s="8">
        <v>0</v>
      </c>
      <c r="AC248" s="8">
        <v>0</v>
      </c>
      <c r="AD248" s="8">
        <v>0</v>
      </c>
      <c r="AE248" s="8"/>
      <c r="AF248" s="89"/>
      <c r="AG248" s="1131"/>
      <c r="AH248" s="1130">
        <v>50</v>
      </c>
      <c r="AI248" s="89">
        <v>0</v>
      </c>
      <c r="AJ248" s="89">
        <v>0</v>
      </c>
      <c r="AK248" s="89">
        <v>0</v>
      </c>
      <c r="AL248" s="1225"/>
      <c r="AM248" s="237">
        <v>0</v>
      </c>
      <c r="AN248" s="89">
        <v>0</v>
      </c>
      <c r="AO248" s="89"/>
      <c r="AP248" s="1082">
        <v>0</v>
      </c>
      <c r="AQ248" s="206"/>
      <c r="AR248" s="831"/>
      <c r="AS248" s="831"/>
      <c r="AT248" s="831"/>
      <c r="AU248" s="831"/>
      <c r="AV248" s="831"/>
      <c r="AW248" s="831"/>
      <c r="AX248" s="831"/>
      <c r="AY248" s="831"/>
      <c r="AZ248" s="831"/>
      <c r="BA248" s="831"/>
      <c r="BB248" s="831"/>
      <c r="BC248" s="831"/>
      <c r="BD248" s="831"/>
      <c r="BE248" s="831"/>
      <c r="BF248" s="831"/>
      <c r="BG248" s="831"/>
      <c r="BH248" s="831"/>
      <c r="BI248" s="831"/>
      <c r="BJ248" s="831"/>
      <c r="BK248" s="831"/>
      <c r="BL248" s="831"/>
    </row>
    <row r="249" spans="1:6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8"/>
      <c r="Z249" s="8">
        <v>0</v>
      </c>
      <c r="AA249" s="1225"/>
      <c r="AB249" s="8">
        <v>0</v>
      </c>
      <c r="AC249" s="8">
        <v>0</v>
      </c>
      <c r="AD249" s="8">
        <v>0</v>
      </c>
      <c r="AE249" s="8"/>
      <c r="AF249" s="89"/>
      <c r="AG249" s="1131"/>
      <c r="AH249" s="1130">
        <v>50</v>
      </c>
      <c r="AI249" s="89">
        <v>0</v>
      </c>
      <c r="AJ249" s="89">
        <v>0</v>
      </c>
      <c r="AK249" s="89">
        <v>0</v>
      </c>
      <c r="AL249" s="1225"/>
      <c r="AM249" s="237">
        <v>0</v>
      </c>
      <c r="AN249" s="89">
        <v>0</v>
      </c>
      <c r="AO249" s="89"/>
      <c r="AP249" s="1082">
        <v>0</v>
      </c>
      <c r="AQ249" s="206"/>
      <c r="AR249" s="831"/>
      <c r="AS249" s="831"/>
      <c r="AT249" s="831"/>
      <c r="AU249" s="831"/>
      <c r="AV249" s="831"/>
      <c r="AW249" s="831"/>
      <c r="AX249" s="831"/>
      <c r="AY249" s="831"/>
      <c r="AZ249" s="831"/>
      <c r="BA249" s="831"/>
      <c r="BB249" s="831"/>
      <c r="BC249" s="831"/>
      <c r="BD249" s="831"/>
      <c r="BE249" s="831"/>
      <c r="BF249" s="831"/>
      <c r="BG249" s="831"/>
      <c r="BH249" s="831"/>
      <c r="BI249" s="831"/>
      <c r="BJ249" s="831"/>
      <c r="BK249" s="831"/>
      <c r="BL249" s="831"/>
    </row>
    <row r="250" spans="1:6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8"/>
      <c r="Z250" s="8">
        <v>0</v>
      </c>
      <c r="AA250" s="1225"/>
      <c r="AB250" s="8">
        <v>0</v>
      </c>
      <c r="AC250" s="8">
        <v>0</v>
      </c>
      <c r="AD250" s="8">
        <v>0</v>
      </c>
      <c r="AE250" s="8"/>
      <c r="AF250" s="89"/>
      <c r="AG250" s="1131"/>
      <c r="AH250" s="1130">
        <v>50</v>
      </c>
      <c r="AI250" s="89">
        <v>0</v>
      </c>
      <c r="AJ250" s="89">
        <v>0</v>
      </c>
      <c r="AK250" s="89">
        <v>0</v>
      </c>
      <c r="AL250" s="1225"/>
      <c r="AM250" s="237">
        <v>0</v>
      </c>
      <c r="AN250" s="89">
        <v>0</v>
      </c>
      <c r="AO250" s="89"/>
      <c r="AP250" s="1082">
        <v>0</v>
      </c>
      <c r="AQ250" s="206"/>
      <c r="AR250" s="831"/>
      <c r="AS250" s="831"/>
      <c r="AT250" s="831"/>
      <c r="AU250" s="831"/>
      <c r="AV250" s="831"/>
      <c r="AW250" s="831"/>
      <c r="AX250" s="831"/>
      <c r="AY250" s="831"/>
      <c r="AZ250" s="831"/>
      <c r="BA250" s="831"/>
      <c r="BB250" s="831"/>
      <c r="BC250" s="831"/>
      <c r="BD250" s="831"/>
      <c r="BE250" s="831"/>
      <c r="BF250" s="831"/>
      <c r="BG250" s="831"/>
      <c r="BH250" s="831"/>
      <c r="BI250" s="831"/>
      <c r="BJ250" s="831"/>
      <c r="BK250" s="831"/>
      <c r="BL250" s="831"/>
    </row>
    <row r="251" spans="1:6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8"/>
      <c r="Z251" s="8">
        <v>0</v>
      </c>
      <c r="AA251" s="1225"/>
      <c r="AB251" s="8">
        <v>0</v>
      </c>
      <c r="AC251" s="8">
        <v>0</v>
      </c>
      <c r="AD251" s="8">
        <v>0</v>
      </c>
      <c r="AE251" s="8"/>
      <c r="AF251" s="89"/>
      <c r="AG251" s="1131"/>
      <c r="AH251" s="1130">
        <v>50</v>
      </c>
      <c r="AI251" s="89">
        <v>0</v>
      </c>
      <c r="AJ251" s="89">
        <v>0</v>
      </c>
      <c r="AK251" s="89">
        <v>0</v>
      </c>
      <c r="AL251" s="1225"/>
      <c r="AM251" s="237">
        <v>0</v>
      </c>
      <c r="AN251" s="89">
        <v>0</v>
      </c>
      <c r="AO251" s="89"/>
      <c r="AP251" s="1082">
        <v>0</v>
      </c>
      <c r="AQ251" s="206"/>
      <c r="AR251" s="831"/>
      <c r="AS251" s="831"/>
      <c r="AT251" s="831"/>
      <c r="AU251" s="831"/>
      <c r="AV251" s="831"/>
      <c r="AW251" s="831"/>
      <c r="AX251" s="831"/>
      <c r="AY251" s="831"/>
      <c r="AZ251" s="831"/>
      <c r="BA251" s="831"/>
      <c r="BB251" s="831"/>
      <c r="BC251" s="831"/>
      <c r="BD251" s="831"/>
      <c r="BE251" s="831"/>
      <c r="BF251" s="831"/>
      <c r="BG251" s="831"/>
      <c r="BH251" s="831"/>
      <c r="BI251" s="831"/>
      <c r="BJ251" s="831"/>
      <c r="BK251" s="831"/>
      <c r="BL251" s="831"/>
    </row>
    <row r="252" spans="1:6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8"/>
      <c r="Z252" s="8">
        <v>0</v>
      </c>
      <c r="AA252" s="1225"/>
      <c r="AB252" s="8">
        <v>0</v>
      </c>
      <c r="AC252" s="8">
        <v>0</v>
      </c>
      <c r="AD252" s="8">
        <v>0</v>
      </c>
      <c r="AE252" s="8"/>
      <c r="AF252" s="89"/>
      <c r="AG252" s="1131"/>
      <c r="AH252" s="1130">
        <v>50</v>
      </c>
      <c r="AI252" s="89">
        <v>0</v>
      </c>
      <c r="AJ252" s="89">
        <v>0</v>
      </c>
      <c r="AK252" s="89">
        <v>0</v>
      </c>
      <c r="AL252" s="1225"/>
      <c r="AM252" s="237">
        <v>0</v>
      </c>
      <c r="AN252" s="89">
        <v>0</v>
      </c>
      <c r="AO252" s="89"/>
      <c r="AP252" s="1082">
        <v>0</v>
      </c>
      <c r="AQ252" s="206"/>
      <c r="AR252" s="831"/>
      <c r="AS252" s="831"/>
      <c r="AT252" s="831"/>
      <c r="AU252" s="831"/>
      <c r="AV252" s="831"/>
      <c r="AW252" s="831"/>
      <c r="AX252" s="831"/>
      <c r="AY252" s="831"/>
      <c r="AZ252" s="831"/>
      <c r="BA252" s="831"/>
      <c r="BB252" s="831"/>
      <c r="BC252" s="831"/>
      <c r="BD252" s="831"/>
      <c r="BE252" s="831"/>
      <c r="BF252" s="831"/>
      <c r="BG252" s="831"/>
      <c r="BH252" s="831"/>
      <c r="BI252" s="831"/>
      <c r="BJ252" s="831"/>
      <c r="BK252" s="831"/>
      <c r="BL252" s="831"/>
    </row>
    <row r="253" spans="1:6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8"/>
      <c r="Z253" s="8">
        <v>0</v>
      </c>
      <c r="AA253" s="1225"/>
      <c r="AB253" s="8">
        <v>0</v>
      </c>
      <c r="AC253" s="8">
        <v>0</v>
      </c>
      <c r="AD253" s="8">
        <v>0</v>
      </c>
      <c r="AE253" s="8"/>
      <c r="AF253" s="89"/>
      <c r="AG253" s="1131"/>
      <c r="AH253" s="1130">
        <v>50</v>
      </c>
      <c r="AI253" s="89">
        <v>0</v>
      </c>
      <c r="AJ253" s="89">
        <v>0</v>
      </c>
      <c r="AK253" s="89">
        <v>0</v>
      </c>
      <c r="AL253" s="1225"/>
      <c r="AM253" s="237">
        <v>0</v>
      </c>
      <c r="AN253" s="89">
        <v>0</v>
      </c>
      <c r="AO253" s="89"/>
      <c r="AP253" s="1082">
        <v>0</v>
      </c>
      <c r="AQ253" s="206"/>
      <c r="AR253" s="831"/>
      <c r="AS253" s="831"/>
      <c r="AT253" s="831"/>
      <c r="AU253" s="831"/>
      <c r="AV253" s="831"/>
      <c r="AW253" s="831"/>
      <c r="AX253" s="831"/>
      <c r="AY253" s="831"/>
      <c r="AZ253" s="831"/>
      <c r="BA253" s="831"/>
      <c r="BB253" s="831"/>
      <c r="BC253" s="831"/>
      <c r="BD253" s="831"/>
      <c r="BE253" s="831"/>
      <c r="BF253" s="831"/>
      <c r="BG253" s="831"/>
      <c r="BH253" s="831"/>
      <c r="BI253" s="831"/>
      <c r="BJ253" s="831"/>
      <c r="BK253" s="831"/>
      <c r="BL253" s="831"/>
    </row>
    <row r="254" spans="1:6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8"/>
      <c r="Z254" s="8">
        <v>0</v>
      </c>
      <c r="AA254" s="1225"/>
      <c r="AB254" s="8">
        <v>0</v>
      </c>
      <c r="AC254" s="8">
        <v>0</v>
      </c>
      <c r="AD254" s="8">
        <v>0</v>
      </c>
      <c r="AE254" s="8"/>
      <c r="AF254" s="89"/>
      <c r="AG254" s="1131"/>
      <c r="AH254" s="1130">
        <v>50</v>
      </c>
      <c r="AI254" s="89">
        <v>0</v>
      </c>
      <c r="AJ254" s="89">
        <v>0</v>
      </c>
      <c r="AK254" s="89">
        <v>0</v>
      </c>
      <c r="AL254" s="1225"/>
      <c r="AM254" s="237">
        <v>0</v>
      </c>
      <c r="AN254" s="89">
        <v>0</v>
      </c>
      <c r="AO254" s="89"/>
      <c r="AP254" s="1082">
        <v>0</v>
      </c>
      <c r="AQ254" s="206"/>
      <c r="AR254" s="831"/>
      <c r="AS254" s="831"/>
      <c r="AT254" s="831"/>
      <c r="AU254" s="831"/>
      <c r="AV254" s="831"/>
      <c r="AW254" s="831"/>
      <c r="AX254" s="831"/>
      <c r="AY254" s="831"/>
      <c r="AZ254" s="831"/>
      <c r="BA254" s="831"/>
      <c r="BB254" s="831"/>
      <c r="BC254" s="831"/>
      <c r="BD254" s="831"/>
      <c r="BE254" s="831"/>
      <c r="BF254" s="831"/>
      <c r="BG254" s="831"/>
      <c r="BH254" s="831"/>
      <c r="BI254" s="831"/>
      <c r="BJ254" s="831"/>
      <c r="BK254" s="831"/>
      <c r="BL254" s="831"/>
    </row>
    <row r="255" spans="1:68" s="141" customFormat="1" ht="15.75" customHeight="1">
      <c r="A255" s="236"/>
      <c r="B255" s="236"/>
      <c r="C255" s="236"/>
      <c r="D255" s="236"/>
      <c r="E255" s="236"/>
      <c r="F255" s="1070"/>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598">
        <v>0</v>
      </c>
      <c r="V255" s="776">
        <v>0</v>
      </c>
      <c r="W255" s="533"/>
      <c r="X255" s="89"/>
      <c r="Y255" s="89"/>
      <c r="Z255" s="89">
        <v>0</v>
      </c>
      <c r="AA255" s="1225"/>
      <c r="AB255" s="89">
        <v>0</v>
      </c>
      <c r="AC255" s="89">
        <v>0</v>
      </c>
      <c r="AD255" s="89">
        <v>0</v>
      </c>
      <c r="AE255" s="89"/>
      <c r="AF255" s="89"/>
      <c r="AG255" s="1226"/>
      <c r="AH255" s="1095">
        <v>50</v>
      </c>
      <c r="AI255" s="89">
        <v>0</v>
      </c>
      <c r="AJ255" s="89">
        <v>0</v>
      </c>
      <c r="AK255" s="89">
        <v>0</v>
      </c>
      <c r="AL255" s="1225"/>
      <c r="AM255" s="237">
        <v>0</v>
      </c>
      <c r="AN255" s="89">
        <v>0</v>
      </c>
      <c r="AO255" s="89"/>
      <c r="AP255" s="1082">
        <v>0</v>
      </c>
      <c r="AQ255" s="206"/>
      <c r="AR255" s="776"/>
      <c r="AS255" s="776"/>
      <c r="AT255" s="776"/>
      <c r="AU255" s="776"/>
      <c r="AV255" s="776"/>
      <c r="AW255" s="776"/>
      <c r="AX255" s="776"/>
      <c r="AY255" s="776"/>
      <c r="AZ255" s="776"/>
      <c r="BA255" s="776"/>
      <c r="BB255" s="776"/>
      <c r="BC255" s="776"/>
      <c r="BD255" s="776"/>
      <c r="BE255" s="776"/>
      <c r="BF255" s="776"/>
      <c r="BG255" s="776"/>
      <c r="BH255" s="776"/>
      <c r="BI255" s="776"/>
      <c r="BJ255" s="776"/>
      <c r="BK255" s="776"/>
      <c r="BL255" s="776"/>
    </row>
    <row r="256" spans="1:6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8"/>
      <c r="Z256" s="8">
        <v>0</v>
      </c>
      <c r="AA256" s="1225"/>
      <c r="AB256" s="8">
        <v>0</v>
      </c>
      <c r="AC256" s="8">
        <v>0</v>
      </c>
      <c r="AD256" s="8">
        <v>0</v>
      </c>
      <c r="AE256" s="8"/>
      <c r="AF256" s="89"/>
      <c r="AG256" s="1131"/>
      <c r="AH256" s="1227">
        <v>100</v>
      </c>
      <c r="AI256" s="89">
        <v>0</v>
      </c>
      <c r="AJ256" s="89">
        <v>0</v>
      </c>
      <c r="AK256" s="89">
        <v>0</v>
      </c>
      <c r="AL256" s="89"/>
      <c r="AM256" s="237">
        <v>0</v>
      </c>
      <c r="AN256" s="89">
        <v>0</v>
      </c>
      <c r="AO256" s="89"/>
      <c r="AP256" s="1082">
        <v>0</v>
      </c>
      <c r="AQ256" s="206"/>
      <c r="AR256" s="831"/>
      <c r="AS256" s="831"/>
      <c r="AT256" s="831"/>
      <c r="AU256" s="831"/>
      <c r="AV256" s="831"/>
      <c r="AW256" s="831"/>
      <c r="AX256" s="831"/>
      <c r="AY256" s="831"/>
      <c r="AZ256" s="831"/>
      <c r="BA256" s="831"/>
      <c r="BB256" s="831"/>
      <c r="BC256" s="831"/>
      <c r="BD256" s="831"/>
      <c r="BE256" s="831"/>
      <c r="BF256" s="831"/>
      <c r="BG256" s="831"/>
      <c r="BH256" s="831"/>
      <c r="BI256" s="831"/>
      <c r="BJ256" s="831"/>
      <c r="BK256" s="831"/>
      <c r="BL256" s="831"/>
    </row>
    <row r="257" spans="1:64"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c r="Y257" s="8"/>
      <c r="Z257" s="8">
        <v>0</v>
      </c>
      <c r="AA257" s="1225"/>
      <c r="AB257" s="8">
        <v>0</v>
      </c>
      <c r="AC257" s="8">
        <v>0</v>
      </c>
      <c r="AD257" s="8">
        <v>0</v>
      </c>
      <c r="AE257" s="8"/>
      <c r="AF257" s="89"/>
      <c r="AG257" s="1131"/>
      <c r="AH257" s="1227">
        <v>100</v>
      </c>
      <c r="AI257" s="89">
        <v>0</v>
      </c>
      <c r="AJ257" s="89">
        <v>0</v>
      </c>
      <c r="AK257" s="89">
        <v>0</v>
      </c>
      <c r="AL257" s="89"/>
      <c r="AM257" s="237">
        <v>0</v>
      </c>
      <c r="AN257" s="89">
        <v>0</v>
      </c>
      <c r="AO257" s="89"/>
      <c r="AP257" s="1082">
        <v>0</v>
      </c>
      <c r="AQ257" s="206"/>
      <c r="AR257" s="831"/>
      <c r="AS257" s="831"/>
      <c r="AT257" s="831"/>
      <c r="AU257" s="831"/>
      <c r="AV257" s="831"/>
      <c r="AW257" s="831"/>
      <c r="AX257" s="831"/>
      <c r="AY257" s="831"/>
      <c r="AZ257" s="831"/>
      <c r="BA257" s="831"/>
      <c r="BB257" s="831"/>
      <c r="BC257" s="831"/>
      <c r="BD257" s="831"/>
      <c r="BE257" s="831"/>
      <c r="BF257" s="831"/>
      <c r="BG257" s="831"/>
      <c r="BH257" s="831"/>
      <c r="BI257" s="831"/>
      <c r="BJ257" s="831"/>
      <c r="BK257" s="831"/>
      <c r="BL257" s="831"/>
    </row>
    <row r="258" spans="1:64"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8"/>
      <c r="Z258" s="8">
        <v>0</v>
      </c>
      <c r="AA258" s="1225"/>
      <c r="AB258" s="8">
        <v>0</v>
      </c>
      <c r="AC258" s="8">
        <v>0</v>
      </c>
      <c r="AD258" s="8">
        <v>0</v>
      </c>
      <c r="AE258" s="8"/>
      <c r="AF258" s="89"/>
      <c r="AG258" s="1131"/>
      <c r="AH258" s="1227">
        <v>100</v>
      </c>
      <c r="AI258" s="89">
        <v>0</v>
      </c>
      <c r="AJ258" s="89">
        <v>0</v>
      </c>
      <c r="AK258" s="89">
        <v>0</v>
      </c>
      <c r="AL258" s="89"/>
      <c r="AM258" s="237">
        <v>0</v>
      </c>
      <c r="AN258" s="89">
        <v>0</v>
      </c>
      <c r="AO258" s="89"/>
      <c r="AP258" s="1082">
        <v>0</v>
      </c>
      <c r="AQ258" s="206"/>
      <c r="AR258" s="831"/>
      <c r="AS258" s="831"/>
      <c r="AT258" s="831"/>
      <c r="AU258" s="831"/>
      <c r="AV258" s="831"/>
      <c r="AW258" s="831"/>
      <c r="AX258" s="831"/>
      <c r="AY258" s="831"/>
      <c r="AZ258" s="831"/>
      <c r="BA258" s="831"/>
      <c r="BB258" s="831"/>
      <c r="BC258" s="831"/>
      <c r="BD258" s="831"/>
      <c r="BE258" s="831"/>
      <c r="BF258" s="831"/>
      <c r="BG258" s="831"/>
      <c r="BH258" s="831"/>
      <c r="BI258" s="831"/>
      <c r="BJ258" s="831"/>
      <c r="BK258" s="831"/>
      <c r="BL258" s="831"/>
    </row>
    <row r="259" spans="1:64"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8"/>
      <c r="Z259" s="8">
        <v>0</v>
      </c>
      <c r="AA259" s="1225"/>
      <c r="AB259" s="8">
        <v>0</v>
      </c>
      <c r="AC259" s="8">
        <v>0</v>
      </c>
      <c r="AD259" s="8">
        <v>0</v>
      </c>
      <c r="AE259" s="8"/>
      <c r="AF259" s="89"/>
      <c r="AG259" s="1131"/>
      <c r="AH259" s="1227">
        <v>100</v>
      </c>
      <c r="AI259" s="89">
        <v>0</v>
      </c>
      <c r="AJ259" s="89">
        <v>0</v>
      </c>
      <c r="AK259" s="89">
        <v>0</v>
      </c>
      <c r="AL259" s="89"/>
      <c r="AM259" s="237">
        <v>0</v>
      </c>
      <c r="AN259" s="89">
        <v>0</v>
      </c>
      <c r="AO259" s="89"/>
      <c r="AP259" s="1082">
        <v>0</v>
      </c>
      <c r="AQ259" s="206"/>
      <c r="AR259" s="831"/>
      <c r="AS259" s="831"/>
      <c r="AT259" s="831"/>
      <c r="AU259" s="831"/>
      <c r="AV259" s="831"/>
      <c r="AW259" s="831"/>
      <c r="AX259" s="831"/>
      <c r="AY259" s="831"/>
      <c r="AZ259" s="831"/>
      <c r="BA259" s="831"/>
      <c r="BB259" s="831"/>
      <c r="BC259" s="831"/>
      <c r="BD259" s="831"/>
      <c r="BE259" s="831"/>
      <c r="BF259" s="831"/>
      <c r="BG259" s="831"/>
      <c r="BH259" s="831"/>
      <c r="BI259" s="831"/>
      <c r="BJ259" s="831"/>
      <c r="BK259" s="831"/>
      <c r="BL259" s="831"/>
    </row>
    <row r="260" spans="1:64"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c r="Y260" s="8"/>
      <c r="Z260" s="8">
        <v>0</v>
      </c>
      <c r="AA260" s="8"/>
      <c r="AB260" s="8">
        <v>0</v>
      </c>
      <c r="AC260" s="8">
        <v>0</v>
      </c>
      <c r="AD260" s="8">
        <v>0</v>
      </c>
      <c r="AE260" s="8"/>
      <c r="AF260" s="89"/>
      <c r="AG260" s="1131"/>
      <c r="AH260" s="1227">
        <v>100</v>
      </c>
      <c r="AI260" s="89">
        <v>0</v>
      </c>
      <c r="AJ260" s="89">
        <v>0</v>
      </c>
      <c r="AK260" s="89">
        <v>0</v>
      </c>
      <c r="AL260" s="89"/>
      <c r="AM260" s="237">
        <v>0</v>
      </c>
      <c r="AN260" s="89">
        <v>0</v>
      </c>
      <c r="AO260" s="89"/>
      <c r="AP260" s="1082">
        <v>0</v>
      </c>
      <c r="AQ260" s="206"/>
      <c r="AR260" s="831"/>
      <c r="AS260" s="831"/>
      <c r="AT260" s="831"/>
      <c r="AU260" s="831"/>
      <c r="AV260" s="831"/>
      <c r="AW260" s="831"/>
      <c r="AX260" s="831"/>
      <c r="AY260" s="831"/>
      <c r="AZ260" s="831"/>
      <c r="BA260" s="831"/>
      <c r="BB260" s="831"/>
      <c r="BC260" s="831"/>
      <c r="BD260" s="831"/>
      <c r="BE260" s="831"/>
      <c r="BF260" s="831"/>
      <c r="BG260" s="831"/>
      <c r="BH260" s="831"/>
      <c r="BI260" s="831"/>
      <c r="BJ260" s="831"/>
      <c r="BK260" s="831"/>
      <c r="BL260" s="831"/>
    </row>
    <row r="261" spans="1:64"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8"/>
      <c r="Z261" s="8">
        <v>0</v>
      </c>
      <c r="AA261" s="8"/>
      <c r="AB261" s="8">
        <v>0</v>
      </c>
      <c r="AC261" s="8">
        <v>0</v>
      </c>
      <c r="AD261" s="8">
        <v>0</v>
      </c>
      <c r="AE261" s="8"/>
      <c r="AF261" s="89"/>
      <c r="AG261" s="1131"/>
      <c r="AH261" s="1227">
        <v>100</v>
      </c>
      <c r="AI261" s="89">
        <v>0</v>
      </c>
      <c r="AJ261" s="89">
        <v>0</v>
      </c>
      <c r="AK261" s="89">
        <v>0</v>
      </c>
      <c r="AL261" s="89"/>
      <c r="AM261" s="237">
        <v>0</v>
      </c>
      <c r="AN261" s="89">
        <v>0</v>
      </c>
      <c r="AO261" s="89"/>
      <c r="AP261" s="1082">
        <v>0</v>
      </c>
      <c r="AQ261" s="206"/>
      <c r="AR261" s="831"/>
      <c r="AS261" s="831"/>
      <c r="AT261" s="831"/>
      <c r="AU261" s="831"/>
      <c r="AV261" s="831"/>
      <c r="AW261" s="831"/>
      <c r="AX261" s="831"/>
      <c r="AY261" s="831"/>
      <c r="AZ261" s="831"/>
      <c r="BA261" s="831"/>
      <c r="BB261" s="831"/>
      <c r="BC261" s="831"/>
      <c r="BD261" s="831"/>
      <c r="BE261" s="831"/>
      <c r="BF261" s="831"/>
      <c r="BG261" s="831"/>
      <c r="BH261" s="831"/>
      <c r="BI261" s="831"/>
      <c r="BJ261" s="831"/>
      <c r="BK261" s="831"/>
      <c r="BL261" s="831"/>
    </row>
    <row r="262" spans="1:64"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8"/>
      <c r="Z262" s="8">
        <v>0</v>
      </c>
      <c r="AA262" s="8"/>
      <c r="AB262" s="8">
        <v>0</v>
      </c>
      <c r="AC262" s="8">
        <v>0</v>
      </c>
      <c r="AD262" s="8">
        <v>0</v>
      </c>
      <c r="AE262" s="8"/>
      <c r="AF262" s="89"/>
      <c r="AG262" s="1131"/>
      <c r="AH262" s="1227">
        <v>100</v>
      </c>
      <c r="AI262" s="89">
        <v>0</v>
      </c>
      <c r="AJ262" s="89">
        <v>0</v>
      </c>
      <c r="AK262" s="89">
        <v>0</v>
      </c>
      <c r="AL262" s="89"/>
      <c r="AM262" s="237">
        <v>0</v>
      </c>
      <c r="AN262" s="89">
        <v>0</v>
      </c>
      <c r="AO262" s="89"/>
      <c r="AP262" s="1082">
        <v>0</v>
      </c>
      <c r="AQ262" s="206"/>
      <c r="AR262" s="831"/>
      <c r="AS262" s="831"/>
      <c r="AT262" s="831"/>
      <c r="AU262" s="831"/>
      <c r="AV262" s="831"/>
      <c r="AW262" s="831"/>
      <c r="AX262" s="831"/>
      <c r="AY262" s="831"/>
      <c r="AZ262" s="831"/>
      <c r="BA262" s="831"/>
      <c r="BB262" s="831"/>
      <c r="BC262" s="831"/>
      <c r="BD262" s="831"/>
      <c r="BE262" s="831"/>
      <c r="BF262" s="831"/>
      <c r="BG262" s="831"/>
      <c r="BH262" s="831"/>
      <c r="BI262" s="831"/>
      <c r="BJ262" s="831"/>
      <c r="BK262" s="831"/>
      <c r="BL262" s="831"/>
    </row>
    <row r="263" spans="1:64"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8"/>
      <c r="Z263" s="8">
        <v>0</v>
      </c>
      <c r="AA263" s="8"/>
      <c r="AB263" s="8">
        <v>0</v>
      </c>
      <c r="AC263" s="8">
        <v>0</v>
      </c>
      <c r="AD263" s="8">
        <v>0</v>
      </c>
      <c r="AE263" s="8"/>
      <c r="AF263" s="89"/>
      <c r="AG263" s="1131"/>
      <c r="AH263" s="1227">
        <v>100</v>
      </c>
      <c r="AI263" s="89">
        <v>0</v>
      </c>
      <c r="AJ263" s="89">
        <v>0</v>
      </c>
      <c r="AK263" s="89">
        <v>0</v>
      </c>
      <c r="AL263" s="89"/>
      <c r="AM263" s="237">
        <v>0</v>
      </c>
      <c r="AN263" s="89">
        <v>0</v>
      </c>
      <c r="AO263" s="89"/>
      <c r="AP263" s="1082">
        <v>0</v>
      </c>
      <c r="AQ263" s="206"/>
      <c r="AR263" s="831"/>
      <c r="AS263" s="831"/>
      <c r="AT263" s="831"/>
      <c r="AU263" s="831"/>
      <c r="AV263" s="831"/>
      <c r="AW263" s="831"/>
      <c r="AX263" s="831"/>
      <c r="AY263" s="831"/>
      <c r="AZ263" s="831"/>
      <c r="BA263" s="831"/>
      <c r="BB263" s="831"/>
      <c r="BC263" s="831"/>
      <c r="BD263" s="831"/>
      <c r="BE263" s="831"/>
      <c r="BF263" s="831"/>
      <c r="BG263" s="831"/>
      <c r="BH263" s="831"/>
      <c r="BI263" s="831"/>
      <c r="BJ263" s="831"/>
      <c r="BK263" s="831"/>
      <c r="BL263" s="831"/>
    </row>
    <row r="264" spans="1:64"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8"/>
      <c r="Z264" s="8">
        <v>0</v>
      </c>
      <c r="AA264" s="8"/>
      <c r="AB264" s="8">
        <v>0</v>
      </c>
      <c r="AC264" s="8">
        <v>0</v>
      </c>
      <c r="AD264" s="8">
        <v>0</v>
      </c>
      <c r="AE264" s="8"/>
      <c r="AF264" s="89"/>
      <c r="AG264" s="1131"/>
      <c r="AH264" s="1227">
        <v>100</v>
      </c>
      <c r="AI264" s="89">
        <v>0</v>
      </c>
      <c r="AJ264" s="89">
        <v>0</v>
      </c>
      <c r="AK264" s="89">
        <v>0</v>
      </c>
      <c r="AL264" s="89"/>
      <c r="AM264" s="237">
        <v>0</v>
      </c>
      <c r="AN264" s="89">
        <v>0</v>
      </c>
      <c r="AO264" s="89"/>
      <c r="AP264" s="1082">
        <v>0</v>
      </c>
      <c r="AQ264" s="206"/>
      <c r="AR264" s="831"/>
      <c r="AS264" s="831"/>
      <c r="AT264" s="831"/>
      <c r="AU264" s="831"/>
      <c r="AV264" s="831"/>
      <c r="AW264" s="831"/>
      <c r="AX264" s="831"/>
      <c r="AY264" s="831"/>
      <c r="AZ264" s="831"/>
      <c r="BA264" s="831"/>
      <c r="BB264" s="831"/>
      <c r="BC264" s="831"/>
      <c r="BD264" s="831"/>
      <c r="BE264" s="831"/>
      <c r="BF264" s="831"/>
      <c r="BG264" s="831"/>
      <c r="BH264" s="831"/>
      <c r="BI264" s="831"/>
      <c r="BJ264" s="831"/>
      <c r="BK264" s="831"/>
      <c r="BL264" s="831"/>
    </row>
    <row r="265" spans="1:64"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8"/>
      <c r="Z265" s="8">
        <v>0</v>
      </c>
      <c r="AA265" s="8"/>
      <c r="AB265" s="8">
        <v>0</v>
      </c>
      <c r="AC265" s="8">
        <v>0</v>
      </c>
      <c r="AD265" s="8">
        <v>0</v>
      </c>
      <c r="AE265" s="8"/>
      <c r="AF265" s="89"/>
      <c r="AG265" s="1131"/>
      <c r="AH265" s="1227">
        <v>100</v>
      </c>
      <c r="AI265" s="89">
        <v>0</v>
      </c>
      <c r="AJ265" s="1228">
        <v>0</v>
      </c>
      <c r="AK265" s="89">
        <v>0</v>
      </c>
      <c r="AL265" s="89"/>
      <c r="AM265" s="237">
        <v>0</v>
      </c>
      <c r="AN265" s="89">
        <v>0</v>
      </c>
      <c r="AO265" s="89"/>
      <c r="AP265" s="1082">
        <v>0</v>
      </c>
      <c r="AQ265" s="206"/>
      <c r="AR265" s="831"/>
      <c r="AS265" s="831"/>
      <c r="AT265" s="831"/>
      <c r="AU265" s="831"/>
      <c r="AV265" s="831"/>
      <c r="AW265" s="831"/>
      <c r="AX265" s="831"/>
      <c r="AY265" s="831"/>
      <c r="AZ265" s="831"/>
      <c r="BA265" s="831"/>
      <c r="BB265" s="831"/>
      <c r="BC265" s="831"/>
      <c r="BD265" s="831"/>
      <c r="BE265" s="831"/>
      <c r="BF265" s="831"/>
      <c r="BG265" s="831"/>
      <c r="BH265" s="831"/>
      <c r="BI265" s="831"/>
      <c r="BJ265" s="831"/>
      <c r="BK265" s="831"/>
      <c r="BL265" s="831"/>
    </row>
    <row r="266" spans="1:64"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8"/>
      <c r="Z266" s="8">
        <v>0</v>
      </c>
      <c r="AA266" s="8"/>
      <c r="AB266" s="8">
        <v>0</v>
      </c>
      <c r="AC266" s="8">
        <v>0</v>
      </c>
      <c r="AD266" s="8">
        <v>0</v>
      </c>
      <c r="AE266" s="8"/>
      <c r="AF266" s="89"/>
      <c r="AG266" s="1131"/>
      <c r="AH266" s="1227">
        <v>100</v>
      </c>
      <c r="AI266" s="89">
        <v>0</v>
      </c>
      <c r="AJ266" s="1228">
        <v>0</v>
      </c>
      <c r="AK266" s="89">
        <v>0</v>
      </c>
      <c r="AL266" s="89"/>
      <c r="AM266" s="237">
        <v>0</v>
      </c>
      <c r="AN266" s="89">
        <v>0</v>
      </c>
      <c r="AO266" s="89"/>
      <c r="AP266" s="1082">
        <v>0</v>
      </c>
      <c r="AQ266" s="206"/>
      <c r="AR266" s="831"/>
      <c r="AS266" s="831"/>
      <c r="AT266" s="831"/>
      <c r="AU266" s="831"/>
      <c r="AV266" s="831"/>
      <c r="AW266" s="831"/>
      <c r="AX266" s="831"/>
      <c r="AY266" s="831"/>
      <c r="AZ266" s="831"/>
      <c r="BA266" s="831"/>
      <c r="BB266" s="831"/>
      <c r="BC266" s="831"/>
      <c r="BD266" s="831"/>
      <c r="BE266" s="831"/>
      <c r="BF266" s="831"/>
      <c r="BG266" s="831"/>
      <c r="BH266" s="831"/>
      <c r="BI266" s="831"/>
      <c r="BJ266" s="831"/>
      <c r="BK266" s="831"/>
      <c r="BL266" s="831"/>
    </row>
    <row r="267" spans="1:64"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8"/>
      <c r="Z267" s="8">
        <v>0</v>
      </c>
      <c r="AA267" s="8"/>
      <c r="AB267" s="8">
        <v>0</v>
      </c>
      <c r="AC267" s="8">
        <v>0</v>
      </c>
      <c r="AD267" s="8">
        <v>0</v>
      </c>
      <c r="AE267" s="8"/>
      <c r="AF267" s="89"/>
      <c r="AG267" s="1131"/>
      <c r="AH267" s="1227">
        <v>100</v>
      </c>
      <c r="AI267" s="89">
        <v>0</v>
      </c>
      <c r="AJ267" s="1228">
        <v>0</v>
      </c>
      <c r="AK267" s="89">
        <v>0</v>
      </c>
      <c r="AL267" s="89"/>
      <c r="AM267" s="237">
        <v>0</v>
      </c>
      <c r="AN267" s="89">
        <v>0</v>
      </c>
      <c r="AO267" s="89"/>
      <c r="AP267" s="1082">
        <v>0</v>
      </c>
      <c r="AQ267" s="206"/>
      <c r="AR267" s="831"/>
      <c r="AS267" s="831"/>
      <c r="AT267" s="831"/>
      <c r="AU267" s="831"/>
      <c r="AV267" s="831"/>
      <c r="AW267" s="831"/>
      <c r="AX267" s="831"/>
      <c r="AY267" s="831"/>
      <c r="AZ267" s="831"/>
      <c r="BA267" s="831"/>
      <c r="BB267" s="831"/>
      <c r="BC267" s="831"/>
      <c r="BD267" s="831"/>
      <c r="BE267" s="831"/>
      <c r="BF267" s="831"/>
      <c r="BG267" s="831"/>
      <c r="BH267" s="831"/>
      <c r="BI267" s="831"/>
      <c r="BJ267" s="831"/>
      <c r="BK267" s="831"/>
      <c r="BL267" s="831"/>
    </row>
    <row r="268" spans="1:64"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8"/>
      <c r="Z268" s="8">
        <v>0</v>
      </c>
      <c r="AA268" s="8"/>
      <c r="AB268" s="8">
        <v>0</v>
      </c>
      <c r="AC268" s="8">
        <v>0</v>
      </c>
      <c r="AD268" s="8">
        <v>0</v>
      </c>
      <c r="AE268" s="8"/>
      <c r="AF268" s="89"/>
      <c r="AG268" s="1131"/>
      <c r="AH268" s="1227">
        <v>100</v>
      </c>
      <c r="AI268" s="89">
        <v>0</v>
      </c>
      <c r="AJ268" s="1228">
        <v>0</v>
      </c>
      <c r="AK268" s="89">
        <v>0</v>
      </c>
      <c r="AL268" s="89"/>
      <c r="AM268" s="237">
        <v>0</v>
      </c>
      <c r="AN268" s="89">
        <v>0</v>
      </c>
      <c r="AO268" s="89"/>
      <c r="AP268" s="1082">
        <v>0</v>
      </c>
      <c r="AQ268" s="206"/>
      <c r="AR268" s="831"/>
      <c r="AS268" s="831"/>
      <c r="AT268" s="831"/>
      <c r="AU268" s="831"/>
      <c r="AV268" s="831"/>
      <c r="AW268" s="831"/>
      <c r="AX268" s="831"/>
      <c r="AY268" s="831"/>
      <c r="AZ268" s="831"/>
      <c r="BA268" s="831"/>
      <c r="BB268" s="831"/>
      <c r="BC268" s="831"/>
      <c r="BD268" s="831"/>
      <c r="BE268" s="831"/>
      <c r="BF268" s="831"/>
      <c r="BG268" s="831"/>
      <c r="BH268" s="831"/>
      <c r="BI268" s="831"/>
      <c r="BJ268" s="831"/>
      <c r="BK268" s="831"/>
      <c r="BL268" s="831"/>
    </row>
    <row r="269" spans="1:64"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8"/>
      <c r="Z269" s="8">
        <v>0</v>
      </c>
      <c r="AA269" s="8"/>
      <c r="AB269" s="8">
        <v>0</v>
      </c>
      <c r="AC269" s="8">
        <v>0</v>
      </c>
      <c r="AD269" s="8">
        <v>0</v>
      </c>
      <c r="AE269" s="8"/>
      <c r="AF269" s="89"/>
      <c r="AG269" s="1131"/>
      <c r="AH269" s="1227">
        <v>100</v>
      </c>
      <c r="AI269" s="89">
        <v>0</v>
      </c>
      <c r="AJ269" s="1228">
        <v>0</v>
      </c>
      <c r="AK269" s="89">
        <v>0</v>
      </c>
      <c r="AL269" s="89"/>
      <c r="AM269" s="237">
        <v>0</v>
      </c>
      <c r="AN269" s="89">
        <v>0</v>
      </c>
      <c r="AO269" s="89"/>
      <c r="AP269" s="1082">
        <v>0</v>
      </c>
      <c r="AQ269" s="206"/>
      <c r="AR269" s="831"/>
      <c r="AS269" s="831"/>
      <c r="AT269" s="831"/>
      <c r="AU269" s="831"/>
      <c r="AV269" s="831"/>
      <c r="AW269" s="831"/>
      <c r="AX269" s="831"/>
      <c r="AY269" s="831"/>
      <c r="AZ269" s="831"/>
      <c r="BA269" s="831"/>
      <c r="BB269" s="831"/>
      <c r="BC269" s="831"/>
      <c r="BD269" s="831"/>
      <c r="BE269" s="831"/>
      <c r="BF269" s="831"/>
      <c r="BG269" s="831"/>
      <c r="BH269" s="831"/>
      <c r="BI269" s="831"/>
      <c r="BJ269" s="831"/>
      <c r="BK269" s="831"/>
      <c r="BL269" s="831"/>
    </row>
    <row r="270" spans="1:64"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8"/>
      <c r="Z270" s="8">
        <v>0</v>
      </c>
      <c r="AA270" s="8"/>
      <c r="AB270" s="8">
        <v>0</v>
      </c>
      <c r="AC270" s="8">
        <v>0</v>
      </c>
      <c r="AD270" s="8">
        <v>0</v>
      </c>
      <c r="AE270" s="8"/>
      <c r="AF270" s="89"/>
      <c r="AG270" s="1131"/>
      <c r="AH270" s="1227">
        <v>100</v>
      </c>
      <c r="AI270" s="89">
        <v>0</v>
      </c>
      <c r="AJ270" s="1228">
        <v>0</v>
      </c>
      <c r="AK270" s="89">
        <v>0</v>
      </c>
      <c r="AL270" s="89"/>
      <c r="AM270" s="237">
        <v>0</v>
      </c>
      <c r="AN270" s="89">
        <v>0</v>
      </c>
      <c r="AO270" s="89"/>
      <c r="AP270" s="1082">
        <v>0</v>
      </c>
      <c r="AQ270" s="206"/>
      <c r="AR270" s="831"/>
      <c r="AS270" s="831"/>
      <c r="AT270" s="831"/>
      <c r="AU270" s="831"/>
      <c r="AV270" s="831"/>
      <c r="AW270" s="831"/>
      <c r="AX270" s="831"/>
      <c r="AY270" s="831"/>
      <c r="AZ270" s="831"/>
      <c r="BA270" s="831"/>
      <c r="BB270" s="831"/>
      <c r="BC270" s="831"/>
      <c r="BD270" s="831"/>
      <c r="BE270" s="831"/>
      <c r="BF270" s="831"/>
      <c r="BG270" s="831"/>
      <c r="BH270" s="831"/>
      <c r="BI270" s="831"/>
      <c r="BJ270" s="831"/>
      <c r="BK270" s="831"/>
      <c r="BL270" s="831"/>
    </row>
    <row r="271" spans="1:64"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8"/>
      <c r="Z271" s="8">
        <v>0</v>
      </c>
      <c r="AA271" s="8"/>
      <c r="AB271" s="8">
        <v>0</v>
      </c>
      <c r="AC271" s="8">
        <v>0</v>
      </c>
      <c r="AD271" s="8">
        <v>0</v>
      </c>
      <c r="AE271" s="8"/>
      <c r="AF271" s="89"/>
      <c r="AG271" s="1131"/>
      <c r="AH271" s="1227">
        <v>100</v>
      </c>
      <c r="AI271" s="89">
        <v>0</v>
      </c>
      <c r="AJ271" s="1228">
        <v>0</v>
      </c>
      <c r="AK271" s="89">
        <v>0</v>
      </c>
      <c r="AL271" s="89"/>
      <c r="AM271" s="237">
        <v>0</v>
      </c>
      <c r="AN271" s="89">
        <v>0</v>
      </c>
      <c r="AO271" s="89"/>
      <c r="AP271" s="1082">
        <v>0</v>
      </c>
      <c r="AQ271" s="206"/>
      <c r="AR271" s="831"/>
      <c r="AS271" s="831"/>
      <c r="AT271" s="831"/>
      <c r="AU271" s="831"/>
      <c r="AV271" s="831"/>
      <c r="AW271" s="831"/>
      <c r="AX271" s="831"/>
      <c r="AY271" s="831"/>
      <c r="AZ271" s="831"/>
      <c r="BA271" s="831"/>
      <c r="BB271" s="831"/>
      <c r="BC271" s="831"/>
      <c r="BD271" s="831"/>
      <c r="BE271" s="831"/>
      <c r="BF271" s="831"/>
      <c r="BG271" s="831"/>
      <c r="BH271" s="831"/>
      <c r="BI271" s="831"/>
      <c r="BJ271" s="831"/>
      <c r="BK271" s="831"/>
      <c r="BL271" s="831"/>
    </row>
    <row r="272" spans="1:64"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c r="Y272" s="8"/>
      <c r="Z272" s="8">
        <v>0</v>
      </c>
      <c r="AA272" s="8"/>
      <c r="AB272" s="8">
        <v>0</v>
      </c>
      <c r="AC272" s="8">
        <v>0</v>
      </c>
      <c r="AD272" s="8">
        <v>0</v>
      </c>
      <c r="AE272" s="8"/>
      <c r="AF272" s="89"/>
      <c r="AG272" s="1131"/>
      <c r="AH272" s="1227">
        <v>100</v>
      </c>
      <c r="AI272" s="89">
        <v>0</v>
      </c>
      <c r="AJ272" s="1228">
        <v>0</v>
      </c>
      <c r="AK272" s="89">
        <v>0</v>
      </c>
      <c r="AL272" s="89"/>
      <c r="AM272" s="237">
        <v>0</v>
      </c>
      <c r="AN272" s="89">
        <v>0</v>
      </c>
      <c r="AO272" s="89"/>
      <c r="AP272" s="1082">
        <v>0</v>
      </c>
      <c r="AQ272" s="206"/>
      <c r="AR272" s="831"/>
      <c r="AS272" s="831"/>
      <c r="AT272" s="831"/>
      <c r="AU272" s="831"/>
      <c r="AV272" s="831"/>
      <c r="AW272" s="831"/>
      <c r="AX272" s="831"/>
      <c r="AY272" s="831"/>
      <c r="AZ272" s="831"/>
      <c r="BA272" s="831"/>
      <c r="BB272" s="831"/>
      <c r="BC272" s="831"/>
      <c r="BD272" s="831"/>
      <c r="BE272" s="831"/>
      <c r="BF272" s="831"/>
      <c r="BG272" s="831"/>
      <c r="BH272" s="831"/>
      <c r="BI272" s="831"/>
      <c r="BJ272" s="831"/>
      <c r="BK272" s="831"/>
      <c r="BL272" s="831"/>
    </row>
    <row r="273" spans="1:64"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8"/>
      <c r="Z273" s="8">
        <v>0</v>
      </c>
      <c r="AA273" s="8"/>
      <c r="AB273" s="8">
        <v>0</v>
      </c>
      <c r="AC273" s="8">
        <v>0</v>
      </c>
      <c r="AD273" s="8">
        <v>0</v>
      </c>
      <c r="AE273" s="8"/>
      <c r="AF273" s="89"/>
      <c r="AG273" s="1131"/>
      <c r="AH273" s="1227">
        <v>100</v>
      </c>
      <c r="AI273" s="89">
        <v>0</v>
      </c>
      <c r="AJ273" s="1228">
        <v>0</v>
      </c>
      <c r="AK273" s="89">
        <v>0</v>
      </c>
      <c r="AL273" s="89"/>
      <c r="AM273" s="237">
        <v>0</v>
      </c>
      <c r="AN273" s="89">
        <v>0</v>
      </c>
      <c r="AO273" s="89"/>
      <c r="AP273" s="1082">
        <v>0</v>
      </c>
      <c r="AQ273" s="206"/>
      <c r="AR273" s="831"/>
      <c r="AS273" s="831"/>
      <c r="AT273" s="831"/>
      <c r="AU273" s="831"/>
      <c r="AV273" s="831"/>
      <c r="AW273" s="831"/>
      <c r="AX273" s="831"/>
      <c r="AY273" s="831"/>
      <c r="AZ273" s="831"/>
      <c r="BA273" s="831"/>
      <c r="BB273" s="831"/>
      <c r="BC273" s="831"/>
      <c r="BD273" s="831"/>
      <c r="BE273" s="831"/>
      <c r="BF273" s="831"/>
      <c r="BG273" s="831"/>
      <c r="BH273" s="831"/>
      <c r="BI273" s="831"/>
      <c r="BJ273" s="831"/>
      <c r="BK273" s="831"/>
      <c r="BL273" s="831"/>
    </row>
    <row r="274" spans="1:64"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8"/>
      <c r="Z274" s="8">
        <v>0</v>
      </c>
      <c r="AA274" s="8"/>
      <c r="AB274" s="8">
        <v>0</v>
      </c>
      <c r="AC274" s="8">
        <v>0</v>
      </c>
      <c r="AD274" s="8">
        <v>0</v>
      </c>
      <c r="AE274" s="8"/>
      <c r="AF274" s="89"/>
      <c r="AG274" s="1131"/>
      <c r="AH274" s="1227">
        <v>100</v>
      </c>
      <c r="AI274" s="89">
        <v>0</v>
      </c>
      <c r="AJ274" s="1228">
        <v>0</v>
      </c>
      <c r="AK274" s="89">
        <v>0</v>
      </c>
      <c r="AL274" s="89"/>
      <c r="AM274" s="237">
        <v>0</v>
      </c>
      <c r="AN274" s="89">
        <v>0</v>
      </c>
      <c r="AO274" s="89"/>
      <c r="AP274" s="1082">
        <v>0</v>
      </c>
      <c r="AQ274" s="206"/>
      <c r="AR274" s="831"/>
      <c r="AS274" s="831"/>
      <c r="AT274" s="831"/>
      <c r="AU274" s="831"/>
      <c r="AV274" s="831"/>
      <c r="AW274" s="831"/>
      <c r="AX274" s="831"/>
      <c r="AY274" s="831"/>
      <c r="AZ274" s="831"/>
      <c r="BA274" s="831"/>
      <c r="BB274" s="831"/>
      <c r="BC274" s="831"/>
      <c r="BD274" s="831"/>
      <c r="BE274" s="831"/>
      <c r="BF274" s="831"/>
      <c r="BG274" s="831"/>
      <c r="BH274" s="831"/>
      <c r="BI274" s="831"/>
      <c r="BJ274" s="831"/>
      <c r="BK274" s="831"/>
      <c r="BL274" s="831"/>
    </row>
    <row r="275" spans="1:64"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8"/>
      <c r="Z275" s="8">
        <v>0</v>
      </c>
      <c r="AA275" s="8"/>
      <c r="AB275" s="8">
        <v>0</v>
      </c>
      <c r="AC275" s="8">
        <v>0</v>
      </c>
      <c r="AD275" s="8">
        <v>0</v>
      </c>
      <c r="AE275" s="8"/>
      <c r="AF275" s="89"/>
      <c r="AG275" s="1131"/>
      <c r="AH275" s="1227">
        <v>100</v>
      </c>
      <c r="AI275" s="89">
        <v>0</v>
      </c>
      <c r="AJ275" s="1228">
        <v>0</v>
      </c>
      <c r="AK275" s="89">
        <v>0</v>
      </c>
      <c r="AL275" s="89"/>
      <c r="AM275" s="237">
        <v>0</v>
      </c>
      <c r="AN275" s="89">
        <v>0</v>
      </c>
      <c r="AO275" s="89"/>
      <c r="AP275" s="1082">
        <v>0</v>
      </c>
      <c r="AQ275" s="206"/>
      <c r="AR275" s="831"/>
      <c r="AS275" s="831"/>
      <c r="AT275" s="831"/>
      <c r="AU275" s="831"/>
      <c r="AV275" s="831"/>
      <c r="AW275" s="831"/>
      <c r="AX275" s="831"/>
      <c r="AY275" s="831"/>
      <c r="AZ275" s="831"/>
      <c r="BA275" s="831"/>
      <c r="BB275" s="831"/>
      <c r="BC275" s="831"/>
      <c r="BD275" s="831"/>
      <c r="BE275" s="831"/>
      <c r="BF275" s="831"/>
      <c r="BG275" s="831"/>
      <c r="BH275" s="831"/>
      <c r="BI275" s="831"/>
      <c r="BJ275" s="831"/>
      <c r="BK275" s="831"/>
      <c r="BL275" s="831"/>
    </row>
    <row r="276" spans="1:64"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8"/>
      <c r="Z276" s="8">
        <v>0</v>
      </c>
      <c r="AA276" s="8"/>
      <c r="AB276" s="8">
        <v>0</v>
      </c>
      <c r="AC276" s="8">
        <v>0</v>
      </c>
      <c r="AD276" s="8">
        <v>0</v>
      </c>
      <c r="AE276" s="8"/>
      <c r="AF276" s="89"/>
      <c r="AG276" s="1131"/>
      <c r="AH276" s="1227">
        <v>100</v>
      </c>
      <c r="AI276" s="89">
        <v>0</v>
      </c>
      <c r="AJ276" s="1228">
        <v>0</v>
      </c>
      <c r="AK276" s="89">
        <v>0</v>
      </c>
      <c r="AL276" s="89"/>
      <c r="AM276" s="237">
        <v>0</v>
      </c>
      <c r="AN276" s="89">
        <v>0</v>
      </c>
      <c r="AO276" s="89"/>
      <c r="AP276" s="1082">
        <v>0</v>
      </c>
      <c r="AQ276" s="206"/>
      <c r="AR276" s="831"/>
      <c r="AS276" s="831"/>
      <c r="AT276" s="831"/>
      <c r="AU276" s="831"/>
      <c r="AV276" s="831"/>
      <c r="AW276" s="831"/>
      <c r="AX276" s="831"/>
      <c r="AY276" s="831"/>
      <c r="AZ276" s="831"/>
      <c r="BA276" s="831"/>
      <c r="BB276" s="831"/>
      <c r="BC276" s="831"/>
      <c r="BD276" s="831"/>
      <c r="BE276" s="831"/>
      <c r="BF276" s="831"/>
      <c r="BG276" s="831"/>
      <c r="BH276" s="831"/>
      <c r="BI276" s="831"/>
      <c r="BJ276" s="831"/>
      <c r="BK276" s="831"/>
      <c r="BL276" s="831"/>
    </row>
    <row r="277" spans="1:64"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8"/>
      <c r="Z277" s="8">
        <v>0</v>
      </c>
      <c r="AA277" s="8"/>
      <c r="AB277" s="8">
        <v>0</v>
      </c>
      <c r="AC277" s="8">
        <v>0</v>
      </c>
      <c r="AD277" s="8">
        <v>0</v>
      </c>
      <c r="AE277" s="8"/>
      <c r="AF277" s="89"/>
      <c r="AG277" s="1131"/>
      <c r="AH277" s="1227">
        <v>100</v>
      </c>
      <c r="AI277" s="89">
        <v>0</v>
      </c>
      <c r="AJ277" s="1228">
        <v>0</v>
      </c>
      <c r="AK277" s="89">
        <v>0</v>
      </c>
      <c r="AL277" s="89"/>
      <c r="AM277" s="237">
        <v>0</v>
      </c>
      <c r="AN277" s="89">
        <v>0</v>
      </c>
      <c r="AO277" s="89"/>
      <c r="AP277" s="1082">
        <v>0</v>
      </c>
      <c r="AQ277" s="206"/>
      <c r="AR277" s="831"/>
      <c r="AS277" s="831"/>
      <c r="AT277" s="831"/>
      <c r="AU277" s="831"/>
      <c r="AV277" s="831"/>
      <c r="AW277" s="831"/>
      <c r="AX277" s="831"/>
      <c r="AY277" s="831"/>
      <c r="AZ277" s="831"/>
      <c r="BA277" s="831"/>
      <c r="BB277" s="831"/>
      <c r="BC277" s="831"/>
      <c r="BD277" s="831"/>
      <c r="BE277" s="831"/>
      <c r="BF277" s="831"/>
      <c r="BG277" s="831"/>
      <c r="BH277" s="831"/>
      <c r="BI277" s="831"/>
      <c r="BJ277" s="831"/>
      <c r="BK277" s="831"/>
      <c r="BL277" s="831"/>
    </row>
    <row r="278" spans="1:64"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8"/>
      <c r="Z278" s="8">
        <v>0</v>
      </c>
      <c r="AA278" s="8"/>
      <c r="AB278" s="8">
        <v>0</v>
      </c>
      <c r="AC278" s="8">
        <v>0</v>
      </c>
      <c r="AD278" s="8">
        <v>0</v>
      </c>
      <c r="AE278" s="8"/>
      <c r="AF278" s="89"/>
      <c r="AG278" s="1131"/>
      <c r="AH278" s="1227">
        <v>100</v>
      </c>
      <c r="AI278" s="89">
        <v>0</v>
      </c>
      <c r="AJ278" s="1228">
        <v>0</v>
      </c>
      <c r="AK278" s="89">
        <v>0</v>
      </c>
      <c r="AL278" s="89"/>
      <c r="AM278" s="237">
        <v>0</v>
      </c>
      <c r="AN278" s="89">
        <v>0</v>
      </c>
      <c r="AO278" s="89"/>
      <c r="AP278" s="1082">
        <v>0</v>
      </c>
      <c r="AQ278" s="206"/>
      <c r="AR278" s="831"/>
      <c r="AS278" s="831"/>
      <c r="AT278" s="831"/>
      <c r="AU278" s="831"/>
      <c r="AV278" s="831"/>
      <c r="AW278" s="831"/>
      <c r="AX278" s="831"/>
      <c r="AY278" s="831"/>
      <c r="AZ278" s="831"/>
      <c r="BA278" s="831"/>
      <c r="BB278" s="831"/>
      <c r="BC278" s="831"/>
      <c r="BD278" s="831"/>
      <c r="BE278" s="831"/>
      <c r="BF278" s="831"/>
      <c r="BG278" s="831"/>
      <c r="BH278" s="831"/>
      <c r="BI278" s="831"/>
      <c r="BJ278" s="831"/>
      <c r="BK278" s="831"/>
      <c r="BL278" s="831"/>
    </row>
    <row r="279" spans="1:64"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8"/>
      <c r="Z279" s="8">
        <v>0</v>
      </c>
      <c r="AA279" s="8"/>
      <c r="AB279" s="8">
        <v>0</v>
      </c>
      <c r="AC279" s="8">
        <v>0</v>
      </c>
      <c r="AD279" s="8">
        <v>0</v>
      </c>
      <c r="AE279" s="8"/>
      <c r="AF279" s="89"/>
      <c r="AG279" s="1131"/>
      <c r="AH279" s="1227">
        <v>100</v>
      </c>
      <c r="AI279" s="89">
        <v>0</v>
      </c>
      <c r="AJ279" s="1228">
        <v>0</v>
      </c>
      <c r="AK279" s="89">
        <v>0</v>
      </c>
      <c r="AL279" s="89"/>
      <c r="AM279" s="237">
        <v>0</v>
      </c>
      <c r="AN279" s="89">
        <v>0</v>
      </c>
      <c r="AO279" s="89"/>
      <c r="AP279" s="1082">
        <v>0</v>
      </c>
      <c r="AQ279" s="206"/>
      <c r="AR279" s="831"/>
      <c r="AS279" s="831"/>
      <c r="AT279" s="831"/>
      <c r="AU279" s="831"/>
      <c r="AV279" s="831"/>
      <c r="AW279" s="831"/>
      <c r="AX279" s="831"/>
      <c r="AY279" s="831"/>
      <c r="AZ279" s="831"/>
      <c r="BA279" s="831"/>
      <c r="BB279" s="831"/>
      <c r="BC279" s="831"/>
      <c r="BD279" s="831"/>
      <c r="BE279" s="831"/>
      <c r="BF279" s="831"/>
      <c r="BG279" s="831"/>
      <c r="BH279" s="831"/>
      <c r="BI279" s="831"/>
      <c r="BJ279" s="831"/>
      <c r="BK279" s="831"/>
      <c r="BL279" s="831"/>
    </row>
    <row r="280" spans="1:64"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8"/>
      <c r="Z280" s="8">
        <v>0</v>
      </c>
      <c r="AA280" s="8"/>
      <c r="AB280" s="8">
        <v>0</v>
      </c>
      <c r="AC280" s="8">
        <v>0</v>
      </c>
      <c r="AD280" s="8">
        <v>0</v>
      </c>
      <c r="AE280" s="8"/>
      <c r="AF280" s="89"/>
      <c r="AG280" s="1131"/>
      <c r="AH280" s="1227">
        <v>100</v>
      </c>
      <c r="AI280" s="89">
        <v>0</v>
      </c>
      <c r="AJ280" s="1228">
        <v>0</v>
      </c>
      <c r="AK280" s="89">
        <v>0</v>
      </c>
      <c r="AL280" s="89"/>
      <c r="AM280" s="237">
        <v>0</v>
      </c>
      <c r="AN280" s="89">
        <v>0</v>
      </c>
      <c r="AO280" s="89"/>
      <c r="AP280" s="1082">
        <v>0</v>
      </c>
      <c r="AQ280" s="206"/>
      <c r="AR280" s="831"/>
      <c r="AS280" s="831"/>
      <c r="AT280" s="831"/>
      <c r="AU280" s="831"/>
      <c r="AV280" s="831"/>
      <c r="AW280" s="831"/>
      <c r="AX280" s="831"/>
      <c r="AY280" s="831"/>
      <c r="AZ280" s="831"/>
      <c r="BA280" s="831"/>
      <c r="BB280" s="831"/>
      <c r="BC280" s="831"/>
      <c r="BD280" s="831"/>
      <c r="BE280" s="831"/>
      <c r="BF280" s="831"/>
      <c r="BG280" s="831"/>
      <c r="BH280" s="831"/>
      <c r="BI280" s="831"/>
      <c r="BJ280" s="831"/>
      <c r="BK280" s="831"/>
      <c r="BL280" s="831"/>
    </row>
    <row r="281" spans="1:64"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8"/>
      <c r="Z281" s="8">
        <v>0</v>
      </c>
      <c r="AA281" s="8"/>
      <c r="AB281" s="8">
        <v>0</v>
      </c>
      <c r="AC281" s="8">
        <v>0</v>
      </c>
      <c r="AD281" s="8">
        <v>0</v>
      </c>
      <c r="AE281" s="8"/>
      <c r="AF281" s="89"/>
      <c r="AG281" s="1131"/>
      <c r="AH281" s="1227">
        <v>100</v>
      </c>
      <c r="AI281" s="89">
        <v>0</v>
      </c>
      <c r="AJ281" s="1228">
        <v>0</v>
      </c>
      <c r="AK281" s="89">
        <v>0</v>
      </c>
      <c r="AL281" s="89"/>
      <c r="AM281" s="237">
        <v>0</v>
      </c>
      <c r="AN281" s="89">
        <v>0</v>
      </c>
      <c r="AO281" s="89"/>
      <c r="AP281" s="1082">
        <v>0</v>
      </c>
      <c r="AQ281" s="206"/>
      <c r="AR281" s="831"/>
      <c r="AS281" s="831"/>
      <c r="AT281" s="831"/>
      <c r="AU281" s="831"/>
      <c r="AV281" s="831"/>
      <c r="AW281" s="831"/>
      <c r="AX281" s="831"/>
      <c r="AY281" s="831"/>
      <c r="AZ281" s="831"/>
      <c r="BA281" s="831"/>
      <c r="BB281" s="831"/>
      <c r="BC281" s="831"/>
      <c r="BD281" s="831"/>
      <c r="BE281" s="831"/>
      <c r="BF281" s="831"/>
      <c r="BG281" s="831"/>
      <c r="BH281" s="831"/>
      <c r="BI281" s="831"/>
      <c r="BJ281" s="831"/>
      <c r="BK281" s="831"/>
      <c r="BL281" s="831"/>
    </row>
    <row r="282" spans="1:64"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8"/>
      <c r="Z282" s="8">
        <v>0</v>
      </c>
      <c r="AA282" s="8"/>
      <c r="AB282" s="8">
        <v>0</v>
      </c>
      <c r="AC282" s="8">
        <v>0</v>
      </c>
      <c r="AD282" s="8">
        <v>0</v>
      </c>
      <c r="AE282" s="8"/>
      <c r="AF282" s="89"/>
      <c r="AG282" s="1131"/>
      <c r="AH282" s="1227">
        <v>100</v>
      </c>
      <c r="AI282" s="89">
        <v>0</v>
      </c>
      <c r="AJ282" s="1228">
        <v>0</v>
      </c>
      <c r="AK282" s="89">
        <v>0</v>
      </c>
      <c r="AL282" s="89"/>
      <c r="AM282" s="237">
        <v>0</v>
      </c>
      <c r="AN282" s="89">
        <v>0</v>
      </c>
      <c r="AO282" s="89"/>
      <c r="AP282" s="1082">
        <v>0</v>
      </c>
      <c r="AQ282" s="206"/>
      <c r="AR282" s="831"/>
      <c r="AS282" s="831"/>
      <c r="AT282" s="831"/>
      <c r="AU282" s="831"/>
      <c r="AV282" s="831"/>
      <c r="AW282" s="831"/>
      <c r="AX282" s="831"/>
      <c r="AY282" s="831"/>
      <c r="AZ282" s="831"/>
      <c r="BA282" s="831"/>
      <c r="BB282" s="831"/>
      <c r="BC282" s="831"/>
      <c r="BD282" s="831"/>
      <c r="BE282" s="831"/>
      <c r="BF282" s="831"/>
      <c r="BG282" s="831"/>
      <c r="BH282" s="831"/>
      <c r="BI282" s="831"/>
      <c r="BJ282" s="831"/>
      <c r="BK282" s="831"/>
      <c r="BL282" s="831"/>
    </row>
    <row r="283" spans="1:64"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8"/>
      <c r="Z283" s="8">
        <v>0</v>
      </c>
      <c r="AA283" s="8"/>
      <c r="AB283" s="8">
        <v>0</v>
      </c>
      <c r="AC283" s="8">
        <v>0</v>
      </c>
      <c r="AD283" s="8">
        <v>0</v>
      </c>
      <c r="AE283" s="8"/>
      <c r="AF283" s="89"/>
      <c r="AG283" s="1131"/>
      <c r="AH283" s="1227">
        <v>100</v>
      </c>
      <c r="AI283" s="89">
        <v>0</v>
      </c>
      <c r="AJ283" s="1228">
        <v>0</v>
      </c>
      <c r="AK283" s="89">
        <v>0</v>
      </c>
      <c r="AL283" s="89"/>
      <c r="AM283" s="237">
        <v>0</v>
      </c>
      <c r="AN283" s="89">
        <v>0</v>
      </c>
      <c r="AO283" s="89"/>
      <c r="AP283" s="1082">
        <v>0</v>
      </c>
      <c r="AQ283" s="206"/>
      <c r="AR283" s="831"/>
      <c r="AS283" s="831"/>
      <c r="AT283" s="831"/>
      <c r="AU283" s="831"/>
      <c r="AV283" s="831"/>
      <c r="AW283" s="831"/>
      <c r="AX283" s="831"/>
      <c r="AY283" s="831"/>
      <c r="AZ283" s="831"/>
      <c r="BA283" s="831"/>
      <c r="BB283" s="831"/>
      <c r="BC283" s="831"/>
      <c r="BD283" s="831"/>
      <c r="BE283" s="831"/>
      <c r="BF283" s="831"/>
      <c r="BG283" s="831"/>
      <c r="BH283" s="831"/>
      <c r="BI283" s="831"/>
      <c r="BJ283" s="831"/>
      <c r="BK283" s="831"/>
      <c r="BL283" s="831"/>
    </row>
    <row r="284" spans="1:64"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8"/>
      <c r="Z284" s="8">
        <v>0</v>
      </c>
      <c r="AA284" s="8"/>
      <c r="AB284" s="8">
        <v>0</v>
      </c>
      <c r="AC284" s="8">
        <v>0</v>
      </c>
      <c r="AD284" s="8">
        <v>0</v>
      </c>
      <c r="AE284" s="8"/>
      <c r="AF284" s="89"/>
      <c r="AG284" s="1131"/>
      <c r="AH284" s="1227">
        <v>100</v>
      </c>
      <c r="AI284" s="89">
        <v>0</v>
      </c>
      <c r="AJ284" s="1228">
        <v>0</v>
      </c>
      <c r="AK284" s="89">
        <v>0</v>
      </c>
      <c r="AL284" s="89"/>
      <c r="AM284" s="237">
        <v>0</v>
      </c>
      <c r="AN284" s="89">
        <v>0</v>
      </c>
      <c r="AO284" s="89"/>
      <c r="AP284" s="1082">
        <v>0</v>
      </c>
      <c r="AQ284" s="206"/>
      <c r="AR284" s="831"/>
      <c r="AS284" s="831"/>
      <c r="AT284" s="831"/>
      <c r="AU284" s="831"/>
      <c r="AV284" s="831"/>
      <c r="AW284" s="831"/>
      <c r="AX284" s="831"/>
      <c r="AY284" s="831"/>
      <c r="AZ284" s="831"/>
      <c r="BA284" s="831"/>
      <c r="BB284" s="831"/>
      <c r="BC284" s="831"/>
      <c r="BD284" s="831"/>
      <c r="BE284" s="831"/>
      <c r="BF284" s="831"/>
      <c r="BG284" s="831"/>
      <c r="BH284" s="831"/>
      <c r="BI284" s="831"/>
      <c r="BJ284" s="831"/>
      <c r="BK284" s="831"/>
      <c r="BL284" s="831"/>
    </row>
    <row r="285" spans="1:64"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8"/>
      <c r="Z285" s="8">
        <v>0</v>
      </c>
      <c r="AA285" s="8"/>
      <c r="AB285" s="8">
        <v>0</v>
      </c>
      <c r="AC285" s="8">
        <v>0</v>
      </c>
      <c r="AD285" s="8">
        <v>0</v>
      </c>
      <c r="AE285" s="8"/>
      <c r="AF285" s="89"/>
      <c r="AG285" s="1131"/>
      <c r="AH285" s="1227">
        <v>100</v>
      </c>
      <c r="AI285" s="89">
        <v>0</v>
      </c>
      <c r="AJ285" s="1228">
        <v>0</v>
      </c>
      <c r="AK285" s="89">
        <v>0</v>
      </c>
      <c r="AL285" s="89"/>
      <c r="AM285" s="237">
        <v>0</v>
      </c>
      <c r="AN285" s="89">
        <v>0</v>
      </c>
      <c r="AO285" s="89"/>
      <c r="AP285" s="1082">
        <v>0</v>
      </c>
      <c r="AQ285" s="206"/>
      <c r="AR285" s="831"/>
      <c r="AS285" s="831"/>
      <c r="AT285" s="831"/>
      <c r="AU285" s="831"/>
      <c r="AV285" s="831"/>
      <c r="AW285" s="831"/>
      <c r="AX285" s="831"/>
      <c r="AY285" s="831"/>
      <c r="AZ285" s="831"/>
      <c r="BA285" s="831"/>
      <c r="BB285" s="831"/>
      <c r="BC285" s="831"/>
      <c r="BD285" s="831"/>
      <c r="BE285" s="831"/>
      <c r="BF285" s="831"/>
      <c r="BG285" s="831"/>
      <c r="BH285" s="831"/>
      <c r="BI285" s="831"/>
      <c r="BJ285" s="831"/>
      <c r="BK285" s="831"/>
      <c r="BL285" s="831"/>
    </row>
    <row r="286" spans="1:64"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8"/>
      <c r="Z286" s="8">
        <v>0</v>
      </c>
      <c r="AA286" s="8"/>
      <c r="AB286" s="8">
        <v>0</v>
      </c>
      <c r="AC286" s="8">
        <v>0</v>
      </c>
      <c r="AD286" s="8">
        <v>0</v>
      </c>
      <c r="AE286" s="8"/>
      <c r="AF286" s="89"/>
      <c r="AG286" s="1131"/>
      <c r="AH286" s="1227">
        <v>100</v>
      </c>
      <c r="AI286" s="89">
        <v>0</v>
      </c>
      <c r="AJ286" s="1228">
        <v>0</v>
      </c>
      <c r="AK286" s="89">
        <v>0</v>
      </c>
      <c r="AL286" s="89"/>
      <c r="AM286" s="237">
        <v>0</v>
      </c>
      <c r="AN286" s="89">
        <v>0</v>
      </c>
      <c r="AO286" s="89"/>
      <c r="AP286" s="1082">
        <v>0</v>
      </c>
      <c r="AQ286" s="206"/>
      <c r="AR286" s="831"/>
      <c r="AS286" s="831"/>
      <c r="AT286" s="831"/>
      <c r="AU286" s="831"/>
      <c r="AV286" s="831"/>
      <c r="AW286" s="831"/>
      <c r="AX286" s="831"/>
      <c r="AY286" s="831"/>
      <c r="AZ286" s="831"/>
      <c r="BA286" s="831"/>
      <c r="BB286" s="831"/>
      <c r="BC286" s="831"/>
      <c r="BD286" s="831"/>
      <c r="BE286" s="831"/>
      <c r="BF286" s="831"/>
      <c r="BG286" s="831"/>
      <c r="BH286" s="831"/>
      <c r="BI286" s="831"/>
      <c r="BJ286" s="831"/>
      <c r="BK286" s="831"/>
      <c r="BL286" s="831"/>
    </row>
    <row r="287" spans="1:64"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8"/>
      <c r="Z287" s="8">
        <v>0</v>
      </c>
      <c r="AA287" s="8"/>
      <c r="AB287" s="8">
        <v>0</v>
      </c>
      <c r="AC287" s="8">
        <v>0</v>
      </c>
      <c r="AD287" s="8">
        <v>0</v>
      </c>
      <c r="AE287" s="8"/>
      <c r="AF287" s="89"/>
      <c r="AG287" s="1131"/>
      <c r="AH287" s="1227">
        <v>100</v>
      </c>
      <c r="AI287" s="89">
        <v>0</v>
      </c>
      <c r="AJ287" s="1228">
        <v>0</v>
      </c>
      <c r="AK287" s="89">
        <v>0</v>
      </c>
      <c r="AL287" s="89"/>
      <c r="AM287" s="237">
        <v>0</v>
      </c>
      <c r="AN287" s="89">
        <v>0</v>
      </c>
      <c r="AO287" s="89"/>
      <c r="AP287" s="1082">
        <v>0</v>
      </c>
      <c r="AQ287" s="206"/>
      <c r="AR287" s="831"/>
      <c r="AS287" s="831"/>
      <c r="AT287" s="831"/>
      <c r="AU287" s="831"/>
      <c r="AV287" s="831"/>
      <c r="AW287" s="831"/>
      <c r="AX287" s="831"/>
      <c r="AY287" s="831"/>
      <c r="AZ287" s="831"/>
      <c r="BA287" s="831"/>
      <c r="BB287" s="831"/>
      <c r="BC287" s="831"/>
      <c r="BD287" s="831"/>
      <c r="BE287" s="831"/>
      <c r="BF287" s="831"/>
      <c r="BG287" s="831"/>
      <c r="BH287" s="831"/>
      <c r="BI287" s="831"/>
      <c r="BJ287" s="831"/>
      <c r="BK287" s="831"/>
      <c r="BL287" s="831"/>
    </row>
    <row r="288" spans="1:64"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8"/>
      <c r="Z288" s="8">
        <v>0</v>
      </c>
      <c r="AA288" s="8"/>
      <c r="AB288" s="8">
        <v>0</v>
      </c>
      <c r="AC288" s="8">
        <v>0</v>
      </c>
      <c r="AD288" s="8">
        <v>0</v>
      </c>
      <c r="AE288" s="8"/>
      <c r="AF288" s="89"/>
      <c r="AG288" s="1131"/>
      <c r="AH288" s="1227">
        <v>100</v>
      </c>
      <c r="AI288" s="89">
        <v>0</v>
      </c>
      <c r="AJ288" s="1228">
        <v>0</v>
      </c>
      <c r="AK288" s="89">
        <v>0</v>
      </c>
      <c r="AL288" s="89"/>
      <c r="AM288" s="237">
        <v>0</v>
      </c>
      <c r="AN288" s="89">
        <v>0</v>
      </c>
      <c r="AO288" s="89"/>
      <c r="AP288" s="1082">
        <v>0</v>
      </c>
      <c r="AQ288" s="206"/>
      <c r="AR288" s="831"/>
      <c r="AS288" s="831"/>
      <c r="AT288" s="831"/>
      <c r="AU288" s="831"/>
      <c r="AV288" s="831"/>
      <c r="AW288" s="831"/>
      <c r="AX288" s="831"/>
      <c r="AY288" s="831"/>
      <c r="AZ288" s="831"/>
      <c r="BA288" s="831"/>
      <c r="BB288" s="831"/>
      <c r="BC288" s="831"/>
      <c r="BD288" s="831"/>
      <c r="BE288" s="831"/>
      <c r="BF288" s="831"/>
      <c r="BG288" s="831"/>
      <c r="BH288" s="831"/>
      <c r="BI288" s="831"/>
      <c r="BJ288" s="831"/>
      <c r="BK288" s="831"/>
      <c r="BL288" s="831"/>
    </row>
    <row r="289" spans="1:64"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8"/>
      <c r="Z289" s="8">
        <v>0</v>
      </c>
      <c r="AA289" s="8"/>
      <c r="AB289" s="8">
        <v>0</v>
      </c>
      <c r="AC289" s="8">
        <v>0</v>
      </c>
      <c r="AD289" s="8">
        <v>0</v>
      </c>
      <c r="AE289" s="8"/>
      <c r="AF289" s="89"/>
      <c r="AG289" s="1131"/>
      <c r="AH289" s="1227">
        <v>100</v>
      </c>
      <c r="AI289" s="89">
        <v>0</v>
      </c>
      <c r="AJ289" s="1228">
        <v>0</v>
      </c>
      <c r="AK289" s="89">
        <v>0</v>
      </c>
      <c r="AL289" s="89"/>
      <c r="AM289" s="237">
        <v>0</v>
      </c>
      <c r="AN289" s="89">
        <v>0</v>
      </c>
      <c r="AO289" s="89"/>
      <c r="AP289" s="1082">
        <v>0</v>
      </c>
      <c r="AQ289" s="206"/>
      <c r="AR289" s="831"/>
      <c r="AS289" s="831"/>
      <c r="AT289" s="831"/>
      <c r="AU289" s="831"/>
      <c r="AV289" s="831"/>
      <c r="AW289" s="831"/>
      <c r="AX289" s="831"/>
      <c r="AY289" s="831"/>
      <c r="AZ289" s="831"/>
      <c r="BA289" s="831"/>
      <c r="BB289" s="831"/>
      <c r="BC289" s="831"/>
      <c r="BD289" s="831"/>
      <c r="BE289" s="831"/>
      <c r="BF289" s="831"/>
      <c r="BG289" s="831"/>
      <c r="BH289" s="831"/>
      <c r="BI289" s="831"/>
      <c r="BJ289" s="831"/>
      <c r="BK289" s="831"/>
      <c r="BL289" s="831"/>
    </row>
    <row r="290" spans="1:64"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c r="Z290" s="8">
        <v>0</v>
      </c>
      <c r="AA290" s="8"/>
      <c r="AB290" s="8">
        <v>0</v>
      </c>
      <c r="AC290" s="8">
        <v>0</v>
      </c>
      <c r="AD290" s="8">
        <v>0</v>
      </c>
      <c r="AE290" s="8"/>
      <c r="AF290" s="8"/>
      <c r="AG290" s="1131"/>
      <c r="AH290" s="1227">
        <v>100</v>
      </c>
      <c r="AI290" s="89">
        <v>0</v>
      </c>
      <c r="AJ290" s="1228">
        <v>0</v>
      </c>
      <c r="AK290" s="89">
        <v>0</v>
      </c>
      <c r="AL290" s="89"/>
      <c r="AM290" s="237">
        <v>0</v>
      </c>
      <c r="AN290" s="89">
        <v>0</v>
      </c>
      <c r="AO290" s="89"/>
      <c r="AP290" s="1082">
        <v>0</v>
      </c>
      <c r="AQ290" s="206"/>
      <c r="AR290" s="831"/>
      <c r="AS290" s="831"/>
      <c r="AT290" s="831"/>
      <c r="AU290" s="831"/>
      <c r="AV290" s="831"/>
      <c r="AW290" s="831"/>
      <c r="AX290" s="831"/>
      <c r="AY290" s="831"/>
      <c r="AZ290" s="831"/>
      <c r="BA290" s="831"/>
      <c r="BB290" s="831"/>
      <c r="BC290" s="831"/>
      <c r="BD290" s="831"/>
      <c r="BE290" s="831"/>
      <c r="BF290" s="831"/>
      <c r="BG290" s="831"/>
      <c r="BH290" s="831"/>
      <c r="BI290" s="831"/>
      <c r="BJ290" s="831"/>
      <c r="BK290" s="831"/>
      <c r="BL290" s="831"/>
    </row>
    <row r="291" spans="1:64"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c r="Z291" s="8">
        <v>0</v>
      </c>
      <c r="AA291" s="8"/>
      <c r="AB291" s="8">
        <v>0</v>
      </c>
      <c r="AC291" s="8">
        <v>0</v>
      </c>
      <c r="AD291" s="8">
        <v>0</v>
      </c>
      <c r="AE291" s="8"/>
      <c r="AF291" s="8"/>
      <c r="AG291" s="1131"/>
      <c r="AH291" s="1227">
        <v>100</v>
      </c>
      <c r="AI291" s="89">
        <v>0</v>
      </c>
      <c r="AJ291" s="1228">
        <v>0</v>
      </c>
      <c r="AK291" s="89">
        <v>0</v>
      </c>
      <c r="AL291" s="89"/>
      <c r="AM291" s="237">
        <v>0</v>
      </c>
      <c r="AN291" s="89">
        <v>0</v>
      </c>
      <c r="AO291" s="89"/>
      <c r="AP291" s="1082">
        <v>0</v>
      </c>
      <c r="AQ291" s="206"/>
      <c r="AR291" s="831"/>
      <c r="AS291" s="831"/>
      <c r="AT291" s="831"/>
      <c r="AU291" s="831"/>
      <c r="AV291" s="831"/>
      <c r="AW291" s="831"/>
      <c r="AX291" s="831"/>
      <c r="AY291" s="831"/>
      <c r="AZ291" s="831"/>
      <c r="BA291" s="831"/>
      <c r="BB291" s="831"/>
      <c r="BC291" s="831"/>
      <c r="BD291" s="831"/>
      <c r="BE291" s="831"/>
      <c r="BF291" s="831"/>
      <c r="BG291" s="831"/>
      <c r="BH291" s="831"/>
      <c r="BI291" s="831"/>
      <c r="BJ291" s="831"/>
      <c r="BK291" s="831"/>
      <c r="BL291" s="831"/>
    </row>
    <row r="292" spans="1:64"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c r="Z292" s="8">
        <v>0</v>
      </c>
      <c r="AA292" s="8"/>
      <c r="AB292" s="8">
        <v>0</v>
      </c>
      <c r="AC292" s="8">
        <v>0</v>
      </c>
      <c r="AD292" s="8">
        <v>0</v>
      </c>
      <c r="AE292" s="8"/>
      <c r="AF292" s="8"/>
      <c r="AG292" s="1131"/>
      <c r="AH292" s="1227">
        <v>100</v>
      </c>
      <c r="AI292" s="89">
        <v>0</v>
      </c>
      <c r="AJ292" s="1228">
        <v>0</v>
      </c>
      <c r="AK292" s="89">
        <v>0</v>
      </c>
      <c r="AL292" s="89"/>
      <c r="AM292" s="237">
        <v>0</v>
      </c>
      <c r="AN292" s="89">
        <v>0</v>
      </c>
      <c r="AO292" s="89"/>
      <c r="AP292" s="1082">
        <v>0</v>
      </c>
      <c r="AQ292" s="206"/>
      <c r="AR292" s="831"/>
      <c r="AS292" s="831"/>
      <c r="AT292" s="831"/>
      <c r="AU292" s="831"/>
      <c r="AV292" s="831"/>
      <c r="AW292" s="831"/>
      <c r="AX292" s="831"/>
      <c r="AY292" s="831"/>
      <c r="AZ292" s="831"/>
      <c r="BA292" s="831"/>
      <c r="BB292" s="831"/>
      <c r="BC292" s="831"/>
      <c r="BD292" s="831"/>
      <c r="BE292" s="831"/>
      <c r="BF292" s="831"/>
      <c r="BG292" s="831"/>
      <c r="BH292" s="831"/>
      <c r="BI292" s="831"/>
      <c r="BJ292" s="831"/>
      <c r="BK292" s="831"/>
      <c r="BL292" s="831"/>
    </row>
    <row r="293" spans="1:64"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c r="Z293" s="8">
        <v>0</v>
      </c>
      <c r="AA293" s="8"/>
      <c r="AB293" s="8">
        <v>0</v>
      </c>
      <c r="AC293" s="8">
        <v>0</v>
      </c>
      <c r="AD293" s="8">
        <v>0</v>
      </c>
      <c r="AE293" s="8"/>
      <c r="AF293" s="8"/>
      <c r="AG293" s="1131"/>
      <c r="AH293" s="1227">
        <v>100</v>
      </c>
      <c r="AI293" s="89">
        <v>0</v>
      </c>
      <c r="AJ293" s="1228">
        <v>0</v>
      </c>
      <c r="AK293" s="89">
        <v>0</v>
      </c>
      <c r="AL293" s="89"/>
      <c r="AM293" s="237">
        <v>0</v>
      </c>
      <c r="AN293" s="89">
        <v>0</v>
      </c>
      <c r="AO293" s="89"/>
      <c r="AP293" s="1082">
        <v>0</v>
      </c>
      <c r="AQ293" s="206"/>
      <c r="AR293" s="831"/>
      <c r="AS293" s="831"/>
      <c r="AT293" s="831"/>
      <c r="AU293" s="831"/>
      <c r="AV293" s="831"/>
      <c r="AW293" s="831"/>
      <c r="AX293" s="831"/>
      <c r="AY293" s="831"/>
      <c r="AZ293" s="831"/>
      <c r="BA293" s="831"/>
      <c r="BB293" s="831"/>
      <c r="BC293" s="831"/>
      <c r="BD293" s="831"/>
      <c r="BE293" s="831"/>
      <c r="BF293" s="831"/>
      <c r="BG293" s="831"/>
      <c r="BH293" s="831"/>
      <c r="BI293" s="831"/>
      <c r="BJ293" s="831"/>
      <c r="BK293" s="831"/>
      <c r="BL293" s="831"/>
    </row>
    <row r="294" spans="1:64"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c r="Z294" s="8">
        <v>0</v>
      </c>
      <c r="AA294" s="8"/>
      <c r="AB294" s="8">
        <v>0</v>
      </c>
      <c r="AC294" s="8">
        <v>0</v>
      </c>
      <c r="AD294" s="8">
        <v>0</v>
      </c>
      <c r="AE294" s="8"/>
      <c r="AF294" s="8"/>
      <c r="AG294" s="1131"/>
      <c r="AH294" s="1227">
        <v>100</v>
      </c>
      <c r="AI294" s="89">
        <v>0</v>
      </c>
      <c r="AJ294" s="1228">
        <v>0</v>
      </c>
      <c r="AK294" s="89">
        <v>0</v>
      </c>
      <c r="AL294" s="89"/>
      <c r="AM294" s="237">
        <v>0</v>
      </c>
      <c r="AN294" s="89">
        <v>0</v>
      </c>
      <c r="AO294" s="89"/>
      <c r="AP294" s="1082">
        <v>0</v>
      </c>
      <c r="AQ294" s="206"/>
      <c r="AR294" s="831"/>
      <c r="AS294" s="831"/>
      <c r="AT294" s="831"/>
      <c r="AU294" s="831"/>
      <c r="AV294" s="831"/>
      <c r="AW294" s="831"/>
      <c r="AX294" s="831"/>
      <c r="AY294" s="831"/>
      <c r="AZ294" s="831"/>
      <c r="BA294" s="831"/>
      <c r="BB294" s="831"/>
      <c r="BC294" s="831"/>
      <c r="BD294" s="831"/>
      <c r="BE294" s="831"/>
      <c r="BF294" s="831"/>
      <c r="BG294" s="831"/>
      <c r="BH294" s="831"/>
      <c r="BI294" s="831"/>
      <c r="BJ294" s="831"/>
      <c r="BK294" s="831"/>
      <c r="BL294" s="831"/>
    </row>
    <row r="295" spans="1:64"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c r="Z295" s="8">
        <v>0</v>
      </c>
      <c r="AA295" s="8"/>
      <c r="AB295" s="8">
        <v>0</v>
      </c>
      <c r="AC295" s="8">
        <v>0</v>
      </c>
      <c r="AD295" s="8">
        <v>0</v>
      </c>
      <c r="AE295" s="8"/>
      <c r="AF295" s="8"/>
      <c r="AG295" s="1131"/>
      <c r="AH295" s="1227">
        <v>100</v>
      </c>
      <c r="AI295" s="89">
        <v>0</v>
      </c>
      <c r="AJ295" s="1228">
        <v>0</v>
      </c>
      <c r="AK295" s="89">
        <v>0</v>
      </c>
      <c r="AL295" s="89"/>
      <c r="AM295" s="237">
        <v>0</v>
      </c>
      <c r="AN295" s="89">
        <v>0</v>
      </c>
      <c r="AO295" s="89"/>
      <c r="AP295" s="1082">
        <v>0</v>
      </c>
      <c r="AQ295" s="206"/>
      <c r="AR295" s="831"/>
      <c r="AS295" s="831"/>
      <c r="AT295" s="831"/>
      <c r="AU295" s="831"/>
      <c r="AV295" s="831"/>
      <c r="AW295" s="831"/>
      <c r="AX295" s="831"/>
      <c r="AY295" s="831"/>
      <c r="AZ295" s="831"/>
      <c r="BA295" s="831"/>
      <c r="BB295" s="831"/>
      <c r="BC295" s="831"/>
      <c r="BD295" s="831"/>
      <c r="BE295" s="831"/>
      <c r="BF295" s="831"/>
      <c r="BG295" s="831"/>
      <c r="BH295" s="831"/>
      <c r="BI295" s="831"/>
      <c r="BJ295" s="831"/>
      <c r="BK295" s="831"/>
      <c r="BL295" s="831"/>
    </row>
    <row r="296" spans="1:64"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c r="Z296" s="8">
        <v>0</v>
      </c>
      <c r="AA296" s="8"/>
      <c r="AB296" s="8">
        <v>0</v>
      </c>
      <c r="AC296" s="8">
        <v>0</v>
      </c>
      <c r="AD296" s="8">
        <v>0</v>
      </c>
      <c r="AE296" s="8"/>
      <c r="AF296" s="8"/>
      <c r="AG296" s="1131"/>
      <c r="AH296" s="1227">
        <v>100</v>
      </c>
      <c r="AI296" s="89">
        <v>0</v>
      </c>
      <c r="AJ296" s="1228">
        <v>0</v>
      </c>
      <c r="AK296" s="89">
        <v>0</v>
      </c>
      <c r="AL296" s="89"/>
      <c r="AM296" s="237">
        <v>0</v>
      </c>
      <c r="AN296" s="89">
        <v>0</v>
      </c>
      <c r="AO296" s="89"/>
      <c r="AP296" s="1082">
        <v>0</v>
      </c>
      <c r="AQ296" s="206"/>
      <c r="AR296" s="831"/>
      <c r="AS296" s="831"/>
      <c r="AT296" s="831"/>
      <c r="AU296" s="831"/>
      <c r="AV296" s="831"/>
      <c r="AW296" s="831"/>
      <c r="AX296" s="831"/>
      <c r="AY296" s="831"/>
      <c r="AZ296" s="831"/>
      <c r="BA296" s="831"/>
      <c r="BB296" s="831"/>
      <c r="BC296" s="831"/>
      <c r="BD296" s="831"/>
      <c r="BE296" s="831"/>
      <c r="BF296" s="831"/>
      <c r="BG296" s="831"/>
      <c r="BH296" s="831"/>
      <c r="BI296" s="831"/>
      <c r="BJ296" s="831"/>
      <c r="BK296" s="831"/>
      <c r="BL296" s="831"/>
    </row>
    <row r="297" spans="1:64"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c r="Z297" s="8">
        <v>0</v>
      </c>
      <c r="AA297" s="8"/>
      <c r="AB297" s="8">
        <v>0</v>
      </c>
      <c r="AC297" s="8">
        <v>0</v>
      </c>
      <c r="AD297" s="8">
        <v>0</v>
      </c>
      <c r="AE297" s="8"/>
      <c r="AF297" s="8"/>
      <c r="AG297" s="1131"/>
      <c r="AH297" s="1227">
        <v>100</v>
      </c>
      <c r="AI297" s="89">
        <v>0</v>
      </c>
      <c r="AJ297" s="1228">
        <v>0</v>
      </c>
      <c r="AK297" s="89">
        <v>0</v>
      </c>
      <c r="AL297" s="89"/>
      <c r="AM297" s="237">
        <v>0</v>
      </c>
      <c r="AN297" s="89">
        <v>0</v>
      </c>
      <c r="AO297" s="89"/>
      <c r="AP297" s="1082">
        <v>0</v>
      </c>
      <c r="AQ297" s="206"/>
      <c r="AR297" s="831"/>
      <c r="AS297" s="831"/>
      <c r="AT297" s="831"/>
      <c r="AU297" s="831"/>
      <c r="AV297" s="831"/>
      <c r="AW297" s="831"/>
      <c r="AX297" s="831"/>
      <c r="AY297" s="831"/>
      <c r="AZ297" s="831"/>
      <c r="BA297" s="831"/>
      <c r="BB297" s="831"/>
      <c r="BC297" s="831"/>
      <c r="BD297" s="831"/>
      <c r="BE297" s="831"/>
      <c r="BF297" s="831"/>
      <c r="BG297" s="831"/>
      <c r="BH297" s="831"/>
      <c r="BI297" s="831"/>
      <c r="BJ297" s="831"/>
      <c r="BK297" s="831"/>
      <c r="BL297" s="831"/>
    </row>
    <row r="298" spans="1:64"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c r="X298" s="8"/>
      <c r="Y298" s="8"/>
      <c r="Z298" s="8">
        <v>0</v>
      </c>
      <c r="AA298" s="8"/>
      <c r="AB298" s="8">
        <v>0</v>
      </c>
      <c r="AC298" s="8">
        <v>0</v>
      </c>
      <c r="AD298" s="8">
        <v>0</v>
      </c>
      <c r="AE298" s="8"/>
      <c r="AF298" s="8"/>
      <c r="AG298" s="1131"/>
      <c r="AH298" s="1227">
        <v>100</v>
      </c>
      <c r="AI298" s="89">
        <v>0</v>
      </c>
      <c r="AJ298" s="1228">
        <v>0</v>
      </c>
      <c r="AK298" s="89">
        <v>0</v>
      </c>
      <c r="AL298" s="89"/>
      <c r="AM298" s="237">
        <v>0</v>
      </c>
      <c r="AN298" s="89">
        <v>0</v>
      </c>
      <c r="AO298" s="89"/>
      <c r="AP298" s="1082">
        <v>0</v>
      </c>
      <c r="AQ298" s="206"/>
      <c r="AR298" s="831"/>
      <c r="AS298" s="831"/>
      <c r="AT298" s="831"/>
      <c r="AU298" s="831"/>
      <c r="AV298" s="831"/>
      <c r="AW298" s="831"/>
      <c r="AX298" s="831"/>
      <c r="AY298" s="831"/>
      <c r="AZ298" s="831"/>
      <c r="BA298" s="831"/>
      <c r="BB298" s="831"/>
      <c r="BC298" s="831"/>
      <c r="BD298" s="831"/>
      <c r="BE298" s="831"/>
      <c r="BF298" s="831"/>
      <c r="BG298" s="831"/>
      <c r="BH298" s="831"/>
      <c r="BI298" s="831"/>
      <c r="BJ298" s="831"/>
      <c r="BK298" s="831"/>
      <c r="BL298" s="831"/>
    </row>
    <row r="299" spans="1:64"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c r="X299" s="8"/>
      <c r="Y299" s="8"/>
      <c r="Z299" s="8">
        <v>0</v>
      </c>
      <c r="AA299" s="8"/>
      <c r="AB299" s="8">
        <v>0</v>
      </c>
      <c r="AC299" s="8">
        <v>0</v>
      </c>
      <c r="AD299" s="8">
        <v>0</v>
      </c>
      <c r="AE299" s="8"/>
      <c r="AF299" s="8"/>
      <c r="AG299" s="1131"/>
      <c r="AH299" s="1227">
        <v>100</v>
      </c>
      <c r="AI299" s="89">
        <v>0</v>
      </c>
      <c r="AJ299" s="1228">
        <v>0</v>
      </c>
      <c r="AK299" s="89">
        <v>0</v>
      </c>
      <c r="AL299" s="89"/>
      <c r="AM299" s="237">
        <v>0</v>
      </c>
      <c r="AN299" s="89">
        <v>0</v>
      </c>
      <c r="AO299" s="89"/>
      <c r="AP299" s="1082">
        <v>0</v>
      </c>
      <c r="AQ299" s="206"/>
      <c r="AR299" s="831"/>
      <c r="AS299" s="831"/>
      <c r="AT299" s="831"/>
      <c r="AU299" s="831"/>
      <c r="AV299" s="831"/>
      <c r="AW299" s="831"/>
      <c r="AX299" s="831"/>
      <c r="AY299" s="831"/>
      <c r="AZ299" s="831"/>
      <c r="BA299" s="831"/>
      <c r="BB299" s="831"/>
      <c r="BC299" s="831"/>
      <c r="BD299" s="831"/>
      <c r="BE299" s="831"/>
      <c r="BF299" s="831"/>
      <c r="BG299" s="831"/>
      <c r="BH299" s="831"/>
      <c r="BI299" s="831"/>
      <c r="BJ299" s="831"/>
      <c r="BK299" s="831"/>
      <c r="BL299" s="831"/>
    </row>
    <row r="300" spans="1:64"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c r="X300" s="8"/>
      <c r="Y300" s="8"/>
      <c r="Z300" s="8">
        <v>0</v>
      </c>
      <c r="AA300" s="8"/>
      <c r="AB300" s="8">
        <v>0</v>
      </c>
      <c r="AC300" s="8">
        <v>0</v>
      </c>
      <c r="AD300" s="8">
        <v>0</v>
      </c>
      <c r="AE300" s="8"/>
      <c r="AF300" s="8"/>
      <c r="AG300" s="1131"/>
      <c r="AH300" s="1227">
        <v>100</v>
      </c>
      <c r="AI300" s="89">
        <v>0</v>
      </c>
      <c r="AJ300" s="1228">
        <v>0</v>
      </c>
      <c r="AK300" s="89">
        <v>0</v>
      </c>
      <c r="AL300" s="89"/>
      <c r="AM300" s="237">
        <v>0</v>
      </c>
      <c r="AN300" s="89">
        <v>0</v>
      </c>
      <c r="AO300" s="89"/>
      <c r="AP300" s="1082">
        <v>0</v>
      </c>
      <c r="AQ300" s="206"/>
      <c r="AR300" s="831"/>
      <c r="AS300" s="831"/>
      <c r="AT300" s="831"/>
      <c r="AU300" s="831"/>
      <c r="AV300" s="831"/>
      <c r="AW300" s="831"/>
      <c r="AX300" s="831"/>
      <c r="AY300" s="831"/>
      <c r="AZ300" s="831"/>
      <c r="BA300" s="831"/>
      <c r="BB300" s="831"/>
      <c r="BC300" s="831"/>
      <c r="BD300" s="831"/>
      <c r="BE300" s="831"/>
      <c r="BF300" s="831"/>
      <c r="BG300" s="831"/>
      <c r="BH300" s="831"/>
      <c r="BI300" s="831"/>
      <c r="BJ300" s="831"/>
      <c r="BK300" s="831"/>
      <c r="BL300" s="831"/>
    </row>
    <row r="301" spans="1:64"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c r="X301" s="8"/>
      <c r="Y301" s="8"/>
      <c r="Z301" s="8">
        <v>0</v>
      </c>
      <c r="AA301" s="8"/>
      <c r="AB301" s="8">
        <v>0</v>
      </c>
      <c r="AC301" s="8">
        <v>0</v>
      </c>
      <c r="AD301" s="8">
        <v>0</v>
      </c>
      <c r="AE301" s="8"/>
      <c r="AF301" s="8"/>
      <c r="AG301" s="1131"/>
      <c r="AH301" s="1227">
        <v>100</v>
      </c>
      <c r="AI301" s="89">
        <v>0</v>
      </c>
      <c r="AJ301" s="1228">
        <v>0</v>
      </c>
      <c r="AK301" s="89">
        <v>0</v>
      </c>
      <c r="AL301" s="89"/>
      <c r="AM301" s="237">
        <v>0</v>
      </c>
      <c r="AN301" s="89">
        <v>0</v>
      </c>
      <c r="AO301" s="89"/>
      <c r="AP301" s="1082">
        <v>0</v>
      </c>
      <c r="AQ301" s="206"/>
      <c r="AR301" s="831"/>
      <c r="AS301" s="831"/>
      <c r="AT301" s="831"/>
      <c r="AU301" s="831"/>
      <c r="AV301" s="831"/>
      <c r="AW301" s="831"/>
      <c r="AX301" s="831"/>
      <c r="AY301" s="831"/>
      <c r="AZ301" s="831"/>
      <c r="BA301" s="831"/>
      <c r="BB301" s="831"/>
      <c r="BC301" s="831"/>
      <c r="BD301" s="831"/>
      <c r="BE301" s="831"/>
      <c r="BF301" s="831"/>
      <c r="BG301" s="831"/>
      <c r="BH301" s="831"/>
      <c r="BI301" s="831"/>
      <c r="BJ301" s="831"/>
      <c r="BK301" s="831"/>
      <c r="BL301" s="831"/>
    </row>
    <row r="302" spans="1:64"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c r="X302" s="8"/>
      <c r="Y302" s="8"/>
      <c r="Z302" s="8">
        <v>0</v>
      </c>
      <c r="AA302" s="8"/>
      <c r="AB302" s="8">
        <v>0</v>
      </c>
      <c r="AC302" s="8">
        <v>0</v>
      </c>
      <c r="AD302" s="8">
        <v>0</v>
      </c>
      <c r="AE302" s="8"/>
      <c r="AF302" s="8"/>
      <c r="AG302" s="1131"/>
      <c r="AH302" s="1227">
        <v>100</v>
      </c>
      <c r="AI302" s="89">
        <v>0</v>
      </c>
      <c r="AJ302" s="1228">
        <v>0</v>
      </c>
      <c r="AK302" s="89">
        <v>0</v>
      </c>
      <c r="AL302" s="89"/>
      <c r="AM302" s="237">
        <v>0</v>
      </c>
      <c r="AN302" s="89">
        <v>0</v>
      </c>
      <c r="AO302" s="89"/>
      <c r="AP302" s="1082">
        <v>0</v>
      </c>
      <c r="AQ302" s="206"/>
      <c r="AR302" s="831"/>
      <c r="AS302" s="831"/>
      <c r="AT302" s="831"/>
      <c r="AU302" s="831"/>
      <c r="AV302" s="831"/>
      <c r="AW302" s="831"/>
      <c r="AX302" s="831"/>
      <c r="AY302" s="831"/>
      <c r="AZ302" s="831"/>
      <c r="BA302" s="831"/>
      <c r="BB302" s="831"/>
      <c r="BC302" s="831"/>
      <c r="BD302" s="831"/>
      <c r="BE302" s="831"/>
      <c r="BF302" s="831"/>
      <c r="BG302" s="831"/>
      <c r="BH302" s="831"/>
      <c r="BI302" s="831"/>
      <c r="BJ302" s="831"/>
      <c r="BK302" s="831"/>
      <c r="BL302" s="831"/>
    </row>
    <row r="303" spans="1:64"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c r="X303" s="8"/>
      <c r="Y303" s="8"/>
      <c r="Z303" s="8">
        <v>0</v>
      </c>
      <c r="AA303" s="8"/>
      <c r="AB303" s="8">
        <v>0</v>
      </c>
      <c r="AC303" s="8">
        <v>0</v>
      </c>
      <c r="AD303" s="8">
        <v>0</v>
      </c>
      <c r="AE303" s="8"/>
      <c r="AF303" s="8"/>
      <c r="AG303" s="1131"/>
      <c r="AH303" s="1227">
        <v>100</v>
      </c>
      <c r="AI303" s="89">
        <v>0</v>
      </c>
      <c r="AJ303" s="1228">
        <v>0</v>
      </c>
      <c r="AK303" s="89">
        <v>0</v>
      </c>
      <c r="AL303" s="89"/>
      <c r="AM303" s="237">
        <v>0</v>
      </c>
      <c r="AN303" s="89">
        <v>0</v>
      </c>
      <c r="AO303" s="89"/>
      <c r="AP303" s="1082">
        <v>0</v>
      </c>
      <c r="AQ303" s="206"/>
      <c r="AR303" s="831"/>
      <c r="AS303" s="831"/>
      <c r="AT303" s="831"/>
      <c r="AU303" s="831"/>
      <c r="AV303" s="831"/>
      <c r="AW303" s="831"/>
      <c r="AX303" s="831"/>
      <c r="AY303" s="831"/>
      <c r="AZ303" s="831"/>
      <c r="BA303" s="831"/>
      <c r="BB303" s="831"/>
      <c r="BC303" s="831"/>
      <c r="BD303" s="831"/>
      <c r="BE303" s="831"/>
      <c r="BF303" s="831"/>
      <c r="BG303" s="831"/>
      <c r="BH303" s="831"/>
      <c r="BI303" s="831"/>
      <c r="BJ303" s="831"/>
      <c r="BK303" s="831"/>
      <c r="BL303" s="831"/>
    </row>
    <row r="304" spans="1:64"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c r="X304" s="8"/>
      <c r="Y304" s="8"/>
      <c r="Z304" s="8">
        <v>0</v>
      </c>
      <c r="AA304" s="8"/>
      <c r="AB304" s="8">
        <v>0</v>
      </c>
      <c r="AC304" s="8">
        <v>0</v>
      </c>
      <c r="AD304" s="8">
        <v>0</v>
      </c>
      <c r="AE304" s="8"/>
      <c r="AF304" s="8"/>
      <c r="AG304" s="1131"/>
      <c r="AH304" s="1227">
        <v>100</v>
      </c>
      <c r="AI304" s="89">
        <v>0</v>
      </c>
      <c r="AJ304" s="1228">
        <v>0</v>
      </c>
      <c r="AK304" s="89">
        <v>0</v>
      </c>
      <c r="AL304" s="89"/>
      <c r="AM304" s="237">
        <v>0</v>
      </c>
      <c r="AN304" s="89">
        <v>0</v>
      </c>
      <c r="AO304" s="89"/>
      <c r="AP304" s="1082">
        <v>0</v>
      </c>
      <c r="AQ304" s="206"/>
      <c r="AR304" s="831"/>
      <c r="AS304" s="831"/>
      <c r="AT304" s="831"/>
      <c r="AU304" s="831"/>
      <c r="AV304" s="831"/>
      <c r="AW304" s="831"/>
      <c r="AX304" s="831"/>
      <c r="AY304" s="831"/>
      <c r="AZ304" s="831"/>
      <c r="BA304" s="831"/>
      <c r="BB304" s="831"/>
      <c r="BC304" s="831"/>
      <c r="BD304" s="831"/>
      <c r="BE304" s="831"/>
      <c r="BF304" s="831"/>
      <c r="BG304" s="831"/>
      <c r="BH304" s="831"/>
      <c r="BI304" s="831"/>
      <c r="BJ304" s="831"/>
      <c r="BK304" s="831"/>
      <c r="BL304" s="831"/>
    </row>
    <row r="305" spans="1:64"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c r="X305" s="8"/>
      <c r="Y305" s="8"/>
      <c r="Z305" s="8">
        <v>0</v>
      </c>
      <c r="AA305" s="8"/>
      <c r="AB305" s="8">
        <v>0</v>
      </c>
      <c r="AC305" s="8">
        <v>0</v>
      </c>
      <c r="AD305" s="8">
        <v>0</v>
      </c>
      <c r="AE305" s="8"/>
      <c r="AF305" s="8"/>
      <c r="AG305" s="1131"/>
      <c r="AH305" s="1227">
        <v>100</v>
      </c>
      <c r="AI305" s="89">
        <v>0</v>
      </c>
      <c r="AJ305" s="1228">
        <v>0</v>
      </c>
      <c r="AK305" s="89">
        <v>0</v>
      </c>
      <c r="AL305" s="89"/>
      <c r="AM305" s="237">
        <v>0</v>
      </c>
      <c r="AN305" s="89">
        <v>0</v>
      </c>
      <c r="AO305" s="89"/>
      <c r="AP305" s="1082">
        <v>0</v>
      </c>
      <c r="AQ305" s="206"/>
      <c r="AR305" s="831"/>
      <c r="AS305" s="831"/>
      <c r="AT305" s="831"/>
      <c r="AU305" s="831"/>
      <c r="AV305" s="831"/>
      <c r="AW305" s="831"/>
      <c r="AX305" s="831"/>
      <c r="AY305" s="831"/>
      <c r="AZ305" s="831"/>
      <c r="BA305" s="831"/>
      <c r="BB305" s="831"/>
      <c r="BC305" s="831"/>
      <c r="BD305" s="831"/>
      <c r="BE305" s="831"/>
      <c r="BF305" s="831"/>
      <c r="BG305" s="831"/>
      <c r="BH305" s="831"/>
      <c r="BI305" s="831"/>
      <c r="BJ305" s="831"/>
      <c r="BK305" s="831"/>
      <c r="BL305" s="831"/>
    </row>
    <row r="306" spans="1:64"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c r="X306" s="8"/>
      <c r="Y306" s="8"/>
      <c r="Z306" s="8">
        <v>0</v>
      </c>
      <c r="AA306" s="8"/>
      <c r="AB306" s="8">
        <v>0</v>
      </c>
      <c r="AC306" s="8">
        <v>0</v>
      </c>
      <c r="AD306" s="8">
        <v>0</v>
      </c>
      <c r="AE306" s="8"/>
      <c r="AF306" s="8"/>
      <c r="AG306" s="1131"/>
      <c r="AH306" s="1227">
        <v>100</v>
      </c>
      <c r="AI306" s="89">
        <v>0</v>
      </c>
      <c r="AJ306" s="1228">
        <v>0</v>
      </c>
      <c r="AK306" s="89">
        <v>0</v>
      </c>
      <c r="AL306" s="89"/>
      <c r="AM306" s="237">
        <v>0</v>
      </c>
      <c r="AN306" s="89">
        <v>0</v>
      </c>
      <c r="AO306" s="89"/>
      <c r="AP306" s="1082">
        <v>0</v>
      </c>
      <c r="AQ306" s="206"/>
      <c r="AR306" s="831"/>
      <c r="AS306" s="831"/>
      <c r="AT306" s="831"/>
      <c r="AU306" s="831"/>
      <c r="AV306" s="831"/>
      <c r="AW306" s="831"/>
      <c r="AX306" s="831"/>
      <c r="AY306" s="831"/>
      <c r="AZ306" s="831"/>
      <c r="BA306" s="831"/>
      <c r="BB306" s="831"/>
      <c r="BC306" s="831"/>
      <c r="BD306" s="831"/>
      <c r="BE306" s="831"/>
      <c r="BF306" s="831"/>
      <c r="BG306" s="831"/>
      <c r="BH306" s="831"/>
      <c r="BI306" s="831"/>
      <c r="BJ306" s="831"/>
      <c r="BK306" s="831"/>
      <c r="BL306" s="831"/>
    </row>
    <row r="307" spans="1:64"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c r="X307" s="8"/>
      <c r="Y307" s="8"/>
      <c r="Z307" s="8">
        <v>0</v>
      </c>
      <c r="AA307" s="8"/>
      <c r="AB307" s="8">
        <v>0</v>
      </c>
      <c r="AC307" s="8">
        <v>0</v>
      </c>
      <c r="AD307" s="8">
        <v>0</v>
      </c>
      <c r="AE307" s="8"/>
      <c r="AF307" s="8"/>
      <c r="AG307" s="1131"/>
      <c r="AH307" s="1227">
        <v>100</v>
      </c>
      <c r="AI307" s="89">
        <v>0</v>
      </c>
      <c r="AJ307" s="1228">
        <v>0</v>
      </c>
      <c r="AK307" s="89">
        <v>0</v>
      </c>
      <c r="AL307" s="89"/>
      <c r="AM307" s="237">
        <v>0</v>
      </c>
      <c r="AN307" s="89">
        <v>0</v>
      </c>
      <c r="AO307" s="89"/>
      <c r="AP307" s="1082">
        <v>0</v>
      </c>
      <c r="AQ307" s="206"/>
      <c r="AR307" s="831"/>
      <c r="AS307" s="831"/>
      <c r="AT307" s="831"/>
      <c r="AU307" s="831"/>
      <c r="AV307" s="831"/>
      <c r="AW307" s="831"/>
      <c r="AX307" s="831"/>
      <c r="AY307" s="831"/>
      <c r="AZ307" s="831"/>
      <c r="BA307" s="831"/>
      <c r="BB307" s="831"/>
      <c r="BC307" s="831"/>
      <c r="BD307" s="831"/>
      <c r="BE307" s="831"/>
      <c r="BF307" s="831"/>
      <c r="BG307" s="831"/>
      <c r="BH307" s="831"/>
      <c r="BI307" s="831"/>
      <c r="BJ307" s="831"/>
      <c r="BK307" s="831"/>
      <c r="BL307" s="831"/>
    </row>
    <row r="308" spans="1:64"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c r="X308" s="8"/>
      <c r="Y308" s="8"/>
      <c r="Z308" s="8">
        <v>0</v>
      </c>
      <c r="AA308" s="8"/>
      <c r="AB308" s="8">
        <v>0</v>
      </c>
      <c r="AC308" s="8">
        <v>0</v>
      </c>
      <c r="AD308" s="8">
        <v>0</v>
      </c>
      <c r="AE308" s="8"/>
      <c r="AF308" s="8"/>
      <c r="AG308" s="1131"/>
      <c r="AH308" s="1227">
        <v>100</v>
      </c>
      <c r="AI308" s="89">
        <v>0</v>
      </c>
      <c r="AJ308" s="1228">
        <v>0</v>
      </c>
      <c r="AK308" s="89">
        <v>0</v>
      </c>
      <c r="AL308" s="89"/>
      <c r="AM308" s="237">
        <v>0</v>
      </c>
      <c r="AN308" s="89">
        <v>0</v>
      </c>
      <c r="AO308" s="89"/>
      <c r="AP308" s="1082">
        <v>0</v>
      </c>
      <c r="AQ308" s="206"/>
      <c r="AR308" s="831"/>
      <c r="AS308" s="831"/>
      <c r="AT308" s="831"/>
      <c r="AU308" s="831"/>
      <c r="AV308" s="831"/>
      <c r="AW308" s="831"/>
      <c r="AX308" s="831"/>
      <c r="AY308" s="831"/>
      <c r="AZ308" s="831"/>
      <c r="BA308" s="831"/>
      <c r="BB308" s="831"/>
      <c r="BC308" s="831"/>
      <c r="BD308" s="831"/>
      <c r="BE308" s="831"/>
      <c r="BF308" s="831"/>
      <c r="BG308" s="831"/>
      <c r="BH308" s="831"/>
      <c r="BI308" s="831"/>
      <c r="BJ308" s="831"/>
      <c r="BK308" s="831"/>
      <c r="BL308" s="831"/>
    </row>
    <row r="309" spans="1:64"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c r="X309" s="8"/>
      <c r="Y309" s="8"/>
      <c r="Z309" s="8">
        <v>0</v>
      </c>
      <c r="AA309" s="8"/>
      <c r="AB309" s="8">
        <v>0</v>
      </c>
      <c r="AC309" s="8">
        <v>0</v>
      </c>
      <c r="AD309" s="8">
        <v>0</v>
      </c>
      <c r="AE309" s="8"/>
      <c r="AF309" s="8"/>
      <c r="AG309" s="1131"/>
      <c r="AH309" s="1227">
        <v>100</v>
      </c>
      <c r="AI309" s="89">
        <v>0</v>
      </c>
      <c r="AJ309" s="1228">
        <v>0</v>
      </c>
      <c r="AK309" s="89">
        <v>0</v>
      </c>
      <c r="AL309" s="89"/>
      <c r="AM309" s="237">
        <v>0</v>
      </c>
      <c r="AN309" s="89">
        <v>0</v>
      </c>
      <c r="AO309" s="89"/>
      <c r="AP309" s="1082">
        <v>0</v>
      </c>
      <c r="AQ309" s="206"/>
      <c r="AR309" s="831"/>
      <c r="AS309" s="831"/>
      <c r="AT309" s="831"/>
      <c r="AU309" s="831"/>
      <c r="AV309" s="831"/>
      <c r="AW309" s="831"/>
      <c r="AX309" s="831"/>
      <c r="AY309" s="831"/>
      <c r="AZ309" s="831"/>
      <c r="BA309" s="831"/>
      <c r="BB309" s="831"/>
      <c r="BC309" s="831"/>
      <c r="BD309" s="831"/>
      <c r="BE309" s="831"/>
      <c r="BF309" s="831"/>
      <c r="BG309" s="831"/>
      <c r="BH309" s="831"/>
      <c r="BI309" s="831"/>
      <c r="BJ309" s="831"/>
      <c r="BK309" s="831"/>
      <c r="BL309" s="831"/>
    </row>
    <row r="310" spans="1:64"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v>0</v>
      </c>
      <c r="V310" s="8">
        <v>0</v>
      </c>
      <c r="W310" s="897"/>
      <c r="X310" s="8"/>
      <c r="Y310" s="8"/>
      <c r="Z310" s="8">
        <v>0</v>
      </c>
      <c r="AA310" s="8"/>
      <c r="AB310" s="8">
        <v>0</v>
      </c>
      <c r="AC310" s="8">
        <v>0</v>
      </c>
      <c r="AD310" s="8">
        <v>0</v>
      </c>
      <c r="AE310" s="8"/>
      <c r="AF310" s="8"/>
      <c r="AG310" s="1131"/>
      <c r="AH310" s="1227">
        <v>100</v>
      </c>
      <c r="AI310" s="89">
        <v>0</v>
      </c>
      <c r="AJ310" s="1228">
        <v>0</v>
      </c>
      <c r="AK310" s="89">
        <v>0</v>
      </c>
      <c r="AL310" s="89"/>
      <c r="AM310" s="237">
        <v>0</v>
      </c>
      <c r="AN310" s="89">
        <v>0</v>
      </c>
      <c r="AO310" s="89"/>
      <c r="AP310" s="1082">
        <v>0</v>
      </c>
      <c r="AQ310" s="206"/>
      <c r="AR310" s="831"/>
      <c r="AS310" s="831"/>
      <c r="AT310" s="831"/>
      <c r="AU310" s="831"/>
      <c r="AV310" s="831"/>
      <c r="AW310" s="831"/>
      <c r="AX310" s="831"/>
      <c r="AY310" s="831"/>
      <c r="AZ310" s="831"/>
      <c r="BA310" s="831"/>
      <c r="BB310" s="831"/>
      <c r="BC310" s="831"/>
      <c r="BD310" s="831"/>
      <c r="BE310" s="831"/>
      <c r="BF310" s="831"/>
      <c r="BG310" s="831"/>
      <c r="BH310" s="831"/>
      <c r="BI310" s="831"/>
      <c r="BJ310" s="831"/>
      <c r="BK310" s="831"/>
      <c r="BL310" s="831"/>
    </row>
    <row r="311" spans="1:64"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v>0</v>
      </c>
      <c r="V311" s="8">
        <v>0</v>
      </c>
      <c r="W311" s="897"/>
      <c r="X311" s="8"/>
      <c r="Y311" s="8"/>
      <c r="Z311" s="8">
        <v>0</v>
      </c>
      <c r="AA311" s="8"/>
      <c r="AB311" s="8">
        <v>0</v>
      </c>
      <c r="AC311" s="8">
        <v>0</v>
      </c>
      <c r="AD311" s="8">
        <v>0</v>
      </c>
      <c r="AE311" s="8"/>
      <c r="AF311" s="8"/>
      <c r="AG311" s="1131"/>
      <c r="AH311" s="1227">
        <v>100</v>
      </c>
      <c r="AI311" s="89">
        <v>0</v>
      </c>
      <c r="AJ311" s="1228">
        <v>0</v>
      </c>
      <c r="AK311" s="89">
        <v>0</v>
      </c>
      <c r="AL311" s="89"/>
      <c r="AM311" s="237">
        <v>0</v>
      </c>
      <c r="AN311" s="89">
        <v>0</v>
      </c>
      <c r="AO311" s="89"/>
      <c r="AP311" s="1082">
        <v>0</v>
      </c>
      <c r="AQ311" s="206"/>
      <c r="AR311" s="831"/>
      <c r="AS311" s="831"/>
      <c r="AT311" s="831"/>
      <c r="AU311" s="831"/>
      <c r="AV311" s="831"/>
      <c r="AW311" s="831"/>
      <c r="AX311" s="831"/>
      <c r="AY311" s="831"/>
      <c r="AZ311" s="831"/>
      <c r="BA311" s="831"/>
      <c r="BB311" s="831"/>
      <c r="BC311" s="831"/>
      <c r="BD311" s="831"/>
      <c r="BE311" s="831"/>
      <c r="BF311" s="831"/>
      <c r="BG311" s="831"/>
      <c r="BH311" s="831"/>
      <c r="BI311" s="831"/>
      <c r="BJ311" s="831"/>
      <c r="BK311" s="831"/>
      <c r="BL311" s="831"/>
    </row>
    <row r="312" spans="1:64"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v>0</v>
      </c>
      <c r="V312" s="8">
        <v>0</v>
      </c>
      <c r="W312" s="897"/>
      <c r="X312" s="8"/>
      <c r="Y312" s="8"/>
      <c r="Z312" s="8">
        <v>0</v>
      </c>
      <c r="AA312" s="8"/>
      <c r="AB312" s="8">
        <v>0</v>
      </c>
      <c r="AC312" s="8">
        <v>0</v>
      </c>
      <c r="AD312" s="8">
        <v>0</v>
      </c>
      <c r="AE312" s="8"/>
      <c r="AF312" s="8"/>
      <c r="AG312" s="1131"/>
      <c r="AH312" s="1227">
        <v>100</v>
      </c>
      <c r="AI312" s="89">
        <v>0</v>
      </c>
      <c r="AJ312" s="1228">
        <v>0</v>
      </c>
      <c r="AK312" s="89">
        <v>0</v>
      </c>
      <c r="AL312" s="89"/>
      <c r="AM312" s="237">
        <v>0</v>
      </c>
      <c r="AN312" s="89">
        <v>0</v>
      </c>
      <c r="AO312" s="89"/>
      <c r="AP312" s="1082">
        <v>0</v>
      </c>
      <c r="AQ312" s="206"/>
      <c r="AR312" s="831"/>
      <c r="AS312" s="831"/>
      <c r="AT312" s="831"/>
      <c r="AU312" s="831"/>
      <c r="AV312" s="831"/>
      <c r="AW312" s="831"/>
      <c r="AX312" s="831"/>
      <c r="AY312" s="831"/>
      <c r="AZ312" s="831"/>
      <c r="BA312" s="831"/>
      <c r="BB312" s="831"/>
      <c r="BC312" s="831"/>
      <c r="BD312" s="831"/>
      <c r="BE312" s="831"/>
      <c r="BF312" s="831"/>
      <c r="BG312" s="831"/>
      <c r="BH312" s="831"/>
      <c r="BI312" s="831"/>
      <c r="BJ312" s="831"/>
      <c r="BK312" s="831"/>
      <c r="BL312" s="831"/>
    </row>
    <row r="313" spans="1:64"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v>0</v>
      </c>
      <c r="V313" s="8">
        <v>0</v>
      </c>
      <c r="W313" s="897"/>
      <c r="X313" s="8"/>
      <c r="Y313" s="8"/>
      <c r="Z313" s="8">
        <v>0</v>
      </c>
      <c r="AA313" s="8"/>
      <c r="AB313" s="8">
        <v>0</v>
      </c>
      <c r="AC313" s="8">
        <v>0</v>
      </c>
      <c r="AD313" s="8">
        <v>0</v>
      </c>
      <c r="AE313" s="8"/>
      <c r="AF313" s="8"/>
      <c r="AG313" s="1131"/>
      <c r="AH313" s="1227">
        <v>100</v>
      </c>
      <c r="AI313" s="89">
        <v>0</v>
      </c>
      <c r="AJ313" s="1228">
        <v>0</v>
      </c>
      <c r="AK313" s="89">
        <v>0</v>
      </c>
      <c r="AL313" s="89"/>
      <c r="AM313" s="237">
        <v>0</v>
      </c>
      <c r="AN313" s="89">
        <v>0</v>
      </c>
      <c r="AO313" s="89"/>
      <c r="AP313" s="1082">
        <v>0</v>
      </c>
      <c r="AQ313" s="206"/>
      <c r="AR313" s="831"/>
      <c r="AS313" s="831"/>
      <c r="AT313" s="831"/>
      <c r="AU313" s="831"/>
      <c r="AV313" s="831"/>
      <c r="AW313" s="831"/>
      <c r="AX313" s="831"/>
      <c r="AY313" s="831"/>
      <c r="AZ313" s="831"/>
      <c r="BA313" s="831"/>
      <c r="BB313" s="831"/>
      <c r="BC313" s="831"/>
      <c r="BD313" s="831"/>
      <c r="BE313" s="831"/>
      <c r="BF313" s="831"/>
      <c r="BG313" s="831"/>
      <c r="BH313" s="831"/>
      <c r="BI313" s="831"/>
      <c r="BJ313" s="831"/>
      <c r="BK313" s="831"/>
      <c r="BL313" s="831"/>
    </row>
    <row r="314" spans="1:64"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v>0</v>
      </c>
      <c r="V314" s="8">
        <v>0</v>
      </c>
      <c r="W314" s="1084"/>
      <c r="X314" s="8"/>
      <c r="Y314" s="8"/>
      <c r="Z314" s="8">
        <v>0</v>
      </c>
      <c r="AA314" s="8"/>
      <c r="AB314" s="8">
        <v>0</v>
      </c>
      <c r="AC314" s="8">
        <v>0</v>
      </c>
      <c r="AD314" s="8">
        <v>0</v>
      </c>
      <c r="AE314" s="8"/>
      <c r="AF314" s="8"/>
      <c r="AG314" s="1131"/>
      <c r="AH314" s="1227">
        <v>100</v>
      </c>
      <c r="AI314" s="89">
        <v>0</v>
      </c>
      <c r="AJ314" s="1228">
        <v>0</v>
      </c>
      <c r="AK314" s="89">
        <v>0</v>
      </c>
      <c r="AL314" s="89"/>
      <c r="AM314" s="237">
        <v>0</v>
      </c>
      <c r="AN314" s="89">
        <v>0</v>
      </c>
      <c r="AO314" s="89"/>
      <c r="AP314" s="1082">
        <v>0</v>
      </c>
      <c r="AQ314" s="206"/>
      <c r="AR314" s="831"/>
      <c r="AS314" s="831"/>
      <c r="AT314" s="831"/>
      <c r="AU314" s="831"/>
      <c r="AV314" s="831"/>
      <c r="AW314" s="831"/>
      <c r="AX314" s="831"/>
      <c r="AY314" s="831"/>
      <c r="AZ314" s="831"/>
      <c r="BA314" s="831"/>
      <c r="BB314" s="831"/>
      <c r="BC314" s="831"/>
      <c r="BD314" s="831"/>
      <c r="BE314" s="831"/>
      <c r="BF314" s="831"/>
      <c r="BG314" s="831"/>
      <c r="BH314" s="831"/>
      <c r="BI314" s="831"/>
      <c r="BJ314" s="831"/>
      <c r="BK314" s="831"/>
      <c r="BL314" s="831"/>
    </row>
    <row r="315" spans="1:64"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v>0</v>
      </c>
      <c r="V315" s="8">
        <v>0</v>
      </c>
      <c r="W315" s="1084"/>
      <c r="X315" s="8"/>
      <c r="Y315" s="8"/>
      <c r="Z315" s="8">
        <v>0</v>
      </c>
      <c r="AA315" s="8"/>
      <c r="AB315" s="8">
        <v>0</v>
      </c>
      <c r="AC315" s="8">
        <v>0</v>
      </c>
      <c r="AD315" s="8">
        <v>0</v>
      </c>
      <c r="AE315" s="8"/>
      <c r="AF315" s="8"/>
      <c r="AG315" s="1131"/>
      <c r="AH315" s="1227">
        <v>100</v>
      </c>
      <c r="AI315" s="89">
        <v>0</v>
      </c>
      <c r="AJ315" s="1228">
        <v>0</v>
      </c>
      <c r="AK315" s="89">
        <v>0</v>
      </c>
      <c r="AL315" s="89"/>
      <c r="AM315" s="237">
        <v>0</v>
      </c>
      <c r="AN315" s="89">
        <v>0</v>
      </c>
      <c r="AO315" s="89"/>
      <c r="AP315" s="1082">
        <v>0</v>
      </c>
      <c r="AQ315" s="206"/>
      <c r="AR315" s="831"/>
      <c r="AS315" s="831"/>
      <c r="AT315" s="831"/>
      <c r="AU315" s="831"/>
      <c r="AV315" s="831"/>
      <c r="AW315" s="831"/>
      <c r="AX315" s="831"/>
      <c r="AY315" s="831"/>
      <c r="AZ315" s="831"/>
      <c r="BA315" s="831"/>
      <c r="BB315" s="831"/>
      <c r="BC315" s="831"/>
      <c r="BD315" s="831"/>
      <c r="BE315" s="831"/>
      <c r="BF315" s="831"/>
      <c r="BG315" s="831"/>
      <c r="BH315" s="831"/>
      <c r="BI315" s="831"/>
      <c r="BJ315" s="831"/>
      <c r="BK315" s="831"/>
      <c r="BL315" s="831"/>
    </row>
    <row r="316" spans="1:64"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v>0</v>
      </c>
      <c r="V316" s="8">
        <v>0</v>
      </c>
      <c r="W316" s="1084"/>
      <c r="X316" s="8"/>
      <c r="Y316" s="8"/>
      <c r="Z316" s="8">
        <v>0</v>
      </c>
      <c r="AA316" s="8"/>
      <c r="AB316" s="8">
        <v>0</v>
      </c>
      <c r="AC316" s="8">
        <v>0</v>
      </c>
      <c r="AD316" s="8">
        <v>0</v>
      </c>
      <c r="AE316" s="8"/>
      <c r="AF316" s="8"/>
      <c r="AG316" s="1131"/>
      <c r="AH316" s="1227">
        <v>100</v>
      </c>
      <c r="AI316" s="89">
        <v>0</v>
      </c>
      <c r="AJ316" s="1228">
        <v>0</v>
      </c>
      <c r="AK316" s="89">
        <v>0</v>
      </c>
      <c r="AL316" s="89"/>
      <c r="AM316" s="237">
        <v>0</v>
      </c>
      <c r="AN316" s="89">
        <v>0</v>
      </c>
      <c r="AO316" s="89"/>
      <c r="AP316" s="1082">
        <v>0</v>
      </c>
      <c r="AQ316" s="206"/>
      <c r="AR316" s="831"/>
      <c r="AS316" s="831"/>
      <c r="AT316" s="831"/>
      <c r="AU316" s="831"/>
      <c r="AV316" s="831"/>
      <c r="AW316" s="831"/>
      <c r="AX316" s="831"/>
      <c r="AY316" s="831"/>
      <c r="AZ316" s="831"/>
      <c r="BA316" s="831"/>
      <c r="BB316" s="831"/>
      <c r="BC316" s="831"/>
      <c r="BD316" s="831"/>
      <c r="BE316" s="831"/>
      <c r="BF316" s="831"/>
      <c r="BG316" s="831"/>
      <c r="BH316" s="831"/>
      <c r="BI316" s="831"/>
      <c r="BJ316" s="831"/>
      <c r="BK316" s="831"/>
      <c r="BL316" s="831"/>
    </row>
    <row r="317" spans="1:64"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v>0</v>
      </c>
      <c r="V317" s="8">
        <v>0</v>
      </c>
      <c r="W317" s="1084"/>
      <c r="X317" s="8"/>
      <c r="Y317" s="8"/>
      <c r="Z317" s="8">
        <v>0</v>
      </c>
      <c r="AA317" s="8"/>
      <c r="AB317" s="8">
        <v>0</v>
      </c>
      <c r="AC317" s="8">
        <v>0</v>
      </c>
      <c r="AD317" s="8">
        <v>0</v>
      </c>
      <c r="AE317" s="8"/>
      <c r="AF317" s="8"/>
      <c r="AG317" s="1131"/>
      <c r="AH317" s="1227">
        <v>100</v>
      </c>
      <c r="AI317" s="89">
        <v>0</v>
      </c>
      <c r="AJ317" s="1228">
        <v>0</v>
      </c>
      <c r="AK317" s="89">
        <v>0</v>
      </c>
      <c r="AL317" s="89"/>
      <c r="AM317" s="237">
        <v>0</v>
      </c>
      <c r="AN317" s="89">
        <v>0</v>
      </c>
      <c r="AO317" s="89"/>
      <c r="AP317" s="1082">
        <v>0</v>
      </c>
      <c r="AQ317" s="206"/>
      <c r="AR317" s="831"/>
      <c r="AS317" s="831"/>
      <c r="AT317" s="831"/>
      <c r="AU317" s="831"/>
      <c r="AV317" s="831"/>
      <c r="AW317" s="831"/>
      <c r="AX317" s="831"/>
      <c r="AY317" s="831"/>
      <c r="AZ317" s="831"/>
      <c r="BA317" s="831"/>
      <c r="BB317" s="831"/>
      <c r="BC317" s="831"/>
      <c r="BD317" s="831"/>
      <c r="BE317" s="831"/>
      <c r="BF317" s="831"/>
      <c r="BG317" s="831"/>
      <c r="BH317" s="831"/>
      <c r="BI317" s="831"/>
      <c r="BJ317" s="831"/>
      <c r="BK317" s="831"/>
      <c r="BL317" s="831"/>
    </row>
    <row r="318" spans="1:64"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v>0</v>
      </c>
      <c r="V318" s="8">
        <v>0</v>
      </c>
      <c r="W318" s="1084"/>
      <c r="X318" s="8"/>
      <c r="Y318" s="8"/>
      <c r="Z318" s="8">
        <v>0</v>
      </c>
      <c r="AA318" s="8"/>
      <c r="AB318" s="8">
        <v>0</v>
      </c>
      <c r="AC318" s="8">
        <v>0</v>
      </c>
      <c r="AD318" s="8">
        <v>0</v>
      </c>
      <c r="AE318" s="8"/>
      <c r="AF318" s="8"/>
      <c r="AG318" s="1131"/>
      <c r="AH318" s="1227">
        <v>100</v>
      </c>
      <c r="AI318" s="89">
        <v>0</v>
      </c>
      <c r="AJ318" s="1228">
        <v>0</v>
      </c>
      <c r="AK318" s="89">
        <v>0</v>
      </c>
      <c r="AL318" s="89"/>
      <c r="AM318" s="237">
        <v>0</v>
      </c>
      <c r="AN318" s="89">
        <v>0</v>
      </c>
      <c r="AO318" s="89"/>
      <c r="AP318" s="1082">
        <v>0</v>
      </c>
      <c r="AQ318" s="206"/>
      <c r="AR318" s="831"/>
      <c r="AS318" s="831"/>
      <c r="AT318" s="831"/>
      <c r="AU318" s="831"/>
      <c r="AV318" s="831"/>
      <c r="AW318" s="831"/>
      <c r="AX318" s="831"/>
      <c r="AY318" s="831"/>
      <c r="AZ318" s="831"/>
      <c r="BA318" s="831"/>
      <c r="BB318" s="831"/>
      <c r="BC318" s="831"/>
      <c r="BD318" s="831"/>
      <c r="BE318" s="831"/>
      <c r="BF318" s="831"/>
      <c r="BG318" s="831"/>
      <c r="BH318" s="831"/>
      <c r="BI318" s="831"/>
      <c r="BJ318" s="831"/>
      <c r="BK318" s="831"/>
      <c r="BL318" s="831"/>
    </row>
    <row r="319" spans="1:64"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v>0</v>
      </c>
      <c r="V319" s="8">
        <v>0</v>
      </c>
      <c r="W319" s="1084"/>
      <c r="X319" s="8"/>
      <c r="Y319" s="8"/>
      <c r="Z319" s="8">
        <v>0</v>
      </c>
      <c r="AA319" s="8"/>
      <c r="AB319" s="8">
        <v>0</v>
      </c>
      <c r="AC319" s="8">
        <v>0</v>
      </c>
      <c r="AD319" s="8">
        <v>0</v>
      </c>
      <c r="AE319" s="8"/>
      <c r="AF319" s="8"/>
      <c r="AG319" s="1131"/>
      <c r="AH319" s="1227">
        <v>100</v>
      </c>
      <c r="AI319" s="89">
        <v>0</v>
      </c>
      <c r="AJ319" s="1228">
        <v>0</v>
      </c>
      <c r="AK319" s="89">
        <v>0</v>
      </c>
      <c r="AL319" s="89"/>
      <c r="AM319" s="237">
        <v>0</v>
      </c>
      <c r="AN319" s="89">
        <v>0</v>
      </c>
      <c r="AO319" s="89"/>
      <c r="AP319" s="1082">
        <v>0</v>
      </c>
      <c r="AQ319" s="206"/>
      <c r="AR319" s="831"/>
      <c r="AS319" s="831"/>
      <c r="AT319" s="831"/>
      <c r="AU319" s="831"/>
      <c r="AV319" s="831"/>
      <c r="AW319" s="831"/>
      <c r="AX319" s="831"/>
      <c r="AY319" s="831"/>
      <c r="AZ319" s="831"/>
      <c r="BA319" s="831"/>
      <c r="BB319" s="831"/>
      <c r="BC319" s="831"/>
      <c r="BD319" s="831"/>
      <c r="BE319" s="831"/>
      <c r="BF319" s="831"/>
      <c r="BG319" s="831"/>
      <c r="BH319" s="831"/>
      <c r="BI319" s="831"/>
      <c r="BJ319" s="831"/>
      <c r="BK319" s="831"/>
      <c r="BL319" s="831"/>
    </row>
    <row r="320" spans="1:64"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v>0</v>
      </c>
      <c r="V320" s="8">
        <v>0</v>
      </c>
      <c r="W320" s="1084"/>
      <c r="X320" s="8"/>
      <c r="Y320" s="8"/>
      <c r="Z320" s="8">
        <v>0</v>
      </c>
      <c r="AA320" s="8"/>
      <c r="AB320" s="8">
        <v>0</v>
      </c>
      <c r="AC320" s="8">
        <v>0</v>
      </c>
      <c r="AD320" s="8">
        <v>0</v>
      </c>
      <c r="AE320" s="8"/>
      <c r="AF320" s="8"/>
      <c r="AG320" s="1131"/>
      <c r="AH320" s="1227">
        <v>100</v>
      </c>
      <c r="AI320" s="89">
        <v>0</v>
      </c>
      <c r="AJ320" s="1228">
        <v>0</v>
      </c>
      <c r="AK320" s="89">
        <v>0</v>
      </c>
      <c r="AL320" s="89"/>
      <c r="AM320" s="237">
        <v>0</v>
      </c>
      <c r="AN320" s="89">
        <v>0</v>
      </c>
      <c r="AO320" s="89"/>
      <c r="AP320" s="1082">
        <v>0</v>
      </c>
      <c r="AQ320" s="206"/>
      <c r="AR320" s="831"/>
      <c r="AS320" s="831"/>
      <c r="AT320" s="831"/>
      <c r="AU320" s="831"/>
      <c r="AV320" s="831"/>
      <c r="AW320" s="831"/>
      <c r="AX320" s="831"/>
      <c r="AY320" s="831"/>
      <c r="AZ320" s="831"/>
      <c r="BA320" s="831"/>
      <c r="BB320" s="831"/>
      <c r="BC320" s="831"/>
      <c r="BD320" s="831"/>
      <c r="BE320" s="831"/>
      <c r="BF320" s="831"/>
      <c r="BG320" s="831"/>
      <c r="BH320" s="831"/>
      <c r="BI320" s="831"/>
      <c r="BJ320" s="831"/>
      <c r="BK320" s="831"/>
      <c r="BL320" s="831"/>
    </row>
    <row r="321" spans="1:64"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v>0</v>
      </c>
      <c r="V321" s="8">
        <v>0</v>
      </c>
      <c r="W321" s="1084"/>
      <c r="X321" s="8"/>
      <c r="Y321" s="8"/>
      <c r="Z321" s="8">
        <v>0</v>
      </c>
      <c r="AA321" s="8"/>
      <c r="AB321" s="8">
        <v>0</v>
      </c>
      <c r="AC321" s="8">
        <v>0</v>
      </c>
      <c r="AD321" s="8">
        <v>0</v>
      </c>
      <c r="AE321" s="8"/>
      <c r="AF321" s="8"/>
      <c r="AG321" s="1131"/>
      <c r="AH321" s="1227">
        <v>100</v>
      </c>
      <c r="AI321" s="89">
        <v>0</v>
      </c>
      <c r="AJ321" s="1228">
        <v>0</v>
      </c>
      <c r="AK321" s="89">
        <v>0</v>
      </c>
      <c r="AL321" s="89"/>
      <c r="AM321" s="237">
        <v>0</v>
      </c>
      <c r="AN321" s="89">
        <v>0</v>
      </c>
      <c r="AO321" s="89"/>
      <c r="AP321" s="1082">
        <v>0</v>
      </c>
      <c r="AQ321" s="206"/>
      <c r="AR321" s="831"/>
      <c r="AS321" s="831"/>
      <c r="AT321" s="831"/>
      <c r="AU321" s="831"/>
      <c r="AV321" s="831"/>
      <c r="AW321" s="831"/>
      <c r="AX321" s="831"/>
      <c r="AY321" s="831"/>
      <c r="AZ321" s="831"/>
      <c r="BA321" s="831"/>
      <c r="BB321" s="831"/>
      <c r="BC321" s="831"/>
      <c r="BD321" s="831"/>
      <c r="BE321" s="831"/>
      <c r="BF321" s="831"/>
      <c r="BG321" s="831"/>
      <c r="BH321" s="831"/>
      <c r="BI321" s="831"/>
      <c r="BJ321" s="831"/>
      <c r="BK321" s="831"/>
      <c r="BL321" s="831"/>
    </row>
    <row r="322" spans="1:64"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v>0</v>
      </c>
      <c r="V322" s="8">
        <v>0</v>
      </c>
      <c r="W322" s="1084"/>
      <c r="X322" s="8"/>
      <c r="Y322" s="8"/>
      <c r="Z322" s="8">
        <v>0</v>
      </c>
      <c r="AA322" s="8"/>
      <c r="AB322" s="8">
        <v>0</v>
      </c>
      <c r="AC322" s="8">
        <v>0</v>
      </c>
      <c r="AD322" s="8">
        <v>0</v>
      </c>
      <c r="AE322" s="8"/>
      <c r="AF322" s="8"/>
      <c r="AG322" s="1131"/>
      <c r="AH322" s="1227">
        <v>100</v>
      </c>
      <c r="AI322" s="89">
        <v>0</v>
      </c>
      <c r="AJ322" s="1228">
        <v>0</v>
      </c>
      <c r="AK322" s="89">
        <v>0</v>
      </c>
      <c r="AL322" s="89"/>
      <c r="AM322" s="237">
        <v>0</v>
      </c>
      <c r="AN322" s="89">
        <v>0</v>
      </c>
      <c r="AO322" s="89"/>
      <c r="AP322" s="1082">
        <v>0</v>
      </c>
      <c r="AQ322" s="206"/>
      <c r="AR322" s="831"/>
      <c r="AS322" s="831"/>
      <c r="AT322" s="831"/>
      <c r="AU322" s="831"/>
      <c r="AV322" s="831"/>
      <c r="AW322" s="831"/>
      <c r="AX322" s="831"/>
      <c r="AY322" s="831"/>
      <c r="AZ322" s="831"/>
      <c r="BA322" s="831"/>
      <c r="BB322" s="831"/>
      <c r="BC322" s="831"/>
      <c r="BD322" s="831"/>
      <c r="BE322" s="831"/>
      <c r="BF322" s="831"/>
      <c r="BG322" s="831"/>
      <c r="BH322" s="831"/>
      <c r="BI322" s="831"/>
      <c r="BJ322" s="831"/>
      <c r="BK322" s="831"/>
      <c r="BL322" s="831"/>
    </row>
    <row r="323" spans="1:64"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v>0</v>
      </c>
      <c r="V323" s="8">
        <v>0</v>
      </c>
      <c r="W323" s="1084"/>
      <c r="X323" s="8"/>
      <c r="Y323" s="8"/>
      <c r="Z323" s="8">
        <v>0</v>
      </c>
      <c r="AA323" s="8"/>
      <c r="AB323" s="8">
        <v>0</v>
      </c>
      <c r="AC323" s="8">
        <v>0</v>
      </c>
      <c r="AD323" s="8">
        <v>0</v>
      </c>
      <c r="AE323" s="8"/>
      <c r="AF323" s="8"/>
      <c r="AG323" s="1131"/>
      <c r="AH323" s="1227">
        <v>100</v>
      </c>
      <c r="AI323" s="89">
        <v>0</v>
      </c>
      <c r="AJ323" s="1228">
        <v>0</v>
      </c>
      <c r="AK323" s="89">
        <v>0</v>
      </c>
      <c r="AL323" s="89"/>
      <c r="AM323" s="237">
        <v>0</v>
      </c>
      <c r="AN323" s="89">
        <v>0</v>
      </c>
      <c r="AO323" s="89"/>
      <c r="AP323" s="1082">
        <v>0</v>
      </c>
      <c r="AQ323" s="206"/>
      <c r="AR323" s="831"/>
      <c r="AS323" s="831"/>
      <c r="AT323" s="831"/>
      <c r="AU323" s="831"/>
      <c r="AV323" s="831"/>
      <c r="AW323" s="831"/>
      <c r="AX323" s="831"/>
      <c r="AY323" s="831"/>
      <c r="AZ323" s="831"/>
      <c r="BA323" s="831"/>
      <c r="BB323" s="831"/>
      <c r="BC323" s="831"/>
      <c r="BD323" s="831"/>
      <c r="BE323" s="831"/>
      <c r="BF323" s="831"/>
      <c r="BG323" s="831"/>
      <c r="BH323" s="831"/>
      <c r="BI323" s="831"/>
      <c r="BJ323" s="831"/>
      <c r="BK323" s="831"/>
      <c r="BL323" s="831"/>
    </row>
    <row r="324" spans="1:64"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v>0</v>
      </c>
      <c r="V324" s="8">
        <v>0</v>
      </c>
      <c r="W324" s="1084"/>
      <c r="X324" s="8"/>
      <c r="Y324" s="8"/>
      <c r="Z324" s="8">
        <v>0</v>
      </c>
      <c r="AA324" s="8"/>
      <c r="AB324" s="8">
        <v>0</v>
      </c>
      <c r="AC324" s="8">
        <v>0</v>
      </c>
      <c r="AD324" s="8">
        <v>0</v>
      </c>
      <c r="AE324" s="8"/>
      <c r="AF324" s="8"/>
      <c r="AG324" s="1131"/>
      <c r="AH324" s="1227">
        <v>100</v>
      </c>
      <c r="AI324" s="89">
        <v>0</v>
      </c>
      <c r="AJ324" s="1228">
        <v>0</v>
      </c>
      <c r="AK324" s="89">
        <v>0</v>
      </c>
      <c r="AL324" s="89"/>
      <c r="AM324" s="237">
        <v>0</v>
      </c>
      <c r="AN324" s="89">
        <v>0</v>
      </c>
      <c r="AO324" s="89"/>
      <c r="AP324" s="1082">
        <v>0</v>
      </c>
      <c r="AQ324" s="206"/>
      <c r="AR324" s="831"/>
      <c r="AS324" s="831"/>
      <c r="AT324" s="831"/>
      <c r="AU324" s="831"/>
      <c r="AV324" s="831"/>
      <c r="AW324" s="831"/>
      <c r="AX324" s="831"/>
      <c r="AY324" s="831"/>
      <c r="AZ324" s="831"/>
      <c r="BA324" s="831"/>
      <c r="BB324" s="831"/>
      <c r="BC324" s="831"/>
      <c r="BD324" s="831"/>
      <c r="BE324" s="831"/>
      <c r="BF324" s="831"/>
      <c r="BG324" s="831"/>
      <c r="BH324" s="831"/>
      <c r="BI324" s="831"/>
      <c r="BJ324" s="831"/>
      <c r="BK324" s="831"/>
      <c r="BL324" s="831"/>
    </row>
    <row r="325" spans="1:64"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v>0</v>
      </c>
      <c r="V325" s="8">
        <v>0</v>
      </c>
      <c r="W325" s="1084"/>
      <c r="X325" s="8"/>
      <c r="Y325" s="8"/>
      <c r="Z325" s="8">
        <v>0</v>
      </c>
      <c r="AA325" s="8"/>
      <c r="AB325" s="8">
        <v>0</v>
      </c>
      <c r="AC325" s="8">
        <v>0</v>
      </c>
      <c r="AD325" s="8">
        <v>0</v>
      </c>
      <c r="AE325" s="8"/>
      <c r="AF325" s="8"/>
      <c r="AG325" s="1131"/>
      <c r="AH325" s="1227">
        <v>100</v>
      </c>
      <c r="AI325" s="89">
        <v>0</v>
      </c>
      <c r="AJ325" s="1228">
        <v>0</v>
      </c>
      <c r="AK325" s="89">
        <v>0</v>
      </c>
      <c r="AL325" s="89"/>
      <c r="AM325" s="237">
        <v>0</v>
      </c>
      <c r="AN325" s="89">
        <v>0</v>
      </c>
      <c r="AO325" s="89"/>
      <c r="AP325" s="1082">
        <v>0</v>
      </c>
      <c r="AQ325" s="206"/>
      <c r="AR325" s="831"/>
      <c r="AS325" s="831"/>
      <c r="AT325" s="831"/>
      <c r="AU325" s="831"/>
      <c r="AV325" s="831"/>
      <c r="AW325" s="831"/>
      <c r="AX325" s="831"/>
      <c r="AY325" s="831"/>
      <c r="AZ325" s="831"/>
      <c r="BA325" s="831"/>
      <c r="BB325" s="831"/>
      <c r="BC325" s="831"/>
      <c r="BD325" s="831"/>
      <c r="BE325" s="831"/>
      <c r="BF325" s="831"/>
      <c r="BG325" s="831"/>
      <c r="BH325" s="831"/>
      <c r="BI325" s="831"/>
      <c r="BJ325" s="831"/>
      <c r="BK325" s="831"/>
      <c r="BL325" s="831"/>
    </row>
    <row r="326" spans="1:64"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v>0</v>
      </c>
      <c r="V326" s="8">
        <v>0</v>
      </c>
      <c r="W326" s="1084"/>
      <c r="X326" s="8"/>
      <c r="Y326" s="8"/>
      <c r="Z326" s="8">
        <v>0</v>
      </c>
      <c r="AA326" s="8"/>
      <c r="AB326" s="8">
        <v>0</v>
      </c>
      <c r="AC326" s="8">
        <v>0</v>
      </c>
      <c r="AD326" s="8">
        <v>0</v>
      </c>
      <c r="AE326" s="8"/>
      <c r="AF326" s="8"/>
      <c r="AG326" s="1131"/>
      <c r="AH326" s="1227">
        <v>100</v>
      </c>
      <c r="AI326" s="89">
        <v>0</v>
      </c>
      <c r="AJ326" s="1228">
        <v>0</v>
      </c>
      <c r="AK326" s="89">
        <v>0</v>
      </c>
      <c r="AL326" s="89"/>
      <c r="AM326" s="237">
        <v>0</v>
      </c>
      <c r="AN326" s="89">
        <v>0</v>
      </c>
      <c r="AO326" s="89"/>
      <c r="AP326" s="1082">
        <v>0</v>
      </c>
      <c r="AQ326" s="206"/>
      <c r="AR326" s="831"/>
      <c r="AS326" s="831"/>
      <c r="AT326" s="831"/>
      <c r="AU326" s="831"/>
      <c r="AV326" s="831"/>
      <c r="AW326" s="831"/>
      <c r="AX326" s="831"/>
      <c r="AY326" s="831"/>
      <c r="AZ326" s="831"/>
      <c r="BA326" s="831"/>
      <c r="BB326" s="831"/>
      <c r="BC326" s="831"/>
      <c r="BD326" s="831"/>
      <c r="BE326" s="831"/>
      <c r="BF326" s="831"/>
      <c r="BG326" s="831"/>
      <c r="BH326" s="831"/>
      <c r="BI326" s="831"/>
      <c r="BJ326" s="831"/>
      <c r="BK326" s="831"/>
      <c r="BL326" s="831"/>
    </row>
    <row r="327" spans="1:64"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v>0</v>
      </c>
      <c r="V327" s="8">
        <v>0</v>
      </c>
      <c r="W327" s="1084"/>
      <c r="X327" s="8"/>
      <c r="Y327" s="8"/>
      <c r="Z327" s="8">
        <v>0</v>
      </c>
      <c r="AA327" s="8"/>
      <c r="AB327" s="8">
        <v>0</v>
      </c>
      <c r="AC327" s="8">
        <v>0</v>
      </c>
      <c r="AD327" s="8">
        <v>0</v>
      </c>
      <c r="AE327" s="8"/>
      <c r="AF327" s="8"/>
      <c r="AG327" s="1131"/>
      <c r="AH327" s="1227">
        <v>100</v>
      </c>
      <c r="AI327" s="89">
        <v>0</v>
      </c>
      <c r="AJ327" s="1228">
        <v>0</v>
      </c>
      <c r="AK327" s="89">
        <v>0</v>
      </c>
      <c r="AL327" s="89"/>
      <c r="AM327" s="237">
        <v>0</v>
      </c>
      <c r="AN327" s="89">
        <v>0</v>
      </c>
      <c r="AO327" s="89"/>
      <c r="AP327" s="1082">
        <v>0</v>
      </c>
      <c r="AQ327" s="206"/>
      <c r="AR327" s="831"/>
      <c r="AS327" s="831"/>
      <c r="AT327" s="831"/>
      <c r="AU327" s="831"/>
      <c r="AV327" s="831"/>
      <c r="AW327" s="831"/>
      <c r="AX327" s="831"/>
      <c r="AY327" s="831"/>
      <c r="AZ327" s="831"/>
      <c r="BA327" s="831"/>
      <c r="BB327" s="831"/>
      <c r="BC327" s="831"/>
      <c r="BD327" s="831"/>
      <c r="BE327" s="831"/>
      <c r="BF327" s="831"/>
      <c r="BG327" s="831"/>
      <c r="BH327" s="831"/>
      <c r="BI327" s="831"/>
      <c r="BJ327" s="831"/>
      <c r="BK327" s="831"/>
      <c r="BL327" s="831"/>
    </row>
    <row r="328" spans="1:64"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v>0</v>
      </c>
      <c r="V328" s="8">
        <v>0</v>
      </c>
      <c r="W328" s="1084"/>
      <c r="X328" s="8"/>
      <c r="Y328" s="8"/>
      <c r="Z328" s="8">
        <v>0</v>
      </c>
      <c r="AA328" s="8"/>
      <c r="AB328" s="8">
        <v>0</v>
      </c>
      <c r="AC328" s="8">
        <v>0</v>
      </c>
      <c r="AD328" s="8">
        <v>0</v>
      </c>
      <c r="AE328" s="8"/>
      <c r="AF328" s="8"/>
      <c r="AG328" s="1131"/>
      <c r="AH328" s="1227">
        <v>100</v>
      </c>
      <c r="AI328" s="89">
        <v>0</v>
      </c>
      <c r="AJ328" s="1228">
        <v>0</v>
      </c>
      <c r="AK328" s="89">
        <v>0</v>
      </c>
      <c r="AL328" s="89"/>
      <c r="AM328" s="237">
        <v>0</v>
      </c>
      <c r="AN328" s="89">
        <v>0</v>
      </c>
      <c r="AO328" s="89"/>
      <c r="AP328" s="1082">
        <v>0</v>
      </c>
      <c r="AQ328" s="206"/>
      <c r="AR328" s="831"/>
      <c r="AS328" s="831"/>
      <c r="AT328" s="831"/>
      <c r="AU328" s="831"/>
      <c r="AV328" s="831"/>
      <c r="AW328" s="831"/>
      <c r="AX328" s="831"/>
      <c r="AY328" s="831"/>
      <c r="AZ328" s="831"/>
      <c r="BA328" s="831"/>
      <c r="BB328" s="831"/>
      <c r="BC328" s="831"/>
      <c r="BD328" s="831"/>
      <c r="BE328" s="831"/>
      <c r="BF328" s="831"/>
      <c r="BG328" s="831"/>
      <c r="BH328" s="831"/>
      <c r="BI328" s="831"/>
      <c r="BJ328" s="831"/>
      <c r="BK328" s="831"/>
      <c r="BL328" s="831"/>
    </row>
    <row r="329" spans="1:64"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v>0</v>
      </c>
      <c r="V329" s="8">
        <v>0</v>
      </c>
      <c r="W329" s="1084"/>
      <c r="X329" s="8"/>
      <c r="Y329" s="8"/>
      <c r="Z329" s="8">
        <v>0</v>
      </c>
      <c r="AA329" s="8"/>
      <c r="AB329" s="8">
        <v>0</v>
      </c>
      <c r="AC329" s="8">
        <v>0</v>
      </c>
      <c r="AD329" s="8">
        <v>0</v>
      </c>
      <c r="AE329" s="8"/>
      <c r="AF329" s="8"/>
      <c r="AG329" s="1131"/>
      <c r="AH329" s="1227">
        <v>100</v>
      </c>
      <c r="AI329" s="89">
        <v>0</v>
      </c>
      <c r="AJ329" s="1228">
        <v>0</v>
      </c>
      <c r="AK329" s="89">
        <v>0</v>
      </c>
      <c r="AL329" s="89"/>
      <c r="AM329" s="237">
        <v>0</v>
      </c>
      <c r="AN329" s="89">
        <v>0</v>
      </c>
      <c r="AO329" s="89"/>
      <c r="AP329" s="1082">
        <v>0</v>
      </c>
      <c r="AQ329" s="206"/>
      <c r="AR329" s="831"/>
      <c r="AS329" s="831"/>
      <c r="AT329" s="831"/>
      <c r="AU329" s="831"/>
      <c r="AV329" s="831"/>
      <c r="AW329" s="831"/>
      <c r="AX329" s="831"/>
      <c r="AY329" s="831"/>
      <c r="AZ329" s="831"/>
      <c r="BA329" s="831"/>
      <c r="BB329" s="831"/>
      <c r="BC329" s="831"/>
      <c r="BD329" s="831"/>
      <c r="BE329" s="831"/>
      <c r="BF329" s="831"/>
      <c r="BG329" s="831"/>
      <c r="BH329" s="831"/>
      <c r="BI329" s="831"/>
      <c r="BJ329" s="831"/>
      <c r="BK329" s="831"/>
      <c r="BL329" s="831"/>
    </row>
    <row r="330" spans="1:64"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v>0</v>
      </c>
      <c r="V330" s="8">
        <v>0</v>
      </c>
      <c r="W330" s="1084"/>
      <c r="X330" s="8"/>
      <c r="Y330" s="8"/>
      <c r="Z330" s="8">
        <v>0</v>
      </c>
      <c r="AA330" s="8"/>
      <c r="AB330" s="8">
        <v>0</v>
      </c>
      <c r="AC330" s="8">
        <v>0</v>
      </c>
      <c r="AD330" s="8">
        <v>0</v>
      </c>
      <c r="AE330" s="8"/>
      <c r="AF330" s="8"/>
      <c r="AG330" s="1131"/>
      <c r="AH330" s="1227">
        <v>100</v>
      </c>
      <c r="AI330" s="89">
        <v>0</v>
      </c>
      <c r="AJ330" s="1228">
        <v>0</v>
      </c>
      <c r="AK330" s="89">
        <v>0</v>
      </c>
      <c r="AL330" s="89"/>
      <c r="AM330" s="237">
        <v>0</v>
      </c>
      <c r="AN330" s="89">
        <v>0</v>
      </c>
      <c r="AO330" s="89"/>
      <c r="AP330" s="1082">
        <v>0</v>
      </c>
      <c r="AQ330" s="206"/>
      <c r="AR330" s="831"/>
      <c r="AS330" s="831"/>
      <c r="AT330" s="831"/>
      <c r="AU330" s="831"/>
      <c r="AV330" s="831"/>
      <c r="AW330" s="831"/>
      <c r="AX330" s="831"/>
      <c r="AY330" s="831"/>
      <c r="AZ330" s="831"/>
      <c r="BA330" s="831"/>
      <c r="BB330" s="831"/>
      <c r="BC330" s="831"/>
      <c r="BD330" s="831"/>
      <c r="BE330" s="831"/>
      <c r="BF330" s="831"/>
      <c r="BG330" s="831"/>
      <c r="BH330" s="831"/>
      <c r="BI330" s="831"/>
      <c r="BJ330" s="831"/>
      <c r="BK330" s="831"/>
      <c r="BL330" s="831"/>
    </row>
    <row r="331" spans="1:64"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v>0</v>
      </c>
      <c r="V331" s="8">
        <v>0</v>
      </c>
      <c r="W331" s="1084"/>
      <c r="X331" s="8"/>
      <c r="Y331" s="8"/>
      <c r="Z331" s="8">
        <v>0</v>
      </c>
      <c r="AA331" s="8"/>
      <c r="AB331" s="8">
        <v>0</v>
      </c>
      <c r="AC331" s="8">
        <v>0</v>
      </c>
      <c r="AD331" s="8">
        <v>0</v>
      </c>
      <c r="AE331" s="8"/>
      <c r="AF331" s="8"/>
      <c r="AG331" s="1131"/>
      <c r="AH331" s="1227">
        <v>100</v>
      </c>
      <c r="AI331" s="89">
        <v>0</v>
      </c>
      <c r="AJ331" s="1228">
        <v>0</v>
      </c>
      <c r="AK331" s="89">
        <v>0</v>
      </c>
      <c r="AL331" s="89"/>
      <c r="AM331" s="237">
        <v>0</v>
      </c>
      <c r="AN331" s="89">
        <v>0</v>
      </c>
      <c r="AO331" s="89"/>
      <c r="AP331" s="1082">
        <v>0</v>
      </c>
      <c r="AQ331" s="206"/>
      <c r="AR331" s="831"/>
      <c r="AS331" s="831"/>
      <c r="AT331" s="831"/>
      <c r="AU331" s="831"/>
      <c r="AV331" s="831"/>
      <c r="AW331" s="831"/>
      <c r="AX331" s="831"/>
      <c r="AY331" s="831"/>
      <c r="AZ331" s="831"/>
      <c r="BA331" s="831"/>
      <c r="BB331" s="831"/>
      <c r="BC331" s="831"/>
      <c r="BD331" s="831"/>
      <c r="BE331" s="831"/>
      <c r="BF331" s="831"/>
      <c r="BG331" s="831"/>
      <c r="BH331" s="831"/>
      <c r="BI331" s="831"/>
      <c r="BJ331" s="831"/>
      <c r="BK331" s="831"/>
      <c r="BL331" s="831"/>
    </row>
    <row r="332" spans="1:64"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v>0</v>
      </c>
      <c r="V332" s="8">
        <v>0</v>
      </c>
      <c r="W332" s="1084"/>
      <c r="X332" s="8"/>
      <c r="Y332" s="8"/>
      <c r="Z332" s="8">
        <v>0</v>
      </c>
      <c r="AA332" s="8"/>
      <c r="AB332" s="8">
        <v>0</v>
      </c>
      <c r="AC332" s="8">
        <v>0</v>
      </c>
      <c r="AD332" s="8">
        <v>0</v>
      </c>
      <c r="AE332" s="8"/>
      <c r="AF332" s="8"/>
      <c r="AG332" s="1131"/>
      <c r="AH332" s="1227">
        <v>100</v>
      </c>
      <c r="AI332" s="89">
        <v>0</v>
      </c>
      <c r="AJ332" s="1228">
        <v>0</v>
      </c>
      <c r="AK332" s="89">
        <v>0</v>
      </c>
      <c r="AL332" s="89"/>
      <c r="AM332" s="237">
        <v>0</v>
      </c>
      <c r="AN332" s="89">
        <v>0</v>
      </c>
      <c r="AO332" s="89"/>
      <c r="AP332" s="1082">
        <v>0</v>
      </c>
      <c r="AQ332" s="206"/>
      <c r="AR332" s="831"/>
      <c r="AS332" s="831"/>
      <c r="AT332" s="831"/>
      <c r="AU332" s="831"/>
      <c r="AV332" s="831"/>
      <c r="AW332" s="831"/>
      <c r="AX332" s="831"/>
      <c r="AY332" s="831"/>
      <c r="AZ332" s="831"/>
      <c r="BA332" s="831"/>
      <c r="BB332" s="831"/>
      <c r="BC332" s="831"/>
      <c r="BD332" s="831"/>
      <c r="BE332" s="831"/>
      <c r="BF332" s="831"/>
      <c r="BG332" s="831"/>
      <c r="BH332" s="831"/>
      <c r="BI332" s="831"/>
      <c r="BJ332" s="831"/>
      <c r="BK332" s="831"/>
      <c r="BL332" s="831"/>
    </row>
    <row r="333" spans="1:64"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v>0</v>
      </c>
      <c r="V333" s="8">
        <v>0</v>
      </c>
      <c r="W333" s="1084"/>
      <c r="X333" s="8"/>
      <c r="Y333" s="8"/>
      <c r="Z333" s="8">
        <v>0</v>
      </c>
      <c r="AA333" s="8"/>
      <c r="AB333" s="8">
        <v>0</v>
      </c>
      <c r="AC333" s="8">
        <v>0</v>
      </c>
      <c r="AD333" s="8">
        <v>0</v>
      </c>
      <c r="AE333" s="8"/>
      <c r="AF333" s="8"/>
      <c r="AG333" s="1131"/>
      <c r="AH333" s="1227">
        <v>100</v>
      </c>
      <c r="AI333" s="89">
        <v>0</v>
      </c>
      <c r="AJ333" s="1228">
        <v>0</v>
      </c>
      <c r="AK333" s="89">
        <v>0</v>
      </c>
      <c r="AL333" s="89"/>
      <c r="AM333" s="237">
        <v>0</v>
      </c>
      <c r="AN333" s="89">
        <v>0</v>
      </c>
      <c r="AO333" s="89"/>
      <c r="AP333" s="1082">
        <v>0</v>
      </c>
      <c r="AQ333" s="206"/>
      <c r="AR333" s="831"/>
      <c r="AS333" s="831"/>
      <c r="AT333" s="831"/>
      <c r="AU333" s="831"/>
      <c r="AV333" s="831"/>
      <c r="AW333" s="831"/>
      <c r="AX333" s="831"/>
      <c r="AY333" s="831"/>
      <c r="AZ333" s="831"/>
      <c r="BA333" s="831"/>
      <c r="BB333" s="831"/>
      <c r="BC333" s="831"/>
      <c r="BD333" s="831"/>
      <c r="BE333" s="831"/>
      <c r="BF333" s="831"/>
      <c r="BG333" s="831"/>
      <c r="BH333" s="831"/>
      <c r="BI333" s="831"/>
      <c r="BJ333" s="831"/>
      <c r="BK333" s="831"/>
      <c r="BL333" s="831"/>
    </row>
    <row r="334" spans="1:64"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v>0</v>
      </c>
      <c r="V334" s="8">
        <v>0</v>
      </c>
      <c r="W334" s="1084"/>
      <c r="X334" s="8"/>
      <c r="Y334" s="8"/>
      <c r="Z334" s="8">
        <v>0</v>
      </c>
      <c r="AA334" s="8"/>
      <c r="AB334" s="8">
        <v>0</v>
      </c>
      <c r="AC334" s="8">
        <v>0</v>
      </c>
      <c r="AD334" s="8">
        <v>0</v>
      </c>
      <c r="AE334" s="8"/>
      <c r="AF334" s="8"/>
      <c r="AG334" s="1131"/>
      <c r="AH334" s="1227">
        <v>100</v>
      </c>
      <c r="AI334" s="89">
        <v>0</v>
      </c>
      <c r="AJ334" s="1228">
        <v>0</v>
      </c>
      <c r="AK334" s="89">
        <v>0</v>
      </c>
      <c r="AL334" s="89"/>
      <c r="AM334" s="237">
        <v>0</v>
      </c>
      <c r="AN334" s="89">
        <v>0</v>
      </c>
      <c r="AO334" s="89"/>
      <c r="AP334" s="1082">
        <v>0</v>
      </c>
      <c r="AQ334" s="206"/>
      <c r="AR334" s="831"/>
      <c r="AS334" s="831"/>
      <c r="AT334" s="831"/>
      <c r="AU334" s="831"/>
      <c r="AV334" s="831"/>
      <c r="AW334" s="831"/>
      <c r="AX334" s="831"/>
      <c r="AY334" s="831"/>
      <c r="AZ334" s="831"/>
      <c r="BA334" s="831"/>
      <c r="BB334" s="831"/>
      <c r="BC334" s="831"/>
      <c r="BD334" s="831"/>
      <c r="BE334" s="831"/>
      <c r="BF334" s="831"/>
      <c r="BG334" s="831"/>
      <c r="BH334" s="831"/>
      <c r="BI334" s="831"/>
      <c r="BJ334" s="831"/>
      <c r="BK334" s="831"/>
      <c r="BL334" s="831"/>
    </row>
    <row r="335" spans="1:64"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v>0</v>
      </c>
      <c r="V335" s="8">
        <v>0</v>
      </c>
      <c r="W335" s="1084"/>
      <c r="X335" s="8"/>
      <c r="Y335" s="8"/>
      <c r="Z335" s="8">
        <v>0</v>
      </c>
      <c r="AA335" s="8"/>
      <c r="AB335" s="8">
        <v>0</v>
      </c>
      <c r="AC335" s="8">
        <v>0</v>
      </c>
      <c r="AD335" s="8">
        <v>0</v>
      </c>
      <c r="AE335" s="8"/>
      <c r="AF335" s="8"/>
      <c r="AG335" s="1131"/>
      <c r="AH335" s="1227">
        <v>100</v>
      </c>
      <c r="AI335" s="89">
        <v>0</v>
      </c>
      <c r="AJ335" s="1228">
        <v>0</v>
      </c>
      <c r="AK335" s="89">
        <v>0</v>
      </c>
      <c r="AL335" s="89"/>
      <c r="AM335" s="237">
        <v>0</v>
      </c>
      <c r="AN335" s="89">
        <v>0</v>
      </c>
      <c r="AO335" s="89"/>
      <c r="AP335" s="1082">
        <v>0</v>
      </c>
      <c r="AQ335" s="206"/>
      <c r="AR335" s="831"/>
      <c r="AS335" s="831"/>
      <c r="AT335" s="831"/>
      <c r="AU335" s="831"/>
      <c r="AV335" s="831"/>
      <c r="AW335" s="831"/>
      <c r="AX335" s="831"/>
      <c r="AY335" s="831"/>
      <c r="AZ335" s="831"/>
      <c r="BA335" s="831"/>
      <c r="BB335" s="831"/>
      <c r="BC335" s="831"/>
      <c r="BD335" s="831"/>
      <c r="BE335" s="831"/>
      <c r="BF335" s="831"/>
      <c r="BG335" s="831"/>
      <c r="BH335" s="831"/>
      <c r="BI335" s="831"/>
      <c r="BJ335" s="831"/>
      <c r="BK335" s="831"/>
      <c r="BL335" s="831"/>
    </row>
    <row r="336" spans="1:64"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v>0</v>
      </c>
      <c r="V336" s="8">
        <v>0</v>
      </c>
      <c r="W336" s="1084"/>
      <c r="X336" s="8"/>
      <c r="Y336" s="8"/>
      <c r="Z336" s="8">
        <v>0</v>
      </c>
      <c r="AA336" s="8"/>
      <c r="AB336" s="8">
        <v>0</v>
      </c>
      <c r="AC336" s="8">
        <v>0</v>
      </c>
      <c r="AD336" s="8">
        <v>0</v>
      </c>
      <c r="AE336" s="8"/>
      <c r="AF336" s="8"/>
      <c r="AG336" s="1131"/>
      <c r="AH336" s="1227">
        <v>100</v>
      </c>
      <c r="AI336" s="89">
        <v>0</v>
      </c>
      <c r="AJ336" s="1228">
        <v>0</v>
      </c>
      <c r="AK336" s="89">
        <v>0</v>
      </c>
      <c r="AL336" s="89"/>
      <c r="AM336" s="237">
        <v>0</v>
      </c>
      <c r="AN336" s="89">
        <v>0</v>
      </c>
      <c r="AO336" s="89"/>
      <c r="AP336" s="1082">
        <v>0</v>
      </c>
      <c r="AQ336" s="206"/>
      <c r="AR336" s="831"/>
      <c r="AS336" s="831"/>
      <c r="AT336" s="831"/>
      <c r="AU336" s="831"/>
      <c r="AV336" s="831"/>
      <c r="AW336" s="831"/>
      <c r="AX336" s="831"/>
      <c r="AY336" s="831"/>
      <c r="AZ336" s="831"/>
      <c r="BA336" s="831"/>
      <c r="BB336" s="831"/>
      <c r="BC336" s="831"/>
      <c r="BD336" s="831"/>
      <c r="BE336" s="831"/>
      <c r="BF336" s="831"/>
      <c r="BG336" s="831"/>
      <c r="BH336" s="831"/>
      <c r="BI336" s="831"/>
      <c r="BJ336" s="831"/>
      <c r="BK336" s="831"/>
      <c r="BL336" s="831"/>
    </row>
    <row r="337" spans="1:64"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v>0</v>
      </c>
      <c r="V337" s="8">
        <v>0</v>
      </c>
      <c r="W337" s="1084"/>
      <c r="X337" s="8"/>
      <c r="Y337" s="8"/>
      <c r="Z337" s="8">
        <v>0</v>
      </c>
      <c r="AA337" s="8"/>
      <c r="AB337" s="8">
        <v>0</v>
      </c>
      <c r="AC337" s="8">
        <v>0</v>
      </c>
      <c r="AD337" s="8">
        <v>0</v>
      </c>
      <c r="AE337" s="8"/>
      <c r="AF337" s="8"/>
      <c r="AG337" s="1131"/>
      <c r="AH337" s="1227">
        <v>100</v>
      </c>
      <c r="AI337" s="89">
        <v>0</v>
      </c>
      <c r="AJ337" s="1228">
        <v>0</v>
      </c>
      <c r="AK337" s="89">
        <v>0</v>
      </c>
      <c r="AL337" s="89"/>
      <c r="AM337" s="237">
        <v>0</v>
      </c>
      <c r="AN337" s="89">
        <v>0</v>
      </c>
      <c r="AO337" s="89"/>
      <c r="AP337" s="1082">
        <v>0</v>
      </c>
      <c r="AQ337" s="206"/>
      <c r="AR337" s="831"/>
      <c r="AS337" s="831"/>
      <c r="AT337" s="831"/>
      <c r="AU337" s="831"/>
      <c r="AV337" s="831"/>
      <c r="AW337" s="831"/>
      <c r="AX337" s="831"/>
      <c r="AY337" s="831"/>
      <c r="AZ337" s="831"/>
      <c r="BA337" s="831"/>
      <c r="BB337" s="831"/>
      <c r="BC337" s="831"/>
      <c r="BD337" s="831"/>
      <c r="BE337" s="831"/>
      <c r="BF337" s="831"/>
      <c r="BG337" s="831"/>
      <c r="BH337" s="831"/>
      <c r="BI337" s="831"/>
      <c r="BJ337" s="831"/>
      <c r="BK337" s="831"/>
      <c r="BL337" s="831"/>
    </row>
    <row r="338" spans="1:64"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v>0</v>
      </c>
      <c r="V338" s="8">
        <v>0</v>
      </c>
      <c r="W338" s="1084"/>
      <c r="X338" s="8"/>
      <c r="Y338" s="8"/>
      <c r="Z338" s="8">
        <v>0</v>
      </c>
      <c r="AA338" s="8"/>
      <c r="AB338" s="8">
        <v>0</v>
      </c>
      <c r="AC338" s="8">
        <v>0</v>
      </c>
      <c r="AD338" s="8">
        <v>0</v>
      </c>
      <c r="AE338" s="8"/>
      <c r="AF338" s="8"/>
      <c r="AG338" s="1131"/>
      <c r="AH338" s="1227">
        <v>100</v>
      </c>
      <c r="AI338" s="89">
        <v>0</v>
      </c>
      <c r="AJ338" s="1228">
        <v>0</v>
      </c>
      <c r="AK338" s="89">
        <v>0</v>
      </c>
      <c r="AL338" s="89"/>
      <c r="AM338" s="237">
        <v>0</v>
      </c>
      <c r="AN338" s="89">
        <v>0</v>
      </c>
      <c r="AO338" s="89"/>
      <c r="AP338" s="1082">
        <v>0</v>
      </c>
      <c r="AQ338" s="206"/>
      <c r="AR338" s="831"/>
      <c r="AS338" s="831"/>
      <c r="AT338" s="831"/>
      <c r="AU338" s="831"/>
      <c r="AV338" s="831"/>
      <c r="AW338" s="831"/>
      <c r="AX338" s="831"/>
      <c r="AY338" s="831"/>
      <c r="AZ338" s="831"/>
      <c r="BA338" s="831"/>
      <c r="BB338" s="831"/>
      <c r="BC338" s="831"/>
      <c r="BD338" s="831"/>
      <c r="BE338" s="831"/>
      <c r="BF338" s="831"/>
      <c r="BG338" s="831"/>
      <c r="BH338" s="831"/>
      <c r="BI338" s="831"/>
      <c r="BJ338" s="831"/>
      <c r="BK338" s="831"/>
      <c r="BL338" s="831"/>
    </row>
    <row r="339" spans="1:64"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v>0</v>
      </c>
      <c r="V339" s="8">
        <v>0</v>
      </c>
      <c r="W339" s="1084"/>
      <c r="X339" s="8"/>
      <c r="Y339" s="8"/>
      <c r="Z339" s="8">
        <v>0</v>
      </c>
      <c r="AA339" s="8"/>
      <c r="AB339" s="8">
        <v>0</v>
      </c>
      <c r="AC339" s="8">
        <v>0</v>
      </c>
      <c r="AD339" s="8">
        <v>0</v>
      </c>
      <c r="AE339" s="8"/>
      <c r="AF339" s="8"/>
      <c r="AG339" s="1131"/>
      <c r="AH339" s="1227">
        <v>100</v>
      </c>
      <c r="AI339" s="89">
        <v>0</v>
      </c>
      <c r="AJ339" s="1228">
        <v>0</v>
      </c>
      <c r="AK339" s="89">
        <v>0</v>
      </c>
      <c r="AL339" s="89"/>
      <c r="AM339" s="237">
        <v>0</v>
      </c>
      <c r="AN339" s="89">
        <v>0</v>
      </c>
      <c r="AO339" s="89"/>
      <c r="AP339" s="1082">
        <v>0</v>
      </c>
      <c r="AQ339" s="206"/>
      <c r="AR339" s="831"/>
      <c r="AS339" s="831"/>
      <c r="AT339" s="831"/>
      <c r="AU339" s="831"/>
      <c r="AV339" s="831"/>
      <c r="AW339" s="831"/>
      <c r="AX339" s="831"/>
      <c r="AY339" s="831"/>
      <c r="AZ339" s="831"/>
      <c r="BA339" s="831"/>
      <c r="BB339" s="831"/>
      <c r="BC339" s="831"/>
      <c r="BD339" s="831"/>
      <c r="BE339" s="831"/>
      <c r="BF339" s="831"/>
      <c r="BG339" s="831"/>
      <c r="BH339" s="831"/>
      <c r="BI339" s="831"/>
      <c r="BJ339" s="831"/>
      <c r="BK339" s="831"/>
      <c r="BL339" s="831"/>
    </row>
    <row r="340" spans="1:64"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v>0</v>
      </c>
      <c r="V340" s="8">
        <v>0</v>
      </c>
      <c r="W340" s="1084"/>
      <c r="X340" s="8"/>
      <c r="Y340" s="8"/>
      <c r="Z340" s="8">
        <v>0</v>
      </c>
      <c r="AA340" s="8"/>
      <c r="AB340" s="8">
        <v>0</v>
      </c>
      <c r="AC340" s="8">
        <v>0</v>
      </c>
      <c r="AD340" s="8">
        <v>0</v>
      </c>
      <c r="AE340" s="8"/>
      <c r="AF340" s="8"/>
      <c r="AG340" s="1131"/>
      <c r="AH340" s="1227">
        <v>100</v>
      </c>
      <c r="AI340" s="89">
        <v>0</v>
      </c>
      <c r="AJ340" s="1228">
        <v>0</v>
      </c>
      <c r="AK340" s="89">
        <v>0</v>
      </c>
      <c r="AL340" s="89"/>
      <c r="AM340" s="237">
        <v>0</v>
      </c>
      <c r="AN340" s="89">
        <v>0</v>
      </c>
      <c r="AO340" s="89"/>
      <c r="AP340" s="1082">
        <v>0</v>
      </c>
      <c r="AQ340" s="206"/>
      <c r="AR340" s="831"/>
      <c r="AS340" s="831"/>
      <c r="AT340" s="831"/>
      <c r="AU340" s="831"/>
      <c r="AV340" s="831"/>
      <c r="AW340" s="831"/>
      <c r="AX340" s="831"/>
      <c r="AY340" s="831"/>
      <c r="AZ340" s="831"/>
      <c r="BA340" s="831"/>
      <c r="BB340" s="831"/>
      <c r="BC340" s="831"/>
      <c r="BD340" s="831"/>
      <c r="BE340" s="831"/>
      <c r="BF340" s="831"/>
      <c r="BG340" s="831"/>
      <c r="BH340" s="831"/>
      <c r="BI340" s="831"/>
      <c r="BJ340" s="831"/>
      <c r="BK340" s="831"/>
      <c r="BL340" s="831"/>
    </row>
    <row r="341" spans="1:64"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v>0</v>
      </c>
      <c r="V341" s="8">
        <v>0</v>
      </c>
      <c r="W341" s="1084"/>
      <c r="X341" s="8"/>
      <c r="Y341" s="8"/>
      <c r="Z341" s="8">
        <v>0</v>
      </c>
      <c r="AA341" s="8"/>
      <c r="AB341" s="8">
        <v>0</v>
      </c>
      <c r="AC341" s="8">
        <v>0</v>
      </c>
      <c r="AD341" s="8">
        <v>0</v>
      </c>
      <c r="AE341" s="8"/>
      <c r="AF341" s="8"/>
      <c r="AG341" s="1131"/>
      <c r="AH341" s="1227">
        <v>100</v>
      </c>
      <c r="AI341" s="89">
        <v>0</v>
      </c>
      <c r="AJ341" s="1228">
        <v>0</v>
      </c>
      <c r="AK341" s="89">
        <v>0</v>
      </c>
      <c r="AL341" s="89"/>
      <c r="AM341" s="237">
        <v>0</v>
      </c>
      <c r="AN341" s="89">
        <v>0</v>
      </c>
      <c r="AO341" s="89"/>
      <c r="AP341" s="1082">
        <v>0</v>
      </c>
      <c r="AQ341" s="206"/>
      <c r="AR341" s="831"/>
      <c r="AS341" s="831"/>
      <c r="AT341" s="831"/>
      <c r="AU341" s="831"/>
      <c r="AV341" s="831"/>
      <c r="AW341" s="831"/>
      <c r="AX341" s="831"/>
      <c r="AY341" s="831"/>
      <c r="AZ341" s="831"/>
      <c r="BA341" s="831"/>
      <c r="BB341" s="831"/>
      <c r="BC341" s="831"/>
      <c r="BD341" s="831"/>
      <c r="BE341" s="831"/>
      <c r="BF341" s="831"/>
      <c r="BG341" s="831"/>
      <c r="BH341" s="831"/>
      <c r="BI341" s="831"/>
      <c r="BJ341" s="831"/>
      <c r="BK341" s="831"/>
      <c r="BL341" s="831"/>
    </row>
    <row r="342" spans="1:64"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v>0</v>
      </c>
      <c r="V342" s="8">
        <v>0</v>
      </c>
      <c r="W342" s="1084"/>
      <c r="X342" s="8"/>
      <c r="Y342" s="8"/>
      <c r="Z342" s="8">
        <v>0</v>
      </c>
      <c r="AA342" s="8"/>
      <c r="AB342" s="8">
        <v>0</v>
      </c>
      <c r="AC342" s="8">
        <v>0</v>
      </c>
      <c r="AD342" s="8">
        <v>0</v>
      </c>
      <c r="AE342" s="8"/>
      <c r="AF342" s="8"/>
      <c r="AG342" s="1131"/>
      <c r="AH342" s="1227">
        <v>100</v>
      </c>
      <c r="AI342" s="89">
        <v>0</v>
      </c>
      <c r="AJ342" s="1228">
        <v>0</v>
      </c>
      <c r="AK342" s="89">
        <v>0</v>
      </c>
      <c r="AL342" s="89"/>
      <c r="AM342" s="237">
        <v>0</v>
      </c>
      <c r="AN342" s="89">
        <v>0</v>
      </c>
      <c r="AO342" s="89"/>
      <c r="AP342" s="1082">
        <v>0</v>
      </c>
      <c r="AQ342" s="206"/>
      <c r="AR342" s="831"/>
      <c r="AS342" s="831"/>
      <c r="AT342" s="831"/>
      <c r="AU342" s="831"/>
      <c r="AV342" s="831"/>
      <c r="AW342" s="831"/>
      <c r="AX342" s="831"/>
      <c r="AY342" s="831"/>
      <c r="AZ342" s="831"/>
      <c r="BA342" s="831"/>
      <c r="BB342" s="831"/>
      <c r="BC342" s="831"/>
      <c r="BD342" s="831"/>
      <c r="BE342" s="831"/>
      <c r="BF342" s="831"/>
      <c r="BG342" s="831"/>
      <c r="BH342" s="831"/>
      <c r="BI342" s="831"/>
      <c r="BJ342" s="831"/>
      <c r="BK342" s="831"/>
      <c r="BL342" s="831"/>
    </row>
    <row r="343" spans="1:64"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v>0</v>
      </c>
      <c r="V343" s="8">
        <v>0</v>
      </c>
      <c r="W343" s="1084"/>
      <c r="X343" s="8"/>
      <c r="Y343" s="8"/>
      <c r="Z343" s="8">
        <v>0</v>
      </c>
      <c r="AA343" s="8"/>
      <c r="AB343" s="8">
        <v>0</v>
      </c>
      <c r="AC343" s="8">
        <v>0</v>
      </c>
      <c r="AD343" s="8">
        <v>0</v>
      </c>
      <c r="AE343" s="8"/>
      <c r="AF343" s="8"/>
      <c r="AG343" s="1131"/>
      <c r="AH343" s="1227">
        <v>100</v>
      </c>
      <c r="AI343" s="89">
        <v>0</v>
      </c>
      <c r="AJ343" s="1228">
        <v>0</v>
      </c>
      <c r="AK343" s="89">
        <v>0</v>
      </c>
      <c r="AL343" s="89"/>
      <c r="AM343" s="237">
        <v>0</v>
      </c>
      <c r="AN343" s="89">
        <v>0</v>
      </c>
      <c r="AO343" s="89"/>
      <c r="AP343" s="1082">
        <v>0</v>
      </c>
      <c r="AQ343" s="206"/>
      <c r="AR343" s="831"/>
      <c r="AS343" s="831"/>
      <c r="AT343" s="831"/>
      <c r="AU343" s="831"/>
      <c r="AV343" s="831"/>
      <c r="AW343" s="831"/>
      <c r="AX343" s="831"/>
      <c r="AY343" s="831"/>
      <c r="AZ343" s="831"/>
      <c r="BA343" s="831"/>
      <c r="BB343" s="831"/>
      <c r="BC343" s="831"/>
      <c r="BD343" s="831"/>
      <c r="BE343" s="831"/>
      <c r="BF343" s="831"/>
      <c r="BG343" s="831"/>
      <c r="BH343" s="831"/>
      <c r="BI343" s="831"/>
      <c r="BJ343" s="831"/>
      <c r="BK343" s="831"/>
      <c r="BL343" s="831"/>
    </row>
    <row r="344" spans="1:64"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v>0</v>
      </c>
      <c r="V344" s="8">
        <v>0</v>
      </c>
      <c r="W344" s="1084"/>
      <c r="X344" s="8"/>
      <c r="Y344" s="8"/>
      <c r="Z344" s="8">
        <v>0</v>
      </c>
      <c r="AA344" s="8"/>
      <c r="AB344" s="8">
        <v>0</v>
      </c>
      <c r="AC344" s="8">
        <v>0</v>
      </c>
      <c r="AD344" s="8">
        <v>0</v>
      </c>
      <c r="AE344" s="8"/>
      <c r="AF344" s="8"/>
      <c r="AG344" s="1131"/>
      <c r="AH344" s="1227">
        <v>100</v>
      </c>
      <c r="AI344" s="89">
        <v>0</v>
      </c>
      <c r="AJ344" s="1228">
        <v>0</v>
      </c>
      <c r="AK344" s="89">
        <v>0</v>
      </c>
      <c r="AL344" s="89"/>
      <c r="AM344" s="237">
        <v>0</v>
      </c>
      <c r="AN344" s="89">
        <v>0</v>
      </c>
      <c r="AO344" s="89"/>
      <c r="AP344" s="1082">
        <v>0</v>
      </c>
      <c r="AQ344" s="206"/>
      <c r="AR344" s="831"/>
      <c r="AS344" s="831"/>
      <c r="AT344" s="831"/>
      <c r="AU344" s="831"/>
      <c r="AV344" s="831"/>
      <c r="AW344" s="831"/>
      <c r="AX344" s="831"/>
      <c r="AY344" s="831"/>
      <c r="AZ344" s="831"/>
      <c r="BA344" s="831"/>
      <c r="BB344" s="831"/>
      <c r="BC344" s="831"/>
      <c r="BD344" s="831"/>
      <c r="BE344" s="831"/>
      <c r="BF344" s="831"/>
      <c r="BG344" s="831"/>
      <c r="BH344" s="831"/>
      <c r="BI344" s="831"/>
      <c r="BJ344" s="831"/>
      <c r="BK344" s="831"/>
      <c r="BL344" s="831"/>
    </row>
    <row r="345" spans="1:64"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v>0</v>
      </c>
      <c r="V345" s="8">
        <v>0</v>
      </c>
      <c r="W345" s="1084"/>
      <c r="X345" s="8"/>
      <c r="Y345" s="8"/>
      <c r="Z345" s="8">
        <v>0</v>
      </c>
      <c r="AA345" s="8"/>
      <c r="AB345" s="8">
        <v>0</v>
      </c>
      <c r="AC345" s="8">
        <v>0</v>
      </c>
      <c r="AD345" s="8">
        <v>0</v>
      </c>
      <c r="AE345" s="8"/>
      <c r="AF345" s="8"/>
      <c r="AG345" s="1131"/>
      <c r="AH345" s="1227">
        <v>100</v>
      </c>
      <c r="AI345" s="89">
        <v>0</v>
      </c>
      <c r="AJ345" s="1228">
        <v>0</v>
      </c>
      <c r="AK345" s="89">
        <v>0</v>
      </c>
      <c r="AL345" s="89"/>
      <c r="AM345" s="237">
        <v>0</v>
      </c>
      <c r="AN345" s="89">
        <v>0</v>
      </c>
      <c r="AO345" s="89"/>
      <c r="AP345" s="1082">
        <v>0</v>
      </c>
      <c r="AQ345" s="206"/>
      <c r="AR345" s="831"/>
      <c r="AS345" s="831"/>
      <c r="AT345" s="831"/>
      <c r="AU345" s="831"/>
      <c r="AV345" s="831"/>
      <c r="AW345" s="831"/>
      <c r="AX345" s="831"/>
      <c r="AY345" s="831"/>
      <c r="AZ345" s="831"/>
      <c r="BA345" s="831"/>
      <c r="BB345" s="831"/>
      <c r="BC345" s="831"/>
      <c r="BD345" s="831"/>
      <c r="BE345" s="831"/>
      <c r="BF345" s="831"/>
      <c r="BG345" s="831"/>
      <c r="BH345" s="831"/>
      <c r="BI345" s="831"/>
      <c r="BJ345" s="831"/>
      <c r="BK345" s="831"/>
      <c r="BL345" s="831"/>
    </row>
    <row r="346" spans="1:64"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v>0</v>
      </c>
      <c r="V346" s="8">
        <v>0</v>
      </c>
      <c r="W346" s="1084"/>
      <c r="X346" s="8"/>
      <c r="Y346" s="8"/>
      <c r="Z346" s="8">
        <v>0</v>
      </c>
      <c r="AA346" s="8"/>
      <c r="AB346" s="8">
        <v>0</v>
      </c>
      <c r="AC346" s="8">
        <v>0</v>
      </c>
      <c r="AD346" s="8">
        <v>0</v>
      </c>
      <c r="AE346" s="8"/>
      <c r="AF346" s="8"/>
      <c r="AG346" s="1131"/>
      <c r="AH346" s="1227">
        <v>100</v>
      </c>
      <c r="AI346" s="89">
        <v>0</v>
      </c>
      <c r="AJ346" s="1228">
        <v>0</v>
      </c>
      <c r="AK346" s="89">
        <v>0</v>
      </c>
      <c r="AL346" s="89"/>
      <c r="AM346" s="237">
        <v>0</v>
      </c>
      <c r="AN346" s="89">
        <v>0</v>
      </c>
      <c r="AO346" s="89"/>
      <c r="AP346" s="1082">
        <v>0</v>
      </c>
      <c r="AQ346" s="206"/>
      <c r="AR346" s="831"/>
      <c r="AS346" s="831"/>
      <c r="AT346" s="831"/>
      <c r="AU346" s="831"/>
      <c r="AV346" s="831"/>
      <c r="AW346" s="831"/>
      <c r="AX346" s="831"/>
      <c r="AY346" s="831"/>
      <c r="AZ346" s="831"/>
      <c r="BA346" s="831"/>
      <c r="BB346" s="831"/>
      <c r="BC346" s="831"/>
      <c r="BD346" s="831"/>
      <c r="BE346" s="831"/>
      <c r="BF346" s="831"/>
      <c r="BG346" s="831"/>
      <c r="BH346" s="831"/>
      <c r="BI346" s="831"/>
      <c r="BJ346" s="831"/>
      <c r="BK346" s="831"/>
      <c r="BL346" s="831"/>
    </row>
    <row r="347" spans="1:64"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v>0</v>
      </c>
      <c r="V347" s="8">
        <v>0</v>
      </c>
      <c r="W347" s="1084"/>
      <c r="X347" s="8"/>
      <c r="Y347" s="8"/>
      <c r="Z347" s="8">
        <v>0</v>
      </c>
      <c r="AA347" s="8"/>
      <c r="AB347" s="8">
        <v>0</v>
      </c>
      <c r="AC347" s="8">
        <v>0</v>
      </c>
      <c r="AD347" s="8">
        <v>0</v>
      </c>
      <c r="AE347" s="8"/>
      <c r="AF347" s="8"/>
      <c r="AG347" s="1131"/>
      <c r="AH347" s="1227">
        <v>100</v>
      </c>
      <c r="AI347" s="89">
        <v>0</v>
      </c>
      <c r="AJ347" s="1228">
        <v>0</v>
      </c>
      <c r="AK347" s="89">
        <v>0</v>
      </c>
      <c r="AL347" s="89"/>
      <c r="AM347" s="237">
        <v>0</v>
      </c>
      <c r="AN347" s="89">
        <v>0</v>
      </c>
      <c r="AO347" s="89"/>
      <c r="AP347" s="1082">
        <v>0</v>
      </c>
      <c r="AQ347" s="206"/>
      <c r="AR347" s="831"/>
      <c r="AS347" s="831"/>
      <c r="AT347" s="831"/>
      <c r="AU347" s="831"/>
      <c r="AV347" s="831"/>
      <c r="AW347" s="831"/>
      <c r="AX347" s="831"/>
      <c r="AY347" s="831"/>
      <c r="AZ347" s="831"/>
      <c r="BA347" s="831"/>
      <c r="BB347" s="831"/>
      <c r="BC347" s="831"/>
      <c r="BD347" s="831"/>
      <c r="BE347" s="831"/>
      <c r="BF347" s="831"/>
      <c r="BG347" s="831"/>
      <c r="BH347" s="831"/>
      <c r="BI347" s="831"/>
      <c r="BJ347" s="831"/>
      <c r="BK347" s="831"/>
      <c r="BL347" s="831"/>
    </row>
    <row r="348" spans="1:64"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v>0</v>
      </c>
      <c r="V348" s="8">
        <v>0</v>
      </c>
      <c r="W348" s="1084"/>
      <c r="X348" s="8"/>
      <c r="Y348" s="8"/>
      <c r="Z348" s="8">
        <v>0</v>
      </c>
      <c r="AA348" s="8"/>
      <c r="AB348" s="8">
        <v>0</v>
      </c>
      <c r="AC348" s="8">
        <v>0</v>
      </c>
      <c r="AD348" s="8">
        <v>0</v>
      </c>
      <c r="AE348" s="8"/>
      <c r="AF348" s="8"/>
      <c r="AG348" s="1131"/>
      <c r="AH348" s="1227">
        <v>100</v>
      </c>
      <c r="AI348" s="89">
        <v>0</v>
      </c>
      <c r="AJ348" s="1228">
        <v>0</v>
      </c>
      <c r="AK348" s="89">
        <v>0</v>
      </c>
      <c r="AL348" s="89"/>
      <c r="AM348" s="237">
        <v>0</v>
      </c>
      <c r="AN348" s="89">
        <v>0</v>
      </c>
      <c r="AO348" s="89"/>
      <c r="AP348" s="1082">
        <v>0</v>
      </c>
      <c r="AQ348" s="206"/>
      <c r="AR348" s="831"/>
      <c r="AS348" s="831"/>
      <c r="AT348" s="831"/>
      <c r="AU348" s="831"/>
      <c r="AV348" s="831"/>
      <c r="AW348" s="831"/>
      <c r="AX348" s="831"/>
      <c r="AY348" s="831"/>
      <c r="AZ348" s="831"/>
      <c r="BA348" s="831"/>
      <c r="BB348" s="831"/>
      <c r="BC348" s="831"/>
      <c r="BD348" s="831"/>
      <c r="BE348" s="831"/>
      <c r="BF348" s="831"/>
      <c r="BG348" s="831"/>
      <c r="BH348" s="831"/>
      <c r="BI348" s="831"/>
      <c r="BJ348" s="831"/>
      <c r="BK348" s="831"/>
      <c r="BL348" s="831"/>
    </row>
    <row r="349" spans="1:64"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v>0</v>
      </c>
      <c r="V349" s="8">
        <v>0</v>
      </c>
      <c r="W349" s="1084"/>
      <c r="X349" s="8"/>
      <c r="Y349" s="8"/>
      <c r="Z349" s="8">
        <v>0</v>
      </c>
      <c r="AA349" s="8"/>
      <c r="AB349" s="8">
        <v>0</v>
      </c>
      <c r="AC349" s="8">
        <v>0</v>
      </c>
      <c r="AD349" s="8">
        <v>0</v>
      </c>
      <c r="AE349" s="8"/>
      <c r="AF349" s="8"/>
      <c r="AG349" s="1131"/>
      <c r="AH349" s="1227">
        <v>100</v>
      </c>
      <c r="AI349" s="89">
        <v>0</v>
      </c>
      <c r="AJ349" s="1228">
        <v>0</v>
      </c>
      <c r="AK349" s="89">
        <v>0</v>
      </c>
      <c r="AL349" s="89"/>
      <c r="AM349" s="237">
        <v>0</v>
      </c>
      <c r="AN349" s="89">
        <v>0</v>
      </c>
      <c r="AO349" s="89"/>
      <c r="AP349" s="1082">
        <v>0</v>
      </c>
      <c r="AQ349" s="206"/>
      <c r="AR349" s="831"/>
      <c r="AS349" s="831"/>
      <c r="AT349" s="831"/>
      <c r="AU349" s="831"/>
      <c r="AV349" s="831"/>
      <c r="AW349" s="831"/>
      <c r="AX349" s="831"/>
      <c r="AY349" s="831"/>
      <c r="AZ349" s="831"/>
      <c r="BA349" s="831"/>
      <c r="BB349" s="831"/>
      <c r="BC349" s="831"/>
      <c r="BD349" s="831"/>
      <c r="BE349" s="831"/>
      <c r="BF349" s="831"/>
      <c r="BG349" s="831"/>
      <c r="BH349" s="831"/>
      <c r="BI349" s="831"/>
      <c r="BJ349" s="831"/>
      <c r="BK349" s="831"/>
      <c r="BL349" s="831"/>
    </row>
    <row r="350" spans="1:64"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v>0</v>
      </c>
      <c r="V350" s="8">
        <v>0</v>
      </c>
      <c r="W350" s="1084"/>
      <c r="X350" s="8"/>
      <c r="Y350" s="8"/>
      <c r="Z350" s="8">
        <v>0</v>
      </c>
      <c r="AA350" s="8"/>
      <c r="AB350" s="8">
        <v>0</v>
      </c>
      <c r="AC350" s="8">
        <v>0</v>
      </c>
      <c r="AD350" s="8">
        <v>0</v>
      </c>
      <c r="AE350" s="8"/>
      <c r="AF350" s="8"/>
      <c r="AG350" s="1131"/>
      <c r="AH350" s="1227">
        <v>100</v>
      </c>
      <c r="AI350" s="89">
        <v>0</v>
      </c>
      <c r="AJ350" s="1228">
        <v>0</v>
      </c>
      <c r="AK350" s="89">
        <v>0</v>
      </c>
      <c r="AL350" s="89"/>
      <c r="AM350" s="237">
        <v>0</v>
      </c>
      <c r="AN350" s="89">
        <v>0</v>
      </c>
      <c r="AO350" s="89"/>
      <c r="AP350" s="1082">
        <v>0</v>
      </c>
      <c r="AQ350" s="206"/>
      <c r="AR350" s="831"/>
      <c r="AS350" s="831"/>
      <c r="AT350" s="831"/>
      <c r="AU350" s="831"/>
      <c r="AV350" s="831"/>
      <c r="AW350" s="831"/>
      <c r="AX350" s="831"/>
      <c r="AY350" s="831"/>
      <c r="AZ350" s="831"/>
      <c r="BA350" s="831"/>
      <c r="BB350" s="831"/>
      <c r="BC350" s="831"/>
      <c r="BD350" s="831"/>
      <c r="BE350" s="831"/>
      <c r="BF350" s="831"/>
      <c r="BG350" s="831"/>
      <c r="BH350" s="831"/>
      <c r="BI350" s="831"/>
      <c r="BJ350" s="831"/>
      <c r="BK350" s="831"/>
      <c r="BL350" s="831"/>
    </row>
    <row r="351" spans="1:64"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v>0</v>
      </c>
      <c r="V351" s="8">
        <v>0</v>
      </c>
      <c r="W351" s="1084"/>
      <c r="X351" s="8"/>
      <c r="Y351" s="8"/>
      <c r="Z351" s="8">
        <v>0</v>
      </c>
      <c r="AA351" s="8"/>
      <c r="AB351" s="8">
        <v>0</v>
      </c>
      <c r="AC351" s="8">
        <v>0</v>
      </c>
      <c r="AD351" s="8">
        <v>0</v>
      </c>
      <c r="AE351" s="8"/>
      <c r="AF351" s="8"/>
      <c r="AG351" s="1131"/>
      <c r="AH351" s="1227">
        <v>100</v>
      </c>
      <c r="AI351" s="89">
        <v>0</v>
      </c>
      <c r="AJ351" s="1228">
        <v>0</v>
      </c>
      <c r="AK351" s="89">
        <v>0</v>
      </c>
      <c r="AL351" s="89"/>
      <c r="AM351" s="237">
        <v>0</v>
      </c>
      <c r="AN351" s="89">
        <v>0</v>
      </c>
      <c r="AO351" s="89"/>
      <c r="AP351" s="1082">
        <v>0</v>
      </c>
      <c r="AQ351" s="206"/>
      <c r="AR351" s="831"/>
      <c r="AS351" s="831"/>
      <c r="AT351" s="831"/>
      <c r="AU351" s="831"/>
      <c r="AV351" s="831"/>
      <c r="AW351" s="831"/>
      <c r="AX351" s="831"/>
      <c r="AY351" s="831"/>
      <c r="AZ351" s="831"/>
      <c r="BA351" s="831"/>
      <c r="BB351" s="831"/>
      <c r="BC351" s="831"/>
      <c r="BD351" s="831"/>
      <c r="BE351" s="831"/>
      <c r="BF351" s="831"/>
      <c r="BG351" s="831"/>
      <c r="BH351" s="831"/>
      <c r="BI351" s="831"/>
      <c r="BJ351" s="831"/>
      <c r="BK351" s="831"/>
      <c r="BL351" s="831"/>
    </row>
    <row r="352" spans="1:64"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v>0</v>
      </c>
      <c r="V352" s="8">
        <v>0</v>
      </c>
      <c r="W352" s="1084"/>
      <c r="X352" s="8"/>
      <c r="Y352" s="8"/>
      <c r="Z352" s="8">
        <v>0</v>
      </c>
      <c r="AA352" s="8"/>
      <c r="AB352" s="8">
        <v>0</v>
      </c>
      <c r="AC352" s="8">
        <v>0</v>
      </c>
      <c r="AD352" s="8">
        <v>0</v>
      </c>
      <c r="AE352" s="8"/>
      <c r="AF352" s="8"/>
      <c r="AG352" s="1131"/>
      <c r="AH352" s="1227">
        <v>100</v>
      </c>
      <c r="AI352" s="89">
        <v>0</v>
      </c>
      <c r="AJ352" s="1228">
        <v>0</v>
      </c>
      <c r="AK352" s="89">
        <v>0</v>
      </c>
      <c r="AL352" s="89"/>
      <c r="AM352" s="237">
        <v>0</v>
      </c>
      <c r="AN352" s="89">
        <v>0</v>
      </c>
      <c r="AO352" s="89"/>
      <c r="AP352" s="1082">
        <v>0</v>
      </c>
      <c r="AQ352" s="206"/>
      <c r="AR352" s="831"/>
      <c r="AS352" s="831"/>
      <c r="AT352" s="831"/>
      <c r="AU352" s="831"/>
      <c r="AV352" s="831"/>
      <c r="AW352" s="831"/>
      <c r="AX352" s="831"/>
      <c r="AY352" s="831"/>
      <c r="AZ352" s="831"/>
      <c r="BA352" s="831"/>
      <c r="BB352" s="831"/>
      <c r="BC352" s="831"/>
      <c r="BD352" s="831"/>
      <c r="BE352" s="831"/>
      <c r="BF352" s="831"/>
      <c r="BG352" s="831"/>
      <c r="BH352" s="831"/>
      <c r="BI352" s="831"/>
      <c r="BJ352" s="831"/>
      <c r="BK352" s="831"/>
      <c r="BL352" s="831"/>
    </row>
    <row r="353" spans="1:64"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v>0</v>
      </c>
      <c r="V353" s="8">
        <v>0</v>
      </c>
      <c r="W353" s="1084"/>
      <c r="X353" s="8"/>
      <c r="Y353" s="8"/>
      <c r="Z353" s="8">
        <v>0</v>
      </c>
      <c r="AA353" s="8"/>
      <c r="AB353" s="8">
        <v>0</v>
      </c>
      <c r="AC353" s="8">
        <v>0</v>
      </c>
      <c r="AD353" s="8">
        <v>0</v>
      </c>
      <c r="AE353" s="8"/>
      <c r="AF353" s="8"/>
      <c r="AG353" s="1131"/>
      <c r="AH353" s="1227">
        <v>100</v>
      </c>
      <c r="AI353" s="89">
        <v>0</v>
      </c>
      <c r="AJ353" s="1228">
        <v>0</v>
      </c>
      <c r="AK353" s="89">
        <v>0</v>
      </c>
      <c r="AL353" s="89"/>
      <c r="AM353" s="237">
        <v>0</v>
      </c>
      <c r="AN353" s="89">
        <v>0</v>
      </c>
      <c r="AO353" s="89"/>
      <c r="AP353" s="1082">
        <v>0</v>
      </c>
      <c r="AQ353" s="206"/>
      <c r="AR353" s="831"/>
      <c r="AS353" s="831"/>
      <c r="AT353" s="831"/>
      <c r="AU353" s="831"/>
      <c r="AV353" s="831"/>
      <c r="AW353" s="831"/>
      <c r="AX353" s="831"/>
      <c r="AY353" s="831"/>
      <c r="AZ353" s="831"/>
      <c r="BA353" s="831"/>
      <c r="BB353" s="831"/>
      <c r="BC353" s="831"/>
      <c r="BD353" s="831"/>
      <c r="BE353" s="831"/>
      <c r="BF353" s="831"/>
      <c r="BG353" s="831"/>
      <c r="BH353" s="831"/>
      <c r="BI353" s="831"/>
      <c r="BJ353" s="831"/>
      <c r="BK353" s="831"/>
      <c r="BL353" s="831"/>
    </row>
    <row r="354" spans="1:64"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v>0</v>
      </c>
      <c r="V354" s="8">
        <v>0</v>
      </c>
      <c r="W354" s="1084"/>
      <c r="X354" s="8"/>
      <c r="Y354" s="8"/>
      <c r="Z354" s="8">
        <v>0</v>
      </c>
      <c r="AA354" s="8"/>
      <c r="AB354" s="8">
        <v>0</v>
      </c>
      <c r="AC354" s="8">
        <v>0</v>
      </c>
      <c r="AD354" s="8">
        <v>0</v>
      </c>
      <c r="AE354" s="8"/>
      <c r="AF354" s="8"/>
      <c r="AG354" s="1131"/>
      <c r="AH354" s="1227">
        <v>100</v>
      </c>
      <c r="AI354" s="89">
        <v>0</v>
      </c>
      <c r="AJ354" s="1228">
        <v>0</v>
      </c>
      <c r="AK354" s="89">
        <v>0</v>
      </c>
      <c r="AL354" s="89"/>
      <c r="AM354" s="237">
        <v>0</v>
      </c>
      <c r="AN354" s="89">
        <v>0</v>
      </c>
      <c r="AO354" s="89"/>
      <c r="AP354" s="1082">
        <v>0</v>
      </c>
      <c r="AQ354" s="206"/>
      <c r="AR354" s="831"/>
      <c r="AS354" s="831"/>
      <c r="AT354" s="831"/>
      <c r="AU354" s="831"/>
      <c r="AV354" s="831"/>
      <c r="AW354" s="831"/>
      <c r="AX354" s="831"/>
      <c r="AY354" s="831"/>
      <c r="AZ354" s="831"/>
      <c r="BA354" s="831"/>
      <c r="BB354" s="831"/>
      <c r="BC354" s="831"/>
      <c r="BD354" s="831"/>
      <c r="BE354" s="831"/>
      <c r="BF354" s="831"/>
      <c r="BG354" s="831"/>
      <c r="BH354" s="831"/>
      <c r="BI354" s="831"/>
      <c r="BJ354" s="831"/>
      <c r="BK354" s="831"/>
      <c r="BL354" s="831"/>
    </row>
    <row r="355" spans="1:64"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v>0</v>
      </c>
      <c r="V355" s="8">
        <v>0</v>
      </c>
      <c r="W355" s="1084"/>
      <c r="X355" s="8"/>
      <c r="Y355" s="8"/>
      <c r="Z355" s="8">
        <v>0</v>
      </c>
      <c r="AA355" s="8"/>
      <c r="AB355" s="8">
        <v>0</v>
      </c>
      <c r="AC355" s="8">
        <v>0</v>
      </c>
      <c r="AD355" s="8">
        <v>0</v>
      </c>
      <c r="AE355" s="8"/>
      <c r="AF355" s="8"/>
      <c r="AG355" s="1131"/>
      <c r="AH355" s="1227">
        <v>100</v>
      </c>
      <c r="AI355" s="89">
        <v>0</v>
      </c>
      <c r="AJ355" s="1228">
        <v>0</v>
      </c>
      <c r="AK355" s="89">
        <v>0</v>
      </c>
      <c r="AL355" s="89"/>
      <c r="AM355" s="237">
        <v>0</v>
      </c>
      <c r="AN355" s="89">
        <v>0</v>
      </c>
      <c r="AO355" s="89"/>
      <c r="AP355" s="1082">
        <v>0</v>
      </c>
      <c r="AQ355" s="206"/>
      <c r="AR355" s="831"/>
      <c r="AS355" s="831"/>
      <c r="AT355" s="831"/>
      <c r="AU355" s="831"/>
      <c r="AV355" s="831"/>
      <c r="AW355" s="831"/>
      <c r="AX355" s="831"/>
      <c r="AY355" s="831"/>
      <c r="AZ355" s="831"/>
      <c r="BA355" s="831"/>
      <c r="BB355" s="831"/>
      <c r="BC355" s="831"/>
      <c r="BD355" s="831"/>
      <c r="BE355" s="831"/>
      <c r="BF355" s="831"/>
      <c r="BG355" s="831"/>
      <c r="BH355" s="831"/>
      <c r="BI355" s="831"/>
      <c r="BJ355" s="831"/>
      <c r="BK355" s="831"/>
      <c r="BL355" s="831"/>
    </row>
    <row r="356" spans="1:64"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v>0</v>
      </c>
      <c r="V356" s="8">
        <v>0</v>
      </c>
      <c r="W356" s="1084"/>
      <c r="X356" s="8"/>
      <c r="Y356" s="8"/>
      <c r="Z356" s="8">
        <v>0</v>
      </c>
      <c r="AA356" s="8"/>
      <c r="AB356" s="8">
        <v>0</v>
      </c>
      <c r="AC356" s="8">
        <v>0</v>
      </c>
      <c r="AD356" s="8">
        <v>0</v>
      </c>
      <c r="AE356" s="8"/>
      <c r="AF356" s="8"/>
      <c r="AG356" s="1131"/>
      <c r="AH356" s="1227">
        <v>100</v>
      </c>
      <c r="AI356" s="89">
        <v>0</v>
      </c>
      <c r="AJ356" s="1228">
        <v>0</v>
      </c>
      <c r="AK356" s="89">
        <v>0</v>
      </c>
      <c r="AL356" s="89"/>
      <c r="AM356" s="237">
        <v>0</v>
      </c>
      <c r="AN356" s="89">
        <v>0</v>
      </c>
      <c r="AO356" s="89"/>
      <c r="AP356" s="1082">
        <v>0</v>
      </c>
      <c r="AQ356" s="206"/>
      <c r="AR356" s="831"/>
      <c r="AS356" s="831"/>
      <c r="AT356" s="831"/>
      <c r="AU356" s="831"/>
      <c r="AV356" s="831"/>
      <c r="AW356" s="831"/>
      <c r="AX356" s="831"/>
      <c r="AY356" s="831"/>
      <c r="AZ356" s="831"/>
      <c r="BA356" s="831"/>
      <c r="BB356" s="831"/>
      <c r="BC356" s="831"/>
      <c r="BD356" s="831"/>
      <c r="BE356" s="831"/>
      <c r="BF356" s="831"/>
      <c r="BG356" s="831"/>
      <c r="BH356" s="831"/>
      <c r="BI356" s="831"/>
      <c r="BJ356" s="831"/>
      <c r="BK356" s="831"/>
      <c r="BL356" s="831"/>
    </row>
    <row r="357" spans="1:64"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v>0</v>
      </c>
      <c r="V357" s="8">
        <v>0</v>
      </c>
      <c r="W357" s="1084"/>
      <c r="X357" s="8"/>
      <c r="Y357" s="8"/>
      <c r="Z357" s="8">
        <v>0</v>
      </c>
      <c r="AA357" s="8"/>
      <c r="AB357" s="8">
        <v>0</v>
      </c>
      <c r="AC357" s="8">
        <v>0</v>
      </c>
      <c r="AD357" s="8">
        <v>0</v>
      </c>
      <c r="AE357" s="8"/>
      <c r="AF357" s="8"/>
      <c r="AG357" s="1131"/>
      <c r="AH357" s="1227">
        <v>100</v>
      </c>
      <c r="AI357" s="89">
        <v>0</v>
      </c>
      <c r="AJ357" s="1228">
        <v>0</v>
      </c>
      <c r="AK357" s="89">
        <v>0</v>
      </c>
      <c r="AL357" s="89"/>
      <c r="AM357" s="237">
        <v>0</v>
      </c>
      <c r="AN357" s="89">
        <v>0</v>
      </c>
      <c r="AO357" s="89"/>
      <c r="AP357" s="1082">
        <v>0</v>
      </c>
      <c r="AQ357" s="206"/>
      <c r="AR357" s="831"/>
      <c r="AS357" s="831"/>
      <c r="AT357" s="831"/>
      <c r="AU357" s="831"/>
      <c r="AV357" s="831"/>
      <c r="AW357" s="831"/>
      <c r="AX357" s="831"/>
      <c r="AY357" s="831"/>
      <c r="AZ357" s="831"/>
      <c r="BA357" s="831"/>
      <c r="BB357" s="831"/>
      <c r="BC357" s="831"/>
      <c r="BD357" s="831"/>
      <c r="BE357" s="831"/>
      <c r="BF357" s="831"/>
      <c r="BG357" s="831"/>
      <c r="BH357" s="831"/>
      <c r="BI357" s="831"/>
      <c r="BJ357" s="831"/>
      <c r="BK357" s="831"/>
      <c r="BL357" s="831"/>
    </row>
    <row r="358" spans="1:64"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v>0</v>
      </c>
      <c r="V358" s="8">
        <v>0</v>
      </c>
      <c r="W358" s="1084"/>
      <c r="X358" s="8"/>
      <c r="Y358" s="8"/>
      <c r="Z358" s="8">
        <v>0</v>
      </c>
      <c r="AA358" s="8"/>
      <c r="AB358" s="8">
        <v>0</v>
      </c>
      <c r="AC358" s="8">
        <v>0</v>
      </c>
      <c r="AD358" s="8">
        <v>0</v>
      </c>
      <c r="AE358" s="8"/>
      <c r="AF358" s="8"/>
      <c r="AG358" s="1131"/>
      <c r="AH358" s="1227">
        <v>100</v>
      </c>
      <c r="AI358" s="89">
        <v>0</v>
      </c>
      <c r="AJ358" s="1228">
        <v>0</v>
      </c>
      <c r="AK358" s="89">
        <v>0</v>
      </c>
      <c r="AL358" s="89"/>
      <c r="AM358" s="237">
        <v>0</v>
      </c>
      <c r="AN358" s="89">
        <v>0</v>
      </c>
      <c r="AO358" s="89"/>
      <c r="AP358" s="1082">
        <v>0</v>
      </c>
      <c r="AQ358" s="206"/>
      <c r="AR358" s="831"/>
      <c r="AS358" s="831"/>
      <c r="AT358" s="831"/>
      <c r="AU358" s="831"/>
      <c r="AV358" s="831"/>
      <c r="AW358" s="831"/>
      <c r="AX358" s="831"/>
      <c r="AY358" s="831"/>
      <c r="AZ358" s="831"/>
      <c r="BA358" s="831"/>
      <c r="BB358" s="831"/>
      <c r="BC358" s="831"/>
      <c r="BD358" s="831"/>
      <c r="BE358" s="831"/>
      <c r="BF358" s="831"/>
      <c r="BG358" s="831"/>
      <c r="BH358" s="831"/>
      <c r="BI358" s="831"/>
      <c r="BJ358" s="831"/>
      <c r="BK358" s="831"/>
      <c r="BL358" s="831"/>
    </row>
    <row r="359" spans="1:64"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v>0</v>
      </c>
      <c r="V359" s="8">
        <v>0</v>
      </c>
      <c r="W359" s="1084"/>
      <c r="X359" s="8"/>
      <c r="Y359" s="8"/>
      <c r="Z359" s="8">
        <v>0</v>
      </c>
      <c r="AA359" s="8"/>
      <c r="AB359" s="8">
        <v>0</v>
      </c>
      <c r="AC359" s="8">
        <v>0</v>
      </c>
      <c r="AD359" s="8">
        <v>0</v>
      </c>
      <c r="AE359" s="8"/>
      <c r="AF359" s="8"/>
      <c r="AG359" s="1131"/>
      <c r="AH359" s="1227">
        <v>100</v>
      </c>
      <c r="AI359" s="89">
        <v>0</v>
      </c>
      <c r="AJ359" s="1228">
        <v>0</v>
      </c>
      <c r="AK359" s="89">
        <v>0</v>
      </c>
      <c r="AL359" s="89"/>
      <c r="AM359" s="237">
        <v>0</v>
      </c>
      <c r="AN359" s="89">
        <v>0</v>
      </c>
      <c r="AO359" s="89"/>
      <c r="AP359" s="1082">
        <v>0</v>
      </c>
      <c r="AQ359" s="206"/>
      <c r="AR359" s="831"/>
      <c r="AS359" s="831"/>
      <c r="AT359" s="831"/>
      <c r="AU359" s="831"/>
      <c r="AV359" s="831"/>
      <c r="AW359" s="831"/>
      <c r="AX359" s="831"/>
      <c r="AY359" s="831"/>
      <c r="AZ359" s="831"/>
      <c r="BA359" s="831"/>
      <c r="BB359" s="831"/>
      <c r="BC359" s="831"/>
      <c r="BD359" s="831"/>
      <c r="BE359" s="831"/>
      <c r="BF359" s="831"/>
      <c r="BG359" s="831"/>
      <c r="BH359" s="831"/>
      <c r="BI359" s="831"/>
      <c r="BJ359" s="831"/>
      <c r="BK359" s="831"/>
      <c r="BL359" s="831"/>
    </row>
    <row r="360" spans="1:64"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v>0</v>
      </c>
      <c r="V360" s="8">
        <v>0</v>
      </c>
      <c r="W360" s="1084"/>
      <c r="X360" s="8"/>
      <c r="Y360" s="8"/>
      <c r="Z360" s="8">
        <v>0</v>
      </c>
      <c r="AA360" s="8"/>
      <c r="AB360" s="8">
        <v>0</v>
      </c>
      <c r="AC360" s="8">
        <v>0</v>
      </c>
      <c r="AD360" s="8">
        <v>0</v>
      </c>
      <c r="AE360" s="8"/>
      <c r="AF360" s="8"/>
      <c r="AG360" s="1131"/>
      <c r="AH360" s="1227">
        <v>100</v>
      </c>
      <c r="AI360" s="89">
        <v>0</v>
      </c>
      <c r="AJ360" s="1228">
        <v>0</v>
      </c>
      <c r="AK360" s="89">
        <v>0</v>
      </c>
      <c r="AL360" s="89"/>
      <c r="AM360" s="237">
        <v>0</v>
      </c>
      <c r="AN360" s="89">
        <v>0</v>
      </c>
      <c r="AO360" s="89"/>
      <c r="AP360" s="1082">
        <v>0</v>
      </c>
      <c r="AQ360" s="206"/>
      <c r="AR360" s="831"/>
      <c r="AS360" s="831"/>
      <c r="AT360" s="831"/>
      <c r="AU360" s="831"/>
      <c r="AV360" s="831"/>
      <c r="AW360" s="831"/>
      <c r="AX360" s="831"/>
      <c r="AY360" s="831"/>
      <c r="AZ360" s="831"/>
      <c r="BA360" s="831"/>
      <c r="BB360" s="831"/>
      <c r="BC360" s="831"/>
      <c r="BD360" s="831"/>
      <c r="BE360" s="831"/>
      <c r="BF360" s="831"/>
      <c r="BG360" s="831"/>
      <c r="BH360" s="831"/>
      <c r="BI360" s="831"/>
      <c r="BJ360" s="831"/>
      <c r="BK360" s="831"/>
      <c r="BL360" s="831"/>
    </row>
    <row r="361" spans="1:64"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v>0</v>
      </c>
      <c r="V361" s="8">
        <v>0</v>
      </c>
      <c r="W361" s="1084"/>
      <c r="X361" s="8"/>
      <c r="Y361" s="8"/>
      <c r="Z361" s="8">
        <v>0</v>
      </c>
      <c r="AA361" s="8"/>
      <c r="AB361" s="8">
        <v>0</v>
      </c>
      <c r="AC361" s="8">
        <v>0</v>
      </c>
      <c r="AD361" s="8">
        <v>0</v>
      </c>
      <c r="AE361" s="8"/>
      <c r="AF361" s="8"/>
      <c r="AG361" s="1131"/>
      <c r="AH361" s="1227">
        <v>100</v>
      </c>
      <c r="AI361" s="89">
        <v>0</v>
      </c>
      <c r="AJ361" s="1228">
        <v>0</v>
      </c>
      <c r="AK361" s="89">
        <v>0</v>
      </c>
      <c r="AL361" s="89"/>
      <c r="AM361" s="237">
        <v>0</v>
      </c>
      <c r="AN361" s="89">
        <v>0</v>
      </c>
      <c r="AO361" s="89"/>
      <c r="AP361" s="1082">
        <v>0</v>
      </c>
      <c r="AQ361" s="206"/>
      <c r="AR361" s="831"/>
      <c r="AS361" s="831"/>
      <c r="AT361" s="831"/>
      <c r="AU361" s="831"/>
      <c r="AV361" s="831"/>
      <c r="AW361" s="831"/>
      <c r="AX361" s="831"/>
      <c r="AY361" s="831"/>
      <c r="AZ361" s="831"/>
      <c r="BA361" s="831"/>
      <c r="BB361" s="831"/>
      <c r="BC361" s="831"/>
      <c r="BD361" s="831"/>
      <c r="BE361" s="831"/>
      <c r="BF361" s="831"/>
      <c r="BG361" s="831"/>
      <c r="BH361" s="831"/>
      <c r="BI361" s="831"/>
      <c r="BJ361" s="831"/>
      <c r="BK361" s="831"/>
      <c r="BL361" s="831"/>
    </row>
    <row r="362" spans="1:64"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v>0</v>
      </c>
      <c r="V362" s="8">
        <v>0</v>
      </c>
      <c r="W362" s="1084"/>
      <c r="X362" s="8"/>
      <c r="Y362" s="8"/>
      <c r="Z362" s="8">
        <v>0</v>
      </c>
      <c r="AA362" s="8"/>
      <c r="AB362" s="8">
        <v>0</v>
      </c>
      <c r="AC362" s="8">
        <v>0</v>
      </c>
      <c r="AD362" s="8">
        <v>0</v>
      </c>
      <c r="AE362" s="8"/>
      <c r="AF362" s="8"/>
      <c r="AG362" s="1131"/>
      <c r="AH362" s="1227">
        <v>100</v>
      </c>
      <c r="AI362" s="89">
        <v>0</v>
      </c>
      <c r="AJ362" s="1228">
        <v>0</v>
      </c>
      <c r="AK362" s="89">
        <v>0</v>
      </c>
      <c r="AL362" s="89"/>
      <c r="AM362" s="237">
        <v>0</v>
      </c>
      <c r="AN362" s="89">
        <v>0</v>
      </c>
      <c r="AO362" s="89"/>
      <c r="AP362" s="1082">
        <v>0</v>
      </c>
      <c r="AQ362" s="831"/>
      <c r="AR362" s="831"/>
      <c r="AS362" s="831"/>
      <c r="AT362" s="831"/>
      <c r="AU362" s="831"/>
      <c r="AV362" s="831"/>
      <c r="AW362" s="831"/>
      <c r="AX362" s="831"/>
      <c r="AY362" s="831"/>
      <c r="AZ362" s="831"/>
      <c r="BA362" s="831"/>
      <c r="BB362" s="831"/>
      <c r="BC362" s="831"/>
      <c r="BD362" s="831"/>
      <c r="BE362" s="831"/>
      <c r="BF362" s="831"/>
      <c r="BG362" s="831"/>
      <c r="BH362" s="831"/>
      <c r="BI362" s="831"/>
      <c r="BJ362" s="831"/>
      <c r="BK362" s="831"/>
      <c r="BL362" s="831"/>
    </row>
    <row r="363" spans="1:64"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v>0</v>
      </c>
      <c r="V363" s="8">
        <v>0</v>
      </c>
      <c r="W363" s="1084"/>
      <c r="X363" s="8"/>
      <c r="Y363" s="8"/>
      <c r="Z363" s="8">
        <v>0</v>
      </c>
      <c r="AA363" s="8"/>
      <c r="AB363" s="8">
        <v>0</v>
      </c>
      <c r="AC363" s="8">
        <v>0</v>
      </c>
      <c r="AD363" s="8">
        <v>0</v>
      </c>
      <c r="AE363" s="8"/>
      <c r="AF363" s="8"/>
      <c r="AG363" s="1131"/>
      <c r="AH363" s="1227">
        <v>100</v>
      </c>
      <c r="AI363" s="89">
        <v>0</v>
      </c>
      <c r="AJ363" s="1228">
        <v>0</v>
      </c>
      <c r="AK363" s="89">
        <v>0</v>
      </c>
      <c r="AL363" s="89"/>
      <c r="AM363" s="237">
        <v>0</v>
      </c>
      <c r="AN363" s="89">
        <v>0</v>
      </c>
      <c r="AO363" s="89"/>
      <c r="AP363" s="1082">
        <v>0</v>
      </c>
      <c r="AQ363" s="831"/>
      <c r="AR363" s="831"/>
      <c r="AS363" s="831"/>
      <c r="AT363" s="831"/>
      <c r="AU363" s="831"/>
      <c r="AV363" s="831"/>
      <c r="AW363" s="831"/>
      <c r="AX363" s="831"/>
      <c r="AY363" s="831"/>
      <c r="AZ363" s="831"/>
      <c r="BA363" s="831"/>
      <c r="BB363" s="831"/>
      <c r="BC363" s="831"/>
      <c r="BD363" s="831"/>
      <c r="BE363" s="831"/>
      <c r="BF363" s="831"/>
      <c r="BG363" s="831"/>
      <c r="BH363" s="831"/>
      <c r="BI363" s="831"/>
      <c r="BJ363" s="831"/>
      <c r="BK363" s="831"/>
      <c r="BL363" s="831"/>
    </row>
    <row r="364" spans="1:64"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v>0</v>
      </c>
      <c r="V364" s="8">
        <v>0</v>
      </c>
      <c r="W364" s="1084"/>
      <c r="X364" s="8"/>
      <c r="Y364" s="8"/>
      <c r="Z364" s="8">
        <v>0</v>
      </c>
      <c r="AA364" s="8"/>
      <c r="AB364" s="8">
        <v>0</v>
      </c>
      <c r="AC364" s="8">
        <v>0</v>
      </c>
      <c r="AD364" s="8">
        <v>0</v>
      </c>
      <c r="AE364" s="8"/>
      <c r="AF364" s="8"/>
      <c r="AG364" s="1131"/>
      <c r="AH364" s="1227">
        <v>100</v>
      </c>
      <c r="AI364" s="89">
        <v>0</v>
      </c>
      <c r="AJ364" s="1228">
        <v>0</v>
      </c>
      <c r="AK364" s="89">
        <v>0</v>
      </c>
      <c r="AL364" s="89"/>
      <c r="AM364" s="237">
        <v>0</v>
      </c>
      <c r="AN364" s="89">
        <v>0</v>
      </c>
      <c r="AO364" s="89"/>
      <c r="AP364" s="1082">
        <v>0</v>
      </c>
      <c r="AQ364" s="831"/>
      <c r="AR364" s="831"/>
      <c r="AS364" s="831"/>
      <c r="AT364" s="831"/>
      <c r="AU364" s="831"/>
      <c r="AV364" s="831"/>
      <c r="AW364" s="831"/>
      <c r="AX364" s="831"/>
      <c r="AY364" s="831"/>
      <c r="AZ364" s="831"/>
      <c r="BA364" s="831"/>
      <c r="BB364" s="831"/>
      <c r="BC364" s="831"/>
      <c r="BD364" s="831"/>
      <c r="BE364" s="831"/>
      <c r="BF364" s="831"/>
      <c r="BG364" s="831"/>
      <c r="BH364" s="831"/>
      <c r="BI364" s="831"/>
      <c r="BJ364" s="831"/>
      <c r="BK364" s="831"/>
      <c r="BL364" s="831"/>
    </row>
    <row r="365" spans="1:64"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v>0</v>
      </c>
      <c r="V365" s="8">
        <v>0</v>
      </c>
      <c r="W365" s="1084"/>
      <c r="X365" s="8"/>
      <c r="Y365" s="8"/>
      <c r="Z365" s="8">
        <v>0</v>
      </c>
      <c r="AA365" s="8"/>
      <c r="AB365" s="8">
        <v>0</v>
      </c>
      <c r="AC365" s="8">
        <v>0</v>
      </c>
      <c r="AD365" s="8">
        <v>0</v>
      </c>
      <c r="AE365" s="8"/>
      <c r="AF365" s="8"/>
      <c r="AG365" s="1131"/>
      <c r="AH365" s="1227">
        <v>100</v>
      </c>
      <c r="AI365" s="89">
        <v>0</v>
      </c>
      <c r="AJ365" s="1228">
        <v>0</v>
      </c>
      <c r="AK365" s="89">
        <v>0</v>
      </c>
      <c r="AL365" s="89"/>
      <c r="AM365" s="237">
        <v>0</v>
      </c>
      <c r="AN365" s="89">
        <v>0</v>
      </c>
      <c r="AO365" s="89"/>
      <c r="AP365" s="1082">
        <v>0</v>
      </c>
      <c r="AQ365" s="831"/>
      <c r="AR365" s="831"/>
      <c r="AS365" s="831"/>
      <c r="AT365" s="831"/>
      <c r="AU365" s="831"/>
      <c r="AV365" s="831"/>
      <c r="AW365" s="831"/>
      <c r="AX365" s="831"/>
      <c r="AY365" s="831"/>
      <c r="AZ365" s="831"/>
      <c r="BA365" s="831"/>
      <c r="BB365" s="831"/>
      <c r="BC365" s="831"/>
      <c r="BD365" s="831"/>
      <c r="BE365" s="831"/>
      <c r="BF365" s="831"/>
      <c r="BG365" s="831"/>
      <c r="BH365" s="831"/>
      <c r="BI365" s="831"/>
      <c r="BJ365" s="831"/>
      <c r="BK365" s="831"/>
      <c r="BL365" s="831"/>
    </row>
    <row r="366" spans="1:64"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v>0</v>
      </c>
      <c r="V366" s="8">
        <v>0</v>
      </c>
      <c r="W366" s="1084"/>
      <c r="X366" s="8"/>
      <c r="Y366" s="8"/>
      <c r="Z366" s="8">
        <v>0</v>
      </c>
      <c r="AA366" s="8"/>
      <c r="AB366" s="8">
        <v>0</v>
      </c>
      <c r="AC366" s="8">
        <v>0</v>
      </c>
      <c r="AD366" s="8">
        <v>0</v>
      </c>
      <c r="AE366" s="8"/>
      <c r="AF366" s="8"/>
      <c r="AG366" s="1131"/>
      <c r="AH366" s="1227">
        <v>100</v>
      </c>
      <c r="AI366" s="89">
        <v>0</v>
      </c>
      <c r="AJ366" s="1228">
        <v>0</v>
      </c>
      <c r="AK366" s="89">
        <v>0</v>
      </c>
      <c r="AL366" s="89"/>
      <c r="AM366" s="237">
        <v>0</v>
      </c>
      <c r="AN366" s="89">
        <v>0</v>
      </c>
      <c r="AO366" s="89"/>
      <c r="AP366" s="1082">
        <v>0</v>
      </c>
      <c r="AQ366" s="831"/>
      <c r="AR366" s="831"/>
      <c r="AS366" s="831"/>
      <c r="AT366" s="831"/>
      <c r="AU366" s="831"/>
      <c r="AV366" s="831"/>
      <c r="AW366" s="831"/>
      <c r="AX366" s="831"/>
      <c r="AY366" s="831"/>
      <c r="AZ366" s="831"/>
      <c r="BA366" s="831"/>
      <c r="BB366" s="831"/>
      <c r="BC366" s="831"/>
      <c r="BD366" s="831"/>
      <c r="BE366" s="831"/>
      <c r="BF366" s="831"/>
      <c r="BG366" s="831"/>
      <c r="BH366" s="831"/>
      <c r="BI366" s="831"/>
      <c r="BJ366" s="831"/>
      <c r="BK366" s="831"/>
      <c r="BL366" s="831"/>
    </row>
    <row r="367" spans="1:64"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v>0</v>
      </c>
      <c r="V367" s="8">
        <v>0</v>
      </c>
      <c r="W367" s="1084"/>
      <c r="X367" s="8"/>
      <c r="Y367" s="8"/>
      <c r="Z367" s="8">
        <v>0</v>
      </c>
      <c r="AA367" s="8"/>
      <c r="AB367" s="8">
        <v>0</v>
      </c>
      <c r="AC367" s="8">
        <v>0</v>
      </c>
      <c r="AD367" s="8">
        <v>0</v>
      </c>
      <c r="AE367" s="8"/>
      <c r="AF367" s="8"/>
      <c r="AG367" s="1131"/>
      <c r="AH367" s="1227">
        <v>100</v>
      </c>
      <c r="AI367" s="89">
        <v>0</v>
      </c>
      <c r="AJ367" s="1228">
        <v>0</v>
      </c>
      <c r="AK367" s="89">
        <v>0</v>
      </c>
      <c r="AL367" s="89"/>
      <c r="AM367" s="237">
        <v>0</v>
      </c>
      <c r="AN367" s="89">
        <v>0</v>
      </c>
      <c r="AO367" s="89"/>
      <c r="AP367" s="1082">
        <v>0</v>
      </c>
      <c r="AQ367" s="831"/>
      <c r="AR367" s="831"/>
      <c r="AS367" s="831"/>
      <c r="AT367" s="831"/>
      <c r="AU367" s="831"/>
      <c r="AV367" s="831"/>
      <c r="AW367" s="831"/>
      <c r="AX367" s="831"/>
      <c r="AY367" s="831"/>
      <c r="AZ367" s="831"/>
      <c r="BA367" s="831"/>
      <c r="BB367" s="831"/>
      <c r="BC367" s="831"/>
      <c r="BD367" s="831"/>
      <c r="BE367" s="831"/>
      <c r="BF367" s="831"/>
      <c r="BG367" s="831"/>
      <c r="BH367" s="831"/>
      <c r="BI367" s="831"/>
      <c r="BJ367" s="831"/>
      <c r="BK367" s="831"/>
      <c r="BL367" s="831"/>
    </row>
    <row r="368" spans="1:64"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v>0</v>
      </c>
      <c r="V368" s="8">
        <v>0</v>
      </c>
      <c r="W368" s="1084"/>
      <c r="X368" s="8"/>
      <c r="Y368" s="8"/>
      <c r="Z368" s="8">
        <v>0</v>
      </c>
      <c r="AA368" s="8"/>
      <c r="AB368" s="8">
        <v>0</v>
      </c>
      <c r="AC368" s="8">
        <v>0</v>
      </c>
      <c r="AD368" s="8">
        <v>0</v>
      </c>
      <c r="AE368" s="8"/>
      <c r="AF368" s="8"/>
      <c r="AG368" s="1131"/>
      <c r="AH368" s="1227">
        <v>100</v>
      </c>
      <c r="AI368" s="89">
        <v>0</v>
      </c>
      <c r="AJ368" s="1228">
        <v>0</v>
      </c>
      <c r="AK368" s="89">
        <v>0</v>
      </c>
      <c r="AL368" s="89"/>
      <c r="AM368" s="237">
        <v>0</v>
      </c>
      <c r="AN368" s="89">
        <v>0</v>
      </c>
      <c r="AO368" s="89"/>
      <c r="AP368" s="1082">
        <v>0</v>
      </c>
      <c r="AQ368" s="831"/>
      <c r="AR368" s="831"/>
      <c r="AS368" s="831"/>
      <c r="AT368" s="831"/>
      <c r="AU368" s="831"/>
      <c r="AV368" s="831"/>
      <c r="AW368" s="831"/>
      <c r="AX368" s="831"/>
      <c r="AY368" s="831"/>
      <c r="AZ368" s="831"/>
      <c r="BA368" s="831"/>
      <c r="BB368" s="831"/>
      <c r="BC368" s="831"/>
      <c r="BD368" s="831"/>
      <c r="BE368" s="831"/>
      <c r="BF368" s="831"/>
      <c r="BG368" s="831"/>
      <c r="BH368" s="831"/>
      <c r="BI368" s="831"/>
      <c r="BJ368" s="831"/>
      <c r="BK368" s="831"/>
      <c r="BL368" s="831"/>
    </row>
    <row r="369" spans="1:64"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v>0</v>
      </c>
      <c r="V369" s="8">
        <v>0</v>
      </c>
      <c r="W369" s="1084"/>
      <c r="X369" s="8"/>
      <c r="Y369" s="8"/>
      <c r="Z369" s="8">
        <v>0</v>
      </c>
      <c r="AA369" s="8"/>
      <c r="AB369" s="8">
        <v>0</v>
      </c>
      <c r="AC369" s="8">
        <v>0</v>
      </c>
      <c r="AD369" s="8">
        <v>0</v>
      </c>
      <c r="AE369" s="8"/>
      <c r="AF369" s="8"/>
      <c r="AG369" s="1131"/>
      <c r="AH369" s="1227">
        <v>100</v>
      </c>
      <c r="AI369" s="89">
        <v>0</v>
      </c>
      <c r="AJ369" s="1228">
        <v>0</v>
      </c>
      <c r="AK369" s="89">
        <v>0</v>
      </c>
      <c r="AL369" s="89"/>
      <c r="AM369" s="237">
        <v>0</v>
      </c>
      <c r="AN369" s="89">
        <v>0</v>
      </c>
      <c r="AO369" s="89"/>
      <c r="AP369" s="1082">
        <v>0</v>
      </c>
      <c r="AQ369" s="831"/>
      <c r="AR369" s="831"/>
      <c r="AS369" s="831"/>
      <c r="AT369" s="831"/>
      <c r="AU369" s="831"/>
      <c r="AV369" s="831"/>
      <c r="AW369" s="831"/>
      <c r="AX369" s="831"/>
      <c r="AY369" s="831"/>
      <c r="AZ369" s="831"/>
      <c r="BA369" s="831"/>
      <c r="BB369" s="831"/>
      <c r="BC369" s="831"/>
      <c r="BD369" s="831"/>
      <c r="BE369" s="831"/>
      <c r="BF369" s="831"/>
      <c r="BG369" s="831"/>
      <c r="BH369" s="831"/>
      <c r="BI369" s="831"/>
      <c r="BJ369" s="831"/>
      <c r="BK369" s="831"/>
      <c r="BL369" s="831"/>
    </row>
    <row r="370" spans="1:64"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v>0</v>
      </c>
      <c r="V370" s="8">
        <v>0</v>
      </c>
      <c r="W370" s="1084"/>
      <c r="X370" s="8"/>
      <c r="Y370" s="8"/>
      <c r="Z370" s="8">
        <v>0</v>
      </c>
      <c r="AA370" s="8"/>
      <c r="AB370" s="8">
        <v>0</v>
      </c>
      <c r="AC370" s="8">
        <v>0</v>
      </c>
      <c r="AD370" s="8">
        <v>0</v>
      </c>
      <c r="AE370" s="8"/>
      <c r="AF370" s="8"/>
      <c r="AG370" s="1131"/>
      <c r="AH370" s="1227">
        <v>100</v>
      </c>
      <c r="AI370" s="89">
        <v>0</v>
      </c>
      <c r="AJ370" s="1228">
        <v>0</v>
      </c>
      <c r="AK370" s="89">
        <v>0</v>
      </c>
      <c r="AL370" s="89"/>
      <c r="AM370" s="237">
        <v>0</v>
      </c>
      <c r="AN370" s="89">
        <v>0</v>
      </c>
      <c r="AO370" s="89"/>
      <c r="AP370" s="1082">
        <v>0</v>
      </c>
      <c r="AQ370" s="831"/>
      <c r="AR370" s="831"/>
      <c r="AS370" s="831"/>
      <c r="AT370" s="831"/>
      <c r="AU370" s="831"/>
      <c r="AV370" s="831"/>
      <c r="AW370" s="831"/>
      <c r="AX370" s="831"/>
      <c r="AY370" s="831"/>
      <c r="AZ370" s="831"/>
      <c r="BA370" s="831"/>
      <c r="BB370" s="831"/>
      <c r="BC370" s="831"/>
      <c r="BD370" s="831"/>
      <c r="BE370" s="831"/>
      <c r="BF370" s="831"/>
      <c r="BG370" s="831"/>
      <c r="BH370" s="831"/>
      <c r="BI370" s="831"/>
      <c r="BJ370" s="831"/>
      <c r="BK370" s="831"/>
      <c r="BL370" s="831"/>
    </row>
    <row r="371" spans="1:64"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v>0</v>
      </c>
      <c r="V371" s="8">
        <v>0</v>
      </c>
      <c r="W371" s="1084"/>
      <c r="X371" s="8"/>
      <c r="Y371" s="8"/>
      <c r="Z371" s="8">
        <v>0</v>
      </c>
      <c r="AA371" s="8"/>
      <c r="AB371" s="8">
        <v>0</v>
      </c>
      <c r="AC371" s="8">
        <v>0</v>
      </c>
      <c r="AD371" s="8">
        <v>0</v>
      </c>
      <c r="AE371" s="8"/>
      <c r="AF371" s="8"/>
      <c r="AG371" s="1131"/>
      <c r="AH371" s="1227">
        <v>100</v>
      </c>
      <c r="AI371" s="89">
        <v>0</v>
      </c>
      <c r="AJ371" s="1228">
        <v>0</v>
      </c>
      <c r="AK371" s="89">
        <v>0</v>
      </c>
      <c r="AL371" s="89"/>
      <c r="AM371" s="237">
        <v>0</v>
      </c>
      <c r="AN371" s="89">
        <v>0</v>
      </c>
      <c r="AO371" s="89"/>
      <c r="AP371" s="1082">
        <v>0</v>
      </c>
      <c r="AQ371" s="831"/>
      <c r="AR371" s="831"/>
      <c r="AS371" s="831"/>
      <c r="AT371" s="831"/>
      <c r="AU371" s="831"/>
      <c r="AV371" s="831"/>
      <c r="AW371" s="831"/>
      <c r="AX371" s="831"/>
      <c r="AY371" s="831"/>
      <c r="AZ371" s="831"/>
      <c r="BA371" s="831"/>
      <c r="BB371" s="831"/>
      <c r="BC371" s="831"/>
      <c r="BD371" s="831"/>
      <c r="BE371" s="831"/>
      <c r="BF371" s="831"/>
      <c r="BG371" s="831"/>
      <c r="BH371" s="831"/>
      <c r="BI371" s="831"/>
      <c r="BJ371" s="831"/>
      <c r="BK371" s="831"/>
      <c r="BL371" s="831"/>
    </row>
    <row r="372" spans="1:64"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v>0</v>
      </c>
      <c r="V372" s="8">
        <v>0</v>
      </c>
      <c r="W372" s="1084"/>
      <c r="X372" s="8"/>
      <c r="Y372" s="8"/>
      <c r="Z372" s="8">
        <v>0</v>
      </c>
      <c r="AA372" s="8"/>
      <c r="AB372" s="8">
        <v>0</v>
      </c>
      <c r="AC372" s="8">
        <v>0</v>
      </c>
      <c r="AD372" s="8">
        <v>0</v>
      </c>
      <c r="AE372" s="8"/>
      <c r="AF372" s="8"/>
      <c r="AG372" s="1131"/>
      <c r="AH372" s="1227">
        <v>100</v>
      </c>
      <c r="AI372" s="89">
        <v>0</v>
      </c>
      <c r="AJ372" s="1228">
        <v>0</v>
      </c>
      <c r="AK372" s="89">
        <v>0</v>
      </c>
      <c r="AL372" s="89"/>
      <c r="AM372" s="237">
        <v>0</v>
      </c>
      <c r="AN372" s="89">
        <v>0</v>
      </c>
      <c r="AO372" s="89"/>
      <c r="AP372" s="1082">
        <v>0</v>
      </c>
      <c r="AQ372" s="831"/>
      <c r="AR372" s="831"/>
      <c r="AS372" s="831"/>
      <c r="AT372" s="831"/>
      <c r="AU372" s="831"/>
      <c r="AV372" s="831"/>
      <c r="AW372" s="831"/>
      <c r="AX372" s="831"/>
      <c r="AY372" s="831"/>
      <c r="AZ372" s="831"/>
      <c r="BA372" s="831"/>
      <c r="BB372" s="831"/>
      <c r="BC372" s="831"/>
      <c r="BD372" s="831"/>
      <c r="BE372" s="831"/>
      <c r="BF372" s="831"/>
      <c r="BG372" s="831"/>
      <c r="BH372" s="831"/>
      <c r="BI372" s="831"/>
      <c r="BJ372" s="831"/>
      <c r="BK372" s="831"/>
      <c r="BL372" s="831"/>
    </row>
    <row r="373" spans="1:64"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v>0</v>
      </c>
      <c r="V373" s="8">
        <v>0</v>
      </c>
      <c r="W373" s="1084"/>
      <c r="X373" s="8"/>
      <c r="Y373" s="8"/>
      <c r="Z373" s="8">
        <v>0</v>
      </c>
      <c r="AA373" s="8"/>
      <c r="AB373" s="8">
        <v>0</v>
      </c>
      <c r="AC373" s="8">
        <v>0</v>
      </c>
      <c r="AD373" s="8">
        <v>0</v>
      </c>
      <c r="AE373" s="8"/>
      <c r="AF373" s="8"/>
      <c r="AG373" s="1131"/>
      <c r="AH373" s="1227">
        <v>100</v>
      </c>
      <c r="AI373" s="89">
        <v>0</v>
      </c>
      <c r="AJ373" s="1228">
        <v>0</v>
      </c>
      <c r="AK373" s="89">
        <v>0</v>
      </c>
      <c r="AL373" s="89"/>
      <c r="AM373" s="237">
        <v>0</v>
      </c>
      <c r="AN373" s="89">
        <v>0</v>
      </c>
      <c r="AO373" s="89"/>
      <c r="AP373" s="1082">
        <v>0</v>
      </c>
      <c r="AQ373" s="831"/>
      <c r="AR373" s="831"/>
      <c r="AS373" s="831"/>
      <c r="AT373" s="831"/>
      <c r="AU373" s="831"/>
      <c r="AV373" s="831"/>
      <c r="AW373" s="831"/>
      <c r="AX373" s="831"/>
      <c r="AY373" s="831"/>
      <c r="AZ373" s="831"/>
      <c r="BA373" s="831"/>
      <c r="BB373" s="831"/>
      <c r="BC373" s="831"/>
      <c r="BD373" s="831"/>
      <c r="BE373" s="831"/>
      <c r="BF373" s="831"/>
      <c r="BG373" s="831"/>
      <c r="BH373" s="831"/>
      <c r="BI373" s="831"/>
      <c r="BJ373" s="831"/>
      <c r="BK373" s="831"/>
      <c r="BL373" s="831"/>
    </row>
    <row r="374" spans="1:64"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v>0</v>
      </c>
      <c r="V374" s="8">
        <v>0</v>
      </c>
      <c r="W374" s="1084"/>
      <c r="X374" s="8"/>
      <c r="Y374" s="8"/>
      <c r="Z374" s="8">
        <v>0</v>
      </c>
      <c r="AA374" s="8"/>
      <c r="AB374" s="8">
        <v>0</v>
      </c>
      <c r="AC374" s="8">
        <v>0</v>
      </c>
      <c r="AD374" s="8">
        <v>0</v>
      </c>
      <c r="AE374" s="8"/>
      <c r="AF374" s="8"/>
      <c r="AG374" s="1131"/>
      <c r="AH374" s="1227">
        <v>100</v>
      </c>
      <c r="AI374" s="89">
        <v>0</v>
      </c>
      <c r="AJ374" s="1228">
        <v>0</v>
      </c>
      <c r="AK374" s="89">
        <v>0</v>
      </c>
      <c r="AL374" s="89"/>
      <c r="AM374" s="237">
        <v>0</v>
      </c>
      <c r="AN374" s="89">
        <v>0</v>
      </c>
      <c r="AO374" s="89"/>
      <c r="AP374" s="1082">
        <v>0</v>
      </c>
      <c r="AQ374" s="831"/>
      <c r="AR374" s="831"/>
      <c r="AS374" s="831"/>
      <c r="AT374" s="831"/>
      <c r="AU374" s="831"/>
      <c r="AV374" s="831"/>
      <c r="AW374" s="831"/>
      <c r="AX374" s="831"/>
      <c r="AY374" s="831"/>
      <c r="AZ374" s="831"/>
      <c r="BA374" s="831"/>
      <c r="BB374" s="831"/>
      <c r="BC374" s="831"/>
      <c r="BD374" s="831"/>
      <c r="BE374" s="831"/>
      <c r="BF374" s="831"/>
      <c r="BG374" s="831"/>
      <c r="BH374" s="831"/>
      <c r="BI374" s="831"/>
      <c r="BJ374" s="831"/>
      <c r="BK374" s="831"/>
      <c r="BL374" s="831"/>
    </row>
    <row r="375" spans="1:64"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v>0</v>
      </c>
      <c r="V375" s="8">
        <v>0</v>
      </c>
      <c r="W375" s="1084"/>
      <c r="X375" s="8"/>
      <c r="Y375" s="8"/>
      <c r="Z375" s="8">
        <v>0</v>
      </c>
      <c r="AA375" s="8"/>
      <c r="AB375" s="8">
        <v>0</v>
      </c>
      <c r="AC375" s="8">
        <v>0</v>
      </c>
      <c r="AD375" s="8">
        <v>0</v>
      </c>
      <c r="AE375" s="8"/>
      <c r="AF375" s="8"/>
      <c r="AG375" s="1131"/>
      <c r="AH375" s="1227">
        <v>100</v>
      </c>
      <c r="AI375" s="89">
        <v>0</v>
      </c>
      <c r="AJ375" s="1228">
        <v>0</v>
      </c>
      <c r="AK375" s="89">
        <v>0</v>
      </c>
      <c r="AL375" s="89"/>
      <c r="AM375" s="237">
        <v>0</v>
      </c>
      <c r="AN375" s="89">
        <v>0</v>
      </c>
      <c r="AO375" s="89"/>
      <c r="AP375" s="1082">
        <v>0</v>
      </c>
      <c r="AQ375" s="831"/>
      <c r="AR375" s="831"/>
      <c r="AS375" s="831"/>
      <c r="AT375" s="831"/>
      <c r="AU375" s="831"/>
      <c r="AV375" s="831"/>
      <c r="AW375" s="831"/>
      <c r="AX375" s="831"/>
      <c r="AY375" s="831"/>
      <c r="AZ375" s="831"/>
      <c r="BA375" s="831"/>
      <c r="BB375" s="831"/>
      <c r="BC375" s="831"/>
      <c r="BD375" s="831"/>
      <c r="BE375" s="831"/>
      <c r="BF375" s="831"/>
      <c r="BG375" s="831"/>
      <c r="BH375" s="831"/>
      <c r="BI375" s="831"/>
      <c r="BJ375" s="831"/>
      <c r="BK375" s="831"/>
      <c r="BL375" s="831"/>
    </row>
    <row r="376" spans="1:64"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v>0</v>
      </c>
      <c r="V376" s="8">
        <v>0</v>
      </c>
      <c r="W376" s="1084"/>
      <c r="X376" s="8"/>
      <c r="Y376" s="8"/>
      <c r="Z376" s="8">
        <v>0</v>
      </c>
      <c r="AA376" s="8"/>
      <c r="AB376" s="8">
        <v>0</v>
      </c>
      <c r="AC376" s="8">
        <v>0</v>
      </c>
      <c r="AD376" s="8">
        <v>0</v>
      </c>
      <c r="AE376" s="8"/>
      <c r="AF376" s="8"/>
      <c r="AG376" s="1131"/>
      <c r="AH376" s="1227">
        <v>100</v>
      </c>
      <c r="AI376" s="89">
        <v>0</v>
      </c>
      <c r="AJ376" s="1228">
        <v>0</v>
      </c>
      <c r="AK376" s="89">
        <v>0</v>
      </c>
      <c r="AL376" s="89"/>
      <c r="AM376" s="237">
        <v>0</v>
      </c>
      <c r="AN376" s="89">
        <v>0</v>
      </c>
      <c r="AO376" s="89"/>
      <c r="AP376" s="1082">
        <v>0</v>
      </c>
      <c r="AQ376" s="831"/>
      <c r="AR376" s="831"/>
      <c r="AS376" s="831"/>
      <c r="AT376" s="831"/>
      <c r="AU376" s="831"/>
      <c r="AV376" s="831"/>
      <c r="AW376" s="831"/>
      <c r="AX376" s="831"/>
      <c r="AY376" s="831"/>
      <c r="AZ376" s="831"/>
      <c r="BA376" s="831"/>
      <c r="BB376" s="831"/>
      <c r="BC376" s="831"/>
      <c r="BD376" s="831"/>
      <c r="BE376" s="831"/>
      <c r="BF376" s="831"/>
      <c r="BG376" s="831"/>
      <c r="BH376" s="831"/>
      <c r="BI376" s="831"/>
      <c r="BJ376" s="831"/>
      <c r="BK376" s="831"/>
      <c r="BL376" s="831"/>
    </row>
    <row r="377" spans="1:64"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v>0</v>
      </c>
      <c r="V377" s="8">
        <v>0</v>
      </c>
      <c r="W377" s="1084"/>
      <c r="X377" s="8"/>
      <c r="Y377" s="8"/>
      <c r="Z377" s="8">
        <v>0</v>
      </c>
      <c r="AA377" s="8"/>
      <c r="AB377" s="8">
        <v>0</v>
      </c>
      <c r="AC377" s="8">
        <v>0</v>
      </c>
      <c r="AD377" s="8">
        <v>0</v>
      </c>
      <c r="AE377" s="8"/>
      <c r="AF377" s="8"/>
      <c r="AG377" s="1131"/>
      <c r="AH377" s="1227">
        <v>100</v>
      </c>
      <c r="AI377" s="89">
        <v>0</v>
      </c>
      <c r="AJ377" s="1228">
        <v>0</v>
      </c>
      <c r="AK377" s="89">
        <v>0</v>
      </c>
      <c r="AL377" s="89"/>
      <c r="AM377" s="237">
        <v>0</v>
      </c>
      <c r="AN377" s="89">
        <v>0</v>
      </c>
      <c r="AO377" s="89"/>
      <c r="AP377" s="1082">
        <v>0</v>
      </c>
      <c r="AQ377" s="831"/>
      <c r="AR377" s="831"/>
      <c r="AS377" s="831"/>
      <c r="AT377" s="831"/>
      <c r="AU377" s="831"/>
      <c r="AV377" s="831"/>
      <c r="AW377" s="831"/>
      <c r="AX377" s="831"/>
      <c r="AY377" s="831"/>
      <c r="AZ377" s="831"/>
      <c r="BA377" s="831"/>
      <c r="BB377" s="831"/>
      <c r="BC377" s="831"/>
      <c r="BD377" s="831"/>
      <c r="BE377" s="831"/>
      <c r="BF377" s="831"/>
      <c r="BG377" s="831"/>
      <c r="BH377" s="831"/>
      <c r="BI377" s="831"/>
      <c r="BJ377" s="831"/>
      <c r="BK377" s="831"/>
      <c r="BL377" s="831"/>
    </row>
    <row r="378" spans="1:64"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v>0</v>
      </c>
      <c r="V378" s="8">
        <v>0</v>
      </c>
      <c r="W378" s="1084"/>
      <c r="X378" s="8"/>
      <c r="Y378" s="8"/>
      <c r="Z378" s="8">
        <v>0</v>
      </c>
      <c r="AA378" s="8"/>
      <c r="AB378" s="8">
        <v>0</v>
      </c>
      <c r="AC378" s="8">
        <v>0</v>
      </c>
      <c r="AD378" s="8">
        <v>0</v>
      </c>
      <c r="AE378" s="8"/>
      <c r="AF378" s="8"/>
      <c r="AG378" s="1131"/>
      <c r="AH378" s="1227">
        <v>100</v>
      </c>
      <c r="AI378" s="89">
        <v>0</v>
      </c>
      <c r="AJ378" s="1228">
        <v>0</v>
      </c>
      <c r="AK378" s="89">
        <v>0</v>
      </c>
      <c r="AL378" s="89"/>
      <c r="AM378" s="237">
        <v>0</v>
      </c>
      <c r="AN378" s="89">
        <v>0</v>
      </c>
      <c r="AO378" s="89"/>
      <c r="AP378" s="1082">
        <v>0</v>
      </c>
      <c r="AQ378" s="831"/>
      <c r="AR378" s="831"/>
      <c r="AS378" s="831"/>
      <c r="AT378" s="831"/>
      <c r="AU378" s="831"/>
      <c r="AV378" s="831"/>
      <c r="AW378" s="831"/>
      <c r="AX378" s="831"/>
      <c r="AY378" s="831"/>
      <c r="AZ378" s="831"/>
      <c r="BA378" s="831"/>
      <c r="BB378" s="831"/>
      <c r="BC378" s="831"/>
      <c r="BD378" s="831"/>
      <c r="BE378" s="831"/>
      <c r="BF378" s="831"/>
      <c r="BG378" s="831"/>
      <c r="BH378" s="831"/>
      <c r="BI378" s="831"/>
      <c r="BJ378" s="831"/>
      <c r="BK378" s="831"/>
      <c r="BL378" s="831"/>
    </row>
    <row r="379" spans="1:64"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v>0</v>
      </c>
      <c r="V379" s="8">
        <v>0</v>
      </c>
      <c r="W379" s="1084"/>
      <c r="X379" s="8"/>
      <c r="Y379" s="8"/>
      <c r="Z379" s="8">
        <v>0</v>
      </c>
      <c r="AA379" s="8"/>
      <c r="AB379" s="8">
        <v>0</v>
      </c>
      <c r="AC379" s="8">
        <v>0</v>
      </c>
      <c r="AD379" s="8">
        <v>0</v>
      </c>
      <c r="AE379" s="8"/>
      <c r="AF379" s="8"/>
      <c r="AG379" s="1131"/>
      <c r="AH379" s="1227">
        <v>100</v>
      </c>
      <c r="AI379" s="89">
        <v>0</v>
      </c>
      <c r="AJ379" s="1228">
        <v>0</v>
      </c>
      <c r="AK379" s="89">
        <v>0</v>
      </c>
      <c r="AL379" s="89"/>
      <c r="AM379" s="237">
        <v>0</v>
      </c>
      <c r="AN379" s="89">
        <v>0</v>
      </c>
      <c r="AO379" s="89"/>
      <c r="AP379" s="1082">
        <v>0</v>
      </c>
      <c r="AQ379" s="831"/>
      <c r="AR379" s="831"/>
      <c r="AS379" s="831"/>
      <c r="AT379" s="831"/>
      <c r="AU379" s="831"/>
      <c r="AV379" s="831"/>
      <c r="AW379" s="831"/>
      <c r="AX379" s="831"/>
      <c r="AY379" s="831"/>
      <c r="AZ379" s="831"/>
      <c r="BA379" s="831"/>
      <c r="BB379" s="831"/>
      <c r="BC379" s="831"/>
      <c r="BD379" s="831"/>
      <c r="BE379" s="831"/>
      <c r="BF379" s="831"/>
      <c r="BG379" s="831"/>
      <c r="BH379" s="831"/>
      <c r="BI379" s="831"/>
      <c r="BJ379" s="831"/>
      <c r="BK379" s="831"/>
      <c r="BL379" s="831"/>
    </row>
    <row r="380" spans="1:64"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v>0</v>
      </c>
      <c r="V380" s="8">
        <v>0</v>
      </c>
      <c r="W380" s="1084"/>
      <c r="X380" s="8"/>
      <c r="Y380" s="8"/>
      <c r="Z380" s="8">
        <v>0</v>
      </c>
      <c r="AA380" s="8"/>
      <c r="AB380" s="8">
        <v>0</v>
      </c>
      <c r="AC380" s="8">
        <v>0</v>
      </c>
      <c r="AD380" s="8">
        <v>0</v>
      </c>
      <c r="AE380" s="8"/>
      <c r="AF380" s="8"/>
      <c r="AG380" s="1131"/>
      <c r="AH380" s="1227">
        <v>100</v>
      </c>
      <c r="AI380" s="89">
        <v>0</v>
      </c>
      <c r="AJ380" s="1228">
        <v>0</v>
      </c>
      <c r="AK380" s="89">
        <v>0</v>
      </c>
      <c r="AL380" s="89"/>
      <c r="AM380" s="237">
        <v>0</v>
      </c>
      <c r="AN380" s="89">
        <v>0</v>
      </c>
      <c r="AO380" s="89"/>
      <c r="AP380" s="1082">
        <v>0</v>
      </c>
      <c r="AQ380" s="831"/>
      <c r="AR380" s="831"/>
      <c r="AS380" s="831"/>
      <c r="AT380" s="831"/>
      <c r="AU380" s="831"/>
      <c r="AV380" s="831"/>
      <c r="AW380" s="831"/>
      <c r="AX380" s="831"/>
      <c r="AY380" s="831"/>
      <c r="AZ380" s="831"/>
      <c r="BA380" s="831"/>
      <c r="BB380" s="831"/>
      <c r="BC380" s="831"/>
      <c r="BD380" s="831"/>
      <c r="BE380" s="831"/>
      <c r="BF380" s="831"/>
      <c r="BG380" s="831"/>
      <c r="BH380" s="831"/>
      <c r="BI380" s="831"/>
      <c r="BJ380" s="831"/>
      <c r="BK380" s="831"/>
      <c r="BL380" s="831"/>
    </row>
    <row r="381" spans="1:64"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v>0</v>
      </c>
      <c r="V381" s="8">
        <v>0</v>
      </c>
      <c r="W381" s="1084"/>
      <c r="X381" s="8"/>
      <c r="Y381" s="8"/>
      <c r="Z381" s="8">
        <v>0</v>
      </c>
      <c r="AA381" s="8"/>
      <c r="AB381" s="8">
        <v>0</v>
      </c>
      <c r="AC381" s="8">
        <v>0</v>
      </c>
      <c r="AD381" s="8">
        <v>0</v>
      </c>
      <c r="AE381" s="8"/>
      <c r="AF381" s="8"/>
      <c r="AG381" s="1131"/>
      <c r="AH381" s="1227">
        <v>100</v>
      </c>
      <c r="AI381" s="89">
        <v>0</v>
      </c>
      <c r="AJ381" s="1228">
        <v>0</v>
      </c>
      <c r="AK381" s="89">
        <v>0</v>
      </c>
      <c r="AL381" s="89"/>
      <c r="AM381" s="237">
        <v>0</v>
      </c>
      <c r="AN381" s="89">
        <v>0</v>
      </c>
      <c r="AO381" s="89"/>
      <c r="AP381" s="1082">
        <v>0</v>
      </c>
      <c r="AQ381" s="831"/>
      <c r="AR381" s="831"/>
      <c r="AS381" s="831"/>
      <c r="AT381" s="831"/>
      <c r="AU381" s="831"/>
      <c r="AV381" s="831"/>
      <c r="AW381" s="831"/>
      <c r="AX381" s="831"/>
      <c r="AY381" s="831"/>
      <c r="AZ381" s="831"/>
      <c r="BA381" s="831"/>
      <c r="BB381" s="831"/>
      <c r="BC381" s="831"/>
      <c r="BD381" s="831"/>
      <c r="BE381" s="831"/>
      <c r="BF381" s="831"/>
      <c r="BG381" s="831"/>
      <c r="BH381" s="831"/>
      <c r="BI381" s="831"/>
      <c r="BJ381" s="831"/>
      <c r="BK381" s="831"/>
      <c r="BL381" s="831"/>
    </row>
    <row r="382" spans="1:64"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v>0</v>
      </c>
      <c r="V382" s="8">
        <v>0</v>
      </c>
      <c r="W382" s="1084"/>
      <c r="X382" s="8"/>
      <c r="Y382" s="8"/>
      <c r="Z382" s="8">
        <v>0</v>
      </c>
      <c r="AA382" s="8"/>
      <c r="AB382" s="8">
        <v>0</v>
      </c>
      <c r="AC382" s="8">
        <v>0</v>
      </c>
      <c r="AD382" s="8">
        <v>0</v>
      </c>
      <c r="AE382" s="8"/>
      <c r="AF382" s="8"/>
      <c r="AG382" s="1131"/>
      <c r="AH382" s="1227">
        <v>100</v>
      </c>
      <c r="AI382" s="89">
        <v>0</v>
      </c>
      <c r="AJ382" s="1228">
        <v>0</v>
      </c>
      <c r="AK382" s="89">
        <v>0</v>
      </c>
      <c r="AL382" s="89"/>
      <c r="AM382" s="237">
        <v>0</v>
      </c>
      <c r="AN382" s="89">
        <v>0</v>
      </c>
      <c r="AO382" s="89"/>
      <c r="AP382" s="1082">
        <v>0</v>
      </c>
      <c r="AQ382" s="831"/>
      <c r="AR382" s="831"/>
      <c r="AS382" s="831"/>
      <c r="AT382" s="831"/>
      <c r="AU382" s="831"/>
      <c r="AV382" s="831"/>
      <c r="AW382" s="831"/>
      <c r="AX382" s="831"/>
      <c r="AY382" s="831"/>
      <c r="AZ382" s="831"/>
      <c r="BA382" s="831"/>
      <c r="BB382" s="831"/>
      <c r="BC382" s="831"/>
      <c r="BD382" s="831"/>
      <c r="BE382" s="831"/>
      <c r="BF382" s="831"/>
      <c r="BG382" s="831"/>
      <c r="BH382" s="831"/>
      <c r="BI382" s="831"/>
      <c r="BJ382" s="831"/>
      <c r="BK382" s="831"/>
      <c r="BL382" s="831"/>
    </row>
    <row r="383" spans="1:64"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v>0</v>
      </c>
      <c r="V383" s="8">
        <v>0</v>
      </c>
      <c r="W383" s="1084"/>
      <c r="X383" s="8"/>
      <c r="Y383" s="8"/>
      <c r="Z383" s="8">
        <v>0</v>
      </c>
      <c r="AA383" s="8"/>
      <c r="AB383" s="8">
        <v>0</v>
      </c>
      <c r="AC383" s="8">
        <v>0</v>
      </c>
      <c r="AD383" s="8">
        <v>0</v>
      </c>
      <c r="AE383" s="8"/>
      <c r="AF383" s="8"/>
      <c r="AG383" s="1131"/>
      <c r="AH383" s="1227">
        <v>100</v>
      </c>
      <c r="AI383" s="89">
        <v>0</v>
      </c>
      <c r="AJ383" s="1228">
        <v>0</v>
      </c>
      <c r="AK383" s="89">
        <v>0</v>
      </c>
      <c r="AL383" s="89"/>
      <c r="AM383" s="237">
        <v>0</v>
      </c>
      <c r="AN383" s="89">
        <v>0</v>
      </c>
      <c r="AO383" s="89"/>
      <c r="AP383" s="1082">
        <v>0</v>
      </c>
      <c r="AQ383" s="831"/>
      <c r="AR383" s="831"/>
      <c r="AS383" s="831"/>
      <c r="AT383" s="831"/>
      <c r="AU383" s="831"/>
      <c r="AV383" s="831"/>
      <c r="AW383" s="831"/>
      <c r="AX383" s="831"/>
      <c r="AY383" s="831"/>
      <c r="AZ383" s="831"/>
      <c r="BA383" s="831"/>
      <c r="BB383" s="831"/>
      <c r="BC383" s="831"/>
      <c r="BD383" s="831"/>
      <c r="BE383" s="831"/>
      <c r="BF383" s="831"/>
      <c r="BG383" s="831"/>
      <c r="BH383" s="831"/>
      <c r="BI383" s="831"/>
      <c r="BJ383" s="831"/>
      <c r="BK383" s="831"/>
      <c r="BL383" s="831"/>
    </row>
    <row r="384" spans="1:64"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v>0</v>
      </c>
      <c r="V384" s="8">
        <v>0</v>
      </c>
      <c r="W384" s="1084"/>
      <c r="X384" s="8"/>
      <c r="Y384" s="8"/>
      <c r="Z384" s="8">
        <v>0</v>
      </c>
      <c r="AA384" s="8"/>
      <c r="AB384" s="8">
        <v>0</v>
      </c>
      <c r="AC384" s="8">
        <v>0</v>
      </c>
      <c r="AD384" s="8">
        <v>0</v>
      </c>
      <c r="AE384" s="8"/>
      <c r="AF384" s="8"/>
      <c r="AG384" s="1131"/>
      <c r="AH384" s="1227">
        <v>100</v>
      </c>
      <c r="AI384" s="89">
        <v>0</v>
      </c>
      <c r="AJ384" s="1228">
        <v>0</v>
      </c>
      <c r="AK384" s="89">
        <v>0</v>
      </c>
      <c r="AL384" s="89"/>
      <c r="AM384" s="237">
        <v>0</v>
      </c>
      <c r="AN384" s="89">
        <v>0</v>
      </c>
      <c r="AO384" s="89"/>
      <c r="AP384" s="1082">
        <v>0</v>
      </c>
      <c r="AQ384" s="831"/>
      <c r="AR384" s="831"/>
      <c r="AS384" s="831"/>
      <c r="AT384" s="831"/>
      <c r="AU384" s="831"/>
      <c r="AV384" s="831"/>
      <c r="AW384" s="831"/>
      <c r="AX384" s="831"/>
      <c r="AY384" s="831"/>
      <c r="AZ384" s="831"/>
      <c r="BA384" s="831"/>
      <c r="BB384" s="831"/>
      <c r="BC384" s="831"/>
      <c r="BD384" s="831"/>
      <c r="BE384" s="831"/>
      <c r="BF384" s="831"/>
      <c r="BG384" s="831"/>
      <c r="BH384" s="831"/>
      <c r="BI384" s="831"/>
      <c r="BJ384" s="831"/>
      <c r="BK384" s="831"/>
      <c r="BL384" s="831"/>
    </row>
    <row r="385" spans="1:64"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v>0</v>
      </c>
      <c r="V385" s="8">
        <v>0</v>
      </c>
      <c r="W385" s="1084"/>
      <c r="X385" s="8"/>
      <c r="Y385" s="8"/>
      <c r="Z385" s="8">
        <v>0</v>
      </c>
      <c r="AA385" s="8"/>
      <c r="AB385" s="8">
        <v>0</v>
      </c>
      <c r="AC385" s="8">
        <v>0</v>
      </c>
      <c r="AD385" s="8">
        <v>0</v>
      </c>
      <c r="AE385" s="8"/>
      <c r="AF385" s="8"/>
      <c r="AG385" s="1131"/>
      <c r="AH385" s="1227">
        <v>100</v>
      </c>
      <c r="AI385" s="89">
        <v>0</v>
      </c>
      <c r="AJ385" s="1228">
        <v>0</v>
      </c>
      <c r="AK385" s="89">
        <v>0</v>
      </c>
      <c r="AL385" s="89"/>
      <c r="AM385" s="237">
        <v>0</v>
      </c>
      <c r="AN385" s="89">
        <v>0</v>
      </c>
      <c r="AO385" s="89"/>
      <c r="AP385" s="1082">
        <v>0</v>
      </c>
      <c r="AQ385" s="831"/>
      <c r="AR385" s="831"/>
      <c r="AS385" s="831"/>
      <c r="AT385" s="831"/>
      <c r="AU385" s="831"/>
      <c r="AV385" s="831"/>
      <c r="AW385" s="831"/>
      <c r="AX385" s="831"/>
      <c r="AY385" s="831"/>
      <c r="AZ385" s="831"/>
      <c r="BA385" s="831"/>
      <c r="BB385" s="831"/>
      <c r="BC385" s="831"/>
      <c r="BD385" s="831"/>
      <c r="BE385" s="831"/>
      <c r="BF385" s="831"/>
      <c r="BG385" s="831"/>
      <c r="BH385" s="831"/>
      <c r="BI385" s="831"/>
      <c r="BJ385" s="831"/>
      <c r="BK385" s="831"/>
      <c r="BL385" s="831"/>
    </row>
    <row r="386" spans="1:64"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v>0</v>
      </c>
      <c r="V386" s="8">
        <v>0</v>
      </c>
      <c r="W386" s="1084"/>
      <c r="X386" s="8"/>
      <c r="Y386" s="8"/>
      <c r="Z386" s="8">
        <v>0</v>
      </c>
      <c r="AA386" s="8"/>
      <c r="AB386" s="8">
        <v>0</v>
      </c>
      <c r="AC386" s="8">
        <v>0</v>
      </c>
      <c r="AD386" s="8">
        <v>0</v>
      </c>
      <c r="AE386" s="8"/>
      <c r="AF386" s="8"/>
      <c r="AG386" s="1131"/>
      <c r="AH386" s="1227">
        <v>100</v>
      </c>
      <c r="AI386" s="89">
        <v>0</v>
      </c>
      <c r="AJ386" s="1228">
        <v>0</v>
      </c>
      <c r="AK386" s="89">
        <v>0</v>
      </c>
      <c r="AL386" s="89"/>
      <c r="AM386" s="237">
        <v>0</v>
      </c>
      <c r="AN386" s="89">
        <v>0</v>
      </c>
      <c r="AO386" s="89"/>
      <c r="AP386" s="1082">
        <v>0</v>
      </c>
      <c r="AQ386" s="831"/>
      <c r="AR386" s="831"/>
      <c r="AS386" s="831"/>
      <c r="AT386" s="831"/>
      <c r="AU386" s="831"/>
      <c r="AV386" s="831"/>
      <c r="AW386" s="831"/>
      <c r="AX386" s="831"/>
      <c r="AY386" s="831"/>
      <c r="AZ386" s="831"/>
      <c r="BA386" s="831"/>
      <c r="BB386" s="831"/>
      <c r="BC386" s="831"/>
      <c r="BD386" s="831"/>
      <c r="BE386" s="831"/>
      <c r="BF386" s="831"/>
      <c r="BG386" s="831"/>
      <c r="BH386" s="831"/>
      <c r="BI386" s="831"/>
      <c r="BJ386" s="831"/>
      <c r="BK386" s="831"/>
      <c r="BL386" s="831"/>
    </row>
    <row r="387" spans="1:64"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v>0</v>
      </c>
      <c r="V387" s="8">
        <v>0</v>
      </c>
      <c r="W387" s="1084"/>
      <c r="X387" s="8"/>
      <c r="Y387" s="8"/>
      <c r="Z387" s="8">
        <v>0</v>
      </c>
      <c r="AA387" s="8"/>
      <c r="AB387" s="8">
        <v>0</v>
      </c>
      <c r="AC387" s="8">
        <v>0</v>
      </c>
      <c r="AD387" s="8">
        <v>0</v>
      </c>
      <c r="AE387" s="8"/>
      <c r="AF387" s="8"/>
      <c r="AG387" s="1131"/>
      <c r="AH387" s="1227">
        <v>100</v>
      </c>
      <c r="AI387" s="89">
        <v>0</v>
      </c>
      <c r="AJ387" s="1228">
        <v>0</v>
      </c>
      <c r="AK387" s="89">
        <v>0</v>
      </c>
      <c r="AL387" s="89"/>
      <c r="AM387" s="237">
        <v>0</v>
      </c>
      <c r="AN387" s="89">
        <v>0</v>
      </c>
      <c r="AO387" s="89"/>
      <c r="AP387" s="1082">
        <v>0</v>
      </c>
      <c r="AQ387" s="831"/>
      <c r="AR387" s="831"/>
      <c r="AS387" s="831"/>
      <c r="AT387" s="831"/>
      <c r="AU387" s="831"/>
      <c r="AV387" s="831"/>
      <c r="AW387" s="831"/>
      <c r="AX387" s="831"/>
      <c r="AY387" s="831"/>
      <c r="AZ387" s="831"/>
      <c r="BA387" s="831"/>
      <c r="BB387" s="831"/>
      <c r="BC387" s="831"/>
      <c r="BD387" s="831"/>
      <c r="BE387" s="831"/>
      <c r="BF387" s="831"/>
      <c r="BG387" s="831"/>
      <c r="BH387" s="831"/>
      <c r="BI387" s="831"/>
      <c r="BJ387" s="831"/>
      <c r="BK387" s="831"/>
      <c r="BL387" s="831"/>
    </row>
    <row r="388" spans="1:64"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v>0</v>
      </c>
      <c r="V388" s="8">
        <v>0</v>
      </c>
      <c r="W388" s="1084"/>
      <c r="X388" s="8"/>
      <c r="Y388" s="8"/>
      <c r="Z388" s="8">
        <v>0</v>
      </c>
      <c r="AA388" s="8"/>
      <c r="AB388" s="8">
        <v>0</v>
      </c>
      <c r="AC388" s="8">
        <v>0</v>
      </c>
      <c r="AD388" s="8">
        <v>0</v>
      </c>
      <c r="AE388" s="8"/>
      <c r="AF388" s="8"/>
      <c r="AG388" s="1131"/>
      <c r="AH388" s="1227">
        <v>100</v>
      </c>
      <c r="AI388" s="89">
        <v>0</v>
      </c>
      <c r="AJ388" s="1228">
        <v>0</v>
      </c>
      <c r="AK388" s="89">
        <v>0</v>
      </c>
      <c r="AL388" s="89"/>
      <c r="AM388" s="237">
        <v>0</v>
      </c>
      <c r="AN388" s="89">
        <v>0</v>
      </c>
      <c r="AO388" s="89"/>
      <c r="AP388" s="1082">
        <v>0</v>
      </c>
      <c r="AQ388" s="831"/>
      <c r="AR388" s="831"/>
      <c r="AS388" s="831"/>
      <c r="AT388" s="831"/>
      <c r="AU388" s="831"/>
      <c r="AV388" s="831"/>
      <c r="AW388" s="831"/>
      <c r="AX388" s="831"/>
      <c r="AY388" s="831"/>
      <c r="AZ388" s="831"/>
      <c r="BA388" s="831"/>
      <c r="BB388" s="831"/>
      <c r="BC388" s="831"/>
      <c r="BD388" s="831"/>
      <c r="BE388" s="831"/>
      <c r="BF388" s="831"/>
      <c r="BG388" s="831"/>
      <c r="BH388" s="831"/>
      <c r="BI388" s="831"/>
      <c r="BJ388" s="831"/>
      <c r="BK388" s="831"/>
      <c r="BL388" s="831"/>
    </row>
    <row r="389" spans="1:64"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v>0</v>
      </c>
      <c r="V389" s="8">
        <v>0</v>
      </c>
      <c r="W389" s="1084"/>
      <c r="X389" s="8"/>
      <c r="Y389" s="8"/>
      <c r="Z389" s="8">
        <v>0</v>
      </c>
      <c r="AA389" s="8"/>
      <c r="AB389" s="8">
        <v>0</v>
      </c>
      <c r="AC389" s="8">
        <v>0</v>
      </c>
      <c r="AD389" s="8">
        <v>0</v>
      </c>
      <c r="AE389" s="8"/>
      <c r="AF389" s="8"/>
      <c r="AG389" s="1131"/>
      <c r="AH389" s="1227">
        <v>100</v>
      </c>
      <c r="AI389" s="89">
        <v>0</v>
      </c>
      <c r="AJ389" s="1228">
        <v>0</v>
      </c>
      <c r="AK389" s="89">
        <v>0</v>
      </c>
      <c r="AL389" s="89"/>
      <c r="AM389" s="237">
        <v>0</v>
      </c>
      <c r="AN389" s="89">
        <v>0</v>
      </c>
      <c r="AO389" s="89"/>
      <c r="AP389" s="1082">
        <v>0</v>
      </c>
      <c r="AQ389" s="831"/>
      <c r="AR389" s="831"/>
      <c r="AS389" s="831"/>
      <c r="AT389" s="831"/>
      <c r="AU389" s="831"/>
      <c r="AV389" s="831"/>
      <c r="AW389" s="831"/>
      <c r="AX389" s="831"/>
      <c r="AY389" s="831"/>
      <c r="AZ389" s="831"/>
      <c r="BA389" s="831"/>
      <c r="BB389" s="831"/>
      <c r="BC389" s="831"/>
      <c r="BD389" s="831"/>
      <c r="BE389" s="831"/>
      <c r="BF389" s="831"/>
      <c r="BG389" s="831"/>
      <c r="BH389" s="831"/>
      <c r="BI389" s="831"/>
      <c r="BJ389" s="831"/>
      <c r="BK389" s="831"/>
      <c r="BL389" s="831"/>
    </row>
    <row r="390" spans="1:64"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v>0</v>
      </c>
      <c r="V390" s="8">
        <v>0</v>
      </c>
      <c r="W390" s="1084"/>
      <c r="X390" s="8"/>
      <c r="Y390" s="8"/>
      <c r="Z390" s="8">
        <v>0</v>
      </c>
      <c r="AA390" s="8"/>
      <c r="AB390" s="8">
        <v>0</v>
      </c>
      <c r="AC390" s="8">
        <v>0</v>
      </c>
      <c r="AD390" s="8">
        <v>0</v>
      </c>
      <c r="AE390" s="8"/>
      <c r="AF390" s="8"/>
      <c r="AG390" s="1131"/>
      <c r="AH390" s="1227">
        <v>100</v>
      </c>
      <c r="AI390" s="89">
        <v>0</v>
      </c>
      <c r="AJ390" s="1228">
        <v>0</v>
      </c>
      <c r="AK390" s="89">
        <v>0</v>
      </c>
      <c r="AL390" s="89"/>
      <c r="AM390" s="237">
        <v>0</v>
      </c>
      <c r="AN390" s="89">
        <v>0</v>
      </c>
      <c r="AO390" s="89"/>
      <c r="AP390" s="1082">
        <v>0</v>
      </c>
      <c r="AQ390" s="831"/>
      <c r="AR390" s="831"/>
      <c r="AS390" s="831"/>
      <c r="AT390" s="831"/>
      <c r="AU390" s="831"/>
      <c r="AV390" s="831"/>
      <c r="AW390" s="831"/>
      <c r="AX390" s="831"/>
      <c r="AY390" s="831"/>
      <c r="AZ390" s="831"/>
      <c r="BA390" s="831"/>
      <c r="BB390" s="831"/>
      <c r="BC390" s="831"/>
      <c r="BD390" s="831"/>
      <c r="BE390" s="831"/>
      <c r="BF390" s="831"/>
      <c r="BG390" s="831"/>
      <c r="BH390" s="831"/>
      <c r="BI390" s="831"/>
      <c r="BJ390" s="831"/>
      <c r="BK390" s="831"/>
      <c r="BL390" s="831"/>
    </row>
    <row r="391" spans="1:64"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v>0</v>
      </c>
      <c r="V391" s="8">
        <v>0</v>
      </c>
      <c r="W391" s="1084"/>
      <c r="X391" s="8"/>
      <c r="Y391" s="8"/>
      <c r="Z391" s="8">
        <v>0</v>
      </c>
      <c r="AA391" s="8"/>
      <c r="AB391" s="8">
        <v>0</v>
      </c>
      <c r="AC391" s="8">
        <v>0</v>
      </c>
      <c r="AD391" s="8">
        <v>0</v>
      </c>
      <c r="AE391" s="8"/>
      <c r="AF391" s="8"/>
      <c r="AG391" s="1131"/>
      <c r="AH391" s="1227">
        <v>100</v>
      </c>
      <c r="AI391" s="89">
        <v>0</v>
      </c>
      <c r="AJ391" s="1228">
        <v>0</v>
      </c>
      <c r="AK391" s="89">
        <v>0</v>
      </c>
      <c r="AL391" s="89"/>
      <c r="AM391" s="237">
        <v>0</v>
      </c>
      <c r="AN391" s="89">
        <v>0</v>
      </c>
      <c r="AO391" s="89"/>
      <c r="AP391" s="1082">
        <v>0</v>
      </c>
      <c r="AQ391" s="831"/>
      <c r="AR391" s="831"/>
      <c r="AS391" s="831"/>
      <c r="AT391" s="831"/>
      <c r="AU391" s="831"/>
      <c r="AV391" s="831"/>
      <c r="AW391" s="831"/>
      <c r="AX391" s="831"/>
      <c r="AY391" s="831"/>
      <c r="AZ391" s="831"/>
      <c r="BA391" s="831"/>
      <c r="BB391" s="831"/>
      <c r="BC391" s="831"/>
      <c r="BD391" s="831"/>
      <c r="BE391" s="831"/>
      <c r="BF391" s="831"/>
      <c r="BG391" s="831"/>
      <c r="BH391" s="831"/>
      <c r="BI391" s="831"/>
      <c r="BJ391" s="831"/>
      <c r="BK391" s="831"/>
      <c r="BL391" s="831"/>
    </row>
    <row r="392" spans="1:64"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v>0</v>
      </c>
      <c r="V392" s="8">
        <v>0</v>
      </c>
      <c r="W392" s="1084"/>
      <c r="X392" s="8"/>
      <c r="Y392" s="8"/>
      <c r="Z392" s="8">
        <v>0</v>
      </c>
      <c r="AA392" s="8"/>
      <c r="AB392" s="8">
        <v>0</v>
      </c>
      <c r="AC392" s="8">
        <v>0</v>
      </c>
      <c r="AD392" s="8">
        <v>0</v>
      </c>
      <c r="AE392" s="8"/>
      <c r="AF392" s="8"/>
      <c r="AG392" s="1131"/>
      <c r="AH392" s="1227">
        <v>100</v>
      </c>
      <c r="AI392" s="89">
        <v>0</v>
      </c>
      <c r="AJ392" s="1228">
        <v>0</v>
      </c>
      <c r="AK392" s="89">
        <v>0</v>
      </c>
      <c r="AL392" s="89"/>
      <c r="AM392" s="237">
        <v>0</v>
      </c>
      <c r="AN392" s="89">
        <v>0</v>
      </c>
      <c r="AO392" s="89"/>
      <c r="AP392" s="1082">
        <v>0</v>
      </c>
      <c r="AQ392" s="831"/>
      <c r="AR392" s="831"/>
      <c r="AS392" s="831"/>
      <c r="AT392" s="831"/>
      <c r="AU392" s="831"/>
      <c r="AV392" s="831"/>
      <c r="AW392" s="831"/>
      <c r="AX392" s="831"/>
      <c r="AY392" s="831"/>
      <c r="AZ392" s="831"/>
      <c r="BA392" s="831"/>
      <c r="BB392" s="831"/>
      <c r="BC392" s="831"/>
      <c r="BD392" s="831"/>
      <c r="BE392" s="831"/>
      <c r="BF392" s="831"/>
      <c r="BG392" s="831"/>
      <c r="BH392" s="831"/>
      <c r="BI392" s="831"/>
      <c r="BJ392" s="831"/>
      <c r="BK392" s="831"/>
      <c r="BL392" s="831"/>
    </row>
    <row r="393" spans="1:64"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v>0</v>
      </c>
      <c r="V393" s="8">
        <v>0</v>
      </c>
      <c r="W393" s="1084"/>
      <c r="X393" s="8"/>
      <c r="Y393" s="8"/>
      <c r="Z393" s="8">
        <v>0</v>
      </c>
      <c r="AA393" s="8"/>
      <c r="AB393" s="8">
        <v>0</v>
      </c>
      <c r="AC393" s="8">
        <v>0</v>
      </c>
      <c r="AD393" s="8">
        <v>0</v>
      </c>
      <c r="AE393" s="8"/>
      <c r="AF393" s="8"/>
      <c r="AG393" s="1131"/>
      <c r="AH393" s="1227">
        <v>100</v>
      </c>
      <c r="AI393" s="89">
        <v>0</v>
      </c>
      <c r="AJ393" s="1228">
        <v>0</v>
      </c>
      <c r="AK393" s="89">
        <v>0</v>
      </c>
      <c r="AL393" s="89"/>
      <c r="AM393" s="237">
        <v>0</v>
      </c>
      <c r="AN393" s="89">
        <v>0</v>
      </c>
      <c r="AO393" s="89"/>
      <c r="AP393" s="1082">
        <v>0</v>
      </c>
      <c r="AQ393" s="831"/>
      <c r="AR393" s="831"/>
      <c r="AS393" s="831"/>
      <c r="AT393" s="831"/>
      <c r="AU393" s="831"/>
      <c r="AV393" s="831"/>
      <c r="AW393" s="831"/>
      <c r="AX393" s="831"/>
      <c r="AY393" s="831"/>
      <c r="AZ393" s="831"/>
      <c r="BA393" s="831"/>
      <c r="BB393" s="831"/>
      <c r="BC393" s="831"/>
      <c r="BD393" s="831"/>
      <c r="BE393" s="831"/>
      <c r="BF393" s="831"/>
      <c r="BG393" s="831"/>
      <c r="BH393" s="831"/>
      <c r="BI393" s="831"/>
      <c r="BJ393" s="831"/>
      <c r="BK393" s="831"/>
      <c r="BL393" s="831"/>
    </row>
    <row r="394" spans="1:64"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v>0</v>
      </c>
      <c r="V394" s="8">
        <v>0</v>
      </c>
      <c r="W394" s="1084"/>
      <c r="X394" s="8"/>
      <c r="Y394" s="8"/>
      <c r="Z394" s="8">
        <v>0</v>
      </c>
      <c r="AA394" s="8"/>
      <c r="AB394" s="8">
        <v>0</v>
      </c>
      <c r="AC394" s="8">
        <v>0</v>
      </c>
      <c r="AD394" s="8">
        <v>0</v>
      </c>
      <c r="AE394" s="8"/>
      <c r="AF394" s="8"/>
      <c r="AG394" s="1131"/>
      <c r="AH394" s="1227">
        <v>100</v>
      </c>
      <c r="AI394" s="89">
        <v>0</v>
      </c>
      <c r="AJ394" s="1228">
        <v>0</v>
      </c>
      <c r="AK394" s="89">
        <v>0</v>
      </c>
      <c r="AL394" s="89"/>
      <c r="AM394" s="237">
        <v>0</v>
      </c>
      <c r="AN394" s="89">
        <v>0</v>
      </c>
      <c r="AO394" s="89"/>
      <c r="AP394" s="1082">
        <v>0</v>
      </c>
      <c r="AQ394" s="831"/>
      <c r="AR394" s="831"/>
      <c r="AS394" s="831"/>
      <c r="AT394" s="831"/>
      <c r="AU394" s="831"/>
      <c r="AV394" s="831"/>
      <c r="AW394" s="831"/>
      <c r="AX394" s="831"/>
      <c r="AY394" s="831"/>
      <c r="AZ394" s="831"/>
      <c r="BA394" s="831"/>
      <c r="BB394" s="831"/>
      <c r="BC394" s="831"/>
      <c r="BD394" s="831"/>
      <c r="BE394" s="831"/>
      <c r="BF394" s="831"/>
      <c r="BG394" s="831"/>
      <c r="BH394" s="831"/>
      <c r="BI394" s="831"/>
      <c r="BJ394" s="831"/>
      <c r="BK394" s="831"/>
      <c r="BL394" s="831"/>
    </row>
    <row r="395" spans="1:64"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v>0</v>
      </c>
      <c r="V395" s="8">
        <v>0</v>
      </c>
      <c r="W395" s="1084"/>
      <c r="X395" s="8"/>
      <c r="Y395" s="8"/>
      <c r="Z395" s="8">
        <v>0</v>
      </c>
      <c r="AA395" s="8"/>
      <c r="AB395" s="8">
        <v>0</v>
      </c>
      <c r="AC395" s="8">
        <v>0</v>
      </c>
      <c r="AD395" s="8">
        <v>0</v>
      </c>
      <c r="AE395" s="8"/>
      <c r="AF395" s="8"/>
      <c r="AG395" s="1131"/>
      <c r="AH395" s="1227">
        <v>100</v>
      </c>
      <c r="AI395" s="89">
        <v>0</v>
      </c>
      <c r="AJ395" s="1228">
        <v>0</v>
      </c>
      <c r="AK395" s="89">
        <v>0</v>
      </c>
      <c r="AL395" s="89"/>
      <c r="AM395" s="237">
        <v>0</v>
      </c>
      <c r="AN395" s="89">
        <v>0</v>
      </c>
      <c r="AO395" s="89"/>
      <c r="AP395" s="1082">
        <v>0</v>
      </c>
      <c r="AQ395" s="831"/>
      <c r="AR395" s="831"/>
      <c r="AS395" s="831"/>
      <c r="AT395" s="831"/>
      <c r="AU395" s="831"/>
      <c r="AV395" s="831"/>
      <c r="AW395" s="831"/>
      <c r="AX395" s="831"/>
      <c r="AY395" s="831"/>
      <c r="AZ395" s="831"/>
      <c r="BA395" s="831"/>
      <c r="BB395" s="831"/>
      <c r="BC395" s="831"/>
      <c r="BD395" s="831"/>
      <c r="BE395" s="831"/>
      <c r="BF395" s="831"/>
      <c r="BG395" s="831"/>
      <c r="BH395" s="831"/>
      <c r="BI395" s="831"/>
      <c r="BJ395" s="831"/>
      <c r="BK395" s="831"/>
      <c r="BL395" s="831"/>
    </row>
    <row r="396" spans="1:64"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v>0</v>
      </c>
      <c r="V396" s="8">
        <v>0</v>
      </c>
      <c r="W396" s="1084"/>
      <c r="X396" s="8"/>
      <c r="Y396" s="8"/>
      <c r="Z396" s="8">
        <v>0</v>
      </c>
      <c r="AA396" s="8"/>
      <c r="AB396" s="8">
        <v>0</v>
      </c>
      <c r="AC396" s="8">
        <v>0</v>
      </c>
      <c r="AD396" s="8">
        <v>0</v>
      </c>
      <c r="AE396" s="8"/>
      <c r="AF396" s="8"/>
      <c r="AG396" s="1131"/>
      <c r="AH396" s="1227">
        <v>100</v>
      </c>
      <c r="AI396" s="89">
        <v>0</v>
      </c>
      <c r="AJ396" s="1228">
        <v>0</v>
      </c>
      <c r="AK396" s="89">
        <v>0</v>
      </c>
      <c r="AL396" s="89"/>
      <c r="AM396" s="237">
        <v>0</v>
      </c>
      <c r="AN396" s="89">
        <v>0</v>
      </c>
      <c r="AO396" s="89"/>
      <c r="AP396" s="1082">
        <v>0</v>
      </c>
      <c r="AQ396" s="831"/>
      <c r="AR396" s="831"/>
      <c r="AS396" s="831"/>
      <c r="AT396" s="831"/>
      <c r="AU396" s="831"/>
      <c r="AV396" s="831"/>
      <c r="AW396" s="831"/>
      <c r="AX396" s="831"/>
      <c r="AY396" s="831"/>
      <c r="AZ396" s="831"/>
      <c r="BA396" s="831"/>
      <c r="BB396" s="831"/>
      <c r="BC396" s="831"/>
      <c r="BD396" s="831"/>
      <c r="BE396" s="831"/>
      <c r="BF396" s="831"/>
      <c r="BG396" s="831"/>
      <c r="BH396" s="831"/>
      <c r="BI396" s="831"/>
      <c r="BJ396" s="831"/>
      <c r="BK396" s="831"/>
      <c r="BL396" s="831"/>
    </row>
    <row r="397" spans="1:64"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v>0</v>
      </c>
      <c r="V397" s="8">
        <v>0</v>
      </c>
      <c r="W397" s="1084"/>
      <c r="X397" s="8"/>
      <c r="Y397" s="8"/>
      <c r="Z397" s="8">
        <v>0</v>
      </c>
      <c r="AA397" s="8"/>
      <c r="AB397" s="8">
        <v>0</v>
      </c>
      <c r="AC397" s="8">
        <v>0</v>
      </c>
      <c r="AD397" s="8">
        <v>0</v>
      </c>
      <c r="AE397" s="8"/>
      <c r="AF397" s="8"/>
      <c r="AG397" s="1131"/>
      <c r="AH397" s="1227">
        <v>100</v>
      </c>
      <c r="AI397" s="89">
        <v>0</v>
      </c>
      <c r="AJ397" s="1228">
        <v>0</v>
      </c>
      <c r="AK397" s="89">
        <v>0</v>
      </c>
      <c r="AL397" s="89"/>
      <c r="AM397" s="237">
        <v>0</v>
      </c>
      <c r="AN397" s="89">
        <v>0</v>
      </c>
      <c r="AO397" s="89"/>
      <c r="AP397" s="1082">
        <v>0</v>
      </c>
      <c r="AQ397" s="831"/>
      <c r="AR397" s="831"/>
      <c r="AS397" s="831"/>
      <c r="AT397" s="831"/>
      <c r="AU397" s="831"/>
      <c r="AV397" s="831"/>
      <c r="AW397" s="831"/>
      <c r="AX397" s="831"/>
      <c r="AY397" s="831"/>
      <c r="AZ397" s="831"/>
      <c r="BA397" s="831"/>
      <c r="BB397" s="831"/>
      <c r="BC397" s="831"/>
      <c r="BD397" s="831"/>
      <c r="BE397" s="831"/>
      <c r="BF397" s="831"/>
      <c r="BG397" s="831"/>
      <c r="BH397" s="831"/>
      <c r="BI397" s="831"/>
      <c r="BJ397" s="831"/>
      <c r="BK397" s="831"/>
      <c r="BL397" s="831"/>
    </row>
    <row r="398" spans="1:64"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v>0</v>
      </c>
      <c r="V398" s="8">
        <v>0</v>
      </c>
      <c r="W398" s="1084"/>
      <c r="X398" s="8"/>
      <c r="Y398" s="8"/>
      <c r="Z398" s="8">
        <v>0</v>
      </c>
      <c r="AA398" s="8"/>
      <c r="AB398" s="8">
        <v>0</v>
      </c>
      <c r="AC398" s="8">
        <v>0</v>
      </c>
      <c r="AD398" s="8">
        <v>0</v>
      </c>
      <c r="AE398" s="8"/>
      <c r="AF398" s="8"/>
      <c r="AG398" s="1131"/>
      <c r="AH398" s="1227">
        <v>100</v>
      </c>
      <c r="AI398" s="89">
        <v>0</v>
      </c>
      <c r="AJ398" s="1228">
        <v>0</v>
      </c>
      <c r="AK398" s="89">
        <v>0</v>
      </c>
      <c r="AL398" s="89"/>
      <c r="AM398" s="237">
        <v>0</v>
      </c>
      <c r="AN398" s="89">
        <v>0</v>
      </c>
      <c r="AO398" s="89"/>
      <c r="AP398" s="1082">
        <v>0</v>
      </c>
      <c r="AQ398" s="831"/>
      <c r="AR398" s="831"/>
      <c r="AS398" s="831"/>
      <c r="AT398" s="831"/>
      <c r="AU398" s="831"/>
      <c r="AV398" s="831"/>
      <c r="AW398" s="831"/>
      <c r="AX398" s="831"/>
      <c r="AY398" s="831"/>
      <c r="AZ398" s="831"/>
      <c r="BA398" s="831"/>
      <c r="BB398" s="831"/>
      <c r="BC398" s="831"/>
      <c r="BD398" s="831"/>
      <c r="BE398" s="831"/>
      <c r="BF398" s="831"/>
      <c r="BG398" s="831"/>
      <c r="BH398" s="831"/>
      <c r="BI398" s="831"/>
      <c r="BJ398" s="831"/>
      <c r="BK398" s="831"/>
      <c r="BL398" s="831"/>
    </row>
    <row r="399" spans="1:64"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v>0</v>
      </c>
      <c r="V399" s="8">
        <v>0</v>
      </c>
      <c r="W399" s="1084"/>
      <c r="X399" s="8"/>
      <c r="Y399" s="8"/>
      <c r="Z399" s="8">
        <v>0</v>
      </c>
      <c r="AA399" s="8"/>
      <c r="AB399" s="8">
        <v>0</v>
      </c>
      <c r="AC399" s="8">
        <v>0</v>
      </c>
      <c r="AD399" s="8">
        <v>0</v>
      </c>
      <c r="AE399" s="8"/>
      <c r="AF399" s="8"/>
      <c r="AG399" s="1131"/>
      <c r="AH399" s="1227">
        <v>100</v>
      </c>
      <c r="AI399" s="89">
        <v>0</v>
      </c>
      <c r="AJ399" s="1228">
        <v>0</v>
      </c>
      <c r="AK399" s="89">
        <v>0</v>
      </c>
      <c r="AL399" s="89"/>
      <c r="AM399" s="237">
        <v>0</v>
      </c>
      <c r="AN399" s="89">
        <v>0</v>
      </c>
      <c r="AO399" s="89"/>
      <c r="AP399" s="1082">
        <v>0</v>
      </c>
      <c r="AQ399" s="831"/>
      <c r="AR399" s="831"/>
      <c r="AS399" s="831"/>
      <c r="AT399" s="831"/>
      <c r="AU399" s="831"/>
      <c r="AV399" s="831"/>
      <c r="AW399" s="831"/>
      <c r="AX399" s="831"/>
      <c r="AY399" s="831"/>
      <c r="AZ399" s="831"/>
      <c r="BA399" s="831"/>
      <c r="BB399" s="831"/>
      <c r="BC399" s="831"/>
      <c r="BD399" s="831"/>
      <c r="BE399" s="831"/>
      <c r="BF399" s="831"/>
      <c r="BG399" s="831"/>
      <c r="BH399" s="831"/>
      <c r="BI399" s="831"/>
      <c r="BJ399" s="831"/>
      <c r="BK399" s="831"/>
      <c r="BL399" s="831"/>
    </row>
    <row r="400" spans="1:64"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v>0</v>
      </c>
      <c r="V400" s="8">
        <v>0</v>
      </c>
      <c r="W400" s="1084"/>
      <c r="X400" s="8"/>
      <c r="Y400" s="8"/>
      <c r="Z400" s="8">
        <v>0</v>
      </c>
      <c r="AA400" s="8"/>
      <c r="AB400" s="8">
        <v>0</v>
      </c>
      <c r="AC400" s="8">
        <v>0</v>
      </c>
      <c r="AD400" s="8">
        <v>0</v>
      </c>
      <c r="AE400" s="8"/>
      <c r="AF400" s="8"/>
      <c r="AG400" s="1131"/>
      <c r="AH400" s="1227">
        <v>100</v>
      </c>
      <c r="AI400" s="89">
        <v>0</v>
      </c>
      <c r="AJ400" s="1228">
        <v>0</v>
      </c>
      <c r="AK400" s="89">
        <v>0</v>
      </c>
      <c r="AL400" s="89"/>
      <c r="AM400" s="237">
        <v>0</v>
      </c>
      <c r="AN400" s="89">
        <v>0</v>
      </c>
      <c r="AO400" s="89"/>
      <c r="AP400" s="1082">
        <v>0</v>
      </c>
      <c r="AQ400" s="831"/>
      <c r="AR400" s="831"/>
      <c r="AS400" s="831"/>
      <c r="AT400" s="831"/>
      <c r="AU400" s="831"/>
      <c r="AV400" s="831"/>
      <c r="AW400" s="831"/>
      <c r="AX400" s="831"/>
      <c r="AY400" s="831"/>
      <c r="AZ400" s="831"/>
      <c r="BA400" s="831"/>
      <c r="BB400" s="831"/>
      <c r="BC400" s="831"/>
      <c r="BD400" s="831"/>
      <c r="BE400" s="831"/>
      <c r="BF400" s="831"/>
      <c r="BG400" s="831"/>
      <c r="BH400" s="831"/>
      <c r="BI400" s="831"/>
      <c r="BJ400" s="831"/>
      <c r="BK400" s="831"/>
      <c r="BL400" s="831"/>
    </row>
    <row r="401" spans="1:64"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v>0</v>
      </c>
      <c r="V401" s="8">
        <v>0</v>
      </c>
      <c r="W401" s="1084"/>
      <c r="X401" s="8"/>
      <c r="Y401" s="8"/>
      <c r="Z401" s="8">
        <v>0</v>
      </c>
      <c r="AA401" s="8"/>
      <c r="AB401" s="8">
        <v>0</v>
      </c>
      <c r="AC401" s="8">
        <v>0</v>
      </c>
      <c r="AD401" s="8">
        <v>0</v>
      </c>
      <c r="AE401" s="8"/>
      <c r="AF401" s="8"/>
      <c r="AG401" s="1131"/>
      <c r="AH401" s="1227">
        <v>100</v>
      </c>
      <c r="AI401" s="89">
        <v>0</v>
      </c>
      <c r="AJ401" s="1228">
        <v>0</v>
      </c>
      <c r="AK401" s="89">
        <v>0</v>
      </c>
      <c r="AL401" s="89"/>
      <c r="AM401" s="237">
        <v>0</v>
      </c>
      <c r="AN401" s="89">
        <v>0</v>
      </c>
      <c r="AO401" s="89"/>
      <c r="AP401" s="1082">
        <v>0</v>
      </c>
      <c r="AQ401" s="831"/>
      <c r="AR401" s="831"/>
      <c r="AS401" s="831"/>
      <c r="AT401" s="831"/>
      <c r="AU401" s="831"/>
      <c r="AV401" s="831"/>
      <c r="AW401" s="831"/>
      <c r="AX401" s="831"/>
      <c r="AY401" s="831"/>
      <c r="AZ401" s="831"/>
      <c r="BA401" s="831"/>
      <c r="BB401" s="831"/>
      <c r="BC401" s="831"/>
      <c r="BD401" s="831"/>
      <c r="BE401" s="831"/>
      <c r="BF401" s="831"/>
      <c r="BG401" s="831"/>
      <c r="BH401" s="831"/>
      <c r="BI401" s="831"/>
      <c r="BJ401" s="831"/>
      <c r="BK401" s="831"/>
      <c r="BL401" s="831"/>
    </row>
    <row r="402" spans="1:64"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v>0</v>
      </c>
      <c r="V402" s="8">
        <v>0</v>
      </c>
      <c r="W402" s="1084"/>
      <c r="X402" s="8"/>
      <c r="Y402" s="8"/>
      <c r="Z402" s="8">
        <v>0</v>
      </c>
      <c r="AA402" s="8"/>
      <c r="AB402" s="8">
        <v>0</v>
      </c>
      <c r="AC402" s="8">
        <v>0</v>
      </c>
      <c r="AD402" s="8">
        <v>0</v>
      </c>
      <c r="AE402" s="8"/>
      <c r="AF402" s="8"/>
      <c r="AG402" s="1131"/>
      <c r="AH402" s="1227">
        <v>100</v>
      </c>
      <c r="AI402" s="89">
        <v>0</v>
      </c>
      <c r="AJ402" s="1228">
        <v>0</v>
      </c>
      <c r="AK402" s="89">
        <v>0</v>
      </c>
      <c r="AL402" s="89"/>
      <c r="AM402" s="237">
        <v>0</v>
      </c>
      <c r="AN402" s="89">
        <v>0</v>
      </c>
      <c r="AO402" s="89"/>
      <c r="AP402" s="1082">
        <v>0</v>
      </c>
      <c r="AQ402" s="831"/>
      <c r="AR402" s="831"/>
      <c r="AS402" s="831"/>
      <c r="AT402" s="831"/>
      <c r="AU402" s="831"/>
      <c r="AV402" s="831"/>
      <c r="AW402" s="831"/>
      <c r="AX402" s="831"/>
      <c r="AY402" s="831"/>
      <c r="AZ402" s="831"/>
      <c r="BA402" s="831"/>
      <c r="BB402" s="831"/>
      <c r="BC402" s="831"/>
      <c r="BD402" s="831"/>
      <c r="BE402" s="831"/>
      <c r="BF402" s="831"/>
      <c r="BG402" s="831"/>
      <c r="BH402" s="831"/>
      <c r="BI402" s="831"/>
      <c r="BJ402" s="831"/>
      <c r="BK402" s="831"/>
      <c r="BL402" s="831"/>
    </row>
    <row r="403" spans="1:64"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v>0</v>
      </c>
      <c r="V403" s="8">
        <v>0</v>
      </c>
      <c r="W403" s="1084"/>
      <c r="X403" s="8"/>
      <c r="Y403" s="8"/>
      <c r="Z403" s="8">
        <v>0</v>
      </c>
      <c r="AA403" s="8"/>
      <c r="AB403" s="8">
        <v>0</v>
      </c>
      <c r="AC403" s="8">
        <v>0</v>
      </c>
      <c r="AD403" s="8">
        <v>0</v>
      </c>
      <c r="AE403" s="8"/>
      <c r="AF403" s="8"/>
      <c r="AG403" s="1131"/>
      <c r="AH403" s="1227">
        <v>100</v>
      </c>
      <c r="AI403" s="89">
        <v>0</v>
      </c>
      <c r="AJ403" s="1228">
        <v>0</v>
      </c>
      <c r="AK403" s="89">
        <v>0</v>
      </c>
      <c r="AL403" s="89"/>
      <c r="AM403" s="237">
        <v>0</v>
      </c>
      <c r="AN403" s="89">
        <v>0</v>
      </c>
      <c r="AO403" s="89"/>
      <c r="AP403" s="1082">
        <v>0</v>
      </c>
      <c r="AQ403" s="831"/>
      <c r="AR403" s="831"/>
      <c r="AS403" s="831"/>
      <c r="AT403" s="831"/>
      <c r="AU403" s="831"/>
      <c r="AV403" s="831"/>
      <c r="AW403" s="831"/>
      <c r="AX403" s="831"/>
      <c r="AY403" s="831"/>
      <c r="AZ403" s="831"/>
      <c r="BA403" s="831"/>
      <c r="BB403" s="831"/>
      <c r="BC403" s="831"/>
      <c r="BD403" s="831"/>
      <c r="BE403" s="831"/>
      <c r="BF403" s="831"/>
      <c r="BG403" s="831"/>
      <c r="BH403" s="831"/>
      <c r="BI403" s="831"/>
      <c r="BJ403" s="831"/>
      <c r="BK403" s="831"/>
      <c r="BL403" s="831"/>
    </row>
    <row r="404" spans="1:64"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v>0</v>
      </c>
      <c r="V404" s="8">
        <v>0</v>
      </c>
      <c r="W404" s="1084"/>
      <c r="X404" s="8"/>
      <c r="Y404" s="8"/>
      <c r="Z404" s="8">
        <v>0</v>
      </c>
      <c r="AA404" s="8"/>
      <c r="AB404" s="8">
        <v>0</v>
      </c>
      <c r="AC404" s="8">
        <v>0</v>
      </c>
      <c r="AD404" s="8">
        <v>0</v>
      </c>
      <c r="AE404" s="8"/>
      <c r="AF404" s="8"/>
      <c r="AG404" s="1131"/>
      <c r="AH404" s="1227">
        <v>100</v>
      </c>
      <c r="AI404" s="89">
        <v>0</v>
      </c>
      <c r="AJ404" s="1228">
        <v>0</v>
      </c>
      <c r="AK404" s="89">
        <v>0</v>
      </c>
      <c r="AL404" s="89"/>
      <c r="AM404" s="237">
        <v>0</v>
      </c>
      <c r="AN404" s="89">
        <v>0</v>
      </c>
      <c r="AO404" s="89"/>
      <c r="AP404" s="1082">
        <v>0</v>
      </c>
      <c r="AQ404" s="831"/>
      <c r="AR404" s="831"/>
      <c r="AS404" s="831"/>
      <c r="AT404" s="831"/>
      <c r="AU404" s="831"/>
      <c r="AV404" s="831"/>
      <c r="AW404" s="831"/>
      <c r="AX404" s="831"/>
      <c r="AY404" s="831"/>
      <c r="AZ404" s="831"/>
      <c r="BA404" s="831"/>
      <c r="BB404" s="831"/>
      <c r="BC404" s="831"/>
      <c r="BD404" s="831"/>
      <c r="BE404" s="831"/>
      <c r="BF404" s="831"/>
      <c r="BG404" s="831"/>
      <c r="BH404" s="831"/>
      <c r="BI404" s="831"/>
      <c r="BJ404" s="831"/>
      <c r="BK404" s="831"/>
      <c r="BL404" s="831"/>
    </row>
    <row r="405" spans="1:64"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v>0</v>
      </c>
      <c r="V405" s="8">
        <v>0</v>
      </c>
      <c r="W405" s="1084"/>
      <c r="X405" s="8"/>
      <c r="Y405" s="8"/>
      <c r="Z405" s="8">
        <v>0</v>
      </c>
      <c r="AA405" s="8"/>
      <c r="AB405" s="8">
        <v>0</v>
      </c>
      <c r="AC405" s="8">
        <v>0</v>
      </c>
      <c r="AD405" s="8">
        <v>0</v>
      </c>
      <c r="AE405" s="8"/>
      <c r="AF405" s="8"/>
      <c r="AG405" s="1131"/>
      <c r="AH405" s="1227">
        <v>100</v>
      </c>
      <c r="AI405" s="89">
        <v>0</v>
      </c>
      <c r="AJ405" s="1228">
        <v>0</v>
      </c>
      <c r="AK405" s="89">
        <v>0</v>
      </c>
      <c r="AL405" s="89"/>
      <c r="AM405" s="237">
        <v>0</v>
      </c>
      <c r="AN405" s="89">
        <v>0</v>
      </c>
      <c r="AO405" s="89"/>
      <c r="AP405" s="1082">
        <v>0</v>
      </c>
      <c r="AQ405" s="831"/>
      <c r="AR405" s="831"/>
      <c r="AS405" s="831"/>
      <c r="AT405" s="831"/>
      <c r="AU405" s="831"/>
      <c r="AV405" s="831"/>
      <c r="AW405" s="831"/>
      <c r="AX405" s="831"/>
      <c r="AY405" s="831"/>
      <c r="AZ405" s="831"/>
      <c r="BA405" s="831"/>
      <c r="BB405" s="831"/>
      <c r="BC405" s="831"/>
      <c r="BD405" s="831"/>
      <c r="BE405" s="831"/>
      <c r="BF405" s="831"/>
      <c r="BG405" s="831"/>
      <c r="BH405" s="831"/>
      <c r="BI405" s="831"/>
      <c r="BJ405" s="831"/>
      <c r="BK405" s="831"/>
      <c r="BL405" s="831"/>
    </row>
    <row r="406" spans="1:64"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v>0</v>
      </c>
      <c r="V406" s="8">
        <v>0</v>
      </c>
      <c r="W406" s="1084"/>
      <c r="X406" s="8"/>
      <c r="Y406" s="8"/>
      <c r="Z406" s="8">
        <v>0</v>
      </c>
      <c r="AA406" s="8"/>
      <c r="AB406" s="8">
        <v>0</v>
      </c>
      <c r="AC406" s="8">
        <v>0</v>
      </c>
      <c r="AD406" s="8">
        <v>0</v>
      </c>
      <c r="AE406" s="8"/>
      <c r="AF406" s="8"/>
      <c r="AG406" s="1131"/>
      <c r="AH406" s="1227">
        <v>100</v>
      </c>
      <c r="AI406" s="89">
        <v>0</v>
      </c>
      <c r="AJ406" s="1228">
        <v>0</v>
      </c>
      <c r="AK406" s="89">
        <v>0</v>
      </c>
      <c r="AL406" s="89"/>
      <c r="AM406" s="237">
        <v>0</v>
      </c>
      <c r="AN406" s="89">
        <v>0</v>
      </c>
      <c r="AO406" s="89"/>
      <c r="AP406" s="1082">
        <v>0</v>
      </c>
      <c r="AQ406" s="831"/>
      <c r="AR406" s="831"/>
      <c r="AS406" s="831"/>
      <c r="AT406" s="831"/>
      <c r="AU406" s="831"/>
      <c r="AV406" s="831"/>
      <c r="AW406" s="831"/>
      <c r="AX406" s="831"/>
      <c r="AY406" s="831"/>
      <c r="AZ406" s="831"/>
      <c r="BA406" s="831"/>
      <c r="BB406" s="831"/>
      <c r="BC406" s="831"/>
      <c r="BD406" s="831"/>
      <c r="BE406" s="831"/>
      <c r="BF406" s="831"/>
      <c r="BG406" s="831"/>
      <c r="BH406" s="831"/>
      <c r="BI406" s="831"/>
      <c r="BJ406" s="831"/>
      <c r="BK406" s="831"/>
      <c r="BL406" s="831"/>
    </row>
    <row r="407" spans="1:64"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v>0</v>
      </c>
      <c r="V407" s="8">
        <v>0</v>
      </c>
      <c r="W407" s="1084"/>
      <c r="X407" s="8"/>
      <c r="Y407" s="8"/>
      <c r="Z407" s="8">
        <v>0</v>
      </c>
      <c r="AA407" s="8"/>
      <c r="AB407" s="8">
        <v>0</v>
      </c>
      <c r="AC407" s="8">
        <v>0</v>
      </c>
      <c r="AD407" s="8">
        <v>0</v>
      </c>
      <c r="AE407" s="8"/>
      <c r="AF407" s="8"/>
      <c r="AG407" s="1131"/>
      <c r="AH407" s="1227">
        <v>100</v>
      </c>
      <c r="AI407" s="89">
        <v>0</v>
      </c>
      <c r="AJ407" s="1228">
        <v>0</v>
      </c>
      <c r="AK407" s="89">
        <v>0</v>
      </c>
      <c r="AL407" s="89"/>
      <c r="AM407" s="237">
        <v>0</v>
      </c>
      <c r="AN407" s="89">
        <v>0</v>
      </c>
      <c r="AO407" s="89"/>
      <c r="AP407" s="1082">
        <v>0</v>
      </c>
      <c r="AQ407" s="831"/>
      <c r="AR407" s="831"/>
      <c r="AS407" s="831"/>
      <c r="AT407" s="831"/>
      <c r="AU407" s="831"/>
      <c r="AV407" s="831"/>
      <c r="AW407" s="831"/>
      <c r="AX407" s="831"/>
      <c r="AY407" s="831"/>
      <c r="AZ407" s="831"/>
      <c r="BA407" s="831"/>
      <c r="BB407" s="831"/>
      <c r="BC407" s="831"/>
      <c r="BD407" s="831"/>
      <c r="BE407" s="831"/>
      <c r="BF407" s="831"/>
      <c r="BG407" s="831"/>
      <c r="BH407" s="831"/>
      <c r="BI407" s="831"/>
      <c r="BJ407" s="831"/>
      <c r="BK407" s="831"/>
      <c r="BL407" s="831"/>
    </row>
    <row r="408" spans="1:64"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v>0</v>
      </c>
      <c r="V408" s="8">
        <v>0</v>
      </c>
      <c r="W408" s="1084"/>
      <c r="X408" s="8"/>
      <c r="Y408" s="8"/>
      <c r="Z408" s="8">
        <v>0</v>
      </c>
      <c r="AA408" s="8"/>
      <c r="AB408" s="8">
        <v>0</v>
      </c>
      <c r="AC408" s="8">
        <v>0</v>
      </c>
      <c r="AD408" s="8">
        <v>0</v>
      </c>
      <c r="AE408" s="8"/>
      <c r="AF408" s="8"/>
      <c r="AG408" s="1131"/>
      <c r="AH408" s="1227">
        <v>100</v>
      </c>
      <c r="AI408" s="89">
        <v>0</v>
      </c>
      <c r="AJ408" s="1228">
        <v>0</v>
      </c>
      <c r="AK408" s="89">
        <v>0</v>
      </c>
      <c r="AL408" s="89"/>
      <c r="AM408" s="237">
        <v>0</v>
      </c>
      <c r="AN408" s="89">
        <v>0</v>
      </c>
      <c r="AO408" s="89"/>
      <c r="AP408" s="1082">
        <v>0</v>
      </c>
      <c r="AQ408" s="831"/>
      <c r="AR408" s="831"/>
      <c r="AS408" s="831"/>
      <c r="AT408" s="831"/>
      <c r="AU408" s="831"/>
      <c r="AV408" s="831"/>
      <c r="AW408" s="831"/>
      <c r="AX408" s="831"/>
      <c r="AY408" s="831"/>
      <c r="AZ408" s="831"/>
      <c r="BA408" s="831"/>
      <c r="BB408" s="831"/>
      <c r="BC408" s="831"/>
      <c r="BD408" s="831"/>
      <c r="BE408" s="831"/>
      <c r="BF408" s="831"/>
      <c r="BG408" s="831"/>
      <c r="BH408" s="831"/>
      <c r="BI408" s="831"/>
      <c r="BJ408" s="831"/>
      <c r="BK408" s="831"/>
      <c r="BL408" s="831"/>
    </row>
    <row r="409" spans="1:64"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v>0</v>
      </c>
      <c r="V409" s="8">
        <v>0</v>
      </c>
      <c r="W409" s="1084"/>
      <c r="X409" s="8"/>
      <c r="Y409" s="8"/>
      <c r="Z409" s="8">
        <v>0</v>
      </c>
      <c r="AA409" s="8"/>
      <c r="AB409" s="8">
        <v>0</v>
      </c>
      <c r="AC409" s="8">
        <v>0</v>
      </c>
      <c r="AD409" s="8">
        <v>0</v>
      </c>
      <c r="AE409" s="8"/>
      <c r="AF409" s="8"/>
      <c r="AG409" s="1131"/>
      <c r="AH409" s="1227">
        <v>100</v>
      </c>
      <c r="AI409" s="89">
        <v>0</v>
      </c>
      <c r="AJ409" s="1228">
        <v>0</v>
      </c>
      <c r="AK409" s="89">
        <v>0</v>
      </c>
      <c r="AL409" s="89"/>
      <c r="AM409" s="237">
        <v>0</v>
      </c>
      <c r="AN409" s="89">
        <v>0</v>
      </c>
      <c r="AO409" s="89"/>
      <c r="AP409" s="1082">
        <v>0</v>
      </c>
      <c r="AQ409" s="831"/>
      <c r="AR409" s="831"/>
      <c r="AS409" s="831"/>
      <c r="AT409" s="831"/>
      <c r="AU409" s="831"/>
      <c r="AV409" s="831"/>
      <c r="AW409" s="831"/>
      <c r="AX409" s="831"/>
      <c r="AY409" s="831"/>
      <c r="AZ409" s="831"/>
      <c r="BA409" s="831"/>
      <c r="BB409" s="831"/>
      <c r="BC409" s="831"/>
      <c r="BD409" s="831"/>
      <c r="BE409" s="831"/>
      <c r="BF409" s="831"/>
      <c r="BG409" s="831"/>
      <c r="BH409" s="831"/>
      <c r="BI409" s="831"/>
      <c r="BJ409" s="831"/>
      <c r="BK409" s="831"/>
      <c r="BL409" s="831"/>
    </row>
    <row r="410" spans="1:64"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v>0</v>
      </c>
      <c r="V410" s="8">
        <v>0</v>
      </c>
      <c r="W410" s="1084"/>
      <c r="X410" s="8"/>
      <c r="Y410" s="8"/>
      <c r="Z410" s="8">
        <v>0</v>
      </c>
      <c r="AA410" s="8"/>
      <c r="AB410" s="8">
        <v>0</v>
      </c>
      <c r="AC410" s="8">
        <v>0</v>
      </c>
      <c r="AD410" s="8">
        <v>0</v>
      </c>
      <c r="AE410" s="8"/>
      <c r="AF410" s="8"/>
      <c r="AG410" s="1131"/>
      <c r="AH410" s="1227">
        <v>100</v>
      </c>
      <c r="AI410" s="89">
        <v>0</v>
      </c>
      <c r="AJ410" s="1228">
        <v>0</v>
      </c>
      <c r="AK410" s="89">
        <v>0</v>
      </c>
      <c r="AL410" s="89"/>
      <c r="AM410" s="237">
        <v>0</v>
      </c>
      <c r="AN410" s="89">
        <v>0</v>
      </c>
      <c r="AO410" s="89"/>
      <c r="AP410" s="1082">
        <v>0</v>
      </c>
      <c r="AQ410" s="831"/>
      <c r="AR410" s="831"/>
      <c r="AS410" s="831"/>
      <c r="AT410" s="831"/>
      <c r="AU410" s="831"/>
      <c r="AV410" s="831"/>
      <c r="AW410" s="831"/>
      <c r="AX410" s="831"/>
      <c r="AY410" s="831"/>
      <c r="AZ410" s="831"/>
      <c r="BA410" s="831"/>
      <c r="BB410" s="831"/>
      <c r="BC410" s="831"/>
      <c r="BD410" s="831"/>
      <c r="BE410" s="831"/>
      <c r="BF410" s="831"/>
      <c r="BG410" s="831"/>
      <c r="BH410" s="831"/>
      <c r="BI410" s="831"/>
      <c r="BJ410" s="831"/>
      <c r="BK410" s="831"/>
      <c r="BL410" s="831"/>
    </row>
    <row r="411" spans="1:64"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v>0</v>
      </c>
      <c r="V411" s="8">
        <v>0</v>
      </c>
      <c r="W411" s="1084"/>
      <c r="X411" s="8"/>
      <c r="Y411" s="8"/>
      <c r="Z411" s="8">
        <v>0</v>
      </c>
      <c r="AA411" s="8"/>
      <c r="AB411" s="8">
        <v>0</v>
      </c>
      <c r="AC411" s="8">
        <v>0</v>
      </c>
      <c r="AD411" s="8">
        <v>0</v>
      </c>
      <c r="AE411" s="8"/>
      <c r="AF411" s="8"/>
      <c r="AG411" s="1131"/>
      <c r="AH411" s="1227">
        <v>100</v>
      </c>
      <c r="AI411" s="89">
        <v>0</v>
      </c>
      <c r="AJ411" s="1228">
        <v>0</v>
      </c>
      <c r="AK411" s="89">
        <v>0</v>
      </c>
      <c r="AL411" s="89"/>
      <c r="AM411" s="237">
        <v>0</v>
      </c>
      <c r="AN411" s="89">
        <v>0</v>
      </c>
      <c r="AO411" s="89"/>
      <c r="AP411" s="1082">
        <v>0</v>
      </c>
      <c r="AQ411" s="831"/>
      <c r="AR411" s="831"/>
      <c r="AS411" s="831"/>
      <c r="AT411" s="831"/>
      <c r="AU411" s="831"/>
      <c r="AV411" s="831"/>
      <c r="AW411" s="831"/>
      <c r="AX411" s="831"/>
      <c r="AY411" s="831"/>
      <c r="AZ411" s="831"/>
      <c r="BA411" s="831"/>
      <c r="BB411" s="831"/>
      <c r="BC411" s="831"/>
      <c r="BD411" s="831"/>
      <c r="BE411" s="831"/>
      <c r="BF411" s="831"/>
      <c r="BG411" s="831"/>
      <c r="BH411" s="831"/>
      <c r="BI411" s="831"/>
      <c r="BJ411" s="831"/>
      <c r="BK411" s="831"/>
      <c r="BL411" s="831"/>
    </row>
    <row r="412" spans="1:64"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v>0</v>
      </c>
      <c r="V412" s="8">
        <v>0</v>
      </c>
      <c r="W412" s="1084"/>
      <c r="X412" s="8"/>
      <c r="Y412" s="8"/>
      <c r="Z412" s="8">
        <v>0</v>
      </c>
      <c r="AA412" s="8"/>
      <c r="AB412" s="8">
        <v>0</v>
      </c>
      <c r="AC412" s="8">
        <v>0</v>
      </c>
      <c r="AD412" s="8">
        <v>0</v>
      </c>
      <c r="AE412" s="8"/>
      <c r="AF412" s="8"/>
      <c r="AG412" s="1131"/>
      <c r="AH412" s="1227">
        <v>100</v>
      </c>
      <c r="AI412" s="89">
        <v>0</v>
      </c>
      <c r="AJ412" s="1228">
        <v>0</v>
      </c>
      <c r="AK412" s="89">
        <v>0</v>
      </c>
      <c r="AL412" s="89"/>
      <c r="AM412" s="237">
        <v>0</v>
      </c>
      <c r="AN412" s="89">
        <v>0</v>
      </c>
      <c r="AO412" s="89"/>
      <c r="AP412" s="1082">
        <v>0</v>
      </c>
      <c r="AQ412" s="831"/>
      <c r="AR412" s="831"/>
      <c r="AS412" s="831"/>
      <c r="AT412" s="831"/>
      <c r="AU412" s="831"/>
      <c r="AV412" s="831"/>
      <c r="AW412" s="831"/>
      <c r="AX412" s="831"/>
      <c r="AY412" s="831"/>
      <c r="AZ412" s="831"/>
      <c r="BA412" s="831"/>
      <c r="BB412" s="831"/>
      <c r="BC412" s="831"/>
      <c r="BD412" s="831"/>
      <c r="BE412" s="831"/>
      <c r="BF412" s="831"/>
      <c r="BG412" s="831"/>
      <c r="BH412" s="831"/>
      <c r="BI412" s="831"/>
      <c r="BJ412" s="831"/>
      <c r="BK412" s="831"/>
      <c r="BL412" s="831"/>
    </row>
    <row r="413" spans="1:64"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v>0</v>
      </c>
      <c r="V413" s="8">
        <v>0</v>
      </c>
      <c r="W413" s="1084"/>
      <c r="X413" s="8"/>
      <c r="Y413" s="8"/>
      <c r="Z413" s="8">
        <v>0</v>
      </c>
      <c r="AA413" s="8"/>
      <c r="AB413" s="8">
        <v>0</v>
      </c>
      <c r="AC413" s="8">
        <v>0</v>
      </c>
      <c r="AD413" s="8">
        <v>0</v>
      </c>
      <c r="AE413" s="8"/>
      <c r="AF413" s="8"/>
      <c r="AG413" s="1131"/>
      <c r="AH413" s="1227">
        <v>100</v>
      </c>
      <c r="AI413" s="89">
        <v>0</v>
      </c>
      <c r="AJ413" s="1228">
        <v>0</v>
      </c>
      <c r="AK413" s="89">
        <v>0</v>
      </c>
      <c r="AL413" s="89"/>
      <c r="AM413" s="237">
        <v>0</v>
      </c>
      <c r="AN413" s="89">
        <v>0</v>
      </c>
      <c r="AO413" s="89"/>
      <c r="AP413" s="1082">
        <v>0</v>
      </c>
      <c r="AQ413" s="831"/>
      <c r="AR413" s="831"/>
      <c r="AS413" s="831"/>
      <c r="AT413" s="831"/>
      <c r="AU413" s="831"/>
      <c r="AV413" s="831"/>
      <c r="AW413" s="831"/>
      <c r="AX413" s="831"/>
      <c r="AY413" s="831"/>
      <c r="AZ413" s="831"/>
      <c r="BA413" s="831"/>
      <c r="BB413" s="831"/>
      <c r="BC413" s="831"/>
      <c r="BD413" s="831"/>
      <c r="BE413" s="831"/>
      <c r="BF413" s="831"/>
      <c r="BG413" s="831"/>
      <c r="BH413" s="831"/>
      <c r="BI413" s="831"/>
      <c r="BJ413" s="831"/>
      <c r="BK413" s="831"/>
      <c r="BL413" s="831"/>
    </row>
    <row r="414" spans="1:64"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v>0</v>
      </c>
      <c r="V414" s="8">
        <v>0</v>
      </c>
      <c r="W414" s="1084"/>
      <c r="X414" s="8"/>
      <c r="Y414" s="8"/>
      <c r="Z414" s="8">
        <v>0</v>
      </c>
      <c r="AA414" s="8"/>
      <c r="AB414" s="8">
        <v>0</v>
      </c>
      <c r="AC414" s="8">
        <v>0</v>
      </c>
      <c r="AD414" s="8">
        <v>0</v>
      </c>
      <c r="AE414" s="8"/>
      <c r="AF414" s="8"/>
      <c r="AG414" s="1131"/>
      <c r="AH414" s="1227">
        <v>100</v>
      </c>
      <c r="AI414" s="89">
        <v>0</v>
      </c>
      <c r="AJ414" s="1228">
        <v>0</v>
      </c>
      <c r="AK414" s="89">
        <v>0</v>
      </c>
      <c r="AL414" s="89"/>
      <c r="AM414" s="237">
        <v>0</v>
      </c>
      <c r="AN414" s="89">
        <v>0</v>
      </c>
      <c r="AO414" s="89"/>
      <c r="AP414" s="1082">
        <v>0</v>
      </c>
      <c r="AQ414" s="831"/>
      <c r="AR414" s="831"/>
      <c r="AS414" s="831"/>
      <c r="AT414" s="831"/>
      <c r="AU414" s="831"/>
      <c r="AV414" s="831"/>
      <c r="AW414" s="831"/>
      <c r="AX414" s="831"/>
      <c r="AY414" s="831"/>
      <c r="AZ414" s="831"/>
      <c r="BA414" s="831"/>
      <c r="BB414" s="831"/>
      <c r="BC414" s="831"/>
      <c r="BD414" s="831"/>
      <c r="BE414" s="831"/>
      <c r="BF414" s="831"/>
      <c r="BG414" s="831"/>
      <c r="BH414" s="831"/>
      <c r="BI414" s="831"/>
      <c r="BJ414" s="831"/>
      <c r="BK414" s="831"/>
      <c r="BL414" s="831"/>
    </row>
    <row r="415" spans="1:64"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v>0</v>
      </c>
      <c r="V415" s="8">
        <v>0</v>
      </c>
      <c r="W415" s="1084"/>
      <c r="X415" s="8"/>
      <c r="Y415" s="8"/>
      <c r="Z415" s="8">
        <v>0</v>
      </c>
      <c r="AA415" s="8"/>
      <c r="AB415" s="8">
        <v>0</v>
      </c>
      <c r="AC415" s="8">
        <v>0</v>
      </c>
      <c r="AD415" s="8">
        <v>0</v>
      </c>
      <c r="AE415" s="8"/>
      <c r="AF415" s="8"/>
      <c r="AG415" s="1131"/>
      <c r="AH415" s="1227">
        <v>100</v>
      </c>
      <c r="AI415" s="89">
        <v>0</v>
      </c>
      <c r="AJ415" s="1228">
        <v>0</v>
      </c>
      <c r="AK415" s="89">
        <v>0</v>
      </c>
      <c r="AL415" s="89"/>
      <c r="AM415" s="237">
        <v>0</v>
      </c>
      <c r="AN415" s="89">
        <v>0</v>
      </c>
      <c r="AO415" s="89"/>
      <c r="AP415" s="1082">
        <v>0</v>
      </c>
      <c r="AQ415" s="831"/>
      <c r="AR415" s="831"/>
      <c r="AS415" s="831"/>
      <c r="AT415" s="831"/>
      <c r="AU415" s="831"/>
      <c r="AV415" s="831"/>
      <c r="AW415" s="831"/>
      <c r="AX415" s="831"/>
      <c r="AY415" s="831"/>
      <c r="AZ415" s="831"/>
      <c r="BA415" s="831"/>
      <c r="BB415" s="831"/>
      <c r="BC415" s="831"/>
      <c r="BD415" s="831"/>
      <c r="BE415" s="831"/>
      <c r="BF415" s="831"/>
      <c r="BG415" s="831"/>
      <c r="BH415" s="831"/>
      <c r="BI415" s="831"/>
      <c r="BJ415" s="831"/>
      <c r="BK415" s="831"/>
      <c r="BL415" s="831"/>
    </row>
    <row r="416" spans="1:64"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v>0</v>
      </c>
      <c r="V416" s="8">
        <v>0</v>
      </c>
      <c r="W416" s="1084"/>
      <c r="X416" s="8"/>
      <c r="Y416" s="8"/>
      <c r="Z416" s="8">
        <v>0</v>
      </c>
      <c r="AA416" s="8"/>
      <c r="AB416" s="8">
        <v>0</v>
      </c>
      <c r="AC416" s="8">
        <v>0</v>
      </c>
      <c r="AD416" s="8">
        <v>0</v>
      </c>
      <c r="AE416" s="8"/>
      <c r="AF416" s="8"/>
      <c r="AG416" s="1131"/>
      <c r="AH416" s="1227">
        <v>100</v>
      </c>
      <c r="AI416" s="89">
        <v>0</v>
      </c>
      <c r="AJ416" s="1228">
        <v>0</v>
      </c>
      <c r="AK416" s="89">
        <v>0</v>
      </c>
      <c r="AL416" s="89"/>
      <c r="AM416" s="237">
        <v>0</v>
      </c>
      <c r="AN416" s="89">
        <v>0</v>
      </c>
      <c r="AO416" s="89"/>
      <c r="AP416" s="1082">
        <v>0</v>
      </c>
      <c r="AQ416" s="831"/>
      <c r="AR416" s="831"/>
      <c r="AS416" s="831"/>
      <c r="AT416" s="831"/>
      <c r="AU416" s="831"/>
      <c r="AV416" s="831"/>
      <c r="AW416" s="831"/>
      <c r="AX416" s="831"/>
      <c r="AY416" s="831"/>
      <c r="AZ416" s="831"/>
      <c r="BA416" s="831"/>
      <c r="BB416" s="831"/>
      <c r="BC416" s="831"/>
      <c r="BD416" s="831"/>
      <c r="BE416" s="831"/>
      <c r="BF416" s="831"/>
      <c r="BG416" s="831"/>
      <c r="BH416" s="831"/>
      <c r="BI416" s="831"/>
      <c r="BJ416" s="831"/>
      <c r="BK416" s="831"/>
      <c r="BL416" s="831"/>
    </row>
    <row r="417" spans="1:64"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v>0</v>
      </c>
      <c r="V417" s="8">
        <v>0</v>
      </c>
      <c r="W417" s="1084"/>
      <c r="X417" s="8"/>
      <c r="Y417" s="8"/>
      <c r="Z417" s="8">
        <v>0</v>
      </c>
      <c r="AA417" s="8"/>
      <c r="AB417" s="8">
        <v>0</v>
      </c>
      <c r="AC417" s="8">
        <v>0</v>
      </c>
      <c r="AD417" s="8">
        <v>0</v>
      </c>
      <c r="AE417" s="8"/>
      <c r="AF417" s="8"/>
      <c r="AG417" s="1131"/>
      <c r="AH417" s="1227">
        <v>100</v>
      </c>
      <c r="AI417" s="89">
        <v>0</v>
      </c>
      <c r="AJ417" s="1228">
        <v>0</v>
      </c>
      <c r="AK417" s="89">
        <v>0</v>
      </c>
      <c r="AL417" s="89"/>
      <c r="AM417" s="237">
        <v>0</v>
      </c>
      <c r="AN417" s="89">
        <v>0</v>
      </c>
      <c r="AO417" s="89"/>
      <c r="AP417" s="1082">
        <v>0</v>
      </c>
      <c r="AQ417" s="831"/>
      <c r="AR417" s="831"/>
      <c r="AS417" s="831"/>
      <c r="AT417" s="831"/>
      <c r="AU417" s="831"/>
      <c r="AV417" s="831"/>
      <c r="AW417" s="831"/>
      <c r="AX417" s="831"/>
      <c r="AY417" s="831"/>
      <c r="AZ417" s="831"/>
      <c r="BA417" s="831"/>
      <c r="BB417" s="831"/>
      <c r="BC417" s="831"/>
      <c r="BD417" s="831"/>
      <c r="BE417" s="831"/>
      <c r="BF417" s="831"/>
      <c r="BG417" s="831"/>
      <c r="BH417" s="831"/>
      <c r="BI417" s="831"/>
      <c r="BJ417" s="831"/>
      <c r="BK417" s="831"/>
      <c r="BL417" s="831"/>
    </row>
    <row r="418" spans="1:64"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v>0</v>
      </c>
      <c r="V418" s="8">
        <v>0</v>
      </c>
      <c r="W418" s="1084"/>
      <c r="X418" s="8"/>
      <c r="Y418" s="8"/>
      <c r="Z418" s="8">
        <v>0</v>
      </c>
      <c r="AA418" s="8"/>
      <c r="AB418" s="8">
        <v>0</v>
      </c>
      <c r="AC418" s="8">
        <v>0</v>
      </c>
      <c r="AD418" s="8">
        <v>0</v>
      </c>
      <c r="AE418" s="8"/>
      <c r="AF418" s="8"/>
      <c r="AG418" s="1131"/>
      <c r="AH418" s="1227">
        <v>100</v>
      </c>
      <c r="AI418" s="89">
        <v>0</v>
      </c>
      <c r="AJ418" s="1228">
        <v>0</v>
      </c>
      <c r="AK418" s="89">
        <v>0</v>
      </c>
      <c r="AL418" s="89"/>
      <c r="AM418" s="237">
        <v>0</v>
      </c>
      <c r="AN418" s="89">
        <v>0</v>
      </c>
      <c r="AO418" s="89"/>
      <c r="AP418" s="1082">
        <v>0</v>
      </c>
      <c r="AQ418" s="831"/>
      <c r="AR418" s="831"/>
      <c r="AS418" s="831"/>
      <c r="AT418" s="831"/>
      <c r="AU418" s="831"/>
      <c r="AV418" s="831"/>
      <c r="AW418" s="831"/>
      <c r="AX418" s="831"/>
      <c r="AY418" s="831"/>
      <c r="AZ418" s="831"/>
      <c r="BA418" s="831"/>
      <c r="BB418" s="831"/>
      <c r="BC418" s="831"/>
      <c r="BD418" s="831"/>
      <c r="BE418" s="831"/>
      <c r="BF418" s="831"/>
      <c r="BG418" s="831"/>
      <c r="BH418" s="831"/>
      <c r="BI418" s="831"/>
      <c r="BJ418" s="831"/>
      <c r="BK418" s="831"/>
      <c r="BL418" s="831"/>
    </row>
    <row r="419" spans="1:64"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v>0</v>
      </c>
      <c r="V419" s="8">
        <v>0</v>
      </c>
      <c r="W419" s="1084"/>
      <c r="X419" s="8"/>
      <c r="Y419" s="8"/>
      <c r="Z419" s="8">
        <v>0</v>
      </c>
      <c r="AA419" s="8"/>
      <c r="AB419" s="8">
        <v>0</v>
      </c>
      <c r="AC419" s="8">
        <v>0</v>
      </c>
      <c r="AD419" s="8">
        <v>0</v>
      </c>
      <c r="AE419" s="8"/>
      <c r="AF419" s="8"/>
      <c r="AG419" s="1131"/>
      <c r="AH419" s="1227">
        <v>100</v>
      </c>
      <c r="AI419" s="89">
        <v>0</v>
      </c>
      <c r="AJ419" s="1228">
        <v>0</v>
      </c>
      <c r="AK419" s="89">
        <v>0</v>
      </c>
      <c r="AL419" s="89"/>
      <c r="AM419" s="237">
        <v>0</v>
      </c>
      <c r="AN419" s="89">
        <v>0</v>
      </c>
      <c r="AO419" s="89"/>
      <c r="AP419" s="1082">
        <v>0</v>
      </c>
      <c r="AQ419" s="831"/>
      <c r="AR419" s="831"/>
      <c r="AS419" s="831"/>
      <c r="AT419" s="831"/>
      <c r="AU419" s="831"/>
      <c r="AV419" s="831"/>
      <c r="AW419" s="831"/>
      <c r="AX419" s="831"/>
      <c r="AY419" s="831"/>
      <c r="AZ419" s="831"/>
      <c r="BA419" s="831"/>
      <c r="BB419" s="831"/>
      <c r="BC419" s="831"/>
      <c r="BD419" s="831"/>
      <c r="BE419" s="831"/>
      <c r="BF419" s="831"/>
      <c r="BG419" s="831"/>
      <c r="BH419" s="831"/>
      <c r="BI419" s="831"/>
      <c r="BJ419" s="831"/>
      <c r="BK419" s="831"/>
      <c r="BL419" s="831"/>
    </row>
    <row r="420" spans="1:64"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v>0</v>
      </c>
      <c r="V420" s="8">
        <v>0</v>
      </c>
      <c r="W420" s="1084"/>
      <c r="X420" s="8"/>
      <c r="Y420" s="8"/>
      <c r="Z420" s="8">
        <v>0</v>
      </c>
      <c r="AA420" s="8"/>
      <c r="AB420" s="8">
        <v>0</v>
      </c>
      <c r="AC420" s="8">
        <v>0</v>
      </c>
      <c r="AD420" s="8">
        <v>0</v>
      </c>
      <c r="AE420" s="8"/>
      <c r="AF420" s="8"/>
      <c r="AG420" s="1131"/>
      <c r="AH420" s="1227">
        <v>100</v>
      </c>
      <c r="AI420" s="89">
        <v>0</v>
      </c>
      <c r="AJ420" s="1228">
        <v>0</v>
      </c>
      <c r="AK420" s="89">
        <v>0</v>
      </c>
      <c r="AL420" s="89"/>
      <c r="AM420" s="237">
        <v>0</v>
      </c>
      <c r="AN420" s="89">
        <v>0</v>
      </c>
      <c r="AO420" s="89"/>
      <c r="AP420" s="1082">
        <v>0</v>
      </c>
      <c r="AQ420" s="831"/>
      <c r="AR420" s="831"/>
      <c r="AS420" s="831"/>
      <c r="AT420" s="831"/>
      <c r="AU420" s="831"/>
      <c r="AV420" s="831"/>
      <c r="AW420" s="831"/>
      <c r="AX420" s="831"/>
      <c r="AY420" s="831"/>
      <c r="AZ420" s="831"/>
      <c r="BA420" s="831"/>
      <c r="BB420" s="831"/>
      <c r="BC420" s="831"/>
      <c r="BD420" s="831"/>
      <c r="BE420" s="831"/>
      <c r="BF420" s="831"/>
      <c r="BG420" s="831"/>
      <c r="BH420" s="831"/>
      <c r="BI420" s="831"/>
      <c r="BJ420" s="831"/>
      <c r="BK420" s="831"/>
      <c r="BL420" s="831"/>
    </row>
    <row r="421" spans="1:64"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v>0</v>
      </c>
      <c r="V421" s="8">
        <v>0</v>
      </c>
      <c r="W421" s="1084"/>
      <c r="X421" s="8"/>
      <c r="Y421" s="8"/>
      <c r="Z421" s="8">
        <v>0</v>
      </c>
      <c r="AA421" s="8"/>
      <c r="AB421" s="8">
        <v>0</v>
      </c>
      <c r="AC421" s="8">
        <v>0</v>
      </c>
      <c r="AD421" s="8">
        <v>0</v>
      </c>
      <c r="AE421" s="8"/>
      <c r="AF421" s="8"/>
      <c r="AG421" s="1131"/>
      <c r="AH421" s="1227">
        <v>100</v>
      </c>
      <c r="AI421" s="89">
        <v>0</v>
      </c>
      <c r="AJ421" s="1228">
        <v>0</v>
      </c>
      <c r="AK421" s="89">
        <v>0</v>
      </c>
      <c r="AL421" s="89"/>
      <c r="AM421" s="237">
        <v>0</v>
      </c>
      <c r="AN421" s="89">
        <v>0</v>
      </c>
      <c r="AO421" s="89"/>
      <c r="AP421" s="1082">
        <v>0</v>
      </c>
      <c r="AQ421" s="831"/>
      <c r="AR421" s="831"/>
      <c r="AS421" s="831"/>
      <c r="AT421" s="831"/>
      <c r="AU421" s="831"/>
      <c r="AV421" s="831"/>
      <c r="AW421" s="831"/>
      <c r="AX421" s="831"/>
      <c r="AY421" s="831"/>
      <c r="AZ421" s="831"/>
      <c r="BA421" s="831"/>
      <c r="BB421" s="831"/>
      <c r="BC421" s="831"/>
      <c r="BD421" s="831"/>
      <c r="BE421" s="831"/>
      <c r="BF421" s="831"/>
      <c r="BG421" s="831"/>
      <c r="BH421" s="831"/>
      <c r="BI421" s="831"/>
      <c r="BJ421" s="831"/>
      <c r="BK421" s="831"/>
      <c r="BL421" s="831"/>
    </row>
    <row r="422" spans="1:64"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v>0</v>
      </c>
      <c r="V422" s="8">
        <v>0</v>
      </c>
      <c r="W422" s="1084"/>
      <c r="X422" s="8"/>
      <c r="Y422" s="8"/>
      <c r="Z422" s="8">
        <v>0</v>
      </c>
      <c r="AA422" s="8"/>
      <c r="AB422" s="8">
        <v>0</v>
      </c>
      <c r="AC422" s="8">
        <v>0</v>
      </c>
      <c r="AD422" s="8">
        <v>0</v>
      </c>
      <c r="AE422" s="8"/>
      <c r="AF422" s="8"/>
      <c r="AG422" s="1131"/>
      <c r="AH422" s="1227">
        <v>100</v>
      </c>
      <c r="AI422" s="89">
        <v>0</v>
      </c>
      <c r="AJ422" s="1228">
        <v>0</v>
      </c>
      <c r="AK422" s="89">
        <v>0</v>
      </c>
      <c r="AL422" s="89"/>
      <c r="AM422" s="237">
        <v>0</v>
      </c>
      <c r="AN422" s="89">
        <v>0</v>
      </c>
      <c r="AO422" s="89"/>
      <c r="AP422" s="1082">
        <v>0</v>
      </c>
      <c r="AQ422" s="831"/>
      <c r="AR422" s="831"/>
      <c r="AS422" s="831"/>
      <c r="AT422" s="831"/>
      <c r="AU422" s="831"/>
      <c r="AV422" s="831"/>
      <c r="AW422" s="831"/>
      <c r="AX422" s="831"/>
      <c r="AY422" s="831"/>
      <c r="AZ422" s="831"/>
      <c r="BA422" s="831"/>
      <c r="BB422" s="831"/>
      <c r="BC422" s="831"/>
      <c r="BD422" s="831"/>
      <c r="BE422" s="831"/>
      <c r="BF422" s="831"/>
      <c r="BG422" s="831"/>
      <c r="BH422" s="831"/>
      <c r="BI422" s="831"/>
      <c r="BJ422" s="831"/>
      <c r="BK422" s="831"/>
      <c r="BL422" s="831"/>
    </row>
    <row r="423" spans="1:64"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v>0</v>
      </c>
      <c r="V423" s="8">
        <v>0</v>
      </c>
      <c r="W423" s="1084"/>
      <c r="X423" s="8"/>
      <c r="Y423" s="8"/>
      <c r="Z423" s="8">
        <v>0</v>
      </c>
      <c r="AA423" s="8"/>
      <c r="AB423" s="8">
        <v>0</v>
      </c>
      <c r="AC423" s="8">
        <v>0</v>
      </c>
      <c r="AD423" s="8">
        <v>0</v>
      </c>
      <c r="AE423" s="8"/>
      <c r="AF423" s="8"/>
      <c r="AG423" s="1131"/>
      <c r="AH423" s="1227">
        <v>100</v>
      </c>
      <c r="AI423" s="89">
        <v>0</v>
      </c>
      <c r="AJ423" s="1228">
        <v>0</v>
      </c>
      <c r="AK423" s="89">
        <v>0</v>
      </c>
      <c r="AL423" s="89"/>
      <c r="AM423" s="237">
        <v>0</v>
      </c>
      <c r="AN423" s="89">
        <v>0</v>
      </c>
      <c r="AO423" s="89"/>
      <c r="AP423" s="1082">
        <v>0</v>
      </c>
      <c r="AQ423" s="831"/>
      <c r="AR423" s="831"/>
      <c r="AS423" s="831"/>
      <c r="AT423" s="831"/>
      <c r="AU423" s="831"/>
      <c r="AV423" s="831"/>
      <c r="AW423" s="831"/>
      <c r="AX423" s="831"/>
      <c r="AY423" s="831"/>
      <c r="AZ423" s="831"/>
      <c r="BA423" s="831"/>
      <c r="BB423" s="831"/>
      <c r="BC423" s="831"/>
      <c r="BD423" s="831"/>
      <c r="BE423" s="831"/>
      <c r="BF423" s="831"/>
      <c r="BG423" s="831"/>
      <c r="BH423" s="831"/>
      <c r="BI423" s="831"/>
      <c r="BJ423" s="831"/>
      <c r="BK423" s="831"/>
      <c r="BL423" s="831"/>
    </row>
    <row r="424" spans="1:64"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v>0</v>
      </c>
      <c r="V424" s="8">
        <v>0</v>
      </c>
      <c r="W424" s="1084"/>
      <c r="X424" s="8"/>
      <c r="Y424" s="8"/>
      <c r="Z424" s="8">
        <v>0</v>
      </c>
      <c r="AA424" s="8"/>
      <c r="AB424" s="8">
        <v>0</v>
      </c>
      <c r="AC424" s="8">
        <v>0</v>
      </c>
      <c r="AD424" s="8">
        <v>0</v>
      </c>
      <c r="AE424" s="8"/>
      <c r="AF424" s="8"/>
      <c r="AG424" s="1131"/>
      <c r="AH424" s="1227">
        <v>100</v>
      </c>
      <c r="AI424" s="89">
        <v>0</v>
      </c>
      <c r="AJ424" s="1228">
        <v>0</v>
      </c>
      <c r="AK424" s="89">
        <v>0</v>
      </c>
      <c r="AL424" s="89"/>
      <c r="AM424" s="237">
        <v>0</v>
      </c>
      <c r="AN424" s="89">
        <v>0</v>
      </c>
      <c r="AO424" s="89"/>
      <c r="AP424" s="1082">
        <v>0</v>
      </c>
      <c r="AQ424" s="831"/>
      <c r="AR424" s="831"/>
      <c r="AS424" s="831"/>
      <c r="AT424" s="831"/>
      <c r="AU424" s="831"/>
      <c r="AV424" s="831"/>
      <c r="AW424" s="831"/>
      <c r="AX424" s="831"/>
      <c r="AY424" s="831"/>
      <c r="AZ424" s="831"/>
      <c r="BA424" s="831"/>
      <c r="BB424" s="831"/>
      <c r="BC424" s="831"/>
      <c r="BD424" s="831"/>
      <c r="BE424" s="831"/>
      <c r="BF424" s="831"/>
      <c r="BG424" s="831"/>
      <c r="BH424" s="831"/>
      <c r="BI424" s="831"/>
      <c r="BJ424" s="831"/>
      <c r="BK424" s="831"/>
      <c r="BL424" s="831"/>
    </row>
    <row r="425" spans="1:64"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v>0</v>
      </c>
      <c r="V425" s="8">
        <v>0</v>
      </c>
      <c r="W425" s="1084"/>
      <c r="X425" s="8"/>
      <c r="Y425" s="8"/>
      <c r="Z425" s="8">
        <v>0</v>
      </c>
      <c r="AA425" s="8"/>
      <c r="AB425" s="8">
        <v>0</v>
      </c>
      <c r="AC425" s="8">
        <v>0</v>
      </c>
      <c r="AD425" s="8">
        <v>0</v>
      </c>
      <c r="AE425" s="8"/>
      <c r="AF425" s="8"/>
      <c r="AG425" s="1131"/>
      <c r="AH425" s="1227">
        <v>100</v>
      </c>
      <c r="AI425" s="89">
        <v>0</v>
      </c>
      <c r="AJ425" s="1228">
        <v>0</v>
      </c>
      <c r="AK425" s="89">
        <v>0</v>
      </c>
      <c r="AL425" s="89"/>
      <c r="AM425" s="237">
        <v>0</v>
      </c>
      <c r="AN425" s="89">
        <v>0</v>
      </c>
      <c r="AO425" s="89"/>
      <c r="AP425" s="1082">
        <v>0</v>
      </c>
      <c r="AQ425" s="831"/>
      <c r="AR425" s="831"/>
      <c r="AS425" s="831"/>
      <c r="AT425" s="831"/>
      <c r="AU425" s="831"/>
      <c r="AV425" s="831"/>
      <c r="AW425" s="831"/>
      <c r="AX425" s="831"/>
      <c r="AY425" s="831"/>
      <c r="AZ425" s="831"/>
      <c r="BA425" s="831"/>
      <c r="BB425" s="831"/>
      <c r="BC425" s="831"/>
      <c r="BD425" s="831"/>
      <c r="BE425" s="831"/>
      <c r="BF425" s="831"/>
      <c r="BG425" s="831"/>
      <c r="BH425" s="831"/>
      <c r="BI425" s="831"/>
      <c r="BJ425" s="831"/>
      <c r="BK425" s="831"/>
      <c r="BL425" s="831"/>
    </row>
    <row r="426" spans="1:64"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v>0</v>
      </c>
      <c r="V426" s="8">
        <v>0</v>
      </c>
      <c r="W426" s="1084"/>
      <c r="X426" s="8"/>
      <c r="Y426" s="8"/>
      <c r="Z426" s="8">
        <v>0</v>
      </c>
      <c r="AA426" s="8"/>
      <c r="AB426" s="8">
        <v>0</v>
      </c>
      <c r="AC426" s="8">
        <v>0</v>
      </c>
      <c r="AD426" s="8">
        <v>0</v>
      </c>
      <c r="AE426" s="8"/>
      <c r="AF426" s="8"/>
      <c r="AG426" s="1131"/>
      <c r="AH426" s="1227">
        <v>100</v>
      </c>
      <c r="AI426" s="89">
        <v>0</v>
      </c>
      <c r="AJ426" s="1228">
        <v>0</v>
      </c>
      <c r="AK426" s="89">
        <v>0</v>
      </c>
      <c r="AL426" s="89"/>
      <c r="AM426" s="237">
        <v>0</v>
      </c>
      <c r="AN426" s="89">
        <v>0</v>
      </c>
      <c r="AO426" s="89"/>
      <c r="AP426" s="1082">
        <v>0</v>
      </c>
      <c r="AQ426" s="831"/>
      <c r="AR426" s="831"/>
      <c r="AS426" s="831"/>
      <c r="AT426" s="831"/>
      <c r="AU426" s="831"/>
      <c r="AV426" s="831"/>
      <c r="AW426" s="831"/>
      <c r="AX426" s="831"/>
      <c r="AY426" s="831"/>
      <c r="AZ426" s="831"/>
      <c r="BA426" s="831"/>
      <c r="BB426" s="831"/>
      <c r="BC426" s="831"/>
      <c r="BD426" s="831"/>
      <c r="BE426" s="831"/>
      <c r="BF426" s="831"/>
      <c r="BG426" s="831"/>
      <c r="BH426" s="831"/>
      <c r="BI426" s="831"/>
      <c r="BJ426" s="831"/>
      <c r="BK426" s="831"/>
      <c r="BL426" s="831"/>
    </row>
    <row r="427" spans="1:64"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v>0</v>
      </c>
      <c r="V427" s="8">
        <v>0</v>
      </c>
      <c r="W427" s="1084"/>
      <c r="X427" s="8"/>
      <c r="Y427" s="8"/>
      <c r="Z427" s="8">
        <v>0</v>
      </c>
      <c r="AA427" s="8"/>
      <c r="AB427" s="8">
        <v>0</v>
      </c>
      <c r="AC427" s="8">
        <v>0</v>
      </c>
      <c r="AD427" s="8">
        <v>0</v>
      </c>
      <c r="AE427" s="8"/>
      <c r="AF427" s="8"/>
      <c r="AG427" s="1131"/>
      <c r="AH427" s="1227">
        <v>100</v>
      </c>
      <c r="AI427" s="89">
        <v>0</v>
      </c>
      <c r="AJ427" s="1228">
        <v>0</v>
      </c>
      <c r="AK427" s="89">
        <v>0</v>
      </c>
      <c r="AL427" s="89"/>
      <c r="AM427" s="237">
        <v>0</v>
      </c>
      <c r="AN427" s="89">
        <v>0</v>
      </c>
      <c r="AO427" s="89"/>
      <c r="AP427" s="1082">
        <v>0</v>
      </c>
      <c r="AQ427" s="831"/>
      <c r="AR427" s="831"/>
      <c r="AS427" s="831"/>
      <c r="AT427" s="831"/>
      <c r="AU427" s="831"/>
      <c r="AV427" s="831"/>
      <c r="AW427" s="831"/>
      <c r="AX427" s="831"/>
      <c r="AY427" s="831"/>
      <c r="AZ427" s="831"/>
      <c r="BA427" s="831"/>
      <c r="BB427" s="831"/>
      <c r="BC427" s="831"/>
      <c r="BD427" s="831"/>
      <c r="BE427" s="831"/>
      <c r="BF427" s="831"/>
      <c r="BG427" s="831"/>
      <c r="BH427" s="831"/>
      <c r="BI427" s="831"/>
      <c r="BJ427" s="831"/>
      <c r="BK427" s="831"/>
      <c r="BL427" s="831"/>
    </row>
    <row r="428" spans="1:64"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v>0</v>
      </c>
      <c r="V428" s="8">
        <v>0</v>
      </c>
      <c r="W428" s="1084"/>
      <c r="X428" s="8"/>
      <c r="Y428" s="8"/>
      <c r="Z428" s="8">
        <v>0</v>
      </c>
      <c r="AA428" s="8"/>
      <c r="AB428" s="8">
        <v>0</v>
      </c>
      <c r="AC428" s="8">
        <v>0</v>
      </c>
      <c r="AD428" s="8">
        <v>0</v>
      </c>
      <c r="AE428" s="8"/>
      <c r="AF428" s="8"/>
      <c r="AG428" s="1131"/>
      <c r="AH428" s="1227">
        <v>100</v>
      </c>
      <c r="AI428" s="89">
        <v>0</v>
      </c>
      <c r="AJ428" s="1228">
        <v>0</v>
      </c>
      <c r="AK428" s="89">
        <v>0</v>
      </c>
      <c r="AL428" s="89"/>
      <c r="AM428" s="237">
        <v>0</v>
      </c>
      <c r="AN428" s="89">
        <v>0</v>
      </c>
      <c r="AO428" s="89"/>
      <c r="AP428" s="1082">
        <v>0</v>
      </c>
      <c r="AQ428" s="831"/>
      <c r="AR428" s="831"/>
      <c r="AS428" s="831"/>
      <c r="AT428" s="831"/>
      <c r="AU428" s="831"/>
      <c r="AV428" s="831"/>
      <c r="AW428" s="831"/>
      <c r="AX428" s="831"/>
      <c r="AY428" s="831"/>
      <c r="AZ428" s="831"/>
      <c r="BA428" s="831"/>
      <c r="BB428" s="831"/>
      <c r="BC428" s="831"/>
      <c r="BD428" s="831"/>
      <c r="BE428" s="831"/>
      <c r="BF428" s="831"/>
      <c r="BG428" s="831"/>
      <c r="BH428" s="831"/>
      <c r="BI428" s="831"/>
      <c r="BJ428" s="831"/>
      <c r="BK428" s="831"/>
      <c r="BL428" s="831"/>
    </row>
    <row r="429" spans="1:64"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v>0</v>
      </c>
      <c r="V429" s="8">
        <v>0</v>
      </c>
      <c r="W429" s="1084"/>
      <c r="X429" s="8"/>
      <c r="Y429" s="8"/>
      <c r="Z429" s="8">
        <v>0</v>
      </c>
      <c r="AA429" s="8"/>
      <c r="AB429" s="8">
        <v>0</v>
      </c>
      <c r="AC429" s="8">
        <v>0</v>
      </c>
      <c r="AD429" s="8">
        <v>0</v>
      </c>
      <c r="AE429" s="8"/>
      <c r="AF429" s="8"/>
      <c r="AG429" s="1131"/>
      <c r="AH429" s="1227">
        <v>100</v>
      </c>
      <c r="AI429" s="89">
        <v>0</v>
      </c>
      <c r="AJ429" s="1228">
        <v>0</v>
      </c>
      <c r="AK429" s="89">
        <v>0</v>
      </c>
      <c r="AL429" s="89"/>
      <c r="AM429" s="237">
        <v>0</v>
      </c>
      <c r="AN429" s="89">
        <v>0</v>
      </c>
      <c r="AO429" s="89"/>
      <c r="AP429" s="1082">
        <v>0</v>
      </c>
      <c r="AQ429" s="831"/>
      <c r="AR429" s="831"/>
      <c r="AS429" s="831"/>
      <c r="AT429" s="831"/>
      <c r="AU429" s="831"/>
      <c r="AV429" s="831"/>
      <c r="AW429" s="831"/>
      <c r="AX429" s="831"/>
      <c r="AY429" s="831"/>
      <c r="AZ429" s="831"/>
      <c r="BA429" s="831"/>
      <c r="BB429" s="831"/>
      <c r="BC429" s="831"/>
      <c r="BD429" s="831"/>
      <c r="BE429" s="831"/>
      <c r="BF429" s="831"/>
      <c r="BG429" s="831"/>
      <c r="BH429" s="831"/>
      <c r="BI429" s="831"/>
      <c r="BJ429" s="831"/>
      <c r="BK429" s="831"/>
      <c r="BL429" s="831"/>
    </row>
    <row r="430" spans="1:64"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v>0</v>
      </c>
      <c r="V430" s="8">
        <v>0</v>
      </c>
      <c r="W430" s="1084"/>
      <c r="X430" s="8"/>
      <c r="Y430" s="8"/>
      <c r="Z430" s="8">
        <v>0</v>
      </c>
      <c r="AA430" s="8"/>
      <c r="AB430" s="8">
        <v>0</v>
      </c>
      <c r="AC430" s="8">
        <v>0</v>
      </c>
      <c r="AD430" s="8">
        <v>0</v>
      </c>
      <c r="AE430" s="8"/>
      <c r="AF430" s="8"/>
      <c r="AG430" s="1131"/>
      <c r="AH430" s="1227">
        <v>100</v>
      </c>
      <c r="AI430" s="89">
        <v>0</v>
      </c>
      <c r="AJ430" s="1228">
        <v>0</v>
      </c>
      <c r="AK430" s="89">
        <v>0</v>
      </c>
      <c r="AL430" s="89"/>
      <c r="AM430" s="237">
        <v>0</v>
      </c>
      <c r="AN430" s="89">
        <v>0</v>
      </c>
      <c r="AO430" s="89"/>
      <c r="AP430" s="1082">
        <v>0</v>
      </c>
      <c r="AQ430" s="831"/>
      <c r="AR430" s="831"/>
      <c r="AS430" s="831"/>
      <c r="AT430" s="831"/>
      <c r="AU430" s="831"/>
      <c r="AV430" s="831"/>
      <c r="AW430" s="831"/>
      <c r="AX430" s="831"/>
      <c r="AY430" s="831"/>
      <c r="AZ430" s="831"/>
      <c r="BA430" s="831"/>
      <c r="BB430" s="831"/>
      <c r="BC430" s="831"/>
      <c r="BD430" s="831"/>
      <c r="BE430" s="831"/>
      <c r="BF430" s="831"/>
      <c r="BG430" s="831"/>
      <c r="BH430" s="831"/>
      <c r="BI430" s="831"/>
      <c r="BJ430" s="831"/>
      <c r="BK430" s="831"/>
      <c r="BL430" s="831"/>
    </row>
    <row r="431" spans="1:64"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v>0</v>
      </c>
      <c r="V431" s="8">
        <v>0</v>
      </c>
      <c r="W431" s="1084"/>
      <c r="X431" s="8"/>
      <c r="Y431" s="8"/>
      <c r="Z431" s="8">
        <v>0</v>
      </c>
      <c r="AA431" s="8"/>
      <c r="AB431" s="8">
        <v>0</v>
      </c>
      <c r="AC431" s="8">
        <v>0</v>
      </c>
      <c r="AD431" s="8">
        <v>0</v>
      </c>
      <c r="AE431" s="8"/>
      <c r="AF431" s="8"/>
      <c r="AG431" s="1131"/>
      <c r="AH431" s="1227">
        <v>100</v>
      </c>
      <c r="AI431" s="89">
        <v>0</v>
      </c>
      <c r="AJ431" s="1228">
        <v>0</v>
      </c>
      <c r="AK431" s="89">
        <v>0</v>
      </c>
      <c r="AL431" s="89"/>
      <c r="AM431" s="237">
        <v>0</v>
      </c>
      <c r="AN431" s="89">
        <v>0</v>
      </c>
      <c r="AO431" s="89"/>
      <c r="AP431" s="1082">
        <v>0</v>
      </c>
      <c r="AQ431" s="831"/>
      <c r="AR431" s="831"/>
      <c r="AS431" s="831"/>
      <c r="AT431" s="831"/>
      <c r="AU431" s="831"/>
      <c r="AV431" s="831"/>
      <c r="AW431" s="831"/>
      <c r="AX431" s="831"/>
      <c r="AY431" s="831"/>
      <c r="AZ431" s="831"/>
      <c r="BA431" s="831"/>
      <c r="BB431" s="831"/>
      <c r="BC431" s="831"/>
      <c r="BD431" s="831"/>
      <c r="BE431" s="831"/>
      <c r="BF431" s="831"/>
      <c r="BG431" s="831"/>
      <c r="BH431" s="831"/>
      <c r="BI431" s="831"/>
      <c r="BJ431" s="831"/>
      <c r="BK431" s="831"/>
      <c r="BL431" s="831"/>
    </row>
    <row r="432" spans="1:64"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v>0</v>
      </c>
      <c r="V432" s="8">
        <v>0</v>
      </c>
      <c r="W432" s="1084"/>
      <c r="X432" s="8"/>
      <c r="Y432" s="8"/>
      <c r="Z432" s="8">
        <v>0</v>
      </c>
      <c r="AA432" s="8"/>
      <c r="AB432" s="8">
        <v>0</v>
      </c>
      <c r="AC432" s="8">
        <v>0</v>
      </c>
      <c r="AD432" s="8">
        <v>0</v>
      </c>
      <c r="AE432" s="8"/>
      <c r="AF432" s="8"/>
      <c r="AG432" s="1131"/>
      <c r="AH432" s="1227">
        <v>100</v>
      </c>
      <c r="AI432" s="89">
        <v>0</v>
      </c>
      <c r="AJ432" s="1228">
        <v>0</v>
      </c>
      <c r="AK432" s="89">
        <v>0</v>
      </c>
      <c r="AL432" s="89"/>
      <c r="AM432" s="237">
        <v>0</v>
      </c>
      <c r="AN432" s="89">
        <v>0</v>
      </c>
      <c r="AO432" s="89"/>
      <c r="AP432" s="1082">
        <v>0</v>
      </c>
      <c r="AQ432" s="831"/>
      <c r="AR432" s="831"/>
      <c r="AS432" s="831"/>
      <c r="AT432" s="831"/>
      <c r="AU432" s="831"/>
      <c r="AV432" s="831"/>
      <c r="AW432" s="831"/>
      <c r="AX432" s="831"/>
      <c r="AY432" s="831"/>
      <c r="AZ432" s="831"/>
      <c r="BA432" s="831"/>
      <c r="BB432" s="831"/>
      <c r="BC432" s="831"/>
      <c r="BD432" s="831"/>
      <c r="BE432" s="831"/>
      <c r="BF432" s="831"/>
      <c r="BG432" s="831"/>
      <c r="BH432" s="831"/>
      <c r="BI432" s="831"/>
      <c r="BJ432" s="831"/>
      <c r="BK432" s="831"/>
      <c r="BL432" s="831"/>
    </row>
    <row r="433" spans="1:64"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v>0</v>
      </c>
      <c r="V433" s="8">
        <v>0</v>
      </c>
      <c r="W433" s="1084"/>
      <c r="X433" s="8"/>
      <c r="Y433" s="8"/>
      <c r="Z433" s="8">
        <v>0</v>
      </c>
      <c r="AA433" s="8"/>
      <c r="AB433" s="8">
        <v>0</v>
      </c>
      <c r="AC433" s="8">
        <v>0</v>
      </c>
      <c r="AD433" s="8">
        <v>0</v>
      </c>
      <c r="AE433" s="8"/>
      <c r="AF433" s="8"/>
      <c r="AG433" s="1131"/>
      <c r="AH433" s="1227">
        <v>100</v>
      </c>
      <c r="AI433" s="89">
        <v>0</v>
      </c>
      <c r="AJ433" s="1228">
        <v>0</v>
      </c>
      <c r="AK433" s="89">
        <v>0</v>
      </c>
      <c r="AL433" s="89"/>
      <c r="AM433" s="237">
        <v>0</v>
      </c>
      <c r="AN433" s="89">
        <v>0</v>
      </c>
      <c r="AO433" s="89"/>
      <c r="AP433" s="1082">
        <v>0</v>
      </c>
      <c r="AQ433" s="831"/>
      <c r="AR433" s="831"/>
      <c r="AS433" s="831"/>
      <c r="AT433" s="831"/>
      <c r="AU433" s="831"/>
      <c r="AV433" s="831"/>
      <c r="AW433" s="831"/>
      <c r="AX433" s="831"/>
      <c r="AY433" s="831"/>
      <c r="AZ433" s="831"/>
      <c r="BA433" s="831"/>
      <c r="BB433" s="831"/>
      <c r="BC433" s="831"/>
      <c r="BD433" s="831"/>
      <c r="BE433" s="831"/>
      <c r="BF433" s="831"/>
      <c r="BG433" s="831"/>
      <c r="BH433" s="831"/>
      <c r="BI433" s="831"/>
      <c r="BJ433" s="831"/>
      <c r="BK433" s="831"/>
      <c r="BL433" s="831"/>
    </row>
    <row r="434" spans="1:64"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v>0</v>
      </c>
      <c r="V434" s="8">
        <v>0</v>
      </c>
      <c r="W434" s="1084"/>
      <c r="X434" s="8"/>
      <c r="Y434" s="8"/>
      <c r="Z434" s="8">
        <v>0</v>
      </c>
      <c r="AA434" s="8"/>
      <c r="AB434" s="8">
        <v>0</v>
      </c>
      <c r="AC434" s="8">
        <v>0</v>
      </c>
      <c r="AD434" s="8">
        <v>0</v>
      </c>
      <c r="AE434" s="8"/>
      <c r="AF434" s="8"/>
      <c r="AG434" s="1131"/>
      <c r="AH434" s="1227">
        <v>100</v>
      </c>
      <c r="AI434" s="89">
        <v>0</v>
      </c>
      <c r="AJ434" s="1228">
        <v>0</v>
      </c>
      <c r="AK434" s="89">
        <v>0</v>
      </c>
      <c r="AL434" s="89"/>
      <c r="AM434" s="237">
        <v>0</v>
      </c>
      <c r="AN434" s="89">
        <v>0</v>
      </c>
      <c r="AO434" s="89"/>
      <c r="AP434" s="1082">
        <v>0</v>
      </c>
      <c r="AQ434" s="831"/>
      <c r="AR434" s="831"/>
      <c r="AS434" s="831"/>
      <c r="AT434" s="831"/>
      <c r="AU434" s="831"/>
      <c r="AV434" s="831"/>
      <c r="AW434" s="831"/>
      <c r="AX434" s="831"/>
      <c r="AY434" s="831"/>
      <c r="AZ434" s="831"/>
      <c r="BA434" s="831"/>
      <c r="BB434" s="831"/>
      <c r="BC434" s="831"/>
      <c r="BD434" s="831"/>
      <c r="BE434" s="831"/>
      <c r="BF434" s="831"/>
      <c r="BG434" s="831"/>
      <c r="BH434" s="831"/>
      <c r="BI434" s="831"/>
      <c r="BJ434" s="831"/>
      <c r="BK434" s="831"/>
      <c r="BL434" s="831"/>
    </row>
    <row r="435" spans="1:64"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v>0</v>
      </c>
      <c r="V435" s="8">
        <v>0</v>
      </c>
      <c r="W435" s="1084"/>
      <c r="X435" s="8"/>
      <c r="Y435" s="8"/>
      <c r="Z435" s="8">
        <v>0</v>
      </c>
      <c r="AA435" s="8"/>
      <c r="AB435" s="8">
        <v>0</v>
      </c>
      <c r="AC435" s="8">
        <v>0</v>
      </c>
      <c r="AD435" s="8">
        <v>0</v>
      </c>
      <c r="AE435" s="8"/>
      <c r="AF435" s="8"/>
      <c r="AG435" s="1131"/>
      <c r="AH435" s="1227">
        <v>100</v>
      </c>
      <c r="AI435" s="89">
        <v>0</v>
      </c>
      <c r="AJ435" s="1228">
        <v>0</v>
      </c>
      <c r="AK435" s="89">
        <v>0</v>
      </c>
      <c r="AL435" s="89"/>
      <c r="AM435" s="237">
        <v>0</v>
      </c>
      <c r="AN435" s="89">
        <v>0</v>
      </c>
      <c r="AO435" s="89"/>
      <c r="AP435" s="1082">
        <v>0</v>
      </c>
      <c r="AQ435" s="831"/>
      <c r="AR435" s="831"/>
      <c r="AS435" s="831"/>
      <c r="AT435" s="831"/>
      <c r="AU435" s="831"/>
      <c r="AV435" s="831"/>
      <c r="AW435" s="831"/>
      <c r="AX435" s="831"/>
      <c r="AY435" s="831"/>
      <c r="AZ435" s="831"/>
      <c r="BA435" s="831"/>
      <c r="BB435" s="831"/>
      <c r="BC435" s="831"/>
      <c r="BD435" s="831"/>
      <c r="BE435" s="831"/>
      <c r="BF435" s="831"/>
      <c r="BG435" s="831"/>
      <c r="BH435" s="831"/>
      <c r="BI435" s="831"/>
      <c r="BJ435" s="831"/>
      <c r="BK435" s="831"/>
      <c r="BL435" s="831"/>
    </row>
    <row r="436" spans="1:64"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v>0</v>
      </c>
      <c r="V436" s="8">
        <v>0</v>
      </c>
      <c r="W436" s="1084"/>
      <c r="X436" s="8"/>
      <c r="Y436" s="8"/>
      <c r="Z436" s="8">
        <v>0</v>
      </c>
      <c r="AA436" s="8"/>
      <c r="AB436" s="8">
        <v>0</v>
      </c>
      <c r="AC436" s="8">
        <v>0</v>
      </c>
      <c r="AD436" s="8">
        <v>0</v>
      </c>
      <c r="AE436" s="8"/>
      <c r="AF436" s="8"/>
      <c r="AG436" s="1131"/>
      <c r="AH436" s="1227">
        <v>100</v>
      </c>
      <c r="AI436" s="89">
        <v>0</v>
      </c>
      <c r="AJ436" s="1228">
        <v>0</v>
      </c>
      <c r="AK436" s="89">
        <v>0</v>
      </c>
      <c r="AL436" s="89"/>
      <c r="AM436" s="237">
        <v>0</v>
      </c>
      <c r="AN436" s="89">
        <v>0</v>
      </c>
      <c r="AO436" s="89"/>
      <c r="AP436" s="1082">
        <v>0</v>
      </c>
      <c r="AQ436" s="831"/>
      <c r="AR436" s="831"/>
      <c r="AS436" s="831"/>
      <c r="AT436" s="831"/>
      <c r="AU436" s="831"/>
      <c r="AV436" s="831"/>
      <c r="AW436" s="831"/>
      <c r="AX436" s="831"/>
      <c r="AY436" s="831"/>
      <c r="AZ436" s="831"/>
      <c r="BA436" s="831"/>
      <c r="BB436" s="831"/>
      <c r="BC436" s="831"/>
      <c r="BD436" s="831"/>
      <c r="BE436" s="831"/>
      <c r="BF436" s="831"/>
      <c r="BG436" s="831"/>
      <c r="BH436" s="831"/>
      <c r="BI436" s="831"/>
      <c r="BJ436" s="831"/>
      <c r="BK436" s="831"/>
      <c r="BL436" s="831"/>
    </row>
    <row r="437" spans="1:64"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v>0</v>
      </c>
      <c r="V437" s="8">
        <v>0</v>
      </c>
      <c r="W437" s="1084"/>
      <c r="X437" s="8"/>
      <c r="Y437" s="8"/>
      <c r="Z437" s="8">
        <v>0</v>
      </c>
      <c r="AA437" s="8"/>
      <c r="AB437" s="8">
        <v>0</v>
      </c>
      <c r="AC437" s="8">
        <v>0</v>
      </c>
      <c r="AD437" s="8">
        <v>0</v>
      </c>
      <c r="AE437" s="8"/>
      <c r="AF437" s="8"/>
      <c r="AG437" s="1131"/>
      <c r="AH437" s="1227">
        <v>100</v>
      </c>
      <c r="AI437" s="89">
        <v>0</v>
      </c>
      <c r="AJ437" s="1228">
        <v>0</v>
      </c>
      <c r="AK437" s="89">
        <v>0</v>
      </c>
      <c r="AL437" s="89"/>
      <c r="AM437" s="237">
        <v>0</v>
      </c>
      <c r="AN437" s="89">
        <v>0</v>
      </c>
      <c r="AO437" s="89"/>
      <c r="AP437" s="1082">
        <v>0</v>
      </c>
      <c r="AQ437" s="831"/>
      <c r="AR437" s="831"/>
      <c r="AS437" s="831"/>
      <c r="AT437" s="831"/>
      <c r="AU437" s="831"/>
      <c r="AV437" s="831"/>
      <c r="AW437" s="831"/>
      <c r="AX437" s="831"/>
      <c r="AY437" s="831"/>
      <c r="AZ437" s="831"/>
      <c r="BA437" s="831"/>
      <c r="BB437" s="831"/>
      <c r="BC437" s="831"/>
      <c r="BD437" s="831"/>
      <c r="BE437" s="831"/>
      <c r="BF437" s="831"/>
      <c r="BG437" s="831"/>
      <c r="BH437" s="831"/>
      <c r="BI437" s="831"/>
      <c r="BJ437" s="831"/>
      <c r="BK437" s="831"/>
      <c r="BL437" s="831"/>
    </row>
    <row r="438" spans="1:64"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v>0</v>
      </c>
      <c r="V438" s="8">
        <v>0</v>
      </c>
      <c r="W438" s="1084"/>
      <c r="X438" s="8"/>
      <c r="Y438" s="8"/>
      <c r="Z438" s="8">
        <v>0</v>
      </c>
      <c r="AA438" s="8"/>
      <c r="AB438" s="8">
        <v>0</v>
      </c>
      <c r="AC438" s="8">
        <v>0</v>
      </c>
      <c r="AD438" s="8">
        <v>0</v>
      </c>
      <c r="AE438" s="8"/>
      <c r="AF438" s="8"/>
      <c r="AG438" s="1131"/>
      <c r="AH438" s="1227">
        <v>100</v>
      </c>
      <c r="AI438" s="89">
        <v>0</v>
      </c>
      <c r="AJ438" s="1228">
        <v>0</v>
      </c>
      <c r="AK438" s="89">
        <v>0</v>
      </c>
      <c r="AL438" s="89"/>
      <c r="AM438" s="237">
        <v>0</v>
      </c>
      <c r="AN438" s="89">
        <v>0</v>
      </c>
      <c r="AO438" s="89"/>
      <c r="AP438" s="1082">
        <v>0</v>
      </c>
      <c r="AQ438" s="831"/>
      <c r="AR438" s="831"/>
      <c r="AS438" s="831"/>
      <c r="AT438" s="831"/>
      <c r="AU438" s="831"/>
      <c r="AV438" s="831"/>
      <c r="AW438" s="831"/>
      <c r="AX438" s="831"/>
      <c r="AY438" s="831"/>
      <c r="AZ438" s="831"/>
      <c r="BA438" s="831"/>
      <c r="BB438" s="831"/>
      <c r="BC438" s="831"/>
      <c r="BD438" s="831"/>
      <c r="BE438" s="831"/>
      <c r="BF438" s="831"/>
      <c r="BG438" s="831"/>
      <c r="BH438" s="831"/>
      <c r="BI438" s="831"/>
      <c r="BJ438" s="831"/>
      <c r="BK438" s="831"/>
      <c r="BL438" s="831"/>
    </row>
    <row r="439" spans="1:64"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v>0</v>
      </c>
      <c r="V439" s="8">
        <v>0</v>
      </c>
      <c r="W439" s="1084"/>
      <c r="X439" s="8"/>
      <c r="Y439" s="8"/>
      <c r="Z439" s="8">
        <v>0</v>
      </c>
      <c r="AA439" s="8"/>
      <c r="AB439" s="8">
        <v>0</v>
      </c>
      <c r="AC439" s="8">
        <v>0</v>
      </c>
      <c r="AD439" s="8">
        <v>0</v>
      </c>
      <c r="AE439" s="8"/>
      <c r="AF439" s="8"/>
      <c r="AG439" s="1131"/>
      <c r="AH439" s="1227">
        <v>100</v>
      </c>
      <c r="AI439" s="89">
        <v>0</v>
      </c>
      <c r="AJ439" s="1228">
        <v>0</v>
      </c>
      <c r="AK439" s="89">
        <v>0</v>
      </c>
      <c r="AL439" s="89"/>
      <c r="AM439" s="237">
        <v>0</v>
      </c>
      <c r="AN439" s="89">
        <v>0</v>
      </c>
      <c r="AO439" s="89"/>
      <c r="AP439" s="1082">
        <v>0</v>
      </c>
      <c r="AQ439" s="831"/>
      <c r="AR439" s="831"/>
      <c r="AS439" s="831"/>
      <c r="AT439" s="831"/>
      <c r="AU439" s="831"/>
      <c r="AV439" s="831"/>
      <c r="AW439" s="831"/>
      <c r="AX439" s="831"/>
      <c r="AY439" s="831"/>
      <c r="AZ439" s="831"/>
      <c r="BA439" s="831"/>
      <c r="BB439" s="831"/>
      <c r="BC439" s="831"/>
      <c r="BD439" s="831"/>
      <c r="BE439" s="831"/>
      <c r="BF439" s="831"/>
      <c r="BG439" s="831"/>
      <c r="BH439" s="831"/>
      <c r="BI439" s="831"/>
      <c r="BJ439" s="831"/>
      <c r="BK439" s="831"/>
      <c r="BL439" s="831"/>
    </row>
    <row r="440" spans="1:64"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v>0</v>
      </c>
      <c r="V440" s="8">
        <v>0</v>
      </c>
      <c r="W440" s="1084"/>
      <c r="X440" s="8"/>
      <c r="Y440" s="8"/>
      <c r="Z440" s="8">
        <v>0</v>
      </c>
      <c r="AA440" s="8"/>
      <c r="AB440" s="8">
        <v>0</v>
      </c>
      <c r="AC440" s="8">
        <v>0</v>
      </c>
      <c r="AD440" s="8">
        <v>0</v>
      </c>
      <c r="AE440" s="8"/>
      <c r="AF440" s="8"/>
      <c r="AG440" s="1131"/>
      <c r="AH440" s="1227">
        <v>100</v>
      </c>
      <c r="AI440" s="89">
        <v>0</v>
      </c>
      <c r="AJ440" s="1228">
        <v>0</v>
      </c>
      <c r="AK440" s="89">
        <v>0</v>
      </c>
      <c r="AL440" s="89"/>
      <c r="AM440" s="237">
        <v>0</v>
      </c>
      <c r="AN440" s="89">
        <v>0</v>
      </c>
      <c r="AO440" s="89"/>
      <c r="AP440" s="1082">
        <v>0</v>
      </c>
      <c r="AQ440" s="831"/>
      <c r="AR440" s="831"/>
      <c r="AS440" s="831"/>
      <c r="AT440" s="831"/>
      <c r="AU440" s="831"/>
      <c r="AV440" s="831"/>
      <c r="AW440" s="831"/>
      <c r="AX440" s="831"/>
      <c r="AY440" s="831"/>
      <c r="AZ440" s="831"/>
      <c r="BA440" s="831"/>
      <c r="BB440" s="831"/>
      <c r="BC440" s="831"/>
      <c r="BD440" s="831"/>
      <c r="BE440" s="831"/>
      <c r="BF440" s="831"/>
      <c r="BG440" s="831"/>
      <c r="BH440" s="831"/>
      <c r="BI440" s="831"/>
      <c r="BJ440" s="831"/>
      <c r="BK440" s="831"/>
      <c r="BL440" s="831"/>
    </row>
    <row r="441" spans="1:64"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v>0</v>
      </c>
      <c r="V441" s="8">
        <v>0</v>
      </c>
      <c r="W441" s="1084"/>
      <c r="X441" s="8"/>
      <c r="Y441" s="8"/>
      <c r="Z441" s="8">
        <v>0</v>
      </c>
      <c r="AA441" s="8"/>
      <c r="AB441" s="8">
        <v>0</v>
      </c>
      <c r="AC441" s="8">
        <v>0</v>
      </c>
      <c r="AD441" s="8">
        <v>0</v>
      </c>
      <c r="AE441" s="8"/>
      <c r="AF441" s="8"/>
      <c r="AG441" s="1131"/>
      <c r="AH441" s="1227">
        <v>100</v>
      </c>
      <c r="AI441" s="89">
        <v>0</v>
      </c>
      <c r="AJ441" s="1228">
        <v>0</v>
      </c>
      <c r="AK441" s="89">
        <v>0</v>
      </c>
      <c r="AL441" s="89"/>
      <c r="AM441" s="237">
        <v>0</v>
      </c>
      <c r="AN441" s="89">
        <v>0</v>
      </c>
      <c r="AO441" s="89"/>
      <c r="AP441" s="1082">
        <v>0</v>
      </c>
      <c r="AQ441" s="831"/>
      <c r="AR441" s="831"/>
      <c r="AS441" s="831"/>
      <c r="AT441" s="831"/>
      <c r="AU441" s="831"/>
      <c r="AV441" s="831"/>
      <c r="AW441" s="831"/>
      <c r="AX441" s="831"/>
      <c r="AY441" s="831"/>
      <c r="AZ441" s="831"/>
      <c r="BA441" s="831"/>
      <c r="BB441" s="831"/>
      <c r="BC441" s="831"/>
      <c r="BD441" s="831"/>
      <c r="BE441" s="831"/>
      <c r="BF441" s="831"/>
      <c r="BG441" s="831"/>
      <c r="BH441" s="831"/>
      <c r="BI441" s="831"/>
      <c r="BJ441" s="831"/>
      <c r="BK441" s="831"/>
      <c r="BL441" s="831"/>
    </row>
    <row r="442" spans="1:64"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v>0</v>
      </c>
      <c r="V442" s="8">
        <v>0</v>
      </c>
      <c r="W442" s="1084"/>
      <c r="X442" s="8"/>
      <c r="Y442" s="8"/>
      <c r="Z442" s="8">
        <v>0</v>
      </c>
      <c r="AA442" s="8"/>
      <c r="AB442" s="8">
        <v>0</v>
      </c>
      <c r="AC442" s="8">
        <v>0</v>
      </c>
      <c r="AD442" s="8">
        <v>0</v>
      </c>
      <c r="AE442" s="8"/>
      <c r="AF442" s="8"/>
      <c r="AG442" s="1131"/>
      <c r="AH442" s="1227">
        <v>100</v>
      </c>
      <c r="AI442" s="89">
        <v>0</v>
      </c>
      <c r="AJ442" s="1228">
        <v>0</v>
      </c>
      <c r="AK442" s="89">
        <v>0</v>
      </c>
      <c r="AL442" s="89"/>
      <c r="AM442" s="237">
        <v>0</v>
      </c>
      <c r="AN442" s="89">
        <v>0</v>
      </c>
      <c r="AO442" s="89"/>
      <c r="AP442" s="1082">
        <v>0</v>
      </c>
      <c r="AQ442" s="831"/>
      <c r="AR442" s="831"/>
      <c r="AS442" s="831"/>
      <c r="AT442" s="831"/>
      <c r="AU442" s="831"/>
      <c r="AV442" s="831"/>
      <c r="AW442" s="831"/>
      <c r="AX442" s="831"/>
      <c r="AY442" s="831"/>
      <c r="AZ442" s="831"/>
      <c r="BA442" s="831"/>
      <c r="BB442" s="831"/>
      <c r="BC442" s="831"/>
      <c r="BD442" s="831"/>
      <c r="BE442" s="831"/>
      <c r="BF442" s="831"/>
      <c r="BG442" s="831"/>
      <c r="BH442" s="831"/>
      <c r="BI442" s="831"/>
      <c r="BJ442" s="831"/>
      <c r="BK442" s="831"/>
      <c r="BL442" s="831"/>
    </row>
    <row r="443" spans="1:64"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v>0</v>
      </c>
      <c r="V443" s="8">
        <v>0</v>
      </c>
      <c r="W443" s="1084"/>
      <c r="X443" s="8"/>
      <c r="Y443" s="8"/>
      <c r="Z443" s="8">
        <v>0</v>
      </c>
      <c r="AA443" s="8"/>
      <c r="AB443" s="8">
        <v>0</v>
      </c>
      <c r="AC443" s="8">
        <v>0</v>
      </c>
      <c r="AD443" s="8">
        <v>0</v>
      </c>
      <c r="AE443" s="8"/>
      <c r="AF443" s="8"/>
      <c r="AG443" s="1131"/>
      <c r="AH443" s="1227">
        <v>100</v>
      </c>
      <c r="AI443" s="89">
        <v>0</v>
      </c>
      <c r="AJ443" s="1228">
        <v>0</v>
      </c>
      <c r="AK443" s="89">
        <v>0</v>
      </c>
      <c r="AL443" s="89"/>
      <c r="AM443" s="237">
        <v>0</v>
      </c>
      <c r="AN443" s="89">
        <v>0</v>
      </c>
      <c r="AO443" s="89"/>
      <c r="AP443" s="1082">
        <v>0</v>
      </c>
      <c r="AQ443" s="831"/>
      <c r="AR443" s="831"/>
      <c r="AS443" s="831"/>
      <c r="AT443" s="831"/>
      <c r="AU443" s="831"/>
      <c r="AV443" s="831"/>
      <c r="AW443" s="831"/>
      <c r="AX443" s="831"/>
      <c r="AY443" s="831"/>
      <c r="AZ443" s="831"/>
      <c r="BA443" s="831"/>
      <c r="BB443" s="831"/>
      <c r="BC443" s="831"/>
      <c r="BD443" s="831"/>
      <c r="BE443" s="831"/>
      <c r="BF443" s="831"/>
      <c r="BG443" s="831"/>
      <c r="BH443" s="831"/>
      <c r="BI443" s="831"/>
      <c r="BJ443" s="831"/>
      <c r="BK443" s="831"/>
      <c r="BL443" s="831"/>
    </row>
    <row r="444" spans="1:64"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v>0</v>
      </c>
      <c r="V444" s="8">
        <v>0</v>
      </c>
      <c r="W444" s="1084"/>
      <c r="X444" s="8"/>
      <c r="Y444" s="8"/>
      <c r="Z444" s="8">
        <v>0</v>
      </c>
      <c r="AA444" s="8"/>
      <c r="AB444" s="8">
        <v>0</v>
      </c>
      <c r="AC444" s="8">
        <v>0</v>
      </c>
      <c r="AD444" s="8">
        <v>0</v>
      </c>
      <c r="AE444" s="8"/>
      <c r="AF444" s="8"/>
      <c r="AG444" s="1131"/>
      <c r="AH444" s="1227">
        <v>100</v>
      </c>
      <c r="AI444" s="89">
        <v>0</v>
      </c>
      <c r="AJ444" s="1228">
        <v>0</v>
      </c>
      <c r="AK444" s="89">
        <v>0</v>
      </c>
      <c r="AL444" s="89"/>
      <c r="AM444" s="237">
        <v>0</v>
      </c>
      <c r="AN444" s="89">
        <v>0</v>
      </c>
      <c r="AO444" s="89"/>
      <c r="AP444" s="1082">
        <v>0</v>
      </c>
      <c r="AQ444" s="831"/>
      <c r="AR444" s="831"/>
      <c r="AS444" s="831"/>
      <c r="AT444" s="831"/>
      <c r="AU444" s="831"/>
      <c r="AV444" s="831"/>
      <c r="AW444" s="831"/>
      <c r="AX444" s="831"/>
      <c r="AY444" s="831"/>
      <c r="AZ444" s="831"/>
      <c r="BA444" s="831"/>
      <c r="BB444" s="831"/>
      <c r="BC444" s="831"/>
      <c r="BD444" s="831"/>
      <c r="BE444" s="831"/>
      <c r="BF444" s="831"/>
      <c r="BG444" s="831"/>
      <c r="BH444" s="831"/>
      <c r="BI444" s="831"/>
      <c r="BJ444" s="831"/>
      <c r="BK444" s="831"/>
      <c r="BL444" s="831"/>
    </row>
    <row r="445" spans="1:64"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v>0</v>
      </c>
      <c r="V445" s="8">
        <v>0</v>
      </c>
      <c r="W445" s="1084"/>
      <c r="X445" s="8"/>
      <c r="Y445" s="8"/>
      <c r="Z445" s="8">
        <v>0</v>
      </c>
      <c r="AA445" s="8"/>
      <c r="AB445" s="8">
        <v>0</v>
      </c>
      <c r="AC445" s="8">
        <v>0</v>
      </c>
      <c r="AD445" s="8">
        <v>0</v>
      </c>
      <c r="AE445" s="8"/>
      <c r="AF445" s="8"/>
      <c r="AG445" s="1131"/>
      <c r="AH445" s="1227">
        <v>100</v>
      </c>
      <c r="AI445" s="89">
        <v>0</v>
      </c>
      <c r="AJ445" s="1228">
        <v>0</v>
      </c>
      <c r="AK445" s="89">
        <v>0</v>
      </c>
      <c r="AL445" s="89"/>
      <c r="AM445" s="237">
        <v>0</v>
      </c>
      <c r="AN445" s="89">
        <v>0</v>
      </c>
      <c r="AO445" s="89"/>
      <c r="AP445" s="1082">
        <v>0</v>
      </c>
      <c r="AQ445" s="831"/>
      <c r="AR445" s="831"/>
      <c r="AS445" s="831"/>
      <c r="AT445" s="831"/>
      <c r="AU445" s="831"/>
      <c r="AV445" s="831"/>
      <c r="AW445" s="831"/>
      <c r="AX445" s="831"/>
      <c r="AY445" s="831"/>
      <c r="AZ445" s="831"/>
      <c r="BA445" s="831"/>
      <c r="BB445" s="831"/>
      <c r="BC445" s="831"/>
      <c r="BD445" s="831"/>
      <c r="BE445" s="831"/>
      <c r="BF445" s="831"/>
      <c r="BG445" s="831"/>
      <c r="BH445" s="831"/>
      <c r="BI445" s="831"/>
      <c r="BJ445" s="831"/>
      <c r="BK445" s="831"/>
      <c r="BL445" s="831"/>
    </row>
    <row r="446" spans="1:64"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v>0</v>
      </c>
      <c r="V446" s="8">
        <v>0</v>
      </c>
      <c r="W446" s="1084"/>
      <c r="X446" s="8"/>
      <c r="Y446" s="8"/>
      <c r="Z446" s="8">
        <v>0</v>
      </c>
      <c r="AA446" s="8"/>
      <c r="AB446" s="8">
        <v>0</v>
      </c>
      <c r="AC446" s="8">
        <v>0</v>
      </c>
      <c r="AD446" s="8">
        <v>0</v>
      </c>
      <c r="AE446" s="8"/>
      <c r="AF446" s="8"/>
      <c r="AG446" s="1131"/>
      <c r="AH446" s="1227">
        <v>100</v>
      </c>
      <c r="AI446" s="89">
        <v>0</v>
      </c>
      <c r="AJ446" s="1228">
        <v>0</v>
      </c>
      <c r="AK446" s="89">
        <v>0</v>
      </c>
      <c r="AL446" s="89"/>
      <c r="AM446" s="237">
        <v>0</v>
      </c>
      <c r="AN446" s="89">
        <v>0</v>
      </c>
      <c r="AO446" s="89"/>
      <c r="AP446" s="1082">
        <v>0</v>
      </c>
      <c r="AQ446" s="831"/>
      <c r="AR446" s="831"/>
      <c r="AS446" s="831"/>
      <c r="AT446" s="831"/>
      <c r="AU446" s="831"/>
      <c r="AV446" s="831"/>
      <c r="AW446" s="831"/>
      <c r="AX446" s="831"/>
      <c r="AY446" s="831"/>
      <c r="AZ446" s="831"/>
      <c r="BA446" s="831"/>
      <c r="BB446" s="831"/>
      <c r="BC446" s="831"/>
      <c r="BD446" s="831"/>
      <c r="BE446" s="831"/>
      <c r="BF446" s="831"/>
      <c r="BG446" s="831"/>
      <c r="BH446" s="831"/>
      <c r="BI446" s="831"/>
      <c r="BJ446" s="831"/>
      <c r="BK446" s="831"/>
      <c r="BL446" s="831"/>
    </row>
    <row r="447" spans="1:64"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v>0</v>
      </c>
      <c r="V447" s="8">
        <v>0</v>
      </c>
      <c r="W447" s="1084"/>
      <c r="X447" s="8"/>
      <c r="Y447" s="8"/>
      <c r="Z447" s="8">
        <v>0</v>
      </c>
      <c r="AA447" s="8"/>
      <c r="AB447" s="8">
        <v>0</v>
      </c>
      <c r="AC447" s="8">
        <v>0</v>
      </c>
      <c r="AD447" s="8">
        <v>0</v>
      </c>
      <c r="AE447" s="8"/>
      <c r="AF447" s="8"/>
      <c r="AG447" s="1131"/>
      <c r="AH447" s="1227">
        <v>100</v>
      </c>
      <c r="AI447" s="89">
        <v>0</v>
      </c>
      <c r="AJ447" s="1228">
        <v>0</v>
      </c>
      <c r="AK447" s="89">
        <v>0</v>
      </c>
      <c r="AL447" s="89"/>
      <c r="AM447" s="237">
        <v>0</v>
      </c>
      <c r="AN447" s="89">
        <v>0</v>
      </c>
      <c r="AO447" s="89"/>
      <c r="AP447" s="1082">
        <v>0</v>
      </c>
      <c r="AQ447" s="831"/>
      <c r="AR447" s="831"/>
      <c r="AS447" s="831"/>
      <c r="AT447" s="831"/>
      <c r="AU447" s="831"/>
      <c r="AV447" s="831"/>
      <c r="AW447" s="831"/>
      <c r="AX447" s="831"/>
      <c r="AY447" s="831"/>
      <c r="AZ447" s="831"/>
      <c r="BA447" s="831"/>
      <c r="BB447" s="831"/>
      <c r="BC447" s="831"/>
      <c r="BD447" s="831"/>
      <c r="BE447" s="831"/>
      <c r="BF447" s="831"/>
      <c r="BG447" s="831"/>
      <c r="BH447" s="831"/>
      <c r="BI447" s="831"/>
      <c r="BJ447" s="831"/>
      <c r="BK447" s="831"/>
      <c r="BL447" s="831"/>
    </row>
    <row r="448" spans="1:64"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v>0</v>
      </c>
      <c r="V448" s="8">
        <v>0</v>
      </c>
      <c r="W448" s="1084"/>
      <c r="X448" s="8"/>
      <c r="Y448" s="8"/>
      <c r="Z448" s="8">
        <v>0</v>
      </c>
      <c r="AA448" s="8"/>
      <c r="AB448" s="8">
        <v>0</v>
      </c>
      <c r="AC448" s="8">
        <v>0</v>
      </c>
      <c r="AD448" s="8">
        <v>0</v>
      </c>
      <c r="AE448" s="8"/>
      <c r="AF448" s="8"/>
      <c r="AG448" s="1131"/>
      <c r="AH448" s="1227">
        <v>100</v>
      </c>
      <c r="AI448" s="89">
        <v>0</v>
      </c>
      <c r="AJ448" s="1228">
        <v>0</v>
      </c>
      <c r="AK448" s="89">
        <v>0</v>
      </c>
      <c r="AL448" s="89"/>
      <c r="AM448" s="237">
        <v>0</v>
      </c>
      <c r="AN448" s="89">
        <v>0</v>
      </c>
      <c r="AO448" s="89"/>
      <c r="AP448" s="1082">
        <v>0</v>
      </c>
      <c r="AQ448" s="831"/>
      <c r="AR448" s="831"/>
      <c r="AS448" s="831"/>
      <c r="AT448" s="831"/>
      <c r="AU448" s="831"/>
      <c r="AV448" s="831"/>
      <c r="AW448" s="831"/>
      <c r="AX448" s="831"/>
      <c r="AY448" s="831"/>
      <c r="AZ448" s="831"/>
      <c r="BA448" s="831"/>
      <c r="BB448" s="831"/>
      <c r="BC448" s="831"/>
      <c r="BD448" s="831"/>
      <c r="BE448" s="831"/>
      <c r="BF448" s="831"/>
      <c r="BG448" s="831"/>
      <c r="BH448" s="831"/>
      <c r="BI448" s="831"/>
      <c r="BJ448" s="831"/>
      <c r="BK448" s="831"/>
      <c r="BL448" s="831"/>
    </row>
    <row r="449" spans="1:64"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v>0</v>
      </c>
      <c r="V449" s="8">
        <v>0</v>
      </c>
      <c r="W449" s="1084"/>
      <c r="X449" s="8"/>
      <c r="Y449" s="8"/>
      <c r="Z449" s="8">
        <v>0</v>
      </c>
      <c r="AA449" s="8"/>
      <c r="AB449" s="8">
        <v>0</v>
      </c>
      <c r="AC449" s="8">
        <v>0</v>
      </c>
      <c r="AD449" s="8">
        <v>0</v>
      </c>
      <c r="AE449" s="8"/>
      <c r="AF449" s="8"/>
      <c r="AG449" s="1131"/>
      <c r="AH449" s="1227">
        <v>100</v>
      </c>
      <c r="AI449" s="89">
        <v>0</v>
      </c>
      <c r="AJ449" s="1228">
        <v>0</v>
      </c>
      <c r="AK449" s="89">
        <v>0</v>
      </c>
      <c r="AL449" s="89"/>
      <c r="AM449" s="237">
        <v>0</v>
      </c>
      <c r="AN449" s="89">
        <v>0</v>
      </c>
      <c r="AO449" s="89"/>
      <c r="AP449" s="1082">
        <v>0</v>
      </c>
      <c r="AQ449" s="831"/>
      <c r="AR449" s="831"/>
      <c r="AS449" s="831"/>
      <c r="AT449" s="831"/>
      <c r="AU449" s="831"/>
      <c r="AV449" s="831"/>
      <c r="AW449" s="831"/>
      <c r="AX449" s="831"/>
      <c r="AY449" s="831"/>
      <c r="AZ449" s="831"/>
      <c r="BA449" s="831"/>
      <c r="BB449" s="831"/>
      <c r="BC449" s="831"/>
      <c r="BD449" s="831"/>
      <c r="BE449" s="831"/>
      <c r="BF449" s="831"/>
      <c r="BG449" s="831"/>
      <c r="BH449" s="831"/>
      <c r="BI449" s="831"/>
      <c r="BJ449" s="831"/>
      <c r="BK449" s="831"/>
      <c r="BL449" s="831"/>
    </row>
    <row r="450" spans="1:64"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v>0</v>
      </c>
      <c r="V450" s="8">
        <v>0</v>
      </c>
      <c r="W450" s="1084"/>
      <c r="X450" s="8"/>
      <c r="Y450" s="8"/>
      <c r="Z450" s="8">
        <v>0</v>
      </c>
      <c r="AA450" s="8"/>
      <c r="AB450" s="8">
        <v>0</v>
      </c>
      <c r="AC450" s="8">
        <v>0</v>
      </c>
      <c r="AD450" s="8">
        <v>0</v>
      </c>
      <c r="AE450" s="8"/>
      <c r="AF450" s="8"/>
      <c r="AG450" s="1131"/>
      <c r="AH450" s="1227">
        <v>100</v>
      </c>
      <c r="AI450" s="89">
        <v>0</v>
      </c>
      <c r="AJ450" s="1228">
        <v>0</v>
      </c>
      <c r="AK450" s="89">
        <v>0</v>
      </c>
      <c r="AL450" s="89"/>
      <c r="AM450" s="237">
        <v>0</v>
      </c>
      <c r="AN450" s="89">
        <v>0</v>
      </c>
      <c r="AO450" s="89"/>
      <c r="AP450" s="1082">
        <v>0</v>
      </c>
      <c r="AQ450" s="831"/>
      <c r="AR450" s="831"/>
      <c r="AS450" s="831"/>
      <c r="AT450" s="831"/>
      <c r="AU450" s="831"/>
      <c r="AV450" s="831"/>
      <c r="AW450" s="831"/>
      <c r="AX450" s="831"/>
      <c r="AY450" s="831"/>
      <c r="AZ450" s="831"/>
      <c r="BA450" s="831"/>
      <c r="BB450" s="831"/>
      <c r="BC450" s="831"/>
      <c r="BD450" s="831"/>
      <c r="BE450" s="831"/>
      <c r="BF450" s="831"/>
      <c r="BG450" s="831"/>
      <c r="BH450" s="831"/>
      <c r="BI450" s="831"/>
      <c r="BJ450" s="831"/>
      <c r="BK450" s="831"/>
      <c r="BL450" s="831"/>
    </row>
    <row r="451" spans="1:64"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v>0</v>
      </c>
      <c r="V451" s="8">
        <v>0</v>
      </c>
      <c r="W451" s="1084"/>
      <c r="X451" s="8"/>
      <c r="Y451" s="8"/>
      <c r="Z451" s="8">
        <v>0</v>
      </c>
      <c r="AA451" s="8"/>
      <c r="AB451" s="8">
        <v>0</v>
      </c>
      <c r="AC451" s="8">
        <v>0</v>
      </c>
      <c r="AD451" s="8">
        <v>0</v>
      </c>
      <c r="AE451" s="8"/>
      <c r="AF451" s="8"/>
      <c r="AG451" s="1131"/>
      <c r="AH451" s="1227">
        <v>100</v>
      </c>
      <c r="AI451" s="89">
        <v>0</v>
      </c>
      <c r="AJ451" s="1228">
        <v>0</v>
      </c>
      <c r="AK451" s="89">
        <v>0</v>
      </c>
      <c r="AL451" s="89"/>
      <c r="AM451" s="237">
        <v>0</v>
      </c>
      <c r="AN451" s="89">
        <v>0</v>
      </c>
      <c r="AO451" s="89"/>
      <c r="AP451" s="1082">
        <v>0</v>
      </c>
      <c r="AQ451" s="831"/>
      <c r="AR451" s="831"/>
      <c r="AS451" s="831"/>
      <c r="AT451" s="831"/>
      <c r="AU451" s="831"/>
      <c r="AV451" s="831"/>
      <c r="AW451" s="831"/>
      <c r="AX451" s="831"/>
      <c r="AY451" s="831"/>
      <c r="AZ451" s="831"/>
      <c r="BA451" s="831"/>
      <c r="BB451" s="831"/>
      <c r="BC451" s="831"/>
      <c r="BD451" s="831"/>
      <c r="BE451" s="831"/>
      <c r="BF451" s="831"/>
      <c r="BG451" s="831"/>
      <c r="BH451" s="831"/>
      <c r="BI451" s="831"/>
      <c r="BJ451" s="831"/>
      <c r="BK451" s="831"/>
      <c r="BL451" s="831"/>
    </row>
    <row r="452" spans="1:64"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v>0</v>
      </c>
      <c r="V452" s="8">
        <v>0</v>
      </c>
      <c r="W452" s="1084"/>
      <c r="X452" s="8"/>
      <c r="Y452" s="8"/>
      <c r="Z452" s="8">
        <v>0</v>
      </c>
      <c r="AA452" s="8"/>
      <c r="AB452" s="8">
        <v>0</v>
      </c>
      <c r="AC452" s="8">
        <v>0</v>
      </c>
      <c r="AD452" s="8">
        <v>0</v>
      </c>
      <c r="AE452" s="8"/>
      <c r="AF452" s="8"/>
      <c r="AG452" s="1131"/>
      <c r="AH452" s="1227">
        <v>100</v>
      </c>
      <c r="AI452" s="89">
        <v>0</v>
      </c>
      <c r="AJ452" s="1228">
        <v>0</v>
      </c>
      <c r="AK452" s="89">
        <v>0</v>
      </c>
      <c r="AL452" s="89"/>
      <c r="AM452" s="237">
        <v>0</v>
      </c>
      <c r="AN452" s="89">
        <v>0</v>
      </c>
      <c r="AO452" s="89"/>
      <c r="AP452" s="1082">
        <v>0</v>
      </c>
      <c r="AQ452" s="831"/>
      <c r="AR452" s="831"/>
      <c r="AS452" s="831"/>
      <c r="AT452" s="831"/>
      <c r="AU452" s="831"/>
      <c r="AV452" s="831"/>
      <c r="AW452" s="831"/>
      <c r="AX452" s="831"/>
      <c r="AY452" s="831"/>
      <c r="AZ452" s="831"/>
      <c r="BA452" s="831"/>
      <c r="BB452" s="831"/>
      <c r="BC452" s="831"/>
      <c r="BD452" s="831"/>
      <c r="BE452" s="831"/>
      <c r="BF452" s="831"/>
      <c r="BG452" s="831"/>
      <c r="BH452" s="831"/>
      <c r="BI452" s="831"/>
      <c r="BJ452" s="831"/>
      <c r="BK452" s="831"/>
      <c r="BL452" s="831"/>
    </row>
    <row r="453" spans="1:64"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v>0</v>
      </c>
      <c r="V453" s="8">
        <v>0</v>
      </c>
      <c r="W453" s="1084"/>
      <c r="X453" s="8"/>
      <c r="Y453" s="8"/>
      <c r="Z453" s="8">
        <v>0</v>
      </c>
      <c r="AA453" s="8"/>
      <c r="AB453" s="8">
        <v>0</v>
      </c>
      <c r="AC453" s="8">
        <v>0</v>
      </c>
      <c r="AD453" s="8">
        <v>0</v>
      </c>
      <c r="AE453" s="8"/>
      <c r="AF453" s="8"/>
      <c r="AG453" s="1131"/>
      <c r="AH453" s="1227">
        <v>100</v>
      </c>
      <c r="AI453" s="89">
        <v>0</v>
      </c>
      <c r="AJ453" s="1228">
        <v>0</v>
      </c>
      <c r="AK453" s="89">
        <v>0</v>
      </c>
      <c r="AL453" s="89"/>
      <c r="AM453" s="237">
        <v>0</v>
      </c>
      <c r="AN453" s="89">
        <v>0</v>
      </c>
      <c r="AO453" s="89"/>
      <c r="AP453" s="1082">
        <v>0</v>
      </c>
      <c r="AQ453" s="831"/>
      <c r="AR453" s="831"/>
      <c r="AS453" s="831"/>
      <c r="AT453" s="831"/>
      <c r="AU453" s="831"/>
      <c r="AV453" s="831"/>
      <c r="AW453" s="831"/>
      <c r="AX453" s="831"/>
      <c r="AY453" s="831"/>
      <c r="AZ453" s="831"/>
      <c r="BA453" s="831"/>
      <c r="BB453" s="831"/>
      <c r="BC453" s="831"/>
      <c r="BD453" s="831"/>
      <c r="BE453" s="831"/>
      <c r="BF453" s="831"/>
      <c r="BG453" s="831"/>
      <c r="BH453" s="831"/>
      <c r="BI453" s="831"/>
      <c r="BJ453" s="831"/>
      <c r="BK453" s="831"/>
      <c r="BL453" s="831"/>
    </row>
    <row r="454" spans="1:64"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v>0</v>
      </c>
      <c r="V454" s="8">
        <v>0</v>
      </c>
      <c r="W454" s="1084"/>
      <c r="X454" s="8"/>
      <c r="Y454" s="8"/>
      <c r="Z454" s="8">
        <v>0</v>
      </c>
      <c r="AA454" s="8"/>
      <c r="AB454" s="8">
        <v>0</v>
      </c>
      <c r="AC454" s="8">
        <v>0</v>
      </c>
      <c r="AD454" s="8">
        <v>0</v>
      </c>
      <c r="AE454" s="8"/>
      <c r="AF454" s="8"/>
      <c r="AG454" s="1131"/>
      <c r="AH454" s="1227">
        <v>100</v>
      </c>
      <c r="AI454" s="89">
        <v>0</v>
      </c>
      <c r="AJ454" s="1228">
        <v>0</v>
      </c>
      <c r="AK454" s="89">
        <v>0</v>
      </c>
      <c r="AL454" s="89"/>
      <c r="AM454" s="237">
        <v>0</v>
      </c>
      <c r="AN454" s="89">
        <v>0</v>
      </c>
      <c r="AO454" s="89"/>
      <c r="AP454" s="1082">
        <v>0</v>
      </c>
      <c r="AQ454" s="831"/>
      <c r="AR454" s="831"/>
      <c r="AS454" s="831"/>
      <c r="AT454" s="831"/>
      <c r="AU454" s="831"/>
      <c r="AV454" s="831"/>
      <c r="AW454" s="831"/>
      <c r="AX454" s="831"/>
      <c r="AY454" s="831"/>
      <c r="AZ454" s="831"/>
      <c r="BA454" s="831"/>
      <c r="BB454" s="831"/>
      <c r="BC454" s="831"/>
      <c r="BD454" s="831"/>
      <c r="BE454" s="831"/>
      <c r="BF454" s="831"/>
      <c r="BG454" s="831"/>
      <c r="BH454" s="831"/>
      <c r="BI454" s="831"/>
      <c r="BJ454" s="831"/>
      <c r="BK454" s="831"/>
      <c r="BL454" s="831"/>
    </row>
    <row r="455" spans="1:64"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v>0</v>
      </c>
      <c r="V455" s="8">
        <v>0</v>
      </c>
      <c r="W455" s="1084"/>
      <c r="X455" s="8"/>
      <c r="Y455" s="8"/>
      <c r="Z455" s="8">
        <v>0</v>
      </c>
      <c r="AA455" s="8"/>
      <c r="AB455" s="8">
        <v>0</v>
      </c>
      <c r="AC455" s="8">
        <v>0</v>
      </c>
      <c r="AD455" s="8">
        <v>0</v>
      </c>
      <c r="AE455" s="8"/>
      <c r="AF455" s="8"/>
      <c r="AG455" s="1131"/>
      <c r="AH455" s="1227">
        <v>100</v>
      </c>
      <c r="AI455" s="89">
        <v>0</v>
      </c>
      <c r="AJ455" s="1228">
        <v>0</v>
      </c>
      <c r="AK455" s="89">
        <v>0</v>
      </c>
      <c r="AL455" s="89"/>
      <c r="AM455" s="237">
        <v>0</v>
      </c>
      <c r="AN455" s="89">
        <v>0</v>
      </c>
      <c r="AO455" s="89"/>
      <c r="AP455" s="1082">
        <v>0</v>
      </c>
      <c r="AQ455" s="831"/>
      <c r="AR455" s="831"/>
      <c r="AS455" s="831"/>
      <c r="AT455" s="831"/>
      <c r="AU455" s="831"/>
      <c r="AV455" s="831"/>
      <c r="AW455" s="831"/>
      <c r="AX455" s="831"/>
      <c r="AY455" s="831"/>
      <c r="AZ455" s="831"/>
      <c r="BA455" s="831"/>
      <c r="BB455" s="831"/>
      <c r="BC455" s="831"/>
      <c r="BD455" s="831"/>
      <c r="BE455" s="831"/>
      <c r="BF455" s="831"/>
      <c r="BG455" s="831"/>
      <c r="BH455" s="831"/>
      <c r="BI455" s="831"/>
      <c r="BJ455" s="831"/>
      <c r="BK455" s="831"/>
      <c r="BL455" s="831"/>
    </row>
    <row r="456" spans="1:64"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v>0</v>
      </c>
      <c r="V456" s="8">
        <v>0</v>
      </c>
      <c r="W456" s="1084"/>
      <c r="X456" s="8"/>
      <c r="Y456" s="8"/>
      <c r="Z456" s="8">
        <v>0</v>
      </c>
      <c r="AA456" s="8"/>
      <c r="AB456" s="8">
        <v>0</v>
      </c>
      <c r="AC456" s="8">
        <v>0</v>
      </c>
      <c r="AD456" s="8">
        <v>0</v>
      </c>
      <c r="AE456" s="8"/>
      <c r="AF456" s="8"/>
      <c r="AG456" s="1131"/>
      <c r="AH456" s="1227">
        <v>100</v>
      </c>
      <c r="AI456" s="89">
        <v>0</v>
      </c>
      <c r="AJ456" s="1228">
        <v>0</v>
      </c>
      <c r="AK456" s="89">
        <v>0</v>
      </c>
      <c r="AL456" s="89"/>
      <c r="AM456" s="237">
        <v>0</v>
      </c>
      <c r="AN456" s="89">
        <v>0</v>
      </c>
      <c r="AO456" s="89"/>
      <c r="AP456" s="1082">
        <v>0</v>
      </c>
      <c r="AQ456" s="831"/>
      <c r="AR456" s="831"/>
      <c r="AS456" s="831"/>
      <c r="AT456" s="831"/>
      <c r="AU456" s="831"/>
      <c r="AV456" s="831"/>
      <c r="AW456" s="831"/>
      <c r="AX456" s="831"/>
      <c r="AY456" s="831"/>
      <c r="AZ456" s="831"/>
      <c r="BA456" s="831"/>
      <c r="BB456" s="831"/>
      <c r="BC456" s="831"/>
      <c r="BD456" s="831"/>
      <c r="BE456" s="831"/>
      <c r="BF456" s="831"/>
      <c r="BG456" s="831"/>
      <c r="BH456" s="831"/>
      <c r="BI456" s="831"/>
      <c r="BJ456" s="831"/>
      <c r="BK456" s="831"/>
      <c r="BL456" s="831"/>
    </row>
    <row r="457" spans="1:64"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v>0</v>
      </c>
      <c r="V457" s="8">
        <v>0</v>
      </c>
      <c r="W457" s="1084"/>
      <c r="X457" s="8"/>
      <c r="Y457" s="8"/>
      <c r="Z457" s="8">
        <v>0</v>
      </c>
      <c r="AA457" s="8"/>
      <c r="AB457" s="8">
        <v>0</v>
      </c>
      <c r="AC457" s="8">
        <v>0</v>
      </c>
      <c r="AD457" s="8">
        <v>0</v>
      </c>
      <c r="AE457" s="8"/>
      <c r="AF457" s="8"/>
      <c r="AG457" s="1131"/>
      <c r="AH457" s="1227">
        <v>100</v>
      </c>
      <c r="AI457" s="89">
        <v>0</v>
      </c>
      <c r="AJ457" s="1228">
        <v>0</v>
      </c>
      <c r="AK457" s="89">
        <v>0</v>
      </c>
      <c r="AL457" s="89"/>
      <c r="AM457" s="237">
        <v>0</v>
      </c>
      <c r="AN457" s="89">
        <v>0</v>
      </c>
      <c r="AO457" s="89"/>
      <c r="AP457" s="1082">
        <v>0</v>
      </c>
      <c r="AQ457" s="831"/>
      <c r="AR457" s="831"/>
      <c r="AS457" s="831"/>
      <c r="AT457" s="831"/>
      <c r="AU457" s="831"/>
      <c r="AV457" s="831"/>
      <c r="AW457" s="831"/>
      <c r="AX457" s="831"/>
      <c r="AY457" s="831"/>
      <c r="AZ457" s="831"/>
      <c r="BA457" s="831"/>
      <c r="BB457" s="831"/>
      <c r="BC457" s="831"/>
      <c r="BD457" s="831"/>
      <c r="BE457" s="831"/>
      <c r="BF457" s="831"/>
      <c r="BG457" s="831"/>
      <c r="BH457" s="831"/>
      <c r="BI457" s="831"/>
      <c r="BJ457" s="831"/>
      <c r="BK457" s="831"/>
      <c r="BL457" s="831"/>
    </row>
    <row r="458" spans="1:64"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v>0</v>
      </c>
      <c r="V458" s="8">
        <v>0</v>
      </c>
      <c r="W458" s="1084"/>
      <c r="X458" s="8"/>
      <c r="Y458" s="8"/>
      <c r="Z458" s="8">
        <v>0</v>
      </c>
      <c r="AA458" s="8"/>
      <c r="AB458" s="8">
        <v>0</v>
      </c>
      <c r="AC458" s="8">
        <v>0</v>
      </c>
      <c r="AD458" s="8">
        <v>0</v>
      </c>
      <c r="AE458" s="8"/>
      <c r="AF458" s="8"/>
      <c r="AG458" s="1131"/>
      <c r="AH458" s="1227">
        <v>100</v>
      </c>
      <c r="AI458" s="89">
        <v>0</v>
      </c>
      <c r="AJ458" s="1228">
        <v>0</v>
      </c>
      <c r="AK458" s="89">
        <v>0</v>
      </c>
      <c r="AL458" s="89"/>
      <c r="AM458" s="237">
        <v>0</v>
      </c>
      <c r="AN458" s="89">
        <v>0</v>
      </c>
      <c r="AO458" s="89"/>
      <c r="AP458" s="1082">
        <v>0</v>
      </c>
      <c r="AQ458" s="831"/>
      <c r="AR458" s="831"/>
      <c r="AS458" s="831"/>
      <c r="AT458" s="831"/>
      <c r="AU458" s="831"/>
      <c r="AV458" s="831"/>
      <c r="AW458" s="831"/>
      <c r="AX458" s="831"/>
      <c r="AY458" s="831"/>
      <c r="AZ458" s="831"/>
      <c r="BA458" s="831"/>
      <c r="BB458" s="831"/>
      <c r="BC458" s="831"/>
      <c r="BD458" s="831"/>
      <c r="BE458" s="831"/>
      <c r="BF458" s="831"/>
      <c r="BG458" s="831"/>
      <c r="BH458" s="831"/>
      <c r="BI458" s="831"/>
      <c r="BJ458" s="831"/>
      <c r="BK458" s="831"/>
      <c r="BL458" s="831"/>
    </row>
    <row r="459" spans="1:64"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v>0</v>
      </c>
      <c r="V459" s="8">
        <v>0</v>
      </c>
      <c r="W459" s="1084"/>
      <c r="X459" s="8"/>
      <c r="Y459" s="8"/>
      <c r="Z459" s="8">
        <v>0</v>
      </c>
      <c r="AA459" s="8"/>
      <c r="AB459" s="8">
        <v>0</v>
      </c>
      <c r="AC459" s="8">
        <v>0</v>
      </c>
      <c r="AD459" s="8">
        <v>0</v>
      </c>
      <c r="AE459" s="8"/>
      <c r="AF459" s="8"/>
      <c r="AG459" s="1131"/>
      <c r="AH459" s="1227">
        <v>100</v>
      </c>
      <c r="AI459" s="89">
        <v>0</v>
      </c>
      <c r="AJ459" s="1228">
        <v>0</v>
      </c>
      <c r="AK459" s="89">
        <v>0</v>
      </c>
      <c r="AL459" s="89"/>
      <c r="AM459" s="237">
        <v>0</v>
      </c>
      <c r="AN459" s="89">
        <v>0</v>
      </c>
      <c r="AO459" s="89"/>
      <c r="AP459" s="1082">
        <v>0</v>
      </c>
      <c r="AQ459" s="831"/>
      <c r="AR459" s="831"/>
      <c r="AS459" s="831"/>
      <c r="AT459" s="831"/>
      <c r="AU459" s="831"/>
      <c r="AV459" s="831"/>
      <c r="AW459" s="831"/>
      <c r="AX459" s="831"/>
      <c r="AY459" s="831"/>
      <c r="AZ459" s="831"/>
      <c r="BA459" s="831"/>
      <c r="BB459" s="831"/>
      <c r="BC459" s="831"/>
      <c r="BD459" s="831"/>
      <c r="BE459" s="831"/>
      <c r="BF459" s="831"/>
      <c r="BG459" s="831"/>
      <c r="BH459" s="831"/>
      <c r="BI459" s="831"/>
      <c r="BJ459" s="831"/>
      <c r="BK459" s="831"/>
      <c r="BL459" s="831"/>
    </row>
    <row r="460" spans="1:64"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v>0</v>
      </c>
      <c r="V460" s="8">
        <v>0</v>
      </c>
      <c r="W460" s="1084"/>
      <c r="X460" s="8"/>
      <c r="Y460" s="8"/>
      <c r="Z460" s="8">
        <v>0</v>
      </c>
      <c r="AA460" s="8"/>
      <c r="AB460" s="8">
        <v>0</v>
      </c>
      <c r="AC460" s="8">
        <v>0</v>
      </c>
      <c r="AD460" s="8">
        <v>0</v>
      </c>
      <c r="AE460" s="8"/>
      <c r="AF460" s="8"/>
      <c r="AG460" s="1131"/>
      <c r="AH460" s="1227">
        <v>100</v>
      </c>
      <c r="AI460" s="89">
        <v>0</v>
      </c>
      <c r="AJ460" s="1228">
        <v>0</v>
      </c>
      <c r="AK460" s="89">
        <v>0</v>
      </c>
      <c r="AL460" s="89"/>
      <c r="AM460" s="237">
        <v>0</v>
      </c>
      <c r="AN460" s="89">
        <v>0</v>
      </c>
      <c r="AO460" s="89"/>
      <c r="AP460" s="1082">
        <v>0</v>
      </c>
      <c r="AQ460" s="831"/>
      <c r="AR460" s="831"/>
      <c r="AS460" s="831"/>
      <c r="AT460" s="831"/>
      <c r="AU460" s="831"/>
      <c r="AV460" s="831"/>
      <c r="AW460" s="831"/>
      <c r="AX460" s="831"/>
      <c r="AY460" s="831"/>
      <c r="AZ460" s="831"/>
      <c r="BA460" s="831"/>
      <c r="BB460" s="831"/>
      <c r="BC460" s="831"/>
      <c r="BD460" s="831"/>
      <c r="BE460" s="831"/>
      <c r="BF460" s="831"/>
      <c r="BG460" s="831"/>
      <c r="BH460" s="831"/>
      <c r="BI460" s="831"/>
      <c r="BJ460" s="831"/>
      <c r="BK460" s="831"/>
      <c r="BL460" s="831"/>
    </row>
    <row r="461" spans="1:64"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v>0</v>
      </c>
      <c r="V461" s="8">
        <v>0</v>
      </c>
      <c r="W461" s="1084"/>
      <c r="X461" s="8"/>
      <c r="Y461" s="8"/>
      <c r="Z461" s="8">
        <v>0</v>
      </c>
      <c r="AA461" s="8"/>
      <c r="AB461" s="8">
        <v>0</v>
      </c>
      <c r="AC461" s="8">
        <v>0</v>
      </c>
      <c r="AD461" s="8">
        <v>0</v>
      </c>
      <c r="AE461" s="8"/>
      <c r="AF461" s="8"/>
      <c r="AG461" s="1131"/>
      <c r="AH461" s="1227">
        <v>100</v>
      </c>
      <c r="AI461" s="89">
        <v>0</v>
      </c>
      <c r="AJ461" s="1228">
        <v>0</v>
      </c>
      <c r="AK461" s="89">
        <v>0</v>
      </c>
      <c r="AL461" s="89"/>
      <c r="AM461" s="237">
        <v>0</v>
      </c>
      <c r="AN461" s="89">
        <v>0</v>
      </c>
      <c r="AO461" s="89"/>
      <c r="AP461" s="1082">
        <v>0</v>
      </c>
      <c r="AQ461" s="831"/>
      <c r="AR461" s="831"/>
      <c r="AS461" s="831"/>
      <c r="AT461" s="831"/>
      <c r="AU461" s="831"/>
      <c r="AV461" s="831"/>
      <c r="AW461" s="831"/>
      <c r="AX461" s="831"/>
      <c r="AY461" s="831"/>
      <c r="AZ461" s="831"/>
      <c r="BA461" s="831"/>
      <c r="BB461" s="831"/>
      <c r="BC461" s="831"/>
      <c r="BD461" s="831"/>
      <c r="BE461" s="831"/>
      <c r="BF461" s="831"/>
      <c r="BG461" s="831"/>
      <c r="BH461" s="831"/>
      <c r="BI461" s="831"/>
      <c r="BJ461" s="831"/>
      <c r="BK461" s="831"/>
      <c r="BL461" s="831"/>
    </row>
    <row r="462" spans="1:64"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v>0</v>
      </c>
      <c r="V462" s="8">
        <v>0</v>
      </c>
      <c r="W462" s="1084"/>
      <c r="X462" s="8"/>
      <c r="Y462" s="8"/>
      <c r="Z462" s="8">
        <v>0</v>
      </c>
      <c r="AA462" s="8"/>
      <c r="AB462" s="8">
        <v>0</v>
      </c>
      <c r="AC462" s="8">
        <v>0</v>
      </c>
      <c r="AD462" s="8">
        <v>0</v>
      </c>
      <c r="AE462" s="8"/>
      <c r="AF462" s="8"/>
      <c r="AG462" s="1131"/>
      <c r="AH462" s="1227">
        <v>100</v>
      </c>
      <c r="AI462" s="89">
        <v>0</v>
      </c>
      <c r="AJ462" s="1228">
        <v>0</v>
      </c>
      <c r="AK462" s="89">
        <v>0</v>
      </c>
      <c r="AL462" s="89"/>
      <c r="AM462" s="237">
        <v>0</v>
      </c>
      <c r="AN462" s="89">
        <v>0</v>
      </c>
      <c r="AO462" s="89"/>
      <c r="AP462" s="1082">
        <v>0</v>
      </c>
      <c r="AQ462" s="831"/>
      <c r="AR462" s="831"/>
      <c r="AS462" s="831"/>
      <c r="AT462" s="831"/>
      <c r="AU462" s="831"/>
      <c r="AV462" s="831"/>
      <c r="AW462" s="831"/>
      <c r="AX462" s="831"/>
      <c r="AY462" s="831"/>
      <c r="AZ462" s="831"/>
      <c r="BA462" s="831"/>
      <c r="BB462" s="831"/>
      <c r="BC462" s="831"/>
      <c r="BD462" s="831"/>
      <c r="BE462" s="831"/>
      <c r="BF462" s="831"/>
      <c r="BG462" s="831"/>
      <c r="BH462" s="831"/>
      <c r="BI462" s="831"/>
      <c r="BJ462" s="831"/>
      <c r="BK462" s="831"/>
      <c r="BL462" s="831"/>
    </row>
    <row r="463" spans="1:64"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v>0</v>
      </c>
      <c r="V463" s="8">
        <v>0</v>
      </c>
      <c r="W463" s="1084"/>
      <c r="X463" s="8"/>
      <c r="Y463" s="8"/>
      <c r="Z463" s="8">
        <v>0</v>
      </c>
      <c r="AA463" s="8"/>
      <c r="AB463" s="8">
        <v>0</v>
      </c>
      <c r="AC463" s="8">
        <v>0</v>
      </c>
      <c r="AD463" s="8">
        <v>0</v>
      </c>
      <c r="AE463" s="8"/>
      <c r="AF463" s="8"/>
      <c r="AG463" s="1131"/>
      <c r="AH463" s="1227">
        <v>100</v>
      </c>
      <c r="AI463" s="89">
        <v>0</v>
      </c>
      <c r="AJ463" s="1228">
        <v>0</v>
      </c>
      <c r="AK463" s="89">
        <v>0</v>
      </c>
      <c r="AL463" s="89"/>
      <c r="AM463" s="237">
        <v>0</v>
      </c>
      <c r="AN463" s="89">
        <v>0</v>
      </c>
      <c r="AO463" s="89"/>
      <c r="AP463" s="1082">
        <v>0</v>
      </c>
      <c r="AQ463" s="831"/>
      <c r="AR463" s="831"/>
      <c r="AS463" s="831"/>
      <c r="AT463" s="831"/>
      <c r="AU463" s="831"/>
      <c r="AV463" s="831"/>
      <c r="AW463" s="831"/>
      <c r="AX463" s="831"/>
      <c r="AY463" s="831"/>
      <c r="AZ463" s="831"/>
      <c r="BA463" s="831"/>
      <c r="BB463" s="831"/>
      <c r="BC463" s="831"/>
      <c r="BD463" s="831"/>
      <c r="BE463" s="831"/>
      <c r="BF463" s="831"/>
      <c r="BG463" s="831"/>
      <c r="BH463" s="831"/>
      <c r="BI463" s="831"/>
      <c r="BJ463" s="831"/>
      <c r="BK463" s="831"/>
      <c r="BL463" s="831"/>
    </row>
    <row r="464" spans="1:64"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v>0</v>
      </c>
      <c r="V464" s="8">
        <v>0</v>
      </c>
      <c r="W464" s="1084"/>
      <c r="X464" s="8"/>
      <c r="Y464" s="8"/>
      <c r="Z464" s="8">
        <v>0</v>
      </c>
      <c r="AA464" s="8"/>
      <c r="AB464" s="8">
        <v>0</v>
      </c>
      <c r="AC464" s="8">
        <v>0</v>
      </c>
      <c r="AD464" s="8">
        <v>0</v>
      </c>
      <c r="AE464" s="8"/>
      <c r="AF464" s="8"/>
      <c r="AG464" s="1131"/>
      <c r="AH464" s="1227">
        <v>100</v>
      </c>
      <c r="AI464" s="89">
        <v>0</v>
      </c>
      <c r="AJ464" s="1228">
        <v>0</v>
      </c>
      <c r="AK464" s="89">
        <v>0</v>
      </c>
      <c r="AL464" s="89"/>
      <c r="AM464" s="237">
        <v>0</v>
      </c>
      <c r="AN464" s="89">
        <v>0</v>
      </c>
      <c r="AO464" s="89"/>
      <c r="AP464" s="1082">
        <v>0</v>
      </c>
      <c r="AQ464" s="831"/>
      <c r="AR464" s="831"/>
      <c r="AS464" s="831"/>
      <c r="AT464" s="831"/>
      <c r="AU464" s="831"/>
      <c r="AV464" s="831"/>
      <c r="AW464" s="831"/>
      <c r="AX464" s="831"/>
      <c r="AY464" s="831"/>
      <c r="AZ464" s="831"/>
      <c r="BA464" s="831"/>
      <c r="BB464" s="831"/>
      <c r="BC464" s="831"/>
      <c r="BD464" s="831"/>
      <c r="BE464" s="831"/>
      <c r="BF464" s="831"/>
      <c r="BG464" s="831"/>
      <c r="BH464" s="831"/>
      <c r="BI464" s="831"/>
      <c r="BJ464" s="831"/>
      <c r="BK464" s="831"/>
      <c r="BL464" s="831"/>
    </row>
    <row r="465" spans="1:64"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v>0</v>
      </c>
      <c r="V465" s="8">
        <v>0</v>
      </c>
      <c r="W465" s="1084"/>
      <c r="X465" s="8"/>
      <c r="Y465" s="8"/>
      <c r="Z465" s="8">
        <v>0</v>
      </c>
      <c r="AA465" s="8"/>
      <c r="AB465" s="8">
        <v>0</v>
      </c>
      <c r="AC465" s="8">
        <v>0</v>
      </c>
      <c r="AD465" s="8">
        <v>0</v>
      </c>
      <c r="AE465" s="8"/>
      <c r="AF465" s="8"/>
      <c r="AG465" s="1131"/>
      <c r="AH465" s="1227">
        <v>100</v>
      </c>
      <c r="AI465" s="89">
        <v>0</v>
      </c>
      <c r="AJ465" s="1228">
        <v>0</v>
      </c>
      <c r="AK465" s="89">
        <v>0</v>
      </c>
      <c r="AL465" s="89"/>
      <c r="AM465" s="237">
        <v>0</v>
      </c>
      <c r="AN465" s="89">
        <v>0</v>
      </c>
      <c r="AO465" s="89"/>
      <c r="AP465" s="1082">
        <v>0</v>
      </c>
      <c r="AQ465" s="831"/>
      <c r="AR465" s="831"/>
      <c r="AS465" s="831"/>
      <c r="AT465" s="831"/>
      <c r="AU465" s="831"/>
      <c r="AV465" s="831"/>
      <c r="AW465" s="831"/>
      <c r="AX465" s="831"/>
      <c r="AY465" s="831"/>
      <c r="AZ465" s="831"/>
      <c r="BA465" s="831"/>
      <c r="BB465" s="831"/>
      <c r="BC465" s="831"/>
      <c r="BD465" s="831"/>
      <c r="BE465" s="831"/>
      <c r="BF465" s="831"/>
      <c r="BG465" s="831"/>
      <c r="BH465" s="831"/>
      <c r="BI465" s="831"/>
      <c r="BJ465" s="831"/>
      <c r="BK465" s="831"/>
      <c r="BL465" s="831"/>
    </row>
    <row r="466" spans="1:64"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v>0</v>
      </c>
      <c r="V466" s="8">
        <v>0</v>
      </c>
      <c r="W466" s="1084"/>
      <c r="X466" s="8"/>
      <c r="Y466" s="8"/>
      <c r="Z466" s="8">
        <v>0</v>
      </c>
      <c r="AA466" s="8"/>
      <c r="AB466" s="8">
        <v>0</v>
      </c>
      <c r="AC466" s="8">
        <v>0</v>
      </c>
      <c r="AD466" s="8">
        <v>0</v>
      </c>
      <c r="AE466" s="8"/>
      <c r="AF466" s="8"/>
      <c r="AG466" s="1131"/>
      <c r="AH466" s="1227">
        <v>100</v>
      </c>
      <c r="AI466" s="89">
        <v>0</v>
      </c>
      <c r="AJ466" s="1228">
        <v>0</v>
      </c>
      <c r="AK466" s="89">
        <v>0</v>
      </c>
      <c r="AL466" s="89"/>
      <c r="AM466" s="237">
        <v>0</v>
      </c>
      <c r="AN466" s="89">
        <v>0</v>
      </c>
      <c r="AO466" s="89"/>
      <c r="AP466" s="1082">
        <v>0</v>
      </c>
      <c r="AQ466" s="831"/>
      <c r="AR466" s="831"/>
      <c r="AS466" s="831"/>
      <c r="AT466" s="831"/>
      <c r="AU466" s="831"/>
      <c r="AV466" s="831"/>
      <c r="AW466" s="831"/>
      <c r="AX466" s="831"/>
      <c r="AY466" s="831"/>
      <c r="AZ466" s="831"/>
      <c r="BA466" s="831"/>
      <c r="BB466" s="831"/>
      <c r="BC466" s="831"/>
      <c r="BD466" s="831"/>
      <c r="BE466" s="831"/>
      <c r="BF466" s="831"/>
      <c r="BG466" s="831"/>
      <c r="BH466" s="831"/>
      <c r="BI466" s="831"/>
      <c r="BJ466" s="831"/>
      <c r="BK466" s="831"/>
      <c r="BL466" s="831"/>
    </row>
    <row r="467" spans="1:64"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v>0</v>
      </c>
      <c r="V467" s="8">
        <v>0</v>
      </c>
      <c r="W467" s="1084"/>
      <c r="X467" s="8"/>
      <c r="Y467" s="8"/>
      <c r="Z467" s="8">
        <v>0</v>
      </c>
      <c r="AA467" s="8"/>
      <c r="AB467" s="8">
        <v>0</v>
      </c>
      <c r="AC467" s="8">
        <v>0</v>
      </c>
      <c r="AD467" s="8">
        <v>0</v>
      </c>
      <c r="AE467" s="8"/>
      <c r="AF467" s="8"/>
      <c r="AG467" s="1131"/>
      <c r="AH467" s="1227">
        <v>100</v>
      </c>
      <c r="AI467" s="89">
        <v>0</v>
      </c>
      <c r="AJ467" s="1228">
        <v>0</v>
      </c>
      <c r="AK467" s="89">
        <v>0</v>
      </c>
      <c r="AL467" s="89"/>
      <c r="AM467" s="237">
        <v>0</v>
      </c>
      <c r="AN467" s="89">
        <v>0</v>
      </c>
      <c r="AO467" s="89"/>
      <c r="AP467" s="1082">
        <v>0</v>
      </c>
      <c r="AQ467" s="831"/>
      <c r="AR467" s="831"/>
      <c r="AS467" s="831"/>
      <c r="AT467" s="831"/>
      <c r="AU467" s="831"/>
      <c r="AV467" s="831"/>
      <c r="AW467" s="831"/>
      <c r="AX467" s="831"/>
      <c r="AY467" s="831"/>
      <c r="AZ467" s="831"/>
      <c r="BA467" s="831"/>
      <c r="BB467" s="831"/>
      <c r="BC467" s="831"/>
      <c r="BD467" s="831"/>
      <c r="BE467" s="831"/>
      <c r="BF467" s="831"/>
      <c r="BG467" s="831"/>
      <c r="BH467" s="831"/>
      <c r="BI467" s="831"/>
      <c r="BJ467" s="831"/>
      <c r="BK467" s="831"/>
      <c r="BL467" s="831"/>
    </row>
    <row r="468" spans="1:64"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v>0</v>
      </c>
      <c r="V468" s="8">
        <v>0</v>
      </c>
      <c r="W468" s="1084"/>
      <c r="X468" s="8"/>
      <c r="Y468" s="8"/>
      <c r="Z468" s="8">
        <v>0</v>
      </c>
      <c r="AA468" s="8"/>
      <c r="AB468" s="8">
        <v>0</v>
      </c>
      <c r="AC468" s="8">
        <v>0</v>
      </c>
      <c r="AD468" s="8">
        <v>0</v>
      </c>
      <c r="AE468" s="8"/>
      <c r="AF468" s="8"/>
      <c r="AG468" s="1131"/>
      <c r="AH468" s="1227">
        <v>100</v>
      </c>
      <c r="AI468" s="89">
        <v>0</v>
      </c>
      <c r="AJ468" s="1228">
        <v>0</v>
      </c>
      <c r="AK468" s="89">
        <v>0</v>
      </c>
      <c r="AL468" s="89"/>
      <c r="AM468" s="237">
        <v>0</v>
      </c>
      <c r="AN468" s="89">
        <v>0</v>
      </c>
      <c r="AO468" s="89"/>
      <c r="AP468" s="1082">
        <v>0</v>
      </c>
      <c r="AQ468" s="831"/>
      <c r="AR468" s="831"/>
      <c r="AS468" s="831"/>
      <c r="AT468" s="831"/>
      <c r="AU468" s="831"/>
      <c r="AV468" s="831"/>
      <c r="AW468" s="831"/>
      <c r="AX468" s="831"/>
      <c r="AY468" s="831"/>
      <c r="AZ468" s="831"/>
      <c r="BA468" s="831"/>
      <c r="BB468" s="831"/>
      <c r="BC468" s="831"/>
      <c r="BD468" s="831"/>
      <c r="BE468" s="831"/>
      <c r="BF468" s="831"/>
      <c r="BG468" s="831"/>
      <c r="BH468" s="831"/>
      <c r="BI468" s="831"/>
      <c r="BJ468" s="831"/>
      <c r="BK468" s="831"/>
      <c r="BL468" s="831"/>
    </row>
    <row r="469" spans="1:64"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v>0</v>
      </c>
      <c r="V469" s="8">
        <v>0</v>
      </c>
      <c r="W469" s="1084"/>
      <c r="X469" s="8"/>
      <c r="Y469" s="8"/>
      <c r="Z469" s="8">
        <v>0</v>
      </c>
      <c r="AA469" s="8"/>
      <c r="AB469" s="8">
        <v>0</v>
      </c>
      <c r="AC469" s="8">
        <v>0</v>
      </c>
      <c r="AD469" s="8">
        <v>0</v>
      </c>
      <c r="AE469" s="8"/>
      <c r="AF469" s="8"/>
      <c r="AG469" s="1131"/>
      <c r="AH469" s="1227">
        <v>100</v>
      </c>
      <c r="AI469" s="89">
        <v>0</v>
      </c>
      <c r="AJ469" s="1228">
        <v>0</v>
      </c>
      <c r="AK469" s="89">
        <v>0</v>
      </c>
      <c r="AL469" s="89"/>
      <c r="AM469" s="237">
        <v>0</v>
      </c>
      <c r="AN469" s="89">
        <v>0</v>
      </c>
      <c r="AO469" s="89"/>
      <c r="AP469" s="1082">
        <v>0</v>
      </c>
      <c r="AQ469" s="831"/>
      <c r="AR469" s="831"/>
      <c r="AS469" s="831"/>
      <c r="AT469" s="831"/>
      <c r="AU469" s="831"/>
      <c r="AV469" s="831"/>
      <c r="AW469" s="831"/>
      <c r="AX469" s="831"/>
      <c r="AY469" s="831"/>
      <c r="AZ469" s="831"/>
      <c r="BA469" s="831"/>
      <c r="BB469" s="831"/>
      <c r="BC469" s="831"/>
      <c r="BD469" s="831"/>
      <c r="BE469" s="831"/>
      <c r="BF469" s="831"/>
      <c r="BG469" s="831"/>
      <c r="BH469" s="831"/>
      <c r="BI469" s="831"/>
      <c r="BJ469" s="831"/>
      <c r="BK469" s="831"/>
      <c r="BL469" s="831"/>
    </row>
    <row r="470" spans="1:64"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v>0</v>
      </c>
      <c r="V470" s="8">
        <v>0</v>
      </c>
      <c r="W470" s="1084"/>
      <c r="X470" s="8"/>
      <c r="Y470" s="8"/>
      <c r="Z470" s="8">
        <v>0</v>
      </c>
      <c r="AA470" s="8"/>
      <c r="AB470" s="8">
        <v>0</v>
      </c>
      <c r="AC470" s="8">
        <v>0</v>
      </c>
      <c r="AD470" s="8">
        <v>0</v>
      </c>
      <c r="AE470" s="8"/>
      <c r="AF470" s="8"/>
      <c r="AG470" s="1131"/>
      <c r="AH470" s="1227">
        <v>100</v>
      </c>
      <c r="AI470" s="89">
        <v>0</v>
      </c>
      <c r="AJ470" s="1228">
        <v>0</v>
      </c>
      <c r="AK470" s="89">
        <v>0</v>
      </c>
      <c r="AL470" s="89"/>
      <c r="AM470" s="237">
        <v>0</v>
      </c>
      <c r="AN470" s="89">
        <v>0</v>
      </c>
      <c r="AO470" s="89"/>
      <c r="AP470" s="1082">
        <v>0</v>
      </c>
      <c r="AQ470" s="831"/>
      <c r="AR470" s="831"/>
      <c r="AS470" s="831"/>
      <c r="AT470" s="831"/>
      <c r="AU470" s="831"/>
      <c r="AV470" s="831"/>
      <c r="AW470" s="831"/>
      <c r="AX470" s="831"/>
      <c r="AY470" s="831"/>
      <c r="AZ470" s="831"/>
      <c r="BA470" s="831"/>
      <c r="BB470" s="831"/>
      <c r="BC470" s="831"/>
      <c r="BD470" s="831"/>
      <c r="BE470" s="831"/>
      <c r="BF470" s="831"/>
      <c r="BG470" s="831"/>
      <c r="BH470" s="831"/>
      <c r="BI470" s="831"/>
      <c r="BJ470" s="831"/>
      <c r="BK470" s="831"/>
      <c r="BL470" s="831"/>
    </row>
    <row r="471" spans="1:64"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v>0</v>
      </c>
      <c r="V471" s="8">
        <v>0</v>
      </c>
      <c r="W471" s="1084"/>
      <c r="X471" s="8"/>
      <c r="Y471" s="8"/>
      <c r="Z471" s="8">
        <v>0</v>
      </c>
      <c r="AA471" s="8"/>
      <c r="AB471" s="8">
        <v>0</v>
      </c>
      <c r="AC471" s="8">
        <v>0</v>
      </c>
      <c r="AD471" s="8">
        <v>0</v>
      </c>
      <c r="AE471" s="8"/>
      <c r="AF471" s="8"/>
      <c r="AG471" s="1131"/>
      <c r="AH471" s="1227">
        <v>100</v>
      </c>
      <c r="AI471" s="89">
        <v>0</v>
      </c>
      <c r="AJ471" s="1228">
        <v>0</v>
      </c>
      <c r="AK471" s="89">
        <v>0</v>
      </c>
      <c r="AL471" s="89"/>
      <c r="AM471" s="237">
        <v>0</v>
      </c>
      <c r="AN471" s="89">
        <v>0</v>
      </c>
      <c r="AO471" s="89"/>
      <c r="AP471" s="1082">
        <v>0</v>
      </c>
      <c r="AQ471" s="831"/>
      <c r="AR471" s="831"/>
      <c r="AS471" s="831"/>
      <c r="AT471" s="831"/>
      <c r="AU471" s="831"/>
      <c r="AV471" s="831"/>
      <c r="AW471" s="831"/>
      <c r="AX471" s="831"/>
      <c r="AY471" s="831"/>
      <c r="AZ471" s="831"/>
      <c r="BA471" s="831"/>
      <c r="BB471" s="831"/>
      <c r="BC471" s="831"/>
      <c r="BD471" s="831"/>
      <c r="BE471" s="831"/>
      <c r="BF471" s="831"/>
      <c r="BG471" s="831"/>
      <c r="BH471" s="831"/>
      <c r="BI471" s="831"/>
      <c r="BJ471" s="831"/>
      <c r="BK471" s="831"/>
      <c r="BL471" s="831"/>
    </row>
    <row r="472" spans="1:64"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v>0</v>
      </c>
      <c r="V472" s="8">
        <v>0</v>
      </c>
      <c r="W472" s="1084"/>
      <c r="X472" s="8"/>
      <c r="Y472" s="8"/>
      <c r="Z472" s="8">
        <v>0</v>
      </c>
      <c r="AA472" s="8"/>
      <c r="AB472" s="8">
        <v>0</v>
      </c>
      <c r="AC472" s="8">
        <v>0</v>
      </c>
      <c r="AD472" s="8">
        <v>0</v>
      </c>
      <c r="AE472" s="8"/>
      <c r="AF472" s="8"/>
      <c r="AG472" s="1131"/>
      <c r="AH472" s="1227">
        <v>100</v>
      </c>
      <c r="AI472" s="89">
        <v>0</v>
      </c>
      <c r="AJ472" s="1228">
        <v>0</v>
      </c>
      <c r="AK472" s="89">
        <v>0</v>
      </c>
      <c r="AL472" s="89"/>
      <c r="AM472" s="237">
        <v>0</v>
      </c>
      <c r="AN472" s="89">
        <v>0</v>
      </c>
      <c r="AO472" s="89"/>
      <c r="AP472" s="1082">
        <v>0</v>
      </c>
      <c r="AQ472" s="831"/>
      <c r="AR472" s="831"/>
      <c r="AS472" s="831"/>
      <c r="AT472" s="831"/>
      <c r="AU472" s="831"/>
      <c r="AV472" s="831"/>
      <c r="AW472" s="831"/>
      <c r="AX472" s="831"/>
      <c r="AY472" s="831"/>
      <c r="AZ472" s="831"/>
      <c r="BA472" s="831"/>
      <c r="BB472" s="831"/>
      <c r="BC472" s="831"/>
      <c r="BD472" s="831"/>
      <c r="BE472" s="831"/>
      <c r="BF472" s="831"/>
      <c r="BG472" s="831"/>
      <c r="BH472" s="831"/>
      <c r="BI472" s="831"/>
      <c r="BJ472" s="831"/>
      <c r="BK472" s="831"/>
      <c r="BL472" s="831"/>
    </row>
    <row r="473" spans="1:64"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v>0</v>
      </c>
      <c r="V473" s="8">
        <v>0</v>
      </c>
      <c r="W473" s="1084"/>
      <c r="X473" s="8"/>
      <c r="Y473" s="8"/>
      <c r="Z473" s="8">
        <v>0</v>
      </c>
      <c r="AA473" s="8"/>
      <c r="AB473" s="8">
        <v>0</v>
      </c>
      <c r="AC473" s="8">
        <v>0</v>
      </c>
      <c r="AD473" s="8">
        <v>0</v>
      </c>
      <c r="AE473" s="8"/>
      <c r="AF473" s="8"/>
      <c r="AG473" s="1131"/>
      <c r="AH473" s="1227">
        <v>100</v>
      </c>
      <c r="AI473" s="89">
        <v>0</v>
      </c>
      <c r="AJ473" s="1228">
        <v>0</v>
      </c>
      <c r="AK473" s="89">
        <v>0</v>
      </c>
      <c r="AL473" s="89"/>
      <c r="AM473" s="237">
        <v>0</v>
      </c>
      <c r="AN473" s="89">
        <v>0</v>
      </c>
      <c r="AO473" s="89"/>
      <c r="AP473" s="1082">
        <v>0</v>
      </c>
      <c r="AQ473" s="831"/>
      <c r="AR473" s="831"/>
      <c r="AS473" s="831"/>
      <c r="AT473" s="831"/>
      <c r="AU473" s="831"/>
      <c r="AV473" s="831"/>
      <c r="AW473" s="831"/>
      <c r="AX473" s="831"/>
      <c r="AY473" s="831"/>
      <c r="AZ473" s="831"/>
      <c r="BA473" s="831"/>
      <c r="BB473" s="831"/>
      <c r="BC473" s="831"/>
      <c r="BD473" s="831"/>
      <c r="BE473" s="831"/>
      <c r="BF473" s="831"/>
      <c r="BG473" s="831"/>
      <c r="BH473" s="831"/>
      <c r="BI473" s="831"/>
      <c r="BJ473" s="831"/>
      <c r="BK473" s="831"/>
      <c r="BL473" s="831"/>
    </row>
    <row r="474" spans="1:64"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v>0</v>
      </c>
      <c r="V474" s="8">
        <v>0</v>
      </c>
      <c r="W474" s="1084"/>
      <c r="X474" s="8"/>
      <c r="Y474" s="8"/>
      <c r="Z474" s="8">
        <v>0</v>
      </c>
      <c r="AA474" s="8"/>
      <c r="AB474" s="8">
        <v>0</v>
      </c>
      <c r="AC474" s="8">
        <v>0</v>
      </c>
      <c r="AD474" s="8">
        <v>0</v>
      </c>
      <c r="AE474" s="8"/>
      <c r="AF474" s="8"/>
      <c r="AG474" s="1131"/>
      <c r="AH474" s="1227">
        <v>100</v>
      </c>
      <c r="AI474" s="89">
        <v>0</v>
      </c>
      <c r="AJ474" s="1228">
        <v>0</v>
      </c>
      <c r="AK474" s="89">
        <v>0</v>
      </c>
      <c r="AL474" s="89"/>
      <c r="AM474" s="237">
        <v>0</v>
      </c>
      <c r="AN474" s="89">
        <v>0</v>
      </c>
      <c r="AO474" s="89"/>
      <c r="AP474" s="1082">
        <v>0</v>
      </c>
      <c r="AQ474" s="831"/>
      <c r="AR474" s="831"/>
      <c r="AS474" s="831"/>
      <c r="AT474" s="831"/>
      <c r="AU474" s="831"/>
      <c r="AV474" s="831"/>
      <c r="AW474" s="831"/>
      <c r="AX474" s="831"/>
      <c r="AY474" s="831"/>
      <c r="AZ474" s="831"/>
      <c r="BA474" s="831"/>
      <c r="BB474" s="831"/>
      <c r="BC474" s="831"/>
      <c r="BD474" s="831"/>
      <c r="BE474" s="831"/>
      <c r="BF474" s="831"/>
      <c r="BG474" s="831"/>
      <c r="BH474" s="831"/>
      <c r="BI474" s="831"/>
      <c r="BJ474" s="831"/>
      <c r="BK474" s="831"/>
      <c r="BL474" s="831"/>
    </row>
    <row r="475" spans="1:64"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v>0</v>
      </c>
      <c r="V475" s="8">
        <v>0</v>
      </c>
      <c r="W475" s="1084"/>
      <c r="X475" s="8"/>
      <c r="Y475" s="8"/>
      <c r="Z475" s="8">
        <v>0</v>
      </c>
      <c r="AA475" s="8"/>
      <c r="AB475" s="8">
        <v>0</v>
      </c>
      <c r="AC475" s="8">
        <v>0</v>
      </c>
      <c r="AD475" s="8">
        <v>0</v>
      </c>
      <c r="AE475" s="8"/>
      <c r="AF475" s="8"/>
      <c r="AG475" s="1131"/>
      <c r="AH475" s="1227">
        <v>100</v>
      </c>
      <c r="AI475" s="89">
        <v>0</v>
      </c>
      <c r="AJ475" s="1228">
        <v>0</v>
      </c>
      <c r="AK475" s="89">
        <v>0</v>
      </c>
      <c r="AL475" s="89"/>
      <c r="AM475" s="237">
        <v>0</v>
      </c>
      <c r="AN475" s="89">
        <v>0</v>
      </c>
      <c r="AO475" s="89"/>
      <c r="AP475" s="1082">
        <v>0</v>
      </c>
      <c r="AQ475" s="831"/>
      <c r="AR475" s="831"/>
      <c r="AS475" s="831"/>
      <c r="AT475" s="831"/>
      <c r="AU475" s="831"/>
      <c r="AV475" s="831"/>
      <c r="AW475" s="831"/>
      <c r="AX475" s="831"/>
      <c r="AY475" s="831"/>
      <c r="AZ475" s="831"/>
      <c r="BA475" s="831"/>
      <c r="BB475" s="831"/>
      <c r="BC475" s="831"/>
      <c r="BD475" s="831"/>
      <c r="BE475" s="831"/>
      <c r="BF475" s="831"/>
      <c r="BG475" s="831"/>
      <c r="BH475" s="831"/>
      <c r="BI475" s="831"/>
      <c r="BJ475" s="831"/>
      <c r="BK475" s="831"/>
      <c r="BL475" s="831"/>
    </row>
    <row r="476" spans="1:64"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v>0</v>
      </c>
      <c r="V476" s="8">
        <v>0</v>
      </c>
      <c r="W476" s="1084"/>
      <c r="X476" s="8"/>
      <c r="Y476" s="8"/>
      <c r="Z476" s="8">
        <v>0</v>
      </c>
      <c r="AA476" s="8"/>
      <c r="AB476" s="8">
        <v>0</v>
      </c>
      <c r="AC476" s="8">
        <v>0</v>
      </c>
      <c r="AD476" s="8">
        <v>0</v>
      </c>
      <c r="AE476" s="8"/>
      <c r="AF476" s="8"/>
      <c r="AG476" s="1131"/>
      <c r="AH476" s="1227">
        <v>100</v>
      </c>
      <c r="AI476" s="89">
        <v>0</v>
      </c>
      <c r="AJ476" s="1228">
        <v>0</v>
      </c>
      <c r="AK476" s="89">
        <v>0</v>
      </c>
      <c r="AL476" s="89"/>
      <c r="AM476" s="237">
        <v>0</v>
      </c>
      <c r="AN476" s="89">
        <v>0</v>
      </c>
      <c r="AO476" s="89"/>
      <c r="AP476" s="1082">
        <v>0</v>
      </c>
      <c r="AQ476" s="831"/>
      <c r="AR476" s="831"/>
      <c r="AS476" s="831"/>
      <c r="AT476" s="831"/>
      <c r="AU476" s="831"/>
      <c r="AV476" s="831"/>
      <c r="AW476" s="831"/>
      <c r="AX476" s="831"/>
      <c r="AY476" s="831"/>
      <c r="AZ476" s="831"/>
      <c r="BA476" s="831"/>
      <c r="BB476" s="831"/>
      <c r="BC476" s="831"/>
      <c r="BD476" s="831"/>
      <c r="BE476" s="831"/>
      <c r="BF476" s="831"/>
      <c r="BG476" s="831"/>
      <c r="BH476" s="831"/>
      <c r="BI476" s="831"/>
      <c r="BJ476" s="831"/>
      <c r="BK476" s="831"/>
      <c r="BL476" s="831"/>
    </row>
    <row r="477" spans="1:64"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v>0</v>
      </c>
      <c r="V477" s="8">
        <v>0</v>
      </c>
      <c r="W477" s="1084"/>
      <c r="X477" s="8"/>
      <c r="Y477" s="8"/>
      <c r="Z477" s="8">
        <v>0</v>
      </c>
      <c r="AA477" s="8"/>
      <c r="AB477" s="8">
        <v>0</v>
      </c>
      <c r="AC477" s="8">
        <v>0</v>
      </c>
      <c r="AD477" s="8">
        <v>0</v>
      </c>
      <c r="AE477" s="8"/>
      <c r="AF477" s="8"/>
      <c r="AG477" s="1131"/>
      <c r="AH477" s="1227">
        <v>100</v>
      </c>
      <c r="AI477" s="89">
        <v>0</v>
      </c>
      <c r="AJ477" s="1228">
        <v>0</v>
      </c>
      <c r="AK477" s="89">
        <v>0</v>
      </c>
      <c r="AL477" s="89"/>
      <c r="AM477" s="237">
        <v>0</v>
      </c>
      <c r="AN477" s="89">
        <v>0</v>
      </c>
      <c r="AO477" s="89"/>
      <c r="AP477" s="1082">
        <v>0</v>
      </c>
      <c r="AQ477" s="831"/>
      <c r="AR477" s="831"/>
      <c r="AS477" s="831"/>
      <c r="AT477" s="831"/>
      <c r="AU477" s="831"/>
      <c r="AV477" s="831"/>
      <c r="AW477" s="831"/>
      <c r="AX477" s="831"/>
      <c r="AY477" s="831"/>
      <c r="AZ477" s="831"/>
      <c r="BA477" s="831"/>
      <c r="BB477" s="831"/>
      <c r="BC477" s="831"/>
      <c r="BD477" s="831"/>
      <c r="BE477" s="831"/>
      <c r="BF477" s="831"/>
      <c r="BG477" s="831"/>
      <c r="BH477" s="831"/>
      <c r="BI477" s="831"/>
      <c r="BJ477" s="831"/>
      <c r="BK477" s="831"/>
      <c r="BL477" s="831"/>
    </row>
    <row r="478" spans="1:64"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v>0</v>
      </c>
      <c r="V478" s="8">
        <v>0</v>
      </c>
      <c r="W478" s="1084"/>
      <c r="X478" s="8"/>
      <c r="Y478" s="8"/>
      <c r="Z478" s="8">
        <v>0</v>
      </c>
      <c r="AA478" s="8"/>
      <c r="AB478" s="8">
        <v>0</v>
      </c>
      <c r="AC478" s="8">
        <v>0</v>
      </c>
      <c r="AD478" s="8">
        <v>0</v>
      </c>
      <c r="AE478" s="8"/>
      <c r="AF478" s="8"/>
      <c r="AG478" s="1131"/>
      <c r="AH478" s="1227">
        <v>100</v>
      </c>
      <c r="AI478" s="89">
        <v>0</v>
      </c>
      <c r="AJ478" s="1228">
        <v>0</v>
      </c>
      <c r="AK478" s="89">
        <v>0</v>
      </c>
      <c r="AL478" s="89"/>
      <c r="AM478" s="237">
        <v>0</v>
      </c>
      <c r="AN478" s="89">
        <v>0</v>
      </c>
      <c r="AO478" s="89"/>
      <c r="AP478" s="1082">
        <v>0</v>
      </c>
      <c r="AQ478" s="831"/>
      <c r="AR478" s="831"/>
      <c r="AS478" s="831"/>
      <c r="AT478" s="831"/>
      <c r="AU478" s="831"/>
      <c r="AV478" s="831"/>
      <c r="AW478" s="831"/>
      <c r="AX478" s="831"/>
      <c r="AY478" s="831"/>
      <c r="AZ478" s="831"/>
      <c r="BA478" s="831"/>
      <c r="BB478" s="831"/>
      <c r="BC478" s="831"/>
      <c r="BD478" s="831"/>
      <c r="BE478" s="831"/>
      <c r="BF478" s="831"/>
      <c r="BG478" s="831"/>
      <c r="BH478" s="831"/>
      <c r="BI478" s="831"/>
      <c r="BJ478" s="831"/>
      <c r="BK478" s="831"/>
      <c r="BL478" s="831"/>
    </row>
    <row r="479" spans="1:64"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v>0</v>
      </c>
      <c r="V479" s="8">
        <v>0</v>
      </c>
      <c r="W479" s="1084"/>
      <c r="X479" s="8"/>
      <c r="Y479" s="8"/>
      <c r="Z479" s="8">
        <v>0</v>
      </c>
      <c r="AA479" s="8"/>
      <c r="AB479" s="8">
        <v>0</v>
      </c>
      <c r="AC479" s="8">
        <v>0</v>
      </c>
      <c r="AD479" s="8">
        <v>0</v>
      </c>
      <c r="AE479" s="8"/>
      <c r="AF479" s="8"/>
      <c r="AG479" s="1131"/>
      <c r="AH479" s="1227">
        <v>100</v>
      </c>
      <c r="AI479" s="89">
        <v>0</v>
      </c>
      <c r="AJ479" s="1228">
        <v>0</v>
      </c>
      <c r="AK479" s="89">
        <v>0</v>
      </c>
      <c r="AL479" s="89"/>
      <c r="AM479" s="237">
        <v>0</v>
      </c>
      <c r="AN479" s="89">
        <v>0</v>
      </c>
      <c r="AO479" s="89"/>
      <c r="AP479" s="1082">
        <v>0</v>
      </c>
      <c r="AQ479" s="831"/>
      <c r="AR479" s="831"/>
      <c r="AS479" s="831"/>
      <c r="AT479" s="831"/>
      <c r="AU479" s="831"/>
      <c r="AV479" s="831"/>
      <c r="AW479" s="831"/>
      <c r="AX479" s="831"/>
      <c r="AY479" s="831"/>
      <c r="AZ479" s="831"/>
      <c r="BA479" s="831"/>
      <c r="BB479" s="831"/>
      <c r="BC479" s="831"/>
      <c r="BD479" s="831"/>
      <c r="BE479" s="831"/>
      <c r="BF479" s="831"/>
      <c r="BG479" s="831"/>
      <c r="BH479" s="831"/>
      <c r="BI479" s="831"/>
      <c r="BJ479" s="831"/>
      <c r="BK479" s="831"/>
      <c r="BL479" s="831"/>
    </row>
    <row r="480" spans="1:64"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v>0</v>
      </c>
      <c r="V480" s="8">
        <v>0</v>
      </c>
      <c r="W480" s="1084"/>
      <c r="X480" s="8"/>
      <c r="Y480" s="8"/>
      <c r="Z480" s="8">
        <v>0</v>
      </c>
      <c r="AA480" s="8"/>
      <c r="AB480" s="8">
        <v>0</v>
      </c>
      <c r="AC480" s="8">
        <v>0</v>
      </c>
      <c r="AD480" s="8">
        <v>0</v>
      </c>
      <c r="AE480" s="8"/>
      <c r="AF480" s="8"/>
      <c r="AG480" s="1131"/>
      <c r="AH480" s="1227">
        <v>100</v>
      </c>
      <c r="AI480" s="89">
        <v>0</v>
      </c>
      <c r="AJ480" s="1228">
        <v>0</v>
      </c>
      <c r="AK480" s="89">
        <v>0</v>
      </c>
      <c r="AL480" s="89"/>
      <c r="AM480" s="237">
        <v>0</v>
      </c>
      <c r="AN480" s="89">
        <v>0</v>
      </c>
      <c r="AO480" s="89"/>
      <c r="AP480" s="1082">
        <v>0</v>
      </c>
      <c r="AQ480" s="831"/>
      <c r="AR480" s="831"/>
      <c r="AS480" s="831"/>
      <c r="AT480" s="831"/>
      <c r="AU480" s="831"/>
      <c r="AV480" s="831"/>
      <c r="AW480" s="831"/>
      <c r="AX480" s="831"/>
      <c r="AY480" s="831"/>
      <c r="AZ480" s="831"/>
      <c r="BA480" s="831"/>
      <c r="BB480" s="831"/>
      <c r="BC480" s="831"/>
      <c r="BD480" s="831"/>
      <c r="BE480" s="831"/>
      <c r="BF480" s="831"/>
      <c r="BG480" s="831"/>
      <c r="BH480" s="831"/>
      <c r="BI480" s="831"/>
      <c r="BJ480" s="831"/>
      <c r="BK480" s="831"/>
      <c r="BL480" s="831"/>
    </row>
    <row r="481" spans="1:64"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v>0</v>
      </c>
      <c r="V481" s="8">
        <v>0</v>
      </c>
      <c r="W481" s="1084"/>
      <c r="X481" s="8"/>
      <c r="Y481" s="8"/>
      <c r="Z481" s="8">
        <v>0</v>
      </c>
      <c r="AA481" s="8"/>
      <c r="AB481" s="8">
        <v>0</v>
      </c>
      <c r="AC481" s="8">
        <v>0</v>
      </c>
      <c r="AD481" s="8">
        <v>0</v>
      </c>
      <c r="AE481" s="8"/>
      <c r="AF481" s="8"/>
      <c r="AG481" s="1131"/>
      <c r="AH481" s="1227">
        <v>100</v>
      </c>
      <c r="AI481" s="89">
        <v>0</v>
      </c>
      <c r="AJ481" s="1228">
        <v>0</v>
      </c>
      <c r="AK481" s="89">
        <v>0</v>
      </c>
      <c r="AL481" s="89"/>
      <c r="AM481" s="237">
        <v>0</v>
      </c>
      <c r="AN481" s="89">
        <v>0</v>
      </c>
      <c r="AO481" s="89"/>
      <c r="AP481" s="1082">
        <v>0</v>
      </c>
      <c r="AQ481" s="831"/>
      <c r="AR481" s="831"/>
      <c r="AS481" s="831"/>
      <c r="AT481" s="831"/>
      <c r="AU481" s="831"/>
      <c r="AV481" s="831"/>
      <c r="AW481" s="831"/>
      <c r="AX481" s="831"/>
      <c r="AY481" s="831"/>
      <c r="AZ481" s="831"/>
      <c r="BA481" s="831"/>
      <c r="BB481" s="831"/>
      <c r="BC481" s="831"/>
      <c r="BD481" s="831"/>
      <c r="BE481" s="831"/>
      <c r="BF481" s="831"/>
      <c r="BG481" s="831"/>
      <c r="BH481" s="831"/>
      <c r="BI481" s="831"/>
      <c r="BJ481" s="831"/>
      <c r="BK481" s="831"/>
      <c r="BL481" s="831"/>
    </row>
    <row r="482" spans="1:64"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v>0</v>
      </c>
      <c r="V482" s="8">
        <v>0</v>
      </c>
      <c r="W482" s="1084"/>
      <c r="X482" s="8"/>
      <c r="Y482" s="8"/>
      <c r="Z482" s="8">
        <v>0</v>
      </c>
      <c r="AA482" s="8"/>
      <c r="AB482" s="8">
        <v>0</v>
      </c>
      <c r="AC482" s="8">
        <v>0</v>
      </c>
      <c r="AD482" s="8">
        <v>0</v>
      </c>
      <c r="AE482" s="8"/>
      <c r="AF482" s="8"/>
      <c r="AG482" s="1131"/>
      <c r="AH482" s="1227">
        <v>100</v>
      </c>
      <c r="AI482" s="89">
        <v>0</v>
      </c>
      <c r="AJ482" s="1228">
        <v>0</v>
      </c>
      <c r="AK482" s="89">
        <v>0</v>
      </c>
      <c r="AL482" s="89"/>
      <c r="AM482" s="237">
        <v>0</v>
      </c>
      <c r="AN482" s="89">
        <v>0</v>
      </c>
      <c r="AO482" s="89"/>
      <c r="AP482" s="1082">
        <v>0</v>
      </c>
      <c r="AQ482" s="831"/>
      <c r="AR482" s="831"/>
      <c r="AS482" s="831"/>
      <c r="AT482" s="831"/>
      <c r="AU482" s="831"/>
      <c r="AV482" s="831"/>
      <c r="AW482" s="831"/>
      <c r="AX482" s="831"/>
      <c r="AY482" s="831"/>
      <c r="AZ482" s="831"/>
      <c r="BA482" s="831"/>
      <c r="BB482" s="831"/>
      <c r="BC482" s="831"/>
      <c r="BD482" s="831"/>
      <c r="BE482" s="831"/>
      <c r="BF482" s="831"/>
      <c r="BG482" s="831"/>
      <c r="BH482" s="831"/>
      <c r="BI482" s="831"/>
      <c r="BJ482" s="831"/>
      <c r="BK482" s="831"/>
      <c r="BL482" s="831"/>
    </row>
    <row r="483" spans="1:64"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v>0</v>
      </c>
      <c r="V483" s="8">
        <v>0</v>
      </c>
      <c r="W483" s="1084"/>
      <c r="X483" s="8"/>
      <c r="Y483" s="8"/>
      <c r="Z483" s="8">
        <v>0</v>
      </c>
      <c r="AA483" s="8"/>
      <c r="AB483" s="8">
        <v>0</v>
      </c>
      <c r="AC483" s="8">
        <v>0</v>
      </c>
      <c r="AD483" s="8">
        <v>0</v>
      </c>
      <c r="AE483" s="8"/>
      <c r="AF483" s="8"/>
      <c r="AG483" s="1131"/>
      <c r="AH483" s="1227">
        <v>100</v>
      </c>
      <c r="AI483" s="89">
        <v>0</v>
      </c>
      <c r="AJ483" s="1228">
        <v>0</v>
      </c>
      <c r="AK483" s="89">
        <v>0</v>
      </c>
      <c r="AL483" s="89"/>
      <c r="AM483" s="237">
        <v>0</v>
      </c>
      <c r="AN483" s="89">
        <v>0</v>
      </c>
      <c r="AO483" s="89"/>
      <c r="AP483" s="1082">
        <v>0</v>
      </c>
      <c r="AQ483" s="831"/>
      <c r="AR483" s="831"/>
      <c r="AS483" s="831"/>
      <c r="AT483" s="831"/>
      <c r="AU483" s="831"/>
      <c r="AV483" s="831"/>
      <c r="AW483" s="831"/>
      <c r="AX483" s="831"/>
      <c r="AY483" s="831"/>
      <c r="AZ483" s="831"/>
      <c r="BA483" s="831"/>
      <c r="BB483" s="831"/>
      <c r="BC483" s="831"/>
      <c r="BD483" s="831"/>
      <c r="BE483" s="831"/>
      <c r="BF483" s="831"/>
      <c r="BG483" s="831"/>
      <c r="BH483" s="831"/>
      <c r="BI483" s="831"/>
      <c r="BJ483" s="831"/>
      <c r="BK483" s="831"/>
      <c r="BL483" s="831"/>
    </row>
    <row r="484" spans="1:64"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v>0</v>
      </c>
      <c r="V484" s="8">
        <v>0</v>
      </c>
      <c r="W484" s="1084"/>
      <c r="X484" s="8"/>
      <c r="Y484" s="8"/>
      <c r="Z484" s="8">
        <v>0</v>
      </c>
      <c r="AA484" s="8"/>
      <c r="AB484" s="8">
        <v>0</v>
      </c>
      <c r="AC484" s="8">
        <v>0</v>
      </c>
      <c r="AD484" s="8">
        <v>0</v>
      </c>
      <c r="AE484" s="8"/>
      <c r="AF484" s="8"/>
      <c r="AG484" s="1131"/>
      <c r="AH484" s="1227">
        <v>100</v>
      </c>
      <c r="AI484" s="89">
        <v>0</v>
      </c>
      <c r="AJ484" s="1228">
        <v>0</v>
      </c>
      <c r="AK484" s="89">
        <v>0</v>
      </c>
      <c r="AL484" s="89"/>
      <c r="AM484" s="237">
        <v>0</v>
      </c>
      <c r="AN484" s="89">
        <v>0</v>
      </c>
      <c r="AO484" s="89"/>
      <c r="AP484" s="1082">
        <v>0</v>
      </c>
      <c r="AQ484" s="831"/>
      <c r="AR484" s="831"/>
      <c r="AS484" s="831"/>
      <c r="AT484" s="831"/>
      <c r="AU484" s="831"/>
      <c r="AV484" s="831"/>
      <c r="AW484" s="831"/>
      <c r="AX484" s="831"/>
      <c r="AY484" s="831"/>
      <c r="AZ484" s="831"/>
      <c r="BA484" s="831"/>
      <c r="BB484" s="831"/>
      <c r="BC484" s="831"/>
      <c r="BD484" s="831"/>
      <c r="BE484" s="831"/>
      <c r="BF484" s="831"/>
      <c r="BG484" s="831"/>
      <c r="BH484" s="831"/>
      <c r="BI484" s="831"/>
      <c r="BJ484" s="831"/>
      <c r="BK484" s="831"/>
      <c r="BL484" s="831"/>
    </row>
    <row r="485" spans="1:64"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v>0</v>
      </c>
      <c r="V485" s="8">
        <v>0</v>
      </c>
      <c r="W485" s="1084"/>
      <c r="X485" s="8"/>
      <c r="Y485" s="8"/>
      <c r="Z485" s="8">
        <v>0</v>
      </c>
      <c r="AA485" s="8"/>
      <c r="AB485" s="8">
        <v>0</v>
      </c>
      <c r="AC485" s="8">
        <v>0</v>
      </c>
      <c r="AD485" s="8">
        <v>0</v>
      </c>
      <c r="AE485" s="8"/>
      <c r="AF485" s="8"/>
      <c r="AG485" s="1131"/>
      <c r="AH485" s="1227">
        <v>100</v>
      </c>
      <c r="AI485" s="89">
        <v>0</v>
      </c>
      <c r="AJ485" s="1228">
        <v>0</v>
      </c>
      <c r="AK485" s="89">
        <v>0</v>
      </c>
      <c r="AL485" s="89"/>
      <c r="AM485" s="237">
        <v>0</v>
      </c>
      <c r="AN485" s="89">
        <v>0</v>
      </c>
      <c r="AO485" s="89"/>
      <c r="AP485" s="1082">
        <v>0</v>
      </c>
      <c r="AQ485" s="831"/>
      <c r="AR485" s="831"/>
      <c r="AS485" s="831"/>
      <c r="AT485" s="831"/>
      <c r="AU485" s="831"/>
      <c r="AV485" s="831"/>
      <c r="AW485" s="831"/>
      <c r="AX485" s="831"/>
      <c r="AY485" s="831"/>
      <c r="AZ485" s="831"/>
      <c r="BA485" s="831"/>
      <c r="BB485" s="831"/>
      <c r="BC485" s="831"/>
      <c r="BD485" s="831"/>
      <c r="BE485" s="831"/>
      <c r="BF485" s="831"/>
      <c r="BG485" s="831"/>
      <c r="BH485" s="831"/>
      <c r="BI485" s="831"/>
      <c r="BJ485" s="831"/>
      <c r="BK485" s="831"/>
      <c r="BL485" s="831"/>
    </row>
    <row r="486" spans="1:64"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v>0</v>
      </c>
      <c r="V486" s="8">
        <v>0</v>
      </c>
      <c r="W486" s="1084"/>
      <c r="X486" s="8"/>
      <c r="Y486" s="8"/>
      <c r="Z486" s="8">
        <v>0</v>
      </c>
      <c r="AA486" s="8"/>
      <c r="AB486" s="8">
        <v>0</v>
      </c>
      <c r="AC486" s="8">
        <v>0</v>
      </c>
      <c r="AD486" s="8">
        <v>0</v>
      </c>
      <c r="AE486" s="8"/>
      <c r="AF486" s="8"/>
      <c r="AG486" s="1131"/>
      <c r="AH486" s="1227">
        <v>100</v>
      </c>
      <c r="AI486" s="89">
        <v>0</v>
      </c>
      <c r="AJ486" s="1228">
        <v>0</v>
      </c>
      <c r="AK486" s="89">
        <v>0</v>
      </c>
      <c r="AL486" s="89"/>
      <c r="AM486" s="237">
        <v>0</v>
      </c>
      <c r="AN486" s="89">
        <v>0</v>
      </c>
      <c r="AO486" s="89"/>
      <c r="AP486" s="1082">
        <v>0</v>
      </c>
      <c r="AQ486" s="831"/>
      <c r="AR486" s="831"/>
      <c r="AS486" s="831"/>
      <c r="AT486" s="831"/>
      <c r="AU486" s="831"/>
      <c r="AV486" s="831"/>
      <c r="AW486" s="831"/>
      <c r="AX486" s="831"/>
      <c r="AY486" s="831"/>
      <c r="AZ486" s="831"/>
      <c r="BA486" s="831"/>
      <c r="BB486" s="831"/>
      <c r="BC486" s="831"/>
      <c r="BD486" s="831"/>
      <c r="BE486" s="831"/>
      <c r="BF486" s="831"/>
      <c r="BG486" s="831"/>
      <c r="BH486" s="831"/>
      <c r="BI486" s="831"/>
      <c r="BJ486" s="831"/>
      <c r="BK486" s="831"/>
      <c r="BL486" s="831"/>
    </row>
    <row r="487" spans="1:64"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v>0</v>
      </c>
      <c r="V487" s="8">
        <v>0</v>
      </c>
      <c r="W487" s="1084"/>
      <c r="X487" s="8"/>
      <c r="Y487" s="8"/>
      <c r="Z487" s="8">
        <v>0</v>
      </c>
      <c r="AA487" s="8"/>
      <c r="AB487" s="8">
        <v>0</v>
      </c>
      <c r="AC487" s="8">
        <v>0</v>
      </c>
      <c r="AD487" s="8">
        <v>0</v>
      </c>
      <c r="AE487" s="8"/>
      <c r="AF487" s="8"/>
      <c r="AG487" s="1131"/>
      <c r="AH487" s="1227">
        <v>100</v>
      </c>
      <c r="AI487" s="89">
        <v>0</v>
      </c>
      <c r="AJ487" s="1228">
        <v>0</v>
      </c>
      <c r="AK487" s="89">
        <v>0</v>
      </c>
      <c r="AL487" s="89"/>
      <c r="AM487" s="237">
        <v>0</v>
      </c>
      <c r="AN487" s="89">
        <v>0</v>
      </c>
      <c r="AO487" s="89"/>
      <c r="AP487" s="1082">
        <v>0</v>
      </c>
      <c r="AQ487" s="831"/>
      <c r="AR487" s="831"/>
      <c r="AS487" s="831"/>
      <c r="AT487" s="831"/>
      <c r="AU487" s="831"/>
      <c r="AV487" s="831"/>
      <c r="AW487" s="831"/>
      <c r="AX487" s="831"/>
      <c r="AY487" s="831"/>
      <c r="AZ487" s="831"/>
      <c r="BA487" s="831"/>
      <c r="BB487" s="831"/>
      <c r="BC487" s="831"/>
      <c r="BD487" s="831"/>
      <c r="BE487" s="831"/>
      <c r="BF487" s="831"/>
      <c r="BG487" s="831"/>
      <c r="BH487" s="831"/>
      <c r="BI487" s="831"/>
      <c r="BJ487" s="831"/>
      <c r="BK487" s="831"/>
      <c r="BL487" s="831"/>
    </row>
    <row r="488" spans="1:64"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v>0</v>
      </c>
      <c r="V488" s="8">
        <v>0</v>
      </c>
      <c r="W488" s="1084"/>
      <c r="X488" s="8"/>
      <c r="Y488" s="8"/>
      <c r="Z488" s="8">
        <v>0</v>
      </c>
      <c r="AA488" s="8"/>
      <c r="AB488" s="8">
        <v>0</v>
      </c>
      <c r="AC488" s="8">
        <v>0</v>
      </c>
      <c r="AD488" s="8">
        <v>0</v>
      </c>
      <c r="AE488" s="8"/>
      <c r="AF488" s="8"/>
      <c r="AG488" s="1131"/>
      <c r="AH488" s="1227">
        <v>100</v>
      </c>
      <c r="AI488" s="89">
        <v>0</v>
      </c>
      <c r="AJ488" s="1228">
        <v>0</v>
      </c>
      <c r="AK488" s="89">
        <v>0</v>
      </c>
      <c r="AL488" s="89"/>
      <c r="AM488" s="237">
        <v>0</v>
      </c>
      <c r="AN488" s="89">
        <v>0</v>
      </c>
      <c r="AO488" s="89"/>
      <c r="AP488" s="1082">
        <v>0</v>
      </c>
      <c r="AQ488" s="831"/>
      <c r="AR488" s="831"/>
      <c r="AS488" s="831"/>
      <c r="AT488" s="831"/>
      <c r="AU488" s="831"/>
      <c r="AV488" s="831"/>
      <c r="AW488" s="831"/>
      <c r="AX488" s="831"/>
      <c r="AY488" s="831"/>
      <c r="AZ488" s="831"/>
      <c r="BA488" s="831"/>
      <c r="BB488" s="831"/>
      <c r="BC488" s="831"/>
      <c r="BD488" s="831"/>
      <c r="BE488" s="831"/>
      <c r="BF488" s="831"/>
      <c r="BG488" s="831"/>
      <c r="BH488" s="831"/>
      <c r="BI488" s="831"/>
      <c r="BJ488" s="831"/>
      <c r="BK488" s="831"/>
      <c r="BL488" s="831"/>
    </row>
    <row r="489" spans="1:64"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v>0</v>
      </c>
      <c r="V489" s="8">
        <v>0</v>
      </c>
      <c r="W489" s="1084"/>
      <c r="X489" s="8"/>
      <c r="Y489" s="8"/>
      <c r="Z489" s="8">
        <v>0</v>
      </c>
      <c r="AA489" s="8"/>
      <c r="AB489" s="8">
        <v>0</v>
      </c>
      <c r="AC489" s="8">
        <v>0</v>
      </c>
      <c r="AD489" s="8">
        <v>0</v>
      </c>
      <c r="AE489" s="8"/>
      <c r="AF489" s="8"/>
      <c r="AG489" s="1131"/>
      <c r="AH489" s="1227">
        <v>100</v>
      </c>
      <c r="AI489" s="89">
        <v>0</v>
      </c>
      <c r="AJ489" s="1228">
        <v>0</v>
      </c>
      <c r="AK489" s="89">
        <v>0</v>
      </c>
      <c r="AL489" s="89"/>
      <c r="AM489" s="237">
        <v>0</v>
      </c>
      <c r="AN489" s="89">
        <v>0</v>
      </c>
      <c r="AO489" s="89"/>
      <c r="AP489" s="1082">
        <v>0</v>
      </c>
      <c r="AQ489" s="831"/>
      <c r="AR489" s="831"/>
      <c r="AS489" s="831"/>
      <c r="AT489" s="831"/>
      <c r="AU489" s="831"/>
      <c r="AV489" s="831"/>
      <c r="AW489" s="831"/>
      <c r="AX489" s="831"/>
      <c r="AY489" s="831"/>
      <c r="AZ489" s="831"/>
      <c r="BA489" s="831"/>
      <c r="BB489" s="831"/>
      <c r="BC489" s="831"/>
      <c r="BD489" s="831"/>
      <c r="BE489" s="831"/>
      <c r="BF489" s="831"/>
      <c r="BG489" s="831"/>
      <c r="BH489" s="831"/>
      <c r="BI489" s="831"/>
      <c r="BJ489" s="831"/>
      <c r="BK489" s="831"/>
      <c r="BL489" s="831"/>
    </row>
    <row r="490" spans="1:64"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v>0</v>
      </c>
      <c r="V490" s="8">
        <v>0</v>
      </c>
      <c r="W490" s="1084"/>
      <c r="X490" s="8"/>
      <c r="Y490" s="8"/>
      <c r="Z490" s="8">
        <v>0</v>
      </c>
      <c r="AA490" s="8"/>
      <c r="AB490" s="8">
        <v>0</v>
      </c>
      <c r="AC490" s="8">
        <v>0</v>
      </c>
      <c r="AD490" s="8">
        <v>0</v>
      </c>
      <c r="AE490" s="8"/>
      <c r="AF490" s="8"/>
      <c r="AG490" s="1131"/>
      <c r="AH490" s="1227">
        <v>100</v>
      </c>
      <c r="AI490" s="89">
        <v>0</v>
      </c>
      <c r="AJ490" s="1228">
        <v>0</v>
      </c>
      <c r="AK490" s="89">
        <v>0</v>
      </c>
      <c r="AL490" s="89"/>
      <c r="AM490" s="237">
        <v>0</v>
      </c>
      <c r="AN490" s="89">
        <v>0</v>
      </c>
      <c r="AO490" s="89"/>
      <c r="AP490" s="1082">
        <v>0</v>
      </c>
      <c r="AQ490" s="831"/>
      <c r="AR490" s="831"/>
      <c r="AS490" s="831"/>
      <c r="AT490" s="831"/>
      <c r="AU490" s="831"/>
      <c r="AV490" s="831"/>
      <c r="AW490" s="831"/>
      <c r="AX490" s="831"/>
      <c r="AY490" s="831"/>
      <c r="AZ490" s="831"/>
      <c r="BA490" s="831"/>
      <c r="BB490" s="831"/>
      <c r="BC490" s="831"/>
      <c r="BD490" s="831"/>
      <c r="BE490" s="831"/>
      <c r="BF490" s="831"/>
      <c r="BG490" s="831"/>
      <c r="BH490" s="831"/>
      <c r="BI490" s="831"/>
      <c r="BJ490" s="831"/>
      <c r="BK490" s="831"/>
      <c r="BL490" s="831"/>
    </row>
    <row r="491" spans="1:64"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v>0</v>
      </c>
      <c r="V491" s="8">
        <v>0</v>
      </c>
      <c r="W491" s="1084"/>
      <c r="X491" s="8"/>
      <c r="Y491" s="8"/>
      <c r="Z491" s="8">
        <v>0</v>
      </c>
      <c r="AA491" s="8"/>
      <c r="AB491" s="8">
        <v>0</v>
      </c>
      <c r="AC491" s="8">
        <v>0</v>
      </c>
      <c r="AD491" s="8">
        <v>0</v>
      </c>
      <c r="AE491" s="8"/>
      <c r="AF491" s="8"/>
      <c r="AG491" s="1131"/>
      <c r="AH491" s="1227">
        <v>100</v>
      </c>
      <c r="AI491" s="89">
        <v>0</v>
      </c>
      <c r="AJ491" s="1228">
        <v>0</v>
      </c>
      <c r="AK491" s="89">
        <v>0</v>
      </c>
      <c r="AL491" s="89"/>
      <c r="AM491" s="237">
        <v>0</v>
      </c>
      <c r="AN491" s="89">
        <v>0</v>
      </c>
      <c r="AO491" s="89"/>
      <c r="AP491" s="1082">
        <v>0</v>
      </c>
      <c r="AQ491" s="831"/>
      <c r="AR491" s="831"/>
      <c r="AS491" s="831"/>
      <c r="AT491" s="831"/>
      <c r="AU491" s="831"/>
      <c r="AV491" s="831"/>
      <c r="AW491" s="831"/>
      <c r="AX491" s="831"/>
      <c r="AY491" s="831"/>
      <c r="AZ491" s="831"/>
      <c r="BA491" s="831"/>
      <c r="BB491" s="831"/>
      <c r="BC491" s="831"/>
      <c r="BD491" s="831"/>
      <c r="BE491" s="831"/>
      <c r="BF491" s="831"/>
      <c r="BG491" s="831"/>
      <c r="BH491" s="831"/>
      <c r="BI491" s="831"/>
      <c r="BJ491" s="831"/>
      <c r="BK491" s="831"/>
      <c r="BL491" s="831"/>
    </row>
    <row r="492" spans="1:64"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v>0</v>
      </c>
      <c r="V492" s="8">
        <v>0</v>
      </c>
      <c r="W492" s="1084"/>
      <c r="X492" s="8"/>
      <c r="Y492" s="8"/>
      <c r="Z492" s="8">
        <v>0</v>
      </c>
      <c r="AA492" s="8"/>
      <c r="AB492" s="8">
        <v>0</v>
      </c>
      <c r="AC492" s="8">
        <v>0</v>
      </c>
      <c r="AD492" s="8">
        <v>0</v>
      </c>
      <c r="AE492" s="8"/>
      <c r="AF492" s="8"/>
      <c r="AG492" s="1131"/>
      <c r="AH492" s="1227">
        <v>100</v>
      </c>
      <c r="AI492" s="89">
        <v>0</v>
      </c>
      <c r="AJ492" s="1228">
        <v>0</v>
      </c>
      <c r="AK492" s="89">
        <v>0</v>
      </c>
      <c r="AL492" s="89"/>
      <c r="AM492" s="237">
        <v>0</v>
      </c>
      <c r="AN492" s="89">
        <v>0</v>
      </c>
      <c r="AO492" s="89"/>
      <c r="AP492" s="1082">
        <v>0</v>
      </c>
      <c r="AQ492" s="831"/>
      <c r="AR492" s="831"/>
      <c r="AS492" s="831"/>
      <c r="AT492" s="831"/>
      <c r="AU492" s="831"/>
      <c r="AV492" s="831"/>
      <c r="AW492" s="831"/>
      <c r="AX492" s="831"/>
      <c r="AY492" s="831"/>
      <c r="AZ492" s="831"/>
      <c r="BA492" s="831"/>
      <c r="BB492" s="831"/>
      <c r="BC492" s="831"/>
      <c r="BD492" s="831"/>
      <c r="BE492" s="831"/>
      <c r="BF492" s="831"/>
      <c r="BG492" s="831"/>
      <c r="BH492" s="831"/>
      <c r="BI492" s="831"/>
      <c r="BJ492" s="831"/>
      <c r="BK492" s="831"/>
      <c r="BL492" s="831"/>
    </row>
    <row r="493" spans="1:64"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v>0</v>
      </c>
      <c r="V493" s="8">
        <v>0</v>
      </c>
      <c r="W493" s="1084"/>
      <c r="X493" s="8"/>
      <c r="Y493" s="8"/>
      <c r="Z493" s="8">
        <v>0</v>
      </c>
      <c r="AA493" s="8"/>
      <c r="AB493" s="8">
        <v>0</v>
      </c>
      <c r="AC493" s="8">
        <v>0</v>
      </c>
      <c r="AD493" s="8">
        <v>0</v>
      </c>
      <c r="AE493" s="8"/>
      <c r="AF493" s="8"/>
      <c r="AG493" s="1131"/>
      <c r="AH493" s="1227">
        <v>100</v>
      </c>
      <c r="AI493" s="89">
        <v>0</v>
      </c>
      <c r="AJ493" s="1228">
        <v>0</v>
      </c>
      <c r="AK493" s="89">
        <v>0</v>
      </c>
      <c r="AL493" s="89"/>
      <c r="AM493" s="237">
        <v>0</v>
      </c>
      <c r="AN493" s="89">
        <v>0</v>
      </c>
      <c r="AO493" s="89"/>
      <c r="AP493" s="1082">
        <v>0</v>
      </c>
      <c r="AQ493" s="831"/>
      <c r="AR493" s="831"/>
      <c r="AS493" s="831"/>
      <c r="AT493" s="831"/>
      <c r="AU493" s="831"/>
      <c r="AV493" s="831"/>
      <c r="AW493" s="831"/>
      <c r="AX493" s="831"/>
      <c r="AY493" s="831"/>
      <c r="AZ493" s="831"/>
      <c r="BA493" s="831"/>
      <c r="BB493" s="831"/>
      <c r="BC493" s="831"/>
      <c r="BD493" s="831"/>
      <c r="BE493" s="831"/>
      <c r="BF493" s="831"/>
      <c r="BG493" s="831"/>
      <c r="BH493" s="831"/>
      <c r="BI493" s="831"/>
      <c r="BJ493" s="831"/>
      <c r="BK493" s="831"/>
      <c r="BL493" s="831"/>
    </row>
    <row r="494" spans="1:64"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v>0</v>
      </c>
      <c r="V494" s="8">
        <v>0</v>
      </c>
      <c r="W494" s="1084"/>
      <c r="X494" s="8"/>
      <c r="Y494" s="8"/>
      <c r="Z494" s="8">
        <v>0</v>
      </c>
      <c r="AA494" s="8"/>
      <c r="AB494" s="8">
        <v>0</v>
      </c>
      <c r="AC494" s="8">
        <v>0</v>
      </c>
      <c r="AD494" s="8">
        <v>0</v>
      </c>
      <c r="AE494" s="8"/>
      <c r="AF494" s="8"/>
      <c r="AG494" s="1131"/>
      <c r="AH494" s="1227">
        <v>100</v>
      </c>
      <c r="AI494" s="89">
        <v>0</v>
      </c>
      <c r="AJ494" s="1228">
        <v>0</v>
      </c>
      <c r="AK494" s="89">
        <v>0</v>
      </c>
      <c r="AL494" s="89"/>
      <c r="AM494" s="237">
        <v>0</v>
      </c>
      <c r="AN494" s="89">
        <v>0</v>
      </c>
      <c r="AO494" s="89"/>
      <c r="AP494" s="1082">
        <v>0</v>
      </c>
      <c r="AQ494" s="831"/>
      <c r="AR494" s="831"/>
      <c r="AS494" s="831"/>
      <c r="AT494" s="831"/>
      <c r="AU494" s="831"/>
      <c r="AV494" s="831"/>
      <c r="AW494" s="831"/>
      <c r="AX494" s="831"/>
      <c r="AY494" s="831"/>
      <c r="AZ494" s="831"/>
      <c r="BA494" s="831"/>
      <c r="BB494" s="831"/>
      <c r="BC494" s="831"/>
      <c r="BD494" s="831"/>
      <c r="BE494" s="831"/>
      <c r="BF494" s="831"/>
      <c r="BG494" s="831"/>
      <c r="BH494" s="831"/>
      <c r="BI494" s="831"/>
      <c r="BJ494" s="831"/>
      <c r="BK494" s="831"/>
      <c r="BL494" s="831"/>
    </row>
    <row r="495" spans="1:64"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v>0</v>
      </c>
      <c r="V495" s="8">
        <v>0</v>
      </c>
      <c r="W495" s="1084"/>
      <c r="X495" s="8"/>
      <c r="Y495" s="8"/>
      <c r="Z495" s="8">
        <v>0</v>
      </c>
      <c r="AA495" s="8"/>
      <c r="AB495" s="8">
        <v>0</v>
      </c>
      <c r="AC495" s="8">
        <v>0</v>
      </c>
      <c r="AD495" s="8">
        <v>0</v>
      </c>
      <c r="AE495" s="8"/>
      <c r="AF495" s="8"/>
      <c r="AG495" s="1131"/>
      <c r="AH495" s="1227">
        <v>100</v>
      </c>
      <c r="AI495" s="89">
        <v>0</v>
      </c>
      <c r="AJ495" s="1228">
        <v>0</v>
      </c>
      <c r="AK495" s="89">
        <v>0</v>
      </c>
      <c r="AL495" s="89"/>
      <c r="AM495" s="237">
        <v>0</v>
      </c>
      <c r="AN495" s="89">
        <v>0</v>
      </c>
      <c r="AO495" s="89"/>
      <c r="AP495" s="1082">
        <v>0</v>
      </c>
      <c r="AQ495" s="831"/>
      <c r="AR495" s="831"/>
      <c r="AS495" s="831"/>
      <c r="AT495" s="831"/>
      <c r="AU495" s="831"/>
      <c r="AV495" s="831"/>
      <c r="AW495" s="831"/>
      <c r="AX495" s="831"/>
      <c r="AY495" s="831"/>
      <c r="AZ495" s="831"/>
      <c r="BA495" s="831"/>
      <c r="BB495" s="831"/>
      <c r="BC495" s="831"/>
      <c r="BD495" s="831"/>
      <c r="BE495" s="831"/>
      <c r="BF495" s="831"/>
      <c r="BG495" s="831"/>
      <c r="BH495" s="831"/>
      <c r="BI495" s="831"/>
      <c r="BJ495" s="831"/>
      <c r="BK495" s="831"/>
      <c r="BL495" s="831"/>
    </row>
    <row r="496" spans="1:64"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v>0</v>
      </c>
      <c r="V496" s="8">
        <v>0</v>
      </c>
      <c r="W496" s="1084"/>
      <c r="X496" s="8"/>
      <c r="Y496" s="8"/>
      <c r="Z496" s="8">
        <v>0</v>
      </c>
      <c r="AA496" s="8"/>
      <c r="AB496" s="8">
        <v>0</v>
      </c>
      <c r="AC496" s="8">
        <v>0</v>
      </c>
      <c r="AD496" s="8">
        <v>0</v>
      </c>
      <c r="AE496" s="8"/>
      <c r="AF496" s="8"/>
      <c r="AG496" s="1131"/>
      <c r="AH496" s="1227">
        <v>100</v>
      </c>
      <c r="AI496" s="89">
        <v>0</v>
      </c>
      <c r="AJ496" s="1228">
        <v>0</v>
      </c>
      <c r="AK496" s="89">
        <v>0</v>
      </c>
      <c r="AL496" s="89"/>
      <c r="AM496" s="237">
        <v>0</v>
      </c>
      <c r="AN496" s="89">
        <v>0</v>
      </c>
      <c r="AO496" s="89"/>
      <c r="AP496" s="1082">
        <v>0</v>
      </c>
      <c r="AQ496" s="831"/>
      <c r="AR496" s="831"/>
      <c r="AS496" s="831"/>
      <c r="AT496" s="831"/>
      <c r="AU496" s="831"/>
      <c r="AV496" s="831"/>
      <c r="AW496" s="831"/>
      <c r="AX496" s="831"/>
      <c r="AY496" s="831"/>
      <c r="AZ496" s="831"/>
      <c r="BA496" s="831"/>
      <c r="BB496" s="831"/>
      <c r="BC496" s="831"/>
      <c r="BD496" s="831"/>
      <c r="BE496" s="831"/>
      <c r="BF496" s="831"/>
      <c r="BG496" s="831"/>
      <c r="BH496" s="831"/>
      <c r="BI496" s="831"/>
      <c r="BJ496" s="831"/>
      <c r="BK496" s="831"/>
      <c r="BL496" s="831"/>
    </row>
    <row r="497" spans="1:64"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v>0</v>
      </c>
      <c r="V497" s="8">
        <v>0</v>
      </c>
      <c r="W497" s="1084"/>
      <c r="X497" s="8"/>
      <c r="Y497" s="8"/>
      <c r="Z497" s="8">
        <v>0</v>
      </c>
      <c r="AA497" s="8"/>
      <c r="AB497" s="8">
        <v>0</v>
      </c>
      <c r="AC497" s="8">
        <v>0</v>
      </c>
      <c r="AD497" s="8">
        <v>0</v>
      </c>
      <c r="AE497" s="8"/>
      <c r="AF497" s="8"/>
      <c r="AG497" s="1131"/>
      <c r="AH497" s="1227">
        <v>100</v>
      </c>
      <c r="AI497" s="89">
        <v>0</v>
      </c>
      <c r="AJ497" s="1228">
        <v>0</v>
      </c>
      <c r="AK497" s="89">
        <v>0</v>
      </c>
      <c r="AL497" s="89"/>
      <c r="AM497" s="237">
        <v>0</v>
      </c>
      <c r="AN497" s="89">
        <v>0</v>
      </c>
      <c r="AO497" s="89"/>
      <c r="AP497" s="1082">
        <v>0</v>
      </c>
      <c r="AQ497" s="831"/>
      <c r="AR497" s="831"/>
      <c r="AS497" s="831"/>
      <c r="AT497" s="831"/>
      <c r="AU497" s="831"/>
      <c r="AV497" s="831"/>
      <c r="AW497" s="831"/>
      <c r="AX497" s="831"/>
      <c r="AY497" s="831"/>
      <c r="AZ497" s="831"/>
      <c r="BA497" s="831"/>
      <c r="BB497" s="831"/>
      <c r="BC497" s="831"/>
      <c r="BD497" s="831"/>
      <c r="BE497" s="831"/>
      <c r="BF497" s="831"/>
      <c r="BG497" s="831"/>
      <c r="BH497" s="831"/>
      <c r="BI497" s="831"/>
      <c r="BJ497" s="831"/>
      <c r="BK497" s="831"/>
      <c r="BL497" s="831"/>
    </row>
    <row r="498" spans="1:64"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v>0</v>
      </c>
      <c r="V498" s="8">
        <v>0</v>
      </c>
      <c r="W498" s="1084"/>
      <c r="X498" s="8"/>
      <c r="Y498" s="8"/>
      <c r="Z498" s="8">
        <v>0</v>
      </c>
      <c r="AA498" s="8"/>
      <c r="AB498" s="8">
        <v>0</v>
      </c>
      <c r="AC498" s="8">
        <v>0</v>
      </c>
      <c r="AD498" s="8">
        <v>0</v>
      </c>
      <c r="AE498" s="8"/>
      <c r="AF498" s="8"/>
      <c r="AG498" s="1131"/>
      <c r="AH498" s="1227">
        <v>100</v>
      </c>
      <c r="AI498" s="89">
        <v>0</v>
      </c>
      <c r="AJ498" s="1228">
        <v>0</v>
      </c>
      <c r="AK498" s="89">
        <v>0</v>
      </c>
      <c r="AL498" s="89"/>
      <c r="AM498" s="237">
        <v>0</v>
      </c>
      <c r="AN498" s="89">
        <v>0</v>
      </c>
      <c r="AO498" s="89"/>
      <c r="AP498" s="1082">
        <v>0</v>
      </c>
      <c r="AQ498" s="831"/>
      <c r="AR498" s="831"/>
      <c r="AS498" s="831"/>
      <c r="AT498" s="831"/>
      <c r="AU498" s="831"/>
      <c r="AV498" s="831"/>
      <c r="AW498" s="831"/>
      <c r="AX498" s="831"/>
      <c r="AY498" s="831"/>
      <c r="AZ498" s="831"/>
      <c r="BA498" s="831"/>
      <c r="BB498" s="831"/>
      <c r="BC498" s="831"/>
      <c r="BD498" s="831"/>
      <c r="BE498" s="831"/>
      <c r="BF498" s="831"/>
      <c r="BG498" s="831"/>
      <c r="BH498" s="831"/>
      <c r="BI498" s="831"/>
      <c r="BJ498" s="831"/>
      <c r="BK498" s="831"/>
      <c r="BL498" s="831"/>
    </row>
    <row r="499" spans="1:64"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v>0</v>
      </c>
      <c r="V499" s="8">
        <v>0</v>
      </c>
      <c r="W499" s="1084"/>
      <c r="X499" s="8"/>
      <c r="Y499" s="8"/>
      <c r="Z499" s="8">
        <v>0</v>
      </c>
      <c r="AA499" s="8"/>
      <c r="AB499" s="8">
        <v>0</v>
      </c>
      <c r="AC499" s="8">
        <v>0</v>
      </c>
      <c r="AD499" s="8">
        <v>0</v>
      </c>
      <c r="AE499" s="8"/>
      <c r="AF499" s="8"/>
      <c r="AG499" s="1131"/>
      <c r="AH499" s="1227">
        <v>100</v>
      </c>
      <c r="AI499" s="89">
        <v>0</v>
      </c>
      <c r="AJ499" s="1228">
        <v>0</v>
      </c>
      <c r="AK499" s="89">
        <v>0</v>
      </c>
      <c r="AL499" s="89"/>
      <c r="AM499" s="237">
        <v>0</v>
      </c>
      <c r="AN499" s="89">
        <v>0</v>
      </c>
      <c r="AO499" s="89"/>
      <c r="AP499" s="1082">
        <v>0</v>
      </c>
      <c r="AQ499" s="831"/>
      <c r="AR499" s="831"/>
      <c r="AS499" s="831"/>
      <c r="AT499" s="831"/>
      <c r="AU499" s="831"/>
      <c r="AV499" s="831"/>
      <c r="AW499" s="831"/>
      <c r="AX499" s="831"/>
      <c r="AY499" s="831"/>
      <c r="AZ499" s="831"/>
      <c r="BA499" s="831"/>
      <c r="BB499" s="831"/>
      <c r="BC499" s="831"/>
      <c r="BD499" s="831"/>
      <c r="BE499" s="831"/>
      <c r="BF499" s="831"/>
      <c r="BG499" s="831"/>
      <c r="BH499" s="831"/>
      <c r="BI499" s="831"/>
      <c r="BJ499" s="831"/>
      <c r="BK499" s="831"/>
      <c r="BL499" s="831"/>
    </row>
    <row r="500" spans="1:64"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v>0</v>
      </c>
      <c r="V500" s="8">
        <v>0</v>
      </c>
      <c r="W500" s="1084"/>
      <c r="X500" s="8"/>
      <c r="Y500" s="8"/>
      <c r="Z500" s="8">
        <v>0</v>
      </c>
      <c r="AA500" s="8"/>
      <c r="AB500" s="8">
        <v>0</v>
      </c>
      <c r="AC500" s="8">
        <v>0</v>
      </c>
      <c r="AD500" s="8">
        <v>0</v>
      </c>
      <c r="AE500" s="8"/>
      <c r="AF500" s="8"/>
      <c r="AG500" s="1131"/>
      <c r="AH500" s="1227">
        <v>100</v>
      </c>
      <c r="AI500" s="89">
        <v>0</v>
      </c>
      <c r="AJ500" s="1228">
        <v>0</v>
      </c>
      <c r="AK500" s="89">
        <v>0</v>
      </c>
      <c r="AL500" s="89"/>
      <c r="AM500" s="237">
        <v>0</v>
      </c>
      <c r="AN500" s="89">
        <v>0</v>
      </c>
      <c r="AO500" s="89"/>
      <c r="AP500" s="1082">
        <v>0</v>
      </c>
      <c r="AQ500" s="831"/>
      <c r="AR500" s="831"/>
      <c r="AS500" s="831"/>
      <c r="AT500" s="831"/>
      <c r="AU500" s="831"/>
      <c r="AV500" s="831"/>
      <c r="AW500" s="831"/>
      <c r="AX500" s="831"/>
      <c r="AY500" s="831"/>
      <c r="AZ500" s="831"/>
      <c r="BA500" s="831"/>
      <c r="BB500" s="831"/>
      <c r="BC500" s="831"/>
      <c r="BD500" s="831"/>
      <c r="BE500" s="831"/>
      <c r="BF500" s="831"/>
      <c r="BG500" s="831"/>
      <c r="BH500" s="831"/>
      <c r="BI500" s="831"/>
      <c r="BJ500" s="831"/>
      <c r="BK500" s="831"/>
      <c r="BL500" s="831"/>
    </row>
    <row r="501" spans="1:64"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v>0</v>
      </c>
      <c r="V501" s="8">
        <v>0</v>
      </c>
      <c r="W501" s="1084"/>
      <c r="X501" s="8"/>
      <c r="Y501" s="8"/>
      <c r="Z501" s="8">
        <v>0</v>
      </c>
      <c r="AA501" s="8"/>
      <c r="AB501" s="8">
        <v>0</v>
      </c>
      <c r="AC501" s="8">
        <v>0</v>
      </c>
      <c r="AD501" s="8">
        <v>0</v>
      </c>
      <c r="AE501" s="8"/>
      <c r="AF501" s="8"/>
      <c r="AG501" s="1131"/>
      <c r="AH501" s="1227">
        <v>100</v>
      </c>
      <c r="AI501" s="89">
        <v>0</v>
      </c>
      <c r="AJ501" s="1228">
        <v>0</v>
      </c>
      <c r="AK501" s="89">
        <v>0</v>
      </c>
      <c r="AL501" s="89"/>
      <c r="AM501" s="237">
        <v>0</v>
      </c>
      <c r="AN501" s="89">
        <v>0</v>
      </c>
      <c r="AO501" s="89"/>
      <c r="AP501" s="1082">
        <v>0</v>
      </c>
      <c r="AQ501" s="831"/>
      <c r="AR501" s="831"/>
      <c r="AS501" s="831"/>
      <c r="AT501" s="831"/>
      <c r="AU501" s="831"/>
      <c r="AV501" s="831"/>
      <c r="AW501" s="831"/>
      <c r="AX501" s="831"/>
      <c r="AY501" s="831"/>
      <c r="AZ501" s="831"/>
      <c r="BA501" s="831"/>
      <c r="BB501" s="831"/>
      <c r="BC501" s="831"/>
      <c r="BD501" s="831"/>
      <c r="BE501" s="831"/>
      <c r="BF501" s="831"/>
      <c r="BG501" s="831"/>
      <c r="BH501" s="831"/>
      <c r="BI501" s="831"/>
      <c r="BJ501" s="831"/>
      <c r="BK501" s="831"/>
      <c r="BL501" s="831"/>
    </row>
    <row r="502" spans="1:64"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v>0</v>
      </c>
      <c r="V502" s="8">
        <v>0</v>
      </c>
      <c r="W502" s="1084"/>
      <c r="X502" s="8"/>
      <c r="Y502" s="8"/>
      <c r="Z502" s="8">
        <v>0</v>
      </c>
      <c r="AA502" s="8"/>
      <c r="AB502" s="8">
        <v>0</v>
      </c>
      <c r="AC502" s="8">
        <v>0</v>
      </c>
      <c r="AD502" s="8">
        <v>0</v>
      </c>
      <c r="AE502" s="8"/>
      <c r="AF502" s="8"/>
      <c r="AG502" s="1131"/>
      <c r="AH502" s="1227">
        <v>100</v>
      </c>
      <c r="AI502" s="89">
        <v>0</v>
      </c>
      <c r="AJ502" s="1228">
        <v>0</v>
      </c>
      <c r="AK502" s="89">
        <v>0</v>
      </c>
      <c r="AL502" s="89"/>
      <c r="AM502" s="237">
        <v>0</v>
      </c>
      <c r="AN502" s="89">
        <v>0</v>
      </c>
      <c r="AO502" s="89"/>
      <c r="AP502" s="1082">
        <v>0</v>
      </c>
      <c r="AQ502" s="831"/>
      <c r="AR502" s="831"/>
      <c r="AS502" s="831"/>
      <c r="AT502" s="831"/>
      <c r="AU502" s="831"/>
      <c r="AV502" s="831"/>
      <c r="AW502" s="831"/>
      <c r="AX502" s="831"/>
      <c r="AY502" s="831"/>
      <c r="AZ502" s="831"/>
      <c r="BA502" s="831"/>
      <c r="BB502" s="831"/>
      <c r="BC502" s="831"/>
      <c r="BD502" s="831"/>
      <c r="BE502" s="831"/>
      <c r="BF502" s="831"/>
      <c r="BG502" s="831"/>
      <c r="BH502" s="831"/>
      <c r="BI502" s="831"/>
      <c r="BJ502" s="831"/>
      <c r="BK502" s="831"/>
      <c r="BL502" s="831"/>
    </row>
    <row r="503" spans="1:64"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v>0</v>
      </c>
      <c r="V503" s="8">
        <v>0</v>
      </c>
      <c r="W503" s="1084"/>
      <c r="X503" s="8"/>
      <c r="Y503" s="8"/>
      <c r="Z503" s="8">
        <v>0</v>
      </c>
      <c r="AA503" s="8"/>
      <c r="AB503" s="8">
        <v>0</v>
      </c>
      <c r="AC503" s="8">
        <v>0</v>
      </c>
      <c r="AD503" s="8">
        <v>0</v>
      </c>
      <c r="AE503" s="8"/>
      <c r="AF503" s="8"/>
      <c r="AG503" s="1131"/>
      <c r="AH503" s="1227">
        <v>100</v>
      </c>
      <c r="AI503" s="89">
        <v>0</v>
      </c>
      <c r="AJ503" s="1228">
        <v>0</v>
      </c>
      <c r="AK503" s="89">
        <v>0</v>
      </c>
      <c r="AL503" s="89"/>
      <c r="AM503" s="237">
        <v>0</v>
      </c>
      <c r="AN503" s="89">
        <v>0</v>
      </c>
      <c r="AO503" s="89"/>
      <c r="AP503" s="1082">
        <v>0</v>
      </c>
      <c r="AQ503" s="831"/>
      <c r="AR503" s="831"/>
      <c r="AS503" s="831"/>
      <c r="AT503" s="831"/>
      <c r="AU503" s="831"/>
      <c r="AV503" s="831"/>
      <c r="AW503" s="831"/>
      <c r="AX503" s="831"/>
      <c r="AY503" s="831"/>
      <c r="AZ503" s="831"/>
      <c r="BA503" s="831"/>
      <c r="BB503" s="831"/>
      <c r="BC503" s="831"/>
      <c r="BD503" s="831"/>
      <c r="BE503" s="831"/>
      <c r="BF503" s="831"/>
      <c r="BG503" s="831"/>
      <c r="BH503" s="831"/>
      <c r="BI503" s="831"/>
      <c r="BJ503" s="831"/>
      <c r="BK503" s="831"/>
      <c r="BL503" s="831"/>
    </row>
    <row r="504" spans="1:64"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v>0</v>
      </c>
      <c r="V504" s="8">
        <v>0</v>
      </c>
      <c r="W504" s="1084"/>
      <c r="X504" s="8"/>
      <c r="Y504" s="8"/>
      <c r="Z504" s="8">
        <v>0</v>
      </c>
      <c r="AA504" s="8"/>
      <c r="AB504" s="8">
        <v>0</v>
      </c>
      <c r="AC504" s="8">
        <v>0</v>
      </c>
      <c r="AD504" s="8">
        <v>0</v>
      </c>
      <c r="AE504" s="8"/>
      <c r="AF504" s="8"/>
      <c r="AG504" s="1131"/>
      <c r="AH504" s="1227">
        <v>100</v>
      </c>
      <c r="AI504" s="89">
        <v>0</v>
      </c>
      <c r="AJ504" s="1228">
        <v>0</v>
      </c>
      <c r="AK504" s="89">
        <v>0</v>
      </c>
      <c r="AL504" s="89"/>
      <c r="AM504" s="237">
        <v>0</v>
      </c>
      <c r="AN504" s="89">
        <v>0</v>
      </c>
      <c r="AO504" s="89"/>
      <c r="AP504" s="1082">
        <v>0</v>
      </c>
      <c r="AQ504" s="831"/>
      <c r="AR504" s="831"/>
      <c r="AS504" s="831"/>
      <c r="AT504" s="831"/>
      <c r="AU504" s="831"/>
      <c r="AV504" s="831"/>
      <c r="AW504" s="831"/>
      <c r="AX504" s="831"/>
      <c r="AY504" s="831"/>
      <c r="AZ504" s="831"/>
      <c r="BA504" s="831"/>
      <c r="BB504" s="831"/>
      <c r="BC504" s="831"/>
      <c r="BD504" s="831"/>
      <c r="BE504" s="831"/>
      <c r="BF504" s="831"/>
      <c r="BG504" s="831"/>
      <c r="BH504" s="831"/>
      <c r="BI504" s="831"/>
      <c r="BJ504" s="831"/>
      <c r="BK504" s="831"/>
      <c r="BL504" s="831"/>
    </row>
    <row r="505" spans="1:64"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v>0</v>
      </c>
      <c r="V505" s="8">
        <v>0</v>
      </c>
      <c r="W505" s="1084"/>
      <c r="X505" s="8"/>
      <c r="Y505" s="8"/>
      <c r="Z505" s="8">
        <v>0</v>
      </c>
      <c r="AA505" s="8"/>
      <c r="AB505" s="8">
        <v>0</v>
      </c>
      <c r="AC505" s="8">
        <v>0</v>
      </c>
      <c r="AD505" s="8">
        <v>0</v>
      </c>
      <c r="AE505" s="8"/>
      <c r="AF505" s="8"/>
      <c r="AG505" s="1131"/>
      <c r="AH505" s="1227">
        <v>100</v>
      </c>
      <c r="AI505" s="89">
        <v>0</v>
      </c>
      <c r="AJ505" s="1228">
        <v>0</v>
      </c>
      <c r="AK505" s="89">
        <v>0</v>
      </c>
      <c r="AL505" s="89"/>
      <c r="AM505" s="237">
        <v>0</v>
      </c>
      <c r="AN505" s="89">
        <v>0</v>
      </c>
      <c r="AO505" s="89"/>
      <c r="AP505" s="1082">
        <v>0</v>
      </c>
      <c r="AQ505" s="831"/>
      <c r="AR505" s="831"/>
      <c r="AS505" s="831"/>
      <c r="AT505" s="831"/>
      <c r="AU505" s="831"/>
      <c r="AV505" s="831"/>
      <c r="AW505" s="831"/>
      <c r="AX505" s="831"/>
      <c r="AY505" s="831"/>
      <c r="AZ505" s="831"/>
      <c r="BA505" s="831"/>
      <c r="BB505" s="831"/>
      <c r="BC505" s="831"/>
      <c r="BD505" s="831"/>
      <c r="BE505" s="831"/>
      <c r="BF505" s="831"/>
      <c r="BG505" s="831"/>
      <c r="BH505" s="831"/>
      <c r="BI505" s="831"/>
      <c r="BJ505" s="831"/>
      <c r="BK505" s="831"/>
      <c r="BL505" s="831"/>
    </row>
    <row r="506" spans="1:64"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v>0</v>
      </c>
      <c r="V506" s="8">
        <v>0</v>
      </c>
      <c r="W506" s="1084"/>
      <c r="X506" s="8"/>
      <c r="Y506" s="8"/>
      <c r="Z506" s="8">
        <v>0</v>
      </c>
      <c r="AA506" s="8"/>
      <c r="AB506" s="8">
        <v>0</v>
      </c>
      <c r="AC506" s="8">
        <v>0</v>
      </c>
      <c r="AD506" s="8">
        <v>0</v>
      </c>
      <c r="AE506" s="8"/>
      <c r="AF506" s="8"/>
      <c r="AG506" s="1131"/>
      <c r="AH506" s="1227">
        <v>100</v>
      </c>
      <c r="AI506" s="89">
        <v>0</v>
      </c>
      <c r="AJ506" s="1228">
        <v>0</v>
      </c>
      <c r="AK506" s="89">
        <v>0</v>
      </c>
      <c r="AL506" s="89"/>
      <c r="AM506" s="237">
        <v>0</v>
      </c>
      <c r="AN506" s="89">
        <v>0</v>
      </c>
      <c r="AO506" s="89"/>
      <c r="AP506" s="1082">
        <v>0</v>
      </c>
      <c r="AQ506" s="831"/>
      <c r="AR506" s="831"/>
      <c r="AS506" s="831"/>
      <c r="AT506" s="831"/>
      <c r="AU506" s="831"/>
      <c r="AV506" s="831"/>
      <c r="AW506" s="831"/>
      <c r="AX506" s="831"/>
      <c r="AY506" s="831"/>
      <c r="AZ506" s="831"/>
      <c r="BA506" s="831"/>
      <c r="BB506" s="831"/>
      <c r="BC506" s="831"/>
      <c r="BD506" s="831"/>
      <c r="BE506" s="831"/>
      <c r="BF506" s="831"/>
      <c r="BG506" s="831"/>
      <c r="BH506" s="831"/>
      <c r="BI506" s="831"/>
      <c r="BJ506" s="831"/>
      <c r="BK506" s="831"/>
      <c r="BL506" s="831"/>
    </row>
    <row r="507" spans="1:64"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v>0</v>
      </c>
      <c r="V507" s="8">
        <v>0</v>
      </c>
      <c r="W507" s="1084"/>
      <c r="X507" s="8"/>
      <c r="Y507" s="8"/>
      <c r="Z507" s="8">
        <v>0</v>
      </c>
      <c r="AA507" s="8"/>
      <c r="AB507" s="8">
        <v>0</v>
      </c>
      <c r="AC507" s="8">
        <v>0</v>
      </c>
      <c r="AD507" s="8">
        <v>0</v>
      </c>
      <c r="AE507" s="8"/>
      <c r="AF507" s="8"/>
      <c r="AG507" s="1131"/>
      <c r="AH507" s="1227">
        <v>100</v>
      </c>
      <c r="AI507" s="89">
        <v>0</v>
      </c>
      <c r="AJ507" s="1228">
        <v>0</v>
      </c>
      <c r="AK507" s="89">
        <v>0</v>
      </c>
      <c r="AL507" s="89"/>
      <c r="AM507" s="237">
        <v>0</v>
      </c>
      <c r="AN507" s="89">
        <v>0</v>
      </c>
      <c r="AO507" s="89"/>
      <c r="AP507" s="1082">
        <v>0</v>
      </c>
      <c r="AQ507" s="831"/>
      <c r="AR507" s="831"/>
      <c r="AS507" s="831"/>
      <c r="AT507" s="831"/>
      <c r="AU507" s="831"/>
      <c r="AV507" s="831"/>
      <c r="AW507" s="831"/>
      <c r="AX507" s="831"/>
      <c r="AY507" s="831"/>
      <c r="AZ507" s="831"/>
      <c r="BA507" s="831"/>
      <c r="BB507" s="831"/>
      <c r="BC507" s="831"/>
      <c r="BD507" s="831"/>
      <c r="BE507" s="831"/>
      <c r="BF507" s="831"/>
      <c r="BG507" s="831"/>
      <c r="BH507" s="831"/>
      <c r="BI507" s="831"/>
      <c r="BJ507" s="831"/>
      <c r="BK507" s="831"/>
      <c r="BL507" s="831"/>
    </row>
    <row r="508" spans="1:64"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v>0</v>
      </c>
      <c r="V508" s="8">
        <v>0</v>
      </c>
      <c r="W508" s="1084"/>
      <c r="X508" s="8"/>
      <c r="Y508" s="8"/>
      <c r="Z508" s="8">
        <v>0</v>
      </c>
      <c r="AA508" s="8"/>
      <c r="AB508" s="8">
        <v>0</v>
      </c>
      <c r="AC508" s="8">
        <v>0</v>
      </c>
      <c r="AD508" s="8">
        <v>0</v>
      </c>
      <c r="AE508" s="8"/>
      <c r="AF508" s="8"/>
      <c r="AG508" s="1131"/>
      <c r="AH508" s="1227">
        <v>100</v>
      </c>
      <c r="AI508" s="89">
        <v>0</v>
      </c>
      <c r="AJ508" s="1228">
        <v>0</v>
      </c>
      <c r="AK508" s="89">
        <v>0</v>
      </c>
      <c r="AL508" s="89"/>
      <c r="AM508" s="237">
        <v>0</v>
      </c>
      <c r="AN508" s="89">
        <v>0</v>
      </c>
      <c r="AO508" s="89"/>
      <c r="AP508" s="1082">
        <v>0</v>
      </c>
      <c r="AQ508" s="831"/>
      <c r="AR508" s="831"/>
      <c r="AS508" s="831"/>
      <c r="AT508" s="831"/>
      <c r="AU508" s="831"/>
      <c r="AV508" s="831"/>
      <c r="AW508" s="831"/>
      <c r="AX508" s="831"/>
      <c r="AY508" s="831"/>
      <c r="AZ508" s="831"/>
      <c r="BA508" s="831"/>
      <c r="BB508" s="831"/>
      <c r="BC508" s="831"/>
      <c r="BD508" s="831"/>
      <c r="BE508" s="831"/>
      <c r="BF508" s="831"/>
      <c r="BG508" s="831"/>
      <c r="BH508" s="831"/>
      <c r="BI508" s="831"/>
      <c r="BJ508" s="831"/>
      <c r="BK508" s="831"/>
      <c r="BL508" s="831"/>
    </row>
    <row r="509" spans="1:64"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v>0</v>
      </c>
      <c r="V509" s="8">
        <v>0</v>
      </c>
      <c r="W509" s="1084"/>
      <c r="X509" s="8"/>
      <c r="Y509" s="8"/>
      <c r="Z509" s="8">
        <v>0</v>
      </c>
      <c r="AA509" s="8"/>
      <c r="AB509" s="8">
        <v>0</v>
      </c>
      <c r="AC509" s="8">
        <v>0</v>
      </c>
      <c r="AD509" s="8">
        <v>0</v>
      </c>
      <c r="AE509" s="8"/>
      <c r="AF509" s="8"/>
      <c r="AG509" s="1131"/>
      <c r="AH509" s="1227">
        <v>100</v>
      </c>
      <c r="AI509" s="89">
        <v>0</v>
      </c>
      <c r="AJ509" s="1228">
        <v>0</v>
      </c>
      <c r="AK509" s="89">
        <v>0</v>
      </c>
      <c r="AL509" s="89"/>
      <c r="AM509" s="237">
        <v>0</v>
      </c>
      <c r="AN509" s="89">
        <v>0</v>
      </c>
      <c r="AO509" s="89"/>
      <c r="AP509" s="1082">
        <v>0</v>
      </c>
      <c r="AQ509" s="831"/>
      <c r="AR509" s="831"/>
      <c r="AS509" s="831"/>
      <c r="AT509" s="831"/>
      <c r="AU509" s="831"/>
      <c r="AV509" s="831"/>
      <c r="AW509" s="831"/>
      <c r="AX509" s="831"/>
      <c r="AY509" s="831"/>
      <c r="AZ509" s="831"/>
      <c r="BA509" s="831"/>
      <c r="BB509" s="831"/>
      <c r="BC509" s="831"/>
      <c r="BD509" s="831"/>
      <c r="BE509" s="831"/>
      <c r="BF509" s="831"/>
      <c r="BG509" s="831"/>
      <c r="BH509" s="831"/>
      <c r="BI509" s="831"/>
      <c r="BJ509" s="831"/>
      <c r="BK509" s="831"/>
      <c r="BL509" s="831"/>
    </row>
    <row r="510" spans="1:64"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v>0</v>
      </c>
      <c r="V510" s="8">
        <v>0</v>
      </c>
      <c r="W510" s="1084"/>
      <c r="X510" s="8"/>
      <c r="Y510" s="8"/>
      <c r="Z510" s="8">
        <v>0</v>
      </c>
      <c r="AA510" s="8"/>
      <c r="AB510" s="8">
        <v>0</v>
      </c>
      <c r="AC510" s="8">
        <v>0</v>
      </c>
      <c r="AD510" s="8">
        <v>0</v>
      </c>
      <c r="AE510" s="8"/>
      <c r="AF510" s="8"/>
      <c r="AG510" s="1131"/>
      <c r="AH510" s="1227">
        <v>100</v>
      </c>
      <c r="AI510" s="89">
        <v>0</v>
      </c>
      <c r="AJ510" s="1228">
        <v>0</v>
      </c>
      <c r="AK510" s="89">
        <v>0</v>
      </c>
      <c r="AL510" s="89"/>
      <c r="AM510" s="237">
        <v>0</v>
      </c>
      <c r="AN510" s="89">
        <v>0</v>
      </c>
      <c r="AO510" s="89"/>
      <c r="AP510" s="1082">
        <v>0</v>
      </c>
      <c r="AQ510" s="831"/>
      <c r="AR510" s="831"/>
      <c r="AS510" s="831"/>
      <c r="AT510" s="831"/>
      <c r="AU510" s="831"/>
      <c r="AV510" s="831"/>
      <c r="AW510" s="831"/>
      <c r="AX510" s="831"/>
      <c r="AY510" s="831"/>
      <c r="AZ510" s="831"/>
      <c r="BA510" s="831"/>
      <c r="BB510" s="831"/>
      <c r="BC510" s="831"/>
      <c r="BD510" s="831"/>
      <c r="BE510" s="831"/>
      <c r="BF510" s="831"/>
      <c r="BG510" s="831"/>
      <c r="BH510" s="831"/>
      <c r="BI510" s="831"/>
      <c r="BJ510" s="831"/>
      <c r="BK510" s="831"/>
      <c r="BL510" s="831"/>
    </row>
    <row r="511" spans="1:64"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v>0</v>
      </c>
      <c r="V511" s="8">
        <v>0</v>
      </c>
      <c r="W511" s="1084"/>
      <c r="X511" s="8"/>
      <c r="Y511" s="8"/>
      <c r="Z511" s="8">
        <v>0</v>
      </c>
      <c r="AA511" s="8"/>
      <c r="AB511" s="8">
        <v>0</v>
      </c>
      <c r="AC511" s="8">
        <v>0</v>
      </c>
      <c r="AD511" s="8">
        <v>0</v>
      </c>
      <c r="AE511" s="8"/>
      <c r="AF511" s="8"/>
      <c r="AG511" s="1131"/>
      <c r="AH511" s="1227">
        <v>100</v>
      </c>
      <c r="AI511" s="89">
        <v>0</v>
      </c>
      <c r="AJ511" s="1228">
        <v>0</v>
      </c>
      <c r="AK511" s="89">
        <v>0</v>
      </c>
      <c r="AL511" s="89"/>
      <c r="AM511" s="237">
        <v>0</v>
      </c>
      <c r="AN511" s="89">
        <v>0</v>
      </c>
      <c r="AO511" s="89"/>
      <c r="AP511" s="1082">
        <v>0</v>
      </c>
      <c r="AQ511" s="831"/>
      <c r="AR511" s="831"/>
      <c r="AS511" s="831"/>
      <c r="AT511" s="831"/>
      <c r="AU511" s="831"/>
      <c r="AV511" s="831"/>
      <c r="AW511" s="831"/>
      <c r="AX511" s="831"/>
      <c r="AY511" s="831"/>
      <c r="AZ511" s="831"/>
      <c r="BA511" s="831"/>
      <c r="BB511" s="831"/>
      <c r="BC511" s="831"/>
      <c r="BD511" s="831"/>
      <c r="BE511" s="831"/>
      <c r="BF511" s="831"/>
      <c r="BG511" s="831"/>
      <c r="BH511" s="831"/>
      <c r="BI511" s="831"/>
      <c r="BJ511" s="831"/>
      <c r="BK511" s="831"/>
      <c r="BL511" s="831"/>
    </row>
    <row r="512" spans="1:64"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v>0</v>
      </c>
      <c r="V512" s="8">
        <v>0</v>
      </c>
      <c r="W512" s="1084"/>
      <c r="X512" s="8"/>
      <c r="Y512" s="8"/>
      <c r="Z512" s="8">
        <v>0</v>
      </c>
      <c r="AA512" s="8"/>
      <c r="AB512" s="8">
        <v>0</v>
      </c>
      <c r="AC512" s="8">
        <v>0</v>
      </c>
      <c r="AD512" s="8">
        <v>0</v>
      </c>
      <c r="AE512" s="8"/>
      <c r="AF512" s="8"/>
      <c r="AG512" s="1131"/>
      <c r="AH512" s="1227">
        <v>100</v>
      </c>
      <c r="AI512" s="89">
        <v>0</v>
      </c>
      <c r="AJ512" s="1228">
        <v>0</v>
      </c>
      <c r="AK512" s="89">
        <v>0</v>
      </c>
      <c r="AL512" s="89"/>
      <c r="AM512" s="237">
        <v>0</v>
      </c>
      <c r="AN512" s="89">
        <v>0</v>
      </c>
      <c r="AO512" s="89"/>
      <c r="AP512" s="1082">
        <v>0</v>
      </c>
      <c r="AQ512" s="831"/>
      <c r="AR512" s="831"/>
      <c r="AS512" s="831"/>
      <c r="AT512" s="831"/>
      <c r="AU512" s="831"/>
      <c r="AV512" s="831"/>
      <c r="AW512" s="831"/>
      <c r="AX512" s="831"/>
      <c r="AY512" s="831"/>
      <c r="AZ512" s="831"/>
      <c r="BA512" s="831"/>
      <c r="BB512" s="831"/>
      <c r="BC512" s="831"/>
      <c r="BD512" s="831"/>
      <c r="BE512" s="831"/>
      <c r="BF512" s="831"/>
      <c r="BG512" s="831"/>
      <c r="BH512" s="831"/>
      <c r="BI512" s="831"/>
      <c r="BJ512" s="831"/>
      <c r="BK512" s="831"/>
      <c r="BL512" s="831"/>
    </row>
    <row r="513" spans="1:100"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v>0</v>
      </c>
      <c r="V513" s="8">
        <v>0</v>
      </c>
      <c r="W513" s="1084"/>
      <c r="X513" s="8"/>
      <c r="Y513" s="8"/>
      <c r="Z513" s="8">
        <v>0</v>
      </c>
      <c r="AA513" s="8"/>
      <c r="AB513" s="8">
        <v>0</v>
      </c>
      <c r="AC513" s="8">
        <v>0</v>
      </c>
      <c r="AD513" s="8">
        <v>0</v>
      </c>
      <c r="AE513" s="8"/>
      <c r="AF513" s="8"/>
      <c r="AG513" s="1131"/>
      <c r="AH513" s="1227">
        <v>100</v>
      </c>
      <c r="AI513" s="89">
        <v>0</v>
      </c>
      <c r="AJ513" s="1228">
        <v>0</v>
      </c>
      <c r="AK513" s="89">
        <v>0</v>
      </c>
      <c r="AL513" s="89"/>
      <c r="AM513" s="237">
        <v>0</v>
      </c>
      <c r="AN513" s="89">
        <v>0</v>
      </c>
      <c r="AO513" s="89"/>
      <c r="AP513" s="1082">
        <v>0</v>
      </c>
      <c r="AQ513" s="831"/>
      <c r="AR513" s="831"/>
      <c r="AS513" s="831"/>
      <c r="AT513" s="831"/>
      <c r="AU513" s="831"/>
      <c r="AV513" s="831"/>
      <c r="AW513" s="831"/>
      <c r="AX513" s="831"/>
      <c r="AY513" s="831"/>
      <c r="AZ513" s="831"/>
      <c r="BA513" s="831"/>
      <c r="BB513" s="831"/>
      <c r="BC513" s="831"/>
      <c r="BD513" s="831"/>
      <c r="BE513" s="831"/>
      <c r="BF513" s="831"/>
      <c r="BG513" s="831"/>
      <c r="BH513" s="831"/>
      <c r="BI513" s="831"/>
      <c r="BJ513" s="831"/>
      <c r="BK513" s="831"/>
      <c r="BL513" s="831"/>
    </row>
    <row r="514" spans="1:100">
      <c r="G514" s="1070"/>
      <c r="H514" s="1070"/>
      <c r="AI514" s="1070"/>
      <c r="AJ514" s="1070"/>
      <c r="AK514" s="1070"/>
      <c r="AL514" s="1070"/>
      <c r="AM514" s="1070"/>
      <c r="AN514" s="1070"/>
      <c r="AO514" s="1070"/>
      <c r="AP514" s="371"/>
    </row>
    <row r="515" spans="1:100">
      <c r="G515" s="1070"/>
      <c r="H515" s="1070"/>
      <c r="AM515" s="371"/>
      <c r="AN515" s="371"/>
      <c r="AO515" s="371"/>
      <c r="AP515" s="371"/>
    </row>
    <row r="516" spans="1:100">
      <c r="G516" s="1070"/>
      <c r="H516" s="1070"/>
      <c r="AM516" s="371"/>
      <c r="AN516" s="371"/>
      <c r="AO516" s="371"/>
      <c r="AP516" s="371"/>
    </row>
    <row r="517" spans="1:100">
      <c r="G517" s="1070"/>
      <c r="H517" s="1070"/>
    </row>
    <row r="518" spans="1:100">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AJ518" s="312"/>
      <c r="AK518" s="312"/>
      <c r="AL518" s="312"/>
      <c r="AM518" s="312"/>
      <c r="AN518" s="312"/>
      <c r="AO518" s="312"/>
      <c r="AP518" s="312"/>
      <c r="CJ518" s="166"/>
      <c r="CK518" s="166"/>
      <c r="CL518" s="166"/>
      <c r="CM518" s="166"/>
      <c r="CN518" s="166"/>
      <c r="CO518" s="166"/>
      <c r="CP518" s="166"/>
      <c r="CQ518" s="166"/>
      <c r="CR518" s="166"/>
      <c r="CS518" s="166"/>
      <c r="CT518" s="166"/>
      <c r="CU518" s="166"/>
      <c r="CV518" s="166"/>
    </row>
    <row r="519" spans="1:100">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66"/>
      <c r="AJ519" s="166"/>
      <c r="AK519" s="166"/>
      <c r="AL519" s="166"/>
      <c r="AM519" s="166"/>
      <c r="AN519" s="166"/>
      <c r="AO519" s="166"/>
      <c r="AP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087">
        <v>0</v>
      </c>
      <c r="AC520" s="1087">
        <v>0</v>
      </c>
      <c r="AD520" s="1087">
        <v>0</v>
      </c>
      <c r="AE520" s="1087">
        <v>0</v>
      </c>
      <c r="AF520" s="1087">
        <v>0</v>
      </c>
      <c r="AG520" s="1132">
        <v>0</v>
      </c>
      <c r="AH520" s="1132">
        <v>0</v>
      </c>
      <c r="AI520" s="1087">
        <v>0</v>
      </c>
      <c r="AJ520" s="1087">
        <v>0</v>
      </c>
      <c r="AK520" s="1087">
        <v>0</v>
      </c>
      <c r="AL520" s="1087">
        <v>0</v>
      </c>
      <c r="AM520" s="1087">
        <v>0</v>
      </c>
      <c r="AN520" s="1087">
        <v>0</v>
      </c>
      <c r="AO520" s="1087">
        <v>0</v>
      </c>
      <c r="AP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087">
        <v>0</v>
      </c>
      <c r="AC521" s="1087">
        <v>0</v>
      </c>
      <c r="AD521" s="1087">
        <v>0</v>
      </c>
      <c r="AE521" s="1087">
        <v>0</v>
      </c>
      <c r="AF521" s="1087">
        <v>0</v>
      </c>
      <c r="AG521" s="1132">
        <v>0</v>
      </c>
      <c r="AH521" s="1132">
        <v>0</v>
      </c>
      <c r="AI521" s="1087">
        <v>0</v>
      </c>
      <c r="AJ521" s="1132">
        <v>0</v>
      </c>
      <c r="AK521" s="1087">
        <v>0</v>
      </c>
      <c r="AL521" s="1087">
        <v>0</v>
      </c>
      <c r="AM521" s="1087">
        <v>0</v>
      </c>
      <c r="AN521" s="1087">
        <v>0</v>
      </c>
      <c r="AO521" s="1087">
        <v>0</v>
      </c>
      <c r="AP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087">
        <v>0</v>
      </c>
      <c r="AC522" s="1087">
        <v>0</v>
      </c>
      <c r="AD522" s="1087">
        <v>0</v>
      </c>
      <c r="AE522" s="1087">
        <v>0</v>
      </c>
      <c r="AF522" s="1087">
        <v>0</v>
      </c>
      <c r="AG522" s="1132">
        <v>0</v>
      </c>
      <c r="AH522" s="1132">
        <v>0</v>
      </c>
      <c r="AI522" s="1087">
        <v>0</v>
      </c>
      <c r="AJ522" s="1132">
        <v>0</v>
      </c>
      <c r="AK522" s="1087">
        <v>0</v>
      </c>
      <c r="AL522" s="1087">
        <v>0</v>
      </c>
      <c r="AM522" s="1087">
        <v>0</v>
      </c>
      <c r="AN522" s="1087">
        <v>0</v>
      </c>
      <c r="AO522" s="1087">
        <v>0</v>
      </c>
      <c r="AP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087">
        <v>0</v>
      </c>
      <c r="AC523" s="1087">
        <v>0</v>
      </c>
      <c r="AD523" s="1087">
        <v>0</v>
      </c>
      <c r="AE523" s="1087">
        <v>0</v>
      </c>
      <c r="AF523" s="1087">
        <v>0</v>
      </c>
      <c r="AG523" s="1132">
        <v>0</v>
      </c>
      <c r="AH523" s="1132">
        <v>0</v>
      </c>
      <c r="AI523" s="1087">
        <v>0</v>
      </c>
      <c r="AJ523" s="1132">
        <v>0</v>
      </c>
      <c r="AK523" s="1087">
        <v>0</v>
      </c>
      <c r="AL523" s="1087">
        <v>0</v>
      </c>
      <c r="AM523" s="1087">
        <v>0</v>
      </c>
      <c r="AN523" s="1087">
        <v>0</v>
      </c>
      <c r="AO523" s="1087">
        <v>0</v>
      </c>
      <c r="AP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087">
        <v>0</v>
      </c>
      <c r="AC524" s="1087">
        <v>0</v>
      </c>
      <c r="AD524" s="1087">
        <v>0</v>
      </c>
      <c r="AE524" s="1087">
        <v>0</v>
      </c>
      <c r="AF524" s="1087">
        <v>0</v>
      </c>
      <c r="AG524" s="1132">
        <v>0</v>
      </c>
      <c r="AH524" s="1132">
        <v>0</v>
      </c>
      <c r="AI524" s="1087">
        <v>0</v>
      </c>
      <c r="AJ524" s="1132">
        <v>0</v>
      </c>
      <c r="AK524" s="1087">
        <v>0</v>
      </c>
      <c r="AL524" s="1087">
        <v>0</v>
      </c>
      <c r="AM524" s="1087">
        <v>0</v>
      </c>
      <c r="AN524" s="1087">
        <v>0</v>
      </c>
      <c r="AO524" s="1087">
        <v>0</v>
      </c>
      <c r="AP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087">
        <v>0</v>
      </c>
      <c r="AC525" s="1087">
        <v>0</v>
      </c>
      <c r="AD525" s="1087">
        <v>0</v>
      </c>
      <c r="AE525" s="1087">
        <v>0</v>
      </c>
      <c r="AF525" s="1087">
        <v>0</v>
      </c>
      <c r="AG525" s="1132">
        <v>0</v>
      </c>
      <c r="AH525" s="1132">
        <v>0</v>
      </c>
      <c r="AI525" s="1087">
        <v>0</v>
      </c>
      <c r="AJ525" s="1132">
        <v>0</v>
      </c>
      <c r="AK525" s="1087">
        <v>0</v>
      </c>
      <c r="AL525" s="1087">
        <v>0</v>
      </c>
      <c r="AM525" s="1087">
        <v>0</v>
      </c>
      <c r="AN525" s="1087">
        <v>0</v>
      </c>
      <c r="AO525" s="1087">
        <v>0</v>
      </c>
      <c r="AP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087">
        <v>0</v>
      </c>
      <c r="AC526" s="1087">
        <v>0</v>
      </c>
      <c r="AD526" s="1087">
        <v>0</v>
      </c>
      <c r="AE526" s="1087">
        <v>0</v>
      </c>
      <c r="AF526" s="1087">
        <v>0</v>
      </c>
      <c r="AG526" s="1132">
        <v>0</v>
      </c>
      <c r="AH526" s="1132">
        <v>0</v>
      </c>
      <c r="AI526" s="1087">
        <v>0</v>
      </c>
      <c r="AJ526" s="1132">
        <v>0</v>
      </c>
      <c r="AK526" s="1087">
        <v>0</v>
      </c>
      <c r="AL526" s="1087">
        <v>0</v>
      </c>
      <c r="AM526" s="1087">
        <v>0</v>
      </c>
      <c r="AN526" s="1087">
        <v>0</v>
      </c>
      <c r="AO526" s="1087">
        <v>0</v>
      </c>
      <c r="AP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087">
        <v>0</v>
      </c>
      <c r="AC527" s="1087">
        <v>0</v>
      </c>
      <c r="AD527" s="1087">
        <v>0</v>
      </c>
      <c r="AE527" s="1087">
        <v>0</v>
      </c>
      <c r="AF527" s="1087">
        <v>0</v>
      </c>
      <c r="AG527" s="1132">
        <v>0</v>
      </c>
      <c r="AH527" s="1132">
        <v>0</v>
      </c>
      <c r="AI527" s="1087">
        <v>0</v>
      </c>
      <c r="AJ527" s="1132">
        <v>0</v>
      </c>
      <c r="AK527" s="1087">
        <v>0</v>
      </c>
      <c r="AL527" s="1087">
        <v>0</v>
      </c>
      <c r="AM527" s="1087">
        <v>0</v>
      </c>
      <c r="AN527" s="1087">
        <v>0</v>
      </c>
      <c r="AO527" s="1087">
        <v>0</v>
      </c>
      <c r="AP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087">
        <v>0</v>
      </c>
      <c r="AC528" s="1087">
        <v>0</v>
      </c>
      <c r="AD528" s="1087">
        <v>0</v>
      </c>
      <c r="AE528" s="1087">
        <v>0</v>
      </c>
      <c r="AF528" s="1087">
        <v>0</v>
      </c>
      <c r="AG528" s="1132">
        <v>0</v>
      </c>
      <c r="AH528" s="1132">
        <v>0</v>
      </c>
      <c r="AI528" s="1087">
        <v>0</v>
      </c>
      <c r="AJ528" s="1132">
        <v>0</v>
      </c>
      <c r="AK528" s="1087">
        <v>0</v>
      </c>
      <c r="AL528" s="1087">
        <v>0</v>
      </c>
      <c r="AM528" s="1087">
        <v>0</v>
      </c>
      <c r="AN528" s="1087">
        <v>0</v>
      </c>
      <c r="AO528" s="1087">
        <v>0</v>
      </c>
      <c r="AP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087">
        <v>0</v>
      </c>
      <c r="AC529" s="1087">
        <v>0</v>
      </c>
      <c r="AD529" s="1087">
        <v>0</v>
      </c>
      <c r="AE529" s="1087">
        <v>0</v>
      </c>
      <c r="AF529" s="1087">
        <v>0</v>
      </c>
      <c r="AG529" s="1132">
        <v>0</v>
      </c>
      <c r="AH529" s="1132">
        <v>0</v>
      </c>
      <c r="AI529" s="1087">
        <v>0</v>
      </c>
      <c r="AJ529" s="1132">
        <v>0</v>
      </c>
      <c r="AK529" s="1087">
        <v>0</v>
      </c>
      <c r="AL529" s="1087">
        <v>0</v>
      </c>
      <c r="AM529" s="1087">
        <v>0</v>
      </c>
      <c r="AN529" s="1087">
        <v>0</v>
      </c>
      <c r="AO529" s="1087">
        <v>0</v>
      </c>
      <c r="AP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087">
        <v>0</v>
      </c>
      <c r="AC530" s="1087">
        <v>0</v>
      </c>
      <c r="AD530" s="1087">
        <v>0</v>
      </c>
      <c r="AE530" s="1087">
        <v>0</v>
      </c>
      <c r="AF530" s="1087">
        <v>0</v>
      </c>
      <c r="AG530" s="1132">
        <v>0</v>
      </c>
      <c r="AH530" s="1132">
        <v>0</v>
      </c>
      <c r="AI530" s="1087">
        <v>0</v>
      </c>
      <c r="AJ530" s="1132">
        <v>0</v>
      </c>
      <c r="AK530" s="1087">
        <v>0</v>
      </c>
      <c r="AL530" s="1087">
        <v>0</v>
      </c>
      <c r="AM530" s="1087">
        <v>0</v>
      </c>
      <c r="AN530" s="1087">
        <v>0</v>
      </c>
      <c r="AO530" s="1087">
        <v>0</v>
      </c>
      <c r="AP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087">
        <v>0</v>
      </c>
      <c r="AC531" s="1087">
        <v>0</v>
      </c>
      <c r="AD531" s="1087">
        <v>0</v>
      </c>
      <c r="AE531" s="1087">
        <v>0</v>
      </c>
      <c r="AF531" s="1087">
        <v>0</v>
      </c>
      <c r="AG531" s="1132">
        <v>0</v>
      </c>
      <c r="AH531" s="1132">
        <v>0</v>
      </c>
      <c r="AI531" s="1087">
        <v>0</v>
      </c>
      <c r="AJ531" s="1132">
        <v>0</v>
      </c>
      <c r="AK531" s="1087">
        <v>0</v>
      </c>
      <c r="AL531" s="1087">
        <v>0</v>
      </c>
      <c r="AM531" s="1087">
        <v>0</v>
      </c>
      <c r="AN531" s="1087">
        <v>0</v>
      </c>
      <c r="AO531" s="1087">
        <v>0</v>
      </c>
      <c r="AP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087">
        <v>0</v>
      </c>
      <c r="AC532" s="1087">
        <v>0</v>
      </c>
      <c r="AD532" s="1087">
        <v>0</v>
      </c>
      <c r="AE532" s="1087">
        <v>0</v>
      </c>
      <c r="AF532" s="1087">
        <v>0</v>
      </c>
      <c r="AG532" s="1132">
        <v>0</v>
      </c>
      <c r="AH532" s="1132">
        <v>0</v>
      </c>
      <c r="AI532" s="1087">
        <v>0</v>
      </c>
      <c r="AJ532" s="1132">
        <v>0</v>
      </c>
      <c r="AK532" s="1087">
        <v>0</v>
      </c>
      <c r="AL532" s="1087">
        <v>0</v>
      </c>
      <c r="AM532" s="1087">
        <v>0</v>
      </c>
      <c r="AN532" s="1087">
        <v>0</v>
      </c>
      <c r="AO532" s="1087">
        <v>0</v>
      </c>
      <c r="AP532" s="1087">
        <v>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087">
        <v>0</v>
      </c>
      <c r="AB533" s="1087">
        <v>0</v>
      </c>
      <c r="AC533" s="1087">
        <v>0</v>
      </c>
      <c r="AD533" s="1087">
        <v>0</v>
      </c>
      <c r="AE533" s="1087">
        <v>0</v>
      </c>
      <c r="AF533" s="1087">
        <v>0</v>
      </c>
      <c r="AG533" s="1132">
        <v>0</v>
      </c>
      <c r="AH533" s="1132">
        <v>0</v>
      </c>
      <c r="AI533" s="1087">
        <v>0</v>
      </c>
      <c r="AJ533" s="1132">
        <v>0</v>
      </c>
      <c r="AK533" s="1087">
        <v>0</v>
      </c>
      <c r="AL533" s="1087">
        <v>0</v>
      </c>
      <c r="AM533" s="1087">
        <v>0</v>
      </c>
      <c r="AN533" s="1087">
        <v>0</v>
      </c>
      <c r="AO533" s="1087">
        <v>0</v>
      </c>
      <c r="AP533" s="1087">
        <v>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087">
        <v>0</v>
      </c>
      <c r="AC534" s="1087">
        <v>0</v>
      </c>
      <c r="AD534" s="1087">
        <v>0</v>
      </c>
      <c r="AE534" s="1087">
        <v>0</v>
      </c>
      <c r="AF534" s="1087">
        <v>0</v>
      </c>
      <c r="AG534" s="1132">
        <v>0</v>
      </c>
      <c r="AH534" s="1132">
        <v>0</v>
      </c>
      <c r="AI534" s="1087">
        <v>0</v>
      </c>
      <c r="AJ534" s="1132">
        <v>0</v>
      </c>
      <c r="AK534" s="1087">
        <v>0</v>
      </c>
      <c r="AL534" s="1087">
        <v>0</v>
      </c>
      <c r="AM534" s="1087">
        <v>0</v>
      </c>
      <c r="AN534" s="1087">
        <v>0</v>
      </c>
      <c r="AO534" s="1087">
        <v>0</v>
      </c>
      <c r="AP534" s="1087">
        <v>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087">
        <v>0</v>
      </c>
      <c r="AB535" s="1087">
        <v>0</v>
      </c>
      <c r="AC535" s="1087">
        <v>0</v>
      </c>
      <c r="AD535" s="1087">
        <v>0</v>
      </c>
      <c r="AE535" s="1087">
        <v>0</v>
      </c>
      <c r="AF535" s="1087">
        <v>0</v>
      </c>
      <c r="AG535" s="1132">
        <v>0</v>
      </c>
      <c r="AH535" s="1132">
        <v>0</v>
      </c>
      <c r="AI535" s="1087">
        <v>0</v>
      </c>
      <c r="AJ535" s="1132">
        <v>0</v>
      </c>
      <c r="AK535" s="1087">
        <v>0</v>
      </c>
      <c r="AL535" s="1087">
        <v>0</v>
      </c>
      <c r="AM535" s="1087">
        <v>0</v>
      </c>
      <c r="AN535" s="1087">
        <v>0</v>
      </c>
      <c r="AO535" s="1087">
        <v>0</v>
      </c>
      <c r="AP535" s="1087">
        <v>0</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087">
        <v>0</v>
      </c>
      <c r="AC536" s="1087">
        <v>0</v>
      </c>
      <c r="AD536" s="1087">
        <v>0</v>
      </c>
      <c r="AE536" s="1087">
        <v>0</v>
      </c>
      <c r="AF536" s="1087">
        <v>0</v>
      </c>
      <c r="AG536" s="1132">
        <v>0</v>
      </c>
      <c r="AH536" s="1132">
        <v>200</v>
      </c>
      <c r="AI536" s="1087">
        <v>0</v>
      </c>
      <c r="AJ536" s="1132">
        <v>0</v>
      </c>
      <c r="AK536" s="1087">
        <v>0</v>
      </c>
      <c r="AL536" s="1087">
        <v>0</v>
      </c>
      <c r="AM536" s="1087">
        <v>0</v>
      </c>
      <c r="AN536" s="1087">
        <v>0</v>
      </c>
      <c r="AO536" s="1087">
        <v>0</v>
      </c>
      <c r="AP536" s="1087">
        <v>0</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087">
        <v>0</v>
      </c>
      <c r="AC537" s="1087">
        <v>0</v>
      </c>
      <c r="AD537" s="1087">
        <v>0</v>
      </c>
      <c r="AE537" s="1087">
        <v>0</v>
      </c>
      <c r="AF537" s="1087">
        <v>0</v>
      </c>
      <c r="AG537" s="1132">
        <v>0</v>
      </c>
      <c r="AH537" s="1132">
        <v>200</v>
      </c>
      <c r="AI537" s="1087">
        <v>0</v>
      </c>
      <c r="AJ537" s="1132">
        <v>0</v>
      </c>
      <c r="AK537" s="1087">
        <v>0</v>
      </c>
      <c r="AL537" s="1087">
        <v>0</v>
      </c>
      <c r="AM537" s="1087">
        <v>0</v>
      </c>
      <c r="AN537" s="1087">
        <v>0</v>
      </c>
      <c r="AO537" s="1087">
        <v>0</v>
      </c>
      <c r="AP537" s="1087">
        <v>0</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087">
        <v>0</v>
      </c>
      <c r="AC538" s="1087">
        <v>0</v>
      </c>
      <c r="AD538" s="1087">
        <v>0</v>
      </c>
      <c r="AE538" s="1087">
        <v>0</v>
      </c>
      <c r="AF538" s="1087">
        <v>0</v>
      </c>
      <c r="AG538" s="1132">
        <v>0</v>
      </c>
      <c r="AH538" s="1132">
        <v>200</v>
      </c>
      <c r="AI538" s="1087">
        <v>0</v>
      </c>
      <c r="AJ538" s="1132">
        <v>0</v>
      </c>
      <c r="AK538" s="1087">
        <v>0</v>
      </c>
      <c r="AL538" s="1087">
        <v>0</v>
      </c>
      <c r="AM538" s="1087">
        <v>0</v>
      </c>
      <c r="AN538" s="1087">
        <v>0</v>
      </c>
      <c r="AO538" s="1087">
        <v>0</v>
      </c>
      <c r="AP538" s="1087">
        <v>0</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087">
        <v>0</v>
      </c>
      <c r="AC539" s="1087">
        <v>0</v>
      </c>
      <c r="AD539" s="1087">
        <v>0</v>
      </c>
      <c r="AE539" s="1087">
        <v>0</v>
      </c>
      <c r="AF539" s="1087">
        <v>0</v>
      </c>
      <c r="AG539" s="1132">
        <v>0</v>
      </c>
      <c r="AH539" s="1132">
        <v>50</v>
      </c>
      <c r="AI539" s="1087">
        <v>0</v>
      </c>
      <c r="AJ539" s="1132">
        <v>0</v>
      </c>
      <c r="AK539" s="1087">
        <v>0</v>
      </c>
      <c r="AL539" s="1087">
        <v>0</v>
      </c>
      <c r="AM539" s="1087">
        <v>0</v>
      </c>
      <c r="AN539" s="1087">
        <v>0</v>
      </c>
      <c r="AO539" s="1087">
        <v>0</v>
      </c>
      <c r="AP539" s="1087">
        <v>0</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44">
        <v>0</v>
      </c>
      <c r="AC540" s="144">
        <v>0</v>
      </c>
      <c r="AD540" s="144">
        <v>0</v>
      </c>
      <c r="AE540" s="144">
        <v>0</v>
      </c>
      <c r="AF540" s="144">
        <v>0</v>
      </c>
      <c r="AG540" s="1134">
        <v>0</v>
      </c>
      <c r="AH540" s="1134">
        <v>100</v>
      </c>
      <c r="AI540" s="144">
        <v>0</v>
      </c>
      <c r="AJ540" s="1134">
        <v>0</v>
      </c>
      <c r="AK540" s="144">
        <v>0</v>
      </c>
      <c r="AL540" s="144">
        <v>0</v>
      </c>
      <c r="AM540" s="144">
        <v>0</v>
      </c>
      <c r="AN540" s="144">
        <v>0</v>
      </c>
      <c r="AO540" s="144">
        <v>0</v>
      </c>
      <c r="AP540" s="144">
        <v>0</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44">
        <v>0</v>
      </c>
      <c r="AC541" s="144">
        <v>0</v>
      </c>
      <c r="AD541" s="144">
        <v>0</v>
      </c>
      <c r="AE541" s="144">
        <v>0</v>
      </c>
      <c r="AF541" s="144">
        <v>0</v>
      </c>
      <c r="AG541" s="1134">
        <v>0</v>
      </c>
      <c r="AH541" s="1134">
        <v>100</v>
      </c>
      <c r="AI541" s="144">
        <v>0</v>
      </c>
      <c r="AJ541" s="1134">
        <v>0</v>
      </c>
      <c r="AK541" s="144">
        <v>0</v>
      </c>
      <c r="AL541" s="144">
        <v>0</v>
      </c>
      <c r="AM541" s="144">
        <v>0</v>
      </c>
      <c r="AN541" s="144">
        <v>0</v>
      </c>
      <c r="AO541" s="144">
        <v>0</v>
      </c>
      <c r="AP541" s="144">
        <v>0</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44">
        <v>0</v>
      </c>
      <c r="AC542" s="144">
        <v>0</v>
      </c>
      <c r="AD542" s="144">
        <v>0</v>
      </c>
      <c r="AE542" s="144">
        <v>0</v>
      </c>
      <c r="AF542" s="144">
        <v>0</v>
      </c>
      <c r="AG542" s="1134">
        <v>0</v>
      </c>
      <c r="AH542" s="1134">
        <v>100</v>
      </c>
      <c r="AI542" s="144">
        <v>0</v>
      </c>
      <c r="AJ542" s="1134">
        <v>0</v>
      </c>
      <c r="AK542" s="144">
        <v>0</v>
      </c>
      <c r="AL542" s="144">
        <v>0</v>
      </c>
      <c r="AM542" s="144">
        <v>0</v>
      </c>
      <c r="AN542" s="144">
        <v>0</v>
      </c>
      <c r="AO542" s="144">
        <v>0</v>
      </c>
      <c r="AP542" s="144">
        <v>0</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44">
        <v>0</v>
      </c>
      <c r="AB543" s="144">
        <v>0</v>
      </c>
      <c r="AC543" s="144">
        <v>0</v>
      </c>
      <c r="AD543" s="144">
        <v>0</v>
      </c>
      <c r="AE543" s="144">
        <v>0</v>
      </c>
      <c r="AF543" s="144">
        <v>0</v>
      </c>
      <c r="AG543" s="1134">
        <v>0</v>
      </c>
      <c r="AH543" s="1134">
        <v>100</v>
      </c>
      <c r="AI543" s="144">
        <v>0</v>
      </c>
      <c r="AJ543" s="1134">
        <v>0</v>
      </c>
      <c r="AK543" s="144">
        <v>0</v>
      </c>
      <c r="AL543" s="144">
        <v>0</v>
      </c>
      <c r="AM543" s="144">
        <v>0</v>
      </c>
      <c r="AN543" s="144">
        <v>0</v>
      </c>
      <c r="AO543" s="144">
        <v>0</v>
      </c>
      <c r="AP543" s="144">
        <v>0</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44">
        <v>0</v>
      </c>
      <c r="AB544" s="144">
        <v>0</v>
      </c>
      <c r="AC544" s="144">
        <v>0</v>
      </c>
      <c r="AD544" s="144">
        <v>0</v>
      </c>
      <c r="AE544" s="144">
        <v>0</v>
      </c>
      <c r="AF544" s="144">
        <v>0</v>
      </c>
      <c r="AG544" s="1134">
        <v>0</v>
      </c>
      <c r="AH544" s="1134">
        <v>100</v>
      </c>
      <c r="AI544" s="144">
        <v>0</v>
      </c>
      <c r="AJ544" s="1134">
        <v>0</v>
      </c>
      <c r="AK544" s="144">
        <v>0</v>
      </c>
      <c r="AL544" s="144">
        <v>0</v>
      </c>
      <c r="AM544" s="144">
        <v>0</v>
      </c>
      <c r="AN544" s="144">
        <v>0</v>
      </c>
      <c r="AO544" s="144">
        <v>0</v>
      </c>
      <c r="AP544" s="144">
        <v>0</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44">
        <v>0</v>
      </c>
      <c r="AB545" s="144">
        <v>0</v>
      </c>
      <c r="AC545" s="144">
        <v>0</v>
      </c>
      <c r="AD545" s="144">
        <v>0</v>
      </c>
      <c r="AE545" s="144">
        <v>0</v>
      </c>
      <c r="AF545" s="144">
        <v>0</v>
      </c>
      <c r="AG545" s="1134">
        <v>0</v>
      </c>
      <c r="AH545" s="1134">
        <v>100</v>
      </c>
      <c r="AI545" s="144">
        <v>0</v>
      </c>
      <c r="AJ545" s="1134">
        <v>0</v>
      </c>
      <c r="AK545" s="144">
        <v>0</v>
      </c>
      <c r="AL545" s="144">
        <v>0</v>
      </c>
      <c r="AM545" s="144">
        <v>0</v>
      </c>
      <c r="AN545" s="144">
        <v>0</v>
      </c>
      <c r="AO545" s="144">
        <v>0</v>
      </c>
      <c r="AP545" s="144">
        <v>0</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44">
        <v>0</v>
      </c>
      <c r="AB546" s="144">
        <v>0</v>
      </c>
      <c r="AC546" s="144">
        <v>0</v>
      </c>
      <c r="AD546" s="144">
        <v>0</v>
      </c>
      <c r="AE546" s="144">
        <v>0</v>
      </c>
      <c r="AF546" s="144">
        <v>0</v>
      </c>
      <c r="AG546" s="1134">
        <v>0</v>
      </c>
      <c r="AH546" s="1134">
        <v>100</v>
      </c>
      <c r="AI546" s="144">
        <v>0</v>
      </c>
      <c r="AJ546" s="1134">
        <v>0</v>
      </c>
      <c r="AK546" s="144">
        <v>0</v>
      </c>
      <c r="AL546" s="144">
        <v>0</v>
      </c>
      <c r="AM546" s="144">
        <v>0</v>
      </c>
      <c r="AN546" s="144">
        <v>0</v>
      </c>
      <c r="AO546" s="144">
        <v>0</v>
      </c>
      <c r="AP546" s="144">
        <v>0</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44">
        <v>0</v>
      </c>
      <c r="AB547" s="144">
        <v>0</v>
      </c>
      <c r="AC547" s="144">
        <v>0</v>
      </c>
      <c r="AD547" s="144">
        <v>0</v>
      </c>
      <c r="AE547" s="144">
        <v>0</v>
      </c>
      <c r="AF547" s="144">
        <v>0</v>
      </c>
      <c r="AG547" s="1134">
        <v>0</v>
      </c>
      <c r="AH547" s="1134">
        <v>100</v>
      </c>
      <c r="AI547" s="144">
        <v>0</v>
      </c>
      <c r="AJ547" s="1134">
        <v>0</v>
      </c>
      <c r="AK547" s="144">
        <v>0</v>
      </c>
      <c r="AL547" s="144">
        <v>0</v>
      </c>
      <c r="AM547" s="144">
        <v>0</v>
      </c>
      <c r="AN547" s="144">
        <v>0</v>
      </c>
      <c r="AO547" s="144">
        <v>0</v>
      </c>
      <c r="AP547" s="144">
        <v>0</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44">
        <v>0</v>
      </c>
      <c r="AB548" s="144">
        <v>0</v>
      </c>
      <c r="AC548" s="144">
        <v>0</v>
      </c>
      <c r="AD548" s="144">
        <v>0</v>
      </c>
      <c r="AE548" s="144">
        <v>0</v>
      </c>
      <c r="AF548" s="144">
        <v>0</v>
      </c>
      <c r="AG548" s="1134">
        <v>0</v>
      </c>
      <c r="AH548" s="1134">
        <v>100</v>
      </c>
      <c r="AI548" s="144">
        <v>0</v>
      </c>
      <c r="AJ548" s="1134">
        <v>0</v>
      </c>
      <c r="AK548" s="144">
        <v>0</v>
      </c>
      <c r="AL548" s="144">
        <v>0</v>
      </c>
      <c r="AM548" s="144">
        <v>0</v>
      </c>
      <c r="AN548" s="144">
        <v>0</v>
      </c>
      <c r="AO548" s="144">
        <v>0</v>
      </c>
      <c r="AP548" s="144">
        <v>0</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44">
        <v>0</v>
      </c>
      <c r="AB549" s="144">
        <v>0</v>
      </c>
      <c r="AC549" s="144">
        <v>0</v>
      </c>
      <c r="AD549" s="144">
        <v>0</v>
      </c>
      <c r="AE549" s="144">
        <v>0</v>
      </c>
      <c r="AF549" s="144">
        <v>0</v>
      </c>
      <c r="AG549" s="1134">
        <v>0</v>
      </c>
      <c r="AH549" s="1134">
        <v>100</v>
      </c>
      <c r="AI549" s="144">
        <v>0</v>
      </c>
      <c r="AJ549" s="1134">
        <v>0</v>
      </c>
      <c r="AK549" s="144">
        <v>0</v>
      </c>
      <c r="AL549" s="144">
        <v>0</v>
      </c>
      <c r="AM549" s="144">
        <v>0</v>
      </c>
      <c r="AN549" s="144">
        <v>0</v>
      </c>
      <c r="AO549" s="144">
        <v>0</v>
      </c>
      <c r="AP549" s="144">
        <v>0</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44">
        <v>0</v>
      </c>
      <c r="AB550" s="144">
        <v>0</v>
      </c>
      <c r="AC550" s="144">
        <v>0</v>
      </c>
      <c r="AD550" s="144">
        <v>0</v>
      </c>
      <c r="AE550" s="144">
        <v>0</v>
      </c>
      <c r="AF550" s="144">
        <v>0</v>
      </c>
      <c r="AG550" s="1134">
        <v>0</v>
      </c>
      <c r="AH550" s="1134">
        <v>100</v>
      </c>
      <c r="AI550" s="144">
        <v>0</v>
      </c>
      <c r="AJ550" s="1134">
        <v>0</v>
      </c>
      <c r="AK550" s="144">
        <v>0</v>
      </c>
      <c r="AL550" s="144">
        <v>0</v>
      </c>
      <c r="AM550" s="144">
        <v>0</v>
      </c>
      <c r="AN550" s="144">
        <v>0</v>
      </c>
      <c r="AO550" s="144">
        <v>0</v>
      </c>
      <c r="AP550" s="144">
        <v>0</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44">
        <v>0</v>
      </c>
      <c r="AB551" s="144">
        <v>0</v>
      </c>
      <c r="AC551" s="144">
        <v>0</v>
      </c>
      <c r="AD551" s="144">
        <v>0</v>
      </c>
      <c r="AE551" s="144">
        <v>0</v>
      </c>
      <c r="AF551" s="144">
        <v>0</v>
      </c>
      <c r="AG551" s="1134">
        <v>0</v>
      </c>
      <c r="AH551" s="1134">
        <v>100</v>
      </c>
      <c r="AI551" s="144">
        <v>0</v>
      </c>
      <c r="AJ551" s="1134">
        <v>0</v>
      </c>
      <c r="AK551" s="144">
        <v>0</v>
      </c>
      <c r="AL551" s="144">
        <v>0</v>
      </c>
      <c r="AM551" s="144">
        <v>0</v>
      </c>
      <c r="AN551" s="144">
        <v>0</v>
      </c>
      <c r="AO551" s="144">
        <v>0</v>
      </c>
      <c r="AP551" s="144">
        <v>0</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44">
        <v>0</v>
      </c>
      <c r="AB552" s="144">
        <v>0</v>
      </c>
      <c r="AC552" s="144">
        <v>0</v>
      </c>
      <c r="AD552" s="144">
        <v>0</v>
      </c>
      <c r="AE552" s="144">
        <v>0</v>
      </c>
      <c r="AF552" s="144">
        <v>0</v>
      </c>
      <c r="AG552" s="1134">
        <v>0</v>
      </c>
      <c r="AH552" s="1134">
        <v>100</v>
      </c>
      <c r="AI552" s="144">
        <v>0</v>
      </c>
      <c r="AJ552" s="1134">
        <v>0</v>
      </c>
      <c r="AK552" s="144">
        <v>0</v>
      </c>
      <c r="AL552" s="144">
        <v>0</v>
      </c>
      <c r="AM552" s="144">
        <v>0</v>
      </c>
      <c r="AN552" s="144">
        <v>0</v>
      </c>
      <c r="AO552" s="144">
        <v>0</v>
      </c>
      <c r="AP552" s="144">
        <v>0</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44">
        <v>0</v>
      </c>
      <c r="AB553" s="144">
        <v>0</v>
      </c>
      <c r="AC553" s="144">
        <v>0</v>
      </c>
      <c r="AD553" s="144">
        <v>0</v>
      </c>
      <c r="AE553" s="144">
        <v>0</v>
      </c>
      <c r="AF553" s="144">
        <v>0</v>
      </c>
      <c r="AG553" s="1134">
        <v>0</v>
      </c>
      <c r="AH553" s="1134">
        <v>100</v>
      </c>
      <c r="AI553" s="144">
        <v>0</v>
      </c>
      <c r="AJ553" s="1134">
        <v>0</v>
      </c>
      <c r="AK553" s="144">
        <v>0</v>
      </c>
      <c r="AL553" s="144">
        <v>0</v>
      </c>
      <c r="AM553" s="144">
        <v>0</v>
      </c>
      <c r="AN553" s="144">
        <v>0</v>
      </c>
      <c r="AO553" s="144">
        <v>0</v>
      </c>
      <c r="AP553" s="144">
        <v>0</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44">
        <v>0</v>
      </c>
      <c r="AB554" s="144">
        <v>0</v>
      </c>
      <c r="AC554" s="144">
        <v>0</v>
      </c>
      <c r="AD554" s="144">
        <v>0</v>
      </c>
      <c r="AE554" s="144">
        <v>0</v>
      </c>
      <c r="AF554" s="144">
        <v>0</v>
      </c>
      <c r="AG554" s="1134">
        <v>0</v>
      </c>
      <c r="AH554" s="1134">
        <v>100</v>
      </c>
      <c r="AI554" s="144">
        <v>0</v>
      </c>
      <c r="AJ554" s="1134">
        <v>0</v>
      </c>
      <c r="AK554" s="144">
        <v>0</v>
      </c>
      <c r="AL554" s="144">
        <v>0</v>
      </c>
      <c r="AM554" s="144">
        <v>0</v>
      </c>
      <c r="AN554" s="144">
        <v>0</v>
      </c>
      <c r="AO554" s="144">
        <v>0</v>
      </c>
      <c r="AP554" s="144">
        <v>0</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44">
        <v>0</v>
      </c>
      <c r="AB555" s="144">
        <v>0</v>
      </c>
      <c r="AC555" s="144">
        <v>0</v>
      </c>
      <c r="AD555" s="144">
        <v>0</v>
      </c>
      <c r="AE555" s="144">
        <v>0</v>
      </c>
      <c r="AF555" s="144">
        <v>0</v>
      </c>
      <c r="AG555" s="1134">
        <v>0</v>
      </c>
      <c r="AH555" s="1134">
        <v>100</v>
      </c>
      <c r="AI555" s="144">
        <v>0</v>
      </c>
      <c r="AJ555" s="1134">
        <v>0</v>
      </c>
      <c r="AK555" s="144">
        <v>0</v>
      </c>
      <c r="AL555" s="144">
        <v>0</v>
      </c>
      <c r="AM555" s="144">
        <v>0</v>
      </c>
      <c r="AN555" s="144">
        <v>0</v>
      </c>
      <c r="AO555" s="144">
        <v>0</v>
      </c>
      <c r="AP555" s="144">
        <v>0</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44">
        <v>0</v>
      </c>
      <c r="AB556" s="144">
        <v>0</v>
      </c>
      <c r="AC556" s="144">
        <v>0</v>
      </c>
      <c r="AD556" s="144">
        <v>0</v>
      </c>
      <c r="AE556" s="144">
        <v>0</v>
      </c>
      <c r="AF556" s="144">
        <v>0</v>
      </c>
      <c r="AG556" s="1134">
        <v>0</v>
      </c>
      <c r="AH556" s="1134">
        <v>100</v>
      </c>
      <c r="AI556" s="144">
        <v>0</v>
      </c>
      <c r="AJ556" s="1134">
        <v>0</v>
      </c>
      <c r="AK556" s="144">
        <v>0</v>
      </c>
      <c r="AL556" s="144">
        <v>0</v>
      </c>
      <c r="AM556" s="144">
        <v>0</v>
      </c>
      <c r="AN556" s="144">
        <v>0</v>
      </c>
      <c r="AO556" s="144">
        <v>0</v>
      </c>
      <c r="AP556" s="144">
        <v>0</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44">
        <v>0</v>
      </c>
      <c r="AB557" s="144">
        <v>0</v>
      </c>
      <c r="AC557" s="144">
        <v>0</v>
      </c>
      <c r="AD557" s="144">
        <v>0</v>
      </c>
      <c r="AE557" s="144">
        <v>0</v>
      </c>
      <c r="AF557" s="144">
        <v>0</v>
      </c>
      <c r="AG557" s="1134">
        <v>0</v>
      </c>
      <c r="AH557" s="1134">
        <v>100</v>
      </c>
      <c r="AI557" s="144">
        <v>0</v>
      </c>
      <c r="AJ557" s="1134">
        <v>0</v>
      </c>
      <c r="AK557" s="144">
        <v>0</v>
      </c>
      <c r="AL557" s="144">
        <v>0</v>
      </c>
      <c r="AM557" s="144">
        <v>0</v>
      </c>
      <c r="AN557" s="144">
        <v>0</v>
      </c>
      <c r="AO557" s="144">
        <v>0</v>
      </c>
      <c r="AP557" s="144">
        <v>0</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44">
        <v>0</v>
      </c>
      <c r="AB558" s="144">
        <v>0</v>
      </c>
      <c r="AC558" s="144">
        <v>0</v>
      </c>
      <c r="AD558" s="144">
        <v>0</v>
      </c>
      <c r="AE558" s="144">
        <v>0</v>
      </c>
      <c r="AF558" s="144">
        <v>0</v>
      </c>
      <c r="AG558" s="1134">
        <v>0</v>
      </c>
      <c r="AH558" s="1134">
        <v>100</v>
      </c>
      <c r="AI558" s="144">
        <v>0</v>
      </c>
      <c r="AJ558" s="1134">
        <v>0</v>
      </c>
      <c r="AK558" s="144">
        <v>0</v>
      </c>
      <c r="AL558" s="144">
        <v>0</v>
      </c>
      <c r="AM558" s="144">
        <v>0</v>
      </c>
      <c r="AN558" s="144">
        <v>0</v>
      </c>
      <c r="AO558" s="144">
        <v>0</v>
      </c>
      <c r="AP558" s="144">
        <v>0</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44">
        <v>0</v>
      </c>
      <c r="AB559" s="144">
        <v>0</v>
      </c>
      <c r="AC559" s="144">
        <v>0</v>
      </c>
      <c r="AD559" s="144">
        <v>0</v>
      </c>
      <c r="AE559" s="144">
        <v>0</v>
      </c>
      <c r="AF559" s="144">
        <v>0</v>
      </c>
      <c r="AG559" s="1134">
        <v>0</v>
      </c>
      <c r="AH559" s="1134">
        <v>100</v>
      </c>
      <c r="AI559" s="144">
        <v>0</v>
      </c>
      <c r="AJ559" s="1134">
        <v>0</v>
      </c>
      <c r="AK559" s="144">
        <v>0</v>
      </c>
      <c r="AL559" s="144">
        <v>0</v>
      </c>
      <c r="AM559" s="144">
        <v>0</v>
      </c>
      <c r="AN559" s="144">
        <v>0</v>
      </c>
      <c r="AO559" s="144">
        <v>0</v>
      </c>
      <c r="AP559" s="144">
        <v>0</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44">
        <v>0</v>
      </c>
      <c r="AB560" s="144">
        <v>0</v>
      </c>
      <c r="AC560" s="144">
        <v>0</v>
      </c>
      <c r="AD560" s="144">
        <v>0</v>
      </c>
      <c r="AE560" s="144">
        <v>0</v>
      </c>
      <c r="AF560" s="144">
        <v>0</v>
      </c>
      <c r="AG560" s="1134">
        <v>0</v>
      </c>
      <c r="AH560" s="1134">
        <v>100</v>
      </c>
      <c r="AI560" s="144">
        <v>0</v>
      </c>
      <c r="AJ560" s="1134">
        <v>0</v>
      </c>
      <c r="AK560" s="144">
        <v>0</v>
      </c>
      <c r="AL560" s="144">
        <v>0</v>
      </c>
      <c r="AM560" s="144">
        <v>0</v>
      </c>
      <c r="AN560" s="144">
        <v>0</v>
      </c>
      <c r="AO560" s="144">
        <v>0</v>
      </c>
      <c r="AP560" s="144">
        <v>0</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AI561" s="124"/>
      <c r="AJ561" s="124"/>
      <c r="AK561" s="124"/>
      <c r="AL561" s="124"/>
      <c r="AM561" s="124"/>
      <c r="AN561" s="124"/>
      <c r="AO561" s="124"/>
      <c r="AP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AI562" s="166"/>
      <c r="AJ562" s="166"/>
      <c r="AK562" s="166"/>
      <c r="AL562" s="166"/>
      <c r="AM562" s="166"/>
      <c r="AN562" s="166"/>
      <c r="AO562" s="166"/>
      <c r="AP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091">
        <v>0</v>
      </c>
      <c r="AC563" s="1091">
        <v>0</v>
      </c>
      <c r="AD563" s="1091">
        <v>0</v>
      </c>
      <c r="AE563" s="1091">
        <v>0</v>
      </c>
      <c r="AF563" s="1091">
        <v>0</v>
      </c>
      <c r="AG563" s="1138">
        <v>0</v>
      </c>
      <c r="AH563" s="1138">
        <v>0</v>
      </c>
      <c r="AI563" s="1091">
        <v>0</v>
      </c>
      <c r="AJ563" s="1091">
        <v>0</v>
      </c>
      <c r="AK563" s="1091">
        <v>0</v>
      </c>
      <c r="AL563" s="1091">
        <v>0</v>
      </c>
      <c r="AM563" s="1091">
        <v>0</v>
      </c>
      <c r="AN563" s="1091">
        <v>0</v>
      </c>
      <c r="AO563" s="1091">
        <v>0</v>
      </c>
      <c r="AP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091">
        <v>0</v>
      </c>
      <c r="AC564" s="1091">
        <v>0</v>
      </c>
      <c r="AD564" s="1091">
        <v>0</v>
      </c>
      <c r="AE564" s="1091">
        <v>0</v>
      </c>
      <c r="AF564" s="1091">
        <v>0</v>
      </c>
      <c r="AG564" s="1138">
        <v>0</v>
      </c>
      <c r="AH564" s="1138">
        <v>0</v>
      </c>
      <c r="AI564" s="1091">
        <v>0</v>
      </c>
      <c r="AJ564" s="1138">
        <v>0</v>
      </c>
      <c r="AK564" s="1091">
        <v>0</v>
      </c>
      <c r="AL564" s="1091">
        <v>0</v>
      </c>
      <c r="AM564" s="1091">
        <v>0</v>
      </c>
      <c r="AN564" s="1091">
        <v>0</v>
      </c>
      <c r="AO564" s="1091">
        <v>0</v>
      </c>
      <c r="AP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091">
        <v>0</v>
      </c>
      <c r="AC565" s="1091">
        <v>0</v>
      </c>
      <c r="AD565" s="1091">
        <v>0</v>
      </c>
      <c r="AE565" s="1091">
        <v>0</v>
      </c>
      <c r="AF565" s="1091">
        <v>0</v>
      </c>
      <c r="AG565" s="1138">
        <v>0</v>
      </c>
      <c r="AH565" s="1138">
        <v>0</v>
      </c>
      <c r="AI565" s="1091">
        <v>0</v>
      </c>
      <c r="AJ565" s="1138">
        <v>0</v>
      </c>
      <c r="AK565" s="1091">
        <v>0</v>
      </c>
      <c r="AL565" s="1091">
        <v>0</v>
      </c>
      <c r="AM565" s="1091">
        <v>0</v>
      </c>
      <c r="AN565" s="1091">
        <v>0</v>
      </c>
      <c r="AO565" s="1091">
        <v>0</v>
      </c>
      <c r="AP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091">
        <v>0</v>
      </c>
      <c r="AC566" s="1091">
        <v>0</v>
      </c>
      <c r="AD566" s="1091">
        <v>0</v>
      </c>
      <c r="AE566" s="1091">
        <v>0</v>
      </c>
      <c r="AF566" s="1091">
        <v>0</v>
      </c>
      <c r="AG566" s="1138">
        <v>0</v>
      </c>
      <c r="AH566" s="1138">
        <v>0</v>
      </c>
      <c r="AI566" s="1091">
        <v>0</v>
      </c>
      <c r="AJ566" s="1138">
        <v>0</v>
      </c>
      <c r="AK566" s="1091">
        <v>0</v>
      </c>
      <c r="AL566" s="1091">
        <v>0</v>
      </c>
      <c r="AM566" s="1091">
        <v>0</v>
      </c>
      <c r="AN566" s="1091">
        <v>0</v>
      </c>
      <c r="AO566" s="1091">
        <v>0</v>
      </c>
      <c r="AP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091">
        <v>0</v>
      </c>
      <c r="AC567" s="1091">
        <v>0</v>
      </c>
      <c r="AD567" s="1091">
        <v>0</v>
      </c>
      <c r="AE567" s="1091">
        <v>0</v>
      </c>
      <c r="AF567" s="1091">
        <v>0</v>
      </c>
      <c r="AG567" s="1138">
        <v>0</v>
      </c>
      <c r="AH567" s="1138">
        <v>0</v>
      </c>
      <c r="AI567" s="1091">
        <v>0</v>
      </c>
      <c r="AJ567" s="1138">
        <v>0</v>
      </c>
      <c r="AK567" s="1091">
        <v>0</v>
      </c>
      <c r="AL567" s="1091">
        <v>0</v>
      </c>
      <c r="AM567" s="1091">
        <v>0</v>
      </c>
      <c r="AN567" s="1091">
        <v>0</v>
      </c>
      <c r="AO567" s="1091">
        <v>0</v>
      </c>
      <c r="AP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091">
        <v>0</v>
      </c>
      <c r="AC568" s="1091">
        <v>0</v>
      </c>
      <c r="AD568" s="1091">
        <v>0</v>
      </c>
      <c r="AE568" s="1091">
        <v>0</v>
      </c>
      <c r="AF568" s="1091">
        <v>0</v>
      </c>
      <c r="AG568" s="1138">
        <v>0</v>
      </c>
      <c r="AH568" s="1138">
        <v>0</v>
      </c>
      <c r="AI568" s="1091">
        <v>0</v>
      </c>
      <c r="AJ568" s="1138">
        <v>0</v>
      </c>
      <c r="AK568" s="1091">
        <v>0</v>
      </c>
      <c r="AL568" s="1091">
        <v>0</v>
      </c>
      <c r="AM568" s="1091">
        <v>0</v>
      </c>
      <c r="AN568" s="1091">
        <v>0</v>
      </c>
      <c r="AO568" s="1091">
        <v>0</v>
      </c>
      <c r="AP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091">
        <v>0</v>
      </c>
      <c r="AC569" s="1091">
        <v>0</v>
      </c>
      <c r="AD569" s="1091">
        <v>0</v>
      </c>
      <c r="AE569" s="1091">
        <v>0</v>
      </c>
      <c r="AF569" s="1091">
        <v>0</v>
      </c>
      <c r="AG569" s="1138">
        <v>0</v>
      </c>
      <c r="AH569" s="1138">
        <v>0</v>
      </c>
      <c r="AI569" s="1091">
        <v>0</v>
      </c>
      <c r="AJ569" s="1138">
        <v>0</v>
      </c>
      <c r="AK569" s="1091">
        <v>0</v>
      </c>
      <c r="AL569" s="1091">
        <v>0</v>
      </c>
      <c r="AM569" s="1091">
        <v>0</v>
      </c>
      <c r="AN569" s="1091">
        <v>0</v>
      </c>
      <c r="AO569" s="1091">
        <v>0</v>
      </c>
      <c r="AP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091">
        <v>0</v>
      </c>
      <c r="AC570" s="1091">
        <v>0</v>
      </c>
      <c r="AD570" s="1091">
        <v>0</v>
      </c>
      <c r="AE570" s="1091">
        <v>0</v>
      </c>
      <c r="AF570" s="1091">
        <v>0</v>
      </c>
      <c r="AG570" s="1138">
        <v>0</v>
      </c>
      <c r="AH570" s="1138">
        <v>0</v>
      </c>
      <c r="AI570" s="1091">
        <v>0</v>
      </c>
      <c r="AJ570" s="1138">
        <v>0</v>
      </c>
      <c r="AK570" s="1091">
        <v>0</v>
      </c>
      <c r="AL570" s="1091">
        <v>0</v>
      </c>
      <c r="AM570" s="1091">
        <v>0</v>
      </c>
      <c r="AN570" s="1091">
        <v>0</v>
      </c>
      <c r="AO570" s="1091">
        <v>0</v>
      </c>
      <c r="AP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091">
        <v>0</v>
      </c>
      <c r="AC571" s="1091">
        <v>0</v>
      </c>
      <c r="AD571" s="1091">
        <v>0</v>
      </c>
      <c r="AE571" s="1091">
        <v>0</v>
      </c>
      <c r="AF571" s="1091">
        <v>0</v>
      </c>
      <c r="AG571" s="1138">
        <v>0</v>
      </c>
      <c r="AH571" s="1138">
        <v>0</v>
      </c>
      <c r="AI571" s="1091">
        <v>0</v>
      </c>
      <c r="AJ571" s="1138">
        <v>0</v>
      </c>
      <c r="AK571" s="1091">
        <v>0</v>
      </c>
      <c r="AL571" s="1091">
        <v>0</v>
      </c>
      <c r="AM571" s="1091">
        <v>0</v>
      </c>
      <c r="AN571" s="1091">
        <v>0</v>
      </c>
      <c r="AO571" s="1091">
        <v>0</v>
      </c>
      <c r="AP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091">
        <v>0</v>
      </c>
      <c r="AC572" s="1091">
        <v>0</v>
      </c>
      <c r="AD572" s="1091">
        <v>0</v>
      </c>
      <c r="AE572" s="1091">
        <v>0</v>
      </c>
      <c r="AF572" s="1091">
        <v>0</v>
      </c>
      <c r="AG572" s="1138">
        <v>0</v>
      </c>
      <c r="AH572" s="1138">
        <v>0</v>
      </c>
      <c r="AI572" s="1091">
        <v>0</v>
      </c>
      <c r="AJ572" s="1138">
        <v>0</v>
      </c>
      <c r="AK572" s="1091">
        <v>0</v>
      </c>
      <c r="AL572" s="1091">
        <v>0</v>
      </c>
      <c r="AM572" s="1091">
        <v>0</v>
      </c>
      <c r="AN572" s="1091">
        <v>0</v>
      </c>
      <c r="AO572" s="1091">
        <v>0</v>
      </c>
      <c r="AP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091">
        <v>0</v>
      </c>
      <c r="AC573" s="1091">
        <v>0</v>
      </c>
      <c r="AD573" s="1091">
        <v>0</v>
      </c>
      <c r="AE573" s="1091">
        <v>0</v>
      </c>
      <c r="AF573" s="1091">
        <v>0</v>
      </c>
      <c r="AG573" s="1138">
        <v>0</v>
      </c>
      <c r="AH573" s="1138">
        <v>0</v>
      </c>
      <c r="AI573" s="1091">
        <v>0</v>
      </c>
      <c r="AJ573" s="1138">
        <v>0</v>
      </c>
      <c r="AK573" s="1091">
        <v>0</v>
      </c>
      <c r="AL573" s="1091">
        <v>0</v>
      </c>
      <c r="AM573" s="1091">
        <v>0</v>
      </c>
      <c r="AN573" s="1091">
        <v>0</v>
      </c>
      <c r="AO573" s="1091">
        <v>0</v>
      </c>
      <c r="AP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091">
        <v>0</v>
      </c>
      <c r="AC574" s="1091">
        <v>0</v>
      </c>
      <c r="AD574" s="1091">
        <v>0</v>
      </c>
      <c r="AE574" s="1091">
        <v>0</v>
      </c>
      <c r="AF574" s="1091">
        <v>0</v>
      </c>
      <c r="AG574" s="1138">
        <v>0</v>
      </c>
      <c r="AH574" s="1138">
        <v>0</v>
      </c>
      <c r="AI574" s="1091">
        <v>0</v>
      </c>
      <c r="AJ574" s="1138">
        <v>0</v>
      </c>
      <c r="AK574" s="1091">
        <v>0</v>
      </c>
      <c r="AL574" s="1091">
        <v>0</v>
      </c>
      <c r="AM574" s="1091">
        <v>0</v>
      </c>
      <c r="AN574" s="1091">
        <v>0</v>
      </c>
      <c r="AO574" s="1091">
        <v>0</v>
      </c>
      <c r="AP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091">
        <v>0</v>
      </c>
      <c r="AC575" s="1091">
        <v>0</v>
      </c>
      <c r="AD575" s="1091">
        <v>0</v>
      </c>
      <c r="AE575" s="1091">
        <v>0</v>
      </c>
      <c r="AF575" s="1091">
        <v>0</v>
      </c>
      <c r="AG575" s="1138">
        <v>0</v>
      </c>
      <c r="AH575" s="1138">
        <v>0</v>
      </c>
      <c r="AI575" s="1091">
        <v>0</v>
      </c>
      <c r="AJ575" s="1138">
        <v>0</v>
      </c>
      <c r="AK575" s="1091">
        <v>0</v>
      </c>
      <c r="AL575" s="1091">
        <v>0</v>
      </c>
      <c r="AM575" s="1091">
        <v>0</v>
      </c>
      <c r="AN575" s="1091">
        <v>0</v>
      </c>
      <c r="AO575" s="1091">
        <v>0</v>
      </c>
      <c r="AP575" s="1091">
        <v>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091">
        <v>0</v>
      </c>
      <c r="AB576" s="1091">
        <v>0</v>
      </c>
      <c r="AC576" s="1091">
        <v>0</v>
      </c>
      <c r="AD576" s="1091">
        <v>0</v>
      </c>
      <c r="AE576" s="1091">
        <v>0</v>
      </c>
      <c r="AF576" s="1091">
        <v>0</v>
      </c>
      <c r="AG576" s="1138">
        <v>0</v>
      </c>
      <c r="AH576" s="1138">
        <v>0</v>
      </c>
      <c r="AI576" s="1091">
        <v>0</v>
      </c>
      <c r="AJ576" s="1138">
        <v>0</v>
      </c>
      <c r="AK576" s="1091">
        <v>0</v>
      </c>
      <c r="AL576" s="1091">
        <v>0</v>
      </c>
      <c r="AM576" s="1091">
        <v>0</v>
      </c>
      <c r="AN576" s="1091">
        <v>0</v>
      </c>
      <c r="AO576" s="1091">
        <v>0</v>
      </c>
      <c r="AP576" s="1091">
        <v>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091">
        <v>0</v>
      </c>
      <c r="AC577" s="1091">
        <v>0</v>
      </c>
      <c r="AD577" s="1091">
        <v>0</v>
      </c>
      <c r="AE577" s="1091">
        <v>0</v>
      </c>
      <c r="AF577" s="1091">
        <v>0</v>
      </c>
      <c r="AG577" s="1138">
        <v>0</v>
      </c>
      <c r="AH577" s="1138">
        <v>0</v>
      </c>
      <c r="AI577" s="1091">
        <v>0</v>
      </c>
      <c r="AJ577" s="1138">
        <v>0</v>
      </c>
      <c r="AK577" s="1091">
        <v>0</v>
      </c>
      <c r="AL577" s="1091">
        <v>0</v>
      </c>
      <c r="AM577" s="1091">
        <v>0</v>
      </c>
      <c r="AN577" s="1091">
        <v>0</v>
      </c>
      <c r="AO577" s="1091">
        <v>0</v>
      </c>
      <c r="AP577" s="1091">
        <v>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091">
        <v>0</v>
      </c>
      <c r="AB578" s="1091">
        <v>0</v>
      </c>
      <c r="AC578" s="1091">
        <v>0</v>
      </c>
      <c r="AD578" s="1091">
        <v>0</v>
      </c>
      <c r="AE578" s="1091">
        <v>0</v>
      </c>
      <c r="AF578" s="1091">
        <v>0</v>
      </c>
      <c r="AG578" s="1138">
        <v>0</v>
      </c>
      <c r="AH578" s="1138">
        <v>0</v>
      </c>
      <c r="AI578" s="1091">
        <v>0</v>
      </c>
      <c r="AJ578" s="1138">
        <v>0</v>
      </c>
      <c r="AK578" s="1091">
        <v>0</v>
      </c>
      <c r="AL578" s="1091">
        <v>0</v>
      </c>
      <c r="AM578" s="1091">
        <v>0</v>
      </c>
      <c r="AN578" s="1091">
        <v>0</v>
      </c>
      <c r="AO578" s="1091">
        <v>0</v>
      </c>
      <c r="AP578" s="1091">
        <v>0</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091">
        <v>0</v>
      </c>
      <c r="AC579" s="1091">
        <v>0</v>
      </c>
      <c r="AD579" s="1091">
        <v>0</v>
      </c>
      <c r="AE579" s="1091">
        <v>0</v>
      </c>
      <c r="AF579" s="1091">
        <v>0</v>
      </c>
      <c r="AG579" s="1138">
        <v>0</v>
      </c>
      <c r="AH579" s="1138">
        <v>200</v>
      </c>
      <c r="AI579" s="1091">
        <v>0</v>
      </c>
      <c r="AJ579" s="1138">
        <v>0</v>
      </c>
      <c r="AK579" s="1091">
        <v>0</v>
      </c>
      <c r="AL579" s="1091">
        <v>0</v>
      </c>
      <c r="AM579" s="1091">
        <v>0</v>
      </c>
      <c r="AN579" s="1091">
        <v>0</v>
      </c>
      <c r="AO579" s="1091">
        <v>0</v>
      </c>
      <c r="AP579" s="1091">
        <v>0</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091">
        <v>0</v>
      </c>
      <c r="AC580" s="1091">
        <v>0</v>
      </c>
      <c r="AD580" s="1091">
        <v>0</v>
      </c>
      <c r="AE580" s="1091">
        <v>0</v>
      </c>
      <c r="AF580" s="1091">
        <v>0</v>
      </c>
      <c r="AG580" s="1138">
        <v>0</v>
      </c>
      <c r="AH580" s="1138">
        <v>200</v>
      </c>
      <c r="AI580" s="1091">
        <v>0</v>
      </c>
      <c r="AJ580" s="1138">
        <v>0</v>
      </c>
      <c r="AK580" s="1091">
        <v>0</v>
      </c>
      <c r="AL580" s="1091">
        <v>0</v>
      </c>
      <c r="AM580" s="1091">
        <v>0</v>
      </c>
      <c r="AN580" s="1091">
        <v>0</v>
      </c>
      <c r="AO580" s="1091">
        <v>0</v>
      </c>
      <c r="AP580" s="1091">
        <v>0</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091">
        <v>0</v>
      </c>
      <c r="AC581" s="1091">
        <v>0</v>
      </c>
      <c r="AD581" s="1091">
        <v>0</v>
      </c>
      <c r="AE581" s="1091">
        <v>0</v>
      </c>
      <c r="AF581" s="1091">
        <v>0</v>
      </c>
      <c r="AG581" s="1138">
        <v>0</v>
      </c>
      <c r="AH581" s="1138">
        <v>200</v>
      </c>
      <c r="AI581" s="1091">
        <v>0</v>
      </c>
      <c r="AJ581" s="1138">
        <v>0</v>
      </c>
      <c r="AK581" s="1091">
        <v>0</v>
      </c>
      <c r="AL581" s="1091">
        <v>0</v>
      </c>
      <c r="AM581" s="1091">
        <v>0</v>
      </c>
      <c r="AN581" s="1091">
        <v>0</v>
      </c>
      <c r="AO581" s="1091">
        <v>0</v>
      </c>
      <c r="AP581" s="1091">
        <v>0</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091">
        <v>0</v>
      </c>
      <c r="AC582" s="1091">
        <v>0</v>
      </c>
      <c r="AD582" s="1091">
        <v>0</v>
      </c>
      <c r="AE582" s="1091">
        <v>0</v>
      </c>
      <c r="AF582" s="1091">
        <v>0</v>
      </c>
      <c r="AG582" s="1138">
        <v>0</v>
      </c>
      <c r="AH582" s="1138">
        <v>50</v>
      </c>
      <c r="AI582" s="1091">
        <v>0</v>
      </c>
      <c r="AJ582" s="1138">
        <v>0</v>
      </c>
      <c r="AK582" s="1091">
        <v>0</v>
      </c>
      <c r="AL582" s="1091">
        <v>0</v>
      </c>
      <c r="AM582" s="1091">
        <v>0</v>
      </c>
      <c r="AN582" s="1091">
        <v>0</v>
      </c>
      <c r="AO582" s="1091">
        <v>0</v>
      </c>
      <c r="AP582" s="1091">
        <v>0</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44">
        <v>0</v>
      </c>
      <c r="AC583" s="144">
        <v>0</v>
      </c>
      <c r="AD583" s="144">
        <v>0</v>
      </c>
      <c r="AE583" s="144">
        <v>0</v>
      </c>
      <c r="AF583" s="144">
        <v>0</v>
      </c>
      <c r="AG583" s="1134">
        <v>0</v>
      </c>
      <c r="AH583" s="1134">
        <v>100</v>
      </c>
      <c r="AI583" s="144">
        <v>0</v>
      </c>
      <c r="AJ583" s="1134">
        <v>0</v>
      </c>
      <c r="AK583" s="144">
        <v>0</v>
      </c>
      <c r="AL583" s="144">
        <v>0</v>
      </c>
      <c r="AM583" s="144">
        <v>0</v>
      </c>
      <c r="AN583" s="144">
        <v>0</v>
      </c>
      <c r="AO583" s="144">
        <v>0</v>
      </c>
      <c r="AP583" s="144">
        <v>0</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44">
        <v>0</v>
      </c>
      <c r="AC584" s="144">
        <v>0</v>
      </c>
      <c r="AD584" s="144">
        <v>0</v>
      </c>
      <c r="AE584" s="144">
        <v>0</v>
      </c>
      <c r="AF584" s="144">
        <v>0</v>
      </c>
      <c r="AG584" s="1134">
        <v>0</v>
      </c>
      <c r="AH584" s="1134">
        <v>100</v>
      </c>
      <c r="AI584" s="144">
        <v>0</v>
      </c>
      <c r="AJ584" s="1134">
        <v>0</v>
      </c>
      <c r="AK584" s="144">
        <v>0</v>
      </c>
      <c r="AL584" s="144">
        <v>0</v>
      </c>
      <c r="AM584" s="144">
        <v>0</v>
      </c>
      <c r="AN584" s="144">
        <v>0</v>
      </c>
      <c r="AO584" s="144">
        <v>0</v>
      </c>
      <c r="AP584" s="144">
        <v>0</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44">
        <v>0</v>
      </c>
      <c r="AC585" s="144">
        <v>0</v>
      </c>
      <c r="AD585" s="144">
        <v>0</v>
      </c>
      <c r="AE585" s="144">
        <v>0</v>
      </c>
      <c r="AF585" s="144">
        <v>0</v>
      </c>
      <c r="AG585" s="1134">
        <v>0</v>
      </c>
      <c r="AH585" s="1134">
        <v>100</v>
      </c>
      <c r="AI585" s="144">
        <v>0</v>
      </c>
      <c r="AJ585" s="1134">
        <v>0</v>
      </c>
      <c r="AK585" s="144">
        <v>0</v>
      </c>
      <c r="AL585" s="144">
        <v>0</v>
      </c>
      <c r="AM585" s="144">
        <v>0</v>
      </c>
      <c r="AN585" s="144">
        <v>0</v>
      </c>
      <c r="AO585" s="144">
        <v>0</v>
      </c>
      <c r="AP585" s="144">
        <v>0</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44">
        <v>0</v>
      </c>
      <c r="AB586" s="144">
        <v>0</v>
      </c>
      <c r="AC586" s="144">
        <v>0</v>
      </c>
      <c r="AD586" s="144">
        <v>0</v>
      </c>
      <c r="AE586" s="144">
        <v>0</v>
      </c>
      <c r="AF586" s="144">
        <v>0</v>
      </c>
      <c r="AG586" s="1134">
        <v>0</v>
      </c>
      <c r="AH586" s="1134">
        <v>100</v>
      </c>
      <c r="AI586" s="144">
        <v>0</v>
      </c>
      <c r="AJ586" s="1134">
        <v>0</v>
      </c>
      <c r="AK586" s="144">
        <v>0</v>
      </c>
      <c r="AL586" s="144">
        <v>0</v>
      </c>
      <c r="AM586" s="144">
        <v>0</v>
      </c>
      <c r="AN586" s="144">
        <v>0</v>
      </c>
      <c r="AO586" s="144">
        <v>0</v>
      </c>
      <c r="AP586" s="144">
        <v>0</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44">
        <v>0</v>
      </c>
      <c r="AB587" s="144">
        <v>0</v>
      </c>
      <c r="AC587" s="144">
        <v>0</v>
      </c>
      <c r="AD587" s="144">
        <v>0</v>
      </c>
      <c r="AE587" s="144">
        <v>0</v>
      </c>
      <c r="AF587" s="144">
        <v>0</v>
      </c>
      <c r="AG587" s="1134">
        <v>0</v>
      </c>
      <c r="AH587" s="1134">
        <v>100</v>
      </c>
      <c r="AI587" s="144">
        <v>0</v>
      </c>
      <c r="AJ587" s="1134">
        <v>0</v>
      </c>
      <c r="AK587" s="144">
        <v>0</v>
      </c>
      <c r="AL587" s="144">
        <v>0</v>
      </c>
      <c r="AM587" s="144">
        <v>0</v>
      </c>
      <c r="AN587" s="144">
        <v>0</v>
      </c>
      <c r="AO587" s="144">
        <v>0</v>
      </c>
      <c r="AP587" s="144">
        <v>0</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44">
        <v>0</v>
      </c>
      <c r="AB588" s="144">
        <v>0</v>
      </c>
      <c r="AC588" s="144">
        <v>0</v>
      </c>
      <c r="AD588" s="144">
        <v>0</v>
      </c>
      <c r="AE588" s="144">
        <v>0</v>
      </c>
      <c r="AF588" s="144">
        <v>0</v>
      </c>
      <c r="AG588" s="1134">
        <v>0</v>
      </c>
      <c r="AH588" s="1134">
        <v>100</v>
      </c>
      <c r="AI588" s="144">
        <v>0</v>
      </c>
      <c r="AJ588" s="1134">
        <v>0</v>
      </c>
      <c r="AK588" s="144">
        <v>0</v>
      </c>
      <c r="AL588" s="144">
        <v>0</v>
      </c>
      <c r="AM588" s="144">
        <v>0</v>
      </c>
      <c r="AN588" s="144">
        <v>0</v>
      </c>
      <c r="AO588" s="144">
        <v>0</v>
      </c>
      <c r="AP588" s="144">
        <v>0</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44">
        <v>0</v>
      </c>
      <c r="AB589" s="144">
        <v>0</v>
      </c>
      <c r="AC589" s="144">
        <v>0</v>
      </c>
      <c r="AD589" s="144">
        <v>0</v>
      </c>
      <c r="AE589" s="144">
        <v>0</v>
      </c>
      <c r="AF589" s="144">
        <v>0</v>
      </c>
      <c r="AG589" s="1134">
        <v>0</v>
      </c>
      <c r="AH589" s="1134">
        <v>100</v>
      </c>
      <c r="AI589" s="144">
        <v>0</v>
      </c>
      <c r="AJ589" s="1134">
        <v>0</v>
      </c>
      <c r="AK589" s="144">
        <v>0</v>
      </c>
      <c r="AL589" s="144">
        <v>0</v>
      </c>
      <c r="AM589" s="144">
        <v>0</v>
      </c>
      <c r="AN589" s="144">
        <v>0</v>
      </c>
      <c r="AO589" s="144">
        <v>0</v>
      </c>
      <c r="AP589" s="144">
        <v>0</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44">
        <v>0</v>
      </c>
      <c r="AB590" s="144">
        <v>0</v>
      </c>
      <c r="AC590" s="144">
        <v>0</v>
      </c>
      <c r="AD590" s="144">
        <v>0</v>
      </c>
      <c r="AE590" s="144">
        <v>0</v>
      </c>
      <c r="AF590" s="144">
        <v>0</v>
      </c>
      <c r="AG590" s="1134">
        <v>0</v>
      </c>
      <c r="AH590" s="1134">
        <v>100</v>
      </c>
      <c r="AI590" s="144">
        <v>0</v>
      </c>
      <c r="AJ590" s="1134">
        <v>0</v>
      </c>
      <c r="AK590" s="144">
        <v>0</v>
      </c>
      <c r="AL590" s="144">
        <v>0</v>
      </c>
      <c r="AM590" s="144">
        <v>0</v>
      </c>
      <c r="AN590" s="144">
        <v>0</v>
      </c>
      <c r="AO590" s="144">
        <v>0</v>
      </c>
      <c r="AP590" s="144">
        <v>0</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44">
        <v>0</v>
      </c>
      <c r="AB591" s="144">
        <v>0</v>
      </c>
      <c r="AC591" s="144">
        <v>0</v>
      </c>
      <c r="AD591" s="144">
        <v>0</v>
      </c>
      <c r="AE591" s="144">
        <v>0</v>
      </c>
      <c r="AF591" s="144">
        <v>0</v>
      </c>
      <c r="AG591" s="1134">
        <v>0</v>
      </c>
      <c r="AH591" s="1134">
        <v>100</v>
      </c>
      <c r="AI591" s="144">
        <v>0</v>
      </c>
      <c r="AJ591" s="1134">
        <v>0</v>
      </c>
      <c r="AK591" s="144">
        <v>0</v>
      </c>
      <c r="AL591" s="144">
        <v>0</v>
      </c>
      <c r="AM591" s="144">
        <v>0</v>
      </c>
      <c r="AN591" s="144">
        <v>0</v>
      </c>
      <c r="AO591" s="144">
        <v>0</v>
      </c>
      <c r="AP591" s="144">
        <v>0</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44">
        <v>0</v>
      </c>
      <c r="AB592" s="144">
        <v>0</v>
      </c>
      <c r="AC592" s="144">
        <v>0</v>
      </c>
      <c r="AD592" s="144">
        <v>0</v>
      </c>
      <c r="AE592" s="144">
        <v>0</v>
      </c>
      <c r="AF592" s="144">
        <v>0</v>
      </c>
      <c r="AG592" s="1134">
        <v>0</v>
      </c>
      <c r="AH592" s="1134">
        <v>100</v>
      </c>
      <c r="AI592" s="144">
        <v>0</v>
      </c>
      <c r="AJ592" s="1134">
        <v>0</v>
      </c>
      <c r="AK592" s="144">
        <v>0</v>
      </c>
      <c r="AL592" s="144">
        <v>0</v>
      </c>
      <c r="AM592" s="144">
        <v>0</v>
      </c>
      <c r="AN592" s="144">
        <v>0</v>
      </c>
      <c r="AO592" s="144">
        <v>0</v>
      </c>
      <c r="AP592" s="144">
        <v>0</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44">
        <v>0</v>
      </c>
      <c r="AB593" s="144">
        <v>0</v>
      </c>
      <c r="AC593" s="144">
        <v>0</v>
      </c>
      <c r="AD593" s="144">
        <v>0</v>
      </c>
      <c r="AE593" s="144">
        <v>0</v>
      </c>
      <c r="AF593" s="144">
        <v>0</v>
      </c>
      <c r="AG593" s="1134">
        <v>0</v>
      </c>
      <c r="AH593" s="1134">
        <v>100</v>
      </c>
      <c r="AI593" s="144">
        <v>0</v>
      </c>
      <c r="AJ593" s="1134">
        <v>0</v>
      </c>
      <c r="AK593" s="144">
        <v>0</v>
      </c>
      <c r="AL593" s="144">
        <v>0</v>
      </c>
      <c r="AM593" s="144">
        <v>0</v>
      </c>
      <c r="AN593" s="144">
        <v>0</v>
      </c>
      <c r="AO593" s="144">
        <v>0</v>
      </c>
      <c r="AP593" s="144">
        <v>0</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44">
        <v>0</v>
      </c>
      <c r="AB594" s="144">
        <v>0</v>
      </c>
      <c r="AC594" s="144">
        <v>0</v>
      </c>
      <c r="AD594" s="144">
        <v>0</v>
      </c>
      <c r="AE594" s="144">
        <v>0</v>
      </c>
      <c r="AF594" s="144">
        <v>0</v>
      </c>
      <c r="AG594" s="1134">
        <v>0</v>
      </c>
      <c r="AH594" s="1134">
        <v>100</v>
      </c>
      <c r="AI594" s="144">
        <v>0</v>
      </c>
      <c r="AJ594" s="1134">
        <v>0</v>
      </c>
      <c r="AK594" s="144">
        <v>0</v>
      </c>
      <c r="AL594" s="144">
        <v>0</v>
      </c>
      <c r="AM594" s="144">
        <v>0</v>
      </c>
      <c r="AN594" s="144">
        <v>0</v>
      </c>
      <c r="AO594" s="144">
        <v>0</v>
      </c>
      <c r="AP594" s="144">
        <v>0</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44">
        <v>0</v>
      </c>
      <c r="AB595" s="144">
        <v>0</v>
      </c>
      <c r="AC595" s="144">
        <v>0</v>
      </c>
      <c r="AD595" s="144">
        <v>0</v>
      </c>
      <c r="AE595" s="144">
        <v>0</v>
      </c>
      <c r="AF595" s="144">
        <v>0</v>
      </c>
      <c r="AG595" s="1134">
        <v>0</v>
      </c>
      <c r="AH595" s="1134">
        <v>100</v>
      </c>
      <c r="AI595" s="144">
        <v>0</v>
      </c>
      <c r="AJ595" s="1134">
        <v>0</v>
      </c>
      <c r="AK595" s="144">
        <v>0</v>
      </c>
      <c r="AL595" s="144">
        <v>0</v>
      </c>
      <c r="AM595" s="144">
        <v>0</v>
      </c>
      <c r="AN595" s="144">
        <v>0</v>
      </c>
      <c r="AO595" s="144">
        <v>0</v>
      </c>
      <c r="AP595" s="144">
        <v>0</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44">
        <v>0</v>
      </c>
      <c r="AB596" s="144">
        <v>0</v>
      </c>
      <c r="AC596" s="144">
        <v>0</v>
      </c>
      <c r="AD596" s="144">
        <v>0</v>
      </c>
      <c r="AE596" s="144">
        <v>0</v>
      </c>
      <c r="AF596" s="144">
        <v>0</v>
      </c>
      <c r="AG596" s="1134">
        <v>0</v>
      </c>
      <c r="AH596" s="1134">
        <v>100</v>
      </c>
      <c r="AI596" s="144">
        <v>0</v>
      </c>
      <c r="AJ596" s="1134">
        <v>0</v>
      </c>
      <c r="AK596" s="144">
        <v>0</v>
      </c>
      <c r="AL596" s="144">
        <v>0</v>
      </c>
      <c r="AM596" s="144">
        <v>0</v>
      </c>
      <c r="AN596" s="144">
        <v>0</v>
      </c>
      <c r="AO596" s="144">
        <v>0</v>
      </c>
      <c r="AP596" s="144">
        <v>0</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44">
        <v>0</v>
      </c>
      <c r="AB597" s="144">
        <v>0</v>
      </c>
      <c r="AC597" s="144">
        <v>0</v>
      </c>
      <c r="AD597" s="144">
        <v>0</v>
      </c>
      <c r="AE597" s="144">
        <v>0</v>
      </c>
      <c r="AF597" s="144">
        <v>0</v>
      </c>
      <c r="AG597" s="1134">
        <v>0</v>
      </c>
      <c r="AH597" s="1134">
        <v>100</v>
      </c>
      <c r="AI597" s="144">
        <v>0</v>
      </c>
      <c r="AJ597" s="1134">
        <v>0</v>
      </c>
      <c r="AK597" s="144">
        <v>0</v>
      </c>
      <c r="AL597" s="144">
        <v>0</v>
      </c>
      <c r="AM597" s="144">
        <v>0</v>
      </c>
      <c r="AN597" s="144">
        <v>0</v>
      </c>
      <c r="AO597" s="144">
        <v>0</v>
      </c>
      <c r="AP597" s="144">
        <v>0</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44">
        <v>0</v>
      </c>
      <c r="AB598" s="144">
        <v>0</v>
      </c>
      <c r="AC598" s="144">
        <v>0</v>
      </c>
      <c r="AD598" s="144">
        <v>0</v>
      </c>
      <c r="AE598" s="144">
        <v>0</v>
      </c>
      <c r="AF598" s="144">
        <v>0</v>
      </c>
      <c r="AG598" s="1134">
        <v>0</v>
      </c>
      <c r="AH598" s="1134">
        <v>100</v>
      </c>
      <c r="AI598" s="144">
        <v>0</v>
      </c>
      <c r="AJ598" s="1134">
        <v>0</v>
      </c>
      <c r="AK598" s="144">
        <v>0</v>
      </c>
      <c r="AL598" s="144">
        <v>0</v>
      </c>
      <c r="AM598" s="144">
        <v>0</v>
      </c>
      <c r="AN598" s="144">
        <v>0</v>
      </c>
      <c r="AO598" s="144">
        <v>0</v>
      </c>
      <c r="AP598" s="144">
        <v>0</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44">
        <v>0</v>
      </c>
      <c r="AB599" s="144">
        <v>0</v>
      </c>
      <c r="AC599" s="144">
        <v>0</v>
      </c>
      <c r="AD599" s="144">
        <v>0</v>
      </c>
      <c r="AE599" s="144">
        <v>0</v>
      </c>
      <c r="AF599" s="144">
        <v>0</v>
      </c>
      <c r="AG599" s="1134">
        <v>0</v>
      </c>
      <c r="AH599" s="1134">
        <v>100</v>
      </c>
      <c r="AI599" s="144">
        <v>0</v>
      </c>
      <c r="AJ599" s="1134">
        <v>0</v>
      </c>
      <c r="AK599" s="144">
        <v>0</v>
      </c>
      <c r="AL599" s="144">
        <v>0</v>
      </c>
      <c r="AM599" s="144">
        <v>0</v>
      </c>
      <c r="AN599" s="144">
        <v>0</v>
      </c>
      <c r="AO599" s="144">
        <v>0</v>
      </c>
      <c r="AP599" s="144">
        <v>0</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44">
        <v>0</v>
      </c>
      <c r="AB600" s="144">
        <v>0</v>
      </c>
      <c r="AC600" s="144">
        <v>0</v>
      </c>
      <c r="AD600" s="144">
        <v>0</v>
      </c>
      <c r="AE600" s="144">
        <v>0</v>
      </c>
      <c r="AF600" s="144">
        <v>0</v>
      </c>
      <c r="AG600" s="1134">
        <v>0</v>
      </c>
      <c r="AH600" s="1134">
        <v>100</v>
      </c>
      <c r="AI600" s="144">
        <v>0</v>
      </c>
      <c r="AJ600" s="1134">
        <v>0</v>
      </c>
      <c r="AK600" s="144">
        <v>0</v>
      </c>
      <c r="AL600" s="144">
        <v>0</v>
      </c>
      <c r="AM600" s="144">
        <v>0</v>
      </c>
      <c r="AN600" s="144">
        <v>0</v>
      </c>
      <c r="AO600" s="144">
        <v>0</v>
      </c>
      <c r="AP600" s="144">
        <v>0</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44">
        <v>0</v>
      </c>
      <c r="AB601" s="144">
        <v>0</v>
      </c>
      <c r="AC601" s="144">
        <v>0</v>
      </c>
      <c r="AD601" s="144">
        <v>0</v>
      </c>
      <c r="AE601" s="144">
        <v>0</v>
      </c>
      <c r="AF601" s="144">
        <v>0</v>
      </c>
      <c r="AG601" s="1134">
        <v>0</v>
      </c>
      <c r="AH601" s="1134">
        <v>100</v>
      </c>
      <c r="AI601" s="144">
        <v>0</v>
      </c>
      <c r="AJ601" s="1134">
        <v>0</v>
      </c>
      <c r="AK601" s="144">
        <v>0</v>
      </c>
      <c r="AL601" s="144">
        <v>0</v>
      </c>
      <c r="AM601" s="144">
        <v>0</v>
      </c>
      <c r="AN601" s="144">
        <v>0</v>
      </c>
      <c r="AO601" s="144">
        <v>0</v>
      </c>
      <c r="AP601" s="144">
        <v>0</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44">
        <v>0</v>
      </c>
      <c r="AB602" s="144">
        <v>0</v>
      </c>
      <c r="AC602" s="144">
        <v>0</v>
      </c>
      <c r="AD602" s="144">
        <v>0</v>
      </c>
      <c r="AE602" s="144">
        <v>0</v>
      </c>
      <c r="AF602" s="144">
        <v>0</v>
      </c>
      <c r="AG602" s="1134">
        <v>0</v>
      </c>
      <c r="AH602" s="1134">
        <v>100</v>
      </c>
      <c r="AI602" s="144">
        <v>0</v>
      </c>
      <c r="AJ602" s="1134">
        <v>0</v>
      </c>
      <c r="AK602" s="144">
        <v>0</v>
      </c>
      <c r="AL602" s="144">
        <v>0</v>
      </c>
      <c r="AM602" s="144">
        <v>0</v>
      </c>
      <c r="AN602" s="144">
        <v>0</v>
      </c>
      <c r="AO602" s="144">
        <v>0</v>
      </c>
      <c r="AP602" s="144">
        <v>0</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44">
        <v>0</v>
      </c>
      <c r="AB603" s="144">
        <v>0</v>
      </c>
      <c r="AC603" s="144">
        <v>0</v>
      </c>
      <c r="AD603" s="144">
        <v>0</v>
      </c>
      <c r="AE603" s="144">
        <v>0</v>
      </c>
      <c r="AF603" s="144">
        <v>0</v>
      </c>
      <c r="AG603" s="1134">
        <v>0</v>
      </c>
      <c r="AH603" s="1134">
        <v>100</v>
      </c>
      <c r="AI603" s="144">
        <v>0</v>
      </c>
      <c r="AJ603" s="1134">
        <v>0</v>
      </c>
      <c r="AK603" s="144">
        <v>0</v>
      </c>
      <c r="AL603" s="144">
        <v>0</v>
      </c>
      <c r="AM603" s="144">
        <v>0</v>
      </c>
      <c r="AN603" s="144">
        <v>0</v>
      </c>
      <c r="AO603" s="144">
        <v>0</v>
      </c>
      <c r="AP603" s="144">
        <v>0</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AI604" s="166"/>
      <c r="AJ604" s="166"/>
      <c r="AK604" s="166"/>
      <c r="AL604" s="166"/>
      <c r="AM604" s="166"/>
      <c r="AN604" s="166"/>
      <c r="AO604" s="166"/>
      <c r="AP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AI605" s="124"/>
      <c r="AJ605" s="124"/>
      <c r="AK605" s="124"/>
      <c r="AL605" s="124"/>
      <c r="AM605" s="124"/>
      <c r="AN605" s="124"/>
      <c r="AO605" s="124"/>
      <c r="AP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091">
        <v>0</v>
      </c>
      <c r="AC606" s="1091">
        <v>0</v>
      </c>
      <c r="AD606" s="1091">
        <v>0</v>
      </c>
      <c r="AE606" s="1091">
        <v>0</v>
      </c>
      <c r="AF606" s="1091">
        <v>0</v>
      </c>
      <c r="AG606" s="1138">
        <v>0</v>
      </c>
      <c r="AH606" s="1138">
        <v>0</v>
      </c>
      <c r="AI606" s="1091">
        <v>0</v>
      </c>
      <c r="AJ606" s="1091">
        <v>0</v>
      </c>
      <c r="AK606" s="1091">
        <v>0</v>
      </c>
      <c r="AL606" s="1091">
        <v>0</v>
      </c>
      <c r="AM606" s="1091">
        <v>0</v>
      </c>
      <c r="AN606" s="1091">
        <v>0</v>
      </c>
      <c r="AO606" s="1091">
        <v>0</v>
      </c>
      <c r="AP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091">
        <v>0</v>
      </c>
      <c r="AC607" s="1091">
        <v>0</v>
      </c>
      <c r="AD607" s="1091">
        <v>0</v>
      </c>
      <c r="AE607" s="1091">
        <v>0</v>
      </c>
      <c r="AF607" s="1091">
        <v>0</v>
      </c>
      <c r="AG607" s="1138">
        <v>0</v>
      </c>
      <c r="AH607" s="1138">
        <v>0</v>
      </c>
      <c r="AI607" s="1091">
        <v>0</v>
      </c>
      <c r="AJ607" s="1138">
        <v>0</v>
      </c>
      <c r="AK607" s="1091">
        <v>0</v>
      </c>
      <c r="AL607" s="1091">
        <v>0</v>
      </c>
      <c r="AM607" s="1091">
        <v>0</v>
      </c>
      <c r="AN607" s="1091">
        <v>0</v>
      </c>
      <c r="AO607" s="1091">
        <v>0</v>
      </c>
      <c r="AP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091">
        <v>0</v>
      </c>
      <c r="AC608" s="1091">
        <v>0</v>
      </c>
      <c r="AD608" s="1091">
        <v>0</v>
      </c>
      <c r="AE608" s="1091">
        <v>0</v>
      </c>
      <c r="AF608" s="1091">
        <v>0</v>
      </c>
      <c r="AG608" s="1138">
        <v>0</v>
      </c>
      <c r="AH608" s="1138">
        <v>0</v>
      </c>
      <c r="AI608" s="1091">
        <v>0</v>
      </c>
      <c r="AJ608" s="1138">
        <v>0</v>
      </c>
      <c r="AK608" s="1091">
        <v>0</v>
      </c>
      <c r="AL608" s="1091">
        <v>0</v>
      </c>
      <c r="AM608" s="1091">
        <v>0</v>
      </c>
      <c r="AN608" s="1091">
        <v>0</v>
      </c>
      <c r="AO608" s="1091">
        <v>0</v>
      </c>
      <c r="AP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091">
        <v>0</v>
      </c>
      <c r="AC609" s="1091">
        <v>0</v>
      </c>
      <c r="AD609" s="1091">
        <v>0</v>
      </c>
      <c r="AE609" s="1091">
        <v>0</v>
      </c>
      <c r="AF609" s="1091">
        <v>0</v>
      </c>
      <c r="AG609" s="1138">
        <v>0</v>
      </c>
      <c r="AH609" s="1138">
        <v>0</v>
      </c>
      <c r="AI609" s="1091">
        <v>0</v>
      </c>
      <c r="AJ609" s="1138">
        <v>0</v>
      </c>
      <c r="AK609" s="1091">
        <v>0</v>
      </c>
      <c r="AL609" s="1091">
        <v>0</v>
      </c>
      <c r="AM609" s="1091">
        <v>0</v>
      </c>
      <c r="AN609" s="1091">
        <v>0</v>
      </c>
      <c r="AO609" s="1091">
        <v>0</v>
      </c>
      <c r="AP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091">
        <v>0</v>
      </c>
      <c r="AC610" s="1091">
        <v>0</v>
      </c>
      <c r="AD610" s="1091">
        <v>0</v>
      </c>
      <c r="AE610" s="1091">
        <v>0</v>
      </c>
      <c r="AF610" s="1091">
        <v>0</v>
      </c>
      <c r="AG610" s="1138">
        <v>0</v>
      </c>
      <c r="AH610" s="1138">
        <v>0</v>
      </c>
      <c r="AI610" s="1091">
        <v>0</v>
      </c>
      <c r="AJ610" s="1138">
        <v>0</v>
      </c>
      <c r="AK610" s="1091">
        <v>0</v>
      </c>
      <c r="AL610" s="1091">
        <v>0</v>
      </c>
      <c r="AM610" s="1091">
        <v>0</v>
      </c>
      <c r="AN610" s="1091">
        <v>0</v>
      </c>
      <c r="AO610" s="1091">
        <v>0</v>
      </c>
      <c r="AP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091">
        <v>0</v>
      </c>
      <c r="AC611" s="1091">
        <v>0</v>
      </c>
      <c r="AD611" s="1091">
        <v>0</v>
      </c>
      <c r="AE611" s="1091">
        <v>0</v>
      </c>
      <c r="AF611" s="1091">
        <v>0</v>
      </c>
      <c r="AG611" s="1138">
        <v>0</v>
      </c>
      <c r="AH611" s="1138">
        <v>0</v>
      </c>
      <c r="AI611" s="1091">
        <v>0</v>
      </c>
      <c r="AJ611" s="1138">
        <v>0</v>
      </c>
      <c r="AK611" s="1091">
        <v>0</v>
      </c>
      <c r="AL611" s="1091">
        <v>0</v>
      </c>
      <c r="AM611" s="1091">
        <v>0</v>
      </c>
      <c r="AN611" s="1091">
        <v>0</v>
      </c>
      <c r="AO611" s="1091">
        <v>0</v>
      </c>
      <c r="AP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091">
        <v>0</v>
      </c>
      <c r="AC612" s="1091">
        <v>0</v>
      </c>
      <c r="AD612" s="1091">
        <v>0</v>
      </c>
      <c r="AE612" s="1091">
        <v>0</v>
      </c>
      <c r="AF612" s="1091">
        <v>0</v>
      </c>
      <c r="AG612" s="1138">
        <v>0</v>
      </c>
      <c r="AH612" s="1138">
        <v>0</v>
      </c>
      <c r="AI612" s="1091">
        <v>0</v>
      </c>
      <c r="AJ612" s="1138">
        <v>0</v>
      </c>
      <c r="AK612" s="1091">
        <v>0</v>
      </c>
      <c r="AL612" s="1091">
        <v>0</v>
      </c>
      <c r="AM612" s="1091">
        <v>0</v>
      </c>
      <c r="AN612" s="1091">
        <v>0</v>
      </c>
      <c r="AO612" s="1091">
        <v>0</v>
      </c>
      <c r="AP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091">
        <v>0</v>
      </c>
      <c r="AC613" s="1091">
        <v>0</v>
      </c>
      <c r="AD613" s="1091">
        <v>0</v>
      </c>
      <c r="AE613" s="1091">
        <v>0</v>
      </c>
      <c r="AF613" s="1091">
        <v>0</v>
      </c>
      <c r="AG613" s="1138">
        <v>0</v>
      </c>
      <c r="AH613" s="1138">
        <v>0</v>
      </c>
      <c r="AI613" s="1091">
        <v>0</v>
      </c>
      <c r="AJ613" s="1138">
        <v>0</v>
      </c>
      <c r="AK613" s="1091">
        <v>0</v>
      </c>
      <c r="AL613" s="1091">
        <v>0</v>
      </c>
      <c r="AM613" s="1091">
        <v>0</v>
      </c>
      <c r="AN613" s="1091">
        <v>0</v>
      </c>
      <c r="AO613" s="1091">
        <v>0</v>
      </c>
      <c r="AP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091">
        <v>0</v>
      </c>
      <c r="AC614" s="1091">
        <v>0</v>
      </c>
      <c r="AD614" s="1091">
        <v>0</v>
      </c>
      <c r="AE614" s="1091">
        <v>0</v>
      </c>
      <c r="AF614" s="1091">
        <v>0</v>
      </c>
      <c r="AG614" s="1138">
        <v>0</v>
      </c>
      <c r="AH614" s="1138">
        <v>0</v>
      </c>
      <c r="AI614" s="1091">
        <v>0</v>
      </c>
      <c r="AJ614" s="1138">
        <v>0</v>
      </c>
      <c r="AK614" s="1091">
        <v>0</v>
      </c>
      <c r="AL614" s="1091">
        <v>0</v>
      </c>
      <c r="AM614" s="1091">
        <v>0</v>
      </c>
      <c r="AN614" s="1091">
        <v>0</v>
      </c>
      <c r="AO614" s="1091">
        <v>0</v>
      </c>
      <c r="AP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091">
        <v>0</v>
      </c>
      <c r="AC615" s="1091">
        <v>0</v>
      </c>
      <c r="AD615" s="1091">
        <v>0</v>
      </c>
      <c r="AE615" s="1091">
        <v>0</v>
      </c>
      <c r="AF615" s="1091">
        <v>0</v>
      </c>
      <c r="AG615" s="1138">
        <v>0</v>
      </c>
      <c r="AH615" s="1138">
        <v>0</v>
      </c>
      <c r="AI615" s="1091">
        <v>0</v>
      </c>
      <c r="AJ615" s="1138">
        <v>0</v>
      </c>
      <c r="AK615" s="1091">
        <v>0</v>
      </c>
      <c r="AL615" s="1091">
        <v>0</v>
      </c>
      <c r="AM615" s="1091">
        <v>0</v>
      </c>
      <c r="AN615" s="1091">
        <v>0</v>
      </c>
      <c r="AO615" s="1091">
        <v>0</v>
      </c>
      <c r="AP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091">
        <v>0</v>
      </c>
      <c r="AC616" s="1091">
        <v>0</v>
      </c>
      <c r="AD616" s="1091">
        <v>0</v>
      </c>
      <c r="AE616" s="1091">
        <v>0</v>
      </c>
      <c r="AF616" s="1091">
        <v>0</v>
      </c>
      <c r="AG616" s="1138">
        <v>0</v>
      </c>
      <c r="AH616" s="1138">
        <v>0</v>
      </c>
      <c r="AI616" s="1091">
        <v>0</v>
      </c>
      <c r="AJ616" s="1138">
        <v>0</v>
      </c>
      <c r="AK616" s="1091">
        <v>0</v>
      </c>
      <c r="AL616" s="1091">
        <v>0</v>
      </c>
      <c r="AM616" s="1091">
        <v>0</v>
      </c>
      <c r="AN616" s="1091">
        <v>0</v>
      </c>
      <c r="AO616" s="1091">
        <v>0</v>
      </c>
      <c r="AP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091">
        <v>0</v>
      </c>
      <c r="AC617" s="1091">
        <v>0</v>
      </c>
      <c r="AD617" s="1091">
        <v>0</v>
      </c>
      <c r="AE617" s="1091">
        <v>0</v>
      </c>
      <c r="AF617" s="1091">
        <v>0</v>
      </c>
      <c r="AG617" s="1138">
        <v>0</v>
      </c>
      <c r="AH617" s="1138">
        <v>0</v>
      </c>
      <c r="AI617" s="1091">
        <v>0</v>
      </c>
      <c r="AJ617" s="1138">
        <v>0</v>
      </c>
      <c r="AK617" s="1091">
        <v>0</v>
      </c>
      <c r="AL617" s="1091">
        <v>0</v>
      </c>
      <c r="AM617" s="1091">
        <v>0</v>
      </c>
      <c r="AN617" s="1091">
        <v>0</v>
      </c>
      <c r="AO617" s="1091">
        <v>0</v>
      </c>
      <c r="AP617" s="1091">
        <v>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091">
        <v>0</v>
      </c>
      <c r="AB618" s="1091">
        <v>0</v>
      </c>
      <c r="AC618" s="1091">
        <v>0</v>
      </c>
      <c r="AD618" s="1091">
        <v>0</v>
      </c>
      <c r="AE618" s="1091">
        <v>0</v>
      </c>
      <c r="AF618" s="1091">
        <v>0</v>
      </c>
      <c r="AG618" s="1138">
        <v>0</v>
      </c>
      <c r="AH618" s="1138">
        <v>0</v>
      </c>
      <c r="AI618" s="1091">
        <v>0</v>
      </c>
      <c r="AJ618" s="1138">
        <v>0</v>
      </c>
      <c r="AK618" s="1091">
        <v>0</v>
      </c>
      <c r="AL618" s="1091">
        <v>0</v>
      </c>
      <c r="AM618" s="1091">
        <v>0</v>
      </c>
      <c r="AN618" s="1091">
        <v>0</v>
      </c>
      <c r="AO618" s="1091">
        <v>0</v>
      </c>
      <c r="AP618" s="1091">
        <v>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091">
        <v>0</v>
      </c>
      <c r="AC619" s="1091">
        <v>0</v>
      </c>
      <c r="AD619" s="1091">
        <v>0</v>
      </c>
      <c r="AE619" s="1091">
        <v>0</v>
      </c>
      <c r="AF619" s="1091">
        <v>0</v>
      </c>
      <c r="AG619" s="1138">
        <v>0</v>
      </c>
      <c r="AH619" s="1138">
        <v>0</v>
      </c>
      <c r="AI619" s="1091">
        <v>0</v>
      </c>
      <c r="AJ619" s="1138">
        <v>0</v>
      </c>
      <c r="AK619" s="1091">
        <v>0</v>
      </c>
      <c r="AL619" s="1091">
        <v>0</v>
      </c>
      <c r="AM619" s="1091">
        <v>0</v>
      </c>
      <c r="AN619" s="1091">
        <v>0</v>
      </c>
      <c r="AO619" s="1091">
        <v>0</v>
      </c>
      <c r="AP619" s="1091">
        <v>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091">
        <v>0</v>
      </c>
      <c r="AB620" s="1091">
        <v>0</v>
      </c>
      <c r="AC620" s="1091">
        <v>0</v>
      </c>
      <c r="AD620" s="1091">
        <v>0</v>
      </c>
      <c r="AE620" s="1091">
        <v>0</v>
      </c>
      <c r="AF620" s="1091">
        <v>0</v>
      </c>
      <c r="AG620" s="1138">
        <v>0</v>
      </c>
      <c r="AH620" s="1138">
        <v>0</v>
      </c>
      <c r="AI620" s="1091">
        <v>0</v>
      </c>
      <c r="AJ620" s="1138">
        <v>0</v>
      </c>
      <c r="AK620" s="1091">
        <v>0</v>
      </c>
      <c r="AL620" s="1091">
        <v>0</v>
      </c>
      <c r="AM620" s="1091">
        <v>0</v>
      </c>
      <c r="AN620" s="1091">
        <v>0</v>
      </c>
      <c r="AO620" s="1091">
        <v>0</v>
      </c>
      <c r="AP620" s="1091">
        <v>0</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091">
        <v>0</v>
      </c>
      <c r="AC621" s="1091">
        <v>0</v>
      </c>
      <c r="AD621" s="1091">
        <v>0</v>
      </c>
      <c r="AE621" s="1091">
        <v>0</v>
      </c>
      <c r="AF621" s="1091">
        <v>0</v>
      </c>
      <c r="AG621" s="1138">
        <v>0</v>
      </c>
      <c r="AH621" s="1138">
        <v>0</v>
      </c>
      <c r="AI621" s="1091">
        <v>0</v>
      </c>
      <c r="AJ621" s="1138">
        <v>0</v>
      </c>
      <c r="AK621" s="1091">
        <v>0</v>
      </c>
      <c r="AL621" s="1091">
        <v>0</v>
      </c>
      <c r="AM621" s="1091">
        <v>0</v>
      </c>
      <c r="AN621" s="1091">
        <v>0</v>
      </c>
      <c r="AO621" s="1091">
        <v>0</v>
      </c>
      <c r="AP621" s="1091">
        <v>0</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091">
        <v>0</v>
      </c>
      <c r="AC622" s="1091">
        <v>0</v>
      </c>
      <c r="AD622" s="1091">
        <v>0</v>
      </c>
      <c r="AE622" s="1091">
        <v>0</v>
      </c>
      <c r="AF622" s="1091">
        <v>0</v>
      </c>
      <c r="AG622" s="1138">
        <v>0</v>
      </c>
      <c r="AH622" s="1138">
        <v>200</v>
      </c>
      <c r="AI622" s="1091">
        <v>0</v>
      </c>
      <c r="AJ622" s="1138">
        <v>0</v>
      </c>
      <c r="AK622" s="1091">
        <v>0</v>
      </c>
      <c r="AL622" s="1091">
        <v>0</v>
      </c>
      <c r="AM622" s="1091">
        <v>0</v>
      </c>
      <c r="AN622" s="1091">
        <v>0</v>
      </c>
      <c r="AO622" s="1091">
        <v>0</v>
      </c>
      <c r="AP622" s="1091">
        <v>0</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091">
        <v>0</v>
      </c>
      <c r="AC623" s="1091">
        <v>0</v>
      </c>
      <c r="AD623" s="1091">
        <v>0</v>
      </c>
      <c r="AE623" s="1091">
        <v>0</v>
      </c>
      <c r="AF623" s="1091">
        <v>0</v>
      </c>
      <c r="AG623" s="1138">
        <v>0</v>
      </c>
      <c r="AH623" s="1138">
        <v>200</v>
      </c>
      <c r="AI623" s="1091">
        <v>0</v>
      </c>
      <c r="AJ623" s="1138">
        <v>0</v>
      </c>
      <c r="AK623" s="1091">
        <v>0</v>
      </c>
      <c r="AL623" s="1091">
        <v>0</v>
      </c>
      <c r="AM623" s="1091">
        <v>0</v>
      </c>
      <c r="AN623" s="1091">
        <v>0</v>
      </c>
      <c r="AO623" s="1091">
        <v>0</v>
      </c>
      <c r="AP623" s="1091">
        <v>0</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091">
        <v>0</v>
      </c>
      <c r="AC624" s="1091">
        <v>0</v>
      </c>
      <c r="AD624" s="1091">
        <v>0</v>
      </c>
      <c r="AE624" s="1091">
        <v>0</v>
      </c>
      <c r="AF624" s="1091">
        <v>0</v>
      </c>
      <c r="AG624" s="1138">
        <v>0</v>
      </c>
      <c r="AH624" s="1138">
        <v>200</v>
      </c>
      <c r="AI624" s="1091">
        <v>0</v>
      </c>
      <c r="AJ624" s="1138">
        <v>0</v>
      </c>
      <c r="AK624" s="1091">
        <v>0</v>
      </c>
      <c r="AL624" s="1091">
        <v>0</v>
      </c>
      <c r="AM624" s="1091">
        <v>0</v>
      </c>
      <c r="AN624" s="1091">
        <v>0</v>
      </c>
      <c r="AO624" s="1091">
        <v>0</v>
      </c>
      <c r="AP624" s="1091">
        <v>0</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091">
        <v>0</v>
      </c>
      <c r="AC625" s="1091">
        <v>0</v>
      </c>
      <c r="AD625" s="1091">
        <v>0</v>
      </c>
      <c r="AE625" s="1091">
        <v>0</v>
      </c>
      <c r="AF625" s="1091">
        <v>0</v>
      </c>
      <c r="AG625" s="1138">
        <v>0</v>
      </c>
      <c r="AH625" s="1138">
        <v>50</v>
      </c>
      <c r="AI625" s="1091">
        <v>0</v>
      </c>
      <c r="AJ625" s="1138">
        <v>0</v>
      </c>
      <c r="AK625" s="1091">
        <v>0</v>
      </c>
      <c r="AL625" s="1091">
        <v>0</v>
      </c>
      <c r="AM625" s="1091">
        <v>0</v>
      </c>
      <c r="AN625" s="1091">
        <v>0</v>
      </c>
      <c r="AO625" s="1091">
        <v>0</v>
      </c>
      <c r="AP625" s="1091">
        <v>0</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44">
        <v>0</v>
      </c>
      <c r="AC626" s="144">
        <v>0</v>
      </c>
      <c r="AD626" s="144">
        <v>0</v>
      </c>
      <c r="AE626" s="144">
        <v>0</v>
      </c>
      <c r="AF626" s="144">
        <v>0</v>
      </c>
      <c r="AG626" s="1134">
        <v>0</v>
      </c>
      <c r="AH626" s="1134">
        <v>100</v>
      </c>
      <c r="AI626" s="144">
        <v>0</v>
      </c>
      <c r="AJ626" s="1134">
        <v>0</v>
      </c>
      <c r="AK626" s="144">
        <v>0</v>
      </c>
      <c r="AL626" s="144">
        <v>0</v>
      </c>
      <c r="AM626" s="144">
        <v>0</v>
      </c>
      <c r="AN626" s="144">
        <v>0</v>
      </c>
      <c r="AO626" s="144">
        <v>0</v>
      </c>
      <c r="AP626" s="144">
        <v>0</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44">
        <v>0</v>
      </c>
      <c r="AC627" s="144">
        <v>0</v>
      </c>
      <c r="AD627" s="144">
        <v>0</v>
      </c>
      <c r="AE627" s="144">
        <v>0</v>
      </c>
      <c r="AF627" s="144">
        <v>0</v>
      </c>
      <c r="AG627" s="1134">
        <v>0</v>
      </c>
      <c r="AH627" s="1134">
        <v>100</v>
      </c>
      <c r="AI627" s="144">
        <v>0</v>
      </c>
      <c r="AJ627" s="1134">
        <v>0</v>
      </c>
      <c r="AK627" s="144">
        <v>0</v>
      </c>
      <c r="AL627" s="144">
        <v>0</v>
      </c>
      <c r="AM627" s="144">
        <v>0</v>
      </c>
      <c r="AN627" s="144">
        <v>0</v>
      </c>
      <c r="AO627" s="144">
        <v>0</v>
      </c>
      <c r="AP627" s="144">
        <v>0</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44">
        <v>0</v>
      </c>
      <c r="AC628" s="144">
        <v>0</v>
      </c>
      <c r="AD628" s="144">
        <v>0</v>
      </c>
      <c r="AE628" s="144">
        <v>0</v>
      </c>
      <c r="AF628" s="144">
        <v>0</v>
      </c>
      <c r="AG628" s="1134">
        <v>0</v>
      </c>
      <c r="AH628" s="1134">
        <v>100</v>
      </c>
      <c r="AI628" s="144">
        <v>0</v>
      </c>
      <c r="AJ628" s="1134">
        <v>0</v>
      </c>
      <c r="AK628" s="144">
        <v>0</v>
      </c>
      <c r="AL628" s="144">
        <v>0</v>
      </c>
      <c r="AM628" s="144">
        <v>0</v>
      </c>
      <c r="AN628" s="144">
        <v>0</v>
      </c>
      <c r="AO628" s="144">
        <v>0</v>
      </c>
      <c r="AP628" s="144">
        <v>0</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44">
        <v>0</v>
      </c>
      <c r="AB629" s="144">
        <v>0</v>
      </c>
      <c r="AC629" s="144">
        <v>0</v>
      </c>
      <c r="AD629" s="144">
        <v>0</v>
      </c>
      <c r="AE629" s="144">
        <v>0</v>
      </c>
      <c r="AF629" s="144">
        <v>0</v>
      </c>
      <c r="AG629" s="1134">
        <v>0</v>
      </c>
      <c r="AH629" s="1134">
        <v>100</v>
      </c>
      <c r="AI629" s="144">
        <v>0</v>
      </c>
      <c r="AJ629" s="1134">
        <v>0</v>
      </c>
      <c r="AK629" s="144">
        <v>0</v>
      </c>
      <c r="AL629" s="144">
        <v>0</v>
      </c>
      <c r="AM629" s="144">
        <v>0</v>
      </c>
      <c r="AN629" s="144">
        <v>0</v>
      </c>
      <c r="AO629" s="144">
        <v>0</v>
      </c>
      <c r="AP629" s="144">
        <v>0</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44">
        <v>0</v>
      </c>
      <c r="AB630" s="144">
        <v>0</v>
      </c>
      <c r="AC630" s="144">
        <v>0</v>
      </c>
      <c r="AD630" s="144">
        <v>0</v>
      </c>
      <c r="AE630" s="144">
        <v>0</v>
      </c>
      <c r="AF630" s="144">
        <v>0</v>
      </c>
      <c r="AG630" s="1134">
        <v>0</v>
      </c>
      <c r="AH630" s="1134">
        <v>100</v>
      </c>
      <c r="AI630" s="144">
        <v>0</v>
      </c>
      <c r="AJ630" s="1134">
        <v>0</v>
      </c>
      <c r="AK630" s="144">
        <v>0</v>
      </c>
      <c r="AL630" s="144">
        <v>0</v>
      </c>
      <c r="AM630" s="144">
        <v>0</v>
      </c>
      <c r="AN630" s="144">
        <v>0</v>
      </c>
      <c r="AO630" s="144">
        <v>0</v>
      </c>
      <c r="AP630" s="144">
        <v>0</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44">
        <v>0</v>
      </c>
      <c r="AB631" s="144">
        <v>0</v>
      </c>
      <c r="AC631" s="144">
        <v>0</v>
      </c>
      <c r="AD631" s="144">
        <v>0</v>
      </c>
      <c r="AE631" s="144">
        <v>0</v>
      </c>
      <c r="AF631" s="144">
        <v>0</v>
      </c>
      <c r="AG631" s="1134">
        <v>0</v>
      </c>
      <c r="AH631" s="1134">
        <v>100</v>
      </c>
      <c r="AI631" s="144">
        <v>0</v>
      </c>
      <c r="AJ631" s="1134">
        <v>0</v>
      </c>
      <c r="AK631" s="144">
        <v>0</v>
      </c>
      <c r="AL631" s="144">
        <v>0</v>
      </c>
      <c r="AM631" s="144">
        <v>0</v>
      </c>
      <c r="AN631" s="144">
        <v>0</v>
      </c>
      <c r="AO631" s="144">
        <v>0</v>
      </c>
      <c r="AP631" s="144">
        <v>0</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44">
        <v>0</v>
      </c>
      <c r="AB632" s="144">
        <v>0</v>
      </c>
      <c r="AC632" s="144">
        <v>0</v>
      </c>
      <c r="AD632" s="144">
        <v>0</v>
      </c>
      <c r="AE632" s="144">
        <v>0</v>
      </c>
      <c r="AF632" s="144">
        <v>0</v>
      </c>
      <c r="AG632" s="1134">
        <v>0</v>
      </c>
      <c r="AH632" s="1134">
        <v>100</v>
      </c>
      <c r="AI632" s="144">
        <v>0</v>
      </c>
      <c r="AJ632" s="1134">
        <v>0</v>
      </c>
      <c r="AK632" s="144">
        <v>0</v>
      </c>
      <c r="AL632" s="144">
        <v>0</v>
      </c>
      <c r="AM632" s="144">
        <v>0</v>
      </c>
      <c r="AN632" s="144">
        <v>0</v>
      </c>
      <c r="AO632" s="144">
        <v>0</v>
      </c>
      <c r="AP632" s="144">
        <v>0</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44">
        <v>0</v>
      </c>
      <c r="AB633" s="144">
        <v>0</v>
      </c>
      <c r="AC633" s="144">
        <v>0</v>
      </c>
      <c r="AD633" s="144">
        <v>0</v>
      </c>
      <c r="AE633" s="144">
        <v>0</v>
      </c>
      <c r="AF633" s="144">
        <v>0</v>
      </c>
      <c r="AG633" s="1134">
        <v>0</v>
      </c>
      <c r="AH633" s="1134">
        <v>100</v>
      </c>
      <c r="AI633" s="144">
        <v>0</v>
      </c>
      <c r="AJ633" s="1134">
        <v>0</v>
      </c>
      <c r="AK633" s="144">
        <v>0</v>
      </c>
      <c r="AL633" s="144">
        <v>0</v>
      </c>
      <c r="AM633" s="144">
        <v>0</v>
      </c>
      <c r="AN633" s="144">
        <v>0</v>
      </c>
      <c r="AO633" s="144">
        <v>0</v>
      </c>
      <c r="AP633" s="144">
        <v>0</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44">
        <v>0</v>
      </c>
      <c r="AB634" s="144">
        <v>0</v>
      </c>
      <c r="AC634" s="144">
        <v>0</v>
      </c>
      <c r="AD634" s="144">
        <v>0</v>
      </c>
      <c r="AE634" s="144">
        <v>0</v>
      </c>
      <c r="AF634" s="144">
        <v>0</v>
      </c>
      <c r="AG634" s="1134">
        <v>0</v>
      </c>
      <c r="AH634" s="1134">
        <v>100</v>
      </c>
      <c r="AI634" s="144">
        <v>0</v>
      </c>
      <c r="AJ634" s="1134">
        <v>0</v>
      </c>
      <c r="AK634" s="144">
        <v>0</v>
      </c>
      <c r="AL634" s="144">
        <v>0</v>
      </c>
      <c r="AM634" s="144">
        <v>0</v>
      </c>
      <c r="AN634" s="144">
        <v>0</v>
      </c>
      <c r="AO634" s="144">
        <v>0</v>
      </c>
      <c r="AP634" s="144">
        <v>0</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44">
        <v>0</v>
      </c>
      <c r="AB635" s="144">
        <v>0</v>
      </c>
      <c r="AC635" s="144">
        <v>0</v>
      </c>
      <c r="AD635" s="144">
        <v>0</v>
      </c>
      <c r="AE635" s="144">
        <v>0</v>
      </c>
      <c r="AF635" s="144">
        <v>0</v>
      </c>
      <c r="AG635" s="1134">
        <v>0</v>
      </c>
      <c r="AH635" s="1134">
        <v>100</v>
      </c>
      <c r="AI635" s="144">
        <v>0</v>
      </c>
      <c r="AJ635" s="1134">
        <v>0</v>
      </c>
      <c r="AK635" s="144">
        <v>0</v>
      </c>
      <c r="AL635" s="144">
        <v>0</v>
      </c>
      <c r="AM635" s="144">
        <v>0</v>
      </c>
      <c r="AN635" s="144">
        <v>0</v>
      </c>
      <c r="AO635" s="144">
        <v>0</v>
      </c>
      <c r="AP635" s="144">
        <v>0</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44">
        <v>0</v>
      </c>
      <c r="AB636" s="144">
        <v>0</v>
      </c>
      <c r="AC636" s="144">
        <v>0</v>
      </c>
      <c r="AD636" s="144">
        <v>0</v>
      </c>
      <c r="AE636" s="144">
        <v>0</v>
      </c>
      <c r="AF636" s="144">
        <v>0</v>
      </c>
      <c r="AG636" s="1134">
        <v>0</v>
      </c>
      <c r="AH636" s="1134">
        <v>100</v>
      </c>
      <c r="AI636" s="144">
        <v>0</v>
      </c>
      <c r="AJ636" s="1134">
        <v>0</v>
      </c>
      <c r="AK636" s="144">
        <v>0</v>
      </c>
      <c r="AL636" s="144">
        <v>0</v>
      </c>
      <c r="AM636" s="144">
        <v>0</v>
      </c>
      <c r="AN636" s="144">
        <v>0</v>
      </c>
      <c r="AO636" s="144">
        <v>0</v>
      </c>
      <c r="AP636" s="144">
        <v>0</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44">
        <v>0</v>
      </c>
      <c r="AB637" s="144">
        <v>0</v>
      </c>
      <c r="AC637" s="144">
        <v>0</v>
      </c>
      <c r="AD637" s="144">
        <v>0</v>
      </c>
      <c r="AE637" s="144">
        <v>0</v>
      </c>
      <c r="AF637" s="144">
        <v>0</v>
      </c>
      <c r="AG637" s="1134">
        <v>0</v>
      </c>
      <c r="AH637" s="1134">
        <v>100</v>
      </c>
      <c r="AI637" s="144">
        <v>0</v>
      </c>
      <c r="AJ637" s="1134">
        <v>0</v>
      </c>
      <c r="AK637" s="144">
        <v>0</v>
      </c>
      <c r="AL637" s="144">
        <v>0</v>
      </c>
      <c r="AM637" s="144">
        <v>0</v>
      </c>
      <c r="AN637" s="144">
        <v>0</v>
      </c>
      <c r="AO637" s="144">
        <v>0</v>
      </c>
      <c r="AP637" s="144">
        <v>0</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44">
        <v>0</v>
      </c>
      <c r="AB638" s="144">
        <v>0</v>
      </c>
      <c r="AC638" s="144">
        <v>0</v>
      </c>
      <c r="AD638" s="144">
        <v>0</v>
      </c>
      <c r="AE638" s="144">
        <v>0</v>
      </c>
      <c r="AF638" s="144">
        <v>0</v>
      </c>
      <c r="AG638" s="1134">
        <v>0</v>
      </c>
      <c r="AH638" s="1134">
        <v>100</v>
      </c>
      <c r="AI638" s="144">
        <v>0</v>
      </c>
      <c r="AJ638" s="1134">
        <v>0</v>
      </c>
      <c r="AK638" s="144">
        <v>0</v>
      </c>
      <c r="AL638" s="144">
        <v>0</v>
      </c>
      <c r="AM638" s="144">
        <v>0</v>
      </c>
      <c r="AN638" s="144">
        <v>0</v>
      </c>
      <c r="AO638" s="144">
        <v>0</v>
      </c>
      <c r="AP638" s="144">
        <v>0</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44">
        <v>0</v>
      </c>
      <c r="AB639" s="144">
        <v>0</v>
      </c>
      <c r="AC639" s="144">
        <v>0</v>
      </c>
      <c r="AD639" s="144">
        <v>0</v>
      </c>
      <c r="AE639" s="144">
        <v>0</v>
      </c>
      <c r="AF639" s="144">
        <v>0</v>
      </c>
      <c r="AG639" s="1134">
        <v>0</v>
      </c>
      <c r="AH639" s="1134">
        <v>100</v>
      </c>
      <c r="AI639" s="144">
        <v>0</v>
      </c>
      <c r="AJ639" s="1134">
        <v>0</v>
      </c>
      <c r="AK639" s="144">
        <v>0</v>
      </c>
      <c r="AL639" s="144">
        <v>0</v>
      </c>
      <c r="AM639" s="144">
        <v>0</v>
      </c>
      <c r="AN639" s="144">
        <v>0</v>
      </c>
      <c r="AO639" s="144">
        <v>0</v>
      </c>
      <c r="AP639" s="144">
        <v>0</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44">
        <v>0</v>
      </c>
      <c r="AB640" s="144">
        <v>0</v>
      </c>
      <c r="AC640" s="144">
        <v>0</v>
      </c>
      <c r="AD640" s="144">
        <v>0</v>
      </c>
      <c r="AE640" s="144">
        <v>0</v>
      </c>
      <c r="AF640" s="144">
        <v>0</v>
      </c>
      <c r="AG640" s="1134">
        <v>0</v>
      </c>
      <c r="AH640" s="1134">
        <v>100</v>
      </c>
      <c r="AI640" s="144">
        <v>0</v>
      </c>
      <c r="AJ640" s="1134">
        <v>0</v>
      </c>
      <c r="AK640" s="144">
        <v>0</v>
      </c>
      <c r="AL640" s="144">
        <v>0</v>
      </c>
      <c r="AM640" s="144">
        <v>0</v>
      </c>
      <c r="AN640" s="144">
        <v>0</v>
      </c>
      <c r="AO640" s="144">
        <v>0</v>
      </c>
      <c r="AP640" s="144">
        <v>0</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44">
        <v>0</v>
      </c>
      <c r="AB641" s="144">
        <v>0</v>
      </c>
      <c r="AC641" s="144">
        <v>0</v>
      </c>
      <c r="AD641" s="144">
        <v>0</v>
      </c>
      <c r="AE641" s="144">
        <v>0</v>
      </c>
      <c r="AF641" s="144">
        <v>0</v>
      </c>
      <c r="AG641" s="1134">
        <v>0</v>
      </c>
      <c r="AH641" s="1134">
        <v>100</v>
      </c>
      <c r="AI641" s="144">
        <v>0</v>
      </c>
      <c r="AJ641" s="1134">
        <v>0</v>
      </c>
      <c r="AK641" s="144">
        <v>0</v>
      </c>
      <c r="AL641" s="144">
        <v>0</v>
      </c>
      <c r="AM641" s="144">
        <v>0</v>
      </c>
      <c r="AN641" s="144">
        <v>0</v>
      </c>
      <c r="AO641" s="144">
        <v>0</v>
      </c>
      <c r="AP641" s="144">
        <v>0</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44">
        <v>0</v>
      </c>
      <c r="AB642" s="144">
        <v>0</v>
      </c>
      <c r="AC642" s="144">
        <v>0</v>
      </c>
      <c r="AD642" s="144">
        <v>0</v>
      </c>
      <c r="AE642" s="144">
        <v>0</v>
      </c>
      <c r="AF642" s="144">
        <v>0</v>
      </c>
      <c r="AG642" s="1134">
        <v>0</v>
      </c>
      <c r="AH642" s="1134">
        <v>100</v>
      </c>
      <c r="AI642" s="144">
        <v>0</v>
      </c>
      <c r="AJ642" s="1134">
        <v>0</v>
      </c>
      <c r="AK642" s="144">
        <v>0</v>
      </c>
      <c r="AL642" s="144">
        <v>0</v>
      </c>
      <c r="AM642" s="144">
        <v>0</v>
      </c>
      <c r="AN642" s="144">
        <v>0</v>
      </c>
      <c r="AO642" s="144">
        <v>0</v>
      </c>
      <c r="AP642" s="144">
        <v>0</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44">
        <v>0</v>
      </c>
      <c r="AB643" s="144">
        <v>0</v>
      </c>
      <c r="AC643" s="144">
        <v>0</v>
      </c>
      <c r="AD643" s="144">
        <v>0</v>
      </c>
      <c r="AE643" s="144">
        <v>0</v>
      </c>
      <c r="AF643" s="144">
        <v>0</v>
      </c>
      <c r="AG643" s="1134">
        <v>0</v>
      </c>
      <c r="AH643" s="1134">
        <v>100</v>
      </c>
      <c r="AI643" s="144">
        <v>0</v>
      </c>
      <c r="AJ643" s="1134">
        <v>0</v>
      </c>
      <c r="AK643" s="144">
        <v>0</v>
      </c>
      <c r="AL643" s="144">
        <v>0</v>
      </c>
      <c r="AM643" s="144">
        <v>0</v>
      </c>
      <c r="AN643" s="144">
        <v>0</v>
      </c>
      <c r="AO643" s="144">
        <v>0</v>
      </c>
      <c r="AP643" s="144">
        <v>0</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44">
        <v>0</v>
      </c>
      <c r="AB644" s="144">
        <v>0</v>
      </c>
      <c r="AC644" s="144">
        <v>0</v>
      </c>
      <c r="AD644" s="144">
        <v>0</v>
      </c>
      <c r="AE644" s="144">
        <v>0</v>
      </c>
      <c r="AF644" s="144">
        <v>0</v>
      </c>
      <c r="AG644" s="1134">
        <v>0</v>
      </c>
      <c r="AH644" s="1134">
        <v>100</v>
      </c>
      <c r="AI644" s="144">
        <v>0</v>
      </c>
      <c r="AJ644" s="1134">
        <v>0</v>
      </c>
      <c r="AK644" s="144">
        <v>0</v>
      </c>
      <c r="AL644" s="144">
        <v>0</v>
      </c>
      <c r="AM644" s="144">
        <v>0</v>
      </c>
      <c r="AN644" s="144">
        <v>0</v>
      </c>
      <c r="AO644" s="144">
        <v>0</v>
      </c>
      <c r="AP644" s="144">
        <v>0</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44">
        <v>0</v>
      </c>
      <c r="AB645" s="144">
        <v>0</v>
      </c>
      <c r="AC645" s="144">
        <v>0</v>
      </c>
      <c r="AD645" s="144">
        <v>0</v>
      </c>
      <c r="AE645" s="144">
        <v>0</v>
      </c>
      <c r="AF645" s="144">
        <v>0</v>
      </c>
      <c r="AG645" s="1134">
        <v>0</v>
      </c>
      <c r="AH645" s="1134">
        <v>100</v>
      </c>
      <c r="AI645" s="144">
        <v>0</v>
      </c>
      <c r="AJ645" s="1134">
        <v>0</v>
      </c>
      <c r="AK645" s="144">
        <v>0</v>
      </c>
      <c r="AL645" s="144">
        <v>0</v>
      </c>
      <c r="AM645" s="144">
        <v>0</v>
      </c>
      <c r="AN645" s="144">
        <v>0</v>
      </c>
      <c r="AO645" s="144">
        <v>0</v>
      </c>
      <c r="AP645" s="144">
        <v>0</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44">
        <v>0</v>
      </c>
      <c r="AB646" s="144">
        <v>0</v>
      </c>
      <c r="AC646" s="144">
        <v>0</v>
      </c>
      <c r="AD646" s="144">
        <v>0</v>
      </c>
      <c r="AE646" s="144">
        <v>0</v>
      </c>
      <c r="AF646" s="144">
        <v>0</v>
      </c>
      <c r="AG646" s="1134">
        <v>0</v>
      </c>
      <c r="AH646" s="1134">
        <v>100</v>
      </c>
      <c r="AI646" s="144">
        <v>0</v>
      </c>
      <c r="AJ646" s="1134">
        <v>0</v>
      </c>
      <c r="AK646" s="144">
        <v>0</v>
      </c>
      <c r="AL646" s="144">
        <v>0</v>
      </c>
      <c r="AM646" s="144">
        <v>0</v>
      </c>
      <c r="AN646" s="144">
        <v>0</v>
      </c>
      <c r="AO646" s="144">
        <v>0</v>
      </c>
      <c r="AP646" s="144">
        <v>0</v>
      </c>
      <c r="CJ646" s="166"/>
      <c r="CK646" s="166"/>
      <c r="CL646" s="166"/>
      <c r="CM646" s="166"/>
      <c r="CN646" s="166"/>
      <c r="CO646" s="166"/>
      <c r="CP646" s="166"/>
      <c r="CQ646" s="166"/>
      <c r="CR646" s="166"/>
      <c r="CS646" s="166"/>
      <c r="CT646" s="166"/>
      <c r="CU646" s="166"/>
      <c r="CV646" s="166"/>
    </row>
    <row r="647" spans="7:100">
      <c r="G647" s="1070"/>
      <c r="H647" s="1070"/>
      <c r="AG647" s="371"/>
      <c r="AH647" s="371"/>
      <c r="AM647" s="371"/>
      <c r="AN647" s="371"/>
      <c r="AO647" s="371"/>
      <c r="AP647" s="371"/>
    </row>
    <row r="648" spans="7:100">
      <c r="G648" s="1070"/>
      <c r="H648" s="1070"/>
    </row>
    <row r="649" spans="7:100">
      <c r="G649" s="1070"/>
      <c r="H649" s="1070"/>
    </row>
    <row r="650" spans="7:100">
      <c r="G650" s="1070"/>
      <c r="H650" s="1070"/>
    </row>
    <row r="651" spans="7:100">
      <c r="G651" s="1070"/>
      <c r="H651" s="1070"/>
    </row>
    <row r="652" spans="7:100">
      <c r="G652" s="1070"/>
      <c r="H652" s="1070"/>
    </row>
    <row r="653" spans="7:100">
      <c r="G653" s="1070"/>
      <c r="H653" s="1070"/>
    </row>
    <row r="654" spans="7:100">
      <c r="G654" s="1070"/>
      <c r="H654" s="1070"/>
    </row>
    <row r="655" spans="7:100">
      <c r="G655" s="1070"/>
      <c r="H655" s="1070"/>
    </row>
    <row r="656" spans="7:100">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28.xml><?xml version="1.0" encoding="utf-8"?>
<worksheet xmlns="http://schemas.openxmlformats.org/spreadsheetml/2006/main" xmlns:r="http://schemas.openxmlformats.org/officeDocument/2006/relationships">
  <sheetPr>
    <pageSetUpPr fitToPage="1"/>
  </sheetPr>
  <dimension ref="A1:HK813"/>
  <sheetViews>
    <sheetView topLeftCell="A32" zoomScale="55" zoomScaleNormal="55"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1.75" style="371" customWidth="1"/>
    <col min="8" max="8" width="6.75" style="371" bestFit="1" customWidth="1"/>
    <col min="9" max="9" width="17.875" style="371" bestFit="1" customWidth="1"/>
    <col min="10" max="11" width="17.875" style="371" customWidth="1"/>
    <col min="12" max="12" width="15.75" style="371" customWidth="1" outlineLevel="1"/>
    <col min="13" max="13" width="22.75" style="371" customWidth="1" outlineLevel="1"/>
    <col min="14" max="14" width="25.75" style="371" customWidth="1" outlineLevel="1"/>
    <col min="15" max="15" width="17.8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9.375" style="371" bestFit="1" customWidth="1"/>
    <col min="24" max="24" width="15.875" style="1092" customWidth="1"/>
    <col min="25" max="25" width="32.25" style="371" customWidth="1"/>
    <col min="26" max="26" width="14.25" style="206" hidden="1" customWidth="1"/>
    <col min="27" max="27" width="16" style="206" hidden="1" customWidth="1"/>
    <col min="28" max="28" width="16.75" style="206" hidden="1" customWidth="1"/>
    <col min="29" max="29" width="19" style="206" customWidth="1"/>
    <col min="30" max="30" width="8.75" style="206"/>
    <col min="31" max="31" width="13.25" style="206" bestFit="1" customWidth="1"/>
    <col min="32" max="16384" width="8.75" style="206"/>
  </cols>
  <sheetData>
    <row r="1" spans="1:219">
      <c r="A1" s="6" t="s">
        <v>174</v>
      </c>
      <c r="B1" s="983">
        <v>0</v>
      </c>
      <c r="C1" s="984"/>
      <c r="D1" s="984"/>
      <c r="E1" s="984"/>
      <c r="G1" s="985" t="s">
        <v>912</v>
      </c>
      <c r="H1" s="986"/>
      <c r="I1" s="987"/>
      <c r="J1" s="987"/>
      <c r="K1" s="987"/>
      <c r="L1" s="987"/>
      <c r="M1" s="988"/>
      <c r="N1" s="988"/>
      <c r="O1" s="988"/>
      <c r="P1" s="989"/>
      <c r="Q1" s="990"/>
      <c r="R1" s="991"/>
      <c r="S1" s="992"/>
      <c r="T1" s="992"/>
      <c r="U1" s="992"/>
      <c r="V1" s="992"/>
      <c r="W1" s="993"/>
      <c r="X1" s="1229"/>
      <c r="Y1" s="1229"/>
      <c r="Z1" s="1229"/>
      <c r="AA1" s="1229"/>
      <c r="AB1" s="1229"/>
      <c r="AC1" s="1229"/>
      <c r="AD1" s="1229"/>
      <c r="AE1" s="1229"/>
      <c r="AF1" s="1229"/>
      <c r="AG1" s="1229"/>
      <c r="AH1" s="1229"/>
      <c r="AI1" s="1229"/>
      <c r="AJ1" s="1229"/>
      <c r="AK1" s="1229"/>
    </row>
    <row r="2" spans="1:21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c r="X2" s="1229"/>
      <c r="Y2" s="1229"/>
      <c r="Z2" s="1229"/>
      <c r="AA2" s="1229"/>
      <c r="AB2" s="1229"/>
      <c r="AC2" s="1229"/>
      <c r="AD2" s="1229"/>
      <c r="AE2" s="1229"/>
      <c r="AF2" s="1229"/>
      <c r="AG2" s="1229"/>
      <c r="AH2" s="1229"/>
      <c r="AI2" s="1229"/>
      <c r="AJ2" s="1229"/>
      <c r="AK2" s="1229"/>
      <c r="AL2" s="1229"/>
      <c r="AM2" s="1229"/>
      <c r="AN2" s="1229"/>
    </row>
    <row r="3" spans="1:219">
      <c r="U3" s="206"/>
      <c r="V3" s="206"/>
      <c r="X3" s="1229"/>
      <c r="Y3" s="1229"/>
      <c r="Z3" s="1229"/>
      <c r="AA3" s="1229"/>
      <c r="AB3" s="1229"/>
      <c r="AC3" s="1229"/>
      <c r="AD3" s="1229"/>
      <c r="AE3" s="1229"/>
      <c r="AF3" s="1229"/>
      <c r="AG3" s="1229"/>
      <c r="AH3" s="1229"/>
      <c r="AI3" s="1229"/>
      <c r="AJ3" s="1229"/>
      <c r="AK3" s="1229"/>
      <c r="AL3" s="1229"/>
      <c r="AM3" s="1229"/>
      <c r="AN3" s="1229"/>
    </row>
    <row r="4" spans="1:219">
      <c r="P4"/>
      <c r="Q4" s="426"/>
      <c r="R4" s="113"/>
      <c r="X4" s="1229"/>
      <c r="Y4" s="1229"/>
      <c r="Z4" s="1229"/>
      <c r="AA4" s="1229"/>
      <c r="AB4" s="1229"/>
      <c r="AC4" s="1229"/>
      <c r="AD4" s="1229"/>
      <c r="AE4" s="1229"/>
      <c r="AF4" s="1229"/>
      <c r="AG4" s="1229"/>
      <c r="AH4" s="1229"/>
      <c r="AI4" s="1229"/>
      <c r="AJ4" s="1229"/>
      <c r="AK4" s="1229"/>
      <c r="AL4" s="1229"/>
      <c r="AM4" s="1229"/>
      <c r="AN4" s="1229"/>
    </row>
    <row r="5" spans="1:219">
      <c r="P5"/>
      <c r="Q5" s="426"/>
      <c r="R5" s="113"/>
      <c r="X5" s="1229"/>
      <c r="Y5" s="1229"/>
      <c r="Z5" s="1229"/>
      <c r="AA5" s="1229"/>
      <c r="AB5" s="1229"/>
      <c r="AC5" s="1229"/>
      <c r="AD5" s="1229"/>
      <c r="AE5" s="1229"/>
      <c r="AF5" s="1229"/>
      <c r="AG5" s="1229"/>
      <c r="AH5" s="1229"/>
      <c r="AI5" s="1229"/>
      <c r="AJ5" s="1229"/>
      <c r="AK5" s="1229"/>
      <c r="AL5" s="1229"/>
      <c r="AM5" s="1229"/>
      <c r="AN5" s="1229"/>
    </row>
    <row r="6" spans="1:219" ht="20.25">
      <c r="P6"/>
      <c r="Q6" s="426"/>
      <c r="R6" s="113"/>
      <c r="U6" s="995" t="s">
        <v>364</v>
      </c>
      <c r="X6" s="1229"/>
      <c r="Y6" s="1229"/>
      <c r="Z6" s="1229"/>
      <c r="AA6" s="1229"/>
      <c r="AB6" s="1229"/>
      <c r="AC6" s="1229"/>
      <c r="AD6" s="1229"/>
      <c r="AE6" s="1229"/>
      <c r="AF6" s="1229"/>
      <c r="AG6" s="1229"/>
      <c r="AH6" s="1229"/>
      <c r="AI6" s="1229"/>
      <c r="AJ6" s="1229"/>
      <c r="AK6" s="1229"/>
      <c r="AL6" s="1229"/>
      <c r="AM6" s="1229"/>
      <c r="AN6" s="1229"/>
    </row>
    <row r="7" spans="1:219">
      <c r="P7"/>
      <c r="Q7" s="426"/>
      <c r="R7" s="113"/>
      <c r="X7" s="1229"/>
      <c r="Y7" s="1229"/>
      <c r="Z7" s="1229"/>
      <c r="AA7" s="1229"/>
      <c r="AB7" s="1229"/>
      <c r="AC7" s="1229"/>
      <c r="AD7" s="1229"/>
      <c r="AE7" s="1229"/>
      <c r="AF7" s="1229"/>
      <c r="AG7" s="1229"/>
      <c r="AH7" s="1229"/>
      <c r="AI7" s="1229"/>
      <c r="AJ7" s="1229"/>
      <c r="AK7" s="1229"/>
      <c r="AL7" s="1229"/>
      <c r="AM7" s="1229"/>
      <c r="AN7" s="1229"/>
    </row>
    <row r="8" spans="1:219">
      <c r="P8"/>
      <c r="Q8" s="426"/>
      <c r="R8" s="113"/>
      <c r="U8" s="1093" t="s">
        <v>914</v>
      </c>
      <c r="V8" s="391" t="s">
        <v>364</v>
      </c>
      <c r="W8" s="393"/>
      <c r="X8" s="1229"/>
      <c r="Y8" s="1229"/>
      <c r="Z8" s="1229"/>
      <c r="AA8" s="1229"/>
      <c r="AB8" s="1229"/>
      <c r="AC8" s="1229"/>
      <c r="AD8" s="1229"/>
      <c r="AE8" s="1229"/>
      <c r="AF8" s="1229"/>
      <c r="AG8" s="1229"/>
      <c r="AH8" s="1229"/>
      <c r="AI8" s="1229"/>
      <c r="AJ8" s="1229"/>
      <c r="AK8" s="1229"/>
      <c r="AL8" s="1229"/>
      <c r="AM8" s="1229"/>
      <c r="AN8" s="1229"/>
    </row>
    <row r="9" spans="1:219">
      <c r="P9"/>
      <c r="Q9" s="426"/>
      <c r="R9" s="113"/>
      <c r="U9" s="1094" t="s">
        <v>915</v>
      </c>
      <c r="V9" s="1139">
        <v>41540</v>
      </c>
      <c r="W9" s="1000"/>
      <c r="X9" s="1229"/>
      <c r="Y9" s="1229"/>
      <c r="Z9" s="1229"/>
      <c r="AA9" s="1229"/>
      <c r="AB9" s="1229"/>
      <c r="AC9" s="1229"/>
      <c r="AD9" s="1229"/>
      <c r="AE9" s="1229"/>
      <c r="AF9" s="1229"/>
      <c r="AG9" s="1229"/>
      <c r="AH9" s="1229"/>
      <c r="AI9" s="1229"/>
      <c r="AJ9" s="1229"/>
      <c r="AK9" s="1229"/>
      <c r="AL9" s="1229"/>
      <c r="AM9" s="1229"/>
      <c r="AN9" s="1229"/>
    </row>
    <row r="10" spans="1:219">
      <c r="I10" s="206"/>
      <c r="J10" s="206"/>
      <c r="K10" s="206"/>
      <c r="P10" s="838" t="s">
        <v>674</v>
      </c>
      <c r="Q10" s="838" t="s">
        <v>675</v>
      </c>
      <c r="R10" s="838" t="s">
        <v>916</v>
      </c>
      <c r="U10" s="1096" t="s">
        <v>430</v>
      </c>
      <c r="V10" s="416" t="s">
        <v>803</v>
      </c>
      <c r="W10" s="1002"/>
      <c r="X10" s="1229"/>
      <c r="Y10" s="1229"/>
      <c r="Z10" s="1229"/>
      <c r="AA10" s="1229"/>
      <c r="AB10" s="1229"/>
      <c r="AC10" s="1229"/>
      <c r="AD10" s="1229"/>
      <c r="AE10" s="1229"/>
      <c r="AF10" s="1229"/>
      <c r="AG10" s="1229"/>
      <c r="AH10" s="1229"/>
      <c r="AI10" s="1229"/>
      <c r="AJ10" s="1229"/>
      <c r="AK10" s="1229"/>
      <c r="AL10" s="1229"/>
      <c r="AM10" s="1229"/>
      <c r="AN10" s="1229"/>
    </row>
    <row r="11" spans="1:219">
      <c r="I11" s="206"/>
      <c r="J11" s="206"/>
      <c r="K11" s="206"/>
      <c r="P11" t="s">
        <v>677</v>
      </c>
      <c r="Q11" s="426" t="s">
        <v>678</v>
      </c>
      <c r="R11" s="144" t="e">
        <v>#DIV/0!</v>
      </c>
      <c r="U11" s="997" t="s">
        <v>735</v>
      </c>
      <c r="V11" s="398"/>
      <c r="W11" s="1000"/>
      <c r="X11" s="1229"/>
      <c r="Y11" s="1229"/>
      <c r="Z11" s="1229"/>
      <c r="AA11" s="1229"/>
      <c r="AB11" s="1229"/>
      <c r="AC11" s="1229"/>
      <c r="AD11" s="1229"/>
      <c r="AE11" s="1229"/>
      <c r="AF11" s="1229"/>
      <c r="AG11" s="1229"/>
      <c r="AH11" s="1229"/>
      <c r="AI11" s="1229"/>
      <c r="AJ11" s="1229"/>
      <c r="AK11" s="1229"/>
      <c r="AL11" s="1229"/>
      <c r="AM11" s="1229"/>
      <c r="AN11" s="1229"/>
    </row>
    <row r="12" spans="1:219">
      <c r="I12" s="206"/>
      <c r="J12" s="206"/>
      <c r="K12" s="206"/>
      <c r="P12" t="s">
        <v>680</v>
      </c>
      <c r="Q12" s="426" t="s">
        <v>681</v>
      </c>
      <c r="R12" s="144" t="e">
        <v>#DIV/0!</v>
      </c>
      <c r="U12" s="1230" t="s">
        <v>999</v>
      </c>
      <c r="V12" s="398"/>
      <c r="W12" s="1000"/>
      <c r="X12" s="1229"/>
      <c r="Y12" s="1229"/>
      <c r="Z12" s="1229"/>
      <c r="AA12" s="1229"/>
      <c r="AB12" s="1229"/>
      <c r="AC12" s="1229"/>
      <c r="AD12" s="1229"/>
      <c r="AE12" s="1229"/>
      <c r="AF12" s="1229"/>
      <c r="AG12" s="1229"/>
      <c r="AH12" s="1229"/>
      <c r="AI12" s="1229"/>
      <c r="AJ12" s="1229"/>
      <c r="AK12" s="1229"/>
      <c r="AL12" s="1229"/>
      <c r="AM12" s="1229"/>
      <c r="AN12" s="1229"/>
    </row>
    <row r="13" spans="1:219">
      <c r="I13" s="206"/>
      <c r="J13" s="206"/>
      <c r="K13" s="206"/>
      <c r="P13" t="s">
        <v>683</v>
      </c>
      <c r="Q13" s="426" t="s">
        <v>684</v>
      </c>
      <c r="R13" s="144" t="e">
        <v>#DIV/0!</v>
      </c>
      <c r="U13" s="997" t="s">
        <v>1000</v>
      </c>
      <c r="V13" s="398"/>
      <c r="W13" s="1000"/>
      <c r="X13" s="1229"/>
      <c r="Y13" s="1229"/>
      <c r="Z13" s="1229"/>
      <c r="AA13" s="1229"/>
      <c r="AB13" s="1229"/>
      <c r="AC13" s="1229"/>
      <c r="AD13" s="1229"/>
      <c r="AE13" s="1229"/>
      <c r="AF13" s="1229"/>
      <c r="AG13" s="1229"/>
      <c r="AH13" s="1229"/>
      <c r="AI13" s="1229"/>
      <c r="AJ13" s="1229"/>
      <c r="AK13" s="1229"/>
      <c r="AL13" s="1229"/>
      <c r="AM13" s="1229"/>
      <c r="AN13" s="1229"/>
    </row>
    <row r="14" spans="1:219">
      <c r="I14" s="206"/>
      <c r="J14" s="206"/>
      <c r="K14" s="206"/>
      <c r="P14" t="s">
        <v>686</v>
      </c>
      <c r="Q14" s="426" t="s">
        <v>687</v>
      </c>
      <c r="R14" s="144" t="e">
        <v>#DIV/0!</v>
      </c>
      <c r="U14" s="1193" t="s">
        <v>1001</v>
      </c>
      <c r="V14" s="416"/>
      <c r="W14" s="1002"/>
      <c r="X14" s="1229"/>
      <c r="Y14" s="1229"/>
      <c r="Z14" s="1229"/>
      <c r="AA14" s="1229"/>
      <c r="AB14" s="1229"/>
      <c r="AC14" s="1229"/>
      <c r="AD14" s="1229"/>
      <c r="AE14" s="1229"/>
      <c r="AF14" s="1229"/>
      <c r="AG14" s="1229"/>
      <c r="AH14" s="1229"/>
      <c r="AI14" s="1229"/>
      <c r="AJ14" s="1229"/>
      <c r="AK14" s="1229"/>
      <c r="AL14" s="1229"/>
      <c r="AM14" s="1229"/>
      <c r="AN14" s="1229"/>
    </row>
    <row r="15" spans="1:219"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231"/>
      <c r="Y15" s="1231"/>
      <c r="Z15" s="1232"/>
      <c r="AA15" s="1232"/>
      <c r="AB15" s="1232"/>
      <c r="AC15" s="1233"/>
      <c r="AD15" s="232"/>
      <c r="AE15" s="1229"/>
      <c r="AF15" s="1229"/>
      <c r="AG15" s="1229"/>
      <c r="AH15" s="1229"/>
      <c r="AI15" s="1229"/>
      <c r="AJ15" s="1229"/>
      <c r="AK15" s="1229"/>
      <c r="AL15" s="1229"/>
      <c r="AM15" s="1229"/>
      <c r="AN15" s="1229"/>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row>
    <row r="16" spans="1:219"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c r="Y16" s="1022"/>
      <c r="Z16" s="1017" t="s">
        <v>925</v>
      </c>
      <c r="AA16" s="1018"/>
      <c r="AB16" s="1018"/>
      <c r="AC16" s="1019"/>
      <c r="AD16" s="206"/>
      <c r="AE16" s="1229"/>
      <c r="AF16" s="1229"/>
      <c r="AG16" s="1229"/>
      <c r="AH16" s="1229"/>
      <c r="AI16" s="1229"/>
      <c r="AJ16" s="1229"/>
      <c r="AK16" s="1229"/>
      <c r="AL16" s="1229"/>
      <c r="AM16" s="1229"/>
      <c r="AN16" s="1229"/>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row>
    <row r="17" spans="1:219"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236" t="s">
        <v>719</v>
      </c>
      <c r="Z17" s="1026" t="s">
        <v>323</v>
      </c>
      <c r="AA17" s="1026" t="s">
        <v>930</v>
      </c>
      <c r="AB17" s="1026" t="s">
        <v>931</v>
      </c>
      <c r="AC17" s="1026" t="s">
        <v>1</v>
      </c>
      <c r="AD17" s="206"/>
      <c r="AE17" s="1229"/>
      <c r="AF17" s="1229"/>
      <c r="AG17" s="1229"/>
      <c r="AH17" s="1229"/>
      <c r="AI17" s="1229"/>
      <c r="AJ17" s="1229"/>
      <c r="AK17" s="1229"/>
      <c r="AL17" s="1229"/>
      <c r="AM17" s="1229"/>
      <c r="AN17" s="1229"/>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row>
    <row r="18" spans="1:219"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1" t="s">
        <v>984</v>
      </c>
      <c r="Y18" s="1237"/>
      <c r="Z18" s="1036"/>
      <c r="AA18" s="1036" t="s">
        <v>943</v>
      </c>
      <c r="AB18" s="1036" t="s">
        <v>944</v>
      </c>
      <c r="AC18" s="1036"/>
      <c r="AD18" s="206"/>
      <c r="AE18" s="1229"/>
      <c r="AF18" s="1229"/>
      <c r="AG18" s="1229"/>
      <c r="AH18" s="1229"/>
      <c r="AI18" s="1229"/>
      <c r="AJ18" s="1229"/>
      <c r="AK18" s="1229"/>
      <c r="AL18" s="1229"/>
      <c r="AM18" s="1229"/>
      <c r="AN18" s="1229"/>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row>
    <row r="19" spans="1:219"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1047" t="s">
        <v>398</v>
      </c>
      <c r="AA19" s="292" t="s">
        <v>398</v>
      </c>
      <c r="AB19" s="292" t="s">
        <v>398</v>
      </c>
      <c r="AC19" s="292" t="s">
        <v>398</v>
      </c>
      <c r="AE19" s="1229"/>
      <c r="AF19" s="1229"/>
      <c r="AG19" s="1229"/>
      <c r="AH19" s="1229"/>
      <c r="AI19" s="1229"/>
      <c r="AJ19" s="1229"/>
      <c r="AK19" s="1229"/>
      <c r="AL19" s="1229"/>
      <c r="AM19" s="1229"/>
      <c r="AN19" s="1229"/>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row>
    <row r="20" spans="1:219" ht="15.75" customHeight="1">
      <c r="F20" s="232"/>
      <c r="G20" s="1054" t="s">
        <v>949</v>
      </c>
      <c r="H20" s="236"/>
      <c r="I20" s="398"/>
      <c r="J20" s="1055"/>
      <c r="K20" s="1055"/>
      <c r="L20" s="292"/>
      <c r="M20" s="292"/>
      <c r="N20" s="292"/>
      <c r="O20" s="292"/>
      <c r="P20" s="292"/>
      <c r="Q20" s="292"/>
      <c r="R20" s="292"/>
      <c r="S20" s="292"/>
      <c r="T20" s="292"/>
      <c r="U20" s="1056"/>
      <c r="V20" s="913"/>
      <c r="W20" s="525"/>
      <c r="X20" s="1238">
        <v>2.5000000000000001E-2</v>
      </c>
      <c r="Y20" s="891"/>
      <c r="Z20" s="1047"/>
      <c r="AA20" s="292"/>
      <c r="AB20" s="292"/>
      <c r="AC20" s="29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row>
    <row r="21" spans="1:219" s="144" customFormat="1" ht="15.75" customHeight="1">
      <c r="A21" s="994"/>
      <c r="B21" s="994"/>
      <c r="C21" s="236"/>
      <c r="D21" s="236"/>
      <c r="E21" s="236"/>
      <c r="F21" s="1060"/>
      <c r="G21" s="1061" t="s">
        <v>950</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239"/>
      <c r="Y21" s="1066">
        <v>0</v>
      </c>
      <c r="Z21" s="1065">
        <v>0</v>
      </c>
      <c r="AA21" s="1066">
        <v>0</v>
      </c>
      <c r="AB21" s="1066">
        <v>0</v>
      </c>
      <c r="AC21" s="1066">
        <v>0</v>
      </c>
      <c r="AD21" s="206"/>
      <c r="AE21" s="206"/>
      <c r="AF21" s="206"/>
      <c r="AG21" s="206"/>
      <c r="AH21" s="206"/>
      <c r="AI21" s="206"/>
      <c r="AJ21" s="206"/>
      <c r="AK21" s="206"/>
      <c r="AL21" s="206"/>
      <c r="AM21" s="206"/>
    </row>
    <row r="22" spans="1:21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206"/>
      <c r="AE22" s="206"/>
      <c r="AF22" s="206"/>
      <c r="AG22" s="206"/>
      <c r="AH22" s="206"/>
      <c r="AI22" s="206"/>
      <c r="AJ22" s="206"/>
      <c r="AK22" s="206"/>
      <c r="AL22" s="206"/>
      <c r="AM22" s="206"/>
    </row>
    <row r="23" spans="1:21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206"/>
      <c r="AE23" s="206"/>
      <c r="AF23" s="206"/>
      <c r="AG23" s="206"/>
      <c r="AH23" s="206"/>
      <c r="AI23" s="206"/>
      <c r="AJ23" s="206"/>
      <c r="AK23" s="206"/>
      <c r="AL23" s="206"/>
      <c r="AM23" s="206"/>
    </row>
    <row r="24" spans="1:21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206"/>
      <c r="AE24" s="206"/>
      <c r="AF24" s="206"/>
      <c r="AG24" s="206"/>
      <c r="AH24" s="206"/>
      <c r="AI24" s="206"/>
      <c r="AJ24" s="206"/>
      <c r="AK24" s="206"/>
      <c r="AL24" s="206"/>
      <c r="AM24" s="206"/>
    </row>
    <row r="25" spans="1:21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206"/>
      <c r="AE25" s="206"/>
      <c r="AF25" s="206"/>
      <c r="AG25" s="206"/>
      <c r="AH25" s="206"/>
      <c r="AI25" s="206"/>
      <c r="AJ25" s="206"/>
      <c r="AK25" s="206"/>
      <c r="AL25" s="206"/>
      <c r="AM25" s="206"/>
    </row>
    <row r="26" spans="1:21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206"/>
      <c r="AE26" s="206"/>
      <c r="AF26" s="206"/>
      <c r="AG26" s="206"/>
      <c r="AH26" s="206"/>
      <c r="AI26" s="206"/>
      <c r="AJ26" s="206"/>
      <c r="AK26" s="206"/>
      <c r="AL26" s="206"/>
      <c r="AM26" s="206"/>
    </row>
    <row r="27" spans="1:21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206"/>
      <c r="AE27" s="206"/>
      <c r="AF27" s="206"/>
      <c r="AG27" s="206"/>
      <c r="AH27" s="206"/>
      <c r="AI27" s="206"/>
      <c r="AJ27" s="206"/>
      <c r="AK27" s="206"/>
      <c r="AL27" s="206"/>
      <c r="AM27" s="206"/>
    </row>
    <row r="28" spans="1:21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206"/>
      <c r="AE28" s="206"/>
      <c r="AF28" s="206"/>
      <c r="AG28" s="206"/>
      <c r="AH28" s="206"/>
      <c r="AI28" s="206"/>
      <c r="AJ28" s="206"/>
      <c r="AK28" s="206"/>
      <c r="AL28" s="206"/>
      <c r="AM28" s="206"/>
    </row>
    <row r="29" spans="1:21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206"/>
      <c r="AE29" s="206"/>
      <c r="AF29" s="206"/>
      <c r="AG29" s="206"/>
      <c r="AH29" s="206"/>
      <c r="AI29" s="206"/>
      <c r="AJ29" s="206"/>
      <c r="AK29" s="206"/>
      <c r="AL29" s="206"/>
      <c r="AM29" s="206"/>
    </row>
    <row r="30" spans="1:21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206"/>
      <c r="AE30" s="206"/>
      <c r="AF30" s="206"/>
      <c r="AG30" s="206"/>
      <c r="AH30" s="206"/>
      <c r="AI30" s="206"/>
      <c r="AJ30" s="206"/>
      <c r="AK30" s="206"/>
      <c r="AL30" s="206"/>
      <c r="AM30" s="206"/>
    </row>
    <row r="31" spans="1:21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206"/>
      <c r="AE31" s="206"/>
      <c r="AF31" s="206"/>
      <c r="AG31" s="206"/>
      <c r="AH31" s="206"/>
      <c r="AI31" s="206"/>
      <c r="AJ31" s="206"/>
      <c r="AK31" s="206"/>
      <c r="AL31" s="206"/>
      <c r="AM31" s="206"/>
    </row>
    <row r="32" spans="1:21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206"/>
      <c r="AE32" s="206"/>
      <c r="AF32" s="206"/>
      <c r="AG32" s="206"/>
      <c r="AH32" s="206"/>
      <c r="AI32" s="206"/>
      <c r="AJ32" s="206"/>
      <c r="AK32" s="206"/>
      <c r="AL32" s="206"/>
      <c r="AM32" s="206"/>
    </row>
    <row r="33" spans="1:39"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206"/>
      <c r="AE33" s="206"/>
      <c r="AF33" s="206"/>
      <c r="AG33" s="206"/>
      <c r="AH33" s="206"/>
      <c r="AI33" s="206"/>
      <c r="AJ33" s="206"/>
      <c r="AK33" s="206"/>
      <c r="AL33" s="206"/>
      <c r="AM33" s="206"/>
    </row>
    <row r="34" spans="1:39"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c r="Y34" s="1078"/>
      <c r="Z34" s="1077"/>
      <c r="AA34" s="1078">
        <v>0</v>
      </c>
      <c r="AB34" s="1078"/>
      <c r="AC34" s="1079">
        <v>0</v>
      </c>
      <c r="AD34" s="206"/>
      <c r="AE34" s="206"/>
      <c r="AF34" s="206"/>
      <c r="AG34" s="206"/>
      <c r="AH34" s="206"/>
      <c r="AI34" s="206"/>
      <c r="AJ34" s="206"/>
      <c r="AK34" s="206"/>
      <c r="AL34" s="206"/>
      <c r="AM34" s="206"/>
    </row>
    <row r="35" spans="1:39"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206"/>
      <c r="AE35" s="206"/>
      <c r="AF35" s="206"/>
      <c r="AG35" s="206"/>
      <c r="AH35" s="206"/>
      <c r="AI35" s="206"/>
      <c r="AJ35" s="206"/>
      <c r="AK35" s="206"/>
      <c r="AL35" s="206"/>
      <c r="AM35" s="206"/>
    </row>
    <row r="36" spans="1:39"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206"/>
      <c r="AE36" s="206"/>
      <c r="AF36" s="206"/>
      <c r="AG36" s="206"/>
      <c r="AH36" s="206"/>
      <c r="AI36" s="206"/>
      <c r="AJ36" s="206"/>
      <c r="AK36" s="206"/>
      <c r="AL36" s="206"/>
      <c r="AM36" s="206"/>
    </row>
    <row r="37" spans="1:39"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206"/>
      <c r="AE37" s="206"/>
      <c r="AF37" s="206"/>
      <c r="AG37" s="206"/>
      <c r="AH37" s="206"/>
      <c r="AI37" s="206"/>
      <c r="AJ37" s="206"/>
      <c r="AK37" s="206"/>
      <c r="AL37" s="206"/>
      <c r="AM37" s="206"/>
    </row>
    <row r="38" spans="1:39"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206"/>
      <c r="AE38" s="206"/>
      <c r="AF38" s="206"/>
      <c r="AG38" s="206"/>
      <c r="AH38" s="206"/>
      <c r="AI38" s="206"/>
      <c r="AJ38" s="206"/>
      <c r="AK38" s="206"/>
      <c r="AL38" s="206"/>
      <c r="AM38" s="206"/>
    </row>
    <row r="39" spans="1:39"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206"/>
      <c r="AE39" s="206"/>
      <c r="AF39" s="206"/>
      <c r="AG39" s="206"/>
      <c r="AH39" s="206"/>
      <c r="AI39" s="206"/>
      <c r="AJ39" s="206"/>
      <c r="AK39" s="206"/>
      <c r="AL39" s="206"/>
      <c r="AM39" s="206"/>
    </row>
    <row r="40" spans="1:39"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206"/>
      <c r="AE40" s="206"/>
      <c r="AF40" s="206"/>
      <c r="AG40" s="206"/>
      <c r="AH40" s="206"/>
      <c r="AI40" s="206"/>
      <c r="AJ40" s="206"/>
      <c r="AK40" s="206"/>
      <c r="AL40" s="206"/>
      <c r="AM40" s="206"/>
    </row>
    <row r="41" spans="1:39"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206"/>
      <c r="AE41" s="206"/>
      <c r="AF41" s="206"/>
      <c r="AG41" s="206"/>
      <c r="AH41" s="206"/>
      <c r="AI41" s="206"/>
      <c r="AJ41" s="206"/>
      <c r="AK41" s="206"/>
      <c r="AL41" s="206"/>
      <c r="AM41" s="206"/>
    </row>
    <row r="42" spans="1:39"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206"/>
      <c r="AE42" s="206"/>
      <c r="AF42" s="206"/>
      <c r="AG42" s="206"/>
      <c r="AH42" s="206"/>
      <c r="AI42" s="206"/>
      <c r="AJ42" s="206"/>
      <c r="AK42" s="206"/>
      <c r="AL42" s="206"/>
      <c r="AM42" s="206"/>
    </row>
    <row r="43" spans="1:39"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206"/>
      <c r="AE43" s="206"/>
      <c r="AF43" s="206"/>
      <c r="AG43" s="206"/>
      <c r="AH43" s="206"/>
      <c r="AI43" s="206"/>
      <c r="AJ43" s="206"/>
      <c r="AK43" s="206"/>
      <c r="AL43" s="206"/>
      <c r="AM43" s="206"/>
    </row>
    <row r="44" spans="1:39"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206"/>
      <c r="AE44" s="206"/>
      <c r="AF44" s="206"/>
      <c r="AG44" s="206"/>
      <c r="AH44" s="206"/>
      <c r="AI44" s="206"/>
      <c r="AJ44" s="206"/>
      <c r="AK44" s="206"/>
      <c r="AL44" s="206"/>
      <c r="AM44" s="206"/>
    </row>
    <row r="45" spans="1:39"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206"/>
      <c r="AE45" s="206"/>
      <c r="AF45" s="206"/>
      <c r="AG45" s="206"/>
      <c r="AH45" s="206"/>
      <c r="AI45" s="206"/>
      <c r="AJ45" s="206"/>
      <c r="AK45" s="206"/>
      <c r="AL45" s="206"/>
      <c r="AM45" s="206"/>
    </row>
    <row r="46" spans="1:39"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078"/>
      <c r="Z46" s="1077"/>
      <c r="AA46" s="1078">
        <v>0</v>
      </c>
      <c r="AB46" s="1078"/>
      <c r="AC46" s="1079">
        <v>0</v>
      </c>
      <c r="AD46" s="206"/>
      <c r="AE46" s="206"/>
      <c r="AF46" s="206"/>
      <c r="AG46" s="206"/>
      <c r="AH46" s="206"/>
      <c r="AI46" s="206"/>
      <c r="AJ46" s="206"/>
      <c r="AK46" s="206"/>
      <c r="AL46" s="206"/>
      <c r="AM46" s="206"/>
    </row>
    <row r="47" spans="1:39"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206"/>
      <c r="AE47" s="206"/>
      <c r="AF47" s="206"/>
      <c r="AG47" s="206"/>
      <c r="AH47" s="206"/>
      <c r="AI47" s="206"/>
      <c r="AJ47" s="206"/>
      <c r="AK47" s="206"/>
      <c r="AL47" s="206"/>
      <c r="AM47" s="206"/>
    </row>
    <row r="48" spans="1:39"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206"/>
      <c r="AE48" s="206"/>
      <c r="AF48" s="206"/>
      <c r="AG48" s="206"/>
      <c r="AH48" s="206"/>
      <c r="AI48" s="206"/>
      <c r="AJ48" s="206"/>
      <c r="AK48" s="206"/>
      <c r="AL48" s="206"/>
      <c r="AM48" s="206"/>
    </row>
    <row r="49" spans="1:39"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206"/>
      <c r="AE49" s="206"/>
      <c r="AF49" s="206"/>
      <c r="AG49" s="206"/>
      <c r="AH49" s="206"/>
      <c r="AI49" s="206"/>
      <c r="AJ49" s="206"/>
      <c r="AK49" s="206"/>
      <c r="AL49" s="206"/>
      <c r="AM49" s="206"/>
    </row>
    <row r="50" spans="1:39"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206"/>
      <c r="AE50" s="206"/>
      <c r="AF50" s="206"/>
      <c r="AG50" s="206"/>
      <c r="AH50" s="206"/>
      <c r="AI50" s="206"/>
      <c r="AJ50" s="206"/>
      <c r="AK50" s="206"/>
      <c r="AL50" s="206"/>
      <c r="AM50" s="206"/>
    </row>
    <row r="51" spans="1:39"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206"/>
      <c r="AE51" s="206"/>
      <c r="AF51" s="206"/>
      <c r="AG51" s="206"/>
      <c r="AH51" s="206"/>
      <c r="AI51" s="206"/>
      <c r="AJ51" s="206"/>
      <c r="AK51" s="206"/>
      <c r="AL51" s="206"/>
      <c r="AM51" s="206"/>
    </row>
    <row r="52" spans="1:39"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206"/>
      <c r="AE52" s="206"/>
      <c r="AF52" s="206"/>
      <c r="AG52" s="206"/>
      <c r="AH52" s="206"/>
      <c r="AI52" s="206"/>
      <c r="AJ52" s="206"/>
      <c r="AK52" s="206"/>
      <c r="AL52" s="206"/>
      <c r="AM52" s="206"/>
    </row>
    <row r="53" spans="1:39"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206"/>
      <c r="AE53" s="206"/>
      <c r="AF53" s="206"/>
      <c r="AG53" s="206"/>
      <c r="AH53" s="206"/>
      <c r="AI53" s="206"/>
      <c r="AJ53" s="206"/>
      <c r="AK53" s="206"/>
      <c r="AL53" s="206"/>
      <c r="AM53" s="206"/>
    </row>
    <row r="54" spans="1:39"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206"/>
      <c r="AE54" s="206"/>
      <c r="AF54" s="206"/>
      <c r="AG54" s="206"/>
      <c r="AH54" s="206"/>
      <c r="AI54" s="206"/>
      <c r="AJ54" s="206"/>
      <c r="AK54" s="206"/>
      <c r="AL54" s="206"/>
      <c r="AM54" s="206"/>
    </row>
    <row r="55" spans="1:39"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206"/>
      <c r="AE55" s="206"/>
      <c r="AF55" s="206"/>
      <c r="AG55" s="206"/>
      <c r="AH55" s="206"/>
      <c r="AI55" s="206"/>
      <c r="AJ55" s="206"/>
      <c r="AK55" s="206"/>
      <c r="AL55" s="206"/>
      <c r="AM55" s="206"/>
    </row>
    <row r="56" spans="1:39"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206"/>
      <c r="AE56" s="206"/>
      <c r="AF56" s="206"/>
      <c r="AG56" s="206"/>
      <c r="AH56" s="206"/>
      <c r="AI56" s="206"/>
      <c r="AJ56" s="206"/>
      <c r="AK56" s="206"/>
      <c r="AL56" s="206"/>
      <c r="AM56" s="206"/>
    </row>
    <row r="57" spans="1:39"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206"/>
      <c r="AE57" s="206"/>
      <c r="AF57" s="206"/>
      <c r="AG57" s="206"/>
      <c r="AH57" s="206"/>
      <c r="AI57" s="206"/>
      <c r="AJ57" s="206"/>
      <c r="AK57" s="206"/>
      <c r="AL57" s="206"/>
      <c r="AM57" s="206"/>
    </row>
    <row r="58" spans="1:39"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078"/>
      <c r="Z58" s="1077"/>
      <c r="AA58" s="1078">
        <v>0</v>
      </c>
      <c r="AB58" s="1078"/>
      <c r="AC58" s="1079">
        <v>0</v>
      </c>
      <c r="AD58" s="206"/>
      <c r="AE58" s="206"/>
      <c r="AF58" s="206"/>
      <c r="AG58" s="206"/>
      <c r="AH58" s="206"/>
      <c r="AI58" s="206"/>
      <c r="AJ58" s="206"/>
      <c r="AK58" s="206"/>
      <c r="AL58" s="206"/>
      <c r="AM58" s="206"/>
    </row>
    <row r="59" spans="1:39"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206"/>
      <c r="AE59" s="206"/>
      <c r="AF59" s="206"/>
      <c r="AG59" s="206"/>
      <c r="AH59" s="206"/>
      <c r="AI59" s="206"/>
      <c r="AJ59" s="206"/>
      <c r="AK59" s="206"/>
      <c r="AL59" s="206"/>
      <c r="AM59" s="206"/>
    </row>
    <row r="60" spans="1:39"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206"/>
      <c r="AE60" s="206"/>
      <c r="AF60" s="206"/>
      <c r="AG60" s="206"/>
      <c r="AH60" s="206"/>
      <c r="AI60" s="206"/>
      <c r="AJ60" s="206"/>
      <c r="AK60" s="206"/>
      <c r="AL60" s="206"/>
      <c r="AM60" s="206"/>
    </row>
    <row r="61" spans="1:39"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206"/>
      <c r="AE61" s="206"/>
      <c r="AF61" s="206"/>
      <c r="AG61" s="206"/>
      <c r="AH61" s="206"/>
      <c r="AI61" s="206"/>
      <c r="AJ61" s="206"/>
      <c r="AK61" s="206"/>
      <c r="AL61" s="206"/>
      <c r="AM61" s="206"/>
    </row>
    <row r="62" spans="1:39"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206"/>
      <c r="AE62" s="206"/>
      <c r="AF62" s="206"/>
      <c r="AG62" s="206"/>
      <c r="AH62" s="206"/>
      <c r="AI62" s="206"/>
      <c r="AJ62" s="206"/>
      <c r="AK62" s="206"/>
      <c r="AL62" s="206"/>
      <c r="AM62" s="206"/>
    </row>
    <row r="63" spans="1:39"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206"/>
      <c r="AE63" s="206"/>
      <c r="AF63" s="206"/>
      <c r="AG63" s="206"/>
      <c r="AH63" s="206"/>
      <c r="AI63" s="206"/>
      <c r="AJ63" s="206"/>
      <c r="AK63" s="206"/>
      <c r="AL63" s="206"/>
      <c r="AM63" s="206"/>
    </row>
    <row r="64" spans="1:39"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206"/>
      <c r="AE64" s="206"/>
      <c r="AF64" s="206"/>
      <c r="AG64" s="206"/>
      <c r="AH64" s="206"/>
      <c r="AI64" s="206"/>
      <c r="AJ64" s="206"/>
      <c r="AK64" s="206"/>
      <c r="AL64" s="206"/>
      <c r="AM64" s="206"/>
    </row>
    <row r="65" spans="1:39"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206"/>
      <c r="AE65" s="206"/>
      <c r="AF65" s="206"/>
      <c r="AG65" s="206"/>
      <c r="AH65" s="206"/>
      <c r="AI65" s="206"/>
      <c r="AJ65" s="206"/>
      <c r="AK65" s="206"/>
      <c r="AL65" s="206"/>
      <c r="AM65" s="206"/>
    </row>
    <row r="66" spans="1:39"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206"/>
      <c r="AE66" s="206"/>
      <c r="AF66" s="206"/>
      <c r="AG66" s="206"/>
      <c r="AH66" s="206"/>
      <c r="AI66" s="206"/>
      <c r="AJ66" s="206"/>
      <c r="AK66" s="206"/>
      <c r="AL66" s="206"/>
      <c r="AM66" s="206"/>
    </row>
    <row r="67" spans="1:39"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206"/>
      <c r="AE67" s="206"/>
      <c r="AF67" s="206"/>
      <c r="AG67" s="206"/>
      <c r="AH67" s="206"/>
      <c r="AI67" s="206"/>
      <c r="AJ67" s="206"/>
      <c r="AK67" s="206"/>
      <c r="AL67" s="206"/>
      <c r="AM67" s="206"/>
    </row>
    <row r="68" spans="1:39"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206"/>
      <c r="AE68" s="206"/>
      <c r="AF68" s="206"/>
      <c r="AG68" s="206"/>
      <c r="AH68" s="206"/>
      <c r="AI68" s="206"/>
      <c r="AJ68" s="206"/>
      <c r="AK68" s="206"/>
      <c r="AL68" s="206"/>
      <c r="AM68" s="206"/>
    </row>
    <row r="69" spans="1:39"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206"/>
      <c r="AE69" s="206"/>
      <c r="AF69" s="206"/>
      <c r="AG69" s="206"/>
      <c r="AH69" s="206"/>
      <c r="AI69" s="206"/>
      <c r="AJ69" s="206"/>
      <c r="AK69" s="206"/>
      <c r="AL69" s="206"/>
      <c r="AM69" s="206"/>
    </row>
    <row r="70" spans="1:39"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078"/>
      <c r="Z70" s="1077"/>
      <c r="AA70" s="1078">
        <v>0</v>
      </c>
      <c r="AB70" s="1078"/>
      <c r="AC70" s="1079">
        <v>0</v>
      </c>
      <c r="AD70" s="206"/>
      <c r="AE70" s="206"/>
      <c r="AF70" s="206"/>
      <c r="AG70" s="206"/>
      <c r="AH70" s="206"/>
      <c r="AI70" s="206"/>
      <c r="AJ70" s="206"/>
      <c r="AK70" s="206"/>
      <c r="AL70" s="206"/>
      <c r="AM70" s="206"/>
    </row>
    <row r="71" spans="1:39"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206"/>
      <c r="AE71" s="206"/>
      <c r="AF71" s="206"/>
      <c r="AG71" s="206"/>
      <c r="AH71" s="206"/>
      <c r="AI71" s="206"/>
      <c r="AJ71" s="206"/>
      <c r="AK71" s="206"/>
      <c r="AL71" s="206"/>
      <c r="AM71" s="206"/>
    </row>
    <row r="72" spans="1:39"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206"/>
      <c r="AE72" s="206"/>
      <c r="AF72" s="206"/>
      <c r="AG72" s="206"/>
      <c r="AH72" s="206"/>
      <c r="AI72" s="206"/>
      <c r="AJ72" s="206"/>
      <c r="AK72" s="206"/>
      <c r="AL72" s="206"/>
      <c r="AM72" s="206"/>
    </row>
    <row r="73" spans="1:39"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206"/>
      <c r="AE73" s="206"/>
      <c r="AF73" s="206"/>
      <c r="AG73" s="206"/>
      <c r="AH73" s="206"/>
      <c r="AI73" s="206"/>
      <c r="AJ73" s="206"/>
      <c r="AK73" s="206"/>
      <c r="AL73" s="206"/>
      <c r="AM73" s="206"/>
    </row>
    <row r="74" spans="1:39"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206"/>
      <c r="AE74" s="206"/>
      <c r="AF74" s="206"/>
      <c r="AG74" s="206"/>
      <c r="AH74" s="206"/>
      <c r="AI74" s="206"/>
      <c r="AJ74" s="206"/>
      <c r="AK74" s="206"/>
      <c r="AL74" s="206"/>
      <c r="AM74" s="206"/>
    </row>
    <row r="75" spans="1:39"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206"/>
      <c r="AE75" s="206"/>
      <c r="AF75" s="206"/>
      <c r="AG75" s="206"/>
      <c r="AH75" s="206"/>
      <c r="AI75" s="206"/>
      <c r="AJ75" s="206"/>
      <c r="AK75" s="206"/>
      <c r="AL75" s="206"/>
      <c r="AM75" s="206"/>
    </row>
    <row r="76" spans="1:39"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206"/>
      <c r="AE76" s="206"/>
      <c r="AF76" s="206"/>
      <c r="AG76" s="206"/>
      <c r="AH76" s="206"/>
      <c r="AI76" s="206"/>
      <c r="AJ76" s="206"/>
      <c r="AK76" s="206"/>
      <c r="AL76" s="206"/>
      <c r="AM76" s="206"/>
    </row>
    <row r="77" spans="1:39"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206"/>
      <c r="AE77" s="206"/>
      <c r="AF77" s="206"/>
      <c r="AG77" s="206"/>
      <c r="AH77" s="206"/>
      <c r="AI77" s="206"/>
      <c r="AJ77" s="206"/>
      <c r="AK77" s="206"/>
      <c r="AL77" s="206"/>
      <c r="AM77" s="206"/>
    </row>
    <row r="78" spans="1:39"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206"/>
      <c r="AE78" s="206"/>
      <c r="AF78" s="206"/>
      <c r="AG78" s="206"/>
      <c r="AH78" s="206"/>
      <c r="AI78" s="206"/>
      <c r="AJ78" s="206"/>
      <c r="AK78" s="206"/>
      <c r="AL78" s="206"/>
      <c r="AM78" s="206"/>
    </row>
    <row r="79" spans="1:39"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206"/>
      <c r="AE79" s="206"/>
      <c r="AF79" s="206"/>
      <c r="AG79" s="206"/>
      <c r="AH79" s="206"/>
      <c r="AI79" s="206"/>
      <c r="AJ79" s="206"/>
      <c r="AK79" s="206"/>
      <c r="AL79" s="206"/>
      <c r="AM79" s="206"/>
    </row>
    <row r="80" spans="1:39"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206"/>
      <c r="AE80" s="206"/>
      <c r="AF80" s="206"/>
      <c r="AG80" s="206"/>
      <c r="AH80" s="206"/>
      <c r="AI80" s="206"/>
      <c r="AJ80" s="206"/>
      <c r="AK80" s="206"/>
      <c r="AL80" s="206"/>
      <c r="AM80" s="206"/>
    </row>
    <row r="81" spans="1:39"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206"/>
      <c r="AE81" s="206"/>
      <c r="AF81" s="206"/>
      <c r="AG81" s="206"/>
      <c r="AH81" s="206"/>
      <c r="AI81" s="206"/>
      <c r="AJ81" s="206"/>
      <c r="AK81" s="206"/>
      <c r="AL81" s="206"/>
      <c r="AM81" s="206"/>
    </row>
    <row r="82" spans="1:39"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078"/>
      <c r="Z82" s="1077"/>
      <c r="AA82" s="1078">
        <v>0</v>
      </c>
      <c r="AB82" s="1078"/>
      <c r="AC82" s="1079">
        <v>0</v>
      </c>
      <c r="AD82" s="206"/>
      <c r="AE82" s="206"/>
      <c r="AF82" s="206"/>
      <c r="AG82" s="206"/>
      <c r="AH82" s="206"/>
      <c r="AI82" s="206"/>
      <c r="AJ82" s="206"/>
      <c r="AK82" s="206"/>
      <c r="AL82" s="206"/>
      <c r="AM82" s="206"/>
    </row>
    <row r="83" spans="1:39"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206"/>
      <c r="AE83" s="206"/>
      <c r="AF83" s="206"/>
      <c r="AG83" s="206"/>
      <c r="AH83" s="206"/>
      <c r="AI83" s="206"/>
      <c r="AJ83" s="206"/>
      <c r="AK83" s="206"/>
      <c r="AL83" s="206"/>
      <c r="AM83" s="206"/>
    </row>
    <row r="84" spans="1:39"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206"/>
      <c r="AE84" s="206"/>
      <c r="AF84" s="206"/>
      <c r="AG84" s="206"/>
      <c r="AH84" s="206"/>
      <c r="AI84" s="206"/>
      <c r="AJ84" s="206"/>
      <c r="AK84" s="206"/>
      <c r="AL84" s="206"/>
      <c r="AM84" s="206"/>
    </row>
    <row r="85" spans="1:39"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206"/>
      <c r="AE85" s="206"/>
      <c r="AF85" s="206"/>
      <c r="AG85" s="206"/>
      <c r="AH85" s="206"/>
      <c r="AI85" s="206"/>
      <c r="AJ85" s="206"/>
      <c r="AK85" s="206"/>
      <c r="AL85" s="206"/>
      <c r="AM85" s="206"/>
    </row>
    <row r="86" spans="1:39"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206"/>
      <c r="AE86" s="206"/>
      <c r="AF86" s="206"/>
      <c r="AG86" s="206"/>
      <c r="AH86" s="206"/>
      <c r="AI86" s="206"/>
      <c r="AJ86" s="206"/>
      <c r="AK86" s="206"/>
      <c r="AL86" s="206"/>
      <c r="AM86" s="206"/>
    </row>
    <row r="87" spans="1:39"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206"/>
      <c r="AE87" s="206"/>
      <c r="AF87" s="206"/>
      <c r="AG87" s="206"/>
      <c r="AH87" s="206"/>
      <c r="AI87" s="206"/>
      <c r="AJ87" s="206"/>
      <c r="AK87" s="206"/>
      <c r="AL87" s="206"/>
      <c r="AM87" s="206"/>
    </row>
    <row r="88" spans="1:39"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206"/>
      <c r="AE88" s="206"/>
      <c r="AF88" s="206"/>
      <c r="AG88" s="206"/>
      <c r="AH88" s="206"/>
      <c r="AI88" s="206"/>
      <c r="AJ88" s="206"/>
      <c r="AK88" s="206"/>
      <c r="AL88" s="206"/>
      <c r="AM88" s="206"/>
    </row>
    <row r="89" spans="1:39"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206"/>
      <c r="AE89" s="206"/>
      <c r="AF89" s="206"/>
      <c r="AG89" s="206"/>
      <c r="AH89" s="206"/>
      <c r="AI89" s="206"/>
      <c r="AJ89" s="206"/>
      <c r="AK89" s="206"/>
      <c r="AL89" s="206"/>
      <c r="AM89" s="206"/>
    </row>
    <row r="90" spans="1:39"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206"/>
      <c r="AE90" s="206"/>
      <c r="AF90" s="206"/>
      <c r="AG90" s="206"/>
      <c r="AH90" s="206"/>
      <c r="AI90" s="206"/>
      <c r="AJ90" s="206"/>
      <c r="AK90" s="206"/>
      <c r="AL90" s="206"/>
      <c r="AM90" s="206"/>
    </row>
    <row r="91" spans="1:39"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206"/>
      <c r="AE91" s="206"/>
      <c r="AF91" s="206"/>
      <c r="AG91" s="206"/>
      <c r="AH91" s="206"/>
      <c r="AI91" s="206"/>
      <c r="AJ91" s="206"/>
      <c r="AK91" s="206"/>
      <c r="AL91" s="206"/>
      <c r="AM91" s="206"/>
    </row>
    <row r="92" spans="1:39"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206"/>
      <c r="AE92" s="206"/>
      <c r="AF92" s="206"/>
      <c r="AG92" s="206"/>
      <c r="AH92" s="206"/>
      <c r="AI92" s="206"/>
      <c r="AJ92" s="206"/>
      <c r="AK92" s="206"/>
      <c r="AL92" s="206"/>
      <c r="AM92" s="206"/>
    </row>
    <row r="93" spans="1:39"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206"/>
      <c r="AE93" s="206"/>
      <c r="AF93" s="206"/>
      <c r="AG93" s="206"/>
      <c r="AH93" s="206"/>
      <c r="AI93" s="206"/>
      <c r="AJ93" s="206"/>
      <c r="AK93" s="206"/>
      <c r="AL93" s="206"/>
      <c r="AM93" s="206"/>
    </row>
    <row r="94" spans="1:39"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078"/>
      <c r="Z94" s="1077"/>
      <c r="AA94" s="1078">
        <v>0</v>
      </c>
      <c r="AB94" s="1078"/>
      <c r="AC94" s="1079">
        <v>0</v>
      </c>
      <c r="AD94" s="206"/>
      <c r="AE94" s="206"/>
      <c r="AF94" s="206"/>
      <c r="AG94" s="206"/>
      <c r="AH94" s="206"/>
      <c r="AI94" s="206"/>
      <c r="AJ94" s="206"/>
      <c r="AK94" s="206"/>
      <c r="AL94" s="206"/>
      <c r="AM94" s="206"/>
    </row>
    <row r="95" spans="1:39"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206"/>
      <c r="AE95" s="206"/>
      <c r="AF95" s="206"/>
      <c r="AG95" s="206"/>
      <c r="AH95" s="206"/>
      <c r="AI95" s="206"/>
      <c r="AJ95" s="206"/>
      <c r="AK95" s="206"/>
      <c r="AL95" s="206"/>
      <c r="AM95" s="206"/>
    </row>
    <row r="96" spans="1:39"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206"/>
      <c r="AE96" s="206"/>
      <c r="AF96" s="206"/>
      <c r="AG96" s="206"/>
      <c r="AH96" s="206"/>
      <c r="AI96" s="206"/>
      <c r="AJ96" s="206"/>
      <c r="AK96" s="206"/>
      <c r="AL96" s="206"/>
      <c r="AM96" s="206"/>
    </row>
    <row r="97" spans="1:39"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206"/>
      <c r="AE97" s="206"/>
      <c r="AF97" s="206"/>
      <c r="AG97" s="206"/>
      <c r="AH97" s="206"/>
      <c r="AI97" s="206"/>
      <c r="AJ97" s="206"/>
      <c r="AK97" s="206"/>
      <c r="AL97" s="206"/>
      <c r="AM97" s="206"/>
    </row>
    <row r="98" spans="1:39"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206"/>
      <c r="AE98" s="206"/>
      <c r="AF98" s="206"/>
      <c r="AG98" s="206"/>
      <c r="AH98" s="206"/>
      <c r="AI98" s="206"/>
      <c r="AJ98" s="206"/>
      <c r="AK98" s="206"/>
      <c r="AL98" s="206"/>
      <c r="AM98" s="206"/>
    </row>
    <row r="99" spans="1:39"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206"/>
      <c r="AE99" s="206"/>
      <c r="AF99" s="206"/>
      <c r="AG99" s="206"/>
      <c r="AH99" s="206"/>
      <c r="AI99" s="206"/>
      <c r="AJ99" s="206"/>
      <c r="AK99" s="206"/>
      <c r="AL99" s="206"/>
      <c r="AM99" s="206"/>
    </row>
    <row r="100" spans="1:39"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206"/>
      <c r="AE100" s="206"/>
      <c r="AF100" s="206"/>
      <c r="AG100" s="206"/>
      <c r="AH100" s="206"/>
      <c r="AI100" s="206"/>
      <c r="AJ100" s="206"/>
      <c r="AK100" s="206"/>
      <c r="AL100" s="206"/>
      <c r="AM100" s="206"/>
    </row>
    <row r="101" spans="1:39"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206"/>
      <c r="AE101" s="206"/>
      <c r="AF101" s="206"/>
      <c r="AG101" s="206"/>
      <c r="AH101" s="206"/>
      <c r="AI101" s="206"/>
      <c r="AJ101" s="206"/>
      <c r="AK101" s="206"/>
      <c r="AL101" s="206"/>
      <c r="AM101" s="206"/>
    </row>
    <row r="102" spans="1:39"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206"/>
      <c r="AE102" s="206"/>
      <c r="AF102" s="206"/>
      <c r="AG102" s="206"/>
      <c r="AH102" s="206"/>
      <c r="AI102" s="206"/>
      <c r="AJ102" s="206"/>
      <c r="AK102" s="206"/>
      <c r="AL102" s="206"/>
      <c r="AM102" s="206"/>
    </row>
    <row r="103" spans="1:39"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206"/>
      <c r="AE103" s="206"/>
      <c r="AF103" s="206"/>
      <c r="AG103" s="206"/>
      <c r="AH103" s="206"/>
      <c r="AI103" s="206"/>
      <c r="AJ103" s="206"/>
      <c r="AK103" s="206"/>
      <c r="AL103" s="206"/>
      <c r="AM103" s="206"/>
    </row>
    <row r="104" spans="1:39"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206"/>
      <c r="AE104" s="206"/>
      <c r="AF104" s="206"/>
      <c r="AG104" s="206"/>
      <c r="AH104" s="206"/>
      <c r="AI104" s="206"/>
      <c r="AJ104" s="206"/>
      <c r="AK104" s="206"/>
      <c r="AL104" s="206"/>
      <c r="AM104" s="206"/>
    </row>
    <row r="105" spans="1:39"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078"/>
      <c r="Z105" s="1077"/>
      <c r="AA105" s="1078">
        <v>0</v>
      </c>
      <c r="AB105" s="1078"/>
      <c r="AC105" s="1079">
        <v>0</v>
      </c>
      <c r="AD105" s="206"/>
      <c r="AE105" s="206"/>
      <c r="AF105" s="206"/>
      <c r="AG105" s="206"/>
      <c r="AH105" s="206"/>
      <c r="AI105" s="206"/>
      <c r="AJ105" s="206"/>
      <c r="AK105" s="206"/>
      <c r="AL105" s="206"/>
      <c r="AM105" s="206"/>
    </row>
    <row r="106" spans="1:39"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206"/>
      <c r="AE106" s="206"/>
      <c r="AF106" s="206"/>
      <c r="AG106" s="206"/>
      <c r="AH106" s="206"/>
      <c r="AI106" s="206"/>
      <c r="AJ106" s="206"/>
      <c r="AK106" s="206"/>
      <c r="AL106" s="206"/>
      <c r="AM106" s="206"/>
    </row>
    <row r="107" spans="1:39"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206"/>
      <c r="AE107" s="206"/>
      <c r="AF107" s="206"/>
      <c r="AG107" s="206"/>
      <c r="AH107" s="206"/>
      <c r="AI107" s="206"/>
      <c r="AJ107" s="206"/>
      <c r="AK107" s="206"/>
      <c r="AL107" s="206"/>
      <c r="AM107" s="206"/>
    </row>
    <row r="108" spans="1:39"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206"/>
      <c r="AE108" s="206"/>
      <c r="AF108" s="206"/>
      <c r="AG108" s="206"/>
      <c r="AH108" s="206"/>
      <c r="AI108" s="206"/>
      <c r="AJ108" s="206"/>
      <c r="AK108" s="206"/>
      <c r="AL108" s="206"/>
      <c r="AM108" s="206"/>
    </row>
    <row r="109" spans="1:39"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206"/>
      <c r="AE109" s="206"/>
      <c r="AF109" s="206"/>
      <c r="AG109" s="206"/>
      <c r="AH109" s="206"/>
      <c r="AI109" s="206"/>
      <c r="AJ109" s="206"/>
      <c r="AK109" s="206"/>
      <c r="AL109" s="206"/>
      <c r="AM109" s="206"/>
    </row>
    <row r="110" spans="1:39"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206"/>
      <c r="AE110" s="206"/>
      <c r="AF110" s="206"/>
      <c r="AG110" s="206"/>
      <c r="AH110" s="206"/>
      <c r="AI110" s="206"/>
      <c r="AJ110" s="206"/>
      <c r="AK110" s="206"/>
      <c r="AL110" s="206"/>
      <c r="AM110" s="206"/>
    </row>
    <row r="111" spans="1:39"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206"/>
      <c r="AE111" s="206"/>
      <c r="AF111" s="206"/>
      <c r="AG111" s="206"/>
      <c r="AH111" s="206"/>
      <c r="AI111" s="206"/>
      <c r="AJ111" s="206"/>
      <c r="AK111" s="206"/>
      <c r="AL111" s="206"/>
      <c r="AM111" s="206"/>
    </row>
    <row r="112" spans="1:39"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206"/>
      <c r="AE112" s="206"/>
      <c r="AF112" s="206"/>
      <c r="AG112" s="206"/>
      <c r="AH112" s="206"/>
      <c r="AI112" s="206"/>
      <c r="AJ112" s="206"/>
      <c r="AK112" s="206"/>
      <c r="AL112" s="206"/>
      <c r="AM112" s="206"/>
    </row>
    <row r="113" spans="1:39"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206"/>
      <c r="AE113" s="206"/>
      <c r="AF113" s="206"/>
      <c r="AG113" s="206"/>
      <c r="AH113" s="206"/>
      <c r="AI113" s="206"/>
      <c r="AJ113" s="206"/>
      <c r="AK113" s="206"/>
      <c r="AL113" s="206"/>
      <c r="AM113" s="206"/>
    </row>
    <row r="114" spans="1:39"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206"/>
      <c r="AE114" s="206"/>
      <c r="AF114" s="206"/>
      <c r="AG114" s="206"/>
      <c r="AH114" s="206"/>
      <c r="AI114" s="206"/>
      <c r="AJ114" s="206"/>
      <c r="AK114" s="206"/>
      <c r="AL114" s="206"/>
      <c r="AM114" s="206"/>
    </row>
    <row r="115" spans="1:39"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206"/>
      <c r="AE115" s="206"/>
      <c r="AF115" s="206"/>
      <c r="AG115" s="206"/>
      <c r="AH115" s="206"/>
      <c r="AI115" s="206"/>
      <c r="AJ115" s="206"/>
      <c r="AK115" s="206"/>
      <c r="AL115" s="206"/>
      <c r="AM115" s="206"/>
    </row>
    <row r="116" spans="1:39"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078"/>
      <c r="Z116" s="1077"/>
      <c r="AA116" s="1078">
        <v>0</v>
      </c>
      <c r="AB116" s="1078"/>
      <c r="AC116" s="1079">
        <v>0</v>
      </c>
      <c r="AD116" s="206"/>
      <c r="AE116" s="206"/>
      <c r="AF116" s="206"/>
      <c r="AG116" s="206"/>
      <c r="AH116" s="206"/>
      <c r="AI116" s="206"/>
      <c r="AJ116" s="206"/>
      <c r="AK116" s="206"/>
      <c r="AL116" s="206"/>
      <c r="AM116" s="206"/>
    </row>
    <row r="117" spans="1:39"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206"/>
      <c r="AE117" s="206"/>
      <c r="AF117" s="206"/>
      <c r="AG117" s="206"/>
      <c r="AH117" s="206"/>
      <c r="AI117" s="206"/>
      <c r="AJ117" s="206"/>
      <c r="AK117" s="206"/>
      <c r="AL117" s="206"/>
      <c r="AM117" s="206"/>
    </row>
    <row r="118" spans="1:39"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206"/>
      <c r="AE118" s="206"/>
      <c r="AF118" s="206"/>
      <c r="AG118" s="206"/>
      <c r="AH118" s="206"/>
      <c r="AI118" s="206"/>
      <c r="AJ118" s="206"/>
      <c r="AK118" s="206"/>
      <c r="AL118" s="206"/>
      <c r="AM118" s="206"/>
    </row>
    <row r="119" spans="1:39"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206"/>
      <c r="AE119" s="206"/>
      <c r="AF119" s="206"/>
      <c r="AG119" s="206"/>
      <c r="AH119" s="206"/>
      <c r="AI119" s="206"/>
      <c r="AJ119" s="206"/>
      <c r="AK119" s="206"/>
      <c r="AL119" s="206"/>
      <c r="AM119" s="206"/>
    </row>
    <row r="120" spans="1:39"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206"/>
      <c r="AE120" s="206"/>
      <c r="AF120" s="206"/>
      <c r="AG120" s="206"/>
      <c r="AH120" s="206"/>
      <c r="AI120" s="206"/>
      <c r="AJ120" s="206"/>
      <c r="AK120" s="206"/>
      <c r="AL120" s="206"/>
      <c r="AM120" s="206"/>
    </row>
    <row r="121" spans="1:39"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206"/>
      <c r="AE121" s="206"/>
      <c r="AF121" s="206"/>
      <c r="AG121" s="206"/>
      <c r="AH121" s="206"/>
      <c r="AI121" s="206"/>
      <c r="AJ121" s="206"/>
      <c r="AK121" s="206"/>
      <c r="AL121" s="206"/>
      <c r="AM121" s="206"/>
    </row>
    <row r="122" spans="1:39"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206"/>
      <c r="AE122" s="206"/>
      <c r="AF122" s="206"/>
      <c r="AG122" s="206"/>
      <c r="AH122" s="206"/>
      <c r="AI122" s="206"/>
      <c r="AJ122" s="206"/>
      <c r="AK122" s="206"/>
      <c r="AL122" s="206"/>
      <c r="AM122" s="206"/>
    </row>
    <row r="123" spans="1:39"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206"/>
      <c r="AE123" s="206"/>
      <c r="AF123" s="206"/>
      <c r="AG123" s="206"/>
      <c r="AH123" s="206"/>
      <c r="AI123" s="206"/>
      <c r="AJ123" s="206"/>
      <c r="AK123" s="206"/>
      <c r="AL123" s="206"/>
      <c r="AM123" s="206"/>
    </row>
    <row r="124" spans="1:39"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206"/>
      <c r="AE124" s="206"/>
      <c r="AF124" s="206"/>
      <c r="AG124" s="206"/>
      <c r="AH124" s="206"/>
      <c r="AI124" s="206"/>
      <c r="AJ124" s="206"/>
      <c r="AK124" s="206"/>
      <c r="AL124" s="206"/>
      <c r="AM124" s="206"/>
    </row>
    <row r="125" spans="1:39"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206"/>
      <c r="AE125" s="206"/>
      <c r="AF125" s="206"/>
      <c r="AG125" s="206"/>
      <c r="AH125" s="206"/>
      <c r="AI125" s="206"/>
      <c r="AJ125" s="206"/>
      <c r="AK125" s="206"/>
      <c r="AL125" s="206"/>
      <c r="AM125" s="206"/>
    </row>
    <row r="126" spans="1:39"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206"/>
      <c r="AE126" s="206"/>
      <c r="AF126" s="206"/>
      <c r="AG126" s="206"/>
      <c r="AH126" s="206"/>
      <c r="AI126" s="206"/>
      <c r="AJ126" s="206"/>
      <c r="AK126" s="206"/>
      <c r="AL126" s="206"/>
      <c r="AM126" s="206"/>
    </row>
    <row r="127" spans="1:39"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206"/>
      <c r="AE127" s="206"/>
      <c r="AF127" s="206"/>
      <c r="AG127" s="206"/>
      <c r="AH127" s="206"/>
      <c r="AI127" s="206"/>
      <c r="AJ127" s="206"/>
      <c r="AK127" s="206"/>
      <c r="AL127" s="206"/>
      <c r="AM127" s="206"/>
    </row>
    <row r="128" spans="1:39"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078"/>
      <c r="Z128" s="1077"/>
      <c r="AA128" s="1078">
        <v>0</v>
      </c>
      <c r="AB128" s="1078"/>
      <c r="AC128" s="1079">
        <v>0</v>
      </c>
      <c r="AD128" s="206"/>
      <c r="AE128" s="206"/>
      <c r="AF128" s="206"/>
      <c r="AG128" s="206"/>
      <c r="AH128" s="206"/>
      <c r="AI128" s="206"/>
      <c r="AJ128" s="206"/>
      <c r="AK128" s="206"/>
      <c r="AL128" s="206"/>
      <c r="AM128" s="206"/>
    </row>
    <row r="129" spans="1:39"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206"/>
      <c r="AE129" s="206"/>
      <c r="AF129" s="206"/>
      <c r="AG129" s="206"/>
      <c r="AH129" s="206"/>
      <c r="AI129" s="206"/>
      <c r="AJ129" s="206"/>
      <c r="AK129" s="206"/>
      <c r="AL129" s="206"/>
      <c r="AM129" s="206"/>
    </row>
    <row r="130" spans="1:39"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206"/>
      <c r="AE130" s="206"/>
      <c r="AF130" s="206"/>
      <c r="AG130" s="206"/>
      <c r="AH130" s="206"/>
      <c r="AI130" s="206"/>
      <c r="AJ130" s="206"/>
      <c r="AK130" s="206"/>
      <c r="AL130" s="206"/>
      <c r="AM130" s="206"/>
    </row>
    <row r="131" spans="1:39"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206"/>
      <c r="AE131" s="206"/>
      <c r="AF131" s="206"/>
      <c r="AG131" s="206"/>
      <c r="AH131" s="206"/>
      <c r="AI131" s="206"/>
      <c r="AJ131" s="206"/>
      <c r="AK131" s="206"/>
      <c r="AL131" s="206"/>
      <c r="AM131" s="206"/>
    </row>
    <row r="132" spans="1:39"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206"/>
      <c r="AE132" s="206"/>
      <c r="AF132" s="206"/>
      <c r="AG132" s="206"/>
      <c r="AH132" s="206"/>
      <c r="AI132" s="206"/>
      <c r="AJ132" s="206"/>
      <c r="AK132" s="206"/>
      <c r="AL132" s="206"/>
      <c r="AM132" s="206"/>
    </row>
    <row r="133" spans="1:39"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206"/>
      <c r="AE133" s="206"/>
      <c r="AF133" s="206"/>
      <c r="AG133" s="206"/>
      <c r="AH133" s="206"/>
      <c r="AI133" s="206"/>
      <c r="AJ133" s="206"/>
      <c r="AK133" s="206"/>
      <c r="AL133" s="206"/>
      <c r="AM133" s="206"/>
    </row>
    <row r="134" spans="1:39"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206"/>
      <c r="AE134" s="206"/>
      <c r="AF134" s="206"/>
      <c r="AG134" s="206"/>
      <c r="AH134" s="206"/>
      <c r="AI134" s="206"/>
      <c r="AJ134" s="206"/>
      <c r="AK134" s="206"/>
      <c r="AL134" s="206"/>
      <c r="AM134" s="206"/>
    </row>
    <row r="135" spans="1:39"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206"/>
      <c r="AE135" s="206"/>
      <c r="AF135" s="206"/>
      <c r="AG135" s="206"/>
      <c r="AH135" s="206"/>
      <c r="AI135" s="206"/>
      <c r="AJ135" s="206"/>
      <c r="AK135" s="206"/>
      <c r="AL135" s="206"/>
      <c r="AM135" s="206"/>
    </row>
    <row r="136" spans="1:39"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206"/>
      <c r="AE136" s="206"/>
      <c r="AF136" s="206"/>
      <c r="AG136" s="206"/>
      <c r="AH136" s="206"/>
      <c r="AI136" s="206"/>
      <c r="AJ136" s="206"/>
      <c r="AK136" s="206"/>
      <c r="AL136" s="206"/>
      <c r="AM136" s="206"/>
    </row>
    <row r="137" spans="1:39"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206"/>
      <c r="AE137" s="206"/>
      <c r="AF137" s="206"/>
      <c r="AG137" s="206"/>
      <c r="AH137" s="206"/>
      <c r="AI137" s="206"/>
      <c r="AJ137" s="206"/>
      <c r="AK137" s="206"/>
      <c r="AL137" s="206"/>
      <c r="AM137" s="206"/>
    </row>
    <row r="138" spans="1:39"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206"/>
      <c r="AE138" s="206"/>
      <c r="AF138" s="206"/>
      <c r="AG138" s="206"/>
      <c r="AH138" s="206"/>
      <c r="AI138" s="206"/>
      <c r="AJ138" s="206"/>
      <c r="AK138" s="206"/>
      <c r="AL138" s="206"/>
      <c r="AM138" s="206"/>
    </row>
    <row r="139" spans="1:39"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206"/>
      <c r="AE139" s="206"/>
      <c r="AF139" s="206"/>
      <c r="AG139" s="206"/>
      <c r="AH139" s="206"/>
      <c r="AI139" s="206"/>
      <c r="AJ139" s="206"/>
      <c r="AK139" s="206"/>
      <c r="AL139" s="206"/>
      <c r="AM139" s="206"/>
    </row>
    <row r="140" spans="1:39"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078"/>
      <c r="Z140" s="1077"/>
      <c r="AA140" s="1078">
        <v>0</v>
      </c>
      <c r="AB140" s="1078"/>
      <c r="AC140" s="1079">
        <v>0</v>
      </c>
      <c r="AD140" s="206"/>
      <c r="AE140" s="206"/>
      <c r="AF140" s="206"/>
      <c r="AG140" s="206"/>
      <c r="AH140" s="206"/>
      <c r="AI140" s="206"/>
      <c r="AJ140" s="206"/>
      <c r="AK140" s="206"/>
      <c r="AL140" s="206"/>
      <c r="AM140" s="206"/>
    </row>
    <row r="141" spans="1:39"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206"/>
      <c r="AE141" s="206"/>
      <c r="AF141" s="206"/>
      <c r="AG141" s="206"/>
      <c r="AH141" s="206"/>
      <c r="AI141" s="206"/>
      <c r="AJ141" s="206"/>
      <c r="AK141" s="206"/>
      <c r="AL141" s="206"/>
      <c r="AM141" s="206"/>
    </row>
    <row r="142" spans="1:39"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206"/>
      <c r="AE142" s="206"/>
      <c r="AF142" s="206"/>
      <c r="AG142" s="206"/>
      <c r="AH142" s="206"/>
      <c r="AI142" s="206"/>
      <c r="AJ142" s="206"/>
      <c r="AK142" s="206"/>
      <c r="AL142" s="206"/>
      <c r="AM142" s="206"/>
    </row>
    <row r="143" spans="1:39"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206"/>
      <c r="AE143" s="206"/>
      <c r="AF143" s="206"/>
      <c r="AG143" s="206"/>
      <c r="AH143" s="206"/>
      <c r="AI143" s="206"/>
      <c r="AJ143" s="206"/>
      <c r="AK143" s="206"/>
      <c r="AL143" s="206"/>
      <c r="AM143" s="206"/>
    </row>
    <row r="144" spans="1:39"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206"/>
      <c r="AE144" s="206"/>
      <c r="AF144" s="206"/>
      <c r="AG144" s="206"/>
      <c r="AH144" s="206"/>
      <c r="AI144" s="206"/>
      <c r="AJ144" s="206"/>
      <c r="AK144" s="206"/>
      <c r="AL144" s="206"/>
      <c r="AM144" s="206"/>
    </row>
    <row r="145" spans="1:39"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206"/>
      <c r="AE145" s="206"/>
      <c r="AF145" s="206"/>
      <c r="AG145" s="206"/>
      <c r="AH145" s="206"/>
      <c r="AI145" s="206"/>
      <c r="AJ145" s="206"/>
      <c r="AK145" s="206"/>
      <c r="AL145" s="206"/>
      <c r="AM145" s="206"/>
    </row>
    <row r="146" spans="1:39"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206"/>
      <c r="AE146" s="206"/>
      <c r="AF146" s="206"/>
      <c r="AG146" s="206"/>
      <c r="AH146" s="206"/>
      <c r="AI146" s="206"/>
      <c r="AJ146" s="206"/>
      <c r="AK146" s="206"/>
      <c r="AL146" s="206"/>
      <c r="AM146" s="206"/>
    </row>
    <row r="147" spans="1:39"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206"/>
      <c r="AE147" s="206"/>
      <c r="AF147" s="206"/>
      <c r="AG147" s="206"/>
      <c r="AH147" s="206"/>
      <c r="AI147" s="206"/>
      <c r="AJ147" s="206"/>
      <c r="AK147" s="206"/>
      <c r="AL147" s="206"/>
      <c r="AM147" s="206"/>
    </row>
    <row r="148" spans="1:39"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206"/>
      <c r="AE148" s="206"/>
      <c r="AF148" s="206"/>
      <c r="AG148" s="206"/>
      <c r="AH148" s="206"/>
      <c r="AI148" s="206"/>
      <c r="AJ148" s="206"/>
      <c r="AK148" s="206"/>
      <c r="AL148" s="206"/>
      <c r="AM148" s="206"/>
    </row>
    <row r="149" spans="1:39"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206"/>
      <c r="AE149" s="206"/>
      <c r="AF149" s="206"/>
      <c r="AG149" s="206"/>
      <c r="AH149" s="206"/>
      <c r="AI149" s="206"/>
      <c r="AJ149" s="206"/>
      <c r="AK149" s="206"/>
      <c r="AL149" s="206"/>
      <c r="AM149" s="206"/>
    </row>
    <row r="150" spans="1:39"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206"/>
      <c r="AE150" s="206"/>
      <c r="AF150" s="206"/>
      <c r="AG150" s="206"/>
      <c r="AH150" s="206"/>
      <c r="AI150" s="206"/>
      <c r="AJ150" s="206"/>
      <c r="AK150" s="206"/>
      <c r="AL150" s="206"/>
      <c r="AM150" s="206"/>
    </row>
    <row r="151" spans="1:39"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206"/>
      <c r="AE151" s="206"/>
      <c r="AF151" s="206"/>
      <c r="AG151" s="206"/>
      <c r="AH151" s="206"/>
      <c r="AI151" s="206"/>
      <c r="AJ151" s="206"/>
      <c r="AK151" s="206"/>
      <c r="AL151" s="206"/>
      <c r="AM151" s="206"/>
    </row>
    <row r="152" spans="1:39"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078"/>
      <c r="Z152" s="1077"/>
      <c r="AA152" s="1078">
        <v>0</v>
      </c>
      <c r="AB152" s="1078"/>
      <c r="AC152" s="1079">
        <v>0</v>
      </c>
      <c r="AD152" s="206"/>
      <c r="AE152" s="206"/>
      <c r="AF152" s="206"/>
      <c r="AG152" s="206"/>
      <c r="AH152" s="206"/>
      <c r="AI152" s="206"/>
      <c r="AJ152" s="206"/>
      <c r="AK152" s="206"/>
      <c r="AL152" s="206"/>
      <c r="AM152" s="206"/>
    </row>
    <row r="153" spans="1:39"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206"/>
      <c r="AE153" s="206"/>
      <c r="AF153" s="206"/>
      <c r="AG153" s="206"/>
      <c r="AH153" s="206"/>
      <c r="AI153" s="206"/>
      <c r="AJ153" s="206"/>
      <c r="AK153" s="206"/>
      <c r="AL153" s="206"/>
      <c r="AM153" s="206"/>
    </row>
    <row r="154" spans="1:39"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206"/>
      <c r="AE154" s="206"/>
      <c r="AF154" s="206"/>
      <c r="AG154" s="206"/>
      <c r="AH154" s="206"/>
      <c r="AI154" s="206"/>
      <c r="AJ154" s="206"/>
      <c r="AK154" s="206"/>
      <c r="AL154" s="206"/>
      <c r="AM154" s="206"/>
    </row>
    <row r="155" spans="1:39"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206"/>
      <c r="AE155" s="206"/>
      <c r="AF155" s="206"/>
      <c r="AG155" s="206"/>
      <c r="AH155" s="206"/>
      <c r="AI155" s="206"/>
      <c r="AJ155" s="206"/>
      <c r="AK155" s="206"/>
      <c r="AL155" s="206"/>
      <c r="AM155" s="206"/>
    </row>
    <row r="156" spans="1:39"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206"/>
      <c r="AE156" s="206"/>
      <c r="AF156" s="206"/>
      <c r="AG156" s="206"/>
      <c r="AH156" s="206"/>
      <c r="AI156" s="206"/>
      <c r="AJ156" s="206"/>
      <c r="AK156" s="206"/>
      <c r="AL156" s="206"/>
      <c r="AM156" s="206"/>
    </row>
    <row r="157" spans="1:39"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206"/>
      <c r="AE157" s="206"/>
      <c r="AF157" s="206"/>
      <c r="AG157" s="206"/>
      <c r="AH157" s="206"/>
      <c r="AI157" s="206"/>
      <c r="AJ157" s="206"/>
      <c r="AK157" s="206"/>
      <c r="AL157" s="206"/>
      <c r="AM157" s="206"/>
    </row>
    <row r="158" spans="1:39"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206"/>
      <c r="AE158" s="206"/>
      <c r="AF158" s="206"/>
      <c r="AG158" s="206"/>
      <c r="AH158" s="206"/>
      <c r="AI158" s="206"/>
      <c r="AJ158" s="206"/>
      <c r="AK158" s="206"/>
      <c r="AL158" s="206"/>
      <c r="AM158" s="206"/>
    </row>
    <row r="159" spans="1:39"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206"/>
      <c r="AE159" s="206"/>
      <c r="AF159" s="206"/>
      <c r="AG159" s="206"/>
      <c r="AH159" s="206"/>
      <c r="AI159" s="206"/>
      <c r="AJ159" s="206"/>
      <c r="AK159" s="206"/>
      <c r="AL159" s="206"/>
      <c r="AM159" s="206"/>
    </row>
    <row r="160" spans="1:39"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206"/>
      <c r="AE160" s="206"/>
      <c r="AF160" s="206"/>
      <c r="AG160" s="206"/>
      <c r="AH160" s="206"/>
      <c r="AI160" s="206"/>
      <c r="AJ160" s="206"/>
      <c r="AK160" s="206"/>
      <c r="AL160" s="206"/>
      <c r="AM160" s="206"/>
    </row>
    <row r="161" spans="1:39"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206"/>
      <c r="AE161" s="206"/>
      <c r="AF161" s="206"/>
      <c r="AG161" s="206"/>
      <c r="AH161" s="206"/>
      <c r="AI161" s="206"/>
      <c r="AJ161" s="206"/>
      <c r="AK161" s="206"/>
      <c r="AL161" s="206"/>
      <c r="AM161" s="206"/>
    </row>
    <row r="162" spans="1:39"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206"/>
      <c r="AE162" s="206"/>
      <c r="AF162" s="206"/>
      <c r="AG162" s="206"/>
      <c r="AH162" s="206"/>
      <c r="AI162" s="206"/>
      <c r="AJ162" s="206"/>
      <c r="AK162" s="206"/>
      <c r="AL162" s="206"/>
      <c r="AM162" s="206"/>
    </row>
    <row r="163" spans="1:39"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206"/>
      <c r="AE163" s="206"/>
      <c r="AF163" s="206"/>
      <c r="AG163" s="206"/>
      <c r="AH163" s="206"/>
      <c r="AI163" s="206"/>
      <c r="AJ163" s="206"/>
      <c r="AK163" s="206"/>
      <c r="AL163" s="206"/>
      <c r="AM163" s="206"/>
    </row>
    <row r="164" spans="1:39"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206"/>
      <c r="AE164" s="206"/>
      <c r="AF164" s="206"/>
      <c r="AG164" s="206"/>
      <c r="AH164" s="206"/>
      <c r="AI164" s="206"/>
      <c r="AJ164" s="206"/>
      <c r="AK164" s="206"/>
      <c r="AL164" s="206"/>
      <c r="AM164" s="206"/>
    </row>
    <row r="165" spans="1:39"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206"/>
      <c r="AE165" s="206"/>
      <c r="AF165" s="206"/>
      <c r="AG165" s="206"/>
      <c r="AH165" s="206"/>
      <c r="AI165" s="206"/>
      <c r="AJ165" s="206"/>
      <c r="AK165" s="206"/>
      <c r="AL165" s="206"/>
      <c r="AM165" s="206"/>
    </row>
    <row r="166" spans="1:39"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206"/>
      <c r="AE166" s="206"/>
      <c r="AF166" s="206"/>
      <c r="AG166" s="206"/>
      <c r="AH166" s="206"/>
      <c r="AI166" s="206"/>
      <c r="AJ166" s="206"/>
      <c r="AK166" s="206"/>
      <c r="AL166" s="206"/>
      <c r="AM166" s="206"/>
    </row>
    <row r="167" spans="1:39"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206"/>
      <c r="AE167" s="206"/>
      <c r="AF167" s="206"/>
      <c r="AG167" s="206"/>
      <c r="AH167" s="206"/>
      <c r="AI167" s="206"/>
      <c r="AJ167" s="206"/>
      <c r="AK167" s="206"/>
      <c r="AL167" s="206"/>
      <c r="AM167" s="206"/>
    </row>
    <row r="168" spans="1:39"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206"/>
      <c r="AE168" s="206"/>
      <c r="AF168" s="206"/>
      <c r="AG168" s="206"/>
      <c r="AH168" s="206"/>
      <c r="AI168" s="206"/>
      <c r="AJ168" s="206"/>
      <c r="AK168" s="206"/>
      <c r="AL168" s="206"/>
      <c r="AM168" s="206"/>
    </row>
    <row r="169" spans="1:39"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206"/>
      <c r="AE169" s="206"/>
      <c r="AF169" s="206"/>
      <c r="AG169" s="206"/>
      <c r="AH169" s="206"/>
      <c r="AI169" s="206"/>
      <c r="AJ169" s="206"/>
      <c r="AK169" s="206"/>
      <c r="AL169" s="206"/>
      <c r="AM169" s="206"/>
    </row>
    <row r="170" spans="1:39"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206"/>
      <c r="AE170" s="206"/>
      <c r="AF170" s="206"/>
      <c r="AG170" s="206"/>
      <c r="AH170" s="206"/>
      <c r="AI170" s="206"/>
      <c r="AJ170" s="206"/>
      <c r="AK170" s="206"/>
      <c r="AL170" s="206"/>
      <c r="AM170" s="206"/>
    </row>
    <row r="171" spans="1:39"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206"/>
      <c r="AE171" s="206"/>
      <c r="AF171" s="206"/>
      <c r="AG171" s="206"/>
      <c r="AH171" s="206"/>
      <c r="AI171" s="206"/>
      <c r="AJ171" s="206"/>
      <c r="AK171" s="206"/>
      <c r="AL171" s="206"/>
      <c r="AM171" s="206"/>
    </row>
    <row r="172" spans="1:39"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206"/>
      <c r="AE172" s="206"/>
      <c r="AF172" s="206"/>
      <c r="AG172" s="206"/>
      <c r="AH172" s="206"/>
      <c r="AI172" s="206"/>
      <c r="AJ172" s="206"/>
      <c r="AK172" s="206"/>
      <c r="AL172" s="206"/>
      <c r="AM172" s="206"/>
    </row>
    <row r="173" spans="1:39"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206"/>
      <c r="AE173" s="206"/>
      <c r="AF173" s="206"/>
      <c r="AG173" s="206"/>
      <c r="AH173" s="206"/>
      <c r="AI173" s="206"/>
      <c r="AJ173" s="206"/>
      <c r="AK173" s="206"/>
      <c r="AL173" s="206"/>
      <c r="AM173" s="206"/>
    </row>
    <row r="174" spans="1:39"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206"/>
      <c r="AE174" s="206"/>
      <c r="AF174" s="206"/>
      <c r="AG174" s="206"/>
      <c r="AH174" s="206"/>
      <c r="AI174" s="206"/>
      <c r="AJ174" s="206"/>
      <c r="AK174" s="206"/>
      <c r="AL174" s="206"/>
      <c r="AM174" s="206"/>
    </row>
    <row r="175" spans="1:39"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206"/>
      <c r="AE175" s="206"/>
      <c r="AF175" s="206"/>
      <c r="AG175" s="206"/>
      <c r="AH175" s="206"/>
      <c r="AI175" s="206"/>
      <c r="AJ175" s="206"/>
      <c r="AK175" s="206"/>
      <c r="AL175" s="206"/>
      <c r="AM175" s="206"/>
    </row>
    <row r="176" spans="1:39"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4" t="s">
        <v>740</v>
      </c>
      <c r="Y176" s="1078"/>
      <c r="Z176" s="1077"/>
      <c r="AA176" s="1078">
        <v>0</v>
      </c>
      <c r="AB176" s="1078"/>
      <c r="AC176" s="1079">
        <v>0</v>
      </c>
      <c r="AD176" s="206"/>
      <c r="AE176" s="206"/>
      <c r="AF176" s="206"/>
      <c r="AG176" s="206"/>
      <c r="AH176" s="206"/>
      <c r="AI176" s="206"/>
      <c r="AJ176" s="206"/>
      <c r="AK176" s="206"/>
      <c r="AL176" s="206"/>
      <c r="AM176" s="206"/>
    </row>
    <row r="177" spans="1:39"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206"/>
      <c r="AE177" s="206"/>
      <c r="AF177" s="206"/>
      <c r="AG177" s="206"/>
      <c r="AH177" s="206"/>
      <c r="AI177" s="206"/>
      <c r="AJ177" s="206"/>
      <c r="AK177" s="206"/>
      <c r="AL177" s="206"/>
      <c r="AM177" s="206"/>
    </row>
    <row r="178" spans="1:39"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206"/>
      <c r="AE178" s="206"/>
      <c r="AF178" s="206"/>
      <c r="AG178" s="206"/>
      <c r="AH178" s="206"/>
      <c r="AI178" s="206"/>
      <c r="AJ178" s="206"/>
      <c r="AK178" s="206"/>
      <c r="AL178" s="206"/>
      <c r="AM178" s="206"/>
    </row>
    <row r="179" spans="1:39"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206"/>
      <c r="AE179" s="206"/>
      <c r="AF179" s="206"/>
      <c r="AG179" s="206"/>
      <c r="AH179" s="206"/>
      <c r="AI179" s="206"/>
      <c r="AJ179" s="206"/>
      <c r="AK179" s="206"/>
      <c r="AL179" s="206"/>
      <c r="AM179" s="206"/>
    </row>
    <row r="180" spans="1:39"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206"/>
      <c r="AE180" s="206"/>
      <c r="AF180" s="206"/>
      <c r="AG180" s="206"/>
      <c r="AH180" s="206"/>
      <c r="AI180" s="206"/>
      <c r="AJ180" s="206"/>
      <c r="AK180" s="206"/>
      <c r="AL180" s="206"/>
      <c r="AM180" s="206"/>
    </row>
    <row r="181" spans="1:39"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206"/>
      <c r="AE181" s="206"/>
      <c r="AF181" s="206"/>
      <c r="AG181" s="206"/>
      <c r="AH181" s="206"/>
      <c r="AI181" s="206"/>
      <c r="AJ181" s="206"/>
      <c r="AK181" s="206"/>
      <c r="AL181" s="206"/>
      <c r="AM181" s="206"/>
    </row>
    <row r="182" spans="1:39"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206"/>
      <c r="AE182" s="206"/>
      <c r="AF182" s="206"/>
      <c r="AG182" s="206"/>
      <c r="AH182" s="206"/>
      <c r="AI182" s="206"/>
      <c r="AJ182" s="206"/>
      <c r="AK182" s="206"/>
      <c r="AL182" s="206"/>
      <c r="AM182" s="206"/>
    </row>
    <row r="183" spans="1:39"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206"/>
      <c r="AE183" s="206"/>
      <c r="AF183" s="206"/>
      <c r="AG183" s="206"/>
      <c r="AH183" s="206"/>
      <c r="AI183" s="206"/>
      <c r="AJ183" s="206"/>
      <c r="AK183" s="206"/>
      <c r="AL183" s="206"/>
      <c r="AM183" s="206"/>
    </row>
    <row r="184" spans="1:39"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206"/>
      <c r="AE184" s="206"/>
      <c r="AF184" s="206"/>
      <c r="AG184" s="206"/>
      <c r="AH184" s="206"/>
      <c r="AI184" s="206"/>
      <c r="AJ184" s="206"/>
      <c r="AK184" s="206"/>
      <c r="AL184" s="206"/>
      <c r="AM184" s="206"/>
    </row>
    <row r="185" spans="1:39"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206"/>
      <c r="AE185" s="206"/>
      <c r="AF185" s="206"/>
      <c r="AG185" s="206"/>
      <c r="AH185" s="206"/>
      <c r="AI185" s="206"/>
      <c r="AJ185" s="206"/>
      <c r="AK185" s="206"/>
      <c r="AL185" s="206"/>
      <c r="AM185" s="206"/>
    </row>
    <row r="186" spans="1:39"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206"/>
      <c r="AE186" s="206"/>
      <c r="AF186" s="206"/>
      <c r="AG186" s="206"/>
      <c r="AH186" s="206"/>
      <c r="AI186" s="206"/>
      <c r="AJ186" s="206"/>
      <c r="AK186" s="206"/>
      <c r="AL186" s="206"/>
      <c r="AM186" s="206"/>
    </row>
    <row r="187" spans="1:39"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v>0</v>
      </c>
      <c r="X187" s="1240">
        <v>20</v>
      </c>
      <c r="Y187" s="1078"/>
      <c r="Z187" s="1077"/>
      <c r="AA187" s="1078">
        <v>0</v>
      </c>
      <c r="AB187" s="1078"/>
      <c r="AC187" s="1079">
        <v>0</v>
      </c>
      <c r="AD187" s="206"/>
      <c r="AE187" s="206"/>
      <c r="AF187" s="206"/>
      <c r="AG187" s="206"/>
      <c r="AH187" s="206"/>
      <c r="AI187" s="206"/>
      <c r="AJ187" s="206"/>
      <c r="AK187" s="206"/>
      <c r="AL187" s="206"/>
      <c r="AM187" s="206"/>
    </row>
    <row r="188" spans="1:39"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v>0</v>
      </c>
      <c r="X188" s="1240">
        <v>20</v>
      </c>
      <c r="Y188" s="1078">
        <v>0</v>
      </c>
      <c r="Z188" s="1077"/>
      <c r="AA188" s="1078">
        <v>0</v>
      </c>
      <c r="AB188" s="1078"/>
      <c r="AC188" s="1079">
        <v>0</v>
      </c>
      <c r="AD188" s="206"/>
      <c r="AE188" s="206"/>
      <c r="AF188" s="206"/>
      <c r="AG188" s="206"/>
      <c r="AH188" s="206"/>
      <c r="AI188" s="206"/>
      <c r="AJ188" s="206"/>
      <c r="AK188" s="206"/>
      <c r="AL188" s="206"/>
      <c r="AM188" s="206"/>
    </row>
    <row r="189" spans="1:39"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v>0</v>
      </c>
      <c r="X189" s="1240">
        <v>20</v>
      </c>
      <c r="Y189" s="1078"/>
      <c r="Z189" s="1077"/>
      <c r="AA189" s="1078">
        <v>0</v>
      </c>
      <c r="AB189" s="1078"/>
      <c r="AC189" s="1079">
        <v>0</v>
      </c>
      <c r="AD189" s="206"/>
      <c r="AE189" s="206"/>
      <c r="AF189" s="206"/>
      <c r="AG189" s="206"/>
      <c r="AH189" s="206"/>
      <c r="AI189" s="206"/>
      <c r="AJ189" s="206"/>
      <c r="AK189" s="206"/>
      <c r="AL189" s="206"/>
      <c r="AM189" s="206"/>
    </row>
    <row r="190" spans="1:39"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v>0</v>
      </c>
      <c r="X190" s="1240">
        <v>20.191482140190338</v>
      </c>
      <c r="Y190" s="1078"/>
      <c r="Z190" s="1077"/>
      <c r="AA190" s="1078">
        <v>0</v>
      </c>
      <c r="AB190" s="1078"/>
      <c r="AC190" s="1079">
        <v>0</v>
      </c>
      <c r="AD190" s="206"/>
      <c r="AE190" s="206"/>
      <c r="AF190" s="206"/>
      <c r="AG190" s="206"/>
      <c r="AH190" s="206"/>
      <c r="AI190" s="206"/>
      <c r="AJ190" s="206"/>
      <c r="AK190" s="206"/>
      <c r="AL190" s="206"/>
      <c r="AM190" s="206"/>
    </row>
    <row r="191" spans="1:39"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v>0</v>
      </c>
      <c r="X191" s="1240">
        <v>20.191482140190338</v>
      </c>
      <c r="Y191" s="1078"/>
      <c r="Z191" s="1077"/>
      <c r="AA191" s="1078">
        <v>0</v>
      </c>
      <c r="AB191" s="1078"/>
      <c r="AC191" s="1079">
        <v>0</v>
      </c>
      <c r="AD191" s="206"/>
      <c r="AE191" s="206"/>
      <c r="AF191" s="206"/>
      <c r="AG191" s="206"/>
      <c r="AH191" s="206"/>
      <c r="AI191" s="206"/>
      <c r="AJ191" s="206"/>
      <c r="AK191" s="206"/>
      <c r="AL191" s="206"/>
      <c r="AM191" s="206"/>
    </row>
    <row r="192" spans="1:39"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v>0</v>
      </c>
      <c r="X192" s="1240">
        <v>20.191482140190338</v>
      </c>
      <c r="Y192" s="1078"/>
      <c r="Z192" s="1077"/>
      <c r="AA192" s="1078">
        <v>0</v>
      </c>
      <c r="AB192" s="1078"/>
      <c r="AC192" s="1079">
        <v>0</v>
      </c>
      <c r="AD192" s="206"/>
      <c r="AE192" s="206"/>
      <c r="AF192" s="206"/>
      <c r="AG192" s="206"/>
      <c r="AH192" s="206"/>
      <c r="AI192" s="206"/>
      <c r="AJ192" s="206"/>
      <c r="AK192" s="206"/>
      <c r="AL192" s="206"/>
      <c r="AM192" s="206"/>
    </row>
    <row r="193" spans="1:219"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v>0</v>
      </c>
      <c r="X193" s="1240">
        <v>20.191482140190338</v>
      </c>
      <c r="Y193" s="1078"/>
      <c r="Z193" s="1077"/>
      <c r="AA193" s="1078">
        <v>0</v>
      </c>
      <c r="AB193" s="1078"/>
      <c r="AC193" s="1079">
        <v>0</v>
      </c>
      <c r="AD193" s="206"/>
      <c r="AE193" s="206"/>
      <c r="AF193" s="206"/>
      <c r="AG193" s="206"/>
      <c r="AH193" s="206"/>
      <c r="AI193" s="206"/>
      <c r="AJ193" s="206"/>
      <c r="AK193" s="206"/>
      <c r="AL193" s="206"/>
      <c r="AM193" s="206"/>
    </row>
    <row r="194" spans="1:219"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v>0</v>
      </c>
      <c r="X194" s="1240">
        <v>20.191482140190338</v>
      </c>
      <c r="Y194" s="1078"/>
      <c r="Z194" s="1077"/>
      <c r="AA194" s="1078">
        <v>0</v>
      </c>
      <c r="AB194" s="1078"/>
      <c r="AC194" s="1079">
        <v>0</v>
      </c>
      <c r="AD194" s="206"/>
      <c r="AE194" s="206"/>
      <c r="AF194" s="206"/>
      <c r="AG194" s="206"/>
      <c r="AH194" s="206"/>
      <c r="AI194" s="206"/>
      <c r="AJ194" s="206"/>
      <c r="AK194" s="206"/>
      <c r="AL194" s="206"/>
      <c r="AM194" s="206"/>
    </row>
    <row r="195" spans="1:219"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v>0</v>
      </c>
      <c r="X195" s="1240">
        <v>20.191482140190338</v>
      </c>
      <c r="Y195" s="1078"/>
      <c r="Z195" s="1077"/>
      <c r="AA195" s="1078">
        <v>0</v>
      </c>
      <c r="AB195" s="1078"/>
      <c r="AC195" s="1079">
        <v>0</v>
      </c>
      <c r="AD195" s="206"/>
      <c r="AE195" s="206"/>
      <c r="AF195" s="206"/>
      <c r="AG195" s="206"/>
      <c r="AH195" s="206"/>
      <c r="AI195" s="206"/>
      <c r="AJ195" s="206"/>
      <c r="AK195" s="206"/>
      <c r="AL195" s="206"/>
      <c r="AM195" s="206"/>
    </row>
    <row r="196" spans="1:219"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v>0</v>
      </c>
      <c r="X196" s="1240">
        <v>20.191482140190338</v>
      </c>
      <c r="Y196" s="1078"/>
      <c r="Z196" s="1077"/>
      <c r="AA196" s="1078">
        <v>0</v>
      </c>
      <c r="AB196" s="1078"/>
      <c r="AC196" s="1079">
        <v>0</v>
      </c>
      <c r="AD196" s="206"/>
      <c r="AE196" s="206"/>
      <c r="AF196" s="206"/>
      <c r="AG196" s="206"/>
      <c r="AH196" s="206"/>
      <c r="AI196" s="206"/>
      <c r="AJ196" s="206"/>
      <c r="AK196" s="206"/>
      <c r="AL196" s="206"/>
      <c r="AM196" s="206"/>
    </row>
    <row r="197" spans="1:219"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v>0</v>
      </c>
      <c r="X197" s="1240">
        <v>20.191482140190338</v>
      </c>
      <c r="Y197" s="1078"/>
      <c r="Z197" s="1077"/>
      <c r="AA197" s="1078">
        <v>0</v>
      </c>
      <c r="AB197" s="1078"/>
      <c r="AC197" s="1079">
        <v>0</v>
      </c>
      <c r="AD197" s="206"/>
      <c r="AE197" s="206"/>
      <c r="AF197" s="206"/>
      <c r="AG197" s="206"/>
      <c r="AH197" s="206"/>
      <c r="AI197" s="206"/>
      <c r="AJ197" s="206"/>
      <c r="AK197" s="206"/>
      <c r="AL197" s="206"/>
      <c r="AM197" s="206"/>
    </row>
    <row r="198" spans="1:219"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v>0</v>
      </c>
      <c r="X198" s="1240">
        <v>20.191482140190338</v>
      </c>
      <c r="Y198" s="1078"/>
      <c r="Z198" s="1077"/>
      <c r="AA198" s="1078">
        <v>0</v>
      </c>
      <c r="AB198" s="1078"/>
      <c r="AC198" s="1079">
        <v>0</v>
      </c>
      <c r="AD198" s="206"/>
      <c r="AE198" s="206"/>
      <c r="AF198" s="206"/>
      <c r="AG198" s="206"/>
      <c r="AH198" s="206"/>
      <c r="AI198" s="206"/>
      <c r="AJ198" s="206"/>
      <c r="AK198" s="206"/>
      <c r="AL198" s="206"/>
      <c r="AM198" s="206"/>
    </row>
    <row r="199" spans="1:219"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v>0</v>
      </c>
      <c r="X199" s="1240">
        <v>20.191482140190338</v>
      </c>
      <c r="Y199" s="1078"/>
      <c r="Z199" s="1077"/>
      <c r="AA199" s="1078">
        <v>0</v>
      </c>
      <c r="AB199" s="1078"/>
      <c r="AC199" s="1079">
        <v>0</v>
      </c>
      <c r="AD199" s="206"/>
      <c r="AE199" s="206"/>
      <c r="AF199" s="206"/>
      <c r="AG199" s="206"/>
      <c r="AH199" s="206"/>
      <c r="AI199" s="206"/>
      <c r="AJ199" s="206"/>
      <c r="AK199" s="206"/>
      <c r="AL199" s="206"/>
      <c r="AM199" s="206"/>
    </row>
    <row r="200" spans="1:219"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v>0</v>
      </c>
      <c r="X200" s="1240">
        <v>20.191482140190338</v>
      </c>
      <c r="Y200" s="1078">
        <v>0</v>
      </c>
      <c r="Z200" s="1077"/>
      <c r="AA200" s="1078">
        <v>0</v>
      </c>
      <c r="AB200" s="1078"/>
      <c r="AC200" s="1079">
        <v>0</v>
      </c>
      <c r="AD200" s="206"/>
      <c r="AE200" s="206"/>
      <c r="AF200" s="206"/>
      <c r="AG200" s="206"/>
      <c r="AH200" s="206"/>
      <c r="AI200" s="206"/>
      <c r="AJ200" s="206"/>
      <c r="AK200" s="206"/>
      <c r="AL200" s="206"/>
      <c r="AM200" s="206"/>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row>
    <row r="201" spans="1:219"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v>0</v>
      </c>
      <c r="X201" s="1240">
        <v>20.191482140190338</v>
      </c>
      <c r="Y201" s="1078"/>
      <c r="Z201" s="1077"/>
      <c r="AA201" s="1078">
        <v>0</v>
      </c>
      <c r="AB201" s="1078"/>
      <c r="AC201" s="1079">
        <v>0</v>
      </c>
      <c r="AD201" s="206"/>
      <c r="AE201" s="206"/>
      <c r="AF201" s="206"/>
      <c r="AG201" s="206"/>
      <c r="AH201" s="206"/>
      <c r="AI201" s="206"/>
      <c r="AJ201" s="206"/>
      <c r="AK201" s="206"/>
      <c r="AL201" s="206"/>
      <c r="AM201" s="206"/>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row>
    <row r="202" spans="1:21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v>0</v>
      </c>
      <c r="X202" s="1240">
        <v>21.090274823449331</v>
      </c>
      <c r="Y202" s="1078"/>
      <c r="Z202" s="1078"/>
      <c r="AA202" s="1078">
        <v>0</v>
      </c>
      <c r="AB202" s="1078"/>
      <c r="AC202" s="1079">
        <v>0</v>
      </c>
      <c r="AD202" s="206"/>
      <c r="AE202" s="206"/>
      <c r="AF202" s="206"/>
      <c r="AG202" s="206"/>
      <c r="AH202" s="206"/>
      <c r="AI202" s="206"/>
      <c r="AJ202" s="206"/>
      <c r="AK202" s="206"/>
      <c r="AL202" s="206"/>
      <c r="AM202" s="206"/>
    </row>
    <row r="203" spans="1:21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240">
        <v>21.090274823449331</v>
      </c>
      <c r="Y203" s="1078"/>
      <c r="Z203" s="1077"/>
      <c r="AA203" s="1078">
        <v>0</v>
      </c>
      <c r="AB203" s="1078"/>
      <c r="AC203" s="1079">
        <v>0</v>
      </c>
      <c r="AD203" s="206"/>
      <c r="AE203" s="206"/>
      <c r="AF203" s="206"/>
      <c r="AG203" s="206"/>
      <c r="AH203" s="206"/>
      <c r="AI203" s="206"/>
      <c r="AJ203" s="206"/>
      <c r="AK203" s="206"/>
      <c r="AL203" s="206"/>
      <c r="AM203" s="206"/>
    </row>
    <row r="204" spans="1:21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240">
        <v>21.090274823449331</v>
      </c>
      <c r="Y204" s="1078"/>
      <c r="Z204" s="1077"/>
      <c r="AA204" s="1078">
        <v>0</v>
      </c>
      <c r="AB204" s="1078"/>
      <c r="AC204" s="1079">
        <v>0</v>
      </c>
      <c r="AD204" s="206"/>
      <c r="AE204" s="206"/>
      <c r="AF204" s="206"/>
      <c r="AG204" s="206"/>
      <c r="AH204" s="206"/>
      <c r="AI204" s="206"/>
      <c r="AJ204" s="206"/>
      <c r="AK204" s="206"/>
      <c r="AL204" s="206"/>
      <c r="AM204" s="206"/>
    </row>
    <row r="205" spans="1:21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240">
        <v>21.090274823449331</v>
      </c>
      <c r="Y205" s="1078"/>
      <c r="Z205" s="1077"/>
      <c r="AA205" s="1078">
        <v>0</v>
      </c>
      <c r="AB205" s="1078"/>
      <c r="AC205" s="1079">
        <v>0</v>
      </c>
      <c r="AD205" s="206"/>
      <c r="AE205" s="206"/>
      <c r="AF205" s="206"/>
      <c r="AG205" s="206"/>
      <c r="AH205" s="206"/>
      <c r="AI205" s="206"/>
      <c r="AJ205" s="206"/>
      <c r="AK205" s="206"/>
      <c r="AL205" s="206"/>
      <c r="AM205" s="206"/>
    </row>
    <row r="206" spans="1:21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240">
        <v>21.090274823449331</v>
      </c>
      <c r="Y206" s="1078"/>
      <c r="Z206" s="1077"/>
      <c r="AA206" s="1078">
        <v>0</v>
      </c>
      <c r="AB206" s="1078"/>
      <c r="AC206" s="1079">
        <v>0</v>
      </c>
      <c r="AD206" s="206"/>
      <c r="AE206" s="206"/>
      <c r="AF206" s="206"/>
      <c r="AG206" s="206"/>
      <c r="AH206" s="206"/>
      <c r="AI206" s="206"/>
      <c r="AJ206" s="206"/>
      <c r="AK206" s="206"/>
      <c r="AL206" s="206"/>
      <c r="AM206" s="206"/>
    </row>
    <row r="207" spans="1:21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240">
        <v>21.090274823449331</v>
      </c>
      <c r="Y207" s="1078"/>
      <c r="Z207" s="1077"/>
      <c r="AA207" s="1078">
        <v>0</v>
      </c>
      <c r="AB207" s="1078"/>
      <c r="AC207" s="1079">
        <v>0</v>
      </c>
      <c r="AD207" s="206"/>
      <c r="AE207" s="206"/>
      <c r="AF207" s="206"/>
      <c r="AG207" s="206"/>
      <c r="AH207" s="206"/>
      <c r="AI207" s="206"/>
      <c r="AJ207" s="206"/>
      <c r="AK207" s="206"/>
      <c r="AL207" s="206"/>
      <c r="AM207" s="206"/>
    </row>
    <row r="208" spans="1:21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240">
        <v>21.090274823449331</v>
      </c>
      <c r="Y208" s="1078"/>
      <c r="Z208" s="1077"/>
      <c r="AA208" s="1078">
        <v>0</v>
      </c>
      <c r="AB208" s="1078"/>
      <c r="AC208" s="1079">
        <v>0</v>
      </c>
      <c r="AD208" s="206"/>
      <c r="AE208" s="206"/>
      <c r="AF208" s="206"/>
      <c r="AG208" s="206"/>
      <c r="AH208" s="206"/>
      <c r="AI208" s="206"/>
      <c r="AJ208" s="206"/>
      <c r="AK208" s="206"/>
      <c r="AL208" s="206"/>
      <c r="AM208" s="206"/>
    </row>
    <row r="209" spans="1:21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240">
        <v>21.090274823449331</v>
      </c>
      <c r="Y209" s="1078"/>
      <c r="Z209" s="1077"/>
      <c r="AA209" s="1078">
        <v>0</v>
      </c>
      <c r="AB209" s="1078"/>
      <c r="AC209" s="1079">
        <v>0</v>
      </c>
      <c r="AD209" s="206"/>
      <c r="AE209" s="206"/>
      <c r="AF209" s="206"/>
      <c r="AG209" s="206"/>
      <c r="AH209" s="206"/>
      <c r="AI209" s="206"/>
      <c r="AJ209" s="206"/>
      <c r="AK209" s="206"/>
      <c r="AL209" s="206"/>
      <c r="AM209" s="206"/>
    </row>
    <row r="210" spans="1:21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240">
        <v>21.090274823449331</v>
      </c>
      <c r="Y210" s="1078"/>
      <c r="Z210" s="1077"/>
      <c r="AA210" s="1078">
        <v>0</v>
      </c>
      <c r="AB210" s="1078"/>
      <c r="AC210" s="1079">
        <v>0</v>
      </c>
      <c r="AD210" s="206"/>
      <c r="AE210" s="206"/>
      <c r="AF210" s="206"/>
      <c r="AG210" s="206"/>
      <c r="AH210" s="206"/>
      <c r="AI210" s="206"/>
      <c r="AJ210" s="206"/>
      <c r="AK210" s="206"/>
      <c r="AL210" s="206"/>
      <c r="AM210" s="206"/>
    </row>
    <row r="211" spans="1:21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240">
        <v>21.090274823449331</v>
      </c>
      <c r="Y211" s="1078"/>
      <c r="Z211" s="1077"/>
      <c r="AA211" s="1078">
        <v>0</v>
      </c>
      <c r="AB211" s="1078"/>
      <c r="AC211" s="1079">
        <v>0</v>
      </c>
      <c r="AD211" s="206"/>
      <c r="AE211" s="206"/>
      <c r="AF211" s="206"/>
      <c r="AG211" s="206"/>
      <c r="AH211" s="206"/>
      <c r="AI211" s="206"/>
      <c r="AJ211" s="206"/>
      <c r="AK211" s="206"/>
      <c r="AL211" s="206"/>
      <c r="AM211" s="206"/>
    </row>
    <row r="212" spans="1:21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240">
        <v>21.090274823449331</v>
      </c>
      <c r="Y212" s="1078">
        <v>0</v>
      </c>
      <c r="Z212" s="1077"/>
      <c r="AA212" s="1078">
        <v>0</v>
      </c>
      <c r="AB212" s="1078"/>
      <c r="AC212" s="1079">
        <v>0</v>
      </c>
      <c r="AD212" s="206"/>
      <c r="AE212" s="206"/>
      <c r="AF212" s="206"/>
      <c r="AG212" s="206"/>
      <c r="AH212" s="206"/>
      <c r="AI212" s="206"/>
      <c r="AJ212" s="206"/>
      <c r="AK212" s="206"/>
      <c r="AL212" s="206"/>
      <c r="AM212" s="206"/>
    </row>
    <row r="213" spans="1:21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240">
        <v>21.090274823449331</v>
      </c>
      <c r="Y213" s="1078">
        <v>0</v>
      </c>
      <c r="Z213" s="1077"/>
      <c r="AA213" s="1078">
        <v>0</v>
      </c>
      <c r="AB213" s="1078"/>
      <c r="AC213" s="1079">
        <v>0</v>
      </c>
      <c r="AD213" s="206"/>
      <c r="AE213" s="206"/>
      <c r="AF213" s="206"/>
      <c r="AG213" s="206"/>
      <c r="AH213" s="206"/>
      <c r="AI213" s="206"/>
      <c r="AJ213" s="206"/>
      <c r="AK213" s="206"/>
      <c r="AL213" s="206"/>
      <c r="AM213" s="206"/>
    </row>
    <row r="214" spans="1:21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240">
        <v>21.98906750670832</v>
      </c>
      <c r="Y214" s="1078">
        <v>0</v>
      </c>
      <c r="Z214" s="1077"/>
      <c r="AA214" s="1078">
        <v>0</v>
      </c>
      <c r="AB214" s="1078"/>
      <c r="AC214" s="1079">
        <v>0</v>
      </c>
      <c r="AD214" s="206"/>
      <c r="AE214" s="206"/>
      <c r="AF214" s="206"/>
      <c r="AG214" s="206"/>
      <c r="AH214" s="206"/>
      <c r="AI214" s="206"/>
      <c r="AJ214" s="206"/>
      <c r="AK214" s="206"/>
      <c r="AL214" s="206"/>
      <c r="AM214" s="206"/>
    </row>
    <row r="215" spans="1:21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240">
        <v>21.98906750670832</v>
      </c>
      <c r="Y215" s="1078">
        <v>0</v>
      </c>
      <c r="Z215" s="1077"/>
      <c r="AA215" s="1078">
        <v>0</v>
      </c>
      <c r="AB215" s="1078"/>
      <c r="AC215" s="1079">
        <v>0</v>
      </c>
      <c r="AD215" s="206"/>
      <c r="AE215" s="206"/>
      <c r="AF215" s="206"/>
      <c r="AG215" s="206"/>
      <c r="AH215" s="206"/>
      <c r="AI215" s="206"/>
      <c r="AJ215" s="206"/>
      <c r="AK215" s="206"/>
      <c r="AL215" s="206"/>
      <c r="AM215" s="206"/>
    </row>
    <row r="216" spans="1:21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240">
        <v>21.98906750670832</v>
      </c>
      <c r="Y216" s="1078">
        <v>0</v>
      </c>
      <c r="Z216" s="1077"/>
      <c r="AA216" s="1078">
        <v>0</v>
      </c>
      <c r="AB216" s="1078"/>
      <c r="AC216" s="1079">
        <v>0</v>
      </c>
      <c r="AD216" s="206"/>
      <c r="AE216" s="206"/>
      <c r="AF216" s="206"/>
      <c r="AG216" s="206"/>
      <c r="AH216" s="206"/>
      <c r="AI216" s="206"/>
      <c r="AJ216" s="206"/>
      <c r="AK216" s="206"/>
      <c r="AL216" s="206"/>
      <c r="AM216" s="206"/>
    </row>
    <row r="217" spans="1:21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240">
        <v>21.98906750670832</v>
      </c>
      <c r="Y217" s="1078">
        <v>0</v>
      </c>
      <c r="Z217" s="1077"/>
      <c r="AA217" s="1078">
        <v>0</v>
      </c>
      <c r="AB217" s="1078"/>
      <c r="AC217" s="1079">
        <v>0</v>
      </c>
      <c r="AD217" s="206"/>
      <c r="AE217" s="206"/>
      <c r="AF217" s="206"/>
      <c r="AG217" s="206"/>
      <c r="AH217" s="206"/>
      <c r="AI217" s="206"/>
      <c r="AJ217" s="206"/>
      <c r="AK217" s="206"/>
      <c r="AL217" s="206"/>
      <c r="AM217" s="206"/>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row>
    <row r="218" spans="1:21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240">
        <v>21.98906750670832</v>
      </c>
      <c r="Y218" s="1078">
        <v>0</v>
      </c>
      <c r="Z218" s="1077"/>
      <c r="AA218" s="1078">
        <v>0</v>
      </c>
      <c r="AB218" s="1078"/>
      <c r="AC218" s="1079">
        <v>0</v>
      </c>
      <c r="AD218" s="206"/>
      <c r="AE218" s="206"/>
      <c r="AF218" s="206"/>
      <c r="AG218" s="206"/>
      <c r="AH218" s="206"/>
      <c r="AI218" s="206"/>
      <c r="AJ218" s="206"/>
      <c r="AK218" s="206"/>
      <c r="AL218" s="206"/>
      <c r="AM218" s="206"/>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row>
    <row r="219" spans="1:21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240">
        <v>21.98906750670832</v>
      </c>
      <c r="Y219" s="1078">
        <v>0</v>
      </c>
      <c r="Z219" s="1077"/>
      <c r="AA219" s="1078">
        <v>0</v>
      </c>
      <c r="AB219" s="1078"/>
      <c r="AC219" s="1079">
        <v>0</v>
      </c>
      <c r="AD219" s="206"/>
      <c r="AE219" s="206"/>
      <c r="AF219" s="206"/>
      <c r="AG219" s="206"/>
      <c r="AH219" s="206"/>
      <c r="AI219" s="206"/>
      <c r="AJ219" s="206"/>
      <c r="AK219" s="206"/>
      <c r="AL219" s="206"/>
      <c r="AM219" s="206"/>
    </row>
    <row r="220" spans="1:219"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897">
        <v>0</v>
      </c>
      <c r="X220" s="1240">
        <v>21.98906750670832</v>
      </c>
      <c r="Y220" s="89">
        <v>0</v>
      </c>
      <c r="Z220" s="1081"/>
      <c r="AA220" s="89">
        <v>0</v>
      </c>
      <c r="AB220" s="89"/>
      <c r="AC220" s="1082">
        <v>0</v>
      </c>
      <c r="AD220" s="206"/>
      <c r="AE220" s="206"/>
      <c r="AF220" s="206"/>
      <c r="AG220" s="206"/>
      <c r="AH220" s="206"/>
      <c r="AI220" s="206"/>
      <c r="AJ220" s="206"/>
      <c r="AK220" s="206"/>
      <c r="AL220" s="206"/>
      <c r="AM220" s="206"/>
    </row>
    <row r="221" spans="1:219"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897">
        <v>0</v>
      </c>
      <c r="X221" s="1240">
        <v>21.98906750670832</v>
      </c>
      <c r="Y221" s="89">
        <v>0</v>
      </c>
      <c r="Z221" s="1081"/>
      <c r="AA221" s="89">
        <v>0</v>
      </c>
      <c r="AB221" s="89"/>
      <c r="AC221" s="1082">
        <v>0</v>
      </c>
      <c r="AD221" s="206"/>
      <c r="AE221" s="206"/>
      <c r="AF221" s="206"/>
      <c r="AG221" s="206"/>
      <c r="AH221" s="206"/>
      <c r="AI221" s="206"/>
      <c r="AJ221" s="206"/>
      <c r="AK221" s="206"/>
      <c r="AL221" s="206"/>
      <c r="AM221" s="206"/>
    </row>
    <row r="222" spans="1:219"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897">
        <v>0</v>
      </c>
      <c r="X222" s="1240">
        <v>21.98906750670832</v>
      </c>
      <c r="Y222" s="89">
        <v>0</v>
      </c>
      <c r="Z222" s="1081"/>
      <c r="AA222" s="89">
        <v>0</v>
      </c>
      <c r="AB222" s="89"/>
      <c r="AC222" s="1082">
        <v>0</v>
      </c>
      <c r="AD222" s="206"/>
      <c r="AE222" s="206"/>
      <c r="AF222" s="206"/>
      <c r="AG222" s="206"/>
      <c r="AH222" s="206"/>
      <c r="AI222" s="206"/>
      <c r="AJ222" s="206"/>
      <c r="AK222" s="206"/>
      <c r="AL222" s="206"/>
      <c r="AM222" s="206"/>
    </row>
    <row r="223" spans="1:219"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897">
        <v>0</v>
      </c>
      <c r="X223" s="1240">
        <v>21.98906750670832</v>
      </c>
      <c r="Y223" s="89">
        <v>0</v>
      </c>
      <c r="Z223" s="1081"/>
      <c r="AA223" s="89">
        <v>0</v>
      </c>
      <c r="AB223" s="89"/>
      <c r="AC223" s="1082">
        <v>0</v>
      </c>
      <c r="AD223" s="206"/>
      <c r="AE223" s="206"/>
      <c r="AF223" s="206"/>
      <c r="AG223" s="206"/>
      <c r="AH223" s="206"/>
      <c r="AI223" s="206"/>
      <c r="AJ223" s="206"/>
      <c r="AK223" s="206"/>
      <c r="AL223" s="206"/>
      <c r="AM223" s="206"/>
    </row>
    <row r="224" spans="1:219"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897">
        <v>0</v>
      </c>
      <c r="X224" s="1240">
        <v>21.98906750670832</v>
      </c>
      <c r="Y224" s="89">
        <v>0</v>
      </c>
      <c r="Z224" s="1081"/>
      <c r="AA224" s="89">
        <v>0</v>
      </c>
      <c r="AB224" s="89"/>
      <c r="AC224" s="1082">
        <v>0</v>
      </c>
      <c r="AD224" s="206"/>
      <c r="AE224" s="206"/>
      <c r="AF224" s="206"/>
      <c r="AG224" s="206"/>
      <c r="AH224" s="206"/>
      <c r="AI224" s="206"/>
      <c r="AJ224" s="206"/>
      <c r="AK224" s="206"/>
      <c r="AL224" s="206"/>
      <c r="AM224" s="206"/>
    </row>
    <row r="225" spans="1:39"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897">
        <v>0</v>
      </c>
      <c r="X225" s="1240">
        <v>21.98906750670832</v>
      </c>
      <c r="Y225" s="89">
        <v>0</v>
      </c>
      <c r="Z225" s="1081"/>
      <c r="AA225" s="89">
        <v>0</v>
      </c>
      <c r="AB225" s="89"/>
      <c r="AC225" s="1082">
        <v>0</v>
      </c>
      <c r="AD225" s="206"/>
      <c r="AE225" s="206"/>
      <c r="AF225" s="206"/>
      <c r="AG225" s="206"/>
      <c r="AH225" s="206"/>
      <c r="AI225" s="206"/>
      <c r="AJ225" s="206"/>
      <c r="AK225" s="206"/>
      <c r="AL225" s="206"/>
      <c r="AM225" s="206"/>
    </row>
    <row r="226" spans="1:39"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897">
        <v>0</v>
      </c>
      <c r="X226" s="1240">
        <v>22.714163278388657</v>
      </c>
      <c r="Y226" s="89">
        <v>0</v>
      </c>
      <c r="Z226" s="1081"/>
      <c r="AA226" s="89">
        <v>0</v>
      </c>
      <c r="AB226" s="89"/>
      <c r="AC226" s="1082">
        <v>0</v>
      </c>
      <c r="AD226" s="206"/>
      <c r="AE226" s="206"/>
      <c r="AF226" s="206"/>
      <c r="AG226" s="206"/>
      <c r="AH226" s="206"/>
      <c r="AI226" s="206"/>
      <c r="AJ226" s="206"/>
      <c r="AK226" s="206"/>
      <c r="AL226" s="206"/>
      <c r="AM226" s="206"/>
    </row>
    <row r="227" spans="1:39"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897">
        <v>0</v>
      </c>
      <c r="X227" s="1240">
        <v>22.714163278388657</v>
      </c>
      <c r="Y227" s="89">
        <v>0</v>
      </c>
      <c r="Z227" s="1081"/>
      <c r="AA227" s="89">
        <v>0</v>
      </c>
      <c r="AB227" s="89"/>
      <c r="AC227" s="1082">
        <v>0</v>
      </c>
      <c r="AD227" s="206"/>
      <c r="AE227" s="206"/>
      <c r="AF227" s="206"/>
      <c r="AG227" s="206"/>
      <c r="AH227" s="206"/>
      <c r="AI227" s="206"/>
      <c r="AJ227" s="206"/>
      <c r="AK227" s="206"/>
      <c r="AL227" s="206"/>
      <c r="AM227" s="206"/>
    </row>
    <row r="228" spans="1:39"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897">
        <v>0</v>
      </c>
      <c r="X228" s="1240">
        <v>22.714163278388657</v>
      </c>
      <c r="Y228" s="89">
        <v>0</v>
      </c>
      <c r="Z228" s="1081"/>
      <c r="AA228" s="89">
        <v>0</v>
      </c>
      <c r="AB228" s="89"/>
      <c r="AC228" s="1082">
        <v>0</v>
      </c>
      <c r="AD228" s="206"/>
      <c r="AE228" s="206"/>
      <c r="AF228" s="206"/>
      <c r="AG228" s="206"/>
      <c r="AH228" s="206"/>
      <c r="AI228" s="206"/>
      <c r="AJ228" s="206"/>
      <c r="AK228" s="206"/>
      <c r="AL228" s="206"/>
      <c r="AM228" s="206"/>
    </row>
    <row r="229" spans="1:39"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897">
        <v>0</v>
      </c>
      <c r="X229" s="1240">
        <v>22.714163278388657</v>
      </c>
      <c r="Y229" s="89">
        <v>0</v>
      </c>
      <c r="Z229" s="1081"/>
      <c r="AA229" s="89">
        <v>0</v>
      </c>
      <c r="AB229" s="89"/>
      <c r="AC229" s="1082">
        <v>0</v>
      </c>
      <c r="AD229" s="206"/>
      <c r="AE229" s="206"/>
      <c r="AF229" s="206"/>
      <c r="AG229" s="206"/>
      <c r="AH229" s="206"/>
      <c r="AI229" s="206"/>
      <c r="AJ229" s="206"/>
      <c r="AK229" s="206"/>
      <c r="AL229" s="206"/>
      <c r="AM229" s="206"/>
    </row>
    <row r="230" spans="1:39"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c r="V230" s="831"/>
      <c r="W230" s="897">
        <v>0</v>
      </c>
      <c r="X230" s="1240">
        <v>22.714163278388657</v>
      </c>
      <c r="Y230" s="89">
        <v>0</v>
      </c>
      <c r="Z230" s="1081"/>
      <c r="AA230" s="89">
        <v>0</v>
      </c>
      <c r="AB230" s="89"/>
      <c r="AC230" s="1082">
        <v>0</v>
      </c>
      <c r="AD230" s="206"/>
      <c r="AE230" s="206"/>
      <c r="AF230" s="206"/>
      <c r="AG230" s="206"/>
      <c r="AH230" s="206"/>
      <c r="AI230" s="206"/>
      <c r="AJ230" s="206"/>
      <c r="AK230" s="206"/>
      <c r="AL230" s="206"/>
      <c r="AM230" s="206"/>
    </row>
    <row r="231" spans="1:39"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897">
        <v>0</v>
      </c>
      <c r="X231" s="1240">
        <v>22.714163278388657</v>
      </c>
      <c r="Y231" s="89">
        <v>0</v>
      </c>
      <c r="Z231" s="1081"/>
      <c r="AA231" s="89">
        <v>0</v>
      </c>
      <c r="AB231" s="89"/>
      <c r="AC231" s="1082">
        <v>0</v>
      </c>
      <c r="AD231" s="206"/>
      <c r="AE231" s="206"/>
      <c r="AF231" s="206"/>
      <c r="AG231" s="206"/>
      <c r="AH231" s="206"/>
      <c r="AI231" s="206"/>
      <c r="AJ231" s="206"/>
      <c r="AK231" s="206"/>
      <c r="AL231" s="206"/>
      <c r="AM231" s="206"/>
    </row>
    <row r="232" spans="1:39"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7">
        <v>0</v>
      </c>
      <c r="X232" s="1240">
        <v>22.714163278388657</v>
      </c>
      <c r="Y232" s="89">
        <v>0</v>
      </c>
      <c r="Z232" s="1081"/>
      <c r="AA232" s="89">
        <v>0</v>
      </c>
      <c r="AB232" s="89"/>
      <c r="AC232" s="1082">
        <v>0</v>
      </c>
      <c r="AD232" s="206"/>
      <c r="AE232" s="206"/>
      <c r="AF232" s="206"/>
      <c r="AG232" s="206"/>
      <c r="AH232" s="206"/>
      <c r="AI232" s="206"/>
      <c r="AJ232" s="206"/>
      <c r="AK232" s="206"/>
      <c r="AL232" s="206"/>
      <c r="AM232" s="206"/>
    </row>
    <row r="233" spans="1:39"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897">
        <v>0</v>
      </c>
      <c r="X233" s="1240">
        <v>22.714163278388657</v>
      </c>
      <c r="Y233" s="89">
        <v>0</v>
      </c>
      <c r="Z233" s="1081"/>
      <c r="AA233" s="89">
        <v>0</v>
      </c>
      <c r="AB233" s="89"/>
      <c r="AC233" s="1082">
        <v>0</v>
      </c>
      <c r="AD233" s="206"/>
      <c r="AE233" s="206"/>
      <c r="AF233" s="206"/>
      <c r="AG233" s="206"/>
      <c r="AH233" s="206"/>
      <c r="AI233" s="206"/>
      <c r="AJ233" s="206"/>
      <c r="AK233" s="206"/>
      <c r="AL233" s="206"/>
      <c r="AM233" s="206"/>
    </row>
    <row r="234" spans="1:39"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7">
        <v>0</v>
      </c>
      <c r="X234" s="1240">
        <v>22.714163278388657</v>
      </c>
      <c r="Y234" s="89">
        <v>0</v>
      </c>
      <c r="Z234" s="1081"/>
      <c r="AA234" s="89">
        <v>0</v>
      </c>
      <c r="AB234" s="89"/>
      <c r="AC234" s="1082">
        <v>0</v>
      </c>
      <c r="AD234" s="206"/>
      <c r="AE234" s="206"/>
      <c r="AF234" s="206"/>
      <c r="AG234" s="206"/>
      <c r="AH234" s="206"/>
      <c r="AI234" s="206"/>
      <c r="AJ234" s="206"/>
      <c r="AK234" s="206"/>
      <c r="AL234" s="206"/>
      <c r="AM234" s="206"/>
    </row>
    <row r="235" spans="1:39"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7">
        <v>0</v>
      </c>
      <c r="X235" s="1240">
        <v>22.714163278388657</v>
      </c>
      <c r="Y235" s="89">
        <v>0</v>
      </c>
      <c r="Z235" s="1081"/>
      <c r="AA235" s="89">
        <v>0</v>
      </c>
      <c r="AB235" s="89"/>
      <c r="AC235" s="1082">
        <v>0</v>
      </c>
      <c r="AD235" s="206"/>
      <c r="AE235" s="206"/>
      <c r="AF235" s="206"/>
      <c r="AG235" s="206"/>
      <c r="AH235" s="206"/>
      <c r="AI235" s="206"/>
      <c r="AJ235" s="206"/>
      <c r="AK235" s="206"/>
      <c r="AL235" s="206"/>
      <c r="AM235" s="206"/>
    </row>
    <row r="236" spans="1:39"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7">
        <v>0</v>
      </c>
      <c r="X236" s="1240">
        <v>22.714163278388657</v>
      </c>
      <c r="Y236" s="89">
        <v>0</v>
      </c>
      <c r="Z236" s="1081"/>
      <c r="AA236" s="89">
        <v>0</v>
      </c>
      <c r="AB236" s="89"/>
      <c r="AC236" s="1082">
        <v>0</v>
      </c>
      <c r="AD236" s="206"/>
      <c r="AE236" s="206"/>
      <c r="AF236" s="206"/>
      <c r="AG236" s="206"/>
      <c r="AH236" s="206"/>
      <c r="AI236" s="206"/>
      <c r="AJ236" s="206"/>
      <c r="AK236" s="206"/>
      <c r="AL236" s="206"/>
      <c r="AM236" s="206"/>
    </row>
    <row r="237" spans="1:39"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7">
        <v>0</v>
      </c>
      <c r="X237" s="1240">
        <v>22.714163278388657</v>
      </c>
      <c r="Y237" s="89">
        <v>0</v>
      </c>
      <c r="Z237" s="1081"/>
      <c r="AA237" s="89">
        <v>0</v>
      </c>
      <c r="AB237" s="89"/>
      <c r="AC237" s="1082">
        <v>0</v>
      </c>
      <c r="AD237" s="206"/>
      <c r="AE237" s="206"/>
      <c r="AF237" s="206"/>
      <c r="AG237" s="206"/>
      <c r="AH237" s="206"/>
      <c r="AI237" s="206"/>
      <c r="AJ237" s="206"/>
      <c r="AK237" s="206"/>
      <c r="AL237" s="206"/>
      <c r="AM237" s="206"/>
    </row>
    <row r="238" spans="1:39"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7">
        <v>0</v>
      </c>
      <c r="X238" s="1240">
        <v>23.51576093892313</v>
      </c>
      <c r="Y238" s="89">
        <v>0</v>
      </c>
      <c r="Z238" s="1081"/>
      <c r="AA238" s="89">
        <v>0</v>
      </c>
      <c r="AB238" s="89"/>
      <c r="AC238" s="1082">
        <v>0</v>
      </c>
      <c r="AD238" s="206"/>
      <c r="AE238" s="206"/>
      <c r="AF238" s="206"/>
      <c r="AG238" s="206"/>
      <c r="AH238" s="206"/>
      <c r="AI238" s="206"/>
      <c r="AJ238" s="206"/>
      <c r="AK238" s="206"/>
      <c r="AL238" s="206"/>
      <c r="AM238" s="206"/>
    </row>
    <row r="239" spans="1:39"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897">
        <v>0</v>
      </c>
      <c r="X239" s="1240">
        <v>23.51576093892313</v>
      </c>
      <c r="Y239" s="89">
        <v>0</v>
      </c>
      <c r="Z239" s="1081"/>
      <c r="AA239" s="89">
        <v>0</v>
      </c>
      <c r="AB239" s="89"/>
      <c r="AC239" s="1082">
        <v>0</v>
      </c>
      <c r="AD239" s="206"/>
      <c r="AE239" s="206"/>
      <c r="AF239" s="206"/>
      <c r="AG239" s="206"/>
      <c r="AH239" s="206"/>
      <c r="AI239" s="206"/>
      <c r="AJ239" s="206"/>
      <c r="AK239" s="206"/>
      <c r="AL239" s="206"/>
      <c r="AM239" s="206"/>
    </row>
    <row r="240" spans="1:39"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7">
        <v>0</v>
      </c>
      <c r="X240" s="1240">
        <v>23.51576093892313</v>
      </c>
      <c r="Y240" s="89">
        <v>0</v>
      </c>
      <c r="Z240" s="1081"/>
      <c r="AA240" s="89">
        <v>0</v>
      </c>
      <c r="AB240" s="89"/>
      <c r="AC240" s="1082">
        <v>0</v>
      </c>
      <c r="AD240" s="206"/>
      <c r="AE240" s="206"/>
      <c r="AF240" s="206"/>
      <c r="AG240" s="206"/>
      <c r="AH240" s="206"/>
      <c r="AI240" s="206"/>
      <c r="AJ240" s="206"/>
      <c r="AK240" s="206"/>
      <c r="AL240" s="206"/>
      <c r="AM240" s="206"/>
    </row>
    <row r="241" spans="1:39"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7">
        <v>0</v>
      </c>
      <c r="X241" s="1240">
        <v>23.51576093892313</v>
      </c>
      <c r="Y241" s="89">
        <v>0</v>
      </c>
      <c r="Z241" s="1081"/>
      <c r="AA241" s="89">
        <v>0</v>
      </c>
      <c r="AB241" s="89"/>
      <c r="AC241" s="1082">
        <v>0</v>
      </c>
      <c r="AD241" s="206"/>
      <c r="AE241" s="206"/>
      <c r="AF241" s="206"/>
      <c r="AG241" s="206"/>
      <c r="AH241" s="206"/>
      <c r="AI241" s="206"/>
      <c r="AJ241" s="206"/>
      <c r="AK241" s="206"/>
      <c r="AL241" s="206"/>
      <c r="AM241" s="206"/>
    </row>
    <row r="242" spans="1:39"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7">
        <v>0</v>
      </c>
      <c r="X242" s="1240">
        <v>23.51576093892313</v>
      </c>
      <c r="Y242" s="89">
        <v>0</v>
      </c>
      <c r="Z242" s="1081"/>
      <c r="AA242" s="89">
        <v>0</v>
      </c>
      <c r="AB242" s="89"/>
      <c r="AC242" s="1082">
        <v>0</v>
      </c>
      <c r="AD242" s="206"/>
      <c r="AE242" s="206"/>
      <c r="AF242" s="206"/>
      <c r="AG242" s="206"/>
      <c r="AH242" s="206"/>
      <c r="AI242" s="206"/>
      <c r="AJ242" s="206"/>
      <c r="AK242" s="206"/>
      <c r="AL242" s="206"/>
      <c r="AM242" s="206"/>
    </row>
    <row r="243" spans="1:39"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7">
        <v>0</v>
      </c>
      <c r="X243" s="1240">
        <v>23.51576093892313</v>
      </c>
      <c r="Y243" s="89">
        <v>0</v>
      </c>
      <c r="Z243" s="1081"/>
      <c r="AA243" s="89">
        <v>0</v>
      </c>
      <c r="AB243" s="89"/>
      <c r="AC243" s="1082">
        <v>0</v>
      </c>
      <c r="AD243" s="206"/>
      <c r="AE243" s="206"/>
      <c r="AF243" s="206"/>
      <c r="AG243" s="206"/>
      <c r="AH243" s="206"/>
      <c r="AI243" s="206"/>
      <c r="AJ243" s="206"/>
      <c r="AK243" s="206"/>
      <c r="AL243" s="206"/>
      <c r="AM243" s="206"/>
    </row>
    <row r="244" spans="1:39"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1240">
        <v>23.51576093892313</v>
      </c>
      <c r="Y244" s="89">
        <v>0</v>
      </c>
      <c r="Z244" s="1081"/>
      <c r="AA244" s="89">
        <v>0</v>
      </c>
      <c r="AB244" s="89"/>
      <c r="AC244" s="1082">
        <v>0</v>
      </c>
      <c r="AD244" s="206"/>
      <c r="AE244" s="206"/>
      <c r="AF244" s="206"/>
      <c r="AG244" s="206"/>
      <c r="AH244" s="206"/>
      <c r="AI244" s="206"/>
      <c r="AJ244" s="206"/>
      <c r="AK244" s="206"/>
      <c r="AL244" s="206"/>
      <c r="AM244" s="206"/>
    </row>
    <row r="245" spans="1:39"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1240">
        <v>23.51576093892313</v>
      </c>
      <c r="Y245" s="89">
        <v>0</v>
      </c>
      <c r="Z245" s="1081"/>
      <c r="AA245" s="89">
        <v>0</v>
      </c>
      <c r="AB245" s="89"/>
      <c r="AC245" s="1082">
        <v>0</v>
      </c>
      <c r="AD245" s="206"/>
      <c r="AE245" s="206"/>
      <c r="AF245" s="206"/>
      <c r="AG245" s="206"/>
      <c r="AH245" s="206"/>
      <c r="AI245" s="206"/>
      <c r="AJ245" s="206"/>
      <c r="AK245" s="206"/>
      <c r="AL245" s="206"/>
      <c r="AM245" s="206"/>
    </row>
    <row r="246" spans="1:39"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v>0</v>
      </c>
      <c r="X246" s="1240">
        <v>23.51576093892313</v>
      </c>
      <c r="Y246" s="89">
        <v>0</v>
      </c>
      <c r="Z246" s="1081"/>
      <c r="AA246" s="89">
        <v>0</v>
      </c>
      <c r="AB246" s="89"/>
      <c r="AC246" s="1082">
        <v>0</v>
      </c>
      <c r="AD246" s="206"/>
      <c r="AE246" s="206"/>
      <c r="AF246" s="206"/>
      <c r="AG246" s="206"/>
      <c r="AH246" s="206"/>
      <c r="AI246" s="206"/>
      <c r="AJ246" s="206"/>
      <c r="AK246" s="206"/>
      <c r="AL246" s="206"/>
      <c r="AM246" s="206"/>
    </row>
    <row r="247" spans="1:39"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1240">
        <v>23.51576093892313</v>
      </c>
      <c r="Y247" s="89">
        <v>0</v>
      </c>
      <c r="Z247" s="1081"/>
      <c r="AA247" s="89">
        <v>0</v>
      </c>
      <c r="AB247" s="89"/>
      <c r="AC247" s="1082">
        <v>0</v>
      </c>
      <c r="AD247" s="206"/>
      <c r="AE247" s="206"/>
      <c r="AF247" s="206"/>
      <c r="AG247" s="206"/>
      <c r="AH247" s="206"/>
      <c r="AI247" s="206"/>
      <c r="AJ247" s="206"/>
      <c r="AK247" s="206"/>
      <c r="AL247" s="206"/>
      <c r="AM247" s="206"/>
    </row>
    <row r="248" spans="1:39"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1240">
        <v>23.51576093892313</v>
      </c>
      <c r="Y248" s="89">
        <v>0</v>
      </c>
      <c r="Z248" s="1081"/>
      <c r="AA248" s="89">
        <v>0</v>
      </c>
      <c r="AB248" s="89"/>
      <c r="AC248" s="1082">
        <v>0</v>
      </c>
      <c r="AD248" s="206"/>
      <c r="AE248" s="206"/>
      <c r="AF248" s="206"/>
      <c r="AG248" s="206"/>
      <c r="AH248" s="206"/>
      <c r="AI248" s="206"/>
      <c r="AJ248" s="206"/>
      <c r="AK248" s="206"/>
      <c r="AL248" s="206"/>
      <c r="AM248" s="206"/>
    </row>
    <row r="249" spans="1:39"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1240">
        <v>23.51576093892313</v>
      </c>
      <c r="Y249" s="89">
        <v>0</v>
      </c>
      <c r="Z249" s="1081"/>
      <c r="AA249" s="89">
        <v>0</v>
      </c>
      <c r="AB249" s="89"/>
      <c r="AC249" s="1082">
        <v>0</v>
      </c>
      <c r="AD249" s="206"/>
      <c r="AE249" s="206"/>
      <c r="AF249" s="206"/>
      <c r="AG249" s="206"/>
      <c r="AH249" s="206"/>
      <c r="AI249" s="206"/>
      <c r="AJ249" s="206"/>
      <c r="AK249" s="206"/>
      <c r="AL249" s="206"/>
      <c r="AM249" s="206"/>
    </row>
    <row r="250" spans="1:39"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1240">
        <v>23.328791158649835</v>
      </c>
      <c r="Y250" s="89">
        <v>0</v>
      </c>
      <c r="Z250" s="1081"/>
      <c r="AA250" s="89">
        <v>0</v>
      </c>
      <c r="AB250" s="89"/>
      <c r="AC250" s="1082">
        <v>0</v>
      </c>
      <c r="AD250" s="206"/>
      <c r="AE250" s="206"/>
      <c r="AF250" s="206"/>
      <c r="AG250" s="206"/>
      <c r="AH250" s="206"/>
      <c r="AI250" s="206"/>
      <c r="AJ250" s="206"/>
      <c r="AK250" s="206"/>
      <c r="AL250" s="206"/>
      <c r="AM250" s="206"/>
    </row>
    <row r="251" spans="1:39"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1240">
        <v>23.328791158649835</v>
      </c>
      <c r="Y251" s="89">
        <v>0</v>
      </c>
      <c r="Z251" s="1081"/>
      <c r="AA251" s="89">
        <v>0</v>
      </c>
      <c r="AB251" s="89"/>
      <c r="AC251" s="1082">
        <v>0</v>
      </c>
      <c r="AD251" s="206"/>
      <c r="AE251" s="206"/>
      <c r="AF251" s="206"/>
      <c r="AG251" s="206"/>
      <c r="AH251" s="206"/>
      <c r="AI251" s="206"/>
      <c r="AJ251" s="206"/>
      <c r="AK251" s="206"/>
      <c r="AL251" s="206"/>
      <c r="AM251" s="206"/>
    </row>
    <row r="252" spans="1:39"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1240">
        <v>23.328791158649835</v>
      </c>
      <c r="Y252" s="89">
        <v>0</v>
      </c>
      <c r="Z252" s="1081"/>
      <c r="AA252" s="89">
        <v>0</v>
      </c>
      <c r="AB252" s="89"/>
      <c r="AC252" s="1082">
        <v>0</v>
      </c>
      <c r="AD252" s="206"/>
      <c r="AE252" s="206"/>
      <c r="AF252" s="206"/>
      <c r="AG252" s="206"/>
      <c r="AH252" s="206"/>
      <c r="AI252" s="206"/>
      <c r="AJ252" s="206"/>
      <c r="AK252" s="206"/>
      <c r="AL252" s="206"/>
      <c r="AM252" s="206"/>
    </row>
    <row r="253" spans="1:39"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1240">
        <v>23.328791158649835</v>
      </c>
      <c r="Y253" s="89">
        <v>0</v>
      </c>
      <c r="Z253" s="1081"/>
      <c r="AA253" s="89">
        <v>0</v>
      </c>
      <c r="AB253" s="89"/>
      <c r="AC253" s="1082">
        <v>0</v>
      </c>
      <c r="AD253" s="206"/>
      <c r="AE253" s="206"/>
      <c r="AF253" s="206"/>
      <c r="AG253" s="206"/>
      <c r="AH253" s="206"/>
      <c r="AI253" s="206"/>
      <c r="AJ253" s="206"/>
      <c r="AK253" s="206"/>
      <c r="AL253" s="206"/>
      <c r="AM253" s="206"/>
    </row>
    <row r="254" spans="1:39"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1240">
        <v>23.328791158649835</v>
      </c>
      <c r="Y254" s="89">
        <v>0</v>
      </c>
      <c r="Z254" s="1081"/>
      <c r="AA254" s="89">
        <v>0</v>
      </c>
      <c r="AB254" s="89"/>
      <c r="AC254" s="1082">
        <v>0</v>
      </c>
      <c r="AD254" s="206"/>
      <c r="AE254" s="206"/>
      <c r="AF254" s="206"/>
      <c r="AG254" s="206"/>
      <c r="AH254" s="206"/>
      <c r="AI254" s="206"/>
      <c r="AJ254" s="206"/>
      <c r="AK254" s="206"/>
      <c r="AL254" s="206"/>
      <c r="AM254" s="206"/>
    </row>
    <row r="255" spans="1:39"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1240">
        <v>23.328791158649835</v>
      </c>
      <c r="Y255" s="89">
        <v>0</v>
      </c>
      <c r="Z255" s="1081"/>
      <c r="AA255" s="89">
        <v>0</v>
      </c>
      <c r="AB255" s="89"/>
      <c r="AC255" s="1082">
        <v>0</v>
      </c>
      <c r="AD255" s="206"/>
      <c r="AE255" s="206"/>
      <c r="AF255" s="206"/>
      <c r="AG255" s="206"/>
      <c r="AH255" s="206"/>
      <c r="AI255" s="206"/>
      <c r="AJ255" s="206"/>
      <c r="AK255" s="206"/>
      <c r="AL255" s="206"/>
      <c r="AM255" s="206"/>
    </row>
    <row r="256" spans="1:39"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1240">
        <v>23.328791158649835</v>
      </c>
      <c r="Y256" s="89">
        <v>0</v>
      </c>
      <c r="Z256" s="1081"/>
      <c r="AA256" s="89">
        <v>0</v>
      </c>
      <c r="AB256" s="89"/>
      <c r="AC256" s="1082">
        <v>0</v>
      </c>
      <c r="AD256" s="206"/>
      <c r="AE256" s="206"/>
      <c r="AF256" s="206"/>
      <c r="AG256" s="206"/>
      <c r="AH256" s="206"/>
      <c r="AI256" s="206"/>
      <c r="AJ256" s="206"/>
      <c r="AK256" s="206"/>
      <c r="AL256" s="206"/>
      <c r="AM256" s="206"/>
    </row>
    <row r="257" spans="1:39"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1240">
        <v>23.328791158649835</v>
      </c>
      <c r="Y257" s="89">
        <v>0</v>
      </c>
      <c r="Z257" s="1081"/>
      <c r="AA257" s="89">
        <v>0</v>
      </c>
      <c r="AB257" s="89"/>
      <c r="AC257" s="1082">
        <v>0</v>
      </c>
      <c r="AD257" s="206"/>
      <c r="AE257" s="206"/>
      <c r="AF257" s="206"/>
      <c r="AG257" s="206"/>
      <c r="AH257" s="206"/>
      <c r="AI257" s="206"/>
      <c r="AJ257" s="206"/>
      <c r="AK257" s="206"/>
      <c r="AL257" s="206"/>
      <c r="AM257" s="206"/>
    </row>
    <row r="258" spans="1:39"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1240">
        <v>23.328791158649835</v>
      </c>
      <c r="Y258" s="89">
        <v>0</v>
      </c>
      <c r="Z258" s="1081"/>
      <c r="AA258" s="89">
        <v>0</v>
      </c>
      <c r="AB258" s="89"/>
      <c r="AC258" s="1082">
        <v>0</v>
      </c>
      <c r="AD258" s="206"/>
      <c r="AE258" s="206"/>
      <c r="AF258" s="206"/>
      <c r="AG258" s="206"/>
      <c r="AH258" s="206"/>
      <c r="AI258" s="206"/>
      <c r="AJ258" s="206"/>
      <c r="AK258" s="206"/>
      <c r="AL258" s="206"/>
      <c r="AM258" s="206"/>
    </row>
    <row r="259" spans="1:39"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1240">
        <v>23.328791158649835</v>
      </c>
      <c r="Y259" s="89">
        <v>0</v>
      </c>
      <c r="Z259" s="1081"/>
      <c r="AA259" s="89">
        <v>0</v>
      </c>
      <c r="AB259" s="89"/>
      <c r="AC259" s="1082">
        <v>0</v>
      </c>
      <c r="AD259" s="206"/>
      <c r="AE259" s="206"/>
      <c r="AF259" s="206"/>
      <c r="AG259" s="206"/>
      <c r="AH259" s="206"/>
      <c r="AI259" s="206"/>
      <c r="AJ259" s="206"/>
      <c r="AK259" s="206"/>
      <c r="AL259" s="206"/>
      <c r="AM259" s="206"/>
    </row>
    <row r="260" spans="1:39"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1240">
        <v>23.328791158649835</v>
      </c>
      <c r="Y260" s="89">
        <v>0</v>
      </c>
      <c r="Z260" s="1081"/>
      <c r="AA260" s="89">
        <v>0</v>
      </c>
      <c r="AB260" s="89"/>
      <c r="AC260" s="1082">
        <v>0</v>
      </c>
      <c r="AD260" s="206"/>
      <c r="AE260" s="206"/>
      <c r="AF260" s="206"/>
      <c r="AG260" s="206"/>
      <c r="AH260" s="206"/>
      <c r="AI260" s="206"/>
      <c r="AJ260" s="206"/>
      <c r="AK260" s="206"/>
      <c r="AL260" s="206"/>
      <c r="AM260" s="206"/>
    </row>
    <row r="261" spans="1:39"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1240">
        <v>23.328791158649835</v>
      </c>
      <c r="Y261" s="89">
        <v>0</v>
      </c>
      <c r="Z261" s="1081"/>
      <c r="AA261" s="89">
        <v>0</v>
      </c>
      <c r="AB261" s="89"/>
      <c r="AC261" s="1082">
        <v>0</v>
      </c>
      <c r="AD261" s="206"/>
      <c r="AE261" s="206"/>
      <c r="AF261" s="206"/>
      <c r="AG261" s="206"/>
      <c r="AH261" s="206"/>
      <c r="AI261" s="206"/>
      <c r="AJ261" s="206"/>
      <c r="AK261" s="206"/>
      <c r="AL261" s="206"/>
      <c r="AM261" s="206"/>
    </row>
    <row r="262" spans="1:39"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1240">
        <v>23.608357487454235</v>
      </c>
      <c r="Y262" s="89">
        <v>0</v>
      </c>
      <c r="Z262" s="1081"/>
      <c r="AA262" s="89">
        <v>0</v>
      </c>
      <c r="AB262" s="89"/>
      <c r="AC262" s="1082">
        <v>0</v>
      </c>
      <c r="AD262" s="206"/>
      <c r="AE262" s="206"/>
      <c r="AF262" s="206"/>
      <c r="AG262" s="206"/>
      <c r="AH262" s="206"/>
      <c r="AI262" s="206"/>
      <c r="AJ262" s="206"/>
      <c r="AK262" s="206"/>
      <c r="AL262" s="206"/>
      <c r="AM262" s="206"/>
    </row>
    <row r="263" spans="1:39"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1240">
        <v>23.608357487454235</v>
      </c>
      <c r="Y263" s="89">
        <v>0</v>
      </c>
      <c r="Z263" s="1081"/>
      <c r="AA263" s="89">
        <v>0</v>
      </c>
      <c r="AB263" s="89"/>
      <c r="AC263" s="1082">
        <v>0</v>
      </c>
      <c r="AD263" s="206"/>
      <c r="AE263" s="206"/>
      <c r="AF263" s="206"/>
      <c r="AG263" s="206"/>
      <c r="AH263" s="206"/>
      <c r="AI263" s="206"/>
      <c r="AJ263" s="206"/>
      <c r="AK263" s="206"/>
      <c r="AL263" s="206"/>
      <c r="AM263" s="206"/>
    </row>
    <row r="264" spans="1:39"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1240">
        <v>23.608357487454235</v>
      </c>
      <c r="Y264" s="89">
        <v>0</v>
      </c>
      <c r="Z264" s="1081"/>
      <c r="AA264" s="89">
        <v>0</v>
      </c>
      <c r="AB264" s="89"/>
      <c r="AC264" s="1082">
        <v>0</v>
      </c>
      <c r="AD264" s="206"/>
      <c r="AE264" s="206"/>
      <c r="AF264" s="206"/>
      <c r="AG264" s="206"/>
      <c r="AH264" s="206"/>
      <c r="AI264" s="206"/>
      <c r="AJ264" s="206"/>
      <c r="AK264" s="206"/>
      <c r="AL264" s="206"/>
      <c r="AM264" s="206"/>
    </row>
    <row r="265" spans="1:39"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1240">
        <v>23.608357487454235</v>
      </c>
      <c r="Y265" s="89">
        <v>0</v>
      </c>
      <c r="Z265" s="1081"/>
      <c r="AA265" s="89">
        <v>0</v>
      </c>
      <c r="AB265" s="89"/>
      <c r="AC265" s="1082">
        <v>0</v>
      </c>
      <c r="AD265" s="206"/>
      <c r="AE265" s="206"/>
      <c r="AF265" s="206"/>
      <c r="AG265" s="206"/>
      <c r="AH265" s="206"/>
      <c r="AI265" s="206"/>
      <c r="AJ265" s="206"/>
      <c r="AK265" s="206"/>
      <c r="AL265" s="206"/>
      <c r="AM265" s="206"/>
    </row>
    <row r="266" spans="1:39"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1240">
        <v>23.608357487454235</v>
      </c>
      <c r="Y266" s="89">
        <v>0</v>
      </c>
      <c r="Z266" s="1081"/>
      <c r="AA266" s="89">
        <v>0</v>
      </c>
      <c r="AB266" s="89"/>
      <c r="AC266" s="1082">
        <v>0</v>
      </c>
      <c r="AD266" s="206"/>
      <c r="AE266" s="206"/>
      <c r="AF266" s="206"/>
      <c r="AG266" s="206"/>
      <c r="AH266" s="206"/>
      <c r="AI266" s="206"/>
      <c r="AJ266" s="206"/>
      <c r="AK266" s="206"/>
      <c r="AL266" s="206"/>
      <c r="AM266" s="206"/>
    </row>
    <row r="267" spans="1:39"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1240">
        <v>23.608357487454235</v>
      </c>
      <c r="Y267" s="89">
        <v>0</v>
      </c>
      <c r="Z267" s="1081"/>
      <c r="AA267" s="89">
        <v>0</v>
      </c>
      <c r="AB267" s="89"/>
      <c r="AC267" s="1082">
        <v>0</v>
      </c>
      <c r="AD267" s="206"/>
      <c r="AE267" s="206"/>
      <c r="AF267" s="206"/>
      <c r="AG267" s="206"/>
      <c r="AH267" s="206"/>
      <c r="AI267" s="206"/>
      <c r="AJ267" s="206"/>
      <c r="AK267" s="206"/>
      <c r="AL267" s="206"/>
      <c r="AM267" s="206"/>
    </row>
    <row r="268" spans="1:39"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1240">
        <v>23.608357487454235</v>
      </c>
      <c r="Y268" s="89">
        <v>0</v>
      </c>
      <c r="Z268" s="1081"/>
      <c r="AA268" s="89">
        <v>0</v>
      </c>
      <c r="AB268" s="89"/>
      <c r="AC268" s="1082">
        <v>0</v>
      </c>
      <c r="AD268" s="206"/>
      <c r="AE268" s="206"/>
      <c r="AF268" s="206"/>
      <c r="AG268" s="206"/>
      <c r="AH268" s="206"/>
      <c r="AI268" s="206"/>
      <c r="AJ268" s="206"/>
      <c r="AK268" s="206"/>
      <c r="AL268" s="206"/>
      <c r="AM268" s="206"/>
    </row>
    <row r="269" spans="1:39"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1240">
        <v>23.608357487454235</v>
      </c>
      <c r="Y269" s="89">
        <v>0</v>
      </c>
      <c r="Z269" s="1081"/>
      <c r="AA269" s="89">
        <v>0</v>
      </c>
      <c r="AB269" s="89"/>
      <c r="AC269" s="1082">
        <v>0</v>
      </c>
      <c r="AD269" s="206"/>
      <c r="AE269" s="206"/>
      <c r="AF269" s="206"/>
      <c r="AG269" s="206"/>
      <c r="AH269" s="206"/>
      <c r="AI269" s="206"/>
      <c r="AJ269" s="206"/>
      <c r="AK269" s="206"/>
      <c r="AL269" s="206"/>
      <c r="AM269" s="206"/>
    </row>
    <row r="270" spans="1:39"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1240">
        <v>23.608357487454235</v>
      </c>
      <c r="Y270" s="89">
        <v>0</v>
      </c>
      <c r="Z270" s="1081"/>
      <c r="AA270" s="89">
        <v>0</v>
      </c>
      <c r="AB270" s="89"/>
      <c r="AC270" s="1082">
        <v>0</v>
      </c>
      <c r="AD270" s="206"/>
      <c r="AE270" s="206"/>
      <c r="AF270" s="206"/>
      <c r="AG270" s="206"/>
      <c r="AH270" s="206"/>
      <c r="AI270" s="206"/>
      <c r="AJ270" s="206"/>
      <c r="AK270" s="206"/>
      <c r="AL270" s="206"/>
      <c r="AM270" s="206"/>
    </row>
    <row r="271" spans="1:39"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1240">
        <v>23.608357487454235</v>
      </c>
      <c r="Y271" s="89">
        <v>0</v>
      </c>
      <c r="Z271" s="1081"/>
      <c r="AA271" s="89">
        <v>0</v>
      </c>
      <c r="AB271" s="89"/>
      <c r="AC271" s="1082">
        <v>0</v>
      </c>
      <c r="AD271" s="206"/>
      <c r="AE271" s="206"/>
      <c r="AF271" s="206"/>
      <c r="AG271" s="206"/>
      <c r="AH271" s="206"/>
      <c r="AI271" s="206"/>
      <c r="AJ271" s="206"/>
      <c r="AK271" s="206"/>
      <c r="AL271" s="206"/>
      <c r="AM271" s="206"/>
    </row>
    <row r="272" spans="1:39"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1240">
        <v>23.608357487454235</v>
      </c>
      <c r="Y272" s="89">
        <v>0</v>
      </c>
      <c r="Z272" s="1081"/>
      <c r="AA272" s="89">
        <v>0</v>
      </c>
      <c r="AB272" s="89"/>
      <c r="AC272" s="1082">
        <v>0</v>
      </c>
      <c r="AD272" s="206"/>
      <c r="AE272" s="206"/>
      <c r="AF272" s="206"/>
      <c r="AG272" s="206"/>
      <c r="AH272" s="206"/>
      <c r="AI272" s="206"/>
      <c r="AJ272" s="206"/>
      <c r="AK272" s="206"/>
      <c r="AL272" s="206"/>
      <c r="AM272" s="206"/>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1240">
        <v>23.608357487454235</v>
      </c>
      <c r="Y273" s="89">
        <v>0</v>
      </c>
      <c r="Z273" s="1081"/>
      <c r="AA273" s="89">
        <v>0</v>
      </c>
      <c r="AB273" s="89"/>
      <c r="AC273" s="1082">
        <v>0</v>
      </c>
      <c r="AD273" s="206"/>
      <c r="AE273" s="206"/>
      <c r="AF273" s="206"/>
      <c r="AG273" s="206"/>
      <c r="AH273" s="206"/>
      <c r="AI273" s="206"/>
      <c r="AJ273" s="206"/>
      <c r="AK273" s="206"/>
      <c r="AL273" s="206"/>
      <c r="AM273" s="206"/>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1240">
        <v>24.238975516615248</v>
      </c>
      <c r="Y274" s="89">
        <v>0</v>
      </c>
      <c r="Z274" s="1081"/>
      <c r="AA274" s="89">
        <v>0</v>
      </c>
      <c r="AB274" s="89"/>
      <c r="AC274" s="1082">
        <v>0</v>
      </c>
      <c r="AD274" s="206"/>
      <c r="AE274" s="206"/>
      <c r="AF274" s="206"/>
      <c r="AG274" s="206"/>
      <c r="AH274" s="206"/>
      <c r="AI274" s="206"/>
      <c r="AJ274" s="206"/>
      <c r="AK274" s="206"/>
      <c r="AL274" s="206"/>
      <c r="AM274" s="206"/>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1240">
        <v>24.238975516615248</v>
      </c>
      <c r="Y275" s="89">
        <v>0</v>
      </c>
      <c r="Z275" s="1081"/>
      <c r="AA275" s="89">
        <v>0</v>
      </c>
      <c r="AB275" s="89"/>
      <c r="AC275" s="1082">
        <v>0</v>
      </c>
      <c r="AD275" s="206"/>
      <c r="AE275" s="206"/>
      <c r="AF275" s="206"/>
      <c r="AG275" s="206"/>
      <c r="AH275" s="206"/>
      <c r="AI275" s="206"/>
      <c r="AJ275" s="206"/>
      <c r="AK275" s="206"/>
      <c r="AL275" s="206"/>
      <c r="AM275" s="206"/>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1240">
        <v>24.238975516615248</v>
      </c>
      <c r="Y276" s="89">
        <v>0</v>
      </c>
      <c r="Z276" s="1081"/>
      <c r="AA276" s="89">
        <v>0</v>
      </c>
      <c r="AB276" s="89"/>
      <c r="AC276" s="1082">
        <v>0</v>
      </c>
      <c r="AD276" s="206"/>
      <c r="AE276" s="206"/>
      <c r="AF276" s="206"/>
      <c r="AG276" s="206"/>
      <c r="AH276" s="206"/>
      <c r="AI276" s="206"/>
      <c r="AJ276" s="206"/>
      <c r="AK276" s="206"/>
      <c r="AL276" s="206"/>
      <c r="AM276" s="206"/>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1240">
        <v>24.238975516615248</v>
      </c>
      <c r="Y277" s="89">
        <v>0</v>
      </c>
      <c r="Z277" s="1081"/>
      <c r="AA277" s="89">
        <v>0</v>
      </c>
      <c r="AB277" s="89"/>
      <c r="AC277" s="1082">
        <v>0</v>
      </c>
      <c r="AD277" s="206"/>
      <c r="AE277" s="206"/>
      <c r="AF277" s="206"/>
      <c r="AG277" s="206"/>
      <c r="AH277" s="206"/>
      <c r="AI277" s="206"/>
      <c r="AJ277" s="206"/>
      <c r="AK277" s="206"/>
      <c r="AL277" s="206"/>
      <c r="AM277" s="206"/>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1240">
        <v>24.238975516615248</v>
      </c>
      <c r="Y278" s="89">
        <v>0</v>
      </c>
      <c r="Z278" s="1081"/>
      <c r="AA278" s="89">
        <v>0</v>
      </c>
      <c r="AB278" s="89"/>
      <c r="AC278" s="1082">
        <v>0</v>
      </c>
      <c r="AD278" s="206"/>
      <c r="AE278" s="206"/>
      <c r="AF278" s="206"/>
      <c r="AG278" s="206"/>
      <c r="AH278" s="206"/>
      <c r="AI278" s="206"/>
      <c r="AJ278" s="206"/>
      <c r="AK278" s="206"/>
      <c r="AL278" s="206"/>
      <c r="AM278" s="206"/>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1240">
        <v>24.238975516615248</v>
      </c>
      <c r="Y279" s="89">
        <v>0</v>
      </c>
      <c r="Z279" s="1081"/>
      <c r="AA279" s="89">
        <v>0</v>
      </c>
      <c r="AB279" s="89"/>
      <c r="AC279" s="1082">
        <v>0</v>
      </c>
      <c r="AD279" s="206"/>
      <c r="AE279" s="206"/>
      <c r="AF279" s="206"/>
      <c r="AG279" s="206"/>
      <c r="AH279" s="206"/>
      <c r="AI279" s="206"/>
      <c r="AJ279" s="206"/>
      <c r="AK279" s="206"/>
      <c r="AL279" s="206"/>
      <c r="AM279" s="206"/>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1240">
        <v>24.238975516615248</v>
      </c>
      <c r="Y280" s="89">
        <v>0</v>
      </c>
      <c r="Z280" s="1081"/>
      <c r="AA280" s="89">
        <v>0</v>
      </c>
      <c r="AB280" s="89"/>
      <c r="AC280" s="1082">
        <v>0</v>
      </c>
      <c r="AD280" s="206"/>
      <c r="AE280" s="206"/>
      <c r="AF280" s="206"/>
      <c r="AG280" s="206"/>
      <c r="AH280" s="206"/>
      <c r="AI280" s="206"/>
      <c r="AJ280" s="206"/>
      <c r="AK280" s="206"/>
      <c r="AL280" s="206"/>
      <c r="AM280" s="206"/>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1240">
        <v>24.238975516615248</v>
      </c>
      <c r="Y281" s="89">
        <v>0</v>
      </c>
      <c r="Z281" s="1081"/>
      <c r="AA281" s="89">
        <v>0</v>
      </c>
      <c r="AB281" s="89"/>
      <c r="AC281" s="1082">
        <v>0</v>
      </c>
      <c r="AD281" s="206"/>
      <c r="AE281" s="206"/>
      <c r="AF281" s="206"/>
      <c r="AG281" s="206"/>
      <c r="AH281" s="206"/>
      <c r="AI281" s="206"/>
      <c r="AJ281" s="206"/>
      <c r="AK281" s="206"/>
      <c r="AL281" s="206"/>
      <c r="AM281" s="206"/>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1240">
        <v>24.238975516615248</v>
      </c>
      <c r="Y282" s="89">
        <v>0</v>
      </c>
      <c r="Z282" s="1081"/>
      <c r="AA282" s="89">
        <v>0</v>
      </c>
      <c r="AB282" s="89"/>
      <c r="AC282" s="1082">
        <v>0</v>
      </c>
      <c r="AD282" s="206"/>
      <c r="AE282" s="206"/>
      <c r="AF282" s="206"/>
      <c r="AG282" s="206"/>
      <c r="AH282" s="206"/>
      <c r="AI282" s="206"/>
      <c r="AJ282" s="206"/>
      <c r="AK282" s="206"/>
      <c r="AL282" s="206"/>
      <c r="AM282" s="206"/>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1240">
        <v>24.238975516615248</v>
      </c>
      <c r="Y283" s="89">
        <v>0</v>
      </c>
      <c r="Z283" s="1081"/>
      <c r="AA283" s="89">
        <v>0</v>
      </c>
      <c r="AB283" s="89"/>
      <c r="AC283" s="1082">
        <v>0</v>
      </c>
      <c r="AD283" s="206"/>
      <c r="AE283" s="206"/>
      <c r="AF283" s="206"/>
      <c r="AG283" s="206"/>
      <c r="AH283" s="206"/>
      <c r="AI283" s="206"/>
      <c r="AJ283" s="206"/>
      <c r="AK283" s="206"/>
      <c r="AL283" s="206"/>
      <c r="AM283" s="206"/>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1240">
        <v>24.238975516615248</v>
      </c>
      <c r="Y284" s="89">
        <v>0</v>
      </c>
      <c r="Z284" s="1081"/>
      <c r="AA284" s="89">
        <v>0</v>
      </c>
      <c r="AB284" s="89"/>
      <c r="AC284" s="1082">
        <v>0</v>
      </c>
      <c r="AD284" s="206"/>
      <c r="AE284" s="206"/>
      <c r="AF284" s="206"/>
      <c r="AG284" s="206"/>
      <c r="AH284" s="206"/>
      <c r="AI284" s="206"/>
      <c r="AJ284" s="206"/>
      <c r="AK284" s="206"/>
      <c r="AL284" s="206"/>
      <c r="AM284" s="206"/>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1240">
        <v>24.238975516615248</v>
      </c>
      <c r="Y285" s="89">
        <v>0</v>
      </c>
      <c r="Z285" s="1081"/>
      <c r="AA285" s="89">
        <v>0</v>
      </c>
      <c r="AB285" s="89"/>
      <c r="AC285" s="1082">
        <v>0</v>
      </c>
      <c r="AD285" s="206"/>
      <c r="AE285" s="206"/>
      <c r="AF285" s="206"/>
      <c r="AG285" s="206"/>
      <c r="AH285" s="206"/>
      <c r="AI285" s="206"/>
      <c r="AJ285" s="206"/>
      <c r="AK285" s="206"/>
      <c r="AL285" s="206"/>
      <c r="AM285" s="206"/>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1240">
        <v>24.732266384636461</v>
      </c>
      <c r="Y286" s="89">
        <v>0</v>
      </c>
      <c r="Z286" s="1081"/>
      <c r="AA286" s="89">
        <v>0</v>
      </c>
      <c r="AB286" s="89"/>
      <c r="AC286" s="1082">
        <v>0</v>
      </c>
      <c r="AD286" s="206"/>
      <c r="AE286" s="206"/>
      <c r="AF286" s="206"/>
      <c r="AG286" s="206"/>
      <c r="AH286" s="206"/>
      <c r="AI286" s="206"/>
      <c r="AJ286" s="206"/>
      <c r="AK286" s="206"/>
      <c r="AL286" s="206"/>
      <c r="AM286" s="206"/>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1240">
        <v>24.732266384636461</v>
      </c>
      <c r="Y287" s="89">
        <v>0</v>
      </c>
      <c r="Z287" s="1081"/>
      <c r="AA287" s="89">
        <v>0</v>
      </c>
      <c r="AB287" s="89"/>
      <c r="AC287" s="1082">
        <v>0</v>
      </c>
      <c r="AD287" s="206"/>
      <c r="AE287" s="206"/>
      <c r="AF287" s="206"/>
      <c r="AG287" s="206"/>
      <c r="AH287" s="206"/>
      <c r="AI287" s="206"/>
      <c r="AJ287" s="206"/>
      <c r="AK287" s="206"/>
      <c r="AL287" s="206"/>
      <c r="AM287" s="206"/>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1240">
        <v>24.732266384636461</v>
      </c>
      <c r="Y288" s="89">
        <v>0</v>
      </c>
      <c r="Z288" s="1081"/>
      <c r="AA288" s="89">
        <v>0</v>
      </c>
      <c r="AB288" s="89"/>
      <c r="AC288" s="1082">
        <v>0</v>
      </c>
      <c r="AD288" s="206"/>
      <c r="AE288" s="206"/>
      <c r="AF288" s="206"/>
      <c r="AG288" s="206"/>
      <c r="AH288" s="206"/>
      <c r="AI288" s="206"/>
      <c r="AJ288" s="206"/>
      <c r="AK288" s="206"/>
      <c r="AL288" s="206"/>
      <c r="AM288" s="206"/>
    </row>
    <row r="289" spans="1:39"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1240">
        <v>24.732266384636461</v>
      </c>
      <c r="Y289" s="89">
        <v>0</v>
      </c>
      <c r="Z289" s="1081"/>
      <c r="AA289" s="89">
        <v>0</v>
      </c>
      <c r="AB289" s="89"/>
      <c r="AC289" s="1082">
        <v>0</v>
      </c>
      <c r="AD289" s="206"/>
      <c r="AE289" s="206"/>
      <c r="AF289" s="206"/>
      <c r="AG289" s="206"/>
      <c r="AH289" s="206"/>
      <c r="AI289" s="206"/>
      <c r="AJ289" s="206"/>
      <c r="AK289" s="206"/>
      <c r="AL289" s="206"/>
      <c r="AM289" s="206"/>
    </row>
    <row r="290" spans="1:39"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1240">
        <v>24.732266384636461</v>
      </c>
      <c r="Y290" s="8">
        <v>0</v>
      </c>
      <c r="Z290" s="1081"/>
      <c r="AA290" s="89">
        <v>0</v>
      </c>
      <c r="AB290" s="89"/>
      <c r="AC290" s="1082">
        <v>0</v>
      </c>
      <c r="AD290" s="206"/>
      <c r="AE290" s="206"/>
      <c r="AF290" s="206"/>
      <c r="AG290" s="206"/>
      <c r="AH290" s="206"/>
      <c r="AI290" s="206"/>
      <c r="AJ290" s="206"/>
      <c r="AK290" s="206"/>
      <c r="AL290" s="206"/>
      <c r="AM290" s="206"/>
    </row>
    <row r="291" spans="1:39"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1240">
        <v>24.732266384636461</v>
      </c>
      <c r="Y291" s="8">
        <v>0</v>
      </c>
      <c r="Z291" s="1081"/>
      <c r="AA291" s="89">
        <v>0</v>
      </c>
      <c r="AB291" s="89"/>
      <c r="AC291" s="1082">
        <v>0</v>
      </c>
      <c r="AD291" s="206"/>
      <c r="AE291" s="206"/>
      <c r="AF291" s="206"/>
      <c r="AG291" s="206"/>
      <c r="AH291" s="206"/>
      <c r="AI291" s="206"/>
      <c r="AJ291" s="206"/>
      <c r="AK291" s="206"/>
      <c r="AL291" s="206"/>
      <c r="AM291" s="206"/>
    </row>
    <row r="292" spans="1:39"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1240">
        <v>24.732266384636461</v>
      </c>
      <c r="Y292" s="8">
        <v>0</v>
      </c>
      <c r="Z292" s="1081"/>
      <c r="AA292" s="89">
        <v>0</v>
      </c>
      <c r="AB292" s="89"/>
      <c r="AC292" s="1082">
        <v>0</v>
      </c>
      <c r="AD292" s="206"/>
      <c r="AE292" s="206"/>
      <c r="AF292" s="206"/>
      <c r="AG292" s="206"/>
      <c r="AH292" s="206"/>
      <c r="AI292" s="206"/>
      <c r="AJ292" s="206"/>
      <c r="AK292" s="206"/>
      <c r="AL292" s="206"/>
      <c r="AM292" s="206"/>
    </row>
    <row r="293" spans="1:39"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1240">
        <v>24.732266384636461</v>
      </c>
      <c r="Y293" s="8">
        <v>0</v>
      </c>
      <c r="Z293" s="1081"/>
      <c r="AA293" s="89">
        <v>0</v>
      </c>
      <c r="AB293" s="89"/>
      <c r="AC293" s="1082">
        <v>0</v>
      </c>
      <c r="AD293" s="206"/>
      <c r="AE293" s="206"/>
      <c r="AF293" s="206"/>
      <c r="AG293" s="206"/>
      <c r="AH293" s="206"/>
      <c r="AI293" s="206"/>
      <c r="AJ293" s="206"/>
      <c r="AK293" s="206"/>
      <c r="AL293" s="206"/>
      <c r="AM293" s="206"/>
    </row>
    <row r="294" spans="1:39"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1240">
        <v>24.732266384636461</v>
      </c>
      <c r="Y294" s="8">
        <v>0</v>
      </c>
      <c r="Z294" s="1081"/>
      <c r="AA294" s="89">
        <v>0</v>
      </c>
      <c r="AB294" s="89"/>
      <c r="AC294" s="1082">
        <v>0</v>
      </c>
      <c r="AD294" s="206"/>
      <c r="AE294" s="206"/>
      <c r="AF294" s="206"/>
      <c r="AG294" s="206"/>
      <c r="AH294" s="206"/>
      <c r="AI294" s="206"/>
      <c r="AJ294" s="206"/>
      <c r="AK294" s="206"/>
      <c r="AL294" s="206"/>
      <c r="AM294" s="206"/>
    </row>
    <row r="295" spans="1:39"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1240">
        <v>24.732266384636461</v>
      </c>
      <c r="Y295" s="8">
        <v>0</v>
      </c>
      <c r="Z295" s="1081"/>
      <c r="AA295" s="89">
        <v>0</v>
      </c>
      <c r="AB295" s="89"/>
      <c r="AC295" s="1082">
        <v>0</v>
      </c>
      <c r="AD295" s="206"/>
      <c r="AE295" s="206"/>
      <c r="AF295" s="206"/>
      <c r="AG295" s="206"/>
      <c r="AH295" s="206"/>
      <c r="AI295" s="206"/>
      <c r="AJ295" s="206"/>
      <c r="AK295" s="206"/>
      <c r="AL295" s="206"/>
      <c r="AM295" s="206"/>
    </row>
    <row r="296" spans="1:39"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1240">
        <v>24.732266384636461</v>
      </c>
      <c r="Y296" s="8">
        <v>0</v>
      </c>
      <c r="Z296" s="1081"/>
      <c r="AA296" s="89">
        <v>0</v>
      </c>
      <c r="AB296" s="89"/>
      <c r="AC296" s="1082">
        <v>0</v>
      </c>
      <c r="AD296" s="206"/>
      <c r="AE296" s="206"/>
      <c r="AF296" s="206"/>
      <c r="AG296" s="206"/>
      <c r="AH296" s="206"/>
      <c r="AI296" s="206"/>
      <c r="AJ296" s="206"/>
      <c r="AK296" s="206"/>
      <c r="AL296" s="206"/>
      <c r="AM296" s="206"/>
    </row>
    <row r="297" spans="1:39"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1240">
        <v>24.732266384636461</v>
      </c>
      <c r="Y297" s="8">
        <v>0</v>
      </c>
      <c r="Z297" s="1081"/>
      <c r="AA297" s="89">
        <v>0</v>
      </c>
      <c r="AB297" s="89"/>
      <c r="AC297" s="1082">
        <v>0</v>
      </c>
      <c r="AD297" s="206"/>
      <c r="AE297" s="206"/>
      <c r="AF297" s="206"/>
      <c r="AG297" s="206"/>
      <c r="AH297" s="206"/>
      <c r="AI297" s="206"/>
      <c r="AJ297" s="206"/>
      <c r="AK297" s="206"/>
      <c r="AL297" s="206"/>
      <c r="AM297" s="206"/>
    </row>
    <row r="298" spans="1:39"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1241">
        <v>25.350573044252371</v>
      </c>
      <c r="Y298" s="8">
        <v>0</v>
      </c>
      <c r="Z298" s="1081"/>
      <c r="AA298" s="89">
        <v>0</v>
      </c>
      <c r="AB298" s="89"/>
      <c r="AC298" s="1082">
        <v>0</v>
      </c>
      <c r="AD298" s="206"/>
      <c r="AE298" s="206"/>
      <c r="AF298" s="206"/>
      <c r="AG298" s="206"/>
      <c r="AH298" s="206"/>
      <c r="AI298" s="206"/>
      <c r="AJ298" s="206"/>
      <c r="AK298" s="206"/>
      <c r="AL298" s="206"/>
      <c r="AM298" s="206"/>
    </row>
    <row r="299" spans="1:39"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1241">
        <v>25.350573044252371</v>
      </c>
      <c r="Y299" s="8">
        <v>0</v>
      </c>
      <c r="Z299" s="1081"/>
      <c r="AA299" s="89">
        <v>0</v>
      </c>
      <c r="AB299" s="89"/>
      <c r="AC299" s="1082">
        <v>0</v>
      </c>
      <c r="AD299" s="206"/>
      <c r="AE299" s="206"/>
      <c r="AF299" s="206"/>
      <c r="AG299" s="206"/>
      <c r="AH299" s="206"/>
      <c r="AI299" s="206"/>
      <c r="AJ299" s="206"/>
      <c r="AK299" s="206"/>
      <c r="AL299" s="206"/>
      <c r="AM299" s="206"/>
    </row>
    <row r="300" spans="1:39"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1241">
        <v>25.350573044252371</v>
      </c>
      <c r="Y300" s="8">
        <v>0</v>
      </c>
      <c r="Z300" s="1081"/>
      <c r="AA300" s="89">
        <v>0</v>
      </c>
      <c r="AB300" s="89"/>
      <c r="AC300" s="1082">
        <v>0</v>
      </c>
      <c r="AD300" s="206"/>
      <c r="AE300" s="206"/>
      <c r="AF300" s="206"/>
      <c r="AG300" s="206"/>
      <c r="AH300" s="206"/>
      <c r="AI300" s="206"/>
      <c r="AJ300" s="206"/>
      <c r="AK300" s="206"/>
      <c r="AL300" s="206"/>
      <c r="AM300" s="206"/>
    </row>
    <row r="301" spans="1:39"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1241">
        <v>25.350573044252371</v>
      </c>
      <c r="Y301" s="8">
        <v>0</v>
      </c>
      <c r="Z301" s="1081"/>
      <c r="AA301" s="89">
        <v>0</v>
      </c>
      <c r="AB301" s="89"/>
      <c r="AC301" s="1082">
        <v>0</v>
      </c>
      <c r="AD301" s="206"/>
      <c r="AE301" s="206"/>
      <c r="AF301" s="206"/>
      <c r="AG301" s="206"/>
      <c r="AH301" s="206"/>
      <c r="AI301" s="206"/>
      <c r="AJ301" s="206"/>
      <c r="AK301" s="206"/>
      <c r="AL301" s="206"/>
      <c r="AM301" s="206"/>
    </row>
    <row r="302" spans="1:39"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1241">
        <v>25.350573044252371</v>
      </c>
      <c r="Y302" s="8">
        <v>0</v>
      </c>
      <c r="Z302" s="1081"/>
      <c r="AA302" s="89">
        <v>0</v>
      </c>
      <c r="AB302" s="89"/>
      <c r="AC302" s="1082">
        <v>0</v>
      </c>
      <c r="AD302" s="206"/>
      <c r="AE302" s="206"/>
      <c r="AF302" s="206"/>
      <c r="AG302" s="206"/>
      <c r="AH302" s="206"/>
      <c r="AI302" s="206"/>
      <c r="AJ302" s="206"/>
      <c r="AK302" s="206"/>
      <c r="AL302" s="206"/>
      <c r="AM302" s="206"/>
    </row>
    <row r="303" spans="1:39"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1241">
        <v>25.350573044252371</v>
      </c>
      <c r="Y303" s="8">
        <v>0</v>
      </c>
      <c r="Z303" s="1081"/>
      <c r="AA303" s="89">
        <v>0</v>
      </c>
      <c r="AB303" s="89"/>
      <c r="AC303" s="1082">
        <v>0</v>
      </c>
      <c r="AD303" s="206"/>
      <c r="AE303" s="206"/>
      <c r="AF303" s="206"/>
      <c r="AG303" s="206"/>
      <c r="AH303" s="206"/>
      <c r="AI303" s="206"/>
      <c r="AJ303" s="206"/>
      <c r="AK303" s="206"/>
      <c r="AL303" s="206"/>
      <c r="AM303" s="206"/>
    </row>
    <row r="304" spans="1:39"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1241">
        <v>25.350573044252371</v>
      </c>
      <c r="Y304" s="8">
        <v>0</v>
      </c>
      <c r="Z304" s="1081"/>
      <c r="AA304" s="89">
        <v>0</v>
      </c>
      <c r="AB304" s="89"/>
      <c r="AC304" s="1082">
        <v>0</v>
      </c>
      <c r="AD304" s="206"/>
      <c r="AE304" s="206"/>
      <c r="AF304" s="206"/>
      <c r="AG304" s="206"/>
      <c r="AH304" s="206"/>
      <c r="AI304" s="206"/>
      <c r="AJ304" s="206"/>
      <c r="AK304" s="206"/>
      <c r="AL304" s="206"/>
      <c r="AM304" s="206"/>
    </row>
    <row r="305" spans="1:39"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1241">
        <v>25.350573044252371</v>
      </c>
      <c r="Y305" s="8">
        <v>0</v>
      </c>
      <c r="Z305" s="1081"/>
      <c r="AA305" s="89">
        <v>0</v>
      </c>
      <c r="AB305" s="89"/>
      <c r="AC305" s="1082">
        <v>0</v>
      </c>
      <c r="AD305" s="206"/>
      <c r="AE305" s="206"/>
      <c r="AF305" s="206"/>
      <c r="AG305" s="206"/>
      <c r="AH305" s="206"/>
      <c r="AI305" s="206"/>
      <c r="AJ305" s="206"/>
      <c r="AK305" s="206"/>
      <c r="AL305" s="206"/>
      <c r="AM305" s="206"/>
    </row>
    <row r="306" spans="1:39"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1241">
        <v>25.350573044252371</v>
      </c>
      <c r="Y306" s="8">
        <v>0</v>
      </c>
      <c r="Z306" s="1081"/>
      <c r="AA306" s="89">
        <v>0</v>
      </c>
      <c r="AB306" s="89"/>
      <c r="AC306" s="1082">
        <v>0</v>
      </c>
      <c r="AD306" s="206"/>
      <c r="AE306" s="206"/>
      <c r="AF306" s="206"/>
      <c r="AG306" s="206"/>
      <c r="AH306" s="206"/>
      <c r="AI306" s="206"/>
      <c r="AJ306" s="206"/>
      <c r="AK306" s="206"/>
      <c r="AL306" s="206"/>
      <c r="AM306" s="206"/>
    </row>
    <row r="307" spans="1:39"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1241">
        <v>25.350573044252371</v>
      </c>
      <c r="Y307" s="8">
        <v>0</v>
      </c>
      <c r="Z307" s="1081"/>
      <c r="AA307" s="89">
        <v>0</v>
      </c>
      <c r="AB307" s="89"/>
      <c r="AC307" s="1082">
        <v>0</v>
      </c>
      <c r="AD307" s="206"/>
      <c r="AE307" s="206"/>
      <c r="AF307" s="206"/>
      <c r="AG307" s="206"/>
      <c r="AH307" s="206"/>
      <c r="AI307" s="206"/>
      <c r="AJ307" s="206"/>
      <c r="AK307" s="206"/>
      <c r="AL307" s="206"/>
      <c r="AM307" s="206"/>
    </row>
    <row r="308" spans="1:39"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1241">
        <v>25.350573044252371</v>
      </c>
      <c r="Y308" s="8">
        <v>0</v>
      </c>
      <c r="Z308" s="1081"/>
      <c r="AA308" s="89">
        <v>0</v>
      </c>
      <c r="AB308" s="89"/>
      <c r="AC308" s="1082">
        <v>0</v>
      </c>
      <c r="AD308" s="206"/>
      <c r="AE308" s="206"/>
      <c r="AF308" s="206"/>
      <c r="AG308" s="206"/>
      <c r="AH308" s="206"/>
      <c r="AI308" s="206"/>
      <c r="AJ308" s="206"/>
      <c r="AK308" s="206"/>
      <c r="AL308" s="206"/>
      <c r="AM308" s="206"/>
    </row>
    <row r="309" spans="1:39"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1241">
        <v>25.350573044252371</v>
      </c>
      <c r="Y309" s="8">
        <v>0</v>
      </c>
      <c r="Z309" s="1081"/>
      <c r="AA309" s="89">
        <v>0</v>
      </c>
      <c r="AB309" s="89"/>
      <c r="AC309" s="1082">
        <v>0</v>
      </c>
      <c r="AD309" s="206"/>
      <c r="AE309" s="206"/>
      <c r="AF309" s="206"/>
      <c r="AG309" s="206"/>
      <c r="AH309" s="206"/>
      <c r="AI309" s="206"/>
      <c r="AJ309" s="206"/>
      <c r="AK309" s="206"/>
      <c r="AL309" s="206"/>
      <c r="AM309" s="206"/>
    </row>
    <row r="310" spans="1:39"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1241">
        <v>25.984337370358677</v>
      </c>
      <c r="Y310" s="8">
        <v>0</v>
      </c>
      <c r="Z310" s="1081"/>
      <c r="AA310" s="89">
        <v>0</v>
      </c>
      <c r="AB310" s="89"/>
      <c r="AC310" s="1082">
        <v>0</v>
      </c>
      <c r="AD310" s="206"/>
      <c r="AE310" s="206"/>
      <c r="AF310" s="206"/>
      <c r="AG310" s="206"/>
      <c r="AH310" s="206"/>
      <c r="AI310" s="206"/>
      <c r="AJ310" s="206"/>
      <c r="AK310" s="206"/>
      <c r="AL310" s="206"/>
      <c r="AM310" s="206"/>
    </row>
    <row r="311" spans="1:39"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1241">
        <v>25.984337370358677</v>
      </c>
      <c r="Y311" s="8">
        <v>0</v>
      </c>
      <c r="Z311" s="1081"/>
      <c r="AA311" s="89">
        <v>0</v>
      </c>
      <c r="AB311" s="89"/>
      <c r="AC311" s="1082">
        <v>0</v>
      </c>
      <c r="AD311" s="206"/>
      <c r="AE311" s="206"/>
      <c r="AF311" s="206"/>
      <c r="AG311" s="206"/>
      <c r="AH311" s="206"/>
      <c r="AI311" s="206"/>
      <c r="AJ311" s="206"/>
      <c r="AK311" s="206"/>
      <c r="AL311" s="206"/>
      <c r="AM311" s="206"/>
    </row>
    <row r="312" spans="1:39"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1241">
        <v>25.984337370358677</v>
      </c>
      <c r="Y312" s="8">
        <v>0</v>
      </c>
      <c r="Z312" s="1081"/>
      <c r="AA312" s="89">
        <v>0</v>
      </c>
      <c r="AB312" s="89"/>
      <c r="AC312" s="1082">
        <v>0</v>
      </c>
      <c r="AD312" s="206"/>
      <c r="AE312" s="206"/>
      <c r="AF312" s="206"/>
      <c r="AG312" s="206"/>
      <c r="AH312" s="206"/>
      <c r="AI312" s="206"/>
      <c r="AJ312" s="206"/>
      <c r="AK312" s="206"/>
      <c r="AL312" s="206"/>
      <c r="AM312" s="206"/>
    </row>
    <row r="313" spans="1:39"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1241">
        <v>25.984337370358677</v>
      </c>
      <c r="Y313" s="8">
        <v>0</v>
      </c>
      <c r="Z313" s="1081"/>
      <c r="AA313" s="89">
        <v>0</v>
      </c>
      <c r="AB313" s="89"/>
      <c r="AC313" s="1082">
        <v>0</v>
      </c>
      <c r="AD313" s="206"/>
      <c r="AE313" s="206"/>
      <c r="AF313" s="206"/>
      <c r="AG313" s="206"/>
      <c r="AH313" s="206"/>
      <c r="AI313" s="206"/>
      <c r="AJ313" s="206"/>
      <c r="AK313" s="206"/>
      <c r="AL313" s="206"/>
      <c r="AM313" s="206"/>
    </row>
    <row r="314" spans="1:39"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v>0</v>
      </c>
      <c r="X314" s="1241">
        <v>25.984337370358677</v>
      </c>
      <c r="Y314" s="8">
        <v>0</v>
      </c>
      <c r="Z314" s="1081"/>
      <c r="AA314" s="89">
        <v>0</v>
      </c>
      <c r="AB314" s="89"/>
      <c r="AC314" s="1082">
        <v>0</v>
      </c>
      <c r="AD314" s="206"/>
      <c r="AE314" s="206"/>
      <c r="AF314" s="206"/>
      <c r="AG314" s="206"/>
      <c r="AH314" s="206"/>
      <c r="AI314" s="206"/>
      <c r="AJ314" s="206"/>
      <c r="AK314" s="206"/>
      <c r="AL314" s="206"/>
      <c r="AM314" s="206"/>
    </row>
    <row r="315" spans="1:39"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v>0</v>
      </c>
      <c r="X315" s="1241">
        <v>25.984337370358677</v>
      </c>
      <c r="Y315" s="8">
        <v>0</v>
      </c>
      <c r="Z315" s="1081"/>
      <c r="AA315" s="89">
        <v>0</v>
      </c>
      <c r="AB315" s="89"/>
      <c r="AC315" s="1082">
        <v>0</v>
      </c>
      <c r="AD315" s="206"/>
      <c r="AE315" s="206"/>
      <c r="AF315" s="206"/>
      <c r="AG315" s="206"/>
      <c r="AH315" s="206"/>
      <c r="AI315" s="206"/>
      <c r="AJ315" s="206"/>
      <c r="AK315" s="206"/>
      <c r="AL315" s="206"/>
      <c r="AM315" s="206"/>
    </row>
    <row r="316" spans="1:39"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1084">
        <v>0</v>
      </c>
      <c r="X316" s="1241">
        <v>25.984337370358677</v>
      </c>
      <c r="Y316" s="8">
        <v>0</v>
      </c>
      <c r="Z316" s="1081"/>
      <c r="AA316" s="89">
        <v>0</v>
      </c>
      <c r="AB316" s="89"/>
      <c r="AC316" s="1082">
        <v>0</v>
      </c>
      <c r="AD316" s="206"/>
      <c r="AE316" s="206"/>
      <c r="AF316" s="206"/>
      <c r="AG316" s="206"/>
      <c r="AH316" s="206"/>
      <c r="AI316" s="206"/>
      <c r="AJ316" s="206"/>
      <c r="AK316" s="206"/>
      <c r="AL316" s="206"/>
      <c r="AM316" s="206"/>
    </row>
    <row r="317" spans="1:39"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v>0</v>
      </c>
      <c r="X317" s="1241">
        <v>25.984337370358677</v>
      </c>
      <c r="Y317" s="8">
        <v>0</v>
      </c>
      <c r="Z317" s="1081"/>
      <c r="AA317" s="89">
        <v>0</v>
      </c>
      <c r="AB317" s="89"/>
      <c r="AC317" s="1082">
        <v>0</v>
      </c>
      <c r="AD317" s="206"/>
      <c r="AE317" s="206"/>
      <c r="AF317" s="206"/>
      <c r="AG317" s="206"/>
      <c r="AH317" s="206"/>
      <c r="AI317" s="206"/>
      <c r="AJ317" s="206"/>
      <c r="AK317" s="206"/>
      <c r="AL317" s="206"/>
      <c r="AM317" s="206"/>
    </row>
    <row r="318" spans="1:39"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v>0</v>
      </c>
      <c r="X318" s="1241">
        <v>25.984337370358677</v>
      </c>
      <c r="Y318" s="8">
        <v>0</v>
      </c>
      <c r="Z318" s="1081"/>
      <c r="AA318" s="89">
        <v>0</v>
      </c>
      <c r="AB318" s="89"/>
      <c r="AC318" s="1082">
        <v>0</v>
      </c>
      <c r="AD318" s="206"/>
      <c r="AE318" s="206"/>
      <c r="AF318" s="206"/>
      <c r="AG318" s="206"/>
      <c r="AH318" s="206"/>
      <c r="AI318" s="206"/>
      <c r="AJ318" s="206"/>
      <c r="AK318" s="206"/>
      <c r="AL318" s="206"/>
      <c r="AM318" s="206"/>
    </row>
    <row r="319" spans="1:39"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1084">
        <v>0</v>
      </c>
      <c r="X319" s="1241">
        <v>25.984337370358677</v>
      </c>
      <c r="Y319" s="8">
        <v>0</v>
      </c>
      <c r="Z319" s="1081"/>
      <c r="AA319" s="89">
        <v>0</v>
      </c>
      <c r="AB319" s="89"/>
      <c r="AC319" s="1082">
        <v>0</v>
      </c>
      <c r="AD319" s="206"/>
      <c r="AE319" s="206"/>
      <c r="AF319" s="206"/>
      <c r="AG319" s="206"/>
      <c r="AH319" s="206"/>
      <c r="AI319" s="206"/>
      <c r="AJ319" s="206"/>
      <c r="AK319" s="206"/>
      <c r="AL319" s="206"/>
      <c r="AM319" s="206"/>
    </row>
    <row r="320" spans="1:39"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v>0</v>
      </c>
      <c r="X320" s="1241">
        <v>25.984337370358677</v>
      </c>
      <c r="Y320" s="8">
        <v>0</v>
      </c>
      <c r="Z320" s="1081"/>
      <c r="AA320" s="89">
        <v>0</v>
      </c>
      <c r="AB320" s="89"/>
      <c r="AC320" s="1082">
        <v>0</v>
      </c>
      <c r="AD320" s="206"/>
      <c r="AE320" s="206"/>
      <c r="AF320" s="206"/>
      <c r="AG320" s="206"/>
      <c r="AH320" s="206"/>
      <c r="AI320" s="206"/>
      <c r="AJ320" s="206"/>
      <c r="AK320" s="206"/>
      <c r="AL320" s="206"/>
      <c r="AM320" s="206"/>
    </row>
    <row r="321" spans="1:39"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v>0</v>
      </c>
      <c r="X321" s="1241">
        <v>25.984337370358677</v>
      </c>
      <c r="Y321" s="8">
        <v>0</v>
      </c>
      <c r="Z321" s="1081"/>
      <c r="AA321" s="89">
        <v>0</v>
      </c>
      <c r="AB321" s="89"/>
      <c r="AC321" s="1082">
        <v>0</v>
      </c>
      <c r="AD321" s="206"/>
      <c r="AE321" s="206"/>
      <c r="AF321" s="206"/>
      <c r="AG321" s="206"/>
      <c r="AH321" s="206"/>
      <c r="AI321" s="206"/>
      <c r="AJ321" s="206"/>
      <c r="AK321" s="206"/>
      <c r="AL321" s="206"/>
      <c r="AM321" s="206"/>
    </row>
    <row r="322" spans="1:39"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1084">
        <v>0</v>
      </c>
      <c r="X322" s="1241">
        <v>26.633945804617642</v>
      </c>
      <c r="Y322" s="8">
        <v>0</v>
      </c>
      <c r="Z322" s="1081"/>
      <c r="AA322" s="89">
        <v>0</v>
      </c>
      <c r="AB322" s="89"/>
      <c r="AC322" s="1082">
        <v>0</v>
      </c>
      <c r="AD322" s="206"/>
      <c r="AE322" s="206"/>
      <c r="AF322" s="206"/>
      <c r="AG322" s="206"/>
      <c r="AH322" s="206"/>
      <c r="AI322" s="206"/>
      <c r="AJ322" s="206"/>
      <c r="AK322" s="206"/>
      <c r="AL322" s="206"/>
      <c r="AM322" s="206"/>
    </row>
    <row r="323" spans="1:39"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v>0</v>
      </c>
      <c r="X323" s="1241">
        <v>26.633945804617642</v>
      </c>
      <c r="Y323" s="8">
        <v>0</v>
      </c>
      <c r="Z323" s="1081"/>
      <c r="AA323" s="89">
        <v>0</v>
      </c>
      <c r="AB323" s="89"/>
      <c r="AC323" s="1082">
        <v>0</v>
      </c>
      <c r="AD323" s="206"/>
      <c r="AE323" s="206"/>
      <c r="AF323" s="206"/>
      <c r="AG323" s="206"/>
      <c r="AH323" s="206"/>
      <c r="AI323" s="206"/>
      <c r="AJ323" s="206"/>
      <c r="AK323" s="206"/>
      <c r="AL323" s="206"/>
      <c r="AM323" s="206"/>
    </row>
    <row r="324" spans="1:39"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v>0</v>
      </c>
      <c r="X324" s="1241">
        <v>26.633945804617642</v>
      </c>
      <c r="Y324" s="8">
        <v>0</v>
      </c>
      <c r="Z324" s="1081"/>
      <c r="AA324" s="89">
        <v>0</v>
      </c>
      <c r="AB324" s="89"/>
      <c r="AC324" s="1082">
        <v>0</v>
      </c>
      <c r="AD324" s="206"/>
      <c r="AE324" s="206"/>
      <c r="AF324" s="206"/>
      <c r="AG324" s="206"/>
      <c r="AH324" s="206"/>
      <c r="AI324" s="206"/>
      <c r="AJ324" s="206"/>
      <c r="AK324" s="206"/>
      <c r="AL324" s="206"/>
      <c r="AM324" s="206"/>
    </row>
    <row r="325" spans="1:39"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1084">
        <v>0</v>
      </c>
      <c r="X325" s="1241">
        <v>26.633945804617642</v>
      </c>
      <c r="Y325" s="8">
        <v>0</v>
      </c>
      <c r="Z325" s="1081"/>
      <c r="AA325" s="89">
        <v>0</v>
      </c>
      <c r="AB325" s="89"/>
      <c r="AC325" s="1082">
        <v>0</v>
      </c>
      <c r="AD325" s="206"/>
      <c r="AE325" s="206"/>
      <c r="AF325" s="206"/>
      <c r="AG325" s="206"/>
      <c r="AH325" s="206"/>
      <c r="AI325" s="206"/>
      <c r="AJ325" s="206"/>
      <c r="AK325" s="206"/>
      <c r="AL325" s="206"/>
      <c r="AM325" s="206"/>
    </row>
    <row r="326" spans="1:39"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v>0</v>
      </c>
      <c r="X326" s="1241">
        <v>26.633945804617642</v>
      </c>
      <c r="Y326" s="8">
        <v>0</v>
      </c>
      <c r="Z326" s="1081"/>
      <c r="AA326" s="89">
        <v>0</v>
      </c>
      <c r="AB326" s="89"/>
      <c r="AC326" s="1082">
        <v>0</v>
      </c>
      <c r="AD326" s="206"/>
      <c r="AE326" s="206"/>
      <c r="AF326" s="206"/>
      <c r="AG326" s="206"/>
      <c r="AH326" s="206"/>
      <c r="AI326" s="206"/>
      <c r="AJ326" s="206"/>
      <c r="AK326" s="206"/>
      <c r="AL326" s="206"/>
      <c r="AM326" s="206"/>
    </row>
    <row r="327" spans="1:39"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v>0</v>
      </c>
      <c r="X327" s="1241">
        <v>26.633945804617642</v>
      </c>
      <c r="Y327" s="8">
        <v>0</v>
      </c>
      <c r="Z327" s="1081"/>
      <c r="AA327" s="89">
        <v>0</v>
      </c>
      <c r="AB327" s="89"/>
      <c r="AC327" s="1082">
        <v>0</v>
      </c>
      <c r="AD327" s="206"/>
      <c r="AE327" s="206"/>
      <c r="AF327" s="206"/>
      <c r="AG327" s="206"/>
      <c r="AH327" s="206"/>
      <c r="AI327" s="206"/>
      <c r="AJ327" s="206"/>
      <c r="AK327" s="206"/>
      <c r="AL327" s="206"/>
      <c r="AM327" s="206"/>
    </row>
    <row r="328" spans="1:39"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1084">
        <v>0</v>
      </c>
      <c r="X328" s="1241">
        <v>26.633945804617642</v>
      </c>
      <c r="Y328" s="8">
        <v>0</v>
      </c>
      <c r="Z328" s="1081"/>
      <c r="AA328" s="89">
        <v>0</v>
      </c>
      <c r="AB328" s="89"/>
      <c r="AC328" s="1082">
        <v>0</v>
      </c>
      <c r="AD328" s="206"/>
      <c r="AE328" s="206"/>
      <c r="AF328" s="206"/>
      <c r="AG328" s="206"/>
      <c r="AH328" s="206"/>
      <c r="AI328" s="206"/>
      <c r="AJ328" s="206"/>
      <c r="AK328" s="206"/>
      <c r="AL328" s="206"/>
      <c r="AM328" s="206"/>
    </row>
    <row r="329" spans="1:39"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v>0</v>
      </c>
      <c r="X329" s="1241">
        <v>26.633945804617642</v>
      </c>
      <c r="Y329" s="8">
        <v>0</v>
      </c>
      <c r="Z329" s="1081"/>
      <c r="AA329" s="89">
        <v>0</v>
      </c>
      <c r="AB329" s="89"/>
      <c r="AC329" s="1082">
        <v>0</v>
      </c>
      <c r="AD329" s="206"/>
      <c r="AE329" s="206"/>
      <c r="AF329" s="206"/>
      <c r="AG329" s="206"/>
      <c r="AH329" s="206"/>
      <c r="AI329" s="206"/>
      <c r="AJ329" s="206"/>
      <c r="AK329" s="206"/>
      <c r="AL329" s="206"/>
      <c r="AM329" s="206"/>
    </row>
    <row r="330" spans="1:39"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v>0</v>
      </c>
      <c r="X330" s="1241">
        <v>26.633945804617642</v>
      </c>
      <c r="Y330" s="8">
        <v>0</v>
      </c>
      <c r="Z330" s="1081"/>
      <c r="AA330" s="89">
        <v>0</v>
      </c>
      <c r="AB330" s="89"/>
      <c r="AC330" s="1082">
        <v>0</v>
      </c>
      <c r="AD330" s="206"/>
      <c r="AE330" s="206"/>
      <c r="AF330" s="206"/>
      <c r="AG330" s="206"/>
      <c r="AH330" s="206"/>
      <c r="AI330" s="206"/>
      <c r="AJ330" s="206"/>
      <c r="AK330" s="206"/>
      <c r="AL330" s="206"/>
      <c r="AM330" s="206"/>
    </row>
    <row r="331" spans="1:39"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1084">
        <v>0</v>
      </c>
      <c r="X331" s="1241">
        <v>26.633945804617642</v>
      </c>
      <c r="Y331" s="8">
        <v>0</v>
      </c>
      <c r="Z331" s="1081"/>
      <c r="AA331" s="89">
        <v>0</v>
      </c>
      <c r="AB331" s="89"/>
      <c r="AC331" s="1082">
        <v>0</v>
      </c>
      <c r="AD331" s="206"/>
      <c r="AE331" s="206"/>
      <c r="AF331" s="206"/>
      <c r="AG331" s="206"/>
      <c r="AH331" s="206"/>
      <c r="AI331" s="206"/>
      <c r="AJ331" s="206"/>
      <c r="AK331" s="206"/>
      <c r="AL331" s="206"/>
      <c r="AM331" s="206"/>
    </row>
    <row r="332" spans="1:39"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v>0</v>
      </c>
      <c r="X332" s="1241">
        <v>26.633945804617642</v>
      </c>
      <c r="Y332" s="8">
        <v>0</v>
      </c>
      <c r="Z332" s="1081"/>
      <c r="AA332" s="89">
        <v>0</v>
      </c>
      <c r="AB332" s="89"/>
      <c r="AC332" s="1082">
        <v>0</v>
      </c>
      <c r="AD332" s="206"/>
      <c r="AE332" s="206"/>
      <c r="AF332" s="206"/>
      <c r="AG332" s="206"/>
      <c r="AH332" s="206"/>
      <c r="AI332" s="206"/>
      <c r="AJ332" s="206"/>
      <c r="AK332" s="206"/>
      <c r="AL332" s="206"/>
      <c r="AM332" s="206"/>
    </row>
    <row r="333" spans="1:39"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v>0</v>
      </c>
      <c r="X333" s="1241">
        <v>26.633945804617642</v>
      </c>
      <c r="Y333" s="8">
        <v>0</v>
      </c>
      <c r="Z333" s="1081"/>
      <c r="AA333" s="89">
        <v>0</v>
      </c>
      <c r="AB333" s="89"/>
      <c r="AC333" s="1082">
        <v>0</v>
      </c>
      <c r="AD333" s="206"/>
      <c r="AE333" s="206"/>
      <c r="AF333" s="206"/>
      <c r="AG333" s="206"/>
      <c r="AH333" s="206"/>
      <c r="AI333" s="206"/>
      <c r="AJ333" s="206"/>
      <c r="AK333" s="206"/>
      <c r="AL333" s="206"/>
      <c r="AM333" s="206"/>
    </row>
    <row r="334" spans="1:39"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1084">
        <v>0</v>
      </c>
      <c r="X334" s="1241">
        <v>27.299794449733081</v>
      </c>
      <c r="Y334" s="8">
        <v>0</v>
      </c>
      <c r="Z334" s="1081"/>
      <c r="AA334" s="89">
        <v>0</v>
      </c>
      <c r="AB334" s="89"/>
      <c r="AC334" s="1082">
        <v>0</v>
      </c>
      <c r="AD334" s="206"/>
      <c r="AE334" s="206"/>
      <c r="AF334" s="206"/>
      <c r="AG334" s="206"/>
      <c r="AH334" s="206"/>
      <c r="AI334" s="206"/>
      <c r="AJ334" s="206"/>
      <c r="AK334" s="206"/>
      <c r="AL334" s="206"/>
      <c r="AM334" s="206"/>
    </row>
    <row r="335" spans="1:39"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v>0</v>
      </c>
      <c r="X335" s="1241">
        <v>27.299794449733081</v>
      </c>
      <c r="Y335" s="8">
        <v>0</v>
      </c>
      <c r="Z335" s="1081"/>
      <c r="AA335" s="89">
        <v>0</v>
      </c>
      <c r="AB335" s="89"/>
      <c r="AC335" s="1082">
        <v>0</v>
      </c>
      <c r="AD335" s="206"/>
      <c r="AE335" s="206"/>
      <c r="AF335" s="206"/>
      <c r="AG335" s="206"/>
      <c r="AH335" s="206"/>
      <c r="AI335" s="206"/>
      <c r="AJ335" s="206"/>
      <c r="AK335" s="206"/>
      <c r="AL335" s="206"/>
      <c r="AM335" s="206"/>
    </row>
    <row r="336" spans="1:39"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v>0</v>
      </c>
      <c r="X336" s="1241">
        <v>27.299794449733081</v>
      </c>
      <c r="Y336" s="8">
        <v>0</v>
      </c>
      <c r="Z336" s="1081"/>
      <c r="AA336" s="89">
        <v>0</v>
      </c>
      <c r="AB336" s="89"/>
      <c r="AC336" s="1082">
        <v>0</v>
      </c>
      <c r="AD336" s="206"/>
      <c r="AE336" s="206"/>
      <c r="AF336" s="206"/>
      <c r="AG336" s="206"/>
      <c r="AH336" s="206"/>
      <c r="AI336" s="206"/>
      <c r="AJ336" s="206"/>
      <c r="AK336" s="206"/>
      <c r="AL336" s="206"/>
      <c r="AM336" s="206"/>
    </row>
    <row r="337" spans="1:39"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1084">
        <v>0</v>
      </c>
      <c r="X337" s="1241">
        <v>27.299794449733081</v>
      </c>
      <c r="Y337" s="8">
        <v>0</v>
      </c>
      <c r="Z337" s="1081"/>
      <c r="AA337" s="89">
        <v>0</v>
      </c>
      <c r="AB337" s="89"/>
      <c r="AC337" s="1082">
        <v>0</v>
      </c>
      <c r="AD337" s="206"/>
      <c r="AE337" s="206"/>
      <c r="AF337" s="206"/>
      <c r="AG337" s="206"/>
      <c r="AH337" s="206"/>
      <c r="AI337" s="206"/>
      <c r="AJ337" s="206"/>
      <c r="AK337" s="206"/>
      <c r="AL337" s="206"/>
      <c r="AM337" s="206"/>
    </row>
    <row r="338" spans="1:39"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v>0</v>
      </c>
      <c r="X338" s="1241">
        <v>27.299794449733081</v>
      </c>
      <c r="Y338" s="8">
        <v>0</v>
      </c>
      <c r="Z338" s="1081"/>
      <c r="AA338" s="89">
        <v>0</v>
      </c>
      <c r="AB338" s="89"/>
      <c r="AC338" s="1082">
        <v>0</v>
      </c>
      <c r="AD338" s="206"/>
      <c r="AE338" s="206"/>
      <c r="AF338" s="206"/>
      <c r="AG338" s="206"/>
      <c r="AH338" s="206"/>
      <c r="AI338" s="206"/>
      <c r="AJ338" s="206"/>
      <c r="AK338" s="206"/>
      <c r="AL338" s="206"/>
      <c r="AM338" s="206"/>
    </row>
    <row r="339" spans="1:39"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v>0</v>
      </c>
      <c r="X339" s="1241">
        <v>27.299794449733081</v>
      </c>
      <c r="Y339" s="8">
        <v>0</v>
      </c>
      <c r="Z339" s="1081"/>
      <c r="AA339" s="89">
        <v>0</v>
      </c>
      <c r="AB339" s="89"/>
      <c r="AC339" s="1082">
        <v>0</v>
      </c>
      <c r="AD339" s="206"/>
      <c r="AE339" s="206"/>
      <c r="AF339" s="206"/>
      <c r="AG339" s="206"/>
      <c r="AH339" s="206"/>
      <c r="AI339" s="206"/>
      <c r="AJ339" s="206"/>
      <c r="AK339" s="206"/>
      <c r="AL339" s="206"/>
      <c r="AM339" s="206"/>
    </row>
    <row r="340" spans="1:39"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1084">
        <v>0</v>
      </c>
      <c r="X340" s="1241">
        <v>27.299794449733081</v>
      </c>
      <c r="Y340" s="8">
        <v>0</v>
      </c>
      <c r="Z340" s="1081"/>
      <c r="AA340" s="89">
        <v>0</v>
      </c>
      <c r="AB340" s="89"/>
      <c r="AC340" s="1082">
        <v>0</v>
      </c>
      <c r="AD340" s="206"/>
      <c r="AE340" s="206"/>
      <c r="AF340" s="206"/>
      <c r="AG340" s="206"/>
      <c r="AH340" s="206"/>
      <c r="AI340" s="206"/>
      <c r="AJ340" s="206"/>
      <c r="AK340" s="206"/>
      <c r="AL340" s="206"/>
      <c r="AM340" s="206"/>
    </row>
    <row r="341" spans="1:39"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v>0</v>
      </c>
      <c r="X341" s="1241">
        <v>27.299794449733081</v>
      </c>
      <c r="Y341" s="8">
        <v>0</v>
      </c>
      <c r="Z341" s="1081"/>
      <c r="AA341" s="89">
        <v>0</v>
      </c>
      <c r="AB341" s="89"/>
      <c r="AC341" s="1082">
        <v>0</v>
      </c>
      <c r="AD341" s="206"/>
      <c r="AE341" s="206"/>
      <c r="AF341" s="206"/>
      <c r="AG341" s="206"/>
      <c r="AH341" s="206"/>
      <c r="AI341" s="206"/>
      <c r="AJ341" s="206"/>
      <c r="AK341" s="206"/>
      <c r="AL341" s="206"/>
      <c r="AM341" s="206"/>
    </row>
    <row r="342" spans="1:39"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v>0</v>
      </c>
      <c r="X342" s="1241">
        <v>27.299794449733081</v>
      </c>
      <c r="Y342" s="8">
        <v>0</v>
      </c>
      <c r="Z342" s="1081"/>
      <c r="AA342" s="89">
        <v>0</v>
      </c>
      <c r="AB342" s="89"/>
      <c r="AC342" s="1082">
        <v>0</v>
      </c>
      <c r="AD342" s="206"/>
      <c r="AE342" s="206"/>
      <c r="AF342" s="206"/>
      <c r="AG342" s="206"/>
      <c r="AH342" s="206"/>
      <c r="AI342" s="206"/>
      <c r="AJ342" s="206"/>
      <c r="AK342" s="206"/>
      <c r="AL342" s="206"/>
      <c r="AM342" s="206"/>
    </row>
    <row r="343" spans="1:39"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1084">
        <v>0</v>
      </c>
      <c r="X343" s="1241">
        <v>27.299794449733081</v>
      </c>
      <c r="Y343" s="8">
        <v>0</v>
      </c>
      <c r="Z343" s="1081"/>
      <c r="AA343" s="89">
        <v>0</v>
      </c>
      <c r="AB343" s="89"/>
      <c r="AC343" s="1082">
        <v>0</v>
      </c>
      <c r="AD343" s="206"/>
      <c r="AE343" s="206"/>
      <c r="AF343" s="206"/>
      <c r="AG343" s="206"/>
      <c r="AH343" s="206"/>
      <c r="AI343" s="206"/>
      <c r="AJ343" s="206"/>
      <c r="AK343" s="206"/>
      <c r="AL343" s="206"/>
      <c r="AM343" s="206"/>
    </row>
    <row r="344" spans="1:39"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v>0</v>
      </c>
      <c r="X344" s="1241">
        <v>27.299794449733081</v>
      </c>
      <c r="Y344" s="8">
        <v>0</v>
      </c>
      <c r="Z344" s="1081"/>
      <c r="AA344" s="89">
        <v>0</v>
      </c>
      <c r="AB344" s="89"/>
      <c r="AC344" s="1082">
        <v>0</v>
      </c>
      <c r="AD344" s="206"/>
      <c r="AE344" s="206"/>
      <c r="AF344" s="206"/>
      <c r="AG344" s="206"/>
      <c r="AH344" s="206"/>
      <c r="AI344" s="206"/>
      <c r="AJ344" s="206"/>
      <c r="AK344" s="206"/>
      <c r="AL344" s="206"/>
      <c r="AM344" s="206"/>
    </row>
    <row r="345" spans="1:39"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v>0</v>
      </c>
      <c r="X345" s="1241">
        <v>27.299794449733081</v>
      </c>
      <c r="Y345" s="8">
        <v>0</v>
      </c>
      <c r="Z345" s="1081"/>
      <c r="AA345" s="89">
        <v>0</v>
      </c>
      <c r="AB345" s="89"/>
      <c r="AC345" s="1082">
        <v>0</v>
      </c>
      <c r="AD345" s="206"/>
      <c r="AE345" s="206"/>
      <c r="AF345" s="206"/>
      <c r="AG345" s="206"/>
      <c r="AH345" s="206"/>
      <c r="AI345" s="206"/>
      <c r="AJ345" s="206"/>
      <c r="AK345" s="206"/>
      <c r="AL345" s="206"/>
      <c r="AM345" s="206"/>
    </row>
    <row r="346" spans="1:39"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241">
        <v>27.982289310976405</v>
      </c>
      <c r="Y346" s="8">
        <v>0</v>
      </c>
      <c r="Z346" s="1081"/>
      <c r="AA346" s="89">
        <v>0</v>
      </c>
      <c r="AB346" s="89"/>
      <c r="AC346" s="1082">
        <v>0</v>
      </c>
      <c r="AD346" s="206"/>
      <c r="AE346" s="206"/>
      <c r="AF346" s="206"/>
      <c r="AG346" s="206"/>
      <c r="AH346" s="206"/>
      <c r="AI346" s="206"/>
      <c r="AJ346" s="206"/>
      <c r="AK346" s="206"/>
      <c r="AL346" s="206"/>
      <c r="AM346" s="206"/>
    </row>
    <row r="347" spans="1:39"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241">
        <v>27.982289310976405</v>
      </c>
      <c r="Y347" s="8">
        <v>0</v>
      </c>
      <c r="Z347" s="1081"/>
      <c r="AA347" s="89">
        <v>0</v>
      </c>
      <c r="AB347" s="89"/>
      <c r="AC347" s="1082">
        <v>0</v>
      </c>
      <c r="AD347" s="206"/>
      <c r="AE347" s="206"/>
      <c r="AF347" s="206"/>
      <c r="AG347" s="206"/>
      <c r="AH347" s="206"/>
      <c r="AI347" s="206"/>
      <c r="AJ347" s="206"/>
      <c r="AK347" s="206"/>
      <c r="AL347" s="206"/>
      <c r="AM347" s="206"/>
    </row>
    <row r="348" spans="1:39"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241">
        <v>27.982289310976405</v>
      </c>
      <c r="Y348" s="8">
        <v>0</v>
      </c>
      <c r="Z348" s="1081"/>
      <c r="AA348" s="89">
        <v>0</v>
      </c>
      <c r="AB348" s="89"/>
      <c r="AC348" s="1082">
        <v>0</v>
      </c>
      <c r="AD348" s="206"/>
      <c r="AE348" s="206"/>
      <c r="AF348" s="206"/>
      <c r="AG348" s="206"/>
      <c r="AH348" s="206"/>
      <c r="AI348" s="206"/>
      <c r="AJ348" s="206"/>
      <c r="AK348" s="206"/>
      <c r="AL348" s="206"/>
      <c r="AM348" s="206"/>
    </row>
    <row r="349" spans="1:39"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241">
        <v>27.982289310976405</v>
      </c>
      <c r="Y349" s="8">
        <v>0</v>
      </c>
      <c r="Z349" s="1081"/>
      <c r="AA349" s="89">
        <v>0</v>
      </c>
      <c r="AB349" s="89"/>
      <c r="AC349" s="1082">
        <v>0</v>
      </c>
      <c r="AD349" s="206"/>
      <c r="AE349" s="206"/>
      <c r="AF349" s="206"/>
      <c r="AG349" s="206"/>
      <c r="AH349" s="206"/>
      <c r="AI349" s="206"/>
      <c r="AJ349" s="206"/>
      <c r="AK349" s="206"/>
      <c r="AL349" s="206"/>
      <c r="AM349" s="206"/>
    </row>
    <row r="350" spans="1:39"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241">
        <v>27.982289310976405</v>
      </c>
      <c r="Y350" s="8">
        <v>0</v>
      </c>
      <c r="Z350" s="1081"/>
      <c r="AA350" s="89">
        <v>0</v>
      </c>
      <c r="AB350" s="89"/>
      <c r="AC350" s="1082">
        <v>0</v>
      </c>
      <c r="AD350" s="206"/>
      <c r="AE350" s="206"/>
      <c r="AF350" s="206"/>
      <c r="AG350" s="206"/>
      <c r="AH350" s="206"/>
      <c r="AI350" s="206"/>
      <c r="AJ350" s="206"/>
      <c r="AK350" s="206"/>
      <c r="AL350" s="206"/>
      <c r="AM350" s="206"/>
    </row>
    <row r="351" spans="1:39"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241">
        <v>27.982289310976405</v>
      </c>
      <c r="Y351" s="8">
        <v>0</v>
      </c>
      <c r="Z351" s="1081"/>
      <c r="AA351" s="89">
        <v>0</v>
      </c>
      <c r="AB351" s="89"/>
      <c r="AC351" s="1082">
        <v>0</v>
      </c>
      <c r="AD351" s="206"/>
      <c r="AE351" s="206"/>
      <c r="AF351" s="206"/>
      <c r="AG351" s="206"/>
      <c r="AH351" s="206"/>
      <c r="AI351" s="206"/>
      <c r="AJ351" s="206"/>
      <c r="AK351" s="206"/>
      <c r="AL351" s="206"/>
      <c r="AM351" s="206"/>
    </row>
    <row r="352" spans="1:39"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241">
        <v>27.982289310976405</v>
      </c>
      <c r="Y352" s="8">
        <v>0</v>
      </c>
      <c r="Z352" s="1081"/>
      <c r="AA352" s="89">
        <v>0</v>
      </c>
      <c r="AB352" s="89"/>
      <c r="AC352" s="1082">
        <v>0</v>
      </c>
      <c r="AD352" s="206"/>
      <c r="AE352" s="206"/>
      <c r="AF352" s="206"/>
      <c r="AG352" s="206"/>
      <c r="AH352" s="206"/>
      <c r="AI352" s="206"/>
      <c r="AJ352" s="206"/>
      <c r="AK352" s="206"/>
      <c r="AL352" s="206"/>
      <c r="AM352" s="206"/>
    </row>
    <row r="353" spans="1:39"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241">
        <v>27.982289310976405</v>
      </c>
      <c r="Y353" s="8">
        <v>0</v>
      </c>
      <c r="Z353" s="1081"/>
      <c r="AA353" s="89">
        <v>0</v>
      </c>
      <c r="AB353" s="89"/>
      <c r="AC353" s="1082">
        <v>0</v>
      </c>
      <c r="AD353" s="206"/>
      <c r="AE353" s="206"/>
      <c r="AF353" s="206"/>
      <c r="AG353" s="206"/>
      <c r="AH353" s="206"/>
      <c r="AI353" s="206"/>
      <c r="AJ353" s="206"/>
      <c r="AK353" s="206"/>
      <c r="AL353" s="206"/>
      <c r="AM353" s="206"/>
    </row>
    <row r="354" spans="1:39"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241">
        <v>27.982289310976405</v>
      </c>
      <c r="Y354" s="8">
        <v>0</v>
      </c>
      <c r="Z354" s="1081"/>
      <c r="AA354" s="89">
        <v>0</v>
      </c>
      <c r="AB354" s="89"/>
      <c r="AC354" s="1082">
        <v>0</v>
      </c>
      <c r="AD354" s="206"/>
      <c r="AE354" s="206"/>
      <c r="AF354" s="206"/>
      <c r="AG354" s="206"/>
      <c r="AH354" s="206"/>
      <c r="AI354" s="206"/>
      <c r="AJ354" s="206"/>
      <c r="AK354" s="206"/>
      <c r="AL354" s="206"/>
      <c r="AM354" s="206"/>
    </row>
    <row r="355" spans="1:39"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241">
        <v>27.982289310976405</v>
      </c>
      <c r="Y355" s="8">
        <v>0</v>
      </c>
      <c r="Z355" s="1081"/>
      <c r="AA355" s="89">
        <v>0</v>
      </c>
      <c r="AB355" s="89"/>
      <c r="AC355" s="1082">
        <v>0</v>
      </c>
      <c r="AD355" s="206"/>
      <c r="AE355" s="206"/>
      <c r="AF355" s="206"/>
      <c r="AG355" s="206"/>
      <c r="AH355" s="206"/>
      <c r="AI355" s="206"/>
      <c r="AJ355" s="206"/>
      <c r="AK355" s="206"/>
      <c r="AL355" s="206"/>
      <c r="AM355" s="206"/>
    </row>
    <row r="356" spans="1:39"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241">
        <v>27.982289310976405</v>
      </c>
      <c r="Y356" s="8">
        <v>0</v>
      </c>
      <c r="Z356" s="1081"/>
      <c r="AA356" s="89">
        <v>0</v>
      </c>
      <c r="AB356" s="89"/>
      <c r="AC356" s="1082">
        <v>0</v>
      </c>
      <c r="AD356" s="206"/>
      <c r="AE356" s="206"/>
      <c r="AF356" s="206"/>
      <c r="AG356" s="206"/>
      <c r="AH356" s="206"/>
      <c r="AI356" s="206"/>
      <c r="AJ356" s="206"/>
      <c r="AK356" s="206"/>
      <c r="AL356" s="206"/>
      <c r="AM356" s="206"/>
    </row>
    <row r="357" spans="1:39"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241">
        <v>27.982289310976405</v>
      </c>
      <c r="Y357" s="8">
        <v>0</v>
      </c>
      <c r="Z357" s="1081"/>
      <c r="AA357" s="89">
        <v>0</v>
      </c>
      <c r="AB357" s="89"/>
      <c r="AC357" s="1082">
        <v>0</v>
      </c>
      <c r="AD357" s="206"/>
      <c r="AE357" s="206"/>
      <c r="AF357" s="206"/>
      <c r="AG357" s="206"/>
      <c r="AH357" s="206"/>
      <c r="AI357" s="206"/>
      <c r="AJ357" s="206"/>
      <c r="AK357" s="206"/>
      <c r="AL357" s="206"/>
      <c r="AM357" s="206"/>
    </row>
    <row r="358" spans="1:39"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241">
        <v>28.681846543750812</v>
      </c>
      <c r="Y358" s="8">
        <v>0</v>
      </c>
      <c r="Z358" s="1081"/>
      <c r="AA358" s="89">
        <v>0</v>
      </c>
      <c r="AB358" s="89"/>
      <c r="AC358" s="1082">
        <v>0</v>
      </c>
      <c r="AD358" s="206"/>
      <c r="AE358" s="206"/>
      <c r="AF358" s="206"/>
      <c r="AG358" s="206"/>
      <c r="AH358" s="206"/>
      <c r="AI358" s="206"/>
      <c r="AJ358" s="206"/>
      <c r="AK358" s="206"/>
      <c r="AL358" s="206"/>
      <c r="AM358" s="206"/>
    </row>
    <row r="359" spans="1:39"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241">
        <v>28.681846543750812</v>
      </c>
      <c r="Y359" s="8">
        <v>0</v>
      </c>
      <c r="Z359" s="1081"/>
      <c r="AA359" s="89">
        <v>0</v>
      </c>
      <c r="AB359" s="89"/>
      <c r="AC359" s="1082">
        <v>0</v>
      </c>
      <c r="AD359" s="206"/>
      <c r="AE359" s="206"/>
      <c r="AF359" s="206"/>
      <c r="AG359" s="206"/>
      <c r="AH359" s="206"/>
      <c r="AI359" s="206"/>
      <c r="AJ359" s="206"/>
      <c r="AK359" s="206"/>
      <c r="AL359" s="206"/>
      <c r="AM359" s="206"/>
    </row>
    <row r="360" spans="1:39"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241">
        <v>28.681846543750812</v>
      </c>
      <c r="Y360" s="8">
        <v>0</v>
      </c>
      <c r="Z360" s="1081"/>
      <c r="AA360" s="89">
        <v>0</v>
      </c>
      <c r="AB360" s="89"/>
      <c r="AC360" s="1082">
        <v>0</v>
      </c>
      <c r="AD360" s="206"/>
      <c r="AE360" s="206"/>
      <c r="AF360" s="206"/>
      <c r="AG360" s="206"/>
      <c r="AH360" s="206"/>
      <c r="AI360" s="206"/>
      <c r="AJ360" s="206"/>
      <c r="AK360" s="206"/>
      <c r="AL360" s="206"/>
      <c r="AM360" s="206"/>
    </row>
    <row r="361" spans="1:39"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241">
        <v>28.681846543750812</v>
      </c>
      <c r="Y361" s="8">
        <v>0</v>
      </c>
      <c r="Z361" s="1081"/>
      <c r="AA361" s="89">
        <v>0</v>
      </c>
      <c r="AB361" s="89"/>
      <c r="AC361" s="1082">
        <v>0</v>
      </c>
      <c r="AD361" s="206"/>
      <c r="AE361" s="206"/>
      <c r="AF361" s="206"/>
      <c r="AG361" s="206"/>
      <c r="AH361" s="206"/>
      <c r="AI361" s="206"/>
      <c r="AJ361" s="206"/>
      <c r="AK361" s="206"/>
      <c r="AL361" s="206"/>
      <c r="AM361" s="206"/>
    </row>
    <row r="362" spans="1:39"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241">
        <v>28.681846543750812</v>
      </c>
      <c r="Y362" s="8">
        <v>0</v>
      </c>
      <c r="Z362" s="1081"/>
      <c r="AA362" s="89">
        <v>0</v>
      </c>
      <c r="AB362" s="89"/>
      <c r="AC362" s="1082">
        <v>0</v>
      </c>
      <c r="AD362" s="206"/>
      <c r="AE362" s="206"/>
      <c r="AF362" s="206"/>
      <c r="AG362" s="206"/>
      <c r="AH362" s="206"/>
      <c r="AI362" s="206"/>
      <c r="AJ362" s="206"/>
      <c r="AK362" s="206"/>
      <c r="AL362" s="206"/>
      <c r="AM362" s="206"/>
    </row>
    <row r="363" spans="1:39"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241">
        <v>28.681846543750812</v>
      </c>
      <c r="Y363" s="8">
        <v>0</v>
      </c>
      <c r="Z363" s="1081"/>
      <c r="AA363" s="89">
        <v>0</v>
      </c>
      <c r="AB363" s="89"/>
      <c r="AC363" s="1082">
        <v>0</v>
      </c>
      <c r="AD363" s="206"/>
      <c r="AE363" s="206"/>
      <c r="AF363" s="206"/>
      <c r="AG363" s="206"/>
      <c r="AH363" s="206"/>
      <c r="AI363" s="206"/>
      <c r="AJ363" s="206"/>
      <c r="AK363" s="206"/>
      <c r="AL363" s="206"/>
      <c r="AM363" s="206"/>
    </row>
    <row r="364" spans="1:39"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241">
        <v>28.681846543750812</v>
      </c>
      <c r="Y364" s="8">
        <v>0</v>
      </c>
      <c r="Z364" s="1081"/>
      <c r="AA364" s="89">
        <v>0</v>
      </c>
      <c r="AB364" s="89"/>
      <c r="AC364" s="1082">
        <v>0</v>
      </c>
      <c r="AD364" s="206"/>
      <c r="AE364" s="206"/>
      <c r="AF364" s="206"/>
      <c r="AG364" s="206"/>
      <c r="AH364" s="206"/>
      <c r="AI364" s="206"/>
      <c r="AJ364" s="206"/>
      <c r="AK364" s="206"/>
      <c r="AL364" s="206"/>
      <c r="AM364" s="206"/>
    </row>
    <row r="365" spans="1:39"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241">
        <v>28.681846543750812</v>
      </c>
      <c r="Y365" s="8">
        <v>0</v>
      </c>
      <c r="Z365" s="1081"/>
      <c r="AA365" s="89">
        <v>0</v>
      </c>
      <c r="AB365" s="89"/>
      <c r="AC365" s="1082">
        <v>0</v>
      </c>
      <c r="AD365" s="206"/>
      <c r="AE365" s="206"/>
      <c r="AF365" s="206"/>
      <c r="AG365" s="206"/>
      <c r="AH365" s="206"/>
      <c r="AI365" s="206"/>
      <c r="AJ365" s="206"/>
      <c r="AK365" s="206"/>
      <c r="AL365" s="206"/>
      <c r="AM365" s="206"/>
    </row>
    <row r="366" spans="1:39"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241">
        <v>28.681846543750812</v>
      </c>
      <c r="Y366" s="8">
        <v>0</v>
      </c>
      <c r="Z366" s="1081"/>
      <c r="AA366" s="89">
        <v>0</v>
      </c>
      <c r="AB366" s="89"/>
      <c r="AC366" s="1082">
        <v>0</v>
      </c>
      <c r="AD366" s="206"/>
      <c r="AE366" s="206"/>
      <c r="AF366" s="206"/>
      <c r="AG366" s="206"/>
      <c r="AH366" s="206"/>
      <c r="AI366" s="206"/>
      <c r="AJ366" s="206"/>
      <c r="AK366" s="206"/>
      <c r="AL366" s="206"/>
      <c r="AM366" s="206"/>
    </row>
    <row r="367" spans="1:39"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241">
        <v>28.681846543750812</v>
      </c>
      <c r="Y367" s="8">
        <v>0</v>
      </c>
      <c r="Z367" s="1081"/>
      <c r="AA367" s="89">
        <v>0</v>
      </c>
      <c r="AB367" s="89"/>
      <c r="AC367" s="1082">
        <v>0</v>
      </c>
      <c r="AD367" s="206"/>
      <c r="AE367" s="206"/>
      <c r="AF367" s="206"/>
      <c r="AG367" s="206"/>
      <c r="AH367" s="206"/>
      <c r="AI367" s="206"/>
      <c r="AJ367" s="206"/>
      <c r="AK367" s="206"/>
      <c r="AL367" s="206"/>
      <c r="AM367" s="206"/>
    </row>
    <row r="368" spans="1:39"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241">
        <v>28.681846543750812</v>
      </c>
      <c r="Y368" s="8">
        <v>0</v>
      </c>
      <c r="Z368" s="1081"/>
      <c r="AA368" s="89">
        <v>0</v>
      </c>
      <c r="AB368" s="89"/>
      <c r="AC368" s="1082">
        <v>0</v>
      </c>
      <c r="AD368" s="206"/>
      <c r="AE368" s="206"/>
      <c r="AF368" s="206"/>
      <c r="AG368" s="206"/>
      <c r="AH368" s="206"/>
      <c r="AI368" s="206"/>
      <c r="AJ368" s="206"/>
      <c r="AK368" s="206"/>
      <c r="AL368" s="206"/>
      <c r="AM368" s="206"/>
    </row>
    <row r="369" spans="1:39"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241">
        <v>28.681846543750812</v>
      </c>
      <c r="Y369" s="8">
        <v>0</v>
      </c>
      <c r="Z369" s="1081"/>
      <c r="AA369" s="89">
        <v>0</v>
      </c>
      <c r="AB369" s="89"/>
      <c r="AC369" s="1082">
        <v>0</v>
      </c>
      <c r="AD369" s="206"/>
      <c r="AE369" s="206"/>
      <c r="AF369" s="206"/>
      <c r="AG369" s="206"/>
      <c r="AH369" s="206"/>
      <c r="AI369" s="206"/>
      <c r="AJ369" s="206"/>
      <c r="AK369" s="206"/>
      <c r="AL369" s="206"/>
      <c r="AM369" s="206"/>
    </row>
    <row r="370" spans="1:39"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241">
        <v>29.398892707344579</v>
      </c>
      <c r="Y370" s="8">
        <v>0</v>
      </c>
      <c r="Z370" s="1081"/>
      <c r="AA370" s="89">
        <v>0</v>
      </c>
      <c r="AB370" s="89"/>
      <c r="AC370" s="1082">
        <v>0</v>
      </c>
      <c r="AD370" s="206"/>
      <c r="AE370" s="206"/>
      <c r="AF370" s="206"/>
      <c r="AG370" s="206"/>
      <c r="AH370" s="206"/>
      <c r="AI370" s="206"/>
      <c r="AJ370" s="206"/>
      <c r="AK370" s="206"/>
      <c r="AL370" s="206"/>
      <c r="AM370" s="206"/>
    </row>
    <row r="371" spans="1:39"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241">
        <v>29.398892707344579</v>
      </c>
      <c r="Y371" s="8">
        <v>0</v>
      </c>
      <c r="Z371" s="1081"/>
      <c r="AA371" s="89">
        <v>0</v>
      </c>
      <c r="AB371" s="89"/>
      <c r="AC371" s="1082">
        <v>0</v>
      </c>
      <c r="AD371" s="206"/>
      <c r="AE371" s="206"/>
      <c r="AF371" s="206"/>
      <c r="AG371" s="206"/>
      <c r="AH371" s="206"/>
      <c r="AI371" s="206"/>
      <c r="AJ371" s="206"/>
      <c r="AK371" s="206"/>
      <c r="AL371" s="206"/>
      <c r="AM371" s="206"/>
    </row>
    <row r="372" spans="1:39"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241">
        <v>29.398892707344579</v>
      </c>
      <c r="Y372" s="8">
        <v>0</v>
      </c>
      <c r="Z372" s="1081"/>
      <c r="AA372" s="89">
        <v>0</v>
      </c>
      <c r="AB372" s="89"/>
      <c r="AC372" s="1082">
        <v>0</v>
      </c>
      <c r="AD372" s="206"/>
      <c r="AE372" s="206"/>
      <c r="AF372" s="206"/>
      <c r="AG372" s="206"/>
      <c r="AH372" s="206"/>
      <c r="AI372" s="206"/>
      <c r="AJ372" s="206"/>
      <c r="AK372" s="206"/>
      <c r="AL372" s="206"/>
      <c r="AM372" s="206"/>
    </row>
    <row r="373" spans="1:39"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241">
        <v>29.398892707344579</v>
      </c>
      <c r="Y373" s="8">
        <v>0</v>
      </c>
      <c r="Z373" s="1081"/>
      <c r="AA373" s="89">
        <v>0</v>
      </c>
      <c r="AB373" s="89"/>
      <c r="AC373" s="1082">
        <v>0</v>
      </c>
      <c r="AD373" s="206"/>
      <c r="AE373" s="206"/>
      <c r="AF373" s="206"/>
      <c r="AG373" s="206"/>
      <c r="AH373" s="206"/>
      <c r="AI373" s="206"/>
      <c r="AJ373" s="206"/>
      <c r="AK373" s="206"/>
      <c r="AL373" s="206"/>
      <c r="AM373" s="206"/>
    </row>
    <row r="374" spans="1:39"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241">
        <v>29.398892707344579</v>
      </c>
      <c r="Y374" s="8">
        <v>0</v>
      </c>
      <c r="Z374" s="1081"/>
      <c r="AA374" s="89">
        <v>0</v>
      </c>
      <c r="AB374" s="89"/>
      <c r="AC374" s="1082">
        <v>0</v>
      </c>
      <c r="AD374" s="206"/>
      <c r="AE374" s="206"/>
      <c r="AF374" s="206"/>
      <c r="AG374" s="206"/>
      <c r="AH374" s="206"/>
      <c r="AI374" s="206"/>
      <c r="AJ374" s="206"/>
      <c r="AK374" s="206"/>
      <c r="AL374" s="206"/>
      <c r="AM374" s="206"/>
    </row>
    <row r="375" spans="1:39"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241">
        <v>29.398892707344579</v>
      </c>
      <c r="Y375" s="8">
        <v>0</v>
      </c>
      <c r="Z375" s="1081"/>
      <c r="AA375" s="89">
        <v>0</v>
      </c>
      <c r="AB375" s="89"/>
      <c r="AC375" s="1082">
        <v>0</v>
      </c>
      <c r="AD375" s="206"/>
      <c r="AE375" s="206"/>
      <c r="AF375" s="206"/>
      <c r="AG375" s="206"/>
      <c r="AH375" s="206"/>
      <c r="AI375" s="206"/>
      <c r="AJ375" s="206"/>
      <c r="AK375" s="206"/>
      <c r="AL375" s="206"/>
      <c r="AM375" s="206"/>
    </row>
    <row r="376" spans="1:39"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241">
        <v>29.398892707344579</v>
      </c>
      <c r="Y376" s="8">
        <v>0</v>
      </c>
      <c r="Z376" s="1081"/>
      <c r="AA376" s="89">
        <v>0</v>
      </c>
      <c r="AB376" s="89"/>
      <c r="AC376" s="1082">
        <v>0</v>
      </c>
      <c r="AD376" s="206"/>
      <c r="AE376" s="206"/>
      <c r="AF376" s="206"/>
      <c r="AG376" s="206"/>
      <c r="AH376" s="206"/>
      <c r="AI376" s="206"/>
      <c r="AJ376" s="206"/>
      <c r="AK376" s="206"/>
      <c r="AL376" s="206"/>
      <c r="AM376" s="206"/>
    </row>
    <row r="377" spans="1:39"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241">
        <v>29.398892707344579</v>
      </c>
      <c r="Y377" s="8">
        <v>0</v>
      </c>
      <c r="Z377" s="1081"/>
      <c r="AA377" s="89">
        <v>0</v>
      </c>
      <c r="AB377" s="89"/>
      <c r="AC377" s="1082">
        <v>0</v>
      </c>
      <c r="AD377" s="206"/>
      <c r="AE377" s="206"/>
      <c r="AF377" s="206"/>
      <c r="AG377" s="206"/>
      <c r="AH377" s="206"/>
      <c r="AI377" s="206"/>
      <c r="AJ377" s="206"/>
      <c r="AK377" s="206"/>
      <c r="AL377" s="206"/>
      <c r="AM377" s="206"/>
    </row>
    <row r="378" spans="1:39"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241">
        <v>29.398892707344579</v>
      </c>
      <c r="Y378" s="8">
        <v>0</v>
      </c>
      <c r="Z378" s="1081"/>
      <c r="AA378" s="89">
        <v>0</v>
      </c>
      <c r="AB378" s="89"/>
      <c r="AC378" s="1082">
        <v>0</v>
      </c>
      <c r="AD378" s="206"/>
      <c r="AE378" s="206"/>
      <c r="AF378" s="206"/>
      <c r="AG378" s="206"/>
      <c r="AH378" s="206"/>
      <c r="AI378" s="206"/>
      <c r="AJ378" s="206"/>
      <c r="AK378" s="206"/>
      <c r="AL378" s="206"/>
      <c r="AM378" s="206"/>
    </row>
    <row r="379" spans="1:39"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241">
        <v>29.398892707344579</v>
      </c>
      <c r="Y379" s="8">
        <v>0</v>
      </c>
      <c r="Z379" s="1081"/>
      <c r="AA379" s="89">
        <v>0</v>
      </c>
      <c r="AB379" s="89"/>
      <c r="AC379" s="1082">
        <v>0</v>
      </c>
      <c r="AD379" s="206"/>
      <c r="AE379" s="206"/>
      <c r="AF379" s="206"/>
      <c r="AG379" s="206"/>
      <c r="AH379" s="206"/>
      <c r="AI379" s="206"/>
      <c r="AJ379" s="206"/>
      <c r="AK379" s="206"/>
      <c r="AL379" s="206"/>
      <c r="AM379" s="206"/>
    </row>
    <row r="380" spans="1:39"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241">
        <v>29.398892707344579</v>
      </c>
      <c r="Y380" s="8">
        <v>0</v>
      </c>
      <c r="Z380" s="1081"/>
      <c r="AA380" s="89">
        <v>0</v>
      </c>
      <c r="AB380" s="89"/>
      <c r="AC380" s="1082">
        <v>0</v>
      </c>
      <c r="AD380" s="206"/>
      <c r="AE380" s="206"/>
      <c r="AF380" s="206"/>
      <c r="AG380" s="206"/>
      <c r="AH380" s="206"/>
      <c r="AI380" s="206"/>
      <c r="AJ380" s="206"/>
      <c r="AK380" s="206"/>
      <c r="AL380" s="206"/>
      <c r="AM380" s="206"/>
    </row>
    <row r="381" spans="1:39"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241">
        <v>29.398892707344579</v>
      </c>
      <c r="Y381" s="8">
        <v>0</v>
      </c>
      <c r="Z381" s="1081"/>
      <c r="AA381" s="89">
        <v>0</v>
      </c>
      <c r="AB381" s="89"/>
      <c r="AC381" s="1082">
        <v>0</v>
      </c>
      <c r="AD381" s="206"/>
      <c r="AE381" s="206"/>
      <c r="AF381" s="206"/>
      <c r="AG381" s="206"/>
      <c r="AH381" s="206"/>
      <c r="AI381" s="206"/>
      <c r="AJ381" s="206"/>
      <c r="AK381" s="206"/>
      <c r="AL381" s="206"/>
      <c r="AM381" s="206"/>
    </row>
    <row r="382" spans="1:39"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241">
        <v>30.133865025028193</v>
      </c>
      <c r="Y382" s="8">
        <v>0</v>
      </c>
      <c r="Z382" s="1081"/>
      <c r="AA382" s="89">
        <v>0</v>
      </c>
      <c r="AB382" s="89"/>
      <c r="AC382" s="1082">
        <v>0</v>
      </c>
      <c r="AD382" s="206"/>
      <c r="AE382" s="206"/>
      <c r="AF382" s="206"/>
      <c r="AG382" s="206"/>
      <c r="AH382" s="206"/>
      <c r="AI382" s="206"/>
      <c r="AJ382" s="206"/>
      <c r="AK382" s="206"/>
      <c r="AL382" s="206"/>
      <c r="AM382" s="206"/>
    </row>
    <row r="383" spans="1:39"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241">
        <v>30.133865025028193</v>
      </c>
      <c r="Y383" s="8">
        <v>0</v>
      </c>
      <c r="Z383" s="1081"/>
      <c r="AA383" s="89">
        <v>0</v>
      </c>
      <c r="AB383" s="89"/>
      <c r="AC383" s="1082">
        <v>0</v>
      </c>
      <c r="AD383" s="206"/>
      <c r="AE383" s="206"/>
      <c r="AF383" s="206"/>
      <c r="AG383" s="206"/>
      <c r="AH383" s="206"/>
      <c r="AI383" s="206"/>
      <c r="AJ383" s="206"/>
      <c r="AK383" s="206"/>
      <c r="AL383" s="206"/>
      <c r="AM383" s="206"/>
    </row>
    <row r="384" spans="1:39"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241">
        <v>30.133865025028193</v>
      </c>
      <c r="Y384" s="8">
        <v>0</v>
      </c>
      <c r="Z384" s="1081"/>
      <c r="AA384" s="89">
        <v>0</v>
      </c>
      <c r="AB384" s="89"/>
      <c r="AC384" s="1082">
        <v>0</v>
      </c>
      <c r="AD384" s="206"/>
      <c r="AE384" s="206"/>
      <c r="AF384" s="206"/>
      <c r="AG384" s="206"/>
      <c r="AH384" s="206"/>
      <c r="AI384" s="206"/>
      <c r="AJ384" s="206"/>
      <c r="AK384" s="206"/>
      <c r="AL384" s="206"/>
      <c r="AM384" s="206"/>
    </row>
    <row r="385" spans="1:39"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241">
        <v>30.133865025028193</v>
      </c>
      <c r="Y385" s="8">
        <v>0</v>
      </c>
      <c r="Z385" s="1081"/>
      <c r="AA385" s="89">
        <v>0</v>
      </c>
      <c r="AB385" s="89"/>
      <c r="AC385" s="1082">
        <v>0</v>
      </c>
      <c r="AD385" s="206"/>
      <c r="AE385" s="206"/>
      <c r="AF385" s="206"/>
      <c r="AG385" s="206"/>
      <c r="AH385" s="206"/>
      <c r="AI385" s="206"/>
      <c r="AJ385" s="206"/>
      <c r="AK385" s="206"/>
      <c r="AL385" s="206"/>
      <c r="AM385" s="206"/>
    </row>
    <row r="386" spans="1:39"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241">
        <v>30.133865025028193</v>
      </c>
      <c r="Y386" s="8">
        <v>0</v>
      </c>
      <c r="Z386" s="1081"/>
      <c r="AA386" s="89">
        <v>0</v>
      </c>
      <c r="AB386" s="89"/>
      <c r="AC386" s="1082">
        <v>0</v>
      </c>
      <c r="AD386" s="206"/>
      <c r="AE386" s="206"/>
      <c r="AF386" s="206"/>
      <c r="AG386" s="206"/>
      <c r="AH386" s="206"/>
      <c r="AI386" s="206"/>
      <c r="AJ386" s="206"/>
      <c r="AK386" s="206"/>
      <c r="AL386" s="206"/>
      <c r="AM386" s="206"/>
    </row>
    <row r="387" spans="1:39"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241">
        <v>30.133865025028193</v>
      </c>
      <c r="Y387" s="8">
        <v>0</v>
      </c>
      <c r="Z387" s="1081"/>
      <c r="AA387" s="89">
        <v>0</v>
      </c>
      <c r="AB387" s="89"/>
      <c r="AC387" s="1082">
        <v>0</v>
      </c>
      <c r="AD387" s="206"/>
      <c r="AE387" s="206"/>
      <c r="AF387" s="206"/>
      <c r="AG387" s="206"/>
      <c r="AH387" s="206"/>
      <c r="AI387" s="206"/>
      <c r="AJ387" s="206"/>
      <c r="AK387" s="206"/>
      <c r="AL387" s="206"/>
      <c r="AM387" s="206"/>
    </row>
    <row r="388" spans="1:39"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241">
        <v>30.133865025028193</v>
      </c>
      <c r="Y388" s="8">
        <v>0</v>
      </c>
      <c r="Z388" s="1081"/>
      <c r="AA388" s="89">
        <v>0</v>
      </c>
      <c r="AB388" s="89"/>
      <c r="AC388" s="1082">
        <v>0</v>
      </c>
      <c r="AD388" s="206"/>
      <c r="AE388" s="206"/>
      <c r="AF388" s="206"/>
      <c r="AG388" s="206"/>
      <c r="AH388" s="206"/>
      <c r="AI388" s="206"/>
      <c r="AJ388" s="206"/>
      <c r="AK388" s="206"/>
      <c r="AL388" s="206"/>
      <c r="AM388" s="206"/>
    </row>
    <row r="389" spans="1:39"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241">
        <v>30.133865025028193</v>
      </c>
      <c r="Y389" s="8">
        <v>0</v>
      </c>
      <c r="Z389" s="1081"/>
      <c r="AA389" s="89">
        <v>0</v>
      </c>
      <c r="AB389" s="89"/>
      <c r="AC389" s="1082">
        <v>0</v>
      </c>
      <c r="AD389" s="206"/>
      <c r="AE389" s="206"/>
      <c r="AF389" s="206"/>
      <c r="AG389" s="206"/>
      <c r="AH389" s="206"/>
      <c r="AI389" s="206"/>
      <c r="AJ389" s="206"/>
      <c r="AK389" s="206"/>
      <c r="AL389" s="206"/>
      <c r="AM389" s="206"/>
    </row>
    <row r="390" spans="1:39"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241">
        <v>30.133865025028193</v>
      </c>
      <c r="Y390" s="8">
        <v>0</v>
      </c>
      <c r="Z390" s="1081"/>
      <c r="AA390" s="89">
        <v>0</v>
      </c>
      <c r="AB390" s="89"/>
      <c r="AC390" s="1082">
        <v>0</v>
      </c>
      <c r="AD390" s="206"/>
      <c r="AE390" s="206"/>
      <c r="AF390" s="206"/>
      <c r="AG390" s="206"/>
      <c r="AH390" s="206"/>
      <c r="AI390" s="206"/>
      <c r="AJ390" s="206"/>
      <c r="AK390" s="206"/>
      <c r="AL390" s="206"/>
      <c r="AM390" s="206"/>
    </row>
    <row r="391" spans="1:39"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241">
        <v>30.133865025028193</v>
      </c>
      <c r="Y391" s="8">
        <v>0</v>
      </c>
      <c r="Z391" s="1081"/>
      <c r="AA391" s="89">
        <v>0</v>
      </c>
      <c r="AB391" s="89"/>
      <c r="AC391" s="1082">
        <v>0</v>
      </c>
      <c r="AD391" s="206"/>
      <c r="AE391" s="206"/>
      <c r="AF391" s="206"/>
      <c r="AG391" s="206"/>
      <c r="AH391" s="206"/>
      <c r="AI391" s="206"/>
      <c r="AJ391" s="206"/>
      <c r="AK391" s="206"/>
      <c r="AL391" s="206"/>
      <c r="AM391" s="206"/>
    </row>
    <row r="392" spans="1:39"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241">
        <v>30.133865025028193</v>
      </c>
      <c r="Y392" s="8">
        <v>0</v>
      </c>
      <c r="Z392" s="1081"/>
      <c r="AA392" s="89">
        <v>0</v>
      </c>
      <c r="AB392" s="89"/>
      <c r="AC392" s="1082">
        <v>0</v>
      </c>
      <c r="AD392" s="206"/>
      <c r="AE392" s="206"/>
      <c r="AF392" s="206"/>
      <c r="AG392" s="206"/>
      <c r="AH392" s="206"/>
      <c r="AI392" s="206"/>
      <c r="AJ392" s="206"/>
      <c r="AK392" s="206"/>
      <c r="AL392" s="206"/>
      <c r="AM392" s="206"/>
    </row>
    <row r="393" spans="1:39"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241">
        <v>30.133865025028193</v>
      </c>
      <c r="Y393" s="8">
        <v>0</v>
      </c>
      <c r="Z393" s="1081"/>
      <c r="AA393" s="89">
        <v>0</v>
      </c>
      <c r="AB393" s="89"/>
      <c r="AC393" s="1082">
        <v>0</v>
      </c>
      <c r="AD393" s="206"/>
      <c r="AE393" s="206"/>
      <c r="AF393" s="206"/>
      <c r="AG393" s="206"/>
      <c r="AH393" s="206"/>
      <c r="AI393" s="206"/>
      <c r="AJ393" s="206"/>
      <c r="AK393" s="206"/>
      <c r="AL393" s="206"/>
      <c r="AM393" s="206"/>
    </row>
    <row r="394" spans="1:39"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241">
        <v>30.887211650653896</v>
      </c>
      <c r="Y394" s="8">
        <v>0</v>
      </c>
      <c r="Z394" s="1081"/>
      <c r="AA394" s="89">
        <v>0</v>
      </c>
      <c r="AB394" s="89"/>
      <c r="AC394" s="1082">
        <v>0</v>
      </c>
      <c r="AD394" s="206"/>
      <c r="AE394" s="206"/>
      <c r="AF394" s="206"/>
      <c r="AG394" s="206"/>
      <c r="AH394" s="206"/>
      <c r="AI394" s="206"/>
      <c r="AJ394" s="206"/>
      <c r="AK394" s="206"/>
      <c r="AL394" s="206"/>
      <c r="AM394" s="206"/>
    </row>
    <row r="395" spans="1:39"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241">
        <v>30.887211650653896</v>
      </c>
      <c r="Y395" s="8">
        <v>0</v>
      </c>
      <c r="Z395" s="1081"/>
      <c r="AA395" s="89">
        <v>0</v>
      </c>
      <c r="AB395" s="89"/>
      <c r="AC395" s="1082">
        <v>0</v>
      </c>
      <c r="AD395" s="206"/>
      <c r="AE395" s="206"/>
      <c r="AF395" s="206"/>
      <c r="AG395" s="206"/>
      <c r="AH395" s="206"/>
      <c r="AI395" s="206"/>
      <c r="AJ395" s="206"/>
      <c r="AK395" s="206"/>
      <c r="AL395" s="206"/>
      <c r="AM395" s="206"/>
    </row>
    <row r="396" spans="1:39"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241">
        <v>30.887211650653896</v>
      </c>
      <c r="Y396" s="8">
        <v>0</v>
      </c>
      <c r="Z396" s="1081"/>
      <c r="AA396" s="89">
        <v>0</v>
      </c>
      <c r="AB396" s="89"/>
      <c r="AC396" s="1082">
        <v>0</v>
      </c>
      <c r="AD396" s="206"/>
      <c r="AE396" s="206"/>
      <c r="AF396" s="206"/>
      <c r="AG396" s="206"/>
      <c r="AH396" s="206"/>
      <c r="AI396" s="206"/>
      <c r="AJ396" s="206"/>
      <c r="AK396" s="206"/>
      <c r="AL396" s="206"/>
      <c r="AM396" s="206"/>
    </row>
    <row r="397" spans="1:39"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241">
        <v>30.887211650653896</v>
      </c>
      <c r="Y397" s="8">
        <v>0</v>
      </c>
      <c r="Z397" s="1081"/>
      <c r="AA397" s="89">
        <v>0</v>
      </c>
      <c r="AB397" s="89"/>
      <c r="AC397" s="1082">
        <v>0</v>
      </c>
      <c r="AD397" s="206"/>
      <c r="AE397" s="206"/>
      <c r="AF397" s="206"/>
      <c r="AG397" s="206"/>
      <c r="AH397" s="206"/>
      <c r="AI397" s="206"/>
      <c r="AJ397" s="206"/>
      <c r="AK397" s="206"/>
      <c r="AL397" s="206"/>
      <c r="AM397" s="206"/>
    </row>
    <row r="398" spans="1:39"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241">
        <v>30.887211650653896</v>
      </c>
      <c r="Y398" s="8">
        <v>0</v>
      </c>
      <c r="Z398" s="1081"/>
      <c r="AA398" s="89">
        <v>0</v>
      </c>
      <c r="AB398" s="89"/>
      <c r="AC398" s="1082">
        <v>0</v>
      </c>
      <c r="AD398" s="206"/>
      <c r="AE398" s="206"/>
      <c r="AF398" s="206"/>
      <c r="AG398" s="206"/>
      <c r="AH398" s="206"/>
      <c r="AI398" s="206"/>
      <c r="AJ398" s="206"/>
      <c r="AK398" s="206"/>
      <c r="AL398" s="206"/>
      <c r="AM398" s="206"/>
    </row>
    <row r="399" spans="1:39"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241">
        <v>30.887211650653896</v>
      </c>
      <c r="Y399" s="8">
        <v>0</v>
      </c>
      <c r="Z399" s="1081"/>
      <c r="AA399" s="89">
        <v>0</v>
      </c>
      <c r="AB399" s="89"/>
      <c r="AC399" s="1082">
        <v>0</v>
      </c>
      <c r="AD399" s="206"/>
      <c r="AE399" s="206"/>
      <c r="AF399" s="206"/>
      <c r="AG399" s="206"/>
      <c r="AH399" s="206"/>
      <c r="AI399" s="206"/>
      <c r="AJ399" s="206"/>
      <c r="AK399" s="206"/>
      <c r="AL399" s="206"/>
      <c r="AM399" s="206"/>
    </row>
    <row r="400" spans="1:39"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241">
        <v>30.887211650653896</v>
      </c>
      <c r="Y400" s="8">
        <v>0</v>
      </c>
      <c r="Z400" s="1081"/>
      <c r="AA400" s="89">
        <v>0</v>
      </c>
      <c r="AB400" s="89"/>
      <c r="AC400" s="1082">
        <v>0</v>
      </c>
      <c r="AD400" s="206"/>
      <c r="AE400" s="206"/>
      <c r="AF400" s="206"/>
      <c r="AG400" s="206"/>
      <c r="AH400" s="206"/>
      <c r="AI400" s="206"/>
      <c r="AJ400" s="206"/>
      <c r="AK400" s="206"/>
      <c r="AL400" s="206"/>
      <c r="AM400" s="206"/>
    </row>
    <row r="401" spans="1:39"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241">
        <v>30.887211650653896</v>
      </c>
      <c r="Y401" s="8">
        <v>0</v>
      </c>
      <c r="Z401" s="1081"/>
      <c r="AA401" s="89">
        <v>0</v>
      </c>
      <c r="AB401" s="89"/>
      <c r="AC401" s="1082">
        <v>0</v>
      </c>
      <c r="AD401" s="206"/>
      <c r="AE401" s="206"/>
      <c r="AF401" s="206"/>
      <c r="AG401" s="206"/>
      <c r="AH401" s="206"/>
      <c r="AI401" s="206"/>
      <c r="AJ401" s="206"/>
      <c r="AK401" s="206"/>
      <c r="AL401" s="206"/>
      <c r="AM401" s="206"/>
    </row>
    <row r="402" spans="1:39"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241">
        <v>30.887211650653896</v>
      </c>
      <c r="Y402" s="8">
        <v>0</v>
      </c>
      <c r="Z402" s="1081"/>
      <c r="AA402" s="89">
        <v>0</v>
      </c>
      <c r="AB402" s="89"/>
      <c r="AC402" s="1082">
        <v>0</v>
      </c>
      <c r="AD402" s="206"/>
      <c r="AE402" s="206"/>
      <c r="AF402" s="206"/>
      <c r="AG402" s="206"/>
      <c r="AH402" s="206"/>
      <c r="AI402" s="206"/>
      <c r="AJ402" s="206"/>
      <c r="AK402" s="206"/>
      <c r="AL402" s="206"/>
      <c r="AM402" s="206"/>
    </row>
    <row r="403" spans="1:39"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241">
        <v>30.887211650653896</v>
      </c>
      <c r="Y403" s="8">
        <v>0</v>
      </c>
      <c r="Z403" s="1081"/>
      <c r="AA403" s="89">
        <v>0</v>
      </c>
      <c r="AB403" s="89"/>
      <c r="AC403" s="1082">
        <v>0</v>
      </c>
      <c r="AD403" s="206"/>
      <c r="AE403" s="206"/>
      <c r="AF403" s="206"/>
      <c r="AG403" s="206"/>
      <c r="AH403" s="206"/>
      <c r="AI403" s="206"/>
      <c r="AJ403" s="206"/>
      <c r="AK403" s="206"/>
      <c r="AL403" s="206"/>
      <c r="AM403" s="206"/>
    </row>
    <row r="404" spans="1:39"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241">
        <v>30.887211650653896</v>
      </c>
      <c r="Y404" s="8">
        <v>0</v>
      </c>
      <c r="Z404" s="1081"/>
      <c r="AA404" s="89">
        <v>0</v>
      </c>
      <c r="AB404" s="89"/>
      <c r="AC404" s="1082">
        <v>0</v>
      </c>
      <c r="AD404" s="206"/>
      <c r="AE404" s="206"/>
      <c r="AF404" s="206"/>
      <c r="AG404" s="206"/>
      <c r="AH404" s="206"/>
      <c r="AI404" s="206"/>
      <c r="AJ404" s="206"/>
      <c r="AK404" s="206"/>
      <c r="AL404" s="206"/>
      <c r="AM404" s="206"/>
    </row>
    <row r="405" spans="1:39"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241">
        <v>30.887211650653896</v>
      </c>
      <c r="Y405" s="8">
        <v>0</v>
      </c>
      <c r="Z405" s="1081"/>
      <c r="AA405" s="89">
        <v>0</v>
      </c>
      <c r="AB405" s="89"/>
      <c r="AC405" s="1082">
        <v>0</v>
      </c>
      <c r="AD405" s="206"/>
      <c r="AE405" s="206"/>
      <c r="AF405" s="206"/>
      <c r="AG405" s="206"/>
      <c r="AH405" s="206"/>
      <c r="AI405" s="206"/>
      <c r="AJ405" s="206"/>
      <c r="AK405" s="206"/>
      <c r="AL405" s="206"/>
      <c r="AM405" s="206"/>
    </row>
    <row r="406" spans="1:39"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241">
        <v>31.659391941920241</v>
      </c>
      <c r="Y406" s="8">
        <v>0</v>
      </c>
      <c r="Z406" s="1081"/>
      <c r="AA406" s="89">
        <v>0</v>
      </c>
      <c r="AB406" s="89"/>
      <c r="AC406" s="1082">
        <v>0</v>
      </c>
      <c r="AD406" s="206"/>
      <c r="AE406" s="206"/>
      <c r="AF406" s="206"/>
      <c r="AG406" s="206"/>
      <c r="AH406" s="206"/>
      <c r="AI406" s="206"/>
      <c r="AJ406" s="206"/>
      <c r="AK406" s="206"/>
      <c r="AL406" s="206"/>
      <c r="AM406" s="206"/>
    </row>
    <row r="407" spans="1:39"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241">
        <v>31.659391941920241</v>
      </c>
      <c r="Y407" s="8">
        <v>0</v>
      </c>
      <c r="Z407" s="1081"/>
      <c r="AA407" s="89">
        <v>0</v>
      </c>
      <c r="AB407" s="89"/>
      <c r="AC407" s="1082">
        <v>0</v>
      </c>
      <c r="AD407" s="206"/>
      <c r="AE407" s="206"/>
      <c r="AF407" s="206"/>
      <c r="AG407" s="206"/>
      <c r="AH407" s="206"/>
      <c r="AI407" s="206"/>
      <c r="AJ407" s="206"/>
      <c r="AK407" s="206"/>
      <c r="AL407" s="206"/>
      <c r="AM407" s="206"/>
    </row>
    <row r="408" spans="1:39"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241">
        <v>31.659391941920241</v>
      </c>
      <c r="Y408" s="8">
        <v>0</v>
      </c>
      <c r="Z408" s="1081"/>
      <c r="AA408" s="89">
        <v>0</v>
      </c>
      <c r="AB408" s="89"/>
      <c r="AC408" s="1082">
        <v>0</v>
      </c>
      <c r="AD408" s="206"/>
      <c r="AE408" s="206"/>
      <c r="AF408" s="206"/>
      <c r="AG408" s="206"/>
      <c r="AH408" s="206"/>
      <c r="AI408" s="206"/>
      <c r="AJ408" s="206"/>
      <c r="AK408" s="206"/>
      <c r="AL408" s="206"/>
      <c r="AM408" s="206"/>
    </row>
    <row r="409" spans="1:39"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241">
        <v>31.659391941920241</v>
      </c>
      <c r="Y409" s="8">
        <v>0</v>
      </c>
      <c r="Z409" s="1081"/>
      <c r="AA409" s="89">
        <v>0</v>
      </c>
      <c r="AB409" s="89"/>
      <c r="AC409" s="1082">
        <v>0</v>
      </c>
      <c r="AD409" s="206"/>
      <c r="AE409" s="206"/>
      <c r="AF409" s="206"/>
      <c r="AG409" s="206"/>
      <c r="AH409" s="206"/>
      <c r="AI409" s="206"/>
      <c r="AJ409" s="206"/>
      <c r="AK409" s="206"/>
      <c r="AL409" s="206"/>
      <c r="AM409" s="206"/>
    </row>
    <row r="410" spans="1:39"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241">
        <v>31.659391941920241</v>
      </c>
      <c r="Y410" s="8">
        <v>0</v>
      </c>
      <c r="Z410" s="1081"/>
      <c r="AA410" s="89">
        <v>0</v>
      </c>
      <c r="AB410" s="89"/>
      <c r="AC410" s="1082">
        <v>0</v>
      </c>
      <c r="AD410" s="206"/>
      <c r="AE410" s="206"/>
      <c r="AF410" s="206"/>
      <c r="AG410" s="206"/>
      <c r="AH410" s="206"/>
      <c r="AI410" s="206"/>
      <c r="AJ410" s="206"/>
      <c r="AK410" s="206"/>
      <c r="AL410" s="206"/>
      <c r="AM410" s="206"/>
    </row>
    <row r="411" spans="1:39"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241">
        <v>31.659391941920241</v>
      </c>
      <c r="Y411" s="8">
        <v>0</v>
      </c>
      <c r="Z411" s="1081"/>
      <c r="AA411" s="89">
        <v>0</v>
      </c>
      <c r="AB411" s="89"/>
      <c r="AC411" s="1082">
        <v>0</v>
      </c>
      <c r="AD411" s="206"/>
      <c r="AE411" s="206"/>
      <c r="AF411" s="206"/>
      <c r="AG411" s="206"/>
      <c r="AH411" s="206"/>
      <c r="AI411" s="206"/>
      <c r="AJ411" s="206"/>
      <c r="AK411" s="206"/>
      <c r="AL411" s="206"/>
      <c r="AM411" s="206"/>
    </row>
    <row r="412" spans="1:39"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241">
        <v>31.659391941920241</v>
      </c>
      <c r="Y412" s="8">
        <v>0</v>
      </c>
      <c r="Z412" s="1081"/>
      <c r="AA412" s="89">
        <v>0</v>
      </c>
      <c r="AB412" s="89"/>
      <c r="AC412" s="1082">
        <v>0</v>
      </c>
      <c r="AD412" s="206"/>
      <c r="AE412" s="206"/>
      <c r="AF412" s="206"/>
      <c r="AG412" s="206"/>
      <c r="AH412" s="206"/>
      <c r="AI412" s="206"/>
      <c r="AJ412" s="206"/>
      <c r="AK412" s="206"/>
      <c r="AL412" s="206"/>
      <c r="AM412" s="206"/>
    </row>
    <row r="413" spans="1:39"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241">
        <v>31.659391941920241</v>
      </c>
      <c r="Y413" s="8">
        <v>0</v>
      </c>
      <c r="Z413" s="1081"/>
      <c r="AA413" s="89">
        <v>0</v>
      </c>
      <c r="AB413" s="89"/>
      <c r="AC413" s="1082">
        <v>0</v>
      </c>
      <c r="AD413" s="206"/>
      <c r="AE413" s="206"/>
      <c r="AF413" s="206"/>
      <c r="AG413" s="206"/>
      <c r="AH413" s="206"/>
      <c r="AI413" s="206"/>
      <c r="AJ413" s="206"/>
      <c r="AK413" s="206"/>
      <c r="AL413" s="206"/>
      <c r="AM413" s="206"/>
    </row>
    <row r="414" spans="1:39"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241">
        <v>31.659391941920241</v>
      </c>
      <c r="Y414" s="8">
        <v>0</v>
      </c>
      <c r="Z414" s="1081"/>
      <c r="AA414" s="89">
        <v>0</v>
      </c>
      <c r="AB414" s="89"/>
      <c r="AC414" s="1082">
        <v>0</v>
      </c>
      <c r="AD414" s="206"/>
      <c r="AE414" s="206"/>
      <c r="AF414" s="206"/>
      <c r="AG414" s="206"/>
      <c r="AH414" s="206"/>
      <c r="AI414" s="206"/>
      <c r="AJ414" s="206"/>
      <c r="AK414" s="206"/>
      <c r="AL414" s="206"/>
      <c r="AM414" s="206"/>
    </row>
    <row r="415" spans="1:39"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241">
        <v>31.659391941920241</v>
      </c>
      <c r="Y415" s="8">
        <v>0</v>
      </c>
      <c r="Z415" s="1081"/>
      <c r="AA415" s="89">
        <v>0</v>
      </c>
      <c r="AB415" s="89"/>
      <c r="AC415" s="1082">
        <v>0</v>
      </c>
      <c r="AD415" s="206"/>
      <c r="AE415" s="206"/>
      <c r="AF415" s="206"/>
      <c r="AG415" s="206"/>
      <c r="AH415" s="206"/>
      <c r="AI415" s="206"/>
      <c r="AJ415" s="206"/>
      <c r="AK415" s="206"/>
      <c r="AL415" s="206"/>
      <c r="AM415" s="206"/>
    </row>
    <row r="416" spans="1:39"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241">
        <v>31.659391941920241</v>
      </c>
      <c r="Y416" s="8">
        <v>0</v>
      </c>
      <c r="Z416" s="1081"/>
      <c r="AA416" s="89">
        <v>0</v>
      </c>
      <c r="AB416" s="89"/>
      <c r="AC416" s="1082">
        <v>0</v>
      </c>
      <c r="AD416" s="206"/>
      <c r="AE416" s="206"/>
      <c r="AF416" s="206"/>
      <c r="AG416" s="206"/>
      <c r="AH416" s="206"/>
      <c r="AI416" s="206"/>
      <c r="AJ416" s="206"/>
      <c r="AK416" s="206"/>
      <c r="AL416" s="206"/>
      <c r="AM416" s="206"/>
    </row>
    <row r="417" spans="1:39"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241">
        <v>31.659391941920241</v>
      </c>
      <c r="Y417" s="8">
        <v>0</v>
      </c>
      <c r="Z417" s="1081"/>
      <c r="AA417" s="89">
        <v>0</v>
      </c>
      <c r="AB417" s="89"/>
      <c r="AC417" s="1082">
        <v>0</v>
      </c>
      <c r="AD417" s="206"/>
      <c r="AE417" s="206"/>
      <c r="AF417" s="206"/>
      <c r="AG417" s="206"/>
      <c r="AH417" s="206"/>
      <c r="AI417" s="206"/>
      <c r="AJ417" s="206"/>
      <c r="AK417" s="206"/>
      <c r="AL417" s="206"/>
      <c r="AM417" s="206"/>
    </row>
    <row r="418" spans="1:39"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241">
        <v>32.450876740468246</v>
      </c>
      <c r="Y418" s="8">
        <v>0</v>
      </c>
      <c r="Z418" s="1081"/>
      <c r="AA418" s="89">
        <v>0</v>
      </c>
      <c r="AB418" s="89"/>
      <c r="AC418" s="1082">
        <v>0</v>
      </c>
      <c r="AD418" s="206"/>
      <c r="AE418" s="206"/>
      <c r="AF418" s="206"/>
      <c r="AG418" s="206"/>
      <c r="AH418" s="206"/>
      <c r="AI418" s="206"/>
      <c r="AJ418" s="206"/>
      <c r="AK418" s="206"/>
      <c r="AL418" s="206"/>
      <c r="AM418" s="206"/>
    </row>
    <row r="419" spans="1:39"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241">
        <v>32.450876740468246</v>
      </c>
      <c r="Y419" s="8">
        <v>0</v>
      </c>
      <c r="Z419" s="1081"/>
      <c r="AA419" s="89">
        <v>0</v>
      </c>
      <c r="AB419" s="89"/>
      <c r="AC419" s="1082">
        <v>0</v>
      </c>
      <c r="AD419" s="206"/>
      <c r="AE419" s="206"/>
      <c r="AF419" s="206"/>
      <c r="AG419" s="206"/>
      <c r="AH419" s="206"/>
      <c r="AI419" s="206"/>
      <c r="AJ419" s="206"/>
      <c r="AK419" s="206"/>
      <c r="AL419" s="206"/>
      <c r="AM419" s="206"/>
    </row>
    <row r="420" spans="1:39"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241">
        <v>32.450876740468246</v>
      </c>
      <c r="Y420" s="8">
        <v>0</v>
      </c>
      <c r="Z420" s="1081"/>
      <c r="AA420" s="89">
        <v>0</v>
      </c>
      <c r="AB420" s="89"/>
      <c r="AC420" s="1082">
        <v>0</v>
      </c>
      <c r="AD420" s="206"/>
      <c r="AE420" s="206"/>
      <c r="AF420" s="206"/>
      <c r="AG420" s="206"/>
      <c r="AH420" s="206"/>
      <c r="AI420" s="206"/>
      <c r="AJ420" s="206"/>
      <c r="AK420" s="206"/>
      <c r="AL420" s="206"/>
      <c r="AM420" s="206"/>
    </row>
    <row r="421" spans="1:39"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241">
        <v>32.450876740468246</v>
      </c>
      <c r="Y421" s="8">
        <v>0</v>
      </c>
      <c r="Z421" s="1081"/>
      <c r="AA421" s="89">
        <v>0</v>
      </c>
      <c r="AB421" s="89"/>
      <c r="AC421" s="1082">
        <v>0</v>
      </c>
      <c r="AD421" s="206"/>
      <c r="AE421" s="206"/>
      <c r="AF421" s="206"/>
      <c r="AG421" s="206"/>
      <c r="AH421" s="206"/>
      <c r="AI421" s="206"/>
      <c r="AJ421" s="206"/>
      <c r="AK421" s="206"/>
      <c r="AL421" s="206"/>
      <c r="AM421" s="206"/>
    </row>
    <row r="422" spans="1:39"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241">
        <v>32.450876740468246</v>
      </c>
      <c r="Y422" s="8">
        <v>0</v>
      </c>
      <c r="Z422" s="1081"/>
      <c r="AA422" s="89">
        <v>0</v>
      </c>
      <c r="AB422" s="89"/>
      <c r="AC422" s="1082">
        <v>0</v>
      </c>
      <c r="AD422" s="206"/>
      <c r="AE422" s="206"/>
      <c r="AF422" s="206"/>
      <c r="AG422" s="206"/>
      <c r="AH422" s="206"/>
      <c r="AI422" s="206"/>
      <c r="AJ422" s="206"/>
      <c r="AK422" s="206"/>
      <c r="AL422" s="206"/>
      <c r="AM422" s="206"/>
    </row>
    <row r="423" spans="1:39"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241">
        <v>32.450876740468246</v>
      </c>
      <c r="Y423" s="8">
        <v>0</v>
      </c>
      <c r="Z423" s="1081"/>
      <c r="AA423" s="89">
        <v>0</v>
      </c>
      <c r="AB423" s="89"/>
      <c r="AC423" s="1082">
        <v>0</v>
      </c>
      <c r="AD423" s="206"/>
      <c r="AE423" s="206"/>
      <c r="AF423" s="206"/>
      <c r="AG423" s="206"/>
      <c r="AH423" s="206"/>
      <c r="AI423" s="206"/>
      <c r="AJ423" s="206"/>
      <c r="AK423" s="206"/>
      <c r="AL423" s="206"/>
      <c r="AM423" s="206"/>
    </row>
    <row r="424" spans="1:39"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241">
        <v>32.450876740468246</v>
      </c>
      <c r="Y424" s="8">
        <v>0</v>
      </c>
      <c r="Z424" s="1081"/>
      <c r="AA424" s="89">
        <v>0</v>
      </c>
      <c r="AB424" s="89"/>
      <c r="AC424" s="1082">
        <v>0</v>
      </c>
      <c r="AD424" s="206"/>
      <c r="AE424" s="206"/>
      <c r="AF424" s="206"/>
      <c r="AG424" s="206"/>
      <c r="AH424" s="206"/>
      <c r="AI424" s="206"/>
      <c r="AJ424" s="206"/>
      <c r="AK424" s="206"/>
      <c r="AL424" s="206"/>
      <c r="AM424" s="206"/>
    </row>
    <row r="425" spans="1:39"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241">
        <v>32.450876740468246</v>
      </c>
      <c r="Y425" s="8">
        <v>0</v>
      </c>
      <c r="Z425" s="1081"/>
      <c r="AA425" s="89">
        <v>0</v>
      </c>
      <c r="AB425" s="89"/>
      <c r="AC425" s="1082">
        <v>0</v>
      </c>
      <c r="AD425" s="206"/>
      <c r="AE425" s="206"/>
      <c r="AF425" s="206"/>
      <c r="AG425" s="206"/>
      <c r="AH425" s="206"/>
      <c r="AI425" s="206"/>
      <c r="AJ425" s="206"/>
      <c r="AK425" s="206"/>
      <c r="AL425" s="206"/>
      <c r="AM425" s="206"/>
    </row>
    <row r="426" spans="1:39"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241">
        <v>32.450876740468246</v>
      </c>
      <c r="Y426" s="8">
        <v>0</v>
      </c>
      <c r="Z426" s="1081"/>
      <c r="AA426" s="89">
        <v>0</v>
      </c>
      <c r="AB426" s="89"/>
      <c r="AC426" s="1082">
        <v>0</v>
      </c>
      <c r="AD426" s="206"/>
      <c r="AE426" s="206"/>
      <c r="AF426" s="206"/>
      <c r="AG426" s="206"/>
      <c r="AH426" s="206"/>
      <c r="AI426" s="206"/>
      <c r="AJ426" s="206"/>
      <c r="AK426" s="206"/>
      <c r="AL426" s="206"/>
      <c r="AM426" s="206"/>
    </row>
    <row r="427" spans="1:39"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241">
        <v>32.450876740468246</v>
      </c>
      <c r="Y427" s="8">
        <v>0</v>
      </c>
      <c r="Z427" s="1081"/>
      <c r="AA427" s="89">
        <v>0</v>
      </c>
      <c r="AB427" s="89"/>
      <c r="AC427" s="1082">
        <v>0</v>
      </c>
      <c r="AD427" s="206"/>
      <c r="AE427" s="206"/>
      <c r="AF427" s="206"/>
      <c r="AG427" s="206"/>
      <c r="AH427" s="206"/>
      <c r="AI427" s="206"/>
      <c r="AJ427" s="206"/>
      <c r="AK427" s="206"/>
      <c r="AL427" s="206"/>
      <c r="AM427" s="206"/>
    </row>
    <row r="428" spans="1:39"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241">
        <v>32.450876740468246</v>
      </c>
      <c r="Y428" s="8">
        <v>0</v>
      </c>
      <c r="Z428" s="1081"/>
      <c r="AA428" s="89">
        <v>0</v>
      </c>
      <c r="AB428" s="89"/>
      <c r="AC428" s="1082">
        <v>0</v>
      </c>
      <c r="AD428" s="206"/>
      <c r="AE428" s="206"/>
      <c r="AF428" s="206"/>
      <c r="AG428" s="206"/>
      <c r="AH428" s="206"/>
      <c r="AI428" s="206"/>
      <c r="AJ428" s="206"/>
      <c r="AK428" s="206"/>
      <c r="AL428" s="206"/>
      <c r="AM428" s="206"/>
    </row>
    <row r="429" spans="1:39"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241">
        <v>32.450876740468246</v>
      </c>
      <c r="Y429" s="8">
        <v>0</v>
      </c>
      <c r="Z429" s="1081"/>
      <c r="AA429" s="89">
        <v>0</v>
      </c>
      <c r="AB429" s="89"/>
      <c r="AC429" s="1082">
        <v>0</v>
      </c>
      <c r="AD429" s="206"/>
      <c r="AE429" s="206"/>
      <c r="AF429" s="206"/>
      <c r="AG429" s="206"/>
      <c r="AH429" s="206"/>
      <c r="AI429" s="206"/>
      <c r="AJ429" s="206"/>
      <c r="AK429" s="206"/>
      <c r="AL429" s="206"/>
      <c r="AM429" s="206"/>
    </row>
    <row r="430" spans="1:39"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241">
        <v>33.262148658979946</v>
      </c>
      <c r="Y430" s="8">
        <v>0</v>
      </c>
      <c r="Z430" s="1081"/>
      <c r="AA430" s="89">
        <v>0</v>
      </c>
      <c r="AB430" s="89"/>
      <c r="AC430" s="1082">
        <v>0</v>
      </c>
      <c r="AD430" s="206"/>
      <c r="AE430" s="206"/>
      <c r="AF430" s="206"/>
      <c r="AG430" s="206"/>
      <c r="AH430" s="206"/>
      <c r="AI430" s="206"/>
      <c r="AJ430" s="206"/>
      <c r="AK430" s="206"/>
      <c r="AL430" s="206"/>
      <c r="AM430" s="206"/>
    </row>
    <row r="431" spans="1:39"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241">
        <v>33.262148658979946</v>
      </c>
      <c r="Y431" s="8">
        <v>0</v>
      </c>
      <c r="Z431" s="1081"/>
      <c r="AA431" s="89">
        <v>0</v>
      </c>
      <c r="AB431" s="89"/>
      <c r="AC431" s="1082">
        <v>0</v>
      </c>
      <c r="AD431" s="206"/>
      <c r="AE431" s="206"/>
      <c r="AF431" s="206"/>
      <c r="AG431" s="206"/>
      <c r="AH431" s="206"/>
      <c r="AI431" s="206"/>
      <c r="AJ431" s="206"/>
      <c r="AK431" s="206"/>
      <c r="AL431" s="206"/>
      <c r="AM431" s="206"/>
    </row>
    <row r="432" spans="1:39"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241">
        <v>33.262148658979946</v>
      </c>
      <c r="Y432" s="8">
        <v>0</v>
      </c>
      <c r="Z432" s="1081"/>
      <c r="AA432" s="89">
        <v>0</v>
      </c>
      <c r="AB432" s="89"/>
      <c r="AC432" s="1082">
        <v>0</v>
      </c>
      <c r="AD432" s="206"/>
      <c r="AE432" s="206"/>
      <c r="AF432" s="206"/>
      <c r="AG432" s="206"/>
      <c r="AH432" s="206"/>
      <c r="AI432" s="206"/>
      <c r="AJ432" s="206"/>
      <c r="AK432" s="206"/>
      <c r="AL432" s="206"/>
      <c r="AM432" s="206"/>
    </row>
    <row r="433" spans="1:39"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241">
        <v>33.262148658979946</v>
      </c>
      <c r="Y433" s="8">
        <v>0</v>
      </c>
      <c r="Z433" s="1081"/>
      <c r="AA433" s="89">
        <v>0</v>
      </c>
      <c r="AB433" s="89"/>
      <c r="AC433" s="1082">
        <v>0</v>
      </c>
      <c r="AD433" s="206"/>
      <c r="AE433" s="206"/>
      <c r="AF433" s="206"/>
      <c r="AG433" s="206"/>
      <c r="AH433" s="206"/>
      <c r="AI433" s="206"/>
      <c r="AJ433" s="206"/>
      <c r="AK433" s="206"/>
      <c r="AL433" s="206"/>
      <c r="AM433" s="206"/>
    </row>
    <row r="434" spans="1:39"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241">
        <v>33.262148658979946</v>
      </c>
      <c r="Y434" s="8">
        <v>0</v>
      </c>
      <c r="Z434" s="1081"/>
      <c r="AA434" s="89">
        <v>0</v>
      </c>
      <c r="AB434" s="89"/>
      <c r="AC434" s="1082">
        <v>0</v>
      </c>
      <c r="AD434" s="206"/>
      <c r="AE434" s="206"/>
      <c r="AF434" s="206"/>
      <c r="AG434" s="206"/>
      <c r="AH434" s="206"/>
      <c r="AI434" s="206"/>
      <c r="AJ434" s="206"/>
      <c r="AK434" s="206"/>
      <c r="AL434" s="206"/>
      <c r="AM434" s="206"/>
    </row>
    <row r="435" spans="1:39"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241">
        <v>33.262148658979946</v>
      </c>
      <c r="Y435" s="8">
        <v>0</v>
      </c>
      <c r="Z435" s="1081"/>
      <c r="AA435" s="89">
        <v>0</v>
      </c>
      <c r="AB435" s="89"/>
      <c r="AC435" s="1082">
        <v>0</v>
      </c>
      <c r="AD435" s="206"/>
      <c r="AE435" s="206"/>
      <c r="AF435" s="206"/>
      <c r="AG435" s="206"/>
      <c r="AH435" s="206"/>
      <c r="AI435" s="206"/>
      <c r="AJ435" s="206"/>
      <c r="AK435" s="206"/>
      <c r="AL435" s="206"/>
      <c r="AM435" s="206"/>
    </row>
    <row r="436" spans="1:39"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241">
        <v>33.262148658979946</v>
      </c>
      <c r="Y436" s="8">
        <v>0</v>
      </c>
      <c r="Z436" s="1081"/>
      <c r="AA436" s="89">
        <v>0</v>
      </c>
      <c r="AB436" s="89"/>
      <c r="AC436" s="1082">
        <v>0</v>
      </c>
      <c r="AD436" s="206"/>
      <c r="AE436" s="206"/>
      <c r="AF436" s="206"/>
      <c r="AG436" s="206"/>
      <c r="AH436" s="206"/>
      <c r="AI436" s="206"/>
      <c r="AJ436" s="206"/>
      <c r="AK436" s="206"/>
      <c r="AL436" s="206"/>
      <c r="AM436" s="206"/>
    </row>
    <row r="437" spans="1:39"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241">
        <v>33.262148658979946</v>
      </c>
      <c r="Y437" s="8">
        <v>0</v>
      </c>
      <c r="Z437" s="1081"/>
      <c r="AA437" s="89">
        <v>0</v>
      </c>
      <c r="AB437" s="89"/>
      <c r="AC437" s="1082">
        <v>0</v>
      </c>
      <c r="AD437" s="206"/>
      <c r="AE437" s="206"/>
      <c r="AF437" s="206"/>
      <c r="AG437" s="206"/>
      <c r="AH437" s="206"/>
      <c r="AI437" s="206"/>
      <c r="AJ437" s="206"/>
      <c r="AK437" s="206"/>
      <c r="AL437" s="206"/>
      <c r="AM437" s="206"/>
    </row>
    <row r="438" spans="1:39"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241">
        <v>33.262148658979946</v>
      </c>
      <c r="Y438" s="8">
        <v>0</v>
      </c>
      <c r="Z438" s="1081"/>
      <c r="AA438" s="89">
        <v>0</v>
      </c>
      <c r="AB438" s="89"/>
      <c r="AC438" s="1082">
        <v>0</v>
      </c>
      <c r="AD438" s="206"/>
      <c r="AE438" s="206"/>
      <c r="AF438" s="206"/>
      <c r="AG438" s="206"/>
      <c r="AH438" s="206"/>
      <c r="AI438" s="206"/>
      <c r="AJ438" s="206"/>
      <c r="AK438" s="206"/>
      <c r="AL438" s="206"/>
      <c r="AM438" s="206"/>
    </row>
    <row r="439" spans="1:39"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241">
        <v>33.262148658979946</v>
      </c>
      <c r="Y439" s="8">
        <v>0</v>
      </c>
      <c r="Z439" s="1081"/>
      <c r="AA439" s="89">
        <v>0</v>
      </c>
      <c r="AB439" s="89"/>
      <c r="AC439" s="1082">
        <v>0</v>
      </c>
      <c r="AD439" s="206"/>
      <c r="AE439" s="206"/>
      <c r="AF439" s="206"/>
      <c r="AG439" s="206"/>
      <c r="AH439" s="206"/>
      <c r="AI439" s="206"/>
      <c r="AJ439" s="206"/>
      <c r="AK439" s="206"/>
      <c r="AL439" s="206"/>
      <c r="AM439" s="206"/>
    </row>
    <row r="440" spans="1:39"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241">
        <v>33.262148658979946</v>
      </c>
      <c r="Y440" s="8">
        <v>0</v>
      </c>
      <c r="Z440" s="1081"/>
      <c r="AA440" s="89">
        <v>0</v>
      </c>
      <c r="AB440" s="89"/>
      <c r="AC440" s="1082">
        <v>0</v>
      </c>
      <c r="AD440" s="206"/>
      <c r="AE440" s="206"/>
      <c r="AF440" s="206"/>
      <c r="AG440" s="206"/>
      <c r="AH440" s="206"/>
      <c r="AI440" s="206"/>
      <c r="AJ440" s="206"/>
      <c r="AK440" s="206"/>
      <c r="AL440" s="206"/>
      <c r="AM440" s="206"/>
    </row>
    <row r="441" spans="1:39"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241">
        <v>33.262148658979946</v>
      </c>
      <c r="Y441" s="8">
        <v>0</v>
      </c>
      <c r="Z441" s="1081"/>
      <c r="AA441" s="89">
        <v>0</v>
      </c>
      <c r="AB441" s="89"/>
      <c r="AC441" s="1082">
        <v>0</v>
      </c>
      <c r="AD441" s="206"/>
      <c r="AE441" s="206"/>
      <c r="AF441" s="206"/>
      <c r="AG441" s="206"/>
      <c r="AH441" s="206"/>
      <c r="AI441" s="206"/>
      <c r="AJ441" s="206"/>
      <c r="AK441" s="206"/>
      <c r="AL441" s="206"/>
      <c r="AM441" s="206"/>
    </row>
    <row r="442" spans="1:39"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241">
        <v>34.093702375454441</v>
      </c>
      <c r="Y442" s="8">
        <v>0</v>
      </c>
      <c r="Z442" s="1081"/>
      <c r="AA442" s="89">
        <v>0</v>
      </c>
      <c r="AB442" s="89"/>
      <c r="AC442" s="1082">
        <v>0</v>
      </c>
      <c r="AD442" s="206"/>
      <c r="AE442" s="206"/>
      <c r="AF442" s="206"/>
      <c r="AG442" s="206"/>
      <c r="AH442" s="206"/>
      <c r="AI442" s="206"/>
      <c r="AJ442" s="206"/>
      <c r="AK442" s="206"/>
      <c r="AL442" s="206"/>
      <c r="AM442" s="206"/>
    </row>
    <row r="443" spans="1:39"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241">
        <v>34.093702375454441</v>
      </c>
      <c r="Y443" s="8">
        <v>0</v>
      </c>
      <c r="Z443" s="1081"/>
      <c r="AA443" s="89">
        <v>0</v>
      </c>
      <c r="AB443" s="89"/>
      <c r="AC443" s="1082">
        <v>0</v>
      </c>
      <c r="AD443" s="206"/>
      <c r="AE443" s="206"/>
      <c r="AF443" s="206"/>
      <c r="AG443" s="206"/>
      <c r="AH443" s="206"/>
      <c r="AI443" s="206"/>
      <c r="AJ443" s="206"/>
      <c r="AK443" s="206"/>
      <c r="AL443" s="206"/>
      <c r="AM443" s="206"/>
    </row>
    <row r="444" spans="1:39"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241">
        <v>34.093702375454441</v>
      </c>
      <c r="Y444" s="8">
        <v>0</v>
      </c>
      <c r="Z444" s="1081"/>
      <c r="AA444" s="89">
        <v>0</v>
      </c>
      <c r="AB444" s="89"/>
      <c r="AC444" s="1082">
        <v>0</v>
      </c>
      <c r="AD444" s="206"/>
      <c r="AE444" s="206"/>
      <c r="AF444" s="206"/>
      <c r="AG444" s="206"/>
      <c r="AH444" s="206"/>
      <c r="AI444" s="206"/>
      <c r="AJ444" s="206"/>
      <c r="AK444" s="206"/>
      <c r="AL444" s="206"/>
      <c r="AM444" s="206"/>
    </row>
    <row r="445" spans="1:39"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241">
        <v>34.093702375454441</v>
      </c>
      <c r="Y445" s="8">
        <v>0</v>
      </c>
      <c r="Z445" s="1081"/>
      <c r="AA445" s="89">
        <v>0</v>
      </c>
      <c r="AB445" s="89"/>
      <c r="AC445" s="1082">
        <v>0</v>
      </c>
      <c r="AD445" s="206"/>
      <c r="AE445" s="206"/>
      <c r="AF445" s="206"/>
      <c r="AG445" s="206"/>
      <c r="AH445" s="206"/>
      <c r="AI445" s="206"/>
      <c r="AJ445" s="206"/>
      <c r="AK445" s="206"/>
      <c r="AL445" s="206"/>
      <c r="AM445" s="206"/>
    </row>
    <row r="446" spans="1:39"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241">
        <v>34.093702375454441</v>
      </c>
      <c r="Y446" s="8">
        <v>0</v>
      </c>
      <c r="Z446" s="1081"/>
      <c r="AA446" s="89">
        <v>0</v>
      </c>
      <c r="AB446" s="89"/>
      <c r="AC446" s="1082">
        <v>0</v>
      </c>
      <c r="AD446" s="206"/>
      <c r="AE446" s="206"/>
      <c r="AF446" s="206"/>
      <c r="AG446" s="206"/>
      <c r="AH446" s="206"/>
      <c r="AI446" s="206"/>
      <c r="AJ446" s="206"/>
      <c r="AK446" s="206"/>
      <c r="AL446" s="206"/>
      <c r="AM446" s="206"/>
    </row>
    <row r="447" spans="1:39"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241">
        <v>34.093702375454441</v>
      </c>
      <c r="Y447" s="8">
        <v>0</v>
      </c>
      <c r="Z447" s="1081"/>
      <c r="AA447" s="89">
        <v>0</v>
      </c>
      <c r="AB447" s="89"/>
      <c r="AC447" s="1082">
        <v>0</v>
      </c>
      <c r="AD447" s="206"/>
      <c r="AE447" s="206"/>
      <c r="AF447" s="206"/>
      <c r="AG447" s="206"/>
      <c r="AH447" s="206"/>
      <c r="AI447" s="206"/>
      <c r="AJ447" s="206"/>
      <c r="AK447" s="206"/>
      <c r="AL447" s="206"/>
      <c r="AM447" s="206"/>
    </row>
    <row r="448" spans="1:39"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241">
        <v>34.093702375454441</v>
      </c>
      <c r="Y448" s="8">
        <v>0</v>
      </c>
      <c r="Z448" s="1081"/>
      <c r="AA448" s="89">
        <v>0</v>
      </c>
      <c r="AB448" s="89"/>
      <c r="AC448" s="1082">
        <v>0</v>
      </c>
      <c r="AD448" s="206"/>
      <c r="AE448" s="206"/>
      <c r="AF448" s="206"/>
      <c r="AG448" s="206"/>
      <c r="AH448" s="206"/>
      <c r="AI448" s="206"/>
      <c r="AJ448" s="206"/>
      <c r="AK448" s="206"/>
      <c r="AL448" s="206"/>
      <c r="AM448" s="206"/>
    </row>
    <row r="449" spans="1:39"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241">
        <v>34.093702375454441</v>
      </c>
      <c r="Y449" s="8">
        <v>0</v>
      </c>
      <c r="Z449" s="1081"/>
      <c r="AA449" s="89">
        <v>0</v>
      </c>
      <c r="AB449" s="89"/>
      <c r="AC449" s="1082">
        <v>0</v>
      </c>
      <c r="AD449" s="206"/>
      <c r="AE449" s="206"/>
      <c r="AF449" s="206"/>
      <c r="AG449" s="206"/>
      <c r="AH449" s="206"/>
      <c r="AI449" s="206"/>
      <c r="AJ449" s="206"/>
      <c r="AK449" s="206"/>
      <c r="AL449" s="206"/>
      <c r="AM449" s="206"/>
    </row>
    <row r="450" spans="1:39"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241">
        <v>34.093702375454441</v>
      </c>
      <c r="Y450" s="8">
        <v>0</v>
      </c>
      <c r="Z450" s="1081"/>
      <c r="AA450" s="89">
        <v>0</v>
      </c>
      <c r="AB450" s="89"/>
      <c r="AC450" s="1082">
        <v>0</v>
      </c>
      <c r="AD450" s="206"/>
      <c r="AE450" s="206"/>
      <c r="AF450" s="206"/>
      <c r="AG450" s="206"/>
      <c r="AH450" s="206"/>
      <c r="AI450" s="206"/>
      <c r="AJ450" s="206"/>
      <c r="AK450" s="206"/>
      <c r="AL450" s="206"/>
      <c r="AM450" s="206"/>
    </row>
    <row r="451" spans="1:39"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241">
        <v>34.093702375454441</v>
      </c>
      <c r="Y451" s="8">
        <v>0</v>
      </c>
      <c r="Z451" s="1081"/>
      <c r="AA451" s="89">
        <v>0</v>
      </c>
      <c r="AB451" s="89"/>
      <c r="AC451" s="1082">
        <v>0</v>
      </c>
      <c r="AD451" s="206"/>
      <c r="AE451" s="206"/>
      <c r="AF451" s="206"/>
      <c r="AG451" s="206"/>
      <c r="AH451" s="206"/>
      <c r="AI451" s="206"/>
      <c r="AJ451" s="206"/>
      <c r="AK451" s="206"/>
      <c r="AL451" s="206"/>
      <c r="AM451" s="206"/>
    </row>
    <row r="452" spans="1:39"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241">
        <v>34.093702375454441</v>
      </c>
      <c r="Y452" s="8">
        <v>0</v>
      </c>
      <c r="Z452" s="1081"/>
      <c r="AA452" s="89">
        <v>0</v>
      </c>
      <c r="AB452" s="89"/>
      <c r="AC452" s="1082">
        <v>0</v>
      </c>
      <c r="AD452" s="206"/>
      <c r="AE452" s="206"/>
      <c r="AF452" s="206"/>
      <c r="AG452" s="206"/>
      <c r="AH452" s="206"/>
      <c r="AI452" s="206"/>
      <c r="AJ452" s="206"/>
      <c r="AK452" s="206"/>
      <c r="AL452" s="206"/>
      <c r="AM452" s="206"/>
    </row>
    <row r="453" spans="1:39"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241">
        <v>34.093702375454441</v>
      </c>
      <c r="Y453" s="8">
        <v>0</v>
      </c>
      <c r="Z453" s="1081"/>
      <c r="AA453" s="89">
        <v>0</v>
      </c>
      <c r="AB453" s="89"/>
      <c r="AC453" s="1082">
        <v>0</v>
      </c>
      <c r="AD453" s="206"/>
      <c r="AE453" s="206"/>
      <c r="AF453" s="206"/>
      <c r="AG453" s="206"/>
      <c r="AH453" s="206"/>
      <c r="AI453" s="206"/>
      <c r="AJ453" s="206"/>
      <c r="AK453" s="206"/>
      <c r="AL453" s="206"/>
      <c r="AM453" s="206"/>
    </row>
    <row r="454" spans="1:39"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241">
        <v>34.946044934840799</v>
      </c>
      <c r="Y454" s="8">
        <v>0</v>
      </c>
      <c r="Z454" s="1081"/>
      <c r="AA454" s="89">
        <v>0</v>
      </c>
      <c r="AB454" s="89"/>
      <c r="AC454" s="1082">
        <v>0</v>
      </c>
      <c r="AD454" s="206"/>
      <c r="AE454" s="206"/>
      <c r="AF454" s="206"/>
      <c r="AG454" s="206"/>
      <c r="AH454" s="206"/>
      <c r="AI454" s="206"/>
      <c r="AJ454" s="206"/>
      <c r="AK454" s="206"/>
      <c r="AL454" s="206"/>
      <c r="AM454" s="206"/>
    </row>
    <row r="455" spans="1:39"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241">
        <v>34.946044934840799</v>
      </c>
      <c r="Y455" s="8">
        <v>0</v>
      </c>
      <c r="Z455" s="1081"/>
      <c r="AA455" s="89">
        <v>0</v>
      </c>
      <c r="AB455" s="89"/>
      <c r="AC455" s="1082">
        <v>0</v>
      </c>
      <c r="AD455" s="206"/>
      <c r="AE455" s="206"/>
      <c r="AF455" s="206"/>
      <c r="AG455" s="206"/>
      <c r="AH455" s="206"/>
      <c r="AI455" s="206"/>
      <c r="AJ455" s="206"/>
      <c r="AK455" s="206"/>
      <c r="AL455" s="206"/>
      <c r="AM455" s="206"/>
    </row>
    <row r="456" spans="1:39"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241">
        <v>34.946044934840799</v>
      </c>
      <c r="Y456" s="8">
        <v>0</v>
      </c>
      <c r="Z456" s="1081"/>
      <c r="AA456" s="89">
        <v>0</v>
      </c>
      <c r="AB456" s="89"/>
      <c r="AC456" s="1082">
        <v>0</v>
      </c>
      <c r="AD456" s="206"/>
      <c r="AE456" s="206"/>
      <c r="AF456" s="206"/>
      <c r="AG456" s="206"/>
      <c r="AH456" s="206"/>
      <c r="AI456" s="206"/>
      <c r="AJ456" s="206"/>
      <c r="AK456" s="206"/>
      <c r="AL456" s="206"/>
      <c r="AM456" s="206"/>
    </row>
    <row r="457" spans="1:39"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241">
        <v>34.946044934840799</v>
      </c>
      <c r="Y457" s="8">
        <v>0</v>
      </c>
      <c r="Z457" s="1081"/>
      <c r="AA457" s="89">
        <v>0</v>
      </c>
      <c r="AB457" s="89"/>
      <c r="AC457" s="1082">
        <v>0</v>
      </c>
      <c r="AD457" s="206"/>
      <c r="AE457" s="206"/>
      <c r="AF457" s="206"/>
      <c r="AG457" s="206"/>
      <c r="AH457" s="206"/>
      <c r="AI457" s="206"/>
      <c r="AJ457" s="206"/>
      <c r="AK457" s="206"/>
      <c r="AL457" s="206"/>
      <c r="AM457" s="206"/>
    </row>
    <row r="458" spans="1:39"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241">
        <v>34.946044934840799</v>
      </c>
      <c r="Y458" s="8">
        <v>0</v>
      </c>
      <c r="Z458" s="1081"/>
      <c r="AA458" s="89">
        <v>0</v>
      </c>
      <c r="AB458" s="89"/>
      <c r="AC458" s="1082">
        <v>0</v>
      </c>
      <c r="AD458" s="206"/>
      <c r="AE458" s="206"/>
      <c r="AF458" s="206"/>
      <c r="AG458" s="206"/>
      <c r="AH458" s="206"/>
      <c r="AI458" s="206"/>
      <c r="AJ458" s="206"/>
      <c r="AK458" s="206"/>
      <c r="AL458" s="206"/>
      <c r="AM458" s="206"/>
    </row>
    <row r="459" spans="1:39"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241">
        <v>34.946044934840799</v>
      </c>
      <c r="Y459" s="8">
        <v>0</v>
      </c>
      <c r="Z459" s="1081"/>
      <c r="AA459" s="89">
        <v>0</v>
      </c>
      <c r="AB459" s="89"/>
      <c r="AC459" s="1082">
        <v>0</v>
      </c>
      <c r="AD459" s="206"/>
      <c r="AE459" s="206"/>
      <c r="AF459" s="206"/>
      <c r="AG459" s="206"/>
      <c r="AH459" s="206"/>
      <c r="AI459" s="206"/>
      <c r="AJ459" s="206"/>
      <c r="AK459" s="206"/>
      <c r="AL459" s="206"/>
      <c r="AM459" s="206"/>
    </row>
    <row r="460" spans="1:39"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241">
        <v>34.946044934840799</v>
      </c>
      <c r="Y460" s="8">
        <v>0</v>
      </c>
      <c r="Z460" s="1081"/>
      <c r="AA460" s="89">
        <v>0</v>
      </c>
      <c r="AB460" s="89"/>
      <c r="AC460" s="1082">
        <v>0</v>
      </c>
      <c r="AD460" s="206"/>
      <c r="AE460" s="206"/>
      <c r="AF460" s="206"/>
      <c r="AG460" s="206"/>
      <c r="AH460" s="206"/>
      <c r="AI460" s="206"/>
      <c r="AJ460" s="206"/>
      <c r="AK460" s="206"/>
      <c r="AL460" s="206"/>
      <c r="AM460" s="206"/>
    </row>
    <row r="461" spans="1:39"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241">
        <v>34.946044934840799</v>
      </c>
      <c r="Y461" s="8">
        <v>0</v>
      </c>
      <c r="Z461" s="1081"/>
      <c r="AA461" s="89">
        <v>0</v>
      </c>
      <c r="AB461" s="89"/>
      <c r="AC461" s="1082">
        <v>0</v>
      </c>
      <c r="AD461" s="206"/>
      <c r="AE461" s="206"/>
      <c r="AF461" s="206"/>
      <c r="AG461" s="206"/>
      <c r="AH461" s="206"/>
      <c r="AI461" s="206"/>
      <c r="AJ461" s="206"/>
      <c r="AK461" s="206"/>
      <c r="AL461" s="206"/>
      <c r="AM461" s="206"/>
    </row>
    <row r="462" spans="1:39"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241">
        <v>34.946044934840799</v>
      </c>
      <c r="Y462" s="8">
        <v>0</v>
      </c>
      <c r="Z462" s="1081"/>
      <c r="AA462" s="89">
        <v>0</v>
      </c>
      <c r="AB462" s="89"/>
      <c r="AC462" s="1082">
        <v>0</v>
      </c>
      <c r="AD462" s="206"/>
      <c r="AE462" s="206"/>
      <c r="AF462" s="206"/>
      <c r="AG462" s="206"/>
      <c r="AH462" s="206"/>
      <c r="AI462" s="206"/>
      <c r="AJ462" s="206"/>
      <c r="AK462" s="206"/>
      <c r="AL462" s="206"/>
      <c r="AM462" s="206"/>
    </row>
    <row r="463" spans="1:39"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241">
        <v>34.946044934840799</v>
      </c>
      <c r="Y463" s="8">
        <v>0</v>
      </c>
      <c r="Z463" s="1081"/>
      <c r="AA463" s="89">
        <v>0</v>
      </c>
      <c r="AB463" s="89"/>
      <c r="AC463" s="1082">
        <v>0</v>
      </c>
      <c r="AD463" s="206"/>
      <c r="AE463" s="206"/>
      <c r="AF463" s="206"/>
      <c r="AG463" s="206"/>
      <c r="AH463" s="206"/>
      <c r="AI463" s="206"/>
      <c r="AJ463" s="206"/>
      <c r="AK463" s="206"/>
      <c r="AL463" s="206"/>
      <c r="AM463" s="206"/>
    </row>
    <row r="464" spans="1:39"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241">
        <v>34.946044934840799</v>
      </c>
      <c r="Y464" s="8">
        <v>0</v>
      </c>
      <c r="Z464" s="1081"/>
      <c r="AA464" s="89">
        <v>0</v>
      </c>
      <c r="AB464" s="89"/>
      <c r="AC464" s="1082">
        <v>0</v>
      </c>
      <c r="AD464" s="206"/>
      <c r="AE464" s="206"/>
      <c r="AF464" s="206"/>
      <c r="AG464" s="206"/>
      <c r="AH464" s="206"/>
      <c r="AI464" s="206"/>
      <c r="AJ464" s="206"/>
      <c r="AK464" s="206"/>
      <c r="AL464" s="206"/>
      <c r="AM464" s="206"/>
    </row>
    <row r="465" spans="1:39"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241">
        <v>34.946044934840799</v>
      </c>
      <c r="Y465" s="8">
        <v>0</v>
      </c>
      <c r="Z465" s="1081"/>
      <c r="AA465" s="89">
        <v>0</v>
      </c>
      <c r="AB465" s="89"/>
      <c r="AC465" s="1082">
        <v>0</v>
      </c>
      <c r="AD465" s="206"/>
      <c r="AE465" s="206"/>
      <c r="AF465" s="206"/>
      <c r="AG465" s="206"/>
      <c r="AH465" s="206"/>
      <c r="AI465" s="206"/>
      <c r="AJ465" s="206"/>
      <c r="AK465" s="206"/>
      <c r="AL465" s="206"/>
      <c r="AM465" s="206"/>
    </row>
    <row r="466" spans="1:39"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241">
        <v>35.819696058211818</v>
      </c>
      <c r="Y466" s="8">
        <v>0</v>
      </c>
      <c r="Z466" s="1081"/>
      <c r="AA466" s="89">
        <v>0</v>
      </c>
      <c r="AB466" s="89"/>
      <c r="AC466" s="1082">
        <v>0</v>
      </c>
      <c r="AD466" s="206"/>
      <c r="AE466" s="206"/>
      <c r="AF466" s="206"/>
      <c r="AG466" s="206"/>
      <c r="AH466" s="206"/>
      <c r="AI466" s="206"/>
      <c r="AJ466" s="206"/>
      <c r="AK466" s="206"/>
      <c r="AL466" s="206"/>
      <c r="AM466" s="206"/>
    </row>
    <row r="467" spans="1:39"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241">
        <v>35.819696058211818</v>
      </c>
      <c r="Y467" s="8">
        <v>0</v>
      </c>
      <c r="Z467" s="1081"/>
      <c r="AA467" s="89">
        <v>0</v>
      </c>
      <c r="AB467" s="89"/>
      <c r="AC467" s="1082">
        <v>0</v>
      </c>
      <c r="AD467" s="206"/>
      <c r="AE467" s="206"/>
      <c r="AF467" s="206"/>
      <c r="AG467" s="206"/>
      <c r="AH467" s="206"/>
      <c r="AI467" s="206"/>
      <c r="AJ467" s="206"/>
      <c r="AK467" s="206"/>
      <c r="AL467" s="206"/>
      <c r="AM467" s="206"/>
    </row>
    <row r="468" spans="1:39"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241">
        <v>35.819696058211818</v>
      </c>
      <c r="Y468" s="8">
        <v>0</v>
      </c>
      <c r="Z468" s="1081"/>
      <c r="AA468" s="89">
        <v>0</v>
      </c>
      <c r="AB468" s="89"/>
      <c r="AC468" s="1082">
        <v>0</v>
      </c>
      <c r="AD468" s="206"/>
      <c r="AE468" s="206"/>
      <c r="AF468" s="206"/>
      <c r="AG468" s="206"/>
      <c r="AH468" s="206"/>
      <c r="AI468" s="206"/>
      <c r="AJ468" s="206"/>
      <c r="AK468" s="206"/>
      <c r="AL468" s="206"/>
      <c r="AM468" s="206"/>
    </row>
    <row r="469" spans="1:39"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241">
        <v>35.819696058211818</v>
      </c>
      <c r="Y469" s="8">
        <v>0</v>
      </c>
      <c r="Z469" s="1081"/>
      <c r="AA469" s="89">
        <v>0</v>
      </c>
      <c r="AB469" s="89"/>
      <c r="AC469" s="1082">
        <v>0</v>
      </c>
      <c r="AD469" s="206"/>
      <c r="AE469" s="206"/>
      <c r="AF469" s="206"/>
      <c r="AG469" s="206"/>
      <c r="AH469" s="206"/>
      <c r="AI469" s="206"/>
      <c r="AJ469" s="206"/>
      <c r="AK469" s="206"/>
      <c r="AL469" s="206"/>
      <c r="AM469" s="206"/>
    </row>
    <row r="470" spans="1:39"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241">
        <v>35.819696058211818</v>
      </c>
      <c r="Y470" s="8">
        <v>0</v>
      </c>
      <c r="Z470" s="1081"/>
      <c r="AA470" s="89">
        <v>0</v>
      </c>
      <c r="AB470" s="89"/>
      <c r="AC470" s="1082">
        <v>0</v>
      </c>
      <c r="AD470" s="206"/>
      <c r="AE470" s="206"/>
      <c r="AF470" s="206"/>
      <c r="AG470" s="206"/>
      <c r="AH470" s="206"/>
      <c r="AI470" s="206"/>
      <c r="AJ470" s="206"/>
      <c r="AK470" s="206"/>
      <c r="AL470" s="206"/>
      <c r="AM470" s="206"/>
    </row>
    <row r="471" spans="1:39"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241">
        <v>35.819696058211818</v>
      </c>
      <c r="Y471" s="8">
        <v>0</v>
      </c>
      <c r="Z471" s="1081"/>
      <c r="AA471" s="89">
        <v>0</v>
      </c>
      <c r="AB471" s="89"/>
      <c r="AC471" s="1082">
        <v>0</v>
      </c>
      <c r="AD471" s="206"/>
      <c r="AE471" s="206"/>
      <c r="AF471" s="206"/>
      <c r="AG471" s="206"/>
      <c r="AH471" s="206"/>
      <c r="AI471" s="206"/>
      <c r="AJ471" s="206"/>
      <c r="AK471" s="206"/>
      <c r="AL471" s="206"/>
      <c r="AM471" s="206"/>
    </row>
    <row r="472" spans="1:39"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241">
        <v>35.819696058211818</v>
      </c>
      <c r="Y472" s="8">
        <v>0</v>
      </c>
      <c r="Z472" s="1081"/>
      <c r="AA472" s="89">
        <v>0</v>
      </c>
      <c r="AB472" s="89"/>
      <c r="AC472" s="1082">
        <v>0</v>
      </c>
      <c r="AD472" s="206"/>
      <c r="AE472" s="206"/>
      <c r="AF472" s="206"/>
      <c r="AG472" s="206"/>
      <c r="AH472" s="206"/>
      <c r="AI472" s="206"/>
      <c r="AJ472" s="206"/>
      <c r="AK472" s="206"/>
      <c r="AL472" s="206"/>
      <c r="AM472" s="206"/>
    </row>
    <row r="473" spans="1:39"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241">
        <v>35.819696058211818</v>
      </c>
      <c r="Y473" s="8">
        <v>0</v>
      </c>
      <c r="Z473" s="1081"/>
      <c r="AA473" s="89">
        <v>0</v>
      </c>
      <c r="AB473" s="89"/>
      <c r="AC473" s="1082">
        <v>0</v>
      </c>
      <c r="AD473" s="206"/>
      <c r="AE473" s="206"/>
      <c r="AF473" s="206"/>
      <c r="AG473" s="206"/>
      <c r="AH473" s="206"/>
      <c r="AI473" s="206"/>
      <c r="AJ473" s="206"/>
      <c r="AK473" s="206"/>
      <c r="AL473" s="206"/>
      <c r="AM473" s="206"/>
    </row>
    <row r="474" spans="1:39"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241">
        <v>35.819696058211818</v>
      </c>
      <c r="Y474" s="8">
        <v>0</v>
      </c>
      <c r="Z474" s="1081"/>
      <c r="AA474" s="89">
        <v>0</v>
      </c>
      <c r="AB474" s="89"/>
      <c r="AC474" s="1082">
        <v>0</v>
      </c>
      <c r="AD474" s="206"/>
      <c r="AE474" s="206"/>
      <c r="AF474" s="206"/>
      <c r="AG474" s="206"/>
      <c r="AH474" s="206"/>
      <c r="AI474" s="206"/>
      <c r="AJ474" s="206"/>
      <c r="AK474" s="206"/>
      <c r="AL474" s="206"/>
      <c r="AM474" s="206"/>
    </row>
    <row r="475" spans="1:39"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241">
        <v>35.819696058211818</v>
      </c>
      <c r="Y475" s="8">
        <v>0</v>
      </c>
      <c r="Z475" s="1081"/>
      <c r="AA475" s="89">
        <v>0</v>
      </c>
      <c r="AB475" s="89"/>
      <c r="AC475" s="1082">
        <v>0</v>
      </c>
      <c r="AD475" s="206"/>
      <c r="AE475" s="206"/>
      <c r="AF475" s="206"/>
      <c r="AG475" s="206"/>
      <c r="AH475" s="206"/>
      <c r="AI475" s="206"/>
      <c r="AJ475" s="206"/>
      <c r="AK475" s="206"/>
      <c r="AL475" s="206"/>
      <c r="AM475" s="206"/>
    </row>
    <row r="476" spans="1:39"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241">
        <v>35.819696058211818</v>
      </c>
      <c r="Y476" s="8">
        <v>0</v>
      </c>
      <c r="Z476" s="1081"/>
      <c r="AA476" s="89">
        <v>0</v>
      </c>
      <c r="AB476" s="89"/>
      <c r="AC476" s="1082">
        <v>0</v>
      </c>
      <c r="AD476" s="206"/>
      <c r="AE476" s="206"/>
      <c r="AF476" s="206"/>
      <c r="AG476" s="206"/>
      <c r="AH476" s="206"/>
      <c r="AI476" s="206"/>
      <c r="AJ476" s="206"/>
      <c r="AK476" s="206"/>
      <c r="AL476" s="206"/>
      <c r="AM476" s="206"/>
    </row>
    <row r="477" spans="1:39"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241">
        <v>35.819696058211818</v>
      </c>
      <c r="Y477" s="8">
        <v>0</v>
      </c>
      <c r="Z477" s="1081"/>
      <c r="AA477" s="89">
        <v>0</v>
      </c>
      <c r="AB477" s="89"/>
      <c r="AC477" s="1082">
        <v>0</v>
      </c>
      <c r="AD477" s="206"/>
      <c r="AE477" s="206"/>
      <c r="AF477" s="206"/>
      <c r="AG477" s="206"/>
      <c r="AH477" s="206"/>
      <c r="AI477" s="206"/>
      <c r="AJ477" s="206"/>
      <c r="AK477" s="206"/>
      <c r="AL477" s="206"/>
      <c r="AM477" s="206"/>
    </row>
    <row r="478" spans="1:39"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241">
        <v>36.715188459667111</v>
      </c>
      <c r="Y478" s="8">
        <v>0</v>
      </c>
      <c r="Z478" s="1081"/>
      <c r="AA478" s="89">
        <v>0</v>
      </c>
      <c r="AB478" s="89"/>
      <c r="AC478" s="1082">
        <v>0</v>
      </c>
      <c r="AD478" s="206"/>
      <c r="AE478" s="206"/>
      <c r="AF478" s="206"/>
      <c r="AG478" s="206"/>
      <c r="AH478" s="206"/>
      <c r="AI478" s="206"/>
      <c r="AJ478" s="206"/>
      <c r="AK478" s="206"/>
      <c r="AL478" s="206"/>
      <c r="AM478" s="206"/>
    </row>
    <row r="479" spans="1:39"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241">
        <v>36.715188459667111</v>
      </c>
      <c r="Y479" s="8">
        <v>0</v>
      </c>
      <c r="Z479" s="1081"/>
      <c r="AA479" s="89">
        <v>0</v>
      </c>
      <c r="AB479" s="89"/>
      <c r="AC479" s="1082">
        <v>0</v>
      </c>
      <c r="AD479" s="206"/>
      <c r="AE479" s="206"/>
      <c r="AF479" s="206"/>
      <c r="AG479" s="206"/>
      <c r="AH479" s="206"/>
      <c r="AI479" s="206"/>
      <c r="AJ479" s="206"/>
      <c r="AK479" s="206"/>
      <c r="AL479" s="206"/>
      <c r="AM479" s="206"/>
    </row>
    <row r="480" spans="1:39"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241">
        <v>36.715188459667111</v>
      </c>
      <c r="Y480" s="8">
        <v>0</v>
      </c>
      <c r="Z480" s="1081"/>
      <c r="AA480" s="89">
        <v>0</v>
      </c>
      <c r="AB480" s="89"/>
      <c r="AC480" s="1082">
        <v>0</v>
      </c>
      <c r="AD480" s="206"/>
      <c r="AE480" s="206"/>
      <c r="AF480" s="206"/>
      <c r="AG480" s="206"/>
      <c r="AH480" s="206"/>
      <c r="AI480" s="206"/>
      <c r="AJ480" s="206"/>
      <c r="AK480" s="206"/>
      <c r="AL480" s="206"/>
      <c r="AM480" s="206"/>
    </row>
    <row r="481" spans="1:39"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241">
        <v>36.715188459667111</v>
      </c>
      <c r="Y481" s="8">
        <v>0</v>
      </c>
      <c r="Z481" s="1081"/>
      <c r="AA481" s="89">
        <v>0</v>
      </c>
      <c r="AB481" s="89"/>
      <c r="AC481" s="1082">
        <v>0</v>
      </c>
      <c r="AD481" s="206"/>
      <c r="AE481" s="206"/>
      <c r="AF481" s="206"/>
      <c r="AG481" s="206"/>
      <c r="AH481" s="206"/>
      <c r="AI481" s="206"/>
      <c r="AJ481" s="206"/>
      <c r="AK481" s="206"/>
      <c r="AL481" s="206"/>
      <c r="AM481" s="206"/>
    </row>
    <row r="482" spans="1:39"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241">
        <v>36.715188459667111</v>
      </c>
      <c r="Y482" s="8">
        <v>0</v>
      </c>
      <c r="Z482" s="1081"/>
      <c r="AA482" s="89">
        <v>0</v>
      </c>
      <c r="AB482" s="89"/>
      <c r="AC482" s="1082">
        <v>0</v>
      </c>
      <c r="AD482" s="206"/>
      <c r="AE482" s="206"/>
      <c r="AF482" s="206"/>
      <c r="AG482" s="206"/>
      <c r="AH482" s="206"/>
      <c r="AI482" s="206"/>
      <c r="AJ482" s="206"/>
      <c r="AK482" s="206"/>
      <c r="AL482" s="206"/>
      <c r="AM482" s="206"/>
    </row>
    <row r="483" spans="1:39"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241">
        <v>36.715188459667111</v>
      </c>
      <c r="Y483" s="8">
        <v>0</v>
      </c>
      <c r="Z483" s="1081"/>
      <c r="AA483" s="89">
        <v>0</v>
      </c>
      <c r="AB483" s="89"/>
      <c r="AC483" s="1082">
        <v>0</v>
      </c>
      <c r="AD483" s="206"/>
      <c r="AE483" s="206"/>
      <c r="AF483" s="206"/>
      <c r="AG483" s="206"/>
      <c r="AH483" s="206"/>
      <c r="AI483" s="206"/>
      <c r="AJ483" s="206"/>
      <c r="AK483" s="206"/>
      <c r="AL483" s="206"/>
      <c r="AM483" s="206"/>
    </row>
    <row r="484" spans="1:39"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241">
        <v>36.715188459667111</v>
      </c>
      <c r="Y484" s="8">
        <v>0</v>
      </c>
      <c r="Z484" s="1081"/>
      <c r="AA484" s="89">
        <v>0</v>
      </c>
      <c r="AB484" s="89"/>
      <c r="AC484" s="1082">
        <v>0</v>
      </c>
      <c r="AD484" s="206"/>
      <c r="AE484" s="206"/>
      <c r="AF484" s="206"/>
      <c r="AG484" s="206"/>
      <c r="AH484" s="206"/>
      <c r="AI484" s="206"/>
      <c r="AJ484" s="206"/>
      <c r="AK484" s="206"/>
      <c r="AL484" s="206"/>
      <c r="AM484" s="206"/>
    </row>
    <row r="485" spans="1:39"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241">
        <v>36.715188459667111</v>
      </c>
      <c r="Y485" s="8">
        <v>0</v>
      </c>
      <c r="Z485" s="1081"/>
      <c r="AA485" s="89">
        <v>0</v>
      </c>
      <c r="AB485" s="89"/>
      <c r="AC485" s="1082">
        <v>0</v>
      </c>
      <c r="AD485" s="206"/>
      <c r="AE485" s="206"/>
      <c r="AF485" s="206"/>
      <c r="AG485" s="206"/>
      <c r="AH485" s="206"/>
      <c r="AI485" s="206"/>
      <c r="AJ485" s="206"/>
      <c r="AK485" s="206"/>
      <c r="AL485" s="206"/>
      <c r="AM485" s="206"/>
    </row>
    <row r="486" spans="1:39"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241">
        <v>36.715188459667111</v>
      </c>
      <c r="Y486" s="8">
        <v>0</v>
      </c>
      <c r="Z486" s="1081"/>
      <c r="AA486" s="89">
        <v>0</v>
      </c>
      <c r="AB486" s="89"/>
      <c r="AC486" s="1082">
        <v>0</v>
      </c>
      <c r="AD486" s="206"/>
      <c r="AE486" s="206"/>
      <c r="AF486" s="206"/>
      <c r="AG486" s="206"/>
      <c r="AH486" s="206"/>
      <c r="AI486" s="206"/>
      <c r="AJ486" s="206"/>
      <c r="AK486" s="206"/>
      <c r="AL486" s="206"/>
      <c r="AM486" s="206"/>
    </row>
    <row r="487" spans="1:39"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241">
        <v>36.715188459667111</v>
      </c>
      <c r="Y487" s="8">
        <v>0</v>
      </c>
      <c r="Z487" s="1081"/>
      <c r="AA487" s="89">
        <v>0</v>
      </c>
      <c r="AB487" s="89"/>
      <c r="AC487" s="1082">
        <v>0</v>
      </c>
      <c r="AD487" s="206"/>
      <c r="AE487" s="206"/>
      <c r="AF487" s="206"/>
      <c r="AG487" s="206"/>
      <c r="AH487" s="206"/>
      <c r="AI487" s="206"/>
      <c r="AJ487" s="206"/>
      <c r="AK487" s="206"/>
      <c r="AL487" s="206"/>
      <c r="AM487" s="206"/>
    </row>
    <row r="488" spans="1:39"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241">
        <v>36.715188459667111</v>
      </c>
      <c r="Y488" s="8">
        <v>0</v>
      </c>
      <c r="Z488" s="1081"/>
      <c r="AA488" s="89">
        <v>0</v>
      </c>
      <c r="AB488" s="89"/>
      <c r="AC488" s="1082">
        <v>0</v>
      </c>
      <c r="AD488" s="206"/>
      <c r="AE488" s="206"/>
      <c r="AF488" s="206"/>
      <c r="AG488" s="206"/>
      <c r="AH488" s="206"/>
      <c r="AI488" s="206"/>
      <c r="AJ488" s="206"/>
      <c r="AK488" s="206"/>
      <c r="AL488" s="206"/>
      <c r="AM488" s="206"/>
    </row>
    <row r="489" spans="1:39"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241">
        <v>36.715188459667111</v>
      </c>
      <c r="Y489" s="8">
        <v>0</v>
      </c>
      <c r="Z489" s="1081"/>
      <c r="AA489" s="89">
        <v>0</v>
      </c>
      <c r="AB489" s="89"/>
      <c r="AC489" s="1082">
        <v>0</v>
      </c>
      <c r="AD489" s="206"/>
      <c r="AE489" s="206"/>
      <c r="AF489" s="206"/>
      <c r="AG489" s="206"/>
      <c r="AH489" s="206"/>
      <c r="AI489" s="206"/>
      <c r="AJ489" s="206"/>
      <c r="AK489" s="206"/>
      <c r="AL489" s="206"/>
      <c r="AM489" s="206"/>
    </row>
    <row r="490" spans="1:39"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241">
        <v>37.633068171158783</v>
      </c>
      <c r="Y490" s="8">
        <v>0</v>
      </c>
      <c r="Z490" s="1081"/>
      <c r="AA490" s="89">
        <v>0</v>
      </c>
      <c r="AB490" s="89"/>
      <c r="AC490" s="1082">
        <v>0</v>
      </c>
      <c r="AD490" s="206"/>
      <c r="AE490" s="206"/>
      <c r="AF490" s="206"/>
      <c r="AG490" s="206"/>
      <c r="AH490" s="206"/>
      <c r="AI490" s="206"/>
      <c r="AJ490" s="206"/>
      <c r="AK490" s="206"/>
      <c r="AL490" s="206"/>
      <c r="AM490" s="206"/>
    </row>
    <row r="491" spans="1:39"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241">
        <v>37.633068171158783</v>
      </c>
      <c r="Y491" s="8">
        <v>0</v>
      </c>
      <c r="Z491" s="1081"/>
      <c r="AA491" s="89">
        <v>0</v>
      </c>
      <c r="AB491" s="89"/>
      <c r="AC491" s="1082">
        <v>0</v>
      </c>
      <c r="AD491" s="206"/>
      <c r="AE491" s="206"/>
      <c r="AF491" s="206"/>
      <c r="AG491" s="206"/>
      <c r="AH491" s="206"/>
      <c r="AI491" s="206"/>
      <c r="AJ491" s="206"/>
      <c r="AK491" s="206"/>
      <c r="AL491" s="206"/>
      <c r="AM491" s="206"/>
    </row>
    <row r="492" spans="1:39"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241">
        <v>37.633068171158783</v>
      </c>
      <c r="Y492" s="8">
        <v>0</v>
      </c>
      <c r="Z492" s="1081"/>
      <c r="AA492" s="89">
        <v>0</v>
      </c>
      <c r="AB492" s="89"/>
      <c r="AC492" s="1082">
        <v>0</v>
      </c>
      <c r="AD492" s="206"/>
      <c r="AE492" s="206"/>
      <c r="AF492" s="206"/>
      <c r="AG492" s="206"/>
      <c r="AH492" s="206"/>
      <c r="AI492" s="206"/>
      <c r="AJ492" s="206"/>
      <c r="AK492" s="206"/>
      <c r="AL492" s="206"/>
      <c r="AM492" s="206"/>
    </row>
    <row r="493" spans="1:39"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241">
        <v>37.633068171158783</v>
      </c>
      <c r="Y493" s="8">
        <v>0</v>
      </c>
      <c r="Z493" s="1081"/>
      <c r="AA493" s="89">
        <v>0</v>
      </c>
      <c r="AB493" s="89"/>
      <c r="AC493" s="1082">
        <v>0</v>
      </c>
      <c r="AD493" s="206"/>
      <c r="AE493" s="206"/>
      <c r="AF493" s="206"/>
      <c r="AG493" s="206"/>
      <c r="AH493" s="206"/>
      <c r="AI493" s="206"/>
      <c r="AJ493" s="206"/>
      <c r="AK493" s="206"/>
      <c r="AL493" s="206"/>
      <c r="AM493" s="206"/>
    </row>
    <row r="494" spans="1:39"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241">
        <v>37.633068171158783</v>
      </c>
      <c r="Y494" s="8">
        <v>0</v>
      </c>
      <c r="Z494" s="1081"/>
      <c r="AA494" s="89">
        <v>0</v>
      </c>
      <c r="AB494" s="89"/>
      <c r="AC494" s="1082">
        <v>0</v>
      </c>
      <c r="AD494" s="206"/>
      <c r="AE494" s="206"/>
      <c r="AF494" s="206"/>
      <c r="AG494" s="206"/>
      <c r="AH494" s="206"/>
      <c r="AI494" s="206"/>
      <c r="AJ494" s="206"/>
      <c r="AK494" s="206"/>
      <c r="AL494" s="206"/>
      <c r="AM494" s="206"/>
    </row>
    <row r="495" spans="1:39"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241">
        <v>37.633068171158783</v>
      </c>
      <c r="Y495" s="8">
        <v>0</v>
      </c>
      <c r="Z495" s="1081"/>
      <c r="AA495" s="89">
        <v>0</v>
      </c>
      <c r="AB495" s="89"/>
      <c r="AC495" s="1082">
        <v>0</v>
      </c>
      <c r="AD495" s="206"/>
      <c r="AE495" s="206"/>
      <c r="AF495" s="206"/>
      <c r="AG495" s="206"/>
      <c r="AH495" s="206"/>
      <c r="AI495" s="206"/>
      <c r="AJ495" s="206"/>
      <c r="AK495" s="206"/>
      <c r="AL495" s="206"/>
      <c r="AM495" s="206"/>
    </row>
    <row r="496" spans="1:39"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241">
        <v>37.633068171158783</v>
      </c>
      <c r="Y496" s="8">
        <v>0</v>
      </c>
      <c r="Z496" s="1081"/>
      <c r="AA496" s="89">
        <v>0</v>
      </c>
      <c r="AB496" s="89"/>
      <c r="AC496" s="1082">
        <v>0</v>
      </c>
      <c r="AD496" s="206"/>
      <c r="AE496" s="206"/>
      <c r="AF496" s="206"/>
      <c r="AG496" s="206"/>
      <c r="AH496" s="206"/>
      <c r="AI496" s="206"/>
      <c r="AJ496" s="206"/>
      <c r="AK496" s="206"/>
      <c r="AL496" s="206"/>
      <c r="AM496" s="206"/>
    </row>
    <row r="497" spans="1:39"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241">
        <v>37.633068171158783</v>
      </c>
      <c r="Y497" s="8">
        <v>0</v>
      </c>
      <c r="Z497" s="1081"/>
      <c r="AA497" s="89">
        <v>0</v>
      </c>
      <c r="AB497" s="89"/>
      <c r="AC497" s="1082">
        <v>0</v>
      </c>
      <c r="AD497" s="206"/>
      <c r="AE497" s="206"/>
      <c r="AF497" s="206"/>
      <c r="AG497" s="206"/>
      <c r="AH497" s="206"/>
      <c r="AI497" s="206"/>
      <c r="AJ497" s="206"/>
      <c r="AK497" s="206"/>
      <c r="AL497" s="206"/>
      <c r="AM497" s="206"/>
    </row>
    <row r="498" spans="1:39"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241">
        <v>37.633068171158783</v>
      </c>
      <c r="Y498" s="8">
        <v>0</v>
      </c>
      <c r="Z498" s="1081"/>
      <c r="AA498" s="89">
        <v>0</v>
      </c>
      <c r="AB498" s="89"/>
      <c r="AC498" s="1082">
        <v>0</v>
      </c>
      <c r="AD498" s="206"/>
      <c r="AE498" s="206"/>
      <c r="AF498" s="206"/>
      <c r="AG498" s="206"/>
      <c r="AH498" s="206"/>
      <c r="AI498" s="206"/>
      <c r="AJ498" s="206"/>
      <c r="AK498" s="206"/>
      <c r="AL498" s="206"/>
      <c r="AM498" s="206"/>
    </row>
    <row r="499" spans="1:39"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241">
        <v>37.633068171158783</v>
      </c>
      <c r="Y499" s="8">
        <v>0</v>
      </c>
      <c r="Z499" s="1081"/>
      <c r="AA499" s="89">
        <v>0</v>
      </c>
      <c r="AB499" s="89"/>
      <c r="AC499" s="1082">
        <v>0</v>
      </c>
      <c r="AD499" s="206"/>
      <c r="AE499" s="206"/>
      <c r="AF499" s="206"/>
      <c r="AG499" s="206"/>
      <c r="AH499" s="206"/>
      <c r="AI499" s="206"/>
      <c r="AJ499" s="206"/>
      <c r="AK499" s="206"/>
      <c r="AL499" s="206"/>
      <c r="AM499" s="206"/>
    </row>
    <row r="500" spans="1:39"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241">
        <v>37.633068171158783</v>
      </c>
      <c r="Y500" s="8">
        <v>0</v>
      </c>
      <c r="Z500" s="1081"/>
      <c r="AA500" s="89">
        <v>0</v>
      </c>
      <c r="AB500" s="89"/>
      <c r="AC500" s="1082">
        <v>0</v>
      </c>
      <c r="AD500" s="206"/>
      <c r="AE500" s="206"/>
      <c r="AF500" s="206"/>
      <c r="AG500" s="206"/>
      <c r="AH500" s="206"/>
      <c r="AI500" s="206"/>
      <c r="AJ500" s="206"/>
      <c r="AK500" s="206"/>
      <c r="AL500" s="206"/>
      <c r="AM500" s="206"/>
    </row>
    <row r="501" spans="1:39"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241">
        <v>37.633068171158783</v>
      </c>
      <c r="Y501" s="8">
        <v>0</v>
      </c>
      <c r="Z501" s="1081"/>
      <c r="AA501" s="89">
        <v>0</v>
      </c>
      <c r="AB501" s="89"/>
      <c r="AC501" s="1082">
        <v>0</v>
      </c>
      <c r="AD501" s="206"/>
      <c r="AE501" s="206"/>
      <c r="AF501" s="206"/>
      <c r="AG501" s="206"/>
      <c r="AH501" s="206"/>
      <c r="AI501" s="206"/>
      <c r="AJ501" s="206"/>
      <c r="AK501" s="206"/>
      <c r="AL501" s="206"/>
      <c r="AM501" s="206"/>
    </row>
    <row r="502" spans="1:39"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241">
        <v>38.573894875437752</v>
      </c>
      <c r="Y502" s="8">
        <v>0</v>
      </c>
      <c r="Z502" s="1081"/>
      <c r="AA502" s="89">
        <v>0</v>
      </c>
      <c r="AB502" s="89"/>
      <c r="AC502" s="1082">
        <v>0</v>
      </c>
      <c r="AD502" s="206"/>
      <c r="AE502" s="206"/>
      <c r="AF502" s="206"/>
      <c r="AG502" s="206"/>
      <c r="AH502" s="206"/>
      <c r="AI502" s="206"/>
      <c r="AJ502" s="206"/>
      <c r="AK502" s="206"/>
      <c r="AL502" s="206"/>
      <c r="AM502" s="206"/>
    </row>
    <row r="503" spans="1:39"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241">
        <v>38.573894875437752</v>
      </c>
      <c r="Y503" s="8">
        <v>0</v>
      </c>
      <c r="Z503" s="1081"/>
      <c r="AA503" s="89">
        <v>0</v>
      </c>
      <c r="AB503" s="89"/>
      <c r="AC503" s="1082">
        <v>0</v>
      </c>
      <c r="AD503" s="206"/>
      <c r="AE503" s="206"/>
      <c r="AF503" s="206"/>
      <c r="AG503" s="206"/>
      <c r="AH503" s="206"/>
      <c r="AI503" s="206"/>
      <c r="AJ503" s="206"/>
      <c r="AK503" s="206"/>
      <c r="AL503" s="206"/>
      <c r="AM503" s="206"/>
    </row>
    <row r="504" spans="1:39"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241">
        <v>38.573894875437752</v>
      </c>
      <c r="Y504" s="8">
        <v>0</v>
      </c>
      <c r="Z504" s="1081"/>
      <c r="AA504" s="89">
        <v>0</v>
      </c>
      <c r="AB504" s="89"/>
      <c r="AC504" s="1082">
        <v>0</v>
      </c>
      <c r="AD504" s="206"/>
      <c r="AE504" s="206"/>
      <c r="AF504" s="206"/>
      <c r="AG504" s="206"/>
      <c r="AH504" s="206"/>
      <c r="AI504" s="206"/>
      <c r="AJ504" s="206"/>
      <c r="AK504" s="206"/>
      <c r="AL504" s="206"/>
      <c r="AM504" s="206"/>
    </row>
    <row r="505" spans="1:39"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241">
        <v>38.573894875437752</v>
      </c>
      <c r="Y505" s="8">
        <v>0</v>
      </c>
      <c r="Z505" s="1081"/>
      <c r="AA505" s="89">
        <v>0</v>
      </c>
      <c r="AB505" s="89"/>
      <c r="AC505" s="1082">
        <v>0</v>
      </c>
      <c r="AD505" s="206"/>
      <c r="AE505" s="206"/>
      <c r="AF505" s="206"/>
      <c r="AG505" s="206"/>
      <c r="AH505" s="206"/>
      <c r="AI505" s="206"/>
      <c r="AJ505" s="206"/>
      <c r="AK505" s="206"/>
      <c r="AL505" s="206"/>
      <c r="AM505" s="206"/>
    </row>
    <row r="506" spans="1:39"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241">
        <v>38.573894875437752</v>
      </c>
      <c r="Y506" s="8">
        <v>0</v>
      </c>
      <c r="Z506" s="1081"/>
      <c r="AA506" s="89">
        <v>0</v>
      </c>
      <c r="AB506" s="89"/>
      <c r="AC506" s="1082">
        <v>0</v>
      </c>
      <c r="AD506" s="206"/>
      <c r="AE506" s="206"/>
      <c r="AF506" s="206"/>
      <c r="AG506" s="206"/>
      <c r="AH506" s="206"/>
      <c r="AI506" s="206"/>
      <c r="AJ506" s="206"/>
      <c r="AK506" s="206"/>
      <c r="AL506" s="206"/>
      <c r="AM506" s="206"/>
    </row>
    <row r="507" spans="1:39"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241">
        <v>38.573894875437752</v>
      </c>
      <c r="Y507" s="8">
        <v>0</v>
      </c>
      <c r="Z507" s="1081"/>
      <c r="AA507" s="89">
        <v>0</v>
      </c>
      <c r="AB507" s="89"/>
      <c r="AC507" s="1082">
        <v>0</v>
      </c>
      <c r="AD507" s="206"/>
      <c r="AE507" s="206"/>
      <c r="AF507" s="206"/>
      <c r="AG507" s="206"/>
      <c r="AH507" s="206"/>
      <c r="AI507" s="206"/>
      <c r="AJ507" s="206"/>
      <c r="AK507" s="206"/>
      <c r="AL507" s="206"/>
      <c r="AM507" s="206"/>
    </row>
    <row r="508" spans="1:39"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241">
        <v>38.573894875437752</v>
      </c>
      <c r="Y508" s="8">
        <v>0</v>
      </c>
      <c r="Z508" s="1081"/>
      <c r="AA508" s="89">
        <v>0</v>
      </c>
      <c r="AB508" s="89"/>
      <c r="AC508" s="1082">
        <v>0</v>
      </c>
      <c r="AD508" s="206"/>
      <c r="AE508" s="206"/>
      <c r="AF508" s="206"/>
      <c r="AG508" s="206"/>
      <c r="AH508" s="206"/>
      <c r="AI508" s="206"/>
      <c r="AJ508" s="206"/>
      <c r="AK508" s="206"/>
      <c r="AL508" s="206"/>
      <c r="AM508" s="206"/>
    </row>
    <row r="509" spans="1:39"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241">
        <v>38.573894875437752</v>
      </c>
      <c r="Y509" s="8">
        <v>0</v>
      </c>
      <c r="Z509" s="1081"/>
      <c r="AA509" s="89">
        <v>0</v>
      </c>
      <c r="AB509" s="89"/>
      <c r="AC509" s="1082">
        <v>0</v>
      </c>
      <c r="AD509" s="206"/>
      <c r="AE509" s="206"/>
      <c r="AF509" s="206"/>
      <c r="AG509" s="206"/>
      <c r="AH509" s="206"/>
      <c r="AI509" s="206"/>
      <c r="AJ509" s="206"/>
      <c r="AK509" s="206"/>
      <c r="AL509" s="206"/>
      <c r="AM509" s="206"/>
    </row>
    <row r="510" spans="1:39"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241">
        <v>38.573894875437752</v>
      </c>
      <c r="Y510" s="8">
        <v>0</v>
      </c>
      <c r="Z510" s="1081"/>
      <c r="AA510" s="89">
        <v>0</v>
      </c>
      <c r="AB510" s="89"/>
      <c r="AC510" s="1082">
        <v>0</v>
      </c>
      <c r="AD510" s="206"/>
      <c r="AE510" s="206"/>
      <c r="AF510" s="206"/>
      <c r="AG510" s="206"/>
      <c r="AH510" s="206"/>
      <c r="AI510" s="206"/>
      <c r="AJ510" s="206"/>
      <c r="AK510" s="206"/>
      <c r="AL510" s="206"/>
      <c r="AM510" s="206"/>
    </row>
    <row r="511" spans="1:39"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241">
        <v>38.573894875437752</v>
      </c>
      <c r="Y511" s="8">
        <v>0</v>
      </c>
      <c r="Z511" s="1081"/>
      <c r="AA511" s="89">
        <v>0</v>
      </c>
      <c r="AB511" s="89"/>
      <c r="AC511" s="1082">
        <v>0</v>
      </c>
      <c r="AD511" s="206"/>
      <c r="AE511" s="206"/>
      <c r="AF511" s="206"/>
      <c r="AG511" s="206"/>
      <c r="AH511" s="206"/>
      <c r="AI511" s="206"/>
      <c r="AJ511" s="206"/>
      <c r="AK511" s="206"/>
      <c r="AL511" s="206"/>
      <c r="AM511" s="206"/>
    </row>
    <row r="512" spans="1:39"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241">
        <v>38.573894875437752</v>
      </c>
      <c r="Y512" s="8">
        <v>0</v>
      </c>
      <c r="Z512" s="1081"/>
      <c r="AA512" s="89">
        <v>0</v>
      </c>
      <c r="AB512" s="89"/>
      <c r="AC512" s="1082">
        <v>0</v>
      </c>
      <c r="AD512" s="206"/>
      <c r="AE512" s="206"/>
      <c r="AF512" s="206"/>
      <c r="AG512" s="206"/>
      <c r="AH512" s="206"/>
      <c r="AI512" s="206"/>
      <c r="AJ512" s="206"/>
      <c r="AK512" s="206"/>
      <c r="AL512" s="206"/>
      <c r="AM512" s="20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241">
        <v>38.573894875437752</v>
      </c>
      <c r="Y513" s="8">
        <v>0</v>
      </c>
      <c r="Z513" s="1081"/>
      <c r="AA513" s="89">
        <v>0</v>
      </c>
      <c r="AB513" s="89"/>
      <c r="AC513" s="1082">
        <v>0</v>
      </c>
      <c r="AD513" s="206"/>
      <c r="AE513" s="206"/>
      <c r="AF513" s="206"/>
      <c r="AG513" s="206"/>
      <c r="AH513" s="206"/>
      <c r="AI513" s="206"/>
      <c r="AJ513" s="206"/>
      <c r="AK513" s="206"/>
      <c r="AL513" s="206"/>
      <c r="AM513" s="206"/>
    </row>
    <row r="514" spans="1:98">
      <c r="G514" s="1070"/>
      <c r="H514" s="1070"/>
      <c r="Z514" s="371"/>
      <c r="AA514" s="371"/>
      <c r="AB514" s="371"/>
      <c r="AC514" s="371"/>
    </row>
    <row r="515" spans="1:98">
      <c r="G515" s="1070"/>
      <c r="H515" s="1070"/>
      <c r="Z515" s="371"/>
      <c r="AA515" s="371"/>
      <c r="AB515" s="371"/>
      <c r="AC515" s="371"/>
    </row>
    <row r="516" spans="1:98">
      <c r="G516" s="1070"/>
      <c r="H516" s="1070"/>
      <c r="Z516" s="371"/>
      <c r="AA516" s="371"/>
      <c r="AB516" s="371"/>
      <c r="AC516" s="371"/>
    </row>
    <row r="517" spans="1:98">
      <c r="G517" s="1070"/>
      <c r="H517" s="1070"/>
      <c r="X517" s="371"/>
      <c r="Z517" s="371"/>
      <c r="AA517" s="371"/>
      <c r="AB517" s="371"/>
      <c r="AC517" s="371"/>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15.095741070095173</v>
      </c>
      <c r="Y534" s="1087">
        <v>0</v>
      </c>
      <c r="Z534" s="1087">
        <v>0</v>
      </c>
      <c r="AA534" s="1087">
        <v>0</v>
      </c>
      <c r="AB534" s="1087">
        <v>0</v>
      </c>
      <c r="AC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20.640878481819836</v>
      </c>
      <c r="Y535" s="1087">
        <v>0</v>
      </c>
      <c r="Z535" s="1087">
        <v>0</v>
      </c>
      <c r="AA535" s="1087">
        <v>0</v>
      </c>
      <c r="AB535" s="1087">
        <v>0</v>
      </c>
      <c r="AC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21.539671165078826</v>
      </c>
      <c r="Y536" s="1087">
        <v>0</v>
      </c>
      <c r="Z536" s="1087">
        <v>0</v>
      </c>
      <c r="AA536" s="1087">
        <v>0</v>
      </c>
      <c r="AB536" s="1087">
        <v>0</v>
      </c>
      <c r="AC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22.351615392548492</v>
      </c>
      <c r="Y537" s="1087">
        <v>0</v>
      </c>
      <c r="Z537" s="1087">
        <v>0</v>
      </c>
      <c r="AA537" s="1087">
        <v>0</v>
      </c>
      <c r="AB537" s="1087">
        <v>0</v>
      </c>
      <c r="AC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132">
        <v>23.114962108655899</v>
      </c>
      <c r="Y538" s="1087">
        <v>0</v>
      </c>
      <c r="Z538" s="1087">
        <v>0</v>
      </c>
      <c r="AA538" s="1087">
        <v>0</v>
      </c>
      <c r="AB538" s="1087">
        <v>0</v>
      </c>
      <c r="AC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132">
        <v>23.422276048786486</v>
      </c>
      <c r="Y539" s="1087">
        <v>0</v>
      </c>
      <c r="Z539" s="1087">
        <v>0</v>
      </c>
      <c r="AA539" s="1087">
        <v>0</v>
      </c>
      <c r="AB539" s="1087">
        <v>0</v>
      </c>
      <c r="AC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4">
        <v>23.468574323052035</v>
      </c>
      <c r="Y540" s="144">
        <v>0</v>
      </c>
      <c r="Z540" s="144">
        <v>0</v>
      </c>
      <c r="AA540" s="144">
        <v>0</v>
      </c>
      <c r="AB540" s="144">
        <v>0</v>
      </c>
      <c r="AC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4">
        <v>23.923666502034745</v>
      </c>
      <c r="Y541" s="144">
        <v>0</v>
      </c>
      <c r="Z541" s="144">
        <v>0</v>
      </c>
      <c r="AA541" s="144">
        <v>0</v>
      </c>
      <c r="AB541" s="144">
        <v>0</v>
      </c>
      <c r="AC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24.485620950625854</v>
      </c>
      <c r="Y542" s="144">
        <v>0</v>
      </c>
      <c r="Z542" s="144">
        <v>0</v>
      </c>
      <c r="AA542" s="144">
        <v>0</v>
      </c>
      <c r="AB542" s="144">
        <v>0</v>
      </c>
      <c r="AC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4">
        <v>25.041419714444416</v>
      </c>
      <c r="Y543" s="144">
        <v>0</v>
      </c>
      <c r="Z543" s="144">
        <v>0</v>
      </c>
      <c r="AA543" s="144">
        <v>0</v>
      </c>
      <c r="AB543" s="144">
        <v>0</v>
      </c>
      <c r="AC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4">
        <v>25.667455207305522</v>
      </c>
      <c r="Y544" s="144">
        <v>0</v>
      </c>
      <c r="Z544" s="144">
        <v>0</v>
      </c>
      <c r="AA544" s="144">
        <v>0</v>
      </c>
      <c r="AB544" s="144">
        <v>0</v>
      </c>
      <c r="AC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4">
        <v>26.309141587488167</v>
      </c>
      <c r="Y545" s="144">
        <v>0</v>
      </c>
      <c r="Z545" s="144">
        <v>0</v>
      </c>
      <c r="AA545" s="144">
        <v>0</v>
      </c>
      <c r="AB545" s="144">
        <v>0</v>
      </c>
      <c r="AC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4">
        <v>26.966870127175365</v>
      </c>
      <c r="Y546" s="144">
        <v>0</v>
      </c>
      <c r="Z546" s="144">
        <v>0</v>
      </c>
      <c r="AA546" s="144">
        <v>0</v>
      </c>
      <c r="AB546" s="144">
        <v>0</v>
      </c>
      <c r="AC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4">
        <v>27.641041880354738</v>
      </c>
      <c r="Y547" s="144">
        <v>0</v>
      </c>
      <c r="Z547" s="144">
        <v>0</v>
      </c>
      <c r="AA547" s="144">
        <v>0</v>
      </c>
      <c r="AB547" s="144">
        <v>0</v>
      </c>
      <c r="AC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28.332067927363607</v>
      </c>
      <c r="Y548" s="144">
        <v>0</v>
      </c>
      <c r="Z548" s="144">
        <v>0</v>
      </c>
      <c r="AA548" s="144">
        <v>0</v>
      </c>
      <c r="AB548" s="144">
        <v>0</v>
      </c>
      <c r="AC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29.040369625547701</v>
      </c>
      <c r="Y549" s="144">
        <v>0</v>
      </c>
      <c r="Z549" s="144">
        <v>0</v>
      </c>
      <c r="AA549" s="144">
        <v>0</v>
      </c>
      <c r="AB549" s="144">
        <v>0</v>
      </c>
      <c r="AC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29.766378866186383</v>
      </c>
      <c r="Y550" s="144">
        <v>0</v>
      </c>
      <c r="Z550" s="144">
        <v>0</v>
      </c>
      <c r="AA550" s="144">
        <v>0</v>
      </c>
      <c r="AB550" s="144">
        <v>0</v>
      </c>
      <c r="AC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30.510538337841052</v>
      </c>
      <c r="Y551" s="144">
        <v>0</v>
      </c>
      <c r="Z551" s="144">
        <v>0</v>
      </c>
      <c r="AA551" s="144">
        <v>0</v>
      </c>
      <c r="AB551" s="144">
        <v>0</v>
      </c>
      <c r="AC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31.273301796287075</v>
      </c>
      <c r="Y552" s="144">
        <v>0</v>
      </c>
      <c r="Z552" s="144">
        <v>0</v>
      </c>
      <c r="AA552" s="144">
        <v>0</v>
      </c>
      <c r="AB552" s="144">
        <v>0</v>
      </c>
      <c r="AC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32.05513434119424</v>
      </c>
      <c r="Y553" s="144">
        <v>0</v>
      </c>
      <c r="Z553" s="144">
        <v>0</v>
      </c>
      <c r="AA553" s="144">
        <v>0</v>
      </c>
      <c r="AB553" s="144">
        <v>0</v>
      </c>
      <c r="AC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32.856512699724085</v>
      </c>
      <c r="Y554" s="144">
        <v>0</v>
      </c>
      <c r="Z554" s="144">
        <v>0</v>
      </c>
      <c r="AA554" s="144">
        <v>0</v>
      </c>
      <c r="AB554" s="144">
        <v>0</v>
      </c>
      <c r="AC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33.67792551721719</v>
      </c>
      <c r="Y555" s="144">
        <v>0</v>
      </c>
      <c r="Z555" s="144">
        <v>0</v>
      </c>
      <c r="AA555" s="144">
        <v>0</v>
      </c>
      <c r="AB555" s="144">
        <v>0</v>
      </c>
      <c r="AC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34.519873655147627</v>
      </c>
      <c r="Y556" s="144">
        <v>0</v>
      </c>
      <c r="Z556" s="144">
        <v>0</v>
      </c>
      <c r="AA556" s="144">
        <v>0</v>
      </c>
      <c r="AB556" s="144">
        <v>0</v>
      </c>
      <c r="AC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35.382870496526316</v>
      </c>
      <c r="Y557" s="144">
        <v>0</v>
      </c>
      <c r="Z557" s="144">
        <v>0</v>
      </c>
      <c r="AA557" s="144">
        <v>0</v>
      </c>
      <c r="AB557" s="144">
        <v>0</v>
      </c>
      <c r="AC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36.267442258939461</v>
      </c>
      <c r="Y558" s="144">
        <v>0</v>
      </c>
      <c r="Z558" s="144">
        <v>0</v>
      </c>
      <c r="AA558" s="144">
        <v>0</v>
      </c>
      <c r="AB558" s="144">
        <v>0</v>
      </c>
      <c r="AC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37.174128315412958</v>
      </c>
      <c r="Y559" s="144">
        <v>0</v>
      </c>
      <c r="Z559" s="144">
        <v>0</v>
      </c>
      <c r="AA559" s="144">
        <v>0</v>
      </c>
      <c r="AB559" s="144">
        <v>0</v>
      </c>
      <c r="AC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38.103481523298271</v>
      </c>
      <c r="Y560" s="144">
        <v>0</v>
      </c>
      <c r="Z560" s="144">
        <v>0</v>
      </c>
      <c r="AA560" s="144">
        <v>0</v>
      </c>
      <c r="AB560" s="144">
        <v>0</v>
      </c>
      <c r="AC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10.047870535047586</v>
      </c>
      <c r="Y577" s="1091">
        <v>0</v>
      </c>
      <c r="Z577" s="1091">
        <v>0</v>
      </c>
      <c r="AA577" s="1091">
        <v>0</v>
      </c>
      <c r="AB577" s="1091">
        <v>0</v>
      </c>
      <c r="AC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20.416180311005089</v>
      </c>
      <c r="Y578" s="1091">
        <v>0</v>
      </c>
      <c r="Z578" s="1091">
        <v>0</v>
      </c>
      <c r="AA578" s="1091">
        <v>0</v>
      </c>
      <c r="AB578" s="1091">
        <v>0</v>
      </c>
      <c r="AC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21.314972994264078</v>
      </c>
      <c r="Y579" s="1091">
        <v>0</v>
      </c>
      <c r="Z579" s="1091">
        <v>0</v>
      </c>
      <c r="AA579" s="1091">
        <v>0</v>
      </c>
      <c r="AB579" s="1091">
        <v>0</v>
      </c>
      <c r="AC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22.170341449628406</v>
      </c>
      <c r="Y580" s="1091">
        <v>0</v>
      </c>
      <c r="Z580" s="1091">
        <v>0</v>
      </c>
      <c r="AA580" s="1091">
        <v>0</v>
      </c>
      <c r="AB580" s="1091">
        <v>0</v>
      </c>
      <c r="AC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22.914562693522281</v>
      </c>
      <c r="Y581" s="1091">
        <v>0</v>
      </c>
      <c r="Z581" s="1091">
        <v>0</v>
      </c>
      <c r="AA581" s="1091">
        <v>0</v>
      </c>
      <c r="AB581" s="1091">
        <v>0</v>
      </c>
      <c r="AC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23.469018493854808</v>
      </c>
      <c r="Y582" s="1091">
        <v>0</v>
      </c>
      <c r="Z582" s="1091">
        <v>0</v>
      </c>
      <c r="AA582" s="1091">
        <v>0</v>
      </c>
      <c r="AB582" s="1091">
        <v>0</v>
      </c>
      <c r="AC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23.398682740850933</v>
      </c>
      <c r="Y583" s="144">
        <v>0</v>
      </c>
      <c r="Z583" s="144">
        <v>0</v>
      </c>
      <c r="AA583" s="144">
        <v>0</v>
      </c>
      <c r="AB583" s="144">
        <v>0</v>
      </c>
      <c r="AC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23.766011994744492</v>
      </c>
      <c r="Y584" s="144">
        <v>0</v>
      </c>
      <c r="Z584" s="144">
        <v>0</v>
      </c>
      <c r="AA584" s="144">
        <v>0</v>
      </c>
      <c r="AB584" s="144">
        <v>0</v>
      </c>
      <c r="AC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24.36229823362055</v>
      </c>
      <c r="Y585" s="144">
        <v>0</v>
      </c>
      <c r="Z585" s="144">
        <v>0</v>
      </c>
      <c r="AA585" s="144">
        <v>0</v>
      </c>
      <c r="AB585" s="144">
        <v>0</v>
      </c>
      <c r="AC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24.886843049540435</v>
      </c>
      <c r="Y586" s="144">
        <v>0</v>
      </c>
      <c r="Z586" s="144">
        <v>0</v>
      </c>
      <c r="AA586" s="144">
        <v>0</v>
      </c>
      <c r="AB586" s="144">
        <v>0</v>
      </c>
      <c r="AC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25.509014125778947</v>
      </c>
      <c r="Y587" s="144">
        <v>0</v>
      </c>
      <c r="Z587" s="144">
        <v>0</v>
      </c>
      <c r="AA587" s="144">
        <v>0</v>
      </c>
      <c r="AB587" s="144">
        <v>0</v>
      </c>
      <c r="AC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26.146739478923422</v>
      </c>
      <c r="Y588" s="144">
        <v>0</v>
      </c>
      <c r="Z588" s="144">
        <v>0</v>
      </c>
      <c r="AA588" s="144">
        <v>0</v>
      </c>
      <c r="AB588" s="144">
        <v>0</v>
      </c>
      <c r="AC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26.800407965896508</v>
      </c>
      <c r="Y589" s="144">
        <v>0</v>
      </c>
      <c r="Z589" s="144">
        <v>0</v>
      </c>
      <c r="AA589" s="144">
        <v>0</v>
      </c>
      <c r="AB589" s="144">
        <v>0</v>
      </c>
      <c r="AC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27.47041816504391</v>
      </c>
      <c r="Y590" s="144">
        <v>0</v>
      </c>
      <c r="Z590" s="144">
        <v>0</v>
      </c>
      <c r="AA590" s="144">
        <v>0</v>
      </c>
      <c r="AB590" s="144">
        <v>0</v>
      </c>
      <c r="AC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28.157178619170001</v>
      </c>
      <c r="Y591" s="144">
        <v>0</v>
      </c>
      <c r="Z591" s="144">
        <v>0</v>
      </c>
      <c r="AA591" s="144">
        <v>0</v>
      </c>
      <c r="AB591" s="144">
        <v>0</v>
      </c>
      <c r="AC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28.86110808464926</v>
      </c>
      <c r="Y592" s="144">
        <v>0</v>
      </c>
      <c r="Z592" s="144">
        <v>0</v>
      </c>
      <c r="AA592" s="144">
        <v>0</v>
      </c>
      <c r="AB592" s="144">
        <v>0</v>
      </c>
      <c r="AC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29.582635786765476</v>
      </c>
      <c r="Y593" s="144">
        <v>0</v>
      </c>
      <c r="Z593" s="144">
        <v>0</v>
      </c>
      <c r="AA593" s="144">
        <v>0</v>
      </c>
      <c r="AB593" s="144">
        <v>0</v>
      </c>
      <c r="AC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30.322201681434624</v>
      </c>
      <c r="Y594" s="144">
        <v>0</v>
      </c>
      <c r="Z594" s="144">
        <v>0</v>
      </c>
      <c r="AA594" s="144">
        <v>0</v>
      </c>
      <c r="AB594" s="144">
        <v>0</v>
      </c>
      <c r="AC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31.080256723470495</v>
      </c>
      <c r="Y595" s="144">
        <v>0</v>
      </c>
      <c r="Z595" s="144">
        <v>0</v>
      </c>
      <c r="AA595" s="144">
        <v>0</v>
      </c>
      <c r="AB595" s="144">
        <v>0</v>
      </c>
      <c r="AC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31.857263141557237</v>
      </c>
      <c r="Y596" s="144">
        <v>0</v>
      </c>
      <c r="Z596" s="144">
        <v>0</v>
      </c>
      <c r="AA596" s="144">
        <v>0</v>
      </c>
      <c r="AB596" s="144">
        <v>0</v>
      </c>
      <c r="AC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32.653694720096162</v>
      </c>
      <c r="Y597" s="144">
        <v>0</v>
      </c>
      <c r="Z597" s="144">
        <v>0</v>
      </c>
      <c r="AA597" s="144">
        <v>0</v>
      </c>
      <c r="AB597" s="144">
        <v>0</v>
      </c>
      <c r="AC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33.470037088098564</v>
      </c>
      <c r="Y598" s="144">
        <v>0</v>
      </c>
      <c r="Z598" s="144">
        <v>0</v>
      </c>
      <c r="AA598" s="144">
        <v>0</v>
      </c>
      <c r="AB598" s="144">
        <v>0</v>
      </c>
      <c r="AC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34.306788015301031</v>
      </c>
      <c r="Y599" s="144">
        <v>0</v>
      </c>
      <c r="Z599" s="144">
        <v>0</v>
      </c>
      <c r="AA599" s="144">
        <v>0</v>
      </c>
      <c r="AB599" s="144">
        <v>0</v>
      </c>
      <c r="AC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35.164457715683561</v>
      </c>
      <c r="Y600" s="144">
        <v>0</v>
      </c>
      <c r="Z600" s="144">
        <v>0</v>
      </c>
      <c r="AA600" s="144">
        <v>0</v>
      </c>
      <c r="AB600" s="144">
        <v>0</v>
      </c>
      <c r="AC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36.043569158575643</v>
      </c>
      <c r="Y601" s="144">
        <v>0</v>
      </c>
      <c r="Z601" s="144">
        <v>0</v>
      </c>
      <c r="AA601" s="144">
        <v>0</v>
      </c>
      <c r="AB601" s="144">
        <v>0</v>
      </c>
      <c r="AC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36.944658387540038</v>
      </c>
      <c r="Y602" s="144">
        <v>0</v>
      </c>
      <c r="Z602" s="144">
        <v>0</v>
      </c>
      <c r="AA602" s="144">
        <v>0</v>
      </c>
      <c r="AB602" s="144">
        <v>0</v>
      </c>
      <c r="AC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37.868274847228527</v>
      </c>
      <c r="Y603" s="144">
        <v>0</v>
      </c>
      <c r="Z603" s="144">
        <v>0</v>
      </c>
      <c r="AA603" s="144">
        <v>0</v>
      </c>
      <c r="AB603" s="144">
        <v>0</v>
      </c>
      <c r="AC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5</v>
      </c>
      <c r="Y619" s="1091">
        <v>0</v>
      </c>
      <c r="Z619" s="1091">
        <v>0</v>
      </c>
      <c r="AA619" s="1091">
        <v>0</v>
      </c>
      <c r="AB619" s="1091">
        <v>0</v>
      </c>
      <c r="AC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20.191482140190342</v>
      </c>
      <c r="Y620" s="1091">
        <v>0</v>
      </c>
      <c r="Z620" s="1091">
        <v>0</v>
      </c>
      <c r="AA620" s="1091">
        <v>0</v>
      </c>
      <c r="AB620" s="1091">
        <v>0</v>
      </c>
      <c r="AC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21.090274823449331</v>
      </c>
      <c r="Y621" s="1091">
        <v>0</v>
      </c>
      <c r="Z621" s="1091">
        <v>0</v>
      </c>
      <c r="AA621" s="1091">
        <v>0</v>
      </c>
      <c r="AB621" s="1091">
        <v>0</v>
      </c>
      <c r="AC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21.98906750670832</v>
      </c>
      <c r="Y622" s="1091">
        <v>0</v>
      </c>
      <c r="Z622" s="1091">
        <v>0</v>
      </c>
      <c r="AA622" s="1091">
        <v>0</v>
      </c>
      <c r="AB622" s="1091">
        <v>0</v>
      </c>
      <c r="AC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22.714163278388664</v>
      </c>
      <c r="Y623" s="1091">
        <v>0</v>
      </c>
      <c r="Z623" s="1091">
        <v>0</v>
      </c>
      <c r="AA623" s="1091">
        <v>0</v>
      </c>
      <c r="AB623" s="1091">
        <v>0</v>
      </c>
      <c r="AC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23.515760938923133</v>
      </c>
      <c r="Y624" s="1091">
        <v>0</v>
      </c>
      <c r="Z624" s="1091">
        <v>0</v>
      </c>
      <c r="AA624" s="1091">
        <v>0</v>
      </c>
      <c r="AB624" s="1091">
        <v>0</v>
      </c>
      <c r="AC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23.328791158649835</v>
      </c>
      <c r="Y625" s="1091">
        <v>0</v>
      </c>
      <c r="Z625" s="1091">
        <v>0</v>
      </c>
      <c r="AA625" s="1091">
        <v>0</v>
      </c>
      <c r="AB625" s="1091">
        <v>0</v>
      </c>
      <c r="AC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23.608357487454239</v>
      </c>
      <c r="Y626" s="144">
        <v>0</v>
      </c>
      <c r="Z626" s="144">
        <v>0</v>
      </c>
      <c r="AA626" s="144">
        <v>0</v>
      </c>
      <c r="AB626" s="144">
        <v>0</v>
      </c>
      <c r="AC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24.238975516615252</v>
      </c>
      <c r="Y627" s="144">
        <v>0</v>
      </c>
      <c r="Z627" s="144">
        <v>0</v>
      </c>
      <c r="AA627" s="144">
        <v>0</v>
      </c>
      <c r="AB627" s="144">
        <v>0</v>
      </c>
      <c r="AC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24.732266384636461</v>
      </c>
      <c r="Y628" s="144">
        <v>0</v>
      </c>
      <c r="Z628" s="144">
        <v>0</v>
      </c>
      <c r="AA628" s="144">
        <v>0</v>
      </c>
      <c r="AB628" s="144">
        <v>0</v>
      </c>
      <c r="AC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25.350573044252371</v>
      </c>
      <c r="Y629" s="144">
        <v>0</v>
      </c>
      <c r="Z629" s="144">
        <v>0</v>
      </c>
      <c r="AA629" s="144">
        <v>0</v>
      </c>
      <c r="AB629" s="144">
        <v>0</v>
      </c>
      <c r="AC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25.984337370358677</v>
      </c>
      <c r="Y630" s="144">
        <v>0</v>
      </c>
      <c r="Z630" s="144">
        <v>0</v>
      </c>
      <c r="AA630" s="144">
        <v>0</v>
      </c>
      <c r="AB630" s="144">
        <v>0</v>
      </c>
      <c r="AC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26.63394580461765</v>
      </c>
      <c r="Y631" s="144">
        <v>0</v>
      </c>
      <c r="Z631" s="144">
        <v>0</v>
      </c>
      <c r="AA631" s="144">
        <v>0</v>
      </c>
      <c r="AB631" s="144">
        <v>0</v>
      </c>
      <c r="AC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27.299794449733081</v>
      </c>
      <c r="Y632" s="144">
        <v>0</v>
      </c>
      <c r="Z632" s="144">
        <v>0</v>
      </c>
      <c r="AA632" s="144">
        <v>0</v>
      </c>
      <c r="AB632" s="144">
        <v>0</v>
      </c>
      <c r="AC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27.982289310976402</v>
      </c>
      <c r="Y633" s="144">
        <v>0</v>
      </c>
      <c r="Z633" s="144">
        <v>0</v>
      </c>
      <c r="AA633" s="144">
        <v>0</v>
      </c>
      <c r="AB633" s="144">
        <v>0</v>
      </c>
      <c r="AC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28.681846543750808</v>
      </c>
      <c r="Y634" s="144">
        <v>0</v>
      </c>
      <c r="Z634" s="144">
        <v>0</v>
      </c>
      <c r="AA634" s="144">
        <v>0</v>
      </c>
      <c r="AB634" s="144">
        <v>0</v>
      </c>
      <c r="AC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29.398892707344583</v>
      </c>
      <c r="Y635" s="144">
        <v>0</v>
      </c>
      <c r="Z635" s="144">
        <v>0</v>
      </c>
      <c r="AA635" s="144">
        <v>0</v>
      </c>
      <c r="AB635" s="144">
        <v>0</v>
      </c>
      <c r="AC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30.133865025028189</v>
      </c>
      <c r="Y636" s="144">
        <v>0</v>
      </c>
      <c r="Z636" s="144">
        <v>0</v>
      </c>
      <c r="AA636" s="144">
        <v>0</v>
      </c>
      <c r="AB636" s="144">
        <v>0</v>
      </c>
      <c r="AC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30.887211650653907</v>
      </c>
      <c r="Y637" s="144">
        <v>0</v>
      </c>
      <c r="Z637" s="144">
        <v>0</v>
      </c>
      <c r="AA637" s="144">
        <v>0</v>
      </c>
      <c r="AB637" s="144">
        <v>0</v>
      </c>
      <c r="AC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31.659391941920244</v>
      </c>
      <c r="Y638" s="144">
        <v>0</v>
      </c>
      <c r="Z638" s="144">
        <v>0</v>
      </c>
      <c r="AA638" s="144">
        <v>0</v>
      </c>
      <c r="AB638" s="144">
        <v>0</v>
      </c>
      <c r="AC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32.450876740468239</v>
      </c>
      <c r="Y639" s="144">
        <v>0</v>
      </c>
      <c r="Z639" s="144">
        <v>0</v>
      </c>
      <c r="AA639" s="144">
        <v>0</v>
      </c>
      <c r="AB639" s="144">
        <v>0</v>
      </c>
      <c r="AC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33.262148658979939</v>
      </c>
      <c r="Y640" s="144">
        <v>0</v>
      </c>
      <c r="Z640" s="144">
        <v>0</v>
      </c>
      <c r="AA640" s="144">
        <v>0</v>
      </c>
      <c r="AB640" s="144">
        <v>0</v>
      </c>
      <c r="AC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34.093702375454434</v>
      </c>
      <c r="Y641" s="144">
        <v>0</v>
      </c>
      <c r="Z641" s="144">
        <v>0</v>
      </c>
      <c r="AA641" s="144">
        <v>0</v>
      </c>
      <c r="AB641" s="144">
        <v>0</v>
      </c>
      <c r="AC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34.946044934840806</v>
      </c>
      <c r="Y642" s="144">
        <v>0</v>
      </c>
      <c r="Z642" s="144">
        <v>0</v>
      </c>
      <c r="AA642" s="144">
        <v>0</v>
      </c>
      <c r="AB642" s="144">
        <v>0</v>
      </c>
      <c r="AC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35.819696058211825</v>
      </c>
      <c r="Y643" s="144">
        <v>0</v>
      </c>
      <c r="Z643" s="144">
        <v>0</v>
      </c>
      <c r="AA643" s="144">
        <v>0</v>
      </c>
      <c r="AB643" s="144">
        <v>0</v>
      </c>
      <c r="AC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36.715188459667111</v>
      </c>
      <c r="Y644" s="144">
        <v>0</v>
      </c>
      <c r="Z644" s="144">
        <v>0</v>
      </c>
      <c r="AA644" s="144">
        <v>0</v>
      </c>
      <c r="AB644" s="144">
        <v>0</v>
      </c>
      <c r="AC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37.63306817115879</v>
      </c>
      <c r="Y645" s="144">
        <v>0</v>
      </c>
      <c r="Z645" s="144">
        <v>0</v>
      </c>
      <c r="AA645" s="144">
        <v>0</v>
      </c>
      <c r="AB645" s="144">
        <v>0</v>
      </c>
      <c r="AC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38.573894875437752</v>
      </c>
      <c r="Y646" s="144">
        <v>0</v>
      </c>
      <c r="Z646" s="144">
        <v>0</v>
      </c>
      <c r="AA646" s="144">
        <v>0</v>
      </c>
      <c r="AB646" s="144">
        <v>0</v>
      </c>
      <c r="AC646" s="144">
        <v>0</v>
      </c>
      <c r="CJ646" s="166"/>
      <c r="CK646" s="166"/>
      <c r="CL646" s="166"/>
      <c r="CM646" s="166"/>
      <c r="CN646" s="166"/>
      <c r="CO646" s="166"/>
      <c r="CP646" s="166"/>
      <c r="CQ646" s="166"/>
      <c r="CR646" s="166"/>
      <c r="CS646" s="166"/>
      <c r="CT646" s="166"/>
    </row>
    <row r="647" spans="7:98">
      <c r="G647" s="1070"/>
      <c r="H647" s="1070"/>
      <c r="X647" s="371"/>
      <c r="Z647" s="371"/>
      <c r="AA647" s="371"/>
      <c r="AB647" s="371"/>
      <c r="AC647" s="371"/>
    </row>
    <row r="648" spans="7:98">
      <c r="G648" s="1070"/>
      <c r="H648" s="1070"/>
      <c r="X648" s="371"/>
      <c r="Z648" s="371"/>
      <c r="AA648" s="371"/>
      <c r="AB648" s="371"/>
      <c r="AC648" s="371"/>
    </row>
    <row r="649" spans="7:98">
      <c r="G649" s="1070"/>
      <c r="H649" s="1070"/>
      <c r="X649" s="371"/>
      <c r="Z649" s="371"/>
      <c r="AA649" s="371"/>
      <c r="AB649" s="371"/>
      <c r="AC649" s="371"/>
    </row>
    <row r="650" spans="7:98">
      <c r="G650" s="1070"/>
      <c r="H650" s="1070"/>
      <c r="X650" s="371"/>
      <c r="Z650" s="371"/>
      <c r="AA650" s="371"/>
      <c r="AB650" s="371"/>
      <c r="AC650" s="371"/>
    </row>
    <row r="651" spans="7:98">
      <c r="G651" s="1070"/>
      <c r="H651" s="1070"/>
      <c r="X651" s="371"/>
      <c r="Z651" s="371"/>
      <c r="AA651" s="371"/>
      <c r="AB651" s="371"/>
      <c r="AC651" s="371"/>
    </row>
    <row r="652" spans="7:98">
      <c r="G652" s="1070"/>
      <c r="H652" s="1070"/>
      <c r="X652" s="371"/>
      <c r="Z652" s="371"/>
      <c r="AA652" s="371"/>
      <c r="AB652" s="371"/>
      <c r="AC652" s="371"/>
    </row>
    <row r="653" spans="7:98">
      <c r="G653" s="1070"/>
      <c r="H653" s="1070"/>
      <c r="X653" s="371"/>
      <c r="Z653" s="371"/>
      <c r="AA653" s="371"/>
      <c r="AB653" s="371"/>
      <c r="AC653" s="371"/>
    </row>
    <row r="654" spans="7:98">
      <c r="G654" s="1070"/>
      <c r="H654" s="1070"/>
      <c r="X654" s="371"/>
      <c r="Z654" s="371"/>
      <c r="AA654" s="371"/>
      <c r="AB654" s="371"/>
      <c r="AC654" s="371"/>
    </row>
    <row r="655" spans="7:98">
      <c r="G655" s="1070"/>
      <c r="H655" s="1070"/>
      <c r="X655" s="371"/>
      <c r="Z655" s="371"/>
      <c r="AA655" s="371"/>
      <c r="AB655" s="371"/>
      <c r="AC655" s="371"/>
    </row>
    <row r="656" spans="7:98">
      <c r="G656" s="1070"/>
      <c r="H656" s="1070"/>
      <c r="X656" s="371"/>
      <c r="Z656" s="371"/>
      <c r="AA656" s="371"/>
      <c r="AB656" s="371"/>
      <c r="AC656" s="371"/>
    </row>
    <row r="657" spans="7:29">
      <c r="G657" s="1070"/>
      <c r="H657" s="1070"/>
      <c r="X657" s="371"/>
      <c r="Z657" s="371"/>
      <c r="AA657" s="371"/>
      <c r="AB657" s="371"/>
      <c r="AC657" s="371"/>
    </row>
    <row r="658" spans="7:29">
      <c r="G658" s="1070"/>
      <c r="H658" s="1070"/>
      <c r="X658" s="371"/>
      <c r="Z658" s="371"/>
      <c r="AA658" s="371"/>
      <c r="AB658" s="371"/>
      <c r="AC658" s="371"/>
    </row>
    <row r="659" spans="7:29">
      <c r="G659" s="1070"/>
      <c r="H659" s="1070"/>
      <c r="X659" s="371"/>
      <c r="Z659" s="371"/>
      <c r="AA659" s="371"/>
      <c r="AB659" s="371"/>
      <c r="AC659" s="371"/>
    </row>
    <row r="660" spans="7:29">
      <c r="G660" s="1070"/>
      <c r="H660" s="1070"/>
      <c r="X660" s="371"/>
      <c r="Z660" s="371"/>
      <c r="AA660" s="371"/>
      <c r="AB660" s="371"/>
      <c r="AC660" s="371"/>
    </row>
    <row r="661" spans="7:29">
      <c r="G661" s="1070"/>
      <c r="H661" s="1070"/>
      <c r="X661" s="371"/>
      <c r="Z661" s="371"/>
      <c r="AA661" s="371"/>
      <c r="AB661" s="371"/>
      <c r="AC661" s="371"/>
    </row>
    <row r="662" spans="7:29">
      <c r="G662" s="1070"/>
      <c r="H662" s="1070"/>
      <c r="X662" s="371"/>
      <c r="Z662" s="371"/>
      <c r="AA662" s="371"/>
      <c r="AB662" s="371"/>
      <c r="AC662" s="371"/>
    </row>
    <row r="663" spans="7:29">
      <c r="G663" s="1070"/>
      <c r="H663" s="1070"/>
      <c r="X663" s="371"/>
      <c r="Z663" s="371"/>
      <c r="AA663" s="371"/>
      <c r="AB663" s="371"/>
      <c r="AC663" s="371"/>
    </row>
    <row r="664" spans="7:29">
      <c r="G664" s="1070"/>
      <c r="H664" s="1070"/>
      <c r="X664" s="371"/>
      <c r="Z664" s="371"/>
      <c r="AA664" s="371"/>
      <c r="AB664" s="371"/>
      <c r="AC664" s="371"/>
    </row>
    <row r="665" spans="7:29">
      <c r="G665" s="1070"/>
      <c r="H665" s="1070"/>
      <c r="X665" s="371"/>
      <c r="Z665" s="371"/>
      <c r="AA665" s="371"/>
      <c r="AB665" s="371"/>
      <c r="AC665" s="371"/>
    </row>
    <row r="666" spans="7:29">
      <c r="G666" s="1070"/>
      <c r="H666" s="1070"/>
      <c r="X666" s="371"/>
      <c r="Z666" s="371"/>
      <c r="AA666" s="371"/>
      <c r="AB666" s="371"/>
      <c r="AC666" s="371"/>
    </row>
    <row r="667" spans="7:29">
      <c r="G667" s="1070"/>
      <c r="H667" s="1070"/>
      <c r="X667" s="371"/>
      <c r="Z667" s="371"/>
      <c r="AA667" s="371"/>
      <c r="AB667" s="371"/>
      <c r="AC667" s="371"/>
    </row>
    <row r="668" spans="7:29">
      <c r="G668" s="1070"/>
      <c r="H668" s="1070"/>
      <c r="X668" s="371"/>
      <c r="Z668" s="371"/>
      <c r="AA668" s="371"/>
      <c r="AB668" s="371"/>
      <c r="AC668" s="371"/>
    </row>
    <row r="669" spans="7:29">
      <c r="G669" s="1070"/>
      <c r="H669" s="1070"/>
      <c r="X669" s="371"/>
      <c r="Z669" s="371"/>
      <c r="AA669" s="371"/>
      <c r="AB669" s="371"/>
      <c r="AC669" s="371"/>
    </row>
    <row r="670" spans="7:29">
      <c r="G670" s="1070"/>
      <c r="H670" s="1070"/>
      <c r="X670" s="371"/>
      <c r="Z670" s="371"/>
      <c r="AA670" s="371"/>
      <c r="AB670" s="371"/>
      <c r="AC670" s="371"/>
    </row>
    <row r="671" spans="7:29">
      <c r="G671" s="1070"/>
      <c r="H671" s="1070"/>
      <c r="X671" s="371"/>
      <c r="Z671" s="371"/>
      <c r="AA671" s="371"/>
      <c r="AB671" s="371"/>
      <c r="AC671" s="371"/>
    </row>
    <row r="672" spans="7:29">
      <c r="G672" s="1070"/>
      <c r="H672" s="1070"/>
      <c r="X672" s="371"/>
      <c r="Z672" s="371"/>
      <c r="AA672" s="371"/>
      <c r="AB672" s="371"/>
      <c r="AC672" s="371"/>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 right="0" top="0.5" bottom="0.25" header="0.5" footer="0.5"/>
  <pageSetup paperSize="17" scale="15" orientation="landscape" cellComments="asDisplayed" r:id="rId1"/>
  <headerFooter alignWithMargins="0">
    <oddHeader>&amp;C&amp;A</oddHeader>
    <oddFooter>&amp;C&amp;F&amp;R&amp;D</oddFooter>
  </headerFooter>
  <legacyDrawing r:id="rId2"/>
</worksheet>
</file>

<file path=xl/worksheets/sheet29.xml><?xml version="1.0" encoding="utf-8"?>
<worksheet xmlns="http://schemas.openxmlformats.org/spreadsheetml/2006/main" xmlns:r="http://schemas.openxmlformats.org/officeDocument/2006/relationships">
  <sheetPr>
    <pageSetUpPr fitToPage="1"/>
  </sheetPr>
  <dimension ref="A1:CT813"/>
  <sheetViews>
    <sheetView topLeftCell="A39" zoomScale="70" zoomScaleNormal="70"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bestFit="1" customWidth="1"/>
    <col min="9" max="9" width="17.875" style="371" bestFit="1" customWidth="1"/>
    <col min="10" max="11" width="17.875" style="371" customWidth="1"/>
    <col min="12" max="12" width="11.75" style="371" customWidth="1" outlineLevel="1"/>
    <col min="13" max="13" width="19" style="371" customWidth="1" outlineLevel="1"/>
    <col min="14" max="14" width="20.25" style="371" customWidth="1" outlineLevel="1"/>
    <col min="15" max="15" width="19" style="371" customWidth="1" outlineLevel="1"/>
    <col min="16" max="16" width="1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5.25" style="371" customWidth="1"/>
    <col min="24" max="24" width="15.875" style="1092" customWidth="1"/>
    <col min="25" max="25" width="32.25" style="371" customWidth="1"/>
    <col min="26" max="26" width="14" style="206" hidden="1" customWidth="1"/>
    <col min="27" max="27" width="19.125" style="206" hidden="1" customWidth="1"/>
    <col min="28" max="28" width="16.25" style="206" hidden="1" customWidth="1"/>
    <col min="29" max="29" width="17.875" style="206" customWidth="1"/>
    <col min="30" max="16384" width="8.75" style="206"/>
  </cols>
  <sheetData>
    <row r="1" spans="1:59">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5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59">
      <c r="U3" s="206"/>
      <c r="V3" s="206"/>
    </row>
    <row r="4" spans="1:59">
      <c r="P4"/>
      <c r="Q4" s="426"/>
      <c r="R4" s="113"/>
    </row>
    <row r="5" spans="1:59">
      <c r="P5"/>
      <c r="Q5" s="426"/>
      <c r="R5" s="113"/>
    </row>
    <row r="6" spans="1:59" ht="20.25">
      <c r="P6"/>
      <c r="Q6" s="426"/>
      <c r="R6" s="113"/>
      <c r="U6" s="995" t="s">
        <v>1002</v>
      </c>
    </row>
    <row r="7" spans="1:59">
      <c r="P7"/>
      <c r="Q7" s="426"/>
      <c r="R7" s="113"/>
    </row>
    <row r="8" spans="1:59">
      <c r="P8"/>
      <c r="Q8" s="426"/>
      <c r="R8" s="113"/>
      <c r="U8" s="996" t="s">
        <v>914</v>
      </c>
      <c r="V8" s="1242" t="s">
        <v>843</v>
      </c>
      <c r="W8" s="392"/>
      <c r="X8" s="1243"/>
      <c r="Y8" s="393"/>
    </row>
    <row r="9" spans="1:59">
      <c r="P9"/>
      <c r="Q9" s="426"/>
      <c r="R9" s="113"/>
      <c r="U9" s="997" t="s">
        <v>915</v>
      </c>
      <c r="V9" s="1139">
        <v>41540</v>
      </c>
      <c r="W9" s="398"/>
      <c r="X9" s="1244"/>
      <c r="Y9" s="1000"/>
    </row>
    <row r="10" spans="1:59">
      <c r="I10" s="206"/>
      <c r="J10" s="206"/>
      <c r="K10" s="206"/>
      <c r="P10" s="838" t="s">
        <v>674</v>
      </c>
      <c r="Q10" s="838" t="s">
        <v>675</v>
      </c>
      <c r="R10" s="838" t="s">
        <v>916</v>
      </c>
      <c r="U10" s="997" t="s">
        <v>430</v>
      </c>
      <c r="V10" s="1245" t="s">
        <v>803</v>
      </c>
      <c r="W10" s="398"/>
      <c r="X10" s="1244"/>
      <c r="Y10" s="1000"/>
    </row>
    <row r="11" spans="1:59" ht="15.6" customHeight="1">
      <c r="I11" s="206"/>
      <c r="J11" s="206"/>
      <c r="K11" s="206"/>
      <c r="P11" t="s">
        <v>677</v>
      </c>
      <c r="Q11" s="426" t="s">
        <v>678</v>
      </c>
      <c r="R11" s="144" t="e">
        <v>#DIV/0!</v>
      </c>
      <c r="U11" s="997" t="s">
        <v>735</v>
      </c>
      <c r="V11" s="1246" t="s">
        <v>1003</v>
      </c>
      <c r="W11" s="1246"/>
      <c r="X11" s="1246"/>
      <c r="Y11" s="1215"/>
    </row>
    <row r="12" spans="1:59">
      <c r="I12" s="206"/>
      <c r="J12" s="206"/>
      <c r="K12" s="206"/>
      <c r="P12" t="s">
        <v>680</v>
      </c>
      <c r="Q12" s="426" t="s">
        <v>681</v>
      </c>
      <c r="R12" s="144" t="e">
        <v>#DIV/0!</v>
      </c>
      <c r="U12" s="997"/>
      <c r="V12" s="1246"/>
      <c r="W12" s="1246"/>
      <c r="X12" s="1246"/>
      <c r="Y12" s="1215"/>
    </row>
    <row r="13" spans="1:59">
      <c r="I13" s="206"/>
      <c r="J13" s="206"/>
      <c r="K13" s="206"/>
      <c r="P13" t="s">
        <v>683</v>
      </c>
      <c r="Q13" s="426" t="s">
        <v>684</v>
      </c>
      <c r="R13" s="144" t="e">
        <v>#DIV/0!</v>
      </c>
      <c r="U13" s="997"/>
      <c r="V13" s="1246"/>
      <c r="W13" s="1246"/>
      <c r="X13" s="1246"/>
      <c r="Y13" s="1215"/>
    </row>
    <row r="14" spans="1:59">
      <c r="I14" s="206"/>
      <c r="J14" s="206"/>
      <c r="K14" s="206"/>
      <c r="P14" t="s">
        <v>686</v>
      </c>
      <c r="Q14" s="426" t="s">
        <v>687</v>
      </c>
      <c r="R14" s="144" t="e">
        <v>#DIV/0!</v>
      </c>
      <c r="U14" s="1001"/>
      <c r="V14" s="1247"/>
      <c r="W14" s="1247"/>
      <c r="X14" s="1247"/>
      <c r="Y14" s="1248"/>
    </row>
    <row r="15" spans="1:59"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249"/>
      <c r="Y15" s="1250"/>
      <c r="Z15" s="206"/>
      <c r="AA15" s="206"/>
      <c r="AB15" s="206"/>
      <c r="AC15" s="206"/>
      <c r="AD15" s="206"/>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row>
    <row r="16" spans="1:59"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51" t="s">
        <v>529</v>
      </c>
      <c r="Y16" s="1252"/>
      <c r="Z16" s="1017" t="s">
        <v>925</v>
      </c>
      <c r="AA16" s="1018"/>
      <c r="AB16" s="1018"/>
      <c r="AC16" s="1019"/>
      <c r="AD16" s="206"/>
      <c r="AE16" s="206"/>
      <c r="AF16" s="206"/>
      <c r="AG16" s="206"/>
      <c r="AH16" s="206"/>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row>
    <row r="17" spans="1:59"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53" t="s">
        <v>995</v>
      </c>
      <c r="Y17" s="1236" t="s">
        <v>719</v>
      </c>
      <c r="Z17" s="1026" t="s">
        <v>323</v>
      </c>
      <c r="AA17" s="1026" t="s">
        <v>930</v>
      </c>
      <c r="AB17" s="1026" t="s">
        <v>931</v>
      </c>
      <c r="AC17" s="1026" t="s">
        <v>1</v>
      </c>
      <c r="AD17" s="1016"/>
      <c r="AE17" s="1016"/>
      <c r="AF17" s="1016"/>
      <c r="AG17" s="1016"/>
      <c r="AH17" s="1016"/>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row>
    <row r="18" spans="1:59"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254" t="s">
        <v>984</v>
      </c>
      <c r="Y18" s="1237"/>
      <c r="Z18" s="1036"/>
      <c r="AA18" s="1036" t="s">
        <v>943</v>
      </c>
      <c r="AB18" s="1036" t="s">
        <v>944</v>
      </c>
      <c r="AC18" s="1036"/>
      <c r="AD18" s="1016"/>
      <c r="AE18" s="1016"/>
      <c r="AF18" s="1016"/>
      <c r="AG18" s="1016"/>
      <c r="AH18" s="10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row>
    <row r="19" spans="1:59"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row>
    <row r="20" spans="1:59" ht="15.75" customHeight="1">
      <c r="F20" s="232"/>
      <c r="G20" s="1054" t="s">
        <v>949</v>
      </c>
      <c r="H20" s="236"/>
      <c r="I20" s="398"/>
      <c r="J20" s="1055"/>
      <c r="K20" s="1055"/>
      <c r="L20" s="292"/>
      <c r="M20" s="292"/>
      <c r="N20" s="292"/>
      <c r="O20" s="292"/>
      <c r="P20" s="292"/>
      <c r="Q20" s="292"/>
      <c r="R20" s="292"/>
      <c r="S20" s="292"/>
      <c r="T20" s="292"/>
      <c r="U20" s="1056"/>
      <c r="V20" s="913"/>
      <c r="W20" s="525"/>
      <c r="X20" s="1238">
        <v>2.5000000000000001E-2</v>
      </c>
      <c r="Y20" s="891"/>
      <c r="Z20" s="1047"/>
      <c r="AA20" s="292"/>
      <c r="AB20" s="292"/>
      <c r="AC20" s="292"/>
      <c r="AD20" s="252"/>
      <c r="AE20" s="252"/>
      <c r="AF20" s="252"/>
      <c r="AG20" s="252"/>
      <c r="AH20" s="252"/>
      <c r="AI20" s="25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row>
    <row r="21" spans="1:59" s="144" customFormat="1" ht="15.75" customHeight="1">
      <c r="A21" s="994"/>
      <c r="B21" s="994"/>
      <c r="C21" s="236"/>
      <c r="D21" s="236"/>
      <c r="E21" s="236"/>
      <c r="F21" s="1060"/>
      <c r="G21" s="1061" t="s">
        <v>950</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239"/>
      <c r="Y21" s="1066">
        <v>0</v>
      </c>
      <c r="Z21" s="1065">
        <v>0</v>
      </c>
      <c r="AA21" s="1066">
        <v>0</v>
      </c>
      <c r="AB21" s="1066">
        <v>0</v>
      </c>
      <c r="AC21" s="1068">
        <v>0</v>
      </c>
      <c r="AD21" s="1083"/>
      <c r="AE21" s="831"/>
      <c r="AF21" s="831"/>
      <c r="AG21" s="831"/>
      <c r="AH21" s="831"/>
      <c r="AI21" s="831"/>
      <c r="AJ21" s="831"/>
      <c r="AK21" s="831"/>
      <c r="AL21" s="831"/>
    </row>
    <row r="22" spans="1:5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831"/>
      <c r="AE22" s="831"/>
      <c r="AF22" s="831"/>
      <c r="AG22" s="831"/>
      <c r="AH22" s="831"/>
      <c r="AI22" s="831"/>
      <c r="AJ22" s="831"/>
      <c r="AK22" s="831"/>
      <c r="AL22" s="831"/>
    </row>
    <row r="23" spans="1:5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c r="AL23" s="831"/>
    </row>
    <row r="24" spans="1:5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c r="AL24" s="831"/>
    </row>
    <row r="25" spans="1:5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c r="AL25" s="831"/>
    </row>
    <row r="26" spans="1:5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c r="AL26" s="831"/>
    </row>
    <row r="27" spans="1:5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c r="AL27" s="831"/>
    </row>
    <row r="28" spans="1:5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c r="AL28" s="831"/>
    </row>
    <row r="29" spans="1:5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c r="AL29" s="831"/>
    </row>
    <row r="30" spans="1:5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c r="AL30" s="831"/>
    </row>
    <row r="31" spans="1:5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c r="AL31" s="831"/>
    </row>
    <row r="32" spans="1:5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c r="AL32" s="831"/>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c r="AL33" s="831"/>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c r="Y34" s="1078"/>
      <c r="Z34" s="1077"/>
      <c r="AA34" s="1078">
        <v>0</v>
      </c>
      <c r="AB34" s="1078"/>
      <c r="AC34" s="1079">
        <v>0</v>
      </c>
      <c r="AD34" s="831"/>
      <c r="AE34" s="831"/>
      <c r="AF34" s="831"/>
      <c r="AG34" s="831"/>
      <c r="AH34" s="831"/>
      <c r="AI34" s="831"/>
      <c r="AJ34" s="831"/>
      <c r="AK34" s="831"/>
      <c r="AL34" s="831"/>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c r="AL35" s="831"/>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c r="AL36" s="831"/>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c r="AL37" s="831"/>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c r="AL38" s="831"/>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c r="AL39" s="831"/>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c r="AL40" s="831"/>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c r="AL41" s="831"/>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c r="AL42" s="831"/>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c r="AL43" s="831"/>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c r="AL44" s="831"/>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c r="AL45" s="831"/>
    </row>
    <row r="46" spans="1:3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078"/>
      <c r="Z46" s="1077"/>
      <c r="AA46" s="1078">
        <v>0</v>
      </c>
      <c r="AB46" s="1078"/>
      <c r="AC46" s="1079">
        <v>0</v>
      </c>
      <c r="AD46" s="831"/>
      <c r="AE46" s="831"/>
      <c r="AF46" s="831"/>
      <c r="AG46" s="831"/>
      <c r="AH46" s="831"/>
      <c r="AI46" s="831"/>
      <c r="AJ46" s="831"/>
      <c r="AK46" s="831"/>
      <c r="AL46" s="831"/>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c r="AL47" s="831"/>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c r="AL48" s="831"/>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c r="AL49" s="831"/>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c r="AL50" s="831"/>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c r="AL51" s="831"/>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c r="AL52" s="831"/>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c r="AL53" s="831"/>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c r="AL54" s="831"/>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c r="AL55" s="831"/>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c r="AL56" s="831"/>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c r="AL57" s="831"/>
    </row>
    <row r="58" spans="1:3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078"/>
      <c r="Z58" s="1077"/>
      <c r="AA58" s="1078">
        <v>0</v>
      </c>
      <c r="AB58" s="1078"/>
      <c r="AC58" s="1079">
        <v>0</v>
      </c>
      <c r="AD58" s="831"/>
      <c r="AE58" s="831"/>
      <c r="AF58" s="831"/>
      <c r="AG58" s="831"/>
      <c r="AH58" s="831"/>
      <c r="AI58" s="831"/>
      <c r="AJ58" s="831"/>
      <c r="AK58" s="831"/>
      <c r="AL58" s="831"/>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c r="AL59" s="831"/>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c r="AL60" s="831"/>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c r="AL61" s="831"/>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c r="AL62" s="831"/>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c r="AL63" s="831"/>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c r="AL64" s="831"/>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c r="AL65" s="831"/>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c r="AL66" s="831"/>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c r="AL67" s="831"/>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c r="AL68" s="831"/>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c r="AL69" s="831"/>
    </row>
    <row r="70" spans="1:3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078"/>
      <c r="Z70" s="1077"/>
      <c r="AA70" s="1078">
        <v>0</v>
      </c>
      <c r="AB70" s="1078"/>
      <c r="AC70" s="1079">
        <v>0</v>
      </c>
      <c r="AD70" s="831"/>
      <c r="AE70" s="831"/>
      <c r="AF70" s="831"/>
      <c r="AG70" s="831"/>
      <c r="AH70" s="831"/>
      <c r="AI70" s="831"/>
      <c r="AJ70" s="831"/>
      <c r="AK70" s="831"/>
      <c r="AL70" s="831"/>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c r="AL71" s="831"/>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c r="AL72" s="831"/>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c r="AL73" s="831"/>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c r="AL74" s="831"/>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c r="AL75" s="831"/>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c r="AL76" s="831"/>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c r="AL77" s="831"/>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c r="AL78" s="831"/>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c r="AL79" s="831"/>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c r="AL80" s="831"/>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c r="AL81" s="831"/>
    </row>
    <row r="82" spans="1:3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078"/>
      <c r="Z82" s="1077"/>
      <c r="AA82" s="1078">
        <v>0</v>
      </c>
      <c r="AB82" s="1078"/>
      <c r="AC82" s="1079">
        <v>0</v>
      </c>
      <c r="AD82" s="831"/>
      <c r="AE82" s="831"/>
      <c r="AF82" s="831"/>
      <c r="AG82" s="831"/>
      <c r="AH82" s="831"/>
      <c r="AI82" s="831"/>
      <c r="AJ82" s="831"/>
      <c r="AK82" s="831"/>
      <c r="AL82" s="831"/>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c r="AL83" s="831"/>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c r="AL84" s="831"/>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c r="AL85" s="831"/>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c r="AL86" s="831"/>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c r="AL87" s="831"/>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c r="AL88" s="831"/>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c r="AL89" s="831"/>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c r="AL90" s="831"/>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c r="AL91" s="831"/>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c r="AL92" s="831"/>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c r="AL93" s="831"/>
    </row>
    <row r="94" spans="1:3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078"/>
      <c r="Z94" s="1077"/>
      <c r="AA94" s="1078">
        <v>0</v>
      </c>
      <c r="AB94" s="1078"/>
      <c r="AC94" s="1079">
        <v>0</v>
      </c>
      <c r="AD94" s="831"/>
      <c r="AE94" s="831"/>
      <c r="AF94" s="831"/>
      <c r="AG94" s="831"/>
      <c r="AH94" s="831"/>
      <c r="AI94" s="831"/>
      <c r="AJ94" s="831"/>
      <c r="AK94" s="831"/>
      <c r="AL94" s="831"/>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c r="AL95" s="831"/>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c r="AL96" s="831"/>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c r="AL97" s="831"/>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c r="AL98" s="831"/>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c r="AL99" s="831"/>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c r="AL100" s="831"/>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c r="AL101" s="831"/>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c r="AL102" s="831"/>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c r="AL103" s="831"/>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c r="AL104" s="831"/>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078"/>
      <c r="Z105" s="1077"/>
      <c r="AA105" s="1078">
        <v>0</v>
      </c>
      <c r="AB105" s="1078"/>
      <c r="AC105" s="1079">
        <v>0</v>
      </c>
      <c r="AD105" s="831"/>
      <c r="AE105" s="831"/>
      <c r="AF105" s="831"/>
      <c r="AG105" s="831"/>
      <c r="AH105" s="831"/>
      <c r="AI105" s="831"/>
      <c r="AJ105" s="831"/>
      <c r="AK105" s="831"/>
      <c r="AL105" s="831"/>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c r="AL106" s="831"/>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c r="AL107" s="831"/>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c r="AL108" s="831"/>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c r="AL109" s="831"/>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c r="AL110" s="831"/>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c r="AL111" s="831"/>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c r="AL112" s="831"/>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c r="AL113" s="831"/>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c r="AL114" s="831"/>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c r="AL115" s="831"/>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078"/>
      <c r="Z116" s="1077"/>
      <c r="AA116" s="1078">
        <v>0</v>
      </c>
      <c r="AB116" s="1078"/>
      <c r="AC116" s="1079">
        <v>0</v>
      </c>
      <c r="AD116" s="831"/>
      <c r="AE116" s="831"/>
      <c r="AF116" s="831"/>
      <c r="AG116" s="831"/>
      <c r="AH116" s="831"/>
      <c r="AI116" s="831"/>
      <c r="AJ116" s="831"/>
      <c r="AK116" s="831"/>
      <c r="AL116" s="831"/>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c r="AL117" s="831"/>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c r="AL118" s="831"/>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c r="AL119" s="831"/>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c r="AL120" s="831"/>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c r="AL121" s="831"/>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c r="AL122" s="831"/>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c r="AL123" s="831"/>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c r="AL124" s="831"/>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c r="AL125" s="831"/>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c r="AL126" s="831"/>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c r="AL127" s="831"/>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078"/>
      <c r="Z128" s="1077"/>
      <c r="AA128" s="1078">
        <v>0</v>
      </c>
      <c r="AB128" s="1078"/>
      <c r="AC128" s="1079">
        <v>0</v>
      </c>
      <c r="AD128" s="831"/>
      <c r="AE128" s="831"/>
      <c r="AF128" s="831"/>
      <c r="AG128" s="831"/>
      <c r="AH128" s="831"/>
      <c r="AI128" s="831"/>
      <c r="AJ128" s="831"/>
      <c r="AK128" s="831"/>
      <c r="AL128" s="831"/>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c r="AL129" s="831"/>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c r="AL130" s="831"/>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c r="AL131" s="831"/>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c r="AL132" s="831"/>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c r="AL133" s="831"/>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c r="AL134" s="831"/>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c r="AL135" s="831"/>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c r="AL136" s="831"/>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c r="AL137" s="831"/>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c r="AL138" s="831"/>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c r="AL139" s="831"/>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078"/>
      <c r="Z140" s="1077"/>
      <c r="AA140" s="1078">
        <v>0</v>
      </c>
      <c r="AB140" s="1078"/>
      <c r="AC140" s="1079">
        <v>0</v>
      </c>
      <c r="AD140" s="831"/>
      <c r="AE140" s="831"/>
      <c r="AF140" s="831"/>
      <c r="AG140" s="831"/>
      <c r="AH140" s="831"/>
      <c r="AI140" s="831"/>
      <c r="AJ140" s="831"/>
      <c r="AK140" s="831"/>
      <c r="AL140" s="831"/>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c r="AL141" s="831"/>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c r="AL142" s="831"/>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c r="AL143" s="831"/>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c r="AL144" s="831"/>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c r="AL145" s="831"/>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c r="AL146" s="831"/>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c r="AL147" s="831"/>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c r="AL148" s="831"/>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c r="AL149" s="831"/>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c r="AL150" s="831"/>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c r="AL151" s="831"/>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078"/>
      <c r="Z152" s="1077"/>
      <c r="AA152" s="1078">
        <v>0</v>
      </c>
      <c r="AB152" s="1078"/>
      <c r="AC152" s="1079">
        <v>0</v>
      </c>
      <c r="AD152" s="831"/>
      <c r="AE152" s="831"/>
      <c r="AF152" s="831"/>
      <c r="AG152" s="831"/>
      <c r="AH152" s="831"/>
      <c r="AI152" s="831"/>
      <c r="AJ152" s="831"/>
      <c r="AK152" s="831"/>
      <c r="AL152" s="831"/>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c r="AL153" s="831"/>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c r="AL154" s="831"/>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c r="AL155" s="831"/>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c r="AL156" s="831"/>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c r="AL157" s="831"/>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c r="AL158" s="831"/>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c r="AL159" s="831"/>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c r="AL160" s="831"/>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c r="AL161" s="831"/>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c r="AL162" s="831"/>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c r="AL163" s="831"/>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831"/>
      <c r="AE164" s="831"/>
      <c r="AF164" s="831"/>
      <c r="AG164" s="831"/>
      <c r="AH164" s="831"/>
      <c r="AI164" s="831"/>
      <c r="AJ164" s="831"/>
      <c r="AK164" s="831"/>
      <c r="AL164" s="831"/>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c r="AL165" s="831"/>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c r="AL166" s="831"/>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c r="AL167" s="831"/>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c r="AL168" s="831"/>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c r="AL169" s="831"/>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c r="AL170" s="831"/>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c r="AL171" s="831"/>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c r="AL172" s="831"/>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831"/>
      <c r="AE173" s="831"/>
      <c r="AF173" s="831"/>
      <c r="AG173" s="831"/>
      <c r="AH173" s="831"/>
      <c r="AI173" s="831"/>
      <c r="AJ173" s="831"/>
      <c r="AK173" s="831"/>
      <c r="AL173" s="831"/>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831"/>
      <c r="AE174" s="831"/>
      <c r="AF174" s="831"/>
      <c r="AG174" s="831"/>
      <c r="AH174" s="831"/>
      <c r="AI174" s="831"/>
      <c r="AJ174" s="831"/>
      <c r="AK174" s="831"/>
      <c r="AL174" s="831"/>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c r="AL175" s="831"/>
    </row>
    <row r="176" spans="1:38"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4"/>
      <c r="Y176" s="1078"/>
      <c r="Z176" s="1077"/>
      <c r="AA176" s="1078">
        <v>0</v>
      </c>
      <c r="AB176" s="1078"/>
      <c r="AC176" s="1079">
        <v>0</v>
      </c>
      <c r="AD176" s="831"/>
      <c r="AE176" s="831"/>
      <c r="AF176" s="831"/>
      <c r="AG176" s="831"/>
      <c r="AH176" s="831"/>
      <c r="AI176" s="831"/>
      <c r="AJ176" s="831"/>
      <c r="AK176" s="831"/>
      <c r="AL176" s="831"/>
    </row>
    <row r="177" spans="1:38"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831"/>
      <c r="AE177" s="831"/>
      <c r="AF177" s="831"/>
      <c r="AG177" s="831"/>
      <c r="AH177" s="831"/>
      <c r="AI177" s="831"/>
      <c r="AJ177" s="831"/>
      <c r="AK177" s="831"/>
      <c r="AL177" s="831"/>
    </row>
    <row r="178" spans="1:38"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c r="AL178" s="831"/>
    </row>
    <row r="179" spans="1:38"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831"/>
      <c r="AE179" s="831"/>
      <c r="AF179" s="831"/>
      <c r="AG179" s="831"/>
      <c r="AH179" s="831"/>
      <c r="AI179" s="831"/>
      <c r="AJ179" s="831"/>
      <c r="AK179" s="831"/>
      <c r="AL179" s="831"/>
    </row>
    <row r="180" spans="1:38"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831"/>
      <c r="AE180" s="831"/>
      <c r="AF180" s="831"/>
      <c r="AG180" s="831"/>
      <c r="AH180" s="831"/>
      <c r="AI180" s="831"/>
      <c r="AJ180" s="831"/>
      <c r="AK180" s="831"/>
      <c r="AL180" s="831"/>
    </row>
    <row r="181" spans="1:38"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c r="AL181" s="831"/>
    </row>
    <row r="182" spans="1:38"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831"/>
      <c r="AE182" s="831"/>
      <c r="AF182" s="831"/>
      <c r="AG182" s="831"/>
      <c r="AH182" s="831"/>
      <c r="AI182" s="831"/>
      <c r="AJ182" s="831"/>
      <c r="AK182" s="831"/>
      <c r="AL182" s="831"/>
    </row>
    <row r="183" spans="1:38"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831"/>
      <c r="AE183" s="831"/>
      <c r="AF183" s="831"/>
      <c r="AG183" s="831"/>
      <c r="AH183" s="831"/>
      <c r="AI183" s="831"/>
      <c r="AJ183" s="831"/>
      <c r="AK183" s="831"/>
      <c r="AL183" s="831"/>
    </row>
    <row r="184" spans="1:38"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c r="AL184" s="831"/>
    </row>
    <row r="185" spans="1:38"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831"/>
      <c r="AE185" s="831"/>
      <c r="AF185" s="831"/>
      <c r="AG185" s="831"/>
      <c r="AH185" s="831"/>
      <c r="AI185" s="831"/>
      <c r="AJ185" s="831"/>
      <c r="AK185" s="831"/>
      <c r="AL185" s="831"/>
    </row>
    <row r="186" spans="1:38"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831"/>
      <c r="AE186" s="831"/>
      <c r="AF186" s="831"/>
      <c r="AG186" s="831"/>
      <c r="AH186" s="831"/>
      <c r="AI186" s="831"/>
      <c r="AJ186" s="831"/>
      <c r="AK186" s="831"/>
      <c r="AL186" s="831"/>
    </row>
    <row r="187" spans="1:38"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255">
        <v>250</v>
      </c>
      <c r="Y187" s="1078"/>
      <c r="Z187" s="1077"/>
      <c r="AA187" s="1078">
        <v>0</v>
      </c>
      <c r="AB187" s="1078"/>
      <c r="AC187" s="1079">
        <v>0</v>
      </c>
      <c r="AD187" s="831"/>
      <c r="AE187" s="831"/>
      <c r="AF187" s="831"/>
      <c r="AG187" s="831"/>
      <c r="AH187" s="831"/>
      <c r="AI187" s="831"/>
      <c r="AJ187" s="831"/>
      <c r="AK187" s="831"/>
      <c r="AL187" s="831"/>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255">
        <v>250</v>
      </c>
      <c r="Y188" s="1078">
        <v>0</v>
      </c>
      <c r="Z188" s="1077"/>
      <c r="AA188" s="1078">
        <v>0</v>
      </c>
      <c r="AB188" s="1078"/>
      <c r="AC188" s="1079">
        <v>0</v>
      </c>
      <c r="AD188" s="831"/>
      <c r="AE188" s="831"/>
      <c r="AF188" s="831"/>
      <c r="AG188" s="831"/>
      <c r="AH188" s="831"/>
      <c r="AI188" s="831"/>
      <c r="AJ188" s="831"/>
      <c r="AK188" s="831"/>
      <c r="AL188" s="831"/>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255">
        <v>250</v>
      </c>
      <c r="Y189" s="1078"/>
      <c r="Z189" s="1077"/>
      <c r="AA189" s="1078">
        <v>0</v>
      </c>
      <c r="AB189" s="1078"/>
      <c r="AC189" s="1079">
        <v>0</v>
      </c>
      <c r="AD189" s="831"/>
      <c r="AE189" s="831"/>
      <c r="AF189" s="831"/>
      <c r="AG189" s="831"/>
      <c r="AH189" s="831"/>
      <c r="AI189" s="831"/>
      <c r="AJ189" s="831"/>
      <c r="AK189" s="831"/>
      <c r="AL189" s="831"/>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255">
        <v>250</v>
      </c>
      <c r="Y190" s="1078"/>
      <c r="Z190" s="1077"/>
      <c r="AA190" s="1078">
        <v>0</v>
      </c>
      <c r="AB190" s="1078"/>
      <c r="AC190" s="1079">
        <v>0</v>
      </c>
      <c r="AD190" s="831"/>
      <c r="AE190" s="831"/>
      <c r="AF190" s="831"/>
      <c r="AG190" s="831"/>
      <c r="AH190" s="831"/>
      <c r="AI190" s="831"/>
      <c r="AJ190" s="831"/>
      <c r="AK190" s="831"/>
      <c r="AL190" s="831"/>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255">
        <v>250</v>
      </c>
      <c r="Y191" s="1078"/>
      <c r="Z191" s="1077"/>
      <c r="AA191" s="1078">
        <v>0</v>
      </c>
      <c r="AB191" s="1078"/>
      <c r="AC191" s="1079">
        <v>0</v>
      </c>
      <c r="AD191" s="831"/>
      <c r="AE191" s="831"/>
      <c r="AF191" s="831"/>
      <c r="AG191" s="831"/>
      <c r="AH191" s="831"/>
      <c r="AI191" s="831"/>
      <c r="AJ191" s="831"/>
      <c r="AK191" s="831"/>
      <c r="AL191" s="831"/>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255">
        <v>250</v>
      </c>
      <c r="Y192" s="1078"/>
      <c r="Z192" s="1077"/>
      <c r="AA192" s="1078">
        <v>0</v>
      </c>
      <c r="AB192" s="1078"/>
      <c r="AC192" s="1079">
        <v>0</v>
      </c>
      <c r="AD192" s="831"/>
      <c r="AE192" s="831"/>
      <c r="AF192" s="831"/>
      <c r="AG192" s="831"/>
      <c r="AH192" s="831"/>
      <c r="AI192" s="831"/>
      <c r="AJ192" s="831"/>
      <c r="AK192" s="831"/>
      <c r="AL192" s="831"/>
    </row>
    <row r="193" spans="1:59"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255">
        <v>250</v>
      </c>
      <c r="Y193" s="1078"/>
      <c r="Z193" s="1077"/>
      <c r="AA193" s="1078">
        <v>0</v>
      </c>
      <c r="AB193" s="1078"/>
      <c r="AC193" s="1079">
        <v>0</v>
      </c>
      <c r="AD193" s="831"/>
      <c r="AE193" s="831"/>
      <c r="AF193" s="831"/>
      <c r="AG193" s="831"/>
      <c r="AH193" s="831"/>
      <c r="AI193" s="831"/>
      <c r="AJ193" s="831"/>
      <c r="AK193" s="831"/>
      <c r="AL193" s="831"/>
    </row>
    <row r="194" spans="1:59"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255">
        <v>250</v>
      </c>
      <c r="Y194" s="1078"/>
      <c r="Z194" s="1077"/>
      <c r="AA194" s="1078">
        <v>0</v>
      </c>
      <c r="AB194" s="1078"/>
      <c r="AC194" s="1079">
        <v>0</v>
      </c>
      <c r="AD194" s="831"/>
      <c r="AE194" s="831"/>
      <c r="AF194" s="831"/>
      <c r="AG194" s="831"/>
      <c r="AH194" s="831"/>
      <c r="AI194" s="831"/>
      <c r="AJ194" s="831"/>
      <c r="AK194" s="831"/>
      <c r="AL194" s="831"/>
    </row>
    <row r="195" spans="1:59"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255">
        <v>250</v>
      </c>
      <c r="Y195" s="1078"/>
      <c r="Z195" s="1077"/>
      <c r="AA195" s="1078">
        <v>0</v>
      </c>
      <c r="AB195" s="1078"/>
      <c r="AC195" s="1079">
        <v>0</v>
      </c>
      <c r="AD195" s="831"/>
      <c r="AE195" s="831"/>
      <c r="AF195" s="831"/>
      <c r="AG195" s="831"/>
      <c r="AH195" s="831"/>
      <c r="AI195" s="831"/>
      <c r="AJ195" s="831"/>
      <c r="AK195" s="831"/>
      <c r="AL195" s="831"/>
    </row>
    <row r="196" spans="1:59"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240">
        <v>250</v>
      </c>
      <c r="Y196" s="1078"/>
      <c r="Z196" s="1077"/>
      <c r="AA196" s="1078">
        <v>0</v>
      </c>
      <c r="AB196" s="1078"/>
      <c r="AC196" s="1079">
        <v>0</v>
      </c>
      <c r="AD196" s="831"/>
      <c r="AE196" s="831"/>
      <c r="AF196" s="831"/>
      <c r="AG196" s="831"/>
      <c r="AH196" s="831"/>
      <c r="AI196" s="831"/>
      <c r="AJ196" s="831"/>
      <c r="AK196" s="831"/>
      <c r="AL196" s="831"/>
    </row>
    <row r="197" spans="1:59"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240">
        <v>250</v>
      </c>
      <c r="Y197" s="1078"/>
      <c r="Z197" s="1077"/>
      <c r="AA197" s="1078">
        <v>0</v>
      </c>
      <c r="AB197" s="1078"/>
      <c r="AC197" s="1079">
        <v>0</v>
      </c>
      <c r="AD197" s="831"/>
      <c r="AE197" s="831"/>
      <c r="AF197" s="831"/>
      <c r="AG197" s="831"/>
      <c r="AH197" s="831"/>
      <c r="AI197" s="831"/>
      <c r="AJ197" s="831"/>
      <c r="AK197" s="831"/>
      <c r="AL197" s="831"/>
    </row>
    <row r="198" spans="1:59"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240">
        <v>257.49</v>
      </c>
      <c r="Y198" s="1078"/>
      <c r="Z198" s="1077"/>
      <c r="AA198" s="1078">
        <v>0</v>
      </c>
      <c r="AB198" s="1078"/>
      <c r="AC198" s="1079">
        <v>0</v>
      </c>
      <c r="AD198" s="831"/>
      <c r="AE198" s="831"/>
      <c r="AF198" s="831"/>
      <c r="AG198" s="831"/>
      <c r="AH198" s="831"/>
      <c r="AI198" s="831"/>
      <c r="AJ198" s="831"/>
      <c r="AK198" s="831"/>
      <c r="AL198" s="831"/>
    </row>
    <row r="199" spans="1:59"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240">
        <v>257.49</v>
      </c>
      <c r="Y199" s="1078"/>
      <c r="Z199" s="1077"/>
      <c r="AA199" s="1078">
        <v>0</v>
      </c>
      <c r="AB199" s="1078"/>
      <c r="AC199" s="1079">
        <v>0</v>
      </c>
      <c r="AD199" s="831"/>
      <c r="AE199" s="831"/>
      <c r="AF199" s="831"/>
      <c r="AG199" s="831"/>
      <c r="AH199" s="831"/>
      <c r="AI199" s="831"/>
      <c r="AJ199" s="831"/>
      <c r="AK199" s="831"/>
      <c r="AL199" s="831"/>
    </row>
    <row r="200" spans="1:59"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v>0</v>
      </c>
      <c r="X200" s="1240">
        <v>257.49</v>
      </c>
      <c r="Y200" s="1078">
        <v>0</v>
      </c>
      <c r="Z200" s="1077"/>
      <c r="AA200" s="1078">
        <v>0</v>
      </c>
      <c r="AB200" s="1078"/>
      <c r="AC200" s="1079">
        <v>0</v>
      </c>
      <c r="AD200" s="831"/>
      <c r="AE200" s="831"/>
      <c r="AF200" s="831"/>
      <c r="AG200" s="831"/>
      <c r="AH200" s="831"/>
      <c r="AI200" s="831"/>
      <c r="AJ200" s="831"/>
      <c r="AK200" s="831"/>
      <c r="AL200" s="831"/>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row>
    <row r="201" spans="1:59"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240">
        <v>257.49</v>
      </c>
      <c r="Y201" s="1078"/>
      <c r="Z201" s="1077"/>
      <c r="AA201" s="1078">
        <v>0</v>
      </c>
      <c r="AB201" s="1078"/>
      <c r="AC201" s="1079">
        <v>0</v>
      </c>
      <c r="AD201" s="831"/>
      <c r="AE201" s="831"/>
      <c r="AF201" s="831"/>
      <c r="AG201" s="831"/>
      <c r="AH201" s="831"/>
      <c r="AI201" s="831"/>
      <c r="AJ201" s="831"/>
      <c r="AK201" s="831"/>
      <c r="AL201" s="831"/>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row>
    <row r="202" spans="1:59"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v>0</v>
      </c>
      <c r="X202" s="1240">
        <v>257.49</v>
      </c>
      <c r="Y202" s="1078"/>
      <c r="Z202" s="1078"/>
      <c r="AA202" s="1078">
        <v>0</v>
      </c>
      <c r="AB202" s="1078"/>
      <c r="AC202" s="1079">
        <v>0</v>
      </c>
      <c r="AD202" s="776"/>
      <c r="AE202" s="776"/>
      <c r="AF202" s="776"/>
      <c r="AG202" s="776"/>
      <c r="AH202" s="776"/>
      <c r="AI202" s="776"/>
      <c r="AJ202" s="776"/>
      <c r="AK202" s="776"/>
      <c r="AL202" s="776"/>
    </row>
    <row r="203" spans="1:5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240">
        <v>257.49</v>
      </c>
      <c r="Y203" s="1078"/>
      <c r="Z203" s="1077"/>
      <c r="AA203" s="1078">
        <v>0</v>
      </c>
      <c r="AB203" s="1078"/>
      <c r="AC203" s="1079">
        <v>0</v>
      </c>
      <c r="AD203" s="776"/>
      <c r="AE203" s="776"/>
      <c r="AF203" s="776"/>
      <c r="AG203" s="776"/>
      <c r="AH203" s="776"/>
      <c r="AI203" s="776"/>
      <c r="AJ203" s="776"/>
      <c r="AK203" s="776"/>
      <c r="AL203" s="776"/>
    </row>
    <row r="204" spans="1:5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240">
        <v>257.49</v>
      </c>
      <c r="Y204" s="1078"/>
      <c r="Z204" s="1077"/>
      <c r="AA204" s="1078">
        <v>0</v>
      </c>
      <c r="AB204" s="1078"/>
      <c r="AC204" s="1079">
        <v>0</v>
      </c>
      <c r="AD204" s="776"/>
      <c r="AE204" s="776"/>
      <c r="AF204" s="776"/>
      <c r="AG204" s="776"/>
      <c r="AH204" s="776"/>
      <c r="AI204" s="776"/>
      <c r="AJ204" s="776"/>
      <c r="AK204" s="776"/>
      <c r="AL204" s="776"/>
    </row>
    <row r="205" spans="1:5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240">
        <v>257.49</v>
      </c>
      <c r="Y205" s="1078"/>
      <c r="Z205" s="1077"/>
      <c r="AA205" s="1078">
        <v>0</v>
      </c>
      <c r="AB205" s="1078"/>
      <c r="AC205" s="1079">
        <v>0</v>
      </c>
      <c r="AD205" s="776"/>
      <c r="AE205" s="776"/>
      <c r="AF205" s="776"/>
      <c r="AG205" s="776"/>
      <c r="AH205" s="776"/>
      <c r="AI205" s="776"/>
      <c r="AJ205" s="776"/>
      <c r="AK205" s="776"/>
      <c r="AL205" s="776"/>
    </row>
    <row r="206" spans="1:5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240">
        <v>257.49</v>
      </c>
      <c r="Y206" s="1078"/>
      <c r="Z206" s="1077"/>
      <c r="AA206" s="1078">
        <v>0</v>
      </c>
      <c r="AB206" s="1078"/>
      <c r="AC206" s="1079">
        <v>0</v>
      </c>
      <c r="AD206" s="776"/>
      <c r="AE206" s="776"/>
      <c r="AF206" s="776"/>
      <c r="AG206" s="776"/>
      <c r="AH206" s="776"/>
      <c r="AI206" s="776"/>
      <c r="AJ206" s="776"/>
      <c r="AK206" s="776"/>
      <c r="AL206" s="776"/>
    </row>
    <row r="207" spans="1:5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240">
        <v>257.49</v>
      </c>
      <c r="Y207" s="1078"/>
      <c r="Z207" s="1077"/>
      <c r="AA207" s="1078">
        <v>0</v>
      </c>
      <c r="AB207" s="1078"/>
      <c r="AC207" s="1079">
        <v>0</v>
      </c>
      <c r="AD207" s="776"/>
      <c r="AE207" s="776"/>
      <c r="AF207" s="776"/>
      <c r="AG207" s="776"/>
      <c r="AH207" s="776"/>
      <c r="AI207" s="776"/>
      <c r="AJ207" s="776"/>
      <c r="AK207" s="776"/>
      <c r="AL207" s="776"/>
    </row>
    <row r="208" spans="1:5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240">
        <v>257.49</v>
      </c>
      <c r="Y208" s="1078"/>
      <c r="Z208" s="1077"/>
      <c r="AA208" s="1078">
        <v>0</v>
      </c>
      <c r="AB208" s="1078"/>
      <c r="AC208" s="1079">
        <v>0</v>
      </c>
      <c r="AD208" s="776"/>
      <c r="AE208" s="776"/>
      <c r="AF208" s="776"/>
      <c r="AG208" s="776"/>
      <c r="AH208" s="776"/>
      <c r="AI208" s="776"/>
      <c r="AJ208" s="776"/>
      <c r="AK208" s="776"/>
      <c r="AL208" s="776"/>
    </row>
    <row r="209" spans="1:5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240">
        <v>257.49</v>
      </c>
      <c r="Y209" s="1078"/>
      <c r="Z209" s="1077"/>
      <c r="AA209" s="1078">
        <v>0</v>
      </c>
      <c r="AB209" s="1078"/>
      <c r="AC209" s="1079">
        <v>0</v>
      </c>
      <c r="AD209" s="776"/>
      <c r="AE209" s="776"/>
      <c r="AF209" s="776"/>
      <c r="AG209" s="776"/>
      <c r="AH209" s="776"/>
      <c r="AI209" s="776"/>
      <c r="AJ209" s="776"/>
      <c r="AK209" s="776"/>
      <c r="AL209" s="776"/>
    </row>
    <row r="210" spans="1:5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240">
        <v>266.32</v>
      </c>
      <c r="Y210" s="1078"/>
      <c r="Z210" s="1077"/>
      <c r="AA210" s="1078">
        <v>0</v>
      </c>
      <c r="AB210" s="1078"/>
      <c r="AC210" s="1079">
        <v>0</v>
      </c>
      <c r="AD210" s="776"/>
      <c r="AE210" s="776"/>
      <c r="AF210" s="776"/>
      <c r="AG210" s="776"/>
      <c r="AH210" s="776"/>
      <c r="AI210" s="776"/>
      <c r="AJ210" s="776"/>
      <c r="AK210" s="776"/>
      <c r="AL210" s="776"/>
    </row>
    <row r="211" spans="1:5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240">
        <v>266.32</v>
      </c>
      <c r="Y211" s="1078"/>
      <c r="Z211" s="1077"/>
      <c r="AA211" s="1078">
        <v>0</v>
      </c>
      <c r="AB211" s="1078"/>
      <c r="AC211" s="1079">
        <v>0</v>
      </c>
      <c r="AD211" s="776"/>
      <c r="AE211" s="776"/>
      <c r="AF211" s="776"/>
      <c r="AG211" s="776"/>
      <c r="AH211" s="776"/>
      <c r="AI211" s="776"/>
      <c r="AJ211" s="776"/>
      <c r="AK211" s="776"/>
      <c r="AL211" s="776"/>
    </row>
    <row r="212" spans="1:5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240">
        <v>266.32</v>
      </c>
      <c r="Y212" s="1078">
        <v>0</v>
      </c>
      <c r="Z212" s="1077"/>
      <c r="AA212" s="1078">
        <v>0</v>
      </c>
      <c r="AB212" s="1078"/>
      <c r="AC212" s="1079">
        <v>0</v>
      </c>
      <c r="AD212" s="776"/>
      <c r="AE212" s="776"/>
      <c r="AF212" s="776"/>
      <c r="AG212" s="776"/>
      <c r="AH212" s="776"/>
      <c r="AI212" s="776"/>
      <c r="AJ212" s="776"/>
      <c r="AK212" s="776"/>
      <c r="AL212" s="776"/>
    </row>
    <row r="213" spans="1:5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240">
        <v>266.32</v>
      </c>
      <c r="Y213" s="1078">
        <v>0</v>
      </c>
      <c r="Z213" s="1077"/>
      <c r="AA213" s="1078">
        <v>0</v>
      </c>
      <c r="AB213" s="1078"/>
      <c r="AC213" s="1079">
        <v>0</v>
      </c>
      <c r="AD213" s="776"/>
      <c r="AE213" s="776"/>
      <c r="AF213" s="776"/>
      <c r="AG213" s="776"/>
      <c r="AH213" s="776"/>
      <c r="AI213" s="776"/>
      <c r="AJ213" s="776"/>
      <c r="AK213" s="776"/>
      <c r="AL213" s="776"/>
    </row>
    <row r="214" spans="1:5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240">
        <v>266.32</v>
      </c>
      <c r="Y214" s="1078">
        <v>0</v>
      </c>
      <c r="Z214" s="1077"/>
      <c r="AA214" s="1078">
        <v>0</v>
      </c>
      <c r="AB214" s="1078"/>
      <c r="AC214" s="1079">
        <v>0</v>
      </c>
      <c r="AD214" s="776"/>
      <c r="AE214" s="776"/>
      <c r="AF214" s="776"/>
      <c r="AG214" s="776"/>
      <c r="AH214" s="776"/>
      <c r="AI214" s="776"/>
      <c r="AJ214" s="776"/>
      <c r="AK214" s="776"/>
      <c r="AL214" s="776"/>
    </row>
    <row r="215" spans="1:5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240">
        <v>266.32</v>
      </c>
      <c r="Y215" s="1078">
        <v>0</v>
      </c>
      <c r="Z215" s="1077"/>
      <c r="AA215" s="1078">
        <v>0</v>
      </c>
      <c r="AB215" s="1078"/>
      <c r="AC215" s="1079">
        <v>0</v>
      </c>
      <c r="AD215" s="776"/>
      <c r="AE215" s="776"/>
      <c r="AF215" s="776"/>
      <c r="AG215" s="776"/>
      <c r="AH215" s="776"/>
      <c r="AI215" s="776"/>
      <c r="AJ215" s="776"/>
      <c r="AK215" s="776"/>
      <c r="AL215" s="776"/>
    </row>
    <row r="216" spans="1:5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240">
        <v>266.32</v>
      </c>
      <c r="Y216" s="1078">
        <v>0</v>
      </c>
      <c r="Z216" s="1077"/>
      <c r="AA216" s="1078">
        <v>0</v>
      </c>
      <c r="AB216" s="1078"/>
      <c r="AC216" s="1079">
        <v>0</v>
      </c>
      <c r="AD216" s="776"/>
      <c r="AE216" s="776"/>
      <c r="AF216" s="776"/>
      <c r="AG216" s="776"/>
      <c r="AH216" s="776"/>
      <c r="AI216" s="776"/>
      <c r="AJ216" s="776"/>
      <c r="AK216" s="776"/>
      <c r="AL216" s="776"/>
    </row>
    <row r="217" spans="1:5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240">
        <v>266.32</v>
      </c>
      <c r="Y217" s="1078">
        <v>0</v>
      </c>
      <c r="Z217" s="1077"/>
      <c r="AA217" s="1078">
        <v>0</v>
      </c>
      <c r="AB217" s="1078"/>
      <c r="AC217" s="1079">
        <v>0</v>
      </c>
      <c r="AD217" s="776"/>
      <c r="AE217" s="776"/>
      <c r="AF217" s="776"/>
      <c r="AG217" s="776"/>
      <c r="AH217" s="776"/>
      <c r="AI217" s="776"/>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row>
    <row r="218" spans="1:5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240">
        <v>266.32</v>
      </c>
      <c r="Y218" s="1078">
        <v>0</v>
      </c>
      <c r="Z218" s="1077"/>
      <c r="AA218" s="1078">
        <v>0</v>
      </c>
      <c r="AB218" s="1078"/>
      <c r="AC218" s="1079">
        <v>0</v>
      </c>
      <c r="AD218" s="776"/>
      <c r="AE218" s="776"/>
      <c r="AF218" s="776"/>
      <c r="AG218" s="776"/>
      <c r="AH218" s="776"/>
      <c r="AI218" s="776"/>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row>
    <row r="219" spans="1:5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240">
        <v>266.32</v>
      </c>
      <c r="Y219" s="1078">
        <v>0</v>
      </c>
      <c r="Z219" s="1077"/>
      <c r="AA219" s="1078">
        <v>0</v>
      </c>
      <c r="AB219" s="1078"/>
      <c r="AC219" s="1079">
        <v>0</v>
      </c>
      <c r="AD219" s="776"/>
      <c r="AE219" s="776"/>
      <c r="AF219" s="776"/>
      <c r="AG219" s="776"/>
      <c r="AH219" s="776"/>
      <c r="AI219" s="776"/>
      <c r="AJ219" s="776"/>
      <c r="AK219" s="776"/>
      <c r="AL219" s="831"/>
    </row>
    <row r="220" spans="1:59"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c r="V220" s="1163"/>
      <c r="W220" s="896">
        <v>0</v>
      </c>
      <c r="X220" s="1240">
        <v>266.32</v>
      </c>
      <c r="Y220" s="1160">
        <v>0</v>
      </c>
      <c r="Z220" s="1159"/>
      <c r="AA220" s="1160">
        <v>0</v>
      </c>
      <c r="AB220" s="1160"/>
      <c r="AC220" s="1161">
        <v>0</v>
      </c>
      <c r="AD220" s="831"/>
      <c r="AE220" s="831"/>
      <c r="AF220" s="831"/>
      <c r="AG220" s="831"/>
      <c r="AH220" s="831"/>
      <c r="AI220" s="831"/>
      <c r="AJ220" s="831"/>
      <c r="AK220" s="831"/>
      <c r="AL220" s="831"/>
    </row>
    <row r="221" spans="1:59"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c r="V221" s="1163"/>
      <c r="W221" s="896">
        <v>0</v>
      </c>
      <c r="X221" s="1240">
        <v>266.32</v>
      </c>
      <c r="Y221" s="1160">
        <v>0</v>
      </c>
      <c r="Z221" s="1159"/>
      <c r="AA221" s="1160">
        <v>0</v>
      </c>
      <c r="AB221" s="1160"/>
      <c r="AC221" s="1161">
        <v>0</v>
      </c>
      <c r="AD221" s="831"/>
      <c r="AE221" s="831"/>
      <c r="AF221" s="831"/>
      <c r="AG221" s="831"/>
      <c r="AH221" s="831"/>
      <c r="AI221" s="831"/>
      <c r="AJ221" s="831"/>
      <c r="AK221" s="831"/>
      <c r="AL221" s="831"/>
    </row>
    <row r="222" spans="1:59" s="144" customFormat="1" ht="15.75" customHeight="1">
      <c r="A222" s="994"/>
      <c r="B222" s="994"/>
      <c r="C222" s="236"/>
      <c r="D222" s="236"/>
      <c r="E222" s="236"/>
      <c r="F222" s="371"/>
      <c r="G222" s="1256">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c r="V222" s="1163"/>
      <c r="W222" s="896">
        <v>0</v>
      </c>
      <c r="X222" s="1240">
        <v>275.06</v>
      </c>
      <c r="Y222" s="1160">
        <v>0</v>
      </c>
      <c r="Z222" s="1159"/>
      <c r="AA222" s="1160">
        <v>0</v>
      </c>
      <c r="AB222" s="1160"/>
      <c r="AC222" s="1161">
        <v>0</v>
      </c>
      <c r="AD222" s="831"/>
      <c r="AE222" s="831"/>
      <c r="AF222" s="831"/>
      <c r="AG222" s="831"/>
      <c r="AH222" s="831"/>
      <c r="AI222" s="831"/>
      <c r="AJ222" s="831"/>
      <c r="AK222" s="831"/>
      <c r="AL222" s="831"/>
    </row>
    <row r="223" spans="1:59"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c r="V223" s="1163"/>
      <c r="W223" s="896">
        <v>0</v>
      </c>
      <c r="X223" s="1240">
        <v>275.06</v>
      </c>
      <c r="Y223" s="1160">
        <v>0</v>
      </c>
      <c r="Z223" s="1159"/>
      <c r="AA223" s="1160">
        <v>0</v>
      </c>
      <c r="AB223" s="1160"/>
      <c r="AC223" s="1161">
        <v>0</v>
      </c>
      <c r="AD223" s="831"/>
      <c r="AE223" s="831"/>
      <c r="AF223" s="831"/>
      <c r="AG223" s="831"/>
      <c r="AH223" s="831"/>
      <c r="AI223" s="831"/>
      <c r="AJ223" s="831"/>
      <c r="AK223" s="831"/>
      <c r="AL223" s="831"/>
    </row>
    <row r="224" spans="1:59" s="144" customFormat="1" ht="15.75" customHeight="1">
      <c r="A224" s="994"/>
      <c r="B224" s="994"/>
      <c r="C224" s="236"/>
      <c r="D224" s="236"/>
      <c r="E224" s="236"/>
      <c r="F224" s="371"/>
      <c r="G224" s="1256">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c r="V224" s="1163"/>
      <c r="W224" s="896">
        <v>0</v>
      </c>
      <c r="X224" s="1240">
        <v>275.06</v>
      </c>
      <c r="Y224" s="1160">
        <v>0</v>
      </c>
      <c r="Z224" s="1159"/>
      <c r="AA224" s="1160">
        <v>0</v>
      </c>
      <c r="AB224" s="1160"/>
      <c r="AC224" s="1161">
        <v>0</v>
      </c>
      <c r="AD224" s="831"/>
      <c r="AE224" s="831"/>
      <c r="AF224" s="831"/>
      <c r="AG224" s="831"/>
      <c r="AH224" s="831"/>
      <c r="AI224" s="831"/>
      <c r="AJ224" s="831"/>
      <c r="AK224" s="831"/>
      <c r="AL224" s="831"/>
    </row>
    <row r="225" spans="1:38" s="144" customFormat="1" ht="15.75" customHeight="1">
      <c r="A225" s="994"/>
      <c r="B225" s="994"/>
      <c r="C225" s="236"/>
      <c r="D225" s="236"/>
      <c r="E225" s="236"/>
      <c r="F225" s="371"/>
      <c r="G225" s="1256">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c r="V225" s="1163"/>
      <c r="W225" s="896">
        <v>0</v>
      </c>
      <c r="X225" s="1240">
        <v>275.06</v>
      </c>
      <c r="Y225" s="1160">
        <v>0</v>
      </c>
      <c r="Z225" s="1159"/>
      <c r="AA225" s="1160">
        <v>0</v>
      </c>
      <c r="AB225" s="1160"/>
      <c r="AC225" s="1161">
        <v>0</v>
      </c>
      <c r="AD225" s="831"/>
      <c r="AE225" s="831"/>
      <c r="AF225" s="831"/>
      <c r="AG225" s="831"/>
      <c r="AH225" s="831"/>
      <c r="AI225" s="831"/>
      <c r="AJ225" s="831"/>
      <c r="AK225" s="831"/>
      <c r="AL225" s="831"/>
    </row>
    <row r="226" spans="1:38"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c r="V226" s="1163"/>
      <c r="W226" s="896">
        <v>0</v>
      </c>
      <c r="X226" s="1240">
        <v>275.06</v>
      </c>
      <c r="Y226" s="1160">
        <v>0</v>
      </c>
      <c r="Z226" s="1159"/>
      <c r="AA226" s="1160">
        <v>0</v>
      </c>
      <c r="AB226" s="1160"/>
      <c r="AC226" s="1161">
        <v>0</v>
      </c>
      <c r="AD226" s="831"/>
      <c r="AE226" s="831"/>
      <c r="AF226" s="831"/>
      <c r="AG226" s="831"/>
      <c r="AH226" s="831"/>
      <c r="AI226" s="831"/>
      <c r="AJ226" s="831"/>
      <c r="AK226" s="831"/>
      <c r="AL226" s="831"/>
    </row>
    <row r="227" spans="1:38"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c r="V227" s="1163"/>
      <c r="W227" s="896">
        <v>0</v>
      </c>
      <c r="X227" s="1240">
        <v>275.06</v>
      </c>
      <c r="Y227" s="1160">
        <v>0</v>
      </c>
      <c r="Z227" s="1159"/>
      <c r="AA227" s="1160">
        <v>0</v>
      </c>
      <c r="AB227" s="1160"/>
      <c r="AC227" s="1161">
        <v>0</v>
      </c>
      <c r="AD227" s="831"/>
      <c r="AE227" s="831"/>
      <c r="AF227" s="831"/>
      <c r="AG227" s="831"/>
      <c r="AH227" s="831"/>
      <c r="AI227" s="831"/>
      <c r="AJ227" s="831"/>
      <c r="AK227" s="831"/>
      <c r="AL227" s="831"/>
    </row>
    <row r="228" spans="1:38" s="144" customFormat="1" ht="15.75" customHeight="1">
      <c r="A228" s="994"/>
      <c r="B228" s="994"/>
      <c r="C228" s="236"/>
      <c r="D228" s="236"/>
      <c r="E228" s="236"/>
      <c r="F228" s="371"/>
      <c r="G228" s="1256">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c r="V228" s="1163"/>
      <c r="W228" s="896">
        <v>0</v>
      </c>
      <c r="X228" s="1240">
        <v>275.06</v>
      </c>
      <c r="Y228" s="1160">
        <v>0</v>
      </c>
      <c r="Z228" s="1159"/>
      <c r="AA228" s="1160">
        <v>0</v>
      </c>
      <c r="AB228" s="1160"/>
      <c r="AC228" s="1161">
        <v>0</v>
      </c>
      <c r="AD228" s="831"/>
      <c r="AE228" s="831"/>
      <c r="AF228" s="831"/>
      <c r="AG228" s="831"/>
      <c r="AH228" s="831"/>
      <c r="AI228" s="831"/>
      <c r="AJ228" s="831"/>
      <c r="AK228" s="831"/>
      <c r="AL228" s="831"/>
    </row>
    <row r="229" spans="1:38"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c r="V229" s="1163"/>
      <c r="W229" s="896">
        <v>0</v>
      </c>
      <c r="X229" s="1240">
        <v>275.06</v>
      </c>
      <c r="Y229" s="1160">
        <v>0</v>
      </c>
      <c r="Z229" s="1159"/>
      <c r="AA229" s="1160">
        <v>0</v>
      </c>
      <c r="AB229" s="1160"/>
      <c r="AC229" s="1161">
        <v>0</v>
      </c>
      <c r="AD229" s="831"/>
      <c r="AE229" s="831"/>
      <c r="AF229" s="831"/>
      <c r="AG229" s="831"/>
      <c r="AH229" s="831"/>
      <c r="AI229" s="831"/>
      <c r="AJ229" s="831"/>
      <c r="AK229" s="831"/>
      <c r="AL229" s="831"/>
    </row>
    <row r="230" spans="1:38"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c r="V230" s="1163"/>
      <c r="W230" s="896">
        <v>0</v>
      </c>
      <c r="X230" s="1240">
        <v>275.06</v>
      </c>
      <c r="Y230" s="1160">
        <v>0</v>
      </c>
      <c r="Z230" s="1159"/>
      <c r="AA230" s="1160">
        <v>0</v>
      </c>
      <c r="AB230" s="1160"/>
      <c r="AC230" s="1161">
        <v>0</v>
      </c>
      <c r="AD230" s="831"/>
      <c r="AE230" s="831"/>
      <c r="AF230" s="831"/>
      <c r="AG230" s="831"/>
      <c r="AH230" s="831"/>
      <c r="AI230" s="831"/>
      <c r="AJ230" s="831"/>
      <c r="AK230" s="831"/>
      <c r="AL230" s="831"/>
    </row>
    <row r="231" spans="1:38" s="144" customFormat="1" ht="15.75" customHeight="1">
      <c r="A231" s="994"/>
      <c r="B231" s="994"/>
      <c r="C231" s="236"/>
      <c r="D231" s="236"/>
      <c r="E231" s="236"/>
      <c r="F231" s="371"/>
      <c r="G231" s="1256">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c r="V231" s="1163"/>
      <c r="W231" s="896">
        <v>0</v>
      </c>
      <c r="X231" s="1240">
        <v>275.06</v>
      </c>
      <c r="Y231" s="1160">
        <v>0</v>
      </c>
      <c r="Z231" s="1159"/>
      <c r="AA231" s="1160">
        <v>0</v>
      </c>
      <c r="AB231" s="1160"/>
      <c r="AC231" s="1161">
        <v>0</v>
      </c>
      <c r="AD231" s="831"/>
      <c r="AE231" s="831"/>
      <c r="AF231" s="831"/>
      <c r="AG231" s="831"/>
      <c r="AH231" s="831"/>
      <c r="AI231" s="831"/>
      <c r="AJ231" s="831"/>
      <c r="AK231" s="831"/>
      <c r="AL231" s="831"/>
    </row>
    <row r="232" spans="1:38"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v>0</v>
      </c>
      <c r="X232" s="1240">
        <v>275.06</v>
      </c>
      <c r="Y232" s="1160">
        <v>0</v>
      </c>
      <c r="Z232" s="1159"/>
      <c r="AA232" s="1160">
        <v>0</v>
      </c>
      <c r="AB232" s="1160"/>
      <c r="AC232" s="1161">
        <v>0</v>
      </c>
      <c r="AD232" s="831"/>
      <c r="AE232" s="831"/>
      <c r="AF232" s="831"/>
      <c r="AG232" s="831"/>
      <c r="AH232" s="831"/>
      <c r="AI232" s="831"/>
      <c r="AJ232" s="831"/>
      <c r="AK232" s="831"/>
      <c r="AL232" s="831"/>
    </row>
    <row r="233" spans="1:38"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v>0</v>
      </c>
      <c r="X233" s="1240">
        <v>275.06</v>
      </c>
      <c r="Y233" s="1160">
        <v>0</v>
      </c>
      <c r="Z233" s="1159"/>
      <c r="AA233" s="1160">
        <v>0</v>
      </c>
      <c r="AB233" s="1160"/>
      <c r="AC233" s="1161">
        <v>0</v>
      </c>
      <c r="AD233" s="831"/>
      <c r="AE233" s="831"/>
      <c r="AF233" s="831"/>
      <c r="AG233" s="831"/>
      <c r="AH233" s="831"/>
      <c r="AI233" s="831"/>
      <c r="AJ233" s="831"/>
      <c r="AK233" s="831"/>
      <c r="AL233" s="831"/>
    </row>
    <row r="234" spans="1:38" s="144" customFormat="1" ht="15.75"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v>0</v>
      </c>
      <c r="X234" s="1240">
        <v>282.88</v>
      </c>
      <c r="Y234" s="1160">
        <v>0</v>
      </c>
      <c r="Z234" s="1159"/>
      <c r="AA234" s="1160">
        <v>0</v>
      </c>
      <c r="AB234" s="1160"/>
      <c r="AC234" s="1161">
        <v>0</v>
      </c>
      <c r="AD234" s="831"/>
      <c r="AE234" s="831"/>
      <c r="AF234" s="831"/>
      <c r="AG234" s="831"/>
      <c r="AH234" s="831"/>
      <c r="AI234" s="831"/>
      <c r="AJ234" s="831"/>
      <c r="AK234" s="831"/>
      <c r="AL234" s="831"/>
    </row>
    <row r="235" spans="1:38"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v>0</v>
      </c>
      <c r="X235" s="1240">
        <v>282.88</v>
      </c>
      <c r="Y235" s="1160">
        <v>0</v>
      </c>
      <c r="Z235" s="1159"/>
      <c r="AA235" s="1160">
        <v>0</v>
      </c>
      <c r="AB235" s="1160"/>
      <c r="AC235" s="1161">
        <v>0</v>
      </c>
      <c r="AD235" s="831"/>
      <c r="AE235" s="831"/>
      <c r="AF235" s="831"/>
      <c r="AG235" s="831"/>
      <c r="AH235" s="831"/>
      <c r="AI235" s="831"/>
      <c r="AJ235" s="831"/>
      <c r="AK235" s="831"/>
      <c r="AL235" s="831"/>
    </row>
    <row r="236" spans="1:38" s="144" customFormat="1" ht="15.75"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v>0</v>
      </c>
      <c r="X236" s="1240">
        <v>282.88</v>
      </c>
      <c r="Y236" s="1160">
        <v>0</v>
      </c>
      <c r="Z236" s="1159"/>
      <c r="AA236" s="1160">
        <v>0</v>
      </c>
      <c r="AB236" s="1160"/>
      <c r="AC236" s="1161">
        <v>0</v>
      </c>
      <c r="AD236" s="831"/>
      <c r="AE236" s="831"/>
      <c r="AF236" s="831"/>
      <c r="AG236" s="831"/>
      <c r="AH236" s="831"/>
      <c r="AI236" s="831"/>
      <c r="AJ236" s="831"/>
      <c r="AK236" s="831"/>
      <c r="AL236" s="831"/>
    </row>
    <row r="237" spans="1:38" s="144" customFormat="1" ht="15.75"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v>0</v>
      </c>
      <c r="X237" s="1240">
        <v>282.88</v>
      </c>
      <c r="Y237" s="1160">
        <v>0</v>
      </c>
      <c r="Z237" s="1159"/>
      <c r="AA237" s="1160">
        <v>0</v>
      </c>
      <c r="AB237" s="1160"/>
      <c r="AC237" s="1161">
        <v>0</v>
      </c>
      <c r="AD237" s="831"/>
      <c r="AE237" s="831"/>
      <c r="AF237" s="831"/>
      <c r="AG237" s="831"/>
      <c r="AH237" s="831"/>
      <c r="AI237" s="831"/>
      <c r="AJ237" s="831"/>
      <c r="AK237" s="831"/>
      <c r="AL237" s="831"/>
    </row>
    <row r="238" spans="1:38"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v>0</v>
      </c>
      <c r="X238" s="1240">
        <v>282.88</v>
      </c>
      <c r="Y238" s="1160">
        <v>0</v>
      </c>
      <c r="Z238" s="1159"/>
      <c r="AA238" s="1160">
        <v>0</v>
      </c>
      <c r="AB238" s="1160"/>
      <c r="AC238" s="1161">
        <v>0</v>
      </c>
      <c r="AD238" s="831"/>
      <c r="AE238" s="831"/>
      <c r="AF238" s="831"/>
      <c r="AG238" s="831"/>
      <c r="AH238" s="831"/>
      <c r="AI238" s="831"/>
      <c r="AJ238" s="831"/>
      <c r="AK238" s="831"/>
      <c r="AL238" s="831"/>
    </row>
    <row r="239" spans="1:38"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v>0</v>
      </c>
      <c r="X239" s="1240">
        <v>282.88</v>
      </c>
      <c r="Y239" s="1160">
        <v>0</v>
      </c>
      <c r="Z239" s="1159"/>
      <c r="AA239" s="1160">
        <v>0</v>
      </c>
      <c r="AB239" s="1160"/>
      <c r="AC239" s="1161">
        <v>0</v>
      </c>
      <c r="AD239" s="831"/>
      <c r="AE239" s="831"/>
      <c r="AF239" s="831"/>
      <c r="AG239" s="831"/>
      <c r="AH239" s="831"/>
      <c r="AI239" s="831"/>
      <c r="AJ239" s="831"/>
      <c r="AK239" s="831"/>
      <c r="AL239" s="831"/>
    </row>
    <row r="240" spans="1:38" s="144" customFormat="1" ht="15.75"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v>0</v>
      </c>
      <c r="X240" s="1240">
        <v>282.88</v>
      </c>
      <c r="Y240" s="1160">
        <v>0</v>
      </c>
      <c r="Z240" s="1159"/>
      <c r="AA240" s="1160">
        <v>0</v>
      </c>
      <c r="AB240" s="1160"/>
      <c r="AC240" s="1161">
        <v>0</v>
      </c>
      <c r="AD240" s="831"/>
      <c r="AE240" s="831"/>
      <c r="AF240" s="831"/>
      <c r="AG240" s="831"/>
      <c r="AH240" s="831"/>
      <c r="AI240" s="831"/>
      <c r="AJ240" s="831"/>
      <c r="AK240" s="831"/>
      <c r="AL240" s="831"/>
    </row>
    <row r="241" spans="1:38"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v>0</v>
      </c>
      <c r="X241" s="1240">
        <v>282.88</v>
      </c>
      <c r="Y241" s="1160">
        <v>0</v>
      </c>
      <c r="Z241" s="1159"/>
      <c r="AA241" s="1160">
        <v>0</v>
      </c>
      <c r="AB241" s="1160"/>
      <c r="AC241" s="1161">
        <v>0</v>
      </c>
      <c r="AD241" s="831"/>
      <c r="AE241" s="831"/>
      <c r="AF241" s="831"/>
      <c r="AG241" s="831"/>
      <c r="AH241" s="831"/>
      <c r="AI241" s="831"/>
      <c r="AJ241" s="831"/>
      <c r="AK241" s="831"/>
      <c r="AL241" s="831"/>
    </row>
    <row r="242" spans="1:38" s="144" customFormat="1" ht="15.75" customHeight="1">
      <c r="A242" s="994"/>
      <c r="B242" s="994"/>
      <c r="C242" s="236"/>
      <c r="D242" s="236"/>
      <c r="E242" s="236"/>
      <c r="F242" s="371"/>
      <c r="G242" s="1257">
        <v>5</v>
      </c>
      <c r="H242" s="1156">
        <v>2008</v>
      </c>
      <c r="I242" s="1157">
        <v>2008</v>
      </c>
      <c r="J242" s="1157">
        <v>2009</v>
      </c>
      <c r="K242" s="1258">
        <v>0</v>
      </c>
      <c r="L242" s="1160">
        <v>0</v>
      </c>
      <c r="M242" s="1160">
        <v>0</v>
      </c>
      <c r="N242" s="1160">
        <v>0</v>
      </c>
      <c r="O242" s="1160">
        <v>0</v>
      </c>
      <c r="P242" s="1163">
        <v>0</v>
      </c>
      <c r="Q242" s="1163">
        <v>0</v>
      </c>
      <c r="R242" s="1163">
        <v>0</v>
      </c>
      <c r="S242" s="1163">
        <v>0</v>
      </c>
      <c r="T242" s="1163">
        <v>0</v>
      </c>
      <c r="U242" s="1163"/>
      <c r="V242" s="1163"/>
      <c r="W242" s="896">
        <v>0</v>
      </c>
      <c r="X242" s="1240">
        <v>282.88</v>
      </c>
      <c r="Y242" s="1160">
        <v>0</v>
      </c>
      <c r="Z242" s="1160"/>
      <c r="AA242" s="1160">
        <v>0</v>
      </c>
      <c r="AB242" s="1160"/>
      <c r="AC242" s="1161">
        <v>0</v>
      </c>
      <c r="AD242" s="831"/>
      <c r="AE242" s="831"/>
      <c r="AF242" s="831"/>
      <c r="AG242" s="831"/>
      <c r="AH242" s="831"/>
      <c r="AI242" s="831"/>
      <c r="AJ242" s="831"/>
      <c r="AK242" s="831"/>
      <c r="AL242" s="831"/>
    </row>
    <row r="243" spans="1:38" s="144" customFormat="1" ht="15.75"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v>0</v>
      </c>
      <c r="X243" s="1240">
        <v>282.88</v>
      </c>
      <c r="Y243" s="1160">
        <v>0</v>
      </c>
      <c r="Z243" s="1159"/>
      <c r="AA243" s="1160">
        <v>0</v>
      </c>
      <c r="AB243" s="1160"/>
      <c r="AC243" s="1161">
        <v>0</v>
      </c>
      <c r="AD243" s="831"/>
      <c r="AE243" s="831"/>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533">
        <v>0</v>
      </c>
      <c r="X244" s="1240">
        <v>282.88</v>
      </c>
      <c r="Y244" s="89">
        <v>0</v>
      </c>
      <c r="Z244" s="1081"/>
      <c r="AA244" s="89">
        <v>0</v>
      </c>
      <c r="AB244" s="89"/>
      <c r="AC244" s="1082">
        <v>0</v>
      </c>
      <c r="AD244" s="831"/>
      <c r="AE244" s="831"/>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533">
        <v>0</v>
      </c>
      <c r="X245" s="1240">
        <v>282.88</v>
      </c>
      <c r="Y245" s="89">
        <v>0</v>
      </c>
      <c r="Z245" s="1081"/>
      <c r="AA245" s="89">
        <v>0</v>
      </c>
      <c r="AB245" s="89"/>
      <c r="AC245" s="1082">
        <v>0</v>
      </c>
      <c r="AD245" s="831"/>
      <c r="AE245" s="831"/>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533">
        <v>0</v>
      </c>
      <c r="X246" s="1240">
        <v>290.39</v>
      </c>
      <c r="Y246" s="89">
        <v>0</v>
      </c>
      <c r="Z246" s="1081"/>
      <c r="AA246" s="89">
        <v>0</v>
      </c>
      <c r="AB246" s="89"/>
      <c r="AC246" s="1082">
        <v>0</v>
      </c>
      <c r="AD246" s="831"/>
      <c r="AE246" s="831"/>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533">
        <v>0</v>
      </c>
      <c r="X247" s="1240">
        <v>290.39</v>
      </c>
      <c r="Y247" s="89">
        <v>0</v>
      </c>
      <c r="Z247" s="1081"/>
      <c r="AA247" s="89">
        <v>0</v>
      </c>
      <c r="AB247" s="89"/>
      <c r="AC247" s="1082">
        <v>0</v>
      </c>
      <c r="AD247" s="831"/>
      <c r="AE247" s="831"/>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533">
        <v>0</v>
      </c>
      <c r="X248" s="1240">
        <v>290.39</v>
      </c>
      <c r="Y248" s="89">
        <v>0</v>
      </c>
      <c r="Z248" s="1081"/>
      <c r="AA248" s="89">
        <v>0</v>
      </c>
      <c r="AB248" s="89"/>
      <c r="AC248" s="1082">
        <v>0</v>
      </c>
      <c r="AD248" s="831"/>
      <c r="AE248" s="831"/>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533">
        <v>0</v>
      </c>
      <c r="X249" s="1240">
        <v>290.39</v>
      </c>
      <c r="Y249" s="89">
        <v>0</v>
      </c>
      <c r="Z249" s="1081"/>
      <c r="AA249" s="89">
        <v>0</v>
      </c>
      <c r="AB249" s="89"/>
      <c r="AC249" s="1082">
        <v>0</v>
      </c>
      <c r="AD249" s="831"/>
      <c r="AE249" s="831"/>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533">
        <v>0</v>
      </c>
      <c r="X250" s="1240">
        <v>290.39</v>
      </c>
      <c r="Y250" s="89">
        <v>0</v>
      </c>
      <c r="Z250" s="1081"/>
      <c r="AA250" s="89">
        <v>0</v>
      </c>
      <c r="AB250" s="89"/>
      <c r="AC250" s="1082">
        <v>0</v>
      </c>
      <c r="AD250" s="831"/>
      <c r="AE250" s="831"/>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533">
        <v>0</v>
      </c>
      <c r="X251" s="1240">
        <v>290.39</v>
      </c>
      <c r="Y251" s="89">
        <v>0</v>
      </c>
      <c r="Z251" s="1081"/>
      <c r="AA251" s="89">
        <v>0</v>
      </c>
      <c r="AB251" s="89"/>
      <c r="AC251" s="1082">
        <v>0</v>
      </c>
      <c r="AD251" s="831"/>
      <c r="AE251" s="831"/>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533">
        <v>0</v>
      </c>
      <c r="X252" s="1240">
        <v>290.39</v>
      </c>
      <c r="Y252" s="89">
        <v>0</v>
      </c>
      <c r="Z252" s="1081"/>
      <c r="AA252" s="89">
        <v>0</v>
      </c>
      <c r="AB252" s="89"/>
      <c r="AC252" s="1082">
        <v>0</v>
      </c>
      <c r="AD252" s="831"/>
      <c r="AE252" s="831"/>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533">
        <v>0</v>
      </c>
      <c r="X253" s="1240">
        <v>290.39</v>
      </c>
      <c r="Y253" s="89">
        <v>0</v>
      </c>
      <c r="Z253" s="1081"/>
      <c r="AA253" s="89">
        <v>0</v>
      </c>
      <c r="AB253" s="89"/>
      <c r="AC253" s="1082">
        <v>0</v>
      </c>
      <c r="AD253" s="831"/>
      <c r="AE253" s="831"/>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533">
        <v>0</v>
      </c>
      <c r="X254" s="1240">
        <v>290.39</v>
      </c>
      <c r="Y254" s="89">
        <v>0</v>
      </c>
      <c r="Z254" s="1081"/>
      <c r="AA254" s="89">
        <v>0</v>
      </c>
      <c r="AB254" s="89"/>
      <c r="AC254" s="1082">
        <v>0</v>
      </c>
      <c r="AD254" s="831"/>
      <c r="AE254" s="831"/>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533">
        <v>0</v>
      </c>
      <c r="X255" s="1240">
        <v>290.39</v>
      </c>
      <c r="Y255" s="89">
        <v>0</v>
      </c>
      <c r="Z255" s="1081"/>
      <c r="AA255" s="89">
        <v>0</v>
      </c>
      <c r="AB255" s="89"/>
      <c r="AC255" s="1082">
        <v>0</v>
      </c>
      <c r="AD255" s="831"/>
      <c r="AE255" s="831"/>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533">
        <v>0</v>
      </c>
      <c r="X256" s="1240">
        <v>290.39</v>
      </c>
      <c r="Y256" s="89">
        <v>0</v>
      </c>
      <c r="Z256" s="1081"/>
      <c r="AA256" s="89">
        <v>0</v>
      </c>
      <c r="AB256" s="89"/>
      <c r="AC256" s="1082">
        <v>0</v>
      </c>
      <c r="AD256" s="831"/>
      <c r="AE256" s="831"/>
      <c r="AF256" s="831"/>
      <c r="AG256" s="831"/>
      <c r="AH256" s="831"/>
      <c r="AI256" s="831"/>
      <c r="AJ256" s="831"/>
      <c r="AK256" s="831"/>
      <c r="AL256" s="831"/>
    </row>
    <row r="257" spans="1:38" s="144" customFormat="1" ht="15.75" customHeight="1">
      <c r="A257" s="994"/>
      <c r="B257" s="994"/>
      <c r="C257" s="236"/>
      <c r="D257" s="236"/>
      <c r="E257" s="236"/>
      <c r="F257" s="707"/>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533">
        <v>0</v>
      </c>
      <c r="X257" s="1240">
        <v>290.39</v>
      </c>
      <c r="Y257" s="89">
        <v>0</v>
      </c>
      <c r="Z257" s="1081"/>
      <c r="AA257" s="89">
        <v>0</v>
      </c>
      <c r="AB257" s="89"/>
      <c r="AC257" s="1082">
        <v>0</v>
      </c>
      <c r="AD257" s="831"/>
      <c r="AE257" s="831"/>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533">
        <v>0</v>
      </c>
      <c r="X258" s="1240">
        <v>290.95</v>
      </c>
      <c r="Y258" s="89">
        <v>0</v>
      </c>
      <c r="Z258" s="1081"/>
      <c r="AA258" s="89">
        <v>0</v>
      </c>
      <c r="AB258" s="89"/>
      <c r="AC258" s="1082">
        <v>0</v>
      </c>
      <c r="AD258" s="831"/>
      <c r="AE258" s="831"/>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533">
        <v>0</v>
      </c>
      <c r="X259" s="1240">
        <v>290.95</v>
      </c>
      <c r="Y259" s="89">
        <v>0</v>
      </c>
      <c r="Z259" s="1081"/>
      <c r="AA259" s="89">
        <v>0</v>
      </c>
      <c r="AB259" s="89"/>
      <c r="AC259" s="1082">
        <v>0</v>
      </c>
      <c r="AD259" s="831"/>
      <c r="AE259" s="831"/>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533">
        <v>0</v>
      </c>
      <c r="X260" s="1240">
        <v>290.95</v>
      </c>
      <c r="Y260" s="89">
        <v>0</v>
      </c>
      <c r="Z260" s="1081"/>
      <c r="AA260" s="89">
        <v>0</v>
      </c>
      <c r="AB260" s="89"/>
      <c r="AC260" s="1082">
        <v>0</v>
      </c>
      <c r="AD260" s="831"/>
      <c r="AE260" s="831"/>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533">
        <v>0</v>
      </c>
      <c r="X261" s="1240">
        <v>290.95</v>
      </c>
      <c r="Y261" s="89">
        <v>0</v>
      </c>
      <c r="Z261" s="1081"/>
      <c r="AA261" s="89">
        <v>0</v>
      </c>
      <c r="AB261" s="89"/>
      <c r="AC261" s="1082">
        <v>0</v>
      </c>
      <c r="AD261" s="831"/>
      <c r="AE261" s="831"/>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533">
        <v>0</v>
      </c>
      <c r="X262" s="1240">
        <v>290.95</v>
      </c>
      <c r="Y262" s="89">
        <v>0</v>
      </c>
      <c r="Z262" s="1081"/>
      <c r="AA262" s="89">
        <v>0</v>
      </c>
      <c r="AB262" s="89"/>
      <c r="AC262" s="1082">
        <v>0</v>
      </c>
      <c r="AD262" s="831"/>
      <c r="AE262" s="831"/>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533">
        <v>0</v>
      </c>
      <c r="X263" s="1240">
        <v>290.95</v>
      </c>
      <c r="Y263" s="89">
        <v>0</v>
      </c>
      <c r="Z263" s="1081"/>
      <c r="AA263" s="89">
        <v>0</v>
      </c>
      <c r="AB263" s="89"/>
      <c r="AC263" s="1082">
        <v>0</v>
      </c>
      <c r="AD263" s="831"/>
      <c r="AE263" s="831"/>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533">
        <v>0</v>
      </c>
      <c r="X264" s="1240">
        <v>290.95</v>
      </c>
      <c r="Y264" s="89">
        <v>0</v>
      </c>
      <c r="Z264" s="1081"/>
      <c r="AA264" s="89">
        <v>0</v>
      </c>
      <c r="AB264" s="89"/>
      <c r="AC264" s="1082">
        <v>0</v>
      </c>
      <c r="AD264" s="831"/>
      <c r="AE264" s="831"/>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533">
        <v>0</v>
      </c>
      <c r="X265" s="1240">
        <v>290.95</v>
      </c>
      <c r="Y265" s="89">
        <v>0</v>
      </c>
      <c r="Z265" s="1081"/>
      <c r="AA265" s="89">
        <v>0</v>
      </c>
      <c r="AB265" s="89"/>
      <c r="AC265" s="1082">
        <v>0</v>
      </c>
      <c r="AD265" s="831"/>
      <c r="AE265" s="831"/>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533">
        <v>0</v>
      </c>
      <c r="X266" s="1240">
        <v>290.95</v>
      </c>
      <c r="Y266" s="89">
        <v>0</v>
      </c>
      <c r="Z266" s="1081"/>
      <c r="AA266" s="89">
        <v>0</v>
      </c>
      <c r="AB266" s="89"/>
      <c r="AC266" s="1082">
        <v>0</v>
      </c>
      <c r="AD266" s="831"/>
      <c r="AE266" s="831"/>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533">
        <v>0</v>
      </c>
      <c r="X267" s="1240">
        <v>290.95</v>
      </c>
      <c r="Y267" s="89">
        <v>0</v>
      </c>
      <c r="Z267" s="1081"/>
      <c r="AA267" s="89">
        <v>0</v>
      </c>
      <c r="AB267" s="89"/>
      <c r="AC267" s="1082">
        <v>0</v>
      </c>
      <c r="AD267" s="831"/>
      <c r="AE267" s="831"/>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533">
        <v>0</v>
      </c>
      <c r="X268" s="1240">
        <v>290.95</v>
      </c>
      <c r="Y268" s="89">
        <v>0</v>
      </c>
      <c r="Z268" s="1081"/>
      <c r="AA268" s="89">
        <v>0</v>
      </c>
      <c r="AB268" s="89"/>
      <c r="AC268" s="1082">
        <v>0</v>
      </c>
      <c r="AD268" s="831"/>
      <c r="AE268" s="831"/>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533">
        <v>0</v>
      </c>
      <c r="X269" s="1240">
        <v>290.95</v>
      </c>
      <c r="Y269" s="89">
        <v>0</v>
      </c>
      <c r="Z269" s="1081"/>
      <c r="AA269" s="89">
        <v>0</v>
      </c>
      <c r="AB269" s="89"/>
      <c r="AC269" s="1082">
        <v>0</v>
      </c>
      <c r="AD269" s="831"/>
      <c r="AE269" s="831"/>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533">
        <v>0</v>
      </c>
      <c r="X270" s="1240">
        <v>294.38</v>
      </c>
      <c r="Y270" s="89">
        <v>0</v>
      </c>
      <c r="Z270" s="1081"/>
      <c r="AA270" s="89">
        <v>0</v>
      </c>
      <c r="AB270" s="89"/>
      <c r="AC270" s="1082">
        <v>0</v>
      </c>
      <c r="AD270" s="831"/>
      <c r="AE270" s="831"/>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533">
        <v>0</v>
      </c>
      <c r="X271" s="1240">
        <v>294.38</v>
      </c>
      <c r="Y271" s="89">
        <v>0</v>
      </c>
      <c r="Z271" s="1081"/>
      <c r="AA271" s="89">
        <v>0</v>
      </c>
      <c r="AB271" s="89"/>
      <c r="AC271" s="1082">
        <v>0</v>
      </c>
      <c r="AD271" s="831"/>
      <c r="AE271" s="831"/>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533">
        <v>0</v>
      </c>
      <c r="X272" s="1240">
        <v>294.38</v>
      </c>
      <c r="Y272" s="89">
        <v>0</v>
      </c>
      <c r="Z272" s="1081"/>
      <c r="AA272" s="89">
        <v>0</v>
      </c>
      <c r="AB272" s="89"/>
      <c r="AC272" s="1082">
        <v>0</v>
      </c>
      <c r="AD272" s="831"/>
      <c r="AE272" s="831"/>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533">
        <v>0</v>
      </c>
      <c r="X273" s="1240">
        <v>294.38</v>
      </c>
      <c r="Y273" s="89">
        <v>0</v>
      </c>
      <c r="Z273" s="1081"/>
      <c r="AA273" s="89">
        <v>0</v>
      </c>
      <c r="AB273" s="89"/>
      <c r="AC273" s="1082">
        <v>0</v>
      </c>
      <c r="AD273" s="831"/>
      <c r="AE273" s="831"/>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533">
        <v>0</v>
      </c>
      <c r="X274" s="1240">
        <v>294.38</v>
      </c>
      <c r="Y274" s="89">
        <v>0</v>
      </c>
      <c r="Z274" s="1081"/>
      <c r="AA274" s="89">
        <v>0</v>
      </c>
      <c r="AB274" s="89"/>
      <c r="AC274" s="1082">
        <v>0</v>
      </c>
      <c r="AD274" s="831"/>
      <c r="AE274" s="831"/>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v>0</v>
      </c>
      <c r="X275" s="1240">
        <v>294.38</v>
      </c>
      <c r="Y275" s="89">
        <v>0</v>
      </c>
      <c r="Z275" s="1081"/>
      <c r="AA275" s="89">
        <v>0</v>
      </c>
      <c r="AB275" s="89"/>
      <c r="AC275" s="1082">
        <v>0</v>
      </c>
      <c r="AD275" s="831"/>
      <c r="AE275" s="831"/>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533">
        <v>0</v>
      </c>
      <c r="X276" s="1240">
        <v>294.38</v>
      </c>
      <c r="Y276" s="89">
        <v>0</v>
      </c>
      <c r="Z276" s="1081"/>
      <c r="AA276" s="89">
        <v>0</v>
      </c>
      <c r="AB276" s="89"/>
      <c r="AC276" s="1082">
        <v>0</v>
      </c>
      <c r="AD276" s="831"/>
      <c r="AE276" s="831"/>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v>0</v>
      </c>
      <c r="X277" s="1240">
        <v>294.38</v>
      </c>
      <c r="Y277" s="89">
        <v>0</v>
      </c>
      <c r="Z277" s="1081"/>
      <c r="AA277" s="89">
        <v>0</v>
      </c>
      <c r="AB277" s="89"/>
      <c r="AC277" s="1082">
        <v>0</v>
      </c>
      <c r="AD277" s="831"/>
      <c r="AE277" s="831"/>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v>0</v>
      </c>
      <c r="X278" s="1240">
        <v>294.38</v>
      </c>
      <c r="Y278" s="89">
        <v>0</v>
      </c>
      <c r="Z278" s="1081"/>
      <c r="AA278" s="89">
        <v>0</v>
      </c>
      <c r="AB278" s="89"/>
      <c r="AC278" s="1082">
        <v>0</v>
      </c>
      <c r="AD278" s="831"/>
      <c r="AE278" s="831"/>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v>0</v>
      </c>
      <c r="X279" s="1240">
        <v>294.38</v>
      </c>
      <c r="Y279" s="89">
        <v>0</v>
      </c>
      <c r="Z279" s="1081"/>
      <c r="AA279" s="89">
        <v>0</v>
      </c>
      <c r="AB279" s="89"/>
      <c r="AC279" s="1082">
        <v>0</v>
      </c>
      <c r="AD279" s="831"/>
      <c r="AE279" s="831"/>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533">
        <v>0</v>
      </c>
      <c r="X280" s="1240">
        <v>294.38</v>
      </c>
      <c r="Y280" s="89">
        <v>0</v>
      </c>
      <c r="Z280" s="1081"/>
      <c r="AA280" s="89">
        <v>0</v>
      </c>
      <c r="AB280" s="89"/>
      <c r="AC280" s="1082">
        <v>0</v>
      </c>
      <c r="AD280" s="831"/>
      <c r="AE280" s="831"/>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v>0</v>
      </c>
      <c r="X281" s="1240">
        <v>294.38</v>
      </c>
      <c r="Y281" s="89">
        <v>0</v>
      </c>
      <c r="Z281" s="1081"/>
      <c r="AA281" s="89">
        <v>0</v>
      </c>
      <c r="AB281" s="89"/>
      <c r="AC281" s="1082">
        <v>0</v>
      </c>
      <c r="AD281" s="831"/>
      <c r="AE281" s="831"/>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v>0</v>
      </c>
      <c r="X282" s="1240">
        <v>302.08</v>
      </c>
      <c r="Y282" s="89">
        <v>0</v>
      </c>
      <c r="Z282" s="1081"/>
      <c r="AA282" s="89">
        <v>0</v>
      </c>
      <c r="AB282" s="89"/>
      <c r="AC282" s="1082">
        <v>0</v>
      </c>
      <c r="AD282" s="831"/>
      <c r="AE282" s="831"/>
      <c r="AF282" s="831"/>
      <c r="AG282" s="831"/>
      <c r="AH282" s="831"/>
      <c r="AI282" s="831"/>
      <c r="AJ282" s="831"/>
      <c r="AK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533">
        <v>0</v>
      </c>
      <c r="X283" s="1240">
        <v>302.08</v>
      </c>
      <c r="Y283" s="89">
        <v>0</v>
      </c>
      <c r="Z283" s="1081"/>
      <c r="AA283" s="89">
        <v>0</v>
      </c>
      <c r="AB283" s="89"/>
      <c r="AC283" s="1082">
        <v>0</v>
      </c>
      <c r="AD283" s="831"/>
      <c r="AE283" s="831"/>
      <c r="AF283" s="831"/>
      <c r="AG283" s="831"/>
      <c r="AH283" s="831"/>
      <c r="AI283" s="831"/>
      <c r="AJ283" s="831"/>
      <c r="AK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v>0</v>
      </c>
      <c r="X284" s="1240">
        <v>302.08</v>
      </c>
      <c r="Y284" s="89">
        <v>0</v>
      </c>
      <c r="Z284" s="1081"/>
      <c r="AA284" s="89">
        <v>0</v>
      </c>
      <c r="AB284" s="89"/>
      <c r="AC284" s="1082">
        <v>0</v>
      </c>
      <c r="AD284" s="831"/>
      <c r="AE284" s="831"/>
      <c r="AF284" s="831"/>
      <c r="AG284" s="831"/>
      <c r="AH284" s="831"/>
      <c r="AI284" s="831"/>
      <c r="AJ284" s="831"/>
      <c r="AK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v>0</v>
      </c>
      <c r="X285" s="1240">
        <v>302.08</v>
      </c>
      <c r="Y285" s="89">
        <v>0</v>
      </c>
      <c r="Z285" s="1081"/>
      <c r="AA285" s="89">
        <v>0</v>
      </c>
      <c r="AB285" s="89"/>
      <c r="AC285" s="1082">
        <v>0</v>
      </c>
      <c r="AD285" s="831"/>
      <c r="AE285" s="831"/>
      <c r="AF285" s="831"/>
      <c r="AG285" s="831"/>
      <c r="AH285" s="831"/>
      <c r="AI285" s="831"/>
      <c r="AJ285" s="831"/>
      <c r="AK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v>0</v>
      </c>
      <c r="X286" s="1240">
        <v>302.08</v>
      </c>
      <c r="Y286" s="89">
        <v>0</v>
      </c>
      <c r="Z286" s="1081"/>
      <c r="AA286" s="89">
        <v>0</v>
      </c>
      <c r="AB286" s="89"/>
      <c r="AC286" s="1082">
        <v>0</v>
      </c>
      <c r="AD286" s="831"/>
      <c r="AE286" s="831"/>
      <c r="AF286" s="831"/>
      <c r="AG286" s="831"/>
      <c r="AH286" s="831"/>
      <c r="AI286" s="831"/>
      <c r="AJ286" s="831"/>
      <c r="AK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v>0</v>
      </c>
      <c r="X287" s="1240">
        <v>302.08</v>
      </c>
      <c r="Y287" s="89">
        <v>0</v>
      </c>
      <c r="Z287" s="1081"/>
      <c r="AA287" s="89">
        <v>0</v>
      </c>
      <c r="AB287" s="89"/>
      <c r="AC287" s="1082">
        <v>0</v>
      </c>
      <c r="AD287" s="831"/>
      <c r="AE287" s="831"/>
      <c r="AF287" s="831"/>
      <c r="AG287" s="831"/>
      <c r="AH287" s="831"/>
      <c r="AI287" s="831"/>
      <c r="AJ287" s="831"/>
      <c r="AK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v>0</v>
      </c>
      <c r="X288" s="1240">
        <v>302.08</v>
      </c>
      <c r="Y288" s="89">
        <v>0</v>
      </c>
      <c r="Z288" s="1081"/>
      <c r="AA288" s="89">
        <v>0</v>
      </c>
      <c r="AB288" s="89"/>
      <c r="AC288" s="1082">
        <v>0</v>
      </c>
      <c r="AD288" s="831"/>
      <c r="AE288" s="831"/>
      <c r="AF288" s="831"/>
      <c r="AG288" s="831"/>
      <c r="AH288" s="831"/>
      <c r="AI288" s="831"/>
      <c r="AJ288" s="831"/>
      <c r="AK288" s="831"/>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v>0</v>
      </c>
      <c r="X289" s="1240">
        <v>302.08</v>
      </c>
      <c r="Y289" s="89">
        <v>0</v>
      </c>
      <c r="Z289" s="1081"/>
      <c r="AA289" s="89">
        <v>0</v>
      </c>
      <c r="AB289" s="89"/>
      <c r="AC289" s="1082">
        <v>0</v>
      </c>
      <c r="AD289" s="831"/>
      <c r="AE289" s="831"/>
      <c r="AF289" s="831"/>
      <c r="AG289" s="831"/>
      <c r="AH289" s="831"/>
      <c r="AI289" s="831"/>
      <c r="AJ289" s="831"/>
      <c r="AK289" s="831"/>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v>0</v>
      </c>
      <c r="X290" s="1240">
        <v>302.08</v>
      </c>
      <c r="Y290" s="8">
        <v>0</v>
      </c>
      <c r="Z290" s="1081"/>
      <c r="AA290" s="89">
        <v>0</v>
      </c>
      <c r="AB290" s="89"/>
      <c r="AC290" s="1082">
        <v>0</v>
      </c>
      <c r="AD290" s="831"/>
      <c r="AE290" s="831"/>
      <c r="AF290" s="831"/>
      <c r="AG290" s="831"/>
      <c r="AH290" s="831"/>
      <c r="AI290" s="831"/>
      <c r="AJ290" s="831"/>
      <c r="AK290" s="831"/>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533">
        <v>0</v>
      </c>
      <c r="X291" s="1240">
        <v>302.08</v>
      </c>
      <c r="Y291" s="8">
        <v>0</v>
      </c>
      <c r="Z291" s="1081"/>
      <c r="AA291" s="89">
        <v>0</v>
      </c>
      <c r="AB291" s="89"/>
      <c r="AC291" s="1082">
        <v>0</v>
      </c>
      <c r="AD291" s="831"/>
      <c r="AE291" s="831"/>
      <c r="AF291" s="831"/>
      <c r="AG291" s="831"/>
      <c r="AH291" s="831"/>
      <c r="AI291" s="831"/>
      <c r="AJ291" s="831"/>
      <c r="AK291" s="831"/>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v>0</v>
      </c>
      <c r="X292" s="1259">
        <v>302.08</v>
      </c>
      <c r="Y292" s="831">
        <v>0</v>
      </c>
      <c r="Z292" s="1081"/>
      <c r="AA292" s="89">
        <v>0</v>
      </c>
      <c r="AB292" s="89"/>
      <c r="AC292" s="1082">
        <v>0</v>
      </c>
      <c r="AD292" s="831"/>
      <c r="AE292" s="831"/>
      <c r="AF292" s="831"/>
      <c r="AG292" s="831"/>
      <c r="AH292" s="831"/>
      <c r="AI292" s="831"/>
      <c r="AJ292" s="831"/>
      <c r="AK292" s="831"/>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v>0</v>
      </c>
      <c r="X293" s="1259">
        <v>302.08</v>
      </c>
      <c r="Y293" s="8">
        <v>0</v>
      </c>
      <c r="Z293" s="1081"/>
      <c r="AA293" s="89">
        <v>0</v>
      </c>
      <c r="AB293" s="89"/>
      <c r="AC293" s="1082">
        <v>0</v>
      </c>
      <c r="AD293" s="831"/>
      <c r="AE293" s="831"/>
      <c r="AF293" s="831"/>
      <c r="AG293" s="831"/>
      <c r="AH293" s="831"/>
      <c r="AI293" s="831"/>
      <c r="AJ293" s="831"/>
      <c r="AK293" s="831"/>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v>0</v>
      </c>
      <c r="X294" s="1259">
        <v>307.07</v>
      </c>
      <c r="Y294" s="8">
        <v>0</v>
      </c>
      <c r="Z294" s="1081"/>
      <c r="AA294" s="89">
        <v>0</v>
      </c>
      <c r="AB294" s="89"/>
      <c r="AC294" s="1082">
        <v>0</v>
      </c>
      <c r="AD294" s="831"/>
      <c r="AE294" s="831"/>
      <c r="AF294" s="831"/>
      <c r="AG294" s="831"/>
      <c r="AH294" s="831"/>
      <c r="AI294" s="831"/>
      <c r="AJ294" s="831"/>
      <c r="AK294" s="831"/>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533">
        <v>0</v>
      </c>
      <c r="X295" s="1259">
        <v>307.07</v>
      </c>
      <c r="Y295" s="8">
        <v>0</v>
      </c>
      <c r="Z295" s="1081"/>
      <c r="AA295" s="89">
        <v>0</v>
      </c>
      <c r="AB295" s="89"/>
      <c r="AC295" s="1082">
        <v>0</v>
      </c>
      <c r="AD295" s="831"/>
      <c r="AE295" s="831"/>
      <c r="AF295" s="831"/>
      <c r="AG295" s="831"/>
      <c r="AH295" s="831"/>
      <c r="AI295" s="831"/>
      <c r="AJ295" s="831"/>
      <c r="AK295" s="831"/>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v>0</v>
      </c>
      <c r="X296" s="1259">
        <v>307.07</v>
      </c>
      <c r="Y296" s="8">
        <v>0</v>
      </c>
      <c r="Z296" s="1081"/>
      <c r="AA296" s="89">
        <v>0</v>
      </c>
      <c r="AB296" s="89"/>
      <c r="AC296" s="1082">
        <v>0</v>
      </c>
      <c r="AD296" s="831"/>
      <c r="AE296" s="831"/>
      <c r="AF296" s="831"/>
      <c r="AG296" s="831"/>
      <c r="AH296" s="831"/>
      <c r="AI296" s="831"/>
      <c r="AJ296" s="831"/>
      <c r="AK296" s="831"/>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533">
        <v>0</v>
      </c>
      <c r="X297" s="1259">
        <v>307.07</v>
      </c>
      <c r="Y297" s="8">
        <v>0</v>
      </c>
      <c r="Z297" s="1081"/>
      <c r="AA297" s="89">
        <v>0</v>
      </c>
      <c r="AB297" s="89"/>
      <c r="AC297" s="1082">
        <v>0</v>
      </c>
      <c r="AD297" s="831"/>
      <c r="AE297" s="831"/>
      <c r="AF297" s="831"/>
      <c r="AG297" s="831"/>
      <c r="AH297" s="831"/>
      <c r="AI297" s="831"/>
      <c r="AJ297" s="831"/>
      <c r="AK297" s="831"/>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533">
        <v>0</v>
      </c>
      <c r="X298" s="1259">
        <v>307.07</v>
      </c>
      <c r="Y298" s="8">
        <v>0</v>
      </c>
      <c r="Z298" s="1081"/>
      <c r="AA298" s="89">
        <v>0</v>
      </c>
      <c r="AB298" s="89"/>
      <c r="AC298" s="1082">
        <v>0</v>
      </c>
      <c r="AD298" s="831"/>
      <c r="AE298" s="831"/>
      <c r="AF298" s="831"/>
      <c r="AG298" s="831"/>
      <c r="AH298" s="831"/>
      <c r="AI298" s="831"/>
      <c r="AJ298" s="831"/>
      <c r="AK298" s="831"/>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533">
        <v>0</v>
      </c>
      <c r="X299" s="1259">
        <v>307.07</v>
      </c>
      <c r="Y299" s="8">
        <v>0</v>
      </c>
      <c r="Z299" s="1081"/>
      <c r="AA299" s="89">
        <v>0</v>
      </c>
      <c r="AB299" s="89"/>
      <c r="AC299" s="1082">
        <v>0</v>
      </c>
      <c r="AD299" s="831"/>
      <c r="AE299" s="831"/>
      <c r="AF299" s="831"/>
      <c r="AG299" s="831"/>
      <c r="AH299" s="831"/>
      <c r="AI299" s="831"/>
      <c r="AJ299" s="831"/>
      <c r="AK299" s="831"/>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533">
        <v>0</v>
      </c>
      <c r="X300" s="1259">
        <v>307.07</v>
      </c>
      <c r="Y300" s="8">
        <v>0</v>
      </c>
      <c r="Z300" s="1081"/>
      <c r="AA300" s="89">
        <v>0</v>
      </c>
      <c r="AB300" s="89"/>
      <c r="AC300" s="1082">
        <v>0</v>
      </c>
      <c r="AD300" s="831"/>
      <c r="AE300" s="831"/>
      <c r="AF300" s="831"/>
      <c r="AG300" s="831"/>
      <c r="AH300" s="831"/>
      <c r="AI300" s="831"/>
      <c r="AJ300" s="831"/>
      <c r="AK300" s="831"/>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533">
        <v>0</v>
      </c>
      <c r="X301" s="1259">
        <v>307.07</v>
      </c>
      <c r="Y301" s="8">
        <v>0</v>
      </c>
      <c r="Z301" s="1081"/>
      <c r="AA301" s="89">
        <v>0</v>
      </c>
      <c r="AB301" s="89"/>
      <c r="AC301" s="1082">
        <v>0</v>
      </c>
      <c r="AD301" s="831"/>
      <c r="AE301" s="831"/>
      <c r="AF301" s="831"/>
      <c r="AG301" s="831"/>
      <c r="AH301" s="831"/>
      <c r="AI301" s="831"/>
      <c r="AJ301" s="831"/>
      <c r="AK301" s="831"/>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533">
        <v>0</v>
      </c>
      <c r="X302" s="1259">
        <v>307.07</v>
      </c>
      <c r="Y302" s="8">
        <v>0</v>
      </c>
      <c r="Z302" s="1081"/>
      <c r="AA302" s="89">
        <v>0</v>
      </c>
      <c r="AB302" s="89"/>
      <c r="AC302" s="1082">
        <v>0</v>
      </c>
      <c r="AD302" s="831"/>
      <c r="AE302" s="831"/>
      <c r="AF302" s="831"/>
      <c r="AG302" s="831"/>
      <c r="AH302" s="831"/>
      <c r="AI302" s="831"/>
      <c r="AJ302" s="831"/>
      <c r="AK302" s="831"/>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533">
        <v>0</v>
      </c>
      <c r="X303" s="1259">
        <v>307.07</v>
      </c>
      <c r="Y303" s="8">
        <v>0</v>
      </c>
      <c r="Z303" s="1081"/>
      <c r="AA303" s="89">
        <v>0</v>
      </c>
      <c r="AB303" s="89"/>
      <c r="AC303" s="1082">
        <v>0</v>
      </c>
      <c r="AD303" s="831"/>
      <c r="AE303" s="831"/>
      <c r="AF303" s="831"/>
      <c r="AG303" s="831"/>
      <c r="AH303" s="831"/>
      <c r="AI303" s="831"/>
      <c r="AJ303" s="831"/>
      <c r="AK303" s="831"/>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533">
        <v>0</v>
      </c>
      <c r="X304" s="1255">
        <v>307.07</v>
      </c>
      <c r="Y304" s="8">
        <v>0</v>
      </c>
      <c r="Z304" s="1081"/>
      <c r="AA304" s="89">
        <v>0</v>
      </c>
      <c r="AB304" s="89"/>
      <c r="AC304" s="1082">
        <v>0</v>
      </c>
      <c r="AD304" s="831"/>
      <c r="AE304" s="831"/>
      <c r="AF304" s="831"/>
      <c r="AG304" s="831"/>
      <c r="AH304" s="831"/>
      <c r="AI304" s="831"/>
      <c r="AJ304" s="831"/>
      <c r="AK304" s="831"/>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533">
        <v>0</v>
      </c>
      <c r="X305" s="1255">
        <v>307.07</v>
      </c>
      <c r="Y305" s="8">
        <v>0</v>
      </c>
      <c r="Z305" s="1081"/>
      <c r="AA305" s="89">
        <v>0</v>
      </c>
      <c r="AB305" s="89"/>
      <c r="AC305" s="1082">
        <v>0</v>
      </c>
      <c r="AD305" s="831"/>
      <c r="AE305" s="831"/>
      <c r="AF305" s="831"/>
      <c r="AG305" s="831"/>
      <c r="AH305" s="831"/>
      <c r="AI305" s="831"/>
      <c r="AJ305" s="831"/>
      <c r="AK305" s="831"/>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533">
        <v>0</v>
      </c>
      <c r="X306" s="1130">
        <v>314.74674999999996</v>
      </c>
      <c r="Y306" s="8">
        <v>0</v>
      </c>
      <c r="Z306" s="1081"/>
      <c r="AA306" s="89">
        <v>0</v>
      </c>
      <c r="AB306" s="89"/>
      <c r="AC306" s="1082">
        <v>0</v>
      </c>
      <c r="AD306" s="831"/>
      <c r="AE306" s="831"/>
      <c r="AF306" s="831"/>
      <c r="AG306" s="831"/>
      <c r="AH306" s="831"/>
      <c r="AI306" s="831"/>
      <c r="AJ306" s="831"/>
      <c r="AK306" s="831"/>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533">
        <v>0</v>
      </c>
      <c r="X307" s="1130">
        <v>314.74674999999996</v>
      </c>
      <c r="Y307" s="8">
        <v>0</v>
      </c>
      <c r="Z307" s="1081"/>
      <c r="AA307" s="89">
        <v>0</v>
      </c>
      <c r="AB307" s="89"/>
      <c r="AC307" s="1082">
        <v>0</v>
      </c>
      <c r="AD307" s="831"/>
      <c r="AE307" s="831"/>
      <c r="AF307" s="831"/>
      <c r="AG307" s="831"/>
      <c r="AH307" s="831"/>
      <c r="AI307" s="831"/>
      <c r="AJ307" s="831"/>
      <c r="AK307" s="831"/>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533">
        <v>0</v>
      </c>
      <c r="X308" s="1130">
        <v>314.74674999999996</v>
      </c>
      <c r="Y308" s="8">
        <v>0</v>
      </c>
      <c r="Z308" s="1081"/>
      <c r="AA308" s="89">
        <v>0</v>
      </c>
      <c r="AB308" s="89"/>
      <c r="AC308" s="1082">
        <v>0</v>
      </c>
      <c r="AD308" s="831"/>
      <c r="AE308" s="831"/>
      <c r="AF308" s="831"/>
      <c r="AG308" s="831"/>
      <c r="AH308" s="831"/>
      <c r="AI308" s="831"/>
      <c r="AJ308" s="831"/>
      <c r="AK308" s="831"/>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533">
        <v>0</v>
      </c>
      <c r="X309" s="1130">
        <v>314.74674999999996</v>
      </c>
      <c r="Y309" s="8">
        <v>0</v>
      </c>
      <c r="Z309" s="1081"/>
      <c r="AA309" s="89">
        <v>0</v>
      </c>
      <c r="AB309" s="89"/>
      <c r="AC309" s="1082">
        <v>0</v>
      </c>
      <c r="AD309" s="831"/>
      <c r="AE309" s="831"/>
      <c r="AF309" s="831"/>
      <c r="AG309" s="831"/>
      <c r="AH309" s="831"/>
      <c r="AI309" s="831"/>
      <c r="AJ309" s="831"/>
      <c r="AK309" s="831"/>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533">
        <v>0</v>
      </c>
      <c r="X310" s="1130">
        <v>314.74674999999996</v>
      </c>
      <c r="Y310" s="8">
        <v>0</v>
      </c>
      <c r="Z310" s="1081"/>
      <c r="AA310" s="89">
        <v>0</v>
      </c>
      <c r="AB310" s="89"/>
      <c r="AC310" s="1082">
        <v>0</v>
      </c>
      <c r="AD310" s="831"/>
      <c r="AE310" s="831"/>
      <c r="AF310" s="831"/>
      <c r="AG310" s="831"/>
      <c r="AH310" s="831"/>
      <c r="AI310" s="831"/>
      <c r="AJ310" s="831"/>
      <c r="AK310" s="831"/>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533">
        <v>0</v>
      </c>
      <c r="X311" s="1130">
        <v>314.74674999999996</v>
      </c>
      <c r="Y311" s="8">
        <v>0</v>
      </c>
      <c r="Z311" s="1081"/>
      <c r="AA311" s="89">
        <v>0</v>
      </c>
      <c r="AB311" s="89"/>
      <c r="AC311" s="1082">
        <v>0</v>
      </c>
      <c r="AD311" s="831"/>
      <c r="AE311" s="831"/>
      <c r="AF311" s="831"/>
      <c r="AG311" s="831"/>
      <c r="AH311" s="831"/>
      <c r="AI311" s="831"/>
      <c r="AJ311" s="831"/>
      <c r="AK311" s="831"/>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533">
        <v>0</v>
      </c>
      <c r="X312" s="1130">
        <v>314.74674999999996</v>
      </c>
      <c r="Y312" s="8">
        <v>0</v>
      </c>
      <c r="Z312" s="1081"/>
      <c r="AA312" s="89">
        <v>0</v>
      </c>
      <c r="AB312" s="89"/>
      <c r="AC312" s="1082">
        <v>0</v>
      </c>
      <c r="AD312" s="831"/>
      <c r="AE312" s="831"/>
      <c r="AF312" s="831"/>
      <c r="AG312" s="831"/>
      <c r="AH312" s="831"/>
      <c r="AI312" s="831"/>
      <c r="AJ312" s="831"/>
      <c r="AK312" s="831"/>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533">
        <v>0</v>
      </c>
      <c r="X313" s="1130">
        <v>314.74674999999996</v>
      </c>
      <c r="Y313" s="8">
        <v>0</v>
      </c>
      <c r="Z313" s="1081"/>
      <c r="AA313" s="89">
        <v>0</v>
      </c>
      <c r="AB313" s="89"/>
      <c r="AC313" s="1082">
        <v>0</v>
      </c>
      <c r="AD313" s="831"/>
      <c r="AE313" s="831"/>
      <c r="AF313" s="831"/>
      <c r="AG313" s="831"/>
      <c r="AH313" s="831"/>
      <c r="AI313" s="831"/>
      <c r="AJ313" s="831"/>
      <c r="AK313" s="831"/>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533">
        <v>0</v>
      </c>
      <c r="X314" s="1130">
        <v>314.74674999999996</v>
      </c>
      <c r="Y314" s="8">
        <v>0</v>
      </c>
      <c r="Z314" s="1081"/>
      <c r="AA314" s="89">
        <v>0</v>
      </c>
      <c r="AB314" s="89"/>
      <c r="AC314" s="1082">
        <v>0</v>
      </c>
      <c r="AD314" s="831"/>
      <c r="AE314" s="831"/>
      <c r="AF314" s="831"/>
      <c r="AG314" s="831"/>
      <c r="AH314" s="831"/>
      <c r="AI314" s="831"/>
      <c r="AJ314" s="831"/>
      <c r="AK314" s="831"/>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533">
        <v>0</v>
      </c>
      <c r="X315" s="1130">
        <v>314.74674999999996</v>
      </c>
      <c r="Y315" s="8">
        <v>0</v>
      </c>
      <c r="Z315" s="1081"/>
      <c r="AA315" s="89">
        <v>0</v>
      </c>
      <c r="AB315" s="89"/>
      <c r="AC315" s="1082">
        <v>0</v>
      </c>
      <c r="AD315" s="831"/>
      <c r="AE315" s="831"/>
      <c r="AF315" s="831"/>
      <c r="AG315" s="831"/>
      <c r="AH315" s="831"/>
      <c r="AI315" s="831"/>
      <c r="AJ315" s="831"/>
      <c r="AK315" s="831"/>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533">
        <v>0</v>
      </c>
      <c r="X316" s="1130">
        <v>314.74674999999996</v>
      </c>
      <c r="Y316" s="8">
        <v>0</v>
      </c>
      <c r="Z316" s="1081"/>
      <c r="AA316" s="89">
        <v>0</v>
      </c>
      <c r="AB316" s="89"/>
      <c r="AC316" s="1082">
        <v>0</v>
      </c>
      <c r="AD316" s="831"/>
      <c r="AE316" s="831"/>
      <c r="AF316" s="831"/>
      <c r="AG316" s="831"/>
      <c r="AH316" s="831"/>
      <c r="AI316" s="831"/>
      <c r="AJ316" s="831"/>
      <c r="AK316" s="831"/>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533">
        <v>0</v>
      </c>
      <c r="X317" s="1130">
        <v>314.74674999999996</v>
      </c>
      <c r="Y317" s="8">
        <v>0</v>
      </c>
      <c r="Z317" s="1081"/>
      <c r="AA317" s="89">
        <v>0</v>
      </c>
      <c r="AB317" s="89"/>
      <c r="AC317" s="1082">
        <v>0</v>
      </c>
      <c r="AD317" s="831"/>
      <c r="AE317" s="831"/>
      <c r="AF317" s="831"/>
      <c r="AG317" s="831"/>
      <c r="AH317" s="831"/>
      <c r="AI317" s="831"/>
      <c r="AJ317" s="831"/>
      <c r="AK317" s="831"/>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533">
        <v>0</v>
      </c>
      <c r="X318" s="1130">
        <v>322.61541874999995</v>
      </c>
      <c r="Y318" s="8">
        <v>0</v>
      </c>
      <c r="Z318" s="1081"/>
      <c r="AA318" s="89">
        <v>0</v>
      </c>
      <c r="AB318" s="89"/>
      <c r="AC318" s="1082">
        <v>0</v>
      </c>
      <c r="AD318" s="831"/>
      <c r="AE318" s="831"/>
      <c r="AF318" s="831"/>
      <c r="AG318" s="831"/>
      <c r="AH318" s="831"/>
      <c r="AI318" s="831"/>
      <c r="AJ318" s="831"/>
      <c r="AK318" s="831"/>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533">
        <v>0</v>
      </c>
      <c r="X319" s="1130">
        <v>322.61541874999995</v>
      </c>
      <c r="Y319" s="8">
        <v>0</v>
      </c>
      <c r="Z319" s="1081"/>
      <c r="AA319" s="89">
        <v>0</v>
      </c>
      <c r="AB319" s="89"/>
      <c r="AC319" s="1082">
        <v>0</v>
      </c>
      <c r="AD319" s="831"/>
      <c r="AE319" s="831"/>
      <c r="AF319" s="831"/>
      <c r="AG319" s="831"/>
      <c r="AH319" s="831"/>
      <c r="AI319" s="831"/>
      <c r="AJ319" s="831"/>
      <c r="AK319" s="831"/>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533">
        <v>0</v>
      </c>
      <c r="X320" s="1130">
        <v>322.61541874999995</v>
      </c>
      <c r="Y320" s="8">
        <v>0</v>
      </c>
      <c r="Z320" s="1081"/>
      <c r="AA320" s="89">
        <v>0</v>
      </c>
      <c r="AB320" s="89"/>
      <c r="AC320" s="1082">
        <v>0</v>
      </c>
      <c r="AD320" s="831"/>
      <c r="AE320" s="831"/>
      <c r="AF320" s="831"/>
      <c r="AG320" s="831"/>
      <c r="AH320" s="831"/>
      <c r="AI320" s="831"/>
      <c r="AJ320" s="831"/>
      <c r="AK320" s="831"/>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533">
        <v>0</v>
      </c>
      <c r="X321" s="1130">
        <v>322.61541874999995</v>
      </c>
      <c r="Y321" s="8">
        <v>0</v>
      </c>
      <c r="Z321" s="1081"/>
      <c r="AA321" s="89">
        <v>0</v>
      </c>
      <c r="AB321" s="89"/>
      <c r="AC321" s="1082">
        <v>0</v>
      </c>
      <c r="AD321" s="831"/>
      <c r="AE321" s="831"/>
      <c r="AF321" s="831"/>
      <c r="AG321" s="831"/>
      <c r="AH321" s="831"/>
      <c r="AI321" s="831"/>
      <c r="AJ321" s="831"/>
      <c r="AK321" s="831"/>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533">
        <v>0</v>
      </c>
      <c r="X322" s="1130">
        <v>322.61541874999995</v>
      </c>
      <c r="Y322" s="8">
        <v>0</v>
      </c>
      <c r="Z322" s="1081"/>
      <c r="AA322" s="89">
        <v>0</v>
      </c>
      <c r="AB322" s="89"/>
      <c r="AC322" s="1082">
        <v>0</v>
      </c>
      <c r="AD322" s="831"/>
      <c r="AE322" s="831"/>
      <c r="AF322" s="831"/>
      <c r="AG322" s="831"/>
      <c r="AH322" s="831"/>
      <c r="AI322" s="831"/>
      <c r="AJ322" s="831"/>
      <c r="AK322" s="831"/>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533">
        <v>0</v>
      </c>
      <c r="X323" s="1130">
        <v>322.61541874999995</v>
      </c>
      <c r="Y323" s="8">
        <v>0</v>
      </c>
      <c r="Z323" s="1081"/>
      <c r="AA323" s="89">
        <v>0</v>
      </c>
      <c r="AB323" s="89"/>
      <c r="AC323" s="1082">
        <v>0</v>
      </c>
      <c r="AD323" s="831"/>
      <c r="AE323" s="831"/>
      <c r="AF323" s="831"/>
      <c r="AG323" s="831"/>
      <c r="AH323" s="831"/>
      <c r="AI323" s="831"/>
      <c r="AJ323" s="831"/>
      <c r="AK323" s="831"/>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533">
        <v>0</v>
      </c>
      <c r="X324" s="1130">
        <v>322.61541874999995</v>
      </c>
      <c r="Y324" s="8">
        <v>0</v>
      </c>
      <c r="Z324" s="1081"/>
      <c r="AA324" s="89">
        <v>0</v>
      </c>
      <c r="AB324" s="89"/>
      <c r="AC324" s="1082">
        <v>0</v>
      </c>
      <c r="AD324" s="831"/>
      <c r="AE324" s="831"/>
      <c r="AF324" s="831"/>
      <c r="AG324" s="831"/>
      <c r="AH324" s="831"/>
      <c r="AI324" s="831"/>
      <c r="AJ324" s="831"/>
      <c r="AK324" s="831"/>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533">
        <v>0</v>
      </c>
      <c r="X325" s="1130">
        <v>322.61541874999995</v>
      </c>
      <c r="Y325" s="8">
        <v>0</v>
      </c>
      <c r="Z325" s="1081"/>
      <c r="AA325" s="89">
        <v>0</v>
      </c>
      <c r="AB325" s="89"/>
      <c r="AC325" s="1082">
        <v>0</v>
      </c>
      <c r="AD325" s="831"/>
      <c r="AE325" s="831"/>
      <c r="AF325" s="831"/>
      <c r="AG325" s="831"/>
      <c r="AH325" s="831"/>
      <c r="AI325" s="831"/>
      <c r="AJ325" s="831"/>
      <c r="AK325" s="831"/>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533">
        <v>0</v>
      </c>
      <c r="X326" s="1130">
        <v>322.61541874999995</v>
      </c>
      <c r="Y326" s="8">
        <v>0</v>
      </c>
      <c r="Z326" s="1081"/>
      <c r="AA326" s="89">
        <v>0</v>
      </c>
      <c r="AB326" s="89"/>
      <c r="AC326" s="1082">
        <v>0</v>
      </c>
      <c r="AD326" s="831"/>
      <c r="AE326" s="831"/>
      <c r="AF326" s="831"/>
      <c r="AG326" s="831"/>
      <c r="AH326" s="831"/>
      <c r="AI326" s="831"/>
      <c r="AJ326" s="831"/>
      <c r="AK326" s="831"/>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533">
        <v>0</v>
      </c>
      <c r="X327" s="1130">
        <v>322.61541874999995</v>
      </c>
      <c r="Y327" s="8">
        <v>0</v>
      </c>
      <c r="Z327" s="1081"/>
      <c r="AA327" s="89">
        <v>0</v>
      </c>
      <c r="AB327" s="89"/>
      <c r="AC327" s="1082">
        <v>0</v>
      </c>
      <c r="AD327" s="831"/>
      <c r="AE327" s="831"/>
      <c r="AF327" s="831"/>
      <c r="AG327" s="831"/>
      <c r="AH327" s="831"/>
      <c r="AI327" s="831"/>
      <c r="AJ327" s="831"/>
      <c r="AK327" s="831"/>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533">
        <v>0</v>
      </c>
      <c r="X328" s="1130">
        <v>322.61541874999995</v>
      </c>
      <c r="Y328" s="8">
        <v>0</v>
      </c>
      <c r="Z328" s="1081"/>
      <c r="AA328" s="89">
        <v>0</v>
      </c>
      <c r="AB328" s="89"/>
      <c r="AC328" s="1082">
        <v>0</v>
      </c>
      <c r="AD328" s="831"/>
      <c r="AE328" s="831"/>
      <c r="AF328" s="831"/>
      <c r="AG328" s="831"/>
      <c r="AH328" s="831"/>
      <c r="AI328" s="831"/>
      <c r="AJ328" s="831"/>
      <c r="AK328" s="831"/>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533">
        <v>0</v>
      </c>
      <c r="X329" s="1130">
        <v>322.61541874999995</v>
      </c>
      <c r="Y329" s="8">
        <v>0</v>
      </c>
      <c r="Z329" s="1081"/>
      <c r="AA329" s="89">
        <v>0</v>
      </c>
      <c r="AB329" s="89"/>
      <c r="AC329" s="1082">
        <v>0</v>
      </c>
      <c r="AD329" s="831"/>
      <c r="AE329" s="831"/>
      <c r="AF329" s="831"/>
      <c r="AG329" s="831"/>
      <c r="AH329" s="831"/>
      <c r="AI329" s="831"/>
      <c r="AJ329" s="831"/>
      <c r="AK329" s="831"/>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533">
        <v>0</v>
      </c>
      <c r="X330" s="1130">
        <v>330.68080421874993</v>
      </c>
      <c r="Y330" s="8">
        <v>0</v>
      </c>
      <c r="Z330" s="1081"/>
      <c r="AA330" s="89">
        <v>0</v>
      </c>
      <c r="AB330" s="89"/>
      <c r="AC330" s="1082">
        <v>0</v>
      </c>
      <c r="AD330" s="831"/>
      <c r="AE330" s="831"/>
      <c r="AF330" s="831"/>
      <c r="AG330" s="831"/>
      <c r="AH330" s="831"/>
      <c r="AI330" s="831"/>
      <c r="AJ330" s="831"/>
      <c r="AK330" s="831"/>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533">
        <v>0</v>
      </c>
      <c r="X331" s="1130">
        <v>330.68080421874993</v>
      </c>
      <c r="Y331" s="8">
        <v>0</v>
      </c>
      <c r="Z331" s="1081"/>
      <c r="AA331" s="89">
        <v>0</v>
      </c>
      <c r="AB331" s="89"/>
      <c r="AC331" s="1082">
        <v>0</v>
      </c>
      <c r="AD331" s="831"/>
      <c r="AE331" s="831"/>
      <c r="AF331" s="831"/>
      <c r="AG331" s="831"/>
      <c r="AH331" s="831"/>
      <c r="AI331" s="831"/>
      <c r="AJ331" s="831"/>
      <c r="AK331" s="831"/>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533">
        <v>0</v>
      </c>
      <c r="X332" s="1130">
        <v>330.68080421874993</v>
      </c>
      <c r="Y332" s="8">
        <v>0</v>
      </c>
      <c r="Z332" s="1081"/>
      <c r="AA332" s="89">
        <v>0</v>
      </c>
      <c r="AB332" s="89"/>
      <c r="AC332" s="1082">
        <v>0</v>
      </c>
      <c r="AD332" s="831"/>
      <c r="AE332" s="831"/>
      <c r="AF332" s="831"/>
      <c r="AG332" s="831"/>
      <c r="AH332" s="831"/>
      <c r="AI332" s="831"/>
      <c r="AJ332" s="831"/>
      <c r="AK332" s="831"/>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533">
        <v>0</v>
      </c>
      <c r="X333" s="1130">
        <v>330.68080421874993</v>
      </c>
      <c r="Y333" s="8">
        <v>0</v>
      </c>
      <c r="Z333" s="1081"/>
      <c r="AA333" s="89">
        <v>0</v>
      </c>
      <c r="AB333" s="89"/>
      <c r="AC333" s="1082">
        <v>0</v>
      </c>
      <c r="AD333" s="831"/>
      <c r="AE333" s="831"/>
      <c r="AF333" s="831"/>
      <c r="AG333" s="831"/>
      <c r="AH333" s="831"/>
      <c r="AI333" s="831"/>
      <c r="AJ333" s="831"/>
      <c r="AK333" s="831"/>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533">
        <v>0</v>
      </c>
      <c r="X334" s="1130">
        <v>330.68080421874993</v>
      </c>
      <c r="Y334" s="8">
        <v>0</v>
      </c>
      <c r="Z334" s="1081"/>
      <c r="AA334" s="89">
        <v>0</v>
      </c>
      <c r="AB334" s="89"/>
      <c r="AC334" s="1082">
        <v>0</v>
      </c>
      <c r="AD334" s="831"/>
      <c r="AE334" s="831"/>
      <c r="AF334" s="831"/>
      <c r="AG334" s="831"/>
      <c r="AH334" s="831"/>
      <c r="AI334" s="831"/>
      <c r="AJ334" s="831"/>
      <c r="AK334" s="831"/>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533">
        <v>0</v>
      </c>
      <c r="X335" s="1130">
        <v>330.68080421874993</v>
      </c>
      <c r="Y335" s="8">
        <v>0</v>
      </c>
      <c r="Z335" s="1081"/>
      <c r="AA335" s="89">
        <v>0</v>
      </c>
      <c r="AB335" s="89"/>
      <c r="AC335" s="1082">
        <v>0</v>
      </c>
      <c r="AD335" s="831"/>
      <c r="AE335" s="831"/>
      <c r="AF335" s="831"/>
      <c r="AG335" s="831"/>
      <c r="AH335" s="831"/>
      <c r="AI335" s="831"/>
      <c r="AJ335" s="831"/>
      <c r="AK335" s="831"/>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533">
        <v>0</v>
      </c>
      <c r="X336" s="1130">
        <v>330.68080421874993</v>
      </c>
      <c r="Y336" s="8">
        <v>0</v>
      </c>
      <c r="Z336" s="1081"/>
      <c r="AA336" s="89">
        <v>0</v>
      </c>
      <c r="AB336" s="89"/>
      <c r="AC336" s="1082">
        <v>0</v>
      </c>
      <c r="AD336" s="831"/>
      <c r="AE336" s="831"/>
      <c r="AF336" s="831"/>
      <c r="AG336" s="831"/>
      <c r="AH336" s="831"/>
      <c r="AI336" s="831"/>
      <c r="AJ336" s="831"/>
      <c r="AK336" s="831"/>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533">
        <v>0</v>
      </c>
      <c r="X337" s="1130">
        <v>330.68080421874993</v>
      </c>
      <c r="Y337" s="8">
        <v>0</v>
      </c>
      <c r="Z337" s="1081"/>
      <c r="AA337" s="89">
        <v>0</v>
      </c>
      <c r="AB337" s="89"/>
      <c r="AC337" s="1082">
        <v>0</v>
      </c>
      <c r="AD337" s="831"/>
      <c r="AE337" s="831"/>
      <c r="AF337" s="831"/>
      <c r="AG337" s="831"/>
      <c r="AH337" s="831"/>
      <c r="AI337" s="831"/>
      <c r="AJ337" s="831"/>
      <c r="AK337" s="831"/>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533">
        <v>0</v>
      </c>
      <c r="X338" s="1130">
        <v>330.68080421874993</v>
      </c>
      <c r="Y338" s="8">
        <v>0</v>
      </c>
      <c r="Z338" s="1081"/>
      <c r="AA338" s="89">
        <v>0</v>
      </c>
      <c r="AB338" s="89"/>
      <c r="AC338" s="1082">
        <v>0</v>
      </c>
      <c r="AD338" s="831"/>
      <c r="AE338" s="831"/>
      <c r="AF338" s="831"/>
      <c r="AG338" s="831"/>
      <c r="AH338" s="831"/>
      <c r="AI338" s="831"/>
      <c r="AJ338" s="831"/>
      <c r="AK338" s="831"/>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533">
        <v>0</v>
      </c>
      <c r="X339" s="1130">
        <v>330.68080421874993</v>
      </c>
      <c r="Y339" s="8">
        <v>0</v>
      </c>
      <c r="Z339" s="1081"/>
      <c r="AA339" s="89">
        <v>0</v>
      </c>
      <c r="AB339" s="89"/>
      <c r="AC339" s="1082">
        <v>0</v>
      </c>
      <c r="AD339" s="831"/>
      <c r="AE339" s="831"/>
      <c r="AF339" s="831"/>
      <c r="AG339" s="831"/>
      <c r="AH339" s="831"/>
      <c r="AI339" s="831"/>
      <c r="AJ339" s="831"/>
      <c r="AK339" s="831"/>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1130"/>
      <c r="W340" s="533">
        <v>0</v>
      </c>
      <c r="X340" s="1130">
        <v>330.68080421874993</v>
      </c>
      <c r="Y340" s="8">
        <v>0</v>
      </c>
      <c r="Z340" s="1081"/>
      <c r="AA340" s="89">
        <v>0</v>
      </c>
      <c r="AB340" s="89"/>
      <c r="AC340" s="1082">
        <v>0</v>
      </c>
      <c r="AD340" s="831"/>
      <c r="AE340" s="831"/>
      <c r="AF340" s="831"/>
      <c r="AG340" s="831"/>
      <c r="AH340" s="831"/>
      <c r="AI340" s="831"/>
      <c r="AJ340" s="831"/>
      <c r="AK340" s="831"/>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533">
        <v>0</v>
      </c>
      <c r="X341" s="1130">
        <v>330.68080421874993</v>
      </c>
      <c r="Y341" s="8">
        <v>0</v>
      </c>
      <c r="Z341" s="1081"/>
      <c r="AA341" s="89">
        <v>0</v>
      </c>
      <c r="AB341" s="89"/>
      <c r="AC341" s="1082">
        <v>0</v>
      </c>
      <c r="AD341" s="831"/>
      <c r="AE341" s="831"/>
      <c r="AF341" s="831"/>
      <c r="AG341" s="831"/>
      <c r="AH341" s="831"/>
      <c r="AI341" s="831"/>
      <c r="AJ341" s="831"/>
      <c r="AK341" s="831"/>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533">
        <v>0</v>
      </c>
      <c r="X342" s="1130">
        <v>338.94782432421863</v>
      </c>
      <c r="Y342" s="8">
        <v>0</v>
      </c>
      <c r="Z342" s="1081"/>
      <c r="AA342" s="89">
        <v>0</v>
      </c>
      <c r="AB342" s="89"/>
      <c r="AC342" s="1082">
        <v>0</v>
      </c>
      <c r="AD342" s="831"/>
      <c r="AE342" s="831"/>
      <c r="AF342" s="831"/>
      <c r="AG342" s="831"/>
      <c r="AH342" s="831"/>
      <c r="AI342" s="831"/>
      <c r="AJ342" s="831"/>
      <c r="AK342" s="831"/>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533">
        <v>0</v>
      </c>
      <c r="X343" s="1130">
        <v>338.94782432421863</v>
      </c>
      <c r="Y343" s="8">
        <v>0</v>
      </c>
      <c r="Z343" s="1081"/>
      <c r="AA343" s="89">
        <v>0</v>
      </c>
      <c r="AB343" s="89"/>
      <c r="AC343" s="1082">
        <v>0</v>
      </c>
      <c r="AD343" s="831"/>
      <c r="AE343" s="831"/>
      <c r="AF343" s="831"/>
      <c r="AG343" s="831"/>
      <c r="AH343" s="831"/>
      <c r="AI343" s="831"/>
      <c r="AJ343" s="831"/>
      <c r="AK343" s="831"/>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533">
        <v>0</v>
      </c>
      <c r="X344" s="1130">
        <v>338.94782432421863</v>
      </c>
      <c r="Y344" s="8">
        <v>0</v>
      </c>
      <c r="Z344" s="1081"/>
      <c r="AA344" s="89">
        <v>0</v>
      </c>
      <c r="AB344" s="89"/>
      <c r="AC344" s="1082">
        <v>0</v>
      </c>
      <c r="AD344" s="831"/>
      <c r="AE344" s="831"/>
      <c r="AF344" s="831"/>
      <c r="AG344" s="831"/>
      <c r="AH344" s="831"/>
      <c r="AI344" s="831"/>
      <c r="AJ344" s="831"/>
      <c r="AK344" s="831"/>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533">
        <v>0</v>
      </c>
      <c r="X345" s="1130">
        <v>338.94782432421863</v>
      </c>
      <c r="Y345" s="8">
        <v>0</v>
      </c>
      <c r="Z345" s="1081"/>
      <c r="AA345" s="89">
        <v>0</v>
      </c>
      <c r="AB345" s="89"/>
      <c r="AC345" s="1082">
        <v>0</v>
      </c>
      <c r="AD345" s="831"/>
      <c r="AE345" s="831"/>
      <c r="AF345" s="831"/>
      <c r="AG345" s="831"/>
      <c r="AH345" s="831"/>
      <c r="AI345" s="831"/>
      <c r="AJ345" s="831"/>
      <c r="AK345" s="831"/>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533">
        <v>0</v>
      </c>
      <c r="X346" s="1130">
        <v>338.94782432421863</v>
      </c>
      <c r="Y346" s="8">
        <v>0</v>
      </c>
      <c r="Z346" s="1081"/>
      <c r="AA346" s="89">
        <v>0</v>
      </c>
      <c r="AB346" s="89"/>
      <c r="AC346" s="1082">
        <v>0</v>
      </c>
      <c r="AD346" s="831"/>
      <c r="AE346" s="831"/>
      <c r="AF346" s="831"/>
      <c r="AG346" s="831"/>
      <c r="AH346" s="831"/>
      <c r="AI346" s="831"/>
      <c r="AJ346" s="831"/>
      <c r="AK346" s="831"/>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533">
        <v>0</v>
      </c>
      <c r="X347" s="1130">
        <v>338.94782432421863</v>
      </c>
      <c r="Y347" s="8">
        <v>0</v>
      </c>
      <c r="Z347" s="1081"/>
      <c r="AA347" s="89">
        <v>0</v>
      </c>
      <c r="AB347" s="89"/>
      <c r="AC347" s="1082">
        <v>0</v>
      </c>
      <c r="AD347" s="831"/>
      <c r="AE347" s="831"/>
      <c r="AF347" s="831"/>
      <c r="AG347" s="831"/>
      <c r="AH347" s="831"/>
      <c r="AI347" s="831"/>
      <c r="AJ347" s="831"/>
      <c r="AK347" s="831"/>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533">
        <v>0</v>
      </c>
      <c r="X348" s="1130">
        <v>338.94782432421863</v>
      </c>
      <c r="Y348" s="8">
        <v>0</v>
      </c>
      <c r="Z348" s="1081"/>
      <c r="AA348" s="89">
        <v>0</v>
      </c>
      <c r="AB348" s="89"/>
      <c r="AC348" s="1082">
        <v>0</v>
      </c>
      <c r="AD348" s="831"/>
      <c r="AE348" s="831"/>
      <c r="AF348" s="831"/>
      <c r="AG348" s="831"/>
      <c r="AH348" s="831"/>
      <c r="AI348" s="831"/>
      <c r="AJ348" s="831"/>
      <c r="AK348" s="831"/>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533">
        <v>0</v>
      </c>
      <c r="X349" s="1130">
        <v>338.94782432421863</v>
      </c>
      <c r="Y349" s="8">
        <v>0</v>
      </c>
      <c r="Z349" s="1081"/>
      <c r="AA349" s="89">
        <v>0</v>
      </c>
      <c r="AB349" s="89"/>
      <c r="AC349" s="1082">
        <v>0</v>
      </c>
      <c r="AD349" s="831"/>
      <c r="AE349" s="831"/>
      <c r="AF349" s="831"/>
      <c r="AG349" s="831"/>
      <c r="AH349" s="831"/>
      <c r="AI349" s="831"/>
      <c r="AJ349" s="831"/>
      <c r="AK349" s="831"/>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533">
        <v>0</v>
      </c>
      <c r="X350" s="1130">
        <v>338.94782432421863</v>
      </c>
      <c r="Y350" s="8">
        <v>0</v>
      </c>
      <c r="Z350" s="1081"/>
      <c r="AA350" s="89">
        <v>0</v>
      </c>
      <c r="AB350" s="89"/>
      <c r="AC350" s="1082">
        <v>0</v>
      </c>
      <c r="AD350" s="831"/>
      <c r="AE350" s="831"/>
      <c r="AF350" s="831"/>
      <c r="AG350" s="831"/>
      <c r="AH350" s="831"/>
      <c r="AI350" s="831"/>
      <c r="AJ350" s="831"/>
      <c r="AK350" s="831"/>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533">
        <v>0</v>
      </c>
      <c r="X351" s="1130">
        <v>338.94782432421863</v>
      </c>
      <c r="Y351" s="8">
        <v>0</v>
      </c>
      <c r="Z351" s="1081"/>
      <c r="AA351" s="89">
        <v>0</v>
      </c>
      <c r="AB351" s="89"/>
      <c r="AC351" s="1082">
        <v>0</v>
      </c>
      <c r="AD351" s="831"/>
      <c r="AE351" s="831"/>
      <c r="AF351" s="831"/>
      <c r="AG351" s="831"/>
      <c r="AH351" s="831"/>
      <c r="AI351" s="831"/>
      <c r="AJ351" s="831"/>
      <c r="AK351" s="831"/>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533">
        <v>0</v>
      </c>
      <c r="X352" s="1130">
        <v>338.94782432421863</v>
      </c>
      <c r="Y352" s="8">
        <v>0</v>
      </c>
      <c r="Z352" s="1081"/>
      <c r="AA352" s="89">
        <v>0</v>
      </c>
      <c r="AB352" s="89"/>
      <c r="AC352" s="1082">
        <v>0</v>
      </c>
      <c r="AD352" s="831"/>
      <c r="AE352" s="831"/>
      <c r="AF352" s="831"/>
      <c r="AG352" s="831"/>
      <c r="AH352" s="831"/>
      <c r="AI352" s="831"/>
      <c r="AJ352" s="831"/>
      <c r="AK352" s="831"/>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533">
        <v>0</v>
      </c>
      <c r="X353" s="1130">
        <v>338.94782432421863</v>
      </c>
      <c r="Y353" s="8">
        <v>0</v>
      </c>
      <c r="Z353" s="1081"/>
      <c r="AA353" s="89">
        <v>0</v>
      </c>
      <c r="AB353" s="89"/>
      <c r="AC353" s="1082">
        <v>0</v>
      </c>
      <c r="AD353" s="831"/>
      <c r="AE353" s="831"/>
      <c r="AF353" s="831"/>
      <c r="AG353" s="831"/>
      <c r="AH353" s="831"/>
      <c r="AI353" s="831"/>
      <c r="AJ353" s="831"/>
      <c r="AK353" s="831"/>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533">
        <v>0</v>
      </c>
      <c r="X354" s="1130">
        <v>347.42151993232409</v>
      </c>
      <c r="Y354" s="8">
        <v>0</v>
      </c>
      <c r="Z354" s="1081"/>
      <c r="AA354" s="89">
        <v>0</v>
      </c>
      <c r="AB354" s="89"/>
      <c r="AC354" s="1082">
        <v>0</v>
      </c>
      <c r="AD354" s="831"/>
      <c r="AE354" s="831"/>
      <c r="AF354" s="831"/>
      <c r="AG354" s="831"/>
      <c r="AH354" s="831"/>
      <c r="AI354" s="831"/>
      <c r="AJ354" s="831"/>
      <c r="AK354" s="831"/>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533">
        <v>0</v>
      </c>
      <c r="X355" s="1130">
        <v>347.42151993232409</v>
      </c>
      <c r="Y355" s="8">
        <v>0</v>
      </c>
      <c r="Z355" s="1081"/>
      <c r="AA355" s="89">
        <v>0</v>
      </c>
      <c r="AB355" s="89"/>
      <c r="AC355" s="1082">
        <v>0</v>
      </c>
      <c r="AD355" s="831"/>
      <c r="AE355" s="831"/>
      <c r="AF355" s="831"/>
      <c r="AG355" s="831"/>
      <c r="AH355" s="831"/>
      <c r="AI355" s="831"/>
      <c r="AJ355" s="831"/>
      <c r="AK355" s="831"/>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533">
        <v>0</v>
      </c>
      <c r="X356" s="1130">
        <v>347.42151993232409</v>
      </c>
      <c r="Y356" s="8">
        <v>0</v>
      </c>
      <c r="Z356" s="1081"/>
      <c r="AA356" s="89">
        <v>0</v>
      </c>
      <c r="AB356" s="89"/>
      <c r="AC356" s="1082">
        <v>0</v>
      </c>
      <c r="AD356" s="831"/>
      <c r="AE356" s="831"/>
      <c r="AF356" s="831"/>
      <c r="AG356" s="831"/>
      <c r="AH356" s="831"/>
      <c r="AI356" s="831"/>
      <c r="AJ356" s="831"/>
      <c r="AK356" s="831"/>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533">
        <v>0</v>
      </c>
      <c r="X357" s="1130">
        <v>347.42151993232409</v>
      </c>
      <c r="Y357" s="8">
        <v>0</v>
      </c>
      <c r="Z357" s="1081"/>
      <c r="AA357" s="89">
        <v>0</v>
      </c>
      <c r="AB357" s="89"/>
      <c r="AC357" s="1082">
        <v>0</v>
      </c>
      <c r="AD357" s="831"/>
      <c r="AE357" s="831"/>
      <c r="AF357" s="831"/>
      <c r="AG357" s="831"/>
      <c r="AH357" s="831"/>
      <c r="AI357" s="831"/>
      <c r="AJ357" s="831"/>
      <c r="AK357" s="831"/>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1"/>
      <c r="V358" s="89"/>
      <c r="W358" s="1082">
        <v>0</v>
      </c>
      <c r="X358" s="1130">
        <v>347.42151993232409</v>
      </c>
      <c r="Y358" s="89">
        <v>0</v>
      </c>
      <c r="Z358" s="1081"/>
      <c r="AA358" s="89">
        <v>0</v>
      </c>
      <c r="AB358" s="89"/>
      <c r="AC358" s="1082">
        <v>0</v>
      </c>
      <c r="AD358" s="776"/>
      <c r="AE358" s="776"/>
      <c r="AF358" s="776"/>
      <c r="AG358" s="776"/>
      <c r="AH358" s="831"/>
      <c r="AI358" s="831"/>
      <c r="AJ358" s="831"/>
      <c r="AK358" s="831"/>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1"/>
      <c r="V359" s="89"/>
      <c r="W359" s="1082">
        <v>0</v>
      </c>
      <c r="X359" s="1130">
        <v>347.42151993232409</v>
      </c>
      <c r="Y359" s="89">
        <v>0</v>
      </c>
      <c r="Z359" s="1081"/>
      <c r="AA359" s="89">
        <v>0</v>
      </c>
      <c r="AB359" s="89"/>
      <c r="AC359" s="1082">
        <v>0</v>
      </c>
      <c r="AD359" s="776"/>
      <c r="AE359" s="776"/>
      <c r="AF359" s="776"/>
      <c r="AG359" s="776"/>
      <c r="AH359" s="831"/>
      <c r="AI359" s="831"/>
      <c r="AJ359" s="831"/>
      <c r="AK359" s="831"/>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1"/>
      <c r="V360" s="89"/>
      <c r="W360" s="1082">
        <v>0</v>
      </c>
      <c r="X360" s="1130">
        <v>347.42151993232409</v>
      </c>
      <c r="Y360" s="89">
        <v>0</v>
      </c>
      <c r="Z360" s="1081"/>
      <c r="AA360" s="89">
        <v>0</v>
      </c>
      <c r="AB360" s="89"/>
      <c r="AC360" s="1082">
        <v>0</v>
      </c>
      <c r="AD360" s="776"/>
      <c r="AE360" s="776"/>
      <c r="AF360" s="776"/>
      <c r="AG360" s="776"/>
      <c r="AH360" s="831"/>
      <c r="AI360" s="831"/>
      <c r="AJ360" s="831"/>
      <c r="AK360" s="831"/>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1"/>
      <c r="V361" s="89"/>
      <c r="W361" s="1082">
        <v>0</v>
      </c>
      <c r="X361" s="1130">
        <v>347.42151993232409</v>
      </c>
      <c r="Y361" s="89">
        <v>0</v>
      </c>
      <c r="Z361" s="1081"/>
      <c r="AA361" s="89">
        <v>0</v>
      </c>
      <c r="AB361" s="89"/>
      <c r="AC361" s="1082">
        <v>0</v>
      </c>
      <c r="AD361" s="776"/>
      <c r="AE361" s="776"/>
      <c r="AF361" s="776"/>
      <c r="AG361" s="776"/>
      <c r="AH361" s="831"/>
      <c r="AI361" s="831"/>
      <c r="AJ361" s="831"/>
      <c r="AK361" s="831"/>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1"/>
      <c r="V362" s="89"/>
      <c r="W362" s="1082">
        <v>0</v>
      </c>
      <c r="X362" s="1130">
        <v>347.42151993232409</v>
      </c>
      <c r="Y362" s="89">
        <v>0</v>
      </c>
      <c r="Z362" s="1081"/>
      <c r="AA362" s="89">
        <v>0</v>
      </c>
      <c r="AB362" s="89"/>
      <c r="AC362" s="1082">
        <v>0</v>
      </c>
      <c r="AD362" s="776"/>
      <c r="AE362" s="776"/>
      <c r="AF362" s="776"/>
      <c r="AG362" s="776"/>
      <c r="AH362" s="831"/>
      <c r="AI362" s="831"/>
      <c r="AJ362" s="831"/>
      <c r="AK362" s="831"/>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1"/>
      <c r="V363" s="89"/>
      <c r="W363" s="1082">
        <v>0</v>
      </c>
      <c r="X363" s="1130">
        <v>347.42151993232409</v>
      </c>
      <c r="Y363" s="89">
        <v>0</v>
      </c>
      <c r="Z363" s="1081"/>
      <c r="AA363" s="89">
        <v>0</v>
      </c>
      <c r="AB363" s="89"/>
      <c r="AC363" s="1082">
        <v>0</v>
      </c>
      <c r="AD363" s="776"/>
      <c r="AE363" s="776"/>
      <c r="AF363" s="776"/>
      <c r="AG363" s="776"/>
      <c r="AH363" s="831"/>
      <c r="AI363" s="831"/>
      <c r="AJ363" s="831"/>
      <c r="AK363" s="831"/>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1"/>
      <c r="V364" s="89"/>
      <c r="W364" s="1082">
        <v>0</v>
      </c>
      <c r="X364" s="1095">
        <v>347.42151993232409</v>
      </c>
      <c r="Y364" s="89">
        <v>0</v>
      </c>
      <c r="Z364" s="1081"/>
      <c r="AA364" s="89">
        <v>0</v>
      </c>
      <c r="AB364" s="89"/>
      <c r="AC364" s="1082">
        <v>0</v>
      </c>
      <c r="AD364" s="776"/>
      <c r="AE364" s="776"/>
      <c r="AF364" s="776"/>
      <c r="AG364" s="776"/>
      <c r="AH364" s="831"/>
      <c r="AI364" s="831"/>
      <c r="AJ364" s="831"/>
      <c r="AK364" s="831"/>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1"/>
      <c r="V365" s="89"/>
      <c r="W365" s="1082">
        <v>0</v>
      </c>
      <c r="X365" s="1095">
        <v>347.42151993232409</v>
      </c>
      <c r="Y365" s="89">
        <v>0</v>
      </c>
      <c r="Z365" s="1081"/>
      <c r="AA365" s="89">
        <v>0</v>
      </c>
      <c r="AB365" s="89"/>
      <c r="AC365" s="1082">
        <v>0</v>
      </c>
      <c r="AD365" s="776"/>
      <c r="AE365" s="776"/>
      <c r="AF365" s="776"/>
      <c r="AG365" s="776"/>
      <c r="AH365" s="831"/>
      <c r="AI365" s="831"/>
      <c r="AJ365" s="831"/>
      <c r="AK365" s="831"/>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1"/>
      <c r="V366" s="89"/>
      <c r="W366" s="1082">
        <v>0</v>
      </c>
      <c r="X366" s="1095">
        <v>356.10705793063215</v>
      </c>
      <c r="Y366" s="89">
        <v>0</v>
      </c>
      <c r="Z366" s="1081"/>
      <c r="AA366" s="89">
        <v>0</v>
      </c>
      <c r="AB366" s="89"/>
      <c r="AC366" s="1082">
        <v>0</v>
      </c>
      <c r="AD366" s="776"/>
      <c r="AE366" s="776"/>
      <c r="AF366" s="776"/>
      <c r="AG366" s="776"/>
      <c r="AH366" s="831"/>
      <c r="AI366" s="831"/>
      <c r="AJ366" s="831"/>
      <c r="AK366" s="831"/>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1"/>
      <c r="V367" s="89"/>
      <c r="W367" s="1082">
        <v>0</v>
      </c>
      <c r="X367" s="1095">
        <v>356.10705793063215</v>
      </c>
      <c r="Y367" s="89">
        <v>0</v>
      </c>
      <c r="Z367" s="1081"/>
      <c r="AA367" s="89">
        <v>0</v>
      </c>
      <c r="AB367" s="89"/>
      <c r="AC367" s="1082">
        <v>0</v>
      </c>
      <c r="AD367" s="776"/>
      <c r="AE367" s="776"/>
      <c r="AF367" s="776"/>
      <c r="AG367" s="776"/>
      <c r="AH367" s="831"/>
      <c r="AI367" s="831"/>
      <c r="AJ367" s="831"/>
      <c r="AK367" s="831"/>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1"/>
      <c r="V368" s="89"/>
      <c r="W368" s="1082">
        <v>0</v>
      </c>
      <c r="X368" s="1095">
        <v>356.10705793063215</v>
      </c>
      <c r="Y368" s="89">
        <v>0</v>
      </c>
      <c r="Z368" s="1081"/>
      <c r="AA368" s="89">
        <v>0</v>
      </c>
      <c r="AB368" s="89"/>
      <c r="AC368" s="1082">
        <v>0</v>
      </c>
      <c r="AD368" s="776"/>
      <c r="AE368" s="776"/>
      <c r="AF368" s="776"/>
      <c r="AG368" s="776"/>
      <c r="AH368" s="831"/>
      <c r="AI368" s="831"/>
      <c r="AJ368" s="831"/>
      <c r="AK368" s="831"/>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1"/>
      <c r="V369" s="89"/>
      <c r="W369" s="1082">
        <v>0</v>
      </c>
      <c r="X369" s="1095">
        <v>356.10705793063215</v>
      </c>
      <c r="Y369" s="89">
        <v>0</v>
      </c>
      <c r="Z369" s="1081"/>
      <c r="AA369" s="89">
        <v>0</v>
      </c>
      <c r="AB369" s="89"/>
      <c r="AC369" s="1082">
        <v>0</v>
      </c>
      <c r="AD369" s="776"/>
      <c r="AE369" s="776"/>
      <c r="AF369" s="776"/>
      <c r="AG369" s="776"/>
      <c r="AH369" s="831"/>
      <c r="AI369" s="831"/>
      <c r="AJ369" s="831"/>
      <c r="AK369" s="831"/>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1"/>
      <c r="V370" s="89"/>
      <c r="W370" s="1082">
        <v>0</v>
      </c>
      <c r="X370" s="1095"/>
      <c r="Y370" s="89">
        <v>0</v>
      </c>
      <c r="Z370" s="1081"/>
      <c r="AA370" s="89">
        <v>0</v>
      </c>
      <c r="AB370" s="89"/>
      <c r="AC370" s="1082">
        <v>0</v>
      </c>
      <c r="AD370" s="776"/>
      <c r="AE370" s="776"/>
      <c r="AF370" s="776"/>
      <c r="AG370" s="776"/>
      <c r="AH370" s="831"/>
      <c r="AI370" s="831"/>
      <c r="AJ370" s="831"/>
      <c r="AK370" s="831"/>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1"/>
      <c r="V371" s="89"/>
      <c r="W371" s="1082">
        <v>0</v>
      </c>
      <c r="X371" s="1095"/>
      <c r="Y371" s="89">
        <v>0</v>
      </c>
      <c r="Z371" s="1081"/>
      <c r="AA371" s="89">
        <v>0</v>
      </c>
      <c r="AB371" s="89"/>
      <c r="AC371" s="1082">
        <v>0</v>
      </c>
      <c r="AD371" s="776"/>
      <c r="AE371" s="776"/>
      <c r="AF371" s="776"/>
      <c r="AG371" s="776"/>
      <c r="AH371" s="831"/>
      <c r="AI371" s="831"/>
      <c r="AJ371" s="831"/>
      <c r="AK371" s="831"/>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1"/>
      <c r="V372" s="89"/>
      <c r="W372" s="1082">
        <v>0</v>
      </c>
      <c r="X372" s="1095"/>
      <c r="Y372" s="89">
        <v>0</v>
      </c>
      <c r="Z372" s="1081"/>
      <c r="AA372" s="89">
        <v>0</v>
      </c>
      <c r="AB372" s="89"/>
      <c r="AC372" s="1082">
        <v>0</v>
      </c>
      <c r="AD372" s="776"/>
      <c r="AE372" s="776"/>
      <c r="AF372" s="776"/>
      <c r="AG372" s="776"/>
      <c r="AH372" s="831"/>
      <c r="AI372" s="831"/>
      <c r="AJ372" s="831"/>
      <c r="AK372" s="831"/>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1"/>
      <c r="V373" s="89"/>
      <c r="W373" s="1082">
        <v>0</v>
      </c>
      <c r="X373" s="1095"/>
      <c r="Y373" s="89">
        <v>0</v>
      </c>
      <c r="Z373" s="1081"/>
      <c r="AA373" s="89">
        <v>0</v>
      </c>
      <c r="AB373" s="89"/>
      <c r="AC373" s="1082">
        <v>0</v>
      </c>
      <c r="AD373" s="776"/>
      <c r="AE373" s="776"/>
      <c r="AF373" s="776"/>
      <c r="AG373" s="776"/>
      <c r="AH373" s="831"/>
      <c r="AI373" s="831"/>
      <c r="AJ373" s="831"/>
      <c r="AK373" s="831"/>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1"/>
      <c r="V374" s="89"/>
      <c r="W374" s="1082">
        <v>0</v>
      </c>
      <c r="X374" s="1095"/>
      <c r="Y374" s="89">
        <v>0</v>
      </c>
      <c r="Z374" s="1081"/>
      <c r="AA374" s="89">
        <v>0</v>
      </c>
      <c r="AB374" s="89"/>
      <c r="AC374" s="1082">
        <v>0</v>
      </c>
      <c r="AD374" s="776"/>
      <c r="AE374" s="776"/>
      <c r="AF374" s="776"/>
      <c r="AG374" s="776"/>
      <c r="AH374" s="831"/>
      <c r="AI374" s="831"/>
      <c r="AJ374" s="831"/>
      <c r="AK374" s="831"/>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1"/>
      <c r="V375" s="89"/>
      <c r="W375" s="1082">
        <v>0</v>
      </c>
      <c r="X375" s="1095"/>
      <c r="Y375" s="89">
        <v>0</v>
      </c>
      <c r="Z375" s="1081"/>
      <c r="AA375" s="89">
        <v>0</v>
      </c>
      <c r="AB375" s="89"/>
      <c r="AC375" s="1082">
        <v>0</v>
      </c>
      <c r="AD375" s="776"/>
      <c r="AE375" s="776"/>
      <c r="AF375" s="776"/>
      <c r="AG375" s="776"/>
      <c r="AH375" s="831"/>
      <c r="AI375" s="831"/>
      <c r="AJ375" s="831"/>
      <c r="AK375" s="831"/>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1"/>
      <c r="V376" s="89"/>
      <c r="W376" s="1082">
        <v>0</v>
      </c>
      <c r="X376" s="1095"/>
      <c r="Y376" s="89">
        <v>0</v>
      </c>
      <c r="Z376" s="1081"/>
      <c r="AA376" s="89">
        <v>0</v>
      </c>
      <c r="AB376" s="89"/>
      <c r="AC376" s="1082">
        <v>0</v>
      </c>
      <c r="AD376" s="776"/>
      <c r="AE376" s="776"/>
      <c r="AF376" s="776"/>
      <c r="AG376" s="776"/>
      <c r="AH376" s="831"/>
      <c r="AI376" s="831"/>
      <c r="AJ376" s="831"/>
      <c r="AK376" s="831"/>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1"/>
      <c r="V377" s="89"/>
      <c r="W377" s="1082">
        <v>0</v>
      </c>
      <c r="X377" s="1095"/>
      <c r="Y377" s="89">
        <v>0</v>
      </c>
      <c r="Z377" s="1081"/>
      <c r="AA377" s="89">
        <v>0</v>
      </c>
      <c r="AB377" s="89"/>
      <c r="AC377" s="1082">
        <v>0</v>
      </c>
      <c r="AD377" s="776"/>
      <c r="AE377" s="776"/>
      <c r="AF377" s="776"/>
      <c r="AG377" s="776"/>
      <c r="AH377" s="831"/>
      <c r="AI377" s="831"/>
      <c r="AJ377" s="831"/>
      <c r="AK377" s="831"/>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1"/>
      <c r="V378" s="89"/>
      <c r="W378" s="1082">
        <v>0</v>
      </c>
      <c r="X378" s="1095"/>
      <c r="Y378" s="89">
        <v>0</v>
      </c>
      <c r="Z378" s="1081"/>
      <c r="AA378" s="89">
        <v>0</v>
      </c>
      <c r="AB378" s="89"/>
      <c r="AC378" s="1082">
        <v>0</v>
      </c>
      <c r="AD378" s="776"/>
      <c r="AE378" s="776"/>
      <c r="AF378" s="776"/>
      <c r="AG378" s="776"/>
      <c r="AH378" s="831"/>
      <c r="AI378" s="831"/>
      <c r="AJ378" s="831"/>
      <c r="AK378" s="831"/>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1"/>
      <c r="V379" s="89"/>
      <c r="W379" s="1082">
        <v>0</v>
      </c>
      <c r="X379" s="1095"/>
      <c r="Y379" s="89">
        <v>0</v>
      </c>
      <c r="Z379" s="1081"/>
      <c r="AA379" s="89">
        <v>0</v>
      </c>
      <c r="AB379" s="89"/>
      <c r="AC379" s="1082">
        <v>0</v>
      </c>
      <c r="AD379" s="776"/>
      <c r="AE379" s="776"/>
      <c r="AF379" s="776"/>
      <c r="AG379" s="776"/>
      <c r="AH379" s="831"/>
      <c r="AI379" s="831"/>
      <c r="AJ379" s="831"/>
      <c r="AK379" s="831"/>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1"/>
      <c r="V380" s="89"/>
      <c r="W380" s="1082">
        <v>0</v>
      </c>
      <c r="X380" s="1095"/>
      <c r="Y380" s="89">
        <v>0</v>
      </c>
      <c r="Z380" s="1081"/>
      <c r="AA380" s="89">
        <v>0</v>
      </c>
      <c r="AB380" s="89"/>
      <c r="AC380" s="1082">
        <v>0</v>
      </c>
      <c r="AD380" s="776"/>
      <c r="AE380" s="776"/>
      <c r="AF380" s="776"/>
      <c r="AG380" s="776"/>
      <c r="AH380" s="831"/>
      <c r="AI380" s="831"/>
      <c r="AJ380" s="831"/>
      <c r="AK380" s="831"/>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1"/>
      <c r="V381" s="89"/>
      <c r="W381" s="1082">
        <v>0</v>
      </c>
      <c r="X381" s="1095"/>
      <c r="Y381" s="89">
        <v>0</v>
      </c>
      <c r="Z381" s="1081"/>
      <c r="AA381" s="89">
        <v>0</v>
      </c>
      <c r="AB381" s="89"/>
      <c r="AC381" s="1082">
        <v>0</v>
      </c>
      <c r="AD381" s="776"/>
      <c r="AE381" s="776"/>
      <c r="AF381" s="776"/>
      <c r="AG381" s="776"/>
      <c r="AH381" s="831"/>
      <c r="AI381" s="831"/>
      <c r="AJ381" s="831"/>
      <c r="AK381" s="831"/>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1"/>
      <c r="V382" s="89"/>
      <c r="W382" s="1082">
        <v>0</v>
      </c>
      <c r="X382" s="1095"/>
      <c r="Y382" s="89">
        <v>0</v>
      </c>
      <c r="Z382" s="1081"/>
      <c r="AA382" s="89">
        <v>0</v>
      </c>
      <c r="AB382" s="89"/>
      <c r="AC382" s="1082">
        <v>0</v>
      </c>
      <c r="AD382" s="776"/>
      <c r="AE382" s="776"/>
      <c r="AF382" s="776"/>
      <c r="AG382" s="776"/>
      <c r="AH382" s="831"/>
      <c r="AI382" s="831"/>
      <c r="AJ382" s="831"/>
      <c r="AK382" s="831"/>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1"/>
      <c r="V383" s="89"/>
      <c r="W383" s="1082">
        <v>0</v>
      </c>
      <c r="X383" s="1095"/>
      <c r="Y383" s="89">
        <v>0</v>
      </c>
      <c r="Z383" s="1081"/>
      <c r="AA383" s="89">
        <v>0</v>
      </c>
      <c r="AB383" s="89"/>
      <c r="AC383" s="1082">
        <v>0</v>
      </c>
      <c r="AD383" s="776"/>
      <c r="AE383" s="776"/>
      <c r="AF383" s="776"/>
      <c r="AG383" s="776"/>
      <c r="AH383" s="831"/>
      <c r="AI383" s="831"/>
      <c r="AJ383" s="831"/>
      <c r="AK383" s="831"/>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1"/>
      <c r="V384" s="89"/>
      <c r="W384" s="1082">
        <v>0</v>
      </c>
      <c r="X384" s="1095"/>
      <c r="Y384" s="89">
        <v>0</v>
      </c>
      <c r="Z384" s="1081"/>
      <c r="AA384" s="89">
        <v>0</v>
      </c>
      <c r="AB384" s="89"/>
      <c r="AC384" s="1082">
        <v>0</v>
      </c>
      <c r="AD384" s="776"/>
      <c r="AE384" s="776"/>
      <c r="AF384" s="776"/>
      <c r="AG384" s="776"/>
      <c r="AH384" s="831"/>
      <c r="AI384" s="831"/>
      <c r="AJ384" s="831"/>
      <c r="AK384" s="831"/>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1"/>
      <c r="V385" s="89"/>
      <c r="W385" s="1082">
        <v>0</v>
      </c>
      <c r="X385" s="1095"/>
      <c r="Y385" s="89">
        <v>0</v>
      </c>
      <c r="Z385" s="1081"/>
      <c r="AA385" s="89">
        <v>0</v>
      </c>
      <c r="AB385" s="89"/>
      <c r="AC385" s="1082">
        <v>0</v>
      </c>
      <c r="AD385" s="776"/>
      <c r="AE385" s="776"/>
      <c r="AF385" s="776"/>
      <c r="AG385" s="776"/>
      <c r="AH385" s="831"/>
      <c r="AI385" s="831"/>
      <c r="AJ385" s="831"/>
      <c r="AK385" s="831"/>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1"/>
      <c r="V386" s="89"/>
      <c r="W386" s="1082">
        <v>0</v>
      </c>
      <c r="X386" s="1095"/>
      <c r="Y386" s="89">
        <v>0</v>
      </c>
      <c r="Z386" s="1081"/>
      <c r="AA386" s="89">
        <v>0</v>
      </c>
      <c r="AB386" s="89"/>
      <c r="AC386" s="1082">
        <v>0</v>
      </c>
      <c r="AD386" s="776"/>
      <c r="AE386" s="776"/>
      <c r="AF386" s="776"/>
      <c r="AG386" s="776"/>
      <c r="AH386" s="831"/>
      <c r="AI386" s="831"/>
      <c r="AJ386" s="831"/>
      <c r="AK386" s="831"/>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1"/>
      <c r="V387" s="89"/>
      <c r="W387" s="1082">
        <v>0</v>
      </c>
      <c r="X387" s="1095"/>
      <c r="Y387" s="89">
        <v>0</v>
      </c>
      <c r="Z387" s="1081"/>
      <c r="AA387" s="89">
        <v>0</v>
      </c>
      <c r="AB387" s="89"/>
      <c r="AC387" s="1082">
        <v>0</v>
      </c>
      <c r="AD387" s="776"/>
      <c r="AE387" s="776"/>
      <c r="AF387" s="776"/>
      <c r="AG387" s="776"/>
      <c r="AH387" s="831"/>
      <c r="AI387" s="831"/>
      <c r="AJ387" s="831"/>
      <c r="AK387" s="831"/>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1"/>
      <c r="V388" s="89"/>
      <c r="W388" s="1082">
        <v>0</v>
      </c>
      <c r="X388" s="1095"/>
      <c r="Y388" s="89">
        <v>0</v>
      </c>
      <c r="Z388" s="1081"/>
      <c r="AA388" s="89">
        <v>0</v>
      </c>
      <c r="AB388" s="89"/>
      <c r="AC388" s="1082">
        <v>0</v>
      </c>
      <c r="AD388" s="776"/>
      <c r="AE388" s="776"/>
      <c r="AF388" s="776"/>
      <c r="AG388" s="776"/>
      <c r="AH388" s="831"/>
      <c r="AI388" s="831"/>
      <c r="AJ388" s="831"/>
      <c r="AK388" s="831"/>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1"/>
      <c r="V389" s="89"/>
      <c r="W389" s="1082">
        <v>0</v>
      </c>
      <c r="X389" s="1095"/>
      <c r="Y389" s="89">
        <v>0</v>
      </c>
      <c r="Z389" s="1081"/>
      <c r="AA389" s="89">
        <v>0</v>
      </c>
      <c r="AB389" s="89"/>
      <c r="AC389" s="1082">
        <v>0</v>
      </c>
      <c r="AD389" s="776"/>
      <c r="AE389" s="776"/>
      <c r="AF389" s="776"/>
      <c r="AG389" s="776"/>
      <c r="AH389" s="831"/>
      <c r="AI389" s="831"/>
      <c r="AJ389" s="831"/>
      <c r="AK389" s="831"/>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1"/>
      <c r="V390" s="89"/>
      <c r="W390" s="1082">
        <v>0</v>
      </c>
      <c r="X390" s="1095"/>
      <c r="Y390" s="89">
        <v>0</v>
      </c>
      <c r="Z390" s="1081"/>
      <c r="AA390" s="89">
        <v>0</v>
      </c>
      <c r="AB390" s="89"/>
      <c r="AC390" s="1082">
        <v>0</v>
      </c>
      <c r="AD390" s="776"/>
      <c r="AE390" s="776"/>
      <c r="AF390" s="776"/>
      <c r="AG390" s="776"/>
      <c r="AH390" s="831"/>
      <c r="AI390" s="831"/>
      <c r="AJ390" s="831"/>
      <c r="AK390" s="831"/>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1"/>
      <c r="V391" s="89"/>
      <c r="W391" s="1082">
        <v>0</v>
      </c>
      <c r="X391" s="1095"/>
      <c r="Y391" s="89">
        <v>0</v>
      </c>
      <c r="Z391" s="1081"/>
      <c r="AA391" s="89">
        <v>0</v>
      </c>
      <c r="AB391" s="89"/>
      <c r="AC391" s="1082">
        <v>0</v>
      </c>
      <c r="AD391" s="776"/>
      <c r="AE391" s="776"/>
      <c r="AF391" s="776"/>
      <c r="AG391" s="776"/>
      <c r="AH391" s="831"/>
      <c r="AI391" s="831"/>
      <c r="AJ391" s="831"/>
      <c r="AK391" s="831"/>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1"/>
      <c r="V392" s="89"/>
      <c r="W392" s="1082">
        <v>0</v>
      </c>
      <c r="X392" s="1095"/>
      <c r="Y392" s="89">
        <v>0</v>
      </c>
      <c r="Z392" s="1081"/>
      <c r="AA392" s="89">
        <v>0</v>
      </c>
      <c r="AB392" s="89"/>
      <c r="AC392" s="1082">
        <v>0</v>
      </c>
      <c r="AD392" s="776"/>
      <c r="AE392" s="776"/>
      <c r="AF392" s="776"/>
      <c r="AG392" s="776"/>
      <c r="AH392" s="831"/>
      <c r="AI392" s="831"/>
      <c r="AJ392" s="831"/>
      <c r="AK392" s="831"/>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1"/>
      <c r="V393" s="89"/>
      <c r="W393" s="1082">
        <v>0</v>
      </c>
      <c r="X393" s="1095"/>
      <c r="Y393" s="89">
        <v>0</v>
      </c>
      <c r="Z393" s="1081"/>
      <c r="AA393" s="89">
        <v>0</v>
      </c>
      <c r="AB393" s="89"/>
      <c r="AC393" s="1082">
        <v>0</v>
      </c>
      <c r="AD393" s="776"/>
      <c r="AE393" s="776"/>
      <c r="AF393" s="776"/>
      <c r="AG393" s="776"/>
      <c r="AH393" s="831"/>
      <c r="AI393" s="831"/>
      <c r="AJ393" s="831"/>
      <c r="AK393" s="831"/>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1"/>
      <c r="V394" s="89"/>
      <c r="W394" s="1082">
        <v>0</v>
      </c>
      <c r="X394" s="1095"/>
      <c r="Y394" s="89">
        <v>0</v>
      </c>
      <c r="Z394" s="1081"/>
      <c r="AA394" s="89">
        <v>0</v>
      </c>
      <c r="AB394" s="89"/>
      <c r="AC394" s="1082">
        <v>0</v>
      </c>
      <c r="AD394" s="776"/>
      <c r="AE394" s="776"/>
      <c r="AF394" s="776"/>
      <c r="AG394" s="776"/>
      <c r="AH394" s="831"/>
      <c r="AI394" s="831"/>
      <c r="AJ394" s="831"/>
      <c r="AK394" s="831"/>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1"/>
      <c r="V395" s="89"/>
      <c r="W395" s="1082">
        <v>0</v>
      </c>
      <c r="X395" s="1095"/>
      <c r="Y395" s="89">
        <v>0</v>
      </c>
      <c r="Z395" s="1081"/>
      <c r="AA395" s="89">
        <v>0</v>
      </c>
      <c r="AB395" s="89"/>
      <c r="AC395" s="1082">
        <v>0</v>
      </c>
      <c r="AD395" s="776"/>
      <c r="AE395" s="776"/>
      <c r="AF395" s="776"/>
      <c r="AG395" s="776"/>
      <c r="AH395" s="831"/>
      <c r="AI395" s="831"/>
      <c r="AJ395" s="831"/>
      <c r="AK395" s="831"/>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1"/>
      <c r="V396" s="89"/>
      <c r="W396" s="1082">
        <v>0</v>
      </c>
      <c r="X396" s="1095"/>
      <c r="Y396" s="89">
        <v>0</v>
      </c>
      <c r="Z396" s="1081"/>
      <c r="AA396" s="89">
        <v>0</v>
      </c>
      <c r="AB396" s="89"/>
      <c r="AC396" s="1082">
        <v>0</v>
      </c>
      <c r="AD396" s="776"/>
      <c r="AE396" s="776"/>
      <c r="AF396" s="776"/>
      <c r="AG396" s="776"/>
      <c r="AH396" s="831"/>
      <c r="AI396" s="831"/>
      <c r="AJ396" s="831"/>
      <c r="AK396" s="831"/>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1"/>
      <c r="V397" s="89"/>
      <c r="W397" s="1082">
        <v>0</v>
      </c>
      <c r="X397" s="1095"/>
      <c r="Y397" s="89">
        <v>0</v>
      </c>
      <c r="Z397" s="1081"/>
      <c r="AA397" s="89">
        <v>0</v>
      </c>
      <c r="AB397" s="89"/>
      <c r="AC397" s="1082">
        <v>0</v>
      </c>
      <c r="AD397" s="776"/>
      <c r="AE397" s="776"/>
      <c r="AF397" s="776"/>
      <c r="AG397" s="776"/>
      <c r="AH397" s="831"/>
      <c r="AI397" s="831"/>
      <c r="AJ397" s="831"/>
      <c r="AK397" s="831"/>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1"/>
      <c r="V398" s="89"/>
      <c r="W398" s="1082">
        <v>0</v>
      </c>
      <c r="X398" s="1095"/>
      <c r="Y398" s="89">
        <v>0</v>
      </c>
      <c r="Z398" s="1081"/>
      <c r="AA398" s="89">
        <v>0</v>
      </c>
      <c r="AB398" s="89"/>
      <c r="AC398" s="1082">
        <v>0</v>
      </c>
      <c r="AD398" s="776"/>
      <c r="AE398" s="776"/>
      <c r="AF398" s="776"/>
      <c r="AG398" s="776"/>
      <c r="AH398" s="831"/>
      <c r="AI398" s="831"/>
      <c r="AJ398" s="831"/>
      <c r="AK398" s="831"/>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1"/>
      <c r="V399" s="89"/>
      <c r="W399" s="1082">
        <v>0</v>
      </c>
      <c r="X399" s="1095"/>
      <c r="Y399" s="89">
        <v>0</v>
      </c>
      <c r="Z399" s="1081"/>
      <c r="AA399" s="89">
        <v>0</v>
      </c>
      <c r="AB399" s="89"/>
      <c r="AC399" s="1082">
        <v>0</v>
      </c>
      <c r="AD399" s="776"/>
      <c r="AE399" s="776"/>
      <c r="AF399" s="776"/>
      <c r="AG399" s="776"/>
      <c r="AH399" s="831"/>
      <c r="AI399" s="831"/>
      <c r="AJ399" s="831"/>
      <c r="AK399" s="831"/>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260"/>
      <c r="V400" s="1261"/>
      <c r="W400" s="1262">
        <v>0</v>
      </c>
      <c r="X400" s="1263"/>
      <c r="Y400" s="1261">
        <v>0</v>
      </c>
      <c r="Z400" s="1260"/>
      <c r="AA400" s="1261">
        <v>0</v>
      </c>
      <c r="AB400" s="1261"/>
      <c r="AC400" s="1262">
        <v>0</v>
      </c>
      <c r="AD400" s="776"/>
      <c r="AE400" s="776"/>
      <c r="AF400" s="776"/>
      <c r="AG400" s="776"/>
      <c r="AH400" s="831"/>
      <c r="AI400" s="831"/>
      <c r="AJ400" s="831"/>
      <c r="AK400" s="831"/>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260"/>
      <c r="V401" s="1261"/>
      <c r="W401" s="1262">
        <v>0</v>
      </c>
      <c r="X401" s="1263"/>
      <c r="Y401" s="1261">
        <v>0</v>
      </c>
      <c r="Z401" s="1260"/>
      <c r="AA401" s="1261">
        <v>0</v>
      </c>
      <c r="AB401" s="1261"/>
      <c r="AC401" s="1262">
        <v>0</v>
      </c>
      <c r="AD401" s="776"/>
      <c r="AE401" s="776"/>
      <c r="AF401" s="776"/>
      <c r="AG401" s="776"/>
      <c r="AH401" s="831"/>
      <c r="AI401" s="831"/>
      <c r="AJ401" s="831"/>
      <c r="AK401" s="831"/>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260"/>
      <c r="V402" s="1261"/>
      <c r="W402" s="1262">
        <v>0</v>
      </c>
      <c r="X402" s="1263"/>
      <c r="Y402" s="1261">
        <v>0</v>
      </c>
      <c r="Z402" s="1260"/>
      <c r="AA402" s="1261">
        <v>0</v>
      </c>
      <c r="AB402" s="1261"/>
      <c r="AC402" s="1262">
        <v>0</v>
      </c>
      <c r="AD402" s="776"/>
      <c r="AE402" s="776"/>
      <c r="AF402" s="776"/>
      <c r="AG402" s="776"/>
      <c r="AH402" s="831"/>
      <c r="AI402" s="831"/>
      <c r="AJ402" s="831"/>
      <c r="AK402" s="831"/>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260"/>
      <c r="V403" s="1261"/>
      <c r="W403" s="1262">
        <v>0</v>
      </c>
      <c r="X403" s="1263"/>
      <c r="Y403" s="1261">
        <v>0</v>
      </c>
      <c r="Z403" s="1260"/>
      <c r="AA403" s="1261">
        <v>0</v>
      </c>
      <c r="AB403" s="1261"/>
      <c r="AC403" s="1262">
        <v>0</v>
      </c>
      <c r="AD403" s="776"/>
      <c r="AE403" s="776"/>
      <c r="AF403" s="776"/>
      <c r="AG403" s="776"/>
      <c r="AH403" s="831"/>
      <c r="AI403" s="831"/>
      <c r="AJ403" s="831"/>
      <c r="AK403" s="831"/>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260"/>
      <c r="V404" s="1261"/>
      <c r="W404" s="1262">
        <v>0</v>
      </c>
      <c r="X404" s="1263"/>
      <c r="Y404" s="1261">
        <v>0</v>
      </c>
      <c r="Z404" s="1260"/>
      <c r="AA404" s="1261">
        <v>0</v>
      </c>
      <c r="AB404" s="1261"/>
      <c r="AC404" s="1262">
        <v>0</v>
      </c>
      <c r="AD404" s="776"/>
      <c r="AE404" s="776"/>
      <c r="AF404" s="776"/>
      <c r="AG404" s="776"/>
      <c r="AH404" s="831"/>
      <c r="AI404" s="831"/>
      <c r="AJ404" s="831"/>
      <c r="AK404" s="831"/>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260"/>
      <c r="V405" s="1261"/>
      <c r="W405" s="1262">
        <v>0</v>
      </c>
      <c r="X405" s="1263"/>
      <c r="Y405" s="1261">
        <v>0</v>
      </c>
      <c r="Z405" s="1260"/>
      <c r="AA405" s="1261">
        <v>0</v>
      </c>
      <c r="AB405" s="1261"/>
      <c r="AC405" s="1262">
        <v>0</v>
      </c>
      <c r="AD405" s="776"/>
      <c r="AE405" s="776"/>
      <c r="AF405" s="776"/>
      <c r="AG405" s="776"/>
      <c r="AH405" s="831"/>
      <c r="AI405" s="831"/>
      <c r="AJ405" s="831"/>
      <c r="AK405" s="831"/>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260"/>
      <c r="V406" s="1261"/>
      <c r="W406" s="1262">
        <v>0</v>
      </c>
      <c r="X406" s="158"/>
      <c r="Y406" s="1261">
        <v>0</v>
      </c>
      <c r="Z406" s="1260"/>
      <c r="AA406" s="1261">
        <v>0</v>
      </c>
      <c r="AB406" s="1261"/>
      <c r="AC406" s="1262">
        <v>0</v>
      </c>
      <c r="AD406" s="776"/>
      <c r="AE406" s="776"/>
      <c r="AF406" s="776"/>
      <c r="AG406" s="776"/>
      <c r="AH406" s="831"/>
      <c r="AI406" s="831"/>
      <c r="AJ406" s="831"/>
      <c r="AK406" s="831"/>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260"/>
      <c r="V407" s="1261"/>
      <c r="W407" s="1262">
        <v>0</v>
      </c>
      <c r="X407" s="1263"/>
      <c r="Y407" s="1261">
        <v>0</v>
      </c>
      <c r="Z407" s="1260"/>
      <c r="AA407" s="1261">
        <v>0</v>
      </c>
      <c r="AB407" s="1261"/>
      <c r="AC407" s="1262">
        <v>0</v>
      </c>
      <c r="AD407" s="776"/>
      <c r="AE407" s="776"/>
      <c r="AF407" s="776"/>
      <c r="AG407" s="776"/>
      <c r="AH407" s="831"/>
      <c r="AI407" s="831"/>
      <c r="AJ407" s="831"/>
      <c r="AK407" s="831"/>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260"/>
      <c r="V408" s="1261"/>
      <c r="W408" s="1262">
        <v>0</v>
      </c>
      <c r="X408" s="1263"/>
      <c r="Y408" s="1261">
        <v>0</v>
      </c>
      <c r="Z408" s="1260"/>
      <c r="AA408" s="1261">
        <v>0</v>
      </c>
      <c r="AB408" s="1261"/>
      <c r="AC408" s="1262">
        <v>0</v>
      </c>
      <c r="AD408" s="776"/>
      <c r="AE408" s="776"/>
      <c r="AF408" s="776"/>
      <c r="AG408" s="776"/>
      <c r="AH408" s="831"/>
      <c r="AI408" s="831"/>
      <c r="AJ408" s="831"/>
      <c r="AK408" s="831"/>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260"/>
      <c r="V409" s="1261"/>
      <c r="W409" s="1262">
        <v>0</v>
      </c>
      <c r="X409" s="1263"/>
      <c r="Y409" s="1261">
        <v>0</v>
      </c>
      <c r="Z409" s="1260"/>
      <c r="AA409" s="1261">
        <v>0</v>
      </c>
      <c r="AB409" s="1261"/>
      <c r="AC409" s="1262">
        <v>0</v>
      </c>
      <c r="AD409" s="776"/>
      <c r="AE409" s="776"/>
      <c r="AF409" s="776"/>
      <c r="AG409" s="776"/>
      <c r="AH409" s="831"/>
      <c r="AI409" s="831"/>
      <c r="AJ409" s="831"/>
      <c r="AK409" s="831"/>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260"/>
      <c r="V410" s="1261"/>
      <c r="W410" s="1262">
        <v>0</v>
      </c>
      <c r="X410" s="1263"/>
      <c r="Y410" s="1261">
        <v>0</v>
      </c>
      <c r="Z410" s="1260"/>
      <c r="AA410" s="1261">
        <v>0</v>
      </c>
      <c r="AB410" s="1261"/>
      <c r="AC410" s="1262">
        <v>0</v>
      </c>
      <c r="AD410" s="776"/>
      <c r="AE410" s="776"/>
      <c r="AF410" s="776"/>
      <c r="AG410" s="776"/>
      <c r="AH410" s="831"/>
      <c r="AI410" s="831"/>
      <c r="AJ410" s="831"/>
      <c r="AK410" s="831"/>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260"/>
      <c r="V411" s="1261"/>
      <c r="W411" s="1262">
        <v>0</v>
      </c>
      <c r="X411" s="1263"/>
      <c r="Y411" s="1261">
        <v>0</v>
      </c>
      <c r="Z411" s="1260"/>
      <c r="AA411" s="1261">
        <v>0</v>
      </c>
      <c r="AB411" s="1261"/>
      <c r="AC411" s="1262">
        <v>0</v>
      </c>
      <c r="AD411" s="776"/>
      <c r="AE411" s="776"/>
      <c r="AF411" s="776"/>
      <c r="AG411" s="776"/>
      <c r="AH411" s="831"/>
      <c r="AI411" s="831"/>
      <c r="AJ411" s="831"/>
      <c r="AK411" s="831"/>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260"/>
      <c r="V412" s="1261"/>
      <c r="W412" s="1262">
        <v>0</v>
      </c>
      <c r="X412" s="1263"/>
      <c r="Y412" s="1261">
        <v>0</v>
      </c>
      <c r="Z412" s="1260"/>
      <c r="AA412" s="1261">
        <v>0</v>
      </c>
      <c r="AB412" s="1261"/>
      <c r="AC412" s="1262">
        <v>0</v>
      </c>
      <c r="AD412" s="776"/>
      <c r="AE412" s="776"/>
      <c r="AF412" s="776"/>
      <c r="AG412" s="776"/>
      <c r="AH412" s="831"/>
      <c r="AI412" s="831"/>
      <c r="AJ412" s="831"/>
      <c r="AK412" s="831"/>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260"/>
      <c r="V413" s="1261"/>
      <c r="W413" s="1262">
        <v>0</v>
      </c>
      <c r="X413" s="1263"/>
      <c r="Y413" s="1261">
        <v>0</v>
      </c>
      <c r="Z413" s="1260"/>
      <c r="AA413" s="1261">
        <v>0</v>
      </c>
      <c r="AB413" s="1261"/>
      <c r="AC413" s="1262">
        <v>0</v>
      </c>
      <c r="AD413" s="776"/>
      <c r="AE413" s="776"/>
      <c r="AF413" s="776"/>
      <c r="AG413" s="776"/>
      <c r="AH413" s="831"/>
      <c r="AI413" s="831"/>
      <c r="AJ413" s="831"/>
      <c r="AK413" s="831"/>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260"/>
      <c r="V414" s="1261"/>
      <c r="W414" s="1262">
        <v>0</v>
      </c>
      <c r="X414" s="1263"/>
      <c r="Y414" s="1261">
        <v>0</v>
      </c>
      <c r="Z414" s="1260"/>
      <c r="AA414" s="1261">
        <v>0</v>
      </c>
      <c r="AB414" s="1261"/>
      <c r="AC414" s="1262">
        <v>0</v>
      </c>
      <c r="AD414" s="776"/>
      <c r="AE414" s="776"/>
      <c r="AF414" s="776"/>
      <c r="AG414" s="776"/>
      <c r="AH414" s="831"/>
      <c r="AI414" s="831"/>
      <c r="AJ414" s="831"/>
      <c r="AK414" s="831"/>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260"/>
      <c r="V415" s="1261"/>
      <c r="W415" s="1262">
        <v>0</v>
      </c>
      <c r="X415" s="1263"/>
      <c r="Y415" s="1261">
        <v>0</v>
      </c>
      <c r="Z415" s="1260"/>
      <c r="AA415" s="1261">
        <v>0</v>
      </c>
      <c r="AB415" s="1261"/>
      <c r="AC415" s="1262">
        <v>0</v>
      </c>
      <c r="AD415" s="776"/>
      <c r="AE415" s="776"/>
      <c r="AF415" s="776"/>
      <c r="AG415" s="776"/>
      <c r="AH415" s="831"/>
      <c r="AI415" s="831"/>
      <c r="AJ415" s="831"/>
      <c r="AK415" s="831"/>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260"/>
      <c r="V416" s="1261"/>
      <c r="W416" s="1262">
        <v>0</v>
      </c>
      <c r="X416" s="1263"/>
      <c r="Y416" s="1261">
        <v>0</v>
      </c>
      <c r="Z416" s="1260"/>
      <c r="AA416" s="1261">
        <v>0</v>
      </c>
      <c r="AB416" s="1261"/>
      <c r="AC416" s="1262">
        <v>0</v>
      </c>
      <c r="AD416" s="776"/>
      <c r="AE416" s="776"/>
      <c r="AF416" s="776"/>
      <c r="AG416" s="776"/>
      <c r="AH416" s="831"/>
      <c r="AI416" s="831"/>
      <c r="AJ416" s="831"/>
      <c r="AK416" s="831"/>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260"/>
      <c r="V417" s="1261"/>
      <c r="W417" s="1262">
        <v>0</v>
      </c>
      <c r="X417" s="1263"/>
      <c r="Y417" s="1261">
        <v>0</v>
      </c>
      <c r="Z417" s="1260"/>
      <c r="AA417" s="1261">
        <v>0</v>
      </c>
      <c r="AB417" s="1261"/>
      <c r="AC417" s="1262">
        <v>0</v>
      </c>
      <c r="AD417" s="776"/>
      <c r="AE417" s="776"/>
      <c r="AF417" s="776"/>
      <c r="AG417" s="776"/>
      <c r="AH417" s="831"/>
      <c r="AI417" s="831"/>
      <c r="AJ417" s="831"/>
      <c r="AK417" s="831"/>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260"/>
      <c r="V418" s="1261"/>
      <c r="W418" s="1262">
        <v>0</v>
      </c>
      <c r="X418" s="1263"/>
      <c r="Y418" s="1261">
        <v>0</v>
      </c>
      <c r="Z418" s="1260"/>
      <c r="AA418" s="1261">
        <v>0</v>
      </c>
      <c r="AB418" s="1261"/>
      <c r="AC418" s="1262">
        <v>0</v>
      </c>
      <c r="AD418" s="776"/>
      <c r="AE418" s="776"/>
      <c r="AF418" s="776"/>
      <c r="AG418" s="776"/>
      <c r="AH418" s="831"/>
      <c r="AI418" s="831"/>
      <c r="AJ418" s="831"/>
      <c r="AK418" s="831"/>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260"/>
      <c r="V419" s="1261"/>
      <c r="W419" s="1262">
        <v>0</v>
      </c>
      <c r="X419" s="1263"/>
      <c r="Y419" s="1261">
        <v>0</v>
      </c>
      <c r="Z419" s="1260"/>
      <c r="AA419" s="1261">
        <v>0</v>
      </c>
      <c r="AB419" s="1261"/>
      <c r="AC419" s="1262">
        <v>0</v>
      </c>
      <c r="AD419" s="776"/>
      <c r="AE419" s="776"/>
      <c r="AF419" s="776"/>
      <c r="AG419" s="776"/>
      <c r="AH419" s="831"/>
      <c r="AI419" s="831"/>
      <c r="AJ419" s="831"/>
      <c r="AK419" s="831"/>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260"/>
      <c r="V420" s="1261"/>
      <c r="W420" s="1262">
        <v>0</v>
      </c>
      <c r="X420" s="1263"/>
      <c r="Y420" s="1261">
        <v>0</v>
      </c>
      <c r="Z420" s="1260"/>
      <c r="AA420" s="1261">
        <v>0</v>
      </c>
      <c r="AB420" s="1261"/>
      <c r="AC420" s="1262">
        <v>0</v>
      </c>
      <c r="AD420" s="776"/>
      <c r="AE420" s="776"/>
      <c r="AF420" s="776"/>
      <c r="AG420" s="776"/>
      <c r="AH420" s="831"/>
      <c r="AI420" s="831"/>
      <c r="AJ420" s="831"/>
      <c r="AK420" s="831"/>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260"/>
      <c r="V421" s="1261"/>
      <c r="W421" s="1262">
        <v>0</v>
      </c>
      <c r="X421" s="1263"/>
      <c r="Y421" s="1261">
        <v>0</v>
      </c>
      <c r="Z421" s="1260"/>
      <c r="AA421" s="1261">
        <v>0</v>
      </c>
      <c r="AB421" s="1261"/>
      <c r="AC421" s="1262">
        <v>0</v>
      </c>
      <c r="AD421" s="776"/>
      <c r="AE421" s="776"/>
      <c r="AF421" s="776"/>
      <c r="AG421" s="776"/>
      <c r="AH421" s="831"/>
      <c r="AI421" s="831"/>
      <c r="AJ421" s="831"/>
      <c r="AK421" s="831"/>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260"/>
      <c r="V422" s="1261"/>
      <c r="W422" s="1262">
        <v>0</v>
      </c>
      <c r="X422" s="1263"/>
      <c r="Y422" s="1261">
        <v>0</v>
      </c>
      <c r="Z422" s="1260"/>
      <c r="AA422" s="1261">
        <v>0</v>
      </c>
      <c r="AB422" s="1261"/>
      <c r="AC422" s="1262">
        <v>0</v>
      </c>
      <c r="AD422" s="776"/>
      <c r="AE422" s="776"/>
      <c r="AF422" s="776"/>
      <c r="AG422" s="776"/>
      <c r="AH422" s="831"/>
      <c r="AI422" s="831"/>
      <c r="AJ422" s="831"/>
      <c r="AK422" s="831"/>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260"/>
      <c r="V423" s="1261"/>
      <c r="W423" s="1262">
        <v>0</v>
      </c>
      <c r="X423" s="1263"/>
      <c r="Y423" s="1261">
        <v>0</v>
      </c>
      <c r="Z423" s="1260"/>
      <c r="AA423" s="1261">
        <v>0</v>
      </c>
      <c r="AB423" s="1261"/>
      <c r="AC423" s="1262">
        <v>0</v>
      </c>
      <c r="AD423" s="776"/>
      <c r="AE423" s="776"/>
      <c r="AF423" s="776"/>
      <c r="AG423" s="776"/>
      <c r="AH423" s="831"/>
      <c r="AI423" s="831"/>
      <c r="AJ423" s="831"/>
      <c r="AK423" s="831"/>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260"/>
      <c r="V424" s="1261"/>
      <c r="W424" s="1262">
        <v>0</v>
      </c>
      <c r="X424" s="1263"/>
      <c r="Y424" s="1261">
        <v>0</v>
      </c>
      <c r="Z424" s="1260"/>
      <c r="AA424" s="1261">
        <v>0</v>
      </c>
      <c r="AB424" s="1261"/>
      <c r="AC424" s="1262">
        <v>0</v>
      </c>
      <c r="AD424" s="776"/>
      <c r="AE424" s="776"/>
      <c r="AF424" s="776"/>
      <c r="AG424" s="776"/>
      <c r="AH424" s="831"/>
      <c r="AI424" s="831"/>
      <c r="AJ424" s="831"/>
      <c r="AK424" s="831"/>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260"/>
      <c r="V425" s="1261"/>
      <c r="W425" s="1262">
        <v>0</v>
      </c>
      <c r="X425" s="1263"/>
      <c r="Y425" s="1261">
        <v>0</v>
      </c>
      <c r="Z425" s="1260"/>
      <c r="AA425" s="1261">
        <v>0</v>
      </c>
      <c r="AB425" s="1261"/>
      <c r="AC425" s="1262">
        <v>0</v>
      </c>
      <c r="AD425" s="776"/>
      <c r="AE425" s="776"/>
      <c r="AF425" s="776"/>
      <c r="AG425" s="776"/>
      <c r="AH425" s="831"/>
      <c r="AI425" s="831"/>
      <c r="AJ425" s="831"/>
      <c r="AK425" s="831"/>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260"/>
      <c r="V426" s="1261"/>
      <c r="W426" s="1262">
        <v>0</v>
      </c>
      <c r="X426" s="1263"/>
      <c r="Y426" s="1261">
        <v>0</v>
      </c>
      <c r="Z426" s="1260"/>
      <c r="AA426" s="1261">
        <v>0</v>
      </c>
      <c r="AB426" s="1261"/>
      <c r="AC426" s="1262">
        <v>0</v>
      </c>
      <c r="AD426" s="776"/>
      <c r="AE426" s="776"/>
      <c r="AF426" s="776"/>
      <c r="AG426" s="776"/>
      <c r="AH426" s="831"/>
      <c r="AI426" s="831"/>
      <c r="AJ426" s="831"/>
      <c r="AK426" s="831"/>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260"/>
      <c r="V427" s="1261"/>
      <c r="W427" s="1262">
        <v>0</v>
      </c>
      <c r="X427" s="1263"/>
      <c r="Y427" s="1261">
        <v>0</v>
      </c>
      <c r="Z427" s="1260"/>
      <c r="AA427" s="1261">
        <v>0</v>
      </c>
      <c r="AB427" s="1261"/>
      <c r="AC427" s="1262">
        <v>0</v>
      </c>
      <c r="AD427" s="776"/>
      <c r="AE427" s="776"/>
      <c r="AF427" s="776"/>
      <c r="AG427" s="776"/>
      <c r="AH427" s="831"/>
      <c r="AI427" s="831"/>
      <c r="AJ427" s="831"/>
      <c r="AK427" s="831"/>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260"/>
      <c r="V428" s="1261"/>
      <c r="W428" s="1262">
        <v>0</v>
      </c>
      <c r="X428" s="1263"/>
      <c r="Y428" s="1261">
        <v>0</v>
      </c>
      <c r="Z428" s="1260"/>
      <c r="AA428" s="1261">
        <v>0</v>
      </c>
      <c r="AB428" s="1261"/>
      <c r="AC428" s="1262">
        <v>0</v>
      </c>
      <c r="AD428" s="776"/>
      <c r="AE428" s="776"/>
      <c r="AF428" s="776"/>
      <c r="AG428" s="776"/>
      <c r="AH428" s="831"/>
      <c r="AI428" s="831"/>
      <c r="AJ428" s="831"/>
      <c r="AK428" s="831"/>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260"/>
      <c r="V429" s="1261"/>
      <c r="W429" s="1262">
        <v>0</v>
      </c>
      <c r="X429" s="1263"/>
      <c r="Y429" s="1261">
        <v>0</v>
      </c>
      <c r="Z429" s="1260"/>
      <c r="AA429" s="1261">
        <v>0</v>
      </c>
      <c r="AB429" s="1261"/>
      <c r="AC429" s="1262">
        <v>0</v>
      </c>
      <c r="AD429" s="776"/>
      <c r="AE429" s="776"/>
      <c r="AF429" s="776"/>
      <c r="AG429" s="776"/>
      <c r="AH429" s="831"/>
      <c r="AI429" s="831"/>
      <c r="AJ429" s="831"/>
      <c r="AK429" s="831"/>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260"/>
      <c r="V430" s="1261"/>
      <c r="W430" s="1262">
        <v>0</v>
      </c>
      <c r="X430" s="1263"/>
      <c r="Y430" s="1261">
        <v>0</v>
      </c>
      <c r="Z430" s="1260"/>
      <c r="AA430" s="1261">
        <v>0</v>
      </c>
      <c r="AB430" s="1261"/>
      <c r="AC430" s="1262">
        <v>0</v>
      </c>
      <c r="AD430" s="776"/>
      <c r="AE430" s="776"/>
      <c r="AF430" s="776"/>
      <c r="AG430" s="776"/>
      <c r="AH430" s="831"/>
      <c r="AI430" s="831"/>
      <c r="AJ430" s="831"/>
      <c r="AK430" s="831"/>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260"/>
      <c r="V431" s="1261"/>
      <c r="W431" s="1262">
        <v>0</v>
      </c>
      <c r="X431" s="1263"/>
      <c r="Y431" s="1261">
        <v>0</v>
      </c>
      <c r="Z431" s="1260"/>
      <c r="AA431" s="1261">
        <v>0</v>
      </c>
      <c r="AB431" s="1261"/>
      <c r="AC431" s="1262">
        <v>0</v>
      </c>
      <c r="AD431" s="776"/>
      <c r="AE431" s="776"/>
      <c r="AF431" s="776"/>
      <c r="AG431" s="776"/>
      <c r="AH431" s="831"/>
      <c r="AI431" s="831"/>
      <c r="AJ431" s="831"/>
      <c r="AK431" s="831"/>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260"/>
      <c r="V432" s="1261"/>
      <c r="W432" s="1262">
        <v>0</v>
      </c>
      <c r="X432" s="1263"/>
      <c r="Y432" s="1261">
        <v>0</v>
      </c>
      <c r="Z432" s="1260"/>
      <c r="AA432" s="1261">
        <v>0</v>
      </c>
      <c r="AB432" s="1261"/>
      <c r="AC432" s="1262">
        <v>0</v>
      </c>
      <c r="AD432" s="776"/>
      <c r="AE432" s="776"/>
      <c r="AF432" s="776"/>
      <c r="AG432" s="776"/>
      <c r="AH432" s="831"/>
      <c r="AI432" s="831"/>
      <c r="AJ432" s="831"/>
      <c r="AK432" s="831"/>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260"/>
      <c r="V433" s="1261"/>
      <c r="W433" s="1262">
        <v>0</v>
      </c>
      <c r="X433" s="1263"/>
      <c r="Y433" s="1261">
        <v>0</v>
      </c>
      <c r="Z433" s="1260"/>
      <c r="AA433" s="1261">
        <v>0</v>
      </c>
      <c r="AB433" s="1261"/>
      <c r="AC433" s="1262">
        <v>0</v>
      </c>
      <c r="AD433" s="776"/>
      <c r="AE433" s="776"/>
      <c r="AF433" s="776"/>
      <c r="AG433" s="776"/>
      <c r="AH433" s="831"/>
      <c r="AI433" s="831"/>
      <c r="AJ433" s="831"/>
      <c r="AK433" s="831"/>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260"/>
      <c r="V434" s="1261"/>
      <c r="W434" s="1262">
        <v>0</v>
      </c>
      <c r="X434" s="1263"/>
      <c r="Y434" s="1261">
        <v>0</v>
      </c>
      <c r="Z434" s="1260"/>
      <c r="AA434" s="1261">
        <v>0</v>
      </c>
      <c r="AB434" s="1261"/>
      <c r="AC434" s="1262">
        <v>0</v>
      </c>
      <c r="AD434" s="776"/>
      <c r="AE434" s="776"/>
      <c r="AF434" s="776"/>
      <c r="AG434" s="776"/>
      <c r="AH434" s="831"/>
      <c r="AI434" s="831"/>
      <c r="AJ434" s="831"/>
      <c r="AK434" s="831"/>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260"/>
      <c r="V435" s="1261"/>
      <c r="W435" s="1262">
        <v>0</v>
      </c>
      <c r="X435" s="1263"/>
      <c r="Y435" s="1261">
        <v>0</v>
      </c>
      <c r="Z435" s="1260"/>
      <c r="AA435" s="1261">
        <v>0</v>
      </c>
      <c r="AB435" s="1261"/>
      <c r="AC435" s="1262">
        <v>0</v>
      </c>
      <c r="AD435" s="776"/>
      <c r="AE435" s="776"/>
      <c r="AF435" s="776"/>
      <c r="AG435" s="776"/>
      <c r="AH435" s="831"/>
      <c r="AI435" s="831"/>
      <c r="AJ435" s="831"/>
      <c r="AK435" s="831"/>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260"/>
      <c r="V436" s="1261"/>
      <c r="W436" s="1262">
        <v>0</v>
      </c>
      <c r="X436" s="1263"/>
      <c r="Y436" s="1261">
        <v>0</v>
      </c>
      <c r="Z436" s="1260"/>
      <c r="AA436" s="1261">
        <v>0</v>
      </c>
      <c r="AB436" s="1261"/>
      <c r="AC436" s="1262">
        <v>0</v>
      </c>
      <c r="AD436" s="776"/>
      <c r="AE436" s="776"/>
      <c r="AF436" s="776"/>
      <c r="AG436" s="776"/>
      <c r="AH436" s="831"/>
      <c r="AI436" s="831"/>
      <c r="AJ436" s="831"/>
      <c r="AK436" s="831"/>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260"/>
      <c r="V437" s="1261"/>
      <c r="W437" s="1262">
        <v>0</v>
      </c>
      <c r="X437" s="1263"/>
      <c r="Y437" s="1261">
        <v>0</v>
      </c>
      <c r="Z437" s="1260"/>
      <c r="AA437" s="1261">
        <v>0</v>
      </c>
      <c r="AB437" s="1261"/>
      <c r="AC437" s="1262">
        <v>0</v>
      </c>
      <c r="AD437" s="776"/>
      <c r="AE437" s="776"/>
      <c r="AF437" s="776"/>
      <c r="AG437" s="776"/>
      <c r="AH437" s="831"/>
      <c r="AI437" s="831"/>
      <c r="AJ437" s="831"/>
      <c r="AK437" s="831"/>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260"/>
      <c r="V438" s="1261"/>
      <c r="W438" s="1262">
        <v>0</v>
      </c>
      <c r="X438" s="1263"/>
      <c r="Y438" s="1261">
        <v>0</v>
      </c>
      <c r="Z438" s="1260"/>
      <c r="AA438" s="1261">
        <v>0</v>
      </c>
      <c r="AB438" s="1261"/>
      <c r="AC438" s="1262">
        <v>0</v>
      </c>
      <c r="AD438" s="776"/>
      <c r="AE438" s="776"/>
      <c r="AF438" s="776"/>
      <c r="AG438" s="776"/>
      <c r="AH438" s="831"/>
      <c r="AI438" s="831"/>
      <c r="AJ438" s="831"/>
      <c r="AK438" s="831"/>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260"/>
      <c r="V439" s="1261"/>
      <c r="W439" s="1262">
        <v>0</v>
      </c>
      <c r="X439" s="1263"/>
      <c r="Y439" s="1261">
        <v>0</v>
      </c>
      <c r="Z439" s="1260"/>
      <c r="AA439" s="1261">
        <v>0</v>
      </c>
      <c r="AB439" s="1261"/>
      <c r="AC439" s="1262">
        <v>0</v>
      </c>
      <c r="AD439" s="776"/>
      <c r="AE439" s="776"/>
      <c r="AF439" s="776"/>
      <c r="AG439" s="776"/>
      <c r="AH439" s="831"/>
      <c r="AI439" s="831"/>
      <c r="AJ439" s="831"/>
      <c r="AK439" s="831"/>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260"/>
      <c r="V440" s="1261"/>
      <c r="W440" s="1262">
        <v>0</v>
      </c>
      <c r="X440" s="1263"/>
      <c r="Y440" s="1261">
        <v>0</v>
      </c>
      <c r="Z440" s="1260"/>
      <c r="AA440" s="1261">
        <v>0</v>
      </c>
      <c r="AB440" s="1261"/>
      <c r="AC440" s="1262">
        <v>0</v>
      </c>
      <c r="AD440" s="776"/>
      <c r="AE440" s="776"/>
      <c r="AF440" s="776"/>
      <c r="AG440" s="776"/>
      <c r="AH440" s="831"/>
      <c r="AI440" s="831"/>
      <c r="AJ440" s="831"/>
      <c r="AK440" s="831"/>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260"/>
      <c r="V441" s="1261"/>
      <c r="W441" s="1262">
        <v>0</v>
      </c>
      <c r="X441" s="1263"/>
      <c r="Y441" s="1261">
        <v>0</v>
      </c>
      <c r="Z441" s="1260"/>
      <c r="AA441" s="1261">
        <v>0</v>
      </c>
      <c r="AB441" s="1261"/>
      <c r="AC441" s="1262">
        <v>0</v>
      </c>
      <c r="AD441" s="776"/>
      <c r="AE441" s="776"/>
      <c r="AF441" s="776"/>
      <c r="AG441" s="776"/>
      <c r="AH441" s="831"/>
      <c r="AI441" s="831"/>
      <c r="AJ441" s="831"/>
      <c r="AK441" s="831"/>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260"/>
      <c r="V442" s="1261"/>
      <c r="W442" s="1262">
        <v>0</v>
      </c>
      <c r="X442" s="1263"/>
      <c r="Y442" s="1261">
        <v>0</v>
      </c>
      <c r="Z442" s="1260"/>
      <c r="AA442" s="1261">
        <v>0</v>
      </c>
      <c r="AB442" s="1261"/>
      <c r="AC442" s="1262">
        <v>0</v>
      </c>
      <c r="AD442" s="776"/>
      <c r="AE442" s="776"/>
      <c r="AF442" s="776"/>
      <c r="AG442" s="776"/>
      <c r="AH442" s="831"/>
      <c r="AI442" s="831"/>
      <c r="AJ442" s="831"/>
      <c r="AK442" s="831"/>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260"/>
      <c r="V443" s="1261"/>
      <c r="W443" s="1262">
        <v>0</v>
      </c>
      <c r="X443" s="1263"/>
      <c r="Y443" s="1261">
        <v>0</v>
      </c>
      <c r="Z443" s="1260"/>
      <c r="AA443" s="1261">
        <v>0</v>
      </c>
      <c r="AB443" s="1261"/>
      <c r="AC443" s="1262">
        <v>0</v>
      </c>
      <c r="AD443" s="776"/>
      <c r="AE443" s="776"/>
      <c r="AF443" s="776"/>
      <c r="AG443" s="776"/>
      <c r="AH443" s="831"/>
      <c r="AI443" s="831"/>
      <c r="AJ443" s="831"/>
      <c r="AK443" s="831"/>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260"/>
      <c r="V444" s="1261"/>
      <c r="W444" s="1262">
        <v>0</v>
      </c>
      <c r="X444" s="1263"/>
      <c r="Y444" s="1261">
        <v>0</v>
      </c>
      <c r="Z444" s="1260"/>
      <c r="AA444" s="1261">
        <v>0</v>
      </c>
      <c r="AB444" s="1261"/>
      <c r="AC444" s="1262">
        <v>0</v>
      </c>
      <c r="AD444" s="776"/>
      <c r="AE444" s="776"/>
      <c r="AF444" s="776"/>
      <c r="AG444" s="776"/>
      <c r="AH444" s="831"/>
      <c r="AI444" s="831"/>
      <c r="AJ444" s="831"/>
      <c r="AK444" s="831"/>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260"/>
      <c r="V445" s="1261"/>
      <c r="W445" s="1262">
        <v>0</v>
      </c>
      <c r="X445" s="1263"/>
      <c r="Y445" s="1261">
        <v>0</v>
      </c>
      <c r="Z445" s="1260"/>
      <c r="AA445" s="1261">
        <v>0</v>
      </c>
      <c r="AB445" s="1261"/>
      <c r="AC445" s="1262">
        <v>0</v>
      </c>
      <c r="AD445" s="776"/>
      <c r="AE445" s="776"/>
      <c r="AF445" s="776"/>
      <c r="AG445" s="776"/>
      <c r="AH445" s="831"/>
      <c r="AI445" s="831"/>
      <c r="AJ445" s="831"/>
      <c r="AK445" s="831"/>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260"/>
      <c r="V446" s="1261"/>
      <c r="W446" s="1262">
        <v>0</v>
      </c>
      <c r="X446" s="1263"/>
      <c r="Y446" s="1261">
        <v>0</v>
      </c>
      <c r="Z446" s="1260"/>
      <c r="AA446" s="1261">
        <v>0</v>
      </c>
      <c r="AB446" s="1261"/>
      <c r="AC446" s="1262">
        <v>0</v>
      </c>
      <c r="AD446" s="776"/>
      <c r="AE446" s="776"/>
      <c r="AF446" s="776"/>
      <c r="AG446" s="776"/>
      <c r="AH446" s="831"/>
      <c r="AI446" s="831"/>
      <c r="AJ446" s="831"/>
      <c r="AK446" s="831"/>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260"/>
      <c r="V447" s="1261"/>
      <c r="W447" s="1262">
        <v>0</v>
      </c>
      <c r="X447" s="1263"/>
      <c r="Y447" s="1261">
        <v>0</v>
      </c>
      <c r="Z447" s="1260"/>
      <c r="AA447" s="1261">
        <v>0</v>
      </c>
      <c r="AB447" s="1261"/>
      <c r="AC447" s="1262">
        <v>0</v>
      </c>
      <c r="AD447" s="776"/>
      <c r="AE447" s="776"/>
      <c r="AF447" s="776"/>
      <c r="AG447" s="776"/>
      <c r="AH447" s="831"/>
      <c r="AI447" s="831"/>
      <c r="AJ447" s="831"/>
      <c r="AK447" s="831"/>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260"/>
      <c r="V448" s="1261"/>
      <c r="W448" s="1262">
        <v>0</v>
      </c>
      <c r="X448" s="1263"/>
      <c r="Y448" s="1261">
        <v>0</v>
      </c>
      <c r="Z448" s="1260"/>
      <c r="AA448" s="1261">
        <v>0</v>
      </c>
      <c r="AB448" s="1261"/>
      <c r="AC448" s="1262">
        <v>0</v>
      </c>
      <c r="AD448" s="776"/>
      <c r="AE448" s="776"/>
      <c r="AF448" s="776"/>
      <c r="AG448" s="776"/>
      <c r="AH448" s="831"/>
      <c r="AI448" s="831"/>
      <c r="AJ448" s="831"/>
      <c r="AK448" s="831"/>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260"/>
      <c r="V449" s="1261"/>
      <c r="W449" s="1262">
        <v>0</v>
      </c>
      <c r="X449" s="1263"/>
      <c r="Y449" s="1261">
        <v>0</v>
      </c>
      <c r="Z449" s="1260"/>
      <c r="AA449" s="1261">
        <v>0</v>
      </c>
      <c r="AB449" s="1261"/>
      <c r="AC449" s="1262">
        <v>0</v>
      </c>
      <c r="AD449" s="776"/>
      <c r="AE449" s="776"/>
      <c r="AF449" s="776"/>
      <c r="AG449" s="776"/>
      <c r="AH449" s="831"/>
      <c r="AI449" s="831"/>
      <c r="AJ449" s="831"/>
      <c r="AK449" s="831"/>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260"/>
      <c r="V450" s="1261"/>
      <c r="W450" s="1262">
        <v>0</v>
      </c>
      <c r="X450" s="1263"/>
      <c r="Y450" s="1261">
        <v>0</v>
      </c>
      <c r="Z450" s="1260"/>
      <c r="AA450" s="1261">
        <v>0</v>
      </c>
      <c r="AB450" s="1261"/>
      <c r="AC450" s="1262">
        <v>0</v>
      </c>
      <c r="AD450" s="776"/>
      <c r="AE450" s="776"/>
      <c r="AF450" s="776"/>
      <c r="AG450" s="776"/>
      <c r="AH450" s="831"/>
      <c r="AI450" s="831"/>
      <c r="AJ450" s="831"/>
      <c r="AK450" s="831"/>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260"/>
      <c r="V451" s="1261"/>
      <c r="W451" s="1262">
        <v>0</v>
      </c>
      <c r="X451" s="1263"/>
      <c r="Y451" s="1261">
        <v>0</v>
      </c>
      <c r="Z451" s="1260"/>
      <c r="AA451" s="1261">
        <v>0</v>
      </c>
      <c r="AB451" s="1261"/>
      <c r="AC451" s="1262">
        <v>0</v>
      </c>
      <c r="AD451" s="776"/>
      <c r="AE451" s="776"/>
      <c r="AF451" s="776"/>
      <c r="AG451" s="776"/>
      <c r="AH451" s="831"/>
      <c r="AI451" s="831"/>
      <c r="AJ451" s="831"/>
      <c r="AK451" s="831"/>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260"/>
      <c r="V452" s="1261"/>
      <c r="W452" s="1262">
        <v>0</v>
      </c>
      <c r="X452" s="1263"/>
      <c r="Y452" s="1261">
        <v>0</v>
      </c>
      <c r="Z452" s="1260"/>
      <c r="AA452" s="1261">
        <v>0</v>
      </c>
      <c r="AB452" s="1261"/>
      <c r="AC452" s="1262">
        <v>0</v>
      </c>
      <c r="AD452" s="776"/>
      <c r="AE452" s="776"/>
      <c r="AF452" s="776"/>
      <c r="AG452" s="776"/>
      <c r="AH452" s="831"/>
      <c r="AI452" s="831"/>
      <c r="AJ452" s="831"/>
      <c r="AK452" s="831"/>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260"/>
      <c r="V453" s="1261"/>
      <c r="W453" s="1262">
        <v>0</v>
      </c>
      <c r="X453" s="1263"/>
      <c r="Y453" s="1261">
        <v>0</v>
      </c>
      <c r="Z453" s="1260"/>
      <c r="AA453" s="1261">
        <v>0</v>
      </c>
      <c r="AB453" s="1261"/>
      <c r="AC453" s="1262">
        <v>0</v>
      </c>
      <c r="AD453" s="776"/>
      <c r="AE453" s="776"/>
      <c r="AF453" s="776"/>
      <c r="AG453" s="776"/>
      <c r="AH453" s="831"/>
      <c r="AI453" s="831"/>
      <c r="AJ453" s="831"/>
      <c r="AK453" s="831"/>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260"/>
      <c r="V454" s="1261"/>
      <c r="W454" s="1262">
        <v>0</v>
      </c>
      <c r="X454" s="1263"/>
      <c r="Y454" s="1261">
        <v>0</v>
      </c>
      <c r="Z454" s="1260"/>
      <c r="AA454" s="1261">
        <v>0</v>
      </c>
      <c r="AB454" s="1261"/>
      <c r="AC454" s="1262">
        <v>0</v>
      </c>
      <c r="AD454" s="776"/>
      <c r="AE454" s="776"/>
      <c r="AF454" s="776"/>
      <c r="AG454" s="776"/>
      <c r="AH454" s="831"/>
      <c r="AI454" s="831"/>
      <c r="AJ454" s="831"/>
      <c r="AK454" s="831"/>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260"/>
      <c r="V455" s="1261"/>
      <c r="W455" s="1262">
        <v>0</v>
      </c>
      <c r="X455" s="1263"/>
      <c r="Y455" s="1261">
        <v>0</v>
      </c>
      <c r="Z455" s="1260"/>
      <c r="AA455" s="1261">
        <v>0</v>
      </c>
      <c r="AB455" s="1261"/>
      <c r="AC455" s="1262">
        <v>0</v>
      </c>
      <c r="AD455" s="776"/>
      <c r="AE455" s="776"/>
      <c r="AF455" s="776"/>
      <c r="AG455" s="776"/>
      <c r="AH455" s="831"/>
      <c r="AI455" s="831"/>
      <c r="AJ455" s="831"/>
      <c r="AK455" s="831"/>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260"/>
      <c r="V456" s="1261"/>
      <c r="W456" s="1262">
        <v>0</v>
      </c>
      <c r="X456" s="1263"/>
      <c r="Y456" s="1261">
        <v>0</v>
      </c>
      <c r="Z456" s="1260"/>
      <c r="AA456" s="1261">
        <v>0</v>
      </c>
      <c r="AB456" s="1261"/>
      <c r="AC456" s="1262">
        <v>0</v>
      </c>
      <c r="AD456" s="776"/>
      <c r="AE456" s="776"/>
      <c r="AF456" s="776"/>
      <c r="AG456" s="776"/>
      <c r="AH456" s="831"/>
      <c r="AI456" s="831"/>
      <c r="AJ456" s="831"/>
      <c r="AK456" s="831"/>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260"/>
      <c r="V457" s="1261"/>
      <c r="W457" s="1262">
        <v>0</v>
      </c>
      <c r="X457" s="1263"/>
      <c r="Y457" s="1261">
        <v>0</v>
      </c>
      <c r="Z457" s="1260"/>
      <c r="AA457" s="1261">
        <v>0</v>
      </c>
      <c r="AB457" s="1261"/>
      <c r="AC457" s="1262">
        <v>0</v>
      </c>
      <c r="AD457" s="776"/>
      <c r="AE457" s="776"/>
      <c r="AF457" s="776"/>
      <c r="AG457" s="776"/>
      <c r="AH457" s="831"/>
      <c r="AI457" s="831"/>
      <c r="AJ457" s="831"/>
      <c r="AK457" s="831"/>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260"/>
      <c r="V458" s="1261"/>
      <c r="W458" s="1262">
        <v>0</v>
      </c>
      <c r="X458" s="1263"/>
      <c r="Y458" s="1261">
        <v>0</v>
      </c>
      <c r="Z458" s="1260"/>
      <c r="AA458" s="1261">
        <v>0</v>
      </c>
      <c r="AB458" s="1261"/>
      <c r="AC458" s="1262">
        <v>0</v>
      </c>
      <c r="AD458" s="776"/>
      <c r="AE458" s="776"/>
      <c r="AF458" s="776"/>
      <c r="AG458" s="776"/>
      <c r="AH458" s="831"/>
      <c r="AI458" s="831"/>
      <c r="AJ458" s="831"/>
      <c r="AK458" s="831"/>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260"/>
      <c r="V459" s="1261"/>
      <c r="W459" s="1262">
        <v>0</v>
      </c>
      <c r="X459" s="1263"/>
      <c r="Y459" s="1261">
        <v>0</v>
      </c>
      <c r="Z459" s="1260"/>
      <c r="AA459" s="1261">
        <v>0</v>
      </c>
      <c r="AB459" s="1261"/>
      <c r="AC459" s="1262">
        <v>0</v>
      </c>
      <c r="AD459" s="776"/>
      <c r="AE459" s="776"/>
      <c r="AF459" s="776"/>
      <c r="AG459" s="776"/>
      <c r="AH459" s="831"/>
      <c r="AI459" s="831"/>
      <c r="AJ459" s="831"/>
      <c r="AK459" s="831"/>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260"/>
      <c r="V460" s="1261"/>
      <c r="W460" s="1262">
        <v>0</v>
      </c>
      <c r="X460" s="1263"/>
      <c r="Y460" s="1261">
        <v>0</v>
      </c>
      <c r="Z460" s="1260"/>
      <c r="AA460" s="1261">
        <v>0</v>
      </c>
      <c r="AB460" s="1261"/>
      <c r="AC460" s="1262">
        <v>0</v>
      </c>
      <c r="AD460" s="776"/>
      <c r="AE460" s="776"/>
      <c r="AF460" s="776"/>
      <c r="AG460" s="776"/>
      <c r="AH460" s="831"/>
      <c r="AI460" s="831"/>
      <c r="AJ460" s="831"/>
      <c r="AK460" s="831"/>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260"/>
      <c r="V461" s="1261"/>
      <c r="W461" s="1262">
        <v>0</v>
      </c>
      <c r="X461" s="1263"/>
      <c r="Y461" s="1261">
        <v>0</v>
      </c>
      <c r="Z461" s="1260"/>
      <c r="AA461" s="1261">
        <v>0</v>
      </c>
      <c r="AB461" s="1261"/>
      <c r="AC461" s="1262">
        <v>0</v>
      </c>
      <c r="AD461" s="776"/>
      <c r="AE461" s="776"/>
      <c r="AF461" s="776"/>
      <c r="AG461" s="776"/>
      <c r="AH461" s="831"/>
      <c r="AI461" s="831"/>
      <c r="AJ461" s="831"/>
      <c r="AK461" s="831"/>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260"/>
      <c r="V462" s="1261"/>
      <c r="W462" s="1262">
        <v>0</v>
      </c>
      <c r="X462" s="1263"/>
      <c r="Y462" s="1261">
        <v>0</v>
      </c>
      <c r="Z462" s="1260"/>
      <c r="AA462" s="1261">
        <v>0</v>
      </c>
      <c r="AB462" s="1261"/>
      <c r="AC462" s="1262">
        <v>0</v>
      </c>
      <c r="AD462" s="776"/>
      <c r="AE462" s="776"/>
      <c r="AF462" s="776"/>
      <c r="AG462" s="776"/>
      <c r="AH462" s="831"/>
      <c r="AI462" s="831"/>
      <c r="AJ462" s="831"/>
      <c r="AK462" s="831"/>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260"/>
      <c r="V463" s="1261"/>
      <c r="W463" s="1262">
        <v>0</v>
      </c>
      <c r="X463" s="1263"/>
      <c r="Y463" s="1261">
        <v>0</v>
      </c>
      <c r="Z463" s="1260"/>
      <c r="AA463" s="1261">
        <v>0</v>
      </c>
      <c r="AB463" s="1261"/>
      <c r="AC463" s="1262">
        <v>0</v>
      </c>
      <c r="AD463" s="776"/>
      <c r="AE463" s="776"/>
      <c r="AF463" s="776"/>
      <c r="AG463" s="776"/>
      <c r="AH463" s="831"/>
      <c r="AI463" s="831"/>
      <c r="AJ463" s="831"/>
      <c r="AK463" s="831"/>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260"/>
      <c r="V464" s="1261"/>
      <c r="W464" s="1262">
        <v>0</v>
      </c>
      <c r="X464" s="1263"/>
      <c r="Y464" s="1261">
        <v>0</v>
      </c>
      <c r="Z464" s="1260"/>
      <c r="AA464" s="1261">
        <v>0</v>
      </c>
      <c r="AB464" s="1261"/>
      <c r="AC464" s="1262">
        <v>0</v>
      </c>
      <c r="AD464" s="776"/>
      <c r="AE464" s="776"/>
      <c r="AF464" s="776"/>
      <c r="AG464" s="776"/>
      <c r="AH464" s="831"/>
      <c r="AI464" s="831"/>
      <c r="AJ464" s="831"/>
      <c r="AK464" s="831"/>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260"/>
      <c r="V465" s="1261"/>
      <c r="W465" s="1262">
        <v>0</v>
      </c>
      <c r="X465" s="1263"/>
      <c r="Y465" s="1261">
        <v>0</v>
      </c>
      <c r="Z465" s="1260"/>
      <c r="AA465" s="1261">
        <v>0</v>
      </c>
      <c r="AB465" s="1261"/>
      <c r="AC465" s="1262">
        <v>0</v>
      </c>
      <c r="AD465" s="776"/>
      <c r="AE465" s="776"/>
      <c r="AF465" s="776"/>
      <c r="AG465" s="776"/>
      <c r="AH465" s="831"/>
      <c r="AI465" s="831"/>
      <c r="AJ465" s="831"/>
      <c r="AK465" s="831"/>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260"/>
      <c r="V466" s="1261"/>
      <c r="W466" s="1262">
        <v>0</v>
      </c>
      <c r="X466" s="1263"/>
      <c r="Y466" s="1261">
        <v>0</v>
      </c>
      <c r="Z466" s="1260"/>
      <c r="AA466" s="1261">
        <v>0</v>
      </c>
      <c r="AB466" s="1261"/>
      <c r="AC466" s="1262">
        <v>0</v>
      </c>
      <c r="AD466" s="776"/>
      <c r="AE466" s="776"/>
      <c r="AF466" s="776"/>
      <c r="AG466" s="776"/>
      <c r="AH466" s="831"/>
      <c r="AI466" s="831"/>
      <c r="AJ466" s="831"/>
      <c r="AK466" s="831"/>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260"/>
      <c r="V467" s="1261"/>
      <c r="W467" s="1262">
        <v>0</v>
      </c>
      <c r="X467" s="1263"/>
      <c r="Y467" s="1261">
        <v>0</v>
      </c>
      <c r="Z467" s="1260"/>
      <c r="AA467" s="1261">
        <v>0</v>
      </c>
      <c r="AB467" s="1261"/>
      <c r="AC467" s="1262">
        <v>0</v>
      </c>
      <c r="AD467" s="776"/>
      <c r="AE467" s="776"/>
      <c r="AF467" s="776"/>
      <c r="AG467" s="776"/>
      <c r="AH467" s="831"/>
      <c r="AI467" s="831"/>
      <c r="AJ467" s="831"/>
      <c r="AK467" s="831"/>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260"/>
      <c r="V468" s="1261"/>
      <c r="W468" s="1262">
        <v>0</v>
      </c>
      <c r="X468" s="1263"/>
      <c r="Y468" s="1261">
        <v>0</v>
      </c>
      <c r="Z468" s="1260"/>
      <c r="AA468" s="1261">
        <v>0</v>
      </c>
      <c r="AB468" s="1261"/>
      <c r="AC468" s="1262">
        <v>0</v>
      </c>
      <c r="AD468" s="776"/>
      <c r="AE468" s="776"/>
      <c r="AF468" s="776"/>
      <c r="AG468" s="776"/>
      <c r="AH468" s="831"/>
      <c r="AI468" s="831"/>
      <c r="AJ468" s="831"/>
      <c r="AK468" s="831"/>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260"/>
      <c r="V469" s="1261"/>
      <c r="W469" s="1262">
        <v>0</v>
      </c>
      <c r="X469" s="1263"/>
      <c r="Y469" s="1261">
        <v>0</v>
      </c>
      <c r="Z469" s="1260"/>
      <c r="AA469" s="1261">
        <v>0</v>
      </c>
      <c r="AB469" s="1261"/>
      <c r="AC469" s="1262">
        <v>0</v>
      </c>
      <c r="AD469" s="776"/>
      <c r="AE469" s="776"/>
      <c r="AF469" s="776"/>
      <c r="AG469" s="776"/>
      <c r="AH469" s="831"/>
      <c r="AI469" s="831"/>
      <c r="AJ469" s="831"/>
      <c r="AK469" s="831"/>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260"/>
      <c r="V470" s="1261"/>
      <c r="W470" s="1262">
        <v>0</v>
      </c>
      <c r="X470" s="1263"/>
      <c r="Y470" s="1261">
        <v>0</v>
      </c>
      <c r="Z470" s="1260"/>
      <c r="AA470" s="1261">
        <v>0</v>
      </c>
      <c r="AB470" s="1261"/>
      <c r="AC470" s="1262">
        <v>0</v>
      </c>
      <c r="AD470" s="776"/>
      <c r="AE470" s="776"/>
      <c r="AF470" s="776"/>
      <c r="AG470" s="776"/>
      <c r="AH470" s="831"/>
      <c r="AI470" s="831"/>
      <c r="AJ470" s="831"/>
      <c r="AK470" s="831"/>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260"/>
      <c r="V471" s="1261"/>
      <c r="W471" s="1262">
        <v>0</v>
      </c>
      <c r="X471" s="1263"/>
      <c r="Y471" s="1261">
        <v>0</v>
      </c>
      <c r="Z471" s="1260"/>
      <c r="AA471" s="1261">
        <v>0</v>
      </c>
      <c r="AB471" s="1261"/>
      <c r="AC471" s="1262">
        <v>0</v>
      </c>
      <c r="AD471" s="776"/>
      <c r="AE471" s="776"/>
      <c r="AF471" s="776"/>
      <c r="AG471" s="776"/>
      <c r="AH471" s="831"/>
      <c r="AI471" s="831"/>
      <c r="AJ471" s="831"/>
      <c r="AK471" s="831"/>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260"/>
      <c r="V472" s="1261"/>
      <c r="W472" s="1262">
        <v>0</v>
      </c>
      <c r="X472" s="1263"/>
      <c r="Y472" s="1261">
        <v>0</v>
      </c>
      <c r="Z472" s="1260"/>
      <c r="AA472" s="1261">
        <v>0</v>
      </c>
      <c r="AB472" s="1261"/>
      <c r="AC472" s="1262">
        <v>0</v>
      </c>
      <c r="AD472" s="776"/>
      <c r="AE472" s="776"/>
      <c r="AF472" s="776"/>
      <c r="AG472" s="776"/>
      <c r="AH472" s="831"/>
      <c r="AI472" s="831"/>
      <c r="AJ472" s="831"/>
      <c r="AK472" s="831"/>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260"/>
      <c r="V473" s="1261"/>
      <c r="W473" s="1262">
        <v>0</v>
      </c>
      <c r="X473" s="1263"/>
      <c r="Y473" s="1261">
        <v>0</v>
      </c>
      <c r="Z473" s="1260"/>
      <c r="AA473" s="1261">
        <v>0</v>
      </c>
      <c r="AB473" s="1261"/>
      <c r="AC473" s="1262">
        <v>0</v>
      </c>
      <c r="AD473" s="776"/>
      <c r="AE473" s="776"/>
      <c r="AF473" s="776"/>
      <c r="AG473" s="776"/>
      <c r="AH473" s="831"/>
      <c r="AI473" s="831"/>
      <c r="AJ473" s="831"/>
      <c r="AK473" s="831"/>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260"/>
      <c r="V474" s="1261"/>
      <c r="W474" s="1262">
        <v>0</v>
      </c>
      <c r="X474" s="1263"/>
      <c r="Y474" s="1261">
        <v>0</v>
      </c>
      <c r="Z474" s="1260"/>
      <c r="AA474" s="1261">
        <v>0</v>
      </c>
      <c r="AB474" s="1261"/>
      <c r="AC474" s="1262">
        <v>0</v>
      </c>
      <c r="AD474" s="776"/>
      <c r="AE474" s="776"/>
      <c r="AF474" s="776"/>
      <c r="AG474" s="776"/>
      <c r="AH474" s="831"/>
      <c r="AI474" s="831"/>
      <c r="AJ474" s="831"/>
      <c r="AK474" s="831"/>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260"/>
      <c r="V475" s="1261"/>
      <c r="W475" s="1262">
        <v>0</v>
      </c>
      <c r="X475" s="1263"/>
      <c r="Y475" s="1261">
        <v>0</v>
      </c>
      <c r="Z475" s="1260"/>
      <c r="AA475" s="1261">
        <v>0</v>
      </c>
      <c r="AB475" s="1261"/>
      <c r="AC475" s="1262">
        <v>0</v>
      </c>
      <c r="AD475" s="776"/>
      <c r="AE475" s="776"/>
      <c r="AF475" s="776"/>
      <c r="AG475" s="776"/>
      <c r="AH475" s="831"/>
      <c r="AI475" s="831"/>
      <c r="AJ475" s="831"/>
      <c r="AK475" s="831"/>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260"/>
      <c r="V476" s="1261"/>
      <c r="W476" s="1262">
        <v>0</v>
      </c>
      <c r="X476" s="1263"/>
      <c r="Y476" s="1261">
        <v>0</v>
      </c>
      <c r="Z476" s="1260"/>
      <c r="AA476" s="1261">
        <v>0</v>
      </c>
      <c r="AB476" s="1261"/>
      <c r="AC476" s="1262">
        <v>0</v>
      </c>
      <c r="AD476" s="776"/>
      <c r="AE476" s="776"/>
      <c r="AF476" s="776"/>
      <c r="AG476" s="776"/>
      <c r="AH476" s="831"/>
      <c r="AI476" s="831"/>
      <c r="AJ476" s="831"/>
      <c r="AK476" s="831"/>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260"/>
      <c r="V477" s="1261"/>
      <c r="W477" s="1262">
        <v>0</v>
      </c>
      <c r="X477" s="1263"/>
      <c r="Y477" s="1261">
        <v>0</v>
      </c>
      <c r="Z477" s="1260"/>
      <c r="AA477" s="1261">
        <v>0</v>
      </c>
      <c r="AB477" s="1261"/>
      <c r="AC477" s="1262">
        <v>0</v>
      </c>
      <c r="AD477" s="776"/>
      <c r="AE477" s="776"/>
      <c r="AF477" s="776"/>
      <c r="AG477" s="776"/>
      <c r="AH477" s="831"/>
      <c r="AI477" s="831"/>
      <c r="AJ477" s="831"/>
      <c r="AK477" s="831"/>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260"/>
      <c r="V478" s="1261"/>
      <c r="W478" s="1262">
        <v>0</v>
      </c>
      <c r="X478" s="1263"/>
      <c r="Y478" s="1261">
        <v>0</v>
      </c>
      <c r="Z478" s="1260"/>
      <c r="AA478" s="1261">
        <v>0</v>
      </c>
      <c r="AB478" s="1261"/>
      <c r="AC478" s="1262">
        <v>0</v>
      </c>
      <c r="AD478" s="776"/>
      <c r="AE478" s="776"/>
      <c r="AF478" s="776"/>
      <c r="AG478" s="776"/>
      <c r="AH478" s="831"/>
      <c r="AI478" s="831"/>
      <c r="AJ478" s="831"/>
      <c r="AK478" s="831"/>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260"/>
      <c r="V479" s="1261"/>
      <c r="W479" s="1262">
        <v>0</v>
      </c>
      <c r="X479" s="1263"/>
      <c r="Y479" s="1261">
        <v>0</v>
      </c>
      <c r="Z479" s="1260"/>
      <c r="AA479" s="1261">
        <v>0</v>
      </c>
      <c r="AB479" s="1261"/>
      <c r="AC479" s="1262">
        <v>0</v>
      </c>
      <c r="AD479" s="776"/>
      <c r="AE479" s="776"/>
      <c r="AF479" s="776"/>
      <c r="AG479" s="776"/>
      <c r="AH479" s="831"/>
      <c r="AI479" s="831"/>
      <c r="AJ479" s="831"/>
      <c r="AK479" s="831"/>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260"/>
      <c r="V480" s="1261"/>
      <c r="W480" s="1262">
        <v>0</v>
      </c>
      <c r="X480" s="1263"/>
      <c r="Y480" s="1261">
        <v>0</v>
      </c>
      <c r="Z480" s="1260"/>
      <c r="AA480" s="1261">
        <v>0</v>
      </c>
      <c r="AB480" s="1261"/>
      <c r="AC480" s="1262">
        <v>0</v>
      </c>
      <c r="AD480" s="776"/>
      <c r="AE480" s="776"/>
      <c r="AF480" s="776"/>
      <c r="AG480" s="776"/>
      <c r="AH480" s="831"/>
      <c r="AI480" s="831"/>
      <c r="AJ480" s="831"/>
      <c r="AK480" s="831"/>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260"/>
      <c r="V481" s="1261"/>
      <c r="W481" s="1262">
        <v>0</v>
      </c>
      <c r="X481" s="1263"/>
      <c r="Y481" s="1261">
        <v>0</v>
      </c>
      <c r="Z481" s="1260"/>
      <c r="AA481" s="1261">
        <v>0</v>
      </c>
      <c r="AB481" s="1261"/>
      <c r="AC481" s="1262">
        <v>0</v>
      </c>
      <c r="AD481" s="776"/>
      <c r="AE481" s="776"/>
      <c r="AF481" s="776"/>
      <c r="AG481" s="776"/>
      <c r="AH481" s="831"/>
      <c r="AI481" s="831"/>
      <c r="AJ481" s="831"/>
      <c r="AK481" s="831"/>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260"/>
      <c r="V482" s="1261"/>
      <c r="W482" s="1262">
        <v>0</v>
      </c>
      <c r="X482" s="1263"/>
      <c r="Y482" s="1261">
        <v>0</v>
      </c>
      <c r="Z482" s="1260"/>
      <c r="AA482" s="1261">
        <v>0</v>
      </c>
      <c r="AB482" s="1261"/>
      <c r="AC482" s="1262">
        <v>0</v>
      </c>
      <c r="AD482" s="776"/>
      <c r="AE482" s="776"/>
      <c r="AF482" s="776"/>
      <c r="AG482" s="776"/>
      <c r="AH482" s="831"/>
      <c r="AI482" s="831"/>
      <c r="AJ482" s="831"/>
      <c r="AK482" s="831"/>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260"/>
      <c r="V483" s="1261"/>
      <c r="W483" s="1262">
        <v>0</v>
      </c>
      <c r="X483" s="1263"/>
      <c r="Y483" s="1261">
        <v>0</v>
      </c>
      <c r="Z483" s="1260"/>
      <c r="AA483" s="1261">
        <v>0</v>
      </c>
      <c r="AB483" s="1261"/>
      <c r="AC483" s="1262">
        <v>0</v>
      </c>
      <c r="AD483" s="776"/>
      <c r="AE483" s="776"/>
      <c r="AF483" s="776"/>
      <c r="AG483" s="776"/>
      <c r="AH483" s="831"/>
      <c r="AI483" s="831"/>
      <c r="AJ483" s="831"/>
      <c r="AK483" s="831"/>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260"/>
      <c r="V484" s="1261"/>
      <c r="W484" s="1262">
        <v>0</v>
      </c>
      <c r="X484" s="1263"/>
      <c r="Y484" s="1261">
        <v>0</v>
      </c>
      <c r="Z484" s="1260"/>
      <c r="AA484" s="1261">
        <v>0</v>
      </c>
      <c r="AB484" s="1261"/>
      <c r="AC484" s="1262">
        <v>0</v>
      </c>
      <c r="AD484" s="776"/>
      <c r="AE484" s="776"/>
      <c r="AF484" s="776"/>
      <c r="AG484" s="776"/>
      <c r="AH484" s="831"/>
      <c r="AI484" s="831"/>
      <c r="AJ484" s="831"/>
      <c r="AK484" s="831"/>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260"/>
      <c r="V485" s="1261"/>
      <c r="W485" s="1262">
        <v>0</v>
      </c>
      <c r="X485" s="1263"/>
      <c r="Y485" s="1261">
        <v>0</v>
      </c>
      <c r="Z485" s="1260"/>
      <c r="AA485" s="1261">
        <v>0</v>
      </c>
      <c r="AB485" s="1261"/>
      <c r="AC485" s="1262">
        <v>0</v>
      </c>
      <c r="AD485" s="776"/>
      <c r="AE485" s="776"/>
      <c r="AF485" s="776"/>
      <c r="AG485" s="776"/>
      <c r="AH485" s="831"/>
      <c r="AI485" s="831"/>
      <c r="AJ485" s="831"/>
      <c r="AK485" s="831"/>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260"/>
      <c r="V486" s="1261"/>
      <c r="W486" s="1262">
        <v>0</v>
      </c>
      <c r="X486" s="1263"/>
      <c r="Y486" s="1261">
        <v>0</v>
      </c>
      <c r="Z486" s="1260"/>
      <c r="AA486" s="1261">
        <v>0</v>
      </c>
      <c r="AB486" s="1261"/>
      <c r="AC486" s="1262">
        <v>0</v>
      </c>
      <c r="AD486" s="776"/>
      <c r="AE486" s="776"/>
      <c r="AF486" s="776"/>
      <c r="AG486" s="776"/>
      <c r="AH486" s="831"/>
      <c r="AI486" s="831"/>
      <c r="AJ486" s="831"/>
      <c r="AK486" s="831"/>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260"/>
      <c r="V487" s="1261"/>
      <c r="W487" s="1262">
        <v>0</v>
      </c>
      <c r="X487" s="1263"/>
      <c r="Y487" s="1261">
        <v>0</v>
      </c>
      <c r="Z487" s="1260"/>
      <c r="AA487" s="1261">
        <v>0</v>
      </c>
      <c r="AB487" s="1261"/>
      <c r="AC487" s="1262">
        <v>0</v>
      </c>
      <c r="AD487" s="776"/>
      <c r="AE487" s="776"/>
      <c r="AF487" s="776"/>
      <c r="AG487" s="776"/>
      <c r="AH487" s="831"/>
      <c r="AI487" s="831"/>
      <c r="AJ487" s="831"/>
      <c r="AK487" s="831"/>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260"/>
      <c r="V488" s="1261"/>
      <c r="W488" s="1262">
        <v>0</v>
      </c>
      <c r="X488" s="1263"/>
      <c r="Y488" s="1261">
        <v>0</v>
      </c>
      <c r="Z488" s="1260"/>
      <c r="AA488" s="1261">
        <v>0</v>
      </c>
      <c r="AB488" s="1261"/>
      <c r="AC488" s="1262">
        <v>0</v>
      </c>
      <c r="AD488" s="776"/>
      <c r="AE488" s="776"/>
      <c r="AF488" s="776"/>
      <c r="AG488" s="776"/>
      <c r="AH488" s="831"/>
      <c r="AI488" s="831"/>
      <c r="AJ488" s="831"/>
      <c r="AK488" s="831"/>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260"/>
      <c r="V489" s="1261"/>
      <c r="W489" s="1262">
        <v>0</v>
      </c>
      <c r="X489" s="1263"/>
      <c r="Y489" s="1261">
        <v>0</v>
      </c>
      <c r="Z489" s="1260"/>
      <c r="AA489" s="1261">
        <v>0</v>
      </c>
      <c r="AB489" s="1261"/>
      <c r="AC489" s="1262">
        <v>0</v>
      </c>
      <c r="AD489" s="776"/>
      <c r="AE489" s="776"/>
      <c r="AF489" s="776"/>
      <c r="AG489" s="776"/>
      <c r="AH489" s="831"/>
      <c r="AI489" s="831"/>
      <c r="AJ489" s="831"/>
      <c r="AK489" s="831"/>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260"/>
      <c r="V490" s="1261"/>
      <c r="W490" s="1262">
        <v>0</v>
      </c>
      <c r="X490" s="1263"/>
      <c r="Y490" s="1261">
        <v>0</v>
      </c>
      <c r="Z490" s="1260"/>
      <c r="AA490" s="1261">
        <v>0</v>
      </c>
      <c r="AB490" s="1261"/>
      <c r="AC490" s="1262">
        <v>0</v>
      </c>
      <c r="AD490" s="776"/>
      <c r="AE490" s="776"/>
      <c r="AF490" s="776"/>
      <c r="AG490" s="776"/>
      <c r="AH490" s="831"/>
      <c r="AI490" s="831"/>
      <c r="AJ490" s="831"/>
      <c r="AK490" s="831"/>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260"/>
      <c r="V491" s="1261"/>
      <c r="W491" s="1262">
        <v>0</v>
      </c>
      <c r="X491" s="1263"/>
      <c r="Y491" s="1261">
        <v>0</v>
      </c>
      <c r="Z491" s="1260"/>
      <c r="AA491" s="1261">
        <v>0</v>
      </c>
      <c r="AB491" s="1261"/>
      <c r="AC491" s="1262">
        <v>0</v>
      </c>
      <c r="AD491" s="776"/>
      <c r="AE491" s="776"/>
      <c r="AF491" s="776"/>
      <c r="AG491" s="776"/>
      <c r="AH491" s="831"/>
      <c r="AI491" s="831"/>
      <c r="AJ491" s="831"/>
      <c r="AK491" s="831"/>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260"/>
      <c r="V492" s="1261"/>
      <c r="W492" s="1262">
        <v>0</v>
      </c>
      <c r="X492" s="1263"/>
      <c r="Y492" s="1261">
        <v>0</v>
      </c>
      <c r="Z492" s="1260"/>
      <c r="AA492" s="1261">
        <v>0</v>
      </c>
      <c r="AB492" s="1261"/>
      <c r="AC492" s="1262">
        <v>0</v>
      </c>
      <c r="AD492" s="776"/>
      <c r="AE492" s="776"/>
      <c r="AF492" s="776"/>
      <c r="AG492" s="776"/>
      <c r="AH492" s="831"/>
      <c r="AI492" s="831"/>
      <c r="AJ492" s="831"/>
      <c r="AK492" s="831"/>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260"/>
      <c r="V493" s="1261"/>
      <c r="W493" s="1262">
        <v>0</v>
      </c>
      <c r="X493" s="1263"/>
      <c r="Y493" s="1261">
        <v>0</v>
      </c>
      <c r="Z493" s="1260"/>
      <c r="AA493" s="1261">
        <v>0</v>
      </c>
      <c r="AB493" s="1261"/>
      <c r="AC493" s="1262">
        <v>0</v>
      </c>
      <c r="AD493" s="776"/>
      <c r="AE493" s="776"/>
      <c r="AF493" s="776"/>
      <c r="AG493" s="776"/>
      <c r="AH493" s="831"/>
      <c r="AI493" s="831"/>
      <c r="AJ493" s="831"/>
      <c r="AK493" s="831"/>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260"/>
      <c r="V494" s="1261"/>
      <c r="W494" s="1262">
        <v>0</v>
      </c>
      <c r="X494" s="1263"/>
      <c r="Y494" s="1261">
        <v>0</v>
      </c>
      <c r="Z494" s="1260"/>
      <c r="AA494" s="1261">
        <v>0</v>
      </c>
      <c r="AB494" s="1261"/>
      <c r="AC494" s="1262">
        <v>0</v>
      </c>
      <c r="AD494" s="776"/>
      <c r="AE494" s="776"/>
      <c r="AF494" s="776"/>
      <c r="AG494" s="776"/>
      <c r="AH494" s="831"/>
      <c r="AI494" s="831"/>
      <c r="AJ494" s="831"/>
      <c r="AK494" s="831"/>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260"/>
      <c r="V495" s="1261"/>
      <c r="W495" s="1262">
        <v>0</v>
      </c>
      <c r="X495" s="1263"/>
      <c r="Y495" s="1261">
        <v>0</v>
      </c>
      <c r="Z495" s="1260"/>
      <c r="AA495" s="1261">
        <v>0</v>
      </c>
      <c r="AB495" s="1261"/>
      <c r="AC495" s="1262">
        <v>0</v>
      </c>
      <c r="AD495" s="776"/>
      <c r="AE495" s="776"/>
      <c r="AF495" s="776"/>
      <c r="AG495" s="776"/>
      <c r="AH495" s="831"/>
      <c r="AI495" s="831"/>
      <c r="AJ495" s="831"/>
      <c r="AK495" s="831"/>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260"/>
      <c r="V496" s="1261"/>
      <c r="W496" s="1262">
        <v>0</v>
      </c>
      <c r="X496" s="1263"/>
      <c r="Y496" s="1261">
        <v>0</v>
      </c>
      <c r="Z496" s="1260"/>
      <c r="AA496" s="1261">
        <v>0</v>
      </c>
      <c r="AB496" s="1261"/>
      <c r="AC496" s="1262">
        <v>0</v>
      </c>
      <c r="AD496" s="776"/>
      <c r="AE496" s="776"/>
      <c r="AF496" s="776"/>
      <c r="AG496" s="776"/>
      <c r="AH496" s="831"/>
      <c r="AI496" s="831"/>
      <c r="AJ496" s="831"/>
      <c r="AK496" s="831"/>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260"/>
      <c r="V497" s="1261"/>
      <c r="W497" s="1262">
        <v>0</v>
      </c>
      <c r="X497" s="1263"/>
      <c r="Y497" s="1261">
        <v>0</v>
      </c>
      <c r="Z497" s="1260"/>
      <c r="AA497" s="1261">
        <v>0</v>
      </c>
      <c r="AB497" s="1261"/>
      <c r="AC497" s="1262">
        <v>0</v>
      </c>
      <c r="AD497" s="776"/>
      <c r="AE497" s="776"/>
      <c r="AF497" s="776"/>
      <c r="AG497" s="776"/>
      <c r="AH497" s="831"/>
      <c r="AI497" s="831"/>
      <c r="AJ497" s="831"/>
      <c r="AK497" s="831"/>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260"/>
      <c r="V498" s="1261"/>
      <c r="W498" s="1262">
        <v>0</v>
      </c>
      <c r="X498" s="1263"/>
      <c r="Y498" s="1261">
        <v>0</v>
      </c>
      <c r="Z498" s="1260"/>
      <c r="AA498" s="1261">
        <v>0</v>
      </c>
      <c r="AB498" s="1261"/>
      <c r="AC498" s="1262">
        <v>0</v>
      </c>
      <c r="AD498" s="776"/>
      <c r="AE498" s="776"/>
      <c r="AF498" s="776"/>
      <c r="AG498" s="776"/>
      <c r="AH498" s="831"/>
      <c r="AI498" s="831"/>
      <c r="AJ498" s="831"/>
      <c r="AK498" s="831"/>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260"/>
      <c r="V499" s="1261"/>
      <c r="W499" s="1262">
        <v>0</v>
      </c>
      <c r="X499" s="1263"/>
      <c r="Y499" s="1261">
        <v>0</v>
      </c>
      <c r="Z499" s="1260"/>
      <c r="AA499" s="1261">
        <v>0</v>
      </c>
      <c r="AB499" s="1261"/>
      <c r="AC499" s="1262">
        <v>0</v>
      </c>
      <c r="AD499" s="776"/>
      <c r="AE499" s="776"/>
      <c r="AF499" s="776"/>
      <c r="AG499" s="776"/>
      <c r="AH499" s="831"/>
      <c r="AI499" s="831"/>
      <c r="AJ499" s="831"/>
      <c r="AK499" s="831"/>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260"/>
      <c r="V500" s="1261"/>
      <c r="W500" s="1262">
        <v>0</v>
      </c>
      <c r="X500" s="1263"/>
      <c r="Y500" s="1261">
        <v>0</v>
      </c>
      <c r="Z500" s="1260"/>
      <c r="AA500" s="1261">
        <v>0</v>
      </c>
      <c r="AB500" s="1261"/>
      <c r="AC500" s="1262">
        <v>0</v>
      </c>
      <c r="AD500" s="776"/>
      <c r="AE500" s="776"/>
      <c r="AF500" s="776"/>
      <c r="AG500" s="776"/>
      <c r="AH500" s="831"/>
      <c r="AI500" s="831"/>
      <c r="AJ500" s="831"/>
      <c r="AK500" s="831"/>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260"/>
      <c r="V501" s="1261"/>
      <c r="W501" s="1262">
        <v>0</v>
      </c>
      <c r="X501" s="1263"/>
      <c r="Y501" s="1261">
        <v>0</v>
      </c>
      <c r="Z501" s="1260"/>
      <c r="AA501" s="1261">
        <v>0</v>
      </c>
      <c r="AB501" s="1261"/>
      <c r="AC501" s="1262">
        <v>0</v>
      </c>
      <c r="AD501" s="776"/>
      <c r="AE501" s="776"/>
      <c r="AF501" s="776"/>
      <c r="AG501" s="776"/>
      <c r="AH501" s="831"/>
      <c r="AI501" s="831"/>
      <c r="AJ501" s="831"/>
      <c r="AK501" s="831"/>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260"/>
      <c r="V502" s="1261"/>
      <c r="W502" s="1262">
        <v>0</v>
      </c>
      <c r="X502" s="1263"/>
      <c r="Y502" s="1261">
        <v>0</v>
      </c>
      <c r="Z502" s="1260"/>
      <c r="AA502" s="1261">
        <v>0</v>
      </c>
      <c r="AB502" s="1261"/>
      <c r="AC502" s="1262">
        <v>0</v>
      </c>
      <c r="AD502" s="776"/>
      <c r="AE502" s="776"/>
      <c r="AF502" s="776"/>
      <c r="AG502" s="776"/>
      <c r="AH502" s="831"/>
      <c r="AI502" s="831"/>
      <c r="AJ502" s="831"/>
      <c r="AK502" s="831"/>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260"/>
      <c r="V503" s="1261"/>
      <c r="W503" s="1262">
        <v>0</v>
      </c>
      <c r="X503" s="1263"/>
      <c r="Y503" s="1261">
        <v>0</v>
      </c>
      <c r="Z503" s="1260"/>
      <c r="AA503" s="1261">
        <v>0</v>
      </c>
      <c r="AB503" s="1261"/>
      <c r="AC503" s="1262">
        <v>0</v>
      </c>
      <c r="AD503" s="776"/>
      <c r="AE503" s="776"/>
      <c r="AF503" s="776"/>
      <c r="AG503" s="776"/>
      <c r="AH503" s="831"/>
      <c r="AI503" s="831"/>
      <c r="AJ503" s="831"/>
      <c r="AK503" s="831"/>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260"/>
      <c r="V504" s="1261"/>
      <c r="W504" s="1262">
        <v>0</v>
      </c>
      <c r="X504" s="1263"/>
      <c r="Y504" s="1261">
        <v>0</v>
      </c>
      <c r="Z504" s="1260"/>
      <c r="AA504" s="1261">
        <v>0</v>
      </c>
      <c r="AB504" s="1261"/>
      <c r="AC504" s="1262">
        <v>0</v>
      </c>
      <c r="AD504" s="776"/>
      <c r="AE504" s="776"/>
      <c r="AF504" s="776"/>
      <c r="AG504" s="776"/>
      <c r="AH504" s="831"/>
      <c r="AI504" s="831"/>
      <c r="AJ504" s="831"/>
      <c r="AK504" s="831"/>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260"/>
      <c r="V505" s="1261"/>
      <c r="W505" s="1262">
        <v>0</v>
      </c>
      <c r="X505" s="1263"/>
      <c r="Y505" s="1261">
        <v>0</v>
      </c>
      <c r="Z505" s="1260"/>
      <c r="AA505" s="1261">
        <v>0</v>
      </c>
      <c r="AB505" s="1261"/>
      <c r="AC505" s="1262">
        <v>0</v>
      </c>
      <c r="AD505" s="776"/>
      <c r="AE505" s="776"/>
      <c r="AF505" s="776"/>
      <c r="AG505" s="776"/>
      <c r="AH505" s="831"/>
      <c r="AI505" s="831"/>
      <c r="AJ505" s="831"/>
      <c r="AK505" s="831"/>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260"/>
      <c r="V506" s="1261"/>
      <c r="W506" s="1262">
        <v>0</v>
      </c>
      <c r="X506" s="1263"/>
      <c r="Y506" s="1261">
        <v>0</v>
      </c>
      <c r="Z506" s="1260"/>
      <c r="AA506" s="1261">
        <v>0</v>
      </c>
      <c r="AB506" s="1261"/>
      <c r="AC506" s="1262">
        <v>0</v>
      </c>
      <c r="AD506" s="776"/>
      <c r="AE506" s="776"/>
      <c r="AF506" s="776"/>
      <c r="AG506" s="776"/>
      <c r="AH506" s="831"/>
      <c r="AI506" s="831"/>
      <c r="AJ506" s="831"/>
      <c r="AK506" s="831"/>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260"/>
      <c r="V507" s="1261"/>
      <c r="W507" s="1262">
        <v>0</v>
      </c>
      <c r="X507" s="1263"/>
      <c r="Y507" s="1261">
        <v>0</v>
      </c>
      <c r="Z507" s="1260"/>
      <c r="AA507" s="1261">
        <v>0</v>
      </c>
      <c r="AB507" s="1261"/>
      <c r="AC507" s="1262">
        <v>0</v>
      </c>
      <c r="AD507" s="776"/>
      <c r="AE507" s="776"/>
      <c r="AF507" s="776"/>
      <c r="AG507" s="776"/>
      <c r="AH507" s="831"/>
      <c r="AI507" s="831"/>
      <c r="AJ507" s="831"/>
      <c r="AK507" s="831"/>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260"/>
      <c r="V508" s="1261"/>
      <c r="W508" s="1262">
        <v>0</v>
      </c>
      <c r="X508" s="1263"/>
      <c r="Y508" s="1261">
        <v>0</v>
      </c>
      <c r="Z508" s="1260"/>
      <c r="AA508" s="1261">
        <v>0</v>
      </c>
      <c r="AB508" s="1261"/>
      <c r="AC508" s="1262">
        <v>0</v>
      </c>
      <c r="AD508" s="776"/>
      <c r="AE508" s="776"/>
      <c r="AF508" s="776"/>
      <c r="AG508" s="776"/>
      <c r="AH508" s="831"/>
      <c r="AI508" s="831"/>
      <c r="AJ508" s="831"/>
      <c r="AK508" s="831"/>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260"/>
      <c r="V509" s="1261"/>
      <c r="W509" s="1262">
        <v>0</v>
      </c>
      <c r="X509" s="1263"/>
      <c r="Y509" s="1261">
        <v>0</v>
      </c>
      <c r="Z509" s="1260"/>
      <c r="AA509" s="1261">
        <v>0</v>
      </c>
      <c r="AB509" s="1261"/>
      <c r="AC509" s="1262">
        <v>0</v>
      </c>
      <c r="AD509" s="776"/>
      <c r="AE509" s="776"/>
      <c r="AF509" s="776"/>
      <c r="AG509" s="776"/>
      <c r="AH509" s="831"/>
      <c r="AI509" s="831"/>
      <c r="AJ509" s="831"/>
      <c r="AK509" s="831"/>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260"/>
      <c r="V510" s="1261"/>
      <c r="W510" s="1262">
        <v>0</v>
      </c>
      <c r="X510" s="1263"/>
      <c r="Y510" s="1261">
        <v>0</v>
      </c>
      <c r="Z510" s="1260"/>
      <c r="AA510" s="1261">
        <v>0</v>
      </c>
      <c r="AB510" s="1261"/>
      <c r="AC510" s="1262">
        <v>0</v>
      </c>
      <c r="AD510" s="776"/>
      <c r="AE510" s="776"/>
      <c r="AF510" s="776"/>
      <c r="AG510" s="776"/>
      <c r="AH510" s="831"/>
      <c r="AI510" s="831"/>
      <c r="AJ510" s="831"/>
      <c r="AK510" s="831"/>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260"/>
      <c r="V511" s="1261"/>
      <c r="W511" s="1262">
        <v>0</v>
      </c>
      <c r="X511" s="1263"/>
      <c r="Y511" s="1261">
        <v>0</v>
      </c>
      <c r="Z511" s="1260"/>
      <c r="AA511" s="1261">
        <v>0</v>
      </c>
      <c r="AB511" s="1261"/>
      <c r="AC511" s="1262">
        <v>0</v>
      </c>
      <c r="AD511" s="776"/>
      <c r="AE511" s="776"/>
      <c r="AF511" s="776"/>
      <c r="AG511" s="776"/>
      <c r="AH511" s="831"/>
      <c r="AI511" s="831"/>
      <c r="AJ511" s="831"/>
      <c r="AK511" s="831"/>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260"/>
      <c r="V512" s="1261"/>
      <c r="W512" s="1262">
        <v>0</v>
      </c>
      <c r="X512" s="1263"/>
      <c r="Y512" s="1261">
        <v>0</v>
      </c>
      <c r="Z512" s="1260"/>
      <c r="AA512" s="1261">
        <v>0</v>
      </c>
      <c r="AB512" s="1261"/>
      <c r="AC512" s="1262">
        <v>0</v>
      </c>
      <c r="AD512" s="776"/>
      <c r="AE512" s="776"/>
      <c r="AF512" s="776"/>
      <c r="AG512" s="776"/>
      <c r="AH512" s="831"/>
      <c r="AI512" s="831"/>
      <c r="AJ512" s="831"/>
      <c r="AK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260"/>
      <c r="V513" s="1261"/>
      <c r="W513" s="1262">
        <v>0</v>
      </c>
      <c r="X513" s="1263"/>
      <c r="Y513" s="1261">
        <v>0</v>
      </c>
      <c r="Z513" s="1260"/>
      <c r="AA513" s="1261">
        <v>0</v>
      </c>
      <c r="AB513" s="1261"/>
      <c r="AC513" s="1262">
        <v>0</v>
      </c>
      <c r="AD513" s="776"/>
      <c r="AE513" s="776"/>
      <c r="AF513" s="776"/>
      <c r="AG513" s="776"/>
      <c r="AH513" s="831"/>
      <c r="AI513" s="831"/>
      <c r="AJ513" s="831"/>
      <c r="AK513" s="831"/>
    </row>
    <row r="514" spans="1:98">
      <c r="G514" s="1070"/>
      <c r="H514" s="1070"/>
      <c r="Z514" s="371"/>
      <c r="AA514" s="371"/>
      <c r="AB514" s="371"/>
      <c r="AC514" s="371"/>
      <c r="AH514" s="216"/>
      <c r="AI514" s="216"/>
      <c r="AJ514" s="216"/>
      <c r="AK514" s="216"/>
    </row>
    <row r="515" spans="1:98">
      <c r="G515" s="1070"/>
      <c r="H515" s="1070"/>
      <c r="Z515" s="371"/>
      <c r="AA515" s="371"/>
      <c r="AB515" s="371"/>
      <c r="AC515" s="371"/>
    </row>
    <row r="516" spans="1:98">
      <c r="G516" s="1070"/>
      <c r="H516" s="1070"/>
      <c r="Z516" s="371"/>
      <c r="AA516" s="371"/>
      <c r="AB516" s="371"/>
      <c r="AC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C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C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C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C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C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C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C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C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C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C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C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C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C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C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187.5</v>
      </c>
      <c r="Y534" s="1087">
        <v>0</v>
      </c>
      <c r="Z534" s="1087">
        <v>0</v>
      </c>
      <c r="AA534" s="1087">
        <v>0</v>
      </c>
      <c r="AC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256.24166666666662</v>
      </c>
      <c r="Y535" s="1087">
        <v>0</v>
      </c>
      <c r="Z535" s="1087">
        <v>0</v>
      </c>
      <c r="AA535" s="1087">
        <v>0</v>
      </c>
      <c r="AC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264.84833333333336</v>
      </c>
      <c r="Y536" s="1087">
        <v>0</v>
      </c>
      <c r="Z536" s="1087">
        <v>0</v>
      </c>
      <c r="AA536" s="1087">
        <v>0</v>
      </c>
      <c r="AC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273.6033333333333</v>
      </c>
      <c r="Y537" s="1087">
        <v>0</v>
      </c>
      <c r="Z537" s="1087">
        <v>0</v>
      </c>
      <c r="AA537" s="1087">
        <v>0</v>
      </c>
      <c r="AC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132">
        <v>281.57666666666677</v>
      </c>
      <c r="Y538" s="1087">
        <v>0</v>
      </c>
      <c r="Z538" s="1087">
        <v>0</v>
      </c>
      <c r="AA538" s="1087">
        <v>0</v>
      </c>
      <c r="AC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132">
        <v>289.13833333333326</v>
      </c>
      <c r="Y539" s="1087">
        <v>0</v>
      </c>
      <c r="Z539" s="1087">
        <v>0</v>
      </c>
      <c r="AA539" s="1087">
        <v>0</v>
      </c>
      <c r="AC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2">
        <v>290.85666666666663</v>
      </c>
      <c r="Y540" s="144">
        <v>0</v>
      </c>
      <c r="Z540" s="144">
        <v>0</v>
      </c>
      <c r="AA540" s="144">
        <v>0</v>
      </c>
      <c r="AC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2">
        <v>293.80833333333339</v>
      </c>
      <c r="Y541" s="144">
        <v>0</v>
      </c>
      <c r="Z541" s="144">
        <v>0</v>
      </c>
      <c r="AA541" s="144">
        <v>0</v>
      </c>
      <c r="AC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2">
        <v>300.79666666666662</v>
      </c>
      <c r="Y542" s="144">
        <v>0</v>
      </c>
      <c r="Z542" s="144">
        <v>0</v>
      </c>
      <c r="AA542" s="144">
        <v>0</v>
      </c>
      <c r="AC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2">
        <v>306.2383333333334</v>
      </c>
      <c r="Y543" s="144">
        <v>0</v>
      </c>
      <c r="Z543" s="144">
        <v>0</v>
      </c>
      <c r="AA543" s="144">
        <v>0</v>
      </c>
      <c r="AC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2">
        <v>313.46729166666654</v>
      </c>
      <c r="Y544" s="144">
        <v>0</v>
      </c>
      <c r="Z544" s="144">
        <v>0</v>
      </c>
      <c r="AA544" s="144">
        <v>0</v>
      </c>
      <c r="AC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2">
        <v>321.30397395833336</v>
      </c>
      <c r="Y545" s="144">
        <v>0</v>
      </c>
      <c r="Z545" s="144">
        <v>0</v>
      </c>
      <c r="AA545" s="144">
        <v>0</v>
      </c>
      <c r="AC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2">
        <v>329.33657330729159</v>
      </c>
      <c r="Y546" s="144">
        <v>0</v>
      </c>
      <c r="Z546" s="144">
        <v>0</v>
      </c>
      <c r="AA546" s="144">
        <v>0</v>
      </c>
      <c r="AC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2">
        <v>337.56998763997393</v>
      </c>
      <c r="Y547" s="144">
        <v>0</v>
      </c>
      <c r="Z547" s="144">
        <v>0</v>
      </c>
      <c r="AA547" s="144">
        <v>0</v>
      </c>
      <c r="AC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2">
        <v>346.00923733097312</v>
      </c>
      <c r="Y548" s="144">
        <v>0</v>
      </c>
      <c r="Z548" s="144">
        <v>0</v>
      </c>
      <c r="AA548" s="144">
        <v>0</v>
      </c>
      <c r="AC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2">
        <v>176.60593929893139</v>
      </c>
      <c r="Y549" s="144">
        <v>0</v>
      </c>
      <c r="Z549" s="144">
        <v>0</v>
      </c>
      <c r="AA549" s="144">
        <v>0</v>
      </c>
      <c r="AC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2">
        <v>0</v>
      </c>
      <c r="Y550" s="144">
        <v>0</v>
      </c>
      <c r="Z550" s="144">
        <v>0</v>
      </c>
      <c r="AA550" s="144">
        <v>0</v>
      </c>
      <c r="AC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2">
        <v>0</v>
      </c>
      <c r="Y551" s="144">
        <v>0</v>
      </c>
      <c r="Z551" s="144">
        <v>0</v>
      </c>
      <c r="AA551" s="144">
        <v>0</v>
      </c>
      <c r="AC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2">
        <v>0</v>
      </c>
      <c r="Y552" s="144">
        <v>0</v>
      </c>
      <c r="Z552" s="144">
        <v>0</v>
      </c>
      <c r="AA552" s="144">
        <v>0</v>
      </c>
      <c r="AC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2">
        <v>0</v>
      </c>
      <c r="Y553" s="144">
        <v>0</v>
      </c>
      <c r="Z553" s="144">
        <v>0</v>
      </c>
      <c r="AA553" s="144">
        <v>0</v>
      </c>
      <c r="AC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2">
        <v>0</v>
      </c>
      <c r="Y554" s="144">
        <v>0</v>
      </c>
      <c r="Z554" s="144">
        <v>0</v>
      </c>
      <c r="AA554" s="144">
        <v>0</v>
      </c>
      <c r="AC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2">
        <v>0</v>
      </c>
      <c r="Y555" s="144">
        <v>0</v>
      </c>
      <c r="Z555" s="144">
        <v>0</v>
      </c>
      <c r="AA555" s="144">
        <v>0</v>
      </c>
      <c r="AC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2">
        <v>0</v>
      </c>
      <c r="Y556" s="144">
        <v>0</v>
      </c>
      <c r="Z556" s="144">
        <v>0</v>
      </c>
      <c r="AA556" s="144">
        <v>0</v>
      </c>
      <c r="AC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2">
        <v>0</v>
      </c>
      <c r="Y557" s="144">
        <v>0</v>
      </c>
      <c r="Z557" s="144">
        <v>0</v>
      </c>
      <c r="AA557" s="144">
        <v>0</v>
      </c>
      <c r="AC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2">
        <v>0</v>
      </c>
      <c r="Y558" s="144">
        <v>0</v>
      </c>
      <c r="Z558" s="144">
        <v>0</v>
      </c>
      <c r="AA558" s="144">
        <v>0</v>
      </c>
      <c r="AC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2">
        <v>0</v>
      </c>
      <c r="Y559" s="144">
        <v>0</v>
      </c>
      <c r="Z559" s="144">
        <v>0</v>
      </c>
      <c r="AA559" s="144">
        <v>0</v>
      </c>
      <c r="AC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2">
        <v>0</v>
      </c>
      <c r="Y560" s="144">
        <v>0</v>
      </c>
      <c r="Z560" s="144">
        <v>0</v>
      </c>
      <c r="AA560" s="144">
        <v>0</v>
      </c>
      <c r="AC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C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C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C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C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C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C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C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C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C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C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C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C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C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C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C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C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187.5</v>
      </c>
      <c r="Y577" s="1091">
        <v>0</v>
      </c>
      <c r="Z577" s="1091">
        <v>0</v>
      </c>
      <c r="AA577" s="1091">
        <v>0</v>
      </c>
      <c r="AC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256.24166666666662</v>
      </c>
      <c r="Y578" s="1091">
        <v>0</v>
      </c>
      <c r="Z578" s="1091">
        <v>0</v>
      </c>
      <c r="AA578" s="1091">
        <v>0</v>
      </c>
      <c r="AC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264.84833333333336</v>
      </c>
      <c r="Y579" s="1091">
        <v>0</v>
      </c>
      <c r="Z579" s="1091">
        <v>0</v>
      </c>
      <c r="AA579" s="1091">
        <v>0</v>
      </c>
      <c r="AC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273.6033333333333</v>
      </c>
      <c r="Y580" s="1091">
        <v>0</v>
      </c>
      <c r="Z580" s="1091">
        <v>0</v>
      </c>
      <c r="AA580" s="1091">
        <v>0</v>
      </c>
      <c r="AC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281.57666666666677</v>
      </c>
      <c r="Y581" s="1091">
        <v>0</v>
      </c>
      <c r="Z581" s="1091">
        <v>0</v>
      </c>
      <c r="AA581" s="1091">
        <v>0</v>
      </c>
      <c r="AC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289.13833333333326</v>
      </c>
      <c r="Y582" s="1091">
        <v>0</v>
      </c>
      <c r="Z582" s="1091">
        <v>0</v>
      </c>
      <c r="AA582" s="1091">
        <v>0</v>
      </c>
      <c r="AC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290.85666666666663</v>
      </c>
      <c r="Y583" s="144">
        <v>0</v>
      </c>
      <c r="Z583" s="144">
        <v>0</v>
      </c>
      <c r="AA583" s="144">
        <v>0</v>
      </c>
      <c r="AC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293.80833333333339</v>
      </c>
      <c r="Y584" s="144">
        <v>0</v>
      </c>
      <c r="Z584" s="144">
        <v>0</v>
      </c>
      <c r="AA584" s="144">
        <v>0</v>
      </c>
      <c r="AC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300.79666666666662</v>
      </c>
      <c r="Y585" s="144">
        <v>0</v>
      </c>
      <c r="Z585" s="144">
        <v>0</v>
      </c>
      <c r="AA585" s="144">
        <v>0</v>
      </c>
      <c r="AC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306.2383333333334</v>
      </c>
      <c r="Y586" s="144">
        <v>0</v>
      </c>
      <c r="Z586" s="144">
        <v>0</v>
      </c>
      <c r="AA586" s="144">
        <v>0</v>
      </c>
      <c r="AC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313.46729166666654</v>
      </c>
      <c r="Y587" s="144">
        <v>0</v>
      </c>
      <c r="Z587" s="144">
        <v>0</v>
      </c>
      <c r="AA587" s="144">
        <v>0</v>
      </c>
      <c r="AC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321.30397395833336</v>
      </c>
      <c r="Y588" s="144">
        <v>0</v>
      </c>
      <c r="Z588" s="144">
        <v>0</v>
      </c>
      <c r="AA588" s="144">
        <v>0</v>
      </c>
      <c r="AC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329.33657330729159</v>
      </c>
      <c r="Y589" s="144">
        <v>0</v>
      </c>
      <c r="Z589" s="144">
        <v>0</v>
      </c>
      <c r="AA589" s="144">
        <v>0</v>
      </c>
      <c r="AC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337.56998763997393</v>
      </c>
      <c r="Y590" s="144">
        <v>0</v>
      </c>
      <c r="Z590" s="144">
        <v>0</v>
      </c>
      <c r="AA590" s="144">
        <v>0</v>
      </c>
      <c r="AC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346.00923733097312</v>
      </c>
      <c r="Y591" s="144">
        <v>0</v>
      </c>
      <c r="Z591" s="144">
        <v>0</v>
      </c>
      <c r="AA591" s="144">
        <v>0</v>
      </c>
      <c r="AC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176.60593929893139</v>
      </c>
      <c r="Y592" s="144">
        <v>0</v>
      </c>
      <c r="Z592" s="144">
        <v>0</v>
      </c>
      <c r="AA592" s="144">
        <v>0</v>
      </c>
      <c r="AC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0</v>
      </c>
      <c r="Y593" s="144">
        <v>0</v>
      </c>
      <c r="Z593" s="144">
        <v>0</v>
      </c>
      <c r="AA593" s="144">
        <v>0</v>
      </c>
      <c r="AC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0</v>
      </c>
      <c r="Y594" s="144">
        <v>0</v>
      </c>
      <c r="Z594" s="144">
        <v>0</v>
      </c>
      <c r="AA594" s="144">
        <v>0</v>
      </c>
      <c r="AC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0</v>
      </c>
      <c r="Y595" s="144">
        <v>0</v>
      </c>
      <c r="Z595" s="144">
        <v>0</v>
      </c>
      <c r="AA595" s="144">
        <v>0</v>
      </c>
      <c r="AC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0</v>
      </c>
      <c r="Y596" s="144">
        <v>0</v>
      </c>
      <c r="Z596" s="144">
        <v>0</v>
      </c>
      <c r="AA596" s="144">
        <v>0</v>
      </c>
      <c r="AC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0</v>
      </c>
      <c r="Y597" s="144">
        <v>0</v>
      </c>
      <c r="Z597" s="144">
        <v>0</v>
      </c>
      <c r="AA597" s="144">
        <v>0</v>
      </c>
      <c r="AC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0</v>
      </c>
      <c r="Y598" s="144">
        <v>0</v>
      </c>
      <c r="Z598" s="144">
        <v>0</v>
      </c>
      <c r="AA598" s="144">
        <v>0</v>
      </c>
      <c r="AC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0</v>
      </c>
      <c r="Y599" s="144">
        <v>0</v>
      </c>
      <c r="Z599" s="144">
        <v>0</v>
      </c>
      <c r="AA599" s="144">
        <v>0</v>
      </c>
      <c r="AC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0</v>
      </c>
      <c r="Y600" s="144">
        <v>0</v>
      </c>
      <c r="Z600" s="144">
        <v>0</v>
      </c>
      <c r="AA600" s="144">
        <v>0</v>
      </c>
      <c r="AC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0</v>
      </c>
      <c r="Y601" s="144">
        <v>0</v>
      </c>
      <c r="Z601" s="144">
        <v>0</v>
      </c>
      <c r="AA601" s="144">
        <v>0</v>
      </c>
      <c r="AC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0</v>
      </c>
      <c r="Y602" s="144">
        <v>0</v>
      </c>
      <c r="Z602" s="144">
        <v>0</v>
      </c>
      <c r="AA602" s="144">
        <v>0</v>
      </c>
      <c r="AC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0</v>
      </c>
      <c r="Y603" s="144">
        <v>0</v>
      </c>
      <c r="Z603" s="144">
        <v>0</v>
      </c>
      <c r="AA603" s="144">
        <v>0</v>
      </c>
      <c r="AC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C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C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C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C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C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C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C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C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C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C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C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C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C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C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C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C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187.5</v>
      </c>
      <c r="Y620" s="1091">
        <v>0</v>
      </c>
      <c r="Z620" s="1091">
        <v>0</v>
      </c>
      <c r="AA620" s="1091">
        <v>0</v>
      </c>
      <c r="AC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256.24166666666662</v>
      </c>
      <c r="Y621" s="1091">
        <v>0</v>
      </c>
      <c r="Z621" s="1091">
        <v>0</v>
      </c>
      <c r="AA621" s="1091">
        <v>0</v>
      </c>
      <c r="AC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264.84833333333336</v>
      </c>
      <c r="Y622" s="1091">
        <v>0</v>
      </c>
      <c r="Z622" s="1091">
        <v>0</v>
      </c>
      <c r="AA622" s="1091">
        <v>0</v>
      </c>
      <c r="AC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273.6033333333333</v>
      </c>
      <c r="Y623" s="1091">
        <v>0</v>
      </c>
      <c r="Z623" s="1091">
        <v>0</v>
      </c>
      <c r="AA623" s="1091">
        <v>0</v>
      </c>
      <c r="AC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281.57666666666677</v>
      </c>
      <c r="Y624" s="1091">
        <v>0</v>
      </c>
      <c r="Z624" s="1091">
        <v>0</v>
      </c>
      <c r="AA624" s="1091">
        <v>0</v>
      </c>
      <c r="AC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289.13833333333326</v>
      </c>
      <c r="Y625" s="1091">
        <v>0</v>
      </c>
      <c r="Z625" s="1091">
        <v>0</v>
      </c>
      <c r="AA625" s="1091">
        <v>0</v>
      </c>
      <c r="AC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290.85666666666663</v>
      </c>
      <c r="Y626" s="144">
        <v>0</v>
      </c>
      <c r="Z626" s="144">
        <v>0</v>
      </c>
      <c r="AA626" s="144">
        <v>0</v>
      </c>
      <c r="AC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293.80833333333339</v>
      </c>
      <c r="Y627" s="144">
        <v>0</v>
      </c>
      <c r="Z627" s="144">
        <v>0</v>
      </c>
      <c r="AA627" s="144">
        <v>0</v>
      </c>
      <c r="AC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300.79666666666662</v>
      </c>
      <c r="Y628" s="144">
        <v>0</v>
      </c>
      <c r="Z628" s="144">
        <v>0</v>
      </c>
      <c r="AA628" s="144">
        <v>0</v>
      </c>
      <c r="AC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306.2383333333334</v>
      </c>
      <c r="Y629" s="144">
        <v>0</v>
      </c>
      <c r="Z629" s="144">
        <v>0</v>
      </c>
      <c r="AA629" s="144">
        <v>0</v>
      </c>
      <c r="AC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313.46729166666654</v>
      </c>
      <c r="Y630" s="144">
        <v>0</v>
      </c>
      <c r="Z630" s="144">
        <v>0</v>
      </c>
      <c r="AA630" s="144">
        <v>0</v>
      </c>
      <c r="AC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321.30397395833336</v>
      </c>
      <c r="Y631" s="144">
        <v>0</v>
      </c>
      <c r="Z631" s="144">
        <v>0</v>
      </c>
      <c r="AA631" s="144">
        <v>0</v>
      </c>
      <c r="AC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329.33657330729159</v>
      </c>
      <c r="Y632" s="144">
        <v>0</v>
      </c>
      <c r="Z632" s="144">
        <v>0</v>
      </c>
      <c r="AA632" s="144">
        <v>0</v>
      </c>
      <c r="AC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337.56998763997393</v>
      </c>
      <c r="Y633" s="144">
        <v>0</v>
      </c>
      <c r="Z633" s="144">
        <v>0</v>
      </c>
      <c r="AA633" s="144">
        <v>0</v>
      </c>
      <c r="AC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346.00923733097312</v>
      </c>
      <c r="Y634" s="144">
        <v>0</v>
      </c>
      <c r="Z634" s="144">
        <v>0</v>
      </c>
      <c r="AA634" s="144">
        <v>0</v>
      </c>
      <c r="AC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176.60593929893139</v>
      </c>
      <c r="Y635" s="144">
        <v>0</v>
      </c>
      <c r="Z635" s="144">
        <v>0</v>
      </c>
      <c r="AA635" s="144">
        <v>0</v>
      </c>
      <c r="AC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0</v>
      </c>
      <c r="Y636" s="144">
        <v>0</v>
      </c>
      <c r="Z636" s="144">
        <v>0</v>
      </c>
      <c r="AA636" s="144">
        <v>0</v>
      </c>
      <c r="AC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0</v>
      </c>
      <c r="Y637" s="144">
        <v>0</v>
      </c>
      <c r="Z637" s="144">
        <v>0</v>
      </c>
      <c r="AA637" s="144">
        <v>0</v>
      </c>
      <c r="AC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0</v>
      </c>
      <c r="Y638" s="144">
        <v>0</v>
      </c>
      <c r="Z638" s="144">
        <v>0</v>
      </c>
      <c r="AA638" s="144">
        <v>0</v>
      </c>
      <c r="AC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0</v>
      </c>
      <c r="Y639" s="144">
        <v>0</v>
      </c>
      <c r="Z639" s="144">
        <v>0</v>
      </c>
      <c r="AA639" s="144">
        <v>0</v>
      </c>
      <c r="AC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0</v>
      </c>
      <c r="Y640" s="144">
        <v>0</v>
      </c>
      <c r="Z640" s="144">
        <v>0</v>
      </c>
      <c r="AA640" s="144">
        <v>0</v>
      </c>
      <c r="AC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0</v>
      </c>
      <c r="Y641" s="144">
        <v>0</v>
      </c>
      <c r="Z641" s="144">
        <v>0</v>
      </c>
      <c r="AA641" s="144">
        <v>0</v>
      </c>
      <c r="AC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0</v>
      </c>
      <c r="Y642" s="144">
        <v>0</v>
      </c>
      <c r="Z642" s="144">
        <v>0</v>
      </c>
      <c r="AA642" s="144">
        <v>0</v>
      </c>
      <c r="AC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0</v>
      </c>
      <c r="Y643" s="144">
        <v>0</v>
      </c>
      <c r="Z643" s="144">
        <v>0</v>
      </c>
      <c r="AA643" s="144">
        <v>0</v>
      </c>
      <c r="AC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0</v>
      </c>
      <c r="Y644" s="144">
        <v>0</v>
      </c>
      <c r="Z644" s="144">
        <v>0</v>
      </c>
      <c r="AA644" s="144">
        <v>0</v>
      </c>
      <c r="AC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0</v>
      </c>
      <c r="Y645" s="144">
        <v>0</v>
      </c>
      <c r="Z645" s="144">
        <v>0</v>
      </c>
      <c r="AA645" s="144">
        <v>0</v>
      </c>
      <c r="AC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0</v>
      </c>
      <c r="Y646" s="144">
        <v>0</v>
      </c>
      <c r="Z646" s="144">
        <v>0</v>
      </c>
      <c r="AA646" s="144">
        <v>0</v>
      </c>
      <c r="AC646" s="144">
        <v>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xml><?xml version="1.0" encoding="utf-8"?>
<worksheet xmlns="http://schemas.openxmlformats.org/spreadsheetml/2006/main" xmlns:r="http://schemas.openxmlformats.org/officeDocument/2006/relationships">
  <dimension ref="A1:HY389"/>
  <sheetViews>
    <sheetView topLeftCell="A31" zoomScale="55" zoomScaleNormal="55" workbookViewId="0">
      <selection sqref="A1:XFD1048576"/>
    </sheetView>
  </sheetViews>
  <sheetFormatPr defaultColWidth="9" defaultRowHeight="15.75"/>
  <cols>
    <col min="1" max="1" width="7.25" style="115" customWidth="1"/>
    <col min="2" max="2" width="8.75" style="115" customWidth="1"/>
    <col min="3" max="4" width="9" style="124" customWidth="1"/>
    <col min="5" max="5" width="12.75" style="124" customWidth="1"/>
    <col min="6" max="6" width="15.375" style="124" bestFit="1" customWidth="1"/>
    <col min="7" max="7" width="17.25" style="124" bestFit="1" customWidth="1"/>
    <col min="8" max="8" width="17.875" style="124" bestFit="1" customWidth="1"/>
    <col min="9" max="9" width="19" style="124" bestFit="1" customWidth="1"/>
    <col min="10" max="10" width="15.75" style="124" bestFit="1" customWidth="1"/>
    <col min="11" max="11" width="16.75" style="124" bestFit="1" customWidth="1"/>
    <col min="12" max="12" width="16.875" style="124" customWidth="1"/>
    <col min="13" max="13" width="17.625" style="124" customWidth="1"/>
    <col min="14" max="14" width="16" style="124" bestFit="1" customWidth="1"/>
    <col min="15" max="15" width="17.125" style="124" bestFit="1" customWidth="1"/>
    <col min="16" max="16" width="25.125" style="124" bestFit="1" customWidth="1"/>
    <col min="17" max="17" width="20.75" style="124" bestFit="1" customWidth="1"/>
    <col min="18" max="18" width="21.75" style="124" bestFit="1" customWidth="1"/>
    <col min="19" max="19" width="27.25" style="124" bestFit="1" customWidth="1"/>
    <col min="20" max="20" width="17" style="124" bestFit="1" customWidth="1"/>
    <col min="21" max="21" width="26.25" style="124" bestFit="1" customWidth="1"/>
    <col min="22" max="22" width="16" style="124" bestFit="1" customWidth="1"/>
    <col min="23" max="23" width="22.125" style="124" bestFit="1" customWidth="1"/>
    <col min="24" max="24" width="23.25" style="124" bestFit="1" customWidth="1"/>
    <col min="25" max="25" width="12.75" style="124" bestFit="1" customWidth="1"/>
    <col min="26" max="26" width="13.75" style="124" bestFit="1" customWidth="1"/>
    <col min="27" max="27" width="21" style="124" bestFit="1" customWidth="1"/>
    <col min="28" max="28" width="22.125" style="124" bestFit="1" customWidth="1"/>
    <col min="29" max="29" width="16.25" style="124" bestFit="1" customWidth="1"/>
    <col min="30" max="30" width="17.25" style="124" bestFit="1" customWidth="1"/>
    <col min="31" max="31" width="12.875" style="124" bestFit="1" customWidth="1"/>
    <col min="32" max="32" width="14" style="124" bestFit="1" customWidth="1"/>
    <col min="33" max="33" width="12.75" style="124" bestFit="1" customWidth="1"/>
    <col min="34" max="34" width="14.25" style="124" bestFit="1" customWidth="1"/>
    <col min="35" max="35" width="9.25" style="124" bestFit="1" customWidth="1"/>
    <col min="36" max="36" width="25.125" style="124" bestFit="1" customWidth="1"/>
    <col min="37" max="37" width="16" style="124" bestFit="1" customWidth="1"/>
    <col min="38" max="38" width="21.75" style="124" bestFit="1" customWidth="1"/>
    <col min="39" max="39" width="22.875" style="124" bestFit="1" customWidth="1"/>
    <col min="40" max="40" width="14.875" style="124" bestFit="1" customWidth="1"/>
    <col min="41" max="41" width="13.125" style="124" bestFit="1" customWidth="1"/>
    <col min="42" max="42" width="29.25" style="124" bestFit="1" customWidth="1"/>
    <col min="43" max="43" width="34" style="124" bestFit="1" customWidth="1"/>
    <col min="44" max="44" width="12.125" style="124" bestFit="1" customWidth="1"/>
    <col min="45" max="45" width="11.375" style="124" bestFit="1" customWidth="1"/>
    <col min="46" max="46" width="20.125" style="124" bestFit="1" customWidth="1"/>
    <col min="47" max="47" width="21.75" style="124" bestFit="1" customWidth="1"/>
    <col min="48" max="48" width="12" style="124" bestFit="1" customWidth="1"/>
    <col min="49" max="49" width="12" style="124" customWidth="1"/>
    <col min="50" max="50" width="11.375" style="124" bestFit="1" customWidth="1"/>
    <col min="51" max="51" width="11.75" style="124" bestFit="1" customWidth="1"/>
    <col min="52" max="52" width="16.375" style="124" bestFit="1" customWidth="1"/>
    <col min="53" max="53" width="18.125" style="124" bestFit="1" customWidth="1"/>
    <col min="54" max="54" width="12.75" style="124" bestFit="1" customWidth="1"/>
    <col min="55" max="55" width="10.125" style="124" bestFit="1" customWidth="1"/>
    <col min="56" max="56" width="18.75" style="124" bestFit="1" customWidth="1"/>
    <col min="57" max="59" width="26.25" style="124" customWidth="1"/>
    <col min="60" max="79" width="19" style="124" bestFit="1" customWidth="1"/>
    <col min="80" max="83" width="19" style="124" customWidth="1"/>
    <col min="84" max="84" width="10.125" style="124" bestFit="1" customWidth="1"/>
    <col min="85" max="16384" width="9" style="124"/>
  </cols>
  <sheetData>
    <row r="1" spans="1:84" ht="33">
      <c r="A1" s="99" t="s">
        <v>0</v>
      </c>
      <c r="B1" s="99"/>
      <c r="E1" s="125" t="s">
        <v>243</v>
      </c>
    </row>
    <row r="2" spans="1:84">
      <c r="A2" s="101" t="s">
        <v>1</v>
      </c>
      <c r="B2" s="7">
        <v>0</v>
      </c>
    </row>
    <row r="3" spans="1:84">
      <c r="A3" s="126" t="s">
        <v>179</v>
      </c>
      <c r="B3" s="127"/>
      <c r="L3" s="128" t="s">
        <v>244</v>
      </c>
      <c r="M3" s="128" t="s">
        <v>244</v>
      </c>
      <c r="AA3" s="128" t="s">
        <v>244</v>
      </c>
      <c r="AB3" s="128" t="s">
        <v>244</v>
      </c>
      <c r="AM3" s="128"/>
      <c r="AN3" s="128"/>
      <c r="BE3" s="128" t="s">
        <v>244</v>
      </c>
      <c r="BI3" s="128" t="s">
        <v>244</v>
      </c>
      <c r="BS3" s="128" t="s">
        <v>244</v>
      </c>
      <c r="BU3" s="128" t="s">
        <v>244</v>
      </c>
      <c r="BV3" s="128" t="s">
        <v>244</v>
      </c>
      <c r="CD3" s="128"/>
    </row>
    <row r="4" spans="1:84">
      <c r="A4" s="126" t="s">
        <v>179</v>
      </c>
      <c r="B4" s="127"/>
      <c r="D4" s="129" t="s">
        <v>245</v>
      </c>
      <c r="E4" s="130"/>
      <c r="F4" s="130"/>
      <c r="G4" s="131"/>
      <c r="H4" s="130"/>
      <c r="I4" s="130"/>
      <c r="J4" s="130"/>
      <c r="K4" s="130"/>
      <c r="L4" s="130"/>
      <c r="M4" s="130"/>
      <c r="N4" s="130"/>
      <c r="O4" s="130"/>
      <c r="P4" s="130"/>
      <c r="Q4" s="130"/>
      <c r="R4" s="130"/>
      <c r="S4" s="130"/>
      <c r="T4" s="130"/>
      <c r="U4" s="130"/>
      <c r="V4" s="130"/>
      <c r="W4" s="130"/>
      <c r="X4" s="130"/>
      <c r="Y4" s="130"/>
      <c r="Z4" s="130"/>
      <c r="AA4" s="130"/>
      <c r="AB4" s="130"/>
      <c r="AC4" s="130"/>
      <c r="AD4" s="130"/>
      <c r="AE4" s="130"/>
      <c r="AF4" s="130"/>
      <c r="AG4" s="130" t="s">
        <v>246</v>
      </c>
      <c r="AH4" s="130" t="s">
        <v>246</v>
      </c>
      <c r="AI4" s="130"/>
      <c r="AJ4" s="130"/>
      <c r="AK4" s="130"/>
      <c r="AL4" s="130"/>
      <c r="AM4" s="130"/>
      <c r="AN4" s="130"/>
      <c r="AO4" s="130"/>
      <c r="AP4" s="130"/>
      <c r="AQ4" s="130"/>
      <c r="AR4" s="130" t="s">
        <v>246</v>
      </c>
      <c r="AS4" s="130" t="s">
        <v>246</v>
      </c>
      <c r="AT4" s="130" t="s">
        <v>246</v>
      </c>
      <c r="AU4" s="130" t="s">
        <v>246</v>
      </c>
      <c r="AV4" s="130" t="s">
        <v>246</v>
      </c>
      <c r="AW4" s="130"/>
      <c r="AX4" s="130"/>
      <c r="AY4" s="130"/>
      <c r="AZ4" s="130"/>
      <c r="BA4" s="130"/>
      <c r="BB4" s="130"/>
      <c r="BC4" s="130"/>
      <c r="BD4" s="130"/>
      <c r="BE4" s="130"/>
      <c r="BF4" s="130"/>
      <c r="BG4" s="130"/>
      <c r="BH4" s="130"/>
      <c r="BI4" s="130"/>
      <c r="BJ4" s="130"/>
      <c r="BK4" s="130"/>
      <c r="BL4" s="130"/>
      <c r="BM4" s="130"/>
      <c r="BN4" s="130"/>
      <c r="BO4" s="130"/>
      <c r="BP4" s="130"/>
      <c r="BQ4" s="130"/>
      <c r="BR4" s="130"/>
      <c r="BS4" s="130"/>
      <c r="BT4" s="130"/>
      <c r="BU4" s="130"/>
      <c r="BV4" s="130"/>
      <c r="BW4" s="130"/>
      <c r="BX4" s="130"/>
      <c r="BY4" s="130"/>
      <c r="BZ4" s="130"/>
      <c r="CA4" s="130"/>
      <c r="CB4" s="130"/>
      <c r="CC4" s="130"/>
      <c r="CD4" s="130"/>
      <c r="CE4" s="130"/>
      <c r="CF4" s="130"/>
    </row>
    <row r="5" spans="1:84">
      <c r="A5" s="126" t="s">
        <v>179</v>
      </c>
      <c r="B5" s="127"/>
      <c r="D5" s="129" t="s">
        <v>245</v>
      </c>
      <c r="E5" s="130"/>
      <c r="F5" s="130"/>
      <c r="G5" s="131"/>
      <c r="H5" s="132" t="s">
        <v>96</v>
      </c>
      <c r="I5" s="132" t="s">
        <v>96</v>
      </c>
      <c r="J5" s="132" t="s">
        <v>96</v>
      </c>
      <c r="K5" s="132" t="s">
        <v>96</v>
      </c>
      <c r="L5" s="130"/>
      <c r="M5" s="130"/>
      <c r="N5" s="132" t="s">
        <v>96</v>
      </c>
      <c r="O5" s="132" t="s">
        <v>96</v>
      </c>
      <c r="P5" s="132" t="s">
        <v>96</v>
      </c>
      <c r="Q5" s="130"/>
      <c r="R5" s="130"/>
      <c r="S5" s="132" t="s">
        <v>96</v>
      </c>
      <c r="T5" s="132" t="s">
        <v>96</v>
      </c>
      <c r="U5" s="132" t="s">
        <v>96</v>
      </c>
      <c r="V5" s="130"/>
      <c r="W5" s="130"/>
      <c r="X5" s="130"/>
      <c r="Y5" s="130"/>
      <c r="Z5" s="130"/>
      <c r="AA5" s="130"/>
      <c r="AB5" s="130"/>
      <c r="AC5" s="130"/>
      <c r="AD5" s="130"/>
      <c r="AE5" s="130"/>
      <c r="AF5" s="130"/>
      <c r="AG5" s="130"/>
      <c r="AH5" s="130"/>
      <c r="AI5" s="130"/>
      <c r="AJ5" s="130"/>
      <c r="AK5" s="130"/>
      <c r="AL5" s="130"/>
      <c r="AM5" s="130"/>
      <c r="AN5" s="130"/>
      <c r="AO5" s="130"/>
      <c r="AP5" s="130"/>
      <c r="AQ5" s="130"/>
      <c r="AR5" s="130"/>
      <c r="AS5" s="130"/>
      <c r="AT5" s="130"/>
      <c r="AU5" s="130"/>
      <c r="AV5" s="130"/>
      <c r="AW5" s="130"/>
      <c r="AX5" s="132" t="s">
        <v>96</v>
      </c>
      <c r="AY5" s="132" t="s">
        <v>96</v>
      </c>
      <c r="AZ5" s="130"/>
      <c r="BA5" s="132" t="s">
        <v>96</v>
      </c>
      <c r="BB5" s="130"/>
      <c r="BC5" s="130"/>
      <c r="BD5" s="132" t="s">
        <v>96</v>
      </c>
      <c r="BE5" s="130"/>
      <c r="BF5" s="130"/>
      <c r="BG5" s="130"/>
      <c r="BH5" s="130"/>
      <c r="BI5" s="130"/>
      <c r="BJ5" s="130"/>
      <c r="BK5" s="130"/>
      <c r="BL5" s="130"/>
      <c r="BM5" s="130"/>
      <c r="BN5" s="130"/>
      <c r="BO5" s="130"/>
      <c r="BP5" s="130"/>
      <c r="BQ5" s="130"/>
      <c r="BR5" s="130"/>
      <c r="BS5" s="130"/>
      <c r="BT5" s="130"/>
      <c r="BU5" s="130"/>
      <c r="BV5" s="130"/>
      <c r="BW5" s="130"/>
      <c r="BX5" s="130"/>
      <c r="BY5" s="130"/>
      <c r="BZ5" s="130"/>
      <c r="CA5" s="130"/>
      <c r="CB5" s="130"/>
      <c r="CC5" s="130"/>
      <c r="CD5" s="130"/>
      <c r="CE5" s="130"/>
      <c r="CF5" s="130"/>
    </row>
    <row r="6" spans="1:84">
      <c r="A6" s="126" t="s">
        <v>179</v>
      </c>
      <c r="B6" s="127"/>
      <c r="D6" s="129" t="s">
        <v>245</v>
      </c>
      <c r="E6" s="130"/>
      <c r="F6" s="130"/>
      <c r="G6" s="131"/>
      <c r="H6" s="130"/>
      <c r="I6" s="130"/>
      <c r="J6" s="130"/>
      <c r="K6" s="130"/>
      <c r="L6" s="130"/>
      <c r="M6" s="130"/>
      <c r="N6" s="130"/>
      <c r="O6" s="130"/>
      <c r="P6" s="130"/>
      <c r="Q6" s="130"/>
      <c r="R6" s="130"/>
      <c r="S6" s="130"/>
      <c r="T6" s="130"/>
      <c r="U6" s="130"/>
      <c r="V6" s="130"/>
      <c r="W6" s="130"/>
      <c r="X6" s="130"/>
      <c r="Y6" s="130"/>
      <c r="Z6" s="130"/>
      <c r="AA6" s="130"/>
      <c r="AB6" s="130"/>
      <c r="AC6" s="130"/>
      <c r="AD6" s="130"/>
      <c r="AE6" s="130"/>
      <c r="AF6" s="130"/>
      <c r="AG6" s="130"/>
      <c r="AH6" s="130"/>
      <c r="AI6" s="130"/>
      <c r="AJ6" s="130"/>
      <c r="AK6" s="130"/>
      <c r="AL6" s="130"/>
      <c r="AM6" s="130"/>
      <c r="AN6" s="130"/>
      <c r="AO6" s="130"/>
      <c r="AP6" s="130"/>
      <c r="AQ6" s="130"/>
      <c r="AR6" s="130"/>
      <c r="AS6" s="130"/>
      <c r="AT6" s="130"/>
      <c r="AU6" s="130"/>
      <c r="AV6" s="130"/>
      <c r="AW6" s="130"/>
      <c r="AX6" s="130"/>
      <c r="AY6" s="130"/>
      <c r="AZ6" s="130"/>
      <c r="BA6" s="130"/>
      <c r="BB6" s="130"/>
      <c r="BC6" s="130"/>
      <c r="BD6" s="130"/>
      <c r="BE6" s="130"/>
      <c r="BF6" s="130"/>
      <c r="BG6" s="130"/>
      <c r="BH6" s="130"/>
      <c r="BI6" s="130"/>
      <c r="BJ6" s="130"/>
      <c r="BK6" s="130"/>
      <c r="BL6" s="130"/>
      <c r="BM6" s="130"/>
      <c r="BN6" s="130"/>
      <c r="BO6" s="130"/>
      <c r="BP6" s="130"/>
      <c r="BQ6" s="130"/>
      <c r="BR6" s="130"/>
      <c r="BS6" s="130"/>
      <c r="BT6" s="130"/>
      <c r="BU6" s="130"/>
      <c r="BV6" s="130"/>
      <c r="BW6" s="130"/>
      <c r="BX6" s="130"/>
      <c r="BY6" s="130"/>
      <c r="BZ6" s="130"/>
      <c r="CA6" s="130"/>
      <c r="CB6" s="130"/>
      <c r="CC6" s="130"/>
      <c r="CD6" s="130"/>
      <c r="CE6" s="130"/>
      <c r="CF6" s="130"/>
    </row>
    <row r="7" spans="1:84">
      <c r="A7" s="126" t="s">
        <v>179</v>
      </c>
      <c r="B7" s="127"/>
      <c r="D7" s="129" t="s">
        <v>245</v>
      </c>
      <c r="E7" s="130"/>
      <c r="F7" s="130"/>
      <c r="G7" s="131"/>
      <c r="H7" s="130" t="s">
        <v>247</v>
      </c>
      <c r="I7" s="130" t="s">
        <v>247</v>
      </c>
      <c r="J7" s="130" t="s">
        <v>247</v>
      </c>
      <c r="K7" s="130" t="s">
        <v>247</v>
      </c>
      <c r="L7" s="130"/>
      <c r="M7" s="130"/>
      <c r="N7" s="130" t="s">
        <v>247</v>
      </c>
      <c r="O7" s="130" t="s">
        <v>247</v>
      </c>
      <c r="P7" s="130" t="s">
        <v>247</v>
      </c>
      <c r="Q7" s="130" t="s">
        <v>247</v>
      </c>
      <c r="R7" s="130" t="s">
        <v>247</v>
      </c>
      <c r="S7" s="130"/>
      <c r="T7" s="130"/>
      <c r="U7" s="130"/>
      <c r="V7" s="130" t="s">
        <v>247</v>
      </c>
      <c r="W7" s="130" t="s">
        <v>247</v>
      </c>
      <c r="X7" s="130" t="s">
        <v>247</v>
      </c>
      <c r="Y7" s="130" t="s">
        <v>247</v>
      </c>
      <c r="Z7" s="130" t="s">
        <v>247</v>
      </c>
      <c r="AA7" s="130"/>
      <c r="AB7" s="130"/>
      <c r="AC7" s="130" t="s">
        <v>247</v>
      </c>
      <c r="AD7" s="130" t="s">
        <v>247</v>
      </c>
      <c r="AE7" s="130" t="s">
        <v>247</v>
      </c>
      <c r="AF7" s="130" t="s">
        <v>247</v>
      </c>
      <c r="AG7" s="130" t="s">
        <v>247</v>
      </c>
      <c r="AH7" s="130" t="s">
        <v>247</v>
      </c>
      <c r="AI7" s="130" t="s">
        <v>247</v>
      </c>
      <c r="AJ7" s="130" t="s">
        <v>247</v>
      </c>
      <c r="AK7" s="130" t="s">
        <v>247</v>
      </c>
      <c r="AL7" s="130" t="s">
        <v>247</v>
      </c>
      <c r="AM7" s="130" t="s">
        <v>247</v>
      </c>
      <c r="AN7" s="130" t="s">
        <v>247</v>
      </c>
      <c r="AO7" s="130" t="s">
        <v>247</v>
      </c>
      <c r="AP7" s="130" t="s">
        <v>247</v>
      </c>
      <c r="AQ7" s="130" t="s">
        <v>247</v>
      </c>
      <c r="AR7" s="130"/>
      <c r="AS7" s="130"/>
      <c r="AT7" s="130"/>
      <c r="AU7" s="130"/>
      <c r="AV7" s="130"/>
      <c r="AW7" s="130"/>
      <c r="AX7" s="130"/>
      <c r="AY7" s="130"/>
      <c r="AZ7" s="130"/>
      <c r="BA7" s="130"/>
      <c r="BB7" s="130"/>
      <c r="BC7" s="130"/>
      <c r="BD7" s="130"/>
      <c r="BE7" s="130"/>
      <c r="BF7" s="130" t="s">
        <v>247</v>
      </c>
      <c r="BG7" s="130" t="s">
        <v>247</v>
      </c>
      <c r="BH7" s="130" t="s">
        <v>247</v>
      </c>
      <c r="BI7" s="130"/>
      <c r="BJ7" s="130" t="s">
        <v>247</v>
      </c>
      <c r="BK7" s="130"/>
      <c r="BL7" s="130" t="s">
        <v>247</v>
      </c>
      <c r="BM7" s="130"/>
      <c r="BN7" s="130" t="s">
        <v>247</v>
      </c>
      <c r="BO7" s="130" t="s">
        <v>247</v>
      </c>
      <c r="BP7" s="130" t="s">
        <v>247</v>
      </c>
      <c r="BQ7" s="130" t="s">
        <v>247</v>
      </c>
      <c r="BR7" s="130"/>
      <c r="BS7" s="130"/>
      <c r="BT7" s="130" t="s">
        <v>247</v>
      </c>
      <c r="BU7" s="130"/>
      <c r="BV7" s="130"/>
      <c r="BW7" s="130"/>
      <c r="BX7" s="130"/>
      <c r="BY7" s="130"/>
      <c r="BZ7" s="130"/>
      <c r="CA7" s="130"/>
      <c r="CB7" s="130" t="s">
        <v>247</v>
      </c>
      <c r="CC7" s="130" t="s">
        <v>247</v>
      </c>
      <c r="CD7" s="130" t="s">
        <v>247</v>
      </c>
      <c r="CE7" s="130" t="s">
        <v>247</v>
      </c>
      <c r="CF7" s="130"/>
    </row>
    <row r="8" spans="1:84">
      <c r="A8" s="126" t="s">
        <v>179</v>
      </c>
      <c r="B8" s="127"/>
      <c r="D8" s="129" t="s">
        <v>245</v>
      </c>
      <c r="E8" s="130"/>
      <c r="F8" s="130"/>
      <c r="G8" s="130"/>
      <c r="H8" s="130"/>
      <c r="I8" s="130"/>
      <c r="J8" s="130"/>
      <c r="K8" s="130"/>
      <c r="L8" s="130"/>
      <c r="M8" s="130"/>
      <c r="N8" s="130"/>
      <c r="O8" s="130"/>
      <c r="P8" s="130"/>
      <c r="Q8" s="130"/>
      <c r="R8" s="130"/>
      <c r="S8" s="130"/>
      <c r="T8" s="130"/>
      <c r="U8" s="130"/>
      <c r="V8" s="130"/>
      <c r="W8" s="130"/>
      <c r="X8" s="130"/>
      <c r="Y8" s="130"/>
      <c r="Z8" s="130"/>
      <c r="AA8" s="130"/>
      <c r="AB8" s="130"/>
      <c r="AC8" s="130"/>
      <c r="AD8" s="130"/>
      <c r="AE8" s="130"/>
      <c r="AF8" s="130"/>
      <c r="AG8" s="130"/>
      <c r="AH8" s="130"/>
      <c r="AI8" s="130"/>
      <c r="AJ8" s="130"/>
      <c r="AK8" s="130"/>
      <c r="AL8" s="130"/>
      <c r="AM8" s="130"/>
      <c r="AN8" s="130"/>
      <c r="AO8" s="130"/>
      <c r="AP8" s="130"/>
      <c r="AQ8" s="130"/>
      <c r="AR8" s="130"/>
      <c r="AS8" s="130"/>
      <c r="AT8" s="130"/>
      <c r="AU8" s="130"/>
      <c r="AV8" s="130"/>
      <c r="AW8" s="130"/>
      <c r="AX8" s="130"/>
      <c r="AY8" s="130"/>
      <c r="AZ8" s="130"/>
      <c r="BA8" s="130"/>
      <c r="BB8" s="130"/>
      <c r="BC8" s="130"/>
      <c r="BD8" s="130"/>
      <c r="BE8" s="130"/>
      <c r="BF8" s="130"/>
      <c r="BG8" s="130"/>
      <c r="BH8" s="130"/>
      <c r="BI8" s="130"/>
      <c r="BJ8" s="130"/>
      <c r="BK8" s="130"/>
      <c r="BL8" s="130"/>
      <c r="BM8" s="130"/>
      <c r="BN8" s="130"/>
      <c r="BO8" s="130"/>
      <c r="BP8" s="130"/>
      <c r="BQ8" s="130"/>
      <c r="BR8" s="130"/>
      <c r="BS8" s="130"/>
      <c r="BT8" s="130"/>
      <c r="BU8" s="130"/>
      <c r="BV8" s="130"/>
      <c r="BW8" s="130"/>
      <c r="BX8" s="130"/>
      <c r="BY8" s="130"/>
      <c r="BZ8" s="130"/>
      <c r="CA8" s="130"/>
      <c r="CB8" s="130"/>
      <c r="CC8" s="130"/>
      <c r="CD8" s="130"/>
      <c r="CE8" s="130"/>
      <c r="CF8" s="130"/>
    </row>
    <row r="9" spans="1:84">
      <c r="A9" s="126" t="s">
        <v>179</v>
      </c>
      <c r="B9" s="127"/>
      <c r="D9" s="129" t="s">
        <v>245</v>
      </c>
      <c r="E9" s="130"/>
      <c r="F9" s="130"/>
      <c r="G9" s="130"/>
      <c r="H9" s="130"/>
      <c r="I9" s="130"/>
      <c r="J9" s="130"/>
      <c r="K9" s="130"/>
      <c r="L9" s="130"/>
      <c r="M9" s="130"/>
      <c r="N9" s="130"/>
      <c r="O9" s="130"/>
      <c r="P9" s="130"/>
      <c r="Q9" s="130"/>
      <c r="R9" s="130"/>
      <c r="S9" s="130"/>
      <c r="T9" s="130"/>
      <c r="U9" s="130"/>
      <c r="V9" s="130"/>
      <c r="W9" s="130"/>
      <c r="X9" s="130"/>
      <c r="Y9" s="130"/>
      <c r="Z9" s="130"/>
      <c r="AA9" s="130"/>
      <c r="AB9" s="130"/>
      <c r="AC9" s="130"/>
      <c r="AD9" s="130"/>
      <c r="AE9" s="130"/>
      <c r="AF9" s="130"/>
      <c r="AG9" s="130"/>
      <c r="AH9" s="130"/>
      <c r="AI9" s="130"/>
      <c r="AJ9" s="130"/>
      <c r="AK9" s="130"/>
      <c r="AL9" s="130"/>
      <c r="AM9" s="130"/>
      <c r="AN9" s="130"/>
      <c r="AO9" s="130"/>
      <c r="AP9" s="130"/>
      <c r="AQ9" s="130"/>
      <c r="AR9" s="130"/>
      <c r="AS9" s="130"/>
      <c r="AT9" s="130"/>
      <c r="AU9" s="130"/>
      <c r="AV9" s="130"/>
      <c r="AW9" s="130"/>
      <c r="AX9" s="130"/>
      <c r="AY9" s="130"/>
      <c r="AZ9" s="130"/>
      <c r="BA9" s="130"/>
      <c r="BB9" s="130"/>
      <c r="BC9" s="130"/>
      <c r="BD9" s="130"/>
      <c r="BE9" s="130"/>
      <c r="BF9" s="130"/>
      <c r="BG9" s="130"/>
      <c r="BH9" s="130"/>
      <c r="BI9" s="130"/>
      <c r="BJ9" s="130"/>
      <c r="BK9" s="130"/>
      <c r="BL9" s="130"/>
      <c r="BM9" s="130"/>
      <c r="BN9" s="130"/>
      <c r="BO9" s="130"/>
      <c r="BP9" s="130"/>
      <c r="BQ9" s="130"/>
      <c r="BR9" s="130"/>
      <c r="BS9" s="130"/>
      <c r="BT9" s="130"/>
      <c r="BU9" s="130"/>
      <c r="BV9" s="130"/>
      <c r="BW9" s="130" t="s">
        <v>248</v>
      </c>
      <c r="BX9" s="130" t="s">
        <v>248</v>
      </c>
      <c r="BY9" s="130" t="s">
        <v>248</v>
      </c>
      <c r="BZ9" s="130" t="s">
        <v>248</v>
      </c>
      <c r="CA9" s="130" t="s">
        <v>248</v>
      </c>
      <c r="CB9" s="130"/>
      <c r="CC9" s="130"/>
      <c r="CD9" s="130"/>
      <c r="CE9" s="130"/>
      <c r="CF9" s="130"/>
    </row>
    <row r="10" spans="1:84">
      <c r="A10" s="126" t="s">
        <v>179</v>
      </c>
      <c r="B10" s="127"/>
    </row>
    <row r="11" spans="1:84">
      <c r="A11" s="133" t="s">
        <v>179</v>
      </c>
      <c r="B11" s="134"/>
      <c r="H11" s="135">
        <v>1</v>
      </c>
      <c r="I11" s="135">
        <v>2</v>
      </c>
      <c r="J11" s="135">
        <v>3</v>
      </c>
      <c r="K11" s="135">
        <v>4</v>
      </c>
      <c r="L11" s="135">
        <v>5</v>
      </c>
      <c r="M11" s="135">
        <v>6</v>
      </c>
      <c r="N11" s="135">
        <v>7</v>
      </c>
      <c r="O11" s="135">
        <v>8</v>
      </c>
      <c r="P11" s="135">
        <v>10</v>
      </c>
      <c r="Q11" s="135">
        <v>11</v>
      </c>
      <c r="R11" s="135">
        <v>12</v>
      </c>
      <c r="S11" s="135">
        <v>13</v>
      </c>
      <c r="T11" s="135">
        <v>14</v>
      </c>
      <c r="U11" s="135">
        <v>15</v>
      </c>
      <c r="V11" s="135">
        <v>16</v>
      </c>
      <c r="W11" s="135">
        <v>18</v>
      </c>
      <c r="X11" s="135">
        <v>19</v>
      </c>
      <c r="Y11" s="135">
        <v>20</v>
      </c>
      <c r="Z11" s="135">
        <v>21</v>
      </c>
      <c r="AA11" s="135">
        <v>22</v>
      </c>
      <c r="AB11" s="135">
        <v>23</v>
      </c>
      <c r="AC11" s="135">
        <v>24</v>
      </c>
      <c r="AD11" s="135">
        <v>25</v>
      </c>
      <c r="AE11" s="135">
        <v>26</v>
      </c>
      <c r="AF11" s="135">
        <v>27</v>
      </c>
      <c r="AG11" s="135">
        <v>30</v>
      </c>
      <c r="AH11" s="135">
        <v>31</v>
      </c>
      <c r="AI11" s="135">
        <v>32</v>
      </c>
      <c r="AJ11" s="135">
        <v>33</v>
      </c>
      <c r="AK11" s="135">
        <v>34</v>
      </c>
      <c r="AL11" s="135">
        <v>35</v>
      </c>
      <c r="AM11" s="135">
        <v>36</v>
      </c>
      <c r="AN11" s="135">
        <v>37</v>
      </c>
      <c r="AO11" s="135">
        <v>38</v>
      </c>
      <c r="AP11" s="135">
        <v>39</v>
      </c>
      <c r="AQ11" s="135">
        <v>40</v>
      </c>
      <c r="AR11" s="135">
        <v>41</v>
      </c>
      <c r="AS11" s="135">
        <v>42</v>
      </c>
      <c r="AT11" s="135">
        <v>43</v>
      </c>
      <c r="AU11" s="135">
        <v>44</v>
      </c>
      <c r="AV11" s="135">
        <v>45</v>
      </c>
      <c r="AW11" s="135">
        <v>46</v>
      </c>
      <c r="AX11" s="135">
        <v>60</v>
      </c>
      <c r="AY11" s="135">
        <v>61</v>
      </c>
      <c r="AZ11" s="135">
        <v>62</v>
      </c>
      <c r="BA11" s="135">
        <v>63</v>
      </c>
      <c r="BB11" s="135">
        <v>64</v>
      </c>
      <c r="BC11" s="135">
        <v>65</v>
      </c>
      <c r="BD11" s="135">
        <v>66</v>
      </c>
      <c r="BE11" s="135">
        <v>67</v>
      </c>
      <c r="BF11" s="135">
        <v>68</v>
      </c>
      <c r="BG11" s="135">
        <v>69</v>
      </c>
      <c r="BH11" s="135">
        <v>71</v>
      </c>
      <c r="BI11" s="135">
        <v>72</v>
      </c>
      <c r="BJ11" s="135">
        <v>73</v>
      </c>
      <c r="BK11" s="135">
        <v>74</v>
      </c>
      <c r="BL11" s="135">
        <v>75</v>
      </c>
      <c r="BM11" s="135">
        <v>76</v>
      </c>
      <c r="BN11" s="135">
        <v>78</v>
      </c>
      <c r="BO11" s="135">
        <v>79</v>
      </c>
      <c r="BP11" s="135">
        <v>80</v>
      </c>
      <c r="BQ11" s="135">
        <v>81</v>
      </c>
      <c r="BR11" s="135">
        <v>84</v>
      </c>
      <c r="BS11" s="135">
        <v>86</v>
      </c>
      <c r="BT11" s="135">
        <v>87</v>
      </c>
      <c r="BU11" s="135">
        <v>89</v>
      </c>
      <c r="BV11" s="135">
        <v>90</v>
      </c>
      <c r="BW11" s="135">
        <v>94</v>
      </c>
      <c r="BX11" s="135">
        <v>95</v>
      </c>
      <c r="BY11" s="135">
        <v>96</v>
      </c>
      <c r="BZ11" s="135">
        <v>97</v>
      </c>
      <c r="CA11" s="135">
        <v>98</v>
      </c>
      <c r="CB11" s="135">
        <v>99</v>
      </c>
      <c r="CC11" s="135">
        <v>100</v>
      </c>
      <c r="CD11" s="135">
        <v>101</v>
      </c>
      <c r="CE11" s="135">
        <v>102</v>
      </c>
      <c r="CF11" s="135"/>
    </row>
    <row r="12" spans="1:84">
      <c r="A12" s="136"/>
      <c r="B12" s="136"/>
      <c r="E12" s="115" t="s">
        <v>209</v>
      </c>
      <c r="F12" s="115" t="s">
        <v>249</v>
      </c>
      <c r="G12" s="115" t="s">
        <v>250</v>
      </c>
      <c r="H12" s="137" t="s">
        <v>251</v>
      </c>
      <c r="I12" s="137" t="s">
        <v>252</v>
      </c>
      <c r="J12" s="137" t="s">
        <v>253</v>
      </c>
      <c r="K12" s="137" t="s">
        <v>254</v>
      </c>
      <c r="L12" s="137"/>
      <c r="M12" s="137"/>
      <c r="N12" s="137" t="s">
        <v>255</v>
      </c>
      <c r="O12" s="137" t="s">
        <v>256</v>
      </c>
      <c r="P12" s="137" t="s">
        <v>101</v>
      </c>
      <c r="Q12" s="137" t="s">
        <v>257</v>
      </c>
      <c r="R12" s="137" t="s">
        <v>258</v>
      </c>
      <c r="S12" s="137" t="s">
        <v>259</v>
      </c>
      <c r="T12" s="137" t="s">
        <v>260</v>
      </c>
      <c r="U12" s="137" t="s">
        <v>261</v>
      </c>
      <c r="V12" s="137" t="s">
        <v>262</v>
      </c>
      <c r="W12" s="137" t="s">
        <v>263</v>
      </c>
      <c r="X12" s="137" t="s">
        <v>264</v>
      </c>
      <c r="Y12" s="137" t="s">
        <v>265</v>
      </c>
      <c r="Z12" s="137" t="s">
        <v>266</v>
      </c>
      <c r="AA12" s="137"/>
      <c r="AB12" s="137"/>
      <c r="AC12" s="137" t="s">
        <v>267</v>
      </c>
      <c r="AD12" s="137" t="s">
        <v>268</v>
      </c>
      <c r="AE12" s="137" t="s">
        <v>269</v>
      </c>
      <c r="AF12" s="137" t="s">
        <v>270</v>
      </c>
      <c r="AG12" s="137" t="s">
        <v>271</v>
      </c>
      <c r="AH12" s="137" t="s">
        <v>272</v>
      </c>
      <c r="AI12" s="137" t="s">
        <v>273</v>
      </c>
      <c r="AJ12" s="137" t="s">
        <v>274</v>
      </c>
      <c r="AK12" s="137" t="s">
        <v>39</v>
      </c>
      <c r="AL12" s="137" t="s">
        <v>275</v>
      </c>
      <c r="AM12" s="137" t="s">
        <v>276</v>
      </c>
      <c r="AN12" s="137" t="s">
        <v>277</v>
      </c>
      <c r="AO12" s="137" t="s">
        <v>278</v>
      </c>
      <c r="AP12" s="137" t="s">
        <v>28</v>
      </c>
      <c r="AQ12" s="137" t="s">
        <v>279</v>
      </c>
      <c r="AR12" s="138" t="s">
        <v>280</v>
      </c>
      <c r="AS12" s="138" t="s">
        <v>281</v>
      </c>
      <c r="AT12" s="138" t="s">
        <v>282</v>
      </c>
      <c r="AU12" s="138" t="s">
        <v>283</v>
      </c>
      <c r="AV12" s="138" t="s">
        <v>284</v>
      </c>
      <c r="AW12" s="137" t="s">
        <v>285</v>
      </c>
      <c r="AX12" s="137" t="s">
        <v>286</v>
      </c>
      <c r="AY12" s="137" t="s">
        <v>287</v>
      </c>
      <c r="AZ12" s="137" t="s">
        <v>288</v>
      </c>
      <c r="BA12" s="137" t="s">
        <v>289</v>
      </c>
      <c r="BB12" s="137" t="s">
        <v>290</v>
      </c>
      <c r="BC12" s="137" t="s">
        <v>205</v>
      </c>
      <c r="BD12" s="137" t="s">
        <v>291</v>
      </c>
      <c r="BE12" s="137"/>
      <c r="BF12" s="137" t="s">
        <v>122</v>
      </c>
      <c r="BG12" s="137" t="s">
        <v>292</v>
      </c>
      <c r="BH12" s="137" t="s">
        <v>293</v>
      </c>
      <c r="BI12" s="137"/>
      <c r="BJ12" s="137" t="s">
        <v>294</v>
      </c>
      <c r="BK12" s="137" t="s">
        <v>295</v>
      </c>
      <c r="BL12" s="137" t="s">
        <v>296</v>
      </c>
      <c r="BM12" s="137" t="s">
        <v>297</v>
      </c>
      <c r="BN12" s="137" t="s">
        <v>298</v>
      </c>
      <c r="BO12" s="137" t="s">
        <v>299</v>
      </c>
      <c r="BP12" s="137" t="s">
        <v>300</v>
      </c>
      <c r="BQ12" s="137" t="s">
        <v>301</v>
      </c>
      <c r="BR12" s="137" t="s">
        <v>302</v>
      </c>
      <c r="BS12" s="137"/>
      <c r="BT12" s="137" t="s">
        <v>303</v>
      </c>
      <c r="BU12" s="137"/>
      <c r="BV12" s="137"/>
      <c r="BW12" s="137"/>
      <c r="BX12" s="137"/>
      <c r="BY12" s="137"/>
      <c r="BZ12" s="137"/>
      <c r="CA12" s="137"/>
      <c r="CB12" s="139" t="s">
        <v>50</v>
      </c>
      <c r="CC12" s="139" t="s">
        <v>304</v>
      </c>
      <c r="CD12" s="139" t="s">
        <v>123</v>
      </c>
      <c r="CE12" s="139"/>
      <c r="CF12" s="137" t="s">
        <v>305</v>
      </c>
    </row>
    <row r="13" spans="1:84">
      <c r="E13" s="124">
        <v>1</v>
      </c>
      <c r="F13" s="124">
        <v>2005</v>
      </c>
      <c r="G13" s="140"/>
      <c r="H13" s="141"/>
      <c r="I13" s="141"/>
      <c r="J13" s="141"/>
      <c r="K13" s="141"/>
      <c r="L13" s="141"/>
      <c r="M13" s="141"/>
      <c r="N13" s="141"/>
      <c r="O13" s="141"/>
      <c r="P13" s="141"/>
      <c r="Q13" s="141"/>
      <c r="R13" s="141"/>
      <c r="S13" s="141"/>
      <c r="T13" s="141"/>
      <c r="U13" s="141"/>
      <c r="V13" s="141"/>
      <c r="W13" s="141"/>
      <c r="X13" s="141"/>
      <c r="Y13" s="141"/>
      <c r="Z13" s="141"/>
      <c r="AA13" s="141"/>
      <c r="AB13" s="141"/>
      <c r="AC13" s="141"/>
      <c r="AD13" s="141"/>
      <c r="AE13" s="141"/>
      <c r="AF13" s="141"/>
      <c r="AG13" s="141"/>
      <c r="AH13" s="141"/>
      <c r="AI13" s="141"/>
      <c r="AJ13" s="141"/>
      <c r="AK13" s="141"/>
      <c r="AL13" s="141"/>
      <c r="AM13" s="141"/>
      <c r="AN13" s="141"/>
      <c r="AO13" s="141"/>
      <c r="AP13" s="141"/>
      <c r="AQ13" s="141"/>
      <c r="AR13" s="141"/>
      <c r="AS13" s="141"/>
      <c r="AT13" s="141"/>
      <c r="AU13" s="141"/>
      <c r="AV13" s="141"/>
      <c r="AW13" s="141"/>
      <c r="AX13" s="141"/>
      <c r="AY13" s="141"/>
      <c r="AZ13" s="141"/>
      <c r="BA13" s="141"/>
      <c r="BB13" s="141"/>
      <c r="BC13" s="141"/>
      <c r="BD13" s="142"/>
      <c r="BE13" s="141"/>
      <c r="BF13" s="141"/>
      <c r="BG13" s="141"/>
      <c r="BH13" s="141"/>
      <c r="BI13" s="141"/>
      <c r="BJ13" s="141"/>
      <c r="BK13" s="141"/>
      <c r="BL13" s="141"/>
      <c r="BM13" s="141"/>
      <c r="BN13" s="141"/>
      <c r="BO13" s="141"/>
      <c r="BP13" s="141"/>
      <c r="BQ13" s="141"/>
      <c r="BR13" s="141"/>
      <c r="BS13" s="141"/>
      <c r="BT13" s="141"/>
      <c r="BU13" s="141"/>
      <c r="BV13" s="141"/>
      <c r="BW13" s="141"/>
      <c r="BX13" s="141"/>
      <c r="BY13" s="141"/>
      <c r="BZ13" s="141"/>
      <c r="CA13" s="141"/>
      <c r="CB13" s="141"/>
      <c r="CC13" s="141"/>
      <c r="CD13" s="141"/>
      <c r="CE13" s="141"/>
      <c r="CF13" s="141"/>
    </row>
    <row r="14" spans="1:84">
      <c r="E14" s="124">
        <v>2</v>
      </c>
      <c r="F14" s="124">
        <v>2005</v>
      </c>
      <c r="G14" s="140"/>
      <c r="H14" s="141"/>
      <c r="I14" s="141"/>
      <c r="J14" s="141"/>
      <c r="K14" s="141"/>
      <c r="L14" s="141"/>
      <c r="M14" s="141"/>
      <c r="N14" s="141"/>
      <c r="O14" s="141"/>
      <c r="P14" s="141"/>
      <c r="Q14" s="141"/>
      <c r="R14" s="141"/>
      <c r="S14" s="141"/>
      <c r="T14" s="141"/>
      <c r="U14" s="141"/>
      <c r="V14" s="141"/>
      <c r="W14" s="141"/>
      <c r="X14" s="141"/>
      <c r="Y14" s="141"/>
      <c r="Z14" s="141"/>
      <c r="AA14" s="141"/>
      <c r="AB14" s="141"/>
      <c r="AC14" s="141"/>
      <c r="AD14" s="141"/>
      <c r="AE14" s="141"/>
      <c r="AF14" s="141"/>
      <c r="AG14" s="141"/>
      <c r="AH14" s="141"/>
      <c r="AI14" s="141"/>
      <c r="AJ14" s="141"/>
      <c r="AK14" s="141"/>
      <c r="AL14" s="141"/>
      <c r="AM14" s="141"/>
      <c r="AN14" s="141"/>
      <c r="AO14" s="141"/>
      <c r="AP14" s="141"/>
      <c r="AQ14" s="141"/>
      <c r="AR14" s="141"/>
      <c r="AS14" s="141"/>
      <c r="AT14" s="141"/>
      <c r="AU14" s="141"/>
      <c r="AV14" s="141"/>
      <c r="AW14" s="141"/>
      <c r="AX14" s="141"/>
      <c r="AY14" s="141"/>
      <c r="AZ14" s="141"/>
      <c r="BA14" s="141"/>
      <c r="BB14" s="141"/>
      <c r="BC14" s="141"/>
      <c r="BD14" s="142"/>
      <c r="BE14" s="141"/>
      <c r="BF14" s="141"/>
      <c r="BG14" s="141"/>
      <c r="BH14" s="141"/>
      <c r="BI14" s="141"/>
      <c r="BJ14" s="141"/>
      <c r="BK14" s="141"/>
      <c r="BL14" s="141"/>
      <c r="BM14" s="141"/>
      <c r="BN14" s="141"/>
      <c r="BO14" s="141"/>
      <c r="BP14" s="141"/>
      <c r="BQ14" s="141"/>
      <c r="BR14" s="141"/>
      <c r="BS14" s="141"/>
      <c r="BT14" s="141"/>
      <c r="BU14" s="141"/>
      <c r="BV14" s="141"/>
      <c r="BW14" s="141"/>
      <c r="BX14" s="141"/>
      <c r="BY14" s="141"/>
      <c r="BZ14" s="141"/>
      <c r="CA14" s="141"/>
      <c r="CB14" s="141"/>
      <c r="CC14" s="141"/>
      <c r="CD14" s="141"/>
      <c r="CE14" s="141"/>
      <c r="CF14" s="141"/>
    </row>
    <row r="15" spans="1:84">
      <c r="E15" s="124">
        <v>3</v>
      </c>
      <c r="F15" s="124">
        <v>2005</v>
      </c>
      <c r="G15" s="140"/>
      <c r="H15" s="141"/>
      <c r="I15" s="141"/>
      <c r="J15" s="141"/>
      <c r="K15" s="141"/>
      <c r="L15" s="141"/>
      <c r="M15" s="141"/>
      <c r="N15" s="141"/>
      <c r="O15" s="141"/>
      <c r="P15" s="141"/>
      <c r="Q15" s="141"/>
      <c r="R15" s="141"/>
      <c r="S15" s="141"/>
      <c r="T15" s="141"/>
      <c r="U15" s="141"/>
      <c r="V15" s="141"/>
      <c r="W15" s="141"/>
      <c r="X15" s="141"/>
      <c r="Y15" s="141"/>
      <c r="Z15" s="141"/>
      <c r="AA15" s="141"/>
      <c r="AB15" s="141"/>
      <c r="AC15" s="141"/>
      <c r="AD15" s="141"/>
      <c r="AE15" s="141"/>
      <c r="AF15" s="141"/>
      <c r="AG15" s="141"/>
      <c r="AH15" s="141"/>
      <c r="AI15" s="141"/>
      <c r="AJ15" s="141"/>
      <c r="AK15" s="141"/>
      <c r="AL15" s="141"/>
      <c r="AM15" s="141"/>
      <c r="AN15" s="141"/>
      <c r="AO15" s="141"/>
      <c r="AP15" s="141"/>
      <c r="AQ15" s="141"/>
      <c r="AR15" s="141"/>
      <c r="AS15" s="141"/>
      <c r="AT15" s="141"/>
      <c r="AU15" s="141"/>
      <c r="AV15" s="141"/>
      <c r="AW15" s="141"/>
      <c r="AX15" s="141"/>
      <c r="AY15" s="141"/>
      <c r="AZ15" s="141"/>
      <c r="BA15" s="141"/>
      <c r="BB15" s="141"/>
      <c r="BC15" s="141"/>
      <c r="BD15" s="142"/>
      <c r="BE15" s="141"/>
      <c r="BF15" s="141"/>
      <c r="BG15" s="141"/>
      <c r="BH15" s="141"/>
      <c r="BI15" s="141"/>
      <c r="BJ15" s="141"/>
      <c r="BK15" s="141"/>
      <c r="BL15" s="141"/>
      <c r="BM15" s="141"/>
      <c r="BN15" s="141"/>
      <c r="BO15" s="141"/>
      <c r="BP15" s="141"/>
      <c r="BQ15" s="141"/>
      <c r="BR15" s="141"/>
      <c r="BS15" s="141"/>
      <c r="BT15" s="141"/>
      <c r="BU15" s="141"/>
      <c r="BV15" s="141"/>
      <c r="BW15" s="141"/>
      <c r="BX15" s="141"/>
      <c r="BY15" s="141"/>
      <c r="BZ15" s="141"/>
      <c r="CA15" s="141"/>
      <c r="CB15" s="141"/>
      <c r="CC15" s="141"/>
      <c r="CD15" s="141"/>
      <c r="CE15" s="141"/>
      <c r="CF15" s="141"/>
    </row>
    <row r="16" spans="1:84">
      <c r="E16" s="124">
        <v>4</v>
      </c>
      <c r="F16" s="124">
        <v>2005</v>
      </c>
      <c r="G16" s="140"/>
      <c r="H16" s="141"/>
      <c r="I16" s="141"/>
      <c r="J16" s="141"/>
      <c r="K16" s="141"/>
      <c r="L16" s="141"/>
      <c r="M16" s="141"/>
      <c r="N16" s="141"/>
      <c r="O16" s="141"/>
      <c r="P16" s="141"/>
      <c r="Q16" s="141"/>
      <c r="R16" s="141"/>
      <c r="S16" s="141"/>
      <c r="T16" s="141"/>
      <c r="U16" s="141"/>
      <c r="V16" s="141"/>
      <c r="W16" s="141"/>
      <c r="X16" s="141"/>
      <c r="Y16" s="141"/>
      <c r="Z16" s="141"/>
      <c r="AA16" s="141"/>
      <c r="AB16" s="141"/>
      <c r="AC16" s="141"/>
      <c r="AD16" s="141"/>
      <c r="AE16" s="141"/>
      <c r="AF16" s="141"/>
      <c r="AG16" s="141"/>
      <c r="AH16" s="141"/>
      <c r="AI16" s="141"/>
      <c r="AJ16" s="141"/>
      <c r="AK16" s="141"/>
      <c r="AL16" s="141"/>
      <c r="AM16" s="141"/>
      <c r="AN16" s="141"/>
      <c r="AO16" s="141"/>
      <c r="AP16" s="141"/>
      <c r="AQ16" s="141"/>
      <c r="AR16" s="141"/>
      <c r="AS16" s="141"/>
      <c r="AT16" s="141"/>
      <c r="AU16" s="141"/>
      <c r="AV16" s="141"/>
      <c r="AW16" s="141"/>
      <c r="AX16" s="141"/>
      <c r="AY16" s="141"/>
      <c r="AZ16" s="141"/>
      <c r="BA16" s="141"/>
      <c r="BB16" s="141"/>
      <c r="BC16" s="141"/>
      <c r="BD16" s="142"/>
      <c r="BE16" s="141"/>
      <c r="BF16" s="141"/>
      <c r="BG16" s="141"/>
      <c r="BH16" s="141"/>
      <c r="BI16" s="141"/>
      <c r="BJ16" s="141"/>
      <c r="BK16" s="141"/>
      <c r="BL16" s="141"/>
      <c r="BM16" s="141"/>
      <c r="BN16" s="141"/>
      <c r="BO16" s="141"/>
      <c r="BP16" s="141"/>
      <c r="BQ16" s="141"/>
      <c r="BR16" s="141"/>
      <c r="BS16" s="141"/>
      <c r="BT16" s="141"/>
      <c r="BU16" s="141"/>
      <c r="BV16" s="141"/>
      <c r="BW16" s="141"/>
      <c r="BX16" s="141"/>
      <c r="BY16" s="141"/>
      <c r="BZ16" s="141"/>
      <c r="CA16" s="141"/>
      <c r="CB16" s="141"/>
      <c r="CC16" s="141"/>
      <c r="CD16" s="141"/>
      <c r="CE16" s="141"/>
      <c r="CF16" s="141"/>
    </row>
    <row r="17" spans="5:84">
      <c r="E17" s="124">
        <v>5</v>
      </c>
      <c r="F17" s="124">
        <v>2005</v>
      </c>
      <c r="G17" s="140"/>
      <c r="H17" s="141"/>
      <c r="I17" s="141"/>
      <c r="J17" s="141"/>
      <c r="K17" s="141"/>
      <c r="L17" s="141"/>
      <c r="M17" s="141"/>
      <c r="N17" s="141"/>
      <c r="O17" s="141"/>
      <c r="P17" s="141"/>
      <c r="Q17" s="141"/>
      <c r="R17" s="141"/>
      <c r="S17" s="141"/>
      <c r="T17" s="141"/>
      <c r="U17" s="141"/>
      <c r="V17" s="141"/>
      <c r="W17" s="141"/>
      <c r="X17" s="141"/>
      <c r="Y17" s="141"/>
      <c r="Z17" s="141"/>
      <c r="AA17" s="141"/>
      <c r="AB17" s="141"/>
      <c r="AC17" s="141"/>
      <c r="AD17" s="141"/>
      <c r="AE17" s="141"/>
      <c r="AF17" s="141"/>
      <c r="AG17" s="141"/>
      <c r="AH17" s="141"/>
      <c r="AI17" s="141"/>
      <c r="AJ17" s="141"/>
      <c r="AK17" s="141"/>
      <c r="AL17" s="141"/>
      <c r="AM17" s="141"/>
      <c r="AN17" s="141"/>
      <c r="AO17" s="141"/>
      <c r="AP17" s="141"/>
      <c r="AQ17" s="141"/>
      <c r="AR17" s="141"/>
      <c r="AS17" s="141"/>
      <c r="AT17" s="141"/>
      <c r="AU17" s="141"/>
      <c r="AV17" s="141"/>
      <c r="AW17" s="141"/>
      <c r="AX17" s="141"/>
      <c r="AY17" s="141"/>
      <c r="AZ17" s="141"/>
      <c r="BA17" s="141"/>
      <c r="BB17" s="141"/>
      <c r="BC17" s="141"/>
      <c r="BD17" s="142"/>
      <c r="BE17" s="141"/>
      <c r="BF17" s="141"/>
      <c r="BG17" s="141"/>
      <c r="BH17" s="141"/>
      <c r="BI17" s="141"/>
      <c r="BJ17" s="141"/>
      <c r="BK17" s="141"/>
      <c r="BL17" s="141"/>
      <c r="BM17" s="141"/>
      <c r="BN17" s="141"/>
      <c r="BO17" s="141"/>
      <c r="BP17" s="141"/>
      <c r="BQ17" s="141"/>
      <c r="BR17" s="141"/>
      <c r="BS17" s="141"/>
      <c r="BT17" s="141"/>
      <c r="BU17" s="141"/>
      <c r="BV17" s="141"/>
      <c r="BW17" s="141"/>
      <c r="BX17" s="141"/>
      <c r="BY17" s="141"/>
      <c r="BZ17" s="141"/>
      <c r="CA17" s="141"/>
      <c r="CB17" s="141"/>
      <c r="CC17" s="141"/>
      <c r="CD17" s="141"/>
      <c r="CE17" s="141"/>
      <c r="CF17" s="141"/>
    </row>
    <row r="18" spans="5:84">
      <c r="E18" s="124">
        <v>6</v>
      </c>
      <c r="F18" s="124">
        <v>2005</v>
      </c>
      <c r="G18" s="140"/>
      <c r="H18" s="141"/>
      <c r="I18" s="141"/>
      <c r="J18" s="141"/>
      <c r="K18" s="141"/>
      <c r="L18" s="141"/>
      <c r="M18" s="141"/>
      <c r="N18" s="141"/>
      <c r="O18" s="141"/>
      <c r="P18" s="141"/>
      <c r="Q18" s="141"/>
      <c r="R18" s="141"/>
      <c r="S18" s="141"/>
      <c r="T18" s="141"/>
      <c r="U18" s="141"/>
      <c r="V18" s="141"/>
      <c r="W18" s="141"/>
      <c r="X18" s="141"/>
      <c r="Y18" s="141"/>
      <c r="Z18" s="141"/>
      <c r="AA18" s="141"/>
      <c r="AB18" s="141"/>
      <c r="AC18" s="141"/>
      <c r="AD18" s="141"/>
      <c r="AE18" s="141"/>
      <c r="AF18" s="141"/>
      <c r="AG18" s="141"/>
      <c r="AH18" s="141"/>
      <c r="AI18" s="141"/>
      <c r="AJ18" s="141"/>
      <c r="AK18" s="141"/>
      <c r="AL18" s="141"/>
      <c r="AM18" s="141"/>
      <c r="AN18" s="141"/>
      <c r="AO18" s="141"/>
      <c r="AP18" s="141"/>
      <c r="AQ18" s="141"/>
      <c r="AR18" s="141"/>
      <c r="AS18" s="141"/>
      <c r="AT18" s="141"/>
      <c r="AU18" s="141"/>
      <c r="AV18" s="141"/>
      <c r="AW18" s="141"/>
      <c r="AX18" s="141"/>
      <c r="AY18" s="141"/>
      <c r="AZ18" s="141"/>
      <c r="BA18" s="141"/>
      <c r="BB18" s="141"/>
      <c r="BC18" s="141"/>
      <c r="BD18" s="142"/>
      <c r="BE18" s="141"/>
      <c r="BF18" s="141"/>
      <c r="BG18" s="141"/>
      <c r="BH18" s="141"/>
      <c r="BI18" s="141"/>
      <c r="BJ18" s="141"/>
      <c r="BK18" s="141"/>
      <c r="BL18" s="141"/>
      <c r="BM18" s="141"/>
      <c r="BN18" s="141"/>
      <c r="BO18" s="141"/>
      <c r="BP18" s="141"/>
      <c r="BQ18" s="141"/>
      <c r="BR18" s="141"/>
      <c r="BS18" s="141"/>
      <c r="BT18" s="141"/>
      <c r="BU18" s="141"/>
      <c r="BV18" s="141"/>
      <c r="BW18" s="141"/>
      <c r="BX18" s="141"/>
      <c r="BY18" s="141"/>
      <c r="BZ18" s="141"/>
      <c r="CA18" s="141"/>
      <c r="CB18" s="141"/>
      <c r="CC18" s="141"/>
      <c r="CD18" s="141"/>
      <c r="CE18" s="141"/>
      <c r="CF18" s="141"/>
    </row>
    <row r="19" spans="5:84">
      <c r="E19" s="124">
        <v>7</v>
      </c>
      <c r="F19" s="124">
        <v>2005</v>
      </c>
      <c r="G19" s="140"/>
      <c r="H19" s="141"/>
      <c r="I19" s="141"/>
      <c r="J19" s="141"/>
      <c r="K19" s="141"/>
      <c r="L19" s="141"/>
      <c r="M19" s="141"/>
      <c r="N19" s="141"/>
      <c r="O19" s="141"/>
      <c r="P19" s="141"/>
      <c r="Q19" s="141"/>
      <c r="R19" s="141"/>
      <c r="S19" s="141"/>
      <c r="T19" s="141"/>
      <c r="U19" s="141"/>
      <c r="V19" s="141"/>
      <c r="W19" s="141"/>
      <c r="X19" s="141"/>
      <c r="Y19" s="141"/>
      <c r="Z19" s="141"/>
      <c r="AA19" s="141"/>
      <c r="AB19" s="141"/>
      <c r="AC19" s="141"/>
      <c r="AD19" s="141"/>
      <c r="AE19" s="141"/>
      <c r="AF19" s="141"/>
      <c r="AG19" s="141"/>
      <c r="AH19" s="141"/>
      <c r="AI19" s="141"/>
      <c r="AJ19" s="141"/>
      <c r="AK19" s="141"/>
      <c r="AL19" s="141"/>
      <c r="AM19" s="141"/>
      <c r="AN19" s="141"/>
      <c r="AO19" s="141"/>
      <c r="AP19" s="141"/>
      <c r="AQ19" s="141"/>
      <c r="AR19" s="141"/>
      <c r="AS19" s="141"/>
      <c r="AT19" s="141"/>
      <c r="AU19" s="141"/>
      <c r="AV19" s="141"/>
      <c r="AW19" s="141"/>
      <c r="AX19" s="141"/>
      <c r="AY19" s="141"/>
      <c r="AZ19" s="141"/>
      <c r="BA19" s="141"/>
      <c r="BB19" s="141"/>
      <c r="BC19" s="141"/>
      <c r="BD19" s="142"/>
      <c r="BE19" s="141"/>
      <c r="BF19" s="141"/>
      <c r="BG19" s="141"/>
      <c r="BH19" s="141"/>
      <c r="BI19" s="141"/>
      <c r="BJ19" s="141"/>
      <c r="BK19" s="141"/>
      <c r="BL19" s="141"/>
      <c r="BM19" s="141"/>
      <c r="BN19" s="141"/>
      <c r="BO19" s="141"/>
      <c r="BP19" s="141"/>
      <c r="BQ19" s="141"/>
      <c r="BR19" s="141"/>
      <c r="BS19" s="141"/>
      <c r="BT19" s="141"/>
      <c r="BU19" s="141"/>
      <c r="BV19" s="141"/>
      <c r="BW19" s="141"/>
      <c r="BX19" s="141"/>
      <c r="BY19" s="141"/>
      <c r="BZ19" s="141"/>
      <c r="CA19" s="141"/>
      <c r="CB19" s="141"/>
      <c r="CC19" s="141"/>
      <c r="CD19" s="141"/>
      <c r="CE19" s="141"/>
      <c r="CF19" s="141"/>
    </row>
    <row r="20" spans="5:84">
      <c r="E20" s="124">
        <v>8</v>
      </c>
      <c r="F20" s="124">
        <v>2005</v>
      </c>
      <c r="G20" s="140"/>
      <c r="H20" s="141"/>
      <c r="I20" s="141"/>
      <c r="J20" s="141"/>
      <c r="K20" s="141"/>
      <c r="L20" s="141"/>
      <c r="M20" s="141"/>
      <c r="N20" s="141"/>
      <c r="O20" s="141"/>
      <c r="P20" s="141"/>
      <c r="Q20" s="141"/>
      <c r="R20" s="141"/>
      <c r="S20" s="141"/>
      <c r="T20" s="141"/>
      <c r="U20" s="141"/>
      <c r="V20" s="141"/>
      <c r="W20" s="141"/>
      <c r="X20" s="141"/>
      <c r="Y20" s="141"/>
      <c r="Z20" s="141"/>
      <c r="AA20" s="141"/>
      <c r="AB20" s="141"/>
      <c r="AC20" s="141"/>
      <c r="AD20" s="141"/>
      <c r="AE20" s="141"/>
      <c r="AF20" s="141"/>
      <c r="AG20" s="141"/>
      <c r="AH20" s="141"/>
      <c r="AI20" s="141"/>
      <c r="AJ20" s="141"/>
      <c r="AK20" s="141"/>
      <c r="AL20" s="141"/>
      <c r="AM20" s="141"/>
      <c r="AN20" s="141"/>
      <c r="AO20" s="141"/>
      <c r="AP20" s="141"/>
      <c r="AQ20" s="141"/>
      <c r="AR20" s="141"/>
      <c r="AS20" s="141"/>
      <c r="AT20" s="141"/>
      <c r="AU20" s="141"/>
      <c r="AV20" s="141"/>
      <c r="AW20" s="141"/>
      <c r="AX20" s="141"/>
      <c r="AY20" s="141"/>
      <c r="AZ20" s="141"/>
      <c r="BA20" s="141"/>
      <c r="BB20" s="141"/>
      <c r="BC20" s="141"/>
      <c r="BD20" s="142"/>
      <c r="BE20" s="141"/>
      <c r="BF20" s="141"/>
      <c r="BG20" s="141"/>
      <c r="BH20" s="141"/>
      <c r="BI20" s="141"/>
      <c r="BJ20" s="141"/>
      <c r="BK20" s="141"/>
      <c r="BL20" s="141"/>
      <c r="BM20" s="141"/>
      <c r="BN20" s="141"/>
      <c r="BO20" s="141"/>
      <c r="BP20" s="141"/>
      <c r="BQ20" s="141"/>
      <c r="BR20" s="141"/>
      <c r="BS20" s="141"/>
      <c r="BT20" s="141"/>
      <c r="BU20" s="141"/>
      <c r="BV20" s="141"/>
      <c r="BW20" s="141"/>
      <c r="BX20" s="141"/>
      <c r="BY20" s="141"/>
      <c r="BZ20" s="141"/>
      <c r="CA20" s="141"/>
      <c r="CB20" s="141"/>
      <c r="CC20" s="141"/>
      <c r="CD20" s="141"/>
      <c r="CE20" s="141"/>
      <c r="CF20" s="141"/>
    </row>
    <row r="21" spans="5:84">
      <c r="E21" s="124">
        <v>9</v>
      </c>
      <c r="F21" s="124">
        <v>2005</v>
      </c>
      <c r="G21" s="140"/>
      <c r="H21" s="141"/>
      <c r="I21" s="141"/>
      <c r="J21" s="141"/>
      <c r="K21" s="141"/>
      <c r="L21" s="141"/>
      <c r="M21" s="141"/>
      <c r="N21" s="141"/>
      <c r="O21" s="141"/>
      <c r="P21" s="141"/>
      <c r="Q21" s="141"/>
      <c r="R21" s="141"/>
      <c r="S21" s="141"/>
      <c r="T21" s="141"/>
      <c r="U21" s="141"/>
      <c r="V21" s="141"/>
      <c r="W21" s="141"/>
      <c r="X21" s="141"/>
      <c r="Y21" s="141"/>
      <c r="Z21" s="141"/>
      <c r="AA21" s="141"/>
      <c r="AB21" s="141"/>
      <c r="AC21" s="141"/>
      <c r="AD21" s="141"/>
      <c r="AE21" s="141"/>
      <c r="AF21" s="141"/>
      <c r="AG21" s="141"/>
      <c r="AH21" s="141"/>
      <c r="AI21" s="141"/>
      <c r="AJ21" s="141"/>
      <c r="AK21" s="141"/>
      <c r="AL21" s="141"/>
      <c r="AM21" s="141"/>
      <c r="AN21" s="141"/>
      <c r="AO21" s="141"/>
      <c r="AP21" s="141"/>
      <c r="AQ21" s="141"/>
      <c r="AR21" s="141"/>
      <c r="AS21" s="141"/>
      <c r="AT21" s="141"/>
      <c r="AU21" s="141"/>
      <c r="AV21" s="141"/>
      <c r="AW21" s="141"/>
      <c r="AX21" s="141"/>
      <c r="AY21" s="141"/>
      <c r="AZ21" s="141"/>
      <c r="BA21" s="141"/>
      <c r="BB21" s="141"/>
      <c r="BC21" s="141"/>
      <c r="BD21" s="142"/>
      <c r="BE21" s="141"/>
      <c r="BF21" s="141"/>
      <c r="BG21" s="141"/>
      <c r="BH21" s="141"/>
      <c r="BI21" s="141"/>
      <c r="BJ21" s="141"/>
      <c r="BK21" s="141"/>
      <c r="BL21" s="141"/>
      <c r="BM21" s="141"/>
      <c r="BN21" s="141"/>
      <c r="BO21" s="141"/>
      <c r="BP21" s="141"/>
      <c r="BQ21" s="141"/>
      <c r="BR21" s="141"/>
      <c r="BS21" s="141"/>
      <c r="BT21" s="141"/>
      <c r="BU21" s="141"/>
      <c r="BV21" s="141"/>
      <c r="BW21" s="141"/>
      <c r="BX21" s="141"/>
      <c r="BY21" s="141"/>
      <c r="BZ21" s="141"/>
      <c r="CA21" s="141"/>
      <c r="CB21" s="141"/>
      <c r="CC21" s="141"/>
      <c r="CD21" s="141"/>
      <c r="CE21" s="141"/>
      <c r="CF21" s="141"/>
    </row>
    <row r="22" spans="5:84">
      <c r="E22" s="124">
        <v>10</v>
      </c>
      <c r="F22" s="124">
        <v>2005</v>
      </c>
      <c r="G22" s="140"/>
      <c r="H22" s="141"/>
      <c r="I22" s="141"/>
      <c r="J22" s="141"/>
      <c r="K22" s="141"/>
      <c r="L22" s="141"/>
      <c r="M22" s="141"/>
      <c r="N22" s="141"/>
      <c r="O22" s="141"/>
      <c r="P22" s="141"/>
      <c r="Q22" s="141"/>
      <c r="R22" s="141"/>
      <c r="S22" s="141"/>
      <c r="T22" s="141"/>
      <c r="U22" s="141"/>
      <c r="V22" s="141"/>
      <c r="W22" s="141"/>
      <c r="X22" s="141"/>
      <c r="Y22" s="141"/>
      <c r="Z22" s="141"/>
      <c r="AA22" s="141"/>
      <c r="AB22" s="141"/>
      <c r="AC22" s="141"/>
      <c r="AD22" s="141"/>
      <c r="AE22" s="141"/>
      <c r="AF22" s="141"/>
      <c r="AG22" s="141"/>
      <c r="AH22" s="141"/>
      <c r="AI22" s="141"/>
      <c r="AJ22" s="141"/>
      <c r="AK22" s="141"/>
      <c r="AL22" s="141"/>
      <c r="AM22" s="141"/>
      <c r="AN22" s="141"/>
      <c r="AO22" s="141"/>
      <c r="AP22" s="141"/>
      <c r="AQ22" s="141"/>
      <c r="AR22" s="141"/>
      <c r="AS22" s="141"/>
      <c r="AT22" s="141"/>
      <c r="AU22" s="141"/>
      <c r="AV22" s="141"/>
      <c r="AW22" s="141"/>
      <c r="AX22" s="141"/>
      <c r="AY22" s="141"/>
      <c r="AZ22" s="141"/>
      <c r="BA22" s="141"/>
      <c r="BB22" s="141"/>
      <c r="BC22" s="141"/>
      <c r="BD22" s="142"/>
      <c r="BE22" s="141"/>
      <c r="BF22" s="141"/>
      <c r="BG22" s="141"/>
      <c r="BH22" s="141"/>
      <c r="BI22" s="141"/>
      <c r="BJ22" s="141"/>
      <c r="BK22" s="141"/>
      <c r="BL22" s="141"/>
      <c r="BM22" s="141"/>
      <c r="BN22" s="141"/>
      <c r="BO22" s="141"/>
      <c r="BP22" s="141"/>
      <c r="BQ22" s="141"/>
      <c r="BR22" s="141"/>
      <c r="BS22" s="141"/>
      <c r="BT22" s="141"/>
      <c r="BU22" s="141"/>
      <c r="BV22" s="141"/>
      <c r="BW22" s="141"/>
      <c r="BX22" s="141"/>
      <c r="BY22" s="141"/>
      <c r="BZ22" s="141"/>
      <c r="CA22" s="141"/>
      <c r="CB22" s="141"/>
      <c r="CC22" s="141"/>
      <c r="CD22" s="141"/>
      <c r="CE22" s="141"/>
      <c r="CF22" s="141"/>
    </row>
    <row r="23" spans="5:84">
      <c r="E23" s="124">
        <v>11</v>
      </c>
      <c r="F23" s="124">
        <v>2005</v>
      </c>
      <c r="G23" s="140"/>
      <c r="H23" s="141"/>
      <c r="I23" s="141"/>
      <c r="J23" s="141"/>
      <c r="K23" s="141"/>
      <c r="L23" s="141"/>
      <c r="M23" s="141"/>
      <c r="N23" s="141"/>
      <c r="O23" s="141"/>
      <c r="P23" s="141"/>
      <c r="Q23" s="141"/>
      <c r="R23" s="141"/>
      <c r="S23" s="141"/>
      <c r="T23" s="141"/>
      <c r="U23" s="141"/>
      <c r="V23" s="141"/>
      <c r="W23" s="141"/>
      <c r="X23" s="141"/>
      <c r="Y23" s="141"/>
      <c r="Z23" s="141"/>
      <c r="AA23" s="141"/>
      <c r="AB23" s="141"/>
      <c r="AC23" s="141"/>
      <c r="AD23" s="141"/>
      <c r="AE23" s="141"/>
      <c r="AF23" s="141"/>
      <c r="AG23" s="141"/>
      <c r="AH23" s="141"/>
      <c r="AI23" s="141"/>
      <c r="AJ23" s="141"/>
      <c r="AK23" s="141"/>
      <c r="AL23" s="141"/>
      <c r="AM23" s="141"/>
      <c r="AN23" s="141"/>
      <c r="AO23" s="141"/>
      <c r="AP23" s="141"/>
      <c r="AQ23" s="141"/>
      <c r="AR23" s="141"/>
      <c r="AS23" s="141"/>
      <c r="AT23" s="141"/>
      <c r="AU23" s="141"/>
      <c r="AV23" s="141"/>
      <c r="AW23" s="141"/>
      <c r="AX23" s="141"/>
      <c r="AY23" s="141"/>
      <c r="AZ23" s="141"/>
      <c r="BA23" s="141"/>
      <c r="BB23" s="141"/>
      <c r="BC23" s="141"/>
      <c r="BD23" s="142"/>
      <c r="BE23" s="141"/>
      <c r="BF23" s="141"/>
      <c r="BG23" s="141"/>
      <c r="BH23" s="141"/>
      <c r="BI23" s="141"/>
      <c r="BJ23" s="141"/>
      <c r="BK23" s="141"/>
      <c r="BL23" s="141"/>
      <c r="BM23" s="141"/>
      <c r="BN23" s="141"/>
      <c r="BO23" s="141"/>
      <c r="BP23" s="141"/>
      <c r="BQ23" s="141"/>
      <c r="BR23" s="141"/>
      <c r="BS23" s="141"/>
      <c r="BT23" s="141"/>
      <c r="BU23" s="141"/>
      <c r="BV23" s="141"/>
      <c r="BW23" s="141"/>
      <c r="BX23" s="141"/>
      <c r="BY23" s="141"/>
      <c r="BZ23" s="141"/>
      <c r="CA23" s="141"/>
      <c r="CB23" s="141"/>
      <c r="CC23" s="141"/>
      <c r="CD23" s="141"/>
      <c r="CE23" s="141"/>
      <c r="CF23" s="141"/>
    </row>
    <row r="24" spans="5:84">
      <c r="E24" s="124">
        <v>12</v>
      </c>
      <c r="F24" s="124">
        <v>2005</v>
      </c>
      <c r="G24" s="140"/>
      <c r="H24" s="141"/>
      <c r="I24" s="141"/>
      <c r="J24" s="141"/>
      <c r="K24" s="141"/>
      <c r="L24" s="141"/>
      <c r="M24" s="141"/>
      <c r="N24" s="141"/>
      <c r="O24" s="141"/>
      <c r="P24" s="141"/>
      <c r="Q24" s="141"/>
      <c r="R24" s="141"/>
      <c r="S24" s="141"/>
      <c r="T24" s="141"/>
      <c r="U24" s="141"/>
      <c r="V24" s="141"/>
      <c r="W24" s="141"/>
      <c r="X24" s="141"/>
      <c r="Y24" s="141"/>
      <c r="Z24" s="141"/>
      <c r="AA24" s="141"/>
      <c r="AB24" s="141"/>
      <c r="AC24" s="141"/>
      <c r="AD24" s="141"/>
      <c r="AE24" s="141"/>
      <c r="AF24" s="141"/>
      <c r="AG24" s="141"/>
      <c r="AH24" s="141"/>
      <c r="AI24" s="141"/>
      <c r="AJ24" s="141"/>
      <c r="AK24" s="141"/>
      <c r="AL24" s="141"/>
      <c r="AM24" s="141"/>
      <c r="AN24" s="141"/>
      <c r="AO24" s="141"/>
      <c r="AP24" s="141"/>
      <c r="AQ24" s="141"/>
      <c r="AR24" s="141"/>
      <c r="AS24" s="141"/>
      <c r="AT24" s="141"/>
      <c r="AU24" s="141"/>
      <c r="AV24" s="141"/>
      <c r="AW24" s="141"/>
      <c r="AX24" s="141"/>
      <c r="AY24" s="141"/>
      <c r="AZ24" s="141"/>
      <c r="BA24" s="141"/>
      <c r="BB24" s="141"/>
      <c r="BC24" s="141"/>
      <c r="BD24" s="142"/>
      <c r="BE24" s="141"/>
      <c r="BF24" s="141"/>
      <c r="BG24" s="141"/>
      <c r="BH24" s="141"/>
      <c r="BI24" s="141"/>
      <c r="BJ24" s="141"/>
      <c r="BK24" s="141"/>
      <c r="BL24" s="141"/>
      <c r="BM24" s="141"/>
      <c r="BN24" s="141"/>
      <c r="BO24" s="141"/>
      <c r="BP24" s="141"/>
      <c r="BQ24" s="141"/>
      <c r="BR24" s="141"/>
      <c r="BS24" s="141"/>
      <c r="BT24" s="141"/>
      <c r="BU24" s="141"/>
      <c r="BV24" s="141"/>
      <c r="BW24" s="141"/>
      <c r="BX24" s="141"/>
      <c r="BY24" s="141"/>
      <c r="BZ24" s="141"/>
      <c r="CA24" s="141"/>
      <c r="CB24" s="141"/>
      <c r="CC24" s="141"/>
      <c r="CD24" s="141"/>
      <c r="CE24" s="141"/>
      <c r="CF24" s="141"/>
    </row>
    <row r="25" spans="5:84">
      <c r="E25" s="124">
        <v>1</v>
      </c>
      <c r="F25" s="124">
        <v>2006</v>
      </c>
      <c r="G25" s="140"/>
      <c r="H25" s="141"/>
      <c r="I25" s="141"/>
      <c r="J25" s="141"/>
      <c r="K25" s="141"/>
      <c r="L25" s="141"/>
      <c r="M25" s="141"/>
      <c r="N25" s="141"/>
      <c r="O25" s="141"/>
      <c r="P25" s="141"/>
      <c r="Q25" s="141"/>
      <c r="R25" s="141"/>
      <c r="S25" s="141"/>
      <c r="T25" s="141"/>
      <c r="U25" s="141"/>
      <c r="V25" s="141"/>
      <c r="W25" s="141"/>
      <c r="X25" s="141"/>
      <c r="Y25" s="141"/>
      <c r="Z25" s="141"/>
      <c r="AA25" s="141"/>
      <c r="AB25" s="141"/>
      <c r="AC25" s="141"/>
      <c r="AD25" s="141"/>
      <c r="AE25" s="141"/>
      <c r="AF25" s="141"/>
      <c r="AG25" s="141"/>
      <c r="AH25" s="141"/>
      <c r="AI25" s="141"/>
      <c r="AJ25" s="141"/>
      <c r="AK25" s="141"/>
      <c r="AL25" s="141"/>
      <c r="AM25" s="141"/>
      <c r="AN25" s="141"/>
      <c r="AO25" s="141"/>
      <c r="AP25" s="141"/>
      <c r="AQ25" s="141"/>
      <c r="AR25" s="141"/>
      <c r="AS25" s="141"/>
      <c r="AT25" s="141"/>
      <c r="AU25" s="141"/>
      <c r="AV25" s="141"/>
      <c r="AW25" s="141"/>
      <c r="AX25" s="141"/>
      <c r="AY25" s="141"/>
      <c r="AZ25" s="141"/>
      <c r="BA25" s="141"/>
      <c r="BB25" s="141"/>
      <c r="BC25" s="141"/>
      <c r="BD25" s="142"/>
      <c r="BE25" s="141"/>
      <c r="BF25" s="141"/>
      <c r="BG25" s="141"/>
      <c r="BH25" s="141"/>
      <c r="BI25" s="141"/>
      <c r="BJ25" s="141"/>
      <c r="BK25" s="141"/>
      <c r="BL25" s="141"/>
      <c r="BM25" s="141"/>
      <c r="BN25" s="141"/>
      <c r="BO25" s="141"/>
      <c r="BP25" s="141"/>
      <c r="BQ25" s="141"/>
      <c r="BR25" s="141"/>
      <c r="BS25" s="141"/>
      <c r="BT25" s="141"/>
      <c r="BU25" s="141"/>
      <c r="BV25" s="141"/>
      <c r="BW25" s="141"/>
      <c r="BX25" s="141"/>
      <c r="BY25" s="141"/>
      <c r="BZ25" s="141"/>
      <c r="CA25" s="141"/>
      <c r="CB25" s="141"/>
      <c r="CC25" s="141"/>
      <c r="CD25" s="141"/>
      <c r="CE25" s="141"/>
      <c r="CF25" s="141"/>
    </row>
    <row r="26" spans="5:84">
      <c r="E26" s="124">
        <v>2</v>
      </c>
      <c r="F26" s="124">
        <v>2006</v>
      </c>
      <c r="G26" s="140"/>
      <c r="H26" s="141"/>
      <c r="I26" s="141"/>
      <c r="J26" s="141"/>
      <c r="K26" s="141"/>
      <c r="L26" s="141"/>
      <c r="M26" s="141"/>
      <c r="N26" s="141"/>
      <c r="O26" s="141"/>
      <c r="P26" s="141"/>
      <c r="Q26" s="141"/>
      <c r="R26" s="141"/>
      <c r="S26" s="141"/>
      <c r="T26" s="141"/>
      <c r="U26" s="141"/>
      <c r="V26" s="141"/>
      <c r="W26" s="141"/>
      <c r="X26" s="141"/>
      <c r="Y26" s="141"/>
      <c r="Z26" s="141"/>
      <c r="AA26" s="141"/>
      <c r="AB26" s="141"/>
      <c r="AC26" s="141"/>
      <c r="AD26" s="141"/>
      <c r="AE26" s="141"/>
      <c r="AF26" s="141"/>
      <c r="AG26" s="141"/>
      <c r="AH26" s="141"/>
      <c r="AI26" s="141"/>
      <c r="AJ26" s="141"/>
      <c r="AK26" s="141"/>
      <c r="AL26" s="141"/>
      <c r="AM26" s="141"/>
      <c r="AN26" s="141"/>
      <c r="AO26" s="141"/>
      <c r="AP26" s="141"/>
      <c r="AQ26" s="141"/>
      <c r="AR26" s="141"/>
      <c r="AS26" s="141"/>
      <c r="AT26" s="141"/>
      <c r="AU26" s="141"/>
      <c r="AV26" s="141"/>
      <c r="AW26" s="141"/>
      <c r="AX26" s="141"/>
      <c r="AY26" s="141"/>
      <c r="AZ26" s="141"/>
      <c r="BA26" s="141"/>
      <c r="BB26" s="141"/>
      <c r="BC26" s="141"/>
      <c r="BD26" s="142"/>
      <c r="BE26" s="141"/>
      <c r="BF26" s="141"/>
      <c r="BG26" s="141"/>
      <c r="BH26" s="141"/>
      <c r="BI26" s="141"/>
      <c r="BJ26" s="141"/>
      <c r="BK26" s="141"/>
      <c r="BL26" s="141"/>
      <c r="BM26" s="141"/>
      <c r="BN26" s="141"/>
      <c r="BO26" s="141"/>
      <c r="BP26" s="141"/>
      <c r="BQ26" s="141"/>
      <c r="BR26" s="141"/>
      <c r="BS26" s="141"/>
      <c r="BT26" s="141"/>
      <c r="BU26" s="141"/>
      <c r="BV26" s="141"/>
      <c r="BW26" s="141"/>
      <c r="BX26" s="141"/>
      <c r="BY26" s="141"/>
      <c r="BZ26" s="141"/>
      <c r="CA26" s="141"/>
      <c r="CB26" s="141"/>
      <c r="CC26" s="141"/>
      <c r="CD26" s="141"/>
      <c r="CE26" s="141"/>
      <c r="CF26" s="141"/>
    </row>
    <row r="27" spans="5:84">
      <c r="E27" s="124">
        <v>3</v>
      </c>
      <c r="F27" s="124">
        <v>2006</v>
      </c>
      <c r="G27" s="140"/>
      <c r="H27" s="141"/>
      <c r="I27" s="141"/>
      <c r="J27" s="141"/>
      <c r="K27" s="141"/>
      <c r="L27" s="141"/>
      <c r="M27" s="141"/>
      <c r="N27" s="141"/>
      <c r="O27" s="141"/>
      <c r="P27" s="141"/>
      <c r="Q27" s="141"/>
      <c r="R27" s="141"/>
      <c r="S27" s="141"/>
      <c r="T27" s="141"/>
      <c r="U27" s="141"/>
      <c r="V27" s="141"/>
      <c r="W27" s="141"/>
      <c r="X27" s="141"/>
      <c r="Y27" s="141"/>
      <c r="Z27" s="141"/>
      <c r="AA27" s="141"/>
      <c r="AB27" s="141"/>
      <c r="AC27" s="141"/>
      <c r="AD27" s="141"/>
      <c r="AE27" s="141"/>
      <c r="AF27" s="141"/>
      <c r="AG27" s="141"/>
      <c r="AH27" s="141"/>
      <c r="AI27" s="141"/>
      <c r="AJ27" s="141"/>
      <c r="AK27" s="141"/>
      <c r="AL27" s="141"/>
      <c r="AM27" s="141"/>
      <c r="AN27" s="141"/>
      <c r="AO27" s="141"/>
      <c r="AP27" s="141"/>
      <c r="AQ27" s="141"/>
      <c r="AR27" s="141"/>
      <c r="AS27" s="141"/>
      <c r="AT27" s="141"/>
      <c r="AU27" s="141"/>
      <c r="AV27" s="141"/>
      <c r="AW27" s="141"/>
      <c r="AX27" s="141"/>
      <c r="AY27" s="141"/>
      <c r="AZ27" s="141"/>
      <c r="BA27" s="141"/>
      <c r="BB27" s="141"/>
      <c r="BC27" s="141"/>
      <c r="BD27" s="142"/>
      <c r="BE27" s="141"/>
      <c r="BF27" s="141"/>
      <c r="BG27" s="141"/>
      <c r="BH27" s="141"/>
      <c r="BI27" s="141"/>
      <c r="BJ27" s="141"/>
      <c r="BK27" s="141"/>
      <c r="BL27" s="141"/>
      <c r="BM27" s="141"/>
      <c r="BN27" s="141"/>
      <c r="BO27" s="141"/>
      <c r="BP27" s="141"/>
      <c r="BQ27" s="141"/>
      <c r="BR27" s="141"/>
      <c r="BS27" s="141"/>
      <c r="BT27" s="141"/>
      <c r="BU27" s="141"/>
      <c r="BV27" s="141"/>
      <c r="BW27" s="141"/>
      <c r="BX27" s="141"/>
      <c r="BY27" s="141"/>
      <c r="BZ27" s="141"/>
      <c r="CA27" s="141"/>
      <c r="CB27" s="141"/>
      <c r="CC27" s="141"/>
      <c r="CD27" s="141"/>
      <c r="CE27" s="141"/>
      <c r="CF27" s="141"/>
    </row>
    <row r="28" spans="5:84">
      <c r="E28" s="124">
        <v>4</v>
      </c>
      <c r="F28" s="124">
        <v>2006</v>
      </c>
      <c r="G28" s="140"/>
      <c r="H28" s="141"/>
      <c r="I28" s="141"/>
      <c r="J28" s="141"/>
      <c r="K28" s="141"/>
      <c r="L28" s="141"/>
      <c r="M28" s="141"/>
      <c r="N28" s="141"/>
      <c r="O28" s="141"/>
      <c r="P28" s="141"/>
      <c r="Q28" s="141"/>
      <c r="R28" s="141"/>
      <c r="S28" s="141"/>
      <c r="T28" s="141"/>
      <c r="U28" s="141"/>
      <c r="V28" s="141"/>
      <c r="W28" s="141"/>
      <c r="X28" s="141"/>
      <c r="Y28" s="141"/>
      <c r="Z28" s="141"/>
      <c r="AA28" s="141"/>
      <c r="AB28" s="141"/>
      <c r="AC28" s="141"/>
      <c r="AD28" s="141"/>
      <c r="AE28" s="141"/>
      <c r="AF28" s="141"/>
      <c r="AG28" s="141"/>
      <c r="AH28" s="141"/>
      <c r="AI28" s="141"/>
      <c r="AJ28" s="141"/>
      <c r="AK28" s="141"/>
      <c r="AL28" s="141"/>
      <c r="AM28" s="141"/>
      <c r="AN28" s="141"/>
      <c r="AO28" s="141"/>
      <c r="AP28" s="141"/>
      <c r="AQ28" s="141"/>
      <c r="AR28" s="141"/>
      <c r="AS28" s="141"/>
      <c r="AT28" s="141"/>
      <c r="AU28" s="141"/>
      <c r="AV28" s="141"/>
      <c r="AW28" s="141"/>
      <c r="AX28" s="141"/>
      <c r="AY28" s="141"/>
      <c r="AZ28" s="141"/>
      <c r="BA28" s="141"/>
      <c r="BB28" s="141"/>
      <c r="BC28" s="141"/>
      <c r="BD28" s="142"/>
      <c r="BE28" s="141"/>
      <c r="BF28" s="141"/>
      <c r="BG28" s="141"/>
      <c r="BH28" s="141"/>
      <c r="BI28" s="141"/>
      <c r="BJ28" s="141"/>
      <c r="BK28" s="141"/>
      <c r="BL28" s="141"/>
      <c r="BM28" s="141"/>
      <c r="BN28" s="141"/>
      <c r="BO28" s="141"/>
      <c r="BP28" s="141"/>
      <c r="BQ28" s="141"/>
      <c r="BR28" s="141"/>
      <c r="BS28" s="141"/>
      <c r="BT28" s="141"/>
      <c r="BU28" s="141"/>
      <c r="BV28" s="141"/>
      <c r="BW28" s="141"/>
      <c r="BX28" s="141"/>
      <c r="BY28" s="141"/>
      <c r="BZ28" s="141"/>
      <c r="CA28" s="141"/>
      <c r="CB28" s="141"/>
      <c r="CC28" s="141"/>
      <c r="CD28" s="141"/>
      <c r="CE28" s="141"/>
      <c r="CF28" s="141"/>
    </row>
    <row r="29" spans="5:84">
      <c r="E29" s="124">
        <v>5</v>
      </c>
      <c r="F29" s="124">
        <v>2006</v>
      </c>
      <c r="G29" s="140"/>
      <c r="H29" s="141"/>
      <c r="I29" s="141"/>
      <c r="J29" s="141"/>
      <c r="K29" s="141"/>
      <c r="L29" s="141"/>
      <c r="M29" s="141"/>
      <c r="N29" s="141"/>
      <c r="O29" s="141"/>
      <c r="P29" s="141"/>
      <c r="Q29" s="141"/>
      <c r="R29" s="141"/>
      <c r="S29" s="141"/>
      <c r="T29" s="141"/>
      <c r="U29" s="141"/>
      <c r="V29" s="141"/>
      <c r="W29" s="141"/>
      <c r="X29" s="141"/>
      <c r="Y29" s="141"/>
      <c r="Z29" s="141"/>
      <c r="AA29" s="141"/>
      <c r="AB29" s="141"/>
      <c r="AC29" s="141"/>
      <c r="AD29" s="141"/>
      <c r="AE29" s="141"/>
      <c r="AF29" s="141"/>
      <c r="AG29" s="141"/>
      <c r="AH29" s="141"/>
      <c r="AI29" s="141"/>
      <c r="AJ29" s="141"/>
      <c r="AK29" s="141"/>
      <c r="AL29" s="141"/>
      <c r="AM29" s="141"/>
      <c r="AN29" s="141"/>
      <c r="AO29" s="141"/>
      <c r="AP29" s="141"/>
      <c r="AQ29" s="141"/>
      <c r="AR29" s="141"/>
      <c r="AS29" s="141"/>
      <c r="AT29" s="141"/>
      <c r="AU29" s="141"/>
      <c r="AV29" s="141"/>
      <c r="AW29" s="141"/>
      <c r="AX29" s="141"/>
      <c r="AY29" s="141"/>
      <c r="AZ29" s="141"/>
      <c r="BA29" s="141"/>
      <c r="BB29" s="141"/>
      <c r="BC29" s="141"/>
      <c r="BD29" s="142"/>
      <c r="BE29" s="141"/>
      <c r="BF29" s="141"/>
      <c r="BG29" s="141"/>
      <c r="BH29" s="141"/>
      <c r="BI29" s="141"/>
      <c r="BJ29" s="141"/>
      <c r="BK29" s="141"/>
      <c r="BL29" s="141"/>
      <c r="BM29" s="141"/>
      <c r="BN29" s="141"/>
      <c r="BO29" s="141"/>
      <c r="BP29" s="141"/>
      <c r="BQ29" s="141"/>
      <c r="BR29" s="141"/>
      <c r="BS29" s="141"/>
      <c r="BT29" s="141"/>
      <c r="BU29" s="141"/>
      <c r="BV29" s="141"/>
      <c r="BW29" s="141"/>
      <c r="BX29" s="141"/>
      <c r="BY29" s="141"/>
      <c r="BZ29" s="141"/>
      <c r="CA29" s="141"/>
      <c r="CB29" s="141"/>
      <c r="CC29" s="141"/>
      <c r="CD29" s="141"/>
      <c r="CE29" s="141"/>
      <c r="CF29" s="141"/>
    </row>
    <row r="30" spans="5:84">
      <c r="E30" s="124">
        <v>6</v>
      </c>
      <c r="F30" s="124">
        <v>2006</v>
      </c>
      <c r="G30" s="140"/>
      <c r="H30" s="141"/>
      <c r="I30" s="141"/>
      <c r="J30" s="141"/>
      <c r="K30" s="141"/>
      <c r="L30" s="141"/>
      <c r="M30" s="141"/>
      <c r="N30" s="141"/>
      <c r="O30" s="141"/>
      <c r="P30" s="141"/>
      <c r="Q30" s="141"/>
      <c r="R30" s="141"/>
      <c r="S30" s="141"/>
      <c r="T30" s="141"/>
      <c r="U30" s="141"/>
      <c r="V30" s="141"/>
      <c r="W30" s="141"/>
      <c r="X30" s="141"/>
      <c r="Y30" s="141"/>
      <c r="Z30" s="141"/>
      <c r="AA30" s="141"/>
      <c r="AB30" s="141"/>
      <c r="AC30" s="141"/>
      <c r="AD30" s="141"/>
      <c r="AE30" s="141"/>
      <c r="AF30" s="141"/>
      <c r="AG30" s="141"/>
      <c r="AH30" s="141"/>
      <c r="AI30" s="141"/>
      <c r="AJ30" s="141"/>
      <c r="AK30" s="141"/>
      <c r="AL30" s="141"/>
      <c r="AM30" s="141"/>
      <c r="AN30" s="141"/>
      <c r="AO30" s="141"/>
      <c r="AP30" s="141"/>
      <c r="AQ30" s="141"/>
      <c r="AR30" s="141"/>
      <c r="AS30" s="141"/>
      <c r="AT30" s="141"/>
      <c r="AU30" s="141"/>
      <c r="AV30" s="141"/>
      <c r="AW30" s="141"/>
      <c r="AX30" s="141"/>
      <c r="AY30" s="141"/>
      <c r="AZ30" s="141"/>
      <c r="BA30" s="141"/>
      <c r="BB30" s="141"/>
      <c r="BC30" s="141"/>
      <c r="BD30" s="142"/>
      <c r="BE30" s="141"/>
      <c r="BF30" s="141"/>
      <c r="BG30" s="141"/>
      <c r="BH30" s="141"/>
      <c r="BI30" s="141"/>
      <c r="BJ30" s="141"/>
      <c r="BK30" s="141"/>
      <c r="BL30" s="141"/>
      <c r="BM30" s="141"/>
      <c r="BN30" s="141"/>
      <c r="BO30" s="141"/>
      <c r="BP30" s="141"/>
      <c r="BQ30" s="141"/>
      <c r="BR30" s="141"/>
      <c r="BS30" s="141"/>
      <c r="BT30" s="141"/>
      <c r="BU30" s="141"/>
      <c r="BV30" s="141"/>
      <c r="BW30" s="141"/>
      <c r="BX30" s="141"/>
      <c r="BY30" s="141"/>
      <c r="BZ30" s="141"/>
      <c r="CA30" s="141"/>
      <c r="CB30" s="141"/>
      <c r="CC30" s="141"/>
      <c r="CD30" s="141"/>
      <c r="CE30" s="141"/>
      <c r="CF30" s="141"/>
    </row>
    <row r="31" spans="5:84">
      <c r="E31" s="124">
        <v>7</v>
      </c>
      <c r="F31" s="124">
        <v>2006</v>
      </c>
      <c r="G31" s="140"/>
      <c r="H31" s="141"/>
      <c r="I31" s="141"/>
      <c r="J31" s="141"/>
      <c r="K31" s="141"/>
      <c r="L31" s="141"/>
      <c r="M31" s="141"/>
      <c r="N31" s="141"/>
      <c r="O31" s="141"/>
      <c r="P31" s="141"/>
      <c r="Q31" s="141"/>
      <c r="R31" s="141"/>
      <c r="S31" s="141"/>
      <c r="T31" s="141"/>
      <c r="U31" s="141"/>
      <c r="V31" s="141"/>
      <c r="W31" s="141"/>
      <c r="X31" s="141"/>
      <c r="Y31" s="141"/>
      <c r="Z31" s="141"/>
      <c r="AA31" s="141"/>
      <c r="AB31" s="141"/>
      <c r="AC31" s="141"/>
      <c r="AD31" s="141"/>
      <c r="AE31" s="141"/>
      <c r="AF31" s="141"/>
      <c r="AG31" s="141"/>
      <c r="AH31" s="141"/>
      <c r="AI31" s="141"/>
      <c r="AJ31" s="141"/>
      <c r="AK31" s="141"/>
      <c r="AL31" s="141"/>
      <c r="AM31" s="141"/>
      <c r="AN31" s="141"/>
      <c r="AO31" s="141"/>
      <c r="AP31" s="141"/>
      <c r="AQ31" s="141"/>
      <c r="AR31" s="141"/>
      <c r="AS31" s="141"/>
      <c r="AT31" s="141"/>
      <c r="AU31" s="141"/>
      <c r="AV31" s="141"/>
      <c r="AW31" s="141"/>
      <c r="AX31" s="141"/>
      <c r="AY31" s="141"/>
      <c r="AZ31" s="141"/>
      <c r="BA31" s="141"/>
      <c r="BB31" s="141"/>
      <c r="BC31" s="141"/>
      <c r="BD31" s="142"/>
      <c r="BE31" s="141"/>
      <c r="BF31" s="141"/>
      <c r="BG31" s="141"/>
      <c r="BH31" s="141"/>
      <c r="BI31" s="141"/>
      <c r="BJ31" s="141"/>
      <c r="BK31" s="141"/>
      <c r="BL31" s="141"/>
      <c r="BM31" s="141"/>
      <c r="BN31" s="141"/>
      <c r="BO31" s="141"/>
      <c r="BP31" s="141"/>
      <c r="BQ31" s="141"/>
      <c r="BR31" s="141"/>
      <c r="BS31" s="141"/>
      <c r="BT31" s="141"/>
      <c r="BU31" s="141"/>
      <c r="BV31" s="141"/>
      <c r="BW31" s="141"/>
      <c r="BX31" s="141"/>
      <c r="BY31" s="141"/>
      <c r="BZ31" s="141"/>
      <c r="CA31" s="141"/>
      <c r="CB31" s="141"/>
      <c r="CC31" s="141"/>
      <c r="CD31" s="141"/>
      <c r="CE31" s="141"/>
      <c r="CF31" s="141"/>
    </row>
    <row r="32" spans="5:84">
      <c r="E32" s="124">
        <v>8</v>
      </c>
      <c r="F32" s="124">
        <v>2006</v>
      </c>
      <c r="G32" s="140"/>
      <c r="H32" s="141"/>
      <c r="I32" s="141"/>
      <c r="J32" s="141"/>
      <c r="K32" s="141"/>
      <c r="L32" s="141"/>
      <c r="M32" s="141"/>
      <c r="N32" s="141"/>
      <c r="O32" s="141"/>
      <c r="P32" s="141"/>
      <c r="Q32" s="141"/>
      <c r="R32" s="141"/>
      <c r="S32" s="141"/>
      <c r="T32" s="141"/>
      <c r="U32" s="141"/>
      <c r="V32" s="141"/>
      <c r="W32" s="141"/>
      <c r="X32" s="141"/>
      <c r="Y32" s="141"/>
      <c r="Z32" s="141"/>
      <c r="AA32" s="141"/>
      <c r="AB32" s="141"/>
      <c r="AC32" s="141"/>
      <c r="AD32" s="141"/>
      <c r="AE32" s="141"/>
      <c r="AF32" s="141"/>
      <c r="AG32" s="141"/>
      <c r="AH32" s="141"/>
      <c r="AI32" s="141"/>
      <c r="AJ32" s="141"/>
      <c r="AK32" s="141"/>
      <c r="AL32" s="141"/>
      <c r="AM32" s="141"/>
      <c r="AN32" s="141"/>
      <c r="AO32" s="141"/>
      <c r="AP32" s="141"/>
      <c r="AQ32" s="141"/>
      <c r="AR32" s="141"/>
      <c r="AS32" s="141"/>
      <c r="AT32" s="141"/>
      <c r="AU32" s="141"/>
      <c r="AV32" s="141"/>
      <c r="AW32" s="141"/>
      <c r="AX32" s="141"/>
      <c r="AY32" s="141"/>
      <c r="AZ32" s="141"/>
      <c r="BA32" s="141"/>
      <c r="BB32" s="141"/>
      <c r="BC32" s="141"/>
      <c r="BD32" s="142"/>
      <c r="BE32" s="141"/>
      <c r="BF32" s="141"/>
      <c r="BG32" s="141"/>
      <c r="BH32" s="141"/>
      <c r="BI32" s="141"/>
      <c r="BJ32" s="141"/>
      <c r="BK32" s="141"/>
      <c r="BL32" s="141"/>
      <c r="BM32" s="141"/>
      <c r="BN32" s="141"/>
      <c r="BO32" s="141"/>
      <c r="BP32" s="141"/>
      <c r="BQ32" s="141"/>
      <c r="BR32" s="141"/>
      <c r="BS32" s="141"/>
      <c r="BT32" s="141"/>
      <c r="BU32" s="141"/>
      <c r="BV32" s="141"/>
      <c r="BW32" s="141"/>
      <c r="BX32" s="141"/>
      <c r="BY32" s="141"/>
      <c r="BZ32" s="141"/>
      <c r="CA32" s="141"/>
      <c r="CB32" s="141"/>
      <c r="CC32" s="141"/>
      <c r="CD32" s="141"/>
      <c r="CE32" s="141"/>
      <c r="CF32" s="141"/>
    </row>
    <row r="33" spans="5:84">
      <c r="E33" s="124">
        <v>9</v>
      </c>
      <c r="F33" s="124">
        <v>2006</v>
      </c>
      <c r="G33" s="140"/>
      <c r="H33" s="141"/>
      <c r="I33" s="141"/>
      <c r="J33" s="141"/>
      <c r="K33" s="141"/>
      <c r="L33" s="141"/>
      <c r="M33" s="141"/>
      <c r="N33" s="141"/>
      <c r="O33" s="141"/>
      <c r="P33" s="141"/>
      <c r="Q33" s="141"/>
      <c r="R33" s="141"/>
      <c r="S33" s="141"/>
      <c r="T33" s="141"/>
      <c r="U33" s="141"/>
      <c r="V33" s="141"/>
      <c r="W33" s="141"/>
      <c r="X33" s="141"/>
      <c r="Y33" s="141"/>
      <c r="Z33" s="141"/>
      <c r="AA33" s="141"/>
      <c r="AB33" s="141"/>
      <c r="AC33" s="141"/>
      <c r="AD33" s="141"/>
      <c r="AE33" s="141"/>
      <c r="AF33" s="141"/>
      <c r="AG33" s="141"/>
      <c r="AH33" s="141"/>
      <c r="AI33" s="141"/>
      <c r="AJ33" s="141"/>
      <c r="AK33" s="141"/>
      <c r="AL33" s="141"/>
      <c r="AM33" s="141"/>
      <c r="AN33" s="141"/>
      <c r="AO33" s="141"/>
      <c r="AP33" s="141"/>
      <c r="AQ33" s="141"/>
      <c r="AR33" s="141"/>
      <c r="AS33" s="141"/>
      <c r="AT33" s="141"/>
      <c r="AU33" s="141"/>
      <c r="AV33" s="141"/>
      <c r="AW33" s="141"/>
      <c r="AX33" s="141"/>
      <c r="AY33" s="141"/>
      <c r="AZ33" s="141"/>
      <c r="BA33" s="141"/>
      <c r="BB33" s="141"/>
      <c r="BC33" s="141"/>
      <c r="BD33" s="142"/>
      <c r="BE33" s="141"/>
      <c r="BF33" s="141"/>
      <c r="BG33" s="141"/>
      <c r="BH33" s="141"/>
      <c r="BI33" s="141"/>
      <c r="BJ33" s="141"/>
      <c r="BK33" s="141"/>
      <c r="BL33" s="141"/>
      <c r="BM33" s="141"/>
      <c r="BN33" s="141"/>
      <c r="BO33" s="141"/>
      <c r="BP33" s="141"/>
      <c r="BQ33" s="141"/>
      <c r="BR33" s="141"/>
      <c r="BS33" s="141"/>
      <c r="BT33" s="141"/>
      <c r="BU33" s="141"/>
      <c r="BV33" s="141"/>
      <c r="BW33" s="141"/>
      <c r="BX33" s="141"/>
      <c r="BY33" s="141"/>
      <c r="BZ33" s="141"/>
      <c r="CA33" s="141"/>
      <c r="CB33" s="141"/>
      <c r="CC33" s="141"/>
      <c r="CD33" s="141"/>
      <c r="CE33" s="141"/>
      <c r="CF33" s="141"/>
    </row>
    <row r="34" spans="5:84">
      <c r="E34" s="124">
        <v>10</v>
      </c>
      <c r="F34" s="124">
        <v>2006</v>
      </c>
      <c r="G34" s="140"/>
      <c r="H34" s="141"/>
      <c r="I34" s="141"/>
      <c r="J34" s="141"/>
      <c r="K34" s="141"/>
      <c r="L34" s="141"/>
      <c r="M34" s="141"/>
      <c r="N34" s="141"/>
      <c r="O34" s="141"/>
      <c r="P34" s="141"/>
      <c r="Q34" s="141"/>
      <c r="R34" s="141"/>
      <c r="S34" s="141"/>
      <c r="T34" s="141"/>
      <c r="U34" s="141"/>
      <c r="V34" s="141"/>
      <c r="W34" s="141"/>
      <c r="X34" s="141"/>
      <c r="Y34" s="141"/>
      <c r="Z34" s="141"/>
      <c r="AA34" s="141"/>
      <c r="AB34" s="141"/>
      <c r="AC34" s="141"/>
      <c r="AD34" s="141"/>
      <c r="AE34" s="141"/>
      <c r="AF34" s="141"/>
      <c r="AG34" s="141"/>
      <c r="AH34" s="141"/>
      <c r="AI34" s="141"/>
      <c r="AJ34" s="141"/>
      <c r="AK34" s="141"/>
      <c r="AL34" s="141"/>
      <c r="AM34" s="141"/>
      <c r="AN34" s="141"/>
      <c r="AO34" s="141"/>
      <c r="AP34" s="141"/>
      <c r="AQ34" s="141"/>
      <c r="AR34" s="141"/>
      <c r="AS34" s="141"/>
      <c r="AT34" s="141"/>
      <c r="AU34" s="141"/>
      <c r="AV34" s="141"/>
      <c r="AW34" s="141"/>
      <c r="AX34" s="141"/>
      <c r="AY34" s="141"/>
      <c r="AZ34" s="141"/>
      <c r="BA34" s="141"/>
      <c r="BB34" s="141"/>
      <c r="BC34" s="141"/>
      <c r="BD34" s="142"/>
      <c r="BE34" s="141"/>
      <c r="BF34" s="141"/>
      <c r="BG34" s="141"/>
      <c r="BH34" s="141"/>
      <c r="BI34" s="141"/>
      <c r="BJ34" s="141"/>
      <c r="BK34" s="141"/>
      <c r="BL34" s="141"/>
      <c r="BM34" s="141"/>
      <c r="BN34" s="141"/>
      <c r="BO34" s="141"/>
      <c r="BP34" s="141"/>
      <c r="BQ34" s="141"/>
      <c r="BR34" s="141"/>
      <c r="BS34" s="141"/>
      <c r="BT34" s="141"/>
      <c r="BU34" s="141"/>
      <c r="BV34" s="141"/>
      <c r="BW34" s="141"/>
      <c r="BX34" s="141"/>
      <c r="BY34" s="141"/>
      <c r="BZ34" s="141"/>
      <c r="CA34" s="141"/>
      <c r="CB34" s="141"/>
      <c r="CC34" s="141"/>
      <c r="CD34" s="141"/>
      <c r="CE34" s="141"/>
      <c r="CF34" s="141"/>
    </row>
    <row r="35" spans="5:84">
      <c r="E35" s="124">
        <v>11</v>
      </c>
      <c r="F35" s="124">
        <v>2006</v>
      </c>
      <c r="G35" s="140"/>
      <c r="H35" s="141"/>
      <c r="I35" s="141"/>
      <c r="J35" s="141"/>
      <c r="K35" s="141"/>
      <c r="L35" s="141"/>
      <c r="M35" s="141"/>
      <c r="N35" s="141"/>
      <c r="O35" s="141"/>
      <c r="P35" s="141"/>
      <c r="Q35" s="141"/>
      <c r="R35" s="141"/>
      <c r="S35" s="141"/>
      <c r="T35" s="141"/>
      <c r="U35" s="141"/>
      <c r="V35" s="141"/>
      <c r="W35" s="141"/>
      <c r="X35" s="141"/>
      <c r="Y35" s="141"/>
      <c r="Z35" s="141"/>
      <c r="AA35" s="141"/>
      <c r="AB35" s="141"/>
      <c r="AC35" s="141"/>
      <c r="AD35" s="141"/>
      <c r="AE35" s="141"/>
      <c r="AF35" s="141"/>
      <c r="AG35" s="141"/>
      <c r="AH35" s="141"/>
      <c r="AI35" s="141"/>
      <c r="AJ35" s="141"/>
      <c r="AK35" s="141"/>
      <c r="AL35" s="141"/>
      <c r="AM35" s="141"/>
      <c r="AN35" s="141"/>
      <c r="AO35" s="141"/>
      <c r="AP35" s="141"/>
      <c r="AQ35" s="141"/>
      <c r="AR35" s="141"/>
      <c r="AS35" s="141"/>
      <c r="AT35" s="141"/>
      <c r="AU35" s="141"/>
      <c r="AV35" s="141"/>
      <c r="AW35" s="141"/>
      <c r="AX35" s="141"/>
      <c r="AY35" s="141"/>
      <c r="AZ35" s="141"/>
      <c r="BA35" s="141"/>
      <c r="BB35" s="141"/>
      <c r="BC35" s="141"/>
      <c r="BD35" s="142"/>
      <c r="BE35" s="141"/>
      <c r="BF35" s="141"/>
      <c r="BG35" s="141"/>
      <c r="BH35" s="141"/>
      <c r="BI35" s="141"/>
      <c r="BJ35" s="141"/>
      <c r="BK35" s="141"/>
      <c r="BL35" s="141"/>
      <c r="BM35" s="141"/>
      <c r="BN35" s="141"/>
      <c r="BO35" s="141"/>
      <c r="BP35" s="141"/>
      <c r="BQ35" s="141"/>
      <c r="BR35" s="141"/>
      <c r="BS35" s="141"/>
      <c r="BT35" s="141"/>
      <c r="BU35" s="141"/>
      <c r="BV35" s="141"/>
      <c r="BW35" s="141"/>
      <c r="BX35" s="141"/>
      <c r="BY35" s="141"/>
      <c r="BZ35" s="141"/>
      <c r="CA35" s="141"/>
      <c r="CB35" s="141"/>
      <c r="CC35" s="141"/>
      <c r="CD35" s="141"/>
      <c r="CE35" s="141"/>
      <c r="CF35" s="141"/>
    </row>
    <row r="36" spans="5:84">
      <c r="E36" s="124">
        <v>12</v>
      </c>
      <c r="F36" s="124">
        <v>2006</v>
      </c>
      <c r="G36" s="140"/>
      <c r="H36" s="141"/>
      <c r="I36" s="141"/>
      <c r="J36" s="141"/>
      <c r="K36" s="141"/>
      <c r="L36" s="141"/>
      <c r="M36" s="141"/>
      <c r="N36" s="141"/>
      <c r="O36" s="141"/>
      <c r="P36" s="141"/>
      <c r="Q36" s="141"/>
      <c r="R36" s="141"/>
      <c r="S36" s="141"/>
      <c r="T36" s="141"/>
      <c r="U36" s="141"/>
      <c r="V36" s="141"/>
      <c r="W36" s="141"/>
      <c r="X36" s="141"/>
      <c r="Y36" s="141"/>
      <c r="Z36" s="141"/>
      <c r="AA36" s="141"/>
      <c r="AB36" s="141"/>
      <c r="AC36" s="141"/>
      <c r="AD36" s="141"/>
      <c r="AE36" s="141"/>
      <c r="AF36" s="141"/>
      <c r="AG36" s="141"/>
      <c r="AH36" s="141"/>
      <c r="AI36" s="141"/>
      <c r="AJ36" s="141"/>
      <c r="AK36" s="141"/>
      <c r="AL36" s="141"/>
      <c r="AM36" s="141"/>
      <c r="AN36" s="141"/>
      <c r="AO36" s="141"/>
      <c r="AP36" s="141"/>
      <c r="AQ36" s="141"/>
      <c r="AR36" s="141"/>
      <c r="AS36" s="141"/>
      <c r="AT36" s="141"/>
      <c r="AU36" s="141"/>
      <c r="AV36" s="141"/>
      <c r="AW36" s="141"/>
      <c r="AX36" s="141"/>
      <c r="AY36" s="141"/>
      <c r="AZ36" s="141"/>
      <c r="BA36" s="141"/>
      <c r="BB36" s="141"/>
      <c r="BC36" s="141"/>
      <c r="BD36" s="142"/>
      <c r="BE36" s="141"/>
      <c r="BF36" s="141"/>
      <c r="BG36" s="141"/>
      <c r="BH36" s="141"/>
      <c r="BI36" s="141"/>
      <c r="BJ36" s="141"/>
      <c r="BK36" s="141"/>
      <c r="BL36" s="141"/>
      <c r="BM36" s="141"/>
      <c r="BN36" s="141"/>
      <c r="BO36" s="141"/>
      <c r="BP36" s="141"/>
      <c r="BQ36" s="141"/>
      <c r="BR36" s="141"/>
      <c r="BS36" s="141"/>
      <c r="BT36" s="141"/>
      <c r="BU36" s="141"/>
      <c r="BV36" s="141"/>
      <c r="BW36" s="141"/>
      <c r="BX36" s="141"/>
      <c r="BY36" s="141"/>
      <c r="BZ36" s="141"/>
      <c r="CA36" s="141"/>
      <c r="CB36" s="141"/>
      <c r="CC36" s="141"/>
      <c r="CD36" s="141"/>
      <c r="CE36" s="141"/>
      <c r="CF36" s="141"/>
    </row>
    <row r="37" spans="5:84">
      <c r="E37" s="124">
        <v>1</v>
      </c>
      <c r="F37" s="124">
        <v>2007</v>
      </c>
      <c r="G37" s="140"/>
      <c r="H37" s="141"/>
      <c r="I37" s="141"/>
      <c r="J37" s="141"/>
      <c r="K37" s="141"/>
      <c r="L37" s="141"/>
      <c r="M37" s="141"/>
      <c r="N37" s="141"/>
      <c r="O37" s="141"/>
      <c r="P37" s="141"/>
      <c r="Q37" s="141"/>
      <c r="R37" s="141"/>
      <c r="S37" s="141"/>
      <c r="T37" s="141"/>
      <c r="U37" s="141"/>
      <c r="V37" s="141"/>
      <c r="W37" s="141"/>
      <c r="X37" s="141"/>
      <c r="Y37" s="141"/>
      <c r="Z37" s="141"/>
      <c r="AA37" s="141"/>
      <c r="AB37" s="141"/>
      <c r="AC37" s="141"/>
      <c r="AD37" s="141"/>
      <c r="AE37" s="141"/>
      <c r="AF37" s="141"/>
      <c r="AG37" s="141"/>
      <c r="AH37" s="141"/>
      <c r="AI37" s="141"/>
      <c r="AJ37" s="141"/>
      <c r="AK37" s="141"/>
      <c r="AL37" s="141"/>
      <c r="AM37" s="141"/>
      <c r="AN37" s="141"/>
      <c r="AO37" s="141"/>
      <c r="AP37" s="141"/>
      <c r="AQ37" s="141"/>
      <c r="AR37" s="141"/>
      <c r="AS37" s="141"/>
      <c r="AT37" s="141"/>
      <c r="AU37" s="141"/>
      <c r="AV37" s="141"/>
      <c r="AW37" s="141"/>
      <c r="AX37" s="141"/>
      <c r="AY37" s="141"/>
      <c r="AZ37" s="141"/>
      <c r="BA37" s="141"/>
      <c r="BB37" s="141"/>
      <c r="BC37" s="141"/>
      <c r="BD37" s="142"/>
      <c r="BE37" s="141"/>
      <c r="BF37" s="141"/>
      <c r="BG37" s="141"/>
      <c r="BH37" s="141"/>
      <c r="BI37" s="141"/>
      <c r="BJ37" s="141"/>
      <c r="BK37" s="141"/>
      <c r="BL37" s="141"/>
      <c r="BM37" s="141"/>
      <c r="BN37" s="141"/>
      <c r="BO37" s="141"/>
      <c r="BP37" s="141"/>
      <c r="BQ37" s="141"/>
      <c r="BR37" s="141"/>
      <c r="BS37" s="141"/>
      <c r="BT37" s="141"/>
      <c r="BU37" s="141"/>
      <c r="BV37" s="141"/>
      <c r="BW37" s="141"/>
      <c r="BX37" s="141"/>
      <c r="BY37" s="141"/>
      <c r="BZ37" s="141"/>
      <c r="CA37" s="141"/>
      <c r="CB37" s="141"/>
      <c r="CC37" s="141"/>
      <c r="CD37" s="141"/>
      <c r="CE37" s="141"/>
      <c r="CF37" s="141"/>
    </row>
    <row r="38" spans="5:84">
      <c r="E38" s="124">
        <v>2</v>
      </c>
      <c r="F38" s="124">
        <v>2007</v>
      </c>
      <c r="G38" s="140"/>
      <c r="H38" s="141"/>
      <c r="I38" s="141"/>
      <c r="J38" s="141"/>
      <c r="K38" s="141"/>
      <c r="L38" s="141"/>
      <c r="M38" s="141"/>
      <c r="N38" s="141"/>
      <c r="O38" s="141"/>
      <c r="P38" s="141"/>
      <c r="Q38" s="141"/>
      <c r="R38" s="141"/>
      <c r="S38" s="141"/>
      <c r="T38" s="141"/>
      <c r="U38" s="141"/>
      <c r="V38" s="141"/>
      <c r="W38" s="141"/>
      <c r="X38" s="141"/>
      <c r="Y38" s="141"/>
      <c r="Z38" s="141"/>
      <c r="AA38" s="141"/>
      <c r="AB38" s="141"/>
      <c r="AC38" s="141"/>
      <c r="AD38" s="141"/>
      <c r="AE38" s="141"/>
      <c r="AF38" s="141"/>
      <c r="AG38" s="141"/>
      <c r="AH38" s="141"/>
      <c r="AI38" s="141"/>
      <c r="AJ38" s="141"/>
      <c r="AK38" s="141"/>
      <c r="AL38" s="141"/>
      <c r="AM38" s="141"/>
      <c r="AN38" s="141"/>
      <c r="AO38" s="141"/>
      <c r="AP38" s="141"/>
      <c r="AQ38" s="141"/>
      <c r="AR38" s="141"/>
      <c r="AS38" s="141"/>
      <c r="AT38" s="141"/>
      <c r="AU38" s="141"/>
      <c r="AV38" s="141"/>
      <c r="AW38" s="141"/>
      <c r="AX38" s="141"/>
      <c r="AY38" s="141"/>
      <c r="AZ38" s="141"/>
      <c r="BA38" s="141"/>
      <c r="BB38" s="141"/>
      <c r="BC38" s="141"/>
      <c r="BD38" s="142"/>
      <c r="BE38" s="141"/>
      <c r="BF38" s="141"/>
      <c r="BG38" s="141"/>
      <c r="BH38" s="141"/>
      <c r="BI38" s="141"/>
      <c r="BJ38" s="141"/>
      <c r="BK38" s="141"/>
      <c r="BL38" s="141"/>
      <c r="BM38" s="141"/>
      <c r="BN38" s="141"/>
      <c r="BO38" s="141"/>
      <c r="BP38" s="141"/>
      <c r="BQ38" s="141"/>
      <c r="BR38" s="141"/>
      <c r="BS38" s="141"/>
      <c r="BT38" s="141"/>
      <c r="BU38" s="141"/>
      <c r="BV38" s="141"/>
      <c r="BW38" s="141"/>
      <c r="BX38" s="141"/>
      <c r="BY38" s="141"/>
      <c r="BZ38" s="141"/>
      <c r="CA38" s="141"/>
      <c r="CB38" s="141"/>
      <c r="CC38" s="141"/>
      <c r="CD38" s="141"/>
      <c r="CE38" s="141"/>
      <c r="CF38" s="141"/>
    </row>
    <row r="39" spans="5:84">
      <c r="E39" s="124">
        <v>3</v>
      </c>
      <c r="F39" s="124">
        <v>2007</v>
      </c>
      <c r="G39" s="140"/>
      <c r="H39" s="141"/>
      <c r="I39" s="141"/>
      <c r="J39" s="141"/>
      <c r="K39" s="141"/>
      <c r="L39" s="141"/>
      <c r="M39" s="141"/>
      <c r="N39" s="141"/>
      <c r="O39" s="141"/>
      <c r="P39" s="141"/>
      <c r="Q39" s="141"/>
      <c r="R39" s="141"/>
      <c r="S39" s="141"/>
      <c r="T39" s="141"/>
      <c r="U39" s="141"/>
      <c r="V39" s="141"/>
      <c r="W39" s="141"/>
      <c r="X39" s="141"/>
      <c r="Y39" s="141"/>
      <c r="Z39" s="141"/>
      <c r="AA39" s="141"/>
      <c r="AB39" s="141"/>
      <c r="AC39" s="141"/>
      <c r="AD39" s="141"/>
      <c r="AE39" s="141"/>
      <c r="AF39" s="141"/>
      <c r="AG39" s="141"/>
      <c r="AH39" s="141"/>
      <c r="AI39" s="141"/>
      <c r="AJ39" s="141"/>
      <c r="AK39" s="141"/>
      <c r="AL39" s="141"/>
      <c r="AM39" s="141"/>
      <c r="AN39" s="141"/>
      <c r="AO39" s="141"/>
      <c r="AP39" s="141"/>
      <c r="AQ39" s="141"/>
      <c r="AR39" s="141"/>
      <c r="AS39" s="141"/>
      <c r="AT39" s="141"/>
      <c r="AU39" s="141"/>
      <c r="AV39" s="141"/>
      <c r="AW39" s="141"/>
      <c r="AX39" s="141"/>
      <c r="AY39" s="141"/>
      <c r="AZ39" s="141"/>
      <c r="BA39" s="141"/>
      <c r="BB39" s="141"/>
      <c r="BC39" s="141"/>
      <c r="BD39" s="142"/>
      <c r="BE39" s="141"/>
      <c r="BF39" s="141"/>
      <c r="BG39" s="141"/>
      <c r="BH39" s="141"/>
      <c r="BI39" s="141"/>
      <c r="BJ39" s="141"/>
      <c r="BK39" s="141"/>
      <c r="BL39" s="141"/>
      <c r="BM39" s="141"/>
      <c r="BN39" s="141"/>
      <c r="BO39" s="141"/>
      <c r="BP39" s="141"/>
      <c r="BQ39" s="141"/>
      <c r="BR39" s="141"/>
      <c r="BS39" s="141"/>
      <c r="BT39" s="141"/>
      <c r="BU39" s="141"/>
      <c r="BV39" s="141"/>
      <c r="BW39" s="141"/>
      <c r="BX39" s="141"/>
      <c r="BY39" s="141"/>
      <c r="BZ39" s="141"/>
      <c r="CA39" s="141"/>
      <c r="CB39" s="141"/>
      <c r="CC39" s="141"/>
      <c r="CD39" s="141"/>
      <c r="CE39" s="141"/>
      <c r="CF39" s="141"/>
    </row>
    <row r="40" spans="5:84">
      <c r="E40" s="124">
        <v>4</v>
      </c>
      <c r="F40" s="124">
        <v>2007</v>
      </c>
      <c r="G40" s="140"/>
      <c r="H40" s="141"/>
      <c r="I40" s="141"/>
      <c r="J40" s="141"/>
      <c r="K40" s="141"/>
      <c r="L40" s="141"/>
      <c r="M40" s="141"/>
      <c r="N40" s="141"/>
      <c r="O40" s="141"/>
      <c r="P40" s="141"/>
      <c r="Q40" s="141"/>
      <c r="R40" s="141"/>
      <c r="S40" s="141"/>
      <c r="T40" s="141"/>
      <c r="U40" s="141"/>
      <c r="V40" s="141"/>
      <c r="W40" s="141"/>
      <c r="X40" s="141"/>
      <c r="Y40" s="141"/>
      <c r="Z40" s="141"/>
      <c r="AA40" s="141"/>
      <c r="AB40" s="141"/>
      <c r="AC40" s="141"/>
      <c r="AD40" s="141"/>
      <c r="AE40" s="141"/>
      <c r="AF40" s="141"/>
      <c r="AG40" s="141"/>
      <c r="AH40" s="141"/>
      <c r="AI40" s="141"/>
      <c r="AJ40" s="141"/>
      <c r="AK40" s="141"/>
      <c r="AL40" s="141"/>
      <c r="AM40" s="141"/>
      <c r="AN40" s="141"/>
      <c r="AO40" s="141"/>
      <c r="AP40" s="141"/>
      <c r="AQ40" s="141"/>
      <c r="AR40" s="141"/>
      <c r="AS40" s="141"/>
      <c r="AT40" s="141"/>
      <c r="AU40" s="141"/>
      <c r="AV40" s="141"/>
      <c r="AW40" s="141"/>
      <c r="AX40" s="141"/>
      <c r="AY40" s="141"/>
      <c r="AZ40" s="141"/>
      <c r="BA40" s="141"/>
      <c r="BB40" s="141"/>
      <c r="BC40" s="141"/>
      <c r="BD40" s="142"/>
      <c r="BE40" s="141"/>
      <c r="BF40" s="141"/>
      <c r="BG40" s="141"/>
      <c r="BH40" s="141"/>
      <c r="BI40" s="141"/>
      <c r="BJ40" s="141"/>
      <c r="BK40" s="141"/>
      <c r="BL40" s="141"/>
      <c r="BM40" s="141"/>
      <c r="BN40" s="141"/>
      <c r="BO40" s="141"/>
      <c r="BP40" s="141"/>
      <c r="BQ40" s="141"/>
      <c r="BR40" s="141"/>
      <c r="BS40" s="141"/>
      <c r="BT40" s="141"/>
      <c r="BU40" s="141"/>
      <c r="BV40" s="141"/>
      <c r="BW40" s="141"/>
      <c r="BX40" s="141"/>
      <c r="BY40" s="141"/>
      <c r="BZ40" s="141"/>
      <c r="CA40" s="141"/>
      <c r="CB40" s="141"/>
      <c r="CC40" s="141"/>
      <c r="CD40" s="141"/>
      <c r="CE40" s="141"/>
      <c r="CF40" s="141"/>
    </row>
    <row r="41" spans="5:84">
      <c r="E41" s="124">
        <v>5</v>
      </c>
      <c r="F41" s="124">
        <v>2007</v>
      </c>
      <c r="G41" s="140"/>
      <c r="H41" s="141"/>
      <c r="I41" s="141"/>
      <c r="J41" s="141"/>
      <c r="K41" s="141"/>
      <c r="L41" s="141"/>
      <c r="M41" s="141"/>
      <c r="N41" s="141"/>
      <c r="O41" s="141"/>
      <c r="P41" s="141"/>
      <c r="Q41" s="141"/>
      <c r="R41" s="141"/>
      <c r="S41" s="141"/>
      <c r="T41" s="141"/>
      <c r="U41" s="141"/>
      <c r="V41" s="141"/>
      <c r="W41" s="141"/>
      <c r="X41" s="141"/>
      <c r="Y41" s="141"/>
      <c r="Z41" s="141"/>
      <c r="AA41" s="141"/>
      <c r="AB41" s="141"/>
      <c r="AC41" s="141"/>
      <c r="AD41" s="141"/>
      <c r="AE41" s="141"/>
      <c r="AF41" s="141"/>
      <c r="AG41" s="141"/>
      <c r="AH41" s="141"/>
      <c r="AI41" s="141"/>
      <c r="AJ41" s="141"/>
      <c r="AK41" s="141"/>
      <c r="AL41" s="141"/>
      <c r="AM41" s="141"/>
      <c r="AN41" s="141"/>
      <c r="AO41" s="141"/>
      <c r="AP41" s="141"/>
      <c r="AQ41" s="141"/>
      <c r="AR41" s="141"/>
      <c r="AS41" s="141"/>
      <c r="AT41" s="141"/>
      <c r="AU41" s="141"/>
      <c r="AV41" s="141"/>
      <c r="AW41" s="141"/>
      <c r="AX41" s="141"/>
      <c r="AY41" s="141"/>
      <c r="AZ41" s="141"/>
      <c r="BA41" s="141"/>
      <c r="BB41" s="141"/>
      <c r="BC41" s="141"/>
      <c r="BD41" s="142"/>
      <c r="BE41" s="141"/>
      <c r="BF41" s="141"/>
      <c r="BG41" s="141"/>
      <c r="BH41" s="141"/>
      <c r="BI41" s="141"/>
      <c r="BJ41" s="141"/>
      <c r="BK41" s="141"/>
      <c r="BL41" s="141"/>
      <c r="BM41" s="141"/>
      <c r="BN41" s="141"/>
      <c r="BO41" s="141"/>
      <c r="BP41" s="141"/>
      <c r="BQ41" s="141"/>
      <c r="BR41" s="141"/>
      <c r="BS41" s="141"/>
      <c r="BT41" s="141"/>
      <c r="BU41" s="141"/>
      <c r="BV41" s="141"/>
      <c r="BW41" s="141"/>
      <c r="BX41" s="141"/>
      <c r="BY41" s="141"/>
      <c r="BZ41" s="141"/>
      <c r="CA41" s="141"/>
      <c r="CB41" s="141"/>
      <c r="CC41" s="141"/>
      <c r="CD41" s="141"/>
      <c r="CE41" s="141"/>
      <c r="CF41" s="141"/>
    </row>
    <row r="42" spans="5:84">
      <c r="E42" s="124">
        <v>6</v>
      </c>
      <c r="F42" s="124">
        <v>2007</v>
      </c>
      <c r="G42" s="140"/>
      <c r="H42" s="141"/>
      <c r="I42" s="141"/>
      <c r="J42" s="141"/>
      <c r="K42" s="141"/>
      <c r="L42" s="141"/>
      <c r="M42" s="141"/>
      <c r="N42" s="141"/>
      <c r="O42" s="141"/>
      <c r="P42" s="141"/>
      <c r="Q42" s="141"/>
      <c r="R42" s="141"/>
      <c r="S42" s="141"/>
      <c r="T42" s="141"/>
      <c r="U42" s="141"/>
      <c r="V42" s="141"/>
      <c r="W42" s="141"/>
      <c r="X42" s="141"/>
      <c r="Y42" s="141"/>
      <c r="Z42" s="141"/>
      <c r="AA42" s="141"/>
      <c r="AB42" s="141"/>
      <c r="AC42" s="141"/>
      <c r="AD42" s="141"/>
      <c r="AE42" s="141"/>
      <c r="AF42" s="141"/>
      <c r="AG42" s="141"/>
      <c r="AH42" s="141"/>
      <c r="AI42" s="141"/>
      <c r="AJ42" s="141"/>
      <c r="AK42" s="141"/>
      <c r="AL42" s="141"/>
      <c r="AM42" s="141"/>
      <c r="AN42" s="141"/>
      <c r="AO42" s="141"/>
      <c r="AP42" s="141"/>
      <c r="AQ42" s="141"/>
      <c r="AR42" s="141"/>
      <c r="AS42" s="141"/>
      <c r="AT42" s="141"/>
      <c r="AU42" s="141"/>
      <c r="AV42" s="141"/>
      <c r="AW42" s="141"/>
      <c r="AX42" s="141"/>
      <c r="AY42" s="141"/>
      <c r="AZ42" s="141"/>
      <c r="BA42" s="141"/>
      <c r="BB42" s="141"/>
      <c r="BC42" s="141"/>
      <c r="BD42" s="142"/>
      <c r="BE42" s="141"/>
      <c r="BF42" s="141"/>
      <c r="BG42" s="141"/>
      <c r="BH42" s="141"/>
      <c r="BI42" s="141"/>
      <c r="BJ42" s="141"/>
      <c r="BK42" s="141"/>
      <c r="BL42" s="141"/>
      <c r="BM42" s="141"/>
      <c r="BN42" s="141"/>
      <c r="BO42" s="141"/>
      <c r="BP42" s="141"/>
      <c r="BQ42" s="141"/>
      <c r="BR42" s="141"/>
      <c r="BS42" s="141"/>
      <c r="BT42" s="141"/>
      <c r="BU42" s="141"/>
      <c r="BV42" s="141"/>
      <c r="BW42" s="141"/>
      <c r="BX42" s="141"/>
      <c r="BY42" s="141"/>
      <c r="BZ42" s="141"/>
      <c r="CA42" s="141"/>
      <c r="CB42" s="141"/>
      <c r="CC42" s="141"/>
      <c r="CD42" s="141"/>
      <c r="CE42" s="141"/>
      <c r="CF42" s="141"/>
    </row>
    <row r="43" spans="5:84">
      <c r="E43" s="124">
        <v>7</v>
      </c>
      <c r="F43" s="124">
        <v>2007</v>
      </c>
      <c r="G43" s="140"/>
      <c r="H43" s="141"/>
      <c r="I43" s="141"/>
      <c r="J43" s="141"/>
      <c r="K43" s="141"/>
      <c r="L43" s="141"/>
      <c r="M43" s="141"/>
      <c r="N43" s="141"/>
      <c r="O43" s="141"/>
      <c r="P43" s="141"/>
      <c r="Q43" s="141"/>
      <c r="R43" s="141"/>
      <c r="S43" s="141"/>
      <c r="T43" s="141"/>
      <c r="U43" s="141"/>
      <c r="V43" s="141"/>
      <c r="W43" s="141"/>
      <c r="X43" s="141"/>
      <c r="Y43" s="141"/>
      <c r="Z43" s="141"/>
      <c r="AA43" s="141"/>
      <c r="AB43" s="141"/>
      <c r="AC43" s="141"/>
      <c r="AD43" s="141"/>
      <c r="AE43" s="141"/>
      <c r="AF43" s="141"/>
      <c r="AG43" s="141"/>
      <c r="AH43" s="141"/>
      <c r="AI43" s="141"/>
      <c r="AJ43" s="141"/>
      <c r="AK43" s="141"/>
      <c r="AL43" s="141"/>
      <c r="AM43" s="141"/>
      <c r="AN43" s="141"/>
      <c r="AO43" s="141"/>
      <c r="AP43" s="141"/>
      <c r="AQ43" s="141"/>
      <c r="AR43" s="141"/>
      <c r="AS43" s="141"/>
      <c r="AT43" s="141"/>
      <c r="AU43" s="141"/>
      <c r="AV43" s="141"/>
      <c r="AW43" s="141"/>
      <c r="AX43" s="141"/>
      <c r="AY43" s="141"/>
      <c r="AZ43" s="141"/>
      <c r="BA43" s="141"/>
      <c r="BB43" s="141"/>
      <c r="BC43" s="141"/>
      <c r="BD43" s="142"/>
      <c r="BE43" s="141"/>
      <c r="BF43" s="141"/>
      <c r="BG43" s="141"/>
      <c r="BH43" s="141"/>
      <c r="BI43" s="141"/>
      <c r="BJ43" s="141"/>
      <c r="BK43" s="141"/>
      <c r="BL43" s="141"/>
      <c r="BM43" s="141"/>
      <c r="BN43" s="141"/>
      <c r="BO43" s="141"/>
      <c r="BP43" s="141"/>
      <c r="BQ43" s="141"/>
      <c r="BR43" s="141"/>
      <c r="BS43" s="141"/>
      <c r="BT43" s="141"/>
      <c r="BU43" s="141"/>
      <c r="BV43" s="141"/>
      <c r="BW43" s="141"/>
      <c r="BX43" s="141"/>
      <c r="BY43" s="141"/>
      <c r="BZ43" s="141"/>
      <c r="CA43" s="141"/>
      <c r="CB43" s="141"/>
      <c r="CC43" s="141"/>
      <c r="CD43" s="141"/>
      <c r="CE43" s="141"/>
      <c r="CF43" s="141"/>
    </row>
    <row r="44" spans="5:84">
      <c r="E44" s="124">
        <v>8</v>
      </c>
      <c r="F44" s="124">
        <v>2007</v>
      </c>
      <c r="G44" s="140"/>
      <c r="H44" s="141"/>
      <c r="I44" s="141"/>
      <c r="J44" s="141"/>
      <c r="K44" s="141"/>
      <c r="L44" s="141"/>
      <c r="M44" s="141"/>
      <c r="N44" s="141"/>
      <c r="O44" s="141"/>
      <c r="P44" s="141"/>
      <c r="Q44" s="141"/>
      <c r="R44" s="141"/>
      <c r="S44" s="141"/>
      <c r="T44" s="141"/>
      <c r="U44" s="141"/>
      <c r="V44" s="141"/>
      <c r="W44" s="141"/>
      <c r="X44" s="141"/>
      <c r="Y44" s="141"/>
      <c r="Z44" s="141"/>
      <c r="AA44" s="141"/>
      <c r="AB44" s="141"/>
      <c r="AC44" s="141"/>
      <c r="AD44" s="141"/>
      <c r="AE44" s="141"/>
      <c r="AF44" s="141"/>
      <c r="AG44" s="141"/>
      <c r="AH44" s="141"/>
      <c r="AI44" s="141"/>
      <c r="AJ44" s="141"/>
      <c r="AK44" s="141"/>
      <c r="AL44" s="141"/>
      <c r="AM44" s="141"/>
      <c r="AN44" s="141"/>
      <c r="AO44" s="141"/>
      <c r="AP44" s="141"/>
      <c r="AQ44" s="141"/>
      <c r="AR44" s="141"/>
      <c r="AS44" s="141"/>
      <c r="AT44" s="141"/>
      <c r="AU44" s="141"/>
      <c r="AV44" s="141"/>
      <c r="AW44" s="141"/>
      <c r="AX44" s="141"/>
      <c r="AY44" s="141"/>
      <c r="AZ44" s="141"/>
      <c r="BA44" s="141"/>
      <c r="BB44" s="141"/>
      <c r="BC44" s="141"/>
      <c r="BD44" s="142"/>
      <c r="BE44" s="141"/>
      <c r="BF44" s="141"/>
      <c r="BG44" s="141"/>
      <c r="BH44" s="141"/>
      <c r="BI44" s="141"/>
      <c r="BJ44" s="141"/>
      <c r="BK44" s="141"/>
      <c r="BL44" s="141"/>
      <c r="BM44" s="141"/>
      <c r="BN44" s="141"/>
      <c r="BO44" s="141"/>
      <c r="BP44" s="141"/>
      <c r="BQ44" s="141"/>
      <c r="BR44" s="141"/>
      <c r="BS44" s="141"/>
      <c r="BT44" s="141"/>
      <c r="BU44" s="141"/>
      <c r="BV44" s="141"/>
      <c r="BW44" s="141"/>
      <c r="BX44" s="141"/>
      <c r="BY44" s="141"/>
      <c r="BZ44" s="141"/>
      <c r="CA44" s="141"/>
      <c r="CB44" s="141"/>
      <c r="CC44" s="141"/>
      <c r="CD44" s="141"/>
      <c r="CE44" s="141"/>
      <c r="CF44" s="141"/>
    </row>
    <row r="45" spans="5:84">
      <c r="E45" s="124">
        <v>9</v>
      </c>
      <c r="F45" s="124">
        <v>2007</v>
      </c>
      <c r="G45" s="140"/>
      <c r="H45" s="141"/>
      <c r="I45" s="141"/>
      <c r="J45" s="141"/>
      <c r="K45" s="141"/>
      <c r="L45" s="141"/>
      <c r="M45" s="141"/>
      <c r="N45" s="141"/>
      <c r="O45" s="141"/>
      <c r="P45" s="141"/>
      <c r="Q45" s="141"/>
      <c r="R45" s="141"/>
      <c r="S45" s="141"/>
      <c r="T45" s="141"/>
      <c r="U45" s="141"/>
      <c r="V45" s="141"/>
      <c r="W45" s="141"/>
      <c r="X45" s="141"/>
      <c r="Y45" s="141"/>
      <c r="Z45" s="141"/>
      <c r="AA45" s="141"/>
      <c r="AB45" s="141"/>
      <c r="AC45" s="141"/>
      <c r="AD45" s="141"/>
      <c r="AE45" s="141"/>
      <c r="AF45" s="141"/>
      <c r="AG45" s="141"/>
      <c r="AH45" s="141"/>
      <c r="AI45" s="141"/>
      <c r="AJ45" s="141"/>
      <c r="AK45" s="141"/>
      <c r="AL45" s="141"/>
      <c r="AM45" s="141"/>
      <c r="AN45" s="141"/>
      <c r="AO45" s="141"/>
      <c r="AP45" s="141"/>
      <c r="AQ45" s="141"/>
      <c r="AR45" s="141"/>
      <c r="AS45" s="141"/>
      <c r="AT45" s="141"/>
      <c r="AU45" s="141"/>
      <c r="AV45" s="141"/>
      <c r="AW45" s="141"/>
      <c r="AX45" s="141"/>
      <c r="AY45" s="141"/>
      <c r="AZ45" s="141"/>
      <c r="BA45" s="141"/>
      <c r="BB45" s="141"/>
      <c r="BC45" s="141"/>
      <c r="BD45" s="142"/>
      <c r="BE45" s="141"/>
      <c r="BF45" s="141"/>
      <c r="BG45" s="141"/>
      <c r="BH45" s="141"/>
      <c r="BI45" s="141"/>
      <c r="BJ45" s="141"/>
      <c r="BK45" s="141"/>
      <c r="BL45" s="141"/>
      <c r="BM45" s="141"/>
      <c r="BN45" s="141"/>
      <c r="BO45" s="141"/>
      <c r="BP45" s="141"/>
      <c r="BQ45" s="141"/>
      <c r="BR45" s="141"/>
      <c r="BS45" s="141"/>
      <c r="BT45" s="141"/>
      <c r="BU45" s="141"/>
      <c r="BV45" s="141"/>
      <c r="BW45" s="141"/>
      <c r="BX45" s="141"/>
      <c r="BY45" s="141"/>
      <c r="BZ45" s="141"/>
      <c r="CA45" s="141"/>
      <c r="CB45" s="141"/>
      <c r="CC45" s="141"/>
      <c r="CD45" s="141"/>
      <c r="CE45" s="141"/>
      <c r="CF45" s="141"/>
    </row>
    <row r="46" spans="5:84">
      <c r="E46" s="124">
        <v>10</v>
      </c>
      <c r="F46" s="124">
        <v>2007</v>
      </c>
      <c r="G46" s="140"/>
      <c r="H46" s="141"/>
      <c r="I46" s="141"/>
      <c r="J46" s="141"/>
      <c r="K46" s="141"/>
      <c r="L46" s="141"/>
      <c r="M46" s="141"/>
      <c r="N46" s="141"/>
      <c r="O46" s="141"/>
      <c r="P46" s="141"/>
      <c r="Q46" s="141"/>
      <c r="R46" s="141"/>
      <c r="S46" s="141"/>
      <c r="T46" s="141"/>
      <c r="U46" s="141"/>
      <c r="V46" s="141"/>
      <c r="W46" s="141"/>
      <c r="X46" s="141"/>
      <c r="Y46" s="141"/>
      <c r="Z46" s="141"/>
      <c r="AA46" s="141"/>
      <c r="AB46" s="141"/>
      <c r="AC46" s="141"/>
      <c r="AD46" s="141"/>
      <c r="AE46" s="141"/>
      <c r="AF46" s="141"/>
      <c r="AG46" s="141"/>
      <c r="AH46" s="141"/>
      <c r="AI46" s="141"/>
      <c r="AJ46" s="141"/>
      <c r="AK46" s="141"/>
      <c r="AL46" s="141"/>
      <c r="AM46" s="141"/>
      <c r="AN46" s="141"/>
      <c r="AO46" s="141"/>
      <c r="AP46" s="141"/>
      <c r="AQ46" s="141"/>
      <c r="AR46" s="141"/>
      <c r="AS46" s="141"/>
      <c r="AT46" s="141"/>
      <c r="AU46" s="141"/>
      <c r="AV46" s="141"/>
      <c r="AW46" s="141"/>
      <c r="AX46" s="141"/>
      <c r="AY46" s="141"/>
      <c r="AZ46" s="141"/>
      <c r="BA46" s="141"/>
      <c r="BB46" s="141"/>
      <c r="BC46" s="141"/>
      <c r="BD46" s="142"/>
      <c r="BE46" s="141"/>
      <c r="BF46" s="141"/>
      <c r="BG46" s="141"/>
      <c r="BH46" s="141"/>
      <c r="BI46" s="141"/>
      <c r="BJ46" s="141"/>
      <c r="BK46" s="141"/>
      <c r="BL46" s="141"/>
      <c r="BM46" s="141"/>
      <c r="BN46" s="141"/>
      <c r="BO46" s="141"/>
      <c r="BP46" s="141"/>
      <c r="BQ46" s="141"/>
      <c r="BR46" s="141"/>
      <c r="BS46" s="141"/>
      <c r="BT46" s="141"/>
      <c r="BU46" s="141"/>
      <c r="BV46" s="141"/>
      <c r="BW46" s="141"/>
      <c r="BX46" s="141"/>
      <c r="BY46" s="141"/>
      <c r="BZ46" s="141"/>
      <c r="CA46" s="141"/>
      <c r="CB46" s="141"/>
      <c r="CC46" s="141"/>
      <c r="CD46" s="141"/>
      <c r="CE46" s="141"/>
      <c r="CF46" s="141"/>
    </row>
    <row r="47" spans="5:84">
      <c r="E47" s="124">
        <v>11</v>
      </c>
      <c r="F47" s="124">
        <v>2007</v>
      </c>
      <c r="G47" s="140"/>
      <c r="H47" s="141"/>
      <c r="I47" s="141"/>
      <c r="J47" s="141"/>
      <c r="K47" s="141"/>
      <c r="L47" s="141"/>
      <c r="M47" s="141"/>
      <c r="N47" s="141"/>
      <c r="O47" s="141"/>
      <c r="P47" s="141"/>
      <c r="Q47" s="141"/>
      <c r="R47" s="141"/>
      <c r="S47" s="141"/>
      <c r="T47" s="141"/>
      <c r="U47" s="141"/>
      <c r="V47" s="141"/>
      <c r="W47" s="141"/>
      <c r="X47" s="141"/>
      <c r="Y47" s="141"/>
      <c r="Z47" s="141"/>
      <c r="AA47" s="141"/>
      <c r="AB47" s="141"/>
      <c r="AC47" s="141"/>
      <c r="AD47" s="141"/>
      <c r="AE47" s="141"/>
      <c r="AF47" s="141"/>
      <c r="AG47" s="141"/>
      <c r="AH47" s="141"/>
      <c r="AI47" s="141"/>
      <c r="AJ47" s="141"/>
      <c r="AK47" s="141"/>
      <c r="AL47" s="141"/>
      <c r="AM47" s="141"/>
      <c r="AN47" s="141"/>
      <c r="AO47" s="141"/>
      <c r="AP47" s="141"/>
      <c r="AQ47" s="141"/>
      <c r="AR47" s="141"/>
      <c r="AS47" s="141"/>
      <c r="AT47" s="141"/>
      <c r="AU47" s="141"/>
      <c r="AV47" s="141"/>
      <c r="AW47" s="141"/>
      <c r="AX47" s="141"/>
      <c r="AY47" s="141"/>
      <c r="AZ47" s="141"/>
      <c r="BA47" s="141"/>
      <c r="BB47" s="141"/>
      <c r="BC47" s="141"/>
      <c r="BD47" s="142"/>
      <c r="BE47" s="141"/>
      <c r="BF47" s="141"/>
      <c r="BG47" s="141"/>
      <c r="BH47" s="141"/>
      <c r="BI47" s="141"/>
      <c r="BJ47" s="141"/>
      <c r="BK47" s="141"/>
      <c r="BL47" s="141"/>
      <c r="BM47" s="141"/>
      <c r="BN47" s="141"/>
      <c r="BO47" s="141"/>
      <c r="BP47" s="141"/>
      <c r="BQ47" s="141"/>
      <c r="BR47" s="141"/>
      <c r="BS47" s="141"/>
      <c r="BT47" s="141"/>
      <c r="BU47" s="141"/>
      <c r="BV47" s="141"/>
      <c r="BW47" s="141"/>
      <c r="BX47" s="141"/>
      <c r="BY47" s="141"/>
      <c r="BZ47" s="141"/>
      <c r="CA47" s="141"/>
      <c r="CB47" s="141"/>
      <c r="CC47" s="141"/>
      <c r="CD47" s="141"/>
      <c r="CE47" s="141"/>
      <c r="CF47" s="141"/>
    </row>
    <row r="48" spans="5:84">
      <c r="E48" s="124">
        <v>12</v>
      </c>
      <c r="F48" s="124">
        <v>2007</v>
      </c>
      <c r="G48" s="140"/>
      <c r="H48" s="141"/>
      <c r="I48" s="141"/>
      <c r="J48" s="141"/>
      <c r="K48" s="141"/>
      <c r="L48" s="141"/>
      <c r="M48" s="141"/>
      <c r="N48" s="141"/>
      <c r="O48" s="141"/>
      <c r="P48" s="141"/>
      <c r="Q48" s="141"/>
      <c r="R48" s="141"/>
      <c r="S48" s="141"/>
      <c r="T48" s="141"/>
      <c r="U48" s="141"/>
      <c r="V48" s="141"/>
      <c r="W48" s="141"/>
      <c r="X48" s="141"/>
      <c r="Y48" s="141"/>
      <c r="Z48" s="141"/>
      <c r="AA48" s="141"/>
      <c r="AB48" s="141"/>
      <c r="AC48" s="141"/>
      <c r="AD48" s="141"/>
      <c r="AE48" s="141"/>
      <c r="AF48" s="141"/>
      <c r="AG48" s="141"/>
      <c r="AH48" s="141"/>
      <c r="AI48" s="141"/>
      <c r="AJ48" s="141"/>
      <c r="AK48" s="141"/>
      <c r="AL48" s="141"/>
      <c r="AM48" s="141"/>
      <c r="AN48" s="141"/>
      <c r="AO48" s="141"/>
      <c r="AP48" s="141"/>
      <c r="AQ48" s="141"/>
      <c r="AR48" s="141"/>
      <c r="AS48" s="141"/>
      <c r="AT48" s="141"/>
      <c r="AU48" s="141"/>
      <c r="AV48" s="141"/>
      <c r="AW48" s="141"/>
      <c r="AX48" s="141"/>
      <c r="AY48" s="141"/>
      <c r="AZ48" s="141"/>
      <c r="BA48" s="141"/>
      <c r="BB48" s="141"/>
      <c r="BC48" s="141"/>
      <c r="BD48" s="142"/>
      <c r="BE48" s="141"/>
      <c r="BF48" s="141"/>
      <c r="BG48" s="141"/>
      <c r="BH48" s="141"/>
      <c r="BI48" s="141"/>
      <c r="BJ48" s="141"/>
      <c r="BK48" s="141"/>
      <c r="BL48" s="141"/>
      <c r="BM48" s="141"/>
      <c r="BN48" s="141"/>
      <c r="BO48" s="141"/>
      <c r="BP48" s="141"/>
      <c r="BQ48" s="141"/>
      <c r="BR48" s="141"/>
      <c r="BS48" s="141"/>
      <c r="BT48" s="141"/>
      <c r="BU48" s="141"/>
      <c r="BV48" s="141"/>
      <c r="BW48" s="141"/>
      <c r="BX48" s="141"/>
      <c r="BY48" s="141"/>
      <c r="BZ48" s="141"/>
      <c r="CA48" s="141"/>
      <c r="CB48" s="141"/>
      <c r="CC48" s="141"/>
      <c r="CD48" s="141"/>
      <c r="CE48" s="141"/>
      <c r="CF48" s="141"/>
    </row>
    <row r="49" spans="5:84">
      <c r="E49" s="124">
        <v>1</v>
      </c>
      <c r="F49" s="124">
        <v>2008</v>
      </c>
      <c r="G49" s="140"/>
      <c r="H49" s="141"/>
      <c r="I49" s="141"/>
      <c r="J49" s="141"/>
      <c r="K49" s="141"/>
      <c r="L49" s="141"/>
      <c r="M49" s="141"/>
      <c r="N49" s="141"/>
      <c r="O49" s="141"/>
      <c r="P49" s="141"/>
      <c r="Q49" s="141"/>
      <c r="R49" s="141"/>
      <c r="S49" s="141"/>
      <c r="T49" s="141"/>
      <c r="U49" s="141"/>
      <c r="V49" s="141"/>
      <c r="W49" s="141"/>
      <c r="X49" s="141"/>
      <c r="Y49" s="141"/>
      <c r="Z49" s="141"/>
      <c r="AA49" s="141"/>
      <c r="AB49" s="141"/>
      <c r="AC49" s="141"/>
      <c r="AD49" s="141"/>
      <c r="AE49" s="141"/>
      <c r="AF49" s="141"/>
      <c r="AG49" s="141"/>
      <c r="AH49" s="141"/>
      <c r="AI49" s="141"/>
      <c r="AJ49" s="141"/>
      <c r="AK49" s="141"/>
      <c r="AL49" s="141"/>
      <c r="AM49" s="141"/>
      <c r="AN49" s="141"/>
      <c r="AO49" s="141"/>
      <c r="AP49" s="141"/>
      <c r="AQ49" s="141"/>
      <c r="AR49" s="141"/>
      <c r="AS49" s="141"/>
      <c r="AT49" s="141"/>
      <c r="AU49" s="141"/>
      <c r="AV49" s="141"/>
      <c r="AW49" s="141"/>
      <c r="AX49" s="141"/>
      <c r="AY49" s="141"/>
      <c r="AZ49" s="141"/>
      <c r="BA49" s="141"/>
      <c r="BB49" s="141"/>
      <c r="BC49" s="141"/>
      <c r="BD49" s="142"/>
      <c r="BE49" s="141"/>
      <c r="BF49" s="141"/>
      <c r="BG49" s="141"/>
      <c r="BH49" s="141"/>
      <c r="BI49" s="141"/>
      <c r="BJ49" s="141"/>
      <c r="BK49" s="141"/>
      <c r="BL49" s="141"/>
      <c r="BM49" s="141"/>
      <c r="BN49" s="141"/>
      <c r="BO49" s="141"/>
      <c r="BP49" s="141"/>
      <c r="BQ49" s="141"/>
      <c r="BR49" s="141"/>
      <c r="BS49" s="141"/>
      <c r="BT49" s="141"/>
      <c r="BU49" s="141"/>
      <c r="BV49" s="141"/>
      <c r="BW49" s="141"/>
      <c r="BX49" s="141"/>
      <c r="BY49" s="141"/>
      <c r="BZ49" s="141"/>
      <c r="CA49" s="141"/>
      <c r="CB49" s="141"/>
      <c r="CC49" s="141"/>
      <c r="CD49" s="141"/>
      <c r="CE49" s="141"/>
      <c r="CF49" s="141"/>
    </row>
    <row r="50" spans="5:84">
      <c r="E50" s="124">
        <v>2</v>
      </c>
      <c r="F50" s="124">
        <v>2008</v>
      </c>
      <c r="G50" s="140"/>
      <c r="H50" s="141"/>
      <c r="I50" s="141"/>
      <c r="J50" s="141"/>
      <c r="K50" s="141"/>
      <c r="L50" s="141"/>
      <c r="M50" s="141"/>
      <c r="N50" s="141"/>
      <c r="O50" s="141"/>
      <c r="P50" s="141"/>
      <c r="Q50" s="141"/>
      <c r="R50" s="141"/>
      <c r="S50" s="141"/>
      <c r="T50" s="141"/>
      <c r="U50" s="141"/>
      <c r="V50" s="141"/>
      <c r="W50" s="141"/>
      <c r="X50" s="141"/>
      <c r="Y50" s="141"/>
      <c r="Z50" s="141"/>
      <c r="AA50" s="141"/>
      <c r="AB50" s="141"/>
      <c r="AC50" s="141"/>
      <c r="AD50" s="141"/>
      <c r="AE50" s="141"/>
      <c r="AF50" s="141"/>
      <c r="AG50" s="141"/>
      <c r="AH50" s="141"/>
      <c r="AI50" s="141"/>
      <c r="AJ50" s="141"/>
      <c r="AK50" s="141"/>
      <c r="AL50" s="141"/>
      <c r="AM50" s="141"/>
      <c r="AN50" s="141"/>
      <c r="AO50" s="141"/>
      <c r="AP50" s="141"/>
      <c r="AQ50" s="141"/>
      <c r="AR50" s="141"/>
      <c r="AS50" s="141"/>
      <c r="AT50" s="141"/>
      <c r="AU50" s="141"/>
      <c r="AV50" s="141"/>
      <c r="AW50" s="141"/>
      <c r="AX50" s="141"/>
      <c r="AY50" s="141"/>
      <c r="AZ50" s="141"/>
      <c r="BA50" s="141"/>
      <c r="BB50" s="141"/>
      <c r="BC50" s="141"/>
      <c r="BD50" s="142"/>
      <c r="BE50" s="141"/>
      <c r="BF50" s="141"/>
      <c r="BG50" s="141"/>
      <c r="BH50" s="141"/>
      <c r="BI50" s="141"/>
      <c r="BJ50" s="141"/>
      <c r="BK50" s="141"/>
      <c r="BL50" s="141"/>
      <c r="BM50" s="141"/>
      <c r="BN50" s="141"/>
      <c r="BO50" s="141"/>
      <c r="BP50" s="141"/>
      <c r="BQ50" s="141"/>
      <c r="BR50" s="141"/>
      <c r="BS50" s="141"/>
      <c r="BT50" s="141"/>
      <c r="BU50" s="141"/>
      <c r="BV50" s="141"/>
      <c r="BW50" s="141"/>
      <c r="BX50" s="141"/>
      <c r="BY50" s="141"/>
      <c r="BZ50" s="141"/>
      <c r="CA50" s="141"/>
      <c r="CB50" s="141"/>
      <c r="CC50" s="141"/>
      <c r="CD50" s="141"/>
      <c r="CE50" s="141"/>
      <c r="CF50" s="141"/>
    </row>
    <row r="51" spans="5:84">
      <c r="E51" s="124">
        <v>3</v>
      </c>
      <c r="F51" s="124">
        <v>2008</v>
      </c>
      <c r="G51" s="140"/>
      <c r="H51" s="141"/>
      <c r="I51" s="141"/>
      <c r="J51" s="141"/>
      <c r="K51" s="141"/>
      <c r="L51" s="141"/>
      <c r="M51" s="141"/>
      <c r="N51" s="141"/>
      <c r="O51" s="141"/>
      <c r="P51" s="141"/>
      <c r="Q51" s="141"/>
      <c r="R51" s="141"/>
      <c r="S51" s="141"/>
      <c r="T51" s="141"/>
      <c r="U51" s="141"/>
      <c r="V51" s="141"/>
      <c r="W51" s="141"/>
      <c r="X51" s="141"/>
      <c r="Y51" s="141"/>
      <c r="Z51" s="141"/>
      <c r="AA51" s="141"/>
      <c r="AB51" s="141"/>
      <c r="AC51" s="141"/>
      <c r="AD51" s="141"/>
      <c r="AE51" s="141"/>
      <c r="AF51" s="141"/>
      <c r="AG51" s="141"/>
      <c r="AH51" s="141"/>
      <c r="AI51" s="141"/>
      <c r="AJ51" s="141"/>
      <c r="AK51" s="141"/>
      <c r="AL51" s="141"/>
      <c r="AM51" s="141"/>
      <c r="AN51" s="141"/>
      <c r="AO51" s="141"/>
      <c r="AP51" s="141"/>
      <c r="AQ51" s="141"/>
      <c r="AR51" s="141"/>
      <c r="AS51" s="141"/>
      <c r="AT51" s="141"/>
      <c r="AU51" s="141"/>
      <c r="AV51" s="141"/>
      <c r="AW51" s="141"/>
      <c r="AX51" s="141"/>
      <c r="AY51" s="141"/>
      <c r="AZ51" s="141"/>
      <c r="BA51" s="141"/>
      <c r="BB51" s="141"/>
      <c r="BC51" s="141"/>
      <c r="BD51" s="142"/>
      <c r="BE51" s="141"/>
      <c r="BF51" s="141"/>
      <c r="BG51" s="141"/>
      <c r="BH51" s="141"/>
      <c r="BI51" s="141"/>
      <c r="BJ51" s="141"/>
      <c r="BK51" s="141"/>
      <c r="BL51" s="141"/>
      <c r="BM51" s="141"/>
      <c r="BN51" s="141"/>
      <c r="BO51" s="141"/>
      <c r="BP51" s="141"/>
      <c r="BQ51" s="141"/>
      <c r="BR51" s="141"/>
      <c r="BS51" s="141"/>
      <c r="BT51" s="141"/>
      <c r="BU51" s="141"/>
      <c r="BV51" s="141"/>
      <c r="BW51" s="141"/>
      <c r="BX51" s="141"/>
      <c r="BY51" s="141"/>
      <c r="BZ51" s="141"/>
      <c r="CA51" s="141"/>
      <c r="CB51" s="141"/>
      <c r="CC51" s="141"/>
      <c r="CD51" s="141"/>
      <c r="CE51" s="141"/>
      <c r="CF51" s="141"/>
    </row>
    <row r="52" spans="5:84">
      <c r="E52" s="124">
        <v>4</v>
      </c>
      <c r="F52" s="124">
        <v>2008</v>
      </c>
      <c r="G52" s="140"/>
      <c r="H52" s="141"/>
      <c r="I52" s="141"/>
      <c r="J52" s="141"/>
      <c r="K52" s="141"/>
      <c r="L52" s="141"/>
      <c r="M52" s="141"/>
      <c r="N52" s="141"/>
      <c r="O52" s="141"/>
      <c r="P52" s="141"/>
      <c r="Q52" s="141"/>
      <c r="R52" s="141"/>
      <c r="S52" s="141"/>
      <c r="T52" s="141"/>
      <c r="U52" s="141"/>
      <c r="V52" s="141"/>
      <c r="W52" s="141"/>
      <c r="X52" s="141"/>
      <c r="Y52" s="141"/>
      <c r="Z52" s="141"/>
      <c r="AA52" s="141"/>
      <c r="AB52" s="141"/>
      <c r="AC52" s="141"/>
      <c r="AD52" s="141"/>
      <c r="AE52" s="141"/>
      <c r="AF52" s="141"/>
      <c r="AG52" s="141"/>
      <c r="AH52" s="141"/>
      <c r="AI52" s="141"/>
      <c r="AJ52" s="141"/>
      <c r="AK52" s="141"/>
      <c r="AL52" s="141"/>
      <c r="AM52" s="141"/>
      <c r="AN52" s="141"/>
      <c r="AO52" s="141"/>
      <c r="AP52" s="141"/>
      <c r="AQ52" s="141"/>
      <c r="AR52" s="141"/>
      <c r="AS52" s="141"/>
      <c r="AT52" s="141"/>
      <c r="AU52" s="141"/>
      <c r="AV52" s="141"/>
      <c r="AW52" s="141"/>
      <c r="AX52" s="141"/>
      <c r="AY52" s="141"/>
      <c r="AZ52" s="141"/>
      <c r="BA52" s="141"/>
      <c r="BB52" s="141"/>
      <c r="BC52" s="141"/>
      <c r="BD52" s="142"/>
      <c r="BE52" s="141"/>
      <c r="BF52" s="141"/>
      <c r="BG52" s="141"/>
      <c r="BH52" s="141"/>
      <c r="BI52" s="141"/>
      <c r="BJ52" s="141"/>
      <c r="BK52" s="141"/>
      <c r="BL52" s="141"/>
      <c r="BM52" s="141"/>
      <c r="BN52" s="141"/>
      <c r="BO52" s="141"/>
      <c r="BP52" s="141"/>
      <c r="BQ52" s="141"/>
      <c r="BR52" s="141"/>
      <c r="BS52" s="141"/>
      <c r="BT52" s="141"/>
      <c r="BU52" s="141"/>
      <c r="BV52" s="141"/>
      <c r="BW52" s="141"/>
      <c r="BX52" s="141"/>
      <c r="BY52" s="141"/>
      <c r="BZ52" s="141"/>
      <c r="CA52" s="141"/>
      <c r="CB52" s="141"/>
      <c r="CC52" s="141"/>
      <c r="CD52" s="141"/>
      <c r="CE52" s="141"/>
      <c r="CF52" s="141"/>
    </row>
    <row r="53" spans="5:84">
      <c r="E53" s="124">
        <v>5</v>
      </c>
      <c r="F53" s="124">
        <v>2008</v>
      </c>
      <c r="G53" s="140"/>
      <c r="H53" s="141"/>
      <c r="I53" s="141"/>
      <c r="J53" s="141"/>
      <c r="K53" s="141"/>
      <c r="L53" s="141"/>
      <c r="M53" s="141"/>
      <c r="N53" s="141"/>
      <c r="O53" s="141"/>
      <c r="P53" s="141"/>
      <c r="Q53" s="141"/>
      <c r="R53" s="141"/>
      <c r="S53" s="141"/>
      <c r="T53" s="141"/>
      <c r="U53" s="141"/>
      <c r="V53" s="141"/>
      <c r="W53" s="141"/>
      <c r="X53" s="141"/>
      <c r="Y53" s="141"/>
      <c r="Z53" s="141"/>
      <c r="AA53" s="141"/>
      <c r="AB53" s="141"/>
      <c r="AC53" s="141"/>
      <c r="AD53" s="141"/>
      <c r="AE53" s="141"/>
      <c r="AF53" s="141"/>
      <c r="AG53" s="141"/>
      <c r="AH53" s="141"/>
      <c r="AI53" s="141"/>
      <c r="AJ53" s="141"/>
      <c r="AK53" s="141"/>
      <c r="AL53" s="141"/>
      <c r="AM53" s="141"/>
      <c r="AN53" s="141"/>
      <c r="AO53" s="141"/>
      <c r="AP53" s="141"/>
      <c r="AQ53" s="141"/>
      <c r="AR53" s="141"/>
      <c r="AS53" s="141"/>
      <c r="AT53" s="141"/>
      <c r="AU53" s="141"/>
      <c r="AV53" s="141"/>
      <c r="AW53" s="141"/>
      <c r="AX53" s="141"/>
      <c r="AY53" s="141"/>
      <c r="AZ53" s="141"/>
      <c r="BA53" s="141"/>
      <c r="BB53" s="141"/>
      <c r="BC53" s="141"/>
      <c r="BD53" s="142"/>
      <c r="BE53" s="141"/>
      <c r="BF53" s="141"/>
      <c r="BG53" s="141"/>
      <c r="BH53" s="141"/>
      <c r="BI53" s="141"/>
      <c r="BJ53" s="141"/>
      <c r="BK53" s="141"/>
      <c r="BL53" s="141"/>
      <c r="BM53" s="141"/>
      <c r="BN53" s="141"/>
      <c r="BO53" s="141"/>
      <c r="BP53" s="141"/>
      <c r="BQ53" s="141"/>
      <c r="BR53" s="141"/>
      <c r="BS53" s="141"/>
      <c r="BT53" s="141"/>
      <c r="BU53" s="141"/>
      <c r="BV53" s="141"/>
      <c r="BW53" s="141"/>
      <c r="BX53" s="141"/>
      <c r="BY53" s="141"/>
      <c r="BZ53" s="141"/>
      <c r="CA53" s="141"/>
      <c r="CB53" s="141"/>
      <c r="CC53" s="141"/>
      <c r="CD53" s="141"/>
      <c r="CE53" s="141"/>
      <c r="CF53" s="141"/>
    </row>
    <row r="54" spans="5:84">
      <c r="E54" s="124">
        <v>6</v>
      </c>
      <c r="F54" s="124">
        <v>2008</v>
      </c>
      <c r="G54" s="140"/>
      <c r="H54" s="141"/>
      <c r="I54" s="141"/>
      <c r="J54" s="141"/>
      <c r="K54" s="141"/>
      <c r="L54" s="141"/>
      <c r="M54" s="141"/>
      <c r="N54" s="141"/>
      <c r="O54" s="141"/>
      <c r="P54" s="141"/>
      <c r="Q54" s="141"/>
      <c r="R54" s="141"/>
      <c r="S54" s="141"/>
      <c r="T54" s="141"/>
      <c r="U54" s="141"/>
      <c r="V54" s="141"/>
      <c r="W54" s="141"/>
      <c r="X54" s="141"/>
      <c r="Y54" s="141"/>
      <c r="Z54" s="141"/>
      <c r="AA54" s="141"/>
      <c r="AB54" s="141"/>
      <c r="AC54" s="141"/>
      <c r="AD54" s="141"/>
      <c r="AE54" s="141"/>
      <c r="AF54" s="141"/>
      <c r="AG54" s="141"/>
      <c r="AH54" s="141"/>
      <c r="AI54" s="141"/>
      <c r="AJ54" s="141"/>
      <c r="AK54" s="141"/>
      <c r="AL54" s="141"/>
      <c r="AM54" s="141"/>
      <c r="AN54" s="141"/>
      <c r="AO54" s="141"/>
      <c r="AP54" s="141"/>
      <c r="AQ54" s="141"/>
      <c r="AR54" s="141"/>
      <c r="AS54" s="141"/>
      <c r="AT54" s="141"/>
      <c r="AU54" s="141"/>
      <c r="AV54" s="141"/>
      <c r="AW54" s="141"/>
      <c r="AX54" s="141"/>
      <c r="AY54" s="141"/>
      <c r="AZ54" s="141"/>
      <c r="BA54" s="141"/>
      <c r="BB54" s="141"/>
      <c r="BC54" s="141"/>
      <c r="BD54" s="142"/>
      <c r="BE54" s="141"/>
      <c r="BF54" s="141"/>
      <c r="BG54" s="141"/>
      <c r="BH54" s="141"/>
      <c r="BI54" s="141"/>
      <c r="BJ54" s="141"/>
      <c r="BK54" s="141"/>
      <c r="BL54" s="141"/>
      <c r="BM54" s="141"/>
      <c r="BN54" s="141"/>
      <c r="BO54" s="141"/>
      <c r="BP54" s="141"/>
      <c r="BQ54" s="141"/>
      <c r="BR54" s="141"/>
      <c r="BS54" s="141"/>
      <c r="BT54" s="141"/>
      <c r="BU54" s="141"/>
      <c r="BV54" s="141"/>
      <c r="BW54" s="141"/>
      <c r="BX54" s="141"/>
      <c r="BY54" s="141"/>
      <c r="BZ54" s="141"/>
      <c r="CA54" s="141"/>
      <c r="CB54" s="141"/>
      <c r="CC54" s="141"/>
      <c r="CD54" s="141"/>
      <c r="CE54" s="141"/>
      <c r="CF54" s="141"/>
    </row>
    <row r="55" spans="5:84">
      <c r="E55" s="124">
        <v>7</v>
      </c>
      <c r="F55" s="124">
        <v>2008</v>
      </c>
      <c r="G55" s="140"/>
      <c r="H55" s="141"/>
      <c r="I55" s="141"/>
      <c r="J55" s="141"/>
      <c r="K55" s="141"/>
      <c r="L55" s="141"/>
      <c r="M55" s="141"/>
      <c r="N55" s="141"/>
      <c r="O55" s="141"/>
      <c r="P55" s="141"/>
      <c r="Q55" s="141"/>
      <c r="R55" s="141"/>
      <c r="S55" s="141"/>
      <c r="T55" s="141"/>
      <c r="U55" s="141"/>
      <c r="V55" s="141"/>
      <c r="W55" s="141"/>
      <c r="X55" s="141"/>
      <c r="Y55" s="141"/>
      <c r="Z55" s="141"/>
      <c r="AA55" s="141"/>
      <c r="AB55" s="141"/>
      <c r="AC55" s="141"/>
      <c r="AD55" s="141"/>
      <c r="AE55" s="141"/>
      <c r="AF55" s="141"/>
      <c r="AG55" s="141"/>
      <c r="AH55" s="141"/>
      <c r="AI55" s="141"/>
      <c r="AJ55" s="141"/>
      <c r="AK55" s="141"/>
      <c r="AL55" s="141"/>
      <c r="AM55" s="141"/>
      <c r="AN55" s="141"/>
      <c r="AO55" s="141"/>
      <c r="AP55" s="141"/>
      <c r="AQ55" s="141"/>
      <c r="AR55" s="141"/>
      <c r="AS55" s="141"/>
      <c r="AT55" s="141"/>
      <c r="AU55" s="141"/>
      <c r="AV55" s="141"/>
      <c r="AW55" s="141"/>
      <c r="AX55" s="141"/>
      <c r="AY55" s="141"/>
      <c r="AZ55" s="141"/>
      <c r="BA55" s="141"/>
      <c r="BB55" s="141"/>
      <c r="BC55" s="141"/>
      <c r="BD55" s="142"/>
      <c r="BE55" s="141"/>
      <c r="BF55" s="141"/>
      <c r="BG55" s="141"/>
      <c r="BH55" s="141"/>
      <c r="BI55" s="141"/>
      <c r="BJ55" s="141"/>
      <c r="BK55" s="141"/>
      <c r="BL55" s="141"/>
      <c r="BM55" s="141"/>
      <c r="BN55" s="141"/>
      <c r="BO55" s="141"/>
      <c r="BP55" s="141"/>
      <c r="BQ55" s="141"/>
      <c r="BR55" s="141"/>
      <c r="BS55" s="141"/>
      <c r="BT55" s="141"/>
      <c r="BU55" s="141"/>
      <c r="BV55" s="141"/>
      <c r="BW55" s="141"/>
      <c r="BX55" s="141"/>
      <c r="BY55" s="141"/>
      <c r="BZ55" s="141"/>
      <c r="CA55" s="141"/>
      <c r="CB55" s="141"/>
      <c r="CC55" s="141"/>
      <c r="CD55" s="141"/>
      <c r="CE55" s="141"/>
      <c r="CF55" s="141"/>
    </row>
    <row r="56" spans="5:84">
      <c r="E56" s="124">
        <v>8</v>
      </c>
      <c r="F56" s="124">
        <v>2008</v>
      </c>
      <c r="G56" s="140"/>
      <c r="H56" s="141"/>
      <c r="I56" s="141"/>
      <c r="J56" s="141"/>
      <c r="K56" s="141"/>
      <c r="L56" s="141"/>
      <c r="M56" s="141"/>
      <c r="N56" s="141"/>
      <c r="O56" s="141"/>
      <c r="P56" s="141"/>
      <c r="Q56" s="141"/>
      <c r="R56" s="141"/>
      <c r="S56" s="141"/>
      <c r="T56" s="141"/>
      <c r="U56" s="141"/>
      <c r="V56" s="141"/>
      <c r="W56" s="141"/>
      <c r="X56" s="141"/>
      <c r="Y56" s="141"/>
      <c r="Z56" s="141"/>
      <c r="AA56" s="141"/>
      <c r="AB56" s="141"/>
      <c r="AC56" s="141"/>
      <c r="AD56" s="141"/>
      <c r="AE56" s="141"/>
      <c r="AF56" s="141"/>
      <c r="AG56" s="141"/>
      <c r="AH56" s="141"/>
      <c r="AI56" s="141"/>
      <c r="AJ56" s="141"/>
      <c r="AK56" s="141"/>
      <c r="AL56" s="141"/>
      <c r="AM56" s="141"/>
      <c r="AN56" s="141"/>
      <c r="AO56" s="141"/>
      <c r="AP56" s="141"/>
      <c r="AQ56" s="141"/>
      <c r="AR56" s="141"/>
      <c r="AS56" s="141"/>
      <c r="AT56" s="141"/>
      <c r="AU56" s="141"/>
      <c r="AV56" s="141"/>
      <c r="AW56" s="141"/>
      <c r="AX56" s="141"/>
      <c r="AY56" s="141"/>
      <c r="AZ56" s="141"/>
      <c r="BA56" s="141"/>
      <c r="BB56" s="141"/>
      <c r="BC56" s="141"/>
      <c r="BD56" s="142"/>
      <c r="BE56" s="141"/>
      <c r="BF56" s="141"/>
      <c r="BG56" s="141"/>
      <c r="BH56" s="141"/>
      <c r="BI56" s="141"/>
      <c r="BJ56" s="141"/>
      <c r="BK56" s="141"/>
      <c r="BL56" s="141"/>
      <c r="BM56" s="141"/>
      <c r="BN56" s="141"/>
      <c r="BO56" s="141"/>
      <c r="BP56" s="141"/>
      <c r="BQ56" s="141"/>
      <c r="BR56" s="141"/>
      <c r="BS56" s="141"/>
      <c r="BT56" s="141"/>
      <c r="BU56" s="141"/>
      <c r="BV56" s="141"/>
      <c r="BW56" s="141"/>
      <c r="BX56" s="141"/>
      <c r="BY56" s="141"/>
      <c r="BZ56" s="141"/>
      <c r="CA56" s="141"/>
      <c r="CB56" s="141"/>
      <c r="CC56" s="141"/>
      <c r="CD56" s="141"/>
      <c r="CE56" s="141"/>
      <c r="CF56" s="141"/>
    </row>
    <row r="57" spans="5:84">
      <c r="E57" s="124">
        <v>9</v>
      </c>
      <c r="F57" s="124">
        <v>2008</v>
      </c>
      <c r="G57" s="140"/>
      <c r="H57" s="141"/>
      <c r="I57" s="141"/>
      <c r="J57" s="141"/>
      <c r="K57" s="141"/>
      <c r="L57" s="141"/>
      <c r="M57" s="141"/>
      <c r="N57" s="141"/>
      <c r="O57" s="141"/>
      <c r="P57" s="141"/>
      <c r="Q57" s="141"/>
      <c r="R57" s="141"/>
      <c r="S57" s="141"/>
      <c r="T57" s="141"/>
      <c r="U57" s="141"/>
      <c r="V57" s="141"/>
      <c r="W57" s="141"/>
      <c r="X57" s="141"/>
      <c r="Y57" s="141"/>
      <c r="Z57" s="141"/>
      <c r="AA57" s="141"/>
      <c r="AB57" s="141"/>
      <c r="AC57" s="141"/>
      <c r="AD57" s="141"/>
      <c r="AE57" s="141"/>
      <c r="AF57" s="141"/>
      <c r="AG57" s="141"/>
      <c r="AH57" s="141"/>
      <c r="AI57" s="141"/>
      <c r="AJ57" s="141"/>
      <c r="AK57" s="141"/>
      <c r="AL57" s="141"/>
      <c r="AM57" s="141"/>
      <c r="AN57" s="141"/>
      <c r="AO57" s="141"/>
      <c r="AP57" s="141"/>
      <c r="AQ57" s="141"/>
      <c r="AR57" s="141"/>
      <c r="AS57" s="141"/>
      <c r="AT57" s="141"/>
      <c r="AU57" s="141"/>
      <c r="AV57" s="141"/>
      <c r="AW57" s="141"/>
      <c r="AX57" s="141"/>
      <c r="AY57" s="141"/>
      <c r="AZ57" s="141"/>
      <c r="BA57" s="141"/>
      <c r="BB57" s="141"/>
      <c r="BC57" s="141"/>
      <c r="BD57" s="142"/>
      <c r="BE57" s="141"/>
      <c r="BF57" s="141"/>
      <c r="BG57" s="141"/>
      <c r="BH57" s="141"/>
      <c r="BI57" s="141"/>
      <c r="BJ57" s="141"/>
      <c r="BK57" s="141"/>
      <c r="BL57" s="141"/>
      <c r="BM57" s="141"/>
      <c r="BN57" s="141"/>
      <c r="BO57" s="141"/>
      <c r="BP57" s="141"/>
      <c r="BQ57" s="141"/>
      <c r="BR57" s="141"/>
      <c r="BS57" s="141"/>
      <c r="BT57" s="141"/>
      <c r="BU57" s="141"/>
      <c r="BV57" s="141"/>
      <c r="BW57" s="141"/>
      <c r="BX57" s="141"/>
      <c r="BY57" s="141"/>
      <c r="BZ57" s="141"/>
      <c r="CA57" s="141"/>
      <c r="CB57" s="141"/>
      <c r="CC57" s="141"/>
      <c r="CD57" s="141"/>
      <c r="CE57" s="141"/>
      <c r="CF57" s="141"/>
    </row>
    <row r="58" spans="5:84">
      <c r="E58" s="124">
        <v>10</v>
      </c>
      <c r="F58" s="124">
        <v>2008</v>
      </c>
      <c r="G58" s="140"/>
      <c r="H58" s="141"/>
      <c r="I58" s="141"/>
      <c r="J58" s="141"/>
      <c r="K58" s="141"/>
      <c r="L58" s="141"/>
      <c r="M58" s="141"/>
      <c r="N58" s="141"/>
      <c r="O58" s="141"/>
      <c r="P58" s="141"/>
      <c r="Q58" s="141"/>
      <c r="R58" s="141"/>
      <c r="S58" s="141"/>
      <c r="T58" s="141"/>
      <c r="U58" s="141"/>
      <c r="V58" s="141"/>
      <c r="W58" s="141"/>
      <c r="X58" s="141"/>
      <c r="Y58" s="141"/>
      <c r="Z58" s="141"/>
      <c r="AA58" s="141"/>
      <c r="AB58" s="141"/>
      <c r="AC58" s="141"/>
      <c r="AD58" s="141"/>
      <c r="AE58" s="141"/>
      <c r="AF58" s="141"/>
      <c r="AG58" s="141"/>
      <c r="AH58" s="141"/>
      <c r="AI58" s="141"/>
      <c r="AJ58" s="141"/>
      <c r="AK58" s="141"/>
      <c r="AL58" s="141"/>
      <c r="AM58" s="141"/>
      <c r="AN58" s="141"/>
      <c r="AO58" s="141"/>
      <c r="AP58" s="141"/>
      <c r="AQ58" s="141"/>
      <c r="AR58" s="141"/>
      <c r="AS58" s="141"/>
      <c r="AT58" s="141"/>
      <c r="AU58" s="141"/>
      <c r="AV58" s="141"/>
      <c r="AW58" s="141"/>
      <c r="AX58" s="141"/>
      <c r="AY58" s="141"/>
      <c r="AZ58" s="141"/>
      <c r="BA58" s="141"/>
      <c r="BB58" s="141"/>
      <c r="BC58" s="141"/>
      <c r="BD58" s="142"/>
      <c r="BE58" s="141"/>
      <c r="BF58" s="141"/>
      <c r="BG58" s="141"/>
      <c r="BH58" s="141"/>
      <c r="BI58" s="141"/>
      <c r="BJ58" s="141"/>
      <c r="BK58" s="141"/>
      <c r="BL58" s="141"/>
      <c r="BM58" s="141"/>
      <c r="BN58" s="141"/>
      <c r="BO58" s="141"/>
      <c r="BP58" s="141"/>
      <c r="BQ58" s="141"/>
      <c r="BR58" s="141"/>
      <c r="BS58" s="141"/>
      <c r="BT58" s="141"/>
      <c r="BU58" s="141"/>
      <c r="BV58" s="141"/>
      <c r="BW58" s="141"/>
      <c r="BX58" s="141"/>
      <c r="BY58" s="141"/>
      <c r="BZ58" s="141"/>
      <c r="CA58" s="141"/>
      <c r="CB58" s="141"/>
      <c r="CC58" s="141"/>
      <c r="CD58" s="141"/>
      <c r="CE58" s="141"/>
      <c r="CF58" s="141"/>
    </row>
    <row r="59" spans="5:84">
      <c r="E59" s="124">
        <v>11</v>
      </c>
      <c r="F59" s="124">
        <v>2008</v>
      </c>
      <c r="G59" s="140"/>
      <c r="H59" s="141"/>
      <c r="I59" s="141"/>
      <c r="J59" s="141"/>
      <c r="K59" s="141"/>
      <c r="L59" s="141"/>
      <c r="M59" s="141"/>
      <c r="N59" s="141"/>
      <c r="O59" s="141"/>
      <c r="P59" s="141"/>
      <c r="Q59" s="141"/>
      <c r="R59" s="141"/>
      <c r="S59" s="141"/>
      <c r="T59" s="141"/>
      <c r="U59" s="141"/>
      <c r="V59" s="141"/>
      <c r="W59" s="141"/>
      <c r="X59" s="141"/>
      <c r="Y59" s="141"/>
      <c r="Z59" s="141"/>
      <c r="AA59" s="141"/>
      <c r="AB59" s="141"/>
      <c r="AC59" s="141"/>
      <c r="AD59" s="141"/>
      <c r="AE59" s="141"/>
      <c r="AF59" s="141"/>
      <c r="AG59" s="141"/>
      <c r="AH59" s="141"/>
      <c r="AI59" s="141"/>
      <c r="AJ59" s="141"/>
      <c r="AK59" s="141"/>
      <c r="AL59" s="141"/>
      <c r="AM59" s="141"/>
      <c r="AN59" s="141"/>
      <c r="AO59" s="141"/>
      <c r="AP59" s="141"/>
      <c r="AQ59" s="141"/>
      <c r="AR59" s="141"/>
      <c r="AS59" s="141"/>
      <c r="AT59" s="141"/>
      <c r="AU59" s="141"/>
      <c r="AV59" s="141"/>
      <c r="AW59" s="141"/>
      <c r="AX59" s="141"/>
      <c r="AY59" s="141"/>
      <c r="AZ59" s="141"/>
      <c r="BA59" s="141"/>
      <c r="BB59" s="141"/>
      <c r="BC59" s="141"/>
      <c r="BD59" s="142"/>
      <c r="BE59" s="141"/>
      <c r="BF59" s="141"/>
      <c r="BG59" s="141"/>
      <c r="BH59" s="141"/>
      <c r="BI59" s="141"/>
      <c r="BJ59" s="141"/>
      <c r="BK59" s="141"/>
      <c r="BL59" s="141"/>
      <c r="BM59" s="141"/>
      <c r="BN59" s="141"/>
      <c r="BO59" s="141"/>
      <c r="BP59" s="141"/>
      <c r="BQ59" s="141"/>
      <c r="BR59" s="141"/>
      <c r="BS59" s="141"/>
      <c r="BT59" s="141"/>
      <c r="BU59" s="141"/>
      <c r="BV59" s="141"/>
      <c r="BW59" s="141"/>
      <c r="BX59" s="141"/>
      <c r="BY59" s="141"/>
      <c r="BZ59" s="141"/>
      <c r="CA59" s="141"/>
      <c r="CB59" s="141"/>
      <c r="CC59" s="141"/>
      <c r="CD59" s="141"/>
      <c r="CE59" s="141"/>
      <c r="CF59" s="141"/>
    </row>
    <row r="60" spans="5:84">
      <c r="E60" s="124">
        <v>12</v>
      </c>
      <c r="F60" s="124">
        <v>2008</v>
      </c>
      <c r="G60" s="140"/>
      <c r="H60" s="141"/>
      <c r="I60" s="141"/>
      <c r="J60" s="141"/>
      <c r="K60" s="141"/>
      <c r="L60" s="141"/>
      <c r="M60" s="141"/>
      <c r="N60" s="141"/>
      <c r="O60" s="141"/>
      <c r="P60" s="141"/>
      <c r="Q60" s="141"/>
      <c r="R60" s="141"/>
      <c r="S60" s="141"/>
      <c r="T60" s="141"/>
      <c r="U60" s="141"/>
      <c r="V60" s="141"/>
      <c r="W60" s="141"/>
      <c r="X60" s="141"/>
      <c r="Y60" s="141"/>
      <c r="Z60" s="141"/>
      <c r="AA60" s="141"/>
      <c r="AB60" s="141"/>
      <c r="AC60" s="141"/>
      <c r="AD60" s="141"/>
      <c r="AE60" s="141"/>
      <c r="AF60" s="141"/>
      <c r="AG60" s="141"/>
      <c r="AH60" s="141"/>
      <c r="AI60" s="141"/>
      <c r="AJ60" s="141"/>
      <c r="AK60" s="141"/>
      <c r="AL60" s="141"/>
      <c r="AM60" s="141"/>
      <c r="AN60" s="141"/>
      <c r="AO60" s="141"/>
      <c r="AP60" s="141"/>
      <c r="AQ60" s="141"/>
      <c r="AR60" s="141"/>
      <c r="AS60" s="141"/>
      <c r="AT60" s="141"/>
      <c r="AU60" s="141"/>
      <c r="AV60" s="141"/>
      <c r="AW60" s="141"/>
      <c r="AX60" s="141"/>
      <c r="AY60" s="141"/>
      <c r="AZ60" s="141"/>
      <c r="BA60" s="141"/>
      <c r="BB60" s="141"/>
      <c r="BC60" s="141"/>
      <c r="BD60" s="142"/>
      <c r="BE60" s="141"/>
      <c r="BF60" s="141"/>
      <c r="BG60" s="141"/>
      <c r="BH60" s="141"/>
      <c r="BI60" s="141"/>
      <c r="BJ60" s="141"/>
      <c r="BK60" s="141"/>
      <c r="BL60" s="141"/>
      <c r="BM60" s="141"/>
      <c r="BN60" s="141"/>
      <c r="BO60" s="141"/>
      <c r="BP60" s="141"/>
      <c r="BQ60" s="141"/>
      <c r="BR60" s="141"/>
      <c r="BS60" s="141"/>
      <c r="BT60" s="141"/>
      <c r="BU60" s="141"/>
      <c r="BV60" s="141"/>
      <c r="BW60" s="141"/>
      <c r="BX60" s="141"/>
      <c r="BY60" s="141"/>
      <c r="BZ60" s="141"/>
      <c r="CA60" s="141"/>
      <c r="CB60" s="141"/>
      <c r="CC60" s="141"/>
      <c r="CD60" s="141"/>
      <c r="CE60" s="141"/>
      <c r="CF60" s="141"/>
    </row>
    <row r="61" spans="5:84">
      <c r="E61" s="124">
        <v>1</v>
      </c>
      <c r="F61" s="124">
        <v>2009</v>
      </c>
      <c r="G61" s="143" t="s">
        <v>306</v>
      </c>
      <c r="H61" s="144">
        <v>0</v>
      </c>
      <c r="I61" s="144">
        <v>0</v>
      </c>
      <c r="J61" s="144">
        <v>0</v>
      </c>
      <c r="K61" s="144">
        <v>0</v>
      </c>
      <c r="L61" s="144">
        <v>0</v>
      </c>
      <c r="M61" s="144">
        <v>0</v>
      </c>
      <c r="N61" s="144">
        <v>0</v>
      </c>
      <c r="O61" s="144">
        <v>0</v>
      </c>
      <c r="P61" s="144">
        <v>0</v>
      </c>
      <c r="Q61" s="144">
        <v>0</v>
      </c>
      <c r="R61" s="144">
        <v>0</v>
      </c>
      <c r="S61" s="144">
        <v>0</v>
      </c>
      <c r="T61" s="144">
        <v>0</v>
      </c>
      <c r="U61" s="144">
        <v>0</v>
      </c>
      <c r="V61" s="144">
        <v>0</v>
      </c>
      <c r="W61" s="144">
        <v>0</v>
      </c>
      <c r="X61" s="144">
        <v>0</v>
      </c>
      <c r="Y61" s="144">
        <v>0</v>
      </c>
      <c r="Z61" s="144">
        <v>0</v>
      </c>
      <c r="AA61" s="144">
        <v>0</v>
      </c>
      <c r="AB61" s="144">
        <v>0</v>
      </c>
      <c r="AC61" s="144">
        <v>0</v>
      </c>
      <c r="AD61" s="144">
        <v>0</v>
      </c>
      <c r="AE61" s="144">
        <v>0</v>
      </c>
      <c r="AF61" s="144">
        <v>0</v>
      </c>
      <c r="AG61" s="144">
        <v>0</v>
      </c>
      <c r="AH61" s="144">
        <v>0</v>
      </c>
      <c r="AI61" s="144">
        <v>0</v>
      </c>
      <c r="AJ61" s="144">
        <v>0</v>
      </c>
      <c r="AK61" s="144">
        <v>0</v>
      </c>
      <c r="AL61" s="144">
        <v>0</v>
      </c>
      <c r="AM61" s="144">
        <v>0</v>
      </c>
      <c r="AN61" s="144">
        <v>0</v>
      </c>
      <c r="AO61" s="144">
        <v>0</v>
      </c>
      <c r="AP61" s="144">
        <v>0</v>
      </c>
      <c r="AQ61" s="144">
        <v>0</v>
      </c>
      <c r="AR61" s="145">
        <v>0</v>
      </c>
      <c r="AS61" s="145">
        <v>0</v>
      </c>
      <c r="AT61" s="145">
        <v>0</v>
      </c>
      <c r="AU61" s="145">
        <v>0</v>
      </c>
      <c r="AV61" s="145">
        <v>0</v>
      </c>
      <c r="AW61" s="144">
        <v>0</v>
      </c>
      <c r="AX61" s="144">
        <v>0</v>
      </c>
      <c r="AY61" s="144">
        <v>0</v>
      </c>
      <c r="AZ61" s="144">
        <v>0</v>
      </c>
      <c r="BA61" s="144">
        <v>0</v>
      </c>
      <c r="BB61" s="144">
        <v>0</v>
      </c>
      <c r="BC61" s="144">
        <v>0</v>
      </c>
      <c r="BD61" s="146">
        <v>0.4</v>
      </c>
      <c r="BE61" s="144">
        <v>0</v>
      </c>
      <c r="BF61" s="144">
        <v>0</v>
      </c>
      <c r="BG61" s="144">
        <v>0</v>
      </c>
      <c r="BH61" s="144">
        <v>0</v>
      </c>
      <c r="BI61" s="144">
        <v>0</v>
      </c>
      <c r="BJ61" s="144">
        <v>0</v>
      </c>
      <c r="BK61" s="144">
        <v>0</v>
      </c>
      <c r="BL61" s="144">
        <v>0</v>
      </c>
      <c r="BM61" s="144">
        <v>0</v>
      </c>
      <c r="BN61" s="147">
        <v>0</v>
      </c>
      <c r="BO61" s="144">
        <v>0</v>
      </c>
      <c r="BP61" s="144">
        <v>0</v>
      </c>
      <c r="BQ61" s="144">
        <v>0</v>
      </c>
      <c r="BR61" s="144">
        <v>0</v>
      </c>
      <c r="BS61" s="144">
        <v>0</v>
      </c>
      <c r="BT61" s="144">
        <v>0</v>
      </c>
      <c r="BU61" s="144">
        <v>0</v>
      </c>
      <c r="BV61" s="144">
        <v>0</v>
      </c>
      <c r="BW61" s="144">
        <v>0</v>
      </c>
      <c r="BX61" s="144">
        <v>0</v>
      </c>
      <c r="BY61" s="144">
        <v>0</v>
      </c>
      <c r="BZ61" s="144">
        <v>0</v>
      </c>
      <c r="CA61" s="144">
        <v>0</v>
      </c>
      <c r="CB61" s="144">
        <v>0</v>
      </c>
      <c r="CC61" s="144">
        <v>0</v>
      </c>
      <c r="CD61" s="144">
        <v>0</v>
      </c>
      <c r="CE61" s="144">
        <v>0</v>
      </c>
      <c r="CF61" s="144">
        <v>0</v>
      </c>
    </row>
    <row r="62" spans="5:84">
      <c r="E62" s="124">
        <v>2</v>
      </c>
      <c r="F62" s="124">
        <v>2009</v>
      </c>
      <c r="G62" s="143" t="s">
        <v>306</v>
      </c>
      <c r="H62" s="144">
        <v>0</v>
      </c>
      <c r="I62" s="144">
        <v>0</v>
      </c>
      <c r="J62" s="144">
        <v>0</v>
      </c>
      <c r="K62" s="144">
        <v>0</v>
      </c>
      <c r="L62" s="144">
        <v>0</v>
      </c>
      <c r="M62" s="144">
        <v>0</v>
      </c>
      <c r="N62" s="144">
        <v>0</v>
      </c>
      <c r="O62" s="144">
        <v>0</v>
      </c>
      <c r="P62" s="144">
        <v>0</v>
      </c>
      <c r="Q62" s="144">
        <v>0</v>
      </c>
      <c r="R62" s="144">
        <v>0</v>
      </c>
      <c r="S62" s="144">
        <v>0</v>
      </c>
      <c r="T62" s="144">
        <v>0</v>
      </c>
      <c r="U62" s="144">
        <v>0</v>
      </c>
      <c r="V62" s="144">
        <v>0</v>
      </c>
      <c r="W62" s="144">
        <v>0</v>
      </c>
      <c r="X62" s="144">
        <v>0</v>
      </c>
      <c r="Y62" s="144">
        <v>0</v>
      </c>
      <c r="Z62" s="144">
        <v>0</v>
      </c>
      <c r="AA62" s="144">
        <v>0</v>
      </c>
      <c r="AB62" s="144">
        <v>0</v>
      </c>
      <c r="AC62" s="144">
        <v>0</v>
      </c>
      <c r="AD62" s="144">
        <v>0</v>
      </c>
      <c r="AE62" s="144">
        <v>0</v>
      </c>
      <c r="AF62" s="144">
        <v>0</v>
      </c>
      <c r="AG62" s="144">
        <v>0</v>
      </c>
      <c r="AH62" s="144">
        <v>0</v>
      </c>
      <c r="AI62" s="144">
        <v>0</v>
      </c>
      <c r="AJ62" s="144">
        <v>0</v>
      </c>
      <c r="AK62" s="144">
        <v>0</v>
      </c>
      <c r="AL62" s="144">
        <v>0</v>
      </c>
      <c r="AM62" s="144">
        <v>0</v>
      </c>
      <c r="AN62" s="144">
        <v>0</v>
      </c>
      <c r="AO62" s="144">
        <v>0</v>
      </c>
      <c r="AP62" s="144">
        <v>0</v>
      </c>
      <c r="AQ62" s="144">
        <v>0</v>
      </c>
      <c r="AR62" s="145">
        <v>0</v>
      </c>
      <c r="AS62" s="145">
        <v>0</v>
      </c>
      <c r="AT62" s="145">
        <v>0</v>
      </c>
      <c r="AU62" s="145">
        <v>0</v>
      </c>
      <c r="AV62" s="145">
        <v>0</v>
      </c>
      <c r="AW62" s="144">
        <v>0</v>
      </c>
      <c r="AX62" s="144">
        <v>0</v>
      </c>
      <c r="AY62" s="144">
        <v>0</v>
      </c>
      <c r="AZ62" s="144">
        <v>0</v>
      </c>
      <c r="BA62" s="144">
        <v>0</v>
      </c>
      <c r="BB62" s="144">
        <v>0</v>
      </c>
      <c r="BC62" s="144">
        <v>0</v>
      </c>
      <c r="BD62" s="146">
        <v>0.4</v>
      </c>
      <c r="BE62" s="144">
        <v>0</v>
      </c>
      <c r="BF62" s="144">
        <v>0</v>
      </c>
      <c r="BG62" s="144">
        <v>0</v>
      </c>
      <c r="BH62" s="144">
        <v>0</v>
      </c>
      <c r="BI62" s="144">
        <v>0</v>
      </c>
      <c r="BJ62" s="144">
        <v>0</v>
      </c>
      <c r="BK62" s="144">
        <v>0</v>
      </c>
      <c r="BL62" s="144">
        <v>0</v>
      </c>
      <c r="BM62" s="144">
        <v>0</v>
      </c>
      <c r="BN62" s="147">
        <v>0</v>
      </c>
      <c r="BO62" s="144">
        <v>0</v>
      </c>
      <c r="BP62" s="144">
        <v>0</v>
      </c>
      <c r="BQ62" s="144">
        <v>0</v>
      </c>
      <c r="BR62" s="144">
        <v>0</v>
      </c>
      <c r="BS62" s="144">
        <v>0</v>
      </c>
      <c r="BT62" s="144">
        <v>0</v>
      </c>
      <c r="BU62" s="144">
        <v>0</v>
      </c>
      <c r="BV62" s="144">
        <v>0</v>
      </c>
      <c r="BW62" s="144">
        <v>0</v>
      </c>
      <c r="BX62" s="144">
        <v>0</v>
      </c>
      <c r="BY62" s="144">
        <v>0</v>
      </c>
      <c r="BZ62" s="144">
        <v>0</v>
      </c>
      <c r="CA62" s="144">
        <v>0</v>
      </c>
      <c r="CB62" s="144">
        <v>0</v>
      </c>
      <c r="CC62" s="144">
        <v>0</v>
      </c>
      <c r="CD62" s="144">
        <v>0</v>
      </c>
      <c r="CE62" s="144">
        <v>0</v>
      </c>
      <c r="CF62" s="144">
        <v>0</v>
      </c>
    </row>
    <row r="63" spans="5:84">
      <c r="E63" s="124">
        <v>3</v>
      </c>
      <c r="F63" s="124">
        <v>2009</v>
      </c>
      <c r="G63" s="143" t="s">
        <v>306</v>
      </c>
      <c r="H63" s="144">
        <v>0</v>
      </c>
      <c r="I63" s="144">
        <v>0</v>
      </c>
      <c r="J63" s="144">
        <v>0</v>
      </c>
      <c r="K63" s="144">
        <v>0</v>
      </c>
      <c r="L63" s="144">
        <v>0</v>
      </c>
      <c r="M63" s="144">
        <v>0</v>
      </c>
      <c r="N63" s="144">
        <v>0</v>
      </c>
      <c r="O63" s="144">
        <v>0</v>
      </c>
      <c r="P63" s="144">
        <v>0</v>
      </c>
      <c r="Q63" s="144">
        <v>0</v>
      </c>
      <c r="R63" s="144">
        <v>0</v>
      </c>
      <c r="S63" s="144">
        <v>0</v>
      </c>
      <c r="T63" s="144">
        <v>0</v>
      </c>
      <c r="U63" s="144">
        <v>0</v>
      </c>
      <c r="V63" s="144">
        <v>0</v>
      </c>
      <c r="W63" s="144">
        <v>0</v>
      </c>
      <c r="X63" s="144">
        <v>0</v>
      </c>
      <c r="Y63" s="144">
        <v>0</v>
      </c>
      <c r="Z63" s="144">
        <v>0</v>
      </c>
      <c r="AA63" s="144">
        <v>0</v>
      </c>
      <c r="AB63" s="144">
        <v>0</v>
      </c>
      <c r="AC63" s="144">
        <v>0</v>
      </c>
      <c r="AD63" s="144">
        <v>0</v>
      </c>
      <c r="AE63" s="144">
        <v>0</v>
      </c>
      <c r="AF63" s="144">
        <v>0</v>
      </c>
      <c r="AG63" s="144">
        <v>0</v>
      </c>
      <c r="AH63" s="144">
        <v>0</v>
      </c>
      <c r="AI63" s="144">
        <v>0</v>
      </c>
      <c r="AJ63" s="144">
        <v>0</v>
      </c>
      <c r="AK63" s="144">
        <v>0</v>
      </c>
      <c r="AL63" s="144">
        <v>0</v>
      </c>
      <c r="AM63" s="144">
        <v>0</v>
      </c>
      <c r="AN63" s="144">
        <v>0</v>
      </c>
      <c r="AO63" s="144">
        <v>0</v>
      </c>
      <c r="AP63" s="144">
        <v>0</v>
      </c>
      <c r="AQ63" s="144">
        <v>0</v>
      </c>
      <c r="AR63" s="145">
        <v>0</v>
      </c>
      <c r="AS63" s="145">
        <v>0</v>
      </c>
      <c r="AT63" s="145">
        <v>0</v>
      </c>
      <c r="AU63" s="145">
        <v>0</v>
      </c>
      <c r="AV63" s="145">
        <v>0</v>
      </c>
      <c r="AW63" s="144">
        <v>0</v>
      </c>
      <c r="AX63" s="144">
        <v>0</v>
      </c>
      <c r="AY63" s="144">
        <v>0</v>
      </c>
      <c r="AZ63" s="144">
        <v>0</v>
      </c>
      <c r="BA63" s="144">
        <v>0</v>
      </c>
      <c r="BB63" s="144">
        <v>0</v>
      </c>
      <c r="BC63" s="144">
        <v>0</v>
      </c>
      <c r="BD63" s="146">
        <v>0.4</v>
      </c>
      <c r="BE63" s="144">
        <v>0</v>
      </c>
      <c r="BF63" s="144">
        <v>0</v>
      </c>
      <c r="BG63" s="144">
        <v>0</v>
      </c>
      <c r="BH63" s="144">
        <v>0</v>
      </c>
      <c r="BI63" s="144">
        <v>0</v>
      </c>
      <c r="BJ63" s="144">
        <v>0</v>
      </c>
      <c r="BK63" s="144">
        <v>0</v>
      </c>
      <c r="BL63" s="144">
        <v>0</v>
      </c>
      <c r="BM63" s="144">
        <v>0</v>
      </c>
      <c r="BN63" s="147">
        <v>0</v>
      </c>
      <c r="BO63" s="144">
        <v>0</v>
      </c>
      <c r="BP63" s="144">
        <v>0</v>
      </c>
      <c r="BQ63" s="144">
        <v>0</v>
      </c>
      <c r="BR63" s="144">
        <v>0</v>
      </c>
      <c r="BS63" s="144">
        <v>0</v>
      </c>
      <c r="BT63" s="144">
        <v>0</v>
      </c>
      <c r="BU63" s="144">
        <v>0</v>
      </c>
      <c r="BV63" s="144">
        <v>0</v>
      </c>
      <c r="BW63" s="144">
        <v>0</v>
      </c>
      <c r="BX63" s="144">
        <v>0</v>
      </c>
      <c r="BY63" s="144">
        <v>0</v>
      </c>
      <c r="BZ63" s="144">
        <v>0</v>
      </c>
      <c r="CA63" s="144">
        <v>0</v>
      </c>
      <c r="CB63" s="144">
        <v>0</v>
      </c>
      <c r="CC63" s="144">
        <v>0</v>
      </c>
      <c r="CD63" s="144">
        <v>0</v>
      </c>
      <c r="CE63" s="144">
        <v>0</v>
      </c>
      <c r="CF63" s="144">
        <v>0</v>
      </c>
    </row>
    <row r="64" spans="5:84">
      <c r="E64" s="124">
        <v>4</v>
      </c>
      <c r="F64" s="124">
        <v>2009</v>
      </c>
      <c r="G64" s="143" t="s">
        <v>306</v>
      </c>
      <c r="H64" s="144">
        <v>0</v>
      </c>
      <c r="I64" s="144">
        <v>0</v>
      </c>
      <c r="J64" s="144">
        <v>0</v>
      </c>
      <c r="K64" s="144">
        <v>0</v>
      </c>
      <c r="L64" s="144">
        <v>0</v>
      </c>
      <c r="M64" s="144">
        <v>0</v>
      </c>
      <c r="N64" s="144">
        <v>0</v>
      </c>
      <c r="O64" s="144">
        <v>0</v>
      </c>
      <c r="P64" s="144">
        <v>0</v>
      </c>
      <c r="Q64" s="144">
        <v>0</v>
      </c>
      <c r="R64" s="144">
        <v>0</v>
      </c>
      <c r="S64" s="144">
        <v>0</v>
      </c>
      <c r="T64" s="144">
        <v>0</v>
      </c>
      <c r="U64" s="144">
        <v>0</v>
      </c>
      <c r="V64" s="144">
        <v>0</v>
      </c>
      <c r="W64" s="144">
        <v>0</v>
      </c>
      <c r="X64" s="144">
        <v>0</v>
      </c>
      <c r="Y64" s="144">
        <v>0</v>
      </c>
      <c r="Z64" s="144">
        <v>0</v>
      </c>
      <c r="AA64" s="144">
        <v>0</v>
      </c>
      <c r="AB64" s="144">
        <v>0</v>
      </c>
      <c r="AC64" s="144">
        <v>0</v>
      </c>
      <c r="AD64" s="144">
        <v>0</v>
      </c>
      <c r="AE64" s="144">
        <v>0</v>
      </c>
      <c r="AF64" s="144">
        <v>0</v>
      </c>
      <c r="AG64" s="144">
        <v>0</v>
      </c>
      <c r="AH64" s="144">
        <v>0</v>
      </c>
      <c r="AI64" s="144">
        <v>0</v>
      </c>
      <c r="AJ64" s="144">
        <v>0</v>
      </c>
      <c r="AK64" s="144">
        <v>0</v>
      </c>
      <c r="AL64" s="144">
        <v>0</v>
      </c>
      <c r="AM64" s="144">
        <v>0</v>
      </c>
      <c r="AN64" s="144">
        <v>0</v>
      </c>
      <c r="AO64" s="144">
        <v>0</v>
      </c>
      <c r="AP64" s="144">
        <v>0</v>
      </c>
      <c r="AQ64" s="144">
        <v>0</v>
      </c>
      <c r="AR64" s="145">
        <v>0</v>
      </c>
      <c r="AS64" s="145">
        <v>0</v>
      </c>
      <c r="AT64" s="145">
        <v>0</v>
      </c>
      <c r="AU64" s="145">
        <v>0</v>
      </c>
      <c r="AV64" s="145">
        <v>0</v>
      </c>
      <c r="AW64" s="144">
        <v>0</v>
      </c>
      <c r="AX64" s="144">
        <v>0</v>
      </c>
      <c r="AY64" s="144">
        <v>0</v>
      </c>
      <c r="AZ64" s="144">
        <v>0</v>
      </c>
      <c r="BA64" s="144">
        <v>0</v>
      </c>
      <c r="BB64" s="144">
        <v>0</v>
      </c>
      <c r="BC64" s="144">
        <v>0</v>
      </c>
      <c r="BD64" s="146">
        <v>0.4</v>
      </c>
      <c r="BE64" s="144">
        <v>0</v>
      </c>
      <c r="BF64" s="144">
        <v>0</v>
      </c>
      <c r="BG64" s="144">
        <v>0</v>
      </c>
      <c r="BH64" s="144">
        <v>0</v>
      </c>
      <c r="BI64" s="144">
        <v>0</v>
      </c>
      <c r="BJ64" s="144">
        <v>0</v>
      </c>
      <c r="BK64" s="144">
        <v>0</v>
      </c>
      <c r="BL64" s="144">
        <v>0</v>
      </c>
      <c r="BM64" s="144">
        <v>0</v>
      </c>
      <c r="BN64" s="147">
        <v>0</v>
      </c>
      <c r="BO64" s="144">
        <v>0</v>
      </c>
      <c r="BP64" s="144">
        <v>0</v>
      </c>
      <c r="BQ64" s="144">
        <v>0</v>
      </c>
      <c r="BR64" s="144">
        <v>0</v>
      </c>
      <c r="BS64" s="144">
        <v>0</v>
      </c>
      <c r="BT64" s="144">
        <v>0</v>
      </c>
      <c r="BU64" s="144">
        <v>0</v>
      </c>
      <c r="BV64" s="144">
        <v>0</v>
      </c>
      <c r="BW64" s="144">
        <v>0</v>
      </c>
      <c r="BX64" s="144">
        <v>0</v>
      </c>
      <c r="BY64" s="144">
        <v>0</v>
      </c>
      <c r="BZ64" s="144">
        <v>0</v>
      </c>
      <c r="CA64" s="144">
        <v>0</v>
      </c>
      <c r="CB64" s="144">
        <v>0</v>
      </c>
      <c r="CC64" s="144">
        <v>0</v>
      </c>
      <c r="CD64" s="144">
        <v>0</v>
      </c>
      <c r="CE64" s="144">
        <v>0</v>
      </c>
      <c r="CF64" s="144">
        <v>0</v>
      </c>
    </row>
    <row r="65" spans="5:84">
      <c r="E65" s="124">
        <v>5</v>
      </c>
      <c r="F65" s="124">
        <v>2009</v>
      </c>
      <c r="G65" s="143" t="s">
        <v>306</v>
      </c>
      <c r="H65" s="144">
        <v>0</v>
      </c>
      <c r="I65" s="144">
        <v>0</v>
      </c>
      <c r="J65" s="144">
        <v>0</v>
      </c>
      <c r="K65" s="144">
        <v>0</v>
      </c>
      <c r="L65" s="144">
        <v>0</v>
      </c>
      <c r="M65" s="144">
        <v>0</v>
      </c>
      <c r="N65" s="144">
        <v>0</v>
      </c>
      <c r="O65" s="144">
        <v>0</v>
      </c>
      <c r="P65" s="144">
        <v>0</v>
      </c>
      <c r="Q65" s="144">
        <v>0</v>
      </c>
      <c r="R65" s="144">
        <v>0</v>
      </c>
      <c r="S65" s="144">
        <v>0</v>
      </c>
      <c r="T65" s="144">
        <v>0</v>
      </c>
      <c r="U65" s="144">
        <v>0</v>
      </c>
      <c r="V65" s="144">
        <v>0</v>
      </c>
      <c r="W65" s="144">
        <v>0</v>
      </c>
      <c r="X65" s="144">
        <v>0</v>
      </c>
      <c r="Y65" s="144">
        <v>0</v>
      </c>
      <c r="Z65" s="144">
        <v>0</v>
      </c>
      <c r="AA65" s="144">
        <v>0</v>
      </c>
      <c r="AB65" s="144">
        <v>0</v>
      </c>
      <c r="AC65" s="144">
        <v>0</v>
      </c>
      <c r="AD65" s="144">
        <v>0</v>
      </c>
      <c r="AE65" s="144">
        <v>0</v>
      </c>
      <c r="AF65" s="144">
        <v>0</v>
      </c>
      <c r="AG65" s="144">
        <v>0</v>
      </c>
      <c r="AH65" s="144">
        <v>0</v>
      </c>
      <c r="AI65" s="144">
        <v>0</v>
      </c>
      <c r="AJ65" s="144">
        <v>0</v>
      </c>
      <c r="AK65" s="144">
        <v>0</v>
      </c>
      <c r="AL65" s="144">
        <v>0</v>
      </c>
      <c r="AM65" s="144">
        <v>0</v>
      </c>
      <c r="AN65" s="144">
        <v>0</v>
      </c>
      <c r="AO65" s="144">
        <v>0</v>
      </c>
      <c r="AP65" s="144">
        <v>0</v>
      </c>
      <c r="AQ65" s="144">
        <v>0</v>
      </c>
      <c r="AR65" s="145">
        <v>0</v>
      </c>
      <c r="AS65" s="145">
        <v>0</v>
      </c>
      <c r="AT65" s="145">
        <v>0</v>
      </c>
      <c r="AU65" s="145">
        <v>0</v>
      </c>
      <c r="AV65" s="145">
        <v>0</v>
      </c>
      <c r="AW65" s="144">
        <v>0</v>
      </c>
      <c r="AX65" s="144">
        <v>0</v>
      </c>
      <c r="AY65" s="144">
        <v>0</v>
      </c>
      <c r="AZ65" s="144">
        <v>0</v>
      </c>
      <c r="BA65" s="144">
        <v>0</v>
      </c>
      <c r="BB65" s="144">
        <v>0</v>
      </c>
      <c r="BC65" s="144">
        <v>0</v>
      </c>
      <c r="BD65" s="146">
        <v>0.4</v>
      </c>
      <c r="BE65" s="144">
        <v>0</v>
      </c>
      <c r="BF65" s="144">
        <v>0</v>
      </c>
      <c r="BG65" s="144">
        <v>0</v>
      </c>
      <c r="BH65" s="144">
        <v>0</v>
      </c>
      <c r="BI65" s="144">
        <v>0</v>
      </c>
      <c r="BJ65" s="144">
        <v>0</v>
      </c>
      <c r="BK65" s="144">
        <v>0</v>
      </c>
      <c r="BL65" s="144">
        <v>0</v>
      </c>
      <c r="BM65" s="144">
        <v>0</v>
      </c>
      <c r="BN65" s="147">
        <v>0</v>
      </c>
      <c r="BO65" s="144">
        <v>0</v>
      </c>
      <c r="BP65" s="144">
        <v>0</v>
      </c>
      <c r="BQ65" s="144">
        <v>0</v>
      </c>
      <c r="BR65" s="144">
        <v>0</v>
      </c>
      <c r="BS65" s="144">
        <v>0</v>
      </c>
      <c r="BT65" s="144">
        <v>0</v>
      </c>
      <c r="BU65" s="144">
        <v>0</v>
      </c>
      <c r="BV65" s="144">
        <v>0</v>
      </c>
      <c r="BW65" s="144">
        <v>0</v>
      </c>
      <c r="BX65" s="144">
        <v>0</v>
      </c>
      <c r="BY65" s="144">
        <v>0</v>
      </c>
      <c r="BZ65" s="144">
        <v>0</v>
      </c>
      <c r="CA65" s="144">
        <v>0</v>
      </c>
      <c r="CB65" s="144">
        <v>0</v>
      </c>
      <c r="CC65" s="144">
        <v>0</v>
      </c>
      <c r="CD65" s="144">
        <v>0</v>
      </c>
      <c r="CE65" s="144">
        <v>0</v>
      </c>
      <c r="CF65" s="144">
        <v>0</v>
      </c>
    </row>
    <row r="66" spans="5:84">
      <c r="E66" s="124">
        <v>6</v>
      </c>
      <c r="F66" s="124">
        <v>2009</v>
      </c>
      <c r="G66" s="143" t="s">
        <v>306</v>
      </c>
      <c r="H66" s="144">
        <v>0</v>
      </c>
      <c r="I66" s="144">
        <v>0</v>
      </c>
      <c r="J66" s="144">
        <v>0</v>
      </c>
      <c r="K66" s="144">
        <v>0</v>
      </c>
      <c r="L66" s="144">
        <v>0</v>
      </c>
      <c r="M66" s="144">
        <v>0</v>
      </c>
      <c r="N66" s="144">
        <v>0</v>
      </c>
      <c r="O66" s="144">
        <v>0</v>
      </c>
      <c r="P66" s="144">
        <v>0</v>
      </c>
      <c r="Q66" s="144">
        <v>0</v>
      </c>
      <c r="R66" s="144">
        <v>0</v>
      </c>
      <c r="S66" s="144">
        <v>0</v>
      </c>
      <c r="T66" s="144">
        <v>0</v>
      </c>
      <c r="U66" s="144">
        <v>0</v>
      </c>
      <c r="V66" s="144">
        <v>0</v>
      </c>
      <c r="W66" s="144">
        <v>0</v>
      </c>
      <c r="X66" s="144">
        <v>0</v>
      </c>
      <c r="Y66" s="144">
        <v>0</v>
      </c>
      <c r="Z66" s="144">
        <v>0</v>
      </c>
      <c r="AA66" s="144">
        <v>0</v>
      </c>
      <c r="AB66" s="144">
        <v>0</v>
      </c>
      <c r="AC66" s="144">
        <v>0</v>
      </c>
      <c r="AD66" s="144">
        <v>0</v>
      </c>
      <c r="AE66" s="144">
        <v>0</v>
      </c>
      <c r="AF66" s="144">
        <v>0</v>
      </c>
      <c r="AG66" s="144">
        <v>0</v>
      </c>
      <c r="AH66" s="144">
        <v>0</v>
      </c>
      <c r="AI66" s="144">
        <v>0</v>
      </c>
      <c r="AJ66" s="144">
        <v>0</v>
      </c>
      <c r="AK66" s="144">
        <v>0</v>
      </c>
      <c r="AL66" s="144">
        <v>0</v>
      </c>
      <c r="AM66" s="144">
        <v>0</v>
      </c>
      <c r="AN66" s="144">
        <v>0</v>
      </c>
      <c r="AO66" s="144">
        <v>0</v>
      </c>
      <c r="AP66" s="144">
        <v>0</v>
      </c>
      <c r="AQ66" s="144">
        <v>0</v>
      </c>
      <c r="AR66" s="145">
        <v>0</v>
      </c>
      <c r="AS66" s="145">
        <v>0</v>
      </c>
      <c r="AT66" s="145">
        <v>0</v>
      </c>
      <c r="AU66" s="145">
        <v>0</v>
      </c>
      <c r="AV66" s="145">
        <v>0</v>
      </c>
      <c r="AW66" s="144">
        <v>0</v>
      </c>
      <c r="AX66" s="144">
        <v>0</v>
      </c>
      <c r="AY66" s="144">
        <v>0</v>
      </c>
      <c r="AZ66" s="144">
        <v>0</v>
      </c>
      <c r="BA66" s="144">
        <v>0</v>
      </c>
      <c r="BB66" s="144">
        <v>0</v>
      </c>
      <c r="BC66" s="144">
        <v>0</v>
      </c>
      <c r="BD66" s="146">
        <v>0.4</v>
      </c>
      <c r="BE66" s="144">
        <v>0</v>
      </c>
      <c r="BF66" s="144">
        <v>0</v>
      </c>
      <c r="BG66" s="144">
        <v>0</v>
      </c>
      <c r="BH66" s="144">
        <v>0</v>
      </c>
      <c r="BI66" s="144">
        <v>0</v>
      </c>
      <c r="BJ66" s="144">
        <v>0</v>
      </c>
      <c r="BK66" s="144">
        <v>0</v>
      </c>
      <c r="BL66" s="144">
        <v>0</v>
      </c>
      <c r="BM66" s="144">
        <v>0</v>
      </c>
      <c r="BN66" s="147">
        <v>0</v>
      </c>
      <c r="BO66" s="144">
        <v>0</v>
      </c>
      <c r="BP66" s="144">
        <v>0</v>
      </c>
      <c r="BQ66" s="144">
        <v>0</v>
      </c>
      <c r="BR66" s="144">
        <v>0</v>
      </c>
      <c r="BS66" s="144">
        <v>0</v>
      </c>
      <c r="BT66" s="144">
        <v>0</v>
      </c>
      <c r="BU66" s="144">
        <v>0</v>
      </c>
      <c r="BV66" s="144">
        <v>0</v>
      </c>
      <c r="BW66" s="144">
        <v>0</v>
      </c>
      <c r="BX66" s="144">
        <v>0</v>
      </c>
      <c r="BY66" s="144">
        <v>0</v>
      </c>
      <c r="BZ66" s="144">
        <v>0</v>
      </c>
      <c r="CA66" s="144">
        <v>0</v>
      </c>
      <c r="CB66" s="144">
        <v>0</v>
      </c>
      <c r="CC66" s="144">
        <v>0</v>
      </c>
      <c r="CD66" s="144">
        <v>0</v>
      </c>
      <c r="CE66" s="144">
        <v>0</v>
      </c>
      <c r="CF66" s="144">
        <v>0</v>
      </c>
    </row>
    <row r="67" spans="5:84">
      <c r="E67" s="124">
        <v>7</v>
      </c>
      <c r="F67" s="124">
        <v>2009</v>
      </c>
      <c r="G67" s="143" t="s">
        <v>306</v>
      </c>
      <c r="H67" s="144">
        <v>0</v>
      </c>
      <c r="I67" s="144">
        <v>0</v>
      </c>
      <c r="J67" s="144">
        <v>0</v>
      </c>
      <c r="K67" s="144">
        <v>0</v>
      </c>
      <c r="L67" s="144">
        <v>0</v>
      </c>
      <c r="M67" s="144">
        <v>0</v>
      </c>
      <c r="N67" s="144">
        <v>0</v>
      </c>
      <c r="O67" s="144">
        <v>0</v>
      </c>
      <c r="P67" s="144">
        <v>0</v>
      </c>
      <c r="Q67" s="144">
        <v>0</v>
      </c>
      <c r="R67" s="144">
        <v>0</v>
      </c>
      <c r="S67" s="144">
        <v>0</v>
      </c>
      <c r="T67" s="144">
        <v>0</v>
      </c>
      <c r="U67" s="144">
        <v>0</v>
      </c>
      <c r="V67" s="144">
        <v>0</v>
      </c>
      <c r="W67" s="144">
        <v>0</v>
      </c>
      <c r="X67" s="144">
        <v>0</v>
      </c>
      <c r="Y67" s="144">
        <v>0</v>
      </c>
      <c r="Z67" s="144">
        <v>0</v>
      </c>
      <c r="AA67" s="144">
        <v>0</v>
      </c>
      <c r="AB67" s="144">
        <v>0</v>
      </c>
      <c r="AC67" s="144">
        <v>0</v>
      </c>
      <c r="AD67" s="144">
        <v>0</v>
      </c>
      <c r="AE67" s="144">
        <v>0</v>
      </c>
      <c r="AF67" s="144">
        <v>0</v>
      </c>
      <c r="AG67" s="144">
        <v>0</v>
      </c>
      <c r="AH67" s="144">
        <v>0</v>
      </c>
      <c r="AI67" s="144">
        <v>0</v>
      </c>
      <c r="AJ67" s="144">
        <v>0</v>
      </c>
      <c r="AK67" s="144">
        <v>0</v>
      </c>
      <c r="AL67" s="144">
        <v>0</v>
      </c>
      <c r="AM67" s="144">
        <v>0</v>
      </c>
      <c r="AN67" s="144">
        <v>0</v>
      </c>
      <c r="AO67" s="144">
        <v>0</v>
      </c>
      <c r="AP67" s="144">
        <v>0</v>
      </c>
      <c r="AQ67" s="144">
        <v>0</v>
      </c>
      <c r="AR67" s="145">
        <v>0</v>
      </c>
      <c r="AS67" s="145">
        <v>0</v>
      </c>
      <c r="AT67" s="145">
        <v>0</v>
      </c>
      <c r="AU67" s="145">
        <v>0</v>
      </c>
      <c r="AV67" s="145">
        <v>0</v>
      </c>
      <c r="AW67" s="144">
        <v>0</v>
      </c>
      <c r="AX67" s="144">
        <v>0</v>
      </c>
      <c r="AY67" s="144">
        <v>0</v>
      </c>
      <c r="AZ67" s="144">
        <v>0</v>
      </c>
      <c r="BA67" s="144">
        <v>0</v>
      </c>
      <c r="BB67" s="144">
        <v>0</v>
      </c>
      <c r="BC67" s="144">
        <v>0</v>
      </c>
      <c r="BD67" s="146">
        <v>0.4</v>
      </c>
      <c r="BE67" s="144">
        <v>0</v>
      </c>
      <c r="BF67" s="144">
        <v>0</v>
      </c>
      <c r="BG67" s="144">
        <v>0</v>
      </c>
      <c r="BH67" s="144">
        <v>0</v>
      </c>
      <c r="BI67" s="144">
        <v>0</v>
      </c>
      <c r="BJ67" s="144">
        <v>0</v>
      </c>
      <c r="BK67" s="144">
        <v>0</v>
      </c>
      <c r="BL67" s="144">
        <v>0</v>
      </c>
      <c r="BM67" s="144">
        <v>0</v>
      </c>
      <c r="BN67" s="147">
        <v>0</v>
      </c>
      <c r="BO67" s="144">
        <v>0</v>
      </c>
      <c r="BP67" s="144">
        <v>0</v>
      </c>
      <c r="BQ67" s="144">
        <v>0</v>
      </c>
      <c r="BR67" s="144">
        <v>0</v>
      </c>
      <c r="BS67" s="144">
        <v>0</v>
      </c>
      <c r="BT67" s="144">
        <v>0</v>
      </c>
      <c r="BU67" s="144">
        <v>0</v>
      </c>
      <c r="BV67" s="144">
        <v>0</v>
      </c>
      <c r="BW67" s="144">
        <v>0</v>
      </c>
      <c r="BX67" s="144">
        <v>0</v>
      </c>
      <c r="BY67" s="144">
        <v>0</v>
      </c>
      <c r="BZ67" s="144">
        <v>0</v>
      </c>
      <c r="CA67" s="144">
        <v>0</v>
      </c>
      <c r="CB67" s="144">
        <v>0</v>
      </c>
      <c r="CC67" s="144">
        <v>0</v>
      </c>
      <c r="CD67" s="144">
        <v>0</v>
      </c>
      <c r="CE67" s="144">
        <v>0</v>
      </c>
      <c r="CF67" s="144">
        <v>0</v>
      </c>
    </row>
    <row r="68" spans="5:84">
      <c r="E68" s="124">
        <v>8</v>
      </c>
      <c r="F68" s="124">
        <v>2009</v>
      </c>
      <c r="G68" s="143" t="s">
        <v>306</v>
      </c>
      <c r="H68" s="144">
        <v>0</v>
      </c>
      <c r="I68" s="144">
        <v>0</v>
      </c>
      <c r="J68" s="144">
        <v>0</v>
      </c>
      <c r="K68" s="144">
        <v>0</v>
      </c>
      <c r="L68" s="144">
        <v>0</v>
      </c>
      <c r="M68" s="144">
        <v>0</v>
      </c>
      <c r="N68" s="144">
        <v>0</v>
      </c>
      <c r="O68" s="144">
        <v>0</v>
      </c>
      <c r="P68" s="144">
        <v>0</v>
      </c>
      <c r="Q68" s="144">
        <v>0</v>
      </c>
      <c r="R68" s="144">
        <v>0</v>
      </c>
      <c r="S68" s="144">
        <v>0</v>
      </c>
      <c r="T68" s="144">
        <v>0</v>
      </c>
      <c r="U68" s="144">
        <v>0</v>
      </c>
      <c r="V68" s="144">
        <v>0</v>
      </c>
      <c r="W68" s="144">
        <v>0</v>
      </c>
      <c r="X68" s="144">
        <v>0</v>
      </c>
      <c r="Y68" s="144">
        <v>0</v>
      </c>
      <c r="Z68" s="144">
        <v>0</v>
      </c>
      <c r="AA68" s="144">
        <v>0</v>
      </c>
      <c r="AB68" s="144">
        <v>0</v>
      </c>
      <c r="AC68" s="144">
        <v>0</v>
      </c>
      <c r="AD68" s="144">
        <v>0</v>
      </c>
      <c r="AE68" s="144">
        <v>0</v>
      </c>
      <c r="AF68" s="144">
        <v>0</v>
      </c>
      <c r="AG68" s="144">
        <v>0</v>
      </c>
      <c r="AH68" s="144">
        <v>0</v>
      </c>
      <c r="AI68" s="144">
        <v>0</v>
      </c>
      <c r="AJ68" s="144">
        <v>0</v>
      </c>
      <c r="AK68" s="144">
        <v>0</v>
      </c>
      <c r="AL68" s="144">
        <v>0</v>
      </c>
      <c r="AM68" s="144">
        <v>0</v>
      </c>
      <c r="AN68" s="144">
        <v>0</v>
      </c>
      <c r="AO68" s="144">
        <v>0</v>
      </c>
      <c r="AP68" s="144">
        <v>0</v>
      </c>
      <c r="AQ68" s="144">
        <v>0</v>
      </c>
      <c r="AR68" s="145">
        <v>0</v>
      </c>
      <c r="AS68" s="145">
        <v>0</v>
      </c>
      <c r="AT68" s="145">
        <v>0</v>
      </c>
      <c r="AU68" s="145">
        <v>0</v>
      </c>
      <c r="AV68" s="145">
        <v>0</v>
      </c>
      <c r="AW68" s="144">
        <v>0</v>
      </c>
      <c r="AX68" s="144">
        <v>0</v>
      </c>
      <c r="AY68" s="144">
        <v>0</v>
      </c>
      <c r="AZ68" s="144">
        <v>0</v>
      </c>
      <c r="BA68" s="144">
        <v>0</v>
      </c>
      <c r="BB68" s="144">
        <v>0</v>
      </c>
      <c r="BC68" s="144">
        <v>0</v>
      </c>
      <c r="BD68" s="146">
        <v>0.4</v>
      </c>
      <c r="BE68" s="144">
        <v>0</v>
      </c>
      <c r="BF68" s="144">
        <v>0</v>
      </c>
      <c r="BG68" s="144">
        <v>0</v>
      </c>
      <c r="BH68" s="144">
        <v>0</v>
      </c>
      <c r="BI68" s="144">
        <v>0</v>
      </c>
      <c r="BJ68" s="144">
        <v>0</v>
      </c>
      <c r="BK68" s="144">
        <v>0</v>
      </c>
      <c r="BL68" s="144">
        <v>0</v>
      </c>
      <c r="BM68" s="144">
        <v>0</v>
      </c>
      <c r="BN68" s="147">
        <v>0</v>
      </c>
      <c r="BO68" s="144">
        <v>0</v>
      </c>
      <c r="BP68" s="144">
        <v>0</v>
      </c>
      <c r="BQ68" s="144">
        <v>0</v>
      </c>
      <c r="BR68" s="144">
        <v>0</v>
      </c>
      <c r="BS68" s="144">
        <v>0</v>
      </c>
      <c r="BT68" s="144">
        <v>0</v>
      </c>
      <c r="BU68" s="144">
        <v>0</v>
      </c>
      <c r="BV68" s="144">
        <v>0</v>
      </c>
      <c r="BW68" s="144">
        <v>0</v>
      </c>
      <c r="BX68" s="144">
        <v>0</v>
      </c>
      <c r="BY68" s="144">
        <v>0</v>
      </c>
      <c r="BZ68" s="144">
        <v>0</v>
      </c>
      <c r="CA68" s="144">
        <v>0</v>
      </c>
      <c r="CB68" s="144">
        <v>0</v>
      </c>
      <c r="CC68" s="144">
        <v>0</v>
      </c>
      <c r="CD68" s="144">
        <v>0</v>
      </c>
      <c r="CE68" s="144">
        <v>0</v>
      </c>
      <c r="CF68" s="144">
        <v>0</v>
      </c>
    </row>
    <row r="69" spans="5:84">
      <c r="E69" s="124">
        <v>9</v>
      </c>
      <c r="F69" s="124">
        <v>2009</v>
      </c>
      <c r="G69" s="143" t="s">
        <v>306</v>
      </c>
      <c r="H69" s="144">
        <v>0</v>
      </c>
      <c r="I69" s="144">
        <v>0</v>
      </c>
      <c r="J69" s="144">
        <v>0</v>
      </c>
      <c r="K69" s="144">
        <v>0</v>
      </c>
      <c r="L69" s="144">
        <v>0</v>
      </c>
      <c r="M69" s="144">
        <v>0</v>
      </c>
      <c r="N69" s="144">
        <v>0</v>
      </c>
      <c r="O69" s="144">
        <v>0</v>
      </c>
      <c r="P69" s="144">
        <v>0</v>
      </c>
      <c r="Q69" s="144">
        <v>0</v>
      </c>
      <c r="R69" s="144">
        <v>0</v>
      </c>
      <c r="S69" s="144">
        <v>0</v>
      </c>
      <c r="T69" s="144">
        <v>0</v>
      </c>
      <c r="U69" s="144">
        <v>0</v>
      </c>
      <c r="V69" s="144">
        <v>0</v>
      </c>
      <c r="W69" s="144">
        <v>0</v>
      </c>
      <c r="X69" s="144">
        <v>0</v>
      </c>
      <c r="Y69" s="144">
        <v>0</v>
      </c>
      <c r="Z69" s="144">
        <v>0</v>
      </c>
      <c r="AA69" s="144">
        <v>0</v>
      </c>
      <c r="AB69" s="144">
        <v>0</v>
      </c>
      <c r="AC69" s="144">
        <v>0</v>
      </c>
      <c r="AD69" s="144">
        <v>0</v>
      </c>
      <c r="AE69" s="144">
        <v>0</v>
      </c>
      <c r="AF69" s="144">
        <v>0</v>
      </c>
      <c r="AG69" s="144">
        <v>0</v>
      </c>
      <c r="AH69" s="144">
        <v>0</v>
      </c>
      <c r="AI69" s="144">
        <v>0</v>
      </c>
      <c r="AJ69" s="144">
        <v>0</v>
      </c>
      <c r="AK69" s="144">
        <v>0</v>
      </c>
      <c r="AL69" s="144">
        <v>0</v>
      </c>
      <c r="AM69" s="144">
        <v>0</v>
      </c>
      <c r="AN69" s="144">
        <v>0</v>
      </c>
      <c r="AO69" s="144">
        <v>0</v>
      </c>
      <c r="AP69" s="144">
        <v>0</v>
      </c>
      <c r="AQ69" s="144">
        <v>0</v>
      </c>
      <c r="AR69" s="145">
        <v>0</v>
      </c>
      <c r="AS69" s="145">
        <v>0</v>
      </c>
      <c r="AT69" s="145">
        <v>0</v>
      </c>
      <c r="AU69" s="145">
        <v>0</v>
      </c>
      <c r="AV69" s="145">
        <v>0</v>
      </c>
      <c r="AW69" s="144">
        <v>0</v>
      </c>
      <c r="AX69" s="144">
        <v>0</v>
      </c>
      <c r="AY69" s="144">
        <v>0</v>
      </c>
      <c r="AZ69" s="144">
        <v>0</v>
      </c>
      <c r="BA69" s="144">
        <v>0</v>
      </c>
      <c r="BB69" s="144">
        <v>0</v>
      </c>
      <c r="BC69" s="144">
        <v>0</v>
      </c>
      <c r="BD69" s="146">
        <v>0.4</v>
      </c>
      <c r="BE69" s="144">
        <v>0</v>
      </c>
      <c r="BF69" s="144">
        <v>0</v>
      </c>
      <c r="BG69" s="144">
        <v>0</v>
      </c>
      <c r="BH69" s="144">
        <v>0</v>
      </c>
      <c r="BI69" s="144">
        <v>0</v>
      </c>
      <c r="BJ69" s="144">
        <v>0</v>
      </c>
      <c r="BK69" s="144">
        <v>0</v>
      </c>
      <c r="BL69" s="144">
        <v>0</v>
      </c>
      <c r="BM69" s="144">
        <v>0</v>
      </c>
      <c r="BN69" s="147">
        <v>0</v>
      </c>
      <c r="BO69" s="144">
        <v>0</v>
      </c>
      <c r="BP69" s="144">
        <v>0</v>
      </c>
      <c r="BQ69" s="144">
        <v>0</v>
      </c>
      <c r="BR69" s="144">
        <v>0</v>
      </c>
      <c r="BS69" s="144">
        <v>0</v>
      </c>
      <c r="BT69" s="144">
        <v>0</v>
      </c>
      <c r="BU69" s="144">
        <v>0</v>
      </c>
      <c r="BV69" s="144">
        <v>0</v>
      </c>
      <c r="BW69" s="144">
        <v>0</v>
      </c>
      <c r="BX69" s="144">
        <v>0</v>
      </c>
      <c r="BY69" s="144">
        <v>0</v>
      </c>
      <c r="BZ69" s="144">
        <v>0</v>
      </c>
      <c r="CA69" s="144">
        <v>0</v>
      </c>
      <c r="CB69" s="144">
        <v>0</v>
      </c>
      <c r="CC69" s="144">
        <v>0</v>
      </c>
      <c r="CD69" s="144">
        <v>0</v>
      </c>
      <c r="CE69" s="144">
        <v>0</v>
      </c>
      <c r="CF69" s="144">
        <v>0</v>
      </c>
    </row>
    <row r="70" spans="5:84">
      <c r="E70" s="124">
        <v>10</v>
      </c>
      <c r="F70" s="124">
        <v>2009</v>
      </c>
      <c r="G70" s="143" t="s">
        <v>306</v>
      </c>
      <c r="H70" s="144">
        <v>0</v>
      </c>
      <c r="I70" s="144">
        <v>0</v>
      </c>
      <c r="J70" s="144">
        <v>0</v>
      </c>
      <c r="K70" s="144">
        <v>0</v>
      </c>
      <c r="L70" s="144">
        <v>0</v>
      </c>
      <c r="M70" s="144">
        <v>0</v>
      </c>
      <c r="N70" s="144">
        <v>0</v>
      </c>
      <c r="O70" s="144">
        <v>0</v>
      </c>
      <c r="P70" s="144">
        <v>0</v>
      </c>
      <c r="Q70" s="144">
        <v>0</v>
      </c>
      <c r="R70" s="144">
        <v>0</v>
      </c>
      <c r="S70" s="144">
        <v>0</v>
      </c>
      <c r="T70" s="144">
        <v>0</v>
      </c>
      <c r="U70" s="144">
        <v>0</v>
      </c>
      <c r="V70" s="144">
        <v>0</v>
      </c>
      <c r="W70" s="144">
        <v>0</v>
      </c>
      <c r="X70" s="144">
        <v>0</v>
      </c>
      <c r="Y70" s="144">
        <v>0</v>
      </c>
      <c r="Z70" s="144">
        <v>0</v>
      </c>
      <c r="AA70" s="144">
        <v>0</v>
      </c>
      <c r="AB70" s="144">
        <v>0</v>
      </c>
      <c r="AC70" s="144">
        <v>0</v>
      </c>
      <c r="AD70" s="144">
        <v>0</v>
      </c>
      <c r="AE70" s="144">
        <v>0</v>
      </c>
      <c r="AF70" s="144">
        <v>0</v>
      </c>
      <c r="AG70" s="144">
        <v>0</v>
      </c>
      <c r="AH70" s="144">
        <v>0</v>
      </c>
      <c r="AI70" s="144">
        <v>0</v>
      </c>
      <c r="AJ70" s="144">
        <v>0</v>
      </c>
      <c r="AK70" s="144">
        <v>0</v>
      </c>
      <c r="AL70" s="144">
        <v>0</v>
      </c>
      <c r="AM70" s="144">
        <v>0</v>
      </c>
      <c r="AN70" s="144">
        <v>0</v>
      </c>
      <c r="AO70" s="144">
        <v>0</v>
      </c>
      <c r="AP70" s="144">
        <v>0</v>
      </c>
      <c r="AQ70" s="144">
        <v>0</v>
      </c>
      <c r="AR70" s="145">
        <v>0</v>
      </c>
      <c r="AS70" s="145">
        <v>0</v>
      </c>
      <c r="AT70" s="145">
        <v>0</v>
      </c>
      <c r="AU70" s="145">
        <v>0</v>
      </c>
      <c r="AV70" s="145">
        <v>0</v>
      </c>
      <c r="AW70" s="144">
        <v>0</v>
      </c>
      <c r="AX70" s="144">
        <v>0</v>
      </c>
      <c r="AY70" s="144">
        <v>0</v>
      </c>
      <c r="AZ70" s="144">
        <v>0</v>
      </c>
      <c r="BA70" s="144">
        <v>0</v>
      </c>
      <c r="BB70" s="144">
        <v>0</v>
      </c>
      <c r="BC70" s="144">
        <v>0</v>
      </c>
      <c r="BD70" s="146">
        <v>0.4</v>
      </c>
      <c r="BE70" s="144">
        <v>0</v>
      </c>
      <c r="BF70" s="144">
        <v>0</v>
      </c>
      <c r="BG70" s="144">
        <v>0</v>
      </c>
      <c r="BH70" s="144">
        <v>0</v>
      </c>
      <c r="BI70" s="144">
        <v>0</v>
      </c>
      <c r="BJ70" s="144">
        <v>0</v>
      </c>
      <c r="BK70" s="144">
        <v>0</v>
      </c>
      <c r="BL70" s="144">
        <v>0</v>
      </c>
      <c r="BM70" s="144">
        <v>0</v>
      </c>
      <c r="BN70" s="147">
        <v>0</v>
      </c>
      <c r="BO70" s="144">
        <v>0</v>
      </c>
      <c r="BP70" s="144">
        <v>0</v>
      </c>
      <c r="BQ70" s="144">
        <v>0</v>
      </c>
      <c r="BR70" s="144">
        <v>0</v>
      </c>
      <c r="BS70" s="144">
        <v>0</v>
      </c>
      <c r="BT70" s="144">
        <v>0</v>
      </c>
      <c r="BU70" s="144">
        <v>0</v>
      </c>
      <c r="BV70" s="144">
        <v>0</v>
      </c>
      <c r="BW70" s="144">
        <v>0</v>
      </c>
      <c r="BX70" s="144">
        <v>0</v>
      </c>
      <c r="BY70" s="144">
        <v>0</v>
      </c>
      <c r="BZ70" s="144">
        <v>0</v>
      </c>
      <c r="CA70" s="144">
        <v>0</v>
      </c>
      <c r="CB70" s="144">
        <v>0</v>
      </c>
      <c r="CC70" s="144">
        <v>0</v>
      </c>
      <c r="CD70" s="144">
        <v>0</v>
      </c>
      <c r="CE70" s="144">
        <v>0</v>
      </c>
      <c r="CF70" s="144">
        <v>0</v>
      </c>
    </row>
    <row r="71" spans="5:84">
      <c r="E71" s="124">
        <v>11</v>
      </c>
      <c r="F71" s="124">
        <v>2009</v>
      </c>
      <c r="G71" s="143" t="s">
        <v>306</v>
      </c>
      <c r="H71" s="144">
        <v>0</v>
      </c>
      <c r="I71" s="144">
        <v>0</v>
      </c>
      <c r="J71" s="144">
        <v>0</v>
      </c>
      <c r="K71" s="144">
        <v>0</v>
      </c>
      <c r="L71" s="144">
        <v>0</v>
      </c>
      <c r="M71" s="144">
        <v>0</v>
      </c>
      <c r="N71" s="144">
        <v>0</v>
      </c>
      <c r="O71" s="144">
        <v>0</v>
      </c>
      <c r="P71" s="144">
        <v>0</v>
      </c>
      <c r="Q71" s="144">
        <v>0</v>
      </c>
      <c r="R71" s="144">
        <v>0</v>
      </c>
      <c r="S71" s="144">
        <v>0</v>
      </c>
      <c r="T71" s="144">
        <v>0</v>
      </c>
      <c r="U71" s="144">
        <v>0</v>
      </c>
      <c r="V71" s="144">
        <v>0</v>
      </c>
      <c r="W71" s="144">
        <v>0</v>
      </c>
      <c r="X71" s="144">
        <v>0</v>
      </c>
      <c r="Y71" s="144">
        <v>0</v>
      </c>
      <c r="Z71" s="144">
        <v>0</v>
      </c>
      <c r="AA71" s="144">
        <v>0</v>
      </c>
      <c r="AB71" s="144">
        <v>0</v>
      </c>
      <c r="AC71" s="144">
        <v>0</v>
      </c>
      <c r="AD71" s="144">
        <v>0</v>
      </c>
      <c r="AE71" s="144">
        <v>0</v>
      </c>
      <c r="AF71" s="144">
        <v>0</v>
      </c>
      <c r="AG71" s="144">
        <v>0</v>
      </c>
      <c r="AH71" s="144">
        <v>0</v>
      </c>
      <c r="AI71" s="144">
        <v>0</v>
      </c>
      <c r="AJ71" s="144">
        <v>0</v>
      </c>
      <c r="AK71" s="144">
        <v>0</v>
      </c>
      <c r="AL71" s="144">
        <v>0</v>
      </c>
      <c r="AM71" s="144">
        <v>0</v>
      </c>
      <c r="AN71" s="144">
        <v>0</v>
      </c>
      <c r="AO71" s="144">
        <v>0</v>
      </c>
      <c r="AP71" s="144">
        <v>0</v>
      </c>
      <c r="AQ71" s="144">
        <v>0</v>
      </c>
      <c r="AR71" s="145">
        <v>0</v>
      </c>
      <c r="AS71" s="145">
        <v>0</v>
      </c>
      <c r="AT71" s="145">
        <v>0</v>
      </c>
      <c r="AU71" s="145">
        <v>0</v>
      </c>
      <c r="AV71" s="145">
        <v>0</v>
      </c>
      <c r="AW71" s="144">
        <v>0</v>
      </c>
      <c r="AX71" s="144">
        <v>0</v>
      </c>
      <c r="AY71" s="144">
        <v>0</v>
      </c>
      <c r="AZ71" s="144">
        <v>0</v>
      </c>
      <c r="BA71" s="144">
        <v>0</v>
      </c>
      <c r="BB71" s="144">
        <v>0</v>
      </c>
      <c r="BC71" s="144">
        <v>0</v>
      </c>
      <c r="BD71" s="146">
        <v>0.4</v>
      </c>
      <c r="BE71" s="144">
        <v>0</v>
      </c>
      <c r="BF71" s="144">
        <v>0</v>
      </c>
      <c r="BG71" s="144">
        <v>0</v>
      </c>
      <c r="BH71" s="144">
        <v>0</v>
      </c>
      <c r="BI71" s="144">
        <v>0</v>
      </c>
      <c r="BJ71" s="144">
        <v>0</v>
      </c>
      <c r="BK71" s="144">
        <v>0</v>
      </c>
      <c r="BL71" s="144">
        <v>0</v>
      </c>
      <c r="BM71" s="144">
        <v>0</v>
      </c>
      <c r="BN71" s="147">
        <v>0</v>
      </c>
      <c r="BO71" s="144">
        <v>0</v>
      </c>
      <c r="BP71" s="144">
        <v>0</v>
      </c>
      <c r="BQ71" s="144">
        <v>0</v>
      </c>
      <c r="BR71" s="144">
        <v>0</v>
      </c>
      <c r="BS71" s="144">
        <v>0</v>
      </c>
      <c r="BT71" s="144">
        <v>0</v>
      </c>
      <c r="BU71" s="144">
        <v>0</v>
      </c>
      <c r="BV71" s="144">
        <v>0</v>
      </c>
      <c r="BW71" s="144">
        <v>0</v>
      </c>
      <c r="BX71" s="144">
        <v>0</v>
      </c>
      <c r="BY71" s="144">
        <v>0</v>
      </c>
      <c r="BZ71" s="144">
        <v>0</v>
      </c>
      <c r="CA71" s="144">
        <v>0</v>
      </c>
      <c r="CB71" s="144">
        <v>0</v>
      </c>
      <c r="CC71" s="144">
        <v>0</v>
      </c>
      <c r="CD71" s="144">
        <v>0</v>
      </c>
      <c r="CE71" s="144">
        <v>0</v>
      </c>
      <c r="CF71" s="144">
        <v>0</v>
      </c>
    </row>
    <row r="72" spans="5:84">
      <c r="E72" s="124">
        <v>12</v>
      </c>
      <c r="F72" s="124">
        <v>2009</v>
      </c>
      <c r="G72" s="143" t="s">
        <v>306</v>
      </c>
      <c r="H72" s="144">
        <v>0</v>
      </c>
      <c r="I72" s="144">
        <v>0</v>
      </c>
      <c r="J72" s="144">
        <v>0</v>
      </c>
      <c r="K72" s="144">
        <v>0</v>
      </c>
      <c r="L72" s="144">
        <v>0</v>
      </c>
      <c r="M72" s="144">
        <v>0</v>
      </c>
      <c r="N72" s="144">
        <v>0</v>
      </c>
      <c r="O72" s="144">
        <v>0</v>
      </c>
      <c r="P72" s="144">
        <v>0</v>
      </c>
      <c r="Q72" s="144">
        <v>0</v>
      </c>
      <c r="R72" s="144">
        <v>0</v>
      </c>
      <c r="S72" s="144">
        <v>0</v>
      </c>
      <c r="T72" s="144">
        <v>0</v>
      </c>
      <c r="U72" s="144">
        <v>0</v>
      </c>
      <c r="V72" s="144">
        <v>0</v>
      </c>
      <c r="W72" s="144">
        <v>0</v>
      </c>
      <c r="X72" s="144">
        <v>0</v>
      </c>
      <c r="Y72" s="144">
        <v>0</v>
      </c>
      <c r="Z72" s="144">
        <v>0</v>
      </c>
      <c r="AA72" s="144">
        <v>0</v>
      </c>
      <c r="AB72" s="144">
        <v>0</v>
      </c>
      <c r="AC72" s="144">
        <v>0</v>
      </c>
      <c r="AD72" s="144">
        <v>0</v>
      </c>
      <c r="AE72" s="144">
        <v>0</v>
      </c>
      <c r="AF72" s="144">
        <v>0</v>
      </c>
      <c r="AG72" s="144">
        <v>0</v>
      </c>
      <c r="AH72" s="144">
        <v>0</v>
      </c>
      <c r="AI72" s="144">
        <v>0</v>
      </c>
      <c r="AJ72" s="144">
        <v>0</v>
      </c>
      <c r="AK72" s="144">
        <v>0</v>
      </c>
      <c r="AL72" s="144">
        <v>0</v>
      </c>
      <c r="AM72" s="144">
        <v>0</v>
      </c>
      <c r="AN72" s="144">
        <v>0</v>
      </c>
      <c r="AO72" s="144">
        <v>0</v>
      </c>
      <c r="AP72" s="144">
        <v>0</v>
      </c>
      <c r="AQ72" s="144">
        <v>0</v>
      </c>
      <c r="AR72" s="145">
        <v>0</v>
      </c>
      <c r="AS72" s="145">
        <v>0</v>
      </c>
      <c r="AT72" s="145">
        <v>0</v>
      </c>
      <c r="AU72" s="145">
        <v>0</v>
      </c>
      <c r="AV72" s="145">
        <v>0</v>
      </c>
      <c r="AW72" s="144">
        <v>0</v>
      </c>
      <c r="AX72" s="144">
        <v>0</v>
      </c>
      <c r="AY72" s="144">
        <v>0</v>
      </c>
      <c r="AZ72" s="144">
        <v>0</v>
      </c>
      <c r="BA72" s="144">
        <v>0</v>
      </c>
      <c r="BB72" s="144">
        <v>0</v>
      </c>
      <c r="BC72" s="144">
        <v>0</v>
      </c>
      <c r="BD72" s="146">
        <v>0.4</v>
      </c>
      <c r="BE72" s="144">
        <v>0</v>
      </c>
      <c r="BF72" s="144">
        <v>0</v>
      </c>
      <c r="BG72" s="144">
        <v>0</v>
      </c>
      <c r="BH72" s="144">
        <v>0</v>
      </c>
      <c r="BI72" s="144">
        <v>0</v>
      </c>
      <c r="BJ72" s="144">
        <v>0</v>
      </c>
      <c r="BK72" s="144">
        <v>0</v>
      </c>
      <c r="BL72" s="144">
        <v>0</v>
      </c>
      <c r="BM72" s="144">
        <v>0</v>
      </c>
      <c r="BN72" s="147">
        <v>0</v>
      </c>
      <c r="BO72" s="144">
        <v>0</v>
      </c>
      <c r="BP72" s="144">
        <v>0</v>
      </c>
      <c r="BQ72" s="144">
        <v>0</v>
      </c>
      <c r="BR72" s="144">
        <v>0</v>
      </c>
      <c r="BS72" s="144">
        <v>0</v>
      </c>
      <c r="BT72" s="144">
        <v>0</v>
      </c>
      <c r="BU72" s="144">
        <v>0</v>
      </c>
      <c r="BV72" s="144">
        <v>0</v>
      </c>
      <c r="BW72" s="144">
        <v>0</v>
      </c>
      <c r="BX72" s="144">
        <v>0</v>
      </c>
      <c r="BY72" s="144">
        <v>0</v>
      </c>
      <c r="BZ72" s="144">
        <v>0</v>
      </c>
      <c r="CA72" s="144">
        <v>0</v>
      </c>
      <c r="CB72" s="144">
        <v>0</v>
      </c>
      <c r="CC72" s="144">
        <v>0</v>
      </c>
      <c r="CD72" s="144">
        <v>0</v>
      </c>
      <c r="CE72" s="144">
        <v>0</v>
      </c>
      <c r="CF72" s="144">
        <v>0</v>
      </c>
    </row>
    <row r="73" spans="5:84">
      <c r="E73" s="124">
        <v>1</v>
      </c>
      <c r="F73" s="124">
        <v>2010</v>
      </c>
      <c r="G73" s="143" t="s">
        <v>306</v>
      </c>
      <c r="H73" s="144">
        <v>0</v>
      </c>
      <c r="I73" s="144">
        <v>0</v>
      </c>
      <c r="J73" s="144">
        <v>0</v>
      </c>
      <c r="K73" s="144">
        <v>0</v>
      </c>
      <c r="L73" s="144">
        <v>0</v>
      </c>
      <c r="M73" s="144">
        <v>0</v>
      </c>
      <c r="N73" s="144">
        <v>0</v>
      </c>
      <c r="O73" s="144">
        <v>0</v>
      </c>
      <c r="P73" s="144">
        <v>0</v>
      </c>
      <c r="Q73" s="144">
        <v>0</v>
      </c>
      <c r="R73" s="144">
        <v>0</v>
      </c>
      <c r="S73" s="144">
        <v>0</v>
      </c>
      <c r="T73" s="144">
        <v>0</v>
      </c>
      <c r="U73" s="144">
        <v>0</v>
      </c>
      <c r="V73" s="144">
        <v>0</v>
      </c>
      <c r="W73" s="144">
        <v>0</v>
      </c>
      <c r="X73" s="144">
        <v>0</v>
      </c>
      <c r="Y73" s="144">
        <v>0</v>
      </c>
      <c r="Z73" s="144">
        <v>0</v>
      </c>
      <c r="AA73" s="144">
        <v>0</v>
      </c>
      <c r="AB73" s="144">
        <v>0</v>
      </c>
      <c r="AC73" s="144">
        <v>0</v>
      </c>
      <c r="AD73" s="144">
        <v>0</v>
      </c>
      <c r="AE73" s="144">
        <v>0</v>
      </c>
      <c r="AF73" s="144">
        <v>0</v>
      </c>
      <c r="AG73" s="144">
        <v>0</v>
      </c>
      <c r="AH73" s="144">
        <v>0</v>
      </c>
      <c r="AI73" s="144">
        <v>0</v>
      </c>
      <c r="AJ73" s="144">
        <v>0</v>
      </c>
      <c r="AK73" s="144">
        <v>0</v>
      </c>
      <c r="AL73" s="144">
        <v>0</v>
      </c>
      <c r="AM73" s="144">
        <v>0</v>
      </c>
      <c r="AN73" s="144">
        <v>0</v>
      </c>
      <c r="AO73" s="144">
        <v>0</v>
      </c>
      <c r="AP73" s="144">
        <v>0</v>
      </c>
      <c r="AQ73" s="144">
        <v>0</v>
      </c>
      <c r="AR73" s="145">
        <v>0</v>
      </c>
      <c r="AS73" s="145">
        <v>0</v>
      </c>
      <c r="AT73" s="145">
        <v>0</v>
      </c>
      <c r="AU73" s="145">
        <v>0</v>
      </c>
      <c r="AV73" s="145">
        <v>0</v>
      </c>
      <c r="AW73" s="144">
        <v>0</v>
      </c>
      <c r="AX73" s="144">
        <v>0</v>
      </c>
      <c r="AY73" s="144">
        <v>0</v>
      </c>
      <c r="AZ73" s="144">
        <v>0</v>
      </c>
      <c r="BA73" s="144">
        <v>0</v>
      </c>
      <c r="BB73" s="144">
        <v>0</v>
      </c>
      <c r="BC73" s="144">
        <v>0</v>
      </c>
      <c r="BD73" s="146">
        <v>0</v>
      </c>
      <c r="BE73" s="144">
        <v>0</v>
      </c>
      <c r="BF73" s="144">
        <v>0</v>
      </c>
      <c r="BG73" s="144">
        <v>0</v>
      </c>
      <c r="BH73" s="144">
        <v>0</v>
      </c>
      <c r="BI73" s="144">
        <v>0</v>
      </c>
      <c r="BJ73" s="144">
        <v>0</v>
      </c>
      <c r="BK73" s="144">
        <v>0</v>
      </c>
      <c r="BL73" s="144">
        <v>0</v>
      </c>
      <c r="BM73" s="144">
        <v>0</v>
      </c>
      <c r="BN73" s="147">
        <v>0</v>
      </c>
      <c r="BO73" s="144">
        <v>0</v>
      </c>
      <c r="BP73" s="144">
        <v>0</v>
      </c>
      <c r="BQ73" s="144">
        <v>0</v>
      </c>
      <c r="BR73" s="144">
        <v>0</v>
      </c>
      <c r="BS73" s="144">
        <v>0</v>
      </c>
      <c r="BT73" s="144">
        <v>0</v>
      </c>
      <c r="BU73" s="144">
        <v>0</v>
      </c>
      <c r="BV73" s="144">
        <v>0</v>
      </c>
      <c r="BW73" s="144">
        <v>0</v>
      </c>
      <c r="BX73" s="144">
        <v>0</v>
      </c>
      <c r="BY73" s="144">
        <v>0</v>
      </c>
      <c r="BZ73" s="144">
        <v>0</v>
      </c>
      <c r="CA73" s="144">
        <v>0</v>
      </c>
      <c r="CB73" s="144">
        <v>0</v>
      </c>
      <c r="CC73" s="144">
        <v>0</v>
      </c>
      <c r="CD73" s="144">
        <v>0</v>
      </c>
      <c r="CE73" s="144">
        <v>0</v>
      </c>
      <c r="CF73" s="144">
        <v>0</v>
      </c>
    </row>
    <row r="74" spans="5:84">
      <c r="E74" s="124">
        <v>2</v>
      </c>
      <c r="F74" s="124">
        <v>2010</v>
      </c>
      <c r="G74" s="143" t="s">
        <v>306</v>
      </c>
      <c r="H74" s="144">
        <v>0</v>
      </c>
      <c r="I74" s="144">
        <v>0</v>
      </c>
      <c r="J74" s="144">
        <v>0</v>
      </c>
      <c r="K74" s="144">
        <v>0</v>
      </c>
      <c r="L74" s="144">
        <v>0</v>
      </c>
      <c r="M74" s="144">
        <v>0</v>
      </c>
      <c r="N74" s="144">
        <v>0</v>
      </c>
      <c r="O74" s="144">
        <v>0</v>
      </c>
      <c r="P74" s="144">
        <v>0</v>
      </c>
      <c r="Q74" s="144">
        <v>0</v>
      </c>
      <c r="R74" s="144">
        <v>0</v>
      </c>
      <c r="S74" s="144">
        <v>0</v>
      </c>
      <c r="T74" s="144">
        <v>0</v>
      </c>
      <c r="U74" s="144">
        <v>0</v>
      </c>
      <c r="V74" s="144">
        <v>0</v>
      </c>
      <c r="W74" s="144">
        <v>0</v>
      </c>
      <c r="X74" s="144">
        <v>0</v>
      </c>
      <c r="Y74" s="144">
        <v>0</v>
      </c>
      <c r="Z74" s="144">
        <v>0</v>
      </c>
      <c r="AA74" s="144">
        <v>0</v>
      </c>
      <c r="AB74" s="144">
        <v>0</v>
      </c>
      <c r="AC74" s="144">
        <v>0</v>
      </c>
      <c r="AD74" s="144">
        <v>0</v>
      </c>
      <c r="AE74" s="144">
        <v>0</v>
      </c>
      <c r="AF74" s="144">
        <v>0</v>
      </c>
      <c r="AG74" s="144">
        <v>0</v>
      </c>
      <c r="AH74" s="144">
        <v>0</v>
      </c>
      <c r="AI74" s="144">
        <v>0</v>
      </c>
      <c r="AJ74" s="144">
        <v>0</v>
      </c>
      <c r="AK74" s="144">
        <v>0</v>
      </c>
      <c r="AL74" s="144">
        <v>0</v>
      </c>
      <c r="AM74" s="144">
        <v>0</v>
      </c>
      <c r="AN74" s="144">
        <v>0</v>
      </c>
      <c r="AO74" s="144">
        <v>0</v>
      </c>
      <c r="AP74" s="144">
        <v>0</v>
      </c>
      <c r="AQ74" s="144">
        <v>0</v>
      </c>
      <c r="AR74" s="145">
        <v>0</v>
      </c>
      <c r="AS74" s="145">
        <v>0</v>
      </c>
      <c r="AT74" s="145">
        <v>0</v>
      </c>
      <c r="AU74" s="145">
        <v>0</v>
      </c>
      <c r="AV74" s="145">
        <v>0</v>
      </c>
      <c r="AW74" s="144">
        <v>0</v>
      </c>
      <c r="AX74" s="144">
        <v>0</v>
      </c>
      <c r="AY74" s="144">
        <v>0</v>
      </c>
      <c r="AZ74" s="144">
        <v>0</v>
      </c>
      <c r="BA74" s="144">
        <v>0</v>
      </c>
      <c r="BB74" s="144">
        <v>0</v>
      </c>
      <c r="BC74" s="144">
        <v>0</v>
      </c>
      <c r="BD74" s="146">
        <v>0</v>
      </c>
      <c r="BE74" s="144">
        <v>0</v>
      </c>
      <c r="BF74" s="144">
        <v>0</v>
      </c>
      <c r="BG74" s="144">
        <v>0</v>
      </c>
      <c r="BH74" s="144">
        <v>0</v>
      </c>
      <c r="BI74" s="144">
        <v>0</v>
      </c>
      <c r="BJ74" s="144">
        <v>0</v>
      </c>
      <c r="BK74" s="144">
        <v>0</v>
      </c>
      <c r="BL74" s="144">
        <v>0</v>
      </c>
      <c r="BM74" s="144">
        <v>0</v>
      </c>
      <c r="BN74" s="147">
        <v>0</v>
      </c>
      <c r="BO74" s="144">
        <v>0</v>
      </c>
      <c r="BP74" s="144">
        <v>0</v>
      </c>
      <c r="BQ74" s="144">
        <v>0</v>
      </c>
      <c r="BR74" s="144">
        <v>0</v>
      </c>
      <c r="BS74" s="144">
        <v>0</v>
      </c>
      <c r="BT74" s="144">
        <v>0</v>
      </c>
      <c r="BU74" s="144">
        <v>0</v>
      </c>
      <c r="BV74" s="144">
        <v>0</v>
      </c>
      <c r="BW74" s="144">
        <v>0</v>
      </c>
      <c r="BX74" s="144">
        <v>0</v>
      </c>
      <c r="BY74" s="144">
        <v>0</v>
      </c>
      <c r="BZ74" s="144">
        <v>0</v>
      </c>
      <c r="CA74" s="144">
        <v>0</v>
      </c>
      <c r="CB74" s="144">
        <v>0</v>
      </c>
      <c r="CC74" s="144">
        <v>0</v>
      </c>
      <c r="CD74" s="144">
        <v>0</v>
      </c>
      <c r="CE74" s="144">
        <v>0</v>
      </c>
      <c r="CF74" s="144">
        <v>0</v>
      </c>
    </row>
    <row r="75" spans="5:84">
      <c r="E75" s="124">
        <v>3</v>
      </c>
      <c r="F75" s="124">
        <v>2010</v>
      </c>
      <c r="G75" s="143" t="s">
        <v>306</v>
      </c>
      <c r="H75" s="144">
        <v>0</v>
      </c>
      <c r="I75" s="144">
        <v>0</v>
      </c>
      <c r="J75" s="144">
        <v>0</v>
      </c>
      <c r="K75" s="144">
        <v>0</v>
      </c>
      <c r="L75" s="144">
        <v>0</v>
      </c>
      <c r="M75" s="144">
        <v>0</v>
      </c>
      <c r="N75" s="144">
        <v>0</v>
      </c>
      <c r="O75" s="144">
        <v>0</v>
      </c>
      <c r="P75" s="144">
        <v>0</v>
      </c>
      <c r="Q75" s="144">
        <v>0</v>
      </c>
      <c r="R75" s="144">
        <v>0</v>
      </c>
      <c r="S75" s="144">
        <v>0</v>
      </c>
      <c r="T75" s="144">
        <v>0</v>
      </c>
      <c r="U75" s="144">
        <v>0</v>
      </c>
      <c r="V75" s="144">
        <v>0</v>
      </c>
      <c r="W75" s="144">
        <v>0</v>
      </c>
      <c r="X75" s="144">
        <v>0</v>
      </c>
      <c r="Y75" s="144">
        <v>0</v>
      </c>
      <c r="Z75" s="144">
        <v>0</v>
      </c>
      <c r="AA75" s="144">
        <v>0</v>
      </c>
      <c r="AB75" s="144">
        <v>0</v>
      </c>
      <c r="AC75" s="144">
        <v>0</v>
      </c>
      <c r="AD75" s="144">
        <v>0</v>
      </c>
      <c r="AE75" s="144">
        <v>0</v>
      </c>
      <c r="AF75" s="144">
        <v>0</v>
      </c>
      <c r="AG75" s="144">
        <v>0</v>
      </c>
      <c r="AH75" s="144">
        <v>0</v>
      </c>
      <c r="AI75" s="144">
        <v>0</v>
      </c>
      <c r="AJ75" s="144">
        <v>0</v>
      </c>
      <c r="AK75" s="144">
        <v>0</v>
      </c>
      <c r="AL75" s="144">
        <v>0</v>
      </c>
      <c r="AM75" s="144">
        <v>0</v>
      </c>
      <c r="AN75" s="144">
        <v>0</v>
      </c>
      <c r="AO75" s="144">
        <v>0</v>
      </c>
      <c r="AP75" s="144">
        <v>0</v>
      </c>
      <c r="AQ75" s="144">
        <v>0</v>
      </c>
      <c r="AR75" s="145">
        <v>0</v>
      </c>
      <c r="AS75" s="145">
        <v>0</v>
      </c>
      <c r="AT75" s="145">
        <v>0</v>
      </c>
      <c r="AU75" s="145">
        <v>0</v>
      </c>
      <c r="AV75" s="145">
        <v>0</v>
      </c>
      <c r="AW75" s="144">
        <v>0</v>
      </c>
      <c r="AX75" s="144">
        <v>0</v>
      </c>
      <c r="AY75" s="144">
        <v>0</v>
      </c>
      <c r="AZ75" s="144">
        <v>0</v>
      </c>
      <c r="BA75" s="144">
        <v>0</v>
      </c>
      <c r="BB75" s="144">
        <v>0</v>
      </c>
      <c r="BC75" s="144">
        <v>0</v>
      </c>
      <c r="BD75" s="146">
        <v>0</v>
      </c>
      <c r="BE75" s="144">
        <v>0</v>
      </c>
      <c r="BF75" s="144">
        <v>0</v>
      </c>
      <c r="BG75" s="144">
        <v>0</v>
      </c>
      <c r="BH75" s="144">
        <v>0</v>
      </c>
      <c r="BI75" s="144">
        <v>0</v>
      </c>
      <c r="BJ75" s="144">
        <v>0</v>
      </c>
      <c r="BK75" s="144">
        <v>0</v>
      </c>
      <c r="BL75" s="144">
        <v>0</v>
      </c>
      <c r="BM75" s="144">
        <v>0</v>
      </c>
      <c r="BN75" s="147">
        <v>0</v>
      </c>
      <c r="BO75" s="144">
        <v>0</v>
      </c>
      <c r="BP75" s="144">
        <v>0</v>
      </c>
      <c r="BQ75" s="144">
        <v>0</v>
      </c>
      <c r="BR75" s="144">
        <v>0</v>
      </c>
      <c r="BS75" s="144">
        <v>0</v>
      </c>
      <c r="BT75" s="144">
        <v>0</v>
      </c>
      <c r="BU75" s="144">
        <v>0</v>
      </c>
      <c r="BV75" s="144">
        <v>0</v>
      </c>
      <c r="BW75" s="144">
        <v>0</v>
      </c>
      <c r="BX75" s="144">
        <v>0</v>
      </c>
      <c r="BY75" s="144">
        <v>0</v>
      </c>
      <c r="BZ75" s="144">
        <v>0</v>
      </c>
      <c r="CA75" s="144">
        <v>0</v>
      </c>
      <c r="CB75" s="144">
        <v>0</v>
      </c>
      <c r="CC75" s="144">
        <v>0</v>
      </c>
      <c r="CD75" s="144">
        <v>0</v>
      </c>
      <c r="CE75" s="144">
        <v>0</v>
      </c>
      <c r="CF75" s="144">
        <v>0</v>
      </c>
    </row>
    <row r="76" spans="5:84">
      <c r="E76" s="124">
        <v>4</v>
      </c>
      <c r="F76" s="124">
        <v>2010</v>
      </c>
      <c r="G76" s="143" t="s">
        <v>306</v>
      </c>
      <c r="H76" s="144">
        <v>0</v>
      </c>
      <c r="I76" s="144">
        <v>0</v>
      </c>
      <c r="J76" s="144">
        <v>0</v>
      </c>
      <c r="K76" s="144">
        <v>0</v>
      </c>
      <c r="L76" s="144">
        <v>0</v>
      </c>
      <c r="M76" s="144">
        <v>0</v>
      </c>
      <c r="N76" s="144">
        <v>0</v>
      </c>
      <c r="O76" s="144">
        <v>0</v>
      </c>
      <c r="P76" s="144">
        <v>0</v>
      </c>
      <c r="Q76" s="144">
        <v>0</v>
      </c>
      <c r="R76" s="144">
        <v>0</v>
      </c>
      <c r="S76" s="144">
        <v>0</v>
      </c>
      <c r="T76" s="144">
        <v>0</v>
      </c>
      <c r="U76" s="144">
        <v>0</v>
      </c>
      <c r="V76" s="144">
        <v>0</v>
      </c>
      <c r="W76" s="144">
        <v>0</v>
      </c>
      <c r="X76" s="144">
        <v>0</v>
      </c>
      <c r="Y76" s="144">
        <v>0</v>
      </c>
      <c r="Z76" s="144">
        <v>0</v>
      </c>
      <c r="AA76" s="144">
        <v>0</v>
      </c>
      <c r="AB76" s="144">
        <v>0</v>
      </c>
      <c r="AC76" s="144">
        <v>0</v>
      </c>
      <c r="AD76" s="144">
        <v>0</v>
      </c>
      <c r="AE76" s="144">
        <v>0</v>
      </c>
      <c r="AF76" s="144">
        <v>0</v>
      </c>
      <c r="AG76" s="144">
        <v>0</v>
      </c>
      <c r="AH76" s="144">
        <v>0</v>
      </c>
      <c r="AI76" s="144">
        <v>0</v>
      </c>
      <c r="AJ76" s="144">
        <v>0</v>
      </c>
      <c r="AK76" s="144">
        <v>0</v>
      </c>
      <c r="AL76" s="144">
        <v>0</v>
      </c>
      <c r="AM76" s="144">
        <v>0</v>
      </c>
      <c r="AN76" s="144">
        <v>0</v>
      </c>
      <c r="AO76" s="144">
        <v>0</v>
      </c>
      <c r="AP76" s="144">
        <v>0</v>
      </c>
      <c r="AQ76" s="144">
        <v>0</v>
      </c>
      <c r="AR76" s="145">
        <v>0</v>
      </c>
      <c r="AS76" s="145">
        <v>0</v>
      </c>
      <c r="AT76" s="145">
        <v>0</v>
      </c>
      <c r="AU76" s="145">
        <v>0</v>
      </c>
      <c r="AV76" s="145">
        <v>0</v>
      </c>
      <c r="AW76" s="144">
        <v>0</v>
      </c>
      <c r="AX76" s="144">
        <v>0</v>
      </c>
      <c r="AY76" s="144">
        <v>0</v>
      </c>
      <c r="AZ76" s="144">
        <v>0</v>
      </c>
      <c r="BA76" s="144">
        <v>0</v>
      </c>
      <c r="BB76" s="144">
        <v>0</v>
      </c>
      <c r="BC76" s="144">
        <v>0</v>
      </c>
      <c r="BD76" s="146">
        <v>0</v>
      </c>
      <c r="BE76" s="144">
        <v>0</v>
      </c>
      <c r="BF76" s="144">
        <v>0</v>
      </c>
      <c r="BG76" s="144">
        <v>0</v>
      </c>
      <c r="BH76" s="144">
        <v>0</v>
      </c>
      <c r="BI76" s="144">
        <v>0</v>
      </c>
      <c r="BJ76" s="144">
        <v>0</v>
      </c>
      <c r="BK76" s="144">
        <v>0</v>
      </c>
      <c r="BL76" s="144">
        <v>0</v>
      </c>
      <c r="BM76" s="144">
        <v>0</v>
      </c>
      <c r="BN76" s="147">
        <v>0</v>
      </c>
      <c r="BO76" s="144">
        <v>0</v>
      </c>
      <c r="BP76" s="144">
        <v>0</v>
      </c>
      <c r="BQ76" s="144">
        <v>0</v>
      </c>
      <c r="BR76" s="144">
        <v>0</v>
      </c>
      <c r="BS76" s="144">
        <v>0</v>
      </c>
      <c r="BT76" s="144">
        <v>0</v>
      </c>
      <c r="BU76" s="144">
        <v>0</v>
      </c>
      <c r="BV76" s="144">
        <v>0</v>
      </c>
      <c r="BW76" s="144">
        <v>0</v>
      </c>
      <c r="BX76" s="144">
        <v>0</v>
      </c>
      <c r="BY76" s="144">
        <v>0</v>
      </c>
      <c r="BZ76" s="144">
        <v>0</v>
      </c>
      <c r="CA76" s="144">
        <v>0</v>
      </c>
      <c r="CB76" s="144">
        <v>0</v>
      </c>
      <c r="CC76" s="144">
        <v>0</v>
      </c>
      <c r="CD76" s="144">
        <v>0</v>
      </c>
      <c r="CE76" s="144">
        <v>0</v>
      </c>
      <c r="CF76" s="144">
        <v>0</v>
      </c>
    </row>
    <row r="77" spans="5:84">
      <c r="E77" s="124">
        <v>5</v>
      </c>
      <c r="F77" s="124">
        <v>2010</v>
      </c>
      <c r="G77" s="143" t="s">
        <v>306</v>
      </c>
      <c r="H77" s="144">
        <v>0</v>
      </c>
      <c r="I77" s="144">
        <v>0</v>
      </c>
      <c r="J77" s="144">
        <v>0</v>
      </c>
      <c r="K77" s="144">
        <v>0</v>
      </c>
      <c r="L77" s="144">
        <v>0</v>
      </c>
      <c r="M77" s="144">
        <v>0</v>
      </c>
      <c r="N77" s="144">
        <v>0</v>
      </c>
      <c r="O77" s="144">
        <v>0</v>
      </c>
      <c r="P77" s="144">
        <v>0</v>
      </c>
      <c r="Q77" s="144">
        <v>0</v>
      </c>
      <c r="R77" s="144">
        <v>0</v>
      </c>
      <c r="S77" s="144">
        <v>0</v>
      </c>
      <c r="T77" s="144">
        <v>0</v>
      </c>
      <c r="U77" s="144">
        <v>0</v>
      </c>
      <c r="V77" s="144">
        <v>0</v>
      </c>
      <c r="W77" s="144">
        <v>0</v>
      </c>
      <c r="X77" s="144">
        <v>0</v>
      </c>
      <c r="Y77" s="144">
        <v>0</v>
      </c>
      <c r="Z77" s="144">
        <v>0</v>
      </c>
      <c r="AA77" s="144">
        <v>0</v>
      </c>
      <c r="AB77" s="144">
        <v>0</v>
      </c>
      <c r="AC77" s="144">
        <v>0</v>
      </c>
      <c r="AD77" s="144">
        <v>0</v>
      </c>
      <c r="AE77" s="144">
        <v>0</v>
      </c>
      <c r="AF77" s="144">
        <v>0</v>
      </c>
      <c r="AG77" s="144">
        <v>0</v>
      </c>
      <c r="AH77" s="144">
        <v>0</v>
      </c>
      <c r="AI77" s="144">
        <v>0</v>
      </c>
      <c r="AJ77" s="144">
        <v>0</v>
      </c>
      <c r="AK77" s="144">
        <v>0</v>
      </c>
      <c r="AL77" s="144">
        <v>0</v>
      </c>
      <c r="AM77" s="144">
        <v>0</v>
      </c>
      <c r="AN77" s="144">
        <v>0</v>
      </c>
      <c r="AO77" s="144">
        <v>0</v>
      </c>
      <c r="AP77" s="144">
        <v>0</v>
      </c>
      <c r="AQ77" s="144">
        <v>0</v>
      </c>
      <c r="AR77" s="145">
        <v>0</v>
      </c>
      <c r="AS77" s="145">
        <v>0</v>
      </c>
      <c r="AT77" s="145">
        <v>0</v>
      </c>
      <c r="AU77" s="145">
        <v>0</v>
      </c>
      <c r="AV77" s="145">
        <v>0</v>
      </c>
      <c r="AW77" s="144">
        <v>0</v>
      </c>
      <c r="AX77" s="144">
        <v>0</v>
      </c>
      <c r="AY77" s="144">
        <v>0</v>
      </c>
      <c r="AZ77" s="144">
        <v>0</v>
      </c>
      <c r="BA77" s="144">
        <v>0</v>
      </c>
      <c r="BB77" s="144">
        <v>0</v>
      </c>
      <c r="BC77" s="144">
        <v>0</v>
      </c>
      <c r="BD77" s="146">
        <v>0</v>
      </c>
      <c r="BE77" s="144">
        <v>0</v>
      </c>
      <c r="BF77" s="144">
        <v>0</v>
      </c>
      <c r="BG77" s="144">
        <v>0</v>
      </c>
      <c r="BH77" s="144">
        <v>0</v>
      </c>
      <c r="BI77" s="144">
        <v>0</v>
      </c>
      <c r="BJ77" s="144">
        <v>0</v>
      </c>
      <c r="BK77" s="144">
        <v>0</v>
      </c>
      <c r="BL77" s="144">
        <v>0</v>
      </c>
      <c r="BM77" s="144">
        <v>0</v>
      </c>
      <c r="BN77" s="147">
        <v>0</v>
      </c>
      <c r="BO77" s="144">
        <v>0</v>
      </c>
      <c r="BP77" s="144">
        <v>0</v>
      </c>
      <c r="BQ77" s="144">
        <v>0</v>
      </c>
      <c r="BR77" s="144">
        <v>0</v>
      </c>
      <c r="BS77" s="144">
        <v>0</v>
      </c>
      <c r="BT77" s="144">
        <v>0</v>
      </c>
      <c r="BU77" s="144">
        <v>0</v>
      </c>
      <c r="BV77" s="144">
        <v>0</v>
      </c>
      <c r="BW77" s="144">
        <v>0</v>
      </c>
      <c r="BX77" s="144">
        <v>0</v>
      </c>
      <c r="BY77" s="144">
        <v>0</v>
      </c>
      <c r="BZ77" s="144">
        <v>0</v>
      </c>
      <c r="CA77" s="144">
        <v>0</v>
      </c>
      <c r="CB77" s="144">
        <v>0</v>
      </c>
      <c r="CC77" s="144">
        <v>0</v>
      </c>
      <c r="CD77" s="144">
        <v>0</v>
      </c>
      <c r="CE77" s="144">
        <v>0</v>
      </c>
      <c r="CF77" s="144">
        <v>0</v>
      </c>
    </row>
    <row r="78" spans="5:84">
      <c r="E78" s="124">
        <v>6</v>
      </c>
      <c r="F78" s="124">
        <v>2010</v>
      </c>
      <c r="G78" s="143" t="s">
        <v>306</v>
      </c>
      <c r="H78" s="144">
        <v>0</v>
      </c>
      <c r="I78" s="144">
        <v>0</v>
      </c>
      <c r="J78" s="144">
        <v>0</v>
      </c>
      <c r="K78" s="144">
        <v>0</v>
      </c>
      <c r="L78" s="144">
        <v>0</v>
      </c>
      <c r="M78" s="144">
        <v>0</v>
      </c>
      <c r="N78" s="144">
        <v>0</v>
      </c>
      <c r="O78" s="144">
        <v>0</v>
      </c>
      <c r="P78" s="144">
        <v>0</v>
      </c>
      <c r="Q78" s="144">
        <v>0</v>
      </c>
      <c r="R78" s="144">
        <v>0</v>
      </c>
      <c r="S78" s="144">
        <v>0</v>
      </c>
      <c r="T78" s="144">
        <v>0</v>
      </c>
      <c r="U78" s="144">
        <v>0</v>
      </c>
      <c r="V78" s="144">
        <v>0</v>
      </c>
      <c r="W78" s="144">
        <v>0</v>
      </c>
      <c r="X78" s="144">
        <v>0</v>
      </c>
      <c r="Y78" s="144">
        <v>0</v>
      </c>
      <c r="Z78" s="144">
        <v>0</v>
      </c>
      <c r="AA78" s="144">
        <v>0</v>
      </c>
      <c r="AB78" s="144">
        <v>0</v>
      </c>
      <c r="AC78" s="144">
        <v>0</v>
      </c>
      <c r="AD78" s="144">
        <v>0</v>
      </c>
      <c r="AE78" s="144">
        <v>0</v>
      </c>
      <c r="AF78" s="144">
        <v>0</v>
      </c>
      <c r="AG78" s="144">
        <v>0</v>
      </c>
      <c r="AH78" s="144">
        <v>0</v>
      </c>
      <c r="AI78" s="144">
        <v>0</v>
      </c>
      <c r="AJ78" s="144">
        <v>0</v>
      </c>
      <c r="AK78" s="144">
        <v>0</v>
      </c>
      <c r="AL78" s="144">
        <v>0</v>
      </c>
      <c r="AM78" s="144">
        <v>0</v>
      </c>
      <c r="AN78" s="144">
        <v>0</v>
      </c>
      <c r="AO78" s="144">
        <v>0</v>
      </c>
      <c r="AP78" s="144">
        <v>0</v>
      </c>
      <c r="AQ78" s="144">
        <v>0</v>
      </c>
      <c r="AR78" s="145">
        <v>0</v>
      </c>
      <c r="AS78" s="145">
        <v>0</v>
      </c>
      <c r="AT78" s="145">
        <v>0</v>
      </c>
      <c r="AU78" s="145">
        <v>0</v>
      </c>
      <c r="AV78" s="145">
        <v>0</v>
      </c>
      <c r="AW78" s="144">
        <v>0</v>
      </c>
      <c r="AX78" s="144">
        <v>0</v>
      </c>
      <c r="AY78" s="144">
        <v>0</v>
      </c>
      <c r="AZ78" s="144">
        <v>0</v>
      </c>
      <c r="BA78" s="144">
        <v>0</v>
      </c>
      <c r="BB78" s="144">
        <v>0</v>
      </c>
      <c r="BC78" s="144">
        <v>0</v>
      </c>
      <c r="BD78" s="146">
        <v>0</v>
      </c>
      <c r="BE78" s="144">
        <v>0</v>
      </c>
      <c r="BF78" s="144">
        <v>0</v>
      </c>
      <c r="BG78" s="144">
        <v>0</v>
      </c>
      <c r="BH78" s="144">
        <v>0</v>
      </c>
      <c r="BI78" s="144">
        <v>0</v>
      </c>
      <c r="BJ78" s="144">
        <v>0</v>
      </c>
      <c r="BK78" s="144">
        <v>0</v>
      </c>
      <c r="BL78" s="144">
        <v>0</v>
      </c>
      <c r="BM78" s="144">
        <v>0</v>
      </c>
      <c r="BN78" s="147">
        <v>0</v>
      </c>
      <c r="BO78" s="144">
        <v>0</v>
      </c>
      <c r="BP78" s="144">
        <v>0</v>
      </c>
      <c r="BQ78" s="144">
        <v>0</v>
      </c>
      <c r="BR78" s="144">
        <v>0</v>
      </c>
      <c r="BS78" s="144">
        <v>0</v>
      </c>
      <c r="BT78" s="144">
        <v>0</v>
      </c>
      <c r="BU78" s="144">
        <v>0</v>
      </c>
      <c r="BV78" s="144">
        <v>0</v>
      </c>
      <c r="BW78" s="144">
        <v>0</v>
      </c>
      <c r="BX78" s="144">
        <v>0</v>
      </c>
      <c r="BY78" s="144">
        <v>0</v>
      </c>
      <c r="BZ78" s="144">
        <v>0</v>
      </c>
      <c r="CA78" s="144">
        <v>0</v>
      </c>
      <c r="CB78" s="144">
        <v>0</v>
      </c>
      <c r="CC78" s="144">
        <v>0</v>
      </c>
      <c r="CD78" s="144">
        <v>0</v>
      </c>
      <c r="CE78" s="144">
        <v>0</v>
      </c>
      <c r="CF78" s="144">
        <v>0</v>
      </c>
    </row>
    <row r="79" spans="5:84">
      <c r="E79" s="124">
        <v>7</v>
      </c>
      <c r="F79" s="124">
        <v>2010</v>
      </c>
      <c r="G79" s="143" t="s">
        <v>306</v>
      </c>
      <c r="H79" s="144">
        <v>0</v>
      </c>
      <c r="I79" s="144">
        <v>0</v>
      </c>
      <c r="J79" s="144">
        <v>0</v>
      </c>
      <c r="K79" s="144">
        <v>0</v>
      </c>
      <c r="L79" s="144">
        <v>0</v>
      </c>
      <c r="M79" s="144">
        <v>0</v>
      </c>
      <c r="N79" s="144">
        <v>0</v>
      </c>
      <c r="O79" s="144">
        <v>0</v>
      </c>
      <c r="P79" s="144">
        <v>0</v>
      </c>
      <c r="Q79" s="144">
        <v>0</v>
      </c>
      <c r="R79" s="144">
        <v>0</v>
      </c>
      <c r="S79" s="144">
        <v>0</v>
      </c>
      <c r="T79" s="144">
        <v>0</v>
      </c>
      <c r="U79" s="144">
        <v>0</v>
      </c>
      <c r="V79" s="144">
        <v>0</v>
      </c>
      <c r="W79" s="144">
        <v>0</v>
      </c>
      <c r="X79" s="144">
        <v>0</v>
      </c>
      <c r="Y79" s="144">
        <v>0</v>
      </c>
      <c r="Z79" s="144">
        <v>0</v>
      </c>
      <c r="AA79" s="144">
        <v>0</v>
      </c>
      <c r="AB79" s="144">
        <v>0</v>
      </c>
      <c r="AC79" s="144">
        <v>0</v>
      </c>
      <c r="AD79" s="144">
        <v>0</v>
      </c>
      <c r="AE79" s="144">
        <v>0</v>
      </c>
      <c r="AF79" s="144">
        <v>0</v>
      </c>
      <c r="AG79" s="144">
        <v>0</v>
      </c>
      <c r="AH79" s="144">
        <v>0</v>
      </c>
      <c r="AI79" s="144">
        <v>0</v>
      </c>
      <c r="AJ79" s="144">
        <v>0</v>
      </c>
      <c r="AK79" s="144">
        <v>0</v>
      </c>
      <c r="AL79" s="144">
        <v>0</v>
      </c>
      <c r="AM79" s="144">
        <v>0</v>
      </c>
      <c r="AN79" s="144">
        <v>0</v>
      </c>
      <c r="AO79" s="144">
        <v>0</v>
      </c>
      <c r="AP79" s="144">
        <v>0</v>
      </c>
      <c r="AQ79" s="144">
        <v>0</v>
      </c>
      <c r="AR79" s="145">
        <v>0</v>
      </c>
      <c r="AS79" s="145">
        <v>0</v>
      </c>
      <c r="AT79" s="145">
        <v>0</v>
      </c>
      <c r="AU79" s="145">
        <v>0</v>
      </c>
      <c r="AV79" s="145">
        <v>0</v>
      </c>
      <c r="AW79" s="144">
        <v>0</v>
      </c>
      <c r="AX79" s="144">
        <v>0</v>
      </c>
      <c r="AY79" s="144">
        <v>0</v>
      </c>
      <c r="AZ79" s="144">
        <v>0</v>
      </c>
      <c r="BA79" s="144">
        <v>0</v>
      </c>
      <c r="BB79" s="144">
        <v>0</v>
      </c>
      <c r="BC79" s="144">
        <v>0</v>
      </c>
      <c r="BD79" s="146">
        <v>0</v>
      </c>
      <c r="BE79" s="144">
        <v>0</v>
      </c>
      <c r="BF79" s="144">
        <v>0</v>
      </c>
      <c r="BG79" s="144">
        <v>0</v>
      </c>
      <c r="BH79" s="144">
        <v>0</v>
      </c>
      <c r="BI79" s="144">
        <v>0</v>
      </c>
      <c r="BJ79" s="144">
        <v>0</v>
      </c>
      <c r="BK79" s="144">
        <v>0</v>
      </c>
      <c r="BL79" s="144">
        <v>0</v>
      </c>
      <c r="BM79" s="144">
        <v>0</v>
      </c>
      <c r="BN79" s="147">
        <v>0</v>
      </c>
      <c r="BO79" s="144">
        <v>0</v>
      </c>
      <c r="BP79" s="144">
        <v>0</v>
      </c>
      <c r="BQ79" s="144">
        <v>0</v>
      </c>
      <c r="BR79" s="144">
        <v>0</v>
      </c>
      <c r="BS79" s="144">
        <v>0</v>
      </c>
      <c r="BT79" s="144">
        <v>0</v>
      </c>
      <c r="BU79" s="144">
        <v>0</v>
      </c>
      <c r="BV79" s="144">
        <v>0</v>
      </c>
      <c r="BW79" s="144">
        <v>0</v>
      </c>
      <c r="BX79" s="144">
        <v>0</v>
      </c>
      <c r="BY79" s="144">
        <v>0</v>
      </c>
      <c r="BZ79" s="144">
        <v>0</v>
      </c>
      <c r="CA79" s="144">
        <v>0</v>
      </c>
      <c r="CB79" s="144">
        <v>0</v>
      </c>
      <c r="CC79" s="144">
        <v>0</v>
      </c>
      <c r="CD79" s="144">
        <v>0</v>
      </c>
      <c r="CE79" s="144">
        <v>0</v>
      </c>
      <c r="CF79" s="144">
        <v>0</v>
      </c>
    </row>
    <row r="80" spans="5:84">
      <c r="E80" s="124">
        <v>8</v>
      </c>
      <c r="F80" s="124">
        <v>2010</v>
      </c>
      <c r="G80" s="143" t="s">
        <v>306</v>
      </c>
      <c r="H80" s="144">
        <v>0</v>
      </c>
      <c r="I80" s="144">
        <v>0</v>
      </c>
      <c r="J80" s="144">
        <v>0</v>
      </c>
      <c r="K80" s="144">
        <v>0</v>
      </c>
      <c r="L80" s="144">
        <v>0</v>
      </c>
      <c r="M80" s="144">
        <v>0</v>
      </c>
      <c r="N80" s="144">
        <v>0</v>
      </c>
      <c r="O80" s="144">
        <v>0</v>
      </c>
      <c r="P80" s="144">
        <v>0</v>
      </c>
      <c r="Q80" s="144">
        <v>0</v>
      </c>
      <c r="R80" s="144">
        <v>0</v>
      </c>
      <c r="S80" s="144">
        <v>0</v>
      </c>
      <c r="T80" s="144">
        <v>0</v>
      </c>
      <c r="U80" s="144">
        <v>0</v>
      </c>
      <c r="V80" s="144">
        <v>0</v>
      </c>
      <c r="W80" s="144">
        <v>0</v>
      </c>
      <c r="X80" s="144">
        <v>0</v>
      </c>
      <c r="Y80" s="144">
        <v>0</v>
      </c>
      <c r="Z80" s="144">
        <v>0</v>
      </c>
      <c r="AA80" s="144">
        <v>0</v>
      </c>
      <c r="AB80" s="144">
        <v>0</v>
      </c>
      <c r="AC80" s="144">
        <v>0</v>
      </c>
      <c r="AD80" s="144">
        <v>0</v>
      </c>
      <c r="AE80" s="144">
        <v>0</v>
      </c>
      <c r="AF80" s="144">
        <v>0</v>
      </c>
      <c r="AG80" s="144">
        <v>0</v>
      </c>
      <c r="AH80" s="144">
        <v>0</v>
      </c>
      <c r="AI80" s="144">
        <v>0</v>
      </c>
      <c r="AJ80" s="144">
        <v>0</v>
      </c>
      <c r="AK80" s="144">
        <v>0</v>
      </c>
      <c r="AL80" s="144">
        <v>0</v>
      </c>
      <c r="AM80" s="144">
        <v>0</v>
      </c>
      <c r="AN80" s="144">
        <v>0</v>
      </c>
      <c r="AO80" s="144">
        <v>0</v>
      </c>
      <c r="AP80" s="144">
        <v>0</v>
      </c>
      <c r="AQ80" s="144">
        <v>0</v>
      </c>
      <c r="AR80" s="145">
        <v>0</v>
      </c>
      <c r="AS80" s="145">
        <v>0</v>
      </c>
      <c r="AT80" s="145">
        <v>0</v>
      </c>
      <c r="AU80" s="145">
        <v>0</v>
      </c>
      <c r="AV80" s="145">
        <v>0</v>
      </c>
      <c r="AW80" s="144">
        <v>0</v>
      </c>
      <c r="AX80" s="144">
        <v>0</v>
      </c>
      <c r="AY80" s="144">
        <v>0</v>
      </c>
      <c r="AZ80" s="144">
        <v>0</v>
      </c>
      <c r="BA80" s="144">
        <v>0</v>
      </c>
      <c r="BB80" s="144">
        <v>0</v>
      </c>
      <c r="BC80" s="144">
        <v>0</v>
      </c>
      <c r="BD80" s="146">
        <v>0</v>
      </c>
      <c r="BE80" s="144">
        <v>0</v>
      </c>
      <c r="BF80" s="144">
        <v>0</v>
      </c>
      <c r="BG80" s="144">
        <v>0</v>
      </c>
      <c r="BH80" s="144">
        <v>0</v>
      </c>
      <c r="BI80" s="144">
        <v>0</v>
      </c>
      <c r="BJ80" s="144">
        <v>0</v>
      </c>
      <c r="BK80" s="144">
        <v>0</v>
      </c>
      <c r="BL80" s="144">
        <v>0</v>
      </c>
      <c r="BM80" s="144">
        <v>0</v>
      </c>
      <c r="BN80" s="147">
        <v>0</v>
      </c>
      <c r="BO80" s="144">
        <v>0</v>
      </c>
      <c r="BP80" s="144">
        <v>0</v>
      </c>
      <c r="BQ80" s="144">
        <v>0</v>
      </c>
      <c r="BR80" s="144">
        <v>0</v>
      </c>
      <c r="BS80" s="144">
        <v>0</v>
      </c>
      <c r="BT80" s="144">
        <v>0</v>
      </c>
      <c r="BU80" s="144">
        <v>0</v>
      </c>
      <c r="BV80" s="144">
        <v>0</v>
      </c>
      <c r="BW80" s="144">
        <v>0</v>
      </c>
      <c r="BX80" s="144">
        <v>0</v>
      </c>
      <c r="BY80" s="144">
        <v>0</v>
      </c>
      <c r="BZ80" s="144">
        <v>0</v>
      </c>
      <c r="CA80" s="144">
        <v>0</v>
      </c>
      <c r="CB80" s="144">
        <v>0</v>
      </c>
      <c r="CC80" s="144">
        <v>0</v>
      </c>
      <c r="CD80" s="144">
        <v>0</v>
      </c>
      <c r="CE80" s="144">
        <v>0</v>
      </c>
      <c r="CF80" s="144">
        <v>0</v>
      </c>
    </row>
    <row r="81" spans="5:84">
      <c r="E81" s="124">
        <v>9</v>
      </c>
      <c r="F81" s="124">
        <v>2010</v>
      </c>
      <c r="G81" s="143" t="s">
        <v>306</v>
      </c>
      <c r="H81" s="144">
        <v>0</v>
      </c>
      <c r="I81" s="144">
        <v>0</v>
      </c>
      <c r="J81" s="144">
        <v>0</v>
      </c>
      <c r="K81" s="144">
        <v>0</v>
      </c>
      <c r="L81" s="144">
        <v>0</v>
      </c>
      <c r="M81" s="144">
        <v>0</v>
      </c>
      <c r="N81" s="144">
        <v>0</v>
      </c>
      <c r="O81" s="144">
        <v>0</v>
      </c>
      <c r="P81" s="144">
        <v>0</v>
      </c>
      <c r="Q81" s="144">
        <v>0</v>
      </c>
      <c r="R81" s="144">
        <v>0</v>
      </c>
      <c r="S81" s="144">
        <v>0</v>
      </c>
      <c r="T81" s="144">
        <v>0</v>
      </c>
      <c r="U81" s="144">
        <v>0</v>
      </c>
      <c r="V81" s="144">
        <v>0</v>
      </c>
      <c r="W81" s="144">
        <v>0</v>
      </c>
      <c r="X81" s="144">
        <v>0</v>
      </c>
      <c r="Y81" s="144">
        <v>0</v>
      </c>
      <c r="Z81" s="144">
        <v>0</v>
      </c>
      <c r="AA81" s="144">
        <v>0</v>
      </c>
      <c r="AB81" s="144">
        <v>0</v>
      </c>
      <c r="AC81" s="144">
        <v>0</v>
      </c>
      <c r="AD81" s="144">
        <v>0</v>
      </c>
      <c r="AE81" s="144">
        <v>0</v>
      </c>
      <c r="AF81" s="144">
        <v>0</v>
      </c>
      <c r="AG81" s="144">
        <v>0</v>
      </c>
      <c r="AH81" s="144">
        <v>0</v>
      </c>
      <c r="AI81" s="144">
        <v>0</v>
      </c>
      <c r="AJ81" s="144">
        <v>0</v>
      </c>
      <c r="AK81" s="144">
        <v>0</v>
      </c>
      <c r="AL81" s="144">
        <v>0</v>
      </c>
      <c r="AM81" s="144">
        <v>0</v>
      </c>
      <c r="AN81" s="144">
        <v>0</v>
      </c>
      <c r="AO81" s="144">
        <v>0</v>
      </c>
      <c r="AP81" s="144">
        <v>0</v>
      </c>
      <c r="AQ81" s="144">
        <v>0</v>
      </c>
      <c r="AR81" s="145">
        <v>0</v>
      </c>
      <c r="AS81" s="145">
        <v>0</v>
      </c>
      <c r="AT81" s="145">
        <v>0</v>
      </c>
      <c r="AU81" s="145">
        <v>0</v>
      </c>
      <c r="AV81" s="145">
        <v>0</v>
      </c>
      <c r="AW81" s="144">
        <v>0</v>
      </c>
      <c r="AX81" s="144">
        <v>0</v>
      </c>
      <c r="AY81" s="144">
        <v>0</v>
      </c>
      <c r="AZ81" s="144">
        <v>0</v>
      </c>
      <c r="BA81" s="144">
        <v>0</v>
      </c>
      <c r="BB81" s="144">
        <v>0</v>
      </c>
      <c r="BC81" s="144">
        <v>0</v>
      </c>
      <c r="BD81" s="146">
        <v>0</v>
      </c>
      <c r="BE81" s="144">
        <v>0</v>
      </c>
      <c r="BF81" s="144">
        <v>0</v>
      </c>
      <c r="BG81" s="144">
        <v>0</v>
      </c>
      <c r="BH81" s="144">
        <v>0</v>
      </c>
      <c r="BI81" s="144">
        <v>0</v>
      </c>
      <c r="BJ81" s="144">
        <v>0</v>
      </c>
      <c r="BK81" s="144">
        <v>0</v>
      </c>
      <c r="BL81" s="144">
        <v>0</v>
      </c>
      <c r="BM81" s="144">
        <v>0</v>
      </c>
      <c r="BN81" s="147">
        <v>0</v>
      </c>
      <c r="BO81" s="144">
        <v>0</v>
      </c>
      <c r="BP81" s="144">
        <v>0</v>
      </c>
      <c r="BQ81" s="144">
        <v>0</v>
      </c>
      <c r="BR81" s="144">
        <v>0</v>
      </c>
      <c r="BS81" s="144">
        <v>0</v>
      </c>
      <c r="BT81" s="144">
        <v>0</v>
      </c>
      <c r="BU81" s="144">
        <v>0</v>
      </c>
      <c r="BV81" s="144">
        <v>0</v>
      </c>
      <c r="BW81" s="144">
        <v>0</v>
      </c>
      <c r="BX81" s="144">
        <v>0</v>
      </c>
      <c r="BY81" s="144">
        <v>0</v>
      </c>
      <c r="BZ81" s="144">
        <v>0</v>
      </c>
      <c r="CA81" s="144">
        <v>0</v>
      </c>
      <c r="CB81" s="144">
        <v>0</v>
      </c>
      <c r="CC81" s="144">
        <v>0</v>
      </c>
      <c r="CD81" s="144">
        <v>0</v>
      </c>
      <c r="CE81" s="144">
        <v>0</v>
      </c>
      <c r="CF81" s="144">
        <v>0</v>
      </c>
    </row>
    <row r="82" spans="5:84">
      <c r="E82" s="124">
        <v>10</v>
      </c>
      <c r="F82" s="124">
        <v>2010</v>
      </c>
      <c r="G82" s="143" t="s">
        <v>306</v>
      </c>
      <c r="H82" s="144">
        <v>0</v>
      </c>
      <c r="I82" s="144">
        <v>0</v>
      </c>
      <c r="J82" s="144">
        <v>0</v>
      </c>
      <c r="K82" s="144">
        <v>0</v>
      </c>
      <c r="L82" s="144">
        <v>0</v>
      </c>
      <c r="M82" s="144">
        <v>0</v>
      </c>
      <c r="N82" s="144">
        <v>0</v>
      </c>
      <c r="O82" s="144">
        <v>0</v>
      </c>
      <c r="P82" s="144">
        <v>0</v>
      </c>
      <c r="Q82" s="144">
        <v>0</v>
      </c>
      <c r="R82" s="144">
        <v>0</v>
      </c>
      <c r="S82" s="144">
        <v>0</v>
      </c>
      <c r="T82" s="144">
        <v>0</v>
      </c>
      <c r="U82" s="144">
        <v>0</v>
      </c>
      <c r="V82" s="144">
        <v>0</v>
      </c>
      <c r="W82" s="144">
        <v>0</v>
      </c>
      <c r="X82" s="144">
        <v>0</v>
      </c>
      <c r="Y82" s="144">
        <v>0</v>
      </c>
      <c r="Z82" s="144">
        <v>0</v>
      </c>
      <c r="AA82" s="144">
        <v>0</v>
      </c>
      <c r="AB82" s="144">
        <v>0</v>
      </c>
      <c r="AC82" s="144">
        <v>0</v>
      </c>
      <c r="AD82" s="144">
        <v>0</v>
      </c>
      <c r="AE82" s="144">
        <v>0</v>
      </c>
      <c r="AF82" s="144">
        <v>0</v>
      </c>
      <c r="AG82" s="144">
        <v>0</v>
      </c>
      <c r="AH82" s="144">
        <v>0</v>
      </c>
      <c r="AI82" s="144">
        <v>0</v>
      </c>
      <c r="AJ82" s="144">
        <v>0</v>
      </c>
      <c r="AK82" s="144">
        <v>0</v>
      </c>
      <c r="AL82" s="144">
        <v>0</v>
      </c>
      <c r="AM82" s="144">
        <v>0</v>
      </c>
      <c r="AN82" s="144">
        <v>0</v>
      </c>
      <c r="AO82" s="144">
        <v>0</v>
      </c>
      <c r="AP82" s="144">
        <v>0</v>
      </c>
      <c r="AQ82" s="144">
        <v>0</v>
      </c>
      <c r="AR82" s="145">
        <v>0</v>
      </c>
      <c r="AS82" s="145">
        <v>0</v>
      </c>
      <c r="AT82" s="145">
        <v>0</v>
      </c>
      <c r="AU82" s="145">
        <v>0</v>
      </c>
      <c r="AV82" s="145">
        <v>0</v>
      </c>
      <c r="AW82" s="144">
        <v>0</v>
      </c>
      <c r="AX82" s="144">
        <v>0</v>
      </c>
      <c r="AY82" s="144">
        <v>0</v>
      </c>
      <c r="AZ82" s="144">
        <v>0</v>
      </c>
      <c r="BA82" s="144">
        <v>0</v>
      </c>
      <c r="BB82" s="144">
        <v>0</v>
      </c>
      <c r="BC82" s="144">
        <v>0</v>
      </c>
      <c r="BD82" s="146">
        <v>0</v>
      </c>
      <c r="BE82" s="144">
        <v>0</v>
      </c>
      <c r="BF82" s="144">
        <v>0</v>
      </c>
      <c r="BG82" s="144">
        <v>0</v>
      </c>
      <c r="BH82" s="144">
        <v>0</v>
      </c>
      <c r="BI82" s="144">
        <v>0</v>
      </c>
      <c r="BJ82" s="144">
        <v>0</v>
      </c>
      <c r="BK82" s="144">
        <v>0</v>
      </c>
      <c r="BL82" s="144">
        <v>0</v>
      </c>
      <c r="BM82" s="144">
        <v>0</v>
      </c>
      <c r="BN82" s="147">
        <v>0</v>
      </c>
      <c r="BO82" s="144">
        <v>0</v>
      </c>
      <c r="BP82" s="144">
        <v>0</v>
      </c>
      <c r="BQ82" s="144">
        <v>0</v>
      </c>
      <c r="BR82" s="144">
        <v>0</v>
      </c>
      <c r="BS82" s="144">
        <v>0</v>
      </c>
      <c r="BT82" s="144">
        <v>0</v>
      </c>
      <c r="BU82" s="144">
        <v>0</v>
      </c>
      <c r="BV82" s="144">
        <v>0</v>
      </c>
      <c r="BW82" s="144">
        <v>0</v>
      </c>
      <c r="BX82" s="144">
        <v>0</v>
      </c>
      <c r="BY82" s="144">
        <v>0</v>
      </c>
      <c r="BZ82" s="144">
        <v>0</v>
      </c>
      <c r="CA82" s="144">
        <v>0</v>
      </c>
      <c r="CB82" s="144">
        <v>0</v>
      </c>
      <c r="CC82" s="144">
        <v>0</v>
      </c>
      <c r="CD82" s="144">
        <v>0</v>
      </c>
      <c r="CE82" s="144">
        <v>0</v>
      </c>
      <c r="CF82" s="144">
        <v>0</v>
      </c>
    </row>
    <row r="83" spans="5:84">
      <c r="E83" s="124">
        <v>11</v>
      </c>
      <c r="F83" s="124">
        <v>2010</v>
      </c>
      <c r="G83" s="143" t="s">
        <v>306</v>
      </c>
      <c r="H83" s="144">
        <v>0</v>
      </c>
      <c r="I83" s="144">
        <v>0</v>
      </c>
      <c r="J83" s="144">
        <v>0</v>
      </c>
      <c r="K83" s="144">
        <v>0</v>
      </c>
      <c r="L83" s="144">
        <v>0</v>
      </c>
      <c r="M83" s="144">
        <v>0</v>
      </c>
      <c r="N83" s="144">
        <v>0</v>
      </c>
      <c r="O83" s="144">
        <v>0</v>
      </c>
      <c r="P83" s="144">
        <v>0</v>
      </c>
      <c r="Q83" s="144">
        <v>0</v>
      </c>
      <c r="R83" s="144">
        <v>0</v>
      </c>
      <c r="S83" s="144">
        <v>0</v>
      </c>
      <c r="T83" s="144">
        <v>0</v>
      </c>
      <c r="U83" s="144">
        <v>0</v>
      </c>
      <c r="V83" s="144">
        <v>0</v>
      </c>
      <c r="W83" s="144">
        <v>0</v>
      </c>
      <c r="X83" s="144">
        <v>0</v>
      </c>
      <c r="Y83" s="144">
        <v>0</v>
      </c>
      <c r="Z83" s="144">
        <v>0</v>
      </c>
      <c r="AA83" s="144">
        <v>0</v>
      </c>
      <c r="AB83" s="144">
        <v>0</v>
      </c>
      <c r="AC83" s="144">
        <v>0</v>
      </c>
      <c r="AD83" s="144">
        <v>0</v>
      </c>
      <c r="AE83" s="144">
        <v>0</v>
      </c>
      <c r="AF83" s="144">
        <v>0</v>
      </c>
      <c r="AG83" s="144">
        <v>0</v>
      </c>
      <c r="AH83" s="144">
        <v>0</v>
      </c>
      <c r="AI83" s="144">
        <v>0</v>
      </c>
      <c r="AJ83" s="144">
        <v>0</v>
      </c>
      <c r="AK83" s="144">
        <v>0</v>
      </c>
      <c r="AL83" s="144">
        <v>0</v>
      </c>
      <c r="AM83" s="144">
        <v>0</v>
      </c>
      <c r="AN83" s="144">
        <v>0</v>
      </c>
      <c r="AO83" s="144">
        <v>0</v>
      </c>
      <c r="AP83" s="144">
        <v>0</v>
      </c>
      <c r="AQ83" s="144">
        <v>0</v>
      </c>
      <c r="AR83" s="145">
        <v>0</v>
      </c>
      <c r="AS83" s="145">
        <v>0</v>
      </c>
      <c r="AT83" s="145">
        <v>0</v>
      </c>
      <c r="AU83" s="145">
        <v>0</v>
      </c>
      <c r="AV83" s="145">
        <v>0</v>
      </c>
      <c r="AW83" s="144">
        <v>0</v>
      </c>
      <c r="AX83" s="144">
        <v>0</v>
      </c>
      <c r="AY83" s="144">
        <v>0</v>
      </c>
      <c r="AZ83" s="144">
        <v>0</v>
      </c>
      <c r="BA83" s="144">
        <v>0</v>
      </c>
      <c r="BB83" s="144">
        <v>0</v>
      </c>
      <c r="BC83" s="144">
        <v>0</v>
      </c>
      <c r="BD83" s="146">
        <v>0</v>
      </c>
      <c r="BE83" s="144">
        <v>0</v>
      </c>
      <c r="BF83" s="144">
        <v>0</v>
      </c>
      <c r="BG83" s="144">
        <v>0</v>
      </c>
      <c r="BH83" s="144">
        <v>0</v>
      </c>
      <c r="BI83" s="144">
        <v>0</v>
      </c>
      <c r="BJ83" s="144">
        <v>0</v>
      </c>
      <c r="BK83" s="144">
        <v>0</v>
      </c>
      <c r="BL83" s="144">
        <v>0</v>
      </c>
      <c r="BM83" s="144">
        <v>0</v>
      </c>
      <c r="BN83" s="147">
        <v>0</v>
      </c>
      <c r="BO83" s="144">
        <v>0</v>
      </c>
      <c r="BP83" s="144">
        <v>0</v>
      </c>
      <c r="BQ83" s="144">
        <v>0</v>
      </c>
      <c r="BR83" s="144">
        <v>0</v>
      </c>
      <c r="BS83" s="144">
        <v>0</v>
      </c>
      <c r="BT83" s="144">
        <v>0</v>
      </c>
      <c r="BU83" s="144">
        <v>0</v>
      </c>
      <c r="BV83" s="144">
        <v>0</v>
      </c>
      <c r="BW83" s="144">
        <v>0</v>
      </c>
      <c r="BX83" s="144">
        <v>0</v>
      </c>
      <c r="BY83" s="144">
        <v>0</v>
      </c>
      <c r="BZ83" s="144">
        <v>0</v>
      </c>
      <c r="CA83" s="144">
        <v>0</v>
      </c>
      <c r="CB83" s="144">
        <v>0</v>
      </c>
      <c r="CC83" s="144">
        <v>0</v>
      </c>
      <c r="CD83" s="144">
        <v>0</v>
      </c>
      <c r="CE83" s="144">
        <v>0</v>
      </c>
      <c r="CF83" s="144">
        <v>0</v>
      </c>
    </row>
    <row r="84" spans="5:84">
      <c r="E84" s="124">
        <v>12</v>
      </c>
      <c r="F84" s="124">
        <v>2010</v>
      </c>
      <c r="G84" s="143" t="s">
        <v>306</v>
      </c>
      <c r="H84" s="144">
        <v>0</v>
      </c>
      <c r="I84" s="144">
        <v>0</v>
      </c>
      <c r="J84" s="144">
        <v>0</v>
      </c>
      <c r="K84" s="144">
        <v>0</v>
      </c>
      <c r="L84" s="144">
        <v>0</v>
      </c>
      <c r="M84" s="144">
        <v>0</v>
      </c>
      <c r="N84" s="144">
        <v>0</v>
      </c>
      <c r="O84" s="144">
        <v>0</v>
      </c>
      <c r="P84" s="144">
        <v>0</v>
      </c>
      <c r="Q84" s="144">
        <v>0</v>
      </c>
      <c r="R84" s="144">
        <v>0</v>
      </c>
      <c r="S84" s="144">
        <v>0</v>
      </c>
      <c r="T84" s="144">
        <v>0</v>
      </c>
      <c r="U84" s="144">
        <v>0</v>
      </c>
      <c r="V84" s="144">
        <v>0</v>
      </c>
      <c r="W84" s="144">
        <v>0</v>
      </c>
      <c r="X84" s="144">
        <v>0</v>
      </c>
      <c r="Y84" s="144">
        <v>0</v>
      </c>
      <c r="Z84" s="144">
        <v>0</v>
      </c>
      <c r="AA84" s="144">
        <v>0</v>
      </c>
      <c r="AB84" s="144">
        <v>0</v>
      </c>
      <c r="AC84" s="144">
        <v>0</v>
      </c>
      <c r="AD84" s="144">
        <v>0</v>
      </c>
      <c r="AE84" s="144">
        <v>0</v>
      </c>
      <c r="AF84" s="144">
        <v>0</v>
      </c>
      <c r="AG84" s="144">
        <v>0</v>
      </c>
      <c r="AH84" s="144">
        <v>0</v>
      </c>
      <c r="AI84" s="144">
        <v>0</v>
      </c>
      <c r="AJ84" s="144">
        <v>0</v>
      </c>
      <c r="AK84" s="144">
        <v>0</v>
      </c>
      <c r="AL84" s="144">
        <v>0</v>
      </c>
      <c r="AM84" s="144">
        <v>0</v>
      </c>
      <c r="AN84" s="144">
        <v>0</v>
      </c>
      <c r="AO84" s="144">
        <v>0</v>
      </c>
      <c r="AP84" s="144">
        <v>0</v>
      </c>
      <c r="AQ84" s="144">
        <v>0</v>
      </c>
      <c r="AR84" s="145">
        <v>0</v>
      </c>
      <c r="AS84" s="145">
        <v>0</v>
      </c>
      <c r="AT84" s="145">
        <v>0</v>
      </c>
      <c r="AU84" s="145">
        <v>0</v>
      </c>
      <c r="AV84" s="145">
        <v>0</v>
      </c>
      <c r="AW84" s="144">
        <v>0</v>
      </c>
      <c r="AX84" s="144">
        <v>0</v>
      </c>
      <c r="AY84" s="144">
        <v>0</v>
      </c>
      <c r="AZ84" s="144">
        <v>0</v>
      </c>
      <c r="BA84" s="144">
        <v>0</v>
      </c>
      <c r="BB84" s="144">
        <v>0</v>
      </c>
      <c r="BC84" s="144">
        <v>0</v>
      </c>
      <c r="BD84" s="146">
        <v>0</v>
      </c>
      <c r="BE84" s="144">
        <v>0</v>
      </c>
      <c r="BF84" s="144">
        <v>0</v>
      </c>
      <c r="BG84" s="144">
        <v>0</v>
      </c>
      <c r="BH84" s="144">
        <v>0</v>
      </c>
      <c r="BI84" s="144">
        <v>0</v>
      </c>
      <c r="BJ84" s="144">
        <v>0</v>
      </c>
      <c r="BK84" s="144">
        <v>0</v>
      </c>
      <c r="BL84" s="144">
        <v>0</v>
      </c>
      <c r="BM84" s="144">
        <v>0</v>
      </c>
      <c r="BN84" s="147">
        <v>0</v>
      </c>
      <c r="BO84" s="144">
        <v>0</v>
      </c>
      <c r="BP84" s="144">
        <v>0</v>
      </c>
      <c r="BQ84" s="144">
        <v>0</v>
      </c>
      <c r="BR84" s="144">
        <v>0</v>
      </c>
      <c r="BS84" s="144">
        <v>0</v>
      </c>
      <c r="BT84" s="144">
        <v>0</v>
      </c>
      <c r="BU84" s="144">
        <v>0</v>
      </c>
      <c r="BV84" s="144">
        <v>0</v>
      </c>
      <c r="BW84" s="144">
        <v>0</v>
      </c>
      <c r="BX84" s="144">
        <v>0</v>
      </c>
      <c r="BY84" s="144">
        <v>0</v>
      </c>
      <c r="BZ84" s="144">
        <v>0</v>
      </c>
      <c r="CA84" s="144">
        <v>0</v>
      </c>
      <c r="CB84" s="144">
        <v>0</v>
      </c>
      <c r="CC84" s="144">
        <v>0</v>
      </c>
      <c r="CD84" s="144">
        <v>0</v>
      </c>
      <c r="CE84" s="144">
        <v>0</v>
      </c>
      <c r="CF84" s="144">
        <v>0</v>
      </c>
    </row>
    <row r="85" spans="5:84">
      <c r="E85" s="124">
        <v>1</v>
      </c>
      <c r="F85" s="124">
        <v>2011</v>
      </c>
      <c r="G85" s="143" t="s">
        <v>306</v>
      </c>
      <c r="H85" s="144">
        <v>0</v>
      </c>
      <c r="I85" s="144">
        <v>0</v>
      </c>
      <c r="J85" s="144">
        <v>0</v>
      </c>
      <c r="K85" s="144">
        <v>0</v>
      </c>
      <c r="L85" s="144">
        <v>0</v>
      </c>
      <c r="M85" s="144">
        <v>0</v>
      </c>
      <c r="N85" s="144">
        <v>0</v>
      </c>
      <c r="O85" s="144">
        <v>0</v>
      </c>
      <c r="P85" s="144">
        <v>0</v>
      </c>
      <c r="Q85" s="144">
        <v>0</v>
      </c>
      <c r="R85" s="144">
        <v>0</v>
      </c>
      <c r="S85" s="144">
        <v>0</v>
      </c>
      <c r="T85" s="144">
        <v>0</v>
      </c>
      <c r="U85" s="144">
        <v>0</v>
      </c>
      <c r="V85" s="144">
        <v>0</v>
      </c>
      <c r="W85" s="144">
        <v>0</v>
      </c>
      <c r="X85" s="144">
        <v>0</v>
      </c>
      <c r="Y85" s="144">
        <v>0</v>
      </c>
      <c r="Z85" s="144">
        <v>0</v>
      </c>
      <c r="AA85" s="144">
        <v>0</v>
      </c>
      <c r="AB85" s="144">
        <v>0</v>
      </c>
      <c r="AC85" s="144">
        <v>0</v>
      </c>
      <c r="AD85" s="144">
        <v>0</v>
      </c>
      <c r="AE85" s="144">
        <v>0</v>
      </c>
      <c r="AF85" s="144">
        <v>0</v>
      </c>
      <c r="AG85" s="144">
        <v>0</v>
      </c>
      <c r="AH85" s="144">
        <v>0</v>
      </c>
      <c r="AI85" s="144">
        <v>0</v>
      </c>
      <c r="AJ85" s="144">
        <v>0</v>
      </c>
      <c r="AK85" s="144">
        <v>0</v>
      </c>
      <c r="AL85" s="144">
        <v>0</v>
      </c>
      <c r="AM85" s="144">
        <v>0</v>
      </c>
      <c r="AN85" s="144">
        <v>0</v>
      </c>
      <c r="AO85" s="144">
        <v>0</v>
      </c>
      <c r="AP85" s="144">
        <v>0</v>
      </c>
      <c r="AQ85" s="144">
        <v>0</v>
      </c>
      <c r="AR85" s="145">
        <v>0</v>
      </c>
      <c r="AS85" s="145">
        <v>0</v>
      </c>
      <c r="AT85" s="145">
        <v>0</v>
      </c>
      <c r="AU85" s="145">
        <v>0</v>
      </c>
      <c r="AV85" s="145">
        <v>0</v>
      </c>
      <c r="AW85" s="144">
        <v>0</v>
      </c>
      <c r="AX85" s="144">
        <v>0</v>
      </c>
      <c r="AY85" s="144">
        <v>0</v>
      </c>
      <c r="AZ85" s="144">
        <v>0</v>
      </c>
      <c r="BA85" s="144">
        <v>0</v>
      </c>
      <c r="BB85" s="144">
        <v>0</v>
      </c>
      <c r="BC85" s="144">
        <v>0</v>
      </c>
      <c r="BD85" s="146">
        <v>0</v>
      </c>
      <c r="BE85" s="144">
        <v>0</v>
      </c>
      <c r="BF85" s="144">
        <v>0</v>
      </c>
      <c r="BG85" s="144">
        <v>0</v>
      </c>
      <c r="BH85" s="144">
        <v>0</v>
      </c>
      <c r="BI85" s="144">
        <v>0</v>
      </c>
      <c r="BJ85" s="144">
        <v>0</v>
      </c>
      <c r="BK85" s="144">
        <v>0</v>
      </c>
      <c r="BL85" s="144">
        <v>0</v>
      </c>
      <c r="BM85" s="144">
        <v>0</v>
      </c>
      <c r="BN85" s="147">
        <v>0</v>
      </c>
      <c r="BO85" s="144">
        <v>0</v>
      </c>
      <c r="BP85" s="144">
        <v>0</v>
      </c>
      <c r="BQ85" s="144">
        <v>0</v>
      </c>
      <c r="BR85" s="144">
        <v>0</v>
      </c>
      <c r="BS85" s="144">
        <v>0</v>
      </c>
      <c r="BT85" s="144">
        <v>0</v>
      </c>
      <c r="BU85" s="144">
        <v>0</v>
      </c>
      <c r="BV85" s="144">
        <v>0</v>
      </c>
      <c r="BW85" s="144">
        <v>0</v>
      </c>
      <c r="BX85" s="144">
        <v>0</v>
      </c>
      <c r="BY85" s="144">
        <v>0</v>
      </c>
      <c r="BZ85" s="144">
        <v>0</v>
      </c>
      <c r="CA85" s="144">
        <v>0</v>
      </c>
      <c r="CB85" s="144">
        <v>0</v>
      </c>
      <c r="CC85" s="144">
        <v>0</v>
      </c>
      <c r="CD85" s="144">
        <v>0</v>
      </c>
      <c r="CE85" s="144">
        <v>0</v>
      </c>
      <c r="CF85" s="144">
        <v>0</v>
      </c>
    </row>
    <row r="86" spans="5:84">
      <c r="E86" s="124">
        <v>2</v>
      </c>
      <c r="F86" s="124">
        <v>2011</v>
      </c>
      <c r="G86" s="143" t="s">
        <v>306</v>
      </c>
      <c r="H86" s="144">
        <v>0</v>
      </c>
      <c r="I86" s="144">
        <v>0</v>
      </c>
      <c r="J86" s="144">
        <v>0</v>
      </c>
      <c r="K86" s="144">
        <v>0</v>
      </c>
      <c r="L86" s="144">
        <v>0</v>
      </c>
      <c r="M86" s="144">
        <v>0</v>
      </c>
      <c r="N86" s="144">
        <v>0</v>
      </c>
      <c r="O86" s="144">
        <v>0</v>
      </c>
      <c r="P86" s="144">
        <v>0</v>
      </c>
      <c r="Q86" s="144">
        <v>0</v>
      </c>
      <c r="R86" s="144">
        <v>0</v>
      </c>
      <c r="S86" s="144">
        <v>0</v>
      </c>
      <c r="T86" s="144">
        <v>0</v>
      </c>
      <c r="U86" s="144">
        <v>0</v>
      </c>
      <c r="V86" s="144">
        <v>0</v>
      </c>
      <c r="W86" s="144">
        <v>0</v>
      </c>
      <c r="X86" s="144">
        <v>0</v>
      </c>
      <c r="Y86" s="144">
        <v>0</v>
      </c>
      <c r="Z86" s="144">
        <v>0</v>
      </c>
      <c r="AA86" s="144">
        <v>0</v>
      </c>
      <c r="AB86" s="144">
        <v>0</v>
      </c>
      <c r="AC86" s="144">
        <v>0</v>
      </c>
      <c r="AD86" s="144">
        <v>0</v>
      </c>
      <c r="AE86" s="144">
        <v>0</v>
      </c>
      <c r="AF86" s="144">
        <v>0</v>
      </c>
      <c r="AG86" s="144">
        <v>0</v>
      </c>
      <c r="AH86" s="144">
        <v>0</v>
      </c>
      <c r="AI86" s="144">
        <v>0</v>
      </c>
      <c r="AJ86" s="144">
        <v>0</v>
      </c>
      <c r="AK86" s="144">
        <v>0</v>
      </c>
      <c r="AL86" s="144">
        <v>0</v>
      </c>
      <c r="AM86" s="144">
        <v>0</v>
      </c>
      <c r="AN86" s="144">
        <v>0</v>
      </c>
      <c r="AO86" s="144">
        <v>0</v>
      </c>
      <c r="AP86" s="144">
        <v>0</v>
      </c>
      <c r="AQ86" s="144">
        <v>0</v>
      </c>
      <c r="AR86" s="145">
        <v>0</v>
      </c>
      <c r="AS86" s="145">
        <v>0</v>
      </c>
      <c r="AT86" s="145">
        <v>0</v>
      </c>
      <c r="AU86" s="145">
        <v>0</v>
      </c>
      <c r="AV86" s="145">
        <v>0</v>
      </c>
      <c r="AW86" s="144">
        <v>0</v>
      </c>
      <c r="AX86" s="144">
        <v>0</v>
      </c>
      <c r="AY86" s="144">
        <v>0</v>
      </c>
      <c r="AZ86" s="144">
        <v>0</v>
      </c>
      <c r="BA86" s="144">
        <v>0</v>
      </c>
      <c r="BB86" s="144">
        <v>0</v>
      </c>
      <c r="BC86" s="144">
        <v>0</v>
      </c>
      <c r="BD86" s="146">
        <v>0</v>
      </c>
      <c r="BE86" s="144">
        <v>0</v>
      </c>
      <c r="BF86" s="144">
        <v>0</v>
      </c>
      <c r="BG86" s="144">
        <v>0</v>
      </c>
      <c r="BH86" s="144">
        <v>0</v>
      </c>
      <c r="BI86" s="144">
        <v>0</v>
      </c>
      <c r="BJ86" s="144">
        <v>0</v>
      </c>
      <c r="BK86" s="144">
        <v>0</v>
      </c>
      <c r="BL86" s="144">
        <v>0</v>
      </c>
      <c r="BM86" s="144">
        <v>0</v>
      </c>
      <c r="BN86" s="147">
        <v>0</v>
      </c>
      <c r="BO86" s="144">
        <v>0</v>
      </c>
      <c r="BP86" s="144">
        <v>0</v>
      </c>
      <c r="BQ86" s="144">
        <v>0</v>
      </c>
      <c r="BR86" s="144">
        <v>0</v>
      </c>
      <c r="BS86" s="144">
        <v>0</v>
      </c>
      <c r="BT86" s="144">
        <v>0</v>
      </c>
      <c r="BU86" s="144">
        <v>0</v>
      </c>
      <c r="BV86" s="144">
        <v>0</v>
      </c>
      <c r="BW86" s="144">
        <v>0</v>
      </c>
      <c r="BX86" s="144">
        <v>0</v>
      </c>
      <c r="BY86" s="144">
        <v>0</v>
      </c>
      <c r="BZ86" s="144">
        <v>0</v>
      </c>
      <c r="CA86" s="144">
        <v>0</v>
      </c>
      <c r="CB86" s="144">
        <v>0</v>
      </c>
      <c r="CC86" s="144">
        <v>0</v>
      </c>
      <c r="CD86" s="144">
        <v>0</v>
      </c>
      <c r="CE86" s="144">
        <v>0</v>
      </c>
      <c r="CF86" s="144">
        <v>0</v>
      </c>
    </row>
    <row r="87" spans="5:84">
      <c r="E87" s="124">
        <v>3</v>
      </c>
      <c r="F87" s="124">
        <v>2011</v>
      </c>
      <c r="G87" s="143" t="s">
        <v>306</v>
      </c>
      <c r="H87" s="144">
        <v>0</v>
      </c>
      <c r="I87" s="144">
        <v>0</v>
      </c>
      <c r="J87" s="144">
        <v>0</v>
      </c>
      <c r="K87" s="144">
        <v>0</v>
      </c>
      <c r="L87" s="144">
        <v>0</v>
      </c>
      <c r="M87" s="144">
        <v>0</v>
      </c>
      <c r="N87" s="144">
        <v>0</v>
      </c>
      <c r="O87" s="144">
        <v>0</v>
      </c>
      <c r="P87" s="144">
        <v>0</v>
      </c>
      <c r="Q87" s="144">
        <v>0</v>
      </c>
      <c r="R87" s="144">
        <v>0</v>
      </c>
      <c r="S87" s="144">
        <v>0</v>
      </c>
      <c r="T87" s="144">
        <v>0</v>
      </c>
      <c r="U87" s="144">
        <v>0</v>
      </c>
      <c r="V87" s="144">
        <v>0</v>
      </c>
      <c r="W87" s="144">
        <v>0</v>
      </c>
      <c r="X87" s="144">
        <v>0</v>
      </c>
      <c r="Y87" s="144">
        <v>0</v>
      </c>
      <c r="Z87" s="144">
        <v>0</v>
      </c>
      <c r="AA87" s="144">
        <v>0</v>
      </c>
      <c r="AB87" s="144">
        <v>0</v>
      </c>
      <c r="AC87" s="144">
        <v>0</v>
      </c>
      <c r="AD87" s="144">
        <v>0</v>
      </c>
      <c r="AE87" s="144">
        <v>0</v>
      </c>
      <c r="AF87" s="144">
        <v>0</v>
      </c>
      <c r="AG87" s="144">
        <v>0</v>
      </c>
      <c r="AH87" s="144">
        <v>0</v>
      </c>
      <c r="AI87" s="144">
        <v>0</v>
      </c>
      <c r="AJ87" s="144">
        <v>0</v>
      </c>
      <c r="AK87" s="144">
        <v>0</v>
      </c>
      <c r="AL87" s="144">
        <v>0</v>
      </c>
      <c r="AM87" s="144">
        <v>0</v>
      </c>
      <c r="AN87" s="144">
        <v>0</v>
      </c>
      <c r="AO87" s="144">
        <v>0</v>
      </c>
      <c r="AP87" s="144">
        <v>0</v>
      </c>
      <c r="AQ87" s="144">
        <v>0</v>
      </c>
      <c r="AR87" s="145">
        <v>0</v>
      </c>
      <c r="AS87" s="145">
        <v>0</v>
      </c>
      <c r="AT87" s="145">
        <v>0</v>
      </c>
      <c r="AU87" s="145">
        <v>0</v>
      </c>
      <c r="AV87" s="145">
        <v>0</v>
      </c>
      <c r="AW87" s="144">
        <v>0</v>
      </c>
      <c r="AX87" s="144">
        <v>0</v>
      </c>
      <c r="AY87" s="144">
        <v>0</v>
      </c>
      <c r="AZ87" s="144">
        <v>0</v>
      </c>
      <c r="BA87" s="144">
        <v>0</v>
      </c>
      <c r="BB87" s="144">
        <v>0</v>
      </c>
      <c r="BC87" s="144">
        <v>0</v>
      </c>
      <c r="BD87" s="146">
        <v>0</v>
      </c>
      <c r="BE87" s="144">
        <v>0</v>
      </c>
      <c r="BF87" s="144">
        <v>0</v>
      </c>
      <c r="BG87" s="144">
        <v>0</v>
      </c>
      <c r="BH87" s="144">
        <v>0</v>
      </c>
      <c r="BI87" s="144">
        <v>0</v>
      </c>
      <c r="BJ87" s="144">
        <v>0</v>
      </c>
      <c r="BK87" s="144">
        <v>0</v>
      </c>
      <c r="BL87" s="144">
        <v>0</v>
      </c>
      <c r="BM87" s="144">
        <v>0</v>
      </c>
      <c r="BN87" s="147">
        <v>0</v>
      </c>
      <c r="BO87" s="144">
        <v>0</v>
      </c>
      <c r="BP87" s="144">
        <v>0</v>
      </c>
      <c r="BQ87" s="144">
        <v>0</v>
      </c>
      <c r="BR87" s="144">
        <v>0</v>
      </c>
      <c r="BS87" s="144">
        <v>0</v>
      </c>
      <c r="BT87" s="144">
        <v>0</v>
      </c>
      <c r="BU87" s="144">
        <v>0</v>
      </c>
      <c r="BV87" s="144">
        <v>0</v>
      </c>
      <c r="BW87" s="144">
        <v>0</v>
      </c>
      <c r="BX87" s="144">
        <v>0</v>
      </c>
      <c r="BY87" s="144">
        <v>0</v>
      </c>
      <c r="BZ87" s="144">
        <v>0</v>
      </c>
      <c r="CA87" s="144">
        <v>0</v>
      </c>
      <c r="CB87" s="144">
        <v>0</v>
      </c>
      <c r="CC87" s="144">
        <v>0</v>
      </c>
      <c r="CD87" s="144">
        <v>0</v>
      </c>
      <c r="CE87" s="144">
        <v>0</v>
      </c>
      <c r="CF87" s="144">
        <v>0</v>
      </c>
    </row>
    <row r="88" spans="5:84">
      <c r="E88" s="124">
        <v>4</v>
      </c>
      <c r="F88" s="124">
        <v>2011</v>
      </c>
      <c r="G88" s="143" t="s">
        <v>306</v>
      </c>
      <c r="H88" s="144">
        <v>0</v>
      </c>
      <c r="I88" s="144">
        <v>0</v>
      </c>
      <c r="J88" s="144">
        <v>0</v>
      </c>
      <c r="K88" s="144">
        <v>0</v>
      </c>
      <c r="L88" s="144">
        <v>0</v>
      </c>
      <c r="M88" s="144">
        <v>0</v>
      </c>
      <c r="N88" s="144">
        <v>0</v>
      </c>
      <c r="O88" s="144">
        <v>0</v>
      </c>
      <c r="P88" s="144">
        <v>0</v>
      </c>
      <c r="Q88" s="144">
        <v>0</v>
      </c>
      <c r="R88" s="144">
        <v>0</v>
      </c>
      <c r="S88" s="144">
        <v>0</v>
      </c>
      <c r="T88" s="144">
        <v>0</v>
      </c>
      <c r="U88" s="144">
        <v>0</v>
      </c>
      <c r="V88" s="144">
        <v>0</v>
      </c>
      <c r="W88" s="144">
        <v>0</v>
      </c>
      <c r="X88" s="144">
        <v>0</v>
      </c>
      <c r="Y88" s="144">
        <v>0</v>
      </c>
      <c r="Z88" s="144">
        <v>0</v>
      </c>
      <c r="AA88" s="144">
        <v>0</v>
      </c>
      <c r="AB88" s="144">
        <v>0</v>
      </c>
      <c r="AC88" s="144">
        <v>0</v>
      </c>
      <c r="AD88" s="144">
        <v>0</v>
      </c>
      <c r="AE88" s="144">
        <v>0</v>
      </c>
      <c r="AF88" s="144">
        <v>0</v>
      </c>
      <c r="AG88" s="144">
        <v>0</v>
      </c>
      <c r="AH88" s="144">
        <v>0</v>
      </c>
      <c r="AI88" s="144">
        <v>0</v>
      </c>
      <c r="AJ88" s="144">
        <v>0</v>
      </c>
      <c r="AK88" s="144">
        <v>0</v>
      </c>
      <c r="AL88" s="144">
        <v>0</v>
      </c>
      <c r="AM88" s="144">
        <v>0</v>
      </c>
      <c r="AN88" s="144">
        <v>0</v>
      </c>
      <c r="AO88" s="144">
        <v>0</v>
      </c>
      <c r="AP88" s="144">
        <v>0</v>
      </c>
      <c r="AQ88" s="144">
        <v>0</v>
      </c>
      <c r="AR88" s="145">
        <v>0</v>
      </c>
      <c r="AS88" s="145">
        <v>0</v>
      </c>
      <c r="AT88" s="145">
        <v>0</v>
      </c>
      <c r="AU88" s="145">
        <v>0</v>
      </c>
      <c r="AV88" s="145">
        <v>0</v>
      </c>
      <c r="AW88" s="144">
        <v>0</v>
      </c>
      <c r="AX88" s="144">
        <v>0</v>
      </c>
      <c r="AY88" s="144">
        <v>0</v>
      </c>
      <c r="AZ88" s="144">
        <v>0</v>
      </c>
      <c r="BA88" s="144">
        <v>0</v>
      </c>
      <c r="BB88" s="144">
        <v>0</v>
      </c>
      <c r="BC88" s="144">
        <v>0</v>
      </c>
      <c r="BD88" s="146">
        <v>0</v>
      </c>
      <c r="BE88" s="144">
        <v>0</v>
      </c>
      <c r="BF88" s="144">
        <v>0</v>
      </c>
      <c r="BG88" s="144">
        <v>0</v>
      </c>
      <c r="BH88" s="144">
        <v>0</v>
      </c>
      <c r="BI88" s="144">
        <v>0</v>
      </c>
      <c r="BJ88" s="144">
        <v>0</v>
      </c>
      <c r="BK88" s="144">
        <v>0</v>
      </c>
      <c r="BL88" s="144">
        <v>0</v>
      </c>
      <c r="BM88" s="144">
        <v>0</v>
      </c>
      <c r="BN88" s="147">
        <v>0</v>
      </c>
      <c r="BO88" s="144">
        <v>0</v>
      </c>
      <c r="BP88" s="144">
        <v>0</v>
      </c>
      <c r="BQ88" s="144">
        <v>0</v>
      </c>
      <c r="BR88" s="144">
        <v>0</v>
      </c>
      <c r="BS88" s="144">
        <v>0</v>
      </c>
      <c r="BT88" s="144">
        <v>0</v>
      </c>
      <c r="BU88" s="144">
        <v>0</v>
      </c>
      <c r="BV88" s="144">
        <v>0</v>
      </c>
      <c r="BW88" s="144">
        <v>0</v>
      </c>
      <c r="BX88" s="144">
        <v>0</v>
      </c>
      <c r="BY88" s="144">
        <v>0</v>
      </c>
      <c r="BZ88" s="144">
        <v>0</v>
      </c>
      <c r="CA88" s="144">
        <v>0</v>
      </c>
      <c r="CB88" s="144">
        <v>0</v>
      </c>
      <c r="CC88" s="144">
        <v>0</v>
      </c>
      <c r="CD88" s="144">
        <v>0</v>
      </c>
      <c r="CE88" s="144">
        <v>0</v>
      </c>
      <c r="CF88" s="144">
        <v>0</v>
      </c>
    </row>
    <row r="89" spans="5:84">
      <c r="E89" s="124">
        <v>5</v>
      </c>
      <c r="F89" s="124">
        <v>2011</v>
      </c>
      <c r="G89" s="143" t="s">
        <v>306</v>
      </c>
      <c r="H89" s="144">
        <v>0</v>
      </c>
      <c r="I89" s="144">
        <v>0</v>
      </c>
      <c r="J89" s="144">
        <v>0</v>
      </c>
      <c r="K89" s="144">
        <v>0</v>
      </c>
      <c r="L89" s="144">
        <v>0</v>
      </c>
      <c r="M89" s="144">
        <v>0</v>
      </c>
      <c r="N89" s="144">
        <v>0</v>
      </c>
      <c r="O89" s="144">
        <v>0</v>
      </c>
      <c r="P89" s="144">
        <v>0</v>
      </c>
      <c r="Q89" s="144">
        <v>0</v>
      </c>
      <c r="R89" s="144">
        <v>0</v>
      </c>
      <c r="S89" s="144">
        <v>0</v>
      </c>
      <c r="T89" s="144">
        <v>0</v>
      </c>
      <c r="U89" s="144">
        <v>0</v>
      </c>
      <c r="V89" s="144">
        <v>0</v>
      </c>
      <c r="W89" s="144">
        <v>0</v>
      </c>
      <c r="X89" s="144">
        <v>0</v>
      </c>
      <c r="Y89" s="144">
        <v>0</v>
      </c>
      <c r="Z89" s="144">
        <v>0</v>
      </c>
      <c r="AA89" s="144">
        <v>0</v>
      </c>
      <c r="AB89" s="144">
        <v>0</v>
      </c>
      <c r="AC89" s="144">
        <v>0</v>
      </c>
      <c r="AD89" s="144">
        <v>0</v>
      </c>
      <c r="AE89" s="144">
        <v>0</v>
      </c>
      <c r="AF89" s="144">
        <v>0</v>
      </c>
      <c r="AG89" s="144">
        <v>0</v>
      </c>
      <c r="AH89" s="144">
        <v>0</v>
      </c>
      <c r="AI89" s="144">
        <v>0</v>
      </c>
      <c r="AJ89" s="144">
        <v>0</v>
      </c>
      <c r="AK89" s="144">
        <v>0</v>
      </c>
      <c r="AL89" s="144">
        <v>0</v>
      </c>
      <c r="AM89" s="144">
        <v>0</v>
      </c>
      <c r="AN89" s="144">
        <v>0</v>
      </c>
      <c r="AO89" s="144">
        <v>0</v>
      </c>
      <c r="AP89" s="144">
        <v>0</v>
      </c>
      <c r="AQ89" s="144">
        <v>0</v>
      </c>
      <c r="AR89" s="145">
        <v>0</v>
      </c>
      <c r="AS89" s="145">
        <v>0</v>
      </c>
      <c r="AT89" s="145">
        <v>0</v>
      </c>
      <c r="AU89" s="145">
        <v>0</v>
      </c>
      <c r="AV89" s="145">
        <v>0</v>
      </c>
      <c r="AW89" s="144">
        <v>0</v>
      </c>
      <c r="AX89" s="144">
        <v>0</v>
      </c>
      <c r="AY89" s="144">
        <v>0</v>
      </c>
      <c r="AZ89" s="144">
        <v>0</v>
      </c>
      <c r="BA89" s="144">
        <v>0</v>
      </c>
      <c r="BB89" s="144">
        <v>0</v>
      </c>
      <c r="BC89" s="144">
        <v>0</v>
      </c>
      <c r="BD89" s="146">
        <v>0</v>
      </c>
      <c r="BE89" s="144">
        <v>0</v>
      </c>
      <c r="BF89" s="144">
        <v>0</v>
      </c>
      <c r="BG89" s="144">
        <v>0</v>
      </c>
      <c r="BH89" s="144">
        <v>0</v>
      </c>
      <c r="BI89" s="144">
        <v>0</v>
      </c>
      <c r="BJ89" s="144">
        <v>0</v>
      </c>
      <c r="BK89" s="144">
        <v>0</v>
      </c>
      <c r="BL89" s="144">
        <v>0</v>
      </c>
      <c r="BM89" s="144">
        <v>0</v>
      </c>
      <c r="BN89" s="147">
        <v>0</v>
      </c>
      <c r="BO89" s="144">
        <v>0</v>
      </c>
      <c r="BP89" s="144">
        <v>0</v>
      </c>
      <c r="BQ89" s="144">
        <v>0</v>
      </c>
      <c r="BR89" s="144">
        <v>0</v>
      </c>
      <c r="BS89" s="144">
        <v>0</v>
      </c>
      <c r="BT89" s="144">
        <v>0</v>
      </c>
      <c r="BU89" s="144">
        <v>0</v>
      </c>
      <c r="BV89" s="144">
        <v>0</v>
      </c>
      <c r="BW89" s="144">
        <v>0</v>
      </c>
      <c r="BX89" s="144">
        <v>0</v>
      </c>
      <c r="BY89" s="144">
        <v>0</v>
      </c>
      <c r="BZ89" s="144">
        <v>0</v>
      </c>
      <c r="CA89" s="144">
        <v>0</v>
      </c>
      <c r="CB89" s="144">
        <v>0</v>
      </c>
      <c r="CC89" s="144">
        <v>0</v>
      </c>
      <c r="CD89" s="144">
        <v>0</v>
      </c>
      <c r="CE89" s="144">
        <v>0</v>
      </c>
      <c r="CF89" s="144">
        <v>0</v>
      </c>
    </row>
    <row r="90" spans="5:84">
      <c r="E90" s="124">
        <v>6</v>
      </c>
      <c r="F90" s="124">
        <v>2011</v>
      </c>
      <c r="G90" s="143" t="s">
        <v>306</v>
      </c>
      <c r="H90" s="144">
        <v>0</v>
      </c>
      <c r="I90" s="144">
        <v>0</v>
      </c>
      <c r="J90" s="144">
        <v>0</v>
      </c>
      <c r="K90" s="144">
        <v>0</v>
      </c>
      <c r="L90" s="144">
        <v>0</v>
      </c>
      <c r="M90" s="144">
        <v>0</v>
      </c>
      <c r="N90" s="144">
        <v>0</v>
      </c>
      <c r="O90" s="144">
        <v>0</v>
      </c>
      <c r="P90" s="144">
        <v>0</v>
      </c>
      <c r="Q90" s="144">
        <v>0</v>
      </c>
      <c r="R90" s="144">
        <v>0</v>
      </c>
      <c r="S90" s="144">
        <v>0</v>
      </c>
      <c r="T90" s="144">
        <v>0</v>
      </c>
      <c r="U90" s="144">
        <v>0</v>
      </c>
      <c r="V90" s="144">
        <v>0</v>
      </c>
      <c r="W90" s="144">
        <v>0</v>
      </c>
      <c r="X90" s="144">
        <v>0</v>
      </c>
      <c r="Y90" s="144">
        <v>0</v>
      </c>
      <c r="Z90" s="144">
        <v>0</v>
      </c>
      <c r="AA90" s="144">
        <v>0</v>
      </c>
      <c r="AB90" s="144">
        <v>0</v>
      </c>
      <c r="AC90" s="144">
        <v>0</v>
      </c>
      <c r="AD90" s="144">
        <v>0</v>
      </c>
      <c r="AE90" s="144">
        <v>0</v>
      </c>
      <c r="AF90" s="144">
        <v>0</v>
      </c>
      <c r="AG90" s="144">
        <v>0</v>
      </c>
      <c r="AH90" s="144">
        <v>0</v>
      </c>
      <c r="AI90" s="144">
        <v>0</v>
      </c>
      <c r="AJ90" s="144">
        <v>0</v>
      </c>
      <c r="AK90" s="144">
        <v>0</v>
      </c>
      <c r="AL90" s="144">
        <v>0</v>
      </c>
      <c r="AM90" s="144">
        <v>0</v>
      </c>
      <c r="AN90" s="144">
        <v>0</v>
      </c>
      <c r="AO90" s="144">
        <v>0</v>
      </c>
      <c r="AP90" s="144">
        <v>0</v>
      </c>
      <c r="AQ90" s="144">
        <v>0</v>
      </c>
      <c r="AR90" s="145">
        <v>0</v>
      </c>
      <c r="AS90" s="145">
        <v>0</v>
      </c>
      <c r="AT90" s="145">
        <v>0</v>
      </c>
      <c r="AU90" s="145">
        <v>0</v>
      </c>
      <c r="AV90" s="145">
        <v>0</v>
      </c>
      <c r="AW90" s="144">
        <v>0</v>
      </c>
      <c r="AX90" s="144">
        <v>0</v>
      </c>
      <c r="AY90" s="144">
        <v>0</v>
      </c>
      <c r="AZ90" s="144">
        <v>0</v>
      </c>
      <c r="BA90" s="144">
        <v>0</v>
      </c>
      <c r="BB90" s="144">
        <v>0</v>
      </c>
      <c r="BC90" s="144">
        <v>0</v>
      </c>
      <c r="BD90" s="146">
        <v>0</v>
      </c>
      <c r="BE90" s="144">
        <v>0</v>
      </c>
      <c r="BF90" s="144">
        <v>0</v>
      </c>
      <c r="BG90" s="144">
        <v>0</v>
      </c>
      <c r="BH90" s="144">
        <v>0</v>
      </c>
      <c r="BI90" s="144">
        <v>0</v>
      </c>
      <c r="BJ90" s="144">
        <v>0</v>
      </c>
      <c r="BK90" s="144">
        <v>0</v>
      </c>
      <c r="BL90" s="144">
        <v>0</v>
      </c>
      <c r="BM90" s="144">
        <v>0</v>
      </c>
      <c r="BN90" s="147">
        <v>0</v>
      </c>
      <c r="BO90" s="144">
        <v>0</v>
      </c>
      <c r="BP90" s="144">
        <v>0</v>
      </c>
      <c r="BQ90" s="144">
        <v>0</v>
      </c>
      <c r="BR90" s="144">
        <v>0</v>
      </c>
      <c r="BS90" s="144">
        <v>0</v>
      </c>
      <c r="BT90" s="144">
        <v>0</v>
      </c>
      <c r="BU90" s="144">
        <v>0</v>
      </c>
      <c r="BV90" s="144">
        <v>0</v>
      </c>
      <c r="BW90" s="144">
        <v>0</v>
      </c>
      <c r="BX90" s="144">
        <v>0</v>
      </c>
      <c r="BY90" s="144">
        <v>0</v>
      </c>
      <c r="BZ90" s="144">
        <v>0</v>
      </c>
      <c r="CA90" s="144">
        <v>0</v>
      </c>
      <c r="CB90" s="144">
        <v>0</v>
      </c>
      <c r="CC90" s="144">
        <v>0</v>
      </c>
      <c r="CD90" s="144">
        <v>0</v>
      </c>
      <c r="CE90" s="144">
        <v>0</v>
      </c>
      <c r="CF90" s="144">
        <v>0</v>
      </c>
    </row>
    <row r="91" spans="5:84">
      <c r="E91" s="124">
        <v>7</v>
      </c>
      <c r="F91" s="124">
        <v>2011</v>
      </c>
      <c r="G91" s="143" t="s">
        <v>306</v>
      </c>
      <c r="H91" s="144">
        <v>0</v>
      </c>
      <c r="I91" s="144">
        <v>0</v>
      </c>
      <c r="J91" s="144">
        <v>0</v>
      </c>
      <c r="K91" s="144">
        <v>0</v>
      </c>
      <c r="L91" s="144">
        <v>0</v>
      </c>
      <c r="M91" s="144">
        <v>0</v>
      </c>
      <c r="N91" s="144">
        <v>0</v>
      </c>
      <c r="O91" s="144">
        <v>0</v>
      </c>
      <c r="P91" s="144">
        <v>0</v>
      </c>
      <c r="Q91" s="144">
        <v>0</v>
      </c>
      <c r="R91" s="144">
        <v>0</v>
      </c>
      <c r="S91" s="144">
        <v>0</v>
      </c>
      <c r="T91" s="144">
        <v>0</v>
      </c>
      <c r="U91" s="144">
        <v>0</v>
      </c>
      <c r="V91" s="144">
        <v>0</v>
      </c>
      <c r="W91" s="144">
        <v>0</v>
      </c>
      <c r="X91" s="144">
        <v>0</v>
      </c>
      <c r="Y91" s="144">
        <v>0</v>
      </c>
      <c r="Z91" s="144">
        <v>0</v>
      </c>
      <c r="AA91" s="144">
        <v>0</v>
      </c>
      <c r="AB91" s="144">
        <v>0</v>
      </c>
      <c r="AC91" s="144">
        <v>0</v>
      </c>
      <c r="AD91" s="144">
        <v>0</v>
      </c>
      <c r="AE91" s="144">
        <v>0</v>
      </c>
      <c r="AF91" s="144">
        <v>0</v>
      </c>
      <c r="AG91" s="144">
        <v>0</v>
      </c>
      <c r="AH91" s="144">
        <v>0</v>
      </c>
      <c r="AI91" s="144">
        <v>0</v>
      </c>
      <c r="AJ91" s="144">
        <v>0</v>
      </c>
      <c r="AK91" s="144">
        <v>0</v>
      </c>
      <c r="AL91" s="144">
        <v>0</v>
      </c>
      <c r="AM91" s="144">
        <v>0</v>
      </c>
      <c r="AN91" s="144">
        <v>0</v>
      </c>
      <c r="AO91" s="144">
        <v>0</v>
      </c>
      <c r="AP91" s="144">
        <v>0</v>
      </c>
      <c r="AQ91" s="144">
        <v>0</v>
      </c>
      <c r="AR91" s="145">
        <v>0</v>
      </c>
      <c r="AS91" s="145">
        <v>0</v>
      </c>
      <c r="AT91" s="145">
        <v>0</v>
      </c>
      <c r="AU91" s="145">
        <v>0</v>
      </c>
      <c r="AV91" s="145">
        <v>0</v>
      </c>
      <c r="AW91" s="144">
        <v>0</v>
      </c>
      <c r="AX91" s="144">
        <v>0</v>
      </c>
      <c r="AY91" s="144">
        <v>0</v>
      </c>
      <c r="AZ91" s="144">
        <v>0</v>
      </c>
      <c r="BA91" s="144">
        <v>0</v>
      </c>
      <c r="BB91" s="144">
        <v>0</v>
      </c>
      <c r="BC91" s="144">
        <v>0</v>
      </c>
      <c r="BD91" s="146">
        <v>0</v>
      </c>
      <c r="BE91" s="144">
        <v>0</v>
      </c>
      <c r="BF91" s="144">
        <v>0</v>
      </c>
      <c r="BG91" s="144">
        <v>0</v>
      </c>
      <c r="BH91" s="144">
        <v>0</v>
      </c>
      <c r="BI91" s="144">
        <v>0</v>
      </c>
      <c r="BJ91" s="144">
        <v>0</v>
      </c>
      <c r="BK91" s="144">
        <v>0</v>
      </c>
      <c r="BL91" s="144">
        <v>0</v>
      </c>
      <c r="BM91" s="144">
        <v>0</v>
      </c>
      <c r="BN91" s="147">
        <v>0</v>
      </c>
      <c r="BO91" s="144">
        <v>0</v>
      </c>
      <c r="BP91" s="144">
        <v>0</v>
      </c>
      <c r="BQ91" s="144">
        <v>0</v>
      </c>
      <c r="BR91" s="144">
        <v>0</v>
      </c>
      <c r="BS91" s="144">
        <v>0</v>
      </c>
      <c r="BT91" s="144">
        <v>0</v>
      </c>
      <c r="BU91" s="144">
        <v>0</v>
      </c>
      <c r="BV91" s="144">
        <v>0</v>
      </c>
      <c r="BW91" s="144">
        <v>0</v>
      </c>
      <c r="BX91" s="144">
        <v>0</v>
      </c>
      <c r="BY91" s="144">
        <v>0</v>
      </c>
      <c r="BZ91" s="144">
        <v>0</v>
      </c>
      <c r="CA91" s="144">
        <v>0</v>
      </c>
      <c r="CB91" s="144">
        <v>0</v>
      </c>
      <c r="CC91" s="144">
        <v>0</v>
      </c>
      <c r="CD91" s="144">
        <v>0</v>
      </c>
      <c r="CE91" s="144">
        <v>0</v>
      </c>
      <c r="CF91" s="144">
        <v>0</v>
      </c>
    </row>
    <row r="92" spans="5:84">
      <c r="E92" s="124">
        <v>8</v>
      </c>
      <c r="F92" s="124">
        <v>2011</v>
      </c>
      <c r="G92" s="143" t="s">
        <v>306</v>
      </c>
      <c r="H92" s="144">
        <v>0</v>
      </c>
      <c r="I92" s="144">
        <v>0</v>
      </c>
      <c r="J92" s="144">
        <v>0</v>
      </c>
      <c r="K92" s="144">
        <v>0</v>
      </c>
      <c r="L92" s="144">
        <v>0</v>
      </c>
      <c r="M92" s="144">
        <v>0</v>
      </c>
      <c r="N92" s="144">
        <v>0</v>
      </c>
      <c r="O92" s="144">
        <v>0</v>
      </c>
      <c r="P92" s="144">
        <v>0</v>
      </c>
      <c r="Q92" s="144">
        <v>0</v>
      </c>
      <c r="R92" s="144">
        <v>0</v>
      </c>
      <c r="S92" s="144">
        <v>0</v>
      </c>
      <c r="T92" s="144">
        <v>0</v>
      </c>
      <c r="U92" s="144">
        <v>0</v>
      </c>
      <c r="V92" s="144">
        <v>0</v>
      </c>
      <c r="W92" s="144">
        <v>0</v>
      </c>
      <c r="X92" s="144">
        <v>0</v>
      </c>
      <c r="Y92" s="144">
        <v>0</v>
      </c>
      <c r="Z92" s="144">
        <v>0</v>
      </c>
      <c r="AA92" s="144">
        <v>0</v>
      </c>
      <c r="AB92" s="144">
        <v>0</v>
      </c>
      <c r="AC92" s="144">
        <v>0</v>
      </c>
      <c r="AD92" s="144">
        <v>0</v>
      </c>
      <c r="AE92" s="144">
        <v>0</v>
      </c>
      <c r="AF92" s="144">
        <v>0</v>
      </c>
      <c r="AG92" s="144">
        <v>0</v>
      </c>
      <c r="AH92" s="144">
        <v>0</v>
      </c>
      <c r="AI92" s="144">
        <v>0</v>
      </c>
      <c r="AJ92" s="144">
        <v>0</v>
      </c>
      <c r="AK92" s="144">
        <v>0</v>
      </c>
      <c r="AL92" s="144">
        <v>0</v>
      </c>
      <c r="AM92" s="144">
        <v>0</v>
      </c>
      <c r="AN92" s="144">
        <v>0</v>
      </c>
      <c r="AO92" s="144">
        <v>0</v>
      </c>
      <c r="AP92" s="144">
        <v>0</v>
      </c>
      <c r="AQ92" s="144">
        <v>0</v>
      </c>
      <c r="AR92" s="145">
        <v>0</v>
      </c>
      <c r="AS92" s="145">
        <v>0</v>
      </c>
      <c r="AT92" s="145">
        <v>0</v>
      </c>
      <c r="AU92" s="145">
        <v>0</v>
      </c>
      <c r="AV92" s="145">
        <v>0</v>
      </c>
      <c r="AW92" s="144">
        <v>0</v>
      </c>
      <c r="AX92" s="144">
        <v>0</v>
      </c>
      <c r="AY92" s="144">
        <v>0</v>
      </c>
      <c r="AZ92" s="144">
        <v>0</v>
      </c>
      <c r="BA92" s="144">
        <v>0</v>
      </c>
      <c r="BB92" s="144">
        <v>0</v>
      </c>
      <c r="BC92" s="144">
        <v>0</v>
      </c>
      <c r="BD92" s="146">
        <v>0</v>
      </c>
      <c r="BE92" s="144">
        <v>0</v>
      </c>
      <c r="BF92" s="144">
        <v>0</v>
      </c>
      <c r="BG92" s="144">
        <v>0</v>
      </c>
      <c r="BH92" s="144">
        <v>0</v>
      </c>
      <c r="BI92" s="144">
        <v>0</v>
      </c>
      <c r="BJ92" s="144">
        <v>0</v>
      </c>
      <c r="BK92" s="144">
        <v>0</v>
      </c>
      <c r="BL92" s="144">
        <v>0</v>
      </c>
      <c r="BM92" s="144">
        <v>0</v>
      </c>
      <c r="BN92" s="147">
        <v>0</v>
      </c>
      <c r="BO92" s="144">
        <v>0</v>
      </c>
      <c r="BP92" s="144">
        <v>0</v>
      </c>
      <c r="BQ92" s="144">
        <v>0</v>
      </c>
      <c r="BR92" s="144">
        <v>0</v>
      </c>
      <c r="BS92" s="144">
        <v>0</v>
      </c>
      <c r="BT92" s="144">
        <v>0</v>
      </c>
      <c r="BU92" s="144">
        <v>0</v>
      </c>
      <c r="BV92" s="144">
        <v>0</v>
      </c>
      <c r="BW92" s="144">
        <v>0</v>
      </c>
      <c r="BX92" s="144">
        <v>0</v>
      </c>
      <c r="BY92" s="144">
        <v>0</v>
      </c>
      <c r="BZ92" s="144">
        <v>0</v>
      </c>
      <c r="CA92" s="144">
        <v>0</v>
      </c>
      <c r="CB92" s="144">
        <v>0</v>
      </c>
      <c r="CC92" s="144">
        <v>0</v>
      </c>
      <c r="CD92" s="144">
        <v>0</v>
      </c>
      <c r="CE92" s="144">
        <v>0</v>
      </c>
      <c r="CF92" s="144">
        <v>0</v>
      </c>
    </row>
    <row r="93" spans="5:84">
      <c r="E93" s="124">
        <v>9</v>
      </c>
      <c r="F93" s="124">
        <v>2011</v>
      </c>
      <c r="G93" s="143" t="s">
        <v>306</v>
      </c>
      <c r="H93" s="144">
        <v>0</v>
      </c>
      <c r="I93" s="144">
        <v>0</v>
      </c>
      <c r="J93" s="144">
        <v>0</v>
      </c>
      <c r="K93" s="144">
        <v>0</v>
      </c>
      <c r="L93" s="144">
        <v>0</v>
      </c>
      <c r="M93" s="144">
        <v>0</v>
      </c>
      <c r="N93" s="144">
        <v>0</v>
      </c>
      <c r="O93" s="144">
        <v>0</v>
      </c>
      <c r="P93" s="144">
        <v>0</v>
      </c>
      <c r="Q93" s="144">
        <v>0</v>
      </c>
      <c r="R93" s="144">
        <v>0</v>
      </c>
      <c r="S93" s="144">
        <v>0</v>
      </c>
      <c r="T93" s="144">
        <v>0</v>
      </c>
      <c r="U93" s="144">
        <v>0</v>
      </c>
      <c r="V93" s="144">
        <v>0</v>
      </c>
      <c r="W93" s="144">
        <v>0</v>
      </c>
      <c r="X93" s="144">
        <v>0</v>
      </c>
      <c r="Y93" s="144">
        <v>0</v>
      </c>
      <c r="Z93" s="144">
        <v>0</v>
      </c>
      <c r="AA93" s="144">
        <v>0</v>
      </c>
      <c r="AB93" s="144">
        <v>0</v>
      </c>
      <c r="AC93" s="144">
        <v>0</v>
      </c>
      <c r="AD93" s="144">
        <v>0</v>
      </c>
      <c r="AE93" s="144">
        <v>0</v>
      </c>
      <c r="AF93" s="144">
        <v>0</v>
      </c>
      <c r="AG93" s="144">
        <v>0</v>
      </c>
      <c r="AH93" s="144">
        <v>0</v>
      </c>
      <c r="AI93" s="144">
        <v>0</v>
      </c>
      <c r="AJ93" s="144">
        <v>0</v>
      </c>
      <c r="AK93" s="144">
        <v>0</v>
      </c>
      <c r="AL93" s="144">
        <v>0</v>
      </c>
      <c r="AM93" s="144">
        <v>0</v>
      </c>
      <c r="AN93" s="144">
        <v>0</v>
      </c>
      <c r="AO93" s="144">
        <v>0</v>
      </c>
      <c r="AP93" s="144">
        <v>0</v>
      </c>
      <c r="AQ93" s="144">
        <v>0</v>
      </c>
      <c r="AR93" s="145">
        <v>0</v>
      </c>
      <c r="AS93" s="145">
        <v>0</v>
      </c>
      <c r="AT93" s="145">
        <v>0</v>
      </c>
      <c r="AU93" s="145">
        <v>0</v>
      </c>
      <c r="AV93" s="145">
        <v>0</v>
      </c>
      <c r="AW93" s="144">
        <v>0</v>
      </c>
      <c r="AX93" s="144">
        <v>0</v>
      </c>
      <c r="AY93" s="144">
        <v>0</v>
      </c>
      <c r="AZ93" s="144">
        <v>0</v>
      </c>
      <c r="BA93" s="144">
        <v>0</v>
      </c>
      <c r="BB93" s="144">
        <v>0</v>
      </c>
      <c r="BC93" s="144">
        <v>0</v>
      </c>
      <c r="BD93" s="146">
        <v>0</v>
      </c>
      <c r="BE93" s="144">
        <v>0</v>
      </c>
      <c r="BF93" s="144">
        <v>0</v>
      </c>
      <c r="BG93" s="144">
        <v>0</v>
      </c>
      <c r="BH93" s="144">
        <v>0</v>
      </c>
      <c r="BI93" s="144">
        <v>0</v>
      </c>
      <c r="BJ93" s="144">
        <v>0</v>
      </c>
      <c r="BK93" s="144">
        <v>0</v>
      </c>
      <c r="BL93" s="144">
        <v>0</v>
      </c>
      <c r="BM93" s="144">
        <v>0</v>
      </c>
      <c r="BN93" s="147">
        <v>0</v>
      </c>
      <c r="BO93" s="144">
        <v>0</v>
      </c>
      <c r="BP93" s="144">
        <v>0</v>
      </c>
      <c r="BQ93" s="144">
        <v>0</v>
      </c>
      <c r="BR93" s="144">
        <v>0</v>
      </c>
      <c r="BS93" s="144">
        <v>0</v>
      </c>
      <c r="BT93" s="144">
        <v>0</v>
      </c>
      <c r="BU93" s="144">
        <v>0</v>
      </c>
      <c r="BV93" s="144">
        <v>0</v>
      </c>
      <c r="BW93" s="144">
        <v>0</v>
      </c>
      <c r="BX93" s="144">
        <v>0</v>
      </c>
      <c r="BY93" s="144">
        <v>0</v>
      </c>
      <c r="BZ93" s="144">
        <v>0</v>
      </c>
      <c r="CA93" s="144">
        <v>0</v>
      </c>
      <c r="CB93" s="144">
        <v>0</v>
      </c>
      <c r="CC93" s="144">
        <v>0</v>
      </c>
      <c r="CD93" s="144">
        <v>0</v>
      </c>
      <c r="CE93" s="144">
        <v>0</v>
      </c>
      <c r="CF93" s="144">
        <v>0</v>
      </c>
    </row>
    <row r="94" spans="5:84">
      <c r="E94" s="124">
        <v>10</v>
      </c>
      <c r="F94" s="124">
        <v>2011</v>
      </c>
      <c r="G94" s="143" t="s">
        <v>306</v>
      </c>
      <c r="H94" s="144">
        <v>0</v>
      </c>
      <c r="I94" s="144">
        <v>0</v>
      </c>
      <c r="J94" s="144">
        <v>0</v>
      </c>
      <c r="K94" s="144">
        <v>0</v>
      </c>
      <c r="L94" s="144">
        <v>0</v>
      </c>
      <c r="M94" s="144">
        <v>0</v>
      </c>
      <c r="N94" s="144">
        <v>0</v>
      </c>
      <c r="O94" s="144">
        <v>0</v>
      </c>
      <c r="P94" s="144">
        <v>0</v>
      </c>
      <c r="Q94" s="144">
        <v>0</v>
      </c>
      <c r="R94" s="144">
        <v>0</v>
      </c>
      <c r="S94" s="144">
        <v>0</v>
      </c>
      <c r="T94" s="144">
        <v>0</v>
      </c>
      <c r="U94" s="144">
        <v>0</v>
      </c>
      <c r="V94" s="144">
        <v>0</v>
      </c>
      <c r="W94" s="144">
        <v>0</v>
      </c>
      <c r="X94" s="144">
        <v>0</v>
      </c>
      <c r="Y94" s="144">
        <v>0</v>
      </c>
      <c r="Z94" s="144">
        <v>0</v>
      </c>
      <c r="AA94" s="144">
        <v>0</v>
      </c>
      <c r="AB94" s="144">
        <v>0</v>
      </c>
      <c r="AC94" s="144">
        <v>0</v>
      </c>
      <c r="AD94" s="144">
        <v>0</v>
      </c>
      <c r="AE94" s="144">
        <v>0</v>
      </c>
      <c r="AF94" s="144">
        <v>0</v>
      </c>
      <c r="AG94" s="144">
        <v>0</v>
      </c>
      <c r="AH94" s="144">
        <v>0</v>
      </c>
      <c r="AI94" s="144">
        <v>0</v>
      </c>
      <c r="AJ94" s="144">
        <v>0</v>
      </c>
      <c r="AK94" s="144">
        <v>0</v>
      </c>
      <c r="AL94" s="144">
        <v>0</v>
      </c>
      <c r="AM94" s="144">
        <v>0</v>
      </c>
      <c r="AN94" s="144">
        <v>0</v>
      </c>
      <c r="AO94" s="144">
        <v>0</v>
      </c>
      <c r="AP94" s="144">
        <v>0</v>
      </c>
      <c r="AQ94" s="144">
        <v>0</v>
      </c>
      <c r="AR94" s="145">
        <v>0</v>
      </c>
      <c r="AS94" s="145">
        <v>0</v>
      </c>
      <c r="AT94" s="145">
        <v>0</v>
      </c>
      <c r="AU94" s="145">
        <v>0</v>
      </c>
      <c r="AV94" s="145">
        <v>0</v>
      </c>
      <c r="AW94" s="144">
        <v>0</v>
      </c>
      <c r="AX94" s="144">
        <v>0</v>
      </c>
      <c r="AY94" s="144">
        <v>0</v>
      </c>
      <c r="AZ94" s="144">
        <v>0</v>
      </c>
      <c r="BA94" s="144">
        <v>0</v>
      </c>
      <c r="BB94" s="144">
        <v>0</v>
      </c>
      <c r="BC94" s="144">
        <v>0</v>
      </c>
      <c r="BD94" s="146">
        <v>0</v>
      </c>
      <c r="BE94" s="144">
        <v>0</v>
      </c>
      <c r="BF94" s="144">
        <v>0</v>
      </c>
      <c r="BG94" s="144">
        <v>0</v>
      </c>
      <c r="BH94" s="144">
        <v>0</v>
      </c>
      <c r="BI94" s="144">
        <v>0</v>
      </c>
      <c r="BJ94" s="144">
        <v>0</v>
      </c>
      <c r="BK94" s="144">
        <v>0</v>
      </c>
      <c r="BL94" s="144">
        <v>0</v>
      </c>
      <c r="BM94" s="144">
        <v>0</v>
      </c>
      <c r="BN94" s="147">
        <v>0</v>
      </c>
      <c r="BO94" s="144">
        <v>0</v>
      </c>
      <c r="BP94" s="144">
        <v>0</v>
      </c>
      <c r="BQ94" s="144">
        <v>0</v>
      </c>
      <c r="BR94" s="144">
        <v>0</v>
      </c>
      <c r="BS94" s="144">
        <v>0</v>
      </c>
      <c r="BT94" s="144">
        <v>0</v>
      </c>
      <c r="BU94" s="144">
        <v>0</v>
      </c>
      <c r="BV94" s="144">
        <v>0</v>
      </c>
      <c r="BW94" s="144">
        <v>0</v>
      </c>
      <c r="BX94" s="144">
        <v>0</v>
      </c>
      <c r="BY94" s="144">
        <v>0</v>
      </c>
      <c r="BZ94" s="144">
        <v>0</v>
      </c>
      <c r="CA94" s="144">
        <v>0</v>
      </c>
      <c r="CB94" s="144">
        <v>0</v>
      </c>
      <c r="CC94" s="144">
        <v>0</v>
      </c>
      <c r="CD94" s="144">
        <v>0</v>
      </c>
      <c r="CE94" s="144">
        <v>0</v>
      </c>
      <c r="CF94" s="144">
        <v>0</v>
      </c>
    </row>
    <row r="95" spans="5:84">
      <c r="E95" s="124">
        <v>11</v>
      </c>
      <c r="F95" s="124">
        <v>2011</v>
      </c>
      <c r="G95" s="143" t="s">
        <v>306</v>
      </c>
      <c r="H95" s="144">
        <v>0</v>
      </c>
      <c r="I95" s="144">
        <v>0</v>
      </c>
      <c r="J95" s="144">
        <v>0</v>
      </c>
      <c r="K95" s="144">
        <v>0</v>
      </c>
      <c r="L95" s="144">
        <v>0</v>
      </c>
      <c r="M95" s="144">
        <v>0</v>
      </c>
      <c r="N95" s="144">
        <v>0</v>
      </c>
      <c r="O95" s="144">
        <v>0</v>
      </c>
      <c r="P95" s="144">
        <v>0</v>
      </c>
      <c r="Q95" s="144">
        <v>0</v>
      </c>
      <c r="R95" s="144">
        <v>0</v>
      </c>
      <c r="S95" s="144">
        <v>0</v>
      </c>
      <c r="T95" s="144">
        <v>0</v>
      </c>
      <c r="U95" s="144">
        <v>0</v>
      </c>
      <c r="V95" s="144">
        <v>0</v>
      </c>
      <c r="W95" s="144">
        <v>0</v>
      </c>
      <c r="X95" s="144">
        <v>0</v>
      </c>
      <c r="Y95" s="144">
        <v>0</v>
      </c>
      <c r="Z95" s="144">
        <v>0</v>
      </c>
      <c r="AA95" s="144">
        <v>0</v>
      </c>
      <c r="AB95" s="144">
        <v>0</v>
      </c>
      <c r="AC95" s="144">
        <v>0</v>
      </c>
      <c r="AD95" s="144">
        <v>0</v>
      </c>
      <c r="AE95" s="144">
        <v>0</v>
      </c>
      <c r="AF95" s="144">
        <v>0</v>
      </c>
      <c r="AG95" s="144">
        <v>0</v>
      </c>
      <c r="AH95" s="144">
        <v>0</v>
      </c>
      <c r="AI95" s="144">
        <v>0</v>
      </c>
      <c r="AJ95" s="144">
        <v>0</v>
      </c>
      <c r="AK95" s="144">
        <v>0</v>
      </c>
      <c r="AL95" s="144">
        <v>0</v>
      </c>
      <c r="AM95" s="144">
        <v>0</v>
      </c>
      <c r="AN95" s="144">
        <v>0</v>
      </c>
      <c r="AO95" s="144">
        <v>0</v>
      </c>
      <c r="AP95" s="144">
        <v>0</v>
      </c>
      <c r="AQ95" s="144">
        <v>0</v>
      </c>
      <c r="AR95" s="145">
        <v>0</v>
      </c>
      <c r="AS95" s="145">
        <v>0</v>
      </c>
      <c r="AT95" s="145">
        <v>0</v>
      </c>
      <c r="AU95" s="145">
        <v>0</v>
      </c>
      <c r="AV95" s="145">
        <v>0</v>
      </c>
      <c r="AW95" s="144">
        <v>0</v>
      </c>
      <c r="AX95" s="144">
        <v>0</v>
      </c>
      <c r="AY95" s="144">
        <v>0</v>
      </c>
      <c r="AZ95" s="144">
        <v>0</v>
      </c>
      <c r="BA95" s="144">
        <v>0</v>
      </c>
      <c r="BB95" s="144">
        <v>0</v>
      </c>
      <c r="BC95" s="144">
        <v>0</v>
      </c>
      <c r="BD95" s="146">
        <v>0</v>
      </c>
      <c r="BE95" s="144">
        <v>0</v>
      </c>
      <c r="BF95" s="144">
        <v>0</v>
      </c>
      <c r="BG95" s="144">
        <v>0</v>
      </c>
      <c r="BH95" s="144">
        <v>0</v>
      </c>
      <c r="BI95" s="144">
        <v>0</v>
      </c>
      <c r="BJ95" s="144">
        <v>0</v>
      </c>
      <c r="BK95" s="144">
        <v>0</v>
      </c>
      <c r="BL95" s="144">
        <v>0</v>
      </c>
      <c r="BM95" s="144">
        <v>0</v>
      </c>
      <c r="BN95" s="147">
        <v>0</v>
      </c>
      <c r="BO95" s="144">
        <v>0</v>
      </c>
      <c r="BP95" s="144">
        <v>0</v>
      </c>
      <c r="BQ95" s="144">
        <v>0</v>
      </c>
      <c r="BR95" s="144">
        <v>0</v>
      </c>
      <c r="BS95" s="144">
        <v>0</v>
      </c>
      <c r="BT95" s="144">
        <v>0</v>
      </c>
      <c r="BU95" s="144">
        <v>0</v>
      </c>
      <c r="BV95" s="144">
        <v>0</v>
      </c>
      <c r="BW95" s="144">
        <v>0</v>
      </c>
      <c r="BX95" s="144">
        <v>0</v>
      </c>
      <c r="BY95" s="144">
        <v>0</v>
      </c>
      <c r="BZ95" s="144">
        <v>0</v>
      </c>
      <c r="CA95" s="144">
        <v>0</v>
      </c>
      <c r="CB95" s="144">
        <v>0</v>
      </c>
      <c r="CC95" s="144">
        <v>0</v>
      </c>
      <c r="CD95" s="144">
        <v>0</v>
      </c>
      <c r="CE95" s="144">
        <v>0</v>
      </c>
      <c r="CF95" s="144">
        <v>0</v>
      </c>
    </row>
    <row r="96" spans="5:84">
      <c r="E96" s="124">
        <v>12</v>
      </c>
      <c r="F96" s="124">
        <v>2011</v>
      </c>
      <c r="G96" s="143" t="s">
        <v>306</v>
      </c>
      <c r="H96" s="144">
        <v>0</v>
      </c>
      <c r="I96" s="144">
        <v>0</v>
      </c>
      <c r="J96" s="144">
        <v>0</v>
      </c>
      <c r="K96" s="144">
        <v>0</v>
      </c>
      <c r="L96" s="144">
        <v>0</v>
      </c>
      <c r="M96" s="144">
        <v>0</v>
      </c>
      <c r="N96" s="144">
        <v>0</v>
      </c>
      <c r="O96" s="144">
        <v>0</v>
      </c>
      <c r="P96" s="144">
        <v>0</v>
      </c>
      <c r="Q96" s="144">
        <v>0</v>
      </c>
      <c r="R96" s="144">
        <v>0</v>
      </c>
      <c r="S96" s="144">
        <v>0</v>
      </c>
      <c r="T96" s="144">
        <v>0</v>
      </c>
      <c r="U96" s="144">
        <v>0</v>
      </c>
      <c r="V96" s="144">
        <v>0</v>
      </c>
      <c r="W96" s="144">
        <v>0</v>
      </c>
      <c r="X96" s="144">
        <v>0</v>
      </c>
      <c r="Y96" s="144">
        <v>0</v>
      </c>
      <c r="Z96" s="144">
        <v>0</v>
      </c>
      <c r="AA96" s="144">
        <v>0</v>
      </c>
      <c r="AB96" s="144">
        <v>0</v>
      </c>
      <c r="AC96" s="144">
        <v>0</v>
      </c>
      <c r="AD96" s="144">
        <v>0</v>
      </c>
      <c r="AE96" s="144">
        <v>0</v>
      </c>
      <c r="AF96" s="144">
        <v>0</v>
      </c>
      <c r="AG96" s="144">
        <v>0</v>
      </c>
      <c r="AH96" s="144">
        <v>0</v>
      </c>
      <c r="AI96" s="144">
        <v>0</v>
      </c>
      <c r="AJ96" s="144">
        <v>0</v>
      </c>
      <c r="AK96" s="144">
        <v>0</v>
      </c>
      <c r="AL96" s="144">
        <v>0</v>
      </c>
      <c r="AM96" s="144">
        <v>0</v>
      </c>
      <c r="AN96" s="144">
        <v>0</v>
      </c>
      <c r="AO96" s="144">
        <v>0</v>
      </c>
      <c r="AP96" s="144">
        <v>0</v>
      </c>
      <c r="AQ96" s="144">
        <v>0</v>
      </c>
      <c r="AR96" s="145">
        <v>0</v>
      </c>
      <c r="AS96" s="145">
        <v>0</v>
      </c>
      <c r="AT96" s="145">
        <v>0</v>
      </c>
      <c r="AU96" s="145">
        <v>0</v>
      </c>
      <c r="AV96" s="145">
        <v>0</v>
      </c>
      <c r="AW96" s="144">
        <v>0</v>
      </c>
      <c r="AX96" s="144">
        <v>0</v>
      </c>
      <c r="AY96" s="144">
        <v>0</v>
      </c>
      <c r="AZ96" s="144">
        <v>0</v>
      </c>
      <c r="BA96" s="144">
        <v>0</v>
      </c>
      <c r="BB96" s="144">
        <v>0</v>
      </c>
      <c r="BC96" s="144">
        <v>0</v>
      </c>
      <c r="BD96" s="146">
        <v>0</v>
      </c>
      <c r="BE96" s="144">
        <v>0</v>
      </c>
      <c r="BF96" s="144">
        <v>0</v>
      </c>
      <c r="BG96" s="144">
        <v>0</v>
      </c>
      <c r="BH96" s="144">
        <v>0</v>
      </c>
      <c r="BI96" s="144">
        <v>0</v>
      </c>
      <c r="BJ96" s="144">
        <v>0</v>
      </c>
      <c r="BK96" s="144">
        <v>0</v>
      </c>
      <c r="BL96" s="144">
        <v>0</v>
      </c>
      <c r="BM96" s="144">
        <v>0</v>
      </c>
      <c r="BN96" s="147">
        <v>0</v>
      </c>
      <c r="BO96" s="144">
        <v>0</v>
      </c>
      <c r="BP96" s="144">
        <v>0</v>
      </c>
      <c r="BQ96" s="144">
        <v>0</v>
      </c>
      <c r="BR96" s="144">
        <v>0</v>
      </c>
      <c r="BS96" s="144">
        <v>0</v>
      </c>
      <c r="BT96" s="144">
        <v>0</v>
      </c>
      <c r="BU96" s="144">
        <v>0</v>
      </c>
      <c r="BV96" s="144">
        <v>0</v>
      </c>
      <c r="BW96" s="144">
        <v>0</v>
      </c>
      <c r="BX96" s="144">
        <v>0</v>
      </c>
      <c r="BY96" s="144">
        <v>0</v>
      </c>
      <c r="BZ96" s="144">
        <v>0</v>
      </c>
      <c r="CA96" s="144">
        <v>0</v>
      </c>
      <c r="CB96" s="144">
        <v>0</v>
      </c>
      <c r="CC96" s="144">
        <v>0</v>
      </c>
      <c r="CD96" s="144">
        <v>0</v>
      </c>
      <c r="CE96" s="144">
        <v>0</v>
      </c>
      <c r="CF96" s="144">
        <v>0</v>
      </c>
    </row>
    <row r="97" spans="5:84">
      <c r="E97" s="124">
        <v>1</v>
      </c>
      <c r="F97" s="124">
        <v>2012</v>
      </c>
      <c r="G97" s="143" t="s">
        <v>306</v>
      </c>
      <c r="H97" s="144">
        <v>0</v>
      </c>
      <c r="I97" s="144">
        <v>0</v>
      </c>
      <c r="J97" s="144">
        <v>0</v>
      </c>
      <c r="K97" s="144">
        <v>0</v>
      </c>
      <c r="L97" s="144">
        <v>0</v>
      </c>
      <c r="M97" s="144">
        <v>0</v>
      </c>
      <c r="N97" s="144">
        <v>0</v>
      </c>
      <c r="O97" s="144">
        <v>0</v>
      </c>
      <c r="P97" s="144">
        <v>0</v>
      </c>
      <c r="Q97" s="144">
        <v>0</v>
      </c>
      <c r="R97" s="144">
        <v>0</v>
      </c>
      <c r="S97" s="144">
        <v>0</v>
      </c>
      <c r="T97" s="144">
        <v>0</v>
      </c>
      <c r="U97" s="144">
        <v>0</v>
      </c>
      <c r="V97" s="144">
        <v>0</v>
      </c>
      <c r="W97" s="144">
        <v>0</v>
      </c>
      <c r="X97" s="144">
        <v>0</v>
      </c>
      <c r="Y97" s="144">
        <v>0</v>
      </c>
      <c r="Z97" s="144">
        <v>0</v>
      </c>
      <c r="AA97" s="144">
        <v>0</v>
      </c>
      <c r="AB97" s="144">
        <v>0</v>
      </c>
      <c r="AC97" s="144">
        <v>0</v>
      </c>
      <c r="AD97" s="144">
        <v>0</v>
      </c>
      <c r="AE97" s="144">
        <v>0</v>
      </c>
      <c r="AF97" s="144">
        <v>0</v>
      </c>
      <c r="AG97" s="144">
        <v>0</v>
      </c>
      <c r="AH97" s="144">
        <v>0</v>
      </c>
      <c r="AI97" s="144">
        <v>0</v>
      </c>
      <c r="AJ97" s="144">
        <v>0</v>
      </c>
      <c r="AK97" s="144">
        <v>0</v>
      </c>
      <c r="AL97" s="144">
        <v>0</v>
      </c>
      <c r="AM97" s="144">
        <v>0</v>
      </c>
      <c r="AN97" s="144">
        <v>0</v>
      </c>
      <c r="AO97" s="144">
        <v>0</v>
      </c>
      <c r="AP97" s="144">
        <v>0</v>
      </c>
      <c r="AQ97" s="144">
        <v>0</v>
      </c>
      <c r="AR97" s="145">
        <v>0</v>
      </c>
      <c r="AS97" s="145">
        <v>0</v>
      </c>
      <c r="AT97" s="145">
        <v>0</v>
      </c>
      <c r="AU97" s="145">
        <v>0</v>
      </c>
      <c r="AV97" s="145">
        <v>0</v>
      </c>
      <c r="AW97" s="144">
        <v>0</v>
      </c>
      <c r="AX97" s="144">
        <v>0</v>
      </c>
      <c r="AY97" s="144">
        <v>0</v>
      </c>
      <c r="AZ97" s="144">
        <v>0</v>
      </c>
      <c r="BA97" s="144">
        <v>0</v>
      </c>
      <c r="BB97" s="144">
        <v>0</v>
      </c>
      <c r="BC97" s="144">
        <v>0</v>
      </c>
      <c r="BD97" s="146">
        <v>0</v>
      </c>
      <c r="BE97" s="144">
        <v>0</v>
      </c>
      <c r="BF97" s="144">
        <v>0</v>
      </c>
      <c r="BG97" s="144">
        <v>0</v>
      </c>
      <c r="BH97" s="144">
        <v>0</v>
      </c>
      <c r="BI97" s="144">
        <v>0</v>
      </c>
      <c r="BJ97" s="144">
        <v>0</v>
      </c>
      <c r="BK97" s="144">
        <v>0</v>
      </c>
      <c r="BL97" s="144">
        <v>0</v>
      </c>
      <c r="BM97" s="144">
        <v>0</v>
      </c>
      <c r="BN97" s="147">
        <v>0</v>
      </c>
      <c r="BO97" s="144">
        <v>0</v>
      </c>
      <c r="BP97" s="144">
        <v>0</v>
      </c>
      <c r="BQ97" s="144">
        <v>0</v>
      </c>
      <c r="BR97" s="144">
        <v>0</v>
      </c>
      <c r="BS97" s="144">
        <v>0</v>
      </c>
      <c r="BT97" s="144">
        <v>0</v>
      </c>
      <c r="BU97" s="144">
        <v>0</v>
      </c>
      <c r="BV97" s="144">
        <v>0</v>
      </c>
      <c r="BW97" s="144">
        <v>0</v>
      </c>
      <c r="BX97" s="144">
        <v>0</v>
      </c>
      <c r="BY97" s="144">
        <v>0</v>
      </c>
      <c r="BZ97" s="144">
        <v>0</v>
      </c>
      <c r="CA97" s="144">
        <v>0</v>
      </c>
      <c r="CB97" s="144">
        <v>0</v>
      </c>
      <c r="CC97" s="144">
        <v>0</v>
      </c>
      <c r="CD97" s="144">
        <v>0</v>
      </c>
      <c r="CE97" s="144">
        <v>0</v>
      </c>
      <c r="CF97" s="144">
        <v>0</v>
      </c>
    </row>
    <row r="98" spans="5:84">
      <c r="E98" s="124">
        <v>2</v>
      </c>
      <c r="F98" s="124">
        <v>2012</v>
      </c>
      <c r="G98" s="143" t="s">
        <v>306</v>
      </c>
      <c r="H98" s="144">
        <v>0</v>
      </c>
      <c r="I98" s="144">
        <v>0</v>
      </c>
      <c r="J98" s="144">
        <v>0</v>
      </c>
      <c r="K98" s="144">
        <v>0</v>
      </c>
      <c r="L98" s="144">
        <v>0</v>
      </c>
      <c r="M98" s="144">
        <v>0</v>
      </c>
      <c r="N98" s="144">
        <v>0</v>
      </c>
      <c r="O98" s="144">
        <v>0</v>
      </c>
      <c r="P98" s="144">
        <v>0</v>
      </c>
      <c r="Q98" s="144">
        <v>0</v>
      </c>
      <c r="R98" s="144">
        <v>0</v>
      </c>
      <c r="S98" s="144">
        <v>0</v>
      </c>
      <c r="T98" s="144">
        <v>0</v>
      </c>
      <c r="U98" s="144">
        <v>0</v>
      </c>
      <c r="V98" s="144">
        <v>0</v>
      </c>
      <c r="W98" s="144">
        <v>0</v>
      </c>
      <c r="X98" s="144">
        <v>0</v>
      </c>
      <c r="Y98" s="144">
        <v>0</v>
      </c>
      <c r="Z98" s="144">
        <v>0</v>
      </c>
      <c r="AA98" s="144">
        <v>0</v>
      </c>
      <c r="AB98" s="144">
        <v>0</v>
      </c>
      <c r="AC98" s="144">
        <v>0</v>
      </c>
      <c r="AD98" s="144">
        <v>0</v>
      </c>
      <c r="AE98" s="144">
        <v>0</v>
      </c>
      <c r="AF98" s="144">
        <v>0</v>
      </c>
      <c r="AG98" s="144">
        <v>0</v>
      </c>
      <c r="AH98" s="144">
        <v>0</v>
      </c>
      <c r="AI98" s="144">
        <v>0</v>
      </c>
      <c r="AJ98" s="144">
        <v>0</v>
      </c>
      <c r="AK98" s="144">
        <v>0</v>
      </c>
      <c r="AL98" s="144">
        <v>0</v>
      </c>
      <c r="AM98" s="144">
        <v>0</v>
      </c>
      <c r="AN98" s="144">
        <v>0</v>
      </c>
      <c r="AO98" s="144">
        <v>0</v>
      </c>
      <c r="AP98" s="144">
        <v>0</v>
      </c>
      <c r="AQ98" s="144">
        <v>0</v>
      </c>
      <c r="AR98" s="145">
        <v>0</v>
      </c>
      <c r="AS98" s="145">
        <v>0</v>
      </c>
      <c r="AT98" s="145">
        <v>0</v>
      </c>
      <c r="AU98" s="145">
        <v>0</v>
      </c>
      <c r="AV98" s="145">
        <v>0</v>
      </c>
      <c r="AW98" s="144">
        <v>0</v>
      </c>
      <c r="AX98" s="144">
        <v>0</v>
      </c>
      <c r="AY98" s="144">
        <v>0</v>
      </c>
      <c r="AZ98" s="144">
        <v>0</v>
      </c>
      <c r="BA98" s="144">
        <v>0</v>
      </c>
      <c r="BB98" s="144">
        <v>0</v>
      </c>
      <c r="BC98" s="144">
        <v>0</v>
      </c>
      <c r="BD98" s="146">
        <v>0</v>
      </c>
      <c r="BE98" s="144">
        <v>0</v>
      </c>
      <c r="BF98" s="144">
        <v>0</v>
      </c>
      <c r="BG98" s="144">
        <v>0</v>
      </c>
      <c r="BH98" s="144">
        <v>0</v>
      </c>
      <c r="BI98" s="144">
        <v>0</v>
      </c>
      <c r="BJ98" s="144">
        <v>0</v>
      </c>
      <c r="BK98" s="144">
        <v>0</v>
      </c>
      <c r="BL98" s="144">
        <v>0</v>
      </c>
      <c r="BM98" s="144">
        <v>0</v>
      </c>
      <c r="BN98" s="147">
        <v>0</v>
      </c>
      <c r="BO98" s="144">
        <v>0</v>
      </c>
      <c r="BP98" s="144">
        <v>0</v>
      </c>
      <c r="BQ98" s="144">
        <v>0</v>
      </c>
      <c r="BR98" s="144">
        <v>0</v>
      </c>
      <c r="BS98" s="144">
        <v>0</v>
      </c>
      <c r="BT98" s="144">
        <v>0</v>
      </c>
      <c r="BU98" s="144">
        <v>0</v>
      </c>
      <c r="BV98" s="144">
        <v>0</v>
      </c>
      <c r="BW98" s="144">
        <v>0</v>
      </c>
      <c r="BX98" s="144">
        <v>0</v>
      </c>
      <c r="BY98" s="144">
        <v>0</v>
      </c>
      <c r="BZ98" s="144">
        <v>0</v>
      </c>
      <c r="CA98" s="144">
        <v>0</v>
      </c>
      <c r="CB98" s="144">
        <v>0</v>
      </c>
      <c r="CC98" s="144">
        <v>0</v>
      </c>
      <c r="CD98" s="144">
        <v>0</v>
      </c>
      <c r="CE98" s="144">
        <v>0</v>
      </c>
      <c r="CF98" s="144">
        <v>0</v>
      </c>
    </row>
    <row r="99" spans="5:84">
      <c r="E99" s="124">
        <v>3</v>
      </c>
      <c r="F99" s="124">
        <v>2012</v>
      </c>
      <c r="G99" s="143" t="s">
        <v>306</v>
      </c>
      <c r="H99" s="144">
        <v>0</v>
      </c>
      <c r="I99" s="144">
        <v>0</v>
      </c>
      <c r="J99" s="144">
        <v>0</v>
      </c>
      <c r="K99" s="144">
        <v>0</v>
      </c>
      <c r="L99" s="144">
        <v>0</v>
      </c>
      <c r="M99" s="144">
        <v>0</v>
      </c>
      <c r="N99" s="144">
        <v>0</v>
      </c>
      <c r="O99" s="144">
        <v>0</v>
      </c>
      <c r="P99" s="144">
        <v>0</v>
      </c>
      <c r="Q99" s="144">
        <v>0</v>
      </c>
      <c r="R99" s="144">
        <v>0</v>
      </c>
      <c r="S99" s="144">
        <v>0</v>
      </c>
      <c r="T99" s="144">
        <v>0</v>
      </c>
      <c r="U99" s="144">
        <v>0</v>
      </c>
      <c r="V99" s="144">
        <v>0</v>
      </c>
      <c r="W99" s="144">
        <v>0</v>
      </c>
      <c r="X99" s="144">
        <v>0</v>
      </c>
      <c r="Y99" s="144">
        <v>0</v>
      </c>
      <c r="Z99" s="144">
        <v>0</v>
      </c>
      <c r="AA99" s="144">
        <v>0</v>
      </c>
      <c r="AB99" s="144">
        <v>0</v>
      </c>
      <c r="AC99" s="144">
        <v>0</v>
      </c>
      <c r="AD99" s="144">
        <v>0</v>
      </c>
      <c r="AE99" s="144">
        <v>0</v>
      </c>
      <c r="AF99" s="144">
        <v>0</v>
      </c>
      <c r="AG99" s="144">
        <v>0</v>
      </c>
      <c r="AH99" s="144">
        <v>0</v>
      </c>
      <c r="AI99" s="144">
        <v>0</v>
      </c>
      <c r="AJ99" s="144">
        <v>0</v>
      </c>
      <c r="AK99" s="144">
        <v>0</v>
      </c>
      <c r="AL99" s="144">
        <v>0</v>
      </c>
      <c r="AM99" s="144">
        <v>0</v>
      </c>
      <c r="AN99" s="144">
        <v>0</v>
      </c>
      <c r="AO99" s="144">
        <v>0</v>
      </c>
      <c r="AP99" s="144">
        <v>0</v>
      </c>
      <c r="AQ99" s="144">
        <v>0</v>
      </c>
      <c r="AR99" s="145">
        <v>0</v>
      </c>
      <c r="AS99" s="145">
        <v>0</v>
      </c>
      <c r="AT99" s="145">
        <v>0</v>
      </c>
      <c r="AU99" s="145">
        <v>0</v>
      </c>
      <c r="AV99" s="145">
        <v>0</v>
      </c>
      <c r="AW99" s="144">
        <v>0</v>
      </c>
      <c r="AX99" s="144">
        <v>0</v>
      </c>
      <c r="AY99" s="144">
        <v>0</v>
      </c>
      <c r="AZ99" s="144">
        <v>0</v>
      </c>
      <c r="BA99" s="144">
        <v>0</v>
      </c>
      <c r="BB99" s="144">
        <v>0</v>
      </c>
      <c r="BC99" s="144">
        <v>0</v>
      </c>
      <c r="BD99" s="146">
        <v>0</v>
      </c>
      <c r="BE99" s="144">
        <v>0</v>
      </c>
      <c r="BF99" s="144">
        <v>0</v>
      </c>
      <c r="BG99" s="144">
        <v>0</v>
      </c>
      <c r="BH99" s="144">
        <v>0</v>
      </c>
      <c r="BI99" s="144">
        <v>0</v>
      </c>
      <c r="BJ99" s="144">
        <v>0</v>
      </c>
      <c r="BK99" s="144">
        <v>0</v>
      </c>
      <c r="BL99" s="144">
        <v>0</v>
      </c>
      <c r="BM99" s="144">
        <v>0</v>
      </c>
      <c r="BN99" s="147">
        <v>0</v>
      </c>
      <c r="BO99" s="144">
        <v>0</v>
      </c>
      <c r="BP99" s="144">
        <v>0</v>
      </c>
      <c r="BQ99" s="144">
        <v>0</v>
      </c>
      <c r="BR99" s="144">
        <v>0</v>
      </c>
      <c r="BS99" s="144">
        <v>0</v>
      </c>
      <c r="BT99" s="144">
        <v>0</v>
      </c>
      <c r="BU99" s="144">
        <v>0</v>
      </c>
      <c r="BV99" s="144">
        <v>0</v>
      </c>
      <c r="BW99" s="144">
        <v>0</v>
      </c>
      <c r="BX99" s="144">
        <v>0</v>
      </c>
      <c r="BY99" s="144">
        <v>0</v>
      </c>
      <c r="BZ99" s="144">
        <v>0</v>
      </c>
      <c r="CA99" s="144">
        <v>0</v>
      </c>
      <c r="CB99" s="144">
        <v>0</v>
      </c>
      <c r="CC99" s="144">
        <v>0</v>
      </c>
      <c r="CD99" s="144">
        <v>0</v>
      </c>
      <c r="CE99" s="144">
        <v>0</v>
      </c>
      <c r="CF99" s="144">
        <v>0</v>
      </c>
    </row>
    <row r="100" spans="5:84">
      <c r="E100" s="124">
        <v>4</v>
      </c>
      <c r="F100" s="124">
        <v>2012</v>
      </c>
      <c r="G100" s="143" t="s">
        <v>306</v>
      </c>
      <c r="H100" s="144">
        <v>0</v>
      </c>
      <c r="I100" s="144">
        <v>0</v>
      </c>
      <c r="J100" s="144">
        <v>0</v>
      </c>
      <c r="K100" s="144">
        <v>0</v>
      </c>
      <c r="L100" s="144">
        <v>0</v>
      </c>
      <c r="M100" s="144">
        <v>0</v>
      </c>
      <c r="N100" s="144">
        <v>0</v>
      </c>
      <c r="O100" s="144">
        <v>0</v>
      </c>
      <c r="P100" s="144">
        <v>0</v>
      </c>
      <c r="Q100" s="144">
        <v>0</v>
      </c>
      <c r="R100" s="144">
        <v>0</v>
      </c>
      <c r="S100" s="144">
        <v>0</v>
      </c>
      <c r="T100" s="144">
        <v>0</v>
      </c>
      <c r="U100" s="144">
        <v>0</v>
      </c>
      <c r="V100" s="144">
        <v>0</v>
      </c>
      <c r="W100" s="144">
        <v>0</v>
      </c>
      <c r="X100" s="144">
        <v>0</v>
      </c>
      <c r="Y100" s="144">
        <v>0</v>
      </c>
      <c r="Z100" s="144">
        <v>0</v>
      </c>
      <c r="AA100" s="144">
        <v>0</v>
      </c>
      <c r="AB100" s="144">
        <v>0</v>
      </c>
      <c r="AC100" s="144">
        <v>0</v>
      </c>
      <c r="AD100" s="144">
        <v>0</v>
      </c>
      <c r="AE100" s="144">
        <v>0</v>
      </c>
      <c r="AF100" s="144">
        <v>0</v>
      </c>
      <c r="AG100" s="144">
        <v>0</v>
      </c>
      <c r="AH100" s="144">
        <v>0</v>
      </c>
      <c r="AI100" s="144">
        <v>0</v>
      </c>
      <c r="AJ100" s="144">
        <v>0</v>
      </c>
      <c r="AK100" s="144">
        <v>0</v>
      </c>
      <c r="AL100" s="144">
        <v>0</v>
      </c>
      <c r="AM100" s="144">
        <v>0</v>
      </c>
      <c r="AN100" s="144">
        <v>0</v>
      </c>
      <c r="AO100" s="144">
        <v>0</v>
      </c>
      <c r="AP100" s="144">
        <v>0</v>
      </c>
      <c r="AQ100" s="144">
        <v>0</v>
      </c>
      <c r="AR100" s="145">
        <v>0</v>
      </c>
      <c r="AS100" s="145">
        <v>0</v>
      </c>
      <c r="AT100" s="145">
        <v>0</v>
      </c>
      <c r="AU100" s="145">
        <v>0</v>
      </c>
      <c r="AV100" s="145">
        <v>0</v>
      </c>
      <c r="AW100" s="144">
        <v>0</v>
      </c>
      <c r="AX100" s="144">
        <v>0</v>
      </c>
      <c r="AY100" s="144">
        <v>0</v>
      </c>
      <c r="AZ100" s="144">
        <v>0</v>
      </c>
      <c r="BA100" s="144">
        <v>0</v>
      </c>
      <c r="BB100" s="144">
        <v>0</v>
      </c>
      <c r="BC100" s="144">
        <v>0</v>
      </c>
      <c r="BD100" s="146">
        <v>0</v>
      </c>
      <c r="BE100" s="144">
        <v>0</v>
      </c>
      <c r="BF100" s="144">
        <v>0</v>
      </c>
      <c r="BG100" s="144">
        <v>0</v>
      </c>
      <c r="BH100" s="144">
        <v>0</v>
      </c>
      <c r="BI100" s="144">
        <v>0</v>
      </c>
      <c r="BJ100" s="144">
        <v>0</v>
      </c>
      <c r="BK100" s="144">
        <v>0</v>
      </c>
      <c r="BL100" s="144">
        <v>0</v>
      </c>
      <c r="BM100" s="144">
        <v>0</v>
      </c>
      <c r="BN100" s="147">
        <v>0</v>
      </c>
      <c r="BO100" s="144">
        <v>0</v>
      </c>
      <c r="BP100" s="144">
        <v>0</v>
      </c>
      <c r="BQ100" s="144">
        <v>0</v>
      </c>
      <c r="BR100" s="144">
        <v>0</v>
      </c>
      <c r="BS100" s="144">
        <v>0</v>
      </c>
      <c r="BT100" s="144">
        <v>0</v>
      </c>
      <c r="BU100" s="144">
        <v>0</v>
      </c>
      <c r="BV100" s="144">
        <v>0</v>
      </c>
      <c r="BW100" s="144">
        <v>0</v>
      </c>
      <c r="BX100" s="144">
        <v>0</v>
      </c>
      <c r="BY100" s="144">
        <v>0</v>
      </c>
      <c r="BZ100" s="144">
        <v>0</v>
      </c>
      <c r="CA100" s="144">
        <v>0</v>
      </c>
      <c r="CB100" s="144">
        <v>0</v>
      </c>
      <c r="CC100" s="144">
        <v>0</v>
      </c>
      <c r="CD100" s="144">
        <v>0</v>
      </c>
      <c r="CE100" s="144">
        <v>0</v>
      </c>
      <c r="CF100" s="144">
        <v>0</v>
      </c>
    </row>
    <row r="101" spans="5:84">
      <c r="E101" s="124">
        <v>5</v>
      </c>
      <c r="F101" s="124">
        <v>2012</v>
      </c>
      <c r="G101" s="143" t="s">
        <v>306</v>
      </c>
      <c r="H101" s="144">
        <v>0</v>
      </c>
      <c r="I101" s="144">
        <v>0</v>
      </c>
      <c r="J101" s="144">
        <v>0</v>
      </c>
      <c r="K101" s="144">
        <v>0</v>
      </c>
      <c r="L101" s="144">
        <v>0</v>
      </c>
      <c r="M101" s="144">
        <v>0</v>
      </c>
      <c r="N101" s="144">
        <v>0</v>
      </c>
      <c r="O101" s="144">
        <v>0</v>
      </c>
      <c r="P101" s="144">
        <v>0</v>
      </c>
      <c r="Q101" s="144">
        <v>0</v>
      </c>
      <c r="R101" s="144">
        <v>0</v>
      </c>
      <c r="S101" s="144">
        <v>0</v>
      </c>
      <c r="T101" s="144">
        <v>0</v>
      </c>
      <c r="U101" s="144">
        <v>0</v>
      </c>
      <c r="V101" s="144">
        <v>0</v>
      </c>
      <c r="W101" s="144">
        <v>0</v>
      </c>
      <c r="X101" s="144">
        <v>0</v>
      </c>
      <c r="Y101" s="144">
        <v>0</v>
      </c>
      <c r="Z101" s="144">
        <v>0</v>
      </c>
      <c r="AA101" s="144">
        <v>0</v>
      </c>
      <c r="AB101" s="144">
        <v>0</v>
      </c>
      <c r="AC101" s="144">
        <v>0</v>
      </c>
      <c r="AD101" s="144">
        <v>0</v>
      </c>
      <c r="AE101" s="144">
        <v>0</v>
      </c>
      <c r="AF101" s="144">
        <v>0</v>
      </c>
      <c r="AG101" s="144">
        <v>0</v>
      </c>
      <c r="AH101" s="144">
        <v>0</v>
      </c>
      <c r="AI101" s="144">
        <v>0</v>
      </c>
      <c r="AJ101" s="144">
        <v>0</v>
      </c>
      <c r="AK101" s="144">
        <v>0</v>
      </c>
      <c r="AL101" s="144">
        <v>0</v>
      </c>
      <c r="AM101" s="144">
        <v>0</v>
      </c>
      <c r="AN101" s="144">
        <v>0</v>
      </c>
      <c r="AO101" s="144">
        <v>0</v>
      </c>
      <c r="AP101" s="144">
        <v>0</v>
      </c>
      <c r="AQ101" s="144">
        <v>0</v>
      </c>
      <c r="AR101" s="145">
        <v>0</v>
      </c>
      <c r="AS101" s="145">
        <v>0</v>
      </c>
      <c r="AT101" s="145">
        <v>0</v>
      </c>
      <c r="AU101" s="145">
        <v>0</v>
      </c>
      <c r="AV101" s="145">
        <v>0</v>
      </c>
      <c r="AW101" s="144">
        <v>0</v>
      </c>
      <c r="AX101" s="144">
        <v>0</v>
      </c>
      <c r="AY101" s="144">
        <v>0</v>
      </c>
      <c r="AZ101" s="144">
        <v>0</v>
      </c>
      <c r="BA101" s="144">
        <v>0</v>
      </c>
      <c r="BB101" s="144">
        <v>0</v>
      </c>
      <c r="BC101" s="144">
        <v>0</v>
      </c>
      <c r="BD101" s="146">
        <v>0</v>
      </c>
      <c r="BE101" s="144">
        <v>0</v>
      </c>
      <c r="BF101" s="144">
        <v>0</v>
      </c>
      <c r="BG101" s="144">
        <v>0</v>
      </c>
      <c r="BH101" s="144">
        <v>0</v>
      </c>
      <c r="BI101" s="144">
        <v>0</v>
      </c>
      <c r="BJ101" s="144">
        <v>0</v>
      </c>
      <c r="BK101" s="144">
        <v>0</v>
      </c>
      <c r="BL101" s="144">
        <v>0</v>
      </c>
      <c r="BM101" s="144">
        <v>0</v>
      </c>
      <c r="BN101" s="147">
        <v>0</v>
      </c>
      <c r="BO101" s="144">
        <v>0</v>
      </c>
      <c r="BP101" s="144">
        <v>0</v>
      </c>
      <c r="BQ101" s="144">
        <v>0</v>
      </c>
      <c r="BR101" s="144">
        <v>0</v>
      </c>
      <c r="BS101" s="144">
        <v>0</v>
      </c>
      <c r="BT101" s="144">
        <v>0</v>
      </c>
      <c r="BU101" s="144">
        <v>0</v>
      </c>
      <c r="BV101" s="144">
        <v>0</v>
      </c>
      <c r="BW101" s="144">
        <v>0</v>
      </c>
      <c r="BX101" s="144">
        <v>0</v>
      </c>
      <c r="BY101" s="144">
        <v>0</v>
      </c>
      <c r="BZ101" s="144">
        <v>0</v>
      </c>
      <c r="CA101" s="144">
        <v>0</v>
      </c>
      <c r="CB101" s="144">
        <v>0</v>
      </c>
      <c r="CC101" s="144">
        <v>0</v>
      </c>
      <c r="CD101" s="144">
        <v>0</v>
      </c>
      <c r="CE101" s="144">
        <v>0</v>
      </c>
      <c r="CF101" s="144">
        <v>0</v>
      </c>
    </row>
    <row r="102" spans="5:84">
      <c r="E102" s="124">
        <v>6</v>
      </c>
      <c r="F102" s="124">
        <v>2012</v>
      </c>
      <c r="G102" s="143" t="s">
        <v>306</v>
      </c>
      <c r="H102" s="144">
        <v>0</v>
      </c>
      <c r="I102" s="144">
        <v>0</v>
      </c>
      <c r="J102" s="144">
        <v>0</v>
      </c>
      <c r="K102" s="144">
        <v>0</v>
      </c>
      <c r="L102" s="144">
        <v>0</v>
      </c>
      <c r="M102" s="144">
        <v>0</v>
      </c>
      <c r="N102" s="144">
        <v>0</v>
      </c>
      <c r="O102" s="144">
        <v>0</v>
      </c>
      <c r="P102" s="144">
        <v>0</v>
      </c>
      <c r="Q102" s="144">
        <v>0</v>
      </c>
      <c r="R102" s="144">
        <v>0</v>
      </c>
      <c r="S102" s="144">
        <v>0</v>
      </c>
      <c r="T102" s="144">
        <v>0</v>
      </c>
      <c r="U102" s="144">
        <v>0</v>
      </c>
      <c r="V102" s="144">
        <v>0</v>
      </c>
      <c r="W102" s="144">
        <v>0</v>
      </c>
      <c r="X102" s="144">
        <v>0</v>
      </c>
      <c r="Y102" s="144">
        <v>0</v>
      </c>
      <c r="Z102" s="144">
        <v>0</v>
      </c>
      <c r="AA102" s="144">
        <v>0</v>
      </c>
      <c r="AB102" s="144">
        <v>0</v>
      </c>
      <c r="AC102" s="144">
        <v>0</v>
      </c>
      <c r="AD102" s="144">
        <v>0</v>
      </c>
      <c r="AE102" s="144">
        <v>0</v>
      </c>
      <c r="AF102" s="144">
        <v>0</v>
      </c>
      <c r="AG102" s="144">
        <v>0</v>
      </c>
      <c r="AH102" s="144">
        <v>0</v>
      </c>
      <c r="AI102" s="144">
        <v>0</v>
      </c>
      <c r="AJ102" s="144">
        <v>0</v>
      </c>
      <c r="AK102" s="144">
        <v>0</v>
      </c>
      <c r="AL102" s="144">
        <v>0</v>
      </c>
      <c r="AM102" s="144">
        <v>0</v>
      </c>
      <c r="AN102" s="144">
        <v>0</v>
      </c>
      <c r="AO102" s="144">
        <v>0</v>
      </c>
      <c r="AP102" s="144">
        <v>0</v>
      </c>
      <c r="AQ102" s="144">
        <v>0</v>
      </c>
      <c r="AR102" s="145">
        <v>0</v>
      </c>
      <c r="AS102" s="145">
        <v>0</v>
      </c>
      <c r="AT102" s="145">
        <v>0</v>
      </c>
      <c r="AU102" s="145">
        <v>0</v>
      </c>
      <c r="AV102" s="145">
        <v>0</v>
      </c>
      <c r="AW102" s="144">
        <v>0</v>
      </c>
      <c r="AX102" s="144">
        <v>0</v>
      </c>
      <c r="AY102" s="144">
        <v>0</v>
      </c>
      <c r="AZ102" s="144">
        <v>0</v>
      </c>
      <c r="BA102" s="144">
        <v>0</v>
      </c>
      <c r="BB102" s="144">
        <v>0</v>
      </c>
      <c r="BC102" s="144">
        <v>0</v>
      </c>
      <c r="BD102" s="146">
        <v>0</v>
      </c>
      <c r="BE102" s="144">
        <v>0</v>
      </c>
      <c r="BF102" s="144">
        <v>0</v>
      </c>
      <c r="BG102" s="144">
        <v>0</v>
      </c>
      <c r="BH102" s="144">
        <v>0</v>
      </c>
      <c r="BI102" s="144">
        <v>0</v>
      </c>
      <c r="BJ102" s="144">
        <v>0</v>
      </c>
      <c r="BK102" s="144">
        <v>0</v>
      </c>
      <c r="BL102" s="144">
        <v>0</v>
      </c>
      <c r="BM102" s="144">
        <v>0</v>
      </c>
      <c r="BN102" s="147">
        <v>0</v>
      </c>
      <c r="BO102" s="144">
        <v>0</v>
      </c>
      <c r="BP102" s="144">
        <v>0</v>
      </c>
      <c r="BQ102" s="144">
        <v>0</v>
      </c>
      <c r="BR102" s="144">
        <v>0</v>
      </c>
      <c r="BS102" s="144">
        <v>0</v>
      </c>
      <c r="BT102" s="144">
        <v>0</v>
      </c>
      <c r="BU102" s="144">
        <v>0</v>
      </c>
      <c r="BV102" s="144">
        <v>0</v>
      </c>
      <c r="BW102" s="144">
        <v>0</v>
      </c>
      <c r="BX102" s="144">
        <v>0</v>
      </c>
      <c r="BY102" s="144">
        <v>0</v>
      </c>
      <c r="BZ102" s="144">
        <v>0</v>
      </c>
      <c r="CA102" s="144">
        <v>0</v>
      </c>
      <c r="CB102" s="144">
        <v>0</v>
      </c>
      <c r="CC102" s="144">
        <v>0</v>
      </c>
      <c r="CD102" s="144">
        <v>0</v>
      </c>
      <c r="CE102" s="144">
        <v>0</v>
      </c>
      <c r="CF102" s="144">
        <v>0</v>
      </c>
    </row>
    <row r="103" spans="5:84">
      <c r="E103" s="124">
        <v>7</v>
      </c>
      <c r="F103" s="124">
        <v>2012</v>
      </c>
      <c r="G103" s="143" t="s">
        <v>306</v>
      </c>
      <c r="H103" s="144">
        <v>0</v>
      </c>
      <c r="I103" s="144">
        <v>0</v>
      </c>
      <c r="J103" s="144">
        <v>0</v>
      </c>
      <c r="K103" s="144">
        <v>0</v>
      </c>
      <c r="L103" s="144">
        <v>0</v>
      </c>
      <c r="M103" s="144">
        <v>0</v>
      </c>
      <c r="N103" s="144">
        <v>0</v>
      </c>
      <c r="O103" s="144">
        <v>0</v>
      </c>
      <c r="P103" s="144">
        <v>0</v>
      </c>
      <c r="Q103" s="144">
        <v>0</v>
      </c>
      <c r="R103" s="144">
        <v>0</v>
      </c>
      <c r="S103" s="144">
        <v>0</v>
      </c>
      <c r="T103" s="144">
        <v>0</v>
      </c>
      <c r="U103" s="144">
        <v>0</v>
      </c>
      <c r="V103" s="144">
        <v>0</v>
      </c>
      <c r="W103" s="144">
        <v>0</v>
      </c>
      <c r="X103" s="144">
        <v>0</v>
      </c>
      <c r="Y103" s="144">
        <v>0</v>
      </c>
      <c r="Z103" s="144">
        <v>0</v>
      </c>
      <c r="AA103" s="144">
        <v>0</v>
      </c>
      <c r="AB103" s="144">
        <v>0</v>
      </c>
      <c r="AC103" s="144">
        <v>0</v>
      </c>
      <c r="AD103" s="144">
        <v>0</v>
      </c>
      <c r="AE103" s="144">
        <v>0</v>
      </c>
      <c r="AF103" s="144">
        <v>0</v>
      </c>
      <c r="AG103" s="144">
        <v>0</v>
      </c>
      <c r="AH103" s="144">
        <v>0</v>
      </c>
      <c r="AI103" s="144">
        <v>0</v>
      </c>
      <c r="AJ103" s="144">
        <v>0</v>
      </c>
      <c r="AK103" s="144">
        <v>0</v>
      </c>
      <c r="AL103" s="144">
        <v>0</v>
      </c>
      <c r="AM103" s="144">
        <v>0</v>
      </c>
      <c r="AN103" s="144">
        <v>0</v>
      </c>
      <c r="AO103" s="144">
        <v>0</v>
      </c>
      <c r="AP103" s="144">
        <v>0</v>
      </c>
      <c r="AQ103" s="144">
        <v>0</v>
      </c>
      <c r="AR103" s="145">
        <v>0</v>
      </c>
      <c r="AS103" s="145">
        <v>0</v>
      </c>
      <c r="AT103" s="145">
        <v>0</v>
      </c>
      <c r="AU103" s="145">
        <v>0</v>
      </c>
      <c r="AV103" s="145">
        <v>0</v>
      </c>
      <c r="AW103" s="144">
        <v>0</v>
      </c>
      <c r="AX103" s="144">
        <v>0</v>
      </c>
      <c r="AY103" s="144">
        <v>0</v>
      </c>
      <c r="AZ103" s="144">
        <v>0</v>
      </c>
      <c r="BA103" s="144">
        <v>0</v>
      </c>
      <c r="BB103" s="144">
        <v>0</v>
      </c>
      <c r="BC103" s="144">
        <v>0</v>
      </c>
      <c r="BD103" s="146">
        <v>0</v>
      </c>
      <c r="BE103" s="144">
        <v>0</v>
      </c>
      <c r="BF103" s="144">
        <v>0</v>
      </c>
      <c r="BG103" s="144">
        <v>0</v>
      </c>
      <c r="BH103" s="144">
        <v>0</v>
      </c>
      <c r="BI103" s="144">
        <v>0</v>
      </c>
      <c r="BJ103" s="144">
        <v>0</v>
      </c>
      <c r="BK103" s="144">
        <v>0</v>
      </c>
      <c r="BL103" s="144">
        <v>0</v>
      </c>
      <c r="BM103" s="144">
        <v>0</v>
      </c>
      <c r="BN103" s="147">
        <v>0</v>
      </c>
      <c r="BO103" s="144">
        <v>0</v>
      </c>
      <c r="BP103" s="144">
        <v>0</v>
      </c>
      <c r="BQ103" s="144">
        <v>0</v>
      </c>
      <c r="BR103" s="144">
        <v>0</v>
      </c>
      <c r="BS103" s="144">
        <v>0</v>
      </c>
      <c r="BT103" s="144">
        <v>0</v>
      </c>
      <c r="BU103" s="144">
        <v>0</v>
      </c>
      <c r="BV103" s="144">
        <v>0</v>
      </c>
      <c r="BW103" s="144">
        <v>0</v>
      </c>
      <c r="BX103" s="144">
        <v>0</v>
      </c>
      <c r="BY103" s="144">
        <v>0</v>
      </c>
      <c r="BZ103" s="144">
        <v>0</v>
      </c>
      <c r="CA103" s="144">
        <v>0</v>
      </c>
      <c r="CB103" s="144">
        <v>0</v>
      </c>
      <c r="CC103" s="144">
        <v>0</v>
      </c>
      <c r="CD103" s="144">
        <v>0</v>
      </c>
      <c r="CE103" s="144">
        <v>0</v>
      </c>
      <c r="CF103" s="144">
        <v>0</v>
      </c>
    </row>
    <row r="104" spans="5:84">
      <c r="E104" s="124">
        <v>8</v>
      </c>
      <c r="F104" s="124">
        <v>2012</v>
      </c>
      <c r="G104" s="143" t="s">
        <v>306</v>
      </c>
      <c r="H104" s="144">
        <v>0</v>
      </c>
      <c r="I104" s="144">
        <v>0</v>
      </c>
      <c r="J104" s="144">
        <v>0</v>
      </c>
      <c r="K104" s="144">
        <v>0</v>
      </c>
      <c r="L104" s="144">
        <v>0</v>
      </c>
      <c r="M104" s="144">
        <v>0</v>
      </c>
      <c r="N104" s="144">
        <v>0</v>
      </c>
      <c r="O104" s="144">
        <v>0</v>
      </c>
      <c r="P104" s="144">
        <v>0</v>
      </c>
      <c r="Q104" s="144">
        <v>0</v>
      </c>
      <c r="R104" s="144">
        <v>0</v>
      </c>
      <c r="S104" s="144">
        <v>0</v>
      </c>
      <c r="T104" s="144">
        <v>0</v>
      </c>
      <c r="U104" s="144">
        <v>0</v>
      </c>
      <c r="V104" s="144">
        <v>0</v>
      </c>
      <c r="W104" s="144">
        <v>0</v>
      </c>
      <c r="X104" s="144">
        <v>0</v>
      </c>
      <c r="Y104" s="144">
        <v>0</v>
      </c>
      <c r="Z104" s="144">
        <v>0</v>
      </c>
      <c r="AA104" s="144">
        <v>0</v>
      </c>
      <c r="AB104" s="144">
        <v>0</v>
      </c>
      <c r="AC104" s="144">
        <v>0</v>
      </c>
      <c r="AD104" s="144">
        <v>0</v>
      </c>
      <c r="AE104" s="144">
        <v>0</v>
      </c>
      <c r="AF104" s="144">
        <v>0</v>
      </c>
      <c r="AG104" s="144">
        <v>0</v>
      </c>
      <c r="AH104" s="144">
        <v>0</v>
      </c>
      <c r="AI104" s="144">
        <v>0</v>
      </c>
      <c r="AJ104" s="144">
        <v>0</v>
      </c>
      <c r="AK104" s="144">
        <v>0</v>
      </c>
      <c r="AL104" s="144">
        <v>0</v>
      </c>
      <c r="AM104" s="144">
        <v>0</v>
      </c>
      <c r="AN104" s="144">
        <v>0</v>
      </c>
      <c r="AO104" s="144">
        <v>0</v>
      </c>
      <c r="AP104" s="144">
        <v>0</v>
      </c>
      <c r="AQ104" s="144">
        <v>0</v>
      </c>
      <c r="AR104" s="145">
        <v>0</v>
      </c>
      <c r="AS104" s="145">
        <v>0</v>
      </c>
      <c r="AT104" s="145">
        <v>0</v>
      </c>
      <c r="AU104" s="145">
        <v>0</v>
      </c>
      <c r="AV104" s="145">
        <v>0</v>
      </c>
      <c r="AW104" s="144">
        <v>0</v>
      </c>
      <c r="AX104" s="144">
        <v>0</v>
      </c>
      <c r="AY104" s="144">
        <v>0</v>
      </c>
      <c r="AZ104" s="144">
        <v>0</v>
      </c>
      <c r="BA104" s="144">
        <v>0</v>
      </c>
      <c r="BB104" s="144">
        <v>0</v>
      </c>
      <c r="BC104" s="144">
        <v>0</v>
      </c>
      <c r="BD104" s="146">
        <v>0</v>
      </c>
      <c r="BE104" s="144">
        <v>0</v>
      </c>
      <c r="BF104" s="144">
        <v>0</v>
      </c>
      <c r="BG104" s="144">
        <v>0</v>
      </c>
      <c r="BH104" s="144">
        <v>0</v>
      </c>
      <c r="BI104" s="144">
        <v>0</v>
      </c>
      <c r="BJ104" s="144">
        <v>0</v>
      </c>
      <c r="BK104" s="144">
        <v>0</v>
      </c>
      <c r="BL104" s="144">
        <v>0</v>
      </c>
      <c r="BM104" s="144">
        <v>0</v>
      </c>
      <c r="BN104" s="147">
        <v>0</v>
      </c>
      <c r="BO104" s="144">
        <v>0</v>
      </c>
      <c r="BP104" s="144">
        <v>0</v>
      </c>
      <c r="BQ104" s="144">
        <v>0</v>
      </c>
      <c r="BR104" s="144">
        <v>0</v>
      </c>
      <c r="BS104" s="144">
        <v>0</v>
      </c>
      <c r="BT104" s="144">
        <v>0</v>
      </c>
      <c r="BU104" s="144">
        <v>0</v>
      </c>
      <c r="BV104" s="144">
        <v>0</v>
      </c>
      <c r="BW104" s="144">
        <v>0</v>
      </c>
      <c r="BX104" s="144">
        <v>0</v>
      </c>
      <c r="BY104" s="144">
        <v>0</v>
      </c>
      <c r="BZ104" s="144">
        <v>0</v>
      </c>
      <c r="CA104" s="144">
        <v>0</v>
      </c>
      <c r="CB104" s="144">
        <v>0</v>
      </c>
      <c r="CC104" s="144">
        <v>0</v>
      </c>
      <c r="CD104" s="144">
        <v>0</v>
      </c>
      <c r="CE104" s="144">
        <v>0</v>
      </c>
      <c r="CF104" s="144">
        <v>0</v>
      </c>
    </row>
    <row r="105" spans="5:84">
      <c r="E105" s="124">
        <v>9</v>
      </c>
      <c r="F105" s="124">
        <v>2012</v>
      </c>
      <c r="G105" s="143" t="s">
        <v>306</v>
      </c>
      <c r="H105" s="144">
        <v>0</v>
      </c>
      <c r="I105" s="144">
        <v>0</v>
      </c>
      <c r="J105" s="144">
        <v>0</v>
      </c>
      <c r="K105" s="144">
        <v>0</v>
      </c>
      <c r="L105" s="144">
        <v>0</v>
      </c>
      <c r="M105" s="144">
        <v>0</v>
      </c>
      <c r="N105" s="144">
        <v>0</v>
      </c>
      <c r="O105" s="144">
        <v>0</v>
      </c>
      <c r="P105" s="144">
        <v>0</v>
      </c>
      <c r="Q105" s="144">
        <v>0</v>
      </c>
      <c r="R105" s="144">
        <v>0</v>
      </c>
      <c r="S105" s="144">
        <v>0</v>
      </c>
      <c r="T105" s="144">
        <v>0</v>
      </c>
      <c r="U105" s="144">
        <v>0</v>
      </c>
      <c r="V105" s="144">
        <v>0</v>
      </c>
      <c r="W105" s="144">
        <v>0</v>
      </c>
      <c r="X105" s="144">
        <v>0</v>
      </c>
      <c r="Y105" s="144">
        <v>0</v>
      </c>
      <c r="Z105" s="144">
        <v>0</v>
      </c>
      <c r="AA105" s="144">
        <v>0</v>
      </c>
      <c r="AB105" s="144">
        <v>0</v>
      </c>
      <c r="AC105" s="144">
        <v>0</v>
      </c>
      <c r="AD105" s="144">
        <v>0</v>
      </c>
      <c r="AE105" s="144">
        <v>0</v>
      </c>
      <c r="AF105" s="144">
        <v>0</v>
      </c>
      <c r="AG105" s="144">
        <v>0</v>
      </c>
      <c r="AH105" s="144">
        <v>0</v>
      </c>
      <c r="AI105" s="144">
        <v>0</v>
      </c>
      <c r="AJ105" s="144">
        <v>0</v>
      </c>
      <c r="AK105" s="144">
        <v>0</v>
      </c>
      <c r="AL105" s="144">
        <v>0</v>
      </c>
      <c r="AM105" s="144">
        <v>0</v>
      </c>
      <c r="AN105" s="144">
        <v>0</v>
      </c>
      <c r="AO105" s="144">
        <v>0</v>
      </c>
      <c r="AP105" s="144">
        <v>0</v>
      </c>
      <c r="AQ105" s="144">
        <v>0</v>
      </c>
      <c r="AR105" s="145">
        <v>0</v>
      </c>
      <c r="AS105" s="145">
        <v>0</v>
      </c>
      <c r="AT105" s="145">
        <v>0</v>
      </c>
      <c r="AU105" s="145">
        <v>0</v>
      </c>
      <c r="AV105" s="145">
        <v>0</v>
      </c>
      <c r="AW105" s="144">
        <v>0</v>
      </c>
      <c r="AX105" s="144">
        <v>0</v>
      </c>
      <c r="AY105" s="144">
        <v>0</v>
      </c>
      <c r="AZ105" s="144">
        <v>0</v>
      </c>
      <c r="BA105" s="144">
        <v>0</v>
      </c>
      <c r="BB105" s="144">
        <v>0</v>
      </c>
      <c r="BC105" s="144">
        <v>0</v>
      </c>
      <c r="BD105" s="146">
        <v>0</v>
      </c>
      <c r="BE105" s="144">
        <v>0</v>
      </c>
      <c r="BF105" s="144">
        <v>0</v>
      </c>
      <c r="BG105" s="144">
        <v>0</v>
      </c>
      <c r="BH105" s="144">
        <v>0</v>
      </c>
      <c r="BI105" s="144">
        <v>0</v>
      </c>
      <c r="BJ105" s="144">
        <v>0</v>
      </c>
      <c r="BK105" s="144">
        <v>0</v>
      </c>
      <c r="BL105" s="144">
        <v>0</v>
      </c>
      <c r="BM105" s="144">
        <v>0</v>
      </c>
      <c r="BN105" s="147">
        <v>0</v>
      </c>
      <c r="BO105" s="144">
        <v>0</v>
      </c>
      <c r="BP105" s="144">
        <v>0</v>
      </c>
      <c r="BQ105" s="144">
        <v>0</v>
      </c>
      <c r="BR105" s="144">
        <v>0</v>
      </c>
      <c r="BS105" s="144">
        <v>0</v>
      </c>
      <c r="BT105" s="144">
        <v>0</v>
      </c>
      <c r="BU105" s="144">
        <v>0</v>
      </c>
      <c r="BV105" s="144">
        <v>0</v>
      </c>
      <c r="BW105" s="144">
        <v>0</v>
      </c>
      <c r="BX105" s="144">
        <v>0</v>
      </c>
      <c r="BY105" s="144">
        <v>0</v>
      </c>
      <c r="BZ105" s="144">
        <v>0</v>
      </c>
      <c r="CA105" s="144">
        <v>0</v>
      </c>
      <c r="CB105" s="144">
        <v>0</v>
      </c>
      <c r="CC105" s="144">
        <v>0</v>
      </c>
      <c r="CD105" s="144">
        <v>0</v>
      </c>
      <c r="CE105" s="144">
        <v>0</v>
      </c>
      <c r="CF105" s="144">
        <v>0</v>
      </c>
    </row>
    <row r="106" spans="5:84">
      <c r="E106" s="124">
        <v>10</v>
      </c>
      <c r="F106" s="124">
        <v>2012</v>
      </c>
      <c r="G106" s="143" t="s">
        <v>306</v>
      </c>
      <c r="H106" s="144">
        <v>0</v>
      </c>
      <c r="I106" s="144">
        <v>0</v>
      </c>
      <c r="J106" s="144">
        <v>0</v>
      </c>
      <c r="K106" s="144">
        <v>0</v>
      </c>
      <c r="L106" s="144">
        <v>0</v>
      </c>
      <c r="M106" s="144">
        <v>0</v>
      </c>
      <c r="N106" s="144">
        <v>0</v>
      </c>
      <c r="O106" s="144">
        <v>0</v>
      </c>
      <c r="P106" s="144">
        <v>0</v>
      </c>
      <c r="Q106" s="144">
        <v>0</v>
      </c>
      <c r="R106" s="144">
        <v>0</v>
      </c>
      <c r="S106" s="144">
        <v>0</v>
      </c>
      <c r="T106" s="144">
        <v>0</v>
      </c>
      <c r="U106" s="144">
        <v>0</v>
      </c>
      <c r="V106" s="144">
        <v>0</v>
      </c>
      <c r="W106" s="144">
        <v>0</v>
      </c>
      <c r="X106" s="144">
        <v>0</v>
      </c>
      <c r="Y106" s="144">
        <v>0</v>
      </c>
      <c r="Z106" s="144">
        <v>0</v>
      </c>
      <c r="AA106" s="144">
        <v>0</v>
      </c>
      <c r="AB106" s="144">
        <v>0</v>
      </c>
      <c r="AC106" s="144">
        <v>0</v>
      </c>
      <c r="AD106" s="144">
        <v>0</v>
      </c>
      <c r="AE106" s="144">
        <v>0</v>
      </c>
      <c r="AF106" s="144">
        <v>0</v>
      </c>
      <c r="AG106" s="144">
        <v>0</v>
      </c>
      <c r="AH106" s="144">
        <v>0</v>
      </c>
      <c r="AI106" s="144">
        <v>0</v>
      </c>
      <c r="AJ106" s="144">
        <v>0</v>
      </c>
      <c r="AK106" s="144">
        <v>0</v>
      </c>
      <c r="AL106" s="144">
        <v>0</v>
      </c>
      <c r="AM106" s="144">
        <v>0</v>
      </c>
      <c r="AN106" s="144">
        <v>0</v>
      </c>
      <c r="AO106" s="144">
        <v>0</v>
      </c>
      <c r="AP106" s="144">
        <v>0</v>
      </c>
      <c r="AQ106" s="144">
        <v>0</v>
      </c>
      <c r="AR106" s="145">
        <v>0</v>
      </c>
      <c r="AS106" s="145">
        <v>0</v>
      </c>
      <c r="AT106" s="145">
        <v>0</v>
      </c>
      <c r="AU106" s="145">
        <v>0</v>
      </c>
      <c r="AV106" s="145">
        <v>0</v>
      </c>
      <c r="AW106" s="144">
        <v>0</v>
      </c>
      <c r="AX106" s="144">
        <v>0</v>
      </c>
      <c r="AY106" s="144">
        <v>0</v>
      </c>
      <c r="AZ106" s="144">
        <v>0</v>
      </c>
      <c r="BA106" s="144">
        <v>0</v>
      </c>
      <c r="BB106" s="144">
        <v>0</v>
      </c>
      <c r="BC106" s="144">
        <v>0</v>
      </c>
      <c r="BD106" s="146">
        <v>0</v>
      </c>
      <c r="BE106" s="144">
        <v>0</v>
      </c>
      <c r="BF106" s="144">
        <v>0</v>
      </c>
      <c r="BG106" s="144">
        <v>0</v>
      </c>
      <c r="BH106" s="144">
        <v>0</v>
      </c>
      <c r="BI106" s="144">
        <v>0</v>
      </c>
      <c r="BJ106" s="144">
        <v>0</v>
      </c>
      <c r="BK106" s="144">
        <v>0</v>
      </c>
      <c r="BL106" s="144">
        <v>0</v>
      </c>
      <c r="BM106" s="144">
        <v>0</v>
      </c>
      <c r="BN106" s="147">
        <v>0</v>
      </c>
      <c r="BO106" s="144">
        <v>0</v>
      </c>
      <c r="BP106" s="144">
        <v>0</v>
      </c>
      <c r="BQ106" s="144">
        <v>0</v>
      </c>
      <c r="BR106" s="144">
        <v>0</v>
      </c>
      <c r="BS106" s="144">
        <v>0</v>
      </c>
      <c r="BT106" s="144">
        <v>0</v>
      </c>
      <c r="BU106" s="144">
        <v>0</v>
      </c>
      <c r="BV106" s="144">
        <v>0</v>
      </c>
      <c r="BW106" s="144">
        <v>0</v>
      </c>
      <c r="BX106" s="144">
        <v>0</v>
      </c>
      <c r="BY106" s="144">
        <v>0</v>
      </c>
      <c r="BZ106" s="144">
        <v>0</v>
      </c>
      <c r="CA106" s="144">
        <v>0</v>
      </c>
      <c r="CB106" s="144">
        <v>0</v>
      </c>
      <c r="CC106" s="144">
        <v>0</v>
      </c>
      <c r="CD106" s="144">
        <v>0</v>
      </c>
      <c r="CE106" s="144">
        <v>0</v>
      </c>
      <c r="CF106" s="144">
        <v>0</v>
      </c>
    </row>
    <row r="107" spans="5:84">
      <c r="E107" s="124">
        <v>11</v>
      </c>
      <c r="F107" s="124">
        <v>2012</v>
      </c>
      <c r="G107" s="143" t="s">
        <v>306</v>
      </c>
      <c r="H107" s="144">
        <v>0</v>
      </c>
      <c r="I107" s="144">
        <v>0</v>
      </c>
      <c r="J107" s="144">
        <v>0</v>
      </c>
      <c r="K107" s="144">
        <v>0</v>
      </c>
      <c r="L107" s="144">
        <v>0</v>
      </c>
      <c r="M107" s="144">
        <v>0</v>
      </c>
      <c r="N107" s="144">
        <v>0</v>
      </c>
      <c r="O107" s="144">
        <v>0</v>
      </c>
      <c r="P107" s="144">
        <v>0</v>
      </c>
      <c r="Q107" s="144">
        <v>0</v>
      </c>
      <c r="R107" s="144">
        <v>0</v>
      </c>
      <c r="S107" s="144">
        <v>0</v>
      </c>
      <c r="T107" s="144">
        <v>0</v>
      </c>
      <c r="U107" s="144">
        <v>0</v>
      </c>
      <c r="V107" s="144">
        <v>0</v>
      </c>
      <c r="W107" s="144">
        <v>0</v>
      </c>
      <c r="X107" s="144">
        <v>0</v>
      </c>
      <c r="Y107" s="144">
        <v>0</v>
      </c>
      <c r="Z107" s="144">
        <v>0</v>
      </c>
      <c r="AA107" s="144">
        <v>0</v>
      </c>
      <c r="AB107" s="144">
        <v>0</v>
      </c>
      <c r="AC107" s="144">
        <v>0</v>
      </c>
      <c r="AD107" s="144">
        <v>0</v>
      </c>
      <c r="AE107" s="144">
        <v>0</v>
      </c>
      <c r="AF107" s="144">
        <v>0</v>
      </c>
      <c r="AG107" s="144">
        <v>0</v>
      </c>
      <c r="AH107" s="144">
        <v>0</v>
      </c>
      <c r="AI107" s="144">
        <v>0</v>
      </c>
      <c r="AJ107" s="144">
        <v>0</v>
      </c>
      <c r="AK107" s="144">
        <v>0</v>
      </c>
      <c r="AL107" s="144">
        <v>0</v>
      </c>
      <c r="AM107" s="144">
        <v>0</v>
      </c>
      <c r="AN107" s="144">
        <v>0</v>
      </c>
      <c r="AO107" s="144">
        <v>0</v>
      </c>
      <c r="AP107" s="144">
        <v>0</v>
      </c>
      <c r="AQ107" s="144">
        <v>0</v>
      </c>
      <c r="AR107" s="145">
        <v>0</v>
      </c>
      <c r="AS107" s="145">
        <v>0</v>
      </c>
      <c r="AT107" s="145">
        <v>0</v>
      </c>
      <c r="AU107" s="145">
        <v>0</v>
      </c>
      <c r="AV107" s="145">
        <v>0</v>
      </c>
      <c r="AW107" s="144">
        <v>0</v>
      </c>
      <c r="AX107" s="144">
        <v>0</v>
      </c>
      <c r="AY107" s="144">
        <v>0</v>
      </c>
      <c r="AZ107" s="144">
        <v>0</v>
      </c>
      <c r="BA107" s="144">
        <v>0</v>
      </c>
      <c r="BB107" s="144">
        <v>0</v>
      </c>
      <c r="BC107" s="144">
        <v>0</v>
      </c>
      <c r="BD107" s="146">
        <v>0</v>
      </c>
      <c r="BE107" s="144">
        <v>0</v>
      </c>
      <c r="BF107" s="144">
        <v>0</v>
      </c>
      <c r="BG107" s="144">
        <v>0</v>
      </c>
      <c r="BH107" s="144">
        <v>0</v>
      </c>
      <c r="BI107" s="144">
        <v>0</v>
      </c>
      <c r="BJ107" s="144">
        <v>0</v>
      </c>
      <c r="BK107" s="144">
        <v>0</v>
      </c>
      <c r="BL107" s="144">
        <v>0</v>
      </c>
      <c r="BM107" s="144">
        <v>0</v>
      </c>
      <c r="BN107" s="147">
        <v>0</v>
      </c>
      <c r="BO107" s="144">
        <v>0</v>
      </c>
      <c r="BP107" s="144">
        <v>0</v>
      </c>
      <c r="BQ107" s="144">
        <v>0</v>
      </c>
      <c r="BR107" s="144">
        <v>0</v>
      </c>
      <c r="BS107" s="144">
        <v>0</v>
      </c>
      <c r="BT107" s="144">
        <v>0</v>
      </c>
      <c r="BU107" s="144">
        <v>0</v>
      </c>
      <c r="BV107" s="144">
        <v>0</v>
      </c>
      <c r="BW107" s="144">
        <v>0</v>
      </c>
      <c r="BX107" s="144">
        <v>0</v>
      </c>
      <c r="BY107" s="144">
        <v>0</v>
      </c>
      <c r="BZ107" s="144">
        <v>0</v>
      </c>
      <c r="CA107" s="144">
        <v>0</v>
      </c>
      <c r="CB107" s="144">
        <v>0</v>
      </c>
      <c r="CC107" s="144">
        <v>0</v>
      </c>
      <c r="CD107" s="144">
        <v>0</v>
      </c>
      <c r="CE107" s="144">
        <v>0</v>
      </c>
      <c r="CF107" s="144">
        <v>0</v>
      </c>
    </row>
    <row r="108" spans="5:84">
      <c r="E108" s="124">
        <v>12</v>
      </c>
      <c r="F108" s="124">
        <v>2012</v>
      </c>
      <c r="G108" s="143" t="s">
        <v>306</v>
      </c>
      <c r="H108" s="144">
        <v>0</v>
      </c>
      <c r="I108" s="144">
        <v>0</v>
      </c>
      <c r="J108" s="144">
        <v>0</v>
      </c>
      <c r="K108" s="144">
        <v>0</v>
      </c>
      <c r="L108" s="144">
        <v>0</v>
      </c>
      <c r="M108" s="144">
        <v>0</v>
      </c>
      <c r="N108" s="144">
        <v>0</v>
      </c>
      <c r="O108" s="144">
        <v>0</v>
      </c>
      <c r="P108" s="144">
        <v>0</v>
      </c>
      <c r="Q108" s="144">
        <v>0</v>
      </c>
      <c r="R108" s="144">
        <v>0</v>
      </c>
      <c r="S108" s="144">
        <v>0</v>
      </c>
      <c r="T108" s="144">
        <v>0</v>
      </c>
      <c r="U108" s="144">
        <v>0</v>
      </c>
      <c r="V108" s="144">
        <v>0</v>
      </c>
      <c r="W108" s="144">
        <v>0</v>
      </c>
      <c r="X108" s="144">
        <v>0</v>
      </c>
      <c r="Y108" s="144">
        <v>0</v>
      </c>
      <c r="Z108" s="144">
        <v>0</v>
      </c>
      <c r="AA108" s="144">
        <v>0</v>
      </c>
      <c r="AB108" s="144">
        <v>0</v>
      </c>
      <c r="AC108" s="144">
        <v>0</v>
      </c>
      <c r="AD108" s="144">
        <v>0</v>
      </c>
      <c r="AE108" s="144">
        <v>0</v>
      </c>
      <c r="AF108" s="144">
        <v>0</v>
      </c>
      <c r="AG108" s="144">
        <v>0</v>
      </c>
      <c r="AH108" s="144">
        <v>0</v>
      </c>
      <c r="AI108" s="144">
        <v>0</v>
      </c>
      <c r="AJ108" s="144">
        <v>0</v>
      </c>
      <c r="AK108" s="144">
        <v>0</v>
      </c>
      <c r="AL108" s="144">
        <v>0</v>
      </c>
      <c r="AM108" s="144">
        <v>0</v>
      </c>
      <c r="AN108" s="144">
        <v>0</v>
      </c>
      <c r="AO108" s="144">
        <v>0</v>
      </c>
      <c r="AP108" s="144">
        <v>0</v>
      </c>
      <c r="AQ108" s="144">
        <v>0</v>
      </c>
      <c r="AR108" s="145">
        <v>0</v>
      </c>
      <c r="AS108" s="145">
        <v>0</v>
      </c>
      <c r="AT108" s="145">
        <v>0</v>
      </c>
      <c r="AU108" s="145">
        <v>0</v>
      </c>
      <c r="AV108" s="145">
        <v>0</v>
      </c>
      <c r="AW108" s="144">
        <v>0</v>
      </c>
      <c r="AX108" s="144">
        <v>0</v>
      </c>
      <c r="AY108" s="144">
        <v>0</v>
      </c>
      <c r="AZ108" s="144">
        <v>0</v>
      </c>
      <c r="BA108" s="144">
        <v>0</v>
      </c>
      <c r="BB108" s="144">
        <v>0</v>
      </c>
      <c r="BC108" s="144">
        <v>0</v>
      </c>
      <c r="BD108" s="146">
        <v>0</v>
      </c>
      <c r="BE108" s="144">
        <v>0</v>
      </c>
      <c r="BF108" s="144">
        <v>0</v>
      </c>
      <c r="BG108" s="144">
        <v>0</v>
      </c>
      <c r="BH108" s="144">
        <v>0</v>
      </c>
      <c r="BI108" s="144">
        <v>0</v>
      </c>
      <c r="BJ108" s="144">
        <v>0</v>
      </c>
      <c r="BK108" s="144">
        <v>0</v>
      </c>
      <c r="BL108" s="144">
        <v>0</v>
      </c>
      <c r="BM108" s="144">
        <v>0</v>
      </c>
      <c r="BN108" s="147">
        <v>0</v>
      </c>
      <c r="BO108" s="144">
        <v>0</v>
      </c>
      <c r="BP108" s="144">
        <v>0</v>
      </c>
      <c r="BQ108" s="144">
        <v>0</v>
      </c>
      <c r="BR108" s="144">
        <v>0</v>
      </c>
      <c r="BS108" s="144">
        <v>0</v>
      </c>
      <c r="BT108" s="144">
        <v>0</v>
      </c>
      <c r="BU108" s="144">
        <v>0</v>
      </c>
      <c r="BV108" s="144">
        <v>0</v>
      </c>
      <c r="BW108" s="144">
        <v>0</v>
      </c>
      <c r="BX108" s="144">
        <v>0</v>
      </c>
      <c r="BY108" s="144">
        <v>0</v>
      </c>
      <c r="BZ108" s="144">
        <v>0</v>
      </c>
      <c r="CA108" s="144">
        <v>0</v>
      </c>
      <c r="CB108" s="144">
        <v>0</v>
      </c>
      <c r="CC108" s="144">
        <v>0</v>
      </c>
      <c r="CD108" s="144">
        <v>0</v>
      </c>
      <c r="CE108" s="144">
        <v>0</v>
      </c>
      <c r="CF108" s="144">
        <v>0</v>
      </c>
    </row>
    <row r="109" spans="5:84">
      <c r="E109" s="124">
        <v>1</v>
      </c>
      <c r="F109" s="124">
        <v>2013</v>
      </c>
      <c r="G109" s="143" t="s">
        <v>306</v>
      </c>
      <c r="H109" s="144">
        <v>0</v>
      </c>
      <c r="I109" s="144">
        <v>4166.666666666667</v>
      </c>
      <c r="J109" s="144">
        <v>0</v>
      </c>
      <c r="K109" s="144">
        <v>2083.3333333333335</v>
      </c>
      <c r="L109" s="144">
        <v>0</v>
      </c>
      <c r="M109" s="144">
        <v>0</v>
      </c>
      <c r="N109" s="144">
        <v>6250</v>
      </c>
      <c r="O109" s="144">
        <v>0</v>
      </c>
      <c r="P109" s="144">
        <v>0</v>
      </c>
      <c r="Q109" s="144">
        <v>0</v>
      </c>
      <c r="R109" s="144">
        <v>0</v>
      </c>
      <c r="S109" s="144">
        <v>4166.666666666667</v>
      </c>
      <c r="T109" s="144">
        <v>0</v>
      </c>
      <c r="U109" s="144">
        <v>4166.666666666667</v>
      </c>
      <c r="V109" s="144">
        <v>0</v>
      </c>
      <c r="W109" s="144">
        <v>0</v>
      </c>
      <c r="X109" s="144">
        <v>0</v>
      </c>
      <c r="Y109" s="144">
        <v>0</v>
      </c>
      <c r="Z109" s="144">
        <v>0</v>
      </c>
      <c r="AA109" s="144">
        <v>0</v>
      </c>
      <c r="AB109" s="144">
        <v>0</v>
      </c>
      <c r="AC109" s="144">
        <v>0</v>
      </c>
      <c r="AD109" s="144">
        <v>0</v>
      </c>
      <c r="AE109" s="144">
        <v>0</v>
      </c>
      <c r="AF109" s="144">
        <v>0</v>
      </c>
      <c r="AG109" s="144">
        <v>0</v>
      </c>
      <c r="AH109" s="144">
        <v>0</v>
      </c>
      <c r="AI109" s="144">
        <v>8750</v>
      </c>
      <c r="AJ109" s="144">
        <v>0</v>
      </c>
      <c r="AK109" s="144">
        <v>0</v>
      </c>
      <c r="AL109" s="144">
        <v>0</v>
      </c>
      <c r="AM109" s="144">
        <v>333.33333333333331</v>
      </c>
      <c r="AN109" s="144">
        <v>2625</v>
      </c>
      <c r="AO109" s="144">
        <v>0</v>
      </c>
      <c r="AP109" s="144">
        <v>0</v>
      </c>
      <c r="AQ109" s="144">
        <v>422.91666666666669</v>
      </c>
      <c r="AR109" s="145">
        <v>85033.583333333328</v>
      </c>
      <c r="AS109" s="145">
        <v>85033.583333333328</v>
      </c>
      <c r="AT109" s="145">
        <v>85033.583333333328</v>
      </c>
      <c r="AU109" s="145">
        <v>85033.583333333328</v>
      </c>
      <c r="AV109" s="145">
        <v>85033.583333333328</v>
      </c>
      <c r="AW109" s="144">
        <v>1333.3333333333333</v>
      </c>
      <c r="AX109" s="144">
        <v>45588.666666666664</v>
      </c>
      <c r="AY109" s="144">
        <v>44482.166666666664</v>
      </c>
      <c r="AZ109" s="144">
        <v>0</v>
      </c>
      <c r="BA109" s="144">
        <v>3681.25</v>
      </c>
      <c r="BB109" s="144">
        <v>144029.61666666667</v>
      </c>
      <c r="BC109" s="144">
        <v>16350</v>
      </c>
      <c r="BD109" s="146">
        <v>0.5</v>
      </c>
      <c r="BE109" s="144">
        <v>0</v>
      </c>
      <c r="BF109" s="144">
        <v>0</v>
      </c>
      <c r="BG109" s="144">
        <v>0</v>
      </c>
      <c r="BH109" s="144">
        <v>0</v>
      </c>
      <c r="BI109" s="144">
        <v>0</v>
      </c>
      <c r="BJ109" s="144">
        <v>0</v>
      </c>
      <c r="BK109" s="144">
        <v>0</v>
      </c>
      <c r="BL109" s="144">
        <v>0</v>
      </c>
      <c r="BM109" s="144">
        <v>0</v>
      </c>
      <c r="BN109" s="147">
        <v>0</v>
      </c>
      <c r="BO109" s="144">
        <v>0</v>
      </c>
      <c r="BP109" s="144">
        <v>0</v>
      </c>
      <c r="BQ109" s="144">
        <v>0</v>
      </c>
      <c r="BR109" s="144">
        <v>0</v>
      </c>
      <c r="BS109" s="144">
        <v>0</v>
      </c>
      <c r="BT109" s="144">
        <v>0</v>
      </c>
      <c r="BU109" s="144">
        <v>0</v>
      </c>
      <c r="BV109" s="144">
        <v>0</v>
      </c>
      <c r="BW109" s="144">
        <v>0</v>
      </c>
      <c r="BX109" s="144">
        <v>0</v>
      </c>
      <c r="BY109" s="144">
        <v>0</v>
      </c>
      <c r="BZ109" s="144">
        <v>0</v>
      </c>
      <c r="CA109" s="144">
        <v>0</v>
      </c>
      <c r="CB109" s="144">
        <v>0</v>
      </c>
      <c r="CC109" s="144">
        <v>0</v>
      </c>
      <c r="CD109" s="144">
        <v>2500</v>
      </c>
      <c r="CE109" s="144">
        <v>0</v>
      </c>
      <c r="CF109" s="144">
        <v>0</v>
      </c>
    </row>
    <row r="110" spans="5:84">
      <c r="E110" s="124">
        <v>2</v>
      </c>
      <c r="F110" s="124">
        <v>2013</v>
      </c>
      <c r="G110" s="143" t="s">
        <v>306</v>
      </c>
      <c r="H110" s="144">
        <v>0</v>
      </c>
      <c r="I110" s="144">
        <v>4166.666666666667</v>
      </c>
      <c r="J110" s="144">
        <v>0</v>
      </c>
      <c r="K110" s="144">
        <v>2083.3333333333335</v>
      </c>
      <c r="L110" s="144">
        <v>0</v>
      </c>
      <c r="M110" s="144">
        <v>0</v>
      </c>
      <c r="N110" s="144">
        <v>6250</v>
      </c>
      <c r="O110" s="144">
        <v>0</v>
      </c>
      <c r="P110" s="144">
        <v>0</v>
      </c>
      <c r="Q110" s="144">
        <v>0</v>
      </c>
      <c r="R110" s="144">
        <v>0</v>
      </c>
      <c r="S110" s="144">
        <v>4166.666666666667</v>
      </c>
      <c r="T110" s="144">
        <v>0</v>
      </c>
      <c r="U110" s="144">
        <v>4166.666666666667</v>
      </c>
      <c r="V110" s="144">
        <v>0</v>
      </c>
      <c r="W110" s="144">
        <v>0</v>
      </c>
      <c r="X110" s="144">
        <v>0</v>
      </c>
      <c r="Y110" s="144">
        <v>0</v>
      </c>
      <c r="Z110" s="144">
        <v>0</v>
      </c>
      <c r="AA110" s="144">
        <v>0</v>
      </c>
      <c r="AB110" s="144">
        <v>0</v>
      </c>
      <c r="AC110" s="144">
        <v>0</v>
      </c>
      <c r="AD110" s="144">
        <v>0</v>
      </c>
      <c r="AE110" s="144">
        <v>0</v>
      </c>
      <c r="AF110" s="144">
        <v>0</v>
      </c>
      <c r="AG110" s="144">
        <v>0</v>
      </c>
      <c r="AH110" s="144">
        <v>0</v>
      </c>
      <c r="AI110" s="144">
        <v>8750</v>
      </c>
      <c r="AJ110" s="144">
        <v>0</v>
      </c>
      <c r="AK110" s="144">
        <v>0</v>
      </c>
      <c r="AL110" s="144">
        <v>0</v>
      </c>
      <c r="AM110" s="144">
        <v>333.33333333333331</v>
      </c>
      <c r="AN110" s="144">
        <v>2625</v>
      </c>
      <c r="AO110" s="144">
        <v>0</v>
      </c>
      <c r="AP110" s="144">
        <v>0</v>
      </c>
      <c r="AQ110" s="144">
        <v>422.91666666666669</v>
      </c>
      <c r="AR110" s="145">
        <v>85033.583333333328</v>
      </c>
      <c r="AS110" s="145">
        <v>85033.583333333328</v>
      </c>
      <c r="AT110" s="145">
        <v>85033.583333333328</v>
      </c>
      <c r="AU110" s="145">
        <v>85033.583333333328</v>
      </c>
      <c r="AV110" s="145">
        <v>85033.583333333328</v>
      </c>
      <c r="AW110" s="144">
        <v>1333.3333333333333</v>
      </c>
      <c r="AX110" s="144">
        <v>45588.666666666664</v>
      </c>
      <c r="AY110" s="144">
        <v>44482.166666666664</v>
      </c>
      <c r="AZ110" s="144">
        <v>0</v>
      </c>
      <c r="BA110" s="144">
        <v>3681.25</v>
      </c>
      <c r="BB110" s="144">
        <v>144029.61666666667</v>
      </c>
      <c r="BC110" s="144">
        <v>16350</v>
      </c>
      <c r="BD110" s="146">
        <v>0.5</v>
      </c>
      <c r="BE110" s="144">
        <v>0</v>
      </c>
      <c r="BF110" s="144">
        <v>0</v>
      </c>
      <c r="BG110" s="144">
        <v>0</v>
      </c>
      <c r="BH110" s="144">
        <v>0</v>
      </c>
      <c r="BI110" s="144">
        <v>0</v>
      </c>
      <c r="BJ110" s="144">
        <v>0</v>
      </c>
      <c r="BK110" s="144">
        <v>0</v>
      </c>
      <c r="BL110" s="144">
        <v>0</v>
      </c>
      <c r="BM110" s="144">
        <v>0</v>
      </c>
      <c r="BN110" s="147">
        <v>0</v>
      </c>
      <c r="BO110" s="144">
        <v>0</v>
      </c>
      <c r="BP110" s="144">
        <v>0</v>
      </c>
      <c r="BQ110" s="144">
        <v>0</v>
      </c>
      <c r="BR110" s="144">
        <v>0</v>
      </c>
      <c r="BS110" s="144">
        <v>0</v>
      </c>
      <c r="BT110" s="144">
        <v>0</v>
      </c>
      <c r="BU110" s="144">
        <v>0</v>
      </c>
      <c r="BV110" s="144">
        <v>0</v>
      </c>
      <c r="BW110" s="144">
        <v>0</v>
      </c>
      <c r="BX110" s="144">
        <v>0</v>
      </c>
      <c r="BY110" s="144">
        <v>0</v>
      </c>
      <c r="BZ110" s="144">
        <v>0</v>
      </c>
      <c r="CA110" s="144">
        <v>0</v>
      </c>
      <c r="CB110" s="144">
        <v>0</v>
      </c>
      <c r="CC110" s="144">
        <v>0</v>
      </c>
      <c r="CD110" s="144">
        <v>2500</v>
      </c>
      <c r="CE110" s="144">
        <v>0</v>
      </c>
      <c r="CF110" s="144">
        <v>0</v>
      </c>
    </row>
    <row r="111" spans="5:84">
      <c r="E111" s="124">
        <v>3</v>
      </c>
      <c r="F111" s="124">
        <v>2013</v>
      </c>
      <c r="G111" s="143" t="s">
        <v>306</v>
      </c>
      <c r="H111" s="144">
        <v>0</v>
      </c>
      <c r="I111" s="144">
        <v>4166.666666666667</v>
      </c>
      <c r="J111" s="144">
        <v>0</v>
      </c>
      <c r="K111" s="144">
        <v>2083.3333333333335</v>
      </c>
      <c r="L111" s="144">
        <v>0</v>
      </c>
      <c r="M111" s="144">
        <v>0</v>
      </c>
      <c r="N111" s="144">
        <v>6250</v>
      </c>
      <c r="O111" s="144">
        <v>0</v>
      </c>
      <c r="P111" s="144">
        <v>0</v>
      </c>
      <c r="Q111" s="144">
        <v>0</v>
      </c>
      <c r="R111" s="144">
        <v>0</v>
      </c>
      <c r="S111" s="144">
        <v>4166.666666666667</v>
      </c>
      <c r="T111" s="144">
        <v>0</v>
      </c>
      <c r="U111" s="144">
        <v>4166.666666666667</v>
      </c>
      <c r="V111" s="144">
        <v>0</v>
      </c>
      <c r="W111" s="144">
        <v>0</v>
      </c>
      <c r="X111" s="144">
        <v>0</v>
      </c>
      <c r="Y111" s="144">
        <v>0</v>
      </c>
      <c r="Z111" s="144">
        <v>0</v>
      </c>
      <c r="AA111" s="144">
        <v>0</v>
      </c>
      <c r="AB111" s="144">
        <v>0</v>
      </c>
      <c r="AC111" s="144">
        <v>0</v>
      </c>
      <c r="AD111" s="144">
        <v>0</v>
      </c>
      <c r="AE111" s="144">
        <v>0</v>
      </c>
      <c r="AF111" s="144">
        <v>0</v>
      </c>
      <c r="AG111" s="144">
        <v>0</v>
      </c>
      <c r="AH111" s="144">
        <v>0</v>
      </c>
      <c r="AI111" s="144">
        <v>8750</v>
      </c>
      <c r="AJ111" s="144">
        <v>0</v>
      </c>
      <c r="AK111" s="144">
        <v>0</v>
      </c>
      <c r="AL111" s="144">
        <v>0</v>
      </c>
      <c r="AM111" s="144">
        <v>333.33333333333331</v>
      </c>
      <c r="AN111" s="144">
        <v>2625</v>
      </c>
      <c r="AO111" s="144">
        <v>0</v>
      </c>
      <c r="AP111" s="144">
        <v>0</v>
      </c>
      <c r="AQ111" s="144">
        <v>422.91666666666669</v>
      </c>
      <c r="AR111" s="145">
        <v>85033.583333333328</v>
      </c>
      <c r="AS111" s="145">
        <v>85033.583333333328</v>
      </c>
      <c r="AT111" s="145">
        <v>85033.583333333328</v>
      </c>
      <c r="AU111" s="145">
        <v>85033.583333333328</v>
      </c>
      <c r="AV111" s="145">
        <v>85033.583333333328</v>
      </c>
      <c r="AW111" s="144">
        <v>1333.3333333333333</v>
      </c>
      <c r="AX111" s="144">
        <v>45588.666666666664</v>
      </c>
      <c r="AY111" s="144">
        <v>44482.166666666664</v>
      </c>
      <c r="AZ111" s="144">
        <v>0</v>
      </c>
      <c r="BA111" s="144">
        <v>3681.25</v>
      </c>
      <c r="BB111" s="144">
        <v>144029.61666666667</v>
      </c>
      <c r="BC111" s="144">
        <v>16350</v>
      </c>
      <c r="BD111" s="146">
        <v>0.5</v>
      </c>
      <c r="BE111" s="144">
        <v>0</v>
      </c>
      <c r="BF111" s="144">
        <v>0</v>
      </c>
      <c r="BG111" s="144">
        <v>0</v>
      </c>
      <c r="BH111" s="144">
        <v>0</v>
      </c>
      <c r="BI111" s="144">
        <v>0</v>
      </c>
      <c r="BJ111" s="144">
        <v>0</v>
      </c>
      <c r="BK111" s="144">
        <v>0</v>
      </c>
      <c r="BL111" s="144">
        <v>0</v>
      </c>
      <c r="BM111" s="144">
        <v>0</v>
      </c>
      <c r="BN111" s="147">
        <v>0</v>
      </c>
      <c r="BO111" s="144">
        <v>0</v>
      </c>
      <c r="BP111" s="144">
        <v>0</v>
      </c>
      <c r="BQ111" s="144">
        <v>0</v>
      </c>
      <c r="BR111" s="144">
        <v>0</v>
      </c>
      <c r="BS111" s="144">
        <v>0</v>
      </c>
      <c r="BT111" s="144">
        <v>0</v>
      </c>
      <c r="BU111" s="144">
        <v>0</v>
      </c>
      <c r="BV111" s="144">
        <v>0</v>
      </c>
      <c r="BW111" s="144">
        <v>0</v>
      </c>
      <c r="BX111" s="144">
        <v>0</v>
      </c>
      <c r="BY111" s="144">
        <v>0</v>
      </c>
      <c r="BZ111" s="144">
        <v>0</v>
      </c>
      <c r="CA111" s="144">
        <v>0</v>
      </c>
      <c r="CB111" s="144">
        <v>0</v>
      </c>
      <c r="CC111" s="144">
        <v>0</v>
      </c>
      <c r="CD111" s="144">
        <v>2500</v>
      </c>
      <c r="CE111" s="144">
        <v>0</v>
      </c>
      <c r="CF111" s="144">
        <v>0</v>
      </c>
    </row>
    <row r="112" spans="5:84">
      <c r="E112" s="124">
        <v>4</v>
      </c>
      <c r="F112" s="124">
        <v>2013</v>
      </c>
      <c r="G112" s="143" t="s">
        <v>306</v>
      </c>
      <c r="H112" s="144">
        <v>0</v>
      </c>
      <c r="I112" s="144">
        <v>4166.666666666667</v>
      </c>
      <c r="J112" s="144">
        <v>0</v>
      </c>
      <c r="K112" s="144">
        <v>2083.3333333333335</v>
      </c>
      <c r="L112" s="144">
        <v>0</v>
      </c>
      <c r="M112" s="144">
        <v>0</v>
      </c>
      <c r="N112" s="144">
        <v>6250</v>
      </c>
      <c r="O112" s="144">
        <v>0</v>
      </c>
      <c r="P112" s="144">
        <v>0</v>
      </c>
      <c r="Q112" s="144">
        <v>0</v>
      </c>
      <c r="R112" s="144">
        <v>0</v>
      </c>
      <c r="S112" s="144">
        <v>4166.666666666667</v>
      </c>
      <c r="T112" s="144">
        <v>0</v>
      </c>
      <c r="U112" s="144">
        <v>4166.666666666667</v>
      </c>
      <c r="V112" s="144">
        <v>0</v>
      </c>
      <c r="W112" s="144">
        <v>0</v>
      </c>
      <c r="X112" s="144">
        <v>0</v>
      </c>
      <c r="Y112" s="144">
        <v>0</v>
      </c>
      <c r="Z112" s="144">
        <v>0</v>
      </c>
      <c r="AA112" s="144">
        <v>0</v>
      </c>
      <c r="AB112" s="144">
        <v>0</v>
      </c>
      <c r="AC112" s="144">
        <v>0</v>
      </c>
      <c r="AD112" s="144">
        <v>0</v>
      </c>
      <c r="AE112" s="144">
        <v>0</v>
      </c>
      <c r="AF112" s="144">
        <v>0</v>
      </c>
      <c r="AG112" s="144">
        <v>0</v>
      </c>
      <c r="AH112" s="144">
        <v>0</v>
      </c>
      <c r="AI112" s="144">
        <v>8750</v>
      </c>
      <c r="AJ112" s="144">
        <v>0</v>
      </c>
      <c r="AK112" s="144">
        <v>0</v>
      </c>
      <c r="AL112" s="144">
        <v>0</v>
      </c>
      <c r="AM112" s="144">
        <v>333.33333333333331</v>
      </c>
      <c r="AN112" s="144">
        <v>2625</v>
      </c>
      <c r="AO112" s="144">
        <v>0</v>
      </c>
      <c r="AP112" s="144">
        <v>0</v>
      </c>
      <c r="AQ112" s="144">
        <v>422.91666666666669</v>
      </c>
      <c r="AR112" s="145">
        <v>85033.583333333328</v>
      </c>
      <c r="AS112" s="145">
        <v>85033.583333333328</v>
      </c>
      <c r="AT112" s="145">
        <v>85033.583333333328</v>
      </c>
      <c r="AU112" s="145">
        <v>85033.583333333328</v>
      </c>
      <c r="AV112" s="145">
        <v>85033.583333333328</v>
      </c>
      <c r="AW112" s="144">
        <v>1333.3333333333333</v>
      </c>
      <c r="AX112" s="144">
        <v>45588.666666666664</v>
      </c>
      <c r="AY112" s="144">
        <v>44482.166666666664</v>
      </c>
      <c r="AZ112" s="144">
        <v>0</v>
      </c>
      <c r="BA112" s="144">
        <v>3681.25</v>
      </c>
      <c r="BB112" s="144">
        <v>144029.61666666667</v>
      </c>
      <c r="BC112" s="144">
        <v>16350</v>
      </c>
      <c r="BD112" s="146">
        <v>0.5</v>
      </c>
      <c r="BE112" s="144">
        <v>0</v>
      </c>
      <c r="BF112" s="144">
        <v>0</v>
      </c>
      <c r="BG112" s="144">
        <v>0</v>
      </c>
      <c r="BH112" s="144">
        <v>0</v>
      </c>
      <c r="BI112" s="144">
        <v>0</v>
      </c>
      <c r="BJ112" s="144">
        <v>0</v>
      </c>
      <c r="BK112" s="144">
        <v>0</v>
      </c>
      <c r="BL112" s="144">
        <v>0</v>
      </c>
      <c r="BM112" s="144">
        <v>0</v>
      </c>
      <c r="BN112" s="147">
        <v>0</v>
      </c>
      <c r="BO112" s="144">
        <v>0</v>
      </c>
      <c r="BP112" s="144">
        <v>0</v>
      </c>
      <c r="BQ112" s="144">
        <v>0</v>
      </c>
      <c r="BR112" s="144">
        <v>0</v>
      </c>
      <c r="BS112" s="144">
        <v>0</v>
      </c>
      <c r="BT112" s="144">
        <v>0</v>
      </c>
      <c r="BU112" s="144">
        <v>0</v>
      </c>
      <c r="BV112" s="144">
        <v>0</v>
      </c>
      <c r="BW112" s="144">
        <v>0</v>
      </c>
      <c r="BX112" s="144">
        <v>0</v>
      </c>
      <c r="BY112" s="144">
        <v>0</v>
      </c>
      <c r="BZ112" s="144">
        <v>0</v>
      </c>
      <c r="CA112" s="144">
        <v>0</v>
      </c>
      <c r="CB112" s="144">
        <v>0</v>
      </c>
      <c r="CC112" s="144">
        <v>0</v>
      </c>
      <c r="CD112" s="144">
        <v>2500</v>
      </c>
      <c r="CE112" s="144">
        <v>0</v>
      </c>
      <c r="CF112" s="144">
        <v>0</v>
      </c>
    </row>
    <row r="113" spans="5:84">
      <c r="E113" s="124">
        <v>5</v>
      </c>
      <c r="F113" s="124">
        <v>2013</v>
      </c>
      <c r="G113" s="143" t="s">
        <v>306</v>
      </c>
      <c r="H113" s="144">
        <v>0</v>
      </c>
      <c r="I113" s="144">
        <v>4166.666666666667</v>
      </c>
      <c r="J113" s="144">
        <v>0</v>
      </c>
      <c r="K113" s="144">
        <v>2083.3333333333335</v>
      </c>
      <c r="L113" s="144">
        <v>0</v>
      </c>
      <c r="M113" s="144">
        <v>0</v>
      </c>
      <c r="N113" s="144">
        <v>6250</v>
      </c>
      <c r="O113" s="144">
        <v>0</v>
      </c>
      <c r="P113" s="144">
        <v>0</v>
      </c>
      <c r="Q113" s="144">
        <v>0</v>
      </c>
      <c r="R113" s="144">
        <v>0</v>
      </c>
      <c r="S113" s="144">
        <v>4166.666666666667</v>
      </c>
      <c r="T113" s="144">
        <v>0</v>
      </c>
      <c r="U113" s="144">
        <v>4166.666666666667</v>
      </c>
      <c r="V113" s="144">
        <v>0</v>
      </c>
      <c r="W113" s="144">
        <v>0</v>
      </c>
      <c r="X113" s="144">
        <v>0</v>
      </c>
      <c r="Y113" s="144">
        <v>0</v>
      </c>
      <c r="Z113" s="144">
        <v>0</v>
      </c>
      <c r="AA113" s="144">
        <v>0</v>
      </c>
      <c r="AB113" s="144">
        <v>0</v>
      </c>
      <c r="AC113" s="144">
        <v>0</v>
      </c>
      <c r="AD113" s="144">
        <v>0</v>
      </c>
      <c r="AE113" s="144">
        <v>0</v>
      </c>
      <c r="AF113" s="144">
        <v>0</v>
      </c>
      <c r="AG113" s="144">
        <v>0</v>
      </c>
      <c r="AH113" s="144">
        <v>0</v>
      </c>
      <c r="AI113" s="144">
        <v>8750</v>
      </c>
      <c r="AJ113" s="144">
        <v>0</v>
      </c>
      <c r="AK113" s="144">
        <v>0</v>
      </c>
      <c r="AL113" s="144">
        <v>0</v>
      </c>
      <c r="AM113" s="144">
        <v>333.33333333333331</v>
      </c>
      <c r="AN113" s="144">
        <v>2625</v>
      </c>
      <c r="AO113" s="144">
        <v>0</v>
      </c>
      <c r="AP113" s="144">
        <v>0</v>
      </c>
      <c r="AQ113" s="144">
        <v>422.91666666666669</v>
      </c>
      <c r="AR113" s="145">
        <v>85033.583333333328</v>
      </c>
      <c r="AS113" s="145">
        <v>85033.583333333328</v>
      </c>
      <c r="AT113" s="145">
        <v>85033.583333333328</v>
      </c>
      <c r="AU113" s="145">
        <v>85033.583333333328</v>
      </c>
      <c r="AV113" s="145">
        <v>85033.583333333328</v>
      </c>
      <c r="AW113" s="144">
        <v>1333.3333333333333</v>
      </c>
      <c r="AX113" s="144">
        <v>45588.666666666664</v>
      </c>
      <c r="AY113" s="144">
        <v>44482.166666666664</v>
      </c>
      <c r="AZ113" s="144">
        <v>0</v>
      </c>
      <c r="BA113" s="144">
        <v>3681.25</v>
      </c>
      <c r="BB113" s="144">
        <v>144029.61666666667</v>
      </c>
      <c r="BC113" s="144">
        <v>16350</v>
      </c>
      <c r="BD113" s="146">
        <v>0.5</v>
      </c>
      <c r="BE113" s="144">
        <v>0</v>
      </c>
      <c r="BF113" s="144">
        <v>0</v>
      </c>
      <c r="BG113" s="144">
        <v>0</v>
      </c>
      <c r="BH113" s="144">
        <v>0</v>
      </c>
      <c r="BI113" s="144">
        <v>0</v>
      </c>
      <c r="BJ113" s="144">
        <v>0</v>
      </c>
      <c r="BK113" s="144">
        <v>0</v>
      </c>
      <c r="BL113" s="144">
        <v>0</v>
      </c>
      <c r="BM113" s="144">
        <v>0</v>
      </c>
      <c r="BN113" s="147">
        <v>0</v>
      </c>
      <c r="BO113" s="144">
        <v>0</v>
      </c>
      <c r="BP113" s="144">
        <v>0</v>
      </c>
      <c r="BQ113" s="144">
        <v>0</v>
      </c>
      <c r="BR113" s="144">
        <v>0</v>
      </c>
      <c r="BS113" s="144">
        <v>0</v>
      </c>
      <c r="BT113" s="144">
        <v>0</v>
      </c>
      <c r="BU113" s="144">
        <v>0</v>
      </c>
      <c r="BV113" s="144">
        <v>0</v>
      </c>
      <c r="BW113" s="144">
        <v>0</v>
      </c>
      <c r="BX113" s="144">
        <v>0</v>
      </c>
      <c r="BY113" s="144">
        <v>0</v>
      </c>
      <c r="BZ113" s="144">
        <v>0</v>
      </c>
      <c r="CA113" s="144">
        <v>0</v>
      </c>
      <c r="CB113" s="144">
        <v>0</v>
      </c>
      <c r="CC113" s="144">
        <v>0</v>
      </c>
      <c r="CD113" s="144">
        <v>2500</v>
      </c>
      <c r="CE113" s="144">
        <v>0</v>
      </c>
      <c r="CF113" s="144">
        <v>0</v>
      </c>
    </row>
    <row r="114" spans="5:84">
      <c r="E114" s="124">
        <v>6</v>
      </c>
      <c r="F114" s="124">
        <v>2013</v>
      </c>
      <c r="G114" s="143" t="s">
        <v>306</v>
      </c>
      <c r="H114" s="144">
        <v>0</v>
      </c>
      <c r="I114" s="144">
        <v>4166.666666666667</v>
      </c>
      <c r="J114" s="144">
        <v>0</v>
      </c>
      <c r="K114" s="144">
        <v>2083.3333333333335</v>
      </c>
      <c r="L114" s="144">
        <v>0</v>
      </c>
      <c r="M114" s="144">
        <v>0</v>
      </c>
      <c r="N114" s="144">
        <v>6250</v>
      </c>
      <c r="O114" s="144">
        <v>0</v>
      </c>
      <c r="P114" s="144">
        <v>0</v>
      </c>
      <c r="Q114" s="144">
        <v>0</v>
      </c>
      <c r="R114" s="144">
        <v>0</v>
      </c>
      <c r="S114" s="144">
        <v>4166.666666666667</v>
      </c>
      <c r="T114" s="144">
        <v>0</v>
      </c>
      <c r="U114" s="144">
        <v>4166.666666666667</v>
      </c>
      <c r="V114" s="144">
        <v>0</v>
      </c>
      <c r="W114" s="144">
        <v>0</v>
      </c>
      <c r="X114" s="144">
        <v>0</v>
      </c>
      <c r="Y114" s="144">
        <v>0</v>
      </c>
      <c r="Z114" s="144">
        <v>0</v>
      </c>
      <c r="AA114" s="144">
        <v>0</v>
      </c>
      <c r="AB114" s="144">
        <v>0</v>
      </c>
      <c r="AC114" s="144">
        <v>0</v>
      </c>
      <c r="AD114" s="144">
        <v>0</v>
      </c>
      <c r="AE114" s="144">
        <v>0</v>
      </c>
      <c r="AF114" s="144">
        <v>0</v>
      </c>
      <c r="AG114" s="144">
        <v>0</v>
      </c>
      <c r="AH114" s="144">
        <v>0</v>
      </c>
      <c r="AI114" s="144">
        <v>8750</v>
      </c>
      <c r="AJ114" s="144">
        <v>0</v>
      </c>
      <c r="AK114" s="144">
        <v>0</v>
      </c>
      <c r="AL114" s="144">
        <v>0</v>
      </c>
      <c r="AM114" s="144">
        <v>333.33333333333331</v>
      </c>
      <c r="AN114" s="144">
        <v>2625</v>
      </c>
      <c r="AO114" s="144">
        <v>0</v>
      </c>
      <c r="AP114" s="144">
        <v>13000</v>
      </c>
      <c r="AQ114" s="144">
        <v>422.91666666666669</v>
      </c>
      <c r="AR114" s="145">
        <v>85033.583333333328</v>
      </c>
      <c r="AS114" s="145">
        <v>85033.583333333328</v>
      </c>
      <c r="AT114" s="145">
        <v>85033.583333333328</v>
      </c>
      <c r="AU114" s="145">
        <v>85033.583333333328</v>
      </c>
      <c r="AV114" s="145">
        <v>85033.583333333328</v>
      </c>
      <c r="AW114" s="144">
        <v>1333.3333333333333</v>
      </c>
      <c r="AX114" s="144">
        <v>45588.666666666664</v>
      </c>
      <c r="AY114" s="144">
        <v>44482.166666666664</v>
      </c>
      <c r="AZ114" s="144">
        <v>0</v>
      </c>
      <c r="BA114" s="144">
        <v>3681.25</v>
      </c>
      <c r="BB114" s="144">
        <v>144029.61666666667</v>
      </c>
      <c r="BC114" s="144">
        <v>16350</v>
      </c>
      <c r="BD114" s="146">
        <v>0.5</v>
      </c>
      <c r="BE114" s="144">
        <v>0</v>
      </c>
      <c r="BF114" s="144">
        <v>0</v>
      </c>
      <c r="BG114" s="144">
        <v>0</v>
      </c>
      <c r="BH114" s="144">
        <v>0</v>
      </c>
      <c r="BI114" s="144">
        <v>0</v>
      </c>
      <c r="BJ114" s="144">
        <v>0</v>
      </c>
      <c r="BK114" s="144">
        <v>0</v>
      </c>
      <c r="BL114" s="144">
        <v>0</v>
      </c>
      <c r="BM114" s="144">
        <v>0</v>
      </c>
      <c r="BN114" s="147">
        <v>0</v>
      </c>
      <c r="BO114" s="144">
        <v>0</v>
      </c>
      <c r="BP114" s="144">
        <v>0</v>
      </c>
      <c r="BQ114" s="144">
        <v>0</v>
      </c>
      <c r="BR114" s="144">
        <v>0</v>
      </c>
      <c r="BS114" s="144">
        <v>0</v>
      </c>
      <c r="BT114" s="144">
        <v>0</v>
      </c>
      <c r="BU114" s="144">
        <v>0</v>
      </c>
      <c r="BV114" s="144">
        <v>0</v>
      </c>
      <c r="BW114" s="144">
        <v>0</v>
      </c>
      <c r="BX114" s="144">
        <v>0</v>
      </c>
      <c r="BY114" s="144">
        <v>0</v>
      </c>
      <c r="BZ114" s="144">
        <v>0</v>
      </c>
      <c r="CA114" s="144">
        <v>0</v>
      </c>
      <c r="CB114" s="144">
        <v>0</v>
      </c>
      <c r="CC114" s="144">
        <v>0</v>
      </c>
      <c r="CD114" s="144">
        <v>2500</v>
      </c>
      <c r="CE114" s="144">
        <v>0</v>
      </c>
      <c r="CF114" s="144">
        <v>0</v>
      </c>
    </row>
    <row r="115" spans="5:84">
      <c r="E115" s="124">
        <v>7</v>
      </c>
      <c r="F115" s="124">
        <v>2013</v>
      </c>
      <c r="G115" s="143" t="s">
        <v>306</v>
      </c>
      <c r="H115" s="144">
        <v>0</v>
      </c>
      <c r="I115" s="144">
        <v>4166.666666666667</v>
      </c>
      <c r="J115" s="144">
        <v>0</v>
      </c>
      <c r="K115" s="144">
        <v>2083.3333333333335</v>
      </c>
      <c r="L115" s="144">
        <v>0</v>
      </c>
      <c r="M115" s="144">
        <v>0</v>
      </c>
      <c r="N115" s="144">
        <v>6250</v>
      </c>
      <c r="O115" s="144">
        <v>0</v>
      </c>
      <c r="P115" s="144">
        <v>0</v>
      </c>
      <c r="Q115" s="144">
        <v>0</v>
      </c>
      <c r="R115" s="144">
        <v>0</v>
      </c>
      <c r="S115" s="144">
        <v>4166.666666666667</v>
      </c>
      <c r="T115" s="144">
        <v>0</v>
      </c>
      <c r="U115" s="144">
        <v>4166.666666666667</v>
      </c>
      <c r="V115" s="144">
        <v>0</v>
      </c>
      <c r="W115" s="144">
        <v>0</v>
      </c>
      <c r="X115" s="144">
        <v>0</v>
      </c>
      <c r="Y115" s="144">
        <v>0</v>
      </c>
      <c r="Z115" s="144">
        <v>0</v>
      </c>
      <c r="AA115" s="144">
        <v>0</v>
      </c>
      <c r="AB115" s="144">
        <v>0</v>
      </c>
      <c r="AC115" s="144">
        <v>0</v>
      </c>
      <c r="AD115" s="144">
        <v>0</v>
      </c>
      <c r="AE115" s="144">
        <v>0</v>
      </c>
      <c r="AF115" s="144">
        <v>0</v>
      </c>
      <c r="AG115" s="144">
        <v>0</v>
      </c>
      <c r="AH115" s="144">
        <v>0</v>
      </c>
      <c r="AI115" s="144">
        <v>8750</v>
      </c>
      <c r="AJ115" s="144">
        <v>0</v>
      </c>
      <c r="AK115" s="144">
        <v>0</v>
      </c>
      <c r="AL115" s="144">
        <v>0</v>
      </c>
      <c r="AM115" s="144">
        <v>333.33333333333331</v>
      </c>
      <c r="AN115" s="144">
        <v>2625</v>
      </c>
      <c r="AO115" s="144">
        <v>0</v>
      </c>
      <c r="AP115" s="144">
        <v>0</v>
      </c>
      <c r="AQ115" s="144">
        <v>422.91666666666669</v>
      </c>
      <c r="AR115" s="145">
        <v>85033.583333333328</v>
      </c>
      <c r="AS115" s="145">
        <v>85033.583333333328</v>
      </c>
      <c r="AT115" s="145">
        <v>85033.583333333328</v>
      </c>
      <c r="AU115" s="145">
        <v>85033.583333333328</v>
      </c>
      <c r="AV115" s="145">
        <v>85033.583333333328</v>
      </c>
      <c r="AW115" s="144">
        <v>1333.3333333333333</v>
      </c>
      <c r="AX115" s="144">
        <v>45588.666666666664</v>
      </c>
      <c r="AY115" s="144">
        <v>44482.166666666664</v>
      </c>
      <c r="AZ115" s="144">
        <v>0</v>
      </c>
      <c r="BA115" s="144">
        <v>3681.25</v>
      </c>
      <c r="BB115" s="144">
        <v>144029.61666666667</v>
      </c>
      <c r="BC115" s="144">
        <v>16350</v>
      </c>
      <c r="BD115" s="146">
        <v>0.5</v>
      </c>
      <c r="BE115" s="144">
        <v>0</v>
      </c>
      <c r="BF115" s="144">
        <v>0</v>
      </c>
      <c r="BG115" s="144">
        <v>0</v>
      </c>
      <c r="BH115" s="144">
        <v>0</v>
      </c>
      <c r="BI115" s="144">
        <v>0</v>
      </c>
      <c r="BJ115" s="144">
        <v>0</v>
      </c>
      <c r="BK115" s="144">
        <v>0</v>
      </c>
      <c r="BL115" s="144">
        <v>0</v>
      </c>
      <c r="BM115" s="144">
        <v>0</v>
      </c>
      <c r="BN115" s="147">
        <v>0</v>
      </c>
      <c r="BO115" s="144">
        <v>0</v>
      </c>
      <c r="BP115" s="144">
        <v>0</v>
      </c>
      <c r="BQ115" s="144">
        <v>0</v>
      </c>
      <c r="BR115" s="144">
        <v>0</v>
      </c>
      <c r="BS115" s="144">
        <v>0</v>
      </c>
      <c r="BT115" s="144">
        <v>0</v>
      </c>
      <c r="BU115" s="144">
        <v>0</v>
      </c>
      <c r="BV115" s="144">
        <v>0</v>
      </c>
      <c r="BW115" s="144">
        <v>0</v>
      </c>
      <c r="BX115" s="144">
        <v>0</v>
      </c>
      <c r="BY115" s="144">
        <v>0</v>
      </c>
      <c r="BZ115" s="144">
        <v>0</v>
      </c>
      <c r="CA115" s="144">
        <v>0</v>
      </c>
      <c r="CB115" s="144">
        <v>0</v>
      </c>
      <c r="CC115" s="144">
        <v>0</v>
      </c>
      <c r="CD115" s="144">
        <v>2500</v>
      </c>
      <c r="CE115" s="144">
        <v>0</v>
      </c>
      <c r="CF115" s="144">
        <v>0</v>
      </c>
    </row>
    <row r="116" spans="5:84">
      <c r="E116" s="124">
        <v>8</v>
      </c>
      <c r="F116" s="124">
        <v>2013</v>
      </c>
      <c r="G116" s="143" t="s">
        <v>306</v>
      </c>
      <c r="H116" s="144">
        <v>0</v>
      </c>
      <c r="I116" s="144">
        <v>4166.666666666667</v>
      </c>
      <c r="J116" s="144">
        <v>0</v>
      </c>
      <c r="K116" s="144">
        <v>2083.3333333333335</v>
      </c>
      <c r="L116" s="144">
        <v>0</v>
      </c>
      <c r="M116" s="144">
        <v>0</v>
      </c>
      <c r="N116" s="144">
        <v>6250</v>
      </c>
      <c r="O116" s="144">
        <v>0</v>
      </c>
      <c r="P116" s="144">
        <v>0</v>
      </c>
      <c r="Q116" s="144">
        <v>0</v>
      </c>
      <c r="R116" s="144">
        <v>0</v>
      </c>
      <c r="S116" s="144">
        <v>4166.666666666667</v>
      </c>
      <c r="T116" s="144">
        <v>0</v>
      </c>
      <c r="U116" s="144">
        <v>4166.666666666667</v>
      </c>
      <c r="V116" s="144">
        <v>0</v>
      </c>
      <c r="W116" s="144">
        <v>0</v>
      </c>
      <c r="X116" s="144">
        <v>0</v>
      </c>
      <c r="Y116" s="144">
        <v>0</v>
      </c>
      <c r="Z116" s="144">
        <v>0</v>
      </c>
      <c r="AA116" s="144">
        <v>0</v>
      </c>
      <c r="AB116" s="144">
        <v>0</v>
      </c>
      <c r="AC116" s="144">
        <v>0</v>
      </c>
      <c r="AD116" s="144">
        <v>0</v>
      </c>
      <c r="AE116" s="144">
        <v>0</v>
      </c>
      <c r="AF116" s="144">
        <v>0</v>
      </c>
      <c r="AG116" s="144">
        <v>0</v>
      </c>
      <c r="AH116" s="144">
        <v>0</v>
      </c>
      <c r="AI116" s="144">
        <v>8750</v>
      </c>
      <c r="AJ116" s="144">
        <v>0</v>
      </c>
      <c r="AK116" s="144">
        <v>0</v>
      </c>
      <c r="AL116" s="144">
        <v>0</v>
      </c>
      <c r="AM116" s="144">
        <v>333.33333333333331</v>
      </c>
      <c r="AN116" s="144">
        <v>2625</v>
      </c>
      <c r="AO116" s="144">
        <v>0</v>
      </c>
      <c r="AP116" s="144">
        <v>0</v>
      </c>
      <c r="AQ116" s="144">
        <v>422.91666666666669</v>
      </c>
      <c r="AR116" s="145">
        <v>85033.583333333328</v>
      </c>
      <c r="AS116" s="145">
        <v>85033.583333333328</v>
      </c>
      <c r="AT116" s="145">
        <v>85033.583333333328</v>
      </c>
      <c r="AU116" s="145">
        <v>85033.583333333328</v>
      </c>
      <c r="AV116" s="145">
        <v>85033.583333333328</v>
      </c>
      <c r="AW116" s="144">
        <v>1333.3333333333333</v>
      </c>
      <c r="AX116" s="144">
        <v>45588.666666666664</v>
      </c>
      <c r="AY116" s="144">
        <v>44482.166666666664</v>
      </c>
      <c r="AZ116" s="144">
        <v>0</v>
      </c>
      <c r="BA116" s="144">
        <v>3681.25</v>
      </c>
      <c r="BB116" s="144">
        <v>144029.61666666667</v>
      </c>
      <c r="BC116" s="144">
        <v>16350</v>
      </c>
      <c r="BD116" s="146">
        <v>0.5</v>
      </c>
      <c r="BE116" s="144">
        <v>0</v>
      </c>
      <c r="BF116" s="144">
        <v>0</v>
      </c>
      <c r="BG116" s="144">
        <v>0</v>
      </c>
      <c r="BH116" s="144">
        <v>0</v>
      </c>
      <c r="BI116" s="144">
        <v>0</v>
      </c>
      <c r="BJ116" s="144">
        <v>0</v>
      </c>
      <c r="BK116" s="144">
        <v>0</v>
      </c>
      <c r="BL116" s="144">
        <v>0</v>
      </c>
      <c r="BM116" s="144">
        <v>0</v>
      </c>
      <c r="BN116" s="147">
        <v>0</v>
      </c>
      <c r="BO116" s="144">
        <v>0</v>
      </c>
      <c r="BP116" s="144">
        <v>0</v>
      </c>
      <c r="BQ116" s="144">
        <v>0</v>
      </c>
      <c r="BR116" s="144">
        <v>0</v>
      </c>
      <c r="BS116" s="144">
        <v>0</v>
      </c>
      <c r="BT116" s="144">
        <v>0</v>
      </c>
      <c r="BU116" s="144">
        <v>0</v>
      </c>
      <c r="BV116" s="144">
        <v>0</v>
      </c>
      <c r="BW116" s="144">
        <v>0</v>
      </c>
      <c r="BX116" s="144">
        <v>0</v>
      </c>
      <c r="BY116" s="144">
        <v>0</v>
      </c>
      <c r="BZ116" s="144">
        <v>0</v>
      </c>
      <c r="CA116" s="144">
        <v>0</v>
      </c>
      <c r="CB116" s="144">
        <v>0</v>
      </c>
      <c r="CC116" s="144">
        <v>0</v>
      </c>
      <c r="CD116" s="144">
        <v>2500</v>
      </c>
      <c r="CE116" s="144">
        <v>0</v>
      </c>
      <c r="CF116" s="144">
        <v>0</v>
      </c>
    </row>
    <row r="117" spans="5:84">
      <c r="E117" s="124">
        <v>9</v>
      </c>
      <c r="F117" s="124">
        <v>2013</v>
      </c>
      <c r="G117" s="143" t="s">
        <v>306</v>
      </c>
      <c r="H117" s="144">
        <v>0</v>
      </c>
      <c r="I117" s="144">
        <v>4166.666666666667</v>
      </c>
      <c r="J117" s="144">
        <v>0</v>
      </c>
      <c r="K117" s="144">
        <v>2083.3333333333335</v>
      </c>
      <c r="L117" s="144">
        <v>0</v>
      </c>
      <c r="M117" s="144">
        <v>0</v>
      </c>
      <c r="N117" s="144">
        <v>6250</v>
      </c>
      <c r="O117" s="144">
        <v>0</v>
      </c>
      <c r="P117" s="144">
        <v>0</v>
      </c>
      <c r="Q117" s="144">
        <v>0</v>
      </c>
      <c r="R117" s="144">
        <v>0</v>
      </c>
      <c r="S117" s="144">
        <v>4166.666666666667</v>
      </c>
      <c r="T117" s="144">
        <v>0</v>
      </c>
      <c r="U117" s="144">
        <v>4166.666666666667</v>
      </c>
      <c r="V117" s="144">
        <v>0</v>
      </c>
      <c r="W117" s="144">
        <v>0</v>
      </c>
      <c r="X117" s="144">
        <v>0</v>
      </c>
      <c r="Y117" s="144">
        <v>0</v>
      </c>
      <c r="Z117" s="144">
        <v>0</v>
      </c>
      <c r="AA117" s="144">
        <v>0</v>
      </c>
      <c r="AB117" s="144">
        <v>0</v>
      </c>
      <c r="AC117" s="144">
        <v>0</v>
      </c>
      <c r="AD117" s="144">
        <v>0</v>
      </c>
      <c r="AE117" s="144">
        <v>0</v>
      </c>
      <c r="AF117" s="144">
        <v>0</v>
      </c>
      <c r="AG117" s="144">
        <v>0</v>
      </c>
      <c r="AH117" s="144">
        <v>0</v>
      </c>
      <c r="AI117" s="144">
        <v>8750</v>
      </c>
      <c r="AJ117" s="144">
        <v>0</v>
      </c>
      <c r="AK117" s="144">
        <v>0</v>
      </c>
      <c r="AL117" s="144">
        <v>0</v>
      </c>
      <c r="AM117" s="144">
        <v>333.33333333333331</v>
      </c>
      <c r="AN117" s="144">
        <v>2625</v>
      </c>
      <c r="AO117" s="144">
        <v>0</v>
      </c>
      <c r="AP117" s="144">
        <v>0</v>
      </c>
      <c r="AQ117" s="144">
        <v>422.91666666666669</v>
      </c>
      <c r="AR117" s="145">
        <v>85033.583333333328</v>
      </c>
      <c r="AS117" s="145">
        <v>85033.583333333328</v>
      </c>
      <c r="AT117" s="145">
        <v>85033.583333333328</v>
      </c>
      <c r="AU117" s="145">
        <v>85033.583333333328</v>
      </c>
      <c r="AV117" s="145">
        <v>85033.583333333328</v>
      </c>
      <c r="AW117" s="144">
        <v>1333.3333333333333</v>
      </c>
      <c r="AX117" s="144">
        <v>45588.666666666664</v>
      </c>
      <c r="AY117" s="144">
        <v>44482.166666666664</v>
      </c>
      <c r="AZ117" s="144">
        <v>0</v>
      </c>
      <c r="BA117" s="144">
        <v>3681.25</v>
      </c>
      <c r="BB117" s="144">
        <v>144029.61666666667</v>
      </c>
      <c r="BC117" s="144">
        <v>16350</v>
      </c>
      <c r="BD117" s="146">
        <v>0.5</v>
      </c>
      <c r="BE117" s="144">
        <v>0</v>
      </c>
      <c r="BF117" s="144">
        <v>0</v>
      </c>
      <c r="BG117" s="144">
        <v>0</v>
      </c>
      <c r="BH117" s="144">
        <v>0</v>
      </c>
      <c r="BI117" s="144">
        <v>0</v>
      </c>
      <c r="BJ117" s="144">
        <v>0</v>
      </c>
      <c r="BK117" s="144">
        <v>0</v>
      </c>
      <c r="BL117" s="144">
        <v>0</v>
      </c>
      <c r="BM117" s="144">
        <v>0</v>
      </c>
      <c r="BN117" s="147">
        <v>0</v>
      </c>
      <c r="BO117" s="144">
        <v>0</v>
      </c>
      <c r="BP117" s="144">
        <v>0</v>
      </c>
      <c r="BQ117" s="144">
        <v>0</v>
      </c>
      <c r="BR117" s="144">
        <v>0</v>
      </c>
      <c r="BS117" s="144">
        <v>0</v>
      </c>
      <c r="BT117" s="144">
        <v>0</v>
      </c>
      <c r="BU117" s="144">
        <v>0</v>
      </c>
      <c r="BV117" s="144">
        <v>0</v>
      </c>
      <c r="BW117" s="144">
        <v>0</v>
      </c>
      <c r="BX117" s="144">
        <v>0</v>
      </c>
      <c r="BY117" s="144">
        <v>0</v>
      </c>
      <c r="BZ117" s="144">
        <v>0</v>
      </c>
      <c r="CA117" s="144">
        <v>0</v>
      </c>
      <c r="CB117" s="144">
        <v>0</v>
      </c>
      <c r="CC117" s="144">
        <v>0</v>
      </c>
      <c r="CD117" s="144">
        <v>2500</v>
      </c>
      <c r="CE117" s="144">
        <v>0</v>
      </c>
      <c r="CF117" s="144">
        <v>0</v>
      </c>
    </row>
    <row r="118" spans="5:84">
      <c r="E118" s="124">
        <v>10</v>
      </c>
      <c r="F118" s="124">
        <v>2013</v>
      </c>
      <c r="G118" s="143" t="s">
        <v>306</v>
      </c>
      <c r="H118" s="144">
        <v>0</v>
      </c>
      <c r="I118" s="144">
        <v>4166.666666666667</v>
      </c>
      <c r="J118" s="144">
        <v>0</v>
      </c>
      <c r="K118" s="144">
        <v>2083.3333333333335</v>
      </c>
      <c r="L118" s="144">
        <v>0</v>
      </c>
      <c r="M118" s="144">
        <v>0</v>
      </c>
      <c r="N118" s="144">
        <v>6250</v>
      </c>
      <c r="O118" s="144">
        <v>0</v>
      </c>
      <c r="P118" s="144">
        <v>0</v>
      </c>
      <c r="Q118" s="144">
        <v>0</v>
      </c>
      <c r="R118" s="144">
        <v>0</v>
      </c>
      <c r="S118" s="144">
        <v>4166.666666666667</v>
      </c>
      <c r="T118" s="144">
        <v>0</v>
      </c>
      <c r="U118" s="144">
        <v>4166.666666666667</v>
      </c>
      <c r="V118" s="144">
        <v>0</v>
      </c>
      <c r="W118" s="144">
        <v>0</v>
      </c>
      <c r="X118" s="144">
        <v>0</v>
      </c>
      <c r="Y118" s="144">
        <v>0</v>
      </c>
      <c r="Z118" s="144">
        <v>0</v>
      </c>
      <c r="AA118" s="144">
        <v>0</v>
      </c>
      <c r="AB118" s="144">
        <v>0</v>
      </c>
      <c r="AC118" s="144">
        <v>0</v>
      </c>
      <c r="AD118" s="144">
        <v>0</v>
      </c>
      <c r="AE118" s="144">
        <v>0</v>
      </c>
      <c r="AF118" s="144">
        <v>0</v>
      </c>
      <c r="AG118" s="144">
        <v>0</v>
      </c>
      <c r="AH118" s="144">
        <v>0</v>
      </c>
      <c r="AI118" s="144">
        <v>8750</v>
      </c>
      <c r="AJ118" s="144">
        <v>0</v>
      </c>
      <c r="AK118" s="144">
        <v>0</v>
      </c>
      <c r="AL118" s="144">
        <v>0</v>
      </c>
      <c r="AM118" s="144">
        <v>333.33333333333331</v>
      </c>
      <c r="AN118" s="144">
        <v>2625</v>
      </c>
      <c r="AO118" s="144">
        <v>0</v>
      </c>
      <c r="AP118" s="144">
        <v>0</v>
      </c>
      <c r="AQ118" s="144">
        <v>422.91666666666669</v>
      </c>
      <c r="AR118" s="145">
        <v>85033.583333333328</v>
      </c>
      <c r="AS118" s="145">
        <v>85033.583333333328</v>
      </c>
      <c r="AT118" s="145">
        <v>85033.583333333328</v>
      </c>
      <c r="AU118" s="145">
        <v>85033.583333333328</v>
      </c>
      <c r="AV118" s="145">
        <v>85033.583333333328</v>
      </c>
      <c r="AW118" s="144">
        <v>1333.3333333333333</v>
      </c>
      <c r="AX118" s="144">
        <v>45588.666666666664</v>
      </c>
      <c r="AY118" s="144">
        <v>44482.166666666664</v>
      </c>
      <c r="AZ118" s="144">
        <v>0</v>
      </c>
      <c r="BA118" s="144">
        <v>3681.25</v>
      </c>
      <c r="BB118" s="144">
        <v>144029.61666666667</v>
      </c>
      <c r="BC118" s="144">
        <v>16350</v>
      </c>
      <c r="BD118" s="146">
        <v>0.5</v>
      </c>
      <c r="BE118" s="144">
        <v>0</v>
      </c>
      <c r="BF118" s="144">
        <v>0</v>
      </c>
      <c r="BG118" s="144">
        <v>0</v>
      </c>
      <c r="BH118" s="144">
        <v>0</v>
      </c>
      <c r="BI118" s="144">
        <v>0</v>
      </c>
      <c r="BJ118" s="144">
        <v>0</v>
      </c>
      <c r="BK118" s="144">
        <v>0</v>
      </c>
      <c r="BL118" s="144">
        <v>0</v>
      </c>
      <c r="BM118" s="144">
        <v>0</v>
      </c>
      <c r="BN118" s="147">
        <v>0</v>
      </c>
      <c r="BO118" s="144">
        <v>0</v>
      </c>
      <c r="BP118" s="144">
        <v>0</v>
      </c>
      <c r="BQ118" s="144">
        <v>0</v>
      </c>
      <c r="BR118" s="144">
        <v>0</v>
      </c>
      <c r="BS118" s="144">
        <v>0</v>
      </c>
      <c r="BT118" s="144">
        <v>0</v>
      </c>
      <c r="BU118" s="144">
        <v>0</v>
      </c>
      <c r="BV118" s="144">
        <v>0</v>
      </c>
      <c r="BW118" s="144">
        <v>0</v>
      </c>
      <c r="BX118" s="144">
        <v>0</v>
      </c>
      <c r="BY118" s="144">
        <v>0</v>
      </c>
      <c r="BZ118" s="144">
        <v>0</v>
      </c>
      <c r="CA118" s="144">
        <v>0</v>
      </c>
      <c r="CB118" s="144">
        <v>0</v>
      </c>
      <c r="CC118" s="144">
        <v>0</v>
      </c>
      <c r="CD118" s="144">
        <v>2500</v>
      </c>
      <c r="CE118" s="144">
        <v>0</v>
      </c>
      <c r="CF118" s="144">
        <v>0</v>
      </c>
    </row>
    <row r="119" spans="5:84">
      <c r="E119" s="124">
        <v>11</v>
      </c>
      <c r="F119" s="124">
        <v>2013</v>
      </c>
      <c r="G119" s="143" t="s">
        <v>306</v>
      </c>
      <c r="H119" s="144">
        <v>0</v>
      </c>
      <c r="I119" s="144">
        <v>4166.666666666667</v>
      </c>
      <c r="J119" s="144">
        <v>0</v>
      </c>
      <c r="K119" s="144">
        <v>2083.3333333333335</v>
      </c>
      <c r="L119" s="144">
        <v>0</v>
      </c>
      <c r="M119" s="144">
        <v>0</v>
      </c>
      <c r="N119" s="144">
        <v>6250</v>
      </c>
      <c r="O119" s="144">
        <v>0</v>
      </c>
      <c r="P119" s="144">
        <v>0</v>
      </c>
      <c r="Q119" s="144">
        <v>0</v>
      </c>
      <c r="R119" s="144">
        <v>0</v>
      </c>
      <c r="S119" s="144">
        <v>4166.666666666667</v>
      </c>
      <c r="T119" s="144">
        <v>0</v>
      </c>
      <c r="U119" s="144">
        <v>4166.666666666667</v>
      </c>
      <c r="V119" s="144">
        <v>0</v>
      </c>
      <c r="W119" s="144">
        <v>0</v>
      </c>
      <c r="X119" s="144">
        <v>0</v>
      </c>
      <c r="Y119" s="144">
        <v>0</v>
      </c>
      <c r="Z119" s="144">
        <v>0</v>
      </c>
      <c r="AA119" s="144">
        <v>0</v>
      </c>
      <c r="AB119" s="144">
        <v>0</v>
      </c>
      <c r="AC119" s="144">
        <v>0</v>
      </c>
      <c r="AD119" s="144">
        <v>0</v>
      </c>
      <c r="AE119" s="144">
        <v>0</v>
      </c>
      <c r="AF119" s="144">
        <v>0</v>
      </c>
      <c r="AG119" s="144">
        <v>0</v>
      </c>
      <c r="AH119" s="144">
        <v>0</v>
      </c>
      <c r="AI119" s="144">
        <v>8750</v>
      </c>
      <c r="AJ119" s="144">
        <v>0</v>
      </c>
      <c r="AK119" s="144">
        <v>0</v>
      </c>
      <c r="AL119" s="144">
        <v>0</v>
      </c>
      <c r="AM119" s="144">
        <v>333.33333333333331</v>
      </c>
      <c r="AN119" s="144">
        <v>2625</v>
      </c>
      <c r="AO119" s="144">
        <v>0</v>
      </c>
      <c r="AP119" s="144">
        <v>0</v>
      </c>
      <c r="AQ119" s="144">
        <v>422.91666666666669</v>
      </c>
      <c r="AR119" s="145">
        <v>85033.583333333328</v>
      </c>
      <c r="AS119" s="145">
        <v>85033.583333333328</v>
      </c>
      <c r="AT119" s="145">
        <v>85033.583333333328</v>
      </c>
      <c r="AU119" s="145">
        <v>85033.583333333328</v>
      </c>
      <c r="AV119" s="145">
        <v>85033.583333333328</v>
      </c>
      <c r="AW119" s="144">
        <v>1333.3333333333333</v>
      </c>
      <c r="AX119" s="144">
        <v>45588.666666666664</v>
      </c>
      <c r="AY119" s="144">
        <v>44482.166666666664</v>
      </c>
      <c r="AZ119" s="144">
        <v>0</v>
      </c>
      <c r="BA119" s="144">
        <v>3681.25</v>
      </c>
      <c r="BB119" s="144">
        <v>144029.61666666667</v>
      </c>
      <c r="BC119" s="144">
        <v>16350</v>
      </c>
      <c r="BD119" s="146">
        <v>0.5</v>
      </c>
      <c r="BE119" s="144">
        <v>0</v>
      </c>
      <c r="BF119" s="144">
        <v>0</v>
      </c>
      <c r="BG119" s="144">
        <v>0</v>
      </c>
      <c r="BH119" s="144">
        <v>0</v>
      </c>
      <c r="BI119" s="144">
        <v>0</v>
      </c>
      <c r="BJ119" s="144">
        <v>0</v>
      </c>
      <c r="BK119" s="144">
        <v>0</v>
      </c>
      <c r="BL119" s="144">
        <v>0</v>
      </c>
      <c r="BM119" s="144">
        <v>0</v>
      </c>
      <c r="BN119" s="147">
        <v>0</v>
      </c>
      <c r="BO119" s="144">
        <v>0</v>
      </c>
      <c r="BP119" s="144">
        <v>0</v>
      </c>
      <c r="BQ119" s="144">
        <v>0</v>
      </c>
      <c r="BR119" s="144">
        <v>0</v>
      </c>
      <c r="BS119" s="144">
        <v>0</v>
      </c>
      <c r="BT119" s="144">
        <v>0</v>
      </c>
      <c r="BU119" s="144">
        <v>0</v>
      </c>
      <c r="BV119" s="144">
        <v>0</v>
      </c>
      <c r="BW119" s="144">
        <v>0</v>
      </c>
      <c r="BX119" s="144">
        <v>0</v>
      </c>
      <c r="BY119" s="144">
        <v>0</v>
      </c>
      <c r="BZ119" s="144">
        <v>0</v>
      </c>
      <c r="CA119" s="144">
        <v>0</v>
      </c>
      <c r="CB119" s="144">
        <v>0</v>
      </c>
      <c r="CC119" s="144">
        <v>0</v>
      </c>
      <c r="CD119" s="144">
        <v>2500</v>
      </c>
      <c r="CE119" s="144">
        <v>0</v>
      </c>
      <c r="CF119" s="144">
        <v>0</v>
      </c>
    </row>
    <row r="120" spans="5:84">
      <c r="E120" s="124">
        <v>12</v>
      </c>
      <c r="F120" s="124">
        <v>2013</v>
      </c>
      <c r="G120" s="143" t="s">
        <v>306</v>
      </c>
      <c r="H120" s="144">
        <v>0</v>
      </c>
      <c r="I120" s="144">
        <v>4166.666666666667</v>
      </c>
      <c r="J120" s="144">
        <v>0</v>
      </c>
      <c r="K120" s="144">
        <v>2083.3333333333335</v>
      </c>
      <c r="L120" s="144">
        <v>0</v>
      </c>
      <c r="M120" s="144">
        <v>0</v>
      </c>
      <c r="N120" s="144">
        <v>6250</v>
      </c>
      <c r="O120" s="144">
        <v>0</v>
      </c>
      <c r="P120" s="144">
        <v>0</v>
      </c>
      <c r="Q120" s="144">
        <v>0</v>
      </c>
      <c r="R120" s="144">
        <v>0</v>
      </c>
      <c r="S120" s="144">
        <v>4166.666666666667</v>
      </c>
      <c r="T120" s="144">
        <v>0</v>
      </c>
      <c r="U120" s="144">
        <v>4166.666666666667</v>
      </c>
      <c r="V120" s="144">
        <v>0</v>
      </c>
      <c r="W120" s="144">
        <v>0</v>
      </c>
      <c r="X120" s="144">
        <v>0</v>
      </c>
      <c r="Y120" s="144">
        <v>0</v>
      </c>
      <c r="Z120" s="144">
        <v>0</v>
      </c>
      <c r="AA120" s="144">
        <v>0</v>
      </c>
      <c r="AB120" s="144">
        <v>0</v>
      </c>
      <c r="AC120" s="144">
        <v>0</v>
      </c>
      <c r="AD120" s="144">
        <v>0</v>
      </c>
      <c r="AE120" s="144">
        <v>0</v>
      </c>
      <c r="AF120" s="144">
        <v>0</v>
      </c>
      <c r="AG120" s="144">
        <v>0</v>
      </c>
      <c r="AH120" s="144">
        <v>0</v>
      </c>
      <c r="AI120" s="144">
        <v>8750</v>
      </c>
      <c r="AJ120" s="144">
        <v>0</v>
      </c>
      <c r="AK120" s="144">
        <v>0</v>
      </c>
      <c r="AL120" s="144">
        <v>0</v>
      </c>
      <c r="AM120" s="144">
        <v>333.33333333333331</v>
      </c>
      <c r="AN120" s="144">
        <v>2625</v>
      </c>
      <c r="AO120" s="144">
        <v>0</v>
      </c>
      <c r="AP120" s="144">
        <v>0</v>
      </c>
      <c r="AQ120" s="144">
        <v>422.91666666666669</v>
      </c>
      <c r="AR120" s="145">
        <v>85033.583333333328</v>
      </c>
      <c r="AS120" s="145">
        <v>85033.583333333328</v>
      </c>
      <c r="AT120" s="145">
        <v>85033.583333333328</v>
      </c>
      <c r="AU120" s="145">
        <v>85033.583333333328</v>
      </c>
      <c r="AV120" s="145">
        <v>85033.583333333328</v>
      </c>
      <c r="AW120" s="144">
        <v>1333.3333333333333</v>
      </c>
      <c r="AX120" s="144">
        <v>45588.666666666664</v>
      </c>
      <c r="AY120" s="144">
        <v>44482.166666666664</v>
      </c>
      <c r="AZ120" s="144">
        <v>0</v>
      </c>
      <c r="BA120" s="144">
        <v>3681.25</v>
      </c>
      <c r="BB120" s="144">
        <v>144029.61666666667</v>
      </c>
      <c r="BC120" s="144">
        <v>16350</v>
      </c>
      <c r="BD120" s="146">
        <v>0.5</v>
      </c>
      <c r="BE120" s="144">
        <v>0</v>
      </c>
      <c r="BF120" s="144">
        <v>0</v>
      </c>
      <c r="BG120" s="144">
        <v>0</v>
      </c>
      <c r="BH120" s="144">
        <v>0</v>
      </c>
      <c r="BI120" s="144">
        <v>0</v>
      </c>
      <c r="BJ120" s="144">
        <v>0</v>
      </c>
      <c r="BK120" s="144">
        <v>0</v>
      </c>
      <c r="BL120" s="144">
        <v>0</v>
      </c>
      <c r="BM120" s="144">
        <v>0</v>
      </c>
      <c r="BN120" s="147">
        <v>0</v>
      </c>
      <c r="BO120" s="144">
        <v>0</v>
      </c>
      <c r="BP120" s="144">
        <v>0</v>
      </c>
      <c r="BQ120" s="144">
        <v>0</v>
      </c>
      <c r="BR120" s="144">
        <v>0</v>
      </c>
      <c r="BS120" s="144">
        <v>0</v>
      </c>
      <c r="BT120" s="144">
        <v>0</v>
      </c>
      <c r="BU120" s="144">
        <v>0</v>
      </c>
      <c r="BV120" s="144">
        <v>0</v>
      </c>
      <c r="BW120" s="144">
        <v>0</v>
      </c>
      <c r="BX120" s="144">
        <v>0</v>
      </c>
      <c r="BY120" s="144">
        <v>0</v>
      </c>
      <c r="BZ120" s="144">
        <v>0</v>
      </c>
      <c r="CA120" s="144">
        <v>0</v>
      </c>
      <c r="CB120" s="144">
        <v>0</v>
      </c>
      <c r="CC120" s="144">
        <v>0</v>
      </c>
      <c r="CD120" s="144">
        <v>2500</v>
      </c>
      <c r="CE120" s="144">
        <v>0</v>
      </c>
      <c r="CF120" s="144">
        <v>0</v>
      </c>
    </row>
    <row r="121" spans="5:84">
      <c r="E121" s="124">
        <v>1</v>
      </c>
      <c r="F121" s="124">
        <v>2014</v>
      </c>
      <c r="G121" s="143" t="s">
        <v>306</v>
      </c>
      <c r="H121" s="144">
        <v>5000</v>
      </c>
      <c r="I121" s="144">
        <v>0</v>
      </c>
      <c r="J121" s="144">
        <v>4166.666666666667</v>
      </c>
      <c r="K121" s="144">
        <v>0</v>
      </c>
      <c r="L121" s="144">
        <v>0</v>
      </c>
      <c r="M121" s="144">
        <v>0</v>
      </c>
      <c r="N121" s="144">
        <v>0</v>
      </c>
      <c r="O121" s="144">
        <v>3333.3333333333335</v>
      </c>
      <c r="P121" s="144">
        <v>1666.6666666666667</v>
      </c>
      <c r="Q121" s="144">
        <v>0</v>
      </c>
      <c r="R121" s="144">
        <v>0</v>
      </c>
      <c r="S121" s="144">
        <v>4166.666666666667</v>
      </c>
      <c r="T121" s="144">
        <v>0</v>
      </c>
      <c r="U121" s="144">
        <v>4166.666666666667</v>
      </c>
      <c r="V121" s="144">
        <v>0</v>
      </c>
      <c r="W121" s="144">
        <v>0</v>
      </c>
      <c r="X121" s="144">
        <v>0</v>
      </c>
      <c r="Y121" s="144">
        <v>0</v>
      </c>
      <c r="Z121" s="144">
        <v>0</v>
      </c>
      <c r="AA121" s="144">
        <v>0</v>
      </c>
      <c r="AB121" s="144">
        <v>0</v>
      </c>
      <c r="AC121" s="144">
        <v>0</v>
      </c>
      <c r="AD121" s="144">
        <v>0</v>
      </c>
      <c r="AE121" s="144">
        <v>0</v>
      </c>
      <c r="AF121" s="144">
        <v>0</v>
      </c>
      <c r="AG121" s="144">
        <v>0</v>
      </c>
      <c r="AH121" s="144">
        <v>0</v>
      </c>
      <c r="AI121" s="144">
        <v>8750</v>
      </c>
      <c r="AJ121" s="144">
        <v>0</v>
      </c>
      <c r="AK121" s="144">
        <v>0</v>
      </c>
      <c r="AL121" s="144">
        <v>0</v>
      </c>
      <c r="AM121" s="144">
        <v>333.33333333333331</v>
      </c>
      <c r="AN121" s="144">
        <v>3600.6944444444448</v>
      </c>
      <c r="AO121" s="144">
        <v>0</v>
      </c>
      <c r="AP121" s="144">
        <v>0</v>
      </c>
      <c r="AQ121" s="144">
        <v>575</v>
      </c>
      <c r="AR121" s="145">
        <v>73523.611111111109</v>
      </c>
      <c r="AS121" s="145">
        <v>73523.611111111109</v>
      </c>
      <c r="AT121" s="145">
        <v>73523.611111111109</v>
      </c>
      <c r="AU121" s="145">
        <v>73523.611111111109</v>
      </c>
      <c r="AV121" s="145">
        <v>73523.611111111109</v>
      </c>
      <c r="AW121" s="144">
        <v>1333.3333333333333</v>
      </c>
      <c r="AX121" s="144">
        <v>42760.583333333336</v>
      </c>
      <c r="AY121" s="144">
        <v>43143.583333333336</v>
      </c>
      <c r="AZ121" s="144">
        <v>2707.6666666666665</v>
      </c>
      <c r="BA121" s="144">
        <v>3681.25</v>
      </c>
      <c r="BB121" s="144">
        <v>131825.65233404742</v>
      </c>
      <c r="BC121" s="144">
        <v>16391.666666666668</v>
      </c>
      <c r="BD121" s="146">
        <v>0.5</v>
      </c>
      <c r="BE121" s="144">
        <v>0</v>
      </c>
      <c r="BF121" s="144">
        <v>0</v>
      </c>
      <c r="BG121" s="144">
        <v>0</v>
      </c>
      <c r="BH121" s="144">
        <v>0</v>
      </c>
      <c r="BI121" s="144">
        <v>0</v>
      </c>
      <c r="BJ121" s="144">
        <v>0</v>
      </c>
      <c r="BK121" s="144">
        <v>0</v>
      </c>
      <c r="BL121" s="144">
        <v>0</v>
      </c>
      <c r="BM121" s="144">
        <v>0</v>
      </c>
      <c r="BN121" s="147">
        <v>0</v>
      </c>
      <c r="BO121" s="144">
        <v>0</v>
      </c>
      <c r="BP121" s="144">
        <v>0</v>
      </c>
      <c r="BQ121" s="144">
        <v>0</v>
      </c>
      <c r="BR121" s="144">
        <v>0</v>
      </c>
      <c r="BS121" s="144">
        <v>0</v>
      </c>
      <c r="BT121" s="144">
        <v>0</v>
      </c>
      <c r="BU121" s="144">
        <v>0</v>
      </c>
      <c r="BV121" s="144">
        <v>0</v>
      </c>
      <c r="BW121" s="144">
        <v>0</v>
      </c>
      <c r="BX121" s="144">
        <v>0</v>
      </c>
      <c r="BY121" s="144">
        <v>0</v>
      </c>
      <c r="BZ121" s="144">
        <v>0</v>
      </c>
      <c r="CA121" s="144">
        <v>0</v>
      </c>
      <c r="CB121" s="144">
        <v>0</v>
      </c>
      <c r="CC121" s="144">
        <v>0</v>
      </c>
      <c r="CD121" s="144">
        <v>2500</v>
      </c>
      <c r="CE121" s="144">
        <v>0</v>
      </c>
      <c r="CF121" s="144">
        <v>0</v>
      </c>
    </row>
    <row r="122" spans="5:84">
      <c r="E122" s="124">
        <v>2</v>
      </c>
      <c r="F122" s="124">
        <v>2014</v>
      </c>
      <c r="G122" s="143" t="s">
        <v>306</v>
      </c>
      <c r="H122" s="144">
        <v>5000</v>
      </c>
      <c r="I122" s="144">
        <v>0</v>
      </c>
      <c r="J122" s="144">
        <v>4166.666666666667</v>
      </c>
      <c r="K122" s="144">
        <v>0</v>
      </c>
      <c r="L122" s="144">
        <v>0</v>
      </c>
      <c r="M122" s="144">
        <v>0</v>
      </c>
      <c r="N122" s="144">
        <v>0</v>
      </c>
      <c r="O122" s="144">
        <v>3333.3333333333335</v>
      </c>
      <c r="P122" s="144">
        <v>1666.6666666666667</v>
      </c>
      <c r="Q122" s="144">
        <v>0</v>
      </c>
      <c r="R122" s="144">
        <v>0</v>
      </c>
      <c r="S122" s="144">
        <v>4166.666666666667</v>
      </c>
      <c r="T122" s="144">
        <v>0</v>
      </c>
      <c r="U122" s="144">
        <v>4166.666666666667</v>
      </c>
      <c r="V122" s="144">
        <v>0</v>
      </c>
      <c r="W122" s="144">
        <v>0</v>
      </c>
      <c r="X122" s="144">
        <v>0</v>
      </c>
      <c r="Y122" s="144">
        <v>0</v>
      </c>
      <c r="Z122" s="144">
        <v>0</v>
      </c>
      <c r="AA122" s="144">
        <v>0</v>
      </c>
      <c r="AB122" s="144">
        <v>0</v>
      </c>
      <c r="AC122" s="144">
        <v>0</v>
      </c>
      <c r="AD122" s="144">
        <v>0</v>
      </c>
      <c r="AE122" s="144">
        <v>0</v>
      </c>
      <c r="AF122" s="144">
        <v>0</v>
      </c>
      <c r="AG122" s="144">
        <v>0</v>
      </c>
      <c r="AH122" s="144">
        <v>0</v>
      </c>
      <c r="AI122" s="144">
        <v>8750</v>
      </c>
      <c r="AJ122" s="144">
        <v>0</v>
      </c>
      <c r="AK122" s="144">
        <v>0</v>
      </c>
      <c r="AL122" s="144">
        <v>0</v>
      </c>
      <c r="AM122" s="144">
        <v>333.33333333333331</v>
      </c>
      <c r="AN122" s="144">
        <v>3600.6944444444448</v>
      </c>
      <c r="AO122" s="144">
        <v>0</v>
      </c>
      <c r="AP122" s="144">
        <v>0</v>
      </c>
      <c r="AQ122" s="144">
        <v>575</v>
      </c>
      <c r="AR122" s="145">
        <v>73523.611111111109</v>
      </c>
      <c r="AS122" s="145">
        <v>73523.611111111109</v>
      </c>
      <c r="AT122" s="145">
        <v>73523.611111111109</v>
      </c>
      <c r="AU122" s="145">
        <v>73523.611111111109</v>
      </c>
      <c r="AV122" s="145">
        <v>73523.611111111109</v>
      </c>
      <c r="AW122" s="144">
        <v>1333.3333333333333</v>
      </c>
      <c r="AX122" s="144">
        <v>42760.583333333336</v>
      </c>
      <c r="AY122" s="144">
        <v>43143.583333333336</v>
      </c>
      <c r="AZ122" s="144">
        <v>2707.6666666666665</v>
      </c>
      <c r="BA122" s="144">
        <v>3681.25</v>
      </c>
      <c r="BB122" s="144">
        <v>131825.65233404742</v>
      </c>
      <c r="BC122" s="144">
        <v>16391.666666666668</v>
      </c>
      <c r="BD122" s="146">
        <v>0.5</v>
      </c>
      <c r="BE122" s="144">
        <v>0</v>
      </c>
      <c r="BF122" s="144">
        <v>0</v>
      </c>
      <c r="BG122" s="144">
        <v>0</v>
      </c>
      <c r="BH122" s="144">
        <v>0</v>
      </c>
      <c r="BI122" s="144">
        <v>0</v>
      </c>
      <c r="BJ122" s="144">
        <v>0</v>
      </c>
      <c r="BK122" s="144">
        <v>0</v>
      </c>
      <c r="BL122" s="144">
        <v>0</v>
      </c>
      <c r="BM122" s="144">
        <v>0</v>
      </c>
      <c r="BN122" s="147">
        <v>0</v>
      </c>
      <c r="BO122" s="144">
        <v>0</v>
      </c>
      <c r="BP122" s="144">
        <v>0</v>
      </c>
      <c r="BQ122" s="144">
        <v>0</v>
      </c>
      <c r="BR122" s="144">
        <v>0</v>
      </c>
      <c r="BS122" s="144">
        <v>0</v>
      </c>
      <c r="BT122" s="144">
        <v>0</v>
      </c>
      <c r="BU122" s="144">
        <v>0</v>
      </c>
      <c r="BV122" s="144">
        <v>0</v>
      </c>
      <c r="BW122" s="144">
        <v>0</v>
      </c>
      <c r="BX122" s="144">
        <v>0</v>
      </c>
      <c r="BY122" s="144">
        <v>0</v>
      </c>
      <c r="BZ122" s="144">
        <v>0</v>
      </c>
      <c r="CA122" s="144">
        <v>0</v>
      </c>
      <c r="CB122" s="144">
        <v>0</v>
      </c>
      <c r="CC122" s="144">
        <v>0</v>
      </c>
      <c r="CD122" s="144">
        <v>2500</v>
      </c>
      <c r="CE122" s="144">
        <v>0</v>
      </c>
      <c r="CF122" s="144">
        <v>0</v>
      </c>
    </row>
    <row r="123" spans="5:84">
      <c r="E123" s="124">
        <v>3</v>
      </c>
      <c r="F123" s="124">
        <v>2014</v>
      </c>
      <c r="G123" s="143" t="s">
        <v>306</v>
      </c>
      <c r="H123" s="144">
        <v>5000</v>
      </c>
      <c r="I123" s="144">
        <v>0</v>
      </c>
      <c r="J123" s="144">
        <v>4166.666666666667</v>
      </c>
      <c r="K123" s="144">
        <v>0</v>
      </c>
      <c r="L123" s="144">
        <v>0</v>
      </c>
      <c r="M123" s="144">
        <v>0</v>
      </c>
      <c r="N123" s="144">
        <v>0</v>
      </c>
      <c r="O123" s="144">
        <v>3333.3333333333335</v>
      </c>
      <c r="P123" s="144">
        <v>1666.6666666666667</v>
      </c>
      <c r="Q123" s="144">
        <v>0</v>
      </c>
      <c r="R123" s="144">
        <v>0</v>
      </c>
      <c r="S123" s="144">
        <v>4166.666666666667</v>
      </c>
      <c r="T123" s="144">
        <v>0</v>
      </c>
      <c r="U123" s="144">
        <v>4166.666666666667</v>
      </c>
      <c r="V123" s="144">
        <v>0</v>
      </c>
      <c r="W123" s="144">
        <v>0</v>
      </c>
      <c r="X123" s="144">
        <v>0</v>
      </c>
      <c r="Y123" s="144">
        <v>0</v>
      </c>
      <c r="Z123" s="144">
        <v>0</v>
      </c>
      <c r="AA123" s="144">
        <v>0</v>
      </c>
      <c r="AB123" s="144">
        <v>0</v>
      </c>
      <c r="AC123" s="144">
        <v>0</v>
      </c>
      <c r="AD123" s="144">
        <v>0</v>
      </c>
      <c r="AE123" s="144">
        <v>0</v>
      </c>
      <c r="AF123" s="144">
        <v>0</v>
      </c>
      <c r="AG123" s="144">
        <v>0</v>
      </c>
      <c r="AH123" s="144">
        <v>0</v>
      </c>
      <c r="AI123" s="144">
        <v>8750</v>
      </c>
      <c r="AJ123" s="144">
        <v>0</v>
      </c>
      <c r="AK123" s="144">
        <v>0</v>
      </c>
      <c r="AL123" s="144">
        <v>0</v>
      </c>
      <c r="AM123" s="144">
        <v>333.33333333333331</v>
      </c>
      <c r="AN123" s="144">
        <v>3600.6944444444448</v>
      </c>
      <c r="AO123" s="144">
        <v>0</v>
      </c>
      <c r="AP123" s="144">
        <v>0</v>
      </c>
      <c r="AQ123" s="144">
        <v>575</v>
      </c>
      <c r="AR123" s="145">
        <v>73523.611111111109</v>
      </c>
      <c r="AS123" s="145">
        <v>73523.611111111109</v>
      </c>
      <c r="AT123" s="145">
        <v>73523.611111111109</v>
      </c>
      <c r="AU123" s="145">
        <v>73523.611111111109</v>
      </c>
      <c r="AV123" s="145">
        <v>73523.611111111109</v>
      </c>
      <c r="AW123" s="144">
        <v>1333.3333333333333</v>
      </c>
      <c r="AX123" s="144">
        <v>42760.583333333336</v>
      </c>
      <c r="AY123" s="144">
        <v>43143.583333333336</v>
      </c>
      <c r="AZ123" s="144">
        <v>2707.6666666666665</v>
      </c>
      <c r="BA123" s="144">
        <v>3681.25</v>
      </c>
      <c r="BB123" s="144">
        <v>131825.65233404742</v>
      </c>
      <c r="BC123" s="144">
        <v>16391.666666666668</v>
      </c>
      <c r="BD123" s="146">
        <v>0.5</v>
      </c>
      <c r="BE123" s="144">
        <v>0</v>
      </c>
      <c r="BF123" s="144">
        <v>0</v>
      </c>
      <c r="BG123" s="144">
        <v>0</v>
      </c>
      <c r="BH123" s="144">
        <v>0</v>
      </c>
      <c r="BI123" s="144">
        <v>0</v>
      </c>
      <c r="BJ123" s="144">
        <v>0</v>
      </c>
      <c r="BK123" s="144">
        <v>0</v>
      </c>
      <c r="BL123" s="144">
        <v>0</v>
      </c>
      <c r="BM123" s="144">
        <v>0</v>
      </c>
      <c r="BN123" s="147">
        <v>0</v>
      </c>
      <c r="BO123" s="144">
        <v>0</v>
      </c>
      <c r="BP123" s="144">
        <v>0</v>
      </c>
      <c r="BQ123" s="144">
        <v>0</v>
      </c>
      <c r="BR123" s="144">
        <v>0</v>
      </c>
      <c r="BS123" s="144">
        <v>0</v>
      </c>
      <c r="BT123" s="144">
        <v>0</v>
      </c>
      <c r="BU123" s="144">
        <v>0</v>
      </c>
      <c r="BV123" s="144">
        <v>0</v>
      </c>
      <c r="BW123" s="144">
        <v>0</v>
      </c>
      <c r="BX123" s="144">
        <v>0</v>
      </c>
      <c r="BY123" s="144">
        <v>0</v>
      </c>
      <c r="BZ123" s="144">
        <v>0</v>
      </c>
      <c r="CA123" s="144">
        <v>0</v>
      </c>
      <c r="CB123" s="144">
        <v>0</v>
      </c>
      <c r="CC123" s="144">
        <v>0</v>
      </c>
      <c r="CD123" s="144">
        <v>2500</v>
      </c>
      <c r="CE123" s="144">
        <v>0</v>
      </c>
      <c r="CF123" s="144">
        <v>0</v>
      </c>
    </row>
    <row r="124" spans="5:84">
      <c r="E124" s="124">
        <v>4</v>
      </c>
      <c r="F124" s="124">
        <v>2014</v>
      </c>
      <c r="G124" s="143" t="s">
        <v>306</v>
      </c>
      <c r="H124" s="144">
        <v>5000</v>
      </c>
      <c r="I124" s="144">
        <v>0</v>
      </c>
      <c r="J124" s="144">
        <v>4166.666666666667</v>
      </c>
      <c r="K124" s="144">
        <v>0</v>
      </c>
      <c r="L124" s="144">
        <v>0</v>
      </c>
      <c r="M124" s="144">
        <v>0</v>
      </c>
      <c r="N124" s="144">
        <v>0</v>
      </c>
      <c r="O124" s="144">
        <v>3333.3333333333335</v>
      </c>
      <c r="P124" s="144">
        <v>1666.6666666666667</v>
      </c>
      <c r="Q124" s="144">
        <v>0</v>
      </c>
      <c r="R124" s="144">
        <v>0</v>
      </c>
      <c r="S124" s="144">
        <v>4166.666666666667</v>
      </c>
      <c r="T124" s="144">
        <v>0</v>
      </c>
      <c r="U124" s="144">
        <v>4166.666666666667</v>
      </c>
      <c r="V124" s="144">
        <v>0</v>
      </c>
      <c r="W124" s="144">
        <v>0</v>
      </c>
      <c r="X124" s="144">
        <v>0</v>
      </c>
      <c r="Y124" s="144">
        <v>0</v>
      </c>
      <c r="Z124" s="144">
        <v>0</v>
      </c>
      <c r="AA124" s="144">
        <v>0</v>
      </c>
      <c r="AB124" s="144">
        <v>0</v>
      </c>
      <c r="AC124" s="144">
        <v>0</v>
      </c>
      <c r="AD124" s="144">
        <v>0</v>
      </c>
      <c r="AE124" s="144">
        <v>0</v>
      </c>
      <c r="AF124" s="144">
        <v>0</v>
      </c>
      <c r="AG124" s="144">
        <v>0</v>
      </c>
      <c r="AH124" s="144">
        <v>0</v>
      </c>
      <c r="AI124" s="144">
        <v>8750</v>
      </c>
      <c r="AJ124" s="144">
        <v>0</v>
      </c>
      <c r="AK124" s="144">
        <v>0</v>
      </c>
      <c r="AL124" s="144">
        <v>0</v>
      </c>
      <c r="AM124" s="144">
        <v>333.33333333333331</v>
      </c>
      <c r="AN124" s="144">
        <v>3600.6944444444448</v>
      </c>
      <c r="AO124" s="144">
        <v>0</v>
      </c>
      <c r="AP124" s="144">
        <v>0</v>
      </c>
      <c r="AQ124" s="144">
        <v>575</v>
      </c>
      <c r="AR124" s="145">
        <v>73523.611111111109</v>
      </c>
      <c r="AS124" s="145">
        <v>73523.611111111109</v>
      </c>
      <c r="AT124" s="145">
        <v>73523.611111111109</v>
      </c>
      <c r="AU124" s="145">
        <v>73523.611111111109</v>
      </c>
      <c r="AV124" s="145">
        <v>73523.611111111109</v>
      </c>
      <c r="AW124" s="144">
        <v>1333.3333333333333</v>
      </c>
      <c r="AX124" s="144">
        <v>42760.583333333336</v>
      </c>
      <c r="AY124" s="144">
        <v>43143.583333333336</v>
      </c>
      <c r="AZ124" s="144">
        <v>2707.6666666666665</v>
      </c>
      <c r="BA124" s="144">
        <v>3681.25</v>
      </c>
      <c r="BB124" s="144">
        <v>131825.65233404742</v>
      </c>
      <c r="BC124" s="144">
        <v>16391.666666666668</v>
      </c>
      <c r="BD124" s="146">
        <v>0.5</v>
      </c>
      <c r="BE124" s="144">
        <v>0</v>
      </c>
      <c r="BF124" s="144">
        <v>0</v>
      </c>
      <c r="BG124" s="144">
        <v>0</v>
      </c>
      <c r="BH124" s="144">
        <v>0</v>
      </c>
      <c r="BI124" s="144">
        <v>0</v>
      </c>
      <c r="BJ124" s="144">
        <v>0</v>
      </c>
      <c r="BK124" s="144">
        <v>0</v>
      </c>
      <c r="BL124" s="144">
        <v>0</v>
      </c>
      <c r="BM124" s="144">
        <v>0</v>
      </c>
      <c r="BN124" s="147">
        <v>0</v>
      </c>
      <c r="BO124" s="144">
        <v>0</v>
      </c>
      <c r="BP124" s="144">
        <v>0</v>
      </c>
      <c r="BQ124" s="144">
        <v>0</v>
      </c>
      <c r="BR124" s="144">
        <v>0</v>
      </c>
      <c r="BS124" s="144">
        <v>0</v>
      </c>
      <c r="BT124" s="144">
        <v>0</v>
      </c>
      <c r="BU124" s="144">
        <v>0</v>
      </c>
      <c r="BV124" s="144">
        <v>0</v>
      </c>
      <c r="BW124" s="144">
        <v>0</v>
      </c>
      <c r="BX124" s="144">
        <v>0</v>
      </c>
      <c r="BY124" s="144">
        <v>0</v>
      </c>
      <c r="BZ124" s="144">
        <v>0</v>
      </c>
      <c r="CA124" s="144">
        <v>0</v>
      </c>
      <c r="CB124" s="144">
        <v>0</v>
      </c>
      <c r="CC124" s="144">
        <v>0</v>
      </c>
      <c r="CD124" s="144">
        <v>2500</v>
      </c>
      <c r="CE124" s="144">
        <v>0</v>
      </c>
      <c r="CF124" s="144">
        <v>0</v>
      </c>
    </row>
    <row r="125" spans="5:84">
      <c r="E125" s="124">
        <v>5</v>
      </c>
      <c r="F125" s="124">
        <v>2014</v>
      </c>
      <c r="G125" s="143" t="s">
        <v>306</v>
      </c>
      <c r="H125" s="144">
        <v>5000</v>
      </c>
      <c r="I125" s="144">
        <v>0</v>
      </c>
      <c r="J125" s="144">
        <v>4166.666666666667</v>
      </c>
      <c r="K125" s="144">
        <v>0</v>
      </c>
      <c r="L125" s="144">
        <v>0</v>
      </c>
      <c r="M125" s="144">
        <v>0</v>
      </c>
      <c r="N125" s="144">
        <v>0</v>
      </c>
      <c r="O125" s="144">
        <v>3333.3333333333335</v>
      </c>
      <c r="P125" s="144">
        <v>1666.6666666666667</v>
      </c>
      <c r="Q125" s="144">
        <v>0</v>
      </c>
      <c r="R125" s="144">
        <v>0</v>
      </c>
      <c r="S125" s="144">
        <v>4166.666666666667</v>
      </c>
      <c r="T125" s="144">
        <v>0</v>
      </c>
      <c r="U125" s="144">
        <v>4166.666666666667</v>
      </c>
      <c r="V125" s="144">
        <v>0</v>
      </c>
      <c r="W125" s="144">
        <v>0</v>
      </c>
      <c r="X125" s="144">
        <v>0</v>
      </c>
      <c r="Y125" s="144">
        <v>0</v>
      </c>
      <c r="Z125" s="144">
        <v>0</v>
      </c>
      <c r="AA125" s="144">
        <v>0</v>
      </c>
      <c r="AB125" s="144">
        <v>0</v>
      </c>
      <c r="AC125" s="144">
        <v>0</v>
      </c>
      <c r="AD125" s="144">
        <v>0</v>
      </c>
      <c r="AE125" s="144">
        <v>0</v>
      </c>
      <c r="AF125" s="144">
        <v>0</v>
      </c>
      <c r="AG125" s="144">
        <v>0</v>
      </c>
      <c r="AH125" s="144">
        <v>0</v>
      </c>
      <c r="AI125" s="144">
        <v>8750</v>
      </c>
      <c r="AJ125" s="144">
        <v>0</v>
      </c>
      <c r="AK125" s="144">
        <v>0</v>
      </c>
      <c r="AL125" s="144">
        <v>0</v>
      </c>
      <c r="AM125" s="144">
        <v>333.33333333333331</v>
      </c>
      <c r="AN125" s="144">
        <v>3600.6944444444448</v>
      </c>
      <c r="AO125" s="144">
        <v>0</v>
      </c>
      <c r="AP125" s="144">
        <v>0</v>
      </c>
      <c r="AQ125" s="144">
        <v>575</v>
      </c>
      <c r="AR125" s="145">
        <v>73523.611111111109</v>
      </c>
      <c r="AS125" s="145">
        <v>73523.611111111109</v>
      </c>
      <c r="AT125" s="145">
        <v>73523.611111111109</v>
      </c>
      <c r="AU125" s="145">
        <v>73523.611111111109</v>
      </c>
      <c r="AV125" s="145">
        <v>73523.611111111109</v>
      </c>
      <c r="AW125" s="144">
        <v>1333.3333333333333</v>
      </c>
      <c r="AX125" s="144">
        <v>42760.583333333336</v>
      </c>
      <c r="AY125" s="144">
        <v>43143.583333333336</v>
      </c>
      <c r="AZ125" s="144">
        <v>2707.6666666666665</v>
      </c>
      <c r="BA125" s="144">
        <v>3681.25</v>
      </c>
      <c r="BB125" s="144">
        <v>131825.65233404742</v>
      </c>
      <c r="BC125" s="144">
        <v>16391.666666666668</v>
      </c>
      <c r="BD125" s="146">
        <v>0.5</v>
      </c>
      <c r="BE125" s="144">
        <v>0</v>
      </c>
      <c r="BF125" s="144">
        <v>0</v>
      </c>
      <c r="BG125" s="144">
        <v>0</v>
      </c>
      <c r="BH125" s="144">
        <v>0</v>
      </c>
      <c r="BI125" s="144">
        <v>0</v>
      </c>
      <c r="BJ125" s="144">
        <v>0</v>
      </c>
      <c r="BK125" s="144">
        <v>0</v>
      </c>
      <c r="BL125" s="144">
        <v>0</v>
      </c>
      <c r="BM125" s="144">
        <v>0</v>
      </c>
      <c r="BN125" s="147">
        <v>0</v>
      </c>
      <c r="BO125" s="144">
        <v>0</v>
      </c>
      <c r="BP125" s="144">
        <v>0</v>
      </c>
      <c r="BQ125" s="144">
        <v>0</v>
      </c>
      <c r="BR125" s="144">
        <v>0</v>
      </c>
      <c r="BS125" s="144">
        <v>0</v>
      </c>
      <c r="BT125" s="144">
        <v>0</v>
      </c>
      <c r="BU125" s="144">
        <v>0</v>
      </c>
      <c r="BV125" s="144">
        <v>0</v>
      </c>
      <c r="BW125" s="144">
        <v>0</v>
      </c>
      <c r="BX125" s="144">
        <v>0</v>
      </c>
      <c r="BY125" s="144">
        <v>0</v>
      </c>
      <c r="BZ125" s="144">
        <v>0</v>
      </c>
      <c r="CA125" s="144">
        <v>0</v>
      </c>
      <c r="CB125" s="144">
        <v>0</v>
      </c>
      <c r="CC125" s="144">
        <v>0</v>
      </c>
      <c r="CD125" s="144">
        <v>2500</v>
      </c>
      <c r="CE125" s="144">
        <v>0</v>
      </c>
      <c r="CF125" s="144">
        <v>0</v>
      </c>
    </row>
    <row r="126" spans="5:84">
      <c r="E126" s="124">
        <v>6</v>
      </c>
      <c r="F126" s="124">
        <v>2014</v>
      </c>
      <c r="G126" s="143" t="s">
        <v>306</v>
      </c>
      <c r="H126" s="144">
        <v>5000</v>
      </c>
      <c r="I126" s="144">
        <v>0</v>
      </c>
      <c r="J126" s="144">
        <v>4166.666666666667</v>
      </c>
      <c r="K126" s="144">
        <v>0</v>
      </c>
      <c r="L126" s="144">
        <v>0</v>
      </c>
      <c r="M126" s="144">
        <v>0</v>
      </c>
      <c r="N126" s="144">
        <v>0</v>
      </c>
      <c r="O126" s="144">
        <v>3333.3333333333335</v>
      </c>
      <c r="P126" s="144">
        <v>1666.6666666666667</v>
      </c>
      <c r="Q126" s="144">
        <v>0</v>
      </c>
      <c r="R126" s="144">
        <v>0</v>
      </c>
      <c r="S126" s="144">
        <v>4166.666666666667</v>
      </c>
      <c r="T126" s="144">
        <v>0</v>
      </c>
      <c r="U126" s="144">
        <v>4166.666666666667</v>
      </c>
      <c r="V126" s="144">
        <v>0</v>
      </c>
      <c r="W126" s="144">
        <v>0</v>
      </c>
      <c r="X126" s="144">
        <v>0</v>
      </c>
      <c r="Y126" s="144">
        <v>0</v>
      </c>
      <c r="Z126" s="144">
        <v>0</v>
      </c>
      <c r="AA126" s="144">
        <v>0</v>
      </c>
      <c r="AB126" s="144">
        <v>0</v>
      </c>
      <c r="AC126" s="144">
        <v>0</v>
      </c>
      <c r="AD126" s="144">
        <v>0</v>
      </c>
      <c r="AE126" s="144">
        <v>0</v>
      </c>
      <c r="AF126" s="144">
        <v>0</v>
      </c>
      <c r="AG126" s="144">
        <v>0</v>
      </c>
      <c r="AH126" s="144">
        <v>0</v>
      </c>
      <c r="AI126" s="144">
        <v>8750</v>
      </c>
      <c r="AJ126" s="144">
        <v>0</v>
      </c>
      <c r="AK126" s="144">
        <v>0</v>
      </c>
      <c r="AL126" s="144">
        <v>0</v>
      </c>
      <c r="AM126" s="144">
        <v>333.33333333333331</v>
      </c>
      <c r="AN126" s="144">
        <v>3600.6944444444448</v>
      </c>
      <c r="AO126" s="144">
        <v>0</v>
      </c>
      <c r="AP126" s="144">
        <v>13000</v>
      </c>
      <c r="AQ126" s="144">
        <v>575</v>
      </c>
      <c r="AR126" s="145">
        <v>73523.611111111109</v>
      </c>
      <c r="AS126" s="145">
        <v>73523.611111111109</v>
      </c>
      <c r="AT126" s="145">
        <v>73523.611111111109</v>
      </c>
      <c r="AU126" s="145">
        <v>73523.611111111109</v>
      </c>
      <c r="AV126" s="145">
        <v>73523.611111111109</v>
      </c>
      <c r="AW126" s="144">
        <v>1333.3333333333333</v>
      </c>
      <c r="AX126" s="144">
        <v>42760.583333333336</v>
      </c>
      <c r="AY126" s="144">
        <v>43143.583333333336</v>
      </c>
      <c r="AZ126" s="144">
        <v>2707.6666666666665</v>
      </c>
      <c r="BA126" s="144">
        <v>3681.25</v>
      </c>
      <c r="BB126" s="144">
        <v>131825.65233404742</v>
      </c>
      <c r="BC126" s="144">
        <v>16391.666666666668</v>
      </c>
      <c r="BD126" s="146">
        <v>0.5</v>
      </c>
      <c r="BE126" s="144">
        <v>0</v>
      </c>
      <c r="BF126" s="144">
        <v>0</v>
      </c>
      <c r="BG126" s="144">
        <v>0</v>
      </c>
      <c r="BH126" s="144">
        <v>0</v>
      </c>
      <c r="BI126" s="144">
        <v>0</v>
      </c>
      <c r="BJ126" s="144">
        <v>0</v>
      </c>
      <c r="BK126" s="144">
        <v>0</v>
      </c>
      <c r="BL126" s="144">
        <v>0</v>
      </c>
      <c r="BM126" s="144">
        <v>0</v>
      </c>
      <c r="BN126" s="147">
        <v>0</v>
      </c>
      <c r="BO126" s="144">
        <v>0</v>
      </c>
      <c r="BP126" s="144">
        <v>0</v>
      </c>
      <c r="BQ126" s="144">
        <v>0</v>
      </c>
      <c r="BR126" s="144">
        <v>0</v>
      </c>
      <c r="BS126" s="144">
        <v>0</v>
      </c>
      <c r="BT126" s="144">
        <v>0</v>
      </c>
      <c r="BU126" s="144">
        <v>0</v>
      </c>
      <c r="BV126" s="144">
        <v>0</v>
      </c>
      <c r="BW126" s="144">
        <v>0</v>
      </c>
      <c r="BX126" s="144">
        <v>0</v>
      </c>
      <c r="BY126" s="144">
        <v>0</v>
      </c>
      <c r="BZ126" s="144">
        <v>0</v>
      </c>
      <c r="CA126" s="144">
        <v>0</v>
      </c>
      <c r="CB126" s="144">
        <v>0</v>
      </c>
      <c r="CC126" s="144">
        <v>0</v>
      </c>
      <c r="CD126" s="144">
        <v>2500</v>
      </c>
      <c r="CE126" s="144">
        <v>0</v>
      </c>
      <c r="CF126" s="144">
        <v>0</v>
      </c>
    </row>
    <row r="127" spans="5:84">
      <c r="E127" s="124">
        <v>7</v>
      </c>
      <c r="F127" s="124">
        <v>2014</v>
      </c>
      <c r="G127" s="143" t="s">
        <v>306</v>
      </c>
      <c r="H127" s="144">
        <v>5000</v>
      </c>
      <c r="I127" s="144">
        <v>0</v>
      </c>
      <c r="J127" s="144">
        <v>4166.666666666667</v>
      </c>
      <c r="K127" s="144">
        <v>0</v>
      </c>
      <c r="L127" s="144">
        <v>0</v>
      </c>
      <c r="M127" s="144">
        <v>0</v>
      </c>
      <c r="N127" s="144">
        <v>0</v>
      </c>
      <c r="O127" s="144">
        <v>3333.3333333333335</v>
      </c>
      <c r="P127" s="144">
        <v>1666.6666666666667</v>
      </c>
      <c r="Q127" s="144">
        <v>0</v>
      </c>
      <c r="R127" s="144">
        <v>0</v>
      </c>
      <c r="S127" s="144">
        <v>4166.666666666667</v>
      </c>
      <c r="T127" s="144">
        <v>0</v>
      </c>
      <c r="U127" s="144">
        <v>4166.666666666667</v>
      </c>
      <c r="V127" s="144">
        <v>0</v>
      </c>
      <c r="W127" s="144">
        <v>0</v>
      </c>
      <c r="X127" s="144">
        <v>0</v>
      </c>
      <c r="Y127" s="144">
        <v>0</v>
      </c>
      <c r="Z127" s="144">
        <v>0</v>
      </c>
      <c r="AA127" s="144">
        <v>0</v>
      </c>
      <c r="AB127" s="144">
        <v>0</v>
      </c>
      <c r="AC127" s="144">
        <v>0</v>
      </c>
      <c r="AD127" s="144">
        <v>0</v>
      </c>
      <c r="AE127" s="144">
        <v>0</v>
      </c>
      <c r="AF127" s="144">
        <v>0</v>
      </c>
      <c r="AG127" s="144">
        <v>0</v>
      </c>
      <c r="AH127" s="144">
        <v>0</v>
      </c>
      <c r="AI127" s="144">
        <v>8750</v>
      </c>
      <c r="AJ127" s="144">
        <v>0</v>
      </c>
      <c r="AK127" s="144">
        <v>0</v>
      </c>
      <c r="AL127" s="144">
        <v>0</v>
      </c>
      <c r="AM127" s="144">
        <v>333.33333333333331</v>
      </c>
      <c r="AN127" s="144">
        <v>3600.6944444444448</v>
      </c>
      <c r="AO127" s="144">
        <v>0</v>
      </c>
      <c r="AP127" s="144">
        <v>0</v>
      </c>
      <c r="AQ127" s="144">
        <v>575</v>
      </c>
      <c r="AR127" s="145">
        <v>73523.611111111109</v>
      </c>
      <c r="AS127" s="145">
        <v>73523.611111111109</v>
      </c>
      <c r="AT127" s="145">
        <v>73523.611111111109</v>
      </c>
      <c r="AU127" s="145">
        <v>73523.611111111109</v>
      </c>
      <c r="AV127" s="145">
        <v>73523.611111111109</v>
      </c>
      <c r="AW127" s="144">
        <v>1333.3333333333333</v>
      </c>
      <c r="AX127" s="144">
        <v>42760.583333333336</v>
      </c>
      <c r="AY127" s="144">
        <v>43143.583333333336</v>
      </c>
      <c r="AZ127" s="144">
        <v>2707.6666666666665</v>
      </c>
      <c r="BA127" s="144">
        <v>3681.25</v>
      </c>
      <c r="BB127" s="144">
        <v>131825.65233404742</v>
      </c>
      <c r="BC127" s="144">
        <v>16391.666666666668</v>
      </c>
      <c r="BD127" s="146">
        <v>0.5</v>
      </c>
      <c r="BE127" s="144">
        <v>0</v>
      </c>
      <c r="BF127" s="144">
        <v>0</v>
      </c>
      <c r="BG127" s="144">
        <v>0</v>
      </c>
      <c r="BH127" s="144">
        <v>0</v>
      </c>
      <c r="BI127" s="144">
        <v>0</v>
      </c>
      <c r="BJ127" s="144">
        <v>0</v>
      </c>
      <c r="BK127" s="144">
        <v>0</v>
      </c>
      <c r="BL127" s="144">
        <v>0</v>
      </c>
      <c r="BM127" s="144">
        <v>0</v>
      </c>
      <c r="BN127" s="147">
        <v>0</v>
      </c>
      <c r="BO127" s="144">
        <v>0</v>
      </c>
      <c r="BP127" s="144">
        <v>0</v>
      </c>
      <c r="BQ127" s="144">
        <v>0</v>
      </c>
      <c r="BR127" s="144">
        <v>0</v>
      </c>
      <c r="BS127" s="144">
        <v>0</v>
      </c>
      <c r="BT127" s="144">
        <v>0</v>
      </c>
      <c r="BU127" s="144">
        <v>0</v>
      </c>
      <c r="BV127" s="144">
        <v>0</v>
      </c>
      <c r="BW127" s="144">
        <v>0</v>
      </c>
      <c r="BX127" s="144">
        <v>0</v>
      </c>
      <c r="BY127" s="144">
        <v>0</v>
      </c>
      <c r="BZ127" s="144">
        <v>0</v>
      </c>
      <c r="CA127" s="144">
        <v>0</v>
      </c>
      <c r="CB127" s="144">
        <v>0</v>
      </c>
      <c r="CC127" s="144">
        <v>0</v>
      </c>
      <c r="CD127" s="144">
        <v>2500</v>
      </c>
      <c r="CE127" s="144">
        <v>0</v>
      </c>
      <c r="CF127" s="144">
        <v>0</v>
      </c>
    </row>
    <row r="128" spans="5:84">
      <c r="E128" s="124">
        <v>8</v>
      </c>
      <c r="F128" s="124">
        <v>2014</v>
      </c>
      <c r="G128" s="143" t="s">
        <v>306</v>
      </c>
      <c r="H128" s="144">
        <v>5000</v>
      </c>
      <c r="I128" s="144">
        <v>0</v>
      </c>
      <c r="J128" s="144">
        <v>4166.666666666667</v>
      </c>
      <c r="K128" s="144">
        <v>0</v>
      </c>
      <c r="L128" s="144">
        <v>0</v>
      </c>
      <c r="M128" s="144">
        <v>0</v>
      </c>
      <c r="N128" s="144">
        <v>0</v>
      </c>
      <c r="O128" s="144">
        <v>3333.3333333333335</v>
      </c>
      <c r="P128" s="144">
        <v>1666.6666666666667</v>
      </c>
      <c r="Q128" s="144">
        <v>0</v>
      </c>
      <c r="R128" s="144">
        <v>0</v>
      </c>
      <c r="S128" s="144">
        <v>4166.666666666667</v>
      </c>
      <c r="T128" s="144">
        <v>0</v>
      </c>
      <c r="U128" s="144">
        <v>4166.666666666667</v>
      </c>
      <c r="V128" s="144">
        <v>0</v>
      </c>
      <c r="W128" s="144">
        <v>0</v>
      </c>
      <c r="X128" s="144">
        <v>0</v>
      </c>
      <c r="Y128" s="144">
        <v>0</v>
      </c>
      <c r="Z128" s="144">
        <v>0</v>
      </c>
      <c r="AA128" s="144">
        <v>0</v>
      </c>
      <c r="AB128" s="144">
        <v>0</v>
      </c>
      <c r="AC128" s="144">
        <v>0</v>
      </c>
      <c r="AD128" s="144">
        <v>0</v>
      </c>
      <c r="AE128" s="144">
        <v>0</v>
      </c>
      <c r="AF128" s="144">
        <v>0</v>
      </c>
      <c r="AG128" s="144">
        <v>0</v>
      </c>
      <c r="AH128" s="144">
        <v>0</v>
      </c>
      <c r="AI128" s="144">
        <v>8750</v>
      </c>
      <c r="AJ128" s="144">
        <v>0</v>
      </c>
      <c r="AK128" s="144">
        <v>0</v>
      </c>
      <c r="AL128" s="144">
        <v>0</v>
      </c>
      <c r="AM128" s="144">
        <v>333.33333333333331</v>
      </c>
      <c r="AN128" s="144">
        <v>3600.6944444444448</v>
      </c>
      <c r="AO128" s="144">
        <v>0</v>
      </c>
      <c r="AP128" s="144">
        <v>0</v>
      </c>
      <c r="AQ128" s="144">
        <v>575</v>
      </c>
      <c r="AR128" s="145">
        <v>73523.611111111109</v>
      </c>
      <c r="AS128" s="145">
        <v>73523.611111111109</v>
      </c>
      <c r="AT128" s="145">
        <v>73523.611111111109</v>
      </c>
      <c r="AU128" s="145">
        <v>73523.611111111109</v>
      </c>
      <c r="AV128" s="145">
        <v>73523.611111111109</v>
      </c>
      <c r="AW128" s="144">
        <v>1333.3333333333333</v>
      </c>
      <c r="AX128" s="144">
        <v>42760.583333333336</v>
      </c>
      <c r="AY128" s="144">
        <v>43143.583333333336</v>
      </c>
      <c r="AZ128" s="144">
        <v>2707.6666666666665</v>
      </c>
      <c r="BA128" s="144">
        <v>3681.25</v>
      </c>
      <c r="BB128" s="144">
        <v>131825.65233404742</v>
      </c>
      <c r="BC128" s="144">
        <v>16391.666666666668</v>
      </c>
      <c r="BD128" s="146">
        <v>0.5</v>
      </c>
      <c r="BE128" s="144">
        <v>0</v>
      </c>
      <c r="BF128" s="144">
        <v>0</v>
      </c>
      <c r="BG128" s="144">
        <v>0</v>
      </c>
      <c r="BH128" s="144">
        <v>0</v>
      </c>
      <c r="BI128" s="144">
        <v>0</v>
      </c>
      <c r="BJ128" s="144">
        <v>0</v>
      </c>
      <c r="BK128" s="144">
        <v>0</v>
      </c>
      <c r="BL128" s="144">
        <v>0</v>
      </c>
      <c r="BM128" s="144">
        <v>0</v>
      </c>
      <c r="BN128" s="147">
        <v>0</v>
      </c>
      <c r="BO128" s="144">
        <v>0</v>
      </c>
      <c r="BP128" s="144">
        <v>0</v>
      </c>
      <c r="BQ128" s="144">
        <v>0</v>
      </c>
      <c r="BR128" s="144">
        <v>0</v>
      </c>
      <c r="BS128" s="144">
        <v>0</v>
      </c>
      <c r="BT128" s="144">
        <v>0</v>
      </c>
      <c r="BU128" s="144">
        <v>0</v>
      </c>
      <c r="BV128" s="144">
        <v>0</v>
      </c>
      <c r="BW128" s="144">
        <v>0</v>
      </c>
      <c r="BX128" s="144">
        <v>0</v>
      </c>
      <c r="BY128" s="144">
        <v>0</v>
      </c>
      <c r="BZ128" s="144">
        <v>0</v>
      </c>
      <c r="CA128" s="144">
        <v>0</v>
      </c>
      <c r="CB128" s="144">
        <v>0</v>
      </c>
      <c r="CC128" s="144">
        <v>0</v>
      </c>
      <c r="CD128" s="144">
        <v>2500</v>
      </c>
      <c r="CE128" s="144">
        <v>0</v>
      </c>
      <c r="CF128" s="144">
        <v>0</v>
      </c>
    </row>
    <row r="129" spans="5:84">
      <c r="E129" s="124">
        <v>9</v>
      </c>
      <c r="F129" s="124">
        <v>2014</v>
      </c>
      <c r="G129" s="143" t="s">
        <v>306</v>
      </c>
      <c r="H129" s="144">
        <v>5000</v>
      </c>
      <c r="I129" s="144">
        <v>0</v>
      </c>
      <c r="J129" s="144">
        <v>4166.666666666667</v>
      </c>
      <c r="K129" s="144">
        <v>0</v>
      </c>
      <c r="L129" s="144">
        <v>0</v>
      </c>
      <c r="M129" s="144">
        <v>0</v>
      </c>
      <c r="N129" s="144">
        <v>0</v>
      </c>
      <c r="O129" s="144">
        <v>3333.3333333333335</v>
      </c>
      <c r="P129" s="144">
        <v>1666.6666666666667</v>
      </c>
      <c r="Q129" s="144">
        <v>0</v>
      </c>
      <c r="R129" s="144">
        <v>0</v>
      </c>
      <c r="S129" s="144">
        <v>4166.666666666667</v>
      </c>
      <c r="T129" s="144">
        <v>0</v>
      </c>
      <c r="U129" s="144">
        <v>4166.666666666667</v>
      </c>
      <c r="V129" s="144">
        <v>0</v>
      </c>
      <c r="W129" s="144">
        <v>0</v>
      </c>
      <c r="X129" s="144">
        <v>0</v>
      </c>
      <c r="Y129" s="144">
        <v>0</v>
      </c>
      <c r="Z129" s="144">
        <v>0</v>
      </c>
      <c r="AA129" s="144">
        <v>0</v>
      </c>
      <c r="AB129" s="144">
        <v>0</v>
      </c>
      <c r="AC129" s="144">
        <v>0</v>
      </c>
      <c r="AD129" s="144">
        <v>0</v>
      </c>
      <c r="AE129" s="144">
        <v>0</v>
      </c>
      <c r="AF129" s="144">
        <v>0</v>
      </c>
      <c r="AG129" s="144">
        <v>0</v>
      </c>
      <c r="AH129" s="144">
        <v>0</v>
      </c>
      <c r="AI129" s="144">
        <v>8750</v>
      </c>
      <c r="AJ129" s="144">
        <v>0</v>
      </c>
      <c r="AK129" s="144">
        <v>0</v>
      </c>
      <c r="AL129" s="144">
        <v>0</v>
      </c>
      <c r="AM129" s="144">
        <v>333.33333333333331</v>
      </c>
      <c r="AN129" s="144">
        <v>3600.6944444444448</v>
      </c>
      <c r="AO129" s="144">
        <v>0</v>
      </c>
      <c r="AP129" s="144">
        <v>0</v>
      </c>
      <c r="AQ129" s="144">
        <v>575</v>
      </c>
      <c r="AR129" s="145">
        <v>73523.611111111109</v>
      </c>
      <c r="AS129" s="145">
        <v>73523.611111111109</v>
      </c>
      <c r="AT129" s="145">
        <v>73523.611111111109</v>
      </c>
      <c r="AU129" s="145">
        <v>73523.611111111109</v>
      </c>
      <c r="AV129" s="145">
        <v>73523.611111111109</v>
      </c>
      <c r="AW129" s="144">
        <v>1333.3333333333333</v>
      </c>
      <c r="AX129" s="144">
        <v>42760.583333333336</v>
      </c>
      <c r="AY129" s="144">
        <v>43143.583333333336</v>
      </c>
      <c r="AZ129" s="144">
        <v>2707.6666666666665</v>
      </c>
      <c r="BA129" s="144">
        <v>3681.25</v>
      </c>
      <c r="BB129" s="144">
        <v>131825.65233404742</v>
      </c>
      <c r="BC129" s="144">
        <v>16391.666666666668</v>
      </c>
      <c r="BD129" s="146">
        <v>0.5</v>
      </c>
      <c r="BE129" s="144">
        <v>0</v>
      </c>
      <c r="BF129" s="144">
        <v>0</v>
      </c>
      <c r="BG129" s="144">
        <v>0</v>
      </c>
      <c r="BH129" s="144">
        <v>0</v>
      </c>
      <c r="BI129" s="144">
        <v>0</v>
      </c>
      <c r="BJ129" s="144">
        <v>0</v>
      </c>
      <c r="BK129" s="144">
        <v>0</v>
      </c>
      <c r="BL129" s="144">
        <v>0</v>
      </c>
      <c r="BM129" s="144">
        <v>0</v>
      </c>
      <c r="BN129" s="147">
        <v>0</v>
      </c>
      <c r="BO129" s="144">
        <v>0</v>
      </c>
      <c r="BP129" s="144">
        <v>0</v>
      </c>
      <c r="BQ129" s="144">
        <v>0</v>
      </c>
      <c r="BR129" s="144">
        <v>0</v>
      </c>
      <c r="BS129" s="144">
        <v>0</v>
      </c>
      <c r="BT129" s="144">
        <v>0</v>
      </c>
      <c r="BU129" s="144">
        <v>0</v>
      </c>
      <c r="BV129" s="144">
        <v>0</v>
      </c>
      <c r="BW129" s="144">
        <v>0</v>
      </c>
      <c r="BX129" s="144">
        <v>0</v>
      </c>
      <c r="BY129" s="144">
        <v>0</v>
      </c>
      <c r="BZ129" s="144">
        <v>0</v>
      </c>
      <c r="CA129" s="144">
        <v>0</v>
      </c>
      <c r="CB129" s="144">
        <v>0</v>
      </c>
      <c r="CC129" s="144">
        <v>0</v>
      </c>
      <c r="CD129" s="144">
        <v>2500</v>
      </c>
      <c r="CE129" s="144">
        <v>0</v>
      </c>
      <c r="CF129" s="144">
        <v>0</v>
      </c>
    </row>
    <row r="130" spans="5:84">
      <c r="E130" s="124">
        <v>10</v>
      </c>
      <c r="F130" s="124">
        <v>2014</v>
      </c>
      <c r="G130" s="143" t="s">
        <v>306</v>
      </c>
      <c r="H130" s="144">
        <v>5000</v>
      </c>
      <c r="I130" s="144">
        <v>0</v>
      </c>
      <c r="J130" s="144">
        <v>4166.666666666667</v>
      </c>
      <c r="K130" s="144">
        <v>0</v>
      </c>
      <c r="L130" s="144">
        <v>0</v>
      </c>
      <c r="M130" s="144">
        <v>0</v>
      </c>
      <c r="N130" s="144">
        <v>0</v>
      </c>
      <c r="O130" s="144">
        <v>3333.3333333333335</v>
      </c>
      <c r="P130" s="144">
        <v>1666.6666666666667</v>
      </c>
      <c r="Q130" s="144">
        <v>0</v>
      </c>
      <c r="R130" s="144">
        <v>0</v>
      </c>
      <c r="S130" s="144">
        <v>4166.666666666667</v>
      </c>
      <c r="T130" s="144">
        <v>0</v>
      </c>
      <c r="U130" s="144">
        <v>4166.666666666667</v>
      </c>
      <c r="V130" s="144">
        <v>0</v>
      </c>
      <c r="W130" s="144">
        <v>0</v>
      </c>
      <c r="X130" s="144">
        <v>0</v>
      </c>
      <c r="Y130" s="144">
        <v>0</v>
      </c>
      <c r="Z130" s="144">
        <v>0</v>
      </c>
      <c r="AA130" s="144">
        <v>0</v>
      </c>
      <c r="AB130" s="144">
        <v>0</v>
      </c>
      <c r="AC130" s="144">
        <v>0</v>
      </c>
      <c r="AD130" s="144">
        <v>0</v>
      </c>
      <c r="AE130" s="144">
        <v>0</v>
      </c>
      <c r="AF130" s="144">
        <v>0</v>
      </c>
      <c r="AG130" s="144">
        <v>0</v>
      </c>
      <c r="AH130" s="144">
        <v>0</v>
      </c>
      <c r="AI130" s="144">
        <v>8750</v>
      </c>
      <c r="AJ130" s="144">
        <v>0</v>
      </c>
      <c r="AK130" s="144">
        <v>0</v>
      </c>
      <c r="AL130" s="144">
        <v>0</v>
      </c>
      <c r="AM130" s="144">
        <v>333.33333333333331</v>
      </c>
      <c r="AN130" s="144">
        <v>3600.6944444444448</v>
      </c>
      <c r="AO130" s="144">
        <v>0</v>
      </c>
      <c r="AP130" s="144">
        <v>0</v>
      </c>
      <c r="AQ130" s="144">
        <v>575</v>
      </c>
      <c r="AR130" s="145">
        <v>73523.611111111109</v>
      </c>
      <c r="AS130" s="145">
        <v>73523.611111111109</v>
      </c>
      <c r="AT130" s="145">
        <v>73523.611111111109</v>
      </c>
      <c r="AU130" s="145">
        <v>73523.611111111109</v>
      </c>
      <c r="AV130" s="145">
        <v>73523.611111111109</v>
      </c>
      <c r="AW130" s="144">
        <v>1333.3333333333333</v>
      </c>
      <c r="AX130" s="144">
        <v>42760.583333333336</v>
      </c>
      <c r="AY130" s="144">
        <v>43143.583333333336</v>
      </c>
      <c r="AZ130" s="144">
        <v>2707.6666666666665</v>
      </c>
      <c r="BA130" s="144">
        <v>3681.25</v>
      </c>
      <c r="BB130" s="144">
        <v>131825.65233404742</v>
      </c>
      <c r="BC130" s="144">
        <v>16391.666666666668</v>
      </c>
      <c r="BD130" s="146">
        <v>0.5</v>
      </c>
      <c r="BE130" s="144">
        <v>0</v>
      </c>
      <c r="BF130" s="144">
        <v>0</v>
      </c>
      <c r="BG130" s="144">
        <v>0</v>
      </c>
      <c r="BH130" s="144">
        <v>0</v>
      </c>
      <c r="BI130" s="144">
        <v>0</v>
      </c>
      <c r="BJ130" s="144">
        <v>0</v>
      </c>
      <c r="BK130" s="144">
        <v>0</v>
      </c>
      <c r="BL130" s="144">
        <v>0</v>
      </c>
      <c r="BM130" s="144">
        <v>0</v>
      </c>
      <c r="BN130" s="147">
        <v>0</v>
      </c>
      <c r="BO130" s="144">
        <v>0</v>
      </c>
      <c r="BP130" s="144">
        <v>0</v>
      </c>
      <c r="BQ130" s="144">
        <v>0</v>
      </c>
      <c r="BR130" s="144">
        <v>0</v>
      </c>
      <c r="BS130" s="144">
        <v>0</v>
      </c>
      <c r="BT130" s="144">
        <v>0</v>
      </c>
      <c r="BU130" s="144">
        <v>0</v>
      </c>
      <c r="BV130" s="144">
        <v>0</v>
      </c>
      <c r="BW130" s="144">
        <v>0</v>
      </c>
      <c r="BX130" s="144">
        <v>0</v>
      </c>
      <c r="BY130" s="144">
        <v>0</v>
      </c>
      <c r="BZ130" s="144">
        <v>0</v>
      </c>
      <c r="CA130" s="144">
        <v>0</v>
      </c>
      <c r="CB130" s="144">
        <v>0</v>
      </c>
      <c r="CC130" s="144">
        <v>0</v>
      </c>
      <c r="CD130" s="144">
        <v>2500</v>
      </c>
      <c r="CE130" s="144">
        <v>0</v>
      </c>
      <c r="CF130" s="144">
        <v>0</v>
      </c>
    </row>
    <row r="131" spans="5:84">
      <c r="E131" s="124">
        <v>11</v>
      </c>
      <c r="F131" s="124">
        <v>2014</v>
      </c>
      <c r="G131" s="143" t="s">
        <v>306</v>
      </c>
      <c r="H131" s="144">
        <v>5000</v>
      </c>
      <c r="I131" s="144">
        <v>0</v>
      </c>
      <c r="J131" s="144">
        <v>4166.666666666667</v>
      </c>
      <c r="K131" s="144">
        <v>0</v>
      </c>
      <c r="L131" s="144">
        <v>0</v>
      </c>
      <c r="M131" s="144">
        <v>0</v>
      </c>
      <c r="N131" s="144">
        <v>0</v>
      </c>
      <c r="O131" s="144">
        <v>3333.3333333333335</v>
      </c>
      <c r="P131" s="144">
        <v>1666.6666666666667</v>
      </c>
      <c r="Q131" s="144">
        <v>0</v>
      </c>
      <c r="R131" s="144">
        <v>0</v>
      </c>
      <c r="S131" s="144">
        <v>4166.666666666667</v>
      </c>
      <c r="T131" s="144">
        <v>0</v>
      </c>
      <c r="U131" s="144">
        <v>4166.666666666667</v>
      </c>
      <c r="V131" s="144">
        <v>0</v>
      </c>
      <c r="W131" s="144">
        <v>0</v>
      </c>
      <c r="X131" s="144">
        <v>0</v>
      </c>
      <c r="Y131" s="144">
        <v>0</v>
      </c>
      <c r="Z131" s="144">
        <v>0</v>
      </c>
      <c r="AA131" s="144">
        <v>0</v>
      </c>
      <c r="AB131" s="144">
        <v>0</v>
      </c>
      <c r="AC131" s="144">
        <v>0</v>
      </c>
      <c r="AD131" s="144">
        <v>0</v>
      </c>
      <c r="AE131" s="144">
        <v>0</v>
      </c>
      <c r="AF131" s="144">
        <v>0</v>
      </c>
      <c r="AG131" s="144">
        <v>0</v>
      </c>
      <c r="AH131" s="144">
        <v>0</v>
      </c>
      <c r="AI131" s="144">
        <v>8750</v>
      </c>
      <c r="AJ131" s="144">
        <v>0</v>
      </c>
      <c r="AK131" s="144">
        <v>0</v>
      </c>
      <c r="AL131" s="144">
        <v>0</v>
      </c>
      <c r="AM131" s="144">
        <v>333.33333333333331</v>
      </c>
      <c r="AN131" s="144">
        <v>3600.6944444444448</v>
      </c>
      <c r="AO131" s="144">
        <v>0</v>
      </c>
      <c r="AP131" s="144">
        <v>0</v>
      </c>
      <c r="AQ131" s="144">
        <v>575</v>
      </c>
      <c r="AR131" s="145">
        <v>73523.611111111109</v>
      </c>
      <c r="AS131" s="145">
        <v>73523.611111111109</v>
      </c>
      <c r="AT131" s="145">
        <v>73523.611111111109</v>
      </c>
      <c r="AU131" s="145">
        <v>73523.611111111109</v>
      </c>
      <c r="AV131" s="145">
        <v>73523.611111111109</v>
      </c>
      <c r="AW131" s="144">
        <v>1333.3333333333333</v>
      </c>
      <c r="AX131" s="144">
        <v>42760.583333333336</v>
      </c>
      <c r="AY131" s="144">
        <v>43143.583333333336</v>
      </c>
      <c r="AZ131" s="144">
        <v>2707.6666666666665</v>
      </c>
      <c r="BA131" s="144">
        <v>3681.25</v>
      </c>
      <c r="BB131" s="144">
        <v>131825.65233404742</v>
      </c>
      <c r="BC131" s="144">
        <v>16391.666666666668</v>
      </c>
      <c r="BD131" s="146">
        <v>0.5</v>
      </c>
      <c r="BE131" s="144">
        <v>0</v>
      </c>
      <c r="BF131" s="144">
        <v>0</v>
      </c>
      <c r="BG131" s="144">
        <v>0</v>
      </c>
      <c r="BH131" s="144">
        <v>0</v>
      </c>
      <c r="BI131" s="144">
        <v>0</v>
      </c>
      <c r="BJ131" s="144">
        <v>0</v>
      </c>
      <c r="BK131" s="144">
        <v>0</v>
      </c>
      <c r="BL131" s="144">
        <v>0</v>
      </c>
      <c r="BM131" s="144">
        <v>0</v>
      </c>
      <c r="BN131" s="147">
        <v>0</v>
      </c>
      <c r="BO131" s="144">
        <v>0</v>
      </c>
      <c r="BP131" s="144">
        <v>0</v>
      </c>
      <c r="BQ131" s="144">
        <v>0</v>
      </c>
      <c r="BR131" s="144">
        <v>0</v>
      </c>
      <c r="BS131" s="144">
        <v>0</v>
      </c>
      <c r="BT131" s="144">
        <v>0</v>
      </c>
      <c r="BU131" s="144">
        <v>0</v>
      </c>
      <c r="BV131" s="144">
        <v>0</v>
      </c>
      <c r="BW131" s="144">
        <v>0</v>
      </c>
      <c r="BX131" s="144">
        <v>0</v>
      </c>
      <c r="BY131" s="144">
        <v>0</v>
      </c>
      <c r="BZ131" s="144">
        <v>0</v>
      </c>
      <c r="CA131" s="144">
        <v>0</v>
      </c>
      <c r="CB131" s="144">
        <v>0</v>
      </c>
      <c r="CC131" s="144">
        <v>0</v>
      </c>
      <c r="CD131" s="144">
        <v>2500</v>
      </c>
      <c r="CE131" s="144">
        <v>0</v>
      </c>
      <c r="CF131" s="144">
        <v>0</v>
      </c>
    </row>
    <row r="132" spans="5:84">
      <c r="E132" s="124">
        <v>12</v>
      </c>
      <c r="F132" s="124">
        <v>2014</v>
      </c>
      <c r="G132" s="143" t="s">
        <v>306</v>
      </c>
      <c r="H132" s="144">
        <v>5000</v>
      </c>
      <c r="I132" s="144">
        <v>0</v>
      </c>
      <c r="J132" s="144">
        <v>4166.666666666667</v>
      </c>
      <c r="K132" s="144">
        <v>0</v>
      </c>
      <c r="L132" s="144">
        <v>0</v>
      </c>
      <c r="M132" s="144">
        <v>0</v>
      </c>
      <c r="N132" s="144">
        <v>0</v>
      </c>
      <c r="O132" s="144">
        <v>3333.3333333333335</v>
      </c>
      <c r="P132" s="144">
        <v>1666.6666666666667</v>
      </c>
      <c r="Q132" s="144">
        <v>0</v>
      </c>
      <c r="R132" s="144">
        <v>0</v>
      </c>
      <c r="S132" s="144">
        <v>4166.666666666667</v>
      </c>
      <c r="T132" s="144">
        <v>0</v>
      </c>
      <c r="U132" s="144">
        <v>4166.666666666667</v>
      </c>
      <c r="V132" s="144">
        <v>0</v>
      </c>
      <c r="W132" s="144">
        <v>0</v>
      </c>
      <c r="X132" s="144">
        <v>0</v>
      </c>
      <c r="Y132" s="144">
        <v>0</v>
      </c>
      <c r="Z132" s="144">
        <v>0</v>
      </c>
      <c r="AA132" s="144">
        <v>0</v>
      </c>
      <c r="AB132" s="144">
        <v>0</v>
      </c>
      <c r="AC132" s="144">
        <v>0</v>
      </c>
      <c r="AD132" s="144">
        <v>0</v>
      </c>
      <c r="AE132" s="144">
        <v>0</v>
      </c>
      <c r="AF132" s="144">
        <v>0</v>
      </c>
      <c r="AG132" s="144">
        <v>0</v>
      </c>
      <c r="AH132" s="144">
        <v>0</v>
      </c>
      <c r="AI132" s="144">
        <v>8750</v>
      </c>
      <c r="AJ132" s="144">
        <v>0</v>
      </c>
      <c r="AK132" s="144">
        <v>0</v>
      </c>
      <c r="AL132" s="144">
        <v>0</v>
      </c>
      <c r="AM132" s="144">
        <v>333.33333333333331</v>
      </c>
      <c r="AN132" s="144">
        <v>3600.6944444444448</v>
      </c>
      <c r="AO132" s="144">
        <v>0</v>
      </c>
      <c r="AP132" s="144">
        <v>0</v>
      </c>
      <c r="AQ132" s="144">
        <v>575</v>
      </c>
      <c r="AR132" s="145">
        <v>73523.611111111109</v>
      </c>
      <c r="AS132" s="145">
        <v>73523.611111111109</v>
      </c>
      <c r="AT132" s="145">
        <v>73523.611111111109</v>
      </c>
      <c r="AU132" s="145">
        <v>73523.611111111109</v>
      </c>
      <c r="AV132" s="145">
        <v>73523.611111111109</v>
      </c>
      <c r="AW132" s="144">
        <v>1333.3333333333333</v>
      </c>
      <c r="AX132" s="144">
        <v>42760.583333333336</v>
      </c>
      <c r="AY132" s="144">
        <v>43143.583333333336</v>
      </c>
      <c r="AZ132" s="144">
        <v>2707.6666666666665</v>
      </c>
      <c r="BA132" s="144">
        <v>3681.25</v>
      </c>
      <c r="BB132" s="144">
        <v>131825.65233404742</v>
      </c>
      <c r="BC132" s="144">
        <v>16391.666666666668</v>
      </c>
      <c r="BD132" s="146">
        <v>0.5</v>
      </c>
      <c r="BE132" s="144">
        <v>0</v>
      </c>
      <c r="BF132" s="144">
        <v>0</v>
      </c>
      <c r="BG132" s="144">
        <v>0</v>
      </c>
      <c r="BH132" s="144">
        <v>0</v>
      </c>
      <c r="BI132" s="144">
        <v>0</v>
      </c>
      <c r="BJ132" s="144">
        <v>0</v>
      </c>
      <c r="BK132" s="144">
        <v>0</v>
      </c>
      <c r="BL132" s="144">
        <v>0</v>
      </c>
      <c r="BM132" s="144">
        <v>0</v>
      </c>
      <c r="BN132" s="147">
        <v>0</v>
      </c>
      <c r="BO132" s="144">
        <v>0</v>
      </c>
      <c r="BP132" s="144">
        <v>0</v>
      </c>
      <c r="BQ132" s="144">
        <v>0</v>
      </c>
      <c r="BR132" s="144">
        <v>0</v>
      </c>
      <c r="BS132" s="144">
        <v>0</v>
      </c>
      <c r="BT132" s="144">
        <v>0</v>
      </c>
      <c r="BU132" s="144">
        <v>0</v>
      </c>
      <c r="BV132" s="144">
        <v>0</v>
      </c>
      <c r="BW132" s="144">
        <v>0</v>
      </c>
      <c r="BX132" s="144">
        <v>0</v>
      </c>
      <c r="BY132" s="144">
        <v>0</v>
      </c>
      <c r="BZ132" s="144">
        <v>0</v>
      </c>
      <c r="CA132" s="144">
        <v>0</v>
      </c>
      <c r="CB132" s="144">
        <v>0</v>
      </c>
      <c r="CC132" s="144">
        <v>0</v>
      </c>
      <c r="CD132" s="144">
        <v>2500</v>
      </c>
      <c r="CE132" s="144">
        <v>0</v>
      </c>
      <c r="CF132" s="144">
        <v>0</v>
      </c>
    </row>
    <row r="133" spans="5:84">
      <c r="E133" s="124">
        <v>1</v>
      </c>
      <c r="F133" s="124">
        <v>2015</v>
      </c>
      <c r="G133" s="143" t="s">
        <v>306</v>
      </c>
      <c r="H133" s="144">
        <v>0</v>
      </c>
      <c r="I133" s="144">
        <v>4166.666666666667</v>
      </c>
      <c r="J133" s="144">
        <v>4166.666666666667</v>
      </c>
      <c r="K133" s="144">
        <v>0</v>
      </c>
      <c r="L133" s="144">
        <v>0</v>
      </c>
      <c r="M133" s="144">
        <v>0</v>
      </c>
      <c r="N133" s="144">
        <v>4166.666666666667</v>
      </c>
      <c r="O133" s="144">
        <v>0</v>
      </c>
      <c r="P133" s="144">
        <v>1666.6666666666667</v>
      </c>
      <c r="Q133" s="144">
        <v>0</v>
      </c>
      <c r="R133" s="144">
        <v>0</v>
      </c>
      <c r="S133" s="144">
        <v>4166.666666666667</v>
      </c>
      <c r="T133" s="144">
        <v>0</v>
      </c>
      <c r="U133" s="144">
        <v>4166.666666666667</v>
      </c>
      <c r="V133" s="144">
        <v>0</v>
      </c>
      <c r="W133" s="144">
        <v>0</v>
      </c>
      <c r="X133" s="144">
        <v>0</v>
      </c>
      <c r="Y133" s="144">
        <v>0</v>
      </c>
      <c r="Z133" s="144">
        <v>0</v>
      </c>
      <c r="AA133" s="144">
        <v>0</v>
      </c>
      <c r="AB133" s="144">
        <v>0</v>
      </c>
      <c r="AC133" s="144">
        <v>0</v>
      </c>
      <c r="AD133" s="144">
        <v>0</v>
      </c>
      <c r="AE133" s="144">
        <v>0</v>
      </c>
      <c r="AF133" s="144">
        <v>0</v>
      </c>
      <c r="AG133" s="144">
        <v>0</v>
      </c>
      <c r="AH133" s="144">
        <v>0</v>
      </c>
      <c r="AI133" s="144">
        <v>8750</v>
      </c>
      <c r="AJ133" s="144">
        <v>0</v>
      </c>
      <c r="AK133" s="144">
        <v>0</v>
      </c>
      <c r="AL133" s="144">
        <v>0</v>
      </c>
      <c r="AM133" s="144">
        <v>333.33333333333331</v>
      </c>
      <c r="AN133" s="144">
        <v>5083.333333333333</v>
      </c>
      <c r="AO133" s="144">
        <v>0</v>
      </c>
      <c r="AP133" s="144">
        <v>0</v>
      </c>
      <c r="AQ133" s="144">
        <v>702.5</v>
      </c>
      <c r="AR133" s="145">
        <v>73510.833333333328</v>
      </c>
      <c r="AS133" s="145">
        <v>73510.833333333328</v>
      </c>
      <c r="AT133" s="145">
        <v>73510.833333333328</v>
      </c>
      <c r="AU133" s="145">
        <v>73510.833333333328</v>
      </c>
      <c r="AV133" s="145">
        <v>73510.833333333328</v>
      </c>
      <c r="AW133" s="144">
        <v>1333.3333333333333</v>
      </c>
      <c r="AX133" s="144">
        <v>42200.75</v>
      </c>
      <c r="AY133" s="144">
        <v>42870.083333333336</v>
      </c>
      <c r="AZ133" s="144">
        <v>2916.6666666666665</v>
      </c>
      <c r="BA133" s="144">
        <v>3681.25</v>
      </c>
      <c r="BB133" s="144">
        <v>131194.00430165531</v>
      </c>
      <c r="BC133" s="144">
        <v>16475</v>
      </c>
      <c r="BD133" s="146">
        <v>0.5</v>
      </c>
      <c r="BE133" s="144">
        <v>0</v>
      </c>
      <c r="BF133" s="144">
        <v>0</v>
      </c>
      <c r="BG133" s="144">
        <v>0</v>
      </c>
      <c r="BH133" s="144">
        <v>0</v>
      </c>
      <c r="BI133" s="144">
        <v>0</v>
      </c>
      <c r="BJ133" s="144">
        <v>0</v>
      </c>
      <c r="BK133" s="144">
        <v>0</v>
      </c>
      <c r="BL133" s="144">
        <v>0</v>
      </c>
      <c r="BM133" s="144">
        <v>0</v>
      </c>
      <c r="BN133" s="147">
        <v>0</v>
      </c>
      <c r="BO133" s="144">
        <v>0</v>
      </c>
      <c r="BP133" s="144">
        <v>0</v>
      </c>
      <c r="BQ133" s="144">
        <v>0</v>
      </c>
      <c r="BR133" s="144">
        <v>0</v>
      </c>
      <c r="BS133" s="144">
        <v>0</v>
      </c>
      <c r="BT133" s="144">
        <v>0</v>
      </c>
      <c r="BU133" s="144">
        <v>0</v>
      </c>
      <c r="BV133" s="144">
        <v>0</v>
      </c>
      <c r="BW133" s="144">
        <v>0</v>
      </c>
      <c r="BX133" s="144">
        <v>0</v>
      </c>
      <c r="BY133" s="144">
        <v>0</v>
      </c>
      <c r="BZ133" s="144">
        <v>0</v>
      </c>
      <c r="CA133" s="144">
        <v>0</v>
      </c>
      <c r="CB133" s="144">
        <v>0</v>
      </c>
      <c r="CC133" s="144">
        <v>0</v>
      </c>
      <c r="CD133" s="144">
        <v>0</v>
      </c>
      <c r="CE133" s="144">
        <v>0</v>
      </c>
      <c r="CF133" s="144">
        <v>0</v>
      </c>
    </row>
    <row r="134" spans="5:84">
      <c r="E134" s="124">
        <v>2</v>
      </c>
      <c r="F134" s="124">
        <v>2015</v>
      </c>
      <c r="G134" s="143" t="s">
        <v>306</v>
      </c>
      <c r="H134" s="144">
        <v>0</v>
      </c>
      <c r="I134" s="144">
        <v>4166.666666666667</v>
      </c>
      <c r="J134" s="144">
        <v>4166.666666666667</v>
      </c>
      <c r="K134" s="144">
        <v>0</v>
      </c>
      <c r="L134" s="144">
        <v>0</v>
      </c>
      <c r="M134" s="144">
        <v>0</v>
      </c>
      <c r="N134" s="144">
        <v>4166.666666666667</v>
      </c>
      <c r="O134" s="144">
        <v>0</v>
      </c>
      <c r="P134" s="144">
        <v>1666.6666666666667</v>
      </c>
      <c r="Q134" s="144">
        <v>0</v>
      </c>
      <c r="R134" s="144">
        <v>0</v>
      </c>
      <c r="S134" s="144">
        <v>4166.666666666667</v>
      </c>
      <c r="T134" s="144">
        <v>0</v>
      </c>
      <c r="U134" s="144">
        <v>4166.666666666667</v>
      </c>
      <c r="V134" s="144">
        <v>0</v>
      </c>
      <c r="W134" s="144">
        <v>0</v>
      </c>
      <c r="X134" s="144">
        <v>0</v>
      </c>
      <c r="Y134" s="144">
        <v>0</v>
      </c>
      <c r="Z134" s="144">
        <v>0</v>
      </c>
      <c r="AA134" s="144">
        <v>0</v>
      </c>
      <c r="AB134" s="144">
        <v>0</v>
      </c>
      <c r="AC134" s="144">
        <v>0</v>
      </c>
      <c r="AD134" s="144">
        <v>0</v>
      </c>
      <c r="AE134" s="144">
        <v>0</v>
      </c>
      <c r="AF134" s="144">
        <v>0</v>
      </c>
      <c r="AG134" s="144">
        <v>0</v>
      </c>
      <c r="AH134" s="144">
        <v>0</v>
      </c>
      <c r="AI134" s="144">
        <v>8750</v>
      </c>
      <c r="AJ134" s="144">
        <v>0</v>
      </c>
      <c r="AK134" s="144">
        <v>0</v>
      </c>
      <c r="AL134" s="144">
        <v>0</v>
      </c>
      <c r="AM134" s="144">
        <v>333.33333333333331</v>
      </c>
      <c r="AN134" s="144">
        <v>5083.333333333333</v>
      </c>
      <c r="AO134" s="144">
        <v>0</v>
      </c>
      <c r="AP134" s="144">
        <v>0</v>
      </c>
      <c r="AQ134" s="144">
        <v>702.5</v>
      </c>
      <c r="AR134" s="145">
        <v>73510.833333333328</v>
      </c>
      <c r="AS134" s="145">
        <v>73510.833333333328</v>
      </c>
      <c r="AT134" s="145">
        <v>73510.833333333328</v>
      </c>
      <c r="AU134" s="145">
        <v>73510.833333333328</v>
      </c>
      <c r="AV134" s="145">
        <v>73510.833333333328</v>
      </c>
      <c r="AW134" s="144">
        <v>1333.3333333333333</v>
      </c>
      <c r="AX134" s="144">
        <v>42200.75</v>
      </c>
      <c r="AY134" s="144">
        <v>42870.083333333336</v>
      </c>
      <c r="AZ134" s="144">
        <v>2916.6666666666665</v>
      </c>
      <c r="BA134" s="144">
        <v>3681.25</v>
      </c>
      <c r="BB134" s="144">
        <v>131194.00430165531</v>
      </c>
      <c r="BC134" s="144">
        <v>16475</v>
      </c>
      <c r="BD134" s="146">
        <v>0.5</v>
      </c>
      <c r="BE134" s="144">
        <v>0</v>
      </c>
      <c r="BF134" s="144">
        <v>0</v>
      </c>
      <c r="BG134" s="144">
        <v>0</v>
      </c>
      <c r="BH134" s="144">
        <v>0</v>
      </c>
      <c r="BI134" s="144">
        <v>0</v>
      </c>
      <c r="BJ134" s="144">
        <v>0</v>
      </c>
      <c r="BK134" s="144">
        <v>0</v>
      </c>
      <c r="BL134" s="144">
        <v>0</v>
      </c>
      <c r="BM134" s="144">
        <v>0</v>
      </c>
      <c r="BN134" s="147">
        <v>0</v>
      </c>
      <c r="BO134" s="144">
        <v>0</v>
      </c>
      <c r="BP134" s="144">
        <v>0</v>
      </c>
      <c r="BQ134" s="144">
        <v>0</v>
      </c>
      <c r="BR134" s="144">
        <v>0</v>
      </c>
      <c r="BS134" s="144">
        <v>0</v>
      </c>
      <c r="BT134" s="144">
        <v>0</v>
      </c>
      <c r="BU134" s="144">
        <v>0</v>
      </c>
      <c r="BV134" s="144">
        <v>0</v>
      </c>
      <c r="BW134" s="144">
        <v>0</v>
      </c>
      <c r="BX134" s="144">
        <v>0</v>
      </c>
      <c r="BY134" s="144">
        <v>0</v>
      </c>
      <c r="BZ134" s="144">
        <v>0</v>
      </c>
      <c r="CA134" s="144">
        <v>0</v>
      </c>
      <c r="CB134" s="144">
        <v>0</v>
      </c>
      <c r="CC134" s="144">
        <v>0</v>
      </c>
      <c r="CD134" s="144">
        <v>0</v>
      </c>
      <c r="CE134" s="144">
        <v>0</v>
      </c>
      <c r="CF134" s="144">
        <v>0</v>
      </c>
    </row>
    <row r="135" spans="5:84">
      <c r="E135" s="124">
        <v>3</v>
      </c>
      <c r="F135" s="124">
        <v>2015</v>
      </c>
      <c r="G135" s="143" t="s">
        <v>306</v>
      </c>
      <c r="H135" s="144">
        <v>0</v>
      </c>
      <c r="I135" s="144">
        <v>4166.666666666667</v>
      </c>
      <c r="J135" s="144">
        <v>4166.666666666667</v>
      </c>
      <c r="K135" s="144">
        <v>0</v>
      </c>
      <c r="L135" s="144">
        <v>0</v>
      </c>
      <c r="M135" s="144">
        <v>0</v>
      </c>
      <c r="N135" s="144">
        <v>4166.666666666667</v>
      </c>
      <c r="O135" s="144">
        <v>0</v>
      </c>
      <c r="P135" s="144">
        <v>1666.6666666666667</v>
      </c>
      <c r="Q135" s="144">
        <v>0</v>
      </c>
      <c r="R135" s="144">
        <v>0</v>
      </c>
      <c r="S135" s="144">
        <v>4166.666666666667</v>
      </c>
      <c r="T135" s="144">
        <v>0</v>
      </c>
      <c r="U135" s="144">
        <v>4166.666666666667</v>
      </c>
      <c r="V135" s="144">
        <v>0</v>
      </c>
      <c r="W135" s="144">
        <v>0</v>
      </c>
      <c r="X135" s="144">
        <v>0</v>
      </c>
      <c r="Y135" s="144">
        <v>0</v>
      </c>
      <c r="Z135" s="144">
        <v>0</v>
      </c>
      <c r="AA135" s="144">
        <v>0</v>
      </c>
      <c r="AB135" s="144">
        <v>0</v>
      </c>
      <c r="AC135" s="144">
        <v>0</v>
      </c>
      <c r="AD135" s="144">
        <v>0</v>
      </c>
      <c r="AE135" s="144">
        <v>0</v>
      </c>
      <c r="AF135" s="144">
        <v>0</v>
      </c>
      <c r="AG135" s="144">
        <v>0</v>
      </c>
      <c r="AH135" s="144">
        <v>0</v>
      </c>
      <c r="AI135" s="144">
        <v>8750</v>
      </c>
      <c r="AJ135" s="144">
        <v>0</v>
      </c>
      <c r="AK135" s="144">
        <v>0</v>
      </c>
      <c r="AL135" s="144">
        <v>0</v>
      </c>
      <c r="AM135" s="144">
        <v>333.33333333333331</v>
      </c>
      <c r="AN135" s="144">
        <v>5083.333333333333</v>
      </c>
      <c r="AO135" s="144">
        <v>0</v>
      </c>
      <c r="AP135" s="144">
        <v>0</v>
      </c>
      <c r="AQ135" s="144">
        <v>702.5</v>
      </c>
      <c r="AR135" s="145">
        <v>73510.833333333328</v>
      </c>
      <c r="AS135" s="145">
        <v>73510.833333333328</v>
      </c>
      <c r="AT135" s="145">
        <v>73510.833333333328</v>
      </c>
      <c r="AU135" s="145">
        <v>73510.833333333328</v>
      </c>
      <c r="AV135" s="145">
        <v>73510.833333333328</v>
      </c>
      <c r="AW135" s="144">
        <v>1333.3333333333333</v>
      </c>
      <c r="AX135" s="144">
        <v>42200.75</v>
      </c>
      <c r="AY135" s="144">
        <v>42870.083333333336</v>
      </c>
      <c r="AZ135" s="144">
        <v>2916.6666666666665</v>
      </c>
      <c r="BA135" s="144">
        <v>3681.25</v>
      </c>
      <c r="BB135" s="144">
        <v>131194.00430165531</v>
      </c>
      <c r="BC135" s="144">
        <v>16475</v>
      </c>
      <c r="BD135" s="146">
        <v>0.5</v>
      </c>
      <c r="BE135" s="144">
        <v>0</v>
      </c>
      <c r="BF135" s="144">
        <v>0</v>
      </c>
      <c r="BG135" s="144">
        <v>0</v>
      </c>
      <c r="BH135" s="144">
        <v>0</v>
      </c>
      <c r="BI135" s="144">
        <v>0</v>
      </c>
      <c r="BJ135" s="144">
        <v>0</v>
      </c>
      <c r="BK135" s="144">
        <v>0</v>
      </c>
      <c r="BL135" s="144">
        <v>0</v>
      </c>
      <c r="BM135" s="144">
        <v>0</v>
      </c>
      <c r="BN135" s="147">
        <v>0</v>
      </c>
      <c r="BO135" s="144">
        <v>0</v>
      </c>
      <c r="BP135" s="144">
        <v>0</v>
      </c>
      <c r="BQ135" s="144">
        <v>0</v>
      </c>
      <c r="BR135" s="144">
        <v>0</v>
      </c>
      <c r="BS135" s="144">
        <v>0</v>
      </c>
      <c r="BT135" s="144">
        <v>0</v>
      </c>
      <c r="BU135" s="144">
        <v>0</v>
      </c>
      <c r="BV135" s="144">
        <v>0</v>
      </c>
      <c r="BW135" s="144">
        <v>0</v>
      </c>
      <c r="BX135" s="144">
        <v>0</v>
      </c>
      <c r="BY135" s="144">
        <v>0</v>
      </c>
      <c r="BZ135" s="144">
        <v>0</v>
      </c>
      <c r="CA135" s="144">
        <v>0</v>
      </c>
      <c r="CB135" s="144">
        <v>0</v>
      </c>
      <c r="CC135" s="144">
        <v>0</v>
      </c>
      <c r="CD135" s="144">
        <v>0</v>
      </c>
      <c r="CE135" s="144">
        <v>0</v>
      </c>
      <c r="CF135" s="144">
        <v>0</v>
      </c>
    </row>
    <row r="136" spans="5:84">
      <c r="E136" s="124">
        <v>4</v>
      </c>
      <c r="F136" s="124">
        <v>2015</v>
      </c>
      <c r="G136" s="143" t="s">
        <v>306</v>
      </c>
      <c r="H136" s="144">
        <v>0</v>
      </c>
      <c r="I136" s="144">
        <v>4166.666666666667</v>
      </c>
      <c r="J136" s="144">
        <v>4166.666666666667</v>
      </c>
      <c r="K136" s="144">
        <v>0</v>
      </c>
      <c r="L136" s="144">
        <v>0</v>
      </c>
      <c r="M136" s="144">
        <v>0</v>
      </c>
      <c r="N136" s="144">
        <v>4166.666666666667</v>
      </c>
      <c r="O136" s="144">
        <v>0</v>
      </c>
      <c r="P136" s="144">
        <v>1666.6666666666667</v>
      </c>
      <c r="Q136" s="144">
        <v>0</v>
      </c>
      <c r="R136" s="144">
        <v>0</v>
      </c>
      <c r="S136" s="144">
        <v>4166.666666666667</v>
      </c>
      <c r="T136" s="144">
        <v>0</v>
      </c>
      <c r="U136" s="144">
        <v>4166.666666666667</v>
      </c>
      <c r="V136" s="144">
        <v>0</v>
      </c>
      <c r="W136" s="144">
        <v>0</v>
      </c>
      <c r="X136" s="144">
        <v>0</v>
      </c>
      <c r="Y136" s="144">
        <v>0</v>
      </c>
      <c r="Z136" s="144">
        <v>0</v>
      </c>
      <c r="AA136" s="144">
        <v>0</v>
      </c>
      <c r="AB136" s="144">
        <v>0</v>
      </c>
      <c r="AC136" s="144">
        <v>0</v>
      </c>
      <c r="AD136" s="144">
        <v>0</v>
      </c>
      <c r="AE136" s="144">
        <v>0</v>
      </c>
      <c r="AF136" s="144">
        <v>0</v>
      </c>
      <c r="AG136" s="144">
        <v>0</v>
      </c>
      <c r="AH136" s="144">
        <v>0</v>
      </c>
      <c r="AI136" s="144">
        <v>8750</v>
      </c>
      <c r="AJ136" s="144">
        <v>0</v>
      </c>
      <c r="AK136" s="144">
        <v>0</v>
      </c>
      <c r="AL136" s="144">
        <v>0</v>
      </c>
      <c r="AM136" s="144">
        <v>333.33333333333331</v>
      </c>
      <c r="AN136" s="144">
        <v>5083.333333333333</v>
      </c>
      <c r="AO136" s="144">
        <v>0</v>
      </c>
      <c r="AP136" s="144">
        <v>0</v>
      </c>
      <c r="AQ136" s="144">
        <v>702.5</v>
      </c>
      <c r="AR136" s="145">
        <v>73510.833333333328</v>
      </c>
      <c r="AS136" s="145">
        <v>73510.833333333328</v>
      </c>
      <c r="AT136" s="145">
        <v>73510.833333333328</v>
      </c>
      <c r="AU136" s="145">
        <v>73510.833333333328</v>
      </c>
      <c r="AV136" s="145">
        <v>73510.833333333328</v>
      </c>
      <c r="AW136" s="144">
        <v>1333.3333333333333</v>
      </c>
      <c r="AX136" s="144">
        <v>42200.75</v>
      </c>
      <c r="AY136" s="144">
        <v>42870.083333333336</v>
      </c>
      <c r="AZ136" s="144">
        <v>2916.6666666666665</v>
      </c>
      <c r="BA136" s="144">
        <v>3681.25</v>
      </c>
      <c r="BB136" s="144">
        <v>131194.00430165531</v>
      </c>
      <c r="BC136" s="144">
        <v>16475</v>
      </c>
      <c r="BD136" s="146">
        <v>0.5</v>
      </c>
      <c r="BE136" s="144">
        <v>0</v>
      </c>
      <c r="BF136" s="144">
        <v>0</v>
      </c>
      <c r="BG136" s="144">
        <v>0</v>
      </c>
      <c r="BH136" s="144">
        <v>0</v>
      </c>
      <c r="BI136" s="144">
        <v>0</v>
      </c>
      <c r="BJ136" s="144">
        <v>0</v>
      </c>
      <c r="BK136" s="144">
        <v>0</v>
      </c>
      <c r="BL136" s="144">
        <v>0</v>
      </c>
      <c r="BM136" s="144">
        <v>0</v>
      </c>
      <c r="BN136" s="147">
        <v>0</v>
      </c>
      <c r="BO136" s="144">
        <v>0</v>
      </c>
      <c r="BP136" s="144">
        <v>0</v>
      </c>
      <c r="BQ136" s="144">
        <v>0</v>
      </c>
      <c r="BR136" s="144">
        <v>0</v>
      </c>
      <c r="BS136" s="144">
        <v>0</v>
      </c>
      <c r="BT136" s="144">
        <v>0</v>
      </c>
      <c r="BU136" s="144">
        <v>0</v>
      </c>
      <c r="BV136" s="144">
        <v>0</v>
      </c>
      <c r="BW136" s="144">
        <v>0</v>
      </c>
      <c r="BX136" s="144">
        <v>0</v>
      </c>
      <c r="BY136" s="144">
        <v>0</v>
      </c>
      <c r="BZ136" s="144">
        <v>0</v>
      </c>
      <c r="CA136" s="144">
        <v>0</v>
      </c>
      <c r="CB136" s="144">
        <v>0</v>
      </c>
      <c r="CC136" s="144">
        <v>0</v>
      </c>
      <c r="CD136" s="144">
        <v>0</v>
      </c>
      <c r="CE136" s="144">
        <v>0</v>
      </c>
      <c r="CF136" s="144">
        <v>0</v>
      </c>
    </row>
    <row r="137" spans="5:84">
      <c r="E137" s="124">
        <v>5</v>
      </c>
      <c r="F137" s="124">
        <v>2015</v>
      </c>
      <c r="G137" s="143" t="s">
        <v>306</v>
      </c>
      <c r="H137" s="144">
        <v>0</v>
      </c>
      <c r="I137" s="144">
        <v>4166.666666666667</v>
      </c>
      <c r="J137" s="144">
        <v>4166.666666666667</v>
      </c>
      <c r="K137" s="144">
        <v>0</v>
      </c>
      <c r="L137" s="144">
        <v>0</v>
      </c>
      <c r="M137" s="144">
        <v>0</v>
      </c>
      <c r="N137" s="144">
        <v>4166.666666666667</v>
      </c>
      <c r="O137" s="144">
        <v>0</v>
      </c>
      <c r="P137" s="144">
        <v>1666.6666666666667</v>
      </c>
      <c r="Q137" s="144">
        <v>0</v>
      </c>
      <c r="R137" s="144">
        <v>0</v>
      </c>
      <c r="S137" s="144">
        <v>4166.666666666667</v>
      </c>
      <c r="T137" s="144">
        <v>0</v>
      </c>
      <c r="U137" s="144">
        <v>4166.666666666667</v>
      </c>
      <c r="V137" s="144">
        <v>0</v>
      </c>
      <c r="W137" s="144">
        <v>0</v>
      </c>
      <c r="X137" s="144">
        <v>0</v>
      </c>
      <c r="Y137" s="144">
        <v>0</v>
      </c>
      <c r="Z137" s="144">
        <v>0</v>
      </c>
      <c r="AA137" s="144">
        <v>0</v>
      </c>
      <c r="AB137" s="144">
        <v>0</v>
      </c>
      <c r="AC137" s="144">
        <v>0</v>
      </c>
      <c r="AD137" s="144">
        <v>0</v>
      </c>
      <c r="AE137" s="144">
        <v>0</v>
      </c>
      <c r="AF137" s="144">
        <v>0</v>
      </c>
      <c r="AG137" s="144">
        <v>0</v>
      </c>
      <c r="AH137" s="144">
        <v>0</v>
      </c>
      <c r="AI137" s="144">
        <v>8750</v>
      </c>
      <c r="AJ137" s="144">
        <v>0</v>
      </c>
      <c r="AK137" s="144">
        <v>0</v>
      </c>
      <c r="AL137" s="144">
        <v>0</v>
      </c>
      <c r="AM137" s="144">
        <v>333.33333333333331</v>
      </c>
      <c r="AN137" s="144">
        <v>5083.333333333333</v>
      </c>
      <c r="AO137" s="144">
        <v>0</v>
      </c>
      <c r="AP137" s="144">
        <v>0</v>
      </c>
      <c r="AQ137" s="144">
        <v>702.5</v>
      </c>
      <c r="AR137" s="145">
        <v>73510.833333333328</v>
      </c>
      <c r="AS137" s="145">
        <v>73510.833333333328</v>
      </c>
      <c r="AT137" s="145">
        <v>73510.833333333328</v>
      </c>
      <c r="AU137" s="145">
        <v>73510.833333333328</v>
      </c>
      <c r="AV137" s="145">
        <v>73510.833333333328</v>
      </c>
      <c r="AW137" s="144">
        <v>1333.3333333333333</v>
      </c>
      <c r="AX137" s="144">
        <v>42200.75</v>
      </c>
      <c r="AY137" s="144">
        <v>42870.083333333336</v>
      </c>
      <c r="AZ137" s="144">
        <v>2916.6666666666665</v>
      </c>
      <c r="BA137" s="144">
        <v>3681.25</v>
      </c>
      <c r="BB137" s="144">
        <v>131194.00430165531</v>
      </c>
      <c r="BC137" s="144">
        <v>16475</v>
      </c>
      <c r="BD137" s="146">
        <v>0.5</v>
      </c>
      <c r="BE137" s="144">
        <v>0</v>
      </c>
      <c r="BF137" s="144">
        <v>0</v>
      </c>
      <c r="BG137" s="144">
        <v>0</v>
      </c>
      <c r="BH137" s="144">
        <v>0</v>
      </c>
      <c r="BI137" s="144">
        <v>0</v>
      </c>
      <c r="BJ137" s="144">
        <v>0</v>
      </c>
      <c r="BK137" s="144">
        <v>0</v>
      </c>
      <c r="BL137" s="144">
        <v>0</v>
      </c>
      <c r="BM137" s="144">
        <v>0</v>
      </c>
      <c r="BN137" s="147">
        <v>0</v>
      </c>
      <c r="BO137" s="144">
        <v>0</v>
      </c>
      <c r="BP137" s="144">
        <v>0</v>
      </c>
      <c r="BQ137" s="144">
        <v>0</v>
      </c>
      <c r="BR137" s="144">
        <v>0</v>
      </c>
      <c r="BS137" s="144">
        <v>0</v>
      </c>
      <c r="BT137" s="144">
        <v>0</v>
      </c>
      <c r="BU137" s="144">
        <v>0</v>
      </c>
      <c r="BV137" s="144">
        <v>0</v>
      </c>
      <c r="BW137" s="144">
        <v>0</v>
      </c>
      <c r="BX137" s="144">
        <v>0</v>
      </c>
      <c r="BY137" s="144">
        <v>0</v>
      </c>
      <c r="BZ137" s="144">
        <v>0</v>
      </c>
      <c r="CA137" s="144">
        <v>0</v>
      </c>
      <c r="CB137" s="144">
        <v>0</v>
      </c>
      <c r="CC137" s="144">
        <v>0</v>
      </c>
      <c r="CD137" s="144">
        <v>0</v>
      </c>
      <c r="CE137" s="144">
        <v>0</v>
      </c>
      <c r="CF137" s="144">
        <v>0</v>
      </c>
    </row>
    <row r="138" spans="5:84">
      <c r="E138" s="124">
        <v>6</v>
      </c>
      <c r="F138" s="124">
        <v>2015</v>
      </c>
      <c r="G138" s="143" t="s">
        <v>306</v>
      </c>
      <c r="H138" s="144">
        <v>0</v>
      </c>
      <c r="I138" s="144">
        <v>4166.666666666667</v>
      </c>
      <c r="J138" s="144">
        <v>4166.666666666667</v>
      </c>
      <c r="K138" s="144">
        <v>0</v>
      </c>
      <c r="L138" s="144">
        <v>0</v>
      </c>
      <c r="M138" s="144">
        <v>0</v>
      </c>
      <c r="N138" s="144">
        <v>4166.666666666667</v>
      </c>
      <c r="O138" s="144">
        <v>0</v>
      </c>
      <c r="P138" s="144">
        <v>1666.6666666666667</v>
      </c>
      <c r="Q138" s="144">
        <v>0</v>
      </c>
      <c r="R138" s="144">
        <v>0</v>
      </c>
      <c r="S138" s="144">
        <v>4166.666666666667</v>
      </c>
      <c r="T138" s="144">
        <v>0</v>
      </c>
      <c r="U138" s="144">
        <v>4166.666666666667</v>
      </c>
      <c r="V138" s="144">
        <v>0</v>
      </c>
      <c r="W138" s="144">
        <v>0</v>
      </c>
      <c r="X138" s="144">
        <v>0</v>
      </c>
      <c r="Y138" s="144">
        <v>0</v>
      </c>
      <c r="Z138" s="144">
        <v>0</v>
      </c>
      <c r="AA138" s="144">
        <v>0</v>
      </c>
      <c r="AB138" s="144">
        <v>0</v>
      </c>
      <c r="AC138" s="144">
        <v>0</v>
      </c>
      <c r="AD138" s="144">
        <v>0</v>
      </c>
      <c r="AE138" s="144">
        <v>0</v>
      </c>
      <c r="AF138" s="144">
        <v>0</v>
      </c>
      <c r="AG138" s="144">
        <v>0</v>
      </c>
      <c r="AH138" s="144">
        <v>0</v>
      </c>
      <c r="AI138" s="144">
        <v>8750</v>
      </c>
      <c r="AJ138" s="144">
        <v>0</v>
      </c>
      <c r="AK138" s="144">
        <v>0</v>
      </c>
      <c r="AL138" s="144">
        <v>0</v>
      </c>
      <c r="AM138" s="144">
        <v>333.33333333333331</v>
      </c>
      <c r="AN138" s="144">
        <v>5083.333333333333</v>
      </c>
      <c r="AO138" s="144">
        <v>0</v>
      </c>
      <c r="AP138" s="144">
        <v>13000</v>
      </c>
      <c r="AQ138" s="144">
        <v>702.5</v>
      </c>
      <c r="AR138" s="145">
        <v>73510.833333333328</v>
      </c>
      <c r="AS138" s="145">
        <v>73510.833333333328</v>
      </c>
      <c r="AT138" s="145">
        <v>73510.833333333328</v>
      </c>
      <c r="AU138" s="145">
        <v>73510.833333333328</v>
      </c>
      <c r="AV138" s="145">
        <v>73510.833333333328</v>
      </c>
      <c r="AW138" s="144">
        <v>1333.3333333333333</v>
      </c>
      <c r="AX138" s="144">
        <v>42200.75</v>
      </c>
      <c r="AY138" s="144">
        <v>42870.083333333336</v>
      </c>
      <c r="AZ138" s="144">
        <v>2916.6666666666665</v>
      </c>
      <c r="BA138" s="144">
        <v>3681.25</v>
      </c>
      <c r="BB138" s="144">
        <v>131194.00430165531</v>
      </c>
      <c r="BC138" s="144">
        <v>16475</v>
      </c>
      <c r="BD138" s="146">
        <v>0.5</v>
      </c>
      <c r="BE138" s="144">
        <v>0</v>
      </c>
      <c r="BF138" s="144">
        <v>0</v>
      </c>
      <c r="BG138" s="144">
        <v>0</v>
      </c>
      <c r="BH138" s="144">
        <v>0</v>
      </c>
      <c r="BI138" s="144">
        <v>0</v>
      </c>
      <c r="BJ138" s="144">
        <v>0</v>
      </c>
      <c r="BK138" s="144">
        <v>0</v>
      </c>
      <c r="BL138" s="144">
        <v>0</v>
      </c>
      <c r="BM138" s="144">
        <v>0</v>
      </c>
      <c r="BN138" s="147">
        <v>0</v>
      </c>
      <c r="BO138" s="144">
        <v>0</v>
      </c>
      <c r="BP138" s="144">
        <v>0</v>
      </c>
      <c r="BQ138" s="144">
        <v>0</v>
      </c>
      <c r="BR138" s="144">
        <v>0</v>
      </c>
      <c r="BS138" s="144">
        <v>0</v>
      </c>
      <c r="BT138" s="144">
        <v>0</v>
      </c>
      <c r="BU138" s="144">
        <v>0</v>
      </c>
      <c r="BV138" s="144">
        <v>0</v>
      </c>
      <c r="BW138" s="144">
        <v>0</v>
      </c>
      <c r="BX138" s="144">
        <v>0</v>
      </c>
      <c r="BY138" s="144">
        <v>0</v>
      </c>
      <c r="BZ138" s="144">
        <v>0</v>
      </c>
      <c r="CA138" s="144">
        <v>0</v>
      </c>
      <c r="CB138" s="144">
        <v>0</v>
      </c>
      <c r="CC138" s="144">
        <v>0</v>
      </c>
      <c r="CD138" s="144">
        <v>0</v>
      </c>
      <c r="CE138" s="144">
        <v>0</v>
      </c>
      <c r="CF138" s="144">
        <v>0</v>
      </c>
    </row>
    <row r="139" spans="5:84">
      <c r="E139" s="124">
        <v>7</v>
      </c>
      <c r="F139" s="124">
        <v>2015</v>
      </c>
      <c r="G139" s="143" t="s">
        <v>306</v>
      </c>
      <c r="H139" s="144">
        <v>0</v>
      </c>
      <c r="I139" s="144">
        <v>4166.666666666667</v>
      </c>
      <c r="J139" s="144">
        <v>4166.666666666667</v>
      </c>
      <c r="K139" s="144">
        <v>0</v>
      </c>
      <c r="L139" s="144">
        <v>0</v>
      </c>
      <c r="M139" s="144">
        <v>0</v>
      </c>
      <c r="N139" s="144">
        <v>4166.666666666667</v>
      </c>
      <c r="O139" s="144">
        <v>0</v>
      </c>
      <c r="P139" s="144">
        <v>1666.6666666666667</v>
      </c>
      <c r="Q139" s="144">
        <v>0</v>
      </c>
      <c r="R139" s="144">
        <v>0</v>
      </c>
      <c r="S139" s="144">
        <v>4166.666666666667</v>
      </c>
      <c r="T139" s="144">
        <v>0</v>
      </c>
      <c r="U139" s="144">
        <v>4166.666666666667</v>
      </c>
      <c r="V139" s="144">
        <v>0</v>
      </c>
      <c r="W139" s="144">
        <v>0</v>
      </c>
      <c r="X139" s="144">
        <v>0</v>
      </c>
      <c r="Y139" s="144">
        <v>0</v>
      </c>
      <c r="Z139" s="144">
        <v>0</v>
      </c>
      <c r="AA139" s="144">
        <v>0</v>
      </c>
      <c r="AB139" s="144">
        <v>0</v>
      </c>
      <c r="AC139" s="144">
        <v>0</v>
      </c>
      <c r="AD139" s="144">
        <v>0</v>
      </c>
      <c r="AE139" s="144">
        <v>0</v>
      </c>
      <c r="AF139" s="144">
        <v>0</v>
      </c>
      <c r="AG139" s="144">
        <v>0</v>
      </c>
      <c r="AH139" s="144">
        <v>0</v>
      </c>
      <c r="AI139" s="144">
        <v>8750</v>
      </c>
      <c r="AJ139" s="144">
        <v>0</v>
      </c>
      <c r="AK139" s="144">
        <v>0</v>
      </c>
      <c r="AL139" s="144">
        <v>0</v>
      </c>
      <c r="AM139" s="144">
        <v>333.33333333333331</v>
      </c>
      <c r="AN139" s="144">
        <v>5083.333333333333</v>
      </c>
      <c r="AO139" s="144">
        <v>0</v>
      </c>
      <c r="AP139" s="144">
        <v>0</v>
      </c>
      <c r="AQ139" s="144">
        <v>702.5</v>
      </c>
      <c r="AR139" s="145">
        <v>73510.833333333328</v>
      </c>
      <c r="AS139" s="145">
        <v>73510.833333333328</v>
      </c>
      <c r="AT139" s="145">
        <v>73510.833333333328</v>
      </c>
      <c r="AU139" s="145">
        <v>73510.833333333328</v>
      </c>
      <c r="AV139" s="145">
        <v>73510.833333333328</v>
      </c>
      <c r="AW139" s="144">
        <v>1333.3333333333333</v>
      </c>
      <c r="AX139" s="144">
        <v>42200.75</v>
      </c>
      <c r="AY139" s="144">
        <v>42870.083333333336</v>
      </c>
      <c r="AZ139" s="144">
        <v>2916.6666666666665</v>
      </c>
      <c r="BA139" s="144">
        <v>3681.25</v>
      </c>
      <c r="BB139" s="144">
        <v>131194.00430165531</v>
      </c>
      <c r="BC139" s="144">
        <v>16475</v>
      </c>
      <c r="BD139" s="146">
        <v>0.5</v>
      </c>
      <c r="BE139" s="144">
        <v>0</v>
      </c>
      <c r="BF139" s="144">
        <v>0</v>
      </c>
      <c r="BG139" s="144">
        <v>0</v>
      </c>
      <c r="BH139" s="144">
        <v>0</v>
      </c>
      <c r="BI139" s="144">
        <v>0</v>
      </c>
      <c r="BJ139" s="144">
        <v>0</v>
      </c>
      <c r="BK139" s="144">
        <v>0</v>
      </c>
      <c r="BL139" s="144">
        <v>0</v>
      </c>
      <c r="BM139" s="144">
        <v>0</v>
      </c>
      <c r="BN139" s="147">
        <v>0</v>
      </c>
      <c r="BO139" s="144">
        <v>0</v>
      </c>
      <c r="BP139" s="144">
        <v>0</v>
      </c>
      <c r="BQ139" s="144">
        <v>0</v>
      </c>
      <c r="BR139" s="144">
        <v>0</v>
      </c>
      <c r="BS139" s="144">
        <v>0</v>
      </c>
      <c r="BT139" s="144">
        <v>0</v>
      </c>
      <c r="BU139" s="144">
        <v>0</v>
      </c>
      <c r="BV139" s="144">
        <v>0</v>
      </c>
      <c r="BW139" s="144">
        <v>0</v>
      </c>
      <c r="BX139" s="144">
        <v>0</v>
      </c>
      <c r="BY139" s="144">
        <v>0</v>
      </c>
      <c r="BZ139" s="144">
        <v>0</v>
      </c>
      <c r="CA139" s="144">
        <v>0</v>
      </c>
      <c r="CB139" s="144">
        <v>0</v>
      </c>
      <c r="CC139" s="144">
        <v>0</v>
      </c>
      <c r="CD139" s="144">
        <v>0</v>
      </c>
      <c r="CE139" s="144">
        <v>0</v>
      </c>
      <c r="CF139" s="144">
        <v>0</v>
      </c>
    </row>
    <row r="140" spans="5:84">
      <c r="E140" s="124">
        <v>8</v>
      </c>
      <c r="F140" s="124">
        <v>2015</v>
      </c>
      <c r="G140" s="143" t="s">
        <v>306</v>
      </c>
      <c r="H140" s="144">
        <v>0</v>
      </c>
      <c r="I140" s="144">
        <v>4166.666666666667</v>
      </c>
      <c r="J140" s="144">
        <v>4166.666666666667</v>
      </c>
      <c r="K140" s="144">
        <v>0</v>
      </c>
      <c r="L140" s="144">
        <v>0</v>
      </c>
      <c r="M140" s="144">
        <v>0</v>
      </c>
      <c r="N140" s="144">
        <v>4166.666666666667</v>
      </c>
      <c r="O140" s="144">
        <v>0</v>
      </c>
      <c r="P140" s="144">
        <v>1666.6666666666667</v>
      </c>
      <c r="Q140" s="144">
        <v>0</v>
      </c>
      <c r="R140" s="144">
        <v>0</v>
      </c>
      <c r="S140" s="144">
        <v>4166.666666666667</v>
      </c>
      <c r="T140" s="144">
        <v>0</v>
      </c>
      <c r="U140" s="144">
        <v>4166.666666666667</v>
      </c>
      <c r="V140" s="144">
        <v>0</v>
      </c>
      <c r="W140" s="144">
        <v>0</v>
      </c>
      <c r="X140" s="144">
        <v>0</v>
      </c>
      <c r="Y140" s="144">
        <v>0</v>
      </c>
      <c r="Z140" s="144">
        <v>0</v>
      </c>
      <c r="AA140" s="144">
        <v>0</v>
      </c>
      <c r="AB140" s="144">
        <v>0</v>
      </c>
      <c r="AC140" s="144">
        <v>0</v>
      </c>
      <c r="AD140" s="144">
        <v>0</v>
      </c>
      <c r="AE140" s="144">
        <v>0</v>
      </c>
      <c r="AF140" s="144">
        <v>0</v>
      </c>
      <c r="AG140" s="144">
        <v>0</v>
      </c>
      <c r="AH140" s="144">
        <v>0</v>
      </c>
      <c r="AI140" s="144">
        <v>8750</v>
      </c>
      <c r="AJ140" s="144">
        <v>0</v>
      </c>
      <c r="AK140" s="144">
        <v>0</v>
      </c>
      <c r="AL140" s="144">
        <v>0</v>
      </c>
      <c r="AM140" s="144">
        <v>333.33333333333331</v>
      </c>
      <c r="AN140" s="144">
        <v>5083.333333333333</v>
      </c>
      <c r="AO140" s="144">
        <v>0</v>
      </c>
      <c r="AP140" s="144">
        <v>0</v>
      </c>
      <c r="AQ140" s="144">
        <v>702.5</v>
      </c>
      <c r="AR140" s="145">
        <v>73510.833333333328</v>
      </c>
      <c r="AS140" s="145">
        <v>73510.833333333328</v>
      </c>
      <c r="AT140" s="145">
        <v>73510.833333333328</v>
      </c>
      <c r="AU140" s="145">
        <v>73510.833333333328</v>
      </c>
      <c r="AV140" s="145">
        <v>73510.833333333328</v>
      </c>
      <c r="AW140" s="144">
        <v>1333.3333333333333</v>
      </c>
      <c r="AX140" s="144">
        <v>42200.75</v>
      </c>
      <c r="AY140" s="144">
        <v>42870.083333333336</v>
      </c>
      <c r="AZ140" s="144">
        <v>2916.6666666666665</v>
      </c>
      <c r="BA140" s="144">
        <v>3681.25</v>
      </c>
      <c r="BB140" s="144">
        <v>131194.00430165531</v>
      </c>
      <c r="BC140" s="144">
        <v>16475</v>
      </c>
      <c r="BD140" s="146">
        <v>0.5</v>
      </c>
      <c r="BE140" s="144">
        <v>0</v>
      </c>
      <c r="BF140" s="144">
        <v>0</v>
      </c>
      <c r="BG140" s="144">
        <v>0</v>
      </c>
      <c r="BH140" s="144">
        <v>0</v>
      </c>
      <c r="BI140" s="144">
        <v>0</v>
      </c>
      <c r="BJ140" s="144">
        <v>0</v>
      </c>
      <c r="BK140" s="144">
        <v>0</v>
      </c>
      <c r="BL140" s="144">
        <v>0</v>
      </c>
      <c r="BM140" s="144">
        <v>0</v>
      </c>
      <c r="BN140" s="147">
        <v>0</v>
      </c>
      <c r="BO140" s="144">
        <v>0</v>
      </c>
      <c r="BP140" s="144">
        <v>0</v>
      </c>
      <c r="BQ140" s="144">
        <v>0</v>
      </c>
      <c r="BR140" s="144">
        <v>0</v>
      </c>
      <c r="BS140" s="144">
        <v>0</v>
      </c>
      <c r="BT140" s="144">
        <v>0</v>
      </c>
      <c r="BU140" s="144">
        <v>0</v>
      </c>
      <c r="BV140" s="144">
        <v>0</v>
      </c>
      <c r="BW140" s="144">
        <v>0</v>
      </c>
      <c r="BX140" s="144">
        <v>0</v>
      </c>
      <c r="BY140" s="144">
        <v>0</v>
      </c>
      <c r="BZ140" s="144">
        <v>0</v>
      </c>
      <c r="CA140" s="144">
        <v>0</v>
      </c>
      <c r="CB140" s="144">
        <v>0</v>
      </c>
      <c r="CC140" s="144">
        <v>0</v>
      </c>
      <c r="CD140" s="144">
        <v>0</v>
      </c>
      <c r="CE140" s="144">
        <v>0</v>
      </c>
      <c r="CF140" s="144">
        <v>0</v>
      </c>
    </row>
    <row r="141" spans="5:84">
      <c r="E141" s="124">
        <v>9</v>
      </c>
      <c r="F141" s="124">
        <v>2015</v>
      </c>
      <c r="G141" s="143" t="s">
        <v>306</v>
      </c>
      <c r="H141" s="144">
        <v>0</v>
      </c>
      <c r="I141" s="144">
        <v>4166.666666666667</v>
      </c>
      <c r="J141" s="144">
        <v>4166.666666666667</v>
      </c>
      <c r="K141" s="144">
        <v>0</v>
      </c>
      <c r="L141" s="144">
        <v>0</v>
      </c>
      <c r="M141" s="144">
        <v>0</v>
      </c>
      <c r="N141" s="144">
        <v>4166.666666666667</v>
      </c>
      <c r="O141" s="144">
        <v>0</v>
      </c>
      <c r="P141" s="144">
        <v>1666.6666666666667</v>
      </c>
      <c r="Q141" s="144">
        <v>0</v>
      </c>
      <c r="R141" s="144">
        <v>0</v>
      </c>
      <c r="S141" s="144">
        <v>4166.666666666667</v>
      </c>
      <c r="T141" s="144">
        <v>0</v>
      </c>
      <c r="U141" s="144">
        <v>4166.666666666667</v>
      </c>
      <c r="V141" s="144">
        <v>0</v>
      </c>
      <c r="W141" s="144">
        <v>0</v>
      </c>
      <c r="X141" s="144">
        <v>0</v>
      </c>
      <c r="Y141" s="144">
        <v>0</v>
      </c>
      <c r="Z141" s="144">
        <v>0</v>
      </c>
      <c r="AA141" s="144">
        <v>0</v>
      </c>
      <c r="AB141" s="144">
        <v>0</v>
      </c>
      <c r="AC141" s="144">
        <v>0</v>
      </c>
      <c r="AD141" s="144">
        <v>0</v>
      </c>
      <c r="AE141" s="144">
        <v>0</v>
      </c>
      <c r="AF141" s="144">
        <v>0</v>
      </c>
      <c r="AG141" s="144">
        <v>0</v>
      </c>
      <c r="AH141" s="144">
        <v>0</v>
      </c>
      <c r="AI141" s="144">
        <v>8750</v>
      </c>
      <c r="AJ141" s="144">
        <v>0</v>
      </c>
      <c r="AK141" s="144">
        <v>0</v>
      </c>
      <c r="AL141" s="144">
        <v>0</v>
      </c>
      <c r="AM141" s="144">
        <v>333.33333333333331</v>
      </c>
      <c r="AN141" s="144">
        <v>5083.333333333333</v>
      </c>
      <c r="AO141" s="144">
        <v>0</v>
      </c>
      <c r="AP141" s="144">
        <v>0</v>
      </c>
      <c r="AQ141" s="144">
        <v>702.5</v>
      </c>
      <c r="AR141" s="145">
        <v>73510.833333333328</v>
      </c>
      <c r="AS141" s="145">
        <v>73510.833333333328</v>
      </c>
      <c r="AT141" s="145">
        <v>73510.833333333328</v>
      </c>
      <c r="AU141" s="145">
        <v>73510.833333333328</v>
      </c>
      <c r="AV141" s="145">
        <v>73510.833333333328</v>
      </c>
      <c r="AW141" s="144">
        <v>1333.3333333333333</v>
      </c>
      <c r="AX141" s="144">
        <v>42200.75</v>
      </c>
      <c r="AY141" s="144">
        <v>42870.083333333336</v>
      </c>
      <c r="AZ141" s="144">
        <v>2916.6666666666665</v>
      </c>
      <c r="BA141" s="144">
        <v>3681.25</v>
      </c>
      <c r="BB141" s="144">
        <v>131194.00430165531</v>
      </c>
      <c r="BC141" s="144">
        <v>16475</v>
      </c>
      <c r="BD141" s="146">
        <v>0.5</v>
      </c>
      <c r="BE141" s="144">
        <v>0</v>
      </c>
      <c r="BF141" s="144">
        <v>0</v>
      </c>
      <c r="BG141" s="144">
        <v>0</v>
      </c>
      <c r="BH141" s="144">
        <v>0</v>
      </c>
      <c r="BI141" s="144">
        <v>0</v>
      </c>
      <c r="BJ141" s="144">
        <v>0</v>
      </c>
      <c r="BK141" s="144">
        <v>0</v>
      </c>
      <c r="BL141" s="144">
        <v>0</v>
      </c>
      <c r="BM141" s="144">
        <v>0</v>
      </c>
      <c r="BN141" s="147">
        <v>0</v>
      </c>
      <c r="BO141" s="144">
        <v>0</v>
      </c>
      <c r="BP141" s="144">
        <v>0</v>
      </c>
      <c r="BQ141" s="144">
        <v>0</v>
      </c>
      <c r="BR141" s="144">
        <v>0</v>
      </c>
      <c r="BS141" s="144">
        <v>0</v>
      </c>
      <c r="BT141" s="144">
        <v>0</v>
      </c>
      <c r="BU141" s="144">
        <v>0</v>
      </c>
      <c r="BV141" s="144">
        <v>0</v>
      </c>
      <c r="BW141" s="144">
        <v>0</v>
      </c>
      <c r="BX141" s="144">
        <v>0</v>
      </c>
      <c r="BY141" s="144">
        <v>0</v>
      </c>
      <c r="BZ141" s="144">
        <v>0</v>
      </c>
      <c r="CA141" s="144">
        <v>0</v>
      </c>
      <c r="CB141" s="144">
        <v>0</v>
      </c>
      <c r="CC141" s="144">
        <v>0</v>
      </c>
      <c r="CD141" s="144">
        <v>0</v>
      </c>
      <c r="CE141" s="144">
        <v>0</v>
      </c>
      <c r="CF141" s="144">
        <v>0</v>
      </c>
    </row>
    <row r="142" spans="5:84">
      <c r="E142" s="124">
        <v>10</v>
      </c>
      <c r="F142" s="124">
        <v>2015</v>
      </c>
      <c r="G142" s="143" t="s">
        <v>306</v>
      </c>
      <c r="H142" s="144">
        <v>0</v>
      </c>
      <c r="I142" s="144">
        <v>4166.666666666667</v>
      </c>
      <c r="J142" s="144">
        <v>4166.666666666667</v>
      </c>
      <c r="K142" s="144">
        <v>0</v>
      </c>
      <c r="L142" s="144">
        <v>0</v>
      </c>
      <c r="M142" s="144">
        <v>0</v>
      </c>
      <c r="N142" s="144">
        <v>4166.666666666667</v>
      </c>
      <c r="O142" s="144">
        <v>0</v>
      </c>
      <c r="P142" s="144">
        <v>1666.6666666666667</v>
      </c>
      <c r="Q142" s="144">
        <v>0</v>
      </c>
      <c r="R142" s="144">
        <v>0</v>
      </c>
      <c r="S142" s="144">
        <v>4166.666666666667</v>
      </c>
      <c r="T142" s="144">
        <v>0</v>
      </c>
      <c r="U142" s="144">
        <v>4166.666666666667</v>
      </c>
      <c r="V142" s="144">
        <v>0</v>
      </c>
      <c r="W142" s="144">
        <v>0</v>
      </c>
      <c r="X142" s="144">
        <v>0</v>
      </c>
      <c r="Y142" s="144">
        <v>0</v>
      </c>
      <c r="Z142" s="144">
        <v>0</v>
      </c>
      <c r="AA142" s="144">
        <v>0</v>
      </c>
      <c r="AB142" s="144">
        <v>0</v>
      </c>
      <c r="AC142" s="144">
        <v>0</v>
      </c>
      <c r="AD142" s="144">
        <v>0</v>
      </c>
      <c r="AE142" s="144">
        <v>0</v>
      </c>
      <c r="AF142" s="144">
        <v>0</v>
      </c>
      <c r="AG142" s="144">
        <v>0</v>
      </c>
      <c r="AH142" s="144">
        <v>0</v>
      </c>
      <c r="AI142" s="144">
        <v>8750</v>
      </c>
      <c r="AJ142" s="144">
        <v>0</v>
      </c>
      <c r="AK142" s="144">
        <v>0</v>
      </c>
      <c r="AL142" s="144">
        <v>0</v>
      </c>
      <c r="AM142" s="144">
        <v>333.33333333333331</v>
      </c>
      <c r="AN142" s="144">
        <v>5083.333333333333</v>
      </c>
      <c r="AO142" s="144">
        <v>0</v>
      </c>
      <c r="AP142" s="144">
        <v>0</v>
      </c>
      <c r="AQ142" s="144">
        <v>702.5</v>
      </c>
      <c r="AR142" s="145">
        <v>73510.833333333328</v>
      </c>
      <c r="AS142" s="145">
        <v>73510.833333333328</v>
      </c>
      <c r="AT142" s="145">
        <v>73510.833333333328</v>
      </c>
      <c r="AU142" s="145">
        <v>73510.833333333328</v>
      </c>
      <c r="AV142" s="145">
        <v>73510.833333333328</v>
      </c>
      <c r="AW142" s="144">
        <v>1333.3333333333333</v>
      </c>
      <c r="AX142" s="144">
        <v>42200.75</v>
      </c>
      <c r="AY142" s="144">
        <v>42870.083333333336</v>
      </c>
      <c r="AZ142" s="144">
        <v>2916.6666666666665</v>
      </c>
      <c r="BA142" s="144">
        <v>3681.25</v>
      </c>
      <c r="BB142" s="144">
        <v>131194.00430165531</v>
      </c>
      <c r="BC142" s="144">
        <v>16475</v>
      </c>
      <c r="BD142" s="146">
        <v>0.5</v>
      </c>
      <c r="BE142" s="144">
        <v>0</v>
      </c>
      <c r="BF142" s="144">
        <v>0</v>
      </c>
      <c r="BG142" s="144">
        <v>0</v>
      </c>
      <c r="BH142" s="144">
        <v>0</v>
      </c>
      <c r="BI142" s="144">
        <v>0</v>
      </c>
      <c r="BJ142" s="144">
        <v>0</v>
      </c>
      <c r="BK142" s="144">
        <v>0</v>
      </c>
      <c r="BL142" s="144">
        <v>0</v>
      </c>
      <c r="BM142" s="144">
        <v>0</v>
      </c>
      <c r="BN142" s="147">
        <v>0</v>
      </c>
      <c r="BO142" s="144">
        <v>0</v>
      </c>
      <c r="BP142" s="144">
        <v>0</v>
      </c>
      <c r="BQ142" s="144">
        <v>0</v>
      </c>
      <c r="BR142" s="144">
        <v>0</v>
      </c>
      <c r="BS142" s="144">
        <v>0</v>
      </c>
      <c r="BT142" s="144">
        <v>0</v>
      </c>
      <c r="BU142" s="144">
        <v>0</v>
      </c>
      <c r="BV142" s="144">
        <v>0</v>
      </c>
      <c r="BW142" s="144">
        <v>0</v>
      </c>
      <c r="BX142" s="144">
        <v>0</v>
      </c>
      <c r="BY142" s="144">
        <v>0</v>
      </c>
      <c r="BZ142" s="144">
        <v>0</v>
      </c>
      <c r="CA142" s="144">
        <v>0</v>
      </c>
      <c r="CB142" s="144">
        <v>0</v>
      </c>
      <c r="CC142" s="144">
        <v>0</v>
      </c>
      <c r="CD142" s="144">
        <v>0</v>
      </c>
      <c r="CE142" s="144">
        <v>0</v>
      </c>
      <c r="CF142" s="144">
        <v>0</v>
      </c>
    </row>
    <row r="143" spans="5:84">
      <c r="E143" s="124">
        <v>11</v>
      </c>
      <c r="F143" s="124">
        <v>2015</v>
      </c>
      <c r="G143" s="143" t="s">
        <v>306</v>
      </c>
      <c r="H143" s="144">
        <v>0</v>
      </c>
      <c r="I143" s="144">
        <v>4166.666666666667</v>
      </c>
      <c r="J143" s="144">
        <v>4166.666666666667</v>
      </c>
      <c r="K143" s="144">
        <v>0</v>
      </c>
      <c r="L143" s="144">
        <v>0</v>
      </c>
      <c r="M143" s="144">
        <v>0</v>
      </c>
      <c r="N143" s="144">
        <v>4166.666666666667</v>
      </c>
      <c r="O143" s="144">
        <v>0</v>
      </c>
      <c r="P143" s="144">
        <v>1666.6666666666667</v>
      </c>
      <c r="Q143" s="144">
        <v>0</v>
      </c>
      <c r="R143" s="144">
        <v>0</v>
      </c>
      <c r="S143" s="144">
        <v>4166.666666666667</v>
      </c>
      <c r="T143" s="144">
        <v>0</v>
      </c>
      <c r="U143" s="144">
        <v>4166.666666666667</v>
      </c>
      <c r="V143" s="144">
        <v>0</v>
      </c>
      <c r="W143" s="144">
        <v>0</v>
      </c>
      <c r="X143" s="144">
        <v>0</v>
      </c>
      <c r="Y143" s="144">
        <v>0</v>
      </c>
      <c r="Z143" s="144">
        <v>0</v>
      </c>
      <c r="AA143" s="144">
        <v>0</v>
      </c>
      <c r="AB143" s="144">
        <v>0</v>
      </c>
      <c r="AC143" s="144">
        <v>0</v>
      </c>
      <c r="AD143" s="144">
        <v>0</v>
      </c>
      <c r="AE143" s="144">
        <v>0</v>
      </c>
      <c r="AF143" s="144">
        <v>0</v>
      </c>
      <c r="AG143" s="144">
        <v>0</v>
      </c>
      <c r="AH143" s="144">
        <v>0</v>
      </c>
      <c r="AI143" s="144">
        <v>8750</v>
      </c>
      <c r="AJ143" s="144">
        <v>0</v>
      </c>
      <c r="AK143" s="144">
        <v>0</v>
      </c>
      <c r="AL143" s="144">
        <v>0</v>
      </c>
      <c r="AM143" s="144">
        <v>333.33333333333331</v>
      </c>
      <c r="AN143" s="144">
        <v>5083.333333333333</v>
      </c>
      <c r="AO143" s="144">
        <v>0</v>
      </c>
      <c r="AP143" s="144">
        <v>0</v>
      </c>
      <c r="AQ143" s="144">
        <v>702.5</v>
      </c>
      <c r="AR143" s="145">
        <v>73510.833333333328</v>
      </c>
      <c r="AS143" s="145">
        <v>73510.833333333328</v>
      </c>
      <c r="AT143" s="145">
        <v>73510.833333333328</v>
      </c>
      <c r="AU143" s="145">
        <v>73510.833333333328</v>
      </c>
      <c r="AV143" s="145">
        <v>73510.833333333328</v>
      </c>
      <c r="AW143" s="144">
        <v>1333.3333333333333</v>
      </c>
      <c r="AX143" s="144">
        <v>42200.75</v>
      </c>
      <c r="AY143" s="144">
        <v>42870.083333333336</v>
      </c>
      <c r="AZ143" s="144">
        <v>2916.6666666666665</v>
      </c>
      <c r="BA143" s="144">
        <v>3681.25</v>
      </c>
      <c r="BB143" s="144">
        <v>131194.00430165531</v>
      </c>
      <c r="BC143" s="144">
        <v>16475</v>
      </c>
      <c r="BD143" s="146">
        <v>0.5</v>
      </c>
      <c r="BE143" s="144">
        <v>0</v>
      </c>
      <c r="BF143" s="144">
        <v>0</v>
      </c>
      <c r="BG143" s="144">
        <v>0</v>
      </c>
      <c r="BH143" s="144">
        <v>0</v>
      </c>
      <c r="BI143" s="144">
        <v>0</v>
      </c>
      <c r="BJ143" s="144">
        <v>0</v>
      </c>
      <c r="BK143" s="144">
        <v>0</v>
      </c>
      <c r="BL143" s="144">
        <v>0</v>
      </c>
      <c r="BM143" s="144">
        <v>0</v>
      </c>
      <c r="BN143" s="147">
        <v>0</v>
      </c>
      <c r="BO143" s="144">
        <v>0</v>
      </c>
      <c r="BP143" s="144">
        <v>0</v>
      </c>
      <c r="BQ143" s="144">
        <v>0</v>
      </c>
      <c r="BR143" s="144">
        <v>0</v>
      </c>
      <c r="BS143" s="144">
        <v>0</v>
      </c>
      <c r="BT143" s="144">
        <v>0</v>
      </c>
      <c r="BU143" s="144">
        <v>0</v>
      </c>
      <c r="BV143" s="144">
        <v>0</v>
      </c>
      <c r="BW143" s="144">
        <v>0</v>
      </c>
      <c r="BX143" s="144">
        <v>0</v>
      </c>
      <c r="BY143" s="144">
        <v>0</v>
      </c>
      <c r="BZ143" s="144">
        <v>0</v>
      </c>
      <c r="CA143" s="144">
        <v>0</v>
      </c>
      <c r="CB143" s="144">
        <v>0</v>
      </c>
      <c r="CC143" s="144">
        <v>0</v>
      </c>
      <c r="CD143" s="144">
        <v>0</v>
      </c>
      <c r="CE143" s="144">
        <v>0</v>
      </c>
      <c r="CF143" s="144">
        <v>0</v>
      </c>
    </row>
    <row r="144" spans="5:84">
      <c r="E144" s="124">
        <v>12</v>
      </c>
      <c r="F144" s="124">
        <v>2015</v>
      </c>
      <c r="G144" s="143" t="s">
        <v>306</v>
      </c>
      <c r="H144" s="144">
        <v>0</v>
      </c>
      <c r="I144" s="144">
        <v>4166.666666666667</v>
      </c>
      <c r="J144" s="144">
        <v>4166.666666666667</v>
      </c>
      <c r="K144" s="144">
        <v>0</v>
      </c>
      <c r="L144" s="144">
        <v>0</v>
      </c>
      <c r="M144" s="144">
        <v>0</v>
      </c>
      <c r="N144" s="144">
        <v>4166.666666666667</v>
      </c>
      <c r="O144" s="144">
        <v>0</v>
      </c>
      <c r="P144" s="144">
        <v>1666.6666666666667</v>
      </c>
      <c r="Q144" s="144">
        <v>0</v>
      </c>
      <c r="R144" s="144">
        <v>0</v>
      </c>
      <c r="S144" s="144">
        <v>4166.666666666667</v>
      </c>
      <c r="T144" s="144">
        <v>0</v>
      </c>
      <c r="U144" s="144">
        <v>4166.666666666667</v>
      </c>
      <c r="V144" s="144">
        <v>0</v>
      </c>
      <c r="W144" s="144">
        <v>0</v>
      </c>
      <c r="X144" s="144">
        <v>0</v>
      </c>
      <c r="Y144" s="144">
        <v>0</v>
      </c>
      <c r="Z144" s="144">
        <v>0</v>
      </c>
      <c r="AA144" s="144">
        <v>0</v>
      </c>
      <c r="AB144" s="144">
        <v>0</v>
      </c>
      <c r="AC144" s="144">
        <v>0</v>
      </c>
      <c r="AD144" s="144">
        <v>0</v>
      </c>
      <c r="AE144" s="144">
        <v>0</v>
      </c>
      <c r="AF144" s="144">
        <v>0</v>
      </c>
      <c r="AG144" s="144">
        <v>0</v>
      </c>
      <c r="AH144" s="144">
        <v>0</v>
      </c>
      <c r="AI144" s="144">
        <v>8750</v>
      </c>
      <c r="AJ144" s="144">
        <v>0</v>
      </c>
      <c r="AK144" s="144">
        <v>0</v>
      </c>
      <c r="AL144" s="144">
        <v>0</v>
      </c>
      <c r="AM144" s="144">
        <v>333.33333333333331</v>
      </c>
      <c r="AN144" s="144">
        <v>5083.333333333333</v>
      </c>
      <c r="AO144" s="144">
        <v>0</v>
      </c>
      <c r="AP144" s="144">
        <v>0</v>
      </c>
      <c r="AQ144" s="144">
        <v>702.5</v>
      </c>
      <c r="AR144" s="145">
        <v>73510.833333333328</v>
      </c>
      <c r="AS144" s="145">
        <v>73510.833333333328</v>
      </c>
      <c r="AT144" s="145">
        <v>73510.833333333328</v>
      </c>
      <c r="AU144" s="145">
        <v>73510.833333333328</v>
      </c>
      <c r="AV144" s="145">
        <v>73510.833333333328</v>
      </c>
      <c r="AW144" s="144">
        <v>1333.3333333333333</v>
      </c>
      <c r="AX144" s="144">
        <v>42200.75</v>
      </c>
      <c r="AY144" s="144">
        <v>42870.083333333336</v>
      </c>
      <c r="AZ144" s="144">
        <v>2916.6666666666665</v>
      </c>
      <c r="BA144" s="144">
        <v>3681.25</v>
      </c>
      <c r="BB144" s="144">
        <v>131194.00430165531</v>
      </c>
      <c r="BC144" s="144">
        <v>16475</v>
      </c>
      <c r="BD144" s="146">
        <v>0.5</v>
      </c>
      <c r="BE144" s="144">
        <v>0</v>
      </c>
      <c r="BF144" s="144">
        <v>0</v>
      </c>
      <c r="BG144" s="144">
        <v>0</v>
      </c>
      <c r="BH144" s="144">
        <v>0</v>
      </c>
      <c r="BI144" s="144">
        <v>0</v>
      </c>
      <c r="BJ144" s="144">
        <v>0</v>
      </c>
      <c r="BK144" s="144">
        <v>0</v>
      </c>
      <c r="BL144" s="144">
        <v>0</v>
      </c>
      <c r="BM144" s="144">
        <v>0</v>
      </c>
      <c r="BN144" s="147">
        <v>0</v>
      </c>
      <c r="BO144" s="144">
        <v>0</v>
      </c>
      <c r="BP144" s="144">
        <v>0</v>
      </c>
      <c r="BQ144" s="144">
        <v>0</v>
      </c>
      <c r="BR144" s="144">
        <v>0</v>
      </c>
      <c r="BS144" s="144">
        <v>0</v>
      </c>
      <c r="BT144" s="144">
        <v>0</v>
      </c>
      <c r="BU144" s="144">
        <v>0</v>
      </c>
      <c r="BV144" s="144">
        <v>0</v>
      </c>
      <c r="BW144" s="144">
        <v>0</v>
      </c>
      <c r="BX144" s="144">
        <v>0</v>
      </c>
      <c r="BY144" s="144">
        <v>0</v>
      </c>
      <c r="BZ144" s="144">
        <v>0</v>
      </c>
      <c r="CA144" s="144">
        <v>0</v>
      </c>
      <c r="CB144" s="144">
        <v>0</v>
      </c>
      <c r="CC144" s="144">
        <v>0</v>
      </c>
      <c r="CD144" s="144">
        <v>0</v>
      </c>
      <c r="CE144" s="144">
        <v>0</v>
      </c>
      <c r="CF144" s="144">
        <v>0</v>
      </c>
    </row>
    <row r="145" spans="5:84">
      <c r="E145" s="124">
        <v>1</v>
      </c>
      <c r="F145" s="124">
        <v>2016</v>
      </c>
      <c r="G145" s="143" t="s">
        <v>306</v>
      </c>
      <c r="H145" s="144">
        <v>4166.666666666667</v>
      </c>
      <c r="I145" s="144">
        <v>0</v>
      </c>
      <c r="J145" s="144">
        <v>4166.666666666667</v>
      </c>
      <c r="K145" s="144">
        <v>0</v>
      </c>
      <c r="L145" s="144">
        <v>0</v>
      </c>
      <c r="M145" s="144">
        <v>0</v>
      </c>
      <c r="N145" s="144">
        <v>0</v>
      </c>
      <c r="O145" s="144">
        <v>4166.666666666667</v>
      </c>
      <c r="P145" s="144">
        <v>1666.6666666666667</v>
      </c>
      <c r="Q145" s="144">
        <v>0</v>
      </c>
      <c r="R145" s="144">
        <v>0</v>
      </c>
      <c r="S145" s="144">
        <v>4166.666666666667</v>
      </c>
      <c r="T145" s="144">
        <v>0</v>
      </c>
      <c r="U145" s="144">
        <v>4166.666666666667</v>
      </c>
      <c r="V145" s="144">
        <v>0</v>
      </c>
      <c r="W145" s="144">
        <v>0</v>
      </c>
      <c r="X145" s="144">
        <v>0</v>
      </c>
      <c r="Y145" s="144">
        <v>0</v>
      </c>
      <c r="Z145" s="144">
        <v>0</v>
      </c>
      <c r="AA145" s="144">
        <v>0</v>
      </c>
      <c r="AB145" s="144">
        <v>0</v>
      </c>
      <c r="AC145" s="144">
        <v>0</v>
      </c>
      <c r="AD145" s="144">
        <v>0</v>
      </c>
      <c r="AE145" s="144">
        <v>0</v>
      </c>
      <c r="AF145" s="144">
        <v>0</v>
      </c>
      <c r="AG145" s="144">
        <v>0</v>
      </c>
      <c r="AH145" s="144">
        <v>0</v>
      </c>
      <c r="AI145" s="144">
        <v>8750</v>
      </c>
      <c r="AJ145" s="144">
        <v>0</v>
      </c>
      <c r="AK145" s="144">
        <v>0</v>
      </c>
      <c r="AL145" s="144">
        <v>0</v>
      </c>
      <c r="AM145" s="144">
        <v>333.33333333333331</v>
      </c>
      <c r="AN145" s="144">
        <v>4024.3055555555561</v>
      </c>
      <c r="AO145" s="144">
        <v>0</v>
      </c>
      <c r="AP145" s="144">
        <v>0</v>
      </c>
      <c r="AQ145" s="144">
        <v>697.5</v>
      </c>
      <c r="AR145" s="145">
        <v>72446.805555555547</v>
      </c>
      <c r="AS145" s="145">
        <v>72446.805555555547</v>
      </c>
      <c r="AT145" s="145">
        <v>72446.805555555547</v>
      </c>
      <c r="AU145" s="145">
        <v>72446.805555555547</v>
      </c>
      <c r="AV145" s="145">
        <v>72446.805555555547</v>
      </c>
      <c r="AW145" s="144">
        <v>1333.3333333333333</v>
      </c>
      <c r="AX145" s="144">
        <v>42200.75</v>
      </c>
      <c r="AY145" s="144">
        <v>42870.083333333336</v>
      </c>
      <c r="AZ145" s="144">
        <v>2916.6666666666665</v>
      </c>
      <c r="BA145" s="144">
        <v>3681.25</v>
      </c>
      <c r="BB145" s="144">
        <v>128905.34523758921</v>
      </c>
      <c r="BC145" s="144">
        <v>16475</v>
      </c>
      <c r="BD145" s="146">
        <v>0.5</v>
      </c>
      <c r="BE145" s="144">
        <v>0</v>
      </c>
      <c r="BF145" s="144">
        <v>0</v>
      </c>
      <c r="BG145" s="144">
        <v>0</v>
      </c>
      <c r="BH145" s="144">
        <v>0</v>
      </c>
      <c r="BI145" s="144">
        <v>0</v>
      </c>
      <c r="BJ145" s="144">
        <v>0</v>
      </c>
      <c r="BK145" s="144">
        <v>0</v>
      </c>
      <c r="BL145" s="144">
        <v>0</v>
      </c>
      <c r="BM145" s="144">
        <v>0</v>
      </c>
      <c r="BN145" s="147">
        <v>0</v>
      </c>
      <c r="BO145" s="144">
        <v>0</v>
      </c>
      <c r="BP145" s="144">
        <v>0</v>
      </c>
      <c r="BQ145" s="144">
        <v>0</v>
      </c>
      <c r="BR145" s="144">
        <v>0</v>
      </c>
      <c r="BS145" s="144">
        <v>0</v>
      </c>
      <c r="BT145" s="144">
        <v>0</v>
      </c>
      <c r="BU145" s="144">
        <v>0</v>
      </c>
      <c r="BV145" s="144">
        <v>0</v>
      </c>
      <c r="BW145" s="144">
        <v>0</v>
      </c>
      <c r="BX145" s="144">
        <v>0</v>
      </c>
      <c r="BY145" s="144">
        <v>0</v>
      </c>
      <c r="BZ145" s="144">
        <v>0</v>
      </c>
      <c r="CA145" s="144">
        <v>0</v>
      </c>
      <c r="CB145" s="144">
        <v>0</v>
      </c>
      <c r="CC145" s="144">
        <v>0</v>
      </c>
      <c r="CD145" s="144">
        <v>0</v>
      </c>
      <c r="CE145" s="144">
        <v>0</v>
      </c>
      <c r="CF145" s="144">
        <v>0</v>
      </c>
    </row>
    <row r="146" spans="5:84">
      <c r="E146" s="124">
        <v>2</v>
      </c>
      <c r="F146" s="124">
        <v>2016</v>
      </c>
      <c r="G146" s="143" t="s">
        <v>306</v>
      </c>
      <c r="H146" s="144">
        <v>4166.666666666667</v>
      </c>
      <c r="I146" s="144">
        <v>0</v>
      </c>
      <c r="J146" s="144">
        <v>4166.666666666667</v>
      </c>
      <c r="K146" s="144">
        <v>0</v>
      </c>
      <c r="L146" s="144">
        <v>0</v>
      </c>
      <c r="M146" s="144">
        <v>0</v>
      </c>
      <c r="N146" s="144">
        <v>0</v>
      </c>
      <c r="O146" s="144">
        <v>4166.666666666667</v>
      </c>
      <c r="P146" s="144">
        <v>1666.6666666666667</v>
      </c>
      <c r="Q146" s="144">
        <v>0</v>
      </c>
      <c r="R146" s="144">
        <v>0</v>
      </c>
      <c r="S146" s="144">
        <v>4166.666666666667</v>
      </c>
      <c r="T146" s="144">
        <v>0</v>
      </c>
      <c r="U146" s="144">
        <v>4166.666666666667</v>
      </c>
      <c r="V146" s="144">
        <v>0</v>
      </c>
      <c r="W146" s="144">
        <v>0</v>
      </c>
      <c r="X146" s="144">
        <v>0</v>
      </c>
      <c r="Y146" s="144">
        <v>0</v>
      </c>
      <c r="Z146" s="144">
        <v>0</v>
      </c>
      <c r="AA146" s="144">
        <v>0</v>
      </c>
      <c r="AB146" s="144">
        <v>0</v>
      </c>
      <c r="AC146" s="144">
        <v>0</v>
      </c>
      <c r="AD146" s="144">
        <v>0</v>
      </c>
      <c r="AE146" s="144">
        <v>0</v>
      </c>
      <c r="AF146" s="144">
        <v>0</v>
      </c>
      <c r="AG146" s="144">
        <v>0</v>
      </c>
      <c r="AH146" s="144">
        <v>0</v>
      </c>
      <c r="AI146" s="144">
        <v>8750</v>
      </c>
      <c r="AJ146" s="144">
        <v>0</v>
      </c>
      <c r="AK146" s="144">
        <v>0</v>
      </c>
      <c r="AL146" s="144">
        <v>0</v>
      </c>
      <c r="AM146" s="144">
        <v>333.33333333333331</v>
      </c>
      <c r="AN146" s="144">
        <v>4024.3055555555561</v>
      </c>
      <c r="AO146" s="144">
        <v>0</v>
      </c>
      <c r="AP146" s="144">
        <v>0</v>
      </c>
      <c r="AQ146" s="144">
        <v>697.5</v>
      </c>
      <c r="AR146" s="145">
        <v>72446.805555555547</v>
      </c>
      <c r="AS146" s="145">
        <v>72446.805555555547</v>
      </c>
      <c r="AT146" s="145">
        <v>72446.805555555547</v>
      </c>
      <c r="AU146" s="145">
        <v>72446.805555555547</v>
      </c>
      <c r="AV146" s="145">
        <v>72446.805555555547</v>
      </c>
      <c r="AW146" s="144">
        <v>1333.3333333333333</v>
      </c>
      <c r="AX146" s="144">
        <v>42200.75</v>
      </c>
      <c r="AY146" s="144">
        <v>42870.083333333336</v>
      </c>
      <c r="AZ146" s="144">
        <v>2916.6666666666665</v>
      </c>
      <c r="BA146" s="144">
        <v>3681.25</v>
      </c>
      <c r="BB146" s="144">
        <v>128905.34523758921</v>
      </c>
      <c r="BC146" s="144">
        <v>16475</v>
      </c>
      <c r="BD146" s="146">
        <v>0.5</v>
      </c>
      <c r="BE146" s="144">
        <v>0</v>
      </c>
      <c r="BF146" s="144">
        <v>0</v>
      </c>
      <c r="BG146" s="144">
        <v>0</v>
      </c>
      <c r="BH146" s="144">
        <v>0</v>
      </c>
      <c r="BI146" s="144">
        <v>0</v>
      </c>
      <c r="BJ146" s="144">
        <v>0</v>
      </c>
      <c r="BK146" s="144">
        <v>0</v>
      </c>
      <c r="BL146" s="144">
        <v>0</v>
      </c>
      <c r="BM146" s="144">
        <v>0</v>
      </c>
      <c r="BN146" s="147">
        <v>0</v>
      </c>
      <c r="BO146" s="144">
        <v>0</v>
      </c>
      <c r="BP146" s="144">
        <v>0</v>
      </c>
      <c r="BQ146" s="144">
        <v>0</v>
      </c>
      <c r="BR146" s="144">
        <v>0</v>
      </c>
      <c r="BS146" s="144">
        <v>0</v>
      </c>
      <c r="BT146" s="144">
        <v>0</v>
      </c>
      <c r="BU146" s="144">
        <v>0</v>
      </c>
      <c r="BV146" s="144">
        <v>0</v>
      </c>
      <c r="BW146" s="144">
        <v>0</v>
      </c>
      <c r="BX146" s="144">
        <v>0</v>
      </c>
      <c r="BY146" s="144">
        <v>0</v>
      </c>
      <c r="BZ146" s="144">
        <v>0</v>
      </c>
      <c r="CA146" s="144">
        <v>0</v>
      </c>
      <c r="CB146" s="144">
        <v>0</v>
      </c>
      <c r="CC146" s="144">
        <v>0</v>
      </c>
      <c r="CD146" s="144">
        <v>0</v>
      </c>
      <c r="CE146" s="144">
        <v>0</v>
      </c>
      <c r="CF146" s="144">
        <v>0</v>
      </c>
    </row>
    <row r="147" spans="5:84">
      <c r="E147" s="124">
        <v>3</v>
      </c>
      <c r="F147" s="124">
        <v>2016</v>
      </c>
      <c r="G147" s="143" t="s">
        <v>306</v>
      </c>
      <c r="H147" s="144">
        <v>4166.666666666667</v>
      </c>
      <c r="I147" s="144">
        <v>0</v>
      </c>
      <c r="J147" s="144">
        <v>4166.666666666667</v>
      </c>
      <c r="K147" s="144">
        <v>0</v>
      </c>
      <c r="L147" s="144">
        <v>0</v>
      </c>
      <c r="M147" s="144">
        <v>0</v>
      </c>
      <c r="N147" s="144">
        <v>0</v>
      </c>
      <c r="O147" s="144">
        <v>4166.666666666667</v>
      </c>
      <c r="P147" s="144">
        <v>1666.6666666666667</v>
      </c>
      <c r="Q147" s="144">
        <v>0</v>
      </c>
      <c r="R147" s="144">
        <v>0</v>
      </c>
      <c r="S147" s="144">
        <v>4166.666666666667</v>
      </c>
      <c r="T147" s="144">
        <v>0</v>
      </c>
      <c r="U147" s="144">
        <v>4166.666666666667</v>
      </c>
      <c r="V147" s="144">
        <v>0</v>
      </c>
      <c r="W147" s="144">
        <v>0</v>
      </c>
      <c r="X147" s="144">
        <v>0</v>
      </c>
      <c r="Y147" s="144">
        <v>0</v>
      </c>
      <c r="Z147" s="144">
        <v>0</v>
      </c>
      <c r="AA147" s="144">
        <v>0</v>
      </c>
      <c r="AB147" s="144">
        <v>0</v>
      </c>
      <c r="AC147" s="144">
        <v>0</v>
      </c>
      <c r="AD147" s="144">
        <v>0</v>
      </c>
      <c r="AE147" s="144">
        <v>0</v>
      </c>
      <c r="AF147" s="144">
        <v>0</v>
      </c>
      <c r="AG147" s="144">
        <v>0</v>
      </c>
      <c r="AH147" s="144">
        <v>0</v>
      </c>
      <c r="AI147" s="144">
        <v>8750</v>
      </c>
      <c r="AJ147" s="144">
        <v>0</v>
      </c>
      <c r="AK147" s="144">
        <v>0</v>
      </c>
      <c r="AL147" s="144">
        <v>0</v>
      </c>
      <c r="AM147" s="144">
        <v>333.33333333333331</v>
      </c>
      <c r="AN147" s="144">
        <v>4024.3055555555561</v>
      </c>
      <c r="AO147" s="144">
        <v>0</v>
      </c>
      <c r="AP147" s="144">
        <v>0</v>
      </c>
      <c r="AQ147" s="144">
        <v>697.5</v>
      </c>
      <c r="AR147" s="145">
        <v>72446.805555555547</v>
      </c>
      <c r="AS147" s="145">
        <v>72446.805555555547</v>
      </c>
      <c r="AT147" s="145">
        <v>72446.805555555547</v>
      </c>
      <c r="AU147" s="145">
        <v>72446.805555555547</v>
      </c>
      <c r="AV147" s="145">
        <v>72446.805555555547</v>
      </c>
      <c r="AW147" s="144">
        <v>1333.3333333333333</v>
      </c>
      <c r="AX147" s="144">
        <v>42200.75</v>
      </c>
      <c r="AY147" s="144">
        <v>42870.083333333336</v>
      </c>
      <c r="AZ147" s="144">
        <v>2916.6666666666665</v>
      </c>
      <c r="BA147" s="144">
        <v>3681.25</v>
      </c>
      <c r="BB147" s="144">
        <v>128905.34523758921</v>
      </c>
      <c r="BC147" s="144">
        <v>16475</v>
      </c>
      <c r="BD147" s="146">
        <v>0.5</v>
      </c>
      <c r="BE147" s="144">
        <v>0</v>
      </c>
      <c r="BF147" s="144">
        <v>0</v>
      </c>
      <c r="BG147" s="144">
        <v>0</v>
      </c>
      <c r="BH147" s="144">
        <v>0</v>
      </c>
      <c r="BI147" s="144">
        <v>0</v>
      </c>
      <c r="BJ147" s="144">
        <v>0</v>
      </c>
      <c r="BK147" s="144">
        <v>0</v>
      </c>
      <c r="BL147" s="144">
        <v>0</v>
      </c>
      <c r="BM147" s="144">
        <v>0</v>
      </c>
      <c r="BN147" s="147">
        <v>0</v>
      </c>
      <c r="BO147" s="144">
        <v>0</v>
      </c>
      <c r="BP147" s="144">
        <v>0</v>
      </c>
      <c r="BQ147" s="144">
        <v>0</v>
      </c>
      <c r="BR147" s="144">
        <v>0</v>
      </c>
      <c r="BS147" s="144">
        <v>0</v>
      </c>
      <c r="BT147" s="144">
        <v>0</v>
      </c>
      <c r="BU147" s="144">
        <v>0</v>
      </c>
      <c r="BV147" s="144">
        <v>0</v>
      </c>
      <c r="BW147" s="144">
        <v>0</v>
      </c>
      <c r="BX147" s="144">
        <v>0</v>
      </c>
      <c r="BY147" s="144">
        <v>0</v>
      </c>
      <c r="BZ147" s="144">
        <v>0</v>
      </c>
      <c r="CA147" s="144">
        <v>0</v>
      </c>
      <c r="CB147" s="144">
        <v>0</v>
      </c>
      <c r="CC147" s="144">
        <v>0</v>
      </c>
      <c r="CD147" s="144">
        <v>0</v>
      </c>
      <c r="CE147" s="144">
        <v>0</v>
      </c>
      <c r="CF147" s="144">
        <v>0</v>
      </c>
    </row>
    <row r="148" spans="5:84">
      <c r="E148" s="124">
        <v>4</v>
      </c>
      <c r="F148" s="124">
        <v>2016</v>
      </c>
      <c r="G148" s="143" t="s">
        <v>306</v>
      </c>
      <c r="H148" s="144">
        <v>4166.666666666667</v>
      </c>
      <c r="I148" s="144">
        <v>0</v>
      </c>
      <c r="J148" s="144">
        <v>4166.666666666667</v>
      </c>
      <c r="K148" s="144">
        <v>0</v>
      </c>
      <c r="L148" s="144">
        <v>0</v>
      </c>
      <c r="M148" s="144">
        <v>0</v>
      </c>
      <c r="N148" s="144">
        <v>0</v>
      </c>
      <c r="O148" s="144">
        <v>4166.666666666667</v>
      </c>
      <c r="P148" s="144">
        <v>1666.6666666666667</v>
      </c>
      <c r="Q148" s="144">
        <v>0</v>
      </c>
      <c r="R148" s="144">
        <v>0</v>
      </c>
      <c r="S148" s="144">
        <v>4166.666666666667</v>
      </c>
      <c r="T148" s="144">
        <v>0</v>
      </c>
      <c r="U148" s="144">
        <v>4166.666666666667</v>
      </c>
      <c r="V148" s="144">
        <v>0</v>
      </c>
      <c r="W148" s="144">
        <v>0</v>
      </c>
      <c r="X148" s="144">
        <v>0</v>
      </c>
      <c r="Y148" s="144">
        <v>0</v>
      </c>
      <c r="Z148" s="144">
        <v>0</v>
      </c>
      <c r="AA148" s="144">
        <v>0</v>
      </c>
      <c r="AB148" s="144">
        <v>0</v>
      </c>
      <c r="AC148" s="144">
        <v>0</v>
      </c>
      <c r="AD148" s="144">
        <v>0</v>
      </c>
      <c r="AE148" s="144">
        <v>0</v>
      </c>
      <c r="AF148" s="144">
        <v>0</v>
      </c>
      <c r="AG148" s="144">
        <v>0</v>
      </c>
      <c r="AH148" s="144">
        <v>0</v>
      </c>
      <c r="AI148" s="144">
        <v>8750</v>
      </c>
      <c r="AJ148" s="144">
        <v>0</v>
      </c>
      <c r="AK148" s="144">
        <v>0</v>
      </c>
      <c r="AL148" s="144">
        <v>0</v>
      </c>
      <c r="AM148" s="144">
        <v>333.33333333333331</v>
      </c>
      <c r="AN148" s="144">
        <v>4024.3055555555561</v>
      </c>
      <c r="AO148" s="144">
        <v>0</v>
      </c>
      <c r="AP148" s="144">
        <v>0</v>
      </c>
      <c r="AQ148" s="144">
        <v>697.5</v>
      </c>
      <c r="AR148" s="145">
        <v>72446.805555555547</v>
      </c>
      <c r="AS148" s="145">
        <v>72446.805555555547</v>
      </c>
      <c r="AT148" s="145">
        <v>72446.805555555547</v>
      </c>
      <c r="AU148" s="145">
        <v>72446.805555555547</v>
      </c>
      <c r="AV148" s="145">
        <v>72446.805555555547</v>
      </c>
      <c r="AW148" s="144">
        <v>1333.3333333333333</v>
      </c>
      <c r="AX148" s="144">
        <v>42200.75</v>
      </c>
      <c r="AY148" s="144">
        <v>42870.083333333336</v>
      </c>
      <c r="AZ148" s="144">
        <v>2916.6666666666665</v>
      </c>
      <c r="BA148" s="144">
        <v>3681.25</v>
      </c>
      <c r="BB148" s="144">
        <v>128905.34523758921</v>
      </c>
      <c r="BC148" s="144">
        <v>16475</v>
      </c>
      <c r="BD148" s="146">
        <v>0.5</v>
      </c>
      <c r="BE148" s="144">
        <v>0</v>
      </c>
      <c r="BF148" s="144">
        <v>0</v>
      </c>
      <c r="BG148" s="144">
        <v>0</v>
      </c>
      <c r="BH148" s="144">
        <v>0</v>
      </c>
      <c r="BI148" s="144">
        <v>0</v>
      </c>
      <c r="BJ148" s="144">
        <v>0</v>
      </c>
      <c r="BK148" s="144">
        <v>0</v>
      </c>
      <c r="BL148" s="144">
        <v>0</v>
      </c>
      <c r="BM148" s="144">
        <v>0</v>
      </c>
      <c r="BN148" s="147">
        <v>0</v>
      </c>
      <c r="BO148" s="144">
        <v>0</v>
      </c>
      <c r="BP148" s="144">
        <v>0</v>
      </c>
      <c r="BQ148" s="144">
        <v>0</v>
      </c>
      <c r="BR148" s="144">
        <v>0</v>
      </c>
      <c r="BS148" s="144">
        <v>0</v>
      </c>
      <c r="BT148" s="144">
        <v>0</v>
      </c>
      <c r="BU148" s="144">
        <v>0</v>
      </c>
      <c r="BV148" s="144">
        <v>0</v>
      </c>
      <c r="BW148" s="144">
        <v>0</v>
      </c>
      <c r="BX148" s="144">
        <v>0</v>
      </c>
      <c r="BY148" s="144">
        <v>0</v>
      </c>
      <c r="BZ148" s="144">
        <v>0</v>
      </c>
      <c r="CA148" s="144">
        <v>0</v>
      </c>
      <c r="CB148" s="144">
        <v>0</v>
      </c>
      <c r="CC148" s="144">
        <v>0</v>
      </c>
      <c r="CD148" s="144">
        <v>0</v>
      </c>
      <c r="CE148" s="144">
        <v>0</v>
      </c>
      <c r="CF148" s="144">
        <v>0</v>
      </c>
    </row>
    <row r="149" spans="5:84">
      <c r="E149" s="124">
        <v>5</v>
      </c>
      <c r="F149" s="124">
        <v>2016</v>
      </c>
      <c r="G149" s="143" t="s">
        <v>306</v>
      </c>
      <c r="H149" s="144">
        <v>4166.666666666667</v>
      </c>
      <c r="I149" s="144">
        <v>0</v>
      </c>
      <c r="J149" s="144">
        <v>4166.666666666667</v>
      </c>
      <c r="K149" s="144">
        <v>0</v>
      </c>
      <c r="L149" s="144">
        <v>0</v>
      </c>
      <c r="M149" s="144">
        <v>0</v>
      </c>
      <c r="N149" s="144">
        <v>0</v>
      </c>
      <c r="O149" s="144">
        <v>4166.666666666667</v>
      </c>
      <c r="P149" s="144">
        <v>1666.6666666666667</v>
      </c>
      <c r="Q149" s="144">
        <v>0</v>
      </c>
      <c r="R149" s="144">
        <v>0</v>
      </c>
      <c r="S149" s="144">
        <v>4166.666666666667</v>
      </c>
      <c r="T149" s="144">
        <v>0</v>
      </c>
      <c r="U149" s="144">
        <v>4166.666666666667</v>
      </c>
      <c r="V149" s="144">
        <v>0</v>
      </c>
      <c r="W149" s="144">
        <v>0</v>
      </c>
      <c r="X149" s="144">
        <v>0</v>
      </c>
      <c r="Y149" s="144">
        <v>0</v>
      </c>
      <c r="Z149" s="144">
        <v>0</v>
      </c>
      <c r="AA149" s="144">
        <v>0</v>
      </c>
      <c r="AB149" s="144">
        <v>0</v>
      </c>
      <c r="AC149" s="144">
        <v>0</v>
      </c>
      <c r="AD149" s="144">
        <v>0</v>
      </c>
      <c r="AE149" s="144">
        <v>0</v>
      </c>
      <c r="AF149" s="144">
        <v>0</v>
      </c>
      <c r="AG149" s="144">
        <v>0</v>
      </c>
      <c r="AH149" s="144">
        <v>0</v>
      </c>
      <c r="AI149" s="144">
        <v>8750</v>
      </c>
      <c r="AJ149" s="144">
        <v>0</v>
      </c>
      <c r="AK149" s="144">
        <v>0</v>
      </c>
      <c r="AL149" s="144">
        <v>0</v>
      </c>
      <c r="AM149" s="144">
        <v>333.33333333333331</v>
      </c>
      <c r="AN149" s="144">
        <v>4024.3055555555561</v>
      </c>
      <c r="AO149" s="144">
        <v>0</v>
      </c>
      <c r="AP149" s="144">
        <v>0</v>
      </c>
      <c r="AQ149" s="144">
        <v>697.5</v>
      </c>
      <c r="AR149" s="145">
        <v>72446.805555555547</v>
      </c>
      <c r="AS149" s="145">
        <v>72446.805555555547</v>
      </c>
      <c r="AT149" s="145">
        <v>72446.805555555547</v>
      </c>
      <c r="AU149" s="145">
        <v>72446.805555555547</v>
      </c>
      <c r="AV149" s="145">
        <v>72446.805555555547</v>
      </c>
      <c r="AW149" s="144">
        <v>1333.3333333333333</v>
      </c>
      <c r="AX149" s="144">
        <v>42200.75</v>
      </c>
      <c r="AY149" s="144">
        <v>42870.083333333336</v>
      </c>
      <c r="AZ149" s="144">
        <v>2916.6666666666665</v>
      </c>
      <c r="BA149" s="144">
        <v>3681.25</v>
      </c>
      <c r="BB149" s="144">
        <v>128905.34523758921</v>
      </c>
      <c r="BC149" s="144">
        <v>16475</v>
      </c>
      <c r="BD149" s="146">
        <v>0.5</v>
      </c>
      <c r="BE149" s="144">
        <v>0</v>
      </c>
      <c r="BF149" s="144">
        <v>0</v>
      </c>
      <c r="BG149" s="144">
        <v>0</v>
      </c>
      <c r="BH149" s="144">
        <v>0</v>
      </c>
      <c r="BI149" s="144">
        <v>0</v>
      </c>
      <c r="BJ149" s="144">
        <v>0</v>
      </c>
      <c r="BK149" s="144">
        <v>0</v>
      </c>
      <c r="BL149" s="144">
        <v>0</v>
      </c>
      <c r="BM149" s="144">
        <v>0</v>
      </c>
      <c r="BN149" s="147">
        <v>0</v>
      </c>
      <c r="BO149" s="144">
        <v>0</v>
      </c>
      <c r="BP149" s="144">
        <v>0</v>
      </c>
      <c r="BQ149" s="144">
        <v>0</v>
      </c>
      <c r="BR149" s="144">
        <v>0</v>
      </c>
      <c r="BS149" s="144">
        <v>0</v>
      </c>
      <c r="BT149" s="144">
        <v>0</v>
      </c>
      <c r="BU149" s="144">
        <v>0</v>
      </c>
      <c r="BV149" s="144">
        <v>0</v>
      </c>
      <c r="BW149" s="144">
        <v>0</v>
      </c>
      <c r="BX149" s="144">
        <v>0</v>
      </c>
      <c r="BY149" s="144">
        <v>0</v>
      </c>
      <c r="BZ149" s="144">
        <v>0</v>
      </c>
      <c r="CA149" s="144">
        <v>0</v>
      </c>
      <c r="CB149" s="144">
        <v>0</v>
      </c>
      <c r="CC149" s="144">
        <v>0</v>
      </c>
      <c r="CD149" s="144">
        <v>0</v>
      </c>
      <c r="CE149" s="144">
        <v>0</v>
      </c>
      <c r="CF149" s="144">
        <v>0</v>
      </c>
    </row>
    <row r="150" spans="5:84">
      <c r="E150" s="124">
        <v>6</v>
      </c>
      <c r="F150" s="124">
        <v>2016</v>
      </c>
      <c r="G150" s="143" t="s">
        <v>306</v>
      </c>
      <c r="H150" s="144">
        <v>4166.666666666667</v>
      </c>
      <c r="I150" s="144">
        <v>0</v>
      </c>
      <c r="J150" s="144">
        <v>4166.666666666667</v>
      </c>
      <c r="K150" s="144">
        <v>0</v>
      </c>
      <c r="L150" s="144">
        <v>0</v>
      </c>
      <c r="M150" s="144">
        <v>0</v>
      </c>
      <c r="N150" s="144">
        <v>0</v>
      </c>
      <c r="O150" s="144">
        <v>4166.666666666667</v>
      </c>
      <c r="P150" s="144">
        <v>1666.6666666666667</v>
      </c>
      <c r="Q150" s="144">
        <v>0</v>
      </c>
      <c r="R150" s="144">
        <v>0</v>
      </c>
      <c r="S150" s="144">
        <v>4166.666666666667</v>
      </c>
      <c r="T150" s="144">
        <v>0</v>
      </c>
      <c r="U150" s="144">
        <v>4166.666666666667</v>
      </c>
      <c r="V150" s="144">
        <v>0</v>
      </c>
      <c r="W150" s="144">
        <v>0</v>
      </c>
      <c r="X150" s="144">
        <v>0</v>
      </c>
      <c r="Y150" s="144">
        <v>0</v>
      </c>
      <c r="Z150" s="144">
        <v>0</v>
      </c>
      <c r="AA150" s="144">
        <v>0</v>
      </c>
      <c r="AB150" s="144">
        <v>0</v>
      </c>
      <c r="AC150" s="144">
        <v>0</v>
      </c>
      <c r="AD150" s="144">
        <v>0</v>
      </c>
      <c r="AE150" s="144">
        <v>0</v>
      </c>
      <c r="AF150" s="144">
        <v>0</v>
      </c>
      <c r="AG150" s="144">
        <v>0</v>
      </c>
      <c r="AH150" s="144">
        <v>0</v>
      </c>
      <c r="AI150" s="144">
        <v>8750</v>
      </c>
      <c r="AJ150" s="144">
        <v>0</v>
      </c>
      <c r="AK150" s="144">
        <v>0</v>
      </c>
      <c r="AL150" s="144">
        <v>0</v>
      </c>
      <c r="AM150" s="144">
        <v>333.33333333333331</v>
      </c>
      <c r="AN150" s="144">
        <v>4024.3055555555561</v>
      </c>
      <c r="AO150" s="144">
        <v>0</v>
      </c>
      <c r="AP150" s="144">
        <v>13000</v>
      </c>
      <c r="AQ150" s="144">
        <v>697.5</v>
      </c>
      <c r="AR150" s="145">
        <v>72446.805555555547</v>
      </c>
      <c r="AS150" s="145">
        <v>72446.805555555547</v>
      </c>
      <c r="AT150" s="145">
        <v>72446.805555555547</v>
      </c>
      <c r="AU150" s="145">
        <v>72446.805555555547</v>
      </c>
      <c r="AV150" s="145">
        <v>72446.805555555547</v>
      </c>
      <c r="AW150" s="144">
        <v>1333.3333333333333</v>
      </c>
      <c r="AX150" s="144">
        <v>42200.75</v>
      </c>
      <c r="AY150" s="144">
        <v>42870.083333333336</v>
      </c>
      <c r="AZ150" s="144">
        <v>2916.6666666666665</v>
      </c>
      <c r="BA150" s="144">
        <v>3681.25</v>
      </c>
      <c r="BB150" s="144">
        <v>128905.34523758921</v>
      </c>
      <c r="BC150" s="144">
        <v>16475</v>
      </c>
      <c r="BD150" s="146">
        <v>0.5</v>
      </c>
      <c r="BE150" s="144">
        <v>0</v>
      </c>
      <c r="BF150" s="144">
        <v>0</v>
      </c>
      <c r="BG150" s="144">
        <v>0</v>
      </c>
      <c r="BH150" s="144">
        <v>0</v>
      </c>
      <c r="BI150" s="144">
        <v>0</v>
      </c>
      <c r="BJ150" s="144">
        <v>0</v>
      </c>
      <c r="BK150" s="144">
        <v>0</v>
      </c>
      <c r="BL150" s="144">
        <v>0</v>
      </c>
      <c r="BM150" s="144">
        <v>0</v>
      </c>
      <c r="BN150" s="147">
        <v>0</v>
      </c>
      <c r="BO150" s="144">
        <v>0</v>
      </c>
      <c r="BP150" s="144">
        <v>0</v>
      </c>
      <c r="BQ150" s="144">
        <v>0</v>
      </c>
      <c r="BR150" s="144">
        <v>0</v>
      </c>
      <c r="BS150" s="144">
        <v>0</v>
      </c>
      <c r="BT150" s="144">
        <v>0</v>
      </c>
      <c r="BU150" s="144">
        <v>0</v>
      </c>
      <c r="BV150" s="144">
        <v>0</v>
      </c>
      <c r="BW150" s="144">
        <v>0</v>
      </c>
      <c r="BX150" s="144">
        <v>0</v>
      </c>
      <c r="BY150" s="144">
        <v>0</v>
      </c>
      <c r="BZ150" s="144">
        <v>0</v>
      </c>
      <c r="CA150" s="144">
        <v>0</v>
      </c>
      <c r="CB150" s="144">
        <v>0</v>
      </c>
      <c r="CC150" s="144">
        <v>0</v>
      </c>
      <c r="CD150" s="144">
        <v>0</v>
      </c>
      <c r="CE150" s="144">
        <v>0</v>
      </c>
      <c r="CF150" s="144">
        <v>0</v>
      </c>
    </row>
    <row r="151" spans="5:84">
      <c r="E151" s="124">
        <v>7</v>
      </c>
      <c r="F151" s="124">
        <v>2016</v>
      </c>
      <c r="G151" s="143" t="s">
        <v>306</v>
      </c>
      <c r="H151" s="144">
        <v>4166.666666666667</v>
      </c>
      <c r="I151" s="144">
        <v>0</v>
      </c>
      <c r="J151" s="144">
        <v>4166.666666666667</v>
      </c>
      <c r="K151" s="144">
        <v>0</v>
      </c>
      <c r="L151" s="144">
        <v>0</v>
      </c>
      <c r="M151" s="144">
        <v>0</v>
      </c>
      <c r="N151" s="144">
        <v>0</v>
      </c>
      <c r="O151" s="144">
        <v>4166.666666666667</v>
      </c>
      <c r="P151" s="144">
        <v>1666.6666666666667</v>
      </c>
      <c r="Q151" s="144">
        <v>0</v>
      </c>
      <c r="R151" s="144">
        <v>0</v>
      </c>
      <c r="S151" s="144">
        <v>4166.666666666667</v>
      </c>
      <c r="T151" s="144">
        <v>0</v>
      </c>
      <c r="U151" s="144">
        <v>4166.666666666667</v>
      </c>
      <c r="V151" s="144">
        <v>0</v>
      </c>
      <c r="W151" s="144">
        <v>0</v>
      </c>
      <c r="X151" s="144">
        <v>0</v>
      </c>
      <c r="Y151" s="144">
        <v>0</v>
      </c>
      <c r="Z151" s="144">
        <v>0</v>
      </c>
      <c r="AA151" s="144">
        <v>0</v>
      </c>
      <c r="AB151" s="144">
        <v>0</v>
      </c>
      <c r="AC151" s="144">
        <v>0</v>
      </c>
      <c r="AD151" s="144">
        <v>0</v>
      </c>
      <c r="AE151" s="144">
        <v>0</v>
      </c>
      <c r="AF151" s="144">
        <v>0</v>
      </c>
      <c r="AG151" s="144">
        <v>0</v>
      </c>
      <c r="AH151" s="144">
        <v>0</v>
      </c>
      <c r="AI151" s="144">
        <v>8750</v>
      </c>
      <c r="AJ151" s="144">
        <v>0</v>
      </c>
      <c r="AK151" s="144">
        <v>0</v>
      </c>
      <c r="AL151" s="144">
        <v>0</v>
      </c>
      <c r="AM151" s="144">
        <v>333.33333333333331</v>
      </c>
      <c r="AN151" s="144">
        <v>4024.3055555555561</v>
      </c>
      <c r="AO151" s="144">
        <v>0</v>
      </c>
      <c r="AP151" s="144">
        <v>0</v>
      </c>
      <c r="AQ151" s="144">
        <v>697.5</v>
      </c>
      <c r="AR151" s="145">
        <v>72446.805555555547</v>
      </c>
      <c r="AS151" s="145">
        <v>72446.805555555547</v>
      </c>
      <c r="AT151" s="145">
        <v>72446.805555555547</v>
      </c>
      <c r="AU151" s="145">
        <v>72446.805555555547</v>
      </c>
      <c r="AV151" s="145">
        <v>72446.805555555547</v>
      </c>
      <c r="AW151" s="144">
        <v>1333.3333333333333</v>
      </c>
      <c r="AX151" s="144">
        <v>42200.75</v>
      </c>
      <c r="AY151" s="144">
        <v>42870.083333333336</v>
      </c>
      <c r="AZ151" s="144">
        <v>2916.6666666666665</v>
      </c>
      <c r="BA151" s="144">
        <v>3681.25</v>
      </c>
      <c r="BB151" s="144">
        <v>128905.34523758921</v>
      </c>
      <c r="BC151" s="144">
        <v>16475</v>
      </c>
      <c r="BD151" s="146">
        <v>0.5</v>
      </c>
      <c r="BE151" s="144">
        <v>0</v>
      </c>
      <c r="BF151" s="144">
        <v>0</v>
      </c>
      <c r="BG151" s="144">
        <v>0</v>
      </c>
      <c r="BH151" s="144">
        <v>0</v>
      </c>
      <c r="BI151" s="144">
        <v>0</v>
      </c>
      <c r="BJ151" s="144">
        <v>0</v>
      </c>
      <c r="BK151" s="144">
        <v>0</v>
      </c>
      <c r="BL151" s="144">
        <v>0</v>
      </c>
      <c r="BM151" s="144">
        <v>0</v>
      </c>
      <c r="BN151" s="147">
        <v>0</v>
      </c>
      <c r="BO151" s="144">
        <v>0</v>
      </c>
      <c r="BP151" s="144">
        <v>0</v>
      </c>
      <c r="BQ151" s="144">
        <v>0</v>
      </c>
      <c r="BR151" s="144">
        <v>0</v>
      </c>
      <c r="BS151" s="144">
        <v>0</v>
      </c>
      <c r="BT151" s="144">
        <v>0</v>
      </c>
      <c r="BU151" s="144">
        <v>0</v>
      </c>
      <c r="BV151" s="144">
        <v>0</v>
      </c>
      <c r="BW151" s="144">
        <v>0</v>
      </c>
      <c r="BX151" s="144">
        <v>0</v>
      </c>
      <c r="BY151" s="144">
        <v>0</v>
      </c>
      <c r="BZ151" s="144">
        <v>0</v>
      </c>
      <c r="CA151" s="144">
        <v>0</v>
      </c>
      <c r="CB151" s="144">
        <v>0</v>
      </c>
      <c r="CC151" s="144">
        <v>0</v>
      </c>
      <c r="CD151" s="144">
        <v>0</v>
      </c>
      <c r="CE151" s="144">
        <v>0</v>
      </c>
      <c r="CF151" s="144">
        <v>0</v>
      </c>
    </row>
    <row r="152" spans="5:84">
      <c r="E152" s="124">
        <v>8</v>
      </c>
      <c r="F152" s="124">
        <v>2016</v>
      </c>
      <c r="G152" s="143" t="s">
        <v>306</v>
      </c>
      <c r="H152" s="144">
        <v>4166.666666666667</v>
      </c>
      <c r="I152" s="144">
        <v>0</v>
      </c>
      <c r="J152" s="144">
        <v>4166.666666666667</v>
      </c>
      <c r="K152" s="144">
        <v>0</v>
      </c>
      <c r="L152" s="144">
        <v>0</v>
      </c>
      <c r="M152" s="144">
        <v>0</v>
      </c>
      <c r="N152" s="144">
        <v>0</v>
      </c>
      <c r="O152" s="144">
        <v>4166.666666666667</v>
      </c>
      <c r="P152" s="144">
        <v>1666.6666666666667</v>
      </c>
      <c r="Q152" s="144">
        <v>0</v>
      </c>
      <c r="R152" s="144">
        <v>0</v>
      </c>
      <c r="S152" s="144">
        <v>4166.666666666667</v>
      </c>
      <c r="T152" s="144">
        <v>0</v>
      </c>
      <c r="U152" s="144">
        <v>4166.666666666667</v>
      </c>
      <c r="V152" s="144">
        <v>0</v>
      </c>
      <c r="W152" s="144">
        <v>0</v>
      </c>
      <c r="X152" s="144">
        <v>0</v>
      </c>
      <c r="Y152" s="144">
        <v>0</v>
      </c>
      <c r="Z152" s="144">
        <v>0</v>
      </c>
      <c r="AA152" s="144">
        <v>0</v>
      </c>
      <c r="AB152" s="144">
        <v>0</v>
      </c>
      <c r="AC152" s="144">
        <v>0</v>
      </c>
      <c r="AD152" s="144">
        <v>0</v>
      </c>
      <c r="AE152" s="144">
        <v>0</v>
      </c>
      <c r="AF152" s="144">
        <v>0</v>
      </c>
      <c r="AG152" s="144">
        <v>0</v>
      </c>
      <c r="AH152" s="144">
        <v>0</v>
      </c>
      <c r="AI152" s="144">
        <v>8750</v>
      </c>
      <c r="AJ152" s="144">
        <v>0</v>
      </c>
      <c r="AK152" s="144">
        <v>0</v>
      </c>
      <c r="AL152" s="144">
        <v>0</v>
      </c>
      <c r="AM152" s="144">
        <v>333.33333333333331</v>
      </c>
      <c r="AN152" s="144">
        <v>4024.3055555555561</v>
      </c>
      <c r="AO152" s="144">
        <v>0</v>
      </c>
      <c r="AP152" s="144">
        <v>0</v>
      </c>
      <c r="AQ152" s="144">
        <v>697.5</v>
      </c>
      <c r="AR152" s="145">
        <v>72446.805555555547</v>
      </c>
      <c r="AS152" s="145">
        <v>72446.805555555547</v>
      </c>
      <c r="AT152" s="145">
        <v>72446.805555555547</v>
      </c>
      <c r="AU152" s="145">
        <v>72446.805555555547</v>
      </c>
      <c r="AV152" s="145">
        <v>72446.805555555547</v>
      </c>
      <c r="AW152" s="144">
        <v>1333.3333333333333</v>
      </c>
      <c r="AX152" s="144">
        <v>42200.75</v>
      </c>
      <c r="AY152" s="144">
        <v>42870.083333333336</v>
      </c>
      <c r="AZ152" s="144">
        <v>2916.6666666666665</v>
      </c>
      <c r="BA152" s="144">
        <v>3681.25</v>
      </c>
      <c r="BB152" s="144">
        <v>128905.34523758921</v>
      </c>
      <c r="BC152" s="144">
        <v>16475</v>
      </c>
      <c r="BD152" s="146">
        <v>0.5</v>
      </c>
      <c r="BE152" s="144">
        <v>0</v>
      </c>
      <c r="BF152" s="144">
        <v>0</v>
      </c>
      <c r="BG152" s="144">
        <v>0</v>
      </c>
      <c r="BH152" s="144">
        <v>0</v>
      </c>
      <c r="BI152" s="144">
        <v>0</v>
      </c>
      <c r="BJ152" s="144">
        <v>0</v>
      </c>
      <c r="BK152" s="144">
        <v>0</v>
      </c>
      <c r="BL152" s="144">
        <v>0</v>
      </c>
      <c r="BM152" s="144">
        <v>0</v>
      </c>
      <c r="BN152" s="147">
        <v>0</v>
      </c>
      <c r="BO152" s="144">
        <v>0</v>
      </c>
      <c r="BP152" s="144">
        <v>0</v>
      </c>
      <c r="BQ152" s="144">
        <v>0</v>
      </c>
      <c r="BR152" s="144">
        <v>0</v>
      </c>
      <c r="BS152" s="144">
        <v>0</v>
      </c>
      <c r="BT152" s="144">
        <v>0</v>
      </c>
      <c r="BU152" s="144">
        <v>0</v>
      </c>
      <c r="BV152" s="144">
        <v>0</v>
      </c>
      <c r="BW152" s="144">
        <v>0</v>
      </c>
      <c r="BX152" s="144">
        <v>0</v>
      </c>
      <c r="BY152" s="144">
        <v>0</v>
      </c>
      <c r="BZ152" s="144">
        <v>0</v>
      </c>
      <c r="CA152" s="144">
        <v>0</v>
      </c>
      <c r="CB152" s="144">
        <v>0</v>
      </c>
      <c r="CC152" s="144">
        <v>0</v>
      </c>
      <c r="CD152" s="144">
        <v>0</v>
      </c>
      <c r="CE152" s="144">
        <v>0</v>
      </c>
      <c r="CF152" s="144">
        <v>0</v>
      </c>
    </row>
    <row r="153" spans="5:84">
      <c r="E153" s="124">
        <v>9</v>
      </c>
      <c r="F153" s="124">
        <v>2016</v>
      </c>
      <c r="G153" s="143" t="s">
        <v>306</v>
      </c>
      <c r="H153" s="144">
        <v>4166.666666666667</v>
      </c>
      <c r="I153" s="144">
        <v>0</v>
      </c>
      <c r="J153" s="144">
        <v>4166.666666666667</v>
      </c>
      <c r="K153" s="144">
        <v>0</v>
      </c>
      <c r="L153" s="144">
        <v>0</v>
      </c>
      <c r="M153" s="144">
        <v>0</v>
      </c>
      <c r="N153" s="144">
        <v>0</v>
      </c>
      <c r="O153" s="144">
        <v>4166.666666666667</v>
      </c>
      <c r="P153" s="144">
        <v>1666.6666666666667</v>
      </c>
      <c r="Q153" s="144">
        <v>0</v>
      </c>
      <c r="R153" s="144">
        <v>0</v>
      </c>
      <c r="S153" s="144">
        <v>4166.666666666667</v>
      </c>
      <c r="T153" s="144">
        <v>0</v>
      </c>
      <c r="U153" s="144">
        <v>4166.666666666667</v>
      </c>
      <c r="V153" s="144">
        <v>0</v>
      </c>
      <c r="W153" s="144">
        <v>0</v>
      </c>
      <c r="X153" s="144">
        <v>0</v>
      </c>
      <c r="Y153" s="144">
        <v>0</v>
      </c>
      <c r="Z153" s="144">
        <v>0</v>
      </c>
      <c r="AA153" s="144">
        <v>0</v>
      </c>
      <c r="AB153" s="144">
        <v>0</v>
      </c>
      <c r="AC153" s="144">
        <v>0</v>
      </c>
      <c r="AD153" s="144">
        <v>0</v>
      </c>
      <c r="AE153" s="144">
        <v>0</v>
      </c>
      <c r="AF153" s="144">
        <v>0</v>
      </c>
      <c r="AG153" s="144">
        <v>0</v>
      </c>
      <c r="AH153" s="144">
        <v>0</v>
      </c>
      <c r="AI153" s="144">
        <v>8750</v>
      </c>
      <c r="AJ153" s="144">
        <v>0</v>
      </c>
      <c r="AK153" s="144">
        <v>0</v>
      </c>
      <c r="AL153" s="144">
        <v>0</v>
      </c>
      <c r="AM153" s="144">
        <v>333.33333333333331</v>
      </c>
      <c r="AN153" s="144">
        <v>4024.3055555555561</v>
      </c>
      <c r="AO153" s="144">
        <v>0</v>
      </c>
      <c r="AP153" s="144">
        <v>0</v>
      </c>
      <c r="AQ153" s="144">
        <v>697.5</v>
      </c>
      <c r="AR153" s="145">
        <v>72446.805555555547</v>
      </c>
      <c r="AS153" s="145">
        <v>72446.805555555547</v>
      </c>
      <c r="AT153" s="145">
        <v>72446.805555555547</v>
      </c>
      <c r="AU153" s="145">
        <v>72446.805555555547</v>
      </c>
      <c r="AV153" s="145">
        <v>72446.805555555547</v>
      </c>
      <c r="AW153" s="144">
        <v>1333.3333333333333</v>
      </c>
      <c r="AX153" s="144">
        <v>42200.75</v>
      </c>
      <c r="AY153" s="144">
        <v>42870.083333333336</v>
      </c>
      <c r="AZ153" s="144">
        <v>2916.6666666666665</v>
      </c>
      <c r="BA153" s="144">
        <v>3681.25</v>
      </c>
      <c r="BB153" s="144">
        <v>128905.34523758921</v>
      </c>
      <c r="BC153" s="144">
        <v>16475</v>
      </c>
      <c r="BD153" s="146">
        <v>0.5</v>
      </c>
      <c r="BE153" s="144">
        <v>0</v>
      </c>
      <c r="BF153" s="144">
        <v>0</v>
      </c>
      <c r="BG153" s="144">
        <v>0</v>
      </c>
      <c r="BH153" s="144">
        <v>0</v>
      </c>
      <c r="BI153" s="144">
        <v>0</v>
      </c>
      <c r="BJ153" s="144">
        <v>0</v>
      </c>
      <c r="BK153" s="144">
        <v>0</v>
      </c>
      <c r="BL153" s="144">
        <v>0</v>
      </c>
      <c r="BM153" s="144">
        <v>0</v>
      </c>
      <c r="BN153" s="147">
        <v>0</v>
      </c>
      <c r="BO153" s="144">
        <v>0</v>
      </c>
      <c r="BP153" s="144">
        <v>0</v>
      </c>
      <c r="BQ153" s="144">
        <v>0</v>
      </c>
      <c r="BR153" s="144">
        <v>0</v>
      </c>
      <c r="BS153" s="144">
        <v>0</v>
      </c>
      <c r="BT153" s="144">
        <v>0</v>
      </c>
      <c r="BU153" s="144">
        <v>0</v>
      </c>
      <c r="BV153" s="144">
        <v>0</v>
      </c>
      <c r="BW153" s="144">
        <v>0</v>
      </c>
      <c r="BX153" s="144">
        <v>0</v>
      </c>
      <c r="BY153" s="144">
        <v>0</v>
      </c>
      <c r="BZ153" s="144">
        <v>0</v>
      </c>
      <c r="CA153" s="144">
        <v>0</v>
      </c>
      <c r="CB153" s="144">
        <v>0</v>
      </c>
      <c r="CC153" s="144">
        <v>0</v>
      </c>
      <c r="CD153" s="144">
        <v>0</v>
      </c>
      <c r="CE153" s="144">
        <v>0</v>
      </c>
      <c r="CF153" s="144">
        <v>0</v>
      </c>
    </row>
    <row r="154" spans="5:84">
      <c r="E154" s="124">
        <v>10</v>
      </c>
      <c r="F154" s="124">
        <v>2016</v>
      </c>
      <c r="G154" s="143" t="s">
        <v>306</v>
      </c>
      <c r="H154" s="144">
        <v>4166.666666666667</v>
      </c>
      <c r="I154" s="144">
        <v>0</v>
      </c>
      <c r="J154" s="144">
        <v>4166.666666666667</v>
      </c>
      <c r="K154" s="144">
        <v>0</v>
      </c>
      <c r="L154" s="144">
        <v>0</v>
      </c>
      <c r="M154" s="144">
        <v>0</v>
      </c>
      <c r="N154" s="144">
        <v>0</v>
      </c>
      <c r="O154" s="144">
        <v>4166.666666666667</v>
      </c>
      <c r="P154" s="144">
        <v>1666.6666666666667</v>
      </c>
      <c r="Q154" s="144">
        <v>0</v>
      </c>
      <c r="R154" s="144">
        <v>0</v>
      </c>
      <c r="S154" s="144">
        <v>4166.666666666667</v>
      </c>
      <c r="T154" s="144">
        <v>0</v>
      </c>
      <c r="U154" s="144">
        <v>4166.666666666667</v>
      </c>
      <c r="V154" s="144">
        <v>0</v>
      </c>
      <c r="W154" s="144">
        <v>0</v>
      </c>
      <c r="X154" s="144">
        <v>0</v>
      </c>
      <c r="Y154" s="144">
        <v>0</v>
      </c>
      <c r="Z154" s="144">
        <v>0</v>
      </c>
      <c r="AA154" s="144">
        <v>0</v>
      </c>
      <c r="AB154" s="144">
        <v>0</v>
      </c>
      <c r="AC154" s="144">
        <v>0</v>
      </c>
      <c r="AD154" s="144">
        <v>0</v>
      </c>
      <c r="AE154" s="144">
        <v>0</v>
      </c>
      <c r="AF154" s="144">
        <v>0</v>
      </c>
      <c r="AG154" s="144">
        <v>0</v>
      </c>
      <c r="AH154" s="144">
        <v>0</v>
      </c>
      <c r="AI154" s="144">
        <v>8750</v>
      </c>
      <c r="AJ154" s="144">
        <v>0</v>
      </c>
      <c r="AK154" s="144">
        <v>0</v>
      </c>
      <c r="AL154" s="144">
        <v>0</v>
      </c>
      <c r="AM154" s="144">
        <v>333.33333333333331</v>
      </c>
      <c r="AN154" s="144">
        <v>4024.3055555555561</v>
      </c>
      <c r="AO154" s="144">
        <v>0</v>
      </c>
      <c r="AP154" s="144">
        <v>0</v>
      </c>
      <c r="AQ154" s="144">
        <v>697.5</v>
      </c>
      <c r="AR154" s="145">
        <v>72446.805555555547</v>
      </c>
      <c r="AS154" s="145">
        <v>72446.805555555547</v>
      </c>
      <c r="AT154" s="145">
        <v>72446.805555555547</v>
      </c>
      <c r="AU154" s="145">
        <v>72446.805555555547</v>
      </c>
      <c r="AV154" s="145">
        <v>72446.805555555547</v>
      </c>
      <c r="AW154" s="144">
        <v>1333.3333333333333</v>
      </c>
      <c r="AX154" s="144">
        <v>42200.75</v>
      </c>
      <c r="AY154" s="144">
        <v>42870.083333333336</v>
      </c>
      <c r="AZ154" s="144">
        <v>2916.6666666666665</v>
      </c>
      <c r="BA154" s="144">
        <v>3681.25</v>
      </c>
      <c r="BB154" s="144">
        <v>128905.34523758921</v>
      </c>
      <c r="BC154" s="144">
        <v>16475</v>
      </c>
      <c r="BD154" s="146">
        <v>0.5</v>
      </c>
      <c r="BE154" s="144">
        <v>0</v>
      </c>
      <c r="BF154" s="144">
        <v>0</v>
      </c>
      <c r="BG154" s="144">
        <v>0</v>
      </c>
      <c r="BH154" s="144">
        <v>0</v>
      </c>
      <c r="BI154" s="144">
        <v>0</v>
      </c>
      <c r="BJ154" s="144">
        <v>0</v>
      </c>
      <c r="BK154" s="144">
        <v>0</v>
      </c>
      <c r="BL154" s="144">
        <v>0</v>
      </c>
      <c r="BM154" s="144">
        <v>0</v>
      </c>
      <c r="BN154" s="147">
        <v>0</v>
      </c>
      <c r="BO154" s="144">
        <v>0</v>
      </c>
      <c r="BP154" s="144">
        <v>0</v>
      </c>
      <c r="BQ154" s="144">
        <v>0</v>
      </c>
      <c r="BR154" s="144">
        <v>0</v>
      </c>
      <c r="BS154" s="144">
        <v>0</v>
      </c>
      <c r="BT154" s="144">
        <v>0</v>
      </c>
      <c r="BU154" s="144">
        <v>0</v>
      </c>
      <c r="BV154" s="144">
        <v>0</v>
      </c>
      <c r="BW154" s="144">
        <v>0</v>
      </c>
      <c r="BX154" s="144">
        <v>0</v>
      </c>
      <c r="BY154" s="144">
        <v>0</v>
      </c>
      <c r="BZ154" s="144">
        <v>0</v>
      </c>
      <c r="CA154" s="144">
        <v>0</v>
      </c>
      <c r="CB154" s="144">
        <v>0</v>
      </c>
      <c r="CC154" s="144">
        <v>0</v>
      </c>
      <c r="CD154" s="144">
        <v>0</v>
      </c>
      <c r="CE154" s="144">
        <v>0</v>
      </c>
      <c r="CF154" s="144">
        <v>0</v>
      </c>
    </row>
    <row r="155" spans="5:84">
      <c r="E155" s="124">
        <v>11</v>
      </c>
      <c r="F155" s="124">
        <v>2016</v>
      </c>
      <c r="G155" s="143" t="s">
        <v>306</v>
      </c>
      <c r="H155" s="144">
        <v>4166.666666666667</v>
      </c>
      <c r="I155" s="144">
        <v>0</v>
      </c>
      <c r="J155" s="144">
        <v>4166.666666666667</v>
      </c>
      <c r="K155" s="144">
        <v>0</v>
      </c>
      <c r="L155" s="144">
        <v>0</v>
      </c>
      <c r="M155" s="144">
        <v>0</v>
      </c>
      <c r="N155" s="144">
        <v>0</v>
      </c>
      <c r="O155" s="144">
        <v>4166.666666666667</v>
      </c>
      <c r="P155" s="144">
        <v>1666.6666666666667</v>
      </c>
      <c r="Q155" s="144">
        <v>0</v>
      </c>
      <c r="R155" s="144">
        <v>0</v>
      </c>
      <c r="S155" s="144">
        <v>4166.666666666667</v>
      </c>
      <c r="T155" s="144">
        <v>0</v>
      </c>
      <c r="U155" s="144">
        <v>4166.666666666667</v>
      </c>
      <c r="V155" s="144">
        <v>0</v>
      </c>
      <c r="W155" s="144">
        <v>0</v>
      </c>
      <c r="X155" s="144">
        <v>0</v>
      </c>
      <c r="Y155" s="144">
        <v>0</v>
      </c>
      <c r="Z155" s="144">
        <v>0</v>
      </c>
      <c r="AA155" s="144">
        <v>0</v>
      </c>
      <c r="AB155" s="144">
        <v>0</v>
      </c>
      <c r="AC155" s="144">
        <v>0</v>
      </c>
      <c r="AD155" s="144">
        <v>0</v>
      </c>
      <c r="AE155" s="144">
        <v>0</v>
      </c>
      <c r="AF155" s="144">
        <v>0</v>
      </c>
      <c r="AG155" s="144">
        <v>0</v>
      </c>
      <c r="AH155" s="144">
        <v>0</v>
      </c>
      <c r="AI155" s="144">
        <v>8750</v>
      </c>
      <c r="AJ155" s="144">
        <v>0</v>
      </c>
      <c r="AK155" s="144">
        <v>0</v>
      </c>
      <c r="AL155" s="144">
        <v>0</v>
      </c>
      <c r="AM155" s="144">
        <v>333.33333333333331</v>
      </c>
      <c r="AN155" s="144">
        <v>4024.3055555555561</v>
      </c>
      <c r="AO155" s="144">
        <v>0</v>
      </c>
      <c r="AP155" s="144">
        <v>0</v>
      </c>
      <c r="AQ155" s="144">
        <v>697.5</v>
      </c>
      <c r="AR155" s="145">
        <v>72446.805555555547</v>
      </c>
      <c r="AS155" s="145">
        <v>72446.805555555547</v>
      </c>
      <c r="AT155" s="145">
        <v>72446.805555555547</v>
      </c>
      <c r="AU155" s="145">
        <v>72446.805555555547</v>
      </c>
      <c r="AV155" s="145">
        <v>72446.805555555547</v>
      </c>
      <c r="AW155" s="144">
        <v>1333.3333333333333</v>
      </c>
      <c r="AX155" s="144">
        <v>42200.75</v>
      </c>
      <c r="AY155" s="144">
        <v>42870.083333333336</v>
      </c>
      <c r="AZ155" s="144">
        <v>2916.6666666666665</v>
      </c>
      <c r="BA155" s="144">
        <v>3681.25</v>
      </c>
      <c r="BB155" s="144">
        <v>128905.34523758921</v>
      </c>
      <c r="BC155" s="144">
        <v>16475</v>
      </c>
      <c r="BD155" s="146">
        <v>0.5</v>
      </c>
      <c r="BE155" s="144">
        <v>0</v>
      </c>
      <c r="BF155" s="144">
        <v>0</v>
      </c>
      <c r="BG155" s="144">
        <v>0</v>
      </c>
      <c r="BH155" s="144">
        <v>0</v>
      </c>
      <c r="BI155" s="144">
        <v>0</v>
      </c>
      <c r="BJ155" s="144">
        <v>0</v>
      </c>
      <c r="BK155" s="144">
        <v>0</v>
      </c>
      <c r="BL155" s="144">
        <v>0</v>
      </c>
      <c r="BM155" s="144">
        <v>0</v>
      </c>
      <c r="BN155" s="147">
        <v>0</v>
      </c>
      <c r="BO155" s="144">
        <v>0</v>
      </c>
      <c r="BP155" s="144">
        <v>0</v>
      </c>
      <c r="BQ155" s="144">
        <v>0</v>
      </c>
      <c r="BR155" s="144">
        <v>0</v>
      </c>
      <c r="BS155" s="144">
        <v>0</v>
      </c>
      <c r="BT155" s="144">
        <v>0</v>
      </c>
      <c r="BU155" s="144">
        <v>0</v>
      </c>
      <c r="BV155" s="144">
        <v>0</v>
      </c>
      <c r="BW155" s="144">
        <v>0</v>
      </c>
      <c r="BX155" s="144">
        <v>0</v>
      </c>
      <c r="BY155" s="144">
        <v>0</v>
      </c>
      <c r="BZ155" s="144">
        <v>0</v>
      </c>
      <c r="CA155" s="144">
        <v>0</v>
      </c>
      <c r="CB155" s="144">
        <v>0</v>
      </c>
      <c r="CC155" s="144">
        <v>0</v>
      </c>
      <c r="CD155" s="144">
        <v>0</v>
      </c>
      <c r="CE155" s="144">
        <v>0</v>
      </c>
      <c r="CF155" s="144">
        <v>0</v>
      </c>
    </row>
    <row r="156" spans="5:84">
      <c r="E156" s="124">
        <v>12</v>
      </c>
      <c r="F156" s="124">
        <v>2016</v>
      </c>
      <c r="G156" s="143" t="s">
        <v>306</v>
      </c>
      <c r="H156" s="144">
        <v>4166.666666666667</v>
      </c>
      <c r="I156" s="144">
        <v>0</v>
      </c>
      <c r="J156" s="144">
        <v>4166.666666666667</v>
      </c>
      <c r="K156" s="144">
        <v>0</v>
      </c>
      <c r="L156" s="144">
        <v>0</v>
      </c>
      <c r="M156" s="144">
        <v>0</v>
      </c>
      <c r="N156" s="144">
        <v>0</v>
      </c>
      <c r="O156" s="144">
        <v>4166.666666666667</v>
      </c>
      <c r="P156" s="144">
        <v>1666.6666666666667</v>
      </c>
      <c r="Q156" s="144">
        <v>0</v>
      </c>
      <c r="R156" s="144">
        <v>0</v>
      </c>
      <c r="S156" s="144">
        <v>4166.666666666667</v>
      </c>
      <c r="T156" s="144">
        <v>0</v>
      </c>
      <c r="U156" s="144">
        <v>4166.666666666667</v>
      </c>
      <c r="V156" s="144">
        <v>0</v>
      </c>
      <c r="W156" s="144">
        <v>0</v>
      </c>
      <c r="X156" s="144">
        <v>0</v>
      </c>
      <c r="Y156" s="144">
        <v>0</v>
      </c>
      <c r="Z156" s="144">
        <v>0</v>
      </c>
      <c r="AA156" s="144">
        <v>0</v>
      </c>
      <c r="AB156" s="144">
        <v>0</v>
      </c>
      <c r="AC156" s="144">
        <v>0</v>
      </c>
      <c r="AD156" s="144">
        <v>0</v>
      </c>
      <c r="AE156" s="144">
        <v>0</v>
      </c>
      <c r="AF156" s="144">
        <v>0</v>
      </c>
      <c r="AG156" s="144">
        <v>0</v>
      </c>
      <c r="AH156" s="144">
        <v>0</v>
      </c>
      <c r="AI156" s="144">
        <v>8750</v>
      </c>
      <c r="AJ156" s="144">
        <v>0</v>
      </c>
      <c r="AK156" s="144">
        <v>0</v>
      </c>
      <c r="AL156" s="144">
        <v>0</v>
      </c>
      <c r="AM156" s="144">
        <v>333.33333333333331</v>
      </c>
      <c r="AN156" s="144">
        <v>4024.3055555555561</v>
      </c>
      <c r="AO156" s="144">
        <v>0</v>
      </c>
      <c r="AP156" s="144">
        <v>0</v>
      </c>
      <c r="AQ156" s="144">
        <v>697.5</v>
      </c>
      <c r="AR156" s="145">
        <v>72446.805555555547</v>
      </c>
      <c r="AS156" s="145">
        <v>72446.805555555547</v>
      </c>
      <c r="AT156" s="145">
        <v>72446.805555555547</v>
      </c>
      <c r="AU156" s="145">
        <v>72446.805555555547</v>
      </c>
      <c r="AV156" s="145">
        <v>72446.805555555547</v>
      </c>
      <c r="AW156" s="144">
        <v>1333.3333333333333</v>
      </c>
      <c r="AX156" s="144">
        <v>42200.75</v>
      </c>
      <c r="AY156" s="144">
        <v>42870.083333333336</v>
      </c>
      <c r="AZ156" s="144">
        <v>2916.6666666666665</v>
      </c>
      <c r="BA156" s="144">
        <v>3681.25</v>
      </c>
      <c r="BB156" s="144">
        <v>128905.34523758921</v>
      </c>
      <c r="BC156" s="144">
        <v>16475</v>
      </c>
      <c r="BD156" s="146">
        <v>0.5</v>
      </c>
      <c r="BE156" s="144">
        <v>0</v>
      </c>
      <c r="BF156" s="144">
        <v>0</v>
      </c>
      <c r="BG156" s="144">
        <v>0</v>
      </c>
      <c r="BH156" s="144">
        <v>0</v>
      </c>
      <c r="BI156" s="144">
        <v>0</v>
      </c>
      <c r="BJ156" s="144">
        <v>0</v>
      </c>
      <c r="BK156" s="144">
        <v>0</v>
      </c>
      <c r="BL156" s="144">
        <v>0</v>
      </c>
      <c r="BM156" s="144">
        <v>0</v>
      </c>
      <c r="BN156" s="147">
        <v>0</v>
      </c>
      <c r="BO156" s="144">
        <v>0</v>
      </c>
      <c r="BP156" s="144">
        <v>0</v>
      </c>
      <c r="BQ156" s="144">
        <v>0</v>
      </c>
      <c r="BR156" s="144">
        <v>0</v>
      </c>
      <c r="BS156" s="144">
        <v>0</v>
      </c>
      <c r="BT156" s="144">
        <v>0</v>
      </c>
      <c r="BU156" s="144">
        <v>0</v>
      </c>
      <c r="BV156" s="144">
        <v>0</v>
      </c>
      <c r="BW156" s="144">
        <v>0</v>
      </c>
      <c r="BX156" s="144">
        <v>0</v>
      </c>
      <c r="BY156" s="144">
        <v>0</v>
      </c>
      <c r="BZ156" s="144">
        <v>0</v>
      </c>
      <c r="CA156" s="144">
        <v>0</v>
      </c>
      <c r="CB156" s="144">
        <v>0</v>
      </c>
      <c r="CC156" s="144">
        <v>0</v>
      </c>
      <c r="CD156" s="144">
        <v>0</v>
      </c>
      <c r="CE156" s="144">
        <v>0</v>
      </c>
      <c r="CF156" s="144">
        <v>0</v>
      </c>
    </row>
    <row r="157" spans="5:84">
      <c r="E157" s="124">
        <v>1</v>
      </c>
      <c r="F157" s="124">
        <v>2017</v>
      </c>
      <c r="G157" s="143" t="s">
        <v>306</v>
      </c>
      <c r="H157" s="144">
        <v>0</v>
      </c>
      <c r="I157" s="144">
        <v>4166.666666666667</v>
      </c>
      <c r="J157" s="144">
        <v>4166.666666666667</v>
      </c>
      <c r="K157" s="144">
        <v>0</v>
      </c>
      <c r="L157" s="144">
        <v>0</v>
      </c>
      <c r="M157" s="144">
        <v>0</v>
      </c>
      <c r="N157" s="144">
        <v>4166.666666666667</v>
      </c>
      <c r="O157" s="144">
        <v>0</v>
      </c>
      <c r="P157" s="144">
        <v>1666.6666666666667</v>
      </c>
      <c r="Q157" s="144">
        <v>0</v>
      </c>
      <c r="R157" s="144">
        <v>0</v>
      </c>
      <c r="S157" s="144">
        <v>4166.666666666667</v>
      </c>
      <c r="T157" s="144">
        <v>0</v>
      </c>
      <c r="U157" s="144">
        <v>4166.666666666667</v>
      </c>
      <c r="V157" s="144">
        <v>0</v>
      </c>
      <c r="W157" s="144">
        <v>0</v>
      </c>
      <c r="X157" s="144">
        <v>0</v>
      </c>
      <c r="Y157" s="144">
        <v>0</v>
      </c>
      <c r="Z157" s="144">
        <v>0</v>
      </c>
      <c r="AA157" s="144">
        <v>0</v>
      </c>
      <c r="AB157" s="144">
        <v>0</v>
      </c>
      <c r="AC157" s="144">
        <v>0</v>
      </c>
      <c r="AD157" s="144">
        <v>0</v>
      </c>
      <c r="AE157" s="144">
        <v>0</v>
      </c>
      <c r="AF157" s="144">
        <v>0</v>
      </c>
      <c r="AG157" s="144">
        <v>0</v>
      </c>
      <c r="AH157" s="144">
        <v>0</v>
      </c>
      <c r="AI157" s="144">
        <v>8750</v>
      </c>
      <c r="AJ157" s="144">
        <v>0</v>
      </c>
      <c r="AK157" s="144">
        <v>0</v>
      </c>
      <c r="AL157" s="144">
        <v>0</v>
      </c>
      <c r="AM157" s="144">
        <v>333.33333333333331</v>
      </c>
      <c r="AN157" s="144">
        <v>2541.6666666666665</v>
      </c>
      <c r="AO157" s="144">
        <v>0</v>
      </c>
      <c r="AP157" s="144">
        <v>0</v>
      </c>
      <c r="AQ157" s="144">
        <v>692.58333333333337</v>
      </c>
      <c r="AR157" s="145">
        <v>72625.916666666672</v>
      </c>
      <c r="AS157" s="145">
        <v>72625.916666666672</v>
      </c>
      <c r="AT157" s="145">
        <v>72625.916666666672</v>
      </c>
      <c r="AU157" s="145">
        <v>72625.916666666672</v>
      </c>
      <c r="AV157" s="145">
        <v>72625.916666666672</v>
      </c>
      <c r="AW157" s="144">
        <v>0</v>
      </c>
      <c r="AX157" s="144">
        <v>43378.75</v>
      </c>
      <c r="AY157" s="144">
        <v>43442.083333333336</v>
      </c>
      <c r="AZ157" s="144">
        <v>2916.6666666666665</v>
      </c>
      <c r="BA157" s="144">
        <v>3681.25</v>
      </c>
      <c r="BB157" s="144">
        <v>130813.27983115519</v>
      </c>
      <c r="BC157" s="144">
        <v>15141.666666666666</v>
      </c>
      <c r="BD157" s="146">
        <v>0.5</v>
      </c>
      <c r="BE157" s="144">
        <v>0</v>
      </c>
      <c r="BF157" s="144">
        <v>0</v>
      </c>
      <c r="BG157" s="144">
        <v>1750</v>
      </c>
      <c r="BH157" s="144">
        <v>0</v>
      </c>
      <c r="BI157" s="144">
        <v>0</v>
      </c>
      <c r="BJ157" s="144">
        <v>0</v>
      </c>
      <c r="BK157" s="144">
        <v>0</v>
      </c>
      <c r="BL157" s="144">
        <v>0</v>
      </c>
      <c r="BM157" s="144">
        <v>0</v>
      </c>
      <c r="BN157" s="147">
        <v>0</v>
      </c>
      <c r="BO157" s="144">
        <v>0</v>
      </c>
      <c r="BP157" s="144">
        <v>0</v>
      </c>
      <c r="BQ157" s="144">
        <v>0</v>
      </c>
      <c r="BR157" s="144">
        <v>0</v>
      </c>
      <c r="BS157" s="144">
        <v>0</v>
      </c>
      <c r="BT157" s="144">
        <v>0</v>
      </c>
      <c r="BU157" s="144">
        <v>0</v>
      </c>
      <c r="BV157" s="144">
        <v>0</v>
      </c>
      <c r="BW157" s="144">
        <v>0</v>
      </c>
      <c r="BX157" s="144">
        <v>0</v>
      </c>
      <c r="BY157" s="144">
        <v>0</v>
      </c>
      <c r="BZ157" s="144">
        <v>0</v>
      </c>
      <c r="CA157" s="144">
        <v>0</v>
      </c>
      <c r="CB157" s="144">
        <v>0</v>
      </c>
      <c r="CC157" s="144">
        <v>0</v>
      </c>
      <c r="CD157" s="144">
        <v>0</v>
      </c>
      <c r="CE157" s="144">
        <v>0</v>
      </c>
      <c r="CF157" s="144">
        <v>0</v>
      </c>
    </row>
    <row r="158" spans="5:84">
      <c r="E158" s="124">
        <v>2</v>
      </c>
      <c r="F158" s="124">
        <v>2017</v>
      </c>
      <c r="G158" s="143" t="s">
        <v>306</v>
      </c>
      <c r="H158" s="144">
        <v>0</v>
      </c>
      <c r="I158" s="144">
        <v>4166.666666666667</v>
      </c>
      <c r="J158" s="144">
        <v>4166.666666666667</v>
      </c>
      <c r="K158" s="144">
        <v>0</v>
      </c>
      <c r="L158" s="144">
        <v>0</v>
      </c>
      <c r="M158" s="144">
        <v>0</v>
      </c>
      <c r="N158" s="144">
        <v>4166.666666666667</v>
      </c>
      <c r="O158" s="144">
        <v>0</v>
      </c>
      <c r="P158" s="144">
        <v>1666.6666666666667</v>
      </c>
      <c r="Q158" s="144">
        <v>0</v>
      </c>
      <c r="R158" s="144">
        <v>0</v>
      </c>
      <c r="S158" s="144">
        <v>4166.666666666667</v>
      </c>
      <c r="T158" s="144">
        <v>0</v>
      </c>
      <c r="U158" s="144">
        <v>4166.666666666667</v>
      </c>
      <c r="V158" s="144">
        <v>0</v>
      </c>
      <c r="W158" s="144">
        <v>0</v>
      </c>
      <c r="X158" s="144">
        <v>0</v>
      </c>
      <c r="Y158" s="144">
        <v>0</v>
      </c>
      <c r="Z158" s="144">
        <v>0</v>
      </c>
      <c r="AA158" s="144">
        <v>0</v>
      </c>
      <c r="AB158" s="144">
        <v>0</v>
      </c>
      <c r="AC158" s="144">
        <v>0</v>
      </c>
      <c r="AD158" s="144">
        <v>0</v>
      </c>
      <c r="AE158" s="144">
        <v>0</v>
      </c>
      <c r="AF158" s="144">
        <v>0</v>
      </c>
      <c r="AG158" s="144">
        <v>0</v>
      </c>
      <c r="AH158" s="144">
        <v>0</v>
      </c>
      <c r="AI158" s="144">
        <v>8750</v>
      </c>
      <c r="AJ158" s="144">
        <v>0</v>
      </c>
      <c r="AK158" s="144">
        <v>0</v>
      </c>
      <c r="AL158" s="144">
        <v>0</v>
      </c>
      <c r="AM158" s="144">
        <v>333.33333333333331</v>
      </c>
      <c r="AN158" s="144">
        <v>2541.6666666666665</v>
      </c>
      <c r="AO158" s="144">
        <v>0</v>
      </c>
      <c r="AP158" s="144">
        <v>0</v>
      </c>
      <c r="AQ158" s="144">
        <v>692.58333333333337</v>
      </c>
      <c r="AR158" s="145">
        <v>72625.916666666672</v>
      </c>
      <c r="AS158" s="145">
        <v>72625.916666666672</v>
      </c>
      <c r="AT158" s="145">
        <v>72625.916666666672</v>
      </c>
      <c r="AU158" s="145">
        <v>72625.916666666672</v>
      </c>
      <c r="AV158" s="145">
        <v>72625.916666666672</v>
      </c>
      <c r="AW158" s="144">
        <v>0</v>
      </c>
      <c r="AX158" s="144">
        <v>43378.75</v>
      </c>
      <c r="AY158" s="144">
        <v>43442.083333333336</v>
      </c>
      <c r="AZ158" s="144">
        <v>2916.6666666666665</v>
      </c>
      <c r="BA158" s="144">
        <v>3681.25</v>
      </c>
      <c r="BB158" s="144">
        <v>130813.27983115519</v>
      </c>
      <c r="BC158" s="144">
        <v>15141.666666666666</v>
      </c>
      <c r="BD158" s="146">
        <v>0.5</v>
      </c>
      <c r="BE158" s="144">
        <v>0</v>
      </c>
      <c r="BF158" s="144">
        <v>0</v>
      </c>
      <c r="BG158" s="144">
        <v>1750</v>
      </c>
      <c r="BH158" s="144">
        <v>0</v>
      </c>
      <c r="BI158" s="144">
        <v>0</v>
      </c>
      <c r="BJ158" s="144">
        <v>0</v>
      </c>
      <c r="BK158" s="144">
        <v>0</v>
      </c>
      <c r="BL158" s="144">
        <v>0</v>
      </c>
      <c r="BM158" s="144">
        <v>0</v>
      </c>
      <c r="BN158" s="147">
        <v>0</v>
      </c>
      <c r="BO158" s="144">
        <v>0</v>
      </c>
      <c r="BP158" s="144">
        <v>0</v>
      </c>
      <c r="BQ158" s="144">
        <v>0</v>
      </c>
      <c r="BR158" s="144">
        <v>0</v>
      </c>
      <c r="BS158" s="144">
        <v>0</v>
      </c>
      <c r="BT158" s="144">
        <v>0</v>
      </c>
      <c r="BU158" s="144">
        <v>0</v>
      </c>
      <c r="BV158" s="144">
        <v>0</v>
      </c>
      <c r="BW158" s="144">
        <v>0</v>
      </c>
      <c r="BX158" s="144">
        <v>0</v>
      </c>
      <c r="BY158" s="144">
        <v>0</v>
      </c>
      <c r="BZ158" s="144">
        <v>0</v>
      </c>
      <c r="CA158" s="144">
        <v>0</v>
      </c>
      <c r="CB158" s="144">
        <v>0</v>
      </c>
      <c r="CC158" s="144">
        <v>0</v>
      </c>
      <c r="CD158" s="144">
        <v>0</v>
      </c>
      <c r="CE158" s="144">
        <v>0</v>
      </c>
      <c r="CF158" s="144">
        <v>0</v>
      </c>
    </row>
    <row r="159" spans="5:84">
      <c r="E159" s="124">
        <v>3</v>
      </c>
      <c r="F159" s="124">
        <v>2017</v>
      </c>
      <c r="G159" s="143" t="s">
        <v>306</v>
      </c>
      <c r="H159" s="144">
        <v>0</v>
      </c>
      <c r="I159" s="144">
        <v>4166.666666666667</v>
      </c>
      <c r="J159" s="144">
        <v>4166.666666666667</v>
      </c>
      <c r="K159" s="144">
        <v>0</v>
      </c>
      <c r="L159" s="144">
        <v>0</v>
      </c>
      <c r="M159" s="144">
        <v>0</v>
      </c>
      <c r="N159" s="144">
        <v>4166.666666666667</v>
      </c>
      <c r="O159" s="144">
        <v>0</v>
      </c>
      <c r="P159" s="144">
        <v>1666.6666666666667</v>
      </c>
      <c r="Q159" s="144">
        <v>0</v>
      </c>
      <c r="R159" s="144">
        <v>0</v>
      </c>
      <c r="S159" s="144">
        <v>4166.666666666667</v>
      </c>
      <c r="T159" s="144">
        <v>0</v>
      </c>
      <c r="U159" s="144">
        <v>4166.666666666667</v>
      </c>
      <c r="V159" s="144">
        <v>0</v>
      </c>
      <c r="W159" s="144">
        <v>0</v>
      </c>
      <c r="X159" s="144">
        <v>0</v>
      </c>
      <c r="Y159" s="144">
        <v>0</v>
      </c>
      <c r="Z159" s="144">
        <v>0</v>
      </c>
      <c r="AA159" s="144">
        <v>0</v>
      </c>
      <c r="AB159" s="144">
        <v>0</v>
      </c>
      <c r="AC159" s="144">
        <v>0</v>
      </c>
      <c r="AD159" s="144">
        <v>0</v>
      </c>
      <c r="AE159" s="144">
        <v>0</v>
      </c>
      <c r="AF159" s="144">
        <v>0</v>
      </c>
      <c r="AG159" s="144">
        <v>0</v>
      </c>
      <c r="AH159" s="144">
        <v>0</v>
      </c>
      <c r="AI159" s="144">
        <v>8750</v>
      </c>
      <c r="AJ159" s="144">
        <v>0</v>
      </c>
      <c r="AK159" s="144">
        <v>0</v>
      </c>
      <c r="AL159" s="144">
        <v>0</v>
      </c>
      <c r="AM159" s="144">
        <v>333.33333333333331</v>
      </c>
      <c r="AN159" s="144">
        <v>2541.6666666666665</v>
      </c>
      <c r="AO159" s="144">
        <v>0</v>
      </c>
      <c r="AP159" s="144">
        <v>0</v>
      </c>
      <c r="AQ159" s="144">
        <v>692.58333333333337</v>
      </c>
      <c r="AR159" s="145">
        <v>72625.916666666672</v>
      </c>
      <c r="AS159" s="145">
        <v>72625.916666666672</v>
      </c>
      <c r="AT159" s="145">
        <v>72625.916666666672</v>
      </c>
      <c r="AU159" s="145">
        <v>72625.916666666672</v>
      </c>
      <c r="AV159" s="145">
        <v>72625.916666666672</v>
      </c>
      <c r="AW159" s="144">
        <v>0</v>
      </c>
      <c r="AX159" s="144">
        <v>43378.75</v>
      </c>
      <c r="AY159" s="144">
        <v>43442.083333333336</v>
      </c>
      <c r="AZ159" s="144">
        <v>2916.6666666666665</v>
      </c>
      <c r="BA159" s="144">
        <v>3681.25</v>
      </c>
      <c r="BB159" s="144">
        <v>130813.27983115519</v>
      </c>
      <c r="BC159" s="144">
        <v>15141.666666666666</v>
      </c>
      <c r="BD159" s="146">
        <v>0.5</v>
      </c>
      <c r="BE159" s="144">
        <v>0</v>
      </c>
      <c r="BF159" s="144">
        <v>0</v>
      </c>
      <c r="BG159" s="144">
        <v>1750</v>
      </c>
      <c r="BH159" s="144">
        <v>0</v>
      </c>
      <c r="BI159" s="144">
        <v>0</v>
      </c>
      <c r="BJ159" s="144">
        <v>0</v>
      </c>
      <c r="BK159" s="144">
        <v>0</v>
      </c>
      <c r="BL159" s="144">
        <v>0</v>
      </c>
      <c r="BM159" s="144">
        <v>0</v>
      </c>
      <c r="BN159" s="147">
        <v>0</v>
      </c>
      <c r="BO159" s="144">
        <v>0</v>
      </c>
      <c r="BP159" s="144">
        <v>0</v>
      </c>
      <c r="BQ159" s="144">
        <v>0</v>
      </c>
      <c r="BR159" s="144">
        <v>0</v>
      </c>
      <c r="BS159" s="144">
        <v>0</v>
      </c>
      <c r="BT159" s="144">
        <v>0</v>
      </c>
      <c r="BU159" s="144">
        <v>0</v>
      </c>
      <c r="BV159" s="144">
        <v>0</v>
      </c>
      <c r="BW159" s="144">
        <v>0</v>
      </c>
      <c r="BX159" s="144">
        <v>0</v>
      </c>
      <c r="BY159" s="144">
        <v>0</v>
      </c>
      <c r="BZ159" s="144">
        <v>0</v>
      </c>
      <c r="CA159" s="144">
        <v>0</v>
      </c>
      <c r="CB159" s="144">
        <v>0</v>
      </c>
      <c r="CC159" s="144">
        <v>0</v>
      </c>
      <c r="CD159" s="144">
        <v>0</v>
      </c>
      <c r="CE159" s="144">
        <v>0</v>
      </c>
      <c r="CF159" s="144">
        <v>0</v>
      </c>
    </row>
    <row r="160" spans="5:84">
      <c r="E160" s="124">
        <v>4</v>
      </c>
      <c r="F160" s="124">
        <v>2017</v>
      </c>
      <c r="G160" s="143" t="s">
        <v>306</v>
      </c>
      <c r="H160" s="144">
        <v>0</v>
      </c>
      <c r="I160" s="144">
        <v>4166.666666666667</v>
      </c>
      <c r="J160" s="144">
        <v>4166.666666666667</v>
      </c>
      <c r="K160" s="144">
        <v>0</v>
      </c>
      <c r="L160" s="144">
        <v>0</v>
      </c>
      <c r="M160" s="144">
        <v>0</v>
      </c>
      <c r="N160" s="144">
        <v>4166.666666666667</v>
      </c>
      <c r="O160" s="144">
        <v>0</v>
      </c>
      <c r="P160" s="144">
        <v>1666.6666666666667</v>
      </c>
      <c r="Q160" s="144">
        <v>0</v>
      </c>
      <c r="R160" s="144">
        <v>0</v>
      </c>
      <c r="S160" s="144">
        <v>4166.666666666667</v>
      </c>
      <c r="T160" s="144">
        <v>0</v>
      </c>
      <c r="U160" s="144">
        <v>4166.666666666667</v>
      </c>
      <c r="V160" s="144">
        <v>0</v>
      </c>
      <c r="W160" s="144">
        <v>0</v>
      </c>
      <c r="X160" s="144">
        <v>0</v>
      </c>
      <c r="Y160" s="144">
        <v>0</v>
      </c>
      <c r="Z160" s="144">
        <v>0</v>
      </c>
      <c r="AA160" s="144">
        <v>0</v>
      </c>
      <c r="AB160" s="144">
        <v>0</v>
      </c>
      <c r="AC160" s="144">
        <v>0</v>
      </c>
      <c r="AD160" s="144">
        <v>0</v>
      </c>
      <c r="AE160" s="144">
        <v>0</v>
      </c>
      <c r="AF160" s="144">
        <v>0</v>
      </c>
      <c r="AG160" s="144">
        <v>0</v>
      </c>
      <c r="AH160" s="144">
        <v>0</v>
      </c>
      <c r="AI160" s="144">
        <v>8750</v>
      </c>
      <c r="AJ160" s="144">
        <v>0</v>
      </c>
      <c r="AK160" s="144">
        <v>0</v>
      </c>
      <c r="AL160" s="144">
        <v>0</v>
      </c>
      <c r="AM160" s="144">
        <v>333.33333333333331</v>
      </c>
      <c r="AN160" s="144">
        <v>2541.6666666666665</v>
      </c>
      <c r="AO160" s="144">
        <v>0</v>
      </c>
      <c r="AP160" s="144">
        <v>0</v>
      </c>
      <c r="AQ160" s="144">
        <v>692.58333333333337</v>
      </c>
      <c r="AR160" s="145">
        <v>72625.916666666672</v>
      </c>
      <c r="AS160" s="145">
        <v>72625.916666666672</v>
      </c>
      <c r="AT160" s="145">
        <v>72625.916666666672</v>
      </c>
      <c r="AU160" s="145">
        <v>72625.916666666672</v>
      </c>
      <c r="AV160" s="145">
        <v>72625.916666666672</v>
      </c>
      <c r="AW160" s="144">
        <v>0</v>
      </c>
      <c r="AX160" s="144">
        <v>43378.75</v>
      </c>
      <c r="AY160" s="144">
        <v>43442.083333333336</v>
      </c>
      <c r="AZ160" s="144">
        <v>2916.6666666666665</v>
      </c>
      <c r="BA160" s="144">
        <v>3681.25</v>
      </c>
      <c r="BB160" s="144">
        <v>130813.27983115519</v>
      </c>
      <c r="BC160" s="144">
        <v>15141.666666666666</v>
      </c>
      <c r="BD160" s="146">
        <v>0.5</v>
      </c>
      <c r="BE160" s="144">
        <v>0</v>
      </c>
      <c r="BF160" s="144">
        <v>0</v>
      </c>
      <c r="BG160" s="144">
        <v>1750</v>
      </c>
      <c r="BH160" s="144">
        <v>0</v>
      </c>
      <c r="BI160" s="144">
        <v>0</v>
      </c>
      <c r="BJ160" s="144">
        <v>0</v>
      </c>
      <c r="BK160" s="144">
        <v>0</v>
      </c>
      <c r="BL160" s="144">
        <v>0</v>
      </c>
      <c r="BM160" s="144">
        <v>0</v>
      </c>
      <c r="BN160" s="147">
        <v>0</v>
      </c>
      <c r="BO160" s="144">
        <v>0</v>
      </c>
      <c r="BP160" s="144">
        <v>0</v>
      </c>
      <c r="BQ160" s="144">
        <v>0</v>
      </c>
      <c r="BR160" s="144">
        <v>0</v>
      </c>
      <c r="BS160" s="144">
        <v>0</v>
      </c>
      <c r="BT160" s="144">
        <v>0</v>
      </c>
      <c r="BU160" s="144">
        <v>0</v>
      </c>
      <c r="BV160" s="144">
        <v>0</v>
      </c>
      <c r="BW160" s="144">
        <v>0</v>
      </c>
      <c r="BX160" s="144">
        <v>0</v>
      </c>
      <c r="BY160" s="144">
        <v>0</v>
      </c>
      <c r="BZ160" s="144">
        <v>0</v>
      </c>
      <c r="CA160" s="144">
        <v>0</v>
      </c>
      <c r="CB160" s="144">
        <v>0</v>
      </c>
      <c r="CC160" s="144">
        <v>0</v>
      </c>
      <c r="CD160" s="144">
        <v>0</v>
      </c>
      <c r="CE160" s="144">
        <v>0</v>
      </c>
      <c r="CF160" s="144">
        <v>0</v>
      </c>
    </row>
    <row r="161" spans="5:84">
      <c r="E161" s="124">
        <v>5</v>
      </c>
      <c r="F161" s="124">
        <v>2017</v>
      </c>
      <c r="G161" s="143" t="s">
        <v>306</v>
      </c>
      <c r="H161" s="144">
        <v>0</v>
      </c>
      <c r="I161" s="144">
        <v>4166.666666666667</v>
      </c>
      <c r="J161" s="144">
        <v>4166.666666666667</v>
      </c>
      <c r="K161" s="144">
        <v>0</v>
      </c>
      <c r="L161" s="144">
        <v>0</v>
      </c>
      <c r="M161" s="144">
        <v>0</v>
      </c>
      <c r="N161" s="144">
        <v>4166.666666666667</v>
      </c>
      <c r="O161" s="144">
        <v>0</v>
      </c>
      <c r="P161" s="144">
        <v>1666.6666666666667</v>
      </c>
      <c r="Q161" s="144">
        <v>0</v>
      </c>
      <c r="R161" s="144">
        <v>0</v>
      </c>
      <c r="S161" s="144">
        <v>4166.666666666667</v>
      </c>
      <c r="T161" s="144">
        <v>0</v>
      </c>
      <c r="U161" s="144">
        <v>4166.666666666667</v>
      </c>
      <c r="V161" s="144">
        <v>0</v>
      </c>
      <c r="W161" s="144">
        <v>0</v>
      </c>
      <c r="X161" s="144">
        <v>0</v>
      </c>
      <c r="Y161" s="144">
        <v>0</v>
      </c>
      <c r="Z161" s="144">
        <v>0</v>
      </c>
      <c r="AA161" s="144">
        <v>0</v>
      </c>
      <c r="AB161" s="144">
        <v>0</v>
      </c>
      <c r="AC161" s="144">
        <v>0</v>
      </c>
      <c r="AD161" s="144">
        <v>0</v>
      </c>
      <c r="AE161" s="144">
        <v>0</v>
      </c>
      <c r="AF161" s="144">
        <v>0</v>
      </c>
      <c r="AG161" s="144">
        <v>0</v>
      </c>
      <c r="AH161" s="144">
        <v>0</v>
      </c>
      <c r="AI161" s="144">
        <v>8750</v>
      </c>
      <c r="AJ161" s="144">
        <v>0</v>
      </c>
      <c r="AK161" s="144">
        <v>0</v>
      </c>
      <c r="AL161" s="144">
        <v>0</v>
      </c>
      <c r="AM161" s="144">
        <v>333.33333333333331</v>
      </c>
      <c r="AN161" s="144">
        <v>2541.6666666666665</v>
      </c>
      <c r="AO161" s="144">
        <v>0</v>
      </c>
      <c r="AP161" s="144">
        <v>0</v>
      </c>
      <c r="AQ161" s="144">
        <v>692.58333333333337</v>
      </c>
      <c r="AR161" s="145">
        <v>72625.916666666672</v>
      </c>
      <c r="AS161" s="145">
        <v>72625.916666666672</v>
      </c>
      <c r="AT161" s="145">
        <v>72625.916666666672</v>
      </c>
      <c r="AU161" s="145">
        <v>72625.916666666672</v>
      </c>
      <c r="AV161" s="145">
        <v>72625.916666666672</v>
      </c>
      <c r="AW161" s="144">
        <v>0</v>
      </c>
      <c r="AX161" s="144">
        <v>43378.75</v>
      </c>
      <c r="AY161" s="144">
        <v>43442.083333333336</v>
      </c>
      <c r="AZ161" s="144">
        <v>2916.6666666666665</v>
      </c>
      <c r="BA161" s="144">
        <v>3681.25</v>
      </c>
      <c r="BB161" s="144">
        <v>130813.27983115519</v>
      </c>
      <c r="BC161" s="144">
        <v>15141.666666666666</v>
      </c>
      <c r="BD161" s="146">
        <v>0.5</v>
      </c>
      <c r="BE161" s="144">
        <v>0</v>
      </c>
      <c r="BF161" s="144">
        <v>0</v>
      </c>
      <c r="BG161" s="144">
        <v>1750</v>
      </c>
      <c r="BH161" s="144">
        <v>0</v>
      </c>
      <c r="BI161" s="144">
        <v>0</v>
      </c>
      <c r="BJ161" s="144">
        <v>0</v>
      </c>
      <c r="BK161" s="144">
        <v>0</v>
      </c>
      <c r="BL161" s="144">
        <v>0</v>
      </c>
      <c r="BM161" s="144">
        <v>0</v>
      </c>
      <c r="BN161" s="147">
        <v>0</v>
      </c>
      <c r="BO161" s="144">
        <v>0</v>
      </c>
      <c r="BP161" s="144">
        <v>0</v>
      </c>
      <c r="BQ161" s="144">
        <v>0</v>
      </c>
      <c r="BR161" s="144">
        <v>0</v>
      </c>
      <c r="BS161" s="144">
        <v>0</v>
      </c>
      <c r="BT161" s="144">
        <v>0</v>
      </c>
      <c r="BU161" s="144">
        <v>0</v>
      </c>
      <c r="BV161" s="144">
        <v>0</v>
      </c>
      <c r="BW161" s="144">
        <v>0</v>
      </c>
      <c r="BX161" s="144">
        <v>0</v>
      </c>
      <c r="BY161" s="144">
        <v>0</v>
      </c>
      <c r="BZ161" s="144">
        <v>0</v>
      </c>
      <c r="CA161" s="144">
        <v>0</v>
      </c>
      <c r="CB161" s="144">
        <v>0</v>
      </c>
      <c r="CC161" s="144">
        <v>0</v>
      </c>
      <c r="CD161" s="144">
        <v>0</v>
      </c>
      <c r="CE161" s="144">
        <v>0</v>
      </c>
      <c r="CF161" s="144">
        <v>0</v>
      </c>
    </row>
    <row r="162" spans="5:84">
      <c r="E162" s="124">
        <v>6</v>
      </c>
      <c r="F162" s="124">
        <v>2017</v>
      </c>
      <c r="G162" s="143" t="s">
        <v>306</v>
      </c>
      <c r="H162" s="144">
        <v>0</v>
      </c>
      <c r="I162" s="144">
        <v>4166.666666666667</v>
      </c>
      <c r="J162" s="144">
        <v>4166.666666666667</v>
      </c>
      <c r="K162" s="144">
        <v>0</v>
      </c>
      <c r="L162" s="144">
        <v>0</v>
      </c>
      <c r="M162" s="144">
        <v>0</v>
      </c>
      <c r="N162" s="144">
        <v>4166.666666666667</v>
      </c>
      <c r="O162" s="144">
        <v>0</v>
      </c>
      <c r="P162" s="144">
        <v>1666.6666666666667</v>
      </c>
      <c r="Q162" s="144">
        <v>0</v>
      </c>
      <c r="R162" s="144">
        <v>0</v>
      </c>
      <c r="S162" s="144">
        <v>4166.666666666667</v>
      </c>
      <c r="T162" s="144">
        <v>0</v>
      </c>
      <c r="U162" s="144">
        <v>4166.666666666667</v>
      </c>
      <c r="V162" s="144">
        <v>0</v>
      </c>
      <c r="W162" s="144">
        <v>0</v>
      </c>
      <c r="X162" s="144">
        <v>0</v>
      </c>
      <c r="Y162" s="144">
        <v>0</v>
      </c>
      <c r="Z162" s="144">
        <v>0</v>
      </c>
      <c r="AA162" s="144">
        <v>0</v>
      </c>
      <c r="AB162" s="144">
        <v>0</v>
      </c>
      <c r="AC162" s="144">
        <v>0</v>
      </c>
      <c r="AD162" s="144">
        <v>0</v>
      </c>
      <c r="AE162" s="144">
        <v>0</v>
      </c>
      <c r="AF162" s="144">
        <v>0</v>
      </c>
      <c r="AG162" s="144">
        <v>0</v>
      </c>
      <c r="AH162" s="144">
        <v>0</v>
      </c>
      <c r="AI162" s="144">
        <v>8750</v>
      </c>
      <c r="AJ162" s="144">
        <v>0</v>
      </c>
      <c r="AK162" s="144">
        <v>0</v>
      </c>
      <c r="AL162" s="144">
        <v>0</v>
      </c>
      <c r="AM162" s="144">
        <v>333.33333333333331</v>
      </c>
      <c r="AN162" s="144">
        <v>2541.6666666666665</v>
      </c>
      <c r="AO162" s="144">
        <v>0</v>
      </c>
      <c r="AP162" s="144">
        <v>13000</v>
      </c>
      <c r="AQ162" s="144">
        <v>692.58333333333337</v>
      </c>
      <c r="AR162" s="145">
        <v>72625.916666666672</v>
      </c>
      <c r="AS162" s="145">
        <v>72625.916666666672</v>
      </c>
      <c r="AT162" s="145">
        <v>72625.916666666672</v>
      </c>
      <c r="AU162" s="145">
        <v>72625.916666666672</v>
      </c>
      <c r="AV162" s="145">
        <v>72625.916666666672</v>
      </c>
      <c r="AW162" s="144">
        <v>0</v>
      </c>
      <c r="AX162" s="144">
        <v>43378.75</v>
      </c>
      <c r="AY162" s="144">
        <v>43442.083333333336</v>
      </c>
      <c r="AZ162" s="144">
        <v>2916.6666666666665</v>
      </c>
      <c r="BA162" s="144">
        <v>3681.25</v>
      </c>
      <c r="BB162" s="144">
        <v>130813.27983115519</v>
      </c>
      <c r="BC162" s="144">
        <v>15141.666666666666</v>
      </c>
      <c r="BD162" s="146">
        <v>0.5</v>
      </c>
      <c r="BE162" s="144">
        <v>0</v>
      </c>
      <c r="BF162" s="144">
        <v>0</v>
      </c>
      <c r="BG162" s="144">
        <v>1750</v>
      </c>
      <c r="BH162" s="144">
        <v>0</v>
      </c>
      <c r="BI162" s="144">
        <v>0</v>
      </c>
      <c r="BJ162" s="144">
        <v>0</v>
      </c>
      <c r="BK162" s="144">
        <v>0</v>
      </c>
      <c r="BL162" s="144">
        <v>0</v>
      </c>
      <c r="BM162" s="144">
        <v>0</v>
      </c>
      <c r="BN162" s="147">
        <v>0</v>
      </c>
      <c r="BO162" s="144">
        <v>0</v>
      </c>
      <c r="BP162" s="144">
        <v>0</v>
      </c>
      <c r="BQ162" s="144">
        <v>0</v>
      </c>
      <c r="BR162" s="144">
        <v>0</v>
      </c>
      <c r="BS162" s="144">
        <v>0</v>
      </c>
      <c r="BT162" s="144">
        <v>0</v>
      </c>
      <c r="BU162" s="144">
        <v>0</v>
      </c>
      <c r="BV162" s="144">
        <v>0</v>
      </c>
      <c r="BW162" s="144">
        <v>0</v>
      </c>
      <c r="BX162" s="144">
        <v>0</v>
      </c>
      <c r="BY162" s="144">
        <v>0</v>
      </c>
      <c r="BZ162" s="144">
        <v>0</v>
      </c>
      <c r="CA162" s="144">
        <v>0</v>
      </c>
      <c r="CB162" s="144">
        <v>0</v>
      </c>
      <c r="CC162" s="144">
        <v>0</v>
      </c>
      <c r="CD162" s="144">
        <v>0</v>
      </c>
      <c r="CE162" s="144">
        <v>0</v>
      </c>
      <c r="CF162" s="144">
        <v>0</v>
      </c>
    </row>
    <row r="163" spans="5:84">
      <c r="E163" s="124">
        <v>7</v>
      </c>
      <c r="F163" s="124">
        <v>2017</v>
      </c>
      <c r="G163" s="143" t="s">
        <v>306</v>
      </c>
      <c r="H163" s="144">
        <v>0</v>
      </c>
      <c r="I163" s="144">
        <v>4166.666666666667</v>
      </c>
      <c r="J163" s="144">
        <v>4166.666666666667</v>
      </c>
      <c r="K163" s="144">
        <v>0</v>
      </c>
      <c r="L163" s="144">
        <v>0</v>
      </c>
      <c r="M163" s="144">
        <v>0</v>
      </c>
      <c r="N163" s="144">
        <v>4166.666666666667</v>
      </c>
      <c r="O163" s="144">
        <v>0</v>
      </c>
      <c r="P163" s="144">
        <v>1666.6666666666667</v>
      </c>
      <c r="Q163" s="144">
        <v>0</v>
      </c>
      <c r="R163" s="144">
        <v>0</v>
      </c>
      <c r="S163" s="144">
        <v>4166.666666666667</v>
      </c>
      <c r="T163" s="144">
        <v>0</v>
      </c>
      <c r="U163" s="144">
        <v>4166.666666666667</v>
      </c>
      <c r="V163" s="144">
        <v>0</v>
      </c>
      <c r="W163" s="144">
        <v>0</v>
      </c>
      <c r="X163" s="144">
        <v>0</v>
      </c>
      <c r="Y163" s="144">
        <v>0</v>
      </c>
      <c r="Z163" s="144">
        <v>0</v>
      </c>
      <c r="AA163" s="144">
        <v>0</v>
      </c>
      <c r="AB163" s="144">
        <v>0</v>
      </c>
      <c r="AC163" s="144">
        <v>0</v>
      </c>
      <c r="AD163" s="144">
        <v>0</v>
      </c>
      <c r="AE163" s="144">
        <v>0</v>
      </c>
      <c r="AF163" s="144">
        <v>0</v>
      </c>
      <c r="AG163" s="144">
        <v>0</v>
      </c>
      <c r="AH163" s="144">
        <v>0</v>
      </c>
      <c r="AI163" s="144">
        <v>8750</v>
      </c>
      <c r="AJ163" s="144">
        <v>0</v>
      </c>
      <c r="AK163" s="144">
        <v>0</v>
      </c>
      <c r="AL163" s="144">
        <v>0</v>
      </c>
      <c r="AM163" s="144">
        <v>333.33333333333331</v>
      </c>
      <c r="AN163" s="144">
        <v>2541.6666666666665</v>
      </c>
      <c r="AO163" s="144">
        <v>0</v>
      </c>
      <c r="AP163" s="144">
        <v>0</v>
      </c>
      <c r="AQ163" s="144">
        <v>692.58333333333337</v>
      </c>
      <c r="AR163" s="145">
        <v>72625.916666666672</v>
      </c>
      <c r="AS163" s="145">
        <v>72625.916666666672</v>
      </c>
      <c r="AT163" s="145">
        <v>72625.916666666672</v>
      </c>
      <c r="AU163" s="145">
        <v>72625.916666666672</v>
      </c>
      <c r="AV163" s="145">
        <v>72625.916666666672</v>
      </c>
      <c r="AW163" s="144">
        <v>0</v>
      </c>
      <c r="AX163" s="144">
        <v>43378.75</v>
      </c>
      <c r="AY163" s="144">
        <v>43442.083333333336</v>
      </c>
      <c r="AZ163" s="144">
        <v>2916.6666666666665</v>
      </c>
      <c r="BA163" s="144">
        <v>3681.25</v>
      </c>
      <c r="BB163" s="144">
        <v>130813.27983115519</v>
      </c>
      <c r="BC163" s="144">
        <v>15141.666666666666</v>
      </c>
      <c r="BD163" s="146">
        <v>0.5</v>
      </c>
      <c r="BE163" s="144">
        <v>0</v>
      </c>
      <c r="BF163" s="144">
        <v>0</v>
      </c>
      <c r="BG163" s="144">
        <v>1750</v>
      </c>
      <c r="BH163" s="144">
        <v>0</v>
      </c>
      <c r="BI163" s="144">
        <v>0</v>
      </c>
      <c r="BJ163" s="144">
        <v>0</v>
      </c>
      <c r="BK163" s="144">
        <v>0</v>
      </c>
      <c r="BL163" s="144">
        <v>0</v>
      </c>
      <c r="BM163" s="144">
        <v>0</v>
      </c>
      <c r="BN163" s="147">
        <v>0</v>
      </c>
      <c r="BO163" s="144">
        <v>0</v>
      </c>
      <c r="BP163" s="144">
        <v>0</v>
      </c>
      <c r="BQ163" s="144">
        <v>0</v>
      </c>
      <c r="BR163" s="144">
        <v>0</v>
      </c>
      <c r="BS163" s="144">
        <v>0</v>
      </c>
      <c r="BT163" s="144">
        <v>0</v>
      </c>
      <c r="BU163" s="144">
        <v>0</v>
      </c>
      <c r="BV163" s="144">
        <v>0</v>
      </c>
      <c r="BW163" s="144">
        <v>0</v>
      </c>
      <c r="BX163" s="144">
        <v>0</v>
      </c>
      <c r="BY163" s="144">
        <v>0</v>
      </c>
      <c r="BZ163" s="144">
        <v>0</v>
      </c>
      <c r="CA163" s="144">
        <v>0</v>
      </c>
      <c r="CB163" s="144">
        <v>0</v>
      </c>
      <c r="CC163" s="144">
        <v>0</v>
      </c>
      <c r="CD163" s="144">
        <v>0</v>
      </c>
      <c r="CE163" s="144">
        <v>0</v>
      </c>
      <c r="CF163" s="144">
        <v>0</v>
      </c>
    </row>
    <row r="164" spans="5:84">
      <c r="E164" s="124">
        <v>8</v>
      </c>
      <c r="F164" s="124">
        <v>2017</v>
      </c>
      <c r="G164" s="143" t="s">
        <v>306</v>
      </c>
      <c r="H164" s="144">
        <v>0</v>
      </c>
      <c r="I164" s="144">
        <v>4166.666666666667</v>
      </c>
      <c r="J164" s="144">
        <v>4166.666666666667</v>
      </c>
      <c r="K164" s="144">
        <v>0</v>
      </c>
      <c r="L164" s="144">
        <v>0</v>
      </c>
      <c r="M164" s="144">
        <v>0</v>
      </c>
      <c r="N164" s="144">
        <v>4166.666666666667</v>
      </c>
      <c r="O164" s="144">
        <v>0</v>
      </c>
      <c r="P164" s="144">
        <v>1666.6666666666667</v>
      </c>
      <c r="Q164" s="144">
        <v>0</v>
      </c>
      <c r="R164" s="144">
        <v>0</v>
      </c>
      <c r="S164" s="144">
        <v>4166.666666666667</v>
      </c>
      <c r="T164" s="144">
        <v>0</v>
      </c>
      <c r="U164" s="144">
        <v>4166.666666666667</v>
      </c>
      <c r="V164" s="144">
        <v>0</v>
      </c>
      <c r="W164" s="144">
        <v>0</v>
      </c>
      <c r="X164" s="144">
        <v>0</v>
      </c>
      <c r="Y164" s="144">
        <v>0</v>
      </c>
      <c r="Z164" s="144">
        <v>0</v>
      </c>
      <c r="AA164" s="144">
        <v>0</v>
      </c>
      <c r="AB164" s="144">
        <v>0</v>
      </c>
      <c r="AC164" s="144">
        <v>0</v>
      </c>
      <c r="AD164" s="144">
        <v>0</v>
      </c>
      <c r="AE164" s="144">
        <v>0</v>
      </c>
      <c r="AF164" s="144">
        <v>0</v>
      </c>
      <c r="AG164" s="144">
        <v>0</v>
      </c>
      <c r="AH164" s="144">
        <v>0</v>
      </c>
      <c r="AI164" s="144">
        <v>8750</v>
      </c>
      <c r="AJ164" s="144">
        <v>0</v>
      </c>
      <c r="AK164" s="144">
        <v>0</v>
      </c>
      <c r="AL164" s="144">
        <v>0</v>
      </c>
      <c r="AM164" s="144">
        <v>333.33333333333331</v>
      </c>
      <c r="AN164" s="144">
        <v>2541.6666666666665</v>
      </c>
      <c r="AO164" s="144">
        <v>0</v>
      </c>
      <c r="AP164" s="144">
        <v>0</v>
      </c>
      <c r="AQ164" s="144">
        <v>692.58333333333337</v>
      </c>
      <c r="AR164" s="145">
        <v>72625.916666666672</v>
      </c>
      <c r="AS164" s="145">
        <v>72625.916666666672</v>
      </c>
      <c r="AT164" s="145">
        <v>72625.916666666672</v>
      </c>
      <c r="AU164" s="145">
        <v>72625.916666666672</v>
      </c>
      <c r="AV164" s="145">
        <v>72625.916666666672</v>
      </c>
      <c r="AW164" s="144">
        <v>0</v>
      </c>
      <c r="AX164" s="144">
        <v>43378.75</v>
      </c>
      <c r="AY164" s="144">
        <v>43442.083333333336</v>
      </c>
      <c r="AZ164" s="144">
        <v>2916.6666666666665</v>
      </c>
      <c r="BA164" s="144">
        <v>3681.25</v>
      </c>
      <c r="BB164" s="144">
        <v>130813.27983115519</v>
      </c>
      <c r="BC164" s="144">
        <v>15141.666666666666</v>
      </c>
      <c r="BD164" s="146">
        <v>0.5</v>
      </c>
      <c r="BE164" s="144">
        <v>0</v>
      </c>
      <c r="BF164" s="144">
        <v>0</v>
      </c>
      <c r="BG164" s="144">
        <v>1750</v>
      </c>
      <c r="BH164" s="144">
        <v>0</v>
      </c>
      <c r="BI164" s="144">
        <v>0</v>
      </c>
      <c r="BJ164" s="144">
        <v>0</v>
      </c>
      <c r="BK164" s="144">
        <v>0</v>
      </c>
      <c r="BL164" s="144">
        <v>0</v>
      </c>
      <c r="BM164" s="144">
        <v>0</v>
      </c>
      <c r="BN164" s="147">
        <v>0</v>
      </c>
      <c r="BO164" s="144">
        <v>0</v>
      </c>
      <c r="BP164" s="144">
        <v>0</v>
      </c>
      <c r="BQ164" s="144">
        <v>0</v>
      </c>
      <c r="BR164" s="144">
        <v>0</v>
      </c>
      <c r="BS164" s="144">
        <v>0</v>
      </c>
      <c r="BT164" s="144">
        <v>0</v>
      </c>
      <c r="BU164" s="144">
        <v>0</v>
      </c>
      <c r="BV164" s="144">
        <v>0</v>
      </c>
      <c r="BW164" s="144">
        <v>0</v>
      </c>
      <c r="BX164" s="144">
        <v>0</v>
      </c>
      <c r="BY164" s="144">
        <v>0</v>
      </c>
      <c r="BZ164" s="144">
        <v>0</v>
      </c>
      <c r="CA164" s="144">
        <v>0</v>
      </c>
      <c r="CB164" s="144">
        <v>0</v>
      </c>
      <c r="CC164" s="144">
        <v>0</v>
      </c>
      <c r="CD164" s="144">
        <v>0</v>
      </c>
      <c r="CE164" s="144">
        <v>0</v>
      </c>
      <c r="CF164" s="144">
        <v>0</v>
      </c>
    </row>
    <row r="165" spans="5:84">
      <c r="E165" s="124">
        <v>9</v>
      </c>
      <c r="F165" s="124">
        <v>2017</v>
      </c>
      <c r="G165" s="143" t="s">
        <v>306</v>
      </c>
      <c r="H165" s="144">
        <v>0</v>
      </c>
      <c r="I165" s="144">
        <v>4166.666666666667</v>
      </c>
      <c r="J165" s="144">
        <v>4166.666666666667</v>
      </c>
      <c r="K165" s="144">
        <v>0</v>
      </c>
      <c r="L165" s="144">
        <v>0</v>
      </c>
      <c r="M165" s="144">
        <v>0</v>
      </c>
      <c r="N165" s="144">
        <v>4166.666666666667</v>
      </c>
      <c r="O165" s="144">
        <v>0</v>
      </c>
      <c r="P165" s="144">
        <v>1666.6666666666667</v>
      </c>
      <c r="Q165" s="144">
        <v>0</v>
      </c>
      <c r="R165" s="144">
        <v>0</v>
      </c>
      <c r="S165" s="144">
        <v>4166.666666666667</v>
      </c>
      <c r="T165" s="144">
        <v>0</v>
      </c>
      <c r="U165" s="144">
        <v>4166.666666666667</v>
      </c>
      <c r="V165" s="144">
        <v>0</v>
      </c>
      <c r="W165" s="144">
        <v>0</v>
      </c>
      <c r="X165" s="144">
        <v>0</v>
      </c>
      <c r="Y165" s="144">
        <v>0</v>
      </c>
      <c r="Z165" s="144">
        <v>0</v>
      </c>
      <c r="AA165" s="144">
        <v>0</v>
      </c>
      <c r="AB165" s="144">
        <v>0</v>
      </c>
      <c r="AC165" s="144">
        <v>0</v>
      </c>
      <c r="AD165" s="144">
        <v>0</v>
      </c>
      <c r="AE165" s="144">
        <v>0</v>
      </c>
      <c r="AF165" s="144">
        <v>0</v>
      </c>
      <c r="AG165" s="144">
        <v>0</v>
      </c>
      <c r="AH165" s="144">
        <v>0</v>
      </c>
      <c r="AI165" s="144">
        <v>8750</v>
      </c>
      <c r="AJ165" s="144">
        <v>0</v>
      </c>
      <c r="AK165" s="144">
        <v>0</v>
      </c>
      <c r="AL165" s="144">
        <v>0</v>
      </c>
      <c r="AM165" s="144">
        <v>333.33333333333331</v>
      </c>
      <c r="AN165" s="144">
        <v>2541.6666666666665</v>
      </c>
      <c r="AO165" s="144">
        <v>0</v>
      </c>
      <c r="AP165" s="144">
        <v>0</v>
      </c>
      <c r="AQ165" s="144">
        <v>692.58333333333337</v>
      </c>
      <c r="AR165" s="145">
        <v>72625.916666666672</v>
      </c>
      <c r="AS165" s="145">
        <v>72625.916666666672</v>
      </c>
      <c r="AT165" s="145">
        <v>72625.916666666672</v>
      </c>
      <c r="AU165" s="145">
        <v>72625.916666666672</v>
      </c>
      <c r="AV165" s="145">
        <v>72625.916666666672</v>
      </c>
      <c r="AW165" s="144">
        <v>0</v>
      </c>
      <c r="AX165" s="144">
        <v>43378.75</v>
      </c>
      <c r="AY165" s="144">
        <v>43442.083333333336</v>
      </c>
      <c r="AZ165" s="144">
        <v>2916.6666666666665</v>
      </c>
      <c r="BA165" s="144">
        <v>3681.25</v>
      </c>
      <c r="BB165" s="144">
        <v>130813.27983115519</v>
      </c>
      <c r="BC165" s="144">
        <v>15141.666666666666</v>
      </c>
      <c r="BD165" s="146">
        <v>0.5</v>
      </c>
      <c r="BE165" s="144">
        <v>0</v>
      </c>
      <c r="BF165" s="144">
        <v>0</v>
      </c>
      <c r="BG165" s="144">
        <v>1750</v>
      </c>
      <c r="BH165" s="144">
        <v>0</v>
      </c>
      <c r="BI165" s="144">
        <v>0</v>
      </c>
      <c r="BJ165" s="144">
        <v>0</v>
      </c>
      <c r="BK165" s="144">
        <v>0</v>
      </c>
      <c r="BL165" s="144">
        <v>0</v>
      </c>
      <c r="BM165" s="144">
        <v>0</v>
      </c>
      <c r="BN165" s="147">
        <v>0</v>
      </c>
      <c r="BO165" s="144">
        <v>0</v>
      </c>
      <c r="BP165" s="144">
        <v>0</v>
      </c>
      <c r="BQ165" s="144">
        <v>0</v>
      </c>
      <c r="BR165" s="144">
        <v>0</v>
      </c>
      <c r="BS165" s="144">
        <v>0</v>
      </c>
      <c r="BT165" s="144">
        <v>0</v>
      </c>
      <c r="BU165" s="144">
        <v>0</v>
      </c>
      <c r="BV165" s="144">
        <v>0</v>
      </c>
      <c r="BW165" s="144">
        <v>0</v>
      </c>
      <c r="BX165" s="144">
        <v>0</v>
      </c>
      <c r="BY165" s="144">
        <v>0</v>
      </c>
      <c r="BZ165" s="144">
        <v>0</v>
      </c>
      <c r="CA165" s="144">
        <v>0</v>
      </c>
      <c r="CB165" s="144">
        <v>0</v>
      </c>
      <c r="CC165" s="144">
        <v>0</v>
      </c>
      <c r="CD165" s="144">
        <v>0</v>
      </c>
      <c r="CE165" s="144">
        <v>0</v>
      </c>
      <c r="CF165" s="144">
        <v>0</v>
      </c>
    </row>
    <row r="166" spans="5:84">
      <c r="E166" s="124">
        <v>10</v>
      </c>
      <c r="F166" s="124">
        <v>2017</v>
      </c>
      <c r="G166" s="143" t="s">
        <v>306</v>
      </c>
      <c r="H166" s="144">
        <v>0</v>
      </c>
      <c r="I166" s="144">
        <v>4166.666666666667</v>
      </c>
      <c r="J166" s="144">
        <v>4166.666666666667</v>
      </c>
      <c r="K166" s="144">
        <v>0</v>
      </c>
      <c r="L166" s="144">
        <v>0</v>
      </c>
      <c r="M166" s="144">
        <v>0</v>
      </c>
      <c r="N166" s="144">
        <v>4166.666666666667</v>
      </c>
      <c r="O166" s="144">
        <v>0</v>
      </c>
      <c r="P166" s="144">
        <v>1666.6666666666667</v>
      </c>
      <c r="Q166" s="144">
        <v>0</v>
      </c>
      <c r="R166" s="144">
        <v>0</v>
      </c>
      <c r="S166" s="144">
        <v>4166.666666666667</v>
      </c>
      <c r="T166" s="144">
        <v>0</v>
      </c>
      <c r="U166" s="144">
        <v>4166.666666666667</v>
      </c>
      <c r="V166" s="144">
        <v>0</v>
      </c>
      <c r="W166" s="144">
        <v>0</v>
      </c>
      <c r="X166" s="144">
        <v>0</v>
      </c>
      <c r="Y166" s="144">
        <v>0</v>
      </c>
      <c r="Z166" s="144">
        <v>0</v>
      </c>
      <c r="AA166" s="144">
        <v>0</v>
      </c>
      <c r="AB166" s="144">
        <v>0</v>
      </c>
      <c r="AC166" s="144">
        <v>0</v>
      </c>
      <c r="AD166" s="144">
        <v>0</v>
      </c>
      <c r="AE166" s="144">
        <v>0</v>
      </c>
      <c r="AF166" s="144">
        <v>0</v>
      </c>
      <c r="AG166" s="144">
        <v>0</v>
      </c>
      <c r="AH166" s="144">
        <v>0</v>
      </c>
      <c r="AI166" s="144">
        <v>8750</v>
      </c>
      <c r="AJ166" s="144">
        <v>0</v>
      </c>
      <c r="AK166" s="144">
        <v>0</v>
      </c>
      <c r="AL166" s="144">
        <v>0</v>
      </c>
      <c r="AM166" s="144">
        <v>333.33333333333331</v>
      </c>
      <c r="AN166" s="144">
        <v>2541.6666666666665</v>
      </c>
      <c r="AO166" s="144">
        <v>0</v>
      </c>
      <c r="AP166" s="144">
        <v>0</v>
      </c>
      <c r="AQ166" s="144">
        <v>692.58333333333337</v>
      </c>
      <c r="AR166" s="145">
        <v>72625.916666666672</v>
      </c>
      <c r="AS166" s="145">
        <v>72625.916666666672</v>
      </c>
      <c r="AT166" s="145">
        <v>72625.916666666672</v>
      </c>
      <c r="AU166" s="145">
        <v>72625.916666666672</v>
      </c>
      <c r="AV166" s="145">
        <v>72625.916666666672</v>
      </c>
      <c r="AW166" s="144">
        <v>0</v>
      </c>
      <c r="AX166" s="144">
        <v>43378.75</v>
      </c>
      <c r="AY166" s="144">
        <v>43442.083333333336</v>
      </c>
      <c r="AZ166" s="144">
        <v>2916.6666666666665</v>
      </c>
      <c r="BA166" s="144">
        <v>3681.25</v>
      </c>
      <c r="BB166" s="144">
        <v>130813.27983115519</v>
      </c>
      <c r="BC166" s="144">
        <v>15141.666666666666</v>
      </c>
      <c r="BD166" s="146">
        <v>0.5</v>
      </c>
      <c r="BE166" s="144">
        <v>0</v>
      </c>
      <c r="BF166" s="144">
        <v>0</v>
      </c>
      <c r="BG166" s="144">
        <v>1750</v>
      </c>
      <c r="BH166" s="144">
        <v>0</v>
      </c>
      <c r="BI166" s="144">
        <v>0</v>
      </c>
      <c r="BJ166" s="144">
        <v>0</v>
      </c>
      <c r="BK166" s="144">
        <v>0</v>
      </c>
      <c r="BL166" s="144">
        <v>0</v>
      </c>
      <c r="BM166" s="144">
        <v>0</v>
      </c>
      <c r="BN166" s="147">
        <v>0</v>
      </c>
      <c r="BO166" s="144">
        <v>0</v>
      </c>
      <c r="BP166" s="144">
        <v>0</v>
      </c>
      <c r="BQ166" s="144">
        <v>0</v>
      </c>
      <c r="BR166" s="144">
        <v>0</v>
      </c>
      <c r="BS166" s="144">
        <v>0</v>
      </c>
      <c r="BT166" s="144">
        <v>0</v>
      </c>
      <c r="BU166" s="144">
        <v>0</v>
      </c>
      <c r="BV166" s="144">
        <v>0</v>
      </c>
      <c r="BW166" s="144">
        <v>0</v>
      </c>
      <c r="BX166" s="144">
        <v>0</v>
      </c>
      <c r="BY166" s="144">
        <v>0</v>
      </c>
      <c r="BZ166" s="144">
        <v>0</v>
      </c>
      <c r="CA166" s="144">
        <v>0</v>
      </c>
      <c r="CB166" s="144">
        <v>0</v>
      </c>
      <c r="CC166" s="144">
        <v>0</v>
      </c>
      <c r="CD166" s="144">
        <v>0</v>
      </c>
      <c r="CE166" s="144">
        <v>0</v>
      </c>
      <c r="CF166" s="144">
        <v>0</v>
      </c>
    </row>
    <row r="167" spans="5:84">
      <c r="E167" s="124">
        <v>11</v>
      </c>
      <c r="F167" s="124">
        <v>2017</v>
      </c>
      <c r="G167" s="143" t="s">
        <v>306</v>
      </c>
      <c r="H167" s="144">
        <v>0</v>
      </c>
      <c r="I167" s="144">
        <v>4166.666666666667</v>
      </c>
      <c r="J167" s="144">
        <v>4166.666666666667</v>
      </c>
      <c r="K167" s="144">
        <v>0</v>
      </c>
      <c r="L167" s="144">
        <v>0</v>
      </c>
      <c r="M167" s="144">
        <v>0</v>
      </c>
      <c r="N167" s="144">
        <v>4166.666666666667</v>
      </c>
      <c r="O167" s="144">
        <v>0</v>
      </c>
      <c r="P167" s="144">
        <v>1666.6666666666667</v>
      </c>
      <c r="Q167" s="144">
        <v>0</v>
      </c>
      <c r="R167" s="144">
        <v>0</v>
      </c>
      <c r="S167" s="144">
        <v>4166.666666666667</v>
      </c>
      <c r="T167" s="144">
        <v>0</v>
      </c>
      <c r="U167" s="144">
        <v>4166.666666666667</v>
      </c>
      <c r="V167" s="144">
        <v>0</v>
      </c>
      <c r="W167" s="144">
        <v>0</v>
      </c>
      <c r="X167" s="144">
        <v>0</v>
      </c>
      <c r="Y167" s="144">
        <v>0</v>
      </c>
      <c r="Z167" s="144">
        <v>0</v>
      </c>
      <c r="AA167" s="144">
        <v>0</v>
      </c>
      <c r="AB167" s="144">
        <v>0</v>
      </c>
      <c r="AC167" s="144">
        <v>0</v>
      </c>
      <c r="AD167" s="144">
        <v>0</v>
      </c>
      <c r="AE167" s="144">
        <v>0</v>
      </c>
      <c r="AF167" s="144">
        <v>0</v>
      </c>
      <c r="AG167" s="144">
        <v>0</v>
      </c>
      <c r="AH167" s="144">
        <v>0</v>
      </c>
      <c r="AI167" s="144">
        <v>8750</v>
      </c>
      <c r="AJ167" s="144">
        <v>0</v>
      </c>
      <c r="AK167" s="144">
        <v>0</v>
      </c>
      <c r="AL167" s="144">
        <v>0</v>
      </c>
      <c r="AM167" s="144">
        <v>333.33333333333331</v>
      </c>
      <c r="AN167" s="144">
        <v>2541.6666666666665</v>
      </c>
      <c r="AO167" s="144">
        <v>0</v>
      </c>
      <c r="AP167" s="144">
        <v>0</v>
      </c>
      <c r="AQ167" s="144">
        <v>692.58333333333337</v>
      </c>
      <c r="AR167" s="145">
        <v>72625.916666666672</v>
      </c>
      <c r="AS167" s="145">
        <v>72625.916666666672</v>
      </c>
      <c r="AT167" s="145">
        <v>72625.916666666672</v>
      </c>
      <c r="AU167" s="145">
        <v>72625.916666666672</v>
      </c>
      <c r="AV167" s="145">
        <v>72625.916666666672</v>
      </c>
      <c r="AW167" s="144">
        <v>0</v>
      </c>
      <c r="AX167" s="144">
        <v>43378.75</v>
      </c>
      <c r="AY167" s="144">
        <v>43442.083333333336</v>
      </c>
      <c r="AZ167" s="144">
        <v>2916.6666666666665</v>
      </c>
      <c r="BA167" s="144">
        <v>3681.25</v>
      </c>
      <c r="BB167" s="144">
        <v>130813.27983115519</v>
      </c>
      <c r="BC167" s="144">
        <v>15141.666666666666</v>
      </c>
      <c r="BD167" s="146">
        <v>0.5</v>
      </c>
      <c r="BE167" s="144">
        <v>0</v>
      </c>
      <c r="BF167" s="144">
        <v>0</v>
      </c>
      <c r="BG167" s="144">
        <v>1750</v>
      </c>
      <c r="BH167" s="144">
        <v>0</v>
      </c>
      <c r="BI167" s="144">
        <v>0</v>
      </c>
      <c r="BJ167" s="144">
        <v>0</v>
      </c>
      <c r="BK167" s="144">
        <v>0</v>
      </c>
      <c r="BL167" s="144">
        <v>0</v>
      </c>
      <c r="BM167" s="144">
        <v>0</v>
      </c>
      <c r="BN167" s="147">
        <v>0</v>
      </c>
      <c r="BO167" s="144">
        <v>0</v>
      </c>
      <c r="BP167" s="144">
        <v>0</v>
      </c>
      <c r="BQ167" s="144">
        <v>0</v>
      </c>
      <c r="BR167" s="144">
        <v>0</v>
      </c>
      <c r="BS167" s="144">
        <v>0</v>
      </c>
      <c r="BT167" s="144">
        <v>0</v>
      </c>
      <c r="BU167" s="144">
        <v>0</v>
      </c>
      <c r="BV167" s="144">
        <v>0</v>
      </c>
      <c r="BW167" s="144">
        <v>0</v>
      </c>
      <c r="BX167" s="144">
        <v>0</v>
      </c>
      <c r="BY167" s="144">
        <v>0</v>
      </c>
      <c r="BZ167" s="144">
        <v>0</v>
      </c>
      <c r="CA167" s="144">
        <v>0</v>
      </c>
      <c r="CB167" s="144">
        <v>0</v>
      </c>
      <c r="CC167" s="144">
        <v>0</v>
      </c>
      <c r="CD167" s="144">
        <v>0</v>
      </c>
      <c r="CE167" s="144">
        <v>0</v>
      </c>
      <c r="CF167" s="144">
        <v>0</v>
      </c>
    </row>
    <row r="168" spans="5:84">
      <c r="E168" s="124">
        <v>12</v>
      </c>
      <c r="F168" s="124">
        <v>2017</v>
      </c>
      <c r="G168" s="143" t="s">
        <v>306</v>
      </c>
      <c r="H168" s="144">
        <v>0</v>
      </c>
      <c r="I168" s="144">
        <v>4166.666666666667</v>
      </c>
      <c r="J168" s="144">
        <v>4166.666666666667</v>
      </c>
      <c r="K168" s="144">
        <v>0</v>
      </c>
      <c r="L168" s="144">
        <v>0</v>
      </c>
      <c r="M168" s="144">
        <v>0</v>
      </c>
      <c r="N168" s="144">
        <v>4166.666666666667</v>
      </c>
      <c r="O168" s="144">
        <v>0</v>
      </c>
      <c r="P168" s="144">
        <v>1666.6666666666667</v>
      </c>
      <c r="Q168" s="144">
        <v>0</v>
      </c>
      <c r="R168" s="144">
        <v>0</v>
      </c>
      <c r="S168" s="144">
        <v>4166.666666666667</v>
      </c>
      <c r="T168" s="144">
        <v>0</v>
      </c>
      <c r="U168" s="144">
        <v>4166.666666666667</v>
      </c>
      <c r="V168" s="144">
        <v>0</v>
      </c>
      <c r="W168" s="144">
        <v>0</v>
      </c>
      <c r="X168" s="144">
        <v>0</v>
      </c>
      <c r="Y168" s="144">
        <v>0</v>
      </c>
      <c r="Z168" s="144">
        <v>0</v>
      </c>
      <c r="AA168" s="144">
        <v>0</v>
      </c>
      <c r="AB168" s="144">
        <v>0</v>
      </c>
      <c r="AC168" s="144">
        <v>0</v>
      </c>
      <c r="AD168" s="144">
        <v>0</v>
      </c>
      <c r="AE168" s="144">
        <v>0</v>
      </c>
      <c r="AF168" s="144">
        <v>0</v>
      </c>
      <c r="AG168" s="144">
        <v>0</v>
      </c>
      <c r="AH168" s="144">
        <v>0</v>
      </c>
      <c r="AI168" s="144">
        <v>8750</v>
      </c>
      <c r="AJ168" s="144">
        <v>0</v>
      </c>
      <c r="AK168" s="144">
        <v>0</v>
      </c>
      <c r="AL168" s="144">
        <v>0</v>
      </c>
      <c r="AM168" s="144">
        <v>333.33333333333331</v>
      </c>
      <c r="AN168" s="144">
        <v>2541.6666666666665</v>
      </c>
      <c r="AO168" s="144">
        <v>0</v>
      </c>
      <c r="AP168" s="144">
        <v>0</v>
      </c>
      <c r="AQ168" s="144">
        <v>692.58333333333337</v>
      </c>
      <c r="AR168" s="145">
        <v>72625.916666666672</v>
      </c>
      <c r="AS168" s="145">
        <v>72625.916666666672</v>
      </c>
      <c r="AT168" s="145">
        <v>72625.916666666672</v>
      </c>
      <c r="AU168" s="145">
        <v>72625.916666666672</v>
      </c>
      <c r="AV168" s="145">
        <v>72625.916666666672</v>
      </c>
      <c r="AW168" s="144">
        <v>0</v>
      </c>
      <c r="AX168" s="144">
        <v>43378.75</v>
      </c>
      <c r="AY168" s="144">
        <v>43442.083333333336</v>
      </c>
      <c r="AZ168" s="144">
        <v>2916.6666666666665</v>
      </c>
      <c r="BA168" s="144">
        <v>3681.25</v>
      </c>
      <c r="BB168" s="144">
        <v>130813.27983115519</v>
      </c>
      <c r="BC168" s="144">
        <v>15141.666666666666</v>
      </c>
      <c r="BD168" s="146">
        <v>0.5</v>
      </c>
      <c r="BE168" s="144">
        <v>0</v>
      </c>
      <c r="BF168" s="144">
        <v>0</v>
      </c>
      <c r="BG168" s="144">
        <v>1750</v>
      </c>
      <c r="BH168" s="144">
        <v>0</v>
      </c>
      <c r="BI168" s="144">
        <v>0</v>
      </c>
      <c r="BJ168" s="144">
        <v>0</v>
      </c>
      <c r="BK168" s="144">
        <v>0</v>
      </c>
      <c r="BL168" s="144">
        <v>0</v>
      </c>
      <c r="BM168" s="144">
        <v>0</v>
      </c>
      <c r="BN168" s="147">
        <v>0</v>
      </c>
      <c r="BO168" s="144">
        <v>0</v>
      </c>
      <c r="BP168" s="144">
        <v>0</v>
      </c>
      <c r="BQ168" s="144">
        <v>0</v>
      </c>
      <c r="BR168" s="144">
        <v>0</v>
      </c>
      <c r="BS168" s="144">
        <v>0</v>
      </c>
      <c r="BT168" s="144">
        <v>0</v>
      </c>
      <c r="BU168" s="144">
        <v>0</v>
      </c>
      <c r="BV168" s="144">
        <v>0</v>
      </c>
      <c r="BW168" s="144">
        <v>0</v>
      </c>
      <c r="BX168" s="144">
        <v>0</v>
      </c>
      <c r="BY168" s="144">
        <v>0</v>
      </c>
      <c r="BZ168" s="144">
        <v>0</v>
      </c>
      <c r="CA168" s="144">
        <v>0</v>
      </c>
      <c r="CB168" s="144">
        <v>0</v>
      </c>
      <c r="CC168" s="144">
        <v>0</v>
      </c>
      <c r="CD168" s="144">
        <v>0</v>
      </c>
      <c r="CE168" s="144">
        <v>0</v>
      </c>
      <c r="CF168" s="144">
        <v>0</v>
      </c>
    </row>
    <row r="169" spans="5:84">
      <c r="E169" s="124">
        <v>1</v>
      </c>
      <c r="F169" s="124">
        <v>2018</v>
      </c>
      <c r="G169" s="143" t="s">
        <v>306</v>
      </c>
      <c r="H169" s="144">
        <v>4166.666666666667</v>
      </c>
      <c r="I169" s="144">
        <v>0</v>
      </c>
      <c r="J169" s="144">
        <v>4166.666666666667</v>
      </c>
      <c r="K169" s="144">
        <v>0</v>
      </c>
      <c r="L169" s="144">
        <v>0</v>
      </c>
      <c r="M169" s="144">
        <v>0</v>
      </c>
      <c r="N169" s="144">
        <v>0</v>
      </c>
      <c r="O169" s="144">
        <v>4166.666666666667</v>
      </c>
      <c r="P169" s="144">
        <v>1666.6666666666667</v>
      </c>
      <c r="Q169" s="144">
        <v>0</v>
      </c>
      <c r="R169" s="144">
        <v>0</v>
      </c>
      <c r="S169" s="144">
        <v>4166.666666666667</v>
      </c>
      <c r="T169" s="144">
        <v>0</v>
      </c>
      <c r="U169" s="144">
        <v>4166.666666666667</v>
      </c>
      <c r="V169" s="144">
        <v>0</v>
      </c>
      <c r="W169" s="144">
        <v>0</v>
      </c>
      <c r="X169" s="144">
        <v>0</v>
      </c>
      <c r="Y169" s="144">
        <v>0</v>
      </c>
      <c r="Z169" s="144">
        <v>0</v>
      </c>
      <c r="AA169" s="144">
        <v>0</v>
      </c>
      <c r="AB169" s="144">
        <v>0</v>
      </c>
      <c r="AC169" s="144">
        <v>0</v>
      </c>
      <c r="AD169" s="144">
        <v>0</v>
      </c>
      <c r="AE169" s="144">
        <v>0</v>
      </c>
      <c r="AF169" s="144">
        <v>0</v>
      </c>
      <c r="AG169" s="144">
        <v>0</v>
      </c>
      <c r="AH169" s="144">
        <v>0</v>
      </c>
      <c r="AI169" s="144">
        <v>8750</v>
      </c>
      <c r="AJ169" s="144">
        <v>0</v>
      </c>
      <c r="AK169" s="144">
        <v>0</v>
      </c>
      <c r="AL169" s="144">
        <v>0</v>
      </c>
      <c r="AM169" s="144">
        <v>333.33333333333331</v>
      </c>
      <c r="AN169" s="144">
        <v>2541.6666666666665</v>
      </c>
      <c r="AO169" s="144">
        <v>0</v>
      </c>
      <c r="AP169" s="144">
        <v>0</v>
      </c>
      <c r="AQ169" s="144">
        <v>687.66666666666663</v>
      </c>
      <c r="AR169" s="145">
        <v>72871</v>
      </c>
      <c r="AS169" s="145">
        <v>72871</v>
      </c>
      <c r="AT169" s="145">
        <v>72871</v>
      </c>
      <c r="AU169" s="145">
        <v>72871</v>
      </c>
      <c r="AV169" s="145">
        <v>72871</v>
      </c>
      <c r="AW169" s="144">
        <v>0</v>
      </c>
      <c r="AX169" s="144">
        <v>43378.75</v>
      </c>
      <c r="AY169" s="144">
        <v>43442.083333333336</v>
      </c>
      <c r="AZ169" s="144">
        <v>2916.6666666666665</v>
      </c>
      <c r="BA169" s="144">
        <v>3681.25</v>
      </c>
      <c r="BB169" s="144">
        <v>127784.66070908285</v>
      </c>
      <c r="BC169" s="144">
        <v>17641.666666666668</v>
      </c>
      <c r="BD169" s="146">
        <v>0.5</v>
      </c>
      <c r="BE169" s="144">
        <v>0</v>
      </c>
      <c r="BF169" s="144">
        <v>0</v>
      </c>
      <c r="BG169" s="144">
        <v>1750</v>
      </c>
      <c r="BH169" s="144">
        <v>0</v>
      </c>
      <c r="BI169" s="144">
        <v>0</v>
      </c>
      <c r="BJ169" s="144">
        <v>0</v>
      </c>
      <c r="BK169" s="144">
        <v>0</v>
      </c>
      <c r="BL169" s="144">
        <v>0</v>
      </c>
      <c r="BM169" s="144">
        <v>0</v>
      </c>
      <c r="BN169" s="147">
        <v>0</v>
      </c>
      <c r="BO169" s="144">
        <v>0</v>
      </c>
      <c r="BP169" s="144">
        <v>0</v>
      </c>
      <c r="BQ169" s="144">
        <v>0</v>
      </c>
      <c r="BR169" s="144">
        <v>0</v>
      </c>
      <c r="BS169" s="144">
        <v>0</v>
      </c>
      <c r="BT169" s="144">
        <v>0</v>
      </c>
      <c r="BU169" s="144">
        <v>0</v>
      </c>
      <c r="BV169" s="144">
        <v>0</v>
      </c>
      <c r="BW169" s="144">
        <v>0</v>
      </c>
      <c r="BX169" s="144">
        <v>0</v>
      </c>
      <c r="BY169" s="144">
        <v>0</v>
      </c>
      <c r="BZ169" s="144">
        <v>0</v>
      </c>
      <c r="CA169" s="144">
        <v>0</v>
      </c>
      <c r="CB169" s="144">
        <v>0</v>
      </c>
      <c r="CC169" s="144">
        <v>750</v>
      </c>
      <c r="CD169" s="144">
        <v>0</v>
      </c>
      <c r="CE169" s="144">
        <v>0</v>
      </c>
      <c r="CF169" s="144">
        <v>0</v>
      </c>
    </row>
    <row r="170" spans="5:84">
      <c r="E170" s="124">
        <v>2</v>
      </c>
      <c r="F170" s="124">
        <v>2018</v>
      </c>
      <c r="G170" s="143" t="s">
        <v>306</v>
      </c>
      <c r="H170" s="144">
        <v>4166.666666666667</v>
      </c>
      <c r="I170" s="144">
        <v>0</v>
      </c>
      <c r="J170" s="144">
        <v>4166.666666666667</v>
      </c>
      <c r="K170" s="144">
        <v>0</v>
      </c>
      <c r="L170" s="144">
        <v>0</v>
      </c>
      <c r="M170" s="144">
        <v>0</v>
      </c>
      <c r="N170" s="144">
        <v>0</v>
      </c>
      <c r="O170" s="144">
        <v>4166.666666666667</v>
      </c>
      <c r="P170" s="144">
        <v>1666.6666666666667</v>
      </c>
      <c r="Q170" s="144">
        <v>0</v>
      </c>
      <c r="R170" s="144">
        <v>0</v>
      </c>
      <c r="S170" s="144">
        <v>4166.666666666667</v>
      </c>
      <c r="T170" s="144">
        <v>0</v>
      </c>
      <c r="U170" s="144">
        <v>4166.666666666667</v>
      </c>
      <c r="V170" s="144">
        <v>0</v>
      </c>
      <c r="W170" s="144">
        <v>0</v>
      </c>
      <c r="X170" s="144">
        <v>0</v>
      </c>
      <c r="Y170" s="144">
        <v>0</v>
      </c>
      <c r="Z170" s="144">
        <v>0</v>
      </c>
      <c r="AA170" s="144">
        <v>0</v>
      </c>
      <c r="AB170" s="144">
        <v>0</v>
      </c>
      <c r="AC170" s="144">
        <v>0</v>
      </c>
      <c r="AD170" s="144">
        <v>0</v>
      </c>
      <c r="AE170" s="144">
        <v>0</v>
      </c>
      <c r="AF170" s="144">
        <v>0</v>
      </c>
      <c r="AG170" s="144">
        <v>0</v>
      </c>
      <c r="AH170" s="144">
        <v>0</v>
      </c>
      <c r="AI170" s="144">
        <v>8750</v>
      </c>
      <c r="AJ170" s="144">
        <v>0</v>
      </c>
      <c r="AK170" s="144">
        <v>0</v>
      </c>
      <c r="AL170" s="144">
        <v>0</v>
      </c>
      <c r="AM170" s="144">
        <v>333.33333333333331</v>
      </c>
      <c r="AN170" s="144">
        <v>2541.6666666666665</v>
      </c>
      <c r="AO170" s="144">
        <v>0</v>
      </c>
      <c r="AP170" s="144">
        <v>0</v>
      </c>
      <c r="AQ170" s="144">
        <v>687.66666666666663</v>
      </c>
      <c r="AR170" s="145">
        <v>72871</v>
      </c>
      <c r="AS170" s="145">
        <v>72871</v>
      </c>
      <c r="AT170" s="145">
        <v>72871</v>
      </c>
      <c r="AU170" s="145">
        <v>72871</v>
      </c>
      <c r="AV170" s="145">
        <v>72871</v>
      </c>
      <c r="AW170" s="144">
        <v>0</v>
      </c>
      <c r="AX170" s="144">
        <v>43378.75</v>
      </c>
      <c r="AY170" s="144">
        <v>43442.083333333336</v>
      </c>
      <c r="AZ170" s="144">
        <v>2916.6666666666665</v>
      </c>
      <c r="BA170" s="144">
        <v>3681.25</v>
      </c>
      <c r="BB170" s="144">
        <v>127784.66070908285</v>
      </c>
      <c r="BC170" s="144">
        <v>17641.666666666668</v>
      </c>
      <c r="BD170" s="146">
        <v>0.5</v>
      </c>
      <c r="BE170" s="144">
        <v>0</v>
      </c>
      <c r="BF170" s="144">
        <v>0</v>
      </c>
      <c r="BG170" s="144">
        <v>1750</v>
      </c>
      <c r="BH170" s="144">
        <v>0</v>
      </c>
      <c r="BI170" s="144">
        <v>0</v>
      </c>
      <c r="BJ170" s="144">
        <v>0</v>
      </c>
      <c r="BK170" s="144">
        <v>0</v>
      </c>
      <c r="BL170" s="144">
        <v>0</v>
      </c>
      <c r="BM170" s="144">
        <v>0</v>
      </c>
      <c r="BN170" s="147">
        <v>0</v>
      </c>
      <c r="BO170" s="144">
        <v>0</v>
      </c>
      <c r="BP170" s="144">
        <v>0</v>
      </c>
      <c r="BQ170" s="144">
        <v>0</v>
      </c>
      <c r="BR170" s="144">
        <v>0</v>
      </c>
      <c r="BS170" s="144">
        <v>0</v>
      </c>
      <c r="BT170" s="144">
        <v>0</v>
      </c>
      <c r="BU170" s="144">
        <v>0</v>
      </c>
      <c r="BV170" s="144">
        <v>0</v>
      </c>
      <c r="BW170" s="144">
        <v>0</v>
      </c>
      <c r="BX170" s="144">
        <v>0</v>
      </c>
      <c r="BY170" s="144">
        <v>0</v>
      </c>
      <c r="BZ170" s="144">
        <v>0</v>
      </c>
      <c r="CA170" s="144">
        <v>0</v>
      </c>
      <c r="CB170" s="144">
        <v>0</v>
      </c>
      <c r="CC170" s="144">
        <v>750</v>
      </c>
      <c r="CD170" s="144">
        <v>0</v>
      </c>
      <c r="CE170" s="144">
        <v>0</v>
      </c>
      <c r="CF170" s="144">
        <v>0</v>
      </c>
    </row>
    <row r="171" spans="5:84">
      <c r="E171" s="124">
        <v>3</v>
      </c>
      <c r="F171" s="124">
        <v>2018</v>
      </c>
      <c r="G171" s="143" t="s">
        <v>306</v>
      </c>
      <c r="H171" s="144">
        <v>4166.666666666667</v>
      </c>
      <c r="I171" s="144">
        <v>0</v>
      </c>
      <c r="J171" s="144">
        <v>4166.666666666667</v>
      </c>
      <c r="K171" s="144">
        <v>0</v>
      </c>
      <c r="L171" s="144">
        <v>0</v>
      </c>
      <c r="M171" s="144">
        <v>0</v>
      </c>
      <c r="N171" s="144">
        <v>0</v>
      </c>
      <c r="O171" s="144">
        <v>4166.666666666667</v>
      </c>
      <c r="P171" s="144">
        <v>1666.6666666666667</v>
      </c>
      <c r="Q171" s="144">
        <v>0</v>
      </c>
      <c r="R171" s="144">
        <v>0</v>
      </c>
      <c r="S171" s="144">
        <v>4166.666666666667</v>
      </c>
      <c r="T171" s="144">
        <v>0</v>
      </c>
      <c r="U171" s="144">
        <v>4166.666666666667</v>
      </c>
      <c r="V171" s="144">
        <v>0</v>
      </c>
      <c r="W171" s="144">
        <v>0</v>
      </c>
      <c r="X171" s="144">
        <v>0</v>
      </c>
      <c r="Y171" s="144">
        <v>0</v>
      </c>
      <c r="Z171" s="144">
        <v>0</v>
      </c>
      <c r="AA171" s="144">
        <v>0</v>
      </c>
      <c r="AB171" s="144">
        <v>0</v>
      </c>
      <c r="AC171" s="144">
        <v>0</v>
      </c>
      <c r="AD171" s="144">
        <v>0</v>
      </c>
      <c r="AE171" s="144">
        <v>0</v>
      </c>
      <c r="AF171" s="144">
        <v>0</v>
      </c>
      <c r="AG171" s="144">
        <v>0</v>
      </c>
      <c r="AH171" s="144">
        <v>0</v>
      </c>
      <c r="AI171" s="144">
        <v>8750</v>
      </c>
      <c r="AJ171" s="144">
        <v>0</v>
      </c>
      <c r="AK171" s="144">
        <v>0</v>
      </c>
      <c r="AL171" s="144">
        <v>0</v>
      </c>
      <c r="AM171" s="144">
        <v>333.33333333333331</v>
      </c>
      <c r="AN171" s="144">
        <v>2541.6666666666665</v>
      </c>
      <c r="AO171" s="144">
        <v>0</v>
      </c>
      <c r="AP171" s="144">
        <v>0</v>
      </c>
      <c r="AQ171" s="144">
        <v>687.66666666666663</v>
      </c>
      <c r="AR171" s="145">
        <v>72871</v>
      </c>
      <c r="AS171" s="145">
        <v>72871</v>
      </c>
      <c r="AT171" s="145">
        <v>72871</v>
      </c>
      <c r="AU171" s="145">
        <v>72871</v>
      </c>
      <c r="AV171" s="145">
        <v>72871</v>
      </c>
      <c r="AW171" s="144">
        <v>0</v>
      </c>
      <c r="AX171" s="144">
        <v>43378.75</v>
      </c>
      <c r="AY171" s="144">
        <v>43442.083333333336</v>
      </c>
      <c r="AZ171" s="144">
        <v>2916.6666666666665</v>
      </c>
      <c r="BA171" s="144">
        <v>3681.25</v>
      </c>
      <c r="BB171" s="144">
        <v>127784.66070908285</v>
      </c>
      <c r="BC171" s="144">
        <v>17641.666666666668</v>
      </c>
      <c r="BD171" s="146">
        <v>0.5</v>
      </c>
      <c r="BE171" s="144">
        <v>0</v>
      </c>
      <c r="BF171" s="144">
        <v>0</v>
      </c>
      <c r="BG171" s="144">
        <v>1750</v>
      </c>
      <c r="BH171" s="144">
        <v>0</v>
      </c>
      <c r="BI171" s="144">
        <v>0</v>
      </c>
      <c r="BJ171" s="144">
        <v>0</v>
      </c>
      <c r="BK171" s="144">
        <v>0</v>
      </c>
      <c r="BL171" s="144">
        <v>0</v>
      </c>
      <c r="BM171" s="144">
        <v>0</v>
      </c>
      <c r="BN171" s="147">
        <v>0</v>
      </c>
      <c r="BO171" s="144">
        <v>0</v>
      </c>
      <c r="BP171" s="144">
        <v>0</v>
      </c>
      <c r="BQ171" s="144">
        <v>0</v>
      </c>
      <c r="BR171" s="144">
        <v>0</v>
      </c>
      <c r="BS171" s="144">
        <v>0</v>
      </c>
      <c r="BT171" s="144">
        <v>0</v>
      </c>
      <c r="BU171" s="144">
        <v>0</v>
      </c>
      <c r="BV171" s="144">
        <v>0</v>
      </c>
      <c r="BW171" s="144">
        <v>0</v>
      </c>
      <c r="BX171" s="144">
        <v>0</v>
      </c>
      <c r="BY171" s="144">
        <v>0</v>
      </c>
      <c r="BZ171" s="144">
        <v>0</v>
      </c>
      <c r="CA171" s="144">
        <v>0</v>
      </c>
      <c r="CB171" s="144">
        <v>0</v>
      </c>
      <c r="CC171" s="144">
        <v>750</v>
      </c>
      <c r="CD171" s="144">
        <v>0</v>
      </c>
      <c r="CE171" s="144">
        <v>0</v>
      </c>
      <c r="CF171" s="144">
        <v>0</v>
      </c>
    </row>
    <row r="172" spans="5:84">
      <c r="E172" s="124">
        <v>4</v>
      </c>
      <c r="F172" s="124">
        <v>2018</v>
      </c>
      <c r="G172" s="143" t="s">
        <v>306</v>
      </c>
      <c r="H172" s="144">
        <v>4166.666666666667</v>
      </c>
      <c r="I172" s="144">
        <v>0</v>
      </c>
      <c r="J172" s="144">
        <v>4166.666666666667</v>
      </c>
      <c r="K172" s="144">
        <v>0</v>
      </c>
      <c r="L172" s="144">
        <v>0</v>
      </c>
      <c r="M172" s="144">
        <v>0</v>
      </c>
      <c r="N172" s="144">
        <v>0</v>
      </c>
      <c r="O172" s="144">
        <v>4166.666666666667</v>
      </c>
      <c r="P172" s="144">
        <v>1666.6666666666667</v>
      </c>
      <c r="Q172" s="144">
        <v>0</v>
      </c>
      <c r="R172" s="144">
        <v>0</v>
      </c>
      <c r="S172" s="144">
        <v>4166.666666666667</v>
      </c>
      <c r="T172" s="144">
        <v>0</v>
      </c>
      <c r="U172" s="144">
        <v>4166.666666666667</v>
      </c>
      <c r="V172" s="144">
        <v>0</v>
      </c>
      <c r="W172" s="144">
        <v>0</v>
      </c>
      <c r="X172" s="144">
        <v>0</v>
      </c>
      <c r="Y172" s="144">
        <v>0</v>
      </c>
      <c r="Z172" s="144">
        <v>0</v>
      </c>
      <c r="AA172" s="144">
        <v>0</v>
      </c>
      <c r="AB172" s="144">
        <v>0</v>
      </c>
      <c r="AC172" s="144">
        <v>0</v>
      </c>
      <c r="AD172" s="144">
        <v>0</v>
      </c>
      <c r="AE172" s="144">
        <v>0</v>
      </c>
      <c r="AF172" s="144">
        <v>0</v>
      </c>
      <c r="AG172" s="144">
        <v>0</v>
      </c>
      <c r="AH172" s="144">
        <v>0</v>
      </c>
      <c r="AI172" s="144">
        <v>8750</v>
      </c>
      <c r="AJ172" s="144">
        <v>0</v>
      </c>
      <c r="AK172" s="144">
        <v>0</v>
      </c>
      <c r="AL172" s="144">
        <v>0</v>
      </c>
      <c r="AM172" s="144">
        <v>333.33333333333331</v>
      </c>
      <c r="AN172" s="144">
        <v>2541.6666666666665</v>
      </c>
      <c r="AO172" s="144">
        <v>0</v>
      </c>
      <c r="AP172" s="144">
        <v>0</v>
      </c>
      <c r="AQ172" s="144">
        <v>687.66666666666663</v>
      </c>
      <c r="AR172" s="145">
        <v>72871</v>
      </c>
      <c r="AS172" s="145">
        <v>72871</v>
      </c>
      <c r="AT172" s="145">
        <v>72871</v>
      </c>
      <c r="AU172" s="145">
        <v>72871</v>
      </c>
      <c r="AV172" s="145">
        <v>72871</v>
      </c>
      <c r="AW172" s="144">
        <v>0</v>
      </c>
      <c r="AX172" s="144">
        <v>43378.75</v>
      </c>
      <c r="AY172" s="144">
        <v>43442.083333333336</v>
      </c>
      <c r="AZ172" s="144">
        <v>2916.6666666666665</v>
      </c>
      <c r="BA172" s="144">
        <v>3681.25</v>
      </c>
      <c r="BB172" s="144">
        <v>127784.66070908285</v>
      </c>
      <c r="BC172" s="144">
        <v>17641.666666666668</v>
      </c>
      <c r="BD172" s="146">
        <v>0.5</v>
      </c>
      <c r="BE172" s="144">
        <v>0</v>
      </c>
      <c r="BF172" s="144">
        <v>0</v>
      </c>
      <c r="BG172" s="144">
        <v>1750</v>
      </c>
      <c r="BH172" s="144">
        <v>0</v>
      </c>
      <c r="BI172" s="144">
        <v>0</v>
      </c>
      <c r="BJ172" s="144">
        <v>0</v>
      </c>
      <c r="BK172" s="144">
        <v>0</v>
      </c>
      <c r="BL172" s="144">
        <v>0</v>
      </c>
      <c r="BM172" s="144">
        <v>0</v>
      </c>
      <c r="BN172" s="147">
        <v>0</v>
      </c>
      <c r="BO172" s="144">
        <v>0</v>
      </c>
      <c r="BP172" s="144">
        <v>0</v>
      </c>
      <c r="BQ172" s="144">
        <v>0</v>
      </c>
      <c r="BR172" s="144">
        <v>0</v>
      </c>
      <c r="BS172" s="144">
        <v>0</v>
      </c>
      <c r="BT172" s="144">
        <v>0</v>
      </c>
      <c r="BU172" s="144">
        <v>0</v>
      </c>
      <c r="BV172" s="144">
        <v>0</v>
      </c>
      <c r="BW172" s="144">
        <v>0</v>
      </c>
      <c r="BX172" s="144">
        <v>0</v>
      </c>
      <c r="BY172" s="144">
        <v>0</v>
      </c>
      <c r="BZ172" s="144">
        <v>0</v>
      </c>
      <c r="CA172" s="144">
        <v>0</v>
      </c>
      <c r="CB172" s="144">
        <v>0</v>
      </c>
      <c r="CC172" s="144">
        <v>750</v>
      </c>
      <c r="CD172" s="144">
        <v>0</v>
      </c>
      <c r="CE172" s="144">
        <v>0</v>
      </c>
      <c r="CF172" s="144">
        <v>0</v>
      </c>
    </row>
    <row r="173" spans="5:84">
      <c r="E173" s="124">
        <v>5</v>
      </c>
      <c r="F173" s="124">
        <v>2018</v>
      </c>
      <c r="G173" s="143" t="s">
        <v>306</v>
      </c>
      <c r="H173" s="144">
        <v>4166.666666666667</v>
      </c>
      <c r="I173" s="144">
        <v>0</v>
      </c>
      <c r="J173" s="144">
        <v>4166.666666666667</v>
      </c>
      <c r="K173" s="144">
        <v>0</v>
      </c>
      <c r="L173" s="144">
        <v>0</v>
      </c>
      <c r="M173" s="144">
        <v>0</v>
      </c>
      <c r="N173" s="144">
        <v>0</v>
      </c>
      <c r="O173" s="144">
        <v>4166.666666666667</v>
      </c>
      <c r="P173" s="144">
        <v>1666.6666666666667</v>
      </c>
      <c r="Q173" s="144">
        <v>0</v>
      </c>
      <c r="R173" s="144">
        <v>0</v>
      </c>
      <c r="S173" s="144">
        <v>4166.666666666667</v>
      </c>
      <c r="T173" s="144">
        <v>0</v>
      </c>
      <c r="U173" s="144">
        <v>4166.666666666667</v>
      </c>
      <c r="V173" s="144">
        <v>0</v>
      </c>
      <c r="W173" s="144">
        <v>0</v>
      </c>
      <c r="X173" s="144">
        <v>0</v>
      </c>
      <c r="Y173" s="144">
        <v>0</v>
      </c>
      <c r="Z173" s="144">
        <v>0</v>
      </c>
      <c r="AA173" s="144">
        <v>0</v>
      </c>
      <c r="AB173" s="144">
        <v>0</v>
      </c>
      <c r="AC173" s="144">
        <v>0</v>
      </c>
      <c r="AD173" s="144">
        <v>0</v>
      </c>
      <c r="AE173" s="144">
        <v>0</v>
      </c>
      <c r="AF173" s="144">
        <v>0</v>
      </c>
      <c r="AG173" s="144">
        <v>0</v>
      </c>
      <c r="AH173" s="144">
        <v>0</v>
      </c>
      <c r="AI173" s="144">
        <v>8750</v>
      </c>
      <c r="AJ173" s="144">
        <v>0</v>
      </c>
      <c r="AK173" s="144">
        <v>0</v>
      </c>
      <c r="AL173" s="144">
        <v>0</v>
      </c>
      <c r="AM173" s="144">
        <v>333.33333333333331</v>
      </c>
      <c r="AN173" s="144">
        <v>2541.6666666666665</v>
      </c>
      <c r="AO173" s="144">
        <v>0</v>
      </c>
      <c r="AP173" s="144">
        <v>0</v>
      </c>
      <c r="AQ173" s="144">
        <v>687.66666666666663</v>
      </c>
      <c r="AR173" s="145">
        <v>72871</v>
      </c>
      <c r="AS173" s="145">
        <v>72871</v>
      </c>
      <c r="AT173" s="145">
        <v>72871</v>
      </c>
      <c r="AU173" s="145">
        <v>72871</v>
      </c>
      <c r="AV173" s="145">
        <v>72871</v>
      </c>
      <c r="AW173" s="144">
        <v>0</v>
      </c>
      <c r="AX173" s="144">
        <v>43378.75</v>
      </c>
      <c r="AY173" s="144">
        <v>43442.083333333336</v>
      </c>
      <c r="AZ173" s="144">
        <v>2916.6666666666665</v>
      </c>
      <c r="BA173" s="144">
        <v>3681.25</v>
      </c>
      <c r="BB173" s="144">
        <v>127784.66070908285</v>
      </c>
      <c r="BC173" s="144">
        <v>17641.666666666668</v>
      </c>
      <c r="BD173" s="146">
        <v>0.5</v>
      </c>
      <c r="BE173" s="144">
        <v>0</v>
      </c>
      <c r="BF173" s="144">
        <v>0</v>
      </c>
      <c r="BG173" s="144">
        <v>1750</v>
      </c>
      <c r="BH173" s="144">
        <v>0</v>
      </c>
      <c r="BI173" s="144">
        <v>0</v>
      </c>
      <c r="BJ173" s="144">
        <v>0</v>
      </c>
      <c r="BK173" s="144">
        <v>0</v>
      </c>
      <c r="BL173" s="144">
        <v>0</v>
      </c>
      <c r="BM173" s="144">
        <v>0</v>
      </c>
      <c r="BN173" s="147">
        <v>0</v>
      </c>
      <c r="BO173" s="144">
        <v>0</v>
      </c>
      <c r="BP173" s="144">
        <v>0</v>
      </c>
      <c r="BQ173" s="144">
        <v>0</v>
      </c>
      <c r="BR173" s="144">
        <v>0</v>
      </c>
      <c r="BS173" s="144">
        <v>0</v>
      </c>
      <c r="BT173" s="144">
        <v>0</v>
      </c>
      <c r="BU173" s="144">
        <v>0</v>
      </c>
      <c r="BV173" s="144">
        <v>0</v>
      </c>
      <c r="BW173" s="144">
        <v>0</v>
      </c>
      <c r="BX173" s="144">
        <v>0</v>
      </c>
      <c r="BY173" s="144">
        <v>0</v>
      </c>
      <c r="BZ173" s="144">
        <v>0</v>
      </c>
      <c r="CA173" s="144">
        <v>0</v>
      </c>
      <c r="CB173" s="144">
        <v>0</v>
      </c>
      <c r="CC173" s="144">
        <v>750</v>
      </c>
      <c r="CD173" s="144">
        <v>0</v>
      </c>
      <c r="CE173" s="144">
        <v>0</v>
      </c>
      <c r="CF173" s="144">
        <v>0</v>
      </c>
    </row>
    <row r="174" spans="5:84">
      <c r="E174" s="124">
        <v>6</v>
      </c>
      <c r="F174" s="124">
        <v>2018</v>
      </c>
      <c r="G174" s="143" t="s">
        <v>306</v>
      </c>
      <c r="H174" s="144">
        <v>4166.666666666667</v>
      </c>
      <c r="I174" s="144">
        <v>0</v>
      </c>
      <c r="J174" s="144">
        <v>4166.666666666667</v>
      </c>
      <c r="K174" s="144">
        <v>0</v>
      </c>
      <c r="L174" s="144">
        <v>0</v>
      </c>
      <c r="M174" s="144">
        <v>0</v>
      </c>
      <c r="N174" s="144">
        <v>0</v>
      </c>
      <c r="O174" s="144">
        <v>4166.666666666667</v>
      </c>
      <c r="P174" s="144">
        <v>1666.6666666666667</v>
      </c>
      <c r="Q174" s="144">
        <v>0</v>
      </c>
      <c r="R174" s="144">
        <v>0</v>
      </c>
      <c r="S174" s="144">
        <v>4166.666666666667</v>
      </c>
      <c r="T174" s="144">
        <v>0</v>
      </c>
      <c r="U174" s="144">
        <v>4166.666666666667</v>
      </c>
      <c r="V174" s="144">
        <v>0</v>
      </c>
      <c r="W174" s="144">
        <v>0</v>
      </c>
      <c r="X174" s="144">
        <v>0</v>
      </c>
      <c r="Y174" s="144">
        <v>0</v>
      </c>
      <c r="Z174" s="144">
        <v>0</v>
      </c>
      <c r="AA174" s="144">
        <v>0</v>
      </c>
      <c r="AB174" s="144">
        <v>0</v>
      </c>
      <c r="AC174" s="144">
        <v>0</v>
      </c>
      <c r="AD174" s="144">
        <v>0</v>
      </c>
      <c r="AE174" s="144">
        <v>0</v>
      </c>
      <c r="AF174" s="144">
        <v>0</v>
      </c>
      <c r="AG174" s="144">
        <v>0</v>
      </c>
      <c r="AH174" s="144">
        <v>0</v>
      </c>
      <c r="AI174" s="144">
        <v>8750</v>
      </c>
      <c r="AJ174" s="144">
        <v>0</v>
      </c>
      <c r="AK174" s="144">
        <v>0</v>
      </c>
      <c r="AL174" s="144">
        <v>0</v>
      </c>
      <c r="AM174" s="144">
        <v>333.33333333333331</v>
      </c>
      <c r="AN174" s="144">
        <v>2541.6666666666665</v>
      </c>
      <c r="AO174" s="144">
        <v>0</v>
      </c>
      <c r="AP174" s="144">
        <v>13000</v>
      </c>
      <c r="AQ174" s="144">
        <v>687.66666666666663</v>
      </c>
      <c r="AR174" s="145">
        <v>72871</v>
      </c>
      <c r="AS174" s="145">
        <v>72871</v>
      </c>
      <c r="AT174" s="145">
        <v>72871</v>
      </c>
      <c r="AU174" s="145">
        <v>72871</v>
      </c>
      <c r="AV174" s="145">
        <v>72871</v>
      </c>
      <c r="AW174" s="144">
        <v>0</v>
      </c>
      <c r="AX174" s="144">
        <v>43378.75</v>
      </c>
      <c r="AY174" s="144">
        <v>43442.083333333336</v>
      </c>
      <c r="AZ174" s="144">
        <v>2916.6666666666665</v>
      </c>
      <c r="BA174" s="144">
        <v>3681.25</v>
      </c>
      <c r="BB174" s="144">
        <v>127784.66070908285</v>
      </c>
      <c r="BC174" s="144">
        <v>17641.666666666668</v>
      </c>
      <c r="BD174" s="146">
        <v>0.5</v>
      </c>
      <c r="BE174" s="144">
        <v>0</v>
      </c>
      <c r="BF174" s="144">
        <v>0</v>
      </c>
      <c r="BG174" s="144">
        <v>1750</v>
      </c>
      <c r="BH174" s="144">
        <v>0</v>
      </c>
      <c r="BI174" s="144">
        <v>0</v>
      </c>
      <c r="BJ174" s="144">
        <v>0</v>
      </c>
      <c r="BK174" s="144">
        <v>0</v>
      </c>
      <c r="BL174" s="144">
        <v>0</v>
      </c>
      <c r="BM174" s="144">
        <v>0</v>
      </c>
      <c r="BN174" s="147">
        <v>0</v>
      </c>
      <c r="BO174" s="144">
        <v>0</v>
      </c>
      <c r="BP174" s="144">
        <v>0</v>
      </c>
      <c r="BQ174" s="144">
        <v>0</v>
      </c>
      <c r="BR174" s="144">
        <v>0</v>
      </c>
      <c r="BS174" s="144">
        <v>0</v>
      </c>
      <c r="BT174" s="144">
        <v>0</v>
      </c>
      <c r="BU174" s="144">
        <v>0</v>
      </c>
      <c r="BV174" s="144">
        <v>0</v>
      </c>
      <c r="BW174" s="144">
        <v>0</v>
      </c>
      <c r="BX174" s="144">
        <v>0</v>
      </c>
      <c r="BY174" s="144">
        <v>0</v>
      </c>
      <c r="BZ174" s="144">
        <v>0</v>
      </c>
      <c r="CA174" s="144">
        <v>0</v>
      </c>
      <c r="CB174" s="144">
        <v>0</v>
      </c>
      <c r="CC174" s="144">
        <v>750</v>
      </c>
      <c r="CD174" s="144">
        <v>0</v>
      </c>
      <c r="CE174" s="144">
        <v>0</v>
      </c>
      <c r="CF174" s="144">
        <v>0</v>
      </c>
    </row>
    <row r="175" spans="5:84">
      <c r="E175" s="124">
        <v>7</v>
      </c>
      <c r="F175" s="124">
        <v>2018</v>
      </c>
      <c r="G175" s="143" t="s">
        <v>306</v>
      </c>
      <c r="H175" s="144">
        <v>4166.666666666667</v>
      </c>
      <c r="I175" s="144">
        <v>0</v>
      </c>
      <c r="J175" s="144">
        <v>4166.666666666667</v>
      </c>
      <c r="K175" s="144">
        <v>0</v>
      </c>
      <c r="L175" s="144">
        <v>0</v>
      </c>
      <c r="M175" s="144">
        <v>0</v>
      </c>
      <c r="N175" s="144">
        <v>0</v>
      </c>
      <c r="O175" s="144">
        <v>4166.666666666667</v>
      </c>
      <c r="P175" s="144">
        <v>1666.6666666666667</v>
      </c>
      <c r="Q175" s="144">
        <v>0</v>
      </c>
      <c r="R175" s="144">
        <v>0</v>
      </c>
      <c r="S175" s="144">
        <v>4166.666666666667</v>
      </c>
      <c r="T175" s="144">
        <v>0</v>
      </c>
      <c r="U175" s="144">
        <v>4166.666666666667</v>
      </c>
      <c r="V175" s="144">
        <v>0</v>
      </c>
      <c r="W175" s="144">
        <v>0</v>
      </c>
      <c r="X175" s="144">
        <v>0</v>
      </c>
      <c r="Y175" s="144">
        <v>0</v>
      </c>
      <c r="Z175" s="144">
        <v>0</v>
      </c>
      <c r="AA175" s="144">
        <v>0</v>
      </c>
      <c r="AB175" s="144">
        <v>0</v>
      </c>
      <c r="AC175" s="144">
        <v>0</v>
      </c>
      <c r="AD175" s="144">
        <v>0</v>
      </c>
      <c r="AE175" s="144">
        <v>0</v>
      </c>
      <c r="AF175" s="144">
        <v>0</v>
      </c>
      <c r="AG175" s="144">
        <v>0</v>
      </c>
      <c r="AH175" s="144">
        <v>0</v>
      </c>
      <c r="AI175" s="144">
        <v>8750</v>
      </c>
      <c r="AJ175" s="144">
        <v>0</v>
      </c>
      <c r="AK175" s="144">
        <v>0</v>
      </c>
      <c r="AL175" s="144">
        <v>0</v>
      </c>
      <c r="AM175" s="144">
        <v>333.33333333333331</v>
      </c>
      <c r="AN175" s="144">
        <v>2541.6666666666665</v>
      </c>
      <c r="AO175" s="144">
        <v>0</v>
      </c>
      <c r="AP175" s="144">
        <v>0</v>
      </c>
      <c r="AQ175" s="144">
        <v>687.66666666666663</v>
      </c>
      <c r="AR175" s="145">
        <v>72871</v>
      </c>
      <c r="AS175" s="145">
        <v>72871</v>
      </c>
      <c r="AT175" s="145">
        <v>72871</v>
      </c>
      <c r="AU175" s="145">
        <v>72871</v>
      </c>
      <c r="AV175" s="145">
        <v>72871</v>
      </c>
      <c r="AW175" s="144">
        <v>0</v>
      </c>
      <c r="AX175" s="144">
        <v>43378.75</v>
      </c>
      <c r="AY175" s="144">
        <v>43442.083333333336</v>
      </c>
      <c r="AZ175" s="144">
        <v>2916.6666666666665</v>
      </c>
      <c r="BA175" s="144">
        <v>3681.25</v>
      </c>
      <c r="BB175" s="144">
        <v>127784.66070908285</v>
      </c>
      <c r="BC175" s="144">
        <v>17641.666666666668</v>
      </c>
      <c r="BD175" s="146">
        <v>0.5</v>
      </c>
      <c r="BE175" s="144">
        <v>0</v>
      </c>
      <c r="BF175" s="144">
        <v>0</v>
      </c>
      <c r="BG175" s="144">
        <v>1750</v>
      </c>
      <c r="BH175" s="144">
        <v>0</v>
      </c>
      <c r="BI175" s="144">
        <v>0</v>
      </c>
      <c r="BJ175" s="144">
        <v>0</v>
      </c>
      <c r="BK175" s="144">
        <v>0</v>
      </c>
      <c r="BL175" s="144">
        <v>0</v>
      </c>
      <c r="BM175" s="144">
        <v>0</v>
      </c>
      <c r="BN175" s="147">
        <v>0</v>
      </c>
      <c r="BO175" s="144">
        <v>0</v>
      </c>
      <c r="BP175" s="144">
        <v>0</v>
      </c>
      <c r="BQ175" s="144">
        <v>0</v>
      </c>
      <c r="BR175" s="144">
        <v>0</v>
      </c>
      <c r="BS175" s="144">
        <v>0</v>
      </c>
      <c r="BT175" s="144">
        <v>0</v>
      </c>
      <c r="BU175" s="144">
        <v>0</v>
      </c>
      <c r="BV175" s="144">
        <v>0</v>
      </c>
      <c r="BW175" s="144">
        <v>0</v>
      </c>
      <c r="BX175" s="144">
        <v>0</v>
      </c>
      <c r="BY175" s="144">
        <v>0</v>
      </c>
      <c r="BZ175" s="144">
        <v>0</v>
      </c>
      <c r="CA175" s="144">
        <v>0</v>
      </c>
      <c r="CB175" s="144">
        <v>0</v>
      </c>
      <c r="CC175" s="144">
        <v>750</v>
      </c>
      <c r="CD175" s="144">
        <v>0</v>
      </c>
      <c r="CE175" s="144">
        <v>0</v>
      </c>
      <c r="CF175" s="144">
        <v>0</v>
      </c>
    </row>
    <row r="176" spans="5:84">
      <c r="E176" s="124">
        <v>8</v>
      </c>
      <c r="F176" s="124">
        <v>2018</v>
      </c>
      <c r="G176" s="143" t="s">
        <v>306</v>
      </c>
      <c r="H176" s="144">
        <v>4166.666666666667</v>
      </c>
      <c r="I176" s="144">
        <v>0</v>
      </c>
      <c r="J176" s="144">
        <v>4166.666666666667</v>
      </c>
      <c r="K176" s="144">
        <v>0</v>
      </c>
      <c r="L176" s="144">
        <v>0</v>
      </c>
      <c r="M176" s="144">
        <v>0</v>
      </c>
      <c r="N176" s="144">
        <v>0</v>
      </c>
      <c r="O176" s="144">
        <v>4166.666666666667</v>
      </c>
      <c r="P176" s="144">
        <v>1666.6666666666667</v>
      </c>
      <c r="Q176" s="144">
        <v>0</v>
      </c>
      <c r="R176" s="144">
        <v>0</v>
      </c>
      <c r="S176" s="144">
        <v>4166.666666666667</v>
      </c>
      <c r="T176" s="144">
        <v>0</v>
      </c>
      <c r="U176" s="144">
        <v>4166.666666666667</v>
      </c>
      <c r="V176" s="144">
        <v>0</v>
      </c>
      <c r="W176" s="144">
        <v>0</v>
      </c>
      <c r="X176" s="144">
        <v>0</v>
      </c>
      <c r="Y176" s="144">
        <v>0</v>
      </c>
      <c r="Z176" s="144">
        <v>0</v>
      </c>
      <c r="AA176" s="144">
        <v>0</v>
      </c>
      <c r="AB176" s="144">
        <v>0</v>
      </c>
      <c r="AC176" s="144">
        <v>0</v>
      </c>
      <c r="AD176" s="144">
        <v>0</v>
      </c>
      <c r="AE176" s="144">
        <v>0</v>
      </c>
      <c r="AF176" s="144">
        <v>0</v>
      </c>
      <c r="AG176" s="144">
        <v>0</v>
      </c>
      <c r="AH176" s="144">
        <v>0</v>
      </c>
      <c r="AI176" s="144">
        <v>8750</v>
      </c>
      <c r="AJ176" s="144">
        <v>0</v>
      </c>
      <c r="AK176" s="144">
        <v>0</v>
      </c>
      <c r="AL176" s="144">
        <v>0</v>
      </c>
      <c r="AM176" s="144">
        <v>333.33333333333331</v>
      </c>
      <c r="AN176" s="144">
        <v>2541.6666666666665</v>
      </c>
      <c r="AO176" s="144">
        <v>0</v>
      </c>
      <c r="AP176" s="144">
        <v>0</v>
      </c>
      <c r="AQ176" s="144">
        <v>687.66666666666663</v>
      </c>
      <c r="AR176" s="145">
        <v>72871</v>
      </c>
      <c r="AS176" s="145">
        <v>72871</v>
      </c>
      <c r="AT176" s="145">
        <v>72871</v>
      </c>
      <c r="AU176" s="145">
        <v>72871</v>
      </c>
      <c r="AV176" s="145">
        <v>72871</v>
      </c>
      <c r="AW176" s="144">
        <v>0</v>
      </c>
      <c r="AX176" s="144">
        <v>43378.75</v>
      </c>
      <c r="AY176" s="144">
        <v>43442.083333333336</v>
      </c>
      <c r="AZ176" s="144">
        <v>2916.6666666666665</v>
      </c>
      <c r="BA176" s="144">
        <v>3681.25</v>
      </c>
      <c r="BB176" s="144">
        <v>127784.66070908285</v>
      </c>
      <c r="BC176" s="144">
        <v>17641.666666666668</v>
      </c>
      <c r="BD176" s="146">
        <v>0.5</v>
      </c>
      <c r="BE176" s="144">
        <v>0</v>
      </c>
      <c r="BF176" s="144">
        <v>0</v>
      </c>
      <c r="BG176" s="144">
        <v>1750</v>
      </c>
      <c r="BH176" s="144">
        <v>0</v>
      </c>
      <c r="BI176" s="144">
        <v>0</v>
      </c>
      <c r="BJ176" s="144">
        <v>0</v>
      </c>
      <c r="BK176" s="144">
        <v>0</v>
      </c>
      <c r="BL176" s="144">
        <v>0</v>
      </c>
      <c r="BM176" s="144">
        <v>0</v>
      </c>
      <c r="BN176" s="147">
        <v>0</v>
      </c>
      <c r="BO176" s="144">
        <v>0</v>
      </c>
      <c r="BP176" s="144">
        <v>0</v>
      </c>
      <c r="BQ176" s="144">
        <v>0</v>
      </c>
      <c r="BR176" s="144">
        <v>0</v>
      </c>
      <c r="BS176" s="144">
        <v>0</v>
      </c>
      <c r="BT176" s="144">
        <v>0</v>
      </c>
      <c r="BU176" s="144">
        <v>0</v>
      </c>
      <c r="BV176" s="144">
        <v>0</v>
      </c>
      <c r="BW176" s="144">
        <v>0</v>
      </c>
      <c r="BX176" s="144">
        <v>0</v>
      </c>
      <c r="BY176" s="144">
        <v>0</v>
      </c>
      <c r="BZ176" s="144">
        <v>0</v>
      </c>
      <c r="CA176" s="144">
        <v>0</v>
      </c>
      <c r="CB176" s="144">
        <v>0</v>
      </c>
      <c r="CC176" s="144">
        <v>750</v>
      </c>
      <c r="CD176" s="144">
        <v>0</v>
      </c>
      <c r="CE176" s="144">
        <v>0</v>
      </c>
      <c r="CF176" s="144">
        <v>0</v>
      </c>
    </row>
    <row r="177" spans="5:84">
      <c r="E177" s="124">
        <v>9</v>
      </c>
      <c r="F177" s="124">
        <v>2018</v>
      </c>
      <c r="G177" s="143" t="s">
        <v>306</v>
      </c>
      <c r="H177" s="144">
        <v>4166.666666666667</v>
      </c>
      <c r="I177" s="144">
        <v>0</v>
      </c>
      <c r="J177" s="144">
        <v>4166.666666666667</v>
      </c>
      <c r="K177" s="144">
        <v>0</v>
      </c>
      <c r="L177" s="144">
        <v>0</v>
      </c>
      <c r="M177" s="144">
        <v>0</v>
      </c>
      <c r="N177" s="144">
        <v>0</v>
      </c>
      <c r="O177" s="144">
        <v>4166.666666666667</v>
      </c>
      <c r="P177" s="144">
        <v>1666.6666666666667</v>
      </c>
      <c r="Q177" s="144">
        <v>0</v>
      </c>
      <c r="R177" s="144">
        <v>0</v>
      </c>
      <c r="S177" s="144">
        <v>4166.666666666667</v>
      </c>
      <c r="T177" s="144">
        <v>0</v>
      </c>
      <c r="U177" s="144">
        <v>4166.666666666667</v>
      </c>
      <c r="V177" s="144">
        <v>0</v>
      </c>
      <c r="W177" s="144">
        <v>0</v>
      </c>
      <c r="X177" s="144">
        <v>0</v>
      </c>
      <c r="Y177" s="144">
        <v>0</v>
      </c>
      <c r="Z177" s="144">
        <v>0</v>
      </c>
      <c r="AA177" s="144">
        <v>0</v>
      </c>
      <c r="AB177" s="144">
        <v>0</v>
      </c>
      <c r="AC177" s="144">
        <v>0</v>
      </c>
      <c r="AD177" s="144">
        <v>0</v>
      </c>
      <c r="AE177" s="144">
        <v>0</v>
      </c>
      <c r="AF177" s="144">
        <v>0</v>
      </c>
      <c r="AG177" s="144">
        <v>0</v>
      </c>
      <c r="AH177" s="144">
        <v>0</v>
      </c>
      <c r="AI177" s="144">
        <v>8750</v>
      </c>
      <c r="AJ177" s="144">
        <v>0</v>
      </c>
      <c r="AK177" s="144">
        <v>0</v>
      </c>
      <c r="AL177" s="144">
        <v>0</v>
      </c>
      <c r="AM177" s="144">
        <v>333.33333333333331</v>
      </c>
      <c r="AN177" s="144">
        <v>2541.6666666666665</v>
      </c>
      <c r="AO177" s="144">
        <v>0</v>
      </c>
      <c r="AP177" s="144">
        <v>0</v>
      </c>
      <c r="AQ177" s="144">
        <v>687.66666666666663</v>
      </c>
      <c r="AR177" s="145">
        <v>72871</v>
      </c>
      <c r="AS177" s="145">
        <v>72871</v>
      </c>
      <c r="AT177" s="145">
        <v>72871</v>
      </c>
      <c r="AU177" s="145">
        <v>72871</v>
      </c>
      <c r="AV177" s="145">
        <v>72871</v>
      </c>
      <c r="AW177" s="144">
        <v>0</v>
      </c>
      <c r="AX177" s="144">
        <v>43378.75</v>
      </c>
      <c r="AY177" s="144">
        <v>43442.083333333336</v>
      </c>
      <c r="AZ177" s="144">
        <v>2916.6666666666665</v>
      </c>
      <c r="BA177" s="144">
        <v>3681.25</v>
      </c>
      <c r="BB177" s="144">
        <v>127784.66070908285</v>
      </c>
      <c r="BC177" s="144">
        <v>17641.666666666668</v>
      </c>
      <c r="BD177" s="146">
        <v>0.5</v>
      </c>
      <c r="BE177" s="144">
        <v>0</v>
      </c>
      <c r="BF177" s="144">
        <v>0</v>
      </c>
      <c r="BG177" s="144">
        <v>1750</v>
      </c>
      <c r="BH177" s="144">
        <v>0</v>
      </c>
      <c r="BI177" s="144">
        <v>0</v>
      </c>
      <c r="BJ177" s="144">
        <v>0</v>
      </c>
      <c r="BK177" s="144">
        <v>0</v>
      </c>
      <c r="BL177" s="144">
        <v>0</v>
      </c>
      <c r="BM177" s="144">
        <v>0</v>
      </c>
      <c r="BN177" s="147">
        <v>0</v>
      </c>
      <c r="BO177" s="144">
        <v>0</v>
      </c>
      <c r="BP177" s="144">
        <v>0</v>
      </c>
      <c r="BQ177" s="144">
        <v>0</v>
      </c>
      <c r="BR177" s="144">
        <v>0</v>
      </c>
      <c r="BS177" s="144">
        <v>0</v>
      </c>
      <c r="BT177" s="144">
        <v>0</v>
      </c>
      <c r="BU177" s="144">
        <v>0</v>
      </c>
      <c r="BV177" s="144">
        <v>0</v>
      </c>
      <c r="BW177" s="144">
        <v>0</v>
      </c>
      <c r="BX177" s="144">
        <v>0</v>
      </c>
      <c r="BY177" s="144">
        <v>0</v>
      </c>
      <c r="BZ177" s="144">
        <v>0</v>
      </c>
      <c r="CA177" s="144">
        <v>0</v>
      </c>
      <c r="CB177" s="144">
        <v>0</v>
      </c>
      <c r="CC177" s="144">
        <v>750</v>
      </c>
      <c r="CD177" s="144">
        <v>0</v>
      </c>
      <c r="CE177" s="144">
        <v>0</v>
      </c>
      <c r="CF177" s="144">
        <v>0</v>
      </c>
    </row>
    <row r="178" spans="5:84">
      <c r="E178" s="124">
        <v>10</v>
      </c>
      <c r="F178" s="124">
        <v>2018</v>
      </c>
      <c r="G178" s="143" t="s">
        <v>306</v>
      </c>
      <c r="H178" s="144">
        <v>4166.666666666667</v>
      </c>
      <c r="I178" s="144">
        <v>0</v>
      </c>
      <c r="J178" s="144">
        <v>4166.666666666667</v>
      </c>
      <c r="K178" s="144">
        <v>0</v>
      </c>
      <c r="L178" s="144">
        <v>0</v>
      </c>
      <c r="M178" s="144">
        <v>0</v>
      </c>
      <c r="N178" s="144">
        <v>0</v>
      </c>
      <c r="O178" s="144">
        <v>4166.666666666667</v>
      </c>
      <c r="P178" s="144">
        <v>1666.6666666666667</v>
      </c>
      <c r="Q178" s="144">
        <v>0</v>
      </c>
      <c r="R178" s="144">
        <v>0</v>
      </c>
      <c r="S178" s="144">
        <v>4166.666666666667</v>
      </c>
      <c r="T178" s="144">
        <v>0</v>
      </c>
      <c r="U178" s="144">
        <v>4166.666666666667</v>
      </c>
      <c r="V178" s="144">
        <v>0</v>
      </c>
      <c r="W178" s="144">
        <v>0</v>
      </c>
      <c r="X178" s="144">
        <v>0</v>
      </c>
      <c r="Y178" s="144">
        <v>0</v>
      </c>
      <c r="Z178" s="144">
        <v>0</v>
      </c>
      <c r="AA178" s="144">
        <v>0</v>
      </c>
      <c r="AB178" s="144">
        <v>0</v>
      </c>
      <c r="AC178" s="144">
        <v>0</v>
      </c>
      <c r="AD178" s="144">
        <v>0</v>
      </c>
      <c r="AE178" s="144">
        <v>0</v>
      </c>
      <c r="AF178" s="144">
        <v>0</v>
      </c>
      <c r="AG178" s="144">
        <v>0</v>
      </c>
      <c r="AH178" s="144">
        <v>0</v>
      </c>
      <c r="AI178" s="144">
        <v>8750</v>
      </c>
      <c r="AJ178" s="144">
        <v>0</v>
      </c>
      <c r="AK178" s="144">
        <v>0</v>
      </c>
      <c r="AL178" s="144">
        <v>0</v>
      </c>
      <c r="AM178" s="144">
        <v>333.33333333333331</v>
      </c>
      <c r="AN178" s="144">
        <v>2541.6666666666665</v>
      </c>
      <c r="AO178" s="144">
        <v>0</v>
      </c>
      <c r="AP178" s="144">
        <v>0</v>
      </c>
      <c r="AQ178" s="144">
        <v>687.66666666666663</v>
      </c>
      <c r="AR178" s="145">
        <v>72871</v>
      </c>
      <c r="AS178" s="145">
        <v>72871</v>
      </c>
      <c r="AT178" s="145">
        <v>72871</v>
      </c>
      <c r="AU178" s="145">
        <v>72871</v>
      </c>
      <c r="AV178" s="145">
        <v>72871</v>
      </c>
      <c r="AW178" s="144">
        <v>0</v>
      </c>
      <c r="AX178" s="144">
        <v>43378.75</v>
      </c>
      <c r="AY178" s="144">
        <v>43442.083333333336</v>
      </c>
      <c r="AZ178" s="144">
        <v>2916.6666666666665</v>
      </c>
      <c r="BA178" s="144">
        <v>3681.25</v>
      </c>
      <c r="BB178" s="144">
        <v>127784.66070908285</v>
      </c>
      <c r="BC178" s="144">
        <v>17641.666666666668</v>
      </c>
      <c r="BD178" s="146">
        <v>0.5</v>
      </c>
      <c r="BE178" s="144">
        <v>0</v>
      </c>
      <c r="BF178" s="144">
        <v>0</v>
      </c>
      <c r="BG178" s="144">
        <v>1750</v>
      </c>
      <c r="BH178" s="144">
        <v>0</v>
      </c>
      <c r="BI178" s="144">
        <v>0</v>
      </c>
      <c r="BJ178" s="144">
        <v>0</v>
      </c>
      <c r="BK178" s="144">
        <v>0</v>
      </c>
      <c r="BL178" s="144">
        <v>0</v>
      </c>
      <c r="BM178" s="144">
        <v>0</v>
      </c>
      <c r="BN178" s="147">
        <v>0</v>
      </c>
      <c r="BO178" s="144">
        <v>0</v>
      </c>
      <c r="BP178" s="144">
        <v>0</v>
      </c>
      <c r="BQ178" s="144">
        <v>0</v>
      </c>
      <c r="BR178" s="144">
        <v>0</v>
      </c>
      <c r="BS178" s="144">
        <v>0</v>
      </c>
      <c r="BT178" s="144">
        <v>0</v>
      </c>
      <c r="BU178" s="144">
        <v>0</v>
      </c>
      <c r="BV178" s="144">
        <v>0</v>
      </c>
      <c r="BW178" s="144">
        <v>0</v>
      </c>
      <c r="BX178" s="144">
        <v>0</v>
      </c>
      <c r="BY178" s="144">
        <v>0</v>
      </c>
      <c r="BZ178" s="144">
        <v>0</v>
      </c>
      <c r="CA178" s="144">
        <v>0</v>
      </c>
      <c r="CB178" s="144">
        <v>0</v>
      </c>
      <c r="CC178" s="144">
        <v>750</v>
      </c>
      <c r="CD178" s="144">
        <v>0</v>
      </c>
      <c r="CE178" s="144">
        <v>0</v>
      </c>
      <c r="CF178" s="144">
        <v>0</v>
      </c>
    </row>
    <row r="179" spans="5:84">
      <c r="E179" s="124">
        <v>11</v>
      </c>
      <c r="F179" s="124">
        <v>2018</v>
      </c>
      <c r="G179" s="143" t="s">
        <v>306</v>
      </c>
      <c r="H179" s="144">
        <v>4166.666666666667</v>
      </c>
      <c r="I179" s="144">
        <v>0</v>
      </c>
      <c r="J179" s="144">
        <v>4166.666666666667</v>
      </c>
      <c r="K179" s="144">
        <v>0</v>
      </c>
      <c r="L179" s="144">
        <v>0</v>
      </c>
      <c r="M179" s="144">
        <v>0</v>
      </c>
      <c r="N179" s="144">
        <v>0</v>
      </c>
      <c r="O179" s="144">
        <v>4166.666666666667</v>
      </c>
      <c r="P179" s="144">
        <v>1666.6666666666667</v>
      </c>
      <c r="Q179" s="144">
        <v>0</v>
      </c>
      <c r="R179" s="144">
        <v>0</v>
      </c>
      <c r="S179" s="144">
        <v>4166.666666666667</v>
      </c>
      <c r="T179" s="144">
        <v>0</v>
      </c>
      <c r="U179" s="144">
        <v>4166.666666666667</v>
      </c>
      <c r="V179" s="144">
        <v>0</v>
      </c>
      <c r="W179" s="144">
        <v>0</v>
      </c>
      <c r="X179" s="144">
        <v>0</v>
      </c>
      <c r="Y179" s="144">
        <v>0</v>
      </c>
      <c r="Z179" s="144">
        <v>0</v>
      </c>
      <c r="AA179" s="144">
        <v>0</v>
      </c>
      <c r="AB179" s="144">
        <v>0</v>
      </c>
      <c r="AC179" s="144">
        <v>0</v>
      </c>
      <c r="AD179" s="144">
        <v>0</v>
      </c>
      <c r="AE179" s="144">
        <v>0</v>
      </c>
      <c r="AF179" s="144">
        <v>0</v>
      </c>
      <c r="AG179" s="144">
        <v>0</v>
      </c>
      <c r="AH179" s="144">
        <v>0</v>
      </c>
      <c r="AI179" s="144">
        <v>8750</v>
      </c>
      <c r="AJ179" s="144">
        <v>0</v>
      </c>
      <c r="AK179" s="144">
        <v>0</v>
      </c>
      <c r="AL179" s="144">
        <v>0</v>
      </c>
      <c r="AM179" s="144">
        <v>333.33333333333331</v>
      </c>
      <c r="AN179" s="144">
        <v>2541.6666666666665</v>
      </c>
      <c r="AO179" s="144">
        <v>0</v>
      </c>
      <c r="AP179" s="144">
        <v>0</v>
      </c>
      <c r="AQ179" s="144">
        <v>687.66666666666663</v>
      </c>
      <c r="AR179" s="145">
        <v>72871</v>
      </c>
      <c r="AS179" s="145">
        <v>72871</v>
      </c>
      <c r="AT179" s="145">
        <v>72871</v>
      </c>
      <c r="AU179" s="145">
        <v>72871</v>
      </c>
      <c r="AV179" s="145">
        <v>72871</v>
      </c>
      <c r="AW179" s="144">
        <v>0</v>
      </c>
      <c r="AX179" s="144">
        <v>43378.75</v>
      </c>
      <c r="AY179" s="144">
        <v>43442.083333333336</v>
      </c>
      <c r="AZ179" s="144">
        <v>2916.6666666666665</v>
      </c>
      <c r="BA179" s="144">
        <v>3681.25</v>
      </c>
      <c r="BB179" s="144">
        <v>127784.66070908285</v>
      </c>
      <c r="BC179" s="144">
        <v>17641.666666666668</v>
      </c>
      <c r="BD179" s="146">
        <v>0.5</v>
      </c>
      <c r="BE179" s="144">
        <v>0</v>
      </c>
      <c r="BF179" s="144">
        <v>0</v>
      </c>
      <c r="BG179" s="144">
        <v>1750</v>
      </c>
      <c r="BH179" s="144">
        <v>0</v>
      </c>
      <c r="BI179" s="144">
        <v>0</v>
      </c>
      <c r="BJ179" s="144">
        <v>0</v>
      </c>
      <c r="BK179" s="144">
        <v>0</v>
      </c>
      <c r="BL179" s="144">
        <v>0</v>
      </c>
      <c r="BM179" s="144">
        <v>0</v>
      </c>
      <c r="BN179" s="147">
        <v>0</v>
      </c>
      <c r="BO179" s="144">
        <v>0</v>
      </c>
      <c r="BP179" s="144">
        <v>0</v>
      </c>
      <c r="BQ179" s="144">
        <v>0</v>
      </c>
      <c r="BR179" s="144">
        <v>0</v>
      </c>
      <c r="BS179" s="144">
        <v>0</v>
      </c>
      <c r="BT179" s="144">
        <v>0</v>
      </c>
      <c r="BU179" s="144">
        <v>0</v>
      </c>
      <c r="BV179" s="144">
        <v>0</v>
      </c>
      <c r="BW179" s="144">
        <v>0</v>
      </c>
      <c r="BX179" s="144">
        <v>0</v>
      </c>
      <c r="BY179" s="144">
        <v>0</v>
      </c>
      <c r="BZ179" s="144">
        <v>0</v>
      </c>
      <c r="CA179" s="144">
        <v>0</v>
      </c>
      <c r="CB179" s="144">
        <v>0</v>
      </c>
      <c r="CC179" s="144">
        <v>750</v>
      </c>
      <c r="CD179" s="144">
        <v>0</v>
      </c>
      <c r="CE179" s="144">
        <v>0</v>
      </c>
      <c r="CF179" s="144">
        <v>0</v>
      </c>
    </row>
    <row r="180" spans="5:84">
      <c r="E180" s="124">
        <v>12</v>
      </c>
      <c r="F180" s="124">
        <v>2018</v>
      </c>
      <c r="G180" s="143" t="s">
        <v>306</v>
      </c>
      <c r="H180" s="144">
        <v>4166.666666666667</v>
      </c>
      <c r="I180" s="144">
        <v>0</v>
      </c>
      <c r="J180" s="144">
        <v>4166.666666666667</v>
      </c>
      <c r="K180" s="144">
        <v>0</v>
      </c>
      <c r="L180" s="144">
        <v>0</v>
      </c>
      <c r="M180" s="144">
        <v>0</v>
      </c>
      <c r="N180" s="144">
        <v>0</v>
      </c>
      <c r="O180" s="144">
        <v>4166.666666666667</v>
      </c>
      <c r="P180" s="144">
        <v>1666.6666666666667</v>
      </c>
      <c r="Q180" s="144">
        <v>0</v>
      </c>
      <c r="R180" s="144">
        <v>0</v>
      </c>
      <c r="S180" s="144">
        <v>4166.666666666667</v>
      </c>
      <c r="T180" s="144">
        <v>0</v>
      </c>
      <c r="U180" s="144">
        <v>4166.666666666667</v>
      </c>
      <c r="V180" s="144">
        <v>0</v>
      </c>
      <c r="W180" s="144">
        <v>0</v>
      </c>
      <c r="X180" s="144">
        <v>0</v>
      </c>
      <c r="Y180" s="144">
        <v>0</v>
      </c>
      <c r="Z180" s="144">
        <v>0</v>
      </c>
      <c r="AA180" s="144">
        <v>0</v>
      </c>
      <c r="AB180" s="144">
        <v>0</v>
      </c>
      <c r="AC180" s="144">
        <v>0</v>
      </c>
      <c r="AD180" s="144">
        <v>0</v>
      </c>
      <c r="AE180" s="144">
        <v>0</v>
      </c>
      <c r="AF180" s="144">
        <v>0</v>
      </c>
      <c r="AG180" s="144">
        <v>0</v>
      </c>
      <c r="AH180" s="144">
        <v>0</v>
      </c>
      <c r="AI180" s="144">
        <v>8750</v>
      </c>
      <c r="AJ180" s="144">
        <v>0</v>
      </c>
      <c r="AK180" s="144">
        <v>0</v>
      </c>
      <c r="AL180" s="144">
        <v>0</v>
      </c>
      <c r="AM180" s="144">
        <v>333.33333333333331</v>
      </c>
      <c r="AN180" s="144">
        <v>2541.6666666666665</v>
      </c>
      <c r="AO180" s="144">
        <v>0</v>
      </c>
      <c r="AP180" s="144">
        <v>0</v>
      </c>
      <c r="AQ180" s="144">
        <v>687.66666666666663</v>
      </c>
      <c r="AR180" s="145">
        <v>72871</v>
      </c>
      <c r="AS180" s="145">
        <v>72871</v>
      </c>
      <c r="AT180" s="145">
        <v>72871</v>
      </c>
      <c r="AU180" s="145">
        <v>72871</v>
      </c>
      <c r="AV180" s="145">
        <v>72871</v>
      </c>
      <c r="AW180" s="144">
        <v>0</v>
      </c>
      <c r="AX180" s="144">
        <v>43378.75</v>
      </c>
      <c r="AY180" s="144">
        <v>43442.083333333336</v>
      </c>
      <c r="AZ180" s="144">
        <v>2916.6666666666665</v>
      </c>
      <c r="BA180" s="144">
        <v>3681.25</v>
      </c>
      <c r="BB180" s="144">
        <v>127784.66070908285</v>
      </c>
      <c r="BC180" s="144">
        <v>17641.666666666668</v>
      </c>
      <c r="BD180" s="146">
        <v>0.5</v>
      </c>
      <c r="BE180" s="144">
        <v>0</v>
      </c>
      <c r="BF180" s="144">
        <v>0</v>
      </c>
      <c r="BG180" s="144">
        <v>1750</v>
      </c>
      <c r="BH180" s="144">
        <v>0</v>
      </c>
      <c r="BI180" s="144">
        <v>0</v>
      </c>
      <c r="BJ180" s="144">
        <v>0</v>
      </c>
      <c r="BK180" s="144">
        <v>0</v>
      </c>
      <c r="BL180" s="144">
        <v>0</v>
      </c>
      <c r="BM180" s="144">
        <v>0</v>
      </c>
      <c r="BN180" s="147">
        <v>0</v>
      </c>
      <c r="BO180" s="144">
        <v>0</v>
      </c>
      <c r="BP180" s="144">
        <v>0</v>
      </c>
      <c r="BQ180" s="144">
        <v>0</v>
      </c>
      <c r="BR180" s="144">
        <v>0</v>
      </c>
      <c r="BS180" s="144">
        <v>0</v>
      </c>
      <c r="BT180" s="144">
        <v>0</v>
      </c>
      <c r="BU180" s="144">
        <v>0</v>
      </c>
      <c r="BV180" s="144">
        <v>0</v>
      </c>
      <c r="BW180" s="144">
        <v>0</v>
      </c>
      <c r="BX180" s="144">
        <v>0</v>
      </c>
      <c r="BY180" s="144">
        <v>0</v>
      </c>
      <c r="BZ180" s="144">
        <v>0</v>
      </c>
      <c r="CA180" s="144">
        <v>0</v>
      </c>
      <c r="CB180" s="144">
        <v>0</v>
      </c>
      <c r="CC180" s="144">
        <v>750</v>
      </c>
      <c r="CD180" s="144">
        <v>0</v>
      </c>
      <c r="CE180" s="144">
        <v>0</v>
      </c>
      <c r="CF180" s="144">
        <v>0</v>
      </c>
    </row>
    <row r="181" spans="5:84">
      <c r="E181" s="124">
        <v>1</v>
      </c>
      <c r="F181" s="124">
        <v>2019</v>
      </c>
      <c r="G181" s="143" t="s">
        <v>306</v>
      </c>
      <c r="H181" s="144">
        <v>0</v>
      </c>
      <c r="I181" s="144">
        <v>4166.666666666667</v>
      </c>
      <c r="J181" s="144">
        <v>4166.666666666667</v>
      </c>
      <c r="K181" s="144">
        <v>0</v>
      </c>
      <c r="L181" s="144">
        <v>0</v>
      </c>
      <c r="M181" s="144">
        <v>0</v>
      </c>
      <c r="N181" s="144">
        <v>4166.666666666667</v>
      </c>
      <c r="O181" s="144">
        <v>0</v>
      </c>
      <c r="P181" s="144">
        <v>1666.6666666666667</v>
      </c>
      <c r="Q181" s="144">
        <v>0</v>
      </c>
      <c r="R181" s="144">
        <v>0</v>
      </c>
      <c r="S181" s="144">
        <v>4166.666666666667</v>
      </c>
      <c r="T181" s="144">
        <v>0</v>
      </c>
      <c r="U181" s="144">
        <v>4166.666666666667</v>
      </c>
      <c r="V181" s="144">
        <v>0</v>
      </c>
      <c r="W181" s="144">
        <v>0</v>
      </c>
      <c r="X181" s="144">
        <v>0</v>
      </c>
      <c r="Y181" s="144">
        <v>0</v>
      </c>
      <c r="Z181" s="144">
        <v>0</v>
      </c>
      <c r="AA181" s="144">
        <v>0</v>
      </c>
      <c r="AB181" s="144">
        <v>0</v>
      </c>
      <c r="AC181" s="144">
        <v>0</v>
      </c>
      <c r="AD181" s="144">
        <v>0</v>
      </c>
      <c r="AE181" s="144">
        <v>0</v>
      </c>
      <c r="AF181" s="144">
        <v>0</v>
      </c>
      <c r="AG181" s="144">
        <v>0</v>
      </c>
      <c r="AH181" s="144">
        <v>0</v>
      </c>
      <c r="AI181" s="144">
        <v>8750</v>
      </c>
      <c r="AJ181" s="144">
        <v>0</v>
      </c>
      <c r="AK181" s="144">
        <v>0</v>
      </c>
      <c r="AL181" s="144">
        <v>0</v>
      </c>
      <c r="AM181" s="144">
        <v>333.33333333333331</v>
      </c>
      <c r="AN181" s="144">
        <v>2541.6666666666665</v>
      </c>
      <c r="AO181" s="144">
        <v>0</v>
      </c>
      <c r="AP181" s="144">
        <v>0</v>
      </c>
      <c r="AQ181" s="144">
        <v>682.75</v>
      </c>
      <c r="AR181" s="145">
        <v>75366.083333333328</v>
      </c>
      <c r="AS181" s="145">
        <v>75366.083333333328</v>
      </c>
      <c r="AT181" s="145">
        <v>75366.083333333328</v>
      </c>
      <c r="AU181" s="145">
        <v>75366.083333333328</v>
      </c>
      <c r="AV181" s="145">
        <v>75366.083333333328</v>
      </c>
      <c r="AW181" s="144">
        <v>0</v>
      </c>
      <c r="AX181" s="144">
        <v>43378.75</v>
      </c>
      <c r="AY181" s="144">
        <v>43442.083333333336</v>
      </c>
      <c r="AZ181" s="144">
        <v>2916.6666666666665</v>
      </c>
      <c r="BA181" s="144">
        <v>3681.25</v>
      </c>
      <c r="BB181" s="144">
        <v>127043.55566378369</v>
      </c>
      <c r="BC181" s="144">
        <v>20141.666666666668</v>
      </c>
      <c r="BD181" s="146">
        <v>0.5</v>
      </c>
      <c r="BE181" s="144">
        <v>0</v>
      </c>
      <c r="BF181" s="144">
        <v>0</v>
      </c>
      <c r="BG181" s="144">
        <v>1750</v>
      </c>
      <c r="BH181" s="144">
        <v>0</v>
      </c>
      <c r="BI181" s="144">
        <v>0</v>
      </c>
      <c r="BJ181" s="144">
        <v>0</v>
      </c>
      <c r="BK181" s="144">
        <v>0</v>
      </c>
      <c r="BL181" s="144">
        <v>0</v>
      </c>
      <c r="BM181" s="144">
        <v>0</v>
      </c>
      <c r="BN181" s="147">
        <v>0</v>
      </c>
      <c r="BO181" s="144">
        <v>0</v>
      </c>
      <c r="BP181" s="144">
        <v>0</v>
      </c>
      <c r="BQ181" s="144">
        <v>0</v>
      </c>
      <c r="BR181" s="144">
        <v>0</v>
      </c>
      <c r="BS181" s="144">
        <v>0</v>
      </c>
      <c r="BT181" s="144">
        <v>0</v>
      </c>
      <c r="BU181" s="144">
        <v>0</v>
      </c>
      <c r="BV181" s="144">
        <v>0</v>
      </c>
      <c r="BW181" s="144">
        <v>0</v>
      </c>
      <c r="BX181" s="144">
        <v>0</v>
      </c>
      <c r="BY181" s="144">
        <v>0</v>
      </c>
      <c r="BZ181" s="144">
        <v>0</v>
      </c>
      <c r="CA181" s="144">
        <v>0</v>
      </c>
      <c r="CB181" s="144">
        <v>0</v>
      </c>
      <c r="CC181" s="144">
        <v>750</v>
      </c>
      <c r="CD181" s="144">
        <v>0</v>
      </c>
      <c r="CE181" s="144">
        <v>0</v>
      </c>
      <c r="CF181" s="144">
        <v>0</v>
      </c>
    </row>
    <row r="182" spans="5:84">
      <c r="E182" s="124">
        <v>2</v>
      </c>
      <c r="F182" s="124">
        <v>2019</v>
      </c>
      <c r="G182" s="143" t="s">
        <v>306</v>
      </c>
      <c r="H182" s="144">
        <v>0</v>
      </c>
      <c r="I182" s="144">
        <v>4166.666666666667</v>
      </c>
      <c r="J182" s="144">
        <v>4166.666666666667</v>
      </c>
      <c r="K182" s="144">
        <v>0</v>
      </c>
      <c r="L182" s="144">
        <v>0</v>
      </c>
      <c r="M182" s="144">
        <v>0</v>
      </c>
      <c r="N182" s="144">
        <v>4166.666666666667</v>
      </c>
      <c r="O182" s="144">
        <v>0</v>
      </c>
      <c r="P182" s="144">
        <v>1666.6666666666667</v>
      </c>
      <c r="Q182" s="144">
        <v>0</v>
      </c>
      <c r="R182" s="144">
        <v>0</v>
      </c>
      <c r="S182" s="144">
        <v>4166.666666666667</v>
      </c>
      <c r="T182" s="144">
        <v>0</v>
      </c>
      <c r="U182" s="144">
        <v>4166.666666666667</v>
      </c>
      <c r="V182" s="144">
        <v>0</v>
      </c>
      <c r="W182" s="144">
        <v>0</v>
      </c>
      <c r="X182" s="144">
        <v>0</v>
      </c>
      <c r="Y182" s="144">
        <v>0</v>
      </c>
      <c r="Z182" s="144">
        <v>0</v>
      </c>
      <c r="AA182" s="144">
        <v>0</v>
      </c>
      <c r="AB182" s="144">
        <v>0</v>
      </c>
      <c r="AC182" s="144">
        <v>0</v>
      </c>
      <c r="AD182" s="144">
        <v>0</v>
      </c>
      <c r="AE182" s="144">
        <v>0</v>
      </c>
      <c r="AF182" s="144">
        <v>0</v>
      </c>
      <c r="AG182" s="144">
        <v>0</v>
      </c>
      <c r="AH182" s="144">
        <v>0</v>
      </c>
      <c r="AI182" s="144">
        <v>8750</v>
      </c>
      <c r="AJ182" s="144">
        <v>0</v>
      </c>
      <c r="AK182" s="144">
        <v>0</v>
      </c>
      <c r="AL182" s="144">
        <v>0</v>
      </c>
      <c r="AM182" s="144">
        <v>333.33333333333331</v>
      </c>
      <c r="AN182" s="144">
        <v>2541.6666666666665</v>
      </c>
      <c r="AO182" s="144">
        <v>0</v>
      </c>
      <c r="AP182" s="144">
        <v>0</v>
      </c>
      <c r="AQ182" s="144">
        <v>682.75</v>
      </c>
      <c r="AR182" s="145">
        <v>75366.083333333328</v>
      </c>
      <c r="AS182" s="145">
        <v>75366.083333333328</v>
      </c>
      <c r="AT182" s="145">
        <v>75366.083333333328</v>
      </c>
      <c r="AU182" s="145">
        <v>75366.083333333328</v>
      </c>
      <c r="AV182" s="145">
        <v>75366.083333333328</v>
      </c>
      <c r="AW182" s="144">
        <v>0</v>
      </c>
      <c r="AX182" s="144">
        <v>43378.75</v>
      </c>
      <c r="AY182" s="144">
        <v>43442.083333333336</v>
      </c>
      <c r="AZ182" s="144">
        <v>2916.6666666666665</v>
      </c>
      <c r="BA182" s="144">
        <v>3681.25</v>
      </c>
      <c r="BB182" s="144">
        <v>127043.55566378369</v>
      </c>
      <c r="BC182" s="144">
        <v>20141.666666666668</v>
      </c>
      <c r="BD182" s="146">
        <v>0.5</v>
      </c>
      <c r="BE182" s="144">
        <v>0</v>
      </c>
      <c r="BF182" s="144">
        <v>0</v>
      </c>
      <c r="BG182" s="144">
        <v>1750</v>
      </c>
      <c r="BH182" s="144">
        <v>0</v>
      </c>
      <c r="BI182" s="144">
        <v>0</v>
      </c>
      <c r="BJ182" s="144">
        <v>0</v>
      </c>
      <c r="BK182" s="144">
        <v>0</v>
      </c>
      <c r="BL182" s="144">
        <v>0</v>
      </c>
      <c r="BM182" s="144">
        <v>0</v>
      </c>
      <c r="BN182" s="147">
        <v>0</v>
      </c>
      <c r="BO182" s="144">
        <v>0</v>
      </c>
      <c r="BP182" s="144">
        <v>0</v>
      </c>
      <c r="BQ182" s="144">
        <v>0</v>
      </c>
      <c r="BR182" s="144">
        <v>0</v>
      </c>
      <c r="BS182" s="144">
        <v>0</v>
      </c>
      <c r="BT182" s="144">
        <v>0</v>
      </c>
      <c r="BU182" s="144">
        <v>0</v>
      </c>
      <c r="BV182" s="144">
        <v>0</v>
      </c>
      <c r="BW182" s="144">
        <v>0</v>
      </c>
      <c r="BX182" s="144">
        <v>0</v>
      </c>
      <c r="BY182" s="144">
        <v>0</v>
      </c>
      <c r="BZ182" s="144">
        <v>0</v>
      </c>
      <c r="CA182" s="144">
        <v>0</v>
      </c>
      <c r="CB182" s="144">
        <v>0</v>
      </c>
      <c r="CC182" s="144">
        <v>750</v>
      </c>
      <c r="CD182" s="144">
        <v>0</v>
      </c>
      <c r="CE182" s="144">
        <v>0</v>
      </c>
      <c r="CF182" s="144">
        <v>0</v>
      </c>
    </row>
    <row r="183" spans="5:84">
      <c r="E183" s="124">
        <v>3</v>
      </c>
      <c r="F183" s="124">
        <v>2019</v>
      </c>
      <c r="G183" s="143" t="s">
        <v>306</v>
      </c>
      <c r="H183" s="144">
        <v>0</v>
      </c>
      <c r="I183" s="144">
        <v>4166.666666666667</v>
      </c>
      <c r="J183" s="144">
        <v>4166.666666666667</v>
      </c>
      <c r="K183" s="144">
        <v>0</v>
      </c>
      <c r="L183" s="144">
        <v>0</v>
      </c>
      <c r="M183" s="144">
        <v>0</v>
      </c>
      <c r="N183" s="144">
        <v>4166.666666666667</v>
      </c>
      <c r="O183" s="144">
        <v>0</v>
      </c>
      <c r="P183" s="144">
        <v>1666.6666666666667</v>
      </c>
      <c r="Q183" s="144">
        <v>0</v>
      </c>
      <c r="R183" s="144">
        <v>0</v>
      </c>
      <c r="S183" s="144">
        <v>4166.666666666667</v>
      </c>
      <c r="T183" s="144">
        <v>0</v>
      </c>
      <c r="U183" s="144">
        <v>4166.666666666667</v>
      </c>
      <c r="V183" s="144">
        <v>0</v>
      </c>
      <c r="W183" s="144">
        <v>0</v>
      </c>
      <c r="X183" s="144">
        <v>0</v>
      </c>
      <c r="Y183" s="144">
        <v>0</v>
      </c>
      <c r="Z183" s="144">
        <v>0</v>
      </c>
      <c r="AA183" s="144">
        <v>0</v>
      </c>
      <c r="AB183" s="144">
        <v>0</v>
      </c>
      <c r="AC183" s="144">
        <v>0</v>
      </c>
      <c r="AD183" s="144">
        <v>0</v>
      </c>
      <c r="AE183" s="144">
        <v>0</v>
      </c>
      <c r="AF183" s="144">
        <v>0</v>
      </c>
      <c r="AG183" s="144">
        <v>0</v>
      </c>
      <c r="AH183" s="144">
        <v>0</v>
      </c>
      <c r="AI183" s="144">
        <v>8750</v>
      </c>
      <c r="AJ183" s="144">
        <v>0</v>
      </c>
      <c r="AK183" s="144">
        <v>0</v>
      </c>
      <c r="AL183" s="144">
        <v>0</v>
      </c>
      <c r="AM183" s="144">
        <v>333.33333333333331</v>
      </c>
      <c r="AN183" s="144">
        <v>2541.6666666666665</v>
      </c>
      <c r="AO183" s="144">
        <v>0</v>
      </c>
      <c r="AP183" s="144">
        <v>0</v>
      </c>
      <c r="AQ183" s="144">
        <v>682.75</v>
      </c>
      <c r="AR183" s="145">
        <v>75366.083333333328</v>
      </c>
      <c r="AS183" s="145">
        <v>75366.083333333328</v>
      </c>
      <c r="AT183" s="145">
        <v>75366.083333333328</v>
      </c>
      <c r="AU183" s="145">
        <v>75366.083333333328</v>
      </c>
      <c r="AV183" s="145">
        <v>75366.083333333328</v>
      </c>
      <c r="AW183" s="144">
        <v>0</v>
      </c>
      <c r="AX183" s="144">
        <v>43378.75</v>
      </c>
      <c r="AY183" s="144">
        <v>43442.083333333336</v>
      </c>
      <c r="AZ183" s="144">
        <v>2916.6666666666665</v>
      </c>
      <c r="BA183" s="144">
        <v>3681.25</v>
      </c>
      <c r="BB183" s="144">
        <v>127043.55566378369</v>
      </c>
      <c r="BC183" s="144">
        <v>20141.666666666668</v>
      </c>
      <c r="BD183" s="146">
        <v>0.5</v>
      </c>
      <c r="BE183" s="144">
        <v>0</v>
      </c>
      <c r="BF183" s="144">
        <v>0</v>
      </c>
      <c r="BG183" s="144">
        <v>1750</v>
      </c>
      <c r="BH183" s="144">
        <v>0</v>
      </c>
      <c r="BI183" s="144">
        <v>0</v>
      </c>
      <c r="BJ183" s="144">
        <v>0</v>
      </c>
      <c r="BK183" s="144">
        <v>0</v>
      </c>
      <c r="BL183" s="144">
        <v>0</v>
      </c>
      <c r="BM183" s="144">
        <v>0</v>
      </c>
      <c r="BN183" s="147">
        <v>0</v>
      </c>
      <c r="BO183" s="144">
        <v>0</v>
      </c>
      <c r="BP183" s="144">
        <v>0</v>
      </c>
      <c r="BQ183" s="144">
        <v>0</v>
      </c>
      <c r="BR183" s="144">
        <v>0</v>
      </c>
      <c r="BS183" s="144">
        <v>0</v>
      </c>
      <c r="BT183" s="144">
        <v>0</v>
      </c>
      <c r="BU183" s="144">
        <v>0</v>
      </c>
      <c r="BV183" s="144">
        <v>0</v>
      </c>
      <c r="BW183" s="144">
        <v>0</v>
      </c>
      <c r="BX183" s="144">
        <v>0</v>
      </c>
      <c r="BY183" s="144">
        <v>0</v>
      </c>
      <c r="BZ183" s="144">
        <v>0</v>
      </c>
      <c r="CA183" s="144">
        <v>0</v>
      </c>
      <c r="CB183" s="144">
        <v>0</v>
      </c>
      <c r="CC183" s="144">
        <v>750</v>
      </c>
      <c r="CD183" s="144">
        <v>0</v>
      </c>
      <c r="CE183" s="144">
        <v>0</v>
      </c>
      <c r="CF183" s="144">
        <v>0</v>
      </c>
    </row>
    <row r="184" spans="5:84">
      <c r="E184" s="124">
        <v>4</v>
      </c>
      <c r="F184" s="124">
        <v>2019</v>
      </c>
      <c r="G184" s="143" t="s">
        <v>306</v>
      </c>
      <c r="H184" s="144">
        <v>0</v>
      </c>
      <c r="I184" s="144">
        <v>4166.666666666667</v>
      </c>
      <c r="J184" s="144">
        <v>4166.666666666667</v>
      </c>
      <c r="K184" s="144">
        <v>0</v>
      </c>
      <c r="L184" s="144">
        <v>0</v>
      </c>
      <c r="M184" s="144">
        <v>0</v>
      </c>
      <c r="N184" s="144">
        <v>4166.666666666667</v>
      </c>
      <c r="O184" s="144">
        <v>0</v>
      </c>
      <c r="P184" s="144">
        <v>1666.6666666666667</v>
      </c>
      <c r="Q184" s="144">
        <v>0</v>
      </c>
      <c r="R184" s="144">
        <v>0</v>
      </c>
      <c r="S184" s="144">
        <v>4166.666666666667</v>
      </c>
      <c r="T184" s="144">
        <v>0</v>
      </c>
      <c r="U184" s="144">
        <v>4166.666666666667</v>
      </c>
      <c r="V184" s="144">
        <v>0</v>
      </c>
      <c r="W184" s="144">
        <v>0</v>
      </c>
      <c r="X184" s="144">
        <v>0</v>
      </c>
      <c r="Y184" s="144">
        <v>0</v>
      </c>
      <c r="Z184" s="144">
        <v>0</v>
      </c>
      <c r="AA184" s="144">
        <v>0</v>
      </c>
      <c r="AB184" s="144">
        <v>0</v>
      </c>
      <c r="AC184" s="144">
        <v>0</v>
      </c>
      <c r="AD184" s="144">
        <v>0</v>
      </c>
      <c r="AE184" s="144">
        <v>0</v>
      </c>
      <c r="AF184" s="144">
        <v>0</v>
      </c>
      <c r="AG184" s="144">
        <v>0</v>
      </c>
      <c r="AH184" s="144">
        <v>0</v>
      </c>
      <c r="AI184" s="144">
        <v>8750</v>
      </c>
      <c r="AJ184" s="144">
        <v>0</v>
      </c>
      <c r="AK184" s="144">
        <v>0</v>
      </c>
      <c r="AL184" s="144">
        <v>0</v>
      </c>
      <c r="AM184" s="144">
        <v>333.33333333333331</v>
      </c>
      <c r="AN184" s="144">
        <v>2541.6666666666665</v>
      </c>
      <c r="AO184" s="144">
        <v>0</v>
      </c>
      <c r="AP184" s="144">
        <v>0</v>
      </c>
      <c r="AQ184" s="144">
        <v>682.75</v>
      </c>
      <c r="AR184" s="145">
        <v>75366.083333333328</v>
      </c>
      <c r="AS184" s="145">
        <v>75366.083333333328</v>
      </c>
      <c r="AT184" s="145">
        <v>75366.083333333328</v>
      </c>
      <c r="AU184" s="145">
        <v>75366.083333333328</v>
      </c>
      <c r="AV184" s="145">
        <v>75366.083333333328</v>
      </c>
      <c r="AW184" s="144">
        <v>0</v>
      </c>
      <c r="AX184" s="144">
        <v>43378.75</v>
      </c>
      <c r="AY184" s="144">
        <v>43442.083333333336</v>
      </c>
      <c r="AZ184" s="144">
        <v>2916.6666666666665</v>
      </c>
      <c r="BA184" s="144">
        <v>3681.25</v>
      </c>
      <c r="BB184" s="144">
        <v>127043.55566378369</v>
      </c>
      <c r="BC184" s="144">
        <v>20141.666666666668</v>
      </c>
      <c r="BD184" s="146">
        <v>0.5</v>
      </c>
      <c r="BE184" s="144">
        <v>0</v>
      </c>
      <c r="BF184" s="144">
        <v>0</v>
      </c>
      <c r="BG184" s="144">
        <v>1750</v>
      </c>
      <c r="BH184" s="144">
        <v>0</v>
      </c>
      <c r="BI184" s="144">
        <v>0</v>
      </c>
      <c r="BJ184" s="144">
        <v>0</v>
      </c>
      <c r="BK184" s="144">
        <v>0</v>
      </c>
      <c r="BL184" s="144">
        <v>0</v>
      </c>
      <c r="BM184" s="144">
        <v>0</v>
      </c>
      <c r="BN184" s="147">
        <v>0</v>
      </c>
      <c r="BO184" s="144">
        <v>0</v>
      </c>
      <c r="BP184" s="144">
        <v>0</v>
      </c>
      <c r="BQ184" s="144">
        <v>0</v>
      </c>
      <c r="BR184" s="144">
        <v>0</v>
      </c>
      <c r="BS184" s="144">
        <v>0</v>
      </c>
      <c r="BT184" s="144">
        <v>0</v>
      </c>
      <c r="BU184" s="144">
        <v>0</v>
      </c>
      <c r="BV184" s="144">
        <v>0</v>
      </c>
      <c r="BW184" s="144">
        <v>0</v>
      </c>
      <c r="BX184" s="144">
        <v>0</v>
      </c>
      <c r="BY184" s="144">
        <v>0</v>
      </c>
      <c r="BZ184" s="144">
        <v>0</v>
      </c>
      <c r="CA184" s="144">
        <v>0</v>
      </c>
      <c r="CB184" s="144">
        <v>0</v>
      </c>
      <c r="CC184" s="144">
        <v>750</v>
      </c>
      <c r="CD184" s="144">
        <v>0</v>
      </c>
      <c r="CE184" s="144">
        <v>0</v>
      </c>
      <c r="CF184" s="144">
        <v>0</v>
      </c>
    </row>
    <row r="185" spans="5:84">
      <c r="E185" s="124">
        <v>5</v>
      </c>
      <c r="F185" s="124">
        <v>2019</v>
      </c>
      <c r="G185" s="143" t="s">
        <v>306</v>
      </c>
      <c r="H185" s="144">
        <v>0</v>
      </c>
      <c r="I185" s="144">
        <v>4166.666666666667</v>
      </c>
      <c r="J185" s="144">
        <v>4166.666666666667</v>
      </c>
      <c r="K185" s="144">
        <v>0</v>
      </c>
      <c r="L185" s="144">
        <v>0</v>
      </c>
      <c r="M185" s="144">
        <v>0</v>
      </c>
      <c r="N185" s="144">
        <v>4166.666666666667</v>
      </c>
      <c r="O185" s="144">
        <v>0</v>
      </c>
      <c r="P185" s="144">
        <v>1666.6666666666667</v>
      </c>
      <c r="Q185" s="144">
        <v>0</v>
      </c>
      <c r="R185" s="144">
        <v>0</v>
      </c>
      <c r="S185" s="144">
        <v>4166.666666666667</v>
      </c>
      <c r="T185" s="144">
        <v>0</v>
      </c>
      <c r="U185" s="144">
        <v>4166.666666666667</v>
      </c>
      <c r="V185" s="144">
        <v>0</v>
      </c>
      <c r="W185" s="144">
        <v>0</v>
      </c>
      <c r="X185" s="144">
        <v>0</v>
      </c>
      <c r="Y185" s="144">
        <v>0</v>
      </c>
      <c r="Z185" s="144">
        <v>0</v>
      </c>
      <c r="AA185" s="144">
        <v>0</v>
      </c>
      <c r="AB185" s="144">
        <v>0</v>
      </c>
      <c r="AC185" s="144">
        <v>0</v>
      </c>
      <c r="AD185" s="144">
        <v>0</v>
      </c>
      <c r="AE185" s="144">
        <v>0</v>
      </c>
      <c r="AF185" s="144">
        <v>0</v>
      </c>
      <c r="AG185" s="144">
        <v>0</v>
      </c>
      <c r="AH185" s="144">
        <v>0</v>
      </c>
      <c r="AI185" s="144">
        <v>8750</v>
      </c>
      <c r="AJ185" s="144">
        <v>0</v>
      </c>
      <c r="AK185" s="144">
        <v>0</v>
      </c>
      <c r="AL185" s="144">
        <v>0</v>
      </c>
      <c r="AM185" s="144">
        <v>333.33333333333331</v>
      </c>
      <c r="AN185" s="144">
        <v>2541.6666666666665</v>
      </c>
      <c r="AO185" s="144">
        <v>0</v>
      </c>
      <c r="AP185" s="144">
        <v>0</v>
      </c>
      <c r="AQ185" s="144">
        <v>682.75</v>
      </c>
      <c r="AR185" s="145">
        <v>75366.083333333328</v>
      </c>
      <c r="AS185" s="145">
        <v>75366.083333333328</v>
      </c>
      <c r="AT185" s="145">
        <v>75366.083333333328</v>
      </c>
      <c r="AU185" s="145">
        <v>75366.083333333328</v>
      </c>
      <c r="AV185" s="145">
        <v>75366.083333333328</v>
      </c>
      <c r="AW185" s="144">
        <v>0</v>
      </c>
      <c r="AX185" s="144">
        <v>43378.75</v>
      </c>
      <c r="AY185" s="144">
        <v>43442.083333333336</v>
      </c>
      <c r="AZ185" s="144">
        <v>2916.6666666666665</v>
      </c>
      <c r="BA185" s="144">
        <v>3681.25</v>
      </c>
      <c r="BB185" s="144">
        <v>127043.55566378369</v>
      </c>
      <c r="BC185" s="144">
        <v>20141.666666666668</v>
      </c>
      <c r="BD185" s="146">
        <v>0.5</v>
      </c>
      <c r="BE185" s="144">
        <v>0</v>
      </c>
      <c r="BF185" s="144">
        <v>0</v>
      </c>
      <c r="BG185" s="144">
        <v>1750</v>
      </c>
      <c r="BH185" s="144">
        <v>0</v>
      </c>
      <c r="BI185" s="144">
        <v>0</v>
      </c>
      <c r="BJ185" s="144">
        <v>0</v>
      </c>
      <c r="BK185" s="144">
        <v>0</v>
      </c>
      <c r="BL185" s="144">
        <v>0</v>
      </c>
      <c r="BM185" s="144">
        <v>0</v>
      </c>
      <c r="BN185" s="147">
        <v>0</v>
      </c>
      <c r="BO185" s="144">
        <v>0</v>
      </c>
      <c r="BP185" s="144">
        <v>0</v>
      </c>
      <c r="BQ185" s="144">
        <v>0</v>
      </c>
      <c r="BR185" s="144">
        <v>0</v>
      </c>
      <c r="BS185" s="144">
        <v>0</v>
      </c>
      <c r="BT185" s="144">
        <v>0</v>
      </c>
      <c r="BU185" s="144">
        <v>0</v>
      </c>
      <c r="BV185" s="144">
        <v>0</v>
      </c>
      <c r="BW185" s="144">
        <v>0</v>
      </c>
      <c r="BX185" s="144">
        <v>0</v>
      </c>
      <c r="BY185" s="144">
        <v>0</v>
      </c>
      <c r="BZ185" s="144">
        <v>0</v>
      </c>
      <c r="CA185" s="144">
        <v>0</v>
      </c>
      <c r="CB185" s="144">
        <v>0</v>
      </c>
      <c r="CC185" s="144">
        <v>750</v>
      </c>
      <c r="CD185" s="144">
        <v>0</v>
      </c>
      <c r="CE185" s="144">
        <v>0</v>
      </c>
      <c r="CF185" s="144">
        <v>0</v>
      </c>
    </row>
    <row r="186" spans="5:84">
      <c r="E186" s="124">
        <v>6</v>
      </c>
      <c r="F186" s="124">
        <v>2019</v>
      </c>
      <c r="G186" s="143" t="s">
        <v>306</v>
      </c>
      <c r="H186" s="144">
        <v>0</v>
      </c>
      <c r="I186" s="144">
        <v>4166.666666666667</v>
      </c>
      <c r="J186" s="144">
        <v>4166.666666666667</v>
      </c>
      <c r="K186" s="144">
        <v>0</v>
      </c>
      <c r="L186" s="144">
        <v>0</v>
      </c>
      <c r="M186" s="144">
        <v>0</v>
      </c>
      <c r="N186" s="144">
        <v>4166.666666666667</v>
      </c>
      <c r="O186" s="144">
        <v>0</v>
      </c>
      <c r="P186" s="144">
        <v>1666.6666666666667</v>
      </c>
      <c r="Q186" s="144">
        <v>0</v>
      </c>
      <c r="R186" s="144">
        <v>0</v>
      </c>
      <c r="S186" s="144">
        <v>4166.666666666667</v>
      </c>
      <c r="T186" s="144">
        <v>0</v>
      </c>
      <c r="U186" s="144">
        <v>4166.666666666667</v>
      </c>
      <c r="V186" s="144">
        <v>0</v>
      </c>
      <c r="W186" s="144">
        <v>0</v>
      </c>
      <c r="X186" s="144">
        <v>0</v>
      </c>
      <c r="Y186" s="144">
        <v>0</v>
      </c>
      <c r="Z186" s="144">
        <v>0</v>
      </c>
      <c r="AA186" s="144">
        <v>0</v>
      </c>
      <c r="AB186" s="144">
        <v>0</v>
      </c>
      <c r="AC186" s="144">
        <v>0</v>
      </c>
      <c r="AD186" s="144">
        <v>0</v>
      </c>
      <c r="AE186" s="144">
        <v>0</v>
      </c>
      <c r="AF186" s="144">
        <v>0</v>
      </c>
      <c r="AG186" s="144">
        <v>0</v>
      </c>
      <c r="AH186" s="144">
        <v>0</v>
      </c>
      <c r="AI186" s="144">
        <v>8750</v>
      </c>
      <c r="AJ186" s="144">
        <v>0</v>
      </c>
      <c r="AK186" s="144">
        <v>0</v>
      </c>
      <c r="AL186" s="144">
        <v>0</v>
      </c>
      <c r="AM186" s="144">
        <v>333.33333333333331</v>
      </c>
      <c r="AN186" s="144">
        <v>2541.6666666666665</v>
      </c>
      <c r="AO186" s="144">
        <v>0</v>
      </c>
      <c r="AP186" s="144">
        <v>13000</v>
      </c>
      <c r="AQ186" s="144">
        <v>682.75</v>
      </c>
      <c r="AR186" s="145">
        <v>75366.083333333328</v>
      </c>
      <c r="AS186" s="145">
        <v>75366.083333333328</v>
      </c>
      <c r="AT186" s="145">
        <v>75366.083333333328</v>
      </c>
      <c r="AU186" s="145">
        <v>75366.083333333328</v>
      </c>
      <c r="AV186" s="145">
        <v>75366.083333333328</v>
      </c>
      <c r="AW186" s="144">
        <v>0</v>
      </c>
      <c r="AX186" s="144">
        <v>43378.75</v>
      </c>
      <c r="AY186" s="144">
        <v>43442.083333333336</v>
      </c>
      <c r="AZ186" s="144">
        <v>2916.6666666666665</v>
      </c>
      <c r="BA186" s="144">
        <v>3681.25</v>
      </c>
      <c r="BB186" s="144">
        <v>127043.55566378369</v>
      </c>
      <c r="BC186" s="144">
        <v>20141.666666666668</v>
      </c>
      <c r="BD186" s="146">
        <v>0.5</v>
      </c>
      <c r="BE186" s="144">
        <v>0</v>
      </c>
      <c r="BF186" s="144">
        <v>0</v>
      </c>
      <c r="BG186" s="144">
        <v>1750</v>
      </c>
      <c r="BH186" s="144">
        <v>0</v>
      </c>
      <c r="BI186" s="144">
        <v>0</v>
      </c>
      <c r="BJ186" s="144">
        <v>0</v>
      </c>
      <c r="BK186" s="144">
        <v>0</v>
      </c>
      <c r="BL186" s="144">
        <v>0</v>
      </c>
      <c r="BM186" s="144">
        <v>0</v>
      </c>
      <c r="BN186" s="147">
        <v>0</v>
      </c>
      <c r="BO186" s="144">
        <v>0</v>
      </c>
      <c r="BP186" s="144">
        <v>0</v>
      </c>
      <c r="BQ186" s="144">
        <v>0</v>
      </c>
      <c r="BR186" s="144">
        <v>0</v>
      </c>
      <c r="BS186" s="144">
        <v>0</v>
      </c>
      <c r="BT186" s="144">
        <v>0</v>
      </c>
      <c r="BU186" s="144">
        <v>0</v>
      </c>
      <c r="BV186" s="144">
        <v>0</v>
      </c>
      <c r="BW186" s="144">
        <v>0</v>
      </c>
      <c r="BX186" s="144">
        <v>0</v>
      </c>
      <c r="BY186" s="144">
        <v>0</v>
      </c>
      <c r="BZ186" s="144">
        <v>0</v>
      </c>
      <c r="CA186" s="144">
        <v>0</v>
      </c>
      <c r="CB186" s="144">
        <v>0</v>
      </c>
      <c r="CC186" s="144">
        <v>750</v>
      </c>
      <c r="CD186" s="144">
        <v>0</v>
      </c>
      <c r="CE186" s="144">
        <v>0</v>
      </c>
      <c r="CF186" s="144">
        <v>0</v>
      </c>
    </row>
    <row r="187" spans="5:84">
      <c r="E187" s="124">
        <v>7</v>
      </c>
      <c r="F187" s="124">
        <v>2019</v>
      </c>
      <c r="G187" s="143" t="s">
        <v>306</v>
      </c>
      <c r="H187" s="144">
        <v>0</v>
      </c>
      <c r="I187" s="144">
        <v>4166.666666666667</v>
      </c>
      <c r="J187" s="144">
        <v>4166.666666666667</v>
      </c>
      <c r="K187" s="144">
        <v>0</v>
      </c>
      <c r="L187" s="144">
        <v>0</v>
      </c>
      <c r="M187" s="144">
        <v>0</v>
      </c>
      <c r="N187" s="144">
        <v>4166.666666666667</v>
      </c>
      <c r="O187" s="144">
        <v>0</v>
      </c>
      <c r="P187" s="144">
        <v>1666.6666666666667</v>
      </c>
      <c r="Q187" s="144">
        <v>0</v>
      </c>
      <c r="R187" s="144">
        <v>0</v>
      </c>
      <c r="S187" s="144">
        <v>4166.666666666667</v>
      </c>
      <c r="T187" s="144">
        <v>0</v>
      </c>
      <c r="U187" s="144">
        <v>4166.666666666667</v>
      </c>
      <c r="V187" s="144">
        <v>0</v>
      </c>
      <c r="W187" s="144">
        <v>0</v>
      </c>
      <c r="X187" s="144">
        <v>0</v>
      </c>
      <c r="Y187" s="144">
        <v>0</v>
      </c>
      <c r="Z187" s="144">
        <v>0</v>
      </c>
      <c r="AA187" s="144">
        <v>0</v>
      </c>
      <c r="AB187" s="144">
        <v>0</v>
      </c>
      <c r="AC187" s="144">
        <v>0</v>
      </c>
      <c r="AD187" s="144">
        <v>0</v>
      </c>
      <c r="AE187" s="144">
        <v>0</v>
      </c>
      <c r="AF187" s="144">
        <v>0</v>
      </c>
      <c r="AG187" s="144">
        <v>0</v>
      </c>
      <c r="AH187" s="144">
        <v>0</v>
      </c>
      <c r="AI187" s="144">
        <v>8750</v>
      </c>
      <c r="AJ187" s="144">
        <v>0</v>
      </c>
      <c r="AK187" s="144">
        <v>0</v>
      </c>
      <c r="AL187" s="144">
        <v>0</v>
      </c>
      <c r="AM187" s="144">
        <v>333.33333333333331</v>
      </c>
      <c r="AN187" s="144">
        <v>2541.6666666666665</v>
      </c>
      <c r="AO187" s="144">
        <v>0</v>
      </c>
      <c r="AP187" s="144">
        <v>0</v>
      </c>
      <c r="AQ187" s="144">
        <v>682.75</v>
      </c>
      <c r="AR187" s="145">
        <v>75366.083333333328</v>
      </c>
      <c r="AS187" s="145">
        <v>75366.083333333328</v>
      </c>
      <c r="AT187" s="145">
        <v>75366.083333333328</v>
      </c>
      <c r="AU187" s="145">
        <v>75366.083333333328</v>
      </c>
      <c r="AV187" s="145">
        <v>75366.083333333328</v>
      </c>
      <c r="AW187" s="144">
        <v>0</v>
      </c>
      <c r="AX187" s="144">
        <v>43378.75</v>
      </c>
      <c r="AY187" s="144">
        <v>43442.083333333336</v>
      </c>
      <c r="AZ187" s="144">
        <v>2916.6666666666665</v>
      </c>
      <c r="BA187" s="144">
        <v>3681.25</v>
      </c>
      <c r="BB187" s="144">
        <v>127043.55566378369</v>
      </c>
      <c r="BC187" s="144">
        <v>20141.666666666668</v>
      </c>
      <c r="BD187" s="146">
        <v>0.5</v>
      </c>
      <c r="BE187" s="144">
        <v>0</v>
      </c>
      <c r="BF187" s="144">
        <v>0</v>
      </c>
      <c r="BG187" s="144">
        <v>1750</v>
      </c>
      <c r="BH187" s="144">
        <v>0</v>
      </c>
      <c r="BI187" s="144">
        <v>0</v>
      </c>
      <c r="BJ187" s="144">
        <v>0</v>
      </c>
      <c r="BK187" s="144">
        <v>0</v>
      </c>
      <c r="BL187" s="144">
        <v>0</v>
      </c>
      <c r="BM187" s="144">
        <v>0</v>
      </c>
      <c r="BN187" s="147">
        <v>0</v>
      </c>
      <c r="BO187" s="144">
        <v>0</v>
      </c>
      <c r="BP187" s="144">
        <v>0</v>
      </c>
      <c r="BQ187" s="144">
        <v>0</v>
      </c>
      <c r="BR187" s="144">
        <v>0</v>
      </c>
      <c r="BS187" s="144">
        <v>0</v>
      </c>
      <c r="BT187" s="144">
        <v>0</v>
      </c>
      <c r="BU187" s="144">
        <v>0</v>
      </c>
      <c r="BV187" s="144">
        <v>0</v>
      </c>
      <c r="BW187" s="144">
        <v>0</v>
      </c>
      <c r="BX187" s="144">
        <v>0</v>
      </c>
      <c r="BY187" s="144">
        <v>0</v>
      </c>
      <c r="BZ187" s="144">
        <v>0</v>
      </c>
      <c r="CA187" s="144">
        <v>0</v>
      </c>
      <c r="CB187" s="144">
        <v>0</v>
      </c>
      <c r="CC187" s="144">
        <v>750</v>
      </c>
      <c r="CD187" s="144">
        <v>0</v>
      </c>
      <c r="CE187" s="144">
        <v>0</v>
      </c>
      <c r="CF187" s="144">
        <v>0</v>
      </c>
    </row>
    <row r="188" spans="5:84">
      <c r="E188" s="124">
        <v>8</v>
      </c>
      <c r="F188" s="124">
        <v>2019</v>
      </c>
      <c r="G188" s="143" t="s">
        <v>306</v>
      </c>
      <c r="H188" s="144">
        <v>0</v>
      </c>
      <c r="I188" s="144">
        <v>4166.666666666667</v>
      </c>
      <c r="J188" s="144">
        <v>4166.666666666667</v>
      </c>
      <c r="K188" s="144">
        <v>0</v>
      </c>
      <c r="L188" s="144">
        <v>0</v>
      </c>
      <c r="M188" s="144">
        <v>0</v>
      </c>
      <c r="N188" s="144">
        <v>4166.666666666667</v>
      </c>
      <c r="O188" s="144">
        <v>0</v>
      </c>
      <c r="P188" s="144">
        <v>1666.6666666666667</v>
      </c>
      <c r="Q188" s="144">
        <v>0</v>
      </c>
      <c r="R188" s="144">
        <v>0</v>
      </c>
      <c r="S188" s="144">
        <v>4166.666666666667</v>
      </c>
      <c r="T188" s="144">
        <v>0</v>
      </c>
      <c r="U188" s="144">
        <v>4166.666666666667</v>
      </c>
      <c r="V188" s="144">
        <v>0</v>
      </c>
      <c r="W188" s="144">
        <v>0</v>
      </c>
      <c r="X188" s="144">
        <v>0</v>
      </c>
      <c r="Y188" s="144">
        <v>0</v>
      </c>
      <c r="Z188" s="144">
        <v>0</v>
      </c>
      <c r="AA188" s="144">
        <v>0</v>
      </c>
      <c r="AB188" s="144">
        <v>0</v>
      </c>
      <c r="AC188" s="144">
        <v>0</v>
      </c>
      <c r="AD188" s="144">
        <v>0</v>
      </c>
      <c r="AE188" s="144">
        <v>0</v>
      </c>
      <c r="AF188" s="144">
        <v>0</v>
      </c>
      <c r="AG188" s="144">
        <v>0</v>
      </c>
      <c r="AH188" s="144">
        <v>0</v>
      </c>
      <c r="AI188" s="144">
        <v>8750</v>
      </c>
      <c r="AJ188" s="144">
        <v>0</v>
      </c>
      <c r="AK188" s="144">
        <v>0</v>
      </c>
      <c r="AL188" s="144">
        <v>0</v>
      </c>
      <c r="AM188" s="144">
        <v>333.33333333333331</v>
      </c>
      <c r="AN188" s="144">
        <v>2541.6666666666665</v>
      </c>
      <c r="AO188" s="144">
        <v>0</v>
      </c>
      <c r="AP188" s="144">
        <v>0</v>
      </c>
      <c r="AQ188" s="144">
        <v>682.75</v>
      </c>
      <c r="AR188" s="145">
        <v>75366.083333333328</v>
      </c>
      <c r="AS188" s="145">
        <v>75366.083333333328</v>
      </c>
      <c r="AT188" s="145">
        <v>75366.083333333328</v>
      </c>
      <c r="AU188" s="145">
        <v>75366.083333333328</v>
      </c>
      <c r="AV188" s="145">
        <v>75366.083333333328</v>
      </c>
      <c r="AW188" s="144">
        <v>0</v>
      </c>
      <c r="AX188" s="144">
        <v>43378.75</v>
      </c>
      <c r="AY188" s="144">
        <v>43442.083333333336</v>
      </c>
      <c r="AZ188" s="144">
        <v>2916.6666666666665</v>
      </c>
      <c r="BA188" s="144">
        <v>3681.25</v>
      </c>
      <c r="BB188" s="144">
        <v>127043.55566378369</v>
      </c>
      <c r="BC188" s="144">
        <v>20141.666666666668</v>
      </c>
      <c r="BD188" s="146">
        <v>0.5</v>
      </c>
      <c r="BE188" s="144">
        <v>0</v>
      </c>
      <c r="BF188" s="144">
        <v>0</v>
      </c>
      <c r="BG188" s="144">
        <v>1750</v>
      </c>
      <c r="BH188" s="144">
        <v>0</v>
      </c>
      <c r="BI188" s="144">
        <v>0</v>
      </c>
      <c r="BJ188" s="144">
        <v>0</v>
      </c>
      <c r="BK188" s="144">
        <v>0</v>
      </c>
      <c r="BL188" s="144">
        <v>0</v>
      </c>
      <c r="BM188" s="144">
        <v>0</v>
      </c>
      <c r="BN188" s="147">
        <v>0</v>
      </c>
      <c r="BO188" s="144">
        <v>0</v>
      </c>
      <c r="BP188" s="144">
        <v>0</v>
      </c>
      <c r="BQ188" s="144">
        <v>0</v>
      </c>
      <c r="BR188" s="144">
        <v>0</v>
      </c>
      <c r="BS188" s="144">
        <v>0</v>
      </c>
      <c r="BT188" s="144">
        <v>0</v>
      </c>
      <c r="BU188" s="144">
        <v>0</v>
      </c>
      <c r="BV188" s="144">
        <v>0</v>
      </c>
      <c r="BW188" s="144">
        <v>0</v>
      </c>
      <c r="BX188" s="144">
        <v>0</v>
      </c>
      <c r="BY188" s="144">
        <v>0</v>
      </c>
      <c r="BZ188" s="144">
        <v>0</v>
      </c>
      <c r="CA188" s="144">
        <v>0</v>
      </c>
      <c r="CB188" s="144">
        <v>0</v>
      </c>
      <c r="CC188" s="144">
        <v>750</v>
      </c>
      <c r="CD188" s="144">
        <v>0</v>
      </c>
      <c r="CE188" s="144">
        <v>0</v>
      </c>
      <c r="CF188" s="144">
        <v>0</v>
      </c>
    </row>
    <row r="189" spans="5:84">
      <c r="E189" s="124">
        <v>9</v>
      </c>
      <c r="F189" s="124">
        <v>2019</v>
      </c>
      <c r="G189" s="143" t="s">
        <v>306</v>
      </c>
      <c r="H189" s="144">
        <v>0</v>
      </c>
      <c r="I189" s="144">
        <v>4166.666666666667</v>
      </c>
      <c r="J189" s="144">
        <v>4166.666666666667</v>
      </c>
      <c r="K189" s="144">
        <v>0</v>
      </c>
      <c r="L189" s="144">
        <v>0</v>
      </c>
      <c r="M189" s="144">
        <v>0</v>
      </c>
      <c r="N189" s="144">
        <v>4166.666666666667</v>
      </c>
      <c r="O189" s="144">
        <v>0</v>
      </c>
      <c r="P189" s="144">
        <v>1666.6666666666667</v>
      </c>
      <c r="Q189" s="144">
        <v>0</v>
      </c>
      <c r="R189" s="144">
        <v>0</v>
      </c>
      <c r="S189" s="144">
        <v>4166.666666666667</v>
      </c>
      <c r="T189" s="144">
        <v>0</v>
      </c>
      <c r="U189" s="144">
        <v>4166.666666666667</v>
      </c>
      <c r="V189" s="144">
        <v>0</v>
      </c>
      <c r="W189" s="144">
        <v>0</v>
      </c>
      <c r="X189" s="144">
        <v>0</v>
      </c>
      <c r="Y189" s="144">
        <v>0</v>
      </c>
      <c r="Z189" s="144">
        <v>0</v>
      </c>
      <c r="AA189" s="144">
        <v>0</v>
      </c>
      <c r="AB189" s="144">
        <v>0</v>
      </c>
      <c r="AC189" s="144">
        <v>0</v>
      </c>
      <c r="AD189" s="144">
        <v>0</v>
      </c>
      <c r="AE189" s="144">
        <v>0</v>
      </c>
      <c r="AF189" s="144">
        <v>0</v>
      </c>
      <c r="AG189" s="144">
        <v>0</v>
      </c>
      <c r="AH189" s="144">
        <v>0</v>
      </c>
      <c r="AI189" s="144">
        <v>8750</v>
      </c>
      <c r="AJ189" s="144">
        <v>0</v>
      </c>
      <c r="AK189" s="144">
        <v>0</v>
      </c>
      <c r="AL189" s="144">
        <v>0</v>
      </c>
      <c r="AM189" s="144">
        <v>333.33333333333331</v>
      </c>
      <c r="AN189" s="144">
        <v>2541.6666666666665</v>
      </c>
      <c r="AO189" s="144">
        <v>0</v>
      </c>
      <c r="AP189" s="144">
        <v>0</v>
      </c>
      <c r="AQ189" s="144">
        <v>682.75</v>
      </c>
      <c r="AR189" s="145">
        <v>75366.083333333328</v>
      </c>
      <c r="AS189" s="145">
        <v>75366.083333333328</v>
      </c>
      <c r="AT189" s="145">
        <v>75366.083333333328</v>
      </c>
      <c r="AU189" s="145">
        <v>75366.083333333328</v>
      </c>
      <c r="AV189" s="145">
        <v>75366.083333333328</v>
      </c>
      <c r="AW189" s="144">
        <v>0</v>
      </c>
      <c r="AX189" s="144">
        <v>43378.75</v>
      </c>
      <c r="AY189" s="144">
        <v>43442.083333333336</v>
      </c>
      <c r="AZ189" s="144">
        <v>2916.6666666666665</v>
      </c>
      <c r="BA189" s="144">
        <v>3681.25</v>
      </c>
      <c r="BB189" s="144">
        <v>127043.55566378369</v>
      </c>
      <c r="BC189" s="144">
        <v>20141.666666666668</v>
      </c>
      <c r="BD189" s="146">
        <v>0.5</v>
      </c>
      <c r="BE189" s="144">
        <v>0</v>
      </c>
      <c r="BF189" s="144">
        <v>0</v>
      </c>
      <c r="BG189" s="144">
        <v>1750</v>
      </c>
      <c r="BH189" s="144">
        <v>0</v>
      </c>
      <c r="BI189" s="144">
        <v>0</v>
      </c>
      <c r="BJ189" s="144">
        <v>0</v>
      </c>
      <c r="BK189" s="144">
        <v>0</v>
      </c>
      <c r="BL189" s="144">
        <v>0</v>
      </c>
      <c r="BM189" s="144">
        <v>0</v>
      </c>
      <c r="BN189" s="147">
        <v>0</v>
      </c>
      <c r="BO189" s="144">
        <v>0</v>
      </c>
      <c r="BP189" s="144">
        <v>0</v>
      </c>
      <c r="BQ189" s="144">
        <v>0</v>
      </c>
      <c r="BR189" s="144">
        <v>0</v>
      </c>
      <c r="BS189" s="144">
        <v>0</v>
      </c>
      <c r="BT189" s="144">
        <v>0</v>
      </c>
      <c r="BU189" s="144">
        <v>0</v>
      </c>
      <c r="BV189" s="144">
        <v>0</v>
      </c>
      <c r="BW189" s="144">
        <v>0</v>
      </c>
      <c r="BX189" s="144">
        <v>0</v>
      </c>
      <c r="BY189" s="144">
        <v>0</v>
      </c>
      <c r="BZ189" s="144">
        <v>0</v>
      </c>
      <c r="CA189" s="144">
        <v>0</v>
      </c>
      <c r="CB189" s="144">
        <v>0</v>
      </c>
      <c r="CC189" s="144">
        <v>750</v>
      </c>
      <c r="CD189" s="144">
        <v>0</v>
      </c>
      <c r="CE189" s="144">
        <v>0</v>
      </c>
      <c r="CF189" s="144">
        <v>0</v>
      </c>
    </row>
    <row r="190" spans="5:84">
      <c r="E190" s="124">
        <v>10</v>
      </c>
      <c r="F190" s="124">
        <v>2019</v>
      </c>
      <c r="G190" s="143" t="s">
        <v>306</v>
      </c>
      <c r="H190" s="144">
        <v>0</v>
      </c>
      <c r="I190" s="144">
        <v>4166.666666666667</v>
      </c>
      <c r="J190" s="144">
        <v>4166.666666666667</v>
      </c>
      <c r="K190" s="144">
        <v>0</v>
      </c>
      <c r="L190" s="144">
        <v>0</v>
      </c>
      <c r="M190" s="144">
        <v>0</v>
      </c>
      <c r="N190" s="144">
        <v>4166.666666666667</v>
      </c>
      <c r="O190" s="144">
        <v>0</v>
      </c>
      <c r="P190" s="144">
        <v>1666.6666666666667</v>
      </c>
      <c r="Q190" s="144">
        <v>0</v>
      </c>
      <c r="R190" s="144">
        <v>0</v>
      </c>
      <c r="S190" s="144">
        <v>4166.666666666667</v>
      </c>
      <c r="T190" s="144">
        <v>0</v>
      </c>
      <c r="U190" s="144">
        <v>4166.666666666667</v>
      </c>
      <c r="V190" s="144">
        <v>0</v>
      </c>
      <c r="W190" s="144">
        <v>0</v>
      </c>
      <c r="X190" s="144">
        <v>0</v>
      </c>
      <c r="Y190" s="144">
        <v>0</v>
      </c>
      <c r="Z190" s="144">
        <v>0</v>
      </c>
      <c r="AA190" s="144">
        <v>0</v>
      </c>
      <c r="AB190" s="144">
        <v>0</v>
      </c>
      <c r="AC190" s="144">
        <v>0</v>
      </c>
      <c r="AD190" s="144">
        <v>0</v>
      </c>
      <c r="AE190" s="144">
        <v>0</v>
      </c>
      <c r="AF190" s="144">
        <v>0</v>
      </c>
      <c r="AG190" s="144">
        <v>0</v>
      </c>
      <c r="AH190" s="144">
        <v>0</v>
      </c>
      <c r="AI190" s="144">
        <v>8750</v>
      </c>
      <c r="AJ190" s="144">
        <v>0</v>
      </c>
      <c r="AK190" s="144">
        <v>0</v>
      </c>
      <c r="AL190" s="144">
        <v>0</v>
      </c>
      <c r="AM190" s="144">
        <v>333.33333333333331</v>
      </c>
      <c r="AN190" s="144">
        <v>2541.6666666666665</v>
      </c>
      <c r="AO190" s="144">
        <v>0</v>
      </c>
      <c r="AP190" s="144">
        <v>0</v>
      </c>
      <c r="AQ190" s="144">
        <v>682.75</v>
      </c>
      <c r="AR190" s="145">
        <v>75366.083333333328</v>
      </c>
      <c r="AS190" s="145">
        <v>75366.083333333328</v>
      </c>
      <c r="AT190" s="145">
        <v>75366.083333333328</v>
      </c>
      <c r="AU190" s="145">
        <v>75366.083333333328</v>
      </c>
      <c r="AV190" s="145">
        <v>75366.083333333328</v>
      </c>
      <c r="AW190" s="144">
        <v>0</v>
      </c>
      <c r="AX190" s="144">
        <v>43378.75</v>
      </c>
      <c r="AY190" s="144">
        <v>43442.083333333336</v>
      </c>
      <c r="AZ190" s="144">
        <v>2916.6666666666665</v>
      </c>
      <c r="BA190" s="144">
        <v>3681.25</v>
      </c>
      <c r="BB190" s="144">
        <v>127043.55566378369</v>
      </c>
      <c r="BC190" s="144">
        <v>20141.666666666668</v>
      </c>
      <c r="BD190" s="146">
        <v>0.5</v>
      </c>
      <c r="BE190" s="144">
        <v>0</v>
      </c>
      <c r="BF190" s="144">
        <v>0</v>
      </c>
      <c r="BG190" s="144">
        <v>1750</v>
      </c>
      <c r="BH190" s="144">
        <v>0</v>
      </c>
      <c r="BI190" s="144">
        <v>0</v>
      </c>
      <c r="BJ190" s="144">
        <v>0</v>
      </c>
      <c r="BK190" s="144">
        <v>0</v>
      </c>
      <c r="BL190" s="144">
        <v>0</v>
      </c>
      <c r="BM190" s="144">
        <v>0</v>
      </c>
      <c r="BN190" s="147">
        <v>0</v>
      </c>
      <c r="BO190" s="144">
        <v>0</v>
      </c>
      <c r="BP190" s="144">
        <v>0</v>
      </c>
      <c r="BQ190" s="144">
        <v>0</v>
      </c>
      <c r="BR190" s="144">
        <v>0</v>
      </c>
      <c r="BS190" s="144">
        <v>0</v>
      </c>
      <c r="BT190" s="144">
        <v>0</v>
      </c>
      <c r="BU190" s="144">
        <v>0</v>
      </c>
      <c r="BV190" s="144">
        <v>0</v>
      </c>
      <c r="BW190" s="144">
        <v>0</v>
      </c>
      <c r="BX190" s="144">
        <v>0</v>
      </c>
      <c r="BY190" s="144">
        <v>0</v>
      </c>
      <c r="BZ190" s="144">
        <v>0</v>
      </c>
      <c r="CA190" s="144">
        <v>0</v>
      </c>
      <c r="CB190" s="144">
        <v>0</v>
      </c>
      <c r="CC190" s="144">
        <v>750</v>
      </c>
      <c r="CD190" s="144">
        <v>0</v>
      </c>
      <c r="CE190" s="144">
        <v>0</v>
      </c>
      <c r="CF190" s="144">
        <v>0</v>
      </c>
    </row>
    <row r="191" spans="5:84">
      <c r="E191" s="124">
        <v>11</v>
      </c>
      <c r="F191" s="124">
        <v>2019</v>
      </c>
      <c r="G191" s="143" t="s">
        <v>306</v>
      </c>
      <c r="H191" s="144">
        <v>0</v>
      </c>
      <c r="I191" s="144">
        <v>4166.666666666667</v>
      </c>
      <c r="J191" s="144">
        <v>4166.666666666667</v>
      </c>
      <c r="K191" s="144">
        <v>0</v>
      </c>
      <c r="L191" s="144">
        <v>0</v>
      </c>
      <c r="M191" s="144">
        <v>0</v>
      </c>
      <c r="N191" s="144">
        <v>4166.666666666667</v>
      </c>
      <c r="O191" s="144">
        <v>0</v>
      </c>
      <c r="P191" s="144">
        <v>1666.6666666666667</v>
      </c>
      <c r="Q191" s="144">
        <v>0</v>
      </c>
      <c r="R191" s="144">
        <v>0</v>
      </c>
      <c r="S191" s="144">
        <v>4166.666666666667</v>
      </c>
      <c r="T191" s="144">
        <v>0</v>
      </c>
      <c r="U191" s="144">
        <v>4166.666666666667</v>
      </c>
      <c r="V191" s="144">
        <v>0</v>
      </c>
      <c r="W191" s="144">
        <v>0</v>
      </c>
      <c r="X191" s="144">
        <v>0</v>
      </c>
      <c r="Y191" s="144">
        <v>0</v>
      </c>
      <c r="Z191" s="144">
        <v>0</v>
      </c>
      <c r="AA191" s="144">
        <v>0</v>
      </c>
      <c r="AB191" s="144">
        <v>0</v>
      </c>
      <c r="AC191" s="144">
        <v>0</v>
      </c>
      <c r="AD191" s="144">
        <v>0</v>
      </c>
      <c r="AE191" s="144">
        <v>0</v>
      </c>
      <c r="AF191" s="144">
        <v>0</v>
      </c>
      <c r="AG191" s="144">
        <v>0</v>
      </c>
      <c r="AH191" s="144">
        <v>0</v>
      </c>
      <c r="AI191" s="144">
        <v>8750</v>
      </c>
      <c r="AJ191" s="144">
        <v>0</v>
      </c>
      <c r="AK191" s="144">
        <v>0</v>
      </c>
      <c r="AL191" s="144">
        <v>0</v>
      </c>
      <c r="AM191" s="144">
        <v>333.33333333333331</v>
      </c>
      <c r="AN191" s="144">
        <v>2541.6666666666665</v>
      </c>
      <c r="AO191" s="144">
        <v>0</v>
      </c>
      <c r="AP191" s="144">
        <v>0</v>
      </c>
      <c r="AQ191" s="144">
        <v>682.75</v>
      </c>
      <c r="AR191" s="145">
        <v>75366.083333333328</v>
      </c>
      <c r="AS191" s="145">
        <v>75366.083333333328</v>
      </c>
      <c r="AT191" s="145">
        <v>75366.083333333328</v>
      </c>
      <c r="AU191" s="145">
        <v>75366.083333333328</v>
      </c>
      <c r="AV191" s="145">
        <v>75366.083333333328</v>
      </c>
      <c r="AW191" s="144">
        <v>0</v>
      </c>
      <c r="AX191" s="144">
        <v>43378.75</v>
      </c>
      <c r="AY191" s="144">
        <v>43442.083333333336</v>
      </c>
      <c r="AZ191" s="144">
        <v>2916.6666666666665</v>
      </c>
      <c r="BA191" s="144">
        <v>3681.25</v>
      </c>
      <c r="BB191" s="144">
        <v>127043.55566378369</v>
      </c>
      <c r="BC191" s="144">
        <v>20141.666666666668</v>
      </c>
      <c r="BD191" s="146">
        <v>0.5</v>
      </c>
      <c r="BE191" s="144">
        <v>0</v>
      </c>
      <c r="BF191" s="144">
        <v>0</v>
      </c>
      <c r="BG191" s="144">
        <v>1750</v>
      </c>
      <c r="BH191" s="144">
        <v>0</v>
      </c>
      <c r="BI191" s="144">
        <v>0</v>
      </c>
      <c r="BJ191" s="144">
        <v>0</v>
      </c>
      <c r="BK191" s="144">
        <v>0</v>
      </c>
      <c r="BL191" s="144">
        <v>0</v>
      </c>
      <c r="BM191" s="144">
        <v>0</v>
      </c>
      <c r="BN191" s="147">
        <v>0</v>
      </c>
      <c r="BO191" s="144">
        <v>0</v>
      </c>
      <c r="BP191" s="144">
        <v>0</v>
      </c>
      <c r="BQ191" s="144">
        <v>0</v>
      </c>
      <c r="BR191" s="144">
        <v>0</v>
      </c>
      <c r="BS191" s="144">
        <v>0</v>
      </c>
      <c r="BT191" s="144">
        <v>0</v>
      </c>
      <c r="BU191" s="144">
        <v>0</v>
      </c>
      <c r="BV191" s="144">
        <v>0</v>
      </c>
      <c r="BW191" s="144">
        <v>0</v>
      </c>
      <c r="BX191" s="144">
        <v>0</v>
      </c>
      <c r="BY191" s="144">
        <v>0</v>
      </c>
      <c r="BZ191" s="144">
        <v>0</v>
      </c>
      <c r="CA191" s="144">
        <v>0</v>
      </c>
      <c r="CB191" s="144">
        <v>0</v>
      </c>
      <c r="CC191" s="144">
        <v>750</v>
      </c>
      <c r="CD191" s="144">
        <v>0</v>
      </c>
      <c r="CE191" s="144">
        <v>0</v>
      </c>
      <c r="CF191" s="144">
        <v>0</v>
      </c>
    </row>
    <row r="192" spans="5:84">
      <c r="E192" s="124">
        <v>12</v>
      </c>
      <c r="F192" s="124">
        <v>2019</v>
      </c>
      <c r="G192" s="143" t="s">
        <v>306</v>
      </c>
      <c r="H192" s="144">
        <v>0</v>
      </c>
      <c r="I192" s="144">
        <v>4166.666666666667</v>
      </c>
      <c r="J192" s="144">
        <v>4166.666666666667</v>
      </c>
      <c r="K192" s="144">
        <v>0</v>
      </c>
      <c r="L192" s="144">
        <v>0</v>
      </c>
      <c r="M192" s="144">
        <v>0</v>
      </c>
      <c r="N192" s="144">
        <v>4166.666666666667</v>
      </c>
      <c r="O192" s="144">
        <v>0</v>
      </c>
      <c r="P192" s="144">
        <v>1666.6666666666667</v>
      </c>
      <c r="Q192" s="144">
        <v>0</v>
      </c>
      <c r="R192" s="144">
        <v>0</v>
      </c>
      <c r="S192" s="144">
        <v>4166.666666666667</v>
      </c>
      <c r="T192" s="144">
        <v>0</v>
      </c>
      <c r="U192" s="144">
        <v>4166.666666666667</v>
      </c>
      <c r="V192" s="144">
        <v>0</v>
      </c>
      <c r="W192" s="144">
        <v>0</v>
      </c>
      <c r="X192" s="144">
        <v>0</v>
      </c>
      <c r="Y192" s="144">
        <v>0</v>
      </c>
      <c r="Z192" s="144">
        <v>0</v>
      </c>
      <c r="AA192" s="144">
        <v>0</v>
      </c>
      <c r="AB192" s="144">
        <v>0</v>
      </c>
      <c r="AC192" s="144">
        <v>0</v>
      </c>
      <c r="AD192" s="144">
        <v>0</v>
      </c>
      <c r="AE192" s="144">
        <v>0</v>
      </c>
      <c r="AF192" s="144">
        <v>0</v>
      </c>
      <c r="AG192" s="144">
        <v>0</v>
      </c>
      <c r="AH192" s="144">
        <v>0</v>
      </c>
      <c r="AI192" s="144">
        <v>8750</v>
      </c>
      <c r="AJ192" s="144">
        <v>0</v>
      </c>
      <c r="AK192" s="144">
        <v>0</v>
      </c>
      <c r="AL192" s="144">
        <v>0</v>
      </c>
      <c r="AM192" s="144">
        <v>333.33333333333331</v>
      </c>
      <c r="AN192" s="144">
        <v>2541.6666666666665</v>
      </c>
      <c r="AO192" s="144">
        <v>0</v>
      </c>
      <c r="AP192" s="144">
        <v>0</v>
      </c>
      <c r="AQ192" s="144">
        <v>682.75</v>
      </c>
      <c r="AR192" s="145">
        <v>75366.083333333328</v>
      </c>
      <c r="AS192" s="145">
        <v>75366.083333333328</v>
      </c>
      <c r="AT192" s="145">
        <v>75366.083333333328</v>
      </c>
      <c r="AU192" s="145">
        <v>75366.083333333328</v>
      </c>
      <c r="AV192" s="145">
        <v>75366.083333333328</v>
      </c>
      <c r="AW192" s="144">
        <v>0</v>
      </c>
      <c r="AX192" s="144">
        <v>43378.75</v>
      </c>
      <c r="AY192" s="144">
        <v>43442.083333333336</v>
      </c>
      <c r="AZ192" s="144">
        <v>2916.6666666666665</v>
      </c>
      <c r="BA192" s="144">
        <v>3681.25</v>
      </c>
      <c r="BB192" s="144">
        <v>127043.55566378369</v>
      </c>
      <c r="BC192" s="144">
        <v>20141.666666666668</v>
      </c>
      <c r="BD192" s="146">
        <v>0.5</v>
      </c>
      <c r="BE192" s="144">
        <v>0</v>
      </c>
      <c r="BF192" s="144">
        <v>0</v>
      </c>
      <c r="BG192" s="144">
        <v>1750</v>
      </c>
      <c r="BH192" s="144">
        <v>0</v>
      </c>
      <c r="BI192" s="144">
        <v>0</v>
      </c>
      <c r="BJ192" s="144">
        <v>0</v>
      </c>
      <c r="BK192" s="144">
        <v>0</v>
      </c>
      <c r="BL192" s="144">
        <v>0</v>
      </c>
      <c r="BM192" s="144">
        <v>0</v>
      </c>
      <c r="BN192" s="147">
        <v>0</v>
      </c>
      <c r="BO192" s="144">
        <v>0</v>
      </c>
      <c r="BP192" s="144">
        <v>0</v>
      </c>
      <c r="BQ192" s="144">
        <v>0</v>
      </c>
      <c r="BR192" s="144">
        <v>0</v>
      </c>
      <c r="BS192" s="144">
        <v>0</v>
      </c>
      <c r="BT192" s="144">
        <v>0</v>
      </c>
      <c r="BU192" s="144">
        <v>0</v>
      </c>
      <c r="BV192" s="144">
        <v>0</v>
      </c>
      <c r="BW192" s="144">
        <v>0</v>
      </c>
      <c r="BX192" s="144">
        <v>0</v>
      </c>
      <c r="BY192" s="144">
        <v>0</v>
      </c>
      <c r="BZ192" s="144">
        <v>0</v>
      </c>
      <c r="CA192" s="144">
        <v>0</v>
      </c>
      <c r="CB192" s="144">
        <v>0</v>
      </c>
      <c r="CC192" s="144">
        <v>750</v>
      </c>
      <c r="CD192" s="144">
        <v>0</v>
      </c>
      <c r="CE192" s="144">
        <v>0</v>
      </c>
      <c r="CF192" s="144">
        <v>0</v>
      </c>
    </row>
    <row r="193" spans="5:84">
      <c r="E193" s="124">
        <v>1</v>
      </c>
      <c r="F193" s="124">
        <v>2020</v>
      </c>
      <c r="G193" s="143" t="s">
        <v>306</v>
      </c>
      <c r="H193" s="144">
        <v>4166.666666666667</v>
      </c>
      <c r="I193" s="144">
        <v>0</v>
      </c>
      <c r="J193" s="144">
        <v>4166.666666666667</v>
      </c>
      <c r="K193" s="144">
        <v>0</v>
      </c>
      <c r="L193" s="144">
        <v>0</v>
      </c>
      <c r="M193" s="144">
        <v>0</v>
      </c>
      <c r="N193" s="144">
        <v>0</v>
      </c>
      <c r="O193" s="144">
        <v>4166.666666666667</v>
      </c>
      <c r="P193" s="144">
        <v>1666.6666666666667</v>
      </c>
      <c r="Q193" s="144">
        <v>0</v>
      </c>
      <c r="R193" s="144">
        <v>0</v>
      </c>
      <c r="S193" s="144">
        <v>4166.666666666667</v>
      </c>
      <c r="T193" s="144">
        <v>0</v>
      </c>
      <c r="U193" s="144">
        <v>4166.666666666667</v>
      </c>
      <c r="V193" s="144">
        <v>0</v>
      </c>
      <c r="W193" s="144">
        <v>0</v>
      </c>
      <c r="X193" s="144">
        <v>0</v>
      </c>
      <c r="Y193" s="144">
        <v>0</v>
      </c>
      <c r="Z193" s="144">
        <v>0</v>
      </c>
      <c r="AA193" s="144">
        <v>0</v>
      </c>
      <c r="AB193" s="144">
        <v>0</v>
      </c>
      <c r="AC193" s="144">
        <v>0</v>
      </c>
      <c r="AD193" s="144">
        <v>0</v>
      </c>
      <c r="AE193" s="144">
        <v>0</v>
      </c>
      <c r="AF193" s="144">
        <v>0</v>
      </c>
      <c r="AG193" s="144">
        <v>0</v>
      </c>
      <c r="AH193" s="144">
        <v>0</v>
      </c>
      <c r="AI193" s="144">
        <v>8750</v>
      </c>
      <c r="AJ193" s="144">
        <v>0</v>
      </c>
      <c r="AK193" s="144">
        <v>0</v>
      </c>
      <c r="AL193" s="144">
        <v>0</v>
      </c>
      <c r="AM193" s="144">
        <v>333.33333333333331</v>
      </c>
      <c r="AN193" s="144">
        <v>2541.6666666666665</v>
      </c>
      <c r="AO193" s="144">
        <v>0</v>
      </c>
      <c r="AP193" s="144">
        <v>0</v>
      </c>
      <c r="AQ193" s="144">
        <v>677.83333333333337</v>
      </c>
      <c r="AR193" s="145">
        <v>78069.5</v>
      </c>
      <c r="AS193" s="145">
        <v>78069.5</v>
      </c>
      <c r="AT193" s="145">
        <v>78069.5</v>
      </c>
      <c r="AU193" s="145">
        <v>78069.5</v>
      </c>
      <c r="AV193" s="145">
        <v>78069.5</v>
      </c>
      <c r="AW193" s="144">
        <v>0</v>
      </c>
      <c r="AX193" s="144">
        <v>43378.75</v>
      </c>
      <c r="AY193" s="144">
        <v>43442.083333333336</v>
      </c>
      <c r="AZ193" s="144">
        <v>2916.6666666666665</v>
      </c>
      <c r="BA193" s="144">
        <v>3681.25</v>
      </c>
      <c r="BB193" s="144">
        <v>121109.33899849044</v>
      </c>
      <c r="BC193" s="144">
        <v>22850</v>
      </c>
      <c r="BD193" s="146">
        <v>0.5</v>
      </c>
      <c r="BE193" s="144">
        <v>0</v>
      </c>
      <c r="BF193" s="144">
        <v>0</v>
      </c>
      <c r="BG193" s="144">
        <v>1750</v>
      </c>
      <c r="BH193" s="144">
        <v>0</v>
      </c>
      <c r="BI193" s="144">
        <v>0</v>
      </c>
      <c r="BJ193" s="144">
        <v>0</v>
      </c>
      <c r="BK193" s="144">
        <v>0</v>
      </c>
      <c r="BL193" s="144">
        <v>0</v>
      </c>
      <c r="BM193" s="144">
        <v>0</v>
      </c>
      <c r="BN193" s="147">
        <v>0</v>
      </c>
      <c r="BO193" s="144">
        <v>0</v>
      </c>
      <c r="BP193" s="144">
        <v>0</v>
      </c>
      <c r="BQ193" s="144">
        <v>0</v>
      </c>
      <c r="BR193" s="144">
        <v>0</v>
      </c>
      <c r="BS193" s="144">
        <v>0</v>
      </c>
      <c r="BT193" s="144">
        <v>0</v>
      </c>
      <c r="BU193" s="144">
        <v>0</v>
      </c>
      <c r="BV193" s="144">
        <v>0</v>
      </c>
      <c r="BW193" s="144">
        <v>0</v>
      </c>
      <c r="BX193" s="144">
        <v>0</v>
      </c>
      <c r="BY193" s="144">
        <v>0</v>
      </c>
      <c r="BZ193" s="144">
        <v>0</v>
      </c>
      <c r="CA193" s="144">
        <v>0</v>
      </c>
      <c r="CB193" s="144">
        <v>0</v>
      </c>
      <c r="CC193" s="144">
        <v>750</v>
      </c>
      <c r="CD193" s="144">
        <v>0</v>
      </c>
      <c r="CE193" s="144">
        <v>0</v>
      </c>
      <c r="CF193" s="144">
        <v>0</v>
      </c>
    </row>
    <row r="194" spans="5:84">
      <c r="E194" s="124">
        <v>2</v>
      </c>
      <c r="F194" s="124">
        <v>2020</v>
      </c>
      <c r="G194" s="143" t="s">
        <v>306</v>
      </c>
      <c r="H194" s="144">
        <v>4166.666666666667</v>
      </c>
      <c r="I194" s="144">
        <v>0</v>
      </c>
      <c r="J194" s="144">
        <v>4166.666666666667</v>
      </c>
      <c r="K194" s="144">
        <v>0</v>
      </c>
      <c r="L194" s="144">
        <v>0</v>
      </c>
      <c r="M194" s="144">
        <v>0</v>
      </c>
      <c r="N194" s="144">
        <v>0</v>
      </c>
      <c r="O194" s="144">
        <v>4166.666666666667</v>
      </c>
      <c r="P194" s="144">
        <v>1666.6666666666667</v>
      </c>
      <c r="Q194" s="144">
        <v>0</v>
      </c>
      <c r="R194" s="144">
        <v>0</v>
      </c>
      <c r="S194" s="144">
        <v>4166.666666666667</v>
      </c>
      <c r="T194" s="144">
        <v>0</v>
      </c>
      <c r="U194" s="144">
        <v>4166.666666666667</v>
      </c>
      <c r="V194" s="144">
        <v>0</v>
      </c>
      <c r="W194" s="144">
        <v>0</v>
      </c>
      <c r="X194" s="144">
        <v>0</v>
      </c>
      <c r="Y194" s="144">
        <v>0</v>
      </c>
      <c r="Z194" s="144">
        <v>0</v>
      </c>
      <c r="AA194" s="144">
        <v>0</v>
      </c>
      <c r="AB194" s="144">
        <v>0</v>
      </c>
      <c r="AC194" s="144">
        <v>0</v>
      </c>
      <c r="AD194" s="144">
        <v>0</v>
      </c>
      <c r="AE194" s="144">
        <v>0</v>
      </c>
      <c r="AF194" s="144">
        <v>0</v>
      </c>
      <c r="AG194" s="144">
        <v>0</v>
      </c>
      <c r="AH194" s="144">
        <v>0</v>
      </c>
      <c r="AI194" s="144">
        <v>8750</v>
      </c>
      <c r="AJ194" s="144">
        <v>0</v>
      </c>
      <c r="AK194" s="144">
        <v>0</v>
      </c>
      <c r="AL194" s="144">
        <v>0</v>
      </c>
      <c r="AM194" s="144">
        <v>333.33333333333331</v>
      </c>
      <c r="AN194" s="144">
        <v>2541.6666666666665</v>
      </c>
      <c r="AO194" s="144">
        <v>0</v>
      </c>
      <c r="AP194" s="144">
        <v>0</v>
      </c>
      <c r="AQ194" s="144">
        <v>677.83333333333337</v>
      </c>
      <c r="AR194" s="145">
        <v>78069.5</v>
      </c>
      <c r="AS194" s="145">
        <v>78069.5</v>
      </c>
      <c r="AT194" s="145">
        <v>78069.5</v>
      </c>
      <c r="AU194" s="145">
        <v>78069.5</v>
      </c>
      <c r="AV194" s="145">
        <v>78069.5</v>
      </c>
      <c r="AW194" s="144">
        <v>0</v>
      </c>
      <c r="AX194" s="144">
        <v>43378.75</v>
      </c>
      <c r="AY194" s="144">
        <v>43442.083333333336</v>
      </c>
      <c r="AZ194" s="144">
        <v>2916.6666666666665</v>
      </c>
      <c r="BA194" s="144">
        <v>3681.25</v>
      </c>
      <c r="BB194" s="144">
        <v>121109.33899849044</v>
      </c>
      <c r="BC194" s="144">
        <v>22850</v>
      </c>
      <c r="BD194" s="146">
        <v>0.5</v>
      </c>
      <c r="BE194" s="144">
        <v>0</v>
      </c>
      <c r="BF194" s="144">
        <v>0</v>
      </c>
      <c r="BG194" s="144">
        <v>1750</v>
      </c>
      <c r="BH194" s="144">
        <v>0</v>
      </c>
      <c r="BI194" s="144">
        <v>0</v>
      </c>
      <c r="BJ194" s="144">
        <v>0</v>
      </c>
      <c r="BK194" s="144">
        <v>0</v>
      </c>
      <c r="BL194" s="144">
        <v>0</v>
      </c>
      <c r="BM194" s="144">
        <v>0</v>
      </c>
      <c r="BN194" s="147">
        <v>0</v>
      </c>
      <c r="BO194" s="144">
        <v>0</v>
      </c>
      <c r="BP194" s="144">
        <v>0</v>
      </c>
      <c r="BQ194" s="144">
        <v>0</v>
      </c>
      <c r="BR194" s="144">
        <v>0</v>
      </c>
      <c r="BS194" s="144">
        <v>0</v>
      </c>
      <c r="BT194" s="144">
        <v>0</v>
      </c>
      <c r="BU194" s="144">
        <v>0</v>
      </c>
      <c r="BV194" s="144">
        <v>0</v>
      </c>
      <c r="BW194" s="144">
        <v>0</v>
      </c>
      <c r="BX194" s="144">
        <v>0</v>
      </c>
      <c r="BY194" s="144">
        <v>0</v>
      </c>
      <c r="BZ194" s="144">
        <v>0</v>
      </c>
      <c r="CA194" s="144">
        <v>0</v>
      </c>
      <c r="CB194" s="144">
        <v>0</v>
      </c>
      <c r="CC194" s="144">
        <v>750</v>
      </c>
      <c r="CD194" s="144">
        <v>0</v>
      </c>
      <c r="CE194" s="144">
        <v>0</v>
      </c>
      <c r="CF194" s="144">
        <v>0</v>
      </c>
    </row>
    <row r="195" spans="5:84">
      <c r="E195" s="124">
        <v>3</v>
      </c>
      <c r="F195" s="124">
        <v>2020</v>
      </c>
      <c r="G195" s="143" t="s">
        <v>306</v>
      </c>
      <c r="H195" s="144">
        <v>4166.666666666667</v>
      </c>
      <c r="I195" s="144">
        <v>0</v>
      </c>
      <c r="J195" s="144">
        <v>4166.666666666667</v>
      </c>
      <c r="K195" s="144">
        <v>0</v>
      </c>
      <c r="L195" s="144">
        <v>0</v>
      </c>
      <c r="M195" s="144">
        <v>0</v>
      </c>
      <c r="N195" s="144">
        <v>0</v>
      </c>
      <c r="O195" s="144">
        <v>4166.666666666667</v>
      </c>
      <c r="P195" s="144">
        <v>1666.6666666666667</v>
      </c>
      <c r="Q195" s="144">
        <v>0</v>
      </c>
      <c r="R195" s="144">
        <v>0</v>
      </c>
      <c r="S195" s="144">
        <v>4166.666666666667</v>
      </c>
      <c r="T195" s="144">
        <v>0</v>
      </c>
      <c r="U195" s="144">
        <v>4166.666666666667</v>
      </c>
      <c r="V195" s="144">
        <v>0</v>
      </c>
      <c r="W195" s="144">
        <v>0</v>
      </c>
      <c r="X195" s="144">
        <v>0</v>
      </c>
      <c r="Y195" s="144">
        <v>0</v>
      </c>
      <c r="Z195" s="144">
        <v>0</v>
      </c>
      <c r="AA195" s="144">
        <v>0</v>
      </c>
      <c r="AB195" s="144">
        <v>0</v>
      </c>
      <c r="AC195" s="144">
        <v>0</v>
      </c>
      <c r="AD195" s="144">
        <v>0</v>
      </c>
      <c r="AE195" s="144">
        <v>0</v>
      </c>
      <c r="AF195" s="144">
        <v>0</v>
      </c>
      <c r="AG195" s="144">
        <v>0</v>
      </c>
      <c r="AH195" s="144">
        <v>0</v>
      </c>
      <c r="AI195" s="144">
        <v>8750</v>
      </c>
      <c r="AJ195" s="144">
        <v>0</v>
      </c>
      <c r="AK195" s="144">
        <v>0</v>
      </c>
      <c r="AL195" s="144">
        <v>0</v>
      </c>
      <c r="AM195" s="144">
        <v>333.33333333333331</v>
      </c>
      <c r="AN195" s="144">
        <v>2541.6666666666665</v>
      </c>
      <c r="AO195" s="144">
        <v>0</v>
      </c>
      <c r="AP195" s="144">
        <v>0</v>
      </c>
      <c r="AQ195" s="144">
        <v>677.83333333333337</v>
      </c>
      <c r="AR195" s="145">
        <v>78069.5</v>
      </c>
      <c r="AS195" s="145">
        <v>78069.5</v>
      </c>
      <c r="AT195" s="145">
        <v>78069.5</v>
      </c>
      <c r="AU195" s="145">
        <v>78069.5</v>
      </c>
      <c r="AV195" s="145">
        <v>78069.5</v>
      </c>
      <c r="AW195" s="144">
        <v>0</v>
      </c>
      <c r="AX195" s="144">
        <v>43378.75</v>
      </c>
      <c r="AY195" s="144">
        <v>43442.083333333336</v>
      </c>
      <c r="AZ195" s="144">
        <v>2916.6666666666665</v>
      </c>
      <c r="BA195" s="144">
        <v>3681.25</v>
      </c>
      <c r="BB195" s="144">
        <v>121109.33899849044</v>
      </c>
      <c r="BC195" s="144">
        <v>22850</v>
      </c>
      <c r="BD195" s="146">
        <v>0.5</v>
      </c>
      <c r="BE195" s="144">
        <v>0</v>
      </c>
      <c r="BF195" s="144">
        <v>0</v>
      </c>
      <c r="BG195" s="144">
        <v>1750</v>
      </c>
      <c r="BH195" s="144">
        <v>0</v>
      </c>
      <c r="BI195" s="144">
        <v>0</v>
      </c>
      <c r="BJ195" s="144">
        <v>0</v>
      </c>
      <c r="BK195" s="144">
        <v>0</v>
      </c>
      <c r="BL195" s="144">
        <v>0</v>
      </c>
      <c r="BM195" s="144">
        <v>0</v>
      </c>
      <c r="BN195" s="147">
        <v>0</v>
      </c>
      <c r="BO195" s="144">
        <v>0</v>
      </c>
      <c r="BP195" s="144">
        <v>0</v>
      </c>
      <c r="BQ195" s="144">
        <v>0</v>
      </c>
      <c r="BR195" s="144">
        <v>0</v>
      </c>
      <c r="BS195" s="144">
        <v>0</v>
      </c>
      <c r="BT195" s="144">
        <v>0</v>
      </c>
      <c r="BU195" s="144">
        <v>0</v>
      </c>
      <c r="BV195" s="144">
        <v>0</v>
      </c>
      <c r="BW195" s="144">
        <v>0</v>
      </c>
      <c r="BX195" s="144">
        <v>0</v>
      </c>
      <c r="BY195" s="144">
        <v>0</v>
      </c>
      <c r="BZ195" s="144">
        <v>0</v>
      </c>
      <c r="CA195" s="144">
        <v>0</v>
      </c>
      <c r="CB195" s="144">
        <v>0</v>
      </c>
      <c r="CC195" s="144">
        <v>750</v>
      </c>
      <c r="CD195" s="144">
        <v>0</v>
      </c>
      <c r="CE195" s="144">
        <v>0</v>
      </c>
      <c r="CF195" s="144">
        <v>0</v>
      </c>
    </row>
    <row r="196" spans="5:84">
      <c r="E196" s="124">
        <v>4</v>
      </c>
      <c r="F196" s="124">
        <v>2020</v>
      </c>
      <c r="G196" s="143" t="s">
        <v>306</v>
      </c>
      <c r="H196" s="144">
        <v>4166.666666666667</v>
      </c>
      <c r="I196" s="144">
        <v>0</v>
      </c>
      <c r="J196" s="144">
        <v>4166.666666666667</v>
      </c>
      <c r="K196" s="144">
        <v>0</v>
      </c>
      <c r="L196" s="144">
        <v>0</v>
      </c>
      <c r="M196" s="144">
        <v>0</v>
      </c>
      <c r="N196" s="144">
        <v>0</v>
      </c>
      <c r="O196" s="144">
        <v>4166.666666666667</v>
      </c>
      <c r="P196" s="144">
        <v>1666.6666666666667</v>
      </c>
      <c r="Q196" s="144">
        <v>0</v>
      </c>
      <c r="R196" s="144">
        <v>0</v>
      </c>
      <c r="S196" s="144">
        <v>4166.666666666667</v>
      </c>
      <c r="T196" s="144">
        <v>0</v>
      </c>
      <c r="U196" s="144">
        <v>4166.666666666667</v>
      </c>
      <c r="V196" s="144">
        <v>0</v>
      </c>
      <c r="W196" s="144">
        <v>0</v>
      </c>
      <c r="X196" s="144">
        <v>0</v>
      </c>
      <c r="Y196" s="144">
        <v>0</v>
      </c>
      <c r="Z196" s="144">
        <v>0</v>
      </c>
      <c r="AA196" s="144">
        <v>0</v>
      </c>
      <c r="AB196" s="144">
        <v>0</v>
      </c>
      <c r="AC196" s="144">
        <v>0</v>
      </c>
      <c r="AD196" s="144">
        <v>0</v>
      </c>
      <c r="AE196" s="144">
        <v>0</v>
      </c>
      <c r="AF196" s="144">
        <v>0</v>
      </c>
      <c r="AG196" s="144">
        <v>0</v>
      </c>
      <c r="AH196" s="144">
        <v>0</v>
      </c>
      <c r="AI196" s="144">
        <v>8750</v>
      </c>
      <c r="AJ196" s="144">
        <v>0</v>
      </c>
      <c r="AK196" s="144">
        <v>0</v>
      </c>
      <c r="AL196" s="144">
        <v>0</v>
      </c>
      <c r="AM196" s="144">
        <v>333.33333333333331</v>
      </c>
      <c r="AN196" s="144">
        <v>2541.6666666666665</v>
      </c>
      <c r="AO196" s="144">
        <v>0</v>
      </c>
      <c r="AP196" s="144">
        <v>0</v>
      </c>
      <c r="AQ196" s="144">
        <v>677.83333333333337</v>
      </c>
      <c r="AR196" s="145">
        <v>78069.5</v>
      </c>
      <c r="AS196" s="145">
        <v>78069.5</v>
      </c>
      <c r="AT196" s="145">
        <v>78069.5</v>
      </c>
      <c r="AU196" s="145">
        <v>78069.5</v>
      </c>
      <c r="AV196" s="145">
        <v>78069.5</v>
      </c>
      <c r="AW196" s="144">
        <v>0</v>
      </c>
      <c r="AX196" s="144">
        <v>43378.75</v>
      </c>
      <c r="AY196" s="144">
        <v>43442.083333333336</v>
      </c>
      <c r="AZ196" s="144">
        <v>2916.6666666666665</v>
      </c>
      <c r="BA196" s="144">
        <v>3681.25</v>
      </c>
      <c r="BB196" s="144">
        <v>121109.33899849044</v>
      </c>
      <c r="BC196" s="144">
        <v>22850</v>
      </c>
      <c r="BD196" s="146">
        <v>0.5</v>
      </c>
      <c r="BE196" s="144">
        <v>0</v>
      </c>
      <c r="BF196" s="144">
        <v>0</v>
      </c>
      <c r="BG196" s="144">
        <v>1750</v>
      </c>
      <c r="BH196" s="144">
        <v>0</v>
      </c>
      <c r="BI196" s="144">
        <v>0</v>
      </c>
      <c r="BJ196" s="144">
        <v>0</v>
      </c>
      <c r="BK196" s="144">
        <v>0</v>
      </c>
      <c r="BL196" s="144">
        <v>0</v>
      </c>
      <c r="BM196" s="144">
        <v>0</v>
      </c>
      <c r="BN196" s="147">
        <v>0</v>
      </c>
      <c r="BO196" s="144">
        <v>0</v>
      </c>
      <c r="BP196" s="144">
        <v>0</v>
      </c>
      <c r="BQ196" s="144">
        <v>0</v>
      </c>
      <c r="BR196" s="144">
        <v>0</v>
      </c>
      <c r="BS196" s="144">
        <v>0</v>
      </c>
      <c r="BT196" s="144">
        <v>0</v>
      </c>
      <c r="BU196" s="144">
        <v>0</v>
      </c>
      <c r="BV196" s="144">
        <v>0</v>
      </c>
      <c r="BW196" s="144">
        <v>0</v>
      </c>
      <c r="BX196" s="144">
        <v>0</v>
      </c>
      <c r="BY196" s="144">
        <v>0</v>
      </c>
      <c r="BZ196" s="144">
        <v>0</v>
      </c>
      <c r="CA196" s="144">
        <v>0</v>
      </c>
      <c r="CB196" s="144">
        <v>0</v>
      </c>
      <c r="CC196" s="144">
        <v>750</v>
      </c>
      <c r="CD196" s="144">
        <v>0</v>
      </c>
      <c r="CE196" s="144">
        <v>0</v>
      </c>
      <c r="CF196" s="144">
        <v>0</v>
      </c>
    </row>
    <row r="197" spans="5:84">
      <c r="E197" s="124">
        <v>5</v>
      </c>
      <c r="F197" s="124">
        <v>2020</v>
      </c>
      <c r="G197" s="143" t="s">
        <v>306</v>
      </c>
      <c r="H197" s="144">
        <v>4166.666666666667</v>
      </c>
      <c r="I197" s="144">
        <v>0</v>
      </c>
      <c r="J197" s="144">
        <v>4166.666666666667</v>
      </c>
      <c r="K197" s="144">
        <v>0</v>
      </c>
      <c r="L197" s="144">
        <v>0</v>
      </c>
      <c r="M197" s="144">
        <v>0</v>
      </c>
      <c r="N197" s="144">
        <v>0</v>
      </c>
      <c r="O197" s="144">
        <v>4166.666666666667</v>
      </c>
      <c r="P197" s="144">
        <v>1666.6666666666667</v>
      </c>
      <c r="Q197" s="144">
        <v>0</v>
      </c>
      <c r="R197" s="144">
        <v>0</v>
      </c>
      <c r="S197" s="144">
        <v>4166.666666666667</v>
      </c>
      <c r="T197" s="144">
        <v>0</v>
      </c>
      <c r="U197" s="144">
        <v>4166.666666666667</v>
      </c>
      <c r="V197" s="144">
        <v>0</v>
      </c>
      <c r="W197" s="144">
        <v>0</v>
      </c>
      <c r="X197" s="144">
        <v>0</v>
      </c>
      <c r="Y197" s="144">
        <v>0</v>
      </c>
      <c r="Z197" s="144">
        <v>0</v>
      </c>
      <c r="AA197" s="144">
        <v>0</v>
      </c>
      <c r="AB197" s="144">
        <v>0</v>
      </c>
      <c r="AC197" s="144">
        <v>0</v>
      </c>
      <c r="AD197" s="144">
        <v>0</v>
      </c>
      <c r="AE197" s="144">
        <v>0</v>
      </c>
      <c r="AF197" s="144">
        <v>0</v>
      </c>
      <c r="AG197" s="144">
        <v>0</v>
      </c>
      <c r="AH197" s="144">
        <v>0</v>
      </c>
      <c r="AI197" s="144">
        <v>8750</v>
      </c>
      <c r="AJ197" s="144">
        <v>0</v>
      </c>
      <c r="AK197" s="144">
        <v>0</v>
      </c>
      <c r="AL197" s="144">
        <v>0</v>
      </c>
      <c r="AM197" s="144">
        <v>333.33333333333331</v>
      </c>
      <c r="AN197" s="144">
        <v>2541.6666666666665</v>
      </c>
      <c r="AO197" s="144">
        <v>0</v>
      </c>
      <c r="AP197" s="144">
        <v>0</v>
      </c>
      <c r="AQ197" s="144">
        <v>677.83333333333337</v>
      </c>
      <c r="AR197" s="145">
        <v>78069.5</v>
      </c>
      <c r="AS197" s="145">
        <v>78069.5</v>
      </c>
      <c r="AT197" s="145">
        <v>78069.5</v>
      </c>
      <c r="AU197" s="145">
        <v>78069.5</v>
      </c>
      <c r="AV197" s="145">
        <v>78069.5</v>
      </c>
      <c r="AW197" s="144">
        <v>0</v>
      </c>
      <c r="AX197" s="144">
        <v>43378.75</v>
      </c>
      <c r="AY197" s="144">
        <v>43442.083333333336</v>
      </c>
      <c r="AZ197" s="144">
        <v>2916.6666666666665</v>
      </c>
      <c r="BA197" s="144">
        <v>3681.25</v>
      </c>
      <c r="BB197" s="144">
        <v>121109.33899849044</v>
      </c>
      <c r="BC197" s="144">
        <v>22850</v>
      </c>
      <c r="BD197" s="146">
        <v>0.5</v>
      </c>
      <c r="BE197" s="144">
        <v>0</v>
      </c>
      <c r="BF197" s="144">
        <v>0</v>
      </c>
      <c r="BG197" s="144">
        <v>1750</v>
      </c>
      <c r="BH197" s="144">
        <v>0</v>
      </c>
      <c r="BI197" s="144">
        <v>0</v>
      </c>
      <c r="BJ197" s="144">
        <v>0</v>
      </c>
      <c r="BK197" s="144">
        <v>0</v>
      </c>
      <c r="BL197" s="144">
        <v>0</v>
      </c>
      <c r="BM197" s="144">
        <v>0</v>
      </c>
      <c r="BN197" s="147">
        <v>0</v>
      </c>
      <c r="BO197" s="144">
        <v>0</v>
      </c>
      <c r="BP197" s="144">
        <v>0</v>
      </c>
      <c r="BQ197" s="144">
        <v>0</v>
      </c>
      <c r="BR197" s="144">
        <v>0</v>
      </c>
      <c r="BS197" s="144">
        <v>0</v>
      </c>
      <c r="BT197" s="144">
        <v>0</v>
      </c>
      <c r="BU197" s="144">
        <v>0</v>
      </c>
      <c r="BV197" s="144">
        <v>0</v>
      </c>
      <c r="BW197" s="144">
        <v>0</v>
      </c>
      <c r="BX197" s="144">
        <v>0</v>
      </c>
      <c r="BY197" s="144">
        <v>0</v>
      </c>
      <c r="BZ197" s="144">
        <v>0</v>
      </c>
      <c r="CA197" s="144">
        <v>0</v>
      </c>
      <c r="CB197" s="144">
        <v>0</v>
      </c>
      <c r="CC197" s="144">
        <v>750</v>
      </c>
      <c r="CD197" s="144">
        <v>0</v>
      </c>
      <c r="CE197" s="144">
        <v>0</v>
      </c>
      <c r="CF197" s="144">
        <v>0</v>
      </c>
    </row>
    <row r="198" spans="5:84">
      <c r="E198" s="124">
        <v>6</v>
      </c>
      <c r="F198" s="124">
        <v>2020</v>
      </c>
      <c r="G198" s="143" t="s">
        <v>306</v>
      </c>
      <c r="H198" s="144">
        <v>4166.666666666667</v>
      </c>
      <c r="I198" s="144">
        <v>0</v>
      </c>
      <c r="J198" s="144">
        <v>4166.666666666667</v>
      </c>
      <c r="K198" s="144">
        <v>0</v>
      </c>
      <c r="L198" s="144">
        <v>0</v>
      </c>
      <c r="M198" s="144">
        <v>0</v>
      </c>
      <c r="N198" s="144">
        <v>0</v>
      </c>
      <c r="O198" s="144">
        <v>4166.666666666667</v>
      </c>
      <c r="P198" s="144">
        <v>1666.6666666666667</v>
      </c>
      <c r="Q198" s="144">
        <v>0</v>
      </c>
      <c r="R198" s="144">
        <v>0</v>
      </c>
      <c r="S198" s="144">
        <v>4166.666666666667</v>
      </c>
      <c r="T198" s="144">
        <v>0</v>
      </c>
      <c r="U198" s="144">
        <v>4166.666666666667</v>
      </c>
      <c r="V198" s="144">
        <v>0</v>
      </c>
      <c r="W198" s="144">
        <v>0</v>
      </c>
      <c r="X198" s="144">
        <v>0</v>
      </c>
      <c r="Y198" s="144">
        <v>0</v>
      </c>
      <c r="Z198" s="144">
        <v>0</v>
      </c>
      <c r="AA198" s="144">
        <v>0</v>
      </c>
      <c r="AB198" s="144">
        <v>0</v>
      </c>
      <c r="AC198" s="144">
        <v>0</v>
      </c>
      <c r="AD198" s="144">
        <v>0</v>
      </c>
      <c r="AE198" s="144">
        <v>0</v>
      </c>
      <c r="AF198" s="144">
        <v>0</v>
      </c>
      <c r="AG198" s="144">
        <v>0</v>
      </c>
      <c r="AH198" s="144">
        <v>0</v>
      </c>
      <c r="AI198" s="144">
        <v>8750</v>
      </c>
      <c r="AJ198" s="144">
        <v>0</v>
      </c>
      <c r="AK198" s="144">
        <v>0</v>
      </c>
      <c r="AL198" s="144">
        <v>0</v>
      </c>
      <c r="AM198" s="144">
        <v>333.33333333333331</v>
      </c>
      <c r="AN198" s="144">
        <v>2541.6666666666665</v>
      </c>
      <c r="AO198" s="144">
        <v>0</v>
      </c>
      <c r="AP198" s="144">
        <v>13000</v>
      </c>
      <c r="AQ198" s="144">
        <v>677.83333333333337</v>
      </c>
      <c r="AR198" s="145">
        <v>78069.5</v>
      </c>
      <c r="AS198" s="145">
        <v>78069.5</v>
      </c>
      <c r="AT198" s="145">
        <v>78069.5</v>
      </c>
      <c r="AU198" s="145">
        <v>78069.5</v>
      </c>
      <c r="AV198" s="145">
        <v>78069.5</v>
      </c>
      <c r="AW198" s="144">
        <v>0</v>
      </c>
      <c r="AX198" s="144">
        <v>43378.75</v>
      </c>
      <c r="AY198" s="144">
        <v>43442.083333333336</v>
      </c>
      <c r="AZ198" s="144">
        <v>2916.6666666666665</v>
      </c>
      <c r="BA198" s="144">
        <v>3681.25</v>
      </c>
      <c r="BB198" s="144">
        <v>121109.33899849044</v>
      </c>
      <c r="BC198" s="144">
        <v>22850</v>
      </c>
      <c r="BD198" s="146">
        <v>0.5</v>
      </c>
      <c r="BE198" s="144">
        <v>0</v>
      </c>
      <c r="BF198" s="144">
        <v>0</v>
      </c>
      <c r="BG198" s="144">
        <v>1750</v>
      </c>
      <c r="BH198" s="144">
        <v>0</v>
      </c>
      <c r="BI198" s="144">
        <v>0</v>
      </c>
      <c r="BJ198" s="144">
        <v>0</v>
      </c>
      <c r="BK198" s="144">
        <v>0</v>
      </c>
      <c r="BL198" s="144">
        <v>0</v>
      </c>
      <c r="BM198" s="144">
        <v>0</v>
      </c>
      <c r="BN198" s="147">
        <v>0</v>
      </c>
      <c r="BO198" s="144">
        <v>0</v>
      </c>
      <c r="BP198" s="144">
        <v>0</v>
      </c>
      <c r="BQ198" s="144">
        <v>0</v>
      </c>
      <c r="BR198" s="144">
        <v>0</v>
      </c>
      <c r="BS198" s="144">
        <v>0</v>
      </c>
      <c r="BT198" s="144">
        <v>0</v>
      </c>
      <c r="BU198" s="144">
        <v>0</v>
      </c>
      <c r="BV198" s="144">
        <v>0</v>
      </c>
      <c r="BW198" s="144">
        <v>0</v>
      </c>
      <c r="BX198" s="144">
        <v>0</v>
      </c>
      <c r="BY198" s="144">
        <v>0</v>
      </c>
      <c r="BZ198" s="144">
        <v>0</v>
      </c>
      <c r="CA198" s="144">
        <v>0</v>
      </c>
      <c r="CB198" s="144">
        <v>0</v>
      </c>
      <c r="CC198" s="144">
        <v>750</v>
      </c>
      <c r="CD198" s="144">
        <v>0</v>
      </c>
      <c r="CE198" s="144">
        <v>0</v>
      </c>
      <c r="CF198" s="144">
        <v>0</v>
      </c>
    </row>
    <row r="199" spans="5:84">
      <c r="E199" s="124">
        <v>7</v>
      </c>
      <c r="F199" s="124">
        <v>2020</v>
      </c>
      <c r="G199" s="143" t="s">
        <v>306</v>
      </c>
      <c r="H199" s="144">
        <v>4166.666666666667</v>
      </c>
      <c r="I199" s="144">
        <v>0</v>
      </c>
      <c r="J199" s="144">
        <v>4166.666666666667</v>
      </c>
      <c r="K199" s="144">
        <v>0</v>
      </c>
      <c r="L199" s="144">
        <v>0</v>
      </c>
      <c r="M199" s="144">
        <v>0</v>
      </c>
      <c r="N199" s="144">
        <v>0</v>
      </c>
      <c r="O199" s="144">
        <v>4166.666666666667</v>
      </c>
      <c r="P199" s="144">
        <v>1666.6666666666667</v>
      </c>
      <c r="Q199" s="144">
        <v>0</v>
      </c>
      <c r="R199" s="144">
        <v>0</v>
      </c>
      <c r="S199" s="144">
        <v>4166.666666666667</v>
      </c>
      <c r="T199" s="144">
        <v>0</v>
      </c>
      <c r="U199" s="144">
        <v>4166.666666666667</v>
      </c>
      <c r="V199" s="144">
        <v>0</v>
      </c>
      <c r="W199" s="144">
        <v>0</v>
      </c>
      <c r="X199" s="144">
        <v>0</v>
      </c>
      <c r="Y199" s="144">
        <v>0</v>
      </c>
      <c r="Z199" s="144">
        <v>0</v>
      </c>
      <c r="AA199" s="144">
        <v>0</v>
      </c>
      <c r="AB199" s="144">
        <v>0</v>
      </c>
      <c r="AC199" s="144">
        <v>0</v>
      </c>
      <c r="AD199" s="144">
        <v>0</v>
      </c>
      <c r="AE199" s="144">
        <v>0</v>
      </c>
      <c r="AF199" s="144">
        <v>0</v>
      </c>
      <c r="AG199" s="144">
        <v>0</v>
      </c>
      <c r="AH199" s="144">
        <v>0</v>
      </c>
      <c r="AI199" s="144">
        <v>8750</v>
      </c>
      <c r="AJ199" s="144">
        <v>0</v>
      </c>
      <c r="AK199" s="144">
        <v>0</v>
      </c>
      <c r="AL199" s="144">
        <v>0</v>
      </c>
      <c r="AM199" s="144">
        <v>333.33333333333331</v>
      </c>
      <c r="AN199" s="144">
        <v>2541.6666666666665</v>
      </c>
      <c r="AO199" s="144">
        <v>0</v>
      </c>
      <c r="AP199" s="144">
        <v>0</v>
      </c>
      <c r="AQ199" s="144">
        <v>677.83333333333337</v>
      </c>
      <c r="AR199" s="145">
        <v>78069.5</v>
      </c>
      <c r="AS199" s="145">
        <v>78069.5</v>
      </c>
      <c r="AT199" s="145">
        <v>78069.5</v>
      </c>
      <c r="AU199" s="145">
        <v>78069.5</v>
      </c>
      <c r="AV199" s="145">
        <v>78069.5</v>
      </c>
      <c r="AW199" s="144">
        <v>0</v>
      </c>
      <c r="AX199" s="144">
        <v>43378.75</v>
      </c>
      <c r="AY199" s="144">
        <v>43442.083333333336</v>
      </c>
      <c r="AZ199" s="144">
        <v>2916.6666666666665</v>
      </c>
      <c r="BA199" s="144">
        <v>3681.25</v>
      </c>
      <c r="BB199" s="144">
        <v>121109.33899849044</v>
      </c>
      <c r="BC199" s="144">
        <v>22850</v>
      </c>
      <c r="BD199" s="146">
        <v>0.5</v>
      </c>
      <c r="BE199" s="144">
        <v>0</v>
      </c>
      <c r="BF199" s="144">
        <v>0</v>
      </c>
      <c r="BG199" s="144">
        <v>1750</v>
      </c>
      <c r="BH199" s="144">
        <v>0</v>
      </c>
      <c r="BI199" s="144">
        <v>0</v>
      </c>
      <c r="BJ199" s="144">
        <v>0</v>
      </c>
      <c r="BK199" s="144">
        <v>0</v>
      </c>
      <c r="BL199" s="144">
        <v>0</v>
      </c>
      <c r="BM199" s="144">
        <v>0</v>
      </c>
      <c r="BN199" s="147">
        <v>0</v>
      </c>
      <c r="BO199" s="144">
        <v>0</v>
      </c>
      <c r="BP199" s="144">
        <v>0</v>
      </c>
      <c r="BQ199" s="144">
        <v>0</v>
      </c>
      <c r="BR199" s="144">
        <v>0</v>
      </c>
      <c r="BS199" s="144">
        <v>0</v>
      </c>
      <c r="BT199" s="144">
        <v>0</v>
      </c>
      <c r="BU199" s="144">
        <v>0</v>
      </c>
      <c r="BV199" s="144">
        <v>0</v>
      </c>
      <c r="BW199" s="144">
        <v>0</v>
      </c>
      <c r="BX199" s="144">
        <v>0</v>
      </c>
      <c r="BY199" s="144">
        <v>0</v>
      </c>
      <c r="BZ199" s="144">
        <v>0</v>
      </c>
      <c r="CA199" s="144">
        <v>0</v>
      </c>
      <c r="CB199" s="144">
        <v>0</v>
      </c>
      <c r="CC199" s="144">
        <v>750</v>
      </c>
      <c r="CD199" s="144">
        <v>0</v>
      </c>
      <c r="CE199" s="144">
        <v>0</v>
      </c>
      <c r="CF199" s="144">
        <v>0</v>
      </c>
    </row>
    <row r="200" spans="5:84">
      <c r="E200" s="124">
        <v>8</v>
      </c>
      <c r="F200" s="124">
        <v>2020</v>
      </c>
      <c r="G200" s="143" t="s">
        <v>306</v>
      </c>
      <c r="H200" s="144">
        <v>4166.666666666667</v>
      </c>
      <c r="I200" s="144">
        <v>0</v>
      </c>
      <c r="J200" s="144">
        <v>4166.666666666667</v>
      </c>
      <c r="K200" s="144">
        <v>0</v>
      </c>
      <c r="L200" s="144">
        <v>0</v>
      </c>
      <c r="M200" s="144">
        <v>0</v>
      </c>
      <c r="N200" s="144">
        <v>0</v>
      </c>
      <c r="O200" s="144">
        <v>4166.666666666667</v>
      </c>
      <c r="P200" s="144">
        <v>1666.6666666666667</v>
      </c>
      <c r="Q200" s="144">
        <v>0</v>
      </c>
      <c r="R200" s="144">
        <v>0</v>
      </c>
      <c r="S200" s="144">
        <v>4166.666666666667</v>
      </c>
      <c r="T200" s="144">
        <v>0</v>
      </c>
      <c r="U200" s="144">
        <v>4166.666666666667</v>
      </c>
      <c r="V200" s="144">
        <v>0</v>
      </c>
      <c r="W200" s="144">
        <v>0</v>
      </c>
      <c r="X200" s="144">
        <v>0</v>
      </c>
      <c r="Y200" s="144">
        <v>0</v>
      </c>
      <c r="Z200" s="144">
        <v>0</v>
      </c>
      <c r="AA200" s="144">
        <v>0</v>
      </c>
      <c r="AB200" s="144">
        <v>0</v>
      </c>
      <c r="AC200" s="144">
        <v>0</v>
      </c>
      <c r="AD200" s="144">
        <v>0</v>
      </c>
      <c r="AE200" s="144">
        <v>0</v>
      </c>
      <c r="AF200" s="144">
        <v>0</v>
      </c>
      <c r="AG200" s="144">
        <v>0</v>
      </c>
      <c r="AH200" s="144">
        <v>0</v>
      </c>
      <c r="AI200" s="144">
        <v>8750</v>
      </c>
      <c r="AJ200" s="144">
        <v>0</v>
      </c>
      <c r="AK200" s="144">
        <v>0</v>
      </c>
      <c r="AL200" s="144">
        <v>0</v>
      </c>
      <c r="AM200" s="144">
        <v>333.33333333333331</v>
      </c>
      <c r="AN200" s="144">
        <v>2541.6666666666665</v>
      </c>
      <c r="AO200" s="144">
        <v>0</v>
      </c>
      <c r="AP200" s="144">
        <v>0</v>
      </c>
      <c r="AQ200" s="144">
        <v>677.83333333333337</v>
      </c>
      <c r="AR200" s="145">
        <v>78069.5</v>
      </c>
      <c r="AS200" s="145">
        <v>78069.5</v>
      </c>
      <c r="AT200" s="145">
        <v>78069.5</v>
      </c>
      <c r="AU200" s="145">
        <v>78069.5</v>
      </c>
      <c r="AV200" s="145">
        <v>78069.5</v>
      </c>
      <c r="AW200" s="144">
        <v>0</v>
      </c>
      <c r="AX200" s="144">
        <v>43378.75</v>
      </c>
      <c r="AY200" s="144">
        <v>43442.083333333336</v>
      </c>
      <c r="AZ200" s="144">
        <v>2916.6666666666665</v>
      </c>
      <c r="BA200" s="144">
        <v>3681.25</v>
      </c>
      <c r="BB200" s="144">
        <v>121109.33899849044</v>
      </c>
      <c r="BC200" s="144">
        <v>22850</v>
      </c>
      <c r="BD200" s="146">
        <v>0.5</v>
      </c>
      <c r="BE200" s="144">
        <v>0</v>
      </c>
      <c r="BF200" s="144">
        <v>0</v>
      </c>
      <c r="BG200" s="144">
        <v>1750</v>
      </c>
      <c r="BH200" s="144">
        <v>0</v>
      </c>
      <c r="BI200" s="144">
        <v>0</v>
      </c>
      <c r="BJ200" s="144">
        <v>0</v>
      </c>
      <c r="BK200" s="144">
        <v>0</v>
      </c>
      <c r="BL200" s="144">
        <v>0</v>
      </c>
      <c r="BM200" s="144">
        <v>0</v>
      </c>
      <c r="BN200" s="147">
        <v>0</v>
      </c>
      <c r="BO200" s="144">
        <v>0</v>
      </c>
      <c r="BP200" s="144">
        <v>0</v>
      </c>
      <c r="BQ200" s="144">
        <v>0</v>
      </c>
      <c r="BR200" s="144">
        <v>0</v>
      </c>
      <c r="BS200" s="144">
        <v>0</v>
      </c>
      <c r="BT200" s="144">
        <v>0</v>
      </c>
      <c r="BU200" s="144">
        <v>0</v>
      </c>
      <c r="BV200" s="144">
        <v>0</v>
      </c>
      <c r="BW200" s="144">
        <v>0</v>
      </c>
      <c r="BX200" s="144">
        <v>0</v>
      </c>
      <c r="BY200" s="144">
        <v>0</v>
      </c>
      <c r="BZ200" s="144">
        <v>0</v>
      </c>
      <c r="CA200" s="144">
        <v>0</v>
      </c>
      <c r="CB200" s="144">
        <v>0</v>
      </c>
      <c r="CC200" s="144">
        <v>750</v>
      </c>
      <c r="CD200" s="144">
        <v>0</v>
      </c>
      <c r="CE200" s="144">
        <v>0</v>
      </c>
      <c r="CF200" s="144">
        <v>0</v>
      </c>
    </row>
    <row r="201" spans="5:84">
      <c r="E201" s="124">
        <v>9</v>
      </c>
      <c r="F201" s="124">
        <v>2020</v>
      </c>
      <c r="G201" s="143" t="s">
        <v>306</v>
      </c>
      <c r="H201" s="144">
        <v>4166.666666666667</v>
      </c>
      <c r="I201" s="144">
        <v>0</v>
      </c>
      <c r="J201" s="144">
        <v>4166.666666666667</v>
      </c>
      <c r="K201" s="144">
        <v>0</v>
      </c>
      <c r="L201" s="144">
        <v>0</v>
      </c>
      <c r="M201" s="144">
        <v>0</v>
      </c>
      <c r="N201" s="144">
        <v>0</v>
      </c>
      <c r="O201" s="144">
        <v>4166.666666666667</v>
      </c>
      <c r="P201" s="144">
        <v>1666.6666666666667</v>
      </c>
      <c r="Q201" s="144">
        <v>0</v>
      </c>
      <c r="R201" s="144">
        <v>0</v>
      </c>
      <c r="S201" s="144">
        <v>4166.666666666667</v>
      </c>
      <c r="T201" s="144">
        <v>0</v>
      </c>
      <c r="U201" s="144">
        <v>4166.666666666667</v>
      </c>
      <c r="V201" s="144">
        <v>0</v>
      </c>
      <c r="W201" s="144">
        <v>0</v>
      </c>
      <c r="X201" s="144">
        <v>0</v>
      </c>
      <c r="Y201" s="144">
        <v>0</v>
      </c>
      <c r="Z201" s="144">
        <v>0</v>
      </c>
      <c r="AA201" s="144">
        <v>0</v>
      </c>
      <c r="AB201" s="144">
        <v>0</v>
      </c>
      <c r="AC201" s="144">
        <v>0</v>
      </c>
      <c r="AD201" s="144">
        <v>0</v>
      </c>
      <c r="AE201" s="144">
        <v>0</v>
      </c>
      <c r="AF201" s="144">
        <v>0</v>
      </c>
      <c r="AG201" s="144">
        <v>0</v>
      </c>
      <c r="AH201" s="144">
        <v>0</v>
      </c>
      <c r="AI201" s="144">
        <v>8750</v>
      </c>
      <c r="AJ201" s="144">
        <v>0</v>
      </c>
      <c r="AK201" s="144">
        <v>0</v>
      </c>
      <c r="AL201" s="144">
        <v>0</v>
      </c>
      <c r="AM201" s="144">
        <v>333.33333333333331</v>
      </c>
      <c r="AN201" s="144">
        <v>2541.6666666666665</v>
      </c>
      <c r="AO201" s="144">
        <v>0</v>
      </c>
      <c r="AP201" s="144">
        <v>0</v>
      </c>
      <c r="AQ201" s="144">
        <v>677.83333333333337</v>
      </c>
      <c r="AR201" s="145">
        <v>78069.5</v>
      </c>
      <c r="AS201" s="145">
        <v>78069.5</v>
      </c>
      <c r="AT201" s="145">
        <v>78069.5</v>
      </c>
      <c r="AU201" s="145">
        <v>78069.5</v>
      </c>
      <c r="AV201" s="145">
        <v>78069.5</v>
      </c>
      <c r="AW201" s="144">
        <v>0</v>
      </c>
      <c r="AX201" s="144">
        <v>43378.75</v>
      </c>
      <c r="AY201" s="144">
        <v>43442.083333333336</v>
      </c>
      <c r="AZ201" s="144">
        <v>2916.6666666666665</v>
      </c>
      <c r="BA201" s="144">
        <v>3681.25</v>
      </c>
      <c r="BB201" s="144">
        <v>121109.33899849044</v>
      </c>
      <c r="BC201" s="144">
        <v>22850</v>
      </c>
      <c r="BD201" s="146">
        <v>0.5</v>
      </c>
      <c r="BE201" s="144">
        <v>0</v>
      </c>
      <c r="BF201" s="144">
        <v>0</v>
      </c>
      <c r="BG201" s="144">
        <v>1750</v>
      </c>
      <c r="BH201" s="144">
        <v>0</v>
      </c>
      <c r="BI201" s="144">
        <v>0</v>
      </c>
      <c r="BJ201" s="144">
        <v>0</v>
      </c>
      <c r="BK201" s="144">
        <v>0</v>
      </c>
      <c r="BL201" s="144">
        <v>0</v>
      </c>
      <c r="BM201" s="144">
        <v>0</v>
      </c>
      <c r="BN201" s="147">
        <v>0</v>
      </c>
      <c r="BO201" s="144">
        <v>0</v>
      </c>
      <c r="BP201" s="144">
        <v>0</v>
      </c>
      <c r="BQ201" s="144">
        <v>0</v>
      </c>
      <c r="BR201" s="144">
        <v>0</v>
      </c>
      <c r="BS201" s="144">
        <v>0</v>
      </c>
      <c r="BT201" s="144">
        <v>0</v>
      </c>
      <c r="BU201" s="144">
        <v>0</v>
      </c>
      <c r="BV201" s="144">
        <v>0</v>
      </c>
      <c r="BW201" s="144">
        <v>0</v>
      </c>
      <c r="BX201" s="144">
        <v>0</v>
      </c>
      <c r="BY201" s="144">
        <v>0</v>
      </c>
      <c r="BZ201" s="144">
        <v>0</v>
      </c>
      <c r="CA201" s="144">
        <v>0</v>
      </c>
      <c r="CB201" s="144">
        <v>0</v>
      </c>
      <c r="CC201" s="144">
        <v>750</v>
      </c>
      <c r="CD201" s="144">
        <v>0</v>
      </c>
      <c r="CE201" s="144">
        <v>0</v>
      </c>
      <c r="CF201" s="144">
        <v>0</v>
      </c>
    </row>
    <row r="202" spans="5:84">
      <c r="E202" s="124">
        <v>10</v>
      </c>
      <c r="F202" s="124">
        <v>2020</v>
      </c>
      <c r="G202" s="143" t="s">
        <v>306</v>
      </c>
      <c r="H202" s="144">
        <v>4166.666666666667</v>
      </c>
      <c r="I202" s="144">
        <v>0</v>
      </c>
      <c r="J202" s="144">
        <v>4166.666666666667</v>
      </c>
      <c r="K202" s="144">
        <v>0</v>
      </c>
      <c r="L202" s="144">
        <v>0</v>
      </c>
      <c r="M202" s="144">
        <v>0</v>
      </c>
      <c r="N202" s="144">
        <v>0</v>
      </c>
      <c r="O202" s="144">
        <v>4166.666666666667</v>
      </c>
      <c r="P202" s="144">
        <v>1666.6666666666667</v>
      </c>
      <c r="Q202" s="144">
        <v>0</v>
      </c>
      <c r="R202" s="144">
        <v>0</v>
      </c>
      <c r="S202" s="144">
        <v>4166.666666666667</v>
      </c>
      <c r="T202" s="144">
        <v>0</v>
      </c>
      <c r="U202" s="144">
        <v>4166.666666666667</v>
      </c>
      <c r="V202" s="144">
        <v>0</v>
      </c>
      <c r="W202" s="144">
        <v>0</v>
      </c>
      <c r="X202" s="144">
        <v>0</v>
      </c>
      <c r="Y202" s="144">
        <v>0</v>
      </c>
      <c r="Z202" s="144">
        <v>0</v>
      </c>
      <c r="AA202" s="144">
        <v>0</v>
      </c>
      <c r="AB202" s="144">
        <v>0</v>
      </c>
      <c r="AC202" s="144">
        <v>0</v>
      </c>
      <c r="AD202" s="144">
        <v>0</v>
      </c>
      <c r="AE202" s="144">
        <v>0</v>
      </c>
      <c r="AF202" s="144">
        <v>0</v>
      </c>
      <c r="AG202" s="144">
        <v>0</v>
      </c>
      <c r="AH202" s="144">
        <v>0</v>
      </c>
      <c r="AI202" s="144">
        <v>8750</v>
      </c>
      <c r="AJ202" s="144">
        <v>0</v>
      </c>
      <c r="AK202" s="144">
        <v>0</v>
      </c>
      <c r="AL202" s="144">
        <v>0</v>
      </c>
      <c r="AM202" s="144">
        <v>333.33333333333331</v>
      </c>
      <c r="AN202" s="144">
        <v>2541.6666666666665</v>
      </c>
      <c r="AO202" s="144">
        <v>0</v>
      </c>
      <c r="AP202" s="144">
        <v>0</v>
      </c>
      <c r="AQ202" s="144">
        <v>677.83333333333337</v>
      </c>
      <c r="AR202" s="145">
        <v>78069.5</v>
      </c>
      <c r="AS202" s="145">
        <v>78069.5</v>
      </c>
      <c r="AT202" s="145">
        <v>78069.5</v>
      </c>
      <c r="AU202" s="145">
        <v>78069.5</v>
      </c>
      <c r="AV202" s="145">
        <v>78069.5</v>
      </c>
      <c r="AW202" s="144">
        <v>0</v>
      </c>
      <c r="AX202" s="144">
        <v>43378.75</v>
      </c>
      <c r="AY202" s="144">
        <v>43442.083333333336</v>
      </c>
      <c r="AZ202" s="144">
        <v>2916.6666666666665</v>
      </c>
      <c r="BA202" s="144">
        <v>3681.25</v>
      </c>
      <c r="BB202" s="144">
        <v>121109.33899849044</v>
      </c>
      <c r="BC202" s="144">
        <v>22850</v>
      </c>
      <c r="BD202" s="146">
        <v>0.5</v>
      </c>
      <c r="BE202" s="144">
        <v>0</v>
      </c>
      <c r="BF202" s="144">
        <v>0</v>
      </c>
      <c r="BG202" s="144">
        <v>1750</v>
      </c>
      <c r="BH202" s="144">
        <v>0</v>
      </c>
      <c r="BI202" s="144">
        <v>0</v>
      </c>
      <c r="BJ202" s="144">
        <v>0</v>
      </c>
      <c r="BK202" s="144">
        <v>0</v>
      </c>
      <c r="BL202" s="144">
        <v>0</v>
      </c>
      <c r="BM202" s="144">
        <v>0</v>
      </c>
      <c r="BN202" s="147">
        <v>0</v>
      </c>
      <c r="BO202" s="144">
        <v>0</v>
      </c>
      <c r="BP202" s="144">
        <v>0</v>
      </c>
      <c r="BQ202" s="144">
        <v>0</v>
      </c>
      <c r="BR202" s="144">
        <v>0</v>
      </c>
      <c r="BS202" s="144">
        <v>0</v>
      </c>
      <c r="BT202" s="144">
        <v>0</v>
      </c>
      <c r="BU202" s="144">
        <v>0</v>
      </c>
      <c r="BV202" s="144">
        <v>0</v>
      </c>
      <c r="BW202" s="144">
        <v>0</v>
      </c>
      <c r="BX202" s="144">
        <v>0</v>
      </c>
      <c r="BY202" s="144">
        <v>0</v>
      </c>
      <c r="BZ202" s="144">
        <v>0</v>
      </c>
      <c r="CA202" s="144">
        <v>0</v>
      </c>
      <c r="CB202" s="144">
        <v>0</v>
      </c>
      <c r="CC202" s="144">
        <v>750</v>
      </c>
      <c r="CD202" s="144">
        <v>0</v>
      </c>
      <c r="CE202" s="144">
        <v>0</v>
      </c>
      <c r="CF202" s="144">
        <v>0</v>
      </c>
    </row>
    <row r="203" spans="5:84">
      <c r="E203" s="124">
        <v>11</v>
      </c>
      <c r="F203" s="124">
        <v>2020</v>
      </c>
      <c r="G203" s="143" t="s">
        <v>306</v>
      </c>
      <c r="H203" s="144">
        <v>4166.666666666667</v>
      </c>
      <c r="I203" s="144">
        <v>0</v>
      </c>
      <c r="J203" s="144">
        <v>4166.666666666667</v>
      </c>
      <c r="K203" s="144">
        <v>0</v>
      </c>
      <c r="L203" s="144">
        <v>0</v>
      </c>
      <c r="M203" s="144">
        <v>0</v>
      </c>
      <c r="N203" s="144">
        <v>0</v>
      </c>
      <c r="O203" s="144">
        <v>4166.666666666667</v>
      </c>
      <c r="P203" s="144">
        <v>1666.6666666666667</v>
      </c>
      <c r="Q203" s="144">
        <v>0</v>
      </c>
      <c r="R203" s="144">
        <v>0</v>
      </c>
      <c r="S203" s="144">
        <v>4166.666666666667</v>
      </c>
      <c r="T203" s="144">
        <v>0</v>
      </c>
      <c r="U203" s="144">
        <v>4166.666666666667</v>
      </c>
      <c r="V203" s="144">
        <v>0</v>
      </c>
      <c r="W203" s="144">
        <v>0</v>
      </c>
      <c r="X203" s="144">
        <v>0</v>
      </c>
      <c r="Y203" s="144">
        <v>0</v>
      </c>
      <c r="Z203" s="144">
        <v>0</v>
      </c>
      <c r="AA203" s="144">
        <v>0</v>
      </c>
      <c r="AB203" s="144">
        <v>0</v>
      </c>
      <c r="AC203" s="144">
        <v>0</v>
      </c>
      <c r="AD203" s="144">
        <v>0</v>
      </c>
      <c r="AE203" s="144">
        <v>0</v>
      </c>
      <c r="AF203" s="144">
        <v>0</v>
      </c>
      <c r="AG203" s="144">
        <v>0</v>
      </c>
      <c r="AH203" s="144">
        <v>0</v>
      </c>
      <c r="AI203" s="144">
        <v>8750</v>
      </c>
      <c r="AJ203" s="144">
        <v>0</v>
      </c>
      <c r="AK203" s="144">
        <v>0</v>
      </c>
      <c r="AL203" s="144">
        <v>0</v>
      </c>
      <c r="AM203" s="144">
        <v>333.33333333333331</v>
      </c>
      <c r="AN203" s="144">
        <v>2541.6666666666665</v>
      </c>
      <c r="AO203" s="144">
        <v>0</v>
      </c>
      <c r="AP203" s="144">
        <v>0</v>
      </c>
      <c r="AQ203" s="144">
        <v>677.83333333333337</v>
      </c>
      <c r="AR203" s="145">
        <v>78069.5</v>
      </c>
      <c r="AS203" s="145">
        <v>78069.5</v>
      </c>
      <c r="AT203" s="145">
        <v>78069.5</v>
      </c>
      <c r="AU203" s="145">
        <v>78069.5</v>
      </c>
      <c r="AV203" s="145">
        <v>78069.5</v>
      </c>
      <c r="AW203" s="144">
        <v>0</v>
      </c>
      <c r="AX203" s="144">
        <v>43378.75</v>
      </c>
      <c r="AY203" s="144">
        <v>43442.083333333336</v>
      </c>
      <c r="AZ203" s="144">
        <v>2916.6666666666665</v>
      </c>
      <c r="BA203" s="144">
        <v>3681.25</v>
      </c>
      <c r="BB203" s="144">
        <v>121109.33899849044</v>
      </c>
      <c r="BC203" s="144">
        <v>22850</v>
      </c>
      <c r="BD203" s="146">
        <v>0.5</v>
      </c>
      <c r="BE203" s="144">
        <v>0</v>
      </c>
      <c r="BF203" s="144">
        <v>0</v>
      </c>
      <c r="BG203" s="144">
        <v>1750</v>
      </c>
      <c r="BH203" s="144">
        <v>0</v>
      </c>
      <c r="BI203" s="144">
        <v>0</v>
      </c>
      <c r="BJ203" s="144">
        <v>0</v>
      </c>
      <c r="BK203" s="144">
        <v>0</v>
      </c>
      <c r="BL203" s="144">
        <v>0</v>
      </c>
      <c r="BM203" s="144">
        <v>0</v>
      </c>
      <c r="BN203" s="147">
        <v>0</v>
      </c>
      <c r="BO203" s="144">
        <v>0</v>
      </c>
      <c r="BP203" s="144">
        <v>0</v>
      </c>
      <c r="BQ203" s="144">
        <v>0</v>
      </c>
      <c r="BR203" s="144">
        <v>0</v>
      </c>
      <c r="BS203" s="144">
        <v>0</v>
      </c>
      <c r="BT203" s="144">
        <v>0</v>
      </c>
      <c r="BU203" s="144">
        <v>0</v>
      </c>
      <c r="BV203" s="144">
        <v>0</v>
      </c>
      <c r="BW203" s="144">
        <v>0</v>
      </c>
      <c r="BX203" s="144">
        <v>0</v>
      </c>
      <c r="BY203" s="144">
        <v>0</v>
      </c>
      <c r="BZ203" s="144">
        <v>0</v>
      </c>
      <c r="CA203" s="144">
        <v>0</v>
      </c>
      <c r="CB203" s="144">
        <v>0</v>
      </c>
      <c r="CC203" s="144">
        <v>750</v>
      </c>
      <c r="CD203" s="144">
        <v>0</v>
      </c>
      <c r="CE203" s="144">
        <v>0</v>
      </c>
      <c r="CF203" s="144">
        <v>0</v>
      </c>
    </row>
    <row r="204" spans="5:84">
      <c r="E204" s="124">
        <v>12</v>
      </c>
      <c r="F204" s="124">
        <v>2020</v>
      </c>
      <c r="G204" s="143" t="s">
        <v>306</v>
      </c>
      <c r="H204" s="144">
        <v>4166.666666666667</v>
      </c>
      <c r="I204" s="144">
        <v>0</v>
      </c>
      <c r="J204" s="144">
        <v>4166.666666666667</v>
      </c>
      <c r="K204" s="144">
        <v>0</v>
      </c>
      <c r="L204" s="144">
        <v>0</v>
      </c>
      <c r="M204" s="144">
        <v>0</v>
      </c>
      <c r="N204" s="144">
        <v>0</v>
      </c>
      <c r="O204" s="144">
        <v>4166.666666666667</v>
      </c>
      <c r="P204" s="144">
        <v>1666.6666666666667</v>
      </c>
      <c r="Q204" s="144">
        <v>0</v>
      </c>
      <c r="R204" s="144">
        <v>0</v>
      </c>
      <c r="S204" s="144">
        <v>4166.666666666667</v>
      </c>
      <c r="T204" s="144">
        <v>0</v>
      </c>
      <c r="U204" s="144">
        <v>4166.666666666667</v>
      </c>
      <c r="V204" s="144">
        <v>0</v>
      </c>
      <c r="W204" s="144">
        <v>0</v>
      </c>
      <c r="X204" s="144">
        <v>0</v>
      </c>
      <c r="Y204" s="144">
        <v>0</v>
      </c>
      <c r="Z204" s="144">
        <v>0</v>
      </c>
      <c r="AA204" s="144">
        <v>0</v>
      </c>
      <c r="AB204" s="144">
        <v>0</v>
      </c>
      <c r="AC204" s="144">
        <v>0</v>
      </c>
      <c r="AD204" s="144">
        <v>0</v>
      </c>
      <c r="AE204" s="144">
        <v>0</v>
      </c>
      <c r="AF204" s="144">
        <v>0</v>
      </c>
      <c r="AG204" s="144">
        <v>0</v>
      </c>
      <c r="AH204" s="144">
        <v>0</v>
      </c>
      <c r="AI204" s="144">
        <v>8750</v>
      </c>
      <c r="AJ204" s="144">
        <v>0</v>
      </c>
      <c r="AK204" s="144">
        <v>0</v>
      </c>
      <c r="AL204" s="144">
        <v>0</v>
      </c>
      <c r="AM204" s="144">
        <v>333.33333333333331</v>
      </c>
      <c r="AN204" s="144">
        <v>2541.6666666666665</v>
      </c>
      <c r="AO204" s="144">
        <v>0</v>
      </c>
      <c r="AP204" s="144">
        <v>0</v>
      </c>
      <c r="AQ204" s="144">
        <v>677.83333333333337</v>
      </c>
      <c r="AR204" s="145">
        <v>78069.5</v>
      </c>
      <c r="AS204" s="145">
        <v>78069.5</v>
      </c>
      <c r="AT204" s="145">
        <v>78069.5</v>
      </c>
      <c r="AU204" s="145">
        <v>78069.5</v>
      </c>
      <c r="AV204" s="145">
        <v>78069.5</v>
      </c>
      <c r="AW204" s="144">
        <v>0</v>
      </c>
      <c r="AX204" s="144">
        <v>43378.75</v>
      </c>
      <c r="AY204" s="144">
        <v>43442.083333333336</v>
      </c>
      <c r="AZ204" s="144">
        <v>2916.6666666666665</v>
      </c>
      <c r="BA204" s="144">
        <v>3681.25</v>
      </c>
      <c r="BB204" s="144">
        <v>121109.33899849044</v>
      </c>
      <c r="BC204" s="144">
        <v>22850</v>
      </c>
      <c r="BD204" s="146">
        <v>0.5</v>
      </c>
      <c r="BE204" s="144">
        <v>0</v>
      </c>
      <c r="BF204" s="144">
        <v>0</v>
      </c>
      <c r="BG204" s="144">
        <v>1750</v>
      </c>
      <c r="BH204" s="144">
        <v>0</v>
      </c>
      <c r="BI204" s="144">
        <v>0</v>
      </c>
      <c r="BJ204" s="144">
        <v>0</v>
      </c>
      <c r="BK204" s="144">
        <v>0</v>
      </c>
      <c r="BL204" s="144">
        <v>0</v>
      </c>
      <c r="BM204" s="144">
        <v>0</v>
      </c>
      <c r="BN204" s="147">
        <v>0</v>
      </c>
      <c r="BO204" s="144">
        <v>0</v>
      </c>
      <c r="BP204" s="144">
        <v>0</v>
      </c>
      <c r="BQ204" s="144">
        <v>0</v>
      </c>
      <c r="BR204" s="144">
        <v>0</v>
      </c>
      <c r="BS204" s="144">
        <v>0</v>
      </c>
      <c r="BT204" s="144">
        <v>0</v>
      </c>
      <c r="BU204" s="144">
        <v>0</v>
      </c>
      <c r="BV204" s="144">
        <v>0</v>
      </c>
      <c r="BW204" s="144">
        <v>0</v>
      </c>
      <c r="BX204" s="144">
        <v>0</v>
      </c>
      <c r="BY204" s="144">
        <v>0</v>
      </c>
      <c r="BZ204" s="144">
        <v>0</v>
      </c>
      <c r="CA204" s="144">
        <v>0</v>
      </c>
      <c r="CB204" s="144">
        <v>0</v>
      </c>
      <c r="CC204" s="144">
        <v>750</v>
      </c>
      <c r="CD204" s="144">
        <v>0</v>
      </c>
      <c r="CE204" s="144">
        <v>0</v>
      </c>
      <c r="CF204" s="144">
        <v>0</v>
      </c>
    </row>
    <row r="205" spans="5:84">
      <c r="E205" s="124">
        <v>1</v>
      </c>
      <c r="F205" s="124">
        <v>2021</v>
      </c>
      <c r="G205" s="143" t="s">
        <v>306</v>
      </c>
      <c r="H205" s="144">
        <v>0</v>
      </c>
      <c r="I205" s="144">
        <v>4166.666666666667</v>
      </c>
      <c r="J205" s="144">
        <v>4166.666666666667</v>
      </c>
      <c r="K205" s="144">
        <v>0</v>
      </c>
      <c r="L205" s="144">
        <v>0</v>
      </c>
      <c r="M205" s="144">
        <v>0</v>
      </c>
      <c r="N205" s="144">
        <v>4166.666666666667</v>
      </c>
      <c r="O205" s="144">
        <v>0</v>
      </c>
      <c r="P205" s="144">
        <v>1666.6666666666667</v>
      </c>
      <c r="Q205" s="144">
        <v>0</v>
      </c>
      <c r="R205" s="144">
        <v>0</v>
      </c>
      <c r="S205" s="144">
        <v>4166.666666666667</v>
      </c>
      <c r="T205" s="144">
        <v>0</v>
      </c>
      <c r="U205" s="144">
        <v>4166.666666666667</v>
      </c>
      <c r="V205" s="144">
        <v>0</v>
      </c>
      <c r="W205" s="144">
        <v>0</v>
      </c>
      <c r="X205" s="144">
        <v>0</v>
      </c>
      <c r="Y205" s="144">
        <v>0</v>
      </c>
      <c r="Z205" s="144">
        <v>0</v>
      </c>
      <c r="AA205" s="144">
        <v>0</v>
      </c>
      <c r="AB205" s="144">
        <v>0</v>
      </c>
      <c r="AC205" s="144">
        <v>0</v>
      </c>
      <c r="AD205" s="144">
        <v>0</v>
      </c>
      <c r="AE205" s="144">
        <v>0</v>
      </c>
      <c r="AF205" s="144">
        <v>0</v>
      </c>
      <c r="AG205" s="144">
        <v>0</v>
      </c>
      <c r="AH205" s="144">
        <v>0</v>
      </c>
      <c r="AI205" s="144">
        <v>8750</v>
      </c>
      <c r="AJ205" s="144">
        <v>0</v>
      </c>
      <c r="AK205" s="144">
        <v>0</v>
      </c>
      <c r="AL205" s="144">
        <v>0</v>
      </c>
      <c r="AM205" s="144">
        <v>333.33333333333331</v>
      </c>
      <c r="AN205" s="144">
        <v>2541.6666666666665</v>
      </c>
      <c r="AO205" s="144">
        <v>0</v>
      </c>
      <c r="AP205" s="144">
        <v>0</v>
      </c>
      <c r="AQ205" s="144">
        <v>662.08333333333337</v>
      </c>
      <c r="AR205" s="145">
        <v>79095.416666666672</v>
      </c>
      <c r="AS205" s="145">
        <v>79095.416666666672</v>
      </c>
      <c r="AT205" s="145">
        <v>79095.416666666672</v>
      </c>
      <c r="AU205" s="145">
        <v>79095.416666666672</v>
      </c>
      <c r="AV205" s="145">
        <v>79095.416666666672</v>
      </c>
      <c r="AW205" s="144">
        <v>0</v>
      </c>
      <c r="AX205" s="144">
        <v>43378.75</v>
      </c>
      <c r="AY205" s="144">
        <v>43442.083333333336</v>
      </c>
      <c r="AZ205" s="144">
        <v>2916.6666666666665</v>
      </c>
      <c r="BA205" s="144">
        <v>3681.25</v>
      </c>
      <c r="BB205" s="144">
        <v>121874.49781769235</v>
      </c>
      <c r="BC205" s="144">
        <v>23891.666666666668</v>
      </c>
      <c r="BD205" s="146">
        <v>0.5</v>
      </c>
      <c r="BE205" s="144">
        <v>0</v>
      </c>
      <c r="BF205" s="144">
        <v>0</v>
      </c>
      <c r="BG205" s="144">
        <v>1750</v>
      </c>
      <c r="BH205" s="144">
        <v>0</v>
      </c>
      <c r="BI205" s="144">
        <v>0</v>
      </c>
      <c r="BJ205" s="144">
        <v>0</v>
      </c>
      <c r="BK205" s="144">
        <v>0</v>
      </c>
      <c r="BL205" s="144">
        <v>0</v>
      </c>
      <c r="BM205" s="144">
        <v>0</v>
      </c>
      <c r="BN205" s="147">
        <v>0</v>
      </c>
      <c r="BO205" s="144">
        <v>0</v>
      </c>
      <c r="BP205" s="144">
        <v>0</v>
      </c>
      <c r="BQ205" s="144">
        <v>0</v>
      </c>
      <c r="BR205" s="144">
        <v>0</v>
      </c>
      <c r="BS205" s="144">
        <v>0</v>
      </c>
      <c r="BT205" s="144">
        <v>0</v>
      </c>
      <c r="BU205" s="144">
        <v>0</v>
      </c>
      <c r="BV205" s="144">
        <v>0</v>
      </c>
      <c r="BW205" s="144">
        <v>0</v>
      </c>
      <c r="BX205" s="144">
        <v>0</v>
      </c>
      <c r="BY205" s="144">
        <v>0</v>
      </c>
      <c r="BZ205" s="144">
        <v>0</v>
      </c>
      <c r="CA205" s="144">
        <v>0</v>
      </c>
      <c r="CB205" s="144">
        <v>0</v>
      </c>
      <c r="CC205" s="144">
        <v>750</v>
      </c>
      <c r="CD205" s="144">
        <v>0</v>
      </c>
      <c r="CE205" s="144">
        <v>0</v>
      </c>
      <c r="CF205" s="144">
        <v>0</v>
      </c>
    </row>
    <row r="206" spans="5:84">
      <c r="E206" s="124">
        <v>2</v>
      </c>
      <c r="F206" s="124">
        <v>2021</v>
      </c>
      <c r="G206" s="143" t="s">
        <v>306</v>
      </c>
      <c r="H206" s="144">
        <v>0</v>
      </c>
      <c r="I206" s="144">
        <v>4166.666666666667</v>
      </c>
      <c r="J206" s="144">
        <v>4166.666666666667</v>
      </c>
      <c r="K206" s="144">
        <v>0</v>
      </c>
      <c r="L206" s="144">
        <v>0</v>
      </c>
      <c r="M206" s="144">
        <v>0</v>
      </c>
      <c r="N206" s="144">
        <v>4166.666666666667</v>
      </c>
      <c r="O206" s="144">
        <v>0</v>
      </c>
      <c r="P206" s="144">
        <v>1666.6666666666667</v>
      </c>
      <c r="Q206" s="144">
        <v>0</v>
      </c>
      <c r="R206" s="144">
        <v>0</v>
      </c>
      <c r="S206" s="144">
        <v>4166.666666666667</v>
      </c>
      <c r="T206" s="144">
        <v>0</v>
      </c>
      <c r="U206" s="144">
        <v>4166.666666666667</v>
      </c>
      <c r="V206" s="144">
        <v>0</v>
      </c>
      <c r="W206" s="144">
        <v>0</v>
      </c>
      <c r="X206" s="144">
        <v>0</v>
      </c>
      <c r="Y206" s="144">
        <v>0</v>
      </c>
      <c r="Z206" s="144">
        <v>0</v>
      </c>
      <c r="AA206" s="144">
        <v>0</v>
      </c>
      <c r="AB206" s="144">
        <v>0</v>
      </c>
      <c r="AC206" s="144">
        <v>0</v>
      </c>
      <c r="AD206" s="144">
        <v>0</v>
      </c>
      <c r="AE206" s="144">
        <v>0</v>
      </c>
      <c r="AF206" s="144">
        <v>0</v>
      </c>
      <c r="AG206" s="144">
        <v>0</v>
      </c>
      <c r="AH206" s="144">
        <v>0</v>
      </c>
      <c r="AI206" s="144">
        <v>8750</v>
      </c>
      <c r="AJ206" s="144">
        <v>0</v>
      </c>
      <c r="AK206" s="144">
        <v>0</v>
      </c>
      <c r="AL206" s="144">
        <v>0</v>
      </c>
      <c r="AM206" s="144">
        <v>333.33333333333331</v>
      </c>
      <c r="AN206" s="144">
        <v>2541.6666666666665</v>
      </c>
      <c r="AO206" s="144">
        <v>0</v>
      </c>
      <c r="AP206" s="144">
        <v>0</v>
      </c>
      <c r="AQ206" s="144">
        <v>662.08333333333337</v>
      </c>
      <c r="AR206" s="145">
        <v>79095.416666666672</v>
      </c>
      <c r="AS206" s="145">
        <v>79095.416666666672</v>
      </c>
      <c r="AT206" s="145">
        <v>79095.416666666672</v>
      </c>
      <c r="AU206" s="145">
        <v>79095.416666666672</v>
      </c>
      <c r="AV206" s="145">
        <v>79095.416666666672</v>
      </c>
      <c r="AW206" s="144">
        <v>0</v>
      </c>
      <c r="AX206" s="144">
        <v>43378.75</v>
      </c>
      <c r="AY206" s="144">
        <v>43442.083333333336</v>
      </c>
      <c r="AZ206" s="144">
        <v>2916.6666666666665</v>
      </c>
      <c r="BA206" s="144">
        <v>3681.25</v>
      </c>
      <c r="BB206" s="144">
        <v>121874.49781769235</v>
      </c>
      <c r="BC206" s="144">
        <v>23891.666666666668</v>
      </c>
      <c r="BD206" s="146">
        <v>0.5</v>
      </c>
      <c r="BE206" s="144">
        <v>0</v>
      </c>
      <c r="BF206" s="144">
        <v>0</v>
      </c>
      <c r="BG206" s="144">
        <v>1750</v>
      </c>
      <c r="BH206" s="144">
        <v>0</v>
      </c>
      <c r="BI206" s="144">
        <v>0</v>
      </c>
      <c r="BJ206" s="144">
        <v>0</v>
      </c>
      <c r="BK206" s="144">
        <v>0</v>
      </c>
      <c r="BL206" s="144">
        <v>0</v>
      </c>
      <c r="BM206" s="144">
        <v>0</v>
      </c>
      <c r="BN206" s="147">
        <v>0</v>
      </c>
      <c r="BO206" s="144">
        <v>0</v>
      </c>
      <c r="BP206" s="144">
        <v>0</v>
      </c>
      <c r="BQ206" s="144">
        <v>0</v>
      </c>
      <c r="BR206" s="144">
        <v>0</v>
      </c>
      <c r="BS206" s="144">
        <v>0</v>
      </c>
      <c r="BT206" s="144">
        <v>0</v>
      </c>
      <c r="BU206" s="144">
        <v>0</v>
      </c>
      <c r="BV206" s="144">
        <v>0</v>
      </c>
      <c r="BW206" s="144">
        <v>0</v>
      </c>
      <c r="BX206" s="144">
        <v>0</v>
      </c>
      <c r="BY206" s="144">
        <v>0</v>
      </c>
      <c r="BZ206" s="144">
        <v>0</v>
      </c>
      <c r="CA206" s="144">
        <v>0</v>
      </c>
      <c r="CB206" s="144">
        <v>0</v>
      </c>
      <c r="CC206" s="144">
        <v>750</v>
      </c>
      <c r="CD206" s="144">
        <v>0</v>
      </c>
      <c r="CE206" s="144">
        <v>0</v>
      </c>
      <c r="CF206" s="144">
        <v>0</v>
      </c>
    </row>
    <row r="207" spans="5:84">
      <c r="E207" s="124">
        <v>3</v>
      </c>
      <c r="F207" s="124">
        <v>2021</v>
      </c>
      <c r="G207" s="143" t="s">
        <v>306</v>
      </c>
      <c r="H207" s="144">
        <v>0</v>
      </c>
      <c r="I207" s="144">
        <v>4166.666666666667</v>
      </c>
      <c r="J207" s="144">
        <v>4166.666666666667</v>
      </c>
      <c r="K207" s="144">
        <v>0</v>
      </c>
      <c r="L207" s="144">
        <v>0</v>
      </c>
      <c r="M207" s="144">
        <v>0</v>
      </c>
      <c r="N207" s="144">
        <v>4166.666666666667</v>
      </c>
      <c r="O207" s="144">
        <v>0</v>
      </c>
      <c r="P207" s="144">
        <v>1666.6666666666667</v>
      </c>
      <c r="Q207" s="144">
        <v>0</v>
      </c>
      <c r="R207" s="144">
        <v>0</v>
      </c>
      <c r="S207" s="144">
        <v>4166.666666666667</v>
      </c>
      <c r="T207" s="144">
        <v>0</v>
      </c>
      <c r="U207" s="144">
        <v>4166.666666666667</v>
      </c>
      <c r="V207" s="144">
        <v>0</v>
      </c>
      <c r="W207" s="144">
        <v>0</v>
      </c>
      <c r="X207" s="144">
        <v>0</v>
      </c>
      <c r="Y207" s="144">
        <v>0</v>
      </c>
      <c r="Z207" s="144">
        <v>0</v>
      </c>
      <c r="AA207" s="144">
        <v>0</v>
      </c>
      <c r="AB207" s="144">
        <v>0</v>
      </c>
      <c r="AC207" s="144">
        <v>0</v>
      </c>
      <c r="AD207" s="144">
        <v>0</v>
      </c>
      <c r="AE207" s="144">
        <v>0</v>
      </c>
      <c r="AF207" s="144">
        <v>0</v>
      </c>
      <c r="AG207" s="144">
        <v>0</v>
      </c>
      <c r="AH207" s="144">
        <v>0</v>
      </c>
      <c r="AI207" s="144">
        <v>8750</v>
      </c>
      <c r="AJ207" s="144">
        <v>0</v>
      </c>
      <c r="AK207" s="144">
        <v>0</v>
      </c>
      <c r="AL207" s="144">
        <v>0</v>
      </c>
      <c r="AM207" s="144">
        <v>333.33333333333331</v>
      </c>
      <c r="AN207" s="144">
        <v>2541.6666666666665</v>
      </c>
      <c r="AO207" s="144">
        <v>0</v>
      </c>
      <c r="AP207" s="144">
        <v>0</v>
      </c>
      <c r="AQ207" s="144">
        <v>662.08333333333337</v>
      </c>
      <c r="AR207" s="145">
        <v>79095.416666666672</v>
      </c>
      <c r="AS207" s="145">
        <v>79095.416666666672</v>
      </c>
      <c r="AT207" s="145">
        <v>79095.416666666672</v>
      </c>
      <c r="AU207" s="145">
        <v>79095.416666666672</v>
      </c>
      <c r="AV207" s="145">
        <v>79095.416666666672</v>
      </c>
      <c r="AW207" s="144">
        <v>0</v>
      </c>
      <c r="AX207" s="144">
        <v>43378.75</v>
      </c>
      <c r="AY207" s="144">
        <v>43442.083333333336</v>
      </c>
      <c r="AZ207" s="144">
        <v>2916.6666666666665</v>
      </c>
      <c r="BA207" s="144">
        <v>3681.25</v>
      </c>
      <c r="BB207" s="144">
        <v>121874.49781769235</v>
      </c>
      <c r="BC207" s="144">
        <v>23891.666666666668</v>
      </c>
      <c r="BD207" s="146">
        <v>0.5</v>
      </c>
      <c r="BE207" s="144">
        <v>0</v>
      </c>
      <c r="BF207" s="144">
        <v>0</v>
      </c>
      <c r="BG207" s="144">
        <v>1750</v>
      </c>
      <c r="BH207" s="144">
        <v>0</v>
      </c>
      <c r="BI207" s="144">
        <v>0</v>
      </c>
      <c r="BJ207" s="144">
        <v>0</v>
      </c>
      <c r="BK207" s="144">
        <v>0</v>
      </c>
      <c r="BL207" s="144">
        <v>0</v>
      </c>
      <c r="BM207" s="144">
        <v>0</v>
      </c>
      <c r="BN207" s="147">
        <v>0</v>
      </c>
      <c r="BO207" s="144">
        <v>0</v>
      </c>
      <c r="BP207" s="144">
        <v>0</v>
      </c>
      <c r="BQ207" s="144">
        <v>0</v>
      </c>
      <c r="BR207" s="144">
        <v>0</v>
      </c>
      <c r="BS207" s="144">
        <v>0</v>
      </c>
      <c r="BT207" s="144">
        <v>0</v>
      </c>
      <c r="BU207" s="144">
        <v>0</v>
      </c>
      <c r="BV207" s="144">
        <v>0</v>
      </c>
      <c r="BW207" s="144">
        <v>0</v>
      </c>
      <c r="BX207" s="144">
        <v>0</v>
      </c>
      <c r="BY207" s="144">
        <v>0</v>
      </c>
      <c r="BZ207" s="144">
        <v>0</v>
      </c>
      <c r="CA207" s="144">
        <v>0</v>
      </c>
      <c r="CB207" s="144">
        <v>0</v>
      </c>
      <c r="CC207" s="144">
        <v>750</v>
      </c>
      <c r="CD207" s="144">
        <v>0</v>
      </c>
      <c r="CE207" s="144">
        <v>0</v>
      </c>
      <c r="CF207" s="144">
        <v>0</v>
      </c>
    </row>
    <row r="208" spans="5:84">
      <c r="E208" s="124">
        <v>4</v>
      </c>
      <c r="F208" s="124">
        <v>2021</v>
      </c>
      <c r="G208" s="143" t="s">
        <v>306</v>
      </c>
      <c r="H208" s="144">
        <v>0</v>
      </c>
      <c r="I208" s="144">
        <v>4166.666666666667</v>
      </c>
      <c r="J208" s="144">
        <v>4166.666666666667</v>
      </c>
      <c r="K208" s="144">
        <v>0</v>
      </c>
      <c r="L208" s="144">
        <v>0</v>
      </c>
      <c r="M208" s="144">
        <v>0</v>
      </c>
      <c r="N208" s="144">
        <v>4166.666666666667</v>
      </c>
      <c r="O208" s="144">
        <v>0</v>
      </c>
      <c r="P208" s="144">
        <v>1666.6666666666667</v>
      </c>
      <c r="Q208" s="144">
        <v>0</v>
      </c>
      <c r="R208" s="144">
        <v>0</v>
      </c>
      <c r="S208" s="144">
        <v>4166.666666666667</v>
      </c>
      <c r="T208" s="144">
        <v>0</v>
      </c>
      <c r="U208" s="144">
        <v>4166.666666666667</v>
      </c>
      <c r="V208" s="144">
        <v>0</v>
      </c>
      <c r="W208" s="144">
        <v>0</v>
      </c>
      <c r="X208" s="144">
        <v>0</v>
      </c>
      <c r="Y208" s="144">
        <v>0</v>
      </c>
      <c r="Z208" s="144">
        <v>0</v>
      </c>
      <c r="AA208" s="144">
        <v>0</v>
      </c>
      <c r="AB208" s="144">
        <v>0</v>
      </c>
      <c r="AC208" s="144">
        <v>0</v>
      </c>
      <c r="AD208" s="144">
        <v>0</v>
      </c>
      <c r="AE208" s="144">
        <v>0</v>
      </c>
      <c r="AF208" s="144">
        <v>0</v>
      </c>
      <c r="AG208" s="144">
        <v>0</v>
      </c>
      <c r="AH208" s="144">
        <v>0</v>
      </c>
      <c r="AI208" s="144">
        <v>8750</v>
      </c>
      <c r="AJ208" s="144">
        <v>0</v>
      </c>
      <c r="AK208" s="144">
        <v>0</v>
      </c>
      <c r="AL208" s="144">
        <v>0</v>
      </c>
      <c r="AM208" s="144">
        <v>333.33333333333331</v>
      </c>
      <c r="AN208" s="144">
        <v>2541.6666666666665</v>
      </c>
      <c r="AO208" s="144">
        <v>0</v>
      </c>
      <c r="AP208" s="144">
        <v>0</v>
      </c>
      <c r="AQ208" s="144">
        <v>662.08333333333337</v>
      </c>
      <c r="AR208" s="145">
        <v>79095.416666666672</v>
      </c>
      <c r="AS208" s="145">
        <v>79095.416666666672</v>
      </c>
      <c r="AT208" s="145">
        <v>79095.416666666672</v>
      </c>
      <c r="AU208" s="145">
        <v>79095.416666666672</v>
      </c>
      <c r="AV208" s="145">
        <v>79095.416666666672</v>
      </c>
      <c r="AW208" s="144">
        <v>0</v>
      </c>
      <c r="AX208" s="144">
        <v>43378.75</v>
      </c>
      <c r="AY208" s="144">
        <v>43442.083333333336</v>
      </c>
      <c r="AZ208" s="144">
        <v>2916.6666666666665</v>
      </c>
      <c r="BA208" s="144">
        <v>3681.25</v>
      </c>
      <c r="BB208" s="144">
        <v>121874.49781769235</v>
      </c>
      <c r="BC208" s="144">
        <v>23891.666666666668</v>
      </c>
      <c r="BD208" s="146">
        <v>0.5</v>
      </c>
      <c r="BE208" s="144">
        <v>0</v>
      </c>
      <c r="BF208" s="144">
        <v>0</v>
      </c>
      <c r="BG208" s="144">
        <v>1750</v>
      </c>
      <c r="BH208" s="144">
        <v>0</v>
      </c>
      <c r="BI208" s="144">
        <v>0</v>
      </c>
      <c r="BJ208" s="144">
        <v>0</v>
      </c>
      <c r="BK208" s="144">
        <v>0</v>
      </c>
      <c r="BL208" s="144">
        <v>0</v>
      </c>
      <c r="BM208" s="144">
        <v>0</v>
      </c>
      <c r="BN208" s="147">
        <v>0</v>
      </c>
      <c r="BO208" s="144">
        <v>0</v>
      </c>
      <c r="BP208" s="144">
        <v>0</v>
      </c>
      <c r="BQ208" s="144">
        <v>0</v>
      </c>
      <c r="BR208" s="144">
        <v>0</v>
      </c>
      <c r="BS208" s="144">
        <v>0</v>
      </c>
      <c r="BT208" s="144">
        <v>0</v>
      </c>
      <c r="BU208" s="144">
        <v>0</v>
      </c>
      <c r="BV208" s="144">
        <v>0</v>
      </c>
      <c r="BW208" s="144">
        <v>0</v>
      </c>
      <c r="BX208" s="144">
        <v>0</v>
      </c>
      <c r="BY208" s="144">
        <v>0</v>
      </c>
      <c r="BZ208" s="144">
        <v>0</v>
      </c>
      <c r="CA208" s="144">
        <v>0</v>
      </c>
      <c r="CB208" s="144">
        <v>0</v>
      </c>
      <c r="CC208" s="144">
        <v>750</v>
      </c>
      <c r="CD208" s="144">
        <v>0</v>
      </c>
      <c r="CE208" s="144">
        <v>0</v>
      </c>
      <c r="CF208" s="144">
        <v>0</v>
      </c>
    </row>
    <row r="209" spans="5:84">
      <c r="E209" s="124">
        <v>5</v>
      </c>
      <c r="F209" s="124">
        <v>2021</v>
      </c>
      <c r="G209" s="143" t="s">
        <v>306</v>
      </c>
      <c r="H209" s="144">
        <v>0</v>
      </c>
      <c r="I209" s="144">
        <v>4166.666666666667</v>
      </c>
      <c r="J209" s="144">
        <v>4166.666666666667</v>
      </c>
      <c r="K209" s="144">
        <v>0</v>
      </c>
      <c r="L209" s="144">
        <v>0</v>
      </c>
      <c r="M209" s="144">
        <v>0</v>
      </c>
      <c r="N209" s="144">
        <v>4166.666666666667</v>
      </c>
      <c r="O209" s="144">
        <v>0</v>
      </c>
      <c r="P209" s="144">
        <v>1666.6666666666667</v>
      </c>
      <c r="Q209" s="144">
        <v>0</v>
      </c>
      <c r="R209" s="144">
        <v>0</v>
      </c>
      <c r="S209" s="144">
        <v>4166.666666666667</v>
      </c>
      <c r="T209" s="144">
        <v>0</v>
      </c>
      <c r="U209" s="144">
        <v>4166.666666666667</v>
      </c>
      <c r="V209" s="144">
        <v>0</v>
      </c>
      <c r="W209" s="144">
        <v>0</v>
      </c>
      <c r="X209" s="144">
        <v>0</v>
      </c>
      <c r="Y209" s="144">
        <v>0</v>
      </c>
      <c r="Z209" s="144">
        <v>0</v>
      </c>
      <c r="AA209" s="144">
        <v>0</v>
      </c>
      <c r="AB209" s="144">
        <v>0</v>
      </c>
      <c r="AC209" s="144">
        <v>0</v>
      </c>
      <c r="AD209" s="144">
        <v>0</v>
      </c>
      <c r="AE209" s="144">
        <v>0</v>
      </c>
      <c r="AF209" s="144">
        <v>0</v>
      </c>
      <c r="AG209" s="144">
        <v>0</v>
      </c>
      <c r="AH209" s="144">
        <v>0</v>
      </c>
      <c r="AI209" s="144">
        <v>8750</v>
      </c>
      <c r="AJ209" s="144">
        <v>0</v>
      </c>
      <c r="AK209" s="144">
        <v>0</v>
      </c>
      <c r="AL209" s="144">
        <v>0</v>
      </c>
      <c r="AM209" s="144">
        <v>333.33333333333331</v>
      </c>
      <c r="AN209" s="144">
        <v>2541.6666666666665</v>
      </c>
      <c r="AO209" s="144">
        <v>0</v>
      </c>
      <c r="AP209" s="144">
        <v>0</v>
      </c>
      <c r="AQ209" s="144">
        <v>662.08333333333337</v>
      </c>
      <c r="AR209" s="145">
        <v>79095.416666666672</v>
      </c>
      <c r="AS209" s="145">
        <v>79095.416666666672</v>
      </c>
      <c r="AT209" s="145">
        <v>79095.416666666672</v>
      </c>
      <c r="AU209" s="145">
        <v>79095.416666666672</v>
      </c>
      <c r="AV209" s="145">
        <v>79095.416666666672</v>
      </c>
      <c r="AW209" s="144">
        <v>0</v>
      </c>
      <c r="AX209" s="144">
        <v>43378.75</v>
      </c>
      <c r="AY209" s="144">
        <v>43442.083333333336</v>
      </c>
      <c r="AZ209" s="144">
        <v>2916.6666666666665</v>
      </c>
      <c r="BA209" s="144">
        <v>3681.25</v>
      </c>
      <c r="BB209" s="144">
        <v>121874.49781769235</v>
      </c>
      <c r="BC209" s="144">
        <v>23891.666666666668</v>
      </c>
      <c r="BD209" s="146">
        <v>0.5</v>
      </c>
      <c r="BE209" s="144">
        <v>0</v>
      </c>
      <c r="BF209" s="144">
        <v>0</v>
      </c>
      <c r="BG209" s="144">
        <v>1750</v>
      </c>
      <c r="BH209" s="144">
        <v>0</v>
      </c>
      <c r="BI209" s="144">
        <v>0</v>
      </c>
      <c r="BJ209" s="144">
        <v>0</v>
      </c>
      <c r="BK209" s="144">
        <v>0</v>
      </c>
      <c r="BL209" s="144">
        <v>0</v>
      </c>
      <c r="BM209" s="144">
        <v>0</v>
      </c>
      <c r="BN209" s="147">
        <v>0</v>
      </c>
      <c r="BO209" s="144">
        <v>0</v>
      </c>
      <c r="BP209" s="144">
        <v>0</v>
      </c>
      <c r="BQ209" s="144">
        <v>0</v>
      </c>
      <c r="BR209" s="144">
        <v>0</v>
      </c>
      <c r="BS209" s="144">
        <v>0</v>
      </c>
      <c r="BT209" s="144">
        <v>0</v>
      </c>
      <c r="BU209" s="144">
        <v>0</v>
      </c>
      <c r="BV209" s="144">
        <v>0</v>
      </c>
      <c r="BW209" s="144">
        <v>0</v>
      </c>
      <c r="BX209" s="144">
        <v>0</v>
      </c>
      <c r="BY209" s="144">
        <v>0</v>
      </c>
      <c r="BZ209" s="144">
        <v>0</v>
      </c>
      <c r="CA209" s="144">
        <v>0</v>
      </c>
      <c r="CB209" s="144">
        <v>0</v>
      </c>
      <c r="CC209" s="144">
        <v>750</v>
      </c>
      <c r="CD209" s="144">
        <v>0</v>
      </c>
      <c r="CE209" s="144">
        <v>0</v>
      </c>
      <c r="CF209" s="144">
        <v>0</v>
      </c>
    </row>
    <row r="210" spans="5:84">
      <c r="E210" s="124">
        <v>6</v>
      </c>
      <c r="F210" s="124">
        <v>2021</v>
      </c>
      <c r="G210" s="143" t="s">
        <v>306</v>
      </c>
      <c r="H210" s="144">
        <v>0</v>
      </c>
      <c r="I210" s="144">
        <v>4166.666666666667</v>
      </c>
      <c r="J210" s="144">
        <v>4166.666666666667</v>
      </c>
      <c r="K210" s="144">
        <v>0</v>
      </c>
      <c r="L210" s="144">
        <v>0</v>
      </c>
      <c r="M210" s="144">
        <v>0</v>
      </c>
      <c r="N210" s="144">
        <v>4166.666666666667</v>
      </c>
      <c r="O210" s="144">
        <v>0</v>
      </c>
      <c r="P210" s="144">
        <v>1666.6666666666667</v>
      </c>
      <c r="Q210" s="144">
        <v>0</v>
      </c>
      <c r="R210" s="144">
        <v>0</v>
      </c>
      <c r="S210" s="144">
        <v>4166.666666666667</v>
      </c>
      <c r="T210" s="144">
        <v>0</v>
      </c>
      <c r="U210" s="144">
        <v>4166.666666666667</v>
      </c>
      <c r="V210" s="144">
        <v>0</v>
      </c>
      <c r="W210" s="144">
        <v>0</v>
      </c>
      <c r="X210" s="144">
        <v>0</v>
      </c>
      <c r="Y210" s="144">
        <v>0</v>
      </c>
      <c r="Z210" s="144">
        <v>0</v>
      </c>
      <c r="AA210" s="144">
        <v>0</v>
      </c>
      <c r="AB210" s="144">
        <v>0</v>
      </c>
      <c r="AC210" s="144">
        <v>0</v>
      </c>
      <c r="AD210" s="144">
        <v>0</v>
      </c>
      <c r="AE210" s="144">
        <v>0</v>
      </c>
      <c r="AF210" s="144">
        <v>0</v>
      </c>
      <c r="AG210" s="144">
        <v>0</v>
      </c>
      <c r="AH210" s="144">
        <v>0</v>
      </c>
      <c r="AI210" s="144">
        <v>8750</v>
      </c>
      <c r="AJ210" s="144">
        <v>0</v>
      </c>
      <c r="AK210" s="144">
        <v>0</v>
      </c>
      <c r="AL210" s="144">
        <v>0</v>
      </c>
      <c r="AM210" s="144">
        <v>333.33333333333331</v>
      </c>
      <c r="AN210" s="144">
        <v>2541.6666666666665</v>
      </c>
      <c r="AO210" s="144">
        <v>0</v>
      </c>
      <c r="AP210" s="144">
        <v>13000</v>
      </c>
      <c r="AQ210" s="144">
        <v>662.08333333333337</v>
      </c>
      <c r="AR210" s="145">
        <v>79095.416666666672</v>
      </c>
      <c r="AS210" s="145">
        <v>79095.416666666672</v>
      </c>
      <c r="AT210" s="145">
        <v>79095.416666666672</v>
      </c>
      <c r="AU210" s="145">
        <v>79095.416666666672</v>
      </c>
      <c r="AV210" s="145">
        <v>79095.416666666672</v>
      </c>
      <c r="AW210" s="144">
        <v>0</v>
      </c>
      <c r="AX210" s="144">
        <v>43378.75</v>
      </c>
      <c r="AY210" s="144">
        <v>43442.083333333336</v>
      </c>
      <c r="AZ210" s="144">
        <v>2916.6666666666665</v>
      </c>
      <c r="BA210" s="144">
        <v>3681.25</v>
      </c>
      <c r="BB210" s="144">
        <v>121874.49781769235</v>
      </c>
      <c r="BC210" s="144">
        <v>23891.666666666668</v>
      </c>
      <c r="BD210" s="146">
        <v>0.5</v>
      </c>
      <c r="BE210" s="144">
        <v>0</v>
      </c>
      <c r="BF210" s="144">
        <v>0</v>
      </c>
      <c r="BG210" s="144">
        <v>1750</v>
      </c>
      <c r="BH210" s="144">
        <v>0</v>
      </c>
      <c r="BI210" s="144">
        <v>0</v>
      </c>
      <c r="BJ210" s="144">
        <v>0</v>
      </c>
      <c r="BK210" s="144">
        <v>0</v>
      </c>
      <c r="BL210" s="144">
        <v>0</v>
      </c>
      <c r="BM210" s="144">
        <v>0</v>
      </c>
      <c r="BN210" s="147">
        <v>0</v>
      </c>
      <c r="BO210" s="144">
        <v>0</v>
      </c>
      <c r="BP210" s="144">
        <v>0</v>
      </c>
      <c r="BQ210" s="144">
        <v>0</v>
      </c>
      <c r="BR210" s="144">
        <v>0</v>
      </c>
      <c r="BS210" s="144">
        <v>0</v>
      </c>
      <c r="BT210" s="144">
        <v>0</v>
      </c>
      <c r="BU210" s="144">
        <v>0</v>
      </c>
      <c r="BV210" s="144">
        <v>0</v>
      </c>
      <c r="BW210" s="144">
        <v>0</v>
      </c>
      <c r="BX210" s="144">
        <v>0</v>
      </c>
      <c r="BY210" s="144">
        <v>0</v>
      </c>
      <c r="BZ210" s="144">
        <v>0</v>
      </c>
      <c r="CA210" s="144">
        <v>0</v>
      </c>
      <c r="CB210" s="144">
        <v>0</v>
      </c>
      <c r="CC210" s="144">
        <v>750</v>
      </c>
      <c r="CD210" s="144">
        <v>0</v>
      </c>
      <c r="CE210" s="144">
        <v>0</v>
      </c>
      <c r="CF210" s="144">
        <v>0</v>
      </c>
    </row>
    <row r="211" spans="5:84">
      <c r="E211" s="124">
        <v>7</v>
      </c>
      <c r="F211" s="124">
        <v>2021</v>
      </c>
      <c r="G211" s="143" t="s">
        <v>306</v>
      </c>
      <c r="H211" s="144">
        <v>0</v>
      </c>
      <c r="I211" s="144">
        <v>4166.666666666667</v>
      </c>
      <c r="J211" s="144">
        <v>4166.666666666667</v>
      </c>
      <c r="K211" s="144">
        <v>0</v>
      </c>
      <c r="L211" s="144">
        <v>0</v>
      </c>
      <c r="M211" s="144">
        <v>0</v>
      </c>
      <c r="N211" s="144">
        <v>4166.666666666667</v>
      </c>
      <c r="O211" s="144">
        <v>0</v>
      </c>
      <c r="P211" s="144">
        <v>1666.6666666666667</v>
      </c>
      <c r="Q211" s="144">
        <v>0</v>
      </c>
      <c r="R211" s="144">
        <v>0</v>
      </c>
      <c r="S211" s="144">
        <v>4166.666666666667</v>
      </c>
      <c r="T211" s="144">
        <v>0</v>
      </c>
      <c r="U211" s="144">
        <v>4166.666666666667</v>
      </c>
      <c r="V211" s="144">
        <v>0</v>
      </c>
      <c r="W211" s="144">
        <v>0</v>
      </c>
      <c r="X211" s="144">
        <v>0</v>
      </c>
      <c r="Y211" s="144">
        <v>0</v>
      </c>
      <c r="Z211" s="144">
        <v>0</v>
      </c>
      <c r="AA211" s="144">
        <v>0</v>
      </c>
      <c r="AB211" s="144">
        <v>0</v>
      </c>
      <c r="AC211" s="144">
        <v>0</v>
      </c>
      <c r="AD211" s="144">
        <v>0</v>
      </c>
      <c r="AE211" s="144">
        <v>0</v>
      </c>
      <c r="AF211" s="144">
        <v>0</v>
      </c>
      <c r="AG211" s="144">
        <v>0</v>
      </c>
      <c r="AH211" s="144">
        <v>0</v>
      </c>
      <c r="AI211" s="144">
        <v>8750</v>
      </c>
      <c r="AJ211" s="144">
        <v>0</v>
      </c>
      <c r="AK211" s="144">
        <v>0</v>
      </c>
      <c r="AL211" s="144">
        <v>0</v>
      </c>
      <c r="AM211" s="144">
        <v>333.33333333333331</v>
      </c>
      <c r="AN211" s="144">
        <v>2541.6666666666665</v>
      </c>
      <c r="AO211" s="144">
        <v>0</v>
      </c>
      <c r="AP211" s="144">
        <v>0</v>
      </c>
      <c r="AQ211" s="144">
        <v>662.08333333333337</v>
      </c>
      <c r="AR211" s="145">
        <v>79095.416666666672</v>
      </c>
      <c r="AS211" s="145">
        <v>79095.416666666672</v>
      </c>
      <c r="AT211" s="145">
        <v>79095.416666666672</v>
      </c>
      <c r="AU211" s="145">
        <v>79095.416666666672</v>
      </c>
      <c r="AV211" s="145">
        <v>79095.416666666672</v>
      </c>
      <c r="AW211" s="144">
        <v>0</v>
      </c>
      <c r="AX211" s="144">
        <v>43378.75</v>
      </c>
      <c r="AY211" s="144">
        <v>43442.083333333336</v>
      </c>
      <c r="AZ211" s="144">
        <v>2916.6666666666665</v>
      </c>
      <c r="BA211" s="144">
        <v>3681.25</v>
      </c>
      <c r="BB211" s="144">
        <v>121874.49781769235</v>
      </c>
      <c r="BC211" s="144">
        <v>23891.666666666668</v>
      </c>
      <c r="BD211" s="146">
        <v>0.5</v>
      </c>
      <c r="BE211" s="144">
        <v>0</v>
      </c>
      <c r="BF211" s="144">
        <v>0</v>
      </c>
      <c r="BG211" s="144">
        <v>1750</v>
      </c>
      <c r="BH211" s="144">
        <v>0</v>
      </c>
      <c r="BI211" s="144">
        <v>0</v>
      </c>
      <c r="BJ211" s="144">
        <v>0</v>
      </c>
      <c r="BK211" s="144">
        <v>0</v>
      </c>
      <c r="BL211" s="144">
        <v>0</v>
      </c>
      <c r="BM211" s="144">
        <v>0</v>
      </c>
      <c r="BN211" s="147">
        <v>0</v>
      </c>
      <c r="BO211" s="144">
        <v>0</v>
      </c>
      <c r="BP211" s="144">
        <v>0</v>
      </c>
      <c r="BQ211" s="144">
        <v>0</v>
      </c>
      <c r="BR211" s="144">
        <v>0</v>
      </c>
      <c r="BS211" s="144">
        <v>0</v>
      </c>
      <c r="BT211" s="144">
        <v>0</v>
      </c>
      <c r="BU211" s="144">
        <v>0</v>
      </c>
      <c r="BV211" s="144">
        <v>0</v>
      </c>
      <c r="BW211" s="144">
        <v>0</v>
      </c>
      <c r="BX211" s="144">
        <v>0</v>
      </c>
      <c r="BY211" s="144">
        <v>0</v>
      </c>
      <c r="BZ211" s="144">
        <v>0</v>
      </c>
      <c r="CA211" s="144">
        <v>0</v>
      </c>
      <c r="CB211" s="144">
        <v>0</v>
      </c>
      <c r="CC211" s="144">
        <v>750</v>
      </c>
      <c r="CD211" s="144">
        <v>0</v>
      </c>
      <c r="CE211" s="144">
        <v>0</v>
      </c>
      <c r="CF211" s="144">
        <v>0</v>
      </c>
    </row>
    <row r="212" spans="5:84">
      <c r="E212" s="124">
        <v>8</v>
      </c>
      <c r="F212" s="124">
        <v>2021</v>
      </c>
      <c r="G212" s="143" t="s">
        <v>306</v>
      </c>
      <c r="H212" s="144">
        <v>0</v>
      </c>
      <c r="I212" s="144">
        <v>4166.666666666667</v>
      </c>
      <c r="J212" s="144">
        <v>4166.666666666667</v>
      </c>
      <c r="K212" s="144">
        <v>0</v>
      </c>
      <c r="L212" s="144">
        <v>0</v>
      </c>
      <c r="M212" s="144">
        <v>0</v>
      </c>
      <c r="N212" s="144">
        <v>4166.666666666667</v>
      </c>
      <c r="O212" s="144">
        <v>0</v>
      </c>
      <c r="P212" s="144">
        <v>1666.6666666666667</v>
      </c>
      <c r="Q212" s="144">
        <v>0</v>
      </c>
      <c r="R212" s="144">
        <v>0</v>
      </c>
      <c r="S212" s="144">
        <v>4166.666666666667</v>
      </c>
      <c r="T212" s="144">
        <v>0</v>
      </c>
      <c r="U212" s="144">
        <v>4166.666666666667</v>
      </c>
      <c r="V212" s="144">
        <v>0</v>
      </c>
      <c r="W212" s="144">
        <v>0</v>
      </c>
      <c r="X212" s="144">
        <v>0</v>
      </c>
      <c r="Y212" s="144">
        <v>0</v>
      </c>
      <c r="Z212" s="144">
        <v>0</v>
      </c>
      <c r="AA212" s="144">
        <v>0</v>
      </c>
      <c r="AB212" s="144">
        <v>0</v>
      </c>
      <c r="AC212" s="144">
        <v>0</v>
      </c>
      <c r="AD212" s="144">
        <v>0</v>
      </c>
      <c r="AE212" s="144">
        <v>0</v>
      </c>
      <c r="AF212" s="144">
        <v>0</v>
      </c>
      <c r="AG212" s="144">
        <v>0</v>
      </c>
      <c r="AH212" s="144">
        <v>0</v>
      </c>
      <c r="AI212" s="144">
        <v>8750</v>
      </c>
      <c r="AJ212" s="144">
        <v>0</v>
      </c>
      <c r="AK212" s="144">
        <v>0</v>
      </c>
      <c r="AL212" s="144">
        <v>0</v>
      </c>
      <c r="AM212" s="144">
        <v>333.33333333333331</v>
      </c>
      <c r="AN212" s="144">
        <v>2541.6666666666665</v>
      </c>
      <c r="AO212" s="144">
        <v>0</v>
      </c>
      <c r="AP212" s="144">
        <v>0</v>
      </c>
      <c r="AQ212" s="144">
        <v>662.08333333333337</v>
      </c>
      <c r="AR212" s="145">
        <v>79095.416666666672</v>
      </c>
      <c r="AS212" s="145">
        <v>79095.416666666672</v>
      </c>
      <c r="AT212" s="145">
        <v>79095.416666666672</v>
      </c>
      <c r="AU212" s="145">
        <v>79095.416666666672</v>
      </c>
      <c r="AV212" s="145">
        <v>79095.416666666672</v>
      </c>
      <c r="AW212" s="144">
        <v>0</v>
      </c>
      <c r="AX212" s="144">
        <v>43378.75</v>
      </c>
      <c r="AY212" s="144">
        <v>43442.083333333336</v>
      </c>
      <c r="AZ212" s="144">
        <v>2916.6666666666665</v>
      </c>
      <c r="BA212" s="144">
        <v>3681.25</v>
      </c>
      <c r="BB212" s="144">
        <v>121874.49781769235</v>
      </c>
      <c r="BC212" s="144">
        <v>23891.666666666668</v>
      </c>
      <c r="BD212" s="146">
        <v>0.5</v>
      </c>
      <c r="BE212" s="144">
        <v>0</v>
      </c>
      <c r="BF212" s="144">
        <v>0</v>
      </c>
      <c r="BG212" s="144">
        <v>1750</v>
      </c>
      <c r="BH212" s="144">
        <v>0</v>
      </c>
      <c r="BI212" s="144">
        <v>0</v>
      </c>
      <c r="BJ212" s="144">
        <v>0</v>
      </c>
      <c r="BK212" s="144">
        <v>0</v>
      </c>
      <c r="BL212" s="144">
        <v>0</v>
      </c>
      <c r="BM212" s="144">
        <v>0</v>
      </c>
      <c r="BN212" s="147">
        <v>0</v>
      </c>
      <c r="BO212" s="144">
        <v>0</v>
      </c>
      <c r="BP212" s="144">
        <v>0</v>
      </c>
      <c r="BQ212" s="144">
        <v>0</v>
      </c>
      <c r="BR212" s="144">
        <v>0</v>
      </c>
      <c r="BS212" s="144">
        <v>0</v>
      </c>
      <c r="BT212" s="144">
        <v>0</v>
      </c>
      <c r="BU212" s="144">
        <v>0</v>
      </c>
      <c r="BV212" s="144">
        <v>0</v>
      </c>
      <c r="BW212" s="144">
        <v>0</v>
      </c>
      <c r="BX212" s="144">
        <v>0</v>
      </c>
      <c r="BY212" s="144">
        <v>0</v>
      </c>
      <c r="BZ212" s="144">
        <v>0</v>
      </c>
      <c r="CA212" s="144">
        <v>0</v>
      </c>
      <c r="CB212" s="144">
        <v>0</v>
      </c>
      <c r="CC212" s="144">
        <v>750</v>
      </c>
      <c r="CD212" s="144">
        <v>0</v>
      </c>
      <c r="CE212" s="144">
        <v>0</v>
      </c>
      <c r="CF212" s="144">
        <v>0</v>
      </c>
    </row>
    <row r="213" spans="5:84">
      <c r="E213" s="124">
        <v>9</v>
      </c>
      <c r="F213" s="124">
        <v>2021</v>
      </c>
      <c r="G213" s="143" t="s">
        <v>306</v>
      </c>
      <c r="H213" s="144">
        <v>0</v>
      </c>
      <c r="I213" s="144">
        <v>4166.666666666667</v>
      </c>
      <c r="J213" s="144">
        <v>4166.666666666667</v>
      </c>
      <c r="K213" s="144">
        <v>0</v>
      </c>
      <c r="L213" s="144">
        <v>0</v>
      </c>
      <c r="M213" s="144">
        <v>0</v>
      </c>
      <c r="N213" s="144">
        <v>4166.666666666667</v>
      </c>
      <c r="O213" s="144">
        <v>0</v>
      </c>
      <c r="P213" s="144">
        <v>1666.6666666666667</v>
      </c>
      <c r="Q213" s="144">
        <v>0</v>
      </c>
      <c r="R213" s="144">
        <v>0</v>
      </c>
      <c r="S213" s="144">
        <v>4166.666666666667</v>
      </c>
      <c r="T213" s="144">
        <v>0</v>
      </c>
      <c r="U213" s="144">
        <v>4166.666666666667</v>
      </c>
      <c r="V213" s="144">
        <v>0</v>
      </c>
      <c r="W213" s="144">
        <v>0</v>
      </c>
      <c r="X213" s="144">
        <v>0</v>
      </c>
      <c r="Y213" s="144">
        <v>0</v>
      </c>
      <c r="Z213" s="144">
        <v>0</v>
      </c>
      <c r="AA213" s="144">
        <v>0</v>
      </c>
      <c r="AB213" s="144">
        <v>0</v>
      </c>
      <c r="AC213" s="144">
        <v>0</v>
      </c>
      <c r="AD213" s="144">
        <v>0</v>
      </c>
      <c r="AE213" s="144">
        <v>0</v>
      </c>
      <c r="AF213" s="144">
        <v>0</v>
      </c>
      <c r="AG213" s="144">
        <v>0</v>
      </c>
      <c r="AH213" s="144">
        <v>0</v>
      </c>
      <c r="AI213" s="144">
        <v>8750</v>
      </c>
      <c r="AJ213" s="144">
        <v>0</v>
      </c>
      <c r="AK213" s="144">
        <v>0</v>
      </c>
      <c r="AL213" s="144">
        <v>0</v>
      </c>
      <c r="AM213" s="144">
        <v>333.33333333333331</v>
      </c>
      <c r="AN213" s="144">
        <v>2541.6666666666665</v>
      </c>
      <c r="AO213" s="144">
        <v>0</v>
      </c>
      <c r="AP213" s="144">
        <v>0</v>
      </c>
      <c r="AQ213" s="144">
        <v>662.08333333333337</v>
      </c>
      <c r="AR213" s="145">
        <v>79095.416666666672</v>
      </c>
      <c r="AS213" s="145">
        <v>79095.416666666672</v>
      </c>
      <c r="AT213" s="145">
        <v>79095.416666666672</v>
      </c>
      <c r="AU213" s="145">
        <v>79095.416666666672</v>
      </c>
      <c r="AV213" s="145">
        <v>79095.416666666672</v>
      </c>
      <c r="AW213" s="144">
        <v>0</v>
      </c>
      <c r="AX213" s="144">
        <v>43378.75</v>
      </c>
      <c r="AY213" s="144">
        <v>43442.083333333336</v>
      </c>
      <c r="AZ213" s="144">
        <v>2916.6666666666665</v>
      </c>
      <c r="BA213" s="144">
        <v>3681.25</v>
      </c>
      <c r="BB213" s="144">
        <v>121874.49781769235</v>
      </c>
      <c r="BC213" s="144">
        <v>23891.666666666668</v>
      </c>
      <c r="BD213" s="146">
        <v>0.5</v>
      </c>
      <c r="BE213" s="144">
        <v>0</v>
      </c>
      <c r="BF213" s="144">
        <v>0</v>
      </c>
      <c r="BG213" s="144">
        <v>1750</v>
      </c>
      <c r="BH213" s="144">
        <v>0</v>
      </c>
      <c r="BI213" s="144">
        <v>0</v>
      </c>
      <c r="BJ213" s="144">
        <v>0</v>
      </c>
      <c r="BK213" s="144">
        <v>0</v>
      </c>
      <c r="BL213" s="144">
        <v>0</v>
      </c>
      <c r="BM213" s="144">
        <v>0</v>
      </c>
      <c r="BN213" s="147">
        <v>0</v>
      </c>
      <c r="BO213" s="144">
        <v>0</v>
      </c>
      <c r="BP213" s="144">
        <v>0</v>
      </c>
      <c r="BQ213" s="144">
        <v>0</v>
      </c>
      <c r="BR213" s="144">
        <v>0</v>
      </c>
      <c r="BS213" s="144">
        <v>0</v>
      </c>
      <c r="BT213" s="144">
        <v>0</v>
      </c>
      <c r="BU213" s="144">
        <v>0</v>
      </c>
      <c r="BV213" s="144">
        <v>0</v>
      </c>
      <c r="BW213" s="144">
        <v>0</v>
      </c>
      <c r="BX213" s="144">
        <v>0</v>
      </c>
      <c r="BY213" s="144">
        <v>0</v>
      </c>
      <c r="BZ213" s="144">
        <v>0</v>
      </c>
      <c r="CA213" s="144">
        <v>0</v>
      </c>
      <c r="CB213" s="144">
        <v>0</v>
      </c>
      <c r="CC213" s="144">
        <v>750</v>
      </c>
      <c r="CD213" s="144">
        <v>0</v>
      </c>
      <c r="CE213" s="144">
        <v>0</v>
      </c>
      <c r="CF213" s="144">
        <v>0</v>
      </c>
    </row>
    <row r="214" spans="5:84">
      <c r="E214" s="124">
        <v>10</v>
      </c>
      <c r="F214" s="124">
        <v>2021</v>
      </c>
      <c r="G214" s="143" t="s">
        <v>306</v>
      </c>
      <c r="H214" s="144">
        <v>0</v>
      </c>
      <c r="I214" s="144">
        <v>4166.666666666667</v>
      </c>
      <c r="J214" s="144">
        <v>4166.666666666667</v>
      </c>
      <c r="K214" s="144">
        <v>0</v>
      </c>
      <c r="L214" s="144">
        <v>0</v>
      </c>
      <c r="M214" s="144">
        <v>0</v>
      </c>
      <c r="N214" s="144">
        <v>4166.666666666667</v>
      </c>
      <c r="O214" s="144">
        <v>0</v>
      </c>
      <c r="P214" s="144">
        <v>1666.6666666666667</v>
      </c>
      <c r="Q214" s="144">
        <v>0</v>
      </c>
      <c r="R214" s="144">
        <v>0</v>
      </c>
      <c r="S214" s="144">
        <v>4166.666666666667</v>
      </c>
      <c r="T214" s="144">
        <v>0</v>
      </c>
      <c r="U214" s="144">
        <v>4166.666666666667</v>
      </c>
      <c r="V214" s="144">
        <v>0</v>
      </c>
      <c r="W214" s="144">
        <v>0</v>
      </c>
      <c r="X214" s="144">
        <v>0</v>
      </c>
      <c r="Y214" s="144">
        <v>0</v>
      </c>
      <c r="Z214" s="144">
        <v>0</v>
      </c>
      <c r="AA214" s="144">
        <v>0</v>
      </c>
      <c r="AB214" s="144">
        <v>0</v>
      </c>
      <c r="AC214" s="144">
        <v>0</v>
      </c>
      <c r="AD214" s="144">
        <v>0</v>
      </c>
      <c r="AE214" s="144">
        <v>0</v>
      </c>
      <c r="AF214" s="144">
        <v>0</v>
      </c>
      <c r="AG214" s="144">
        <v>0</v>
      </c>
      <c r="AH214" s="144">
        <v>0</v>
      </c>
      <c r="AI214" s="144">
        <v>8750</v>
      </c>
      <c r="AJ214" s="144">
        <v>0</v>
      </c>
      <c r="AK214" s="144">
        <v>0</v>
      </c>
      <c r="AL214" s="144">
        <v>0</v>
      </c>
      <c r="AM214" s="144">
        <v>333.33333333333331</v>
      </c>
      <c r="AN214" s="144">
        <v>2541.6666666666665</v>
      </c>
      <c r="AO214" s="144">
        <v>0</v>
      </c>
      <c r="AP214" s="144">
        <v>0</v>
      </c>
      <c r="AQ214" s="144">
        <v>662.08333333333337</v>
      </c>
      <c r="AR214" s="145">
        <v>79095.416666666672</v>
      </c>
      <c r="AS214" s="145">
        <v>79095.416666666672</v>
      </c>
      <c r="AT214" s="145">
        <v>79095.416666666672</v>
      </c>
      <c r="AU214" s="145">
        <v>79095.416666666672</v>
      </c>
      <c r="AV214" s="145">
        <v>79095.416666666672</v>
      </c>
      <c r="AW214" s="144">
        <v>0</v>
      </c>
      <c r="AX214" s="144">
        <v>43378.75</v>
      </c>
      <c r="AY214" s="144">
        <v>43442.083333333336</v>
      </c>
      <c r="AZ214" s="144">
        <v>2916.6666666666665</v>
      </c>
      <c r="BA214" s="144">
        <v>3681.25</v>
      </c>
      <c r="BB214" s="144">
        <v>121874.49781769235</v>
      </c>
      <c r="BC214" s="144">
        <v>23891.666666666668</v>
      </c>
      <c r="BD214" s="146">
        <v>0.5</v>
      </c>
      <c r="BE214" s="144">
        <v>0</v>
      </c>
      <c r="BF214" s="144">
        <v>0</v>
      </c>
      <c r="BG214" s="144">
        <v>1750</v>
      </c>
      <c r="BH214" s="144">
        <v>0</v>
      </c>
      <c r="BI214" s="144">
        <v>0</v>
      </c>
      <c r="BJ214" s="144">
        <v>0</v>
      </c>
      <c r="BK214" s="144">
        <v>0</v>
      </c>
      <c r="BL214" s="144">
        <v>0</v>
      </c>
      <c r="BM214" s="144">
        <v>0</v>
      </c>
      <c r="BN214" s="147">
        <v>0</v>
      </c>
      <c r="BO214" s="144">
        <v>0</v>
      </c>
      <c r="BP214" s="144">
        <v>0</v>
      </c>
      <c r="BQ214" s="144">
        <v>0</v>
      </c>
      <c r="BR214" s="144">
        <v>0</v>
      </c>
      <c r="BS214" s="144">
        <v>0</v>
      </c>
      <c r="BT214" s="144">
        <v>0</v>
      </c>
      <c r="BU214" s="144">
        <v>0</v>
      </c>
      <c r="BV214" s="144">
        <v>0</v>
      </c>
      <c r="BW214" s="144">
        <v>0</v>
      </c>
      <c r="BX214" s="144">
        <v>0</v>
      </c>
      <c r="BY214" s="144">
        <v>0</v>
      </c>
      <c r="BZ214" s="144">
        <v>0</v>
      </c>
      <c r="CA214" s="144">
        <v>0</v>
      </c>
      <c r="CB214" s="144">
        <v>0</v>
      </c>
      <c r="CC214" s="144">
        <v>750</v>
      </c>
      <c r="CD214" s="144">
        <v>0</v>
      </c>
      <c r="CE214" s="144">
        <v>0</v>
      </c>
      <c r="CF214" s="144">
        <v>0</v>
      </c>
    </row>
    <row r="215" spans="5:84">
      <c r="E215" s="124">
        <v>11</v>
      </c>
      <c r="F215" s="124">
        <v>2021</v>
      </c>
      <c r="G215" s="143" t="s">
        <v>306</v>
      </c>
      <c r="H215" s="144">
        <v>0</v>
      </c>
      <c r="I215" s="144">
        <v>4166.666666666667</v>
      </c>
      <c r="J215" s="144">
        <v>4166.666666666667</v>
      </c>
      <c r="K215" s="144">
        <v>0</v>
      </c>
      <c r="L215" s="144">
        <v>0</v>
      </c>
      <c r="M215" s="144">
        <v>0</v>
      </c>
      <c r="N215" s="144">
        <v>4166.666666666667</v>
      </c>
      <c r="O215" s="144">
        <v>0</v>
      </c>
      <c r="P215" s="144">
        <v>1666.6666666666667</v>
      </c>
      <c r="Q215" s="144">
        <v>0</v>
      </c>
      <c r="R215" s="144">
        <v>0</v>
      </c>
      <c r="S215" s="144">
        <v>4166.666666666667</v>
      </c>
      <c r="T215" s="144">
        <v>0</v>
      </c>
      <c r="U215" s="144">
        <v>4166.666666666667</v>
      </c>
      <c r="V215" s="144">
        <v>0</v>
      </c>
      <c r="W215" s="144">
        <v>0</v>
      </c>
      <c r="X215" s="144">
        <v>0</v>
      </c>
      <c r="Y215" s="144">
        <v>0</v>
      </c>
      <c r="Z215" s="144">
        <v>0</v>
      </c>
      <c r="AA215" s="144">
        <v>0</v>
      </c>
      <c r="AB215" s="144">
        <v>0</v>
      </c>
      <c r="AC215" s="144">
        <v>0</v>
      </c>
      <c r="AD215" s="144">
        <v>0</v>
      </c>
      <c r="AE215" s="144">
        <v>0</v>
      </c>
      <c r="AF215" s="144">
        <v>0</v>
      </c>
      <c r="AG215" s="144">
        <v>0</v>
      </c>
      <c r="AH215" s="144">
        <v>0</v>
      </c>
      <c r="AI215" s="144">
        <v>8750</v>
      </c>
      <c r="AJ215" s="144">
        <v>0</v>
      </c>
      <c r="AK215" s="144">
        <v>0</v>
      </c>
      <c r="AL215" s="144">
        <v>0</v>
      </c>
      <c r="AM215" s="144">
        <v>333.33333333333331</v>
      </c>
      <c r="AN215" s="144">
        <v>2541.6666666666665</v>
      </c>
      <c r="AO215" s="144">
        <v>0</v>
      </c>
      <c r="AP215" s="144">
        <v>0</v>
      </c>
      <c r="AQ215" s="144">
        <v>662.08333333333337</v>
      </c>
      <c r="AR215" s="145">
        <v>79095.416666666672</v>
      </c>
      <c r="AS215" s="145">
        <v>79095.416666666672</v>
      </c>
      <c r="AT215" s="145">
        <v>79095.416666666672</v>
      </c>
      <c r="AU215" s="145">
        <v>79095.416666666672</v>
      </c>
      <c r="AV215" s="145">
        <v>79095.416666666672</v>
      </c>
      <c r="AW215" s="144">
        <v>0</v>
      </c>
      <c r="AX215" s="144">
        <v>43378.75</v>
      </c>
      <c r="AY215" s="144">
        <v>43442.083333333336</v>
      </c>
      <c r="AZ215" s="144">
        <v>2916.6666666666665</v>
      </c>
      <c r="BA215" s="144">
        <v>3681.25</v>
      </c>
      <c r="BB215" s="144">
        <v>121874.49781769235</v>
      </c>
      <c r="BC215" s="144">
        <v>23891.666666666668</v>
      </c>
      <c r="BD215" s="146">
        <v>0.5</v>
      </c>
      <c r="BE215" s="144">
        <v>0</v>
      </c>
      <c r="BF215" s="144">
        <v>0</v>
      </c>
      <c r="BG215" s="144">
        <v>1750</v>
      </c>
      <c r="BH215" s="144">
        <v>0</v>
      </c>
      <c r="BI215" s="144">
        <v>0</v>
      </c>
      <c r="BJ215" s="144">
        <v>0</v>
      </c>
      <c r="BK215" s="144">
        <v>0</v>
      </c>
      <c r="BL215" s="144">
        <v>0</v>
      </c>
      <c r="BM215" s="144">
        <v>0</v>
      </c>
      <c r="BN215" s="147">
        <v>0</v>
      </c>
      <c r="BO215" s="144">
        <v>0</v>
      </c>
      <c r="BP215" s="144">
        <v>0</v>
      </c>
      <c r="BQ215" s="144">
        <v>0</v>
      </c>
      <c r="BR215" s="144">
        <v>0</v>
      </c>
      <c r="BS215" s="144">
        <v>0</v>
      </c>
      <c r="BT215" s="144">
        <v>0</v>
      </c>
      <c r="BU215" s="144">
        <v>0</v>
      </c>
      <c r="BV215" s="144">
        <v>0</v>
      </c>
      <c r="BW215" s="144">
        <v>0</v>
      </c>
      <c r="BX215" s="144">
        <v>0</v>
      </c>
      <c r="BY215" s="144">
        <v>0</v>
      </c>
      <c r="BZ215" s="144">
        <v>0</v>
      </c>
      <c r="CA215" s="144">
        <v>0</v>
      </c>
      <c r="CB215" s="144">
        <v>0</v>
      </c>
      <c r="CC215" s="144">
        <v>750</v>
      </c>
      <c r="CD215" s="144">
        <v>0</v>
      </c>
      <c r="CE215" s="144">
        <v>0</v>
      </c>
      <c r="CF215" s="144">
        <v>0</v>
      </c>
    </row>
    <row r="216" spans="5:84">
      <c r="E216" s="124">
        <v>12</v>
      </c>
      <c r="F216" s="124">
        <v>2021</v>
      </c>
      <c r="G216" s="143" t="s">
        <v>306</v>
      </c>
      <c r="H216" s="144">
        <v>0</v>
      </c>
      <c r="I216" s="144">
        <v>4166.666666666667</v>
      </c>
      <c r="J216" s="144">
        <v>4166.666666666667</v>
      </c>
      <c r="K216" s="144">
        <v>0</v>
      </c>
      <c r="L216" s="144">
        <v>0</v>
      </c>
      <c r="M216" s="144">
        <v>0</v>
      </c>
      <c r="N216" s="144">
        <v>4166.666666666667</v>
      </c>
      <c r="O216" s="144">
        <v>0</v>
      </c>
      <c r="P216" s="144">
        <v>1666.6666666666667</v>
      </c>
      <c r="Q216" s="144">
        <v>0</v>
      </c>
      <c r="R216" s="144">
        <v>0</v>
      </c>
      <c r="S216" s="144">
        <v>4166.666666666667</v>
      </c>
      <c r="T216" s="144">
        <v>0</v>
      </c>
      <c r="U216" s="144">
        <v>4166.666666666667</v>
      </c>
      <c r="V216" s="144">
        <v>0</v>
      </c>
      <c r="W216" s="144">
        <v>0</v>
      </c>
      <c r="X216" s="144">
        <v>0</v>
      </c>
      <c r="Y216" s="144">
        <v>0</v>
      </c>
      <c r="Z216" s="144">
        <v>0</v>
      </c>
      <c r="AA216" s="144">
        <v>0</v>
      </c>
      <c r="AB216" s="144">
        <v>0</v>
      </c>
      <c r="AC216" s="144">
        <v>0</v>
      </c>
      <c r="AD216" s="144">
        <v>0</v>
      </c>
      <c r="AE216" s="144">
        <v>0</v>
      </c>
      <c r="AF216" s="144">
        <v>0</v>
      </c>
      <c r="AG216" s="144">
        <v>0</v>
      </c>
      <c r="AH216" s="144">
        <v>0</v>
      </c>
      <c r="AI216" s="144">
        <v>8750</v>
      </c>
      <c r="AJ216" s="144">
        <v>0</v>
      </c>
      <c r="AK216" s="144">
        <v>0</v>
      </c>
      <c r="AL216" s="144">
        <v>0</v>
      </c>
      <c r="AM216" s="144">
        <v>333.33333333333331</v>
      </c>
      <c r="AN216" s="144">
        <v>2541.6666666666665</v>
      </c>
      <c r="AO216" s="144">
        <v>0</v>
      </c>
      <c r="AP216" s="144">
        <v>0</v>
      </c>
      <c r="AQ216" s="144">
        <v>662.08333333333337</v>
      </c>
      <c r="AR216" s="145">
        <v>79095.416666666672</v>
      </c>
      <c r="AS216" s="145">
        <v>79095.416666666672</v>
      </c>
      <c r="AT216" s="145">
        <v>79095.416666666672</v>
      </c>
      <c r="AU216" s="145">
        <v>79095.416666666672</v>
      </c>
      <c r="AV216" s="145">
        <v>79095.416666666672</v>
      </c>
      <c r="AW216" s="144">
        <v>0</v>
      </c>
      <c r="AX216" s="144">
        <v>43378.75</v>
      </c>
      <c r="AY216" s="144">
        <v>43442.083333333336</v>
      </c>
      <c r="AZ216" s="144">
        <v>2916.6666666666665</v>
      </c>
      <c r="BA216" s="144">
        <v>3681.25</v>
      </c>
      <c r="BB216" s="144">
        <v>121874.49781769235</v>
      </c>
      <c r="BC216" s="144">
        <v>23891.666666666668</v>
      </c>
      <c r="BD216" s="146">
        <v>0.5</v>
      </c>
      <c r="BE216" s="144">
        <v>0</v>
      </c>
      <c r="BF216" s="144">
        <v>0</v>
      </c>
      <c r="BG216" s="144">
        <v>1750</v>
      </c>
      <c r="BH216" s="144">
        <v>0</v>
      </c>
      <c r="BI216" s="144">
        <v>0</v>
      </c>
      <c r="BJ216" s="144">
        <v>0</v>
      </c>
      <c r="BK216" s="144">
        <v>0</v>
      </c>
      <c r="BL216" s="144">
        <v>0</v>
      </c>
      <c r="BM216" s="144">
        <v>0</v>
      </c>
      <c r="BN216" s="147">
        <v>0</v>
      </c>
      <c r="BO216" s="144">
        <v>0</v>
      </c>
      <c r="BP216" s="144">
        <v>0</v>
      </c>
      <c r="BQ216" s="144">
        <v>0</v>
      </c>
      <c r="BR216" s="144">
        <v>0</v>
      </c>
      <c r="BS216" s="144">
        <v>0</v>
      </c>
      <c r="BT216" s="144">
        <v>0</v>
      </c>
      <c r="BU216" s="144">
        <v>0</v>
      </c>
      <c r="BV216" s="144">
        <v>0</v>
      </c>
      <c r="BW216" s="144">
        <v>0</v>
      </c>
      <c r="BX216" s="144">
        <v>0</v>
      </c>
      <c r="BY216" s="144">
        <v>0</v>
      </c>
      <c r="BZ216" s="144">
        <v>0</v>
      </c>
      <c r="CA216" s="144">
        <v>0</v>
      </c>
      <c r="CB216" s="144">
        <v>0</v>
      </c>
      <c r="CC216" s="144">
        <v>750</v>
      </c>
      <c r="CD216" s="144">
        <v>0</v>
      </c>
      <c r="CE216" s="144">
        <v>0</v>
      </c>
      <c r="CF216" s="144">
        <v>0</v>
      </c>
    </row>
    <row r="217" spans="5:84">
      <c r="E217" s="124">
        <v>1</v>
      </c>
      <c r="F217" s="124">
        <v>2022</v>
      </c>
      <c r="G217" s="143" t="s">
        <v>306</v>
      </c>
      <c r="H217" s="144">
        <v>4166.666666666667</v>
      </c>
      <c r="I217" s="144">
        <v>0</v>
      </c>
      <c r="J217" s="144">
        <v>4166.666666666667</v>
      </c>
      <c r="K217" s="144">
        <v>0</v>
      </c>
      <c r="L217" s="144">
        <v>0</v>
      </c>
      <c r="M217" s="144">
        <v>0</v>
      </c>
      <c r="N217" s="144">
        <v>0</v>
      </c>
      <c r="O217" s="144">
        <v>4166.666666666667</v>
      </c>
      <c r="P217" s="144">
        <v>1666.6666666666667</v>
      </c>
      <c r="Q217" s="144">
        <v>0</v>
      </c>
      <c r="R217" s="144">
        <v>0</v>
      </c>
      <c r="S217" s="144">
        <v>4166.666666666667</v>
      </c>
      <c r="T217" s="144">
        <v>0</v>
      </c>
      <c r="U217" s="144">
        <v>4166.666666666667</v>
      </c>
      <c r="V217" s="144">
        <v>0</v>
      </c>
      <c r="W217" s="144">
        <v>0</v>
      </c>
      <c r="X217" s="144">
        <v>0</v>
      </c>
      <c r="Y217" s="144">
        <v>0</v>
      </c>
      <c r="Z217" s="144">
        <v>0</v>
      </c>
      <c r="AA217" s="144">
        <v>0</v>
      </c>
      <c r="AB217" s="144">
        <v>0</v>
      </c>
      <c r="AC217" s="144">
        <v>0</v>
      </c>
      <c r="AD217" s="144">
        <v>0</v>
      </c>
      <c r="AE217" s="144">
        <v>0</v>
      </c>
      <c r="AF217" s="144">
        <v>0</v>
      </c>
      <c r="AG217" s="144">
        <v>0</v>
      </c>
      <c r="AH217" s="144">
        <v>0</v>
      </c>
      <c r="AI217" s="144">
        <v>8750</v>
      </c>
      <c r="AJ217" s="144">
        <v>0</v>
      </c>
      <c r="AK217" s="144">
        <v>0</v>
      </c>
      <c r="AL217" s="144">
        <v>0</v>
      </c>
      <c r="AM217" s="144">
        <v>333.33333333333331</v>
      </c>
      <c r="AN217" s="144">
        <v>2541.6666666666665</v>
      </c>
      <c r="AO217" s="144">
        <v>0</v>
      </c>
      <c r="AP217" s="144">
        <v>0</v>
      </c>
      <c r="AQ217" s="144">
        <v>646.41666666666663</v>
      </c>
      <c r="AR217" s="145">
        <v>78871.416666666672</v>
      </c>
      <c r="AS217" s="145">
        <v>78871.416666666672</v>
      </c>
      <c r="AT217" s="145">
        <v>78871.416666666672</v>
      </c>
      <c r="AU217" s="145">
        <v>78871.416666666672</v>
      </c>
      <c r="AV217" s="145">
        <v>78871.416666666672</v>
      </c>
      <c r="AW217" s="144">
        <v>0</v>
      </c>
      <c r="AX217" s="144">
        <v>43378.75</v>
      </c>
      <c r="AY217" s="144">
        <v>43442.083333333336</v>
      </c>
      <c r="AZ217" s="144">
        <v>2916.6666666666665</v>
      </c>
      <c r="BA217" s="144">
        <v>3681.25</v>
      </c>
      <c r="BB217" s="144">
        <v>122184.44331344799</v>
      </c>
      <c r="BC217" s="144">
        <v>23683.333333333332</v>
      </c>
      <c r="BD217" s="146">
        <v>0.5</v>
      </c>
      <c r="BE217" s="144">
        <v>0</v>
      </c>
      <c r="BF217" s="144">
        <v>0</v>
      </c>
      <c r="BG217" s="144">
        <v>1750</v>
      </c>
      <c r="BH217" s="144">
        <v>0</v>
      </c>
      <c r="BI217" s="144">
        <v>0</v>
      </c>
      <c r="BJ217" s="144">
        <v>0</v>
      </c>
      <c r="BK217" s="144">
        <v>0</v>
      </c>
      <c r="BL217" s="144">
        <v>0</v>
      </c>
      <c r="BM217" s="144">
        <v>0</v>
      </c>
      <c r="BN217" s="147">
        <v>0</v>
      </c>
      <c r="BO217" s="144">
        <v>0</v>
      </c>
      <c r="BP217" s="144">
        <v>0</v>
      </c>
      <c r="BQ217" s="144">
        <v>0</v>
      </c>
      <c r="BR217" s="144">
        <v>0</v>
      </c>
      <c r="BS217" s="144">
        <v>0</v>
      </c>
      <c r="BT217" s="144">
        <v>0</v>
      </c>
      <c r="BU217" s="144">
        <v>0</v>
      </c>
      <c r="BV217" s="144">
        <v>0</v>
      </c>
      <c r="BW217" s="144">
        <v>0</v>
      </c>
      <c r="BX217" s="144">
        <v>0</v>
      </c>
      <c r="BY217" s="144">
        <v>0</v>
      </c>
      <c r="BZ217" s="144">
        <v>0</v>
      </c>
      <c r="CA217" s="144">
        <v>0</v>
      </c>
      <c r="CB217" s="144">
        <v>0</v>
      </c>
      <c r="CC217" s="144">
        <v>750</v>
      </c>
      <c r="CD217" s="144">
        <v>0</v>
      </c>
      <c r="CE217" s="144">
        <v>0</v>
      </c>
      <c r="CF217" s="144">
        <v>0</v>
      </c>
    </row>
    <row r="218" spans="5:84">
      <c r="E218" s="124">
        <v>2</v>
      </c>
      <c r="F218" s="124">
        <v>2022</v>
      </c>
      <c r="G218" s="143" t="s">
        <v>306</v>
      </c>
      <c r="H218" s="144">
        <v>4166.666666666667</v>
      </c>
      <c r="I218" s="144">
        <v>0</v>
      </c>
      <c r="J218" s="144">
        <v>4166.666666666667</v>
      </c>
      <c r="K218" s="144">
        <v>0</v>
      </c>
      <c r="L218" s="144">
        <v>0</v>
      </c>
      <c r="M218" s="144">
        <v>0</v>
      </c>
      <c r="N218" s="144">
        <v>0</v>
      </c>
      <c r="O218" s="144">
        <v>4166.666666666667</v>
      </c>
      <c r="P218" s="144">
        <v>1666.6666666666667</v>
      </c>
      <c r="Q218" s="144">
        <v>0</v>
      </c>
      <c r="R218" s="144">
        <v>0</v>
      </c>
      <c r="S218" s="144">
        <v>4166.666666666667</v>
      </c>
      <c r="T218" s="144">
        <v>0</v>
      </c>
      <c r="U218" s="144">
        <v>4166.666666666667</v>
      </c>
      <c r="V218" s="144">
        <v>0</v>
      </c>
      <c r="W218" s="144">
        <v>0</v>
      </c>
      <c r="X218" s="144">
        <v>0</v>
      </c>
      <c r="Y218" s="144">
        <v>0</v>
      </c>
      <c r="Z218" s="144">
        <v>0</v>
      </c>
      <c r="AA218" s="144">
        <v>0</v>
      </c>
      <c r="AB218" s="144">
        <v>0</v>
      </c>
      <c r="AC218" s="144">
        <v>0</v>
      </c>
      <c r="AD218" s="144">
        <v>0</v>
      </c>
      <c r="AE218" s="144">
        <v>0</v>
      </c>
      <c r="AF218" s="144">
        <v>0</v>
      </c>
      <c r="AG218" s="144">
        <v>0</v>
      </c>
      <c r="AH218" s="144">
        <v>0</v>
      </c>
      <c r="AI218" s="144">
        <v>8750</v>
      </c>
      <c r="AJ218" s="144">
        <v>0</v>
      </c>
      <c r="AK218" s="144">
        <v>0</v>
      </c>
      <c r="AL218" s="144">
        <v>0</v>
      </c>
      <c r="AM218" s="144">
        <v>333.33333333333331</v>
      </c>
      <c r="AN218" s="144">
        <v>2541.6666666666665</v>
      </c>
      <c r="AO218" s="144">
        <v>0</v>
      </c>
      <c r="AP218" s="144">
        <v>0</v>
      </c>
      <c r="AQ218" s="144">
        <v>646.41666666666663</v>
      </c>
      <c r="AR218" s="145">
        <v>78871.416666666672</v>
      </c>
      <c r="AS218" s="145">
        <v>78871.416666666672</v>
      </c>
      <c r="AT218" s="145">
        <v>78871.416666666672</v>
      </c>
      <c r="AU218" s="145">
        <v>78871.416666666672</v>
      </c>
      <c r="AV218" s="145">
        <v>78871.416666666672</v>
      </c>
      <c r="AW218" s="144">
        <v>0</v>
      </c>
      <c r="AX218" s="144">
        <v>43378.75</v>
      </c>
      <c r="AY218" s="144">
        <v>43442.083333333336</v>
      </c>
      <c r="AZ218" s="144">
        <v>2916.6666666666665</v>
      </c>
      <c r="BA218" s="144">
        <v>3681.25</v>
      </c>
      <c r="BB218" s="144">
        <v>122184.44331344799</v>
      </c>
      <c r="BC218" s="144">
        <v>23683.333333333332</v>
      </c>
      <c r="BD218" s="146">
        <v>0.5</v>
      </c>
      <c r="BE218" s="144">
        <v>0</v>
      </c>
      <c r="BF218" s="144">
        <v>0</v>
      </c>
      <c r="BG218" s="144">
        <v>1750</v>
      </c>
      <c r="BH218" s="144">
        <v>0</v>
      </c>
      <c r="BI218" s="144">
        <v>0</v>
      </c>
      <c r="BJ218" s="144">
        <v>0</v>
      </c>
      <c r="BK218" s="144">
        <v>0</v>
      </c>
      <c r="BL218" s="144">
        <v>0</v>
      </c>
      <c r="BM218" s="144">
        <v>0</v>
      </c>
      <c r="BN218" s="147">
        <v>0</v>
      </c>
      <c r="BO218" s="144">
        <v>0</v>
      </c>
      <c r="BP218" s="144">
        <v>0</v>
      </c>
      <c r="BQ218" s="144">
        <v>0</v>
      </c>
      <c r="BR218" s="144">
        <v>0</v>
      </c>
      <c r="BS218" s="144">
        <v>0</v>
      </c>
      <c r="BT218" s="144">
        <v>0</v>
      </c>
      <c r="BU218" s="144">
        <v>0</v>
      </c>
      <c r="BV218" s="144">
        <v>0</v>
      </c>
      <c r="BW218" s="144">
        <v>0</v>
      </c>
      <c r="BX218" s="144">
        <v>0</v>
      </c>
      <c r="BY218" s="144">
        <v>0</v>
      </c>
      <c r="BZ218" s="144">
        <v>0</v>
      </c>
      <c r="CA218" s="144">
        <v>0</v>
      </c>
      <c r="CB218" s="144">
        <v>0</v>
      </c>
      <c r="CC218" s="144">
        <v>750</v>
      </c>
      <c r="CD218" s="144">
        <v>0</v>
      </c>
      <c r="CE218" s="144">
        <v>0</v>
      </c>
      <c r="CF218" s="144">
        <v>0</v>
      </c>
    </row>
    <row r="219" spans="5:84">
      <c r="E219" s="124">
        <v>3</v>
      </c>
      <c r="F219" s="124">
        <v>2022</v>
      </c>
      <c r="G219" s="143" t="s">
        <v>306</v>
      </c>
      <c r="H219" s="144">
        <v>4166.666666666667</v>
      </c>
      <c r="I219" s="144">
        <v>0</v>
      </c>
      <c r="J219" s="144">
        <v>4166.666666666667</v>
      </c>
      <c r="K219" s="144">
        <v>0</v>
      </c>
      <c r="L219" s="144">
        <v>0</v>
      </c>
      <c r="M219" s="144">
        <v>0</v>
      </c>
      <c r="N219" s="144">
        <v>0</v>
      </c>
      <c r="O219" s="144">
        <v>4166.666666666667</v>
      </c>
      <c r="P219" s="144">
        <v>1666.6666666666667</v>
      </c>
      <c r="Q219" s="144">
        <v>0</v>
      </c>
      <c r="R219" s="144">
        <v>0</v>
      </c>
      <c r="S219" s="144">
        <v>4166.666666666667</v>
      </c>
      <c r="T219" s="144">
        <v>0</v>
      </c>
      <c r="U219" s="144">
        <v>4166.666666666667</v>
      </c>
      <c r="V219" s="144">
        <v>0</v>
      </c>
      <c r="W219" s="144">
        <v>0</v>
      </c>
      <c r="X219" s="144">
        <v>0</v>
      </c>
      <c r="Y219" s="144">
        <v>0</v>
      </c>
      <c r="Z219" s="144">
        <v>0</v>
      </c>
      <c r="AA219" s="144">
        <v>0</v>
      </c>
      <c r="AB219" s="144">
        <v>0</v>
      </c>
      <c r="AC219" s="144">
        <v>0</v>
      </c>
      <c r="AD219" s="144">
        <v>0</v>
      </c>
      <c r="AE219" s="144">
        <v>0</v>
      </c>
      <c r="AF219" s="144">
        <v>0</v>
      </c>
      <c r="AG219" s="144">
        <v>0</v>
      </c>
      <c r="AH219" s="144">
        <v>0</v>
      </c>
      <c r="AI219" s="144">
        <v>8750</v>
      </c>
      <c r="AJ219" s="144">
        <v>0</v>
      </c>
      <c r="AK219" s="144">
        <v>0</v>
      </c>
      <c r="AL219" s="144">
        <v>0</v>
      </c>
      <c r="AM219" s="144">
        <v>333.33333333333331</v>
      </c>
      <c r="AN219" s="144">
        <v>2541.6666666666665</v>
      </c>
      <c r="AO219" s="144">
        <v>0</v>
      </c>
      <c r="AP219" s="144">
        <v>0</v>
      </c>
      <c r="AQ219" s="144">
        <v>646.41666666666663</v>
      </c>
      <c r="AR219" s="145">
        <v>78871.416666666672</v>
      </c>
      <c r="AS219" s="145">
        <v>78871.416666666672</v>
      </c>
      <c r="AT219" s="145">
        <v>78871.416666666672</v>
      </c>
      <c r="AU219" s="145">
        <v>78871.416666666672</v>
      </c>
      <c r="AV219" s="145">
        <v>78871.416666666672</v>
      </c>
      <c r="AW219" s="144">
        <v>0</v>
      </c>
      <c r="AX219" s="144">
        <v>43378.75</v>
      </c>
      <c r="AY219" s="144">
        <v>43442.083333333336</v>
      </c>
      <c r="AZ219" s="144">
        <v>2916.6666666666665</v>
      </c>
      <c r="BA219" s="144">
        <v>3681.25</v>
      </c>
      <c r="BB219" s="144">
        <v>122184.44331344799</v>
      </c>
      <c r="BC219" s="144">
        <v>23683.333333333332</v>
      </c>
      <c r="BD219" s="146">
        <v>0.5</v>
      </c>
      <c r="BE219" s="144">
        <v>0</v>
      </c>
      <c r="BF219" s="144">
        <v>0</v>
      </c>
      <c r="BG219" s="144">
        <v>1750</v>
      </c>
      <c r="BH219" s="144">
        <v>0</v>
      </c>
      <c r="BI219" s="144">
        <v>0</v>
      </c>
      <c r="BJ219" s="144">
        <v>0</v>
      </c>
      <c r="BK219" s="144">
        <v>0</v>
      </c>
      <c r="BL219" s="144">
        <v>0</v>
      </c>
      <c r="BM219" s="144">
        <v>0</v>
      </c>
      <c r="BN219" s="147">
        <v>0</v>
      </c>
      <c r="BO219" s="144">
        <v>0</v>
      </c>
      <c r="BP219" s="144">
        <v>0</v>
      </c>
      <c r="BQ219" s="144">
        <v>0</v>
      </c>
      <c r="BR219" s="144">
        <v>0</v>
      </c>
      <c r="BS219" s="144">
        <v>0</v>
      </c>
      <c r="BT219" s="144">
        <v>0</v>
      </c>
      <c r="BU219" s="144">
        <v>0</v>
      </c>
      <c r="BV219" s="144">
        <v>0</v>
      </c>
      <c r="BW219" s="144">
        <v>0</v>
      </c>
      <c r="BX219" s="144">
        <v>0</v>
      </c>
      <c r="BY219" s="144">
        <v>0</v>
      </c>
      <c r="BZ219" s="144">
        <v>0</v>
      </c>
      <c r="CA219" s="144">
        <v>0</v>
      </c>
      <c r="CB219" s="144">
        <v>0</v>
      </c>
      <c r="CC219" s="144">
        <v>750</v>
      </c>
      <c r="CD219" s="144">
        <v>0</v>
      </c>
      <c r="CE219" s="144">
        <v>0</v>
      </c>
      <c r="CF219" s="144">
        <v>0</v>
      </c>
    </row>
    <row r="220" spans="5:84">
      <c r="E220" s="124">
        <v>4</v>
      </c>
      <c r="F220" s="124">
        <v>2022</v>
      </c>
      <c r="G220" s="143" t="s">
        <v>306</v>
      </c>
      <c r="H220" s="144">
        <v>4166.666666666667</v>
      </c>
      <c r="I220" s="144">
        <v>0</v>
      </c>
      <c r="J220" s="144">
        <v>4166.666666666667</v>
      </c>
      <c r="K220" s="144">
        <v>0</v>
      </c>
      <c r="L220" s="144">
        <v>0</v>
      </c>
      <c r="M220" s="144">
        <v>0</v>
      </c>
      <c r="N220" s="144">
        <v>0</v>
      </c>
      <c r="O220" s="144">
        <v>4166.666666666667</v>
      </c>
      <c r="P220" s="144">
        <v>1666.6666666666667</v>
      </c>
      <c r="Q220" s="144">
        <v>0</v>
      </c>
      <c r="R220" s="144">
        <v>0</v>
      </c>
      <c r="S220" s="144">
        <v>4166.666666666667</v>
      </c>
      <c r="T220" s="144">
        <v>0</v>
      </c>
      <c r="U220" s="144">
        <v>4166.666666666667</v>
      </c>
      <c r="V220" s="144">
        <v>0</v>
      </c>
      <c r="W220" s="144">
        <v>0</v>
      </c>
      <c r="X220" s="144">
        <v>0</v>
      </c>
      <c r="Y220" s="144">
        <v>0</v>
      </c>
      <c r="Z220" s="144">
        <v>0</v>
      </c>
      <c r="AA220" s="144">
        <v>0</v>
      </c>
      <c r="AB220" s="144">
        <v>0</v>
      </c>
      <c r="AC220" s="144">
        <v>0</v>
      </c>
      <c r="AD220" s="144">
        <v>0</v>
      </c>
      <c r="AE220" s="144">
        <v>0</v>
      </c>
      <c r="AF220" s="144">
        <v>0</v>
      </c>
      <c r="AG220" s="144">
        <v>0</v>
      </c>
      <c r="AH220" s="144">
        <v>0</v>
      </c>
      <c r="AI220" s="144">
        <v>8750</v>
      </c>
      <c r="AJ220" s="144">
        <v>0</v>
      </c>
      <c r="AK220" s="144">
        <v>0</v>
      </c>
      <c r="AL220" s="144">
        <v>0</v>
      </c>
      <c r="AM220" s="144">
        <v>333.33333333333331</v>
      </c>
      <c r="AN220" s="144">
        <v>2541.6666666666665</v>
      </c>
      <c r="AO220" s="144">
        <v>0</v>
      </c>
      <c r="AP220" s="144">
        <v>0</v>
      </c>
      <c r="AQ220" s="144">
        <v>646.41666666666663</v>
      </c>
      <c r="AR220" s="145">
        <v>78871.416666666672</v>
      </c>
      <c r="AS220" s="145">
        <v>78871.416666666672</v>
      </c>
      <c r="AT220" s="145">
        <v>78871.416666666672</v>
      </c>
      <c r="AU220" s="145">
        <v>78871.416666666672</v>
      </c>
      <c r="AV220" s="145">
        <v>78871.416666666672</v>
      </c>
      <c r="AW220" s="144">
        <v>0</v>
      </c>
      <c r="AX220" s="144">
        <v>43378.75</v>
      </c>
      <c r="AY220" s="144">
        <v>43442.083333333336</v>
      </c>
      <c r="AZ220" s="144">
        <v>2916.6666666666665</v>
      </c>
      <c r="BA220" s="144">
        <v>3681.25</v>
      </c>
      <c r="BB220" s="144">
        <v>122184.44331344799</v>
      </c>
      <c r="BC220" s="144">
        <v>23683.333333333332</v>
      </c>
      <c r="BD220" s="146">
        <v>0.5</v>
      </c>
      <c r="BE220" s="144">
        <v>0</v>
      </c>
      <c r="BF220" s="144">
        <v>0</v>
      </c>
      <c r="BG220" s="144">
        <v>1750</v>
      </c>
      <c r="BH220" s="144">
        <v>0</v>
      </c>
      <c r="BI220" s="144">
        <v>0</v>
      </c>
      <c r="BJ220" s="144">
        <v>0</v>
      </c>
      <c r="BK220" s="144">
        <v>0</v>
      </c>
      <c r="BL220" s="144">
        <v>0</v>
      </c>
      <c r="BM220" s="144">
        <v>0</v>
      </c>
      <c r="BN220" s="147">
        <v>0</v>
      </c>
      <c r="BO220" s="144">
        <v>0</v>
      </c>
      <c r="BP220" s="144">
        <v>0</v>
      </c>
      <c r="BQ220" s="144">
        <v>0</v>
      </c>
      <c r="BR220" s="144">
        <v>0</v>
      </c>
      <c r="BS220" s="144">
        <v>0</v>
      </c>
      <c r="BT220" s="144">
        <v>0</v>
      </c>
      <c r="BU220" s="144">
        <v>0</v>
      </c>
      <c r="BV220" s="144">
        <v>0</v>
      </c>
      <c r="BW220" s="144">
        <v>0</v>
      </c>
      <c r="BX220" s="144">
        <v>0</v>
      </c>
      <c r="BY220" s="144">
        <v>0</v>
      </c>
      <c r="BZ220" s="144">
        <v>0</v>
      </c>
      <c r="CA220" s="144">
        <v>0</v>
      </c>
      <c r="CB220" s="144">
        <v>0</v>
      </c>
      <c r="CC220" s="144">
        <v>750</v>
      </c>
      <c r="CD220" s="144">
        <v>0</v>
      </c>
      <c r="CE220" s="144">
        <v>0</v>
      </c>
      <c r="CF220" s="144">
        <v>0</v>
      </c>
    </row>
    <row r="221" spans="5:84">
      <c r="E221" s="124">
        <v>5</v>
      </c>
      <c r="F221" s="124">
        <v>2022</v>
      </c>
      <c r="G221" s="143" t="s">
        <v>306</v>
      </c>
      <c r="H221" s="144">
        <v>4166.666666666667</v>
      </c>
      <c r="I221" s="144">
        <v>0</v>
      </c>
      <c r="J221" s="144">
        <v>4166.666666666667</v>
      </c>
      <c r="K221" s="144">
        <v>0</v>
      </c>
      <c r="L221" s="144">
        <v>0</v>
      </c>
      <c r="M221" s="144">
        <v>0</v>
      </c>
      <c r="N221" s="144">
        <v>0</v>
      </c>
      <c r="O221" s="144">
        <v>4166.666666666667</v>
      </c>
      <c r="P221" s="144">
        <v>1666.6666666666667</v>
      </c>
      <c r="Q221" s="144">
        <v>0</v>
      </c>
      <c r="R221" s="144">
        <v>0</v>
      </c>
      <c r="S221" s="144">
        <v>4166.666666666667</v>
      </c>
      <c r="T221" s="144">
        <v>0</v>
      </c>
      <c r="U221" s="144">
        <v>4166.666666666667</v>
      </c>
      <c r="V221" s="144">
        <v>0</v>
      </c>
      <c r="W221" s="144">
        <v>0</v>
      </c>
      <c r="X221" s="144">
        <v>0</v>
      </c>
      <c r="Y221" s="144">
        <v>0</v>
      </c>
      <c r="Z221" s="144">
        <v>0</v>
      </c>
      <c r="AA221" s="144">
        <v>0</v>
      </c>
      <c r="AB221" s="144">
        <v>0</v>
      </c>
      <c r="AC221" s="144">
        <v>0</v>
      </c>
      <c r="AD221" s="144">
        <v>0</v>
      </c>
      <c r="AE221" s="144">
        <v>0</v>
      </c>
      <c r="AF221" s="144">
        <v>0</v>
      </c>
      <c r="AG221" s="144">
        <v>0</v>
      </c>
      <c r="AH221" s="144">
        <v>0</v>
      </c>
      <c r="AI221" s="144">
        <v>8750</v>
      </c>
      <c r="AJ221" s="144">
        <v>0</v>
      </c>
      <c r="AK221" s="144">
        <v>0</v>
      </c>
      <c r="AL221" s="144">
        <v>0</v>
      </c>
      <c r="AM221" s="144">
        <v>333.33333333333331</v>
      </c>
      <c r="AN221" s="144">
        <v>2541.6666666666665</v>
      </c>
      <c r="AO221" s="144">
        <v>0</v>
      </c>
      <c r="AP221" s="144">
        <v>0</v>
      </c>
      <c r="AQ221" s="144">
        <v>646.41666666666663</v>
      </c>
      <c r="AR221" s="145">
        <v>78871.416666666672</v>
      </c>
      <c r="AS221" s="145">
        <v>78871.416666666672</v>
      </c>
      <c r="AT221" s="145">
        <v>78871.416666666672</v>
      </c>
      <c r="AU221" s="145">
        <v>78871.416666666672</v>
      </c>
      <c r="AV221" s="145">
        <v>78871.416666666672</v>
      </c>
      <c r="AW221" s="144">
        <v>0</v>
      </c>
      <c r="AX221" s="144">
        <v>43378.75</v>
      </c>
      <c r="AY221" s="144">
        <v>43442.083333333336</v>
      </c>
      <c r="AZ221" s="144">
        <v>2916.6666666666665</v>
      </c>
      <c r="BA221" s="144">
        <v>3681.25</v>
      </c>
      <c r="BB221" s="144">
        <v>122184.44331344799</v>
      </c>
      <c r="BC221" s="144">
        <v>23683.333333333332</v>
      </c>
      <c r="BD221" s="146">
        <v>0.5</v>
      </c>
      <c r="BE221" s="144">
        <v>0</v>
      </c>
      <c r="BF221" s="144">
        <v>0</v>
      </c>
      <c r="BG221" s="144">
        <v>1750</v>
      </c>
      <c r="BH221" s="144">
        <v>0</v>
      </c>
      <c r="BI221" s="144">
        <v>0</v>
      </c>
      <c r="BJ221" s="144">
        <v>0</v>
      </c>
      <c r="BK221" s="144">
        <v>0</v>
      </c>
      <c r="BL221" s="144">
        <v>0</v>
      </c>
      <c r="BM221" s="144">
        <v>0</v>
      </c>
      <c r="BN221" s="147">
        <v>0</v>
      </c>
      <c r="BO221" s="144">
        <v>0</v>
      </c>
      <c r="BP221" s="144">
        <v>0</v>
      </c>
      <c r="BQ221" s="144">
        <v>0</v>
      </c>
      <c r="BR221" s="144">
        <v>0</v>
      </c>
      <c r="BS221" s="144">
        <v>0</v>
      </c>
      <c r="BT221" s="144">
        <v>0</v>
      </c>
      <c r="BU221" s="144">
        <v>0</v>
      </c>
      <c r="BV221" s="144">
        <v>0</v>
      </c>
      <c r="BW221" s="144">
        <v>0</v>
      </c>
      <c r="BX221" s="144">
        <v>0</v>
      </c>
      <c r="BY221" s="144">
        <v>0</v>
      </c>
      <c r="BZ221" s="144">
        <v>0</v>
      </c>
      <c r="CA221" s="144">
        <v>0</v>
      </c>
      <c r="CB221" s="144">
        <v>0</v>
      </c>
      <c r="CC221" s="144">
        <v>750</v>
      </c>
      <c r="CD221" s="144">
        <v>0</v>
      </c>
      <c r="CE221" s="144">
        <v>0</v>
      </c>
      <c r="CF221" s="144">
        <v>0</v>
      </c>
    </row>
    <row r="222" spans="5:84">
      <c r="E222" s="124">
        <v>6</v>
      </c>
      <c r="F222" s="124">
        <v>2022</v>
      </c>
      <c r="G222" s="143" t="s">
        <v>306</v>
      </c>
      <c r="H222" s="144">
        <v>4166.666666666667</v>
      </c>
      <c r="I222" s="144">
        <v>0</v>
      </c>
      <c r="J222" s="144">
        <v>4166.666666666667</v>
      </c>
      <c r="K222" s="144">
        <v>0</v>
      </c>
      <c r="L222" s="144">
        <v>0</v>
      </c>
      <c r="M222" s="144">
        <v>0</v>
      </c>
      <c r="N222" s="144">
        <v>0</v>
      </c>
      <c r="O222" s="144">
        <v>4166.666666666667</v>
      </c>
      <c r="P222" s="144">
        <v>1666.6666666666667</v>
      </c>
      <c r="Q222" s="144">
        <v>0</v>
      </c>
      <c r="R222" s="144">
        <v>0</v>
      </c>
      <c r="S222" s="144">
        <v>4166.666666666667</v>
      </c>
      <c r="T222" s="144">
        <v>0</v>
      </c>
      <c r="U222" s="144">
        <v>4166.666666666667</v>
      </c>
      <c r="V222" s="144">
        <v>0</v>
      </c>
      <c r="W222" s="144">
        <v>0</v>
      </c>
      <c r="X222" s="144">
        <v>0</v>
      </c>
      <c r="Y222" s="144">
        <v>0</v>
      </c>
      <c r="Z222" s="144">
        <v>0</v>
      </c>
      <c r="AA222" s="144">
        <v>0</v>
      </c>
      <c r="AB222" s="144">
        <v>0</v>
      </c>
      <c r="AC222" s="144">
        <v>0</v>
      </c>
      <c r="AD222" s="144">
        <v>0</v>
      </c>
      <c r="AE222" s="144">
        <v>0</v>
      </c>
      <c r="AF222" s="144">
        <v>0</v>
      </c>
      <c r="AG222" s="144">
        <v>0</v>
      </c>
      <c r="AH222" s="144">
        <v>0</v>
      </c>
      <c r="AI222" s="144">
        <v>8750</v>
      </c>
      <c r="AJ222" s="144">
        <v>0</v>
      </c>
      <c r="AK222" s="144">
        <v>0</v>
      </c>
      <c r="AL222" s="144">
        <v>0</v>
      </c>
      <c r="AM222" s="144">
        <v>333.33333333333331</v>
      </c>
      <c r="AN222" s="144">
        <v>2541.6666666666665</v>
      </c>
      <c r="AO222" s="144">
        <v>0</v>
      </c>
      <c r="AP222" s="144">
        <v>13000</v>
      </c>
      <c r="AQ222" s="144">
        <v>646.41666666666663</v>
      </c>
      <c r="AR222" s="145">
        <v>78871.416666666672</v>
      </c>
      <c r="AS222" s="145">
        <v>78871.416666666672</v>
      </c>
      <c r="AT222" s="145">
        <v>78871.416666666672</v>
      </c>
      <c r="AU222" s="145">
        <v>78871.416666666672</v>
      </c>
      <c r="AV222" s="145">
        <v>78871.416666666672</v>
      </c>
      <c r="AW222" s="144">
        <v>0</v>
      </c>
      <c r="AX222" s="144">
        <v>43378.75</v>
      </c>
      <c r="AY222" s="144">
        <v>43442.083333333336</v>
      </c>
      <c r="AZ222" s="144">
        <v>2916.6666666666665</v>
      </c>
      <c r="BA222" s="144">
        <v>3681.25</v>
      </c>
      <c r="BB222" s="144">
        <v>122184.44331344799</v>
      </c>
      <c r="BC222" s="144">
        <v>23683.333333333332</v>
      </c>
      <c r="BD222" s="146">
        <v>0.5</v>
      </c>
      <c r="BE222" s="144">
        <v>0</v>
      </c>
      <c r="BF222" s="144">
        <v>0</v>
      </c>
      <c r="BG222" s="144">
        <v>1750</v>
      </c>
      <c r="BH222" s="144">
        <v>0</v>
      </c>
      <c r="BI222" s="144">
        <v>0</v>
      </c>
      <c r="BJ222" s="144">
        <v>0</v>
      </c>
      <c r="BK222" s="144">
        <v>0</v>
      </c>
      <c r="BL222" s="144">
        <v>0</v>
      </c>
      <c r="BM222" s="144">
        <v>0</v>
      </c>
      <c r="BN222" s="147">
        <v>0</v>
      </c>
      <c r="BO222" s="144">
        <v>0</v>
      </c>
      <c r="BP222" s="144">
        <v>0</v>
      </c>
      <c r="BQ222" s="144">
        <v>0</v>
      </c>
      <c r="BR222" s="144">
        <v>0</v>
      </c>
      <c r="BS222" s="144">
        <v>0</v>
      </c>
      <c r="BT222" s="144">
        <v>0</v>
      </c>
      <c r="BU222" s="144">
        <v>0</v>
      </c>
      <c r="BV222" s="144">
        <v>0</v>
      </c>
      <c r="BW222" s="144">
        <v>0</v>
      </c>
      <c r="BX222" s="144">
        <v>0</v>
      </c>
      <c r="BY222" s="144">
        <v>0</v>
      </c>
      <c r="BZ222" s="144">
        <v>0</v>
      </c>
      <c r="CA222" s="144">
        <v>0</v>
      </c>
      <c r="CB222" s="144">
        <v>0</v>
      </c>
      <c r="CC222" s="144">
        <v>750</v>
      </c>
      <c r="CD222" s="144">
        <v>0</v>
      </c>
      <c r="CE222" s="144">
        <v>0</v>
      </c>
      <c r="CF222" s="144">
        <v>0</v>
      </c>
    </row>
    <row r="223" spans="5:84">
      <c r="E223" s="124">
        <v>7</v>
      </c>
      <c r="F223" s="124">
        <v>2022</v>
      </c>
      <c r="G223" s="143" t="s">
        <v>306</v>
      </c>
      <c r="H223" s="144">
        <v>4166.666666666667</v>
      </c>
      <c r="I223" s="144">
        <v>0</v>
      </c>
      <c r="J223" s="144">
        <v>4166.666666666667</v>
      </c>
      <c r="K223" s="144">
        <v>0</v>
      </c>
      <c r="L223" s="144">
        <v>0</v>
      </c>
      <c r="M223" s="144">
        <v>0</v>
      </c>
      <c r="N223" s="144">
        <v>0</v>
      </c>
      <c r="O223" s="144">
        <v>4166.666666666667</v>
      </c>
      <c r="P223" s="144">
        <v>1666.6666666666667</v>
      </c>
      <c r="Q223" s="144">
        <v>0</v>
      </c>
      <c r="R223" s="144">
        <v>0</v>
      </c>
      <c r="S223" s="144">
        <v>4166.666666666667</v>
      </c>
      <c r="T223" s="144">
        <v>0</v>
      </c>
      <c r="U223" s="144">
        <v>4166.666666666667</v>
      </c>
      <c r="V223" s="144">
        <v>0</v>
      </c>
      <c r="W223" s="144">
        <v>0</v>
      </c>
      <c r="X223" s="144">
        <v>0</v>
      </c>
      <c r="Y223" s="144">
        <v>0</v>
      </c>
      <c r="Z223" s="144">
        <v>0</v>
      </c>
      <c r="AA223" s="144">
        <v>0</v>
      </c>
      <c r="AB223" s="144">
        <v>0</v>
      </c>
      <c r="AC223" s="144">
        <v>0</v>
      </c>
      <c r="AD223" s="144">
        <v>0</v>
      </c>
      <c r="AE223" s="144">
        <v>0</v>
      </c>
      <c r="AF223" s="144">
        <v>0</v>
      </c>
      <c r="AG223" s="144">
        <v>0</v>
      </c>
      <c r="AH223" s="144">
        <v>0</v>
      </c>
      <c r="AI223" s="144">
        <v>8750</v>
      </c>
      <c r="AJ223" s="144">
        <v>0</v>
      </c>
      <c r="AK223" s="144">
        <v>0</v>
      </c>
      <c r="AL223" s="144">
        <v>0</v>
      </c>
      <c r="AM223" s="144">
        <v>333.33333333333331</v>
      </c>
      <c r="AN223" s="144">
        <v>2541.6666666666665</v>
      </c>
      <c r="AO223" s="144">
        <v>0</v>
      </c>
      <c r="AP223" s="144">
        <v>0</v>
      </c>
      <c r="AQ223" s="144">
        <v>646.41666666666663</v>
      </c>
      <c r="AR223" s="145">
        <v>78871.416666666672</v>
      </c>
      <c r="AS223" s="145">
        <v>78871.416666666672</v>
      </c>
      <c r="AT223" s="145">
        <v>78871.416666666672</v>
      </c>
      <c r="AU223" s="145">
        <v>78871.416666666672</v>
      </c>
      <c r="AV223" s="145">
        <v>78871.416666666672</v>
      </c>
      <c r="AW223" s="144">
        <v>0</v>
      </c>
      <c r="AX223" s="144">
        <v>43378.75</v>
      </c>
      <c r="AY223" s="144">
        <v>43442.083333333336</v>
      </c>
      <c r="AZ223" s="144">
        <v>2916.6666666666665</v>
      </c>
      <c r="BA223" s="144">
        <v>3681.25</v>
      </c>
      <c r="BB223" s="144">
        <v>122184.44331344799</v>
      </c>
      <c r="BC223" s="144">
        <v>23683.333333333332</v>
      </c>
      <c r="BD223" s="146">
        <v>0.5</v>
      </c>
      <c r="BE223" s="144">
        <v>0</v>
      </c>
      <c r="BF223" s="144">
        <v>0</v>
      </c>
      <c r="BG223" s="144">
        <v>1750</v>
      </c>
      <c r="BH223" s="144">
        <v>0</v>
      </c>
      <c r="BI223" s="144">
        <v>0</v>
      </c>
      <c r="BJ223" s="144">
        <v>0</v>
      </c>
      <c r="BK223" s="144">
        <v>0</v>
      </c>
      <c r="BL223" s="144">
        <v>0</v>
      </c>
      <c r="BM223" s="144">
        <v>0</v>
      </c>
      <c r="BN223" s="147">
        <v>0</v>
      </c>
      <c r="BO223" s="144">
        <v>0</v>
      </c>
      <c r="BP223" s="144">
        <v>0</v>
      </c>
      <c r="BQ223" s="144">
        <v>0</v>
      </c>
      <c r="BR223" s="144">
        <v>0</v>
      </c>
      <c r="BS223" s="144">
        <v>0</v>
      </c>
      <c r="BT223" s="144">
        <v>0</v>
      </c>
      <c r="BU223" s="144">
        <v>0</v>
      </c>
      <c r="BV223" s="144">
        <v>0</v>
      </c>
      <c r="BW223" s="144">
        <v>0</v>
      </c>
      <c r="BX223" s="144">
        <v>0</v>
      </c>
      <c r="BY223" s="144">
        <v>0</v>
      </c>
      <c r="BZ223" s="144">
        <v>0</v>
      </c>
      <c r="CA223" s="144">
        <v>0</v>
      </c>
      <c r="CB223" s="144">
        <v>0</v>
      </c>
      <c r="CC223" s="144">
        <v>750</v>
      </c>
      <c r="CD223" s="144">
        <v>0</v>
      </c>
      <c r="CE223" s="144">
        <v>0</v>
      </c>
      <c r="CF223" s="144">
        <v>0</v>
      </c>
    </row>
    <row r="224" spans="5:84">
      <c r="E224" s="124">
        <v>8</v>
      </c>
      <c r="F224" s="124">
        <v>2022</v>
      </c>
      <c r="G224" s="143" t="s">
        <v>306</v>
      </c>
      <c r="H224" s="144">
        <v>4166.666666666667</v>
      </c>
      <c r="I224" s="144">
        <v>0</v>
      </c>
      <c r="J224" s="144">
        <v>4166.666666666667</v>
      </c>
      <c r="K224" s="144">
        <v>0</v>
      </c>
      <c r="L224" s="144">
        <v>0</v>
      </c>
      <c r="M224" s="144">
        <v>0</v>
      </c>
      <c r="N224" s="144">
        <v>0</v>
      </c>
      <c r="O224" s="144">
        <v>4166.666666666667</v>
      </c>
      <c r="P224" s="144">
        <v>1666.6666666666667</v>
      </c>
      <c r="Q224" s="144">
        <v>0</v>
      </c>
      <c r="R224" s="144">
        <v>0</v>
      </c>
      <c r="S224" s="144">
        <v>4166.666666666667</v>
      </c>
      <c r="T224" s="144">
        <v>0</v>
      </c>
      <c r="U224" s="144">
        <v>4166.666666666667</v>
      </c>
      <c r="V224" s="144">
        <v>0</v>
      </c>
      <c r="W224" s="144">
        <v>0</v>
      </c>
      <c r="X224" s="144">
        <v>0</v>
      </c>
      <c r="Y224" s="144">
        <v>0</v>
      </c>
      <c r="Z224" s="144">
        <v>0</v>
      </c>
      <c r="AA224" s="144">
        <v>0</v>
      </c>
      <c r="AB224" s="144">
        <v>0</v>
      </c>
      <c r="AC224" s="144">
        <v>0</v>
      </c>
      <c r="AD224" s="144">
        <v>0</v>
      </c>
      <c r="AE224" s="144">
        <v>0</v>
      </c>
      <c r="AF224" s="144">
        <v>0</v>
      </c>
      <c r="AG224" s="144">
        <v>0</v>
      </c>
      <c r="AH224" s="144">
        <v>0</v>
      </c>
      <c r="AI224" s="144">
        <v>8750</v>
      </c>
      <c r="AJ224" s="144">
        <v>0</v>
      </c>
      <c r="AK224" s="144">
        <v>0</v>
      </c>
      <c r="AL224" s="144">
        <v>0</v>
      </c>
      <c r="AM224" s="144">
        <v>333.33333333333331</v>
      </c>
      <c r="AN224" s="144">
        <v>2541.6666666666665</v>
      </c>
      <c r="AO224" s="144">
        <v>0</v>
      </c>
      <c r="AP224" s="144">
        <v>0</v>
      </c>
      <c r="AQ224" s="144">
        <v>646.41666666666663</v>
      </c>
      <c r="AR224" s="145">
        <v>78871.416666666672</v>
      </c>
      <c r="AS224" s="145">
        <v>78871.416666666672</v>
      </c>
      <c r="AT224" s="145">
        <v>78871.416666666672</v>
      </c>
      <c r="AU224" s="145">
        <v>78871.416666666672</v>
      </c>
      <c r="AV224" s="145">
        <v>78871.416666666672</v>
      </c>
      <c r="AW224" s="144">
        <v>0</v>
      </c>
      <c r="AX224" s="144">
        <v>43378.75</v>
      </c>
      <c r="AY224" s="144">
        <v>43442.083333333336</v>
      </c>
      <c r="AZ224" s="144">
        <v>2916.6666666666665</v>
      </c>
      <c r="BA224" s="144">
        <v>3681.25</v>
      </c>
      <c r="BB224" s="144">
        <v>122184.44331344799</v>
      </c>
      <c r="BC224" s="144">
        <v>23683.333333333332</v>
      </c>
      <c r="BD224" s="146">
        <v>0.5</v>
      </c>
      <c r="BE224" s="144">
        <v>0</v>
      </c>
      <c r="BF224" s="144">
        <v>0</v>
      </c>
      <c r="BG224" s="144">
        <v>1750</v>
      </c>
      <c r="BH224" s="144">
        <v>0</v>
      </c>
      <c r="BI224" s="144">
        <v>0</v>
      </c>
      <c r="BJ224" s="144">
        <v>0</v>
      </c>
      <c r="BK224" s="144">
        <v>0</v>
      </c>
      <c r="BL224" s="144">
        <v>0</v>
      </c>
      <c r="BM224" s="144">
        <v>0</v>
      </c>
      <c r="BN224" s="147">
        <v>0</v>
      </c>
      <c r="BO224" s="144">
        <v>0</v>
      </c>
      <c r="BP224" s="144">
        <v>0</v>
      </c>
      <c r="BQ224" s="144">
        <v>0</v>
      </c>
      <c r="BR224" s="144">
        <v>0</v>
      </c>
      <c r="BS224" s="144">
        <v>0</v>
      </c>
      <c r="BT224" s="144">
        <v>0</v>
      </c>
      <c r="BU224" s="144">
        <v>0</v>
      </c>
      <c r="BV224" s="144">
        <v>0</v>
      </c>
      <c r="BW224" s="144">
        <v>0</v>
      </c>
      <c r="BX224" s="144">
        <v>0</v>
      </c>
      <c r="BY224" s="144">
        <v>0</v>
      </c>
      <c r="BZ224" s="144">
        <v>0</v>
      </c>
      <c r="CA224" s="144">
        <v>0</v>
      </c>
      <c r="CB224" s="144">
        <v>0</v>
      </c>
      <c r="CC224" s="144">
        <v>750</v>
      </c>
      <c r="CD224" s="144">
        <v>0</v>
      </c>
      <c r="CE224" s="144">
        <v>0</v>
      </c>
      <c r="CF224" s="144">
        <v>0</v>
      </c>
    </row>
    <row r="225" spans="5:84">
      <c r="E225" s="124">
        <v>9</v>
      </c>
      <c r="F225" s="124">
        <v>2022</v>
      </c>
      <c r="G225" s="143" t="s">
        <v>306</v>
      </c>
      <c r="H225" s="144">
        <v>4166.666666666667</v>
      </c>
      <c r="I225" s="144">
        <v>0</v>
      </c>
      <c r="J225" s="144">
        <v>4166.666666666667</v>
      </c>
      <c r="K225" s="144">
        <v>0</v>
      </c>
      <c r="L225" s="144">
        <v>0</v>
      </c>
      <c r="M225" s="144">
        <v>0</v>
      </c>
      <c r="N225" s="144">
        <v>0</v>
      </c>
      <c r="O225" s="144">
        <v>4166.666666666667</v>
      </c>
      <c r="P225" s="144">
        <v>1666.6666666666667</v>
      </c>
      <c r="Q225" s="144">
        <v>0</v>
      </c>
      <c r="R225" s="144">
        <v>0</v>
      </c>
      <c r="S225" s="144">
        <v>4166.666666666667</v>
      </c>
      <c r="T225" s="144">
        <v>0</v>
      </c>
      <c r="U225" s="144">
        <v>4166.666666666667</v>
      </c>
      <c r="V225" s="144">
        <v>0</v>
      </c>
      <c r="W225" s="144">
        <v>0</v>
      </c>
      <c r="X225" s="144">
        <v>0</v>
      </c>
      <c r="Y225" s="144">
        <v>0</v>
      </c>
      <c r="Z225" s="144">
        <v>0</v>
      </c>
      <c r="AA225" s="144">
        <v>0</v>
      </c>
      <c r="AB225" s="144">
        <v>0</v>
      </c>
      <c r="AC225" s="144">
        <v>0</v>
      </c>
      <c r="AD225" s="144">
        <v>0</v>
      </c>
      <c r="AE225" s="144">
        <v>0</v>
      </c>
      <c r="AF225" s="144">
        <v>0</v>
      </c>
      <c r="AG225" s="144">
        <v>0</v>
      </c>
      <c r="AH225" s="144">
        <v>0</v>
      </c>
      <c r="AI225" s="144">
        <v>8750</v>
      </c>
      <c r="AJ225" s="144">
        <v>0</v>
      </c>
      <c r="AK225" s="144">
        <v>0</v>
      </c>
      <c r="AL225" s="144">
        <v>0</v>
      </c>
      <c r="AM225" s="144">
        <v>333.33333333333331</v>
      </c>
      <c r="AN225" s="144">
        <v>2541.6666666666665</v>
      </c>
      <c r="AO225" s="144">
        <v>0</v>
      </c>
      <c r="AP225" s="144">
        <v>0</v>
      </c>
      <c r="AQ225" s="144">
        <v>646.41666666666663</v>
      </c>
      <c r="AR225" s="145">
        <v>78871.416666666672</v>
      </c>
      <c r="AS225" s="145">
        <v>78871.416666666672</v>
      </c>
      <c r="AT225" s="145">
        <v>78871.416666666672</v>
      </c>
      <c r="AU225" s="145">
        <v>78871.416666666672</v>
      </c>
      <c r="AV225" s="145">
        <v>78871.416666666672</v>
      </c>
      <c r="AW225" s="144">
        <v>0</v>
      </c>
      <c r="AX225" s="144">
        <v>43378.75</v>
      </c>
      <c r="AY225" s="144">
        <v>43442.083333333336</v>
      </c>
      <c r="AZ225" s="144">
        <v>2916.6666666666665</v>
      </c>
      <c r="BA225" s="144">
        <v>3681.25</v>
      </c>
      <c r="BB225" s="144">
        <v>122184.44331344799</v>
      </c>
      <c r="BC225" s="144">
        <v>23683.333333333332</v>
      </c>
      <c r="BD225" s="146">
        <v>0.5</v>
      </c>
      <c r="BE225" s="144">
        <v>0</v>
      </c>
      <c r="BF225" s="144">
        <v>0</v>
      </c>
      <c r="BG225" s="144">
        <v>1750</v>
      </c>
      <c r="BH225" s="144">
        <v>0</v>
      </c>
      <c r="BI225" s="144">
        <v>0</v>
      </c>
      <c r="BJ225" s="144">
        <v>0</v>
      </c>
      <c r="BK225" s="144">
        <v>0</v>
      </c>
      <c r="BL225" s="144">
        <v>0</v>
      </c>
      <c r="BM225" s="144">
        <v>0</v>
      </c>
      <c r="BN225" s="147">
        <v>0</v>
      </c>
      <c r="BO225" s="144">
        <v>0</v>
      </c>
      <c r="BP225" s="144">
        <v>0</v>
      </c>
      <c r="BQ225" s="144">
        <v>0</v>
      </c>
      <c r="BR225" s="144">
        <v>0</v>
      </c>
      <c r="BS225" s="144">
        <v>0</v>
      </c>
      <c r="BT225" s="144">
        <v>0</v>
      </c>
      <c r="BU225" s="144">
        <v>0</v>
      </c>
      <c r="BV225" s="144">
        <v>0</v>
      </c>
      <c r="BW225" s="144">
        <v>0</v>
      </c>
      <c r="BX225" s="144">
        <v>0</v>
      </c>
      <c r="BY225" s="144">
        <v>0</v>
      </c>
      <c r="BZ225" s="144">
        <v>0</v>
      </c>
      <c r="CA225" s="144">
        <v>0</v>
      </c>
      <c r="CB225" s="144">
        <v>0</v>
      </c>
      <c r="CC225" s="144">
        <v>750</v>
      </c>
      <c r="CD225" s="144">
        <v>0</v>
      </c>
      <c r="CE225" s="144">
        <v>0</v>
      </c>
      <c r="CF225" s="144">
        <v>0</v>
      </c>
    </row>
    <row r="226" spans="5:84">
      <c r="E226" s="124">
        <v>10</v>
      </c>
      <c r="F226" s="124">
        <v>2022</v>
      </c>
      <c r="G226" s="143" t="s">
        <v>306</v>
      </c>
      <c r="H226" s="144">
        <v>4166.666666666667</v>
      </c>
      <c r="I226" s="144">
        <v>0</v>
      </c>
      <c r="J226" s="144">
        <v>4166.666666666667</v>
      </c>
      <c r="K226" s="144">
        <v>0</v>
      </c>
      <c r="L226" s="144">
        <v>0</v>
      </c>
      <c r="M226" s="144">
        <v>0</v>
      </c>
      <c r="N226" s="144">
        <v>0</v>
      </c>
      <c r="O226" s="144">
        <v>4166.666666666667</v>
      </c>
      <c r="P226" s="144">
        <v>1666.6666666666667</v>
      </c>
      <c r="Q226" s="144">
        <v>0</v>
      </c>
      <c r="R226" s="144">
        <v>0</v>
      </c>
      <c r="S226" s="144">
        <v>4166.666666666667</v>
      </c>
      <c r="T226" s="144">
        <v>0</v>
      </c>
      <c r="U226" s="144">
        <v>4166.666666666667</v>
      </c>
      <c r="V226" s="144">
        <v>0</v>
      </c>
      <c r="W226" s="144">
        <v>0</v>
      </c>
      <c r="X226" s="144">
        <v>0</v>
      </c>
      <c r="Y226" s="144">
        <v>0</v>
      </c>
      <c r="Z226" s="144">
        <v>0</v>
      </c>
      <c r="AA226" s="144">
        <v>0</v>
      </c>
      <c r="AB226" s="144">
        <v>0</v>
      </c>
      <c r="AC226" s="144">
        <v>0</v>
      </c>
      <c r="AD226" s="144">
        <v>0</v>
      </c>
      <c r="AE226" s="144">
        <v>0</v>
      </c>
      <c r="AF226" s="144">
        <v>0</v>
      </c>
      <c r="AG226" s="144">
        <v>0</v>
      </c>
      <c r="AH226" s="144">
        <v>0</v>
      </c>
      <c r="AI226" s="144">
        <v>8750</v>
      </c>
      <c r="AJ226" s="144">
        <v>0</v>
      </c>
      <c r="AK226" s="144">
        <v>0</v>
      </c>
      <c r="AL226" s="144">
        <v>0</v>
      </c>
      <c r="AM226" s="144">
        <v>333.33333333333331</v>
      </c>
      <c r="AN226" s="144">
        <v>2541.6666666666665</v>
      </c>
      <c r="AO226" s="144">
        <v>0</v>
      </c>
      <c r="AP226" s="144">
        <v>0</v>
      </c>
      <c r="AQ226" s="144">
        <v>646.41666666666663</v>
      </c>
      <c r="AR226" s="145">
        <v>78871.416666666672</v>
      </c>
      <c r="AS226" s="145">
        <v>78871.416666666672</v>
      </c>
      <c r="AT226" s="145">
        <v>78871.416666666672</v>
      </c>
      <c r="AU226" s="145">
        <v>78871.416666666672</v>
      </c>
      <c r="AV226" s="145">
        <v>78871.416666666672</v>
      </c>
      <c r="AW226" s="144">
        <v>0</v>
      </c>
      <c r="AX226" s="144">
        <v>43378.75</v>
      </c>
      <c r="AY226" s="144">
        <v>43442.083333333336</v>
      </c>
      <c r="AZ226" s="144">
        <v>2916.6666666666665</v>
      </c>
      <c r="BA226" s="144">
        <v>3681.25</v>
      </c>
      <c r="BB226" s="144">
        <v>122184.44331344799</v>
      </c>
      <c r="BC226" s="144">
        <v>23683.333333333332</v>
      </c>
      <c r="BD226" s="146">
        <v>0.5</v>
      </c>
      <c r="BE226" s="144">
        <v>0</v>
      </c>
      <c r="BF226" s="144">
        <v>0</v>
      </c>
      <c r="BG226" s="144">
        <v>1750</v>
      </c>
      <c r="BH226" s="144">
        <v>0</v>
      </c>
      <c r="BI226" s="144">
        <v>0</v>
      </c>
      <c r="BJ226" s="144">
        <v>0</v>
      </c>
      <c r="BK226" s="144">
        <v>0</v>
      </c>
      <c r="BL226" s="144">
        <v>0</v>
      </c>
      <c r="BM226" s="144">
        <v>0</v>
      </c>
      <c r="BN226" s="147">
        <v>0</v>
      </c>
      <c r="BO226" s="144">
        <v>0</v>
      </c>
      <c r="BP226" s="144">
        <v>0</v>
      </c>
      <c r="BQ226" s="144">
        <v>0</v>
      </c>
      <c r="BR226" s="144">
        <v>0</v>
      </c>
      <c r="BS226" s="144">
        <v>0</v>
      </c>
      <c r="BT226" s="144">
        <v>0</v>
      </c>
      <c r="BU226" s="144">
        <v>0</v>
      </c>
      <c r="BV226" s="144">
        <v>0</v>
      </c>
      <c r="BW226" s="144">
        <v>0</v>
      </c>
      <c r="BX226" s="144">
        <v>0</v>
      </c>
      <c r="BY226" s="144">
        <v>0</v>
      </c>
      <c r="BZ226" s="144">
        <v>0</v>
      </c>
      <c r="CA226" s="144">
        <v>0</v>
      </c>
      <c r="CB226" s="144">
        <v>0</v>
      </c>
      <c r="CC226" s="144">
        <v>750</v>
      </c>
      <c r="CD226" s="144">
        <v>0</v>
      </c>
      <c r="CE226" s="144">
        <v>0</v>
      </c>
      <c r="CF226" s="144">
        <v>0</v>
      </c>
    </row>
    <row r="227" spans="5:84">
      <c r="E227" s="124">
        <v>11</v>
      </c>
      <c r="F227" s="124">
        <v>2022</v>
      </c>
      <c r="G227" s="143" t="s">
        <v>306</v>
      </c>
      <c r="H227" s="144">
        <v>4166.666666666667</v>
      </c>
      <c r="I227" s="144">
        <v>0</v>
      </c>
      <c r="J227" s="144">
        <v>4166.666666666667</v>
      </c>
      <c r="K227" s="144">
        <v>0</v>
      </c>
      <c r="L227" s="144">
        <v>0</v>
      </c>
      <c r="M227" s="144">
        <v>0</v>
      </c>
      <c r="N227" s="144">
        <v>0</v>
      </c>
      <c r="O227" s="144">
        <v>4166.666666666667</v>
      </c>
      <c r="P227" s="144">
        <v>1666.6666666666667</v>
      </c>
      <c r="Q227" s="144">
        <v>0</v>
      </c>
      <c r="R227" s="144">
        <v>0</v>
      </c>
      <c r="S227" s="144">
        <v>4166.666666666667</v>
      </c>
      <c r="T227" s="144">
        <v>0</v>
      </c>
      <c r="U227" s="144">
        <v>4166.666666666667</v>
      </c>
      <c r="V227" s="144">
        <v>0</v>
      </c>
      <c r="W227" s="144">
        <v>0</v>
      </c>
      <c r="X227" s="144">
        <v>0</v>
      </c>
      <c r="Y227" s="144">
        <v>0</v>
      </c>
      <c r="Z227" s="144">
        <v>0</v>
      </c>
      <c r="AA227" s="144">
        <v>0</v>
      </c>
      <c r="AB227" s="144">
        <v>0</v>
      </c>
      <c r="AC227" s="144">
        <v>0</v>
      </c>
      <c r="AD227" s="144">
        <v>0</v>
      </c>
      <c r="AE227" s="144">
        <v>0</v>
      </c>
      <c r="AF227" s="144">
        <v>0</v>
      </c>
      <c r="AG227" s="144">
        <v>0</v>
      </c>
      <c r="AH227" s="144">
        <v>0</v>
      </c>
      <c r="AI227" s="144">
        <v>8750</v>
      </c>
      <c r="AJ227" s="144">
        <v>0</v>
      </c>
      <c r="AK227" s="144">
        <v>0</v>
      </c>
      <c r="AL227" s="144">
        <v>0</v>
      </c>
      <c r="AM227" s="144">
        <v>333.33333333333331</v>
      </c>
      <c r="AN227" s="144">
        <v>2541.6666666666665</v>
      </c>
      <c r="AO227" s="144">
        <v>0</v>
      </c>
      <c r="AP227" s="144">
        <v>0</v>
      </c>
      <c r="AQ227" s="144">
        <v>646.41666666666663</v>
      </c>
      <c r="AR227" s="145">
        <v>78871.416666666672</v>
      </c>
      <c r="AS227" s="145">
        <v>78871.416666666672</v>
      </c>
      <c r="AT227" s="145">
        <v>78871.416666666672</v>
      </c>
      <c r="AU227" s="145">
        <v>78871.416666666672</v>
      </c>
      <c r="AV227" s="145">
        <v>78871.416666666672</v>
      </c>
      <c r="AW227" s="144">
        <v>0</v>
      </c>
      <c r="AX227" s="144">
        <v>43378.75</v>
      </c>
      <c r="AY227" s="144">
        <v>43442.083333333336</v>
      </c>
      <c r="AZ227" s="144">
        <v>2916.6666666666665</v>
      </c>
      <c r="BA227" s="144">
        <v>3681.25</v>
      </c>
      <c r="BB227" s="144">
        <v>122184.44331344799</v>
      </c>
      <c r="BC227" s="144">
        <v>23683.333333333332</v>
      </c>
      <c r="BD227" s="146">
        <v>0.5</v>
      </c>
      <c r="BE227" s="144">
        <v>0</v>
      </c>
      <c r="BF227" s="144">
        <v>0</v>
      </c>
      <c r="BG227" s="144">
        <v>1750</v>
      </c>
      <c r="BH227" s="144">
        <v>0</v>
      </c>
      <c r="BI227" s="144">
        <v>0</v>
      </c>
      <c r="BJ227" s="144">
        <v>0</v>
      </c>
      <c r="BK227" s="144">
        <v>0</v>
      </c>
      <c r="BL227" s="144">
        <v>0</v>
      </c>
      <c r="BM227" s="144">
        <v>0</v>
      </c>
      <c r="BN227" s="147">
        <v>0</v>
      </c>
      <c r="BO227" s="144">
        <v>0</v>
      </c>
      <c r="BP227" s="144">
        <v>0</v>
      </c>
      <c r="BQ227" s="144">
        <v>0</v>
      </c>
      <c r="BR227" s="144">
        <v>0</v>
      </c>
      <c r="BS227" s="144">
        <v>0</v>
      </c>
      <c r="BT227" s="144">
        <v>0</v>
      </c>
      <c r="BU227" s="144">
        <v>0</v>
      </c>
      <c r="BV227" s="144">
        <v>0</v>
      </c>
      <c r="BW227" s="144">
        <v>0</v>
      </c>
      <c r="BX227" s="144">
        <v>0</v>
      </c>
      <c r="BY227" s="144">
        <v>0</v>
      </c>
      <c r="BZ227" s="144">
        <v>0</v>
      </c>
      <c r="CA227" s="144">
        <v>0</v>
      </c>
      <c r="CB227" s="144">
        <v>0</v>
      </c>
      <c r="CC227" s="144">
        <v>750</v>
      </c>
      <c r="CD227" s="144">
        <v>0</v>
      </c>
      <c r="CE227" s="144">
        <v>0</v>
      </c>
      <c r="CF227" s="144">
        <v>0</v>
      </c>
    </row>
    <row r="228" spans="5:84">
      <c r="E228" s="124">
        <v>12</v>
      </c>
      <c r="F228" s="124">
        <v>2022</v>
      </c>
      <c r="G228" s="143" t="s">
        <v>306</v>
      </c>
      <c r="H228" s="144">
        <v>4166.666666666667</v>
      </c>
      <c r="I228" s="144">
        <v>0</v>
      </c>
      <c r="J228" s="144">
        <v>4166.666666666667</v>
      </c>
      <c r="K228" s="144">
        <v>0</v>
      </c>
      <c r="L228" s="144">
        <v>0</v>
      </c>
      <c r="M228" s="144">
        <v>0</v>
      </c>
      <c r="N228" s="144">
        <v>0</v>
      </c>
      <c r="O228" s="144">
        <v>4166.666666666667</v>
      </c>
      <c r="P228" s="144">
        <v>1666.6666666666667</v>
      </c>
      <c r="Q228" s="144">
        <v>0</v>
      </c>
      <c r="R228" s="144">
        <v>0</v>
      </c>
      <c r="S228" s="144">
        <v>4166.666666666667</v>
      </c>
      <c r="T228" s="144">
        <v>0</v>
      </c>
      <c r="U228" s="144">
        <v>4166.666666666667</v>
      </c>
      <c r="V228" s="144">
        <v>0</v>
      </c>
      <c r="W228" s="144">
        <v>0</v>
      </c>
      <c r="X228" s="144">
        <v>0</v>
      </c>
      <c r="Y228" s="144">
        <v>0</v>
      </c>
      <c r="Z228" s="144">
        <v>0</v>
      </c>
      <c r="AA228" s="144">
        <v>0</v>
      </c>
      <c r="AB228" s="144">
        <v>0</v>
      </c>
      <c r="AC228" s="144">
        <v>0</v>
      </c>
      <c r="AD228" s="144">
        <v>0</v>
      </c>
      <c r="AE228" s="144">
        <v>0</v>
      </c>
      <c r="AF228" s="144">
        <v>0</v>
      </c>
      <c r="AG228" s="144">
        <v>0</v>
      </c>
      <c r="AH228" s="144">
        <v>0</v>
      </c>
      <c r="AI228" s="144">
        <v>8750</v>
      </c>
      <c r="AJ228" s="144">
        <v>0</v>
      </c>
      <c r="AK228" s="144">
        <v>0</v>
      </c>
      <c r="AL228" s="144">
        <v>0</v>
      </c>
      <c r="AM228" s="144">
        <v>333.33333333333331</v>
      </c>
      <c r="AN228" s="144">
        <v>2541.6666666666665</v>
      </c>
      <c r="AO228" s="144">
        <v>0</v>
      </c>
      <c r="AP228" s="144">
        <v>0</v>
      </c>
      <c r="AQ228" s="144">
        <v>646.41666666666663</v>
      </c>
      <c r="AR228" s="145">
        <v>78871.416666666672</v>
      </c>
      <c r="AS228" s="145">
        <v>78871.416666666672</v>
      </c>
      <c r="AT228" s="145">
        <v>78871.416666666672</v>
      </c>
      <c r="AU228" s="145">
        <v>78871.416666666672</v>
      </c>
      <c r="AV228" s="145">
        <v>78871.416666666672</v>
      </c>
      <c r="AW228" s="144">
        <v>0</v>
      </c>
      <c r="AX228" s="144">
        <v>43378.75</v>
      </c>
      <c r="AY228" s="144">
        <v>43442.083333333336</v>
      </c>
      <c r="AZ228" s="144">
        <v>2916.6666666666665</v>
      </c>
      <c r="BA228" s="144">
        <v>3681.25</v>
      </c>
      <c r="BB228" s="144">
        <v>122184.44331344799</v>
      </c>
      <c r="BC228" s="144">
        <v>23683.333333333332</v>
      </c>
      <c r="BD228" s="146">
        <v>0.5</v>
      </c>
      <c r="BE228" s="144">
        <v>0</v>
      </c>
      <c r="BF228" s="144">
        <v>0</v>
      </c>
      <c r="BG228" s="144">
        <v>1750</v>
      </c>
      <c r="BH228" s="144">
        <v>0</v>
      </c>
      <c r="BI228" s="144">
        <v>0</v>
      </c>
      <c r="BJ228" s="144">
        <v>0</v>
      </c>
      <c r="BK228" s="144">
        <v>0</v>
      </c>
      <c r="BL228" s="144">
        <v>0</v>
      </c>
      <c r="BM228" s="144">
        <v>0</v>
      </c>
      <c r="BN228" s="147">
        <v>0</v>
      </c>
      <c r="BO228" s="144">
        <v>0</v>
      </c>
      <c r="BP228" s="144">
        <v>0</v>
      </c>
      <c r="BQ228" s="144">
        <v>0</v>
      </c>
      <c r="BR228" s="144">
        <v>0</v>
      </c>
      <c r="BS228" s="144">
        <v>0</v>
      </c>
      <c r="BT228" s="144">
        <v>0</v>
      </c>
      <c r="BU228" s="144">
        <v>0</v>
      </c>
      <c r="BV228" s="144">
        <v>0</v>
      </c>
      <c r="BW228" s="144">
        <v>0</v>
      </c>
      <c r="BX228" s="144">
        <v>0</v>
      </c>
      <c r="BY228" s="144">
        <v>0</v>
      </c>
      <c r="BZ228" s="144">
        <v>0</v>
      </c>
      <c r="CA228" s="144">
        <v>0</v>
      </c>
      <c r="CB228" s="144">
        <v>0</v>
      </c>
      <c r="CC228" s="144">
        <v>750</v>
      </c>
      <c r="CD228" s="144">
        <v>0</v>
      </c>
      <c r="CE228" s="144">
        <v>0</v>
      </c>
      <c r="CF228" s="144">
        <v>0</v>
      </c>
    </row>
    <row r="229" spans="5:84">
      <c r="E229" s="124">
        <v>1</v>
      </c>
      <c r="F229" s="124">
        <v>2023</v>
      </c>
      <c r="G229" s="143" t="s">
        <v>306</v>
      </c>
      <c r="H229" s="144">
        <v>0</v>
      </c>
      <c r="I229" s="144">
        <v>4166.666666666667</v>
      </c>
      <c r="J229" s="144">
        <v>4166.666666666667</v>
      </c>
      <c r="K229" s="144">
        <v>0</v>
      </c>
      <c r="L229" s="144">
        <v>0</v>
      </c>
      <c r="M229" s="144">
        <v>0</v>
      </c>
      <c r="N229" s="144">
        <v>4166.666666666667</v>
      </c>
      <c r="O229" s="144">
        <v>0</v>
      </c>
      <c r="P229" s="144">
        <v>1666.6666666666667</v>
      </c>
      <c r="Q229" s="144">
        <v>0</v>
      </c>
      <c r="R229" s="144">
        <v>0</v>
      </c>
      <c r="S229" s="144">
        <v>4166.666666666667</v>
      </c>
      <c r="T229" s="144">
        <v>0</v>
      </c>
      <c r="U229" s="144">
        <v>4166.666666666667</v>
      </c>
      <c r="V229" s="144">
        <v>0</v>
      </c>
      <c r="W229" s="144">
        <v>0</v>
      </c>
      <c r="X229" s="144">
        <v>0</v>
      </c>
      <c r="Y229" s="144">
        <v>0</v>
      </c>
      <c r="Z229" s="144">
        <v>0</v>
      </c>
      <c r="AA229" s="144">
        <v>0</v>
      </c>
      <c r="AB229" s="144">
        <v>0</v>
      </c>
      <c r="AC229" s="144">
        <v>0</v>
      </c>
      <c r="AD229" s="144">
        <v>0</v>
      </c>
      <c r="AE229" s="144">
        <v>0</v>
      </c>
      <c r="AF229" s="144">
        <v>0</v>
      </c>
      <c r="AG229" s="144">
        <v>0</v>
      </c>
      <c r="AH229" s="144">
        <v>0</v>
      </c>
      <c r="AI229" s="144">
        <v>8750</v>
      </c>
      <c r="AJ229" s="144">
        <v>0</v>
      </c>
      <c r="AK229" s="144">
        <v>0</v>
      </c>
      <c r="AL229" s="144">
        <v>0</v>
      </c>
      <c r="AM229" s="144">
        <v>333.33333333333331</v>
      </c>
      <c r="AN229" s="144">
        <v>2541.6666666666665</v>
      </c>
      <c r="AO229" s="144">
        <v>0</v>
      </c>
      <c r="AP229" s="144">
        <v>0</v>
      </c>
      <c r="AQ229" s="144">
        <v>630.66666666666663</v>
      </c>
      <c r="AR229" s="145">
        <v>78647.333333333328</v>
      </c>
      <c r="AS229" s="145">
        <v>78647.333333333328</v>
      </c>
      <c r="AT229" s="145">
        <v>78647.333333333328</v>
      </c>
      <c r="AU229" s="145">
        <v>78647.333333333328</v>
      </c>
      <c r="AV229" s="145">
        <v>78647.333333333328</v>
      </c>
      <c r="AW229" s="144">
        <v>0</v>
      </c>
      <c r="AX229" s="144">
        <v>43378.75</v>
      </c>
      <c r="AY229" s="144">
        <v>43442.083333333336</v>
      </c>
      <c r="AZ229" s="144">
        <v>2916.6666666666665</v>
      </c>
      <c r="BA229" s="144">
        <v>3681.25</v>
      </c>
      <c r="BB229" s="144">
        <v>122333.92040506401</v>
      </c>
      <c r="BC229" s="144">
        <v>23475</v>
      </c>
      <c r="BD229" s="146">
        <v>0.5</v>
      </c>
      <c r="BE229" s="144">
        <v>0</v>
      </c>
      <c r="BF229" s="144">
        <v>0</v>
      </c>
      <c r="BG229" s="144">
        <v>1750</v>
      </c>
      <c r="BH229" s="144">
        <v>0</v>
      </c>
      <c r="BI229" s="144">
        <v>0</v>
      </c>
      <c r="BJ229" s="144">
        <v>0</v>
      </c>
      <c r="BK229" s="144">
        <v>0</v>
      </c>
      <c r="BL229" s="144">
        <v>0</v>
      </c>
      <c r="BM229" s="144">
        <v>0</v>
      </c>
      <c r="BN229" s="147">
        <v>0</v>
      </c>
      <c r="BO229" s="144">
        <v>0</v>
      </c>
      <c r="BP229" s="144">
        <v>0</v>
      </c>
      <c r="BQ229" s="144">
        <v>0</v>
      </c>
      <c r="BR229" s="144">
        <v>0</v>
      </c>
      <c r="BS229" s="144">
        <v>0</v>
      </c>
      <c r="BT229" s="144">
        <v>0</v>
      </c>
      <c r="BU229" s="144">
        <v>0</v>
      </c>
      <c r="BV229" s="144">
        <v>0</v>
      </c>
      <c r="BW229" s="144">
        <v>0</v>
      </c>
      <c r="BX229" s="144">
        <v>0</v>
      </c>
      <c r="BY229" s="144">
        <v>0</v>
      </c>
      <c r="BZ229" s="144">
        <v>0</v>
      </c>
      <c r="CA229" s="144">
        <v>0</v>
      </c>
      <c r="CB229" s="144">
        <v>0</v>
      </c>
      <c r="CC229" s="144">
        <v>750</v>
      </c>
      <c r="CD229" s="144">
        <v>0</v>
      </c>
      <c r="CE229" s="144">
        <v>0</v>
      </c>
      <c r="CF229" s="144">
        <v>0</v>
      </c>
    </row>
    <row r="230" spans="5:84">
      <c r="E230" s="124">
        <v>2</v>
      </c>
      <c r="F230" s="124">
        <v>2023</v>
      </c>
      <c r="G230" s="143" t="s">
        <v>306</v>
      </c>
      <c r="H230" s="144">
        <v>0</v>
      </c>
      <c r="I230" s="144">
        <v>4166.666666666667</v>
      </c>
      <c r="J230" s="144">
        <v>4166.666666666667</v>
      </c>
      <c r="K230" s="144">
        <v>0</v>
      </c>
      <c r="L230" s="144">
        <v>0</v>
      </c>
      <c r="M230" s="144">
        <v>0</v>
      </c>
      <c r="N230" s="144">
        <v>4166.666666666667</v>
      </c>
      <c r="O230" s="144">
        <v>0</v>
      </c>
      <c r="P230" s="144">
        <v>1666.6666666666667</v>
      </c>
      <c r="Q230" s="144">
        <v>0</v>
      </c>
      <c r="R230" s="144">
        <v>0</v>
      </c>
      <c r="S230" s="144">
        <v>4166.666666666667</v>
      </c>
      <c r="T230" s="144">
        <v>0</v>
      </c>
      <c r="U230" s="144">
        <v>4166.666666666667</v>
      </c>
      <c r="V230" s="144">
        <v>0</v>
      </c>
      <c r="W230" s="144">
        <v>0</v>
      </c>
      <c r="X230" s="144">
        <v>0</v>
      </c>
      <c r="Y230" s="144">
        <v>0</v>
      </c>
      <c r="Z230" s="144">
        <v>0</v>
      </c>
      <c r="AA230" s="144">
        <v>0</v>
      </c>
      <c r="AB230" s="144">
        <v>0</v>
      </c>
      <c r="AC230" s="144">
        <v>0</v>
      </c>
      <c r="AD230" s="144">
        <v>0</v>
      </c>
      <c r="AE230" s="144">
        <v>0</v>
      </c>
      <c r="AF230" s="144">
        <v>0</v>
      </c>
      <c r="AG230" s="144">
        <v>0</v>
      </c>
      <c r="AH230" s="144">
        <v>0</v>
      </c>
      <c r="AI230" s="144">
        <v>8750</v>
      </c>
      <c r="AJ230" s="144">
        <v>0</v>
      </c>
      <c r="AK230" s="144">
        <v>0</v>
      </c>
      <c r="AL230" s="144">
        <v>0</v>
      </c>
      <c r="AM230" s="144">
        <v>333.33333333333331</v>
      </c>
      <c r="AN230" s="144">
        <v>2541.6666666666665</v>
      </c>
      <c r="AO230" s="144">
        <v>0</v>
      </c>
      <c r="AP230" s="144">
        <v>0</v>
      </c>
      <c r="AQ230" s="144">
        <v>630.66666666666663</v>
      </c>
      <c r="AR230" s="145">
        <v>78647.333333333328</v>
      </c>
      <c r="AS230" s="145">
        <v>78647.333333333328</v>
      </c>
      <c r="AT230" s="145">
        <v>78647.333333333328</v>
      </c>
      <c r="AU230" s="145">
        <v>78647.333333333328</v>
      </c>
      <c r="AV230" s="145">
        <v>78647.333333333328</v>
      </c>
      <c r="AW230" s="144">
        <v>0</v>
      </c>
      <c r="AX230" s="144">
        <v>43378.75</v>
      </c>
      <c r="AY230" s="144">
        <v>43442.083333333336</v>
      </c>
      <c r="AZ230" s="144">
        <v>2916.6666666666665</v>
      </c>
      <c r="BA230" s="144">
        <v>3681.25</v>
      </c>
      <c r="BB230" s="144">
        <v>122333.92040506401</v>
      </c>
      <c r="BC230" s="144">
        <v>23475</v>
      </c>
      <c r="BD230" s="146">
        <v>0.5</v>
      </c>
      <c r="BE230" s="144">
        <v>0</v>
      </c>
      <c r="BF230" s="144">
        <v>0</v>
      </c>
      <c r="BG230" s="144">
        <v>1750</v>
      </c>
      <c r="BH230" s="144">
        <v>0</v>
      </c>
      <c r="BI230" s="144">
        <v>0</v>
      </c>
      <c r="BJ230" s="144">
        <v>0</v>
      </c>
      <c r="BK230" s="144">
        <v>0</v>
      </c>
      <c r="BL230" s="144">
        <v>0</v>
      </c>
      <c r="BM230" s="144">
        <v>0</v>
      </c>
      <c r="BN230" s="147">
        <v>0</v>
      </c>
      <c r="BO230" s="144">
        <v>0</v>
      </c>
      <c r="BP230" s="144">
        <v>0</v>
      </c>
      <c r="BQ230" s="144">
        <v>0</v>
      </c>
      <c r="BR230" s="144">
        <v>0</v>
      </c>
      <c r="BS230" s="144">
        <v>0</v>
      </c>
      <c r="BT230" s="144">
        <v>0</v>
      </c>
      <c r="BU230" s="144">
        <v>0</v>
      </c>
      <c r="BV230" s="144">
        <v>0</v>
      </c>
      <c r="BW230" s="144">
        <v>0</v>
      </c>
      <c r="BX230" s="144">
        <v>0</v>
      </c>
      <c r="BY230" s="144">
        <v>0</v>
      </c>
      <c r="BZ230" s="144">
        <v>0</v>
      </c>
      <c r="CA230" s="144">
        <v>0</v>
      </c>
      <c r="CB230" s="144">
        <v>0</v>
      </c>
      <c r="CC230" s="144">
        <v>750</v>
      </c>
      <c r="CD230" s="144">
        <v>0</v>
      </c>
      <c r="CE230" s="144">
        <v>0</v>
      </c>
      <c r="CF230" s="144">
        <v>0</v>
      </c>
    </row>
    <row r="231" spans="5:84">
      <c r="E231" s="124">
        <v>3</v>
      </c>
      <c r="F231" s="124">
        <v>2023</v>
      </c>
      <c r="G231" s="143" t="s">
        <v>306</v>
      </c>
      <c r="H231" s="144">
        <v>0</v>
      </c>
      <c r="I231" s="144">
        <v>4166.666666666667</v>
      </c>
      <c r="J231" s="144">
        <v>4166.666666666667</v>
      </c>
      <c r="K231" s="144">
        <v>0</v>
      </c>
      <c r="L231" s="144">
        <v>0</v>
      </c>
      <c r="M231" s="144">
        <v>0</v>
      </c>
      <c r="N231" s="144">
        <v>4166.666666666667</v>
      </c>
      <c r="O231" s="144">
        <v>0</v>
      </c>
      <c r="P231" s="144">
        <v>1666.6666666666667</v>
      </c>
      <c r="Q231" s="144">
        <v>0</v>
      </c>
      <c r="R231" s="144">
        <v>0</v>
      </c>
      <c r="S231" s="144">
        <v>4166.666666666667</v>
      </c>
      <c r="T231" s="144">
        <v>0</v>
      </c>
      <c r="U231" s="144">
        <v>4166.666666666667</v>
      </c>
      <c r="V231" s="144">
        <v>0</v>
      </c>
      <c r="W231" s="144">
        <v>0</v>
      </c>
      <c r="X231" s="144">
        <v>0</v>
      </c>
      <c r="Y231" s="144">
        <v>0</v>
      </c>
      <c r="Z231" s="144">
        <v>0</v>
      </c>
      <c r="AA231" s="144">
        <v>0</v>
      </c>
      <c r="AB231" s="144">
        <v>0</v>
      </c>
      <c r="AC231" s="144">
        <v>0</v>
      </c>
      <c r="AD231" s="144">
        <v>0</v>
      </c>
      <c r="AE231" s="144">
        <v>0</v>
      </c>
      <c r="AF231" s="144">
        <v>0</v>
      </c>
      <c r="AG231" s="144">
        <v>0</v>
      </c>
      <c r="AH231" s="144">
        <v>0</v>
      </c>
      <c r="AI231" s="144">
        <v>8750</v>
      </c>
      <c r="AJ231" s="144">
        <v>0</v>
      </c>
      <c r="AK231" s="144">
        <v>0</v>
      </c>
      <c r="AL231" s="144">
        <v>0</v>
      </c>
      <c r="AM231" s="144">
        <v>333.33333333333331</v>
      </c>
      <c r="AN231" s="144">
        <v>2541.6666666666665</v>
      </c>
      <c r="AO231" s="144">
        <v>0</v>
      </c>
      <c r="AP231" s="144">
        <v>0</v>
      </c>
      <c r="AQ231" s="144">
        <v>630.66666666666663</v>
      </c>
      <c r="AR231" s="145">
        <v>78647.333333333328</v>
      </c>
      <c r="AS231" s="145">
        <v>78647.333333333328</v>
      </c>
      <c r="AT231" s="145">
        <v>78647.333333333328</v>
      </c>
      <c r="AU231" s="145">
        <v>78647.333333333328</v>
      </c>
      <c r="AV231" s="145">
        <v>78647.333333333328</v>
      </c>
      <c r="AW231" s="144">
        <v>0</v>
      </c>
      <c r="AX231" s="144">
        <v>43378.75</v>
      </c>
      <c r="AY231" s="144">
        <v>43442.083333333336</v>
      </c>
      <c r="AZ231" s="144">
        <v>2916.6666666666665</v>
      </c>
      <c r="BA231" s="144">
        <v>3681.25</v>
      </c>
      <c r="BB231" s="144">
        <v>122333.92040506401</v>
      </c>
      <c r="BC231" s="144">
        <v>23475</v>
      </c>
      <c r="BD231" s="146">
        <v>0.5</v>
      </c>
      <c r="BE231" s="144">
        <v>0</v>
      </c>
      <c r="BF231" s="144">
        <v>0</v>
      </c>
      <c r="BG231" s="144">
        <v>1750</v>
      </c>
      <c r="BH231" s="144">
        <v>0</v>
      </c>
      <c r="BI231" s="144">
        <v>0</v>
      </c>
      <c r="BJ231" s="144">
        <v>0</v>
      </c>
      <c r="BK231" s="144">
        <v>0</v>
      </c>
      <c r="BL231" s="144">
        <v>0</v>
      </c>
      <c r="BM231" s="144">
        <v>0</v>
      </c>
      <c r="BN231" s="147">
        <v>0</v>
      </c>
      <c r="BO231" s="144">
        <v>0</v>
      </c>
      <c r="BP231" s="144">
        <v>0</v>
      </c>
      <c r="BQ231" s="144">
        <v>0</v>
      </c>
      <c r="BR231" s="144">
        <v>0</v>
      </c>
      <c r="BS231" s="144">
        <v>0</v>
      </c>
      <c r="BT231" s="144">
        <v>0</v>
      </c>
      <c r="BU231" s="144">
        <v>0</v>
      </c>
      <c r="BV231" s="144">
        <v>0</v>
      </c>
      <c r="BW231" s="144">
        <v>0</v>
      </c>
      <c r="BX231" s="144">
        <v>0</v>
      </c>
      <c r="BY231" s="144">
        <v>0</v>
      </c>
      <c r="BZ231" s="144">
        <v>0</v>
      </c>
      <c r="CA231" s="144">
        <v>0</v>
      </c>
      <c r="CB231" s="144">
        <v>0</v>
      </c>
      <c r="CC231" s="144">
        <v>750</v>
      </c>
      <c r="CD231" s="144">
        <v>0</v>
      </c>
      <c r="CE231" s="144">
        <v>0</v>
      </c>
      <c r="CF231" s="144">
        <v>0</v>
      </c>
    </row>
    <row r="232" spans="5:84">
      <c r="E232" s="124">
        <v>4</v>
      </c>
      <c r="F232" s="124">
        <v>2023</v>
      </c>
      <c r="G232" s="143" t="s">
        <v>306</v>
      </c>
      <c r="H232" s="144">
        <v>0</v>
      </c>
      <c r="I232" s="144">
        <v>4166.666666666667</v>
      </c>
      <c r="J232" s="144">
        <v>4166.666666666667</v>
      </c>
      <c r="K232" s="144">
        <v>0</v>
      </c>
      <c r="L232" s="144">
        <v>0</v>
      </c>
      <c r="M232" s="144">
        <v>0</v>
      </c>
      <c r="N232" s="144">
        <v>4166.666666666667</v>
      </c>
      <c r="O232" s="144">
        <v>0</v>
      </c>
      <c r="P232" s="144">
        <v>1666.6666666666667</v>
      </c>
      <c r="Q232" s="144">
        <v>0</v>
      </c>
      <c r="R232" s="144">
        <v>0</v>
      </c>
      <c r="S232" s="144">
        <v>4166.666666666667</v>
      </c>
      <c r="T232" s="144">
        <v>0</v>
      </c>
      <c r="U232" s="144">
        <v>4166.666666666667</v>
      </c>
      <c r="V232" s="144">
        <v>0</v>
      </c>
      <c r="W232" s="144">
        <v>0</v>
      </c>
      <c r="X232" s="144">
        <v>0</v>
      </c>
      <c r="Y232" s="144">
        <v>0</v>
      </c>
      <c r="Z232" s="144">
        <v>0</v>
      </c>
      <c r="AA232" s="144">
        <v>0</v>
      </c>
      <c r="AB232" s="144">
        <v>0</v>
      </c>
      <c r="AC232" s="144">
        <v>0</v>
      </c>
      <c r="AD232" s="144">
        <v>0</v>
      </c>
      <c r="AE232" s="144">
        <v>0</v>
      </c>
      <c r="AF232" s="144">
        <v>0</v>
      </c>
      <c r="AG232" s="144">
        <v>0</v>
      </c>
      <c r="AH232" s="144">
        <v>0</v>
      </c>
      <c r="AI232" s="144">
        <v>8750</v>
      </c>
      <c r="AJ232" s="144">
        <v>0</v>
      </c>
      <c r="AK232" s="144">
        <v>0</v>
      </c>
      <c r="AL232" s="144">
        <v>0</v>
      </c>
      <c r="AM232" s="144">
        <v>333.33333333333331</v>
      </c>
      <c r="AN232" s="144">
        <v>2541.6666666666665</v>
      </c>
      <c r="AO232" s="144">
        <v>0</v>
      </c>
      <c r="AP232" s="144">
        <v>0</v>
      </c>
      <c r="AQ232" s="144">
        <v>630.66666666666663</v>
      </c>
      <c r="AR232" s="145">
        <v>78647.333333333328</v>
      </c>
      <c r="AS232" s="145">
        <v>78647.333333333328</v>
      </c>
      <c r="AT232" s="145">
        <v>78647.333333333328</v>
      </c>
      <c r="AU232" s="145">
        <v>78647.333333333328</v>
      </c>
      <c r="AV232" s="145">
        <v>78647.333333333328</v>
      </c>
      <c r="AW232" s="144">
        <v>0</v>
      </c>
      <c r="AX232" s="144">
        <v>43378.75</v>
      </c>
      <c r="AY232" s="144">
        <v>43442.083333333336</v>
      </c>
      <c r="AZ232" s="144">
        <v>2916.6666666666665</v>
      </c>
      <c r="BA232" s="144">
        <v>3681.25</v>
      </c>
      <c r="BB232" s="144">
        <v>122333.92040506401</v>
      </c>
      <c r="BC232" s="144">
        <v>23475</v>
      </c>
      <c r="BD232" s="146">
        <v>0.5</v>
      </c>
      <c r="BE232" s="144">
        <v>0</v>
      </c>
      <c r="BF232" s="144">
        <v>0</v>
      </c>
      <c r="BG232" s="144">
        <v>1750</v>
      </c>
      <c r="BH232" s="144">
        <v>0</v>
      </c>
      <c r="BI232" s="144">
        <v>0</v>
      </c>
      <c r="BJ232" s="144">
        <v>0</v>
      </c>
      <c r="BK232" s="144">
        <v>0</v>
      </c>
      <c r="BL232" s="144">
        <v>0</v>
      </c>
      <c r="BM232" s="144">
        <v>0</v>
      </c>
      <c r="BN232" s="147">
        <v>0</v>
      </c>
      <c r="BO232" s="144">
        <v>0</v>
      </c>
      <c r="BP232" s="144">
        <v>0</v>
      </c>
      <c r="BQ232" s="144">
        <v>0</v>
      </c>
      <c r="BR232" s="144">
        <v>0</v>
      </c>
      <c r="BS232" s="144">
        <v>0</v>
      </c>
      <c r="BT232" s="144">
        <v>0</v>
      </c>
      <c r="BU232" s="144">
        <v>0</v>
      </c>
      <c r="BV232" s="144">
        <v>0</v>
      </c>
      <c r="BW232" s="144">
        <v>0</v>
      </c>
      <c r="BX232" s="144">
        <v>0</v>
      </c>
      <c r="BY232" s="144">
        <v>0</v>
      </c>
      <c r="BZ232" s="144">
        <v>0</v>
      </c>
      <c r="CA232" s="144">
        <v>0</v>
      </c>
      <c r="CB232" s="144">
        <v>0</v>
      </c>
      <c r="CC232" s="144">
        <v>750</v>
      </c>
      <c r="CD232" s="144">
        <v>0</v>
      </c>
      <c r="CE232" s="144">
        <v>0</v>
      </c>
      <c r="CF232" s="144">
        <v>0</v>
      </c>
    </row>
    <row r="233" spans="5:84">
      <c r="E233" s="124">
        <v>5</v>
      </c>
      <c r="F233" s="124">
        <v>2023</v>
      </c>
      <c r="G233" s="143" t="s">
        <v>306</v>
      </c>
      <c r="H233" s="144">
        <v>0</v>
      </c>
      <c r="I233" s="144">
        <v>4166.666666666667</v>
      </c>
      <c r="J233" s="144">
        <v>4166.666666666667</v>
      </c>
      <c r="K233" s="144">
        <v>0</v>
      </c>
      <c r="L233" s="144">
        <v>0</v>
      </c>
      <c r="M233" s="144">
        <v>0</v>
      </c>
      <c r="N233" s="144">
        <v>4166.666666666667</v>
      </c>
      <c r="O233" s="144">
        <v>0</v>
      </c>
      <c r="P233" s="144">
        <v>1666.6666666666667</v>
      </c>
      <c r="Q233" s="144">
        <v>0</v>
      </c>
      <c r="R233" s="144">
        <v>0</v>
      </c>
      <c r="S233" s="144">
        <v>4166.666666666667</v>
      </c>
      <c r="T233" s="144">
        <v>0</v>
      </c>
      <c r="U233" s="144">
        <v>4166.666666666667</v>
      </c>
      <c r="V233" s="144">
        <v>0</v>
      </c>
      <c r="W233" s="144">
        <v>0</v>
      </c>
      <c r="X233" s="144">
        <v>0</v>
      </c>
      <c r="Y233" s="144">
        <v>0</v>
      </c>
      <c r="Z233" s="144">
        <v>0</v>
      </c>
      <c r="AA233" s="144">
        <v>0</v>
      </c>
      <c r="AB233" s="144">
        <v>0</v>
      </c>
      <c r="AC233" s="144">
        <v>0</v>
      </c>
      <c r="AD233" s="144">
        <v>0</v>
      </c>
      <c r="AE233" s="144">
        <v>0</v>
      </c>
      <c r="AF233" s="144">
        <v>0</v>
      </c>
      <c r="AG233" s="144">
        <v>0</v>
      </c>
      <c r="AH233" s="144">
        <v>0</v>
      </c>
      <c r="AI233" s="144">
        <v>8750</v>
      </c>
      <c r="AJ233" s="144">
        <v>0</v>
      </c>
      <c r="AK233" s="144">
        <v>0</v>
      </c>
      <c r="AL233" s="144">
        <v>0</v>
      </c>
      <c r="AM233" s="144">
        <v>333.33333333333331</v>
      </c>
      <c r="AN233" s="144">
        <v>2541.6666666666665</v>
      </c>
      <c r="AO233" s="144">
        <v>0</v>
      </c>
      <c r="AP233" s="144">
        <v>0</v>
      </c>
      <c r="AQ233" s="144">
        <v>630.66666666666663</v>
      </c>
      <c r="AR233" s="145">
        <v>78647.333333333328</v>
      </c>
      <c r="AS233" s="145">
        <v>78647.333333333328</v>
      </c>
      <c r="AT233" s="145">
        <v>78647.333333333328</v>
      </c>
      <c r="AU233" s="145">
        <v>78647.333333333328</v>
      </c>
      <c r="AV233" s="145">
        <v>78647.333333333328</v>
      </c>
      <c r="AW233" s="144">
        <v>0</v>
      </c>
      <c r="AX233" s="144">
        <v>43378.75</v>
      </c>
      <c r="AY233" s="144">
        <v>43442.083333333336</v>
      </c>
      <c r="AZ233" s="144">
        <v>2916.6666666666665</v>
      </c>
      <c r="BA233" s="144">
        <v>3681.25</v>
      </c>
      <c r="BB233" s="144">
        <v>122333.92040506401</v>
      </c>
      <c r="BC233" s="144">
        <v>23475</v>
      </c>
      <c r="BD233" s="146">
        <v>0.5</v>
      </c>
      <c r="BE233" s="144">
        <v>0</v>
      </c>
      <c r="BF233" s="144">
        <v>0</v>
      </c>
      <c r="BG233" s="144">
        <v>1750</v>
      </c>
      <c r="BH233" s="144">
        <v>0</v>
      </c>
      <c r="BI233" s="144">
        <v>0</v>
      </c>
      <c r="BJ233" s="144">
        <v>0</v>
      </c>
      <c r="BK233" s="144">
        <v>0</v>
      </c>
      <c r="BL233" s="144">
        <v>0</v>
      </c>
      <c r="BM233" s="144">
        <v>0</v>
      </c>
      <c r="BN233" s="147">
        <v>0</v>
      </c>
      <c r="BO233" s="144">
        <v>0</v>
      </c>
      <c r="BP233" s="144">
        <v>0</v>
      </c>
      <c r="BQ233" s="144">
        <v>0</v>
      </c>
      <c r="BR233" s="144">
        <v>0</v>
      </c>
      <c r="BS233" s="144">
        <v>0</v>
      </c>
      <c r="BT233" s="144">
        <v>0</v>
      </c>
      <c r="BU233" s="144">
        <v>0</v>
      </c>
      <c r="BV233" s="144">
        <v>0</v>
      </c>
      <c r="BW233" s="144">
        <v>0</v>
      </c>
      <c r="BX233" s="144">
        <v>0</v>
      </c>
      <c r="BY233" s="144">
        <v>0</v>
      </c>
      <c r="BZ233" s="144">
        <v>0</v>
      </c>
      <c r="CA233" s="144">
        <v>0</v>
      </c>
      <c r="CB233" s="144">
        <v>0</v>
      </c>
      <c r="CC233" s="144">
        <v>750</v>
      </c>
      <c r="CD233" s="144">
        <v>0</v>
      </c>
      <c r="CE233" s="144">
        <v>0</v>
      </c>
      <c r="CF233" s="144">
        <v>0</v>
      </c>
    </row>
    <row r="234" spans="5:84">
      <c r="E234" s="124">
        <v>6</v>
      </c>
      <c r="F234" s="124">
        <v>2023</v>
      </c>
      <c r="G234" s="143" t="s">
        <v>306</v>
      </c>
      <c r="H234" s="144">
        <v>0</v>
      </c>
      <c r="I234" s="144">
        <v>4166.666666666667</v>
      </c>
      <c r="J234" s="144">
        <v>4166.666666666667</v>
      </c>
      <c r="K234" s="144">
        <v>0</v>
      </c>
      <c r="L234" s="144">
        <v>0</v>
      </c>
      <c r="M234" s="144">
        <v>0</v>
      </c>
      <c r="N234" s="144">
        <v>4166.666666666667</v>
      </c>
      <c r="O234" s="144">
        <v>0</v>
      </c>
      <c r="P234" s="144">
        <v>1666.6666666666667</v>
      </c>
      <c r="Q234" s="144">
        <v>0</v>
      </c>
      <c r="R234" s="144">
        <v>0</v>
      </c>
      <c r="S234" s="144">
        <v>4166.666666666667</v>
      </c>
      <c r="T234" s="144">
        <v>0</v>
      </c>
      <c r="U234" s="144">
        <v>4166.666666666667</v>
      </c>
      <c r="V234" s="144">
        <v>0</v>
      </c>
      <c r="W234" s="144">
        <v>0</v>
      </c>
      <c r="X234" s="144">
        <v>0</v>
      </c>
      <c r="Y234" s="144">
        <v>0</v>
      </c>
      <c r="Z234" s="144">
        <v>0</v>
      </c>
      <c r="AA234" s="144">
        <v>0</v>
      </c>
      <c r="AB234" s="144">
        <v>0</v>
      </c>
      <c r="AC234" s="144">
        <v>0</v>
      </c>
      <c r="AD234" s="144">
        <v>0</v>
      </c>
      <c r="AE234" s="144">
        <v>0</v>
      </c>
      <c r="AF234" s="144">
        <v>0</v>
      </c>
      <c r="AG234" s="144">
        <v>0</v>
      </c>
      <c r="AH234" s="144">
        <v>0</v>
      </c>
      <c r="AI234" s="144">
        <v>8750</v>
      </c>
      <c r="AJ234" s="144">
        <v>0</v>
      </c>
      <c r="AK234" s="144">
        <v>0</v>
      </c>
      <c r="AL234" s="144">
        <v>0</v>
      </c>
      <c r="AM234" s="144">
        <v>333.33333333333331</v>
      </c>
      <c r="AN234" s="144">
        <v>2541.6666666666665</v>
      </c>
      <c r="AO234" s="144">
        <v>0</v>
      </c>
      <c r="AP234" s="144">
        <v>13000</v>
      </c>
      <c r="AQ234" s="144">
        <v>630.66666666666663</v>
      </c>
      <c r="AR234" s="145">
        <v>78647.333333333328</v>
      </c>
      <c r="AS234" s="145">
        <v>78647.333333333328</v>
      </c>
      <c r="AT234" s="145">
        <v>78647.333333333328</v>
      </c>
      <c r="AU234" s="145">
        <v>78647.333333333328</v>
      </c>
      <c r="AV234" s="145">
        <v>78647.333333333328</v>
      </c>
      <c r="AW234" s="144">
        <v>0</v>
      </c>
      <c r="AX234" s="144">
        <v>43378.75</v>
      </c>
      <c r="AY234" s="144">
        <v>43442.083333333336</v>
      </c>
      <c r="AZ234" s="144">
        <v>2916.6666666666665</v>
      </c>
      <c r="BA234" s="144">
        <v>3681.25</v>
      </c>
      <c r="BB234" s="144">
        <v>122333.92040506401</v>
      </c>
      <c r="BC234" s="144">
        <v>23475</v>
      </c>
      <c r="BD234" s="146">
        <v>0.5</v>
      </c>
      <c r="BE234" s="144">
        <v>0</v>
      </c>
      <c r="BF234" s="144">
        <v>0</v>
      </c>
      <c r="BG234" s="144">
        <v>1750</v>
      </c>
      <c r="BH234" s="144">
        <v>0</v>
      </c>
      <c r="BI234" s="144">
        <v>0</v>
      </c>
      <c r="BJ234" s="144">
        <v>0</v>
      </c>
      <c r="BK234" s="144">
        <v>0</v>
      </c>
      <c r="BL234" s="144">
        <v>0</v>
      </c>
      <c r="BM234" s="144">
        <v>0</v>
      </c>
      <c r="BN234" s="147">
        <v>0</v>
      </c>
      <c r="BO234" s="144">
        <v>0</v>
      </c>
      <c r="BP234" s="144">
        <v>0</v>
      </c>
      <c r="BQ234" s="144">
        <v>0</v>
      </c>
      <c r="BR234" s="144">
        <v>0</v>
      </c>
      <c r="BS234" s="144">
        <v>0</v>
      </c>
      <c r="BT234" s="144">
        <v>0</v>
      </c>
      <c r="BU234" s="144">
        <v>0</v>
      </c>
      <c r="BV234" s="144">
        <v>0</v>
      </c>
      <c r="BW234" s="144">
        <v>0</v>
      </c>
      <c r="BX234" s="144">
        <v>0</v>
      </c>
      <c r="BY234" s="144">
        <v>0</v>
      </c>
      <c r="BZ234" s="144">
        <v>0</v>
      </c>
      <c r="CA234" s="144">
        <v>0</v>
      </c>
      <c r="CB234" s="144">
        <v>0</v>
      </c>
      <c r="CC234" s="144">
        <v>750</v>
      </c>
      <c r="CD234" s="144">
        <v>0</v>
      </c>
      <c r="CE234" s="144">
        <v>0</v>
      </c>
      <c r="CF234" s="144">
        <v>0</v>
      </c>
    </row>
    <row r="235" spans="5:84">
      <c r="E235" s="124">
        <v>7</v>
      </c>
      <c r="F235" s="124">
        <v>2023</v>
      </c>
      <c r="G235" s="143" t="s">
        <v>306</v>
      </c>
      <c r="H235" s="144">
        <v>0</v>
      </c>
      <c r="I235" s="144">
        <v>4166.666666666667</v>
      </c>
      <c r="J235" s="144">
        <v>4166.666666666667</v>
      </c>
      <c r="K235" s="144">
        <v>0</v>
      </c>
      <c r="L235" s="144">
        <v>0</v>
      </c>
      <c r="M235" s="144">
        <v>0</v>
      </c>
      <c r="N235" s="144">
        <v>4166.666666666667</v>
      </c>
      <c r="O235" s="144">
        <v>0</v>
      </c>
      <c r="P235" s="144">
        <v>1666.6666666666667</v>
      </c>
      <c r="Q235" s="144">
        <v>0</v>
      </c>
      <c r="R235" s="144">
        <v>0</v>
      </c>
      <c r="S235" s="144">
        <v>4166.666666666667</v>
      </c>
      <c r="T235" s="144">
        <v>0</v>
      </c>
      <c r="U235" s="144">
        <v>4166.666666666667</v>
      </c>
      <c r="V235" s="144">
        <v>0</v>
      </c>
      <c r="W235" s="144">
        <v>0</v>
      </c>
      <c r="X235" s="144">
        <v>0</v>
      </c>
      <c r="Y235" s="144">
        <v>0</v>
      </c>
      <c r="Z235" s="144">
        <v>0</v>
      </c>
      <c r="AA235" s="144">
        <v>0</v>
      </c>
      <c r="AB235" s="144">
        <v>0</v>
      </c>
      <c r="AC235" s="144">
        <v>0</v>
      </c>
      <c r="AD235" s="144">
        <v>0</v>
      </c>
      <c r="AE235" s="144">
        <v>0</v>
      </c>
      <c r="AF235" s="144">
        <v>0</v>
      </c>
      <c r="AG235" s="144">
        <v>0</v>
      </c>
      <c r="AH235" s="144">
        <v>0</v>
      </c>
      <c r="AI235" s="144">
        <v>8750</v>
      </c>
      <c r="AJ235" s="144">
        <v>0</v>
      </c>
      <c r="AK235" s="144">
        <v>0</v>
      </c>
      <c r="AL235" s="144">
        <v>0</v>
      </c>
      <c r="AM235" s="144">
        <v>333.33333333333331</v>
      </c>
      <c r="AN235" s="144">
        <v>2541.6666666666665</v>
      </c>
      <c r="AO235" s="144">
        <v>0</v>
      </c>
      <c r="AP235" s="144">
        <v>0</v>
      </c>
      <c r="AQ235" s="144">
        <v>630.66666666666663</v>
      </c>
      <c r="AR235" s="145">
        <v>78647.333333333328</v>
      </c>
      <c r="AS235" s="145">
        <v>78647.333333333328</v>
      </c>
      <c r="AT235" s="145">
        <v>78647.333333333328</v>
      </c>
      <c r="AU235" s="145">
        <v>78647.333333333328</v>
      </c>
      <c r="AV235" s="145">
        <v>78647.333333333328</v>
      </c>
      <c r="AW235" s="144">
        <v>0</v>
      </c>
      <c r="AX235" s="144">
        <v>43378.75</v>
      </c>
      <c r="AY235" s="144">
        <v>43442.083333333336</v>
      </c>
      <c r="AZ235" s="144">
        <v>2916.6666666666665</v>
      </c>
      <c r="BA235" s="144">
        <v>3681.25</v>
      </c>
      <c r="BB235" s="144">
        <v>122333.92040506401</v>
      </c>
      <c r="BC235" s="144">
        <v>23475</v>
      </c>
      <c r="BD235" s="146">
        <v>0.5</v>
      </c>
      <c r="BE235" s="144">
        <v>0</v>
      </c>
      <c r="BF235" s="144">
        <v>0</v>
      </c>
      <c r="BG235" s="144">
        <v>1750</v>
      </c>
      <c r="BH235" s="144">
        <v>0</v>
      </c>
      <c r="BI235" s="144">
        <v>0</v>
      </c>
      <c r="BJ235" s="144">
        <v>0</v>
      </c>
      <c r="BK235" s="144">
        <v>0</v>
      </c>
      <c r="BL235" s="144">
        <v>0</v>
      </c>
      <c r="BM235" s="144">
        <v>0</v>
      </c>
      <c r="BN235" s="147">
        <v>0</v>
      </c>
      <c r="BO235" s="144">
        <v>0</v>
      </c>
      <c r="BP235" s="144">
        <v>0</v>
      </c>
      <c r="BQ235" s="144">
        <v>0</v>
      </c>
      <c r="BR235" s="144">
        <v>0</v>
      </c>
      <c r="BS235" s="144">
        <v>0</v>
      </c>
      <c r="BT235" s="144">
        <v>0</v>
      </c>
      <c r="BU235" s="144">
        <v>0</v>
      </c>
      <c r="BV235" s="144">
        <v>0</v>
      </c>
      <c r="BW235" s="144">
        <v>0</v>
      </c>
      <c r="BX235" s="144">
        <v>0</v>
      </c>
      <c r="BY235" s="144">
        <v>0</v>
      </c>
      <c r="BZ235" s="144">
        <v>0</v>
      </c>
      <c r="CA235" s="144">
        <v>0</v>
      </c>
      <c r="CB235" s="144">
        <v>0</v>
      </c>
      <c r="CC235" s="144">
        <v>750</v>
      </c>
      <c r="CD235" s="144">
        <v>0</v>
      </c>
      <c r="CE235" s="144">
        <v>0</v>
      </c>
      <c r="CF235" s="144">
        <v>0</v>
      </c>
    </row>
    <row r="236" spans="5:84">
      <c r="E236" s="124">
        <v>8</v>
      </c>
      <c r="F236" s="124">
        <v>2023</v>
      </c>
      <c r="G236" s="143" t="s">
        <v>306</v>
      </c>
      <c r="H236" s="144">
        <v>0</v>
      </c>
      <c r="I236" s="144">
        <v>4166.666666666667</v>
      </c>
      <c r="J236" s="144">
        <v>4166.666666666667</v>
      </c>
      <c r="K236" s="144">
        <v>0</v>
      </c>
      <c r="L236" s="144">
        <v>0</v>
      </c>
      <c r="M236" s="144">
        <v>0</v>
      </c>
      <c r="N236" s="144">
        <v>4166.666666666667</v>
      </c>
      <c r="O236" s="144">
        <v>0</v>
      </c>
      <c r="P236" s="144">
        <v>1666.6666666666667</v>
      </c>
      <c r="Q236" s="144">
        <v>0</v>
      </c>
      <c r="R236" s="144">
        <v>0</v>
      </c>
      <c r="S236" s="144">
        <v>4166.666666666667</v>
      </c>
      <c r="T236" s="144">
        <v>0</v>
      </c>
      <c r="U236" s="144">
        <v>4166.666666666667</v>
      </c>
      <c r="V236" s="144">
        <v>0</v>
      </c>
      <c r="W236" s="144">
        <v>0</v>
      </c>
      <c r="X236" s="144">
        <v>0</v>
      </c>
      <c r="Y236" s="144">
        <v>0</v>
      </c>
      <c r="Z236" s="144">
        <v>0</v>
      </c>
      <c r="AA236" s="144">
        <v>0</v>
      </c>
      <c r="AB236" s="144">
        <v>0</v>
      </c>
      <c r="AC236" s="144">
        <v>0</v>
      </c>
      <c r="AD236" s="144">
        <v>0</v>
      </c>
      <c r="AE236" s="144">
        <v>0</v>
      </c>
      <c r="AF236" s="144">
        <v>0</v>
      </c>
      <c r="AG236" s="144">
        <v>0</v>
      </c>
      <c r="AH236" s="144">
        <v>0</v>
      </c>
      <c r="AI236" s="144">
        <v>8750</v>
      </c>
      <c r="AJ236" s="144">
        <v>0</v>
      </c>
      <c r="AK236" s="144">
        <v>0</v>
      </c>
      <c r="AL236" s="144">
        <v>0</v>
      </c>
      <c r="AM236" s="144">
        <v>333.33333333333331</v>
      </c>
      <c r="AN236" s="144">
        <v>2541.6666666666665</v>
      </c>
      <c r="AO236" s="144">
        <v>0</v>
      </c>
      <c r="AP236" s="144">
        <v>0</v>
      </c>
      <c r="AQ236" s="144">
        <v>630.66666666666663</v>
      </c>
      <c r="AR236" s="145">
        <v>78647.333333333328</v>
      </c>
      <c r="AS236" s="145">
        <v>78647.333333333328</v>
      </c>
      <c r="AT236" s="145">
        <v>78647.333333333328</v>
      </c>
      <c r="AU236" s="145">
        <v>78647.333333333328</v>
      </c>
      <c r="AV236" s="145">
        <v>78647.333333333328</v>
      </c>
      <c r="AW236" s="144">
        <v>0</v>
      </c>
      <c r="AX236" s="144">
        <v>43378.75</v>
      </c>
      <c r="AY236" s="144">
        <v>43442.083333333336</v>
      </c>
      <c r="AZ236" s="144">
        <v>2916.6666666666665</v>
      </c>
      <c r="BA236" s="144">
        <v>3681.25</v>
      </c>
      <c r="BB236" s="144">
        <v>122333.92040506401</v>
      </c>
      <c r="BC236" s="144">
        <v>23475</v>
      </c>
      <c r="BD236" s="146">
        <v>0.5</v>
      </c>
      <c r="BE236" s="144">
        <v>0</v>
      </c>
      <c r="BF236" s="144">
        <v>0</v>
      </c>
      <c r="BG236" s="144">
        <v>1750</v>
      </c>
      <c r="BH236" s="144">
        <v>0</v>
      </c>
      <c r="BI236" s="144">
        <v>0</v>
      </c>
      <c r="BJ236" s="144">
        <v>0</v>
      </c>
      <c r="BK236" s="144">
        <v>0</v>
      </c>
      <c r="BL236" s="144">
        <v>0</v>
      </c>
      <c r="BM236" s="144">
        <v>0</v>
      </c>
      <c r="BN236" s="147">
        <v>0</v>
      </c>
      <c r="BO236" s="144">
        <v>0</v>
      </c>
      <c r="BP236" s="144">
        <v>0</v>
      </c>
      <c r="BQ236" s="144">
        <v>0</v>
      </c>
      <c r="BR236" s="144">
        <v>0</v>
      </c>
      <c r="BS236" s="144">
        <v>0</v>
      </c>
      <c r="BT236" s="144">
        <v>0</v>
      </c>
      <c r="BU236" s="144">
        <v>0</v>
      </c>
      <c r="BV236" s="144">
        <v>0</v>
      </c>
      <c r="BW236" s="144">
        <v>0</v>
      </c>
      <c r="BX236" s="144">
        <v>0</v>
      </c>
      <c r="BY236" s="144">
        <v>0</v>
      </c>
      <c r="BZ236" s="144">
        <v>0</v>
      </c>
      <c r="CA236" s="144">
        <v>0</v>
      </c>
      <c r="CB236" s="144">
        <v>0</v>
      </c>
      <c r="CC236" s="144">
        <v>750</v>
      </c>
      <c r="CD236" s="144">
        <v>0</v>
      </c>
      <c r="CE236" s="144">
        <v>0</v>
      </c>
      <c r="CF236" s="144">
        <v>0</v>
      </c>
    </row>
    <row r="237" spans="5:84">
      <c r="E237" s="124">
        <v>9</v>
      </c>
      <c r="F237" s="124">
        <v>2023</v>
      </c>
      <c r="G237" s="143" t="s">
        <v>306</v>
      </c>
      <c r="H237" s="144">
        <v>0</v>
      </c>
      <c r="I237" s="144">
        <v>4166.666666666667</v>
      </c>
      <c r="J237" s="144">
        <v>4166.666666666667</v>
      </c>
      <c r="K237" s="144">
        <v>0</v>
      </c>
      <c r="L237" s="144">
        <v>0</v>
      </c>
      <c r="M237" s="144">
        <v>0</v>
      </c>
      <c r="N237" s="144">
        <v>4166.666666666667</v>
      </c>
      <c r="O237" s="144">
        <v>0</v>
      </c>
      <c r="P237" s="144">
        <v>1666.6666666666667</v>
      </c>
      <c r="Q237" s="144">
        <v>0</v>
      </c>
      <c r="R237" s="144">
        <v>0</v>
      </c>
      <c r="S237" s="144">
        <v>4166.666666666667</v>
      </c>
      <c r="T237" s="144">
        <v>0</v>
      </c>
      <c r="U237" s="144">
        <v>4166.666666666667</v>
      </c>
      <c r="V237" s="144">
        <v>0</v>
      </c>
      <c r="W237" s="144">
        <v>0</v>
      </c>
      <c r="X237" s="144">
        <v>0</v>
      </c>
      <c r="Y237" s="144">
        <v>0</v>
      </c>
      <c r="Z237" s="144">
        <v>0</v>
      </c>
      <c r="AA237" s="144">
        <v>0</v>
      </c>
      <c r="AB237" s="144">
        <v>0</v>
      </c>
      <c r="AC237" s="144">
        <v>0</v>
      </c>
      <c r="AD237" s="144">
        <v>0</v>
      </c>
      <c r="AE237" s="144">
        <v>0</v>
      </c>
      <c r="AF237" s="144">
        <v>0</v>
      </c>
      <c r="AG237" s="144">
        <v>0</v>
      </c>
      <c r="AH237" s="144">
        <v>0</v>
      </c>
      <c r="AI237" s="144">
        <v>8750</v>
      </c>
      <c r="AJ237" s="144">
        <v>0</v>
      </c>
      <c r="AK237" s="144">
        <v>0</v>
      </c>
      <c r="AL237" s="144">
        <v>0</v>
      </c>
      <c r="AM237" s="144">
        <v>333.33333333333331</v>
      </c>
      <c r="AN237" s="144">
        <v>2541.6666666666665</v>
      </c>
      <c r="AO237" s="144">
        <v>0</v>
      </c>
      <c r="AP237" s="144">
        <v>0</v>
      </c>
      <c r="AQ237" s="144">
        <v>630.66666666666663</v>
      </c>
      <c r="AR237" s="145">
        <v>78647.333333333328</v>
      </c>
      <c r="AS237" s="145">
        <v>78647.333333333328</v>
      </c>
      <c r="AT237" s="145">
        <v>78647.333333333328</v>
      </c>
      <c r="AU237" s="145">
        <v>78647.333333333328</v>
      </c>
      <c r="AV237" s="145">
        <v>78647.333333333328</v>
      </c>
      <c r="AW237" s="144">
        <v>0</v>
      </c>
      <c r="AX237" s="144">
        <v>43378.75</v>
      </c>
      <c r="AY237" s="144">
        <v>43442.083333333336</v>
      </c>
      <c r="AZ237" s="144">
        <v>2916.6666666666665</v>
      </c>
      <c r="BA237" s="144">
        <v>3681.25</v>
      </c>
      <c r="BB237" s="144">
        <v>122333.92040506401</v>
      </c>
      <c r="BC237" s="144">
        <v>23475</v>
      </c>
      <c r="BD237" s="146">
        <v>0.5</v>
      </c>
      <c r="BE237" s="144">
        <v>0</v>
      </c>
      <c r="BF237" s="144">
        <v>0</v>
      </c>
      <c r="BG237" s="144">
        <v>1750</v>
      </c>
      <c r="BH237" s="144">
        <v>0</v>
      </c>
      <c r="BI237" s="144">
        <v>0</v>
      </c>
      <c r="BJ237" s="144">
        <v>0</v>
      </c>
      <c r="BK237" s="144">
        <v>0</v>
      </c>
      <c r="BL237" s="144">
        <v>0</v>
      </c>
      <c r="BM237" s="144">
        <v>0</v>
      </c>
      <c r="BN237" s="147">
        <v>0</v>
      </c>
      <c r="BO237" s="144">
        <v>0</v>
      </c>
      <c r="BP237" s="144">
        <v>0</v>
      </c>
      <c r="BQ237" s="144">
        <v>0</v>
      </c>
      <c r="BR237" s="144">
        <v>0</v>
      </c>
      <c r="BS237" s="144">
        <v>0</v>
      </c>
      <c r="BT237" s="144">
        <v>0</v>
      </c>
      <c r="BU237" s="144">
        <v>0</v>
      </c>
      <c r="BV237" s="144">
        <v>0</v>
      </c>
      <c r="BW237" s="144">
        <v>0</v>
      </c>
      <c r="BX237" s="144">
        <v>0</v>
      </c>
      <c r="BY237" s="144">
        <v>0</v>
      </c>
      <c r="BZ237" s="144">
        <v>0</v>
      </c>
      <c r="CA237" s="144">
        <v>0</v>
      </c>
      <c r="CB237" s="144">
        <v>0</v>
      </c>
      <c r="CC237" s="144">
        <v>750</v>
      </c>
      <c r="CD237" s="144">
        <v>0</v>
      </c>
      <c r="CE237" s="144">
        <v>0</v>
      </c>
      <c r="CF237" s="144">
        <v>0</v>
      </c>
    </row>
    <row r="238" spans="5:84">
      <c r="E238" s="124">
        <v>10</v>
      </c>
      <c r="F238" s="124">
        <v>2023</v>
      </c>
      <c r="G238" s="143" t="s">
        <v>306</v>
      </c>
      <c r="H238" s="144">
        <v>0</v>
      </c>
      <c r="I238" s="144">
        <v>4166.666666666667</v>
      </c>
      <c r="J238" s="144">
        <v>4166.666666666667</v>
      </c>
      <c r="K238" s="144">
        <v>0</v>
      </c>
      <c r="L238" s="144">
        <v>0</v>
      </c>
      <c r="M238" s="144">
        <v>0</v>
      </c>
      <c r="N238" s="144">
        <v>4166.666666666667</v>
      </c>
      <c r="O238" s="144">
        <v>0</v>
      </c>
      <c r="P238" s="144">
        <v>1666.6666666666667</v>
      </c>
      <c r="Q238" s="144">
        <v>0</v>
      </c>
      <c r="R238" s="144">
        <v>0</v>
      </c>
      <c r="S238" s="144">
        <v>4166.666666666667</v>
      </c>
      <c r="T238" s="144">
        <v>0</v>
      </c>
      <c r="U238" s="144">
        <v>4166.666666666667</v>
      </c>
      <c r="V238" s="144">
        <v>0</v>
      </c>
      <c r="W238" s="144">
        <v>0</v>
      </c>
      <c r="X238" s="144">
        <v>0</v>
      </c>
      <c r="Y238" s="144">
        <v>0</v>
      </c>
      <c r="Z238" s="144">
        <v>0</v>
      </c>
      <c r="AA238" s="144">
        <v>0</v>
      </c>
      <c r="AB238" s="144">
        <v>0</v>
      </c>
      <c r="AC238" s="144">
        <v>0</v>
      </c>
      <c r="AD238" s="144">
        <v>0</v>
      </c>
      <c r="AE238" s="144">
        <v>0</v>
      </c>
      <c r="AF238" s="144">
        <v>0</v>
      </c>
      <c r="AG238" s="144">
        <v>0</v>
      </c>
      <c r="AH238" s="144">
        <v>0</v>
      </c>
      <c r="AI238" s="144">
        <v>8750</v>
      </c>
      <c r="AJ238" s="144">
        <v>0</v>
      </c>
      <c r="AK238" s="144">
        <v>0</v>
      </c>
      <c r="AL238" s="144">
        <v>0</v>
      </c>
      <c r="AM238" s="144">
        <v>333.33333333333331</v>
      </c>
      <c r="AN238" s="144">
        <v>2541.6666666666665</v>
      </c>
      <c r="AO238" s="144">
        <v>0</v>
      </c>
      <c r="AP238" s="144">
        <v>0</v>
      </c>
      <c r="AQ238" s="144">
        <v>630.66666666666663</v>
      </c>
      <c r="AR238" s="145">
        <v>78647.333333333328</v>
      </c>
      <c r="AS238" s="145">
        <v>78647.333333333328</v>
      </c>
      <c r="AT238" s="145">
        <v>78647.333333333328</v>
      </c>
      <c r="AU238" s="145">
        <v>78647.333333333328</v>
      </c>
      <c r="AV238" s="145">
        <v>78647.333333333328</v>
      </c>
      <c r="AW238" s="144">
        <v>0</v>
      </c>
      <c r="AX238" s="144">
        <v>43378.75</v>
      </c>
      <c r="AY238" s="144">
        <v>43442.083333333336</v>
      </c>
      <c r="AZ238" s="144">
        <v>2916.6666666666665</v>
      </c>
      <c r="BA238" s="144">
        <v>3681.25</v>
      </c>
      <c r="BB238" s="144">
        <v>122333.92040506401</v>
      </c>
      <c r="BC238" s="144">
        <v>23475</v>
      </c>
      <c r="BD238" s="146">
        <v>0.5</v>
      </c>
      <c r="BE238" s="144">
        <v>0</v>
      </c>
      <c r="BF238" s="144">
        <v>0</v>
      </c>
      <c r="BG238" s="144">
        <v>1750</v>
      </c>
      <c r="BH238" s="144">
        <v>0</v>
      </c>
      <c r="BI238" s="144">
        <v>0</v>
      </c>
      <c r="BJ238" s="144">
        <v>0</v>
      </c>
      <c r="BK238" s="144">
        <v>0</v>
      </c>
      <c r="BL238" s="144">
        <v>0</v>
      </c>
      <c r="BM238" s="144">
        <v>0</v>
      </c>
      <c r="BN238" s="147">
        <v>0</v>
      </c>
      <c r="BO238" s="144">
        <v>0</v>
      </c>
      <c r="BP238" s="144">
        <v>0</v>
      </c>
      <c r="BQ238" s="144">
        <v>0</v>
      </c>
      <c r="BR238" s="144">
        <v>0</v>
      </c>
      <c r="BS238" s="144">
        <v>0</v>
      </c>
      <c r="BT238" s="144">
        <v>0</v>
      </c>
      <c r="BU238" s="144">
        <v>0</v>
      </c>
      <c r="BV238" s="144">
        <v>0</v>
      </c>
      <c r="BW238" s="144">
        <v>0</v>
      </c>
      <c r="BX238" s="144">
        <v>0</v>
      </c>
      <c r="BY238" s="144">
        <v>0</v>
      </c>
      <c r="BZ238" s="144">
        <v>0</v>
      </c>
      <c r="CA238" s="144">
        <v>0</v>
      </c>
      <c r="CB238" s="144">
        <v>0</v>
      </c>
      <c r="CC238" s="144">
        <v>750</v>
      </c>
      <c r="CD238" s="144">
        <v>0</v>
      </c>
      <c r="CE238" s="144">
        <v>0</v>
      </c>
      <c r="CF238" s="144">
        <v>0</v>
      </c>
    </row>
    <row r="239" spans="5:84">
      <c r="E239" s="124">
        <v>11</v>
      </c>
      <c r="F239" s="124">
        <v>2023</v>
      </c>
      <c r="G239" s="143" t="s">
        <v>306</v>
      </c>
      <c r="H239" s="144">
        <v>0</v>
      </c>
      <c r="I239" s="144">
        <v>4166.666666666667</v>
      </c>
      <c r="J239" s="144">
        <v>4166.666666666667</v>
      </c>
      <c r="K239" s="144">
        <v>0</v>
      </c>
      <c r="L239" s="144">
        <v>0</v>
      </c>
      <c r="M239" s="144">
        <v>0</v>
      </c>
      <c r="N239" s="144">
        <v>4166.666666666667</v>
      </c>
      <c r="O239" s="144">
        <v>0</v>
      </c>
      <c r="P239" s="144">
        <v>1666.6666666666667</v>
      </c>
      <c r="Q239" s="144">
        <v>0</v>
      </c>
      <c r="R239" s="144">
        <v>0</v>
      </c>
      <c r="S239" s="144">
        <v>4166.666666666667</v>
      </c>
      <c r="T239" s="144">
        <v>0</v>
      </c>
      <c r="U239" s="144">
        <v>4166.666666666667</v>
      </c>
      <c r="V239" s="144">
        <v>0</v>
      </c>
      <c r="W239" s="144">
        <v>0</v>
      </c>
      <c r="X239" s="144">
        <v>0</v>
      </c>
      <c r="Y239" s="144">
        <v>0</v>
      </c>
      <c r="Z239" s="144">
        <v>0</v>
      </c>
      <c r="AA239" s="144">
        <v>0</v>
      </c>
      <c r="AB239" s="144">
        <v>0</v>
      </c>
      <c r="AC239" s="144">
        <v>0</v>
      </c>
      <c r="AD239" s="144">
        <v>0</v>
      </c>
      <c r="AE239" s="144">
        <v>0</v>
      </c>
      <c r="AF239" s="144">
        <v>0</v>
      </c>
      <c r="AG239" s="144">
        <v>0</v>
      </c>
      <c r="AH239" s="144">
        <v>0</v>
      </c>
      <c r="AI239" s="144">
        <v>8750</v>
      </c>
      <c r="AJ239" s="144">
        <v>0</v>
      </c>
      <c r="AK239" s="144">
        <v>0</v>
      </c>
      <c r="AL239" s="144">
        <v>0</v>
      </c>
      <c r="AM239" s="144">
        <v>333.33333333333331</v>
      </c>
      <c r="AN239" s="144">
        <v>2541.6666666666665</v>
      </c>
      <c r="AO239" s="144">
        <v>0</v>
      </c>
      <c r="AP239" s="144">
        <v>0</v>
      </c>
      <c r="AQ239" s="144">
        <v>630.66666666666663</v>
      </c>
      <c r="AR239" s="145">
        <v>78647.333333333328</v>
      </c>
      <c r="AS239" s="145">
        <v>78647.333333333328</v>
      </c>
      <c r="AT239" s="145">
        <v>78647.333333333328</v>
      </c>
      <c r="AU239" s="145">
        <v>78647.333333333328</v>
      </c>
      <c r="AV239" s="145">
        <v>78647.333333333328</v>
      </c>
      <c r="AW239" s="144">
        <v>0</v>
      </c>
      <c r="AX239" s="144">
        <v>43378.75</v>
      </c>
      <c r="AY239" s="144">
        <v>43442.083333333336</v>
      </c>
      <c r="AZ239" s="144">
        <v>2916.6666666666665</v>
      </c>
      <c r="BA239" s="144">
        <v>3681.25</v>
      </c>
      <c r="BB239" s="144">
        <v>122333.92040506401</v>
      </c>
      <c r="BC239" s="144">
        <v>23475</v>
      </c>
      <c r="BD239" s="146">
        <v>0.5</v>
      </c>
      <c r="BE239" s="144">
        <v>0</v>
      </c>
      <c r="BF239" s="144">
        <v>0</v>
      </c>
      <c r="BG239" s="144">
        <v>1750</v>
      </c>
      <c r="BH239" s="144">
        <v>0</v>
      </c>
      <c r="BI239" s="144">
        <v>0</v>
      </c>
      <c r="BJ239" s="144">
        <v>0</v>
      </c>
      <c r="BK239" s="144">
        <v>0</v>
      </c>
      <c r="BL239" s="144">
        <v>0</v>
      </c>
      <c r="BM239" s="144">
        <v>0</v>
      </c>
      <c r="BN239" s="147">
        <v>0</v>
      </c>
      <c r="BO239" s="144">
        <v>0</v>
      </c>
      <c r="BP239" s="144">
        <v>0</v>
      </c>
      <c r="BQ239" s="144">
        <v>0</v>
      </c>
      <c r="BR239" s="144">
        <v>0</v>
      </c>
      <c r="BS239" s="144">
        <v>0</v>
      </c>
      <c r="BT239" s="144">
        <v>0</v>
      </c>
      <c r="BU239" s="144">
        <v>0</v>
      </c>
      <c r="BV239" s="144">
        <v>0</v>
      </c>
      <c r="BW239" s="144">
        <v>0</v>
      </c>
      <c r="BX239" s="144">
        <v>0</v>
      </c>
      <c r="BY239" s="144">
        <v>0</v>
      </c>
      <c r="BZ239" s="144">
        <v>0</v>
      </c>
      <c r="CA239" s="144">
        <v>0</v>
      </c>
      <c r="CB239" s="144">
        <v>0</v>
      </c>
      <c r="CC239" s="144">
        <v>750</v>
      </c>
      <c r="CD239" s="144">
        <v>0</v>
      </c>
      <c r="CE239" s="144">
        <v>0</v>
      </c>
      <c r="CF239" s="144">
        <v>0</v>
      </c>
    </row>
    <row r="240" spans="5:84">
      <c r="E240" s="124">
        <v>12</v>
      </c>
      <c r="F240" s="124">
        <v>2023</v>
      </c>
      <c r="G240" s="143" t="s">
        <v>306</v>
      </c>
      <c r="H240" s="144">
        <v>0</v>
      </c>
      <c r="I240" s="144">
        <v>4166.666666666667</v>
      </c>
      <c r="J240" s="144">
        <v>4166.666666666667</v>
      </c>
      <c r="K240" s="144">
        <v>0</v>
      </c>
      <c r="L240" s="144">
        <v>0</v>
      </c>
      <c r="M240" s="144">
        <v>0</v>
      </c>
      <c r="N240" s="144">
        <v>4166.666666666667</v>
      </c>
      <c r="O240" s="144">
        <v>0</v>
      </c>
      <c r="P240" s="144">
        <v>1666.6666666666667</v>
      </c>
      <c r="Q240" s="144">
        <v>0</v>
      </c>
      <c r="R240" s="144">
        <v>0</v>
      </c>
      <c r="S240" s="144">
        <v>4166.666666666667</v>
      </c>
      <c r="T240" s="144">
        <v>0</v>
      </c>
      <c r="U240" s="144">
        <v>4166.666666666667</v>
      </c>
      <c r="V240" s="144">
        <v>0</v>
      </c>
      <c r="W240" s="144">
        <v>0</v>
      </c>
      <c r="X240" s="144">
        <v>0</v>
      </c>
      <c r="Y240" s="144">
        <v>0</v>
      </c>
      <c r="Z240" s="144">
        <v>0</v>
      </c>
      <c r="AA240" s="144">
        <v>0</v>
      </c>
      <c r="AB240" s="144">
        <v>0</v>
      </c>
      <c r="AC240" s="144">
        <v>0</v>
      </c>
      <c r="AD240" s="144">
        <v>0</v>
      </c>
      <c r="AE240" s="144">
        <v>0</v>
      </c>
      <c r="AF240" s="144">
        <v>0</v>
      </c>
      <c r="AG240" s="144">
        <v>0</v>
      </c>
      <c r="AH240" s="144">
        <v>0</v>
      </c>
      <c r="AI240" s="144">
        <v>8750</v>
      </c>
      <c r="AJ240" s="144">
        <v>0</v>
      </c>
      <c r="AK240" s="144">
        <v>0</v>
      </c>
      <c r="AL240" s="144">
        <v>0</v>
      </c>
      <c r="AM240" s="144">
        <v>333.33333333333331</v>
      </c>
      <c r="AN240" s="144">
        <v>2541.6666666666665</v>
      </c>
      <c r="AO240" s="144">
        <v>0</v>
      </c>
      <c r="AP240" s="144">
        <v>0</v>
      </c>
      <c r="AQ240" s="144">
        <v>630.66666666666663</v>
      </c>
      <c r="AR240" s="145">
        <v>78647.333333333328</v>
      </c>
      <c r="AS240" s="145">
        <v>78647.333333333328</v>
      </c>
      <c r="AT240" s="145">
        <v>78647.333333333328</v>
      </c>
      <c r="AU240" s="145">
        <v>78647.333333333328</v>
      </c>
      <c r="AV240" s="145">
        <v>78647.333333333328</v>
      </c>
      <c r="AW240" s="144">
        <v>0</v>
      </c>
      <c r="AX240" s="144">
        <v>43378.75</v>
      </c>
      <c r="AY240" s="144">
        <v>43442.083333333336</v>
      </c>
      <c r="AZ240" s="144">
        <v>2916.6666666666665</v>
      </c>
      <c r="BA240" s="144">
        <v>3681.25</v>
      </c>
      <c r="BB240" s="144">
        <v>122333.92040506401</v>
      </c>
      <c r="BC240" s="144">
        <v>23475</v>
      </c>
      <c r="BD240" s="146">
        <v>0.5</v>
      </c>
      <c r="BE240" s="144">
        <v>0</v>
      </c>
      <c r="BF240" s="144">
        <v>0</v>
      </c>
      <c r="BG240" s="144">
        <v>1750</v>
      </c>
      <c r="BH240" s="144">
        <v>0</v>
      </c>
      <c r="BI240" s="144">
        <v>0</v>
      </c>
      <c r="BJ240" s="144">
        <v>0</v>
      </c>
      <c r="BK240" s="144">
        <v>0</v>
      </c>
      <c r="BL240" s="144">
        <v>0</v>
      </c>
      <c r="BM240" s="144">
        <v>0</v>
      </c>
      <c r="BN240" s="147">
        <v>0</v>
      </c>
      <c r="BO240" s="144">
        <v>0</v>
      </c>
      <c r="BP240" s="144">
        <v>0</v>
      </c>
      <c r="BQ240" s="144">
        <v>0</v>
      </c>
      <c r="BR240" s="144">
        <v>0</v>
      </c>
      <c r="BS240" s="144">
        <v>0</v>
      </c>
      <c r="BT240" s="144">
        <v>0</v>
      </c>
      <c r="BU240" s="144">
        <v>0</v>
      </c>
      <c r="BV240" s="144">
        <v>0</v>
      </c>
      <c r="BW240" s="144">
        <v>0</v>
      </c>
      <c r="BX240" s="144">
        <v>0</v>
      </c>
      <c r="BY240" s="144">
        <v>0</v>
      </c>
      <c r="BZ240" s="144">
        <v>0</v>
      </c>
      <c r="CA240" s="144">
        <v>0</v>
      </c>
      <c r="CB240" s="144">
        <v>0</v>
      </c>
      <c r="CC240" s="144">
        <v>750</v>
      </c>
      <c r="CD240" s="144">
        <v>0</v>
      </c>
      <c r="CE240" s="144">
        <v>0</v>
      </c>
      <c r="CF240" s="144">
        <v>0</v>
      </c>
    </row>
    <row r="241" spans="5:84">
      <c r="E241" s="124">
        <v>1</v>
      </c>
      <c r="F241" s="124">
        <v>2024</v>
      </c>
      <c r="G241" s="143" t="s">
        <v>306</v>
      </c>
      <c r="H241" s="144">
        <v>4166.666666666667</v>
      </c>
      <c r="I241" s="144">
        <v>0</v>
      </c>
      <c r="J241" s="144">
        <v>4166.666666666667</v>
      </c>
      <c r="K241" s="144">
        <v>0</v>
      </c>
      <c r="L241" s="144">
        <v>0</v>
      </c>
      <c r="M241" s="144">
        <v>0</v>
      </c>
      <c r="N241" s="144">
        <v>0</v>
      </c>
      <c r="O241" s="144">
        <v>4166.666666666667</v>
      </c>
      <c r="P241" s="144">
        <v>1666.6666666666667</v>
      </c>
      <c r="Q241" s="144">
        <v>0</v>
      </c>
      <c r="R241" s="144">
        <v>0</v>
      </c>
      <c r="S241" s="144">
        <v>4166.666666666667</v>
      </c>
      <c r="T241" s="144">
        <v>0</v>
      </c>
      <c r="U241" s="144">
        <v>4166.666666666667</v>
      </c>
      <c r="V241" s="144">
        <v>0</v>
      </c>
      <c r="W241" s="144">
        <v>0</v>
      </c>
      <c r="X241" s="144">
        <v>0</v>
      </c>
      <c r="Y241" s="144">
        <v>0</v>
      </c>
      <c r="Z241" s="144">
        <v>0</v>
      </c>
      <c r="AA241" s="144">
        <v>0</v>
      </c>
      <c r="AB241" s="144">
        <v>0</v>
      </c>
      <c r="AC241" s="144">
        <v>0</v>
      </c>
      <c r="AD241" s="144">
        <v>0</v>
      </c>
      <c r="AE241" s="144">
        <v>0</v>
      </c>
      <c r="AF241" s="144">
        <v>0</v>
      </c>
      <c r="AG241" s="144">
        <v>0</v>
      </c>
      <c r="AH241" s="144">
        <v>0</v>
      </c>
      <c r="AI241" s="144">
        <v>8750</v>
      </c>
      <c r="AJ241" s="144">
        <v>0</v>
      </c>
      <c r="AK241" s="144">
        <v>0</v>
      </c>
      <c r="AL241" s="144">
        <v>0</v>
      </c>
      <c r="AM241" s="144">
        <v>333.33333333333331</v>
      </c>
      <c r="AN241" s="144">
        <v>2541.6666666666665</v>
      </c>
      <c r="AO241" s="144">
        <v>0</v>
      </c>
      <c r="AP241" s="144">
        <v>0</v>
      </c>
      <c r="AQ241" s="144">
        <v>615</v>
      </c>
      <c r="AR241" s="145">
        <v>78631.666666666672</v>
      </c>
      <c r="AS241" s="145">
        <v>78631.666666666672</v>
      </c>
      <c r="AT241" s="145">
        <v>78631.666666666672</v>
      </c>
      <c r="AU241" s="145">
        <v>78631.666666666672</v>
      </c>
      <c r="AV241" s="145">
        <v>78631.666666666672</v>
      </c>
      <c r="AW241" s="144">
        <v>0</v>
      </c>
      <c r="AX241" s="144">
        <v>43378.75</v>
      </c>
      <c r="AY241" s="144">
        <v>43442.083333333336</v>
      </c>
      <c r="AZ241" s="144">
        <v>2916.6666666666665</v>
      </c>
      <c r="BA241" s="144">
        <v>3681.25</v>
      </c>
      <c r="BB241" s="144">
        <v>122698.78123544336</v>
      </c>
      <c r="BC241" s="144">
        <v>23475</v>
      </c>
      <c r="BD241" s="146">
        <v>0.5</v>
      </c>
      <c r="BE241" s="144">
        <v>0</v>
      </c>
      <c r="BF241" s="144">
        <v>0</v>
      </c>
      <c r="BG241" s="144">
        <v>1750</v>
      </c>
      <c r="BH241" s="144">
        <v>0</v>
      </c>
      <c r="BI241" s="144">
        <v>0</v>
      </c>
      <c r="BJ241" s="144">
        <v>0</v>
      </c>
      <c r="BK241" s="144">
        <v>0</v>
      </c>
      <c r="BL241" s="144">
        <v>0</v>
      </c>
      <c r="BM241" s="144">
        <v>0</v>
      </c>
      <c r="BN241" s="147">
        <v>0</v>
      </c>
      <c r="BO241" s="144">
        <v>0</v>
      </c>
      <c r="BP241" s="144">
        <v>0</v>
      </c>
      <c r="BQ241" s="144">
        <v>0</v>
      </c>
      <c r="BR241" s="144">
        <v>0</v>
      </c>
      <c r="BS241" s="144">
        <v>0</v>
      </c>
      <c r="BT241" s="144">
        <v>0</v>
      </c>
      <c r="BU241" s="144">
        <v>0</v>
      </c>
      <c r="BV241" s="144">
        <v>0</v>
      </c>
      <c r="BW241" s="144">
        <v>0</v>
      </c>
      <c r="BX241" s="144">
        <v>0</v>
      </c>
      <c r="BY241" s="144">
        <v>0</v>
      </c>
      <c r="BZ241" s="144">
        <v>0</v>
      </c>
      <c r="CA241" s="144">
        <v>0</v>
      </c>
      <c r="CB241" s="144">
        <v>0</v>
      </c>
      <c r="CC241" s="144">
        <v>750</v>
      </c>
      <c r="CD241" s="144">
        <v>0</v>
      </c>
      <c r="CE241" s="144">
        <v>0</v>
      </c>
      <c r="CF241" s="144">
        <v>0</v>
      </c>
    </row>
    <row r="242" spans="5:84">
      <c r="E242" s="124">
        <v>2</v>
      </c>
      <c r="F242" s="124">
        <v>2024</v>
      </c>
      <c r="G242" s="143" t="s">
        <v>306</v>
      </c>
      <c r="H242" s="144">
        <v>4166.666666666667</v>
      </c>
      <c r="I242" s="144">
        <v>0</v>
      </c>
      <c r="J242" s="144">
        <v>4166.666666666667</v>
      </c>
      <c r="K242" s="144">
        <v>0</v>
      </c>
      <c r="L242" s="144">
        <v>0</v>
      </c>
      <c r="M242" s="144">
        <v>0</v>
      </c>
      <c r="N242" s="144">
        <v>0</v>
      </c>
      <c r="O242" s="144">
        <v>4166.666666666667</v>
      </c>
      <c r="P242" s="144">
        <v>1666.6666666666667</v>
      </c>
      <c r="Q242" s="144">
        <v>0</v>
      </c>
      <c r="R242" s="144">
        <v>0</v>
      </c>
      <c r="S242" s="144">
        <v>4166.666666666667</v>
      </c>
      <c r="T242" s="144">
        <v>0</v>
      </c>
      <c r="U242" s="144">
        <v>4166.666666666667</v>
      </c>
      <c r="V242" s="144">
        <v>0</v>
      </c>
      <c r="W242" s="144">
        <v>0</v>
      </c>
      <c r="X242" s="144">
        <v>0</v>
      </c>
      <c r="Y242" s="144">
        <v>0</v>
      </c>
      <c r="Z242" s="144">
        <v>0</v>
      </c>
      <c r="AA242" s="144">
        <v>0</v>
      </c>
      <c r="AB242" s="144">
        <v>0</v>
      </c>
      <c r="AC242" s="144">
        <v>0</v>
      </c>
      <c r="AD242" s="144">
        <v>0</v>
      </c>
      <c r="AE242" s="144">
        <v>0</v>
      </c>
      <c r="AF242" s="144">
        <v>0</v>
      </c>
      <c r="AG242" s="144">
        <v>0</v>
      </c>
      <c r="AH242" s="144">
        <v>0</v>
      </c>
      <c r="AI242" s="144">
        <v>8750</v>
      </c>
      <c r="AJ242" s="144">
        <v>0</v>
      </c>
      <c r="AK242" s="144">
        <v>0</v>
      </c>
      <c r="AL242" s="144">
        <v>0</v>
      </c>
      <c r="AM242" s="144">
        <v>333.33333333333331</v>
      </c>
      <c r="AN242" s="144">
        <v>2541.6666666666665</v>
      </c>
      <c r="AO242" s="144">
        <v>0</v>
      </c>
      <c r="AP242" s="144">
        <v>0</v>
      </c>
      <c r="AQ242" s="144">
        <v>615</v>
      </c>
      <c r="AR242" s="145">
        <v>78631.666666666672</v>
      </c>
      <c r="AS242" s="145">
        <v>78631.666666666672</v>
      </c>
      <c r="AT242" s="145">
        <v>78631.666666666672</v>
      </c>
      <c r="AU242" s="145">
        <v>78631.666666666672</v>
      </c>
      <c r="AV242" s="145">
        <v>78631.666666666672</v>
      </c>
      <c r="AW242" s="144">
        <v>0</v>
      </c>
      <c r="AX242" s="144">
        <v>43378.75</v>
      </c>
      <c r="AY242" s="144">
        <v>43442.083333333336</v>
      </c>
      <c r="AZ242" s="144">
        <v>2916.6666666666665</v>
      </c>
      <c r="BA242" s="144">
        <v>3681.25</v>
      </c>
      <c r="BB242" s="144">
        <v>122698.78123544336</v>
      </c>
      <c r="BC242" s="144">
        <v>23475</v>
      </c>
      <c r="BD242" s="146">
        <v>0.5</v>
      </c>
      <c r="BE242" s="144">
        <v>0</v>
      </c>
      <c r="BF242" s="144">
        <v>0</v>
      </c>
      <c r="BG242" s="144">
        <v>1750</v>
      </c>
      <c r="BH242" s="144">
        <v>0</v>
      </c>
      <c r="BI242" s="144">
        <v>0</v>
      </c>
      <c r="BJ242" s="144">
        <v>0</v>
      </c>
      <c r="BK242" s="144">
        <v>0</v>
      </c>
      <c r="BL242" s="144">
        <v>0</v>
      </c>
      <c r="BM242" s="144">
        <v>0</v>
      </c>
      <c r="BN242" s="147">
        <v>0</v>
      </c>
      <c r="BO242" s="144">
        <v>0</v>
      </c>
      <c r="BP242" s="144">
        <v>0</v>
      </c>
      <c r="BQ242" s="144">
        <v>0</v>
      </c>
      <c r="BR242" s="144">
        <v>0</v>
      </c>
      <c r="BS242" s="144">
        <v>0</v>
      </c>
      <c r="BT242" s="144">
        <v>0</v>
      </c>
      <c r="BU242" s="144">
        <v>0</v>
      </c>
      <c r="BV242" s="144">
        <v>0</v>
      </c>
      <c r="BW242" s="144">
        <v>0</v>
      </c>
      <c r="BX242" s="144">
        <v>0</v>
      </c>
      <c r="BY242" s="144">
        <v>0</v>
      </c>
      <c r="BZ242" s="144">
        <v>0</v>
      </c>
      <c r="CA242" s="144">
        <v>0</v>
      </c>
      <c r="CB242" s="144">
        <v>0</v>
      </c>
      <c r="CC242" s="144">
        <v>750</v>
      </c>
      <c r="CD242" s="144">
        <v>0</v>
      </c>
      <c r="CE242" s="144">
        <v>0</v>
      </c>
      <c r="CF242" s="144">
        <v>0</v>
      </c>
    </row>
    <row r="243" spans="5:84">
      <c r="E243" s="124">
        <v>3</v>
      </c>
      <c r="F243" s="124">
        <v>2024</v>
      </c>
      <c r="G243" s="143" t="s">
        <v>306</v>
      </c>
      <c r="H243" s="144">
        <v>4166.666666666667</v>
      </c>
      <c r="I243" s="144">
        <v>0</v>
      </c>
      <c r="J243" s="144">
        <v>4166.666666666667</v>
      </c>
      <c r="K243" s="144">
        <v>0</v>
      </c>
      <c r="L243" s="144">
        <v>0</v>
      </c>
      <c r="M243" s="144">
        <v>0</v>
      </c>
      <c r="N243" s="144">
        <v>0</v>
      </c>
      <c r="O243" s="144">
        <v>4166.666666666667</v>
      </c>
      <c r="P243" s="144">
        <v>1666.6666666666667</v>
      </c>
      <c r="Q243" s="144">
        <v>0</v>
      </c>
      <c r="R243" s="144">
        <v>0</v>
      </c>
      <c r="S243" s="144">
        <v>4166.666666666667</v>
      </c>
      <c r="T243" s="144">
        <v>0</v>
      </c>
      <c r="U243" s="144">
        <v>4166.666666666667</v>
      </c>
      <c r="V243" s="144">
        <v>0</v>
      </c>
      <c r="W243" s="144">
        <v>0</v>
      </c>
      <c r="X243" s="144">
        <v>0</v>
      </c>
      <c r="Y243" s="144">
        <v>0</v>
      </c>
      <c r="Z243" s="144">
        <v>0</v>
      </c>
      <c r="AA243" s="144">
        <v>0</v>
      </c>
      <c r="AB243" s="144">
        <v>0</v>
      </c>
      <c r="AC243" s="144">
        <v>0</v>
      </c>
      <c r="AD243" s="144">
        <v>0</v>
      </c>
      <c r="AE243" s="144">
        <v>0</v>
      </c>
      <c r="AF243" s="144">
        <v>0</v>
      </c>
      <c r="AG243" s="144">
        <v>0</v>
      </c>
      <c r="AH243" s="144">
        <v>0</v>
      </c>
      <c r="AI243" s="144">
        <v>8750</v>
      </c>
      <c r="AJ243" s="144">
        <v>0</v>
      </c>
      <c r="AK243" s="144">
        <v>0</v>
      </c>
      <c r="AL243" s="144">
        <v>0</v>
      </c>
      <c r="AM243" s="144">
        <v>333.33333333333331</v>
      </c>
      <c r="AN243" s="144">
        <v>2541.6666666666665</v>
      </c>
      <c r="AO243" s="144">
        <v>0</v>
      </c>
      <c r="AP243" s="144">
        <v>0</v>
      </c>
      <c r="AQ243" s="144">
        <v>615</v>
      </c>
      <c r="AR243" s="145">
        <v>78631.666666666672</v>
      </c>
      <c r="AS243" s="145">
        <v>78631.666666666672</v>
      </c>
      <c r="AT243" s="145">
        <v>78631.666666666672</v>
      </c>
      <c r="AU243" s="145">
        <v>78631.666666666672</v>
      </c>
      <c r="AV243" s="145">
        <v>78631.666666666672</v>
      </c>
      <c r="AW243" s="144">
        <v>0</v>
      </c>
      <c r="AX243" s="144">
        <v>43378.75</v>
      </c>
      <c r="AY243" s="144">
        <v>43442.083333333336</v>
      </c>
      <c r="AZ243" s="144">
        <v>2916.6666666666665</v>
      </c>
      <c r="BA243" s="144">
        <v>3681.25</v>
      </c>
      <c r="BB243" s="144">
        <v>122698.78123544336</v>
      </c>
      <c r="BC243" s="144">
        <v>23475</v>
      </c>
      <c r="BD243" s="146">
        <v>0.5</v>
      </c>
      <c r="BE243" s="144">
        <v>0</v>
      </c>
      <c r="BF243" s="144">
        <v>0</v>
      </c>
      <c r="BG243" s="144">
        <v>1750</v>
      </c>
      <c r="BH243" s="144">
        <v>0</v>
      </c>
      <c r="BI243" s="144">
        <v>0</v>
      </c>
      <c r="BJ243" s="144">
        <v>0</v>
      </c>
      <c r="BK243" s="144">
        <v>0</v>
      </c>
      <c r="BL243" s="144">
        <v>0</v>
      </c>
      <c r="BM243" s="144">
        <v>0</v>
      </c>
      <c r="BN243" s="147">
        <v>0</v>
      </c>
      <c r="BO243" s="144">
        <v>0</v>
      </c>
      <c r="BP243" s="144">
        <v>0</v>
      </c>
      <c r="BQ243" s="144">
        <v>0</v>
      </c>
      <c r="BR243" s="144">
        <v>0</v>
      </c>
      <c r="BS243" s="144">
        <v>0</v>
      </c>
      <c r="BT243" s="144">
        <v>0</v>
      </c>
      <c r="BU243" s="144">
        <v>0</v>
      </c>
      <c r="BV243" s="144">
        <v>0</v>
      </c>
      <c r="BW243" s="144">
        <v>0</v>
      </c>
      <c r="BX243" s="144">
        <v>0</v>
      </c>
      <c r="BY243" s="144">
        <v>0</v>
      </c>
      <c r="BZ243" s="144">
        <v>0</v>
      </c>
      <c r="CA243" s="144">
        <v>0</v>
      </c>
      <c r="CB243" s="144">
        <v>0</v>
      </c>
      <c r="CC243" s="144">
        <v>750</v>
      </c>
      <c r="CD243" s="144">
        <v>0</v>
      </c>
      <c r="CE243" s="144">
        <v>0</v>
      </c>
      <c r="CF243" s="144">
        <v>0</v>
      </c>
    </row>
    <row r="244" spans="5:84">
      <c r="E244" s="124">
        <v>4</v>
      </c>
      <c r="F244" s="124">
        <v>2024</v>
      </c>
      <c r="G244" s="143" t="s">
        <v>306</v>
      </c>
      <c r="H244" s="144">
        <v>4166.666666666667</v>
      </c>
      <c r="I244" s="144">
        <v>0</v>
      </c>
      <c r="J244" s="144">
        <v>4166.666666666667</v>
      </c>
      <c r="K244" s="144">
        <v>0</v>
      </c>
      <c r="L244" s="144">
        <v>0</v>
      </c>
      <c r="M244" s="144">
        <v>0</v>
      </c>
      <c r="N244" s="144">
        <v>0</v>
      </c>
      <c r="O244" s="144">
        <v>4166.666666666667</v>
      </c>
      <c r="P244" s="144">
        <v>1666.6666666666667</v>
      </c>
      <c r="Q244" s="144">
        <v>0</v>
      </c>
      <c r="R244" s="144">
        <v>0</v>
      </c>
      <c r="S244" s="144">
        <v>4166.666666666667</v>
      </c>
      <c r="T244" s="144">
        <v>0</v>
      </c>
      <c r="U244" s="144">
        <v>4166.666666666667</v>
      </c>
      <c r="V244" s="144">
        <v>0</v>
      </c>
      <c r="W244" s="144">
        <v>0</v>
      </c>
      <c r="X244" s="144">
        <v>0</v>
      </c>
      <c r="Y244" s="144">
        <v>0</v>
      </c>
      <c r="Z244" s="144">
        <v>0</v>
      </c>
      <c r="AA244" s="144">
        <v>0</v>
      </c>
      <c r="AB244" s="144">
        <v>0</v>
      </c>
      <c r="AC244" s="144">
        <v>0</v>
      </c>
      <c r="AD244" s="144">
        <v>0</v>
      </c>
      <c r="AE244" s="144">
        <v>0</v>
      </c>
      <c r="AF244" s="144">
        <v>0</v>
      </c>
      <c r="AG244" s="144">
        <v>0</v>
      </c>
      <c r="AH244" s="144">
        <v>0</v>
      </c>
      <c r="AI244" s="144">
        <v>8750</v>
      </c>
      <c r="AJ244" s="144">
        <v>0</v>
      </c>
      <c r="AK244" s="144">
        <v>0</v>
      </c>
      <c r="AL244" s="144">
        <v>0</v>
      </c>
      <c r="AM244" s="144">
        <v>333.33333333333331</v>
      </c>
      <c r="AN244" s="144">
        <v>2541.6666666666665</v>
      </c>
      <c r="AO244" s="144">
        <v>0</v>
      </c>
      <c r="AP244" s="144">
        <v>0</v>
      </c>
      <c r="AQ244" s="144">
        <v>615</v>
      </c>
      <c r="AR244" s="145">
        <v>78631.666666666672</v>
      </c>
      <c r="AS244" s="145">
        <v>78631.666666666672</v>
      </c>
      <c r="AT244" s="145">
        <v>78631.666666666672</v>
      </c>
      <c r="AU244" s="145">
        <v>78631.666666666672</v>
      </c>
      <c r="AV244" s="145">
        <v>78631.666666666672</v>
      </c>
      <c r="AW244" s="144">
        <v>0</v>
      </c>
      <c r="AX244" s="144">
        <v>43378.75</v>
      </c>
      <c r="AY244" s="144">
        <v>43442.083333333336</v>
      </c>
      <c r="AZ244" s="144">
        <v>2916.6666666666665</v>
      </c>
      <c r="BA244" s="144">
        <v>3681.25</v>
      </c>
      <c r="BB244" s="144">
        <v>122698.78123544336</v>
      </c>
      <c r="BC244" s="144">
        <v>23475</v>
      </c>
      <c r="BD244" s="146">
        <v>0.5</v>
      </c>
      <c r="BE244" s="144">
        <v>0</v>
      </c>
      <c r="BF244" s="144">
        <v>0</v>
      </c>
      <c r="BG244" s="144">
        <v>1750</v>
      </c>
      <c r="BH244" s="144">
        <v>0</v>
      </c>
      <c r="BI244" s="144">
        <v>0</v>
      </c>
      <c r="BJ244" s="144">
        <v>0</v>
      </c>
      <c r="BK244" s="144">
        <v>0</v>
      </c>
      <c r="BL244" s="144">
        <v>0</v>
      </c>
      <c r="BM244" s="144">
        <v>0</v>
      </c>
      <c r="BN244" s="147">
        <v>0</v>
      </c>
      <c r="BO244" s="144">
        <v>0</v>
      </c>
      <c r="BP244" s="144">
        <v>0</v>
      </c>
      <c r="BQ244" s="144">
        <v>0</v>
      </c>
      <c r="BR244" s="144">
        <v>0</v>
      </c>
      <c r="BS244" s="144">
        <v>0</v>
      </c>
      <c r="BT244" s="144">
        <v>0</v>
      </c>
      <c r="BU244" s="144">
        <v>0</v>
      </c>
      <c r="BV244" s="144">
        <v>0</v>
      </c>
      <c r="BW244" s="144">
        <v>0</v>
      </c>
      <c r="BX244" s="144">
        <v>0</v>
      </c>
      <c r="BY244" s="144">
        <v>0</v>
      </c>
      <c r="BZ244" s="144">
        <v>0</v>
      </c>
      <c r="CA244" s="144">
        <v>0</v>
      </c>
      <c r="CB244" s="144">
        <v>0</v>
      </c>
      <c r="CC244" s="144">
        <v>750</v>
      </c>
      <c r="CD244" s="144">
        <v>0</v>
      </c>
      <c r="CE244" s="144">
        <v>0</v>
      </c>
      <c r="CF244" s="144">
        <v>0</v>
      </c>
    </row>
    <row r="245" spans="5:84">
      <c r="E245" s="124">
        <v>5</v>
      </c>
      <c r="F245" s="124">
        <v>2024</v>
      </c>
      <c r="G245" s="143" t="s">
        <v>306</v>
      </c>
      <c r="H245" s="144">
        <v>4166.666666666667</v>
      </c>
      <c r="I245" s="144">
        <v>0</v>
      </c>
      <c r="J245" s="144">
        <v>4166.666666666667</v>
      </c>
      <c r="K245" s="144">
        <v>0</v>
      </c>
      <c r="L245" s="144">
        <v>0</v>
      </c>
      <c r="M245" s="144">
        <v>0</v>
      </c>
      <c r="N245" s="144">
        <v>0</v>
      </c>
      <c r="O245" s="144">
        <v>4166.666666666667</v>
      </c>
      <c r="P245" s="144">
        <v>1666.6666666666667</v>
      </c>
      <c r="Q245" s="144">
        <v>0</v>
      </c>
      <c r="R245" s="144">
        <v>0</v>
      </c>
      <c r="S245" s="144">
        <v>4166.666666666667</v>
      </c>
      <c r="T245" s="144">
        <v>0</v>
      </c>
      <c r="U245" s="144">
        <v>4166.666666666667</v>
      </c>
      <c r="V245" s="144">
        <v>0</v>
      </c>
      <c r="W245" s="144">
        <v>0</v>
      </c>
      <c r="X245" s="144">
        <v>0</v>
      </c>
      <c r="Y245" s="144">
        <v>0</v>
      </c>
      <c r="Z245" s="144">
        <v>0</v>
      </c>
      <c r="AA245" s="144">
        <v>0</v>
      </c>
      <c r="AB245" s="144">
        <v>0</v>
      </c>
      <c r="AC245" s="144">
        <v>0</v>
      </c>
      <c r="AD245" s="144">
        <v>0</v>
      </c>
      <c r="AE245" s="144">
        <v>0</v>
      </c>
      <c r="AF245" s="144">
        <v>0</v>
      </c>
      <c r="AG245" s="144">
        <v>0</v>
      </c>
      <c r="AH245" s="144">
        <v>0</v>
      </c>
      <c r="AI245" s="144">
        <v>8750</v>
      </c>
      <c r="AJ245" s="144">
        <v>0</v>
      </c>
      <c r="AK245" s="144">
        <v>0</v>
      </c>
      <c r="AL245" s="144">
        <v>0</v>
      </c>
      <c r="AM245" s="144">
        <v>333.33333333333331</v>
      </c>
      <c r="AN245" s="144">
        <v>2541.6666666666665</v>
      </c>
      <c r="AO245" s="144">
        <v>0</v>
      </c>
      <c r="AP245" s="144">
        <v>0</v>
      </c>
      <c r="AQ245" s="144">
        <v>615</v>
      </c>
      <c r="AR245" s="145">
        <v>78631.666666666672</v>
      </c>
      <c r="AS245" s="145">
        <v>78631.666666666672</v>
      </c>
      <c r="AT245" s="145">
        <v>78631.666666666672</v>
      </c>
      <c r="AU245" s="145">
        <v>78631.666666666672</v>
      </c>
      <c r="AV245" s="145">
        <v>78631.666666666672</v>
      </c>
      <c r="AW245" s="144">
        <v>0</v>
      </c>
      <c r="AX245" s="144">
        <v>43378.75</v>
      </c>
      <c r="AY245" s="144">
        <v>43442.083333333336</v>
      </c>
      <c r="AZ245" s="144">
        <v>2916.6666666666665</v>
      </c>
      <c r="BA245" s="144">
        <v>3681.25</v>
      </c>
      <c r="BB245" s="144">
        <v>122698.78123544336</v>
      </c>
      <c r="BC245" s="144">
        <v>23475</v>
      </c>
      <c r="BD245" s="146">
        <v>0.5</v>
      </c>
      <c r="BE245" s="144">
        <v>0</v>
      </c>
      <c r="BF245" s="144">
        <v>0</v>
      </c>
      <c r="BG245" s="144">
        <v>1750</v>
      </c>
      <c r="BH245" s="144">
        <v>0</v>
      </c>
      <c r="BI245" s="144">
        <v>0</v>
      </c>
      <c r="BJ245" s="144">
        <v>0</v>
      </c>
      <c r="BK245" s="144">
        <v>0</v>
      </c>
      <c r="BL245" s="144">
        <v>0</v>
      </c>
      <c r="BM245" s="144">
        <v>0</v>
      </c>
      <c r="BN245" s="147">
        <v>0</v>
      </c>
      <c r="BO245" s="144">
        <v>0</v>
      </c>
      <c r="BP245" s="144">
        <v>0</v>
      </c>
      <c r="BQ245" s="144">
        <v>0</v>
      </c>
      <c r="BR245" s="144">
        <v>0</v>
      </c>
      <c r="BS245" s="144">
        <v>0</v>
      </c>
      <c r="BT245" s="144">
        <v>0</v>
      </c>
      <c r="BU245" s="144">
        <v>0</v>
      </c>
      <c r="BV245" s="144">
        <v>0</v>
      </c>
      <c r="BW245" s="144">
        <v>0</v>
      </c>
      <c r="BX245" s="144">
        <v>0</v>
      </c>
      <c r="BY245" s="144">
        <v>0</v>
      </c>
      <c r="BZ245" s="144">
        <v>0</v>
      </c>
      <c r="CA245" s="144">
        <v>0</v>
      </c>
      <c r="CB245" s="144">
        <v>0</v>
      </c>
      <c r="CC245" s="144">
        <v>750</v>
      </c>
      <c r="CD245" s="144">
        <v>0</v>
      </c>
      <c r="CE245" s="144">
        <v>0</v>
      </c>
      <c r="CF245" s="144">
        <v>0</v>
      </c>
    </row>
    <row r="246" spans="5:84">
      <c r="E246" s="124">
        <v>6</v>
      </c>
      <c r="F246" s="124">
        <v>2024</v>
      </c>
      <c r="G246" s="143" t="s">
        <v>306</v>
      </c>
      <c r="H246" s="144">
        <v>4166.666666666667</v>
      </c>
      <c r="I246" s="144">
        <v>0</v>
      </c>
      <c r="J246" s="144">
        <v>4166.666666666667</v>
      </c>
      <c r="K246" s="144">
        <v>0</v>
      </c>
      <c r="L246" s="144">
        <v>0</v>
      </c>
      <c r="M246" s="144">
        <v>0</v>
      </c>
      <c r="N246" s="144">
        <v>0</v>
      </c>
      <c r="O246" s="144">
        <v>4166.666666666667</v>
      </c>
      <c r="P246" s="144">
        <v>1666.6666666666667</v>
      </c>
      <c r="Q246" s="144">
        <v>0</v>
      </c>
      <c r="R246" s="144">
        <v>0</v>
      </c>
      <c r="S246" s="144">
        <v>4166.666666666667</v>
      </c>
      <c r="T246" s="144">
        <v>0</v>
      </c>
      <c r="U246" s="144">
        <v>4166.666666666667</v>
      </c>
      <c r="V246" s="144">
        <v>0</v>
      </c>
      <c r="W246" s="144">
        <v>0</v>
      </c>
      <c r="X246" s="144">
        <v>0</v>
      </c>
      <c r="Y246" s="144">
        <v>0</v>
      </c>
      <c r="Z246" s="144">
        <v>0</v>
      </c>
      <c r="AA246" s="144">
        <v>0</v>
      </c>
      <c r="AB246" s="144">
        <v>0</v>
      </c>
      <c r="AC246" s="144">
        <v>0</v>
      </c>
      <c r="AD246" s="144">
        <v>0</v>
      </c>
      <c r="AE246" s="144">
        <v>0</v>
      </c>
      <c r="AF246" s="144">
        <v>0</v>
      </c>
      <c r="AG246" s="144">
        <v>0</v>
      </c>
      <c r="AH246" s="144">
        <v>0</v>
      </c>
      <c r="AI246" s="144">
        <v>8750</v>
      </c>
      <c r="AJ246" s="144">
        <v>0</v>
      </c>
      <c r="AK246" s="144">
        <v>0</v>
      </c>
      <c r="AL246" s="144">
        <v>0</v>
      </c>
      <c r="AM246" s="144">
        <v>333.33333333333331</v>
      </c>
      <c r="AN246" s="144">
        <v>2541.6666666666665</v>
      </c>
      <c r="AO246" s="144">
        <v>0</v>
      </c>
      <c r="AP246" s="144">
        <v>13000</v>
      </c>
      <c r="AQ246" s="144">
        <v>615</v>
      </c>
      <c r="AR246" s="145">
        <v>78631.666666666672</v>
      </c>
      <c r="AS246" s="145">
        <v>78631.666666666672</v>
      </c>
      <c r="AT246" s="145">
        <v>78631.666666666672</v>
      </c>
      <c r="AU246" s="145">
        <v>78631.666666666672</v>
      </c>
      <c r="AV246" s="145">
        <v>78631.666666666672</v>
      </c>
      <c r="AW246" s="144">
        <v>0</v>
      </c>
      <c r="AX246" s="144">
        <v>43378.75</v>
      </c>
      <c r="AY246" s="144">
        <v>43442.083333333336</v>
      </c>
      <c r="AZ246" s="144">
        <v>2916.6666666666665</v>
      </c>
      <c r="BA246" s="144">
        <v>3681.25</v>
      </c>
      <c r="BB246" s="144">
        <v>122698.78123544336</v>
      </c>
      <c r="BC246" s="144">
        <v>23475</v>
      </c>
      <c r="BD246" s="146">
        <v>0.5</v>
      </c>
      <c r="BE246" s="144">
        <v>0</v>
      </c>
      <c r="BF246" s="144">
        <v>0</v>
      </c>
      <c r="BG246" s="144">
        <v>1750</v>
      </c>
      <c r="BH246" s="144">
        <v>0</v>
      </c>
      <c r="BI246" s="144">
        <v>0</v>
      </c>
      <c r="BJ246" s="144">
        <v>0</v>
      </c>
      <c r="BK246" s="144">
        <v>0</v>
      </c>
      <c r="BL246" s="144">
        <v>0</v>
      </c>
      <c r="BM246" s="144">
        <v>0</v>
      </c>
      <c r="BN246" s="147">
        <v>0</v>
      </c>
      <c r="BO246" s="144">
        <v>0</v>
      </c>
      <c r="BP246" s="144">
        <v>0</v>
      </c>
      <c r="BQ246" s="144">
        <v>0</v>
      </c>
      <c r="BR246" s="144">
        <v>0</v>
      </c>
      <c r="BS246" s="144">
        <v>0</v>
      </c>
      <c r="BT246" s="144">
        <v>0</v>
      </c>
      <c r="BU246" s="144">
        <v>0</v>
      </c>
      <c r="BV246" s="144">
        <v>0</v>
      </c>
      <c r="BW246" s="144">
        <v>0</v>
      </c>
      <c r="BX246" s="144">
        <v>0</v>
      </c>
      <c r="BY246" s="144">
        <v>0</v>
      </c>
      <c r="BZ246" s="144">
        <v>0</v>
      </c>
      <c r="CA246" s="144">
        <v>0</v>
      </c>
      <c r="CB246" s="144">
        <v>0</v>
      </c>
      <c r="CC246" s="144">
        <v>750</v>
      </c>
      <c r="CD246" s="144">
        <v>0</v>
      </c>
      <c r="CE246" s="144">
        <v>0</v>
      </c>
      <c r="CF246" s="144">
        <v>0</v>
      </c>
    </row>
    <row r="247" spans="5:84">
      <c r="E247" s="124">
        <v>7</v>
      </c>
      <c r="F247" s="124">
        <v>2024</v>
      </c>
      <c r="G247" s="143" t="s">
        <v>306</v>
      </c>
      <c r="H247" s="144">
        <v>4166.666666666667</v>
      </c>
      <c r="I247" s="144">
        <v>0</v>
      </c>
      <c r="J247" s="144">
        <v>4166.666666666667</v>
      </c>
      <c r="K247" s="144">
        <v>0</v>
      </c>
      <c r="L247" s="144">
        <v>0</v>
      </c>
      <c r="M247" s="144">
        <v>0</v>
      </c>
      <c r="N247" s="144">
        <v>0</v>
      </c>
      <c r="O247" s="144">
        <v>4166.666666666667</v>
      </c>
      <c r="P247" s="144">
        <v>1666.6666666666667</v>
      </c>
      <c r="Q247" s="144">
        <v>0</v>
      </c>
      <c r="R247" s="144">
        <v>0</v>
      </c>
      <c r="S247" s="144">
        <v>4166.666666666667</v>
      </c>
      <c r="T247" s="144">
        <v>0</v>
      </c>
      <c r="U247" s="144">
        <v>4166.666666666667</v>
      </c>
      <c r="V247" s="144">
        <v>0</v>
      </c>
      <c r="W247" s="144">
        <v>0</v>
      </c>
      <c r="X247" s="144">
        <v>0</v>
      </c>
      <c r="Y247" s="144">
        <v>0</v>
      </c>
      <c r="Z247" s="144">
        <v>0</v>
      </c>
      <c r="AA247" s="144">
        <v>0</v>
      </c>
      <c r="AB247" s="144">
        <v>0</v>
      </c>
      <c r="AC247" s="144">
        <v>0</v>
      </c>
      <c r="AD247" s="144">
        <v>0</v>
      </c>
      <c r="AE247" s="144">
        <v>0</v>
      </c>
      <c r="AF247" s="144">
        <v>0</v>
      </c>
      <c r="AG247" s="144">
        <v>0</v>
      </c>
      <c r="AH247" s="144">
        <v>0</v>
      </c>
      <c r="AI247" s="144">
        <v>8750</v>
      </c>
      <c r="AJ247" s="144">
        <v>0</v>
      </c>
      <c r="AK247" s="144">
        <v>0</v>
      </c>
      <c r="AL247" s="144">
        <v>0</v>
      </c>
      <c r="AM247" s="144">
        <v>333.33333333333331</v>
      </c>
      <c r="AN247" s="144">
        <v>2541.6666666666665</v>
      </c>
      <c r="AO247" s="144">
        <v>0</v>
      </c>
      <c r="AP247" s="144">
        <v>0</v>
      </c>
      <c r="AQ247" s="144">
        <v>615</v>
      </c>
      <c r="AR247" s="145">
        <v>78631.666666666672</v>
      </c>
      <c r="AS247" s="145">
        <v>78631.666666666672</v>
      </c>
      <c r="AT247" s="145">
        <v>78631.666666666672</v>
      </c>
      <c r="AU247" s="145">
        <v>78631.666666666672</v>
      </c>
      <c r="AV247" s="145">
        <v>78631.666666666672</v>
      </c>
      <c r="AW247" s="144">
        <v>0</v>
      </c>
      <c r="AX247" s="144">
        <v>43378.75</v>
      </c>
      <c r="AY247" s="144">
        <v>43442.083333333336</v>
      </c>
      <c r="AZ247" s="144">
        <v>2916.6666666666665</v>
      </c>
      <c r="BA247" s="144">
        <v>3681.25</v>
      </c>
      <c r="BB247" s="144">
        <v>122698.78123544336</v>
      </c>
      <c r="BC247" s="144">
        <v>23475</v>
      </c>
      <c r="BD247" s="146">
        <v>0.5</v>
      </c>
      <c r="BE247" s="144">
        <v>0</v>
      </c>
      <c r="BF247" s="144">
        <v>0</v>
      </c>
      <c r="BG247" s="144">
        <v>1750</v>
      </c>
      <c r="BH247" s="144">
        <v>0</v>
      </c>
      <c r="BI247" s="144">
        <v>0</v>
      </c>
      <c r="BJ247" s="144">
        <v>0</v>
      </c>
      <c r="BK247" s="144">
        <v>0</v>
      </c>
      <c r="BL247" s="144">
        <v>0</v>
      </c>
      <c r="BM247" s="144">
        <v>0</v>
      </c>
      <c r="BN247" s="147">
        <v>0</v>
      </c>
      <c r="BO247" s="144">
        <v>0</v>
      </c>
      <c r="BP247" s="144">
        <v>0</v>
      </c>
      <c r="BQ247" s="144">
        <v>0</v>
      </c>
      <c r="BR247" s="144">
        <v>0</v>
      </c>
      <c r="BS247" s="144">
        <v>0</v>
      </c>
      <c r="BT247" s="144">
        <v>0</v>
      </c>
      <c r="BU247" s="144">
        <v>0</v>
      </c>
      <c r="BV247" s="144">
        <v>0</v>
      </c>
      <c r="BW247" s="144">
        <v>0</v>
      </c>
      <c r="BX247" s="144">
        <v>0</v>
      </c>
      <c r="BY247" s="144">
        <v>0</v>
      </c>
      <c r="BZ247" s="144">
        <v>0</v>
      </c>
      <c r="CA247" s="144">
        <v>0</v>
      </c>
      <c r="CB247" s="144">
        <v>0</v>
      </c>
      <c r="CC247" s="144">
        <v>750</v>
      </c>
      <c r="CD247" s="144">
        <v>0</v>
      </c>
      <c r="CE247" s="144">
        <v>0</v>
      </c>
      <c r="CF247" s="144">
        <v>0</v>
      </c>
    </row>
    <row r="248" spans="5:84">
      <c r="E248" s="124">
        <v>8</v>
      </c>
      <c r="F248" s="124">
        <v>2024</v>
      </c>
      <c r="G248" s="143" t="s">
        <v>306</v>
      </c>
      <c r="H248" s="144">
        <v>4166.666666666667</v>
      </c>
      <c r="I248" s="144">
        <v>0</v>
      </c>
      <c r="J248" s="144">
        <v>4166.666666666667</v>
      </c>
      <c r="K248" s="144">
        <v>0</v>
      </c>
      <c r="L248" s="144">
        <v>0</v>
      </c>
      <c r="M248" s="144">
        <v>0</v>
      </c>
      <c r="N248" s="144">
        <v>0</v>
      </c>
      <c r="O248" s="144">
        <v>4166.666666666667</v>
      </c>
      <c r="P248" s="144">
        <v>1666.6666666666667</v>
      </c>
      <c r="Q248" s="144">
        <v>0</v>
      </c>
      <c r="R248" s="144">
        <v>0</v>
      </c>
      <c r="S248" s="144">
        <v>4166.666666666667</v>
      </c>
      <c r="T248" s="144">
        <v>0</v>
      </c>
      <c r="U248" s="144">
        <v>4166.666666666667</v>
      </c>
      <c r="V248" s="144">
        <v>0</v>
      </c>
      <c r="W248" s="144">
        <v>0</v>
      </c>
      <c r="X248" s="144">
        <v>0</v>
      </c>
      <c r="Y248" s="144">
        <v>0</v>
      </c>
      <c r="Z248" s="144">
        <v>0</v>
      </c>
      <c r="AA248" s="144">
        <v>0</v>
      </c>
      <c r="AB248" s="144">
        <v>0</v>
      </c>
      <c r="AC248" s="144">
        <v>0</v>
      </c>
      <c r="AD248" s="144">
        <v>0</v>
      </c>
      <c r="AE248" s="144">
        <v>0</v>
      </c>
      <c r="AF248" s="144">
        <v>0</v>
      </c>
      <c r="AG248" s="144">
        <v>0</v>
      </c>
      <c r="AH248" s="144">
        <v>0</v>
      </c>
      <c r="AI248" s="144">
        <v>8750</v>
      </c>
      <c r="AJ248" s="144">
        <v>0</v>
      </c>
      <c r="AK248" s="144">
        <v>0</v>
      </c>
      <c r="AL248" s="144">
        <v>0</v>
      </c>
      <c r="AM248" s="144">
        <v>333.33333333333331</v>
      </c>
      <c r="AN248" s="144">
        <v>2541.6666666666665</v>
      </c>
      <c r="AO248" s="144">
        <v>0</v>
      </c>
      <c r="AP248" s="144">
        <v>0</v>
      </c>
      <c r="AQ248" s="144">
        <v>615</v>
      </c>
      <c r="AR248" s="145">
        <v>78631.666666666672</v>
      </c>
      <c r="AS248" s="145">
        <v>78631.666666666672</v>
      </c>
      <c r="AT248" s="145">
        <v>78631.666666666672</v>
      </c>
      <c r="AU248" s="145">
        <v>78631.666666666672</v>
      </c>
      <c r="AV248" s="145">
        <v>78631.666666666672</v>
      </c>
      <c r="AW248" s="144">
        <v>0</v>
      </c>
      <c r="AX248" s="144">
        <v>43378.75</v>
      </c>
      <c r="AY248" s="144">
        <v>43442.083333333336</v>
      </c>
      <c r="AZ248" s="144">
        <v>2916.6666666666665</v>
      </c>
      <c r="BA248" s="144">
        <v>3681.25</v>
      </c>
      <c r="BB248" s="144">
        <v>122698.78123544336</v>
      </c>
      <c r="BC248" s="144">
        <v>23475</v>
      </c>
      <c r="BD248" s="146">
        <v>0.5</v>
      </c>
      <c r="BE248" s="144">
        <v>0</v>
      </c>
      <c r="BF248" s="144">
        <v>0</v>
      </c>
      <c r="BG248" s="144">
        <v>1750</v>
      </c>
      <c r="BH248" s="144">
        <v>0</v>
      </c>
      <c r="BI248" s="144">
        <v>0</v>
      </c>
      <c r="BJ248" s="144">
        <v>0</v>
      </c>
      <c r="BK248" s="144">
        <v>0</v>
      </c>
      <c r="BL248" s="144">
        <v>0</v>
      </c>
      <c r="BM248" s="144">
        <v>0</v>
      </c>
      <c r="BN248" s="147">
        <v>0</v>
      </c>
      <c r="BO248" s="144">
        <v>0</v>
      </c>
      <c r="BP248" s="144">
        <v>0</v>
      </c>
      <c r="BQ248" s="144">
        <v>0</v>
      </c>
      <c r="BR248" s="144">
        <v>0</v>
      </c>
      <c r="BS248" s="144">
        <v>0</v>
      </c>
      <c r="BT248" s="144">
        <v>0</v>
      </c>
      <c r="BU248" s="144">
        <v>0</v>
      </c>
      <c r="BV248" s="144">
        <v>0</v>
      </c>
      <c r="BW248" s="144">
        <v>0</v>
      </c>
      <c r="BX248" s="144">
        <v>0</v>
      </c>
      <c r="BY248" s="144">
        <v>0</v>
      </c>
      <c r="BZ248" s="144">
        <v>0</v>
      </c>
      <c r="CA248" s="144">
        <v>0</v>
      </c>
      <c r="CB248" s="144">
        <v>0</v>
      </c>
      <c r="CC248" s="144">
        <v>750</v>
      </c>
      <c r="CD248" s="144">
        <v>0</v>
      </c>
      <c r="CE248" s="144">
        <v>0</v>
      </c>
      <c r="CF248" s="144">
        <v>0</v>
      </c>
    </row>
    <row r="249" spans="5:84">
      <c r="E249" s="124">
        <v>9</v>
      </c>
      <c r="F249" s="124">
        <v>2024</v>
      </c>
      <c r="G249" s="143" t="s">
        <v>306</v>
      </c>
      <c r="H249" s="144">
        <v>4166.666666666667</v>
      </c>
      <c r="I249" s="144">
        <v>0</v>
      </c>
      <c r="J249" s="144">
        <v>4166.666666666667</v>
      </c>
      <c r="K249" s="144">
        <v>0</v>
      </c>
      <c r="L249" s="144">
        <v>0</v>
      </c>
      <c r="M249" s="144">
        <v>0</v>
      </c>
      <c r="N249" s="144">
        <v>0</v>
      </c>
      <c r="O249" s="144">
        <v>4166.666666666667</v>
      </c>
      <c r="P249" s="144">
        <v>1666.6666666666667</v>
      </c>
      <c r="Q249" s="144">
        <v>0</v>
      </c>
      <c r="R249" s="144">
        <v>0</v>
      </c>
      <c r="S249" s="144">
        <v>4166.666666666667</v>
      </c>
      <c r="T249" s="144">
        <v>0</v>
      </c>
      <c r="U249" s="144">
        <v>4166.666666666667</v>
      </c>
      <c r="V249" s="144">
        <v>0</v>
      </c>
      <c r="W249" s="144">
        <v>0</v>
      </c>
      <c r="X249" s="144">
        <v>0</v>
      </c>
      <c r="Y249" s="144">
        <v>0</v>
      </c>
      <c r="Z249" s="144">
        <v>0</v>
      </c>
      <c r="AA249" s="144">
        <v>0</v>
      </c>
      <c r="AB249" s="144">
        <v>0</v>
      </c>
      <c r="AC249" s="144">
        <v>0</v>
      </c>
      <c r="AD249" s="144">
        <v>0</v>
      </c>
      <c r="AE249" s="144">
        <v>0</v>
      </c>
      <c r="AF249" s="144">
        <v>0</v>
      </c>
      <c r="AG249" s="144">
        <v>0</v>
      </c>
      <c r="AH249" s="144">
        <v>0</v>
      </c>
      <c r="AI249" s="144">
        <v>8750</v>
      </c>
      <c r="AJ249" s="144">
        <v>0</v>
      </c>
      <c r="AK249" s="144">
        <v>0</v>
      </c>
      <c r="AL249" s="144">
        <v>0</v>
      </c>
      <c r="AM249" s="144">
        <v>333.33333333333331</v>
      </c>
      <c r="AN249" s="144">
        <v>2541.6666666666665</v>
      </c>
      <c r="AO249" s="144">
        <v>0</v>
      </c>
      <c r="AP249" s="144">
        <v>0</v>
      </c>
      <c r="AQ249" s="144">
        <v>615</v>
      </c>
      <c r="AR249" s="145">
        <v>78631.666666666672</v>
      </c>
      <c r="AS249" s="145">
        <v>78631.666666666672</v>
      </c>
      <c r="AT249" s="145">
        <v>78631.666666666672</v>
      </c>
      <c r="AU249" s="145">
        <v>78631.666666666672</v>
      </c>
      <c r="AV249" s="145">
        <v>78631.666666666672</v>
      </c>
      <c r="AW249" s="144">
        <v>0</v>
      </c>
      <c r="AX249" s="144">
        <v>43378.75</v>
      </c>
      <c r="AY249" s="144">
        <v>43442.083333333336</v>
      </c>
      <c r="AZ249" s="144">
        <v>2916.6666666666665</v>
      </c>
      <c r="BA249" s="144">
        <v>3681.25</v>
      </c>
      <c r="BB249" s="144">
        <v>122698.78123544336</v>
      </c>
      <c r="BC249" s="144">
        <v>23475</v>
      </c>
      <c r="BD249" s="146">
        <v>0.5</v>
      </c>
      <c r="BE249" s="144">
        <v>0</v>
      </c>
      <c r="BF249" s="144">
        <v>0</v>
      </c>
      <c r="BG249" s="144">
        <v>1750</v>
      </c>
      <c r="BH249" s="144">
        <v>0</v>
      </c>
      <c r="BI249" s="144">
        <v>0</v>
      </c>
      <c r="BJ249" s="144">
        <v>0</v>
      </c>
      <c r="BK249" s="144">
        <v>0</v>
      </c>
      <c r="BL249" s="144">
        <v>0</v>
      </c>
      <c r="BM249" s="144">
        <v>0</v>
      </c>
      <c r="BN249" s="147">
        <v>0</v>
      </c>
      <c r="BO249" s="144">
        <v>0</v>
      </c>
      <c r="BP249" s="144">
        <v>0</v>
      </c>
      <c r="BQ249" s="144">
        <v>0</v>
      </c>
      <c r="BR249" s="144">
        <v>0</v>
      </c>
      <c r="BS249" s="144">
        <v>0</v>
      </c>
      <c r="BT249" s="144">
        <v>0</v>
      </c>
      <c r="BU249" s="144">
        <v>0</v>
      </c>
      <c r="BV249" s="144">
        <v>0</v>
      </c>
      <c r="BW249" s="144">
        <v>0</v>
      </c>
      <c r="BX249" s="144">
        <v>0</v>
      </c>
      <c r="BY249" s="144">
        <v>0</v>
      </c>
      <c r="BZ249" s="144">
        <v>0</v>
      </c>
      <c r="CA249" s="144">
        <v>0</v>
      </c>
      <c r="CB249" s="144">
        <v>0</v>
      </c>
      <c r="CC249" s="144">
        <v>750</v>
      </c>
      <c r="CD249" s="144">
        <v>0</v>
      </c>
      <c r="CE249" s="144">
        <v>0</v>
      </c>
      <c r="CF249" s="144">
        <v>0</v>
      </c>
    </row>
    <row r="250" spans="5:84">
      <c r="E250" s="124">
        <v>10</v>
      </c>
      <c r="F250" s="124">
        <v>2024</v>
      </c>
      <c r="G250" s="143" t="s">
        <v>306</v>
      </c>
      <c r="H250" s="144">
        <v>4166.666666666667</v>
      </c>
      <c r="I250" s="144">
        <v>0</v>
      </c>
      <c r="J250" s="144">
        <v>4166.666666666667</v>
      </c>
      <c r="K250" s="144">
        <v>0</v>
      </c>
      <c r="L250" s="144">
        <v>0</v>
      </c>
      <c r="M250" s="144">
        <v>0</v>
      </c>
      <c r="N250" s="144">
        <v>0</v>
      </c>
      <c r="O250" s="144">
        <v>4166.666666666667</v>
      </c>
      <c r="P250" s="144">
        <v>1666.6666666666667</v>
      </c>
      <c r="Q250" s="144">
        <v>0</v>
      </c>
      <c r="R250" s="144">
        <v>0</v>
      </c>
      <c r="S250" s="144">
        <v>4166.666666666667</v>
      </c>
      <c r="T250" s="144">
        <v>0</v>
      </c>
      <c r="U250" s="144">
        <v>4166.666666666667</v>
      </c>
      <c r="V250" s="144">
        <v>0</v>
      </c>
      <c r="W250" s="144">
        <v>0</v>
      </c>
      <c r="X250" s="144">
        <v>0</v>
      </c>
      <c r="Y250" s="144">
        <v>0</v>
      </c>
      <c r="Z250" s="144">
        <v>0</v>
      </c>
      <c r="AA250" s="144">
        <v>0</v>
      </c>
      <c r="AB250" s="144">
        <v>0</v>
      </c>
      <c r="AC250" s="144">
        <v>0</v>
      </c>
      <c r="AD250" s="144">
        <v>0</v>
      </c>
      <c r="AE250" s="144">
        <v>0</v>
      </c>
      <c r="AF250" s="144">
        <v>0</v>
      </c>
      <c r="AG250" s="144">
        <v>0</v>
      </c>
      <c r="AH250" s="144">
        <v>0</v>
      </c>
      <c r="AI250" s="144">
        <v>8750</v>
      </c>
      <c r="AJ250" s="144">
        <v>0</v>
      </c>
      <c r="AK250" s="144">
        <v>0</v>
      </c>
      <c r="AL250" s="144">
        <v>0</v>
      </c>
      <c r="AM250" s="144">
        <v>333.33333333333331</v>
      </c>
      <c r="AN250" s="144">
        <v>2541.6666666666665</v>
      </c>
      <c r="AO250" s="144">
        <v>0</v>
      </c>
      <c r="AP250" s="144">
        <v>0</v>
      </c>
      <c r="AQ250" s="144">
        <v>615</v>
      </c>
      <c r="AR250" s="145">
        <v>78631.666666666672</v>
      </c>
      <c r="AS250" s="145">
        <v>78631.666666666672</v>
      </c>
      <c r="AT250" s="145">
        <v>78631.666666666672</v>
      </c>
      <c r="AU250" s="145">
        <v>78631.666666666672</v>
      </c>
      <c r="AV250" s="145">
        <v>78631.666666666672</v>
      </c>
      <c r="AW250" s="144">
        <v>0</v>
      </c>
      <c r="AX250" s="144">
        <v>43378.75</v>
      </c>
      <c r="AY250" s="144">
        <v>43442.083333333336</v>
      </c>
      <c r="AZ250" s="144">
        <v>2916.6666666666665</v>
      </c>
      <c r="BA250" s="144">
        <v>3681.25</v>
      </c>
      <c r="BB250" s="144">
        <v>122698.78123544336</v>
      </c>
      <c r="BC250" s="144">
        <v>23475</v>
      </c>
      <c r="BD250" s="146">
        <v>0.5</v>
      </c>
      <c r="BE250" s="144">
        <v>0</v>
      </c>
      <c r="BF250" s="144">
        <v>0</v>
      </c>
      <c r="BG250" s="144">
        <v>1750</v>
      </c>
      <c r="BH250" s="144">
        <v>0</v>
      </c>
      <c r="BI250" s="144">
        <v>0</v>
      </c>
      <c r="BJ250" s="144">
        <v>0</v>
      </c>
      <c r="BK250" s="144">
        <v>0</v>
      </c>
      <c r="BL250" s="144">
        <v>0</v>
      </c>
      <c r="BM250" s="144">
        <v>0</v>
      </c>
      <c r="BN250" s="147">
        <v>0</v>
      </c>
      <c r="BO250" s="144">
        <v>0</v>
      </c>
      <c r="BP250" s="144">
        <v>0</v>
      </c>
      <c r="BQ250" s="144">
        <v>0</v>
      </c>
      <c r="BR250" s="144">
        <v>0</v>
      </c>
      <c r="BS250" s="144">
        <v>0</v>
      </c>
      <c r="BT250" s="144">
        <v>0</v>
      </c>
      <c r="BU250" s="144">
        <v>0</v>
      </c>
      <c r="BV250" s="144">
        <v>0</v>
      </c>
      <c r="BW250" s="144">
        <v>0</v>
      </c>
      <c r="BX250" s="144">
        <v>0</v>
      </c>
      <c r="BY250" s="144">
        <v>0</v>
      </c>
      <c r="BZ250" s="144">
        <v>0</v>
      </c>
      <c r="CA250" s="144">
        <v>0</v>
      </c>
      <c r="CB250" s="144">
        <v>0</v>
      </c>
      <c r="CC250" s="144">
        <v>750</v>
      </c>
      <c r="CD250" s="144">
        <v>0</v>
      </c>
      <c r="CE250" s="144">
        <v>0</v>
      </c>
      <c r="CF250" s="144">
        <v>0</v>
      </c>
    </row>
    <row r="251" spans="5:84">
      <c r="E251" s="124">
        <v>11</v>
      </c>
      <c r="F251" s="124">
        <v>2024</v>
      </c>
      <c r="G251" s="143" t="s">
        <v>306</v>
      </c>
      <c r="H251" s="144">
        <v>4166.666666666667</v>
      </c>
      <c r="I251" s="144">
        <v>0</v>
      </c>
      <c r="J251" s="144">
        <v>4166.666666666667</v>
      </c>
      <c r="K251" s="144">
        <v>0</v>
      </c>
      <c r="L251" s="144">
        <v>0</v>
      </c>
      <c r="M251" s="144">
        <v>0</v>
      </c>
      <c r="N251" s="144">
        <v>0</v>
      </c>
      <c r="O251" s="144">
        <v>4166.666666666667</v>
      </c>
      <c r="P251" s="144">
        <v>1666.6666666666667</v>
      </c>
      <c r="Q251" s="144">
        <v>0</v>
      </c>
      <c r="R251" s="144">
        <v>0</v>
      </c>
      <c r="S251" s="144">
        <v>4166.666666666667</v>
      </c>
      <c r="T251" s="144">
        <v>0</v>
      </c>
      <c r="U251" s="144">
        <v>4166.666666666667</v>
      </c>
      <c r="V251" s="144">
        <v>0</v>
      </c>
      <c r="W251" s="144">
        <v>0</v>
      </c>
      <c r="X251" s="144">
        <v>0</v>
      </c>
      <c r="Y251" s="144">
        <v>0</v>
      </c>
      <c r="Z251" s="144">
        <v>0</v>
      </c>
      <c r="AA251" s="144">
        <v>0</v>
      </c>
      <c r="AB251" s="144">
        <v>0</v>
      </c>
      <c r="AC251" s="144">
        <v>0</v>
      </c>
      <c r="AD251" s="144">
        <v>0</v>
      </c>
      <c r="AE251" s="144">
        <v>0</v>
      </c>
      <c r="AF251" s="144">
        <v>0</v>
      </c>
      <c r="AG251" s="144">
        <v>0</v>
      </c>
      <c r="AH251" s="144">
        <v>0</v>
      </c>
      <c r="AI251" s="144">
        <v>8750</v>
      </c>
      <c r="AJ251" s="144">
        <v>0</v>
      </c>
      <c r="AK251" s="144">
        <v>0</v>
      </c>
      <c r="AL251" s="144">
        <v>0</v>
      </c>
      <c r="AM251" s="144">
        <v>333.33333333333331</v>
      </c>
      <c r="AN251" s="144">
        <v>2541.6666666666665</v>
      </c>
      <c r="AO251" s="144">
        <v>0</v>
      </c>
      <c r="AP251" s="144">
        <v>0</v>
      </c>
      <c r="AQ251" s="144">
        <v>615</v>
      </c>
      <c r="AR251" s="145">
        <v>78631.666666666672</v>
      </c>
      <c r="AS251" s="145">
        <v>78631.666666666672</v>
      </c>
      <c r="AT251" s="145">
        <v>78631.666666666672</v>
      </c>
      <c r="AU251" s="145">
        <v>78631.666666666672</v>
      </c>
      <c r="AV251" s="145">
        <v>78631.666666666672</v>
      </c>
      <c r="AW251" s="144">
        <v>0</v>
      </c>
      <c r="AX251" s="144">
        <v>43378.75</v>
      </c>
      <c r="AY251" s="144">
        <v>43442.083333333336</v>
      </c>
      <c r="AZ251" s="144">
        <v>2916.6666666666665</v>
      </c>
      <c r="BA251" s="144">
        <v>3681.25</v>
      </c>
      <c r="BB251" s="144">
        <v>122698.78123544336</v>
      </c>
      <c r="BC251" s="144">
        <v>23475</v>
      </c>
      <c r="BD251" s="146">
        <v>0.5</v>
      </c>
      <c r="BE251" s="144">
        <v>0</v>
      </c>
      <c r="BF251" s="144">
        <v>0</v>
      </c>
      <c r="BG251" s="144">
        <v>1750</v>
      </c>
      <c r="BH251" s="144">
        <v>0</v>
      </c>
      <c r="BI251" s="144">
        <v>0</v>
      </c>
      <c r="BJ251" s="144">
        <v>0</v>
      </c>
      <c r="BK251" s="144">
        <v>0</v>
      </c>
      <c r="BL251" s="144">
        <v>0</v>
      </c>
      <c r="BM251" s="144">
        <v>0</v>
      </c>
      <c r="BN251" s="147">
        <v>0</v>
      </c>
      <c r="BO251" s="144">
        <v>0</v>
      </c>
      <c r="BP251" s="144">
        <v>0</v>
      </c>
      <c r="BQ251" s="144">
        <v>0</v>
      </c>
      <c r="BR251" s="144">
        <v>0</v>
      </c>
      <c r="BS251" s="144">
        <v>0</v>
      </c>
      <c r="BT251" s="144">
        <v>0</v>
      </c>
      <c r="BU251" s="144">
        <v>0</v>
      </c>
      <c r="BV251" s="144">
        <v>0</v>
      </c>
      <c r="BW251" s="144">
        <v>0</v>
      </c>
      <c r="BX251" s="144">
        <v>0</v>
      </c>
      <c r="BY251" s="144">
        <v>0</v>
      </c>
      <c r="BZ251" s="144">
        <v>0</v>
      </c>
      <c r="CA251" s="144">
        <v>0</v>
      </c>
      <c r="CB251" s="144">
        <v>0</v>
      </c>
      <c r="CC251" s="144">
        <v>750</v>
      </c>
      <c r="CD251" s="144">
        <v>0</v>
      </c>
      <c r="CE251" s="144">
        <v>0</v>
      </c>
      <c r="CF251" s="144">
        <v>0</v>
      </c>
    </row>
    <row r="252" spans="5:84">
      <c r="E252" s="124">
        <v>12</v>
      </c>
      <c r="F252" s="124">
        <v>2024</v>
      </c>
      <c r="G252" s="143" t="s">
        <v>306</v>
      </c>
      <c r="H252" s="144">
        <v>4166.666666666667</v>
      </c>
      <c r="I252" s="144">
        <v>0</v>
      </c>
      <c r="J252" s="144">
        <v>4166.666666666667</v>
      </c>
      <c r="K252" s="144">
        <v>0</v>
      </c>
      <c r="L252" s="144">
        <v>0</v>
      </c>
      <c r="M252" s="144">
        <v>0</v>
      </c>
      <c r="N252" s="144">
        <v>0</v>
      </c>
      <c r="O252" s="144">
        <v>4166.666666666667</v>
      </c>
      <c r="P252" s="144">
        <v>1666.6666666666667</v>
      </c>
      <c r="Q252" s="144">
        <v>0</v>
      </c>
      <c r="R252" s="144">
        <v>0</v>
      </c>
      <c r="S252" s="144">
        <v>4166.666666666667</v>
      </c>
      <c r="T252" s="144">
        <v>0</v>
      </c>
      <c r="U252" s="144">
        <v>4166.666666666667</v>
      </c>
      <c r="V252" s="144">
        <v>0</v>
      </c>
      <c r="W252" s="144">
        <v>0</v>
      </c>
      <c r="X252" s="144">
        <v>0</v>
      </c>
      <c r="Y252" s="144">
        <v>0</v>
      </c>
      <c r="Z252" s="144">
        <v>0</v>
      </c>
      <c r="AA252" s="144">
        <v>0</v>
      </c>
      <c r="AB252" s="144">
        <v>0</v>
      </c>
      <c r="AC252" s="144">
        <v>0</v>
      </c>
      <c r="AD252" s="144">
        <v>0</v>
      </c>
      <c r="AE252" s="144">
        <v>0</v>
      </c>
      <c r="AF252" s="144">
        <v>0</v>
      </c>
      <c r="AG252" s="144">
        <v>0</v>
      </c>
      <c r="AH252" s="144">
        <v>0</v>
      </c>
      <c r="AI252" s="144">
        <v>8750</v>
      </c>
      <c r="AJ252" s="144">
        <v>0</v>
      </c>
      <c r="AK252" s="144">
        <v>0</v>
      </c>
      <c r="AL252" s="144">
        <v>0</v>
      </c>
      <c r="AM252" s="144">
        <v>333.33333333333331</v>
      </c>
      <c r="AN252" s="144">
        <v>2541.6666666666665</v>
      </c>
      <c r="AO252" s="144">
        <v>0</v>
      </c>
      <c r="AP252" s="144">
        <v>0</v>
      </c>
      <c r="AQ252" s="144">
        <v>615</v>
      </c>
      <c r="AR252" s="145">
        <v>78631.666666666672</v>
      </c>
      <c r="AS252" s="145">
        <v>78631.666666666672</v>
      </c>
      <c r="AT252" s="145">
        <v>78631.666666666672</v>
      </c>
      <c r="AU252" s="145">
        <v>78631.666666666672</v>
      </c>
      <c r="AV252" s="145">
        <v>78631.666666666672</v>
      </c>
      <c r="AW252" s="144">
        <v>0</v>
      </c>
      <c r="AX252" s="144">
        <v>43378.75</v>
      </c>
      <c r="AY252" s="144">
        <v>43442.083333333336</v>
      </c>
      <c r="AZ252" s="144">
        <v>2916.6666666666665</v>
      </c>
      <c r="BA252" s="144">
        <v>3681.25</v>
      </c>
      <c r="BB252" s="144">
        <v>122698.78123544336</v>
      </c>
      <c r="BC252" s="144">
        <v>23475</v>
      </c>
      <c r="BD252" s="146">
        <v>0.5</v>
      </c>
      <c r="BE252" s="144">
        <v>0</v>
      </c>
      <c r="BF252" s="144">
        <v>0</v>
      </c>
      <c r="BG252" s="144">
        <v>1750</v>
      </c>
      <c r="BH252" s="144">
        <v>0</v>
      </c>
      <c r="BI252" s="144">
        <v>0</v>
      </c>
      <c r="BJ252" s="144">
        <v>0</v>
      </c>
      <c r="BK252" s="144">
        <v>0</v>
      </c>
      <c r="BL252" s="144">
        <v>0</v>
      </c>
      <c r="BM252" s="144">
        <v>0</v>
      </c>
      <c r="BN252" s="147">
        <v>0</v>
      </c>
      <c r="BO252" s="144">
        <v>0</v>
      </c>
      <c r="BP252" s="144">
        <v>0</v>
      </c>
      <c r="BQ252" s="144">
        <v>0</v>
      </c>
      <c r="BR252" s="144">
        <v>0</v>
      </c>
      <c r="BS252" s="144">
        <v>0</v>
      </c>
      <c r="BT252" s="144">
        <v>0</v>
      </c>
      <c r="BU252" s="144">
        <v>0</v>
      </c>
      <c r="BV252" s="144">
        <v>0</v>
      </c>
      <c r="BW252" s="144">
        <v>0</v>
      </c>
      <c r="BX252" s="144">
        <v>0</v>
      </c>
      <c r="BY252" s="144">
        <v>0</v>
      </c>
      <c r="BZ252" s="144">
        <v>0</v>
      </c>
      <c r="CA252" s="144">
        <v>0</v>
      </c>
      <c r="CB252" s="144">
        <v>0</v>
      </c>
      <c r="CC252" s="144">
        <v>750</v>
      </c>
      <c r="CD252" s="144">
        <v>0</v>
      </c>
      <c r="CE252" s="144">
        <v>0</v>
      </c>
      <c r="CF252" s="144">
        <v>0</v>
      </c>
    </row>
    <row r="253" spans="5:84">
      <c r="E253" s="124">
        <v>1</v>
      </c>
      <c r="F253" s="124">
        <v>2025</v>
      </c>
      <c r="G253" s="143" t="s">
        <v>306</v>
      </c>
      <c r="H253" s="144">
        <v>0</v>
      </c>
      <c r="I253" s="144">
        <v>4166.666666666667</v>
      </c>
      <c r="J253" s="144">
        <v>4166.666666666667</v>
      </c>
      <c r="K253" s="144">
        <v>0</v>
      </c>
      <c r="L253" s="144">
        <v>0</v>
      </c>
      <c r="M253" s="144">
        <v>0</v>
      </c>
      <c r="N253" s="144">
        <v>4166.666666666667</v>
      </c>
      <c r="O253" s="144">
        <v>0</v>
      </c>
      <c r="P253" s="144">
        <v>1666.6666666666667</v>
      </c>
      <c r="Q253" s="144">
        <v>0</v>
      </c>
      <c r="R253" s="144">
        <v>0</v>
      </c>
      <c r="S253" s="144">
        <v>4166.666666666667</v>
      </c>
      <c r="T253" s="144">
        <v>0</v>
      </c>
      <c r="U253" s="144">
        <v>4166.666666666667</v>
      </c>
      <c r="V253" s="144">
        <v>0</v>
      </c>
      <c r="W253" s="144">
        <v>0</v>
      </c>
      <c r="X253" s="144">
        <v>0</v>
      </c>
      <c r="Y253" s="144">
        <v>0</v>
      </c>
      <c r="Z253" s="144">
        <v>0</v>
      </c>
      <c r="AA253" s="144">
        <v>0</v>
      </c>
      <c r="AB253" s="144">
        <v>0</v>
      </c>
      <c r="AC253" s="144">
        <v>0</v>
      </c>
      <c r="AD253" s="144">
        <v>0</v>
      </c>
      <c r="AE253" s="144">
        <v>0</v>
      </c>
      <c r="AF253" s="144">
        <v>0</v>
      </c>
      <c r="AG253" s="144">
        <v>0</v>
      </c>
      <c r="AH253" s="144">
        <v>0</v>
      </c>
      <c r="AI253" s="144">
        <v>8750</v>
      </c>
      <c r="AJ253" s="144">
        <v>0</v>
      </c>
      <c r="AK253" s="144">
        <v>0</v>
      </c>
      <c r="AL253" s="144">
        <v>0</v>
      </c>
      <c r="AM253" s="144">
        <v>333.33333333333331</v>
      </c>
      <c r="AN253" s="144">
        <v>2541.6666666666665</v>
      </c>
      <c r="AO253" s="144">
        <v>0</v>
      </c>
      <c r="AP253" s="144">
        <v>0</v>
      </c>
      <c r="AQ253" s="144">
        <v>599.25</v>
      </c>
      <c r="AR253" s="145">
        <v>78615.916666666672</v>
      </c>
      <c r="AS253" s="145">
        <v>78615.916666666672</v>
      </c>
      <c r="AT253" s="145">
        <v>78615.916666666672</v>
      </c>
      <c r="AU253" s="145">
        <v>78615.916666666672</v>
      </c>
      <c r="AV253" s="145">
        <v>78615.916666666672</v>
      </c>
      <c r="AW253" s="144">
        <v>0</v>
      </c>
      <c r="AX253" s="144">
        <v>43378.75</v>
      </c>
      <c r="AY253" s="144">
        <v>43442.083333333336</v>
      </c>
      <c r="AZ253" s="144">
        <v>2916.6666666666665</v>
      </c>
      <c r="BA253" s="144">
        <v>3681.25</v>
      </c>
      <c r="BB253" s="144">
        <v>122083.11544846547</v>
      </c>
      <c r="BC253" s="144">
        <v>23475</v>
      </c>
      <c r="BD253" s="146">
        <v>0.5</v>
      </c>
      <c r="BE253" s="144">
        <v>0</v>
      </c>
      <c r="BF253" s="144">
        <v>0</v>
      </c>
      <c r="BG253" s="144">
        <v>1750</v>
      </c>
      <c r="BH253" s="144">
        <v>0</v>
      </c>
      <c r="BI253" s="144">
        <v>0</v>
      </c>
      <c r="BJ253" s="144">
        <v>0</v>
      </c>
      <c r="BK253" s="144">
        <v>0</v>
      </c>
      <c r="BL253" s="144">
        <v>0</v>
      </c>
      <c r="BM253" s="144">
        <v>0</v>
      </c>
      <c r="BN253" s="147">
        <v>0</v>
      </c>
      <c r="BO253" s="144">
        <v>0</v>
      </c>
      <c r="BP253" s="144">
        <v>0</v>
      </c>
      <c r="BQ253" s="144">
        <v>0</v>
      </c>
      <c r="BR253" s="144">
        <v>0</v>
      </c>
      <c r="BS253" s="144">
        <v>0</v>
      </c>
      <c r="BT253" s="144">
        <v>0</v>
      </c>
      <c r="BU253" s="144">
        <v>0</v>
      </c>
      <c r="BV253" s="144">
        <v>0</v>
      </c>
      <c r="BW253" s="144">
        <v>0</v>
      </c>
      <c r="BX253" s="144">
        <v>0</v>
      </c>
      <c r="BY253" s="144">
        <v>0</v>
      </c>
      <c r="BZ253" s="144">
        <v>0</v>
      </c>
      <c r="CA253" s="144">
        <v>0</v>
      </c>
      <c r="CB253" s="144">
        <v>0</v>
      </c>
      <c r="CC253" s="144">
        <v>750</v>
      </c>
      <c r="CD253" s="144">
        <v>0</v>
      </c>
      <c r="CE253" s="144">
        <v>0</v>
      </c>
      <c r="CF253" s="144">
        <v>0</v>
      </c>
    </row>
    <row r="254" spans="5:84">
      <c r="E254" s="124">
        <v>2</v>
      </c>
      <c r="F254" s="124">
        <v>2025</v>
      </c>
      <c r="G254" s="143" t="s">
        <v>306</v>
      </c>
      <c r="H254" s="144">
        <v>0</v>
      </c>
      <c r="I254" s="144">
        <v>4166.666666666667</v>
      </c>
      <c r="J254" s="144">
        <v>4166.666666666667</v>
      </c>
      <c r="K254" s="144">
        <v>0</v>
      </c>
      <c r="L254" s="144">
        <v>0</v>
      </c>
      <c r="M254" s="144">
        <v>0</v>
      </c>
      <c r="N254" s="144">
        <v>4166.666666666667</v>
      </c>
      <c r="O254" s="144">
        <v>0</v>
      </c>
      <c r="P254" s="144">
        <v>1666.6666666666667</v>
      </c>
      <c r="Q254" s="144">
        <v>0</v>
      </c>
      <c r="R254" s="144">
        <v>0</v>
      </c>
      <c r="S254" s="144">
        <v>4166.666666666667</v>
      </c>
      <c r="T254" s="144">
        <v>0</v>
      </c>
      <c r="U254" s="144">
        <v>4166.666666666667</v>
      </c>
      <c r="V254" s="144">
        <v>0</v>
      </c>
      <c r="W254" s="144">
        <v>0</v>
      </c>
      <c r="X254" s="144">
        <v>0</v>
      </c>
      <c r="Y254" s="144">
        <v>0</v>
      </c>
      <c r="Z254" s="144">
        <v>0</v>
      </c>
      <c r="AA254" s="144">
        <v>0</v>
      </c>
      <c r="AB254" s="144">
        <v>0</v>
      </c>
      <c r="AC254" s="144">
        <v>0</v>
      </c>
      <c r="AD254" s="144">
        <v>0</v>
      </c>
      <c r="AE254" s="144">
        <v>0</v>
      </c>
      <c r="AF254" s="144">
        <v>0</v>
      </c>
      <c r="AG254" s="144">
        <v>0</v>
      </c>
      <c r="AH254" s="144">
        <v>0</v>
      </c>
      <c r="AI254" s="144">
        <v>8750</v>
      </c>
      <c r="AJ254" s="144">
        <v>0</v>
      </c>
      <c r="AK254" s="144">
        <v>0</v>
      </c>
      <c r="AL254" s="144">
        <v>0</v>
      </c>
      <c r="AM254" s="144">
        <v>333.33333333333331</v>
      </c>
      <c r="AN254" s="144">
        <v>2541.6666666666665</v>
      </c>
      <c r="AO254" s="144">
        <v>0</v>
      </c>
      <c r="AP254" s="144">
        <v>0</v>
      </c>
      <c r="AQ254" s="144">
        <v>599.25</v>
      </c>
      <c r="AR254" s="145">
        <v>78615.916666666672</v>
      </c>
      <c r="AS254" s="145">
        <v>78615.916666666672</v>
      </c>
      <c r="AT254" s="145">
        <v>78615.916666666672</v>
      </c>
      <c r="AU254" s="145">
        <v>78615.916666666672</v>
      </c>
      <c r="AV254" s="145">
        <v>78615.916666666672</v>
      </c>
      <c r="AW254" s="144">
        <v>0</v>
      </c>
      <c r="AX254" s="144">
        <v>43378.75</v>
      </c>
      <c r="AY254" s="144">
        <v>43442.083333333336</v>
      </c>
      <c r="AZ254" s="144">
        <v>2916.6666666666665</v>
      </c>
      <c r="BA254" s="144">
        <v>3681.25</v>
      </c>
      <c r="BB254" s="144">
        <v>122083.11544846547</v>
      </c>
      <c r="BC254" s="144">
        <v>23475</v>
      </c>
      <c r="BD254" s="146">
        <v>0.5</v>
      </c>
      <c r="BE254" s="144">
        <v>0</v>
      </c>
      <c r="BF254" s="144">
        <v>0</v>
      </c>
      <c r="BG254" s="144">
        <v>1750</v>
      </c>
      <c r="BH254" s="144">
        <v>0</v>
      </c>
      <c r="BI254" s="144">
        <v>0</v>
      </c>
      <c r="BJ254" s="144">
        <v>0</v>
      </c>
      <c r="BK254" s="144">
        <v>0</v>
      </c>
      <c r="BL254" s="144">
        <v>0</v>
      </c>
      <c r="BM254" s="144">
        <v>0</v>
      </c>
      <c r="BN254" s="147">
        <v>0</v>
      </c>
      <c r="BO254" s="144">
        <v>0</v>
      </c>
      <c r="BP254" s="144">
        <v>0</v>
      </c>
      <c r="BQ254" s="144">
        <v>0</v>
      </c>
      <c r="BR254" s="144">
        <v>0</v>
      </c>
      <c r="BS254" s="144">
        <v>0</v>
      </c>
      <c r="BT254" s="144">
        <v>0</v>
      </c>
      <c r="BU254" s="144">
        <v>0</v>
      </c>
      <c r="BV254" s="144">
        <v>0</v>
      </c>
      <c r="BW254" s="144">
        <v>0</v>
      </c>
      <c r="BX254" s="144">
        <v>0</v>
      </c>
      <c r="BY254" s="144">
        <v>0</v>
      </c>
      <c r="BZ254" s="144">
        <v>0</v>
      </c>
      <c r="CA254" s="144">
        <v>0</v>
      </c>
      <c r="CB254" s="144">
        <v>0</v>
      </c>
      <c r="CC254" s="144">
        <v>750</v>
      </c>
      <c r="CD254" s="144">
        <v>0</v>
      </c>
      <c r="CE254" s="144">
        <v>0</v>
      </c>
      <c r="CF254" s="144">
        <v>0</v>
      </c>
    </row>
    <row r="255" spans="5:84">
      <c r="E255" s="124">
        <v>3</v>
      </c>
      <c r="F255" s="124">
        <v>2025</v>
      </c>
      <c r="G255" s="143" t="s">
        <v>306</v>
      </c>
      <c r="H255" s="144">
        <v>0</v>
      </c>
      <c r="I255" s="144">
        <v>4166.666666666667</v>
      </c>
      <c r="J255" s="144">
        <v>4166.666666666667</v>
      </c>
      <c r="K255" s="144">
        <v>0</v>
      </c>
      <c r="L255" s="144">
        <v>0</v>
      </c>
      <c r="M255" s="144">
        <v>0</v>
      </c>
      <c r="N255" s="144">
        <v>4166.666666666667</v>
      </c>
      <c r="O255" s="144">
        <v>0</v>
      </c>
      <c r="P255" s="144">
        <v>1666.6666666666667</v>
      </c>
      <c r="Q255" s="144">
        <v>0</v>
      </c>
      <c r="R255" s="144">
        <v>0</v>
      </c>
      <c r="S255" s="144">
        <v>4166.666666666667</v>
      </c>
      <c r="T255" s="144">
        <v>0</v>
      </c>
      <c r="U255" s="144">
        <v>4166.666666666667</v>
      </c>
      <c r="V255" s="144">
        <v>0</v>
      </c>
      <c r="W255" s="144">
        <v>0</v>
      </c>
      <c r="X255" s="144">
        <v>0</v>
      </c>
      <c r="Y255" s="144">
        <v>0</v>
      </c>
      <c r="Z255" s="144">
        <v>0</v>
      </c>
      <c r="AA255" s="144">
        <v>0</v>
      </c>
      <c r="AB255" s="144">
        <v>0</v>
      </c>
      <c r="AC255" s="144">
        <v>0</v>
      </c>
      <c r="AD255" s="144">
        <v>0</v>
      </c>
      <c r="AE255" s="144">
        <v>0</v>
      </c>
      <c r="AF255" s="144">
        <v>0</v>
      </c>
      <c r="AG255" s="144">
        <v>0</v>
      </c>
      <c r="AH255" s="144">
        <v>0</v>
      </c>
      <c r="AI255" s="144">
        <v>8750</v>
      </c>
      <c r="AJ255" s="144">
        <v>0</v>
      </c>
      <c r="AK255" s="144">
        <v>0</v>
      </c>
      <c r="AL255" s="144">
        <v>0</v>
      </c>
      <c r="AM255" s="144">
        <v>333.33333333333331</v>
      </c>
      <c r="AN255" s="144">
        <v>2541.6666666666665</v>
      </c>
      <c r="AO255" s="144">
        <v>0</v>
      </c>
      <c r="AP255" s="144">
        <v>0</v>
      </c>
      <c r="AQ255" s="144">
        <v>599.25</v>
      </c>
      <c r="AR255" s="145">
        <v>78615.916666666672</v>
      </c>
      <c r="AS255" s="145">
        <v>78615.916666666672</v>
      </c>
      <c r="AT255" s="145">
        <v>78615.916666666672</v>
      </c>
      <c r="AU255" s="145">
        <v>78615.916666666672</v>
      </c>
      <c r="AV255" s="145">
        <v>78615.916666666672</v>
      </c>
      <c r="AW255" s="144">
        <v>0</v>
      </c>
      <c r="AX255" s="144">
        <v>43378.75</v>
      </c>
      <c r="AY255" s="144">
        <v>43442.083333333336</v>
      </c>
      <c r="AZ255" s="144">
        <v>2916.6666666666665</v>
      </c>
      <c r="BA255" s="144">
        <v>3681.25</v>
      </c>
      <c r="BB255" s="144">
        <v>122083.11544846547</v>
      </c>
      <c r="BC255" s="144">
        <v>23475</v>
      </c>
      <c r="BD255" s="146">
        <v>0.5</v>
      </c>
      <c r="BE255" s="144">
        <v>0</v>
      </c>
      <c r="BF255" s="144">
        <v>0</v>
      </c>
      <c r="BG255" s="144">
        <v>1750</v>
      </c>
      <c r="BH255" s="144">
        <v>0</v>
      </c>
      <c r="BI255" s="144">
        <v>0</v>
      </c>
      <c r="BJ255" s="144">
        <v>0</v>
      </c>
      <c r="BK255" s="144">
        <v>0</v>
      </c>
      <c r="BL255" s="144">
        <v>0</v>
      </c>
      <c r="BM255" s="144">
        <v>0</v>
      </c>
      <c r="BN255" s="147">
        <v>0</v>
      </c>
      <c r="BO255" s="144">
        <v>0</v>
      </c>
      <c r="BP255" s="144">
        <v>0</v>
      </c>
      <c r="BQ255" s="144">
        <v>0</v>
      </c>
      <c r="BR255" s="144">
        <v>0</v>
      </c>
      <c r="BS255" s="144">
        <v>0</v>
      </c>
      <c r="BT255" s="144">
        <v>0</v>
      </c>
      <c r="BU255" s="144">
        <v>0</v>
      </c>
      <c r="BV255" s="144">
        <v>0</v>
      </c>
      <c r="BW255" s="144">
        <v>0</v>
      </c>
      <c r="BX255" s="144">
        <v>0</v>
      </c>
      <c r="BY255" s="144">
        <v>0</v>
      </c>
      <c r="BZ255" s="144">
        <v>0</v>
      </c>
      <c r="CA255" s="144">
        <v>0</v>
      </c>
      <c r="CB255" s="144">
        <v>0</v>
      </c>
      <c r="CC255" s="144">
        <v>750</v>
      </c>
      <c r="CD255" s="144">
        <v>0</v>
      </c>
      <c r="CE255" s="144">
        <v>0</v>
      </c>
      <c r="CF255" s="144">
        <v>0</v>
      </c>
    </row>
    <row r="256" spans="5:84">
      <c r="E256" s="124">
        <v>4</v>
      </c>
      <c r="F256" s="124">
        <v>2025</v>
      </c>
      <c r="G256" s="143" t="s">
        <v>306</v>
      </c>
      <c r="H256" s="144">
        <v>0</v>
      </c>
      <c r="I256" s="144">
        <v>4166.666666666667</v>
      </c>
      <c r="J256" s="144">
        <v>4166.666666666667</v>
      </c>
      <c r="K256" s="144">
        <v>0</v>
      </c>
      <c r="L256" s="144">
        <v>0</v>
      </c>
      <c r="M256" s="144">
        <v>0</v>
      </c>
      <c r="N256" s="144">
        <v>4166.666666666667</v>
      </c>
      <c r="O256" s="144">
        <v>0</v>
      </c>
      <c r="P256" s="144">
        <v>1666.6666666666667</v>
      </c>
      <c r="Q256" s="144">
        <v>0</v>
      </c>
      <c r="R256" s="144">
        <v>0</v>
      </c>
      <c r="S256" s="144">
        <v>4166.666666666667</v>
      </c>
      <c r="T256" s="144">
        <v>0</v>
      </c>
      <c r="U256" s="144">
        <v>4166.666666666667</v>
      </c>
      <c r="V256" s="144">
        <v>0</v>
      </c>
      <c r="W256" s="144">
        <v>0</v>
      </c>
      <c r="X256" s="144">
        <v>0</v>
      </c>
      <c r="Y256" s="144">
        <v>0</v>
      </c>
      <c r="Z256" s="144">
        <v>0</v>
      </c>
      <c r="AA256" s="144">
        <v>0</v>
      </c>
      <c r="AB256" s="144">
        <v>0</v>
      </c>
      <c r="AC256" s="144">
        <v>0</v>
      </c>
      <c r="AD256" s="144">
        <v>0</v>
      </c>
      <c r="AE256" s="144">
        <v>0</v>
      </c>
      <c r="AF256" s="144">
        <v>0</v>
      </c>
      <c r="AG256" s="144">
        <v>0</v>
      </c>
      <c r="AH256" s="144">
        <v>0</v>
      </c>
      <c r="AI256" s="144">
        <v>8750</v>
      </c>
      <c r="AJ256" s="144">
        <v>0</v>
      </c>
      <c r="AK256" s="144">
        <v>0</v>
      </c>
      <c r="AL256" s="144">
        <v>0</v>
      </c>
      <c r="AM256" s="144">
        <v>333.33333333333331</v>
      </c>
      <c r="AN256" s="144">
        <v>2541.6666666666665</v>
      </c>
      <c r="AO256" s="144">
        <v>0</v>
      </c>
      <c r="AP256" s="144">
        <v>0</v>
      </c>
      <c r="AQ256" s="144">
        <v>599.25</v>
      </c>
      <c r="AR256" s="145">
        <v>78615.916666666672</v>
      </c>
      <c r="AS256" s="145">
        <v>78615.916666666672</v>
      </c>
      <c r="AT256" s="145">
        <v>78615.916666666672</v>
      </c>
      <c r="AU256" s="145">
        <v>78615.916666666672</v>
      </c>
      <c r="AV256" s="145">
        <v>78615.916666666672</v>
      </c>
      <c r="AW256" s="144">
        <v>0</v>
      </c>
      <c r="AX256" s="144">
        <v>43378.75</v>
      </c>
      <c r="AY256" s="144">
        <v>43442.083333333336</v>
      </c>
      <c r="AZ256" s="144">
        <v>2916.6666666666665</v>
      </c>
      <c r="BA256" s="144">
        <v>3681.25</v>
      </c>
      <c r="BB256" s="144">
        <v>122083.11544846547</v>
      </c>
      <c r="BC256" s="144">
        <v>23475</v>
      </c>
      <c r="BD256" s="146">
        <v>0.5</v>
      </c>
      <c r="BE256" s="144">
        <v>0</v>
      </c>
      <c r="BF256" s="144">
        <v>0</v>
      </c>
      <c r="BG256" s="144">
        <v>1750</v>
      </c>
      <c r="BH256" s="144">
        <v>0</v>
      </c>
      <c r="BI256" s="144">
        <v>0</v>
      </c>
      <c r="BJ256" s="144">
        <v>0</v>
      </c>
      <c r="BK256" s="144">
        <v>0</v>
      </c>
      <c r="BL256" s="144">
        <v>0</v>
      </c>
      <c r="BM256" s="144">
        <v>0</v>
      </c>
      <c r="BN256" s="147">
        <v>0</v>
      </c>
      <c r="BO256" s="144">
        <v>0</v>
      </c>
      <c r="BP256" s="144">
        <v>0</v>
      </c>
      <c r="BQ256" s="144">
        <v>0</v>
      </c>
      <c r="BR256" s="144">
        <v>0</v>
      </c>
      <c r="BS256" s="144">
        <v>0</v>
      </c>
      <c r="BT256" s="144">
        <v>0</v>
      </c>
      <c r="BU256" s="144">
        <v>0</v>
      </c>
      <c r="BV256" s="144">
        <v>0</v>
      </c>
      <c r="BW256" s="144">
        <v>0</v>
      </c>
      <c r="BX256" s="144">
        <v>0</v>
      </c>
      <c r="BY256" s="144">
        <v>0</v>
      </c>
      <c r="BZ256" s="144">
        <v>0</v>
      </c>
      <c r="CA256" s="144">
        <v>0</v>
      </c>
      <c r="CB256" s="144">
        <v>0</v>
      </c>
      <c r="CC256" s="144">
        <v>750</v>
      </c>
      <c r="CD256" s="144">
        <v>0</v>
      </c>
      <c r="CE256" s="144">
        <v>0</v>
      </c>
      <c r="CF256" s="144">
        <v>0</v>
      </c>
    </row>
    <row r="257" spans="5:84">
      <c r="E257" s="124">
        <v>5</v>
      </c>
      <c r="F257" s="124">
        <v>2025</v>
      </c>
      <c r="G257" s="143" t="s">
        <v>306</v>
      </c>
      <c r="H257" s="144">
        <v>0</v>
      </c>
      <c r="I257" s="144">
        <v>4166.666666666667</v>
      </c>
      <c r="J257" s="144">
        <v>4166.666666666667</v>
      </c>
      <c r="K257" s="144">
        <v>0</v>
      </c>
      <c r="L257" s="144">
        <v>0</v>
      </c>
      <c r="M257" s="144">
        <v>0</v>
      </c>
      <c r="N257" s="144">
        <v>4166.666666666667</v>
      </c>
      <c r="O257" s="144">
        <v>0</v>
      </c>
      <c r="P257" s="144">
        <v>1666.6666666666667</v>
      </c>
      <c r="Q257" s="144">
        <v>0</v>
      </c>
      <c r="R257" s="144">
        <v>0</v>
      </c>
      <c r="S257" s="144">
        <v>4166.666666666667</v>
      </c>
      <c r="T257" s="144">
        <v>0</v>
      </c>
      <c r="U257" s="144">
        <v>4166.666666666667</v>
      </c>
      <c r="V257" s="144">
        <v>0</v>
      </c>
      <c r="W257" s="144">
        <v>0</v>
      </c>
      <c r="X257" s="144">
        <v>0</v>
      </c>
      <c r="Y257" s="144">
        <v>0</v>
      </c>
      <c r="Z257" s="144">
        <v>0</v>
      </c>
      <c r="AA257" s="144">
        <v>0</v>
      </c>
      <c r="AB257" s="144">
        <v>0</v>
      </c>
      <c r="AC257" s="144">
        <v>0</v>
      </c>
      <c r="AD257" s="144">
        <v>0</v>
      </c>
      <c r="AE257" s="144">
        <v>0</v>
      </c>
      <c r="AF257" s="144">
        <v>0</v>
      </c>
      <c r="AG257" s="144">
        <v>0</v>
      </c>
      <c r="AH257" s="144">
        <v>0</v>
      </c>
      <c r="AI257" s="144">
        <v>8750</v>
      </c>
      <c r="AJ257" s="144">
        <v>0</v>
      </c>
      <c r="AK257" s="144">
        <v>0</v>
      </c>
      <c r="AL257" s="144">
        <v>0</v>
      </c>
      <c r="AM257" s="144">
        <v>333.33333333333331</v>
      </c>
      <c r="AN257" s="144">
        <v>2541.6666666666665</v>
      </c>
      <c r="AO257" s="144">
        <v>0</v>
      </c>
      <c r="AP257" s="144">
        <v>0</v>
      </c>
      <c r="AQ257" s="144">
        <v>599.25</v>
      </c>
      <c r="AR257" s="145">
        <v>78615.916666666672</v>
      </c>
      <c r="AS257" s="145">
        <v>78615.916666666672</v>
      </c>
      <c r="AT257" s="145">
        <v>78615.916666666672</v>
      </c>
      <c r="AU257" s="145">
        <v>78615.916666666672</v>
      </c>
      <c r="AV257" s="145">
        <v>78615.916666666672</v>
      </c>
      <c r="AW257" s="144">
        <v>0</v>
      </c>
      <c r="AX257" s="144">
        <v>43378.75</v>
      </c>
      <c r="AY257" s="144">
        <v>43442.083333333336</v>
      </c>
      <c r="AZ257" s="144">
        <v>2916.6666666666665</v>
      </c>
      <c r="BA257" s="144">
        <v>3681.25</v>
      </c>
      <c r="BB257" s="144">
        <v>122083.11544846547</v>
      </c>
      <c r="BC257" s="144">
        <v>23475</v>
      </c>
      <c r="BD257" s="146">
        <v>0.5</v>
      </c>
      <c r="BE257" s="144">
        <v>0</v>
      </c>
      <c r="BF257" s="144">
        <v>0</v>
      </c>
      <c r="BG257" s="144">
        <v>1750</v>
      </c>
      <c r="BH257" s="144">
        <v>0</v>
      </c>
      <c r="BI257" s="144">
        <v>0</v>
      </c>
      <c r="BJ257" s="144">
        <v>0</v>
      </c>
      <c r="BK257" s="144">
        <v>0</v>
      </c>
      <c r="BL257" s="144">
        <v>0</v>
      </c>
      <c r="BM257" s="144">
        <v>0</v>
      </c>
      <c r="BN257" s="147">
        <v>0</v>
      </c>
      <c r="BO257" s="144">
        <v>0</v>
      </c>
      <c r="BP257" s="144">
        <v>0</v>
      </c>
      <c r="BQ257" s="144">
        <v>0</v>
      </c>
      <c r="BR257" s="144">
        <v>0</v>
      </c>
      <c r="BS257" s="144">
        <v>0</v>
      </c>
      <c r="BT257" s="144">
        <v>0</v>
      </c>
      <c r="BU257" s="144">
        <v>0</v>
      </c>
      <c r="BV257" s="144">
        <v>0</v>
      </c>
      <c r="BW257" s="144">
        <v>0</v>
      </c>
      <c r="BX257" s="144">
        <v>0</v>
      </c>
      <c r="BY257" s="144">
        <v>0</v>
      </c>
      <c r="BZ257" s="144">
        <v>0</v>
      </c>
      <c r="CA257" s="144">
        <v>0</v>
      </c>
      <c r="CB257" s="144">
        <v>0</v>
      </c>
      <c r="CC257" s="144">
        <v>750</v>
      </c>
      <c r="CD257" s="144">
        <v>0</v>
      </c>
      <c r="CE257" s="144">
        <v>0</v>
      </c>
      <c r="CF257" s="144">
        <v>0</v>
      </c>
    </row>
    <row r="258" spans="5:84">
      <c r="E258" s="124">
        <v>6</v>
      </c>
      <c r="F258" s="124">
        <v>2025</v>
      </c>
      <c r="G258" s="143" t="s">
        <v>306</v>
      </c>
      <c r="H258" s="144">
        <v>0</v>
      </c>
      <c r="I258" s="144">
        <v>4166.666666666667</v>
      </c>
      <c r="J258" s="144">
        <v>4166.666666666667</v>
      </c>
      <c r="K258" s="144">
        <v>0</v>
      </c>
      <c r="L258" s="144">
        <v>0</v>
      </c>
      <c r="M258" s="144">
        <v>0</v>
      </c>
      <c r="N258" s="144">
        <v>4166.666666666667</v>
      </c>
      <c r="O258" s="144">
        <v>0</v>
      </c>
      <c r="P258" s="144">
        <v>1666.6666666666667</v>
      </c>
      <c r="Q258" s="144">
        <v>0</v>
      </c>
      <c r="R258" s="144">
        <v>0</v>
      </c>
      <c r="S258" s="144">
        <v>4166.666666666667</v>
      </c>
      <c r="T258" s="144">
        <v>0</v>
      </c>
      <c r="U258" s="144">
        <v>4166.666666666667</v>
      </c>
      <c r="V258" s="144">
        <v>0</v>
      </c>
      <c r="W258" s="144">
        <v>0</v>
      </c>
      <c r="X258" s="144">
        <v>0</v>
      </c>
      <c r="Y258" s="144">
        <v>0</v>
      </c>
      <c r="Z258" s="144">
        <v>0</v>
      </c>
      <c r="AA258" s="144">
        <v>0</v>
      </c>
      <c r="AB258" s="144">
        <v>0</v>
      </c>
      <c r="AC258" s="144">
        <v>0</v>
      </c>
      <c r="AD258" s="144">
        <v>0</v>
      </c>
      <c r="AE258" s="144">
        <v>0</v>
      </c>
      <c r="AF258" s="144">
        <v>0</v>
      </c>
      <c r="AG258" s="144">
        <v>0</v>
      </c>
      <c r="AH258" s="144">
        <v>0</v>
      </c>
      <c r="AI258" s="144">
        <v>8750</v>
      </c>
      <c r="AJ258" s="144">
        <v>0</v>
      </c>
      <c r="AK258" s="144">
        <v>0</v>
      </c>
      <c r="AL258" s="144">
        <v>0</v>
      </c>
      <c r="AM258" s="144">
        <v>333.33333333333331</v>
      </c>
      <c r="AN258" s="144">
        <v>2541.6666666666665</v>
      </c>
      <c r="AO258" s="144">
        <v>0</v>
      </c>
      <c r="AP258" s="144">
        <v>13000</v>
      </c>
      <c r="AQ258" s="144">
        <v>599.25</v>
      </c>
      <c r="AR258" s="145">
        <v>78615.916666666672</v>
      </c>
      <c r="AS258" s="145">
        <v>78615.916666666672</v>
      </c>
      <c r="AT258" s="145">
        <v>78615.916666666672</v>
      </c>
      <c r="AU258" s="145">
        <v>78615.916666666672</v>
      </c>
      <c r="AV258" s="145">
        <v>78615.916666666672</v>
      </c>
      <c r="AW258" s="144">
        <v>0</v>
      </c>
      <c r="AX258" s="144">
        <v>43378.75</v>
      </c>
      <c r="AY258" s="144">
        <v>43442.083333333336</v>
      </c>
      <c r="AZ258" s="144">
        <v>2916.6666666666665</v>
      </c>
      <c r="BA258" s="144">
        <v>3681.25</v>
      </c>
      <c r="BB258" s="144">
        <v>122083.11544846547</v>
      </c>
      <c r="BC258" s="144">
        <v>23475</v>
      </c>
      <c r="BD258" s="146">
        <v>0.5</v>
      </c>
      <c r="BE258" s="144">
        <v>0</v>
      </c>
      <c r="BF258" s="144">
        <v>0</v>
      </c>
      <c r="BG258" s="144">
        <v>1750</v>
      </c>
      <c r="BH258" s="144">
        <v>0</v>
      </c>
      <c r="BI258" s="144">
        <v>0</v>
      </c>
      <c r="BJ258" s="144">
        <v>0</v>
      </c>
      <c r="BK258" s="144">
        <v>0</v>
      </c>
      <c r="BL258" s="144">
        <v>0</v>
      </c>
      <c r="BM258" s="144">
        <v>0</v>
      </c>
      <c r="BN258" s="147">
        <v>0</v>
      </c>
      <c r="BO258" s="144">
        <v>0</v>
      </c>
      <c r="BP258" s="144">
        <v>0</v>
      </c>
      <c r="BQ258" s="144">
        <v>0</v>
      </c>
      <c r="BR258" s="144">
        <v>0</v>
      </c>
      <c r="BS258" s="144">
        <v>0</v>
      </c>
      <c r="BT258" s="144">
        <v>0</v>
      </c>
      <c r="BU258" s="144">
        <v>0</v>
      </c>
      <c r="BV258" s="144">
        <v>0</v>
      </c>
      <c r="BW258" s="144">
        <v>0</v>
      </c>
      <c r="BX258" s="144">
        <v>0</v>
      </c>
      <c r="BY258" s="144">
        <v>0</v>
      </c>
      <c r="BZ258" s="144">
        <v>0</v>
      </c>
      <c r="CA258" s="144">
        <v>0</v>
      </c>
      <c r="CB258" s="144">
        <v>0</v>
      </c>
      <c r="CC258" s="144">
        <v>750</v>
      </c>
      <c r="CD258" s="144">
        <v>0</v>
      </c>
      <c r="CE258" s="144">
        <v>0</v>
      </c>
      <c r="CF258" s="144">
        <v>0</v>
      </c>
    </row>
    <row r="259" spans="5:84">
      <c r="E259" s="124">
        <v>7</v>
      </c>
      <c r="F259" s="124">
        <v>2025</v>
      </c>
      <c r="G259" s="143" t="s">
        <v>306</v>
      </c>
      <c r="H259" s="144">
        <v>0</v>
      </c>
      <c r="I259" s="144">
        <v>4166.666666666667</v>
      </c>
      <c r="J259" s="144">
        <v>4166.666666666667</v>
      </c>
      <c r="K259" s="144">
        <v>0</v>
      </c>
      <c r="L259" s="144">
        <v>0</v>
      </c>
      <c r="M259" s="144">
        <v>0</v>
      </c>
      <c r="N259" s="144">
        <v>4166.666666666667</v>
      </c>
      <c r="O259" s="144">
        <v>0</v>
      </c>
      <c r="P259" s="144">
        <v>1666.6666666666667</v>
      </c>
      <c r="Q259" s="144">
        <v>0</v>
      </c>
      <c r="R259" s="144">
        <v>0</v>
      </c>
      <c r="S259" s="144">
        <v>4166.666666666667</v>
      </c>
      <c r="T259" s="144">
        <v>0</v>
      </c>
      <c r="U259" s="144">
        <v>4166.666666666667</v>
      </c>
      <c r="V259" s="144">
        <v>0</v>
      </c>
      <c r="W259" s="144">
        <v>0</v>
      </c>
      <c r="X259" s="144">
        <v>0</v>
      </c>
      <c r="Y259" s="144">
        <v>0</v>
      </c>
      <c r="Z259" s="144">
        <v>0</v>
      </c>
      <c r="AA259" s="144">
        <v>0</v>
      </c>
      <c r="AB259" s="144">
        <v>0</v>
      </c>
      <c r="AC259" s="144">
        <v>0</v>
      </c>
      <c r="AD259" s="144">
        <v>0</v>
      </c>
      <c r="AE259" s="144">
        <v>0</v>
      </c>
      <c r="AF259" s="144">
        <v>0</v>
      </c>
      <c r="AG259" s="144">
        <v>0</v>
      </c>
      <c r="AH259" s="144">
        <v>0</v>
      </c>
      <c r="AI259" s="144">
        <v>8750</v>
      </c>
      <c r="AJ259" s="144">
        <v>0</v>
      </c>
      <c r="AK259" s="144">
        <v>0</v>
      </c>
      <c r="AL259" s="144">
        <v>0</v>
      </c>
      <c r="AM259" s="144">
        <v>333.33333333333331</v>
      </c>
      <c r="AN259" s="144">
        <v>2541.6666666666665</v>
      </c>
      <c r="AO259" s="144">
        <v>0</v>
      </c>
      <c r="AP259" s="144">
        <v>0</v>
      </c>
      <c r="AQ259" s="144">
        <v>599.25</v>
      </c>
      <c r="AR259" s="145">
        <v>78615.916666666672</v>
      </c>
      <c r="AS259" s="145">
        <v>78615.916666666672</v>
      </c>
      <c r="AT259" s="145">
        <v>78615.916666666672</v>
      </c>
      <c r="AU259" s="145">
        <v>78615.916666666672</v>
      </c>
      <c r="AV259" s="145">
        <v>78615.916666666672</v>
      </c>
      <c r="AW259" s="144">
        <v>0</v>
      </c>
      <c r="AX259" s="144">
        <v>43378.75</v>
      </c>
      <c r="AY259" s="144">
        <v>43442.083333333336</v>
      </c>
      <c r="AZ259" s="144">
        <v>2916.6666666666665</v>
      </c>
      <c r="BA259" s="144">
        <v>3681.25</v>
      </c>
      <c r="BB259" s="144">
        <v>122083.11544846547</v>
      </c>
      <c r="BC259" s="144">
        <v>23475</v>
      </c>
      <c r="BD259" s="146">
        <v>0.5</v>
      </c>
      <c r="BE259" s="144">
        <v>0</v>
      </c>
      <c r="BF259" s="144">
        <v>0</v>
      </c>
      <c r="BG259" s="144">
        <v>1750</v>
      </c>
      <c r="BH259" s="144">
        <v>0</v>
      </c>
      <c r="BI259" s="144">
        <v>0</v>
      </c>
      <c r="BJ259" s="144">
        <v>0</v>
      </c>
      <c r="BK259" s="144">
        <v>0</v>
      </c>
      <c r="BL259" s="144">
        <v>0</v>
      </c>
      <c r="BM259" s="144">
        <v>0</v>
      </c>
      <c r="BN259" s="147">
        <v>0</v>
      </c>
      <c r="BO259" s="144">
        <v>0</v>
      </c>
      <c r="BP259" s="144">
        <v>0</v>
      </c>
      <c r="BQ259" s="144">
        <v>0</v>
      </c>
      <c r="BR259" s="144">
        <v>0</v>
      </c>
      <c r="BS259" s="144">
        <v>0</v>
      </c>
      <c r="BT259" s="144">
        <v>0</v>
      </c>
      <c r="BU259" s="144">
        <v>0</v>
      </c>
      <c r="BV259" s="144">
        <v>0</v>
      </c>
      <c r="BW259" s="144">
        <v>0</v>
      </c>
      <c r="BX259" s="144">
        <v>0</v>
      </c>
      <c r="BY259" s="144">
        <v>0</v>
      </c>
      <c r="BZ259" s="144">
        <v>0</v>
      </c>
      <c r="CA259" s="144">
        <v>0</v>
      </c>
      <c r="CB259" s="144">
        <v>0</v>
      </c>
      <c r="CC259" s="144">
        <v>750</v>
      </c>
      <c r="CD259" s="144">
        <v>0</v>
      </c>
      <c r="CE259" s="144">
        <v>0</v>
      </c>
      <c r="CF259" s="144">
        <v>0</v>
      </c>
    </row>
    <row r="260" spans="5:84">
      <c r="E260" s="124">
        <v>8</v>
      </c>
      <c r="F260" s="124">
        <v>2025</v>
      </c>
      <c r="G260" s="143" t="s">
        <v>306</v>
      </c>
      <c r="H260" s="144">
        <v>0</v>
      </c>
      <c r="I260" s="144">
        <v>4166.666666666667</v>
      </c>
      <c r="J260" s="144">
        <v>4166.666666666667</v>
      </c>
      <c r="K260" s="144">
        <v>0</v>
      </c>
      <c r="L260" s="144">
        <v>0</v>
      </c>
      <c r="M260" s="144">
        <v>0</v>
      </c>
      <c r="N260" s="144">
        <v>4166.666666666667</v>
      </c>
      <c r="O260" s="144">
        <v>0</v>
      </c>
      <c r="P260" s="144">
        <v>1666.6666666666667</v>
      </c>
      <c r="Q260" s="144">
        <v>0</v>
      </c>
      <c r="R260" s="144">
        <v>0</v>
      </c>
      <c r="S260" s="144">
        <v>4166.666666666667</v>
      </c>
      <c r="T260" s="144">
        <v>0</v>
      </c>
      <c r="U260" s="144">
        <v>4166.666666666667</v>
      </c>
      <c r="V260" s="144">
        <v>0</v>
      </c>
      <c r="W260" s="144">
        <v>0</v>
      </c>
      <c r="X260" s="144">
        <v>0</v>
      </c>
      <c r="Y260" s="144">
        <v>0</v>
      </c>
      <c r="Z260" s="144">
        <v>0</v>
      </c>
      <c r="AA260" s="144">
        <v>0</v>
      </c>
      <c r="AB260" s="144">
        <v>0</v>
      </c>
      <c r="AC260" s="144">
        <v>0</v>
      </c>
      <c r="AD260" s="144">
        <v>0</v>
      </c>
      <c r="AE260" s="144">
        <v>0</v>
      </c>
      <c r="AF260" s="144">
        <v>0</v>
      </c>
      <c r="AG260" s="144">
        <v>0</v>
      </c>
      <c r="AH260" s="144">
        <v>0</v>
      </c>
      <c r="AI260" s="144">
        <v>8750</v>
      </c>
      <c r="AJ260" s="144">
        <v>0</v>
      </c>
      <c r="AK260" s="144">
        <v>0</v>
      </c>
      <c r="AL260" s="144">
        <v>0</v>
      </c>
      <c r="AM260" s="144">
        <v>333.33333333333331</v>
      </c>
      <c r="AN260" s="144">
        <v>2541.6666666666665</v>
      </c>
      <c r="AO260" s="144">
        <v>0</v>
      </c>
      <c r="AP260" s="144">
        <v>0</v>
      </c>
      <c r="AQ260" s="144">
        <v>599.25</v>
      </c>
      <c r="AR260" s="145">
        <v>78615.916666666672</v>
      </c>
      <c r="AS260" s="145">
        <v>78615.916666666672</v>
      </c>
      <c r="AT260" s="145">
        <v>78615.916666666672</v>
      </c>
      <c r="AU260" s="145">
        <v>78615.916666666672</v>
      </c>
      <c r="AV260" s="145">
        <v>78615.916666666672</v>
      </c>
      <c r="AW260" s="144">
        <v>0</v>
      </c>
      <c r="AX260" s="144">
        <v>43378.75</v>
      </c>
      <c r="AY260" s="144">
        <v>43442.083333333336</v>
      </c>
      <c r="AZ260" s="144">
        <v>2916.6666666666665</v>
      </c>
      <c r="BA260" s="144">
        <v>3681.25</v>
      </c>
      <c r="BB260" s="144">
        <v>122083.11544846547</v>
      </c>
      <c r="BC260" s="144">
        <v>23475</v>
      </c>
      <c r="BD260" s="146">
        <v>0.5</v>
      </c>
      <c r="BE260" s="144">
        <v>0</v>
      </c>
      <c r="BF260" s="144">
        <v>0</v>
      </c>
      <c r="BG260" s="144">
        <v>1750</v>
      </c>
      <c r="BH260" s="144">
        <v>0</v>
      </c>
      <c r="BI260" s="144">
        <v>0</v>
      </c>
      <c r="BJ260" s="144">
        <v>0</v>
      </c>
      <c r="BK260" s="144">
        <v>0</v>
      </c>
      <c r="BL260" s="144">
        <v>0</v>
      </c>
      <c r="BM260" s="144">
        <v>0</v>
      </c>
      <c r="BN260" s="147">
        <v>0</v>
      </c>
      <c r="BO260" s="144">
        <v>0</v>
      </c>
      <c r="BP260" s="144">
        <v>0</v>
      </c>
      <c r="BQ260" s="144">
        <v>0</v>
      </c>
      <c r="BR260" s="144">
        <v>0</v>
      </c>
      <c r="BS260" s="144">
        <v>0</v>
      </c>
      <c r="BT260" s="144">
        <v>0</v>
      </c>
      <c r="BU260" s="144">
        <v>0</v>
      </c>
      <c r="BV260" s="144">
        <v>0</v>
      </c>
      <c r="BW260" s="144">
        <v>0</v>
      </c>
      <c r="BX260" s="144">
        <v>0</v>
      </c>
      <c r="BY260" s="144">
        <v>0</v>
      </c>
      <c r="BZ260" s="144">
        <v>0</v>
      </c>
      <c r="CA260" s="144">
        <v>0</v>
      </c>
      <c r="CB260" s="144">
        <v>0</v>
      </c>
      <c r="CC260" s="144">
        <v>750</v>
      </c>
      <c r="CD260" s="144">
        <v>0</v>
      </c>
      <c r="CE260" s="144">
        <v>0</v>
      </c>
      <c r="CF260" s="144">
        <v>0</v>
      </c>
    </row>
    <row r="261" spans="5:84">
      <c r="E261" s="124">
        <v>9</v>
      </c>
      <c r="F261" s="124">
        <v>2025</v>
      </c>
      <c r="G261" s="143" t="s">
        <v>306</v>
      </c>
      <c r="H261" s="144">
        <v>0</v>
      </c>
      <c r="I261" s="144">
        <v>4166.666666666667</v>
      </c>
      <c r="J261" s="144">
        <v>4166.666666666667</v>
      </c>
      <c r="K261" s="144">
        <v>0</v>
      </c>
      <c r="L261" s="144">
        <v>0</v>
      </c>
      <c r="M261" s="144">
        <v>0</v>
      </c>
      <c r="N261" s="144">
        <v>4166.666666666667</v>
      </c>
      <c r="O261" s="144">
        <v>0</v>
      </c>
      <c r="P261" s="144">
        <v>1666.6666666666667</v>
      </c>
      <c r="Q261" s="144">
        <v>0</v>
      </c>
      <c r="R261" s="144">
        <v>0</v>
      </c>
      <c r="S261" s="144">
        <v>4166.666666666667</v>
      </c>
      <c r="T261" s="144">
        <v>0</v>
      </c>
      <c r="U261" s="144">
        <v>4166.666666666667</v>
      </c>
      <c r="V261" s="144">
        <v>0</v>
      </c>
      <c r="W261" s="144">
        <v>0</v>
      </c>
      <c r="X261" s="144">
        <v>0</v>
      </c>
      <c r="Y261" s="144">
        <v>0</v>
      </c>
      <c r="Z261" s="144">
        <v>0</v>
      </c>
      <c r="AA261" s="144">
        <v>0</v>
      </c>
      <c r="AB261" s="144">
        <v>0</v>
      </c>
      <c r="AC261" s="144">
        <v>0</v>
      </c>
      <c r="AD261" s="144">
        <v>0</v>
      </c>
      <c r="AE261" s="144">
        <v>0</v>
      </c>
      <c r="AF261" s="144">
        <v>0</v>
      </c>
      <c r="AG261" s="144">
        <v>0</v>
      </c>
      <c r="AH261" s="144">
        <v>0</v>
      </c>
      <c r="AI261" s="144">
        <v>8750</v>
      </c>
      <c r="AJ261" s="144">
        <v>0</v>
      </c>
      <c r="AK261" s="144">
        <v>0</v>
      </c>
      <c r="AL261" s="144">
        <v>0</v>
      </c>
      <c r="AM261" s="144">
        <v>333.33333333333331</v>
      </c>
      <c r="AN261" s="144">
        <v>2541.6666666666665</v>
      </c>
      <c r="AO261" s="144">
        <v>0</v>
      </c>
      <c r="AP261" s="144">
        <v>0</v>
      </c>
      <c r="AQ261" s="144">
        <v>599.25</v>
      </c>
      <c r="AR261" s="145">
        <v>78615.916666666672</v>
      </c>
      <c r="AS261" s="145">
        <v>78615.916666666672</v>
      </c>
      <c r="AT261" s="145">
        <v>78615.916666666672</v>
      </c>
      <c r="AU261" s="145">
        <v>78615.916666666672</v>
      </c>
      <c r="AV261" s="145">
        <v>78615.916666666672</v>
      </c>
      <c r="AW261" s="144">
        <v>0</v>
      </c>
      <c r="AX261" s="144">
        <v>43378.75</v>
      </c>
      <c r="AY261" s="144">
        <v>43442.083333333336</v>
      </c>
      <c r="AZ261" s="144">
        <v>2916.6666666666665</v>
      </c>
      <c r="BA261" s="144">
        <v>3681.25</v>
      </c>
      <c r="BB261" s="144">
        <v>122083.11544846547</v>
      </c>
      <c r="BC261" s="144">
        <v>23475</v>
      </c>
      <c r="BD261" s="146">
        <v>0.5</v>
      </c>
      <c r="BE261" s="144">
        <v>0</v>
      </c>
      <c r="BF261" s="144">
        <v>0</v>
      </c>
      <c r="BG261" s="144">
        <v>1750</v>
      </c>
      <c r="BH261" s="144">
        <v>0</v>
      </c>
      <c r="BI261" s="144">
        <v>0</v>
      </c>
      <c r="BJ261" s="144">
        <v>0</v>
      </c>
      <c r="BK261" s="144">
        <v>0</v>
      </c>
      <c r="BL261" s="144">
        <v>0</v>
      </c>
      <c r="BM261" s="144">
        <v>0</v>
      </c>
      <c r="BN261" s="147">
        <v>0</v>
      </c>
      <c r="BO261" s="144">
        <v>0</v>
      </c>
      <c r="BP261" s="144">
        <v>0</v>
      </c>
      <c r="BQ261" s="144">
        <v>0</v>
      </c>
      <c r="BR261" s="144">
        <v>0</v>
      </c>
      <c r="BS261" s="144">
        <v>0</v>
      </c>
      <c r="BT261" s="144">
        <v>0</v>
      </c>
      <c r="BU261" s="144">
        <v>0</v>
      </c>
      <c r="BV261" s="144">
        <v>0</v>
      </c>
      <c r="BW261" s="144">
        <v>0</v>
      </c>
      <c r="BX261" s="144">
        <v>0</v>
      </c>
      <c r="BY261" s="144">
        <v>0</v>
      </c>
      <c r="BZ261" s="144">
        <v>0</v>
      </c>
      <c r="CA261" s="144">
        <v>0</v>
      </c>
      <c r="CB261" s="144">
        <v>0</v>
      </c>
      <c r="CC261" s="144">
        <v>750</v>
      </c>
      <c r="CD261" s="144">
        <v>0</v>
      </c>
      <c r="CE261" s="144">
        <v>0</v>
      </c>
      <c r="CF261" s="144">
        <v>0</v>
      </c>
    </row>
    <row r="262" spans="5:84">
      <c r="E262" s="124">
        <v>10</v>
      </c>
      <c r="F262" s="124">
        <v>2025</v>
      </c>
      <c r="G262" s="143" t="s">
        <v>306</v>
      </c>
      <c r="H262" s="144">
        <v>0</v>
      </c>
      <c r="I262" s="144">
        <v>4166.666666666667</v>
      </c>
      <c r="J262" s="144">
        <v>4166.666666666667</v>
      </c>
      <c r="K262" s="144">
        <v>0</v>
      </c>
      <c r="L262" s="144">
        <v>0</v>
      </c>
      <c r="M262" s="144">
        <v>0</v>
      </c>
      <c r="N262" s="144">
        <v>4166.666666666667</v>
      </c>
      <c r="O262" s="144">
        <v>0</v>
      </c>
      <c r="P262" s="144">
        <v>1666.6666666666667</v>
      </c>
      <c r="Q262" s="144">
        <v>0</v>
      </c>
      <c r="R262" s="144">
        <v>0</v>
      </c>
      <c r="S262" s="144">
        <v>4166.666666666667</v>
      </c>
      <c r="T262" s="144">
        <v>0</v>
      </c>
      <c r="U262" s="144">
        <v>4166.666666666667</v>
      </c>
      <c r="V262" s="144">
        <v>0</v>
      </c>
      <c r="W262" s="144">
        <v>0</v>
      </c>
      <c r="X262" s="144">
        <v>0</v>
      </c>
      <c r="Y262" s="144">
        <v>0</v>
      </c>
      <c r="Z262" s="144">
        <v>0</v>
      </c>
      <c r="AA262" s="144">
        <v>0</v>
      </c>
      <c r="AB262" s="144">
        <v>0</v>
      </c>
      <c r="AC262" s="144">
        <v>0</v>
      </c>
      <c r="AD262" s="144">
        <v>0</v>
      </c>
      <c r="AE262" s="144">
        <v>0</v>
      </c>
      <c r="AF262" s="144">
        <v>0</v>
      </c>
      <c r="AG262" s="144">
        <v>0</v>
      </c>
      <c r="AH262" s="144">
        <v>0</v>
      </c>
      <c r="AI262" s="144">
        <v>8750</v>
      </c>
      <c r="AJ262" s="144">
        <v>0</v>
      </c>
      <c r="AK262" s="144">
        <v>0</v>
      </c>
      <c r="AL262" s="144">
        <v>0</v>
      </c>
      <c r="AM262" s="144">
        <v>333.33333333333331</v>
      </c>
      <c r="AN262" s="144">
        <v>2541.6666666666665</v>
      </c>
      <c r="AO262" s="144">
        <v>0</v>
      </c>
      <c r="AP262" s="144">
        <v>0</v>
      </c>
      <c r="AQ262" s="144">
        <v>599.25</v>
      </c>
      <c r="AR262" s="145">
        <v>78615.916666666672</v>
      </c>
      <c r="AS262" s="145">
        <v>78615.916666666672</v>
      </c>
      <c r="AT262" s="145">
        <v>78615.916666666672</v>
      </c>
      <c r="AU262" s="145">
        <v>78615.916666666672</v>
      </c>
      <c r="AV262" s="145">
        <v>78615.916666666672</v>
      </c>
      <c r="AW262" s="144">
        <v>0</v>
      </c>
      <c r="AX262" s="144">
        <v>43378.75</v>
      </c>
      <c r="AY262" s="144">
        <v>43442.083333333336</v>
      </c>
      <c r="AZ262" s="144">
        <v>2916.6666666666665</v>
      </c>
      <c r="BA262" s="144">
        <v>3681.25</v>
      </c>
      <c r="BB262" s="144">
        <v>122083.11544846547</v>
      </c>
      <c r="BC262" s="144">
        <v>23475</v>
      </c>
      <c r="BD262" s="146">
        <v>0.5</v>
      </c>
      <c r="BE262" s="144">
        <v>0</v>
      </c>
      <c r="BF262" s="144">
        <v>0</v>
      </c>
      <c r="BG262" s="144">
        <v>1750</v>
      </c>
      <c r="BH262" s="144">
        <v>0</v>
      </c>
      <c r="BI262" s="144">
        <v>0</v>
      </c>
      <c r="BJ262" s="144">
        <v>0</v>
      </c>
      <c r="BK262" s="144">
        <v>0</v>
      </c>
      <c r="BL262" s="144">
        <v>0</v>
      </c>
      <c r="BM262" s="144">
        <v>0</v>
      </c>
      <c r="BN262" s="147">
        <v>0</v>
      </c>
      <c r="BO262" s="144">
        <v>0</v>
      </c>
      <c r="BP262" s="144">
        <v>0</v>
      </c>
      <c r="BQ262" s="144">
        <v>0</v>
      </c>
      <c r="BR262" s="144">
        <v>0</v>
      </c>
      <c r="BS262" s="144">
        <v>0</v>
      </c>
      <c r="BT262" s="144">
        <v>0</v>
      </c>
      <c r="BU262" s="144">
        <v>0</v>
      </c>
      <c r="BV262" s="144">
        <v>0</v>
      </c>
      <c r="BW262" s="144">
        <v>0</v>
      </c>
      <c r="BX262" s="144">
        <v>0</v>
      </c>
      <c r="BY262" s="144">
        <v>0</v>
      </c>
      <c r="BZ262" s="144">
        <v>0</v>
      </c>
      <c r="CA262" s="144">
        <v>0</v>
      </c>
      <c r="CB262" s="144">
        <v>0</v>
      </c>
      <c r="CC262" s="144">
        <v>750</v>
      </c>
      <c r="CD262" s="144">
        <v>0</v>
      </c>
      <c r="CE262" s="144">
        <v>0</v>
      </c>
      <c r="CF262" s="144">
        <v>0</v>
      </c>
    </row>
    <row r="263" spans="5:84">
      <c r="E263" s="124">
        <v>11</v>
      </c>
      <c r="F263" s="124">
        <v>2025</v>
      </c>
      <c r="G263" s="143" t="s">
        <v>306</v>
      </c>
      <c r="H263" s="144">
        <v>0</v>
      </c>
      <c r="I263" s="144">
        <v>4166.666666666667</v>
      </c>
      <c r="J263" s="144">
        <v>4166.666666666667</v>
      </c>
      <c r="K263" s="144">
        <v>0</v>
      </c>
      <c r="L263" s="144">
        <v>0</v>
      </c>
      <c r="M263" s="144">
        <v>0</v>
      </c>
      <c r="N263" s="144">
        <v>4166.666666666667</v>
      </c>
      <c r="O263" s="144">
        <v>0</v>
      </c>
      <c r="P263" s="144">
        <v>1666.6666666666667</v>
      </c>
      <c r="Q263" s="144">
        <v>0</v>
      </c>
      <c r="R263" s="144">
        <v>0</v>
      </c>
      <c r="S263" s="144">
        <v>4166.666666666667</v>
      </c>
      <c r="T263" s="144">
        <v>0</v>
      </c>
      <c r="U263" s="144">
        <v>4166.666666666667</v>
      </c>
      <c r="V263" s="144">
        <v>0</v>
      </c>
      <c r="W263" s="144">
        <v>0</v>
      </c>
      <c r="X263" s="144">
        <v>0</v>
      </c>
      <c r="Y263" s="144">
        <v>0</v>
      </c>
      <c r="Z263" s="144">
        <v>0</v>
      </c>
      <c r="AA263" s="144">
        <v>0</v>
      </c>
      <c r="AB263" s="144">
        <v>0</v>
      </c>
      <c r="AC263" s="144">
        <v>0</v>
      </c>
      <c r="AD263" s="144">
        <v>0</v>
      </c>
      <c r="AE263" s="144">
        <v>0</v>
      </c>
      <c r="AF263" s="144">
        <v>0</v>
      </c>
      <c r="AG263" s="144">
        <v>0</v>
      </c>
      <c r="AH263" s="144">
        <v>0</v>
      </c>
      <c r="AI263" s="144">
        <v>8750</v>
      </c>
      <c r="AJ263" s="144">
        <v>0</v>
      </c>
      <c r="AK263" s="144">
        <v>0</v>
      </c>
      <c r="AL263" s="144">
        <v>0</v>
      </c>
      <c r="AM263" s="144">
        <v>333.33333333333331</v>
      </c>
      <c r="AN263" s="144">
        <v>2541.6666666666665</v>
      </c>
      <c r="AO263" s="144">
        <v>0</v>
      </c>
      <c r="AP263" s="144">
        <v>0</v>
      </c>
      <c r="AQ263" s="144">
        <v>599.25</v>
      </c>
      <c r="AR263" s="145">
        <v>78615.916666666672</v>
      </c>
      <c r="AS263" s="145">
        <v>78615.916666666672</v>
      </c>
      <c r="AT263" s="145">
        <v>78615.916666666672</v>
      </c>
      <c r="AU263" s="145">
        <v>78615.916666666672</v>
      </c>
      <c r="AV263" s="145">
        <v>78615.916666666672</v>
      </c>
      <c r="AW263" s="144">
        <v>0</v>
      </c>
      <c r="AX263" s="144">
        <v>43378.75</v>
      </c>
      <c r="AY263" s="144">
        <v>43442.083333333336</v>
      </c>
      <c r="AZ263" s="144">
        <v>2916.6666666666665</v>
      </c>
      <c r="BA263" s="144">
        <v>3681.25</v>
      </c>
      <c r="BB263" s="144">
        <v>122083.11544846547</v>
      </c>
      <c r="BC263" s="144">
        <v>23475</v>
      </c>
      <c r="BD263" s="146">
        <v>0.5</v>
      </c>
      <c r="BE263" s="144">
        <v>0</v>
      </c>
      <c r="BF263" s="144">
        <v>0</v>
      </c>
      <c r="BG263" s="144">
        <v>1750</v>
      </c>
      <c r="BH263" s="144">
        <v>0</v>
      </c>
      <c r="BI263" s="144">
        <v>0</v>
      </c>
      <c r="BJ263" s="144">
        <v>0</v>
      </c>
      <c r="BK263" s="144">
        <v>0</v>
      </c>
      <c r="BL263" s="144">
        <v>0</v>
      </c>
      <c r="BM263" s="144">
        <v>0</v>
      </c>
      <c r="BN263" s="147">
        <v>0</v>
      </c>
      <c r="BO263" s="144">
        <v>0</v>
      </c>
      <c r="BP263" s="144">
        <v>0</v>
      </c>
      <c r="BQ263" s="144">
        <v>0</v>
      </c>
      <c r="BR263" s="144">
        <v>0</v>
      </c>
      <c r="BS263" s="144">
        <v>0</v>
      </c>
      <c r="BT263" s="144">
        <v>0</v>
      </c>
      <c r="BU263" s="144">
        <v>0</v>
      </c>
      <c r="BV263" s="144">
        <v>0</v>
      </c>
      <c r="BW263" s="144">
        <v>0</v>
      </c>
      <c r="BX263" s="144">
        <v>0</v>
      </c>
      <c r="BY263" s="144">
        <v>0</v>
      </c>
      <c r="BZ263" s="144">
        <v>0</v>
      </c>
      <c r="CA263" s="144">
        <v>0</v>
      </c>
      <c r="CB263" s="144">
        <v>0</v>
      </c>
      <c r="CC263" s="144">
        <v>750</v>
      </c>
      <c r="CD263" s="144">
        <v>0</v>
      </c>
      <c r="CE263" s="144">
        <v>0</v>
      </c>
      <c r="CF263" s="144">
        <v>0</v>
      </c>
    </row>
    <row r="264" spans="5:84">
      <c r="E264" s="124">
        <v>12</v>
      </c>
      <c r="F264" s="124">
        <v>2025</v>
      </c>
      <c r="G264" s="143" t="s">
        <v>306</v>
      </c>
      <c r="H264" s="144">
        <v>0</v>
      </c>
      <c r="I264" s="144">
        <v>4166.666666666667</v>
      </c>
      <c r="J264" s="144">
        <v>4166.666666666667</v>
      </c>
      <c r="K264" s="144">
        <v>0</v>
      </c>
      <c r="L264" s="144">
        <v>0</v>
      </c>
      <c r="M264" s="144">
        <v>0</v>
      </c>
      <c r="N264" s="144">
        <v>4166.666666666667</v>
      </c>
      <c r="O264" s="144">
        <v>0</v>
      </c>
      <c r="P264" s="144">
        <v>1666.6666666666667</v>
      </c>
      <c r="Q264" s="144">
        <v>0</v>
      </c>
      <c r="R264" s="144">
        <v>0</v>
      </c>
      <c r="S264" s="144">
        <v>4166.666666666667</v>
      </c>
      <c r="T264" s="144">
        <v>0</v>
      </c>
      <c r="U264" s="144">
        <v>4166.666666666667</v>
      </c>
      <c r="V264" s="144">
        <v>0</v>
      </c>
      <c r="W264" s="144">
        <v>0</v>
      </c>
      <c r="X264" s="144">
        <v>0</v>
      </c>
      <c r="Y264" s="144">
        <v>0</v>
      </c>
      <c r="Z264" s="144">
        <v>0</v>
      </c>
      <c r="AA264" s="144">
        <v>0</v>
      </c>
      <c r="AB264" s="144">
        <v>0</v>
      </c>
      <c r="AC264" s="144">
        <v>0</v>
      </c>
      <c r="AD264" s="144">
        <v>0</v>
      </c>
      <c r="AE264" s="144">
        <v>0</v>
      </c>
      <c r="AF264" s="144">
        <v>0</v>
      </c>
      <c r="AG264" s="144">
        <v>0</v>
      </c>
      <c r="AH264" s="144">
        <v>0</v>
      </c>
      <c r="AI264" s="144">
        <v>8750</v>
      </c>
      <c r="AJ264" s="144">
        <v>0</v>
      </c>
      <c r="AK264" s="144">
        <v>0</v>
      </c>
      <c r="AL264" s="144">
        <v>0</v>
      </c>
      <c r="AM264" s="144">
        <v>333.33333333333331</v>
      </c>
      <c r="AN264" s="144">
        <v>2541.6666666666665</v>
      </c>
      <c r="AO264" s="144">
        <v>0</v>
      </c>
      <c r="AP264" s="144">
        <v>0</v>
      </c>
      <c r="AQ264" s="144">
        <v>599.25</v>
      </c>
      <c r="AR264" s="145">
        <v>78615.916666666672</v>
      </c>
      <c r="AS264" s="145">
        <v>78615.916666666672</v>
      </c>
      <c r="AT264" s="145">
        <v>78615.916666666672</v>
      </c>
      <c r="AU264" s="145">
        <v>78615.916666666672</v>
      </c>
      <c r="AV264" s="145">
        <v>78615.916666666672</v>
      </c>
      <c r="AW264" s="144">
        <v>0</v>
      </c>
      <c r="AX264" s="144">
        <v>43378.75</v>
      </c>
      <c r="AY264" s="144">
        <v>43442.083333333336</v>
      </c>
      <c r="AZ264" s="144">
        <v>2916.6666666666665</v>
      </c>
      <c r="BA264" s="144">
        <v>3681.25</v>
      </c>
      <c r="BB264" s="144">
        <v>122083.11544846547</v>
      </c>
      <c r="BC264" s="144">
        <v>23475</v>
      </c>
      <c r="BD264" s="146">
        <v>0.5</v>
      </c>
      <c r="BE264" s="144">
        <v>0</v>
      </c>
      <c r="BF264" s="144">
        <v>0</v>
      </c>
      <c r="BG264" s="144">
        <v>1750</v>
      </c>
      <c r="BH264" s="144">
        <v>0</v>
      </c>
      <c r="BI264" s="144">
        <v>0</v>
      </c>
      <c r="BJ264" s="144">
        <v>0</v>
      </c>
      <c r="BK264" s="144">
        <v>0</v>
      </c>
      <c r="BL264" s="144">
        <v>0</v>
      </c>
      <c r="BM264" s="144">
        <v>0</v>
      </c>
      <c r="BN264" s="147">
        <v>0</v>
      </c>
      <c r="BO264" s="144">
        <v>0</v>
      </c>
      <c r="BP264" s="144">
        <v>0</v>
      </c>
      <c r="BQ264" s="144">
        <v>0</v>
      </c>
      <c r="BR264" s="144">
        <v>0</v>
      </c>
      <c r="BS264" s="144">
        <v>0</v>
      </c>
      <c r="BT264" s="144">
        <v>0</v>
      </c>
      <c r="BU264" s="144">
        <v>0</v>
      </c>
      <c r="BV264" s="144">
        <v>0</v>
      </c>
      <c r="BW264" s="144">
        <v>0</v>
      </c>
      <c r="BX264" s="144">
        <v>0</v>
      </c>
      <c r="BY264" s="144">
        <v>0</v>
      </c>
      <c r="BZ264" s="144">
        <v>0</v>
      </c>
      <c r="CA264" s="144">
        <v>0</v>
      </c>
      <c r="CB264" s="144">
        <v>0</v>
      </c>
      <c r="CC264" s="144">
        <v>750</v>
      </c>
      <c r="CD264" s="144">
        <v>0</v>
      </c>
      <c r="CE264" s="144">
        <v>0</v>
      </c>
      <c r="CF264" s="144">
        <v>0</v>
      </c>
    </row>
    <row r="265" spans="5:84">
      <c r="E265" s="124">
        <v>1</v>
      </c>
      <c r="F265" s="124">
        <v>2026</v>
      </c>
      <c r="G265" s="143" t="s">
        <v>306</v>
      </c>
      <c r="H265" s="144">
        <v>4166.666666666667</v>
      </c>
      <c r="I265" s="144">
        <v>0</v>
      </c>
      <c r="J265" s="144">
        <v>4166.666666666667</v>
      </c>
      <c r="K265" s="144">
        <v>0</v>
      </c>
      <c r="L265" s="144">
        <v>0</v>
      </c>
      <c r="M265" s="144">
        <v>0</v>
      </c>
      <c r="N265" s="144">
        <v>0</v>
      </c>
      <c r="O265" s="144">
        <v>4166.666666666667</v>
      </c>
      <c r="P265" s="144">
        <v>1666.6666666666667</v>
      </c>
      <c r="Q265" s="144">
        <v>0</v>
      </c>
      <c r="R265" s="144">
        <v>0</v>
      </c>
      <c r="S265" s="144">
        <v>4166.666666666667</v>
      </c>
      <c r="T265" s="144">
        <v>0</v>
      </c>
      <c r="U265" s="144">
        <v>4166.666666666667</v>
      </c>
      <c r="V265" s="144">
        <v>0</v>
      </c>
      <c r="W265" s="144">
        <v>0</v>
      </c>
      <c r="X265" s="144">
        <v>0</v>
      </c>
      <c r="Y265" s="144">
        <v>0</v>
      </c>
      <c r="Z265" s="144">
        <v>0</v>
      </c>
      <c r="AA265" s="144">
        <v>0</v>
      </c>
      <c r="AB265" s="144">
        <v>0</v>
      </c>
      <c r="AC265" s="144">
        <v>0</v>
      </c>
      <c r="AD265" s="144">
        <v>0</v>
      </c>
      <c r="AE265" s="144">
        <v>0</v>
      </c>
      <c r="AF265" s="144">
        <v>0</v>
      </c>
      <c r="AG265" s="144">
        <v>0</v>
      </c>
      <c r="AH265" s="144">
        <v>0</v>
      </c>
      <c r="AI265" s="144">
        <v>8750</v>
      </c>
      <c r="AJ265" s="144">
        <v>0</v>
      </c>
      <c r="AK265" s="144">
        <v>0</v>
      </c>
      <c r="AL265" s="144">
        <v>0</v>
      </c>
      <c r="AM265" s="144">
        <v>333.33333333333331</v>
      </c>
      <c r="AN265" s="144">
        <v>2541.6666666666665</v>
      </c>
      <c r="AO265" s="144">
        <v>0</v>
      </c>
      <c r="AP265" s="144">
        <v>0</v>
      </c>
      <c r="AQ265" s="144">
        <v>583.5</v>
      </c>
      <c r="AR265" s="145">
        <v>76100.166666666672</v>
      </c>
      <c r="AS265" s="145">
        <v>76100.166666666672</v>
      </c>
      <c r="AT265" s="145">
        <v>76100.166666666672</v>
      </c>
      <c r="AU265" s="145">
        <v>76100.166666666672</v>
      </c>
      <c r="AV265" s="145">
        <v>76100.166666666672</v>
      </c>
      <c r="AW265" s="144">
        <v>0</v>
      </c>
      <c r="AX265" s="144">
        <v>43378.75</v>
      </c>
      <c r="AY265" s="144">
        <v>43442.083333333336</v>
      </c>
      <c r="AZ265" s="144">
        <v>2916.6666666666665</v>
      </c>
      <c r="BA265" s="144">
        <v>3681.25</v>
      </c>
      <c r="BB265" s="144">
        <v>122418.19930194384</v>
      </c>
      <c r="BC265" s="144">
        <v>23475</v>
      </c>
      <c r="BD265" s="146">
        <v>0.5</v>
      </c>
      <c r="BE265" s="144">
        <v>0</v>
      </c>
      <c r="BF265" s="144">
        <v>0</v>
      </c>
      <c r="BG265" s="144">
        <v>1750</v>
      </c>
      <c r="BH265" s="144">
        <v>0</v>
      </c>
      <c r="BI265" s="144">
        <v>0</v>
      </c>
      <c r="BJ265" s="144">
        <v>0</v>
      </c>
      <c r="BK265" s="144">
        <v>0</v>
      </c>
      <c r="BL265" s="144">
        <v>0</v>
      </c>
      <c r="BM265" s="144">
        <v>0</v>
      </c>
      <c r="BN265" s="147">
        <v>0</v>
      </c>
      <c r="BO265" s="144">
        <v>0</v>
      </c>
      <c r="BP265" s="144">
        <v>0</v>
      </c>
      <c r="BQ265" s="144">
        <v>0</v>
      </c>
      <c r="BR265" s="144">
        <v>0</v>
      </c>
      <c r="BS265" s="144">
        <v>0</v>
      </c>
      <c r="BT265" s="144">
        <v>0</v>
      </c>
      <c r="BU265" s="144">
        <v>0</v>
      </c>
      <c r="BV265" s="144">
        <v>0</v>
      </c>
      <c r="BW265" s="144">
        <v>0</v>
      </c>
      <c r="BX265" s="144">
        <v>0</v>
      </c>
      <c r="BY265" s="144">
        <v>0</v>
      </c>
      <c r="BZ265" s="144">
        <v>0</v>
      </c>
      <c r="CA265" s="144">
        <v>0</v>
      </c>
      <c r="CB265" s="144">
        <v>0</v>
      </c>
      <c r="CC265" s="144">
        <v>750</v>
      </c>
      <c r="CD265" s="144">
        <v>0</v>
      </c>
      <c r="CE265" s="144">
        <v>0</v>
      </c>
      <c r="CF265" s="144">
        <v>0</v>
      </c>
    </row>
    <row r="266" spans="5:84">
      <c r="E266" s="124">
        <v>2</v>
      </c>
      <c r="F266" s="124">
        <v>2026</v>
      </c>
      <c r="G266" s="143" t="s">
        <v>306</v>
      </c>
      <c r="H266" s="144">
        <v>4166.666666666667</v>
      </c>
      <c r="I266" s="144">
        <v>0</v>
      </c>
      <c r="J266" s="144">
        <v>4166.666666666667</v>
      </c>
      <c r="K266" s="144">
        <v>0</v>
      </c>
      <c r="L266" s="144">
        <v>0</v>
      </c>
      <c r="M266" s="144">
        <v>0</v>
      </c>
      <c r="N266" s="144">
        <v>0</v>
      </c>
      <c r="O266" s="144">
        <v>4166.666666666667</v>
      </c>
      <c r="P266" s="144">
        <v>1666.6666666666667</v>
      </c>
      <c r="Q266" s="144">
        <v>0</v>
      </c>
      <c r="R266" s="144">
        <v>0</v>
      </c>
      <c r="S266" s="144">
        <v>4166.666666666667</v>
      </c>
      <c r="T266" s="144">
        <v>0</v>
      </c>
      <c r="U266" s="144">
        <v>4166.666666666667</v>
      </c>
      <c r="V266" s="144">
        <v>0</v>
      </c>
      <c r="W266" s="144">
        <v>0</v>
      </c>
      <c r="X266" s="144">
        <v>0</v>
      </c>
      <c r="Y266" s="144">
        <v>0</v>
      </c>
      <c r="Z266" s="144">
        <v>0</v>
      </c>
      <c r="AA266" s="144">
        <v>0</v>
      </c>
      <c r="AB266" s="144">
        <v>0</v>
      </c>
      <c r="AC266" s="144">
        <v>0</v>
      </c>
      <c r="AD266" s="144">
        <v>0</v>
      </c>
      <c r="AE266" s="144">
        <v>0</v>
      </c>
      <c r="AF266" s="144">
        <v>0</v>
      </c>
      <c r="AG266" s="144">
        <v>0</v>
      </c>
      <c r="AH266" s="144">
        <v>0</v>
      </c>
      <c r="AI266" s="144">
        <v>8750</v>
      </c>
      <c r="AJ266" s="144">
        <v>0</v>
      </c>
      <c r="AK266" s="144">
        <v>0</v>
      </c>
      <c r="AL266" s="144">
        <v>0</v>
      </c>
      <c r="AM266" s="144">
        <v>333.33333333333331</v>
      </c>
      <c r="AN266" s="144">
        <v>2541.6666666666665</v>
      </c>
      <c r="AO266" s="144">
        <v>0</v>
      </c>
      <c r="AP266" s="144">
        <v>0</v>
      </c>
      <c r="AQ266" s="144">
        <v>583.5</v>
      </c>
      <c r="AR266" s="145">
        <v>76100.166666666672</v>
      </c>
      <c r="AS266" s="145">
        <v>76100.166666666672</v>
      </c>
      <c r="AT266" s="145">
        <v>76100.166666666672</v>
      </c>
      <c r="AU266" s="145">
        <v>76100.166666666672</v>
      </c>
      <c r="AV266" s="145">
        <v>76100.166666666672</v>
      </c>
      <c r="AW266" s="144">
        <v>0</v>
      </c>
      <c r="AX266" s="144">
        <v>43378.75</v>
      </c>
      <c r="AY266" s="144">
        <v>43442.083333333336</v>
      </c>
      <c r="AZ266" s="144">
        <v>2916.6666666666665</v>
      </c>
      <c r="BA266" s="144">
        <v>3681.25</v>
      </c>
      <c r="BB266" s="144">
        <v>122418.19930194384</v>
      </c>
      <c r="BC266" s="144">
        <v>23475</v>
      </c>
      <c r="BD266" s="146">
        <v>0.5</v>
      </c>
      <c r="BE266" s="144">
        <v>0</v>
      </c>
      <c r="BF266" s="144">
        <v>0</v>
      </c>
      <c r="BG266" s="144">
        <v>1750</v>
      </c>
      <c r="BH266" s="144">
        <v>0</v>
      </c>
      <c r="BI266" s="144">
        <v>0</v>
      </c>
      <c r="BJ266" s="144">
        <v>0</v>
      </c>
      <c r="BK266" s="144">
        <v>0</v>
      </c>
      <c r="BL266" s="144">
        <v>0</v>
      </c>
      <c r="BM266" s="144">
        <v>0</v>
      </c>
      <c r="BN266" s="147">
        <v>0</v>
      </c>
      <c r="BO266" s="144">
        <v>0</v>
      </c>
      <c r="BP266" s="144">
        <v>0</v>
      </c>
      <c r="BQ266" s="144">
        <v>0</v>
      </c>
      <c r="BR266" s="144">
        <v>0</v>
      </c>
      <c r="BS266" s="144">
        <v>0</v>
      </c>
      <c r="BT266" s="144">
        <v>0</v>
      </c>
      <c r="BU266" s="144">
        <v>0</v>
      </c>
      <c r="BV266" s="144">
        <v>0</v>
      </c>
      <c r="BW266" s="144">
        <v>0</v>
      </c>
      <c r="BX266" s="144">
        <v>0</v>
      </c>
      <c r="BY266" s="144">
        <v>0</v>
      </c>
      <c r="BZ266" s="144">
        <v>0</v>
      </c>
      <c r="CA266" s="144">
        <v>0</v>
      </c>
      <c r="CB266" s="144">
        <v>0</v>
      </c>
      <c r="CC266" s="144">
        <v>750</v>
      </c>
      <c r="CD266" s="144">
        <v>0</v>
      </c>
      <c r="CE266" s="144">
        <v>0</v>
      </c>
      <c r="CF266" s="144">
        <v>0</v>
      </c>
    </row>
    <row r="267" spans="5:84">
      <c r="E267" s="124">
        <v>3</v>
      </c>
      <c r="F267" s="124">
        <v>2026</v>
      </c>
      <c r="G267" s="143" t="s">
        <v>306</v>
      </c>
      <c r="H267" s="144">
        <v>4166.666666666667</v>
      </c>
      <c r="I267" s="144">
        <v>0</v>
      </c>
      <c r="J267" s="144">
        <v>4166.666666666667</v>
      </c>
      <c r="K267" s="144">
        <v>0</v>
      </c>
      <c r="L267" s="144">
        <v>0</v>
      </c>
      <c r="M267" s="144">
        <v>0</v>
      </c>
      <c r="N267" s="144">
        <v>0</v>
      </c>
      <c r="O267" s="144">
        <v>4166.666666666667</v>
      </c>
      <c r="P267" s="144">
        <v>1666.6666666666667</v>
      </c>
      <c r="Q267" s="144">
        <v>0</v>
      </c>
      <c r="R267" s="144">
        <v>0</v>
      </c>
      <c r="S267" s="144">
        <v>4166.666666666667</v>
      </c>
      <c r="T267" s="144">
        <v>0</v>
      </c>
      <c r="U267" s="144">
        <v>4166.666666666667</v>
      </c>
      <c r="V267" s="144">
        <v>0</v>
      </c>
      <c r="W267" s="144">
        <v>0</v>
      </c>
      <c r="X267" s="144">
        <v>0</v>
      </c>
      <c r="Y267" s="144">
        <v>0</v>
      </c>
      <c r="Z267" s="144">
        <v>0</v>
      </c>
      <c r="AA267" s="144">
        <v>0</v>
      </c>
      <c r="AB267" s="144">
        <v>0</v>
      </c>
      <c r="AC267" s="144">
        <v>0</v>
      </c>
      <c r="AD267" s="144">
        <v>0</v>
      </c>
      <c r="AE267" s="144">
        <v>0</v>
      </c>
      <c r="AF267" s="144">
        <v>0</v>
      </c>
      <c r="AG267" s="144">
        <v>0</v>
      </c>
      <c r="AH267" s="144">
        <v>0</v>
      </c>
      <c r="AI267" s="144">
        <v>8750</v>
      </c>
      <c r="AJ267" s="144">
        <v>0</v>
      </c>
      <c r="AK267" s="144">
        <v>0</v>
      </c>
      <c r="AL267" s="144">
        <v>0</v>
      </c>
      <c r="AM267" s="144">
        <v>333.33333333333331</v>
      </c>
      <c r="AN267" s="144">
        <v>2541.6666666666665</v>
      </c>
      <c r="AO267" s="144">
        <v>0</v>
      </c>
      <c r="AP267" s="144">
        <v>0</v>
      </c>
      <c r="AQ267" s="144">
        <v>583.5</v>
      </c>
      <c r="AR267" s="145">
        <v>76100.166666666672</v>
      </c>
      <c r="AS267" s="145">
        <v>76100.166666666672</v>
      </c>
      <c r="AT267" s="145">
        <v>76100.166666666672</v>
      </c>
      <c r="AU267" s="145">
        <v>76100.166666666672</v>
      </c>
      <c r="AV267" s="145">
        <v>76100.166666666672</v>
      </c>
      <c r="AW267" s="144">
        <v>0</v>
      </c>
      <c r="AX267" s="144">
        <v>43378.75</v>
      </c>
      <c r="AY267" s="144">
        <v>43442.083333333336</v>
      </c>
      <c r="AZ267" s="144">
        <v>2916.6666666666665</v>
      </c>
      <c r="BA267" s="144">
        <v>3681.25</v>
      </c>
      <c r="BB267" s="144">
        <v>122418.19930194384</v>
      </c>
      <c r="BC267" s="144">
        <v>23475</v>
      </c>
      <c r="BD267" s="146">
        <v>0.5</v>
      </c>
      <c r="BE267" s="144">
        <v>0</v>
      </c>
      <c r="BF267" s="144">
        <v>0</v>
      </c>
      <c r="BG267" s="144">
        <v>1750</v>
      </c>
      <c r="BH267" s="144">
        <v>0</v>
      </c>
      <c r="BI267" s="144">
        <v>0</v>
      </c>
      <c r="BJ267" s="144">
        <v>0</v>
      </c>
      <c r="BK267" s="144">
        <v>0</v>
      </c>
      <c r="BL267" s="144">
        <v>0</v>
      </c>
      <c r="BM267" s="144">
        <v>0</v>
      </c>
      <c r="BN267" s="147">
        <v>0</v>
      </c>
      <c r="BO267" s="144">
        <v>0</v>
      </c>
      <c r="BP267" s="144">
        <v>0</v>
      </c>
      <c r="BQ267" s="144">
        <v>0</v>
      </c>
      <c r="BR267" s="144">
        <v>0</v>
      </c>
      <c r="BS267" s="144">
        <v>0</v>
      </c>
      <c r="BT267" s="144">
        <v>0</v>
      </c>
      <c r="BU267" s="144">
        <v>0</v>
      </c>
      <c r="BV267" s="144">
        <v>0</v>
      </c>
      <c r="BW267" s="144">
        <v>0</v>
      </c>
      <c r="BX267" s="144">
        <v>0</v>
      </c>
      <c r="BY267" s="144">
        <v>0</v>
      </c>
      <c r="BZ267" s="144">
        <v>0</v>
      </c>
      <c r="CA267" s="144">
        <v>0</v>
      </c>
      <c r="CB267" s="144">
        <v>0</v>
      </c>
      <c r="CC267" s="144">
        <v>750</v>
      </c>
      <c r="CD267" s="144">
        <v>0</v>
      </c>
      <c r="CE267" s="144">
        <v>0</v>
      </c>
      <c r="CF267" s="144">
        <v>0</v>
      </c>
    </row>
    <row r="268" spans="5:84">
      <c r="E268" s="124">
        <v>4</v>
      </c>
      <c r="F268" s="124">
        <v>2026</v>
      </c>
      <c r="G268" s="143" t="s">
        <v>306</v>
      </c>
      <c r="H268" s="144">
        <v>4166.666666666667</v>
      </c>
      <c r="I268" s="144">
        <v>0</v>
      </c>
      <c r="J268" s="144">
        <v>4166.666666666667</v>
      </c>
      <c r="K268" s="144">
        <v>0</v>
      </c>
      <c r="L268" s="144">
        <v>0</v>
      </c>
      <c r="M268" s="144">
        <v>0</v>
      </c>
      <c r="N268" s="144">
        <v>0</v>
      </c>
      <c r="O268" s="144">
        <v>4166.666666666667</v>
      </c>
      <c r="P268" s="144">
        <v>1666.6666666666667</v>
      </c>
      <c r="Q268" s="144">
        <v>0</v>
      </c>
      <c r="R268" s="144">
        <v>0</v>
      </c>
      <c r="S268" s="144">
        <v>4166.666666666667</v>
      </c>
      <c r="T268" s="144">
        <v>0</v>
      </c>
      <c r="U268" s="144">
        <v>4166.666666666667</v>
      </c>
      <c r="V268" s="144">
        <v>0</v>
      </c>
      <c r="W268" s="144">
        <v>0</v>
      </c>
      <c r="X268" s="144">
        <v>0</v>
      </c>
      <c r="Y268" s="144">
        <v>0</v>
      </c>
      <c r="Z268" s="144">
        <v>0</v>
      </c>
      <c r="AA268" s="144">
        <v>0</v>
      </c>
      <c r="AB268" s="144">
        <v>0</v>
      </c>
      <c r="AC268" s="144">
        <v>0</v>
      </c>
      <c r="AD268" s="144">
        <v>0</v>
      </c>
      <c r="AE268" s="144">
        <v>0</v>
      </c>
      <c r="AF268" s="144">
        <v>0</v>
      </c>
      <c r="AG268" s="144">
        <v>0</v>
      </c>
      <c r="AH268" s="144">
        <v>0</v>
      </c>
      <c r="AI268" s="144">
        <v>8750</v>
      </c>
      <c r="AJ268" s="144">
        <v>0</v>
      </c>
      <c r="AK268" s="144">
        <v>0</v>
      </c>
      <c r="AL268" s="144">
        <v>0</v>
      </c>
      <c r="AM268" s="144">
        <v>333.33333333333331</v>
      </c>
      <c r="AN268" s="144">
        <v>2541.6666666666665</v>
      </c>
      <c r="AO268" s="144">
        <v>0</v>
      </c>
      <c r="AP268" s="144">
        <v>0</v>
      </c>
      <c r="AQ268" s="144">
        <v>583.5</v>
      </c>
      <c r="AR268" s="145">
        <v>76100.166666666672</v>
      </c>
      <c r="AS268" s="145">
        <v>76100.166666666672</v>
      </c>
      <c r="AT268" s="145">
        <v>76100.166666666672</v>
      </c>
      <c r="AU268" s="145">
        <v>76100.166666666672</v>
      </c>
      <c r="AV268" s="145">
        <v>76100.166666666672</v>
      </c>
      <c r="AW268" s="144">
        <v>0</v>
      </c>
      <c r="AX268" s="144">
        <v>43378.75</v>
      </c>
      <c r="AY268" s="144">
        <v>43442.083333333336</v>
      </c>
      <c r="AZ268" s="144">
        <v>2916.6666666666665</v>
      </c>
      <c r="BA268" s="144">
        <v>3681.25</v>
      </c>
      <c r="BB268" s="144">
        <v>122418.19930194384</v>
      </c>
      <c r="BC268" s="144">
        <v>23475</v>
      </c>
      <c r="BD268" s="146">
        <v>0.5</v>
      </c>
      <c r="BE268" s="144">
        <v>0</v>
      </c>
      <c r="BF268" s="144">
        <v>0</v>
      </c>
      <c r="BG268" s="144">
        <v>1750</v>
      </c>
      <c r="BH268" s="144">
        <v>0</v>
      </c>
      <c r="BI268" s="144">
        <v>0</v>
      </c>
      <c r="BJ268" s="144">
        <v>0</v>
      </c>
      <c r="BK268" s="144">
        <v>0</v>
      </c>
      <c r="BL268" s="144">
        <v>0</v>
      </c>
      <c r="BM268" s="144">
        <v>0</v>
      </c>
      <c r="BN268" s="147">
        <v>0</v>
      </c>
      <c r="BO268" s="144">
        <v>0</v>
      </c>
      <c r="BP268" s="144">
        <v>0</v>
      </c>
      <c r="BQ268" s="144">
        <v>0</v>
      </c>
      <c r="BR268" s="144">
        <v>0</v>
      </c>
      <c r="BS268" s="144">
        <v>0</v>
      </c>
      <c r="BT268" s="144">
        <v>0</v>
      </c>
      <c r="BU268" s="144">
        <v>0</v>
      </c>
      <c r="BV268" s="144">
        <v>0</v>
      </c>
      <c r="BW268" s="144">
        <v>0</v>
      </c>
      <c r="BX268" s="144">
        <v>0</v>
      </c>
      <c r="BY268" s="144">
        <v>0</v>
      </c>
      <c r="BZ268" s="144">
        <v>0</v>
      </c>
      <c r="CA268" s="144">
        <v>0</v>
      </c>
      <c r="CB268" s="144">
        <v>0</v>
      </c>
      <c r="CC268" s="144">
        <v>750</v>
      </c>
      <c r="CD268" s="144">
        <v>0</v>
      </c>
      <c r="CE268" s="144">
        <v>0</v>
      </c>
      <c r="CF268" s="144">
        <v>0</v>
      </c>
    </row>
    <row r="269" spans="5:84">
      <c r="E269" s="124">
        <v>5</v>
      </c>
      <c r="F269" s="124">
        <v>2026</v>
      </c>
      <c r="G269" s="143" t="s">
        <v>306</v>
      </c>
      <c r="H269" s="144">
        <v>4166.666666666667</v>
      </c>
      <c r="I269" s="144">
        <v>0</v>
      </c>
      <c r="J269" s="144">
        <v>4166.666666666667</v>
      </c>
      <c r="K269" s="144">
        <v>0</v>
      </c>
      <c r="L269" s="144">
        <v>0</v>
      </c>
      <c r="M269" s="144">
        <v>0</v>
      </c>
      <c r="N269" s="144">
        <v>0</v>
      </c>
      <c r="O269" s="144">
        <v>4166.666666666667</v>
      </c>
      <c r="P269" s="144">
        <v>1666.6666666666667</v>
      </c>
      <c r="Q269" s="144">
        <v>0</v>
      </c>
      <c r="R269" s="144">
        <v>0</v>
      </c>
      <c r="S269" s="144">
        <v>4166.666666666667</v>
      </c>
      <c r="T269" s="144">
        <v>0</v>
      </c>
      <c r="U269" s="144">
        <v>4166.666666666667</v>
      </c>
      <c r="V269" s="144">
        <v>0</v>
      </c>
      <c r="W269" s="144">
        <v>0</v>
      </c>
      <c r="X269" s="144">
        <v>0</v>
      </c>
      <c r="Y269" s="144">
        <v>0</v>
      </c>
      <c r="Z269" s="144">
        <v>0</v>
      </c>
      <c r="AA269" s="144">
        <v>0</v>
      </c>
      <c r="AB269" s="144">
        <v>0</v>
      </c>
      <c r="AC269" s="144">
        <v>0</v>
      </c>
      <c r="AD269" s="144">
        <v>0</v>
      </c>
      <c r="AE269" s="144">
        <v>0</v>
      </c>
      <c r="AF269" s="144">
        <v>0</v>
      </c>
      <c r="AG269" s="144">
        <v>0</v>
      </c>
      <c r="AH269" s="144">
        <v>0</v>
      </c>
      <c r="AI269" s="144">
        <v>8750</v>
      </c>
      <c r="AJ269" s="144">
        <v>0</v>
      </c>
      <c r="AK269" s="144">
        <v>0</v>
      </c>
      <c r="AL269" s="144">
        <v>0</v>
      </c>
      <c r="AM269" s="144">
        <v>333.33333333333331</v>
      </c>
      <c r="AN269" s="144">
        <v>2541.6666666666665</v>
      </c>
      <c r="AO269" s="144">
        <v>0</v>
      </c>
      <c r="AP269" s="144">
        <v>0</v>
      </c>
      <c r="AQ269" s="144">
        <v>583.5</v>
      </c>
      <c r="AR269" s="145">
        <v>76100.166666666672</v>
      </c>
      <c r="AS269" s="145">
        <v>76100.166666666672</v>
      </c>
      <c r="AT269" s="145">
        <v>76100.166666666672</v>
      </c>
      <c r="AU269" s="145">
        <v>76100.166666666672</v>
      </c>
      <c r="AV269" s="145">
        <v>76100.166666666672</v>
      </c>
      <c r="AW269" s="144">
        <v>0</v>
      </c>
      <c r="AX269" s="144">
        <v>43378.75</v>
      </c>
      <c r="AY269" s="144">
        <v>43442.083333333336</v>
      </c>
      <c r="AZ269" s="144">
        <v>2916.6666666666665</v>
      </c>
      <c r="BA269" s="144">
        <v>3681.25</v>
      </c>
      <c r="BB269" s="144">
        <v>122418.19930194384</v>
      </c>
      <c r="BC269" s="144">
        <v>23475</v>
      </c>
      <c r="BD269" s="146">
        <v>0.5</v>
      </c>
      <c r="BE269" s="144">
        <v>0</v>
      </c>
      <c r="BF269" s="144">
        <v>0</v>
      </c>
      <c r="BG269" s="144">
        <v>1750</v>
      </c>
      <c r="BH269" s="144">
        <v>0</v>
      </c>
      <c r="BI269" s="144">
        <v>0</v>
      </c>
      <c r="BJ269" s="144">
        <v>0</v>
      </c>
      <c r="BK269" s="144">
        <v>0</v>
      </c>
      <c r="BL269" s="144">
        <v>0</v>
      </c>
      <c r="BM269" s="144">
        <v>0</v>
      </c>
      <c r="BN269" s="147">
        <v>0</v>
      </c>
      <c r="BO269" s="144">
        <v>0</v>
      </c>
      <c r="BP269" s="144">
        <v>0</v>
      </c>
      <c r="BQ269" s="144">
        <v>0</v>
      </c>
      <c r="BR269" s="144">
        <v>0</v>
      </c>
      <c r="BS269" s="144">
        <v>0</v>
      </c>
      <c r="BT269" s="144">
        <v>0</v>
      </c>
      <c r="BU269" s="144">
        <v>0</v>
      </c>
      <c r="BV269" s="144">
        <v>0</v>
      </c>
      <c r="BW269" s="144">
        <v>0</v>
      </c>
      <c r="BX269" s="144">
        <v>0</v>
      </c>
      <c r="BY269" s="144">
        <v>0</v>
      </c>
      <c r="BZ269" s="144">
        <v>0</v>
      </c>
      <c r="CA269" s="144">
        <v>0</v>
      </c>
      <c r="CB269" s="144">
        <v>0</v>
      </c>
      <c r="CC269" s="144">
        <v>750</v>
      </c>
      <c r="CD269" s="144">
        <v>0</v>
      </c>
      <c r="CE269" s="144">
        <v>0</v>
      </c>
      <c r="CF269" s="144">
        <v>0</v>
      </c>
    </row>
    <row r="270" spans="5:84">
      <c r="E270" s="124">
        <v>6</v>
      </c>
      <c r="F270" s="124">
        <v>2026</v>
      </c>
      <c r="G270" s="143" t="s">
        <v>306</v>
      </c>
      <c r="H270" s="144">
        <v>4166.666666666667</v>
      </c>
      <c r="I270" s="144">
        <v>0</v>
      </c>
      <c r="J270" s="144">
        <v>4166.666666666667</v>
      </c>
      <c r="K270" s="144">
        <v>0</v>
      </c>
      <c r="L270" s="144">
        <v>0</v>
      </c>
      <c r="M270" s="144">
        <v>0</v>
      </c>
      <c r="N270" s="144">
        <v>0</v>
      </c>
      <c r="O270" s="144">
        <v>4166.666666666667</v>
      </c>
      <c r="P270" s="144">
        <v>1666.6666666666667</v>
      </c>
      <c r="Q270" s="144">
        <v>0</v>
      </c>
      <c r="R270" s="144">
        <v>0</v>
      </c>
      <c r="S270" s="144">
        <v>4166.666666666667</v>
      </c>
      <c r="T270" s="144">
        <v>0</v>
      </c>
      <c r="U270" s="144">
        <v>4166.666666666667</v>
      </c>
      <c r="V270" s="144">
        <v>0</v>
      </c>
      <c r="W270" s="144">
        <v>0</v>
      </c>
      <c r="X270" s="144">
        <v>0</v>
      </c>
      <c r="Y270" s="144">
        <v>0</v>
      </c>
      <c r="Z270" s="144">
        <v>0</v>
      </c>
      <c r="AA270" s="144">
        <v>0</v>
      </c>
      <c r="AB270" s="144">
        <v>0</v>
      </c>
      <c r="AC270" s="144">
        <v>0</v>
      </c>
      <c r="AD270" s="144">
        <v>0</v>
      </c>
      <c r="AE270" s="144">
        <v>0</v>
      </c>
      <c r="AF270" s="144">
        <v>0</v>
      </c>
      <c r="AG270" s="144">
        <v>0</v>
      </c>
      <c r="AH270" s="144">
        <v>0</v>
      </c>
      <c r="AI270" s="144">
        <v>8750</v>
      </c>
      <c r="AJ270" s="144">
        <v>0</v>
      </c>
      <c r="AK270" s="144">
        <v>0</v>
      </c>
      <c r="AL270" s="144">
        <v>0</v>
      </c>
      <c r="AM270" s="144">
        <v>333.33333333333331</v>
      </c>
      <c r="AN270" s="144">
        <v>2541.6666666666665</v>
      </c>
      <c r="AO270" s="144">
        <v>0</v>
      </c>
      <c r="AP270" s="144">
        <v>13000</v>
      </c>
      <c r="AQ270" s="144">
        <v>583.5</v>
      </c>
      <c r="AR270" s="145">
        <v>76100.166666666672</v>
      </c>
      <c r="AS270" s="145">
        <v>76100.166666666672</v>
      </c>
      <c r="AT270" s="145">
        <v>76100.166666666672</v>
      </c>
      <c r="AU270" s="145">
        <v>76100.166666666672</v>
      </c>
      <c r="AV270" s="145">
        <v>76100.166666666672</v>
      </c>
      <c r="AW270" s="144">
        <v>0</v>
      </c>
      <c r="AX270" s="144">
        <v>43378.75</v>
      </c>
      <c r="AY270" s="144">
        <v>43442.083333333336</v>
      </c>
      <c r="AZ270" s="144">
        <v>2916.6666666666665</v>
      </c>
      <c r="BA270" s="144">
        <v>3681.25</v>
      </c>
      <c r="BB270" s="144">
        <v>122418.19930194384</v>
      </c>
      <c r="BC270" s="144">
        <v>23475</v>
      </c>
      <c r="BD270" s="146">
        <v>0.5</v>
      </c>
      <c r="BE270" s="144">
        <v>0</v>
      </c>
      <c r="BF270" s="144">
        <v>0</v>
      </c>
      <c r="BG270" s="144">
        <v>1750</v>
      </c>
      <c r="BH270" s="144">
        <v>0</v>
      </c>
      <c r="BI270" s="144">
        <v>0</v>
      </c>
      <c r="BJ270" s="144">
        <v>0</v>
      </c>
      <c r="BK270" s="144">
        <v>0</v>
      </c>
      <c r="BL270" s="144">
        <v>0</v>
      </c>
      <c r="BM270" s="144">
        <v>0</v>
      </c>
      <c r="BN270" s="147">
        <v>0</v>
      </c>
      <c r="BO270" s="144">
        <v>0</v>
      </c>
      <c r="BP270" s="144">
        <v>0</v>
      </c>
      <c r="BQ270" s="144">
        <v>0</v>
      </c>
      <c r="BR270" s="144">
        <v>0</v>
      </c>
      <c r="BS270" s="144">
        <v>0</v>
      </c>
      <c r="BT270" s="144">
        <v>0</v>
      </c>
      <c r="BU270" s="144">
        <v>0</v>
      </c>
      <c r="BV270" s="144">
        <v>0</v>
      </c>
      <c r="BW270" s="144">
        <v>0</v>
      </c>
      <c r="BX270" s="144">
        <v>0</v>
      </c>
      <c r="BY270" s="144">
        <v>0</v>
      </c>
      <c r="BZ270" s="144">
        <v>0</v>
      </c>
      <c r="CA270" s="144">
        <v>0</v>
      </c>
      <c r="CB270" s="144">
        <v>0</v>
      </c>
      <c r="CC270" s="144">
        <v>750</v>
      </c>
      <c r="CD270" s="144">
        <v>0</v>
      </c>
      <c r="CE270" s="144">
        <v>0</v>
      </c>
      <c r="CF270" s="144">
        <v>0</v>
      </c>
    </row>
    <row r="271" spans="5:84">
      <c r="E271" s="124">
        <v>7</v>
      </c>
      <c r="F271" s="124">
        <v>2026</v>
      </c>
      <c r="G271" s="143" t="s">
        <v>306</v>
      </c>
      <c r="H271" s="144">
        <v>4166.666666666667</v>
      </c>
      <c r="I271" s="144">
        <v>0</v>
      </c>
      <c r="J271" s="144">
        <v>4166.666666666667</v>
      </c>
      <c r="K271" s="144">
        <v>0</v>
      </c>
      <c r="L271" s="144">
        <v>0</v>
      </c>
      <c r="M271" s="144">
        <v>0</v>
      </c>
      <c r="N271" s="144">
        <v>0</v>
      </c>
      <c r="O271" s="144">
        <v>4166.666666666667</v>
      </c>
      <c r="P271" s="144">
        <v>1666.6666666666667</v>
      </c>
      <c r="Q271" s="144">
        <v>0</v>
      </c>
      <c r="R271" s="144">
        <v>0</v>
      </c>
      <c r="S271" s="144">
        <v>4166.666666666667</v>
      </c>
      <c r="T271" s="144">
        <v>0</v>
      </c>
      <c r="U271" s="144">
        <v>4166.666666666667</v>
      </c>
      <c r="V271" s="144">
        <v>0</v>
      </c>
      <c r="W271" s="144">
        <v>0</v>
      </c>
      <c r="X271" s="144">
        <v>0</v>
      </c>
      <c r="Y271" s="144">
        <v>0</v>
      </c>
      <c r="Z271" s="144">
        <v>0</v>
      </c>
      <c r="AA271" s="144">
        <v>0</v>
      </c>
      <c r="AB271" s="144">
        <v>0</v>
      </c>
      <c r="AC271" s="144">
        <v>0</v>
      </c>
      <c r="AD271" s="144">
        <v>0</v>
      </c>
      <c r="AE271" s="144">
        <v>0</v>
      </c>
      <c r="AF271" s="144">
        <v>0</v>
      </c>
      <c r="AG271" s="144">
        <v>0</v>
      </c>
      <c r="AH271" s="144">
        <v>0</v>
      </c>
      <c r="AI271" s="144">
        <v>8750</v>
      </c>
      <c r="AJ271" s="144">
        <v>0</v>
      </c>
      <c r="AK271" s="144">
        <v>0</v>
      </c>
      <c r="AL271" s="144">
        <v>0</v>
      </c>
      <c r="AM271" s="144">
        <v>333.33333333333331</v>
      </c>
      <c r="AN271" s="144">
        <v>2541.6666666666665</v>
      </c>
      <c r="AO271" s="144">
        <v>0</v>
      </c>
      <c r="AP271" s="144">
        <v>0</v>
      </c>
      <c r="AQ271" s="144">
        <v>583.5</v>
      </c>
      <c r="AR271" s="145">
        <v>76100.166666666672</v>
      </c>
      <c r="AS271" s="145">
        <v>76100.166666666672</v>
      </c>
      <c r="AT271" s="145">
        <v>76100.166666666672</v>
      </c>
      <c r="AU271" s="145">
        <v>76100.166666666672</v>
      </c>
      <c r="AV271" s="145">
        <v>76100.166666666672</v>
      </c>
      <c r="AW271" s="144">
        <v>0</v>
      </c>
      <c r="AX271" s="144">
        <v>43378.75</v>
      </c>
      <c r="AY271" s="144">
        <v>43442.083333333336</v>
      </c>
      <c r="AZ271" s="144">
        <v>2916.6666666666665</v>
      </c>
      <c r="BA271" s="144">
        <v>3681.25</v>
      </c>
      <c r="BB271" s="144">
        <v>122418.19930194384</v>
      </c>
      <c r="BC271" s="144">
        <v>23475</v>
      </c>
      <c r="BD271" s="146">
        <v>0.5</v>
      </c>
      <c r="BE271" s="144">
        <v>0</v>
      </c>
      <c r="BF271" s="144">
        <v>0</v>
      </c>
      <c r="BG271" s="144">
        <v>1750</v>
      </c>
      <c r="BH271" s="144">
        <v>0</v>
      </c>
      <c r="BI271" s="144">
        <v>0</v>
      </c>
      <c r="BJ271" s="144">
        <v>0</v>
      </c>
      <c r="BK271" s="144">
        <v>0</v>
      </c>
      <c r="BL271" s="144">
        <v>0</v>
      </c>
      <c r="BM271" s="144">
        <v>0</v>
      </c>
      <c r="BN271" s="147">
        <v>0</v>
      </c>
      <c r="BO271" s="144">
        <v>0</v>
      </c>
      <c r="BP271" s="144">
        <v>0</v>
      </c>
      <c r="BQ271" s="144">
        <v>0</v>
      </c>
      <c r="BR271" s="144">
        <v>0</v>
      </c>
      <c r="BS271" s="144">
        <v>0</v>
      </c>
      <c r="BT271" s="144">
        <v>0</v>
      </c>
      <c r="BU271" s="144">
        <v>0</v>
      </c>
      <c r="BV271" s="144">
        <v>0</v>
      </c>
      <c r="BW271" s="144">
        <v>0</v>
      </c>
      <c r="BX271" s="144">
        <v>0</v>
      </c>
      <c r="BY271" s="144">
        <v>0</v>
      </c>
      <c r="BZ271" s="144">
        <v>0</v>
      </c>
      <c r="CA271" s="144">
        <v>0</v>
      </c>
      <c r="CB271" s="144">
        <v>0</v>
      </c>
      <c r="CC271" s="144">
        <v>750</v>
      </c>
      <c r="CD271" s="144">
        <v>0</v>
      </c>
      <c r="CE271" s="144">
        <v>0</v>
      </c>
      <c r="CF271" s="144">
        <v>0</v>
      </c>
    </row>
    <row r="272" spans="5:84">
      <c r="E272" s="124">
        <v>8</v>
      </c>
      <c r="F272" s="124">
        <v>2026</v>
      </c>
      <c r="G272" s="143" t="s">
        <v>306</v>
      </c>
      <c r="H272" s="144">
        <v>4166.666666666667</v>
      </c>
      <c r="I272" s="144">
        <v>0</v>
      </c>
      <c r="J272" s="144">
        <v>4166.666666666667</v>
      </c>
      <c r="K272" s="144">
        <v>0</v>
      </c>
      <c r="L272" s="144">
        <v>0</v>
      </c>
      <c r="M272" s="144">
        <v>0</v>
      </c>
      <c r="N272" s="144">
        <v>0</v>
      </c>
      <c r="O272" s="144">
        <v>4166.666666666667</v>
      </c>
      <c r="P272" s="144">
        <v>1666.6666666666667</v>
      </c>
      <c r="Q272" s="144">
        <v>0</v>
      </c>
      <c r="R272" s="144">
        <v>0</v>
      </c>
      <c r="S272" s="144">
        <v>4166.666666666667</v>
      </c>
      <c r="T272" s="144">
        <v>0</v>
      </c>
      <c r="U272" s="144">
        <v>4166.666666666667</v>
      </c>
      <c r="V272" s="144">
        <v>0</v>
      </c>
      <c r="W272" s="144">
        <v>0</v>
      </c>
      <c r="X272" s="144">
        <v>0</v>
      </c>
      <c r="Y272" s="144">
        <v>0</v>
      </c>
      <c r="Z272" s="144">
        <v>0</v>
      </c>
      <c r="AA272" s="144">
        <v>0</v>
      </c>
      <c r="AB272" s="144">
        <v>0</v>
      </c>
      <c r="AC272" s="144">
        <v>0</v>
      </c>
      <c r="AD272" s="144">
        <v>0</v>
      </c>
      <c r="AE272" s="144">
        <v>0</v>
      </c>
      <c r="AF272" s="144">
        <v>0</v>
      </c>
      <c r="AG272" s="144">
        <v>0</v>
      </c>
      <c r="AH272" s="144">
        <v>0</v>
      </c>
      <c r="AI272" s="144">
        <v>8750</v>
      </c>
      <c r="AJ272" s="144">
        <v>0</v>
      </c>
      <c r="AK272" s="144">
        <v>0</v>
      </c>
      <c r="AL272" s="144">
        <v>0</v>
      </c>
      <c r="AM272" s="144">
        <v>333.33333333333331</v>
      </c>
      <c r="AN272" s="144">
        <v>2541.6666666666665</v>
      </c>
      <c r="AO272" s="144">
        <v>0</v>
      </c>
      <c r="AP272" s="144">
        <v>0</v>
      </c>
      <c r="AQ272" s="144">
        <v>583.5</v>
      </c>
      <c r="AR272" s="145">
        <v>76100.166666666672</v>
      </c>
      <c r="AS272" s="145">
        <v>76100.166666666672</v>
      </c>
      <c r="AT272" s="145">
        <v>76100.166666666672</v>
      </c>
      <c r="AU272" s="145">
        <v>76100.166666666672</v>
      </c>
      <c r="AV272" s="145">
        <v>76100.166666666672</v>
      </c>
      <c r="AW272" s="144">
        <v>0</v>
      </c>
      <c r="AX272" s="144">
        <v>43378.75</v>
      </c>
      <c r="AY272" s="144">
        <v>43442.083333333336</v>
      </c>
      <c r="AZ272" s="144">
        <v>2916.6666666666665</v>
      </c>
      <c r="BA272" s="144">
        <v>3681.25</v>
      </c>
      <c r="BB272" s="144">
        <v>122418.19930194384</v>
      </c>
      <c r="BC272" s="144">
        <v>23475</v>
      </c>
      <c r="BD272" s="146">
        <v>0.5</v>
      </c>
      <c r="BE272" s="144">
        <v>0</v>
      </c>
      <c r="BF272" s="144">
        <v>0</v>
      </c>
      <c r="BG272" s="144">
        <v>1750</v>
      </c>
      <c r="BH272" s="144">
        <v>0</v>
      </c>
      <c r="BI272" s="144">
        <v>0</v>
      </c>
      <c r="BJ272" s="144">
        <v>0</v>
      </c>
      <c r="BK272" s="144">
        <v>0</v>
      </c>
      <c r="BL272" s="144">
        <v>0</v>
      </c>
      <c r="BM272" s="144">
        <v>0</v>
      </c>
      <c r="BN272" s="147">
        <v>0</v>
      </c>
      <c r="BO272" s="144">
        <v>0</v>
      </c>
      <c r="BP272" s="144">
        <v>0</v>
      </c>
      <c r="BQ272" s="144">
        <v>0</v>
      </c>
      <c r="BR272" s="144">
        <v>0</v>
      </c>
      <c r="BS272" s="144">
        <v>0</v>
      </c>
      <c r="BT272" s="144">
        <v>0</v>
      </c>
      <c r="BU272" s="144">
        <v>0</v>
      </c>
      <c r="BV272" s="144">
        <v>0</v>
      </c>
      <c r="BW272" s="144">
        <v>0</v>
      </c>
      <c r="BX272" s="144">
        <v>0</v>
      </c>
      <c r="BY272" s="144">
        <v>0</v>
      </c>
      <c r="BZ272" s="144">
        <v>0</v>
      </c>
      <c r="CA272" s="144">
        <v>0</v>
      </c>
      <c r="CB272" s="144">
        <v>0</v>
      </c>
      <c r="CC272" s="144">
        <v>750</v>
      </c>
      <c r="CD272" s="144">
        <v>0</v>
      </c>
      <c r="CE272" s="144">
        <v>0</v>
      </c>
      <c r="CF272" s="144">
        <v>0</v>
      </c>
    </row>
    <row r="273" spans="5:84">
      <c r="E273" s="124">
        <v>9</v>
      </c>
      <c r="F273" s="124">
        <v>2026</v>
      </c>
      <c r="G273" s="143" t="s">
        <v>306</v>
      </c>
      <c r="H273" s="144">
        <v>4166.666666666667</v>
      </c>
      <c r="I273" s="144">
        <v>0</v>
      </c>
      <c r="J273" s="144">
        <v>4166.666666666667</v>
      </c>
      <c r="K273" s="144">
        <v>0</v>
      </c>
      <c r="L273" s="144">
        <v>0</v>
      </c>
      <c r="M273" s="144">
        <v>0</v>
      </c>
      <c r="N273" s="144">
        <v>0</v>
      </c>
      <c r="O273" s="144">
        <v>4166.666666666667</v>
      </c>
      <c r="P273" s="144">
        <v>1666.6666666666667</v>
      </c>
      <c r="Q273" s="144">
        <v>0</v>
      </c>
      <c r="R273" s="144">
        <v>0</v>
      </c>
      <c r="S273" s="144">
        <v>4166.666666666667</v>
      </c>
      <c r="T273" s="144">
        <v>0</v>
      </c>
      <c r="U273" s="144">
        <v>4166.666666666667</v>
      </c>
      <c r="V273" s="144">
        <v>0</v>
      </c>
      <c r="W273" s="144">
        <v>0</v>
      </c>
      <c r="X273" s="144">
        <v>0</v>
      </c>
      <c r="Y273" s="144">
        <v>0</v>
      </c>
      <c r="Z273" s="144">
        <v>0</v>
      </c>
      <c r="AA273" s="144">
        <v>0</v>
      </c>
      <c r="AB273" s="144">
        <v>0</v>
      </c>
      <c r="AC273" s="144">
        <v>0</v>
      </c>
      <c r="AD273" s="144">
        <v>0</v>
      </c>
      <c r="AE273" s="144">
        <v>0</v>
      </c>
      <c r="AF273" s="144">
        <v>0</v>
      </c>
      <c r="AG273" s="144">
        <v>0</v>
      </c>
      <c r="AH273" s="144">
        <v>0</v>
      </c>
      <c r="AI273" s="144">
        <v>8750</v>
      </c>
      <c r="AJ273" s="144">
        <v>0</v>
      </c>
      <c r="AK273" s="144">
        <v>0</v>
      </c>
      <c r="AL273" s="144">
        <v>0</v>
      </c>
      <c r="AM273" s="144">
        <v>333.33333333333331</v>
      </c>
      <c r="AN273" s="144">
        <v>2541.6666666666665</v>
      </c>
      <c r="AO273" s="144">
        <v>0</v>
      </c>
      <c r="AP273" s="144">
        <v>0</v>
      </c>
      <c r="AQ273" s="144">
        <v>583.5</v>
      </c>
      <c r="AR273" s="145">
        <v>76100.166666666672</v>
      </c>
      <c r="AS273" s="145">
        <v>76100.166666666672</v>
      </c>
      <c r="AT273" s="145">
        <v>76100.166666666672</v>
      </c>
      <c r="AU273" s="145">
        <v>76100.166666666672</v>
      </c>
      <c r="AV273" s="145">
        <v>76100.166666666672</v>
      </c>
      <c r="AW273" s="144">
        <v>0</v>
      </c>
      <c r="AX273" s="144">
        <v>43378.75</v>
      </c>
      <c r="AY273" s="144">
        <v>43442.083333333336</v>
      </c>
      <c r="AZ273" s="144">
        <v>2916.6666666666665</v>
      </c>
      <c r="BA273" s="144">
        <v>3681.25</v>
      </c>
      <c r="BB273" s="144">
        <v>122418.19930194384</v>
      </c>
      <c r="BC273" s="144">
        <v>23475</v>
      </c>
      <c r="BD273" s="146">
        <v>0.5</v>
      </c>
      <c r="BE273" s="144">
        <v>0</v>
      </c>
      <c r="BF273" s="144">
        <v>0</v>
      </c>
      <c r="BG273" s="144">
        <v>1750</v>
      </c>
      <c r="BH273" s="144">
        <v>0</v>
      </c>
      <c r="BI273" s="144">
        <v>0</v>
      </c>
      <c r="BJ273" s="144">
        <v>0</v>
      </c>
      <c r="BK273" s="144">
        <v>0</v>
      </c>
      <c r="BL273" s="144">
        <v>0</v>
      </c>
      <c r="BM273" s="144">
        <v>0</v>
      </c>
      <c r="BN273" s="147">
        <v>0</v>
      </c>
      <c r="BO273" s="144">
        <v>0</v>
      </c>
      <c r="BP273" s="144">
        <v>0</v>
      </c>
      <c r="BQ273" s="144">
        <v>0</v>
      </c>
      <c r="BR273" s="144">
        <v>0</v>
      </c>
      <c r="BS273" s="144">
        <v>0</v>
      </c>
      <c r="BT273" s="144">
        <v>0</v>
      </c>
      <c r="BU273" s="144">
        <v>0</v>
      </c>
      <c r="BV273" s="144">
        <v>0</v>
      </c>
      <c r="BW273" s="144">
        <v>0</v>
      </c>
      <c r="BX273" s="144">
        <v>0</v>
      </c>
      <c r="BY273" s="144">
        <v>0</v>
      </c>
      <c r="BZ273" s="144">
        <v>0</v>
      </c>
      <c r="CA273" s="144">
        <v>0</v>
      </c>
      <c r="CB273" s="144">
        <v>0</v>
      </c>
      <c r="CC273" s="144">
        <v>750</v>
      </c>
      <c r="CD273" s="144">
        <v>0</v>
      </c>
      <c r="CE273" s="144">
        <v>0</v>
      </c>
      <c r="CF273" s="144">
        <v>0</v>
      </c>
    </row>
    <row r="274" spans="5:84">
      <c r="E274" s="124">
        <v>10</v>
      </c>
      <c r="F274" s="124">
        <v>2026</v>
      </c>
      <c r="G274" s="143" t="s">
        <v>306</v>
      </c>
      <c r="H274" s="144">
        <v>4166.666666666667</v>
      </c>
      <c r="I274" s="144">
        <v>0</v>
      </c>
      <c r="J274" s="144">
        <v>4166.666666666667</v>
      </c>
      <c r="K274" s="144">
        <v>0</v>
      </c>
      <c r="L274" s="144">
        <v>0</v>
      </c>
      <c r="M274" s="144">
        <v>0</v>
      </c>
      <c r="N274" s="144">
        <v>0</v>
      </c>
      <c r="O274" s="144">
        <v>4166.666666666667</v>
      </c>
      <c r="P274" s="144">
        <v>1666.6666666666667</v>
      </c>
      <c r="Q274" s="144">
        <v>0</v>
      </c>
      <c r="R274" s="144">
        <v>0</v>
      </c>
      <c r="S274" s="144">
        <v>4166.666666666667</v>
      </c>
      <c r="T274" s="144">
        <v>0</v>
      </c>
      <c r="U274" s="144">
        <v>4166.666666666667</v>
      </c>
      <c r="V274" s="144">
        <v>0</v>
      </c>
      <c r="W274" s="144">
        <v>0</v>
      </c>
      <c r="X274" s="144">
        <v>0</v>
      </c>
      <c r="Y274" s="144">
        <v>0</v>
      </c>
      <c r="Z274" s="144">
        <v>0</v>
      </c>
      <c r="AA274" s="144">
        <v>0</v>
      </c>
      <c r="AB274" s="144">
        <v>0</v>
      </c>
      <c r="AC274" s="144">
        <v>0</v>
      </c>
      <c r="AD274" s="144">
        <v>0</v>
      </c>
      <c r="AE274" s="144">
        <v>0</v>
      </c>
      <c r="AF274" s="144">
        <v>0</v>
      </c>
      <c r="AG274" s="144">
        <v>0</v>
      </c>
      <c r="AH274" s="144">
        <v>0</v>
      </c>
      <c r="AI274" s="144">
        <v>8750</v>
      </c>
      <c r="AJ274" s="144">
        <v>0</v>
      </c>
      <c r="AK274" s="144">
        <v>0</v>
      </c>
      <c r="AL274" s="144">
        <v>0</v>
      </c>
      <c r="AM274" s="144">
        <v>333.33333333333331</v>
      </c>
      <c r="AN274" s="144">
        <v>2541.6666666666665</v>
      </c>
      <c r="AO274" s="144">
        <v>0</v>
      </c>
      <c r="AP274" s="144">
        <v>0</v>
      </c>
      <c r="AQ274" s="144">
        <v>583.5</v>
      </c>
      <c r="AR274" s="145">
        <v>76100.166666666672</v>
      </c>
      <c r="AS274" s="145">
        <v>76100.166666666672</v>
      </c>
      <c r="AT274" s="145">
        <v>76100.166666666672</v>
      </c>
      <c r="AU274" s="145">
        <v>76100.166666666672</v>
      </c>
      <c r="AV274" s="145">
        <v>76100.166666666672</v>
      </c>
      <c r="AW274" s="144">
        <v>0</v>
      </c>
      <c r="AX274" s="144">
        <v>43378.75</v>
      </c>
      <c r="AY274" s="144">
        <v>43442.083333333336</v>
      </c>
      <c r="AZ274" s="144">
        <v>2916.6666666666665</v>
      </c>
      <c r="BA274" s="144">
        <v>3681.25</v>
      </c>
      <c r="BB274" s="144">
        <v>122418.19930194384</v>
      </c>
      <c r="BC274" s="144">
        <v>23475</v>
      </c>
      <c r="BD274" s="146">
        <v>0.5</v>
      </c>
      <c r="BE274" s="144">
        <v>0</v>
      </c>
      <c r="BF274" s="144">
        <v>0</v>
      </c>
      <c r="BG274" s="144">
        <v>1750</v>
      </c>
      <c r="BH274" s="144">
        <v>0</v>
      </c>
      <c r="BI274" s="144">
        <v>0</v>
      </c>
      <c r="BJ274" s="144">
        <v>0</v>
      </c>
      <c r="BK274" s="144">
        <v>0</v>
      </c>
      <c r="BL274" s="144">
        <v>0</v>
      </c>
      <c r="BM274" s="144">
        <v>0</v>
      </c>
      <c r="BN274" s="147">
        <v>0</v>
      </c>
      <c r="BO274" s="144">
        <v>0</v>
      </c>
      <c r="BP274" s="144">
        <v>0</v>
      </c>
      <c r="BQ274" s="144">
        <v>0</v>
      </c>
      <c r="BR274" s="144">
        <v>0</v>
      </c>
      <c r="BS274" s="144">
        <v>0</v>
      </c>
      <c r="BT274" s="144">
        <v>0</v>
      </c>
      <c r="BU274" s="144">
        <v>0</v>
      </c>
      <c r="BV274" s="144">
        <v>0</v>
      </c>
      <c r="BW274" s="144">
        <v>0</v>
      </c>
      <c r="BX274" s="144">
        <v>0</v>
      </c>
      <c r="BY274" s="144">
        <v>0</v>
      </c>
      <c r="BZ274" s="144">
        <v>0</v>
      </c>
      <c r="CA274" s="144">
        <v>0</v>
      </c>
      <c r="CB274" s="144">
        <v>0</v>
      </c>
      <c r="CC274" s="144">
        <v>750</v>
      </c>
      <c r="CD274" s="144">
        <v>0</v>
      </c>
      <c r="CE274" s="144">
        <v>0</v>
      </c>
      <c r="CF274" s="144">
        <v>0</v>
      </c>
    </row>
    <row r="275" spans="5:84">
      <c r="E275" s="124">
        <v>11</v>
      </c>
      <c r="F275" s="124">
        <v>2026</v>
      </c>
      <c r="G275" s="143" t="s">
        <v>306</v>
      </c>
      <c r="H275" s="144">
        <v>4166.666666666667</v>
      </c>
      <c r="I275" s="144">
        <v>0</v>
      </c>
      <c r="J275" s="144">
        <v>4166.666666666667</v>
      </c>
      <c r="K275" s="144">
        <v>0</v>
      </c>
      <c r="L275" s="144">
        <v>0</v>
      </c>
      <c r="M275" s="144">
        <v>0</v>
      </c>
      <c r="N275" s="144">
        <v>0</v>
      </c>
      <c r="O275" s="144">
        <v>4166.666666666667</v>
      </c>
      <c r="P275" s="144">
        <v>1666.6666666666667</v>
      </c>
      <c r="Q275" s="144">
        <v>0</v>
      </c>
      <c r="R275" s="144">
        <v>0</v>
      </c>
      <c r="S275" s="144">
        <v>4166.666666666667</v>
      </c>
      <c r="T275" s="144">
        <v>0</v>
      </c>
      <c r="U275" s="144">
        <v>4166.666666666667</v>
      </c>
      <c r="V275" s="144">
        <v>0</v>
      </c>
      <c r="W275" s="144">
        <v>0</v>
      </c>
      <c r="X275" s="144">
        <v>0</v>
      </c>
      <c r="Y275" s="144">
        <v>0</v>
      </c>
      <c r="Z275" s="144">
        <v>0</v>
      </c>
      <c r="AA275" s="144">
        <v>0</v>
      </c>
      <c r="AB275" s="144">
        <v>0</v>
      </c>
      <c r="AC275" s="144">
        <v>0</v>
      </c>
      <c r="AD275" s="144">
        <v>0</v>
      </c>
      <c r="AE275" s="144">
        <v>0</v>
      </c>
      <c r="AF275" s="144">
        <v>0</v>
      </c>
      <c r="AG275" s="144">
        <v>0</v>
      </c>
      <c r="AH275" s="144">
        <v>0</v>
      </c>
      <c r="AI275" s="144">
        <v>8750</v>
      </c>
      <c r="AJ275" s="144">
        <v>0</v>
      </c>
      <c r="AK275" s="144">
        <v>0</v>
      </c>
      <c r="AL275" s="144">
        <v>0</v>
      </c>
      <c r="AM275" s="144">
        <v>333.33333333333331</v>
      </c>
      <c r="AN275" s="144">
        <v>2541.6666666666665</v>
      </c>
      <c r="AO275" s="144">
        <v>0</v>
      </c>
      <c r="AP275" s="144">
        <v>0</v>
      </c>
      <c r="AQ275" s="144">
        <v>583.5</v>
      </c>
      <c r="AR275" s="145">
        <v>76100.166666666672</v>
      </c>
      <c r="AS275" s="145">
        <v>76100.166666666672</v>
      </c>
      <c r="AT275" s="145">
        <v>76100.166666666672</v>
      </c>
      <c r="AU275" s="145">
        <v>76100.166666666672</v>
      </c>
      <c r="AV275" s="145">
        <v>76100.166666666672</v>
      </c>
      <c r="AW275" s="144">
        <v>0</v>
      </c>
      <c r="AX275" s="144">
        <v>43378.75</v>
      </c>
      <c r="AY275" s="144">
        <v>43442.083333333336</v>
      </c>
      <c r="AZ275" s="144">
        <v>2916.6666666666665</v>
      </c>
      <c r="BA275" s="144">
        <v>3681.25</v>
      </c>
      <c r="BB275" s="144">
        <v>122418.19930194384</v>
      </c>
      <c r="BC275" s="144">
        <v>23475</v>
      </c>
      <c r="BD275" s="146">
        <v>0.5</v>
      </c>
      <c r="BE275" s="144">
        <v>0</v>
      </c>
      <c r="BF275" s="144">
        <v>0</v>
      </c>
      <c r="BG275" s="144">
        <v>1750</v>
      </c>
      <c r="BH275" s="144">
        <v>0</v>
      </c>
      <c r="BI275" s="144">
        <v>0</v>
      </c>
      <c r="BJ275" s="144">
        <v>0</v>
      </c>
      <c r="BK275" s="144">
        <v>0</v>
      </c>
      <c r="BL275" s="144">
        <v>0</v>
      </c>
      <c r="BM275" s="144">
        <v>0</v>
      </c>
      <c r="BN275" s="147">
        <v>0</v>
      </c>
      <c r="BO275" s="144">
        <v>0</v>
      </c>
      <c r="BP275" s="144">
        <v>0</v>
      </c>
      <c r="BQ275" s="144">
        <v>0</v>
      </c>
      <c r="BR275" s="144">
        <v>0</v>
      </c>
      <c r="BS275" s="144">
        <v>0</v>
      </c>
      <c r="BT275" s="144">
        <v>0</v>
      </c>
      <c r="BU275" s="144">
        <v>0</v>
      </c>
      <c r="BV275" s="144">
        <v>0</v>
      </c>
      <c r="BW275" s="144">
        <v>0</v>
      </c>
      <c r="BX275" s="144">
        <v>0</v>
      </c>
      <c r="BY275" s="144">
        <v>0</v>
      </c>
      <c r="BZ275" s="144">
        <v>0</v>
      </c>
      <c r="CA275" s="144">
        <v>0</v>
      </c>
      <c r="CB275" s="144">
        <v>0</v>
      </c>
      <c r="CC275" s="144">
        <v>750</v>
      </c>
      <c r="CD275" s="144">
        <v>0</v>
      </c>
      <c r="CE275" s="144">
        <v>0</v>
      </c>
      <c r="CF275" s="144">
        <v>0</v>
      </c>
    </row>
    <row r="276" spans="5:84">
      <c r="E276" s="124">
        <v>12</v>
      </c>
      <c r="F276" s="124">
        <v>2026</v>
      </c>
      <c r="G276" s="143" t="s">
        <v>306</v>
      </c>
      <c r="H276" s="144">
        <v>4166.666666666667</v>
      </c>
      <c r="I276" s="144">
        <v>0</v>
      </c>
      <c r="J276" s="144">
        <v>4166.666666666667</v>
      </c>
      <c r="K276" s="144">
        <v>0</v>
      </c>
      <c r="L276" s="144">
        <v>0</v>
      </c>
      <c r="M276" s="144">
        <v>0</v>
      </c>
      <c r="N276" s="144">
        <v>0</v>
      </c>
      <c r="O276" s="144">
        <v>4166.666666666667</v>
      </c>
      <c r="P276" s="144">
        <v>1666.6666666666667</v>
      </c>
      <c r="Q276" s="144">
        <v>0</v>
      </c>
      <c r="R276" s="144">
        <v>0</v>
      </c>
      <c r="S276" s="144">
        <v>4166.666666666667</v>
      </c>
      <c r="T276" s="144">
        <v>0</v>
      </c>
      <c r="U276" s="144">
        <v>4166.666666666667</v>
      </c>
      <c r="V276" s="144">
        <v>0</v>
      </c>
      <c r="W276" s="144">
        <v>0</v>
      </c>
      <c r="X276" s="144">
        <v>0</v>
      </c>
      <c r="Y276" s="144">
        <v>0</v>
      </c>
      <c r="Z276" s="144">
        <v>0</v>
      </c>
      <c r="AA276" s="144">
        <v>0</v>
      </c>
      <c r="AB276" s="144">
        <v>0</v>
      </c>
      <c r="AC276" s="144">
        <v>0</v>
      </c>
      <c r="AD276" s="144">
        <v>0</v>
      </c>
      <c r="AE276" s="144">
        <v>0</v>
      </c>
      <c r="AF276" s="144">
        <v>0</v>
      </c>
      <c r="AG276" s="144">
        <v>0</v>
      </c>
      <c r="AH276" s="144">
        <v>0</v>
      </c>
      <c r="AI276" s="144">
        <v>8750</v>
      </c>
      <c r="AJ276" s="144">
        <v>0</v>
      </c>
      <c r="AK276" s="144">
        <v>0</v>
      </c>
      <c r="AL276" s="144">
        <v>0</v>
      </c>
      <c r="AM276" s="144">
        <v>333.33333333333331</v>
      </c>
      <c r="AN276" s="144">
        <v>2541.6666666666665</v>
      </c>
      <c r="AO276" s="144">
        <v>0</v>
      </c>
      <c r="AP276" s="144">
        <v>0</v>
      </c>
      <c r="AQ276" s="144">
        <v>583.5</v>
      </c>
      <c r="AR276" s="145">
        <v>76100.166666666672</v>
      </c>
      <c r="AS276" s="145">
        <v>76100.166666666672</v>
      </c>
      <c r="AT276" s="145">
        <v>76100.166666666672</v>
      </c>
      <c r="AU276" s="145">
        <v>76100.166666666672</v>
      </c>
      <c r="AV276" s="145">
        <v>76100.166666666672</v>
      </c>
      <c r="AW276" s="144">
        <v>0</v>
      </c>
      <c r="AX276" s="144">
        <v>43378.75</v>
      </c>
      <c r="AY276" s="144">
        <v>43442.083333333336</v>
      </c>
      <c r="AZ276" s="144">
        <v>2916.6666666666665</v>
      </c>
      <c r="BA276" s="144">
        <v>3681.25</v>
      </c>
      <c r="BB276" s="144">
        <v>122418.19930194384</v>
      </c>
      <c r="BC276" s="144">
        <v>23475</v>
      </c>
      <c r="BD276" s="146">
        <v>0.5</v>
      </c>
      <c r="BE276" s="144">
        <v>0</v>
      </c>
      <c r="BF276" s="144">
        <v>0</v>
      </c>
      <c r="BG276" s="144">
        <v>1750</v>
      </c>
      <c r="BH276" s="144">
        <v>0</v>
      </c>
      <c r="BI276" s="144">
        <v>0</v>
      </c>
      <c r="BJ276" s="144">
        <v>0</v>
      </c>
      <c r="BK276" s="144">
        <v>0</v>
      </c>
      <c r="BL276" s="144">
        <v>0</v>
      </c>
      <c r="BM276" s="144">
        <v>0</v>
      </c>
      <c r="BN276" s="147">
        <v>0</v>
      </c>
      <c r="BO276" s="144">
        <v>0</v>
      </c>
      <c r="BP276" s="144">
        <v>0</v>
      </c>
      <c r="BQ276" s="144">
        <v>0</v>
      </c>
      <c r="BR276" s="144">
        <v>0</v>
      </c>
      <c r="BS276" s="144">
        <v>0</v>
      </c>
      <c r="BT276" s="144">
        <v>0</v>
      </c>
      <c r="BU276" s="144">
        <v>0</v>
      </c>
      <c r="BV276" s="144">
        <v>0</v>
      </c>
      <c r="BW276" s="144">
        <v>0</v>
      </c>
      <c r="BX276" s="144">
        <v>0</v>
      </c>
      <c r="BY276" s="144">
        <v>0</v>
      </c>
      <c r="BZ276" s="144">
        <v>0</v>
      </c>
      <c r="CA276" s="144">
        <v>0</v>
      </c>
      <c r="CB276" s="144">
        <v>0</v>
      </c>
      <c r="CC276" s="144">
        <v>750</v>
      </c>
      <c r="CD276" s="144">
        <v>0</v>
      </c>
      <c r="CE276" s="144">
        <v>0</v>
      </c>
      <c r="CF276" s="144">
        <v>0</v>
      </c>
    </row>
    <row r="277" spans="5:84">
      <c r="E277" s="124">
        <v>1</v>
      </c>
      <c r="F277" s="124">
        <v>2027</v>
      </c>
      <c r="G277" s="143" t="s">
        <v>306</v>
      </c>
      <c r="H277" s="144">
        <v>0</v>
      </c>
      <c r="I277" s="144">
        <v>4166.666666666667</v>
      </c>
      <c r="J277" s="144">
        <v>4166.666666666667</v>
      </c>
      <c r="K277" s="144">
        <v>0</v>
      </c>
      <c r="L277" s="144">
        <v>0</v>
      </c>
      <c r="M277" s="144">
        <v>0</v>
      </c>
      <c r="N277" s="144">
        <v>4166.666666666667</v>
      </c>
      <c r="O277" s="144">
        <v>0</v>
      </c>
      <c r="P277" s="144">
        <v>1666.6666666666667</v>
      </c>
      <c r="Q277" s="144">
        <v>0</v>
      </c>
      <c r="R277" s="144">
        <v>0</v>
      </c>
      <c r="S277" s="144">
        <v>4166.666666666667</v>
      </c>
      <c r="T277" s="144">
        <v>0</v>
      </c>
      <c r="U277" s="144">
        <v>4166.666666666667</v>
      </c>
      <c r="V277" s="144">
        <v>0</v>
      </c>
      <c r="W277" s="144">
        <v>0</v>
      </c>
      <c r="X277" s="144">
        <v>0</v>
      </c>
      <c r="Y277" s="144">
        <v>0</v>
      </c>
      <c r="Z277" s="144">
        <v>0</v>
      </c>
      <c r="AA277" s="144">
        <v>0</v>
      </c>
      <c r="AB277" s="144">
        <v>0</v>
      </c>
      <c r="AC277" s="144">
        <v>0</v>
      </c>
      <c r="AD277" s="144">
        <v>0</v>
      </c>
      <c r="AE277" s="144">
        <v>0</v>
      </c>
      <c r="AF277" s="144">
        <v>0</v>
      </c>
      <c r="AG277" s="144">
        <v>0</v>
      </c>
      <c r="AH277" s="144">
        <v>0</v>
      </c>
      <c r="AI277" s="144">
        <v>8750</v>
      </c>
      <c r="AJ277" s="144">
        <v>0</v>
      </c>
      <c r="AK277" s="144">
        <v>0</v>
      </c>
      <c r="AL277" s="144">
        <v>0</v>
      </c>
      <c r="AM277" s="144">
        <v>333.33333333333331</v>
      </c>
      <c r="AN277" s="144">
        <v>2541.6666666666665</v>
      </c>
      <c r="AO277" s="144">
        <v>0</v>
      </c>
      <c r="AP277" s="144">
        <v>0</v>
      </c>
      <c r="AQ277" s="144">
        <v>567.83333333333337</v>
      </c>
      <c r="AR277" s="145">
        <v>76084.5</v>
      </c>
      <c r="AS277" s="145">
        <v>76084.5</v>
      </c>
      <c r="AT277" s="145">
        <v>76084.5</v>
      </c>
      <c r="AU277" s="145">
        <v>76084.5</v>
      </c>
      <c r="AV277" s="145">
        <v>76084.5</v>
      </c>
      <c r="AW277" s="144">
        <v>0</v>
      </c>
      <c r="AX277" s="144">
        <v>43378.75</v>
      </c>
      <c r="AY277" s="144">
        <v>43442.083333333336</v>
      </c>
      <c r="AZ277" s="144">
        <v>2916.6666666666665</v>
      </c>
      <c r="BA277" s="144">
        <v>3681.25</v>
      </c>
      <c r="BB277" s="144">
        <v>122408.9151724484</v>
      </c>
      <c r="BC277" s="144">
        <v>23475</v>
      </c>
      <c r="BD277" s="146">
        <v>0.5</v>
      </c>
      <c r="BE277" s="144">
        <v>0</v>
      </c>
      <c r="BF277" s="144">
        <v>0</v>
      </c>
      <c r="BG277" s="144">
        <v>1750</v>
      </c>
      <c r="BH277" s="144">
        <v>0</v>
      </c>
      <c r="BI277" s="144">
        <v>0</v>
      </c>
      <c r="BJ277" s="144">
        <v>0</v>
      </c>
      <c r="BK277" s="144">
        <v>0</v>
      </c>
      <c r="BL277" s="144">
        <v>0</v>
      </c>
      <c r="BM277" s="144">
        <v>0</v>
      </c>
      <c r="BN277" s="147">
        <v>0</v>
      </c>
      <c r="BO277" s="144">
        <v>0</v>
      </c>
      <c r="BP277" s="144">
        <v>0</v>
      </c>
      <c r="BQ277" s="144">
        <v>0</v>
      </c>
      <c r="BR277" s="144">
        <v>0</v>
      </c>
      <c r="BS277" s="144">
        <v>0</v>
      </c>
      <c r="BT277" s="144">
        <v>0</v>
      </c>
      <c r="BU277" s="144">
        <v>0</v>
      </c>
      <c r="BV277" s="144">
        <v>0</v>
      </c>
      <c r="BW277" s="144">
        <v>0</v>
      </c>
      <c r="BX277" s="144">
        <v>0</v>
      </c>
      <c r="BY277" s="144">
        <v>0</v>
      </c>
      <c r="BZ277" s="144">
        <v>0</v>
      </c>
      <c r="CA277" s="144">
        <v>0</v>
      </c>
      <c r="CB277" s="144">
        <v>0</v>
      </c>
      <c r="CC277" s="144">
        <v>750</v>
      </c>
      <c r="CD277" s="144">
        <v>0</v>
      </c>
      <c r="CE277" s="144">
        <v>0</v>
      </c>
      <c r="CF277" s="144">
        <v>0</v>
      </c>
    </row>
    <row r="278" spans="5:84">
      <c r="E278" s="124">
        <v>2</v>
      </c>
      <c r="F278" s="124">
        <v>2027</v>
      </c>
      <c r="G278" s="143" t="s">
        <v>306</v>
      </c>
      <c r="H278" s="144">
        <v>0</v>
      </c>
      <c r="I278" s="144">
        <v>4166.666666666667</v>
      </c>
      <c r="J278" s="144">
        <v>4166.666666666667</v>
      </c>
      <c r="K278" s="144">
        <v>0</v>
      </c>
      <c r="L278" s="144">
        <v>0</v>
      </c>
      <c r="M278" s="144">
        <v>0</v>
      </c>
      <c r="N278" s="144">
        <v>4166.666666666667</v>
      </c>
      <c r="O278" s="144">
        <v>0</v>
      </c>
      <c r="P278" s="144">
        <v>1666.6666666666667</v>
      </c>
      <c r="Q278" s="144">
        <v>0</v>
      </c>
      <c r="R278" s="144">
        <v>0</v>
      </c>
      <c r="S278" s="144">
        <v>4166.666666666667</v>
      </c>
      <c r="T278" s="144">
        <v>0</v>
      </c>
      <c r="U278" s="144">
        <v>4166.666666666667</v>
      </c>
      <c r="V278" s="144">
        <v>0</v>
      </c>
      <c r="W278" s="144">
        <v>0</v>
      </c>
      <c r="X278" s="144">
        <v>0</v>
      </c>
      <c r="Y278" s="144">
        <v>0</v>
      </c>
      <c r="Z278" s="144">
        <v>0</v>
      </c>
      <c r="AA278" s="144">
        <v>0</v>
      </c>
      <c r="AB278" s="144">
        <v>0</v>
      </c>
      <c r="AC278" s="144">
        <v>0</v>
      </c>
      <c r="AD278" s="144">
        <v>0</v>
      </c>
      <c r="AE278" s="144">
        <v>0</v>
      </c>
      <c r="AF278" s="144">
        <v>0</v>
      </c>
      <c r="AG278" s="144">
        <v>0</v>
      </c>
      <c r="AH278" s="144">
        <v>0</v>
      </c>
      <c r="AI278" s="144">
        <v>8750</v>
      </c>
      <c r="AJ278" s="144">
        <v>0</v>
      </c>
      <c r="AK278" s="144">
        <v>0</v>
      </c>
      <c r="AL278" s="144">
        <v>0</v>
      </c>
      <c r="AM278" s="144">
        <v>333.33333333333331</v>
      </c>
      <c r="AN278" s="144">
        <v>2541.6666666666665</v>
      </c>
      <c r="AO278" s="144">
        <v>0</v>
      </c>
      <c r="AP278" s="144">
        <v>0</v>
      </c>
      <c r="AQ278" s="144">
        <v>567.83333333333337</v>
      </c>
      <c r="AR278" s="145">
        <v>76084.5</v>
      </c>
      <c r="AS278" s="145">
        <v>76084.5</v>
      </c>
      <c r="AT278" s="145">
        <v>76084.5</v>
      </c>
      <c r="AU278" s="145">
        <v>76084.5</v>
      </c>
      <c r="AV278" s="145">
        <v>76084.5</v>
      </c>
      <c r="AW278" s="144">
        <v>0</v>
      </c>
      <c r="AX278" s="144">
        <v>43378.75</v>
      </c>
      <c r="AY278" s="144">
        <v>43442.083333333336</v>
      </c>
      <c r="AZ278" s="144">
        <v>2916.6666666666665</v>
      </c>
      <c r="BA278" s="144">
        <v>3681.25</v>
      </c>
      <c r="BB278" s="144">
        <v>122408.9151724484</v>
      </c>
      <c r="BC278" s="144">
        <v>23475</v>
      </c>
      <c r="BD278" s="146">
        <v>0.5</v>
      </c>
      <c r="BE278" s="144">
        <v>0</v>
      </c>
      <c r="BF278" s="144">
        <v>0</v>
      </c>
      <c r="BG278" s="144">
        <v>1750</v>
      </c>
      <c r="BH278" s="144">
        <v>0</v>
      </c>
      <c r="BI278" s="144">
        <v>0</v>
      </c>
      <c r="BJ278" s="144">
        <v>0</v>
      </c>
      <c r="BK278" s="144">
        <v>0</v>
      </c>
      <c r="BL278" s="144">
        <v>0</v>
      </c>
      <c r="BM278" s="144">
        <v>0</v>
      </c>
      <c r="BN278" s="147">
        <v>0</v>
      </c>
      <c r="BO278" s="144">
        <v>0</v>
      </c>
      <c r="BP278" s="144">
        <v>0</v>
      </c>
      <c r="BQ278" s="144">
        <v>0</v>
      </c>
      <c r="BR278" s="144">
        <v>0</v>
      </c>
      <c r="BS278" s="144">
        <v>0</v>
      </c>
      <c r="BT278" s="144">
        <v>0</v>
      </c>
      <c r="BU278" s="144">
        <v>0</v>
      </c>
      <c r="BV278" s="144">
        <v>0</v>
      </c>
      <c r="BW278" s="144">
        <v>0</v>
      </c>
      <c r="BX278" s="144">
        <v>0</v>
      </c>
      <c r="BY278" s="144">
        <v>0</v>
      </c>
      <c r="BZ278" s="144">
        <v>0</v>
      </c>
      <c r="CA278" s="144">
        <v>0</v>
      </c>
      <c r="CB278" s="144">
        <v>0</v>
      </c>
      <c r="CC278" s="144">
        <v>750</v>
      </c>
      <c r="CD278" s="144">
        <v>0</v>
      </c>
      <c r="CE278" s="144">
        <v>0</v>
      </c>
      <c r="CF278" s="144">
        <v>0</v>
      </c>
    </row>
    <row r="279" spans="5:84">
      <c r="E279" s="124">
        <v>3</v>
      </c>
      <c r="F279" s="124">
        <v>2027</v>
      </c>
      <c r="G279" s="143" t="s">
        <v>306</v>
      </c>
      <c r="H279" s="144">
        <v>0</v>
      </c>
      <c r="I279" s="144">
        <v>4166.666666666667</v>
      </c>
      <c r="J279" s="144">
        <v>4166.666666666667</v>
      </c>
      <c r="K279" s="144">
        <v>0</v>
      </c>
      <c r="L279" s="144">
        <v>0</v>
      </c>
      <c r="M279" s="144">
        <v>0</v>
      </c>
      <c r="N279" s="144">
        <v>4166.666666666667</v>
      </c>
      <c r="O279" s="144">
        <v>0</v>
      </c>
      <c r="P279" s="144">
        <v>1666.6666666666667</v>
      </c>
      <c r="Q279" s="144">
        <v>0</v>
      </c>
      <c r="R279" s="144">
        <v>0</v>
      </c>
      <c r="S279" s="144">
        <v>4166.666666666667</v>
      </c>
      <c r="T279" s="144">
        <v>0</v>
      </c>
      <c r="U279" s="144">
        <v>4166.666666666667</v>
      </c>
      <c r="V279" s="144">
        <v>0</v>
      </c>
      <c r="W279" s="144">
        <v>0</v>
      </c>
      <c r="X279" s="144">
        <v>0</v>
      </c>
      <c r="Y279" s="144">
        <v>0</v>
      </c>
      <c r="Z279" s="144">
        <v>0</v>
      </c>
      <c r="AA279" s="144">
        <v>0</v>
      </c>
      <c r="AB279" s="144">
        <v>0</v>
      </c>
      <c r="AC279" s="144">
        <v>0</v>
      </c>
      <c r="AD279" s="144">
        <v>0</v>
      </c>
      <c r="AE279" s="144">
        <v>0</v>
      </c>
      <c r="AF279" s="144">
        <v>0</v>
      </c>
      <c r="AG279" s="144">
        <v>0</v>
      </c>
      <c r="AH279" s="144">
        <v>0</v>
      </c>
      <c r="AI279" s="144">
        <v>8750</v>
      </c>
      <c r="AJ279" s="144">
        <v>0</v>
      </c>
      <c r="AK279" s="144">
        <v>0</v>
      </c>
      <c r="AL279" s="144">
        <v>0</v>
      </c>
      <c r="AM279" s="144">
        <v>333.33333333333331</v>
      </c>
      <c r="AN279" s="144">
        <v>2541.6666666666665</v>
      </c>
      <c r="AO279" s="144">
        <v>0</v>
      </c>
      <c r="AP279" s="144">
        <v>0</v>
      </c>
      <c r="AQ279" s="144">
        <v>567.83333333333337</v>
      </c>
      <c r="AR279" s="145">
        <v>76084.5</v>
      </c>
      <c r="AS279" s="145">
        <v>76084.5</v>
      </c>
      <c r="AT279" s="145">
        <v>76084.5</v>
      </c>
      <c r="AU279" s="145">
        <v>76084.5</v>
      </c>
      <c r="AV279" s="145">
        <v>76084.5</v>
      </c>
      <c r="AW279" s="144">
        <v>0</v>
      </c>
      <c r="AX279" s="144">
        <v>43378.75</v>
      </c>
      <c r="AY279" s="144">
        <v>43442.083333333336</v>
      </c>
      <c r="AZ279" s="144">
        <v>2916.6666666666665</v>
      </c>
      <c r="BA279" s="144">
        <v>3681.25</v>
      </c>
      <c r="BB279" s="144">
        <v>122408.9151724484</v>
      </c>
      <c r="BC279" s="144">
        <v>23475</v>
      </c>
      <c r="BD279" s="146">
        <v>0.5</v>
      </c>
      <c r="BE279" s="144">
        <v>0</v>
      </c>
      <c r="BF279" s="144">
        <v>0</v>
      </c>
      <c r="BG279" s="144">
        <v>1750</v>
      </c>
      <c r="BH279" s="144">
        <v>0</v>
      </c>
      <c r="BI279" s="144">
        <v>0</v>
      </c>
      <c r="BJ279" s="144">
        <v>0</v>
      </c>
      <c r="BK279" s="144">
        <v>0</v>
      </c>
      <c r="BL279" s="144">
        <v>0</v>
      </c>
      <c r="BM279" s="144">
        <v>0</v>
      </c>
      <c r="BN279" s="147">
        <v>0</v>
      </c>
      <c r="BO279" s="144">
        <v>0</v>
      </c>
      <c r="BP279" s="144">
        <v>0</v>
      </c>
      <c r="BQ279" s="144">
        <v>0</v>
      </c>
      <c r="BR279" s="144">
        <v>0</v>
      </c>
      <c r="BS279" s="144">
        <v>0</v>
      </c>
      <c r="BT279" s="144">
        <v>0</v>
      </c>
      <c r="BU279" s="144">
        <v>0</v>
      </c>
      <c r="BV279" s="144">
        <v>0</v>
      </c>
      <c r="BW279" s="144">
        <v>0</v>
      </c>
      <c r="BX279" s="144">
        <v>0</v>
      </c>
      <c r="BY279" s="144">
        <v>0</v>
      </c>
      <c r="BZ279" s="144">
        <v>0</v>
      </c>
      <c r="CA279" s="144">
        <v>0</v>
      </c>
      <c r="CB279" s="144">
        <v>0</v>
      </c>
      <c r="CC279" s="144">
        <v>750</v>
      </c>
      <c r="CD279" s="144">
        <v>0</v>
      </c>
      <c r="CE279" s="144">
        <v>0</v>
      </c>
      <c r="CF279" s="144">
        <v>0</v>
      </c>
    </row>
    <row r="280" spans="5:84">
      <c r="E280" s="124">
        <v>4</v>
      </c>
      <c r="F280" s="124">
        <v>2027</v>
      </c>
      <c r="G280" s="143" t="s">
        <v>306</v>
      </c>
      <c r="H280" s="144">
        <v>0</v>
      </c>
      <c r="I280" s="144">
        <v>4166.666666666667</v>
      </c>
      <c r="J280" s="144">
        <v>4166.666666666667</v>
      </c>
      <c r="K280" s="144">
        <v>0</v>
      </c>
      <c r="L280" s="144">
        <v>0</v>
      </c>
      <c r="M280" s="144">
        <v>0</v>
      </c>
      <c r="N280" s="144">
        <v>4166.666666666667</v>
      </c>
      <c r="O280" s="144">
        <v>0</v>
      </c>
      <c r="P280" s="144">
        <v>1666.6666666666667</v>
      </c>
      <c r="Q280" s="144">
        <v>0</v>
      </c>
      <c r="R280" s="144">
        <v>0</v>
      </c>
      <c r="S280" s="144">
        <v>4166.666666666667</v>
      </c>
      <c r="T280" s="144">
        <v>0</v>
      </c>
      <c r="U280" s="144">
        <v>4166.666666666667</v>
      </c>
      <c r="V280" s="144">
        <v>0</v>
      </c>
      <c r="W280" s="144">
        <v>0</v>
      </c>
      <c r="X280" s="144">
        <v>0</v>
      </c>
      <c r="Y280" s="144">
        <v>0</v>
      </c>
      <c r="Z280" s="144">
        <v>0</v>
      </c>
      <c r="AA280" s="144">
        <v>0</v>
      </c>
      <c r="AB280" s="144">
        <v>0</v>
      </c>
      <c r="AC280" s="144">
        <v>0</v>
      </c>
      <c r="AD280" s="144">
        <v>0</v>
      </c>
      <c r="AE280" s="144">
        <v>0</v>
      </c>
      <c r="AF280" s="144">
        <v>0</v>
      </c>
      <c r="AG280" s="144">
        <v>0</v>
      </c>
      <c r="AH280" s="144">
        <v>0</v>
      </c>
      <c r="AI280" s="144">
        <v>8750</v>
      </c>
      <c r="AJ280" s="144">
        <v>0</v>
      </c>
      <c r="AK280" s="144">
        <v>0</v>
      </c>
      <c r="AL280" s="144">
        <v>0</v>
      </c>
      <c r="AM280" s="144">
        <v>333.33333333333331</v>
      </c>
      <c r="AN280" s="144">
        <v>2541.6666666666665</v>
      </c>
      <c r="AO280" s="144">
        <v>0</v>
      </c>
      <c r="AP280" s="144">
        <v>0</v>
      </c>
      <c r="AQ280" s="144">
        <v>567.83333333333337</v>
      </c>
      <c r="AR280" s="145">
        <v>76084.5</v>
      </c>
      <c r="AS280" s="145">
        <v>76084.5</v>
      </c>
      <c r="AT280" s="145">
        <v>76084.5</v>
      </c>
      <c r="AU280" s="145">
        <v>76084.5</v>
      </c>
      <c r="AV280" s="145">
        <v>76084.5</v>
      </c>
      <c r="AW280" s="144">
        <v>0</v>
      </c>
      <c r="AX280" s="144">
        <v>43378.75</v>
      </c>
      <c r="AY280" s="144">
        <v>43442.083333333336</v>
      </c>
      <c r="AZ280" s="144">
        <v>2916.6666666666665</v>
      </c>
      <c r="BA280" s="144">
        <v>3681.25</v>
      </c>
      <c r="BB280" s="144">
        <v>122408.9151724484</v>
      </c>
      <c r="BC280" s="144">
        <v>23475</v>
      </c>
      <c r="BD280" s="146">
        <v>0.5</v>
      </c>
      <c r="BE280" s="144">
        <v>0</v>
      </c>
      <c r="BF280" s="144">
        <v>0</v>
      </c>
      <c r="BG280" s="144">
        <v>1750</v>
      </c>
      <c r="BH280" s="144">
        <v>0</v>
      </c>
      <c r="BI280" s="144">
        <v>0</v>
      </c>
      <c r="BJ280" s="144">
        <v>0</v>
      </c>
      <c r="BK280" s="144">
        <v>0</v>
      </c>
      <c r="BL280" s="144">
        <v>0</v>
      </c>
      <c r="BM280" s="144">
        <v>0</v>
      </c>
      <c r="BN280" s="147">
        <v>0</v>
      </c>
      <c r="BO280" s="144">
        <v>0</v>
      </c>
      <c r="BP280" s="144">
        <v>0</v>
      </c>
      <c r="BQ280" s="144">
        <v>0</v>
      </c>
      <c r="BR280" s="144">
        <v>0</v>
      </c>
      <c r="BS280" s="144">
        <v>0</v>
      </c>
      <c r="BT280" s="144">
        <v>0</v>
      </c>
      <c r="BU280" s="144">
        <v>0</v>
      </c>
      <c r="BV280" s="144">
        <v>0</v>
      </c>
      <c r="BW280" s="144">
        <v>0</v>
      </c>
      <c r="BX280" s="144">
        <v>0</v>
      </c>
      <c r="BY280" s="144">
        <v>0</v>
      </c>
      <c r="BZ280" s="144">
        <v>0</v>
      </c>
      <c r="CA280" s="144">
        <v>0</v>
      </c>
      <c r="CB280" s="144">
        <v>0</v>
      </c>
      <c r="CC280" s="144">
        <v>750</v>
      </c>
      <c r="CD280" s="144">
        <v>0</v>
      </c>
      <c r="CE280" s="144">
        <v>0</v>
      </c>
      <c r="CF280" s="144">
        <v>0</v>
      </c>
    </row>
    <row r="281" spans="5:84">
      <c r="E281" s="124">
        <v>5</v>
      </c>
      <c r="F281" s="124">
        <v>2027</v>
      </c>
      <c r="G281" s="143" t="s">
        <v>306</v>
      </c>
      <c r="H281" s="144">
        <v>0</v>
      </c>
      <c r="I281" s="144">
        <v>4166.666666666667</v>
      </c>
      <c r="J281" s="144">
        <v>4166.666666666667</v>
      </c>
      <c r="K281" s="144">
        <v>0</v>
      </c>
      <c r="L281" s="144">
        <v>0</v>
      </c>
      <c r="M281" s="144">
        <v>0</v>
      </c>
      <c r="N281" s="144">
        <v>4166.666666666667</v>
      </c>
      <c r="O281" s="144">
        <v>0</v>
      </c>
      <c r="P281" s="144">
        <v>1666.6666666666667</v>
      </c>
      <c r="Q281" s="144">
        <v>0</v>
      </c>
      <c r="R281" s="144">
        <v>0</v>
      </c>
      <c r="S281" s="144">
        <v>4166.666666666667</v>
      </c>
      <c r="T281" s="144">
        <v>0</v>
      </c>
      <c r="U281" s="144">
        <v>4166.666666666667</v>
      </c>
      <c r="V281" s="144">
        <v>0</v>
      </c>
      <c r="W281" s="144">
        <v>0</v>
      </c>
      <c r="X281" s="144">
        <v>0</v>
      </c>
      <c r="Y281" s="144">
        <v>0</v>
      </c>
      <c r="Z281" s="144">
        <v>0</v>
      </c>
      <c r="AA281" s="144">
        <v>0</v>
      </c>
      <c r="AB281" s="144">
        <v>0</v>
      </c>
      <c r="AC281" s="144">
        <v>0</v>
      </c>
      <c r="AD281" s="144">
        <v>0</v>
      </c>
      <c r="AE281" s="144">
        <v>0</v>
      </c>
      <c r="AF281" s="144">
        <v>0</v>
      </c>
      <c r="AG281" s="144">
        <v>0</v>
      </c>
      <c r="AH281" s="144">
        <v>0</v>
      </c>
      <c r="AI281" s="144">
        <v>8750</v>
      </c>
      <c r="AJ281" s="144">
        <v>0</v>
      </c>
      <c r="AK281" s="144">
        <v>0</v>
      </c>
      <c r="AL281" s="144">
        <v>0</v>
      </c>
      <c r="AM281" s="144">
        <v>333.33333333333331</v>
      </c>
      <c r="AN281" s="144">
        <v>2541.6666666666665</v>
      </c>
      <c r="AO281" s="144">
        <v>0</v>
      </c>
      <c r="AP281" s="144">
        <v>0</v>
      </c>
      <c r="AQ281" s="144">
        <v>567.83333333333337</v>
      </c>
      <c r="AR281" s="145">
        <v>76084.5</v>
      </c>
      <c r="AS281" s="145">
        <v>76084.5</v>
      </c>
      <c r="AT281" s="145">
        <v>76084.5</v>
      </c>
      <c r="AU281" s="145">
        <v>76084.5</v>
      </c>
      <c r="AV281" s="145">
        <v>76084.5</v>
      </c>
      <c r="AW281" s="144">
        <v>0</v>
      </c>
      <c r="AX281" s="144">
        <v>43378.75</v>
      </c>
      <c r="AY281" s="144">
        <v>43442.083333333336</v>
      </c>
      <c r="AZ281" s="144">
        <v>2916.6666666666665</v>
      </c>
      <c r="BA281" s="144">
        <v>3681.25</v>
      </c>
      <c r="BB281" s="144">
        <v>122408.9151724484</v>
      </c>
      <c r="BC281" s="144">
        <v>23475</v>
      </c>
      <c r="BD281" s="146">
        <v>0.5</v>
      </c>
      <c r="BE281" s="144">
        <v>0</v>
      </c>
      <c r="BF281" s="144">
        <v>0</v>
      </c>
      <c r="BG281" s="144">
        <v>1750</v>
      </c>
      <c r="BH281" s="144">
        <v>0</v>
      </c>
      <c r="BI281" s="144">
        <v>0</v>
      </c>
      <c r="BJ281" s="144">
        <v>0</v>
      </c>
      <c r="BK281" s="144">
        <v>0</v>
      </c>
      <c r="BL281" s="144">
        <v>0</v>
      </c>
      <c r="BM281" s="144">
        <v>0</v>
      </c>
      <c r="BN281" s="147">
        <v>0</v>
      </c>
      <c r="BO281" s="144">
        <v>0</v>
      </c>
      <c r="BP281" s="144">
        <v>0</v>
      </c>
      <c r="BQ281" s="144">
        <v>0</v>
      </c>
      <c r="BR281" s="144">
        <v>0</v>
      </c>
      <c r="BS281" s="144">
        <v>0</v>
      </c>
      <c r="BT281" s="144">
        <v>0</v>
      </c>
      <c r="BU281" s="144">
        <v>0</v>
      </c>
      <c r="BV281" s="144">
        <v>0</v>
      </c>
      <c r="BW281" s="144">
        <v>0</v>
      </c>
      <c r="BX281" s="144">
        <v>0</v>
      </c>
      <c r="BY281" s="144">
        <v>0</v>
      </c>
      <c r="BZ281" s="144">
        <v>0</v>
      </c>
      <c r="CA281" s="144">
        <v>0</v>
      </c>
      <c r="CB281" s="144">
        <v>0</v>
      </c>
      <c r="CC281" s="144">
        <v>750</v>
      </c>
      <c r="CD281" s="144">
        <v>0</v>
      </c>
      <c r="CE281" s="144">
        <v>0</v>
      </c>
      <c r="CF281" s="144">
        <v>0</v>
      </c>
    </row>
    <row r="282" spans="5:84">
      <c r="E282" s="124">
        <v>6</v>
      </c>
      <c r="F282" s="124">
        <v>2027</v>
      </c>
      <c r="G282" s="143" t="s">
        <v>306</v>
      </c>
      <c r="H282" s="144">
        <v>0</v>
      </c>
      <c r="I282" s="144">
        <v>4166.666666666667</v>
      </c>
      <c r="J282" s="144">
        <v>4166.666666666667</v>
      </c>
      <c r="K282" s="144">
        <v>0</v>
      </c>
      <c r="L282" s="144">
        <v>0</v>
      </c>
      <c r="M282" s="144">
        <v>0</v>
      </c>
      <c r="N282" s="144">
        <v>4166.666666666667</v>
      </c>
      <c r="O282" s="144">
        <v>0</v>
      </c>
      <c r="P282" s="144">
        <v>1666.6666666666667</v>
      </c>
      <c r="Q282" s="144">
        <v>0</v>
      </c>
      <c r="R282" s="144">
        <v>0</v>
      </c>
      <c r="S282" s="144">
        <v>4166.666666666667</v>
      </c>
      <c r="T282" s="144">
        <v>0</v>
      </c>
      <c r="U282" s="144">
        <v>4166.666666666667</v>
      </c>
      <c r="V282" s="144">
        <v>0</v>
      </c>
      <c r="W282" s="144">
        <v>0</v>
      </c>
      <c r="X282" s="144">
        <v>0</v>
      </c>
      <c r="Y282" s="144">
        <v>0</v>
      </c>
      <c r="Z282" s="144">
        <v>0</v>
      </c>
      <c r="AA282" s="144">
        <v>0</v>
      </c>
      <c r="AB282" s="144">
        <v>0</v>
      </c>
      <c r="AC282" s="144">
        <v>0</v>
      </c>
      <c r="AD282" s="144">
        <v>0</v>
      </c>
      <c r="AE282" s="144">
        <v>0</v>
      </c>
      <c r="AF282" s="144">
        <v>0</v>
      </c>
      <c r="AG282" s="144">
        <v>0</v>
      </c>
      <c r="AH282" s="144">
        <v>0</v>
      </c>
      <c r="AI282" s="144">
        <v>8750</v>
      </c>
      <c r="AJ282" s="144">
        <v>0</v>
      </c>
      <c r="AK282" s="144">
        <v>0</v>
      </c>
      <c r="AL282" s="144">
        <v>0</v>
      </c>
      <c r="AM282" s="144">
        <v>333.33333333333331</v>
      </c>
      <c r="AN282" s="144">
        <v>2541.6666666666665</v>
      </c>
      <c r="AO282" s="144">
        <v>0</v>
      </c>
      <c r="AP282" s="144">
        <v>13000</v>
      </c>
      <c r="AQ282" s="144">
        <v>567.83333333333337</v>
      </c>
      <c r="AR282" s="145">
        <v>76084.5</v>
      </c>
      <c r="AS282" s="145">
        <v>76084.5</v>
      </c>
      <c r="AT282" s="145">
        <v>76084.5</v>
      </c>
      <c r="AU282" s="145">
        <v>76084.5</v>
      </c>
      <c r="AV282" s="145">
        <v>76084.5</v>
      </c>
      <c r="AW282" s="144">
        <v>0</v>
      </c>
      <c r="AX282" s="144">
        <v>43378.75</v>
      </c>
      <c r="AY282" s="144">
        <v>43442.083333333336</v>
      </c>
      <c r="AZ282" s="144">
        <v>2916.6666666666665</v>
      </c>
      <c r="BA282" s="144">
        <v>3681.25</v>
      </c>
      <c r="BB282" s="144">
        <v>122408.9151724484</v>
      </c>
      <c r="BC282" s="144">
        <v>23475</v>
      </c>
      <c r="BD282" s="146">
        <v>0.5</v>
      </c>
      <c r="BE282" s="144">
        <v>0</v>
      </c>
      <c r="BF282" s="144">
        <v>0</v>
      </c>
      <c r="BG282" s="144">
        <v>1750</v>
      </c>
      <c r="BH282" s="144">
        <v>0</v>
      </c>
      <c r="BI282" s="144">
        <v>0</v>
      </c>
      <c r="BJ282" s="144">
        <v>0</v>
      </c>
      <c r="BK282" s="144">
        <v>0</v>
      </c>
      <c r="BL282" s="144">
        <v>0</v>
      </c>
      <c r="BM282" s="144">
        <v>0</v>
      </c>
      <c r="BN282" s="147">
        <v>0</v>
      </c>
      <c r="BO282" s="144">
        <v>0</v>
      </c>
      <c r="BP282" s="144">
        <v>0</v>
      </c>
      <c r="BQ282" s="144">
        <v>0</v>
      </c>
      <c r="BR282" s="144">
        <v>0</v>
      </c>
      <c r="BS282" s="144">
        <v>0</v>
      </c>
      <c r="BT282" s="144">
        <v>0</v>
      </c>
      <c r="BU282" s="144">
        <v>0</v>
      </c>
      <c r="BV282" s="144">
        <v>0</v>
      </c>
      <c r="BW282" s="144">
        <v>0</v>
      </c>
      <c r="BX282" s="144">
        <v>0</v>
      </c>
      <c r="BY282" s="144">
        <v>0</v>
      </c>
      <c r="BZ282" s="144">
        <v>0</v>
      </c>
      <c r="CA282" s="144">
        <v>0</v>
      </c>
      <c r="CB282" s="144">
        <v>0</v>
      </c>
      <c r="CC282" s="144">
        <v>750</v>
      </c>
      <c r="CD282" s="144">
        <v>0</v>
      </c>
      <c r="CE282" s="144">
        <v>0</v>
      </c>
      <c r="CF282" s="144">
        <v>0</v>
      </c>
    </row>
    <row r="283" spans="5:84">
      <c r="E283" s="124">
        <v>7</v>
      </c>
      <c r="F283" s="124">
        <v>2027</v>
      </c>
      <c r="G283" s="143" t="s">
        <v>306</v>
      </c>
      <c r="H283" s="144">
        <v>0</v>
      </c>
      <c r="I283" s="144">
        <v>4166.666666666667</v>
      </c>
      <c r="J283" s="144">
        <v>4166.666666666667</v>
      </c>
      <c r="K283" s="144">
        <v>0</v>
      </c>
      <c r="L283" s="144">
        <v>0</v>
      </c>
      <c r="M283" s="144">
        <v>0</v>
      </c>
      <c r="N283" s="144">
        <v>4166.666666666667</v>
      </c>
      <c r="O283" s="144">
        <v>0</v>
      </c>
      <c r="P283" s="144">
        <v>1666.6666666666667</v>
      </c>
      <c r="Q283" s="144">
        <v>0</v>
      </c>
      <c r="R283" s="144">
        <v>0</v>
      </c>
      <c r="S283" s="144">
        <v>4166.666666666667</v>
      </c>
      <c r="T283" s="144">
        <v>0</v>
      </c>
      <c r="U283" s="144">
        <v>4166.666666666667</v>
      </c>
      <c r="V283" s="144">
        <v>0</v>
      </c>
      <c r="W283" s="144">
        <v>0</v>
      </c>
      <c r="X283" s="144">
        <v>0</v>
      </c>
      <c r="Y283" s="144">
        <v>0</v>
      </c>
      <c r="Z283" s="144">
        <v>0</v>
      </c>
      <c r="AA283" s="144">
        <v>0</v>
      </c>
      <c r="AB283" s="144">
        <v>0</v>
      </c>
      <c r="AC283" s="144">
        <v>0</v>
      </c>
      <c r="AD283" s="144">
        <v>0</v>
      </c>
      <c r="AE283" s="144">
        <v>0</v>
      </c>
      <c r="AF283" s="144">
        <v>0</v>
      </c>
      <c r="AG283" s="144">
        <v>0</v>
      </c>
      <c r="AH283" s="144">
        <v>0</v>
      </c>
      <c r="AI283" s="144">
        <v>8750</v>
      </c>
      <c r="AJ283" s="144">
        <v>0</v>
      </c>
      <c r="AK283" s="144">
        <v>0</v>
      </c>
      <c r="AL283" s="144">
        <v>0</v>
      </c>
      <c r="AM283" s="144">
        <v>333.33333333333331</v>
      </c>
      <c r="AN283" s="144">
        <v>2541.6666666666665</v>
      </c>
      <c r="AO283" s="144">
        <v>0</v>
      </c>
      <c r="AP283" s="144">
        <v>0</v>
      </c>
      <c r="AQ283" s="144">
        <v>567.83333333333337</v>
      </c>
      <c r="AR283" s="145">
        <v>76084.5</v>
      </c>
      <c r="AS283" s="145">
        <v>76084.5</v>
      </c>
      <c r="AT283" s="145">
        <v>76084.5</v>
      </c>
      <c r="AU283" s="145">
        <v>76084.5</v>
      </c>
      <c r="AV283" s="145">
        <v>76084.5</v>
      </c>
      <c r="AW283" s="144">
        <v>0</v>
      </c>
      <c r="AX283" s="144">
        <v>43378.75</v>
      </c>
      <c r="AY283" s="144">
        <v>43442.083333333336</v>
      </c>
      <c r="AZ283" s="144">
        <v>2916.6666666666665</v>
      </c>
      <c r="BA283" s="144">
        <v>3681.25</v>
      </c>
      <c r="BB283" s="144">
        <v>122408.9151724484</v>
      </c>
      <c r="BC283" s="144">
        <v>23475</v>
      </c>
      <c r="BD283" s="146">
        <v>0.5</v>
      </c>
      <c r="BE283" s="144">
        <v>0</v>
      </c>
      <c r="BF283" s="144">
        <v>0</v>
      </c>
      <c r="BG283" s="144">
        <v>1750</v>
      </c>
      <c r="BH283" s="144">
        <v>0</v>
      </c>
      <c r="BI283" s="144">
        <v>0</v>
      </c>
      <c r="BJ283" s="144">
        <v>0</v>
      </c>
      <c r="BK283" s="144">
        <v>0</v>
      </c>
      <c r="BL283" s="144">
        <v>0</v>
      </c>
      <c r="BM283" s="144">
        <v>0</v>
      </c>
      <c r="BN283" s="147">
        <v>0</v>
      </c>
      <c r="BO283" s="144">
        <v>0</v>
      </c>
      <c r="BP283" s="144">
        <v>0</v>
      </c>
      <c r="BQ283" s="144">
        <v>0</v>
      </c>
      <c r="BR283" s="144">
        <v>0</v>
      </c>
      <c r="BS283" s="144">
        <v>0</v>
      </c>
      <c r="BT283" s="144">
        <v>0</v>
      </c>
      <c r="BU283" s="144">
        <v>0</v>
      </c>
      <c r="BV283" s="144">
        <v>0</v>
      </c>
      <c r="BW283" s="144">
        <v>0</v>
      </c>
      <c r="BX283" s="144">
        <v>0</v>
      </c>
      <c r="BY283" s="144">
        <v>0</v>
      </c>
      <c r="BZ283" s="144">
        <v>0</v>
      </c>
      <c r="CA283" s="144">
        <v>0</v>
      </c>
      <c r="CB283" s="144">
        <v>0</v>
      </c>
      <c r="CC283" s="144">
        <v>750</v>
      </c>
      <c r="CD283" s="144">
        <v>0</v>
      </c>
      <c r="CE283" s="144">
        <v>0</v>
      </c>
      <c r="CF283" s="144">
        <v>0</v>
      </c>
    </row>
    <row r="284" spans="5:84">
      <c r="E284" s="124">
        <v>8</v>
      </c>
      <c r="F284" s="124">
        <v>2027</v>
      </c>
      <c r="G284" s="143" t="s">
        <v>306</v>
      </c>
      <c r="H284" s="144">
        <v>0</v>
      </c>
      <c r="I284" s="144">
        <v>4166.666666666667</v>
      </c>
      <c r="J284" s="144">
        <v>4166.666666666667</v>
      </c>
      <c r="K284" s="144">
        <v>0</v>
      </c>
      <c r="L284" s="144">
        <v>0</v>
      </c>
      <c r="M284" s="144">
        <v>0</v>
      </c>
      <c r="N284" s="144">
        <v>4166.666666666667</v>
      </c>
      <c r="O284" s="144">
        <v>0</v>
      </c>
      <c r="P284" s="144">
        <v>1666.6666666666667</v>
      </c>
      <c r="Q284" s="144">
        <v>0</v>
      </c>
      <c r="R284" s="144">
        <v>0</v>
      </c>
      <c r="S284" s="144">
        <v>4166.666666666667</v>
      </c>
      <c r="T284" s="144">
        <v>0</v>
      </c>
      <c r="U284" s="144">
        <v>4166.666666666667</v>
      </c>
      <c r="V284" s="144">
        <v>0</v>
      </c>
      <c r="W284" s="144">
        <v>0</v>
      </c>
      <c r="X284" s="144">
        <v>0</v>
      </c>
      <c r="Y284" s="144">
        <v>0</v>
      </c>
      <c r="Z284" s="144">
        <v>0</v>
      </c>
      <c r="AA284" s="144">
        <v>0</v>
      </c>
      <c r="AB284" s="144">
        <v>0</v>
      </c>
      <c r="AC284" s="144">
        <v>0</v>
      </c>
      <c r="AD284" s="144">
        <v>0</v>
      </c>
      <c r="AE284" s="144">
        <v>0</v>
      </c>
      <c r="AF284" s="144">
        <v>0</v>
      </c>
      <c r="AG284" s="144">
        <v>0</v>
      </c>
      <c r="AH284" s="144">
        <v>0</v>
      </c>
      <c r="AI284" s="144">
        <v>8750</v>
      </c>
      <c r="AJ284" s="144">
        <v>0</v>
      </c>
      <c r="AK284" s="144">
        <v>0</v>
      </c>
      <c r="AL284" s="144">
        <v>0</v>
      </c>
      <c r="AM284" s="144">
        <v>333.33333333333331</v>
      </c>
      <c r="AN284" s="144">
        <v>2541.6666666666665</v>
      </c>
      <c r="AO284" s="144">
        <v>0</v>
      </c>
      <c r="AP284" s="144">
        <v>0</v>
      </c>
      <c r="AQ284" s="144">
        <v>567.83333333333337</v>
      </c>
      <c r="AR284" s="145">
        <v>76084.5</v>
      </c>
      <c r="AS284" s="145">
        <v>76084.5</v>
      </c>
      <c r="AT284" s="145">
        <v>76084.5</v>
      </c>
      <c r="AU284" s="145">
        <v>76084.5</v>
      </c>
      <c r="AV284" s="145">
        <v>76084.5</v>
      </c>
      <c r="AW284" s="144">
        <v>0</v>
      </c>
      <c r="AX284" s="144">
        <v>43378.75</v>
      </c>
      <c r="AY284" s="144">
        <v>43442.083333333336</v>
      </c>
      <c r="AZ284" s="144">
        <v>2916.6666666666665</v>
      </c>
      <c r="BA284" s="144">
        <v>3681.25</v>
      </c>
      <c r="BB284" s="144">
        <v>122408.9151724484</v>
      </c>
      <c r="BC284" s="144">
        <v>23475</v>
      </c>
      <c r="BD284" s="146">
        <v>0.5</v>
      </c>
      <c r="BE284" s="144">
        <v>0</v>
      </c>
      <c r="BF284" s="144">
        <v>0</v>
      </c>
      <c r="BG284" s="144">
        <v>1750</v>
      </c>
      <c r="BH284" s="144">
        <v>0</v>
      </c>
      <c r="BI284" s="144">
        <v>0</v>
      </c>
      <c r="BJ284" s="144">
        <v>0</v>
      </c>
      <c r="BK284" s="144">
        <v>0</v>
      </c>
      <c r="BL284" s="144">
        <v>0</v>
      </c>
      <c r="BM284" s="144">
        <v>0</v>
      </c>
      <c r="BN284" s="147">
        <v>0</v>
      </c>
      <c r="BO284" s="144">
        <v>0</v>
      </c>
      <c r="BP284" s="144">
        <v>0</v>
      </c>
      <c r="BQ284" s="144">
        <v>0</v>
      </c>
      <c r="BR284" s="144">
        <v>0</v>
      </c>
      <c r="BS284" s="144">
        <v>0</v>
      </c>
      <c r="BT284" s="144">
        <v>0</v>
      </c>
      <c r="BU284" s="144">
        <v>0</v>
      </c>
      <c r="BV284" s="144">
        <v>0</v>
      </c>
      <c r="BW284" s="144">
        <v>0</v>
      </c>
      <c r="BX284" s="144">
        <v>0</v>
      </c>
      <c r="BY284" s="144">
        <v>0</v>
      </c>
      <c r="BZ284" s="144">
        <v>0</v>
      </c>
      <c r="CA284" s="144">
        <v>0</v>
      </c>
      <c r="CB284" s="144">
        <v>0</v>
      </c>
      <c r="CC284" s="144">
        <v>750</v>
      </c>
      <c r="CD284" s="144">
        <v>0</v>
      </c>
      <c r="CE284" s="144">
        <v>0</v>
      </c>
      <c r="CF284" s="144">
        <v>0</v>
      </c>
    </row>
    <row r="285" spans="5:84">
      <c r="E285" s="124">
        <v>9</v>
      </c>
      <c r="F285" s="124">
        <v>2027</v>
      </c>
      <c r="G285" s="143" t="s">
        <v>306</v>
      </c>
      <c r="H285" s="144">
        <v>0</v>
      </c>
      <c r="I285" s="144">
        <v>4166.666666666667</v>
      </c>
      <c r="J285" s="144">
        <v>4166.666666666667</v>
      </c>
      <c r="K285" s="144">
        <v>0</v>
      </c>
      <c r="L285" s="144">
        <v>0</v>
      </c>
      <c r="M285" s="144">
        <v>0</v>
      </c>
      <c r="N285" s="144">
        <v>4166.666666666667</v>
      </c>
      <c r="O285" s="144">
        <v>0</v>
      </c>
      <c r="P285" s="144">
        <v>1666.6666666666667</v>
      </c>
      <c r="Q285" s="144">
        <v>0</v>
      </c>
      <c r="R285" s="144">
        <v>0</v>
      </c>
      <c r="S285" s="144">
        <v>4166.666666666667</v>
      </c>
      <c r="T285" s="144">
        <v>0</v>
      </c>
      <c r="U285" s="144">
        <v>4166.666666666667</v>
      </c>
      <c r="V285" s="144">
        <v>0</v>
      </c>
      <c r="W285" s="144">
        <v>0</v>
      </c>
      <c r="X285" s="144">
        <v>0</v>
      </c>
      <c r="Y285" s="144">
        <v>0</v>
      </c>
      <c r="Z285" s="144">
        <v>0</v>
      </c>
      <c r="AA285" s="144">
        <v>0</v>
      </c>
      <c r="AB285" s="144">
        <v>0</v>
      </c>
      <c r="AC285" s="144">
        <v>0</v>
      </c>
      <c r="AD285" s="144">
        <v>0</v>
      </c>
      <c r="AE285" s="144">
        <v>0</v>
      </c>
      <c r="AF285" s="144">
        <v>0</v>
      </c>
      <c r="AG285" s="144">
        <v>0</v>
      </c>
      <c r="AH285" s="144">
        <v>0</v>
      </c>
      <c r="AI285" s="144">
        <v>8750</v>
      </c>
      <c r="AJ285" s="144">
        <v>0</v>
      </c>
      <c r="AK285" s="144">
        <v>0</v>
      </c>
      <c r="AL285" s="144">
        <v>0</v>
      </c>
      <c r="AM285" s="144">
        <v>333.33333333333331</v>
      </c>
      <c r="AN285" s="144">
        <v>2541.6666666666665</v>
      </c>
      <c r="AO285" s="144">
        <v>0</v>
      </c>
      <c r="AP285" s="144">
        <v>0</v>
      </c>
      <c r="AQ285" s="144">
        <v>567.83333333333337</v>
      </c>
      <c r="AR285" s="145">
        <v>76084.5</v>
      </c>
      <c r="AS285" s="145">
        <v>76084.5</v>
      </c>
      <c r="AT285" s="145">
        <v>76084.5</v>
      </c>
      <c r="AU285" s="145">
        <v>76084.5</v>
      </c>
      <c r="AV285" s="145">
        <v>76084.5</v>
      </c>
      <c r="AW285" s="144">
        <v>0</v>
      </c>
      <c r="AX285" s="144">
        <v>43378.75</v>
      </c>
      <c r="AY285" s="144">
        <v>43442.083333333336</v>
      </c>
      <c r="AZ285" s="144">
        <v>2916.6666666666665</v>
      </c>
      <c r="BA285" s="144">
        <v>3681.25</v>
      </c>
      <c r="BB285" s="144">
        <v>122408.9151724484</v>
      </c>
      <c r="BC285" s="144">
        <v>23475</v>
      </c>
      <c r="BD285" s="146">
        <v>0.5</v>
      </c>
      <c r="BE285" s="144">
        <v>0</v>
      </c>
      <c r="BF285" s="144">
        <v>0</v>
      </c>
      <c r="BG285" s="144">
        <v>1750</v>
      </c>
      <c r="BH285" s="144">
        <v>0</v>
      </c>
      <c r="BI285" s="144">
        <v>0</v>
      </c>
      <c r="BJ285" s="144">
        <v>0</v>
      </c>
      <c r="BK285" s="144">
        <v>0</v>
      </c>
      <c r="BL285" s="144">
        <v>0</v>
      </c>
      <c r="BM285" s="144">
        <v>0</v>
      </c>
      <c r="BN285" s="147">
        <v>0</v>
      </c>
      <c r="BO285" s="144">
        <v>0</v>
      </c>
      <c r="BP285" s="144">
        <v>0</v>
      </c>
      <c r="BQ285" s="144">
        <v>0</v>
      </c>
      <c r="BR285" s="144">
        <v>0</v>
      </c>
      <c r="BS285" s="144">
        <v>0</v>
      </c>
      <c r="BT285" s="144">
        <v>0</v>
      </c>
      <c r="BU285" s="144">
        <v>0</v>
      </c>
      <c r="BV285" s="144">
        <v>0</v>
      </c>
      <c r="BW285" s="144">
        <v>0</v>
      </c>
      <c r="BX285" s="144">
        <v>0</v>
      </c>
      <c r="BY285" s="144">
        <v>0</v>
      </c>
      <c r="BZ285" s="144">
        <v>0</v>
      </c>
      <c r="CA285" s="144">
        <v>0</v>
      </c>
      <c r="CB285" s="144">
        <v>0</v>
      </c>
      <c r="CC285" s="144">
        <v>750</v>
      </c>
      <c r="CD285" s="144">
        <v>0</v>
      </c>
      <c r="CE285" s="144">
        <v>0</v>
      </c>
      <c r="CF285" s="144">
        <v>0</v>
      </c>
    </row>
    <row r="286" spans="5:84">
      <c r="E286" s="124">
        <v>10</v>
      </c>
      <c r="F286" s="124">
        <v>2027</v>
      </c>
      <c r="G286" s="143" t="s">
        <v>306</v>
      </c>
      <c r="H286" s="144">
        <v>0</v>
      </c>
      <c r="I286" s="144">
        <v>4166.666666666667</v>
      </c>
      <c r="J286" s="144">
        <v>4166.666666666667</v>
      </c>
      <c r="K286" s="144">
        <v>0</v>
      </c>
      <c r="L286" s="144">
        <v>0</v>
      </c>
      <c r="M286" s="144">
        <v>0</v>
      </c>
      <c r="N286" s="144">
        <v>4166.666666666667</v>
      </c>
      <c r="O286" s="144">
        <v>0</v>
      </c>
      <c r="P286" s="144">
        <v>1666.6666666666667</v>
      </c>
      <c r="Q286" s="144">
        <v>0</v>
      </c>
      <c r="R286" s="144">
        <v>0</v>
      </c>
      <c r="S286" s="144">
        <v>4166.666666666667</v>
      </c>
      <c r="T286" s="144">
        <v>0</v>
      </c>
      <c r="U286" s="144">
        <v>4166.666666666667</v>
      </c>
      <c r="V286" s="144">
        <v>0</v>
      </c>
      <c r="W286" s="144">
        <v>0</v>
      </c>
      <c r="X286" s="144">
        <v>0</v>
      </c>
      <c r="Y286" s="144">
        <v>0</v>
      </c>
      <c r="Z286" s="144">
        <v>0</v>
      </c>
      <c r="AA286" s="144">
        <v>0</v>
      </c>
      <c r="AB286" s="144">
        <v>0</v>
      </c>
      <c r="AC286" s="144">
        <v>0</v>
      </c>
      <c r="AD286" s="144">
        <v>0</v>
      </c>
      <c r="AE286" s="144">
        <v>0</v>
      </c>
      <c r="AF286" s="144">
        <v>0</v>
      </c>
      <c r="AG286" s="144">
        <v>0</v>
      </c>
      <c r="AH286" s="144">
        <v>0</v>
      </c>
      <c r="AI286" s="144">
        <v>8750</v>
      </c>
      <c r="AJ286" s="144">
        <v>0</v>
      </c>
      <c r="AK286" s="144">
        <v>0</v>
      </c>
      <c r="AL286" s="144">
        <v>0</v>
      </c>
      <c r="AM286" s="144">
        <v>333.33333333333331</v>
      </c>
      <c r="AN286" s="144">
        <v>2541.6666666666665</v>
      </c>
      <c r="AO286" s="144">
        <v>0</v>
      </c>
      <c r="AP286" s="144">
        <v>0</v>
      </c>
      <c r="AQ286" s="144">
        <v>567.83333333333337</v>
      </c>
      <c r="AR286" s="145">
        <v>76084.5</v>
      </c>
      <c r="AS286" s="145">
        <v>76084.5</v>
      </c>
      <c r="AT286" s="145">
        <v>76084.5</v>
      </c>
      <c r="AU286" s="145">
        <v>76084.5</v>
      </c>
      <c r="AV286" s="145">
        <v>76084.5</v>
      </c>
      <c r="AW286" s="144">
        <v>0</v>
      </c>
      <c r="AX286" s="144">
        <v>43378.75</v>
      </c>
      <c r="AY286" s="144">
        <v>43442.083333333336</v>
      </c>
      <c r="AZ286" s="144">
        <v>2916.6666666666665</v>
      </c>
      <c r="BA286" s="144">
        <v>3681.25</v>
      </c>
      <c r="BB286" s="144">
        <v>122408.9151724484</v>
      </c>
      <c r="BC286" s="144">
        <v>23475</v>
      </c>
      <c r="BD286" s="146">
        <v>0.5</v>
      </c>
      <c r="BE286" s="144">
        <v>0</v>
      </c>
      <c r="BF286" s="144">
        <v>0</v>
      </c>
      <c r="BG286" s="144">
        <v>1750</v>
      </c>
      <c r="BH286" s="144">
        <v>0</v>
      </c>
      <c r="BI286" s="144">
        <v>0</v>
      </c>
      <c r="BJ286" s="144">
        <v>0</v>
      </c>
      <c r="BK286" s="144">
        <v>0</v>
      </c>
      <c r="BL286" s="144">
        <v>0</v>
      </c>
      <c r="BM286" s="144">
        <v>0</v>
      </c>
      <c r="BN286" s="147">
        <v>0</v>
      </c>
      <c r="BO286" s="144">
        <v>0</v>
      </c>
      <c r="BP286" s="144">
        <v>0</v>
      </c>
      <c r="BQ286" s="144">
        <v>0</v>
      </c>
      <c r="BR286" s="144">
        <v>0</v>
      </c>
      <c r="BS286" s="144">
        <v>0</v>
      </c>
      <c r="BT286" s="144">
        <v>0</v>
      </c>
      <c r="BU286" s="144">
        <v>0</v>
      </c>
      <c r="BV286" s="144">
        <v>0</v>
      </c>
      <c r="BW286" s="144">
        <v>0</v>
      </c>
      <c r="BX286" s="144">
        <v>0</v>
      </c>
      <c r="BY286" s="144">
        <v>0</v>
      </c>
      <c r="BZ286" s="144">
        <v>0</v>
      </c>
      <c r="CA286" s="144">
        <v>0</v>
      </c>
      <c r="CB286" s="144">
        <v>0</v>
      </c>
      <c r="CC286" s="144">
        <v>750</v>
      </c>
      <c r="CD286" s="144">
        <v>0</v>
      </c>
      <c r="CE286" s="144">
        <v>0</v>
      </c>
      <c r="CF286" s="144">
        <v>0</v>
      </c>
    </row>
    <row r="287" spans="5:84">
      <c r="E287" s="124">
        <v>11</v>
      </c>
      <c r="F287" s="124">
        <v>2027</v>
      </c>
      <c r="G287" s="143" t="s">
        <v>306</v>
      </c>
      <c r="H287" s="144">
        <v>0</v>
      </c>
      <c r="I287" s="144">
        <v>4166.666666666667</v>
      </c>
      <c r="J287" s="144">
        <v>4166.666666666667</v>
      </c>
      <c r="K287" s="144">
        <v>0</v>
      </c>
      <c r="L287" s="144">
        <v>0</v>
      </c>
      <c r="M287" s="144">
        <v>0</v>
      </c>
      <c r="N287" s="144">
        <v>4166.666666666667</v>
      </c>
      <c r="O287" s="144">
        <v>0</v>
      </c>
      <c r="P287" s="144">
        <v>1666.6666666666667</v>
      </c>
      <c r="Q287" s="144">
        <v>0</v>
      </c>
      <c r="R287" s="144">
        <v>0</v>
      </c>
      <c r="S287" s="144">
        <v>4166.666666666667</v>
      </c>
      <c r="T287" s="144">
        <v>0</v>
      </c>
      <c r="U287" s="144">
        <v>4166.666666666667</v>
      </c>
      <c r="V287" s="144">
        <v>0</v>
      </c>
      <c r="W287" s="144">
        <v>0</v>
      </c>
      <c r="X287" s="144">
        <v>0</v>
      </c>
      <c r="Y287" s="144">
        <v>0</v>
      </c>
      <c r="Z287" s="144">
        <v>0</v>
      </c>
      <c r="AA287" s="144">
        <v>0</v>
      </c>
      <c r="AB287" s="144">
        <v>0</v>
      </c>
      <c r="AC287" s="144">
        <v>0</v>
      </c>
      <c r="AD287" s="144">
        <v>0</v>
      </c>
      <c r="AE287" s="144">
        <v>0</v>
      </c>
      <c r="AF287" s="144">
        <v>0</v>
      </c>
      <c r="AG287" s="144">
        <v>0</v>
      </c>
      <c r="AH287" s="144">
        <v>0</v>
      </c>
      <c r="AI287" s="144">
        <v>8750</v>
      </c>
      <c r="AJ287" s="144">
        <v>0</v>
      </c>
      <c r="AK287" s="144">
        <v>0</v>
      </c>
      <c r="AL287" s="144">
        <v>0</v>
      </c>
      <c r="AM287" s="144">
        <v>333.33333333333331</v>
      </c>
      <c r="AN287" s="144">
        <v>2541.6666666666665</v>
      </c>
      <c r="AO287" s="144">
        <v>0</v>
      </c>
      <c r="AP287" s="144">
        <v>0</v>
      </c>
      <c r="AQ287" s="144">
        <v>567.83333333333337</v>
      </c>
      <c r="AR287" s="145">
        <v>76084.5</v>
      </c>
      <c r="AS287" s="145">
        <v>76084.5</v>
      </c>
      <c r="AT287" s="145">
        <v>76084.5</v>
      </c>
      <c r="AU287" s="145">
        <v>76084.5</v>
      </c>
      <c r="AV287" s="145">
        <v>76084.5</v>
      </c>
      <c r="AW287" s="144">
        <v>0</v>
      </c>
      <c r="AX287" s="144">
        <v>43378.75</v>
      </c>
      <c r="AY287" s="144">
        <v>43442.083333333336</v>
      </c>
      <c r="AZ287" s="144">
        <v>2916.6666666666665</v>
      </c>
      <c r="BA287" s="144">
        <v>3681.25</v>
      </c>
      <c r="BB287" s="144">
        <v>122408.9151724484</v>
      </c>
      <c r="BC287" s="144">
        <v>23475</v>
      </c>
      <c r="BD287" s="146">
        <v>0.5</v>
      </c>
      <c r="BE287" s="144">
        <v>0</v>
      </c>
      <c r="BF287" s="144">
        <v>0</v>
      </c>
      <c r="BG287" s="144">
        <v>1750</v>
      </c>
      <c r="BH287" s="144">
        <v>0</v>
      </c>
      <c r="BI287" s="144">
        <v>0</v>
      </c>
      <c r="BJ287" s="144">
        <v>0</v>
      </c>
      <c r="BK287" s="144">
        <v>0</v>
      </c>
      <c r="BL287" s="144">
        <v>0</v>
      </c>
      <c r="BM287" s="144">
        <v>0</v>
      </c>
      <c r="BN287" s="147">
        <v>0</v>
      </c>
      <c r="BO287" s="144">
        <v>0</v>
      </c>
      <c r="BP287" s="144">
        <v>0</v>
      </c>
      <c r="BQ287" s="144">
        <v>0</v>
      </c>
      <c r="BR287" s="144">
        <v>0</v>
      </c>
      <c r="BS287" s="144">
        <v>0</v>
      </c>
      <c r="BT287" s="144">
        <v>0</v>
      </c>
      <c r="BU287" s="144">
        <v>0</v>
      </c>
      <c r="BV287" s="144">
        <v>0</v>
      </c>
      <c r="BW287" s="144">
        <v>0</v>
      </c>
      <c r="BX287" s="144">
        <v>0</v>
      </c>
      <c r="BY287" s="144">
        <v>0</v>
      </c>
      <c r="BZ287" s="144">
        <v>0</v>
      </c>
      <c r="CA287" s="144">
        <v>0</v>
      </c>
      <c r="CB287" s="144">
        <v>0</v>
      </c>
      <c r="CC287" s="144">
        <v>750</v>
      </c>
      <c r="CD287" s="144">
        <v>0</v>
      </c>
      <c r="CE287" s="144">
        <v>0</v>
      </c>
      <c r="CF287" s="144">
        <v>0</v>
      </c>
    </row>
    <row r="288" spans="5:84">
      <c r="E288" s="124">
        <v>12</v>
      </c>
      <c r="F288" s="124">
        <v>2027</v>
      </c>
      <c r="G288" s="143" t="s">
        <v>306</v>
      </c>
      <c r="H288" s="144">
        <v>0</v>
      </c>
      <c r="I288" s="144">
        <v>4166.666666666667</v>
      </c>
      <c r="J288" s="144">
        <v>4166.666666666667</v>
      </c>
      <c r="K288" s="144">
        <v>0</v>
      </c>
      <c r="L288" s="144">
        <v>0</v>
      </c>
      <c r="M288" s="144">
        <v>0</v>
      </c>
      <c r="N288" s="144">
        <v>4166.666666666667</v>
      </c>
      <c r="O288" s="144">
        <v>0</v>
      </c>
      <c r="P288" s="144">
        <v>1666.6666666666667</v>
      </c>
      <c r="Q288" s="144">
        <v>0</v>
      </c>
      <c r="R288" s="144">
        <v>0</v>
      </c>
      <c r="S288" s="144">
        <v>4166.666666666667</v>
      </c>
      <c r="T288" s="144">
        <v>0</v>
      </c>
      <c r="U288" s="144">
        <v>4166.666666666667</v>
      </c>
      <c r="V288" s="144">
        <v>0</v>
      </c>
      <c r="W288" s="144">
        <v>0</v>
      </c>
      <c r="X288" s="144">
        <v>0</v>
      </c>
      <c r="Y288" s="144">
        <v>0</v>
      </c>
      <c r="Z288" s="144">
        <v>0</v>
      </c>
      <c r="AA288" s="144">
        <v>0</v>
      </c>
      <c r="AB288" s="144">
        <v>0</v>
      </c>
      <c r="AC288" s="144">
        <v>0</v>
      </c>
      <c r="AD288" s="144">
        <v>0</v>
      </c>
      <c r="AE288" s="144">
        <v>0</v>
      </c>
      <c r="AF288" s="144">
        <v>0</v>
      </c>
      <c r="AG288" s="144">
        <v>0</v>
      </c>
      <c r="AH288" s="144">
        <v>0</v>
      </c>
      <c r="AI288" s="144">
        <v>8750</v>
      </c>
      <c r="AJ288" s="144">
        <v>0</v>
      </c>
      <c r="AK288" s="144">
        <v>0</v>
      </c>
      <c r="AL288" s="144">
        <v>0</v>
      </c>
      <c r="AM288" s="144">
        <v>333.33333333333331</v>
      </c>
      <c r="AN288" s="144">
        <v>2541.6666666666665</v>
      </c>
      <c r="AO288" s="144">
        <v>0</v>
      </c>
      <c r="AP288" s="144">
        <v>0</v>
      </c>
      <c r="AQ288" s="144">
        <v>567.83333333333337</v>
      </c>
      <c r="AR288" s="145">
        <v>76084.5</v>
      </c>
      <c r="AS288" s="145">
        <v>76084.5</v>
      </c>
      <c r="AT288" s="145">
        <v>76084.5</v>
      </c>
      <c r="AU288" s="145">
        <v>76084.5</v>
      </c>
      <c r="AV288" s="145">
        <v>76084.5</v>
      </c>
      <c r="AW288" s="144">
        <v>0</v>
      </c>
      <c r="AX288" s="144">
        <v>43378.75</v>
      </c>
      <c r="AY288" s="144">
        <v>43442.083333333336</v>
      </c>
      <c r="AZ288" s="144">
        <v>2916.6666666666665</v>
      </c>
      <c r="BA288" s="144">
        <v>3681.25</v>
      </c>
      <c r="BB288" s="144">
        <v>122408.9151724484</v>
      </c>
      <c r="BC288" s="144">
        <v>23475</v>
      </c>
      <c r="BD288" s="146">
        <v>0.5</v>
      </c>
      <c r="BE288" s="144">
        <v>0</v>
      </c>
      <c r="BF288" s="144">
        <v>0</v>
      </c>
      <c r="BG288" s="144">
        <v>1750</v>
      </c>
      <c r="BH288" s="144">
        <v>0</v>
      </c>
      <c r="BI288" s="144">
        <v>0</v>
      </c>
      <c r="BJ288" s="144">
        <v>0</v>
      </c>
      <c r="BK288" s="144">
        <v>0</v>
      </c>
      <c r="BL288" s="144">
        <v>0</v>
      </c>
      <c r="BM288" s="144">
        <v>0</v>
      </c>
      <c r="BN288" s="147">
        <v>0</v>
      </c>
      <c r="BO288" s="144">
        <v>0</v>
      </c>
      <c r="BP288" s="144">
        <v>0</v>
      </c>
      <c r="BQ288" s="144">
        <v>0</v>
      </c>
      <c r="BR288" s="144">
        <v>0</v>
      </c>
      <c r="BS288" s="144">
        <v>0</v>
      </c>
      <c r="BT288" s="144">
        <v>0</v>
      </c>
      <c r="BU288" s="144">
        <v>0</v>
      </c>
      <c r="BV288" s="144">
        <v>0</v>
      </c>
      <c r="BW288" s="144">
        <v>0</v>
      </c>
      <c r="BX288" s="144">
        <v>0</v>
      </c>
      <c r="BY288" s="144">
        <v>0</v>
      </c>
      <c r="BZ288" s="144">
        <v>0</v>
      </c>
      <c r="CA288" s="144">
        <v>0</v>
      </c>
      <c r="CB288" s="144">
        <v>0</v>
      </c>
      <c r="CC288" s="144">
        <v>750</v>
      </c>
      <c r="CD288" s="144">
        <v>0</v>
      </c>
      <c r="CE288" s="144">
        <v>0</v>
      </c>
      <c r="CF288" s="144">
        <v>0</v>
      </c>
    </row>
    <row r="289" spans="5:84">
      <c r="E289" s="124">
        <v>1</v>
      </c>
      <c r="F289" s="124">
        <v>2028</v>
      </c>
      <c r="G289" s="143" t="s">
        <v>306</v>
      </c>
      <c r="H289" s="144">
        <v>4166.666666666667</v>
      </c>
      <c r="I289" s="144">
        <v>0</v>
      </c>
      <c r="J289" s="144">
        <v>4166.666666666667</v>
      </c>
      <c r="K289" s="144">
        <v>0</v>
      </c>
      <c r="L289" s="144">
        <v>0</v>
      </c>
      <c r="M289" s="144">
        <v>0</v>
      </c>
      <c r="N289" s="144">
        <v>0</v>
      </c>
      <c r="O289" s="144">
        <v>4166.666666666667</v>
      </c>
      <c r="P289" s="144">
        <v>1666.6666666666667</v>
      </c>
      <c r="Q289" s="144">
        <v>0</v>
      </c>
      <c r="R289" s="144">
        <v>0</v>
      </c>
      <c r="S289" s="144">
        <v>4166.666666666667</v>
      </c>
      <c r="T289" s="144">
        <v>0</v>
      </c>
      <c r="U289" s="144">
        <v>4166.666666666667</v>
      </c>
      <c r="V289" s="144">
        <v>0</v>
      </c>
      <c r="W289" s="144">
        <v>0</v>
      </c>
      <c r="X289" s="144">
        <v>0</v>
      </c>
      <c r="Y289" s="144">
        <v>0</v>
      </c>
      <c r="Z289" s="144">
        <v>0</v>
      </c>
      <c r="AA289" s="144">
        <v>0</v>
      </c>
      <c r="AB289" s="144">
        <v>0</v>
      </c>
      <c r="AC289" s="144">
        <v>0</v>
      </c>
      <c r="AD289" s="144">
        <v>0</v>
      </c>
      <c r="AE289" s="144">
        <v>0</v>
      </c>
      <c r="AF289" s="144">
        <v>0</v>
      </c>
      <c r="AG289" s="144">
        <v>0</v>
      </c>
      <c r="AH289" s="144">
        <v>0</v>
      </c>
      <c r="AI289" s="144">
        <v>8750</v>
      </c>
      <c r="AJ289" s="144">
        <v>0</v>
      </c>
      <c r="AK289" s="144">
        <v>0</v>
      </c>
      <c r="AL289" s="144">
        <v>0</v>
      </c>
      <c r="AM289" s="144">
        <v>333.33333333333331</v>
      </c>
      <c r="AN289" s="144">
        <v>2541.6666666666665</v>
      </c>
      <c r="AO289" s="144">
        <v>0</v>
      </c>
      <c r="AP289" s="144">
        <v>0</v>
      </c>
      <c r="AQ289" s="144">
        <v>552.08333333333337</v>
      </c>
      <c r="AR289" s="145">
        <v>76068.75</v>
      </c>
      <c r="AS289" s="145">
        <v>76068.75</v>
      </c>
      <c r="AT289" s="145">
        <v>76068.75</v>
      </c>
      <c r="AU289" s="145">
        <v>76068.75</v>
      </c>
      <c r="AV289" s="145">
        <v>76068.75</v>
      </c>
      <c r="AW289" s="144">
        <v>0</v>
      </c>
      <c r="AX289" s="144">
        <v>43378.75</v>
      </c>
      <c r="AY289" s="144">
        <v>43442.083333333336</v>
      </c>
      <c r="AZ289" s="144">
        <v>2916.6666666666665</v>
      </c>
      <c r="BA289" s="144">
        <v>3681.25</v>
      </c>
      <c r="BB289" s="144">
        <v>122414.26609077548</v>
      </c>
      <c r="BC289" s="144">
        <v>23475</v>
      </c>
      <c r="BD289" s="146">
        <v>0.5</v>
      </c>
      <c r="BE289" s="144">
        <v>0</v>
      </c>
      <c r="BF289" s="144">
        <v>0</v>
      </c>
      <c r="BG289" s="144">
        <v>1750</v>
      </c>
      <c r="BH289" s="144">
        <v>0</v>
      </c>
      <c r="BI289" s="144">
        <v>0</v>
      </c>
      <c r="BJ289" s="144">
        <v>0</v>
      </c>
      <c r="BK289" s="144">
        <v>0</v>
      </c>
      <c r="BL289" s="144">
        <v>0</v>
      </c>
      <c r="BM289" s="144">
        <v>0</v>
      </c>
      <c r="BN289" s="147">
        <v>0</v>
      </c>
      <c r="BO289" s="144">
        <v>0</v>
      </c>
      <c r="BP289" s="144">
        <v>0</v>
      </c>
      <c r="BQ289" s="144">
        <v>0</v>
      </c>
      <c r="BR289" s="144">
        <v>0</v>
      </c>
      <c r="BS289" s="144">
        <v>0</v>
      </c>
      <c r="BT289" s="144">
        <v>0</v>
      </c>
      <c r="BU289" s="144">
        <v>0</v>
      </c>
      <c r="BV289" s="144">
        <v>0</v>
      </c>
      <c r="BW289" s="144">
        <v>0</v>
      </c>
      <c r="BX289" s="144">
        <v>0</v>
      </c>
      <c r="BY289" s="144">
        <v>0</v>
      </c>
      <c r="BZ289" s="144">
        <v>0</v>
      </c>
      <c r="CA289" s="144">
        <v>0</v>
      </c>
      <c r="CB289" s="144">
        <v>0</v>
      </c>
      <c r="CC289" s="144">
        <v>750</v>
      </c>
      <c r="CD289" s="144">
        <v>0</v>
      </c>
      <c r="CE289" s="144">
        <v>0</v>
      </c>
      <c r="CF289" s="144">
        <v>0</v>
      </c>
    </row>
    <row r="290" spans="5:84">
      <c r="E290" s="124">
        <v>2</v>
      </c>
      <c r="F290" s="124">
        <v>2028</v>
      </c>
      <c r="G290" s="143" t="s">
        <v>306</v>
      </c>
      <c r="H290" s="144">
        <v>4166.666666666667</v>
      </c>
      <c r="I290" s="144">
        <v>0</v>
      </c>
      <c r="J290" s="144">
        <v>4166.666666666667</v>
      </c>
      <c r="K290" s="144">
        <v>0</v>
      </c>
      <c r="L290" s="144">
        <v>0</v>
      </c>
      <c r="M290" s="144">
        <v>0</v>
      </c>
      <c r="N290" s="144">
        <v>0</v>
      </c>
      <c r="O290" s="144">
        <v>4166.666666666667</v>
      </c>
      <c r="P290" s="144">
        <v>1666.6666666666667</v>
      </c>
      <c r="Q290" s="144">
        <v>0</v>
      </c>
      <c r="R290" s="144">
        <v>0</v>
      </c>
      <c r="S290" s="144">
        <v>4166.666666666667</v>
      </c>
      <c r="T290" s="144">
        <v>0</v>
      </c>
      <c r="U290" s="144">
        <v>4166.666666666667</v>
      </c>
      <c r="V290" s="144">
        <v>0</v>
      </c>
      <c r="W290" s="144">
        <v>0</v>
      </c>
      <c r="X290" s="144">
        <v>0</v>
      </c>
      <c r="Y290" s="144">
        <v>0</v>
      </c>
      <c r="Z290" s="144">
        <v>0</v>
      </c>
      <c r="AA290" s="144">
        <v>0</v>
      </c>
      <c r="AB290" s="144">
        <v>0</v>
      </c>
      <c r="AC290" s="144">
        <v>0</v>
      </c>
      <c r="AD290" s="144">
        <v>0</v>
      </c>
      <c r="AE290" s="144">
        <v>0</v>
      </c>
      <c r="AF290" s="144">
        <v>0</v>
      </c>
      <c r="AG290" s="144">
        <v>0</v>
      </c>
      <c r="AH290" s="144">
        <v>0</v>
      </c>
      <c r="AI290" s="144">
        <v>8750</v>
      </c>
      <c r="AJ290" s="144">
        <v>0</v>
      </c>
      <c r="AK290" s="144">
        <v>0</v>
      </c>
      <c r="AL290" s="144">
        <v>0</v>
      </c>
      <c r="AM290" s="144">
        <v>333.33333333333331</v>
      </c>
      <c r="AN290" s="144">
        <v>2541.6666666666665</v>
      </c>
      <c r="AO290" s="144">
        <v>0</v>
      </c>
      <c r="AP290" s="144">
        <v>0</v>
      </c>
      <c r="AQ290" s="144">
        <v>552.08333333333337</v>
      </c>
      <c r="AR290" s="145">
        <v>76068.75</v>
      </c>
      <c r="AS290" s="145">
        <v>76068.75</v>
      </c>
      <c r="AT290" s="145">
        <v>76068.75</v>
      </c>
      <c r="AU290" s="145">
        <v>76068.75</v>
      </c>
      <c r="AV290" s="145">
        <v>76068.75</v>
      </c>
      <c r="AW290" s="144">
        <v>0</v>
      </c>
      <c r="AX290" s="144">
        <v>43378.75</v>
      </c>
      <c r="AY290" s="144">
        <v>43442.083333333336</v>
      </c>
      <c r="AZ290" s="144">
        <v>2916.6666666666665</v>
      </c>
      <c r="BA290" s="144">
        <v>3681.25</v>
      </c>
      <c r="BB290" s="144">
        <v>122414.26609077548</v>
      </c>
      <c r="BC290" s="144">
        <v>23475</v>
      </c>
      <c r="BD290" s="146">
        <v>0.5</v>
      </c>
      <c r="BE290" s="144">
        <v>0</v>
      </c>
      <c r="BF290" s="144">
        <v>0</v>
      </c>
      <c r="BG290" s="144">
        <v>1750</v>
      </c>
      <c r="BH290" s="144">
        <v>0</v>
      </c>
      <c r="BI290" s="144">
        <v>0</v>
      </c>
      <c r="BJ290" s="144">
        <v>0</v>
      </c>
      <c r="BK290" s="144">
        <v>0</v>
      </c>
      <c r="BL290" s="144">
        <v>0</v>
      </c>
      <c r="BM290" s="144">
        <v>0</v>
      </c>
      <c r="BN290" s="147">
        <v>0</v>
      </c>
      <c r="BO290" s="144">
        <v>0</v>
      </c>
      <c r="BP290" s="144">
        <v>0</v>
      </c>
      <c r="BQ290" s="144">
        <v>0</v>
      </c>
      <c r="BR290" s="144">
        <v>0</v>
      </c>
      <c r="BS290" s="144">
        <v>0</v>
      </c>
      <c r="BT290" s="144">
        <v>0</v>
      </c>
      <c r="BU290" s="144">
        <v>0</v>
      </c>
      <c r="BV290" s="144">
        <v>0</v>
      </c>
      <c r="BW290" s="144">
        <v>0</v>
      </c>
      <c r="BX290" s="144">
        <v>0</v>
      </c>
      <c r="BY290" s="144">
        <v>0</v>
      </c>
      <c r="BZ290" s="144">
        <v>0</v>
      </c>
      <c r="CA290" s="144">
        <v>0</v>
      </c>
      <c r="CB290" s="144">
        <v>0</v>
      </c>
      <c r="CC290" s="144">
        <v>750</v>
      </c>
      <c r="CD290" s="144">
        <v>0</v>
      </c>
      <c r="CE290" s="144">
        <v>0</v>
      </c>
      <c r="CF290" s="144">
        <v>0</v>
      </c>
    </row>
    <row r="291" spans="5:84">
      <c r="E291" s="124">
        <v>3</v>
      </c>
      <c r="F291" s="124">
        <v>2028</v>
      </c>
      <c r="G291" s="143" t="s">
        <v>306</v>
      </c>
      <c r="H291" s="144">
        <v>4166.666666666667</v>
      </c>
      <c r="I291" s="144">
        <v>0</v>
      </c>
      <c r="J291" s="144">
        <v>4166.666666666667</v>
      </c>
      <c r="K291" s="144">
        <v>0</v>
      </c>
      <c r="L291" s="144">
        <v>0</v>
      </c>
      <c r="M291" s="144">
        <v>0</v>
      </c>
      <c r="N291" s="144">
        <v>0</v>
      </c>
      <c r="O291" s="144">
        <v>4166.666666666667</v>
      </c>
      <c r="P291" s="144">
        <v>1666.6666666666667</v>
      </c>
      <c r="Q291" s="144">
        <v>0</v>
      </c>
      <c r="R291" s="144">
        <v>0</v>
      </c>
      <c r="S291" s="144">
        <v>4166.666666666667</v>
      </c>
      <c r="T291" s="144">
        <v>0</v>
      </c>
      <c r="U291" s="144">
        <v>4166.666666666667</v>
      </c>
      <c r="V291" s="144">
        <v>0</v>
      </c>
      <c r="W291" s="144">
        <v>0</v>
      </c>
      <c r="X291" s="144">
        <v>0</v>
      </c>
      <c r="Y291" s="144">
        <v>0</v>
      </c>
      <c r="Z291" s="144">
        <v>0</v>
      </c>
      <c r="AA291" s="144">
        <v>0</v>
      </c>
      <c r="AB291" s="144">
        <v>0</v>
      </c>
      <c r="AC291" s="144">
        <v>0</v>
      </c>
      <c r="AD291" s="144">
        <v>0</v>
      </c>
      <c r="AE291" s="144">
        <v>0</v>
      </c>
      <c r="AF291" s="144">
        <v>0</v>
      </c>
      <c r="AG291" s="144">
        <v>0</v>
      </c>
      <c r="AH291" s="144">
        <v>0</v>
      </c>
      <c r="AI291" s="144">
        <v>8750</v>
      </c>
      <c r="AJ291" s="144">
        <v>0</v>
      </c>
      <c r="AK291" s="144">
        <v>0</v>
      </c>
      <c r="AL291" s="144">
        <v>0</v>
      </c>
      <c r="AM291" s="144">
        <v>333.33333333333331</v>
      </c>
      <c r="AN291" s="144">
        <v>2541.6666666666665</v>
      </c>
      <c r="AO291" s="144">
        <v>0</v>
      </c>
      <c r="AP291" s="144">
        <v>0</v>
      </c>
      <c r="AQ291" s="144">
        <v>552.08333333333337</v>
      </c>
      <c r="AR291" s="145">
        <v>76068.75</v>
      </c>
      <c r="AS291" s="145">
        <v>76068.75</v>
      </c>
      <c r="AT291" s="145">
        <v>76068.75</v>
      </c>
      <c r="AU291" s="145">
        <v>76068.75</v>
      </c>
      <c r="AV291" s="145">
        <v>76068.75</v>
      </c>
      <c r="AW291" s="144">
        <v>0</v>
      </c>
      <c r="AX291" s="144">
        <v>43378.75</v>
      </c>
      <c r="AY291" s="144">
        <v>43442.083333333336</v>
      </c>
      <c r="AZ291" s="144">
        <v>2916.6666666666665</v>
      </c>
      <c r="BA291" s="144">
        <v>3681.25</v>
      </c>
      <c r="BB291" s="144">
        <v>122414.26609077548</v>
      </c>
      <c r="BC291" s="144">
        <v>23475</v>
      </c>
      <c r="BD291" s="146">
        <v>0.5</v>
      </c>
      <c r="BE291" s="144">
        <v>0</v>
      </c>
      <c r="BF291" s="144">
        <v>0</v>
      </c>
      <c r="BG291" s="144">
        <v>1750</v>
      </c>
      <c r="BH291" s="144">
        <v>0</v>
      </c>
      <c r="BI291" s="144">
        <v>0</v>
      </c>
      <c r="BJ291" s="144">
        <v>0</v>
      </c>
      <c r="BK291" s="144">
        <v>0</v>
      </c>
      <c r="BL291" s="144">
        <v>0</v>
      </c>
      <c r="BM291" s="144">
        <v>0</v>
      </c>
      <c r="BN291" s="147">
        <v>0</v>
      </c>
      <c r="BO291" s="144">
        <v>0</v>
      </c>
      <c r="BP291" s="144">
        <v>0</v>
      </c>
      <c r="BQ291" s="144">
        <v>0</v>
      </c>
      <c r="BR291" s="144">
        <v>0</v>
      </c>
      <c r="BS291" s="144">
        <v>0</v>
      </c>
      <c r="BT291" s="144">
        <v>0</v>
      </c>
      <c r="BU291" s="144">
        <v>0</v>
      </c>
      <c r="BV291" s="144">
        <v>0</v>
      </c>
      <c r="BW291" s="144">
        <v>0</v>
      </c>
      <c r="BX291" s="144">
        <v>0</v>
      </c>
      <c r="BY291" s="144">
        <v>0</v>
      </c>
      <c r="BZ291" s="144">
        <v>0</v>
      </c>
      <c r="CA291" s="144">
        <v>0</v>
      </c>
      <c r="CB291" s="144">
        <v>0</v>
      </c>
      <c r="CC291" s="144">
        <v>750</v>
      </c>
      <c r="CD291" s="144">
        <v>0</v>
      </c>
      <c r="CE291" s="144">
        <v>0</v>
      </c>
      <c r="CF291" s="144">
        <v>0</v>
      </c>
    </row>
    <row r="292" spans="5:84">
      <c r="E292" s="124">
        <v>4</v>
      </c>
      <c r="F292" s="124">
        <v>2028</v>
      </c>
      <c r="G292" s="143" t="s">
        <v>306</v>
      </c>
      <c r="H292" s="144">
        <v>4166.666666666667</v>
      </c>
      <c r="I292" s="144">
        <v>0</v>
      </c>
      <c r="J292" s="144">
        <v>4166.666666666667</v>
      </c>
      <c r="K292" s="144">
        <v>0</v>
      </c>
      <c r="L292" s="144">
        <v>0</v>
      </c>
      <c r="M292" s="144">
        <v>0</v>
      </c>
      <c r="N292" s="144">
        <v>0</v>
      </c>
      <c r="O292" s="144">
        <v>4166.666666666667</v>
      </c>
      <c r="P292" s="144">
        <v>1666.6666666666667</v>
      </c>
      <c r="Q292" s="144">
        <v>0</v>
      </c>
      <c r="R292" s="144">
        <v>0</v>
      </c>
      <c r="S292" s="144">
        <v>4166.666666666667</v>
      </c>
      <c r="T292" s="144">
        <v>0</v>
      </c>
      <c r="U292" s="144">
        <v>4166.666666666667</v>
      </c>
      <c r="V292" s="144">
        <v>0</v>
      </c>
      <c r="W292" s="144">
        <v>0</v>
      </c>
      <c r="X292" s="144">
        <v>0</v>
      </c>
      <c r="Y292" s="144">
        <v>0</v>
      </c>
      <c r="Z292" s="144">
        <v>0</v>
      </c>
      <c r="AA292" s="144">
        <v>0</v>
      </c>
      <c r="AB292" s="144">
        <v>0</v>
      </c>
      <c r="AC292" s="144">
        <v>0</v>
      </c>
      <c r="AD292" s="144">
        <v>0</v>
      </c>
      <c r="AE292" s="144">
        <v>0</v>
      </c>
      <c r="AF292" s="144">
        <v>0</v>
      </c>
      <c r="AG292" s="144">
        <v>0</v>
      </c>
      <c r="AH292" s="144">
        <v>0</v>
      </c>
      <c r="AI292" s="144">
        <v>8750</v>
      </c>
      <c r="AJ292" s="144">
        <v>0</v>
      </c>
      <c r="AK292" s="144">
        <v>0</v>
      </c>
      <c r="AL292" s="144">
        <v>0</v>
      </c>
      <c r="AM292" s="144">
        <v>333.33333333333331</v>
      </c>
      <c r="AN292" s="144">
        <v>2541.6666666666665</v>
      </c>
      <c r="AO292" s="144">
        <v>0</v>
      </c>
      <c r="AP292" s="144">
        <v>0</v>
      </c>
      <c r="AQ292" s="144">
        <v>552.08333333333337</v>
      </c>
      <c r="AR292" s="145">
        <v>76068.75</v>
      </c>
      <c r="AS292" s="145">
        <v>76068.75</v>
      </c>
      <c r="AT292" s="145">
        <v>76068.75</v>
      </c>
      <c r="AU292" s="145">
        <v>76068.75</v>
      </c>
      <c r="AV292" s="145">
        <v>76068.75</v>
      </c>
      <c r="AW292" s="144">
        <v>0</v>
      </c>
      <c r="AX292" s="144">
        <v>43378.75</v>
      </c>
      <c r="AY292" s="144">
        <v>43442.083333333336</v>
      </c>
      <c r="AZ292" s="144">
        <v>2916.6666666666665</v>
      </c>
      <c r="BA292" s="144">
        <v>3681.25</v>
      </c>
      <c r="BB292" s="144">
        <v>122414.26609077548</v>
      </c>
      <c r="BC292" s="144">
        <v>23475</v>
      </c>
      <c r="BD292" s="146">
        <v>0.5</v>
      </c>
      <c r="BE292" s="144">
        <v>0</v>
      </c>
      <c r="BF292" s="144">
        <v>0</v>
      </c>
      <c r="BG292" s="144">
        <v>1750</v>
      </c>
      <c r="BH292" s="144">
        <v>0</v>
      </c>
      <c r="BI292" s="144">
        <v>0</v>
      </c>
      <c r="BJ292" s="144">
        <v>0</v>
      </c>
      <c r="BK292" s="144">
        <v>0</v>
      </c>
      <c r="BL292" s="144">
        <v>0</v>
      </c>
      <c r="BM292" s="144">
        <v>0</v>
      </c>
      <c r="BN292" s="147">
        <v>0</v>
      </c>
      <c r="BO292" s="144">
        <v>0</v>
      </c>
      <c r="BP292" s="144">
        <v>0</v>
      </c>
      <c r="BQ292" s="144">
        <v>0</v>
      </c>
      <c r="BR292" s="144">
        <v>0</v>
      </c>
      <c r="BS292" s="144">
        <v>0</v>
      </c>
      <c r="BT292" s="144">
        <v>0</v>
      </c>
      <c r="BU292" s="144">
        <v>0</v>
      </c>
      <c r="BV292" s="144">
        <v>0</v>
      </c>
      <c r="BW292" s="144">
        <v>0</v>
      </c>
      <c r="BX292" s="144">
        <v>0</v>
      </c>
      <c r="BY292" s="144">
        <v>0</v>
      </c>
      <c r="BZ292" s="144">
        <v>0</v>
      </c>
      <c r="CA292" s="144">
        <v>0</v>
      </c>
      <c r="CB292" s="144">
        <v>0</v>
      </c>
      <c r="CC292" s="144">
        <v>750</v>
      </c>
      <c r="CD292" s="144">
        <v>0</v>
      </c>
      <c r="CE292" s="144">
        <v>0</v>
      </c>
      <c r="CF292" s="144">
        <v>0</v>
      </c>
    </row>
    <row r="293" spans="5:84">
      <c r="E293" s="124">
        <v>5</v>
      </c>
      <c r="F293" s="124">
        <v>2028</v>
      </c>
      <c r="G293" s="143" t="s">
        <v>306</v>
      </c>
      <c r="H293" s="144">
        <v>4166.666666666667</v>
      </c>
      <c r="I293" s="144">
        <v>0</v>
      </c>
      <c r="J293" s="144">
        <v>4166.666666666667</v>
      </c>
      <c r="K293" s="144">
        <v>0</v>
      </c>
      <c r="L293" s="144">
        <v>0</v>
      </c>
      <c r="M293" s="144">
        <v>0</v>
      </c>
      <c r="N293" s="144">
        <v>0</v>
      </c>
      <c r="O293" s="144">
        <v>4166.666666666667</v>
      </c>
      <c r="P293" s="144">
        <v>1666.6666666666667</v>
      </c>
      <c r="Q293" s="144">
        <v>0</v>
      </c>
      <c r="R293" s="144">
        <v>0</v>
      </c>
      <c r="S293" s="144">
        <v>4166.666666666667</v>
      </c>
      <c r="T293" s="144">
        <v>0</v>
      </c>
      <c r="U293" s="144">
        <v>4166.666666666667</v>
      </c>
      <c r="V293" s="144">
        <v>0</v>
      </c>
      <c r="W293" s="144">
        <v>0</v>
      </c>
      <c r="X293" s="144">
        <v>0</v>
      </c>
      <c r="Y293" s="144">
        <v>0</v>
      </c>
      <c r="Z293" s="144">
        <v>0</v>
      </c>
      <c r="AA293" s="144">
        <v>0</v>
      </c>
      <c r="AB293" s="144">
        <v>0</v>
      </c>
      <c r="AC293" s="144">
        <v>0</v>
      </c>
      <c r="AD293" s="144">
        <v>0</v>
      </c>
      <c r="AE293" s="144">
        <v>0</v>
      </c>
      <c r="AF293" s="144">
        <v>0</v>
      </c>
      <c r="AG293" s="144">
        <v>0</v>
      </c>
      <c r="AH293" s="144">
        <v>0</v>
      </c>
      <c r="AI293" s="144">
        <v>8750</v>
      </c>
      <c r="AJ293" s="144">
        <v>0</v>
      </c>
      <c r="AK293" s="144">
        <v>0</v>
      </c>
      <c r="AL293" s="144">
        <v>0</v>
      </c>
      <c r="AM293" s="144">
        <v>333.33333333333331</v>
      </c>
      <c r="AN293" s="144">
        <v>2541.6666666666665</v>
      </c>
      <c r="AO293" s="144">
        <v>0</v>
      </c>
      <c r="AP293" s="144">
        <v>0</v>
      </c>
      <c r="AQ293" s="144">
        <v>552.08333333333337</v>
      </c>
      <c r="AR293" s="145">
        <v>76068.75</v>
      </c>
      <c r="AS293" s="145">
        <v>76068.75</v>
      </c>
      <c r="AT293" s="145">
        <v>76068.75</v>
      </c>
      <c r="AU293" s="145">
        <v>76068.75</v>
      </c>
      <c r="AV293" s="145">
        <v>76068.75</v>
      </c>
      <c r="AW293" s="144">
        <v>0</v>
      </c>
      <c r="AX293" s="144">
        <v>43378.75</v>
      </c>
      <c r="AY293" s="144">
        <v>43442.083333333336</v>
      </c>
      <c r="AZ293" s="144">
        <v>2916.6666666666665</v>
      </c>
      <c r="BA293" s="144">
        <v>3681.25</v>
      </c>
      <c r="BB293" s="144">
        <v>122414.26609077548</v>
      </c>
      <c r="BC293" s="144">
        <v>23475</v>
      </c>
      <c r="BD293" s="146">
        <v>0.5</v>
      </c>
      <c r="BE293" s="144">
        <v>0</v>
      </c>
      <c r="BF293" s="144">
        <v>0</v>
      </c>
      <c r="BG293" s="144">
        <v>1750</v>
      </c>
      <c r="BH293" s="144">
        <v>0</v>
      </c>
      <c r="BI293" s="144">
        <v>0</v>
      </c>
      <c r="BJ293" s="144">
        <v>0</v>
      </c>
      <c r="BK293" s="144">
        <v>0</v>
      </c>
      <c r="BL293" s="144">
        <v>0</v>
      </c>
      <c r="BM293" s="144">
        <v>0</v>
      </c>
      <c r="BN293" s="147">
        <v>0</v>
      </c>
      <c r="BO293" s="144">
        <v>0</v>
      </c>
      <c r="BP293" s="144">
        <v>0</v>
      </c>
      <c r="BQ293" s="144">
        <v>0</v>
      </c>
      <c r="BR293" s="144">
        <v>0</v>
      </c>
      <c r="BS293" s="144">
        <v>0</v>
      </c>
      <c r="BT293" s="144">
        <v>0</v>
      </c>
      <c r="BU293" s="144">
        <v>0</v>
      </c>
      <c r="BV293" s="144">
        <v>0</v>
      </c>
      <c r="BW293" s="144">
        <v>0</v>
      </c>
      <c r="BX293" s="144">
        <v>0</v>
      </c>
      <c r="BY293" s="144">
        <v>0</v>
      </c>
      <c r="BZ293" s="144">
        <v>0</v>
      </c>
      <c r="CA293" s="144">
        <v>0</v>
      </c>
      <c r="CB293" s="144">
        <v>0</v>
      </c>
      <c r="CC293" s="144">
        <v>750</v>
      </c>
      <c r="CD293" s="144">
        <v>0</v>
      </c>
      <c r="CE293" s="144">
        <v>0</v>
      </c>
      <c r="CF293" s="144">
        <v>0</v>
      </c>
    </row>
    <row r="294" spans="5:84">
      <c r="E294" s="124">
        <v>6</v>
      </c>
      <c r="F294" s="124">
        <v>2028</v>
      </c>
      <c r="G294" s="143" t="s">
        <v>306</v>
      </c>
      <c r="H294" s="144">
        <v>4166.666666666667</v>
      </c>
      <c r="I294" s="144">
        <v>0</v>
      </c>
      <c r="J294" s="144">
        <v>4166.666666666667</v>
      </c>
      <c r="K294" s="144">
        <v>0</v>
      </c>
      <c r="L294" s="144">
        <v>0</v>
      </c>
      <c r="M294" s="144">
        <v>0</v>
      </c>
      <c r="N294" s="144">
        <v>0</v>
      </c>
      <c r="O294" s="144">
        <v>4166.666666666667</v>
      </c>
      <c r="P294" s="144">
        <v>1666.6666666666667</v>
      </c>
      <c r="Q294" s="144">
        <v>0</v>
      </c>
      <c r="R294" s="144">
        <v>0</v>
      </c>
      <c r="S294" s="144">
        <v>4166.666666666667</v>
      </c>
      <c r="T294" s="144">
        <v>0</v>
      </c>
      <c r="U294" s="144">
        <v>4166.666666666667</v>
      </c>
      <c r="V294" s="144">
        <v>0</v>
      </c>
      <c r="W294" s="144">
        <v>0</v>
      </c>
      <c r="X294" s="144">
        <v>0</v>
      </c>
      <c r="Y294" s="144">
        <v>0</v>
      </c>
      <c r="Z294" s="144">
        <v>0</v>
      </c>
      <c r="AA294" s="144">
        <v>0</v>
      </c>
      <c r="AB294" s="144">
        <v>0</v>
      </c>
      <c r="AC294" s="144">
        <v>0</v>
      </c>
      <c r="AD294" s="144">
        <v>0</v>
      </c>
      <c r="AE294" s="144">
        <v>0</v>
      </c>
      <c r="AF294" s="144">
        <v>0</v>
      </c>
      <c r="AG294" s="144">
        <v>0</v>
      </c>
      <c r="AH294" s="144">
        <v>0</v>
      </c>
      <c r="AI294" s="144">
        <v>8750</v>
      </c>
      <c r="AJ294" s="144">
        <v>0</v>
      </c>
      <c r="AK294" s="144">
        <v>0</v>
      </c>
      <c r="AL294" s="144">
        <v>0</v>
      </c>
      <c r="AM294" s="144">
        <v>333.33333333333331</v>
      </c>
      <c r="AN294" s="144">
        <v>2541.6666666666665</v>
      </c>
      <c r="AO294" s="144">
        <v>0</v>
      </c>
      <c r="AP294" s="144">
        <v>13000</v>
      </c>
      <c r="AQ294" s="144">
        <v>552.08333333333337</v>
      </c>
      <c r="AR294" s="145">
        <v>76068.75</v>
      </c>
      <c r="AS294" s="145">
        <v>76068.75</v>
      </c>
      <c r="AT294" s="145">
        <v>76068.75</v>
      </c>
      <c r="AU294" s="145">
        <v>76068.75</v>
      </c>
      <c r="AV294" s="145">
        <v>76068.75</v>
      </c>
      <c r="AW294" s="144">
        <v>0</v>
      </c>
      <c r="AX294" s="144">
        <v>43378.75</v>
      </c>
      <c r="AY294" s="144">
        <v>43442.083333333336</v>
      </c>
      <c r="AZ294" s="144">
        <v>2916.6666666666665</v>
      </c>
      <c r="BA294" s="144">
        <v>3681.25</v>
      </c>
      <c r="BB294" s="144">
        <v>122414.26609077548</v>
      </c>
      <c r="BC294" s="144">
        <v>23475</v>
      </c>
      <c r="BD294" s="146">
        <v>0.5</v>
      </c>
      <c r="BE294" s="144">
        <v>0</v>
      </c>
      <c r="BF294" s="144">
        <v>0</v>
      </c>
      <c r="BG294" s="144">
        <v>1750</v>
      </c>
      <c r="BH294" s="144">
        <v>0</v>
      </c>
      <c r="BI294" s="144">
        <v>0</v>
      </c>
      <c r="BJ294" s="144">
        <v>0</v>
      </c>
      <c r="BK294" s="144">
        <v>0</v>
      </c>
      <c r="BL294" s="144">
        <v>0</v>
      </c>
      <c r="BM294" s="144">
        <v>0</v>
      </c>
      <c r="BN294" s="147">
        <v>0</v>
      </c>
      <c r="BO294" s="144">
        <v>0</v>
      </c>
      <c r="BP294" s="144">
        <v>0</v>
      </c>
      <c r="BQ294" s="144">
        <v>0</v>
      </c>
      <c r="BR294" s="144">
        <v>0</v>
      </c>
      <c r="BS294" s="144">
        <v>0</v>
      </c>
      <c r="BT294" s="144">
        <v>0</v>
      </c>
      <c r="BU294" s="144">
        <v>0</v>
      </c>
      <c r="BV294" s="144">
        <v>0</v>
      </c>
      <c r="BW294" s="144">
        <v>0</v>
      </c>
      <c r="BX294" s="144">
        <v>0</v>
      </c>
      <c r="BY294" s="144">
        <v>0</v>
      </c>
      <c r="BZ294" s="144">
        <v>0</v>
      </c>
      <c r="CA294" s="144">
        <v>0</v>
      </c>
      <c r="CB294" s="144">
        <v>0</v>
      </c>
      <c r="CC294" s="144">
        <v>750</v>
      </c>
      <c r="CD294" s="144">
        <v>0</v>
      </c>
      <c r="CE294" s="144">
        <v>0</v>
      </c>
      <c r="CF294" s="144">
        <v>0</v>
      </c>
    </row>
    <row r="295" spans="5:84">
      <c r="E295" s="124">
        <v>7</v>
      </c>
      <c r="F295" s="124">
        <v>2028</v>
      </c>
      <c r="G295" s="143" t="s">
        <v>306</v>
      </c>
      <c r="H295" s="144">
        <v>4166.666666666667</v>
      </c>
      <c r="I295" s="144">
        <v>0</v>
      </c>
      <c r="J295" s="144">
        <v>4166.666666666667</v>
      </c>
      <c r="K295" s="144">
        <v>0</v>
      </c>
      <c r="L295" s="144">
        <v>0</v>
      </c>
      <c r="M295" s="144">
        <v>0</v>
      </c>
      <c r="N295" s="144">
        <v>0</v>
      </c>
      <c r="O295" s="144">
        <v>4166.666666666667</v>
      </c>
      <c r="P295" s="144">
        <v>1666.6666666666667</v>
      </c>
      <c r="Q295" s="144">
        <v>0</v>
      </c>
      <c r="R295" s="144">
        <v>0</v>
      </c>
      <c r="S295" s="144">
        <v>4166.666666666667</v>
      </c>
      <c r="T295" s="144">
        <v>0</v>
      </c>
      <c r="U295" s="144">
        <v>4166.666666666667</v>
      </c>
      <c r="V295" s="144">
        <v>0</v>
      </c>
      <c r="W295" s="144">
        <v>0</v>
      </c>
      <c r="X295" s="144">
        <v>0</v>
      </c>
      <c r="Y295" s="144">
        <v>0</v>
      </c>
      <c r="Z295" s="144">
        <v>0</v>
      </c>
      <c r="AA295" s="144">
        <v>0</v>
      </c>
      <c r="AB295" s="144">
        <v>0</v>
      </c>
      <c r="AC295" s="144">
        <v>0</v>
      </c>
      <c r="AD295" s="144">
        <v>0</v>
      </c>
      <c r="AE295" s="144">
        <v>0</v>
      </c>
      <c r="AF295" s="144">
        <v>0</v>
      </c>
      <c r="AG295" s="144">
        <v>0</v>
      </c>
      <c r="AH295" s="144">
        <v>0</v>
      </c>
      <c r="AI295" s="144">
        <v>8750</v>
      </c>
      <c r="AJ295" s="144">
        <v>0</v>
      </c>
      <c r="AK295" s="144">
        <v>0</v>
      </c>
      <c r="AL295" s="144">
        <v>0</v>
      </c>
      <c r="AM295" s="144">
        <v>333.33333333333331</v>
      </c>
      <c r="AN295" s="144">
        <v>2541.6666666666665</v>
      </c>
      <c r="AO295" s="144">
        <v>0</v>
      </c>
      <c r="AP295" s="144">
        <v>0</v>
      </c>
      <c r="AQ295" s="144">
        <v>552.08333333333337</v>
      </c>
      <c r="AR295" s="145">
        <v>76068.75</v>
      </c>
      <c r="AS295" s="145">
        <v>76068.75</v>
      </c>
      <c r="AT295" s="145">
        <v>76068.75</v>
      </c>
      <c r="AU295" s="145">
        <v>76068.75</v>
      </c>
      <c r="AV295" s="145">
        <v>76068.75</v>
      </c>
      <c r="AW295" s="144">
        <v>0</v>
      </c>
      <c r="AX295" s="144">
        <v>43378.75</v>
      </c>
      <c r="AY295" s="144">
        <v>43442.083333333336</v>
      </c>
      <c r="AZ295" s="144">
        <v>2916.6666666666665</v>
      </c>
      <c r="BA295" s="144">
        <v>3681.25</v>
      </c>
      <c r="BB295" s="144">
        <v>122414.26609077548</v>
      </c>
      <c r="BC295" s="144">
        <v>23475</v>
      </c>
      <c r="BD295" s="146">
        <v>0.5</v>
      </c>
      <c r="BE295" s="144">
        <v>0</v>
      </c>
      <c r="BF295" s="144">
        <v>0</v>
      </c>
      <c r="BG295" s="144">
        <v>1750</v>
      </c>
      <c r="BH295" s="144">
        <v>0</v>
      </c>
      <c r="BI295" s="144">
        <v>0</v>
      </c>
      <c r="BJ295" s="144">
        <v>0</v>
      </c>
      <c r="BK295" s="144">
        <v>0</v>
      </c>
      <c r="BL295" s="144">
        <v>0</v>
      </c>
      <c r="BM295" s="144">
        <v>0</v>
      </c>
      <c r="BN295" s="147">
        <v>0</v>
      </c>
      <c r="BO295" s="144">
        <v>0</v>
      </c>
      <c r="BP295" s="144">
        <v>0</v>
      </c>
      <c r="BQ295" s="144">
        <v>0</v>
      </c>
      <c r="BR295" s="144">
        <v>0</v>
      </c>
      <c r="BS295" s="144">
        <v>0</v>
      </c>
      <c r="BT295" s="144">
        <v>0</v>
      </c>
      <c r="BU295" s="144">
        <v>0</v>
      </c>
      <c r="BV295" s="144">
        <v>0</v>
      </c>
      <c r="BW295" s="144">
        <v>0</v>
      </c>
      <c r="BX295" s="144">
        <v>0</v>
      </c>
      <c r="BY295" s="144">
        <v>0</v>
      </c>
      <c r="BZ295" s="144">
        <v>0</v>
      </c>
      <c r="CA295" s="144">
        <v>0</v>
      </c>
      <c r="CB295" s="144">
        <v>0</v>
      </c>
      <c r="CC295" s="144">
        <v>750</v>
      </c>
      <c r="CD295" s="144">
        <v>0</v>
      </c>
      <c r="CE295" s="144">
        <v>0</v>
      </c>
      <c r="CF295" s="144">
        <v>0</v>
      </c>
    </row>
    <row r="296" spans="5:84">
      <c r="E296" s="124">
        <v>8</v>
      </c>
      <c r="F296" s="124">
        <v>2028</v>
      </c>
      <c r="G296" s="143" t="s">
        <v>306</v>
      </c>
      <c r="H296" s="144">
        <v>4166.666666666667</v>
      </c>
      <c r="I296" s="144">
        <v>0</v>
      </c>
      <c r="J296" s="144">
        <v>4166.666666666667</v>
      </c>
      <c r="K296" s="144">
        <v>0</v>
      </c>
      <c r="L296" s="144">
        <v>0</v>
      </c>
      <c r="M296" s="144">
        <v>0</v>
      </c>
      <c r="N296" s="144">
        <v>0</v>
      </c>
      <c r="O296" s="144">
        <v>4166.666666666667</v>
      </c>
      <c r="P296" s="144">
        <v>1666.6666666666667</v>
      </c>
      <c r="Q296" s="144">
        <v>0</v>
      </c>
      <c r="R296" s="144">
        <v>0</v>
      </c>
      <c r="S296" s="144">
        <v>4166.666666666667</v>
      </c>
      <c r="T296" s="144">
        <v>0</v>
      </c>
      <c r="U296" s="144">
        <v>4166.666666666667</v>
      </c>
      <c r="V296" s="144">
        <v>0</v>
      </c>
      <c r="W296" s="144">
        <v>0</v>
      </c>
      <c r="X296" s="144">
        <v>0</v>
      </c>
      <c r="Y296" s="144">
        <v>0</v>
      </c>
      <c r="Z296" s="144">
        <v>0</v>
      </c>
      <c r="AA296" s="144">
        <v>0</v>
      </c>
      <c r="AB296" s="144">
        <v>0</v>
      </c>
      <c r="AC296" s="144">
        <v>0</v>
      </c>
      <c r="AD296" s="144">
        <v>0</v>
      </c>
      <c r="AE296" s="144">
        <v>0</v>
      </c>
      <c r="AF296" s="144">
        <v>0</v>
      </c>
      <c r="AG296" s="144">
        <v>0</v>
      </c>
      <c r="AH296" s="144">
        <v>0</v>
      </c>
      <c r="AI296" s="144">
        <v>8750</v>
      </c>
      <c r="AJ296" s="144">
        <v>0</v>
      </c>
      <c r="AK296" s="144">
        <v>0</v>
      </c>
      <c r="AL296" s="144">
        <v>0</v>
      </c>
      <c r="AM296" s="144">
        <v>333.33333333333331</v>
      </c>
      <c r="AN296" s="144">
        <v>2541.6666666666665</v>
      </c>
      <c r="AO296" s="144">
        <v>0</v>
      </c>
      <c r="AP296" s="144">
        <v>0</v>
      </c>
      <c r="AQ296" s="144">
        <v>552.08333333333337</v>
      </c>
      <c r="AR296" s="145">
        <v>76068.75</v>
      </c>
      <c r="AS296" s="145">
        <v>76068.75</v>
      </c>
      <c r="AT296" s="145">
        <v>76068.75</v>
      </c>
      <c r="AU296" s="145">
        <v>76068.75</v>
      </c>
      <c r="AV296" s="145">
        <v>76068.75</v>
      </c>
      <c r="AW296" s="144">
        <v>0</v>
      </c>
      <c r="AX296" s="144">
        <v>43378.75</v>
      </c>
      <c r="AY296" s="144">
        <v>43442.083333333336</v>
      </c>
      <c r="AZ296" s="144">
        <v>2916.6666666666665</v>
      </c>
      <c r="BA296" s="144">
        <v>3681.25</v>
      </c>
      <c r="BB296" s="144">
        <v>122414.26609077548</v>
      </c>
      <c r="BC296" s="144">
        <v>23475</v>
      </c>
      <c r="BD296" s="146">
        <v>0.5</v>
      </c>
      <c r="BE296" s="144">
        <v>0</v>
      </c>
      <c r="BF296" s="144">
        <v>0</v>
      </c>
      <c r="BG296" s="144">
        <v>1750</v>
      </c>
      <c r="BH296" s="144">
        <v>0</v>
      </c>
      <c r="BI296" s="144">
        <v>0</v>
      </c>
      <c r="BJ296" s="144">
        <v>0</v>
      </c>
      <c r="BK296" s="144">
        <v>0</v>
      </c>
      <c r="BL296" s="144">
        <v>0</v>
      </c>
      <c r="BM296" s="144">
        <v>0</v>
      </c>
      <c r="BN296" s="147">
        <v>0</v>
      </c>
      <c r="BO296" s="144">
        <v>0</v>
      </c>
      <c r="BP296" s="144">
        <v>0</v>
      </c>
      <c r="BQ296" s="144">
        <v>0</v>
      </c>
      <c r="BR296" s="144">
        <v>0</v>
      </c>
      <c r="BS296" s="144">
        <v>0</v>
      </c>
      <c r="BT296" s="144">
        <v>0</v>
      </c>
      <c r="BU296" s="144">
        <v>0</v>
      </c>
      <c r="BV296" s="144">
        <v>0</v>
      </c>
      <c r="BW296" s="144">
        <v>0</v>
      </c>
      <c r="BX296" s="144">
        <v>0</v>
      </c>
      <c r="BY296" s="144">
        <v>0</v>
      </c>
      <c r="BZ296" s="144">
        <v>0</v>
      </c>
      <c r="CA296" s="144">
        <v>0</v>
      </c>
      <c r="CB296" s="144">
        <v>0</v>
      </c>
      <c r="CC296" s="144">
        <v>750</v>
      </c>
      <c r="CD296" s="144">
        <v>0</v>
      </c>
      <c r="CE296" s="144">
        <v>0</v>
      </c>
      <c r="CF296" s="144">
        <v>0</v>
      </c>
    </row>
    <row r="297" spans="5:84">
      <c r="E297" s="124">
        <v>9</v>
      </c>
      <c r="F297" s="124">
        <v>2028</v>
      </c>
      <c r="G297" s="143" t="s">
        <v>306</v>
      </c>
      <c r="H297" s="144">
        <v>4166.666666666667</v>
      </c>
      <c r="I297" s="144">
        <v>0</v>
      </c>
      <c r="J297" s="144">
        <v>4166.666666666667</v>
      </c>
      <c r="K297" s="144">
        <v>0</v>
      </c>
      <c r="L297" s="144">
        <v>0</v>
      </c>
      <c r="M297" s="144">
        <v>0</v>
      </c>
      <c r="N297" s="144">
        <v>0</v>
      </c>
      <c r="O297" s="144">
        <v>4166.666666666667</v>
      </c>
      <c r="P297" s="144">
        <v>1666.6666666666667</v>
      </c>
      <c r="Q297" s="144">
        <v>0</v>
      </c>
      <c r="R297" s="144">
        <v>0</v>
      </c>
      <c r="S297" s="144">
        <v>4166.666666666667</v>
      </c>
      <c r="T297" s="144">
        <v>0</v>
      </c>
      <c r="U297" s="144">
        <v>4166.666666666667</v>
      </c>
      <c r="V297" s="144">
        <v>0</v>
      </c>
      <c r="W297" s="144">
        <v>0</v>
      </c>
      <c r="X297" s="144">
        <v>0</v>
      </c>
      <c r="Y297" s="144">
        <v>0</v>
      </c>
      <c r="Z297" s="144">
        <v>0</v>
      </c>
      <c r="AA297" s="144">
        <v>0</v>
      </c>
      <c r="AB297" s="144">
        <v>0</v>
      </c>
      <c r="AC297" s="144">
        <v>0</v>
      </c>
      <c r="AD297" s="144">
        <v>0</v>
      </c>
      <c r="AE297" s="144">
        <v>0</v>
      </c>
      <c r="AF297" s="144">
        <v>0</v>
      </c>
      <c r="AG297" s="144">
        <v>0</v>
      </c>
      <c r="AH297" s="144">
        <v>0</v>
      </c>
      <c r="AI297" s="144">
        <v>8750</v>
      </c>
      <c r="AJ297" s="144">
        <v>0</v>
      </c>
      <c r="AK297" s="144">
        <v>0</v>
      </c>
      <c r="AL297" s="144">
        <v>0</v>
      </c>
      <c r="AM297" s="144">
        <v>333.33333333333331</v>
      </c>
      <c r="AN297" s="144">
        <v>2541.6666666666665</v>
      </c>
      <c r="AO297" s="144">
        <v>0</v>
      </c>
      <c r="AP297" s="144">
        <v>0</v>
      </c>
      <c r="AQ297" s="144">
        <v>552.08333333333337</v>
      </c>
      <c r="AR297" s="145">
        <v>76068.75</v>
      </c>
      <c r="AS297" s="145">
        <v>76068.75</v>
      </c>
      <c r="AT297" s="145">
        <v>76068.75</v>
      </c>
      <c r="AU297" s="145">
        <v>76068.75</v>
      </c>
      <c r="AV297" s="145">
        <v>76068.75</v>
      </c>
      <c r="AW297" s="144">
        <v>0</v>
      </c>
      <c r="AX297" s="144">
        <v>43378.75</v>
      </c>
      <c r="AY297" s="144">
        <v>43442.083333333336</v>
      </c>
      <c r="AZ297" s="144">
        <v>2916.6666666666665</v>
      </c>
      <c r="BA297" s="144">
        <v>3681.25</v>
      </c>
      <c r="BB297" s="144">
        <v>122414.26609077548</v>
      </c>
      <c r="BC297" s="144">
        <v>23475</v>
      </c>
      <c r="BD297" s="146">
        <v>0.5</v>
      </c>
      <c r="BE297" s="144">
        <v>0</v>
      </c>
      <c r="BF297" s="144">
        <v>0</v>
      </c>
      <c r="BG297" s="144">
        <v>1750</v>
      </c>
      <c r="BH297" s="144">
        <v>0</v>
      </c>
      <c r="BI297" s="144">
        <v>0</v>
      </c>
      <c r="BJ297" s="144">
        <v>0</v>
      </c>
      <c r="BK297" s="144">
        <v>0</v>
      </c>
      <c r="BL297" s="144">
        <v>0</v>
      </c>
      <c r="BM297" s="144">
        <v>0</v>
      </c>
      <c r="BN297" s="147">
        <v>0</v>
      </c>
      <c r="BO297" s="144">
        <v>0</v>
      </c>
      <c r="BP297" s="144">
        <v>0</v>
      </c>
      <c r="BQ297" s="144">
        <v>0</v>
      </c>
      <c r="BR297" s="144">
        <v>0</v>
      </c>
      <c r="BS297" s="144">
        <v>0</v>
      </c>
      <c r="BT297" s="144">
        <v>0</v>
      </c>
      <c r="BU297" s="144">
        <v>0</v>
      </c>
      <c r="BV297" s="144">
        <v>0</v>
      </c>
      <c r="BW297" s="144">
        <v>0</v>
      </c>
      <c r="BX297" s="144">
        <v>0</v>
      </c>
      <c r="BY297" s="144">
        <v>0</v>
      </c>
      <c r="BZ297" s="144">
        <v>0</v>
      </c>
      <c r="CA297" s="144">
        <v>0</v>
      </c>
      <c r="CB297" s="144">
        <v>0</v>
      </c>
      <c r="CC297" s="144">
        <v>750</v>
      </c>
      <c r="CD297" s="144">
        <v>0</v>
      </c>
      <c r="CE297" s="144">
        <v>0</v>
      </c>
      <c r="CF297" s="144">
        <v>0</v>
      </c>
    </row>
    <row r="298" spans="5:84">
      <c r="E298" s="124">
        <v>10</v>
      </c>
      <c r="F298" s="124">
        <v>2028</v>
      </c>
      <c r="G298" s="143" t="s">
        <v>306</v>
      </c>
      <c r="H298" s="144">
        <v>4166.666666666667</v>
      </c>
      <c r="I298" s="144">
        <v>0</v>
      </c>
      <c r="J298" s="144">
        <v>4166.666666666667</v>
      </c>
      <c r="K298" s="144">
        <v>0</v>
      </c>
      <c r="L298" s="144">
        <v>0</v>
      </c>
      <c r="M298" s="144">
        <v>0</v>
      </c>
      <c r="N298" s="144">
        <v>0</v>
      </c>
      <c r="O298" s="144">
        <v>4166.666666666667</v>
      </c>
      <c r="P298" s="144">
        <v>1666.6666666666667</v>
      </c>
      <c r="Q298" s="144">
        <v>0</v>
      </c>
      <c r="R298" s="144">
        <v>0</v>
      </c>
      <c r="S298" s="144">
        <v>4166.666666666667</v>
      </c>
      <c r="T298" s="144">
        <v>0</v>
      </c>
      <c r="U298" s="144">
        <v>4166.666666666667</v>
      </c>
      <c r="V298" s="144">
        <v>0</v>
      </c>
      <c r="W298" s="144">
        <v>0</v>
      </c>
      <c r="X298" s="144">
        <v>0</v>
      </c>
      <c r="Y298" s="144">
        <v>0</v>
      </c>
      <c r="Z298" s="144">
        <v>0</v>
      </c>
      <c r="AA298" s="144">
        <v>0</v>
      </c>
      <c r="AB298" s="144">
        <v>0</v>
      </c>
      <c r="AC298" s="144">
        <v>0</v>
      </c>
      <c r="AD298" s="144">
        <v>0</v>
      </c>
      <c r="AE298" s="144">
        <v>0</v>
      </c>
      <c r="AF298" s="144">
        <v>0</v>
      </c>
      <c r="AG298" s="144">
        <v>0</v>
      </c>
      <c r="AH298" s="144">
        <v>0</v>
      </c>
      <c r="AI298" s="144">
        <v>8750</v>
      </c>
      <c r="AJ298" s="144">
        <v>0</v>
      </c>
      <c r="AK298" s="144">
        <v>0</v>
      </c>
      <c r="AL298" s="144">
        <v>0</v>
      </c>
      <c r="AM298" s="144">
        <v>333.33333333333331</v>
      </c>
      <c r="AN298" s="144">
        <v>2541.6666666666665</v>
      </c>
      <c r="AO298" s="144">
        <v>0</v>
      </c>
      <c r="AP298" s="144">
        <v>0</v>
      </c>
      <c r="AQ298" s="144">
        <v>552.08333333333337</v>
      </c>
      <c r="AR298" s="145">
        <v>76068.75</v>
      </c>
      <c r="AS298" s="145">
        <v>76068.75</v>
      </c>
      <c r="AT298" s="145">
        <v>76068.75</v>
      </c>
      <c r="AU298" s="145">
        <v>76068.75</v>
      </c>
      <c r="AV298" s="145">
        <v>76068.75</v>
      </c>
      <c r="AW298" s="144">
        <v>0</v>
      </c>
      <c r="AX298" s="144">
        <v>43378.75</v>
      </c>
      <c r="AY298" s="144">
        <v>43442.083333333336</v>
      </c>
      <c r="AZ298" s="144">
        <v>2916.6666666666665</v>
      </c>
      <c r="BA298" s="144">
        <v>3681.25</v>
      </c>
      <c r="BB298" s="144">
        <v>122414.26609077548</v>
      </c>
      <c r="BC298" s="144">
        <v>23475</v>
      </c>
      <c r="BD298" s="146">
        <v>0.5</v>
      </c>
      <c r="BE298" s="144">
        <v>0</v>
      </c>
      <c r="BF298" s="144">
        <v>0</v>
      </c>
      <c r="BG298" s="144">
        <v>1750</v>
      </c>
      <c r="BH298" s="144">
        <v>0</v>
      </c>
      <c r="BI298" s="144">
        <v>0</v>
      </c>
      <c r="BJ298" s="144">
        <v>0</v>
      </c>
      <c r="BK298" s="144">
        <v>0</v>
      </c>
      <c r="BL298" s="144">
        <v>0</v>
      </c>
      <c r="BM298" s="144">
        <v>0</v>
      </c>
      <c r="BN298" s="147">
        <v>0</v>
      </c>
      <c r="BO298" s="144">
        <v>0</v>
      </c>
      <c r="BP298" s="144">
        <v>0</v>
      </c>
      <c r="BQ298" s="144">
        <v>0</v>
      </c>
      <c r="BR298" s="144">
        <v>0</v>
      </c>
      <c r="BS298" s="144">
        <v>0</v>
      </c>
      <c r="BT298" s="144">
        <v>0</v>
      </c>
      <c r="BU298" s="144">
        <v>0</v>
      </c>
      <c r="BV298" s="144">
        <v>0</v>
      </c>
      <c r="BW298" s="144">
        <v>0</v>
      </c>
      <c r="BX298" s="144">
        <v>0</v>
      </c>
      <c r="BY298" s="144">
        <v>0</v>
      </c>
      <c r="BZ298" s="144">
        <v>0</v>
      </c>
      <c r="CA298" s="144">
        <v>0</v>
      </c>
      <c r="CB298" s="144">
        <v>0</v>
      </c>
      <c r="CC298" s="144">
        <v>750</v>
      </c>
      <c r="CD298" s="144">
        <v>0</v>
      </c>
      <c r="CE298" s="144">
        <v>0</v>
      </c>
      <c r="CF298" s="144">
        <v>0</v>
      </c>
    </row>
    <row r="299" spans="5:84">
      <c r="E299" s="124">
        <v>11</v>
      </c>
      <c r="F299" s="124">
        <v>2028</v>
      </c>
      <c r="G299" s="143" t="s">
        <v>306</v>
      </c>
      <c r="H299" s="144">
        <v>4166.666666666667</v>
      </c>
      <c r="I299" s="144">
        <v>0</v>
      </c>
      <c r="J299" s="144">
        <v>4166.666666666667</v>
      </c>
      <c r="K299" s="144">
        <v>0</v>
      </c>
      <c r="L299" s="144">
        <v>0</v>
      </c>
      <c r="M299" s="144">
        <v>0</v>
      </c>
      <c r="N299" s="144">
        <v>0</v>
      </c>
      <c r="O299" s="144">
        <v>4166.666666666667</v>
      </c>
      <c r="P299" s="144">
        <v>1666.6666666666667</v>
      </c>
      <c r="Q299" s="144">
        <v>0</v>
      </c>
      <c r="R299" s="144">
        <v>0</v>
      </c>
      <c r="S299" s="144">
        <v>4166.666666666667</v>
      </c>
      <c r="T299" s="144">
        <v>0</v>
      </c>
      <c r="U299" s="144">
        <v>4166.666666666667</v>
      </c>
      <c r="V299" s="144">
        <v>0</v>
      </c>
      <c r="W299" s="144">
        <v>0</v>
      </c>
      <c r="X299" s="144">
        <v>0</v>
      </c>
      <c r="Y299" s="144">
        <v>0</v>
      </c>
      <c r="Z299" s="144">
        <v>0</v>
      </c>
      <c r="AA299" s="144">
        <v>0</v>
      </c>
      <c r="AB299" s="144">
        <v>0</v>
      </c>
      <c r="AC299" s="144">
        <v>0</v>
      </c>
      <c r="AD299" s="144">
        <v>0</v>
      </c>
      <c r="AE299" s="144">
        <v>0</v>
      </c>
      <c r="AF299" s="144">
        <v>0</v>
      </c>
      <c r="AG299" s="144">
        <v>0</v>
      </c>
      <c r="AH299" s="144">
        <v>0</v>
      </c>
      <c r="AI299" s="144">
        <v>8750</v>
      </c>
      <c r="AJ299" s="144">
        <v>0</v>
      </c>
      <c r="AK299" s="144">
        <v>0</v>
      </c>
      <c r="AL299" s="144">
        <v>0</v>
      </c>
      <c r="AM299" s="144">
        <v>333.33333333333331</v>
      </c>
      <c r="AN299" s="144">
        <v>2541.6666666666665</v>
      </c>
      <c r="AO299" s="144">
        <v>0</v>
      </c>
      <c r="AP299" s="144">
        <v>0</v>
      </c>
      <c r="AQ299" s="144">
        <v>552.08333333333337</v>
      </c>
      <c r="AR299" s="145">
        <v>76068.75</v>
      </c>
      <c r="AS299" s="145">
        <v>76068.75</v>
      </c>
      <c r="AT299" s="145">
        <v>76068.75</v>
      </c>
      <c r="AU299" s="145">
        <v>76068.75</v>
      </c>
      <c r="AV299" s="145">
        <v>76068.75</v>
      </c>
      <c r="AW299" s="144">
        <v>0</v>
      </c>
      <c r="AX299" s="144">
        <v>43378.75</v>
      </c>
      <c r="AY299" s="144">
        <v>43442.083333333336</v>
      </c>
      <c r="AZ299" s="144">
        <v>2916.6666666666665</v>
      </c>
      <c r="BA299" s="144">
        <v>3681.25</v>
      </c>
      <c r="BB299" s="144">
        <v>122414.26609077548</v>
      </c>
      <c r="BC299" s="144">
        <v>23475</v>
      </c>
      <c r="BD299" s="146">
        <v>0.5</v>
      </c>
      <c r="BE299" s="144">
        <v>0</v>
      </c>
      <c r="BF299" s="144">
        <v>0</v>
      </c>
      <c r="BG299" s="144">
        <v>1750</v>
      </c>
      <c r="BH299" s="144">
        <v>0</v>
      </c>
      <c r="BI299" s="144">
        <v>0</v>
      </c>
      <c r="BJ299" s="144">
        <v>0</v>
      </c>
      <c r="BK299" s="144">
        <v>0</v>
      </c>
      <c r="BL299" s="144">
        <v>0</v>
      </c>
      <c r="BM299" s="144">
        <v>0</v>
      </c>
      <c r="BN299" s="147">
        <v>0</v>
      </c>
      <c r="BO299" s="144">
        <v>0</v>
      </c>
      <c r="BP299" s="144">
        <v>0</v>
      </c>
      <c r="BQ299" s="144">
        <v>0</v>
      </c>
      <c r="BR299" s="144">
        <v>0</v>
      </c>
      <c r="BS299" s="144">
        <v>0</v>
      </c>
      <c r="BT299" s="144">
        <v>0</v>
      </c>
      <c r="BU299" s="144">
        <v>0</v>
      </c>
      <c r="BV299" s="144">
        <v>0</v>
      </c>
      <c r="BW299" s="144">
        <v>0</v>
      </c>
      <c r="BX299" s="144">
        <v>0</v>
      </c>
      <c r="BY299" s="144">
        <v>0</v>
      </c>
      <c r="BZ299" s="144">
        <v>0</v>
      </c>
      <c r="CA299" s="144">
        <v>0</v>
      </c>
      <c r="CB299" s="144">
        <v>0</v>
      </c>
      <c r="CC299" s="144">
        <v>750</v>
      </c>
      <c r="CD299" s="144">
        <v>0</v>
      </c>
      <c r="CE299" s="144">
        <v>0</v>
      </c>
      <c r="CF299" s="144">
        <v>0</v>
      </c>
    </row>
    <row r="300" spans="5:84">
      <c r="E300" s="124">
        <v>12</v>
      </c>
      <c r="F300" s="124">
        <v>2028</v>
      </c>
      <c r="G300" s="143" t="s">
        <v>306</v>
      </c>
      <c r="H300" s="144">
        <v>4166.666666666667</v>
      </c>
      <c r="I300" s="144">
        <v>0</v>
      </c>
      <c r="J300" s="144">
        <v>4166.666666666667</v>
      </c>
      <c r="K300" s="144">
        <v>0</v>
      </c>
      <c r="L300" s="144">
        <v>0</v>
      </c>
      <c r="M300" s="144">
        <v>0</v>
      </c>
      <c r="N300" s="144">
        <v>0</v>
      </c>
      <c r="O300" s="144">
        <v>4166.666666666667</v>
      </c>
      <c r="P300" s="144">
        <v>1666.6666666666667</v>
      </c>
      <c r="Q300" s="144">
        <v>0</v>
      </c>
      <c r="R300" s="144">
        <v>0</v>
      </c>
      <c r="S300" s="144">
        <v>4166.666666666667</v>
      </c>
      <c r="T300" s="144">
        <v>0</v>
      </c>
      <c r="U300" s="144">
        <v>4166.666666666667</v>
      </c>
      <c r="V300" s="144">
        <v>0</v>
      </c>
      <c r="W300" s="144">
        <v>0</v>
      </c>
      <c r="X300" s="144">
        <v>0</v>
      </c>
      <c r="Y300" s="144">
        <v>0</v>
      </c>
      <c r="Z300" s="144">
        <v>0</v>
      </c>
      <c r="AA300" s="144">
        <v>0</v>
      </c>
      <c r="AB300" s="144">
        <v>0</v>
      </c>
      <c r="AC300" s="144">
        <v>0</v>
      </c>
      <c r="AD300" s="144">
        <v>0</v>
      </c>
      <c r="AE300" s="144">
        <v>0</v>
      </c>
      <c r="AF300" s="144">
        <v>0</v>
      </c>
      <c r="AG300" s="144">
        <v>0</v>
      </c>
      <c r="AH300" s="144">
        <v>0</v>
      </c>
      <c r="AI300" s="144">
        <v>8750</v>
      </c>
      <c r="AJ300" s="144">
        <v>0</v>
      </c>
      <c r="AK300" s="144">
        <v>0</v>
      </c>
      <c r="AL300" s="144">
        <v>0</v>
      </c>
      <c r="AM300" s="144">
        <v>333.33333333333331</v>
      </c>
      <c r="AN300" s="144">
        <v>2541.6666666666665</v>
      </c>
      <c r="AO300" s="144">
        <v>0</v>
      </c>
      <c r="AP300" s="144">
        <v>0</v>
      </c>
      <c r="AQ300" s="144">
        <v>552.08333333333337</v>
      </c>
      <c r="AR300" s="145">
        <v>76068.75</v>
      </c>
      <c r="AS300" s="145">
        <v>76068.75</v>
      </c>
      <c r="AT300" s="145">
        <v>76068.75</v>
      </c>
      <c r="AU300" s="145">
        <v>76068.75</v>
      </c>
      <c r="AV300" s="145">
        <v>76068.75</v>
      </c>
      <c r="AW300" s="144">
        <v>0</v>
      </c>
      <c r="AX300" s="144">
        <v>43378.75</v>
      </c>
      <c r="AY300" s="144">
        <v>43442.083333333336</v>
      </c>
      <c r="AZ300" s="144">
        <v>2916.6666666666665</v>
      </c>
      <c r="BA300" s="144">
        <v>3681.25</v>
      </c>
      <c r="BB300" s="144">
        <v>122414.26609077548</v>
      </c>
      <c r="BC300" s="144">
        <v>23475</v>
      </c>
      <c r="BD300" s="146">
        <v>0.5</v>
      </c>
      <c r="BE300" s="144">
        <v>0</v>
      </c>
      <c r="BF300" s="144">
        <v>0</v>
      </c>
      <c r="BG300" s="144">
        <v>1750</v>
      </c>
      <c r="BH300" s="144">
        <v>0</v>
      </c>
      <c r="BI300" s="144">
        <v>0</v>
      </c>
      <c r="BJ300" s="144">
        <v>0</v>
      </c>
      <c r="BK300" s="144">
        <v>0</v>
      </c>
      <c r="BL300" s="144">
        <v>0</v>
      </c>
      <c r="BM300" s="144">
        <v>0</v>
      </c>
      <c r="BN300" s="147">
        <v>0</v>
      </c>
      <c r="BO300" s="144">
        <v>0</v>
      </c>
      <c r="BP300" s="144">
        <v>0</v>
      </c>
      <c r="BQ300" s="144">
        <v>0</v>
      </c>
      <c r="BR300" s="144">
        <v>0</v>
      </c>
      <c r="BS300" s="144">
        <v>0</v>
      </c>
      <c r="BT300" s="144">
        <v>0</v>
      </c>
      <c r="BU300" s="144">
        <v>0</v>
      </c>
      <c r="BV300" s="144">
        <v>0</v>
      </c>
      <c r="BW300" s="144">
        <v>0</v>
      </c>
      <c r="BX300" s="144">
        <v>0</v>
      </c>
      <c r="BY300" s="144">
        <v>0</v>
      </c>
      <c r="BZ300" s="144">
        <v>0</v>
      </c>
      <c r="CA300" s="144">
        <v>0</v>
      </c>
      <c r="CB300" s="144">
        <v>0</v>
      </c>
      <c r="CC300" s="144">
        <v>750</v>
      </c>
      <c r="CD300" s="144">
        <v>0</v>
      </c>
      <c r="CE300" s="144">
        <v>0</v>
      </c>
      <c r="CF300" s="144">
        <v>0</v>
      </c>
    </row>
    <row r="301" spans="5:84">
      <c r="E301" s="124">
        <v>1</v>
      </c>
      <c r="F301" s="124">
        <v>2029</v>
      </c>
      <c r="G301" s="143" t="s">
        <v>306</v>
      </c>
      <c r="H301" s="144">
        <v>0</v>
      </c>
      <c r="I301" s="144">
        <v>4166.666666666667</v>
      </c>
      <c r="J301" s="144">
        <v>4166.666666666667</v>
      </c>
      <c r="K301" s="144">
        <v>0</v>
      </c>
      <c r="L301" s="144">
        <v>0</v>
      </c>
      <c r="M301" s="144">
        <v>0</v>
      </c>
      <c r="N301" s="144">
        <v>4166.666666666667</v>
      </c>
      <c r="O301" s="144">
        <v>0</v>
      </c>
      <c r="P301" s="144">
        <v>1666.6666666666667</v>
      </c>
      <c r="Q301" s="144">
        <v>0</v>
      </c>
      <c r="R301" s="144">
        <v>0</v>
      </c>
      <c r="S301" s="144">
        <v>4166.666666666667</v>
      </c>
      <c r="T301" s="144">
        <v>0</v>
      </c>
      <c r="U301" s="144">
        <v>4166.666666666667</v>
      </c>
      <c r="V301" s="144">
        <v>0</v>
      </c>
      <c r="W301" s="144">
        <v>0</v>
      </c>
      <c r="X301" s="144">
        <v>0</v>
      </c>
      <c r="Y301" s="144">
        <v>0</v>
      </c>
      <c r="Z301" s="144">
        <v>0</v>
      </c>
      <c r="AA301" s="144">
        <v>0</v>
      </c>
      <c r="AB301" s="144">
        <v>0</v>
      </c>
      <c r="AC301" s="144">
        <v>0</v>
      </c>
      <c r="AD301" s="144">
        <v>0</v>
      </c>
      <c r="AE301" s="144">
        <v>0</v>
      </c>
      <c r="AF301" s="144">
        <v>0</v>
      </c>
      <c r="AG301" s="144">
        <v>0</v>
      </c>
      <c r="AH301" s="144">
        <v>0</v>
      </c>
      <c r="AI301" s="144">
        <v>8750</v>
      </c>
      <c r="AJ301" s="144">
        <v>0</v>
      </c>
      <c r="AK301" s="144">
        <v>0</v>
      </c>
      <c r="AL301" s="144">
        <v>0</v>
      </c>
      <c r="AM301" s="144">
        <v>333.33333333333331</v>
      </c>
      <c r="AN301" s="144">
        <v>2541.6666666666665</v>
      </c>
      <c r="AO301" s="144">
        <v>0</v>
      </c>
      <c r="AP301" s="144">
        <v>0</v>
      </c>
      <c r="AQ301" s="144">
        <v>536.41666666666663</v>
      </c>
      <c r="AR301" s="145">
        <v>76053.083333333328</v>
      </c>
      <c r="AS301" s="145">
        <v>76053.083333333328</v>
      </c>
      <c r="AT301" s="145">
        <v>76053.083333333328</v>
      </c>
      <c r="AU301" s="145">
        <v>76053.083333333328</v>
      </c>
      <c r="AV301" s="145">
        <v>76053.083333333328</v>
      </c>
      <c r="AW301" s="144">
        <v>0</v>
      </c>
      <c r="AX301" s="144">
        <v>43378.75</v>
      </c>
      <c r="AY301" s="144">
        <v>43442.083333333336</v>
      </c>
      <c r="AZ301" s="144">
        <v>2916.6666666666665</v>
      </c>
      <c r="BA301" s="144">
        <v>3681.25</v>
      </c>
      <c r="BB301" s="144">
        <v>122406.3357682205</v>
      </c>
      <c r="BC301" s="144">
        <v>23475</v>
      </c>
      <c r="BD301" s="146">
        <v>0.5</v>
      </c>
      <c r="BE301" s="144">
        <v>0</v>
      </c>
      <c r="BF301" s="144">
        <v>0</v>
      </c>
      <c r="BG301" s="144">
        <v>1750</v>
      </c>
      <c r="BH301" s="144">
        <v>0</v>
      </c>
      <c r="BI301" s="144">
        <v>0</v>
      </c>
      <c r="BJ301" s="144">
        <v>0</v>
      </c>
      <c r="BK301" s="144">
        <v>0</v>
      </c>
      <c r="BL301" s="144">
        <v>0</v>
      </c>
      <c r="BM301" s="144">
        <v>0</v>
      </c>
      <c r="BN301" s="147">
        <v>0</v>
      </c>
      <c r="BO301" s="144">
        <v>0</v>
      </c>
      <c r="BP301" s="144">
        <v>0</v>
      </c>
      <c r="BQ301" s="144">
        <v>0</v>
      </c>
      <c r="BR301" s="144">
        <v>0</v>
      </c>
      <c r="BS301" s="144">
        <v>0</v>
      </c>
      <c r="BT301" s="144">
        <v>0</v>
      </c>
      <c r="BU301" s="144">
        <v>0</v>
      </c>
      <c r="BV301" s="144">
        <v>0</v>
      </c>
      <c r="BW301" s="144">
        <v>0</v>
      </c>
      <c r="BX301" s="144">
        <v>0</v>
      </c>
      <c r="BY301" s="144">
        <v>0</v>
      </c>
      <c r="BZ301" s="144">
        <v>0</v>
      </c>
      <c r="CA301" s="144">
        <v>0</v>
      </c>
      <c r="CB301" s="144">
        <v>0</v>
      </c>
      <c r="CC301" s="144">
        <v>750</v>
      </c>
      <c r="CD301" s="144">
        <v>0</v>
      </c>
      <c r="CE301" s="144">
        <v>0</v>
      </c>
      <c r="CF301" s="144">
        <v>0</v>
      </c>
    </row>
    <row r="302" spans="5:84">
      <c r="E302" s="124">
        <v>2</v>
      </c>
      <c r="F302" s="124">
        <v>2029</v>
      </c>
      <c r="G302" s="143" t="s">
        <v>306</v>
      </c>
      <c r="H302" s="144">
        <v>0</v>
      </c>
      <c r="I302" s="144">
        <v>4166.666666666667</v>
      </c>
      <c r="J302" s="144">
        <v>4166.666666666667</v>
      </c>
      <c r="K302" s="144">
        <v>0</v>
      </c>
      <c r="L302" s="144">
        <v>0</v>
      </c>
      <c r="M302" s="144">
        <v>0</v>
      </c>
      <c r="N302" s="144">
        <v>4166.666666666667</v>
      </c>
      <c r="O302" s="144">
        <v>0</v>
      </c>
      <c r="P302" s="144">
        <v>1666.6666666666667</v>
      </c>
      <c r="Q302" s="144">
        <v>0</v>
      </c>
      <c r="R302" s="144">
        <v>0</v>
      </c>
      <c r="S302" s="144">
        <v>4166.666666666667</v>
      </c>
      <c r="T302" s="144">
        <v>0</v>
      </c>
      <c r="U302" s="144">
        <v>4166.666666666667</v>
      </c>
      <c r="V302" s="144">
        <v>0</v>
      </c>
      <c r="W302" s="144">
        <v>0</v>
      </c>
      <c r="X302" s="144">
        <v>0</v>
      </c>
      <c r="Y302" s="144">
        <v>0</v>
      </c>
      <c r="Z302" s="144">
        <v>0</v>
      </c>
      <c r="AA302" s="144">
        <v>0</v>
      </c>
      <c r="AB302" s="144">
        <v>0</v>
      </c>
      <c r="AC302" s="144">
        <v>0</v>
      </c>
      <c r="AD302" s="144">
        <v>0</v>
      </c>
      <c r="AE302" s="144">
        <v>0</v>
      </c>
      <c r="AF302" s="144">
        <v>0</v>
      </c>
      <c r="AG302" s="144">
        <v>0</v>
      </c>
      <c r="AH302" s="144">
        <v>0</v>
      </c>
      <c r="AI302" s="144">
        <v>8750</v>
      </c>
      <c r="AJ302" s="144">
        <v>0</v>
      </c>
      <c r="AK302" s="144">
        <v>0</v>
      </c>
      <c r="AL302" s="144">
        <v>0</v>
      </c>
      <c r="AM302" s="144">
        <v>333.33333333333331</v>
      </c>
      <c r="AN302" s="144">
        <v>2541.6666666666665</v>
      </c>
      <c r="AO302" s="144">
        <v>0</v>
      </c>
      <c r="AP302" s="144">
        <v>0</v>
      </c>
      <c r="AQ302" s="144">
        <v>536.41666666666663</v>
      </c>
      <c r="AR302" s="145">
        <v>76053.083333333328</v>
      </c>
      <c r="AS302" s="145">
        <v>76053.083333333328</v>
      </c>
      <c r="AT302" s="145">
        <v>76053.083333333328</v>
      </c>
      <c r="AU302" s="145">
        <v>76053.083333333328</v>
      </c>
      <c r="AV302" s="145">
        <v>76053.083333333328</v>
      </c>
      <c r="AW302" s="144">
        <v>0</v>
      </c>
      <c r="AX302" s="144">
        <v>43378.75</v>
      </c>
      <c r="AY302" s="144">
        <v>43442.083333333336</v>
      </c>
      <c r="AZ302" s="144">
        <v>2916.6666666666665</v>
      </c>
      <c r="BA302" s="144">
        <v>3681.25</v>
      </c>
      <c r="BB302" s="144">
        <v>122406.3357682205</v>
      </c>
      <c r="BC302" s="144">
        <v>23475</v>
      </c>
      <c r="BD302" s="146">
        <v>0.5</v>
      </c>
      <c r="BE302" s="144">
        <v>0</v>
      </c>
      <c r="BF302" s="144">
        <v>0</v>
      </c>
      <c r="BG302" s="144">
        <v>1750</v>
      </c>
      <c r="BH302" s="144">
        <v>0</v>
      </c>
      <c r="BI302" s="144">
        <v>0</v>
      </c>
      <c r="BJ302" s="144">
        <v>0</v>
      </c>
      <c r="BK302" s="144">
        <v>0</v>
      </c>
      <c r="BL302" s="144">
        <v>0</v>
      </c>
      <c r="BM302" s="144">
        <v>0</v>
      </c>
      <c r="BN302" s="147">
        <v>0</v>
      </c>
      <c r="BO302" s="144">
        <v>0</v>
      </c>
      <c r="BP302" s="144">
        <v>0</v>
      </c>
      <c r="BQ302" s="144">
        <v>0</v>
      </c>
      <c r="BR302" s="144">
        <v>0</v>
      </c>
      <c r="BS302" s="144">
        <v>0</v>
      </c>
      <c r="BT302" s="144">
        <v>0</v>
      </c>
      <c r="BU302" s="144">
        <v>0</v>
      </c>
      <c r="BV302" s="144">
        <v>0</v>
      </c>
      <c r="BW302" s="144">
        <v>0</v>
      </c>
      <c r="BX302" s="144">
        <v>0</v>
      </c>
      <c r="BY302" s="144">
        <v>0</v>
      </c>
      <c r="BZ302" s="144">
        <v>0</v>
      </c>
      <c r="CA302" s="144">
        <v>0</v>
      </c>
      <c r="CB302" s="144">
        <v>0</v>
      </c>
      <c r="CC302" s="144">
        <v>750</v>
      </c>
      <c r="CD302" s="144">
        <v>0</v>
      </c>
      <c r="CE302" s="144">
        <v>0</v>
      </c>
      <c r="CF302" s="144">
        <v>0</v>
      </c>
    </row>
    <row r="303" spans="5:84">
      <c r="E303" s="124">
        <v>3</v>
      </c>
      <c r="F303" s="124">
        <v>2029</v>
      </c>
      <c r="G303" s="143" t="s">
        <v>306</v>
      </c>
      <c r="H303" s="144">
        <v>0</v>
      </c>
      <c r="I303" s="144">
        <v>4166.666666666667</v>
      </c>
      <c r="J303" s="144">
        <v>4166.666666666667</v>
      </c>
      <c r="K303" s="144">
        <v>0</v>
      </c>
      <c r="L303" s="144">
        <v>0</v>
      </c>
      <c r="M303" s="144">
        <v>0</v>
      </c>
      <c r="N303" s="144">
        <v>4166.666666666667</v>
      </c>
      <c r="O303" s="144">
        <v>0</v>
      </c>
      <c r="P303" s="144">
        <v>1666.6666666666667</v>
      </c>
      <c r="Q303" s="144">
        <v>0</v>
      </c>
      <c r="R303" s="144">
        <v>0</v>
      </c>
      <c r="S303" s="144">
        <v>4166.666666666667</v>
      </c>
      <c r="T303" s="144">
        <v>0</v>
      </c>
      <c r="U303" s="144">
        <v>4166.666666666667</v>
      </c>
      <c r="V303" s="144">
        <v>0</v>
      </c>
      <c r="W303" s="144">
        <v>0</v>
      </c>
      <c r="X303" s="144">
        <v>0</v>
      </c>
      <c r="Y303" s="144">
        <v>0</v>
      </c>
      <c r="Z303" s="144">
        <v>0</v>
      </c>
      <c r="AA303" s="144">
        <v>0</v>
      </c>
      <c r="AB303" s="144">
        <v>0</v>
      </c>
      <c r="AC303" s="144">
        <v>0</v>
      </c>
      <c r="AD303" s="144">
        <v>0</v>
      </c>
      <c r="AE303" s="144">
        <v>0</v>
      </c>
      <c r="AF303" s="144">
        <v>0</v>
      </c>
      <c r="AG303" s="144">
        <v>0</v>
      </c>
      <c r="AH303" s="144">
        <v>0</v>
      </c>
      <c r="AI303" s="144">
        <v>8750</v>
      </c>
      <c r="AJ303" s="144">
        <v>0</v>
      </c>
      <c r="AK303" s="144">
        <v>0</v>
      </c>
      <c r="AL303" s="144">
        <v>0</v>
      </c>
      <c r="AM303" s="144">
        <v>333.33333333333331</v>
      </c>
      <c r="AN303" s="144">
        <v>2541.6666666666665</v>
      </c>
      <c r="AO303" s="144">
        <v>0</v>
      </c>
      <c r="AP303" s="144">
        <v>0</v>
      </c>
      <c r="AQ303" s="144">
        <v>536.41666666666663</v>
      </c>
      <c r="AR303" s="145">
        <v>76053.083333333328</v>
      </c>
      <c r="AS303" s="145">
        <v>76053.083333333328</v>
      </c>
      <c r="AT303" s="145">
        <v>76053.083333333328</v>
      </c>
      <c r="AU303" s="145">
        <v>76053.083333333328</v>
      </c>
      <c r="AV303" s="145">
        <v>76053.083333333328</v>
      </c>
      <c r="AW303" s="144">
        <v>0</v>
      </c>
      <c r="AX303" s="144">
        <v>43378.75</v>
      </c>
      <c r="AY303" s="144">
        <v>43442.083333333336</v>
      </c>
      <c r="AZ303" s="144">
        <v>2916.6666666666665</v>
      </c>
      <c r="BA303" s="144">
        <v>3681.25</v>
      </c>
      <c r="BB303" s="144">
        <v>122406.3357682205</v>
      </c>
      <c r="BC303" s="144">
        <v>23475</v>
      </c>
      <c r="BD303" s="146">
        <v>0.5</v>
      </c>
      <c r="BE303" s="144">
        <v>0</v>
      </c>
      <c r="BF303" s="144">
        <v>0</v>
      </c>
      <c r="BG303" s="144">
        <v>1750</v>
      </c>
      <c r="BH303" s="144">
        <v>0</v>
      </c>
      <c r="BI303" s="144">
        <v>0</v>
      </c>
      <c r="BJ303" s="144">
        <v>0</v>
      </c>
      <c r="BK303" s="144">
        <v>0</v>
      </c>
      <c r="BL303" s="144">
        <v>0</v>
      </c>
      <c r="BM303" s="144">
        <v>0</v>
      </c>
      <c r="BN303" s="147">
        <v>0</v>
      </c>
      <c r="BO303" s="144">
        <v>0</v>
      </c>
      <c r="BP303" s="144">
        <v>0</v>
      </c>
      <c r="BQ303" s="144">
        <v>0</v>
      </c>
      <c r="BR303" s="144">
        <v>0</v>
      </c>
      <c r="BS303" s="144">
        <v>0</v>
      </c>
      <c r="BT303" s="144">
        <v>0</v>
      </c>
      <c r="BU303" s="144">
        <v>0</v>
      </c>
      <c r="BV303" s="144">
        <v>0</v>
      </c>
      <c r="BW303" s="144">
        <v>0</v>
      </c>
      <c r="BX303" s="144">
        <v>0</v>
      </c>
      <c r="BY303" s="144">
        <v>0</v>
      </c>
      <c r="BZ303" s="144">
        <v>0</v>
      </c>
      <c r="CA303" s="144">
        <v>0</v>
      </c>
      <c r="CB303" s="144">
        <v>0</v>
      </c>
      <c r="CC303" s="144">
        <v>750</v>
      </c>
      <c r="CD303" s="144">
        <v>0</v>
      </c>
      <c r="CE303" s="144">
        <v>0</v>
      </c>
      <c r="CF303" s="144">
        <v>0</v>
      </c>
    </row>
    <row r="304" spans="5:84">
      <c r="E304" s="124">
        <v>4</v>
      </c>
      <c r="F304" s="124">
        <v>2029</v>
      </c>
      <c r="G304" s="143" t="s">
        <v>306</v>
      </c>
      <c r="H304" s="144">
        <v>0</v>
      </c>
      <c r="I304" s="144">
        <v>4166.666666666667</v>
      </c>
      <c r="J304" s="144">
        <v>4166.666666666667</v>
      </c>
      <c r="K304" s="144">
        <v>0</v>
      </c>
      <c r="L304" s="144">
        <v>0</v>
      </c>
      <c r="M304" s="144">
        <v>0</v>
      </c>
      <c r="N304" s="144">
        <v>4166.666666666667</v>
      </c>
      <c r="O304" s="144">
        <v>0</v>
      </c>
      <c r="P304" s="144">
        <v>1666.6666666666667</v>
      </c>
      <c r="Q304" s="144">
        <v>0</v>
      </c>
      <c r="R304" s="144">
        <v>0</v>
      </c>
      <c r="S304" s="144">
        <v>4166.666666666667</v>
      </c>
      <c r="T304" s="144">
        <v>0</v>
      </c>
      <c r="U304" s="144">
        <v>4166.666666666667</v>
      </c>
      <c r="V304" s="144">
        <v>0</v>
      </c>
      <c r="W304" s="144">
        <v>0</v>
      </c>
      <c r="X304" s="144">
        <v>0</v>
      </c>
      <c r="Y304" s="144">
        <v>0</v>
      </c>
      <c r="Z304" s="144">
        <v>0</v>
      </c>
      <c r="AA304" s="144">
        <v>0</v>
      </c>
      <c r="AB304" s="144">
        <v>0</v>
      </c>
      <c r="AC304" s="144">
        <v>0</v>
      </c>
      <c r="AD304" s="144">
        <v>0</v>
      </c>
      <c r="AE304" s="144">
        <v>0</v>
      </c>
      <c r="AF304" s="144">
        <v>0</v>
      </c>
      <c r="AG304" s="144">
        <v>0</v>
      </c>
      <c r="AH304" s="144">
        <v>0</v>
      </c>
      <c r="AI304" s="144">
        <v>8750</v>
      </c>
      <c r="AJ304" s="144">
        <v>0</v>
      </c>
      <c r="AK304" s="144">
        <v>0</v>
      </c>
      <c r="AL304" s="144">
        <v>0</v>
      </c>
      <c r="AM304" s="144">
        <v>333.33333333333331</v>
      </c>
      <c r="AN304" s="144">
        <v>2541.6666666666665</v>
      </c>
      <c r="AO304" s="144">
        <v>0</v>
      </c>
      <c r="AP304" s="144">
        <v>0</v>
      </c>
      <c r="AQ304" s="144">
        <v>536.41666666666663</v>
      </c>
      <c r="AR304" s="145">
        <v>76053.083333333328</v>
      </c>
      <c r="AS304" s="145">
        <v>76053.083333333328</v>
      </c>
      <c r="AT304" s="145">
        <v>76053.083333333328</v>
      </c>
      <c r="AU304" s="145">
        <v>76053.083333333328</v>
      </c>
      <c r="AV304" s="145">
        <v>76053.083333333328</v>
      </c>
      <c r="AW304" s="144">
        <v>0</v>
      </c>
      <c r="AX304" s="144">
        <v>43378.75</v>
      </c>
      <c r="AY304" s="144">
        <v>43442.083333333336</v>
      </c>
      <c r="AZ304" s="144">
        <v>2916.6666666666665</v>
      </c>
      <c r="BA304" s="144">
        <v>3681.25</v>
      </c>
      <c r="BB304" s="144">
        <v>122406.3357682205</v>
      </c>
      <c r="BC304" s="144">
        <v>23475</v>
      </c>
      <c r="BD304" s="146">
        <v>0.5</v>
      </c>
      <c r="BE304" s="144">
        <v>0</v>
      </c>
      <c r="BF304" s="144">
        <v>0</v>
      </c>
      <c r="BG304" s="144">
        <v>1750</v>
      </c>
      <c r="BH304" s="144">
        <v>0</v>
      </c>
      <c r="BI304" s="144">
        <v>0</v>
      </c>
      <c r="BJ304" s="144">
        <v>0</v>
      </c>
      <c r="BK304" s="144">
        <v>0</v>
      </c>
      <c r="BL304" s="144">
        <v>0</v>
      </c>
      <c r="BM304" s="144">
        <v>0</v>
      </c>
      <c r="BN304" s="147">
        <v>0</v>
      </c>
      <c r="BO304" s="144">
        <v>0</v>
      </c>
      <c r="BP304" s="144">
        <v>0</v>
      </c>
      <c r="BQ304" s="144">
        <v>0</v>
      </c>
      <c r="BR304" s="144">
        <v>0</v>
      </c>
      <c r="BS304" s="144">
        <v>0</v>
      </c>
      <c r="BT304" s="144">
        <v>0</v>
      </c>
      <c r="BU304" s="144">
        <v>0</v>
      </c>
      <c r="BV304" s="144">
        <v>0</v>
      </c>
      <c r="BW304" s="144">
        <v>0</v>
      </c>
      <c r="BX304" s="144">
        <v>0</v>
      </c>
      <c r="BY304" s="144">
        <v>0</v>
      </c>
      <c r="BZ304" s="144">
        <v>0</v>
      </c>
      <c r="CA304" s="144">
        <v>0</v>
      </c>
      <c r="CB304" s="144">
        <v>0</v>
      </c>
      <c r="CC304" s="144">
        <v>750</v>
      </c>
      <c r="CD304" s="144">
        <v>0</v>
      </c>
      <c r="CE304" s="144">
        <v>0</v>
      </c>
      <c r="CF304" s="144">
        <v>0</v>
      </c>
    </row>
    <row r="305" spans="5:84">
      <c r="E305" s="124">
        <v>5</v>
      </c>
      <c r="F305" s="124">
        <v>2029</v>
      </c>
      <c r="G305" s="143" t="s">
        <v>306</v>
      </c>
      <c r="H305" s="144">
        <v>0</v>
      </c>
      <c r="I305" s="144">
        <v>4166.666666666667</v>
      </c>
      <c r="J305" s="144">
        <v>4166.666666666667</v>
      </c>
      <c r="K305" s="144">
        <v>0</v>
      </c>
      <c r="L305" s="144">
        <v>0</v>
      </c>
      <c r="M305" s="144">
        <v>0</v>
      </c>
      <c r="N305" s="144">
        <v>4166.666666666667</v>
      </c>
      <c r="O305" s="144">
        <v>0</v>
      </c>
      <c r="P305" s="144">
        <v>1666.6666666666667</v>
      </c>
      <c r="Q305" s="144">
        <v>0</v>
      </c>
      <c r="R305" s="144">
        <v>0</v>
      </c>
      <c r="S305" s="144">
        <v>4166.666666666667</v>
      </c>
      <c r="T305" s="144">
        <v>0</v>
      </c>
      <c r="U305" s="144">
        <v>4166.666666666667</v>
      </c>
      <c r="V305" s="144">
        <v>0</v>
      </c>
      <c r="W305" s="144">
        <v>0</v>
      </c>
      <c r="X305" s="144">
        <v>0</v>
      </c>
      <c r="Y305" s="144">
        <v>0</v>
      </c>
      <c r="Z305" s="144">
        <v>0</v>
      </c>
      <c r="AA305" s="144">
        <v>0</v>
      </c>
      <c r="AB305" s="144">
        <v>0</v>
      </c>
      <c r="AC305" s="144">
        <v>0</v>
      </c>
      <c r="AD305" s="144">
        <v>0</v>
      </c>
      <c r="AE305" s="144">
        <v>0</v>
      </c>
      <c r="AF305" s="144">
        <v>0</v>
      </c>
      <c r="AG305" s="144">
        <v>0</v>
      </c>
      <c r="AH305" s="144">
        <v>0</v>
      </c>
      <c r="AI305" s="144">
        <v>8750</v>
      </c>
      <c r="AJ305" s="144">
        <v>0</v>
      </c>
      <c r="AK305" s="144">
        <v>0</v>
      </c>
      <c r="AL305" s="144">
        <v>0</v>
      </c>
      <c r="AM305" s="144">
        <v>333.33333333333331</v>
      </c>
      <c r="AN305" s="144">
        <v>2541.6666666666665</v>
      </c>
      <c r="AO305" s="144">
        <v>0</v>
      </c>
      <c r="AP305" s="144">
        <v>0</v>
      </c>
      <c r="AQ305" s="144">
        <v>536.41666666666663</v>
      </c>
      <c r="AR305" s="145">
        <v>76053.083333333328</v>
      </c>
      <c r="AS305" s="145">
        <v>76053.083333333328</v>
      </c>
      <c r="AT305" s="145">
        <v>76053.083333333328</v>
      </c>
      <c r="AU305" s="145">
        <v>76053.083333333328</v>
      </c>
      <c r="AV305" s="145">
        <v>76053.083333333328</v>
      </c>
      <c r="AW305" s="144">
        <v>0</v>
      </c>
      <c r="AX305" s="144">
        <v>43378.75</v>
      </c>
      <c r="AY305" s="144">
        <v>43442.083333333336</v>
      </c>
      <c r="AZ305" s="144">
        <v>2916.6666666666665</v>
      </c>
      <c r="BA305" s="144">
        <v>3681.25</v>
      </c>
      <c r="BB305" s="144">
        <v>122406.3357682205</v>
      </c>
      <c r="BC305" s="144">
        <v>23475</v>
      </c>
      <c r="BD305" s="146">
        <v>0.5</v>
      </c>
      <c r="BE305" s="144">
        <v>0</v>
      </c>
      <c r="BF305" s="144">
        <v>0</v>
      </c>
      <c r="BG305" s="144">
        <v>1750</v>
      </c>
      <c r="BH305" s="144">
        <v>0</v>
      </c>
      <c r="BI305" s="144">
        <v>0</v>
      </c>
      <c r="BJ305" s="144">
        <v>0</v>
      </c>
      <c r="BK305" s="144">
        <v>0</v>
      </c>
      <c r="BL305" s="144">
        <v>0</v>
      </c>
      <c r="BM305" s="144">
        <v>0</v>
      </c>
      <c r="BN305" s="147">
        <v>0</v>
      </c>
      <c r="BO305" s="144">
        <v>0</v>
      </c>
      <c r="BP305" s="144">
        <v>0</v>
      </c>
      <c r="BQ305" s="144">
        <v>0</v>
      </c>
      <c r="BR305" s="144">
        <v>0</v>
      </c>
      <c r="BS305" s="144">
        <v>0</v>
      </c>
      <c r="BT305" s="144">
        <v>0</v>
      </c>
      <c r="BU305" s="144">
        <v>0</v>
      </c>
      <c r="BV305" s="144">
        <v>0</v>
      </c>
      <c r="BW305" s="144">
        <v>0</v>
      </c>
      <c r="BX305" s="144">
        <v>0</v>
      </c>
      <c r="BY305" s="144">
        <v>0</v>
      </c>
      <c r="BZ305" s="144">
        <v>0</v>
      </c>
      <c r="CA305" s="144">
        <v>0</v>
      </c>
      <c r="CB305" s="144">
        <v>0</v>
      </c>
      <c r="CC305" s="144">
        <v>750</v>
      </c>
      <c r="CD305" s="144">
        <v>0</v>
      </c>
      <c r="CE305" s="144">
        <v>0</v>
      </c>
      <c r="CF305" s="144">
        <v>0</v>
      </c>
    </row>
    <row r="306" spans="5:84">
      <c r="E306" s="124">
        <v>6</v>
      </c>
      <c r="F306" s="124">
        <v>2029</v>
      </c>
      <c r="G306" s="143" t="s">
        <v>306</v>
      </c>
      <c r="H306" s="144">
        <v>0</v>
      </c>
      <c r="I306" s="144">
        <v>4166.666666666667</v>
      </c>
      <c r="J306" s="144">
        <v>4166.666666666667</v>
      </c>
      <c r="K306" s="144">
        <v>0</v>
      </c>
      <c r="L306" s="144">
        <v>0</v>
      </c>
      <c r="M306" s="144">
        <v>0</v>
      </c>
      <c r="N306" s="144">
        <v>4166.666666666667</v>
      </c>
      <c r="O306" s="144">
        <v>0</v>
      </c>
      <c r="P306" s="144">
        <v>1666.6666666666667</v>
      </c>
      <c r="Q306" s="144">
        <v>0</v>
      </c>
      <c r="R306" s="144">
        <v>0</v>
      </c>
      <c r="S306" s="144">
        <v>4166.666666666667</v>
      </c>
      <c r="T306" s="144">
        <v>0</v>
      </c>
      <c r="U306" s="144">
        <v>4166.666666666667</v>
      </c>
      <c r="V306" s="144">
        <v>0</v>
      </c>
      <c r="W306" s="144">
        <v>0</v>
      </c>
      <c r="X306" s="144">
        <v>0</v>
      </c>
      <c r="Y306" s="144">
        <v>0</v>
      </c>
      <c r="Z306" s="144">
        <v>0</v>
      </c>
      <c r="AA306" s="144">
        <v>0</v>
      </c>
      <c r="AB306" s="144">
        <v>0</v>
      </c>
      <c r="AC306" s="144">
        <v>0</v>
      </c>
      <c r="AD306" s="144">
        <v>0</v>
      </c>
      <c r="AE306" s="144">
        <v>0</v>
      </c>
      <c r="AF306" s="144">
        <v>0</v>
      </c>
      <c r="AG306" s="144">
        <v>0</v>
      </c>
      <c r="AH306" s="144">
        <v>0</v>
      </c>
      <c r="AI306" s="144">
        <v>8750</v>
      </c>
      <c r="AJ306" s="144">
        <v>0</v>
      </c>
      <c r="AK306" s="144">
        <v>0</v>
      </c>
      <c r="AL306" s="144">
        <v>0</v>
      </c>
      <c r="AM306" s="144">
        <v>333.33333333333331</v>
      </c>
      <c r="AN306" s="144">
        <v>2541.6666666666665</v>
      </c>
      <c r="AO306" s="144">
        <v>0</v>
      </c>
      <c r="AP306" s="144">
        <v>13000</v>
      </c>
      <c r="AQ306" s="144">
        <v>536.41666666666663</v>
      </c>
      <c r="AR306" s="145">
        <v>76053.083333333328</v>
      </c>
      <c r="AS306" s="145">
        <v>76053.083333333328</v>
      </c>
      <c r="AT306" s="145">
        <v>76053.083333333328</v>
      </c>
      <c r="AU306" s="145">
        <v>76053.083333333328</v>
      </c>
      <c r="AV306" s="145">
        <v>76053.083333333328</v>
      </c>
      <c r="AW306" s="144">
        <v>0</v>
      </c>
      <c r="AX306" s="144">
        <v>43378.75</v>
      </c>
      <c r="AY306" s="144">
        <v>43442.083333333336</v>
      </c>
      <c r="AZ306" s="144">
        <v>2916.6666666666665</v>
      </c>
      <c r="BA306" s="144">
        <v>3681.25</v>
      </c>
      <c r="BB306" s="144">
        <v>122406.3357682205</v>
      </c>
      <c r="BC306" s="144">
        <v>23475</v>
      </c>
      <c r="BD306" s="146">
        <v>0.5</v>
      </c>
      <c r="BE306" s="144">
        <v>0</v>
      </c>
      <c r="BF306" s="144">
        <v>0</v>
      </c>
      <c r="BG306" s="144">
        <v>1750</v>
      </c>
      <c r="BH306" s="144">
        <v>0</v>
      </c>
      <c r="BI306" s="144">
        <v>0</v>
      </c>
      <c r="BJ306" s="144">
        <v>0</v>
      </c>
      <c r="BK306" s="144">
        <v>0</v>
      </c>
      <c r="BL306" s="144">
        <v>0</v>
      </c>
      <c r="BM306" s="144">
        <v>0</v>
      </c>
      <c r="BN306" s="147">
        <v>0</v>
      </c>
      <c r="BO306" s="144">
        <v>0</v>
      </c>
      <c r="BP306" s="144">
        <v>0</v>
      </c>
      <c r="BQ306" s="144">
        <v>0</v>
      </c>
      <c r="BR306" s="144">
        <v>0</v>
      </c>
      <c r="BS306" s="144">
        <v>0</v>
      </c>
      <c r="BT306" s="144">
        <v>0</v>
      </c>
      <c r="BU306" s="144">
        <v>0</v>
      </c>
      <c r="BV306" s="144">
        <v>0</v>
      </c>
      <c r="BW306" s="144">
        <v>0</v>
      </c>
      <c r="BX306" s="144">
        <v>0</v>
      </c>
      <c r="BY306" s="144">
        <v>0</v>
      </c>
      <c r="BZ306" s="144">
        <v>0</v>
      </c>
      <c r="CA306" s="144">
        <v>0</v>
      </c>
      <c r="CB306" s="144">
        <v>0</v>
      </c>
      <c r="CC306" s="144">
        <v>750</v>
      </c>
      <c r="CD306" s="144">
        <v>0</v>
      </c>
      <c r="CE306" s="144">
        <v>0</v>
      </c>
      <c r="CF306" s="144">
        <v>0</v>
      </c>
    </row>
    <row r="307" spans="5:84">
      <c r="E307" s="124">
        <v>7</v>
      </c>
      <c r="F307" s="124">
        <v>2029</v>
      </c>
      <c r="G307" s="143" t="s">
        <v>306</v>
      </c>
      <c r="H307" s="144">
        <v>0</v>
      </c>
      <c r="I307" s="144">
        <v>4166.666666666667</v>
      </c>
      <c r="J307" s="144">
        <v>4166.666666666667</v>
      </c>
      <c r="K307" s="144">
        <v>0</v>
      </c>
      <c r="L307" s="144">
        <v>0</v>
      </c>
      <c r="M307" s="144">
        <v>0</v>
      </c>
      <c r="N307" s="144">
        <v>4166.666666666667</v>
      </c>
      <c r="O307" s="144">
        <v>0</v>
      </c>
      <c r="P307" s="144">
        <v>1666.6666666666667</v>
      </c>
      <c r="Q307" s="144">
        <v>0</v>
      </c>
      <c r="R307" s="144">
        <v>0</v>
      </c>
      <c r="S307" s="144">
        <v>4166.666666666667</v>
      </c>
      <c r="T307" s="144">
        <v>0</v>
      </c>
      <c r="U307" s="144">
        <v>4166.666666666667</v>
      </c>
      <c r="V307" s="144">
        <v>0</v>
      </c>
      <c r="W307" s="144">
        <v>0</v>
      </c>
      <c r="X307" s="144">
        <v>0</v>
      </c>
      <c r="Y307" s="144">
        <v>0</v>
      </c>
      <c r="Z307" s="144">
        <v>0</v>
      </c>
      <c r="AA307" s="144">
        <v>0</v>
      </c>
      <c r="AB307" s="144">
        <v>0</v>
      </c>
      <c r="AC307" s="144">
        <v>0</v>
      </c>
      <c r="AD307" s="144">
        <v>0</v>
      </c>
      <c r="AE307" s="144">
        <v>0</v>
      </c>
      <c r="AF307" s="144">
        <v>0</v>
      </c>
      <c r="AG307" s="144">
        <v>0</v>
      </c>
      <c r="AH307" s="144">
        <v>0</v>
      </c>
      <c r="AI307" s="144">
        <v>8750</v>
      </c>
      <c r="AJ307" s="144">
        <v>0</v>
      </c>
      <c r="AK307" s="144">
        <v>0</v>
      </c>
      <c r="AL307" s="144">
        <v>0</v>
      </c>
      <c r="AM307" s="144">
        <v>333.33333333333331</v>
      </c>
      <c r="AN307" s="144">
        <v>2541.6666666666665</v>
      </c>
      <c r="AO307" s="144">
        <v>0</v>
      </c>
      <c r="AP307" s="144">
        <v>0</v>
      </c>
      <c r="AQ307" s="144">
        <v>536.41666666666663</v>
      </c>
      <c r="AR307" s="145">
        <v>76053.083333333328</v>
      </c>
      <c r="AS307" s="145">
        <v>76053.083333333328</v>
      </c>
      <c r="AT307" s="145">
        <v>76053.083333333328</v>
      </c>
      <c r="AU307" s="145">
        <v>76053.083333333328</v>
      </c>
      <c r="AV307" s="145">
        <v>76053.083333333328</v>
      </c>
      <c r="AW307" s="144">
        <v>0</v>
      </c>
      <c r="AX307" s="144">
        <v>43378.75</v>
      </c>
      <c r="AY307" s="144">
        <v>43442.083333333336</v>
      </c>
      <c r="AZ307" s="144">
        <v>2916.6666666666665</v>
      </c>
      <c r="BA307" s="144">
        <v>3681.25</v>
      </c>
      <c r="BB307" s="144">
        <v>122406.3357682205</v>
      </c>
      <c r="BC307" s="144">
        <v>23475</v>
      </c>
      <c r="BD307" s="146">
        <v>0.5</v>
      </c>
      <c r="BE307" s="144">
        <v>0</v>
      </c>
      <c r="BF307" s="144">
        <v>0</v>
      </c>
      <c r="BG307" s="144">
        <v>1750</v>
      </c>
      <c r="BH307" s="144">
        <v>0</v>
      </c>
      <c r="BI307" s="144">
        <v>0</v>
      </c>
      <c r="BJ307" s="144">
        <v>0</v>
      </c>
      <c r="BK307" s="144">
        <v>0</v>
      </c>
      <c r="BL307" s="144">
        <v>0</v>
      </c>
      <c r="BM307" s="144">
        <v>0</v>
      </c>
      <c r="BN307" s="147">
        <v>0</v>
      </c>
      <c r="BO307" s="144">
        <v>0</v>
      </c>
      <c r="BP307" s="144">
        <v>0</v>
      </c>
      <c r="BQ307" s="144">
        <v>0</v>
      </c>
      <c r="BR307" s="144">
        <v>0</v>
      </c>
      <c r="BS307" s="144">
        <v>0</v>
      </c>
      <c r="BT307" s="144">
        <v>0</v>
      </c>
      <c r="BU307" s="144">
        <v>0</v>
      </c>
      <c r="BV307" s="144">
        <v>0</v>
      </c>
      <c r="BW307" s="144">
        <v>0</v>
      </c>
      <c r="BX307" s="144">
        <v>0</v>
      </c>
      <c r="BY307" s="144">
        <v>0</v>
      </c>
      <c r="BZ307" s="144">
        <v>0</v>
      </c>
      <c r="CA307" s="144">
        <v>0</v>
      </c>
      <c r="CB307" s="144">
        <v>0</v>
      </c>
      <c r="CC307" s="144">
        <v>750</v>
      </c>
      <c r="CD307" s="144">
        <v>0</v>
      </c>
      <c r="CE307" s="144">
        <v>0</v>
      </c>
      <c r="CF307" s="144">
        <v>0</v>
      </c>
    </row>
    <row r="308" spans="5:84">
      <c r="E308" s="124">
        <v>8</v>
      </c>
      <c r="F308" s="124">
        <v>2029</v>
      </c>
      <c r="G308" s="143" t="s">
        <v>306</v>
      </c>
      <c r="H308" s="144">
        <v>0</v>
      </c>
      <c r="I308" s="144">
        <v>4166.666666666667</v>
      </c>
      <c r="J308" s="144">
        <v>4166.666666666667</v>
      </c>
      <c r="K308" s="144">
        <v>0</v>
      </c>
      <c r="L308" s="144">
        <v>0</v>
      </c>
      <c r="M308" s="144">
        <v>0</v>
      </c>
      <c r="N308" s="144">
        <v>4166.666666666667</v>
      </c>
      <c r="O308" s="144">
        <v>0</v>
      </c>
      <c r="P308" s="144">
        <v>1666.6666666666667</v>
      </c>
      <c r="Q308" s="144">
        <v>0</v>
      </c>
      <c r="R308" s="144">
        <v>0</v>
      </c>
      <c r="S308" s="144">
        <v>4166.666666666667</v>
      </c>
      <c r="T308" s="144">
        <v>0</v>
      </c>
      <c r="U308" s="144">
        <v>4166.666666666667</v>
      </c>
      <c r="V308" s="144">
        <v>0</v>
      </c>
      <c r="W308" s="144">
        <v>0</v>
      </c>
      <c r="X308" s="144">
        <v>0</v>
      </c>
      <c r="Y308" s="144">
        <v>0</v>
      </c>
      <c r="Z308" s="144">
        <v>0</v>
      </c>
      <c r="AA308" s="144">
        <v>0</v>
      </c>
      <c r="AB308" s="144">
        <v>0</v>
      </c>
      <c r="AC308" s="144">
        <v>0</v>
      </c>
      <c r="AD308" s="144">
        <v>0</v>
      </c>
      <c r="AE308" s="144">
        <v>0</v>
      </c>
      <c r="AF308" s="144">
        <v>0</v>
      </c>
      <c r="AG308" s="144">
        <v>0</v>
      </c>
      <c r="AH308" s="144">
        <v>0</v>
      </c>
      <c r="AI308" s="144">
        <v>8750</v>
      </c>
      <c r="AJ308" s="144">
        <v>0</v>
      </c>
      <c r="AK308" s="144">
        <v>0</v>
      </c>
      <c r="AL308" s="144">
        <v>0</v>
      </c>
      <c r="AM308" s="144">
        <v>333.33333333333331</v>
      </c>
      <c r="AN308" s="144">
        <v>2541.6666666666665</v>
      </c>
      <c r="AO308" s="144">
        <v>0</v>
      </c>
      <c r="AP308" s="144">
        <v>0</v>
      </c>
      <c r="AQ308" s="144">
        <v>536.41666666666663</v>
      </c>
      <c r="AR308" s="145">
        <v>76053.083333333328</v>
      </c>
      <c r="AS308" s="145">
        <v>76053.083333333328</v>
      </c>
      <c r="AT308" s="145">
        <v>76053.083333333328</v>
      </c>
      <c r="AU308" s="145">
        <v>76053.083333333328</v>
      </c>
      <c r="AV308" s="145">
        <v>76053.083333333328</v>
      </c>
      <c r="AW308" s="144">
        <v>0</v>
      </c>
      <c r="AX308" s="144">
        <v>43378.75</v>
      </c>
      <c r="AY308" s="144">
        <v>43442.083333333336</v>
      </c>
      <c r="AZ308" s="144">
        <v>2916.6666666666665</v>
      </c>
      <c r="BA308" s="144">
        <v>3681.25</v>
      </c>
      <c r="BB308" s="144">
        <v>122406.3357682205</v>
      </c>
      <c r="BC308" s="144">
        <v>23475</v>
      </c>
      <c r="BD308" s="146">
        <v>0.5</v>
      </c>
      <c r="BE308" s="144">
        <v>0</v>
      </c>
      <c r="BF308" s="144">
        <v>0</v>
      </c>
      <c r="BG308" s="144">
        <v>1750</v>
      </c>
      <c r="BH308" s="144">
        <v>0</v>
      </c>
      <c r="BI308" s="144">
        <v>0</v>
      </c>
      <c r="BJ308" s="144">
        <v>0</v>
      </c>
      <c r="BK308" s="144">
        <v>0</v>
      </c>
      <c r="BL308" s="144">
        <v>0</v>
      </c>
      <c r="BM308" s="144">
        <v>0</v>
      </c>
      <c r="BN308" s="147">
        <v>0</v>
      </c>
      <c r="BO308" s="144">
        <v>0</v>
      </c>
      <c r="BP308" s="144">
        <v>0</v>
      </c>
      <c r="BQ308" s="144">
        <v>0</v>
      </c>
      <c r="BR308" s="144">
        <v>0</v>
      </c>
      <c r="BS308" s="144">
        <v>0</v>
      </c>
      <c r="BT308" s="144">
        <v>0</v>
      </c>
      <c r="BU308" s="144">
        <v>0</v>
      </c>
      <c r="BV308" s="144">
        <v>0</v>
      </c>
      <c r="BW308" s="144">
        <v>0</v>
      </c>
      <c r="BX308" s="144">
        <v>0</v>
      </c>
      <c r="BY308" s="144">
        <v>0</v>
      </c>
      <c r="BZ308" s="144">
        <v>0</v>
      </c>
      <c r="CA308" s="144">
        <v>0</v>
      </c>
      <c r="CB308" s="144">
        <v>0</v>
      </c>
      <c r="CC308" s="144">
        <v>750</v>
      </c>
      <c r="CD308" s="144">
        <v>0</v>
      </c>
      <c r="CE308" s="144">
        <v>0</v>
      </c>
      <c r="CF308" s="144">
        <v>0</v>
      </c>
    </row>
    <row r="309" spans="5:84">
      <c r="E309" s="124">
        <v>9</v>
      </c>
      <c r="F309" s="124">
        <v>2029</v>
      </c>
      <c r="G309" s="143" t="s">
        <v>306</v>
      </c>
      <c r="H309" s="144">
        <v>0</v>
      </c>
      <c r="I309" s="144">
        <v>4166.666666666667</v>
      </c>
      <c r="J309" s="144">
        <v>4166.666666666667</v>
      </c>
      <c r="K309" s="144">
        <v>0</v>
      </c>
      <c r="L309" s="144">
        <v>0</v>
      </c>
      <c r="M309" s="144">
        <v>0</v>
      </c>
      <c r="N309" s="144">
        <v>4166.666666666667</v>
      </c>
      <c r="O309" s="144">
        <v>0</v>
      </c>
      <c r="P309" s="144">
        <v>1666.6666666666667</v>
      </c>
      <c r="Q309" s="144">
        <v>0</v>
      </c>
      <c r="R309" s="144">
        <v>0</v>
      </c>
      <c r="S309" s="144">
        <v>4166.666666666667</v>
      </c>
      <c r="T309" s="144">
        <v>0</v>
      </c>
      <c r="U309" s="144">
        <v>4166.666666666667</v>
      </c>
      <c r="V309" s="144">
        <v>0</v>
      </c>
      <c r="W309" s="144">
        <v>0</v>
      </c>
      <c r="X309" s="144">
        <v>0</v>
      </c>
      <c r="Y309" s="144">
        <v>0</v>
      </c>
      <c r="Z309" s="144">
        <v>0</v>
      </c>
      <c r="AA309" s="144">
        <v>0</v>
      </c>
      <c r="AB309" s="144">
        <v>0</v>
      </c>
      <c r="AC309" s="144">
        <v>0</v>
      </c>
      <c r="AD309" s="144">
        <v>0</v>
      </c>
      <c r="AE309" s="144">
        <v>0</v>
      </c>
      <c r="AF309" s="144">
        <v>0</v>
      </c>
      <c r="AG309" s="144">
        <v>0</v>
      </c>
      <c r="AH309" s="144">
        <v>0</v>
      </c>
      <c r="AI309" s="144">
        <v>8750</v>
      </c>
      <c r="AJ309" s="144">
        <v>0</v>
      </c>
      <c r="AK309" s="144">
        <v>0</v>
      </c>
      <c r="AL309" s="144">
        <v>0</v>
      </c>
      <c r="AM309" s="144">
        <v>333.33333333333331</v>
      </c>
      <c r="AN309" s="144">
        <v>2541.6666666666665</v>
      </c>
      <c r="AO309" s="144">
        <v>0</v>
      </c>
      <c r="AP309" s="144">
        <v>0</v>
      </c>
      <c r="AQ309" s="144">
        <v>536.41666666666663</v>
      </c>
      <c r="AR309" s="145">
        <v>76053.083333333328</v>
      </c>
      <c r="AS309" s="145">
        <v>76053.083333333328</v>
      </c>
      <c r="AT309" s="145">
        <v>76053.083333333328</v>
      </c>
      <c r="AU309" s="145">
        <v>76053.083333333328</v>
      </c>
      <c r="AV309" s="145">
        <v>76053.083333333328</v>
      </c>
      <c r="AW309" s="144">
        <v>0</v>
      </c>
      <c r="AX309" s="144">
        <v>43378.75</v>
      </c>
      <c r="AY309" s="144">
        <v>43442.083333333336</v>
      </c>
      <c r="AZ309" s="144">
        <v>2916.6666666666665</v>
      </c>
      <c r="BA309" s="144">
        <v>3681.25</v>
      </c>
      <c r="BB309" s="144">
        <v>122406.3357682205</v>
      </c>
      <c r="BC309" s="144">
        <v>23475</v>
      </c>
      <c r="BD309" s="146">
        <v>0.5</v>
      </c>
      <c r="BE309" s="144">
        <v>0</v>
      </c>
      <c r="BF309" s="144">
        <v>0</v>
      </c>
      <c r="BG309" s="144">
        <v>1750</v>
      </c>
      <c r="BH309" s="144">
        <v>0</v>
      </c>
      <c r="BI309" s="144">
        <v>0</v>
      </c>
      <c r="BJ309" s="144">
        <v>0</v>
      </c>
      <c r="BK309" s="144">
        <v>0</v>
      </c>
      <c r="BL309" s="144">
        <v>0</v>
      </c>
      <c r="BM309" s="144">
        <v>0</v>
      </c>
      <c r="BN309" s="147">
        <v>0</v>
      </c>
      <c r="BO309" s="144">
        <v>0</v>
      </c>
      <c r="BP309" s="144">
        <v>0</v>
      </c>
      <c r="BQ309" s="144">
        <v>0</v>
      </c>
      <c r="BR309" s="144">
        <v>0</v>
      </c>
      <c r="BS309" s="144">
        <v>0</v>
      </c>
      <c r="BT309" s="144">
        <v>0</v>
      </c>
      <c r="BU309" s="144">
        <v>0</v>
      </c>
      <c r="BV309" s="144">
        <v>0</v>
      </c>
      <c r="BW309" s="144">
        <v>0</v>
      </c>
      <c r="BX309" s="144">
        <v>0</v>
      </c>
      <c r="BY309" s="144">
        <v>0</v>
      </c>
      <c r="BZ309" s="144">
        <v>0</v>
      </c>
      <c r="CA309" s="144">
        <v>0</v>
      </c>
      <c r="CB309" s="144">
        <v>0</v>
      </c>
      <c r="CC309" s="144">
        <v>750</v>
      </c>
      <c r="CD309" s="144">
        <v>0</v>
      </c>
      <c r="CE309" s="144">
        <v>0</v>
      </c>
      <c r="CF309" s="144">
        <v>0</v>
      </c>
    </row>
    <row r="310" spans="5:84">
      <c r="E310" s="124">
        <v>10</v>
      </c>
      <c r="F310" s="124">
        <v>2029</v>
      </c>
      <c r="G310" s="143" t="s">
        <v>306</v>
      </c>
      <c r="H310" s="144">
        <v>0</v>
      </c>
      <c r="I310" s="144">
        <v>4166.666666666667</v>
      </c>
      <c r="J310" s="144">
        <v>4166.666666666667</v>
      </c>
      <c r="K310" s="144">
        <v>0</v>
      </c>
      <c r="L310" s="144">
        <v>0</v>
      </c>
      <c r="M310" s="144">
        <v>0</v>
      </c>
      <c r="N310" s="144">
        <v>4166.666666666667</v>
      </c>
      <c r="O310" s="144">
        <v>0</v>
      </c>
      <c r="P310" s="144">
        <v>1666.6666666666667</v>
      </c>
      <c r="Q310" s="144">
        <v>0</v>
      </c>
      <c r="R310" s="144">
        <v>0</v>
      </c>
      <c r="S310" s="144">
        <v>4166.666666666667</v>
      </c>
      <c r="T310" s="144">
        <v>0</v>
      </c>
      <c r="U310" s="144">
        <v>4166.666666666667</v>
      </c>
      <c r="V310" s="144">
        <v>0</v>
      </c>
      <c r="W310" s="144">
        <v>0</v>
      </c>
      <c r="X310" s="144">
        <v>0</v>
      </c>
      <c r="Y310" s="144">
        <v>0</v>
      </c>
      <c r="Z310" s="144">
        <v>0</v>
      </c>
      <c r="AA310" s="144">
        <v>0</v>
      </c>
      <c r="AB310" s="144">
        <v>0</v>
      </c>
      <c r="AC310" s="144">
        <v>0</v>
      </c>
      <c r="AD310" s="144">
        <v>0</v>
      </c>
      <c r="AE310" s="144">
        <v>0</v>
      </c>
      <c r="AF310" s="144">
        <v>0</v>
      </c>
      <c r="AG310" s="144">
        <v>0</v>
      </c>
      <c r="AH310" s="144">
        <v>0</v>
      </c>
      <c r="AI310" s="144">
        <v>8750</v>
      </c>
      <c r="AJ310" s="144">
        <v>0</v>
      </c>
      <c r="AK310" s="144">
        <v>0</v>
      </c>
      <c r="AL310" s="144">
        <v>0</v>
      </c>
      <c r="AM310" s="144">
        <v>333.33333333333331</v>
      </c>
      <c r="AN310" s="144">
        <v>2541.6666666666665</v>
      </c>
      <c r="AO310" s="144">
        <v>0</v>
      </c>
      <c r="AP310" s="144">
        <v>0</v>
      </c>
      <c r="AQ310" s="144">
        <v>536.41666666666663</v>
      </c>
      <c r="AR310" s="145">
        <v>76053.083333333328</v>
      </c>
      <c r="AS310" s="145">
        <v>76053.083333333328</v>
      </c>
      <c r="AT310" s="145">
        <v>76053.083333333328</v>
      </c>
      <c r="AU310" s="145">
        <v>76053.083333333328</v>
      </c>
      <c r="AV310" s="145">
        <v>76053.083333333328</v>
      </c>
      <c r="AW310" s="144">
        <v>0</v>
      </c>
      <c r="AX310" s="144">
        <v>43378.75</v>
      </c>
      <c r="AY310" s="144">
        <v>43442.083333333336</v>
      </c>
      <c r="AZ310" s="144">
        <v>2916.6666666666665</v>
      </c>
      <c r="BA310" s="144">
        <v>3681.25</v>
      </c>
      <c r="BB310" s="144">
        <v>122406.3357682205</v>
      </c>
      <c r="BC310" s="144">
        <v>23475</v>
      </c>
      <c r="BD310" s="146">
        <v>0.5</v>
      </c>
      <c r="BE310" s="144">
        <v>0</v>
      </c>
      <c r="BF310" s="144">
        <v>0</v>
      </c>
      <c r="BG310" s="144">
        <v>1750</v>
      </c>
      <c r="BH310" s="144">
        <v>0</v>
      </c>
      <c r="BI310" s="144">
        <v>0</v>
      </c>
      <c r="BJ310" s="144">
        <v>0</v>
      </c>
      <c r="BK310" s="144">
        <v>0</v>
      </c>
      <c r="BL310" s="144">
        <v>0</v>
      </c>
      <c r="BM310" s="144">
        <v>0</v>
      </c>
      <c r="BN310" s="147">
        <v>0</v>
      </c>
      <c r="BO310" s="144">
        <v>0</v>
      </c>
      <c r="BP310" s="144">
        <v>0</v>
      </c>
      <c r="BQ310" s="144">
        <v>0</v>
      </c>
      <c r="BR310" s="144">
        <v>0</v>
      </c>
      <c r="BS310" s="144">
        <v>0</v>
      </c>
      <c r="BT310" s="144">
        <v>0</v>
      </c>
      <c r="BU310" s="144">
        <v>0</v>
      </c>
      <c r="BV310" s="144">
        <v>0</v>
      </c>
      <c r="BW310" s="144">
        <v>0</v>
      </c>
      <c r="BX310" s="144">
        <v>0</v>
      </c>
      <c r="BY310" s="144">
        <v>0</v>
      </c>
      <c r="BZ310" s="144">
        <v>0</v>
      </c>
      <c r="CA310" s="144">
        <v>0</v>
      </c>
      <c r="CB310" s="144">
        <v>0</v>
      </c>
      <c r="CC310" s="144">
        <v>750</v>
      </c>
      <c r="CD310" s="144">
        <v>0</v>
      </c>
      <c r="CE310" s="144">
        <v>0</v>
      </c>
      <c r="CF310" s="144">
        <v>0</v>
      </c>
    </row>
    <row r="311" spans="5:84">
      <c r="E311" s="124">
        <v>11</v>
      </c>
      <c r="F311" s="124">
        <v>2029</v>
      </c>
      <c r="G311" s="143" t="s">
        <v>306</v>
      </c>
      <c r="H311" s="144">
        <v>0</v>
      </c>
      <c r="I311" s="144">
        <v>4166.666666666667</v>
      </c>
      <c r="J311" s="144">
        <v>4166.666666666667</v>
      </c>
      <c r="K311" s="144">
        <v>0</v>
      </c>
      <c r="L311" s="144">
        <v>0</v>
      </c>
      <c r="M311" s="144">
        <v>0</v>
      </c>
      <c r="N311" s="144">
        <v>4166.666666666667</v>
      </c>
      <c r="O311" s="144">
        <v>0</v>
      </c>
      <c r="P311" s="144">
        <v>1666.6666666666667</v>
      </c>
      <c r="Q311" s="144">
        <v>0</v>
      </c>
      <c r="R311" s="144">
        <v>0</v>
      </c>
      <c r="S311" s="144">
        <v>4166.666666666667</v>
      </c>
      <c r="T311" s="144">
        <v>0</v>
      </c>
      <c r="U311" s="144">
        <v>4166.666666666667</v>
      </c>
      <c r="V311" s="144">
        <v>0</v>
      </c>
      <c r="W311" s="144">
        <v>0</v>
      </c>
      <c r="X311" s="144">
        <v>0</v>
      </c>
      <c r="Y311" s="144">
        <v>0</v>
      </c>
      <c r="Z311" s="144">
        <v>0</v>
      </c>
      <c r="AA311" s="144">
        <v>0</v>
      </c>
      <c r="AB311" s="144">
        <v>0</v>
      </c>
      <c r="AC311" s="144">
        <v>0</v>
      </c>
      <c r="AD311" s="144">
        <v>0</v>
      </c>
      <c r="AE311" s="144">
        <v>0</v>
      </c>
      <c r="AF311" s="144">
        <v>0</v>
      </c>
      <c r="AG311" s="144">
        <v>0</v>
      </c>
      <c r="AH311" s="144">
        <v>0</v>
      </c>
      <c r="AI311" s="144">
        <v>8750</v>
      </c>
      <c r="AJ311" s="144">
        <v>0</v>
      </c>
      <c r="AK311" s="144">
        <v>0</v>
      </c>
      <c r="AL311" s="144">
        <v>0</v>
      </c>
      <c r="AM311" s="144">
        <v>333.33333333333331</v>
      </c>
      <c r="AN311" s="144">
        <v>2541.6666666666665</v>
      </c>
      <c r="AO311" s="144">
        <v>0</v>
      </c>
      <c r="AP311" s="144">
        <v>0</v>
      </c>
      <c r="AQ311" s="144">
        <v>536.41666666666663</v>
      </c>
      <c r="AR311" s="145">
        <v>76053.083333333328</v>
      </c>
      <c r="AS311" s="145">
        <v>76053.083333333328</v>
      </c>
      <c r="AT311" s="145">
        <v>76053.083333333328</v>
      </c>
      <c r="AU311" s="145">
        <v>76053.083333333328</v>
      </c>
      <c r="AV311" s="145">
        <v>76053.083333333328</v>
      </c>
      <c r="AW311" s="144">
        <v>0</v>
      </c>
      <c r="AX311" s="144">
        <v>43378.75</v>
      </c>
      <c r="AY311" s="144">
        <v>43442.083333333336</v>
      </c>
      <c r="AZ311" s="144">
        <v>2916.6666666666665</v>
      </c>
      <c r="BA311" s="144">
        <v>3681.25</v>
      </c>
      <c r="BB311" s="144">
        <v>122406.3357682205</v>
      </c>
      <c r="BC311" s="144">
        <v>23475</v>
      </c>
      <c r="BD311" s="146">
        <v>0.5</v>
      </c>
      <c r="BE311" s="144">
        <v>0</v>
      </c>
      <c r="BF311" s="144">
        <v>0</v>
      </c>
      <c r="BG311" s="144">
        <v>1750</v>
      </c>
      <c r="BH311" s="144">
        <v>0</v>
      </c>
      <c r="BI311" s="144">
        <v>0</v>
      </c>
      <c r="BJ311" s="144">
        <v>0</v>
      </c>
      <c r="BK311" s="144">
        <v>0</v>
      </c>
      <c r="BL311" s="144">
        <v>0</v>
      </c>
      <c r="BM311" s="144">
        <v>0</v>
      </c>
      <c r="BN311" s="147">
        <v>0</v>
      </c>
      <c r="BO311" s="144">
        <v>0</v>
      </c>
      <c r="BP311" s="144">
        <v>0</v>
      </c>
      <c r="BQ311" s="144">
        <v>0</v>
      </c>
      <c r="BR311" s="144">
        <v>0</v>
      </c>
      <c r="BS311" s="144">
        <v>0</v>
      </c>
      <c r="BT311" s="144">
        <v>0</v>
      </c>
      <c r="BU311" s="144">
        <v>0</v>
      </c>
      <c r="BV311" s="144">
        <v>0</v>
      </c>
      <c r="BW311" s="144">
        <v>0</v>
      </c>
      <c r="BX311" s="144">
        <v>0</v>
      </c>
      <c r="BY311" s="144">
        <v>0</v>
      </c>
      <c r="BZ311" s="144">
        <v>0</v>
      </c>
      <c r="CA311" s="144">
        <v>0</v>
      </c>
      <c r="CB311" s="144">
        <v>0</v>
      </c>
      <c r="CC311" s="144">
        <v>750</v>
      </c>
      <c r="CD311" s="144">
        <v>0</v>
      </c>
      <c r="CE311" s="144">
        <v>0</v>
      </c>
      <c r="CF311" s="144">
        <v>0</v>
      </c>
    </row>
    <row r="312" spans="5:84">
      <c r="E312" s="124">
        <v>12</v>
      </c>
      <c r="F312" s="124">
        <v>2029</v>
      </c>
      <c r="G312" s="143" t="s">
        <v>306</v>
      </c>
      <c r="H312" s="144">
        <v>0</v>
      </c>
      <c r="I312" s="144">
        <v>4166.666666666667</v>
      </c>
      <c r="J312" s="144">
        <v>4166.666666666667</v>
      </c>
      <c r="K312" s="144">
        <v>0</v>
      </c>
      <c r="L312" s="144">
        <v>0</v>
      </c>
      <c r="M312" s="144">
        <v>0</v>
      </c>
      <c r="N312" s="144">
        <v>4166.666666666667</v>
      </c>
      <c r="O312" s="144">
        <v>0</v>
      </c>
      <c r="P312" s="144">
        <v>1666.6666666666667</v>
      </c>
      <c r="Q312" s="144">
        <v>0</v>
      </c>
      <c r="R312" s="144">
        <v>0</v>
      </c>
      <c r="S312" s="144">
        <v>4166.666666666667</v>
      </c>
      <c r="T312" s="144">
        <v>0</v>
      </c>
      <c r="U312" s="144">
        <v>4166.666666666667</v>
      </c>
      <c r="V312" s="144">
        <v>0</v>
      </c>
      <c r="W312" s="144">
        <v>0</v>
      </c>
      <c r="X312" s="144">
        <v>0</v>
      </c>
      <c r="Y312" s="144">
        <v>0</v>
      </c>
      <c r="Z312" s="144">
        <v>0</v>
      </c>
      <c r="AA312" s="144">
        <v>0</v>
      </c>
      <c r="AB312" s="144">
        <v>0</v>
      </c>
      <c r="AC312" s="144">
        <v>0</v>
      </c>
      <c r="AD312" s="144">
        <v>0</v>
      </c>
      <c r="AE312" s="144">
        <v>0</v>
      </c>
      <c r="AF312" s="144">
        <v>0</v>
      </c>
      <c r="AG312" s="144">
        <v>0</v>
      </c>
      <c r="AH312" s="144">
        <v>0</v>
      </c>
      <c r="AI312" s="144">
        <v>8750</v>
      </c>
      <c r="AJ312" s="144">
        <v>0</v>
      </c>
      <c r="AK312" s="144">
        <v>0</v>
      </c>
      <c r="AL312" s="144">
        <v>0</v>
      </c>
      <c r="AM312" s="144">
        <v>333.33333333333331</v>
      </c>
      <c r="AN312" s="144">
        <v>2541.6666666666665</v>
      </c>
      <c r="AO312" s="144">
        <v>0</v>
      </c>
      <c r="AP312" s="144">
        <v>0</v>
      </c>
      <c r="AQ312" s="144">
        <v>536.41666666666663</v>
      </c>
      <c r="AR312" s="145">
        <v>76053.083333333328</v>
      </c>
      <c r="AS312" s="145">
        <v>76053.083333333328</v>
      </c>
      <c r="AT312" s="145">
        <v>76053.083333333328</v>
      </c>
      <c r="AU312" s="145">
        <v>76053.083333333328</v>
      </c>
      <c r="AV312" s="145">
        <v>76053.083333333328</v>
      </c>
      <c r="AW312" s="144">
        <v>0</v>
      </c>
      <c r="AX312" s="144">
        <v>43378.75</v>
      </c>
      <c r="AY312" s="144">
        <v>43442.083333333336</v>
      </c>
      <c r="AZ312" s="144">
        <v>2916.6666666666665</v>
      </c>
      <c r="BA312" s="144">
        <v>3681.25</v>
      </c>
      <c r="BB312" s="144">
        <v>122406.3357682205</v>
      </c>
      <c r="BC312" s="144">
        <v>23475</v>
      </c>
      <c r="BD312" s="146">
        <v>0.5</v>
      </c>
      <c r="BE312" s="144">
        <v>0</v>
      </c>
      <c r="BF312" s="144">
        <v>0</v>
      </c>
      <c r="BG312" s="144">
        <v>1750</v>
      </c>
      <c r="BH312" s="144">
        <v>0</v>
      </c>
      <c r="BI312" s="144">
        <v>0</v>
      </c>
      <c r="BJ312" s="144">
        <v>0</v>
      </c>
      <c r="BK312" s="144">
        <v>0</v>
      </c>
      <c r="BL312" s="144">
        <v>0</v>
      </c>
      <c r="BM312" s="144">
        <v>0</v>
      </c>
      <c r="BN312" s="147">
        <v>0</v>
      </c>
      <c r="BO312" s="144">
        <v>0</v>
      </c>
      <c r="BP312" s="144">
        <v>0</v>
      </c>
      <c r="BQ312" s="144">
        <v>0</v>
      </c>
      <c r="BR312" s="144">
        <v>0</v>
      </c>
      <c r="BS312" s="144">
        <v>0</v>
      </c>
      <c r="BT312" s="144">
        <v>0</v>
      </c>
      <c r="BU312" s="144">
        <v>0</v>
      </c>
      <c r="BV312" s="144">
        <v>0</v>
      </c>
      <c r="BW312" s="144">
        <v>0</v>
      </c>
      <c r="BX312" s="144">
        <v>0</v>
      </c>
      <c r="BY312" s="144">
        <v>0</v>
      </c>
      <c r="BZ312" s="144">
        <v>0</v>
      </c>
      <c r="CA312" s="144">
        <v>0</v>
      </c>
      <c r="CB312" s="144">
        <v>0</v>
      </c>
      <c r="CC312" s="144">
        <v>750</v>
      </c>
      <c r="CD312" s="144">
        <v>0</v>
      </c>
      <c r="CE312" s="144">
        <v>0</v>
      </c>
      <c r="CF312" s="144">
        <v>0</v>
      </c>
    </row>
    <row r="313" spans="5:84">
      <c r="E313" s="124">
        <v>1</v>
      </c>
      <c r="F313" s="124">
        <v>2030</v>
      </c>
      <c r="G313" s="143" t="s">
        <v>306</v>
      </c>
      <c r="H313" s="144">
        <v>4166.666666666667</v>
      </c>
      <c r="I313" s="144">
        <v>0</v>
      </c>
      <c r="J313" s="144">
        <v>4166.666666666667</v>
      </c>
      <c r="K313" s="144">
        <v>0</v>
      </c>
      <c r="L313" s="144">
        <v>0</v>
      </c>
      <c r="M313" s="144">
        <v>0</v>
      </c>
      <c r="N313" s="144">
        <v>0</v>
      </c>
      <c r="O313" s="144">
        <v>4166.666666666667</v>
      </c>
      <c r="P313" s="144">
        <v>1666.6666666666667</v>
      </c>
      <c r="Q313" s="144">
        <v>0</v>
      </c>
      <c r="R313" s="144">
        <v>0</v>
      </c>
      <c r="S313" s="144">
        <v>4166.666666666667</v>
      </c>
      <c r="T313" s="144">
        <v>0</v>
      </c>
      <c r="U313" s="144">
        <v>4166.666666666667</v>
      </c>
      <c r="V313" s="144">
        <v>0</v>
      </c>
      <c r="W313" s="144">
        <v>0</v>
      </c>
      <c r="X313" s="144">
        <v>0</v>
      </c>
      <c r="Y313" s="144">
        <v>0</v>
      </c>
      <c r="Z313" s="144">
        <v>0</v>
      </c>
      <c r="AA313" s="144">
        <v>0</v>
      </c>
      <c r="AB313" s="144">
        <v>0</v>
      </c>
      <c r="AC313" s="144">
        <v>0</v>
      </c>
      <c r="AD313" s="144">
        <v>0</v>
      </c>
      <c r="AE313" s="144">
        <v>0</v>
      </c>
      <c r="AF313" s="144">
        <v>0</v>
      </c>
      <c r="AG313" s="144">
        <v>0</v>
      </c>
      <c r="AH313" s="144">
        <v>0</v>
      </c>
      <c r="AI313" s="144">
        <v>8750</v>
      </c>
      <c r="AJ313" s="144">
        <v>0</v>
      </c>
      <c r="AK313" s="144">
        <v>0</v>
      </c>
      <c r="AL313" s="144">
        <v>0</v>
      </c>
      <c r="AM313" s="144">
        <v>333.33333333333331</v>
      </c>
      <c r="AN313" s="144">
        <v>2541.6666666666665</v>
      </c>
      <c r="AO313" s="144">
        <v>0</v>
      </c>
      <c r="AP313" s="144">
        <v>0</v>
      </c>
      <c r="AQ313" s="144">
        <v>520.66666666666663</v>
      </c>
      <c r="AR313" s="145">
        <v>76037.333333333328</v>
      </c>
      <c r="AS313" s="145">
        <v>76037.333333333328</v>
      </c>
      <c r="AT313" s="145">
        <v>76037.333333333328</v>
      </c>
      <c r="AU313" s="145">
        <v>76037.333333333328</v>
      </c>
      <c r="AV313" s="145">
        <v>76037.333333333328</v>
      </c>
      <c r="AW313" s="144">
        <v>0</v>
      </c>
      <c r="AX313" s="144">
        <v>43378.75</v>
      </c>
      <c r="AY313" s="144">
        <v>43442.083333333336</v>
      </c>
      <c r="AZ313" s="144">
        <v>2916.6666666666665</v>
      </c>
      <c r="BA313" s="144">
        <v>3681.25</v>
      </c>
      <c r="BB313" s="144">
        <v>122560.14329652792</v>
      </c>
      <c r="BC313" s="144">
        <v>23475</v>
      </c>
      <c r="BD313" s="146">
        <v>0.5</v>
      </c>
      <c r="BE313" s="144">
        <v>0</v>
      </c>
      <c r="BF313" s="144">
        <v>0</v>
      </c>
      <c r="BG313" s="144">
        <v>1750</v>
      </c>
      <c r="BH313" s="144">
        <v>0</v>
      </c>
      <c r="BI313" s="144">
        <v>0</v>
      </c>
      <c r="BJ313" s="144">
        <v>0</v>
      </c>
      <c r="BK313" s="144">
        <v>0</v>
      </c>
      <c r="BL313" s="144">
        <v>0</v>
      </c>
      <c r="BM313" s="144">
        <v>0</v>
      </c>
      <c r="BN313" s="147">
        <v>0</v>
      </c>
      <c r="BO313" s="144">
        <v>0</v>
      </c>
      <c r="BP313" s="144">
        <v>0</v>
      </c>
      <c r="BQ313" s="144">
        <v>0</v>
      </c>
      <c r="BR313" s="144">
        <v>0</v>
      </c>
      <c r="BS313" s="144">
        <v>0</v>
      </c>
      <c r="BT313" s="144">
        <v>0</v>
      </c>
      <c r="BU313" s="144">
        <v>0</v>
      </c>
      <c r="BV313" s="144">
        <v>0</v>
      </c>
      <c r="BW313" s="144">
        <v>0</v>
      </c>
      <c r="BX313" s="144">
        <v>0</v>
      </c>
      <c r="BY313" s="144">
        <v>0</v>
      </c>
      <c r="BZ313" s="144">
        <v>0</v>
      </c>
      <c r="CA313" s="144">
        <v>0</v>
      </c>
      <c r="CB313" s="144">
        <v>0</v>
      </c>
      <c r="CC313" s="144">
        <v>750</v>
      </c>
      <c r="CD313" s="144">
        <v>0</v>
      </c>
      <c r="CE313" s="144">
        <v>0</v>
      </c>
      <c r="CF313" s="144">
        <v>0</v>
      </c>
    </row>
    <row r="314" spans="5:84">
      <c r="E314" s="124">
        <v>2</v>
      </c>
      <c r="F314" s="124">
        <v>2030</v>
      </c>
      <c r="G314" s="143" t="s">
        <v>306</v>
      </c>
      <c r="H314" s="144">
        <v>4166.666666666667</v>
      </c>
      <c r="I314" s="144">
        <v>0</v>
      </c>
      <c r="J314" s="144">
        <v>4166.666666666667</v>
      </c>
      <c r="K314" s="144">
        <v>0</v>
      </c>
      <c r="L314" s="144">
        <v>0</v>
      </c>
      <c r="M314" s="144">
        <v>0</v>
      </c>
      <c r="N314" s="144">
        <v>0</v>
      </c>
      <c r="O314" s="144">
        <v>4166.666666666667</v>
      </c>
      <c r="P314" s="144">
        <v>1666.6666666666667</v>
      </c>
      <c r="Q314" s="144">
        <v>0</v>
      </c>
      <c r="R314" s="144">
        <v>0</v>
      </c>
      <c r="S314" s="144">
        <v>4166.666666666667</v>
      </c>
      <c r="T314" s="144">
        <v>0</v>
      </c>
      <c r="U314" s="144">
        <v>4166.666666666667</v>
      </c>
      <c r="V314" s="144">
        <v>0</v>
      </c>
      <c r="W314" s="144">
        <v>0</v>
      </c>
      <c r="X314" s="144">
        <v>0</v>
      </c>
      <c r="Y314" s="144">
        <v>0</v>
      </c>
      <c r="Z314" s="144">
        <v>0</v>
      </c>
      <c r="AA314" s="144">
        <v>0</v>
      </c>
      <c r="AB314" s="144">
        <v>0</v>
      </c>
      <c r="AC314" s="144">
        <v>0</v>
      </c>
      <c r="AD314" s="144">
        <v>0</v>
      </c>
      <c r="AE314" s="144">
        <v>0</v>
      </c>
      <c r="AF314" s="144">
        <v>0</v>
      </c>
      <c r="AG314" s="144">
        <v>0</v>
      </c>
      <c r="AH314" s="144">
        <v>0</v>
      </c>
      <c r="AI314" s="144">
        <v>8750</v>
      </c>
      <c r="AJ314" s="144">
        <v>0</v>
      </c>
      <c r="AK314" s="144">
        <v>0</v>
      </c>
      <c r="AL314" s="144">
        <v>0</v>
      </c>
      <c r="AM314" s="144">
        <v>333.33333333333331</v>
      </c>
      <c r="AN314" s="144">
        <v>2541.6666666666665</v>
      </c>
      <c r="AO314" s="144">
        <v>0</v>
      </c>
      <c r="AP314" s="144">
        <v>0</v>
      </c>
      <c r="AQ314" s="144">
        <v>520.66666666666663</v>
      </c>
      <c r="AR314" s="145">
        <v>76037.333333333328</v>
      </c>
      <c r="AS314" s="145">
        <v>76037.333333333328</v>
      </c>
      <c r="AT314" s="145">
        <v>76037.333333333328</v>
      </c>
      <c r="AU314" s="145">
        <v>76037.333333333328</v>
      </c>
      <c r="AV314" s="145">
        <v>76037.333333333328</v>
      </c>
      <c r="AW314" s="144">
        <v>0</v>
      </c>
      <c r="AX314" s="144">
        <v>43378.75</v>
      </c>
      <c r="AY314" s="144">
        <v>43442.083333333336</v>
      </c>
      <c r="AZ314" s="144">
        <v>2916.6666666666665</v>
      </c>
      <c r="BA314" s="144">
        <v>3681.25</v>
      </c>
      <c r="BB314" s="144">
        <v>122560.14329652792</v>
      </c>
      <c r="BC314" s="144">
        <v>23475</v>
      </c>
      <c r="BD314" s="146">
        <v>0.5</v>
      </c>
      <c r="BE314" s="144">
        <v>0</v>
      </c>
      <c r="BF314" s="144">
        <v>0</v>
      </c>
      <c r="BG314" s="144">
        <v>1750</v>
      </c>
      <c r="BH314" s="144">
        <v>0</v>
      </c>
      <c r="BI314" s="144">
        <v>0</v>
      </c>
      <c r="BJ314" s="144">
        <v>0</v>
      </c>
      <c r="BK314" s="144">
        <v>0</v>
      </c>
      <c r="BL314" s="144">
        <v>0</v>
      </c>
      <c r="BM314" s="144">
        <v>0</v>
      </c>
      <c r="BN314" s="147">
        <v>0</v>
      </c>
      <c r="BO314" s="144">
        <v>0</v>
      </c>
      <c r="BP314" s="144">
        <v>0</v>
      </c>
      <c r="BQ314" s="144">
        <v>0</v>
      </c>
      <c r="BR314" s="144">
        <v>0</v>
      </c>
      <c r="BS314" s="144">
        <v>0</v>
      </c>
      <c r="BT314" s="144">
        <v>0</v>
      </c>
      <c r="BU314" s="144">
        <v>0</v>
      </c>
      <c r="BV314" s="144">
        <v>0</v>
      </c>
      <c r="BW314" s="144">
        <v>0</v>
      </c>
      <c r="BX314" s="144">
        <v>0</v>
      </c>
      <c r="BY314" s="144">
        <v>0</v>
      </c>
      <c r="BZ314" s="144">
        <v>0</v>
      </c>
      <c r="CA314" s="144">
        <v>0</v>
      </c>
      <c r="CB314" s="144">
        <v>0</v>
      </c>
      <c r="CC314" s="144">
        <v>750</v>
      </c>
      <c r="CD314" s="144">
        <v>0</v>
      </c>
      <c r="CE314" s="144">
        <v>0</v>
      </c>
      <c r="CF314" s="144">
        <v>0</v>
      </c>
    </row>
    <row r="315" spans="5:84">
      <c r="E315" s="124">
        <v>3</v>
      </c>
      <c r="F315" s="124">
        <v>2030</v>
      </c>
      <c r="G315" s="143" t="s">
        <v>306</v>
      </c>
      <c r="H315" s="144">
        <v>4166.666666666667</v>
      </c>
      <c r="I315" s="144">
        <v>0</v>
      </c>
      <c r="J315" s="144">
        <v>4166.666666666667</v>
      </c>
      <c r="K315" s="144">
        <v>0</v>
      </c>
      <c r="L315" s="144">
        <v>0</v>
      </c>
      <c r="M315" s="144">
        <v>0</v>
      </c>
      <c r="N315" s="144">
        <v>0</v>
      </c>
      <c r="O315" s="144">
        <v>4166.666666666667</v>
      </c>
      <c r="P315" s="144">
        <v>1666.6666666666667</v>
      </c>
      <c r="Q315" s="144">
        <v>0</v>
      </c>
      <c r="R315" s="144">
        <v>0</v>
      </c>
      <c r="S315" s="144">
        <v>4166.666666666667</v>
      </c>
      <c r="T315" s="144">
        <v>0</v>
      </c>
      <c r="U315" s="144">
        <v>4166.666666666667</v>
      </c>
      <c r="V315" s="144">
        <v>0</v>
      </c>
      <c r="W315" s="144">
        <v>0</v>
      </c>
      <c r="X315" s="144">
        <v>0</v>
      </c>
      <c r="Y315" s="144">
        <v>0</v>
      </c>
      <c r="Z315" s="144">
        <v>0</v>
      </c>
      <c r="AA315" s="144">
        <v>0</v>
      </c>
      <c r="AB315" s="144">
        <v>0</v>
      </c>
      <c r="AC315" s="144">
        <v>0</v>
      </c>
      <c r="AD315" s="144">
        <v>0</v>
      </c>
      <c r="AE315" s="144">
        <v>0</v>
      </c>
      <c r="AF315" s="144">
        <v>0</v>
      </c>
      <c r="AG315" s="144">
        <v>0</v>
      </c>
      <c r="AH315" s="144">
        <v>0</v>
      </c>
      <c r="AI315" s="144">
        <v>8750</v>
      </c>
      <c r="AJ315" s="144">
        <v>0</v>
      </c>
      <c r="AK315" s="144">
        <v>0</v>
      </c>
      <c r="AL315" s="144">
        <v>0</v>
      </c>
      <c r="AM315" s="144">
        <v>333.33333333333331</v>
      </c>
      <c r="AN315" s="144">
        <v>2541.6666666666665</v>
      </c>
      <c r="AO315" s="144">
        <v>0</v>
      </c>
      <c r="AP315" s="144">
        <v>0</v>
      </c>
      <c r="AQ315" s="144">
        <v>520.66666666666663</v>
      </c>
      <c r="AR315" s="145">
        <v>76037.333333333328</v>
      </c>
      <c r="AS315" s="145">
        <v>76037.333333333328</v>
      </c>
      <c r="AT315" s="145">
        <v>76037.333333333328</v>
      </c>
      <c r="AU315" s="145">
        <v>76037.333333333328</v>
      </c>
      <c r="AV315" s="145">
        <v>76037.333333333328</v>
      </c>
      <c r="AW315" s="144">
        <v>0</v>
      </c>
      <c r="AX315" s="144">
        <v>43378.75</v>
      </c>
      <c r="AY315" s="144">
        <v>43442.083333333336</v>
      </c>
      <c r="AZ315" s="144">
        <v>2916.6666666666665</v>
      </c>
      <c r="BA315" s="144">
        <v>3681.25</v>
      </c>
      <c r="BB315" s="144">
        <v>122560.14329652792</v>
      </c>
      <c r="BC315" s="144">
        <v>23475</v>
      </c>
      <c r="BD315" s="146">
        <v>0.5</v>
      </c>
      <c r="BE315" s="144">
        <v>0</v>
      </c>
      <c r="BF315" s="144">
        <v>0</v>
      </c>
      <c r="BG315" s="144">
        <v>1750</v>
      </c>
      <c r="BH315" s="144">
        <v>0</v>
      </c>
      <c r="BI315" s="144">
        <v>0</v>
      </c>
      <c r="BJ315" s="144">
        <v>0</v>
      </c>
      <c r="BK315" s="144">
        <v>0</v>
      </c>
      <c r="BL315" s="144">
        <v>0</v>
      </c>
      <c r="BM315" s="144">
        <v>0</v>
      </c>
      <c r="BN315" s="147">
        <v>0</v>
      </c>
      <c r="BO315" s="144">
        <v>0</v>
      </c>
      <c r="BP315" s="144">
        <v>0</v>
      </c>
      <c r="BQ315" s="144">
        <v>0</v>
      </c>
      <c r="BR315" s="144">
        <v>0</v>
      </c>
      <c r="BS315" s="144">
        <v>0</v>
      </c>
      <c r="BT315" s="144">
        <v>0</v>
      </c>
      <c r="BU315" s="144">
        <v>0</v>
      </c>
      <c r="BV315" s="144">
        <v>0</v>
      </c>
      <c r="BW315" s="144">
        <v>0</v>
      </c>
      <c r="BX315" s="144">
        <v>0</v>
      </c>
      <c r="BY315" s="144">
        <v>0</v>
      </c>
      <c r="BZ315" s="144">
        <v>0</v>
      </c>
      <c r="CA315" s="144">
        <v>0</v>
      </c>
      <c r="CB315" s="144">
        <v>0</v>
      </c>
      <c r="CC315" s="144">
        <v>750</v>
      </c>
      <c r="CD315" s="144">
        <v>0</v>
      </c>
      <c r="CE315" s="144">
        <v>0</v>
      </c>
      <c r="CF315" s="144">
        <v>0</v>
      </c>
    </row>
    <row r="316" spans="5:84">
      <c r="E316" s="124">
        <v>4</v>
      </c>
      <c r="F316" s="124">
        <v>2030</v>
      </c>
      <c r="G316" s="143" t="s">
        <v>306</v>
      </c>
      <c r="H316" s="144">
        <v>4166.666666666667</v>
      </c>
      <c r="I316" s="144">
        <v>0</v>
      </c>
      <c r="J316" s="144">
        <v>4166.666666666667</v>
      </c>
      <c r="K316" s="144">
        <v>0</v>
      </c>
      <c r="L316" s="144">
        <v>0</v>
      </c>
      <c r="M316" s="144">
        <v>0</v>
      </c>
      <c r="N316" s="144">
        <v>0</v>
      </c>
      <c r="O316" s="144">
        <v>4166.666666666667</v>
      </c>
      <c r="P316" s="144">
        <v>1666.6666666666667</v>
      </c>
      <c r="Q316" s="144">
        <v>0</v>
      </c>
      <c r="R316" s="144">
        <v>0</v>
      </c>
      <c r="S316" s="144">
        <v>4166.666666666667</v>
      </c>
      <c r="T316" s="144">
        <v>0</v>
      </c>
      <c r="U316" s="144">
        <v>4166.666666666667</v>
      </c>
      <c r="V316" s="144">
        <v>0</v>
      </c>
      <c r="W316" s="144">
        <v>0</v>
      </c>
      <c r="X316" s="144">
        <v>0</v>
      </c>
      <c r="Y316" s="144">
        <v>0</v>
      </c>
      <c r="Z316" s="144">
        <v>0</v>
      </c>
      <c r="AA316" s="144">
        <v>0</v>
      </c>
      <c r="AB316" s="144">
        <v>0</v>
      </c>
      <c r="AC316" s="144">
        <v>0</v>
      </c>
      <c r="AD316" s="144">
        <v>0</v>
      </c>
      <c r="AE316" s="144">
        <v>0</v>
      </c>
      <c r="AF316" s="144">
        <v>0</v>
      </c>
      <c r="AG316" s="144">
        <v>0</v>
      </c>
      <c r="AH316" s="144">
        <v>0</v>
      </c>
      <c r="AI316" s="144">
        <v>8750</v>
      </c>
      <c r="AJ316" s="144">
        <v>0</v>
      </c>
      <c r="AK316" s="144">
        <v>0</v>
      </c>
      <c r="AL316" s="144">
        <v>0</v>
      </c>
      <c r="AM316" s="144">
        <v>333.33333333333331</v>
      </c>
      <c r="AN316" s="144">
        <v>2541.6666666666665</v>
      </c>
      <c r="AO316" s="144">
        <v>0</v>
      </c>
      <c r="AP316" s="144">
        <v>0</v>
      </c>
      <c r="AQ316" s="144">
        <v>520.66666666666663</v>
      </c>
      <c r="AR316" s="145">
        <v>76037.333333333328</v>
      </c>
      <c r="AS316" s="145">
        <v>76037.333333333328</v>
      </c>
      <c r="AT316" s="145">
        <v>76037.333333333328</v>
      </c>
      <c r="AU316" s="145">
        <v>76037.333333333328</v>
      </c>
      <c r="AV316" s="145">
        <v>76037.333333333328</v>
      </c>
      <c r="AW316" s="144">
        <v>0</v>
      </c>
      <c r="AX316" s="144">
        <v>43378.75</v>
      </c>
      <c r="AY316" s="144">
        <v>43442.083333333336</v>
      </c>
      <c r="AZ316" s="144">
        <v>2916.6666666666665</v>
      </c>
      <c r="BA316" s="144">
        <v>3681.25</v>
      </c>
      <c r="BB316" s="144">
        <v>122560.14329652792</v>
      </c>
      <c r="BC316" s="144">
        <v>23475</v>
      </c>
      <c r="BD316" s="146">
        <v>0.5</v>
      </c>
      <c r="BE316" s="144">
        <v>0</v>
      </c>
      <c r="BF316" s="144">
        <v>0</v>
      </c>
      <c r="BG316" s="144">
        <v>1750</v>
      </c>
      <c r="BH316" s="144">
        <v>0</v>
      </c>
      <c r="BI316" s="144">
        <v>0</v>
      </c>
      <c r="BJ316" s="144">
        <v>0</v>
      </c>
      <c r="BK316" s="144">
        <v>0</v>
      </c>
      <c r="BL316" s="144">
        <v>0</v>
      </c>
      <c r="BM316" s="144">
        <v>0</v>
      </c>
      <c r="BN316" s="147">
        <v>0</v>
      </c>
      <c r="BO316" s="144">
        <v>0</v>
      </c>
      <c r="BP316" s="144">
        <v>0</v>
      </c>
      <c r="BQ316" s="144">
        <v>0</v>
      </c>
      <c r="BR316" s="144">
        <v>0</v>
      </c>
      <c r="BS316" s="144">
        <v>0</v>
      </c>
      <c r="BT316" s="144">
        <v>0</v>
      </c>
      <c r="BU316" s="144">
        <v>0</v>
      </c>
      <c r="BV316" s="144">
        <v>0</v>
      </c>
      <c r="BW316" s="144">
        <v>0</v>
      </c>
      <c r="BX316" s="144">
        <v>0</v>
      </c>
      <c r="BY316" s="144">
        <v>0</v>
      </c>
      <c r="BZ316" s="144">
        <v>0</v>
      </c>
      <c r="CA316" s="144">
        <v>0</v>
      </c>
      <c r="CB316" s="144">
        <v>0</v>
      </c>
      <c r="CC316" s="144">
        <v>750</v>
      </c>
      <c r="CD316" s="144">
        <v>0</v>
      </c>
      <c r="CE316" s="144">
        <v>0</v>
      </c>
      <c r="CF316" s="144">
        <v>0</v>
      </c>
    </row>
    <row r="317" spans="5:84">
      <c r="E317" s="124">
        <v>5</v>
      </c>
      <c r="F317" s="124">
        <v>2030</v>
      </c>
      <c r="G317" s="143" t="s">
        <v>306</v>
      </c>
      <c r="H317" s="144">
        <v>4166.666666666667</v>
      </c>
      <c r="I317" s="144">
        <v>0</v>
      </c>
      <c r="J317" s="144">
        <v>4166.666666666667</v>
      </c>
      <c r="K317" s="144">
        <v>0</v>
      </c>
      <c r="L317" s="144">
        <v>0</v>
      </c>
      <c r="M317" s="144">
        <v>0</v>
      </c>
      <c r="N317" s="144">
        <v>0</v>
      </c>
      <c r="O317" s="144">
        <v>4166.666666666667</v>
      </c>
      <c r="P317" s="144">
        <v>1666.6666666666667</v>
      </c>
      <c r="Q317" s="144">
        <v>0</v>
      </c>
      <c r="R317" s="144">
        <v>0</v>
      </c>
      <c r="S317" s="144">
        <v>4166.666666666667</v>
      </c>
      <c r="T317" s="144">
        <v>0</v>
      </c>
      <c r="U317" s="144">
        <v>4166.666666666667</v>
      </c>
      <c r="V317" s="144">
        <v>0</v>
      </c>
      <c r="W317" s="144">
        <v>0</v>
      </c>
      <c r="X317" s="144">
        <v>0</v>
      </c>
      <c r="Y317" s="144">
        <v>0</v>
      </c>
      <c r="Z317" s="144">
        <v>0</v>
      </c>
      <c r="AA317" s="144">
        <v>0</v>
      </c>
      <c r="AB317" s="144">
        <v>0</v>
      </c>
      <c r="AC317" s="144">
        <v>0</v>
      </c>
      <c r="AD317" s="144">
        <v>0</v>
      </c>
      <c r="AE317" s="144">
        <v>0</v>
      </c>
      <c r="AF317" s="144">
        <v>0</v>
      </c>
      <c r="AG317" s="144">
        <v>0</v>
      </c>
      <c r="AH317" s="144">
        <v>0</v>
      </c>
      <c r="AI317" s="144">
        <v>8750</v>
      </c>
      <c r="AJ317" s="144">
        <v>0</v>
      </c>
      <c r="AK317" s="144">
        <v>0</v>
      </c>
      <c r="AL317" s="144">
        <v>0</v>
      </c>
      <c r="AM317" s="144">
        <v>333.33333333333331</v>
      </c>
      <c r="AN317" s="144">
        <v>2541.6666666666665</v>
      </c>
      <c r="AO317" s="144">
        <v>0</v>
      </c>
      <c r="AP317" s="144">
        <v>0</v>
      </c>
      <c r="AQ317" s="144">
        <v>520.66666666666663</v>
      </c>
      <c r="AR317" s="145">
        <v>76037.333333333328</v>
      </c>
      <c r="AS317" s="145">
        <v>76037.333333333328</v>
      </c>
      <c r="AT317" s="145">
        <v>76037.333333333328</v>
      </c>
      <c r="AU317" s="145">
        <v>76037.333333333328</v>
      </c>
      <c r="AV317" s="145">
        <v>76037.333333333328</v>
      </c>
      <c r="AW317" s="144">
        <v>0</v>
      </c>
      <c r="AX317" s="144">
        <v>43378.75</v>
      </c>
      <c r="AY317" s="144">
        <v>43442.083333333336</v>
      </c>
      <c r="AZ317" s="144">
        <v>2916.6666666666665</v>
      </c>
      <c r="BA317" s="144">
        <v>3681.25</v>
      </c>
      <c r="BB317" s="144">
        <v>122560.14329652792</v>
      </c>
      <c r="BC317" s="144">
        <v>23475</v>
      </c>
      <c r="BD317" s="146">
        <v>0.5</v>
      </c>
      <c r="BE317" s="144">
        <v>0</v>
      </c>
      <c r="BF317" s="144">
        <v>0</v>
      </c>
      <c r="BG317" s="144">
        <v>1750</v>
      </c>
      <c r="BH317" s="144">
        <v>0</v>
      </c>
      <c r="BI317" s="144">
        <v>0</v>
      </c>
      <c r="BJ317" s="144">
        <v>0</v>
      </c>
      <c r="BK317" s="144">
        <v>0</v>
      </c>
      <c r="BL317" s="144">
        <v>0</v>
      </c>
      <c r="BM317" s="144">
        <v>0</v>
      </c>
      <c r="BN317" s="147">
        <v>0</v>
      </c>
      <c r="BO317" s="144">
        <v>0</v>
      </c>
      <c r="BP317" s="144">
        <v>0</v>
      </c>
      <c r="BQ317" s="144">
        <v>0</v>
      </c>
      <c r="BR317" s="144">
        <v>0</v>
      </c>
      <c r="BS317" s="144">
        <v>0</v>
      </c>
      <c r="BT317" s="144">
        <v>0</v>
      </c>
      <c r="BU317" s="144">
        <v>0</v>
      </c>
      <c r="BV317" s="144">
        <v>0</v>
      </c>
      <c r="BW317" s="144">
        <v>0</v>
      </c>
      <c r="BX317" s="144">
        <v>0</v>
      </c>
      <c r="BY317" s="144">
        <v>0</v>
      </c>
      <c r="BZ317" s="144">
        <v>0</v>
      </c>
      <c r="CA317" s="144">
        <v>0</v>
      </c>
      <c r="CB317" s="144">
        <v>0</v>
      </c>
      <c r="CC317" s="144">
        <v>750</v>
      </c>
      <c r="CD317" s="144">
        <v>0</v>
      </c>
      <c r="CE317" s="144">
        <v>0</v>
      </c>
      <c r="CF317" s="144">
        <v>0</v>
      </c>
    </row>
    <row r="318" spans="5:84">
      <c r="E318" s="124">
        <v>6</v>
      </c>
      <c r="F318" s="124">
        <v>2030</v>
      </c>
      <c r="G318" s="143" t="s">
        <v>306</v>
      </c>
      <c r="H318" s="144">
        <v>4166.666666666667</v>
      </c>
      <c r="I318" s="144">
        <v>0</v>
      </c>
      <c r="J318" s="144">
        <v>4166.666666666667</v>
      </c>
      <c r="K318" s="144">
        <v>0</v>
      </c>
      <c r="L318" s="144">
        <v>0</v>
      </c>
      <c r="M318" s="144">
        <v>0</v>
      </c>
      <c r="N318" s="144">
        <v>0</v>
      </c>
      <c r="O318" s="144">
        <v>4166.666666666667</v>
      </c>
      <c r="P318" s="144">
        <v>1666.6666666666667</v>
      </c>
      <c r="Q318" s="144">
        <v>0</v>
      </c>
      <c r="R318" s="144">
        <v>0</v>
      </c>
      <c r="S318" s="144">
        <v>4166.666666666667</v>
      </c>
      <c r="T318" s="144">
        <v>0</v>
      </c>
      <c r="U318" s="144">
        <v>4166.666666666667</v>
      </c>
      <c r="V318" s="144">
        <v>0</v>
      </c>
      <c r="W318" s="144">
        <v>0</v>
      </c>
      <c r="X318" s="144">
        <v>0</v>
      </c>
      <c r="Y318" s="144">
        <v>0</v>
      </c>
      <c r="Z318" s="144">
        <v>0</v>
      </c>
      <c r="AA318" s="144">
        <v>0</v>
      </c>
      <c r="AB318" s="144">
        <v>0</v>
      </c>
      <c r="AC318" s="144">
        <v>0</v>
      </c>
      <c r="AD318" s="144">
        <v>0</v>
      </c>
      <c r="AE318" s="144">
        <v>0</v>
      </c>
      <c r="AF318" s="144">
        <v>0</v>
      </c>
      <c r="AG318" s="144">
        <v>0</v>
      </c>
      <c r="AH318" s="144">
        <v>0</v>
      </c>
      <c r="AI318" s="144">
        <v>8750</v>
      </c>
      <c r="AJ318" s="144">
        <v>0</v>
      </c>
      <c r="AK318" s="144">
        <v>0</v>
      </c>
      <c r="AL318" s="144">
        <v>0</v>
      </c>
      <c r="AM318" s="144">
        <v>333.33333333333331</v>
      </c>
      <c r="AN318" s="144">
        <v>2541.6666666666665</v>
      </c>
      <c r="AO318" s="144">
        <v>0</v>
      </c>
      <c r="AP318" s="144">
        <v>13000</v>
      </c>
      <c r="AQ318" s="144">
        <v>520.66666666666663</v>
      </c>
      <c r="AR318" s="145">
        <v>76037.333333333328</v>
      </c>
      <c r="AS318" s="145">
        <v>76037.333333333328</v>
      </c>
      <c r="AT318" s="145">
        <v>76037.333333333328</v>
      </c>
      <c r="AU318" s="145">
        <v>76037.333333333328</v>
      </c>
      <c r="AV318" s="145">
        <v>76037.333333333328</v>
      </c>
      <c r="AW318" s="144">
        <v>0</v>
      </c>
      <c r="AX318" s="144">
        <v>43378.75</v>
      </c>
      <c r="AY318" s="144">
        <v>43442.083333333336</v>
      </c>
      <c r="AZ318" s="144">
        <v>2916.6666666666665</v>
      </c>
      <c r="BA318" s="144">
        <v>3681.25</v>
      </c>
      <c r="BB318" s="144">
        <v>122560.14329652792</v>
      </c>
      <c r="BC318" s="144">
        <v>23475</v>
      </c>
      <c r="BD318" s="146">
        <v>0.5</v>
      </c>
      <c r="BE318" s="144">
        <v>0</v>
      </c>
      <c r="BF318" s="144">
        <v>0</v>
      </c>
      <c r="BG318" s="144">
        <v>1750</v>
      </c>
      <c r="BH318" s="144">
        <v>0</v>
      </c>
      <c r="BI318" s="144">
        <v>0</v>
      </c>
      <c r="BJ318" s="144">
        <v>0</v>
      </c>
      <c r="BK318" s="144">
        <v>0</v>
      </c>
      <c r="BL318" s="144">
        <v>0</v>
      </c>
      <c r="BM318" s="144">
        <v>0</v>
      </c>
      <c r="BN318" s="147">
        <v>0</v>
      </c>
      <c r="BO318" s="144">
        <v>0</v>
      </c>
      <c r="BP318" s="144">
        <v>0</v>
      </c>
      <c r="BQ318" s="144">
        <v>0</v>
      </c>
      <c r="BR318" s="144">
        <v>0</v>
      </c>
      <c r="BS318" s="144">
        <v>0</v>
      </c>
      <c r="BT318" s="144">
        <v>0</v>
      </c>
      <c r="BU318" s="144">
        <v>0</v>
      </c>
      <c r="BV318" s="144">
        <v>0</v>
      </c>
      <c r="BW318" s="144">
        <v>0</v>
      </c>
      <c r="BX318" s="144">
        <v>0</v>
      </c>
      <c r="BY318" s="144">
        <v>0</v>
      </c>
      <c r="BZ318" s="144">
        <v>0</v>
      </c>
      <c r="CA318" s="144">
        <v>0</v>
      </c>
      <c r="CB318" s="144">
        <v>0</v>
      </c>
      <c r="CC318" s="144">
        <v>750</v>
      </c>
      <c r="CD318" s="144">
        <v>0</v>
      </c>
      <c r="CE318" s="144">
        <v>0</v>
      </c>
      <c r="CF318" s="144">
        <v>0</v>
      </c>
    </row>
    <row r="319" spans="5:84">
      <c r="E319" s="124">
        <v>7</v>
      </c>
      <c r="F319" s="124">
        <v>2030</v>
      </c>
      <c r="G319" s="143" t="s">
        <v>306</v>
      </c>
      <c r="H319" s="144">
        <v>4166.666666666667</v>
      </c>
      <c r="I319" s="144">
        <v>0</v>
      </c>
      <c r="J319" s="144">
        <v>4166.666666666667</v>
      </c>
      <c r="K319" s="144">
        <v>0</v>
      </c>
      <c r="L319" s="144">
        <v>0</v>
      </c>
      <c r="M319" s="144">
        <v>0</v>
      </c>
      <c r="N319" s="144">
        <v>0</v>
      </c>
      <c r="O319" s="144">
        <v>4166.666666666667</v>
      </c>
      <c r="P319" s="144">
        <v>1666.6666666666667</v>
      </c>
      <c r="Q319" s="144">
        <v>0</v>
      </c>
      <c r="R319" s="144">
        <v>0</v>
      </c>
      <c r="S319" s="144">
        <v>4166.666666666667</v>
      </c>
      <c r="T319" s="144">
        <v>0</v>
      </c>
      <c r="U319" s="144">
        <v>4166.666666666667</v>
      </c>
      <c r="V319" s="144">
        <v>0</v>
      </c>
      <c r="W319" s="144">
        <v>0</v>
      </c>
      <c r="X319" s="144">
        <v>0</v>
      </c>
      <c r="Y319" s="144">
        <v>0</v>
      </c>
      <c r="Z319" s="144">
        <v>0</v>
      </c>
      <c r="AA319" s="144">
        <v>0</v>
      </c>
      <c r="AB319" s="144">
        <v>0</v>
      </c>
      <c r="AC319" s="144">
        <v>0</v>
      </c>
      <c r="AD319" s="144">
        <v>0</v>
      </c>
      <c r="AE319" s="144">
        <v>0</v>
      </c>
      <c r="AF319" s="144">
        <v>0</v>
      </c>
      <c r="AG319" s="144">
        <v>0</v>
      </c>
      <c r="AH319" s="144">
        <v>0</v>
      </c>
      <c r="AI319" s="144">
        <v>8750</v>
      </c>
      <c r="AJ319" s="144">
        <v>0</v>
      </c>
      <c r="AK319" s="144">
        <v>0</v>
      </c>
      <c r="AL319" s="144">
        <v>0</v>
      </c>
      <c r="AM319" s="144">
        <v>333.33333333333331</v>
      </c>
      <c r="AN319" s="144">
        <v>2541.6666666666665</v>
      </c>
      <c r="AO319" s="144">
        <v>0</v>
      </c>
      <c r="AP319" s="144">
        <v>0</v>
      </c>
      <c r="AQ319" s="144">
        <v>520.66666666666663</v>
      </c>
      <c r="AR319" s="145">
        <v>76037.333333333328</v>
      </c>
      <c r="AS319" s="145">
        <v>76037.333333333328</v>
      </c>
      <c r="AT319" s="145">
        <v>76037.333333333328</v>
      </c>
      <c r="AU319" s="145">
        <v>76037.333333333328</v>
      </c>
      <c r="AV319" s="145">
        <v>76037.333333333328</v>
      </c>
      <c r="AW319" s="144">
        <v>0</v>
      </c>
      <c r="AX319" s="144">
        <v>43378.75</v>
      </c>
      <c r="AY319" s="144">
        <v>43442.083333333336</v>
      </c>
      <c r="AZ319" s="144">
        <v>2916.6666666666665</v>
      </c>
      <c r="BA319" s="144">
        <v>3681.25</v>
      </c>
      <c r="BB319" s="144">
        <v>122560.14329652792</v>
      </c>
      <c r="BC319" s="144">
        <v>23475</v>
      </c>
      <c r="BD319" s="146">
        <v>0.5</v>
      </c>
      <c r="BE319" s="144">
        <v>0</v>
      </c>
      <c r="BF319" s="144">
        <v>0</v>
      </c>
      <c r="BG319" s="144">
        <v>1750</v>
      </c>
      <c r="BH319" s="144">
        <v>0</v>
      </c>
      <c r="BI319" s="144">
        <v>0</v>
      </c>
      <c r="BJ319" s="144">
        <v>0</v>
      </c>
      <c r="BK319" s="144">
        <v>0</v>
      </c>
      <c r="BL319" s="144">
        <v>0</v>
      </c>
      <c r="BM319" s="144">
        <v>0</v>
      </c>
      <c r="BN319" s="147">
        <v>0</v>
      </c>
      <c r="BO319" s="144">
        <v>0</v>
      </c>
      <c r="BP319" s="144">
        <v>0</v>
      </c>
      <c r="BQ319" s="144">
        <v>0</v>
      </c>
      <c r="BR319" s="144">
        <v>0</v>
      </c>
      <c r="BS319" s="144">
        <v>0</v>
      </c>
      <c r="BT319" s="144">
        <v>0</v>
      </c>
      <c r="BU319" s="144">
        <v>0</v>
      </c>
      <c r="BV319" s="144">
        <v>0</v>
      </c>
      <c r="BW319" s="144">
        <v>0</v>
      </c>
      <c r="BX319" s="144">
        <v>0</v>
      </c>
      <c r="BY319" s="144">
        <v>0</v>
      </c>
      <c r="BZ319" s="144">
        <v>0</v>
      </c>
      <c r="CA319" s="144">
        <v>0</v>
      </c>
      <c r="CB319" s="144">
        <v>0</v>
      </c>
      <c r="CC319" s="144">
        <v>750</v>
      </c>
      <c r="CD319" s="144">
        <v>0</v>
      </c>
      <c r="CE319" s="144">
        <v>0</v>
      </c>
      <c r="CF319" s="144">
        <v>0</v>
      </c>
    </row>
    <row r="320" spans="5:84">
      <c r="E320" s="124">
        <v>8</v>
      </c>
      <c r="F320" s="124">
        <v>2030</v>
      </c>
      <c r="G320" s="143" t="s">
        <v>306</v>
      </c>
      <c r="H320" s="144">
        <v>4166.666666666667</v>
      </c>
      <c r="I320" s="144">
        <v>0</v>
      </c>
      <c r="J320" s="144">
        <v>4166.666666666667</v>
      </c>
      <c r="K320" s="144">
        <v>0</v>
      </c>
      <c r="L320" s="144">
        <v>0</v>
      </c>
      <c r="M320" s="144">
        <v>0</v>
      </c>
      <c r="N320" s="144">
        <v>0</v>
      </c>
      <c r="O320" s="144">
        <v>4166.666666666667</v>
      </c>
      <c r="P320" s="144">
        <v>1666.6666666666667</v>
      </c>
      <c r="Q320" s="144">
        <v>0</v>
      </c>
      <c r="R320" s="144">
        <v>0</v>
      </c>
      <c r="S320" s="144">
        <v>4166.666666666667</v>
      </c>
      <c r="T320" s="144">
        <v>0</v>
      </c>
      <c r="U320" s="144">
        <v>4166.666666666667</v>
      </c>
      <c r="V320" s="144">
        <v>0</v>
      </c>
      <c r="W320" s="144">
        <v>0</v>
      </c>
      <c r="X320" s="144">
        <v>0</v>
      </c>
      <c r="Y320" s="144">
        <v>0</v>
      </c>
      <c r="Z320" s="144">
        <v>0</v>
      </c>
      <c r="AA320" s="144">
        <v>0</v>
      </c>
      <c r="AB320" s="144">
        <v>0</v>
      </c>
      <c r="AC320" s="144">
        <v>0</v>
      </c>
      <c r="AD320" s="144">
        <v>0</v>
      </c>
      <c r="AE320" s="144">
        <v>0</v>
      </c>
      <c r="AF320" s="144">
        <v>0</v>
      </c>
      <c r="AG320" s="144">
        <v>0</v>
      </c>
      <c r="AH320" s="144">
        <v>0</v>
      </c>
      <c r="AI320" s="144">
        <v>8750</v>
      </c>
      <c r="AJ320" s="144">
        <v>0</v>
      </c>
      <c r="AK320" s="144">
        <v>0</v>
      </c>
      <c r="AL320" s="144">
        <v>0</v>
      </c>
      <c r="AM320" s="144">
        <v>333.33333333333331</v>
      </c>
      <c r="AN320" s="144">
        <v>2541.6666666666665</v>
      </c>
      <c r="AO320" s="144">
        <v>0</v>
      </c>
      <c r="AP320" s="144">
        <v>0</v>
      </c>
      <c r="AQ320" s="144">
        <v>520.66666666666663</v>
      </c>
      <c r="AR320" s="145">
        <v>76037.333333333328</v>
      </c>
      <c r="AS320" s="145">
        <v>76037.333333333328</v>
      </c>
      <c r="AT320" s="145">
        <v>76037.333333333328</v>
      </c>
      <c r="AU320" s="145">
        <v>76037.333333333328</v>
      </c>
      <c r="AV320" s="145">
        <v>76037.333333333328</v>
      </c>
      <c r="AW320" s="144">
        <v>0</v>
      </c>
      <c r="AX320" s="144">
        <v>43378.75</v>
      </c>
      <c r="AY320" s="144">
        <v>43442.083333333336</v>
      </c>
      <c r="AZ320" s="144">
        <v>2916.6666666666665</v>
      </c>
      <c r="BA320" s="144">
        <v>3681.25</v>
      </c>
      <c r="BB320" s="144">
        <v>122560.14329652792</v>
      </c>
      <c r="BC320" s="144">
        <v>23475</v>
      </c>
      <c r="BD320" s="146">
        <v>0.5</v>
      </c>
      <c r="BE320" s="144">
        <v>0</v>
      </c>
      <c r="BF320" s="144">
        <v>0</v>
      </c>
      <c r="BG320" s="144">
        <v>1750</v>
      </c>
      <c r="BH320" s="144">
        <v>0</v>
      </c>
      <c r="BI320" s="144">
        <v>0</v>
      </c>
      <c r="BJ320" s="144">
        <v>0</v>
      </c>
      <c r="BK320" s="144">
        <v>0</v>
      </c>
      <c r="BL320" s="144">
        <v>0</v>
      </c>
      <c r="BM320" s="144">
        <v>0</v>
      </c>
      <c r="BN320" s="147">
        <v>0</v>
      </c>
      <c r="BO320" s="144">
        <v>0</v>
      </c>
      <c r="BP320" s="144">
        <v>0</v>
      </c>
      <c r="BQ320" s="144">
        <v>0</v>
      </c>
      <c r="BR320" s="144">
        <v>0</v>
      </c>
      <c r="BS320" s="144">
        <v>0</v>
      </c>
      <c r="BT320" s="144">
        <v>0</v>
      </c>
      <c r="BU320" s="144">
        <v>0</v>
      </c>
      <c r="BV320" s="144">
        <v>0</v>
      </c>
      <c r="BW320" s="144">
        <v>0</v>
      </c>
      <c r="BX320" s="144">
        <v>0</v>
      </c>
      <c r="BY320" s="144">
        <v>0</v>
      </c>
      <c r="BZ320" s="144">
        <v>0</v>
      </c>
      <c r="CA320" s="144">
        <v>0</v>
      </c>
      <c r="CB320" s="144">
        <v>0</v>
      </c>
      <c r="CC320" s="144">
        <v>750</v>
      </c>
      <c r="CD320" s="144">
        <v>0</v>
      </c>
      <c r="CE320" s="144">
        <v>0</v>
      </c>
      <c r="CF320" s="144">
        <v>0</v>
      </c>
    </row>
    <row r="321" spans="5:84">
      <c r="E321" s="124">
        <v>9</v>
      </c>
      <c r="F321" s="124">
        <v>2030</v>
      </c>
      <c r="G321" s="143" t="s">
        <v>306</v>
      </c>
      <c r="H321" s="144">
        <v>4166.666666666667</v>
      </c>
      <c r="I321" s="144">
        <v>0</v>
      </c>
      <c r="J321" s="144">
        <v>4166.666666666667</v>
      </c>
      <c r="K321" s="144">
        <v>0</v>
      </c>
      <c r="L321" s="144">
        <v>0</v>
      </c>
      <c r="M321" s="144">
        <v>0</v>
      </c>
      <c r="N321" s="144">
        <v>0</v>
      </c>
      <c r="O321" s="144">
        <v>4166.666666666667</v>
      </c>
      <c r="P321" s="144">
        <v>1666.6666666666667</v>
      </c>
      <c r="Q321" s="144">
        <v>0</v>
      </c>
      <c r="R321" s="144">
        <v>0</v>
      </c>
      <c r="S321" s="144">
        <v>4166.666666666667</v>
      </c>
      <c r="T321" s="144">
        <v>0</v>
      </c>
      <c r="U321" s="144">
        <v>4166.666666666667</v>
      </c>
      <c r="V321" s="144">
        <v>0</v>
      </c>
      <c r="W321" s="144">
        <v>0</v>
      </c>
      <c r="X321" s="144">
        <v>0</v>
      </c>
      <c r="Y321" s="144">
        <v>0</v>
      </c>
      <c r="Z321" s="144">
        <v>0</v>
      </c>
      <c r="AA321" s="144">
        <v>0</v>
      </c>
      <c r="AB321" s="144">
        <v>0</v>
      </c>
      <c r="AC321" s="144">
        <v>0</v>
      </c>
      <c r="AD321" s="144">
        <v>0</v>
      </c>
      <c r="AE321" s="144">
        <v>0</v>
      </c>
      <c r="AF321" s="144">
        <v>0</v>
      </c>
      <c r="AG321" s="144">
        <v>0</v>
      </c>
      <c r="AH321" s="144">
        <v>0</v>
      </c>
      <c r="AI321" s="144">
        <v>8750</v>
      </c>
      <c r="AJ321" s="144">
        <v>0</v>
      </c>
      <c r="AK321" s="144">
        <v>0</v>
      </c>
      <c r="AL321" s="144">
        <v>0</v>
      </c>
      <c r="AM321" s="144">
        <v>333.33333333333331</v>
      </c>
      <c r="AN321" s="144">
        <v>2541.6666666666665</v>
      </c>
      <c r="AO321" s="144">
        <v>0</v>
      </c>
      <c r="AP321" s="144">
        <v>0</v>
      </c>
      <c r="AQ321" s="144">
        <v>520.66666666666663</v>
      </c>
      <c r="AR321" s="145">
        <v>76037.333333333328</v>
      </c>
      <c r="AS321" s="145">
        <v>76037.333333333328</v>
      </c>
      <c r="AT321" s="145">
        <v>76037.333333333328</v>
      </c>
      <c r="AU321" s="145">
        <v>76037.333333333328</v>
      </c>
      <c r="AV321" s="145">
        <v>76037.333333333328</v>
      </c>
      <c r="AW321" s="144">
        <v>0</v>
      </c>
      <c r="AX321" s="144">
        <v>43378.75</v>
      </c>
      <c r="AY321" s="144">
        <v>43442.083333333336</v>
      </c>
      <c r="AZ321" s="144">
        <v>2916.6666666666665</v>
      </c>
      <c r="BA321" s="144">
        <v>3681.25</v>
      </c>
      <c r="BB321" s="144">
        <v>122560.14329652792</v>
      </c>
      <c r="BC321" s="144">
        <v>23475</v>
      </c>
      <c r="BD321" s="146">
        <v>0.5</v>
      </c>
      <c r="BE321" s="144">
        <v>0</v>
      </c>
      <c r="BF321" s="144">
        <v>0</v>
      </c>
      <c r="BG321" s="144">
        <v>1750</v>
      </c>
      <c r="BH321" s="144">
        <v>0</v>
      </c>
      <c r="BI321" s="144">
        <v>0</v>
      </c>
      <c r="BJ321" s="144">
        <v>0</v>
      </c>
      <c r="BK321" s="144">
        <v>0</v>
      </c>
      <c r="BL321" s="144">
        <v>0</v>
      </c>
      <c r="BM321" s="144">
        <v>0</v>
      </c>
      <c r="BN321" s="147">
        <v>0</v>
      </c>
      <c r="BO321" s="144">
        <v>0</v>
      </c>
      <c r="BP321" s="144">
        <v>0</v>
      </c>
      <c r="BQ321" s="144">
        <v>0</v>
      </c>
      <c r="BR321" s="144">
        <v>0</v>
      </c>
      <c r="BS321" s="144">
        <v>0</v>
      </c>
      <c r="BT321" s="144">
        <v>0</v>
      </c>
      <c r="BU321" s="144">
        <v>0</v>
      </c>
      <c r="BV321" s="144">
        <v>0</v>
      </c>
      <c r="BW321" s="144">
        <v>0</v>
      </c>
      <c r="BX321" s="144">
        <v>0</v>
      </c>
      <c r="BY321" s="144">
        <v>0</v>
      </c>
      <c r="BZ321" s="144">
        <v>0</v>
      </c>
      <c r="CA321" s="144">
        <v>0</v>
      </c>
      <c r="CB321" s="144">
        <v>0</v>
      </c>
      <c r="CC321" s="144">
        <v>750</v>
      </c>
      <c r="CD321" s="144">
        <v>0</v>
      </c>
      <c r="CE321" s="144">
        <v>0</v>
      </c>
      <c r="CF321" s="144">
        <v>0</v>
      </c>
    </row>
    <row r="322" spans="5:84">
      <c r="E322" s="124">
        <v>10</v>
      </c>
      <c r="F322" s="124">
        <v>2030</v>
      </c>
      <c r="G322" s="143" t="s">
        <v>306</v>
      </c>
      <c r="H322" s="144">
        <v>4166.666666666667</v>
      </c>
      <c r="I322" s="144">
        <v>0</v>
      </c>
      <c r="J322" s="144">
        <v>4166.666666666667</v>
      </c>
      <c r="K322" s="144">
        <v>0</v>
      </c>
      <c r="L322" s="144">
        <v>0</v>
      </c>
      <c r="M322" s="144">
        <v>0</v>
      </c>
      <c r="N322" s="144">
        <v>0</v>
      </c>
      <c r="O322" s="144">
        <v>4166.666666666667</v>
      </c>
      <c r="P322" s="144">
        <v>1666.6666666666667</v>
      </c>
      <c r="Q322" s="144">
        <v>0</v>
      </c>
      <c r="R322" s="144">
        <v>0</v>
      </c>
      <c r="S322" s="144">
        <v>4166.666666666667</v>
      </c>
      <c r="T322" s="144">
        <v>0</v>
      </c>
      <c r="U322" s="144">
        <v>4166.666666666667</v>
      </c>
      <c r="V322" s="144">
        <v>0</v>
      </c>
      <c r="W322" s="144">
        <v>0</v>
      </c>
      <c r="X322" s="144">
        <v>0</v>
      </c>
      <c r="Y322" s="144">
        <v>0</v>
      </c>
      <c r="Z322" s="144">
        <v>0</v>
      </c>
      <c r="AA322" s="144">
        <v>0</v>
      </c>
      <c r="AB322" s="144">
        <v>0</v>
      </c>
      <c r="AC322" s="144">
        <v>0</v>
      </c>
      <c r="AD322" s="144">
        <v>0</v>
      </c>
      <c r="AE322" s="144">
        <v>0</v>
      </c>
      <c r="AF322" s="144">
        <v>0</v>
      </c>
      <c r="AG322" s="144">
        <v>0</v>
      </c>
      <c r="AH322" s="144">
        <v>0</v>
      </c>
      <c r="AI322" s="144">
        <v>8750</v>
      </c>
      <c r="AJ322" s="144">
        <v>0</v>
      </c>
      <c r="AK322" s="144">
        <v>0</v>
      </c>
      <c r="AL322" s="144">
        <v>0</v>
      </c>
      <c r="AM322" s="144">
        <v>333.33333333333331</v>
      </c>
      <c r="AN322" s="144">
        <v>2541.6666666666665</v>
      </c>
      <c r="AO322" s="144">
        <v>0</v>
      </c>
      <c r="AP322" s="144">
        <v>0</v>
      </c>
      <c r="AQ322" s="144">
        <v>520.66666666666663</v>
      </c>
      <c r="AR322" s="145">
        <v>76037.333333333328</v>
      </c>
      <c r="AS322" s="145">
        <v>76037.333333333328</v>
      </c>
      <c r="AT322" s="145">
        <v>76037.333333333328</v>
      </c>
      <c r="AU322" s="145">
        <v>76037.333333333328</v>
      </c>
      <c r="AV322" s="145">
        <v>76037.333333333328</v>
      </c>
      <c r="AW322" s="144">
        <v>0</v>
      </c>
      <c r="AX322" s="144">
        <v>43378.75</v>
      </c>
      <c r="AY322" s="144">
        <v>43442.083333333336</v>
      </c>
      <c r="AZ322" s="144">
        <v>2916.6666666666665</v>
      </c>
      <c r="BA322" s="144">
        <v>3681.25</v>
      </c>
      <c r="BB322" s="144">
        <v>122560.14329652792</v>
      </c>
      <c r="BC322" s="144">
        <v>23475</v>
      </c>
      <c r="BD322" s="146">
        <v>0.5</v>
      </c>
      <c r="BE322" s="144">
        <v>0</v>
      </c>
      <c r="BF322" s="144">
        <v>0</v>
      </c>
      <c r="BG322" s="144">
        <v>1750</v>
      </c>
      <c r="BH322" s="144">
        <v>0</v>
      </c>
      <c r="BI322" s="144">
        <v>0</v>
      </c>
      <c r="BJ322" s="144">
        <v>0</v>
      </c>
      <c r="BK322" s="144">
        <v>0</v>
      </c>
      <c r="BL322" s="144">
        <v>0</v>
      </c>
      <c r="BM322" s="144">
        <v>0</v>
      </c>
      <c r="BN322" s="147">
        <v>0</v>
      </c>
      <c r="BO322" s="144">
        <v>0</v>
      </c>
      <c r="BP322" s="144">
        <v>0</v>
      </c>
      <c r="BQ322" s="144">
        <v>0</v>
      </c>
      <c r="BR322" s="144">
        <v>0</v>
      </c>
      <c r="BS322" s="144">
        <v>0</v>
      </c>
      <c r="BT322" s="144">
        <v>0</v>
      </c>
      <c r="BU322" s="144">
        <v>0</v>
      </c>
      <c r="BV322" s="144">
        <v>0</v>
      </c>
      <c r="BW322" s="144">
        <v>0</v>
      </c>
      <c r="BX322" s="144">
        <v>0</v>
      </c>
      <c r="BY322" s="144">
        <v>0</v>
      </c>
      <c r="BZ322" s="144">
        <v>0</v>
      </c>
      <c r="CA322" s="144">
        <v>0</v>
      </c>
      <c r="CB322" s="144">
        <v>0</v>
      </c>
      <c r="CC322" s="144">
        <v>750</v>
      </c>
      <c r="CD322" s="144">
        <v>0</v>
      </c>
      <c r="CE322" s="144">
        <v>0</v>
      </c>
      <c r="CF322" s="144">
        <v>0</v>
      </c>
    </row>
    <row r="323" spans="5:84">
      <c r="E323" s="124">
        <v>11</v>
      </c>
      <c r="F323" s="124">
        <v>2030</v>
      </c>
      <c r="G323" s="143" t="s">
        <v>306</v>
      </c>
      <c r="H323" s="144">
        <v>4166.666666666667</v>
      </c>
      <c r="I323" s="144">
        <v>0</v>
      </c>
      <c r="J323" s="144">
        <v>4166.666666666667</v>
      </c>
      <c r="K323" s="144">
        <v>0</v>
      </c>
      <c r="L323" s="144">
        <v>0</v>
      </c>
      <c r="M323" s="144">
        <v>0</v>
      </c>
      <c r="N323" s="144">
        <v>0</v>
      </c>
      <c r="O323" s="144">
        <v>4166.666666666667</v>
      </c>
      <c r="P323" s="144">
        <v>1666.6666666666667</v>
      </c>
      <c r="Q323" s="144">
        <v>0</v>
      </c>
      <c r="R323" s="144">
        <v>0</v>
      </c>
      <c r="S323" s="144">
        <v>4166.666666666667</v>
      </c>
      <c r="T323" s="144">
        <v>0</v>
      </c>
      <c r="U323" s="144">
        <v>4166.666666666667</v>
      </c>
      <c r="V323" s="144">
        <v>0</v>
      </c>
      <c r="W323" s="144">
        <v>0</v>
      </c>
      <c r="X323" s="144">
        <v>0</v>
      </c>
      <c r="Y323" s="144">
        <v>0</v>
      </c>
      <c r="Z323" s="144">
        <v>0</v>
      </c>
      <c r="AA323" s="144">
        <v>0</v>
      </c>
      <c r="AB323" s="144">
        <v>0</v>
      </c>
      <c r="AC323" s="144">
        <v>0</v>
      </c>
      <c r="AD323" s="144">
        <v>0</v>
      </c>
      <c r="AE323" s="144">
        <v>0</v>
      </c>
      <c r="AF323" s="144">
        <v>0</v>
      </c>
      <c r="AG323" s="144">
        <v>0</v>
      </c>
      <c r="AH323" s="144">
        <v>0</v>
      </c>
      <c r="AI323" s="144">
        <v>8750</v>
      </c>
      <c r="AJ323" s="144">
        <v>0</v>
      </c>
      <c r="AK323" s="144">
        <v>0</v>
      </c>
      <c r="AL323" s="144">
        <v>0</v>
      </c>
      <c r="AM323" s="144">
        <v>333.33333333333331</v>
      </c>
      <c r="AN323" s="144">
        <v>2541.6666666666665</v>
      </c>
      <c r="AO323" s="144">
        <v>0</v>
      </c>
      <c r="AP323" s="144">
        <v>0</v>
      </c>
      <c r="AQ323" s="144">
        <v>520.66666666666663</v>
      </c>
      <c r="AR323" s="145">
        <v>76037.333333333328</v>
      </c>
      <c r="AS323" s="145">
        <v>76037.333333333328</v>
      </c>
      <c r="AT323" s="145">
        <v>76037.333333333328</v>
      </c>
      <c r="AU323" s="145">
        <v>76037.333333333328</v>
      </c>
      <c r="AV323" s="145">
        <v>76037.333333333328</v>
      </c>
      <c r="AW323" s="144">
        <v>0</v>
      </c>
      <c r="AX323" s="144">
        <v>43378.75</v>
      </c>
      <c r="AY323" s="144">
        <v>43442.083333333336</v>
      </c>
      <c r="AZ323" s="144">
        <v>2916.6666666666665</v>
      </c>
      <c r="BA323" s="144">
        <v>3681.25</v>
      </c>
      <c r="BB323" s="144">
        <v>122560.14329652792</v>
      </c>
      <c r="BC323" s="144">
        <v>23475</v>
      </c>
      <c r="BD323" s="146">
        <v>0.5</v>
      </c>
      <c r="BE323" s="144">
        <v>0</v>
      </c>
      <c r="BF323" s="144">
        <v>0</v>
      </c>
      <c r="BG323" s="144">
        <v>1750</v>
      </c>
      <c r="BH323" s="144">
        <v>0</v>
      </c>
      <c r="BI323" s="144">
        <v>0</v>
      </c>
      <c r="BJ323" s="144">
        <v>0</v>
      </c>
      <c r="BK323" s="144">
        <v>0</v>
      </c>
      <c r="BL323" s="144">
        <v>0</v>
      </c>
      <c r="BM323" s="144">
        <v>0</v>
      </c>
      <c r="BN323" s="147">
        <v>0</v>
      </c>
      <c r="BO323" s="144">
        <v>0</v>
      </c>
      <c r="BP323" s="144">
        <v>0</v>
      </c>
      <c r="BQ323" s="144">
        <v>0</v>
      </c>
      <c r="BR323" s="144">
        <v>0</v>
      </c>
      <c r="BS323" s="144">
        <v>0</v>
      </c>
      <c r="BT323" s="144">
        <v>0</v>
      </c>
      <c r="BU323" s="144">
        <v>0</v>
      </c>
      <c r="BV323" s="144">
        <v>0</v>
      </c>
      <c r="BW323" s="144">
        <v>0</v>
      </c>
      <c r="BX323" s="144">
        <v>0</v>
      </c>
      <c r="BY323" s="144">
        <v>0</v>
      </c>
      <c r="BZ323" s="144">
        <v>0</v>
      </c>
      <c r="CA323" s="144">
        <v>0</v>
      </c>
      <c r="CB323" s="144">
        <v>0</v>
      </c>
      <c r="CC323" s="144">
        <v>750</v>
      </c>
      <c r="CD323" s="144">
        <v>0</v>
      </c>
      <c r="CE323" s="144">
        <v>0</v>
      </c>
      <c r="CF323" s="144">
        <v>0</v>
      </c>
    </row>
    <row r="324" spans="5:84">
      <c r="E324" s="124">
        <v>12</v>
      </c>
      <c r="F324" s="124">
        <v>2030</v>
      </c>
      <c r="G324" s="143" t="s">
        <v>306</v>
      </c>
      <c r="H324" s="144">
        <v>4166.666666666667</v>
      </c>
      <c r="I324" s="144">
        <v>0</v>
      </c>
      <c r="J324" s="144">
        <v>4166.666666666667</v>
      </c>
      <c r="K324" s="144">
        <v>0</v>
      </c>
      <c r="L324" s="144">
        <v>0</v>
      </c>
      <c r="M324" s="144">
        <v>0</v>
      </c>
      <c r="N324" s="144">
        <v>0</v>
      </c>
      <c r="O324" s="144">
        <v>4166.666666666667</v>
      </c>
      <c r="P324" s="144">
        <v>1666.6666666666667</v>
      </c>
      <c r="Q324" s="144">
        <v>0</v>
      </c>
      <c r="R324" s="144">
        <v>0</v>
      </c>
      <c r="S324" s="144">
        <v>4166.666666666667</v>
      </c>
      <c r="T324" s="144">
        <v>0</v>
      </c>
      <c r="U324" s="144">
        <v>4166.666666666667</v>
      </c>
      <c r="V324" s="144">
        <v>0</v>
      </c>
      <c r="W324" s="144">
        <v>0</v>
      </c>
      <c r="X324" s="144">
        <v>0</v>
      </c>
      <c r="Y324" s="144">
        <v>0</v>
      </c>
      <c r="Z324" s="144">
        <v>0</v>
      </c>
      <c r="AA324" s="144">
        <v>0</v>
      </c>
      <c r="AB324" s="144">
        <v>0</v>
      </c>
      <c r="AC324" s="144">
        <v>0</v>
      </c>
      <c r="AD324" s="144">
        <v>0</v>
      </c>
      <c r="AE324" s="144">
        <v>0</v>
      </c>
      <c r="AF324" s="144">
        <v>0</v>
      </c>
      <c r="AG324" s="144">
        <v>0</v>
      </c>
      <c r="AH324" s="144">
        <v>0</v>
      </c>
      <c r="AI324" s="144">
        <v>8750</v>
      </c>
      <c r="AJ324" s="144">
        <v>0</v>
      </c>
      <c r="AK324" s="144">
        <v>0</v>
      </c>
      <c r="AL324" s="144">
        <v>0</v>
      </c>
      <c r="AM324" s="144">
        <v>333.33333333333331</v>
      </c>
      <c r="AN324" s="144">
        <v>2541.6666666666665</v>
      </c>
      <c r="AO324" s="144">
        <v>0</v>
      </c>
      <c r="AP324" s="144">
        <v>0</v>
      </c>
      <c r="AQ324" s="144">
        <v>520.66666666666663</v>
      </c>
      <c r="AR324" s="145">
        <v>76037.333333333328</v>
      </c>
      <c r="AS324" s="145">
        <v>76037.333333333328</v>
      </c>
      <c r="AT324" s="145">
        <v>76037.333333333328</v>
      </c>
      <c r="AU324" s="145">
        <v>76037.333333333328</v>
      </c>
      <c r="AV324" s="145">
        <v>76037.333333333328</v>
      </c>
      <c r="AW324" s="144">
        <v>0</v>
      </c>
      <c r="AX324" s="144">
        <v>43378.75</v>
      </c>
      <c r="AY324" s="144">
        <v>43442.083333333336</v>
      </c>
      <c r="AZ324" s="144">
        <v>2916.6666666666665</v>
      </c>
      <c r="BA324" s="144">
        <v>3681.25</v>
      </c>
      <c r="BB324" s="144">
        <v>122560.14329652792</v>
      </c>
      <c r="BC324" s="144">
        <v>23475</v>
      </c>
      <c r="BD324" s="146">
        <v>0.5</v>
      </c>
      <c r="BE324" s="144">
        <v>0</v>
      </c>
      <c r="BF324" s="144">
        <v>0</v>
      </c>
      <c r="BG324" s="144">
        <v>1750</v>
      </c>
      <c r="BH324" s="144">
        <v>0</v>
      </c>
      <c r="BI324" s="144">
        <v>0</v>
      </c>
      <c r="BJ324" s="144">
        <v>0</v>
      </c>
      <c r="BK324" s="144">
        <v>0</v>
      </c>
      <c r="BL324" s="144">
        <v>0</v>
      </c>
      <c r="BM324" s="144">
        <v>0</v>
      </c>
      <c r="BN324" s="147">
        <v>0</v>
      </c>
      <c r="BO324" s="144">
        <v>0</v>
      </c>
      <c r="BP324" s="144">
        <v>0</v>
      </c>
      <c r="BQ324" s="144">
        <v>0</v>
      </c>
      <c r="BR324" s="144">
        <v>0</v>
      </c>
      <c r="BS324" s="144">
        <v>0</v>
      </c>
      <c r="BT324" s="144">
        <v>0</v>
      </c>
      <c r="BU324" s="144">
        <v>0</v>
      </c>
      <c r="BV324" s="144">
        <v>0</v>
      </c>
      <c r="BW324" s="144">
        <v>0</v>
      </c>
      <c r="BX324" s="144">
        <v>0</v>
      </c>
      <c r="BY324" s="144">
        <v>0</v>
      </c>
      <c r="BZ324" s="144">
        <v>0</v>
      </c>
      <c r="CA324" s="144">
        <v>0</v>
      </c>
      <c r="CB324" s="144">
        <v>0</v>
      </c>
      <c r="CC324" s="144">
        <v>750</v>
      </c>
      <c r="CD324" s="144">
        <v>0</v>
      </c>
      <c r="CE324" s="144">
        <v>0</v>
      </c>
      <c r="CF324" s="144">
        <v>0</v>
      </c>
    </row>
    <row r="330" spans="5:84">
      <c r="E330" s="148" t="s">
        <v>307</v>
      </c>
      <c r="F330" s="149"/>
    </row>
    <row r="331" spans="5:84">
      <c r="E331" s="150" t="s">
        <v>308</v>
      </c>
      <c r="F331" s="151">
        <v>39770</v>
      </c>
    </row>
    <row r="332" spans="5:84">
      <c r="E332" s="152" t="s">
        <v>200</v>
      </c>
      <c r="F332" s="153"/>
    </row>
    <row r="333" spans="5:84">
      <c r="E333" s="154" t="s">
        <v>309</v>
      </c>
      <c r="F333" s="154"/>
    </row>
    <row r="334" spans="5:84">
      <c r="E334" s="155" t="s">
        <v>310</v>
      </c>
      <c r="F334" s="156"/>
    </row>
    <row r="336" spans="5:84">
      <c r="E336" s="140"/>
      <c r="F336" s="140"/>
      <c r="H336" s="135">
        <v>1</v>
      </c>
      <c r="I336" s="135">
        <v>2</v>
      </c>
      <c r="J336" s="135">
        <v>3</v>
      </c>
      <c r="K336" s="135">
        <v>4</v>
      </c>
      <c r="L336" s="135">
        <v>5</v>
      </c>
      <c r="M336" s="135">
        <v>6</v>
      </c>
      <c r="N336" s="135">
        <v>7</v>
      </c>
      <c r="O336" s="135">
        <v>8</v>
      </c>
      <c r="P336" s="135">
        <v>10</v>
      </c>
      <c r="Q336" s="135">
        <v>11</v>
      </c>
      <c r="R336" s="135">
        <v>12</v>
      </c>
      <c r="S336" s="135">
        <v>13</v>
      </c>
      <c r="T336" s="135">
        <v>14</v>
      </c>
      <c r="U336" s="135">
        <v>15</v>
      </c>
      <c r="V336" s="135">
        <v>16</v>
      </c>
      <c r="W336" s="135">
        <v>18</v>
      </c>
      <c r="X336" s="135">
        <v>19</v>
      </c>
      <c r="Y336" s="135">
        <v>20</v>
      </c>
      <c r="Z336" s="135">
        <v>21</v>
      </c>
      <c r="AA336" s="135">
        <v>22</v>
      </c>
      <c r="AB336" s="135">
        <v>23</v>
      </c>
      <c r="AC336" s="135">
        <v>24</v>
      </c>
      <c r="AD336" s="135">
        <v>25</v>
      </c>
      <c r="AE336" s="135">
        <v>26</v>
      </c>
      <c r="AF336" s="135">
        <v>27</v>
      </c>
      <c r="AG336" s="135">
        <v>30</v>
      </c>
      <c r="AH336" s="135">
        <v>31</v>
      </c>
      <c r="AI336" s="135">
        <v>32</v>
      </c>
      <c r="AJ336" s="135">
        <v>33</v>
      </c>
      <c r="AK336" s="135">
        <v>34</v>
      </c>
      <c r="AL336" s="135">
        <v>35</v>
      </c>
      <c r="AM336" s="135">
        <v>36</v>
      </c>
      <c r="AN336" s="135">
        <v>37</v>
      </c>
      <c r="AO336" s="135">
        <v>38</v>
      </c>
      <c r="AP336" s="135">
        <v>39</v>
      </c>
      <c r="AQ336" s="135">
        <v>40</v>
      </c>
      <c r="AR336" s="135">
        <v>41</v>
      </c>
      <c r="AS336" s="135">
        <v>42</v>
      </c>
      <c r="AT336" s="135">
        <v>43</v>
      </c>
      <c r="AU336" s="135">
        <v>44</v>
      </c>
      <c r="AV336" s="135">
        <v>45</v>
      </c>
      <c r="AW336" s="135">
        <v>46</v>
      </c>
      <c r="AX336" s="135">
        <v>60</v>
      </c>
      <c r="AY336" s="135">
        <v>61</v>
      </c>
      <c r="AZ336" s="135">
        <v>62</v>
      </c>
      <c r="BA336" s="135">
        <v>63</v>
      </c>
      <c r="BB336" s="135">
        <v>64</v>
      </c>
      <c r="BC336" s="135">
        <v>65</v>
      </c>
      <c r="BD336" s="135">
        <v>66</v>
      </c>
      <c r="BE336" s="135">
        <v>67</v>
      </c>
      <c r="BF336" s="135">
        <v>68</v>
      </c>
      <c r="BG336" s="135">
        <v>69</v>
      </c>
      <c r="BH336" s="135">
        <v>71</v>
      </c>
      <c r="BI336" s="135">
        <v>72</v>
      </c>
      <c r="BJ336" s="135">
        <v>73</v>
      </c>
      <c r="BK336" s="135">
        <v>74</v>
      </c>
      <c r="BL336" s="135">
        <v>75</v>
      </c>
      <c r="BM336" s="135">
        <v>76</v>
      </c>
      <c r="BN336" s="135">
        <v>78</v>
      </c>
      <c r="BO336" s="135">
        <v>79</v>
      </c>
      <c r="BP336" s="135">
        <v>80</v>
      </c>
      <c r="BQ336" s="135">
        <v>81</v>
      </c>
      <c r="BR336" s="135">
        <v>84</v>
      </c>
      <c r="BS336" s="135">
        <v>86</v>
      </c>
      <c r="BT336" s="135">
        <v>87</v>
      </c>
      <c r="BU336" s="135">
        <v>89</v>
      </c>
      <c r="BV336" s="135">
        <v>90</v>
      </c>
      <c r="BW336" s="135">
        <v>94</v>
      </c>
      <c r="BX336" s="135">
        <v>95</v>
      </c>
      <c r="BY336" s="135">
        <v>96</v>
      </c>
      <c r="BZ336" s="135">
        <v>97</v>
      </c>
      <c r="CA336" s="135">
        <v>98</v>
      </c>
      <c r="CB336" s="135">
        <v>99</v>
      </c>
      <c r="CC336" s="135">
        <v>100</v>
      </c>
      <c r="CD336" s="135">
        <v>101</v>
      </c>
      <c r="CE336" s="135">
        <v>102</v>
      </c>
    </row>
    <row r="337" spans="5:83">
      <c r="E337" s="137" t="s">
        <v>209</v>
      </c>
      <c r="F337" s="137" t="s">
        <v>249</v>
      </c>
      <c r="G337" s="137"/>
      <c r="H337" s="137" t="s">
        <v>251</v>
      </c>
      <c r="I337" s="137" t="s">
        <v>252</v>
      </c>
      <c r="J337" s="137" t="s">
        <v>253</v>
      </c>
      <c r="K337" s="137" t="s">
        <v>254</v>
      </c>
      <c r="L337" s="137">
        <v>0</v>
      </c>
      <c r="M337" s="137">
        <v>0</v>
      </c>
      <c r="N337" s="137" t="s">
        <v>255</v>
      </c>
      <c r="O337" s="137" t="s">
        <v>256</v>
      </c>
      <c r="P337" s="137" t="s">
        <v>101</v>
      </c>
      <c r="Q337" s="137" t="s">
        <v>257</v>
      </c>
      <c r="R337" s="137" t="s">
        <v>258</v>
      </c>
      <c r="S337" s="137" t="s">
        <v>259</v>
      </c>
      <c r="T337" s="137" t="s">
        <v>260</v>
      </c>
      <c r="U337" s="137" t="s">
        <v>261</v>
      </c>
      <c r="V337" s="137" t="s">
        <v>262</v>
      </c>
      <c r="W337" s="137" t="s">
        <v>263</v>
      </c>
      <c r="X337" s="137" t="s">
        <v>264</v>
      </c>
      <c r="Y337" s="137" t="s">
        <v>265</v>
      </c>
      <c r="Z337" s="137" t="s">
        <v>266</v>
      </c>
      <c r="AA337" s="137">
        <v>0</v>
      </c>
      <c r="AB337" s="137">
        <v>0</v>
      </c>
      <c r="AC337" s="137" t="s">
        <v>267</v>
      </c>
      <c r="AD337" s="137" t="s">
        <v>268</v>
      </c>
      <c r="AE337" s="137" t="s">
        <v>269</v>
      </c>
      <c r="AF337" s="137" t="s">
        <v>270</v>
      </c>
      <c r="AG337" s="137" t="s">
        <v>271</v>
      </c>
      <c r="AH337" s="137" t="s">
        <v>272</v>
      </c>
      <c r="AI337" s="137" t="s">
        <v>273</v>
      </c>
      <c r="AJ337" s="137" t="s">
        <v>274</v>
      </c>
      <c r="AK337" s="137" t="s">
        <v>39</v>
      </c>
      <c r="AL337" s="137" t="s">
        <v>275</v>
      </c>
      <c r="AM337" s="137" t="s">
        <v>276</v>
      </c>
      <c r="AN337" s="137" t="s">
        <v>277</v>
      </c>
      <c r="AO337" s="137" t="s">
        <v>278</v>
      </c>
      <c r="AP337" s="137" t="s">
        <v>28</v>
      </c>
      <c r="AQ337" s="137" t="s">
        <v>279</v>
      </c>
      <c r="AR337" s="137" t="s">
        <v>280</v>
      </c>
      <c r="AS337" s="137" t="s">
        <v>281</v>
      </c>
      <c r="AT337" s="137" t="s">
        <v>282</v>
      </c>
      <c r="AU337" s="137" t="s">
        <v>283</v>
      </c>
      <c r="AV337" s="137" t="s">
        <v>284</v>
      </c>
      <c r="AW337" s="137" t="s">
        <v>285</v>
      </c>
      <c r="AX337" s="137" t="s">
        <v>286</v>
      </c>
      <c r="AY337" s="137" t="s">
        <v>287</v>
      </c>
      <c r="AZ337" s="137" t="s">
        <v>288</v>
      </c>
      <c r="BA337" s="137" t="s">
        <v>289</v>
      </c>
      <c r="BB337" s="137" t="s">
        <v>290</v>
      </c>
      <c r="BC337" s="137" t="s">
        <v>205</v>
      </c>
      <c r="BD337" s="137" t="s">
        <v>291</v>
      </c>
      <c r="BE337" s="137">
        <v>0</v>
      </c>
      <c r="BF337" s="137" t="s">
        <v>122</v>
      </c>
      <c r="BG337" s="137" t="s">
        <v>292</v>
      </c>
      <c r="BH337" s="137" t="s">
        <v>293</v>
      </c>
      <c r="BI337" s="137">
        <v>0</v>
      </c>
      <c r="BJ337" s="137" t="s">
        <v>294</v>
      </c>
      <c r="BK337" s="137" t="s">
        <v>295</v>
      </c>
      <c r="BL337" s="137" t="s">
        <v>296</v>
      </c>
      <c r="BM337" s="137" t="s">
        <v>297</v>
      </c>
      <c r="BN337" s="137" t="s">
        <v>298</v>
      </c>
      <c r="BO337" s="137" t="s">
        <v>299</v>
      </c>
      <c r="BP337" s="137" t="s">
        <v>300</v>
      </c>
      <c r="BQ337" s="137" t="s">
        <v>301</v>
      </c>
      <c r="BR337" s="137" t="s">
        <v>302</v>
      </c>
      <c r="BS337" s="137">
        <v>0</v>
      </c>
      <c r="BT337" s="137" t="s">
        <v>303</v>
      </c>
      <c r="BU337" s="137">
        <v>0</v>
      </c>
      <c r="BV337" s="137">
        <v>0</v>
      </c>
      <c r="BW337" s="137">
        <v>0</v>
      </c>
      <c r="BX337" s="137">
        <v>0</v>
      </c>
      <c r="BY337" s="137">
        <v>0</v>
      </c>
      <c r="BZ337" s="137">
        <v>0</v>
      </c>
      <c r="CA337" s="137">
        <v>0</v>
      </c>
      <c r="CB337" s="137" t="s">
        <v>50</v>
      </c>
      <c r="CC337" s="137" t="s">
        <v>304</v>
      </c>
      <c r="CD337" s="137" t="s">
        <v>123</v>
      </c>
      <c r="CE337" s="137">
        <v>0</v>
      </c>
    </row>
    <row r="338" spans="5:83">
      <c r="E338" s="124">
        <v>1</v>
      </c>
      <c r="F338" s="157">
        <v>2009</v>
      </c>
      <c r="H338" s="158"/>
      <c r="I338" s="158"/>
      <c r="J338" s="158"/>
      <c r="K338" s="158"/>
      <c r="L338" s="158"/>
      <c r="M338" s="158"/>
      <c r="N338" s="158"/>
      <c r="O338" s="158"/>
      <c r="P338" s="158"/>
      <c r="Q338" s="158"/>
      <c r="R338" s="158"/>
      <c r="S338" s="158"/>
      <c r="T338" s="158"/>
      <c r="U338" s="158"/>
      <c r="V338" s="158"/>
      <c r="W338" s="158"/>
      <c r="X338" s="158"/>
      <c r="Y338" s="158"/>
      <c r="Z338" s="158"/>
      <c r="AA338" s="158"/>
      <c r="AB338" s="158"/>
      <c r="AC338" s="158"/>
      <c r="AD338" s="158"/>
      <c r="AE338" s="158"/>
      <c r="AF338" s="158"/>
      <c r="AG338" s="158"/>
      <c r="AH338" s="158"/>
      <c r="AI338" s="158"/>
      <c r="AJ338" s="158"/>
      <c r="AK338" s="158"/>
      <c r="AL338" s="158"/>
      <c r="AM338" s="158"/>
      <c r="AN338" s="158"/>
      <c r="AO338" s="158"/>
      <c r="AP338" s="158"/>
      <c r="AQ338" s="158"/>
      <c r="AR338" s="158"/>
      <c r="AS338" s="158"/>
      <c r="AT338" s="158"/>
      <c r="AU338" s="158"/>
      <c r="AV338" s="158"/>
      <c r="AW338" s="158"/>
      <c r="AX338" s="158"/>
      <c r="AY338" s="158"/>
      <c r="AZ338" s="158"/>
      <c r="BA338" s="158"/>
      <c r="BB338" s="158"/>
      <c r="BC338" s="158"/>
      <c r="BD338" s="159"/>
      <c r="BE338" s="160"/>
      <c r="BF338" s="160"/>
      <c r="BG338" s="160"/>
      <c r="BH338" s="160"/>
      <c r="BI338" s="160"/>
      <c r="BJ338" s="160"/>
      <c r="BK338" s="160"/>
      <c r="BL338" s="160"/>
      <c r="BM338" s="160"/>
      <c r="BN338" s="160"/>
      <c r="BO338" s="160"/>
      <c r="BP338" s="160"/>
      <c r="BQ338" s="160"/>
      <c r="BR338" s="160"/>
      <c r="BS338" s="160"/>
      <c r="BT338" s="160"/>
      <c r="BU338" s="160"/>
      <c r="BV338" s="160"/>
      <c r="BW338" s="160"/>
      <c r="BX338" s="160"/>
      <c r="BY338" s="160"/>
      <c r="BZ338" s="160"/>
      <c r="CA338" s="160"/>
      <c r="CB338" s="160"/>
      <c r="CC338" s="160"/>
      <c r="CD338" s="160"/>
      <c r="CE338" s="160"/>
    </row>
    <row r="339" spans="5:83">
      <c r="E339" s="124">
        <v>2</v>
      </c>
      <c r="F339" s="157">
        <v>2009</v>
      </c>
      <c r="H339" s="158"/>
      <c r="I339" s="158"/>
      <c r="J339" s="158"/>
      <c r="K339" s="158"/>
      <c r="L339" s="158"/>
      <c r="M339" s="158"/>
      <c r="N339" s="158"/>
      <c r="O339" s="158"/>
      <c r="P339" s="158"/>
      <c r="Q339" s="158"/>
      <c r="R339" s="158"/>
      <c r="S339" s="158"/>
      <c r="T339" s="158"/>
      <c r="U339" s="158"/>
      <c r="V339" s="158"/>
      <c r="W339" s="158"/>
      <c r="X339" s="158"/>
      <c r="Y339" s="158"/>
      <c r="Z339" s="158"/>
      <c r="AA339" s="158"/>
      <c r="AB339" s="158"/>
      <c r="AC339" s="158"/>
      <c r="AD339" s="158"/>
      <c r="AE339" s="158"/>
      <c r="AF339" s="158"/>
      <c r="AG339" s="158"/>
      <c r="AH339" s="158"/>
      <c r="AI339" s="158"/>
      <c r="AJ339" s="158"/>
      <c r="AK339" s="158"/>
      <c r="AL339" s="158"/>
      <c r="AM339" s="158"/>
      <c r="AN339" s="158"/>
      <c r="AO339" s="158"/>
      <c r="AP339" s="158"/>
      <c r="AQ339" s="158"/>
      <c r="AR339" s="158"/>
      <c r="AS339" s="158"/>
      <c r="AT339" s="158"/>
      <c r="AU339" s="158"/>
      <c r="AV339" s="158"/>
      <c r="AW339" s="158"/>
      <c r="AX339" s="158"/>
      <c r="AY339" s="158"/>
      <c r="AZ339" s="158"/>
      <c r="BA339" s="158"/>
      <c r="BB339" s="158"/>
      <c r="BC339" s="158"/>
      <c r="BD339" s="159"/>
      <c r="BE339" s="160"/>
      <c r="BF339" s="160"/>
      <c r="BG339" s="160"/>
      <c r="BH339" s="160"/>
      <c r="BI339" s="160"/>
      <c r="BJ339" s="160"/>
      <c r="BK339" s="160"/>
      <c r="BL339" s="160"/>
      <c r="BM339" s="160"/>
      <c r="BN339" s="160"/>
      <c r="BO339" s="160"/>
      <c r="BP339" s="160"/>
      <c r="BQ339" s="160"/>
      <c r="BR339" s="160"/>
      <c r="BS339" s="160"/>
      <c r="BT339" s="160"/>
      <c r="BU339" s="160"/>
      <c r="BV339" s="160"/>
      <c r="BW339" s="160"/>
      <c r="BX339" s="160"/>
      <c r="BY339" s="160"/>
      <c r="BZ339" s="160"/>
      <c r="CA339" s="160"/>
      <c r="CB339" s="160"/>
      <c r="CC339" s="160"/>
      <c r="CD339" s="160"/>
      <c r="CE339" s="160"/>
    </row>
    <row r="340" spans="5:83">
      <c r="E340" s="124">
        <v>3</v>
      </c>
      <c r="F340" s="157">
        <v>2009</v>
      </c>
      <c r="H340" s="158"/>
      <c r="I340" s="158"/>
      <c r="J340" s="158"/>
      <c r="K340" s="158"/>
      <c r="L340" s="158"/>
      <c r="M340" s="158"/>
      <c r="N340" s="158"/>
      <c r="O340" s="158"/>
      <c r="P340" s="158"/>
      <c r="Q340" s="158"/>
      <c r="R340" s="158"/>
      <c r="S340" s="158"/>
      <c r="T340" s="158"/>
      <c r="U340" s="158"/>
      <c r="V340" s="158"/>
      <c r="W340" s="158"/>
      <c r="X340" s="158"/>
      <c r="Y340" s="158"/>
      <c r="Z340" s="158"/>
      <c r="AA340" s="158"/>
      <c r="AB340" s="158"/>
      <c r="AC340" s="158"/>
      <c r="AD340" s="158"/>
      <c r="AE340" s="158"/>
      <c r="AF340" s="158"/>
      <c r="AG340" s="158"/>
      <c r="AH340" s="158"/>
      <c r="AI340" s="158"/>
      <c r="AJ340" s="158"/>
      <c r="AK340" s="158"/>
      <c r="AL340" s="158"/>
      <c r="AM340" s="158"/>
      <c r="AN340" s="158"/>
      <c r="AO340" s="158"/>
      <c r="AP340" s="158"/>
      <c r="AQ340" s="158"/>
      <c r="AR340" s="158"/>
      <c r="AS340" s="158"/>
      <c r="AT340" s="158"/>
      <c r="AU340" s="158"/>
      <c r="AV340" s="158"/>
      <c r="AW340" s="158"/>
      <c r="AX340" s="158"/>
      <c r="AY340" s="158"/>
      <c r="AZ340" s="158"/>
      <c r="BA340" s="158"/>
      <c r="BB340" s="158"/>
      <c r="BC340" s="158"/>
      <c r="BD340" s="159"/>
      <c r="BE340" s="160"/>
      <c r="BF340" s="160"/>
      <c r="BG340" s="160"/>
      <c r="BH340" s="160"/>
      <c r="BI340" s="160"/>
      <c r="BJ340" s="160"/>
      <c r="BK340" s="160"/>
      <c r="BL340" s="160"/>
      <c r="BM340" s="160"/>
      <c r="BN340" s="160"/>
      <c r="BO340" s="160"/>
      <c r="BP340" s="160"/>
      <c r="BQ340" s="160"/>
      <c r="BR340" s="160"/>
      <c r="BS340" s="160"/>
      <c r="BT340" s="160"/>
      <c r="BU340" s="160"/>
      <c r="BV340" s="160"/>
      <c r="BW340" s="160"/>
      <c r="BX340" s="160"/>
      <c r="BY340" s="160"/>
      <c r="BZ340" s="160"/>
      <c r="CA340" s="160"/>
      <c r="CB340" s="160"/>
      <c r="CC340" s="160"/>
      <c r="CD340" s="160"/>
      <c r="CE340" s="160"/>
    </row>
    <row r="341" spans="5:83">
      <c r="E341" s="124">
        <v>4</v>
      </c>
      <c r="F341" s="157">
        <v>2009</v>
      </c>
      <c r="H341" s="158"/>
      <c r="I341" s="158"/>
      <c r="J341" s="158"/>
      <c r="K341" s="158"/>
      <c r="L341" s="158"/>
      <c r="M341" s="158"/>
      <c r="N341" s="158"/>
      <c r="O341" s="158"/>
      <c r="P341" s="158"/>
      <c r="Q341" s="158"/>
      <c r="R341" s="158"/>
      <c r="S341" s="158"/>
      <c r="T341" s="158"/>
      <c r="U341" s="158"/>
      <c r="V341" s="158"/>
      <c r="W341" s="158"/>
      <c r="X341" s="158"/>
      <c r="Y341" s="158"/>
      <c r="Z341" s="158"/>
      <c r="AA341" s="158"/>
      <c r="AB341" s="158"/>
      <c r="AC341" s="158"/>
      <c r="AD341" s="158"/>
      <c r="AE341" s="158"/>
      <c r="AF341" s="158"/>
      <c r="AG341" s="158"/>
      <c r="AH341" s="158"/>
      <c r="AI341" s="158"/>
      <c r="AJ341" s="158"/>
      <c r="AK341" s="158"/>
      <c r="AL341" s="158"/>
      <c r="AM341" s="158"/>
      <c r="AN341" s="158"/>
      <c r="AO341" s="158"/>
      <c r="AP341" s="158"/>
      <c r="AQ341" s="158"/>
      <c r="AR341" s="158"/>
      <c r="AS341" s="158"/>
      <c r="AT341" s="158"/>
      <c r="AU341" s="158"/>
      <c r="AV341" s="158"/>
      <c r="AW341" s="158"/>
      <c r="AX341" s="158"/>
      <c r="AY341" s="158"/>
      <c r="AZ341" s="158"/>
      <c r="BA341" s="158"/>
      <c r="BB341" s="158"/>
      <c r="BC341" s="158"/>
      <c r="BD341" s="159"/>
      <c r="BE341" s="160"/>
      <c r="BF341" s="160"/>
      <c r="BG341" s="160"/>
      <c r="BH341" s="160"/>
      <c r="BI341" s="160"/>
      <c r="BJ341" s="160"/>
      <c r="BK341" s="160"/>
      <c r="BL341" s="160"/>
      <c r="BM341" s="160"/>
      <c r="BN341" s="160"/>
      <c r="BO341" s="160"/>
      <c r="BP341" s="160"/>
      <c r="BQ341" s="160"/>
      <c r="BR341" s="160"/>
      <c r="BS341" s="160"/>
      <c r="BT341" s="160"/>
      <c r="BU341" s="160"/>
      <c r="BV341" s="160"/>
      <c r="BW341" s="160"/>
      <c r="BX341" s="160"/>
      <c r="BY341" s="160"/>
      <c r="BZ341" s="160"/>
      <c r="CA341" s="160"/>
      <c r="CB341" s="160"/>
      <c r="CC341" s="160"/>
      <c r="CD341" s="160"/>
      <c r="CE341" s="160"/>
    </row>
    <row r="342" spans="5:83">
      <c r="E342" s="124">
        <v>5</v>
      </c>
      <c r="F342" s="157">
        <v>2009</v>
      </c>
      <c r="H342" s="158"/>
      <c r="I342" s="158"/>
      <c r="J342" s="158"/>
      <c r="K342" s="158"/>
      <c r="L342" s="158"/>
      <c r="M342" s="158"/>
      <c r="N342" s="158"/>
      <c r="O342" s="158"/>
      <c r="P342" s="158"/>
      <c r="Q342" s="158"/>
      <c r="R342" s="158"/>
      <c r="S342" s="158"/>
      <c r="T342" s="158"/>
      <c r="U342" s="158"/>
      <c r="V342" s="158"/>
      <c r="W342" s="158"/>
      <c r="X342" s="158"/>
      <c r="Y342" s="158"/>
      <c r="Z342" s="158"/>
      <c r="AA342" s="158"/>
      <c r="AB342" s="158"/>
      <c r="AC342" s="158"/>
      <c r="AD342" s="158"/>
      <c r="AE342" s="158"/>
      <c r="AF342" s="158"/>
      <c r="AG342" s="158"/>
      <c r="AH342" s="158"/>
      <c r="AI342" s="158"/>
      <c r="AJ342" s="158"/>
      <c r="AK342" s="158"/>
      <c r="AL342" s="158"/>
      <c r="AM342" s="158"/>
      <c r="AN342" s="158"/>
      <c r="AO342" s="158"/>
      <c r="AP342" s="158"/>
      <c r="AQ342" s="158"/>
      <c r="AR342" s="158"/>
      <c r="AS342" s="158"/>
      <c r="AT342" s="158"/>
      <c r="AU342" s="158"/>
      <c r="AV342" s="158"/>
      <c r="AW342" s="158"/>
      <c r="AX342" s="158"/>
      <c r="AY342" s="158"/>
      <c r="AZ342" s="158"/>
      <c r="BA342" s="158"/>
      <c r="BB342" s="158"/>
      <c r="BC342" s="158"/>
      <c r="BD342" s="159"/>
      <c r="BE342" s="160"/>
      <c r="BF342" s="160"/>
      <c r="BG342" s="160"/>
      <c r="BH342" s="160"/>
      <c r="BI342" s="160"/>
      <c r="BJ342" s="160"/>
      <c r="BK342" s="160"/>
      <c r="BL342" s="160"/>
      <c r="BM342" s="160"/>
      <c r="BN342" s="160"/>
      <c r="BO342" s="160"/>
      <c r="BP342" s="160"/>
      <c r="BQ342" s="160"/>
      <c r="BR342" s="160"/>
      <c r="BS342" s="160"/>
      <c r="BT342" s="160"/>
      <c r="BU342" s="160"/>
      <c r="BV342" s="160"/>
      <c r="BW342" s="160"/>
      <c r="BX342" s="160"/>
      <c r="BY342" s="160"/>
      <c r="BZ342" s="160"/>
      <c r="CA342" s="160"/>
      <c r="CB342" s="160"/>
      <c r="CC342" s="160"/>
      <c r="CD342" s="160"/>
      <c r="CE342" s="160"/>
    </row>
    <row r="343" spans="5:83">
      <c r="E343" s="124">
        <v>6</v>
      </c>
      <c r="F343" s="157">
        <v>2009</v>
      </c>
      <c r="H343" s="158"/>
      <c r="I343" s="158"/>
      <c r="J343" s="158"/>
      <c r="K343" s="158"/>
      <c r="L343" s="158"/>
      <c r="M343" s="158"/>
      <c r="N343" s="158"/>
      <c r="O343" s="158"/>
      <c r="P343" s="158"/>
      <c r="Q343" s="158"/>
      <c r="R343" s="158"/>
      <c r="S343" s="158"/>
      <c r="T343" s="158"/>
      <c r="U343" s="158"/>
      <c r="V343" s="158"/>
      <c r="W343" s="158"/>
      <c r="X343" s="158"/>
      <c r="Y343" s="158"/>
      <c r="Z343" s="158"/>
      <c r="AA343" s="158"/>
      <c r="AB343" s="158"/>
      <c r="AC343" s="158"/>
      <c r="AD343" s="158"/>
      <c r="AE343" s="158"/>
      <c r="AF343" s="158"/>
      <c r="AG343" s="158"/>
      <c r="AH343" s="158"/>
      <c r="AI343" s="158"/>
      <c r="AJ343" s="158"/>
      <c r="AK343" s="158"/>
      <c r="AL343" s="158"/>
      <c r="AM343" s="158"/>
      <c r="AN343" s="158"/>
      <c r="AO343" s="158"/>
      <c r="AP343" s="158"/>
      <c r="AQ343" s="158"/>
      <c r="AR343" s="158"/>
      <c r="AS343" s="158"/>
      <c r="AT343" s="158"/>
      <c r="AU343" s="158"/>
      <c r="AV343" s="158"/>
      <c r="AW343" s="158"/>
      <c r="AX343" s="158"/>
      <c r="AY343" s="158"/>
      <c r="AZ343" s="158"/>
      <c r="BA343" s="158"/>
      <c r="BB343" s="158"/>
      <c r="BC343" s="158"/>
      <c r="BD343" s="159"/>
      <c r="BE343" s="160"/>
      <c r="BF343" s="160"/>
      <c r="BG343" s="160"/>
      <c r="BH343" s="160"/>
      <c r="BI343" s="160"/>
      <c r="BJ343" s="160"/>
      <c r="BK343" s="160"/>
      <c r="BL343" s="160"/>
      <c r="BM343" s="160"/>
      <c r="BN343" s="160"/>
      <c r="BO343" s="160"/>
      <c r="BP343" s="160"/>
      <c r="BQ343" s="160"/>
      <c r="BR343" s="160"/>
      <c r="BS343" s="160"/>
      <c r="BT343" s="160"/>
      <c r="BU343" s="160"/>
      <c r="BV343" s="160"/>
      <c r="BW343" s="160"/>
      <c r="BX343" s="160"/>
      <c r="BY343" s="160"/>
      <c r="BZ343" s="160"/>
      <c r="CA343" s="160"/>
      <c r="CB343" s="160"/>
      <c r="CC343" s="160"/>
      <c r="CD343" s="160"/>
      <c r="CE343" s="160"/>
    </row>
    <row r="344" spans="5:83">
      <c r="E344" s="124">
        <v>7</v>
      </c>
      <c r="F344" s="157">
        <v>2009</v>
      </c>
      <c r="H344" s="158"/>
      <c r="I344" s="158"/>
      <c r="J344" s="158"/>
      <c r="K344" s="158"/>
      <c r="L344" s="158"/>
      <c r="M344" s="158"/>
      <c r="N344" s="158"/>
      <c r="O344" s="158"/>
      <c r="P344" s="158"/>
      <c r="Q344" s="158"/>
      <c r="R344" s="158"/>
      <c r="S344" s="158"/>
      <c r="T344" s="158"/>
      <c r="U344" s="158"/>
      <c r="V344" s="158"/>
      <c r="W344" s="158"/>
      <c r="X344" s="158"/>
      <c r="Y344" s="158"/>
      <c r="Z344" s="158"/>
      <c r="AA344" s="158"/>
      <c r="AB344" s="158"/>
      <c r="AC344" s="158"/>
      <c r="AD344" s="158"/>
      <c r="AE344" s="158"/>
      <c r="AF344" s="158"/>
      <c r="AG344" s="158"/>
      <c r="AH344" s="158"/>
      <c r="AI344" s="158"/>
      <c r="AJ344" s="158"/>
      <c r="AK344" s="158"/>
      <c r="AL344" s="158"/>
      <c r="AM344" s="158"/>
      <c r="AN344" s="158"/>
      <c r="AO344" s="158"/>
      <c r="AP344" s="158"/>
      <c r="AQ344" s="158"/>
      <c r="AR344" s="158"/>
      <c r="AS344" s="158"/>
      <c r="AT344" s="158"/>
      <c r="AU344" s="158"/>
      <c r="AV344" s="158"/>
      <c r="AW344" s="158"/>
      <c r="AX344" s="158"/>
      <c r="AY344" s="158"/>
      <c r="AZ344" s="158"/>
      <c r="BA344" s="158"/>
      <c r="BB344" s="158"/>
      <c r="BC344" s="158"/>
      <c r="BD344" s="159"/>
      <c r="BE344" s="160"/>
      <c r="BF344" s="160"/>
      <c r="BG344" s="160"/>
      <c r="BH344" s="160"/>
      <c r="BI344" s="160"/>
      <c r="BJ344" s="160"/>
      <c r="BK344" s="160"/>
      <c r="BL344" s="160"/>
      <c r="BM344" s="160"/>
      <c r="BN344" s="160"/>
      <c r="BO344" s="160"/>
      <c r="BP344" s="160"/>
      <c r="BQ344" s="160"/>
      <c r="BR344" s="160"/>
      <c r="BS344" s="160"/>
      <c r="BT344" s="160"/>
      <c r="BU344" s="160"/>
      <c r="BV344" s="160"/>
      <c r="BW344" s="160"/>
      <c r="BX344" s="160"/>
      <c r="BY344" s="160"/>
      <c r="BZ344" s="160"/>
      <c r="CA344" s="160"/>
      <c r="CB344" s="160"/>
      <c r="CC344" s="160"/>
      <c r="CD344" s="160"/>
      <c r="CE344" s="160"/>
    </row>
    <row r="345" spans="5:83">
      <c r="E345" s="124">
        <v>8</v>
      </c>
      <c r="F345" s="157">
        <v>2009</v>
      </c>
      <c r="H345" s="158"/>
      <c r="I345" s="158"/>
      <c r="J345" s="158"/>
      <c r="K345" s="158"/>
      <c r="L345" s="158"/>
      <c r="M345" s="158"/>
      <c r="N345" s="158"/>
      <c r="O345" s="158"/>
      <c r="P345" s="158"/>
      <c r="Q345" s="158"/>
      <c r="R345" s="158"/>
      <c r="S345" s="158"/>
      <c r="T345" s="158"/>
      <c r="U345" s="158"/>
      <c r="V345" s="158"/>
      <c r="W345" s="158"/>
      <c r="X345" s="158"/>
      <c r="Y345" s="158"/>
      <c r="Z345" s="158"/>
      <c r="AA345" s="158"/>
      <c r="AB345" s="158"/>
      <c r="AC345" s="158"/>
      <c r="AD345" s="158"/>
      <c r="AE345" s="158"/>
      <c r="AF345" s="158"/>
      <c r="AG345" s="158"/>
      <c r="AH345" s="158"/>
      <c r="AI345" s="158"/>
      <c r="AJ345" s="158"/>
      <c r="AK345" s="158"/>
      <c r="AL345" s="158"/>
      <c r="AM345" s="158"/>
      <c r="AN345" s="158"/>
      <c r="AO345" s="158"/>
      <c r="AP345" s="158"/>
      <c r="AQ345" s="158"/>
      <c r="AR345" s="158"/>
      <c r="AS345" s="158"/>
      <c r="AT345" s="158"/>
      <c r="AU345" s="158"/>
      <c r="AV345" s="158"/>
      <c r="AW345" s="158"/>
      <c r="AX345" s="158"/>
      <c r="AY345" s="158"/>
      <c r="AZ345" s="158"/>
      <c r="BA345" s="158"/>
      <c r="BB345" s="158"/>
      <c r="BC345" s="158"/>
      <c r="BD345" s="159"/>
      <c r="BE345" s="160"/>
      <c r="BF345" s="160"/>
      <c r="BG345" s="160"/>
      <c r="BH345" s="160"/>
      <c r="BI345" s="160"/>
      <c r="BJ345" s="160"/>
      <c r="BK345" s="160"/>
      <c r="BL345" s="160"/>
      <c r="BM345" s="160"/>
      <c r="BN345" s="160"/>
      <c r="BO345" s="160"/>
      <c r="BP345" s="160"/>
      <c r="BQ345" s="160"/>
      <c r="BR345" s="160"/>
      <c r="BS345" s="160"/>
      <c r="BT345" s="160"/>
      <c r="BU345" s="160"/>
      <c r="BV345" s="160"/>
      <c r="BW345" s="160"/>
      <c r="BX345" s="160"/>
      <c r="BY345" s="160"/>
      <c r="BZ345" s="160"/>
      <c r="CA345" s="160"/>
      <c r="CB345" s="160"/>
      <c r="CC345" s="160"/>
      <c r="CD345" s="160"/>
      <c r="CE345" s="160"/>
    </row>
    <row r="346" spans="5:83">
      <c r="E346" s="124">
        <v>9</v>
      </c>
      <c r="F346" s="157">
        <v>2009</v>
      </c>
      <c r="H346" s="158"/>
      <c r="I346" s="158"/>
      <c r="J346" s="158"/>
      <c r="K346" s="158"/>
      <c r="L346" s="158"/>
      <c r="M346" s="158"/>
      <c r="N346" s="158"/>
      <c r="O346" s="158"/>
      <c r="P346" s="158"/>
      <c r="Q346" s="158"/>
      <c r="R346" s="158"/>
      <c r="S346" s="158"/>
      <c r="T346" s="158"/>
      <c r="U346" s="158"/>
      <c r="V346" s="158"/>
      <c r="W346" s="158"/>
      <c r="X346" s="158"/>
      <c r="Y346" s="158"/>
      <c r="Z346" s="158"/>
      <c r="AA346" s="158"/>
      <c r="AB346" s="158"/>
      <c r="AC346" s="158"/>
      <c r="AD346" s="158"/>
      <c r="AE346" s="158"/>
      <c r="AF346" s="158"/>
      <c r="AG346" s="158"/>
      <c r="AH346" s="158"/>
      <c r="AI346" s="158"/>
      <c r="AJ346" s="158"/>
      <c r="AK346" s="158"/>
      <c r="AL346" s="158"/>
      <c r="AM346" s="158"/>
      <c r="AN346" s="158"/>
      <c r="AO346" s="158"/>
      <c r="AP346" s="158"/>
      <c r="AQ346" s="158"/>
      <c r="AR346" s="158"/>
      <c r="AS346" s="158"/>
      <c r="AT346" s="158"/>
      <c r="AU346" s="158"/>
      <c r="AV346" s="158"/>
      <c r="AW346" s="158"/>
      <c r="AX346" s="158"/>
      <c r="AY346" s="158"/>
      <c r="AZ346" s="158"/>
      <c r="BA346" s="158"/>
      <c r="BB346" s="158"/>
      <c r="BC346" s="158"/>
      <c r="BD346" s="159"/>
      <c r="BE346" s="160"/>
      <c r="BF346" s="160"/>
      <c r="BG346" s="160"/>
      <c r="BH346" s="160"/>
      <c r="BI346" s="160"/>
      <c r="BJ346" s="160"/>
      <c r="BK346" s="160"/>
      <c r="BL346" s="160"/>
      <c r="BM346" s="160"/>
      <c r="BN346" s="160"/>
      <c r="BO346" s="160"/>
      <c r="BP346" s="160"/>
      <c r="BQ346" s="160"/>
      <c r="BR346" s="160"/>
      <c r="BS346" s="160"/>
      <c r="BT346" s="160"/>
      <c r="BU346" s="160"/>
      <c r="BV346" s="160"/>
      <c r="BW346" s="160"/>
      <c r="BX346" s="160"/>
      <c r="BY346" s="160"/>
      <c r="BZ346" s="160"/>
      <c r="CA346" s="160"/>
      <c r="CB346" s="160"/>
      <c r="CC346" s="160"/>
      <c r="CD346" s="160"/>
      <c r="CE346" s="160"/>
    </row>
    <row r="347" spans="5:83">
      <c r="E347" s="124">
        <v>10</v>
      </c>
      <c r="F347" s="157">
        <v>2009</v>
      </c>
      <c r="H347" s="158"/>
      <c r="I347" s="158"/>
      <c r="J347" s="158"/>
      <c r="K347" s="158"/>
      <c r="L347" s="158"/>
      <c r="M347" s="158"/>
      <c r="N347" s="158"/>
      <c r="O347" s="158"/>
      <c r="P347" s="158"/>
      <c r="Q347" s="158"/>
      <c r="R347" s="158"/>
      <c r="S347" s="158"/>
      <c r="T347" s="158"/>
      <c r="U347" s="158"/>
      <c r="V347" s="158"/>
      <c r="W347" s="158"/>
      <c r="X347" s="158"/>
      <c r="Y347" s="158"/>
      <c r="Z347" s="158"/>
      <c r="AA347" s="158"/>
      <c r="AB347" s="158"/>
      <c r="AC347" s="158"/>
      <c r="AD347" s="158"/>
      <c r="AE347" s="158"/>
      <c r="AF347" s="158"/>
      <c r="AG347" s="158"/>
      <c r="AH347" s="158"/>
      <c r="AI347" s="158"/>
      <c r="AJ347" s="158"/>
      <c r="AK347" s="158"/>
      <c r="AL347" s="158"/>
      <c r="AM347" s="158"/>
      <c r="AN347" s="158"/>
      <c r="AO347" s="158"/>
      <c r="AP347" s="158"/>
      <c r="AQ347" s="158"/>
      <c r="AR347" s="158"/>
      <c r="AS347" s="158"/>
      <c r="AT347" s="158"/>
      <c r="AU347" s="158"/>
      <c r="AV347" s="158"/>
      <c r="AW347" s="158"/>
      <c r="AX347" s="158"/>
      <c r="AY347" s="158"/>
      <c r="AZ347" s="158"/>
      <c r="BA347" s="158"/>
      <c r="BB347" s="158"/>
      <c r="BC347" s="158"/>
      <c r="BD347" s="159"/>
      <c r="BE347" s="160"/>
      <c r="BF347" s="160"/>
      <c r="BG347" s="160"/>
      <c r="BH347" s="160"/>
      <c r="BI347" s="160"/>
      <c r="BJ347" s="160"/>
      <c r="BK347" s="160"/>
      <c r="BL347" s="160"/>
      <c r="BM347" s="160"/>
      <c r="BN347" s="160"/>
      <c r="BO347" s="160"/>
      <c r="BP347" s="160"/>
      <c r="BQ347" s="160"/>
      <c r="BR347" s="160"/>
      <c r="BS347" s="160"/>
      <c r="BT347" s="160"/>
      <c r="BU347" s="160"/>
      <c r="BV347" s="160"/>
      <c r="BW347" s="160"/>
      <c r="BX347" s="160"/>
      <c r="BY347" s="160"/>
      <c r="BZ347" s="160"/>
      <c r="CA347" s="160"/>
      <c r="CB347" s="160"/>
      <c r="CC347" s="160"/>
      <c r="CD347" s="160"/>
      <c r="CE347" s="160"/>
    </row>
    <row r="348" spans="5:83">
      <c r="E348" s="124">
        <v>11</v>
      </c>
      <c r="F348" s="157">
        <v>2009</v>
      </c>
      <c r="H348" s="158"/>
      <c r="I348" s="158"/>
      <c r="J348" s="158"/>
      <c r="K348" s="158"/>
      <c r="L348" s="158"/>
      <c r="M348" s="158"/>
      <c r="N348" s="158"/>
      <c r="O348" s="158"/>
      <c r="P348" s="158"/>
      <c r="Q348" s="158"/>
      <c r="R348" s="158"/>
      <c r="S348" s="158"/>
      <c r="T348" s="158"/>
      <c r="U348" s="158"/>
      <c r="V348" s="158"/>
      <c r="W348" s="158"/>
      <c r="X348" s="158"/>
      <c r="Y348" s="158"/>
      <c r="Z348" s="158"/>
      <c r="AA348" s="158"/>
      <c r="AB348" s="158"/>
      <c r="AC348" s="158"/>
      <c r="AD348" s="158"/>
      <c r="AE348" s="158"/>
      <c r="AF348" s="158"/>
      <c r="AG348" s="158"/>
      <c r="AH348" s="158"/>
      <c r="AI348" s="158"/>
      <c r="AJ348" s="158"/>
      <c r="AK348" s="158"/>
      <c r="AL348" s="158"/>
      <c r="AM348" s="158"/>
      <c r="AN348" s="158"/>
      <c r="AO348" s="158"/>
      <c r="AP348" s="158"/>
      <c r="AQ348" s="158"/>
      <c r="AR348" s="158"/>
      <c r="AS348" s="158"/>
      <c r="AT348" s="158"/>
      <c r="AU348" s="158"/>
      <c r="AV348" s="158"/>
      <c r="AW348" s="158"/>
      <c r="AX348" s="158"/>
      <c r="AY348" s="158"/>
      <c r="AZ348" s="158"/>
      <c r="BA348" s="158"/>
      <c r="BB348" s="158"/>
      <c r="BC348" s="158"/>
      <c r="BD348" s="159"/>
      <c r="BE348" s="160"/>
      <c r="BF348" s="160"/>
      <c r="BG348" s="160"/>
      <c r="BH348" s="160"/>
      <c r="BI348" s="160"/>
      <c r="BJ348" s="160"/>
      <c r="BK348" s="160"/>
      <c r="BL348" s="160"/>
      <c r="BM348" s="160"/>
      <c r="BN348" s="160"/>
      <c r="BO348" s="160"/>
      <c r="BP348" s="160"/>
      <c r="BQ348" s="160"/>
      <c r="BR348" s="160"/>
      <c r="BS348" s="160"/>
      <c r="BT348" s="160"/>
      <c r="BU348" s="160"/>
      <c r="BV348" s="160"/>
      <c r="BW348" s="160"/>
      <c r="BX348" s="160"/>
      <c r="BY348" s="160"/>
      <c r="BZ348" s="160"/>
      <c r="CA348" s="160"/>
      <c r="CB348" s="160"/>
      <c r="CC348" s="160"/>
      <c r="CD348" s="160"/>
      <c r="CE348" s="160"/>
    </row>
    <row r="349" spans="5:83">
      <c r="E349" s="124">
        <v>12</v>
      </c>
      <c r="F349" s="157">
        <v>2009</v>
      </c>
      <c r="H349" s="158"/>
      <c r="I349" s="158"/>
      <c r="J349" s="158"/>
      <c r="K349" s="158"/>
      <c r="L349" s="158"/>
      <c r="M349" s="158"/>
      <c r="N349" s="158"/>
      <c r="O349" s="158"/>
      <c r="P349" s="158"/>
      <c r="Q349" s="158"/>
      <c r="R349" s="158"/>
      <c r="S349" s="158"/>
      <c r="T349" s="158"/>
      <c r="U349" s="158"/>
      <c r="V349" s="158"/>
      <c r="W349" s="158"/>
      <c r="X349" s="158"/>
      <c r="Y349" s="158"/>
      <c r="Z349" s="158"/>
      <c r="AA349" s="158"/>
      <c r="AB349" s="158"/>
      <c r="AC349" s="158"/>
      <c r="AD349" s="158"/>
      <c r="AE349" s="158"/>
      <c r="AF349" s="158"/>
      <c r="AG349" s="158"/>
      <c r="AH349" s="158"/>
      <c r="AI349" s="158"/>
      <c r="AJ349" s="158"/>
      <c r="AK349" s="158"/>
      <c r="AL349" s="158"/>
      <c r="AM349" s="158"/>
      <c r="AN349" s="158"/>
      <c r="AO349" s="158"/>
      <c r="AP349" s="158"/>
      <c r="AQ349" s="158"/>
      <c r="AR349" s="158"/>
      <c r="AS349" s="158"/>
      <c r="AT349" s="158"/>
      <c r="AU349" s="158"/>
      <c r="AV349" s="158"/>
      <c r="AW349" s="158"/>
      <c r="AX349" s="158"/>
      <c r="AY349" s="158"/>
      <c r="AZ349" s="158"/>
      <c r="BA349" s="158"/>
      <c r="BB349" s="158"/>
      <c r="BC349" s="158"/>
      <c r="BD349" s="159"/>
      <c r="BE349" s="160"/>
      <c r="BF349" s="160"/>
      <c r="BG349" s="160"/>
      <c r="BH349" s="160"/>
      <c r="BI349" s="160"/>
      <c r="BJ349" s="160"/>
      <c r="BK349" s="160"/>
      <c r="BL349" s="160"/>
      <c r="BM349" s="160"/>
      <c r="BN349" s="160"/>
      <c r="BO349" s="160"/>
      <c r="BP349" s="160"/>
      <c r="BQ349" s="160"/>
      <c r="BR349" s="160"/>
      <c r="BS349" s="160"/>
      <c r="BT349" s="160"/>
      <c r="BU349" s="160"/>
      <c r="BV349" s="160"/>
      <c r="BW349" s="160"/>
      <c r="BX349" s="160"/>
      <c r="BY349" s="160"/>
      <c r="BZ349" s="160"/>
      <c r="CA349" s="160"/>
      <c r="CB349" s="160"/>
      <c r="CC349" s="160"/>
      <c r="CD349" s="160"/>
      <c r="CE349" s="160"/>
    </row>
    <row r="350" spans="5:83">
      <c r="E350" s="124">
        <v>1</v>
      </c>
      <c r="F350" s="157">
        <v>2010</v>
      </c>
      <c r="H350" s="158"/>
      <c r="I350" s="158"/>
      <c r="J350" s="158"/>
      <c r="K350" s="158"/>
      <c r="L350" s="158"/>
      <c r="M350" s="158"/>
      <c r="N350" s="158"/>
      <c r="O350" s="158"/>
      <c r="P350" s="158"/>
      <c r="Q350" s="158"/>
      <c r="R350" s="158"/>
      <c r="S350" s="158"/>
      <c r="T350" s="158"/>
      <c r="U350" s="158"/>
      <c r="V350" s="158"/>
      <c r="W350" s="158"/>
      <c r="X350" s="158"/>
      <c r="Y350" s="158"/>
      <c r="Z350" s="158"/>
      <c r="AA350" s="158"/>
      <c r="AB350" s="158"/>
      <c r="AC350" s="158"/>
      <c r="AD350" s="158"/>
      <c r="AE350" s="158"/>
      <c r="AF350" s="158"/>
      <c r="AG350" s="158"/>
      <c r="AH350" s="158"/>
      <c r="AI350" s="158"/>
      <c r="AJ350" s="158"/>
      <c r="AK350" s="158"/>
      <c r="AL350" s="158"/>
      <c r="AM350" s="158"/>
      <c r="AN350" s="158"/>
      <c r="AO350" s="158"/>
      <c r="AP350" s="158"/>
      <c r="AQ350" s="158"/>
      <c r="AR350" s="158"/>
      <c r="AS350" s="158"/>
      <c r="AT350" s="158"/>
      <c r="AU350" s="158"/>
      <c r="AV350" s="158"/>
      <c r="AW350" s="158"/>
      <c r="AX350" s="158"/>
      <c r="AY350" s="158"/>
      <c r="AZ350" s="158"/>
      <c r="BA350" s="158"/>
      <c r="BB350" s="158"/>
      <c r="BC350" s="158"/>
      <c r="BD350" s="159"/>
      <c r="BE350" s="160"/>
      <c r="BF350" s="160"/>
      <c r="BG350" s="160"/>
      <c r="BH350" s="160"/>
      <c r="BI350" s="160"/>
      <c r="BJ350" s="160"/>
      <c r="BK350" s="160"/>
      <c r="BL350" s="160"/>
      <c r="BM350" s="160"/>
      <c r="BN350" s="160"/>
      <c r="BO350" s="160"/>
      <c r="BP350" s="160"/>
      <c r="BQ350" s="160"/>
      <c r="BR350" s="160"/>
      <c r="BS350" s="160"/>
      <c r="BT350" s="160"/>
      <c r="BU350" s="160"/>
      <c r="BV350" s="160"/>
      <c r="BW350" s="160"/>
      <c r="BX350" s="160"/>
      <c r="BY350" s="160"/>
      <c r="BZ350" s="160"/>
      <c r="CA350" s="160"/>
      <c r="CB350" s="160"/>
      <c r="CC350" s="160"/>
      <c r="CD350" s="160"/>
      <c r="CE350" s="160"/>
    </row>
    <row r="351" spans="5:83">
      <c r="E351" s="124">
        <v>2</v>
      </c>
      <c r="F351" s="157">
        <v>2010</v>
      </c>
      <c r="H351" s="158"/>
      <c r="I351" s="158"/>
      <c r="J351" s="158"/>
      <c r="K351" s="158"/>
      <c r="L351" s="158"/>
      <c r="M351" s="158"/>
      <c r="N351" s="158"/>
      <c r="O351" s="158"/>
      <c r="P351" s="158"/>
      <c r="Q351" s="158"/>
      <c r="R351" s="158"/>
      <c r="S351" s="158"/>
      <c r="T351" s="158"/>
      <c r="U351" s="158"/>
      <c r="V351" s="158"/>
      <c r="W351" s="158"/>
      <c r="X351" s="158"/>
      <c r="Y351" s="158"/>
      <c r="Z351" s="158"/>
      <c r="AA351" s="158"/>
      <c r="AB351" s="158"/>
      <c r="AC351" s="158"/>
      <c r="AD351" s="158"/>
      <c r="AE351" s="158"/>
      <c r="AF351" s="158"/>
      <c r="AG351" s="158"/>
      <c r="AH351" s="158"/>
      <c r="AI351" s="158"/>
      <c r="AJ351" s="158"/>
      <c r="AK351" s="158"/>
      <c r="AL351" s="158"/>
      <c r="AM351" s="158"/>
      <c r="AN351" s="158"/>
      <c r="AO351" s="158"/>
      <c r="AP351" s="158"/>
      <c r="AQ351" s="158"/>
      <c r="AR351" s="158"/>
      <c r="AS351" s="158"/>
      <c r="AT351" s="158"/>
      <c r="AU351" s="158"/>
      <c r="AV351" s="158"/>
      <c r="AW351" s="158"/>
      <c r="AX351" s="158"/>
      <c r="AY351" s="158"/>
      <c r="AZ351" s="158"/>
      <c r="BA351" s="158"/>
      <c r="BB351" s="158"/>
      <c r="BC351" s="158"/>
      <c r="BD351" s="159"/>
      <c r="BE351" s="160"/>
      <c r="BF351" s="160"/>
      <c r="BG351" s="160"/>
      <c r="BH351" s="160"/>
      <c r="BI351" s="160"/>
      <c r="BJ351" s="160"/>
      <c r="BK351" s="160"/>
      <c r="BL351" s="160"/>
      <c r="BM351" s="160"/>
      <c r="BN351" s="160"/>
      <c r="BO351" s="160"/>
      <c r="BP351" s="160"/>
      <c r="BQ351" s="160"/>
      <c r="BR351" s="160"/>
      <c r="BS351" s="160"/>
      <c r="BT351" s="160"/>
      <c r="BU351" s="160"/>
      <c r="BV351" s="160"/>
      <c r="BW351" s="160"/>
      <c r="BX351" s="160"/>
      <c r="BY351" s="160"/>
      <c r="BZ351" s="160"/>
      <c r="CA351" s="160"/>
      <c r="CB351" s="160"/>
      <c r="CC351" s="160"/>
      <c r="CD351" s="160"/>
      <c r="CE351" s="160"/>
    </row>
    <row r="352" spans="5:83">
      <c r="E352" s="124">
        <v>3</v>
      </c>
      <c r="F352" s="157">
        <v>2010</v>
      </c>
      <c r="H352" s="158"/>
      <c r="I352" s="158"/>
      <c r="J352" s="158"/>
      <c r="K352" s="158"/>
      <c r="L352" s="158"/>
      <c r="M352" s="158"/>
      <c r="N352" s="158"/>
      <c r="O352" s="158"/>
      <c r="P352" s="158"/>
      <c r="Q352" s="158"/>
      <c r="R352" s="158"/>
      <c r="S352" s="158"/>
      <c r="T352" s="158"/>
      <c r="U352" s="158"/>
      <c r="V352" s="158"/>
      <c r="W352" s="158"/>
      <c r="X352" s="158"/>
      <c r="Y352" s="158"/>
      <c r="Z352" s="158"/>
      <c r="AA352" s="158"/>
      <c r="AB352" s="158"/>
      <c r="AC352" s="158"/>
      <c r="AD352" s="158"/>
      <c r="AE352" s="158"/>
      <c r="AF352" s="158"/>
      <c r="AG352" s="158"/>
      <c r="AH352" s="158"/>
      <c r="AI352" s="158"/>
      <c r="AJ352" s="158"/>
      <c r="AK352" s="158"/>
      <c r="AL352" s="158"/>
      <c r="AM352" s="158"/>
      <c r="AN352" s="158"/>
      <c r="AO352" s="158"/>
      <c r="AP352" s="158"/>
      <c r="AQ352" s="158"/>
      <c r="AR352" s="158"/>
      <c r="AS352" s="158"/>
      <c r="AT352" s="158"/>
      <c r="AU352" s="158"/>
      <c r="AV352" s="158"/>
      <c r="AW352" s="158"/>
      <c r="AX352" s="158"/>
      <c r="AY352" s="158"/>
      <c r="AZ352" s="158"/>
      <c r="BA352" s="158"/>
      <c r="BB352" s="158"/>
      <c r="BC352" s="158"/>
      <c r="BD352" s="159"/>
      <c r="BE352" s="160"/>
      <c r="BF352" s="160"/>
      <c r="BG352" s="160"/>
      <c r="BH352" s="160"/>
      <c r="BI352" s="160"/>
      <c r="BJ352" s="160"/>
      <c r="BK352" s="160"/>
      <c r="BL352" s="160"/>
      <c r="BM352" s="160"/>
      <c r="BN352" s="160"/>
      <c r="BO352" s="160"/>
      <c r="BP352" s="160"/>
      <c r="BQ352" s="160"/>
      <c r="BR352" s="160"/>
      <c r="BS352" s="160"/>
      <c r="BT352" s="160"/>
      <c r="BU352" s="160"/>
      <c r="BV352" s="160"/>
      <c r="BW352" s="160"/>
      <c r="BX352" s="160"/>
      <c r="BY352" s="160"/>
      <c r="BZ352" s="160"/>
      <c r="CA352" s="160"/>
      <c r="CB352" s="160"/>
      <c r="CC352" s="160"/>
      <c r="CD352" s="160"/>
      <c r="CE352" s="160"/>
    </row>
    <row r="353" spans="2:84">
      <c r="E353" s="124">
        <v>4</v>
      </c>
      <c r="F353" s="157">
        <v>2010</v>
      </c>
      <c r="H353" s="158"/>
      <c r="I353" s="158"/>
      <c r="J353" s="158"/>
      <c r="K353" s="158"/>
      <c r="L353" s="158"/>
      <c r="M353" s="158"/>
      <c r="N353" s="158"/>
      <c r="O353" s="158"/>
      <c r="P353" s="158"/>
      <c r="Q353" s="158"/>
      <c r="R353" s="158"/>
      <c r="S353" s="158"/>
      <c r="T353" s="158"/>
      <c r="U353" s="158"/>
      <c r="V353" s="158"/>
      <c r="W353" s="158"/>
      <c r="X353" s="158"/>
      <c r="Y353" s="158"/>
      <c r="Z353" s="158"/>
      <c r="AA353" s="158"/>
      <c r="AB353" s="158"/>
      <c r="AC353" s="158"/>
      <c r="AD353" s="158"/>
      <c r="AE353" s="158"/>
      <c r="AF353" s="158"/>
      <c r="AG353" s="158"/>
      <c r="AH353" s="158"/>
      <c r="AI353" s="158"/>
      <c r="AJ353" s="158"/>
      <c r="AK353" s="158"/>
      <c r="AL353" s="158"/>
      <c r="AM353" s="158"/>
      <c r="AN353" s="158"/>
      <c r="AO353" s="158"/>
      <c r="AP353" s="158"/>
      <c r="AQ353" s="158"/>
      <c r="AR353" s="158"/>
      <c r="AS353" s="158"/>
      <c r="AT353" s="158"/>
      <c r="AU353" s="158"/>
      <c r="AV353" s="158"/>
      <c r="AW353" s="158"/>
      <c r="AX353" s="158"/>
      <c r="AY353" s="158"/>
      <c r="AZ353" s="158"/>
      <c r="BA353" s="158"/>
      <c r="BB353" s="158"/>
      <c r="BC353" s="158"/>
      <c r="BD353" s="159"/>
      <c r="BE353" s="160"/>
      <c r="BF353" s="160"/>
      <c r="BG353" s="160"/>
      <c r="BH353" s="160"/>
      <c r="BI353" s="160"/>
      <c r="BJ353" s="160"/>
      <c r="BK353" s="160"/>
      <c r="BL353" s="160"/>
      <c r="BM353" s="160"/>
      <c r="BN353" s="160"/>
      <c r="BO353" s="160"/>
      <c r="BP353" s="160"/>
      <c r="BQ353" s="160"/>
      <c r="BR353" s="160"/>
      <c r="BS353" s="160"/>
      <c r="BT353" s="160"/>
      <c r="BU353" s="160"/>
      <c r="BV353" s="160"/>
      <c r="BW353" s="160"/>
      <c r="BX353" s="160"/>
      <c r="BY353" s="160"/>
      <c r="BZ353" s="160"/>
      <c r="CA353" s="160"/>
      <c r="CB353" s="160"/>
      <c r="CC353" s="160"/>
      <c r="CD353" s="160"/>
      <c r="CE353" s="160"/>
    </row>
    <row r="354" spans="2:84">
      <c r="E354" s="124">
        <v>5</v>
      </c>
      <c r="F354" s="157">
        <v>2010</v>
      </c>
      <c r="H354" s="158"/>
      <c r="I354" s="158"/>
      <c r="J354" s="158"/>
      <c r="K354" s="158"/>
      <c r="L354" s="158"/>
      <c r="M354" s="158"/>
      <c r="N354" s="158"/>
      <c r="O354" s="158"/>
      <c r="P354" s="158"/>
      <c r="Q354" s="158"/>
      <c r="R354" s="158"/>
      <c r="S354" s="158"/>
      <c r="T354" s="158"/>
      <c r="U354" s="158"/>
      <c r="V354" s="158"/>
      <c r="W354" s="158"/>
      <c r="X354" s="158"/>
      <c r="Y354" s="158"/>
      <c r="Z354" s="158"/>
      <c r="AA354" s="158"/>
      <c r="AB354" s="158"/>
      <c r="AC354" s="158"/>
      <c r="AD354" s="158"/>
      <c r="AE354" s="158"/>
      <c r="AF354" s="158"/>
      <c r="AG354" s="158"/>
      <c r="AH354" s="158"/>
      <c r="AI354" s="158"/>
      <c r="AJ354" s="158"/>
      <c r="AK354" s="158"/>
      <c r="AL354" s="158"/>
      <c r="AM354" s="158"/>
      <c r="AN354" s="158"/>
      <c r="AO354" s="158"/>
      <c r="AP354" s="158"/>
      <c r="AQ354" s="158"/>
      <c r="AR354" s="158"/>
      <c r="AS354" s="158"/>
      <c r="AT354" s="158"/>
      <c r="AU354" s="158"/>
      <c r="AV354" s="158"/>
      <c r="AW354" s="158"/>
      <c r="AX354" s="158"/>
      <c r="AY354" s="158"/>
      <c r="AZ354" s="158"/>
      <c r="BA354" s="158"/>
      <c r="BB354" s="158"/>
      <c r="BC354" s="158"/>
      <c r="BD354" s="159"/>
      <c r="BE354" s="160"/>
      <c r="BF354" s="160"/>
      <c r="BG354" s="160"/>
      <c r="BH354" s="160"/>
      <c r="BI354" s="160"/>
      <c r="BJ354" s="160"/>
      <c r="BK354" s="160"/>
      <c r="BL354" s="160"/>
      <c r="BM354" s="160"/>
      <c r="BN354" s="160"/>
      <c r="BO354" s="160"/>
      <c r="BP354" s="160"/>
      <c r="BQ354" s="160"/>
      <c r="BR354" s="160"/>
      <c r="BS354" s="160"/>
      <c r="BT354" s="160"/>
      <c r="BU354" s="160"/>
      <c r="BV354" s="160"/>
      <c r="BW354" s="160"/>
      <c r="BX354" s="160"/>
      <c r="BY354" s="160"/>
      <c r="BZ354" s="160"/>
      <c r="CA354" s="160"/>
      <c r="CB354" s="160"/>
      <c r="CC354" s="160"/>
      <c r="CD354" s="160"/>
      <c r="CE354" s="160"/>
    </row>
    <row r="355" spans="2:84">
      <c r="E355" s="124">
        <v>6</v>
      </c>
      <c r="F355" s="157">
        <v>2010</v>
      </c>
      <c r="H355" s="158"/>
      <c r="I355" s="158"/>
      <c r="J355" s="158"/>
      <c r="K355" s="158"/>
      <c r="L355" s="158"/>
      <c r="M355" s="158"/>
      <c r="N355" s="158"/>
      <c r="O355" s="158"/>
      <c r="P355" s="158"/>
      <c r="Q355" s="158"/>
      <c r="R355" s="158"/>
      <c r="S355" s="158"/>
      <c r="T355" s="158"/>
      <c r="U355" s="158"/>
      <c r="V355" s="158"/>
      <c r="W355" s="158"/>
      <c r="X355" s="158"/>
      <c r="Y355" s="158"/>
      <c r="Z355" s="158"/>
      <c r="AA355" s="158"/>
      <c r="AB355" s="158"/>
      <c r="AC355" s="158"/>
      <c r="AD355" s="158"/>
      <c r="AE355" s="158"/>
      <c r="AF355" s="158"/>
      <c r="AG355" s="158"/>
      <c r="AH355" s="158"/>
      <c r="AI355" s="158"/>
      <c r="AJ355" s="158"/>
      <c r="AK355" s="158"/>
      <c r="AL355" s="158"/>
      <c r="AM355" s="158"/>
      <c r="AN355" s="158"/>
      <c r="AO355" s="158"/>
      <c r="AP355" s="158"/>
      <c r="AQ355" s="158"/>
      <c r="AR355" s="158"/>
      <c r="AS355" s="158"/>
      <c r="AT355" s="158"/>
      <c r="AU355" s="158"/>
      <c r="AV355" s="158"/>
      <c r="AW355" s="158"/>
      <c r="AX355" s="158"/>
      <c r="AY355" s="158"/>
      <c r="AZ355" s="158"/>
      <c r="BA355" s="158"/>
      <c r="BB355" s="158"/>
      <c r="BC355" s="158"/>
      <c r="BD355" s="159"/>
      <c r="BE355" s="160"/>
      <c r="BF355" s="160"/>
      <c r="BG355" s="160"/>
      <c r="BH355" s="160"/>
      <c r="BI355" s="160"/>
      <c r="BJ355" s="160"/>
      <c r="BK355" s="160"/>
      <c r="BL355" s="160"/>
      <c r="BM355" s="160"/>
      <c r="BN355" s="160"/>
      <c r="BO355" s="160"/>
      <c r="BP355" s="160"/>
      <c r="BQ355" s="160"/>
      <c r="BR355" s="160"/>
      <c r="BS355" s="160"/>
      <c r="BT355" s="160"/>
      <c r="BU355" s="160"/>
      <c r="BV355" s="160"/>
      <c r="BW355" s="160"/>
      <c r="BX355" s="160"/>
      <c r="BY355" s="160"/>
      <c r="BZ355" s="160"/>
      <c r="CA355" s="160"/>
      <c r="CB355" s="160"/>
      <c r="CC355" s="160"/>
      <c r="CD355" s="160"/>
      <c r="CE355" s="160"/>
    </row>
    <row r="356" spans="2:84">
      <c r="E356" s="124">
        <v>7</v>
      </c>
      <c r="F356" s="157">
        <v>2010</v>
      </c>
      <c r="H356" s="158"/>
      <c r="I356" s="158"/>
      <c r="J356" s="158"/>
      <c r="K356" s="158"/>
      <c r="L356" s="158"/>
      <c r="M356" s="158"/>
      <c r="N356" s="158"/>
      <c r="O356" s="158"/>
      <c r="P356" s="158"/>
      <c r="Q356" s="158"/>
      <c r="R356" s="158"/>
      <c r="S356" s="158"/>
      <c r="T356" s="158"/>
      <c r="U356" s="158"/>
      <c r="V356" s="158"/>
      <c r="W356" s="158"/>
      <c r="X356" s="158"/>
      <c r="Y356" s="158"/>
      <c r="Z356" s="158"/>
      <c r="AA356" s="158"/>
      <c r="AB356" s="158"/>
      <c r="AC356" s="158"/>
      <c r="AD356" s="158"/>
      <c r="AE356" s="158"/>
      <c r="AF356" s="158"/>
      <c r="AG356" s="158"/>
      <c r="AH356" s="158"/>
      <c r="AI356" s="158"/>
      <c r="AJ356" s="158"/>
      <c r="AK356" s="158"/>
      <c r="AL356" s="158"/>
      <c r="AM356" s="158"/>
      <c r="AN356" s="158"/>
      <c r="AO356" s="158"/>
      <c r="AP356" s="158"/>
      <c r="AQ356" s="158"/>
      <c r="AR356" s="158"/>
      <c r="AS356" s="158"/>
      <c r="AT356" s="158"/>
      <c r="AU356" s="158"/>
      <c r="AV356" s="158"/>
      <c r="AW356" s="158"/>
      <c r="AX356" s="158"/>
      <c r="AY356" s="158"/>
      <c r="AZ356" s="158"/>
      <c r="BA356" s="158"/>
      <c r="BB356" s="158"/>
      <c r="BC356" s="158"/>
      <c r="BD356" s="159"/>
      <c r="BE356" s="160"/>
      <c r="BF356" s="160"/>
      <c r="BG356" s="160"/>
      <c r="BH356" s="160"/>
      <c r="BI356" s="160"/>
      <c r="BJ356" s="160"/>
      <c r="BK356" s="160"/>
      <c r="BL356" s="160"/>
      <c r="BM356" s="160"/>
      <c r="BN356" s="160"/>
      <c r="BO356" s="160"/>
      <c r="BP356" s="160"/>
      <c r="BQ356" s="160"/>
      <c r="BR356" s="160"/>
      <c r="BS356" s="160"/>
      <c r="BT356" s="160"/>
      <c r="BU356" s="160"/>
      <c r="BV356" s="160"/>
      <c r="BW356" s="160"/>
      <c r="BX356" s="160"/>
      <c r="BY356" s="160"/>
      <c r="BZ356" s="160"/>
      <c r="CA356" s="160"/>
      <c r="CB356" s="160"/>
      <c r="CC356" s="160"/>
      <c r="CD356" s="160"/>
      <c r="CE356" s="160"/>
    </row>
    <row r="357" spans="2:84">
      <c r="E357" s="124">
        <v>8</v>
      </c>
      <c r="F357" s="157">
        <v>2010</v>
      </c>
      <c r="H357" s="158"/>
      <c r="I357" s="158"/>
      <c r="J357" s="158"/>
      <c r="K357" s="158"/>
      <c r="L357" s="158"/>
      <c r="M357" s="158"/>
      <c r="N357" s="158"/>
      <c r="O357" s="158"/>
      <c r="P357" s="158"/>
      <c r="Q357" s="158"/>
      <c r="R357" s="158"/>
      <c r="S357" s="158"/>
      <c r="T357" s="158"/>
      <c r="U357" s="158"/>
      <c r="V357" s="158"/>
      <c r="W357" s="158"/>
      <c r="X357" s="158"/>
      <c r="Y357" s="158"/>
      <c r="Z357" s="158"/>
      <c r="AA357" s="158"/>
      <c r="AB357" s="158"/>
      <c r="AC357" s="158"/>
      <c r="AD357" s="158"/>
      <c r="AE357" s="158"/>
      <c r="AF357" s="158"/>
      <c r="AG357" s="158"/>
      <c r="AH357" s="158"/>
      <c r="AI357" s="158"/>
      <c r="AJ357" s="158"/>
      <c r="AK357" s="158"/>
      <c r="AL357" s="158"/>
      <c r="AM357" s="158"/>
      <c r="AN357" s="158"/>
      <c r="AO357" s="158"/>
      <c r="AP357" s="158"/>
      <c r="AQ357" s="158"/>
      <c r="AR357" s="158"/>
      <c r="AS357" s="158"/>
      <c r="AT357" s="158"/>
      <c r="AU357" s="158"/>
      <c r="AV357" s="158"/>
      <c r="AW357" s="158"/>
      <c r="AX357" s="158"/>
      <c r="AY357" s="158"/>
      <c r="AZ357" s="158"/>
      <c r="BA357" s="158"/>
      <c r="BB357" s="158"/>
      <c r="BC357" s="158"/>
      <c r="BD357" s="159"/>
      <c r="BE357" s="160"/>
      <c r="BF357" s="160"/>
      <c r="BG357" s="160"/>
      <c r="BH357" s="160"/>
      <c r="BI357" s="160"/>
      <c r="BJ357" s="160"/>
      <c r="BK357" s="160"/>
      <c r="BL357" s="160"/>
      <c r="BM357" s="160"/>
      <c r="BN357" s="160"/>
      <c r="BO357" s="160"/>
      <c r="BP357" s="160"/>
      <c r="BQ357" s="160"/>
      <c r="BR357" s="160"/>
      <c r="BS357" s="160"/>
      <c r="BT357" s="160"/>
      <c r="BU357" s="160"/>
      <c r="BV357" s="160"/>
      <c r="BW357" s="160"/>
      <c r="BX357" s="160"/>
      <c r="BY357" s="160"/>
      <c r="BZ357" s="160"/>
      <c r="CA357" s="160"/>
      <c r="CB357" s="160"/>
      <c r="CC357" s="160"/>
      <c r="CD357" s="160"/>
      <c r="CE357" s="160"/>
    </row>
    <row r="358" spans="2:84">
      <c r="E358" s="124">
        <v>9</v>
      </c>
      <c r="F358" s="157">
        <v>2010</v>
      </c>
      <c r="H358" s="158"/>
      <c r="I358" s="158"/>
      <c r="J358" s="158"/>
      <c r="K358" s="158"/>
      <c r="L358" s="158"/>
      <c r="M358" s="158"/>
      <c r="N358" s="158"/>
      <c r="O358" s="158"/>
      <c r="P358" s="158"/>
      <c r="Q358" s="158"/>
      <c r="R358" s="158"/>
      <c r="S358" s="158"/>
      <c r="T358" s="158"/>
      <c r="U358" s="158"/>
      <c r="V358" s="158"/>
      <c r="W358" s="158"/>
      <c r="X358" s="158"/>
      <c r="Y358" s="158"/>
      <c r="Z358" s="158"/>
      <c r="AA358" s="158"/>
      <c r="AB358" s="158"/>
      <c r="AC358" s="158"/>
      <c r="AD358" s="158"/>
      <c r="AE358" s="158"/>
      <c r="AF358" s="158"/>
      <c r="AG358" s="158"/>
      <c r="AH358" s="158"/>
      <c r="AI358" s="158"/>
      <c r="AJ358" s="158"/>
      <c r="AK358" s="158"/>
      <c r="AL358" s="158"/>
      <c r="AM358" s="158"/>
      <c r="AN358" s="158"/>
      <c r="AO358" s="158"/>
      <c r="AP358" s="158"/>
      <c r="AQ358" s="158"/>
      <c r="AR358" s="158"/>
      <c r="AS358" s="158"/>
      <c r="AT358" s="158"/>
      <c r="AU358" s="158"/>
      <c r="AV358" s="158"/>
      <c r="AW358" s="158"/>
      <c r="AX358" s="158"/>
      <c r="AY358" s="158"/>
      <c r="AZ358" s="158"/>
      <c r="BA358" s="158"/>
      <c r="BB358" s="158"/>
      <c r="BC358" s="158"/>
      <c r="BD358" s="159"/>
      <c r="BE358" s="160"/>
      <c r="BF358" s="160"/>
      <c r="BG358" s="160"/>
      <c r="BH358" s="160"/>
      <c r="BI358" s="160"/>
      <c r="BJ358" s="160"/>
      <c r="BK358" s="160"/>
      <c r="BL358" s="160"/>
      <c r="BM358" s="160"/>
      <c r="BN358" s="160"/>
      <c r="BO358" s="160"/>
      <c r="BP358" s="160"/>
      <c r="BQ358" s="160"/>
      <c r="BR358" s="160"/>
      <c r="BS358" s="160"/>
      <c r="BT358" s="160"/>
      <c r="BU358" s="160"/>
      <c r="BV358" s="160"/>
      <c r="BW358" s="160"/>
      <c r="BX358" s="160"/>
      <c r="BY358" s="160"/>
      <c r="BZ358" s="160"/>
      <c r="CA358" s="160"/>
      <c r="CB358" s="160"/>
      <c r="CC358" s="160"/>
      <c r="CD358" s="160"/>
      <c r="CE358" s="160"/>
    </row>
    <row r="359" spans="2:84">
      <c r="E359" s="124">
        <v>10</v>
      </c>
      <c r="F359" s="157">
        <v>2010</v>
      </c>
      <c r="H359" s="158"/>
      <c r="I359" s="158"/>
      <c r="J359" s="158"/>
      <c r="K359" s="158"/>
      <c r="L359" s="158"/>
      <c r="M359" s="158"/>
      <c r="N359" s="158"/>
      <c r="O359" s="158"/>
      <c r="P359" s="158"/>
      <c r="Q359" s="158"/>
      <c r="R359" s="158"/>
      <c r="S359" s="158"/>
      <c r="T359" s="158"/>
      <c r="U359" s="158"/>
      <c r="V359" s="158"/>
      <c r="W359" s="158"/>
      <c r="X359" s="158"/>
      <c r="Y359" s="158"/>
      <c r="Z359" s="158"/>
      <c r="AA359" s="158"/>
      <c r="AB359" s="158"/>
      <c r="AC359" s="158"/>
      <c r="AD359" s="158"/>
      <c r="AE359" s="158"/>
      <c r="AF359" s="158"/>
      <c r="AG359" s="158"/>
      <c r="AH359" s="158"/>
      <c r="AI359" s="158"/>
      <c r="AJ359" s="158"/>
      <c r="AK359" s="158"/>
      <c r="AL359" s="158"/>
      <c r="AM359" s="158"/>
      <c r="AN359" s="158"/>
      <c r="AO359" s="158"/>
      <c r="AP359" s="158"/>
      <c r="AQ359" s="158"/>
      <c r="AR359" s="158"/>
      <c r="AS359" s="158"/>
      <c r="AT359" s="158"/>
      <c r="AU359" s="158"/>
      <c r="AV359" s="158"/>
      <c r="AW359" s="158"/>
      <c r="AX359" s="158"/>
      <c r="AY359" s="158"/>
      <c r="AZ359" s="158"/>
      <c r="BA359" s="158"/>
      <c r="BB359" s="158"/>
      <c r="BC359" s="158"/>
      <c r="BD359" s="159"/>
      <c r="BE359" s="160"/>
      <c r="BF359" s="160"/>
      <c r="BG359" s="160"/>
      <c r="BH359" s="160"/>
      <c r="BI359" s="160"/>
      <c r="BJ359" s="160"/>
      <c r="BK359" s="160"/>
      <c r="BL359" s="160"/>
      <c r="BM359" s="160"/>
      <c r="BN359" s="160"/>
      <c r="BO359" s="160"/>
      <c r="BP359" s="160"/>
      <c r="BQ359" s="160"/>
      <c r="BR359" s="160"/>
      <c r="BS359" s="160"/>
      <c r="BT359" s="160"/>
      <c r="BU359" s="160"/>
      <c r="BV359" s="160"/>
      <c r="BW359" s="160"/>
      <c r="BX359" s="160"/>
      <c r="BY359" s="160"/>
      <c r="BZ359" s="160"/>
      <c r="CA359" s="160"/>
      <c r="CB359" s="160"/>
      <c r="CC359" s="160"/>
      <c r="CD359" s="160"/>
      <c r="CE359" s="160"/>
    </row>
    <row r="360" spans="2:84">
      <c r="E360" s="124">
        <v>11</v>
      </c>
      <c r="F360" s="157">
        <v>2010</v>
      </c>
      <c r="H360" s="158"/>
      <c r="I360" s="158"/>
      <c r="J360" s="158"/>
      <c r="K360" s="158"/>
      <c r="L360" s="158"/>
      <c r="M360" s="158"/>
      <c r="N360" s="158"/>
      <c r="O360" s="158"/>
      <c r="P360" s="158"/>
      <c r="Q360" s="158"/>
      <c r="R360" s="158"/>
      <c r="S360" s="158"/>
      <c r="T360" s="158"/>
      <c r="U360" s="158"/>
      <c r="V360" s="158"/>
      <c r="W360" s="158"/>
      <c r="X360" s="158"/>
      <c r="Y360" s="158"/>
      <c r="Z360" s="158"/>
      <c r="AA360" s="158"/>
      <c r="AB360" s="158"/>
      <c r="AC360" s="158"/>
      <c r="AD360" s="158"/>
      <c r="AE360" s="158"/>
      <c r="AF360" s="158"/>
      <c r="AG360" s="158"/>
      <c r="AH360" s="158"/>
      <c r="AI360" s="158"/>
      <c r="AJ360" s="158"/>
      <c r="AK360" s="158"/>
      <c r="AL360" s="158"/>
      <c r="AM360" s="158"/>
      <c r="AN360" s="158"/>
      <c r="AO360" s="158"/>
      <c r="AP360" s="158"/>
      <c r="AQ360" s="158"/>
      <c r="AR360" s="158"/>
      <c r="AS360" s="158"/>
      <c r="AT360" s="158"/>
      <c r="AU360" s="158"/>
      <c r="AV360" s="158"/>
      <c r="AW360" s="158"/>
      <c r="AX360" s="158"/>
      <c r="AY360" s="158"/>
      <c r="AZ360" s="158"/>
      <c r="BA360" s="158"/>
      <c r="BB360" s="158"/>
      <c r="BC360" s="158"/>
      <c r="BD360" s="159"/>
      <c r="BE360" s="160"/>
      <c r="BF360" s="160"/>
      <c r="BG360" s="160"/>
      <c r="BH360" s="160"/>
      <c r="BI360" s="160"/>
      <c r="BJ360" s="160"/>
      <c r="BK360" s="160"/>
      <c r="BL360" s="160"/>
      <c r="BM360" s="160"/>
      <c r="BN360" s="160"/>
      <c r="BO360" s="160"/>
      <c r="BP360" s="160"/>
      <c r="BQ360" s="160"/>
      <c r="BR360" s="160"/>
      <c r="BS360" s="160"/>
      <c r="BT360" s="160"/>
      <c r="BU360" s="160"/>
      <c r="BV360" s="160"/>
      <c r="BW360" s="160"/>
      <c r="BX360" s="160"/>
      <c r="BY360" s="160"/>
      <c r="BZ360" s="160"/>
      <c r="CA360" s="160"/>
      <c r="CB360" s="160"/>
      <c r="CC360" s="160"/>
      <c r="CD360" s="160"/>
      <c r="CE360" s="160"/>
    </row>
    <row r="361" spans="2:84">
      <c r="E361" s="124">
        <v>12</v>
      </c>
      <c r="F361" s="157">
        <v>2010</v>
      </c>
      <c r="H361" s="158"/>
      <c r="I361" s="158"/>
      <c r="J361" s="158"/>
      <c r="K361" s="158"/>
      <c r="L361" s="158"/>
      <c r="M361" s="158"/>
      <c r="N361" s="158"/>
      <c r="O361" s="158"/>
      <c r="P361" s="158"/>
      <c r="Q361" s="158"/>
      <c r="R361" s="158"/>
      <c r="S361" s="158"/>
      <c r="T361" s="158"/>
      <c r="U361" s="158"/>
      <c r="V361" s="158"/>
      <c r="W361" s="158"/>
      <c r="X361" s="158"/>
      <c r="Y361" s="158"/>
      <c r="Z361" s="158"/>
      <c r="AA361" s="158"/>
      <c r="AB361" s="158"/>
      <c r="AC361" s="158"/>
      <c r="AD361" s="158"/>
      <c r="AE361" s="158"/>
      <c r="AF361" s="158"/>
      <c r="AG361" s="158"/>
      <c r="AH361" s="158"/>
      <c r="AI361" s="158"/>
      <c r="AJ361" s="158"/>
      <c r="AK361" s="158"/>
      <c r="AL361" s="158"/>
      <c r="AM361" s="158"/>
      <c r="AN361" s="158"/>
      <c r="AO361" s="158"/>
      <c r="AP361" s="158"/>
      <c r="AQ361" s="158"/>
      <c r="AR361" s="158"/>
      <c r="AS361" s="158"/>
      <c r="AT361" s="158"/>
      <c r="AU361" s="158"/>
      <c r="AV361" s="158"/>
      <c r="AW361" s="158"/>
      <c r="AX361" s="158"/>
      <c r="AY361" s="158"/>
      <c r="AZ361" s="158"/>
      <c r="BA361" s="158"/>
      <c r="BB361" s="158"/>
      <c r="BC361" s="158"/>
      <c r="BD361" s="159"/>
      <c r="BE361" s="160"/>
      <c r="BF361" s="160"/>
      <c r="BG361" s="160"/>
      <c r="BH361" s="160"/>
      <c r="BI361" s="160"/>
      <c r="BJ361" s="160"/>
      <c r="BK361" s="160"/>
      <c r="BL361" s="160"/>
      <c r="BM361" s="160"/>
      <c r="BN361" s="160"/>
      <c r="BO361" s="160"/>
      <c r="BP361" s="160"/>
      <c r="BQ361" s="160"/>
      <c r="BR361" s="160"/>
      <c r="BS361" s="160"/>
      <c r="BT361" s="160"/>
      <c r="BU361" s="160"/>
      <c r="BV361" s="160"/>
      <c r="BW361" s="160"/>
      <c r="BX361" s="160"/>
      <c r="BY361" s="160"/>
      <c r="BZ361" s="160"/>
      <c r="CA361" s="160"/>
      <c r="CB361" s="160"/>
      <c r="CC361" s="160"/>
      <c r="CD361" s="160"/>
      <c r="CE361" s="160"/>
    </row>
    <row r="362" spans="2:84">
      <c r="F362" s="157"/>
    </row>
    <row r="364" spans="2:84">
      <c r="E364" s="148" t="s">
        <v>311</v>
      </c>
      <c r="F364" s="149"/>
    </row>
    <row r="365" spans="2:84">
      <c r="E365" s="161" t="s">
        <v>312</v>
      </c>
      <c r="F365" s="162">
        <v>2009</v>
      </c>
    </row>
    <row r="366" spans="2:84">
      <c r="E366" s="140"/>
      <c r="F366" s="140"/>
      <c r="H366" s="135">
        <v>1</v>
      </c>
      <c r="I366" s="135">
        <v>2</v>
      </c>
      <c r="J366" s="135">
        <v>3</v>
      </c>
      <c r="K366" s="135">
        <v>4</v>
      </c>
      <c r="L366" s="135">
        <v>5</v>
      </c>
      <c r="M366" s="135">
        <v>6</v>
      </c>
      <c r="N366" s="135">
        <v>7</v>
      </c>
      <c r="O366" s="135">
        <v>8</v>
      </c>
      <c r="P366" s="135">
        <v>10</v>
      </c>
      <c r="Q366" s="135">
        <v>11</v>
      </c>
      <c r="R366" s="135">
        <v>12</v>
      </c>
      <c r="S366" s="135">
        <v>13</v>
      </c>
      <c r="T366" s="135">
        <v>14</v>
      </c>
      <c r="U366" s="135">
        <v>15</v>
      </c>
      <c r="V366" s="135">
        <v>16</v>
      </c>
      <c r="W366" s="135">
        <v>18</v>
      </c>
      <c r="X366" s="135">
        <v>19</v>
      </c>
      <c r="Y366" s="135">
        <v>20</v>
      </c>
      <c r="Z366" s="135">
        <v>21</v>
      </c>
      <c r="AA366" s="135">
        <v>22</v>
      </c>
      <c r="AB366" s="135">
        <v>23</v>
      </c>
      <c r="AC366" s="135">
        <v>24</v>
      </c>
      <c r="AD366" s="135">
        <v>25</v>
      </c>
      <c r="AE366" s="135">
        <v>26</v>
      </c>
      <c r="AF366" s="135">
        <v>27</v>
      </c>
      <c r="AG366" s="135">
        <v>30</v>
      </c>
      <c r="AH366" s="135">
        <v>31</v>
      </c>
      <c r="AI366" s="135">
        <v>32</v>
      </c>
      <c r="AJ366" s="135">
        <v>33</v>
      </c>
      <c r="AK366" s="135">
        <v>34</v>
      </c>
      <c r="AL366" s="135">
        <v>35</v>
      </c>
      <c r="AM366" s="135">
        <v>36</v>
      </c>
      <c r="AN366" s="135">
        <v>37</v>
      </c>
      <c r="AO366" s="135">
        <v>38</v>
      </c>
      <c r="AP366" s="135">
        <v>39</v>
      </c>
      <c r="AQ366" s="135">
        <v>40</v>
      </c>
      <c r="AR366" s="135">
        <v>41</v>
      </c>
      <c r="AS366" s="135">
        <v>42</v>
      </c>
      <c r="AT366" s="135">
        <v>43</v>
      </c>
      <c r="AU366" s="135">
        <v>44</v>
      </c>
      <c r="AV366" s="135">
        <v>45</v>
      </c>
      <c r="AW366" s="135">
        <v>46</v>
      </c>
      <c r="AX366" s="135">
        <v>60</v>
      </c>
      <c r="AY366" s="135">
        <v>61</v>
      </c>
      <c r="AZ366" s="135">
        <v>62</v>
      </c>
      <c r="BA366" s="135">
        <v>63</v>
      </c>
      <c r="BB366" s="135">
        <v>64</v>
      </c>
      <c r="BC366" s="135">
        <v>65</v>
      </c>
      <c r="BD366" s="135">
        <v>66</v>
      </c>
      <c r="BE366" s="135">
        <v>67</v>
      </c>
      <c r="BF366" s="135">
        <v>68</v>
      </c>
      <c r="BG366" s="135">
        <v>69</v>
      </c>
      <c r="BH366" s="135">
        <v>71</v>
      </c>
      <c r="BI366" s="135">
        <v>72</v>
      </c>
      <c r="BJ366" s="135">
        <v>73</v>
      </c>
      <c r="BK366" s="135">
        <v>74</v>
      </c>
      <c r="BL366" s="135">
        <v>75</v>
      </c>
      <c r="BM366" s="135">
        <v>76</v>
      </c>
      <c r="BN366" s="135">
        <v>78</v>
      </c>
      <c r="BO366" s="135">
        <v>79</v>
      </c>
      <c r="BP366" s="135">
        <v>80</v>
      </c>
      <c r="BQ366" s="135">
        <v>81</v>
      </c>
      <c r="BR366" s="135">
        <v>84</v>
      </c>
      <c r="BS366" s="135">
        <v>86</v>
      </c>
      <c r="BT366" s="135">
        <v>87</v>
      </c>
      <c r="BU366" s="135">
        <v>89</v>
      </c>
      <c r="BV366" s="135">
        <v>90</v>
      </c>
      <c r="BW366" s="135">
        <v>94</v>
      </c>
      <c r="BX366" s="135">
        <v>95</v>
      </c>
      <c r="BY366" s="135">
        <v>96</v>
      </c>
      <c r="BZ366" s="135">
        <v>97</v>
      </c>
      <c r="CA366" s="135">
        <v>98</v>
      </c>
      <c r="CB366" s="135">
        <v>99</v>
      </c>
      <c r="CC366" s="135">
        <v>100</v>
      </c>
      <c r="CD366" s="135">
        <v>101</v>
      </c>
      <c r="CE366" s="135">
        <v>102</v>
      </c>
    </row>
    <row r="367" spans="2:84">
      <c r="E367" s="137"/>
      <c r="F367" s="137" t="s">
        <v>313</v>
      </c>
      <c r="G367" s="137"/>
      <c r="H367" s="137" t="s">
        <v>251</v>
      </c>
      <c r="I367" s="137" t="s">
        <v>252</v>
      </c>
      <c r="J367" s="137" t="s">
        <v>253</v>
      </c>
      <c r="K367" s="137" t="s">
        <v>254</v>
      </c>
      <c r="L367" s="137">
        <v>0</v>
      </c>
      <c r="M367" s="137">
        <v>0</v>
      </c>
      <c r="N367" s="137" t="s">
        <v>255</v>
      </c>
      <c r="O367" s="137" t="s">
        <v>256</v>
      </c>
      <c r="P367" s="137" t="s">
        <v>101</v>
      </c>
      <c r="Q367" s="137" t="s">
        <v>257</v>
      </c>
      <c r="R367" s="137" t="s">
        <v>258</v>
      </c>
      <c r="S367" s="137" t="s">
        <v>259</v>
      </c>
      <c r="T367" s="137" t="s">
        <v>260</v>
      </c>
      <c r="U367" s="137" t="s">
        <v>261</v>
      </c>
      <c r="V367" s="137" t="s">
        <v>262</v>
      </c>
      <c r="W367" s="137" t="s">
        <v>263</v>
      </c>
      <c r="X367" s="137" t="s">
        <v>264</v>
      </c>
      <c r="Y367" s="137" t="s">
        <v>265</v>
      </c>
      <c r="Z367" s="137" t="s">
        <v>266</v>
      </c>
      <c r="AA367" s="137">
        <v>0</v>
      </c>
      <c r="AB367" s="137">
        <v>0</v>
      </c>
      <c r="AC367" s="137" t="s">
        <v>267</v>
      </c>
      <c r="AD367" s="137" t="s">
        <v>268</v>
      </c>
      <c r="AE367" s="137" t="s">
        <v>269</v>
      </c>
      <c r="AF367" s="137" t="s">
        <v>270</v>
      </c>
      <c r="AG367" s="137" t="s">
        <v>271</v>
      </c>
      <c r="AH367" s="137" t="s">
        <v>272</v>
      </c>
      <c r="AI367" s="137" t="s">
        <v>273</v>
      </c>
      <c r="AJ367" s="137" t="s">
        <v>274</v>
      </c>
      <c r="AK367" s="137" t="s">
        <v>39</v>
      </c>
      <c r="AL367" s="137" t="s">
        <v>275</v>
      </c>
      <c r="AM367" s="137" t="s">
        <v>276</v>
      </c>
      <c r="AN367" s="137" t="s">
        <v>277</v>
      </c>
      <c r="AO367" s="137" t="s">
        <v>278</v>
      </c>
      <c r="AP367" s="137" t="s">
        <v>28</v>
      </c>
      <c r="AQ367" s="137" t="s">
        <v>279</v>
      </c>
      <c r="AR367" s="137" t="s">
        <v>280</v>
      </c>
      <c r="AS367" s="137" t="s">
        <v>281</v>
      </c>
      <c r="AT367" s="137" t="s">
        <v>282</v>
      </c>
      <c r="AU367" s="137" t="s">
        <v>283</v>
      </c>
      <c r="AV367" s="137" t="s">
        <v>284</v>
      </c>
      <c r="AW367" s="137" t="s">
        <v>285</v>
      </c>
      <c r="AX367" s="137" t="s">
        <v>286</v>
      </c>
      <c r="AY367" s="137" t="s">
        <v>287</v>
      </c>
      <c r="AZ367" s="137" t="s">
        <v>288</v>
      </c>
      <c r="BA367" s="137" t="s">
        <v>289</v>
      </c>
      <c r="BB367" s="137" t="s">
        <v>290</v>
      </c>
      <c r="BC367" s="137" t="s">
        <v>205</v>
      </c>
      <c r="BD367" s="137" t="s">
        <v>291</v>
      </c>
      <c r="BE367" s="137">
        <v>0</v>
      </c>
      <c r="BF367" s="137" t="s">
        <v>122</v>
      </c>
      <c r="BG367" s="137" t="s">
        <v>292</v>
      </c>
      <c r="BH367" s="137" t="s">
        <v>293</v>
      </c>
      <c r="BI367" s="137">
        <v>0</v>
      </c>
      <c r="BJ367" s="137" t="s">
        <v>294</v>
      </c>
      <c r="BK367" s="137" t="s">
        <v>295</v>
      </c>
      <c r="BL367" s="137" t="s">
        <v>296</v>
      </c>
      <c r="BM367" s="137" t="s">
        <v>297</v>
      </c>
      <c r="BN367" s="137" t="s">
        <v>298</v>
      </c>
      <c r="BO367" s="137" t="s">
        <v>299</v>
      </c>
      <c r="BP367" s="137" t="s">
        <v>300</v>
      </c>
      <c r="BQ367" s="137" t="s">
        <v>301</v>
      </c>
      <c r="BR367" s="137" t="s">
        <v>302</v>
      </c>
      <c r="BS367" s="137">
        <v>0</v>
      </c>
      <c r="BT367" s="137" t="s">
        <v>303</v>
      </c>
      <c r="BU367" s="137">
        <v>0</v>
      </c>
      <c r="BV367" s="137">
        <v>0</v>
      </c>
      <c r="BW367" s="137">
        <v>0</v>
      </c>
      <c r="BX367" s="137">
        <v>0</v>
      </c>
      <c r="BY367" s="137">
        <v>0</v>
      </c>
      <c r="BZ367" s="137">
        <v>0</v>
      </c>
      <c r="CA367" s="137">
        <v>0</v>
      </c>
      <c r="CB367" s="137" t="s">
        <v>50</v>
      </c>
      <c r="CC367" s="137" t="s">
        <v>304</v>
      </c>
      <c r="CD367" s="137" t="s">
        <v>123</v>
      </c>
      <c r="CE367" s="137">
        <v>0</v>
      </c>
    </row>
    <row r="368" spans="2:84">
      <c r="B368" s="163"/>
      <c r="E368" s="140"/>
      <c r="F368" s="140">
        <v>2009</v>
      </c>
      <c r="G368" s="141"/>
      <c r="H368" s="141">
        <v>0</v>
      </c>
      <c r="I368" s="141">
        <v>0</v>
      </c>
      <c r="J368" s="141">
        <v>0</v>
      </c>
      <c r="K368" s="141">
        <v>0</v>
      </c>
      <c r="L368" s="141"/>
      <c r="M368" s="141"/>
      <c r="N368" s="141">
        <v>0</v>
      </c>
      <c r="O368" s="141">
        <v>0</v>
      </c>
      <c r="P368" s="141">
        <v>0</v>
      </c>
      <c r="Q368" s="141">
        <v>0</v>
      </c>
      <c r="R368" s="141">
        <v>0</v>
      </c>
      <c r="S368" s="141">
        <v>0</v>
      </c>
      <c r="T368" s="141">
        <v>0</v>
      </c>
      <c r="U368" s="141">
        <v>0</v>
      </c>
      <c r="V368" s="141">
        <v>0</v>
      </c>
      <c r="W368" s="141">
        <v>0</v>
      </c>
      <c r="X368" s="141">
        <v>0</v>
      </c>
      <c r="Y368" s="141">
        <v>0</v>
      </c>
      <c r="Z368" s="141">
        <v>0</v>
      </c>
      <c r="AA368" s="141"/>
      <c r="AB368" s="141"/>
      <c r="AC368" s="141">
        <v>0</v>
      </c>
      <c r="AD368" s="141">
        <v>0</v>
      </c>
      <c r="AE368" s="141">
        <v>0</v>
      </c>
      <c r="AF368" s="141">
        <v>0</v>
      </c>
      <c r="AG368" s="141">
        <v>0</v>
      </c>
      <c r="AH368" s="141">
        <v>0</v>
      </c>
      <c r="AI368" s="141">
        <v>0</v>
      </c>
      <c r="AJ368" s="141">
        <v>0</v>
      </c>
      <c r="AK368" s="141">
        <v>0</v>
      </c>
      <c r="AL368" s="141">
        <v>0</v>
      </c>
      <c r="AM368" s="141">
        <v>0</v>
      </c>
      <c r="AN368" s="141">
        <v>0</v>
      </c>
      <c r="AO368" s="141">
        <v>0</v>
      </c>
      <c r="AP368" s="141">
        <v>0</v>
      </c>
      <c r="AQ368" s="141">
        <v>0</v>
      </c>
      <c r="AR368" s="141">
        <v>0</v>
      </c>
      <c r="AS368" s="141">
        <v>0</v>
      </c>
      <c r="AT368" s="141">
        <v>0</v>
      </c>
      <c r="AU368" s="141">
        <v>0</v>
      </c>
      <c r="AV368" s="141">
        <v>0</v>
      </c>
      <c r="AW368" s="141">
        <v>0</v>
      </c>
      <c r="AX368" s="141">
        <v>0</v>
      </c>
      <c r="AY368" s="141">
        <v>0</v>
      </c>
      <c r="AZ368" s="141">
        <v>0</v>
      </c>
      <c r="BA368" s="141">
        <v>0</v>
      </c>
      <c r="BB368" s="141">
        <v>0</v>
      </c>
      <c r="BC368" s="141">
        <v>0</v>
      </c>
      <c r="BD368" s="142">
        <v>0.4</v>
      </c>
      <c r="BE368" s="141"/>
      <c r="BF368" s="141">
        <v>0</v>
      </c>
      <c r="BG368" s="141">
        <v>0</v>
      </c>
      <c r="BH368" s="141">
        <v>0</v>
      </c>
      <c r="BI368" s="141"/>
      <c r="BJ368" s="141">
        <v>0</v>
      </c>
      <c r="BK368" s="141">
        <v>0</v>
      </c>
      <c r="BL368" s="141">
        <v>0</v>
      </c>
      <c r="BM368" s="141">
        <v>0</v>
      </c>
      <c r="BN368" s="141">
        <v>0</v>
      </c>
      <c r="BO368" s="141">
        <v>0</v>
      </c>
      <c r="BP368" s="141">
        <v>0</v>
      </c>
      <c r="BQ368" s="141">
        <v>0</v>
      </c>
      <c r="BR368" s="141">
        <v>0</v>
      </c>
      <c r="BS368" s="141"/>
      <c r="BT368" s="141">
        <v>0</v>
      </c>
      <c r="BU368" s="141"/>
      <c r="BV368" s="141"/>
      <c r="BW368" s="141"/>
      <c r="BX368" s="141"/>
      <c r="BY368" s="141"/>
      <c r="BZ368" s="141"/>
      <c r="CA368" s="141"/>
      <c r="CB368" s="141">
        <v>0</v>
      </c>
      <c r="CC368" s="141">
        <v>0</v>
      </c>
      <c r="CD368" s="141">
        <v>0</v>
      </c>
      <c r="CE368" s="141"/>
      <c r="CF368" s="141"/>
    </row>
    <row r="369" spans="2:233">
      <c r="B369" s="163"/>
      <c r="E369" s="140"/>
      <c r="F369" s="140">
        <v>2010</v>
      </c>
      <c r="G369" s="141"/>
      <c r="H369" s="141">
        <v>0</v>
      </c>
      <c r="I369" s="141">
        <v>0</v>
      </c>
      <c r="J369" s="141">
        <v>0</v>
      </c>
      <c r="K369" s="141">
        <v>0</v>
      </c>
      <c r="L369" s="141"/>
      <c r="M369" s="141"/>
      <c r="N369" s="141">
        <v>0</v>
      </c>
      <c r="O369" s="141">
        <v>0</v>
      </c>
      <c r="P369" s="141">
        <v>0</v>
      </c>
      <c r="Q369" s="141">
        <v>0</v>
      </c>
      <c r="R369" s="141">
        <v>0</v>
      </c>
      <c r="S369" s="141">
        <v>0</v>
      </c>
      <c r="T369" s="141">
        <v>0</v>
      </c>
      <c r="U369" s="141">
        <v>0</v>
      </c>
      <c r="V369" s="141">
        <v>0</v>
      </c>
      <c r="W369" s="141">
        <v>0</v>
      </c>
      <c r="X369" s="141">
        <v>0</v>
      </c>
      <c r="Y369" s="141">
        <v>0</v>
      </c>
      <c r="Z369" s="141">
        <v>0</v>
      </c>
      <c r="AA369" s="141"/>
      <c r="AB369" s="141"/>
      <c r="AC369" s="141">
        <v>0</v>
      </c>
      <c r="AD369" s="141">
        <v>0</v>
      </c>
      <c r="AE369" s="141">
        <v>0</v>
      </c>
      <c r="AF369" s="141">
        <v>0</v>
      </c>
      <c r="AG369" s="141">
        <v>0</v>
      </c>
      <c r="AH369" s="141">
        <v>0</v>
      </c>
      <c r="AI369" s="141">
        <v>0</v>
      </c>
      <c r="AJ369" s="141">
        <v>0</v>
      </c>
      <c r="AK369" s="141">
        <v>0</v>
      </c>
      <c r="AL369" s="141">
        <v>0</v>
      </c>
      <c r="AM369" s="141">
        <v>0</v>
      </c>
      <c r="AN369" s="141">
        <v>0</v>
      </c>
      <c r="AO369" s="141">
        <v>0</v>
      </c>
      <c r="AP369" s="141">
        <v>0</v>
      </c>
      <c r="AQ369" s="141">
        <v>0</v>
      </c>
      <c r="AR369" s="141">
        <v>0</v>
      </c>
      <c r="AS369" s="141">
        <v>0</v>
      </c>
      <c r="AT369" s="141">
        <v>0</v>
      </c>
      <c r="AU369" s="141">
        <v>0</v>
      </c>
      <c r="AV369" s="141">
        <v>0</v>
      </c>
      <c r="AW369" s="141">
        <v>0</v>
      </c>
      <c r="AX369" s="141">
        <v>0</v>
      </c>
      <c r="AY369" s="141">
        <v>0</v>
      </c>
      <c r="AZ369" s="141">
        <v>0</v>
      </c>
      <c r="BA369" s="141">
        <v>0</v>
      </c>
      <c r="BB369" s="141">
        <v>0</v>
      </c>
      <c r="BC369" s="141">
        <v>0</v>
      </c>
      <c r="BD369" s="142">
        <v>0</v>
      </c>
      <c r="BE369" s="141"/>
      <c r="BF369" s="141">
        <v>0</v>
      </c>
      <c r="BG369" s="141">
        <v>0</v>
      </c>
      <c r="BH369" s="141">
        <v>0</v>
      </c>
      <c r="BI369" s="141"/>
      <c r="BJ369" s="141">
        <v>0</v>
      </c>
      <c r="BK369" s="141">
        <v>0</v>
      </c>
      <c r="BL369" s="141">
        <v>0</v>
      </c>
      <c r="BM369" s="141">
        <v>0</v>
      </c>
      <c r="BN369" s="141">
        <v>0</v>
      </c>
      <c r="BO369" s="141">
        <v>0</v>
      </c>
      <c r="BP369" s="141">
        <v>0</v>
      </c>
      <c r="BQ369" s="141">
        <v>0</v>
      </c>
      <c r="BR369" s="141">
        <v>0</v>
      </c>
      <c r="BS369" s="141"/>
      <c r="BT369" s="141">
        <v>0</v>
      </c>
      <c r="BU369" s="141"/>
      <c r="BV369" s="141"/>
      <c r="BW369" s="141"/>
      <c r="BX369" s="141"/>
      <c r="BY369" s="141"/>
      <c r="BZ369" s="141"/>
      <c r="CA369" s="141"/>
      <c r="CB369" s="141">
        <v>0</v>
      </c>
      <c r="CC369" s="141">
        <v>0</v>
      </c>
      <c r="CD369" s="141">
        <v>0</v>
      </c>
      <c r="CE369" s="141"/>
      <c r="CF369" s="141"/>
    </row>
    <row r="370" spans="2:233">
      <c r="B370" s="163"/>
      <c r="E370" s="140"/>
      <c r="F370" s="140">
        <v>2011</v>
      </c>
      <c r="G370" s="141"/>
      <c r="H370" s="141">
        <v>0</v>
      </c>
      <c r="I370" s="141">
        <v>0</v>
      </c>
      <c r="J370" s="141">
        <v>0</v>
      </c>
      <c r="K370" s="141">
        <v>0</v>
      </c>
      <c r="L370" s="141"/>
      <c r="M370" s="141"/>
      <c r="N370" s="141">
        <v>0</v>
      </c>
      <c r="O370" s="141">
        <v>0</v>
      </c>
      <c r="P370" s="141">
        <v>0</v>
      </c>
      <c r="Q370" s="141">
        <v>0</v>
      </c>
      <c r="R370" s="141">
        <v>0</v>
      </c>
      <c r="S370" s="141">
        <v>0</v>
      </c>
      <c r="T370" s="141">
        <v>0</v>
      </c>
      <c r="U370" s="141">
        <v>0</v>
      </c>
      <c r="V370" s="141">
        <v>0</v>
      </c>
      <c r="W370" s="141">
        <v>0</v>
      </c>
      <c r="X370" s="141">
        <v>0</v>
      </c>
      <c r="Y370" s="141">
        <v>0</v>
      </c>
      <c r="Z370" s="141">
        <v>0</v>
      </c>
      <c r="AA370" s="141"/>
      <c r="AB370" s="141"/>
      <c r="AC370" s="141">
        <v>0</v>
      </c>
      <c r="AD370" s="141">
        <v>0</v>
      </c>
      <c r="AE370" s="141">
        <v>0</v>
      </c>
      <c r="AF370" s="141">
        <v>0</v>
      </c>
      <c r="AG370" s="141">
        <v>0</v>
      </c>
      <c r="AH370" s="141">
        <v>0</v>
      </c>
      <c r="AI370" s="141">
        <v>0</v>
      </c>
      <c r="AJ370" s="141">
        <v>0</v>
      </c>
      <c r="AK370" s="141">
        <v>0</v>
      </c>
      <c r="AL370" s="141">
        <v>0</v>
      </c>
      <c r="AM370" s="141">
        <v>0</v>
      </c>
      <c r="AN370" s="141">
        <v>0</v>
      </c>
      <c r="AO370" s="141">
        <v>0</v>
      </c>
      <c r="AP370" s="141">
        <v>0</v>
      </c>
      <c r="AQ370" s="141">
        <v>0</v>
      </c>
      <c r="AR370" s="141">
        <v>0</v>
      </c>
      <c r="AS370" s="141">
        <v>0</v>
      </c>
      <c r="AT370" s="141">
        <v>0</v>
      </c>
      <c r="AU370" s="141">
        <v>0</v>
      </c>
      <c r="AV370" s="141">
        <v>0</v>
      </c>
      <c r="AW370" s="141">
        <v>0</v>
      </c>
      <c r="AX370" s="141">
        <v>0</v>
      </c>
      <c r="AY370" s="141">
        <v>0</v>
      </c>
      <c r="AZ370" s="141">
        <v>0</v>
      </c>
      <c r="BA370" s="141">
        <v>0</v>
      </c>
      <c r="BB370" s="141">
        <v>0</v>
      </c>
      <c r="BC370" s="141">
        <v>0</v>
      </c>
      <c r="BD370" s="142">
        <v>0</v>
      </c>
      <c r="BE370" s="141"/>
      <c r="BF370" s="141">
        <v>0</v>
      </c>
      <c r="BG370" s="141">
        <v>0</v>
      </c>
      <c r="BH370" s="141">
        <v>0</v>
      </c>
      <c r="BI370" s="141"/>
      <c r="BJ370" s="141">
        <v>0</v>
      </c>
      <c r="BK370" s="141">
        <v>0</v>
      </c>
      <c r="BL370" s="141">
        <v>0</v>
      </c>
      <c r="BM370" s="141">
        <v>0</v>
      </c>
      <c r="BN370" s="141">
        <v>0</v>
      </c>
      <c r="BO370" s="141">
        <v>0</v>
      </c>
      <c r="BP370" s="141">
        <v>0</v>
      </c>
      <c r="BQ370" s="141">
        <v>0</v>
      </c>
      <c r="BR370" s="141">
        <v>0</v>
      </c>
      <c r="BS370" s="141"/>
      <c r="BT370" s="141">
        <v>0</v>
      </c>
      <c r="BU370" s="141"/>
      <c r="BV370" s="141"/>
      <c r="BW370" s="141"/>
      <c r="BX370" s="141"/>
      <c r="BY370" s="141"/>
      <c r="BZ370" s="141"/>
      <c r="CA370" s="141"/>
      <c r="CB370" s="141">
        <v>0</v>
      </c>
      <c r="CC370" s="141">
        <v>0</v>
      </c>
      <c r="CD370" s="141">
        <v>0</v>
      </c>
      <c r="CE370" s="141"/>
      <c r="CF370" s="141"/>
    </row>
    <row r="371" spans="2:233">
      <c r="B371" s="163"/>
      <c r="E371" s="140"/>
      <c r="F371" s="140">
        <v>2012</v>
      </c>
      <c r="G371" s="141"/>
      <c r="H371" s="141">
        <v>0</v>
      </c>
      <c r="I371" s="141">
        <v>0</v>
      </c>
      <c r="J371" s="141">
        <v>0</v>
      </c>
      <c r="K371" s="141">
        <v>0</v>
      </c>
      <c r="L371" s="141"/>
      <c r="M371" s="141"/>
      <c r="N371" s="141">
        <v>0</v>
      </c>
      <c r="O371" s="141">
        <v>0</v>
      </c>
      <c r="P371" s="141">
        <v>0</v>
      </c>
      <c r="Q371" s="141">
        <v>0</v>
      </c>
      <c r="R371" s="141">
        <v>0</v>
      </c>
      <c r="S371" s="141">
        <v>0</v>
      </c>
      <c r="T371" s="141">
        <v>0</v>
      </c>
      <c r="U371" s="141">
        <v>0</v>
      </c>
      <c r="V371" s="141">
        <v>0</v>
      </c>
      <c r="W371" s="141">
        <v>0</v>
      </c>
      <c r="X371" s="141">
        <v>0</v>
      </c>
      <c r="Y371" s="141">
        <v>0</v>
      </c>
      <c r="Z371" s="141">
        <v>0</v>
      </c>
      <c r="AA371" s="141"/>
      <c r="AB371" s="141"/>
      <c r="AC371" s="141">
        <v>0</v>
      </c>
      <c r="AD371" s="141">
        <v>0</v>
      </c>
      <c r="AE371" s="141">
        <v>0</v>
      </c>
      <c r="AF371" s="141">
        <v>0</v>
      </c>
      <c r="AG371" s="141">
        <v>0</v>
      </c>
      <c r="AH371" s="141">
        <v>0</v>
      </c>
      <c r="AI371" s="141">
        <v>0</v>
      </c>
      <c r="AJ371" s="141">
        <v>0</v>
      </c>
      <c r="AK371" s="141">
        <v>0</v>
      </c>
      <c r="AL371" s="141">
        <v>0</v>
      </c>
      <c r="AM371" s="141">
        <v>0</v>
      </c>
      <c r="AN371" s="141">
        <v>0</v>
      </c>
      <c r="AO371" s="141">
        <v>0</v>
      </c>
      <c r="AP371" s="141">
        <v>0</v>
      </c>
      <c r="AQ371" s="141">
        <v>0</v>
      </c>
      <c r="AR371" s="141">
        <v>0</v>
      </c>
      <c r="AS371" s="141">
        <v>0</v>
      </c>
      <c r="AT371" s="141">
        <v>0</v>
      </c>
      <c r="AU371" s="141">
        <v>0</v>
      </c>
      <c r="AV371" s="141">
        <v>0</v>
      </c>
      <c r="AW371" s="141">
        <v>0</v>
      </c>
      <c r="AX371" s="141">
        <v>0</v>
      </c>
      <c r="AY371" s="141">
        <v>0</v>
      </c>
      <c r="AZ371" s="141">
        <v>0</v>
      </c>
      <c r="BA371" s="141">
        <v>0</v>
      </c>
      <c r="BB371" s="141">
        <v>0</v>
      </c>
      <c r="BC371" s="141">
        <v>0</v>
      </c>
      <c r="BD371" s="142">
        <v>0</v>
      </c>
      <c r="BE371" s="141"/>
      <c r="BF371" s="141">
        <v>0</v>
      </c>
      <c r="BG371" s="141">
        <v>0</v>
      </c>
      <c r="BH371" s="141">
        <v>0</v>
      </c>
      <c r="BI371" s="141"/>
      <c r="BJ371" s="141">
        <v>0</v>
      </c>
      <c r="BK371" s="141">
        <v>0</v>
      </c>
      <c r="BL371" s="141">
        <v>0</v>
      </c>
      <c r="BM371" s="141">
        <v>0</v>
      </c>
      <c r="BN371" s="141">
        <v>0</v>
      </c>
      <c r="BO371" s="141">
        <v>0</v>
      </c>
      <c r="BP371" s="141">
        <v>0</v>
      </c>
      <c r="BQ371" s="141">
        <v>0</v>
      </c>
      <c r="BR371" s="141">
        <v>0</v>
      </c>
      <c r="BS371" s="141"/>
      <c r="BT371" s="141">
        <v>0</v>
      </c>
      <c r="BU371" s="141"/>
      <c r="BV371" s="141"/>
      <c r="BW371" s="141"/>
      <c r="BX371" s="141"/>
      <c r="BY371" s="141"/>
      <c r="BZ371" s="141"/>
      <c r="CA371" s="141"/>
      <c r="CB371" s="141">
        <v>0</v>
      </c>
      <c r="CC371" s="141">
        <v>0</v>
      </c>
      <c r="CD371" s="141">
        <v>0</v>
      </c>
      <c r="CE371" s="141"/>
      <c r="CF371" s="141"/>
    </row>
    <row r="372" spans="2:233">
      <c r="B372" s="163"/>
      <c r="E372" s="140"/>
      <c r="F372" s="140">
        <v>2013</v>
      </c>
      <c r="G372" s="141"/>
      <c r="H372" s="141">
        <v>0</v>
      </c>
      <c r="I372" s="141">
        <v>50000</v>
      </c>
      <c r="J372" s="141">
        <v>0</v>
      </c>
      <c r="K372" s="141">
        <v>25000</v>
      </c>
      <c r="L372" s="141"/>
      <c r="M372" s="141"/>
      <c r="N372" s="141">
        <v>75000</v>
      </c>
      <c r="O372" s="141">
        <v>0</v>
      </c>
      <c r="P372" s="141">
        <v>0</v>
      </c>
      <c r="Q372" s="141">
        <v>0</v>
      </c>
      <c r="R372" s="141">
        <v>0</v>
      </c>
      <c r="S372" s="141">
        <v>50000</v>
      </c>
      <c r="T372" s="141">
        <v>0</v>
      </c>
      <c r="U372" s="141">
        <v>50000</v>
      </c>
      <c r="V372" s="141">
        <v>0</v>
      </c>
      <c r="W372" s="141">
        <v>0</v>
      </c>
      <c r="X372" s="141">
        <v>0</v>
      </c>
      <c r="Y372" s="141">
        <v>0</v>
      </c>
      <c r="Z372" s="141">
        <v>0</v>
      </c>
      <c r="AA372" s="141"/>
      <c r="AB372" s="141"/>
      <c r="AC372" s="141">
        <v>0</v>
      </c>
      <c r="AD372" s="141">
        <v>0</v>
      </c>
      <c r="AE372" s="141">
        <v>0</v>
      </c>
      <c r="AF372" s="141">
        <v>0</v>
      </c>
      <c r="AG372" s="141">
        <v>0</v>
      </c>
      <c r="AH372" s="141">
        <v>0</v>
      </c>
      <c r="AI372" s="141">
        <v>105000</v>
      </c>
      <c r="AJ372" s="141">
        <v>0</v>
      </c>
      <c r="AK372" s="141">
        <v>0</v>
      </c>
      <c r="AL372" s="141">
        <v>0</v>
      </c>
      <c r="AM372" s="141">
        <v>4000</v>
      </c>
      <c r="AN372" s="141">
        <v>31500</v>
      </c>
      <c r="AO372" s="141">
        <v>0</v>
      </c>
      <c r="AP372" s="141">
        <v>13000</v>
      </c>
      <c r="AQ372" s="141">
        <v>5075</v>
      </c>
      <c r="AR372" s="141">
        <v>1020403</v>
      </c>
      <c r="AS372" s="141">
        <v>1020403</v>
      </c>
      <c r="AT372" s="141">
        <v>1020403</v>
      </c>
      <c r="AU372" s="141">
        <v>1020403</v>
      </c>
      <c r="AV372" s="141">
        <v>1020403</v>
      </c>
      <c r="AW372" s="141">
        <v>16000</v>
      </c>
      <c r="AX372" s="141">
        <v>547064</v>
      </c>
      <c r="AY372" s="141">
        <v>533786</v>
      </c>
      <c r="AZ372" s="141">
        <v>0</v>
      </c>
      <c r="BA372" s="141">
        <v>44175</v>
      </c>
      <c r="BB372" s="141">
        <v>1728355.4</v>
      </c>
      <c r="BC372" s="141">
        <v>196200</v>
      </c>
      <c r="BD372" s="142">
        <v>0.5</v>
      </c>
      <c r="BE372" s="141"/>
      <c r="BF372" s="141">
        <v>0</v>
      </c>
      <c r="BG372" s="141">
        <v>0</v>
      </c>
      <c r="BH372" s="141">
        <v>0</v>
      </c>
      <c r="BI372" s="141"/>
      <c r="BJ372" s="141">
        <v>0</v>
      </c>
      <c r="BK372" s="141">
        <v>0</v>
      </c>
      <c r="BL372" s="141">
        <v>0</v>
      </c>
      <c r="BM372" s="141">
        <v>0</v>
      </c>
      <c r="BN372" s="141">
        <v>0</v>
      </c>
      <c r="BO372" s="141">
        <v>0</v>
      </c>
      <c r="BP372" s="141">
        <v>0</v>
      </c>
      <c r="BQ372" s="141">
        <v>0</v>
      </c>
      <c r="BR372" s="141">
        <v>0</v>
      </c>
      <c r="BS372" s="141"/>
      <c r="BT372" s="141">
        <v>0</v>
      </c>
      <c r="BU372" s="141"/>
      <c r="BV372" s="141"/>
      <c r="BW372" s="141"/>
      <c r="BX372" s="141"/>
      <c r="BY372" s="141"/>
      <c r="BZ372" s="141"/>
      <c r="CA372" s="141"/>
      <c r="CB372" s="141">
        <v>0</v>
      </c>
      <c r="CC372" s="141">
        <v>0</v>
      </c>
      <c r="CD372" s="141">
        <v>30000</v>
      </c>
      <c r="CE372" s="141"/>
      <c r="CF372" s="141"/>
    </row>
    <row r="373" spans="2:233">
      <c r="B373" s="163"/>
      <c r="E373" s="140"/>
      <c r="F373" s="140">
        <v>2014</v>
      </c>
      <c r="G373" s="141"/>
      <c r="H373" s="141">
        <v>60000</v>
      </c>
      <c r="I373" s="141">
        <v>0</v>
      </c>
      <c r="J373" s="141">
        <v>50000</v>
      </c>
      <c r="K373" s="141">
        <v>0</v>
      </c>
      <c r="L373" s="141"/>
      <c r="M373" s="141"/>
      <c r="N373" s="141">
        <v>0</v>
      </c>
      <c r="O373" s="141">
        <v>40000</v>
      </c>
      <c r="P373" s="141">
        <v>20000</v>
      </c>
      <c r="Q373" s="141">
        <v>0</v>
      </c>
      <c r="R373" s="141">
        <v>0</v>
      </c>
      <c r="S373" s="141">
        <v>50000</v>
      </c>
      <c r="T373" s="141">
        <v>0</v>
      </c>
      <c r="U373" s="141">
        <v>50000</v>
      </c>
      <c r="V373" s="141">
        <v>0</v>
      </c>
      <c r="W373" s="141">
        <v>0</v>
      </c>
      <c r="X373" s="141">
        <v>0</v>
      </c>
      <c r="Y373" s="141">
        <v>0</v>
      </c>
      <c r="Z373" s="141">
        <v>0</v>
      </c>
      <c r="AA373" s="141"/>
      <c r="AB373" s="141"/>
      <c r="AC373" s="141">
        <v>0</v>
      </c>
      <c r="AD373" s="141">
        <v>0</v>
      </c>
      <c r="AE373" s="141">
        <v>0</v>
      </c>
      <c r="AF373" s="141">
        <v>0</v>
      </c>
      <c r="AG373" s="141">
        <v>0</v>
      </c>
      <c r="AH373" s="141">
        <v>0</v>
      </c>
      <c r="AI373" s="141">
        <v>105000</v>
      </c>
      <c r="AJ373" s="141">
        <v>0</v>
      </c>
      <c r="AK373" s="141">
        <v>0</v>
      </c>
      <c r="AL373" s="141">
        <v>0</v>
      </c>
      <c r="AM373" s="141">
        <v>4000</v>
      </c>
      <c r="AN373" s="141">
        <v>43208.333333333336</v>
      </c>
      <c r="AO373" s="141">
        <v>0</v>
      </c>
      <c r="AP373" s="141">
        <v>13000</v>
      </c>
      <c r="AQ373" s="141">
        <v>6900</v>
      </c>
      <c r="AR373" s="141">
        <v>882283.33333333337</v>
      </c>
      <c r="AS373" s="141">
        <v>882283.33333333337</v>
      </c>
      <c r="AT373" s="141">
        <v>882283.33333333337</v>
      </c>
      <c r="AU373" s="141">
        <v>882283.33333333337</v>
      </c>
      <c r="AV373" s="141">
        <v>882283.33333333337</v>
      </c>
      <c r="AW373" s="141">
        <v>16000</v>
      </c>
      <c r="AX373" s="141">
        <v>513127</v>
      </c>
      <c r="AY373" s="141">
        <v>517723</v>
      </c>
      <c r="AZ373" s="141">
        <v>32492</v>
      </c>
      <c r="BA373" s="141">
        <v>44175</v>
      </c>
      <c r="BB373" s="141">
        <v>1581907.8280085691</v>
      </c>
      <c r="BC373" s="141">
        <v>196700</v>
      </c>
      <c r="BD373" s="142">
        <v>0.5</v>
      </c>
      <c r="BE373" s="141"/>
      <c r="BF373" s="141">
        <v>0</v>
      </c>
      <c r="BG373" s="141">
        <v>0</v>
      </c>
      <c r="BH373" s="141">
        <v>0</v>
      </c>
      <c r="BI373" s="141"/>
      <c r="BJ373" s="141">
        <v>0</v>
      </c>
      <c r="BK373" s="141">
        <v>0</v>
      </c>
      <c r="BL373" s="141">
        <v>0</v>
      </c>
      <c r="BM373" s="141">
        <v>0</v>
      </c>
      <c r="BN373" s="141">
        <v>0</v>
      </c>
      <c r="BO373" s="141">
        <v>0</v>
      </c>
      <c r="BP373" s="141">
        <v>0</v>
      </c>
      <c r="BQ373" s="141">
        <v>0</v>
      </c>
      <c r="BR373" s="141">
        <v>0</v>
      </c>
      <c r="BS373" s="141"/>
      <c r="BT373" s="141">
        <v>0</v>
      </c>
      <c r="BU373" s="141"/>
      <c r="BV373" s="141"/>
      <c r="BW373" s="141"/>
      <c r="BX373" s="141"/>
      <c r="BY373" s="141"/>
      <c r="BZ373" s="141"/>
      <c r="CA373" s="141"/>
      <c r="CB373" s="141">
        <v>0</v>
      </c>
      <c r="CC373" s="141">
        <v>0</v>
      </c>
      <c r="CD373" s="141">
        <v>30000</v>
      </c>
      <c r="CE373" s="141"/>
      <c r="CF373" s="141"/>
    </row>
    <row r="374" spans="2:233">
      <c r="B374" s="163"/>
      <c r="E374" s="140"/>
      <c r="F374" s="140">
        <v>2015</v>
      </c>
      <c r="G374" s="141"/>
      <c r="H374" s="141">
        <v>0</v>
      </c>
      <c r="I374" s="141">
        <v>50000</v>
      </c>
      <c r="J374" s="141">
        <v>50000</v>
      </c>
      <c r="K374" s="141">
        <v>0</v>
      </c>
      <c r="L374" s="141"/>
      <c r="M374" s="141"/>
      <c r="N374" s="141">
        <v>50000</v>
      </c>
      <c r="O374" s="141">
        <v>0</v>
      </c>
      <c r="P374" s="141">
        <v>20000</v>
      </c>
      <c r="Q374" s="141">
        <v>0</v>
      </c>
      <c r="R374" s="141">
        <v>0</v>
      </c>
      <c r="S374" s="141">
        <v>50000</v>
      </c>
      <c r="T374" s="141">
        <v>0</v>
      </c>
      <c r="U374" s="141">
        <v>50000</v>
      </c>
      <c r="V374" s="141">
        <v>0</v>
      </c>
      <c r="W374" s="141">
        <v>0</v>
      </c>
      <c r="X374" s="141">
        <v>0</v>
      </c>
      <c r="Y374" s="141">
        <v>0</v>
      </c>
      <c r="Z374" s="141">
        <v>0</v>
      </c>
      <c r="AA374" s="141"/>
      <c r="AB374" s="141"/>
      <c r="AC374" s="141">
        <v>0</v>
      </c>
      <c r="AD374" s="141">
        <v>0</v>
      </c>
      <c r="AE374" s="141">
        <v>0</v>
      </c>
      <c r="AF374" s="141">
        <v>0</v>
      </c>
      <c r="AG374" s="141">
        <v>0</v>
      </c>
      <c r="AH374" s="141">
        <v>0</v>
      </c>
      <c r="AI374" s="141">
        <v>105000</v>
      </c>
      <c r="AJ374" s="141">
        <v>0</v>
      </c>
      <c r="AK374" s="141">
        <v>0</v>
      </c>
      <c r="AL374" s="141">
        <v>0</v>
      </c>
      <c r="AM374" s="141">
        <v>4000</v>
      </c>
      <c r="AN374" s="141">
        <v>61000</v>
      </c>
      <c r="AO374" s="141">
        <v>0</v>
      </c>
      <c r="AP374" s="141">
        <v>13000</v>
      </c>
      <c r="AQ374" s="141">
        <v>8430</v>
      </c>
      <c r="AR374" s="141">
        <v>882130</v>
      </c>
      <c r="AS374" s="141">
        <v>882130</v>
      </c>
      <c r="AT374" s="141">
        <v>882130</v>
      </c>
      <c r="AU374" s="141">
        <v>882130</v>
      </c>
      <c r="AV374" s="141">
        <v>882130</v>
      </c>
      <c r="AW374" s="141">
        <v>16000</v>
      </c>
      <c r="AX374" s="141">
        <v>506409</v>
      </c>
      <c r="AY374" s="141">
        <v>514441</v>
      </c>
      <c r="AZ374" s="141">
        <v>35000</v>
      </c>
      <c r="BA374" s="141">
        <v>44175</v>
      </c>
      <c r="BB374" s="141">
        <v>1574328.0516198638</v>
      </c>
      <c r="BC374" s="141">
        <v>197700</v>
      </c>
      <c r="BD374" s="142">
        <v>0.5</v>
      </c>
      <c r="BE374" s="141"/>
      <c r="BF374" s="141">
        <v>0</v>
      </c>
      <c r="BG374" s="141">
        <v>0</v>
      </c>
      <c r="BH374" s="141">
        <v>0</v>
      </c>
      <c r="BI374" s="141"/>
      <c r="BJ374" s="141">
        <v>0</v>
      </c>
      <c r="BK374" s="141">
        <v>0</v>
      </c>
      <c r="BL374" s="141">
        <v>0</v>
      </c>
      <c r="BM374" s="141">
        <v>0</v>
      </c>
      <c r="BN374" s="141">
        <v>0</v>
      </c>
      <c r="BO374" s="141">
        <v>0</v>
      </c>
      <c r="BP374" s="141">
        <v>0</v>
      </c>
      <c r="BQ374" s="141">
        <v>0</v>
      </c>
      <c r="BR374" s="141">
        <v>0</v>
      </c>
      <c r="BS374" s="141"/>
      <c r="BT374" s="141">
        <v>0</v>
      </c>
      <c r="BU374" s="141"/>
      <c r="BV374" s="141"/>
      <c r="BW374" s="141"/>
      <c r="BX374" s="141"/>
      <c r="BY374" s="141"/>
      <c r="BZ374" s="141"/>
      <c r="CA374" s="141"/>
      <c r="CB374" s="141">
        <v>0</v>
      </c>
      <c r="CC374" s="141">
        <v>0</v>
      </c>
      <c r="CD374" s="141">
        <v>0</v>
      </c>
      <c r="CE374" s="141"/>
      <c r="CF374" s="141"/>
    </row>
    <row r="375" spans="2:233">
      <c r="B375" s="163"/>
      <c r="E375" s="140"/>
      <c r="F375" s="140">
        <v>2016</v>
      </c>
      <c r="G375" s="141"/>
      <c r="H375" s="141">
        <v>50000</v>
      </c>
      <c r="I375" s="141">
        <v>0</v>
      </c>
      <c r="J375" s="141">
        <v>50000</v>
      </c>
      <c r="K375" s="141">
        <v>0</v>
      </c>
      <c r="L375" s="141"/>
      <c r="M375" s="141"/>
      <c r="N375" s="141">
        <v>0</v>
      </c>
      <c r="O375" s="141">
        <v>50000</v>
      </c>
      <c r="P375" s="141">
        <v>20000</v>
      </c>
      <c r="Q375" s="141">
        <v>0</v>
      </c>
      <c r="R375" s="141">
        <v>0</v>
      </c>
      <c r="S375" s="141">
        <v>50000</v>
      </c>
      <c r="T375" s="141">
        <v>0</v>
      </c>
      <c r="U375" s="141">
        <v>50000</v>
      </c>
      <c r="V375" s="141">
        <v>0</v>
      </c>
      <c r="W375" s="141">
        <v>0</v>
      </c>
      <c r="X375" s="141">
        <v>0</v>
      </c>
      <c r="Y375" s="141">
        <v>0</v>
      </c>
      <c r="Z375" s="141">
        <v>0</v>
      </c>
      <c r="AA375" s="141"/>
      <c r="AB375" s="141"/>
      <c r="AC375" s="141">
        <v>0</v>
      </c>
      <c r="AD375" s="141">
        <v>0</v>
      </c>
      <c r="AE375" s="141">
        <v>0</v>
      </c>
      <c r="AF375" s="141">
        <v>0</v>
      </c>
      <c r="AG375" s="141">
        <v>0</v>
      </c>
      <c r="AH375" s="141">
        <v>0</v>
      </c>
      <c r="AI375" s="141">
        <v>105000</v>
      </c>
      <c r="AJ375" s="141">
        <v>0</v>
      </c>
      <c r="AK375" s="141">
        <v>0</v>
      </c>
      <c r="AL375" s="141">
        <v>0</v>
      </c>
      <c r="AM375" s="141">
        <v>4000</v>
      </c>
      <c r="AN375" s="141">
        <v>48291.666666666672</v>
      </c>
      <c r="AO375" s="141">
        <v>0</v>
      </c>
      <c r="AP375" s="141">
        <v>13000</v>
      </c>
      <c r="AQ375" s="141">
        <v>8370</v>
      </c>
      <c r="AR375" s="141">
        <v>869361.66666666663</v>
      </c>
      <c r="AS375" s="141">
        <v>869361.66666666663</v>
      </c>
      <c r="AT375" s="141">
        <v>869361.66666666663</v>
      </c>
      <c r="AU375" s="141">
        <v>869361.66666666663</v>
      </c>
      <c r="AV375" s="141">
        <v>869361.66666666663</v>
      </c>
      <c r="AW375" s="141">
        <v>16000</v>
      </c>
      <c r="AX375" s="141">
        <v>506409</v>
      </c>
      <c r="AY375" s="141">
        <v>514441</v>
      </c>
      <c r="AZ375" s="141">
        <v>35000</v>
      </c>
      <c r="BA375" s="141">
        <v>44175</v>
      </c>
      <c r="BB375" s="141">
        <v>1546864.1428510705</v>
      </c>
      <c r="BC375" s="141">
        <v>197700</v>
      </c>
      <c r="BD375" s="142">
        <v>0.5</v>
      </c>
      <c r="BE375" s="141"/>
      <c r="BF375" s="141">
        <v>0</v>
      </c>
      <c r="BG375" s="141">
        <v>0</v>
      </c>
      <c r="BH375" s="141">
        <v>0</v>
      </c>
      <c r="BI375" s="141"/>
      <c r="BJ375" s="141">
        <v>0</v>
      </c>
      <c r="BK375" s="141">
        <v>0</v>
      </c>
      <c r="BL375" s="141">
        <v>0</v>
      </c>
      <c r="BM375" s="141">
        <v>0</v>
      </c>
      <c r="BN375" s="141">
        <v>0</v>
      </c>
      <c r="BO375" s="141">
        <v>0</v>
      </c>
      <c r="BP375" s="141">
        <v>0</v>
      </c>
      <c r="BQ375" s="141">
        <v>0</v>
      </c>
      <c r="BR375" s="141">
        <v>0</v>
      </c>
      <c r="BS375" s="141"/>
      <c r="BT375" s="141">
        <v>0</v>
      </c>
      <c r="BU375" s="141"/>
      <c r="BV375" s="141"/>
      <c r="BW375" s="141"/>
      <c r="BX375" s="141"/>
      <c r="BY375" s="141"/>
      <c r="BZ375" s="141"/>
      <c r="CA375" s="141"/>
      <c r="CB375" s="141">
        <v>0</v>
      </c>
      <c r="CC375" s="141">
        <v>0</v>
      </c>
      <c r="CD375" s="141">
        <v>0</v>
      </c>
      <c r="CE375" s="141"/>
      <c r="CF375" s="141"/>
    </row>
    <row r="376" spans="2:233">
      <c r="B376" s="163"/>
      <c r="E376" s="140"/>
      <c r="F376" s="140">
        <v>2017</v>
      </c>
      <c r="G376" s="141"/>
      <c r="H376" s="141">
        <v>0</v>
      </c>
      <c r="I376" s="141">
        <v>50000</v>
      </c>
      <c r="J376" s="141">
        <v>50000</v>
      </c>
      <c r="K376" s="141">
        <v>0</v>
      </c>
      <c r="L376" s="141"/>
      <c r="M376" s="141"/>
      <c r="N376" s="141">
        <v>50000</v>
      </c>
      <c r="O376" s="141">
        <v>0</v>
      </c>
      <c r="P376" s="141">
        <v>20000</v>
      </c>
      <c r="Q376" s="141">
        <v>0</v>
      </c>
      <c r="R376" s="141">
        <v>0</v>
      </c>
      <c r="S376" s="141">
        <v>50000</v>
      </c>
      <c r="T376" s="141">
        <v>0</v>
      </c>
      <c r="U376" s="141">
        <v>50000</v>
      </c>
      <c r="V376" s="141">
        <v>0</v>
      </c>
      <c r="W376" s="141">
        <v>0</v>
      </c>
      <c r="X376" s="141">
        <v>0</v>
      </c>
      <c r="Y376" s="141">
        <v>0</v>
      </c>
      <c r="Z376" s="141">
        <v>0</v>
      </c>
      <c r="AA376" s="141"/>
      <c r="AB376" s="141"/>
      <c r="AC376" s="141">
        <v>0</v>
      </c>
      <c r="AD376" s="141">
        <v>0</v>
      </c>
      <c r="AE376" s="141">
        <v>0</v>
      </c>
      <c r="AF376" s="141">
        <v>0</v>
      </c>
      <c r="AG376" s="141">
        <v>0</v>
      </c>
      <c r="AH376" s="141">
        <v>0</v>
      </c>
      <c r="AI376" s="141">
        <v>105000</v>
      </c>
      <c r="AJ376" s="141">
        <v>0</v>
      </c>
      <c r="AK376" s="141">
        <v>0</v>
      </c>
      <c r="AL376" s="141">
        <v>0</v>
      </c>
      <c r="AM376" s="141">
        <v>4000</v>
      </c>
      <c r="AN376" s="141">
        <v>30500</v>
      </c>
      <c r="AO376" s="141">
        <v>0</v>
      </c>
      <c r="AP376" s="141">
        <v>13000</v>
      </c>
      <c r="AQ376" s="141">
        <v>8311</v>
      </c>
      <c r="AR376" s="141">
        <v>871511</v>
      </c>
      <c r="AS376" s="141">
        <v>871511</v>
      </c>
      <c r="AT376" s="141">
        <v>871511</v>
      </c>
      <c r="AU376" s="141">
        <v>871511</v>
      </c>
      <c r="AV376" s="141">
        <v>871511</v>
      </c>
      <c r="AW376" s="141">
        <v>0</v>
      </c>
      <c r="AX376" s="141">
        <v>520545</v>
      </c>
      <c r="AY376" s="141">
        <v>521305</v>
      </c>
      <c r="AZ376" s="141">
        <v>35000</v>
      </c>
      <c r="BA376" s="141">
        <v>44175</v>
      </c>
      <c r="BB376" s="141">
        <v>1569759.3579738622</v>
      </c>
      <c r="BC376" s="141">
        <v>181700</v>
      </c>
      <c r="BD376" s="142">
        <v>0.5</v>
      </c>
      <c r="BE376" s="141"/>
      <c r="BF376" s="141">
        <v>0</v>
      </c>
      <c r="BG376" s="141">
        <v>21000</v>
      </c>
      <c r="BH376" s="141">
        <v>0</v>
      </c>
      <c r="BI376" s="141"/>
      <c r="BJ376" s="141">
        <v>0</v>
      </c>
      <c r="BK376" s="141">
        <v>0</v>
      </c>
      <c r="BL376" s="141">
        <v>0</v>
      </c>
      <c r="BM376" s="141">
        <v>0</v>
      </c>
      <c r="BN376" s="141">
        <v>0</v>
      </c>
      <c r="BO376" s="141">
        <v>0</v>
      </c>
      <c r="BP376" s="141">
        <v>0</v>
      </c>
      <c r="BQ376" s="141">
        <v>0</v>
      </c>
      <c r="BR376" s="141">
        <v>0</v>
      </c>
      <c r="BS376" s="141"/>
      <c r="BT376" s="141">
        <v>0</v>
      </c>
      <c r="BU376" s="141"/>
      <c r="BV376" s="141"/>
      <c r="BW376" s="141"/>
      <c r="BX376" s="141"/>
      <c r="BY376" s="141"/>
      <c r="BZ376" s="141"/>
      <c r="CA376" s="141"/>
      <c r="CB376" s="141">
        <v>0</v>
      </c>
      <c r="CC376" s="141">
        <v>0</v>
      </c>
      <c r="CD376" s="141">
        <v>0</v>
      </c>
      <c r="CE376" s="141"/>
      <c r="CF376" s="141"/>
    </row>
    <row r="377" spans="2:233">
      <c r="B377" s="163"/>
      <c r="E377" s="140"/>
      <c r="F377" s="140">
        <v>2018</v>
      </c>
      <c r="G377" s="141"/>
      <c r="H377" s="141">
        <v>50000</v>
      </c>
      <c r="I377" s="141">
        <v>0</v>
      </c>
      <c r="J377" s="141">
        <v>50000</v>
      </c>
      <c r="K377" s="141">
        <v>0</v>
      </c>
      <c r="L377" s="141"/>
      <c r="M377" s="141"/>
      <c r="N377" s="141">
        <v>0</v>
      </c>
      <c r="O377" s="141">
        <v>50000</v>
      </c>
      <c r="P377" s="141">
        <v>20000</v>
      </c>
      <c r="Q377" s="141">
        <v>0</v>
      </c>
      <c r="R377" s="141">
        <v>0</v>
      </c>
      <c r="S377" s="141">
        <v>50000</v>
      </c>
      <c r="T377" s="141">
        <v>0</v>
      </c>
      <c r="U377" s="141">
        <v>50000</v>
      </c>
      <c r="V377" s="141">
        <v>0</v>
      </c>
      <c r="W377" s="141">
        <v>0</v>
      </c>
      <c r="X377" s="141">
        <v>0</v>
      </c>
      <c r="Y377" s="141">
        <v>0</v>
      </c>
      <c r="Z377" s="141">
        <v>0</v>
      </c>
      <c r="AA377" s="141"/>
      <c r="AB377" s="141"/>
      <c r="AC377" s="141">
        <v>0</v>
      </c>
      <c r="AD377" s="141">
        <v>0</v>
      </c>
      <c r="AE377" s="141">
        <v>0</v>
      </c>
      <c r="AF377" s="141">
        <v>0</v>
      </c>
      <c r="AG377" s="141">
        <v>0</v>
      </c>
      <c r="AH377" s="141">
        <v>0</v>
      </c>
      <c r="AI377" s="141">
        <v>105000</v>
      </c>
      <c r="AJ377" s="141">
        <v>0</v>
      </c>
      <c r="AK377" s="141">
        <v>0</v>
      </c>
      <c r="AL377" s="141">
        <v>0</v>
      </c>
      <c r="AM377" s="141">
        <v>4000</v>
      </c>
      <c r="AN377" s="141">
        <v>30500</v>
      </c>
      <c r="AO377" s="141">
        <v>0</v>
      </c>
      <c r="AP377" s="141">
        <v>13000</v>
      </c>
      <c r="AQ377" s="141">
        <v>8252</v>
      </c>
      <c r="AR377" s="141">
        <v>874452</v>
      </c>
      <c r="AS377" s="141">
        <v>874452</v>
      </c>
      <c r="AT377" s="141">
        <v>874452</v>
      </c>
      <c r="AU377" s="141">
        <v>874452</v>
      </c>
      <c r="AV377" s="141">
        <v>874452</v>
      </c>
      <c r="AW377" s="141">
        <v>0</v>
      </c>
      <c r="AX377" s="141">
        <v>520545</v>
      </c>
      <c r="AY377" s="141">
        <v>521305</v>
      </c>
      <c r="AZ377" s="141">
        <v>35000</v>
      </c>
      <c r="BA377" s="141">
        <v>44175</v>
      </c>
      <c r="BB377" s="141">
        <v>1533415.9285089942</v>
      </c>
      <c r="BC377" s="141">
        <v>211700</v>
      </c>
      <c r="BD377" s="142">
        <v>0.5</v>
      </c>
      <c r="BE377" s="141"/>
      <c r="BF377" s="141">
        <v>0</v>
      </c>
      <c r="BG377" s="141">
        <v>21000</v>
      </c>
      <c r="BH377" s="141">
        <v>0</v>
      </c>
      <c r="BI377" s="141"/>
      <c r="BJ377" s="141">
        <v>0</v>
      </c>
      <c r="BK377" s="141">
        <v>0</v>
      </c>
      <c r="BL377" s="141">
        <v>0</v>
      </c>
      <c r="BM377" s="141">
        <v>0</v>
      </c>
      <c r="BN377" s="141">
        <v>0</v>
      </c>
      <c r="BO377" s="141">
        <v>0</v>
      </c>
      <c r="BP377" s="141">
        <v>0</v>
      </c>
      <c r="BQ377" s="141">
        <v>0</v>
      </c>
      <c r="BR377" s="141">
        <v>0</v>
      </c>
      <c r="BS377" s="141"/>
      <c r="BT377" s="141">
        <v>0</v>
      </c>
      <c r="BU377" s="141"/>
      <c r="BV377" s="141"/>
      <c r="BW377" s="141"/>
      <c r="BX377" s="141"/>
      <c r="BY377" s="141"/>
      <c r="BZ377" s="141"/>
      <c r="CA377" s="141"/>
      <c r="CB377" s="141">
        <v>0</v>
      </c>
      <c r="CC377" s="141">
        <v>9000</v>
      </c>
      <c r="CD377" s="141">
        <v>0</v>
      </c>
      <c r="CE377" s="141"/>
      <c r="CF377" s="141"/>
    </row>
    <row r="378" spans="2:233">
      <c r="B378" s="163"/>
      <c r="E378" s="140"/>
      <c r="F378" s="140">
        <v>2019</v>
      </c>
      <c r="G378" s="141"/>
      <c r="H378" s="141">
        <v>0</v>
      </c>
      <c r="I378" s="141">
        <v>50000</v>
      </c>
      <c r="J378" s="141">
        <v>50000</v>
      </c>
      <c r="K378" s="141">
        <v>0</v>
      </c>
      <c r="L378" s="141"/>
      <c r="M378" s="141"/>
      <c r="N378" s="141">
        <v>50000</v>
      </c>
      <c r="O378" s="141">
        <v>0</v>
      </c>
      <c r="P378" s="141">
        <v>20000</v>
      </c>
      <c r="Q378" s="141">
        <v>0</v>
      </c>
      <c r="R378" s="141">
        <v>0</v>
      </c>
      <c r="S378" s="141">
        <v>50000</v>
      </c>
      <c r="T378" s="141">
        <v>0</v>
      </c>
      <c r="U378" s="141">
        <v>50000</v>
      </c>
      <c r="V378" s="141">
        <v>0</v>
      </c>
      <c r="W378" s="141">
        <v>0</v>
      </c>
      <c r="X378" s="141">
        <v>0</v>
      </c>
      <c r="Y378" s="141">
        <v>0</v>
      </c>
      <c r="Z378" s="141">
        <v>0</v>
      </c>
      <c r="AA378" s="141"/>
      <c r="AB378" s="141"/>
      <c r="AC378" s="141">
        <v>0</v>
      </c>
      <c r="AD378" s="141">
        <v>0</v>
      </c>
      <c r="AE378" s="141">
        <v>0</v>
      </c>
      <c r="AF378" s="141">
        <v>0</v>
      </c>
      <c r="AG378" s="141">
        <v>0</v>
      </c>
      <c r="AH378" s="141">
        <v>0</v>
      </c>
      <c r="AI378" s="141">
        <v>105000</v>
      </c>
      <c r="AJ378" s="141">
        <v>0</v>
      </c>
      <c r="AK378" s="141">
        <v>0</v>
      </c>
      <c r="AL378" s="141">
        <v>0</v>
      </c>
      <c r="AM378" s="141">
        <v>4000</v>
      </c>
      <c r="AN378" s="141">
        <v>30500</v>
      </c>
      <c r="AO378" s="141">
        <v>0</v>
      </c>
      <c r="AP378" s="141">
        <v>13000</v>
      </c>
      <c r="AQ378" s="141">
        <v>8193</v>
      </c>
      <c r="AR378" s="141">
        <v>904393</v>
      </c>
      <c r="AS378" s="141">
        <v>904393</v>
      </c>
      <c r="AT378" s="141">
        <v>904393</v>
      </c>
      <c r="AU378" s="141">
        <v>904393</v>
      </c>
      <c r="AV378" s="141">
        <v>904393</v>
      </c>
      <c r="AW378" s="141">
        <v>0</v>
      </c>
      <c r="AX378" s="141">
        <v>520545</v>
      </c>
      <c r="AY378" s="141">
        <v>521305</v>
      </c>
      <c r="AZ378" s="141">
        <v>35000</v>
      </c>
      <c r="BA378" s="141">
        <v>44175</v>
      </c>
      <c r="BB378" s="141">
        <v>1524522.6679654042</v>
      </c>
      <c r="BC378" s="141">
        <v>241700</v>
      </c>
      <c r="BD378" s="142">
        <v>0.5</v>
      </c>
      <c r="BE378" s="141"/>
      <c r="BF378" s="141">
        <v>0</v>
      </c>
      <c r="BG378" s="141">
        <v>21000</v>
      </c>
      <c r="BH378" s="141">
        <v>0</v>
      </c>
      <c r="BI378" s="141"/>
      <c r="BJ378" s="141">
        <v>0</v>
      </c>
      <c r="BK378" s="141">
        <v>0</v>
      </c>
      <c r="BL378" s="141">
        <v>0</v>
      </c>
      <c r="BM378" s="141">
        <v>0</v>
      </c>
      <c r="BN378" s="141">
        <v>0</v>
      </c>
      <c r="BO378" s="141">
        <v>0</v>
      </c>
      <c r="BP378" s="141">
        <v>0</v>
      </c>
      <c r="BQ378" s="141">
        <v>0</v>
      </c>
      <c r="BR378" s="141">
        <v>0</v>
      </c>
      <c r="BS378" s="141"/>
      <c r="BT378" s="141">
        <v>0</v>
      </c>
      <c r="BU378" s="141"/>
      <c r="BV378" s="141"/>
      <c r="BW378" s="141"/>
      <c r="BX378" s="141"/>
      <c r="BY378" s="141"/>
      <c r="BZ378" s="141"/>
      <c r="CA378" s="141"/>
      <c r="CB378" s="141">
        <v>0</v>
      </c>
      <c r="CC378" s="141">
        <v>9000</v>
      </c>
      <c r="CD378" s="141">
        <v>0</v>
      </c>
      <c r="CE378" s="141"/>
      <c r="CF378" s="141"/>
    </row>
    <row r="379" spans="2:233">
      <c r="B379" s="163"/>
      <c r="E379" s="140"/>
      <c r="F379" s="140">
        <v>2020</v>
      </c>
      <c r="G379" s="141"/>
      <c r="H379" s="141">
        <v>50000</v>
      </c>
      <c r="I379" s="141">
        <v>0</v>
      </c>
      <c r="J379" s="141">
        <v>50000</v>
      </c>
      <c r="K379" s="141">
        <v>0</v>
      </c>
      <c r="L379" s="141"/>
      <c r="M379" s="141"/>
      <c r="N379" s="141">
        <v>0</v>
      </c>
      <c r="O379" s="141">
        <v>50000</v>
      </c>
      <c r="P379" s="141">
        <v>20000</v>
      </c>
      <c r="Q379" s="141">
        <v>0</v>
      </c>
      <c r="R379" s="141">
        <v>0</v>
      </c>
      <c r="S379" s="141">
        <v>50000</v>
      </c>
      <c r="T379" s="141">
        <v>0</v>
      </c>
      <c r="U379" s="141">
        <v>50000</v>
      </c>
      <c r="V379" s="141">
        <v>0</v>
      </c>
      <c r="W379" s="141">
        <v>0</v>
      </c>
      <c r="X379" s="141">
        <v>0</v>
      </c>
      <c r="Y379" s="141">
        <v>0</v>
      </c>
      <c r="Z379" s="141">
        <v>0</v>
      </c>
      <c r="AA379" s="141"/>
      <c r="AB379" s="141"/>
      <c r="AC379" s="141">
        <v>0</v>
      </c>
      <c r="AD379" s="141">
        <v>0</v>
      </c>
      <c r="AE379" s="141">
        <v>0</v>
      </c>
      <c r="AF379" s="141">
        <v>0</v>
      </c>
      <c r="AG379" s="141">
        <v>0</v>
      </c>
      <c r="AH379" s="141">
        <v>0</v>
      </c>
      <c r="AI379" s="141">
        <v>105000</v>
      </c>
      <c r="AJ379" s="141">
        <v>0</v>
      </c>
      <c r="AK379" s="141">
        <v>0</v>
      </c>
      <c r="AL379" s="141">
        <v>0</v>
      </c>
      <c r="AM379" s="141">
        <v>4000</v>
      </c>
      <c r="AN379" s="141">
        <v>30500</v>
      </c>
      <c r="AO379" s="141">
        <v>0</v>
      </c>
      <c r="AP379" s="141">
        <v>13000</v>
      </c>
      <c r="AQ379" s="141">
        <v>8134</v>
      </c>
      <c r="AR379" s="141">
        <v>936834</v>
      </c>
      <c r="AS379" s="141">
        <v>936834</v>
      </c>
      <c r="AT379" s="141">
        <v>936834</v>
      </c>
      <c r="AU379" s="141">
        <v>936834</v>
      </c>
      <c r="AV379" s="141">
        <v>936834</v>
      </c>
      <c r="AW379" s="141">
        <v>0</v>
      </c>
      <c r="AX379" s="141">
        <v>520545</v>
      </c>
      <c r="AY379" s="141">
        <v>521305</v>
      </c>
      <c r="AZ379" s="141">
        <v>35000</v>
      </c>
      <c r="BA379" s="141">
        <v>44175</v>
      </c>
      <c r="BB379" s="141">
        <v>1453312.0679818853</v>
      </c>
      <c r="BC379" s="141">
        <v>274200</v>
      </c>
      <c r="BD379" s="142">
        <v>0.5</v>
      </c>
      <c r="BE379" s="141"/>
      <c r="BF379" s="141">
        <v>0</v>
      </c>
      <c r="BG379" s="141">
        <v>21000</v>
      </c>
      <c r="BH379" s="141">
        <v>0</v>
      </c>
      <c r="BI379" s="141"/>
      <c r="BJ379" s="141">
        <v>0</v>
      </c>
      <c r="BK379" s="141">
        <v>0</v>
      </c>
      <c r="BL379" s="141">
        <v>0</v>
      </c>
      <c r="BM379" s="141">
        <v>0</v>
      </c>
      <c r="BN379" s="141">
        <v>0</v>
      </c>
      <c r="BO379" s="141">
        <v>0</v>
      </c>
      <c r="BP379" s="141">
        <v>0</v>
      </c>
      <c r="BQ379" s="141">
        <v>0</v>
      </c>
      <c r="BR379" s="141">
        <v>0</v>
      </c>
      <c r="BS379" s="141"/>
      <c r="BT379" s="141">
        <v>0</v>
      </c>
      <c r="BU379" s="141"/>
      <c r="BV379" s="141"/>
      <c r="BW379" s="141"/>
      <c r="BX379" s="141"/>
      <c r="BY379" s="141"/>
      <c r="BZ379" s="141"/>
      <c r="CA379" s="141"/>
      <c r="CB379" s="141">
        <v>0</v>
      </c>
      <c r="CC379" s="141">
        <v>9000</v>
      </c>
      <c r="CD379" s="141">
        <v>0</v>
      </c>
      <c r="CE379" s="141"/>
      <c r="CF379" s="141"/>
    </row>
    <row r="380" spans="2:233">
      <c r="B380" s="163"/>
      <c r="E380" s="140"/>
      <c r="F380" s="140">
        <v>2021</v>
      </c>
      <c r="G380" s="141"/>
      <c r="H380" s="141">
        <v>0</v>
      </c>
      <c r="I380" s="141">
        <v>50000</v>
      </c>
      <c r="J380" s="141">
        <v>50000</v>
      </c>
      <c r="K380" s="141">
        <v>0</v>
      </c>
      <c r="L380" s="141"/>
      <c r="M380" s="141"/>
      <c r="N380" s="141">
        <v>50000</v>
      </c>
      <c r="O380" s="141">
        <v>0</v>
      </c>
      <c r="P380" s="141">
        <v>20000</v>
      </c>
      <c r="Q380" s="141">
        <v>0</v>
      </c>
      <c r="R380" s="141">
        <v>0</v>
      </c>
      <c r="S380" s="141">
        <v>50000</v>
      </c>
      <c r="T380" s="141">
        <v>0</v>
      </c>
      <c r="U380" s="141">
        <v>50000</v>
      </c>
      <c r="V380" s="141">
        <v>0</v>
      </c>
      <c r="W380" s="141">
        <v>0</v>
      </c>
      <c r="X380" s="141">
        <v>0</v>
      </c>
      <c r="Y380" s="141">
        <v>0</v>
      </c>
      <c r="Z380" s="141">
        <v>0</v>
      </c>
      <c r="AA380" s="141"/>
      <c r="AB380" s="141"/>
      <c r="AC380" s="141">
        <v>0</v>
      </c>
      <c r="AD380" s="141">
        <v>0</v>
      </c>
      <c r="AE380" s="141">
        <v>0</v>
      </c>
      <c r="AF380" s="141">
        <v>0</v>
      </c>
      <c r="AG380" s="141">
        <v>0</v>
      </c>
      <c r="AH380" s="141">
        <v>0</v>
      </c>
      <c r="AI380" s="141">
        <v>105000</v>
      </c>
      <c r="AJ380" s="141">
        <v>0</v>
      </c>
      <c r="AK380" s="141">
        <v>0</v>
      </c>
      <c r="AL380" s="141">
        <v>0</v>
      </c>
      <c r="AM380" s="141">
        <v>4000</v>
      </c>
      <c r="AN380" s="141">
        <v>30500</v>
      </c>
      <c r="AO380" s="141">
        <v>0</v>
      </c>
      <c r="AP380" s="141">
        <v>13000</v>
      </c>
      <c r="AQ380" s="141">
        <v>7945</v>
      </c>
      <c r="AR380" s="141">
        <v>949145</v>
      </c>
      <c r="AS380" s="141">
        <v>949145</v>
      </c>
      <c r="AT380" s="141">
        <v>949145</v>
      </c>
      <c r="AU380" s="141">
        <v>949145</v>
      </c>
      <c r="AV380" s="141">
        <v>949145</v>
      </c>
      <c r="AW380" s="141">
        <v>0</v>
      </c>
      <c r="AX380" s="141">
        <v>520545</v>
      </c>
      <c r="AY380" s="141">
        <v>521305</v>
      </c>
      <c r="AZ380" s="141">
        <v>35000</v>
      </c>
      <c r="BA380" s="141">
        <v>44175</v>
      </c>
      <c r="BB380" s="141">
        <v>1462493.9738123082</v>
      </c>
      <c r="BC380" s="141">
        <v>286700</v>
      </c>
      <c r="BD380" s="142">
        <v>0.5</v>
      </c>
      <c r="BE380" s="141"/>
      <c r="BF380" s="141">
        <v>0</v>
      </c>
      <c r="BG380" s="141">
        <v>21000</v>
      </c>
      <c r="BH380" s="141">
        <v>0</v>
      </c>
      <c r="BI380" s="141"/>
      <c r="BJ380" s="141">
        <v>0</v>
      </c>
      <c r="BK380" s="141">
        <v>0</v>
      </c>
      <c r="BL380" s="141">
        <v>0</v>
      </c>
      <c r="BM380" s="141">
        <v>0</v>
      </c>
      <c r="BN380" s="141">
        <v>0</v>
      </c>
      <c r="BO380" s="141">
        <v>0</v>
      </c>
      <c r="BP380" s="141">
        <v>0</v>
      </c>
      <c r="BQ380" s="141">
        <v>0</v>
      </c>
      <c r="BR380" s="141">
        <v>0</v>
      </c>
      <c r="BS380" s="141"/>
      <c r="BT380" s="141">
        <v>0</v>
      </c>
      <c r="BU380" s="141"/>
      <c r="BV380" s="141"/>
      <c r="BW380" s="141"/>
      <c r="BX380" s="141"/>
      <c r="BY380" s="141"/>
      <c r="BZ380" s="141"/>
      <c r="CA380" s="141"/>
      <c r="CB380" s="141">
        <v>0</v>
      </c>
      <c r="CC380" s="141">
        <v>9000</v>
      </c>
      <c r="CD380" s="141">
        <v>0</v>
      </c>
      <c r="CE380" s="141"/>
      <c r="CF380" s="141"/>
      <c r="CG380" s="141"/>
      <c r="CH380" s="141"/>
      <c r="CI380" s="141"/>
      <c r="CJ380" s="141"/>
      <c r="CK380" s="141"/>
      <c r="CL380" s="141"/>
      <c r="CM380" s="141"/>
      <c r="CN380" s="141"/>
      <c r="CO380" s="141"/>
      <c r="CP380" s="141"/>
      <c r="CQ380" s="141"/>
      <c r="CR380" s="141"/>
      <c r="CS380" s="141"/>
      <c r="CT380" s="141"/>
      <c r="CU380" s="141"/>
      <c r="CV380" s="141"/>
      <c r="CW380" s="141"/>
      <c r="CX380" s="141"/>
      <c r="CY380" s="141"/>
      <c r="CZ380" s="141"/>
      <c r="DA380" s="141"/>
      <c r="DB380" s="141"/>
      <c r="DC380" s="141"/>
      <c r="DD380" s="141"/>
      <c r="DE380" s="141"/>
      <c r="DF380" s="141"/>
      <c r="DG380" s="141"/>
      <c r="DH380" s="141"/>
      <c r="DI380" s="141"/>
      <c r="DJ380" s="141"/>
      <c r="DK380" s="141"/>
      <c r="DL380" s="141"/>
      <c r="DM380" s="141"/>
      <c r="DN380" s="141"/>
      <c r="DO380" s="141"/>
      <c r="DP380" s="141"/>
      <c r="DQ380" s="141"/>
      <c r="DR380" s="141"/>
      <c r="DS380" s="141"/>
      <c r="DT380" s="141"/>
      <c r="DU380" s="141"/>
      <c r="DV380" s="141"/>
      <c r="DW380" s="141"/>
      <c r="DX380" s="141"/>
      <c r="DY380" s="141"/>
      <c r="DZ380" s="141"/>
      <c r="EA380" s="141"/>
      <c r="EB380" s="141"/>
      <c r="EC380" s="141"/>
      <c r="ED380" s="141"/>
      <c r="EE380" s="141"/>
      <c r="EF380" s="141"/>
      <c r="EG380" s="141"/>
      <c r="EH380" s="141"/>
      <c r="EI380" s="141"/>
      <c r="EJ380" s="141"/>
      <c r="EK380" s="141"/>
      <c r="EL380" s="141"/>
      <c r="EM380" s="141"/>
      <c r="EN380" s="141"/>
      <c r="EO380" s="141"/>
      <c r="EP380" s="141"/>
      <c r="EQ380" s="141"/>
      <c r="ER380" s="141"/>
      <c r="ES380" s="141"/>
      <c r="ET380" s="141"/>
      <c r="EU380" s="141"/>
      <c r="EV380" s="141"/>
      <c r="EW380" s="141"/>
      <c r="EX380" s="141"/>
      <c r="EY380" s="141"/>
      <c r="EZ380" s="141"/>
      <c r="FA380" s="141"/>
      <c r="FB380" s="141"/>
      <c r="FC380" s="141"/>
      <c r="FD380" s="141"/>
      <c r="FE380" s="141"/>
      <c r="FF380" s="141"/>
      <c r="FG380" s="141"/>
      <c r="FH380" s="141"/>
      <c r="FI380" s="141"/>
      <c r="FJ380" s="141"/>
      <c r="FK380" s="141"/>
      <c r="FL380" s="141"/>
      <c r="FM380" s="141"/>
      <c r="FN380" s="141"/>
      <c r="FO380" s="141"/>
      <c r="FP380" s="141"/>
      <c r="FQ380" s="141"/>
      <c r="FR380" s="141"/>
      <c r="FS380" s="141"/>
      <c r="FT380" s="141"/>
      <c r="FU380" s="141"/>
      <c r="FV380" s="141"/>
      <c r="FW380" s="141"/>
      <c r="FX380" s="141"/>
      <c r="FY380" s="141"/>
      <c r="FZ380" s="141"/>
      <c r="GA380" s="141"/>
      <c r="GB380" s="141"/>
      <c r="GC380" s="141"/>
      <c r="GD380" s="141"/>
      <c r="GE380" s="141"/>
      <c r="GF380" s="141"/>
      <c r="GG380" s="141"/>
      <c r="GH380" s="141"/>
      <c r="GI380" s="141"/>
      <c r="GJ380" s="141"/>
      <c r="GK380" s="141"/>
      <c r="GL380" s="141"/>
      <c r="GM380" s="141"/>
      <c r="GN380" s="141"/>
      <c r="GO380" s="141"/>
      <c r="GP380" s="141"/>
      <c r="GQ380" s="141"/>
      <c r="GR380" s="141"/>
      <c r="GS380" s="141"/>
      <c r="GT380" s="141"/>
      <c r="GU380" s="141"/>
      <c r="GV380" s="141"/>
      <c r="GW380" s="141"/>
      <c r="GX380" s="141"/>
      <c r="GY380" s="141"/>
      <c r="GZ380" s="141"/>
      <c r="HA380" s="141"/>
      <c r="HB380" s="141"/>
      <c r="HC380" s="141"/>
      <c r="HD380" s="141"/>
      <c r="HE380" s="141"/>
      <c r="HF380" s="141"/>
      <c r="HG380" s="141"/>
      <c r="HH380" s="141"/>
      <c r="HI380" s="141"/>
      <c r="HJ380" s="141"/>
      <c r="HK380" s="141"/>
      <c r="HL380" s="141"/>
      <c r="HM380" s="141"/>
      <c r="HN380" s="141"/>
      <c r="HO380" s="141"/>
      <c r="HP380" s="141"/>
      <c r="HQ380" s="141"/>
      <c r="HR380" s="141"/>
      <c r="HS380" s="141"/>
      <c r="HT380" s="141"/>
      <c r="HU380" s="141"/>
      <c r="HV380" s="141"/>
      <c r="HW380" s="141"/>
      <c r="HX380" s="141"/>
      <c r="HY380" s="141"/>
    </row>
    <row r="381" spans="2:233">
      <c r="B381" s="163"/>
      <c r="E381" s="140"/>
      <c r="F381" s="140">
        <v>2022</v>
      </c>
      <c r="G381" s="141"/>
      <c r="H381" s="141">
        <v>50000</v>
      </c>
      <c r="I381" s="141">
        <v>0</v>
      </c>
      <c r="J381" s="141">
        <v>50000</v>
      </c>
      <c r="K381" s="141">
        <v>0</v>
      </c>
      <c r="L381" s="141"/>
      <c r="M381" s="141"/>
      <c r="N381" s="141">
        <v>0</v>
      </c>
      <c r="O381" s="141">
        <v>50000</v>
      </c>
      <c r="P381" s="141">
        <v>20000</v>
      </c>
      <c r="Q381" s="141">
        <v>0</v>
      </c>
      <c r="R381" s="141">
        <v>0</v>
      </c>
      <c r="S381" s="141">
        <v>50000</v>
      </c>
      <c r="T381" s="141">
        <v>0</v>
      </c>
      <c r="U381" s="141">
        <v>50000</v>
      </c>
      <c r="V381" s="141">
        <v>0</v>
      </c>
      <c r="W381" s="141">
        <v>0</v>
      </c>
      <c r="X381" s="141">
        <v>0</v>
      </c>
      <c r="Y381" s="141">
        <v>0</v>
      </c>
      <c r="Z381" s="141">
        <v>0</v>
      </c>
      <c r="AA381" s="141"/>
      <c r="AB381" s="141"/>
      <c r="AC381" s="141">
        <v>0</v>
      </c>
      <c r="AD381" s="141">
        <v>0</v>
      </c>
      <c r="AE381" s="141">
        <v>0</v>
      </c>
      <c r="AF381" s="141">
        <v>0</v>
      </c>
      <c r="AG381" s="141">
        <v>0</v>
      </c>
      <c r="AH381" s="141">
        <v>0</v>
      </c>
      <c r="AI381" s="141">
        <v>105000</v>
      </c>
      <c r="AJ381" s="141">
        <v>0</v>
      </c>
      <c r="AK381" s="141">
        <v>0</v>
      </c>
      <c r="AL381" s="141">
        <v>0</v>
      </c>
      <c r="AM381" s="141">
        <v>4000</v>
      </c>
      <c r="AN381" s="141">
        <v>30500</v>
      </c>
      <c r="AO381" s="141">
        <v>0</v>
      </c>
      <c r="AP381" s="141">
        <v>13000</v>
      </c>
      <c r="AQ381" s="141">
        <v>7757</v>
      </c>
      <c r="AR381" s="141">
        <v>946457</v>
      </c>
      <c r="AS381" s="141">
        <v>946457</v>
      </c>
      <c r="AT381" s="141">
        <v>946457</v>
      </c>
      <c r="AU381" s="141">
        <v>946457</v>
      </c>
      <c r="AV381" s="141">
        <v>946457</v>
      </c>
      <c r="AW381" s="141">
        <v>0</v>
      </c>
      <c r="AX381" s="141">
        <v>520545</v>
      </c>
      <c r="AY381" s="141">
        <v>521305</v>
      </c>
      <c r="AZ381" s="141">
        <v>35000</v>
      </c>
      <c r="BA381" s="141">
        <v>44175</v>
      </c>
      <c r="BB381" s="141">
        <v>1466213.3197613759</v>
      </c>
      <c r="BC381" s="141">
        <v>284200</v>
      </c>
      <c r="BD381" s="142">
        <v>0.5</v>
      </c>
      <c r="BE381" s="141"/>
      <c r="BF381" s="141">
        <v>0</v>
      </c>
      <c r="BG381" s="141">
        <v>21000</v>
      </c>
      <c r="BH381" s="141">
        <v>0</v>
      </c>
      <c r="BI381" s="141"/>
      <c r="BJ381" s="141">
        <v>0</v>
      </c>
      <c r="BK381" s="141">
        <v>0</v>
      </c>
      <c r="BL381" s="141">
        <v>0</v>
      </c>
      <c r="BM381" s="141">
        <v>0</v>
      </c>
      <c r="BN381" s="141">
        <v>0</v>
      </c>
      <c r="BO381" s="141">
        <v>0</v>
      </c>
      <c r="BP381" s="141">
        <v>0</v>
      </c>
      <c r="BQ381" s="141">
        <v>0</v>
      </c>
      <c r="BR381" s="141">
        <v>0</v>
      </c>
      <c r="BS381" s="141"/>
      <c r="BT381" s="141">
        <v>0</v>
      </c>
      <c r="BU381" s="141"/>
      <c r="BV381" s="141"/>
      <c r="BW381" s="141"/>
      <c r="BX381" s="141"/>
      <c r="BY381" s="141"/>
      <c r="BZ381" s="141"/>
      <c r="CA381" s="141"/>
      <c r="CB381" s="141">
        <v>0</v>
      </c>
      <c r="CC381" s="141">
        <v>9000</v>
      </c>
      <c r="CD381" s="141">
        <v>0</v>
      </c>
      <c r="CE381" s="141"/>
      <c r="CF381" s="141"/>
      <c r="CG381" s="141"/>
      <c r="CH381" s="141"/>
      <c r="CI381" s="141"/>
      <c r="CJ381" s="141"/>
      <c r="CK381" s="141"/>
      <c r="CL381" s="141"/>
      <c r="CM381" s="141"/>
      <c r="CN381" s="141"/>
      <c r="CO381" s="141"/>
      <c r="CP381" s="141"/>
      <c r="CQ381" s="141"/>
      <c r="CR381" s="141"/>
      <c r="CS381" s="141"/>
      <c r="CT381" s="141"/>
      <c r="CU381" s="141"/>
      <c r="CV381" s="141"/>
      <c r="CW381" s="141"/>
      <c r="CX381" s="141"/>
      <c r="CY381" s="141"/>
      <c r="CZ381" s="141"/>
      <c r="DA381" s="141"/>
      <c r="DB381" s="141"/>
      <c r="DC381" s="141"/>
      <c r="DD381" s="141"/>
      <c r="DE381" s="141"/>
      <c r="DF381" s="141"/>
      <c r="DG381" s="141"/>
      <c r="DH381" s="141"/>
      <c r="DI381" s="141"/>
      <c r="DJ381" s="141"/>
      <c r="DK381" s="141"/>
      <c r="DL381" s="141"/>
      <c r="DM381" s="141"/>
      <c r="DN381" s="141"/>
      <c r="DO381" s="141"/>
      <c r="DP381" s="141"/>
      <c r="DQ381" s="141"/>
      <c r="DR381" s="141"/>
      <c r="DS381" s="141"/>
      <c r="DT381" s="141"/>
      <c r="DU381" s="141"/>
      <c r="DV381" s="141"/>
      <c r="DW381" s="141"/>
      <c r="DX381" s="141"/>
      <c r="DY381" s="141"/>
      <c r="DZ381" s="141"/>
      <c r="EA381" s="141"/>
      <c r="EB381" s="141"/>
      <c r="EC381" s="141"/>
      <c r="ED381" s="141"/>
      <c r="EE381" s="141"/>
      <c r="EF381" s="141"/>
      <c r="EG381" s="141"/>
      <c r="EH381" s="141"/>
      <c r="EI381" s="141"/>
      <c r="EJ381" s="141"/>
      <c r="EK381" s="141"/>
      <c r="EL381" s="141"/>
      <c r="EM381" s="141"/>
      <c r="EN381" s="141"/>
      <c r="EO381" s="141"/>
      <c r="EP381" s="141"/>
      <c r="EQ381" s="141"/>
      <c r="ER381" s="141"/>
      <c r="ES381" s="141"/>
      <c r="ET381" s="141"/>
      <c r="EU381" s="141"/>
      <c r="EV381" s="141"/>
      <c r="EW381" s="141"/>
      <c r="EX381" s="141"/>
      <c r="EY381" s="141"/>
      <c r="EZ381" s="141"/>
      <c r="FA381" s="141"/>
      <c r="FB381" s="141"/>
      <c r="FC381" s="141"/>
      <c r="FD381" s="141"/>
      <c r="FE381" s="141"/>
      <c r="FF381" s="141"/>
      <c r="FG381" s="141"/>
      <c r="FH381" s="141"/>
      <c r="FI381" s="141"/>
      <c r="FJ381" s="141"/>
      <c r="FK381" s="141"/>
      <c r="FL381" s="141"/>
      <c r="FM381" s="141"/>
      <c r="FN381" s="141"/>
      <c r="FO381" s="141"/>
      <c r="FP381" s="141"/>
      <c r="FQ381" s="141"/>
      <c r="FR381" s="141"/>
      <c r="FS381" s="141"/>
      <c r="FT381" s="141"/>
      <c r="FU381" s="141"/>
      <c r="FV381" s="141"/>
      <c r="FW381" s="141"/>
      <c r="FX381" s="141"/>
      <c r="FY381" s="141"/>
      <c r="FZ381" s="141"/>
      <c r="GA381" s="141"/>
      <c r="GB381" s="141"/>
      <c r="GC381" s="141"/>
      <c r="GD381" s="141"/>
      <c r="GE381" s="141"/>
      <c r="GF381" s="141"/>
      <c r="GG381" s="141"/>
      <c r="GH381" s="141"/>
      <c r="GI381" s="141"/>
      <c r="GJ381" s="141"/>
      <c r="GK381" s="141"/>
      <c r="GL381" s="141"/>
      <c r="GM381" s="141"/>
      <c r="GN381" s="141"/>
      <c r="GO381" s="141"/>
      <c r="GP381" s="141"/>
      <c r="GQ381" s="141"/>
      <c r="GR381" s="141"/>
      <c r="GS381" s="141"/>
      <c r="GT381" s="141"/>
      <c r="GU381" s="141"/>
      <c r="GV381" s="141"/>
      <c r="GW381" s="141"/>
      <c r="GX381" s="141"/>
      <c r="GY381" s="141"/>
      <c r="GZ381" s="141"/>
      <c r="HA381" s="141"/>
      <c r="HB381" s="141"/>
      <c r="HC381" s="141"/>
      <c r="HD381" s="141"/>
      <c r="HE381" s="141"/>
      <c r="HF381" s="141"/>
      <c r="HG381" s="141"/>
      <c r="HH381" s="141"/>
      <c r="HI381" s="141"/>
      <c r="HJ381" s="141"/>
      <c r="HK381" s="141"/>
      <c r="HL381" s="141"/>
      <c r="HM381" s="141"/>
      <c r="HN381" s="141"/>
      <c r="HO381" s="141"/>
      <c r="HP381" s="141"/>
      <c r="HQ381" s="141"/>
      <c r="HR381" s="141"/>
      <c r="HS381" s="141"/>
      <c r="HT381" s="141"/>
      <c r="HU381" s="141"/>
      <c r="HV381" s="141"/>
      <c r="HW381" s="141"/>
      <c r="HX381" s="141"/>
      <c r="HY381" s="141"/>
    </row>
    <row r="382" spans="2:233">
      <c r="B382" s="163"/>
      <c r="E382" s="140"/>
      <c r="F382" s="140">
        <v>2023</v>
      </c>
      <c r="G382" s="141"/>
      <c r="H382" s="141">
        <v>0</v>
      </c>
      <c r="I382" s="141">
        <v>50000</v>
      </c>
      <c r="J382" s="141">
        <v>50000</v>
      </c>
      <c r="K382" s="141">
        <v>0</v>
      </c>
      <c r="L382" s="141"/>
      <c r="M382" s="141"/>
      <c r="N382" s="141">
        <v>50000</v>
      </c>
      <c r="O382" s="141">
        <v>0</v>
      </c>
      <c r="P382" s="141">
        <v>20000</v>
      </c>
      <c r="Q382" s="141">
        <v>0</v>
      </c>
      <c r="R382" s="141">
        <v>0</v>
      </c>
      <c r="S382" s="141">
        <v>50000</v>
      </c>
      <c r="T382" s="141">
        <v>0</v>
      </c>
      <c r="U382" s="141">
        <v>50000</v>
      </c>
      <c r="V382" s="141">
        <v>0</v>
      </c>
      <c r="W382" s="141">
        <v>0</v>
      </c>
      <c r="X382" s="141">
        <v>0</v>
      </c>
      <c r="Y382" s="141">
        <v>0</v>
      </c>
      <c r="Z382" s="141">
        <v>0</v>
      </c>
      <c r="AA382" s="141"/>
      <c r="AB382" s="141"/>
      <c r="AC382" s="141">
        <v>0</v>
      </c>
      <c r="AD382" s="141">
        <v>0</v>
      </c>
      <c r="AE382" s="141">
        <v>0</v>
      </c>
      <c r="AF382" s="141">
        <v>0</v>
      </c>
      <c r="AG382" s="141">
        <v>0</v>
      </c>
      <c r="AH382" s="141">
        <v>0</v>
      </c>
      <c r="AI382" s="141">
        <v>105000</v>
      </c>
      <c r="AJ382" s="141">
        <v>0</v>
      </c>
      <c r="AK382" s="141">
        <v>0</v>
      </c>
      <c r="AL382" s="141">
        <v>0</v>
      </c>
      <c r="AM382" s="141">
        <v>4000</v>
      </c>
      <c r="AN382" s="141">
        <v>30500</v>
      </c>
      <c r="AO382" s="141">
        <v>0</v>
      </c>
      <c r="AP382" s="141">
        <v>13000</v>
      </c>
      <c r="AQ382" s="141">
        <v>7568</v>
      </c>
      <c r="AR382" s="141">
        <v>943768</v>
      </c>
      <c r="AS382" s="141">
        <v>943768</v>
      </c>
      <c r="AT382" s="141">
        <v>943768</v>
      </c>
      <c r="AU382" s="141">
        <v>943768</v>
      </c>
      <c r="AV382" s="141">
        <v>943768</v>
      </c>
      <c r="AW382" s="141">
        <v>0</v>
      </c>
      <c r="AX382" s="141">
        <v>520545</v>
      </c>
      <c r="AY382" s="141">
        <v>521305</v>
      </c>
      <c r="AZ382" s="141">
        <v>35000</v>
      </c>
      <c r="BA382" s="141">
        <v>44175</v>
      </c>
      <c r="BB382" s="141">
        <v>1468007.0448607681</v>
      </c>
      <c r="BC382" s="141">
        <v>281700</v>
      </c>
      <c r="BD382" s="142">
        <v>0.5</v>
      </c>
      <c r="BE382" s="141"/>
      <c r="BF382" s="141">
        <v>0</v>
      </c>
      <c r="BG382" s="141">
        <v>21000</v>
      </c>
      <c r="BH382" s="141">
        <v>0</v>
      </c>
      <c r="BI382" s="141"/>
      <c r="BJ382" s="141">
        <v>0</v>
      </c>
      <c r="BK382" s="141">
        <v>0</v>
      </c>
      <c r="BL382" s="141">
        <v>0</v>
      </c>
      <c r="BM382" s="141">
        <v>0</v>
      </c>
      <c r="BN382" s="141">
        <v>0</v>
      </c>
      <c r="BO382" s="141">
        <v>0</v>
      </c>
      <c r="BP382" s="141">
        <v>0</v>
      </c>
      <c r="BQ382" s="141">
        <v>0</v>
      </c>
      <c r="BR382" s="141">
        <v>0</v>
      </c>
      <c r="BS382" s="141"/>
      <c r="BT382" s="141">
        <v>0</v>
      </c>
      <c r="BU382" s="141"/>
      <c r="BV382" s="141"/>
      <c r="BW382" s="141"/>
      <c r="BX382" s="141"/>
      <c r="BY382" s="141"/>
      <c r="BZ382" s="141"/>
      <c r="CA382" s="141"/>
      <c r="CB382" s="141">
        <v>0</v>
      </c>
      <c r="CC382" s="141">
        <v>9000</v>
      </c>
      <c r="CD382" s="141">
        <v>0</v>
      </c>
      <c r="CE382" s="141"/>
      <c r="CF382" s="141"/>
      <c r="CG382" s="141"/>
      <c r="CH382" s="141"/>
      <c r="CI382" s="141"/>
      <c r="CJ382" s="141"/>
      <c r="CK382" s="141"/>
      <c r="CL382" s="141"/>
      <c r="CM382" s="141"/>
      <c r="CN382" s="141"/>
      <c r="CO382" s="141"/>
      <c r="CP382" s="141"/>
      <c r="CQ382" s="141"/>
      <c r="CR382" s="141"/>
      <c r="CS382" s="141"/>
      <c r="CT382" s="141"/>
      <c r="CU382" s="141"/>
      <c r="CV382" s="141"/>
      <c r="CW382" s="141"/>
      <c r="CX382" s="141"/>
      <c r="CY382" s="141"/>
      <c r="CZ382" s="141"/>
      <c r="DA382" s="141"/>
      <c r="DB382" s="141"/>
      <c r="DC382" s="141"/>
      <c r="DD382" s="141"/>
      <c r="DE382" s="141"/>
      <c r="DF382" s="141"/>
      <c r="DG382" s="141"/>
      <c r="DH382" s="141"/>
      <c r="DI382" s="141"/>
      <c r="DJ382" s="141"/>
      <c r="DK382" s="141"/>
      <c r="DL382" s="141"/>
      <c r="DM382" s="141"/>
      <c r="DN382" s="141"/>
      <c r="DO382" s="141"/>
      <c r="DP382" s="141"/>
      <c r="DQ382" s="141"/>
      <c r="DR382" s="141"/>
      <c r="DS382" s="141"/>
      <c r="DT382" s="141"/>
      <c r="DU382" s="141"/>
      <c r="DV382" s="141"/>
      <c r="DW382" s="141"/>
      <c r="DX382" s="141"/>
      <c r="DY382" s="141"/>
      <c r="DZ382" s="141"/>
      <c r="EA382" s="141"/>
      <c r="EB382" s="141"/>
      <c r="EC382" s="141"/>
      <c r="ED382" s="141"/>
      <c r="EE382" s="141"/>
      <c r="EF382" s="141"/>
      <c r="EG382" s="141"/>
      <c r="EH382" s="141"/>
      <c r="EI382" s="141"/>
      <c r="EJ382" s="141"/>
      <c r="EK382" s="141"/>
      <c r="EL382" s="141"/>
      <c r="EM382" s="141"/>
      <c r="EN382" s="141"/>
      <c r="EO382" s="141"/>
      <c r="EP382" s="141"/>
      <c r="EQ382" s="141"/>
      <c r="ER382" s="141"/>
      <c r="ES382" s="141"/>
      <c r="ET382" s="141"/>
      <c r="EU382" s="141"/>
      <c r="EV382" s="141"/>
      <c r="EW382" s="141"/>
      <c r="EX382" s="141"/>
      <c r="EY382" s="141"/>
      <c r="EZ382" s="141"/>
      <c r="FA382" s="141"/>
      <c r="FB382" s="141"/>
      <c r="FC382" s="141"/>
      <c r="FD382" s="141"/>
      <c r="FE382" s="141"/>
      <c r="FF382" s="141"/>
      <c r="FG382" s="141"/>
      <c r="FH382" s="141"/>
      <c r="FI382" s="141"/>
      <c r="FJ382" s="141"/>
      <c r="FK382" s="141"/>
      <c r="FL382" s="141"/>
      <c r="FM382" s="141"/>
      <c r="FN382" s="141"/>
      <c r="FO382" s="141"/>
      <c r="FP382" s="141"/>
      <c r="FQ382" s="141"/>
      <c r="FR382" s="141"/>
      <c r="FS382" s="141"/>
      <c r="FT382" s="141"/>
      <c r="FU382" s="141"/>
      <c r="FV382" s="141"/>
      <c r="FW382" s="141"/>
      <c r="FX382" s="141"/>
      <c r="FY382" s="141"/>
      <c r="FZ382" s="141"/>
      <c r="GA382" s="141"/>
      <c r="GB382" s="141"/>
      <c r="GC382" s="141"/>
      <c r="GD382" s="141"/>
      <c r="GE382" s="141"/>
      <c r="GF382" s="141"/>
      <c r="GG382" s="141"/>
      <c r="GH382" s="141"/>
      <c r="GI382" s="141"/>
      <c r="GJ382" s="141"/>
      <c r="GK382" s="141"/>
      <c r="GL382" s="141"/>
      <c r="GM382" s="141"/>
      <c r="GN382" s="141"/>
      <c r="GO382" s="141"/>
      <c r="GP382" s="141"/>
      <c r="GQ382" s="141"/>
      <c r="GR382" s="141"/>
      <c r="GS382" s="141"/>
      <c r="GT382" s="141"/>
      <c r="GU382" s="141"/>
      <c r="GV382" s="141"/>
      <c r="GW382" s="141"/>
      <c r="GX382" s="141"/>
      <c r="GY382" s="141"/>
      <c r="GZ382" s="141"/>
      <c r="HA382" s="141"/>
      <c r="HB382" s="141"/>
      <c r="HC382" s="141"/>
      <c r="HD382" s="141"/>
      <c r="HE382" s="141"/>
      <c r="HF382" s="141"/>
      <c r="HG382" s="141"/>
      <c r="HH382" s="141"/>
      <c r="HI382" s="141"/>
      <c r="HJ382" s="141"/>
      <c r="HK382" s="141"/>
      <c r="HL382" s="141"/>
      <c r="HM382" s="141"/>
      <c r="HN382" s="141"/>
      <c r="HO382" s="141"/>
      <c r="HP382" s="141"/>
      <c r="HQ382" s="141"/>
      <c r="HR382" s="141"/>
      <c r="HS382" s="141"/>
      <c r="HT382" s="141"/>
      <c r="HU382" s="141"/>
      <c r="HV382" s="141"/>
      <c r="HW382" s="141"/>
      <c r="HX382" s="141"/>
      <c r="HY382" s="141"/>
    </row>
    <row r="383" spans="2:233">
      <c r="B383" s="163"/>
      <c r="E383" s="140"/>
      <c r="F383" s="140">
        <v>2024</v>
      </c>
      <c r="G383" s="141"/>
      <c r="H383" s="141">
        <v>50000</v>
      </c>
      <c r="I383" s="141">
        <v>0</v>
      </c>
      <c r="J383" s="141">
        <v>50000</v>
      </c>
      <c r="K383" s="141">
        <v>0</v>
      </c>
      <c r="L383" s="141"/>
      <c r="M383" s="141"/>
      <c r="N383" s="141">
        <v>0</v>
      </c>
      <c r="O383" s="141">
        <v>50000</v>
      </c>
      <c r="P383" s="141">
        <v>20000</v>
      </c>
      <c r="Q383" s="141">
        <v>0</v>
      </c>
      <c r="R383" s="141">
        <v>0</v>
      </c>
      <c r="S383" s="141">
        <v>50000</v>
      </c>
      <c r="T383" s="141">
        <v>0</v>
      </c>
      <c r="U383" s="141">
        <v>50000</v>
      </c>
      <c r="V383" s="141">
        <v>0</v>
      </c>
      <c r="W383" s="141">
        <v>0</v>
      </c>
      <c r="X383" s="141">
        <v>0</v>
      </c>
      <c r="Y383" s="141">
        <v>0</v>
      </c>
      <c r="Z383" s="141">
        <v>0</v>
      </c>
      <c r="AA383" s="141"/>
      <c r="AB383" s="141"/>
      <c r="AC383" s="141">
        <v>0</v>
      </c>
      <c r="AD383" s="141">
        <v>0</v>
      </c>
      <c r="AE383" s="141">
        <v>0</v>
      </c>
      <c r="AF383" s="141">
        <v>0</v>
      </c>
      <c r="AG383" s="141">
        <v>0</v>
      </c>
      <c r="AH383" s="141">
        <v>0</v>
      </c>
      <c r="AI383" s="141">
        <v>105000</v>
      </c>
      <c r="AJ383" s="141">
        <v>0</v>
      </c>
      <c r="AK383" s="141">
        <v>0</v>
      </c>
      <c r="AL383" s="141">
        <v>0</v>
      </c>
      <c r="AM383" s="141">
        <v>4000</v>
      </c>
      <c r="AN383" s="141">
        <v>30500</v>
      </c>
      <c r="AO383" s="141">
        <v>0</v>
      </c>
      <c r="AP383" s="141">
        <v>13000</v>
      </c>
      <c r="AQ383" s="141">
        <v>7380</v>
      </c>
      <c r="AR383" s="141">
        <v>943580</v>
      </c>
      <c r="AS383" s="141">
        <v>943580</v>
      </c>
      <c r="AT383" s="141">
        <v>943580</v>
      </c>
      <c r="AU383" s="141">
        <v>943580</v>
      </c>
      <c r="AV383" s="141">
        <v>943580</v>
      </c>
      <c r="AW383" s="141">
        <v>0</v>
      </c>
      <c r="AX383" s="141">
        <v>520545</v>
      </c>
      <c r="AY383" s="141">
        <v>521305</v>
      </c>
      <c r="AZ383" s="141">
        <v>35000</v>
      </c>
      <c r="BA383" s="141">
        <v>44175</v>
      </c>
      <c r="BB383" s="141">
        <v>1472385.3748253202</v>
      </c>
      <c r="BC383" s="141">
        <v>281700</v>
      </c>
      <c r="BD383" s="142">
        <v>0.5</v>
      </c>
      <c r="BE383" s="141"/>
      <c r="BF383" s="141">
        <v>0</v>
      </c>
      <c r="BG383" s="141">
        <v>21000</v>
      </c>
      <c r="BH383" s="141">
        <v>0</v>
      </c>
      <c r="BI383" s="141"/>
      <c r="BJ383" s="141">
        <v>0</v>
      </c>
      <c r="BK383" s="141">
        <v>0</v>
      </c>
      <c r="BL383" s="141">
        <v>0</v>
      </c>
      <c r="BM383" s="141">
        <v>0</v>
      </c>
      <c r="BN383" s="141">
        <v>0</v>
      </c>
      <c r="BO383" s="141">
        <v>0</v>
      </c>
      <c r="BP383" s="141">
        <v>0</v>
      </c>
      <c r="BQ383" s="141">
        <v>0</v>
      </c>
      <c r="BR383" s="141">
        <v>0</v>
      </c>
      <c r="BS383" s="141"/>
      <c r="BT383" s="141">
        <v>0</v>
      </c>
      <c r="BU383" s="141"/>
      <c r="BV383" s="141"/>
      <c r="BW383" s="141"/>
      <c r="BX383" s="141"/>
      <c r="BY383" s="141"/>
      <c r="BZ383" s="141"/>
      <c r="CA383" s="141"/>
      <c r="CB383" s="141">
        <v>0</v>
      </c>
      <c r="CC383" s="141">
        <v>9000</v>
      </c>
      <c r="CD383" s="141">
        <v>0</v>
      </c>
      <c r="CE383" s="141"/>
      <c r="CF383" s="141"/>
      <c r="CG383" s="141"/>
      <c r="CH383" s="141"/>
      <c r="CI383" s="141"/>
      <c r="CJ383" s="141"/>
      <c r="CK383" s="141"/>
      <c r="CL383" s="141"/>
      <c r="CM383" s="141"/>
      <c r="CN383" s="141"/>
      <c r="CO383" s="141"/>
      <c r="CP383" s="141"/>
      <c r="CQ383" s="141"/>
      <c r="CR383" s="141"/>
      <c r="CS383" s="141"/>
      <c r="CT383" s="141"/>
      <c r="CU383" s="141"/>
      <c r="CV383" s="141"/>
      <c r="CW383" s="141"/>
      <c r="CX383" s="141"/>
      <c r="CY383" s="141"/>
      <c r="CZ383" s="141"/>
      <c r="DA383" s="141"/>
      <c r="DB383" s="141"/>
      <c r="DC383" s="141"/>
      <c r="DD383" s="141"/>
      <c r="DE383" s="141"/>
      <c r="DF383" s="141"/>
      <c r="DG383" s="141"/>
      <c r="DH383" s="141"/>
      <c r="DI383" s="141"/>
      <c r="DJ383" s="141"/>
      <c r="DK383" s="141"/>
      <c r="DL383" s="141"/>
      <c r="DM383" s="141"/>
      <c r="DN383" s="141"/>
      <c r="DO383" s="141"/>
      <c r="DP383" s="141"/>
      <c r="DQ383" s="141"/>
      <c r="DR383" s="141"/>
      <c r="DS383" s="141"/>
      <c r="DT383" s="141"/>
      <c r="DU383" s="141"/>
      <c r="DV383" s="141"/>
      <c r="DW383" s="141"/>
      <c r="DX383" s="141"/>
      <c r="DY383" s="141"/>
      <c r="DZ383" s="141"/>
      <c r="EA383" s="141"/>
      <c r="EB383" s="141"/>
      <c r="EC383" s="141"/>
      <c r="ED383" s="141"/>
      <c r="EE383" s="141"/>
      <c r="EF383" s="141"/>
      <c r="EG383" s="141"/>
      <c r="EH383" s="141"/>
      <c r="EI383" s="141"/>
      <c r="EJ383" s="141"/>
      <c r="EK383" s="141"/>
      <c r="EL383" s="141"/>
      <c r="EM383" s="141"/>
      <c r="EN383" s="141"/>
      <c r="EO383" s="141"/>
      <c r="EP383" s="141"/>
      <c r="EQ383" s="141"/>
      <c r="ER383" s="141"/>
      <c r="ES383" s="141"/>
      <c r="ET383" s="141"/>
      <c r="EU383" s="141"/>
      <c r="EV383" s="141"/>
      <c r="EW383" s="141"/>
      <c r="EX383" s="141"/>
      <c r="EY383" s="141"/>
      <c r="EZ383" s="141"/>
      <c r="FA383" s="141"/>
      <c r="FB383" s="141"/>
      <c r="FC383" s="141"/>
      <c r="FD383" s="141"/>
      <c r="FE383" s="141"/>
      <c r="FF383" s="141"/>
      <c r="FG383" s="141"/>
      <c r="FH383" s="141"/>
      <c r="FI383" s="141"/>
      <c r="FJ383" s="141"/>
      <c r="FK383" s="141"/>
      <c r="FL383" s="141"/>
      <c r="FM383" s="141"/>
      <c r="FN383" s="141"/>
      <c r="FO383" s="141"/>
      <c r="FP383" s="141"/>
      <c r="FQ383" s="141"/>
      <c r="FR383" s="141"/>
      <c r="FS383" s="141"/>
      <c r="FT383" s="141"/>
      <c r="FU383" s="141"/>
      <c r="FV383" s="141"/>
      <c r="FW383" s="141"/>
      <c r="FX383" s="141"/>
      <c r="FY383" s="141"/>
      <c r="FZ383" s="141"/>
      <c r="GA383" s="141"/>
      <c r="GB383" s="141"/>
      <c r="GC383" s="141"/>
      <c r="GD383" s="141"/>
      <c r="GE383" s="141"/>
      <c r="GF383" s="141"/>
      <c r="GG383" s="141"/>
      <c r="GH383" s="141"/>
      <c r="GI383" s="141"/>
      <c r="GJ383" s="141"/>
      <c r="GK383" s="141"/>
      <c r="GL383" s="141"/>
      <c r="GM383" s="141"/>
      <c r="GN383" s="141"/>
      <c r="GO383" s="141"/>
      <c r="GP383" s="141"/>
      <c r="GQ383" s="141"/>
      <c r="GR383" s="141"/>
      <c r="GS383" s="141"/>
      <c r="GT383" s="141"/>
      <c r="GU383" s="141"/>
      <c r="GV383" s="141"/>
      <c r="GW383" s="141"/>
      <c r="GX383" s="141"/>
      <c r="GY383" s="141"/>
      <c r="GZ383" s="141"/>
      <c r="HA383" s="141"/>
      <c r="HB383" s="141"/>
      <c r="HC383" s="141"/>
      <c r="HD383" s="141"/>
      <c r="HE383" s="141"/>
      <c r="HF383" s="141"/>
      <c r="HG383" s="141"/>
      <c r="HH383" s="141"/>
      <c r="HI383" s="141"/>
      <c r="HJ383" s="141"/>
      <c r="HK383" s="141"/>
      <c r="HL383" s="141"/>
      <c r="HM383" s="141"/>
      <c r="HN383" s="141"/>
      <c r="HO383" s="141"/>
      <c r="HP383" s="141"/>
      <c r="HQ383" s="141"/>
      <c r="HR383" s="141"/>
      <c r="HS383" s="141"/>
      <c r="HT383" s="141"/>
      <c r="HU383" s="141"/>
      <c r="HV383" s="141"/>
      <c r="HW383" s="141"/>
      <c r="HX383" s="141"/>
      <c r="HY383" s="141"/>
    </row>
    <row r="384" spans="2:233">
      <c r="B384" s="163"/>
      <c r="E384" s="140"/>
      <c r="F384" s="140">
        <v>2025</v>
      </c>
      <c r="G384" s="141"/>
      <c r="H384" s="141">
        <v>0</v>
      </c>
      <c r="I384" s="141">
        <v>50000</v>
      </c>
      <c r="J384" s="141">
        <v>50000</v>
      </c>
      <c r="K384" s="141">
        <v>0</v>
      </c>
      <c r="L384" s="141"/>
      <c r="M384" s="141"/>
      <c r="N384" s="141">
        <v>50000</v>
      </c>
      <c r="O384" s="141">
        <v>0</v>
      </c>
      <c r="P384" s="141">
        <v>20000</v>
      </c>
      <c r="Q384" s="141">
        <v>0</v>
      </c>
      <c r="R384" s="141">
        <v>0</v>
      </c>
      <c r="S384" s="141">
        <v>50000</v>
      </c>
      <c r="T384" s="141">
        <v>0</v>
      </c>
      <c r="U384" s="141">
        <v>50000</v>
      </c>
      <c r="V384" s="141">
        <v>0</v>
      </c>
      <c r="W384" s="141">
        <v>0</v>
      </c>
      <c r="X384" s="141">
        <v>0</v>
      </c>
      <c r="Y384" s="141">
        <v>0</v>
      </c>
      <c r="Z384" s="141">
        <v>0</v>
      </c>
      <c r="AA384" s="141"/>
      <c r="AB384" s="141"/>
      <c r="AC384" s="141">
        <v>0</v>
      </c>
      <c r="AD384" s="141">
        <v>0</v>
      </c>
      <c r="AE384" s="141">
        <v>0</v>
      </c>
      <c r="AF384" s="141">
        <v>0</v>
      </c>
      <c r="AG384" s="141">
        <v>0</v>
      </c>
      <c r="AH384" s="141">
        <v>0</v>
      </c>
      <c r="AI384" s="141">
        <v>105000</v>
      </c>
      <c r="AJ384" s="141">
        <v>0</v>
      </c>
      <c r="AK384" s="141">
        <v>0</v>
      </c>
      <c r="AL384" s="141">
        <v>0</v>
      </c>
      <c r="AM384" s="141">
        <v>4000</v>
      </c>
      <c r="AN384" s="141">
        <v>30500</v>
      </c>
      <c r="AO384" s="141">
        <v>0</v>
      </c>
      <c r="AP384" s="141">
        <v>13000</v>
      </c>
      <c r="AQ384" s="141">
        <v>7191</v>
      </c>
      <c r="AR384" s="141">
        <v>943391</v>
      </c>
      <c r="AS384" s="141">
        <v>943391</v>
      </c>
      <c r="AT384" s="141">
        <v>943391</v>
      </c>
      <c r="AU384" s="141">
        <v>943391</v>
      </c>
      <c r="AV384" s="141">
        <v>943391</v>
      </c>
      <c r="AW384" s="141">
        <v>0</v>
      </c>
      <c r="AX384" s="141">
        <v>520545</v>
      </c>
      <c r="AY384" s="141">
        <v>521305</v>
      </c>
      <c r="AZ384" s="141">
        <v>35000</v>
      </c>
      <c r="BA384" s="141">
        <v>44175</v>
      </c>
      <c r="BB384" s="141">
        <v>1464997.3853815857</v>
      </c>
      <c r="BC384" s="141">
        <v>281700</v>
      </c>
      <c r="BD384" s="142">
        <v>0.5</v>
      </c>
      <c r="BE384" s="141"/>
      <c r="BF384" s="141">
        <v>0</v>
      </c>
      <c r="BG384" s="141">
        <v>21000</v>
      </c>
      <c r="BH384" s="141">
        <v>0</v>
      </c>
      <c r="BI384" s="141"/>
      <c r="BJ384" s="141">
        <v>0</v>
      </c>
      <c r="BK384" s="141">
        <v>0</v>
      </c>
      <c r="BL384" s="141">
        <v>0</v>
      </c>
      <c r="BM384" s="141">
        <v>0</v>
      </c>
      <c r="BN384" s="141">
        <v>0</v>
      </c>
      <c r="BO384" s="141">
        <v>0</v>
      </c>
      <c r="BP384" s="141">
        <v>0</v>
      </c>
      <c r="BQ384" s="141">
        <v>0</v>
      </c>
      <c r="BR384" s="141">
        <v>0</v>
      </c>
      <c r="BS384" s="141"/>
      <c r="BT384" s="141">
        <v>0</v>
      </c>
      <c r="BU384" s="141"/>
      <c r="BV384" s="141"/>
      <c r="BW384" s="141"/>
      <c r="BX384" s="141"/>
      <c r="BY384" s="141"/>
      <c r="BZ384" s="141"/>
      <c r="CA384" s="141"/>
      <c r="CB384" s="141">
        <v>0</v>
      </c>
      <c r="CC384" s="141">
        <v>9000</v>
      </c>
      <c r="CD384" s="141">
        <v>0</v>
      </c>
      <c r="CE384" s="141"/>
      <c r="CF384" s="141"/>
      <c r="CG384" s="141"/>
      <c r="CH384" s="141"/>
      <c r="CI384" s="141"/>
      <c r="CJ384" s="141"/>
      <c r="CK384" s="141"/>
      <c r="CL384" s="141"/>
      <c r="CM384" s="141"/>
      <c r="CN384" s="141"/>
      <c r="CO384" s="141"/>
      <c r="CP384" s="141"/>
      <c r="CQ384" s="141"/>
      <c r="CR384" s="141"/>
      <c r="CS384" s="141"/>
      <c r="CT384" s="141"/>
      <c r="CU384" s="141"/>
      <c r="CV384" s="141"/>
      <c r="CW384" s="141"/>
      <c r="CX384" s="141"/>
      <c r="CY384" s="141"/>
      <c r="CZ384" s="141"/>
      <c r="DA384" s="141"/>
      <c r="DB384" s="141"/>
      <c r="DC384" s="141"/>
      <c r="DD384" s="141"/>
      <c r="DE384" s="141"/>
      <c r="DF384" s="141"/>
      <c r="DG384" s="141"/>
      <c r="DH384" s="141"/>
      <c r="DI384" s="141"/>
      <c r="DJ384" s="141"/>
      <c r="DK384" s="141"/>
      <c r="DL384" s="141"/>
      <c r="DM384" s="141"/>
      <c r="DN384" s="141"/>
      <c r="DO384" s="141"/>
      <c r="DP384" s="141"/>
      <c r="DQ384" s="141"/>
      <c r="DR384" s="141"/>
      <c r="DS384" s="141"/>
      <c r="DT384" s="141"/>
      <c r="DU384" s="141"/>
      <c r="DV384" s="141"/>
      <c r="DW384" s="141"/>
      <c r="DX384" s="141"/>
      <c r="DY384" s="141"/>
      <c r="DZ384" s="141"/>
      <c r="EA384" s="141"/>
      <c r="EB384" s="141"/>
      <c r="EC384" s="141"/>
      <c r="ED384" s="141"/>
      <c r="EE384" s="141"/>
      <c r="EF384" s="141"/>
      <c r="EG384" s="141"/>
      <c r="EH384" s="141"/>
      <c r="EI384" s="141"/>
      <c r="EJ384" s="141"/>
      <c r="EK384" s="141"/>
      <c r="EL384" s="141"/>
      <c r="EM384" s="141"/>
      <c r="EN384" s="141"/>
      <c r="EO384" s="141"/>
      <c r="EP384" s="141"/>
      <c r="EQ384" s="141"/>
      <c r="ER384" s="141"/>
      <c r="ES384" s="141"/>
      <c r="ET384" s="141"/>
      <c r="EU384" s="141"/>
      <c r="EV384" s="141"/>
      <c r="EW384" s="141"/>
      <c r="EX384" s="141"/>
      <c r="EY384" s="141"/>
      <c r="EZ384" s="141"/>
      <c r="FA384" s="141"/>
      <c r="FB384" s="141"/>
      <c r="FC384" s="141"/>
      <c r="FD384" s="141"/>
      <c r="FE384" s="141"/>
      <c r="FF384" s="141"/>
      <c r="FG384" s="141"/>
      <c r="FH384" s="141"/>
      <c r="FI384" s="141"/>
      <c r="FJ384" s="141"/>
      <c r="FK384" s="141"/>
      <c r="FL384" s="141"/>
      <c r="FM384" s="141"/>
      <c r="FN384" s="141"/>
      <c r="FO384" s="141"/>
      <c r="FP384" s="141"/>
      <c r="FQ384" s="141"/>
      <c r="FR384" s="141"/>
      <c r="FS384" s="141"/>
      <c r="FT384" s="141"/>
      <c r="FU384" s="141"/>
      <c r="FV384" s="141"/>
      <c r="FW384" s="141"/>
      <c r="FX384" s="141"/>
      <c r="FY384" s="141"/>
      <c r="FZ384" s="141"/>
      <c r="GA384" s="141"/>
      <c r="GB384" s="141"/>
      <c r="GC384" s="141"/>
      <c r="GD384" s="141"/>
      <c r="GE384" s="141"/>
      <c r="GF384" s="141"/>
      <c r="GG384" s="141"/>
      <c r="GH384" s="141"/>
      <c r="GI384" s="141"/>
      <c r="GJ384" s="141"/>
      <c r="GK384" s="141"/>
      <c r="GL384" s="141"/>
      <c r="GM384" s="141"/>
      <c r="GN384" s="141"/>
      <c r="GO384" s="141"/>
      <c r="GP384" s="141"/>
      <c r="GQ384" s="141"/>
      <c r="GR384" s="141"/>
      <c r="GS384" s="141"/>
      <c r="GT384" s="141"/>
      <c r="GU384" s="141"/>
      <c r="GV384" s="141"/>
      <c r="GW384" s="141"/>
      <c r="GX384" s="141"/>
      <c r="GY384" s="141"/>
      <c r="GZ384" s="141"/>
      <c r="HA384" s="141"/>
      <c r="HB384" s="141"/>
      <c r="HC384" s="141"/>
      <c r="HD384" s="141"/>
      <c r="HE384" s="141"/>
      <c r="HF384" s="141"/>
      <c r="HG384" s="141"/>
      <c r="HH384" s="141"/>
      <c r="HI384" s="141"/>
      <c r="HJ384" s="141"/>
      <c r="HK384" s="141"/>
      <c r="HL384" s="141"/>
      <c r="HM384" s="141"/>
      <c r="HN384" s="141"/>
      <c r="HO384" s="141"/>
      <c r="HP384" s="141"/>
      <c r="HQ384" s="141"/>
      <c r="HR384" s="141"/>
      <c r="HS384" s="141"/>
      <c r="HT384" s="141"/>
      <c r="HU384" s="141"/>
      <c r="HV384" s="141"/>
      <c r="HW384" s="141"/>
      <c r="HX384" s="141"/>
      <c r="HY384" s="141"/>
    </row>
    <row r="385" spans="2:233">
      <c r="B385" s="163"/>
      <c r="E385" s="140"/>
      <c r="F385" s="140">
        <v>2026</v>
      </c>
      <c r="G385" s="141"/>
      <c r="H385" s="141">
        <v>50000</v>
      </c>
      <c r="I385" s="141">
        <v>0</v>
      </c>
      <c r="J385" s="141">
        <v>50000</v>
      </c>
      <c r="K385" s="141">
        <v>0</v>
      </c>
      <c r="L385" s="141"/>
      <c r="M385" s="141"/>
      <c r="N385" s="141">
        <v>0</v>
      </c>
      <c r="O385" s="141">
        <v>50000</v>
      </c>
      <c r="P385" s="141">
        <v>20000</v>
      </c>
      <c r="Q385" s="141">
        <v>0</v>
      </c>
      <c r="R385" s="141">
        <v>0</v>
      </c>
      <c r="S385" s="141">
        <v>50000</v>
      </c>
      <c r="T385" s="141">
        <v>0</v>
      </c>
      <c r="U385" s="141">
        <v>50000</v>
      </c>
      <c r="V385" s="141">
        <v>0</v>
      </c>
      <c r="W385" s="141">
        <v>0</v>
      </c>
      <c r="X385" s="141">
        <v>0</v>
      </c>
      <c r="Y385" s="141">
        <v>0</v>
      </c>
      <c r="Z385" s="141">
        <v>0</v>
      </c>
      <c r="AA385" s="141"/>
      <c r="AB385" s="141"/>
      <c r="AC385" s="141">
        <v>0</v>
      </c>
      <c r="AD385" s="141">
        <v>0</v>
      </c>
      <c r="AE385" s="141">
        <v>0</v>
      </c>
      <c r="AF385" s="141">
        <v>0</v>
      </c>
      <c r="AG385" s="141">
        <v>0</v>
      </c>
      <c r="AH385" s="141">
        <v>0</v>
      </c>
      <c r="AI385" s="141">
        <v>105000</v>
      </c>
      <c r="AJ385" s="141">
        <v>0</v>
      </c>
      <c r="AK385" s="141">
        <v>0</v>
      </c>
      <c r="AL385" s="141">
        <v>0</v>
      </c>
      <c r="AM385" s="141">
        <v>4000</v>
      </c>
      <c r="AN385" s="141">
        <v>30500</v>
      </c>
      <c r="AO385" s="141">
        <v>0</v>
      </c>
      <c r="AP385" s="141">
        <v>13000</v>
      </c>
      <c r="AQ385" s="141">
        <v>7002</v>
      </c>
      <c r="AR385" s="141">
        <v>913202</v>
      </c>
      <c r="AS385" s="141">
        <v>913202</v>
      </c>
      <c r="AT385" s="141">
        <v>913202</v>
      </c>
      <c r="AU385" s="141">
        <v>913202</v>
      </c>
      <c r="AV385" s="141">
        <v>913202</v>
      </c>
      <c r="AW385" s="141">
        <v>0</v>
      </c>
      <c r="AX385" s="141">
        <v>520545</v>
      </c>
      <c r="AY385" s="141">
        <v>521305</v>
      </c>
      <c r="AZ385" s="141">
        <v>35000</v>
      </c>
      <c r="BA385" s="141">
        <v>44175</v>
      </c>
      <c r="BB385" s="141">
        <v>1469018.3916233261</v>
      </c>
      <c r="BC385" s="141">
        <v>281700</v>
      </c>
      <c r="BD385" s="142">
        <v>0.5</v>
      </c>
      <c r="BE385" s="141"/>
      <c r="BF385" s="141">
        <v>0</v>
      </c>
      <c r="BG385" s="141">
        <v>21000</v>
      </c>
      <c r="BH385" s="141">
        <v>0</v>
      </c>
      <c r="BI385" s="141"/>
      <c r="BJ385" s="141">
        <v>0</v>
      </c>
      <c r="BK385" s="141">
        <v>0</v>
      </c>
      <c r="BL385" s="141">
        <v>0</v>
      </c>
      <c r="BM385" s="141">
        <v>0</v>
      </c>
      <c r="BN385" s="141">
        <v>0</v>
      </c>
      <c r="BO385" s="141">
        <v>0</v>
      </c>
      <c r="BP385" s="141">
        <v>0</v>
      </c>
      <c r="BQ385" s="141">
        <v>0</v>
      </c>
      <c r="BR385" s="141">
        <v>0</v>
      </c>
      <c r="BS385" s="141"/>
      <c r="BT385" s="141">
        <v>0</v>
      </c>
      <c r="BU385" s="141"/>
      <c r="BV385" s="141"/>
      <c r="BW385" s="141"/>
      <c r="BX385" s="141"/>
      <c r="BY385" s="141"/>
      <c r="BZ385" s="141"/>
      <c r="CA385" s="141"/>
      <c r="CB385" s="141">
        <v>0</v>
      </c>
      <c r="CC385" s="141">
        <v>9000</v>
      </c>
      <c r="CD385" s="141">
        <v>0</v>
      </c>
      <c r="CE385" s="141"/>
      <c r="CF385" s="141"/>
      <c r="CG385" s="141"/>
      <c r="CH385" s="141"/>
      <c r="CI385" s="141"/>
      <c r="CJ385" s="141"/>
      <c r="CK385" s="141"/>
      <c r="CL385" s="141"/>
      <c r="CM385" s="141"/>
      <c r="CN385" s="141"/>
      <c r="CO385" s="141"/>
      <c r="CP385" s="141"/>
      <c r="CQ385" s="141"/>
      <c r="CR385" s="141"/>
      <c r="CS385" s="141"/>
      <c r="CT385" s="141"/>
      <c r="CU385" s="141"/>
      <c r="CV385" s="141"/>
      <c r="CW385" s="141"/>
      <c r="CX385" s="141"/>
      <c r="CY385" s="141"/>
      <c r="CZ385" s="141"/>
      <c r="DA385" s="141"/>
      <c r="DB385" s="141"/>
      <c r="DC385" s="141"/>
      <c r="DD385" s="141"/>
      <c r="DE385" s="141"/>
      <c r="DF385" s="141"/>
      <c r="DG385" s="141"/>
      <c r="DH385" s="141"/>
      <c r="DI385" s="141"/>
      <c r="DJ385" s="141"/>
      <c r="DK385" s="141"/>
      <c r="DL385" s="141"/>
      <c r="DM385" s="141"/>
      <c r="DN385" s="141"/>
      <c r="DO385" s="141"/>
      <c r="DP385" s="141"/>
      <c r="DQ385" s="141"/>
      <c r="DR385" s="141"/>
      <c r="DS385" s="141"/>
      <c r="DT385" s="141"/>
      <c r="DU385" s="141"/>
      <c r="DV385" s="141"/>
      <c r="DW385" s="141"/>
      <c r="DX385" s="141"/>
      <c r="DY385" s="141"/>
      <c r="DZ385" s="141"/>
      <c r="EA385" s="141"/>
      <c r="EB385" s="141"/>
      <c r="EC385" s="141"/>
      <c r="ED385" s="141"/>
      <c r="EE385" s="141"/>
      <c r="EF385" s="141"/>
      <c r="EG385" s="141"/>
      <c r="EH385" s="141"/>
      <c r="EI385" s="141"/>
      <c r="EJ385" s="141"/>
      <c r="EK385" s="141"/>
      <c r="EL385" s="141"/>
      <c r="EM385" s="141"/>
      <c r="EN385" s="141"/>
      <c r="EO385" s="141"/>
      <c r="EP385" s="141"/>
      <c r="EQ385" s="141"/>
      <c r="ER385" s="141"/>
      <c r="ES385" s="141"/>
      <c r="ET385" s="141"/>
      <c r="EU385" s="141"/>
      <c r="EV385" s="141"/>
      <c r="EW385" s="141"/>
      <c r="EX385" s="141"/>
      <c r="EY385" s="141"/>
      <c r="EZ385" s="141"/>
      <c r="FA385" s="141"/>
      <c r="FB385" s="141"/>
      <c r="FC385" s="141"/>
      <c r="FD385" s="141"/>
      <c r="FE385" s="141"/>
      <c r="FF385" s="141"/>
      <c r="FG385" s="141"/>
      <c r="FH385" s="141"/>
      <c r="FI385" s="141"/>
      <c r="FJ385" s="141"/>
      <c r="FK385" s="141"/>
      <c r="FL385" s="141"/>
      <c r="FM385" s="141"/>
      <c r="FN385" s="141"/>
      <c r="FO385" s="141"/>
      <c r="FP385" s="141"/>
      <c r="FQ385" s="141"/>
      <c r="FR385" s="141"/>
      <c r="FS385" s="141"/>
      <c r="FT385" s="141"/>
      <c r="FU385" s="141"/>
      <c r="FV385" s="141"/>
      <c r="FW385" s="141"/>
      <c r="FX385" s="141"/>
      <c r="FY385" s="141"/>
      <c r="FZ385" s="141"/>
      <c r="GA385" s="141"/>
      <c r="GB385" s="141"/>
      <c r="GC385" s="141"/>
      <c r="GD385" s="141"/>
      <c r="GE385" s="141"/>
      <c r="GF385" s="141"/>
      <c r="GG385" s="141"/>
      <c r="GH385" s="141"/>
      <c r="GI385" s="141"/>
      <c r="GJ385" s="141"/>
      <c r="GK385" s="141"/>
      <c r="GL385" s="141"/>
      <c r="GM385" s="141"/>
      <c r="GN385" s="141"/>
      <c r="GO385" s="141"/>
      <c r="GP385" s="141"/>
      <c r="GQ385" s="141"/>
      <c r="GR385" s="141"/>
      <c r="GS385" s="141"/>
      <c r="GT385" s="141"/>
      <c r="GU385" s="141"/>
      <c r="GV385" s="141"/>
      <c r="GW385" s="141"/>
      <c r="GX385" s="141"/>
      <c r="GY385" s="141"/>
      <c r="GZ385" s="141"/>
      <c r="HA385" s="141"/>
      <c r="HB385" s="141"/>
      <c r="HC385" s="141"/>
      <c r="HD385" s="141"/>
      <c r="HE385" s="141"/>
      <c r="HF385" s="141"/>
      <c r="HG385" s="141"/>
      <c r="HH385" s="141"/>
      <c r="HI385" s="141"/>
      <c r="HJ385" s="141"/>
      <c r="HK385" s="141"/>
      <c r="HL385" s="141"/>
      <c r="HM385" s="141"/>
      <c r="HN385" s="141"/>
      <c r="HO385" s="141"/>
      <c r="HP385" s="141"/>
      <c r="HQ385" s="141"/>
      <c r="HR385" s="141"/>
      <c r="HS385" s="141"/>
      <c r="HT385" s="141"/>
      <c r="HU385" s="141"/>
      <c r="HV385" s="141"/>
      <c r="HW385" s="141"/>
      <c r="HX385" s="141"/>
      <c r="HY385" s="141"/>
    </row>
    <row r="386" spans="2:233">
      <c r="B386" s="163"/>
      <c r="E386" s="140"/>
      <c r="F386" s="140">
        <v>2027</v>
      </c>
      <c r="G386" s="141"/>
      <c r="H386" s="141">
        <v>0</v>
      </c>
      <c r="I386" s="141">
        <v>50000</v>
      </c>
      <c r="J386" s="141">
        <v>50000</v>
      </c>
      <c r="K386" s="141">
        <v>0</v>
      </c>
      <c r="L386" s="141"/>
      <c r="M386" s="141"/>
      <c r="N386" s="141">
        <v>50000</v>
      </c>
      <c r="O386" s="141">
        <v>0</v>
      </c>
      <c r="P386" s="141">
        <v>20000</v>
      </c>
      <c r="Q386" s="141">
        <v>0</v>
      </c>
      <c r="R386" s="141">
        <v>0</v>
      </c>
      <c r="S386" s="141">
        <v>50000</v>
      </c>
      <c r="T386" s="141">
        <v>0</v>
      </c>
      <c r="U386" s="141">
        <v>50000</v>
      </c>
      <c r="V386" s="141">
        <v>0</v>
      </c>
      <c r="W386" s="141">
        <v>0</v>
      </c>
      <c r="X386" s="141">
        <v>0</v>
      </c>
      <c r="Y386" s="141">
        <v>0</v>
      </c>
      <c r="Z386" s="141">
        <v>0</v>
      </c>
      <c r="AA386" s="141"/>
      <c r="AB386" s="141"/>
      <c r="AC386" s="141">
        <v>0</v>
      </c>
      <c r="AD386" s="141">
        <v>0</v>
      </c>
      <c r="AE386" s="141">
        <v>0</v>
      </c>
      <c r="AF386" s="141">
        <v>0</v>
      </c>
      <c r="AG386" s="141">
        <v>0</v>
      </c>
      <c r="AH386" s="141">
        <v>0</v>
      </c>
      <c r="AI386" s="141">
        <v>105000</v>
      </c>
      <c r="AJ386" s="141">
        <v>0</v>
      </c>
      <c r="AK386" s="141">
        <v>0</v>
      </c>
      <c r="AL386" s="141">
        <v>0</v>
      </c>
      <c r="AM386" s="141">
        <v>4000</v>
      </c>
      <c r="AN386" s="141">
        <v>30500</v>
      </c>
      <c r="AO386" s="141">
        <v>0</v>
      </c>
      <c r="AP386" s="141">
        <v>13000</v>
      </c>
      <c r="AQ386" s="141">
        <v>6814</v>
      </c>
      <c r="AR386" s="141">
        <v>913014</v>
      </c>
      <c r="AS386" s="141">
        <v>913014</v>
      </c>
      <c r="AT386" s="141">
        <v>913014</v>
      </c>
      <c r="AU386" s="141">
        <v>913014</v>
      </c>
      <c r="AV386" s="141">
        <v>913014</v>
      </c>
      <c r="AW386" s="141">
        <v>0</v>
      </c>
      <c r="AX386" s="141">
        <v>520545</v>
      </c>
      <c r="AY386" s="141">
        <v>521305</v>
      </c>
      <c r="AZ386" s="141">
        <v>35000</v>
      </c>
      <c r="BA386" s="141">
        <v>44175</v>
      </c>
      <c r="BB386" s="141">
        <v>1468906.9820693808</v>
      </c>
      <c r="BC386" s="141">
        <v>281700</v>
      </c>
      <c r="BD386" s="142">
        <v>0.5</v>
      </c>
      <c r="BE386" s="141"/>
      <c r="BF386" s="141">
        <v>0</v>
      </c>
      <c r="BG386" s="141">
        <v>21000</v>
      </c>
      <c r="BH386" s="141">
        <v>0</v>
      </c>
      <c r="BI386" s="141"/>
      <c r="BJ386" s="141">
        <v>0</v>
      </c>
      <c r="BK386" s="141">
        <v>0</v>
      </c>
      <c r="BL386" s="141">
        <v>0</v>
      </c>
      <c r="BM386" s="141">
        <v>0</v>
      </c>
      <c r="BN386" s="141">
        <v>0</v>
      </c>
      <c r="BO386" s="141">
        <v>0</v>
      </c>
      <c r="BP386" s="141">
        <v>0</v>
      </c>
      <c r="BQ386" s="141">
        <v>0</v>
      </c>
      <c r="BR386" s="141">
        <v>0</v>
      </c>
      <c r="BS386" s="141"/>
      <c r="BT386" s="141">
        <v>0</v>
      </c>
      <c r="BU386" s="141"/>
      <c r="BV386" s="141"/>
      <c r="BW386" s="141"/>
      <c r="BX386" s="141"/>
      <c r="BY386" s="141"/>
      <c r="BZ386" s="141"/>
      <c r="CA386" s="141"/>
      <c r="CB386" s="141">
        <v>0</v>
      </c>
      <c r="CC386" s="141">
        <v>9000</v>
      </c>
      <c r="CD386" s="141">
        <v>0</v>
      </c>
      <c r="CE386" s="141"/>
      <c r="CF386" s="141"/>
      <c r="CG386" s="141"/>
      <c r="CH386" s="141"/>
      <c r="CI386" s="141"/>
      <c r="CJ386" s="141"/>
      <c r="CK386" s="141"/>
      <c r="CL386" s="141"/>
      <c r="CM386" s="141"/>
      <c r="CN386" s="141"/>
      <c r="CO386" s="141"/>
      <c r="CP386" s="141"/>
      <c r="CQ386" s="141"/>
      <c r="CR386" s="141"/>
      <c r="CS386" s="141"/>
      <c r="CT386" s="141"/>
      <c r="CU386" s="141"/>
      <c r="CV386" s="141"/>
      <c r="CW386" s="141"/>
      <c r="CX386" s="141"/>
      <c r="CY386" s="141"/>
      <c r="CZ386" s="141"/>
      <c r="DA386" s="141"/>
      <c r="DB386" s="141"/>
      <c r="DC386" s="141"/>
      <c r="DD386" s="141"/>
      <c r="DE386" s="141"/>
      <c r="DF386" s="141"/>
      <c r="DG386" s="141"/>
      <c r="DH386" s="141"/>
      <c r="DI386" s="141"/>
      <c r="DJ386" s="141"/>
      <c r="DK386" s="141"/>
      <c r="DL386" s="141"/>
      <c r="DM386" s="141"/>
      <c r="DN386" s="141"/>
      <c r="DO386" s="141"/>
      <c r="DP386" s="141"/>
      <c r="DQ386" s="141"/>
      <c r="DR386" s="141"/>
      <c r="DS386" s="141"/>
      <c r="DT386" s="141"/>
      <c r="DU386" s="141"/>
      <c r="DV386" s="141"/>
      <c r="DW386" s="141"/>
      <c r="DX386" s="141"/>
      <c r="DY386" s="141"/>
      <c r="DZ386" s="141"/>
      <c r="EA386" s="141"/>
      <c r="EB386" s="141"/>
      <c r="EC386" s="141"/>
      <c r="ED386" s="141"/>
      <c r="EE386" s="141"/>
      <c r="EF386" s="141"/>
      <c r="EG386" s="141"/>
      <c r="EH386" s="141"/>
      <c r="EI386" s="141"/>
      <c r="EJ386" s="141"/>
      <c r="EK386" s="141"/>
      <c r="EL386" s="141"/>
      <c r="EM386" s="141"/>
      <c r="EN386" s="141"/>
      <c r="EO386" s="141"/>
      <c r="EP386" s="141"/>
      <c r="EQ386" s="141"/>
      <c r="ER386" s="141"/>
      <c r="ES386" s="141"/>
      <c r="ET386" s="141"/>
      <c r="EU386" s="141"/>
      <c r="EV386" s="141"/>
      <c r="EW386" s="141"/>
      <c r="EX386" s="141"/>
      <c r="EY386" s="141"/>
      <c r="EZ386" s="141"/>
      <c r="FA386" s="141"/>
      <c r="FB386" s="141"/>
      <c r="FC386" s="141"/>
      <c r="FD386" s="141"/>
      <c r="FE386" s="141"/>
      <c r="FF386" s="141"/>
      <c r="FG386" s="141"/>
      <c r="FH386" s="141"/>
      <c r="FI386" s="141"/>
      <c r="FJ386" s="141"/>
      <c r="FK386" s="141"/>
      <c r="FL386" s="141"/>
      <c r="FM386" s="141"/>
      <c r="FN386" s="141"/>
      <c r="FO386" s="141"/>
      <c r="FP386" s="141"/>
      <c r="FQ386" s="141"/>
      <c r="FR386" s="141"/>
      <c r="FS386" s="141"/>
      <c r="FT386" s="141"/>
      <c r="FU386" s="141"/>
      <c r="FV386" s="141"/>
      <c r="FW386" s="141"/>
      <c r="FX386" s="141"/>
      <c r="FY386" s="141"/>
      <c r="FZ386" s="141"/>
      <c r="GA386" s="141"/>
      <c r="GB386" s="141"/>
      <c r="GC386" s="141"/>
      <c r="GD386" s="141"/>
      <c r="GE386" s="141"/>
      <c r="GF386" s="141"/>
      <c r="GG386" s="141"/>
      <c r="GH386" s="141"/>
      <c r="GI386" s="141"/>
      <c r="GJ386" s="141"/>
      <c r="GK386" s="141"/>
      <c r="GL386" s="141"/>
      <c r="GM386" s="141"/>
      <c r="GN386" s="141"/>
      <c r="GO386" s="141"/>
      <c r="GP386" s="141"/>
      <c r="GQ386" s="141"/>
      <c r="GR386" s="141"/>
      <c r="GS386" s="141"/>
      <c r="GT386" s="141"/>
      <c r="GU386" s="141"/>
      <c r="GV386" s="141"/>
      <c r="GW386" s="141"/>
      <c r="GX386" s="141"/>
      <c r="GY386" s="141"/>
      <c r="GZ386" s="141"/>
      <c r="HA386" s="141"/>
      <c r="HB386" s="141"/>
      <c r="HC386" s="141"/>
      <c r="HD386" s="141"/>
      <c r="HE386" s="141"/>
      <c r="HF386" s="141"/>
      <c r="HG386" s="141"/>
      <c r="HH386" s="141"/>
      <c r="HI386" s="141"/>
      <c r="HJ386" s="141"/>
      <c r="HK386" s="141"/>
      <c r="HL386" s="141"/>
      <c r="HM386" s="141"/>
      <c r="HN386" s="141"/>
      <c r="HO386" s="141"/>
      <c r="HP386" s="141"/>
      <c r="HQ386" s="141"/>
      <c r="HR386" s="141"/>
      <c r="HS386" s="141"/>
      <c r="HT386" s="141"/>
      <c r="HU386" s="141"/>
      <c r="HV386" s="141"/>
      <c r="HW386" s="141"/>
      <c r="HX386" s="141"/>
      <c r="HY386" s="141"/>
    </row>
    <row r="387" spans="2:233">
      <c r="B387" s="163"/>
      <c r="E387" s="140"/>
      <c r="F387" s="140">
        <v>2028</v>
      </c>
      <c r="G387" s="141"/>
      <c r="H387" s="141">
        <v>50000</v>
      </c>
      <c r="I387" s="141">
        <v>0</v>
      </c>
      <c r="J387" s="141">
        <v>50000</v>
      </c>
      <c r="K387" s="141">
        <v>0</v>
      </c>
      <c r="L387" s="141"/>
      <c r="M387" s="141"/>
      <c r="N387" s="141">
        <v>0</v>
      </c>
      <c r="O387" s="141">
        <v>50000</v>
      </c>
      <c r="P387" s="141">
        <v>20000</v>
      </c>
      <c r="Q387" s="141">
        <v>0</v>
      </c>
      <c r="R387" s="141">
        <v>0</v>
      </c>
      <c r="S387" s="141">
        <v>50000</v>
      </c>
      <c r="T387" s="141">
        <v>0</v>
      </c>
      <c r="U387" s="141">
        <v>50000</v>
      </c>
      <c r="V387" s="141">
        <v>0</v>
      </c>
      <c r="W387" s="141">
        <v>0</v>
      </c>
      <c r="X387" s="141">
        <v>0</v>
      </c>
      <c r="Y387" s="141">
        <v>0</v>
      </c>
      <c r="Z387" s="141">
        <v>0</v>
      </c>
      <c r="AA387" s="141"/>
      <c r="AB387" s="141"/>
      <c r="AC387" s="141">
        <v>0</v>
      </c>
      <c r="AD387" s="141">
        <v>0</v>
      </c>
      <c r="AE387" s="141">
        <v>0</v>
      </c>
      <c r="AF387" s="141">
        <v>0</v>
      </c>
      <c r="AG387" s="141">
        <v>0</v>
      </c>
      <c r="AH387" s="141">
        <v>0</v>
      </c>
      <c r="AI387" s="141">
        <v>105000</v>
      </c>
      <c r="AJ387" s="141">
        <v>0</v>
      </c>
      <c r="AK387" s="141">
        <v>0</v>
      </c>
      <c r="AL387" s="141">
        <v>0</v>
      </c>
      <c r="AM387" s="141">
        <v>4000</v>
      </c>
      <c r="AN387" s="141">
        <v>30500</v>
      </c>
      <c r="AO387" s="141">
        <v>0</v>
      </c>
      <c r="AP387" s="141">
        <v>13000</v>
      </c>
      <c r="AQ387" s="141">
        <v>6625</v>
      </c>
      <c r="AR387" s="141">
        <v>912825</v>
      </c>
      <c r="AS387" s="141">
        <v>912825</v>
      </c>
      <c r="AT387" s="141">
        <v>912825</v>
      </c>
      <c r="AU387" s="141">
        <v>912825</v>
      </c>
      <c r="AV387" s="141">
        <v>912825</v>
      </c>
      <c r="AW387" s="141">
        <v>0</v>
      </c>
      <c r="AX387" s="141">
        <v>520545</v>
      </c>
      <c r="AY387" s="141">
        <v>521305</v>
      </c>
      <c r="AZ387" s="141">
        <v>35000</v>
      </c>
      <c r="BA387" s="141">
        <v>44175</v>
      </c>
      <c r="BB387" s="141">
        <v>1468971.1930893057</v>
      </c>
      <c r="BC387" s="141">
        <v>281700</v>
      </c>
      <c r="BD387" s="142">
        <v>0.5</v>
      </c>
      <c r="BE387" s="141"/>
      <c r="BF387" s="141">
        <v>0</v>
      </c>
      <c r="BG387" s="141">
        <v>21000</v>
      </c>
      <c r="BH387" s="141">
        <v>0</v>
      </c>
      <c r="BI387" s="141"/>
      <c r="BJ387" s="141">
        <v>0</v>
      </c>
      <c r="BK387" s="141">
        <v>0</v>
      </c>
      <c r="BL387" s="141">
        <v>0</v>
      </c>
      <c r="BM387" s="141">
        <v>0</v>
      </c>
      <c r="BN387" s="141">
        <v>0</v>
      </c>
      <c r="BO387" s="141">
        <v>0</v>
      </c>
      <c r="BP387" s="141">
        <v>0</v>
      </c>
      <c r="BQ387" s="141">
        <v>0</v>
      </c>
      <c r="BR387" s="141">
        <v>0</v>
      </c>
      <c r="BS387" s="141"/>
      <c r="BT387" s="141">
        <v>0</v>
      </c>
      <c r="BU387" s="141"/>
      <c r="BV387" s="141"/>
      <c r="BW387" s="141"/>
      <c r="BX387" s="141"/>
      <c r="BY387" s="141"/>
      <c r="BZ387" s="141"/>
      <c r="CA387" s="141"/>
      <c r="CB387" s="141">
        <v>0</v>
      </c>
      <c r="CC387" s="141">
        <v>9000</v>
      </c>
      <c r="CD387" s="141">
        <v>0</v>
      </c>
      <c r="CE387" s="141"/>
      <c r="CF387" s="141"/>
      <c r="CG387" s="141"/>
      <c r="CH387" s="141"/>
      <c r="CI387" s="141"/>
      <c r="CJ387" s="141"/>
      <c r="CK387" s="141"/>
      <c r="CL387" s="141"/>
      <c r="CM387" s="141"/>
      <c r="CN387" s="141"/>
      <c r="CO387" s="141"/>
      <c r="CP387" s="141"/>
      <c r="CQ387" s="141"/>
      <c r="CR387" s="141"/>
      <c r="CS387" s="141"/>
      <c r="CT387" s="141"/>
      <c r="CU387" s="141"/>
      <c r="CV387" s="141"/>
      <c r="CW387" s="141"/>
      <c r="CX387" s="141"/>
      <c r="CY387" s="141"/>
      <c r="CZ387" s="141"/>
      <c r="DA387" s="141"/>
      <c r="DB387" s="141"/>
      <c r="DC387" s="141"/>
      <c r="DD387" s="141"/>
      <c r="DE387" s="141"/>
      <c r="DF387" s="141"/>
      <c r="DG387" s="141"/>
      <c r="DH387" s="141"/>
      <c r="DI387" s="141"/>
      <c r="DJ387" s="141"/>
      <c r="DK387" s="141"/>
      <c r="DL387" s="141"/>
      <c r="DM387" s="141"/>
      <c r="DN387" s="141"/>
      <c r="DO387" s="141"/>
      <c r="DP387" s="141"/>
      <c r="DQ387" s="141"/>
      <c r="DR387" s="141"/>
      <c r="DS387" s="141"/>
      <c r="DT387" s="141"/>
      <c r="DU387" s="141"/>
      <c r="DV387" s="141"/>
      <c r="DW387" s="141"/>
      <c r="DX387" s="141"/>
      <c r="DY387" s="141"/>
      <c r="DZ387" s="141"/>
      <c r="EA387" s="141"/>
      <c r="EB387" s="141"/>
      <c r="EC387" s="141"/>
      <c r="ED387" s="141"/>
      <c r="EE387" s="141"/>
      <c r="EF387" s="141"/>
      <c r="EG387" s="141"/>
      <c r="EH387" s="141"/>
      <c r="EI387" s="141"/>
      <c r="EJ387" s="141"/>
      <c r="EK387" s="141"/>
      <c r="EL387" s="141"/>
      <c r="EM387" s="141"/>
      <c r="EN387" s="141"/>
      <c r="EO387" s="141"/>
      <c r="EP387" s="141"/>
      <c r="EQ387" s="141"/>
      <c r="ER387" s="141"/>
      <c r="ES387" s="141"/>
      <c r="ET387" s="141"/>
      <c r="EU387" s="141"/>
      <c r="EV387" s="141"/>
      <c r="EW387" s="141"/>
      <c r="EX387" s="141"/>
      <c r="EY387" s="141"/>
      <c r="EZ387" s="141"/>
      <c r="FA387" s="141"/>
      <c r="FB387" s="141"/>
      <c r="FC387" s="141"/>
      <c r="FD387" s="141"/>
      <c r="FE387" s="141"/>
      <c r="FF387" s="141"/>
      <c r="FG387" s="141"/>
      <c r="FH387" s="141"/>
      <c r="FI387" s="141"/>
      <c r="FJ387" s="141"/>
      <c r="FK387" s="141"/>
      <c r="FL387" s="141"/>
      <c r="FM387" s="141"/>
      <c r="FN387" s="141"/>
      <c r="FO387" s="141"/>
      <c r="FP387" s="141"/>
      <c r="FQ387" s="141"/>
      <c r="FR387" s="141"/>
      <c r="FS387" s="141"/>
      <c r="FT387" s="141"/>
      <c r="FU387" s="141"/>
      <c r="FV387" s="141"/>
      <c r="FW387" s="141"/>
      <c r="FX387" s="141"/>
      <c r="FY387" s="141"/>
      <c r="FZ387" s="141"/>
      <c r="GA387" s="141"/>
      <c r="GB387" s="141"/>
      <c r="GC387" s="141"/>
      <c r="GD387" s="141"/>
      <c r="GE387" s="141"/>
      <c r="GF387" s="141"/>
      <c r="GG387" s="141"/>
      <c r="GH387" s="141"/>
      <c r="GI387" s="141"/>
      <c r="GJ387" s="141"/>
      <c r="GK387" s="141"/>
      <c r="GL387" s="141"/>
      <c r="GM387" s="141"/>
      <c r="GN387" s="141"/>
      <c r="GO387" s="141"/>
      <c r="GP387" s="141"/>
      <c r="GQ387" s="141"/>
      <c r="GR387" s="141"/>
      <c r="GS387" s="141"/>
      <c r="GT387" s="141"/>
      <c r="GU387" s="141"/>
      <c r="GV387" s="141"/>
      <c r="GW387" s="141"/>
      <c r="GX387" s="141"/>
      <c r="GY387" s="141"/>
      <c r="GZ387" s="141"/>
      <c r="HA387" s="141"/>
      <c r="HB387" s="141"/>
      <c r="HC387" s="141"/>
      <c r="HD387" s="141"/>
      <c r="HE387" s="141"/>
      <c r="HF387" s="141"/>
      <c r="HG387" s="141"/>
      <c r="HH387" s="141"/>
      <c r="HI387" s="141"/>
      <c r="HJ387" s="141"/>
      <c r="HK387" s="141"/>
      <c r="HL387" s="141"/>
      <c r="HM387" s="141"/>
      <c r="HN387" s="141"/>
      <c r="HO387" s="141"/>
      <c r="HP387" s="141"/>
      <c r="HQ387" s="141"/>
      <c r="HR387" s="141"/>
      <c r="HS387" s="141"/>
      <c r="HT387" s="141"/>
      <c r="HU387" s="141"/>
      <c r="HV387" s="141"/>
      <c r="HW387" s="141"/>
      <c r="HX387" s="141"/>
      <c r="HY387" s="141"/>
    </row>
    <row r="388" spans="2:233">
      <c r="B388" s="163"/>
      <c r="E388" s="140"/>
      <c r="F388" s="140">
        <v>2029</v>
      </c>
      <c r="G388" s="141"/>
      <c r="H388" s="141">
        <v>0</v>
      </c>
      <c r="I388" s="141">
        <v>50000</v>
      </c>
      <c r="J388" s="141">
        <v>50000</v>
      </c>
      <c r="K388" s="141">
        <v>0</v>
      </c>
      <c r="L388" s="141"/>
      <c r="M388" s="141"/>
      <c r="N388" s="141">
        <v>50000</v>
      </c>
      <c r="O388" s="141">
        <v>0</v>
      </c>
      <c r="P388" s="141">
        <v>20000</v>
      </c>
      <c r="Q388" s="141">
        <v>0</v>
      </c>
      <c r="R388" s="141">
        <v>0</v>
      </c>
      <c r="S388" s="141">
        <v>50000</v>
      </c>
      <c r="T388" s="141">
        <v>0</v>
      </c>
      <c r="U388" s="141">
        <v>50000</v>
      </c>
      <c r="V388" s="141">
        <v>0</v>
      </c>
      <c r="W388" s="141">
        <v>0</v>
      </c>
      <c r="X388" s="141">
        <v>0</v>
      </c>
      <c r="Y388" s="141">
        <v>0</v>
      </c>
      <c r="Z388" s="141">
        <v>0</v>
      </c>
      <c r="AA388" s="141"/>
      <c r="AB388" s="141"/>
      <c r="AC388" s="141">
        <v>0</v>
      </c>
      <c r="AD388" s="141">
        <v>0</v>
      </c>
      <c r="AE388" s="141">
        <v>0</v>
      </c>
      <c r="AF388" s="141">
        <v>0</v>
      </c>
      <c r="AG388" s="141">
        <v>0</v>
      </c>
      <c r="AH388" s="141">
        <v>0</v>
      </c>
      <c r="AI388" s="141">
        <v>105000</v>
      </c>
      <c r="AJ388" s="141">
        <v>0</v>
      </c>
      <c r="AK388" s="141">
        <v>0</v>
      </c>
      <c r="AL388" s="141">
        <v>0</v>
      </c>
      <c r="AM388" s="141">
        <v>4000</v>
      </c>
      <c r="AN388" s="141">
        <v>30500</v>
      </c>
      <c r="AO388" s="141">
        <v>0</v>
      </c>
      <c r="AP388" s="141">
        <v>13000</v>
      </c>
      <c r="AQ388" s="141">
        <v>6437</v>
      </c>
      <c r="AR388" s="141">
        <v>912637</v>
      </c>
      <c r="AS388" s="141">
        <v>912637</v>
      </c>
      <c r="AT388" s="141">
        <v>912637</v>
      </c>
      <c r="AU388" s="141">
        <v>912637</v>
      </c>
      <c r="AV388" s="141">
        <v>912637</v>
      </c>
      <c r="AW388" s="141">
        <v>0</v>
      </c>
      <c r="AX388" s="141">
        <v>520545</v>
      </c>
      <c r="AY388" s="141">
        <v>521305</v>
      </c>
      <c r="AZ388" s="141">
        <v>35000</v>
      </c>
      <c r="BA388" s="141">
        <v>44175</v>
      </c>
      <c r="BB388" s="141">
        <v>1468876.029218646</v>
      </c>
      <c r="BC388" s="141">
        <v>281700</v>
      </c>
      <c r="BD388" s="142">
        <v>0.5</v>
      </c>
      <c r="BE388" s="141"/>
      <c r="BF388" s="141">
        <v>0</v>
      </c>
      <c r="BG388" s="141">
        <v>21000</v>
      </c>
      <c r="BH388" s="141">
        <v>0</v>
      </c>
      <c r="BI388" s="141"/>
      <c r="BJ388" s="141">
        <v>0</v>
      </c>
      <c r="BK388" s="141">
        <v>0</v>
      </c>
      <c r="BL388" s="141">
        <v>0</v>
      </c>
      <c r="BM388" s="141">
        <v>0</v>
      </c>
      <c r="BN388" s="141">
        <v>0</v>
      </c>
      <c r="BO388" s="141">
        <v>0</v>
      </c>
      <c r="BP388" s="141">
        <v>0</v>
      </c>
      <c r="BQ388" s="141">
        <v>0</v>
      </c>
      <c r="BR388" s="141">
        <v>0</v>
      </c>
      <c r="BS388" s="141"/>
      <c r="BT388" s="141">
        <v>0</v>
      </c>
      <c r="BU388" s="141"/>
      <c r="BV388" s="141"/>
      <c r="BW388" s="141"/>
      <c r="BX388" s="141"/>
      <c r="BY388" s="141"/>
      <c r="BZ388" s="141"/>
      <c r="CA388" s="141"/>
      <c r="CB388" s="141">
        <v>0</v>
      </c>
      <c r="CC388" s="141">
        <v>9000</v>
      </c>
      <c r="CD388" s="141">
        <v>0</v>
      </c>
      <c r="CE388" s="141"/>
      <c r="CF388" s="141"/>
      <c r="CG388" s="141"/>
      <c r="CH388" s="141"/>
      <c r="CI388" s="141"/>
      <c r="CJ388" s="141"/>
      <c r="CK388" s="141"/>
      <c r="CL388" s="141"/>
      <c r="CM388" s="141"/>
      <c r="CN388" s="141"/>
      <c r="CO388" s="141"/>
      <c r="CP388" s="141"/>
      <c r="CQ388" s="141"/>
      <c r="CR388" s="141"/>
      <c r="CS388" s="141"/>
      <c r="CT388" s="141"/>
      <c r="CU388" s="141"/>
      <c r="CV388" s="141"/>
      <c r="CW388" s="141"/>
      <c r="CX388" s="141"/>
      <c r="CY388" s="141"/>
      <c r="CZ388" s="141"/>
      <c r="DA388" s="141"/>
      <c r="DB388" s="141"/>
      <c r="DC388" s="141"/>
      <c r="DD388" s="141"/>
      <c r="DE388" s="141"/>
      <c r="DF388" s="141"/>
      <c r="DG388" s="141"/>
      <c r="DH388" s="141"/>
      <c r="DI388" s="141"/>
      <c r="DJ388" s="141"/>
      <c r="DK388" s="141"/>
      <c r="DL388" s="141"/>
      <c r="DM388" s="141"/>
      <c r="DN388" s="141"/>
      <c r="DO388" s="141"/>
      <c r="DP388" s="141"/>
      <c r="DQ388" s="141"/>
      <c r="DR388" s="141"/>
      <c r="DS388" s="141"/>
      <c r="DT388" s="141"/>
      <c r="DU388" s="141"/>
      <c r="DV388" s="141"/>
      <c r="DW388" s="141"/>
      <c r="DX388" s="141"/>
      <c r="DY388" s="141"/>
      <c r="DZ388" s="141"/>
      <c r="EA388" s="141"/>
      <c r="EB388" s="141"/>
      <c r="EC388" s="141"/>
      <c r="ED388" s="141"/>
      <c r="EE388" s="141"/>
      <c r="EF388" s="141"/>
      <c r="EG388" s="141"/>
      <c r="EH388" s="141"/>
      <c r="EI388" s="141"/>
      <c r="EJ388" s="141"/>
      <c r="EK388" s="141"/>
      <c r="EL388" s="141"/>
      <c r="EM388" s="141"/>
      <c r="EN388" s="141"/>
      <c r="EO388" s="141"/>
      <c r="EP388" s="141"/>
      <c r="EQ388" s="141"/>
      <c r="ER388" s="141"/>
      <c r="ES388" s="141"/>
      <c r="ET388" s="141"/>
      <c r="EU388" s="141"/>
      <c r="EV388" s="141"/>
      <c r="EW388" s="141"/>
      <c r="EX388" s="141"/>
      <c r="EY388" s="141"/>
      <c r="EZ388" s="141"/>
      <c r="FA388" s="141"/>
      <c r="FB388" s="141"/>
      <c r="FC388" s="141"/>
      <c r="FD388" s="141"/>
      <c r="FE388" s="141"/>
      <c r="FF388" s="141"/>
      <c r="FG388" s="141"/>
      <c r="FH388" s="141"/>
      <c r="FI388" s="141"/>
      <c r="FJ388" s="141"/>
      <c r="FK388" s="141"/>
      <c r="FL388" s="141"/>
      <c r="FM388" s="141"/>
      <c r="FN388" s="141"/>
      <c r="FO388" s="141"/>
      <c r="FP388" s="141"/>
      <c r="FQ388" s="141"/>
      <c r="FR388" s="141"/>
      <c r="FS388" s="141"/>
      <c r="FT388" s="141"/>
      <c r="FU388" s="141"/>
      <c r="FV388" s="141"/>
      <c r="FW388" s="141"/>
      <c r="FX388" s="141"/>
      <c r="FY388" s="141"/>
      <c r="FZ388" s="141"/>
      <c r="GA388" s="141"/>
      <c r="GB388" s="141"/>
      <c r="GC388" s="141"/>
      <c r="GD388" s="141"/>
      <c r="GE388" s="141"/>
      <c r="GF388" s="141"/>
      <c r="GG388" s="141"/>
      <c r="GH388" s="141"/>
      <c r="GI388" s="141"/>
      <c r="GJ388" s="141"/>
      <c r="GK388" s="141"/>
      <c r="GL388" s="141"/>
      <c r="GM388" s="141"/>
      <c r="GN388" s="141"/>
      <c r="GO388" s="141"/>
      <c r="GP388" s="141"/>
      <c r="GQ388" s="141"/>
      <c r="GR388" s="141"/>
      <c r="GS388" s="141"/>
      <c r="GT388" s="141"/>
      <c r="GU388" s="141"/>
      <c r="GV388" s="141"/>
      <c r="GW388" s="141"/>
      <c r="GX388" s="141"/>
      <c r="GY388" s="141"/>
      <c r="GZ388" s="141"/>
      <c r="HA388" s="141"/>
      <c r="HB388" s="141"/>
      <c r="HC388" s="141"/>
      <c r="HD388" s="141"/>
      <c r="HE388" s="141"/>
      <c r="HF388" s="141"/>
      <c r="HG388" s="141"/>
      <c r="HH388" s="141"/>
      <c r="HI388" s="141"/>
      <c r="HJ388" s="141"/>
      <c r="HK388" s="141"/>
      <c r="HL388" s="141"/>
      <c r="HM388" s="141"/>
      <c r="HN388" s="141"/>
      <c r="HO388" s="141"/>
      <c r="HP388" s="141"/>
      <c r="HQ388" s="141"/>
      <c r="HR388" s="141"/>
      <c r="HS388" s="141"/>
      <c r="HT388" s="141"/>
      <c r="HU388" s="141"/>
      <c r="HV388" s="141"/>
      <c r="HW388" s="141"/>
      <c r="HX388" s="141"/>
      <c r="HY388" s="141"/>
    </row>
    <row r="389" spans="2:233">
      <c r="B389" s="163"/>
      <c r="E389" s="140"/>
      <c r="F389" s="140">
        <v>2030</v>
      </c>
      <c r="G389" s="141"/>
      <c r="H389" s="141">
        <v>50000</v>
      </c>
      <c r="I389" s="141">
        <v>0</v>
      </c>
      <c r="J389" s="141">
        <v>50000</v>
      </c>
      <c r="K389" s="141">
        <v>0</v>
      </c>
      <c r="L389" s="141"/>
      <c r="M389" s="141"/>
      <c r="N389" s="141">
        <v>0</v>
      </c>
      <c r="O389" s="141">
        <v>50000</v>
      </c>
      <c r="P389" s="141">
        <v>20000</v>
      </c>
      <c r="Q389" s="141">
        <v>0</v>
      </c>
      <c r="R389" s="141">
        <v>0</v>
      </c>
      <c r="S389" s="141">
        <v>50000</v>
      </c>
      <c r="T389" s="141">
        <v>0</v>
      </c>
      <c r="U389" s="141">
        <v>50000</v>
      </c>
      <c r="V389" s="141">
        <v>0</v>
      </c>
      <c r="W389" s="141">
        <v>0</v>
      </c>
      <c r="X389" s="141">
        <v>0</v>
      </c>
      <c r="Y389" s="141">
        <v>0</v>
      </c>
      <c r="Z389" s="141">
        <v>0</v>
      </c>
      <c r="AA389" s="141"/>
      <c r="AB389" s="141"/>
      <c r="AC389" s="141">
        <v>0</v>
      </c>
      <c r="AD389" s="141">
        <v>0</v>
      </c>
      <c r="AE389" s="141">
        <v>0</v>
      </c>
      <c r="AF389" s="141">
        <v>0</v>
      </c>
      <c r="AG389" s="141">
        <v>0</v>
      </c>
      <c r="AH389" s="141">
        <v>0</v>
      </c>
      <c r="AI389" s="141">
        <v>105000</v>
      </c>
      <c r="AJ389" s="141">
        <v>0</v>
      </c>
      <c r="AK389" s="141">
        <v>0</v>
      </c>
      <c r="AL389" s="141">
        <v>0</v>
      </c>
      <c r="AM389" s="141">
        <v>4000</v>
      </c>
      <c r="AN389" s="141">
        <v>30500</v>
      </c>
      <c r="AO389" s="141">
        <v>0</v>
      </c>
      <c r="AP389" s="141">
        <v>13000</v>
      </c>
      <c r="AQ389" s="141">
        <v>6248</v>
      </c>
      <c r="AR389" s="141">
        <v>912448</v>
      </c>
      <c r="AS389" s="141">
        <v>912448</v>
      </c>
      <c r="AT389" s="141">
        <v>912448</v>
      </c>
      <c r="AU389" s="141">
        <v>912448</v>
      </c>
      <c r="AV389" s="141">
        <v>912448</v>
      </c>
      <c r="AW389" s="141">
        <v>0</v>
      </c>
      <c r="AX389" s="141">
        <v>520545</v>
      </c>
      <c r="AY389" s="141">
        <v>521305</v>
      </c>
      <c r="AZ389" s="141">
        <v>35000</v>
      </c>
      <c r="BA389" s="141">
        <v>44175</v>
      </c>
      <c r="BB389" s="141">
        <v>1470721.7195583351</v>
      </c>
      <c r="BC389" s="141">
        <v>281700</v>
      </c>
      <c r="BD389" s="142">
        <v>0.5</v>
      </c>
      <c r="BE389" s="141"/>
      <c r="BF389" s="141">
        <v>0</v>
      </c>
      <c r="BG389" s="141">
        <v>21000</v>
      </c>
      <c r="BH389" s="141">
        <v>0</v>
      </c>
      <c r="BI389" s="141"/>
      <c r="BJ389" s="141">
        <v>0</v>
      </c>
      <c r="BK389" s="141">
        <v>0</v>
      </c>
      <c r="BL389" s="141">
        <v>0</v>
      </c>
      <c r="BM389" s="141">
        <v>0</v>
      </c>
      <c r="BN389" s="141">
        <v>0</v>
      </c>
      <c r="BO389" s="141">
        <v>0</v>
      </c>
      <c r="BP389" s="141">
        <v>0</v>
      </c>
      <c r="BQ389" s="141">
        <v>0</v>
      </c>
      <c r="BR389" s="141">
        <v>0</v>
      </c>
      <c r="BS389" s="141"/>
      <c r="BT389" s="141">
        <v>0</v>
      </c>
      <c r="BU389" s="141"/>
      <c r="BV389" s="141"/>
      <c r="BW389" s="141"/>
      <c r="BX389" s="141"/>
      <c r="BY389" s="141"/>
      <c r="BZ389" s="141"/>
      <c r="CA389" s="141"/>
      <c r="CB389" s="141">
        <v>0</v>
      </c>
      <c r="CC389" s="141">
        <v>9000</v>
      </c>
      <c r="CD389" s="141">
        <v>0</v>
      </c>
      <c r="CE389" s="141"/>
      <c r="CF389" s="141"/>
      <c r="CG389" s="141"/>
      <c r="CH389" s="141"/>
      <c r="CI389" s="141"/>
      <c r="CJ389" s="141"/>
      <c r="CK389" s="141"/>
      <c r="CL389" s="141"/>
      <c r="CM389" s="141"/>
      <c r="CN389" s="141"/>
      <c r="CO389" s="141"/>
      <c r="CP389" s="141"/>
      <c r="CQ389" s="141"/>
      <c r="CR389" s="141"/>
      <c r="CS389" s="141"/>
      <c r="CT389" s="141"/>
      <c r="CU389" s="141"/>
      <c r="CV389" s="141"/>
      <c r="CW389" s="141"/>
      <c r="CX389" s="141"/>
      <c r="CY389" s="141"/>
      <c r="CZ389" s="141"/>
      <c r="DA389" s="141"/>
      <c r="DB389" s="141"/>
      <c r="DC389" s="141"/>
      <c r="DD389" s="141"/>
      <c r="DE389" s="141"/>
      <c r="DF389" s="141"/>
      <c r="DG389" s="141"/>
      <c r="DH389" s="141"/>
      <c r="DI389" s="141"/>
      <c r="DJ389" s="141"/>
      <c r="DK389" s="141"/>
      <c r="DL389" s="141"/>
      <c r="DM389" s="141"/>
      <c r="DN389" s="141"/>
      <c r="DO389" s="141"/>
      <c r="DP389" s="141"/>
      <c r="DQ389" s="141"/>
      <c r="DR389" s="141"/>
      <c r="DS389" s="141"/>
      <c r="DT389" s="141"/>
      <c r="DU389" s="141"/>
      <c r="DV389" s="141"/>
      <c r="DW389" s="141"/>
      <c r="DX389" s="141"/>
      <c r="DY389" s="141"/>
      <c r="DZ389" s="141"/>
      <c r="EA389" s="141"/>
      <c r="EB389" s="141"/>
      <c r="EC389" s="141"/>
      <c r="ED389" s="141"/>
      <c r="EE389" s="141"/>
      <c r="EF389" s="141"/>
      <c r="EG389" s="141"/>
      <c r="EH389" s="141"/>
      <c r="EI389" s="141"/>
      <c r="EJ389" s="141"/>
      <c r="EK389" s="141"/>
      <c r="EL389" s="141"/>
      <c r="EM389" s="141"/>
      <c r="EN389" s="141"/>
      <c r="EO389" s="141"/>
      <c r="EP389" s="141"/>
      <c r="EQ389" s="141"/>
      <c r="ER389" s="141"/>
      <c r="ES389" s="141"/>
      <c r="ET389" s="141"/>
      <c r="EU389" s="141"/>
      <c r="EV389" s="141"/>
      <c r="EW389" s="141"/>
      <c r="EX389" s="141"/>
      <c r="EY389" s="141"/>
      <c r="EZ389" s="141"/>
      <c r="FA389" s="141"/>
      <c r="FB389" s="141"/>
      <c r="FC389" s="141"/>
      <c r="FD389" s="141"/>
      <c r="FE389" s="141"/>
      <c r="FF389" s="141"/>
      <c r="FG389" s="141"/>
      <c r="FH389" s="141"/>
      <c r="FI389" s="141"/>
      <c r="FJ389" s="141"/>
      <c r="FK389" s="141"/>
      <c r="FL389" s="141"/>
      <c r="FM389" s="141"/>
      <c r="FN389" s="141"/>
      <c r="FO389" s="141"/>
      <c r="FP389" s="141"/>
      <c r="FQ389" s="141"/>
      <c r="FR389" s="141"/>
      <c r="FS389" s="141"/>
      <c r="FT389" s="141"/>
      <c r="FU389" s="141"/>
      <c r="FV389" s="141"/>
      <c r="FW389" s="141"/>
      <c r="FX389" s="141"/>
      <c r="FY389" s="141"/>
      <c r="FZ389" s="141"/>
      <c r="GA389" s="141"/>
      <c r="GB389" s="141"/>
      <c r="GC389" s="141"/>
      <c r="GD389" s="141"/>
      <c r="GE389" s="141"/>
      <c r="GF389" s="141"/>
      <c r="GG389" s="141"/>
      <c r="GH389" s="141"/>
      <c r="GI389" s="141"/>
      <c r="GJ389" s="141"/>
      <c r="GK389" s="141"/>
      <c r="GL389" s="141"/>
      <c r="GM389" s="141"/>
      <c r="GN389" s="141"/>
      <c r="GO389" s="141"/>
      <c r="GP389" s="141"/>
      <c r="GQ389" s="141"/>
      <c r="GR389" s="141"/>
      <c r="GS389" s="141"/>
      <c r="GT389" s="141"/>
      <c r="GU389" s="141"/>
      <c r="GV389" s="141"/>
      <c r="GW389" s="141"/>
      <c r="GX389" s="141"/>
      <c r="GY389" s="141"/>
      <c r="GZ389" s="141"/>
      <c r="HA389" s="141"/>
      <c r="HB389" s="141"/>
      <c r="HC389" s="141"/>
      <c r="HD389" s="141"/>
      <c r="HE389" s="141"/>
      <c r="HF389" s="141"/>
      <c r="HG389" s="141"/>
      <c r="HH389" s="141"/>
      <c r="HI389" s="141"/>
      <c r="HJ389" s="141"/>
      <c r="HK389" s="141"/>
      <c r="HL389" s="141"/>
      <c r="HM389" s="141"/>
      <c r="HN389" s="141"/>
      <c r="HO389" s="141"/>
      <c r="HP389" s="141"/>
      <c r="HQ389" s="141"/>
      <c r="HR389" s="141"/>
      <c r="HS389" s="141"/>
      <c r="HT389" s="141"/>
      <c r="HU389" s="141"/>
      <c r="HV389" s="141"/>
      <c r="HW389" s="141"/>
      <c r="HX389" s="141"/>
      <c r="HY389" s="141"/>
    </row>
  </sheetData>
  <conditionalFormatting sqref="A336:B65536 B2:B335 A12:A335">
    <cfRule type="cellIs" dxfId="32" priority="1" stopIfTrue="1" operator="notEqual">
      <formula>0</formula>
    </cfRule>
  </conditionalFormatting>
  <pageMargins left="0.75" right="0.75" top="1" bottom="1" header="0.5" footer="0.5"/>
  <headerFooter alignWithMargins="0"/>
</worksheet>
</file>

<file path=xl/worksheets/sheet30.xml><?xml version="1.0" encoding="utf-8"?>
<worksheet xmlns="http://schemas.openxmlformats.org/spreadsheetml/2006/main" xmlns:r="http://schemas.openxmlformats.org/officeDocument/2006/relationships">
  <sheetPr>
    <pageSetUpPr fitToPage="1"/>
  </sheetPr>
  <dimension ref="A1:CT813"/>
  <sheetViews>
    <sheetView topLeftCell="A47"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0.25" style="371" customWidth="1" outlineLevel="1"/>
    <col min="13" max="13" width="22.75" style="371" customWidth="1" outlineLevel="1"/>
    <col min="14" max="14" width="17.75" style="371" customWidth="1" outlineLevel="1"/>
    <col min="15" max="15" width="21" style="371" customWidth="1" outlineLevel="1"/>
    <col min="16" max="16" width="22.375" style="206" bestFit="1"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6" style="371" customWidth="1"/>
    <col min="22" max="22" width="15.75" style="371" customWidth="1"/>
    <col min="23" max="23" width="16.125" style="371" bestFit="1" customWidth="1"/>
    <col min="24" max="24" width="15.875" style="1092" customWidth="1"/>
    <col min="25" max="25" width="21.25" style="371" bestFit="1" customWidth="1"/>
    <col min="26" max="26" width="15.75" style="206" customWidth="1"/>
    <col min="27" max="27" width="22.375" style="206" bestFit="1" customWidth="1"/>
    <col min="28" max="28" width="15.75" style="206" customWidth="1"/>
    <col min="29" max="29" width="18.125" style="206" bestFit="1" customWidth="1"/>
    <col min="30" max="37" width="8.75" style="216"/>
    <col min="38" max="16384" width="8.75" style="206"/>
  </cols>
  <sheetData>
    <row r="1" spans="1:45">
      <c r="A1" s="6" t="s">
        <v>174</v>
      </c>
      <c r="B1" s="983">
        <v>0</v>
      </c>
      <c r="C1" s="984"/>
      <c r="D1" s="984"/>
      <c r="E1" s="984"/>
      <c r="G1" s="985" t="s">
        <v>912</v>
      </c>
      <c r="H1" s="986"/>
      <c r="I1" s="987"/>
      <c r="J1" s="987"/>
      <c r="K1" s="987"/>
      <c r="L1" s="987"/>
      <c r="M1" s="988"/>
      <c r="N1" s="988"/>
      <c r="O1" s="988"/>
      <c r="P1" s="989"/>
      <c r="Q1" s="990"/>
      <c r="R1" s="991"/>
      <c r="S1" s="992"/>
      <c r="T1" s="992"/>
      <c r="U1" s="992"/>
      <c r="V1" s="992"/>
      <c r="W1" s="993"/>
      <c r="AD1" s="206"/>
      <c r="AE1" s="206"/>
      <c r="AF1" s="206"/>
      <c r="AG1" s="206"/>
      <c r="AH1" s="206"/>
      <c r="AI1" s="206"/>
      <c r="AJ1" s="206"/>
      <c r="AK1" s="206"/>
    </row>
    <row r="2" spans="1:4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c r="AD2" s="206"/>
      <c r="AE2" s="206"/>
      <c r="AF2" s="206"/>
      <c r="AG2" s="206"/>
      <c r="AH2" s="206"/>
      <c r="AI2" s="206"/>
      <c r="AJ2" s="206"/>
      <c r="AK2" s="206"/>
    </row>
    <row r="3" spans="1:45">
      <c r="U3" s="206"/>
      <c r="AD3" s="206"/>
      <c r="AE3" s="206"/>
      <c r="AF3" s="206"/>
      <c r="AG3" s="206"/>
      <c r="AH3" s="206"/>
      <c r="AI3" s="206"/>
      <c r="AJ3" s="206"/>
      <c r="AK3" s="206"/>
    </row>
    <row r="4" spans="1:45">
      <c r="P4"/>
      <c r="Q4" s="426"/>
      <c r="R4" s="113"/>
      <c r="AD4" s="206"/>
      <c r="AE4" s="206"/>
      <c r="AF4" s="206"/>
      <c r="AG4" s="206"/>
      <c r="AH4" s="206"/>
      <c r="AI4" s="206"/>
      <c r="AJ4" s="206"/>
      <c r="AK4" s="206"/>
    </row>
    <row r="5" spans="1:45">
      <c r="P5"/>
      <c r="Q5" s="426"/>
      <c r="R5" s="113"/>
      <c r="AD5" s="206"/>
      <c r="AE5" s="206"/>
      <c r="AF5" s="206"/>
      <c r="AG5" s="206"/>
      <c r="AH5" s="206"/>
      <c r="AI5" s="206"/>
      <c r="AJ5" s="206"/>
      <c r="AK5" s="206"/>
    </row>
    <row r="6" spans="1:45" ht="20.25">
      <c r="P6"/>
      <c r="Q6" s="426"/>
      <c r="R6" s="113"/>
      <c r="U6" s="995" t="s">
        <v>365</v>
      </c>
      <c r="AD6" s="206"/>
      <c r="AE6" s="206"/>
      <c r="AF6" s="206"/>
      <c r="AG6" s="206"/>
      <c r="AH6" s="206"/>
      <c r="AI6" s="206"/>
      <c r="AJ6" s="206"/>
      <c r="AK6" s="206"/>
    </row>
    <row r="7" spans="1:45">
      <c r="P7"/>
      <c r="Q7" s="426"/>
      <c r="R7" s="113"/>
      <c r="AD7" s="206"/>
      <c r="AE7" s="206"/>
      <c r="AF7" s="206"/>
      <c r="AG7" s="206"/>
      <c r="AH7" s="206"/>
      <c r="AI7" s="206"/>
      <c r="AJ7" s="206"/>
      <c r="AK7" s="206"/>
    </row>
    <row r="8" spans="1:45">
      <c r="P8"/>
      <c r="Q8" s="426"/>
      <c r="R8" s="113"/>
      <c r="U8" s="1093" t="s">
        <v>914</v>
      </c>
      <c r="V8" s="1242" t="s">
        <v>1004</v>
      </c>
      <c r="W8" s="393"/>
      <c r="AD8" s="206"/>
      <c r="AE8" s="206"/>
      <c r="AF8" s="206"/>
      <c r="AG8" s="206"/>
      <c r="AH8" s="206"/>
      <c r="AI8" s="206"/>
      <c r="AJ8" s="206"/>
      <c r="AK8" s="206"/>
    </row>
    <row r="9" spans="1:45">
      <c r="P9"/>
      <c r="Q9" s="426"/>
      <c r="R9" s="113"/>
      <c r="U9" s="1094" t="s">
        <v>915</v>
      </c>
      <c r="V9" s="1139">
        <v>41548</v>
      </c>
      <c r="W9" s="1000"/>
      <c r="AD9" s="206"/>
      <c r="AE9" s="206"/>
      <c r="AF9" s="206"/>
      <c r="AG9" s="206"/>
      <c r="AH9" s="206"/>
      <c r="AI9" s="206"/>
      <c r="AJ9" s="206"/>
      <c r="AK9" s="206"/>
    </row>
    <row r="10" spans="1:45">
      <c r="I10" s="206"/>
      <c r="J10" s="206"/>
      <c r="K10" s="206"/>
      <c r="P10" s="838" t="s">
        <v>674</v>
      </c>
      <c r="Q10" s="838" t="s">
        <v>675</v>
      </c>
      <c r="R10" s="838" t="s">
        <v>916</v>
      </c>
      <c r="U10" s="1096" t="s">
        <v>430</v>
      </c>
      <c r="V10" s="416" t="s">
        <v>791</v>
      </c>
      <c r="W10" s="1002"/>
      <c r="AD10" s="206"/>
      <c r="AE10" s="206"/>
      <c r="AF10" s="206"/>
      <c r="AG10" s="206"/>
      <c r="AH10" s="206"/>
      <c r="AI10" s="206"/>
      <c r="AJ10" s="206"/>
      <c r="AK10" s="206"/>
    </row>
    <row r="11" spans="1:45">
      <c r="I11" s="206"/>
      <c r="J11" s="206"/>
      <c r="K11" s="206"/>
      <c r="P11" t="s">
        <v>677</v>
      </c>
      <c r="Q11" s="426" t="s">
        <v>678</v>
      </c>
      <c r="R11" s="144" t="e">
        <v>#DIV/0!</v>
      </c>
      <c r="U11" s="1264" t="s">
        <v>1005</v>
      </c>
      <c r="V11" s="398"/>
      <c r="W11" s="1000"/>
      <c r="AD11" s="206"/>
      <c r="AE11" s="206"/>
      <c r="AF11" s="206"/>
      <c r="AG11" s="206"/>
      <c r="AH11" s="206"/>
      <c r="AI11" s="206"/>
      <c r="AJ11" s="206"/>
      <c r="AK11" s="206"/>
    </row>
    <row r="12" spans="1:45">
      <c r="I12" s="206"/>
      <c r="J12" s="206"/>
      <c r="K12" s="206"/>
      <c r="P12" t="s">
        <v>680</v>
      </c>
      <c r="Q12" s="426" t="s">
        <v>681</v>
      </c>
      <c r="R12" s="144" t="e">
        <v>#DIV/0!</v>
      </c>
      <c r="U12" s="1264" t="s">
        <v>1006</v>
      </c>
      <c r="V12" s="398"/>
      <c r="W12" s="1000"/>
      <c r="AD12" s="206"/>
      <c r="AE12" s="206"/>
      <c r="AF12" s="206"/>
      <c r="AG12" s="206"/>
      <c r="AH12" s="206"/>
      <c r="AI12" s="206"/>
      <c r="AJ12" s="206"/>
      <c r="AK12" s="206"/>
    </row>
    <row r="13" spans="1:45">
      <c r="I13" s="206"/>
      <c r="J13" s="206"/>
      <c r="K13" s="206"/>
      <c r="P13" t="s">
        <v>683</v>
      </c>
      <c r="Q13" s="426" t="s">
        <v>684</v>
      </c>
      <c r="R13" s="144" t="e">
        <v>#DIV/0!</v>
      </c>
      <c r="U13" s="1264" t="s">
        <v>1007</v>
      </c>
      <c r="V13" s="398"/>
      <c r="W13" s="1000"/>
      <c r="AD13" s="206"/>
      <c r="AE13" s="206"/>
      <c r="AF13" s="206"/>
      <c r="AG13" s="206"/>
      <c r="AH13" s="206"/>
      <c r="AI13" s="206"/>
      <c r="AJ13" s="206"/>
      <c r="AK13" s="206"/>
    </row>
    <row r="14" spans="1:45">
      <c r="I14" s="206"/>
      <c r="J14" s="206"/>
      <c r="K14" s="206"/>
      <c r="P14" t="s">
        <v>686</v>
      </c>
      <c r="Q14" s="426" t="s">
        <v>687</v>
      </c>
      <c r="R14" s="144" t="e">
        <v>#DIV/0!</v>
      </c>
      <c r="U14" s="1001"/>
      <c r="V14" s="416"/>
      <c r="W14" s="1002"/>
      <c r="AD14" s="206"/>
      <c r="AE14" s="206"/>
      <c r="AF14" s="206"/>
      <c r="AG14" s="206"/>
      <c r="AH14" s="206"/>
      <c r="AI14" s="206"/>
      <c r="AJ14" s="206"/>
      <c r="AK14" s="206"/>
    </row>
    <row r="15" spans="1:45"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092"/>
      <c r="Y15" s="371"/>
      <c r="Z15" s="206"/>
      <c r="AA15" s="206"/>
      <c r="AB15" s="206"/>
      <c r="AC15" s="206"/>
      <c r="AD15" s="206"/>
      <c r="AE15" s="206"/>
      <c r="AF15" s="206"/>
      <c r="AG15" s="206"/>
      <c r="AH15" s="206"/>
      <c r="AI15" s="206"/>
      <c r="AJ15" s="206"/>
      <c r="AK15" s="206"/>
      <c r="AL15" s="206"/>
      <c r="AM15" s="206"/>
      <c r="AN15" s="206"/>
      <c r="AO15" s="206"/>
      <c r="AP15" s="206"/>
      <c r="AQ15" s="206"/>
      <c r="AR15" s="206"/>
      <c r="AS15" s="206"/>
    </row>
    <row r="16" spans="1:45"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t="s">
        <v>1008</v>
      </c>
      <c r="Y16" s="1022"/>
      <c r="Z16" s="1017" t="s">
        <v>925</v>
      </c>
      <c r="AA16" s="1018"/>
      <c r="AB16" s="1018"/>
      <c r="AC16" s="1019"/>
      <c r="AD16" s="206"/>
      <c r="AE16" s="206"/>
      <c r="AF16" s="206"/>
      <c r="AG16" s="206"/>
      <c r="AH16" s="206"/>
      <c r="AI16" s="206"/>
      <c r="AJ16" s="206"/>
      <c r="AK16" s="206"/>
      <c r="AL16" s="206"/>
      <c r="AM16" s="206"/>
      <c r="AN16" s="206"/>
      <c r="AO16" s="206"/>
      <c r="AP16" s="206"/>
      <c r="AQ16" s="206"/>
      <c r="AR16" s="206"/>
      <c r="AS16" s="206"/>
    </row>
    <row r="17" spans="1:45"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236" t="s">
        <v>719</v>
      </c>
      <c r="Z17" s="1026" t="s">
        <v>323</v>
      </c>
      <c r="AA17" s="1026" t="s">
        <v>930</v>
      </c>
      <c r="AB17" s="1026" t="s">
        <v>931</v>
      </c>
      <c r="AC17" s="1026" t="s">
        <v>1</v>
      </c>
      <c r="AD17" s="1016"/>
      <c r="AE17" s="1016"/>
      <c r="AF17" s="1016"/>
      <c r="AG17" s="1016"/>
      <c r="AH17" s="1016"/>
      <c r="AI17" s="1016"/>
      <c r="AJ17" s="1016"/>
      <c r="AK17" s="1016"/>
      <c r="AL17" s="1016"/>
      <c r="AM17" s="1016"/>
      <c r="AN17" s="1016"/>
      <c r="AO17" s="1016"/>
      <c r="AP17" s="1016"/>
      <c r="AQ17" s="1016"/>
      <c r="AR17" s="1016"/>
      <c r="AS17" s="1016"/>
    </row>
    <row r="18" spans="1:45"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1" t="s">
        <v>984</v>
      </c>
      <c r="Y18" s="1237"/>
      <c r="Z18" s="1036"/>
      <c r="AA18" s="1036" t="s">
        <v>943</v>
      </c>
      <c r="AB18" s="1036" t="s">
        <v>944</v>
      </c>
      <c r="AC18" s="1036"/>
      <c r="AD18" s="1016"/>
      <c r="AE18" s="1016"/>
      <c r="AF18" s="1016"/>
      <c r="AG18" s="1016"/>
      <c r="AH18" s="1016"/>
      <c r="AI18" s="1016"/>
      <c r="AJ18" s="1016"/>
      <c r="AK18" s="1016"/>
      <c r="AL18" s="1016"/>
      <c r="AM18" s="1016"/>
      <c r="AN18" s="1016"/>
      <c r="AO18" s="1016"/>
      <c r="AP18" s="1016"/>
      <c r="AQ18" s="1016"/>
      <c r="AR18" s="1016"/>
      <c r="AS18" s="1016"/>
    </row>
    <row r="19" spans="1:45"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row>
    <row r="20" spans="1:45" ht="15.75" customHeight="1">
      <c r="F20" s="232"/>
      <c r="G20" s="1054" t="s">
        <v>949</v>
      </c>
      <c r="H20" s="236"/>
      <c r="I20" s="398"/>
      <c r="J20" s="1055"/>
      <c r="K20" s="1055"/>
      <c r="L20" s="292"/>
      <c r="M20" s="292"/>
      <c r="N20" s="292"/>
      <c r="O20" s="292"/>
      <c r="P20" s="292"/>
      <c r="Q20" s="292"/>
      <c r="R20" s="292"/>
      <c r="S20" s="292"/>
      <c r="T20" s="292"/>
      <c r="U20" s="1056"/>
      <c r="V20" s="913"/>
      <c r="W20" s="525"/>
      <c r="X20" s="1265">
        <v>2.5000000000000001E-2</v>
      </c>
      <c r="Y20" s="891"/>
      <c r="Z20" s="1047"/>
      <c r="AA20" s="292"/>
      <c r="AB20" s="292"/>
      <c r="AC20" s="292"/>
      <c r="AD20" s="252"/>
      <c r="AE20" s="252"/>
      <c r="AF20" s="252"/>
      <c r="AG20" s="252"/>
      <c r="AH20" s="252"/>
      <c r="AI20" s="252"/>
      <c r="AJ20" s="252"/>
      <c r="AK20" s="252"/>
      <c r="AL20" s="252"/>
      <c r="AM20" s="252"/>
      <c r="AN20" s="252"/>
      <c r="AO20" s="252"/>
      <c r="AP20" s="252"/>
      <c r="AQ20" s="252"/>
      <c r="AR20" s="252"/>
      <c r="AS20" s="252"/>
    </row>
    <row r="21" spans="1:45" s="144" customFormat="1" ht="15.75" customHeight="1">
      <c r="A21" s="994"/>
      <c r="B21" s="994"/>
      <c r="C21" s="236"/>
      <c r="D21" s="236"/>
      <c r="E21" s="236"/>
      <c r="F21" s="1060"/>
      <c r="G21" s="1061" t="s">
        <v>950</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121"/>
      <c r="Y21" s="1066">
        <v>0</v>
      </c>
      <c r="Z21" s="1065">
        <v>0</v>
      </c>
      <c r="AA21" s="1066">
        <v>0</v>
      </c>
      <c r="AB21" s="1066">
        <v>0</v>
      </c>
      <c r="AC21" s="1068">
        <v>0</v>
      </c>
      <c r="AD21" s="598"/>
      <c r="AE21" s="776"/>
      <c r="AF21" s="776"/>
      <c r="AG21" s="776"/>
      <c r="AH21" s="776"/>
      <c r="AI21" s="776"/>
      <c r="AJ21" s="776"/>
      <c r="AK21" s="776"/>
    </row>
    <row r="22" spans="1:45"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v>0</v>
      </c>
      <c r="W22" s="1074"/>
      <c r="X22" s="1123"/>
      <c r="Y22" s="1073"/>
      <c r="Z22" s="1072"/>
      <c r="AA22" s="1073">
        <v>0</v>
      </c>
      <c r="AB22" s="1073"/>
      <c r="AC22" s="1073">
        <v>0</v>
      </c>
      <c r="AD22" s="598"/>
      <c r="AE22" s="776"/>
      <c r="AF22" s="776"/>
      <c r="AG22" s="776"/>
      <c r="AH22" s="776"/>
      <c r="AI22" s="776"/>
      <c r="AJ22" s="776"/>
      <c r="AK22" s="776"/>
    </row>
    <row r="23" spans="1:45"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8">
        <v>0</v>
      </c>
      <c r="AD23" s="598"/>
      <c r="AE23" s="776"/>
      <c r="AF23" s="776"/>
      <c r="AG23" s="776"/>
      <c r="AH23" s="776"/>
      <c r="AI23" s="776"/>
      <c r="AJ23" s="776"/>
      <c r="AK23" s="776"/>
    </row>
    <row r="24" spans="1:45"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8">
        <v>0</v>
      </c>
      <c r="AD24" s="598"/>
      <c r="AE24" s="776"/>
      <c r="AF24" s="776"/>
      <c r="AG24" s="776"/>
      <c r="AH24" s="776"/>
      <c r="AI24" s="776"/>
      <c r="AJ24" s="776"/>
      <c r="AK24" s="776"/>
    </row>
    <row r="25" spans="1:45"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8">
        <v>0</v>
      </c>
      <c r="AD25" s="598"/>
      <c r="AE25" s="776"/>
      <c r="AF25" s="776"/>
      <c r="AG25" s="776"/>
      <c r="AH25" s="776"/>
      <c r="AI25" s="776"/>
      <c r="AJ25" s="776"/>
      <c r="AK25" s="776"/>
    </row>
    <row r="26" spans="1:45"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8">
        <v>0</v>
      </c>
      <c r="AD26" s="598"/>
      <c r="AE26" s="776"/>
      <c r="AF26" s="776"/>
      <c r="AG26" s="776"/>
      <c r="AH26" s="776"/>
      <c r="AI26" s="776"/>
      <c r="AJ26" s="776"/>
      <c r="AK26" s="776"/>
    </row>
    <row r="27" spans="1:45"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8">
        <v>0</v>
      </c>
      <c r="AD27" s="598"/>
      <c r="AE27" s="776"/>
      <c r="AF27" s="776"/>
      <c r="AG27" s="776"/>
      <c r="AH27" s="776"/>
      <c r="AI27" s="776"/>
      <c r="AJ27" s="776"/>
      <c r="AK27" s="776"/>
    </row>
    <row r="28" spans="1:45"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8">
        <v>0</v>
      </c>
      <c r="AD28" s="598"/>
      <c r="AE28" s="776"/>
      <c r="AF28" s="776"/>
      <c r="AG28" s="776"/>
      <c r="AH28" s="776"/>
      <c r="AI28" s="776"/>
      <c r="AJ28" s="776"/>
      <c r="AK28" s="776"/>
    </row>
    <row r="29" spans="1:45"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8">
        <v>0</v>
      </c>
      <c r="AD29" s="598"/>
      <c r="AE29" s="776"/>
      <c r="AF29" s="776"/>
      <c r="AG29" s="776"/>
      <c r="AH29" s="776"/>
      <c r="AI29" s="776"/>
      <c r="AJ29" s="776"/>
      <c r="AK29" s="776"/>
    </row>
    <row r="30" spans="1:45"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8">
        <v>0</v>
      </c>
      <c r="AD30" s="598"/>
      <c r="AE30" s="776"/>
      <c r="AF30" s="776"/>
      <c r="AG30" s="776"/>
      <c r="AH30" s="776"/>
      <c r="AI30" s="776"/>
      <c r="AJ30" s="776"/>
      <c r="AK30" s="776"/>
    </row>
    <row r="31" spans="1:45"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8">
        <v>0</v>
      </c>
      <c r="AD31" s="598"/>
      <c r="AE31" s="776"/>
      <c r="AF31" s="776"/>
      <c r="AG31" s="776"/>
      <c r="AH31" s="776"/>
      <c r="AI31" s="776"/>
      <c r="AJ31" s="776"/>
      <c r="AK31" s="776"/>
    </row>
    <row r="32" spans="1:45"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8">
        <v>0</v>
      </c>
      <c r="AD32" s="598"/>
      <c r="AE32" s="776"/>
      <c r="AF32" s="776"/>
      <c r="AG32" s="776"/>
      <c r="AH32" s="776"/>
      <c r="AI32" s="776"/>
      <c r="AJ32" s="776"/>
      <c r="AK32" s="776"/>
    </row>
    <row r="33" spans="1:37"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8">
        <v>0</v>
      </c>
      <c r="AD33" s="598"/>
      <c r="AE33" s="776"/>
      <c r="AF33" s="776"/>
      <c r="AG33" s="776"/>
      <c r="AH33" s="776"/>
      <c r="AI33" s="776"/>
      <c r="AJ33" s="776"/>
      <c r="AK33" s="776"/>
    </row>
    <row r="34" spans="1:37"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v>0</v>
      </c>
      <c r="W34" s="1079"/>
      <c r="X34" s="1124">
        <v>0</v>
      </c>
      <c r="Y34" s="1078"/>
      <c r="Z34" s="1077"/>
      <c r="AA34" s="1078">
        <v>0</v>
      </c>
      <c r="AB34" s="1078"/>
      <c r="AC34" s="1078">
        <v>0</v>
      </c>
      <c r="AD34" s="598"/>
      <c r="AE34" s="776"/>
      <c r="AF34" s="776"/>
      <c r="AG34" s="776"/>
      <c r="AH34" s="776"/>
      <c r="AI34" s="776"/>
      <c r="AJ34" s="776"/>
      <c r="AK34" s="776"/>
    </row>
    <row r="35" spans="1:37"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8">
        <v>0</v>
      </c>
      <c r="AD35" s="598"/>
      <c r="AE35" s="776"/>
      <c r="AF35" s="776"/>
      <c r="AG35" s="776"/>
      <c r="AH35" s="776"/>
      <c r="AI35" s="776"/>
      <c r="AJ35" s="776"/>
      <c r="AK35" s="776"/>
    </row>
    <row r="36" spans="1:37"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8">
        <v>0</v>
      </c>
      <c r="AD36" s="598"/>
      <c r="AE36" s="776"/>
      <c r="AF36" s="776"/>
      <c r="AG36" s="776"/>
      <c r="AH36" s="776"/>
      <c r="AI36" s="776"/>
      <c r="AJ36" s="776"/>
      <c r="AK36" s="776"/>
    </row>
    <row r="37" spans="1:37"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8">
        <v>0</v>
      </c>
      <c r="AD37" s="598"/>
      <c r="AE37" s="776"/>
      <c r="AF37" s="776"/>
      <c r="AG37" s="776"/>
      <c r="AH37" s="776"/>
      <c r="AI37" s="776"/>
      <c r="AJ37" s="776"/>
      <c r="AK37" s="776"/>
    </row>
    <row r="38" spans="1:37"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8">
        <v>0</v>
      </c>
      <c r="AD38" s="598"/>
      <c r="AE38" s="776"/>
      <c r="AF38" s="776"/>
      <c r="AG38" s="776"/>
      <c r="AH38" s="776"/>
      <c r="AI38" s="776"/>
      <c r="AJ38" s="776"/>
      <c r="AK38" s="776"/>
    </row>
    <row r="39" spans="1:37"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8">
        <v>0</v>
      </c>
      <c r="AD39" s="598"/>
      <c r="AE39" s="776"/>
      <c r="AF39" s="776"/>
      <c r="AG39" s="776"/>
      <c r="AH39" s="776"/>
      <c r="AI39" s="776"/>
      <c r="AJ39" s="776"/>
      <c r="AK39" s="776"/>
    </row>
    <row r="40" spans="1:37"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8">
        <v>0</v>
      </c>
      <c r="AD40" s="598"/>
      <c r="AE40" s="776"/>
      <c r="AF40" s="776"/>
      <c r="AG40" s="776"/>
      <c r="AH40" s="776"/>
      <c r="AI40" s="776"/>
      <c r="AJ40" s="776"/>
      <c r="AK40" s="776"/>
    </row>
    <row r="41" spans="1:37"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8">
        <v>0</v>
      </c>
      <c r="AD41" s="598"/>
      <c r="AE41" s="776"/>
      <c r="AF41" s="776"/>
      <c r="AG41" s="776"/>
      <c r="AH41" s="776"/>
      <c r="AI41" s="776"/>
      <c r="AJ41" s="776"/>
      <c r="AK41" s="776"/>
    </row>
    <row r="42" spans="1:37"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8">
        <v>0</v>
      </c>
      <c r="AD42" s="598"/>
      <c r="AE42" s="776"/>
      <c r="AF42" s="776"/>
      <c r="AG42" s="776"/>
      <c r="AH42" s="776"/>
      <c r="AI42" s="776"/>
      <c r="AJ42" s="776"/>
      <c r="AK42" s="776"/>
    </row>
    <row r="43" spans="1:37"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8">
        <v>0</v>
      </c>
      <c r="AD43" s="598"/>
      <c r="AE43" s="776"/>
      <c r="AF43" s="776"/>
      <c r="AG43" s="776"/>
      <c r="AH43" s="776"/>
      <c r="AI43" s="776"/>
      <c r="AJ43" s="776"/>
      <c r="AK43" s="776"/>
    </row>
    <row r="44" spans="1:37"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8">
        <v>0</v>
      </c>
      <c r="AD44" s="598"/>
      <c r="AE44" s="776"/>
      <c r="AF44" s="776"/>
      <c r="AG44" s="776"/>
      <c r="AH44" s="776"/>
      <c r="AI44" s="776"/>
      <c r="AJ44" s="776"/>
      <c r="AK44" s="776"/>
    </row>
    <row r="45" spans="1:37"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8">
        <v>0</v>
      </c>
      <c r="AD45" s="598"/>
      <c r="AE45" s="776"/>
      <c r="AF45" s="776"/>
      <c r="AG45" s="776"/>
      <c r="AH45" s="776"/>
      <c r="AI45" s="776"/>
      <c r="AJ45" s="776"/>
      <c r="AK45" s="776"/>
    </row>
    <row r="46" spans="1:37"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v>0</v>
      </c>
      <c r="W46" s="1079"/>
      <c r="X46" s="1124">
        <v>0</v>
      </c>
      <c r="Y46" s="1078"/>
      <c r="Z46" s="1077"/>
      <c r="AA46" s="1078">
        <v>0</v>
      </c>
      <c r="AB46" s="1078"/>
      <c r="AC46" s="1078">
        <v>0</v>
      </c>
      <c r="AD46" s="598"/>
      <c r="AE46" s="776"/>
      <c r="AF46" s="776"/>
      <c r="AG46" s="776"/>
      <c r="AH46" s="776"/>
      <c r="AI46" s="776"/>
      <c r="AJ46" s="776"/>
      <c r="AK46" s="776"/>
    </row>
    <row r="47" spans="1:37"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8">
        <v>0</v>
      </c>
      <c r="AD47" s="598"/>
      <c r="AE47" s="776"/>
      <c r="AF47" s="776"/>
      <c r="AG47" s="776"/>
      <c r="AH47" s="776"/>
      <c r="AI47" s="776"/>
      <c r="AJ47" s="776"/>
      <c r="AK47" s="776"/>
    </row>
    <row r="48" spans="1:37"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8">
        <v>0</v>
      </c>
      <c r="AD48" s="598"/>
      <c r="AE48" s="776"/>
      <c r="AF48" s="776"/>
      <c r="AG48" s="776"/>
      <c r="AH48" s="776"/>
      <c r="AI48" s="776"/>
      <c r="AJ48" s="776"/>
      <c r="AK48" s="776"/>
    </row>
    <row r="49" spans="1:37"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8">
        <v>0</v>
      </c>
      <c r="AD49" s="598"/>
      <c r="AE49" s="776"/>
      <c r="AF49" s="776"/>
      <c r="AG49" s="776"/>
      <c r="AH49" s="776"/>
      <c r="AI49" s="776"/>
      <c r="AJ49" s="776"/>
      <c r="AK49" s="776"/>
    </row>
    <row r="50" spans="1:37"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8">
        <v>0</v>
      </c>
      <c r="AD50" s="598"/>
      <c r="AE50" s="776"/>
      <c r="AF50" s="776"/>
      <c r="AG50" s="776"/>
      <c r="AH50" s="776"/>
      <c r="AI50" s="776"/>
      <c r="AJ50" s="776"/>
      <c r="AK50" s="776"/>
    </row>
    <row r="51" spans="1:37"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8">
        <v>0</v>
      </c>
      <c r="AD51" s="598"/>
      <c r="AE51" s="776"/>
      <c r="AF51" s="776"/>
      <c r="AG51" s="776"/>
      <c r="AH51" s="776"/>
      <c r="AI51" s="776"/>
      <c r="AJ51" s="776"/>
      <c r="AK51" s="776"/>
    </row>
    <row r="52" spans="1:37"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8">
        <v>0</v>
      </c>
      <c r="AD52" s="598"/>
      <c r="AE52" s="776"/>
      <c r="AF52" s="776"/>
      <c r="AG52" s="776"/>
      <c r="AH52" s="776"/>
      <c r="AI52" s="776"/>
      <c r="AJ52" s="776"/>
      <c r="AK52" s="776"/>
    </row>
    <row r="53" spans="1:37"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8">
        <v>0</v>
      </c>
      <c r="AD53" s="598"/>
      <c r="AE53" s="776"/>
      <c r="AF53" s="776"/>
      <c r="AG53" s="776"/>
      <c r="AH53" s="776"/>
      <c r="AI53" s="776"/>
      <c r="AJ53" s="776"/>
      <c r="AK53" s="776"/>
    </row>
    <row r="54" spans="1:37"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8">
        <v>0</v>
      </c>
      <c r="AD54" s="598"/>
      <c r="AE54" s="776"/>
      <c r="AF54" s="776"/>
      <c r="AG54" s="776"/>
      <c r="AH54" s="776"/>
      <c r="AI54" s="776"/>
      <c r="AJ54" s="776"/>
      <c r="AK54" s="776"/>
    </row>
    <row r="55" spans="1:37"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8">
        <v>0</v>
      </c>
      <c r="AD55" s="598"/>
      <c r="AE55" s="776"/>
      <c r="AF55" s="776"/>
      <c r="AG55" s="776"/>
      <c r="AH55" s="776"/>
      <c r="AI55" s="776"/>
      <c r="AJ55" s="776"/>
      <c r="AK55" s="776"/>
    </row>
    <row r="56" spans="1:37"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8">
        <v>0</v>
      </c>
      <c r="AD56" s="598"/>
      <c r="AE56" s="776"/>
      <c r="AF56" s="776"/>
      <c r="AG56" s="776"/>
      <c r="AH56" s="776"/>
      <c r="AI56" s="776"/>
      <c r="AJ56" s="776"/>
      <c r="AK56" s="776"/>
    </row>
    <row r="57" spans="1:37"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8">
        <v>0</v>
      </c>
      <c r="AD57" s="598"/>
      <c r="AE57" s="776"/>
      <c r="AF57" s="776"/>
      <c r="AG57" s="776"/>
      <c r="AH57" s="776"/>
      <c r="AI57" s="776"/>
      <c r="AJ57" s="776"/>
      <c r="AK57" s="776"/>
    </row>
    <row r="58" spans="1:37"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v>0</v>
      </c>
      <c r="W58" s="1079"/>
      <c r="X58" s="1124">
        <v>0</v>
      </c>
      <c r="Y58" s="1078"/>
      <c r="Z58" s="1077"/>
      <c r="AA58" s="1078">
        <v>0</v>
      </c>
      <c r="AB58" s="1078"/>
      <c r="AC58" s="1078">
        <v>0</v>
      </c>
      <c r="AD58" s="598"/>
      <c r="AE58" s="776"/>
      <c r="AF58" s="776"/>
      <c r="AG58" s="776"/>
      <c r="AH58" s="776"/>
      <c r="AI58" s="776"/>
      <c r="AJ58" s="776"/>
      <c r="AK58" s="776"/>
    </row>
    <row r="59" spans="1:37"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8">
        <v>0</v>
      </c>
      <c r="AD59" s="598"/>
      <c r="AE59" s="776"/>
      <c r="AF59" s="776"/>
      <c r="AG59" s="776"/>
      <c r="AH59" s="776"/>
      <c r="AI59" s="776"/>
      <c r="AJ59" s="776"/>
      <c r="AK59" s="776"/>
    </row>
    <row r="60" spans="1:37"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8">
        <v>0</v>
      </c>
      <c r="AD60" s="598"/>
      <c r="AE60" s="776"/>
      <c r="AF60" s="776"/>
      <c r="AG60" s="776"/>
      <c r="AH60" s="776"/>
      <c r="AI60" s="776"/>
      <c r="AJ60" s="776"/>
      <c r="AK60" s="776"/>
    </row>
    <row r="61" spans="1:37"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8">
        <v>0</v>
      </c>
      <c r="AD61" s="598"/>
      <c r="AE61" s="776"/>
      <c r="AF61" s="776"/>
      <c r="AG61" s="776"/>
      <c r="AH61" s="776"/>
      <c r="AI61" s="776"/>
      <c r="AJ61" s="776"/>
      <c r="AK61" s="776"/>
    </row>
    <row r="62" spans="1:37"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8">
        <v>0</v>
      </c>
      <c r="AD62" s="598"/>
      <c r="AE62" s="776"/>
      <c r="AF62" s="776"/>
      <c r="AG62" s="776"/>
      <c r="AH62" s="776"/>
      <c r="AI62" s="776"/>
      <c r="AJ62" s="776"/>
      <c r="AK62" s="776"/>
    </row>
    <row r="63" spans="1:37"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8">
        <v>0</v>
      </c>
      <c r="AD63" s="598"/>
      <c r="AE63" s="776"/>
      <c r="AF63" s="776"/>
      <c r="AG63" s="776"/>
      <c r="AH63" s="776"/>
      <c r="AI63" s="776"/>
      <c r="AJ63" s="776"/>
      <c r="AK63" s="776"/>
    </row>
    <row r="64" spans="1:37"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8">
        <v>0</v>
      </c>
      <c r="AD64" s="598"/>
      <c r="AE64" s="776"/>
      <c r="AF64" s="776"/>
      <c r="AG64" s="776"/>
      <c r="AH64" s="776"/>
      <c r="AI64" s="776"/>
      <c r="AJ64" s="776"/>
      <c r="AK64" s="776"/>
    </row>
    <row r="65" spans="1:37"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8">
        <v>0</v>
      </c>
      <c r="AD65" s="598"/>
      <c r="AE65" s="776"/>
      <c r="AF65" s="776"/>
      <c r="AG65" s="776"/>
      <c r="AH65" s="776"/>
      <c r="AI65" s="776"/>
      <c r="AJ65" s="776"/>
      <c r="AK65" s="776"/>
    </row>
    <row r="66" spans="1:37"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8">
        <v>0</v>
      </c>
      <c r="AD66" s="598"/>
      <c r="AE66" s="776"/>
      <c r="AF66" s="776"/>
      <c r="AG66" s="776"/>
      <c r="AH66" s="776"/>
      <c r="AI66" s="776"/>
      <c r="AJ66" s="776"/>
      <c r="AK66" s="776"/>
    </row>
    <row r="67" spans="1:37"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8">
        <v>0</v>
      </c>
      <c r="AD67" s="598"/>
      <c r="AE67" s="776"/>
      <c r="AF67" s="776"/>
      <c r="AG67" s="776"/>
      <c r="AH67" s="776"/>
      <c r="AI67" s="776"/>
      <c r="AJ67" s="776"/>
      <c r="AK67" s="776"/>
    </row>
    <row r="68" spans="1:37"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8">
        <v>0</v>
      </c>
      <c r="AD68" s="598"/>
      <c r="AE68" s="776"/>
      <c r="AF68" s="776"/>
      <c r="AG68" s="776"/>
      <c r="AH68" s="776"/>
      <c r="AI68" s="776"/>
      <c r="AJ68" s="776"/>
      <c r="AK68" s="776"/>
    </row>
    <row r="69" spans="1:37"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8">
        <v>0</v>
      </c>
      <c r="AD69" s="598"/>
      <c r="AE69" s="776"/>
      <c r="AF69" s="776"/>
      <c r="AG69" s="776"/>
      <c r="AH69" s="776"/>
      <c r="AI69" s="776"/>
      <c r="AJ69" s="776"/>
      <c r="AK69" s="776"/>
    </row>
    <row r="70" spans="1:37"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v>0</v>
      </c>
      <c r="W70" s="1079"/>
      <c r="X70" s="1124">
        <v>0</v>
      </c>
      <c r="Y70" s="1078"/>
      <c r="Z70" s="1077"/>
      <c r="AA70" s="1078">
        <v>0</v>
      </c>
      <c r="AB70" s="1078"/>
      <c r="AC70" s="1078">
        <v>0</v>
      </c>
      <c r="AD70" s="598"/>
      <c r="AE70" s="776"/>
      <c r="AF70" s="776"/>
      <c r="AG70" s="776"/>
      <c r="AH70" s="776"/>
      <c r="AI70" s="776"/>
      <c r="AJ70" s="776"/>
      <c r="AK70" s="776"/>
    </row>
    <row r="71" spans="1:37"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8">
        <v>0</v>
      </c>
      <c r="AD71" s="598"/>
      <c r="AE71" s="776"/>
      <c r="AF71" s="776"/>
      <c r="AG71" s="776"/>
      <c r="AH71" s="776"/>
      <c r="AI71" s="776"/>
      <c r="AJ71" s="776"/>
      <c r="AK71" s="776"/>
    </row>
    <row r="72" spans="1:37"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8">
        <v>0</v>
      </c>
      <c r="AD72" s="598"/>
      <c r="AE72" s="776"/>
      <c r="AF72" s="776"/>
      <c r="AG72" s="776"/>
      <c r="AH72" s="776"/>
      <c r="AI72" s="776"/>
      <c r="AJ72" s="776"/>
      <c r="AK72" s="776"/>
    </row>
    <row r="73" spans="1:37"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8">
        <v>0</v>
      </c>
      <c r="AD73" s="598"/>
      <c r="AE73" s="776"/>
      <c r="AF73" s="776"/>
      <c r="AG73" s="776"/>
      <c r="AH73" s="776"/>
      <c r="AI73" s="776"/>
      <c r="AJ73" s="776"/>
      <c r="AK73" s="776"/>
    </row>
    <row r="74" spans="1:37"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8">
        <v>0</v>
      </c>
      <c r="AD74" s="598"/>
      <c r="AE74" s="776"/>
      <c r="AF74" s="776"/>
      <c r="AG74" s="776"/>
      <c r="AH74" s="776"/>
      <c r="AI74" s="776"/>
      <c r="AJ74" s="776"/>
      <c r="AK74" s="776"/>
    </row>
    <row r="75" spans="1:37"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8">
        <v>0</v>
      </c>
      <c r="AD75" s="598"/>
      <c r="AE75" s="776"/>
      <c r="AF75" s="776"/>
      <c r="AG75" s="776"/>
      <c r="AH75" s="776"/>
      <c r="AI75" s="776"/>
      <c r="AJ75" s="776"/>
      <c r="AK75" s="776"/>
    </row>
    <row r="76" spans="1:37"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8">
        <v>0</v>
      </c>
      <c r="AD76" s="598"/>
      <c r="AE76" s="776"/>
      <c r="AF76" s="776"/>
      <c r="AG76" s="776"/>
      <c r="AH76" s="776"/>
      <c r="AI76" s="776"/>
      <c r="AJ76" s="776"/>
      <c r="AK76" s="776"/>
    </row>
    <row r="77" spans="1:37"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8">
        <v>0</v>
      </c>
      <c r="AD77" s="598"/>
      <c r="AE77" s="776"/>
      <c r="AF77" s="776"/>
      <c r="AG77" s="776"/>
      <c r="AH77" s="776"/>
      <c r="AI77" s="776"/>
      <c r="AJ77" s="776"/>
      <c r="AK77" s="776"/>
    </row>
    <row r="78" spans="1:37"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8">
        <v>0</v>
      </c>
      <c r="AD78" s="598"/>
      <c r="AE78" s="776"/>
      <c r="AF78" s="776"/>
      <c r="AG78" s="776"/>
      <c r="AH78" s="776"/>
      <c r="AI78" s="776"/>
      <c r="AJ78" s="776"/>
      <c r="AK78" s="776"/>
    </row>
    <row r="79" spans="1:37"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8">
        <v>0</v>
      </c>
      <c r="AD79" s="598"/>
      <c r="AE79" s="776"/>
      <c r="AF79" s="776"/>
      <c r="AG79" s="776"/>
      <c r="AH79" s="776"/>
      <c r="AI79" s="776"/>
      <c r="AJ79" s="776"/>
      <c r="AK79" s="776"/>
    </row>
    <row r="80" spans="1:37"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8">
        <v>0</v>
      </c>
      <c r="AD80" s="598"/>
      <c r="AE80" s="776"/>
      <c r="AF80" s="776"/>
      <c r="AG80" s="776"/>
      <c r="AH80" s="776"/>
      <c r="AI80" s="776"/>
      <c r="AJ80" s="776"/>
      <c r="AK80" s="776"/>
    </row>
    <row r="81" spans="1:37"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8">
        <v>0</v>
      </c>
      <c r="AD81" s="598"/>
      <c r="AE81" s="776"/>
      <c r="AF81" s="776"/>
      <c r="AG81" s="776"/>
      <c r="AH81" s="776"/>
      <c r="AI81" s="776"/>
      <c r="AJ81" s="776"/>
      <c r="AK81" s="776"/>
    </row>
    <row r="82" spans="1:37"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v>0</v>
      </c>
      <c r="W82" s="1079"/>
      <c r="X82" s="1124">
        <v>0</v>
      </c>
      <c r="Y82" s="1078"/>
      <c r="Z82" s="1077"/>
      <c r="AA82" s="1078">
        <v>0</v>
      </c>
      <c r="AB82" s="1078"/>
      <c r="AC82" s="1078">
        <v>0</v>
      </c>
      <c r="AD82" s="598"/>
      <c r="AE82" s="776"/>
      <c r="AF82" s="776"/>
      <c r="AG82" s="776"/>
      <c r="AH82" s="776"/>
      <c r="AI82" s="776"/>
      <c r="AJ82" s="776"/>
      <c r="AK82" s="776"/>
    </row>
    <row r="83" spans="1:37"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8">
        <v>0</v>
      </c>
      <c r="AD83" s="598"/>
      <c r="AE83" s="776"/>
      <c r="AF83" s="776"/>
      <c r="AG83" s="776"/>
      <c r="AH83" s="776"/>
      <c r="AI83" s="776"/>
      <c r="AJ83" s="776"/>
      <c r="AK83" s="776"/>
    </row>
    <row r="84" spans="1:37"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8">
        <v>0</v>
      </c>
      <c r="AD84" s="598"/>
      <c r="AE84" s="776"/>
      <c r="AF84" s="776"/>
      <c r="AG84" s="776"/>
      <c r="AH84" s="776"/>
      <c r="AI84" s="776"/>
      <c r="AJ84" s="776"/>
      <c r="AK84" s="776"/>
    </row>
    <row r="85" spans="1:37"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8">
        <v>0</v>
      </c>
      <c r="AD85" s="598"/>
      <c r="AE85" s="776"/>
      <c r="AF85" s="776"/>
      <c r="AG85" s="776"/>
      <c r="AH85" s="776"/>
      <c r="AI85" s="776"/>
      <c r="AJ85" s="776"/>
      <c r="AK85" s="776"/>
    </row>
    <row r="86" spans="1:37"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8">
        <v>0</v>
      </c>
      <c r="AD86" s="598"/>
      <c r="AE86" s="776"/>
      <c r="AF86" s="776"/>
      <c r="AG86" s="776"/>
      <c r="AH86" s="776"/>
      <c r="AI86" s="776"/>
      <c r="AJ86" s="776"/>
      <c r="AK86" s="776"/>
    </row>
    <row r="87" spans="1:37"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8">
        <v>0</v>
      </c>
      <c r="AD87" s="598"/>
      <c r="AE87" s="776"/>
      <c r="AF87" s="776"/>
      <c r="AG87" s="776"/>
      <c r="AH87" s="776"/>
      <c r="AI87" s="776"/>
      <c r="AJ87" s="776"/>
      <c r="AK87" s="776"/>
    </row>
    <row r="88" spans="1:37"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8">
        <v>0</v>
      </c>
      <c r="AD88" s="598"/>
      <c r="AE88" s="776"/>
      <c r="AF88" s="776"/>
      <c r="AG88" s="776"/>
      <c r="AH88" s="776"/>
      <c r="AI88" s="776"/>
      <c r="AJ88" s="776"/>
      <c r="AK88" s="776"/>
    </row>
    <row r="89" spans="1:37"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8">
        <v>0</v>
      </c>
      <c r="AD89" s="598"/>
      <c r="AE89" s="776"/>
      <c r="AF89" s="776"/>
      <c r="AG89" s="776"/>
      <c r="AH89" s="776"/>
      <c r="AI89" s="776"/>
      <c r="AJ89" s="776"/>
      <c r="AK89" s="776"/>
    </row>
    <row r="90" spans="1:37"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8">
        <v>0</v>
      </c>
      <c r="AD90" s="598"/>
      <c r="AE90" s="776"/>
      <c r="AF90" s="776"/>
      <c r="AG90" s="776"/>
      <c r="AH90" s="776"/>
      <c r="AI90" s="776"/>
      <c r="AJ90" s="776"/>
      <c r="AK90" s="776"/>
    </row>
    <row r="91" spans="1:37"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8">
        <v>0</v>
      </c>
      <c r="AD91" s="598"/>
      <c r="AE91" s="776"/>
      <c r="AF91" s="776"/>
      <c r="AG91" s="776"/>
      <c r="AH91" s="776"/>
      <c r="AI91" s="776"/>
      <c r="AJ91" s="776"/>
      <c r="AK91" s="776"/>
    </row>
    <row r="92" spans="1:37"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8">
        <v>0</v>
      </c>
      <c r="AD92" s="598"/>
      <c r="AE92" s="776"/>
      <c r="AF92" s="776"/>
      <c r="AG92" s="776"/>
      <c r="AH92" s="776"/>
      <c r="AI92" s="776"/>
      <c r="AJ92" s="776"/>
      <c r="AK92" s="776"/>
    </row>
    <row r="93" spans="1:37"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8">
        <v>0</v>
      </c>
      <c r="AD93" s="598"/>
      <c r="AE93" s="776"/>
      <c r="AF93" s="776"/>
      <c r="AG93" s="776"/>
      <c r="AH93" s="776"/>
      <c r="AI93" s="776"/>
      <c r="AJ93" s="776"/>
      <c r="AK93" s="776"/>
    </row>
    <row r="94" spans="1:37"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v>0</v>
      </c>
      <c r="W94" s="1079"/>
      <c r="X94" s="1124">
        <v>0</v>
      </c>
      <c r="Y94" s="1078"/>
      <c r="Z94" s="1077"/>
      <c r="AA94" s="1078">
        <v>0</v>
      </c>
      <c r="AB94" s="1078"/>
      <c r="AC94" s="1078">
        <v>0</v>
      </c>
      <c r="AD94" s="598"/>
      <c r="AE94" s="776"/>
      <c r="AF94" s="776"/>
      <c r="AG94" s="776"/>
      <c r="AH94" s="776"/>
      <c r="AI94" s="776"/>
      <c r="AJ94" s="776"/>
      <c r="AK94" s="776"/>
    </row>
    <row r="95" spans="1:37"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8">
        <v>0</v>
      </c>
      <c r="AD95" s="598"/>
      <c r="AE95" s="776"/>
      <c r="AF95" s="776"/>
      <c r="AG95" s="776"/>
      <c r="AH95" s="776"/>
      <c r="AI95" s="776"/>
      <c r="AJ95" s="776"/>
      <c r="AK95" s="776"/>
    </row>
    <row r="96" spans="1:37"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8">
        <v>0</v>
      </c>
      <c r="AD96" s="598"/>
      <c r="AE96" s="776"/>
      <c r="AF96" s="776"/>
      <c r="AG96" s="776"/>
      <c r="AH96" s="776"/>
      <c r="AI96" s="776"/>
      <c r="AJ96" s="776"/>
      <c r="AK96" s="776"/>
    </row>
    <row r="97" spans="1:37"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8">
        <v>0</v>
      </c>
      <c r="AD97" s="598"/>
      <c r="AE97" s="776"/>
      <c r="AF97" s="776"/>
      <c r="AG97" s="776"/>
      <c r="AH97" s="776"/>
      <c r="AI97" s="776"/>
      <c r="AJ97" s="776"/>
      <c r="AK97" s="776"/>
    </row>
    <row r="98" spans="1:37"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8">
        <v>0</v>
      </c>
      <c r="AD98" s="598"/>
      <c r="AE98" s="776"/>
      <c r="AF98" s="776"/>
      <c r="AG98" s="776"/>
      <c r="AH98" s="776"/>
      <c r="AI98" s="776"/>
      <c r="AJ98" s="776"/>
      <c r="AK98" s="776"/>
    </row>
    <row r="99" spans="1:37"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8">
        <v>0</v>
      </c>
      <c r="AD99" s="598"/>
      <c r="AE99" s="776"/>
      <c r="AF99" s="776"/>
      <c r="AG99" s="776"/>
      <c r="AH99" s="776"/>
      <c r="AI99" s="776"/>
      <c r="AJ99" s="776"/>
      <c r="AK99" s="776"/>
    </row>
    <row r="100" spans="1:37"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8">
        <v>0</v>
      </c>
      <c r="AD100" s="598"/>
      <c r="AE100" s="776"/>
      <c r="AF100" s="776"/>
      <c r="AG100" s="776"/>
      <c r="AH100" s="776"/>
      <c r="AI100" s="776"/>
      <c r="AJ100" s="776"/>
      <c r="AK100" s="776"/>
    </row>
    <row r="101" spans="1:37"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8">
        <v>0</v>
      </c>
      <c r="AD101" s="598"/>
      <c r="AE101" s="776"/>
      <c r="AF101" s="776"/>
      <c r="AG101" s="776"/>
      <c r="AH101" s="776"/>
      <c r="AI101" s="776"/>
      <c r="AJ101" s="776"/>
      <c r="AK101" s="776"/>
    </row>
    <row r="102" spans="1:37"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8">
        <v>0</v>
      </c>
      <c r="AD102" s="598"/>
      <c r="AE102" s="776"/>
      <c r="AF102" s="776"/>
      <c r="AG102" s="776"/>
      <c r="AH102" s="776"/>
      <c r="AI102" s="776"/>
      <c r="AJ102" s="776"/>
      <c r="AK102" s="776"/>
    </row>
    <row r="103" spans="1:37"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8">
        <v>0</v>
      </c>
      <c r="AD103" s="598"/>
      <c r="AE103" s="776"/>
      <c r="AF103" s="776"/>
      <c r="AG103" s="776"/>
      <c r="AH103" s="776"/>
      <c r="AI103" s="776"/>
      <c r="AJ103" s="776"/>
      <c r="AK103" s="776"/>
    </row>
    <row r="104" spans="1:37"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8">
        <v>0</v>
      </c>
      <c r="AD104" s="598"/>
      <c r="AE104" s="776"/>
      <c r="AF104" s="776"/>
      <c r="AG104" s="776"/>
      <c r="AH104" s="776"/>
      <c r="AI104" s="776"/>
      <c r="AJ104" s="776"/>
      <c r="AK104" s="776"/>
    </row>
    <row r="105" spans="1:37"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v>0</v>
      </c>
      <c r="W105" s="1079"/>
      <c r="X105" s="1124">
        <v>0</v>
      </c>
      <c r="Y105" s="1078"/>
      <c r="Z105" s="1077"/>
      <c r="AA105" s="1078">
        <v>0</v>
      </c>
      <c r="AB105" s="1078"/>
      <c r="AC105" s="1078">
        <v>0</v>
      </c>
      <c r="AD105" s="598"/>
      <c r="AE105" s="776"/>
      <c r="AF105" s="776"/>
      <c r="AG105" s="776"/>
      <c r="AH105" s="776"/>
      <c r="AI105" s="776"/>
      <c r="AJ105" s="776"/>
      <c r="AK105" s="776"/>
    </row>
    <row r="106" spans="1:37"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8">
        <v>0</v>
      </c>
      <c r="AD106" s="598"/>
      <c r="AE106" s="776"/>
      <c r="AF106" s="776"/>
      <c r="AG106" s="776"/>
      <c r="AH106" s="776"/>
      <c r="AI106" s="776"/>
      <c r="AJ106" s="776"/>
      <c r="AK106" s="776"/>
    </row>
    <row r="107" spans="1:37"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8">
        <v>0</v>
      </c>
      <c r="AD107" s="598"/>
      <c r="AE107" s="776"/>
      <c r="AF107" s="776"/>
      <c r="AG107" s="776"/>
      <c r="AH107" s="776"/>
      <c r="AI107" s="776"/>
      <c r="AJ107" s="776"/>
      <c r="AK107" s="776"/>
    </row>
    <row r="108" spans="1:37"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8">
        <v>0</v>
      </c>
      <c r="AD108" s="598"/>
      <c r="AE108" s="776"/>
      <c r="AF108" s="776"/>
      <c r="AG108" s="776"/>
      <c r="AH108" s="776"/>
      <c r="AI108" s="776"/>
      <c r="AJ108" s="776"/>
      <c r="AK108" s="776"/>
    </row>
    <row r="109" spans="1:37"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8">
        <v>0</v>
      </c>
      <c r="AD109" s="598"/>
      <c r="AE109" s="776"/>
      <c r="AF109" s="776"/>
      <c r="AG109" s="776"/>
      <c r="AH109" s="776"/>
      <c r="AI109" s="776"/>
      <c r="AJ109" s="776"/>
      <c r="AK109" s="776"/>
    </row>
    <row r="110" spans="1:37"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8">
        <v>0</v>
      </c>
      <c r="AD110" s="598"/>
      <c r="AE110" s="776"/>
      <c r="AF110" s="776"/>
      <c r="AG110" s="776"/>
      <c r="AH110" s="776"/>
      <c r="AI110" s="776"/>
      <c r="AJ110" s="776"/>
      <c r="AK110" s="776"/>
    </row>
    <row r="111" spans="1:37"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8">
        <v>0</v>
      </c>
      <c r="AD111" s="598"/>
      <c r="AE111" s="776"/>
      <c r="AF111" s="776"/>
      <c r="AG111" s="776"/>
      <c r="AH111" s="776"/>
      <c r="AI111" s="776"/>
      <c r="AJ111" s="776"/>
      <c r="AK111" s="776"/>
    </row>
    <row r="112" spans="1:37"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8">
        <v>0</v>
      </c>
      <c r="AD112" s="598"/>
      <c r="AE112" s="776"/>
      <c r="AF112" s="776"/>
      <c r="AG112" s="776"/>
      <c r="AH112" s="776"/>
      <c r="AI112" s="776"/>
      <c r="AJ112" s="776"/>
      <c r="AK112" s="776"/>
    </row>
    <row r="113" spans="1:37"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8">
        <v>0</v>
      </c>
      <c r="AD113" s="598"/>
      <c r="AE113" s="776"/>
      <c r="AF113" s="776"/>
      <c r="AG113" s="776"/>
      <c r="AH113" s="776"/>
      <c r="AI113" s="776"/>
      <c r="AJ113" s="776"/>
      <c r="AK113" s="776"/>
    </row>
    <row r="114" spans="1:37"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8">
        <v>0</v>
      </c>
      <c r="AD114" s="598"/>
      <c r="AE114" s="776"/>
      <c r="AF114" s="776"/>
      <c r="AG114" s="776"/>
      <c r="AH114" s="776"/>
      <c r="AI114" s="776"/>
      <c r="AJ114" s="776"/>
      <c r="AK114" s="776"/>
    </row>
    <row r="115" spans="1:37"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8">
        <v>0</v>
      </c>
      <c r="AD115" s="598"/>
      <c r="AE115" s="776"/>
      <c r="AF115" s="776"/>
      <c r="AG115" s="776"/>
      <c r="AH115" s="776"/>
      <c r="AI115" s="776"/>
      <c r="AJ115" s="776"/>
      <c r="AK115" s="776"/>
    </row>
    <row r="116" spans="1:37"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v>0</v>
      </c>
      <c r="W116" s="1079"/>
      <c r="X116" s="1124">
        <v>0</v>
      </c>
      <c r="Y116" s="1078"/>
      <c r="Z116" s="1077"/>
      <c r="AA116" s="1078">
        <v>0</v>
      </c>
      <c r="AB116" s="1078"/>
      <c r="AC116" s="1078">
        <v>0</v>
      </c>
      <c r="AD116" s="598"/>
      <c r="AE116" s="776"/>
      <c r="AF116" s="776"/>
      <c r="AG116" s="776"/>
      <c r="AH116" s="776"/>
      <c r="AI116" s="776"/>
      <c r="AJ116" s="776"/>
      <c r="AK116" s="776"/>
    </row>
    <row r="117" spans="1:37"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8">
        <v>0</v>
      </c>
      <c r="AD117" s="598"/>
      <c r="AE117" s="776"/>
      <c r="AF117" s="776"/>
      <c r="AG117" s="776"/>
      <c r="AH117" s="776"/>
      <c r="AI117" s="776"/>
      <c r="AJ117" s="776"/>
      <c r="AK117" s="776"/>
    </row>
    <row r="118" spans="1:37"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8">
        <v>0</v>
      </c>
      <c r="AD118" s="598"/>
      <c r="AE118" s="776"/>
      <c r="AF118" s="776"/>
      <c r="AG118" s="776"/>
      <c r="AH118" s="776"/>
      <c r="AI118" s="776"/>
      <c r="AJ118" s="776"/>
      <c r="AK118" s="776"/>
    </row>
    <row r="119" spans="1:37"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8">
        <v>0</v>
      </c>
      <c r="AD119" s="598"/>
      <c r="AE119" s="776"/>
      <c r="AF119" s="776"/>
      <c r="AG119" s="776"/>
      <c r="AH119" s="776"/>
      <c r="AI119" s="776"/>
      <c r="AJ119" s="776"/>
      <c r="AK119" s="776"/>
    </row>
    <row r="120" spans="1:37"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8">
        <v>0</v>
      </c>
      <c r="AD120" s="598"/>
      <c r="AE120" s="776"/>
      <c r="AF120" s="776"/>
      <c r="AG120" s="776"/>
      <c r="AH120" s="776"/>
      <c r="AI120" s="776"/>
      <c r="AJ120" s="776"/>
      <c r="AK120" s="776"/>
    </row>
    <row r="121" spans="1:37"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8">
        <v>0</v>
      </c>
      <c r="AD121" s="598"/>
      <c r="AE121" s="776"/>
      <c r="AF121" s="776"/>
      <c r="AG121" s="776"/>
      <c r="AH121" s="776"/>
      <c r="AI121" s="776"/>
      <c r="AJ121" s="776"/>
      <c r="AK121" s="776"/>
    </row>
    <row r="122" spans="1:37"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8">
        <v>0</v>
      </c>
      <c r="AD122" s="598"/>
      <c r="AE122" s="776"/>
      <c r="AF122" s="776"/>
      <c r="AG122" s="776"/>
      <c r="AH122" s="776"/>
      <c r="AI122" s="776"/>
      <c r="AJ122" s="776"/>
      <c r="AK122" s="776"/>
    </row>
    <row r="123" spans="1:37"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8">
        <v>0</v>
      </c>
      <c r="AD123" s="598"/>
      <c r="AE123" s="776"/>
      <c r="AF123" s="776"/>
      <c r="AG123" s="776"/>
      <c r="AH123" s="776"/>
      <c r="AI123" s="776"/>
      <c r="AJ123" s="776"/>
      <c r="AK123" s="776"/>
    </row>
    <row r="124" spans="1:37"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8">
        <v>0</v>
      </c>
      <c r="AD124" s="598"/>
      <c r="AE124" s="776"/>
      <c r="AF124" s="776"/>
      <c r="AG124" s="776"/>
      <c r="AH124" s="776"/>
      <c r="AI124" s="776"/>
      <c r="AJ124" s="776"/>
      <c r="AK124" s="776"/>
    </row>
    <row r="125" spans="1:37"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8">
        <v>0</v>
      </c>
      <c r="AD125" s="598"/>
      <c r="AE125" s="776"/>
      <c r="AF125" s="776"/>
      <c r="AG125" s="776"/>
      <c r="AH125" s="776"/>
      <c r="AI125" s="776"/>
      <c r="AJ125" s="776"/>
      <c r="AK125" s="776"/>
    </row>
    <row r="126" spans="1:37"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8">
        <v>0</v>
      </c>
      <c r="AD126" s="598"/>
      <c r="AE126" s="776"/>
      <c r="AF126" s="776"/>
      <c r="AG126" s="776"/>
      <c r="AH126" s="776"/>
      <c r="AI126" s="776"/>
      <c r="AJ126" s="776"/>
      <c r="AK126" s="776"/>
    </row>
    <row r="127" spans="1:37"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8">
        <v>0</v>
      </c>
      <c r="AD127" s="598"/>
      <c r="AE127" s="776"/>
      <c r="AF127" s="776"/>
      <c r="AG127" s="776"/>
      <c r="AH127" s="776"/>
      <c r="AI127" s="776"/>
      <c r="AJ127" s="776"/>
      <c r="AK127" s="776"/>
    </row>
    <row r="128" spans="1:37"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v>0</v>
      </c>
      <c r="W128" s="1079"/>
      <c r="X128" s="1124">
        <v>0</v>
      </c>
      <c r="Y128" s="1078"/>
      <c r="Z128" s="1077"/>
      <c r="AA128" s="1078">
        <v>0</v>
      </c>
      <c r="AB128" s="1078"/>
      <c r="AC128" s="1078">
        <v>0</v>
      </c>
      <c r="AD128" s="598"/>
      <c r="AE128" s="776"/>
      <c r="AF128" s="776"/>
      <c r="AG128" s="776"/>
      <c r="AH128" s="776"/>
      <c r="AI128" s="776"/>
      <c r="AJ128" s="776"/>
      <c r="AK128" s="776"/>
    </row>
    <row r="129" spans="1:37"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8">
        <v>0</v>
      </c>
      <c r="AD129" s="598"/>
      <c r="AE129" s="776"/>
      <c r="AF129" s="776"/>
      <c r="AG129" s="776"/>
      <c r="AH129" s="776"/>
      <c r="AI129" s="776"/>
      <c r="AJ129" s="776"/>
      <c r="AK129" s="776"/>
    </row>
    <row r="130" spans="1:37"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8">
        <v>0</v>
      </c>
      <c r="AD130" s="598"/>
      <c r="AE130" s="776"/>
      <c r="AF130" s="776"/>
      <c r="AG130" s="776"/>
      <c r="AH130" s="776"/>
      <c r="AI130" s="776"/>
      <c r="AJ130" s="776"/>
      <c r="AK130" s="776"/>
    </row>
    <row r="131" spans="1:37"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8">
        <v>0</v>
      </c>
      <c r="AD131" s="598"/>
      <c r="AE131" s="776"/>
      <c r="AF131" s="776"/>
      <c r="AG131" s="776"/>
      <c r="AH131" s="776"/>
      <c r="AI131" s="776"/>
      <c r="AJ131" s="776"/>
      <c r="AK131" s="776"/>
    </row>
    <row r="132" spans="1:37"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8">
        <v>0</v>
      </c>
      <c r="AD132" s="598"/>
      <c r="AE132" s="776"/>
      <c r="AF132" s="776"/>
      <c r="AG132" s="776"/>
      <c r="AH132" s="776"/>
      <c r="AI132" s="776"/>
      <c r="AJ132" s="776"/>
      <c r="AK132" s="776"/>
    </row>
    <row r="133" spans="1:37"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8">
        <v>0</v>
      </c>
      <c r="AD133" s="598"/>
      <c r="AE133" s="776"/>
      <c r="AF133" s="776"/>
      <c r="AG133" s="776"/>
      <c r="AH133" s="776"/>
      <c r="AI133" s="776"/>
      <c r="AJ133" s="776"/>
      <c r="AK133" s="776"/>
    </row>
    <row r="134" spans="1:37"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8">
        <v>0</v>
      </c>
      <c r="AD134" s="598"/>
      <c r="AE134" s="776"/>
      <c r="AF134" s="776"/>
      <c r="AG134" s="776"/>
      <c r="AH134" s="776"/>
      <c r="AI134" s="776"/>
      <c r="AJ134" s="776"/>
      <c r="AK134" s="776"/>
    </row>
    <row r="135" spans="1:37"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8">
        <v>0</v>
      </c>
      <c r="AD135" s="598"/>
      <c r="AE135" s="776"/>
      <c r="AF135" s="776"/>
      <c r="AG135" s="776"/>
      <c r="AH135" s="776"/>
      <c r="AI135" s="776"/>
      <c r="AJ135" s="776"/>
      <c r="AK135" s="776"/>
    </row>
    <row r="136" spans="1:37"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8">
        <v>0</v>
      </c>
      <c r="AD136" s="598"/>
      <c r="AE136" s="776"/>
      <c r="AF136" s="776"/>
      <c r="AG136" s="776"/>
      <c r="AH136" s="776"/>
      <c r="AI136" s="776"/>
      <c r="AJ136" s="776"/>
      <c r="AK136" s="776"/>
    </row>
    <row r="137" spans="1:37"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8">
        <v>0</v>
      </c>
      <c r="AD137" s="598"/>
      <c r="AE137" s="776"/>
      <c r="AF137" s="776"/>
      <c r="AG137" s="776"/>
      <c r="AH137" s="776"/>
      <c r="AI137" s="776"/>
      <c r="AJ137" s="776"/>
      <c r="AK137" s="776"/>
    </row>
    <row r="138" spans="1:37"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8">
        <v>0</v>
      </c>
      <c r="AD138" s="598"/>
      <c r="AE138" s="776"/>
      <c r="AF138" s="776"/>
      <c r="AG138" s="776"/>
      <c r="AH138" s="776"/>
      <c r="AI138" s="776"/>
      <c r="AJ138" s="776"/>
      <c r="AK138" s="776"/>
    </row>
    <row r="139" spans="1:37"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8">
        <v>0</v>
      </c>
      <c r="AD139" s="598"/>
      <c r="AE139" s="776"/>
      <c r="AF139" s="776"/>
      <c r="AG139" s="776"/>
      <c r="AH139" s="776"/>
      <c r="AI139" s="776"/>
      <c r="AJ139" s="776"/>
      <c r="AK139" s="776"/>
    </row>
    <row r="140" spans="1:37"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v>0</v>
      </c>
      <c r="W140" s="1079"/>
      <c r="X140" s="1124">
        <v>0</v>
      </c>
      <c r="Y140" s="1078"/>
      <c r="Z140" s="1077"/>
      <c r="AA140" s="1078">
        <v>0</v>
      </c>
      <c r="AB140" s="1078"/>
      <c r="AC140" s="1078">
        <v>0</v>
      </c>
      <c r="AD140" s="598"/>
      <c r="AE140" s="776"/>
      <c r="AF140" s="776"/>
      <c r="AG140" s="776"/>
      <c r="AH140" s="776"/>
      <c r="AI140" s="776"/>
      <c r="AJ140" s="776"/>
      <c r="AK140" s="776"/>
    </row>
    <row r="141" spans="1:37"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8">
        <v>0</v>
      </c>
      <c r="AD141" s="598"/>
      <c r="AE141" s="776"/>
      <c r="AF141" s="776"/>
      <c r="AG141" s="776"/>
      <c r="AH141" s="776"/>
      <c r="AI141" s="776"/>
      <c r="AJ141" s="776"/>
      <c r="AK141" s="776"/>
    </row>
    <row r="142" spans="1:37"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8">
        <v>0</v>
      </c>
      <c r="AD142" s="598"/>
      <c r="AE142" s="776"/>
      <c r="AF142" s="776"/>
      <c r="AG142" s="776"/>
      <c r="AH142" s="776"/>
      <c r="AI142" s="776"/>
      <c r="AJ142" s="776"/>
      <c r="AK142" s="776"/>
    </row>
    <row r="143" spans="1:37"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8">
        <v>0</v>
      </c>
      <c r="AD143" s="598"/>
      <c r="AE143" s="776"/>
      <c r="AF143" s="776"/>
      <c r="AG143" s="776"/>
      <c r="AH143" s="776"/>
      <c r="AI143" s="776"/>
      <c r="AJ143" s="776"/>
      <c r="AK143" s="776"/>
    </row>
    <row r="144" spans="1:37"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8">
        <v>0</v>
      </c>
      <c r="AD144" s="598"/>
      <c r="AE144" s="776"/>
      <c r="AF144" s="776"/>
      <c r="AG144" s="776"/>
      <c r="AH144" s="776"/>
      <c r="AI144" s="776"/>
      <c r="AJ144" s="776"/>
      <c r="AK144" s="776"/>
    </row>
    <row r="145" spans="1:37"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8">
        <v>0</v>
      </c>
      <c r="AD145" s="598"/>
      <c r="AE145" s="776"/>
      <c r="AF145" s="776"/>
      <c r="AG145" s="776"/>
      <c r="AH145" s="776"/>
      <c r="AI145" s="776"/>
      <c r="AJ145" s="776"/>
      <c r="AK145" s="776"/>
    </row>
    <row r="146" spans="1:37"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8">
        <v>0</v>
      </c>
      <c r="AD146" s="598"/>
      <c r="AE146" s="776"/>
      <c r="AF146" s="776"/>
      <c r="AG146" s="776"/>
      <c r="AH146" s="776"/>
      <c r="AI146" s="776"/>
      <c r="AJ146" s="776"/>
      <c r="AK146" s="776"/>
    </row>
    <row r="147" spans="1:37"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8">
        <v>0</v>
      </c>
      <c r="AD147" s="598"/>
      <c r="AE147" s="776"/>
      <c r="AF147" s="776"/>
      <c r="AG147" s="776"/>
      <c r="AH147" s="776"/>
      <c r="AI147" s="776"/>
      <c r="AJ147" s="776"/>
      <c r="AK147" s="776"/>
    </row>
    <row r="148" spans="1:37"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8">
        <v>0</v>
      </c>
      <c r="AD148" s="598"/>
      <c r="AE148" s="776"/>
      <c r="AF148" s="776"/>
      <c r="AG148" s="776"/>
      <c r="AH148" s="776"/>
      <c r="AI148" s="776"/>
      <c r="AJ148" s="776"/>
      <c r="AK148" s="776"/>
    </row>
    <row r="149" spans="1:37"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8">
        <v>0</v>
      </c>
      <c r="AD149" s="598"/>
      <c r="AE149" s="776"/>
      <c r="AF149" s="776"/>
      <c r="AG149" s="776"/>
      <c r="AH149" s="776"/>
      <c r="AI149" s="776"/>
      <c r="AJ149" s="776"/>
      <c r="AK149" s="776"/>
    </row>
    <row r="150" spans="1:37"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8">
        <v>0</v>
      </c>
      <c r="AD150" s="598"/>
      <c r="AE150" s="776"/>
      <c r="AF150" s="776"/>
      <c r="AG150" s="776"/>
      <c r="AH150" s="776"/>
      <c r="AI150" s="776"/>
      <c r="AJ150" s="776"/>
      <c r="AK150" s="776"/>
    </row>
    <row r="151" spans="1:37"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8">
        <v>0</v>
      </c>
      <c r="AD151" s="598"/>
      <c r="AE151" s="776"/>
      <c r="AF151" s="776"/>
      <c r="AG151" s="776"/>
      <c r="AH151" s="776"/>
      <c r="AI151" s="776"/>
      <c r="AJ151" s="776"/>
      <c r="AK151" s="776"/>
    </row>
    <row r="152" spans="1:37"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v>0</v>
      </c>
      <c r="W152" s="1079"/>
      <c r="X152" s="1124"/>
      <c r="Y152" s="1078"/>
      <c r="Z152" s="1077"/>
      <c r="AA152" s="1078">
        <v>0</v>
      </c>
      <c r="AB152" s="1078"/>
      <c r="AC152" s="1078">
        <v>0</v>
      </c>
      <c r="AD152" s="598"/>
      <c r="AE152" s="776"/>
      <c r="AF152" s="776"/>
      <c r="AG152" s="776"/>
      <c r="AH152" s="776"/>
      <c r="AI152" s="776"/>
      <c r="AJ152" s="776"/>
      <c r="AK152" s="776"/>
    </row>
    <row r="153" spans="1:37"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8">
        <v>0</v>
      </c>
      <c r="AD153" s="598"/>
      <c r="AE153" s="776"/>
      <c r="AF153" s="776"/>
      <c r="AG153" s="776"/>
      <c r="AH153" s="776"/>
      <c r="AI153" s="776"/>
      <c r="AJ153" s="776"/>
      <c r="AK153" s="776"/>
    </row>
    <row r="154" spans="1:37"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8">
        <v>0</v>
      </c>
      <c r="AD154" s="598"/>
      <c r="AE154" s="776"/>
      <c r="AF154" s="776"/>
      <c r="AG154" s="776"/>
      <c r="AH154" s="776"/>
      <c r="AI154" s="776"/>
      <c r="AJ154" s="776"/>
      <c r="AK154" s="776"/>
    </row>
    <row r="155" spans="1:37"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8">
        <v>0</v>
      </c>
      <c r="AD155" s="598"/>
      <c r="AE155" s="776"/>
      <c r="AF155" s="776"/>
      <c r="AG155" s="776"/>
      <c r="AH155" s="776"/>
      <c r="AI155" s="776"/>
      <c r="AJ155" s="776"/>
      <c r="AK155" s="776"/>
    </row>
    <row r="156" spans="1:37"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8">
        <v>0</v>
      </c>
      <c r="AD156" s="598"/>
      <c r="AE156" s="776"/>
      <c r="AF156" s="776"/>
      <c r="AG156" s="776"/>
      <c r="AH156" s="776"/>
      <c r="AI156" s="776"/>
      <c r="AJ156" s="776"/>
      <c r="AK156" s="776"/>
    </row>
    <row r="157" spans="1:37"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8">
        <v>0</v>
      </c>
      <c r="AD157" s="598"/>
      <c r="AE157" s="776"/>
      <c r="AF157" s="776"/>
      <c r="AG157" s="776"/>
      <c r="AH157" s="776"/>
      <c r="AI157" s="776"/>
      <c r="AJ157" s="776"/>
      <c r="AK157" s="776"/>
    </row>
    <row r="158" spans="1:37"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8">
        <v>0</v>
      </c>
      <c r="AD158" s="598"/>
      <c r="AE158" s="776"/>
      <c r="AF158" s="776"/>
      <c r="AG158" s="776"/>
      <c r="AH158" s="776"/>
      <c r="AI158" s="776"/>
      <c r="AJ158" s="776"/>
      <c r="AK158" s="776"/>
    </row>
    <row r="159" spans="1:37"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8">
        <v>0</v>
      </c>
      <c r="AD159" s="598"/>
      <c r="AE159" s="776"/>
      <c r="AF159" s="776"/>
      <c r="AG159" s="776"/>
      <c r="AH159" s="776"/>
      <c r="AI159" s="776"/>
      <c r="AJ159" s="776"/>
      <c r="AK159" s="776"/>
    </row>
    <row r="160" spans="1:37"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8">
        <v>0</v>
      </c>
      <c r="AD160" s="598"/>
      <c r="AE160" s="776"/>
      <c r="AF160" s="776"/>
      <c r="AG160" s="776"/>
      <c r="AH160" s="776"/>
      <c r="AI160" s="776"/>
      <c r="AJ160" s="776"/>
      <c r="AK160" s="776"/>
    </row>
    <row r="161" spans="1:37"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8">
        <v>0</v>
      </c>
      <c r="AD161" s="598"/>
      <c r="AE161" s="776"/>
      <c r="AF161" s="776"/>
      <c r="AG161" s="776"/>
      <c r="AH161" s="776"/>
      <c r="AI161" s="776"/>
      <c r="AJ161" s="776"/>
      <c r="AK161" s="776"/>
    </row>
    <row r="162" spans="1:37"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8">
        <v>0</v>
      </c>
      <c r="AD162" s="598"/>
      <c r="AE162" s="776"/>
      <c r="AF162" s="776"/>
      <c r="AG162" s="776"/>
      <c r="AH162" s="776"/>
      <c r="AI162" s="776"/>
      <c r="AJ162" s="776"/>
      <c r="AK162" s="776"/>
    </row>
    <row r="163" spans="1:37"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8">
        <v>0</v>
      </c>
      <c r="AD163" s="598"/>
      <c r="AE163" s="776"/>
      <c r="AF163" s="776"/>
      <c r="AG163" s="776"/>
      <c r="AH163" s="776"/>
      <c r="AI163" s="776"/>
      <c r="AJ163" s="776"/>
      <c r="AK163" s="776"/>
    </row>
    <row r="164" spans="1:37"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v>0</v>
      </c>
      <c r="W164" s="1079"/>
      <c r="X164" s="1124"/>
      <c r="Y164" s="1078"/>
      <c r="Z164" s="1077"/>
      <c r="AA164" s="1078">
        <v>0</v>
      </c>
      <c r="AB164" s="1078"/>
      <c r="AC164" s="1078">
        <v>0</v>
      </c>
      <c r="AD164" s="598"/>
      <c r="AE164" s="776"/>
      <c r="AF164" s="776"/>
      <c r="AG164" s="776"/>
      <c r="AH164" s="776"/>
      <c r="AI164" s="776"/>
      <c r="AJ164" s="776"/>
      <c r="AK164" s="776"/>
    </row>
    <row r="165" spans="1:37"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8">
        <v>0</v>
      </c>
      <c r="AD165" s="598"/>
      <c r="AE165" s="776"/>
      <c r="AF165" s="776"/>
      <c r="AG165" s="776"/>
      <c r="AH165" s="776"/>
      <c r="AI165" s="776"/>
      <c r="AJ165" s="776"/>
      <c r="AK165" s="776"/>
    </row>
    <row r="166" spans="1:37"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8">
        <v>0</v>
      </c>
      <c r="AD166" s="598"/>
      <c r="AE166" s="776"/>
      <c r="AF166" s="776"/>
      <c r="AG166" s="776"/>
      <c r="AH166" s="776"/>
      <c r="AI166" s="776"/>
      <c r="AJ166" s="776"/>
      <c r="AK166" s="776"/>
    </row>
    <row r="167" spans="1:37"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8">
        <v>0</v>
      </c>
      <c r="AD167" s="598"/>
      <c r="AE167" s="776"/>
      <c r="AF167" s="776"/>
      <c r="AG167" s="776"/>
      <c r="AH167" s="776"/>
      <c r="AI167" s="776"/>
      <c r="AJ167" s="776"/>
      <c r="AK167" s="776"/>
    </row>
    <row r="168" spans="1:37"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8">
        <v>0</v>
      </c>
      <c r="AD168" s="598"/>
      <c r="AE168" s="776"/>
      <c r="AF168" s="776"/>
      <c r="AG168" s="776"/>
      <c r="AH168" s="776"/>
      <c r="AI168" s="776"/>
      <c r="AJ168" s="776"/>
      <c r="AK168" s="776"/>
    </row>
    <row r="169" spans="1:37"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8">
        <v>0</v>
      </c>
      <c r="AD169" s="598"/>
      <c r="AE169" s="776"/>
      <c r="AF169" s="776"/>
      <c r="AG169" s="776"/>
      <c r="AH169" s="776"/>
      <c r="AI169" s="776"/>
      <c r="AJ169" s="776"/>
      <c r="AK169" s="776"/>
    </row>
    <row r="170" spans="1:37"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8">
        <v>0</v>
      </c>
      <c r="AD170" s="598"/>
      <c r="AE170" s="776"/>
      <c r="AF170" s="776"/>
      <c r="AG170" s="776"/>
      <c r="AH170" s="776"/>
      <c r="AI170" s="776"/>
      <c r="AJ170" s="776"/>
      <c r="AK170" s="776"/>
    </row>
    <row r="171" spans="1:37"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8">
        <v>0</v>
      </c>
      <c r="AD171" s="598"/>
      <c r="AE171" s="776"/>
      <c r="AF171" s="776"/>
      <c r="AG171" s="776"/>
      <c r="AH171" s="776"/>
      <c r="AI171" s="776"/>
      <c r="AJ171" s="776"/>
      <c r="AK171" s="776"/>
    </row>
    <row r="172" spans="1:37"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8">
        <v>0</v>
      </c>
      <c r="AD172" s="598"/>
      <c r="AE172" s="776"/>
      <c r="AF172" s="776"/>
      <c r="AG172" s="776"/>
      <c r="AH172" s="776"/>
      <c r="AI172" s="776"/>
      <c r="AJ172" s="776"/>
      <c r="AK172" s="776"/>
    </row>
    <row r="173" spans="1:37"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8">
        <v>0</v>
      </c>
      <c r="AD173" s="598"/>
      <c r="AE173" s="776"/>
      <c r="AF173" s="776"/>
      <c r="AG173" s="776"/>
      <c r="AH173" s="776"/>
      <c r="AI173" s="776"/>
      <c r="AJ173" s="776"/>
      <c r="AK173" s="776"/>
    </row>
    <row r="174" spans="1:37"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8">
        <v>0</v>
      </c>
      <c r="AD174" s="598"/>
      <c r="AE174" s="776"/>
      <c r="AF174" s="776"/>
      <c r="AG174" s="776"/>
      <c r="AH174" s="776"/>
      <c r="AI174" s="776"/>
      <c r="AJ174" s="776"/>
      <c r="AK174" s="776"/>
    </row>
    <row r="175" spans="1:37"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8">
        <v>0</v>
      </c>
      <c r="AD175" s="598"/>
      <c r="AE175" s="776"/>
      <c r="AF175" s="776"/>
      <c r="AG175" s="776"/>
      <c r="AH175" s="776"/>
      <c r="AI175" s="776"/>
      <c r="AJ175" s="776"/>
      <c r="AK175" s="776"/>
    </row>
    <row r="176" spans="1:37"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v>0</v>
      </c>
      <c r="W176" s="567"/>
      <c r="X176" s="1124"/>
      <c r="Y176" s="1078"/>
      <c r="Z176" s="1077"/>
      <c r="AA176" s="1078">
        <v>0</v>
      </c>
      <c r="AB176" s="1078"/>
      <c r="AC176" s="1078">
        <v>0</v>
      </c>
      <c r="AD176" s="598"/>
      <c r="AE176" s="776"/>
      <c r="AF176" s="776"/>
      <c r="AG176" s="776"/>
      <c r="AH176" s="776"/>
      <c r="AI176" s="776"/>
      <c r="AJ176" s="776"/>
      <c r="AK176" s="776"/>
    </row>
    <row r="177" spans="1:37"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8">
        <v>0</v>
      </c>
      <c r="AD177" s="598"/>
      <c r="AE177" s="776"/>
      <c r="AF177" s="776"/>
      <c r="AG177" s="776"/>
      <c r="AH177" s="776"/>
      <c r="AI177" s="776"/>
      <c r="AJ177" s="776"/>
      <c r="AK177" s="776"/>
    </row>
    <row r="178" spans="1:37"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8">
        <v>0</v>
      </c>
      <c r="AD178" s="598"/>
      <c r="AE178" s="776"/>
      <c r="AF178" s="776"/>
      <c r="AG178" s="776"/>
      <c r="AH178" s="776"/>
      <c r="AI178" s="776"/>
      <c r="AJ178" s="776"/>
      <c r="AK178" s="776"/>
    </row>
    <row r="179" spans="1:37"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8">
        <v>0</v>
      </c>
      <c r="AD179" s="598"/>
      <c r="AE179" s="776"/>
      <c r="AF179" s="776"/>
      <c r="AG179" s="776"/>
      <c r="AH179" s="776"/>
      <c r="AI179" s="776"/>
      <c r="AJ179" s="776"/>
      <c r="AK179" s="776"/>
    </row>
    <row r="180" spans="1:37"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8">
        <v>0</v>
      </c>
      <c r="AD180" s="598"/>
      <c r="AE180" s="776"/>
      <c r="AF180" s="776"/>
      <c r="AG180" s="776"/>
      <c r="AH180" s="776"/>
      <c r="AI180" s="776"/>
      <c r="AJ180" s="776"/>
      <c r="AK180" s="776"/>
    </row>
    <row r="181" spans="1:37"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8">
        <v>0</v>
      </c>
      <c r="AD181" s="598"/>
      <c r="AE181" s="776"/>
      <c r="AF181" s="776"/>
      <c r="AG181" s="776"/>
      <c r="AH181" s="776"/>
      <c r="AI181" s="776"/>
      <c r="AJ181" s="776"/>
      <c r="AK181" s="776"/>
    </row>
    <row r="182" spans="1:37"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8">
        <v>0</v>
      </c>
      <c r="AD182" s="598"/>
      <c r="AE182" s="776"/>
      <c r="AF182" s="776"/>
      <c r="AG182" s="776"/>
      <c r="AH182" s="776"/>
      <c r="AI182" s="776"/>
      <c r="AJ182" s="776"/>
      <c r="AK182" s="776"/>
    </row>
    <row r="183" spans="1:37"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8">
        <v>0</v>
      </c>
      <c r="AD183" s="598"/>
      <c r="AE183" s="776"/>
      <c r="AF183" s="776"/>
      <c r="AG183" s="776"/>
      <c r="AH183" s="776"/>
      <c r="AI183" s="776"/>
      <c r="AJ183" s="776"/>
      <c r="AK183" s="776"/>
    </row>
    <row r="184" spans="1:37"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8">
        <v>0</v>
      </c>
      <c r="AD184" s="598"/>
      <c r="AE184" s="776"/>
      <c r="AF184" s="776"/>
      <c r="AG184" s="776"/>
      <c r="AH184" s="776"/>
      <c r="AI184" s="776"/>
      <c r="AJ184" s="776"/>
      <c r="AK184" s="776"/>
    </row>
    <row r="185" spans="1:37"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8">
        <v>0</v>
      </c>
      <c r="AD185" s="598"/>
      <c r="AE185" s="776"/>
      <c r="AF185" s="776"/>
      <c r="AG185" s="776"/>
      <c r="AH185" s="776"/>
      <c r="AI185" s="776"/>
      <c r="AJ185" s="776"/>
      <c r="AK185" s="776"/>
    </row>
    <row r="186" spans="1:37"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8">
        <v>0</v>
      </c>
      <c r="AD186" s="598"/>
      <c r="AE186" s="776"/>
      <c r="AF186" s="776"/>
      <c r="AG186" s="776"/>
      <c r="AH186" s="776"/>
      <c r="AI186" s="776"/>
      <c r="AJ186" s="776"/>
      <c r="AK186" s="776"/>
    </row>
    <row r="187" spans="1:37"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078"/>
      <c r="Z187" s="1077"/>
      <c r="AA187" s="1078">
        <v>0</v>
      </c>
      <c r="AB187" s="1078"/>
      <c r="AC187" s="1078">
        <v>0</v>
      </c>
      <c r="AD187" s="598"/>
      <c r="AE187" s="776"/>
      <c r="AF187" s="776"/>
      <c r="AG187" s="776"/>
      <c r="AH187" s="776"/>
      <c r="AI187" s="776"/>
      <c r="AJ187" s="776"/>
      <c r="AK187" s="776"/>
    </row>
    <row r="188" spans="1:37"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v>0</v>
      </c>
      <c r="W188" s="567"/>
      <c r="X188" s="1124"/>
      <c r="Y188" s="1078"/>
      <c r="Z188" s="1077"/>
      <c r="AA188" s="1078">
        <v>0</v>
      </c>
      <c r="AB188" s="1078"/>
      <c r="AC188" s="1078">
        <v>0</v>
      </c>
      <c r="AD188" s="598"/>
      <c r="AE188" s="776"/>
      <c r="AF188" s="776"/>
      <c r="AG188" s="776"/>
      <c r="AH188" s="776"/>
      <c r="AI188" s="776"/>
      <c r="AJ188" s="776"/>
      <c r="AK188" s="776"/>
    </row>
    <row r="189" spans="1:37"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4"/>
      <c r="Y189" s="1078"/>
      <c r="Z189" s="1077"/>
      <c r="AA189" s="1078">
        <v>0</v>
      </c>
      <c r="AB189" s="1078"/>
      <c r="AC189" s="1078">
        <v>0</v>
      </c>
      <c r="AD189" s="598"/>
      <c r="AE189" s="776"/>
      <c r="AF189" s="776"/>
      <c r="AG189" s="776"/>
      <c r="AH189" s="776"/>
      <c r="AI189" s="776"/>
      <c r="AJ189" s="776"/>
      <c r="AK189" s="776"/>
    </row>
    <row r="190" spans="1:37"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078"/>
      <c r="Z190" s="1077"/>
      <c r="AA190" s="1078">
        <v>0</v>
      </c>
      <c r="AB190" s="1078"/>
      <c r="AC190" s="1078">
        <v>0</v>
      </c>
      <c r="AD190" s="598"/>
      <c r="AE190" s="776"/>
      <c r="AF190" s="776"/>
      <c r="AG190" s="776"/>
      <c r="AH190" s="776"/>
      <c r="AI190" s="776"/>
      <c r="AJ190" s="776"/>
      <c r="AK190" s="776"/>
    </row>
    <row r="191" spans="1:37"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078"/>
      <c r="Z191" s="1077"/>
      <c r="AA191" s="1078">
        <v>0</v>
      </c>
      <c r="AB191" s="1078"/>
      <c r="AC191" s="1078">
        <v>0</v>
      </c>
      <c r="AD191" s="598"/>
      <c r="AE191" s="776"/>
      <c r="AF191" s="776"/>
      <c r="AG191" s="776"/>
      <c r="AH191" s="776"/>
      <c r="AI191" s="776"/>
      <c r="AJ191" s="776"/>
      <c r="AK191" s="776"/>
    </row>
    <row r="192" spans="1:37"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078"/>
      <c r="Z192" s="1077"/>
      <c r="AA192" s="1078">
        <v>0</v>
      </c>
      <c r="AB192" s="1078"/>
      <c r="AC192" s="1078">
        <v>0</v>
      </c>
      <c r="AD192" s="598"/>
      <c r="AE192" s="776"/>
      <c r="AF192" s="776"/>
      <c r="AG192" s="776"/>
      <c r="AH192" s="776"/>
      <c r="AI192" s="776"/>
      <c r="AJ192" s="776"/>
      <c r="AK192" s="776"/>
    </row>
    <row r="193" spans="1:45"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078"/>
      <c r="Z193" s="1077"/>
      <c r="AA193" s="1078">
        <v>0</v>
      </c>
      <c r="AB193" s="1078"/>
      <c r="AC193" s="1078">
        <v>0</v>
      </c>
      <c r="AD193" s="598"/>
      <c r="AE193" s="776"/>
      <c r="AF193" s="776"/>
      <c r="AG193" s="776"/>
      <c r="AH193" s="776"/>
      <c r="AI193" s="776"/>
      <c r="AJ193" s="776"/>
      <c r="AK193" s="776"/>
    </row>
    <row r="194" spans="1:45"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078"/>
      <c r="Z194" s="1077"/>
      <c r="AA194" s="1078">
        <v>0</v>
      </c>
      <c r="AB194" s="1078"/>
      <c r="AC194" s="1078">
        <v>0</v>
      </c>
      <c r="AD194" s="598"/>
      <c r="AE194" s="776"/>
      <c r="AF194" s="776"/>
      <c r="AG194" s="776"/>
      <c r="AH194" s="776"/>
      <c r="AI194" s="776"/>
      <c r="AJ194" s="776"/>
      <c r="AK194" s="776"/>
    </row>
    <row r="195" spans="1:45"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078"/>
      <c r="Z195" s="1077"/>
      <c r="AA195" s="1078">
        <v>0</v>
      </c>
      <c r="AB195" s="1078"/>
      <c r="AC195" s="1078">
        <v>0</v>
      </c>
      <c r="AD195" s="598"/>
      <c r="AE195" s="776"/>
      <c r="AF195" s="776"/>
      <c r="AG195" s="776"/>
      <c r="AH195" s="776"/>
      <c r="AI195" s="776"/>
      <c r="AJ195" s="776"/>
      <c r="AK195" s="776"/>
    </row>
    <row r="196" spans="1:45"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078"/>
      <c r="Z196" s="1077"/>
      <c r="AA196" s="1078">
        <v>0</v>
      </c>
      <c r="AB196" s="1078"/>
      <c r="AC196" s="1078">
        <v>0</v>
      </c>
      <c r="AD196" s="598"/>
      <c r="AE196" s="776"/>
      <c r="AF196" s="776"/>
      <c r="AG196" s="776"/>
      <c r="AH196" s="776"/>
      <c r="AI196" s="776"/>
      <c r="AJ196" s="776"/>
      <c r="AK196" s="776"/>
    </row>
    <row r="197" spans="1:45"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078"/>
      <c r="Z197" s="1077"/>
      <c r="AA197" s="1078">
        <v>0</v>
      </c>
      <c r="AB197" s="1078"/>
      <c r="AC197" s="1078">
        <v>0</v>
      </c>
      <c r="AD197" s="598"/>
      <c r="AE197" s="776"/>
      <c r="AF197" s="776"/>
      <c r="AG197" s="776"/>
      <c r="AH197" s="776"/>
      <c r="AI197" s="776"/>
      <c r="AJ197" s="776"/>
      <c r="AK197" s="776"/>
    </row>
    <row r="198" spans="1:45"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078"/>
      <c r="Z198" s="1077"/>
      <c r="AA198" s="1078">
        <v>0</v>
      </c>
      <c r="AB198" s="1078"/>
      <c r="AC198" s="1078">
        <v>0</v>
      </c>
      <c r="AD198" s="598"/>
      <c r="AE198" s="776"/>
      <c r="AF198" s="776"/>
      <c r="AG198" s="776"/>
      <c r="AH198" s="776"/>
      <c r="AI198" s="776"/>
      <c r="AJ198" s="776"/>
      <c r="AK198" s="776"/>
    </row>
    <row r="199" spans="1:45"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078"/>
      <c r="Z199" s="1077"/>
      <c r="AA199" s="1078">
        <v>0</v>
      </c>
      <c r="AB199" s="1078"/>
      <c r="AC199" s="1078">
        <v>0</v>
      </c>
      <c r="AD199" s="598"/>
      <c r="AE199" s="776"/>
      <c r="AF199" s="776"/>
      <c r="AG199" s="776"/>
      <c r="AH199" s="776"/>
      <c r="AI199" s="776"/>
      <c r="AJ199" s="776"/>
      <c r="AK199" s="776"/>
    </row>
    <row r="200" spans="1:45"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078"/>
      <c r="Z200" s="1077"/>
      <c r="AA200" s="1078">
        <v>0</v>
      </c>
      <c r="AB200" s="1078"/>
      <c r="AC200" s="1078">
        <v>0</v>
      </c>
      <c r="AD200" s="598"/>
      <c r="AE200" s="776"/>
      <c r="AF200" s="776"/>
      <c r="AG200" s="776"/>
      <c r="AH200" s="776"/>
      <c r="AI200" s="776"/>
      <c r="AJ200" s="776"/>
      <c r="AK200" s="776"/>
      <c r="AL200" s="144"/>
      <c r="AM200" s="144"/>
      <c r="AN200" s="144"/>
      <c r="AO200" s="144"/>
      <c r="AP200" s="144"/>
      <c r="AQ200" s="144"/>
      <c r="AR200" s="144"/>
      <c r="AS200" s="144"/>
    </row>
    <row r="201" spans="1:45"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078"/>
      <c r="Z201" s="1077"/>
      <c r="AA201" s="1078">
        <v>0</v>
      </c>
      <c r="AB201" s="1078"/>
      <c r="AC201" s="1078">
        <v>0</v>
      </c>
      <c r="AD201" s="598"/>
      <c r="AE201" s="776"/>
      <c r="AF201" s="776"/>
      <c r="AG201" s="776"/>
      <c r="AH201" s="776"/>
      <c r="AI201" s="776"/>
      <c r="AJ201" s="776"/>
      <c r="AK201" s="776"/>
      <c r="AL201" s="144"/>
      <c r="AM201" s="144"/>
      <c r="AN201" s="144"/>
      <c r="AO201" s="144"/>
      <c r="AP201" s="144"/>
      <c r="AQ201" s="144"/>
      <c r="AR201" s="144"/>
      <c r="AS201" s="144"/>
    </row>
    <row r="202" spans="1:45"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v>0</v>
      </c>
      <c r="X202" s="1124"/>
      <c r="Y202" s="1078"/>
      <c r="Z202" s="1077"/>
      <c r="AA202" s="1078">
        <v>0</v>
      </c>
      <c r="AB202" s="1078"/>
      <c r="AC202" s="1078">
        <v>0</v>
      </c>
      <c r="AD202" s="598"/>
      <c r="AE202" s="776"/>
      <c r="AF202" s="776"/>
      <c r="AG202" s="776"/>
      <c r="AH202" s="776"/>
      <c r="AI202" s="776"/>
      <c r="AJ202" s="776"/>
      <c r="AK202" s="776"/>
    </row>
    <row r="203" spans="1:4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124"/>
      <c r="Y203" s="1078"/>
      <c r="Z203" s="1077"/>
      <c r="AA203" s="1078">
        <v>0</v>
      </c>
      <c r="AB203" s="1078"/>
      <c r="AC203" s="1078">
        <v>0</v>
      </c>
      <c r="AD203" s="598"/>
      <c r="AE203" s="776"/>
      <c r="AF203" s="776"/>
      <c r="AG203" s="776"/>
      <c r="AH203" s="776"/>
      <c r="AI203" s="776"/>
      <c r="AJ203" s="776"/>
      <c r="AK203" s="776"/>
    </row>
    <row r="204" spans="1:4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124"/>
      <c r="Y204" s="1078"/>
      <c r="Z204" s="1077"/>
      <c r="AA204" s="1078">
        <v>0</v>
      </c>
      <c r="AB204" s="1078"/>
      <c r="AC204" s="1078">
        <v>0</v>
      </c>
      <c r="AD204" s="598"/>
      <c r="AE204" s="776"/>
      <c r="AF204" s="776"/>
      <c r="AG204" s="776"/>
      <c r="AH204" s="776"/>
      <c r="AI204" s="776"/>
      <c r="AJ204" s="776"/>
      <c r="AK204" s="776"/>
    </row>
    <row r="205" spans="1:45"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124"/>
      <c r="Y205" s="1078"/>
      <c r="Z205" s="1077"/>
      <c r="AA205" s="1078">
        <v>0</v>
      </c>
      <c r="AB205" s="1078"/>
      <c r="AC205" s="1078">
        <v>0</v>
      </c>
      <c r="AD205" s="598"/>
      <c r="AE205" s="776"/>
      <c r="AF205" s="776"/>
      <c r="AG205" s="776"/>
      <c r="AH205" s="776"/>
      <c r="AI205" s="776"/>
      <c r="AJ205" s="776"/>
      <c r="AK205" s="776"/>
    </row>
    <row r="206" spans="1:4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124"/>
      <c r="Y206" s="1078"/>
      <c r="Z206" s="1077"/>
      <c r="AA206" s="1078">
        <v>0</v>
      </c>
      <c r="AB206" s="1078"/>
      <c r="AC206" s="1078">
        <v>0</v>
      </c>
      <c r="AD206" s="598"/>
      <c r="AE206" s="776"/>
      <c r="AF206" s="776"/>
      <c r="AG206" s="776"/>
      <c r="AH206" s="776"/>
      <c r="AI206" s="776"/>
      <c r="AJ206" s="776"/>
      <c r="AK206" s="776"/>
    </row>
    <row r="207" spans="1:4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124"/>
      <c r="Y207" s="1078"/>
      <c r="Z207" s="1077"/>
      <c r="AA207" s="1078">
        <v>0</v>
      </c>
      <c r="AB207" s="1078"/>
      <c r="AC207" s="1078">
        <v>0</v>
      </c>
      <c r="AD207" s="598"/>
      <c r="AE207" s="776"/>
      <c r="AF207" s="776"/>
      <c r="AG207" s="776"/>
      <c r="AH207" s="776"/>
      <c r="AI207" s="776"/>
      <c r="AJ207" s="776"/>
      <c r="AK207" s="776"/>
    </row>
    <row r="208" spans="1:4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124"/>
      <c r="Y208" s="1078"/>
      <c r="Z208" s="1077"/>
      <c r="AA208" s="1078">
        <v>0</v>
      </c>
      <c r="AB208" s="1078"/>
      <c r="AC208" s="1078">
        <v>0</v>
      </c>
      <c r="AD208" s="598"/>
      <c r="AE208" s="776"/>
      <c r="AF208" s="776"/>
      <c r="AG208" s="776"/>
      <c r="AH208" s="776"/>
      <c r="AI208" s="776"/>
      <c r="AJ208" s="776"/>
      <c r="AK208" s="776"/>
    </row>
    <row r="209" spans="1:4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124"/>
      <c r="Y209" s="1078"/>
      <c r="Z209" s="1077"/>
      <c r="AA209" s="1078">
        <v>0</v>
      </c>
      <c r="AB209" s="1078"/>
      <c r="AC209" s="1078">
        <v>0</v>
      </c>
      <c r="AD209" s="598"/>
      <c r="AE209" s="776"/>
      <c r="AF209" s="776"/>
      <c r="AG209" s="776"/>
      <c r="AH209" s="776"/>
      <c r="AI209" s="776"/>
      <c r="AJ209" s="776"/>
      <c r="AK209" s="776"/>
    </row>
    <row r="210" spans="1:45"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124"/>
      <c r="Y210" s="1078"/>
      <c r="Z210" s="1077"/>
      <c r="AA210" s="1078">
        <v>0</v>
      </c>
      <c r="AB210" s="1078"/>
      <c r="AC210" s="1078">
        <v>0</v>
      </c>
      <c r="AD210" s="598"/>
      <c r="AE210" s="776"/>
      <c r="AF210" s="776"/>
      <c r="AG210" s="776"/>
      <c r="AH210" s="776"/>
      <c r="AI210" s="776"/>
      <c r="AJ210" s="776"/>
      <c r="AK210" s="776"/>
    </row>
    <row r="211" spans="1:45"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124"/>
      <c r="Y211" s="1078"/>
      <c r="Z211" s="1077"/>
      <c r="AA211" s="1078">
        <v>0</v>
      </c>
      <c r="AB211" s="1078"/>
      <c r="AC211" s="1078">
        <v>0</v>
      </c>
      <c r="AD211" s="598"/>
      <c r="AE211" s="776"/>
      <c r="AF211" s="776"/>
      <c r="AG211" s="776"/>
      <c r="AH211" s="776"/>
      <c r="AI211" s="776"/>
      <c r="AJ211" s="776"/>
      <c r="AK211" s="776"/>
    </row>
    <row r="212" spans="1:4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124"/>
      <c r="Y212" s="1078"/>
      <c r="Z212" s="1077"/>
      <c r="AA212" s="1078">
        <v>0</v>
      </c>
      <c r="AB212" s="1078"/>
      <c r="AC212" s="1078">
        <v>0</v>
      </c>
      <c r="AD212" s="598"/>
      <c r="AE212" s="776"/>
      <c r="AF212" s="776"/>
      <c r="AG212" s="776"/>
      <c r="AH212" s="776"/>
      <c r="AI212" s="776"/>
      <c r="AJ212" s="776"/>
      <c r="AK212" s="776"/>
    </row>
    <row r="213" spans="1:45"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124"/>
      <c r="Y213" s="1078"/>
      <c r="Z213" s="1077"/>
      <c r="AA213" s="1078">
        <v>0</v>
      </c>
      <c r="AB213" s="1078"/>
      <c r="AC213" s="1078">
        <v>0</v>
      </c>
      <c r="AD213" s="598"/>
      <c r="AE213" s="776"/>
      <c r="AF213" s="776"/>
      <c r="AG213" s="776"/>
      <c r="AH213" s="776"/>
      <c r="AI213" s="776"/>
      <c r="AJ213" s="776"/>
      <c r="AK213" s="776"/>
    </row>
    <row r="214" spans="1:4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124"/>
      <c r="Y214" s="1078"/>
      <c r="Z214" s="1077"/>
      <c r="AA214" s="1078">
        <v>0</v>
      </c>
      <c r="AB214" s="1078"/>
      <c r="AC214" s="1078">
        <v>0</v>
      </c>
      <c r="AD214" s="598"/>
      <c r="AE214" s="776"/>
      <c r="AF214" s="776"/>
      <c r="AG214" s="776"/>
      <c r="AH214" s="776"/>
      <c r="AI214" s="776"/>
      <c r="AJ214" s="776"/>
      <c r="AK214" s="776"/>
    </row>
    <row r="215" spans="1:45"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124"/>
      <c r="Y215" s="1078"/>
      <c r="Z215" s="1077"/>
      <c r="AA215" s="1078">
        <v>0</v>
      </c>
      <c r="AB215" s="1078"/>
      <c r="AC215" s="1078">
        <v>0</v>
      </c>
      <c r="AD215" s="598"/>
      <c r="AE215" s="776"/>
      <c r="AF215" s="776"/>
      <c r="AG215" s="776"/>
      <c r="AH215" s="776"/>
      <c r="AI215" s="776"/>
      <c r="AJ215" s="776"/>
      <c r="AK215" s="776"/>
    </row>
    <row r="216" spans="1:45"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124"/>
      <c r="Y216" s="1078"/>
      <c r="Z216" s="1077"/>
      <c r="AA216" s="1078">
        <v>0</v>
      </c>
      <c r="AB216" s="1078"/>
      <c r="AC216" s="1078">
        <v>0</v>
      </c>
      <c r="AD216" s="598"/>
      <c r="AE216" s="776"/>
      <c r="AF216" s="776"/>
      <c r="AG216" s="776"/>
      <c r="AH216" s="776"/>
      <c r="AI216" s="776"/>
      <c r="AJ216" s="776"/>
      <c r="AK216" s="776"/>
    </row>
    <row r="217" spans="1:45"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124"/>
      <c r="Y217" s="1078"/>
      <c r="Z217" s="1077"/>
      <c r="AA217" s="1078">
        <v>0</v>
      </c>
      <c r="AB217" s="1078"/>
      <c r="AC217" s="1078">
        <v>0</v>
      </c>
      <c r="AD217" s="598"/>
      <c r="AE217" s="776"/>
      <c r="AF217" s="776"/>
      <c r="AG217" s="776"/>
      <c r="AH217" s="776"/>
      <c r="AI217" s="776"/>
      <c r="AJ217" s="776"/>
      <c r="AK217" s="776"/>
      <c r="AL217" s="141"/>
      <c r="AM217" s="141"/>
      <c r="AN217" s="141"/>
      <c r="AO217" s="141"/>
      <c r="AP217" s="141"/>
      <c r="AQ217" s="141"/>
      <c r="AR217" s="141"/>
      <c r="AS217" s="141"/>
    </row>
    <row r="218" spans="1:4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124"/>
      <c r="Y218" s="1078"/>
      <c r="Z218" s="1077"/>
      <c r="AA218" s="1078">
        <v>0</v>
      </c>
      <c r="AB218" s="1078"/>
      <c r="AC218" s="1078">
        <v>0</v>
      </c>
      <c r="AD218" s="598"/>
      <c r="AE218" s="776"/>
      <c r="AF218" s="776"/>
      <c r="AG218" s="776"/>
      <c r="AH218" s="776"/>
      <c r="AI218" s="776"/>
      <c r="AJ218" s="776"/>
      <c r="AK218" s="776"/>
      <c r="AL218" s="141"/>
      <c r="AM218" s="141"/>
      <c r="AN218" s="141"/>
      <c r="AO218" s="141"/>
      <c r="AP218" s="141"/>
      <c r="AQ218" s="141"/>
      <c r="AR218" s="141"/>
      <c r="AS218" s="141"/>
    </row>
    <row r="219" spans="1:45"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124"/>
      <c r="Y219" s="1078"/>
      <c r="Z219" s="1077"/>
      <c r="AA219" s="1078">
        <v>0</v>
      </c>
      <c r="AB219" s="1078"/>
      <c r="AC219" s="1078">
        <v>0</v>
      </c>
      <c r="AD219" s="598"/>
      <c r="AE219" s="776"/>
      <c r="AF219" s="776"/>
      <c r="AG219" s="776"/>
      <c r="AH219" s="776"/>
      <c r="AI219" s="776"/>
      <c r="AJ219" s="776"/>
      <c r="AK219" s="776"/>
    </row>
    <row r="220" spans="1:45"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1084">
        <v>0</v>
      </c>
      <c r="X220" s="1130"/>
      <c r="Y220" s="1082">
        <v>0</v>
      </c>
      <c r="Z220" s="1081"/>
      <c r="AA220" s="89">
        <v>0</v>
      </c>
      <c r="AB220" s="89"/>
      <c r="AC220" s="89">
        <v>0</v>
      </c>
      <c r="AD220" s="598"/>
      <c r="AE220" s="776"/>
      <c r="AF220" s="776"/>
      <c r="AG220" s="776"/>
      <c r="AH220" s="776"/>
      <c r="AI220" s="776"/>
      <c r="AJ220" s="776"/>
      <c r="AK220" s="776"/>
    </row>
    <row r="221" spans="1:45"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1084">
        <v>0</v>
      </c>
      <c r="X221" s="1130"/>
      <c r="Y221" s="1082">
        <v>0</v>
      </c>
      <c r="Z221" s="1081"/>
      <c r="AA221" s="89">
        <v>0</v>
      </c>
      <c r="AB221" s="89"/>
      <c r="AC221" s="89">
        <v>0</v>
      </c>
      <c r="AD221" s="1083"/>
      <c r="AE221" s="831"/>
      <c r="AF221" s="831"/>
      <c r="AG221" s="831"/>
      <c r="AH221" s="831"/>
      <c r="AI221" s="831"/>
      <c r="AJ221" s="831"/>
      <c r="AK221" s="831"/>
    </row>
    <row r="222" spans="1:45"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1084">
        <v>0</v>
      </c>
      <c r="X222" s="1130"/>
      <c r="Y222" s="1082">
        <v>0</v>
      </c>
      <c r="Z222" s="1081"/>
      <c r="AA222" s="89">
        <v>0</v>
      </c>
      <c r="AB222" s="89"/>
      <c r="AC222" s="89">
        <v>0</v>
      </c>
      <c r="AD222" s="1083"/>
      <c r="AE222" s="831"/>
      <c r="AF222" s="831"/>
      <c r="AG222" s="831"/>
      <c r="AH222" s="831"/>
      <c r="AI222" s="831"/>
      <c r="AJ222" s="831"/>
      <c r="AK222" s="831"/>
    </row>
    <row r="223" spans="1:45"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1084">
        <v>0</v>
      </c>
      <c r="X223" s="1130"/>
      <c r="Y223" s="1082">
        <v>0</v>
      </c>
      <c r="Z223" s="1081"/>
      <c r="AA223" s="89">
        <v>0</v>
      </c>
      <c r="AB223" s="89"/>
      <c r="AC223" s="89">
        <v>0</v>
      </c>
      <c r="AD223" s="1083"/>
      <c r="AE223" s="831"/>
      <c r="AF223" s="831"/>
      <c r="AG223" s="831"/>
      <c r="AH223" s="831"/>
      <c r="AI223" s="831"/>
      <c r="AJ223" s="831"/>
      <c r="AK223" s="831"/>
    </row>
    <row r="224" spans="1:45"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1084">
        <v>0</v>
      </c>
      <c r="X224" s="1130"/>
      <c r="Y224" s="1082">
        <v>0</v>
      </c>
      <c r="Z224" s="1081"/>
      <c r="AA224" s="89">
        <v>0</v>
      </c>
      <c r="AB224" s="89"/>
      <c r="AC224" s="89">
        <v>0</v>
      </c>
      <c r="AD224" s="1083"/>
      <c r="AE224" s="831"/>
      <c r="AF224" s="831"/>
      <c r="AG224" s="831"/>
      <c r="AH224" s="831"/>
      <c r="AI224" s="831"/>
      <c r="AJ224" s="831"/>
      <c r="AK224" s="831"/>
    </row>
    <row r="225" spans="1:37"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1084">
        <v>0</v>
      </c>
      <c r="X225" s="1130"/>
      <c r="Y225" s="1082">
        <v>0</v>
      </c>
      <c r="Z225" s="1081"/>
      <c r="AA225" s="89">
        <v>0</v>
      </c>
      <c r="AB225" s="89"/>
      <c r="AC225" s="89">
        <v>0</v>
      </c>
      <c r="AD225" s="1083"/>
      <c r="AE225" s="831"/>
      <c r="AF225" s="831"/>
      <c r="AG225" s="831"/>
      <c r="AH225" s="831"/>
      <c r="AI225" s="831"/>
      <c r="AJ225" s="831"/>
      <c r="AK225" s="831"/>
    </row>
    <row r="226" spans="1:37"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1084">
        <v>0</v>
      </c>
      <c r="X226" s="1130"/>
      <c r="Y226" s="1082">
        <v>0</v>
      </c>
      <c r="Z226" s="1081"/>
      <c r="AA226" s="89">
        <v>0</v>
      </c>
      <c r="AB226" s="89"/>
      <c r="AC226" s="89">
        <v>0</v>
      </c>
      <c r="AD226" s="1083"/>
      <c r="AE226" s="831"/>
      <c r="AF226" s="831"/>
      <c r="AG226" s="831"/>
      <c r="AH226" s="831"/>
      <c r="AI226" s="831"/>
      <c r="AJ226" s="831"/>
      <c r="AK226" s="831"/>
    </row>
    <row r="227" spans="1:37"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1084">
        <v>0</v>
      </c>
      <c r="X227" s="1130"/>
      <c r="Y227" s="1082">
        <v>0</v>
      </c>
      <c r="Z227" s="1081"/>
      <c r="AA227" s="89">
        <v>0</v>
      </c>
      <c r="AB227" s="89"/>
      <c r="AC227" s="89">
        <v>0</v>
      </c>
      <c r="AD227" s="1083"/>
      <c r="AE227" s="831"/>
      <c r="AF227" s="831"/>
      <c r="AG227" s="831"/>
      <c r="AH227" s="831"/>
      <c r="AI227" s="831"/>
      <c r="AJ227" s="831"/>
      <c r="AK227" s="831"/>
    </row>
    <row r="228" spans="1:37"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1084">
        <v>0</v>
      </c>
      <c r="X228" s="1130"/>
      <c r="Y228" s="1082">
        <v>0</v>
      </c>
      <c r="Z228" s="1081"/>
      <c r="AA228" s="89">
        <v>0</v>
      </c>
      <c r="AB228" s="89"/>
      <c r="AC228" s="89">
        <v>0</v>
      </c>
      <c r="AD228" s="1083"/>
      <c r="AE228" s="831"/>
      <c r="AF228" s="831"/>
      <c r="AG228" s="831"/>
      <c r="AH228" s="831"/>
      <c r="AI228" s="831"/>
      <c r="AJ228" s="831"/>
      <c r="AK228" s="831"/>
    </row>
    <row r="229" spans="1:37"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1084">
        <v>0</v>
      </c>
      <c r="X229" s="1130"/>
      <c r="Y229" s="1082">
        <v>0</v>
      </c>
      <c r="Z229" s="1081"/>
      <c r="AA229" s="89">
        <v>0</v>
      </c>
      <c r="AB229" s="89"/>
      <c r="AC229" s="89">
        <v>0</v>
      </c>
      <c r="AD229" s="1083"/>
      <c r="AE229" s="831"/>
      <c r="AF229" s="831"/>
      <c r="AG229" s="831"/>
      <c r="AH229" s="831"/>
      <c r="AI229" s="831"/>
      <c r="AJ229" s="831"/>
      <c r="AK229" s="831"/>
    </row>
    <row r="230" spans="1:37"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c r="V230" s="831"/>
      <c r="W230" s="1084">
        <v>0</v>
      </c>
      <c r="X230" s="1130"/>
      <c r="Y230" s="1082">
        <v>0</v>
      </c>
      <c r="Z230" s="1081"/>
      <c r="AA230" s="89">
        <v>0</v>
      </c>
      <c r="AB230" s="89"/>
      <c r="AC230" s="89">
        <v>0</v>
      </c>
      <c r="AD230" s="1083"/>
      <c r="AE230" s="831"/>
      <c r="AF230" s="831"/>
      <c r="AG230" s="831"/>
      <c r="AH230" s="831"/>
      <c r="AI230" s="831"/>
      <c r="AJ230" s="831"/>
      <c r="AK230" s="831"/>
    </row>
    <row r="231" spans="1:37"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1084">
        <v>0</v>
      </c>
      <c r="X231" s="1130"/>
      <c r="Y231" s="1082">
        <v>0</v>
      </c>
      <c r="Z231" s="1081"/>
      <c r="AA231" s="89">
        <v>0</v>
      </c>
      <c r="AB231" s="89"/>
      <c r="AC231" s="89">
        <v>0</v>
      </c>
      <c r="AD231" s="1083"/>
      <c r="AE231" s="831"/>
      <c r="AF231" s="831"/>
      <c r="AG231" s="831"/>
      <c r="AH231" s="831"/>
      <c r="AI231" s="831"/>
      <c r="AJ231" s="831"/>
      <c r="AK231" s="831"/>
    </row>
    <row r="232" spans="1:37"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1084">
        <v>0</v>
      </c>
      <c r="X232" s="1130"/>
      <c r="Y232" s="1082">
        <v>0</v>
      </c>
      <c r="Z232" s="1081"/>
      <c r="AA232" s="89">
        <v>0</v>
      </c>
      <c r="AB232" s="89"/>
      <c r="AC232" s="89">
        <v>0</v>
      </c>
      <c r="AD232" s="1083"/>
      <c r="AE232" s="831"/>
      <c r="AF232" s="831"/>
      <c r="AG232" s="831"/>
      <c r="AH232" s="831"/>
      <c r="AI232" s="831"/>
      <c r="AJ232" s="831"/>
      <c r="AK232" s="831"/>
    </row>
    <row r="233" spans="1:37"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1084">
        <v>0</v>
      </c>
      <c r="X233" s="1130"/>
      <c r="Y233" s="1082">
        <v>0</v>
      </c>
      <c r="Z233" s="1081"/>
      <c r="AA233" s="89">
        <v>0</v>
      </c>
      <c r="AB233" s="89"/>
      <c r="AC233" s="89">
        <v>0</v>
      </c>
      <c r="AD233" s="1083"/>
      <c r="AE233" s="831"/>
      <c r="AF233" s="831"/>
      <c r="AG233" s="831"/>
      <c r="AH233" s="831"/>
      <c r="AI233" s="831"/>
      <c r="AJ233" s="831"/>
      <c r="AK233" s="831"/>
    </row>
    <row r="234" spans="1:37"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1084">
        <v>0</v>
      </c>
      <c r="X234" s="1130"/>
      <c r="Y234" s="1082">
        <v>0</v>
      </c>
      <c r="Z234" s="1081"/>
      <c r="AA234" s="89">
        <v>0</v>
      </c>
      <c r="AB234" s="89"/>
      <c r="AC234" s="89">
        <v>0</v>
      </c>
      <c r="AD234" s="1083"/>
      <c r="AE234" s="831"/>
      <c r="AF234" s="831"/>
      <c r="AG234" s="831"/>
      <c r="AH234" s="831"/>
      <c r="AI234" s="831"/>
      <c r="AJ234" s="831"/>
      <c r="AK234" s="831"/>
    </row>
    <row r="235" spans="1:37"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1084">
        <v>0</v>
      </c>
      <c r="X235" s="1130"/>
      <c r="Y235" s="1082">
        <v>0</v>
      </c>
      <c r="Z235" s="1081"/>
      <c r="AA235" s="89">
        <v>0</v>
      </c>
      <c r="AB235" s="89"/>
      <c r="AC235" s="89">
        <v>0</v>
      </c>
      <c r="AD235" s="1083"/>
      <c r="AE235" s="831"/>
      <c r="AF235" s="831"/>
      <c r="AG235" s="831"/>
      <c r="AH235" s="831"/>
      <c r="AI235" s="831"/>
      <c r="AJ235" s="831"/>
      <c r="AK235" s="831"/>
    </row>
    <row r="236" spans="1:37"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1084">
        <v>0</v>
      </c>
      <c r="X236" s="1130"/>
      <c r="Y236" s="1082">
        <v>0</v>
      </c>
      <c r="Z236" s="1081"/>
      <c r="AA236" s="89">
        <v>0</v>
      </c>
      <c r="AB236" s="89"/>
      <c r="AC236" s="89">
        <v>0</v>
      </c>
      <c r="AD236" s="1083"/>
      <c r="AE236" s="831"/>
      <c r="AF236" s="831"/>
      <c r="AG236" s="831"/>
      <c r="AH236" s="831"/>
      <c r="AI236" s="831"/>
      <c r="AJ236" s="831"/>
      <c r="AK236" s="831"/>
    </row>
    <row r="237" spans="1:37"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1084">
        <v>0</v>
      </c>
      <c r="X237" s="1130"/>
      <c r="Y237" s="1082">
        <v>0</v>
      </c>
      <c r="Z237" s="1081"/>
      <c r="AA237" s="89">
        <v>0</v>
      </c>
      <c r="AB237" s="89"/>
      <c r="AC237" s="89">
        <v>0</v>
      </c>
      <c r="AD237" s="1083"/>
      <c r="AE237" s="831"/>
      <c r="AF237" s="831"/>
      <c r="AG237" s="831"/>
      <c r="AH237" s="831"/>
      <c r="AI237" s="831"/>
      <c r="AJ237" s="831"/>
      <c r="AK237" s="831"/>
    </row>
    <row r="238" spans="1:37"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1084">
        <v>0</v>
      </c>
      <c r="X238" s="1130"/>
      <c r="Y238" s="1082">
        <v>0</v>
      </c>
      <c r="Z238" s="1081"/>
      <c r="AA238" s="89">
        <v>0</v>
      </c>
      <c r="AB238" s="89"/>
      <c r="AC238" s="89">
        <v>0</v>
      </c>
      <c r="AD238" s="1083"/>
      <c r="AE238" s="831"/>
      <c r="AF238" s="831"/>
      <c r="AG238" s="831"/>
      <c r="AH238" s="831"/>
      <c r="AI238" s="831"/>
      <c r="AJ238" s="831"/>
      <c r="AK238" s="831"/>
    </row>
    <row r="239" spans="1:37"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1084">
        <v>0</v>
      </c>
      <c r="X239" s="1130"/>
      <c r="Y239" s="1082">
        <v>0</v>
      </c>
      <c r="Z239" s="1081"/>
      <c r="AA239" s="89">
        <v>0</v>
      </c>
      <c r="AB239" s="89"/>
      <c r="AC239" s="89">
        <v>0</v>
      </c>
      <c r="AD239" s="1083"/>
      <c r="AE239" s="831"/>
      <c r="AF239" s="831"/>
      <c r="AG239" s="831"/>
      <c r="AH239" s="831"/>
      <c r="AI239" s="831"/>
      <c r="AJ239" s="831"/>
      <c r="AK239" s="831"/>
    </row>
    <row r="240" spans="1:37"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1084">
        <v>0</v>
      </c>
      <c r="X240" s="1130"/>
      <c r="Y240" s="1082">
        <v>0</v>
      </c>
      <c r="Z240" s="1081"/>
      <c r="AA240" s="89">
        <v>0</v>
      </c>
      <c r="AB240" s="89"/>
      <c r="AC240" s="89">
        <v>0</v>
      </c>
      <c r="AD240" s="1083"/>
      <c r="AE240" s="831"/>
      <c r="AF240" s="831"/>
      <c r="AG240" s="831"/>
      <c r="AH240" s="831"/>
      <c r="AI240" s="831"/>
      <c r="AJ240" s="831"/>
      <c r="AK240" s="831"/>
    </row>
    <row r="241" spans="1:37"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1084">
        <v>0</v>
      </c>
      <c r="X241" s="1130"/>
      <c r="Y241" s="1082">
        <v>0</v>
      </c>
      <c r="Z241" s="1081"/>
      <c r="AA241" s="89">
        <v>0</v>
      </c>
      <c r="AB241" s="89"/>
      <c r="AC241" s="89">
        <v>0</v>
      </c>
      <c r="AD241" s="1083"/>
      <c r="AE241" s="831"/>
      <c r="AF241" s="831"/>
      <c r="AG241" s="831"/>
      <c r="AH241" s="831"/>
      <c r="AI241" s="831"/>
      <c r="AJ241" s="831"/>
      <c r="AK241" s="831"/>
    </row>
    <row r="242" spans="1:37"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1084">
        <v>0</v>
      </c>
      <c r="X242" s="1130"/>
      <c r="Y242" s="1082">
        <v>0</v>
      </c>
      <c r="Z242" s="1081"/>
      <c r="AA242" s="89">
        <v>0</v>
      </c>
      <c r="AB242" s="89"/>
      <c r="AC242" s="89">
        <v>0</v>
      </c>
      <c r="AD242" s="1083"/>
      <c r="AE242" s="831"/>
      <c r="AF242" s="831"/>
      <c r="AG242" s="831"/>
      <c r="AH242" s="831"/>
      <c r="AI242" s="831"/>
      <c r="AJ242" s="831"/>
      <c r="AK242" s="831"/>
    </row>
    <row r="243" spans="1:37"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1084">
        <v>0</v>
      </c>
      <c r="X243" s="1130"/>
      <c r="Y243" s="1082">
        <v>0</v>
      </c>
      <c r="Z243" s="1081"/>
      <c r="AA243" s="89">
        <v>0</v>
      </c>
      <c r="AB243" s="89"/>
      <c r="AC243" s="89">
        <v>0</v>
      </c>
      <c r="AD243" s="1083"/>
      <c r="AE243" s="831"/>
      <c r="AF243" s="831"/>
      <c r="AG243" s="831"/>
      <c r="AH243" s="831"/>
      <c r="AI243" s="831"/>
      <c r="AJ243" s="831"/>
      <c r="AK243" s="831"/>
    </row>
    <row r="244" spans="1:37"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1084">
        <v>0</v>
      </c>
      <c r="X244" s="1130"/>
      <c r="Y244" s="1082">
        <v>0</v>
      </c>
      <c r="Z244" s="1081"/>
      <c r="AA244" s="89">
        <v>0</v>
      </c>
      <c r="AB244" s="89"/>
      <c r="AC244" s="89">
        <v>0</v>
      </c>
      <c r="AD244" s="1083"/>
      <c r="AE244" s="831"/>
      <c r="AF244" s="831"/>
      <c r="AG244" s="831"/>
      <c r="AH244" s="831"/>
      <c r="AI244" s="831"/>
      <c r="AJ244" s="831"/>
      <c r="AK244" s="831"/>
    </row>
    <row r="245" spans="1:37"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1084">
        <v>0</v>
      </c>
      <c r="X245" s="1130"/>
      <c r="Y245" s="1082">
        <v>0</v>
      </c>
      <c r="Z245" s="1081"/>
      <c r="AA245" s="89">
        <v>0</v>
      </c>
      <c r="AB245" s="89"/>
      <c r="AC245" s="89">
        <v>0</v>
      </c>
      <c r="AD245" s="1083"/>
      <c r="AE245" s="831"/>
      <c r="AF245" s="831"/>
      <c r="AG245" s="831"/>
      <c r="AH245" s="831"/>
      <c r="AI245" s="831"/>
      <c r="AJ245" s="831"/>
      <c r="AK245" s="831"/>
    </row>
    <row r="246" spans="1:37"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1084">
        <v>0</v>
      </c>
      <c r="X246" s="1130"/>
      <c r="Y246" s="1082">
        <v>0</v>
      </c>
      <c r="Z246" s="1081"/>
      <c r="AA246" s="89">
        <v>0</v>
      </c>
      <c r="AB246" s="89"/>
      <c r="AC246" s="89">
        <v>0</v>
      </c>
      <c r="AD246" s="1083"/>
      <c r="AE246" s="831"/>
      <c r="AF246" s="831"/>
      <c r="AG246" s="831"/>
      <c r="AH246" s="831"/>
      <c r="AI246" s="831"/>
      <c r="AJ246" s="831"/>
      <c r="AK246" s="831"/>
    </row>
    <row r="247" spans="1:37"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1084">
        <v>0</v>
      </c>
      <c r="X247" s="1130"/>
      <c r="Y247" s="1082">
        <v>0</v>
      </c>
      <c r="Z247" s="1081"/>
      <c r="AA247" s="89">
        <v>0</v>
      </c>
      <c r="AB247" s="89"/>
      <c r="AC247" s="89">
        <v>0</v>
      </c>
      <c r="AD247" s="1083"/>
      <c r="AE247" s="831"/>
      <c r="AF247" s="831"/>
      <c r="AG247" s="831"/>
      <c r="AH247" s="831"/>
      <c r="AI247" s="831"/>
      <c r="AJ247" s="831"/>
      <c r="AK247" s="831"/>
    </row>
    <row r="248" spans="1:37"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1084">
        <v>0</v>
      </c>
      <c r="X248" s="1130"/>
      <c r="Y248" s="1082">
        <v>0</v>
      </c>
      <c r="Z248" s="1081"/>
      <c r="AA248" s="89">
        <v>0</v>
      </c>
      <c r="AB248" s="89"/>
      <c r="AC248" s="89">
        <v>0</v>
      </c>
      <c r="AD248" s="1083"/>
      <c r="AE248" s="831"/>
      <c r="AF248" s="831"/>
      <c r="AG248" s="831"/>
      <c r="AH248" s="831"/>
      <c r="AI248" s="831"/>
      <c r="AJ248" s="831"/>
      <c r="AK248" s="831"/>
    </row>
    <row r="249" spans="1:37"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1084">
        <v>0</v>
      </c>
      <c r="X249" s="1130"/>
      <c r="Y249" s="1082">
        <v>0</v>
      </c>
      <c r="Z249" s="1081"/>
      <c r="AA249" s="89">
        <v>0</v>
      </c>
      <c r="AB249" s="89"/>
      <c r="AC249" s="89">
        <v>0</v>
      </c>
      <c r="AD249" s="1083"/>
      <c r="AE249" s="831"/>
      <c r="AF249" s="831"/>
      <c r="AG249" s="831"/>
      <c r="AH249" s="831"/>
      <c r="AI249" s="831"/>
      <c r="AJ249" s="831"/>
      <c r="AK249" s="831"/>
    </row>
    <row r="250" spans="1:37"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1084">
        <v>0</v>
      </c>
      <c r="X250" s="1130"/>
      <c r="Y250" s="1082">
        <v>0</v>
      </c>
      <c r="Z250" s="1081"/>
      <c r="AA250" s="89">
        <v>0</v>
      </c>
      <c r="AB250" s="89"/>
      <c r="AC250" s="89">
        <v>0</v>
      </c>
      <c r="AD250" s="1083"/>
      <c r="AE250" s="831"/>
      <c r="AF250" s="831"/>
      <c r="AG250" s="831"/>
      <c r="AH250" s="831"/>
      <c r="AI250" s="831"/>
      <c r="AJ250" s="831"/>
      <c r="AK250" s="831"/>
    </row>
    <row r="251" spans="1:37"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1084">
        <v>0</v>
      </c>
      <c r="X251" s="1130"/>
      <c r="Y251" s="1082">
        <v>0</v>
      </c>
      <c r="Z251" s="1081"/>
      <c r="AA251" s="89">
        <v>0</v>
      </c>
      <c r="AB251" s="89"/>
      <c r="AC251" s="89">
        <v>0</v>
      </c>
      <c r="AD251" s="1083"/>
      <c r="AE251" s="831"/>
      <c r="AF251" s="831"/>
      <c r="AG251" s="831"/>
      <c r="AH251" s="831"/>
      <c r="AI251" s="831"/>
      <c r="AJ251" s="831"/>
      <c r="AK251" s="831"/>
    </row>
    <row r="252" spans="1:37"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1084">
        <v>0</v>
      </c>
      <c r="X252" s="1130"/>
      <c r="Y252" s="1082">
        <v>0</v>
      </c>
      <c r="Z252" s="1081"/>
      <c r="AA252" s="89">
        <v>0</v>
      </c>
      <c r="AB252" s="89"/>
      <c r="AC252" s="89">
        <v>0</v>
      </c>
      <c r="AD252" s="1083"/>
      <c r="AE252" s="831"/>
      <c r="AF252" s="831"/>
      <c r="AG252" s="831"/>
      <c r="AH252" s="831"/>
      <c r="AI252" s="831"/>
      <c r="AJ252" s="831"/>
      <c r="AK252" s="831"/>
    </row>
    <row r="253" spans="1:37"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1084">
        <v>0</v>
      </c>
      <c r="X253" s="1130"/>
      <c r="Y253" s="1082">
        <v>0</v>
      </c>
      <c r="Z253" s="1081"/>
      <c r="AA253" s="89">
        <v>0</v>
      </c>
      <c r="AB253" s="89"/>
      <c r="AC253" s="89">
        <v>0</v>
      </c>
      <c r="AD253" s="1083"/>
      <c r="AE253" s="831"/>
      <c r="AF253" s="831"/>
      <c r="AG253" s="831"/>
      <c r="AH253" s="831"/>
      <c r="AI253" s="831"/>
      <c r="AJ253" s="831"/>
      <c r="AK253" s="831"/>
    </row>
    <row r="254" spans="1:37"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1084">
        <v>0</v>
      </c>
      <c r="X254" s="1130"/>
      <c r="Y254" s="1082">
        <v>0</v>
      </c>
      <c r="Z254" s="1081"/>
      <c r="AA254" s="89">
        <v>0</v>
      </c>
      <c r="AB254" s="89"/>
      <c r="AC254" s="89">
        <v>0</v>
      </c>
      <c r="AD254" s="1083"/>
      <c r="AE254" s="831"/>
      <c r="AF254" s="831"/>
      <c r="AG254" s="831"/>
      <c r="AH254" s="831"/>
      <c r="AI254" s="831"/>
      <c r="AJ254" s="831"/>
      <c r="AK254" s="831"/>
    </row>
    <row r="255" spans="1:37"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1084">
        <v>0</v>
      </c>
      <c r="X255" s="1130"/>
      <c r="Y255" s="1082">
        <v>0</v>
      </c>
      <c r="Z255" s="1081"/>
      <c r="AA255" s="89">
        <v>0</v>
      </c>
      <c r="AB255" s="89"/>
      <c r="AC255" s="89">
        <v>0</v>
      </c>
      <c r="AD255" s="1083"/>
      <c r="AE255" s="831"/>
      <c r="AF255" s="831"/>
      <c r="AG255" s="831"/>
      <c r="AH255" s="831"/>
      <c r="AI255" s="831"/>
      <c r="AJ255" s="831"/>
      <c r="AK255" s="831"/>
    </row>
    <row r="256" spans="1:37"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1084">
        <v>0</v>
      </c>
      <c r="X256" s="1130"/>
      <c r="Y256" s="1082">
        <v>0</v>
      </c>
      <c r="Z256" s="1081"/>
      <c r="AA256" s="89">
        <v>0</v>
      </c>
      <c r="AB256" s="89"/>
      <c r="AC256" s="89">
        <v>0</v>
      </c>
      <c r="AD256" s="1083"/>
      <c r="AE256" s="831"/>
      <c r="AF256" s="831"/>
      <c r="AG256" s="831"/>
      <c r="AH256" s="831"/>
      <c r="AI256" s="831"/>
      <c r="AJ256" s="831"/>
      <c r="AK256" s="831"/>
    </row>
    <row r="257" spans="1:37"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1084">
        <v>0</v>
      </c>
      <c r="X257" s="1130"/>
      <c r="Y257" s="1082">
        <v>0</v>
      </c>
      <c r="Z257" s="1081"/>
      <c r="AA257" s="89">
        <v>0</v>
      </c>
      <c r="AB257" s="89"/>
      <c r="AC257" s="89">
        <v>0</v>
      </c>
      <c r="AD257" s="1083"/>
      <c r="AE257" s="831"/>
      <c r="AF257" s="831"/>
      <c r="AG257" s="831"/>
      <c r="AH257" s="831"/>
      <c r="AI257" s="831"/>
      <c r="AJ257" s="831"/>
      <c r="AK257" s="831"/>
    </row>
    <row r="258" spans="1:37"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1084">
        <v>0</v>
      </c>
      <c r="X258" s="1130"/>
      <c r="Y258" s="1082">
        <v>0</v>
      </c>
      <c r="Z258" s="1081"/>
      <c r="AA258" s="89">
        <v>0</v>
      </c>
      <c r="AB258" s="89"/>
      <c r="AC258" s="89">
        <v>0</v>
      </c>
      <c r="AD258" s="1083"/>
      <c r="AE258" s="831"/>
      <c r="AF258" s="831"/>
      <c r="AG258" s="831"/>
      <c r="AH258" s="831"/>
      <c r="AI258" s="831"/>
      <c r="AJ258" s="831"/>
      <c r="AK258" s="831"/>
    </row>
    <row r="259" spans="1:37"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1084">
        <v>0</v>
      </c>
      <c r="X259" s="1130"/>
      <c r="Y259" s="1082">
        <v>0</v>
      </c>
      <c r="Z259" s="1081"/>
      <c r="AA259" s="89">
        <v>0</v>
      </c>
      <c r="AB259" s="89"/>
      <c r="AC259" s="89">
        <v>0</v>
      </c>
      <c r="AD259" s="1083"/>
      <c r="AE259" s="831"/>
      <c r="AF259" s="831"/>
      <c r="AG259" s="831"/>
      <c r="AH259" s="831"/>
      <c r="AI259" s="831"/>
      <c r="AJ259" s="831"/>
      <c r="AK259" s="831"/>
    </row>
    <row r="260" spans="1:37"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1084">
        <v>0</v>
      </c>
      <c r="X260" s="1130"/>
      <c r="Y260" s="1082">
        <v>0</v>
      </c>
      <c r="Z260" s="1081"/>
      <c r="AA260" s="89">
        <v>0</v>
      </c>
      <c r="AB260" s="89"/>
      <c r="AC260" s="89">
        <v>0</v>
      </c>
      <c r="AD260" s="1083"/>
      <c r="AE260" s="831"/>
      <c r="AF260" s="831"/>
      <c r="AG260" s="831"/>
      <c r="AH260" s="831"/>
      <c r="AI260" s="831"/>
      <c r="AJ260" s="831"/>
      <c r="AK260" s="831"/>
    </row>
    <row r="261" spans="1:37"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1084">
        <v>0</v>
      </c>
      <c r="X261" s="1130"/>
      <c r="Y261" s="1082">
        <v>0</v>
      </c>
      <c r="Z261" s="1081"/>
      <c r="AA261" s="89">
        <v>0</v>
      </c>
      <c r="AB261" s="89"/>
      <c r="AC261" s="89">
        <v>0</v>
      </c>
      <c r="AD261" s="1083"/>
      <c r="AE261" s="831"/>
      <c r="AF261" s="831"/>
      <c r="AG261" s="831"/>
      <c r="AH261" s="831"/>
      <c r="AI261" s="831"/>
      <c r="AJ261" s="831"/>
      <c r="AK261" s="831"/>
    </row>
    <row r="262" spans="1:37"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1084">
        <v>0</v>
      </c>
      <c r="X262" s="1266">
        <v>250</v>
      </c>
      <c r="Y262" s="1082">
        <v>0</v>
      </c>
      <c r="Z262" s="1081"/>
      <c r="AA262" s="89">
        <v>0</v>
      </c>
      <c r="AB262" s="89"/>
      <c r="AC262" s="89">
        <v>0</v>
      </c>
      <c r="AD262" s="1083"/>
      <c r="AE262" s="831"/>
      <c r="AF262" s="831"/>
      <c r="AG262" s="831"/>
      <c r="AH262" s="831"/>
      <c r="AI262" s="831"/>
      <c r="AJ262" s="831"/>
      <c r="AK262" s="831"/>
    </row>
    <row r="263" spans="1:37"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1084">
        <v>0</v>
      </c>
      <c r="X263" s="1266">
        <v>250</v>
      </c>
      <c r="Y263" s="1082">
        <v>0</v>
      </c>
      <c r="Z263" s="1081"/>
      <c r="AA263" s="89">
        <v>0</v>
      </c>
      <c r="AB263" s="89"/>
      <c r="AC263" s="89">
        <v>0</v>
      </c>
      <c r="AD263" s="1083"/>
      <c r="AE263" s="831"/>
      <c r="AF263" s="831"/>
      <c r="AG263" s="831"/>
      <c r="AH263" s="831"/>
      <c r="AI263" s="831"/>
      <c r="AJ263" s="831"/>
      <c r="AK263" s="831"/>
    </row>
    <row r="264" spans="1:37"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1084">
        <v>0</v>
      </c>
      <c r="X264" s="1266">
        <v>250</v>
      </c>
      <c r="Y264" s="1082">
        <v>0</v>
      </c>
      <c r="Z264" s="1081"/>
      <c r="AA264" s="89">
        <v>0</v>
      </c>
      <c r="AB264" s="89"/>
      <c r="AC264" s="89">
        <v>0</v>
      </c>
      <c r="AD264" s="1083"/>
      <c r="AE264" s="831"/>
      <c r="AF264" s="831"/>
      <c r="AG264" s="831"/>
      <c r="AH264" s="831"/>
      <c r="AI264" s="831"/>
      <c r="AJ264" s="831"/>
      <c r="AK264" s="831"/>
    </row>
    <row r="265" spans="1:37"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1084">
        <v>0</v>
      </c>
      <c r="X265" s="1266">
        <v>250</v>
      </c>
      <c r="Y265" s="1082">
        <v>0</v>
      </c>
      <c r="Z265" s="1081"/>
      <c r="AA265" s="89">
        <v>0</v>
      </c>
      <c r="AB265" s="89"/>
      <c r="AC265" s="89">
        <v>0</v>
      </c>
      <c r="AD265" s="1083"/>
      <c r="AE265" s="831"/>
      <c r="AF265" s="831"/>
      <c r="AG265" s="831"/>
      <c r="AH265" s="831"/>
      <c r="AI265" s="831"/>
      <c r="AJ265" s="831"/>
      <c r="AK265" s="831"/>
    </row>
    <row r="266" spans="1:37"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1084">
        <v>0</v>
      </c>
      <c r="X266" s="1266">
        <v>250</v>
      </c>
      <c r="Y266" s="1082">
        <v>0</v>
      </c>
      <c r="Z266" s="1081"/>
      <c r="AA266" s="89">
        <v>0</v>
      </c>
      <c r="AB266" s="89"/>
      <c r="AC266" s="89">
        <v>0</v>
      </c>
      <c r="AD266" s="1083"/>
      <c r="AE266" s="831"/>
      <c r="AF266" s="831"/>
      <c r="AG266" s="831"/>
      <c r="AH266" s="831"/>
      <c r="AI266" s="831"/>
      <c r="AJ266" s="831"/>
      <c r="AK266" s="831"/>
    </row>
    <row r="267" spans="1:37"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1084">
        <v>0</v>
      </c>
      <c r="X267" s="1266">
        <v>250</v>
      </c>
      <c r="Y267" s="1082">
        <v>0</v>
      </c>
      <c r="Z267" s="1081"/>
      <c r="AA267" s="89">
        <v>0</v>
      </c>
      <c r="AB267" s="89"/>
      <c r="AC267" s="89">
        <v>0</v>
      </c>
      <c r="AD267" s="1083"/>
      <c r="AE267" s="831"/>
      <c r="AF267" s="831"/>
      <c r="AG267" s="831"/>
      <c r="AH267" s="831"/>
      <c r="AI267" s="831"/>
      <c r="AJ267" s="831"/>
      <c r="AK267" s="831"/>
    </row>
    <row r="268" spans="1:37"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1084">
        <v>0</v>
      </c>
      <c r="X268" s="1266">
        <v>250</v>
      </c>
      <c r="Y268" s="1082">
        <v>0</v>
      </c>
      <c r="Z268" s="1081"/>
      <c r="AA268" s="89">
        <v>0</v>
      </c>
      <c r="AB268" s="89"/>
      <c r="AC268" s="89">
        <v>0</v>
      </c>
      <c r="AD268" s="1083"/>
      <c r="AE268" s="831"/>
      <c r="AF268" s="831"/>
      <c r="AG268" s="831"/>
      <c r="AH268" s="831"/>
      <c r="AI268" s="831"/>
      <c r="AJ268" s="831"/>
      <c r="AK268" s="831"/>
    </row>
    <row r="269" spans="1:37"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1084">
        <v>0</v>
      </c>
      <c r="X269" s="1266">
        <v>250</v>
      </c>
      <c r="Y269" s="1082">
        <v>0</v>
      </c>
      <c r="Z269" s="1081"/>
      <c r="AA269" s="89">
        <v>0</v>
      </c>
      <c r="AB269" s="89"/>
      <c r="AC269" s="89">
        <v>0</v>
      </c>
      <c r="AD269" s="1083"/>
      <c r="AE269" s="831"/>
      <c r="AF269" s="831"/>
      <c r="AG269" s="831"/>
      <c r="AH269" s="831"/>
      <c r="AI269" s="831"/>
      <c r="AJ269" s="831"/>
      <c r="AK269" s="831"/>
    </row>
    <row r="270" spans="1:37"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1084">
        <v>0</v>
      </c>
      <c r="X270" s="1266">
        <v>250</v>
      </c>
      <c r="Y270" s="1082">
        <v>0</v>
      </c>
      <c r="Z270" s="1081"/>
      <c r="AA270" s="89">
        <v>0</v>
      </c>
      <c r="AB270" s="89"/>
      <c r="AC270" s="89">
        <v>0</v>
      </c>
      <c r="AD270" s="1083"/>
      <c r="AE270" s="831"/>
      <c r="AF270" s="831"/>
      <c r="AG270" s="831"/>
      <c r="AH270" s="831"/>
      <c r="AI270" s="831"/>
      <c r="AJ270" s="831"/>
      <c r="AK270" s="831"/>
    </row>
    <row r="271" spans="1:37"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1084">
        <v>0</v>
      </c>
      <c r="X271" s="1266">
        <v>250</v>
      </c>
      <c r="Y271" s="1082">
        <v>0</v>
      </c>
      <c r="Z271" s="1081"/>
      <c r="AA271" s="89">
        <v>0</v>
      </c>
      <c r="AB271" s="89"/>
      <c r="AC271" s="89">
        <v>0</v>
      </c>
      <c r="AD271" s="1083"/>
      <c r="AE271" s="831"/>
      <c r="AF271" s="831"/>
      <c r="AG271" s="831"/>
      <c r="AH271" s="831"/>
      <c r="AI271" s="831"/>
      <c r="AJ271" s="831"/>
      <c r="AK271" s="831"/>
    </row>
    <row r="272" spans="1:37"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1084">
        <v>0</v>
      </c>
      <c r="X272" s="1266">
        <v>250</v>
      </c>
      <c r="Y272" s="1082">
        <v>0</v>
      </c>
      <c r="Z272" s="1081"/>
      <c r="AA272" s="89">
        <v>0</v>
      </c>
      <c r="AB272" s="89"/>
      <c r="AC272" s="89">
        <v>0</v>
      </c>
      <c r="AD272" s="1083"/>
      <c r="AE272" s="831"/>
      <c r="AF272" s="831"/>
      <c r="AG272" s="831"/>
      <c r="AH272" s="831"/>
      <c r="AI272" s="831"/>
      <c r="AJ272" s="831"/>
      <c r="AK272" s="831"/>
    </row>
    <row r="273" spans="1:37"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1084">
        <v>0</v>
      </c>
      <c r="X273" s="1266">
        <v>250</v>
      </c>
      <c r="Y273" s="1082">
        <v>0</v>
      </c>
      <c r="Z273" s="1081"/>
      <c r="AA273" s="89">
        <v>0</v>
      </c>
      <c r="AB273" s="89"/>
      <c r="AC273" s="89">
        <v>0</v>
      </c>
      <c r="AD273" s="1083"/>
      <c r="AE273" s="831"/>
      <c r="AF273" s="831"/>
      <c r="AG273" s="831"/>
      <c r="AH273" s="831"/>
      <c r="AI273" s="831"/>
      <c r="AJ273" s="831"/>
      <c r="AK273" s="831"/>
    </row>
    <row r="274" spans="1:37"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1084">
        <v>0</v>
      </c>
      <c r="X274" s="1266">
        <v>250</v>
      </c>
      <c r="Y274" s="1082">
        <v>0</v>
      </c>
      <c r="Z274" s="1081"/>
      <c r="AA274" s="89">
        <v>0</v>
      </c>
      <c r="AB274" s="89"/>
      <c r="AC274" s="89">
        <v>0</v>
      </c>
      <c r="AD274" s="1083"/>
      <c r="AE274" s="831"/>
      <c r="AF274" s="831"/>
      <c r="AG274" s="831"/>
      <c r="AH274" s="831"/>
      <c r="AI274" s="831"/>
      <c r="AJ274" s="831"/>
      <c r="AK274" s="831"/>
    </row>
    <row r="275" spans="1:37"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1084">
        <v>0</v>
      </c>
      <c r="X275" s="1266">
        <v>250</v>
      </c>
      <c r="Y275" s="1082">
        <v>0</v>
      </c>
      <c r="Z275" s="1081"/>
      <c r="AA275" s="89">
        <v>0</v>
      </c>
      <c r="AB275" s="89"/>
      <c r="AC275" s="89">
        <v>0</v>
      </c>
      <c r="AD275" s="1083"/>
      <c r="AE275" s="831"/>
      <c r="AF275" s="831"/>
      <c r="AG275" s="831"/>
      <c r="AH275" s="831"/>
      <c r="AI275" s="831"/>
      <c r="AJ275" s="831"/>
      <c r="AK275" s="831"/>
    </row>
    <row r="276" spans="1:37"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1084">
        <v>0</v>
      </c>
      <c r="X276" s="1266">
        <v>250</v>
      </c>
      <c r="Y276" s="1082">
        <v>0</v>
      </c>
      <c r="Z276" s="1081"/>
      <c r="AA276" s="89">
        <v>0</v>
      </c>
      <c r="AB276" s="89"/>
      <c r="AC276" s="89">
        <v>0</v>
      </c>
      <c r="AD276" s="1083"/>
      <c r="AE276" s="831"/>
      <c r="AF276" s="831"/>
      <c r="AG276" s="831"/>
      <c r="AH276" s="831"/>
      <c r="AI276" s="831"/>
      <c r="AJ276" s="831"/>
      <c r="AK276" s="831"/>
    </row>
    <row r="277" spans="1:37"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1084">
        <v>0</v>
      </c>
      <c r="X277" s="1130">
        <v>256.25</v>
      </c>
      <c r="Y277" s="1082">
        <v>0</v>
      </c>
      <c r="Z277" s="1081"/>
      <c r="AA277" s="89">
        <v>0</v>
      </c>
      <c r="AB277" s="89"/>
      <c r="AC277" s="89">
        <v>0</v>
      </c>
      <c r="AD277" s="1083"/>
      <c r="AE277" s="831"/>
      <c r="AF277" s="831"/>
      <c r="AG277" s="831"/>
      <c r="AH277" s="831"/>
      <c r="AI277" s="831"/>
      <c r="AJ277" s="831"/>
      <c r="AK277" s="831"/>
    </row>
    <row r="278" spans="1:37"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1084">
        <v>0</v>
      </c>
      <c r="X278" s="1130">
        <v>256.25</v>
      </c>
      <c r="Y278" s="1082">
        <v>0</v>
      </c>
      <c r="Z278" s="1081"/>
      <c r="AA278" s="89">
        <v>0</v>
      </c>
      <c r="AB278" s="89"/>
      <c r="AC278" s="89">
        <v>0</v>
      </c>
      <c r="AD278" s="1083"/>
      <c r="AE278" s="831"/>
      <c r="AF278" s="831"/>
      <c r="AG278" s="831"/>
      <c r="AH278" s="831"/>
      <c r="AI278" s="831"/>
      <c r="AJ278" s="831"/>
      <c r="AK278" s="831"/>
    </row>
    <row r="279" spans="1:37"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1084">
        <v>0</v>
      </c>
      <c r="X279" s="1130">
        <v>256.25</v>
      </c>
      <c r="Y279" s="1082">
        <v>0</v>
      </c>
      <c r="Z279" s="1081"/>
      <c r="AA279" s="89">
        <v>0</v>
      </c>
      <c r="AB279" s="89"/>
      <c r="AC279" s="89">
        <v>0</v>
      </c>
      <c r="AD279" s="1083"/>
      <c r="AE279" s="831"/>
      <c r="AF279" s="831"/>
      <c r="AG279" s="831"/>
      <c r="AH279" s="831"/>
      <c r="AI279" s="831"/>
      <c r="AJ279" s="831"/>
      <c r="AK279" s="831"/>
    </row>
    <row r="280" spans="1:37"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1084">
        <v>0</v>
      </c>
      <c r="X280" s="1130">
        <v>256.25</v>
      </c>
      <c r="Y280" s="1082">
        <v>0</v>
      </c>
      <c r="Z280" s="1081"/>
      <c r="AA280" s="89">
        <v>0</v>
      </c>
      <c r="AB280" s="89"/>
      <c r="AC280" s="89">
        <v>0</v>
      </c>
      <c r="AD280" s="1083"/>
      <c r="AE280" s="831"/>
      <c r="AF280" s="831"/>
      <c r="AG280" s="831"/>
      <c r="AH280" s="831"/>
      <c r="AI280" s="831"/>
      <c r="AJ280" s="831"/>
      <c r="AK280" s="831"/>
    </row>
    <row r="281" spans="1:37"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1084">
        <v>0</v>
      </c>
      <c r="X281" s="1130">
        <v>256.25</v>
      </c>
      <c r="Y281" s="1082">
        <v>0</v>
      </c>
      <c r="Z281" s="1081"/>
      <c r="AA281" s="89">
        <v>0</v>
      </c>
      <c r="AB281" s="89"/>
      <c r="AC281" s="89">
        <v>0</v>
      </c>
      <c r="AD281" s="1083"/>
      <c r="AE281" s="831"/>
      <c r="AF281" s="831"/>
      <c r="AG281" s="831"/>
      <c r="AH281" s="831"/>
      <c r="AI281" s="831"/>
      <c r="AJ281" s="831"/>
      <c r="AK281" s="831"/>
    </row>
    <row r="282" spans="1:37"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1084">
        <v>0</v>
      </c>
      <c r="X282" s="1130">
        <v>256.25</v>
      </c>
      <c r="Y282" s="1082">
        <v>0</v>
      </c>
      <c r="Z282" s="1081"/>
      <c r="AA282" s="89">
        <v>0</v>
      </c>
      <c r="AB282" s="89"/>
      <c r="AC282" s="89">
        <v>0</v>
      </c>
      <c r="AD282" s="1083"/>
      <c r="AE282" s="831"/>
      <c r="AF282" s="831"/>
      <c r="AG282" s="831"/>
      <c r="AH282" s="831"/>
      <c r="AI282" s="831"/>
      <c r="AJ282" s="831"/>
      <c r="AK282" s="831"/>
    </row>
    <row r="283" spans="1:37"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1084">
        <v>0</v>
      </c>
      <c r="X283" s="1130">
        <v>256.25</v>
      </c>
      <c r="Y283" s="1082">
        <v>0</v>
      </c>
      <c r="Z283" s="1081"/>
      <c r="AA283" s="89">
        <v>0</v>
      </c>
      <c r="AB283" s="89"/>
      <c r="AC283" s="89">
        <v>0</v>
      </c>
      <c r="AD283" s="1083"/>
      <c r="AE283" s="831"/>
      <c r="AF283" s="831"/>
      <c r="AG283" s="831"/>
      <c r="AH283" s="831"/>
      <c r="AI283" s="831"/>
      <c r="AJ283" s="831"/>
      <c r="AK283" s="831"/>
    </row>
    <row r="284" spans="1:37"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1084">
        <v>0</v>
      </c>
      <c r="X284" s="1130">
        <v>256.25</v>
      </c>
      <c r="Y284" s="1082">
        <v>0</v>
      </c>
      <c r="Z284" s="1081"/>
      <c r="AA284" s="89">
        <v>0</v>
      </c>
      <c r="AB284" s="89"/>
      <c r="AC284" s="89">
        <v>0</v>
      </c>
      <c r="AD284" s="1083"/>
      <c r="AE284" s="831"/>
      <c r="AF284" s="831"/>
      <c r="AG284" s="831"/>
      <c r="AH284" s="831"/>
      <c r="AI284" s="831"/>
      <c r="AJ284" s="831"/>
      <c r="AK284" s="831"/>
    </row>
    <row r="285" spans="1:37"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1084">
        <v>0</v>
      </c>
      <c r="X285" s="1130">
        <v>256.25</v>
      </c>
      <c r="Y285" s="1082">
        <v>0</v>
      </c>
      <c r="Z285" s="1081"/>
      <c r="AA285" s="89">
        <v>0</v>
      </c>
      <c r="AB285" s="89"/>
      <c r="AC285" s="89">
        <v>0</v>
      </c>
      <c r="AD285" s="1083"/>
      <c r="AE285" s="831"/>
      <c r="AF285" s="831"/>
      <c r="AG285" s="831"/>
      <c r="AH285" s="831"/>
      <c r="AI285" s="831"/>
      <c r="AJ285" s="831"/>
      <c r="AK285" s="831"/>
    </row>
    <row r="286" spans="1:37"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1084">
        <v>0</v>
      </c>
      <c r="X286" s="1130">
        <v>256.25</v>
      </c>
      <c r="Y286" s="1082">
        <v>0</v>
      </c>
      <c r="Z286" s="1081"/>
      <c r="AA286" s="89">
        <v>0</v>
      </c>
      <c r="AB286" s="89"/>
      <c r="AC286" s="89">
        <v>0</v>
      </c>
      <c r="AD286" s="1083"/>
      <c r="AE286" s="831"/>
      <c r="AF286" s="831"/>
      <c r="AG286" s="831"/>
      <c r="AH286" s="831"/>
      <c r="AI286" s="831"/>
      <c r="AJ286" s="831"/>
      <c r="AK286" s="831"/>
    </row>
    <row r="287" spans="1:37"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1084">
        <v>0</v>
      </c>
      <c r="X287" s="1130">
        <v>256.25</v>
      </c>
      <c r="Y287" s="1082">
        <v>0</v>
      </c>
      <c r="Z287" s="1081"/>
      <c r="AA287" s="89">
        <v>0</v>
      </c>
      <c r="AB287" s="89"/>
      <c r="AC287" s="89">
        <v>0</v>
      </c>
      <c r="AD287" s="1083"/>
      <c r="AE287" s="831"/>
      <c r="AF287" s="831"/>
      <c r="AG287" s="831"/>
      <c r="AH287" s="831"/>
      <c r="AI287" s="831"/>
      <c r="AJ287" s="831"/>
      <c r="AK287" s="831"/>
    </row>
    <row r="288" spans="1:37"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1084">
        <v>0</v>
      </c>
      <c r="X288" s="1130">
        <v>256.25</v>
      </c>
      <c r="Y288" s="1082">
        <v>0</v>
      </c>
      <c r="Z288" s="1081"/>
      <c r="AA288" s="89">
        <v>0</v>
      </c>
      <c r="AB288" s="89"/>
      <c r="AC288" s="89">
        <v>0</v>
      </c>
      <c r="AD288" s="1083"/>
      <c r="AE288" s="831"/>
      <c r="AF288" s="831"/>
      <c r="AG288" s="831"/>
      <c r="AH288" s="831"/>
      <c r="AI288" s="831"/>
      <c r="AJ288" s="831"/>
      <c r="AK288" s="831"/>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1084">
        <v>0</v>
      </c>
      <c r="X289" s="1130">
        <v>262.65625</v>
      </c>
      <c r="Y289" s="1082">
        <v>0</v>
      </c>
      <c r="Z289" s="1081"/>
      <c r="AA289" s="89">
        <v>0</v>
      </c>
      <c r="AB289" s="89"/>
      <c r="AC289" s="89">
        <v>0</v>
      </c>
      <c r="AD289" s="1083"/>
      <c r="AE289" s="831"/>
      <c r="AF289" s="831"/>
      <c r="AG289" s="831"/>
      <c r="AH289" s="831"/>
      <c r="AI289" s="831"/>
      <c r="AJ289" s="831"/>
      <c r="AK289" s="831"/>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1084">
        <v>0</v>
      </c>
      <c r="X290" s="1130">
        <v>262.65625</v>
      </c>
      <c r="Y290" s="1082">
        <v>0</v>
      </c>
      <c r="Z290" s="1081"/>
      <c r="AA290" s="89">
        <v>0</v>
      </c>
      <c r="AB290" s="89"/>
      <c r="AC290" s="89">
        <v>0</v>
      </c>
      <c r="AD290" s="1083"/>
      <c r="AE290" s="831"/>
      <c r="AF290" s="831"/>
      <c r="AG290" s="831"/>
      <c r="AH290" s="831"/>
      <c r="AI290" s="831"/>
      <c r="AJ290" s="831"/>
      <c r="AK290" s="831"/>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1084">
        <v>0</v>
      </c>
      <c r="X291" s="1130">
        <v>262.65625</v>
      </c>
      <c r="Y291" s="1082">
        <v>0</v>
      </c>
      <c r="Z291" s="1081"/>
      <c r="AA291" s="89">
        <v>0</v>
      </c>
      <c r="AB291" s="89"/>
      <c r="AC291" s="89">
        <v>0</v>
      </c>
      <c r="AD291" s="1083"/>
      <c r="AE291" s="831"/>
      <c r="AF291" s="831"/>
      <c r="AG291" s="831"/>
      <c r="AH291" s="831"/>
      <c r="AI291" s="831"/>
      <c r="AJ291" s="831"/>
      <c r="AK291" s="831"/>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1084">
        <v>0</v>
      </c>
      <c r="X292" s="1130">
        <v>262.65625</v>
      </c>
      <c r="Y292" s="1082">
        <v>0</v>
      </c>
      <c r="Z292" s="1081"/>
      <c r="AA292" s="89">
        <v>0</v>
      </c>
      <c r="AB292" s="89"/>
      <c r="AC292" s="89">
        <v>0</v>
      </c>
      <c r="AD292" s="1083"/>
      <c r="AE292" s="831"/>
      <c r="AF292" s="831"/>
      <c r="AG292" s="831"/>
      <c r="AH292" s="831"/>
      <c r="AI292" s="831"/>
      <c r="AJ292" s="831"/>
      <c r="AK292" s="831"/>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1084">
        <v>0</v>
      </c>
      <c r="X293" s="1130">
        <v>262.65625</v>
      </c>
      <c r="Y293" s="1082">
        <v>0</v>
      </c>
      <c r="Z293" s="1081"/>
      <c r="AA293" s="89">
        <v>0</v>
      </c>
      <c r="AB293" s="89"/>
      <c r="AC293" s="89">
        <v>0</v>
      </c>
      <c r="AD293" s="1083"/>
      <c r="AE293" s="831"/>
      <c r="AF293" s="831"/>
      <c r="AG293" s="831"/>
      <c r="AH293" s="831"/>
      <c r="AI293" s="831"/>
      <c r="AJ293" s="831"/>
      <c r="AK293" s="831"/>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1084">
        <v>0</v>
      </c>
      <c r="X294" s="1130">
        <v>262.65625</v>
      </c>
      <c r="Y294" s="1082">
        <v>0</v>
      </c>
      <c r="Z294" s="1081"/>
      <c r="AA294" s="89">
        <v>0</v>
      </c>
      <c r="AB294" s="89"/>
      <c r="AC294" s="89">
        <v>0</v>
      </c>
      <c r="AD294" s="1083"/>
      <c r="AE294" s="831"/>
      <c r="AF294" s="831"/>
      <c r="AG294" s="831"/>
      <c r="AH294" s="831"/>
      <c r="AI294" s="831"/>
      <c r="AJ294" s="831"/>
      <c r="AK294" s="831"/>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1084">
        <v>0</v>
      </c>
      <c r="X295" s="1130">
        <v>262.65625</v>
      </c>
      <c r="Y295" s="1082">
        <v>0</v>
      </c>
      <c r="Z295" s="1081"/>
      <c r="AA295" s="89">
        <v>0</v>
      </c>
      <c r="AB295" s="89"/>
      <c r="AC295" s="89">
        <v>0</v>
      </c>
      <c r="AD295" s="1083"/>
      <c r="AE295" s="831"/>
      <c r="AF295" s="831"/>
      <c r="AG295" s="831"/>
      <c r="AH295" s="831"/>
      <c r="AI295" s="831"/>
      <c r="AJ295" s="831"/>
      <c r="AK295" s="831"/>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1084">
        <v>0</v>
      </c>
      <c r="X296" s="1130">
        <v>262.65625</v>
      </c>
      <c r="Y296" s="1082">
        <v>0</v>
      </c>
      <c r="Z296" s="1081"/>
      <c r="AA296" s="89">
        <v>0</v>
      </c>
      <c r="AB296" s="89"/>
      <c r="AC296" s="89">
        <v>0</v>
      </c>
      <c r="AD296" s="1083"/>
      <c r="AE296" s="831"/>
      <c r="AF296" s="831"/>
      <c r="AG296" s="831"/>
      <c r="AH296" s="831"/>
      <c r="AI296" s="831"/>
      <c r="AJ296" s="831"/>
      <c r="AK296" s="831"/>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1084">
        <v>0</v>
      </c>
      <c r="X297" s="1130">
        <v>262.65625</v>
      </c>
      <c r="Y297" s="1082">
        <v>0</v>
      </c>
      <c r="Z297" s="1081"/>
      <c r="AA297" s="89">
        <v>0</v>
      </c>
      <c r="AB297" s="89"/>
      <c r="AC297" s="89">
        <v>0</v>
      </c>
      <c r="AD297" s="1083"/>
      <c r="AE297" s="831"/>
      <c r="AF297" s="831"/>
      <c r="AG297" s="831"/>
      <c r="AH297" s="831"/>
      <c r="AI297" s="831"/>
      <c r="AJ297" s="831"/>
      <c r="AK297" s="831"/>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1084">
        <v>0</v>
      </c>
      <c r="X298" s="1130">
        <v>262.65625</v>
      </c>
      <c r="Y298" s="1082">
        <v>0</v>
      </c>
      <c r="Z298" s="1081"/>
      <c r="AA298" s="89">
        <v>0</v>
      </c>
      <c r="AB298" s="89"/>
      <c r="AC298" s="89">
        <v>0</v>
      </c>
      <c r="AD298" s="1083"/>
      <c r="AE298" s="831"/>
      <c r="AF298" s="831"/>
      <c r="AG298" s="831"/>
      <c r="AH298" s="831"/>
      <c r="AI298" s="831"/>
      <c r="AJ298" s="831"/>
      <c r="AK298" s="831"/>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1084">
        <v>0</v>
      </c>
      <c r="X299" s="1130">
        <v>262.65625</v>
      </c>
      <c r="Y299" s="1082">
        <v>0</v>
      </c>
      <c r="Z299" s="1081"/>
      <c r="AA299" s="89">
        <v>0</v>
      </c>
      <c r="AB299" s="89"/>
      <c r="AC299" s="89">
        <v>0</v>
      </c>
      <c r="AD299" s="1083"/>
      <c r="AE299" s="831"/>
      <c r="AF299" s="831"/>
      <c r="AG299" s="831"/>
      <c r="AH299" s="831"/>
      <c r="AI299" s="831"/>
      <c r="AJ299" s="831"/>
      <c r="AK299" s="831"/>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1084">
        <v>0</v>
      </c>
      <c r="X300" s="1130">
        <v>262.65625</v>
      </c>
      <c r="Y300" s="1082">
        <v>0</v>
      </c>
      <c r="Z300" s="1081"/>
      <c r="AA300" s="89">
        <v>0</v>
      </c>
      <c r="AB300" s="89"/>
      <c r="AC300" s="89">
        <v>0</v>
      </c>
      <c r="AD300" s="1083"/>
      <c r="AE300" s="831"/>
      <c r="AF300" s="831"/>
      <c r="AG300" s="831"/>
      <c r="AH300" s="831"/>
      <c r="AI300" s="831"/>
      <c r="AJ300" s="831"/>
      <c r="AK300" s="831"/>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1084">
        <v>0</v>
      </c>
      <c r="X301" s="1130">
        <v>269.22265625</v>
      </c>
      <c r="Y301" s="1082">
        <v>0</v>
      </c>
      <c r="Z301" s="1081"/>
      <c r="AA301" s="89">
        <v>0</v>
      </c>
      <c r="AB301" s="89"/>
      <c r="AC301" s="89">
        <v>0</v>
      </c>
      <c r="AD301" s="1083"/>
      <c r="AE301" s="831"/>
      <c r="AF301" s="831"/>
      <c r="AG301" s="831"/>
      <c r="AH301" s="831"/>
      <c r="AI301" s="831"/>
      <c r="AJ301" s="831"/>
      <c r="AK301" s="831"/>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1084">
        <v>0</v>
      </c>
      <c r="X302" s="1130">
        <v>269.22265625</v>
      </c>
      <c r="Y302" s="1082">
        <v>0</v>
      </c>
      <c r="Z302" s="1081"/>
      <c r="AA302" s="89">
        <v>0</v>
      </c>
      <c r="AB302" s="89"/>
      <c r="AC302" s="89">
        <v>0</v>
      </c>
      <c r="AD302" s="1083"/>
      <c r="AE302" s="831"/>
      <c r="AF302" s="831"/>
      <c r="AG302" s="831"/>
      <c r="AH302" s="831"/>
      <c r="AI302" s="831"/>
      <c r="AJ302" s="831"/>
      <c r="AK302" s="831"/>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1084">
        <v>0</v>
      </c>
      <c r="X303" s="1130">
        <v>269.22265625</v>
      </c>
      <c r="Y303" s="1082">
        <v>0</v>
      </c>
      <c r="Z303" s="1081"/>
      <c r="AA303" s="89">
        <v>0</v>
      </c>
      <c r="AB303" s="89"/>
      <c r="AC303" s="89">
        <v>0</v>
      </c>
      <c r="AD303" s="1083"/>
      <c r="AE303" s="831"/>
      <c r="AF303" s="831"/>
      <c r="AG303" s="831"/>
      <c r="AH303" s="831"/>
      <c r="AI303" s="831"/>
      <c r="AJ303" s="831"/>
      <c r="AK303" s="831"/>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1084">
        <v>0</v>
      </c>
      <c r="X304" s="1130">
        <v>269.22265625</v>
      </c>
      <c r="Y304" s="1082">
        <v>0</v>
      </c>
      <c r="Z304" s="1081"/>
      <c r="AA304" s="89">
        <v>0</v>
      </c>
      <c r="AB304" s="89"/>
      <c r="AC304" s="89">
        <v>0</v>
      </c>
      <c r="AD304" s="1083"/>
      <c r="AE304" s="831"/>
      <c r="AF304" s="831"/>
      <c r="AG304" s="831"/>
      <c r="AH304" s="831"/>
      <c r="AI304" s="831"/>
      <c r="AJ304" s="831"/>
      <c r="AK304" s="831"/>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1084">
        <v>0</v>
      </c>
      <c r="X305" s="1130">
        <v>269.22265625</v>
      </c>
      <c r="Y305" s="1082">
        <v>0</v>
      </c>
      <c r="Z305" s="1081"/>
      <c r="AA305" s="89">
        <v>0</v>
      </c>
      <c r="AB305" s="89"/>
      <c r="AC305" s="89">
        <v>0</v>
      </c>
      <c r="AD305" s="1083"/>
      <c r="AE305" s="831"/>
      <c r="AF305" s="831"/>
      <c r="AG305" s="831"/>
      <c r="AH305" s="831"/>
      <c r="AI305" s="831"/>
      <c r="AJ305" s="831"/>
      <c r="AK305" s="831"/>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1084">
        <v>0</v>
      </c>
      <c r="X306" s="1130">
        <v>269.22265625</v>
      </c>
      <c r="Y306" s="1082">
        <v>0</v>
      </c>
      <c r="Z306" s="1081"/>
      <c r="AA306" s="89">
        <v>0</v>
      </c>
      <c r="AB306" s="89"/>
      <c r="AC306" s="89">
        <v>0</v>
      </c>
      <c r="AD306" s="1083"/>
      <c r="AE306" s="831"/>
      <c r="AF306" s="831"/>
      <c r="AG306" s="831"/>
      <c r="AH306" s="831"/>
      <c r="AI306" s="831"/>
      <c r="AJ306" s="831"/>
      <c r="AK306" s="831"/>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1084">
        <v>0</v>
      </c>
      <c r="X307" s="1130">
        <v>269.22265625</v>
      </c>
      <c r="Y307" s="1082">
        <v>0</v>
      </c>
      <c r="Z307" s="1081"/>
      <c r="AA307" s="89">
        <v>0</v>
      </c>
      <c r="AB307" s="89"/>
      <c r="AC307" s="89">
        <v>0</v>
      </c>
      <c r="AD307" s="1083"/>
      <c r="AE307" s="831"/>
      <c r="AF307" s="831"/>
      <c r="AG307" s="831"/>
      <c r="AH307" s="831"/>
      <c r="AI307" s="831"/>
      <c r="AJ307" s="831"/>
      <c r="AK307" s="831"/>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1084">
        <v>0</v>
      </c>
      <c r="X308" s="1130">
        <v>269.22265625</v>
      </c>
      <c r="Y308" s="1082">
        <v>0</v>
      </c>
      <c r="Z308" s="1081"/>
      <c r="AA308" s="89">
        <v>0</v>
      </c>
      <c r="AB308" s="89"/>
      <c r="AC308" s="89">
        <v>0</v>
      </c>
      <c r="AD308" s="1083"/>
      <c r="AE308" s="831"/>
      <c r="AF308" s="831"/>
      <c r="AG308" s="831"/>
      <c r="AH308" s="831"/>
      <c r="AI308" s="831"/>
      <c r="AJ308" s="831"/>
      <c r="AK308" s="831"/>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1084">
        <v>0</v>
      </c>
      <c r="X309" s="1130">
        <v>269.22265625</v>
      </c>
      <c r="Y309" s="1082">
        <v>0</v>
      </c>
      <c r="Z309" s="1081"/>
      <c r="AA309" s="89">
        <v>0</v>
      </c>
      <c r="AB309" s="89"/>
      <c r="AC309" s="89">
        <v>0</v>
      </c>
      <c r="AD309" s="1083"/>
      <c r="AE309" s="831"/>
      <c r="AF309" s="831"/>
      <c r="AG309" s="831"/>
      <c r="AH309" s="831"/>
      <c r="AI309" s="831"/>
      <c r="AJ309" s="831"/>
      <c r="AK309" s="831"/>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1084">
        <v>0</v>
      </c>
      <c r="X310" s="1130">
        <v>269.22265625</v>
      </c>
      <c r="Y310" s="1082">
        <v>0</v>
      </c>
      <c r="Z310" s="1081"/>
      <c r="AA310" s="89">
        <v>0</v>
      </c>
      <c r="AB310" s="89"/>
      <c r="AC310" s="89">
        <v>0</v>
      </c>
      <c r="AD310" s="1083"/>
      <c r="AE310" s="831"/>
      <c r="AF310" s="831"/>
      <c r="AG310" s="831"/>
      <c r="AH310" s="831"/>
      <c r="AI310" s="831"/>
      <c r="AJ310" s="831"/>
      <c r="AK310" s="831"/>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1084">
        <v>0</v>
      </c>
      <c r="X311" s="1130">
        <v>269.22265625</v>
      </c>
      <c r="Y311" s="1082">
        <v>0</v>
      </c>
      <c r="Z311" s="1081"/>
      <c r="AA311" s="89">
        <v>0</v>
      </c>
      <c r="AB311" s="89"/>
      <c r="AC311" s="89">
        <v>0</v>
      </c>
      <c r="AD311" s="1083"/>
      <c r="AE311" s="831"/>
      <c r="AF311" s="831"/>
      <c r="AG311" s="831"/>
      <c r="AH311" s="831"/>
      <c r="AI311" s="831"/>
      <c r="AJ311" s="831"/>
      <c r="AK311" s="831"/>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1084">
        <v>0</v>
      </c>
      <c r="X312" s="1130">
        <v>269.22265625</v>
      </c>
      <c r="Y312" s="1082">
        <v>0</v>
      </c>
      <c r="Z312" s="1081"/>
      <c r="AA312" s="89">
        <v>0</v>
      </c>
      <c r="AB312" s="89"/>
      <c r="AC312" s="89">
        <v>0</v>
      </c>
      <c r="AD312" s="1083"/>
      <c r="AE312" s="831"/>
      <c r="AF312" s="831"/>
      <c r="AG312" s="831"/>
      <c r="AH312" s="831"/>
      <c r="AI312" s="831"/>
      <c r="AJ312" s="831"/>
      <c r="AK312" s="831"/>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1084">
        <v>0</v>
      </c>
      <c r="X313" s="1130">
        <v>275.95322265624998</v>
      </c>
      <c r="Y313" s="1082">
        <v>0</v>
      </c>
      <c r="Z313" s="1081"/>
      <c r="AA313" s="89">
        <v>0</v>
      </c>
      <c r="AB313" s="89"/>
      <c r="AC313" s="89">
        <v>0</v>
      </c>
      <c r="AD313" s="1083"/>
      <c r="AE313" s="831"/>
      <c r="AF313" s="831"/>
      <c r="AG313" s="831"/>
      <c r="AH313" s="831"/>
      <c r="AI313" s="831"/>
      <c r="AJ313" s="831"/>
      <c r="AK313" s="831"/>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v>0</v>
      </c>
      <c r="X314" s="1130">
        <v>275.95322265624998</v>
      </c>
      <c r="Y314" s="1082">
        <v>0</v>
      </c>
      <c r="Z314" s="1081"/>
      <c r="AA314" s="89">
        <v>0</v>
      </c>
      <c r="AB314" s="89"/>
      <c r="AC314" s="89">
        <v>0</v>
      </c>
      <c r="AD314" s="1083"/>
      <c r="AE314" s="831"/>
      <c r="AF314" s="831"/>
      <c r="AG314" s="831"/>
      <c r="AH314" s="831"/>
      <c r="AI314" s="831"/>
      <c r="AJ314" s="831"/>
      <c r="AK314" s="831"/>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v>0</v>
      </c>
      <c r="X315" s="1130">
        <v>275.95322265624998</v>
      </c>
      <c r="Y315" s="1082">
        <v>0</v>
      </c>
      <c r="Z315" s="1081"/>
      <c r="AA315" s="89">
        <v>0</v>
      </c>
      <c r="AB315" s="89"/>
      <c r="AC315" s="89">
        <v>0</v>
      </c>
      <c r="AD315" s="1083"/>
      <c r="AE315" s="831"/>
      <c r="AF315" s="831"/>
      <c r="AG315" s="831"/>
      <c r="AH315" s="831"/>
      <c r="AI315" s="831"/>
      <c r="AJ315" s="831"/>
      <c r="AK315" s="831"/>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1084">
        <v>0</v>
      </c>
      <c r="X316" s="1130">
        <v>275.95322265624998</v>
      </c>
      <c r="Y316" s="1082">
        <v>0</v>
      </c>
      <c r="Z316" s="1081"/>
      <c r="AA316" s="89">
        <v>0</v>
      </c>
      <c r="AB316" s="89"/>
      <c r="AC316" s="89">
        <v>0</v>
      </c>
      <c r="AD316" s="1083"/>
      <c r="AE316" s="831"/>
      <c r="AF316" s="831"/>
      <c r="AG316" s="831"/>
      <c r="AH316" s="831"/>
      <c r="AI316" s="831"/>
      <c r="AJ316" s="831"/>
      <c r="AK316" s="831"/>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v>0</v>
      </c>
      <c r="X317" s="1130">
        <v>275.95322265624998</v>
      </c>
      <c r="Y317" s="1082">
        <v>0</v>
      </c>
      <c r="Z317" s="1081"/>
      <c r="AA317" s="89">
        <v>0</v>
      </c>
      <c r="AB317" s="89"/>
      <c r="AC317" s="89">
        <v>0</v>
      </c>
      <c r="AD317" s="1083"/>
      <c r="AE317" s="831"/>
      <c r="AF317" s="831"/>
      <c r="AG317" s="831"/>
      <c r="AH317" s="831"/>
      <c r="AI317" s="831"/>
      <c r="AJ317" s="831"/>
      <c r="AK317" s="831"/>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v>0</v>
      </c>
      <c r="X318" s="1130">
        <v>275.95322265624998</v>
      </c>
      <c r="Y318" s="1082">
        <v>0</v>
      </c>
      <c r="Z318" s="1081"/>
      <c r="AA318" s="89">
        <v>0</v>
      </c>
      <c r="AB318" s="89"/>
      <c r="AC318" s="89">
        <v>0</v>
      </c>
      <c r="AD318" s="1083"/>
      <c r="AE318" s="831"/>
      <c r="AF318" s="831"/>
      <c r="AG318" s="831"/>
      <c r="AH318" s="831"/>
      <c r="AI318" s="831"/>
      <c r="AJ318" s="831"/>
      <c r="AK318" s="831"/>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1084">
        <v>0</v>
      </c>
      <c r="X319" s="1130">
        <v>275.95322265624998</v>
      </c>
      <c r="Y319" s="1082">
        <v>0</v>
      </c>
      <c r="Z319" s="1081"/>
      <c r="AA319" s="89">
        <v>0</v>
      </c>
      <c r="AB319" s="89"/>
      <c r="AC319" s="89">
        <v>0</v>
      </c>
      <c r="AD319" s="1083"/>
      <c r="AE319" s="831"/>
      <c r="AF319" s="831"/>
      <c r="AG319" s="831"/>
      <c r="AH319" s="831"/>
      <c r="AI319" s="831"/>
      <c r="AJ319" s="831"/>
      <c r="AK319" s="831"/>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v>0</v>
      </c>
      <c r="X320" s="1130">
        <v>275.95322265624998</v>
      </c>
      <c r="Y320" s="1082">
        <v>0</v>
      </c>
      <c r="Z320" s="1081"/>
      <c r="AA320" s="89">
        <v>0</v>
      </c>
      <c r="AB320" s="89"/>
      <c r="AC320" s="89">
        <v>0</v>
      </c>
      <c r="AD320" s="1083"/>
      <c r="AE320" s="831"/>
      <c r="AF320" s="831"/>
      <c r="AG320" s="831"/>
      <c r="AH320" s="831"/>
      <c r="AI320" s="831"/>
      <c r="AJ320" s="831"/>
      <c r="AK320" s="831"/>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v>0</v>
      </c>
      <c r="X321" s="1130">
        <v>275.95322265624998</v>
      </c>
      <c r="Y321" s="1082">
        <v>0</v>
      </c>
      <c r="Z321" s="1081"/>
      <c r="AA321" s="89">
        <v>0</v>
      </c>
      <c r="AB321" s="89"/>
      <c r="AC321" s="89">
        <v>0</v>
      </c>
      <c r="AD321" s="1083"/>
      <c r="AE321" s="831"/>
      <c r="AF321" s="831"/>
      <c r="AG321" s="831"/>
      <c r="AH321" s="831"/>
      <c r="AI321" s="831"/>
      <c r="AJ321" s="831"/>
      <c r="AK321" s="831"/>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1084">
        <v>0</v>
      </c>
      <c r="X322" s="1130">
        <v>275.95322265624998</v>
      </c>
      <c r="Y322" s="1082">
        <v>0</v>
      </c>
      <c r="Z322" s="1081"/>
      <c r="AA322" s="89">
        <v>0</v>
      </c>
      <c r="AB322" s="89"/>
      <c r="AC322" s="89">
        <v>0</v>
      </c>
      <c r="AD322" s="1083"/>
      <c r="AE322" s="831"/>
      <c r="AF322" s="831"/>
      <c r="AG322" s="831"/>
      <c r="AH322" s="831"/>
      <c r="AI322" s="831"/>
      <c r="AJ322" s="831"/>
      <c r="AK322" s="831"/>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v>0</v>
      </c>
      <c r="X323" s="1130">
        <v>275.95322265624998</v>
      </c>
      <c r="Y323" s="1082">
        <v>0</v>
      </c>
      <c r="Z323" s="1081"/>
      <c r="AA323" s="89">
        <v>0</v>
      </c>
      <c r="AB323" s="89"/>
      <c r="AC323" s="89">
        <v>0</v>
      </c>
      <c r="AD323" s="1083"/>
      <c r="AE323" s="831"/>
      <c r="AF323" s="831"/>
      <c r="AG323" s="831"/>
      <c r="AH323" s="831"/>
      <c r="AI323" s="831"/>
      <c r="AJ323" s="831"/>
      <c r="AK323" s="831"/>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v>0</v>
      </c>
      <c r="X324" s="1130">
        <v>275.95322265624998</v>
      </c>
      <c r="Y324" s="1082">
        <v>0</v>
      </c>
      <c r="Z324" s="1081"/>
      <c r="AA324" s="89">
        <v>0</v>
      </c>
      <c r="AB324" s="89"/>
      <c r="AC324" s="89">
        <v>0</v>
      </c>
      <c r="AD324" s="1083"/>
      <c r="AE324" s="831"/>
      <c r="AF324" s="831"/>
      <c r="AG324" s="831"/>
      <c r="AH324" s="831"/>
      <c r="AI324" s="831"/>
      <c r="AJ324" s="831"/>
      <c r="AK324" s="831"/>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1084">
        <v>0</v>
      </c>
      <c r="X325" s="1130">
        <v>282.8520532226562</v>
      </c>
      <c r="Y325" s="1082">
        <v>0</v>
      </c>
      <c r="Z325" s="1081"/>
      <c r="AA325" s="89">
        <v>0</v>
      </c>
      <c r="AB325" s="89"/>
      <c r="AC325" s="89">
        <v>0</v>
      </c>
      <c r="AD325" s="1083"/>
      <c r="AE325" s="831"/>
      <c r="AF325" s="831"/>
      <c r="AG325" s="831"/>
      <c r="AH325" s="831"/>
      <c r="AI325" s="831"/>
      <c r="AJ325" s="831"/>
      <c r="AK325" s="831"/>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v>0</v>
      </c>
      <c r="X326" s="1130">
        <v>282.8520532226562</v>
      </c>
      <c r="Y326" s="1082">
        <v>0</v>
      </c>
      <c r="Z326" s="1081"/>
      <c r="AA326" s="89">
        <v>0</v>
      </c>
      <c r="AB326" s="89"/>
      <c r="AC326" s="89">
        <v>0</v>
      </c>
      <c r="AD326" s="1083"/>
      <c r="AE326" s="831"/>
      <c r="AF326" s="831"/>
      <c r="AG326" s="831"/>
      <c r="AH326" s="831"/>
      <c r="AI326" s="831"/>
      <c r="AJ326" s="831"/>
      <c r="AK326" s="831"/>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v>0</v>
      </c>
      <c r="X327" s="1130">
        <v>282.8520532226562</v>
      </c>
      <c r="Y327" s="1082">
        <v>0</v>
      </c>
      <c r="Z327" s="1081"/>
      <c r="AA327" s="89">
        <v>0</v>
      </c>
      <c r="AB327" s="89"/>
      <c r="AC327" s="89">
        <v>0</v>
      </c>
      <c r="AD327" s="1083"/>
      <c r="AE327" s="831"/>
      <c r="AF327" s="831"/>
      <c r="AG327" s="831"/>
      <c r="AH327" s="831"/>
      <c r="AI327" s="831"/>
      <c r="AJ327" s="831"/>
      <c r="AK327" s="831"/>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1084">
        <v>0</v>
      </c>
      <c r="X328" s="1130">
        <v>282.8520532226562</v>
      </c>
      <c r="Y328" s="1082">
        <v>0</v>
      </c>
      <c r="Z328" s="1081"/>
      <c r="AA328" s="89">
        <v>0</v>
      </c>
      <c r="AB328" s="89"/>
      <c r="AC328" s="89">
        <v>0</v>
      </c>
      <c r="AD328" s="1083"/>
      <c r="AE328" s="831"/>
      <c r="AF328" s="831"/>
      <c r="AG328" s="831"/>
      <c r="AH328" s="831"/>
      <c r="AI328" s="831"/>
      <c r="AJ328" s="831"/>
      <c r="AK328" s="831"/>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v>0</v>
      </c>
      <c r="X329" s="1130">
        <v>282.8520532226562</v>
      </c>
      <c r="Y329" s="1082">
        <v>0</v>
      </c>
      <c r="Z329" s="1081"/>
      <c r="AA329" s="89">
        <v>0</v>
      </c>
      <c r="AB329" s="89"/>
      <c r="AC329" s="89">
        <v>0</v>
      </c>
      <c r="AD329" s="1083"/>
      <c r="AE329" s="831"/>
      <c r="AF329" s="831"/>
      <c r="AG329" s="831"/>
      <c r="AH329" s="831"/>
      <c r="AI329" s="831"/>
      <c r="AJ329" s="831"/>
      <c r="AK329" s="831"/>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v>0</v>
      </c>
      <c r="X330" s="1130">
        <v>282.8520532226562</v>
      </c>
      <c r="Y330" s="1082">
        <v>0</v>
      </c>
      <c r="Z330" s="1081"/>
      <c r="AA330" s="89">
        <v>0</v>
      </c>
      <c r="AB330" s="89"/>
      <c r="AC330" s="89">
        <v>0</v>
      </c>
      <c r="AD330" s="1083"/>
      <c r="AE330" s="831"/>
      <c r="AF330" s="831"/>
      <c r="AG330" s="831"/>
      <c r="AH330" s="831"/>
      <c r="AI330" s="831"/>
      <c r="AJ330" s="831"/>
      <c r="AK330" s="831"/>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1084">
        <v>0</v>
      </c>
      <c r="X331" s="1130">
        <v>282.8520532226562</v>
      </c>
      <c r="Y331" s="1082">
        <v>0</v>
      </c>
      <c r="Z331" s="1081"/>
      <c r="AA331" s="89">
        <v>0</v>
      </c>
      <c r="AB331" s="89"/>
      <c r="AC331" s="89">
        <v>0</v>
      </c>
      <c r="AD331" s="1083"/>
      <c r="AE331" s="831"/>
      <c r="AF331" s="831"/>
      <c r="AG331" s="831"/>
      <c r="AH331" s="831"/>
      <c r="AI331" s="831"/>
      <c r="AJ331" s="831"/>
      <c r="AK331" s="831"/>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v>0</v>
      </c>
      <c r="X332" s="1130">
        <v>282.8520532226562</v>
      </c>
      <c r="Y332" s="1082">
        <v>0</v>
      </c>
      <c r="Z332" s="1081"/>
      <c r="AA332" s="89">
        <v>0</v>
      </c>
      <c r="AB332" s="89"/>
      <c r="AC332" s="89">
        <v>0</v>
      </c>
      <c r="AD332" s="1083"/>
      <c r="AE332" s="831"/>
      <c r="AF332" s="831"/>
      <c r="AG332" s="831"/>
      <c r="AH332" s="831"/>
      <c r="AI332" s="831"/>
      <c r="AJ332" s="831"/>
      <c r="AK332" s="831"/>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v>0</v>
      </c>
      <c r="X333" s="1130">
        <v>282.8520532226562</v>
      </c>
      <c r="Y333" s="1082">
        <v>0</v>
      </c>
      <c r="Z333" s="1081"/>
      <c r="AA333" s="89">
        <v>0</v>
      </c>
      <c r="AB333" s="89"/>
      <c r="AC333" s="89">
        <v>0</v>
      </c>
      <c r="AD333" s="1083"/>
      <c r="AE333" s="831"/>
      <c r="AF333" s="831"/>
      <c r="AG333" s="831"/>
      <c r="AH333" s="831"/>
      <c r="AI333" s="831"/>
      <c r="AJ333" s="831"/>
      <c r="AK333" s="831"/>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1084">
        <v>0</v>
      </c>
      <c r="X334" s="1130">
        <v>282.8520532226562</v>
      </c>
      <c r="Y334" s="1082">
        <v>0</v>
      </c>
      <c r="Z334" s="1081"/>
      <c r="AA334" s="89">
        <v>0</v>
      </c>
      <c r="AB334" s="89"/>
      <c r="AC334" s="89">
        <v>0</v>
      </c>
      <c r="AD334" s="1083"/>
      <c r="AE334" s="831"/>
      <c r="AF334" s="831"/>
      <c r="AG334" s="831"/>
      <c r="AH334" s="831"/>
      <c r="AI334" s="831"/>
      <c r="AJ334" s="831"/>
      <c r="AK334" s="831"/>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v>0</v>
      </c>
      <c r="X335" s="1130">
        <v>282.8520532226562</v>
      </c>
      <c r="Y335" s="1082">
        <v>0</v>
      </c>
      <c r="Z335" s="1081"/>
      <c r="AA335" s="89">
        <v>0</v>
      </c>
      <c r="AB335" s="89"/>
      <c r="AC335" s="89">
        <v>0</v>
      </c>
      <c r="AD335" s="1083"/>
      <c r="AE335" s="831"/>
      <c r="AF335" s="831"/>
      <c r="AG335" s="831"/>
      <c r="AH335" s="831"/>
      <c r="AI335" s="831"/>
      <c r="AJ335" s="831"/>
      <c r="AK335" s="831"/>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v>0</v>
      </c>
      <c r="X336" s="1130">
        <v>282.8520532226562</v>
      </c>
      <c r="Y336" s="1082">
        <v>0</v>
      </c>
      <c r="Z336" s="1081"/>
      <c r="AA336" s="89">
        <v>0</v>
      </c>
      <c r="AB336" s="89"/>
      <c r="AC336" s="89">
        <v>0</v>
      </c>
      <c r="AD336" s="1083"/>
      <c r="AE336" s="831"/>
      <c r="AF336" s="831"/>
      <c r="AG336" s="831"/>
      <c r="AH336" s="831"/>
      <c r="AI336" s="831"/>
      <c r="AJ336" s="831"/>
      <c r="AK336" s="831"/>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1084">
        <v>0</v>
      </c>
      <c r="X337" s="1130">
        <v>289.92335455322257</v>
      </c>
      <c r="Y337" s="1082">
        <v>0</v>
      </c>
      <c r="Z337" s="1081"/>
      <c r="AA337" s="89">
        <v>0</v>
      </c>
      <c r="AB337" s="89"/>
      <c r="AC337" s="89">
        <v>0</v>
      </c>
      <c r="AD337" s="1083"/>
      <c r="AE337" s="831"/>
      <c r="AF337" s="831"/>
      <c r="AG337" s="831"/>
      <c r="AH337" s="831"/>
      <c r="AI337" s="831"/>
      <c r="AJ337" s="831"/>
      <c r="AK337" s="831"/>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v>0</v>
      </c>
      <c r="X338" s="1130">
        <v>289.92335455322257</v>
      </c>
      <c r="Y338" s="1082">
        <v>0</v>
      </c>
      <c r="Z338" s="1081"/>
      <c r="AA338" s="89">
        <v>0</v>
      </c>
      <c r="AB338" s="89"/>
      <c r="AC338" s="89">
        <v>0</v>
      </c>
      <c r="AD338" s="1083"/>
      <c r="AE338" s="831"/>
      <c r="AF338" s="831"/>
      <c r="AG338" s="831"/>
      <c r="AH338" s="831"/>
      <c r="AI338" s="831"/>
      <c r="AJ338" s="831"/>
      <c r="AK338" s="831"/>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v>0</v>
      </c>
      <c r="X339" s="1130">
        <v>289.92335455322257</v>
      </c>
      <c r="Y339" s="1082">
        <v>0</v>
      </c>
      <c r="Z339" s="1081"/>
      <c r="AA339" s="89">
        <v>0</v>
      </c>
      <c r="AB339" s="89"/>
      <c r="AC339" s="89">
        <v>0</v>
      </c>
      <c r="AD339" s="1083"/>
      <c r="AE339" s="831"/>
      <c r="AF339" s="831"/>
      <c r="AG339" s="831"/>
      <c r="AH339" s="831"/>
      <c r="AI339" s="831"/>
      <c r="AJ339" s="831"/>
      <c r="AK339" s="831"/>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1084">
        <v>0</v>
      </c>
      <c r="X340" s="1130">
        <v>289.92335455322257</v>
      </c>
      <c r="Y340" s="1082">
        <v>0</v>
      </c>
      <c r="Z340" s="1081"/>
      <c r="AA340" s="89">
        <v>0</v>
      </c>
      <c r="AB340" s="89"/>
      <c r="AC340" s="89">
        <v>0</v>
      </c>
      <c r="AD340" s="1083"/>
      <c r="AE340" s="831"/>
      <c r="AF340" s="831"/>
      <c r="AG340" s="831"/>
      <c r="AH340" s="831"/>
      <c r="AI340" s="831"/>
      <c r="AJ340" s="831"/>
      <c r="AK340" s="831"/>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v>0</v>
      </c>
      <c r="X341" s="1130">
        <v>289.92335455322257</v>
      </c>
      <c r="Y341" s="1082">
        <v>0</v>
      </c>
      <c r="Z341" s="1081"/>
      <c r="AA341" s="89">
        <v>0</v>
      </c>
      <c r="AB341" s="89"/>
      <c r="AC341" s="89">
        <v>0</v>
      </c>
      <c r="AD341" s="1083"/>
      <c r="AE341" s="831"/>
      <c r="AF341" s="831"/>
      <c r="AG341" s="831"/>
      <c r="AH341" s="831"/>
      <c r="AI341" s="831"/>
      <c r="AJ341" s="831"/>
      <c r="AK341" s="831"/>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v>0</v>
      </c>
      <c r="X342" s="1130">
        <v>289.92335455322257</v>
      </c>
      <c r="Y342" s="1082">
        <v>0</v>
      </c>
      <c r="Z342" s="1081"/>
      <c r="AA342" s="89">
        <v>0</v>
      </c>
      <c r="AB342" s="89"/>
      <c r="AC342" s="89">
        <v>0</v>
      </c>
      <c r="AD342" s="1083"/>
      <c r="AE342" s="831"/>
      <c r="AF342" s="831"/>
      <c r="AG342" s="831"/>
      <c r="AH342" s="831"/>
      <c r="AI342" s="831"/>
      <c r="AJ342" s="831"/>
      <c r="AK342" s="831"/>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1084">
        <v>0</v>
      </c>
      <c r="X343" s="1130">
        <v>289.92335455322257</v>
      </c>
      <c r="Y343" s="1082">
        <v>0</v>
      </c>
      <c r="Z343" s="1081"/>
      <c r="AA343" s="89">
        <v>0</v>
      </c>
      <c r="AB343" s="89"/>
      <c r="AC343" s="89">
        <v>0</v>
      </c>
      <c r="AD343" s="1083"/>
      <c r="AE343" s="831"/>
      <c r="AF343" s="831"/>
      <c r="AG343" s="831"/>
      <c r="AH343" s="831"/>
      <c r="AI343" s="831"/>
      <c r="AJ343" s="831"/>
      <c r="AK343" s="831"/>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v>0</v>
      </c>
      <c r="X344" s="1130">
        <v>289.92335455322257</v>
      </c>
      <c r="Y344" s="1082">
        <v>0</v>
      </c>
      <c r="Z344" s="1081"/>
      <c r="AA344" s="89">
        <v>0</v>
      </c>
      <c r="AB344" s="89"/>
      <c r="AC344" s="89">
        <v>0</v>
      </c>
      <c r="AD344" s="1083"/>
      <c r="AE344" s="831"/>
      <c r="AF344" s="831"/>
      <c r="AG344" s="831"/>
      <c r="AH344" s="831"/>
      <c r="AI344" s="831"/>
      <c r="AJ344" s="831"/>
      <c r="AK344" s="831"/>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v>0</v>
      </c>
      <c r="X345" s="1130">
        <v>289.92335455322257</v>
      </c>
      <c r="Y345" s="1082">
        <v>0</v>
      </c>
      <c r="Z345" s="1081"/>
      <c r="AA345" s="89">
        <v>0</v>
      </c>
      <c r="AB345" s="89"/>
      <c r="AC345" s="89">
        <v>0</v>
      </c>
      <c r="AD345" s="1083"/>
      <c r="AE345" s="831"/>
      <c r="AF345" s="831"/>
      <c r="AG345" s="831"/>
      <c r="AH345" s="831"/>
      <c r="AI345" s="831"/>
      <c r="AJ345" s="831"/>
      <c r="AK345" s="831"/>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130">
        <v>289.92335455322257</v>
      </c>
      <c r="Y346" s="1082">
        <v>0</v>
      </c>
      <c r="Z346" s="1081"/>
      <c r="AA346" s="89">
        <v>0</v>
      </c>
      <c r="AB346" s="89"/>
      <c r="AC346" s="89">
        <v>0</v>
      </c>
      <c r="AD346" s="1083"/>
      <c r="AE346" s="831"/>
      <c r="AF346" s="831"/>
      <c r="AG346" s="831"/>
      <c r="AH346" s="831"/>
      <c r="AI346" s="831"/>
      <c r="AJ346" s="831"/>
      <c r="AK346" s="831"/>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130">
        <v>289.92335455322257</v>
      </c>
      <c r="Y347" s="1082">
        <v>0</v>
      </c>
      <c r="Z347" s="1081"/>
      <c r="AA347" s="89">
        <v>0</v>
      </c>
      <c r="AB347" s="89"/>
      <c r="AC347" s="89">
        <v>0</v>
      </c>
      <c r="AD347" s="1083"/>
      <c r="AE347" s="831"/>
      <c r="AF347" s="831"/>
      <c r="AG347" s="831"/>
      <c r="AH347" s="831"/>
      <c r="AI347" s="831"/>
      <c r="AJ347" s="831"/>
      <c r="AK347" s="831"/>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130">
        <v>289.92335455322257</v>
      </c>
      <c r="Y348" s="1082">
        <v>0</v>
      </c>
      <c r="Z348" s="1081"/>
      <c r="AA348" s="89">
        <v>0</v>
      </c>
      <c r="AB348" s="89"/>
      <c r="AC348" s="89">
        <v>0</v>
      </c>
      <c r="AD348" s="1083"/>
      <c r="AE348" s="831"/>
      <c r="AF348" s="831"/>
      <c r="AG348" s="831"/>
      <c r="AH348" s="831"/>
      <c r="AI348" s="831"/>
      <c r="AJ348" s="831"/>
      <c r="AK348" s="831"/>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130">
        <v>297.17143841705308</v>
      </c>
      <c r="Y349" s="1082">
        <v>0</v>
      </c>
      <c r="Z349" s="1081"/>
      <c r="AA349" s="89">
        <v>0</v>
      </c>
      <c r="AB349" s="89"/>
      <c r="AC349" s="89">
        <v>0</v>
      </c>
      <c r="AD349" s="1083"/>
      <c r="AE349" s="831"/>
      <c r="AF349" s="831"/>
      <c r="AG349" s="831"/>
      <c r="AH349" s="831"/>
      <c r="AI349" s="831"/>
      <c r="AJ349" s="831"/>
      <c r="AK349" s="831"/>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130">
        <v>297.17143841705308</v>
      </c>
      <c r="Y350" s="1082">
        <v>0</v>
      </c>
      <c r="Z350" s="1081"/>
      <c r="AA350" s="89">
        <v>0</v>
      </c>
      <c r="AB350" s="89"/>
      <c r="AC350" s="89">
        <v>0</v>
      </c>
      <c r="AD350" s="1083"/>
      <c r="AE350" s="831"/>
      <c r="AF350" s="831"/>
      <c r="AG350" s="831"/>
      <c r="AH350" s="831"/>
      <c r="AI350" s="831"/>
      <c r="AJ350" s="831"/>
      <c r="AK350" s="831"/>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130">
        <v>297.17143841705308</v>
      </c>
      <c r="Y351" s="1082">
        <v>0</v>
      </c>
      <c r="Z351" s="1081"/>
      <c r="AA351" s="89">
        <v>0</v>
      </c>
      <c r="AB351" s="89"/>
      <c r="AC351" s="89">
        <v>0</v>
      </c>
      <c r="AD351" s="1083"/>
      <c r="AE351" s="831"/>
      <c r="AF351" s="831"/>
      <c r="AG351" s="831"/>
      <c r="AH351" s="831"/>
      <c r="AI351" s="831"/>
      <c r="AJ351" s="831"/>
      <c r="AK351" s="831"/>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130">
        <v>297.17143841705308</v>
      </c>
      <c r="Y352" s="1082">
        <v>0</v>
      </c>
      <c r="Z352" s="1081"/>
      <c r="AA352" s="89">
        <v>0</v>
      </c>
      <c r="AB352" s="89"/>
      <c r="AC352" s="89">
        <v>0</v>
      </c>
      <c r="AD352" s="1083"/>
      <c r="AE352" s="831"/>
      <c r="AF352" s="831"/>
      <c r="AG352" s="831"/>
      <c r="AH352" s="831"/>
      <c r="AI352" s="831"/>
      <c r="AJ352" s="831"/>
      <c r="AK352" s="831"/>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130">
        <v>297.17143841705308</v>
      </c>
      <c r="Y353" s="1082">
        <v>0</v>
      </c>
      <c r="Z353" s="1081"/>
      <c r="AA353" s="89">
        <v>0</v>
      </c>
      <c r="AB353" s="89"/>
      <c r="AC353" s="89">
        <v>0</v>
      </c>
      <c r="AD353" s="1083"/>
      <c r="AE353" s="831"/>
      <c r="AF353" s="831"/>
      <c r="AG353" s="831"/>
      <c r="AH353" s="831"/>
      <c r="AI353" s="831"/>
      <c r="AJ353" s="831"/>
      <c r="AK353" s="831"/>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130">
        <v>297.17143841705308</v>
      </c>
      <c r="Y354" s="1082">
        <v>0</v>
      </c>
      <c r="Z354" s="1081"/>
      <c r="AA354" s="89">
        <v>0</v>
      </c>
      <c r="AB354" s="89"/>
      <c r="AC354" s="89">
        <v>0</v>
      </c>
      <c r="AD354" s="1083"/>
      <c r="AE354" s="831"/>
      <c r="AF354" s="831"/>
      <c r="AG354" s="831"/>
      <c r="AH354" s="831"/>
      <c r="AI354" s="831"/>
      <c r="AJ354" s="831"/>
      <c r="AK354" s="831"/>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130">
        <v>297.17143841705308</v>
      </c>
      <c r="Y355" s="1082">
        <v>0</v>
      </c>
      <c r="Z355" s="1081"/>
      <c r="AA355" s="89">
        <v>0</v>
      </c>
      <c r="AB355" s="89"/>
      <c r="AC355" s="89">
        <v>0</v>
      </c>
      <c r="AD355" s="1083"/>
      <c r="AE355" s="831"/>
      <c r="AF355" s="831"/>
      <c r="AG355" s="831"/>
      <c r="AH355" s="831"/>
      <c r="AI355" s="831"/>
      <c r="AJ355" s="831"/>
      <c r="AK355" s="831"/>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130">
        <v>297.17143841705308</v>
      </c>
      <c r="Y356" s="1082">
        <v>0</v>
      </c>
      <c r="Z356" s="1081"/>
      <c r="AA356" s="89">
        <v>0</v>
      </c>
      <c r="AB356" s="89"/>
      <c r="AC356" s="89">
        <v>0</v>
      </c>
      <c r="AD356" s="1083"/>
      <c r="AE356" s="831"/>
      <c r="AF356" s="831"/>
      <c r="AG356" s="831"/>
      <c r="AH356" s="831"/>
      <c r="AI356" s="831"/>
      <c r="AJ356" s="831"/>
      <c r="AK356" s="831"/>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130">
        <v>297.17143841705308</v>
      </c>
      <c r="Y357" s="1082">
        <v>0</v>
      </c>
      <c r="Z357" s="1081"/>
      <c r="AA357" s="89">
        <v>0</v>
      </c>
      <c r="AB357" s="89"/>
      <c r="AC357" s="89">
        <v>0</v>
      </c>
      <c r="AD357" s="1083"/>
      <c r="AE357" s="831"/>
      <c r="AF357" s="831"/>
      <c r="AG357" s="831"/>
      <c r="AH357" s="831"/>
      <c r="AI357" s="831"/>
      <c r="AJ357" s="831"/>
      <c r="AK357" s="831"/>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130">
        <v>297.17143841705308</v>
      </c>
      <c r="Y358" s="1082">
        <v>0</v>
      </c>
      <c r="Z358" s="1081"/>
      <c r="AA358" s="89">
        <v>0</v>
      </c>
      <c r="AB358" s="89"/>
      <c r="AC358" s="89">
        <v>0</v>
      </c>
      <c r="AD358" s="1083"/>
      <c r="AE358" s="831"/>
      <c r="AF358" s="831"/>
      <c r="AG358" s="831"/>
      <c r="AH358" s="831"/>
      <c r="AI358" s="831"/>
      <c r="AJ358" s="831"/>
      <c r="AK358" s="831"/>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130">
        <v>297.17143841705308</v>
      </c>
      <c r="Y359" s="1082">
        <v>0</v>
      </c>
      <c r="Z359" s="1081"/>
      <c r="AA359" s="89">
        <v>0</v>
      </c>
      <c r="AB359" s="89"/>
      <c r="AC359" s="89">
        <v>0</v>
      </c>
      <c r="AD359" s="1083"/>
      <c r="AE359" s="831"/>
      <c r="AF359" s="831"/>
      <c r="AG359" s="831"/>
      <c r="AH359" s="831"/>
      <c r="AI359" s="831"/>
      <c r="AJ359" s="831"/>
      <c r="AK359" s="831"/>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130">
        <v>297.17143841705308</v>
      </c>
      <c r="Y360" s="1082">
        <v>0</v>
      </c>
      <c r="Z360" s="1081"/>
      <c r="AA360" s="89">
        <v>0</v>
      </c>
      <c r="AB360" s="89"/>
      <c r="AC360" s="89">
        <v>0</v>
      </c>
      <c r="AD360" s="1083"/>
      <c r="AE360" s="831"/>
      <c r="AF360" s="831"/>
      <c r="AG360" s="831"/>
      <c r="AH360" s="831"/>
      <c r="AI360" s="831"/>
      <c r="AJ360" s="831"/>
      <c r="AK360" s="831"/>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130">
        <v>304.60072437747937</v>
      </c>
      <c r="Y361" s="1082">
        <v>0</v>
      </c>
      <c r="Z361" s="1081"/>
      <c r="AA361" s="89">
        <v>0</v>
      </c>
      <c r="AB361" s="89"/>
      <c r="AC361" s="89">
        <v>0</v>
      </c>
      <c r="AD361" s="1083"/>
      <c r="AE361" s="831"/>
      <c r="AF361" s="831"/>
      <c r="AG361" s="831"/>
      <c r="AH361" s="831"/>
      <c r="AI361" s="831"/>
      <c r="AJ361" s="831"/>
      <c r="AK361" s="831"/>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130">
        <v>304.60072437747937</v>
      </c>
      <c r="Y362" s="1082">
        <v>0</v>
      </c>
      <c r="Z362" s="1081"/>
      <c r="AA362" s="89">
        <v>0</v>
      </c>
      <c r="AB362" s="89"/>
      <c r="AC362" s="89">
        <v>0</v>
      </c>
      <c r="AD362" s="1083"/>
      <c r="AE362" s="831"/>
      <c r="AF362" s="831"/>
      <c r="AG362" s="831"/>
      <c r="AH362" s="831"/>
      <c r="AI362" s="831"/>
      <c r="AJ362" s="831"/>
      <c r="AK362" s="831"/>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130">
        <v>304.60072437747937</v>
      </c>
      <c r="Y363" s="1082">
        <v>0</v>
      </c>
      <c r="Z363" s="1081"/>
      <c r="AA363" s="89">
        <v>0</v>
      </c>
      <c r="AB363" s="89"/>
      <c r="AC363" s="89">
        <v>0</v>
      </c>
      <c r="AD363" s="1083"/>
      <c r="AE363" s="831"/>
      <c r="AF363" s="831"/>
      <c r="AG363" s="831"/>
      <c r="AH363" s="831"/>
      <c r="AI363" s="831"/>
      <c r="AJ363" s="831"/>
      <c r="AK363" s="831"/>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130">
        <v>304.60072437747937</v>
      </c>
      <c r="Y364" s="1082">
        <v>0</v>
      </c>
      <c r="Z364" s="1081"/>
      <c r="AA364" s="89">
        <v>0</v>
      </c>
      <c r="AB364" s="89"/>
      <c r="AC364" s="89">
        <v>0</v>
      </c>
      <c r="AD364" s="1083"/>
      <c r="AE364" s="831"/>
      <c r="AF364" s="831"/>
      <c r="AG364" s="831"/>
      <c r="AH364" s="831"/>
      <c r="AI364" s="831"/>
      <c r="AJ364" s="831"/>
      <c r="AK364" s="831"/>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130">
        <v>304.60072437747937</v>
      </c>
      <c r="Y365" s="1082">
        <v>0</v>
      </c>
      <c r="Z365" s="1081"/>
      <c r="AA365" s="89">
        <v>0</v>
      </c>
      <c r="AB365" s="89"/>
      <c r="AC365" s="89">
        <v>0</v>
      </c>
      <c r="AD365" s="1083"/>
      <c r="AE365" s="831"/>
      <c r="AF365" s="831"/>
      <c r="AG365" s="831"/>
      <c r="AH365" s="831"/>
      <c r="AI365" s="831"/>
      <c r="AJ365" s="831"/>
      <c r="AK365" s="831"/>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130">
        <v>304.60072437747937</v>
      </c>
      <c r="Y366" s="1082">
        <v>0</v>
      </c>
      <c r="Z366" s="1081"/>
      <c r="AA366" s="89">
        <v>0</v>
      </c>
      <c r="AB366" s="89"/>
      <c r="AC366" s="89">
        <v>0</v>
      </c>
      <c r="AD366" s="1083"/>
      <c r="AE366" s="831"/>
      <c r="AF366" s="831"/>
      <c r="AG366" s="831"/>
      <c r="AH366" s="831"/>
      <c r="AI366" s="831"/>
      <c r="AJ366" s="831"/>
      <c r="AK366" s="831"/>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130">
        <v>304.60072437747937</v>
      </c>
      <c r="Y367" s="1082">
        <v>0</v>
      </c>
      <c r="Z367" s="1081"/>
      <c r="AA367" s="89">
        <v>0</v>
      </c>
      <c r="AB367" s="89"/>
      <c r="AC367" s="89">
        <v>0</v>
      </c>
      <c r="AD367" s="1083"/>
      <c r="AE367" s="831"/>
      <c r="AF367" s="831"/>
      <c r="AG367" s="831"/>
      <c r="AH367" s="831"/>
      <c r="AI367" s="831"/>
      <c r="AJ367" s="831"/>
      <c r="AK367" s="831"/>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130">
        <v>304.60072437747937</v>
      </c>
      <c r="Y368" s="1082">
        <v>0</v>
      </c>
      <c r="Z368" s="1081"/>
      <c r="AA368" s="89">
        <v>0</v>
      </c>
      <c r="AB368" s="89"/>
      <c r="AC368" s="89">
        <v>0</v>
      </c>
      <c r="AD368" s="1083"/>
      <c r="AE368" s="831"/>
      <c r="AF368" s="831"/>
      <c r="AG368" s="831"/>
      <c r="AH368" s="831"/>
      <c r="AI368" s="831"/>
      <c r="AJ368" s="831"/>
      <c r="AK368" s="831"/>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130">
        <v>304.60072437747937</v>
      </c>
      <c r="Y369" s="1082">
        <v>0</v>
      </c>
      <c r="Z369" s="1081"/>
      <c r="AA369" s="89">
        <v>0</v>
      </c>
      <c r="AB369" s="89"/>
      <c r="AC369" s="89">
        <v>0</v>
      </c>
      <c r="AD369" s="1083"/>
      <c r="AE369" s="831"/>
      <c r="AF369" s="831"/>
      <c r="AG369" s="831"/>
      <c r="AH369" s="831"/>
      <c r="AI369" s="831"/>
      <c r="AJ369" s="831"/>
      <c r="AK369" s="831"/>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130">
        <v>304.60072437747937</v>
      </c>
      <c r="Y370" s="1082">
        <v>0</v>
      </c>
      <c r="Z370" s="1081"/>
      <c r="AA370" s="89">
        <v>0</v>
      </c>
      <c r="AB370" s="89"/>
      <c r="AC370" s="89">
        <v>0</v>
      </c>
      <c r="AD370" s="1083"/>
      <c r="AE370" s="831"/>
      <c r="AF370" s="831"/>
      <c r="AG370" s="831"/>
      <c r="AH370" s="831"/>
      <c r="AI370" s="831"/>
      <c r="AJ370" s="831"/>
      <c r="AK370" s="831"/>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130">
        <v>304.60072437747937</v>
      </c>
      <c r="Y371" s="1082">
        <v>0</v>
      </c>
      <c r="Z371" s="1081"/>
      <c r="AA371" s="89">
        <v>0</v>
      </c>
      <c r="AB371" s="89"/>
      <c r="AC371" s="89">
        <v>0</v>
      </c>
      <c r="AD371" s="1083"/>
      <c r="AE371" s="831"/>
      <c r="AF371" s="831"/>
      <c r="AG371" s="831"/>
      <c r="AH371" s="831"/>
      <c r="AI371" s="831"/>
      <c r="AJ371" s="831"/>
      <c r="AK371" s="831"/>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130">
        <v>304.60072437747937</v>
      </c>
      <c r="Y372" s="1082">
        <v>0</v>
      </c>
      <c r="Z372" s="1081"/>
      <c r="AA372" s="89">
        <v>0</v>
      </c>
      <c r="AB372" s="89"/>
      <c r="AC372" s="89">
        <v>0</v>
      </c>
      <c r="AD372" s="1083"/>
      <c r="AE372" s="831"/>
      <c r="AF372" s="831"/>
      <c r="AG372" s="831"/>
      <c r="AH372" s="831"/>
      <c r="AI372" s="831"/>
      <c r="AJ372" s="831"/>
      <c r="AK372" s="831"/>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130">
        <v>312.21574248691633</v>
      </c>
      <c r="Y373" s="1082">
        <v>0</v>
      </c>
      <c r="Z373" s="1081"/>
      <c r="AA373" s="89">
        <v>0</v>
      </c>
      <c r="AB373" s="89"/>
      <c r="AC373" s="89">
        <v>0</v>
      </c>
      <c r="AD373" s="1083"/>
      <c r="AE373" s="831"/>
      <c r="AF373" s="831"/>
      <c r="AG373" s="831"/>
      <c r="AH373" s="831"/>
      <c r="AI373" s="831"/>
      <c r="AJ373" s="831"/>
      <c r="AK373" s="831"/>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130">
        <v>312.21574248691633</v>
      </c>
      <c r="Y374" s="1082">
        <v>0</v>
      </c>
      <c r="Z374" s="1081"/>
      <c r="AA374" s="89">
        <v>0</v>
      </c>
      <c r="AB374" s="89"/>
      <c r="AC374" s="89">
        <v>0</v>
      </c>
      <c r="AD374" s="1083"/>
      <c r="AE374" s="831"/>
      <c r="AF374" s="831"/>
      <c r="AG374" s="831"/>
      <c r="AH374" s="831"/>
      <c r="AI374" s="831"/>
      <c r="AJ374" s="831"/>
      <c r="AK374" s="831"/>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130">
        <v>312.21574248691633</v>
      </c>
      <c r="Y375" s="1082">
        <v>0</v>
      </c>
      <c r="Z375" s="1081"/>
      <c r="AA375" s="89">
        <v>0</v>
      </c>
      <c r="AB375" s="89"/>
      <c r="AC375" s="89">
        <v>0</v>
      </c>
      <c r="AD375" s="1083"/>
      <c r="AE375" s="831"/>
      <c r="AF375" s="831"/>
      <c r="AG375" s="831"/>
      <c r="AH375" s="831"/>
      <c r="AI375" s="831"/>
      <c r="AJ375" s="831"/>
      <c r="AK375" s="831"/>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130">
        <v>312.21574248691633</v>
      </c>
      <c r="Y376" s="1082">
        <v>0</v>
      </c>
      <c r="Z376" s="1081"/>
      <c r="AA376" s="89">
        <v>0</v>
      </c>
      <c r="AB376" s="89"/>
      <c r="AC376" s="89">
        <v>0</v>
      </c>
      <c r="AD376" s="1083"/>
      <c r="AE376" s="831"/>
      <c r="AF376" s="831"/>
      <c r="AG376" s="831"/>
      <c r="AH376" s="831"/>
      <c r="AI376" s="831"/>
      <c r="AJ376" s="831"/>
      <c r="AK376" s="831"/>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130">
        <v>312.21574248691633</v>
      </c>
      <c r="Y377" s="1082">
        <v>0</v>
      </c>
      <c r="Z377" s="1081"/>
      <c r="AA377" s="89">
        <v>0</v>
      </c>
      <c r="AB377" s="89"/>
      <c r="AC377" s="89">
        <v>0</v>
      </c>
      <c r="AD377" s="1083"/>
      <c r="AE377" s="831"/>
      <c r="AF377" s="831"/>
      <c r="AG377" s="831"/>
      <c r="AH377" s="831"/>
      <c r="AI377" s="831"/>
      <c r="AJ377" s="831"/>
      <c r="AK377" s="831"/>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130">
        <v>312.21574248691633</v>
      </c>
      <c r="Y378" s="1082">
        <v>0</v>
      </c>
      <c r="Z378" s="1081"/>
      <c r="AA378" s="89">
        <v>0</v>
      </c>
      <c r="AB378" s="89"/>
      <c r="AC378" s="89">
        <v>0</v>
      </c>
      <c r="AD378" s="1083"/>
      <c r="AE378" s="831"/>
      <c r="AF378" s="831"/>
      <c r="AG378" s="831"/>
      <c r="AH378" s="831"/>
      <c r="AI378" s="831"/>
      <c r="AJ378" s="831"/>
      <c r="AK378" s="831"/>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130">
        <v>312.21574248691633</v>
      </c>
      <c r="Y379" s="1082">
        <v>0</v>
      </c>
      <c r="Z379" s="1081"/>
      <c r="AA379" s="89">
        <v>0</v>
      </c>
      <c r="AB379" s="89"/>
      <c r="AC379" s="89">
        <v>0</v>
      </c>
      <c r="AD379" s="1083"/>
      <c r="AE379" s="831"/>
      <c r="AF379" s="831"/>
      <c r="AG379" s="831"/>
      <c r="AH379" s="831"/>
      <c r="AI379" s="831"/>
      <c r="AJ379" s="831"/>
      <c r="AK379" s="831"/>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130">
        <v>312.21574248691633</v>
      </c>
      <c r="Y380" s="1082">
        <v>0</v>
      </c>
      <c r="Z380" s="1081"/>
      <c r="AA380" s="89">
        <v>0</v>
      </c>
      <c r="AB380" s="89"/>
      <c r="AC380" s="89">
        <v>0</v>
      </c>
      <c r="AD380" s="1083"/>
      <c r="AE380" s="831"/>
      <c r="AF380" s="831"/>
      <c r="AG380" s="831"/>
      <c r="AH380" s="831"/>
      <c r="AI380" s="831"/>
      <c r="AJ380" s="831"/>
      <c r="AK380" s="831"/>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130">
        <v>312.21574248691633</v>
      </c>
      <c r="Y381" s="1082">
        <v>0</v>
      </c>
      <c r="Z381" s="1081"/>
      <c r="AA381" s="89">
        <v>0</v>
      </c>
      <c r="AB381" s="89"/>
      <c r="AC381" s="89">
        <v>0</v>
      </c>
      <c r="AD381" s="1083"/>
      <c r="AE381" s="831"/>
      <c r="AF381" s="831"/>
      <c r="AG381" s="831"/>
      <c r="AH381" s="831"/>
      <c r="AI381" s="831"/>
      <c r="AJ381" s="831"/>
      <c r="AK381" s="831"/>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130">
        <v>312.21574248691633</v>
      </c>
      <c r="Y382" s="1082">
        <v>0</v>
      </c>
      <c r="Z382" s="1081"/>
      <c r="AA382" s="89">
        <v>0</v>
      </c>
      <c r="AB382" s="89"/>
      <c r="AC382" s="89">
        <v>0</v>
      </c>
      <c r="AD382" s="1083"/>
      <c r="AE382" s="831"/>
      <c r="AF382" s="831"/>
      <c r="AG382" s="831"/>
      <c r="AH382" s="831"/>
      <c r="AI382" s="831"/>
      <c r="AJ382" s="831"/>
      <c r="AK382" s="831"/>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130">
        <v>312.21574248691633</v>
      </c>
      <c r="Y383" s="1082">
        <v>0</v>
      </c>
      <c r="Z383" s="1081"/>
      <c r="AA383" s="89">
        <v>0</v>
      </c>
      <c r="AB383" s="89"/>
      <c r="AC383" s="89">
        <v>0</v>
      </c>
      <c r="AD383" s="1083"/>
      <c r="AE383" s="831"/>
      <c r="AF383" s="831"/>
      <c r="AG383" s="831"/>
      <c r="AH383" s="831"/>
      <c r="AI383" s="831"/>
      <c r="AJ383" s="831"/>
      <c r="AK383" s="831"/>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130">
        <v>312.21574248691633</v>
      </c>
      <c r="Y384" s="1082">
        <v>0</v>
      </c>
      <c r="Z384" s="1081"/>
      <c r="AA384" s="89">
        <v>0</v>
      </c>
      <c r="AB384" s="89"/>
      <c r="AC384" s="89">
        <v>0</v>
      </c>
      <c r="AD384" s="1083"/>
      <c r="AE384" s="831"/>
      <c r="AF384" s="831"/>
      <c r="AG384" s="831"/>
      <c r="AH384" s="831"/>
      <c r="AI384" s="831"/>
      <c r="AJ384" s="831"/>
      <c r="AK384" s="831"/>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130">
        <v>320.02113604908919</v>
      </c>
      <c r="Y385" s="1082">
        <v>0</v>
      </c>
      <c r="Z385" s="1081"/>
      <c r="AA385" s="89">
        <v>0</v>
      </c>
      <c r="AB385" s="89"/>
      <c r="AC385" s="89">
        <v>0</v>
      </c>
      <c r="AD385" s="1083"/>
      <c r="AE385" s="831"/>
      <c r="AF385" s="831"/>
      <c r="AG385" s="831"/>
      <c r="AH385" s="831"/>
      <c r="AI385" s="831"/>
      <c r="AJ385" s="831"/>
      <c r="AK385" s="831"/>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130">
        <v>320.02113604908919</v>
      </c>
      <c r="Y386" s="1082">
        <v>0</v>
      </c>
      <c r="Z386" s="1081"/>
      <c r="AA386" s="89">
        <v>0</v>
      </c>
      <c r="AB386" s="89"/>
      <c r="AC386" s="89">
        <v>0</v>
      </c>
      <c r="AD386" s="1083"/>
      <c r="AE386" s="831"/>
      <c r="AF386" s="831"/>
      <c r="AG386" s="831"/>
      <c r="AH386" s="831"/>
      <c r="AI386" s="831"/>
      <c r="AJ386" s="831"/>
      <c r="AK386" s="831"/>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130">
        <v>320.02113604908919</v>
      </c>
      <c r="Y387" s="1082">
        <v>0</v>
      </c>
      <c r="Z387" s="1081"/>
      <c r="AA387" s="89">
        <v>0</v>
      </c>
      <c r="AB387" s="89"/>
      <c r="AC387" s="89">
        <v>0</v>
      </c>
      <c r="AD387" s="1083"/>
      <c r="AE387" s="831"/>
      <c r="AF387" s="831"/>
      <c r="AG387" s="831"/>
      <c r="AH387" s="831"/>
      <c r="AI387" s="831"/>
      <c r="AJ387" s="831"/>
      <c r="AK387" s="831"/>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130">
        <v>320.02113604908919</v>
      </c>
      <c r="Y388" s="1082">
        <v>0</v>
      </c>
      <c r="Z388" s="1081"/>
      <c r="AA388" s="89">
        <v>0</v>
      </c>
      <c r="AB388" s="89"/>
      <c r="AC388" s="89">
        <v>0</v>
      </c>
      <c r="AD388" s="1083"/>
      <c r="AE388" s="831"/>
      <c r="AF388" s="831"/>
      <c r="AG388" s="831"/>
      <c r="AH388" s="831"/>
      <c r="AI388" s="831"/>
      <c r="AJ388" s="831"/>
      <c r="AK388" s="831"/>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130">
        <v>320.02113604908919</v>
      </c>
      <c r="Y389" s="1082">
        <v>0</v>
      </c>
      <c r="Z389" s="1081"/>
      <c r="AA389" s="89">
        <v>0</v>
      </c>
      <c r="AB389" s="89"/>
      <c r="AC389" s="89">
        <v>0</v>
      </c>
      <c r="AD389" s="1083"/>
      <c r="AE389" s="831"/>
      <c r="AF389" s="831"/>
      <c r="AG389" s="831"/>
      <c r="AH389" s="831"/>
      <c r="AI389" s="831"/>
      <c r="AJ389" s="831"/>
      <c r="AK389" s="831"/>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130">
        <v>320.02113604908919</v>
      </c>
      <c r="Y390" s="1082">
        <v>0</v>
      </c>
      <c r="Z390" s="1081"/>
      <c r="AA390" s="89">
        <v>0</v>
      </c>
      <c r="AB390" s="89"/>
      <c r="AC390" s="89">
        <v>0</v>
      </c>
      <c r="AD390" s="1083"/>
      <c r="AE390" s="831"/>
      <c r="AF390" s="831"/>
      <c r="AG390" s="831"/>
      <c r="AH390" s="831"/>
      <c r="AI390" s="831"/>
      <c r="AJ390" s="831"/>
      <c r="AK390" s="831"/>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130">
        <v>320.02113604908919</v>
      </c>
      <c r="Y391" s="1082">
        <v>0</v>
      </c>
      <c r="Z391" s="1081"/>
      <c r="AA391" s="89">
        <v>0</v>
      </c>
      <c r="AB391" s="89"/>
      <c r="AC391" s="89">
        <v>0</v>
      </c>
      <c r="AD391" s="1083"/>
      <c r="AE391" s="831"/>
      <c r="AF391" s="831"/>
      <c r="AG391" s="831"/>
      <c r="AH391" s="831"/>
      <c r="AI391" s="831"/>
      <c r="AJ391" s="831"/>
      <c r="AK391" s="831"/>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130">
        <v>320.02113604908919</v>
      </c>
      <c r="Y392" s="1082">
        <v>0</v>
      </c>
      <c r="Z392" s="1081"/>
      <c r="AA392" s="89">
        <v>0</v>
      </c>
      <c r="AB392" s="89"/>
      <c r="AC392" s="89">
        <v>0</v>
      </c>
      <c r="AD392" s="1083"/>
      <c r="AE392" s="831"/>
      <c r="AF392" s="831"/>
      <c r="AG392" s="831"/>
      <c r="AH392" s="831"/>
      <c r="AI392" s="831"/>
      <c r="AJ392" s="831"/>
      <c r="AK392" s="831"/>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130">
        <v>320.02113604908919</v>
      </c>
      <c r="Y393" s="1082">
        <v>0</v>
      </c>
      <c r="Z393" s="1081"/>
      <c r="AA393" s="89">
        <v>0</v>
      </c>
      <c r="AB393" s="89"/>
      <c r="AC393" s="89">
        <v>0</v>
      </c>
      <c r="AD393" s="1083"/>
      <c r="AE393" s="831"/>
      <c r="AF393" s="831"/>
      <c r="AG393" s="831"/>
      <c r="AH393" s="831"/>
      <c r="AI393" s="831"/>
      <c r="AJ393" s="831"/>
      <c r="AK393" s="831"/>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130">
        <v>320.02113604908919</v>
      </c>
      <c r="Y394" s="1082">
        <v>0</v>
      </c>
      <c r="Z394" s="1081"/>
      <c r="AA394" s="89">
        <v>0</v>
      </c>
      <c r="AB394" s="89"/>
      <c r="AC394" s="89">
        <v>0</v>
      </c>
      <c r="AD394" s="1083"/>
      <c r="AE394" s="831"/>
      <c r="AF394" s="831"/>
      <c r="AG394" s="831"/>
      <c r="AH394" s="831"/>
      <c r="AI394" s="831"/>
      <c r="AJ394" s="831"/>
      <c r="AK394" s="831"/>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130">
        <v>320.02113604908919</v>
      </c>
      <c r="Y395" s="1082">
        <v>0</v>
      </c>
      <c r="Z395" s="1081"/>
      <c r="AA395" s="89">
        <v>0</v>
      </c>
      <c r="AB395" s="89"/>
      <c r="AC395" s="89">
        <v>0</v>
      </c>
      <c r="AD395" s="1083"/>
      <c r="AE395" s="831"/>
      <c r="AF395" s="831"/>
      <c r="AG395" s="831"/>
      <c r="AH395" s="831"/>
      <c r="AI395" s="831"/>
      <c r="AJ395" s="831"/>
      <c r="AK395" s="831"/>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130">
        <v>320.02113604908919</v>
      </c>
      <c r="Y396" s="1082">
        <v>0</v>
      </c>
      <c r="Z396" s="1081"/>
      <c r="AA396" s="89">
        <v>0</v>
      </c>
      <c r="AB396" s="89"/>
      <c r="AC396" s="89">
        <v>0</v>
      </c>
      <c r="AD396" s="1083"/>
      <c r="AE396" s="831"/>
      <c r="AF396" s="831"/>
      <c r="AG396" s="831"/>
      <c r="AH396" s="831"/>
      <c r="AI396" s="831"/>
      <c r="AJ396" s="831"/>
      <c r="AK396" s="831"/>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130">
        <v>328.02166445031639</v>
      </c>
      <c r="Y397" s="1082">
        <v>0</v>
      </c>
      <c r="Z397" s="1081"/>
      <c r="AA397" s="89">
        <v>0</v>
      </c>
      <c r="AB397" s="89"/>
      <c r="AC397" s="89">
        <v>0</v>
      </c>
      <c r="AD397" s="1083"/>
      <c r="AE397" s="831"/>
      <c r="AF397" s="831"/>
      <c r="AG397" s="831"/>
      <c r="AH397" s="831"/>
      <c r="AI397" s="831"/>
      <c r="AJ397" s="831"/>
      <c r="AK397" s="831"/>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130">
        <v>328.02166445031639</v>
      </c>
      <c r="Y398" s="1082">
        <v>0</v>
      </c>
      <c r="Z398" s="1081"/>
      <c r="AA398" s="89">
        <v>0</v>
      </c>
      <c r="AB398" s="89"/>
      <c r="AC398" s="89">
        <v>0</v>
      </c>
      <c r="AD398" s="1083"/>
      <c r="AE398" s="831"/>
      <c r="AF398" s="831"/>
      <c r="AG398" s="831"/>
      <c r="AH398" s="831"/>
      <c r="AI398" s="831"/>
      <c r="AJ398" s="831"/>
      <c r="AK398" s="831"/>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130">
        <v>328.02166445031639</v>
      </c>
      <c r="Y399" s="1082">
        <v>0</v>
      </c>
      <c r="Z399" s="1081"/>
      <c r="AA399" s="89">
        <v>0</v>
      </c>
      <c r="AB399" s="89"/>
      <c r="AC399" s="89">
        <v>0</v>
      </c>
      <c r="AD399" s="1083"/>
      <c r="AE399" s="831"/>
      <c r="AF399" s="831"/>
      <c r="AG399" s="831"/>
      <c r="AH399" s="831"/>
      <c r="AI399" s="831"/>
      <c r="AJ399" s="831"/>
      <c r="AK399" s="831"/>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130">
        <v>328.02166445031639</v>
      </c>
      <c r="Y400" s="1082">
        <v>0</v>
      </c>
      <c r="Z400" s="1081"/>
      <c r="AA400" s="89">
        <v>0</v>
      </c>
      <c r="AB400" s="89"/>
      <c r="AC400" s="89">
        <v>0</v>
      </c>
      <c r="AD400" s="1083"/>
      <c r="AE400" s="831"/>
      <c r="AF400" s="831"/>
      <c r="AG400" s="831"/>
      <c r="AH400" s="831"/>
      <c r="AI400" s="831"/>
      <c r="AJ400" s="831"/>
      <c r="AK400" s="831"/>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130">
        <v>328.02166445031639</v>
      </c>
      <c r="Y401" s="1082">
        <v>0</v>
      </c>
      <c r="Z401" s="1081"/>
      <c r="AA401" s="89">
        <v>0</v>
      </c>
      <c r="AB401" s="89"/>
      <c r="AC401" s="89">
        <v>0</v>
      </c>
      <c r="AD401" s="1083"/>
      <c r="AE401" s="831"/>
      <c r="AF401" s="831"/>
      <c r="AG401" s="831"/>
      <c r="AH401" s="831"/>
      <c r="AI401" s="831"/>
      <c r="AJ401" s="831"/>
      <c r="AK401" s="831"/>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130">
        <v>328.02166445031639</v>
      </c>
      <c r="Y402" s="1082">
        <v>0</v>
      </c>
      <c r="Z402" s="1081"/>
      <c r="AA402" s="89">
        <v>0</v>
      </c>
      <c r="AB402" s="89"/>
      <c r="AC402" s="89">
        <v>0</v>
      </c>
      <c r="AD402" s="1083"/>
      <c r="AE402" s="831"/>
      <c r="AF402" s="831"/>
      <c r="AG402" s="831"/>
      <c r="AH402" s="831"/>
      <c r="AI402" s="831"/>
      <c r="AJ402" s="831"/>
      <c r="AK402" s="831"/>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130">
        <v>328.02166445031639</v>
      </c>
      <c r="Y403" s="1082">
        <v>0</v>
      </c>
      <c r="Z403" s="1081"/>
      <c r="AA403" s="89">
        <v>0</v>
      </c>
      <c r="AB403" s="89"/>
      <c r="AC403" s="89">
        <v>0</v>
      </c>
      <c r="AD403" s="1083"/>
      <c r="AE403" s="831"/>
      <c r="AF403" s="831"/>
      <c r="AG403" s="831"/>
      <c r="AH403" s="831"/>
      <c r="AI403" s="831"/>
      <c r="AJ403" s="831"/>
      <c r="AK403" s="831"/>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130">
        <v>328.02166445031639</v>
      </c>
      <c r="Y404" s="1082">
        <v>0</v>
      </c>
      <c r="Z404" s="1081"/>
      <c r="AA404" s="89">
        <v>0</v>
      </c>
      <c r="AB404" s="89"/>
      <c r="AC404" s="89">
        <v>0</v>
      </c>
      <c r="AD404" s="1083"/>
      <c r="AE404" s="831"/>
      <c r="AF404" s="831"/>
      <c r="AG404" s="831"/>
      <c r="AH404" s="831"/>
      <c r="AI404" s="831"/>
      <c r="AJ404" s="831"/>
      <c r="AK404" s="831"/>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130">
        <v>328.02166445031639</v>
      </c>
      <c r="Y405" s="1082">
        <v>0</v>
      </c>
      <c r="Z405" s="1081"/>
      <c r="AA405" s="89">
        <v>0</v>
      </c>
      <c r="AB405" s="89"/>
      <c r="AC405" s="89">
        <v>0</v>
      </c>
      <c r="AD405" s="1083"/>
      <c r="AE405" s="831"/>
      <c r="AF405" s="831"/>
      <c r="AG405" s="831"/>
      <c r="AH405" s="831"/>
      <c r="AI405" s="831"/>
      <c r="AJ405" s="831"/>
      <c r="AK405" s="831"/>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130">
        <v>328.02166445031639</v>
      </c>
      <c r="Y406" s="1082">
        <v>0</v>
      </c>
      <c r="Z406" s="1081"/>
      <c r="AA406" s="89">
        <v>0</v>
      </c>
      <c r="AB406" s="89"/>
      <c r="AC406" s="89">
        <v>0</v>
      </c>
      <c r="AD406" s="1083"/>
      <c r="AE406" s="831"/>
      <c r="AF406" s="831"/>
      <c r="AG406" s="831"/>
      <c r="AH406" s="831"/>
      <c r="AI406" s="831"/>
      <c r="AJ406" s="831"/>
      <c r="AK406" s="831"/>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130">
        <v>328.02166445031639</v>
      </c>
      <c r="Y407" s="1082">
        <v>0</v>
      </c>
      <c r="Z407" s="1081"/>
      <c r="AA407" s="89">
        <v>0</v>
      </c>
      <c r="AB407" s="89"/>
      <c r="AC407" s="89">
        <v>0</v>
      </c>
      <c r="AD407" s="1083"/>
      <c r="AE407" s="831"/>
      <c r="AF407" s="831"/>
      <c r="AG407" s="831"/>
      <c r="AH407" s="831"/>
      <c r="AI407" s="831"/>
      <c r="AJ407" s="831"/>
      <c r="AK407" s="831"/>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130">
        <v>328.02166445031639</v>
      </c>
      <c r="Y408" s="1082">
        <v>0</v>
      </c>
      <c r="Z408" s="1081"/>
      <c r="AA408" s="89">
        <v>0</v>
      </c>
      <c r="AB408" s="89"/>
      <c r="AC408" s="89">
        <v>0</v>
      </c>
      <c r="AD408" s="1083"/>
      <c r="AE408" s="831"/>
      <c r="AF408" s="831"/>
      <c r="AG408" s="831"/>
      <c r="AH408" s="831"/>
      <c r="AI408" s="831"/>
      <c r="AJ408" s="831"/>
      <c r="AK408" s="831"/>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130">
        <v>336.2222060615743</v>
      </c>
      <c r="Y409" s="1082">
        <v>0</v>
      </c>
      <c r="Z409" s="1081"/>
      <c r="AA409" s="89">
        <v>0</v>
      </c>
      <c r="AB409" s="89"/>
      <c r="AC409" s="89">
        <v>0</v>
      </c>
      <c r="AD409" s="1083"/>
      <c r="AE409" s="831"/>
      <c r="AF409" s="831"/>
      <c r="AG409" s="831"/>
      <c r="AH409" s="831"/>
      <c r="AI409" s="831"/>
      <c r="AJ409" s="831"/>
      <c r="AK409" s="831"/>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130">
        <v>336.2222060615743</v>
      </c>
      <c r="Y410" s="1082">
        <v>0</v>
      </c>
      <c r="Z410" s="1081"/>
      <c r="AA410" s="89">
        <v>0</v>
      </c>
      <c r="AB410" s="89"/>
      <c r="AC410" s="89">
        <v>0</v>
      </c>
      <c r="AD410" s="1083"/>
      <c r="AE410" s="831"/>
      <c r="AF410" s="831"/>
      <c r="AG410" s="831"/>
      <c r="AH410" s="831"/>
      <c r="AI410" s="831"/>
      <c r="AJ410" s="831"/>
      <c r="AK410" s="831"/>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130">
        <v>336.2222060615743</v>
      </c>
      <c r="Y411" s="1082">
        <v>0</v>
      </c>
      <c r="Z411" s="1081"/>
      <c r="AA411" s="89">
        <v>0</v>
      </c>
      <c r="AB411" s="89"/>
      <c r="AC411" s="89">
        <v>0</v>
      </c>
      <c r="AD411" s="1083"/>
      <c r="AE411" s="831"/>
      <c r="AF411" s="831"/>
      <c r="AG411" s="831"/>
      <c r="AH411" s="831"/>
      <c r="AI411" s="831"/>
      <c r="AJ411" s="831"/>
      <c r="AK411" s="831"/>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130">
        <v>336.2222060615743</v>
      </c>
      <c r="Y412" s="1082">
        <v>0</v>
      </c>
      <c r="Z412" s="1081"/>
      <c r="AA412" s="89">
        <v>0</v>
      </c>
      <c r="AB412" s="89"/>
      <c r="AC412" s="89">
        <v>0</v>
      </c>
      <c r="AD412" s="1083"/>
      <c r="AE412" s="831"/>
      <c r="AF412" s="831"/>
      <c r="AG412" s="831"/>
      <c r="AH412" s="831"/>
      <c r="AI412" s="831"/>
      <c r="AJ412" s="831"/>
      <c r="AK412" s="831"/>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130">
        <v>336.2222060615743</v>
      </c>
      <c r="Y413" s="1082">
        <v>0</v>
      </c>
      <c r="Z413" s="1081"/>
      <c r="AA413" s="89">
        <v>0</v>
      </c>
      <c r="AB413" s="89"/>
      <c r="AC413" s="89">
        <v>0</v>
      </c>
      <c r="AD413" s="1083"/>
      <c r="AE413" s="831"/>
      <c r="AF413" s="831"/>
      <c r="AG413" s="831"/>
      <c r="AH413" s="831"/>
      <c r="AI413" s="831"/>
      <c r="AJ413" s="831"/>
      <c r="AK413" s="831"/>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130">
        <v>336.2222060615743</v>
      </c>
      <c r="Y414" s="1082">
        <v>0</v>
      </c>
      <c r="Z414" s="1081"/>
      <c r="AA414" s="89">
        <v>0</v>
      </c>
      <c r="AB414" s="89"/>
      <c r="AC414" s="89">
        <v>0</v>
      </c>
      <c r="AD414" s="1083"/>
      <c r="AE414" s="831"/>
      <c r="AF414" s="831"/>
      <c r="AG414" s="831"/>
      <c r="AH414" s="831"/>
      <c r="AI414" s="831"/>
      <c r="AJ414" s="831"/>
      <c r="AK414" s="831"/>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130">
        <v>336.2222060615743</v>
      </c>
      <c r="Y415" s="1082">
        <v>0</v>
      </c>
      <c r="Z415" s="1081"/>
      <c r="AA415" s="89">
        <v>0</v>
      </c>
      <c r="AB415" s="89"/>
      <c r="AC415" s="89">
        <v>0</v>
      </c>
      <c r="AD415" s="1083"/>
      <c r="AE415" s="831"/>
      <c r="AF415" s="831"/>
      <c r="AG415" s="831"/>
      <c r="AH415" s="831"/>
      <c r="AI415" s="831"/>
      <c r="AJ415" s="831"/>
      <c r="AK415" s="831"/>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130">
        <v>336.2222060615743</v>
      </c>
      <c r="Y416" s="1082">
        <v>0</v>
      </c>
      <c r="Z416" s="1081"/>
      <c r="AA416" s="89">
        <v>0</v>
      </c>
      <c r="AB416" s="89"/>
      <c r="AC416" s="89">
        <v>0</v>
      </c>
      <c r="AD416" s="1083"/>
      <c r="AE416" s="831"/>
      <c r="AF416" s="831"/>
      <c r="AG416" s="831"/>
      <c r="AH416" s="831"/>
      <c r="AI416" s="831"/>
      <c r="AJ416" s="831"/>
      <c r="AK416" s="831"/>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130">
        <v>336.2222060615743</v>
      </c>
      <c r="Y417" s="1082">
        <v>0</v>
      </c>
      <c r="Z417" s="1081"/>
      <c r="AA417" s="89">
        <v>0</v>
      </c>
      <c r="AB417" s="89"/>
      <c r="AC417" s="89">
        <v>0</v>
      </c>
      <c r="AD417" s="1083"/>
      <c r="AE417" s="831"/>
      <c r="AF417" s="831"/>
      <c r="AG417" s="831"/>
      <c r="AH417" s="831"/>
      <c r="AI417" s="831"/>
      <c r="AJ417" s="831"/>
      <c r="AK417" s="831"/>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130">
        <v>336.2222060615743</v>
      </c>
      <c r="Y418" s="1082">
        <v>0</v>
      </c>
      <c r="Z418" s="1081"/>
      <c r="AA418" s="89">
        <v>0</v>
      </c>
      <c r="AB418" s="89"/>
      <c r="AC418" s="89">
        <v>0</v>
      </c>
      <c r="AD418" s="1083"/>
      <c r="AE418" s="831"/>
      <c r="AF418" s="831"/>
      <c r="AG418" s="831"/>
      <c r="AH418" s="831"/>
      <c r="AI418" s="831"/>
      <c r="AJ418" s="831"/>
      <c r="AK418" s="831"/>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130">
        <v>336.2222060615743</v>
      </c>
      <c r="Y419" s="1082">
        <v>0</v>
      </c>
      <c r="Z419" s="1081"/>
      <c r="AA419" s="89">
        <v>0</v>
      </c>
      <c r="AB419" s="89"/>
      <c r="AC419" s="89">
        <v>0</v>
      </c>
      <c r="AD419" s="1083"/>
      <c r="AE419" s="831"/>
      <c r="AF419" s="831"/>
      <c r="AG419" s="831"/>
      <c r="AH419" s="831"/>
      <c r="AI419" s="831"/>
      <c r="AJ419" s="831"/>
      <c r="AK419" s="831"/>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130">
        <v>336.2222060615743</v>
      </c>
      <c r="Y420" s="1082">
        <v>0</v>
      </c>
      <c r="Z420" s="1081"/>
      <c r="AA420" s="89">
        <v>0</v>
      </c>
      <c r="AB420" s="89"/>
      <c r="AC420" s="89">
        <v>0</v>
      </c>
      <c r="AD420" s="1083"/>
      <c r="AE420" s="831"/>
      <c r="AF420" s="831"/>
      <c r="AG420" s="831"/>
      <c r="AH420" s="831"/>
      <c r="AI420" s="831"/>
      <c r="AJ420" s="831"/>
      <c r="AK420" s="831"/>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130">
        <v>344.62776121311362</v>
      </c>
      <c r="Y421" s="1082">
        <v>0</v>
      </c>
      <c r="Z421" s="1081"/>
      <c r="AA421" s="89">
        <v>0</v>
      </c>
      <c r="AB421" s="89"/>
      <c r="AC421" s="89">
        <v>0</v>
      </c>
      <c r="AD421" s="1083"/>
      <c r="AE421" s="831"/>
      <c r="AF421" s="831"/>
      <c r="AG421" s="831"/>
      <c r="AH421" s="831"/>
      <c r="AI421" s="831"/>
      <c r="AJ421" s="831"/>
      <c r="AK421" s="831"/>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130">
        <v>344.62776121311362</v>
      </c>
      <c r="Y422" s="1082">
        <v>0</v>
      </c>
      <c r="Z422" s="1081"/>
      <c r="AA422" s="89">
        <v>0</v>
      </c>
      <c r="AB422" s="89"/>
      <c r="AC422" s="89">
        <v>0</v>
      </c>
      <c r="AD422" s="1083"/>
      <c r="AE422" s="831"/>
      <c r="AF422" s="831"/>
      <c r="AG422" s="831"/>
      <c r="AH422" s="831"/>
      <c r="AI422" s="831"/>
      <c r="AJ422" s="831"/>
      <c r="AK422" s="831"/>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130">
        <v>344.62776121311362</v>
      </c>
      <c r="Y423" s="1082">
        <v>0</v>
      </c>
      <c r="Z423" s="1081"/>
      <c r="AA423" s="89">
        <v>0</v>
      </c>
      <c r="AB423" s="89"/>
      <c r="AC423" s="89">
        <v>0</v>
      </c>
      <c r="AD423" s="1083"/>
      <c r="AE423" s="831"/>
      <c r="AF423" s="831"/>
      <c r="AG423" s="831"/>
      <c r="AH423" s="831"/>
      <c r="AI423" s="831"/>
      <c r="AJ423" s="831"/>
      <c r="AK423" s="831"/>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130">
        <v>344.62776121311362</v>
      </c>
      <c r="Y424" s="1082">
        <v>0</v>
      </c>
      <c r="Z424" s="1081"/>
      <c r="AA424" s="89">
        <v>0</v>
      </c>
      <c r="AB424" s="89"/>
      <c r="AC424" s="89">
        <v>0</v>
      </c>
      <c r="AD424" s="1083"/>
      <c r="AE424" s="831"/>
      <c r="AF424" s="831"/>
      <c r="AG424" s="831"/>
      <c r="AH424" s="831"/>
      <c r="AI424" s="831"/>
      <c r="AJ424" s="831"/>
      <c r="AK424" s="831"/>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130">
        <v>344.62776121311362</v>
      </c>
      <c r="Y425" s="1082">
        <v>0</v>
      </c>
      <c r="Z425" s="1081"/>
      <c r="AA425" s="89">
        <v>0</v>
      </c>
      <c r="AB425" s="89"/>
      <c r="AC425" s="89">
        <v>0</v>
      </c>
      <c r="AD425" s="1083"/>
      <c r="AE425" s="831"/>
      <c r="AF425" s="831"/>
      <c r="AG425" s="831"/>
      <c r="AH425" s="831"/>
      <c r="AI425" s="831"/>
      <c r="AJ425" s="831"/>
      <c r="AK425" s="831"/>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130">
        <v>344.62776121311362</v>
      </c>
      <c r="Y426" s="1082">
        <v>0</v>
      </c>
      <c r="Z426" s="1081"/>
      <c r="AA426" s="89">
        <v>0</v>
      </c>
      <c r="AB426" s="89"/>
      <c r="AC426" s="89">
        <v>0</v>
      </c>
      <c r="AD426" s="1083"/>
      <c r="AE426" s="831"/>
      <c r="AF426" s="831"/>
      <c r="AG426" s="831"/>
      <c r="AH426" s="831"/>
      <c r="AI426" s="831"/>
      <c r="AJ426" s="831"/>
      <c r="AK426" s="831"/>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130">
        <v>344.62776121311362</v>
      </c>
      <c r="Y427" s="1082">
        <v>0</v>
      </c>
      <c r="Z427" s="1081"/>
      <c r="AA427" s="89">
        <v>0</v>
      </c>
      <c r="AB427" s="89"/>
      <c r="AC427" s="89">
        <v>0</v>
      </c>
      <c r="AD427" s="1083"/>
      <c r="AE427" s="831"/>
      <c r="AF427" s="831"/>
      <c r="AG427" s="831"/>
      <c r="AH427" s="831"/>
      <c r="AI427" s="831"/>
      <c r="AJ427" s="831"/>
      <c r="AK427" s="831"/>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130">
        <v>344.62776121311362</v>
      </c>
      <c r="Y428" s="1082">
        <v>0</v>
      </c>
      <c r="Z428" s="1081"/>
      <c r="AA428" s="89">
        <v>0</v>
      </c>
      <c r="AB428" s="89"/>
      <c r="AC428" s="89">
        <v>0</v>
      </c>
      <c r="AD428" s="1083"/>
      <c r="AE428" s="831"/>
      <c r="AF428" s="831"/>
      <c r="AG428" s="831"/>
      <c r="AH428" s="831"/>
      <c r="AI428" s="831"/>
      <c r="AJ428" s="831"/>
      <c r="AK428" s="831"/>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130">
        <v>344.62776121311362</v>
      </c>
      <c r="Y429" s="1082">
        <v>0</v>
      </c>
      <c r="Z429" s="1081"/>
      <c r="AA429" s="89">
        <v>0</v>
      </c>
      <c r="AB429" s="89"/>
      <c r="AC429" s="89">
        <v>0</v>
      </c>
      <c r="AD429" s="1083"/>
      <c r="AE429" s="831"/>
      <c r="AF429" s="831"/>
      <c r="AG429" s="831"/>
      <c r="AH429" s="831"/>
      <c r="AI429" s="831"/>
      <c r="AJ429" s="831"/>
      <c r="AK429" s="831"/>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130">
        <v>344.62776121311362</v>
      </c>
      <c r="Y430" s="1082">
        <v>0</v>
      </c>
      <c r="Z430" s="1081"/>
      <c r="AA430" s="89">
        <v>0</v>
      </c>
      <c r="AB430" s="89"/>
      <c r="AC430" s="89">
        <v>0</v>
      </c>
      <c r="AD430" s="1083"/>
      <c r="AE430" s="831"/>
      <c r="AF430" s="831"/>
      <c r="AG430" s="831"/>
      <c r="AH430" s="831"/>
      <c r="AI430" s="831"/>
      <c r="AJ430" s="831"/>
      <c r="AK430" s="831"/>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130">
        <v>344.62776121311362</v>
      </c>
      <c r="Y431" s="1082">
        <v>0</v>
      </c>
      <c r="Z431" s="1081"/>
      <c r="AA431" s="89">
        <v>0</v>
      </c>
      <c r="AB431" s="89"/>
      <c r="AC431" s="89">
        <v>0</v>
      </c>
      <c r="AD431" s="1083"/>
      <c r="AE431" s="831"/>
      <c r="AF431" s="831"/>
      <c r="AG431" s="831"/>
      <c r="AH431" s="831"/>
      <c r="AI431" s="831"/>
      <c r="AJ431" s="831"/>
      <c r="AK431" s="831"/>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130">
        <v>344.62776121311362</v>
      </c>
      <c r="Y432" s="1082">
        <v>0</v>
      </c>
      <c r="Z432" s="1081"/>
      <c r="AA432" s="89">
        <v>0</v>
      </c>
      <c r="AB432" s="89"/>
      <c r="AC432" s="89">
        <v>0</v>
      </c>
      <c r="AD432" s="1083"/>
      <c r="AE432" s="831"/>
      <c r="AF432" s="831"/>
      <c r="AG432" s="831"/>
      <c r="AH432" s="831"/>
      <c r="AI432" s="831"/>
      <c r="AJ432" s="831"/>
      <c r="AK432" s="831"/>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130">
        <v>353.24345524344142</v>
      </c>
      <c r="Y433" s="1082">
        <v>0</v>
      </c>
      <c r="Z433" s="1081"/>
      <c r="AA433" s="89">
        <v>0</v>
      </c>
      <c r="AB433" s="89"/>
      <c r="AC433" s="89">
        <v>0</v>
      </c>
      <c r="AD433" s="1083"/>
      <c r="AE433" s="831"/>
      <c r="AF433" s="831"/>
      <c r="AG433" s="831"/>
      <c r="AH433" s="831"/>
      <c r="AI433" s="831"/>
      <c r="AJ433" s="831"/>
      <c r="AK433" s="831"/>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130">
        <v>353.24345524344142</v>
      </c>
      <c r="Y434" s="1082">
        <v>0</v>
      </c>
      <c r="Z434" s="1081"/>
      <c r="AA434" s="89">
        <v>0</v>
      </c>
      <c r="AB434" s="89"/>
      <c r="AC434" s="89">
        <v>0</v>
      </c>
      <c r="AD434" s="1083"/>
      <c r="AE434" s="831"/>
      <c r="AF434" s="831"/>
      <c r="AG434" s="831"/>
      <c r="AH434" s="831"/>
      <c r="AI434" s="831"/>
      <c r="AJ434" s="831"/>
      <c r="AK434" s="831"/>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130">
        <v>353.24345524344142</v>
      </c>
      <c r="Y435" s="1082">
        <v>0</v>
      </c>
      <c r="Z435" s="1081"/>
      <c r="AA435" s="89">
        <v>0</v>
      </c>
      <c r="AB435" s="89"/>
      <c r="AC435" s="89">
        <v>0</v>
      </c>
      <c r="AD435" s="1083"/>
      <c r="AE435" s="831"/>
      <c r="AF435" s="831"/>
      <c r="AG435" s="831"/>
      <c r="AH435" s="831"/>
      <c r="AI435" s="831"/>
      <c r="AJ435" s="831"/>
      <c r="AK435" s="831"/>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130">
        <v>353.24345524344142</v>
      </c>
      <c r="Y436" s="1082">
        <v>0</v>
      </c>
      <c r="Z436" s="1081"/>
      <c r="AA436" s="89">
        <v>0</v>
      </c>
      <c r="AB436" s="89"/>
      <c r="AC436" s="89">
        <v>0</v>
      </c>
      <c r="AD436" s="1083"/>
      <c r="AE436" s="831"/>
      <c r="AF436" s="831"/>
      <c r="AG436" s="831"/>
      <c r="AH436" s="831"/>
      <c r="AI436" s="831"/>
      <c r="AJ436" s="831"/>
      <c r="AK436" s="831"/>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130">
        <v>353.24345524344142</v>
      </c>
      <c r="Y437" s="1082">
        <v>0</v>
      </c>
      <c r="Z437" s="1081"/>
      <c r="AA437" s="89">
        <v>0</v>
      </c>
      <c r="AB437" s="89"/>
      <c r="AC437" s="89">
        <v>0</v>
      </c>
      <c r="AD437" s="1083"/>
      <c r="AE437" s="831"/>
      <c r="AF437" s="831"/>
      <c r="AG437" s="831"/>
      <c r="AH437" s="831"/>
      <c r="AI437" s="831"/>
      <c r="AJ437" s="831"/>
      <c r="AK437" s="831"/>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130">
        <v>353.24345524344142</v>
      </c>
      <c r="Y438" s="1082">
        <v>0</v>
      </c>
      <c r="Z438" s="1081"/>
      <c r="AA438" s="89">
        <v>0</v>
      </c>
      <c r="AB438" s="89"/>
      <c r="AC438" s="89">
        <v>0</v>
      </c>
      <c r="AD438" s="1083"/>
      <c r="AE438" s="831"/>
      <c r="AF438" s="831"/>
      <c r="AG438" s="831"/>
      <c r="AH438" s="831"/>
      <c r="AI438" s="831"/>
      <c r="AJ438" s="831"/>
      <c r="AK438" s="831"/>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130">
        <v>353.24345524344142</v>
      </c>
      <c r="Y439" s="1082">
        <v>0</v>
      </c>
      <c r="Z439" s="1081"/>
      <c r="AA439" s="89">
        <v>0</v>
      </c>
      <c r="AB439" s="89"/>
      <c r="AC439" s="89">
        <v>0</v>
      </c>
      <c r="AD439" s="1083"/>
      <c r="AE439" s="831"/>
      <c r="AF439" s="831"/>
      <c r="AG439" s="831"/>
      <c r="AH439" s="831"/>
      <c r="AI439" s="831"/>
      <c r="AJ439" s="831"/>
      <c r="AK439" s="831"/>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130">
        <v>353.24345524344142</v>
      </c>
      <c r="Y440" s="1082">
        <v>0</v>
      </c>
      <c r="Z440" s="1081"/>
      <c r="AA440" s="89">
        <v>0</v>
      </c>
      <c r="AB440" s="89"/>
      <c r="AC440" s="89">
        <v>0</v>
      </c>
      <c r="AD440" s="1083"/>
      <c r="AE440" s="831"/>
      <c r="AF440" s="831"/>
      <c r="AG440" s="831"/>
      <c r="AH440" s="831"/>
      <c r="AI440" s="831"/>
      <c r="AJ440" s="831"/>
      <c r="AK440" s="831"/>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130">
        <v>353.24345524344142</v>
      </c>
      <c r="Y441" s="1082">
        <v>0</v>
      </c>
      <c r="Z441" s="1081"/>
      <c r="AA441" s="89">
        <v>0</v>
      </c>
      <c r="AB441" s="89"/>
      <c r="AC441" s="89">
        <v>0</v>
      </c>
      <c r="AD441" s="1083"/>
      <c r="AE441" s="831"/>
      <c r="AF441" s="831"/>
      <c r="AG441" s="831"/>
      <c r="AH441" s="831"/>
      <c r="AI441" s="831"/>
      <c r="AJ441" s="831"/>
      <c r="AK441" s="831"/>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130">
        <v>353.24345524344142</v>
      </c>
      <c r="Y442" s="1082">
        <v>0</v>
      </c>
      <c r="Z442" s="1081"/>
      <c r="AA442" s="89">
        <v>0</v>
      </c>
      <c r="AB442" s="89"/>
      <c r="AC442" s="89">
        <v>0</v>
      </c>
      <c r="AD442" s="1083"/>
      <c r="AE442" s="831"/>
      <c r="AF442" s="831"/>
      <c r="AG442" s="831"/>
      <c r="AH442" s="831"/>
      <c r="AI442" s="831"/>
      <c r="AJ442" s="831"/>
      <c r="AK442" s="831"/>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130">
        <v>353.24345524344142</v>
      </c>
      <c r="Y443" s="1082">
        <v>0</v>
      </c>
      <c r="Z443" s="1081"/>
      <c r="AA443" s="89">
        <v>0</v>
      </c>
      <c r="AB443" s="89"/>
      <c r="AC443" s="89">
        <v>0</v>
      </c>
      <c r="AD443" s="1083"/>
      <c r="AE443" s="831"/>
      <c r="AF443" s="831"/>
      <c r="AG443" s="831"/>
      <c r="AH443" s="831"/>
      <c r="AI443" s="831"/>
      <c r="AJ443" s="831"/>
      <c r="AK443" s="831"/>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130">
        <v>353.24345524344142</v>
      </c>
      <c r="Y444" s="1082">
        <v>0</v>
      </c>
      <c r="Z444" s="1081"/>
      <c r="AA444" s="89">
        <v>0</v>
      </c>
      <c r="AB444" s="89"/>
      <c r="AC444" s="89">
        <v>0</v>
      </c>
      <c r="AD444" s="1083"/>
      <c r="AE444" s="831"/>
      <c r="AF444" s="831"/>
      <c r="AG444" s="831"/>
      <c r="AH444" s="831"/>
      <c r="AI444" s="831"/>
      <c r="AJ444" s="831"/>
      <c r="AK444" s="831"/>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130">
        <v>362.0745416245274</v>
      </c>
      <c r="Y445" s="1082">
        <v>0</v>
      </c>
      <c r="Z445" s="1081"/>
      <c r="AA445" s="89">
        <v>0</v>
      </c>
      <c r="AB445" s="89"/>
      <c r="AC445" s="89">
        <v>0</v>
      </c>
      <c r="AD445" s="1083"/>
      <c r="AE445" s="831"/>
      <c r="AF445" s="831"/>
      <c r="AG445" s="831"/>
      <c r="AH445" s="831"/>
      <c r="AI445" s="831"/>
      <c r="AJ445" s="831"/>
      <c r="AK445" s="831"/>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130">
        <v>362.0745416245274</v>
      </c>
      <c r="Y446" s="1082">
        <v>0</v>
      </c>
      <c r="Z446" s="1081"/>
      <c r="AA446" s="89">
        <v>0</v>
      </c>
      <c r="AB446" s="89"/>
      <c r="AC446" s="89">
        <v>0</v>
      </c>
      <c r="AD446" s="1083"/>
      <c r="AE446" s="831"/>
      <c r="AF446" s="831"/>
      <c r="AG446" s="831"/>
      <c r="AH446" s="831"/>
      <c r="AI446" s="831"/>
      <c r="AJ446" s="831"/>
      <c r="AK446" s="831"/>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130">
        <v>362.0745416245274</v>
      </c>
      <c r="Y447" s="1082">
        <v>0</v>
      </c>
      <c r="Z447" s="1081"/>
      <c r="AA447" s="89">
        <v>0</v>
      </c>
      <c r="AB447" s="89"/>
      <c r="AC447" s="89">
        <v>0</v>
      </c>
      <c r="AD447" s="1083"/>
      <c r="AE447" s="831"/>
      <c r="AF447" s="831"/>
      <c r="AG447" s="831"/>
      <c r="AH447" s="831"/>
      <c r="AI447" s="831"/>
      <c r="AJ447" s="831"/>
      <c r="AK447" s="831"/>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130">
        <v>362.0745416245274</v>
      </c>
      <c r="Y448" s="1082">
        <v>0</v>
      </c>
      <c r="Z448" s="1081"/>
      <c r="AA448" s="89">
        <v>0</v>
      </c>
      <c r="AB448" s="89"/>
      <c r="AC448" s="89">
        <v>0</v>
      </c>
      <c r="AD448" s="1083"/>
      <c r="AE448" s="831"/>
      <c r="AF448" s="831"/>
      <c r="AG448" s="831"/>
      <c r="AH448" s="831"/>
      <c r="AI448" s="831"/>
      <c r="AJ448" s="831"/>
      <c r="AK448" s="831"/>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130">
        <v>362.0745416245274</v>
      </c>
      <c r="Y449" s="1082">
        <v>0</v>
      </c>
      <c r="Z449" s="1081"/>
      <c r="AA449" s="89">
        <v>0</v>
      </c>
      <c r="AB449" s="89"/>
      <c r="AC449" s="89">
        <v>0</v>
      </c>
      <c r="AD449" s="1083"/>
      <c r="AE449" s="831"/>
      <c r="AF449" s="831"/>
      <c r="AG449" s="831"/>
      <c r="AH449" s="831"/>
      <c r="AI449" s="831"/>
      <c r="AJ449" s="831"/>
      <c r="AK449" s="831"/>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130">
        <v>362.0745416245274</v>
      </c>
      <c r="Y450" s="1082">
        <v>0</v>
      </c>
      <c r="Z450" s="1081"/>
      <c r="AA450" s="89">
        <v>0</v>
      </c>
      <c r="AB450" s="89"/>
      <c r="AC450" s="89">
        <v>0</v>
      </c>
      <c r="AD450" s="1083"/>
      <c r="AE450" s="831"/>
      <c r="AF450" s="831"/>
      <c r="AG450" s="831"/>
      <c r="AH450" s="831"/>
      <c r="AI450" s="831"/>
      <c r="AJ450" s="831"/>
      <c r="AK450" s="831"/>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130">
        <v>362.0745416245274</v>
      </c>
      <c r="Y451" s="1082">
        <v>0</v>
      </c>
      <c r="Z451" s="1081"/>
      <c r="AA451" s="89">
        <v>0</v>
      </c>
      <c r="AB451" s="89"/>
      <c r="AC451" s="89">
        <v>0</v>
      </c>
      <c r="AD451" s="1083"/>
      <c r="AE451" s="831"/>
      <c r="AF451" s="831"/>
      <c r="AG451" s="831"/>
      <c r="AH451" s="831"/>
      <c r="AI451" s="831"/>
      <c r="AJ451" s="831"/>
      <c r="AK451" s="831"/>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130">
        <v>362.0745416245274</v>
      </c>
      <c r="Y452" s="1082">
        <v>0</v>
      </c>
      <c r="Z452" s="1081"/>
      <c r="AA452" s="89">
        <v>0</v>
      </c>
      <c r="AB452" s="89"/>
      <c r="AC452" s="89">
        <v>0</v>
      </c>
      <c r="AD452" s="1083"/>
      <c r="AE452" s="831"/>
      <c r="AF452" s="831"/>
      <c r="AG452" s="831"/>
      <c r="AH452" s="831"/>
      <c r="AI452" s="831"/>
      <c r="AJ452" s="831"/>
      <c r="AK452" s="831"/>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130">
        <v>362.0745416245274</v>
      </c>
      <c r="Y453" s="1082">
        <v>0</v>
      </c>
      <c r="Z453" s="1081"/>
      <c r="AA453" s="89">
        <v>0</v>
      </c>
      <c r="AB453" s="89"/>
      <c r="AC453" s="89">
        <v>0</v>
      </c>
      <c r="AD453" s="1083"/>
      <c r="AE453" s="831"/>
      <c r="AF453" s="831"/>
      <c r="AG453" s="831"/>
      <c r="AH453" s="831"/>
      <c r="AI453" s="831"/>
      <c r="AJ453" s="831"/>
      <c r="AK453" s="831"/>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130">
        <v>362.0745416245274</v>
      </c>
      <c r="Y454" s="1082">
        <v>0</v>
      </c>
      <c r="Z454" s="1081"/>
      <c r="AA454" s="89">
        <v>0</v>
      </c>
      <c r="AB454" s="89"/>
      <c r="AC454" s="89">
        <v>0</v>
      </c>
      <c r="AD454" s="1083"/>
      <c r="AE454" s="831"/>
      <c r="AF454" s="831"/>
      <c r="AG454" s="831"/>
      <c r="AH454" s="831"/>
      <c r="AI454" s="831"/>
      <c r="AJ454" s="831"/>
      <c r="AK454" s="831"/>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130">
        <v>362.0745416245274</v>
      </c>
      <c r="Y455" s="1082">
        <v>0</v>
      </c>
      <c r="Z455" s="1081"/>
      <c r="AA455" s="89">
        <v>0</v>
      </c>
      <c r="AB455" s="89"/>
      <c r="AC455" s="89">
        <v>0</v>
      </c>
      <c r="AD455" s="1083"/>
      <c r="AE455" s="831"/>
      <c r="AF455" s="831"/>
      <c r="AG455" s="831"/>
      <c r="AH455" s="831"/>
      <c r="AI455" s="831"/>
      <c r="AJ455" s="831"/>
      <c r="AK455" s="831"/>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130">
        <v>362.0745416245274</v>
      </c>
      <c r="Y456" s="1082">
        <v>0</v>
      </c>
      <c r="Z456" s="1081"/>
      <c r="AA456" s="89">
        <v>0</v>
      </c>
      <c r="AB456" s="89"/>
      <c r="AC456" s="89">
        <v>0</v>
      </c>
      <c r="AD456" s="1083"/>
      <c r="AE456" s="831"/>
      <c r="AF456" s="831"/>
      <c r="AG456" s="831"/>
      <c r="AH456" s="831"/>
      <c r="AI456" s="831"/>
      <c r="AJ456" s="831"/>
      <c r="AK456" s="831"/>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130">
        <v>371.12640516514057</v>
      </c>
      <c r="Y457" s="1082">
        <v>0</v>
      </c>
      <c r="Z457" s="1081"/>
      <c r="AA457" s="89">
        <v>0</v>
      </c>
      <c r="AB457" s="89"/>
      <c r="AC457" s="89">
        <v>0</v>
      </c>
      <c r="AD457" s="1083"/>
      <c r="AE457" s="831"/>
      <c r="AF457" s="831"/>
      <c r="AG457" s="831"/>
      <c r="AH457" s="831"/>
      <c r="AI457" s="831"/>
      <c r="AJ457" s="831"/>
      <c r="AK457" s="831"/>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130">
        <v>371.12640516514057</v>
      </c>
      <c r="Y458" s="1082">
        <v>0</v>
      </c>
      <c r="Z458" s="1081"/>
      <c r="AA458" s="89">
        <v>0</v>
      </c>
      <c r="AB458" s="89"/>
      <c r="AC458" s="89">
        <v>0</v>
      </c>
      <c r="AD458" s="1083"/>
      <c r="AE458" s="831"/>
      <c r="AF458" s="831"/>
      <c r="AG458" s="831"/>
      <c r="AH458" s="831"/>
      <c r="AI458" s="831"/>
      <c r="AJ458" s="831"/>
      <c r="AK458" s="831"/>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130">
        <v>371.12640516514057</v>
      </c>
      <c r="Y459" s="1082">
        <v>0</v>
      </c>
      <c r="Z459" s="1081"/>
      <c r="AA459" s="89">
        <v>0</v>
      </c>
      <c r="AB459" s="89"/>
      <c r="AC459" s="89">
        <v>0</v>
      </c>
      <c r="AD459" s="1083"/>
      <c r="AE459" s="831"/>
      <c r="AF459" s="831"/>
      <c r="AG459" s="831"/>
      <c r="AH459" s="831"/>
      <c r="AI459" s="831"/>
      <c r="AJ459" s="831"/>
      <c r="AK459" s="831"/>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130">
        <v>371.12640516514057</v>
      </c>
      <c r="Y460" s="1082">
        <v>0</v>
      </c>
      <c r="Z460" s="1081"/>
      <c r="AA460" s="89">
        <v>0</v>
      </c>
      <c r="AB460" s="89"/>
      <c r="AC460" s="89">
        <v>0</v>
      </c>
      <c r="AD460" s="1083"/>
      <c r="AE460" s="831"/>
      <c r="AF460" s="831"/>
      <c r="AG460" s="831"/>
      <c r="AH460" s="831"/>
      <c r="AI460" s="831"/>
      <c r="AJ460" s="831"/>
      <c r="AK460" s="831"/>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130">
        <v>371.12640516514057</v>
      </c>
      <c r="Y461" s="1082">
        <v>0</v>
      </c>
      <c r="Z461" s="1081"/>
      <c r="AA461" s="89">
        <v>0</v>
      </c>
      <c r="AB461" s="89"/>
      <c r="AC461" s="89">
        <v>0</v>
      </c>
      <c r="AD461" s="1083"/>
      <c r="AE461" s="831"/>
      <c r="AF461" s="831"/>
      <c r="AG461" s="831"/>
      <c r="AH461" s="831"/>
      <c r="AI461" s="831"/>
      <c r="AJ461" s="831"/>
      <c r="AK461" s="831"/>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130">
        <v>371.12640516514057</v>
      </c>
      <c r="Y462" s="1082">
        <v>0</v>
      </c>
      <c r="Z462" s="1081"/>
      <c r="AA462" s="89">
        <v>0</v>
      </c>
      <c r="AB462" s="89"/>
      <c r="AC462" s="89">
        <v>0</v>
      </c>
      <c r="AD462" s="1083"/>
      <c r="AE462" s="831"/>
      <c r="AF462" s="831"/>
      <c r="AG462" s="831"/>
      <c r="AH462" s="831"/>
      <c r="AI462" s="831"/>
      <c r="AJ462" s="831"/>
      <c r="AK462" s="831"/>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130">
        <v>371.12640516514057</v>
      </c>
      <c r="Y463" s="1082">
        <v>0</v>
      </c>
      <c r="Z463" s="1081"/>
      <c r="AA463" s="89">
        <v>0</v>
      </c>
      <c r="AB463" s="89"/>
      <c r="AC463" s="89">
        <v>0</v>
      </c>
      <c r="AD463" s="1083"/>
      <c r="AE463" s="831"/>
      <c r="AF463" s="831"/>
      <c r="AG463" s="831"/>
      <c r="AH463" s="831"/>
      <c r="AI463" s="831"/>
      <c r="AJ463" s="831"/>
      <c r="AK463" s="831"/>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130">
        <v>371.12640516514057</v>
      </c>
      <c r="Y464" s="1082">
        <v>0</v>
      </c>
      <c r="Z464" s="1081"/>
      <c r="AA464" s="89">
        <v>0</v>
      </c>
      <c r="AB464" s="89"/>
      <c r="AC464" s="89">
        <v>0</v>
      </c>
      <c r="AD464" s="1083"/>
      <c r="AE464" s="831"/>
      <c r="AF464" s="831"/>
      <c r="AG464" s="831"/>
      <c r="AH464" s="831"/>
      <c r="AI464" s="831"/>
      <c r="AJ464" s="831"/>
      <c r="AK464" s="831"/>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130">
        <v>371.12640516514057</v>
      </c>
      <c r="Y465" s="1082">
        <v>0</v>
      </c>
      <c r="Z465" s="1081"/>
      <c r="AA465" s="89">
        <v>0</v>
      </c>
      <c r="AB465" s="89"/>
      <c r="AC465" s="89">
        <v>0</v>
      </c>
      <c r="AD465" s="1083"/>
      <c r="AE465" s="831"/>
      <c r="AF465" s="831"/>
      <c r="AG465" s="831"/>
      <c r="AH465" s="831"/>
      <c r="AI465" s="831"/>
      <c r="AJ465" s="831"/>
      <c r="AK465" s="831"/>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130">
        <v>371.12640516514057</v>
      </c>
      <c r="Y466" s="1082">
        <v>0</v>
      </c>
      <c r="Z466" s="1081"/>
      <c r="AA466" s="89">
        <v>0</v>
      </c>
      <c r="AB466" s="89"/>
      <c r="AC466" s="89">
        <v>0</v>
      </c>
      <c r="AD466" s="1083"/>
      <c r="AE466" s="831"/>
      <c r="AF466" s="831"/>
      <c r="AG466" s="831"/>
      <c r="AH466" s="831"/>
      <c r="AI466" s="831"/>
      <c r="AJ466" s="831"/>
      <c r="AK466" s="831"/>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130">
        <v>371.12640516514057</v>
      </c>
      <c r="Y467" s="1082">
        <v>0</v>
      </c>
      <c r="Z467" s="1081"/>
      <c r="AA467" s="89">
        <v>0</v>
      </c>
      <c r="AB467" s="89"/>
      <c r="AC467" s="89">
        <v>0</v>
      </c>
      <c r="AD467" s="1083"/>
      <c r="AE467" s="831"/>
      <c r="AF467" s="831"/>
      <c r="AG467" s="831"/>
      <c r="AH467" s="831"/>
      <c r="AI467" s="831"/>
      <c r="AJ467" s="831"/>
      <c r="AK467" s="831"/>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130">
        <v>371.12640516514057</v>
      </c>
      <c r="Y468" s="1082">
        <v>0</v>
      </c>
      <c r="Z468" s="1081"/>
      <c r="AA468" s="89">
        <v>0</v>
      </c>
      <c r="AB468" s="89"/>
      <c r="AC468" s="89">
        <v>0</v>
      </c>
      <c r="AD468" s="1083"/>
      <c r="AE468" s="831"/>
      <c r="AF468" s="831"/>
      <c r="AG468" s="831"/>
      <c r="AH468" s="831"/>
      <c r="AI468" s="831"/>
      <c r="AJ468" s="831"/>
      <c r="AK468" s="831"/>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130">
        <v>380.40456529426905</v>
      </c>
      <c r="Y469" s="1082">
        <v>0</v>
      </c>
      <c r="Z469" s="1081"/>
      <c r="AA469" s="89">
        <v>0</v>
      </c>
      <c r="AB469" s="89"/>
      <c r="AC469" s="89">
        <v>0</v>
      </c>
      <c r="AD469" s="1083"/>
      <c r="AE469" s="831"/>
      <c r="AF469" s="831"/>
      <c r="AG469" s="831"/>
      <c r="AH469" s="831"/>
      <c r="AI469" s="831"/>
      <c r="AJ469" s="831"/>
      <c r="AK469" s="831"/>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130">
        <v>380.40456529426905</v>
      </c>
      <c r="Y470" s="1082">
        <v>0</v>
      </c>
      <c r="Z470" s="1081"/>
      <c r="AA470" s="89">
        <v>0</v>
      </c>
      <c r="AB470" s="89"/>
      <c r="AC470" s="89">
        <v>0</v>
      </c>
      <c r="AD470" s="1083"/>
      <c r="AE470" s="831"/>
      <c r="AF470" s="831"/>
      <c r="AG470" s="831"/>
      <c r="AH470" s="831"/>
      <c r="AI470" s="831"/>
      <c r="AJ470" s="831"/>
      <c r="AK470" s="831"/>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130">
        <v>380.40456529426905</v>
      </c>
      <c r="Y471" s="1082">
        <v>0</v>
      </c>
      <c r="Z471" s="1081"/>
      <c r="AA471" s="89">
        <v>0</v>
      </c>
      <c r="AB471" s="89"/>
      <c r="AC471" s="89">
        <v>0</v>
      </c>
      <c r="AD471" s="1083"/>
      <c r="AE471" s="831"/>
      <c r="AF471" s="831"/>
      <c r="AG471" s="831"/>
      <c r="AH471" s="831"/>
      <c r="AI471" s="831"/>
      <c r="AJ471" s="831"/>
      <c r="AK471" s="831"/>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130">
        <v>380.40456529426905</v>
      </c>
      <c r="Y472" s="1082">
        <v>0</v>
      </c>
      <c r="Z472" s="1081"/>
      <c r="AA472" s="89">
        <v>0</v>
      </c>
      <c r="AB472" s="89"/>
      <c r="AC472" s="89">
        <v>0</v>
      </c>
      <c r="AD472" s="1083"/>
      <c r="AE472" s="831"/>
      <c r="AF472" s="831"/>
      <c r="AG472" s="831"/>
      <c r="AH472" s="831"/>
      <c r="AI472" s="831"/>
      <c r="AJ472" s="831"/>
      <c r="AK472" s="831"/>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130">
        <v>380.40456529426905</v>
      </c>
      <c r="Y473" s="1082">
        <v>0</v>
      </c>
      <c r="Z473" s="1081"/>
      <c r="AA473" s="89">
        <v>0</v>
      </c>
      <c r="AB473" s="89"/>
      <c r="AC473" s="89">
        <v>0</v>
      </c>
      <c r="AD473" s="1083"/>
      <c r="AE473" s="831"/>
      <c r="AF473" s="831"/>
      <c r="AG473" s="831"/>
      <c r="AH473" s="831"/>
      <c r="AI473" s="831"/>
      <c r="AJ473" s="831"/>
      <c r="AK473" s="831"/>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130">
        <v>380.40456529426905</v>
      </c>
      <c r="Y474" s="1082">
        <v>0</v>
      </c>
      <c r="Z474" s="1081"/>
      <c r="AA474" s="89">
        <v>0</v>
      </c>
      <c r="AB474" s="89"/>
      <c r="AC474" s="89">
        <v>0</v>
      </c>
      <c r="AD474" s="1083"/>
      <c r="AE474" s="831"/>
      <c r="AF474" s="831"/>
      <c r="AG474" s="831"/>
      <c r="AH474" s="831"/>
      <c r="AI474" s="831"/>
      <c r="AJ474" s="831"/>
      <c r="AK474" s="831"/>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130">
        <v>380.40456529426905</v>
      </c>
      <c r="Y475" s="1082">
        <v>0</v>
      </c>
      <c r="Z475" s="1081"/>
      <c r="AA475" s="89">
        <v>0</v>
      </c>
      <c r="AB475" s="89"/>
      <c r="AC475" s="89">
        <v>0</v>
      </c>
      <c r="AD475" s="1083"/>
      <c r="AE475" s="831"/>
      <c r="AF475" s="831"/>
      <c r="AG475" s="831"/>
      <c r="AH475" s="831"/>
      <c r="AI475" s="831"/>
      <c r="AJ475" s="831"/>
      <c r="AK475" s="831"/>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130">
        <v>380.40456529426905</v>
      </c>
      <c r="Y476" s="1082">
        <v>0</v>
      </c>
      <c r="Z476" s="1081"/>
      <c r="AA476" s="89">
        <v>0</v>
      </c>
      <c r="AB476" s="89"/>
      <c r="AC476" s="89">
        <v>0</v>
      </c>
      <c r="AD476" s="1083"/>
      <c r="AE476" s="831"/>
      <c r="AF476" s="831"/>
      <c r="AG476" s="831"/>
      <c r="AH476" s="831"/>
      <c r="AI476" s="831"/>
      <c r="AJ476" s="831"/>
      <c r="AK476" s="831"/>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130">
        <v>380.40456529426905</v>
      </c>
      <c r="Y477" s="1082">
        <v>0</v>
      </c>
      <c r="Z477" s="1081"/>
      <c r="AA477" s="89">
        <v>0</v>
      </c>
      <c r="AB477" s="89"/>
      <c r="AC477" s="89">
        <v>0</v>
      </c>
      <c r="AD477" s="1083"/>
      <c r="AE477" s="831"/>
      <c r="AF477" s="831"/>
      <c r="AG477" s="831"/>
      <c r="AH477" s="831"/>
      <c r="AI477" s="831"/>
      <c r="AJ477" s="831"/>
      <c r="AK477" s="831"/>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130">
        <v>380.40456529426905</v>
      </c>
      <c r="Y478" s="1082">
        <v>0</v>
      </c>
      <c r="Z478" s="1081"/>
      <c r="AA478" s="89">
        <v>0</v>
      </c>
      <c r="AB478" s="89"/>
      <c r="AC478" s="89">
        <v>0</v>
      </c>
      <c r="AD478" s="1083"/>
      <c r="AE478" s="831"/>
      <c r="AF478" s="831"/>
      <c r="AG478" s="831"/>
      <c r="AH478" s="831"/>
      <c r="AI478" s="831"/>
      <c r="AJ478" s="831"/>
      <c r="AK478" s="831"/>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130">
        <v>380.40456529426905</v>
      </c>
      <c r="Y479" s="1082">
        <v>0</v>
      </c>
      <c r="Z479" s="1081"/>
      <c r="AA479" s="89">
        <v>0</v>
      </c>
      <c r="AB479" s="89"/>
      <c r="AC479" s="89">
        <v>0</v>
      </c>
      <c r="AD479" s="1083"/>
      <c r="AE479" s="831"/>
      <c r="AF479" s="831"/>
      <c r="AG479" s="831"/>
      <c r="AH479" s="831"/>
      <c r="AI479" s="831"/>
      <c r="AJ479" s="831"/>
      <c r="AK479" s="831"/>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130">
        <v>380.40456529426905</v>
      </c>
      <c r="Y480" s="1082">
        <v>0</v>
      </c>
      <c r="Z480" s="1081"/>
      <c r="AA480" s="89">
        <v>0</v>
      </c>
      <c r="AB480" s="89"/>
      <c r="AC480" s="89">
        <v>0</v>
      </c>
      <c r="AD480" s="1083"/>
      <c r="AE480" s="831"/>
      <c r="AF480" s="831"/>
      <c r="AG480" s="831"/>
      <c r="AH480" s="831"/>
      <c r="AI480" s="831"/>
      <c r="AJ480" s="831"/>
      <c r="AK480" s="831"/>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130">
        <v>389.91467942662575</v>
      </c>
      <c r="Y481" s="1082">
        <v>0</v>
      </c>
      <c r="Z481" s="1081"/>
      <c r="AA481" s="89">
        <v>0</v>
      </c>
      <c r="AB481" s="89"/>
      <c r="AC481" s="89">
        <v>0</v>
      </c>
      <c r="AD481" s="1083"/>
      <c r="AE481" s="831"/>
      <c r="AF481" s="831"/>
      <c r="AG481" s="831"/>
      <c r="AH481" s="831"/>
      <c r="AI481" s="831"/>
      <c r="AJ481" s="831"/>
      <c r="AK481" s="831"/>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130">
        <v>389.91467942662575</v>
      </c>
      <c r="Y482" s="1082">
        <v>0</v>
      </c>
      <c r="Z482" s="1081"/>
      <c r="AA482" s="89">
        <v>0</v>
      </c>
      <c r="AB482" s="89"/>
      <c r="AC482" s="89">
        <v>0</v>
      </c>
      <c r="AD482" s="1083"/>
      <c r="AE482" s="831"/>
      <c r="AF482" s="831"/>
      <c r="AG482" s="831"/>
      <c r="AH482" s="831"/>
      <c r="AI482" s="831"/>
      <c r="AJ482" s="831"/>
      <c r="AK482" s="831"/>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130">
        <v>389.91467942662575</v>
      </c>
      <c r="Y483" s="1082">
        <v>0</v>
      </c>
      <c r="Z483" s="1081"/>
      <c r="AA483" s="89">
        <v>0</v>
      </c>
      <c r="AB483" s="89"/>
      <c r="AC483" s="89">
        <v>0</v>
      </c>
      <c r="AD483" s="1083"/>
      <c r="AE483" s="831"/>
      <c r="AF483" s="831"/>
      <c r="AG483" s="831"/>
      <c r="AH483" s="831"/>
      <c r="AI483" s="831"/>
      <c r="AJ483" s="831"/>
      <c r="AK483" s="831"/>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130">
        <v>389.91467942662575</v>
      </c>
      <c r="Y484" s="1082">
        <v>0</v>
      </c>
      <c r="Z484" s="1081"/>
      <c r="AA484" s="89">
        <v>0</v>
      </c>
      <c r="AB484" s="89"/>
      <c r="AC484" s="89">
        <v>0</v>
      </c>
      <c r="AD484" s="1083"/>
      <c r="AE484" s="831"/>
      <c r="AF484" s="831"/>
      <c r="AG484" s="831"/>
      <c r="AH484" s="831"/>
      <c r="AI484" s="831"/>
      <c r="AJ484" s="831"/>
      <c r="AK484" s="831"/>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130">
        <v>389.91467942662575</v>
      </c>
      <c r="Y485" s="1082">
        <v>0</v>
      </c>
      <c r="Z485" s="1081"/>
      <c r="AA485" s="89">
        <v>0</v>
      </c>
      <c r="AB485" s="89"/>
      <c r="AC485" s="89">
        <v>0</v>
      </c>
      <c r="AD485" s="1083"/>
      <c r="AE485" s="831"/>
      <c r="AF485" s="831"/>
      <c r="AG485" s="831"/>
      <c r="AH485" s="831"/>
      <c r="AI485" s="831"/>
      <c r="AJ485" s="831"/>
      <c r="AK485" s="831"/>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130">
        <v>389.91467942662575</v>
      </c>
      <c r="Y486" s="1082">
        <v>0</v>
      </c>
      <c r="Z486" s="1081"/>
      <c r="AA486" s="89">
        <v>0</v>
      </c>
      <c r="AB486" s="89"/>
      <c r="AC486" s="89">
        <v>0</v>
      </c>
      <c r="AD486" s="1083"/>
      <c r="AE486" s="831"/>
      <c r="AF486" s="831"/>
      <c r="AG486" s="831"/>
      <c r="AH486" s="831"/>
      <c r="AI486" s="831"/>
      <c r="AJ486" s="831"/>
      <c r="AK486" s="831"/>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130">
        <v>389.91467942662575</v>
      </c>
      <c r="Y487" s="1082">
        <v>0</v>
      </c>
      <c r="Z487" s="1081"/>
      <c r="AA487" s="89">
        <v>0</v>
      </c>
      <c r="AB487" s="89"/>
      <c r="AC487" s="89">
        <v>0</v>
      </c>
      <c r="AD487" s="1083"/>
      <c r="AE487" s="831"/>
      <c r="AF487" s="831"/>
      <c r="AG487" s="831"/>
      <c r="AH487" s="831"/>
      <c r="AI487" s="831"/>
      <c r="AJ487" s="831"/>
      <c r="AK487" s="831"/>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130">
        <v>389.91467942662575</v>
      </c>
      <c r="Y488" s="1082">
        <v>0</v>
      </c>
      <c r="Z488" s="1081"/>
      <c r="AA488" s="89">
        <v>0</v>
      </c>
      <c r="AB488" s="89"/>
      <c r="AC488" s="89">
        <v>0</v>
      </c>
      <c r="AD488" s="1083"/>
      <c r="AE488" s="831"/>
      <c r="AF488" s="831"/>
      <c r="AG488" s="831"/>
      <c r="AH488" s="831"/>
      <c r="AI488" s="831"/>
      <c r="AJ488" s="831"/>
      <c r="AK488" s="831"/>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130">
        <v>389.91467942662575</v>
      </c>
      <c r="Y489" s="1082">
        <v>0</v>
      </c>
      <c r="Z489" s="1081"/>
      <c r="AA489" s="89">
        <v>0</v>
      </c>
      <c r="AB489" s="89"/>
      <c r="AC489" s="89">
        <v>0</v>
      </c>
      <c r="AD489" s="1083"/>
      <c r="AE489" s="831"/>
      <c r="AF489" s="831"/>
      <c r="AG489" s="831"/>
      <c r="AH489" s="831"/>
      <c r="AI489" s="831"/>
      <c r="AJ489" s="831"/>
      <c r="AK489" s="831"/>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130">
        <v>389.91467942662575</v>
      </c>
      <c r="Y490" s="1082">
        <v>0</v>
      </c>
      <c r="Z490" s="1081"/>
      <c r="AA490" s="89">
        <v>0</v>
      </c>
      <c r="AB490" s="89"/>
      <c r="AC490" s="89">
        <v>0</v>
      </c>
      <c r="AD490" s="1083"/>
      <c r="AE490" s="831"/>
      <c r="AF490" s="831"/>
      <c r="AG490" s="831"/>
      <c r="AH490" s="831"/>
      <c r="AI490" s="831"/>
      <c r="AJ490" s="831"/>
      <c r="AK490" s="831"/>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130">
        <v>389.91467942662575</v>
      </c>
      <c r="Y491" s="1082">
        <v>0</v>
      </c>
      <c r="Z491" s="1081"/>
      <c r="AA491" s="89">
        <v>0</v>
      </c>
      <c r="AB491" s="89"/>
      <c r="AC491" s="89">
        <v>0</v>
      </c>
      <c r="AD491" s="1083"/>
      <c r="AE491" s="831"/>
      <c r="AF491" s="831"/>
      <c r="AG491" s="831"/>
      <c r="AH491" s="831"/>
      <c r="AI491" s="831"/>
      <c r="AJ491" s="831"/>
      <c r="AK491" s="831"/>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130">
        <v>389.91467942662575</v>
      </c>
      <c r="Y492" s="1082">
        <v>0</v>
      </c>
      <c r="Z492" s="1081"/>
      <c r="AA492" s="89">
        <v>0</v>
      </c>
      <c r="AB492" s="89"/>
      <c r="AC492" s="89">
        <v>0</v>
      </c>
      <c r="AD492" s="1083"/>
      <c r="AE492" s="831"/>
      <c r="AF492" s="831"/>
      <c r="AG492" s="831"/>
      <c r="AH492" s="831"/>
      <c r="AI492" s="831"/>
      <c r="AJ492" s="831"/>
      <c r="AK492" s="831"/>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130">
        <v>399.66254641229136</v>
      </c>
      <c r="Y493" s="1082">
        <v>0</v>
      </c>
      <c r="Z493" s="1081"/>
      <c r="AA493" s="89">
        <v>0</v>
      </c>
      <c r="AB493" s="89"/>
      <c r="AC493" s="89">
        <v>0</v>
      </c>
      <c r="AD493" s="1083"/>
      <c r="AE493" s="831"/>
      <c r="AF493" s="831"/>
      <c r="AG493" s="831"/>
      <c r="AH493" s="831"/>
      <c r="AI493" s="831"/>
      <c r="AJ493" s="831"/>
      <c r="AK493" s="831"/>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130">
        <v>399.66254641229136</v>
      </c>
      <c r="Y494" s="1082">
        <v>0</v>
      </c>
      <c r="Z494" s="1081"/>
      <c r="AA494" s="89">
        <v>0</v>
      </c>
      <c r="AB494" s="89"/>
      <c r="AC494" s="89">
        <v>0</v>
      </c>
      <c r="AD494" s="1083"/>
      <c r="AE494" s="831"/>
      <c r="AF494" s="831"/>
      <c r="AG494" s="831"/>
      <c r="AH494" s="831"/>
      <c r="AI494" s="831"/>
      <c r="AJ494" s="831"/>
      <c r="AK494" s="831"/>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130">
        <v>399.66254641229136</v>
      </c>
      <c r="Y495" s="1082">
        <v>0</v>
      </c>
      <c r="Z495" s="1081"/>
      <c r="AA495" s="89">
        <v>0</v>
      </c>
      <c r="AB495" s="89"/>
      <c r="AC495" s="89">
        <v>0</v>
      </c>
      <c r="AD495" s="1083"/>
      <c r="AE495" s="831"/>
      <c r="AF495" s="831"/>
      <c r="AG495" s="831"/>
      <c r="AH495" s="831"/>
      <c r="AI495" s="831"/>
      <c r="AJ495" s="831"/>
      <c r="AK495" s="831"/>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130">
        <v>399.66254641229136</v>
      </c>
      <c r="Y496" s="1082">
        <v>0</v>
      </c>
      <c r="Z496" s="1081"/>
      <c r="AA496" s="89">
        <v>0</v>
      </c>
      <c r="AB496" s="89"/>
      <c r="AC496" s="89">
        <v>0</v>
      </c>
      <c r="AD496" s="1083"/>
      <c r="AE496" s="831"/>
      <c r="AF496" s="831"/>
      <c r="AG496" s="831"/>
      <c r="AH496" s="831"/>
      <c r="AI496" s="831"/>
      <c r="AJ496" s="831"/>
      <c r="AK496" s="831"/>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130">
        <v>399.66254641229136</v>
      </c>
      <c r="Y497" s="1082">
        <v>0</v>
      </c>
      <c r="Z497" s="1081"/>
      <c r="AA497" s="89">
        <v>0</v>
      </c>
      <c r="AB497" s="89"/>
      <c r="AC497" s="89">
        <v>0</v>
      </c>
      <c r="AD497" s="1083"/>
      <c r="AE497" s="831"/>
      <c r="AF497" s="831"/>
      <c r="AG497" s="831"/>
      <c r="AH497" s="831"/>
      <c r="AI497" s="831"/>
      <c r="AJ497" s="831"/>
      <c r="AK497" s="831"/>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130">
        <v>399.66254641229136</v>
      </c>
      <c r="Y498" s="1082">
        <v>0</v>
      </c>
      <c r="Z498" s="1081"/>
      <c r="AA498" s="89">
        <v>0</v>
      </c>
      <c r="AB498" s="89"/>
      <c r="AC498" s="89">
        <v>0</v>
      </c>
      <c r="AD498" s="1083"/>
      <c r="AE498" s="831"/>
      <c r="AF498" s="831"/>
      <c r="AG498" s="831"/>
      <c r="AH498" s="831"/>
      <c r="AI498" s="831"/>
      <c r="AJ498" s="831"/>
      <c r="AK498" s="831"/>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130">
        <v>399.66254641229136</v>
      </c>
      <c r="Y499" s="1082">
        <v>0</v>
      </c>
      <c r="Z499" s="1081"/>
      <c r="AA499" s="89">
        <v>0</v>
      </c>
      <c r="AB499" s="89"/>
      <c r="AC499" s="89">
        <v>0</v>
      </c>
      <c r="AD499" s="1083"/>
      <c r="AE499" s="831"/>
      <c r="AF499" s="831"/>
      <c r="AG499" s="831"/>
      <c r="AH499" s="831"/>
      <c r="AI499" s="831"/>
      <c r="AJ499" s="831"/>
      <c r="AK499" s="831"/>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130">
        <v>399.66254641229136</v>
      </c>
      <c r="Y500" s="1082">
        <v>0</v>
      </c>
      <c r="Z500" s="1081"/>
      <c r="AA500" s="89">
        <v>0</v>
      </c>
      <c r="AB500" s="89"/>
      <c r="AC500" s="89">
        <v>0</v>
      </c>
      <c r="AD500" s="1083"/>
      <c r="AE500" s="831"/>
      <c r="AF500" s="831"/>
      <c r="AG500" s="831"/>
      <c r="AH500" s="831"/>
      <c r="AI500" s="831"/>
      <c r="AJ500" s="831"/>
      <c r="AK500" s="831"/>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130">
        <v>399.66254641229136</v>
      </c>
      <c r="Y501" s="1082">
        <v>0</v>
      </c>
      <c r="Z501" s="1081"/>
      <c r="AA501" s="89">
        <v>0</v>
      </c>
      <c r="AB501" s="89"/>
      <c r="AC501" s="89">
        <v>0</v>
      </c>
      <c r="AD501" s="1083"/>
      <c r="AE501" s="831"/>
      <c r="AF501" s="831"/>
      <c r="AG501" s="831"/>
      <c r="AH501" s="831"/>
      <c r="AI501" s="831"/>
      <c r="AJ501" s="831"/>
      <c r="AK501" s="831"/>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130">
        <v>399.66254641229136</v>
      </c>
      <c r="Y502" s="1082">
        <v>0</v>
      </c>
      <c r="Z502" s="1081"/>
      <c r="AA502" s="89">
        <v>0</v>
      </c>
      <c r="AB502" s="89"/>
      <c r="AC502" s="89">
        <v>0</v>
      </c>
      <c r="AD502" s="1083"/>
      <c r="AE502" s="831"/>
      <c r="AF502" s="831"/>
      <c r="AG502" s="831"/>
      <c r="AH502" s="831"/>
      <c r="AI502" s="831"/>
      <c r="AJ502" s="831"/>
      <c r="AK502" s="831"/>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130">
        <v>399.66254641229136</v>
      </c>
      <c r="Y503" s="1082">
        <v>0</v>
      </c>
      <c r="Z503" s="1081"/>
      <c r="AA503" s="89">
        <v>0</v>
      </c>
      <c r="AB503" s="89"/>
      <c r="AC503" s="89">
        <v>0</v>
      </c>
      <c r="AD503" s="1083"/>
      <c r="AE503" s="831"/>
      <c r="AF503" s="831"/>
      <c r="AG503" s="831"/>
      <c r="AH503" s="831"/>
      <c r="AI503" s="831"/>
      <c r="AJ503" s="831"/>
      <c r="AK503" s="831"/>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130">
        <v>399.66254641229136</v>
      </c>
      <c r="Y504" s="1082">
        <v>0</v>
      </c>
      <c r="Z504" s="1081"/>
      <c r="AA504" s="89">
        <v>0</v>
      </c>
      <c r="AB504" s="89"/>
      <c r="AC504" s="89">
        <v>0</v>
      </c>
      <c r="AD504" s="1083"/>
      <c r="AE504" s="831"/>
      <c r="AF504" s="831"/>
      <c r="AG504" s="831"/>
      <c r="AH504" s="831"/>
      <c r="AI504" s="831"/>
      <c r="AJ504" s="831"/>
      <c r="AK504" s="831"/>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130">
        <v>409.6541100725986</v>
      </c>
      <c r="Y505" s="1082">
        <v>0</v>
      </c>
      <c r="Z505" s="1081"/>
      <c r="AA505" s="89">
        <v>0</v>
      </c>
      <c r="AB505" s="89"/>
      <c r="AC505" s="89">
        <v>0</v>
      </c>
      <c r="AD505" s="1083"/>
      <c r="AE505" s="831"/>
      <c r="AF505" s="831"/>
      <c r="AG505" s="831"/>
      <c r="AH505" s="831"/>
      <c r="AI505" s="831"/>
      <c r="AJ505" s="831"/>
      <c r="AK505" s="831"/>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130">
        <v>409.6541100725986</v>
      </c>
      <c r="Y506" s="1082">
        <v>0</v>
      </c>
      <c r="Z506" s="1081"/>
      <c r="AA506" s="89">
        <v>0</v>
      </c>
      <c r="AB506" s="89"/>
      <c r="AC506" s="89">
        <v>0</v>
      </c>
      <c r="AD506" s="1083"/>
      <c r="AE506" s="831"/>
      <c r="AF506" s="831"/>
      <c r="AG506" s="831"/>
      <c r="AH506" s="831"/>
      <c r="AI506" s="831"/>
      <c r="AJ506" s="831"/>
      <c r="AK506" s="831"/>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130">
        <v>409.6541100725986</v>
      </c>
      <c r="Y507" s="1082">
        <v>0</v>
      </c>
      <c r="Z507" s="1081"/>
      <c r="AA507" s="89">
        <v>0</v>
      </c>
      <c r="AB507" s="89"/>
      <c r="AC507" s="89">
        <v>0</v>
      </c>
      <c r="AD507" s="1083"/>
      <c r="AE507" s="831"/>
      <c r="AF507" s="831"/>
      <c r="AG507" s="831"/>
      <c r="AH507" s="831"/>
      <c r="AI507" s="831"/>
      <c r="AJ507" s="831"/>
      <c r="AK507" s="831"/>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130">
        <v>409.6541100725986</v>
      </c>
      <c r="Y508" s="1082">
        <v>0</v>
      </c>
      <c r="Z508" s="1081"/>
      <c r="AA508" s="89">
        <v>0</v>
      </c>
      <c r="AB508" s="89"/>
      <c r="AC508" s="89">
        <v>0</v>
      </c>
      <c r="AD508" s="1083"/>
      <c r="AE508" s="831"/>
      <c r="AF508" s="831"/>
      <c r="AG508" s="831"/>
      <c r="AH508" s="831"/>
      <c r="AI508" s="831"/>
      <c r="AJ508" s="831"/>
      <c r="AK508" s="831"/>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130">
        <v>409.6541100725986</v>
      </c>
      <c r="Y509" s="1082">
        <v>0</v>
      </c>
      <c r="Z509" s="1081"/>
      <c r="AA509" s="89">
        <v>0</v>
      </c>
      <c r="AB509" s="89"/>
      <c r="AC509" s="89">
        <v>0</v>
      </c>
      <c r="AD509" s="1083"/>
      <c r="AE509" s="831"/>
      <c r="AF509" s="831"/>
      <c r="AG509" s="831"/>
      <c r="AH509" s="831"/>
      <c r="AI509" s="831"/>
      <c r="AJ509" s="831"/>
      <c r="AK509" s="831"/>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130">
        <v>409.6541100725986</v>
      </c>
      <c r="Y510" s="1082">
        <v>0</v>
      </c>
      <c r="Z510" s="1081"/>
      <c r="AA510" s="89">
        <v>0</v>
      </c>
      <c r="AB510" s="89"/>
      <c r="AC510" s="89">
        <v>0</v>
      </c>
      <c r="AD510" s="1083"/>
      <c r="AE510" s="831"/>
      <c r="AF510" s="831"/>
      <c r="AG510" s="831"/>
      <c r="AH510" s="831"/>
      <c r="AI510" s="831"/>
      <c r="AJ510" s="831"/>
      <c r="AK510" s="831"/>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130">
        <v>409.6541100725986</v>
      </c>
      <c r="Y511" s="1082">
        <v>0</v>
      </c>
      <c r="Z511" s="1081"/>
      <c r="AA511" s="89">
        <v>0</v>
      </c>
      <c r="AB511" s="89"/>
      <c r="AC511" s="89">
        <v>0</v>
      </c>
      <c r="AD511" s="1083"/>
      <c r="AE511" s="831"/>
      <c r="AF511" s="831"/>
      <c r="AG511" s="831"/>
      <c r="AH511" s="831"/>
      <c r="AI511" s="831"/>
      <c r="AJ511" s="831"/>
      <c r="AK511" s="831"/>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130">
        <v>409.6541100725986</v>
      </c>
      <c r="Y512" s="1082">
        <v>0</v>
      </c>
      <c r="Z512" s="1081"/>
      <c r="AA512" s="89">
        <v>0</v>
      </c>
      <c r="AB512" s="89"/>
      <c r="AC512" s="89">
        <v>0</v>
      </c>
      <c r="AD512" s="1083"/>
      <c r="AE512" s="831"/>
      <c r="AF512" s="831"/>
      <c r="AG512" s="831"/>
      <c r="AH512" s="831"/>
      <c r="AI512" s="831"/>
      <c r="AJ512" s="831"/>
      <c r="AK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130">
        <v>409.6541100725986</v>
      </c>
      <c r="Y513" s="1082">
        <v>0</v>
      </c>
      <c r="Z513" s="1081"/>
      <c r="AA513" s="89">
        <v>0</v>
      </c>
      <c r="AB513" s="89"/>
      <c r="AC513" s="89">
        <v>0</v>
      </c>
      <c r="AD513" s="1083"/>
      <c r="AE513" s="831"/>
      <c r="AF513" s="831"/>
      <c r="AG513" s="831"/>
      <c r="AH513" s="831"/>
      <c r="AI513" s="831"/>
      <c r="AJ513" s="831"/>
      <c r="AK513" s="831"/>
    </row>
    <row r="514" spans="1:98">
      <c r="G514" s="1070"/>
      <c r="H514" s="1070"/>
      <c r="Z514" s="371"/>
      <c r="AA514" s="371"/>
      <c r="AB514" s="371"/>
      <c r="AC514" s="371"/>
      <c r="AD514" s="215"/>
    </row>
    <row r="515" spans="1:98">
      <c r="G515" s="1070"/>
      <c r="H515" s="1070"/>
      <c r="Z515" s="371"/>
      <c r="AA515" s="371"/>
      <c r="AB515" s="371"/>
      <c r="AC515" s="371"/>
      <c r="AD515" s="215"/>
    </row>
    <row r="516" spans="1:98">
      <c r="G516" s="1070"/>
      <c r="H516" s="1070"/>
      <c r="Z516" s="371"/>
      <c r="AA516" s="371"/>
      <c r="AB516" s="371"/>
      <c r="AC516" s="371"/>
      <c r="AD516" s="215"/>
    </row>
    <row r="517" spans="1:98">
      <c r="G517" s="1070"/>
      <c r="H517" s="1070"/>
      <c r="AD517" s="215"/>
    </row>
    <row r="518" spans="1:98">
      <c r="G518" s="312" t="s">
        <v>181</v>
      </c>
      <c r="H518" s="312"/>
      <c r="I518" s="312"/>
      <c r="J518" s="312"/>
      <c r="K518" s="312"/>
      <c r="L518" s="312"/>
      <c r="M518" s="312"/>
      <c r="N518" s="312"/>
      <c r="O518" s="312"/>
      <c r="P518" s="312"/>
      <c r="Q518" s="312"/>
      <c r="R518" s="312"/>
      <c r="S518" s="312"/>
      <c r="T518" s="312"/>
      <c r="U518" s="312"/>
      <c r="V518" s="312"/>
      <c r="W518" s="312"/>
      <c r="AD518" s="215"/>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AD519" s="215"/>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AD520" s="215"/>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AD521" s="215"/>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AD522" s="215"/>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AD523" s="215"/>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AD524" s="215"/>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AD525" s="215"/>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AD526" s="215"/>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AD527" s="215"/>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AD528" s="215"/>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AD529" s="215"/>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AD530" s="215"/>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AD531" s="215"/>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AD532" s="215"/>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AD533" s="215"/>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v>0</v>
      </c>
      <c r="AA534" s="1087">
        <v>0</v>
      </c>
      <c r="AB534" s="1087">
        <v>0</v>
      </c>
      <c r="AC534" s="1087">
        <v>0</v>
      </c>
      <c r="AD534" s="215"/>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v>0</v>
      </c>
      <c r="AA535" s="1087">
        <v>0</v>
      </c>
      <c r="AB535" s="1087">
        <v>0</v>
      </c>
      <c r="AC535" s="1087">
        <v>0</v>
      </c>
      <c r="AD535" s="215"/>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087">
        <v>0</v>
      </c>
      <c r="Z536" s="1087">
        <v>0</v>
      </c>
      <c r="AA536" s="1087">
        <v>0</v>
      </c>
      <c r="AB536" s="1087">
        <v>0</v>
      </c>
      <c r="AC536" s="1087">
        <v>0</v>
      </c>
      <c r="AD536" s="215"/>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0</v>
      </c>
      <c r="Y537" s="1087">
        <v>0</v>
      </c>
      <c r="Z537" s="1087">
        <v>0</v>
      </c>
      <c r="AA537" s="1087">
        <v>0</v>
      </c>
      <c r="AB537" s="1087">
        <v>0</v>
      </c>
      <c r="AC537" s="1087">
        <v>0</v>
      </c>
      <c r="AD537" s="215"/>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132">
        <v>0</v>
      </c>
      <c r="Y538" s="1087">
        <v>0</v>
      </c>
      <c r="Z538" s="1087">
        <v>0</v>
      </c>
      <c r="AA538" s="1087">
        <v>0</v>
      </c>
      <c r="AB538" s="1087">
        <v>0</v>
      </c>
      <c r="AC538" s="1087">
        <v>0</v>
      </c>
      <c r="AD538" s="215"/>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132">
        <v>0</v>
      </c>
      <c r="Y539" s="1087">
        <v>0</v>
      </c>
      <c r="Z539" s="1087">
        <v>0</v>
      </c>
      <c r="AA539" s="1087">
        <v>0</v>
      </c>
      <c r="AB539" s="1087">
        <v>0</v>
      </c>
      <c r="AC539" s="1087">
        <v>0</v>
      </c>
      <c r="AD539" s="215"/>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4">
        <v>125</v>
      </c>
      <c r="Y540" s="144">
        <v>0</v>
      </c>
      <c r="Z540" s="144">
        <v>0</v>
      </c>
      <c r="AA540" s="144">
        <v>0</v>
      </c>
      <c r="AB540" s="144">
        <v>0</v>
      </c>
      <c r="AC540" s="144">
        <v>0</v>
      </c>
      <c r="AD540" s="215"/>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4">
        <v>251.5625</v>
      </c>
      <c r="Y541" s="144">
        <v>0</v>
      </c>
      <c r="Z541" s="144">
        <v>0</v>
      </c>
      <c r="AA541" s="144">
        <v>0</v>
      </c>
      <c r="AB541" s="144">
        <v>0</v>
      </c>
      <c r="AC541" s="144">
        <v>0</v>
      </c>
      <c r="AD541" s="215"/>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257.8515625</v>
      </c>
      <c r="Y542" s="144">
        <v>0</v>
      </c>
      <c r="Z542" s="144">
        <v>0</v>
      </c>
      <c r="AA542" s="144">
        <v>0</v>
      </c>
      <c r="AB542" s="144">
        <v>0</v>
      </c>
      <c r="AC542" s="144">
        <v>0</v>
      </c>
      <c r="AD542" s="215"/>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4">
        <v>264.2978515625</v>
      </c>
      <c r="Y543" s="144">
        <v>0</v>
      </c>
      <c r="Z543" s="144">
        <v>0</v>
      </c>
      <c r="AA543" s="144">
        <v>0</v>
      </c>
      <c r="AB543" s="144">
        <v>0</v>
      </c>
      <c r="AC543" s="144">
        <v>0</v>
      </c>
      <c r="AD543" s="215"/>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4">
        <v>270.90529785156252</v>
      </c>
      <c r="Y544" s="144">
        <v>0</v>
      </c>
      <c r="Z544" s="144">
        <v>0</v>
      </c>
      <c r="AA544" s="144">
        <v>0</v>
      </c>
      <c r="AB544" s="144">
        <v>0</v>
      </c>
      <c r="AC544" s="144">
        <v>0</v>
      </c>
      <c r="AD544" s="215"/>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4">
        <v>277.67793029785156</v>
      </c>
      <c r="Y545" s="144">
        <v>0</v>
      </c>
      <c r="Z545" s="144">
        <v>0</v>
      </c>
      <c r="AA545" s="144">
        <v>0</v>
      </c>
      <c r="AB545" s="144">
        <v>0</v>
      </c>
      <c r="AC545" s="144">
        <v>0</v>
      </c>
      <c r="AD545" s="215"/>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4">
        <v>284.61987855529776</v>
      </c>
      <c r="Y546" s="144">
        <v>0</v>
      </c>
      <c r="Z546" s="144">
        <v>0</v>
      </c>
      <c r="AA546" s="144">
        <v>0</v>
      </c>
      <c r="AB546" s="144">
        <v>0</v>
      </c>
      <c r="AC546" s="144">
        <v>0</v>
      </c>
      <c r="AD546" s="215"/>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4">
        <v>291.7353755191802</v>
      </c>
      <c r="Y547" s="144">
        <v>0</v>
      </c>
      <c r="Z547" s="144">
        <v>0</v>
      </c>
      <c r="AA547" s="144">
        <v>0</v>
      </c>
      <c r="AB547" s="144">
        <v>0</v>
      </c>
      <c r="AC547" s="144">
        <v>0</v>
      </c>
      <c r="AD547" s="215"/>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299.02875990715967</v>
      </c>
      <c r="Y548" s="144">
        <v>0</v>
      </c>
      <c r="Z548" s="144">
        <v>0</v>
      </c>
      <c r="AA548" s="144">
        <v>0</v>
      </c>
      <c r="AB548" s="144">
        <v>0</v>
      </c>
      <c r="AC548" s="144">
        <v>0</v>
      </c>
      <c r="AD548" s="215"/>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306.50447890483866</v>
      </c>
      <c r="Y549" s="144">
        <v>0</v>
      </c>
      <c r="Z549" s="144">
        <v>0</v>
      </c>
      <c r="AA549" s="144">
        <v>0</v>
      </c>
      <c r="AB549" s="144">
        <v>0</v>
      </c>
      <c r="AC549" s="144">
        <v>0</v>
      </c>
      <c r="AD549" s="215"/>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314.1670908774596</v>
      </c>
      <c r="Y550" s="144">
        <v>0</v>
      </c>
      <c r="Z550" s="144">
        <v>0</v>
      </c>
      <c r="AA550" s="144">
        <v>0</v>
      </c>
      <c r="AB550" s="144">
        <v>0</v>
      </c>
      <c r="AC550" s="144">
        <v>0</v>
      </c>
      <c r="AD550" s="215"/>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322.02126814939601</v>
      </c>
      <c r="Y551" s="144">
        <v>0</v>
      </c>
      <c r="Z551" s="144">
        <v>0</v>
      </c>
      <c r="AA551" s="144">
        <v>0</v>
      </c>
      <c r="AB551" s="144">
        <v>0</v>
      </c>
      <c r="AC551" s="144">
        <v>0</v>
      </c>
      <c r="AD551" s="215"/>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330.07179985313081</v>
      </c>
      <c r="Y552" s="144">
        <v>0</v>
      </c>
      <c r="Z552" s="144">
        <v>0</v>
      </c>
      <c r="AA552" s="144">
        <v>0</v>
      </c>
      <c r="AB552" s="144">
        <v>0</v>
      </c>
      <c r="AC552" s="144">
        <v>0</v>
      </c>
      <c r="AD552" s="215"/>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338.32359484945908</v>
      </c>
      <c r="Y553" s="144">
        <v>0</v>
      </c>
      <c r="Z553" s="144">
        <v>0</v>
      </c>
      <c r="AA553" s="144">
        <v>0</v>
      </c>
      <c r="AB553" s="144">
        <v>0</v>
      </c>
      <c r="AC553" s="144">
        <v>0</v>
      </c>
      <c r="AD553" s="215"/>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346.78168472069552</v>
      </c>
      <c r="Y554" s="144">
        <v>0</v>
      </c>
      <c r="Z554" s="144">
        <v>0</v>
      </c>
      <c r="AA554" s="144">
        <v>0</v>
      </c>
      <c r="AB554" s="144">
        <v>0</v>
      </c>
      <c r="AC554" s="144">
        <v>0</v>
      </c>
      <c r="AD554" s="215"/>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355.45122683871296</v>
      </c>
      <c r="Y555" s="144">
        <v>0</v>
      </c>
      <c r="Z555" s="144">
        <v>0</v>
      </c>
      <c r="AA555" s="144">
        <v>0</v>
      </c>
      <c r="AB555" s="144">
        <v>0</v>
      </c>
      <c r="AC555" s="144">
        <v>0</v>
      </c>
      <c r="AD555" s="215"/>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364.33750750968062</v>
      </c>
      <c r="Y556" s="144">
        <v>0</v>
      </c>
      <c r="Z556" s="144">
        <v>0</v>
      </c>
      <c r="AA556" s="144">
        <v>0</v>
      </c>
      <c r="AB556" s="144">
        <v>0</v>
      </c>
      <c r="AC556" s="144">
        <v>0</v>
      </c>
      <c r="AD556" s="215"/>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373.44594519742265</v>
      </c>
      <c r="Y557" s="144">
        <v>0</v>
      </c>
      <c r="Z557" s="144">
        <v>0</v>
      </c>
      <c r="AA557" s="144">
        <v>0</v>
      </c>
      <c r="AB557" s="144">
        <v>0</v>
      </c>
      <c r="AC557" s="144">
        <v>0</v>
      </c>
      <c r="AD557" s="215"/>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382.78209382735821</v>
      </c>
      <c r="Y558" s="144">
        <v>0</v>
      </c>
      <c r="Z558" s="144">
        <v>0</v>
      </c>
      <c r="AA558" s="144">
        <v>0</v>
      </c>
      <c r="AB558" s="144">
        <v>0</v>
      </c>
      <c r="AC558" s="144">
        <v>0</v>
      </c>
      <c r="AD558" s="215"/>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392.35164617304218</v>
      </c>
      <c r="Y559" s="144">
        <v>0</v>
      </c>
      <c r="Z559" s="144">
        <v>0</v>
      </c>
      <c r="AA559" s="144">
        <v>0</v>
      </c>
      <c r="AB559" s="144">
        <v>0</v>
      </c>
      <c r="AC559" s="144">
        <v>0</v>
      </c>
      <c r="AD559" s="215"/>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402.16043732736813</v>
      </c>
      <c r="Y560" s="144">
        <v>0</v>
      </c>
      <c r="Z560" s="144">
        <v>0</v>
      </c>
      <c r="AA560" s="144">
        <v>0</v>
      </c>
      <c r="AB560" s="144">
        <v>0</v>
      </c>
      <c r="AC560" s="144">
        <v>0</v>
      </c>
      <c r="AD560" s="215"/>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D561" s="215"/>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D562" s="215"/>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AD563" s="215"/>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AD564" s="215"/>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AD565" s="215"/>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AD566" s="215"/>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AD567" s="215"/>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AD568" s="215"/>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AD569" s="215"/>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AD570" s="215"/>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AD571" s="215"/>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AD572" s="215"/>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AD573" s="215"/>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AD574" s="215"/>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AD575" s="215"/>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AD576" s="215"/>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AD577" s="215"/>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AD578" s="215"/>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AD579" s="215"/>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AD580" s="215"/>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0</v>
      </c>
      <c r="Y581" s="1091">
        <v>0</v>
      </c>
      <c r="Z581" s="1091">
        <v>0</v>
      </c>
      <c r="AA581" s="1091">
        <v>0</v>
      </c>
      <c r="AB581" s="1091">
        <v>0</v>
      </c>
      <c r="AC581" s="1091">
        <v>0</v>
      </c>
      <c r="AD581" s="215"/>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0</v>
      </c>
      <c r="Y582" s="1091">
        <v>0</v>
      </c>
      <c r="Z582" s="1091">
        <v>0</v>
      </c>
      <c r="AA582" s="1091">
        <v>0</v>
      </c>
      <c r="AB582" s="1091">
        <v>0</v>
      </c>
      <c r="AC582" s="1091">
        <v>0</v>
      </c>
      <c r="AD582" s="215"/>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62.5</v>
      </c>
      <c r="Y583" s="144">
        <v>0</v>
      </c>
      <c r="Z583" s="144">
        <v>0</v>
      </c>
      <c r="AA583" s="144">
        <v>0</v>
      </c>
      <c r="AB583" s="144">
        <v>0</v>
      </c>
      <c r="AC583" s="144">
        <v>0</v>
      </c>
      <c r="AD583" s="215"/>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250</v>
      </c>
      <c r="Y584" s="144">
        <v>0</v>
      </c>
      <c r="Z584" s="144">
        <v>0</v>
      </c>
      <c r="AA584" s="144">
        <v>0</v>
      </c>
      <c r="AB584" s="144">
        <v>0</v>
      </c>
      <c r="AC584" s="144">
        <v>0</v>
      </c>
      <c r="AD584" s="215"/>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256.25</v>
      </c>
      <c r="Y585" s="144">
        <v>0</v>
      </c>
      <c r="Z585" s="144">
        <v>0</v>
      </c>
      <c r="AA585" s="144">
        <v>0</v>
      </c>
      <c r="AB585" s="144">
        <v>0</v>
      </c>
      <c r="AC585" s="144">
        <v>0</v>
      </c>
      <c r="AD585" s="215"/>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262.65625</v>
      </c>
      <c r="Y586" s="144">
        <v>0</v>
      </c>
      <c r="Z586" s="144">
        <v>0</v>
      </c>
      <c r="AA586" s="144">
        <v>0</v>
      </c>
      <c r="AB586" s="144">
        <v>0</v>
      </c>
      <c r="AC586" s="144">
        <v>0</v>
      </c>
      <c r="AD586" s="215"/>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269.22265625</v>
      </c>
      <c r="Y587" s="144">
        <v>0</v>
      </c>
      <c r="Z587" s="144">
        <v>0</v>
      </c>
      <c r="AA587" s="144">
        <v>0</v>
      </c>
      <c r="AB587" s="144">
        <v>0</v>
      </c>
      <c r="AC587" s="144">
        <v>0</v>
      </c>
      <c r="AD587" s="215"/>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275.95322265625003</v>
      </c>
      <c r="Y588" s="144">
        <v>0</v>
      </c>
      <c r="Z588" s="144">
        <v>0</v>
      </c>
      <c r="AA588" s="144">
        <v>0</v>
      </c>
      <c r="AB588" s="144">
        <v>0</v>
      </c>
      <c r="AC588" s="144">
        <v>0</v>
      </c>
      <c r="AD588" s="215"/>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282.8520532226562</v>
      </c>
      <c r="Y589" s="144">
        <v>0</v>
      </c>
      <c r="Z589" s="144">
        <v>0</v>
      </c>
      <c r="AA589" s="144">
        <v>0</v>
      </c>
      <c r="AB589" s="144">
        <v>0</v>
      </c>
      <c r="AC589" s="144">
        <v>0</v>
      </c>
      <c r="AD589" s="215"/>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289.92335455322251</v>
      </c>
      <c r="Y590" s="144">
        <v>0</v>
      </c>
      <c r="Z590" s="144">
        <v>0</v>
      </c>
      <c r="AA590" s="144">
        <v>0</v>
      </c>
      <c r="AB590" s="144">
        <v>0</v>
      </c>
      <c r="AC590" s="144">
        <v>0</v>
      </c>
      <c r="AD590" s="215"/>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297.17143841705314</v>
      </c>
      <c r="Y591" s="144">
        <v>0</v>
      </c>
      <c r="Z591" s="144">
        <v>0</v>
      </c>
      <c r="AA591" s="144">
        <v>0</v>
      </c>
      <c r="AB591" s="144">
        <v>0</v>
      </c>
      <c r="AC591" s="144">
        <v>0</v>
      </c>
      <c r="AD591" s="215"/>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304.60072437747937</v>
      </c>
      <c r="Y592" s="144">
        <v>0</v>
      </c>
      <c r="Z592" s="144">
        <v>0</v>
      </c>
      <c r="AA592" s="144">
        <v>0</v>
      </c>
      <c r="AB592" s="144">
        <v>0</v>
      </c>
      <c r="AC592" s="144">
        <v>0</v>
      </c>
      <c r="AD592" s="215"/>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312.21574248691638</v>
      </c>
      <c r="Y593" s="144">
        <v>0</v>
      </c>
      <c r="Z593" s="144">
        <v>0</v>
      </c>
      <c r="AA593" s="144">
        <v>0</v>
      </c>
      <c r="AB593" s="144">
        <v>0</v>
      </c>
      <c r="AC593" s="144">
        <v>0</v>
      </c>
      <c r="AD593" s="215"/>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320.02113604908925</v>
      </c>
      <c r="Y594" s="144">
        <v>0</v>
      </c>
      <c r="Z594" s="144">
        <v>0</v>
      </c>
      <c r="AA594" s="144">
        <v>0</v>
      </c>
      <c r="AB594" s="144">
        <v>0</v>
      </c>
      <c r="AC594" s="144">
        <v>0</v>
      </c>
      <c r="AD594" s="215"/>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328.02166445031634</v>
      </c>
      <c r="Y595" s="144">
        <v>0</v>
      </c>
      <c r="Z595" s="144">
        <v>0</v>
      </c>
      <c r="AA595" s="144">
        <v>0</v>
      </c>
      <c r="AB595" s="144">
        <v>0</v>
      </c>
      <c r="AC595" s="144">
        <v>0</v>
      </c>
      <c r="AD595" s="215"/>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336.22220606157424</v>
      </c>
      <c r="Y596" s="144">
        <v>0</v>
      </c>
      <c r="Z596" s="144">
        <v>0</v>
      </c>
      <c r="AA596" s="144">
        <v>0</v>
      </c>
      <c r="AB596" s="144">
        <v>0</v>
      </c>
      <c r="AC596" s="144">
        <v>0</v>
      </c>
      <c r="AD596" s="215"/>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344.6277612131135</v>
      </c>
      <c r="Y597" s="144">
        <v>0</v>
      </c>
      <c r="Z597" s="144">
        <v>0</v>
      </c>
      <c r="AA597" s="144">
        <v>0</v>
      </c>
      <c r="AB597" s="144">
        <v>0</v>
      </c>
      <c r="AC597" s="144">
        <v>0</v>
      </c>
      <c r="AD597" s="215"/>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353.24345524344147</v>
      </c>
      <c r="Y598" s="144">
        <v>0</v>
      </c>
      <c r="Z598" s="144">
        <v>0</v>
      </c>
      <c r="AA598" s="144">
        <v>0</v>
      </c>
      <c r="AB598" s="144">
        <v>0</v>
      </c>
      <c r="AC598" s="144">
        <v>0</v>
      </c>
      <c r="AD598" s="215"/>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362.07454162452728</v>
      </c>
      <c r="Y599" s="144">
        <v>0</v>
      </c>
      <c r="Z599" s="144">
        <v>0</v>
      </c>
      <c r="AA599" s="144">
        <v>0</v>
      </c>
      <c r="AB599" s="144">
        <v>0</v>
      </c>
      <c r="AC599" s="144">
        <v>0</v>
      </c>
      <c r="AD599" s="215"/>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371.12640516514057</v>
      </c>
      <c r="Y600" s="144">
        <v>0</v>
      </c>
      <c r="Z600" s="144">
        <v>0</v>
      </c>
      <c r="AA600" s="144">
        <v>0</v>
      </c>
      <c r="AB600" s="144">
        <v>0</v>
      </c>
      <c r="AC600" s="144">
        <v>0</v>
      </c>
      <c r="AD600" s="215"/>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380.40456529426905</v>
      </c>
      <c r="Y601" s="144">
        <v>0</v>
      </c>
      <c r="Z601" s="144">
        <v>0</v>
      </c>
      <c r="AA601" s="144">
        <v>0</v>
      </c>
      <c r="AB601" s="144">
        <v>0</v>
      </c>
      <c r="AC601" s="144">
        <v>0</v>
      </c>
      <c r="AD601" s="215"/>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389.91467942662575</v>
      </c>
      <c r="Y602" s="144">
        <v>0</v>
      </c>
      <c r="Z602" s="144">
        <v>0</v>
      </c>
      <c r="AA602" s="144">
        <v>0</v>
      </c>
      <c r="AB602" s="144">
        <v>0</v>
      </c>
      <c r="AC602" s="144">
        <v>0</v>
      </c>
      <c r="AD602" s="215"/>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399.66254641229131</v>
      </c>
      <c r="Y603" s="144">
        <v>0</v>
      </c>
      <c r="Z603" s="144">
        <v>0</v>
      </c>
      <c r="AA603" s="144">
        <v>0</v>
      </c>
      <c r="AB603" s="144">
        <v>0</v>
      </c>
      <c r="AC603" s="144">
        <v>0</v>
      </c>
      <c r="AD603" s="215"/>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D604" s="215"/>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D605" s="215"/>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AD606" s="215"/>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AD607" s="215"/>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AD608" s="215"/>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AD609" s="215"/>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AD610" s="215"/>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AD611" s="215"/>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AD612" s="215"/>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AD613" s="215"/>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AD614" s="215"/>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AD615" s="215"/>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AD616" s="215"/>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AD617" s="215"/>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AD618" s="215"/>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AD619" s="215"/>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AD620" s="215"/>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AD621" s="215"/>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AD622" s="215"/>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0</v>
      </c>
      <c r="Y623" s="1091">
        <v>0</v>
      </c>
      <c r="Z623" s="1091">
        <v>0</v>
      </c>
      <c r="AA623" s="1091">
        <v>0</v>
      </c>
      <c r="AB623" s="1091">
        <v>0</v>
      </c>
      <c r="AC623" s="1091">
        <v>0</v>
      </c>
      <c r="AD623" s="215"/>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0</v>
      </c>
      <c r="Y624" s="1091">
        <v>0</v>
      </c>
      <c r="Z624" s="1091">
        <v>0</v>
      </c>
      <c r="AA624" s="1091">
        <v>0</v>
      </c>
      <c r="AB624" s="1091">
        <v>0</v>
      </c>
      <c r="AC624" s="1091">
        <v>0</v>
      </c>
      <c r="AD624" s="215"/>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0</v>
      </c>
      <c r="Y625" s="1091">
        <v>0</v>
      </c>
      <c r="Z625" s="1091">
        <v>0</v>
      </c>
      <c r="AA625" s="1091">
        <v>0</v>
      </c>
      <c r="AB625" s="1091">
        <v>0</v>
      </c>
      <c r="AC625" s="1091">
        <v>0</v>
      </c>
      <c r="AD625" s="215"/>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62.5</v>
      </c>
      <c r="Y626" s="144">
        <v>0</v>
      </c>
      <c r="Z626" s="144">
        <v>0</v>
      </c>
      <c r="AA626" s="144">
        <v>0</v>
      </c>
      <c r="AB626" s="144">
        <v>0</v>
      </c>
      <c r="AC626" s="144">
        <v>0</v>
      </c>
      <c r="AD626" s="215"/>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250</v>
      </c>
      <c r="Y627" s="144">
        <v>0</v>
      </c>
      <c r="Z627" s="144">
        <v>0</v>
      </c>
      <c r="AA627" s="144">
        <v>0</v>
      </c>
      <c r="AB627" s="144">
        <v>0</v>
      </c>
      <c r="AC627" s="144">
        <v>0</v>
      </c>
      <c r="AD627" s="215"/>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256.25</v>
      </c>
      <c r="Y628" s="144">
        <v>0</v>
      </c>
      <c r="Z628" s="144">
        <v>0</v>
      </c>
      <c r="AA628" s="144">
        <v>0</v>
      </c>
      <c r="AB628" s="144">
        <v>0</v>
      </c>
      <c r="AC628" s="144">
        <v>0</v>
      </c>
      <c r="AD628" s="215"/>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262.65625</v>
      </c>
      <c r="Y629" s="144">
        <v>0</v>
      </c>
      <c r="Z629" s="144">
        <v>0</v>
      </c>
      <c r="AA629" s="144">
        <v>0</v>
      </c>
      <c r="AB629" s="144">
        <v>0</v>
      </c>
      <c r="AC629" s="144">
        <v>0</v>
      </c>
      <c r="AD629" s="215"/>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269.22265625</v>
      </c>
      <c r="Y630" s="144">
        <v>0</v>
      </c>
      <c r="Z630" s="144">
        <v>0</v>
      </c>
      <c r="AA630" s="144">
        <v>0</v>
      </c>
      <c r="AB630" s="144">
        <v>0</v>
      </c>
      <c r="AC630" s="144">
        <v>0</v>
      </c>
      <c r="AD630" s="215"/>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275.95322265625003</v>
      </c>
      <c r="Y631" s="144">
        <v>0</v>
      </c>
      <c r="Z631" s="144">
        <v>0</v>
      </c>
      <c r="AA631" s="144">
        <v>0</v>
      </c>
      <c r="AB631" s="144">
        <v>0</v>
      </c>
      <c r="AC631" s="144">
        <v>0</v>
      </c>
      <c r="AD631" s="215"/>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282.8520532226562</v>
      </c>
      <c r="Y632" s="144">
        <v>0</v>
      </c>
      <c r="Z632" s="144">
        <v>0</v>
      </c>
      <c r="AA632" s="144">
        <v>0</v>
      </c>
      <c r="AB632" s="144">
        <v>0</v>
      </c>
      <c r="AC632" s="144">
        <v>0</v>
      </c>
      <c r="AD632" s="215"/>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289.92335455322251</v>
      </c>
      <c r="Y633" s="144">
        <v>0</v>
      </c>
      <c r="Z633" s="144">
        <v>0</v>
      </c>
      <c r="AA633" s="144">
        <v>0</v>
      </c>
      <c r="AB633" s="144">
        <v>0</v>
      </c>
      <c r="AC633" s="144">
        <v>0</v>
      </c>
      <c r="AD633" s="215"/>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297.17143841705314</v>
      </c>
      <c r="Y634" s="144">
        <v>0</v>
      </c>
      <c r="Z634" s="144">
        <v>0</v>
      </c>
      <c r="AA634" s="144">
        <v>0</v>
      </c>
      <c r="AB634" s="144">
        <v>0</v>
      </c>
      <c r="AC634" s="144">
        <v>0</v>
      </c>
      <c r="AD634" s="215"/>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304.60072437747937</v>
      </c>
      <c r="Y635" s="144">
        <v>0</v>
      </c>
      <c r="Z635" s="144">
        <v>0</v>
      </c>
      <c r="AA635" s="144">
        <v>0</v>
      </c>
      <c r="AB635" s="144">
        <v>0</v>
      </c>
      <c r="AC635" s="144">
        <v>0</v>
      </c>
      <c r="AD635" s="215"/>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312.21574248691638</v>
      </c>
      <c r="Y636" s="144">
        <v>0</v>
      </c>
      <c r="Z636" s="144">
        <v>0</v>
      </c>
      <c r="AA636" s="144">
        <v>0</v>
      </c>
      <c r="AB636" s="144">
        <v>0</v>
      </c>
      <c r="AC636" s="144">
        <v>0</v>
      </c>
      <c r="AD636" s="215"/>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320.02113604908925</v>
      </c>
      <c r="Y637" s="144">
        <v>0</v>
      </c>
      <c r="Z637" s="144">
        <v>0</v>
      </c>
      <c r="AA637" s="144">
        <v>0</v>
      </c>
      <c r="AB637" s="144">
        <v>0</v>
      </c>
      <c r="AC637" s="144">
        <v>0</v>
      </c>
      <c r="AD637" s="215"/>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328.02166445031634</v>
      </c>
      <c r="Y638" s="144">
        <v>0</v>
      </c>
      <c r="Z638" s="144">
        <v>0</v>
      </c>
      <c r="AA638" s="144">
        <v>0</v>
      </c>
      <c r="AB638" s="144">
        <v>0</v>
      </c>
      <c r="AC638" s="144">
        <v>0</v>
      </c>
      <c r="AD638" s="215"/>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336.22220606157424</v>
      </c>
      <c r="Y639" s="144">
        <v>0</v>
      </c>
      <c r="Z639" s="144">
        <v>0</v>
      </c>
      <c r="AA639" s="144">
        <v>0</v>
      </c>
      <c r="AB639" s="144">
        <v>0</v>
      </c>
      <c r="AC639" s="144">
        <v>0</v>
      </c>
      <c r="AD639" s="215"/>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344.6277612131135</v>
      </c>
      <c r="Y640" s="144">
        <v>0</v>
      </c>
      <c r="Z640" s="144">
        <v>0</v>
      </c>
      <c r="AA640" s="144">
        <v>0</v>
      </c>
      <c r="AB640" s="144">
        <v>0</v>
      </c>
      <c r="AC640" s="144">
        <v>0</v>
      </c>
      <c r="AD640" s="215"/>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353.24345524344147</v>
      </c>
      <c r="Y641" s="144">
        <v>0</v>
      </c>
      <c r="Z641" s="144">
        <v>0</v>
      </c>
      <c r="AA641" s="144">
        <v>0</v>
      </c>
      <c r="AB641" s="144">
        <v>0</v>
      </c>
      <c r="AC641" s="144">
        <v>0</v>
      </c>
      <c r="AD641" s="215"/>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362.07454162452728</v>
      </c>
      <c r="Y642" s="144">
        <v>0</v>
      </c>
      <c r="Z642" s="144">
        <v>0</v>
      </c>
      <c r="AA642" s="144">
        <v>0</v>
      </c>
      <c r="AB642" s="144">
        <v>0</v>
      </c>
      <c r="AC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371.12640516514057</v>
      </c>
      <c r="Y643" s="144">
        <v>0</v>
      </c>
      <c r="Z643" s="144">
        <v>0</v>
      </c>
      <c r="AA643" s="144">
        <v>0</v>
      </c>
      <c r="AB643" s="144">
        <v>0</v>
      </c>
      <c r="AC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380.40456529426905</v>
      </c>
      <c r="Y644" s="144">
        <v>0</v>
      </c>
      <c r="Z644" s="144">
        <v>0</v>
      </c>
      <c r="AA644" s="144">
        <v>0</v>
      </c>
      <c r="AB644" s="144">
        <v>0</v>
      </c>
      <c r="AC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389.91467942662575</v>
      </c>
      <c r="Y645" s="144">
        <v>0</v>
      </c>
      <c r="Z645" s="144">
        <v>0</v>
      </c>
      <c r="AA645" s="144">
        <v>0</v>
      </c>
      <c r="AB645" s="144">
        <v>0</v>
      </c>
      <c r="AC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399.66254641229131</v>
      </c>
      <c r="Y646" s="144">
        <v>0</v>
      </c>
      <c r="Z646" s="144">
        <v>0</v>
      </c>
      <c r="AA646" s="144">
        <v>0</v>
      </c>
      <c r="AB646" s="144">
        <v>0</v>
      </c>
      <c r="AC646" s="144">
        <v>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worksheet>
</file>

<file path=xl/worksheets/sheet31.xml><?xml version="1.0" encoding="utf-8"?>
<worksheet xmlns="http://schemas.openxmlformats.org/spreadsheetml/2006/main" xmlns:r="http://schemas.openxmlformats.org/officeDocument/2006/relationships">
  <sheetPr>
    <pageSetUpPr fitToPage="1"/>
  </sheetPr>
  <dimension ref="A1:CT813"/>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625" style="371" bestFit="1" customWidth="1"/>
    <col min="9" max="9" width="18" style="371" bestFit="1" customWidth="1"/>
    <col min="10" max="10" width="17.875" style="371" customWidth="1"/>
    <col min="11" max="11" width="17.875" style="371" hidden="1" customWidth="1"/>
    <col min="12" max="12" width="10.25" style="371" hidden="1" customWidth="1" outlineLevel="1"/>
    <col min="13" max="13" width="18.375" style="371" hidden="1" customWidth="1" outlineLevel="1"/>
    <col min="14" max="14" width="17.75" style="371" hidden="1" customWidth="1" outlineLevel="1"/>
    <col min="15" max="15" width="19.875" style="371" hidden="1" customWidth="1" outlineLevel="1"/>
    <col min="16" max="16" width="14.1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3.75" style="371" customWidth="1" collapsed="1"/>
    <col min="22" max="22" width="15.75" style="371" customWidth="1"/>
    <col min="23" max="23" width="15.25" style="371" customWidth="1"/>
    <col min="24" max="24" width="15.875" style="1092" customWidth="1"/>
    <col min="25" max="25" width="19.875" style="371" customWidth="1"/>
    <col min="26" max="26" width="13.25" style="206" hidden="1" customWidth="1"/>
    <col min="27" max="27" width="15.25" style="206" hidden="1" customWidth="1"/>
    <col min="28" max="28" width="15.75" style="206" hidden="1" customWidth="1"/>
    <col min="29" max="29" width="15.75" style="206" customWidth="1"/>
    <col min="30" max="16384" width="8.75" style="206"/>
  </cols>
  <sheetData>
    <row r="1" spans="1:91">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9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91">
      <c r="P4"/>
      <c r="Q4" s="426"/>
      <c r="R4" s="113"/>
    </row>
    <row r="5" spans="1:91">
      <c r="P5"/>
      <c r="Q5" s="426"/>
      <c r="R5" s="113"/>
    </row>
    <row r="6" spans="1:91" ht="20.25">
      <c r="P6"/>
      <c r="Q6" s="426"/>
      <c r="R6" s="113"/>
      <c r="U6" s="995" t="s">
        <v>366</v>
      </c>
    </row>
    <row r="7" spans="1:91">
      <c r="P7"/>
      <c r="Q7" s="426"/>
      <c r="R7" s="113"/>
    </row>
    <row r="8" spans="1:91">
      <c r="P8"/>
      <c r="Q8" s="426"/>
      <c r="R8" s="113"/>
      <c r="U8" s="1093" t="s">
        <v>914</v>
      </c>
      <c r="V8" s="996" t="s">
        <v>366</v>
      </c>
      <c r="W8" s="393"/>
      <c r="X8" s="1244"/>
      <c r="Y8" s="398"/>
    </row>
    <row r="9" spans="1:91">
      <c r="P9"/>
      <c r="Q9" s="426"/>
      <c r="R9" s="113"/>
      <c r="U9" s="1094" t="s">
        <v>915</v>
      </c>
      <c r="V9" s="1166">
        <v>40086</v>
      </c>
      <c r="W9" s="1000"/>
      <c r="X9" s="1244"/>
      <c r="Y9" s="398"/>
    </row>
    <row r="10" spans="1:91">
      <c r="I10" s="206"/>
      <c r="J10" s="206"/>
      <c r="K10" s="206"/>
      <c r="P10" s="838" t="s">
        <v>674</v>
      </c>
      <c r="Q10" s="838" t="s">
        <v>675</v>
      </c>
      <c r="R10" s="838" t="s">
        <v>916</v>
      </c>
      <c r="U10" s="1096" t="s">
        <v>430</v>
      </c>
      <c r="V10" s="1001" t="s">
        <v>863</v>
      </c>
      <c r="W10" s="1002"/>
      <c r="X10" s="1244"/>
      <c r="Y10" s="398"/>
    </row>
    <row r="11" spans="1:91">
      <c r="I11" s="206"/>
      <c r="J11" s="206"/>
      <c r="K11" s="206"/>
      <c r="P11" t="s">
        <v>677</v>
      </c>
      <c r="Q11" s="426" t="s">
        <v>678</v>
      </c>
      <c r="R11" s="144" t="e">
        <v>#DIV/0!</v>
      </c>
      <c r="U11" s="997" t="s">
        <v>735</v>
      </c>
      <c r="V11" s="1140" t="s">
        <v>1009</v>
      </c>
      <c r="W11" s="1000"/>
      <c r="X11" s="1244"/>
      <c r="Y11" s="398"/>
    </row>
    <row r="12" spans="1:91">
      <c r="I12" s="206"/>
      <c r="J12" s="206"/>
      <c r="K12" s="206"/>
      <c r="P12" t="s">
        <v>680</v>
      </c>
      <c r="Q12" s="426" t="s">
        <v>681</v>
      </c>
      <c r="R12" s="144" t="e">
        <v>#DIV/0!</v>
      </c>
      <c r="U12" s="215"/>
      <c r="V12" s="216"/>
      <c r="W12" s="235"/>
      <c r="X12" s="1244"/>
    </row>
    <row r="13" spans="1:91">
      <c r="I13" s="206"/>
      <c r="J13" s="206"/>
      <c r="K13" s="206"/>
      <c r="P13" t="s">
        <v>683</v>
      </c>
      <c r="Q13" s="426" t="s">
        <v>684</v>
      </c>
      <c r="R13" s="144" t="e">
        <v>#DIV/0!</v>
      </c>
      <c r="U13" s="215"/>
      <c r="V13" s="1267" t="s">
        <v>1010</v>
      </c>
      <c r="W13" s="235"/>
      <c r="X13" s="1244"/>
    </row>
    <row r="14" spans="1:91">
      <c r="I14" s="206"/>
      <c r="J14" s="206"/>
      <c r="K14" s="206"/>
      <c r="P14" t="s">
        <v>686</v>
      </c>
      <c r="Q14" s="426" t="s">
        <v>687</v>
      </c>
      <c r="R14" s="144" t="e">
        <v>#DIV/0!</v>
      </c>
      <c r="U14" s="218"/>
      <c r="V14" s="219"/>
      <c r="W14" s="243"/>
      <c r="X14" s="1244"/>
    </row>
    <row r="15" spans="1:91"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092"/>
      <c r="Y15" s="371"/>
      <c r="Z15" s="206"/>
      <c r="AA15" s="206"/>
      <c r="AB15" s="206"/>
      <c r="AC15" s="206"/>
      <c r="AD15" s="206"/>
      <c r="AE15" s="206"/>
      <c r="AF15" s="206"/>
      <c r="AG15" s="216"/>
      <c r="AH15" s="216"/>
      <c r="AI15" s="216"/>
      <c r="AJ15" s="216"/>
      <c r="AK15" s="216"/>
      <c r="AL15" s="21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row>
    <row r="16" spans="1:91"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t="s">
        <v>1008</v>
      </c>
      <c r="Y16" s="1022"/>
      <c r="Z16" s="1017" t="s">
        <v>925</v>
      </c>
      <c r="AA16" s="1018"/>
      <c r="AB16" s="1018"/>
      <c r="AC16" s="1019"/>
      <c r="AD16" s="206"/>
      <c r="AE16" s="206"/>
      <c r="AF16" s="206"/>
      <c r="AG16" s="216"/>
      <c r="AH16" s="216"/>
      <c r="AI16" s="216"/>
      <c r="AJ16" s="216"/>
      <c r="AK16" s="216"/>
      <c r="AL16" s="21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row>
    <row r="17" spans="1:91"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236" t="s">
        <v>719</v>
      </c>
      <c r="Z17" s="1026" t="s">
        <v>323</v>
      </c>
      <c r="AA17" s="1026" t="s">
        <v>930</v>
      </c>
      <c r="AB17" s="1026" t="s">
        <v>931</v>
      </c>
      <c r="AC17" s="1026" t="s">
        <v>1</v>
      </c>
      <c r="AD17" s="1016"/>
      <c r="AE17" s="1016"/>
      <c r="AF17" s="1016"/>
      <c r="AG17" s="1042"/>
      <c r="AH17" s="1042"/>
      <c r="AI17" s="1042"/>
      <c r="AJ17" s="1042"/>
      <c r="AK17" s="1042"/>
      <c r="AL17" s="1042"/>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row>
    <row r="18" spans="1:91"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1" t="s">
        <v>984</v>
      </c>
      <c r="Y18" s="1237"/>
      <c r="Z18" s="1036"/>
      <c r="AA18" s="1036" t="s">
        <v>943</v>
      </c>
      <c r="AB18" s="1036" t="s">
        <v>944</v>
      </c>
      <c r="AC18" s="1036"/>
      <c r="AD18" s="1016"/>
      <c r="AE18" s="1016"/>
      <c r="AF18" s="1016"/>
      <c r="AG18" s="1042"/>
      <c r="AH18" s="1042"/>
      <c r="AI18" s="1042"/>
      <c r="AJ18" s="1042"/>
      <c r="AK18" s="1042"/>
      <c r="AL18" s="1042"/>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row>
    <row r="19" spans="1:91"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292" t="s">
        <v>398</v>
      </c>
      <c r="AA19" s="292" t="s">
        <v>398</v>
      </c>
      <c r="AB19" s="292" t="s">
        <v>398</v>
      </c>
      <c r="AC19" s="292" t="s">
        <v>398</v>
      </c>
      <c r="AD19" s="252"/>
      <c r="AE19" s="252"/>
      <c r="AF19" s="252"/>
      <c r="AG19" s="272"/>
      <c r="AH19" s="272"/>
      <c r="AI19" s="272"/>
      <c r="AJ19" s="272"/>
      <c r="AK19" s="272"/>
      <c r="AL19" s="27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row>
    <row r="20" spans="1:91" ht="15.75" customHeight="1">
      <c r="F20" s="232"/>
      <c r="G20" s="1054" t="s">
        <v>949</v>
      </c>
      <c r="H20" s="236"/>
      <c r="I20" s="398"/>
      <c r="J20" s="1055"/>
      <c r="K20" s="1055"/>
      <c r="L20" s="292"/>
      <c r="M20" s="292"/>
      <c r="N20" s="292"/>
      <c r="O20" s="292"/>
      <c r="P20" s="292"/>
      <c r="Q20" s="292"/>
      <c r="R20" s="292"/>
      <c r="S20" s="292"/>
      <c r="T20" s="292"/>
      <c r="U20" s="1056"/>
      <c r="V20" s="913"/>
      <c r="W20" s="525"/>
      <c r="X20" s="1265">
        <v>3.5000000000000003E-2</v>
      </c>
      <c r="Y20" s="891"/>
      <c r="Z20" s="292"/>
      <c r="AA20" s="292"/>
      <c r="AB20" s="292"/>
      <c r="AC20" s="292"/>
      <c r="AD20" s="252"/>
      <c r="AE20" s="252"/>
      <c r="AF20" s="252"/>
      <c r="AG20" s="272"/>
      <c r="AH20" s="272"/>
      <c r="AI20" s="272"/>
      <c r="AJ20" s="272"/>
      <c r="AK20" s="272"/>
      <c r="AL20" s="27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row>
    <row r="21" spans="1:91" s="144" customFormat="1" ht="15.75" customHeight="1">
      <c r="A21" s="994"/>
      <c r="B21" s="994"/>
      <c r="C21" s="236"/>
      <c r="D21" s="236"/>
      <c r="E21" s="236"/>
      <c r="F21" s="1060"/>
      <c r="G21" s="1061" t="s">
        <v>950</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121"/>
      <c r="Y21" s="1066">
        <v>0</v>
      </c>
      <c r="Z21" s="1066">
        <v>0</v>
      </c>
      <c r="AA21" s="1066">
        <v>0</v>
      </c>
      <c r="AB21" s="1066">
        <v>0</v>
      </c>
      <c r="AC21" s="1066">
        <v>0</v>
      </c>
      <c r="AG21" s="831"/>
      <c r="AH21" s="831"/>
      <c r="AI21" s="831"/>
      <c r="AJ21" s="831"/>
      <c r="AK21" s="831"/>
      <c r="AL21" s="831"/>
    </row>
    <row r="22" spans="1:91"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1154"/>
      <c r="AE22" s="1154"/>
      <c r="AF22" s="1154"/>
      <c r="AG22" s="831"/>
      <c r="AH22" s="831"/>
      <c r="AI22" s="831"/>
      <c r="AJ22" s="831"/>
      <c r="AK22" s="831"/>
      <c r="AL22" s="831"/>
    </row>
    <row r="23" spans="1:91"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c r="AL23" s="831"/>
    </row>
    <row r="24" spans="1:91"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c r="AL24" s="831"/>
    </row>
    <row r="25" spans="1:91"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c r="AL25" s="831"/>
    </row>
    <row r="26" spans="1:91"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c r="AL26" s="831"/>
    </row>
    <row r="27" spans="1:91"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c r="AL27" s="831"/>
    </row>
    <row r="28" spans="1:91"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c r="AL28" s="831"/>
    </row>
    <row r="29" spans="1:91"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c r="AL29" s="831"/>
    </row>
    <row r="30" spans="1:91"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c r="AL30" s="831"/>
    </row>
    <row r="31" spans="1:91"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c r="AL31" s="831"/>
    </row>
    <row r="32" spans="1:91"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c r="AL32" s="831"/>
    </row>
    <row r="33" spans="1:38"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c r="AL33" s="831"/>
    </row>
    <row r="34" spans="1:38"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v>0</v>
      </c>
      <c r="Y34" s="1078"/>
      <c r="Z34" s="1077"/>
      <c r="AA34" s="1078">
        <v>0</v>
      </c>
      <c r="AB34" s="1078"/>
      <c r="AC34" s="1079">
        <v>0</v>
      </c>
      <c r="AD34" s="831"/>
      <c r="AE34" s="831"/>
      <c r="AF34" s="831"/>
      <c r="AG34" s="831"/>
      <c r="AH34" s="831"/>
      <c r="AI34" s="831"/>
      <c r="AJ34" s="831"/>
      <c r="AK34" s="831"/>
      <c r="AL34" s="831"/>
    </row>
    <row r="35" spans="1:38"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c r="AL35" s="831"/>
    </row>
    <row r="36" spans="1:38"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c r="AL36" s="831"/>
    </row>
    <row r="37" spans="1:38"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c r="AL37" s="831"/>
    </row>
    <row r="38" spans="1:38"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c r="AL38" s="831"/>
    </row>
    <row r="39" spans="1:38"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c r="AL39" s="831"/>
    </row>
    <row r="40" spans="1:38"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c r="AL40" s="831"/>
    </row>
    <row r="41" spans="1:38"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c r="AL41" s="831"/>
    </row>
    <row r="42" spans="1:38"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c r="AL42" s="831"/>
    </row>
    <row r="43" spans="1:38"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c r="AL43" s="831"/>
    </row>
    <row r="44" spans="1:38"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c r="AL44" s="831"/>
    </row>
    <row r="45" spans="1:38"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c r="AL45" s="831"/>
    </row>
    <row r="46" spans="1:38"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v>0</v>
      </c>
      <c r="Y46" s="1078"/>
      <c r="Z46" s="1077"/>
      <c r="AA46" s="1078">
        <v>0</v>
      </c>
      <c r="AB46" s="1078"/>
      <c r="AC46" s="1079">
        <v>0</v>
      </c>
      <c r="AD46" s="831"/>
      <c r="AE46" s="831"/>
      <c r="AF46" s="831"/>
      <c r="AG46" s="831"/>
      <c r="AH46" s="831"/>
      <c r="AI46" s="831"/>
      <c r="AJ46" s="831"/>
      <c r="AK46" s="831"/>
      <c r="AL46" s="831"/>
    </row>
    <row r="47" spans="1:38"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c r="AL47" s="831"/>
    </row>
    <row r="48" spans="1:38"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c r="AL48" s="831"/>
    </row>
    <row r="49" spans="1:38"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c r="AL49" s="831"/>
    </row>
    <row r="50" spans="1:38"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c r="AL50" s="831"/>
    </row>
    <row r="51" spans="1:38"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c r="AL51" s="831"/>
    </row>
    <row r="52" spans="1:38"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c r="AL52" s="831"/>
    </row>
    <row r="53" spans="1:38"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c r="AL53" s="831"/>
    </row>
    <row r="54" spans="1:38"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c r="AL54" s="831"/>
    </row>
    <row r="55" spans="1:38"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c r="AL55" s="831"/>
    </row>
    <row r="56" spans="1:38"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c r="AL56" s="831"/>
    </row>
    <row r="57" spans="1:38"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c r="AL57" s="831"/>
    </row>
    <row r="58" spans="1:38"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v>0</v>
      </c>
      <c r="Y58" s="1078"/>
      <c r="Z58" s="1077"/>
      <c r="AA58" s="1078">
        <v>0</v>
      </c>
      <c r="AB58" s="1078"/>
      <c r="AC58" s="1079">
        <v>0</v>
      </c>
      <c r="AD58" s="831"/>
      <c r="AE58" s="831"/>
      <c r="AF58" s="831"/>
      <c r="AG58" s="831"/>
      <c r="AH58" s="831"/>
      <c r="AI58" s="831"/>
      <c r="AJ58" s="831"/>
      <c r="AK58" s="831"/>
      <c r="AL58" s="831"/>
    </row>
    <row r="59" spans="1:38"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c r="AL59" s="831"/>
    </row>
    <row r="60" spans="1:38"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c r="AL60" s="831"/>
    </row>
    <row r="61" spans="1:38"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c r="AL61" s="831"/>
    </row>
    <row r="62" spans="1:38"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c r="AL62" s="831"/>
    </row>
    <row r="63" spans="1:38"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c r="AL63" s="831"/>
    </row>
    <row r="64" spans="1:38"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c r="AL64" s="831"/>
    </row>
    <row r="65" spans="1:38"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c r="AL65" s="831"/>
    </row>
    <row r="66" spans="1:38"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c r="AL66" s="831"/>
    </row>
    <row r="67" spans="1:38"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c r="AL67" s="831"/>
    </row>
    <row r="68" spans="1:38"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c r="AL68" s="831"/>
    </row>
    <row r="69" spans="1:38"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c r="AL69" s="831"/>
    </row>
    <row r="70" spans="1:38"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v>0</v>
      </c>
      <c r="Y70" s="1078"/>
      <c r="Z70" s="1077"/>
      <c r="AA70" s="1078">
        <v>0</v>
      </c>
      <c r="AB70" s="1078"/>
      <c r="AC70" s="1079">
        <v>0</v>
      </c>
      <c r="AD70" s="831"/>
      <c r="AE70" s="831"/>
      <c r="AF70" s="831"/>
      <c r="AG70" s="831"/>
      <c r="AH70" s="831"/>
      <c r="AI70" s="831"/>
      <c r="AJ70" s="831"/>
      <c r="AK70" s="831"/>
      <c r="AL70" s="831"/>
    </row>
    <row r="71" spans="1:38"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c r="AL71" s="831"/>
    </row>
    <row r="72" spans="1:38"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c r="AL72" s="831"/>
    </row>
    <row r="73" spans="1:38"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c r="AL73" s="831"/>
    </row>
    <row r="74" spans="1:38"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c r="AL74" s="831"/>
    </row>
    <row r="75" spans="1:38"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c r="AL75" s="831"/>
    </row>
    <row r="76" spans="1:38"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c r="AL76" s="831"/>
    </row>
    <row r="77" spans="1:38"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c r="AL77" s="831"/>
    </row>
    <row r="78" spans="1:38"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c r="AL78" s="831"/>
    </row>
    <row r="79" spans="1:38"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c r="AL79" s="831"/>
    </row>
    <row r="80" spans="1:38"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c r="AL80" s="831"/>
    </row>
    <row r="81" spans="1:38"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c r="AL81" s="831"/>
    </row>
    <row r="82" spans="1:38"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v>0</v>
      </c>
      <c r="Y82" s="1078"/>
      <c r="Z82" s="1077"/>
      <c r="AA82" s="1078">
        <v>0</v>
      </c>
      <c r="AB82" s="1078"/>
      <c r="AC82" s="1079">
        <v>0</v>
      </c>
      <c r="AD82" s="831"/>
      <c r="AE82" s="831"/>
      <c r="AF82" s="831"/>
      <c r="AG82" s="831"/>
      <c r="AH82" s="831"/>
      <c r="AI82" s="831"/>
      <c r="AJ82" s="831"/>
      <c r="AK82" s="831"/>
      <c r="AL82" s="831"/>
    </row>
    <row r="83" spans="1:38"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c r="AL83" s="831"/>
    </row>
    <row r="84" spans="1:38"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c r="AL84" s="831"/>
    </row>
    <row r="85" spans="1:38"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c r="AL85" s="831"/>
    </row>
    <row r="86" spans="1:38"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c r="AL86" s="831"/>
    </row>
    <row r="87" spans="1:38"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c r="AL87" s="831"/>
    </row>
    <row r="88" spans="1:38"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c r="AL88" s="831"/>
    </row>
    <row r="89" spans="1:38"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c r="AL89" s="831"/>
    </row>
    <row r="90" spans="1:38"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c r="AL90" s="831"/>
    </row>
    <row r="91" spans="1:38"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c r="AL91" s="831"/>
    </row>
    <row r="92" spans="1:38"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c r="AL92" s="831"/>
    </row>
    <row r="93" spans="1:38"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c r="AL93" s="831"/>
    </row>
    <row r="94" spans="1:38"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v>0</v>
      </c>
      <c r="Y94" s="1078"/>
      <c r="Z94" s="1077"/>
      <c r="AA94" s="1078">
        <v>0</v>
      </c>
      <c r="AB94" s="1078"/>
      <c r="AC94" s="1079">
        <v>0</v>
      </c>
      <c r="AD94" s="831"/>
      <c r="AE94" s="831"/>
      <c r="AF94" s="831"/>
      <c r="AG94" s="831"/>
      <c r="AH94" s="831"/>
      <c r="AI94" s="831"/>
      <c r="AJ94" s="831"/>
      <c r="AK94" s="831"/>
      <c r="AL94" s="831"/>
    </row>
    <row r="95" spans="1:38"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c r="AL95" s="831"/>
    </row>
    <row r="96" spans="1:38"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c r="AL96" s="831"/>
    </row>
    <row r="97" spans="1:38"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c r="AL97" s="831"/>
    </row>
    <row r="98" spans="1:38"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c r="AL98" s="831"/>
    </row>
    <row r="99" spans="1:38"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c r="AL99" s="831"/>
    </row>
    <row r="100" spans="1:38"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c r="AL100" s="831"/>
    </row>
    <row r="101" spans="1:38"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c r="AL101" s="831"/>
    </row>
    <row r="102" spans="1:38"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c r="AL102" s="831"/>
    </row>
    <row r="103" spans="1:38"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c r="AL103" s="831"/>
    </row>
    <row r="104" spans="1:38"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c r="AL104" s="831"/>
    </row>
    <row r="105" spans="1:38" s="144" customFormat="1" ht="15.75" hidden="1"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v>0</v>
      </c>
      <c r="Y105" s="1078"/>
      <c r="Z105" s="1077"/>
      <c r="AA105" s="1078">
        <v>0</v>
      </c>
      <c r="AB105" s="1078"/>
      <c r="AC105" s="1079">
        <v>0</v>
      </c>
      <c r="AD105" s="831"/>
      <c r="AE105" s="831"/>
      <c r="AF105" s="831"/>
      <c r="AG105" s="831"/>
      <c r="AH105" s="831"/>
      <c r="AI105" s="831"/>
      <c r="AJ105" s="831"/>
      <c r="AK105" s="831"/>
      <c r="AL105" s="831"/>
    </row>
    <row r="106" spans="1:38" s="144" customFormat="1" ht="15.75" hidden="1"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c r="AL106" s="831"/>
    </row>
    <row r="107" spans="1:38" s="144" customFormat="1" ht="15.75" hidden="1"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c r="AL107" s="831"/>
    </row>
    <row r="108" spans="1:38" s="144" customFormat="1" ht="15.75" hidden="1"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c r="AL108" s="831"/>
    </row>
    <row r="109" spans="1:38" s="144" customFormat="1" ht="15.75" hidden="1"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c r="AL109" s="831"/>
    </row>
    <row r="110" spans="1:38" s="144" customFormat="1" ht="15.75" hidden="1"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c r="AL110" s="831"/>
    </row>
    <row r="111" spans="1:38" s="144" customFormat="1" ht="15.75" hidden="1"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c r="AL111" s="831"/>
    </row>
    <row r="112" spans="1:38" s="144" customFormat="1" ht="15.75" hidden="1"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c r="AL112" s="831"/>
    </row>
    <row r="113" spans="1:38" s="144" customFormat="1" ht="15.75" hidden="1"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c r="AL113" s="831"/>
    </row>
    <row r="114" spans="1:38" s="144" customFormat="1" ht="15.75" hidden="1"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c r="AL114" s="831"/>
    </row>
    <row r="115" spans="1:38" s="144" customFormat="1" ht="15.75" hidden="1"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c r="AL115" s="831"/>
    </row>
    <row r="116" spans="1:38" s="144" customFormat="1" ht="15.75" hidden="1"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v>0</v>
      </c>
      <c r="Y116" s="1078"/>
      <c r="Z116" s="1077"/>
      <c r="AA116" s="1078">
        <v>0</v>
      </c>
      <c r="AB116" s="1078"/>
      <c r="AC116" s="1079">
        <v>0</v>
      </c>
      <c r="AD116" s="831"/>
      <c r="AE116" s="831"/>
      <c r="AF116" s="831"/>
      <c r="AG116" s="831"/>
      <c r="AH116" s="831"/>
      <c r="AI116" s="831"/>
      <c r="AJ116" s="831"/>
      <c r="AK116" s="831"/>
      <c r="AL116" s="831"/>
    </row>
    <row r="117" spans="1:38" s="144" customFormat="1" ht="15.75" hidden="1"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c r="AL117" s="831"/>
    </row>
    <row r="118" spans="1:38" s="144" customFormat="1" ht="15.75" hidden="1"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c r="AL118" s="831"/>
    </row>
    <row r="119" spans="1:38" s="144" customFormat="1" ht="15.75" hidden="1"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c r="AL119" s="831"/>
    </row>
    <row r="120" spans="1:38" s="144" customFormat="1" ht="15.75" hidden="1"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c r="AL120" s="831"/>
    </row>
    <row r="121" spans="1:38" s="144" customFormat="1" ht="15.75" hidden="1"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c r="AL121" s="831"/>
    </row>
    <row r="122" spans="1:38" s="144" customFormat="1" ht="15.75" hidden="1"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c r="AL122" s="831"/>
    </row>
    <row r="123" spans="1:38" s="144" customFormat="1" ht="15.75" hidden="1"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c r="AL123" s="831"/>
    </row>
    <row r="124" spans="1:38" s="144" customFormat="1" ht="15.75" hidden="1"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c r="AL124" s="831"/>
    </row>
    <row r="125" spans="1:38" s="144" customFormat="1" ht="15.75" hidden="1"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c r="AL125" s="831"/>
    </row>
    <row r="126" spans="1:38" s="144" customFormat="1" ht="15.75" hidden="1"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c r="AL126" s="831"/>
    </row>
    <row r="127" spans="1:38" s="144" customFormat="1" ht="15.75" hidden="1"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c r="AL127" s="831"/>
    </row>
    <row r="128" spans="1:38" s="144" customFormat="1" ht="15.75" hidden="1"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v>0</v>
      </c>
      <c r="Y128" s="1078"/>
      <c r="Z128" s="1077"/>
      <c r="AA128" s="1078">
        <v>0</v>
      </c>
      <c r="AB128" s="1078"/>
      <c r="AC128" s="1079">
        <v>0</v>
      </c>
      <c r="AD128" s="831"/>
      <c r="AE128" s="831"/>
      <c r="AF128" s="831"/>
      <c r="AG128" s="831"/>
      <c r="AH128" s="831"/>
      <c r="AI128" s="831"/>
      <c r="AJ128" s="831"/>
      <c r="AK128" s="831"/>
      <c r="AL128" s="831"/>
    </row>
    <row r="129" spans="1:38" s="144" customFormat="1" ht="15.75" hidden="1"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c r="AL129" s="831"/>
    </row>
    <row r="130" spans="1:38" s="144" customFormat="1" ht="15.75" hidden="1"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c r="AL130" s="831"/>
    </row>
    <row r="131" spans="1:38" s="144" customFormat="1" ht="15.75" hidden="1"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c r="AL131" s="831"/>
    </row>
    <row r="132" spans="1:38" s="144" customFormat="1" ht="15.75" hidden="1"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c r="AL132" s="831"/>
    </row>
    <row r="133" spans="1:38" s="144" customFormat="1" ht="15.75" hidden="1"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c r="AL133" s="831"/>
    </row>
    <row r="134" spans="1:38" s="144" customFormat="1" ht="15.75" hidden="1"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c r="AL134" s="831"/>
    </row>
    <row r="135" spans="1:38" s="144" customFormat="1" ht="15.75" hidden="1"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c r="AL135" s="831"/>
    </row>
    <row r="136" spans="1:38" s="144" customFormat="1" ht="15.75" hidden="1"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c r="AL136" s="831"/>
    </row>
    <row r="137" spans="1:38" s="144" customFormat="1" ht="15.75" hidden="1"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c r="AL137" s="831"/>
    </row>
    <row r="138" spans="1:38" s="144" customFormat="1" ht="15.75" hidden="1"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c r="AL138" s="831"/>
    </row>
    <row r="139" spans="1:38" s="144" customFormat="1" ht="15.75" hidden="1"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c r="AL139" s="831"/>
    </row>
    <row r="140" spans="1:38" s="144" customFormat="1" ht="15.75" hidden="1"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v>0</v>
      </c>
      <c r="Y140" s="1078"/>
      <c r="Z140" s="1077"/>
      <c r="AA140" s="1078">
        <v>0</v>
      </c>
      <c r="AB140" s="1078"/>
      <c r="AC140" s="1079">
        <v>0</v>
      </c>
      <c r="AD140" s="831"/>
      <c r="AE140" s="831"/>
      <c r="AF140" s="831"/>
      <c r="AG140" s="831"/>
      <c r="AH140" s="831"/>
      <c r="AI140" s="831"/>
      <c r="AJ140" s="831"/>
      <c r="AK140" s="831"/>
      <c r="AL140" s="831"/>
    </row>
    <row r="141" spans="1:38" s="144" customFormat="1" ht="15.75" hidden="1"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c r="AL141" s="831"/>
    </row>
    <row r="142" spans="1:38" s="144" customFormat="1" ht="15.75" hidden="1"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c r="AL142" s="831"/>
    </row>
    <row r="143" spans="1:38" s="144" customFormat="1" ht="15.75" hidden="1"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c r="AL143" s="831"/>
    </row>
    <row r="144" spans="1:38" s="144" customFormat="1" ht="15.75" hidden="1"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c r="AL144" s="831"/>
    </row>
    <row r="145" spans="1:38" s="144" customFormat="1" ht="15.75" hidden="1"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c r="AL145" s="831"/>
    </row>
    <row r="146" spans="1:38" s="144" customFormat="1" ht="15.75" hidden="1"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c r="AL146" s="831"/>
    </row>
    <row r="147" spans="1:38" s="144" customFormat="1" ht="15.75" hidden="1"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c r="AL147" s="831"/>
    </row>
    <row r="148" spans="1:38" s="144" customFormat="1" ht="15.75" hidden="1"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c r="AL148" s="831"/>
    </row>
    <row r="149" spans="1:38" s="144" customFormat="1" ht="15.75" hidden="1"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c r="AL149" s="831"/>
    </row>
    <row r="150" spans="1:38" s="144" customFormat="1" ht="15.75" hidden="1"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c r="AL150" s="831"/>
    </row>
    <row r="151" spans="1:38" s="144" customFormat="1" ht="15.75" hidden="1"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c r="AL151" s="831"/>
    </row>
    <row r="152" spans="1:38" s="144" customFormat="1" ht="15.75" hidden="1"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v>0</v>
      </c>
      <c r="Y152" s="1078"/>
      <c r="Z152" s="1077"/>
      <c r="AA152" s="1078">
        <v>0</v>
      </c>
      <c r="AB152" s="1078"/>
      <c r="AC152" s="1079">
        <v>0</v>
      </c>
      <c r="AD152" s="831"/>
      <c r="AE152" s="831"/>
      <c r="AF152" s="831"/>
      <c r="AG152" s="831"/>
      <c r="AH152" s="831"/>
      <c r="AI152" s="831"/>
      <c r="AJ152" s="831"/>
      <c r="AK152" s="831"/>
      <c r="AL152" s="831"/>
    </row>
    <row r="153" spans="1:38" s="144" customFormat="1" ht="15.75" hidden="1"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c r="AL153" s="831"/>
    </row>
    <row r="154" spans="1:38" s="144" customFormat="1" ht="15.75" hidden="1"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c r="AL154" s="831"/>
    </row>
    <row r="155" spans="1:38" s="144" customFormat="1" ht="15.75" hidden="1"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c r="AL155" s="831"/>
    </row>
    <row r="156" spans="1:38" s="144" customFormat="1" ht="15.75" hidden="1"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c r="AL156" s="831"/>
    </row>
    <row r="157" spans="1:38" s="144" customFormat="1" ht="15.75" hidden="1"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c r="AL157" s="831"/>
    </row>
    <row r="158" spans="1:38" s="144" customFormat="1" ht="15.75" hidden="1"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c r="AL158" s="831"/>
    </row>
    <row r="159" spans="1:38" s="144" customFormat="1" ht="15.75" hidden="1"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c r="AL159" s="831"/>
    </row>
    <row r="160" spans="1:38" s="144" customFormat="1" ht="15.75" hidden="1"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c r="AL160" s="831"/>
    </row>
    <row r="161" spans="1:38" s="144" customFormat="1" ht="15.75" hidden="1"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c r="AL161" s="831"/>
    </row>
    <row r="162" spans="1:38" s="144" customFormat="1" ht="15.75" hidden="1"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c r="AL162" s="831"/>
    </row>
    <row r="163" spans="1:38" s="144" customFormat="1" ht="15.75" hidden="1"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c r="AL163" s="831"/>
    </row>
    <row r="164" spans="1:38" s="144" customFormat="1" ht="15.75" hidden="1"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831"/>
      <c r="AE164" s="831"/>
      <c r="AF164" s="831"/>
      <c r="AG164" s="831"/>
      <c r="AH164" s="831"/>
      <c r="AI164" s="831"/>
      <c r="AJ164" s="831"/>
      <c r="AK164" s="831"/>
      <c r="AL164" s="831"/>
    </row>
    <row r="165" spans="1:38" s="144" customFormat="1" ht="15.75" hidden="1"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c r="AL165" s="831"/>
    </row>
    <row r="166" spans="1:38" s="144" customFormat="1" ht="15.75" hidden="1"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c r="AL166" s="831"/>
    </row>
    <row r="167" spans="1:38" s="144" customFormat="1" ht="15.75" hidden="1"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c r="AL167" s="831"/>
    </row>
    <row r="168" spans="1:38" s="144" customFormat="1" ht="15.75" hidden="1"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c r="AL168" s="831"/>
    </row>
    <row r="169" spans="1:38" s="144" customFormat="1" ht="15.75" hidden="1"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c r="AL169" s="831"/>
    </row>
    <row r="170" spans="1:38" s="144" customFormat="1" ht="15.75" hidden="1"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c r="AL170" s="831"/>
    </row>
    <row r="171" spans="1:38" s="144" customFormat="1" ht="15.75" hidden="1"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c r="AL171" s="831"/>
    </row>
    <row r="172" spans="1:38" s="144" customFormat="1" ht="15.75" hidden="1"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c r="AL172" s="831"/>
    </row>
    <row r="173" spans="1:38" s="144" customFormat="1" ht="15.75" hidden="1"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831"/>
      <c r="AE173" s="831"/>
      <c r="AF173" s="831"/>
      <c r="AG173" s="831"/>
      <c r="AH173" s="831"/>
      <c r="AI173" s="831"/>
      <c r="AJ173" s="831"/>
      <c r="AK173" s="831"/>
      <c r="AL173" s="831"/>
    </row>
    <row r="174" spans="1:38" s="144" customFormat="1" ht="15.75" hidden="1"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831"/>
      <c r="AE174" s="831"/>
      <c r="AF174" s="831"/>
      <c r="AG174" s="831"/>
      <c r="AH174" s="831"/>
      <c r="AI174" s="831"/>
      <c r="AJ174" s="831"/>
      <c r="AK174" s="831"/>
      <c r="AL174" s="831"/>
    </row>
    <row r="175" spans="1:38" s="144" customFormat="1" ht="15.75" hidden="1"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c r="AL175" s="831"/>
    </row>
    <row r="176" spans="1:38" s="144" customFormat="1" ht="15.75" hidden="1"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4"/>
      <c r="Y176" s="1078"/>
      <c r="Z176" s="1077"/>
      <c r="AA176" s="1078">
        <v>0</v>
      </c>
      <c r="AB176" s="1078"/>
      <c r="AC176" s="1079">
        <v>0</v>
      </c>
      <c r="AD176" s="831"/>
      <c r="AE176" s="831"/>
      <c r="AF176" s="831"/>
      <c r="AG176" s="831"/>
      <c r="AH176" s="831"/>
      <c r="AI176" s="831"/>
      <c r="AJ176" s="831"/>
      <c r="AK176" s="831"/>
      <c r="AL176" s="831"/>
    </row>
    <row r="177" spans="1:38" s="144" customFormat="1" ht="15.75" hidden="1"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831"/>
      <c r="AE177" s="831"/>
      <c r="AF177" s="831"/>
      <c r="AG177" s="831"/>
      <c r="AH177" s="831"/>
      <c r="AI177" s="831"/>
      <c r="AJ177" s="831"/>
      <c r="AK177" s="831"/>
      <c r="AL177" s="831"/>
    </row>
    <row r="178" spans="1:38" s="144" customFormat="1" ht="15.75" hidden="1"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c r="AL178" s="831"/>
    </row>
    <row r="179" spans="1:38" s="144" customFormat="1" ht="15.75" hidden="1"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831"/>
      <c r="AE179" s="831"/>
      <c r="AF179" s="831"/>
      <c r="AG179" s="831"/>
      <c r="AH179" s="831"/>
      <c r="AI179" s="831"/>
      <c r="AJ179" s="831"/>
      <c r="AK179" s="831"/>
      <c r="AL179" s="831"/>
    </row>
    <row r="180" spans="1:38" s="144" customFormat="1" ht="15.75" hidden="1"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831"/>
      <c r="AE180" s="831"/>
      <c r="AF180" s="831"/>
      <c r="AG180" s="831"/>
      <c r="AH180" s="831"/>
      <c r="AI180" s="831"/>
      <c r="AJ180" s="831"/>
      <c r="AK180" s="831"/>
      <c r="AL180" s="831"/>
    </row>
    <row r="181" spans="1:38" s="144" customFormat="1" ht="15.75" hidden="1"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c r="AL181" s="831"/>
    </row>
    <row r="182" spans="1:38" s="144" customFormat="1" ht="15.75" hidden="1"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831"/>
      <c r="AE182" s="831"/>
      <c r="AF182" s="831"/>
      <c r="AG182" s="831"/>
      <c r="AH182" s="831"/>
      <c r="AI182" s="831"/>
      <c r="AJ182" s="831"/>
      <c r="AK182" s="831"/>
      <c r="AL182" s="831"/>
    </row>
    <row r="183" spans="1:38" s="144" customFormat="1" ht="15.75" hidden="1"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831"/>
      <c r="AE183" s="831"/>
      <c r="AF183" s="831"/>
      <c r="AG183" s="831"/>
      <c r="AH183" s="831"/>
      <c r="AI183" s="831"/>
      <c r="AJ183" s="831"/>
      <c r="AK183" s="831"/>
      <c r="AL183" s="831"/>
    </row>
    <row r="184" spans="1:38" s="144" customFormat="1" ht="15.75" hidden="1"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c r="AL184" s="831"/>
    </row>
    <row r="185" spans="1:38" s="144" customFormat="1" ht="15.75" hidden="1"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831"/>
      <c r="AE185" s="831"/>
      <c r="AF185" s="831"/>
      <c r="AG185" s="831"/>
      <c r="AH185" s="831"/>
      <c r="AI185" s="831"/>
      <c r="AJ185" s="831"/>
      <c r="AK185" s="831"/>
      <c r="AL185" s="831"/>
    </row>
    <row r="186" spans="1:38" s="144" customFormat="1" ht="15.75" hidden="1"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831"/>
      <c r="AE186" s="831"/>
      <c r="AF186" s="831"/>
      <c r="AG186" s="831"/>
      <c r="AH186" s="831"/>
      <c r="AI186" s="831"/>
      <c r="AJ186" s="831"/>
      <c r="AK186" s="831"/>
      <c r="AL186" s="831"/>
    </row>
    <row r="187" spans="1:38" s="144" customFormat="1" ht="15.75" hidden="1"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078"/>
      <c r="Z187" s="1077"/>
      <c r="AA187" s="1078">
        <v>0</v>
      </c>
      <c r="AB187" s="1078"/>
      <c r="AC187" s="1079">
        <v>0</v>
      </c>
      <c r="AD187" s="831"/>
      <c r="AE187" s="831"/>
      <c r="AF187" s="831"/>
      <c r="AG187" s="831"/>
      <c r="AH187" s="831"/>
      <c r="AI187" s="831"/>
      <c r="AJ187" s="831"/>
      <c r="AK187" s="831"/>
      <c r="AL187" s="831"/>
    </row>
    <row r="188" spans="1:38" s="144" customFormat="1" ht="15.75" hidden="1"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124"/>
      <c r="Y188" s="1078"/>
      <c r="Z188" s="1077"/>
      <c r="AA188" s="1078">
        <v>0</v>
      </c>
      <c r="AB188" s="1078"/>
      <c r="AC188" s="1079">
        <v>0</v>
      </c>
      <c r="AD188" s="831"/>
      <c r="AE188" s="831"/>
      <c r="AF188" s="831"/>
      <c r="AG188" s="831"/>
      <c r="AH188" s="831"/>
      <c r="AI188" s="831"/>
      <c r="AJ188" s="831"/>
      <c r="AK188" s="831"/>
      <c r="AL188" s="831"/>
    </row>
    <row r="189" spans="1:38" s="144" customFormat="1" ht="15.75" hidden="1"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4"/>
      <c r="Y189" s="1078"/>
      <c r="Z189" s="1077"/>
      <c r="AA189" s="1078">
        <v>0</v>
      </c>
      <c r="AB189" s="1078"/>
      <c r="AC189" s="1079">
        <v>0</v>
      </c>
      <c r="AD189" s="831"/>
      <c r="AE189" s="831"/>
      <c r="AF189" s="831"/>
      <c r="AG189" s="831"/>
      <c r="AH189" s="831"/>
      <c r="AI189" s="831"/>
      <c r="AJ189" s="831"/>
      <c r="AK189" s="831"/>
      <c r="AL189" s="831"/>
    </row>
    <row r="190" spans="1:38" s="144" customFormat="1" ht="15.75" hidden="1"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078"/>
      <c r="Z190" s="1077"/>
      <c r="AA190" s="1078">
        <v>0</v>
      </c>
      <c r="AB190" s="1078"/>
      <c r="AC190" s="1079">
        <v>0</v>
      </c>
      <c r="AD190" s="831"/>
      <c r="AE190" s="831"/>
      <c r="AF190" s="831"/>
      <c r="AG190" s="831"/>
      <c r="AH190" s="831"/>
      <c r="AI190" s="831"/>
      <c r="AJ190" s="831"/>
      <c r="AK190" s="831"/>
      <c r="AL190" s="831"/>
    </row>
    <row r="191" spans="1:38" s="144" customFormat="1" ht="15.75" hidden="1"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078"/>
      <c r="Z191" s="1077"/>
      <c r="AA191" s="1078">
        <v>0</v>
      </c>
      <c r="AB191" s="1078"/>
      <c r="AC191" s="1079">
        <v>0</v>
      </c>
      <c r="AD191" s="831"/>
      <c r="AE191" s="831"/>
      <c r="AF191" s="831"/>
      <c r="AG191" s="831"/>
      <c r="AH191" s="831"/>
      <c r="AI191" s="831"/>
      <c r="AJ191" s="831"/>
      <c r="AK191" s="831"/>
      <c r="AL191" s="831"/>
    </row>
    <row r="192" spans="1:38" s="144" customFormat="1" ht="15.75" hidden="1"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078"/>
      <c r="Z192" s="1077"/>
      <c r="AA192" s="1078">
        <v>0</v>
      </c>
      <c r="AB192" s="1078"/>
      <c r="AC192" s="1079">
        <v>0</v>
      </c>
      <c r="AD192" s="831"/>
      <c r="AE192" s="831"/>
      <c r="AF192" s="831"/>
      <c r="AG192" s="831"/>
      <c r="AH192" s="831"/>
      <c r="AI192" s="831"/>
      <c r="AJ192" s="831"/>
      <c r="AK192" s="831"/>
      <c r="AL192" s="831"/>
    </row>
    <row r="193" spans="1:91" s="144" customFormat="1" ht="15.75" hidden="1"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078"/>
      <c r="Z193" s="1077"/>
      <c r="AA193" s="1078">
        <v>0</v>
      </c>
      <c r="AB193" s="1078"/>
      <c r="AC193" s="1079">
        <v>0</v>
      </c>
      <c r="AD193" s="831"/>
      <c r="AE193" s="831"/>
      <c r="AF193" s="831"/>
      <c r="AG193" s="831"/>
      <c r="AH193" s="831"/>
      <c r="AI193" s="831"/>
      <c r="AJ193" s="831"/>
      <c r="AK193" s="831"/>
      <c r="AL193" s="831"/>
    </row>
    <row r="194" spans="1:91" s="144" customFormat="1" ht="15.75" hidden="1"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078"/>
      <c r="Z194" s="1077"/>
      <c r="AA194" s="1078">
        <v>0</v>
      </c>
      <c r="AB194" s="1078"/>
      <c r="AC194" s="1079">
        <v>0</v>
      </c>
      <c r="AD194" s="831"/>
      <c r="AE194" s="831"/>
      <c r="AF194" s="831"/>
      <c r="AG194" s="831"/>
      <c r="AH194" s="831"/>
      <c r="AI194" s="831"/>
      <c r="AJ194" s="831"/>
      <c r="AK194" s="831"/>
      <c r="AL194" s="831"/>
    </row>
    <row r="195" spans="1:91" s="144" customFormat="1" ht="15.75" hidden="1"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078"/>
      <c r="Z195" s="1077"/>
      <c r="AA195" s="1078">
        <v>0</v>
      </c>
      <c r="AB195" s="1078"/>
      <c r="AC195" s="1079">
        <v>0</v>
      </c>
      <c r="AD195" s="831"/>
      <c r="AE195" s="831"/>
      <c r="AF195" s="831"/>
      <c r="AG195" s="831"/>
      <c r="AH195" s="831"/>
      <c r="AI195" s="831"/>
      <c r="AJ195" s="831"/>
      <c r="AK195" s="831"/>
      <c r="AL195" s="831"/>
    </row>
    <row r="196" spans="1:91" s="144" customFormat="1" ht="15.75" hidden="1"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078"/>
      <c r="Z196" s="1077"/>
      <c r="AA196" s="1078">
        <v>0</v>
      </c>
      <c r="AB196" s="1078"/>
      <c r="AC196" s="1079">
        <v>0</v>
      </c>
      <c r="AD196" s="831"/>
      <c r="AE196" s="831"/>
      <c r="AF196" s="831"/>
      <c r="AG196" s="831"/>
      <c r="AH196" s="831"/>
      <c r="AI196" s="831"/>
      <c r="AJ196" s="831"/>
      <c r="AK196" s="831"/>
      <c r="AL196" s="831"/>
    </row>
    <row r="197" spans="1:91" s="144" customFormat="1" ht="15.75" hidden="1"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078"/>
      <c r="Z197" s="1077"/>
      <c r="AA197" s="1078">
        <v>0</v>
      </c>
      <c r="AB197" s="1078"/>
      <c r="AC197" s="1079">
        <v>0</v>
      </c>
      <c r="AD197" s="831"/>
      <c r="AE197" s="831"/>
      <c r="AF197" s="831"/>
      <c r="AG197" s="831"/>
      <c r="AH197" s="831"/>
      <c r="AI197" s="831"/>
      <c r="AJ197" s="831"/>
      <c r="AK197" s="831"/>
      <c r="AL197" s="831"/>
    </row>
    <row r="198" spans="1:91" s="144" customFormat="1" ht="15.75" hidden="1"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078"/>
      <c r="Z198" s="1077"/>
      <c r="AA198" s="1078">
        <v>0</v>
      </c>
      <c r="AB198" s="1078"/>
      <c r="AC198" s="1079">
        <v>0</v>
      </c>
      <c r="AD198" s="831"/>
      <c r="AE198" s="831"/>
      <c r="AF198" s="831"/>
      <c r="AG198" s="831"/>
      <c r="AH198" s="831"/>
      <c r="AI198" s="831"/>
      <c r="AJ198" s="831"/>
      <c r="AK198" s="831"/>
      <c r="AL198" s="831"/>
    </row>
    <row r="199" spans="1:91" s="144" customFormat="1" ht="15.75" hidden="1"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078"/>
      <c r="Z199" s="1077"/>
      <c r="AA199" s="1078">
        <v>0</v>
      </c>
      <c r="AB199" s="1078"/>
      <c r="AC199" s="1079">
        <v>0</v>
      </c>
      <c r="AD199" s="831"/>
      <c r="AE199" s="831"/>
      <c r="AF199" s="831"/>
      <c r="AG199" s="831"/>
      <c r="AH199" s="831"/>
      <c r="AI199" s="831"/>
      <c r="AJ199" s="831"/>
      <c r="AK199" s="831"/>
      <c r="AL199" s="831"/>
    </row>
    <row r="200" spans="1:91" s="141" customFormat="1" ht="15.75" hidden="1"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078"/>
      <c r="Z200" s="1077"/>
      <c r="AA200" s="1078">
        <v>0</v>
      </c>
      <c r="AB200" s="1078"/>
      <c r="AC200" s="1079">
        <v>0</v>
      </c>
      <c r="AD200" s="831"/>
      <c r="AE200" s="831"/>
      <c r="AF200" s="831"/>
      <c r="AG200" s="831"/>
      <c r="AH200" s="831"/>
      <c r="AI200" s="831"/>
      <c r="AJ200" s="831"/>
      <c r="AK200" s="831"/>
      <c r="AL200" s="831"/>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row>
    <row r="201" spans="1:91" s="141" customFormat="1" ht="15.75" hidden="1"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078"/>
      <c r="Z201" s="1077"/>
      <c r="AA201" s="1078">
        <v>0</v>
      </c>
      <c r="AB201" s="1078"/>
      <c r="AC201" s="1079">
        <v>0</v>
      </c>
      <c r="AD201" s="831"/>
      <c r="AE201" s="831"/>
      <c r="AF201" s="831"/>
      <c r="AG201" s="831"/>
      <c r="AH201" s="831"/>
      <c r="AI201" s="831"/>
      <c r="AJ201" s="831"/>
      <c r="AK201" s="831"/>
      <c r="AL201" s="831"/>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row>
    <row r="202" spans="1:91" s="141" customFormat="1" ht="15.75" customHeight="1" collapsed="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v>0</v>
      </c>
      <c r="X202" s="1124"/>
      <c r="Y202" s="1078"/>
      <c r="Z202" s="1077"/>
      <c r="AA202" s="1078">
        <v>0</v>
      </c>
      <c r="AB202" s="1078"/>
      <c r="AC202" s="1079">
        <v>0</v>
      </c>
      <c r="AD202" s="776"/>
      <c r="AE202" s="776"/>
      <c r="AF202" s="776"/>
      <c r="AG202" s="776"/>
      <c r="AH202" s="776"/>
      <c r="AI202" s="776"/>
      <c r="AJ202" s="776"/>
      <c r="AK202" s="776"/>
      <c r="AL202" s="776"/>
    </row>
    <row r="203" spans="1:91"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124"/>
      <c r="Y203" s="1078"/>
      <c r="Z203" s="1077"/>
      <c r="AA203" s="1078">
        <v>0</v>
      </c>
      <c r="AB203" s="1078"/>
      <c r="AC203" s="1079">
        <v>0</v>
      </c>
      <c r="AD203" s="776"/>
      <c r="AE203" s="776"/>
      <c r="AF203" s="776"/>
      <c r="AG203" s="776"/>
      <c r="AH203" s="776"/>
      <c r="AI203" s="776"/>
      <c r="AJ203" s="776"/>
      <c r="AK203" s="776"/>
      <c r="AL203" s="776"/>
    </row>
    <row r="204" spans="1:91"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124"/>
      <c r="Y204" s="1078"/>
      <c r="Z204" s="1077"/>
      <c r="AA204" s="1078">
        <v>0</v>
      </c>
      <c r="AB204" s="1078"/>
      <c r="AC204" s="1079">
        <v>0</v>
      </c>
      <c r="AD204" s="776"/>
      <c r="AE204" s="776"/>
      <c r="AF204" s="776"/>
      <c r="AG204" s="776"/>
      <c r="AH204" s="776"/>
      <c r="AI204" s="776"/>
      <c r="AJ204" s="776"/>
      <c r="AK204" s="776"/>
      <c r="AL204" s="776"/>
    </row>
    <row r="205" spans="1:91"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124"/>
      <c r="Y205" s="1078"/>
      <c r="Z205" s="1077"/>
      <c r="AA205" s="1078">
        <v>0</v>
      </c>
      <c r="AB205" s="1078"/>
      <c r="AC205" s="1079">
        <v>0</v>
      </c>
      <c r="AD205" s="776"/>
      <c r="AE205" s="776"/>
      <c r="AF205" s="776"/>
      <c r="AG205" s="776"/>
      <c r="AH205" s="776"/>
      <c r="AI205" s="776"/>
      <c r="AJ205" s="776"/>
      <c r="AK205" s="776"/>
      <c r="AL205" s="776"/>
    </row>
    <row r="206" spans="1:91"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124"/>
      <c r="Y206" s="1078"/>
      <c r="Z206" s="1077"/>
      <c r="AA206" s="1078">
        <v>0</v>
      </c>
      <c r="AB206" s="1078"/>
      <c r="AC206" s="1079">
        <v>0</v>
      </c>
      <c r="AD206" s="776"/>
      <c r="AE206" s="776"/>
      <c r="AF206" s="776"/>
      <c r="AG206" s="776"/>
      <c r="AH206" s="776"/>
      <c r="AI206" s="776"/>
      <c r="AJ206" s="776"/>
      <c r="AK206" s="776"/>
      <c r="AL206" s="776"/>
    </row>
    <row r="207" spans="1:91"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124"/>
      <c r="Y207" s="1078"/>
      <c r="Z207" s="1077"/>
      <c r="AA207" s="1078">
        <v>0</v>
      </c>
      <c r="AB207" s="1078"/>
      <c r="AC207" s="1079">
        <v>0</v>
      </c>
      <c r="AD207" s="776"/>
      <c r="AE207" s="776"/>
      <c r="AF207" s="776"/>
      <c r="AG207" s="776"/>
      <c r="AH207" s="776"/>
      <c r="AI207" s="776"/>
      <c r="AJ207" s="776"/>
      <c r="AK207" s="776"/>
      <c r="AL207" s="776"/>
    </row>
    <row r="208" spans="1:91"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124"/>
      <c r="Y208" s="1078"/>
      <c r="Z208" s="1077"/>
      <c r="AA208" s="1078">
        <v>0</v>
      </c>
      <c r="AB208" s="1078"/>
      <c r="AC208" s="1079">
        <v>0</v>
      </c>
      <c r="AD208" s="776"/>
      <c r="AE208" s="776"/>
      <c r="AF208" s="776"/>
      <c r="AG208" s="776"/>
      <c r="AH208" s="776"/>
      <c r="AI208" s="776"/>
      <c r="AJ208" s="776"/>
      <c r="AK208" s="776"/>
      <c r="AL208" s="776"/>
    </row>
    <row r="209" spans="1:91"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124"/>
      <c r="Y209" s="1078"/>
      <c r="Z209" s="1077"/>
      <c r="AA209" s="1078">
        <v>0</v>
      </c>
      <c r="AB209" s="1078"/>
      <c r="AC209" s="1079">
        <v>0</v>
      </c>
      <c r="AD209" s="776"/>
      <c r="AE209" s="776"/>
      <c r="AF209" s="776"/>
      <c r="AG209" s="776"/>
      <c r="AH209" s="776"/>
      <c r="AI209" s="776"/>
      <c r="AJ209" s="776"/>
      <c r="AK209" s="776"/>
      <c r="AL209" s="776"/>
    </row>
    <row r="210" spans="1:91"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124"/>
      <c r="Y210" s="1078"/>
      <c r="Z210" s="1077"/>
      <c r="AA210" s="1078">
        <v>0</v>
      </c>
      <c r="AB210" s="1078"/>
      <c r="AC210" s="1079">
        <v>0</v>
      </c>
      <c r="AD210" s="776"/>
      <c r="AE210" s="776"/>
      <c r="AF210" s="776"/>
      <c r="AG210" s="776"/>
      <c r="AH210" s="776"/>
      <c r="AI210" s="776"/>
      <c r="AJ210" s="776"/>
      <c r="AK210" s="776"/>
      <c r="AL210" s="776"/>
    </row>
    <row r="211" spans="1:91"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124"/>
      <c r="Y211" s="1078"/>
      <c r="Z211" s="1077"/>
      <c r="AA211" s="1078">
        <v>0</v>
      </c>
      <c r="AB211" s="1078"/>
      <c r="AC211" s="1079">
        <v>0</v>
      </c>
      <c r="AD211" s="776"/>
      <c r="AE211" s="776"/>
      <c r="AF211" s="776"/>
      <c r="AG211" s="776"/>
      <c r="AH211" s="776"/>
      <c r="AI211" s="776"/>
      <c r="AJ211" s="776"/>
      <c r="AK211" s="776"/>
      <c r="AL211" s="776"/>
    </row>
    <row r="212" spans="1:91"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124"/>
      <c r="Y212" s="1078"/>
      <c r="Z212" s="1077"/>
      <c r="AA212" s="1078">
        <v>0</v>
      </c>
      <c r="AB212" s="1078"/>
      <c r="AC212" s="1079">
        <v>0</v>
      </c>
      <c r="AD212" s="776"/>
      <c r="AE212" s="776"/>
      <c r="AF212" s="776"/>
      <c r="AG212" s="776"/>
      <c r="AH212" s="776"/>
      <c r="AI212" s="776"/>
      <c r="AJ212" s="776"/>
      <c r="AK212" s="776"/>
      <c r="AL212" s="776"/>
    </row>
    <row r="213" spans="1:91"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124"/>
      <c r="Y213" s="1078"/>
      <c r="Z213" s="1077"/>
      <c r="AA213" s="1078">
        <v>0</v>
      </c>
      <c r="AB213" s="1078"/>
      <c r="AC213" s="1079">
        <v>0</v>
      </c>
      <c r="AD213" s="776"/>
      <c r="AE213" s="776"/>
      <c r="AF213" s="776"/>
      <c r="AG213" s="776"/>
      <c r="AH213" s="776"/>
      <c r="AI213" s="776"/>
      <c r="AJ213" s="776"/>
      <c r="AK213" s="776"/>
      <c r="AL213" s="776"/>
    </row>
    <row r="214" spans="1:91"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124"/>
      <c r="Y214" s="1078"/>
      <c r="Z214" s="1077"/>
      <c r="AA214" s="1078">
        <v>0</v>
      </c>
      <c r="AB214" s="1078"/>
      <c r="AC214" s="1079">
        <v>0</v>
      </c>
      <c r="AD214" s="776"/>
      <c r="AE214" s="776"/>
      <c r="AF214" s="776"/>
      <c r="AG214" s="776"/>
      <c r="AH214" s="776"/>
      <c r="AI214" s="776"/>
      <c r="AJ214" s="776"/>
      <c r="AK214" s="776"/>
      <c r="AL214" s="776"/>
    </row>
    <row r="215" spans="1:91"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124"/>
      <c r="Y215" s="1078"/>
      <c r="Z215" s="1077"/>
      <c r="AA215" s="1078">
        <v>0</v>
      </c>
      <c r="AB215" s="1078"/>
      <c r="AC215" s="1079">
        <v>0</v>
      </c>
      <c r="AD215" s="776"/>
      <c r="AE215" s="776"/>
      <c r="AF215" s="776"/>
      <c r="AG215" s="776"/>
      <c r="AH215" s="776"/>
      <c r="AI215" s="776"/>
      <c r="AJ215" s="776"/>
      <c r="AK215" s="776"/>
      <c r="AL215" s="776"/>
    </row>
    <row r="216" spans="1:91"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124"/>
      <c r="Y216" s="1078"/>
      <c r="Z216" s="1077"/>
      <c r="AA216" s="1078">
        <v>0</v>
      </c>
      <c r="AB216" s="1078"/>
      <c r="AC216" s="1079">
        <v>0</v>
      </c>
      <c r="AD216" s="776"/>
      <c r="AE216" s="776"/>
      <c r="AF216" s="776"/>
      <c r="AG216" s="776"/>
      <c r="AH216" s="776"/>
      <c r="AI216" s="776"/>
      <c r="AJ216" s="776"/>
      <c r="AK216" s="776"/>
      <c r="AL216" s="776"/>
    </row>
    <row r="217" spans="1:91"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124"/>
      <c r="Y217" s="1078"/>
      <c r="Z217" s="1077"/>
      <c r="AA217" s="1078">
        <v>0</v>
      </c>
      <c r="AB217" s="1078"/>
      <c r="AC217" s="1079">
        <v>0</v>
      </c>
      <c r="AD217" s="776"/>
      <c r="AE217" s="776"/>
      <c r="AF217" s="776"/>
      <c r="AG217" s="776"/>
      <c r="AH217" s="776"/>
      <c r="AI217" s="776"/>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row>
    <row r="218" spans="1:91"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124"/>
      <c r="Y218" s="1078"/>
      <c r="Z218" s="1077"/>
      <c r="AA218" s="1078">
        <v>0</v>
      </c>
      <c r="AB218" s="1078"/>
      <c r="AC218" s="1079">
        <v>0</v>
      </c>
      <c r="AD218" s="776"/>
      <c r="AE218" s="776"/>
      <c r="AF218" s="776"/>
      <c r="AG218" s="776"/>
      <c r="AH218" s="776"/>
      <c r="AI218" s="776"/>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row>
    <row r="219" spans="1:91"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124"/>
      <c r="Y219" s="1078"/>
      <c r="Z219" s="1077"/>
      <c r="AA219" s="1078">
        <v>0</v>
      </c>
      <c r="AB219" s="1078"/>
      <c r="AC219" s="1079">
        <v>0</v>
      </c>
      <c r="AD219" s="776"/>
      <c r="AE219" s="776"/>
      <c r="AF219" s="776"/>
      <c r="AG219" s="776"/>
      <c r="AH219" s="776"/>
      <c r="AI219" s="776"/>
      <c r="AJ219" s="776"/>
      <c r="AK219" s="776"/>
      <c r="AL219" s="831"/>
    </row>
    <row r="220" spans="1:91"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c r="V220" s="1163"/>
      <c r="W220" s="896">
        <v>0</v>
      </c>
      <c r="X220" s="1164"/>
      <c r="Y220" s="1161">
        <v>0</v>
      </c>
      <c r="Z220" s="1159"/>
      <c r="AA220" s="1160">
        <v>0</v>
      </c>
      <c r="AB220" s="1160"/>
      <c r="AC220" s="1161">
        <v>0</v>
      </c>
      <c r="AD220" s="831"/>
      <c r="AE220" s="831"/>
      <c r="AF220" s="831"/>
      <c r="AG220" s="831"/>
      <c r="AH220" s="831"/>
      <c r="AI220" s="831"/>
      <c r="AJ220" s="831"/>
      <c r="AK220" s="831"/>
      <c r="AL220" s="831"/>
    </row>
    <row r="221" spans="1:91"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c r="V221" s="1163"/>
      <c r="W221" s="896">
        <v>0</v>
      </c>
      <c r="X221" s="1164"/>
      <c r="Y221" s="1161">
        <v>0</v>
      </c>
      <c r="Z221" s="1159"/>
      <c r="AA221" s="1160">
        <v>0</v>
      </c>
      <c r="AB221" s="1160"/>
      <c r="AC221" s="1161">
        <v>0</v>
      </c>
      <c r="AD221" s="831"/>
      <c r="AE221" s="831"/>
      <c r="AF221" s="831"/>
      <c r="AG221" s="831"/>
      <c r="AH221" s="831"/>
      <c r="AI221" s="831"/>
      <c r="AJ221" s="831"/>
      <c r="AK221" s="831"/>
      <c r="AL221" s="831"/>
    </row>
    <row r="222" spans="1:91" s="144" customFormat="1" ht="15.75" customHeight="1">
      <c r="A222" s="994"/>
      <c r="B222" s="994"/>
      <c r="C222" s="236"/>
      <c r="D222" s="236"/>
      <c r="E222" s="236"/>
      <c r="F222" s="371"/>
      <c r="G222" s="1256">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c r="V222" s="1163"/>
      <c r="W222" s="896">
        <v>0</v>
      </c>
      <c r="X222" s="1164"/>
      <c r="Y222" s="1161">
        <v>0</v>
      </c>
      <c r="Z222" s="1159"/>
      <c r="AA222" s="1160">
        <v>0</v>
      </c>
      <c r="AB222" s="1160"/>
      <c r="AC222" s="1161">
        <v>0</v>
      </c>
      <c r="AD222" s="831"/>
      <c r="AE222" s="831"/>
      <c r="AF222" s="831"/>
      <c r="AG222" s="831"/>
      <c r="AH222" s="831"/>
      <c r="AI222" s="831"/>
      <c r="AJ222" s="831"/>
      <c r="AK222" s="831"/>
      <c r="AL222" s="831"/>
    </row>
    <row r="223" spans="1:91"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c r="V223" s="1163"/>
      <c r="W223" s="896">
        <v>0</v>
      </c>
      <c r="X223" s="1164"/>
      <c r="Y223" s="1161">
        <v>0</v>
      </c>
      <c r="Z223" s="1159"/>
      <c r="AA223" s="1160">
        <v>0</v>
      </c>
      <c r="AB223" s="1160"/>
      <c r="AC223" s="1161">
        <v>0</v>
      </c>
      <c r="AD223" s="831"/>
      <c r="AE223" s="831"/>
      <c r="AF223" s="831"/>
      <c r="AG223" s="831"/>
      <c r="AH223" s="831"/>
      <c r="AI223" s="831"/>
      <c r="AJ223" s="831"/>
      <c r="AK223" s="831"/>
      <c r="AL223" s="831"/>
    </row>
    <row r="224" spans="1:91" s="144" customFormat="1" ht="15.75" customHeight="1">
      <c r="A224" s="994"/>
      <c r="B224" s="994"/>
      <c r="C224" s="236"/>
      <c r="D224" s="236"/>
      <c r="E224" s="236"/>
      <c r="F224" s="371"/>
      <c r="G224" s="1256">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c r="V224" s="1163"/>
      <c r="W224" s="896">
        <v>0</v>
      </c>
      <c r="X224" s="1164"/>
      <c r="Y224" s="1161">
        <v>0</v>
      </c>
      <c r="Z224" s="1159"/>
      <c r="AA224" s="1160">
        <v>0</v>
      </c>
      <c r="AB224" s="1160"/>
      <c r="AC224" s="1161">
        <v>0</v>
      </c>
      <c r="AD224" s="831"/>
      <c r="AE224" s="831"/>
      <c r="AF224" s="831"/>
      <c r="AG224" s="831"/>
      <c r="AH224" s="831"/>
      <c r="AI224" s="831"/>
      <c r="AJ224" s="831"/>
      <c r="AK224" s="831"/>
      <c r="AL224" s="831"/>
    </row>
    <row r="225" spans="1:38" s="144" customFormat="1" ht="15.75" customHeight="1">
      <c r="A225" s="994"/>
      <c r="B225" s="994"/>
      <c r="C225" s="236"/>
      <c r="D225" s="236"/>
      <c r="E225" s="236"/>
      <c r="F225" s="371"/>
      <c r="G225" s="1256">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c r="V225" s="1163"/>
      <c r="W225" s="896">
        <v>0</v>
      </c>
      <c r="X225" s="1164"/>
      <c r="Y225" s="1161">
        <v>0</v>
      </c>
      <c r="Z225" s="1159"/>
      <c r="AA225" s="1160">
        <v>0</v>
      </c>
      <c r="AB225" s="1160"/>
      <c r="AC225" s="1161">
        <v>0</v>
      </c>
      <c r="AD225" s="831"/>
      <c r="AE225" s="831"/>
      <c r="AF225" s="831"/>
      <c r="AG225" s="831"/>
      <c r="AH225" s="831"/>
      <c r="AI225" s="831"/>
      <c r="AJ225" s="831"/>
      <c r="AK225" s="831"/>
      <c r="AL225" s="831"/>
    </row>
    <row r="226" spans="1:38"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c r="V226" s="1163"/>
      <c r="W226" s="896">
        <v>0</v>
      </c>
      <c r="X226" s="1164"/>
      <c r="Y226" s="1161">
        <v>0</v>
      </c>
      <c r="Z226" s="1159"/>
      <c r="AA226" s="1160">
        <v>0</v>
      </c>
      <c r="AB226" s="1160"/>
      <c r="AC226" s="1161">
        <v>0</v>
      </c>
      <c r="AD226" s="831"/>
      <c r="AE226" s="831"/>
      <c r="AF226" s="831"/>
      <c r="AG226" s="831"/>
      <c r="AH226" s="831"/>
      <c r="AI226" s="831"/>
      <c r="AJ226" s="831"/>
      <c r="AK226" s="831"/>
      <c r="AL226" s="831"/>
    </row>
    <row r="227" spans="1:38"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c r="V227" s="1163"/>
      <c r="W227" s="896">
        <v>0</v>
      </c>
      <c r="X227" s="1164"/>
      <c r="Y227" s="1161">
        <v>0</v>
      </c>
      <c r="Z227" s="1159"/>
      <c r="AA227" s="1160">
        <v>0</v>
      </c>
      <c r="AB227" s="1160"/>
      <c r="AC227" s="1161">
        <v>0</v>
      </c>
      <c r="AD227" s="831"/>
      <c r="AE227" s="831"/>
      <c r="AF227" s="831"/>
      <c r="AG227" s="831"/>
      <c r="AH227" s="831"/>
      <c r="AI227" s="831"/>
      <c r="AJ227" s="831"/>
      <c r="AK227" s="831"/>
      <c r="AL227" s="831"/>
    </row>
    <row r="228" spans="1:38" s="144" customFormat="1" ht="15.75" customHeight="1">
      <c r="A228" s="994"/>
      <c r="B228" s="994"/>
      <c r="C228" s="236"/>
      <c r="D228" s="236"/>
      <c r="E228" s="236"/>
      <c r="F228" s="371"/>
      <c r="G228" s="1256">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c r="V228" s="1163"/>
      <c r="W228" s="896">
        <v>0</v>
      </c>
      <c r="X228" s="1164"/>
      <c r="Y228" s="1161">
        <v>0</v>
      </c>
      <c r="Z228" s="1159"/>
      <c r="AA228" s="1160">
        <v>0</v>
      </c>
      <c r="AB228" s="1160"/>
      <c r="AC228" s="1161">
        <v>0</v>
      </c>
      <c r="AD228" s="831"/>
      <c r="AE228" s="831"/>
      <c r="AF228" s="831"/>
      <c r="AG228" s="831"/>
      <c r="AH228" s="831"/>
      <c r="AI228" s="831"/>
      <c r="AJ228" s="831"/>
      <c r="AK228" s="831"/>
      <c r="AL228" s="831"/>
    </row>
    <row r="229" spans="1:38"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c r="V229" s="1163"/>
      <c r="W229" s="896">
        <v>0</v>
      </c>
      <c r="X229" s="1164"/>
      <c r="Y229" s="1161">
        <v>0</v>
      </c>
      <c r="Z229" s="1159"/>
      <c r="AA229" s="1160">
        <v>0</v>
      </c>
      <c r="AB229" s="1160"/>
      <c r="AC229" s="1161">
        <v>0</v>
      </c>
      <c r="AD229" s="831"/>
      <c r="AE229" s="831"/>
      <c r="AF229" s="831"/>
      <c r="AG229" s="831"/>
      <c r="AH229" s="831"/>
      <c r="AI229" s="831"/>
      <c r="AJ229" s="831"/>
      <c r="AK229" s="831"/>
      <c r="AL229" s="831"/>
    </row>
    <row r="230" spans="1:38"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c r="V230" s="1163"/>
      <c r="W230" s="896">
        <v>0</v>
      </c>
      <c r="X230" s="1164"/>
      <c r="Y230" s="1161">
        <v>0</v>
      </c>
      <c r="Z230" s="1159"/>
      <c r="AA230" s="1160">
        <v>0</v>
      </c>
      <c r="AB230" s="1160"/>
      <c r="AC230" s="1161">
        <v>0</v>
      </c>
      <c r="AD230" s="831"/>
      <c r="AE230" s="831"/>
      <c r="AF230" s="831"/>
      <c r="AG230" s="831"/>
      <c r="AH230" s="831"/>
      <c r="AI230" s="831"/>
      <c r="AJ230" s="831"/>
      <c r="AK230" s="831"/>
      <c r="AL230" s="831"/>
    </row>
    <row r="231" spans="1:38" s="144" customFormat="1" ht="15.75" customHeight="1">
      <c r="A231" s="994"/>
      <c r="B231" s="994"/>
      <c r="C231" s="236"/>
      <c r="D231" s="236"/>
      <c r="E231" s="236"/>
      <c r="F231" s="371"/>
      <c r="G231" s="1256">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c r="V231" s="1163"/>
      <c r="W231" s="896">
        <v>0</v>
      </c>
      <c r="X231" s="1164"/>
      <c r="Y231" s="1161">
        <v>0</v>
      </c>
      <c r="Z231" s="1159"/>
      <c r="AA231" s="1160">
        <v>0</v>
      </c>
      <c r="AB231" s="1160"/>
      <c r="AC231" s="1161">
        <v>0</v>
      </c>
      <c r="AD231" s="831"/>
      <c r="AE231" s="831"/>
      <c r="AF231" s="831"/>
      <c r="AG231" s="831"/>
      <c r="AH231" s="831"/>
      <c r="AI231" s="831"/>
      <c r="AJ231" s="831"/>
      <c r="AK231" s="831"/>
      <c r="AL231" s="831"/>
    </row>
    <row r="232" spans="1:38"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v>0</v>
      </c>
      <c r="X232" s="1164"/>
      <c r="Y232" s="1161">
        <v>0</v>
      </c>
      <c r="Z232" s="1159"/>
      <c r="AA232" s="1160">
        <v>0</v>
      </c>
      <c r="AB232" s="1160"/>
      <c r="AC232" s="1161">
        <v>0</v>
      </c>
      <c r="AD232" s="831"/>
      <c r="AE232" s="831"/>
      <c r="AF232" s="831"/>
      <c r="AG232" s="831"/>
      <c r="AH232" s="831"/>
      <c r="AI232" s="831"/>
      <c r="AJ232" s="831"/>
      <c r="AK232" s="831"/>
      <c r="AL232" s="831"/>
    </row>
    <row r="233" spans="1:38"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v>0</v>
      </c>
      <c r="X233" s="1164"/>
      <c r="Y233" s="1161">
        <v>0</v>
      </c>
      <c r="Z233" s="1159"/>
      <c r="AA233" s="1160">
        <v>0</v>
      </c>
      <c r="AB233" s="1160"/>
      <c r="AC233" s="1161">
        <v>0</v>
      </c>
      <c r="AD233" s="831"/>
      <c r="AE233" s="831"/>
      <c r="AF233" s="831"/>
      <c r="AG233" s="831"/>
      <c r="AH233" s="831"/>
      <c r="AI233" s="831"/>
      <c r="AJ233" s="831"/>
      <c r="AK233" s="831"/>
      <c r="AL233" s="831"/>
    </row>
    <row r="234" spans="1:38" s="144" customFormat="1" ht="15.75"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v>0</v>
      </c>
      <c r="X234" s="1164"/>
      <c r="Y234" s="1161">
        <v>0</v>
      </c>
      <c r="Z234" s="1159"/>
      <c r="AA234" s="1160">
        <v>0</v>
      </c>
      <c r="AB234" s="1160"/>
      <c r="AC234" s="1161">
        <v>0</v>
      </c>
      <c r="AD234" s="831"/>
      <c r="AE234" s="831"/>
      <c r="AF234" s="831"/>
      <c r="AG234" s="831"/>
      <c r="AH234" s="831"/>
      <c r="AI234" s="831"/>
      <c r="AJ234" s="831"/>
      <c r="AK234" s="831"/>
      <c r="AL234" s="831"/>
    </row>
    <row r="235" spans="1:38"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v>0</v>
      </c>
      <c r="X235" s="1164"/>
      <c r="Y235" s="1161">
        <v>0</v>
      </c>
      <c r="Z235" s="1159"/>
      <c r="AA235" s="1160">
        <v>0</v>
      </c>
      <c r="AB235" s="1160"/>
      <c r="AC235" s="1161">
        <v>0</v>
      </c>
      <c r="AD235" s="831"/>
      <c r="AE235" s="831"/>
      <c r="AF235" s="831"/>
      <c r="AG235" s="831"/>
      <c r="AH235" s="831"/>
      <c r="AI235" s="831"/>
      <c r="AJ235" s="831"/>
      <c r="AK235" s="831"/>
      <c r="AL235" s="831"/>
    </row>
    <row r="236" spans="1:38" s="144" customFormat="1" ht="15.75"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v>0</v>
      </c>
      <c r="X236" s="1164"/>
      <c r="Y236" s="1161">
        <v>0</v>
      </c>
      <c r="Z236" s="1159"/>
      <c r="AA236" s="1160">
        <v>0</v>
      </c>
      <c r="AB236" s="1160"/>
      <c r="AC236" s="1161">
        <v>0</v>
      </c>
      <c r="AD236" s="831"/>
      <c r="AE236" s="831"/>
      <c r="AF236" s="831"/>
      <c r="AG236" s="831"/>
      <c r="AH236" s="831"/>
      <c r="AI236" s="831"/>
      <c r="AJ236" s="831"/>
      <c r="AK236" s="831"/>
      <c r="AL236" s="831"/>
    </row>
    <row r="237" spans="1:38" s="144" customFormat="1" ht="15.75"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v>0</v>
      </c>
      <c r="X237" s="1164"/>
      <c r="Y237" s="1161">
        <v>0</v>
      </c>
      <c r="Z237" s="1159"/>
      <c r="AA237" s="1160">
        <v>0</v>
      </c>
      <c r="AB237" s="1160"/>
      <c r="AC237" s="1161">
        <v>0</v>
      </c>
      <c r="AD237" s="831"/>
      <c r="AE237" s="831"/>
      <c r="AF237" s="831"/>
      <c r="AG237" s="831"/>
      <c r="AH237" s="831"/>
      <c r="AI237" s="831"/>
      <c r="AJ237" s="831"/>
      <c r="AK237" s="831"/>
      <c r="AL237" s="831"/>
    </row>
    <row r="238" spans="1:38"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v>0</v>
      </c>
      <c r="X238" s="1164">
        <v>250</v>
      </c>
      <c r="Y238" s="1161">
        <v>0</v>
      </c>
      <c r="Z238" s="1159"/>
      <c r="AA238" s="1160">
        <v>0</v>
      </c>
      <c r="AB238" s="1160"/>
      <c r="AC238" s="1161">
        <v>0</v>
      </c>
      <c r="AD238" s="831"/>
      <c r="AE238" s="831"/>
      <c r="AF238" s="831"/>
      <c r="AG238" s="831"/>
      <c r="AH238" s="831"/>
      <c r="AI238" s="831"/>
      <c r="AJ238" s="831"/>
      <c r="AK238" s="831"/>
      <c r="AL238" s="831"/>
    </row>
    <row r="239" spans="1:38"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v>0</v>
      </c>
      <c r="X239" s="1164">
        <v>250</v>
      </c>
      <c r="Y239" s="1161">
        <v>0</v>
      </c>
      <c r="Z239" s="1159"/>
      <c r="AA239" s="1160">
        <v>0</v>
      </c>
      <c r="AB239" s="1160"/>
      <c r="AC239" s="1161">
        <v>0</v>
      </c>
      <c r="AD239" s="831"/>
      <c r="AE239" s="831"/>
      <c r="AF239" s="831"/>
      <c r="AG239" s="831"/>
      <c r="AH239" s="831"/>
      <c r="AI239" s="831"/>
      <c r="AJ239" s="831"/>
      <c r="AK239" s="831"/>
      <c r="AL239" s="831"/>
    </row>
    <row r="240" spans="1:38" s="144" customFormat="1" ht="15.75"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v>0</v>
      </c>
      <c r="X240" s="1164">
        <v>250</v>
      </c>
      <c r="Y240" s="1161">
        <v>0</v>
      </c>
      <c r="Z240" s="1159"/>
      <c r="AA240" s="1160">
        <v>0</v>
      </c>
      <c r="AB240" s="1160"/>
      <c r="AC240" s="1161">
        <v>0</v>
      </c>
      <c r="AD240" s="831"/>
      <c r="AE240" s="831"/>
      <c r="AF240" s="831"/>
      <c r="AG240" s="831"/>
      <c r="AH240" s="831"/>
      <c r="AI240" s="831"/>
      <c r="AJ240" s="831"/>
      <c r="AK240" s="831"/>
      <c r="AL240" s="831"/>
    </row>
    <row r="241" spans="1:38"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v>0</v>
      </c>
      <c r="X241" s="1164">
        <v>250</v>
      </c>
      <c r="Y241" s="1161">
        <v>0</v>
      </c>
      <c r="Z241" s="1159"/>
      <c r="AA241" s="1160">
        <v>0</v>
      </c>
      <c r="AB241" s="1160"/>
      <c r="AC241" s="1161">
        <v>0</v>
      </c>
      <c r="AD241" s="831"/>
      <c r="AE241" s="831"/>
      <c r="AF241" s="831"/>
      <c r="AG241" s="831"/>
      <c r="AH241" s="831"/>
      <c r="AI241" s="831"/>
      <c r="AJ241" s="831"/>
      <c r="AK241" s="831"/>
      <c r="AL241" s="831"/>
    </row>
    <row r="242" spans="1:38" s="144" customFormat="1" ht="15.75"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v>0</v>
      </c>
      <c r="X242" s="1164">
        <v>250</v>
      </c>
      <c r="Y242" s="1161">
        <v>0</v>
      </c>
      <c r="Z242" s="1159"/>
      <c r="AA242" s="1160">
        <v>0</v>
      </c>
      <c r="AB242" s="1160"/>
      <c r="AC242" s="1161">
        <v>0</v>
      </c>
      <c r="AD242" s="831"/>
      <c r="AE242" s="831"/>
      <c r="AF242" s="831"/>
      <c r="AG242" s="831"/>
      <c r="AH242" s="831"/>
      <c r="AI242" s="831"/>
      <c r="AJ242" s="831"/>
      <c r="AK242" s="831"/>
      <c r="AL242" s="831"/>
    </row>
    <row r="243" spans="1:38" s="144" customFormat="1" ht="15.75"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v>0</v>
      </c>
      <c r="X243" s="1164">
        <v>250</v>
      </c>
      <c r="Y243" s="1161">
        <v>0</v>
      </c>
      <c r="Z243" s="1159"/>
      <c r="AA243" s="1160">
        <v>0</v>
      </c>
      <c r="AB243" s="1160"/>
      <c r="AC243" s="1161">
        <v>0</v>
      </c>
      <c r="AD243" s="831"/>
      <c r="AE243" s="831"/>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1130">
        <v>300</v>
      </c>
      <c r="Y244" s="1082">
        <v>0</v>
      </c>
      <c r="Z244" s="1081"/>
      <c r="AA244" s="89">
        <v>0</v>
      </c>
      <c r="AB244" s="89"/>
      <c r="AC244" s="1082">
        <v>0</v>
      </c>
      <c r="AD244" s="831"/>
      <c r="AE244" s="831"/>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1130">
        <v>300</v>
      </c>
      <c r="Y245" s="1082">
        <v>0</v>
      </c>
      <c r="Z245" s="1081"/>
      <c r="AA245" s="89">
        <v>0</v>
      </c>
      <c r="AB245" s="89"/>
      <c r="AC245" s="1082">
        <v>0</v>
      </c>
      <c r="AD245" s="831"/>
      <c r="AE245" s="831"/>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v>0</v>
      </c>
      <c r="X246" s="1130">
        <v>300</v>
      </c>
      <c r="Y246" s="1082">
        <v>0</v>
      </c>
      <c r="Z246" s="1081"/>
      <c r="AA246" s="89">
        <v>0</v>
      </c>
      <c r="AB246" s="89"/>
      <c r="AC246" s="1082">
        <v>0</v>
      </c>
      <c r="AD246" s="831"/>
      <c r="AE246" s="831"/>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1130">
        <v>300</v>
      </c>
      <c r="Y247" s="1082">
        <v>0</v>
      </c>
      <c r="Z247" s="1081"/>
      <c r="AA247" s="89">
        <v>0</v>
      </c>
      <c r="AB247" s="89"/>
      <c r="AC247" s="1082">
        <v>0</v>
      </c>
      <c r="AD247" s="831"/>
      <c r="AE247" s="831"/>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1130">
        <v>300</v>
      </c>
      <c r="Y248" s="1082">
        <v>0</v>
      </c>
      <c r="Z248" s="1081"/>
      <c r="AA248" s="89">
        <v>0</v>
      </c>
      <c r="AB248" s="89"/>
      <c r="AC248" s="1082">
        <v>0</v>
      </c>
      <c r="AD248" s="831"/>
      <c r="AE248" s="831"/>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1130">
        <v>300</v>
      </c>
      <c r="Y249" s="1082">
        <v>0</v>
      </c>
      <c r="Z249" s="1081"/>
      <c r="AA249" s="89">
        <v>0</v>
      </c>
      <c r="AB249" s="89"/>
      <c r="AC249" s="1082">
        <v>0</v>
      </c>
      <c r="AD249" s="831"/>
      <c r="AE249" s="831"/>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1130">
        <v>300</v>
      </c>
      <c r="Y250" s="1082">
        <v>0</v>
      </c>
      <c r="Z250" s="1081"/>
      <c r="AA250" s="89">
        <v>0</v>
      </c>
      <c r="AB250" s="89"/>
      <c r="AC250" s="1082">
        <v>0</v>
      </c>
      <c r="AD250" s="831"/>
      <c r="AE250" s="831"/>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1130">
        <v>300</v>
      </c>
      <c r="Y251" s="1082">
        <v>0</v>
      </c>
      <c r="Z251" s="1081"/>
      <c r="AA251" s="89">
        <v>0</v>
      </c>
      <c r="AB251" s="89"/>
      <c r="AC251" s="1082">
        <v>0</v>
      </c>
      <c r="AD251" s="831"/>
      <c r="AE251" s="831"/>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1130">
        <v>300</v>
      </c>
      <c r="Y252" s="1082">
        <v>0</v>
      </c>
      <c r="Z252" s="1081"/>
      <c r="AA252" s="89">
        <v>0</v>
      </c>
      <c r="AB252" s="89"/>
      <c r="AC252" s="1082">
        <v>0</v>
      </c>
      <c r="AD252" s="831"/>
      <c r="AE252" s="831"/>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1130">
        <v>300</v>
      </c>
      <c r="Y253" s="1082">
        <v>0</v>
      </c>
      <c r="Z253" s="1081"/>
      <c r="AA253" s="89">
        <v>0</v>
      </c>
      <c r="AB253" s="89"/>
      <c r="AC253" s="1082">
        <v>0</v>
      </c>
      <c r="AD253" s="831"/>
      <c r="AE253" s="831"/>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1130">
        <v>300</v>
      </c>
      <c r="Y254" s="1082">
        <v>0</v>
      </c>
      <c r="Z254" s="1081"/>
      <c r="AA254" s="89">
        <v>0</v>
      </c>
      <c r="AB254" s="89"/>
      <c r="AC254" s="1082">
        <v>0</v>
      </c>
      <c r="AD254" s="831"/>
      <c r="AE254" s="831"/>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1130">
        <v>300</v>
      </c>
      <c r="Y255" s="1082">
        <v>0</v>
      </c>
      <c r="Z255" s="1081"/>
      <c r="AA255" s="89">
        <v>0</v>
      </c>
      <c r="AB255" s="89"/>
      <c r="AC255" s="1082">
        <v>0</v>
      </c>
      <c r="AD255" s="831"/>
      <c r="AE255" s="831"/>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1130">
        <v>310.5</v>
      </c>
      <c r="Y256" s="1082">
        <v>0</v>
      </c>
      <c r="Z256" s="1081"/>
      <c r="AA256" s="89">
        <v>0</v>
      </c>
      <c r="AB256" s="89"/>
      <c r="AC256" s="1082">
        <v>0</v>
      </c>
      <c r="AD256" s="831"/>
      <c r="AE256" s="831"/>
      <c r="AF256" s="831"/>
      <c r="AG256" s="831"/>
      <c r="AH256" s="831"/>
      <c r="AI256" s="831"/>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1130">
        <v>310.5</v>
      </c>
      <c r="Y257" s="1082">
        <v>0</v>
      </c>
      <c r="Z257" s="1081"/>
      <c r="AA257" s="89">
        <v>0</v>
      </c>
      <c r="AB257" s="89"/>
      <c r="AC257" s="1082">
        <v>0</v>
      </c>
      <c r="AD257" s="831"/>
      <c r="AE257" s="831"/>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1130">
        <v>310.5</v>
      </c>
      <c r="Y258" s="1082">
        <v>0</v>
      </c>
      <c r="Z258" s="1081"/>
      <c r="AA258" s="89">
        <v>0</v>
      </c>
      <c r="AB258" s="89"/>
      <c r="AC258" s="1082">
        <v>0</v>
      </c>
      <c r="AD258" s="831"/>
      <c r="AE258" s="831"/>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1130">
        <v>310.5</v>
      </c>
      <c r="Y259" s="1082">
        <v>0</v>
      </c>
      <c r="Z259" s="1081"/>
      <c r="AA259" s="89">
        <v>0</v>
      </c>
      <c r="AB259" s="89"/>
      <c r="AC259" s="1082">
        <v>0</v>
      </c>
      <c r="AD259" s="831"/>
      <c r="AE259" s="831"/>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1130">
        <v>310.5</v>
      </c>
      <c r="Y260" s="1082">
        <v>0</v>
      </c>
      <c r="Z260" s="1081"/>
      <c r="AA260" s="89">
        <v>0</v>
      </c>
      <c r="AB260" s="89"/>
      <c r="AC260" s="1082">
        <v>0</v>
      </c>
      <c r="AD260" s="831"/>
      <c r="AE260" s="831"/>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1130">
        <v>310.5</v>
      </c>
      <c r="Y261" s="1082">
        <v>0</v>
      </c>
      <c r="Z261" s="1081"/>
      <c r="AA261" s="89">
        <v>0</v>
      </c>
      <c r="AB261" s="89"/>
      <c r="AC261" s="1082">
        <v>0</v>
      </c>
      <c r="AD261" s="831"/>
      <c r="AE261" s="831"/>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1130">
        <v>310.5</v>
      </c>
      <c r="Y262" s="1082">
        <v>0</v>
      </c>
      <c r="Z262" s="1081"/>
      <c r="AA262" s="89">
        <v>0</v>
      </c>
      <c r="AB262" s="89"/>
      <c r="AC262" s="1082">
        <v>0</v>
      </c>
      <c r="AD262" s="831"/>
      <c r="AE262" s="831"/>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1130">
        <v>310.5</v>
      </c>
      <c r="Y263" s="1082">
        <v>0</v>
      </c>
      <c r="Z263" s="1081"/>
      <c r="AA263" s="89">
        <v>0</v>
      </c>
      <c r="AB263" s="89"/>
      <c r="AC263" s="1082">
        <v>0</v>
      </c>
      <c r="AD263" s="831"/>
      <c r="AE263" s="831"/>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1130">
        <v>310.5</v>
      </c>
      <c r="Y264" s="1082">
        <v>0</v>
      </c>
      <c r="Z264" s="1081"/>
      <c r="AA264" s="89">
        <v>0</v>
      </c>
      <c r="AB264" s="89"/>
      <c r="AC264" s="1082">
        <v>0</v>
      </c>
      <c r="AD264" s="831"/>
      <c r="AE264" s="831"/>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1130">
        <v>310.5</v>
      </c>
      <c r="Y265" s="1082">
        <v>0</v>
      </c>
      <c r="Z265" s="1081"/>
      <c r="AA265" s="89">
        <v>0</v>
      </c>
      <c r="AB265" s="89"/>
      <c r="AC265" s="1082">
        <v>0</v>
      </c>
      <c r="AD265" s="831"/>
      <c r="AE265" s="831"/>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1130">
        <v>310.5</v>
      </c>
      <c r="Y266" s="1082">
        <v>0</v>
      </c>
      <c r="Z266" s="1081"/>
      <c r="AA266" s="89">
        <v>0</v>
      </c>
      <c r="AB266" s="89"/>
      <c r="AC266" s="1082">
        <v>0</v>
      </c>
      <c r="AD266" s="831"/>
      <c r="AE266" s="831"/>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1130">
        <v>310.5</v>
      </c>
      <c r="Y267" s="1082">
        <v>0</v>
      </c>
      <c r="Z267" s="1081"/>
      <c r="AA267" s="89">
        <v>0</v>
      </c>
      <c r="AB267" s="89"/>
      <c r="AC267" s="1082">
        <v>0</v>
      </c>
      <c r="AD267" s="831"/>
      <c r="AE267" s="831"/>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1130">
        <v>321.36749999999995</v>
      </c>
      <c r="Y268" s="1082">
        <v>0</v>
      </c>
      <c r="Z268" s="1081"/>
      <c r="AA268" s="89">
        <v>0</v>
      </c>
      <c r="AB268" s="89"/>
      <c r="AC268" s="1082">
        <v>0</v>
      </c>
      <c r="AD268" s="831"/>
      <c r="AE268" s="831"/>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1130">
        <v>321.36749999999995</v>
      </c>
      <c r="Y269" s="1082">
        <v>0</v>
      </c>
      <c r="Z269" s="1081"/>
      <c r="AA269" s="89">
        <v>0</v>
      </c>
      <c r="AB269" s="89"/>
      <c r="AC269" s="1082">
        <v>0</v>
      </c>
      <c r="AD269" s="831"/>
      <c r="AE269" s="831"/>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1130">
        <v>321.36749999999995</v>
      </c>
      <c r="Y270" s="1082">
        <v>0</v>
      </c>
      <c r="Z270" s="1081"/>
      <c r="AA270" s="89">
        <v>0</v>
      </c>
      <c r="AB270" s="89"/>
      <c r="AC270" s="1082">
        <v>0</v>
      </c>
      <c r="AD270" s="831"/>
      <c r="AE270" s="831"/>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1130">
        <v>321.36749999999995</v>
      </c>
      <c r="Y271" s="1082">
        <v>0</v>
      </c>
      <c r="Z271" s="1081"/>
      <c r="AA271" s="89">
        <v>0</v>
      </c>
      <c r="AB271" s="89"/>
      <c r="AC271" s="1082">
        <v>0</v>
      </c>
      <c r="AD271" s="831"/>
      <c r="AE271" s="831"/>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1130">
        <v>321.36749999999995</v>
      </c>
      <c r="Y272" s="1082">
        <v>0</v>
      </c>
      <c r="Z272" s="1081"/>
      <c r="AA272" s="89">
        <v>0</v>
      </c>
      <c r="AB272" s="89"/>
      <c r="AC272" s="1082">
        <v>0</v>
      </c>
      <c r="AD272" s="831"/>
      <c r="AE272" s="831"/>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1130">
        <v>321.36749999999995</v>
      </c>
      <c r="Y273" s="1082">
        <v>0</v>
      </c>
      <c r="Z273" s="1081"/>
      <c r="AA273" s="89">
        <v>0</v>
      </c>
      <c r="AB273" s="89"/>
      <c r="AC273" s="1082">
        <v>0</v>
      </c>
      <c r="AD273" s="831"/>
      <c r="AE273" s="831"/>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1130">
        <v>321.36749999999995</v>
      </c>
      <c r="Y274" s="1082">
        <v>0</v>
      </c>
      <c r="Z274" s="1081"/>
      <c r="AA274" s="89">
        <v>0</v>
      </c>
      <c r="AB274" s="89"/>
      <c r="AC274" s="1082">
        <v>0</v>
      </c>
      <c r="AD274" s="831"/>
      <c r="AE274" s="831"/>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1130">
        <v>321.36749999999995</v>
      </c>
      <c r="Y275" s="1082">
        <v>0</v>
      </c>
      <c r="Z275" s="1081"/>
      <c r="AA275" s="89">
        <v>0</v>
      </c>
      <c r="AB275" s="89"/>
      <c r="AC275" s="1082">
        <v>0</v>
      </c>
      <c r="AD275" s="831"/>
      <c r="AE275" s="831"/>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1130">
        <v>321.36749999999995</v>
      </c>
      <c r="Y276" s="1082">
        <v>0</v>
      </c>
      <c r="Z276" s="1081"/>
      <c r="AA276" s="89">
        <v>0</v>
      </c>
      <c r="AB276" s="89"/>
      <c r="AC276" s="1082">
        <v>0</v>
      </c>
      <c r="AD276" s="831"/>
      <c r="AE276" s="831"/>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1130">
        <v>321.36749999999995</v>
      </c>
      <c r="Y277" s="1082">
        <v>0</v>
      </c>
      <c r="Z277" s="1081"/>
      <c r="AA277" s="89">
        <v>0</v>
      </c>
      <c r="AB277" s="89"/>
      <c r="AC277" s="1082">
        <v>0</v>
      </c>
      <c r="AD277" s="831"/>
      <c r="AE277" s="831"/>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1130">
        <v>321.36749999999995</v>
      </c>
      <c r="Y278" s="1082">
        <v>0</v>
      </c>
      <c r="Z278" s="1081"/>
      <c r="AA278" s="89">
        <v>0</v>
      </c>
      <c r="AB278" s="89"/>
      <c r="AC278" s="1082">
        <v>0</v>
      </c>
      <c r="AD278" s="831"/>
      <c r="AE278" s="831"/>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1130">
        <v>321.36749999999995</v>
      </c>
      <c r="Y279" s="1082">
        <v>0</v>
      </c>
      <c r="Z279" s="1081"/>
      <c r="AA279" s="89">
        <v>0</v>
      </c>
      <c r="AB279" s="89"/>
      <c r="AC279" s="1082">
        <v>0</v>
      </c>
      <c r="AD279" s="831"/>
      <c r="AE279" s="831"/>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1130">
        <v>332.61536249999995</v>
      </c>
      <c r="Y280" s="1082">
        <v>0</v>
      </c>
      <c r="Z280" s="1081"/>
      <c r="AA280" s="89">
        <v>0</v>
      </c>
      <c r="AB280" s="89"/>
      <c r="AC280" s="1082">
        <v>0</v>
      </c>
      <c r="AD280" s="831"/>
      <c r="AE280" s="831"/>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1130">
        <v>332.61536249999995</v>
      </c>
      <c r="Y281" s="1082">
        <v>0</v>
      </c>
      <c r="Z281" s="1081"/>
      <c r="AA281" s="89">
        <v>0</v>
      </c>
      <c r="AB281" s="89"/>
      <c r="AC281" s="1082">
        <v>0</v>
      </c>
      <c r="AD281" s="831"/>
      <c r="AE281" s="831"/>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1130">
        <v>332.61536249999995</v>
      </c>
      <c r="Y282" s="1082">
        <v>0</v>
      </c>
      <c r="Z282" s="1081"/>
      <c r="AA282" s="89">
        <v>0</v>
      </c>
      <c r="AB282" s="89"/>
      <c r="AC282" s="1082">
        <v>0</v>
      </c>
      <c r="AD282" s="831"/>
      <c r="AE282" s="831"/>
      <c r="AF282" s="831"/>
      <c r="AG282" s="831"/>
      <c r="AH282" s="831"/>
      <c r="AI282" s="831"/>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1130">
        <v>332.61536249999995</v>
      </c>
      <c r="Y283" s="1082">
        <v>0</v>
      </c>
      <c r="Z283" s="1081"/>
      <c r="AA283" s="89">
        <v>0</v>
      </c>
      <c r="AB283" s="89"/>
      <c r="AC283" s="1082">
        <v>0</v>
      </c>
      <c r="AD283" s="831"/>
      <c r="AE283" s="831"/>
      <c r="AF283" s="831"/>
      <c r="AG283" s="831"/>
      <c r="AH283" s="831"/>
      <c r="AI283" s="831"/>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1130">
        <v>332.61536249999995</v>
      </c>
      <c r="Y284" s="1082">
        <v>0</v>
      </c>
      <c r="Z284" s="1081"/>
      <c r="AA284" s="89">
        <v>0</v>
      </c>
      <c r="AB284" s="89"/>
      <c r="AC284" s="1082">
        <v>0</v>
      </c>
      <c r="AD284" s="831"/>
      <c r="AE284" s="831"/>
      <c r="AF284" s="831"/>
      <c r="AG284" s="831"/>
      <c r="AH284" s="831"/>
      <c r="AI284" s="831"/>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1130">
        <v>332.61536249999995</v>
      </c>
      <c r="Y285" s="1082">
        <v>0</v>
      </c>
      <c r="Z285" s="1081"/>
      <c r="AA285" s="89">
        <v>0</v>
      </c>
      <c r="AB285" s="89"/>
      <c r="AC285" s="1082">
        <v>0</v>
      </c>
      <c r="AD285" s="831"/>
      <c r="AE285" s="831"/>
      <c r="AF285" s="831"/>
      <c r="AG285" s="831"/>
      <c r="AH285" s="831"/>
      <c r="AI285" s="831"/>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1130">
        <v>332.61536249999995</v>
      </c>
      <c r="Y286" s="1082">
        <v>0</v>
      </c>
      <c r="Z286" s="1081"/>
      <c r="AA286" s="89">
        <v>0</v>
      </c>
      <c r="AB286" s="89"/>
      <c r="AC286" s="1082">
        <v>0</v>
      </c>
      <c r="AD286" s="831"/>
      <c r="AE286" s="831"/>
      <c r="AF286" s="831"/>
      <c r="AG286" s="831"/>
      <c r="AH286" s="831"/>
      <c r="AI286" s="831"/>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1130">
        <v>332.61536249999995</v>
      </c>
      <c r="Y287" s="1082">
        <v>0</v>
      </c>
      <c r="Z287" s="1081"/>
      <c r="AA287" s="89">
        <v>0</v>
      </c>
      <c r="AB287" s="89"/>
      <c r="AC287" s="1082">
        <v>0</v>
      </c>
      <c r="AD287" s="831"/>
      <c r="AE287" s="831"/>
      <c r="AF287" s="831"/>
      <c r="AG287" s="831"/>
      <c r="AH287" s="831"/>
      <c r="AI287" s="831"/>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1130">
        <v>332.61536249999995</v>
      </c>
      <c r="Y288" s="1082">
        <v>0</v>
      </c>
      <c r="Z288" s="1081"/>
      <c r="AA288" s="89">
        <v>0</v>
      </c>
      <c r="AB288" s="89"/>
      <c r="AC288" s="1082">
        <v>0</v>
      </c>
      <c r="AD288" s="831"/>
      <c r="AE288" s="831"/>
      <c r="AF288" s="831"/>
      <c r="AG288" s="831"/>
      <c r="AH288" s="831"/>
      <c r="AI288" s="831"/>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1130">
        <v>332.61536249999995</v>
      </c>
      <c r="Y289" s="1082">
        <v>0</v>
      </c>
      <c r="Z289" s="1081"/>
      <c r="AA289" s="89">
        <v>0</v>
      </c>
      <c r="AB289" s="89"/>
      <c r="AC289" s="1082">
        <v>0</v>
      </c>
      <c r="AD289" s="831"/>
      <c r="AE289" s="831"/>
      <c r="AF289" s="831"/>
      <c r="AG289" s="831"/>
      <c r="AH289" s="831"/>
      <c r="AI289" s="831"/>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1130">
        <v>332.61536249999995</v>
      </c>
      <c r="Y290" s="1082">
        <v>0</v>
      </c>
      <c r="Z290" s="1081"/>
      <c r="AA290" s="89">
        <v>0</v>
      </c>
      <c r="AB290" s="89"/>
      <c r="AC290" s="1082">
        <v>0</v>
      </c>
      <c r="AD290" s="831"/>
      <c r="AE290" s="831"/>
      <c r="AF290" s="831"/>
      <c r="AG290" s="831"/>
      <c r="AH290" s="831"/>
      <c r="AI290" s="831"/>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1130">
        <v>332.61536249999995</v>
      </c>
      <c r="Y291" s="1082">
        <v>0</v>
      </c>
      <c r="Z291" s="1081"/>
      <c r="AA291" s="89">
        <v>0</v>
      </c>
      <c r="AB291" s="89"/>
      <c r="AC291" s="1082">
        <v>0</v>
      </c>
      <c r="AD291" s="831"/>
      <c r="AE291" s="831"/>
      <c r="AF291" s="831"/>
      <c r="AG291" s="831"/>
      <c r="AH291" s="831"/>
      <c r="AI291" s="831"/>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1130">
        <v>344.25690018749992</v>
      </c>
      <c r="Y292" s="1082">
        <v>0</v>
      </c>
      <c r="Z292" s="1081"/>
      <c r="AA292" s="89">
        <v>0</v>
      </c>
      <c r="AB292" s="89"/>
      <c r="AC292" s="1082">
        <v>0</v>
      </c>
      <c r="AD292" s="831"/>
      <c r="AE292" s="831"/>
      <c r="AF292" s="831"/>
      <c r="AG292" s="831"/>
      <c r="AH292" s="831"/>
      <c r="AI292" s="831"/>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1130">
        <v>344.25690018749992</v>
      </c>
      <c r="Y293" s="1082">
        <v>0</v>
      </c>
      <c r="Z293" s="1081"/>
      <c r="AA293" s="89">
        <v>0</v>
      </c>
      <c r="AB293" s="89"/>
      <c r="AC293" s="1082">
        <v>0</v>
      </c>
      <c r="AD293" s="831"/>
      <c r="AE293" s="831"/>
      <c r="AF293" s="831"/>
      <c r="AG293" s="831"/>
      <c r="AH293" s="831"/>
      <c r="AI293" s="831"/>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1130">
        <v>344.25690018749992</v>
      </c>
      <c r="Y294" s="1082">
        <v>0</v>
      </c>
      <c r="Z294" s="1081"/>
      <c r="AA294" s="89">
        <v>0</v>
      </c>
      <c r="AB294" s="89"/>
      <c r="AC294" s="1082">
        <v>0</v>
      </c>
      <c r="AD294" s="831"/>
      <c r="AE294" s="831"/>
      <c r="AF294" s="831"/>
      <c r="AG294" s="831"/>
      <c r="AH294" s="831"/>
      <c r="AI294" s="831"/>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1130">
        <v>344.25690018749992</v>
      </c>
      <c r="Y295" s="1082">
        <v>0</v>
      </c>
      <c r="Z295" s="1081"/>
      <c r="AA295" s="89">
        <v>0</v>
      </c>
      <c r="AB295" s="89"/>
      <c r="AC295" s="1082">
        <v>0</v>
      </c>
      <c r="AD295" s="831"/>
      <c r="AE295" s="831"/>
      <c r="AF295" s="831"/>
      <c r="AG295" s="831"/>
      <c r="AH295" s="831"/>
      <c r="AI295" s="831"/>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1130">
        <v>344.25690018749992</v>
      </c>
      <c r="Y296" s="1082">
        <v>0</v>
      </c>
      <c r="Z296" s="1081"/>
      <c r="AA296" s="89">
        <v>0</v>
      </c>
      <c r="AB296" s="89"/>
      <c r="AC296" s="1082">
        <v>0</v>
      </c>
      <c r="AD296" s="831"/>
      <c r="AE296" s="831"/>
      <c r="AF296" s="831"/>
      <c r="AG296" s="831"/>
      <c r="AH296" s="831"/>
      <c r="AI296" s="831"/>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1130">
        <v>344.25690018749992</v>
      </c>
      <c r="Y297" s="1082">
        <v>0</v>
      </c>
      <c r="Z297" s="1081"/>
      <c r="AA297" s="89">
        <v>0</v>
      </c>
      <c r="AB297" s="89"/>
      <c r="AC297" s="1082">
        <v>0</v>
      </c>
      <c r="AD297" s="831"/>
      <c r="AE297" s="831"/>
      <c r="AF297" s="831"/>
      <c r="AG297" s="831"/>
      <c r="AH297" s="831"/>
      <c r="AI297" s="831"/>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1130">
        <v>344.25690018749992</v>
      </c>
      <c r="Y298" s="1082">
        <v>0</v>
      </c>
      <c r="Z298" s="1081"/>
      <c r="AA298" s="89">
        <v>0</v>
      </c>
      <c r="AB298" s="89"/>
      <c r="AC298" s="1082">
        <v>0</v>
      </c>
      <c r="AD298" s="831"/>
      <c r="AE298" s="831"/>
      <c r="AF298" s="831"/>
      <c r="AG298" s="831"/>
      <c r="AH298" s="831"/>
      <c r="AI298" s="831"/>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1130">
        <v>344.25690018749992</v>
      </c>
      <c r="Y299" s="1082">
        <v>0</v>
      </c>
      <c r="Z299" s="1081"/>
      <c r="AA299" s="89">
        <v>0</v>
      </c>
      <c r="AB299" s="89"/>
      <c r="AC299" s="1082">
        <v>0</v>
      </c>
      <c r="AD299" s="831"/>
      <c r="AE299" s="831"/>
      <c r="AF299" s="831"/>
      <c r="AG299" s="831"/>
      <c r="AH299" s="831"/>
      <c r="AI299" s="831"/>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1130">
        <v>344.25690018749992</v>
      </c>
      <c r="Y300" s="1082">
        <v>0</v>
      </c>
      <c r="Z300" s="1081"/>
      <c r="AA300" s="89">
        <v>0</v>
      </c>
      <c r="AB300" s="89"/>
      <c r="AC300" s="1082">
        <v>0</v>
      </c>
      <c r="AD300" s="831"/>
      <c r="AE300" s="831"/>
      <c r="AF300" s="831"/>
      <c r="AG300" s="831"/>
      <c r="AH300" s="831"/>
      <c r="AI300" s="831"/>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1130">
        <v>344.25690018749992</v>
      </c>
      <c r="Y301" s="1082">
        <v>0</v>
      </c>
      <c r="Z301" s="1081"/>
      <c r="AA301" s="89">
        <v>0</v>
      </c>
      <c r="AB301" s="89"/>
      <c r="AC301" s="1082">
        <v>0</v>
      </c>
      <c r="AD301" s="831"/>
      <c r="AE301" s="831"/>
      <c r="AF301" s="831"/>
      <c r="AG301" s="831"/>
      <c r="AH301" s="831"/>
      <c r="AI301" s="831"/>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1130">
        <v>344.25690018749992</v>
      </c>
      <c r="Y302" s="1082">
        <v>0</v>
      </c>
      <c r="Z302" s="1081"/>
      <c r="AA302" s="89">
        <v>0</v>
      </c>
      <c r="AB302" s="89"/>
      <c r="AC302" s="1082">
        <v>0</v>
      </c>
      <c r="AD302" s="831"/>
      <c r="AE302" s="831"/>
      <c r="AF302" s="831"/>
      <c r="AG302" s="831"/>
      <c r="AH302" s="831"/>
      <c r="AI302" s="831"/>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1130">
        <v>344.25690018749992</v>
      </c>
      <c r="Y303" s="1082">
        <v>0</v>
      </c>
      <c r="Z303" s="1081"/>
      <c r="AA303" s="89">
        <v>0</v>
      </c>
      <c r="AB303" s="89"/>
      <c r="AC303" s="1082">
        <v>0</v>
      </c>
      <c r="AD303" s="831"/>
      <c r="AE303" s="831"/>
      <c r="AF303" s="831"/>
      <c r="AG303" s="831"/>
      <c r="AH303" s="831"/>
      <c r="AI303" s="831"/>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1130">
        <v>356.30589169406238</v>
      </c>
      <c r="Y304" s="1082">
        <v>0</v>
      </c>
      <c r="Z304" s="1081"/>
      <c r="AA304" s="89">
        <v>0</v>
      </c>
      <c r="AB304" s="89"/>
      <c r="AC304" s="1082">
        <v>0</v>
      </c>
      <c r="AD304" s="831"/>
      <c r="AE304" s="831"/>
      <c r="AF304" s="831"/>
      <c r="AG304" s="831"/>
      <c r="AH304" s="831"/>
      <c r="AI304" s="831"/>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1130">
        <v>356.30589169406238</v>
      </c>
      <c r="Y305" s="1082">
        <v>0</v>
      </c>
      <c r="Z305" s="1081"/>
      <c r="AA305" s="89">
        <v>0</v>
      </c>
      <c r="AB305" s="89"/>
      <c r="AC305" s="1082">
        <v>0</v>
      </c>
      <c r="AD305" s="831"/>
      <c r="AE305" s="831"/>
      <c r="AF305" s="831"/>
      <c r="AG305" s="831"/>
      <c r="AH305" s="831"/>
      <c r="AI305" s="831"/>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1130">
        <v>356.30589169406238</v>
      </c>
      <c r="Y306" s="1082">
        <v>0</v>
      </c>
      <c r="Z306" s="1081"/>
      <c r="AA306" s="89">
        <v>0</v>
      </c>
      <c r="AB306" s="89"/>
      <c r="AC306" s="1082">
        <v>0</v>
      </c>
      <c r="AD306" s="831"/>
      <c r="AE306" s="831"/>
      <c r="AF306" s="831"/>
      <c r="AG306" s="831"/>
      <c r="AH306" s="831"/>
      <c r="AI306" s="831"/>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1130">
        <v>356.30589169406238</v>
      </c>
      <c r="Y307" s="1082">
        <v>0</v>
      </c>
      <c r="Z307" s="1081"/>
      <c r="AA307" s="89">
        <v>0</v>
      </c>
      <c r="AB307" s="89"/>
      <c r="AC307" s="1082">
        <v>0</v>
      </c>
      <c r="AD307" s="831"/>
      <c r="AE307" s="831"/>
      <c r="AF307" s="831"/>
      <c r="AG307" s="831"/>
      <c r="AH307" s="831"/>
      <c r="AI307" s="831"/>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1130">
        <v>356.30589169406238</v>
      </c>
      <c r="Y308" s="1082">
        <v>0</v>
      </c>
      <c r="Z308" s="1081"/>
      <c r="AA308" s="89">
        <v>0</v>
      </c>
      <c r="AB308" s="89"/>
      <c r="AC308" s="1082">
        <v>0</v>
      </c>
      <c r="AD308" s="831"/>
      <c r="AE308" s="831"/>
      <c r="AF308" s="831"/>
      <c r="AG308" s="831"/>
      <c r="AH308" s="831"/>
      <c r="AI308" s="831"/>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1130">
        <v>356.30589169406238</v>
      </c>
      <c r="Y309" s="1082">
        <v>0</v>
      </c>
      <c r="Z309" s="1081"/>
      <c r="AA309" s="89">
        <v>0</v>
      </c>
      <c r="AB309" s="89"/>
      <c r="AC309" s="1082">
        <v>0</v>
      </c>
      <c r="AD309" s="831"/>
      <c r="AE309" s="831"/>
      <c r="AF309" s="831"/>
      <c r="AG309" s="831"/>
      <c r="AH309" s="831"/>
      <c r="AI309" s="831"/>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1130">
        <v>356.30589169406238</v>
      </c>
      <c r="Y310" s="1082">
        <v>0</v>
      </c>
      <c r="Z310" s="1081"/>
      <c r="AA310" s="89">
        <v>0</v>
      </c>
      <c r="AB310" s="89"/>
      <c r="AC310" s="1082">
        <v>0</v>
      </c>
      <c r="AD310" s="831"/>
      <c r="AE310" s="831"/>
      <c r="AF310" s="831"/>
      <c r="AG310" s="831"/>
      <c r="AH310" s="831"/>
      <c r="AI310" s="831"/>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1130">
        <v>356.30589169406238</v>
      </c>
      <c r="Y311" s="1082">
        <v>0</v>
      </c>
      <c r="Z311" s="1081"/>
      <c r="AA311" s="89">
        <v>0</v>
      </c>
      <c r="AB311" s="89"/>
      <c r="AC311" s="1082">
        <v>0</v>
      </c>
      <c r="AD311" s="831"/>
      <c r="AE311" s="831"/>
      <c r="AF311" s="831"/>
      <c r="AG311" s="831"/>
      <c r="AH311" s="831"/>
      <c r="AI311" s="831"/>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1130">
        <v>356.30589169406238</v>
      </c>
      <c r="Y312" s="1082">
        <v>0</v>
      </c>
      <c r="Z312" s="1081"/>
      <c r="AA312" s="89">
        <v>0</v>
      </c>
      <c r="AB312" s="89"/>
      <c r="AC312" s="1082">
        <v>0</v>
      </c>
      <c r="AD312" s="831"/>
      <c r="AE312" s="831"/>
      <c r="AF312" s="831"/>
      <c r="AG312" s="831"/>
      <c r="AH312" s="831"/>
      <c r="AI312" s="831"/>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1130">
        <v>356.30589169406238</v>
      </c>
      <c r="Y313" s="1082">
        <v>0</v>
      </c>
      <c r="Z313" s="1081"/>
      <c r="AA313" s="89">
        <v>0</v>
      </c>
      <c r="AB313" s="89"/>
      <c r="AC313" s="1082">
        <v>0</v>
      </c>
      <c r="AD313" s="831"/>
      <c r="AE313" s="831"/>
      <c r="AF313" s="831"/>
      <c r="AG313" s="831"/>
      <c r="AH313" s="831"/>
      <c r="AI313" s="831"/>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v>0</v>
      </c>
      <c r="X314" s="1130">
        <v>356.30589169406238</v>
      </c>
      <c r="Y314" s="1082">
        <v>0</v>
      </c>
      <c r="Z314" s="1081"/>
      <c r="AA314" s="89">
        <v>0</v>
      </c>
      <c r="AB314" s="89"/>
      <c r="AC314" s="1082">
        <v>0</v>
      </c>
      <c r="AD314" s="831"/>
      <c r="AE314" s="831"/>
      <c r="AF314" s="831"/>
      <c r="AG314" s="831"/>
      <c r="AH314" s="831"/>
      <c r="AI314" s="831"/>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v>0</v>
      </c>
      <c r="X315" s="1130">
        <v>356.30589169406238</v>
      </c>
      <c r="Y315" s="1082">
        <v>0</v>
      </c>
      <c r="Z315" s="1081"/>
      <c r="AA315" s="89">
        <v>0</v>
      </c>
      <c r="AB315" s="89"/>
      <c r="AC315" s="1082">
        <v>0</v>
      </c>
      <c r="AD315" s="831"/>
      <c r="AE315" s="831"/>
      <c r="AF315" s="831"/>
      <c r="AG315" s="831"/>
      <c r="AH315" s="831"/>
      <c r="AI315" s="831"/>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1084">
        <v>0</v>
      </c>
      <c r="X316" s="1130">
        <v>368.77659790335451</v>
      </c>
      <c r="Y316" s="1082">
        <v>0</v>
      </c>
      <c r="Z316" s="1081"/>
      <c r="AA316" s="89">
        <v>0</v>
      </c>
      <c r="AB316" s="89"/>
      <c r="AC316" s="1082">
        <v>0</v>
      </c>
      <c r="AD316" s="831"/>
      <c r="AE316" s="831"/>
      <c r="AF316" s="831"/>
      <c r="AG316" s="831"/>
      <c r="AH316" s="831"/>
      <c r="AI316" s="831"/>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v>0</v>
      </c>
      <c r="X317" s="1130">
        <v>159.96</v>
      </c>
      <c r="Y317" s="1082">
        <v>0</v>
      </c>
      <c r="Z317" s="1081"/>
      <c r="AA317" s="89">
        <v>0</v>
      </c>
      <c r="AB317" s="89"/>
      <c r="AC317" s="1082">
        <v>0</v>
      </c>
      <c r="AD317" s="831"/>
      <c r="AE317" s="831"/>
      <c r="AF317" s="831"/>
      <c r="AG317" s="831"/>
      <c r="AH317" s="831"/>
      <c r="AI317" s="831"/>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v>0</v>
      </c>
      <c r="X318" s="1130">
        <v>159.96</v>
      </c>
      <c r="Y318" s="1082">
        <v>0</v>
      </c>
      <c r="Z318" s="1081"/>
      <c r="AA318" s="89">
        <v>0</v>
      </c>
      <c r="AB318" s="89"/>
      <c r="AC318" s="1082">
        <v>0</v>
      </c>
      <c r="AD318" s="831"/>
      <c r="AE318" s="831"/>
      <c r="AF318" s="831"/>
      <c r="AG318" s="831"/>
      <c r="AH318" s="831"/>
      <c r="AI318" s="831"/>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1084">
        <v>0</v>
      </c>
      <c r="X319" s="1130">
        <v>159.96</v>
      </c>
      <c r="Y319" s="1082">
        <v>0</v>
      </c>
      <c r="Z319" s="1081"/>
      <c r="AA319" s="89">
        <v>0</v>
      </c>
      <c r="AB319" s="89"/>
      <c r="AC319" s="1082">
        <v>0</v>
      </c>
      <c r="AD319" s="831"/>
      <c r="AE319" s="831"/>
      <c r="AF319" s="831"/>
      <c r="AG319" s="831"/>
      <c r="AH319" s="831"/>
      <c r="AI319" s="831"/>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v>0</v>
      </c>
      <c r="X320" s="1130">
        <v>159.96</v>
      </c>
      <c r="Y320" s="1082">
        <v>0</v>
      </c>
      <c r="Z320" s="1081"/>
      <c r="AA320" s="89">
        <v>0</v>
      </c>
      <c r="AB320" s="89"/>
      <c r="AC320" s="1082">
        <v>0</v>
      </c>
      <c r="AD320" s="831"/>
      <c r="AE320" s="831"/>
      <c r="AF320" s="831"/>
      <c r="AG320" s="831"/>
      <c r="AH320" s="831"/>
      <c r="AI320" s="831"/>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v>0</v>
      </c>
      <c r="X321" s="1130">
        <v>159.96</v>
      </c>
      <c r="Y321" s="1082">
        <v>0</v>
      </c>
      <c r="Z321" s="1081"/>
      <c r="AA321" s="89">
        <v>0</v>
      </c>
      <c r="AB321" s="89"/>
      <c r="AC321" s="1082">
        <v>0</v>
      </c>
      <c r="AD321" s="831"/>
      <c r="AE321" s="831"/>
      <c r="AF321" s="831"/>
      <c r="AG321" s="831"/>
      <c r="AH321" s="831"/>
      <c r="AI321" s="831"/>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1084">
        <v>0</v>
      </c>
      <c r="X322" s="1130">
        <v>159.96</v>
      </c>
      <c r="Y322" s="1082">
        <v>0</v>
      </c>
      <c r="Z322" s="1081"/>
      <c r="AA322" s="89">
        <v>0</v>
      </c>
      <c r="AB322" s="89"/>
      <c r="AC322" s="1082">
        <v>0</v>
      </c>
      <c r="AD322" s="831"/>
      <c r="AE322" s="831"/>
      <c r="AF322" s="831"/>
      <c r="AG322" s="831"/>
      <c r="AH322" s="831"/>
      <c r="AI322" s="831"/>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v>0</v>
      </c>
      <c r="X323" s="1130">
        <v>159.96</v>
      </c>
      <c r="Y323" s="1082">
        <v>0</v>
      </c>
      <c r="Z323" s="1081"/>
      <c r="AA323" s="89">
        <v>0</v>
      </c>
      <c r="AB323" s="89"/>
      <c r="AC323" s="1082">
        <v>0</v>
      </c>
      <c r="AD323" s="831"/>
      <c r="AE323" s="831"/>
      <c r="AF323" s="831"/>
      <c r="AG323" s="831"/>
      <c r="AH323" s="831"/>
      <c r="AI323" s="831"/>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v>0</v>
      </c>
      <c r="X324" s="1130">
        <v>159.96</v>
      </c>
      <c r="Y324" s="1082">
        <v>0</v>
      </c>
      <c r="Z324" s="1081"/>
      <c r="AA324" s="89">
        <v>0</v>
      </c>
      <c r="AB324" s="89"/>
      <c r="AC324" s="1082">
        <v>0</v>
      </c>
      <c r="AD324" s="831"/>
      <c r="AE324" s="831"/>
      <c r="AF324" s="831"/>
      <c r="AG324" s="831"/>
      <c r="AH324" s="831"/>
      <c r="AI324" s="831"/>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1084">
        <v>0</v>
      </c>
      <c r="X325" s="1130">
        <v>159.96</v>
      </c>
      <c r="Y325" s="1082">
        <v>0</v>
      </c>
      <c r="Z325" s="1081"/>
      <c r="AA325" s="89">
        <v>0</v>
      </c>
      <c r="AB325" s="89"/>
      <c r="AC325" s="1082">
        <v>0</v>
      </c>
      <c r="AD325" s="831"/>
      <c r="AE325" s="831"/>
      <c r="AF325" s="831"/>
      <c r="AG325" s="831"/>
      <c r="AH325" s="831"/>
      <c r="AI325" s="831"/>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v>0</v>
      </c>
      <c r="X326" s="1130">
        <v>159.96</v>
      </c>
      <c r="Y326" s="1082">
        <v>0</v>
      </c>
      <c r="Z326" s="1081"/>
      <c r="AA326" s="89">
        <v>0</v>
      </c>
      <c r="AB326" s="89"/>
      <c r="AC326" s="1082">
        <v>0</v>
      </c>
      <c r="AD326" s="831"/>
      <c r="AE326" s="831"/>
      <c r="AF326" s="831"/>
      <c r="AG326" s="831"/>
      <c r="AH326" s="831"/>
      <c r="AI326" s="831"/>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v>0</v>
      </c>
      <c r="X327" s="1130">
        <v>159.96</v>
      </c>
      <c r="Y327" s="1082">
        <v>0</v>
      </c>
      <c r="Z327" s="1081"/>
      <c r="AA327" s="89">
        <v>0</v>
      </c>
      <c r="AB327" s="89"/>
      <c r="AC327" s="1082">
        <v>0</v>
      </c>
      <c r="AD327" s="831"/>
      <c r="AE327" s="831"/>
      <c r="AF327" s="831"/>
      <c r="AG327" s="831"/>
      <c r="AH327" s="831"/>
      <c r="AI327" s="831"/>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1084">
        <v>0</v>
      </c>
      <c r="X328" s="1130">
        <v>159.96</v>
      </c>
      <c r="Y328" s="1082">
        <v>0</v>
      </c>
      <c r="Z328" s="1081"/>
      <c r="AA328" s="89">
        <v>0</v>
      </c>
      <c r="AB328" s="89"/>
      <c r="AC328" s="1082">
        <v>0</v>
      </c>
      <c r="AD328" s="831"/>
      <c r="AE328" s="831"/>
      <c r="AF328" s="831"/>
      <c r="AG328" s="831"/>
      <c r="AH328" s="831"/>
      <c r="AI328" s="831"/>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v>0</v>
      </c>
      <c r="X329" s="1130">
        <v>165.55859999999998</v>
      </c>
      <c r="Y329" s="1082">
        <v>0</v>
      </c>
      <c r="Z329" s="1081"/>
      <c r="AA329" s="89">
        <v>0</v>
      </c>
      <c r="AB329" s="89"/>
      <c r="AC329" s="1082">
        <v>0</v>
      </c>
      <c r="AD329" s="831"/>
      <c r="AE329" s="831"/>
      <c r="AF329" s="831"/>
      <c r="AG329" s="831"/>
      <c r="AH329" s="831"/>
      <c r="AI329" s="831"/>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v>0</v>
      </c>
      <c r="X330" s="1130">
        <v>165.55859999999998</v>
      </c>
      <c r="Y330" s="1082">
        <v>0</v>
      </c>
      <c r="Z330" s="1081"/>
      <c r="AA330" s="89">
        <v>0</v>
      </c>
      <c r="AB330" s="89"/>
      <c r="AC330" s="1082">
        <v>0</v>
      </c>
      <c r="AD330" s="831"/>
      <c r="AE330" s="831"/>
      <c r="AF330" s="831"/>
      <c r="AG330" s="831"/>
      <c r="AH330" s="831"/>
      <c r="AI330" s="831"/>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1084">
        <v>0</v>
      </c>
      <c r="X331" s="1130">
        <v>165.55859999999998</v>
      </c>
      <c r="Y331" s="1082">
        <v>0</v>
      </c>
      <c r="Z331" s="1081"/>
      <c r="AA331" s="89">
        <v>0</v>
      </c>
      <c r="AB331" s="89"/>
      <c r="AC331" s="1082">
        <v>0</v>
      </c>
      <c r="AD331" s="831"/>
      <c r="AE331" s="831"/>
      <c r="AF331" s="831"/>
      <c r="AG331" s="831"/>
      <c r="AH331" s="831"/>
      <c r="AI331" s="831"/>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v>0</v>
      </c>
      <c r="X332" s="1130">
        <v>165.55859999999998</v>
      </c>
      <c r="Y332" s="1082">
        <v>0</v>
      </c>
      <c r="Z332" s="1081"/>
      <c r="AA332" s="89">
        <v>0</v>
      </c>
      <c r="AB332" s="89"/>
      <c r="AC332" s="1082">
        <v>0</v>
      </c>
      <c r="AD332" s="831"/>
      <c r="AE332" s="831"/>
      <c r="AF332" s="831"/>
      <c r="AG332" s="831"/>
      <c r="AH332" s="831"/>
      <c r="AI332" s="831"/>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v>0</v>
      </c>
      <c r="X333" s="1130">
        <v>165.55859999999998</v>
      </c>
      <c r="Y333" s="1082">
        <v>0</v>
      </c>
      <c r="Z333" s="1081"/>
      <c r="AA333" s="89">
        <v>0</v>
      </c>
      <c r="AB333" s="89"/>
      <c r="AC333" s="1082">
        <v>0</v>
      </c>
      <c r="AD333" s="831"/>
      <c r="AE333" s="831"/>
      <c r="AF333" s="831"/>
      <c r="AG333" s="831"/>
      <c r="AH333" s="831"/>
      <c r="AI333" s="831"/>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1084">
        <v>0</v>
      </c>
      <c r="X334" s="1130">
        <v>165.55859999999998</v>
      </c>
      <c r="Y334" s="1082">
        <v>0</v>
      </c>
      <c r="Z334" s="1081"/>
      <c r="AA334" s="89">
        <v>0</v>
      </c>
      <c r="AB334" s="89"/>
      <c r="AC334" s="1082">
        <v>0</v>
      </c>
      <c r="AD334" s="831"/>
      <c r="AE334" s="831"/>
      <c r="AF334" s="831"/>
      <c r="AG334" s="831"/>
      <c r="AH334" s="831"/>
      <c r="AI334" s="831"/>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v>0</v>
      </c>
      <c r="X335" s="1130">
        <v>165.55859999999998</v>
      </c>
      <c r="Y335" s="1082">
        <v>0</v>
      </c>
      <c r="Z335" s="1081"/>
      <c r="AA335" s="89">
        <v>0</v>
      </c>
      <c r="AB335" s="89"/>
      <c r="AC335" s="1082">
        <v>0</v>
      </c>
      <c r="AD335" s="831"/>
      <c r="AE335" s="831"/>
      <c r="AF335" s="831"/>
      <c r="AG335" s="831"/>
      <c r="AH335" s="831"/>
      <c r="AI335" s="831"/>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v>0</v>
      </c>
      <c r="X336" s="1130">
        <v>165.55859999999998</v>
      </c>
      <c r="Y336" s="1082">
        <v>0</v>
      </c>
      <c r="Z336" s="1081"/>
      <c r="AA336" s="89">
        <v>0</v>
      </c>
      <c r="AB336" s="89"/>
      <c r="AC336" s="1082">
        <v>0</v>
      </c>
      <c r="AD336" s="831"/>
      <c r="AE336" s="831"/>
      <c r="AF336" s="831"/>
      <c r="AG336" s="831"/>
      <c r="AH336" s="831"/>
      <c r="AI336" s="831"/>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1084">
        <v>0</v>
      </c>
      <c r="X337" s="1130">
        <v>165.55859999999998</v>
      </c>
      <c r="Y337" s="1082">
        <v>0</v>
      </c>
      <c r="Z337" s="1081"/>
      <c r="AA337" s="89">
        <v>0</v>
      </c>
      <c r="AB337" s="89"/>
      <c r="AC337" s="1082">
        <v>0</v>
      </c>
      <c r="AD337" s="831"/>
      <c r="AE337" s="831"/>
      <c r="AF337" s="831"/>
      <c r="AG337" s="831"/>
      <c r="AH337" s="831"/>
      <c r="AI337" s="831"/>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v>0</v>
      </c>
      <c r="X338" s="1130">
        <v>165.55859999999998</v>
      </c>
      <c r="Y338" s="1082">
        <v>0</v>
      </c>
      <c r="Z338" s="1081"/>
      <c r="AA338" s="89">
        <v>0</v>
      </c>
      <c r="AB338" s="89"/>
      <c r="AC338" s="1082">
        <v>0</v>
      </c>
      <c r="AD338" s="831"/>
      <c r="AE338" s="831"/>
      <c r="AF338" s="831"/>
      <c r="AG338" s="831"/>
      <c r="AH338" s="831"/>
      <c r="AI338" s="831"/>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v>0</v>
      </c>
      <c r="X339" s="1130">
        <v>165.55859999999998</v>
      </c>
      <c r="Y339" s="1082">
        <v>0</v>
      </c>
      <c r="Z339" s="1081"/>
      <c r="AA339" s="89">
        <v>0</v>
      </c>
      <c r="AB339" s="89"/>
      <c r="AC339" s="1082">
        <v>0</v>
      </c>
      <c r="AD339" s="831"/>
      <c r="AE339" s="831"/>
      <c r="AF339" s="831"/>
      <c r="AG339" s="831"/>
      <c r="AH339" s="831"/>
      <c r="AI339" s="831"/>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1084">
        <v>0</v>
      </c>
      <c r="X340" s="1130">
        <v>165.55859999999998</v>
      </c>
      <c r="Y340" s="1082">
        <v>0</v>
      </c>
      <c r="Z340" s="1081"/>
      <c r="AA340" s="89">
        <v>0</v>
      </c>
      <c r="AB340" s="89"/>
      <c r="AC340" s="1082">
        <v>0</v>
      </c>
      <c r="AD340" s="831"/>
      <c r="AE340" s="831"/>
      <c r="AF340" s="831"/>
      <c r="AG340" s="831"/>
      <c r="AH340" s="831"/>
      <c r="AI340" s="831"/>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v>0</v>
      </c>
      <c r="X341" s="1130">
        <v>171.35315099999997</v>
      </c>
      <c r="Y341" s="1082">
        <v>0</v>
      </c>
      <c r="Z341" s="1081"/>
      <c r="AA341" s="89">
        <v>0</v>
      </c>
      <c r="AB341" s="89"/>
      <c r="AC341" s="1082">
        <v>0</v>
      </c>
      <c r="AD341" s="831"/>
      <c r="AE341" s="831"/>
      <c r="AF341" s="831"/>
      <c r="AG341" s="831"/>
      <c r="AH341" s="831"/>
      <c r="AI341" s="831"/>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v>0</v>
      </c>
      <c r="X342" s="1130">
        <v>171.35315099999997</v>
      </c>
      <c r="Y342" s="1082">
        <v>0</v>
      </c>
      <c r="Z342" s="1081"/>
      <c r="AA342" s="89">
        <v>0</v>
      </c>
      <c r="AB342" s="89"/>
      <c r="AC342" s="1082">
        <v>0</v>
      </c>
      <c r="AD342" s="831"/>
      <c r="AE342" s="831"/>
      <c r="AF342" s="831"/>
      <c r="AG342" s="831"/>
      <c r="AH342" s="831"/>
      <c r="AI342" s="831"/>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1084">
        <v>0</v>
      </c>
      <c r="X343" s="1130">
        <v>171.35315099999997</v>
      </c>
      <c r="Y343" s="1082">
        <v>0</v>
      </c>
      <c r="Z343" s="1081"/>
      <c r="AA343" s="89">
        <v>0</v>
      </c>
      <c r="AB343" s="89"/>
      <c r="AC343" s="1082">
        <v>0</v>
      </c>
      <c r="AD343" s="831"/>
      <c r="AE343" s="831"/>
      <c r="AF343" s="831"/>
      <c r="AG343" s="831"/>
      <c r="AH343" s="831"/>
      <c r="AI343" s="831"/>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v>0</v>
      </c>
      <c r="X344" s="1130">
        <v>171.35315099999997</v>
      </c>
      <c r="Y344" s="1082">
        <v>0</v>
      </c>
      <c r="Z344" s="1081"/>
      <c r="AA344" s="89">
        <v>0</v>
      </c>
      <c r="AB344" s="89"/>
      <c r="AC344" s="1082">
        <v>0</v>
      </c>
      <c r="AD344" s="831"/>
      <c r="AE344" s="831"/>
      <c r="AF344" s="831"/>
      <c r="AG344" s="831"/>
      <c r="AH344" s="831"/>
      <c r="AI344" s="831"/>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v>0</v>
      </c>
      <c r="X345" s="1130">
        <v>171.35315099999997</v>
      </c>
      <c r="Y345" s="1082">
        <v>0</v>
      </c>
      <c r="Z345" s="1081"/>
      <c r="AA345" s="89">
        <v>0</v>
      </c>
      <c r="AB345" s="89"/>
      <c r="AC345" s="1082">
        <v>0</v>
      </c>
      <c r="AD345" s="831"/>
      <c r="AE345" s="831"/>
      <c r="AF345" s="831"/>
      <c r="AG345" s="831"/>
      <c r="AH345" s="831"/>
      <c r="AI345" s="831"/>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130">
        <v>171.35315099999997</v>
      </c>
      <c r="Y346" s="1082">
        <v>0</v>
      </c>
      <c r="Z346" s="1081"/>
      <c r="AA346" s="89">
        <v>0</v>
      </c>
      <c r="AB346" s="89"/>
      <c r="AC346" s="1082">
        <v>0</v>
      </c>
      <c r="AD346" s="831"/>
      <c r="AE346" s="831"/>
      <c r="AF346" s="831"/>
      <c r="AG346" s="831"/>
      <c r="AH346" s="831"/>
      <c r="AI346" s="831"/>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130">
        <v>171.35315099999997</v>
      </c>
      <c r="Y347" s="1082">
        <v>0</v>
      </c>
      <c r="Z347" s="1081"/>
      <c r="AA347" s="89">
        <v>0</v>
      </c>
      <c r="AB347" s="89"/>
      <c r="AC347" s="1082">
        <v>0</v>
      </c>
      <c r="AD347" s="831"/>
      <c r="AE347" s="831"/>
      <c r="AF347" s="831"/>
      <c r="AG347" s="831"/>
      <c r="AH347" s="831"/>
      <c r="AI347" s="831"/>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130">
        <v>171.35315099999997</v>
      </c>
      <c r="Y348" s="1082">
        <v>0</v>
      </c>
      <c r="Z348" s="1081"/>
      <c r="AA348" s="89">
        <v>0</v>
      </c>
      <c r="AB348" s="89"/>
      <c r="AC348" s="1082">
        <v>0</v>
      </c>
      <c r="AD348" s="831"/>
      <c r="AE348" s="831"/>
      <c r="AF348" s="831"/>
      <c r="AG348" s="831"/>
      <c r="AH348" s="831"/>
      <c r="AI348" s="831"/>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130">
        <v>171.35315099999997</v>
      </c>
      <c r="Y349" s="1082">
        <v>0</v>
      </c>
      <c r="Z349" s="1081"/>
      <c r="AA349" s="89">
        <v>0</v>
      </c>
      <c r="AB349" s="89"/>
      <c r="AC349" s="1082">
        <v>0</v>
      </c>
      <c r="AD349" s="831"/>
      <c r="AE349" s="831"/>
      <c r="AF349" s="831"/>
      <c r="AG349" s="831"/>
      <c r="AH349" s="831"/>
      <c r="AI349" s="831"/>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130">
        <v>171.35315099999997</v>
      </c>
      <c r="Y350" s="1082">
        <v>0</v>
      </c>
      <c r="Z350" s="1081"/>
      <c r="AA350" s="89">
        <v>0</v>
      </c>
      <c r="AB350" s="89"/>
      <c r="AC350" s="1082">
        <v>0</v>
      </c>
      <c r="AD350" s="831"/>
      <c r="AE350" s="831"/>
      <c r="AF350" s="831"/>
      <c r="AG350" s="831"/>
      <c r="AH350" s="831"/>
      <c r="AI350" s="831"/>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130">
        <v>171.35315099999997</v>
      </c>
      <c r="Y351" s="1082">
        <v>0</v>
      </c>
      <c r="Z351" s="1081"/>
      <c r="AA351" s="89">
        <v>0</v>
      </c>
      <c r="AB351" s="89"/>
      <c r="AC351" s="1082">
        <v>0</v>
      </c>
      <c r="AD351" s="831"/>
      <c r="AE351" s="831"/>
      <c r="AF351" s="831"/>
      <c r="AG351" s="831"/>
      <c r="AH351" s="831"/>
      <c r="AI351" s="831"/>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130">
        <v>171.35315099999997</v>
      </c>
      <c r="Y352" s="1082">
        <v>0</v>
      </c>
      <c r="Z352" s="1081"/>
      <c r="AA352" s="89">
        <v>0</v>
      </c>
      <c r="AB352" s="89"/>
      <c r="AC352" s="1082">
        <v>0</v>
      </c>
      <c r="AD352" s="831"/>
      <c r="AE352" s="831"/>
      <c r="AF352" s="831"/>
      <c r="AG352" s="831"/>
      <c r="AH352" s="831"/>
      <c r="AI352" s="831"/>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130">
        <v>177.35051128499995</v>
      </c>
      <c r="Y353" s="1082">
        <v>0</v>
      </c>
      <c r="Z353" s="1081"/>
      <c r="AA353" s="89">
        <v>0</v>
      </c>
      <c r="AB353" s="89"/>
      <c r="AC353" s="1082">
        <v>0</v>
      </c>
      <c r="AD353" s="831"/>
      <c r="AE353" s="831"/>
      <c r="AF353" s="831"/>
      <c r="AG353" s="831"/>
      <c r="AH353" s="831"/>
      <c r="AI353" s="831"/>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130">
        <v>177.35051128499995</v>
      </c>
      <c r="Y354" s="1082">
        <v>0</v>
      </c>
      <c r="Z354" s="1081"/>
      <c r="AA354" s="89">
        <v>0</v>
      </c>
      <c r="AB354" s="89"/>
      <c r="AC354" s="1082">
        <v>0</v>
      </c>
      <c r="AD354" s="831"/>
      <c r="AE354" s="831"/>
      <c r="AF354" s="831"/>
      <c r="AG354" s="831"/>
      <c r="AH354" s="831"/>
      <c r="AI354" s="831"/>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130">
        <v>177.35051128499995</v>
      </c>
      <c r="Y355" s="1082">
        <v>0</v>
      </c>
      <c r="Z355" s="1081"/>
      <c r="AA355" s="89">
        <v>0</v>
      </c>
      <c r="AB355" s="89"/>
      <c r="AC355" s="1082">
        <v>0</v>
      </c>
      <c r="AD355" s="831"/>
      <c r="AE355" s="831"/>
      <c r="AF355" s="831"/>
      <c r="AG355" s="831"/>
      <c r="AH355" s="831"/>
      <c r="AI355" s="831"/>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130">
        <v>177.35051128499995</v>
      </c>
      <c r="Y356" s="1082">
        <v>0</v>
      </c>
      <c r="Z356" s="1081"/>
      <c r="AA356" s="89">
        <v>0</v>
      </c>
      <c r="AB356" s="89"/>
      <c r="AC356" s="1082">
        <v>0</v>
      </c>
      <c r="AD356" s="831"/>
      <c r="AE356" s="831"/>
      <c r="AF356" s="831"/>
      <c r="AG356" s="831"/>
      <c r="AH356" s="831"/>
      <c r="AI356" s="831"/>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130">
        <v>177.35051128499995</v>
      </c>
      <c r="Y357" s="1082">
        <v>0</v>
      </c>
      <c r="Z357" s="1081"/>
      <c r="AA357" s="89">
        <v>0</v>
      </c>
      <c r="AB357" s="89"/>
      <c r="AC357" s="1082">
        <v>0</v>
      </c>
      <c r="AD357" s="831"/>
      <c r="AE357" s="831"/>
      <c r="AF357" s="831"/>
      <c r="AG357" s="831"/>
      <c r="AH357" s="831"/>
      <c r="AI357" s="831"/>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130">
        <v>177.35051128499995</v>
      </c>
      <c r="Y358" s="1082">
        <v>0</v>
      </c>
      <c r="Z358" s="1081"/>
      <c r="AA358" s="89">
        <v>0</v>
      </c>
      <c r="AB358" s="89"/>
      <c r="AC358" s="1082">
        <v>0</v>
      </c>
      <c r="AD358" s="831"/>
      <c r="AE358" s="831"/>
      <c r="AF358" s="831"/>
      <c r="AG358" s="831"/>
      <c r="AH358" s="831"/>
      <c r="AI358" s="831"/>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130">
        <v>177.35051128499995</v>
      </c>
      <c r="Y359" s="1082">
        <v>0</v>
      </c>
      <c r="Z359" s="1081"/>
      <c r="AA359" s="89">
        <v>0</v>
      </c>
      <c r="AB359" s="89"/>
      <c r="AC359" s="1082">
        <v>0</v>
      </c>
      <c r="AD359" s="831"/>
      <c r="AE359" s="831"/>
      <c r="AF359" s="831"/>
      <c r="AG359" s="831"/>
      <c r="AH359" s="831"/>
      <c r="AI359" s="831"/>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130">
        <v>177.35051128499995</v>
      </c>
      <c r="Y360" s="1082">
        <v>0</v>
      </c>
      <c r="Z360" s="1081"/>
      <c r="AA360" s="89">
        <v>0</v>
      </c>
      <c r="AB360" s="89"/>
      <c r="AC360" s="1082">
        <v>0</v>
      </c>
      <c r="AD360" s="831"/>
      <c r="AE360" s="831"/>
      <c r="AF360" s="831"/>
      <c r="AG360" s="831"/>
      <c r="AH360" s="831"/>
      <c r="AI360" s="831"/>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130">
        <v>177.35051128499995</v>
      </c>
      <c r="Y361" s="1082">
        <v>0</v>
      </c>
      <c r="Z361" s="1081"/>
      <c r="AA361" s="89">
        <v>0</v>
      </c>
      <c r="AB361" s="89"/>
      <c r="AC361" s="1082">
        <v>0</v>
      </c>
      <c r="AD361" s="831"/>
      <c r="AE361" s="831"/>
      <c r="AF361" s="831"/>
      <c r="AG361" s="831"/>
      <c r="AH361" s="831"/>
      <c r="AI361" s="831"/>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130">
        <v>177.35051128499995</v>
      </c>
      <c r="Y362" s="1082">
        <v>0</v>
      </c>
      <c r="Z362" s="1081"/>
      <c r="AA362" s="89">
        <v>0</v>
      </c>
      <c r="AB362" s="89"/>
      <c r="AC362" s="1082">
        <v>0</v>
      </c>
      <c r="AD362" s="831"/>
      <c r="AE362" s="831"/>
      <c r="AF362" s="831"/>
      <c r="AG362" s="831"/>
      <c r="AH362" s="831"/>
      <c r="AI362" s="831"/>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130">
        <v>177.35051128499995</v>
      </c>
      <c r="Y363" s="1082">
        <v>0</v>
      </c>
      <c r="Z363" s="1081"/>
      <c r="AA363" s="89">
        <v>0</v>
      </c>
      <c r="AB363" s="89"/>
      <c r="AC363" s="1082">
        <v>0</v>
      </c>
      <c r="AD363" s="831"/>
      <c r="AE363" s="831"/>
      <c r="AF363" s="831"/>
      <c r="AG363" s="831"/>
      <c r="AH363" s="831"/>
      <c r="AI363" s="831"/>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130">
        <v>177.35051128499995</v>
      </c>
      <c r="Y364" s="1082">
        <v>0</v>
      </c>
      <c r="Z364" s="1081"/>
      <c r="AA364" s="89">
        <v>0</v>
      </c>
      <c r="AB364" s="89"/>
      <c r="AC364" s="1082">
        <v>0</v>
      </c>
      <c r="AD364" s="831"/>
      <c r="AE364" s="831"/>
      <c r="AF364" s="831"/>
      <c r="AG364" s="831"/>
      <c r="AH364" s="831"/>
      <c r="AI364" s="831"/>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130">
        <v>183.55777917997494</v>
      </c>
      <c r="Y365" s="1082">
        <v>0</v>
      </c>
      <c r="Z365" s="1081"/>
      <c r="AA365" s="89">
        <v>0</v>
      </c>
      <c r="AB365" s="89"/>
      <c r="AC365" s="1082">
        <v>0</v>
      </c>
      <c r="AD365" s="831"/>
      <c r="AE365" s="831"/>
      <c r="AF365" s="831"/>
      <c r="AG365" s="831"/>
      <c r="AH365" s="831"/>
      <c r="AI365" s="831"/>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130">
        <v>183.55777917997494</v>
      </c>
      <c r="Y366" s="1082">
        <v>0</v>
      </c>
      <c r="Z366" s="1081"/>
      <c r="AA366" s="89">
        <v>0</v>
      </c>
      <c r="AB366" s="89"/>
      <c r="AC366" s="1082">
        <v>0</v>
      </c>
      <c r="AD366" s="831"/>
      <c r="AE366" s="831"/>
      <c r="AF366" s="831"/>
      <c r="AG366" s="831"/>
      <c r="AH366" s="831"/>
      <c r="AI366" s="831"/>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130">
        <v>183.55777917997494</v>
      </c>
      <c r="Y367" s="1082">
        <v>0</v>
      </c>
      <c r="Z367" s="1081"/>
      <c r="AA367" s="89">
        <v>0</v>
      </c>
      <c r="AB367" s="89"/>
      <c r="AC367" s="1082">
        <v>0</v>
      </c>
      <c r="AD367" s="831"/>
      <c r="AE367" s="831"/>
      <c r="AF367" s="831"/>
      <c r="AG367" s="831"/>
      <c r="AH367" s="831"/>
      <c r="AI367" s="831"/>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130">
        <v>183.55777917997494</v>
      </c>
      <c r="Y368" s="1082">
        <v>0</v>
      </c>
      <c r="Z368" s="1081"/>
      <c r="AA368" s="89">
        <v>0</v>
      </c>
      <c r="AB368" s="89"/>
      <c r="AC368" s="1082">
        <v>0</v>
      </c>
      <c r="AD368" s="831"/>
      <c r="AE368" s="831"/>
      <c r="AF368" s="831"/>
      <c r="AG368" s="831"/>
      <c r="AH368" s="831"/>
      <c r="AI368" s="831"/>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130">
        <v>183.55777917997494</v>
      </c>
      <c r="Y369" s="1082">
        <v>0</v>
      </c>
      <c r="Z369" s="1081"/>
      <c r="AA369" s="89">
        <v>0</v>
      </c>
      <c r="AB369" s="89"/>
      <c r="AC369" s="1082">
        <v>0</v>
      </c>
      <c r="AD369" s="831"/>
      <c r="AE369" s="831"/>
      <c r="AF369" s="831"/>
      <c r="AG369" s="831"/>
      <c r="AH369" s="831"/>
      <c r="AI369" s="831"/>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130">
        <v>183.55777917997494</v>
      </c>
      <c r="Y370" s="1082">
        <v>0</v>
      </c>
      <c r="Z370" s="1081"/>
      <c r="AA370" s="89">
        <v>0</v>
      </c>
      <c r="AB370" s="89"/>
      <c r="AC370" s="1082">
        <v>0</v>
      </c>
      <c r="AD370" s="831"/>
      <c r="AE370" s="831"/>
      <c r="AF370" s="831"/>
      <c r="AG370" s="831"/>
      <c r="AH370" s="831"/>
      <c r="AI370" s="831"/>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130">
        <v>183.55777917997494</v>
      </c>
      <c r="Y371" s="1082">
        <v>0</v>
      </c>
      <c r="Z371" s="1081"/>
      <c r="AA371" s="89">
        <v>0</v>
      </c>
      <c r="AB371" s="89"/>
      <c r="AC371" s="1082">
        <v>0</v>
      </c>
      <c r="AD371" s="831"/>
      <c r="AE371" s="831"/>
      <c r="AF371" s="831"/>
      <c r="AG371" s="831"/>
      <c r="AH371" s="831"/>
      <c r="AI371" s="831"/>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130">
        <v>183.55777917997494</v>
      </c>
      <c r="Y372" s="1082">
        <v>0</v>
      </c>
      <c r="Z372" s="1081"/>
      <c r="AA372" s="89">
        <v>0</v>
      </c>
      <c r="AB372" s="89"/>
      <c r="AC372" s="1082">
        <v>0</v>
      </c>
      <c r="AD372" s="831"/>
      <c r="AE372" s="831"/>
      <c r="AF372" s="831"/>
      <c r="AG372" s="831"/>
      <c r="AH372" s="831"/>
      <c r="AI372" s="831"/>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130">
        <v>183.55777917997494</v>
      </c>
      <c r="Y373" s="1082">
        <v>0</v>
      </c>
      <c r="Z373" s="1081"/>
      <c r="AA373" s="89">
        <v>0</v>
      </c>
      <c r="AB373" s="89"/>
      <c r="AC373" s="1082">
        <v>0</v>
      </c>
      <c r="AD373" s="831"/>
      <c r="AE373" s="831"/>
      <c r="AF373" s="831"/>
      <c r="AG373" s="831"/>
      <c r="AH373" s="831"/>
      <c r="AI373" s="831"/>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130">
        <v>183.55777917997494</v>
      </c>
      <c r="Y374" s="1082">
        <v>0</v>
      </c>
      <c r="Z374" s="1081"/>
      <c r="AA374" s="89">
        <v>0</v>
      </c>
      <c r="AB374" s="89"/>
      <c r="AC374" s="1082">
        <v>0</v>
      </c>
      <c r="AD374" s="831"/>
      <c r="AE374" s="831"/>
      <c r="AF374" s="831"/>
      <c r="AG374" s="831"/>
      <c r="AH374" s="831"/>
      <c r="AI374" s="831"/>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130">
        <v>183.55777917997494</v>
      </c>
      <c r="Y375" s="1082">
        <v>0</v>
      </c>
      <c r="Z375" s="1081"/>
      <c r="AA375" s="89">
        <v>0</v>
      </c>
      <c r="AB375" s="89"/>
      <c r="AC375" s="1082">
        <v>0</v>
      </c>
      <c r="AD375" s="831"/>
      <c r="AE375" s="831"/>
      <c r="AF375" s="831"/>
      <c r="AG375" s="831"/>
      <c r="AH375" s="831"/>
      <c r="AI375" s="831"/>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130">
        <v>183.55777917997494</v>
      </c>
      <c r="Y376" s="1082">
        <v>0</v>
      </c>
      <c r="Z376" s="1081"/>
      <c r="AA376" s="89">
        <v>0</v>
      </c>
      <c r="AB376" s="89"/>
      <c r="AC376" s="1082">
        <v>0</v>
      </c>
      <c r="AD376" s="831"/>
      <c r="AE376" s="831"/>
      <c r="AF376" s="831"/>
      <c r="AG376" s="831"/>
      <c r="AH376" s="831"/>
      <c r="AI376" s="831"/>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130">
        <v>189.98230145127405</v>
      </c>
      <c r="Y377" s="1082">
        <v>0</v>
      </c>
      <c r="Z377" s="1081"/>
      <c r="AA377" s="89">
        <v>0</v>
      </c>
      <c r="AB377" s="89"/>
      <c r="AC377" s="1082">
        <v>0</v>
      </c>
      <c r="AD377" s="831"/>
      <c r="AE377" s="831"/>
      <c r="AF377" s="831"/>
      <c r="AG377" s="831"/>
      <c r="AH377" s="831"/>
      <c r="AI377" s="831"/>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130">
        <v>189.98230145127405</v>
      </c>
      <c r="Y378" s="1082">
        <v>0</v>
      </c>
      <c r="Z378" s="1081"/>
      <c r="AA378" s="89">
        <v>0</v>
      </c>
      <c r="AB378" s="89"/>
      <c r="AC378" s="1082">
        <v>0</v>
      </c>
      <c r="AD378" s="831"/>
      <c r="AE378" s="831"/>
      <c r="AF378" s="831"/>
      <c r="AG378" s="831"/>
      <c r="AH378" s="831"/>
      <c r="AI378" s="831"/>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130">
        <v>189.98230145127405</v>
      </c>
      <c r="Y379" s="1082">
        <v>0</v>
      </c>
      <c r="Z379" s="1081"/>
      <c r="AA379" s="89">
        <v>0</v>
      </c>
      <c r="AB379" s="89"/>
      <c r="AC379" s="1082">
        <v>0</v>
      </c>
      <c r="AD379" s="831"/>
      <c r="AE379" s="831"/>
      <c r="AF379" s="831"/>
      <c r="AG379" s="831"/>
      <c r="AH379" s="831"/>
      <c r="AI379" s="831"/>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130">
        <v>189.98230145127405</v>
      </c>
      <c r="Y380" s="1082">
        <v>0</v>
      </c>
      <c r="Z380" s="1081"/>
      <c r="AA380" s="89">
        <v>0</v>
      </c>
      <c r="AB380" s="89"/>
      <c r="AC380" s="1082">
        <v>0</v>
      </c>
      <c r="AD380" s="831"/>
      <c r="AE380" s="831"/>
      <c r="AF380" s="831"/>
      <c r="AG380" s="831"/>
      <c r="AH380" s="831"/>
      <c r="AI380" s="831"/>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130">
        <v>189.98230145127405</v>
      </c>
      <c r="Y381" s="1082">
        <v>0</v>
      </c>
      <c r="Z381" s="1081"/>
      <c r="AA381" s="89">
        <v>0</v>
      </c>
      <c r="AB381" s="89"/>
      <c r="AC381" s="1082">
        <v>0</v>
      </c>
      <c r="AD381" s="831"/>
      <c r="AE381" s="831"/>
      <c r="AF381" s="831"/>
      <c r="AG381" s="831"/>
      <c r="AH381" s="831"/>
      <c r="AI381" s="831"/>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130">
        <v>189.98230145127405</v>
      </c>
      <c r="Y382" s="1082">
        <v>0</v>
      </c>
      <c r="Z382" s="1081"/>
      <c r="AA382" s="89">
        <v>0</v>
      </c>
      <c r="AB382" s="89"/>
      <c r="AC382" s="1082">
        <v>0</v>
      </c>
      <c r="AD382" s="831"/>
      <c r="AE382" s="831"/>
      <c r="AF382" s="831"/>
      <c r="AG382" s="831"/>
      <c r="AH382" s="831"/>
      <c r="AI382" s="831"/>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130">
        <v>189.98230145127405</v>
      </c>
      <c r="Y383" s="1082">
        <v>0</v>
      </c>
      <c r="Z383" s="1081"/>
      <c r="AA383" s="89">
        <v>0</v>
      </c>
      <c r="AB383" s="89"/>
      <c r="AC383" s="1082">
        <v>0</v>
      </c>
      <c r="AD383" s="831"/>
      <c r="AE383" s="831"/>
      <c r="AF383" s="831"/>
      <c r="AG383" s="831"/>
      <c r="AH383" s="831"/>
      <c r="AI383" s="831"/>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130">
        <v>189.98230145127405</v>
      </c>
      <c r="Y384" s="1082">
        <v>0</v>
      </c>
      <c r="Z384" s="1081"/>
      <c r="AA384" s="89">
        <v>0</v>
      </c>
      <c r="AB384" s="89"/>
      <c r="AC384" s="1082">
        <v>0</v>
      </c>
      <c r="AD384" s="831"/>
      <c r="AE384" s="831"/>
      <c r="AF384" s="831"/>
      <c r="AG384" s="831"/>
      <c r="AH384" s="831"/>
      <c r="AI384" s="831"/>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130">
        <v>189.98230145127405</v>
      </c>
      <c r="Y385" s="1082">
        <v>0</v>
      </c>
      <c r="Z385" s="1081"/>
      <c r="AA385" s="89">
        <v>0</v>
      </c>
      <c r="AB385" s="89"/>
      <c r="AC385" s="1082">
        <v>0</v>
      </c>
      <c r="AD385" s="831"/>
      <c r="AE385" s="831"/>
      <c r="AF385" s="831"/>
      <c r="AG385" s="831"/>
      <c r="AH385" s="831"/>
      <c r="AI385" s="831"/>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130">
        <v>189.98230145127405</v>
      </c>
      <c r="Y386" s="1082">
        <v>0</v>
      </c>
      <c r="Z386" s="1081"/>
      <c r="AA386" s="89">
        <v>0</v>
      </c>
      <c r="AB386" s="89"/>
      <c r="AC386" s="1082">
        <v>0</v>
      </c>
      <c r="AD386" s="831"/>
      <c r="AE386" s="831"/>
      <c r="AF386" s="831"/>
      <c r="AG386" s="831"/>
      <c r="AH386" s="831"/>
      <c r="AI386" s="831"/>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130">
        <v>189.98230145127405</v>
      </c>
      <c r="Y387" s="1082">
        <v>0</v>
      </c>
      <c r="Z387" s="1081"/>
      <c r="AA387" s="89">
        <v>0</v>
      </c>
      <c r="AB387" s="89"/>
      <c r="AC387" s="1082">
        <v>0</v>
      </c>
      <c r="AD387" s="831"/>
      <c r="AE387" s="831"/>
      <c r="AF387" s="831"/>
      <c r="AG387" s="831"/>
      <c r="AH387" s="831"/>
      <c r="AI387" s="831"/>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130">
        <v>189.98230145127405</v>
      </c>
      <c r="Y388" s="1082">
        <v>0</v>
      </c>
      <c r="Z388" s="1081"/>
      <c r="AA388" s="89">
        <v>0</v>
      </c>
      <c r="AB388" s="89"/>
      <c r="AC388" s="1082">
        <v>0</v>
      </c>
      <c r="AD388" s="831"/>
      <c r="AE388" s="831"/>
      <c r="AF388" s="831"/>
      <c r="AG388" s="831"/>
      <c r="AH388" s="831"/>
      <c r="AI388" s="831"/>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130">
        <v>196.63168200206863</v>
      </c>
      <c r="Y389" s="1082">
        <v>0</v>
      </c>
      <c r="Z389" s="1081"/>
      <c r="AA389" s="89">
        <v>0</v>
      </c>
      <c r="AB389" s="89"/>
      <c r="AC389" s="1082">
        <v>0</v>
      </c>
      <c r="AD389" s="831"/>
      <c r="AE389" s="831"/>
      <c r="AF389" s="831"/>
      <c r="AG389" s="831"/>
      <c r="AH389" s="831"/>
      <c r="AI389" s="831"/>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130">
        <v>196.63168200206863</v>
      </c>
      <c r="Y390" s="1082">
        <v>0</v>
      </c>
      <c r="Z390" s="1081"/>
      <c r="AA390" s="89">
        <v>0</v>
      </c>
      <c r="AB390" s="89"/>
      <c r="AC390" s="1082">
        <v>0</v>
      </c>
      <c r="AD390" s="831"/>
      <c r="AE390" s="831"/>
      <c r="AF390" s="831"/>
      <c r="AG390" s="831"/>
      <c r="AH390" s="831"/>
      <c r="AI390" s="831"/>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130">
        <v>196.63168200206863</v>
      </c>
      <c r="Y391" s="1082">
        <v>0</v>
      </c>
      <c r="Z391" s="1081"/>
      <c r="AA391" s="89">
        <v>0</v>
      </c>
      <c r="AB391" s="89"/>
      <c r="AC391" s="1082">
        <v>0</v>
      </c>
      <c r="AD391" s="831"/>
      <c r="AE391" s="831"/>
      <c r="AF391" s="831"/>
      <c r="AG391" s="831"/>
      <c r="AH391" s="831"/>
      <c r="AI391" s="831"/>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130">
        <v>196.63168200206863</v>
      </c>
      <c r="Y392" s="1082">
        <v>0</v>
      </c>
      <c r="Z392" s="1081"/>
      <c r="AA392" s="89">
        <v>0</v>
      </c>
      <c r="AB392" s="89"/>
      <c r="AC392" s="1082">
        <v>0</v>
      </c>
      <c r="AD392" s="831"/>
      <c r="AE392" s="831"/>
      <c r="AF392" s="831"/>
      <c r="AG392" s="831"/>
      <c r="AH392" s="831"/>
      <c r="AI392" s="831"/>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130">
        <v>196.63168200206863</v>
      </c>
      <c r="Y393" s="1082">
        <v>0</v>
      </c>
      <c r="Z393" s="1081"/>
      <c r="AA393" s="89">
        <v>0</v>
      </c>
      <c r="AB393" s="89"/>
      <c r="AC393" s="1082">
        <v>0</v>
      </c>
      <c r="AD393" s="831"/>
      <c r="AE393" s="831"/>
      <c r="AF393" s="831"/>
      <c r="AG393" s="831"/>
      <c r="AH393" s="831"/>
      <c r="AI393" s="831"/>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130">
        <v>196.63168200206863</v>
      </c>
      <c r="Y394" s="1082">
        <v>0</v>
      </c>
      <c r="Z394" s="1081"/>
      <c r="AA394" s="89">
        <v>0</v>
      </c>
      <c r="AB394" s="89"/>
      <c r="AC394" s="1082">
        <v>0</v>
      </c>
      <c r="AD394" s="831"/>
      <c r="AE394" s="831"/>
      <c r="AF394" s="831"/>
      <c r="AG394" s="831"/>
      <c r="AH394" s="831"/>
      <c r="AI394" s="831"/>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130">
        <v>196.63168200206863</v>
      </c>
      <c r="Y395" s="1082">
        <v>0</v>
      </c>
      <c r="Z395" s="1081"/>
      <c r="AA395" s="89">
        <v>0</v>
      </c>
      <c r="AB395" s="89"/>
      <c r="AC395" s="1082">
        <v>0</v>
      </c>
      <c r="AD395" s="831"/>
      <c r="AE395" s="831"/>
      <c r="AF395" s="831"/>
      <c r="AG395" s="831"/>
      <c r="AH395" s="831"/>
      <c r="AI395" s="831"/>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130">
        <v>196.63168200206863</v>
      </c>
      <c r="Y396" s="1082">
        <v>0</v>
      </c>
      <c r="Z396" s="1081"/>
      <c r="AA396" s="89">
        <v>0</v>
      </c>
      <c r="AB396" s="89"/>
      <c r="AC396" s="1082">
        <v>0</v>
      </c>
      <c r="AD396" s="831"/>
      <c r="AE396" s="831"/>
      <c r="AF396" s="831"/>
      <c r="AG396" s="831"/>
      <c r="AH396" s="831"/>
      <c r="AI396" s="831"/>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130">
        <v>196.63168200206863</v>
      </c>
      <c r="Y397" s="1082">
        <v>0</v>
      </c>
      <c r="Z397" s="1081"/>
      <c r="AA397" s="89">
        <v>0</v>
      </c>
      <c r="AB397" s="89"/>
      <c r="AC397" s="1082">
        <v>0</v>
      </c>
      <c r="AD397" s="831"/>
      <c r="AE397" s="831"/>
      <c r="AF397" s="831"/>
      <c r="AG397" s="831"/>
      <c r="AH397" s="831"/>
      <c r="AI397" s="831"/>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130">
        <v>196.63168200206863</v>
      </c>
      <c r="Y398" s="1082">
        <v>0</v>
      </c>
      <c r="Z398" s="1081"/>
      <c r="AA398" s="89">
        <v>0</v>
      </c>
      <c r="AB398" s="89"/>
      <c r="AC398" s="1082">
        <v>0</v>
      </c>
      <c r="AD398" s="831"/>
      <c r="AE398" s="831"/>
      <c r="AF398" s="831"/>
      <c r="AG398" s="831"/>
      <c r="AH398" s="831"/>
      <c r="AI398" s="831"/>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130">
        <v>196.63168200206863</v>
      </c>
      <c r="Y399" s="1082">
        <v>0</v>
      </c>
      <c r="Z399" s="1081"/>
      <c r="AA399" s="89">
        <v>0</v>
      </c>
      <c r="AB399" s="89"/>
      <c r="AC399" s="1082">
        <v>0</v>
      </c>
      <c r="AD399" s="831"/>
      <c r="AE399" s="831"/>
      <c r="AF399" s="831"/>
      <c r="AG399" s="831"/>
      <c r="AH399" s="831"/>
      <c r="AI399" s="831"/>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130">
        <v>196.63168200206863</v>
      </c>
      <c r="Y400" s="1082">
        <v>0</v>
      </c>
      <c r="Z400" s="1081"/>
      <c r="AA400" s="89">
        <v>0</v>
      </c>
      <c r="AB400" s="89"/>
      <c r="AC400" s="1082">
        <v>0</v>
      </c>
      <c r="AD400" s="831"/>
      <c r="AE400" s="831"/>
      <c r="AF400" s="831"/>
      <c r="AG400" s="831"/>
      <c r="AH400" s="831"/>
      <c r="AI400" s="831"/>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130">
        <v>203.51379087214102</v>
      </c>
      <c r="Y401" s="1082">
        <v>0</v>
      </c>
      <c r="Z401" s="1081"/>
      <c r="AA401" s="89">
        <v>0</v>
      </c>
      <c r="AB401" s="89"/>
      <c r="AC401" s="1082">
        <v>0</v>
      </c>
      <c r="AD401" s="831"/>
      <c r="AE401" s="831"/>
      <c r="AF401" s="831"/>
      <c r="AG401" s="831"/>
      <c r="AH401" s="831"/>
      <c r="AI401" s="831"/>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130">
        <v>203.51379087214102</v>
      </c>
      <c r="Y402" s="1082">
        <v>0</v>
      </c>
      <c r="Z402" s="1081"/>
      <c r="AA402" s="89">
        <v>0</v>
      </c>
      <c r="AB402" s="89"/>
      <c r="AC402" s="1082">
        <v>0</v>
      </c>
      <c r="AD402" s="831"/>
      <c r="AE402" s="831"/>
      <c r="AF402" s="831"/>
      <c r="AG402" s="831"/>
      <c r="AH402" s="831"/>
      <c r="AI402" s="831"/>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130">
        <v>203.51379087214102</v>
      </c>
      <c r="Y403" s="1082">
        <v>0</v>
      </c>
      <c r="Z403" s="1081"/>
      <c r="AA403" s="89">
        <v>0</v>
      </c>
      <c r="AB403" s="89"/>
      <c r="AC403" s="1082">
        <v>0</v>
      </c>
      <c r="AD403" s="831"/>
      <c r="AE403" s="831"/>
      <c r="AF403" s="831"/>
      <c r="AG403" s="831"/>
      <c r="AH403" s="831"/>
      <c r="AI403" s="831"/>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130">
        <v>203.51379087214102</v>
      </c>
      <c r="Y404" s="1082">
        <v>0</v>
      </c>
      <c r="Z404" s="1081"/>
      <c r="AA404" s="89">
        <v>0</v>
      </c>
      <c r="AB404" s="89"/>
      <c r="AC404" s="1082">
        <v>0</v>
      </c>
      <c r="AD404" s="831"/>
      <c r="AE404" s="831"/>
      <c r="AF404" s="831"/>
      <c r="AG404" s="831"/>
      <c r="AH404" s="831"/>
      <c r="AI404" s="831"/>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130">
        <v>203.51379087214102</v>
      </c>
      <c r="Y405" s="1082">
        <v>0</v>
      </c>
      <c r="Z405" s="1081"/>
      <c r="AA405" s="89">
        <v>0</v>
      </c>
      <c r="AB405" s="89"/>
      <c r="AC405" s="1082">
        <v>0</v>
      </c>
      <c r="AD405" s="831"/>
      <c r="AE405" s="831"/>
      <c r="AF405" s="831"/>
      <c r="AG405" s="831"/>
      <c r="AH405" s="831"/>
      <c r="AI405" s="831"/>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130">
        <v>203.51379087214102</v>
      </c>
      <c r="Y406" s="1082">
        <v>0</v>
      </c>
      <c r="Z406" s="1081"/>
      <c r="AA406" s="89">
        <v>0</v>
      </c>
      <c r="AB406" s="89"/>
      <c r="AC406" s="1082">
        <v>0</v>
      </c>
      <c r="AD406" s="831"/>
      <c r="AE406" s="831"/>
      <c r="AF406" s="831"/>
      <c r="AG406" s="831"/>
      <c r="AH406" s="831"/>
      <c r="AI406" s="831"/>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130">
        <v>203.51379087214102</v>
      </c>
      <c r="Y407" s="1082">
        <v>0</v>
      </c>
      <c r="Z407" s="1081"/>
      <c r="AA407" s="89">
        <v>0</v>
      </c>
      <c r="AB407" s="89"/>
      <c r="AC407" s="1082">
        <v>0</v>
      </c>
      <c r="AD407" s="831"/>
      <c r="AE407" s="831"/>
      <c r="AF407" s="831"/>
      <c r="AG407" s="831"/>
      <c r="AH407" s="831"/>
      <c r="AI407" s="831"/>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130">
        <v>203.51379087214102</v>
      </c>
      <c r="Y408" s="1082">
        <v>0</v>
      </c>
      <c r="Z408" s="1081"/>
      <c r="AA408" s="89">
        <v>0</v>
      </c>
      <c r="AB408" s="89"/>
      <c r="AC408" s="1082">
        <v>0</v>
      </c>
      <c r="AD408" s="831"/>
      <c r="AE408" s="831"/>
      <c r="AF408" s="831"/>
      <c r="AG408" s="831"/>
      <c r="AH408" s="831"/>
      <c r="AI408" s="831"/>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130">
        <v>203.51379087214102</v>
      </c>
      <c r="Y409" s="1082">
        <v>0</v>
      </c>
      <c r="Z409" s="1081"/>
      <c r="AA409" s="89">
        <v>0</v>
      </c>
      <c r="AB409" s="89"/>
      <c r="AC409" s="1082">
        <v>0</v>
      </c>
      <c r="AD409" s="831"/>
      <c r="AE409" s="831"/>
      <c r="AF409" s="831"/>
      <c r="AG409" s="831"/>
      <c r="AH409" s="831"/>
      <c r="AI409" s="831"/>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130">
        <v>203.51379087214102</v>
      </c>
      <c r="Y410" s="1082">
        <v>0</v>
      </c>
      <c r="Z410" s="1081"/>
      <c r="AA410" s="89">
        <v>0</v>
      </c>
      <c r="AB410" s="89"/>
      <c r="AC410" s="1082">
        <v>0</v>
      </c>
      <c r="AD410" s="831"/>
      <c r="AE410" s="831"/>
      <c r="AF410" s="831"/>
      <c r="AG410" s="831"/>
      <c r="AH410" s="831"/>
      <c r="AI410" s="831"/>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130">
        <v>203.51379087214102</v>
      </c>
      <c r="Y411" s="1082">
        <v>0</v>
      </c>
      <c r="Z411" s="1081"/>
      <c r="AA411" s="89">
        <v>0</v>
      </c>
      <c r="AB411" s="89"/>
      <c r="AC411" s="1082">
        <v>0</v>
      </c>
      <c r="AD411" s="831"/>
      <c r="AE411" s="831"/>
      <c r="AF411" s="831"/>
      <c r="AG411" s="831"/>
      <c r="AH411" s="831"/>
      <c r="AI411" s="831"/>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130">
        <v>203.51379087214102</v>
      </c>
      <c r="Y412" s="1082">
        <v>0</v>
      </c>
      <c r="Z412" s="1081"/>
      <c r="AA412" s="89">
        <v>0</v>
      </c>
      <c r="AB412" s="89"/>
      <c r="AC412" s="1082">
        <v>0</v>
      </c>
      <c r="AD412" s="831"/>
      <c r="AE412" s="831"/>
      <c r="AF412" s="831"/>
      <c r="AG412" s="831"/>
      <c r="AH412" s="831"/>
      <c r="AI412" s="831"/>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130">
        <v>210.63677355266594</v>
      </c>
      <c r="Y413" s="1082">
        <v>0</v>
      </c>
      <c r="Z413" s="1081"/>
      <c r="AA413" s="89">
        <v>0</v>
      </c>
      <c r="AB413" s="89"/>
      <c r="AC413" s="1082">
        <v>0</v>
      </c>
      <c r="AD413" s="831"/>
      <c r="AE413" s="831"/>
      <c r="AF413" s="831"/>
      <c r="AG413" s="831"/>
      <c r="AH413" s="831"/>
      <c r="AI413" s="831"/>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130">
        <v>210.63677355266594</v>
      </c>
      <c r="Y414" s="1082">
        <v>0</v>
      </c>
      <c r="Z414" s="1081"/>
      <c r="AA414" s="89">
        <v>0</v>
      </c>
      <c r="AB414" s="89"/>
      <c r="AC414" s="1082">
        <v>0</v>
      </c>
      <c r="AD414" s="831"/>
      <c r="AE414" s="831"/>
      <c r="AF414" s="831"/>
      <c r="AG414" s="831"/>
      <c r="AH414" s="831"/>
      <c r="AI414" s="831"/>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130">
        <v>210.63677355266594</v>
      </c>
      <c r="Y415" s="1082">
        <v>0</v>
      </c>
      <c r="Z415" s="1081"/>
      <c r="AA415" s="89">
        <v>0</v>
      </c>
      <c r="AB415" s="89"/>
      <c r="AC415" s="1082">
        <v>0</v>
      </c>
      <c r="AD415" s="831"/>
      <c r="AE415" s="831"/>
      <c r="AF415" s="831"/>
      <c r="AG415" s="831"/>
      <c r="AH415" s="831"/>
      <c r="AI415" s="831"/>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130">
        <v>210.63677355266594</v>
      </c>
      <c r="Y416" s="1082">
        <v>0</v>
      </c>
      <c r="Z416" s="1081"/>
      <c r="AA416" s="89">
        <v>0</v>
      </c>
      <c r="AB416" s="89"/>
      <c r="AC416" s="1082">
        <v>0</v>
      </c>
      <c r="AD416" s="831"/>
      <c r="AE416" s="831"/>
      <c r="AF416" s="831"/>
      <c r="AG416" s="831"/>
      <c r="AH416" s="831"/>
      <c r="AI416" s="831"/>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130">
        <v>210.63677355266594</v>
      </c>
      <c r="Y417" s="1082">
        <v>0</v>
      </c>
      <c r="Z417" s="1081"/>
      <c r="AA417" s="89">
        <v>0</v>
      </c>
      <c r="AB417" s="89"/>
      <c r="AC417" s="1082">
        <v>0</v>
      </c>
      <c r="AD417" s="831"/>
      <c r="AE417" s="831"/>
      <c r="AF417" s="831"/>
      <c r="AG417" s="831"/>
      <c r="AH417" s="831"/>
      <c r="AI417" s="831"/>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130">
        <v>210.63677355266594</v>
      </c>
      <c r="Y418" s="1082">
        <v>0</v>
      </c>
      <c r="Z418" s="1081"/>
      <c r="AA418" s="89">
        <v>0</v>
      </c>
      <c r="AB418" s="89"/>
      <c r="AC418" s="1082">
        <v>0</v>
      </c>
      <c r="AD418" s="831"/>
      <c r="AE418" s="831"/>
      <c r="AF418" s="831"/>
      <c r="AG418" s="831"/>
      <c r="AH418" s="831"/>
      <c r="AI418" s="831"/>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130">
        <v>210.63677355266594</v>
      </c>
      <c r="Y419" s="1082">
        <v>0</v>
      </c>
      <c r="Z419" s="1081"/>
      <c r="AA419" s="89">
        <v>0</v>
      </c>
      <c r="AB419" s="89"/>
      <c r="AC419" s="1082">
        <v>0</v>
      </c>
      <c r="AD419" s="831"/>
      <c r="AE419" s="831"/>
      <c r="AF419" s="831"/>
      <c r="AG419" s="831"/>
      <c r="AH419" s="831"/>
      <c r="AI419" s="831"/>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130">
        <v>210.63677355266594</v>
      </c>
      <c r="Y420" s="1082">
        <v>0</v>
      </c>
      <c r="Z420" s="1081"/>
      <c r="AA420" s="89">
        <v>0</v>
      </c>
      <c r="AB420" s="89"/>
      <c r="AC420" s="1082">
        <v>0</v>
      </c>
      <c r="AD420" s="831"/>
      <c r="AE420" s="831"/>
      <c r="AF420" s="831"/>
      <c r="AG420" s="831"/>
      <c r="AH420" s="831"/>
      <c r="AI420" s="831"/>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130">
        <v>210.63677355266594</v>
      </c>
      <c r="Y421" s="1082">
        <v>0</v>
      </c>
      <c r="Z421" s="1081"/>
      <c r="AA421" s="89">
        <v>0</v>
      </c>
      <c r="AB421" s="89"/>
      <c r="AC421" s="1082">
        <v>0</v>
      </c>
      <c r="AD421" s="831"/>
      <c r="AE421" s="831"/>
      <c r="AF421" s="831"/>
      <c r="AG421" s="831"/>
      <c r="AH421" s="831"/>
      <c r="AI421" s="831"/>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130">
        <v>210.63677355266594</v>
      </c>
      <c r="Y422" s="1082">
        <v>0</v>
      </c>
      <c r="Z422" s="1081"/>
      <c r="AA422" s="89">
        <v>0</v>
      </c>
      <c r="AB422" s="89"/>
      <c r="AC422" s="1082">
        <v>0</v>
      </c>
      <c r="AD422" s="831"/>
      <c r="AE422" s="831"/>
      <c r="AF422" s="831"/>
      <c r="AG422" s="831"/>
      <c r="AH422" s="831"/>
      <c r="AI422" s="831"/>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130">
        <v>210.63677355266594</v>
      </c>
      <c r="Y423" s="1082">
        <v>0</v>
      </c>
      <c r="Z423" s="1081"/>
      <c r="AA423" s="89">
        <v>0</v>
      </c>
      <c r="AB423" s="89"/>
      <c r="AC423" s="1082">
        <v>0</v>
      </c>
      <c r="AD423" s="831"/>
      <c r="AE423" s="831"/>
      <c r="AF423" s="831"/>
      <c r="AG423" s="831"/>
      <c r="AH423" s="831"/>
      <c r="AI423" s="831"/>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130">
        <v>210.63677355266594</v>
      </c>
      <c r="Y424" s="1082">
        <v>0</v>
      </c>
      <c r="Z424" s="1081"/>
      <c r="AA424" s="89">
        <v>0</v>
      </c>
      <c r="AB424" s="89"/>
      <c r="AC424" s="1082">
        <v>0</v>
      </c>
      <c r="AD424" s="831"/>
      <c r="AE424" s="831"/>
      <c r="AF424" s="831"/>
      <c r="AG424" s="831"/>
      <c r="AH424" s="831"/>
      <c r="AI424" s="831"/>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130">
        <v>218.00906062700923</v>
      </c>
      <c r="Y425" s="1082">
        <v>0</v>
      </c>
      <c r="Z425" s="1081"/>
      <c r="AA425" s="89">
        <v>0</v>
      </c>
      <c r="AB425" s="89"/>
      <c r="AC425" s="1082">
        <v>0</v>
      </c>
      <c r="AD425" s="831"/>
      <c r="AE425" s="831"/>
      <c r="AF425" s="831"/>
      <c r="AG425" s="831"/>
      <c r="AH425" s="831"/>
      <c r="AI425" s="831"/>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130">
        <v>218.00906062700923</v>
      </c>
      <c r="Y426" s="1082">
        <v>0</v>
      </c>
      <c r="Z426" s="1081"/>
      <c r="AA426" s="89">
        <v>0</v>
      </c>
      <c r="AB426" s="89"/>
      <c r="AC426" s="1082">
        <v>0</v>
      </c>
      <c r="AD426" s="831"/>
      <c r="AE426" s="831"/>
      <c r="AF426" s="831"/>
      <c r="AG426" s="831"/>
      <c r="AH426" s="831"/>
      <c r="AI426" s="831"/>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130">
        <v>218.00906062700923</v>
      </c>
      <c r="Y427" s="1082">
        <v>0</v>
      </c>
      <c r="Z427" s="1081"/>
      <c r="AA427" s="89">
        <v>0</v>
      </c>
      <c r="AB427" s="89"/>
      <c r="AC427" s="1082">
        <v>0</v>
      </c>
      <c r="AD427" s="831"/>
      <c r="AE427" s="831"/>
      <c r="AF427" s="831"/>
      <c r="AG427" s="831"/>
      <c r="AH427" s="831"/>
      <c r="AI427" s="831"/>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130">
        <v>218.00906062700923</v>
      </c>
      <c r="Y428" s="1082">
        <v>0</v>
      </c>
      <c r="Z428" s="1081"/>
      <c r="AA428" s="89">
        <v>0</v>
      </c>
      <c r="AB428" s="89"/>
      <c r="AC428" s="1082">
        <v>0</v>
      </c>
      <c r="AD428" s="831"/>
      <c r="AE428" s="831"/>
      <c r="AF428" s="831"/>
      <c r="AG428" s="831"/>
      <c r="AH428" s="831"/>
      <c r="AI428" s="831"/>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130">
        <v>218.00906062700923</v>
      </c>
      <c r="Y429" s="1082">
        <v>0</v>
      </c>
      <c r="Z429" s="1081"/>
      <c r="AA429" s="89">
        <v>0</v>
      </c>
      <c r="AB429" s="89"/>
      <c r="AC429" s="1082">
        <v>0</v>
      </c>
      <c r="AD429" s="831"/>
      <c r="AE429" s="831"/>
      <c r="AF429" s="831"/>
      <c r="AG429" s="831"/>
      <c r="AH429" s="831"/>
      <c r="AI429" s="831"/>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130">
        <v>218.00906062700923</v>
      </c>
      <c r="Y430" s="1082">
        <v>0</v>
      </c>
      <c r="Z430" s="1081"/>
      <c r="AA430" s="89">
        <v>0</v>
      </c>
      <c r="AB430" s="89"/>
      <c r="AC430" s="1082">
        <v>0</v>
      </c>
      <c r="AD430" s="831"/>
      <c r="AE430" s="831"/>
      <c r="AF430" s="831"/>
      <c r="AG430" s="831"/>
      <c r="AH430" s="831"/>
      <c r="AI430" s="831"/>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130">
        <v>218.00906062700923</v>
      </c>
      <c r="Y431" s="1082">
        <v>0</v>
      </c>
      <c r="Z431" s="1081"/>
      <c r="AA431" s="89">
        <v>0</v>
      </c>
      <c r="AB431" s="89"/>
      <c r="AC431" s="1082">
        <v>0</v>
      </c>
      <c r="AD431" s="831"/>
      <c r="AE431" s="831"/>
      <c r="AF431" s="831"/>
      <c r="AG431" s="831"/>
      <c r="AH431" s="831"/>
      <c r="AI431" s="831"/>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130">
        <v>218.00906062700923</v>
      </c>
      <c r="Y432" s="1082">
        <v>0</v>
      </c>
      <c r="Z432" s="1081"/>
      <c r="AA432" s="89">
        <v>0</v>
      </c>
      <c r="AB432" s="89"/>
      <c r="AC432" s="1082">
        <v>0</v>
      </c>
      <c r="AD432" s="831"/>
      <c r="AE432" s="831"/>
      <c r="AF432" s="831"/>
      <c r="AG432" s="831"/>
      <c r="AH432" s="831"/>
      <c r="AI432" s="831"/>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130">
        <v>218.00906062700923</v>
      </c>
      <c r="Y433" s="1082">
        <v>0</v>
      </c>
      <c r="Z433" s="1081"/>
      <c r="AA433" s="89">
        <v>0</v>
      </c>
      <c r="AB433" s="89"/>
      <c r="AC433" s="1082">
        <v>0</v>
      </c>
      <c r="AD433" s="831"/>
      <c r="AE433" s="831"/>
      <c r="AF433" s="831"/>
      <c r="AG433" s="831"/>
      <c r="AH433" s="831"/>
      <c r="AI433" s="831"/>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130">
        <v>218.00906062700923</v>
      </c>
      <c r="Y434" s="1082">
        <v>0</v>
      </c>
      <c r="Z434" s="1081"/>
      <c r="AA434" s="89">
        <v>0</v>
      </c>
      <c r="AB434" s="89"/>
      <c r="AC434" s="1082">
        <v>0</v>
      </c>
      <c r="AD434" s="831"/>
      <c r="AE434" s="831"/>
      <c r="AF434" s="831"/>
      <c r="AG434" s="831"/>
      <c r="AH434" s="831"/>
      <c r="AI434" s="831"/>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130">
        <v>218.00906062700923</v>
      </c>
      <c r="Y435" s="1082">
        <v>0</v>
      </c>
      <c r="Z435" s="1081"/>
      <c r="AA435" s="89">
        <v>0</v>
      </c>
      <c r="AB435" s="89"/>
      <c r="AC435" s="1082">
        <v>0</v>
      </c>
      <c r="AD435" s="831"/>
      <c r="AE435" s="831"/>
      <c r="AF435" s="831"/>
      <c r="AG435" s="831"/>
      <c r="AH435" s="831"/>
      <c r="AI435" s="831"/>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130">
        <v>218.00906062700923</v>
      </c>
      <c r="Y436" s="1082">
        <v>0</v>
      </c>
      <c r="Z436" s="1081"/>
      <c r="AA436" s="89">
        <v>0</v>
      </c>
      <c r="AB436" s="89"/>
      <c r="AC436" s="1082">
        <v>0</v>
      </c>
      <c r="AD436" s="831"/>
      <c r="AE436" s="831"/>
      <c r="AF436" s="831"/>
      <c r="AG436" s="831"/>
      <c r="AH436" s="831"/>
      <c r="AI436" s="831"/>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130">
        <v>225.63937774895453</v>
      </c>
      <c r="Y437" s="1082">
        <v>0</v>
      </c>
      <c r="Z437" s="1081"/>
      <c r="AA437" s="89">
        <v>0</v>
      </c>
      <c r="AB437" s="89"/>
      <c r="AC437" s="1082">
        <v>0</v>
      </c>
      <c r="AD437" s="831"/>
      <c r="AE437" s="831"/>
      <c r="AF437" s="831"/>
      <c r="AG437" s="831"/>
      <c r="AH437" s="831"/>
      <c r="AI437" s="831"/>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130">
        <v>225.63937774895453</v>
      </c>
      <c r="Y438" s="1082">
        <v>0</v>
      </c>
      <c r="Z438" s="1081"/>
      <c r="AA438" s="89">
        <v>0</v>
      </c>
      <c r="AB438" s="89"/>
      <c r="AC438" s="1082">
        <v>0</v>
      </c>
      <c r="AD438" s="831"/>
      <c r="AE438" s="831"/>
      <c r="AF438" s="831"/>
      <c r="AG438" s="831"/>
      <c r="AH438" s="831"/>
      <c r="AI438" s="831"/>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130">
        <v>225.63937774895453</v>
      </c>
      <c r="Y439" s="1082">
        <v>0</v>
      </c>
      <c r="Z439" s="1081"/>
      <c r="AA439" s="89">
        <v>0</v>
      </c>
      <c r="AB439" s="89"/>
      <c r="AC439" s="1082">
        <v>0</v>
      </c>
      <c r="AD439" s="831"/>
      <c r="AE439" s="831"/>
      <c r="AF439" s="831"/>
      <c r="AG439" s="831"/>
      <c r="AH439" s="831"/>
      <c r="AI439" s="831"/>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130">
        <v>225.63937774895453</v>
      </c>
      <c r="Y440" s="1082">
        <v>0</v>
      </c>
      <c r="Z440" s="1081"/>
      <c r="AA440" s="89">
        <v>0</v>
      </c>
      <c r="AB440" s="89"/>
      <c r="AC440" s="1082">
        <v>0</v>
      </c>
      <c r="AD440" s="831"/>
      <c r="AE440" s="831"/>
      <c r="AF440" s="831"/>
      <c r="AG440" s="831"/>
      <c r="AH440" s="831"/>
      <c r="AI440" s="831"/>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130">
        <v>225.63937774895453</v>
      </c>
      <c r="Y441" s="1082">
        <v>0</v>
      </c>
      <c r="Z441" s="1081"/>
      <c r="AA441" s="89">
        <v>0</v>
      </c>
      <c r="AB441" s="89"/>
      <c r="AC441" s="1082">
        <v>0</v>
      </c>
      <c r="AD441" s="831"/>
      <c r="AE441" s="831"/>
      <c r="AF441" s="831"/>
      <c r="AG441" s="831"/>
      <c r="AH441" s="831"/>
      <c r="AI441" s="831"/>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130">
        <v>225.63937774895453</v>
      </c>
      <c r="Y442" s="1082">
        <v>0</v>
      </c>
      <c r="Z442" s="1081"/>
      <c r="AA442" s="89">
        <v>0</v>
      </c>
      <c r="AB442" s="89"/>
      <c r="AC442" s="1082">
        <v>0</v>
      </c>
      <c r="AD442" s="831"/>
      <c r="AE442" s="831"/>
      <c r="AF442" s="831"/>
      <c r="AG442" s="831"/>
      <c r="AH442" s="831"/>
      <c r="AI442" s="831"/>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130">
        <v>225.63937774895453</v>
      </c>
      <c r="Y443" s="1082">
        <v>0</v>
      </c>
      <c r="Z443" s="1081"/>
      <c r="AA443" s="89">
        <v>0</v>
      </c>
      <c r="AB443" s="89"/>
      <c r="AC443" s="1082">
        <v>0</v>
      </c>
      <c r="AD443" s="831"/>
      <c r="AE443" s="831"/>
      <c r="AF443" s="831"/>
      <c r="AG443" s="831"/>
      <c r="AH443" s="831"/>
      <c r="AI443" s="831"/>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130">
        <v>225.63937774895453</v>
      </c>
      <c r="Y444" s="1082">
        <v>0</v>
      </c>
      <c r="Z444" s="1081"/>
      <c r="AA444" s="89">
        <v>0</v>
      </c>
      <c r="AB444" s="89"/>
      <c r="AC444" s="1082">
        <v>0</v>
      </c>
      <c r="AD444" s="831"/>
      <c r="AE444" s="831"/>
      <c r="AF444" s="831"/>
      <c r="AG444" s="831"/>
      <c r="AH444" s="831"/>
      <c r="AI444" s="831"/>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130">
        <v>225.63937774895453</v>
      </c>
      <c r="Y445" s="1082">
        <v>0</v>
      </c>
      <c r="Z445" s="1081"/>
      <c r="AA445" s="89">
        <v>0</v>
      </c>
      <c r="AB445" s="89"/>
      <c r="AC445" s="1082">
        <v>0</v>
      </c>
      <c r="AD445" s="831"/>
      <c r="AE445" s="831"/>
      <c r="AF445" s="831"/>
      <c r="AG445" s="831"/>
      <c r="AH445" s="831"/>
      <c r="AI445" s="831"/>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130">
        <v>225.63937774895453</v>
      </c>
      <c r="Y446" s="1082">
        <v>0</v>
      </c>
      <c r="Z446" s="1081"/>
      <c r="AA446" s="89">
        <v>0</v>
      </c>
      <c r="AB446" s="89"/>
      <c r="AC446" s="1082">
        <v>0</v>
      </c>
      <c r="AD446" s="831"/>
      <c r="AE446" s="831"/>
      <c r="AF446" s="831"/>
      <c r="AG446" s="831"/>
      <c r="AH446" s="831"/>
      <c r="AI446" s="831"/>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130">
        <v>225.63937774895453</v>
      </c>
      <c r="Y447" s="1082">
        <v>0</v>
      </c>
      <c r="Z447" s="1081"/>
      <c r="AA447" s="89">
        <v>0</v>
      </c>
      <c r="AB447" s="89"/>
      <c r="AC447" s="1082">
        <v>0</v>
      </c>
      <c r="AD447" s="831"/>
      <c r="AE447" s="831"/>
      <c r="AF447" s="831"/>
      <c r="AG447" s="831"/>
      <c r="AH447" s="831"/>
      <c r="AI447" s="831"/>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130">
        <v>225.63937774895453</v>
      </c>
      <c r="Y448" s="1082">
        <v>0</v>
      </c>
      <c r="Z448" s="1081"/>
      <c r="AA448" s="89">
        <v>0</v>
      </c>
      <c r="AB448" s="89"/>
      <c r="AC448" s="1082">
        <v>0</v>
      </c>
      <c r="AD448" s="831"/>
      <c r="AE448" s="831"/>
      <c r="AF448" s="831"/>
      <c r="AG448" s="831"/>
      <c r="AH448" s="831"/>
      <c r="AI448" s="831"/>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130">
        <v>233.53675597016792</v>
      </c>
      <c r="Y449" s="1082">
        <v>0</v>
      </c>
      <c r="Z449" s="1081"/>
      <c r="AA449" s="89">
        <v>0</v>
      </c>
      <c r="AB449" s="89"/>
      <c r="AC449" s="1082">
        <v>0</v>
      </c>
      <c r="AD449" s="831"/>
      <c r="AE449" s="831"/>
      <c r="AF449" s="831"/>
      <c r="AG449" s="831"/>
      <c r="AH449" s="831"/>
      <c r="AI449" s="831"/>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130">
        <v>233.53675597016792</v>
      </c>
      <c r="Y450" s="1082">
        <v>0</v>
      </c>
      <c r="Z450" s="1081"/>
      <c r="AA450" s="89">
        <v>0</v>
      </c>
      <c r="AB450" s="89"/>
      <c r="AC450" s="1082">
        <v>0</v>
      </c>
      <c r="AD450" s="831"/>
      <c r="AE450" s="831"/>
      <c r="AF450" s="831"/>
      <c r="AG450" s="831"/>
      <c r="AH450" s="831"/>
      <c r="AI450" s="831"/>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130">
        <v>233.53675597016792</v>
      </c>
      <c r="Y451" s="1082">
        <v>0</v>
      </c>
      <c r="Z451" s="1081"/>
      <c r="AA451" s="89">
        <v>0</v>
      </c>
      <c r="AB451" s="89"/>
      <c r="AC451" s="1082">
        <v>0</v>
      </c>
      <c r="AD451" s="831"/>
      <c r="AE451" s="831"/>
      <c r="AF451" s="831"/>
      <c r="AG451" s="831"/>
      <c r="AH451" s="831"/>
      <c r="AI451" s="831"/>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130">
        <v>233.53675597016792</v>
      </c>
      <c r="Y452" s="1082">
        <v>0</v>
      </c>
      <c r="Z452" s="1081"/>
      <c r="AA452" s="89">
        <v>0</v>
      </c>
      <c r="AB452" s="89"/>
      <c r="AC452" s="1082">
        <v>0</v>
      </c>
      <c r="AD452" s="831"/>
      <c r="AE452" s="831"/>
      <c r="AF452" s="831"/>
      <c r="AG452" s="831"/>
      <c r="AH452" s="831"/>
      <c r="AI452" s="831"/>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130">
        <v>233.53675597016792</v>
      </c>
      <c r="Y453" s="1082">
        <v>0</v>
      </c>
      <c r="Z453" s="1081"/>
      <c r="AA453" s="89">
        <v>0</v>
      </c>
      <c r="AB453" s="89"/>
      <c r="AC453" s="1082">
        <v>0</v>
      </c>
      <c r="AD453" s="831"/>
      <c r="AE453" s="831"/>
      <c r="AF453" s="831"/>
      <c r="AG453" s="831"/>
      <c r="AH453" s="831"/>
      <c r="AI453" s="831"/>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130">
        <v>233.53675597016792</v>
      </c>
      <c r="Y454" s="1082">
        <v>0</v>
      </c>
      <c r="Z454" s="1081"/>
      <c r="AA454" s="89">
        <v>0</v>
      </c>
      <c r="AB454" s="89"/>
      <c r="AC454" s="1082">
        <v>0</v>
      </c>
      <c r="AD454" s="831"/>
      <c r="AE454" s="831"/>
      <c r="AF454" s="831"/>
      <c r="AG454" s="831"/>
      <c r="AH454" s="831"/>
      <c r="AI454" s="831"/>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130">
        <v>233.53675597016792</v>
      </c>
      <c r="Y455" s="1082">
        <v>0</v>
      </c>
      <c r="Z455" s="1081"/>
      <c r="AA455" s="89">
        <v>0</v>
      </c>
      <c r="AB455" s="89"/>
      <c r="AC455" s="1082">
        <v>0</v>
      </c>
      <c r="AD455" s="831"/>
      <c r="AE455" s="831"/>
      <c r="AF455" s="831"/>
      <c r="AG455" s="831"/>
      <c r="AH455" s="831"/>
      <c r="AI455" s="831"/>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130">
        <v>233.53675597016792</v>
      </c>
      <c r="Y456" s="1082">
        <v>0</v>
      </c>
      <c r="Z456" s="1081"/>
      <c r="AA456" s="89">
        <v>0</v>
      </c>
      <c r="AB456" s="89"/>
      <c r="AC456" s="1082">
        <v>0</v>
      </c>
      <c r="AD456" s="831"/>
      <c r="AE456" s="831"/>
      <c r="AF456" s="831"/>
      <c r="AG456" s="831"/>
      <c r="AH456" s="831"/>
      <c r="AI456" s="831"/>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130">
        <v>233.53675597016792</v>
      </c>
      <c r="Y457" s="1082">
        <v>0</v>
      </c>
      <c r="Z457" s="1081"/>
      <c r="AA457" s="89">
        <v>0</v>
      </c>
      <c r="AB457" s="89"/>
      <c r="AC457" s="1082">
        <v>0</v>
      </c>
      <c r="AD457" s="831"/>
      <c r="AE457" s="831"/>
      <c r="AF457" s="831"/>
      <c r="AG457" s="831"/>
      <c r="AH457" s="831"/>
      <c r="AI457" s="831"/>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130">
        <v>233.53675597016792</v>
      </c>
      <c r="Y458" s="1082">
        <v>0</v>
      </c>
      <c r="Z458" s="1081"/>
      <c r="AA458" s="89">
        <v>0</v>
      </c>
      <c r="AB458" s="89"/>
      <c r="AC458" s="1082">
        <v>0</v>
      </c>
      <c r="AD458" s="831"/>
      <c r="AE458" s="831"/>
      <c r="AF458" s="831"/>
      <c r="AG458" s="831"/>
      <c r="AH458" s="831"/>
      <c r="AI458" s="831"/>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130">
        <v>233.53675597016792</v>
      </c>
      <c r="Y459" s="1082">
        <v>0</v>
      </c>
      <c r="Z459" s="1081"/>
      <c r="AA459" s="89">
        <v>0</v>
      </c>
      <c r="AB459" s="89"/>
      <c r="AC459" s="1082">
        <v>0</v>
      </c>
      <c r="AD459" s="831"/>
      <c r="AE459" s="831"/>
      <c r="AF459" s="831"/>
      <c r="AG459" s="831"/>
      <c r="AH459" s="831"/>
      <c r="AI459" s="831"/>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130">
        <v>233.53675597016792</v>
      </c>
      <c r="Y460" s="1082">
        <v>0</v>
      </c>
      <c r="Z460" s="1081"/>
      <c r="AA460" s="89">
        <v>0</v>
      </c>
      <c r="AB460" s="89"/>
      <c r="AC460" s="1082">
        <v>0</v>
      </c>
      <c r="AD460" s="831"/>
      <c r="AE460" s="831"/>
      <c r="AF460" s="831"/>
      <c r="AG460" s="831"/>
      <c r="AH460" s="831"/>
      <c r="AI460" s="831"/>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130">
        <v>241.71054242912376</v>
      </c>
      <c r="Y461" s="1082">
        <v>0</v>
      </c>
      <c r="Z461" s="1081"/>
      <c r="AA461" s="89">
        <v>0</v>
      </c>
      <c r="AB461" s="89"/>
      <c r="AC461" s="1082">
        <v>0</v>
      </c>
      <c r="AD461" s="831"/>
      <c r="AE461" s="831"/>
      <c r="AF461" s="831"/>
      <c r="AG461" s="831"/>
      <c r="AH461" s="831"/>
      <c r="AI461" s="831"/>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130">
        <v>241.71054242912376</v>
      </c>
      <c r="Y462" s="1082">
        <v>0</v>
      </c>
      <c r="Z462" s="1081"/>
      <c r="AA462" s="89">
        <v>0</v>
      </c>
      <c r="AB462" s="89"/>
      <c r="AC462" s="1082">
        <v>0</v>
      </c>
      <c r="AD462" s="831"/>
      <c r="AE462" s="831"/>
      <c r="AF462" s="831"/>
      <c r="AG462" s="831"/>
      <c r="AH462" s="831"/>
      <c r="AI462" s="831"/>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130">
        <v>241.71054242912376</v>
      </c>
      <c r="Y463" s="1082">
        <v>0</v>
      </c>
      <c r="Z463" s="1081"/>
      <c r="AA463" s="89">
        <v>0</v>
      </c>
      <c r="AB463" s="89"/>
      <c r="AC463" s="1082">
        <v>0</v>
      </c>
      <c r="AD463" s="831"/>
      <c r="AE463" s="831"/>
      <c r="AF463" s="831"/>
      <c r="AG463" s="831"/>
      <c r="AH463" s="831"/>
      <c r="AI463" s="831"/>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130">
        <v>241.71054242912376</v>
      </c>
      <c r="Y464" s="1082">
        <v>0</v>
      </c>
      <c r="Z464" s="1081"/>
      <c r="AA464" s="89">
        <v>0</v>
      </c>
      <c r="AB464" s="89"/>
      <c r="AC464" s="1082">
        <v>0</v>
      </c>
      <c r="AD464" s="831"/>
      <c r="AE464" s="831"/>
      <c r="AF464" s="831"/>
      <c r="AG464" s="831"/>
      <c r="AH464" s="831"/>
      <c r="AI464" s="831"/>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130">
        <v>241.71054242912376</v>
      </c>
      <c r="Y465" s="1082">
        <v>0</v>
      </c>
      <c r="Z465" s="1081"/>
      <c r="AA465" s="89">
        <v>0</v>
      </c>
      <c r="AB465" s="89"/>
      <c r="AC465" s="1082">
        <v>0</v>
      </c>
      <c r="AD465" s="831"/>
      <c r="AE465" s="831"/>
      <c r="AF465" s="831"/>
      <c r="AG465" s="831"/>
      <c r="AH465" s="831"/>
      <c r="AI465" s="831"/>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130">
        <v>241.71054242912376</v>
      </c>
      <c r="Y466" s="1082">
        <v>0</v>
      </c>
      <c r="Z466" s="1081"/>
      <c r="AA466" s="89">
        <v>0</v>
      </c>
      <c r="AB466" s="89"/>
      <c r="AC466" s="1082">
        <v>0</v>
      </c>
      <c r="AD466" s="831"/>
      <c r="AE466" s="831"/>
      <c r="AF466" s="831"/>
      <c r="AG466" s="831"/>
      <c r="AH466" s="831"/>
      <c r="AI466" s="831"/>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130">
        <v>241.71054242912376</v>
      </c>
      <c r="Y467" s="1082">
        <v>0</v>
      </c>
      <c r="Z467" s="1081"/>
      <c r="AA467" s="89">
        <v>0</v>
      </c>
      <c r="AB467" s="89"/>
      <c r="AC467" s="1082">
        <v>0</v>
      </c>
      <c r="AD467" s="831"/>
      <c r="AE467" s="831"/>
      <c r="AF467" s="831"/>
      <c r="AG467" s="831"/>
      <c r="AH467" s="831"/>
      <c r="AI467" s="831"/>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130">
        <v>241.71054242912376</v>
      </c>
      <c r="Y468" s="1082">
        <v>0</v>
      </c>
      <c r="Z468" s="1081"/>
      <c r="AA468" s="89">
        <v>0</v>
      </c>
      <c r="AB468" s="89"/>
      <c r="AC468" s="1082">
        <v>0</v>
      </c>
      <c r="AD468" s="831"/>
      <c r="AE468" s="831"/>
      <c r="AF468" s="831"/>
      <c r="AG468" s="831"/>
      <c r="AH468" s="831"/>
      <c r="AI468" s="831"/>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130">
        <v>241.71054242912376</v>
      </c>
      <c r="Y469" s="1082">
        <v>0</v>
      </c>
      <c r="Z469" s="1081"/>
      <c r="AA469" s="89">
        <v>0</v>
      </c>
      <c r="AB469" s="89"/>
      <c r="AC469" s="1082">
        <v>0</v>
      </c>
      <c r="AD469" s="831"/>
      <c r="AE469" s="831"/>
      <c r="AF469" s="831"/>
      <c r="AG469" s="831"/>
      <c r="AH469" s="831"/>
      <c r="AI469" s="831"/>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130">
        <v>241.71054242912376</v>
      </c>
      <c r="Y470" s="1082">
        <v>0</v>
      </c>
      <c r="Z470" s="1081"/>
      <c r="AA470" s="89">
        <v>0</v>
      </c>
      <c r="AB470" s="89"/>
      <c r="AC470" s="1082">
        <v>0</v>
      </c>
      <c r="AD470" s="831"/>
      <c r="AE470" s="831"/>
      <c r="AF470" s="831"/>
      <c r="AG470" s="831"/>
      <c r="AH470" s="831"/>
      <c r="AI470" s="831"/>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130">
        <v>241.71054242912376</v>
      </c>
      <c r="Y471" s="1082">
        <v>0</v>
      </c>
      <c r="Z471" s="1081"/>
      <c r="AA471" s="89">
        <v>0</v>
      </c>
      <c r="AB471" s="89"/>
      <c r="AC471" s="1082">
        <v>0</v>
      </c>
      <c r="AD471" s="831"/>
      <c r="AE471" s="831"/>
      <c r="AF471" s="831"/>
      <c r="AG471" s="831"/>
      <c r="AH471" s="831"/>
      <c r="AI471" s="831"/>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130">
        <v>241.71054242912376</v>
      </c>
      <c r="Y472" s="1082">
        <v>0</v>
      </c>
      <c r="Z472" s="1081"/>
      <c r="AA472" s="89">
        <v>0</v>
      </c>
      <c r="AB472" s="89"/>
      <c r="AC472" s="1082">
        <v>0</v>
      </c>
      <c r="AD472" s="831"/>
      <c r="AE472" s="831"/>
      <c r="AF472" s="831"/>
      <c r="AG472" s="831"/>
      <c r="AH472" s="831"/>
      <c r="AI472" s="831"/>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130">
        <v>250.17041141414308</v>
      </c>
      <c r="Y473" s="1082">
        <v>0</v>
      </c>
      <c r="Z473" s="1081"/>
      <c r="AA473" s="89">
        <v>0</v>
      </c>
      <c r="AB473" s="89"/>
      <c r="AC473" s="1082">
        <v>0</v>
      </c>
      <c r="AD473" s="831"/>
      <c r="AE473" s="831"/>
      <c r="AF473" s="831"/>
      <c r="AG473" s="831"/>
      <c r="AH473" s="831"/>
      <c r="AI473" s="831"/>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130">
        <v>250.17041141414308</v>
      </c>
      <c r="Y474" s="1082">
        <v>0</v>
      </c>
      <c r="Z474" s="1081"/>
      <c r="AA474" s="89">
        <v>0</v>
      </c>
      <c r="AB474" s="89"/>
      <c r="AC474" s="1082">
        <v>0</v>
      </c>
      <c r="AD474" s="831"/>
      <c r="AE474" s="831"/>
      <c r="AF474" s="831"/>
      <c r="AG474" s="831"/>
      <c r="AH474" s="831"/>
      <c r="AI474" s="831"/>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130">
        <v>250.17041141414308</v>
      </c>
      <c r="Y475" s="1082">
        <v>0</v>
      </c>
      <c r="Z475" s="1081"/>
      <c r="AA475" s="89">
        <v>0</v>
      </c>
      <c r="AB475" s="89"/>
      <c r="AC475" s="1082">
        <v>0</v>
      </c>
      <c r="AD475" s="831"/>
      <c r="AE475" s="831"/>
      <c r="AF475" s="831"/>
      <c r="AG475" s="831"/>
      <c r="AH475" s="831"/>
      <c r="AI475" s="831"/>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130">
        <v>250.17041141414308</v>
      </c>
      <c r="Y476" s="1082">
        <v>0</v>
      </c>
      <c r="Z476" s="1081"/>
      <c r="AA476" s="89">
        <v>0</v>
      </c>
      <c r="AB476" s="89"/>
      <c r="AC476" s="1082">
        <v>0</v>
      </c>
      <c r="AD476" s="831"/>
      <c r="AE476" s="831"/>
      <c r="AF476" s="831"/>
      <c r="AG476" s="831"/>
      <c r="AH476" s="831"/>
      <c r="AI476" s="831"/>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130">
        <v>250.17041141414308</v>
      </c>
      <c r="Y477" s="1082">
        <v>0</v>
      </c>
      <c r="Z477" s="1081"/>
      <c r="AA477" s="89">
        <v>0</v>
      </c>
      <c r="AB477" s="89"/>
      <c r="AC477" s="1082">
        <v>0</v>
      </c>
      <c r="AD477" s="831"/>
      <c r="AE477" s="831"/>
      <c r="AF477" s="831"/>
      <c r="AG477" s="831"/>
      <c r="AH477" s="831"/>
      <c r="AI477" s="831"/>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130">
        <v>250.17041141414308</v>
      </c>
      <c r="Y478" s="1082">
        <v>0</v>
      </c>
      <c r="Z478" s="1081"/>
      <c r="AA478" s="89">
        <v>0</v>
      </c>
      <c r="AB478" s="89"/>
      <c r="AC478" s="1082">
        <v>0</v>
      </c>
      <c r="AD478" s="831"/>
      <c r="AE478" s="831"/>
      <c r="AF478" s="831"/>
      <c r="AG478" s="831"/>
      <c r="AH478" s="831"/>
      <c r="AI478" s="831"/>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130">
        <v>250.17041141414308</v>
      </c>
      <c r="Y479" s="1082">
        <v>0</v>
      </c>
      <c r="Z479" s="1081"/>
      <c r="AA479" s="89">
        <v>0</v>
      </c>
      <c r="AB479" s="89"/>
      <c r="AC479" s="1082">
        <v>0</v>
      </c>
      <c r="AD479" s="831"/>
      <c r="AE479" s="831"/>
      <c r="AF479" s="831"/>
      <c r="AG479" s="831"/>
      <c r="AH479" s="831"/>
      <c r="AI479" s="831"/>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130">
        <v>250.17041141414308</v>
      </c>
      <c r="Y480" s="1082">
        <v>0</v>
      </c>
      <c r="Z480" s="1081"/>
      <c r="AA480" s="89">
        <v>0</v>
      </c>
      <c r="AB480" s="89"/>
      <c r="AC480" s="1082">
        <v>0</v>
      </c>
      <c r="AD480" s="831"/>
      <c r="AE480" s="831"/>
      <c r="AF480" s="831"/>
      <c r="AG480" s="831"/>
      <c r="AH480" s="831"/>
      <c r="AI480" s="831"/>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130">
        <v>250.17041141414308</v>
      </c>
      <c r="Y481" s="1082">
        <v>0</v>
      </c>
      <c r="Z481" s="1081"/>
      <c r="AA481" s="89">
        <v>0</v>
      </c>
      <c r="AB481" s="89"/>
      <c r="AC481" s="1082">
        <v>0</v>
      </c>
      <c r="AD481" s="831"/>
      <c r="AE481" s="831"/>
      <c r="AF481" s="831"/>
      <c r="AG481" s="831"/>
      <c r="AH481" s="831"/>
      <c r="AI481" s="831"/>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130">
        <v>250.17041141414308</v>
      </c>
      <c r="Y482" s="1082">
        <v>0</v>
      </c>
      <c r="Z482" s="1081"/>
      <c r="AA482" s="89">
        <v>0</v>
      </c>
      <c r="AB482" s="89"/>
      <c r="AC482" s="1082">
        <v>0</v>
      </c>
      <c r="AD482" s="831"/>
      <c r="AE482" s="831"/>
      <c r="AF482" s="831"/>
      <c r="AG482" s="831"/>
      <c r="AH482" s="831"/>
      <c r="AI482" s="831"/>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130">
        <v>250.17041141414308</v>
      </c>
      <c r="Y483" s="1082">
        <v>0</v>
      </c>
      <c r="Z483" s="1081"/>
      <c r="AA483" s="89">
        <v>0</v>
      </c>
      <c r="AB483" s="89"/>
      <c r="AC483" s="1082">
        <v>0</v>
      </c>
      <c r="AD483" s="831"/>
      <c r="AE483" s="831"/>
      <c r="AF483" s="831"/>
      <c r="AG483" s="831"/>
      <c r="AH483" s="831"/>
      <c r="AI483" s="831"/>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130">
        <v>250.17041141414308</v>
      </c>
      <c r="Y484" s="1082">
        <v>0</v>
      </c>
      <c r="Z484" s="1081"/>
      <c r="AA484" s="89">
        <v>0</v>
      </c>
      <c r="AB484" s="89"/>
      <c r="AC484" s="1082">
        <v>0</v>
      </c>
      <c r="AD484" s="831"/>
      <c r="AE484" s="831"/>
      <c r="AF484" s="831"/>
      <c r="AG484" s="831"/>
      <c r="AH484" s="831"/>
      <c r="AI484" s="831"/>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130">
        <v>258.92637581363806</v>
      </c>
      <c r="Y485" s="1082">
        <v>0</v>
      </c>
      <c r="Z485" s="1081"/>
      <c r="AA485" s="89">
        <v>0</v>
      </c>
      <c r="AB485" s="89"/>
      <c r="AC485" s="1082">
        <v>0</v>
      </c>
      <c r="AD485" s="831"/>
      <c r="AE485" s="831"/>
      <c r="AF485" s="831"/>
      <c r="AG485" s="831"/>
      <c r="AH485" s="831"/>
      <c r="AI485" s="831"/>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130">
        <v>258.92637581363806</v>
      </c>
      <c r="Y486" s="1082">
        <v>0</v>
      </c>
      <c r="Z486" s="1081"/>
      <c r="AA486" s="89">
        <v>0</v>
      </c>
      <c r="AB486" s="89"/>
      <c r="AC486" s="1082">
        <v>0</v>
      </c>
      <c r="AD486" s="831"/>
      <c r="AE486" s="831"/>
      <c r="AF486" s="831"/>
      <c r="AG486" s="831"/>
      <c r="AH486" s="831"/>
      <c r="AI486" s="831"/>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130">
        <v>258.92637581363806</v>
      </c>
      <c r="Y487" s="1082">
        <v>0</v>
      </c>
      <c r="Z487" s="1081"/>
      <c r="AA487" s="89">
        <v>0</v>
      </c>
      <c r="AB487" s="89"/>
      <c r="AC487" s="1082">
        <v>0</v>
      </c>
      <c r="AD487" s="831"/>
      <c r="AE487" s="831"/>
      <c r="AF487" s="831"/>
      <c r="AG487" s="831"/>
      <c r="AH487" s="831"/>
      <c r="AI487" s="831"/>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130">
        <v>258.92637581363806</v>
      </c>
      <c r="Y488" s="1082">
        <v>0</v>
      </c>
      <c r="Z488" s="1081"/>
      <c r="AA488" s="89">
        <v>0</v>
      </c>
      <c r="AB488" s="89"/>
      <c r="AC488" s="1082">
        <v>0</v>
      </c>
      <c r="AD488" s="831"/>
      <c r="AE488" s="831"/>
      <c r="AF488" s="831"/>
      <c r="AG488" s="831"/>
      <c r="AH488" s="831"/>
      <c r="AI488" s="831"/>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130">
        <v>258.92637581363806</v>
      </c>
      <c r="Y489" s="1082">
        <v>0</v>
      </c>
      <c r="Z489" s="1081"/>
      <c r="AA489" s="89">
        <v>0</v>
      </c>
      <c r="AB489" s="89"/>
      <c r="AC489" s="1082">
        <v>0</v>
      </c>
      <c r="AD489" s="831"/>
      <c r="AE489" s="831"/>
      <c r="AF489" s="831"/>
      <c r="AG489" s="831"/>
      <c r="AH489" s="831"/>
      <c r="AI489" s="831"/>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130">
        <v>258.92637581363806</v>
      </c>
      <c r="Y490" s="1082">
        <v>0</v>
      </c>
      <c r="Z490" s="1081"/>
      <c r="AA490" s="89">
        <v>0</v>
      </c>
      <c r="AB490" s="89"/>
      <c r="AC490" s="1082">
        <v>0</v>
      </c>
      <c r="AD490" s="831"/>
      <c r="AE490" s="831"/>
      <c r="AF490" s="831"/>
      <c r="AG490" s="831"/>
      <c r="AH490" s="831"/>
      <c r="AI490" s="831"/>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130">
        <v>258.92637581363806</v>
      </c>
      <c r="Y491" s="1082">
        <v>0</v>
      </c>
      <c r="Z491" s="1081"/>
      <c r="AA491" s="89">
        <v>0</v>
      </c>
      <c r="AB491" s="89"/>
      <c r="AC491" s="1082">
        <v>0</v>
      </c>
      <c r="AD491" s="831"/>
      <c r="AE491" s="831"/>
      <c r="AF491" s="831"/>
      <c r="AG491" s="831"/>
      <c r="AH491" s="831"/>
      <c r="AI491" s="831"/>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130">
        <v>258.92637581363806</v>
      </c>
      <c r="Y492" s="1082">
        <v>0</v>
      </c>
      <c r="Z492" s="1081"/>
      <c r="AA492" s="89">
        <v>0</v>
      </c>
      <c r="AB492" s="89"/>
      <c r="AC492" s="1082">
        <v>0</v>
      </c>
      <c r="AD492" s="831"/>
      <c r="AE492" s="831"/>
      <c r="AF492" s="831"/>
      <c r="AG492" s="831"/>
      <c r="AH492" s="831"/>
      <c r="AI492" s="831"/>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130">
        <v>258.92637581363806</v>
      </c>
      <c r="Y493" s="1082">
        <v>0</v>
      </c>
      <c r="Z493" s="1081"/>
      <c r="AA493" s="89">
        <v>0</v>
      </c>
      <c r="AB493" s="89"/>
      <c r="AC493" s="1082">
        <v>0</v>
      </c>
      <c r="AD493" s="831"/>
      <c r="AE493" s="831"/>
      <c r="AF493" s="831"/>
      <c r="AG493" s="831"/>
      <c r="AH493" s="831"/>
      <c r="AI493" s="831"/>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130">
        <v>258.92637581363806</v>
      </c>
      <c r="Y494" s="1082">
        <v>0</v>
      </c>
      <c r="Z494" s="1081"/>
      <c r="AA494" s="89">
        <v>0</v>
      </c>
      <c r="AB494" s="89"/>
      <c r="AC494" s="1082">
        <v>0</v>
      </c>
      <c r="AD494" s="831"/>
      <c r="AE494" s="831"/>
      <c r="AF494" s="831"/>
      <c r="AG494" s="831"/>
      <c r="AH494" s="831"/>
      <c r="AI494" s="831"/>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130">
        <v>258.92637581363806</v>
      </c>
      <c r="Y495" s="1082">
        <v>0</v>
      </c>
      <c r="Z495" s="1081"/>
      <c r="AA495" s="89">
        <v>0</v>
      </c>
      <c r="AB495" s="89"/>
      <c r="AC495" s="1082">
        <v>0</v>
      </c>
      <c r="AD495" s="831"/>
      <c r="AE495" s="831"/>
      <c r="AF495" s="831"/>
      <c r="AG495" s="831"/>
      <c r="AH495" s="831"/>
      <c r="AI495" s="831"/>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130">
        <v>258.92637581363806</v>
      </c>
      <c r="Y496" s="1082">
        <v>0</v>
      </c>
      <c r="Z496" s="1081"/>
      <c r="AA496" s="89">
        <v>0</v>
      </c>
      <c r="AB496" s="89"/>
      <c r="AC496" s="1082">
        <v>0</v>
      </c>
      <c r="AD496" s="831"/>
      <c r="AE496" s="831"/>
      <c r="AF496" s="831"/>
      <c r="AG496" s="831"/>
      <c r="AH496" s="831"/>
      <c r="AI496" s="831"/>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130">
        <v>267.98879896711537</v>
      </c>
      <c r="Y497" s="1082">
        <v>0</v>
      </c>
      <c r="Z497" s="1081"/>
      <c r="AA497" s="89">
        <v>0</v>
      </c>
      <c r="AB497" s="89"/>
      <c r="AC497" s="1082">
        <v>0</v>
      </c>
      <c r="AD497" s="831"/>
      <c r="AE497" s="831"/>
      <c r="AF497" s="831"/>
      <c r="AG497" s="831"/>
      <c r="AH497" s="831"/>
      <c r="AI497" s="831"/>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130">
        <v>267.98879896711537</v>
      </c>
      <c r="Y498" s="1082">
        <v>0</v>
      </c>
      <c r="Z498" s="1081"/>
      <c r="AA498" s="89">
        <v>0</v>
      </c>
      <c r="AB498" s="89"/>
      <c r="AC498" s="1082">
        <v>0</v>
      </c>
      <c r="AD498" s="831"/>
      <c r="AE498" s="831"/>
      <c r="AF498" s="831"/>
      <c r="AG498" s="831"/>
      <c r="AH498" s="831"/>
      <c r="AI498" s="831"/>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130">
        <v>267.98879896711537</v>
      </c>
      <c r="Y499" s="1082">
        <v>0</v>
      </c>
      <c r="Z499" s="1081"/>
      <c r="AA499" s="89">
        <v>0</v>
      </c>
      <c r="AB499" s="89"/>
      <c r="AC499" s="1082">
        <v>0</v>
      </c>
      <c r="AD499" s="831"/>
      <c r="AE499" s="831"/>
      <c r="AF499" s="831"/>
      <c r="AG499" s="831"/>
      <c r="AH499" s="831"/>
      <c r="AI499" s="831"/>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130">
        <v>267.98879896711537</v>
      </c>
      <c r="Y500" s="1082">
        <v>0</v>
      </c>
      <c r="Z500" s="1081"/>
      <c r="AA500" s="89">
        <v>0</v>
      </c>
      <c r="AB500" s="89"/>
      <c r="AC500" s="1082">
        <v>0</v>
      </c>
      <c r="AD500" s="831"/>
      <c r="AE500" s="831"/>
      <c r="AF500" s="831"/>
      <c r="AG500" s="831"/>
      <c r="AH500" s="831"/>
      <c r="AI500" s="831"/>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130">
        <v>267.98879896711537</v>
      </c>
      <c r="Y501" s="1082">
        <v>0</v>
      </c>
      <c r="Z501" s="1081"/>
      <c r="AA501" s="89">
        <v>0</v>
      </c>
      <c r="AB501" s="89"/>
      <c r="AC501" s="1082">
        <v>0</v>
      </c>
      <c r="AD501" s="831"/>
      <c r="AE501" s="831"/>
      <c r="AF501" s="831"/>
      <c r="AG501" s="831"/>
      <c r="AH501" s="831"/>
      <c r="AI501" s="831"/>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130">
        <v>267.98879896711537</v>
      </c>
      <c r="Y502" s="1082">
        <v>0</v>
      </c>
      <c r="Z502" s="1081"/>
      <c r="AA502" s="89">
        <v>0</v>
      </c>
      <c r="AB502" s="89"/>
      <c r="AC502" s="1082">
        <v>0</v>
      </c>
      <c r="AD502" s="831"/>
      <c r="AE502" s="831"/>
      <c r="AF502" s="831"/>
      <c r="AG502" s="831"/>
      <c r="AH502" s="831"/>
      <c r="AI502" s="831"/>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130">
        <v>267.98879896711537</v>
      </c>
      <c r="Y503" s="1082">
        <v>0</v>
      </c>
      <c r="Z503" s="1081"/>
      <c r="AA503" s="89">
        <v>0</v>
      </c>
      <c r="AB503" s="89"/>
      <c r="AC503" s="1082">
        <v>0</v>
      </c>
      <c r="AD503" s="831"/>
      <c r="AE503" s="831"/>
      <c r="AF503" s="831"/>
      <c r="AG503" s="831"/>
      <c r="AH503" s="831"/>
      <c r="AI503" s="831"/>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130">
        <v>267.98879896711537</v>
      </c>
      <c r="Y504" s="1082">
        <v>0</v>
      </c>
      <c r="Z504" s="1081"/>
      <c r="AA504" s="89">
        <v>0</v>
      </c>
      <c r="AB504" s="89"/>
      <c r="AC504" s="1082">
        <v>0</v>
      </c>
      <c r="AD504" s="831"/>
      <c r="AE504" s="831"/>
      <c r="AF504" s="831"/>
      <c r="AG504" s="831"/>
      <c r="AH504" s="831"/>
      <c r="AI504" s="831"/>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130">
        <v>267.98879896711537</v>
      </c>
      <c r="Y505" s="1082">
        <v>0</v>
      </c>
      <c r="Z505" s="1081"/>
      <c r="AA505" s="89">
        <v>0</v>
      </c>
      <c r="AB505" s="89"/>
      <c r="AC505" s="1082">
        <v>0</v>
      </c>
      <c r="AD505" s="831"/>
      <c r="AE505" s="831"/>
      <c r="AF505" s="831"/>
      <c r="AG505" s="831"/>
      <c r="AH505" s="831"/>
      <c r="AI505" s="831"/>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130">
        <v>267.98879896711537</v>
      </c>
      <c r="Y506" s="1082">
        <v>0</v>
      </c>
      <c r="Z506" s="1081"/>
      <c r="AA506" s="89">
        <v>0</v>
      </c>
      <c r="AB506" s="89"/>
      <c r="AC506" s="1082">
        <v>0</v>
      </c>
      <c r="AD506" s="831"/>
      <c r="AE506" s="831"/>
      <c r="AF506" s="831"/>
      <c r="AG506" s="831"/>
      <c r="AH506" s="831"/>
      <c r="AI506" s="831"/>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130">
        <v>267.98879896711537</v>
      </c>
      <c r="Y507" s="1082">
        <v>0</v>
      </c>
      <c r="Z507" s="1081"/>
      <c r="AA507" s="89">
        <v>0</v>
      </c>
      <c r="AB507" s="89"/>
      <c r="AC507" s="1082">
        <v>0</v>
      </c>
      <c r="AD507" s="831"/>
      <c r="AE507" s="831"/>
      <c r="AF507" s="831"/>
      <c r="AG507" s="831"/>
      <c r="AH507" s="831"/>
      <c r="AI507" s="831"/>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130">
        <v>267.98879896711537</v>
      </c>
      <c r="Y508" s="1082">
        <v>0</v>
      </c>
      <c r="Z508" s="1081"/>
      <c r="AA508" s="89">
        <v>0</v>
      </c>
      <c r="AB508" s="89"/>
      <c r="AC508" s="1082">
        <v>0</v>
      </c>
      <c r="AD508" s="831"/>
      <c r="AE508" s="831"/>
      <c r="AF508" s="831"/>
      <c r="AG508" s="831"/>
      <c r="AH508" s="831"/>
      <c r="AI508" s="831"/>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130">
        <v>277.3684069309644</v>
      </c>
      <c r="Y509" s="1082">
        <v>0</v>
      </c>
      <c r="Z509" s="1081"/>
      <c r="AA509" s="89">
        <v>0</v>
      </c>
      <c r="AB509" s="89"/>
      <c r="AC509" s="1082">
        <v>0</v>
      </c>
      <c r="AD509" s="831"/>
      <c r="AE509" s="831"/>
      <c r="AF509" s="831"/>
      <c r="AG509" s="831"/>
      <c r="AH509" s="831"/>
      <c r="AI509" s="831"/>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130">
        <v>277.3684069309644</v>
      </c>
      <c r="Y510" s="1082">
        <v>0</v>
      </c>
      <c r="Z510" s="1081"/>
      <c r="AA510" s="89">
        <v>0</v>
      </c>
      <c r="AB510" s="89"/>
      <c r="AC510" s="1082">
        <v>0</v>
      </c>
      <c r="AD510" s="831"/>
      <c r="AE510" s="831"/>
      <c r="AF510" s="831"/>
      <c r="AG510" s="831"/>
      <c r="AH510" s="831"/>
      <c r="AI510" s="831"/>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130">
        <v>277.3684069309644</v>
      </c>
      <c r="Y511" s="1082">
        <v>0</v>
      </c>
      <c r="Z511" s="1081"/>
      <c r="AA511" s="89">
        <v>0</v>
      </c>
      <c r="AB511" s="89"/>
      <c r="AC511" s="1082">
        <v>0</v>
      </c>
      <c r="AD511" s="831"/>
      <c r="AE511" s="831"/>
      <c r="AF511" s="831"/>
      <c r="AG511" s="831"/>
      <c r="AH511" s="831"/>
      <c r="AI511" s="831"/>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130">
        <v>277.3684069309644</v>
      </c>
      <c r="Y512" s="1082">
        <v>0</v>
      </c>
      <c r="Z512" s="1081"/>
      <c r="AA512" s="89">
        <v>0</v>
      </c>
      <c r="AB512" s="89"/>
      <c r="AC512" s="1082">
        <v>0</v>
      </c>
      <c r="AD512" s="831"/>
      <c r="AE512" s="831"/>
      <c r="AF512" s="831"/>
      <c r="AG512" s="831"/>
      <c r="AH512" s="831"/>
      <c r="AI512" s="831"/>
      <c r="AJ512" s="831"/>
      <c r="AK512" s="831"/>
      <c r="AL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130">
        <v>277.3684069309644</v>
      </c>
      <c r="Y513" s="1082">
        <v>0</v>
      </c>
      <c r="Z513" s="1081"/>
      <c r="AA513" s="89">
        <v>0</v>
      </c>
      <c r="AB513" s="89"/>
      <c r="AC513" s="1082">
        <v>0</v>
      </c>
      <c r="AD513" s="831"/>
      <c r="AE513" s="831"/>
      <c r="AF513" s="831"/>
      <c r="AG513" s="831"/>
      <c r="AH513" s="831"/>
      <c r="AI513" s="831"/>
      <c r="AJ513" s="831"/>
      <c r="AK513" s="831"/>
      <c r="AL513" s="831"/>
    </row>
    <row r="514" spans="1:98">
      <c r="G514" s="1070"/>
      <c r="H514" s="1070"/>
      <c r="Z514" s="371"/>
      <c r="AA514" s="371"/>
      <c r="AB514" s="371"/>
      <c r="AC514" s="371"/>
      <c r="AG514" s="216"/>
      <c r="AH514" s="216"/>
      <c r="AI514" s="216"/>
      <c r="AJ514" s="216"/>
      <c r="AK514" s="216"/>
      <c r="AL514" s="216"/>
    </row>
    <row r="515" spans="1:98">
      <c r="G515" s="1070"/>
      <c r="H515" s="1070"/>
      <c r="Z515" s="371"/>
      <c r="AA515" s="371"/>
      <c r="AB515" s="371"/>
      <c r="AC515" s="371"/>
      <c r="AG515" s="216"/>
      <c r="AH515" s="216"/>
      <c r="AI515" s="216"/>
      <c r="AJ515" s="216"/>
      <c r="AK515" s="216"/>
      <c r="AL515" s="216"/>
    </row>
    <row r="516" spans="1:98">
      <c r="G516" s="1070"/>
      <c r="H516" s="1070"/>
      <c r="Z516" s="371"/>
      <c r="AA516" s="371"/>
      <c r="AB516" s="371"/>
      <c r="AC516" s="371"/>
      <c r="AG516" s="216"/>
      <c r="AH516" s="216"/>
      <c r="AI516" s="216"/>
      <c r="AJ516" s="216"/>
      <c r="AK516" s="216"/>
      <c r="AL516" s="216"/>
    </row>
    <row r="517" spans="1:98">
      <c r="G517" s="1070"/>
      <c r="H517" s="1070"/>
      <c r="AG517" s="216"/>
      <c r="AH517" s="216"/>
      <c r="AI517" s="216"/>
      <c r="AJ517" s="216"/>
      <c r="AK517" s="216"/>
      <c r="AL517" s="216"/>
    </row>
    <row r="518" spans="1:98">
      <c r="G518" s="312" t="s">
        <v>181</v>
      </c>
      <c r="H518" s="312"/>
      <c r="I518" s="312"/>
      <c r="J518" s="312"/>
      <c r="K518" s="312"/>
      <c r="L518" s="312"/>
      <c r="M518" s="312"/>
      <c r="N518" s="312"/>
      <c r="O518" s="312"/>
      <c r="P518" s="312"/>
      <c r="Q518" s="312"/>
      <c r="R518" s="312"/>
      <c r="S518" s="312"/>
      <c r="T518" s="312"/>
      <c r="U518" s="312"/>
      <c r="V518" s="312"/>
      <c r="W518" s="312"/>
      <c r="AG518" s="216"/>
      <c r="AH518" s="216"/>
      <c r="AI518" s="216"/>
      <c r="AJ518" s="216"/>
      <c r="AK518" s="216"/>
      <c r="AL518" s="216"/>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AG519" s="216"/>
      <c r="AH519" s="216"/>
      <c r="AI519" s="216"/>
      <c r="AJ519" s="216"/>
      <c r="AK519" s="216"/>
      <c r="AL519" s="216"/>
      <c r="CJ519" s="166"/>
      <c r="CK519" s="166"/>
      <c r="CL519" s="166"/>
      <c r="CM519" s="166"/>
      <c r="CN519" s="166"/>
      <c r="CO519" s="166"/>
      <c r="CP519" s="166"/>
      <c r="CQ519" s="166"/>
      <c r="CR519" s="166"/>
      <c r="CS519" s="166"/>
      <c r="CT519" s="166"/>
    </row>
    <row r="520" spans="1:98">
      <c r="G520" s="1088">
        <v>1990</v>
      </c>
      <c r="H520" s="1089"/>
      <c r="I520" s="1089"/>
      <c r="J520" s="1089"/>
      <c r="K520" s="1090" t="s">
        <v>563</v>
      </c>
      <c r="L520" s="1091">
        <v>0</v>
      </c>
      <c r="M520" s="1091">
        <v>0</v>
      </c>
      <c r="N520" s="1091">
        <v>0</v>
      </c>
      <c r="O520" s="1091">
        <v>0</v>
      </c>
      <c r="P520" s="1091">
        <v>0</v>
      </c>
      <c r="Q520" s="1091">
        <v>0</v>
      </c>
      <c r="R520" s="1091">
        <v>0</v>
      </c>
      <c r="S520" s="1091">
        <v>0</v>
      </c>
      <c r="T520" s="1091">
        <v>0</v>
      </c>
      <c r="U520" s="1091">
        <v>0</v>
      </c>
      <c r="V520" s="1091">
        <v>0</v>
      </c>
      <c r="W520" s="1091">
        <v>0</v>
      </c>
      <c r="X520" s="1138">
        <v>0</v>
      </c>
      <c r="Y520" s="1091">
        <v>0</v>
      </c>
      <c r="Z520" s="1091">
        <v>0</v>
      </c>
      <c r="AA520" s="1091">
        <v>0</v>
      </c>
      <c r="AB520" s="1091">
        <v>0</v>
      </c>
      <c r="AC520" s="1091">
        <v>0</v>
      </c>
      <c r="AG520" s="216"/>
      <c r="AH520" s="216"/>
      <c r="AI520" s="216"/>
      <c r="AJ520" s="216"/>
      <c r="AK520" s="216"/>
      <c r="AL520" s="216"/>
      <c r="CJ520" s="166"/>
      <c r="CK520" s="166"/>
      <c r="CL520" s="166"/>
      <c r="CM520" s="166"/>
      <c r="CN520" s="166"/>
      <c r="CO520" s="166"/>
      <c r="CP520" s="166"/>
      <c r="CQ520" s="166"/>
      <c r="CR520" s="166"/>
      <c r="CS520" s="166"/>
      <c r="CT520" s="166"/>
    </row>
    <row r="521" spans="1:98">
      <c r="G521" s="1088">
        <v>1991</v>
      </c>
      <c r="H521" s="1089"/>
      <c r="I521" s="1089"/>
      <c r="J521" s="1089"/>
      <c r="K521" s="1090" t="s">
        <v>563</v>
      </c>
      <c r="L521" s="1091">
        <v>0</v>
      </c>
      <c r="M521" s="1091">
        <v>0</v>
      </c>
      <c r="N521" s="1091">
        <v>0</v>
      </c>
      <c r="O521" s="1091">
        <v>0</v>
      </c>
      <c r="P521" s="1091">
        <v>0</v>
      </c>
      <c r="Q521" s="1091">
        <v>0</v>
      </c>
      <c r="R521" s="1091">
        <v>0</v>
      </c>
      <c r="S521" s="1091">
        <v>0</v>
      </c>
      <c r="T521" s="1091">
        <v>0</v>
      </c>
      <c r="U521" s="1091">
        <v>0</v>
      </c>
      <c r="V521" s="1091">
        <v>0</v>
      </c>
      <c r="W521" s="1091">
        <v>0</v>
      </c>
      <c r="X521" s="1138">
        <v>0</v>
      </c>
      <c r="Y521" s="1091">
        <v>0</v>
      </c>
      <c r="Z521" s="1091">
        <v>0</v>
      </c>
      <c r="AA521" s="1091">
        <v>0</v>
      </c>
      <c r="AB521" s="1091">
        <v>0</v>
      </c>
      <c r="AC521" s="1091">
        <v>0</v>
      </c>
      <c r="AG521" s="216"/>
      <c r="AH521" s="216"/>
      <c r="AI521" s="216"/>
      <c r="AJ521" s="216"/>
      <c r="AK521" s="216"/>
      <c r="AL521" s="216"/>
      <c r="CJ521" s="166"/>
      <c r="CK521" s="166"/>
      <c r="CL521" s="166"/>
      <c r="CM521" s="166"/>
      <c r="CN521" s="166"/>
      <c r="CO521" s="166"/>
      <c r="CP521" s="166"/>
      <c r="CQ521" s="166"/>
      <c r="CR521" s="166"/>
      <c r="CS521" s="166"/>
      <c r="CT521" s="166"/>
    </row>
    <row r="522" spans="1:98">
      <c r="G522" s="1088">
        <v>1992</v>
      </c>
      <c r="H522" s="1089"/>
      <c r="I522" s="1089"/>
      <c r="J522" s="1089"/>
      <c r="K522" s="1090" t="s">
        <v>563</v>
      </c>
      <c r="L522" s="1091">
        <v>0</v>
      </c>
      <c r="M522" s="1091">
        <v>0</v>
      </c>
      <c r="N522" s="1091">
        <v>0</v>
      </c>
      <c r="O522" s="1091">
        <v>0</v>
      </c>
      <c r="P522" s="1091">
        <v>0</v>
      </c>
      <c r="Q522" s="1091">
        <v>0</v>
      </c>
      <c r="R522" s="1091">
        <v>0</v>
      </c>
      <c r="S522" s="1091">
        <v>0</v>
      </c>
      <c r="T522" s="1091">
        <v>0</v>
      </c>
      <c r="U522" s="1091">
        <v>0</v>
      </c>
      <c r="V522" s="1091">
        <v>0</v>
      </c>
      <c r="W522" s="1091">
        <v>0</v>
      </c>
      <c r="X522" s="1138">
        <v>0</v>
      </c>
      <c r="Y522" s="1091">
        <v>0</v>
      </c>
      <c r="Z522" s="1091">
        <v>0</v>
      </c>
      <c r="AA522" s="1091">
        <v>0</v>
      </c>
      <c r="AB522" s="1091">
        <v>0</v>
      </c>
      <c r="AC522" s="1091">
        <v>0</v>
      </c>
      <c r="AG522" s="216"/>
      <c r="AH522" s="216"/>
      <c r="AI522" s="216"/>
      <c r="AJ522" s="216"/>
      <c r="AK522" s="216"/>
      <c r="AL522" s="216"/>
      <c r="CJ522" s="166"/>
      <c r="CK522" s="166"/>
      <c r="CL522" s="166"/>
      <c r="CM522" s="166"/>
      <c r="CN522" s="166"/>
      <c r="CO522" s="166"/>
      <c r="CP522" s="166"/>
      <c r="CQ522" s="166"/>
      <c r="CR522" s="166"/>
      <c r="CS522" s="166"/>
      <c r="CT522" s="166"/>
    </row>
    <row r="523" spans="1:98">
      <c r="G523" s="1088">
        <v>1993</v>
      </c>
      <c r="H523" s="1089"/>
      <c r="I523" s="1089"/>
      <c r="J523" s="1089"/>
      <c r="K523" s="1090" t="s">
        <v>563</v>
      </c>
      <c r="L523" s="1091">
        <v>0</v>
      </c>
      <c r="M523" s="1091">
        <v>0</v>
      </c>
      <c r="N523" s="1091">
        <v>0</v>
      </c>
      <c r="O523" s="1091">
        <v>0</v>
      </c>
      <c r="P523" s="1091">
        <v>0</v>
      </c>
      <c r="Q523" s="1091">
        <v>0</v>
      </c>
      <c r="R523" s="1091">
        <v>0</v>
      </c>
      <c r="S523" s="1091">
        <v>0</v>
      </c>
      <c r="T523" s="1091">
        <v>0</v>
      </c>
      <c r="U523" s="1091">
        <v>0</v>
      </c>
      <c r="V523" s="1091">
        <v>0</v>
      </c>
      <c r="W523" s="1091">
        <v>0</v>
      </c>
      <c r="X523" s="1138">
        <v>0</v>
      </c>
      <c r="Y523" s="1091">
        <v>0</v>
      </c>
      <c r="Z523" s="1091">
        <v>0</v>
      </c>
      <c r="AA523" s="1091">
        <v>0</v>
      </c>
      <c r="AB523" s="1091">
        <v>0</v>
      </c>
      <c r="AC523" s="1091">
        <v>0</v>
      </c>
      <c r="AG523" s="216"/>
      <c r="AH523" s="216"/>
      <c r="AI523" s="216"/>
      <c r="AJ523" s="216"/>
      <c r="AK523" s="216"/>
      <c r="AL523" s="216"/>
      <c r="CJ523" s="166"/>
      <c r="CK523" s="166"/>
      <c r="CL523" s="166"/>
      <c r="CM523" s="166"/>
      <c r="CN523" s="166"/>
      <c r="CO523" s="166"/>
      <c r="CP523" s="166"/>
      <c r="CQ523" s="166"/>
      <c r="CR523" s="166"/>
      <c r="CS523" s="166"/>
      <c r="CT523" s="166"/>
    </row>
    <row r="524" spans="1:98">
      <c r="G524" s="1088">
        <v>1994</v>
      </c>
      <c r="H524" s="1089"/>
      <c r="I524" s="1089"/>
      <c r="J524" s="1089"/>
      <c r="K524" s="1090" t="s">
        <v>563</v>
      </c>
      <c r="L524" s="1091">
        <v>0</v>
      </c>
      <c r="M524" s="1091">
        <v>0</v>
      </c>
      <c r="N524" s="1091">
        <v>0</v>
      </c>
      <c r="O524" s="1091">
        <v>0</v>
      </c>
      <c r="P524" s="1091">
        <v>0</v>
      </c>
      <c r="Q524" s="1091">
        <v>0</v>
      </c>
      <c r="R524" s="1091">
        <v>0</v>
      </c>
      <c r="S524" s="1091">
        <v>0</v>
      </c>
      <c r="T524" s="1091">
        <v>0</v>
      </c>
      <c r="U524" s="1091">
        <v>0</v>
      </c>
      <c r="V524" s="1091">
        <v>0</v>
      </c>
      <c r="W524" s="1091">
        <v>0</v>
      </c>
      <c r="X524" s="1138">
        <v>0</v>
      </c>
      <c r="Y524" s="1091">
        <v>0</v>
      </c>
      <c r="Z524" s="1091">
        <v>0</v>
      </c>
      <c r="AA524" s="1091">
        <v>0</v>
      </c>
      <c r="AB524" s="1091">
        <v>0</v>
      </c>
      <c r="AC524" s="1091">
        <v>0</v>
      </c>
      <c r="AG524" s="216"/>
      <c r="AH524" s="216"/>
      <c r="AI524" s="216"/>
      <c r="AJ524" s="216"/>
      <c r="AK524" s="216"/>
      <c r="AL524" s="216"/>
      <c r="CJ524" s="166"/>
      <c r="CK524" s="166"/>
      <c r="CL524" s="166"/>
      <c r="CM524" s="166"/>
      <c r="CN524" s="166"/>
      <c r="CO524" s="166"/>
      <c r="CP524" s="166"/>
      <c r="CQ524" s="166"/>
      <c r="CR524" s="166"/>
      <c r="CS524" s="166"/>
      <c r="CT524" s="166"/>
    </row>
    <row r="525" spans="1:98">
      <c r="G525" s="1088">
        <v>1995</v>
      </c>
      <c r="H525" s="1089"/>
      <c r="I525" s="1089"/>
      <c r="J525" s="1089"/>
      <c r="K525" s="1090" t="s">
        <v>563</v>
      </c>
      <c r="L525" s="1091">
        <v>0</v>
      </c>
      <c r="M525" s="1091">
        <v>0</v>
      </c>
      <c r="N525" s="1091">
        <v>0</v>
      </c>
      <c r="O525" s="1091">
        <v>0</v>
      </c>
      <c r="P525" s="1091">
        <v>0</v>
      </c>
      <c r="Q525" s="1091">
        <v>0</v>
      </c>
      <c r="R525" s="1091">
        <v>0</v>
      </c>
      <c r="S525" s="1091">
        <v>0</v>
      </c>
      <c r="T525" s="1091">
        <v>0</v>
      </c>
      <c r="U525" s="1091">
        <v>0</v>
      </c>
      <c r="V525" s="1091">
        <v>0</v>
      </c>
      <c r="W525" s="1091">
        <v>0</v>
      </c>
      <c r="X525" s="1138">
        <v>0</v>
      </c>
      <c r="Y525" s="1091">
        <v>0</v>
      </c>
      <c r="Z525" s="1091">
        <v>0</v>
      </c>
      <c r="AA525" s="1091">
        <v>0</v>
      </c>
      <c r="AB525" s="1091">
        <v>0</v>
      </c>
      <c r="AC525" s="1091">
        <v>0</v>
      </c>
      <c r="AG525" s="216"/>
      <c r="AH525" s="216"/>
      <c r="AI525" s="216"/>
      <c r="AJ525" s="216"/>
      <c r="AK525" s="216"/>
      <c r="AL525" s="216"/>
      <c r="CJ525" s="166"/>
      <c r="CK525" s="166"/>
      <c r="CL525" s="166"/>
      <c r="CM525" s="166"/>
      <c r="CN525" s="166"/>
      <c r="CO525" s="166"/>
      <c r="CP525" s="166"/>
      <c r="CQ525" s="166"/>
      <c r="CR525" s="166"/>
      <c r="CS525" s="166"/>
      <c r="CT525" s="166"/>
    </row>
    <row r="526" spans="1:98">
      <c r="G526" s="1088">
        <v>1996</v>
      </c>
      <c r="H526" s="1089"/>
      <c r="I526" s="1089"/>
      <c r="J526" s="1089"/>
      <c r="K526" s="1090" t="s">
        <v>563</v>
      </c>
      <c r="L526" s="1091">
        <v>0</v>
      </c>
      <c r="M526" s="1091">
        <v>0</v>
      </c>
      <c r="N526" s="1091">
        <v>0</v>
      </c>
      <c r="O526" s="1091">
        <v>0</v>
      </c>
      <c r="P526" s="1091">
        <v>0</v>
      </c>
      <c r="Q526" s="1091">
        <v>0</v>
      </c>
      <c r="R526" s="1091">
        <v>0</v>
      </c>
      <c r="S526" s="1091">
        <v>0</v>
      </c>
      <c r="T526" s="1091">
        <v>0</v>
      </c>
      <c r="U526" s="1091">
        <v>0</v>
      </c>
      <c r="V526" s="1091">
        <v>0</v>
      </c>
      <c r="W526" s="1091">
        <v>0</v>
      </c>
      <c r="X526" s="1138">
        <v>0</v>
      </c>
      <c r="Y526" s="1091">
        <v>0</v>
      </c>
      <c r="Z526" s="1091">
        <v>0</v>
      </c>
      <c r="AA526" s="1091">
        <v>0</v>
      </c>
      <c r="AB526" s="1091">
        <v>0</v>
      </c>
      <c r="AC526" s="1091">
        <v>0</v>
      </c>
      <c r="AG526" s="216"/>
      <c r="AH526" s="216"/>
      <c r="AI526" s="216"/>
      <c r="AJ526" s="216"/>
      <c r="AK526" s="216"/>
      <c r="AL526" s="216"/>
      <c r="CJ526" s="166"/>
      <c r="CK526" s="166"/>
      <c r="CL526" s="166"/>
      <c r="CM526" s="166"/>
      <c r="CN526" s="166"/>
      <c r="CO526" s="166"/>
      <c r="CP526" s="166"/>
      <c r="CQ526" s="166"/>
      <c r="CR526" s="166"/>
      <c r="CS526" s="166"/>
      <c r="CT526" s="166"/>
    </row>
    <row r="527" spans="1:98">
      <c r="G527" s="1088">
        <v>1997</v>
      </c>
      <c r="H527" s="1089"/>
      <c r="I527" s="1089"/>
      <c r="J527" s="1089"/>
      <c r="K527" s="1090" t="s">
        <v>563</v>
      </c>
      <c r="L527" s="1091">
        <v>0</v>
      </c>
      <c r="M527" s="1091">
        <v>0</v>
      </c>
      <c r="N527" s="1091">
        <v>0</v>
      </c>
      <c r="O527" s="1091">
        <v>0</v>
      </c>
      <c r="P527" s="1091">
        <v>0</v>
      </c>
      <c r="Q527" s="1091">
        <v>0</v>
      </c>
      <c r="R527" s="1091">
        <v>0</v>
      </c>
      <c r="S527" s="1091">
        <v>0</v>
      </c>
      <c r="T527" s="1091">
        <v>0</v>
      </c>
      <c r="U527" s="1091">
        <v>0</v>
      </c>
      <c r="V527" s="1091">
        <v>0</v>
      </c>
      <c r="W527" s="1091">
        <v>0</v>
      </c>
      <c r="X527" s="1138">
        <v>0</v>
      </c>
      <c r="Y527" s="1091">
        <v>0</v>
      </c>
      <c r="Z527" s="1091">
        <v>0</v>
      </c>
      <c r="AA527" s="1091">
        <v>0</v>
      </c>
      <c r="AB527" s="1091">
        <v>0</v>
      </c>
      <c r="AC527" s="1091">
        <v>0</v>
      </c>
      <c r="AG527" s="216"/>
      <c r="AH527" s="216"/>
      <c r="AI527" s="216"/>
      <c r="AJ527" s="216"/>
      <c r="AK527" s="216"/>
      <c r="AL527" s="216"/>
      <c r="CJ527" s="166"/>
      <c r="CK527" s="166"/>
      <c r="CL527" s="166"/>
      <c r="CM527" s="166"/>
      <c r="CN527" s="166"/>
      <c r="CO527" s="166"/>
      <c r="CP527" s="166"/>
      <c r="CQ527" s="166"/>
      <c r="CR527" s="166"/>
      <c r="CS527" s="166"/>
      <c r="CT527" s="166"/>
    </row>
    <row r="528" spans="1:98">
      <c r="G528" s="1088">
        <v>1998</v>
      </c>
      <c r="H528" s="1089"/>
      <c r="I528" s="1089"/>
      <c r="J528" s="1089"/>
      <c r="K528" s="1090" t="s">
        <v>563</v>
      </c>
      <c r="L528" s="1091">
        <v>0</v>
      </c>
      <c r="M528" s="1091">
        <v>0</v>
      </c>
      <c r="N528" s="1091">
        <v>0</v>
      </c>
      <c r="O528" s="1091">
        <v>0</v>
      </c>
      <c r="P528" s="1091">
        <v>0</v>
      </c>
      <c r="Q528" s="1091">
        <v>0</v>
      </c>
      <c r="R528" s="1091">
        <v>0</v>
      </c>
      <c r="S528" s="1091">
        <v>0</v>
      </c>
      <c r="T528" s="1091">
        <v>0</v>
      </c>
      <c r="U528" s="1091">
        <v>0</v>
      </c>
      <c r="V528" s="1091">
        <v>0</v>
      </c>
      <c r="W528" s="1091">
        <v>0</v>
      </c>
      <c r="X528" s="1138">
        <v>0</v>
      </c>
      <c r="Y528" s="1091">
        <v>0</v>
      </c>
      <c r="Z528" s="1091">
        <v>0</v>
      </c>
      <c r="AA528" s="1091">
        <v>0</v>
      </c>
      <c r="AB528" s="1091">
        <v>0</v>
      </c>
      <c r="AC528" s="1091">
        <v>0</v>
      </c>
      <c r="AG528" s="216"/>
      <c r="AH528" s="216"/>
      <c r="AI528" s="216"/>
      <c r="AJ528" s="216"/>
      <c r="AK528" s="216"/>
      <c r="AL528" s="216"/>
      <c r="CJ528" s="166"/>
      <c r="CK528" s="166"/>
      <c r="CL528" s="166"/>
      <c r="CM528" s="166"/>
      <c r="CN528" s="166"/>
      <c r="CO528" s="166"/>
      <c r="CP528" s="166"/>
      <c r="CQ528" s="166"/>
      <c r="CR528" s="166"/>
      <c r="CS528" s="166"/>
      <c r="CT528" s="166"/>
    </row>
    <row r="529" spans="7:98">
      <c r="G529" s="1088">
        <v>1999</v>
      </c>
      <c r="H529" s="1089"/>
      <c r="I529" s="1089"/>
      <c r="J529" s="1089"/>
      <c r="K529" s="1090" t="s">
        <v>563</v>
      </c>
      <c r="L529" s="1091">
        <v>0</v>
      </c>
      <c r="M529" s="1091">
        <v>0</v>
      </c>
      <c r="N529" s="1091">
        <v>0</v>
      </c>
      <c r="O529" s="1091">
        <v>0</v>
      </c>
      <c r="P529" s="1091">
        <v>0</v>
      </c>
      <c r="Q529" s="1091">
        <v>0</v>
      </c>
      <c r="R529" s="1091">
        <v>0</v>
      </c>
      <c r="S529" s="1091">
        <v>0</v>
      </c>
      <c r="T529" s="1091">
        <v>0</v>
      </c>
      <c r="U529" s="1091">
        <v>0</v>
      </c>
      <c r="V529" s="1091">
        <v>0</v>
      </c>
      <c r="W529" s="1091">
        <v>0</v>
      </c>
      <c r="X529" s="1138">
        <v>0</v>
      </c>
      <c r="Y529" s="1091">
        <v>0</v>
      </c>
      <c r="Z529" s="1091">
        <v>0</v>
      </c>
      <c r="AA529" s="1091">
        <v>0</v>
      </c>
      <c r="AB529" s="1091">
        <v>0</v>
      </c>
      <c r="AC529" s="1091">
        <v>0</v>
      </c>
      <c r="AG529" s="216"/>
      <c r="AH529" s="216"/>
      <c r="AI529" s="216"/>
      <c r="AJ529" s="216"/>
      <c r="AK529" s="216"/>
      <c r="AL529" s="216"/>
      <c r="CJ529" s="166"/>
      <c r="CK529" s="166"/>
      <c r="CL529" s="166"/>
      <c r="CM529" s="166"/>
      <c r="CN529" s="166"/>
      <c r="CO529" s="166"/>
      <c r="CP529" s="166"/>
      <c r="CQ529" s="166"/>
      <c r="CR529" s="166"/>
      <c r="CS529" s="166"/>
      <c r="CT529" s="166"/>
    </row>
    <row r="530" spans="7:98">
      <c r="G530" s="1088">
        <v>2000</v>
      </c>
      <c r="H530" s="1089"/>
      <c r="I530" s="1089"/>
      <c r="J530" s="1089"/>
      <c r="K530" s="1090" t="s">
        <v>563</v>
      </c>
      <c r="L530" s="1091">
        <v>0</v>
      </c>
      <c r="M530" s="1091">
        <v>0</v>
      </c>
      <c r="N530" s="1091">
        <v>0</v>
      </c>
      <c r="O530" s="1091">
        <v>0</v>
      </c>
      <c r="P530" s="1091">
        <v>0</v>
      </c>
      <c r="Q530" s="1091">
        <v>0</v>
      </c>
      <c r="R530" s="1091">
        <v>0</v>
      </c>
      <c r="S530" s="1091">
        <v>0</v>
      </c>
      <c r="T530" s="1091">
        <v>0</v>
      </c>
      <c r="U530" s="1091">
        <v>0</v>
      </c>
      <c r="V530" s="1091">
        <v>0</v>
      </c>
      <c r="W530" s="1091">
        <v>0</v>
      </c>
      <c r="X530" s="1138">
        <v>0</v>
      </c>
      <c r="Y530" s="1091">
        <v>0</v>
      </c>
      <c r="Z530" s="1091">
        <v>0</v>
      </c>
      <c r="AA530" s="1091">
        <v>0</v>
      </c>
      <c r="AB530" s="1091">
        <v>0</v>
      </c>
      <c r="AC530" s="1091">
        <v>0</v>
      </c>
      <c r="AG530" s="216"/>
      <c r="AH530" s="216"/>
      <c r="AI530" s="216"/>
      <c r="AJ530" s="216"/>
      <c r="AK530" s="216"/>
      <c r="AL530" s="216"/>
      <c r="CJ530" s="166"/>
      <c r="CK530" s="166"/>
      <c r="CL530" s="166"/>
      <c r="CM530" s="166"/>
      <c r="CN530" s="166"/>
      <c r="CO530" s="166"/>
      <c r="CP530" s="166"/>
      <c r="CQ530" s="166"/>
      <c r="CR530" s="166"/>
      <c r="CS530" s="166"/>
      <c r="CT530" s="166"/>
    </row>
    <row r="531" spans="7:98">
      <c r="G531" s="1088">
        <v>2001</v>
      </c>
      <c r="H531" s="1089"/>
      <c r="I531" s="1089"/>
      <c r="J531" s="1089"/>
      <c r="K531" s="1090" t="s">
        <v>563</v>
      </c>
      <c r="L531" s="1091">
        <v>0</v>
      </c>
      <c r="M531" s="1091">
        <v>0</v>
      </c>
      <c r="N531" s="1091">
        <v>0</v>
      </c>
      <c r="O531" s="1091">
        <v>0</v>
      </c>
      <c r="P531" s="1091">
        <v>0</v>
      </c>
      <c r="Q531" s="1091">
        <v>0</v>
      </c>
      <c r="R531" s="1091">
        <v>0</v>
      </c>
      <c r="S531" s="1091">
        <v>0</v>
      </c>
      <c r="T531" s="1091">
        <v>0</v>
      </c>
      <c r="U531" s="1091">
        <v>0</v>
      </c>
      <c r="V531" s="1091">
        <v>0</v>
      </c>
      <c r="W531" s="1091">
        <v>0</v>
      </c>
      <c r="X531" s="1138">
        <v>0</v>
      </c>
      <c r="Y531" s="1091">
        <v>0</v>
      </c>
      <c r="Z531" s="1091">
        <v>0</v>
      </c>
      <c r="AA531" s="1091">
        <v>0</v>
      </c>
      <c r="AB531" s="1091">
        <v>0</v>
      </c>
      <c r="AC531" s="1091">
        <v>0</v>
      </c>
      <c r="AG531" s="216"/>
      <c r="AH531" s="216"/>
      <c r="AI531" s="216"/>
      <c r="AJ531" s="216"/>
      <c r="AK531" s="216"/>
      <c r="AL531" s="216"/>
      <c r="CJ531" s="166"/>
      <c r="CK531" s="166"/>
      <c r="CL531" s="166"/>
      <c r="CM531" s="166"/>
      <c r="CN531" s="166"/>
      <c r="CO531" s="166"/>
      <c r="CP531" s="166"/>
      <c r="CQ531" s="166"/>
      <c r="CR531" s="166"/>
      <c r="CS531" s="166"/>
      <c r="CT531" s="166"/>
    </row>
    <row r="532" spans="7:98">
      <c r="G532" s="1088">
        <v>2002</v>
      </c>
      <c r="H532" s="1089"/>
      <c r="I532" s="1089"/>
      <c r="J532" s="1089"/>
      <c r="K532" s="1090" t="s">
        <v>563</v>
      </c>
      <c r="L532" s="1091">
        <v>0</v>
      </c>
      <c r="M532" s="1091">
        <v>0</v>
      </c>
      <c r="N532" s="1091">
        <v>0</v>
      </c>
      <c r="O532" s="1091">
        <v>0</v>
      </c>
      <c r="P532" s="1091">
        <v>0</v>
      </c>
      <c r="Q532" s="1091">
        <v>0</v>
      </c>
      <c r="R532" s="1091">
        <v>0</v>
      </c>
      <c r="S532" s="1091">
        <v>0</v>
      </c>
      <c r="T532" s="1091">
        <v>0</v>
      </c>
      <c r="U532" s="1091">
        <v>0</v>
      </c>
      <c r="V532" s="1091">
        <v>0</v>
      </c>
      <c r="W532" s="1091">
        <v>0</v>
      </c>
      <c r="X532" s="1138">
        <v>0</v>
      </c>
      <c r="Y532" s="1091">
        <v>0</v>
      </c>
      <c r="Z532" s="1091">
        <v>0</v>
      </c>
      <c r="AA532" s="1091">
        <v>0</v>
      </c>
      <c r="AB532" s="1091">
        <v>0</v>
      </c>
      <c r="AC532" s="1091">
        <v>0</v>
      </c>
      <c r="AG532" s="216"/>
      <c r="AH532" s="216"/>
      <c r="AI532" s="216"/>
      <c r="AJ532" s="216"/>
      <c r="AK532" s="216"/>
      <c r="AL532" s="216"/>
      <c r="CJ532" s="166"/>
      <c r="CK532" s="166"/>
      <c r="CL532" s="166"/>
      <c r="CM532" s="166"/>
      <c r="CN532" s="166"/>
      <c r="CO532" s="166"/>
      <c r="CP532" s="166"/>
      <c r="CQ532" s="166"/>
      <c r="CR532" s="166"/>
      <c r="CS532" s="166"/>
      <c r="CT532" s="166"/>
    </row>
    <row r="533" spans="7:98">
      <c r="G533" s="1088">
        <v>2003</v>
      </c>
      <c r="H533" s="1089"/>
      <c r="I533" s="1089"/>
      <c r="J533" s="1089"/>
      <c r="K533" s="1090" t="s">
        <v>563</v>
      </c>
      <c r="L533" s="1091">
        <v>0</v>
      </c>
      <c r="M533" s="1091">
        <v>0</v>
      </c>
      <c r="N533" s="1091">
        <v>0</v>
      </c>
      <c r="O533" s="1091">
        <v>0</v>
      </c>
      <c r="P533" s="1091">
        <v>0</v>
      </c>
      <c r="Q533" s="1091">
        <v>0</v>
      </c>
      <c r="R533" s="1091">
        <v>0</v>
      </c>
      <c r="S533" s="1091">
        <v>0</v>
      </c>
      <c r="T533" s="1091">
        <v>0</v>
      </c>
      <c r="U533" s="1091">
        <v>0</v>
      </c>
      <c r="V533" s="1091">
        <v>0</v>
      </c>
      <c r="W533" s="1091">
        <v>0</v>
      </c>
      <c r="X533" s="1138">
        <v>0</v>
      </c>
      <c r="Y533" s="1091">
        <v>0</v>
      </c>
      <c r="Z533" s="1091">
        <v>0</v>
      </c>
      <c r="AA533" s="1091">
        <v>0</v>
      </c>
      <c r="AB533" s="1091">
        <v>0</v>
      </c>
      <c r="AC533" s="1091">
        <v>0</v>
      </c>
      <c r="AG533" s="216"/>
      <c r="AH533" s="216"/>
      <c r="AI533" s="216"/>
      <c r="AJ533" s="216"/>
      <c r="AK533" s="216"/>
      <c r="AL533" s="216"/>
      <c r="CJ533" s="166"/>
      <c r="CK533" s="166"/>
      <c r="CL533" s="166"/>
      <c r="CM533" s="166"/>
      <c r="CN533" s="166"/>
      <c r="CO533" s="166"/>
      <c r="CP533" s="166"/>
      <c r="CQ533" s="166"/>
      <c r="CR533" s="166"/>
      <c r="CS533" s="166"/>
      <c r="CT533" s="166"/>
    </row>
    <row r="534" spans="7:98">
      <c r="G534" s="1088">
        <v>2004</v>
      </c>
      <c r="H534" s="1089"/>
      <c r="I534" s="1089"/>
      <c r="J534" s="1089"/>
      <c r="K534" s="1090" t="s">
        <v>563</v>
      </c>
      <c r="L534" s="1091">
        <v>0</v>
      </c>
      <c r="M534" s="1091">
        <v>0</v>
      </c>
      <c r="N534" s="1091">
        <v>0</v>
      </c>
      <c r="O534" s="1091">
        <v>0</v>
      </c>
      <c r="P534" s="1091">
        <v>0</v>
      </c>
      <c r="Q534" s="1091">
        <v>0</v>
      </c>
      <c r="R534" s="1091">
        <v>0</v>
      </c>
      <c r="S534" s="1091">
        <v>0</v>
      </c>
      <c r="T534" s="1091">
        <v>0</v>
      </c>
      <c r="U534" s="1091">
        <v>0</v>
      </c>
      <c r="V534" s="1091">
        <v>0</v>
      </c>
      <c r="W534" s="1091">
        <v>0</v>
      </c>
      <c r="X534" s="1138">
        <v>0</v>
      </c>
      <c r="Y534" s="1091">
        <v>0</v>
      </c>
      <c r="Z534" s="1091">
        <v>0</v>
      </c>
      <c r="AA534" s="1091">
        <v>0</v>
      </c>
      <c r="AB534" s="1091">
        <v>0</v>
      </c>
      <c r="AC534" s="1091">
        <v>0</v>
      </c>
      <c r="AG534" s="216"/>
      <c r="AH534" s="216"/>
      <c r="AI534" s="216"/>
      <c r="AJ534" s="216"/>
      <c r="AK534" s="216"/>
      <c r="AL534" s="216"/>
      <c r="CJ534" s="166"/>
      <c r="CK534" s="166"/>
      <c r="CL534" s="166"/>
      <c r="CM534" s="166"/>
      <c r="CN534" s="166"/>
      <c r="CO534" s="166"/>
      <c r="CP534" s="166"/>
      <c r="CQ534" s="166"/>
      <c r="CR534" s="166"/>
      <c r="CS534" s="166"/>
      <c r="CT534" s="166"/>
    </row>
    <row r="535" spans="7:98">
      <c r="G535" s="1088">
        <v>2005</v>
      </c>
      <c r="H535" s="1089"/>
      <c r="I535" s="1089"/>
      <c r="J535" s="1089"/>
      <c r="K535" s="1090" t="s">
        <v>563</v>
      </c>
      <c r="L535" s="1091">
        <v>0</v>
      </c>
      <c r="M535" s="1091">
        <v>0</v>
      </c>
      <c r="N535" s="1091">
        <v>0</v>
      </c>
      <c r="O535" s="1091">
        <v>0</v>
      </c>
      <c r="P535" s="1091">
        <v>0</v>
      </c>
      <c r="Q535" s="1091">
        <v>0</v>
      </c>
      <c r="R535" s="1091">
        <v>0</v>
      </c>
      <c r="S535" s="1091">
        <v>0</v>
      </c>
      <c r="T535" s="1091">
        <v>0</v>
      </c>
      <c r="U535" s="1091">
        <v>0</v>
      </c>
      <c r="V535" s="1091">
        <v>0</v>
      </c>
      <c r="W535" s="1091">
        <v>0</v>
      </c>
      <c r="X535" s="1138">
        <v>0</v>
      </c>
      <c r="Y535" s="1091">
        <v>0</v>
      </c>
      <c r="Z535" s="1091">
        <v>0</v>
      </c>
      <c r="AA535" s="1091">
        <v>0</v>
      </c>
      <c r="AB535" s="1091">
        <v>0</v>
      </c>
      <c r="AC535" s="1091">
        <v>0</v>
      </c>
      <c r="AG535" s="216"/>
      <c r="AH535" s="216"/>
      <c r="AI535" s="216"/>
      <c r="AJ535" s="216"/>
      <c r="AK535" s="216"/>
      <c r="AL535" s="216"/>
      <c r="CJ535" s="166"/>
      <c r="CK535" s="166"/>
      <c r="CL535" s="166"/>
      <c r="CM535" s="166"/>
      <c r="CN535" s="166"/>
      <c r="CO535" s="166"/>
      <c r="CP535" s="166"/>
      <c r="CQ535" s="166"/>
      <c r="CR535" s="166"/>
      <c r="CS535" s="166"/>
      <c r="CT535" s="166"/>
    </row>
    <row r="536" spans="7:98">
      <c r="G536" s="1088">
        <v>2006</v>
      </c>
      <c r="H536" s="1090"/>
      <c r="I536" s="1090"/>
      <c r="J536" s="1090"/>
      <c r="K536" s="1090" t="s">
        <v>563</v>
      </c>
      <c r="L536" s="1091">
        <v>0</v>
      </c>
      <c r="M536" s="1091">
        <v>0</v>
      </c>
      <c r="N536" s="1091">
        <v>0</v>
      </c>
      <c r="O536" s="1091">
        <v>0</v>
      </c>
      <c r="P536" s="1091">
        <v>0</v>
      </c>
      <c r="Q536" s="1091">
        <v>0</v>
      </c>
      <c r="R536" s="1091">
        <v>0</v>
      </c>
      <c r="S536" s="1091">
        <v>0</v>
      </c>
      <c r="T536" s="1091">
        <v>0</v>
      </c>
      <c r="U536" s="1091">
        <v>0</v>
      </c>
      <c r="V536" s="1091">
        <v>0</v>
      </c>
      <c r="W536" s="1091">
        <v>0</v>
      </c>
      <c r="X536" s="1138">
        <v>0</v>
      </c>
      <c r="Y536" s="1091">
        <v>0</v>
      </c>
      <c r="Z536" s="1091">
        <v>0</v>
      </c>
      <c r="AA536" s="1091">
        <v>0</v>
      </c>
      <c r="AB536" s="1091">
        <v>0</v>
      </c>
      <c r="AC536" s="1091">
        <v>0</v>
      </c>
      <c r="AG536" s="216"/>
      <c r="AH536" s="216"/>
      <c r="AI536" s="216"/>
      <c r="AJ536" s="216"/>
      <c r="AK536" s="216"/>
      <c r="AL536" s="216"/>
      <c r="CJ536" s="166"/>
      <c r="CK536" s="166"/>
      <c r="CL536" s="166"/>
      <c r="CM536" s="166"/>
      <c r="CN536" s="166"/>
      <c r="CO536" s="166"/>
      <c r="CP536" s="166"/>
      <c r="CQ536" s="166"/>
      <c r="CR536" s="166"/>
      <c r="CS536" s="166"/>
      <c r="CT536" s="166"/>
    </row>
    <row r="537" spans="7:98">
      <c r="G537" s="1088">
        <v>2007</v>
      </c>
      <c r="H537" s="1090"/>
      <c r="I537" s="1090"/>
      <c r="J537" s="1090"/>
      <c r="K537" s="1090" t="s">
        <v>563</v>
      </c>
      <c r="L537" s="1091">
        <v>0</v>
      </c>
      <c r="M537" s="1091">
        <v>0</v>
      </c>
      <c r="N537" s="1091">
        <v>0</v>
      </c>
      <c r="O537" s="1091">
        <v>0</v>
      </c>
      <c r="P537" s="1091">
        <v>0</v>
      </c>
      <c r="Q537" s="1091">
        <v>0</v>
      </c>
      <c r="R537" s="1091">
        <v>0</v>
      </c>
      <c r="S537" s="1091">
        <v>0</v>
      </c>
      <c r="T537" s="1091">
        <v>0</v>
      </c>
      <c r="U537" s="1091">
        <v>0</v>
      </c>
      <c r="V537" s="1091">
        <v>0</v>
      </c>
      <c r="W537" s="1091">
        <v>0</v>
      </c>
      <c r="X537" s="1138">
        <v>0</v>
      </c>
      <c r="Y537" s="1091">
        <v>0</v>
      </c>
      <c r="Z537" s="1091">
        <v>0</v>
      </c>
      <c r="AA537" s="1091">
        <v>0</v>
      </c>
      <c r="AB537" s="1091">
        <v>0</v>
      </c>
      <c r="AC537" s="1091">
        <v>0</v>
      </c>
      <c r="AG537" s="216"/>
      <c r="AH537" s="216"/>
      <c r="AI537" s="216"/>
      <c r="AJ537" s="216"/>
      <c r="AK537" s="216"/>
      <c r="AL537" s="216"/>
      <c r="CJ537" s="166"/>
      <c r="CK537" s="166"/>
      <c r="CL537" s="166"/>
      <c r="CM537" s="166"/>
      <c r="CN537" s="166"/>
      <c r="CO537" s="166"/>
      <c r="CP537" s="166"/>
      <c r="CQ537" s="166"/>
      <c r="CR537" s="166"/>
      <c r="CS537" s="166"/>
      <c r="CT537" s="166"/>
    </row>
    <row r="538" spans="7:98">
      <c r="G538" s="1088">
        <v>2008</v>
      </c>
      <c r="H538" s="1090"/>
      <c r="I538" s="1090"/>
      <c r="J538" s="1090"/>
      <c r="K538" s="1090" t="s">
        <v>563</v>
      </c>
      <c r="L538" s="1091">
        <v>0</v>
      </c>
      <c r="M538" s="1091">
        <v>0</v>
      </c>
      <c r="N538" s="1091">
        <v>0</v>
      </c>
      <c r="O538" s="1091">
        <v>0</v>
      </c>
      <c r="P538" s="1091">
        <v>0</v>
      </c>
      <c r="Q538" s="1091">
        <v>0</v>
      </c>
      <c r="R538" s="1091">
        <v>0</v>
      </c>
      <c r="S538" s="1091">
        <v>0</v>
      </c>
      <c r="T538" s="1091">
        <v>0</v>
      </c>
      <c r="U538" s="1091">
        <v>0</v>
      </c>
      <c r="V538" s="1091">
        <v>0</v>
      </c>
      <c r="W538" s="1091">
        <v>0</v>
      </c>
      <c r="X538" s="1138">
        <v>125</v>
      </c>
      <c r="Y538" s="1091">
        <v>0</v>
      </c>
      <c r="Z538" s="1091">
        <v>0</v>
      </c>
      <c r="AA538" s="1091">
        <v>0</v>
      </c>
      <c r="AB538" s="1091">
        <v>0</v>
      </c>
      <c r="AC538" s="1091">
        <v>0</v>
      </c>
      <c r="AG538" s="216"/>
      <c r="AH538" s="216"/>
      <c r="AI538" s="216"/>
      <c r="AJ538" s="216"/>
      <c r="AK538" s="216"/>
      <c r="AL538" s="216"/>
      <c r="CJ538" s="166"/>
      <c r="CK538" s="166"/>
      <c r="CL538" s="166"/>
      <c r="CM538" s="166"/>
      <c r="CN538" s="166"/>
      <c r="CO538" s="166"/>
      <c r="CP538" s="166"/>
      <c r="CQ538" s="166"/>
      <c r="CR538" s="166"/>
      <c r="CS538" s="166"/>
      <c r="CT538" s="166"/>
    </row>
    <row r="539" spans="7:98">
      <c r="G539" s="1088">
        <v>2009</v>
      </c>
      <c r="H539" s="1090"/>
      <c r="I539" s="1090"/>
      <c r="J539" s="1090"/>
      <c r="K539" s="1090" t="s">
        <v>563</v>
      </c>
      <c r="L539" s="1091">
        <v>0</v>
      </c>
      <c r="M539" s="1091">
        <v>0</v>
      </c>
      <c r="N539" s="1091">
        <v>0</v>
      </c>
      <c r="O539" s="1091">
        <v>0</v>
      </c>
      <c r="P539" s="1091">
        <v>0</v>
      </c>
      <c r="Q539" s="1091">
        <v>0</v>
      </c>
      <c r="R539" s="1091">
        <v>0</v>
      </c>
      <c r="S539" s="1091">
        <v>0</v>
      </c>
      <c r="T539" s="1091">
        <v>0</v>
      </c>
      <c r="U539" s="1091">
        <v>0</v>
      </c>
      <c r="V539" s="1091">
        <v>0</v>
      </c>
      <c r="W539" s="1091">
        <v>0</v>
      </c>
      <c r="X539" s="1138">
        <v>300</v>
      </c>
      <c r="Y539" s="1091">
        <v>0</v>
      </c>
      <c r="Z539" s="1091">
        <v>0</v>
      </c>
      <c r="AA539" s="1091">
        <v>0</v>
      </c>
      <c r="AB539" s="1091">
        <v>0</v>
      </c>
      <c r="AC539" s="1091">
        <v>0</v>
      </c>
      <c r="AG539" s="216"/>
      <c r="AH539" s="216"/>
      <c r="AI539" s="216"/>
      <c r="AJ539" s="216"/>
      <c r="AK539" s="216"/>
      <c r="AL539" s="2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4">
        <v>310.5</v>
      </c>
      <c r="Y540" s="144">
        <v>0</v>
      </c>
      <c r="Z540" s="144">
        <v>0</v>
      </c>
      <c r="AA540" s="144">
        <v>0</v>
      </c>
      <c r="AB540" s="144">
        <v>0</v>
      </c>
      <c r="AC540" s="144">
        <v>0</v>
      </c>
      <c r="AG540" s="216"/>
      <c r="AH540" s="216"/>
      <c r="AI540" s="216"/>
      <c r="AJ540" s="216"/>
      <c r="AK540" s="216"/>
      <c r="AL540" s="2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4">
        <v>321.36749999999989</v>
      </c>
      <c r="Y541" s="144">
        <v>0</v>
      </c>
      <c r="Z541" s="144">
        <v>0</v>
      </c>
      <c r="AA541" s="144">
        <v>0</v>
      </c>
      <c r="AB541" s="144">
        <v>0</v>
      </c>
      <c r="AC541" s="144">
        <v>0</v>
      </c>
      <c r="AG541" s="216"/>
      <c r="AH541" s="216"/>
      <c r="AI541" s="216"/>
      <c r="AJ541" s="216"/>
      <c r="AK541" s="216"/>
      <c r="AL541" s="2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332.61536249999989</v>
      </c>
      <c r="Y542" s="144">
        <v>0</v>
      </c>
      <c r="Z542" s="144">
        <v>0</v>
      </c>
      <c r="AA542" s="144">
        <v>0</v>
      </c>
      <c r="AB542" s="144">
        <v>0</v>
      </c>
      <c r="AC542" s="144">
        <v>0</v>
      </c>
      <c r="AG542" s="216"/>
      <c r="AH542" s="216"/>
      <c r="AI542" s="216"/>
      <c r="AJ542" s="216"/>
      <c r="AK542" s="216"/>
      <c r="AL542" s="2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4">
        <v>344.25690018749992</v>
      </c>
      <c r="Y543" s="144">
        <v>0</v>
      </c>
      <c r="Z543" s="144">
        <v>0</v>
      </c>
      <c r="AA543" s="144">
        <v>0</v>
      </c>
      <c r="AB543" s="144">
        <v>0</v>
      </c>
      <c r="AC543" s="144">
        <v>0</v>
      </c>
      <c r="AG543" s="216"/>
      <c r="AH543" s="216"/>
      <c r="AI543" s="216"/>
      <c r="AJ543" s="216"/>
      <c r="AK543" s="216"/>
      <c r="AL543" s="2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4">
        <v>356.30589169406227</v>
      </c>
      <c r="Y544" s="144">
        <v>0</v>
      </c>
      <c r="Z544" s="144">
        <v>0</v>
      </c>
      <c r="AA544" s="144">
        <v>0</v>
      </c>
      <c r="AB544" s="144">
        <v>0</v>
      </c>
      <c r="AC544" s="144">
        <v>0</v>
      </c>
      <c r="AG544" s="216"/>
      <c r="AH544" s="216"/>
      <c r="AI544" s="216"/>
      <c r="AJ544" s="216"/>
      <c r="AK544" s="216"/>
      <c r="AL544" s="2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4">
        <v>177.36138315861288</v>
      </c>
      <c r="Y545" s="144">
        <v>0</v>
      </c>
      <c r="Z545" s="144">
        <v>0</v>
      </c>
      <c r="AA545" s="144">
        <v>0</v>
      </c>
      <c r="AB545" s="144">
        <v>0</v>
      </c>
      <c r="AC545" s="144">
        <v>0</v>
      </c>
      <c r="AG545" s="216"/>
      <c r="AH545" s="216"/>
      <c r="AI545" s="216"/>
      <c r="AJ545" s="216"/>
      <c r="AK545" s="216"/>
      <c r="AL545" s="2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4">
        <v>165.09205</v>
      </c>
      <c r="Y546" s="144">
        <v>0</v>
      </c>
      <c r="Z546" s="144">
        <v>0</v>
      </c>
      <c r="AA546" s="144">
        <v>0</v>
      </c>
      <c r="AB546" s="144">
        <v>0</v>
      </c>
      <c r="AC546" s="144">
        <v>0</v>
      </c>
      <c r="AG546" s="216"/>
      <c r="AH546" s="216"/>
      <c r="AI546" s="216"/>
      <c r="AJ546" s="216"/>
      <c r="AK546" s="216"/>
      <c r="AL546" s="2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4">
        <v>170.87027175</v>
      </c>
      <c r="Y547" s="144">
        <v>0</v>
      </c>
      <c r="Z547" s="144">
        <v>0</v>
      </c>
      <c r="AA547" s="144">
        <v>0</v>
      </c>
      <c r="AB547" s="144">
        <v>0</v>
      </c>
      <c r="AC547" s="144">
        <v>0</v>
      </c>
      <c r="AG547" s="216"/>
      <c r="AH547" s="216"/>
      <c r="AI547" s="216"/>
      <c r="AJ547" s="216"/>
      <c r="AK547" s="216"/>
      <c r="AL547" s="2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176.85073126124999</v>
      </c>
      <c r="Y548" s="144">
        <v>0</v>
      </c>
      <c r="Z548" s="144">
        <v>0</v>
      </c>
      <c r="AA548" s="144">
        <v>0</v>
      </c>
      <c r="AB548" s="144">
        <v>0</v>
      </c>
      <c r="AC548" s="144">
        <v>0</v>
      </c>
      <c r="AG548" s="216"/>
      <c r="AH548" s="216"/>
      <c r="AI548" s="216"/>
      <c r="AJ548" s="216"/>
      <c r="AK548" s="216"/>
      <c r="AL548" s="2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183.04050685539366</v>
      </c>
      <c r="Y549" s="144">
        <v>0</v>
      </c>
      <c r="Z549" s="144">
        <v>0</v>
      </c>
      <c r="AA549" s="144">
        <v>0</v>
      </c>
      <c r="AB549" s="144">
        <v>0</v>
      </c>
      <c r="AC549" s="144">
        <v>0</v>
      </c>
      <c r="AG549" s="216"/>
      <c r="AH549" s="216"/>
      <c r="AI549" s="216"/>
      <c r="AJ549" s="216"/>
      <c r="AK549" s="216"/>
      <c r="AL549" s="2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189.44692459533243</v>
      </c>
      <c r="Y550" s="144">
        <v>0</v>
      </c>
      <c r="Z550" s="144">
        <v>0</v>
      </c>
      <c r="AA550" s="144">
        <v>0</v>
      </c>
      <c r="AB550" s="144">
        <v>0</v>
      </c>
      <c r="AC550" s="144">
        <v>0</v>
      </c>
      <c r="AG550" s="216"/>
      <c r="AH550" s="216"/>
      <c r="AI550" s="216"/>
      <c r="AJ550" s="216"/>
      <c r="AK550" s="216"/>
      <c r="AL550" s="2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196.07756695616911</v>
      </c>
      <c r="Y551" s="144">
        <v>0</v>
      </c>
      <c r="Z551" s="144">
        <v>0</v>
      </c>
      <c r="AA551" s="144">
        <v>0</v>
      </c>
      <c r="AB551" s="144">
        <v>0</v>
      </c>
      <c r="AC551" s="144">
        <v>0</v>
      </c>
      <c r="AG551" s="216"/>
      <c r="AH551" s="216"/>
      <c r="AI551" s="216"/>
      <c r="AJ551" s="216"/>
      <c r="AK551" s="216"/>
      <c r="AL551" s="2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202.94028179963496</v>
      </c>
      <c r="Y552" s="144">
        <v>0</v>
      </c>
      <c r="Z552" s="144">
        <v>0</v>
      </c>
      <c r="AA552" s="144">
        <v>0</v>
      </c>
      <c r="AB552" s="144">
        <v>0</v>
      </c>
      <c r="AC552" s="144">
        <v>0</v>
      </c>
      <c r="AG552" s="216"/>
      <c r="AH552" s="216"/>
      <c r="AI552" s="216"/>
      <c r="AJ552" s="216"/>
      <c r="AK552" s="216"/>
      <c r="AL552" s="2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210.04319166262223</v>
      </c>
      <c r="Y553" s="144">
        <v>0</v>
      </c>
      <c r="Z553" s="144">
        <v>0</v>
      </c>
      <c r="AA553" s="144">
        <v>0</v>
      </c>
      <c r="AB553" s="144">
        <v>0</v>
      </c>
      <c r="AC553" s="144">
        <v>0</v>
      </c>
      <c r="AG553" s="216"/>
      <c r="AH553" s="216"/>
      <c r="AI553" s="216"/>
      <c r="AJ553" s="216"/>
      <c r="AK553" s="216"/>
      <c r="AL553" s="2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217.39470337081391</v>
      </c>
      <c r="Y554" s="144">
        <v>0</v>
      </c>
      <c r="Z554" s="144">
        <v>0</v>
      </c>
      <c r="AA554" s="144">
        <v>0</v>
      </c>
      <c r="AB554" s="144">
        <v>0</v>
      </c>
      <c r="AC554" s="144">
        <v>0</v>
      </c>
      <c r="AG554" s="216"/>
      <c r="AH554" s="216"/>
      <c r="AI554" s="216"/>
      <c r="AJ554" s="216"/>
      <c r="AK554" s="216"/>
      <c r="AL554" s="2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225.00351798879242</v>
      </c>
      <c r="Y555" s="144">
        <v>0</v>
      </c>
      <c r="Z555" s="144">
        <v>0</v>
      </c>
      <c r="AA555" s="144">
        <v>0</v>
      </c>
      <c r="AB555" s="144">
        <v>0</v>
      </c>
      <c r="AC555" s="144">
        <v>0</v>
      </c>
      <c r="AG555" s="216"/>
      <c r="AH555" s="216"/>
      <c r="AI555" s="216"/>
      <c r="AJ555" s="216"/>
      <c r="AK555" s="216"/>
      <c r="AL555" s="2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232.87864111840017</v>
      </c>
      <c r="Y556" s="144">
        <v>0</v>
      </c>
      <c r="Z556" s="144">
        <v>0</v>
      </c>
      <c r="AA556" s="144">
        <v>0</v>
      </c>
      <c r="AB556" s="144">
        <v>0</v>
      </c>
      <c r="AC556" s="144">
        <v>0</v>
      </c>
      <c r="AG556" s="216"/>
      <c r="AH556" s="216"/>
      <c r="AI556" s="216"/>
      <c r="AJ556" s="216"/>
      <c r="AK556" s="216"/>
      <c r="AL556" s="2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241.02939355754415</v>
      </c>
      <c r="Y557" s="144">
        <v>0</v>
      </c>
      <c r="Z557" s="144">
        <v>0</v>
      </c>
      <c r="AA557" s="144">
        <v>0</v>
      </c>
      <c r="AB557" s="144">
        <v>0</v>
      </c>
      <c r="AC557" s="144">
        <v>0</v>
      </c>
      <c r="AG557" s="216"/>
      <c r="AH557" s="216"/>
      <c r="AI557" s="216"/>
      <c r="AJ557" s="216"/>
      <c r="AK557" s="216"/>
      <c r="AL557" s="2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249.4654223320581</v>
      </c>
      <c r="Y558" s="144">
        <v>0</v>
      </c>
      <c r="Z558" s="144">
        <v>0</v>
      </c>
      <c r="AA558" s="144">
        <v>0</v>
      </c>
      <c r="AB558" s="144">
        <v>0</v>
      </c>
      <c r="AC558" s="144">
        <v>0</v>
      </c>
      <c r="AG558" s="216"/>
      <c r="AH558" s="216"/>
      <c r="AI558" s="216"/>
      <c r="AJ558" s="216"/>
      <c r="AK558" s="216"/>
      <c r="AL558" s="2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258.19671211368012</v>
      </c>
      <c r="Y559" s="144">
        <v>0</v>
      </c>
      <c r="Z559" s="144">
        <v>0</v>
      </c>
      <c r="AA559" s="144">
        <v>0</v>
      </c>
      <c r="AB559" s="144">
        <v>0</v>
      </c>
      <c r="AC559" s="144">
        <v>0</v>
      </c>
      <c r="AG559" s="216"/>
      <c r="AH559" s="216"/>
      <c r="AI559" s="216"/>
      <c r="AJ559" s="216"/>
      <c r="AK559" s="216"/>
      <c r="AL559" s="2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267.23359703765885</v>
      </c>
      <c r="Y560" s="144">
        <v>0</v>
      </c>
      <c r="Z560" s="144">
        <v>0</v>
      </c>
      <c r="AA560" s="144">
        <v>0</v>
      </c>
      <c r="AB560" s="144">
        <v>0</v>
      </c>
      <c r="AC560" s="144">
        <v>0</v>
      </c>
      <c r="AG560" s="216"/>
      <c r="AH560" s="216"/>
      <c r="AI560" s="216"/>
      <c r="AJ560" s="216"/>
      <c r="AK560" s="216"/>
      <c r="AL560" s="2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G561" s="216"/>
      <c r="AH561" s="216"/>
      <c r="AI561" s="216"/>
      <c r="AJ561" s="216"/>
      <c r="AK561" s="216"/>
      <c r="AL561" s="2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G562" s="216"/>
      <c r="AH562" s="216"/>
      <c r="AI562" s="216"/>
      <c r="AJ562" s="216"/>
      <c r="AK562" s="216"/>
      <c r="AL562" s="2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AG563" s="216"/>
      <c r="AH563" s="216"/>
      <c r="AI563" s="216"/>
      <c r="AJ563" s="216"/>
      <c r="AK563" s="216"/>
      <c r="AL563" s="2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AG564" s="216"/>
      <c r="AH564" s="216"/>
      <c r="AI564" s="216"/>
      <c r="AJ564" s="216"/>
      <c r="AK564" s="216"/>
      <c r="AL564" s="2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AG565" s="216"/>
      <c r="AH565" s="216"/>
      <c r="AI565" s="216"/>
      <c r="AJ565" s="216"/>
      <c r="AK565" s="216"/>
      <c r="AL565" s="2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AG566" s="216"/>
      <c r="AH566" s="216"/>
      <c r="AI566" s="216"/>
      <c r="AJ566" s="216"/>
      <c r="AK566" s="216"/>
      <c r="AL566" s="2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AG567" s="216"/>
      <c r="AH567" s="216"/>
      <c r="AI567" s="216"/>
      <c r="AJ567" s="216"/>
      <c r="AK567" s="216"/>
      <c r="AL567" s="2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AG568" s="216"/>
      <c r="AH568" s="216"/>
      <c r="AI568" s="216"/>
      <c r="AJ568" s="216"/>
      <c r="AK568" s="216"/>
      <c r="AL568" s="2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AG569" s="216"/>
      <c r="AH569" s="216"/>
      <c r="AI569" s="216"/>
      <c r="AJ569" s="216"/>
      <c r="AK569" s="216"/>
      <c r="AL569" s="2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AG570" s="216"/>
      <c r="AH570" s="216"/>
      <c r="AI570" s="216"/>
      <c r="AJ570" s="216"/>
      <c r="AK570" s="216"/>
      <c r="AL570" s="2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AG571" s="216"/>
      <c r="AH571" s="216"/>
      <c r="AI571" s="216"/>
      <c r="AJ571" s="216"/>
      <c r="AK571" s="216"/>
      <c r="AL571" s="2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AG572" s="216"/>
      <c r="AH572" s="216"/>
      <c r="AI572" s="216"/>
      <c r="AJ572" s="216"/>
      <c r="AK572" s="216"/>
      <c r="AL572" s="2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AG573" s="216"/>
      <c r="AH573" s="216"/>
      <c r="AI573" s="216"/>
      <c r="AJ573" s="216"/>
      <c r="AK573" s="216"/>
      <c r="AL573" s="2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AG574" s="216"/>
      <c r="AH574" s="216"/>
      <c r="AI574" s="216"/>
      <c r="AJ574" s="216"/>
      <c r="AK574" s="216"/>
      <c r="AL574" s="2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AG575" s="216"/>
      <c r="AH575" s="216"/>
      <c r="AI575" s="216"/>
      <c r="AJ575" s="216"/>
      <c r="AK575" s="216"/>
      <c r="AL575" s="2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AG576" s="216"/>
      <c r="AH576" s="216"/>
      <c r="AI576" s="216"/>
      <c r="AJ576" s="216"/>
      <c r="AK576" s="216"/>
      <c r="AL576" s="2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AG577" s="216"/>
      <c r="AH577" s="216"/>
      <c r="AI577" s="216"/>
      <c r="AJ577" s="216"/>
      <c r="AK577" s="216"/>
      <c r="AL577" s="2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AG578" s="216"/>
      <c r="AH578" s="216"/>
      <c r="AI578" s="216"/>
      <c r="AJ578" s="216"/>
      <c r="AK578" s="216"/>
      <c r="AL578" s="2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AG579" s="216"/>
      <c r="AH579" s="216"/>
      <c r="AI579" s="216"/>
      <c r="AJ579" s="216"/>
      <c r="AK579" s="216"/>
      <c r="AL579" s="2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AG580" s="216"/>
      <c r="AH580" s="216"/>
      <c r="AI580" s="216"/>
      <c r="AJ580" s="216"/>
      <c r="AK580" s="216"/>
      <c r="AL580" s="2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62.5</v>
      </c>
      <c r="Y581" s="1091">
        <v>0</v>
      </c>
      <c r="Z581" s="1091">
        <v>0</v>
      </c>
      <c r="AA581" s="1091">
        <v>0</v>
      </c>
      <c r="AB581" s="1091">
        <v>0</v>
      </c>
      <c r="AC581" s="1091">
        <v>0</v>
      </c>
      <c r="AG581" s="216"/>
      <c r="AH581" s="216"/>
      <c r="AI581" s="216"/>
      <c r="AJ581" s="216"/>
      <c r="AK581" s="216"/>
      <c r="AL581" s="2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287.5</v>
      </c>
      <c r="Y582" s="1091">
        <v>0</v>
      </c>
      <c r="Z582" s="1091">
        <v>0</v>
      </c>
      <c r="AA582" s="1091">
        <v>0</v>
      </c>
      <c r="AB582" s="1091">
        <v>0</v>
      </c>
      <c r="AC582" s="1091">
        <v>0</v>
      </c>
      <c r="AG582" s="216"/>
      <c r="AH582" s="216"/>
      <c r="AI582" s="216"/>
      <c r="AJ582" s="216"/>
      <c r="AK582" s="216"/>
      <c r="AL582" s="2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307.875</v>
      </c>
      <c r="Y583" s="144">
        <v>0</v>
      </c>
      <c r="Z583" s="144">
        <v>0</v>
      </c>
      <c r="AA583" s="144">
        <v>0</v>
      </c>
      <c r="AB583" s="144">
        <v>0</v>
      </c>
      <c r="AC583" s="144">
        <v>0</v>
      </c>
      <c r="AG583" s="216"/>
      <c r="AH583" s="216"/>
      <c r="AI583" s="216"/>
      <c r="AJ583" s="216"/>
      <c r="AK583" s="216"/>
      <c r="AL583" s="2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318.65062499999988</v>
      </c>
      <c r="Y584" s="144">
        <v>0</v>
      </c>
      <c r="Z584" s="144">
        <v>0</v>
      </c>
      <c r="AA584" s="144">
        <v>0</v>
      </c>
      <c r="AB584" s="144">
        <v>0</v>
      </c>
      <c r="AC584" s="144">
        <v>0</v>
      </c>
      <c r="AG584" s="216"/>
      <c r="AH584" s="216"/>
      <c r="AI584" s="216"/>
      <c r="AJ584" s="216"/>
      <c r="AK584" s="216"/>
      <c r="AL584" s="2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329.80339687499986</v>
      </c>
      <c r="Y585" s="144">
        <v>0</v>
      </c>
      <c r="Z585" s="144">
        <v>0</v>
      </c>
      <c r="AA585" s="144">
        <v>0</v>
      </c>
      <c r="AB585" s="144">
        <v>0</v>
      </c>
      <c r="AC585" s="144">
        <v>0</v>
      </c>
      <c r="AG585" s="216"/>
      <c r="AH585" s="216"/>
      <c r="AI585" s="216"/>
      <c r="AJ585" s="216"/>
      <c r="AK585" s="216"/>
      <c r="AL585" s="2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341.34651576562493</v>
      </c>
      <c r="Y586" s="144">
        <v>0</v>
      </c>
      <c r="Z586" s="144">
        <v>0</v>
      </c>
      <c r="AA586" s="144">
        <v>0</v>
      </c>
      <c r="AB586" s="144">
        <v>0</v>
      </c>
      <c r="AC586" s="144">
        <v>0</v>
      </c>
      <c r="AG586" s="216"/>
      <c r="AH586" s="216"/>
      <c r="AI586" s="216"/>
      <c r="AJ586" s="216"/>
      <c r="AK586" s="216"/>
      <c r="AL586" s="2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353.2936438174217</v>
      </c>
      <c r="Y587" s="144">
        <v>0</v>
      </c>
      <c r="Z587" s="144">
        <v>0</v>
      </c>
      <c r="AA587" s="144">
        <v>0</v>
      </c>
      <c r="AB587" s="144">
        <v>0</v>
      </c>
      <c r="AC587" s="144">
        <v>0</v>
      </c>
      <c r="AG587" s="216"/>
      <c r="AH587" s="216"/>
      <c r="AI587" s="216"/>
      <c r="AJ587" s="216"/>
      <c r="AK587" s="216"/>
      <c r="AL587" s="2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226.44785608212848</v>
      </c>
      <c r="Y588" s="144">
        <v>0</v>
      </c>
      <c r="Z588" s="144">
        <v>0</v>
      </c>
      <c r="AA588" s="144">
        <v>0</v>
      </c>
      <c r="AB588" s="144">
        <v>0</v>
      </c>
      <c r="AC588" s="144">
        <v>0</v>
      </c>
      <c r="AG588" s="216"/>
      <c r="AH588" s="216"/>
      <c r="AI588" s="216"/>
      <c r="AJ588" s="216"/>
      <c r="AK588" s="216"/>
      <c r="AL588" s="2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163.69240000000002</v>
      </c>
      <c r="Y589" s="144">
        <v>0</v>
      </c>
      <c r="Z589" s="144">
        <v>0</v>
      </c>
      <c r="AA589" s="144">
        <v>0</v>
      </c>
      <c r="AB589" s="144">
        <v>0</v>
      </c>
      <c r="AC589" s="144">
        <v>0</v>
      </c>
      <c r="AG589" s="216"/>
      <c r="AH589" s="216"/>
      <c r="AI589" s="216"/>
      <c r="AJ589" s="216"/>
      <c r="AK589" s="216"/>
      <c r="AL589" s="2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169.42163400000001</v>
      </c>
      <c r="Y590" s="144">
        <v>0</v>
      </c>
      <c r="Z590" s="144">
        <v>0</v>
      </c>
      <c r="AA590" s="144">
        <v>0</v>
      </c>
      <c r="AB590" s="144">
        <v>0</v>
      </c>
      <c r="AC590" s="144">
        <v>0</v>
      </c>
      <c r="AG590" s="216"/>
      <c r="AH590" s="216"/>
      <c r="AI590" s="216"/>
      <c r="AJ590" s="216"/>
      <c r="AK590" s="216"/>
      <c r="AL590" s="2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175.35139118999999</v>
      </c>
      <c r="Y591" s="144">
        <v>0</v>
      </c>
      <c r="Z591" s="144">
        <v>0</v>
      </c>
      <c r="AA591" s="144">
        <v>0</v>
      </c>
      <c r="AB591" s="144">
        <v>0</v>
      </c>
      <c r="AC591" s="144">
        <v>0</v>
      </c>
      <c r="AG591" s="216"/>
      <c r="AH591" s="216"/>
      <c r="AI591" s="216"/>
      <c r="AJ591" s="216"/>
      <c r="AK591" s="216"/>
      <c r="AL591" s="2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181.48868988164995</v>
      </c>
      <c r="Y592" s="144">
        <v>0</v>
      </c>
      <c r="Z592" s="144">
        <v>0</v>
      </c>
      <c r="AA592" s="144">
        <v>0</v>
      </c>
      <c r="AB592" s="144">
        <v>0</v>
      </c>
      <c r="AC592" s="144">
        <v>0</v>
      </c>
      <c r="AG592" s="216"/>
      <c r="AH592" s="216"/>
      <c r="AI592" s="216"/>
      <c r="AJ592" s="216"/>
      <c r="AK592" s="216"/>
      <c r="AL592" s="2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187.84079402750766</v>
      </c>
      <c r="Y593" s="144">
        <v>0</v>
      </c>
      <c r="Z593" s="144">
        <v>0</v>
      </c>
      <c r="AA593" s="144">
        <v>0</v>
      </c>
      <c r="AB593" s="144">
        <v>0</v>
      </c>
      <c r="AC593" s="144">
        <v>0</v>
      </c>
      <c r="AG593" s="216"/>
      <c r="AH593" s="216"/>
      <c r="AI593" s="216"/>
      <c r="AJ593" s="216"/>
      <c r="AK593" s="216"/>
      <c r="AL593" s="2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194.41522181847043</v>
      </c>
      <c r="Y594" s="144">
        <v>0</v>
      </c>
      <c r="Z594" s="144">
        <v>0</v>
      </c>
      <c r="AA594" s="144">
        <v>0</v>
      </c>
      <c r="AB594" s="144">
        <v>0</v>
      </c>
      <c r="AC594" s="144">
        <v>0</v>
      </c>
      <c r="AG594" s="216"/>
      <c r="AH594" s="216"/>
      <c r="AI594" s="216"/>
      <c r="AJ594" s="216"/>
      <c r="AK594" s="216"/>
      <c r="AL594" s="2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201.21975458211685</v>
      </c>
      <c r="Y595" s="144">
        <v>0</v>
      </c>
      <c r="Z595" s="144">
        <v>0</v>
      </c>
      <c r="AA595" s="144">
        <v>0</v>
      </c>
      <c r="AB595" s="144">
        <v>0</v>
      </c>
      <c r="AC595" s="144">
        <v>0</v>
      </c>
      <c r="AG595" s="216"/>
      <c r="AH595" s="216"/>
      <c r="AI595" s="216"/>
      <c r="AJ595" s="216"/>
      <c r="AK595" s="216"/>
      <c r="AL595" s="2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208.26244599249097</v>
      </c>
      <c r="Y596" s="144">
        <v>0</v>
      </c>
      <c r="Z596" s="144">
        <v>0</v>
      </c>
      <c r="AA596" s="144">
        <v>0</v>
      </c>
      <c r="AB596" s="144">
        <v>0</v>
      </c>
      <c r="AC596" s="144">
        <v>0</v>
      </c>
      <c r="AG596" s="216"/>
      <c r="AH596" s="216"/>
      <c r="AI596" s="216"/>
      <c r="AJ596" s="216"/>
      <c r="AK596" s="216"/>
      <c r="AL596" s="2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215.5516316022281</v>
      </c>
      <c r="Y597" s="144">
        <v>0</v>
      </c>
      <c r="Z597" s="144">
        <v>0</v>
      </c>
      <c r="AA597" s="144">
        <v>0</v>
      </c>
      <c r="AB597" s="144">
        <v>0</v>
      </c>
      <c r="AC597" s="144">
        <v>0</v>
      </c>
      <c r="AG597" s="216"/>
      <c r="AH597" s="216"/>
      <c r="AI597" s="216"/>
      <c r="AJ597" s="216"/>
      <c r="AK597" s="216"/>
      <c r="AL597" s="2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223.09593870830614</v>
      </c>
      <c r="Y598" s="144">
        <v>0</v>
      </c>
      <c r="Z598" s="144">
        <v>0</v>
      </c>
      <c r="AA598" s="144">
        <v>0</v>
      </c>
      <c r="AB598" s="144">
        <v>0</v>
      </c>
      <c r="AC598" s="144">
        <v>0</v>
      </c>
      <c r="AG598" s="216"/>
      <c r="AH598" s="216"/>
      <c r="AI598" s="216"/>
      <c r="AJ598" s="216"/>
      <c r="AK598" s="216"/>
      <c r="AL598" s="2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230.90429656309684</v>
      </c>
      <c r="Y599" s="144">
        <v>0</v>
      </c>
      <c r="Z599" s="144">
        <v>0</v>
      </c>
      <c r="AA599" s="144">
        <v>0</v>
      </c>
      <c r="AB599" s="144">
        <v>0</v>
      </c>
      <c r="AC599" s="144">
        <v>0</v>
      </c>
      <c r="AG599" s="216"/>
      <c r="AH599" s="216"/>
      <c r="AI599" s="216"/>
      <c r="AJ599" s="216"/>
      <c r="AK599" s="216"/>
      <c r="AL599" s="2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238.98594694280519</v>
      </c>
      <c r="Y600" s="144">
        <v>0</v>
      </c>
      <c r="Z600" s="144">
        <v>0</v>
      </c>
      <c r="AA600" s="144">
        <v>0</v>
      </c>
      <c r="AB600" s="144">
        <v>0</v>
      </c>
      <c r="AC600" s="144">
        <v>0</v>
      </c>
      <c r="AG600" s="216"/>
      <c r="AH600" s="216"/>
      <c r="AI600" s="216"/>
      <c r="AJ600" s="216"/>
      <c r="AK600" s="216"/>
      <c r="AL600" s="2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247.3504550858033</v>
      </c>
      <c r="Y601" s="144">
        <v>0</v>
      </c>
      <c r="Z601" s="144">
        <v>0</v>
      </c>
      <c r="AA601" s="144">
        <v>0</v>
      </c>
      <c r="AB601" s="144">
        <v>0</v>
      </c>
      <c r="AC601" s="144">
        <v>0</v>
      </c>
      <c r="AG601" s="216"/>
      <c r="AH601" s="216"/>
      <c r="AI601" s="216"/>
      <c r="AJ601" s="216"/>
      <c r="AK601" s="216"/>
      <c r="AL601" s="2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256.00772101380642</v>
      </c>
      <c r="Y602" s="144">
        <v>0</v>
      </c>
      <c r="Z602" s="144">
        <v>0</v>
      </c>
      <c r="AA602" s="144">
        <v>0</v>
      </c>
      <c r="AB602" s="144">
        <v>0</v>
      </c>
      <c r="AC602" s="144">
        <v>0</v>
      </c>
      <c r="AG602" s="216"/>
      <c r="AH602" s="216"/>
      <c r="AI602" s="216"/>
      <c r="AJ602" s="216"/>
      <c r="AK602" s="216"/>
      <c r="AL602" s="2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264.96799124928953</v>
      </c>
      <c r="Y603" s="144">
        <v>0</v>
      </c>
      <c r="Z603" s="144">
        <v>0</v>
      </c>
      <c r="AA603" s="144">
        <v>0</v>
      </c>
      <c r="AB603" s="144">
        <v>0</v>
      </c>
      <c r="AC603" s="144">
        <v>0</v>
      </c>
      <c r="AG603" s="216"/>
      <c r="AH603" s="216"/>
      <c r="AI603" s="216"/>
      <c r="AJ603" s="216"/>
      <c r="AK603" s="216"/>
      <c r="AL603" s="2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G604" s="216"/>
      <c r="AH604" s="216"/>
      <c r="AI604" s="216"/>
      <c r="AJ604" s="216"/>
      <c r="AK604" s="216"/>
      <c r="AL604" s="2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G605" s="216"/>
      <c r="AH605" s="216"/>
      <c r="AI605" s="216"/>
      <c r="AJ605" s="216"/>
      <c r="AK605" s="216"/>
      <c r="AL605" s="2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AG606" s="216"/>
      <c r="AH606" s="216"/>
      <c r="AI606" s="216"/>
      <c r="AJ606" s="216"/>
      <c r="AK606" s="216"/>
      <c r="AL606" s="2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AG607" s="216"/>
      <c r="AH607" s="216"/>
      <c r="AI607" s="216"/>
      <c r="AJ607" s="216"/>
      <c r="AK607" s="216"/>
      <c r="AL607" s="2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AG608" s="216"/>
      <c r="AH608" s="216"/>
      <c r="AI608" s="216"/>
      <c r="AJ608" s="216"/>
      <c r="AK608" s="216"/>
      <c r="AL608" s="2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AG609" s="216"/>
      <c r="AH609" s="216"/>
      <c r="AI609" s="216"/>
      <c r="AJ609" s="216"/>
      <c r="AK609" s="216"/>
      <c r="AL609" s="2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AG610" s="216"/>
      <c r="AH610" s="216"/>
      <c r="AI610" s="216"/>
      <c r="AJ610" s="216"/>
      <c r="AK610" s="216"/>
      <c r="AL610" s="2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AG611" s="216"/>
      <c r="AH611" s="216"/>
      <c r="AI611" s="216"/>
      <c r="AJ611" s="216"/>
      <c r="AK611" s="216"/>
      <c r="AL611" s="2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AG612" s="216"/>
      <c r="AH612" s="216"/>
      <c r="AI612" s="216"/>
      <c r="AJ612" s="216"/>
      <c r="AK612" s="216"/>
      <c r="AL612" s="2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AG613" s="216"/>
      <c r="AH613" s="216"/>
      <c r="AI613" s="216"/>
      <c r="AJ613" s="216"/>
      <c r="AK613" s="216"/>
      <c r="AL613" s="2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AG614" s="216"/>
      <c r="AH614" s="216"/>
      <c r="AI614" s="216"/>
      <c r="AJ614" s="216"/>
      <c r="AK614" s="216"/>
      <c r="AL614" s="2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AG615" s="216"/>
      <c r="AH615" s="216"/>
      <c r="AI615" s="216"/>
      <c r="AJ615" s="216"/>
      <c r="AK615" s="216"/>
      <c r="AL615" s="2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AG616" s="216"/>
      <c r="AH616" s="216"/>
      <c r="AI616" s="216"/>
      <c r="AJ616" s="216"/>
      <c r="AK616" s="216"/>
      <c r="AL616" s="2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AG617" s="216"/>
      <c r="AH617" s="216"/>
      <c r="AI617" s="216"/>
      <c r="AJ617" s="216"/>
      <c r="AK617" s="216"/>
      <c r="AL617" s="2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AG618" s="216"/>
      <c r="AH618" s="216"/>
      <c r="AI618" s="216"/>
      <c r="AJ618" s="216"/>
      <c r="AK618" s="216"/>
      <c r="AL618" s="2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AG619" s="216"/>
      <c r="AH619" s="216"/>
      <c r="AI619" s="216"/>
      <c r="AJ619" s="216"/>
      <c r="AK619" s="216"/>
      <c r="AL619" s="2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AG620" s="216"/>
      <c r="AH620" s="216"/>
      <c r="AI620" s="216"/>
      <c r="AJ620" s="216"/>
      <c r="AK620" s="216"/>
      <c r="AL620" s="2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AG621" s="216"/>
      <c r="AH621" s="216"/>
      <c r="AI621" s="216"/>
      <c r="AJ621" s="216"/>
      <c r="AK621" s="216"/>
      <c r="AL621" s="2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AG622" s="216"/>
      <c r="AH622" s="216"/>
      <c r="AI622" s="216"/>
      <c r="AJ622" s="216"/>
      <c r="AK622" s="216"/>
      <c r="AL622" s="2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0</v>
      </c>
      <c r="Y623" s="1091">
        <v>0</v>
      </c>
      <c r="Z623" s="1091">
        <v>0</v>
      </c>
      <c r="AA623" s="1091">
        <v>0</v>
      </c>
      <c r="AB623" s="1091">
        <v>0</v>
      </c>
      <c r="AC623" s="1091">
        <v>0</v>
      </c>
      <c r="AG623" s="216"/>
      <c r="AH623" s="216"/>
      <c r="AI623" s="216"/>
      <c r="AJ623" s="216"/>
      <c r="AK623" s="216"/>
      <c r="AL623" s="2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275</v>
      </c>
      <c r="Y624" s="1091">
        <v>0</v>
      </c>
      <c r="Z624" s="1091">
        <v>0</v>
      </c>
      <c r="AA624" s="1091">
        <v>0</v>
      </c>
      <c r="AB624" s="1091">
        <v>0</v>
      </c>
      <c r="AC624" s="1091">
        <v>0</v>
      </c>
      <c r="AG624" s="216"/>
      <c r="AH624" s="216"/>
      <c r="AI624" s="216"/>
      <c r="AJ624" s="216"/>
      <c r="AK624" s="216"/>
      <c r="AL624" s="2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305.25</v>
      </c>
      <c r="Y625" s="1091">
        <v>0</v>
      </c>
      <c r="Z625" s="1091">
        <v>0</v>
      </c>
      <c r="AA625" s="1091">
        <v>0</v>
      </c>
      <c r="AB625" s="1091">
        <v>0</v>
      </c>
      <c r="AC625" s="1091">
        <v>0</v>
      </c>
      <c r="AG625" s="216"/>
      <c r="AH625" s="216"/>
      <c r="AI625" s="216"/>
      <c r="AJ625" s="216"/>
      <c r="AK625" s="216"/>
      <c r="AL625" s="2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315.93374999999992</v>
      </c>
      <c r="Y626" s="144">
        <v>0</v>
      </c>
      <c r="Z626" s="144">
        <v>0</v>
      </c>
      <c r="AA626" s="144">
        <v>0</v>
      </c>
      <c r="AB626" s="144">
        <v>0</v>
      </c>
      <c r="AC626" s="144">
        <v>0</v>
      </c>
      <c r="AG626" s="216"/>
      <c r="AH626" s="216"/>
      <c r="AI626" s="216"/>
      <c r="AJ626" s="216"/>
      <c r="AK626" s="216"/>
      <c r="AL626" s="2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326.99143124999983</v>
      </c>
      <c r="Y627" s="144">
        <v>0</v>
      </c>
      <c r="Z627" s="144">
        <v>0</v>
      </c>
      <c r="AA627" s="144">
        <v>0</v>
      </c>
      <c r="AB627" s="144">
        <v>0</v>
      </c>
      <c r="AC627" s="144">
        <v>0</v>
      </c>
      <c r="AG627" s="216"/>
      <c r="AH627" s="216"/>
      <c r="AI627" s="216"/>
      <c r="AJ627" s="216"/>
      <c r="AK627" s="216"/>
      <c r="AL627" s="2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338.43613134374993</v>
      </c>
      <c r="Y628" s="144">
        <v>0</v>
      </c>
      <c r="Z628" s="144">
        <v>0</v>
      </c>
      <c r="AA628" s="144">
        <v>0</v>
      </c>
      <c r="AB628" s="144">
        <v>0</v>
      </c>
      <c r="AC628" s="144">
        <v>0</v>
      </c>
      <c r="AG628" s="216"/>
      <c r="AH628" s="216"/>
      <c r="AI628" s="216"/>
      <c r="AJ628" s="216"/>
      <c r="AK628" s="216"/>
      <c r="AL628" s="2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350.28139594078107</v>
      </c>
      <c r="Y629" s="144">
        <v>0</v>
      </c>
      <c r="Z629" s="144">
        <v>0</v>
      </c>
      <c r="AA629" s="144">
        <v>0</v>
      </c>
      <c r="AB629" s="144">
        <v>0</v>
      </c>
      <c r="AC629" s="144">
        <v>0</v>
      </c>
      <c r="AG629" s="216"/>
      <c r="AH629" s="216"/>
      <c r="AI629" s="216"/>
      <c r="AJ629" s="216"/>
      <c r="AK629" s="216"/>
      <c r="AL629" s="2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275.53432900564411</v>
      </c>
      <c r="Y630" s="144">
        <v>0</v>
      </c>
      <c r="Z630" s="144">
        <v>0</v>
      </c>
      <c r="AA630" s="144">
        <v>0</v>
      </c>
      <c r="AB630" s="144">
        <v>0</v>
      </c>
      <c r="AC630" s="144">
        <v>0</v>
      </c>
      <c r="AG630" s="216"/>
      <c r="AH630" s="216"/>
      <c r="AI630" s="216"/>
      <c r="AJ630" s="216"/>
      <c r="AK630" s="216"/>
      <c r="AL630" s="2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162.29275000000004</v>
      </c>
      <c r="Y631" s="144">
        <v>0</v>
      </c>
      <c r="Z631" s="144">
        <v>0</v>
      </c>
      <c r="AA631" s="144">
        <v>0</v>
      </c>
      <c r="AB631" s="144">
        <v>0</v>
      </c>
      <c r="AC631" s="144">
        <v>0</v>
      </c>
      <c r="AG631" s="216"/>
      <c r="AH631" s="216"/>
      <c r="AI631" s="216"/>
      <c r="AJ631" s="216"/>
      <c r="AK631" s="216"/>
      <c r="AL631" s="2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167.97299624999999</v>
      </c>
      <c r="Y632" s="144">
        <v>0</v>
      </c>
      <c r="Z632" s="144">
        <v>0</v>
      </c>
      <c r="AA632" s="144">
        <v>0</v>
      </c>
      <c r="AB632" s="144">
        <v>0</v>
      </c>
      <c r="AC632" s="144">
        <v>0</v>
      </c>
      <c r="AG632" s="216"/>
      <c r="AH632" s="216"/>
      <c r="AI632" s="216"/>
      <c r="AJ632" s="216"/>
      <c r="AK632" s="216"/>
      <c r="AL632" s="2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173.85205111874998</v>
      </c>
      <c r="Y633" s="144">
        <v>0</v>
      </c>
      <c r="Z633" s="144">
        <v>0</v>
      </c>
      <c r="AA633" s="144">
        <v>0</v>
      </c>
      <c r="AB633" s="144">
        <v>0</v>
      </c>
      <c r="AC633" s="144">
        <v>0</v>
      </c>
      <c r="AG633" s="216"/>
      <c r="AH633" s="216"/>
      <c r="AI633" s="216"/>
      <c r="AJ633" s="216"/>
      <c r="AK633" s="216"/>
      <c r="AL633" s="2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179.93687290790618</v>
      </c>
      <c r="Y634" s="144">
        <v>0</v>
      </c>
      <c r="Z634" s="144">
        <v>0</v>
      </c>
      <c r="AA634" s="144">
        <v>0</v>
      </c>
      <c r="AB634" s="144">
        <v>0</v>
      </c>
      <c r="AC634" s="144">
        <v>0</v>
      </c>
      <c r="AG634" s="216"/>
      <c r="AH634" s="216"/>
      <c r="AI634" s="216"/>
      <c r="AJ634" s="216"/>
      <c r="AK634" s="216"/>
      <c r="AL634" s="2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186.23466345968288</v>
      </c>
      <c r="Y635" s="144">
        <v>0</v>
      </c>
      <c r="Z635" s="144">
        <v>0</v>
      </c>
      <c r="AA635" s="144">
        <v>0</v>
      </c>
      <c r="AB635" s="144">
        <v>0</v>
      </c>
      <c r="AC635" s="144">
        <v>0</v>
      </c>
      <c r="AG635" s="216"/>
      <c r="AH635" s="216"/>
      <c r="AI635" s="216"/>
      <c r="AJ635" s="216"/>
      <c r="AK635" s="216"/>
      <c r="AL635" s="2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192.75287668077181</v>
      </c>
      <c r="Y636" s="144">
        <v>0</v>
      </c>
      <c r="Z636" s="144">
        <v>0</v>
      </c>
      <c r="AA636" s="144">
        <v>0</v>
      </c>
      <c r="AB636" s="144">
        <v>0</v>
      </c>
      <c r="AC636" s="144">
        <v>0</v>
      </c>
      <c r="AG636" s="216"/>
      <c r="AH636" s="216"/>
      <c r="AI636" s="216"/>
      <c r="AJ636" s="216"/>
      <c r="AK636" s="216"/>
      <c r="AL636" s="2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199.4992273645988</v>
      </c>
      <c r="Y637" s="144">
        <v>0</v>
      </c>
      <c r="Z637" s="144">
        <v>0</v>
      </c>
      <c r="AA637" s="144">
        <v>0</v>
      </c>
      <c r="AB637" s="144">
        <v>0</v>
      </c>
      <c r="AC637" s="144">
        <v>0</v>
      </c>
      <c r="AG637" s="216"/>
      <c r="AH637" s="216"/>
      <c r="AI637" s="216"/>
      <c r="AJ637" s="216"/>
      <c r="AK637" s="216"/>
      <c r="AL637" s="2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206.48170032235976</v>
      </c>
      <c r="Y638" s="144">
        <v>0</v>
      </c>
      <c r="Z638" s="144">
        <v>0</v>
      </c>
      <c r="AA638" s="144">
        <v>0</v>
      </c>
      <c r="AB638" s="144">
        <v>0</v>
      </c>
      <c r="AC638" s="144">
        <v>0</v>
      </c>
      <c r="AG638" s="216"/>
      <c r="AH638" s="216"/>
      <c r="AI638" s="216"/>
      <c r="AJ638" s="216"/>
      <c r="AK638" s="216"/>
      <c r="AL638" s="2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213.70855983364231</v>
      </c>
      <c r="Y639" s="144">
        <v>0</v>
      </c>
      <c r="Z639" s="144">
        <v>0</v>
      </c>
      <c r="AA639" s="144">
        <v>0</v>
      </c>
      <c r="AB639" s="144">
        <v>0</v>
      </c>
      <c r="AC639" s="144">
        <v>0</v>
      </c>
      <c r="AG639" s="216"/>
      <c r="AH639" s="216"/>
      <c r="AI639" s="216"/>
      <c r="AJ639" s="216"/>
      <c r="AK639" s="216"/>
      <c r="AL639" s="2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221.18835942781979</v>
      </c>
      <c r="Y640" s="144">
        <v>0</v>
      </c>
      <c r="Z640" s="144">
        <v>0</v>
      </c>
      <c r="AA640" s="144">
        <v>0</v>
      </c>
      <c r="AB640" s="144">
        <v>0</v>
      </c>
      <c r="AC640" s="144">
        <v>0</v>
      </c>
      <c r="AG640" s="216"/>
      <c r="AH640" s="216"/>
      <c r="AI640" s="216"/>
      <c r="AJ640" s="216"/>
      <c r="AK640" s="216"/>
      <c r="AL640" s="2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228.92995200779345</v>
      </c>
      <c r="Y641" s="144">
        <v>0</v>
      </c>
      <c r="Z641" s="144">
        <v>0</v>
      </c>
      <c r="AA641" s="144">
        <v>0</v>
      </c>
      <c r="AB641" s="144">
        <v>0</v>
      </c>
      <c r="AC641" s="144">
        <v>0</v>
      </c>
      <c r="AG641" s="216"/>
      <c r="AH641" s="216"/>
      <c r="AI641" s="216"/>
      <c r="AJ641" s="216"/>
      <c r="AK641" s="216"/>
      <c r="AL641" s="2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236.94250032806622</v>
      </c>
      <c r="Y642" s="144">
        <v>0</v>
      </c>
      <c r="Z642" s="144">
        <v>0</v>
      </c>
      <c r="AA642" s="144">
        <v>0</v>
      </c>
      <c r="AB642" s="144">
        <v>0</v>
      </c>
      <c r="AC642" s="144">
        <v>0</v>
      </c>
      <c r="AG642" s="216"/>
      <c r="AH642" s="216"/>
      <c r="AI642" s="216"/>
      <c r="AJ642" s="216"/>
      <c r="AK642" s="216"/>
      <c r="AL642" s="2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245.23548783954845</v>
      </c>
      <c r="Y643" s="144">
        <v>0</v>
      </c>
      <c r="Z643" s="144">
        <v>0</v>
      </c>
      <c r="AA643" s="144">
        <v>0</v>
      </c>
      <c r="AB643" s="144">
        <v>0</v>
      </c>
      <c r="AC643" s="144">
        <v>0</v>
      </c>
      <c r="AG643" s="216"/>
      <c r="AH643" s="216"/>
      <c r="AI643" s="216"/>
      <c r="AJ643" s="216"/>
      <c r="AK643" s="216"/>
      <c r="AL643" s="2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253.81872991393263</v>
      </c>
      <c r="Y644" s="144">
        <v>0</v>
      </c>
      <c r="Z644" s="144">
        <v>0</v>
      </c>
      <c r="AA644" s="144">
        <v>0</v>
      </c>
      <c r="AB644" s="144">
        <v>0</v>
      </c>
      <c r="AC644" s="144">
        <v>0</v>
      </c>
      <c r="AG644" s="216"/>
      <c r="AH644" s="216"/>
      <c r="AI644" s="216"/>
      <c r="AJ644" s="216"/>
      <c r="AK644" s="216"/>
      <c r="AL644" s="2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262.7023854609202</v>
      </c>
      <c r="Y645" s="144">
        <v>0</v>
      </c>
      <c r="Z645" s="144">
        <v>0</v>
      </c>
      <c r="AA645" s="144">
        <v>0</v>
      </c>
      <c r="AB645" s="144">
        <v>0</v>
      </c>
      <c r="AC645" s="144">
        <v>0</v>
      </c>
      <c r="AG645" s="216"/>
      <c r="AH645" s="216"/>
      <c r="AI645" s="216"/>
      <c r="AJ645" s="216"/>
      <c r="AK645" s="216"/>
      <c r="AL645" s="2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271.89696895205242</v>
      </c>
      <c r="Y646" s="144">
        <v>0</v>
      </c>
      <c r="Z646" s="144">
        <v>0</v>
      </c>
      <c r="AA646" s="144">
        <v>0</v>
      </c>
      <c r="AB646" s="144">
        <v>0</v>
      </c>
      <c r="AC646" s="144">
        <v>0</v>
      </c>
      <c r="AG646" s="216"/>
      <c r="AH646" s="216"/>
      <c r="AI646" s="216"/>
      <c r="AJ646" s="216"/>
      <c r="AK646" s="216"/>
      <c r="AL646" s="216"/>
      <c r="CJ646" s="166"/>
      <c r="CK646" s="166"/>
      <c r="CL646" s="166"/>
      <c r="CM646" s="166"/>
      <c r="CN646" s="166"/>
      <c r="CO646" s="166"/>
      <c r="CP646" s="166"/>
      <c r="CQ646" s="166"/>
      <c r="CR646" s="166"/>
      <c r="CS646" s="166"/>
      <c r="CT646" s="166"/>
    </row>
    <row r="647" spans="7:98">
      <c r="G647" s="1070"/>
      <c r="H647" s="1070"/>
      <c r="X647" s="371"/>
      <c r="Z647" s="371"/>
      <c r="AA647" s="371"/>
      <c r="AB647" s="371"/>
      <c r="AC647" s="371"/>
      <c r="AG647" s="216"/>
      <c r="AH647" s="216"/>
      <c r="AI647" s="216"/>
      <c r="AJ647" s="216"/>
      <c r="AK647" s="216"/>
      <c r="AL647" s="216"/>
    </row>
    <row r="648" spans="7:98">
      <c r="G648" s="1070"/>
      <c r="H648" s="1070"/>
      <c r="X648" s="371"/>
      <c r="Z648" s="371"/>
      <c r="AA648" s="371"/>
      <c r="AB648" s="371"/>
      <c r="AC648" s="371"/>
      <c r="AG648" s="216"/>
      <c r="AH648" s="216"/>
      <c r="AI648" s="216"/>
      <c r="AJ648" s="216"/>
      <c r="AK648" s="216"/>
      <c r="AL648" s="216"/>
    </row>
    <row r="649" spans="7:98">
      <c r="G649" s="1070"/>
      <c r="H649" s="1070"/>
      <c r="X649" s="371"/>
      <c r="Z649" s="371"/>
      <c r="AA649" s="371"/>
      <c r="AB649" s="371"/>
      <c r="AC649" s="371"/>
      <c r="AG649" s="216"/>
      <c r="AH649" s="216"/>
      <c r="AI649" s="216"/>
      <c r="AJ649" s="216"/>
      <c r="AK649" s="216"/>
      <c r="AL649" s="216"/>
    </row>
    <row r="650" spans="7:98">
      <c r="G650" s="1070"/>
      <c r="H650" s="1070"/>
      <c r="X650" s="371"/>
      <c r="Z650" s="371"/>
      <c r="AA650" s="371"/>
      <c r="AB650" s="371"/>
      <c r="AC650" s="371"/>
      <c r="AG650" s="216"/>
      <c r="AH650" s="216"/>
      <c r="AI650" s="216"/>
      <c r="AJ650" s="216"/>
      <c r="AK650" s="216"/>
      <c r="AL650" s="216"/>
    </row>
    <row r="651" spans="7:98">
      <c r="G651" s="1070"/>
      <c r="H651" s="1070"/>
      <c r="X651" s="371"/>
      <c r="Z651" s="371"/>
      <c r="AA651" s="371"/>
      <c r="AB651" s="371"/>
      <c r="AC651" s="371"/>
      <c r="AG651" s="216"/>
      <c r="AH651" s="216"/>
      <c r="AI651" s="216"/>
      <c r="AJ651" s="216"/>
      <c r="AK651" s="216"/>
      <c r="AL651" s="216"/>
    </row>
    <row r="652" spans="7:98">
      <c r="G652" s="1070"/>
      <c r="H652" s="1070"/>
      <c r="X652" s="371"/>
      <c r="Z652" s="371"/>
      <c r="AA652" s="371"/>
      <c r="AB652" s="371"/>
      <c r="AC652" s="371"/>
      <c r="AG652" s="216"/>
      <c r="AH652" s="216"/>
      <c r="AI652" s="216"/>
      <c r="AJ652" s="216"/>
      <c r="AK652" s="216"/>
      <c r="AL652" s="216"/>
    </row>
    <row r="653" spans="7:98">
      <c r="G653" s="1070"/>
      <c r="H653" s="1070"/>
      <c r="X653" s="371"/>
      <c r="Z653" s="371"/>
      <c r="AA653" s="371"/>
      <c r="AB653" s="371"/>
      <c r="AC653" s="371"/>
      <c r="AG653" s="216"/>
      <c r="AH653" s="216"/>
      <c r="AI653" s="216"/>
      <c r="AJ653" s="216"/>
      <c r="AK653" s="216"/>
      <c r="AL653" s="216"/>
    </row>
    <row r="654" spans="7:98">
      <c r="G654" s="1070"/>
      <c r="H654" s="1070"/>
      <c r="X654" s="371"/>
      <c r="Z654" s="371"/>
      <c r="AA654" s="371"/>
      <c r="AB654" s="371"/>
      <c r="AC654" s="371"/>
      <c r="AG654" s="216"/>
      <c r="AH654" s="216"/>
      <c r="AI654" s="216"/>
      <c r="AJ654" s="216"/>
      <c r="AK654" s="216"/>
      <c r="AL654" s="216"/>
    </row>
    <row r="655" spans="7:98">
      <c r="G655" s="1070"/>
      <c r="H655" s="1070"/>
      <c r="X655" s="371"/>
      <c r="Z655" s="371"/>
      <c r="AA655" s="371"/>
      <c r="AB655" s="371"/>
      <c r="AC655" s="371"/>
      <c r="AG655" s="216"/>
      <c r="AH655" s="216"/>
      <c r="AI655" s="216"/>
      <c r="AJ655" s="216"/>
      <c r="AK655" s="216"/>
      <c r="AL655" s="216"/>
    </row>
    <row r="656" spans="7:98">
      <c r="G656" s="1070"/>
      <c r="H656" s="1070"/>
      <c r="X656" s="371"/>
      <c r="Z656" s="371"/>
      <c r="AA656" s="371"/>
      <c r="AB656" s="371"/>
      <c r="AC656" s="371"/>
      <c r="AG656" s="216"/>
      <c r="AH656" s="216"/>
      <c r="AI656" s="216"/>
      <c r="AJ656" s="216"/>
      <c r="AK656" s="216"/>
      <c r="AL656" s="216"/>
    </row>
    <row r="657" spans="7:38">
      <c r="G657" s="1070"/>
      <c r="H657" s="1070"/>
      <c r="X657" s="371"/>
      <c r="Z657" s="371"/>
      <c r="AA657" s="371"/>
      <c r="AB657" s="371"/>
      <c r="AC657" s="371"/>
      <c r="AG657" s="216"/>
      <c r="AH657" s="216"/>
      <c r="AI657" s="216"/>
      <c r="AJ657" s="216"/>
      <c r="AK657" s="216"/>
      <c r="AL657" s="216"/>
    </row>
    <row r="658" spans="7:38">
      <c r="G658" s="1070"/>
      <c r="H658" s="1070"/>
      <c r="X658" s="371"/>
      <c r="Z658" s="371"/>
      <c r="AA658" s="371"/>
      <c r="AB658" s="371"/>
      <c r="AC658" s="371"/>
      <c r="AG658" s="216"/>
      <c r="AH658" s="216"/>
      <c r="AI658" s="216"/>
      <c r="AJ658" s="216"/>
      <c r="AK658" s="216"/>
      <c r="AL658" s="216"/>
    </row>
    <row r="659" spans="7:38">
      <c r="G659" s="1070"/>
      <c r="H659" s="1070"/>
      <c r="X659" s="371"/>
      <c r="Z659" s="371"/>
      <c r="AA659" s="371"/>
      <c r="AB659" s="371"/>
      <c r="AC659" s="371"/>
      <c r="AG659" s="216"/>
      <c r="AH659" s="216"/>
      <c r="AI659" s="216"/>
      <c r="AJ659" s="216"/>
      <c r="AK659" s="216"/>
      <c r="AL659" s="216"/>
    </row>
    <row r="660" spans="7:38">
      <c r="G660" s="1070"/>
      <c r="H660" s="1070"/>
      <c r="X660" s="371"/>
      <c r="Z660" s="371"/>
      <c r="AA660" s="371"/>
      <c r="AB660" s="371"/>
      <c r="AC660" s="371"/>
      <c r="AG660" s="216"/>
      <c r="AH660" s="216"/>
      <c r="AI660" s="216"/>
      <c r="AJ660" s="216"/>
      <c r="AK660" s="216"/>
      <c r="AL660" s="216"/>
    </row>
    <row r="661" spans="7:38">
      <c r="G661" s="1070"/>
      <c r="H661" s="1070"/>
      <c r="X661" s="371"/>
      <c r="Z661" s="371"/>
      <c r="AA661" s="371"/>
      <c r="AB661" s="371"/>
      <c r="AC661" s="371"/>
      <c r="AG661" s="216"/>
      <c r="AH661" s="216"/>
      <c r="AI661" s="216"/>
      <c r="AJ661" s="216"/>
      <c r="AK661" s="216"/>
      <c r="AL661" s="216"/>
    </row>
    <row r="662" spans="7:38">
      <c r="G662" s="1070"/>
      <c r="H662" s="1070"/>
      <c r="X662" s="371"/>
      <c r="Z662" s="371"/>
      <c r="AA662" s="371"/>
      <c r="AB662" s="371"/>
      <c r="AC662" s="371"/>
      <c r="AG662" s="216"/>
      <c r="AH662" s="216"/>
      <c r="AI662" s="216"/>
      <c r="AJ662" s="216"/>
      <c r="AK662" s="216"/>
      <c r="AL662" s="216"/>
    </row>
    <row r="663" spans="7:38">
      <c r="G663" s="1070"/>
      <c r="H663" s="1070"/>
      <c r="X663" s="371"/>
      <c r="Z663" s="371"/>
      <c r="AA663" s="371"/>
      <c r="AB663" s="371"/>
      <c r="AC663" s="371"/>
      <c r="AG663" s="216"/>
      <c r="AH663" s="216"/>
      <c r="AI663" s="216"/>
      <c r="AJ663" s="216"/>
      <c r="AK663" s="216"/>
      <c r="AL663" s="216"/>
    </row>
    <row r="664" spans="7:38">
      <c r="G664" s="1070"/>
      <c r="H664" s="1070"/>
      <c r="X664" s="371"/>
      <c r="Z664" s="371"/>
      <c r="AA664" s="371"/>
      <c r="AB664" s="371"/>
      <c r="AC664" s="371"/>
      <c r="AG664" s="216"/>
      <c r="AH664" s="216"/>
      <c r="AI664" s="216"/>
      <c r="AJ664" s="216"/>
      <c r="AK664" s="216"/>
      <c r="AL664" s="216"/>
    </row>
    <row r="665" spans="7:38">
      <c r="G665" s="1070"/>
      <c r="H665" s="1070"/>
      <c r="AG665" s="216"/>
      <c r="AH665" s="216"/>
      <c r="AI665" s="216"/>
      <c r="AJ665" s="216"/>
      <c r="AK665" s="216"/>
      <c r="AL665" s="216"/>
    </row>
    <row r="666" spans="7:38">
      <c r="G666" s="1070"/>
      <c r="H666" s="1070"/>
      <c r="AG666" s="216"/>
      <c r="AH666" s="216"/>
      <c r="AI666" s="216"/>
      <c r="AJ666" s="216"/>
      <c r="AK666" s="216"/>
      <c r="AL666" s="216"/>
    </row>
    <row r="667" spans="7:38">
      <c r="G667" s="1070"/>
      <c r="H667" s="1070"/>
      <c r="AG667" s="216"/>
      <c r="AH667" s="216"/>
      <c r="AI667" s="216"/>
      <c r="AJ667" s="216"/>
      <c r="AK667" s="216"/>
      <c r="AL667" s="216"/>
    </row>
    <row r="668" spans="7:38">
      <c r="G668" s="1070"/>
      <c r="H668" s="1070"/>
      <c r="AG668" s="216"/>
      <c r="AH668" s="216"/>
      <c r="AI668" s="216"/>
      <c r="AJ668" s="216"/>
      <c r="AK668" s="216"/>
      <c r="AL668" s="216"/>
    </row>
    <row r="669" spans="7:38">
      <c r="G669" s="1070"/>
      <c r="H669" s="1070"/>
      <c r="AG669" s="216"/>
      <c r="AH669" s="216"/>
      <c r="AI669" s="216"/>
      <c r="AJ669" s="216"/>
      <c r="AK669" s="216"/>
      <c r="AL669" s="216"/>
    </row>
    <row r="670" spans="7:38">
      <c r="G670" s="1070"/>
      <c r="H670" s="1070"/>
      <c r="AG670" s="216"/>
      <c r="AH670" s="216"/>
      <c r="AI670" s="216"/>
      <c r="AJ670" s="216"/>
      <c r="AK670" s="216"/>
      <c r="AL670" s="216"/>
    </row>
    <row r="671" spans="7:38">
      <c r="G671" s="1070"/>
      <c r="H671" s="1070"/>
      <c r="AG671" s="216"/>
      <c r="AH671" s="216"/>
      <c r="AI671" s="216"/>
      <c r="AJ671" s="216"/>
      <c r="AK671" s="216"/>
      <c r="AL671" s="216"/>
    </row>
    <row r="672" spans="7:38">
      <c r="G672" s="1070"/>
      <c r="H672" s="1070"/>
      <c r="AG672" s="216"/>
      <c r="AH672" s="216"/>
      <c r="AI672" s="216"/>
      <c r="AJ672" s="216"/>
      <c r="AK672" s="216"/>
      <c r="AL672" s="216"/>
    </row>
    <row r="673" spans="7:38">
      <c r="G673" s="1070"/>
      <c r="H673" s="1070"/>
      <c r="AG673" s="216"/>
      <c r="AH673" s="216"/>
      <c r="AI673" s="216"/>
      <c r="AJ673" s="216"/>
      <c r="AK673" s="216"/>
      <c r="AL673" s="216"/>
    </row>
    <row r="674" spans="7:38">
      <c r="G674" s="1070"/>
      <c r="H674" s="1070"/>
      <c r="AG674" s="216"/>
      <c r="AH674" s="216"/>
      <c r="AI674" s="216"/>
      <c r="AJ674" s="216"/>
      <c r="AK674" s="216"/>
      <c r="AL674" s="216"/>
    </row>
    <row r="675" spans="7:38">
      <c r="G675" s="1070"/>
      <c r="H675" s="1070"/>
      <c r="AG675" s="216"/>
      <c r="AH675" s="216"/>
      <c r="AI675" s="216"/>
      <c r="AJ675" s="216"/>
      <c r="AK675" s="216"/>
      <c r="AL675" s="216"/>
    </row>
    <row r="676" spans="7:38">
      <c r="G676" s="1070"/>
      <c r="H676" s="1070"/>
      <c r="AG676" s="216"/>
      <c r="AH676" s="216"/>
      <c r="AI676" s="216"/>
      <c r="AJ676" s="216"/>
      <c r="AK676" s="216"/>
      <c r="AL676" s="216"/>
    </row>
    <row r="677" spans="7:38">
      <c r="G677" s="1070"/>
      <c r="H677" s="1070"/>
      <c r="AG677" s="216"/>
      <c r="AH677" s="216"/>
      <c r="AI677" s="216"/>
      <c r="AJ677" s="216"/>
      <c r="AK677" s="216"/>
      <c r="AL677" s="216"/>
    </row>
    <row r="678" spans="7:38">
      <c r="G678" s="1070"/>
      <c r="H678" s="1070"/>
      <c r="AG678" s="216"/>
      <c r="AH678" s="216"/>
      <c r="AI678" s="216"/>
      <c r="AJ678" s="216"/>
      <c r="AK678" s="216"/>
      <c r="AL678" s="216"/>
    </row>
    <row r="679" spans="7:38">
      <c r="G679" s="1070"/>
      <c r="H679" s="1070"/>
    </row>
    <row r="680" spans="7:38">
      <c r="G680" s="1070"/>
      <c r="H680" s="1070"/>
    </row>
    <row r="681" spans="7:38">
      <c r="G681" s="1070"/>
      <c r="H681" s="1070"/>
    </row>
    <row r="682" spans="7:38">
      <c r="G682" s="1070"/>
      <c r="H682" s="1070"/>
    </row>
    <row r="683" spans="7:38">
      <c r="G683" s="1070"/>
      <c r="H683" s="1070"/>
    </row>
    <row r="684" spans="7:38">
      <c r="G684" s="1070"/>
      <c r="H684" s="1070"/>
    </row>
    <row r="685" spans="7:38">
      <c r="G685" s="1070"/>
      <c r="H685" s="1070"/>
    </row>
    <row r="686" spans="7:38">
      <c r="G686" s="1070"/>
      <c r="H686" s="1070"/>
    </row>
    <row r="687" spans="7:38">
      <c r="G687" s="1070"/>
      <c r="H687" s="1070"/>
    </row>
    <row r="688" spans="7:3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2.xml><?xml version="1.0" encoding="utf-8"?>
<worksheet xmlns="http://schemas.openxmlformats.org/spreadsheetml/2006/main" xmlns:r="http://schemas.openxmlformats.org/officeDocument/2006/relationships">
  <sheetPr>
    <pageSetUpPr fitToPage="1"/>
  </sheetPr>
  <dimension ref="A1:HC813"/>
  <sheetViews>
    <sheetView topLeftCell="A47" workbookViewId="0">
      <selection sqref="A1:XFD1048576"/>
    </sheetView>
  </sheetViews>
  <sheetFormatPr defaultColWidth="8.75" defaultRowHeight="15.75" outlineLevelRow="1" outlineLevelCol="1"/>
  <cols>
    <col min="1" max="1" width="7.25" style="994" customWidth="1"/>
    <col min="2" max="2" width="7.125" style="994" customWidth="1"/>
    <col min="3" max="3" width="7.125" style="236" customWidth="1"/>
    <col min="4" max="5" width="2.125" style="236" customWidth="1"/>
    <col min="6" max="6" width="2.125" style="371" customWidth="1"/>
    <col min="7" max="7" width="20.125" style="371" customWidth="1"/>
    <col min="8" max="8" width="6.625" style="371" bestFit="1" customWidth="1"/>
    <col min="9" max="11" width="14.375" style="371" customWidth="1"/>
    <col min="12" max="12" width="17" style="371" hidden="1" customWidth="1" outlineLevel="1"/>
    <col min="13" max="13" width="22.75" style="371" hidden="1" customWidth="1" outlineLevel="1"/>
    <col min="14" max="14" width="17.75" style="371" hidden="1" customWidth="1" outlineLevel="1"/>
    <col min="15" max="15" width="17.25" style="371" hidden="1" customWidth="1" outlineLevel="1"/>
    <col min="16" max="16" width="1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4.75" style="371" customWidth="1" collapsed="1"/>
    <col min="22" max="22" width="12.25" style="371" customWidth="1"/>
    <col min="23" max="23" width="12.125" style="371" customWidth="1"/>
    <col min="24" max="24" width="12" style="371" customWidth="1"/>
    <col min="25" max="25" width="12.25" style="371" customWidth="1"/>
    <col min="26" max="26" width="13.25" style="371" customWidth="1"/>
    <col min="27" max="27" width="20.25" style="371" customWidth="1"/>
    <col min="28" max="28" width="9.125" style="371" customWidth="1"/>
    <col min="29" max="29" width="11.5" style="1092" customWidth="1"/>
    <col min="30" max="30" width="8.875" style="1092" customWidth="1"/>
    <col min="31" max="31" width="17.25" style="371" customWidth="1"/>
    <col min="32" max="32" width="12.25" style="371" customWidth="1"/>
    <col min="33" max="33" width="10.25" style="371" customWidth="1"/>
    <col min="34" max="34" width="10.875" style="1092" customWidth="1"/>
    <col min="35" max="35" width="16.75" style="371" customWidth="1"/>
    <col min="36" max="36" width="10.25" style="1092" customWidth="1"/>
    <col min="37" max="37" width="16.25" style="371" customWidth="1"/>
    <col min="38" max="38" width="17" style="371" customWidth="1"/>
    <col min="39" max="39" width="17.875" style="206" customWidth="1"/>
    <col min="40" max="40" width="15.875" style="206" customWidth="1"/>
    <col min="41" max="41" width="17.625" style="206" customWidth="1"/>
    <col min="42" max="42" width="24.625" style="206" customWidth="1"/>
    <col min="43" max="16384" width="8.75" style="206"/>
  </cols>
  <sheetData>
    <row r="1" spans="1:211">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1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11">
      <c r="U3" s="206"/>
      <c r="Z3" s="206"/>
    </row>
    <row r="4" spans="1:211">
      <c r="I4" s="206"/>
      <c r="J4" s="206"/>
      <c r="K4" s="206"/>
      <c r="P4"/>
      <c r="Q4" s="426"/>
      <c r="R4" s="113"/>
      <c r="U4" s="206"/>
      <c r="V4" s="206"/>
      <c r="W4" s="206"/>
      <c r="X4" s="206"/>
      <c r="Y4" s="206"/>
      <c r="Z4" s="206"/>
    </row>
    <row r="5" spans="1:211">
      <c r="I5" s="206"/>
      <c r="J5" s="206"/>
      <c r="K5" s="206"/>
      <c r="P5"/>
      <c r="Q5" s="426"/>
      <c r="R5" s="113"/>
      <c r="U5" s="206"/>
      <c r="V5" s="206"/>
      <c r="W5" s="206"/>
      <c r="X5" s="206"/>
      <c r="Y5" s="206"/>
      <c r="Z5" s="206"/>
    </row>
    <row r="6" spans="1:211" ht="20.25">
      <c r="I6" s="206"/>
      <c r="J6" s="206"/>
      <c r="K6" s="206"/>
      <c r="P6"/>
      <c r="Q6" s="426"/>
      <c r="R6" s="113"/>
      <c r="U6" s="995" t="s">
        <v>1011</v>
      </c>
      <c r="V6" s="206"/>
      <c r="W6" s="206"/>
      <c r="X6" s="206"/>
      <c r="Y6" s="206"/>
      <c r="Z6" s="206"/>
    </row>
    <row r="7" spans="1:211">
      <c r="I7" s="206"/>
      <c r="J7" s="206"/>
      <c r="K7" s="206"/>
      <c r="P7"/>
      <c r="Q7" s="426"/>
      <c r="R7" s="113"/>
      <c r="U7" s="206"/>
      <c r="V7" s="206"/>
      <c r="W7" s="206"/>
      <c r="X7" s="206"/>
      <c r="Y7" s="206"/>
      <c r="Z7" s="206"/>
    </row>
    <row r="8" spans="1:211">
      <c r="I8" s="206"/>
      <c r="J8" s="206"/>
      <c r="K8" s="206"/>
      <c r="P8"/>
      <c r="Q8" s="426"/>
      <c r="R8" s="113"/>
      <c r="U8" s="1093" t="s">
        <v>914</v>
      </c>
      <c r="V8" s="391" t="s">
        <v>1012</v>
      </c>
      <c r="W8" s="392"/>
      <c r="X8" s="1243"/>
      <c r="Y8" s="213"/>
      <c r="Z8" s="213"/>
      <c r="AA8" s="392"/>
      <c r="AB8" s="393"/>
    </row>
    <row r="9" spans="1:211">
      <c r="I9" s="206"/>
      <c r="J9" s="206"/>
      <c r="K9" s="206"/>
      <c r="P9"/>
      <c r="Q9" s="426"/>
      <c r="R9" s="113"/>
      <c r="U9" s="1094" t="s">
        <v>915</v>
      </c>
      <c r="V9" s="1268">
        <v>41537</v>
      </c>
      <c r="W9" s="1269"/>
      <c r="X9" s="1244"/>
      <c r="Y9" s="216"/>
      <c r="Z9" s="216"/>
      <c r="AA9" s="398"/>
      <c r="AB9" s="1000"/>
    </row>
    <row r="10" spans="1:211">
      <c r="I10" s="206"/>
      <c r="J10" s="206"/>
      <c r="K10" s="206"/>
      <c r="P10" s="838" t="s">
        <v>674</v>
      </c>
      <c r="Q10" s="838" t="s">
        <v>675</v>
      </c>
      <c r="R10" s="838" t="s">
        <v>916</v>
      </c>
      <c r="U10" s="1096" t="s">
        <v>430</v>
      </c>
      <c r="V10" s="1001" t="s">
        <v>763</v>
      </c>
      <c r="W10" s="416"/>
      <c r="X10" s="1270"/>
      <c r="Y10" s="219"/>
      <c r="Z10" s="219"/>
      <c r="AA10" s="416"/>
      <c r="AB10" s="1002"/>
    </row>
    <row r="11" spans="1:211" ht="21.75" customHeight="1">
      <c r="I11" s="206"/>
      <c r="J11" s="206"/>
      <c r="K11" s="206"/>
      <c r="P11" t="s">
        <v>677</v>
      </c>
      <c r="Q11" s="426" t="s">
        <v>678</v>
      </c>
      <c r="R11" s="144">
        <v>182.64259219937725</v>
      </c>
      <c r="U11" s="1271" t="s">
        <v>1013</v>
      </c>
      <c r="V11" s="392"/>
      <c r="W11" s="392"/>
      <c r="X11" s="1243"/>
      <c r="Y11" s="213"/>
      <c r="Z11" s="213"/>
      <c r="AA11" s="392"/>
      <c r="AB11" s="393"/>
    </row>
    <row r="12" spans="1:211" ht="21.75" customHeight="1">
      <c r="I12" s="206"/>
      <c r="J12" s="206"/>
      <c r="K12" s="206"/>
      <c r="P12" t="s">
        <v>680</v>
      </c>
      <c r="Q12" s="426" t="s">
        <v>681</v>
      </c>
      <c r="R12" s="144">
        <v>167.62492836445483</v>
      </c>
      <c r="U12" s="997" t="s">
        <v>1014</v>
      </c>
      <c r="V12" s="398"/>
      <c r="W12" s="398"/>
      <c r="X12" s="1244"/>
      <c r="Y12" s="216"/>
      <c r="Z12" s="216"/>
      <c r="AA12" s="398"/>
      <c r="AB12" s="1000"/>
    </row>
    <row r="13" spans="1:211" ht="21.75" customHeight="1">
      <c r="I13" s="206"/>
      <c r="J13" s="206"/>
      <c r="K13" s="206"/>
      <c r="P13" t="s">
        <v>683</v>
      </c>
      <c r="Q13" s="426" t="s">
        <v>684</v>
      </c>
      <c r="R13" s="144">
        <v>193.7691828431351</v>
      </c>
      <c r="U13" s="1168" t="s">
        <v>1015</v>
      </c>
      <c r="V13" s="398"/>
      <c r="W13" s="398"/>
      <c r="X13" s="1244"/>
      <c r="Y13" s="216"/>
      <c r="Z13" s="216"/>
      <c r="AA13" s="398"/>
      <c r="AB13" s="1000"/>
    </row>
    <row r="14" spans="1:211" ht="21.75" customHeight="1">
      <c r="I14" s="206"/>
      <c r="J14" s="1272"/>
      <c r="K14" s="1272"/>
      <c r="P14" t="s">
        <v>686</v>
      </c>
      <c r="Q14" s="426" t="s">
        <v>687</v>
      </c>
      <c r="R14" s="144">
        <v>167.62492836445483</v>
      </c>
      <c r="U14" s="1273" t="s">
        <v>1016</v>
      </c>
      <c r="V14" s="416"/>
      <c r="W14" s="416"/>
      <c r="X14" s="1274"/>
      <c r="Y14" s="219"/>
      <c r="Z14" s="219"/>
      <c r="AA14" s="416"/>
      <c r="AB14" s="1002"/>
    </row>
    <row r="15" spans="1:211" s="1016" customFormat="1" ht="27.75" customHeight="1">
      <c r="A15" s="994"/>
      <c r="B15" s="994"/>
      <c r="C15" s="236"/>
      <c r="D15" s="236"/>
      <c r="E15" s="236"/>
      <c r="F15" s="1015"/>
      <c r="G15" s="1015"/>
      <c r="H15" s="1015"/>
      <c r="I15" s="1015"/>
      <c r="J15" s="1250"/>
      <c r="K15" s="1250"/>
      <c r="L15" s="252" t="s">
        <v>920</v>
      </c>
      <c r="M15" s="252" t="s">
        <v>921</v>
      </c>
      <c r="N15" s="252" t="s">
        <v>922</v>
      </c>
      <c r="O15" s="252" t="s">
        <v>923</v>
      </c>
      <c r="P15" s="206"/>
      <c r="Q15" s="206"/>
      <c r="R15" s="206"/>
      <c r="S15" s="206"/>
      <c r="T15" s="206"/>
      <c r="U15" s="425" t="s">
        <v>924</v>
      </c>
      <c r="V15" s="425" t="s">
        <v>924</v>
      </c>
      <c r="W15" s="425"/>
      <c r="X15" s="1015"/>
      <c r="Y15" s="1015"/>
      <c r="Z15" s="206"/>
      <c r="AA15" s="1148"/>
      <c r="AB15" s="371"/>
      <c r="AC15" s="1092"/>
      <c r="AD15" s="1092"/>
      <c r="AE15" s="371"/>
      <c r="AF15" s="371"/>
      <c r="AG15" s="371"/>
      <c r="AH15" s="1092"/>
      <c r="AI15" s="371"/>
      <c r="AJ15" s="1092"/>
      <c r="AK15" s="371"/>
      <c r="AL15" s="371"/>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row>
    <row r="16" spans="1:211"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75"/>
      <c r="Y16" s="1275"/>
      <c r="Z16" s="1275"/>
      <c r="AA16" s="1276" t="s">
        <v>972</v>
      </c>
      <c r="AB16" s="1107" t="s">
        <v>928</v>
      </c>
      <c r="AC16" s="1108"/>
      <c r="AD16" s="1108"/>
      <c r="AE16" s="1025"/>
      <c r="AF16" s="1022" t="s">
        <v>992</v>
      </c>
      <c r="AG16" s="1022"/>
      <c r="AH16" s="1277" t="s">
        <v>1017</v>
      </c>
      <c r="AI16" s="458"/>
      <c r="AJ16" s="1278"/>
      <c r="AK16" s="458"/>
      <c r="AL16" s="458"/>
      <c r="AM16" s="1017" t="s">
        <v>925</v>
      </c>
      <c r="AN16" s="1018"/>
      <c r="AO16" s="1018"/>
      <c r="AP16" s="1019"/>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row>
    <row r="17" spans="1:211"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79" t="s">
        <v>1018</v>
      </c>
      <c r="Y17" s="1279"/>
      <c r="Z17" s="1279"/>
      <c r="AA17" s="1236" t="s">
        <v>1019</v>
      </c>
      <c r="AB17" s="1034" t="s">
        <v>963</v>
      </c>
      <c r="AC17" s="1110" t="s">
        <v>964</v>
      </c>
      <c r="AD17" s="1111" t="s">
        <v>941</v>
      </c>
      <c r="AE17" s="1112" t="s">
        <v>719</v>
      </c>
      <c r="AF17" s="1280" t="s">
        <v>995</v>
      </c>
      <c r="AG17" s="1236" t="s">
        <v>719</v>
      </c>
      <c r="AH17" s="1281" t="s">
        <v>975</v>
      </c>
      <c r="AI17" s="1282" t="s">
        <v>1020</v>
      </c>
      <c r="AJ17" s="1283" t="s">
        <v>976</v>
      </c>
      <c r="AK17" s="1284" t="s">
        <v>1021</v>
      </c>
      <c r="AL17" s="1285" t="s">
        <v>1022</v>
      </c>
      <c r="AM17" s="1026" t="s">
        <v>323</v>
      </c>
      <c r="AN17" s="1026" t="s">
        <v>930</v>
      </c>
      <c r="AO17" s="1026" t="s">
        <v>931</v>
      </c>
      <c r="AP17" s="1026" t="s">
        <v>968</v>
      </c>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row>
    <row r="18" spans="1:211"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3" t="s">
        <v>421</v>
      </c>
      <c r="Y18" s="1152" t="s">
        <v>1023</v>
      </c>
      <c r="Z18" s="1033" t="s">
        <v>1024</v>
      </c>
      <c r="AA18" s="1286" t="s">
        <v>979</v>
      </c>
      <c r="AB18" s="1041"/>
      <c r="AC18" s="1114"/>
      <c r="AD18" s="1111"/>
      <c r="AE18" s="1115"/>
      <c r="AF18" s="1042" t="s">
        <v>984</v>
      </c>
      <c r="AG18" s="1237"/>
      <c r="AH18" s="1287" t="s">
        <v>1025</v>
      </c>
      <c r="AI18" s="1288" t="s">
        <v>1025</v>
      </c>
      <c r="AJ18" s="1289" t="s">
        <v>1026</v>
      </c>
      <c r="AK18" s="1290" t="s">
        <v>1025</v>
      </c>
      <c r="AL18" s="1290" t="s">
        <v>973</v>
      </c>
      <c r="AM18" s="1036"/>
      <c r="AN18" s="1036" t="s">
        <v>943</v>
      </c>
      <c r="AO18" s="1036" t="s">
        <v>944</v>
      </c>
      <c r="AP18" s="11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row>
    <row r="19" spans="1:211"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0" t="s">
        <v>416</v>
      </c>
      <c r="Y19" s="1052" t="s">
        <v>416</v>
      </c>
      <c r="Z19" s="1051" t="s">
        <v>416</v>
      </c>
      <c r="AA19" s="1052" t="s">
        <v>398</v>
      </c>
      <c r="AB19" s="1051" t="s">
        <v>502</v>
      </c>
      <c r="AC19" s="1117" t="s">
        <v>502</v>
      </c>
      <c r="AD19" s="1118" t="s">
        <v>502</v>
      </c>
      <c r="AE19" s="1051" t="s">
        <v>398</v>
      </c>
      <c r="AF19" s="1052" t="s">
        <v>502</v>
      </c>
      <c r="AG19" s="1051" t="s">
        <v>398</v>
      </c>
      <c r="AH19" s="1291" t="s">
        <v>502</v>
      </c>
      <c r="AI19" s="292"/>
      <c r="AJ19" s="1291" t="s">
        <v>502</v>
      </c>
      <c r="AK19" s="292"/>
      <c r="AL19" s="292"/>
      <c r="AM19" s="1047" t="s">
        <v>398</v>
      </c>
      <c r="AN19" s="292" t="s">
        <v>398</v>
      </c>
      <c r="AO19" s="292" t="s">
        <v>398</v>
      </c>
      <c r="AP19" s="292" t="s">
        <v>398</v>
      </c>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row>
    <row r="20" spans="1:211" ht="15.75" customHeight="1">
      <c r="F20" s="232"/>
      <c r="G20" s="1054" t="s">
        <v>949</v>
      </c>
      <c r="H20" s="236"/>
      <c r="I20" s="398"/>
      <c r="J20" s="1055"/>
      <c r="K20" s="1055"/>
      <c r="L20" s="1047"/>
      <c r="M20" s="292"/>
      <c r="N20" s="292"/>
      <c r="O20" s="292"/>
      <c r="P20" s="292"/>
      <c r="Q20" s="292"/>
      <c r="R20" s="292"/>
      <c r="S20" s="292"/>
      <c r="T20" s="292"/>
      <c r="U20" s="1056"/>
      <c r="V20" s="913"/>
      <c r="W20" s="525"/>
      <c r="X20" s="1049"/>
      <c r="Y20" s="838"/>
      <c r="Z20" s="891"/>
      <c r="AA20" s="838"/>
      <c r="AB20" s="891"/>
      <c r="AC20" s="1292">
        <v>2.5000000000000001E-2</v>
      </c>
      <c r="AD20" s="1293">
        <v>2.5000000000000001E-2</v>
      </c>
      <c r="AE20" s="891"/>
      <c r="AF20" s="838"/>
      <c r="AG20" s="891"/>
      <c r="AH20" s="1292">
        <v>2.5000000000000001E-2</v>
      </c>
      <c r="AI20" s="1119"/>
      <c r="AJ20" s="1294">
        <v>2.5000000000000001E-2</v>
      </c>
      <c r="AK20" s="1295"/>
      <c r="AL20" s="1295"/>
      <c r="AM20" s="1047"/>
      <c r="AN20" s="292"/>
      <c r="AO20" s="292"/>
      <c r="AP20" s="29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row>
    <row r="21" spans="1:211" s="144" customFormat="1" ht="15.75" customHeight="1">
      <c r="A21" s="994"/>
      <c r="B21" s="994"/>
      <c r="C21" s="236"/>
      <c r="D21" s="236"/>
      <c r="E21" s="236"/>
      <c r="F21" s="1060"/>
      <c r="G21" s="1061" t="s">
        <v>950</v>
      </c>
      <c r="H21" s="1062"/>
      <c r="I21" s="398"/>
      <c r="J21" s="1063"/>
      <c r="K21" s="1064"/>
      <c r="L21" s="1065">
        <v>1709332.3226814854</v>
      </c>
      <c r="M21" s="1066">
        <v>140255029.65263635</v>
      </c>
      <c r="N21" s="1066">
        <v>43453830</v>
      </c>
      <c r="O21" s="1066">
        <v>183708859.65263659</v>
      </c>
      <c r="P21" s="1067">
        <v>183708859.65263659</v>
      </c>
      <c r="Q21" s="1067">
        <v>168603522.69624594</v>
      </c>
      <c r="R21" s="1067">
        <v>1005837.9999999965</v>
      </c>
      <c r="S21" s="1067">
        <v>870125.58045795187</v>
      </c>
      <c r="T21" s="1067">
        <v>1005837.9999999965</v>
      </c>
      <c r="U21" s="1068">
        <v>909999.99999999744</v>
      </c>
      <c r="V21" s="1066">
        <v>24999.999999999996</v>
      </c>
      <c r="W21" s="1065">
        <v>95838</v>
      </c>
      <c r="X21" s="1065">
        <v>0</v>
      </c>
      <c r="Y21" s="1069">
        <v>0</v>
      </c>
      <c r="Z21" s="1066">
        <v>0</v>
      </c>
      <c r="AA21" s="1066">
        <v>0</v>
      </c>
      <c r="AB21" s="1066" t="s">
        <v>740</v>
      </c>
      <c r="AC21" s="1120" t="s">
        <v>740</v>
      </c>
      <c r="AD21" s="1121" t="s">
        <v>740</v>
      </c>
      <c r="AE21" s="1069">
        <v>7129865.1899999995</v>
      </c>
      <c r="AF21" s="1066">
        <v>0</v>
      </c>
      <c r="AG21" s="1066">
        <v>0</v>
      </c>
      <c r="AH21" s="1121" t="s">
        <v>740</v>
      </c>
      <c r="AI21" s="1066">
        <v>1709332.3226814854</v>
      </c>
      <c r="AJ21" s="1120"/>
      <c r="AK21" s="1066">
        <v>0</v>
      </c>
      <c r="AL21" s="1066">
        <v>1709332.3226814854</v>
      </c>
      <c r="AM21" s="1296">
        <v>1709332.3226814854</v>
      </c>
      <c r="AN21" s="1122">
        <v>140255029.65263635</v>
      </c>
      <c r="AO21" s="1122">
        <v>43453830</v>
      </c>
      <c r="AP21" s="1122">
        <v>183708859.65263659</v>
      </c>
    </row>
    <row r="22" spans="1:211" s="144" customFormat="1" ht="14.25" customHeight="1" outlineLevel="1">
      <c r="A22" s="994"/>
      <c r="B22" s="994"/>
      <c r="C22" s="236"/>
      <c r="D22" s="236"/>
      <c r="E22" s="236"/>
      <c r="F22" s="1070"/>
      <c r="G22" s="855">
        <v>1</v>
      </c>
      <c r="H22" s="1071">
        <v>1990</v>
      </c>
      <c r="I22" s="856">
        <v>1990</v>
      </c>
      <c r="J22" s="856">
        <v>1990</v>
      </c>
      <c r="K22" s="1073"/>
      <c r="L22" s="1072">
        <v>0</v>
      </c>
      <c r="M22" s="1073">
        <v>0</v>
      </c>
      <c r="N22" s="1073">
        <v>0</v>
      </c>
      <c r="O22" s="1074">
        <v>0</v>
      </c>
      <c r="P22" s="1075">
        <v>0</v>
      </c>
      <c r="Q22" s="914">
        <v>0</v>
      </c>
      <c r="R22" s="914">
        <v>0</v>
      </c>
      <c r="S22" s="914">
        <v>0</v>
      </c>
      <c r="T22" s="704">
        <v>0</v>
      </c>
      <c r="U22" s="1072"/>
      <c r="V22" s="1073"/>
      <c r="W22" s="1074">
        <v>0</v>
      </c>
      <c r="X22" s="1073"/>
      <c r="Y22" s="1073">
        <v>0</v>
      </c>
      <c r="Z22" s="1073"/>
      <c r="AA22" s="1073"/>
      <c r="AB22" s="1073"/>
      <c r="AC22" s="1123">
        <v>0</v>
      </c>
      <c r="AD22" s="1123">
        <v>0</v>
      </c>
      <c r="AE22" s="1073">
        <v>0</v>
      </c>
      <c r="AF22" s="1073"/>
      <c r="AG22" s="1074">
        <v>0</v>
      </c>
      <c r="AH22" s="1123">
        <v>0</v>
      </c>
      <c r="AI22" s="1073"/>
      <c r="AJ22" s="1123">
        <v>0</v>
      </c>
      <c r="AK22" s="1074"/>
      <c r="AL22" s="1073"/>
      <c r="AM22" s="1072"/>
      <c r="AN22" s="1073">
        <v>0</v>
      </c>
      <c r="AO22" s="1073"/>
      <c r="AP22" s="1079">
        <v>0</v>
      </c>
    </row>
    <row r="23" spans="1:211" s="144" customFormat="1" ht="15.75" customHeight="1" outlineLevel="1">
      <c r="A23" s="994"/>
      <c r="B23" s="994"/>
      <c r="C23" s="236"/>
      <c r="D23" s="236"/>
      <c r="E23" s="236"/>
      <c r="F23" s="1070"/>
      <c r="G23" s="863">
        <v>2</v>
      </c>
      <c r="H23" s="1076">
        <v>1990</v>
      </c>
      <c r="I23" s="864">
        <v>1990</v>
      </c>
      <c r="J23" s="864">
        <v>1990</v>
      </c>
      <c r="K23" s="1078"/>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124"/>
      <c r="AD23" s="1124"/>
      <c r="AE23" s="1078"/>
      <c r="AF23" s="1078"/>
      <c r="AG23" s="1079"/>
      <c r="AH23" s="1124"/>
      <c r="AI23" s="1078"/>
      <c r="AJ23" s="1124"/>
      <c r="AK23" s="1079"/>
      <c r="AL23" s="1078"/>
      <c r="AM23" s="1077"/>
      <c r="AN23" s="1078">
        <v>0</v>
      </c>
      <c r="AO23" s="1078"/>
      <c r="AP23" s="1079">
        <v>0</v>
      </c>
    </row>
    <row r="24" spans="1:211" s="144" customFormat="1" ht="15.75" customHeight="1" outlineLevel="1">
      <c r="A24" s="994"/>
      <c r="B24" s="994"/>
      <c r="C24" s="236"/>
      <c r="D24" s="236"/>
      <c r="E24" s="236"/>
      <c r="F24" s="1070"/>
      <c r="G24" s="863">
        <v>3</v>
      </c>
      <c r="H24" s="1076">
        <v>1990</v>
      </c>
      <c r="I24" s="864">
        <v>1990</v>
      </c>
      <c r="J24" s="864">
        <v>1990</v>
      </c>
      <c r="K24" s="1078"/>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124"/>
      <c r="AD24" s="1124"/>
      <c r="AE24" s="1078"/>
      <c r="AF24" s="1078"/>
      <c r="AG24" s="1079"/>
      <c r="AH24" s="1124"/>
      <c r="AI24" s="1078"/>
      <c r="AJ24" s="1124"/>
      <c r="AK24" s="1079"/>
      <c r="AL24" s="1078"/>
      <c r="AM24" s="1077"/>
      <c r="AN24" s="1078">
        <v>0</v>
      </c>
      <c r="AO24" s="1078"/>
      <c r="AP24" s="1079">
        <v>0</v>
      </c>
    </row>
    <row r="25" spans="1:211" s="144" customFormat="1" ht="15.75" customHeight="1" outlineLevel="1">
      <c r="A25" s="994"/>
      <c r="B25" s="994"/>
      <c r="C25" s="236"/>
      <c r="D25" s="236"/>
      <c r="E25" s="236"/>
      <c r="F25" s="1070"/>
      <c r="G25" s="863">
        <v>4</v>
      </c>
      <c r="H25" s="1076">
        <v>1990</v>
      </c>
      <c r="I25" s="864">
        <v>1990</v>
      </c>
      <c r="J25" s="864">
        <v>1991</v>
      </c>
      <c r="K25" s="1078"/>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124"/>
      <c r="AD25" s="1124"/>
      <c r="AE25" s="1078"/>
      <c r="AF25" s="1078"/>
      <c r="AG25" s="1079"/>
      <c r="AH25" s="1124"/>
      <c r="AI25" s="1078"/>
      <c r="AJ25" s="1124"/>
      <c r="AK25" s="1079"/>
      <c r="AL25" s="1078"/>
      <c r="AM25" s="1077"/>
      <c r="AN25" s="1078">
        <v>0</v>
      </c>
      <c r="AO25" s="1078"/>
      <c r="AP25" s="1079">
        <v>0</v>
      </c>
    </row>
    <row r="26" spans="1:211" s="144" customFormat="1" ht="15.75" customHeight="1" outlineLevel="1">
      <c r="A26" s="994"/>
      <c r="B26" s="994"/>
      <c r="C26" s="236"/>
      <c r="D26" s="236"/>
      <c r="E26" s="236"/>
      <c r="F26" s="1070"/>
      <c r="G26" s="863">
        <v>5</v>
      </c>
      <c r="H26" s="1076">
        <v>1990</v>
      </c>
      <c r="I26" s="864">
        <v>1990</v>
      </c>
      <c r="J26" s="864">
        <v>1991</v>
      </c>
      <c r="K26" s="1078"/>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124"/>
      <c r="AD26" s="1124"/>
      <c r="AE26" s="1078"/>
      <c r="AF26" s="1078"/>
      <c r="AG26" s="1079"/>
      <c r="AH26" s="1124"/>
      <c r="AI26" s="1078"/>
      <c r="AJ26" s="1124"/>
      <c r="AK26" s="1079"/>
      <c r="AL26" s="1078"/>
      <c r="AM26" s="1077"/>
      <c r="AN26" s="1078">
        <v>0</v>
      </c>
      <c r="AO26" s="1078"/>
      <c r="AP26" s="1079">
        <v>0</v>
      </c>
    </row>
    <row r="27" spans="1:211" s="144" customFormat="1" ht="15.75" customHeight="1" outlineLevel="1">
      <c r="A27" s="994"/>
      <c r="B27" s="994"/>
      <c r="C27" s="236"/>
      <c r="D27" s="236"/>
      <c r="E27" s="236"/>
      <c r="F27" s="1070"/>
      <c r="G27" s="863">
        <v>6</v>
      </c>
      <c r="H27" s="1076">
        <v>1990</v>
      </c>
      <c r="I27" s="864">
        <v>1990</v>
      </c>
      <c r="J27" s="864">
        <v>1991</v>
      </c>
      <c r="K27" s="1078"/>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124"/>
      <c r="AD27" s="1124"/>
      <c r="AE27" s="1078"/>
      <c r="AF27" s="1078"/>
      <c r="AG27" s="1079"/>
      <c r="AH27" s="1124"/>
      <c r="AI27" s="1078"/>
      <c r="AJ27" s="1124"/>
      <c r="AK27" s="1079"/>
      <c r="AL27" s="1078"/>
      <c r="AM27" s="1077"/>
      <c r="AN27" s="1078">
        <v>0</v>
      </c>
      <c r="AO27" s="1078"/>
      <c r="AP27" s="1079">
        <v>0</v>
      </c>
    </row>
    <row r="28" spans="1:211" s="144" customFormat="1" ht="15.75" customHeight="1" outlineLevel="1">
      <c r="A28" s="994"/>
      <c r="B28" s="994"/>
      <c r="C28" s="236"/>
      <c r="D28" s="236"/>
      <c r="E28" s="236"/>
      <c r="F28" s="1070"/>
      <c r="G28" s="863">
        <v>7</v>
      </c>
      <c r="H28" s="1076">
        <v>1990</v>
      </c>
      <c r="I28" s="864">
        <v>1991</v>
      </c>
      <c r="J28" s="864">
        <v>1991</v>
      </c>
      <c r="K28" s="1078"/>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124"/>
      <c r="AD28" s="1124"/>
      <c r="AE28" s="1078"/>
      <c r="AF28" s="1078"/>
      <c r="AG28" s="1079"/>
      <c r="AH28" s="1124"/>
      <c r="AI28" s="1078"/>
      <c r="AJ28" s="1124"/>
      <c r="AK28" s="1079"/>
      <c r="AL28" s="1078"/>
      <c r="AM28" s="1077"/>
      <c r="AN28" s="1078">
        <v>0</v>
      </c>
      <c r="AO28" s="1078"/>
      <c r="AP28" s="1079">
        <v>0</v>
      </c>
    </row>
    <row r="29" spans="1:211" s="144" customFormat="1" ht="15.75" customHeight="1" outlineLevel="1">
      <c r="A29" s="994"/>
      <c r="B29" s="994"/>
      <c r="C29" s="236"/>
      <c r="D29" s="236"/>
      <c r="E29" s="236"/>
      <c r="F29" s="1070"/>
      <c r="G29" s="863">
        <v>8</v>
      </c>
      <c r="H29" s="1076">
        <v>1990</v>
      </c>
      <c r="I29" s="864">
        <v>1991</v>
      </c>
      <c r="J29" s="864">
        <v>1991</v>
      </c>
      <c r="K29" s="1078"/>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124"/>
      <c r="AD29" s="1124"/>
      <c r="AE29" s="1078"/>
      <c r="AF29" s="1078"/>
      <c r="AG29" s="1079"/>
      <c r="AH29" s="1124"/>
      <c r="AI29" s="1078"/>
      <c r="AJ29" s="1124"/>
      <c r="AK29" s="1079"/>
      <c r="AL29" s="1078"/>
      <c r="AM29" s="1077"/>
      <c r="AN29" s="1078">
        <v>0</v>
      </c>
      <c r="AO29" s="1078"/>
      <c r="AP29" s="1079">
        <v>0</v>
      </c>
    </row>
    <row r="30" spans="1:211" s="144" customFormat="1" ht="15.75" customHeight="1" outlineLevel="1">
      <c r="A30" s="994"/>
      <c r="B30" s="994"/>
      <c r="C30" s="236"/>
      <c r="D30" s="236"/>
      <c r="E30" s="236"/>
      <c r="F30" s="1070"/>
      <c r="G30" s="863">
        <v>9</v>
      </c>
      <c r="H30" s="1076">
        <v>1990</v>
      </c>
      <c r="I30" s="864">
        <v>1991</v>
      </c>
      <c r="J30" s="864">
        <v>1991</v>
      </c>
      <c r="K30" s="1078"/>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124"/>
      <c r="AD30" s="1124"/>
      <c r="AE30" s="1078"/>
      <c r="AF30" s="1078"/>
      <c r="AG30" s="1079"/>
      <c r="AH30" s="1124"/>
      <c r="AI30" s="1078"/>
      <c r="AJ30" s="1124"/>
      <c r="AK30" s="1079"/>
      <c r="AL30" s="1078"/>
      <c r="AM30" s="1077"/>
      <c r="AN30" s="1078">
        <v>0</v>
      </c>
      <c r="AO30" s="1078"/>
      <c r="AP30" s="1079">
        <v>0</v>
      </c>
    </row>
    <row r="31" spans="1:211" s="144" customFormat="1" ht="15.75" customHeight="1" outlineLevel="1">
      <c r="A31" s="994"/>
      <c r="B31" s="994"/>
      <c r="C31" s="236"/>
      <c r="D31" s="236"/>
      <c r="E31" s="236"/>
      <c r="F31" s="1070"/>
      <c r="G31" s="863">
        <v>10</v>
      </c>
      <c r="H31" s="1076">
        <v>1990</v>
      </c>
      <c r="I31" s="864">
        <v>1991</v>
      </c>
      <c r="J31" s="864">
        <v>1991</v>
      </c>
      <c r="K31" s="1078"/>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124"/>
      <c r="AD31" s="1124"/>
      <c r="AE31" s="1078"/>
      <c r="AF31" s="1078"/>
      <c r="AG31" s="1079"/>
      <c r="AH31" s="1124"/>
      <c r="AI31" s="1078"/>
      <c r="AJ31" s="1124"/>
      <c r="AK31" s="1079"/>
      <c r="AL31" s="1078"/>
      <c r="AM31" s="1077"/>
      <c r="AN31" s="1078">
        <v>0</v>
      </c>
      <c r="AO31" s="1078"/>
      <c r="AP31" s="1079">
        <v>0</v>
      </c>
    </row>
    <row r="32" spans="1:211" s="144" customFormat="1" ht="15.75" customHeight="1" outlineLevel="1">
      <c r="A32" s="994"/>
      <c r="B32" s="994"/>
      <c r="C32" s="236"/>
      <c r="D32" s="236"/>
      <c r="E32" s="236"/>
      <c r="F32" s="1070"/>
      <c r="G32" s="863">
        <v>11</v>
      </c>
      <c r="H32" s="1076">
        <v>1990</v>
      </c>
      <c r="I32" s="864">
        <v>1991</v>
      </c>
      <c r="J32" s="864">
        <v>1991</v>
      </c>
      <c r="K32" s="1078"/>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124"/>
      <c r="AD32" s="1124"/>
      <c r="AE32" s="1078"/>
      <c r="AF32" s="1078"/>
      <c r="AG32" s="1079"/>
      <c r="AH32" s="1124"/>
      <c r="AI32" s="1078"/>
      <c r="AJ32" s="1124"/>
      <c r="AK32" s="1079"/>
      <c r="AL32" s="1078"/>
      <c r="AM32" s="1077"/>
      <c r="AN32" s="1078">
        <v>0</v>
      </c>
      <c r="AO32" s="1078"/>
      <c r="AP32" s="1079">
        <v>0</v>
      </c>
    </row>
    <row r="33" spans="1:42" s="144" customFormat="1" ht="15.75" customHeight="1" outlineLevel="1">
      <c r="A33" s="994"/>
      <c r="B33" s="994"/>
      <c r="C33" s="236"/>
      <c r="D33" s="236"/>
      <c r="E33" s="236"/>
      <c r="F33" s="1070"/>
      <c r="G33" s="863">
        <v>12</v>
      </c>
      <c r="H33" s="1076">
        <v>1990</v>
      </c>
      <c r="I33" s="864">
        <v>1991</v>
      </c>
      <c r="J33" s="864">
        <v>1991</v>
      </c>
      <c r="K33" s="1078"/>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124"/>
      <c r="AD33" s="1124"/>
      <c r="AE33" s="1078"/>
      <c r="AF33" s="1078"/>
      <c r="AG33" s="1079"/>
      <c r="AH33" s="1124"/>
      <c r="AI33" s="1078"/>
      <c r="AJ33" s="1124"/>
      <c r="AK33" s="1079"/>
      <c r="AL33" s="1078"/>
      <c r="AM33" s="1077"/>
      <c r="AN33" s="1078">
        <v>0</v>
      </c>
      <c r="AO33" s="1078"/>
      <c r="AP33" s="1079">
        <v>0</v>
      </c>
    </row>
    <row r="34" spans="1:42" s="144" customFormat="1" ht="15.75" customHeight="1" outlineLevel="1">
      <c r="A34" s="994"/>
      <c r="B34" s="994"/>
      <c r="C34" s="236"/>
      <c r="D34" s="236"/>
      <c r="E34" s="236"/>
      <c r="F34" s="1070"/>
      <c r="G34" s="863">
        <v>1</v>
      </c>
      <c r="H34" s="1076">
        <v>1991</v>
      </c>
      <c r="I34" s="864">
        <v>1991</v>
      </c>
      <c r="J34" s="864">
        <v>1991</v>
      </c>
      <c r="K34" s="1078"/>
      <c r="L34" s="1077">
        <v>0</v>
      </c>
      <c r="M34" s="1078">
        <v>0</v>
      </c>
      <c r="N34" s="1078">
        <v>0</v>
      </c>
      <c r="O34" s="1079">
        <v>0</v>
      </c>
      <c r="P34" s="568">
        <v>0</v>
      </c>
      <c r="Q34" s="700">
        <v>0</v>
      </c>
      <c r="R34" s="700">
        <v>0</v>
      </c>
      <c r="S34" s="700">
        <v>0</v>
      </c>
      <c r="T34" s="567">
        <v>0</v>
      </c>
      <c r="U34" s="1077"/>
      <c r="V34" s="1078"/>
      <c r="W34" s="1079">
        <v>0</v>
      </c>
      <c r="X34" s="1078"/>
      <c r="Y34" s="1078">
        <v>0</v>
      </c>
      <c r="Z34" s="1078">
        <v>0</v>
      </c>
      <c r="AA34" s="1078"/>
      <c r="AB34" s="1078"/>
      <c r="AC34" s="1124">
        <v>0</v>
      </c>
      <c r="AD34" s="1124">
        <v>0</v>
      </c>
      <c r="AE34" s="1078">
        <v>0</v>
      </c>
      <c r="AF34" s="1078"/>
      <c r="AG34" s="1079">
        <v>0</v>
      </c>
      <c r="AH34" s="1124">
        <v>0</v>
      </c>
      <c r="AI34" s="1078"/>
      <c r="AJ34" s="1124">
        <v>0</v>
      </c>
      <c r="AK34" s="1079"/>
      <c r="AL34" s="1078"/>
      <c r="AM34" s="1077"/>
      <c r="AN34" s="1078">
        <v>0</v>
      </c>
      <c r="AO34" s="1078"/>
      <c r="AP34" s="1079">
        <v>0</v>
      </c>
    </row>
    <row r="35" spans="1:42" s="144" customFormat="1" ht="15.75" customHeight="1" outlineLevel="1">
      <c r="A35" s="994"/>
      <c r="B35" s="994"/>
      <c r="C35" s="236"/>
      <c r="D35" s="236"/>
      <c r="E35" s="236"/>
      <c r="F35" s="1070"/>
      <c r="G35" s="863">
        <v>2</v>
      </c>
      <c r="H35" s="1076">
        <v>1991</v>
      </c>
      <c r="I35" s="864">
        <v>1991</v>
      </c>
      <c r="J35" s="864">
        <v>1991</v>
      </c>
      <c r="K35" s="1078"/>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124"/>
      <c r="AD35" s="1124"/>
      <c r="AE35" s="1078"/>
      <c r="AF35" s="1078"/>
      <c r="AG35" s="1079"/>
      <c r="AH35" s="1124"/>
      <c r="AI35" s="1078"/>
      <c r="AJ35" s="1124"/>
      <c r="AK35" s="1079"/>
      <c r="AL35" s="1078"/>
      <c r="AM35" s="1077"/>
      <c r="AN35" s="1078">
        <v>0</v>
      </c>
      <c r="AO35" s="1078"/>
      <c r="AP35" s="1079">
        <v>0</v>
      </c>
    </row>
    <row r="36" spans="1:42" s="144" customFormat="1" ht="15.75" customHeight="1" outlineLevel="1">
      <c r="A36" s="994"/>
      <c r="B36" s="994"/>
      <c r="C36" s="236"/>
      <c r="D36" s="236"/>
      <c r="E36" s="236"/>
      <c r="F36" s="1070"/>
      <c r="G36" s="863">
        <v>3</v>
      </c>
      <c r="H36" s="1076">
        <v>1991</v>
      </c>
      <c r="I36" s="864">
        <v>1991</v>
      </c>
      <c r="J36" s="864">
        <v>1991</v>
      </c>
      <c r="K36" s="1078"/>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124"/>
      <c r="AD36" s="1124"/>
      <c r="AE36" s="1078"/>
      <c r="AF36" s="1078"/>
      <c r="AG36" s="1079"/>
      <c r="AH36" s="1124"/>
      <c r="AI36" s="1078"/>
      <c r="AJ36" s="1124"/>
      <c r="AK36" s="1079"/>
      <c r="AL36" s="1078"/>
      <c r="AM36" s="1077"/>
      <c r="AN36" s="1078">
        <v>0</v>
      </c>
      <c r="AO36" s="1078"/>
      <c r="AP36" s="1079">
        <v>0</v>
      </c>
    </row>
    <row r="37" spans="1:42" s="144" customFormat="1" ht="15.75" customHeight="1" outlineLevel="1">
      <c r="A37" s="994"/>
      <c r="B37" s="994"/>
      <c r="C37" s="236"/>
      <c r="D37" s="236"/>
      <c r="E37" s="236"/>
      <c r="F37" s="1070"/>
      <c r="G37" s="863">
        <v>4</v>
      </c>
      <c r="H37" s="1076">
        <v>1991</v>
      </c>
      <c r="I37" s="864">
        <v>1991</v>
      </c>
      <c r="J37" s="864">
        <v>1992</v>
      </c>
      <c r="K37" s="1078"/>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124"/>
      <c r="AD37" s="1124"/>
      <c r="AE37" s="1078"/>
      <c r="AF37" s="1078"/>
      <c r="AG37" s="1079"/>
      <c r="AH37" s="1124"/>
      <c r="AI37" s="1078"/>
      <c r="AJ37" s="1124"/>
      <c r="AK37" s="1079"/>
      <c r="AL37" s="1078"/>
      <c r="AM37" s="1077"/>
      <c r="AN37" s="1078">
        <v>0</v>
      </c>
      <c r="AO37" s="1078"/>
      <c r="AP37" s="1079">
        <v>0</v>
      </c>
    </row>
    <row r="38" spans="1:42" s="144" customFormat="1" ht="15.75" customHeight="1" outlineLevel="1">
      <c r="A38" s="994"/>
      <c r="B38" s="994"/>
      <c r="C38" s="236"/>
      <c r="D38" s="236"/>
      <c r="E38" s="236"/>
      <c r="F38" s="1070"/>
      <c r="G38" s="863">
        <v>5</v>
      </c>
      <c r="H38" s="1076">
        <v>1991</v>
      </c>
      <c r="I38" s="864">
        <v>1991</v>
      </c>
      <c r="J38" s="864">
        <v>1992</v>
      </c>
      <c r="K38" s="1078"/>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124"/>
      <c r="AD38" s="1124"/>
      <c r="AE38" s="1078"/>
      <c r="AF38" s="1078"/>
      <c r="AG38" s="1079"/>
      <c r="AH38" s="1124"/>
      <c r="AI38" s="1078"/>
      <c r="AJ38" s="1124"/>
      <c r="AK38" s="1079"/>
      <c r="AL38" s="1078"/>
      <c r="AM38" s="1077"/>
      <c r="AN38" s="1078">
        <v>0</v>
      </c>
      <c r="AO38" s="1078"/>
      <c r="AP38" s="1079">
        <v>0</v>
      </c>
    </row>
    <row r="39" spans="1:42" s="144" customFormat="1" ht="15.75" customHeight="1" outlineLevel="1">
      <c r="A39" s="994"/>
      <c r="B39" s="994"/>
      <c r="C39" s="236"/>
      <c r="D39" s="236"/>
      <c r="E39" s="236"/>
      <c r="F39" s="1070"/>
      <c r="G39" s="863">
        <v>6</v>
      </c>
      <c r="H39" s="1076">
        <v>1991</v>
      </c>
      <c r="I39" s="864">
        <v>1991</v>
      </c>
      <c r="J39" s="864">
        <v>1992</v>
      </c>
      <c r="K39" s="1078"/>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124"/>
      <c r="AD39" s="1124"/>
      <c r="AE39" s="1078"/>
      <c r="AF39" s="1078"/>
      <c r="AG39" s="1079"/>
      <c r="AH39" s="1124"/>
      <c r="AI39" s="1078"/>
      <c r="AJ39" s="1124"/>
      <c r="AK39" s="1079"/>
      <c r="AL39" s="1078"/>
      <c r="AM39" s="1077"/>
      <c r="AN39" s="1078">
        <v>0</v>
      </c>
      <c r="AO39" s="1078"/>
      <c r="AP39" s="1079">
        <v>0</v>
      </c>
    </row>
    <row r="40" spans="1:42" s="144" customFormat="1" ht="15.75" customHeight="1" outlineLevel="1">
      <c r="A40" s="994"/>
      <c r="B40" s="994"/>
      <c r="C40" s="236"/>
      <c r="D40" s="236"/>
      <c r="E40" s="236"/>
      <c r="F40" s="1070"/>
      <c r="G40" s="863">
        <v>7</v>
      </c>
      <c r="H40" s="1076">
        <v>1991</v>
      </c>
      <c r="I40" s="864">
        <v>1992</v>
      </c>
      <c r="J40" s="864">
        <v>1992</v>
      </c>
      <c r="K40" s="1078"/>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124"/>
      <c r="AD40" s="1124"/>
      <c r="AE40" s="1078"/>
      <c r="AF40" s="1078"/>
      <c r="AG40" s="1079"/>
      <c r="AH40" s="1124"/>
      <c r="AI40" s="1078"/>
      <c r="AJ40" s="1124"/>
      <c r="AK40" s="1079"/>
      <c r="AL40" s="1078"/>
      <c r="AM40" s="1077"/>
      <c r="AN40" s="1078">
        <v>0</v>
      </c>
      <c r="AO40" s="1078"/>
      <c r="AP40" s="1079">
        <v>0</v>
      </c>
    </row>
    <row r="41" spans="1:42" s="144" customFormat="1" ht="15.75" customHeight="1" outlineLevel="1">
      <c r="A41" s="994"/>
      <c r="B41" s="994"/>
      <c r="C41" s="236"/>
      <c r="D41" s="236"/>
      <c r="E41" s="236"/>
      <c r="F41" s="1070"/>
      <c r="G41" s="863">
        <v>8</v>
      </c>
      <c r="H41" s="1076">
        <v>1991</v>
      </c>
      <c r="I41" s="864">
        <v>1992</v>
      </c>
      <c r="J41" s="864">
        <v>1992</v>
      </c>
      <c r="K41" s="1078"/>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124"/>
      <c r="AD41" s="1124"/>
      <c r="AE41" s="1078"/>
      <c r="AF41" s="1078"/>
      <c r="AG41" s="1079"/>
      <c r="AH41" s="1124"/>
      <c r="AI41" s="1078"/>
      <c r="AJ41" s="1124"/>
      <c r="AK41" s="1079"/>
      <c r="AL41" s="1078"/>
      <c r="AM41" s="1077"/>
      <c r="AN41" s="1078">
        <v>0</v>
      </c>
      <c r="AO41" s="1078"/>
      <c r="AP41" s="1079">
        <v>0</v>
      </c>
    </row>
    <row r="42" spans="1:42" s="144" customFormat="1" ht="15.75" customHeight="1" outlineLevel="1">
      <c r="A42" s="994"/>
      <c r="B42" s="994"/>
      <c r="C42" s="236"/>
      <c r="D42" s="236"/>
      <c r="E42" s="236"/>
      <c r="F42" s="1070"/>
      <c r="G42" s="863">
        <v>9</v>
      </c>
      <c r="H42" s="1076">
        <v>1991</v>
      </c>
      <c r="I42" s="864">
        <v>1992</v>
      </c>
      <c r="J42" s="864">
        <v>1992</v>
      </c>
      <c r="K42" s="1078"/>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124"/>
      <c r="AD42" s="1124"/>
      <c r="AE42" s="1078"/>
      <c r="AF42" s="1078"/>
      <c r="AG42" s="1079"/>
      <c r="AH42" s="1124"/>
      <c r="AI42" s="1078"/>
      <c r="AJ42" s="1124"/>
      <c r="AK42" s="1079"/>
      <c r="AL42" s="1078"/>
      <c r="AM42" s="1077"/>
      <c r="AN42" s="1078">
        <v>0</v>
      </c>
      <c r="AO42" s="1078"/>
      <c r="AP42" s="1079">
        <v>0</v>
      </c>
    </row>
    <row r="43" spans="1:42" s="144" customFormat="1" ht="15.75" customHeight="1" outlineLevel="1">
      <c r="A43" s="994"/>
      <c r="B43" s="994"/>
      <c r="C43" s="236"/>
      <c r="D43" s="236"/>
      <c r="E43" s="236"/>
      <c r="F43" s="1070"/>
      <c r="G43" s="863">
        <v>10</v>
      </c>
      <c r="H43" s="1076">
        <v>1991</v>
      </c>
      <c r="I43" s="864">
        <v>1992</v>
      </c>
      <c r="J43" s="864">
        <v>1992</v>
      </c>
      <c r="K43" s="1078"/>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124"/>
      <c r="AD43" s="1124"/>
      <c r="AE43" s="1078"/>
      <c r="AF43" s="1078"/>
      <c r="AG43" s="1079"/>
      <c r="AH43" s="1124"/>
      <c r="AI43" s="1078"/>
      <c r="AJ43" s="1124"/>
      <c r="AK43" s="1079"/>
      <c r="AL43" s="1078"/>
      <c r="AM43" s="1077"/>
      <c r="AN43" s="1078">
        <v>0</v>
      </c>
      <c r="AO43" s="1078"/>
      <c r="AP43" s="1079">
        <v>0</v>
      </c>
    </row>
    <row r="44" spans="1:42" s="144" customFormat="1" ht="15.75" customHeight="1" outlineLevel="1">
      <c r="A44" s="994"/>
      <c r="B44" s="994"/>
      <c r="C44" s="236"/>
      <c r="D44" s="236"/>
      <c r="E44" s="236"/>
      <c r="F44" s="1070"/>
      <c r="G44" s="863">
        <v>11</v>
      </c>
      <c r="H44" s="1076">
        <v>1991</v>
      </c>
      <c r="I44" s="864">
        <v>1992</v>
      </c>
      <c r="J44" s="864">
        <v>1992</v>
      </c>
      <c r="K44" s="1078"/>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124"/>
      <c r="AD44" s="1124"/>
      <c r="AE44" s="1078"/>
      <c r="AF44" s="1078"/>
      <c r="AG44" s="1079"/>
      <c r="AH44" s="1124"/>
      <c r="AI44" s="1078"/>
      <c r="AJ44" s="1124"/>
      <c r="AK44" s="1079"/>
      <c r="AL44" s="1078"/>
      <c r="AM44" s="1077"/>
      <c r="AN44" s="1078">
        <v>0</v>
      </c>
      <c r="AO44" s="1078"/>
      <c r="AP44" s="1079">
        <v>0</v>
      </c>
    </row>
    <row r="45" spans="1:42" s="144" customFormat="1" ht="15.75" customHeight="1" outlineLevel="1">
      <c r="A45" s="994"/>
      <c r="B45" s="994"/>
      <c r="C45" s="236"/>
      <c r="D45" s="236"/>
      <c r="E45" s="236"/>
      <c r="F45" s="1070"/>
      <c r="G45" s="863">
        <v>12</v>
      </c>
      <c r="H45" s="1076">
        <v>1991</v>
      </c>
      <c r="I45" s="864">
        <v>1992</v>
      </c>
      <c r="J45" s="864">
        <v>1992</v>
      </c>
      <c r="K45" s="1078"/>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124"/>
      <c r="AD45" s="1124"/>
      <c r="AE45" s="1078"/>
      <c r="AF45" s="1078"/>
      <c r="AG45" s="1079"/>
      <c r="AH45" s="1124"/>
      <c r="AI45" s="1078"/>
      <c r="AJ45" s="1124"/>
      <c r="AK45" s="1079"/>
      <c r="AL45" s="1078"/>
      <c r="AM45" s="1077"/>
      <c r="AN45" s="1078">
        <v>0</v>
      </c>
      <c r="AO45" s="1078"/>
      <c r="AP45" s="1079">
        <v>0</v>
      </c>
    </row>
    <row r="46" spans="1:42" s="144" customFormat="1" ht="15.75" customHeight="1" outlineLevel="1">
      <c r="A46" s="994"/>
      <c r="B46" s="994"/>
      <c r="C46" s="236"/>
      <c r="D46" s="236"/>
      <c r="E46" s="236"/>
      <c r="F46" s="1070"/>
      <c r="G46" s="863">
        <v>1</v>
      </c>
      <c r="H46" s="1076">
        <v>1992</v>
      </c>
      <c r="I46" s="864">
        <v>1992</v>
      </c>
      <c r="J46" s="864">
        <v>1992</v>
      </c>
      <c r="K46" s="1078"/>
      <c r="L46" s="1077">
        <v>0</v>
      </c>
      <c r="M46" s="1078">
        <v>0</v>
      </c>
      <c r="N46" s="1078">
        <v>0</v>
      </c>
      <c r="O46" s="1079">
        <v>0</v>
      </c>
      <c r="P46" s="568">
        <v>0</v>
      </c>
      <c r="Q46" s="700">
        <v>0</v>
      </c>
      <c r="R46" s="700">
        <v>0</v>
      </c>
      <c r="S46" s="700">
        <v>0</v>
      </c>
      <c r="T46" s="567">
        <v>0</v>
      </c>
      <c r="U46" s="1077"/>
      <c r="V46" s="1078"/>
      <c r="W46" s="1079">
        <v>0</v>
      </c>
      <c r="X46" s="1078"/>
      <c r="Y46" s="1078">
        <v>0</v>
      </c>
      <c r="Z46" s="1078">
        <v>0</v>
      </c>
      <c r="AA46" s="1078"/>
      <c r="AB46" s="1078"/>
      <c r="AC46" s="1124">
        <v>0</v>
      </c>
      <c r="AD46" s="1124">
        <v>0</v>
      </c>
      <c r="AE46" s="1078">
        <v>0</v>
      </c>
      <c r="AF46" s="1078"/>
      <c r="AG46" s="1079">
        <v>0</v>
      </c>
      <c r="AH46" s="1124">
        <v>0</v>
      </c>
      <c r="AI46" s="1078"/>
      <c r="AJ46" s="1124">
        <v>0</v>
      </c>
      <c r="AK46" s="1079"/>
      <c r="AL46" s="1078"/>
      <c r="AM46" s="1077"/>
      <c r="AN46" s="1078">
        <v>0</v>
      </c>
      <c r="AO46" s="1078"/>
      <c r="AP46" s="1079">
        <v>0</v>
      </c>
    </row>
    <row r="47" spans="1:42" s="144" customFormat="1" ht="15.75" customHeight="1" outlineLevel="1">
      <c r="A47" s="994"/>
      <c r="B47" s="994"/>
      <c r="C47" s="236"/>
      <c r="D47" s="236"/>
      <c r="E47" s="236"/>
      <c r="F47" s="1070"/>
      <c r="G47" s="863">
        <v>2</v>
      </c>
      <c r="H47" s="1076">
        <v>1992</v>
      </c>
      <c r="I47" s="864">
        <v>1992</v>
      </c>
      <c r="J47" s="864">
        <v>1992</v>
      </c>
      <c r="K47" s="1078"/>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124"/>
      <c r="AD47" s="1124"/>
      <c r="AE47" s="1078"/>
      <c r="AF47" s="1078"/>
      <c r="AG47" s="1079"/>
      <c r="AH47" s="1124"/>
      <c r="AI47" s="1078"/>
      <c r="AJ47" s="1124"/>
      <c r="AK47" s="1079"/>
      <c r="AL47" s="1078"/>
      <c r="AM47" s="1077"/>
      <c r="AN47" s="1078">
        <v>0</v>
      </c>
      <c r="AO47" s="1078"/>
      <c r="AP47" s="1079">
        <v>0</v>
      </c>
    </row>
    <row r="48" spans="1:42" s="144" customFormat="1" ht="15.75" customHeight="1" outlineLevel="1">
      <c r="A48" s="994"/>
      <c r="B48" s="994"/>
      <c r="C48" s="236"/>
      <c r="D48" s="236"/>
      <c r="E48" s="236"/>
      <c r="F48" s="1070"/>
      <c r="G48" s="863">
        <v>3</v>
      </c>
      <c r="H48" s="1076">
        <v>1992</v>
      </c>
      <c r="I48" s="864">
        <v>1992</v>
      </c>
      <c r="J48" s="864">
        <v>1992</v>
      </c>
      <c r="K48" s="1078"/>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124"/>
      <c r="AD48" s="1124"/>
      <c r="AE48" s="1078"/>
      <c r="AF48" s="1078"/>
      <c r="AG48" s="1079"/>
      <c r="AH48" s="1124"/>
      <c r="AI48" s="1078"/>
      <c r="AJ48" s="1124"/>
      <c r="AK48" s="1079"/>
      <c r="AL48" s="1078"/>
      <c r="AM48" s="1077"/>
      <c r="AN48" s="1078">
        <v>0</v>
      </c>
      <c r="AO48" s="1078"/>
      <c r="AP48" s="1079">
        <v>0</v>
      </c>
    </row>
    <row r="49" spans="1:42" s="144" customFormat="1" ht="15.75" customHeight="1" outlineLevel="1">
      <c r="A49" s="994"/>
      <c r="B49" s="994"/>
      <c r="C49" s="236"/>
      <c r="D49" s="236"/>
      <c r="E49" s="236"/>
      <c r="F49" s="1070"/>
      <c r="G49" s="863">
        <v>4</v>
      </c>
      <c r="H49" s="1076">
        <v>1992</v>
      </c>
      <c r="I49" s="864">
        <v>1992</v>
      </c>
      <c r="J49" s="864">
        <v>1993</v>
      </c>
      <c r="K49" s="1078"/>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124"/>
      <c r="AD49" s="1124"/>
      <c r="AE49" s="1078"/>
      <c r="AF49" s="1078"/>
      <c r="AG49" s="1079"/>
      <c r="AH49" s="1124"/>
      <c r="AI49" s="1078"/>
      <c r="AJ49" s="1124"/>
      <c r="AK49" s="1079"/>
      <c r="AL49" s="1078"/>
      <c r="AM49" s="1077"/>
      <c r="AN49" s="1078">
        <v>0</v>
      </c>
      <c r="AO49" s="1078"/>
      <c r="AP49" s="1079">
        <v>0</v>
      </c>
    </row>
    <row r="50" spans="1:42" s="144" customFormat="1" ht="15.75" customHeight="1" outlineLevel="1">
      <c r="A50" s="994"/>
      <c r="B50" s="994"/>
      <c r="C50" s="236"/>
      <c r="D50" s="236"/>
      <c r="E50" s="236"/>
      <c r="F50" s="1070"/>
      <c r="G50" s="863">
        <v>5</v>
      </c>
      <c r="H50" s="1076">
        <v>1992</v>
      </c>
      <c r="I50" s="864">
        <v>1992</v>
      </c>
      <c r="J50" s="864">
        <v>1993</v>
      </c>
      <c r="K50" s="1078"/>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124"/>
      <c r="AD50" s="1124"/>
      <c r="AE50" s="1078"/>
      <c r="AF50" s="1078"/>
      <c r="AG50" s="1079"/>
      <c r="AH50" s="1124"/>
      <c r="AI50" s="1078"/>
      <c r="AJ50" s="1124"/>
      <c r="AK50" s="1079"/>
      <c r="AL50" s="1078"/>
      <c r="AM50" s="1077"/>
      <c r="AN50" s="1078">
        <v>0</v>
      </c>
      <c r="AO50" s="1078"/>
      <c r="AP50" s="1079">
        <v>0</v>
      </c>
    </row>
    <row r="51" spans="1:42" s="144" customFormat="1" ht="15.75" customHeight="1" outlineLevel="1">
      <c r="A51" s="994"/>
      <c r="B51" s="994"/>
      <c r="C51" s="236"/>
      <c r="D51" s="236"/>
      <c r="E51" s="236"/>
      <c r="F51" s="1070"/>
      <c r="G51" s="863">
        <v>6</v>
      </c>
      <c r="H51" s="1076">
        <v>1992</v>
      </c>
      <c r="I51" s="864">
        <v>1992</v>
      </c>
      <c r="J51" s="864">
        <v>1993</v>
      </c>
      <c r="K51" s="1078"/>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124"/>
      <c r="AD51" s="1124"/>
      <c r="AE51" s="1078"/>
      <c r="AF51" s="1078"/>
      <c r="AG51" s="1079"/>
      <c r="AH51" s="1124"/>
      <c r="AI51" s="1078"/>
      <c r="AJ51" s="1124"/>
      <c r="AK51" s="1079"/>
      <c r="AL51" s="1078"/>
      <c r="AM51" s="1077"/>
      <c r="AN51" s="1078">
        <v>0</v>
      </c>
      <c r="AO51" s="1078"/>
      <c r="AP51" s="1079">
        <v>0</v>
      </c>
    </row>
    <row r="52" spans="1:42" s="144" customFormat="1" ht="15.75" customHeight="1" outlineLevel="1">
      <c r="A52" s="994"/>
      <c r="B52" s="994"/>
      <c r="C52" s="236"/>
      <c r="D52" s="236"/>
      <c r="E52" s="236"/>
      <c r="F52" s="1070"/>
      <c r="G52" s="863">
        <v>7</v>
      </c>
      <c r="H52" s="1076">
        <v>1992</v>
      </c>
      <c r="I52" s="864">
        <v>1993</v>
      </c>
      <c r="J52" s="864">
        <v>1993</v>
      </c>
      <c r="K52" s="1078"/>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124"/>
      <c r="AD52" s="1124"/>
      <c r="AE52" s="1078"/>
      <c r="AF52" s="1078"/>
      <c r="AG52" s="1079"/>
      <c r="AH52" s="1124"/>
      <c r="AI52" s="1078"/>
      <c r="AJ52" s="1124"/>
      <c r="AK52" s="1079"/>
      <c r="AL52" s="1078"/>
      <c r="AM52" s="1077"/>
      <c r="AN52" s="1078">
        <v>0</v>
      </c>
      <c r="AO52" s="1078"/>
      <c r="AP52" s="1079">
        <v>0</v>
      </c>
    </row>
    <row r="53" spans="1:42" s="144" customFormat="1" ht="15.75" customHeight="1" outlineLevel="1">
      <c r="A53" s="994"/>
      <c r="B53" s="994"/>
      <c r="C53" s="236"/>
      <c r="D53" s="236"/>
      <c r="E53" s="236"/>
      <c r="F53" s="1070"/>
      <c r="G53" s="863">
        <v>8</v>
      </c>
      <c r="H53" s="1076">
        <v>1992</v>
      </c>
      <c r="I53" s="864">
        <v>1993</v>
      </c>
      <c r="J53" s="864">
        <v>1993</v>
      </c>
      <c r="K53" s="1078"/>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124"/>
      <c r="AD53" s="1124"/>
      <c r="AE53" s="1078"/>
      <c r="AF53" s="1078"/>
      <c r="AG53" s="1079"/>
      <c r="AH53" s="1124"/>
      <c r="AI53" s="1078"/>
      <c r="AJ53" s="1124"/>
      <c r="AK53" s="1079"/>
      <c r="AL53" s="1078"/>
      <c r="AM53" s="1077"/>
      <c r="AN53" s="1078">
        <v>0</v>
      </c>
      <c r="AO53" s="1078"/>
      <c r="AP53" s="1079">
        <v>0</v>
      </c>
    </row>
    <row r="54" spans="1:42" s="144" customFormat="1" ht="15.75" customHeight="1" outlineLevel="1">
      <c r="A54" s="994"/>
      <c r="B54" s="994"/>
      <c r="C54" s="236"/>
      <c r="D54" s="236"/>
      <c r="E54" s="236"/>
      <c r="F54" s="1070"/>
      <c r="G54" s="863">
        <v>9</v>
      </c>
      <c r="H54" s="1076">
        <v>1992</v>
      </c>
      <c r="I54" s="864">
        <v>1993</v>
      </c>
      <c r="J54" s="864">
        <v>1993</v>
      </c>
      <c r="K54" s="1078"/>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124"/>
      <c r="AD54" s="1124"/>
      <c r="AE54" s="1078"/>
      <c r="AF54" s="1078"/>
      <c r="AG54" s="1079"/>
      <c r="AH54" s="1124"/>
      <c r="AI54" s="1078"/>
      <c r="AJ54" s="1124"/>
      <c r="AK54" s="1079"/>
      <c r="AL54" s="1078"/>
      <c r="AM54" s="1077"/>
      <c r="AN54" s="1078">
        <v>0</v>
      </c>
      <c r="AO54" s="1078"/>
      <c r="AP54" s="1079">
        <v>0</v>
      </c>
    </row>
    <row r="55" spans="1:42" s="144" customFormat="1" ht="15.75" customHeight="1" outlineLevel="1">
      <c r="A55" s="994"/>
      <c r="B55" s="994"/>
      <c r="C55" s="236"/>
      <c r="D55" s="236"/>
      <c r="E55" s="236"/>
      <c r="F55" s="1070"/>
      <c r="G55" s="863">
        <v>10</v>
      </c>
      <c r="H55" s="1076">
        <v>1992</v>
      </c>
      <c r="I55" s="864">
        <v>1993</v>
      </c>
      <c r="J55" s="864">
        <v>1993</v>
      </c>
      <c r="K55" s="1078"/>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124"/>
      <c r="AD55" s="1124"/>
      <c r="AE55" s="1078"/>
      <c r="AF55" s="1078"/>
      <c r="AG55" s="1079"/>
      <c r="AH55" s="1124"/>
      <c r="AI55" s="1078"/>
      <c r="AJ55" s="1124"/>
      <c r="AK55" s="1079"/>
      <c r="AL55" s="1078"/>
      <c r="AM55" s="1077"/>
      <c r="AN55" s="1078">
        <v>0</v>
      </c>
      <c r="AO55" s="1078"/>
      <c r="AP55" s="1079">
        <v>0</v>
      </c>
    </row>
    <row r="56" spans="1:42" s="144" customFormat="1" ht="15.75" customHeight="1" outlineLevel="1">
      <c r="A56" s="994"/>
      <c r="B56" s="994"/>
      <c r="C56" s="236"/>
      <c r="D56" s="236"/>
      <c r="E56" s="236"/>
      <c r="F56" s="1070"/>
      <c r="G56" s="863">
        <v>11</v>
      </c>
      <c r="H56" s="1076">
        <v>1992</v>
      </c>
      <c r="I56" s="864">
        <v>1993</v>
      </c>
      <c r="J56" s="864">
        <v>1993</v>
      </c>
      <c r="K56" s="1078"/>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124"/>
      <c r="AD56" s="1124"/>
      <c r="AE56" s="1078"/>
      <c r="AF56" s="1078"/>
      <c r="AG56" s="1079"/>
      <c r="AH56" s="1124"/>
      <c r="AI56" s="1078"/>
      <c r="AJ56" s="1124"/>
      <c r="AK56" s="1079"/>
      <c r="AL56" s="1078"/>
      <c r="AM56" s="1077"/>
      <c r="AN56" s="1078">
        <v>0</v>
      </c>
      <c r="AO56" s="1078"/>
      <c r="AP56" s="1079">
        <v>0</v>
      </c>
    </row>
    <row r="57" spans="1:42" s="144" customFormat="1" ht="15.75" customHeight="1" outlineLevel="1">
      <c r="A57" s="994"/>
      <c r="B57" s="994"/>
      <c r="C57" s="236"/>
      <c r="D57" s="236"/>
      <c r="E57" s="236"/>
      <c r="F57" s="1070"/>
      <c r="G57" s="863">
        <v>12</v>
      </c>
      <c r="H57" s="1076">
        <v>1992</v>
      </c>
      <c r="I57" s="864">
        <v>1993</v>
      </c>
      <c r="J57" s="864">
        <v>1993</v>
      </c>
      <c r="K57" s="1078"/>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124"/>
      <c r="AD57" s="1124"/>
      <c r="AE57" s="1078"/>
      <c r="AF57" s="1078"/>
      <c r="AG57" s="1079"/>
      <c r="AH57" s="1124"/>
      <c r="AI57" s="1078"/>
      <c r="AJ57" s="1124"/>
      <c r="AK57" s="1079"/>
      <c r="AL57" s="1078"/>
      <c r="AM57" s="1077"/>
      <c r="AN57" s="1078">
        <v>0</v>
      </c>
      <c r="AO57" s="1078"/>
      <c r="AP57" s="1079">
        <v>0</v>
      </c>
    </row>
    <row r="58" spans="1:42" s="144" customFormat="1" ht="15.75" customHeight="1" outlineLevel="1">
      <c r="A58" s="994"/>
      <c r="B58" s="994"/>
      <c r="C58" s="236"/>
      <c r="D58" s="236"/>
      <c r="E58" s="236"/>
      <c r="F58" s="1070"/>
      <c r="G58" s="863">
        <v>1</v>
      </c>
      <c r="H58" s="1076">
        <v>1993</v>
      </c>
      <c r="I58" s="864">
        <v>1993</v>
      </c>
      <c r="J58" s="864">
        <v>1993</v>
      </c>
      <c r="K58" s="1078"/>
      <c r="L58" s="1077">
        <v>0</v>
      </c>
      <c r="M58" s="1078">
        <v>0</v>
      </c>
      <c r="N58" s="1078">
        <v>0</v>
      </c>
      <c r="O58" s="1079">
        <v>0</v>
      </c>
      <c r="P58" s="568">
        <v>0</v>
      </c>
      <c r="Q58" s="700">
        <v>0</v>
      </c>
      <c r="R58" s="700">
        <v>0</v>
      </c>
      <c r="S58" s="700">
        <v>0</v>
      </c>
      <c r="T58" s="567">
        <v>0</v>
      </c>
      <c r="U58" s="1077"/>
      <c r="V58" s="1078"/>
      <c r="W58" s="1079">
        <v>0</v>
      </c>
      <c r="X58" s="1078"/>
      <c r="Y58" s="1078">
        <v>0</v>
      </c>
      <c r="Z58" s="1078">
        <v>0</v>
      </c>
      <c r="AA58" s="1078"/>
      <c r="AB58" s="1078"/>
      <c r="AC58" s="1124">
        <v>0</v>
      </c>
      <c r="AD58" s="1124">
        <v>0</v>
      </c>
      <c r="AE58" s="1078">
        <v>0</v>
      </c>
      <c r="AF58" s="1078"/>
      <c r="AG58" s="1079">
        <v>0</v>
      </c>
      <c r="AH58" s="1124">
        <v>0</v>
      </c>
      <c r="AI58" s="1078"/>
      <c r="AJ58" s="1124">
        <v>0</v>
      </c>
      <c r="AK58" s="1079"/>
      <c r="AL58" s="1078"/>
      <c r="AM58" s="1077"/>
      <c r="AN58" s="1078">
        <v>0</v>
      </c>
      <c r="AO58" s="1078"/>
      <c r="AP58" s="1079">
        <v>0</v>
      </c>
    </row>
    <row r="59" spans="1:42" s="144" customFormat="1" ht="15.75" customHeight="1" outlineLevel="1">
      <c r="A59" s="994"/>
      <c r="B59" s="994"/>
      <c r="C59" s="236"/>
      <c r="D59" s="236"/>
      <c r="E59" s="236"/>
      <c r="F59" s="1070"/>
      <c r="G59" s="863">
        <v>2</v>
      </c>
      <c r="H59" s="1076">
        <v>1993</v>
      </c>
      <c r="I59" s="864">
        <v>1993</v>
      </c>
      <c r="J59" s="864">
        <v>1993</v>
      </c>
      <c r="K59" s="1078"/>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124"/>
      <c r="AD59" s="1124"/>
      <c r="AE59" s="1078"/>
      <c r="AF59" s="1078"/>
      <c r="AG59" s="1079"/>
      <c r="AH59" s="1124"/>
      <c r="AI59" s="1078"/>
      <c r="AJ59" s="1124"/>
      <c r="AK59" s="1079"/>
      <c r="AL59" s="1078"/>
      <c r="AM59" s="1077"/>
      <c r="AN59" s="1078">
        <v>0</v>
      </c>
      <c r="AO59" s="1078"/>
      <c r="AP59" s="1079">
        <v>0</v>
      </c>
    </row>
    <row r="60" spans="1:42" s="144" customFormat="1" ht="15.75" customHeight="1" outlineLevel="1">
      <c r="A60" s="994"/>
      <c r="B60" s="994"/>
      <c r="C60" s="236"/>
      <c r="D60" s="236"/>
      <c r="E60" s="236"/>
      <c r="F60" s="1070"/>
      <c r="G60" s="863">
        <v>3</v>
      </c>
      <c r="H60" s="1076">
        <v>1993</v>
      </c>
      <c r="I60" s="864">
        <v>1993</v>
      </c>
      <c r="J60" s="864">
        <v>1993</v>
      </c>
      <c r="K60" s="1078"/>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124"/>
      <c r="AD60" s="1124"/>
      <c r="AE60" s="1078"/>
      <c r="AF60" s="1078"/>
      <c r="AG60" s="1079"/>
      <c r="AH60" s="1124"/>
      <c r="AI60" s="1078"/>
      <c r="AJ60" s="1124"/>
      <c r="AK60" s="1079"/>
      <c r="AL60" s="1078"/>
      <c r="AM60" s="1077"/>
      <c r="AN60" s="1078">
        <v>0</v>
      </c>
      <c r="AO60" s="1078"/>
      <c r="AP60" s="1079">
        <v>0</v>
      </c>
    </row>
    <row r="61" spans="1:42" s="144" customFormat="1" ht="15.75" customHeight="1" outlineLevel="1">
      <c r="A61" s="994"/>
      <c r="B61" s="994"/>
      <c r="C61" s="236"/>
      <c r="D61" s="236"/>
      <c r="E61" s="236"/>
      <c r="F61" s="1070"/>
      <c r="G61" s="863">
        <v>4</v>
      </c>
      <c r="H61" s="1076">
        <v>1993</v>
      </c>
      <c r="I61" s="864">
        <v>1993</v>
      </c>
      <c r="J61" s="864">
        <v>1994</v>
      </c>
      <c r="K61" s="1078"/>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124"/>
      <c r="AD61" s="1124"/>
      <c r="AE61" s="1078"/>
      <c r="AF61" s="1078"/>
      <c r="AG61" s="1079"/>
      <c r="AH61" s="1124"/>
      <c r="AI61" s="1078"/>
      <c r="AJ61" s="1124"/>
      <c r="AK61" s="1079"/>
      <c r="AL61" s="1078"/>
      <c r="AM61" s="1077"/>
      <c r="AN61" s="1078">
        <v>0</v>
      </c>
      <c r="AO61" s="1078"/>
      <c r="AP61" s="1079">
        <v>0</v>
      </c>
    </row>
    <row r="62" spans="1:42" s="144" customFormat="1" ht="15.75" customHeight="1" outlineLevel="1">
      <c r="A62" s="994"/>
      <c r="B62" s="994"/>
      <c r="C62" s="236"/>
      <c r="D62" s="236"/>
      <c r="E62" s="236"/>
      <c r="F62" s="1070"/>
      <c r="G62" s="863">
        <v>5</v>
      </c>
      <c r="H62" s="1076">
        <v>1993</v>
      </c>
      <c r="I62" s="864">
        <v>1993</v>
      </c>
      <c r="J62" s="864">
        <v>1994</v>
      </c>
      <c r="K62" s="1078"/>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124"/>
      <c r="AD62" s="1124"/>
      <c r="AE62" s="1078"/>
      <c r="AF62" s="1078"/>
      <c r="AG62" s="1079"/>
      <c r="AH62" s="1124"/>
      <c r="AI62" s="1078"/>
      <c r="AJ62" s="1124"/>
      <c r="AK62" s="1079"/>
      <c r="AL62" s="1078"/>
      <c r="AM62" s="1077"/>
      <c r="AN62" s="1078">
        <v>0</v>
      </c>
      <c r="AO62" s="1078"/>
      <c r="AP62" s="1079">
        <v>0</v>
      </c>
    </row>
    <row r="63" spans="1:42" s="144" customFormat="1" ht="15.75" customHeight="1" outlineLevel="1">
      <c r="A63" s="994"/>
      <c r="B63" s="994"/>
      <c r="C63" s="236"/>
      <c r="D63" s="236"/>
      <c r="E63" s="236"/>
      <c r="F63" s="1070"/>
      <c r="G63" s="863">
        <v>6</v>
      </c>
      <c r="H63" s="1076">
        <v>1993</v>
      </c>
      <c r="I63" s="864">
        <v>1993</v>
      </c>
      <c r="J63" s="864">
        <v>1994</v>
      </c>
      <c r="K63" s="1078"/>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124"/>
      <c r="AD63" s="1124"/>
      <c r="AE63" s="1078"/>
      <c r="AF63" s="1078"/>
      <c r="AG63" s="1079"/>
      <c r="AH63" s="1124"/>
      <c r="AI63" s="1078"/>
      <c r="AJ63" s="1124"/>
      <c r="AK63" s="1079"/>
      <c r="AL63" s="1078"/>
      <c r="AM63" s="1077"/>
      <c r="AN63" s="1078">
        <v>0</v>
      </c>
      <c r="AO63" s="1078"/>
      <c r="AP63" s="1079">
        <v>0</v>
      </c>
    </row>
    <row r="64" spans="1:42" s="144" customFormat="1" ht="15.75" customHeight="1" outlineLevel="1">
      <c r="A64" s="994"/>
      <c r="B64" s="994"/>
      <c r="C64" s="236"/>
      <c r="D64" s="236"/>
      <c r="E64" s="236"/>
      <c r="F64" s="1070"/>
      <c r="G64" s="863">
        <v>7</v>
      </c>
      <c r="H64" s="1076">
        <v>1993</v>
      </c>
      <c r="I64" s="864">
        <v>1994</v>
      </c>
      <c r="J64" s="864">
        <v>1994</v>
      </c>
      <c r="K64" s="1078"/>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124"/>
      <c r="AD64" s="1124"/>
      <c r="AE64" s="1078"/>
      <c r="AF64" s="1078"/>
      <c r="AG64" s="1079"/>
      <c r="AH64" s="1124"/>
      <c r="AI64" s="1078"/>
      <c r="AJ64" s="1124"/>
      <c r="AK64" s="1079"/>
      <c r="AL64" s="1078"/>
      <c r="AM64" s="1077"/>
      <c r="AN64" s="1078">
        <v>0</v>
      </c>
      <c r="AO64" s="1078"/>
      <c r="AP64" s="1079">
        <v>0</v>
      </c>
    </row>
    <row r="65" spans="1:42" s="144" customFormat="1" ht="15.75" customHeight="1" outlineLevel="1">
      <c r="A65" s="994"/>
      <c r="B65" s="994"/>
      <c r="C65" s="236"/>
      <c r="D65" s="236"/>
      <c r="E65" s="236"/>
      <c r="F65" s="1070"/>
      <c r="G65" s="863">
        <v>8</v>
      </c>
      <c r="H65" s="1076">
        <v>1993</v>
      </c>
      <c r="I65" s="864">
        <v>1994</v>
      </c>
      <c r="J65" s="864">
        <v>1994</v>
      </c>
      <c r="K65" s="1078"/>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124"/>
      <c r="AD65" s="1124"/>
      <c r="AE65" s="1078"/>
      <c r="AF65" s="1078"/>
      <c r="AG65" s="1079"/>
      <c r="AH65" s="1124"/>
      <c r="AI65" s="1078"/>
      <c r="AJ65" s="1124"/>
      <c r="AK65" s="1079"/>
      <c r="AL65" s="1078"/>
      <c r="AM65" s="1077"/>
      <c r="AN65" s="1078">
        <v>0</v>
      </c>
      <c r="AO65" s="1078"/>
      <c r="AP65" s="1079">
        <v>0</v>
      </c>
    </row>
    <row r="66" spans="1:42" s="144" customFormat="1" ht="15.75" customHeight="1" outlineLevel="1">
      <c r="A66" s="994"/>
      <c r="B66" s="994"/>
      <c r="C66" s="236"/>
      <c r="D66" s="236"/>
      <c r="E66" s="236"/>
      <c r="F66" s="1070"/>
      <c r="G66" s="863">
        <v>9</v>
      </c>
      <c r="H66" s="1076">
        <v>1993</v>
      </c>
      <c r="I66" s="864">
        <v>1994</v>
      </c>
      <c r="J66" s="864">
        <v>1994</v>
      </c>
      <c r="K66" s="1078"/>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124"/>
      <c r="AD66" s="1124"/>
      <c r="AE66" s="1078"/>
      <c r="AF66" s="1078"/>
      <c r="AG66" s="1079"/>
      <c r="AH66" s="1124"/>
      <c r="AI66" s="1078"/>
      <c r="AJ66" s="1124"/>
      <c r="AK66" s="1079"/>
      <c r="AL66" s="1078"/>
      <c r="AM66" s="1077"/>
      <c r="AN66" s="1078">
        <v>0</v>
      </c>
      <c r="AO66" s="1078"/>
      <c r="AP66" s="1079">
        <v>0</v>
      </c>
    </row>
    <row r="67" spans="1:42" s="144" customFormat="1" ht="15.75" customHeight="1" outlineLevel="1">
      <c r="A67" s="994"/>
      <c r="B67" s="994"/>
      <c r="C67" s="236"/>
      <c r="D67" s="236"/>
      <c r="E67" s="236"/>
      <c r="F67" s="1070"/>
      <c r="G67" s="863">
        <v>10</v>
      </c>
      <c r="H67" s="1076">
        <v>1993</v>
      </c>
      <c r="I67" s="864">
        <v>1994</v>
      </c>
      <c r="J67" s="864">
        <v>1994</v>
      </c>
      <c r="K67" s="1078"/>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124"/>
      <c r="AD67" s="1124"/>
      <c r="AE67" s="1078"/>
      <c r="AF67" s="1078"/>
      <c r="AG67" s="1079"/>
      <c r="AH67" s="1124"/>
      <c r="AI67" s="1078"/>
      <c r="AJ67" s="1124"/>
      <c r="AK67" s="1079"/>
      <c r="AL67" s="1078"/>
      <c r="AM67" s="1077"/>
      <c r="AN67" s="1078">
        <v>0</v>
      </c>
      <c r="AO67" s="1078"/>
      <c r="AP67" s="1079">
        <v>0</v>
      </c>
    </row>
    <row r="68" spans="1:42" s="144" customFormat="1" ht="15.75" customHeight="1" outlineLevel="1">
      <c r="A68" s="994"/>
      <c r="B68" s="994"/>
      <c r="C68" s="236"/>
      <c r="D68" s="236"/>
      <c r="E68" s="236"/>
      <c r="F68" s="1070"/>
      <c r="G68" s="863">
        <v>11</v>
      </c>
      <c r="H68" s="1076">
        <v>1993</v>
      </c>
      <c r="I68" s="864">
        <v>1994</v>
      </c>
      <c r="J68" s="864">
        <v>1994</v>
      </c>
      <c r="K68" s="1078"/>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124"/>
      <c r="AD68" s="1124"/>
      <c r="AE68" s="1078"/>
      <c r="AF68" s="1078"/>
      <c r="AG68" s="1079"/>
      <c r="AH68" s="1124"/>
      <c r="AI68" s="1078"/>
      <c r="AJ68" s="1124"/>
      <c r="AK68" s="1079"/>
      <c r="AL68" s="1078"/>
      <c r="AM68" s="1077"/>
      <c r="AN68" s="1078">
        <v>0</v>
      </c>
      <c r="AO68" s="1078"/>
      <c r="AP68" s="1079">
        <v>0</v>
      </c>
    </row>
    <row r="69" spans="1:42" s="144" customFormat="1" ht="15.75" customHeight="1" outlineLevel="1">
      <c r="A69" s="994"/>
      <c r="B69" s="994"/>
      <c r="C69" s="236"/>
      <c r="D69" s="236"/>
      <c r="E69" s="236"/>
      <c r="F69" s="1070"/>
      <c r="G69" s="863">
        <v>12</v>
      </c>
      <c r="H69" s="1076">
        <v>1993</v>
      </c>
      <c r="I69" s="864">
        <v>1994</v>
      </c>
      <c r="J69" s="864">
        <v>1994</v>
      </c>
      <c r="K69" s="1078"/>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124"/>
      <c r="AD69" s="1124"/>
      <c r="AE69" s="1078"/>
      <c r="AF69" s="1078"/>
      <c r="AG69" s="1079"/>
      <c r="AH69" s="1124"/>
      <c r="AI69" s="1078"/>
      <c r="AJ69" s="1124"/>
      <c r="AK69" s="1079"/>
      <c r="AL69" s="1078"/>
      <c r="AM69" s="1077"/>
      <c r="AN69" s="1078">
        <v>0</v>
      </c>
      <c r="AO69" s="1078"/>
      <c r="AP69" s="1079">
        <v>0</v>
      </c>
    </row>
    <row r="70" spans="1:42" s="144" customFormat="1" ht="15.75" customHeight="1" outlineLevel="1">
      <c r="A70" s="994"/>
      <c r="B70" s="994"/>
      <c r="C70" s="236"/>
      <c r="D70" s="236"/>
      <c r="E70" s="236"/>
      <c r="F70" s="1070"/>
      <c r="G70" s="863">
        <v>1</v>
      </c>
      <c r="H70" s="1076">
        <v>1994</v>
      </c>
      <c r="I70" s="864">
        <v>1994</v>
      </c>
      <c r="J70" s="864">
        <v>1994</v>
      </c>
      <c r="K70" s="1078"/>
      <c r="L70" s="1077">
        <v>0</v>
      </c>
      <c r="M70" s="1078">
        <v>0</v>
      </c>
      <c r="N70" s="1078">
        <v>0</v>
      </c>
      <c r="O70" s="1079">
        <v>0</v>
      </c>
      <c r="P70" s="568">
        <v>0</v>
      </c>
      <c r="Q70" s="700">
        <v>0</v>
      </c>
      <c r="R70" s="700">
        <v>0</v>
      </c>
      <c r="S70" s="700">
        <v>0</v>
      </c>
      <c r="T70" s="567">
        <v>0</v>
      </c>
      <c r="U70" s="1077"/>
      <c r="V70" s="1078"/>
      <c r="W70" s="1079">
        <v>0</v>
      </c>
      <c r="X70" s="1078"/>
      <c r="Y70" s="1078">
        <v>0</v>
      </c>
      <c r="Z70" s="1078">
        <v>0</v>
      </c>
      <c r="AA70" s="1078"/>
      <c r="AB70" s="1078"/>
      <c r="AC70" s="1124">
        <v>0</v>
      </c>
      <c r="AD70" s="1124">
        <v>0</v>
      </c>
      <c r="AE70" s="1078">
        <v>0</v>
      </c>
      <c r="AF70" s="1078"/>
      <c r="AG70" s="1079">
        <v>0</v>
      </c>
      <c r="AH70" s="1124">
        <v>0</v>
      </c>
      <c r="AI70" s="1078"/>
      <c r="AJ70" s="1124">
        <v>0</v>
      </c>
      <c r="AK70" s="1079"/>
      <c r="AL70" s="1078"/>
      <c r="AM70" s="1077"/>
      <c r="AN70" s="1078">
        <v>0</v>
      </c>
      <c r="AO70" s="1078"/>
      <c r="AP70" s="1079">
        <v>0</v>
      </c>
    </row>
    <row r="71" spans="1:42" s="144" customFormat="1" ht="15.75" customHeight="1" outlineLevel="1">
      <c r="A71" s="994"/>
      <c r="B71" s="994"/>
      <c r="C71" s="236"/>
      <c r="D71" s="236"/>
      <c r="E71" s="236"/>
      <c r="F71" s="1070"/>
      <c r="G71" s="863">
        <v>2</v>
      </c>
      <c r="H71" s="1076">
        <v>1994</v>
      </c>
      <c r="I71" s="864">
        <v>1994</v>
      </c>
      <c r="J71" s="864">
        <v>1994</v>
      </c>
      <c r="K71" s="1078"/>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124"/>
      <c r="AD71" s="1124"/>
      <c r="AE71" s="1078"/>
      <c r="AF71" s="1078"/>
      <c r="AG71" s="1079"/>
      <c r="AH71" s="1124"/>
      <c r="AI71" s="1078"/>
      <c r="AJ71" s="1124"/>
      <c r="AK71" s="1079"/>
      <c r="AL71" s="1078"/>
      <c r="AM71" s="1077"/>
      <c r="AN71" s="1078">
        <v>0</v>
      </c>
      <c r="AO71" s="1078"/>
      <c r="AP71" s="1079">
        <v>0</v>
      </c>
    </row>
    <row r="72" spans="1:42" s="144" customFormat="1" ht="15.75" customHeight="1" outlineLevel="1">
      <c r="A72" s="994"/>
      <c r="B72" s="994"/>
      <c r="C72" s="236"/>
      <c r="D72" s="236"/>
      <c r="E72" s="236"/>
      <c r="F72" s="1070"/>
      <c r="G72" s="863">
        <v>3</v>
      </c>
      <c r="H72" s="1076">
        <v>1994</v>
      </c>
      <c r="I72" s="864">
        <v>1994</v>
      </c>
      <c r="J72" s="864">
        <v>1994</v>
      </c>
      <c r="K72" s="1078"/>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124"/>
      <c r="AD72" s="1124"/>
      <c r="AE72" s="1078"/>
      <c r="AF72" s="1078"/>
      <c r="AG72" s="1079"/>
      <c r="AH72" s="1124"/>
      <c r="AI72" s="1078"/>
      <c r="AJ72" s="1124"/>
      <c r="AK72" s="1079"/>
      <c r="AL72" s="1078"/>
      <c r="AM72" s="1077"/>
      <c r="AN72" s="1078">
        <v>0</v>
      </c>
      <c r="AO72" s="1078"/>
      <c r="AP72" s="1079">
        <v>0</v>
      </c>
    </row>
    <row r="73" spans="1:42" s="144" customFormat="1" ht="15.75" customHeight="1" outlineLevel="1">
      <c r="A73" s="994"/>
      <c r="B73" s="994"/>
      <c r="C73" s="236"/>
      <c r="D73" s="236"/>
      <c r="E73" s="236"/>
      <c r="F73" s="1070"/>
      <c r="G73" s="863">
        <v>4</v>
      </c>
      <c r="H73" s="1076">
        <v>1994</v>
      </c>
      <c r="I73" s="864">
        <v>1994</v>
      </c>
      <c r="J73" s="864">
        <v>1995</v>
      </c>
      <c r="K73" s="1078"/>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124"/>
      <c r="AD73" s="1124"/>
      <c r="AE73" s="1078"/>
      <c r="AF73" s="1078"/>
      <c r="AG73" s="1079"/>
      <c r="AH73" s="1124"/>
      <c r="AI73" s="1078"/>
      <c r="AJ73" s="1124"/>
      <c r="AK73" s="1079"/>
      <c r="AL73" s="1078"/>
      <c r="AM73" s="1077"/>
      <c r="AN73" s="1078">
        <v>0</v>
      </c>
      <c r="AO73" s="1078"/>
      <c r="AP73" s="1079">
        <v>0</v>
      </c>
    </row>
    <row r="74" spans="1:42" s="144" customFormat="1" ht="15.75" customHeight="1" outlineLevel="1">
      <c r="A74" s="994"/>
      <c r="B74" s="994"/>
      <c r="C74" s="236"/>
      <c r="D74" s="236"/>
      <c r="E74" s="236"/>
      <c r="F74" s="1070"/>
      <c r="G74" s="863">
        <v>5</v>
      </c>
      <c r="H74" s="1076">
        <v>1994</v>
      </c>
      <c r="I74" s="864">
        <v>1994</v>
      </c>
      <c r="J74" s="864">
        <v>1995</v>
      </c>
      <c r="K74" s="1078"/>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124"/>
      <c r="AD74" s="1124"/>
      <c r="AE74" s="1078"/>
      <c r="AF74" s="1078"/>
      <c r="AG74" s="1079"/>
      <c r="AH74" s="1124"/>
      <c r="AI74" s="1078"/>
      <c r="AJ74" s="1124"/>
      <c r="AK74" s="1079"/>
      <c r="AL74" s="1078"/>
      <c r="AM74" s="1077"/>
      <c r="AN74" s="1078">
        <v>0</v>
      </c>
      <c r="AO74" s="1078"/>
      <c r="AP74" s="1079">
        <v>0</v>
      </c>
    </row>
    <row r="75" spans="1:42" s="144" customFormat="1" ht="15.75" customHeight="1" outlineLevel="1">
      <c r="A75" s="994"/>
      <c r="B75" s="994"/>
      <c r="C75" s="236"/>
      <c r="D75" s="236"/>
      <c r="E75" s="236"/>
      <c r="F75" s="1070"/>
      <c r="G75" s="863">
        <v>6</v>
      </c>
      <c r="H75" s="1076">
        <v>1994</v>
      </c>
      <c r="I75" s="864">
        <v>1994</v>
      </c>
      <c r="J75" s="864">
        <v>1995</v>
      </c>
      <c r="K75" s="1078"/>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124"/>
      <c r="AD75" s="1124"/>
      <c r="AE75" s="1078"/>
      <c r="AF75" s="1078"/>
      <c r="AG75" s="1079"/>
      <c r="AH75" s="1124"/>
      <c r="AI75" s="1078"/>
      <c r="AJ75" s="1124"/>
      <c r="AK75" s="1079"/>
      <c r="AL75" s="1078"/>
      <c r="AM75" s="1077"/>
      <c r="AN75" s="1078">
        <v>0</v>
      </c>
      <c r="AO75" s="1078"/>
      <c r="AP75" s="1079">
        <v>0</v>
      </c>
    </row>
    <row r="76" spans="1:42" s="144" customFormat="1" ht="15.75" customHeight="1" outlineLevel="1">
      <c r="A76" s="994"/>
      <c r="B76" s="994"/>
      <c r="C76" s="236"/>
      <c r="D76" s="236"/>
      <c r="E76" s="236"/>
      <c r="F76" s="1070"/>
      <c r="G76" s="863">
        <v>7</v>
      </c>
      <c r="H76" s="1076">
        <v>1994</v>
      </c>
      <c r="I76" s="864">
        <v>1995</v>
      </c>
      <c r="J76" s="864">
        <v>1995</v>
      </c>
      <c r="K76" s="1078"/>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124"/>
      <c r="AD76" s="1124"/>
      <c r="AE76" s="1078"/>
      <c r="AF76" s="1078"/>
      <c r="AG76" s="1079"/>
      <c r="AH76" s="1124"/>
      <c r="AI76" s="1078"/>
      <c r="AJ76" s="1124"/>
      <c r="AK76" s="1079"/>
      <c r="AL76" s="1078"/>
      <c r="AM76" s="1077"/>
      <c r="AN76" s="1078">
        <v>0</v>
      </c>
      <c r="AO76" s="1078"/>
      <c r="AP76" s="1079">
        <v>0</v>
      </c>
    </row>
    <row r="77" spans="1:42" s="144" customFormat="1" ht="15.75" customHeight="1" outlineLevel="1">
      <c r="A77" s="994"/>
      <c r="B77" s="994"/>
      <c r="C77" s="236"/>
      <c r="D77" s="236"/>
      <c r="E77" s="236"/>
      <c r="F77" s="1070"/>
      <c r="G77" s="863">
        <v>8</v>
      </c>
      <c r="H77" s="1076">
        <v>1994</v>
      </c>
      <c r="I77" s="864">
        <v>1995</v>
      </c>
      <c r="J77" s="864">
        <v>1995</v>
      </c>
      <c r="K77" s="1078"/>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124"/>
      <c r="AD77" s="1124"/>
      <c r="AE77" s="1078"/>
      <c r="AF77" s="1078"/>
      <c r="AG77" s="1079"/>
      <c r="AH77" s="1124"/>
      <c r="AI77" s="1078"/>
      <c r="AJ77" s="1124"/>
      <c r="AK77" s="1079"/>
      <c r="AL77" s="1078"/>
      <c r="AM77" s="1077"/>
      <c r="AN77" s="1078">
        <v>0</v>
      </c>
      <c r="AO77" s="1078"/>
      <c r="AP77" s="1079">
        <v>0</v>
      </c>
    </row>
    <row r="78" spans="1:42" s="144" customFormat="1" ht="15.75" customHeight="1" outlineLevel="1">
      <c r="A78" s="994"/>
      <c r="B78" s="994"/>
      <c r="C78" s="236"/>
      <c r="D78" s="236"/>
      <c r="E78" s="236"/>
      <c r="F78" s="1070"/>
      <c r="G78" s="863">
        <v>9</v>
      </c>
      <c r="H78" s="1076">
        <v>1994</v>
      </c>
      <c r="I78" s="864">
        <v>1995</v>
      </c>
      <c r="J78" s="864">
        <v>1995</v>
      </c>
      <c r="K78" s="1078"/>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124"/>
      <c r="AD78" s="1124"/>
      <c r="AE78" s="1078"/>
      <c r="AF78" s="1078"/>
      <c r="AG78" s="1079"/>
      <c r="AH78" s="1124"/>
      <c r="AI78" s="1078"/>
      <c r="AJ78" s="1124"/>
      <c r="AK78" s="1079"/>
      <c r="AL78" s="1078"/>
      <c r="AM78" s="1077"/>
      <c r="AN78" s="1078">
        <v>0</v>
      </c>
      <c r="AO78" s="1078"/>
      <c r="AP78" s="1079">
        <v>0</v>
      </c>
    </row>
    <row r="79" spans="1:42" s="144" customFormat="1" ht="15.75" customHeight="1" outlineLevel="1">
      <c r="A79" s="994"/>
      <c r="B79" s="994"/>
      <c r="C79" s="236"/>
      <c r="D79" s="236"/>
      <c r="E79" s="236"/>
      <c r="F79" s="1070"/>
      <c r="G79" s="863">
        <v>10</v>
      </c>
      <c r="H79" s="1076">
        <v>1994</v>
      </c>
      <c r="I79" s="864">
        <v>1995</v>
      </c>
      <c r="J79" s="864">
        <v>1995</v>
      </c>
      <c r="K79" s="1078"/>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124"/>
      <c r="AD79" s="1124"/>
      <c r="AE79" s="1078"/>
      <c r="AF79" s="1078"/>
      <c r="AG79" s="1079"/>
      <c r="AH79" s="1124"/>
      <c r="AI79" s="1078"/>
      <c r="AJ79" s="1124"/>
      <c r="AK79" s="1079"/>
      <c r="AL79" s="1078"/>
      <c r="AM79" s="1077"/>
      <c r="AN79" s="1078">
        <v>0</v>
      </c>
      <c r="AO79" s="1078"/>
      <c r="AP79" s="1079">
        <v>0</v>
      </c>
    </row>
    <row r="80" spans="1:42" s="144" customFormat="1" ht="15.75" customHeight="1" outlineLevel="1">
      <c r="A80" s="994"/>
      <c r="B80" s="994"/>
      <c r="C80" s="236"/>
      <c r="D80" s="236"/>
      <c r="E80" s="236"/>
      <c r="F80" s="1070"/>
      <c r="G80" s="863">
        <v>11</v>
      </c>
      <c r="H80" s="1076">
        <v>1994</v>
      </c>
      <c r="I80" s="864">
        <v>1995</v>
      </c>
      <c r="J80" s="864">
        <v>1995</v>
      </c>
      <c r="K80" s="1078"/>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124"/>
      <c r="AD80" s="1124"/>
      <c r="AE80" s="1078"/>
      <c r="AF80" s="1078"/>
      <c r="AG80" s="1079"/>
      <c r="AH80" s="1124"/>
      <c r="AI80" s="1078"/>
      <c r="AJ80" s="1124"/>
      <c r="AK80" s="1079"/>
      <c r="AL80" s="1078"/>
      <c r="AM80" s="1077"/>
      <c r="AN80" s="1078">
        <v>0</v>
      </c>
      <c r="AO80" s="1078"/>
      <c r="AP80" s="1079">
        <v>0</v>
      </c>
    </row>
    <row r="81" spans="1:42" s="144" customFormat="1" ht="15.75" customHeight="1" outlineLevel="1">
      <c r="A81" s="994"/>
      <c r="B81" s="994"/>
      <c r="C81" s="236"/>
      <c r="D81" s="236"/>
      <c r="E81" s="236"/>
      <c r="F81" s="1070"/>
      <c r="G81" s="863">
        <v>12</v>
      </c>
      <c r="H81" s="1076">
        <v>1994</v>
      </c>
      <c r="I81" s="864">
        <v>1995</v>
      </c>
      <c r="J81" s="864">
        <v>1995</v>
      </c>
      <c r="K81" s="1078"/>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124"/>
      <c r="AD81" s="1124"/>
      <c r="AE81" s="1078"/>
      <c r="AF81" s="1078"/>
      <c r="AG81" s="1079"/>
      <c r="AH81" s="1124"/>
      <c r="AI81" s="1078"/>
      <c r="AJ81" s="1124"/>
      <c r="AK81" s="1079"/>
      <c r="AL81" s="1078"/>
      <c r="AM81" s="1077"/>
      <c r="AN81" s="1078">
        <v>0</v>
      </c>
      <c r="AO81" s="1078"/>
      <c r="AP81" s="1079">
        <v>0</v>
      </c>
    </row>
    <row r="82" spans="1:42" s="144" customFormat="1" ht="15.75" customHeight="1" outlineLevel="1">
      <c r="A82" s="994"/>
      <c r="B82" s="994"/>
      <c r="C82" s="236"/>
      <c r="D82" s="236"/>
      <c r="E82" s="236"/>
      <c r="F82" s="1070"/>
      <c r="G82" s="863">
        <v>1</v>
      </c>
      <c r="H82" s="1076">
        <v>1995</v>
      </c>
      <c r="I82" s="864">
        <v>1995</v>
      </c>
      <c r="J82" s="864">
        <v>1995</v>
      </c>
      <c r="K82" s="1078"/>
      <c r="L82" s="1077">
        <v>0</v>
      </c>
      <c r="M82" s="1078">
        <v>0</v>
      </c>
      <c r="N82" s="1078">
        <v>0</v>
      </c>
      <c r="O82" s="1079">
        <v>0</v>
      </c>
      <c r="P82" s="568">
        <v>0</v>
      </c>
      <c r="Q82" s="700">
        <v>0</v>
      </c>
      <c r="R82" s="700">
        <v>0</v>
      </c>
      <c r="S82" s="700">
        <v>0</v>
      </c>
      <c r="T82" s="567">
        <v>0</v>
      </c>
      <c r="U82" s="1077"/>
      <c r="V82" s="1078"/>
      <c r="W82" s="1079">
        <v>0</v>
      </c>
      <c r="X82" s="1078"/>
      <c r="Y82" s="1078">
        <v>0</v>
      </c>
      <c r="Z82" s="1078">
        <v>0</v>
      </c>
      <c r="AA82" s="1078"/>
      <c r="AB82" s="1078"/>
      <c r="AC82" s="1124">
        <v>0</v>
      </c>
      <c r="AD82" s="1124">
        <v>0</v>
      </c>
      <c r="AE82" s="1078">
        <v>0</v>
      </c>
      <c r="AF82" s="1078"/>
      <c r="AG82" s="1079">
        <v>0</v>
      </c>
      <c r="AH82" s="1124">
        <v>0</v>
      </c>
      <c r="AI82" s="1078"/>
      <c r="AJ82" s="1124">
        <v>0</v>
      </c>
      <c r="AK82" s="1079"/>
      <c r="AL82" s="1078"/>
      <c r="AM82" s="1077"/>
      <c r="AN82" s="1078">
        <v>0</v>
      </c>
      <c r="AO82" s="1078"/>
      <c r="AP82" s="1079">
        <v>0</v>
      </c>
    </row>
    <row r="83" spans="1:42" s="144" customFormat="1" ht="15.75" customHeight="1" outlineLevel="1">
      <c r="A83" s="994"/>
      <c r="B83" s="994"/>
      <c r="C83" s="236"/>
      <c r="D83" s="236"/>
      <c r="E83" s="236"/>
      <c r="F83" s="1070"/>
      <c r="G83" s="863">
        <v>2</v>
      </c>
      <c r="H83" s="1076">
        <v>1995</v>
      </c>
      <c r="I83" s="864">
        <v>1995</v>
      </c>
      <c r="J83" s="864">
        <v>1995</v>
      </c>
      <c r="K83" s="1078"/>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124"/>
      <c r="AD83" s="1124"/>
      <c r="AE83" s="1078"/>
      <c r="AF83" s="1078"/>
      <c r="AG83" s="1079"/>
      <c r="AH83" s="1124"/>
      <c r="AI83" s="1078"/>
      <c r="AJ83" s="1124"/>
      <c r="AK83" s="1079"/>
      <c r="AL83" s="1078"/>
      <c r="AM83" s="1077"/>
      <c r="AN83" s="1078">
        <v>0</v>
      </c>
      <c r="AO83" s="1078"/>
      <c r="AP83" s="1079">
        <v>0</v>
      </c>
    </row>
    <row r="84" spans="1:42" s="144" customFormat="1" ht="15.75" customHeight="1" outlineLevel="1">
      <c r="A84" s="994"/>
      <c r="B84" s="994"/>
      <c r="C84" s="236"/>
      <c r="D84" s="236"/>
      <c r="E84" s="236"/>
      <c r="F84" s="1070"/>
      <c r="G84" s="863">
        <v>3</v>
      </c>
      <c r="H84" s="1076">
        <v>1995</v>
      </c>
      <c r="I84" s="864">
        <v>1995</v>
      </c>
      <c r="J84" s="864">
        <v>1995</v>
      </c>
      <c r="K84" s="1078"/>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124"/>
      <c r="AD84" s="1124"/>
      <c r="AE84" s="1078"/>
      <c r="AF84" s="1078"/>
      <c r="AG84" s="1079"/>
      <c r="AH84" s="1124"/>
      <c r="AI84" s="1078"/>
      <c r="AJ84" s="1124"/>
      <c r="AK84" s="1079"/>
      <c r="AL84" s="1078"/>
      <c r="AM84" s="1077"/>
      <c r="AN84" s="1078">
        <v>0</v>
      </c>
      <c r="AO84" s="1078"/>
      <c r="AP84" s="1079">
        <v>0</v>
      </c>
    </row>
    <row r="85" spans="1:42" s="144" customFormat="1" ht="15.75" customHeight="1" outlineLevel="1">
      <c r="A85" s="994"/>
      <c r="B85" s="994"/>
      <c r="C85" s="236"/>
      <c r="D85" s="236"/>
      <c r="E85" s="236"/>
      <c r="F85" s="1070"/>
      <c r="G85" s="863">
        <v>4</v>
      </c>
      <c r="H85" s="1076">
        <v>1995</v>
      </c>
      <c r="I85" s="864">
        <v>1995</v>
      </c>
      <c r="J85" s="864">
        <v>1996</v>
      </c>
      <c r="K85" s="1078"/>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124"/>
      <c r="AD85" s="1124"/>
      <c r="AE85" s="1078"/>
      <c r="AF85" s="1078"/>
      <c r="AG85" s="1079"/>
      <c r="AH85" s="1124"/>
      <c r="AI85" s="1078"/>
      <c r="AJ85" s="1124"/>
      <c r="AK85" s="1079"/>
      <c r="AL85" s="1078"/>
      <c r="AM85" s="1077"/>
      <c r="AN85" s="1078">
        <v>0</v>
      </c>
      <c r="AO85" s="1078"/>
      <c r="AP85" s="1079">
        <v>0</v>
      </c>
    </row>
    <row r="86" spans="1:42" s="144" customFormat="1" ht="15.75" customHeight="1" outlineLevel="1">
      <c r="A86" s="994"/>
      <c r="B86" s="994"/>
      <c r="C86" s="236"/>
      <c r="D86" s="236"/>
      <c r="E86" s="236"/>
      <c r="F86" s="1070"/>
      <c r="G86" s="863">
        <v>5</v>
      </c>
      <c r="H86" s="1076">
        <v>1995</v>
      </c>
      <c r="I86" s="864">
        <v>1995</v>
      </c>
      <c r="J86" s="864">
        <v>1996</v>
      </c>
      <c r="K86" s="1078"/>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124"/>
      <c r="AD86" s="1124"/>
      <c r="AE86" s="1078"/>
      <c r="AF86" s="1078"/>
      <c r="AG86" s="1079"/>
      <c r="AH86" s="1124"/>
      <c r="AI86" s="1078"/>
      <c r="AJ86" s="1124"/>
      <c r="AK86" s="1079"/>
      <c r="AL86" s="1078"/>
      <c r="AM86" s="1077"/>
      <c r="AN86" s="1078">
        <v>0</v>
      </c>
      <c r="AO86" s="1078"/>
      <c r="AP86" s="1079">
        <v>0</v>
      </c>
    </row>
    <row r="87" spans="1:42" s="144" customFormat="1" ht="15.75" customHeight="1" outlineLevel="1">
      <c r="A87" s="994"/>
      <c r="B87" s="994"/>
      <c r="C87" s="236"/>
      <c r="D87" s="236"/>
      <c r="E87" s="236"/>
      <c r="F87" s="1070"/>
      <c r="G87" s="863">
        <v>6</v>
      </c>
      <c r="H87" s="1076">
        <v>1995</v>
      </c>
      <c r="I87" s="864">
        <v>1995</v>
      </c>
      <c r="J87" s="864">
        <v>1996</v>
      </c>
      <c r="K87" s="1078"/>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124"/>
      <c r="AD87" s="1124"/>
      <c r="AE87" s="1078"/>
      <c r="AF87" s="1078"/>
      <c r="AG87" s="1079"/>
      <c r="AH87" s="1124"/>
      <c r="AI87" s="1078"/>
      <c r="AJ87" s="1124"/>
      <c r="AK87" s="1079"/>
      <c r="AL87" s="1078"/>
      <c r="AM87" s="1077"/>
      <c r="AN87" s="1078">
        <v>0</v>
      </c>
      <c r="AO87" s="1078"/>
      <c r="AP87" s="1079">
        <v>0</v>
      </c>
    </row>
    <row r="88" spans="1:42" s="144" customFormat="1" ht="15.75" customHeight="1" outlineLevel="1">
      <c r="A88" s="994"/>
      <c r="B88" s="994"/>
      <c r="C88" s="236"/>
      <c r="D88" s="236"/>
      <c r="E88" s="236"/>
      <c r="F88" s="1070"/>
      <c r="G88" s="863">
        <v>7</v>
      </c>
      <c r="H88" s="1076">
        <v>1995</v>
      </c>
      <c r="I88" s="864">
        <v>1996</v>
      </c>
      <c r="J88" s="864">
        <v>1996</v>
      </c>
      <c r="K88" s="1078"/>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124"/>
      <c r="AD88" s="1124"/>
      <c r="AE88" s="1078"/>
      <c r="AF88" s="1078"/>
      <c r="AG88" s="1079"/>
      <c r="AH88" s="1124"/>
      <c r="AI88" s="1078"/>
      <c r="AJ88" s="1124"/>
      <c r="AK88" s="1079"/>
      <c r="AL88" s="1078"/>
      <c r="AM88" s="1077"/>
      <c r="AN88" s="1078">
        <v>0</v>
      </c>
      <c r="AO88" s="1078"/>
      <c r="AP88" s="1079">
        <v>0</v>
      </c>
    </row>
    <row r="89" spans="1:42" s="144" customFormat="1" ht="15.75" customHeight="1" outlineLevel="1">
      <c r="A89" s="994"/>
      <c r="B89" s="994"/>
      <c r="C89" s="236"/>
      <c r="D89" s="236"/>
      <c r="E89" s="236"/>
      <c r="F89" s="1070"/>
      <c r="G89" s="863">
        <v>8</v>
      </c>
      <c r="H89" s="1076">
        <v>1995</v>
      </c>
      <c r="I89" s="864">
        <v>1996</v>
      </c>
      <c r="J89" s="864">
        <v>1996</v>
      </c>
      <c r="K89" s="1078"/>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124"/>
      <c r="AD89" s="1124"/>
      <c r="AE89" s="1078"/>
      <c r="AF89" s="1078"/>
      <c r="AG89" s="1079"/>
      <c r="AH89" s="1124"/>
      <c r="AI89" s="1078"/>
      <c r="AJ89" s="1124"/>
      <c r="AK89" s="1079"/>
      <c r="AL89" s="1078"/>
      <c r="AM89" s="1077"/>
      <c r="AN89" s="1078">
        <v>0</v>
      </c>
      <c r="AO89" s="1078"/>
      <c r="AP89" s="1079">
        <v>0</v>
      </c>
    </row>
    <row r="90" spans="1:42" s="144" customFormat="1" ht="15.75" customHeight="1" outlineLevel="1">
      <c r="A90" s="994"/>
      <c r="B90" s="994"/>
      <c r="C90" s="236"/>
      <c r="D90" s="236"/>
      <c r="E90" s="236"/>
      <c r="F90" s="1070"/>
      <c r="G90" s="863">
        <v>9</v>
      </c>
      <c r="H90" s="1076">
        <v>1995</v>
      </c>
      <c r="I90" s="864">
        <v>1996</v>
      </c>
      <c r="J90" s="864">
        <v>1996</v>
      </c>
      <c r="K90" s="1078"/>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124"/>
      <c r="AD90" s="1124"/>
      <c r="AE90" s="1078"/>
      <c r="AF90" s="1078"/>
      <c r="AG90" s="1079"/>
      <c r="AH90" s="1124"/>
      <c r="AI90" s="1078"/>
      <c r="AJ90" s="1124"/>
      <c r="AK90" s="1079"/>
      <c r="AL90" s="1078"/>
      <c r="AM90" s="1077"/>
      <c r="AN90" s="1078">
        <v>0</v>
      </c>
      <c r="AO90" s="1078"/>
      <c r="AP90" s="1079">
        <v>0</v>
      </c>
    </row>
    <row r="91" spans="1:42" s="144" customFormat="1" ht="15.75" customHeight="1" outlineLevel="1">
      <c r="A91" s="994"/>
      <c r="B91" s="994"/>
      <c r="C91" s="236"/>
      <c r="D91" s="236"/>
      <c r="E91" s="236"/>
      <c r="F91" s="1070"/>
      <c r="G91" s="863">
        <v>10</v>
      </c>
      <c r="H91" s="1076">
        <v>1995</v>
      </c>
      <c r="I91" s="864">
        <v>1996</v>
      </c>
      <c r="J91" s="864">
        <v>1996</v>
      </c>
      <c r="K91" s="1078"/>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124"/>
      <c r="AD91" s="1124"/>
      <c r="AE91" s="1078"/>
      <c r="AF91" s="1078"/>
      <c r="AG91" s="1079"/>
      <c r="AH91" s="1124"/>
      <c r="AI91" s="1078"/>
      <c r="AJ91" s="1124"/>
      <c r="AK91" s="1079"/>
      <c r="AL91" s="1078"/>
      <c r="AM91" s="1077"/>
      <c r="AN91" s="1078">
        <v>0</v>
      </c>
      <c r="AO91" s="1078"/>
      <c r="AP91" s="1079">
        <v>0</v>
      </c>
    </row>
    <row r="92" spans="1:42" s="144" customFormat="1" ht="15.75" customHeight="1" outlineLevel="1">
      <c r="A92" s="994"/>
      <c r="B92" s="994"/>
      <c r="C92" s="236"/>
      <c r="D92" s="236"/>
      <c r="E92" s="236"/>
      <c r="F92" s="1070"/>
      <c r="G92" s="863">
        <v>11</v>
      </c>
      <c r="H92" s="1076">
        <v>1995</v>
      </c>
      <c r="I92" s="864">
        <v>1996</v>
      </c>
      <c r="J92" s="864">
        <v>1996</v>
      </c>
      <c r="K92" s="1078"/>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124"/>
      <c r="AD92" s="1124"/>
      <c r="AE92" s="1078"/>
      <c r="AF92" s="1078"/>
      <c r="AG92" s="1079"/>
      <c r="AH92" s="1124"/>
      <c r="AI92" s="1078"/>
      <c r="AJ92" s="1124"/>
      <c r="AK92" s="1079"/>
      <c r="AL92" s="1078"/>
      <c r="AM92" s="1077"/>
      <c r="AN92" s="1078">
        <v>0</v>
      </c>
      <c r="AO92" s="1078"/>
      <c r="AP92" s="1079">
        <v>0</v>
      </c>
    </row>
    <row r="93" spans="1:42" s="144" customFormat="1" ht="15.75" customHeight="1" outlineLevel="1">
      <c r="A93" s="994"/>
      <c r="B93" s="994"/>
      <c r="C93" s="236"/>
      <c r="D93" s="236"/>
      <c r="E93" s="236"/>
      <c r="F93" s="1070"/>
      <c r="G93" s="863">
        <v>12</v>
      </c>
      <c r="H93" s="1076">
        <v>1995</v>
      </c>
      <c r="I93" s="864">
        <v>1996</v>
      </c>
      <c r="J93" s="864">
        <v>1996</v>
      </c>
      <c r="K93" s="1078"/>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124"/>
      <c r="AD93" s="1124"/>
      <c r="AE93" s="1078"/>
      <c r="AF93" s="1078"/>
      <c r="AG93" s="1079"/>
      <c r="AH93" s="1124"/>
      <c r="AI93" s="1078"/>
      <c r="AJ93" s="1124"/>
      <c r="AK93" s="1079"/>
      <c r="AL93" s="1078"/>
      <c r="AM93" s="1077"/>
      <c r="AN93" s="1078">
        <v>0</v>
      </c>
      <c r="AO93" s="1078"/>
      <c r="AP93" s="1079">
        <v>0</v>
      </c>
    </row>
    <row r="94" spans="1:42" s="144" customFormat="1" ht="15.75" customHeight="1" outlineLevel="1">
      <c r="A94" s="994"/>
      <c r="B94" s="994"/>
      <c r="C94" s="236"/>
      <c r="D94" s="236"/>
      <c r="E94" s="236"/>
      <c r="F94" s="1070"/>
      <c r="G94" s="863">
        <v>1</v>
      </c>
      <c r="H94" s="1076">
        <v>1996</v>
      </c>
      <c r="I94" s="864">
        <v>1996</v>
      </c>
      <c r="J94" s="864">
        <v>1996</v>
      </c>
      <c r="K94" s="1078"/>
      <c r="L94" s="1077">
        <v>0</v>
      </c>
      <c r="M94" s="1078">
        <v>0</v>
      </c>
      <c r="N94" s="1078">
        <v>0</v>
      </c>
      <c r="O94" s="1079">
        <v>0</v>
      </c>
      <c r="P94" s="568">
        <v>0</v>
      </c>
      <c r="Q94" s="700">
        <v>0</v>
      </c>
      <c r="R94" s="700">
        <v>0</v>
      </c>
      <c r="S94" s="700">
        <v>0</v>
      </c>
      <c r="T94" s="567">
        <v>0</v>
      </c>
      <c r="U94" s="1077"/>
      <c r="V94" s="1078"/>
      <c r="W94" s="1079">
        <v>0</v>
      </c>
      <c r="X94" s="1078"/>
      <c r="Y94" s="1078">
        <v>0</v>
      </c>
      <c r="Z94" s="1078">
        <v>0</v>
      </c>
      <c r="AA94" s="1078"/>
      <c r="AB94" s="1078"/>
      <c r="AC94" s="1124">
        <v>0</v>
      </c>
      <c r="AD94" s="1124">
        <v>0</v>
      </c>
      <c r="AE94" s="1078">
        <v>0</v>
      </c>
      <c r="AF94" s="1078"/>
      <c r="AG94" s="1079">
        <v>0</v>
      </c>
      <c r="AH94" s="1124">
        <v>0</v>
      </c>
      <c r="AI94" s="1078"/>
      <c r="AJ94" s="1124">
        <v>0</v>
      </c>
      <c r="AK94" s="1079"/>
      <c r="AL94" s="1078"/>
      <c r="AM94" s="1077"/>
      <c r="AN94" s="1078">
        <v>0</v>
      </c>
      <c r="AO94" s="1078"/>
      <c r="AP94" s="1079">
        <v>0</v>
      </c>
    </row>
    <row r="95" spans="1:42" s="144" customFormat="1" ht="15.75" customHeight="1" outlineLevel="1">
      <c r="A95" s="994"/>
      <c r="B95" s="994"/>
      <c r="C95" s="236"/>
      <c r="D95" s="236"/>
      <c r="E95" s="236"/>
      <c r="F95" s="1070"/>
      <c r="G95" s="863">
        <v>2</v>
      </c>
      <c r="H95" s="1076">
        <v>1996</v>
      </c>
      <c r="I95" s="864">
        <v>1996</v>
      </c>
      <c r="J95" s="864">
        <v>1996</v>
      </c>
      <c r="K95" s="1078"/>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124"/>
      <c r="AD95" s="1124"/>
      <c r="AE95" s="1078"/>
      <c r="AF95" s="1078"/>
      <c r="AG95" s="1079"/>
      <c r="AH95" s="1124"/>
      <c r="AI95" s="1078"/>
      <c r="AJ95" s="1124"/>
      <c r="AK95" s="1079"/>
      <c r="AL95" s="1078"/>
      <c r="AM95" s="1077"/>
      <c r="AN95" s="1078">
        <v>0</v>
      </c>
      <c r="AO95" s="1078"/>
      <c r="AP95" s="1079">
        <v>0</v>
      </c>
    </row>
    <row r="96" spans="1:42" s="144" customFormat="1" ht="15.75" customHeight="1" outlineLevel="1">
      <c r="A96" s="994"/>
      <c r="B96" s="994"/>
      <c r="C96" s="236"/>
      <c r="D96" s="236"/>
      <c r="E96" s="236"/>
      <c r="F96" s="1070"/>
      <c r="G96" s="863">
        <v>3</v>
      </c>
      <c r="H96" s="1076">
        <v>1996</v>
      </c>
      <c r="I96" s="864">
        <v>1996</v>
      </c>
      <c r="J96" s="864">
        <v>1996</v>
      </c>
      <c r="K96" s="1078"/>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124"/>
      <c r="AD96" s="1124"/>
      <c r="AE96" s="1078"/>
      <c r="AF96" s="1078"/>
      <c r="AG96" s="1079"/>
      <c r="AH96" s="1124"/>
      <c r="AI96" s="1078"/>
      <c r="AJ96" s="1124"/>
      <c r="AK96" s="1079"/>
      <c r="AL96" s="1078"/>
      <c r="AM96" s="1077"/>
      <c r="AN96" s="1078">
        <v>0</v>
      </c>
      <c r="AO96" s="1078"/>
      <c r="AP96" s="1079">
        <v>0</v>
      </c>
    </row>
    <row r="97" spans="1:42" s="144" customFormat="1" ht="15.75" customHeight="1" outlineLevel="1">
      <c r="A97" s="994"/>
      <c r="B97" s="994"/>
      <c r="C97" s="236"/>
      <c r="D97" s="236"/>
      <c r="E97" s="236"/>
      <c r="F97" s="1070"/>
      <c r="G97" s="863">
        <v>4</v>
      </c>
      <c r="H97" s="1076">
        <v>1996</v>
      </c>
      <c r="I97" s="864">
        <v>1996</v>
      </c>
      <c r="J97" s="864">
        <v>1997</v>
      </c>
      <c r="K97" s="1078"/>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124"/>
      <c r="AD97" s="1124"/>
      <c r="AE97" s="1078"/>
      <c r="AF97" s="1078"/>
      <c r="AG97" s="1079"/>
      <c r="AH97" s="1124"/>
      <c r="AI97" s="1078"/>
      <c r="AJ97" s="1124"/>
      <c r="AK97" s="1079"/>
      <c r="AL97" s="1078"/>
      <c r="AM97" s="1077"/>
      <c r="AN97" s="1078">
        <v>0</v>
      </c>
      <c r="AO97" s="1078"/>
      <c r="AP97" s="1079">
        <v>0</v>
      </c>
    </row>
    <row r="98" spans="1:42" s="144" customFormat="1" ht="15.75" customHeight="1" outlineLevel="1">
      <c r="A98" s="994"/>
      <c r="B98" s="994"/>
      <c r="C98" s="236"/>
      <c r="D98" s="236"/>
      <c r="E98" s="236"/>
      <c r="F98" s="1070"/>
      <c r="G98" s="863">
        <v>5</v>
      </c>
      <c r="H98" s="1076">
        <v>1996</v>
      </c>
      <c r="I98" s="864">
        <v>1996</v>
      </c>
      <c r="J98" s="864">
        <v>1997</v>
      </c>
      <c r="K98" s="1078"/>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124"/>
      <c r="AD98" s="1124"/>
      <c r="AE98" s="1078"/>
      <c r="AF98" s="1078"/>
      <c r="AG98" s="1079"/>
      <c r="AH98" s="1124"/>
      <c r="AI98" s="1078"/>
      <c r="AJ98" s="1124"/>
      <c r="AK98" s="1079"/>
      <c r="AL98" s="1078"/>
      <c r="AM98" s="1077"/>
      <c r="AN98" s="1078">
        <v>0</v>
      </c>
      <c r="AO98" s="1078"/>
      <c r="AP98" s="1079">
        <v>0</v>
      </c>
    </row>
    <row r="99" spans="1:42" s="144" customFormat="1" ht="15.75" customHeight="1" outlineLevel="1">
      <c r="A99" s="994"/>
      <c r="B99" s="994"/>
      <c r="C99" s="236"/>
      <c r="D99" s="236"/>
      <c r="E99" s="236"/>
      <c r="F99" s="1070"/>
      <c r="G99" s="863">
        <v>6</v>
      </c>
      <c r="H99" s="1076">
        <v>1996</v>
      </c>
      <c r="I99" s="864">
        <v>1996</v>
      </c>
      <c r="J99" s="864">
        <v>1997</v>
      </c>
      <c r="K99" s="1078"/>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124"/>
      <c r="AD99" s="1124"/>
      <c r="AE99" s="1078"/>
      <c r="AF99" s="1078"/>
      <c r="AG99" s="1079"/>
      <c r="AH99" s="1124"/>
      <c r="AI99" s="1078"/>
      <c r="AJ99" s="1124"/>
      <c r="AK99" s="1079"/>
      <c r="AL99" s="1078"/>
      <c r="AM99" s="1077"/>
      <c r="AN99" s="1078">
        <v>0</v>
      </c>
      <c r="AO99" s="1078"/>
      <c r="AP99" s="1079">
        <v>0</v>
      </c>
    </row>
    <row r="100" spans="1:42" s="144" customFormat="1" ht="15.75" customHeight="1" outlineLevel="1">
      <c r="A100" s="994"/>
      <c r="B100" s="994"/>
      <c r="C100" s="236"/>
      <c r="D100" s="236"/>
      <c r="E100" s="236"/>
      <c r="F100" s="1070"/>
      <c r="G100" s="863">
        <v>7</v>
      </c>
      <c r="H100" s="1076">
        <v>1996</v>
      </c>
      <c r="I100" s="864">
        <v>1997</v>
      </c>
      <c r="J100" s="864">
        <v>1997</v>
      </c>
      <c r="K100" s="1078"/>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124"/>
      <c r="AD100" s="1124"/>
      <c r="AE100" s="1078"/>
      <c r="AF100" s="1078"/>
      <c r="AG100" s="1079"/>
      <c r="AH100" s="1124"/>
      <c r="AI100" s="1078"/>
      <c r="AJ100" s="1124"/>
      <c r="AK100" s="1079"/>
      <c r="AL100" s="1078"/>
      <c r="AM100" s="1077"/>
      <c r="AN100" s="1078">
        <v>0</v>
      </c>
      <c r="AO100" s="1078"/>
      <c r="AP100" s="1079">
        <v>0</v>
      </c>
    </row>
    <row r="101" spans="1:42" s="144" customFormat="1" ht="15.75" customHeight="1" outlineLevel="1">
      <c r="A101" s="994"/>
      <c r="B101" s="994"/>
      <c r="C101" s="236"/>
      <c r="D101" s="236"/>
      <c r="E101" s="236"/>
      <c r="F101" s="1070"/>
      <c r="G101" s="863">
        <v>8</v>
      </c>
      <c r="H101" s="1076">
        <v>1996</v>
      </c>
      <c r="I101" s="864">
        <v>1997</v>
      </c>
      <c r="J101" s="864">
        <v>1997</v>
      </c>
      <c r="K101" s="1078"/>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124"/>
      <c r="AD101" s="1124"/>
      <c r="AE101" s="1078"/>
      <c r="AF101" s="1078"/>
      <c r="AG101" s="1079"/>
      <c r="AH101" s="1124"/>
      <c r="AI101" s="1078"/>
      <c r="AJ101" s="1124"/>
      <c r="AK101" s="1079"/>
      <c r="AL101" s="1078"/>
      <c r="AM101" s="1077"/>
      <c r="AN101" s="1078">
        <v>0</v>
      </c>
      <c r="AO101" s="1078"/>
      <c r="AP101" s="1079">
        <v>0</v>
      </c>
    </row>
    <row r="102" spans="1:42" s="144" customFormat="1" ht="15.75" customHeight="1" outlineLevel="1">
      <c r="A102" s="994"/>
      <c r="B102" s="994"/>
      <c r="C102" s="236"/>
      <c r="D102" s="236"/>
      <c r="E102" s="236"/>
      <c r="F102" s="1070"/>
      <c r="G102" s="863">
        <v>9</v>
      </c>
      <c r="H102" s="1076">
        <v>1996</v>
      </c>
      <c r="I102" s="864">
        <v>1997</v>
      </c>
      <c r="J102" s="864">
        <v>1997</v>
      </c>
      <c r="K102" s="1078"/>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124"/>
      <c r="AD102" s="1124"/>
      <c r="AE102" s="1078"/>
      <c r="AF102" s="1078"/>
      <c r="AG102" s="1079"/>
      <c r="AH102" s="1124"/>
      <c r="AI102" s="1078"/>
      <c r="AJ102" s="1124"/>
      <c r="AK102" s="1079"/>
      <c r="AL102" s="1078"/>
      <c r="AM102" s="1077"/>
      <c r="AN102" s="1078">
        <v>0</v>
      </c>
      <c r="AO102" s="1078"/>
      <c r="AP102" s="1079">
        <v>0</v>
      </c>
    </row>
    <row r="103" spans="1:42" s="144" customFormat="1" ht="15.75" customHeight="1" outlineLevel="1">
      <c r="A103" s="994"/>
      <c r="B103" s="994"/>
      <c r="C103" s="236"/>
      <c r="D103" s="236"/>
      <c r="E103" s="236"/>
      <c r="F103" s="1070"/>
      <c r="G103" s="863">
        <v>10</v>
      </c>
      <c r="H103" s="1076">
        <v>1996</v>
      </c>
      <c r="I103" s="864">
        <v>1997</v>
      </c>
      <c r="J103" s="864">
        <v>1997</v>
      </c>
      <c r="K103" s="1078"/>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124"/>
      <c r="AD103" s="1124"/>
      <c r="AE103" s="1078"/>
      <c r="AF103" s="1078"/>
      <c r="AG103" s="1079"/>
      <c r="AH103" s="1124"/>
      <c r="AI103" s="1078"/>
      <c r="AJ103" s="1124"/>
      <c r="AK103" s="1079"/>
      <c r="AL103" s="1078"/>
      <c r="AM103" s="1077"/>
      <c r="AN103" s="1078">
        <v>0</v>
      </c>
      <c r="AO103" s="1078"/>
      <c r="AP103" s="1079">
        <v>0</v>
      </c>
    </row>
    <row r="104" spans="1:42" s="144" customFormat="1" ht="15.75" customHeight="1" outlineLevel="1">
      <c r="A104" s="994"/>
      <c r="B104" s="994"/>
      <c r="C104" s="236"/>
      <c r="D104" s="236"/>
      <c r="E104" s="236"/>
      <c r="F104" s="1070"/>
      <c r="G104" s="863">
        <v>11</v>
      </c>
      <c r="H104" s="1076">
        <v>1996</v>
      </c>
      <c r="I104" s="864">
        <v>1997</v>
      </c>
      <c r="J104" s="864">
        <v>1997</v>
      </c>
      <c r="K104" s="1078"/>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124"/>
      <c r="AD104" s="1124"/>
      <c r="AE104" s="1078"/>
      <c r="AF104" s="1078"/>
      <c r="AG104" s="1079"/>
      <c r="AH104" s="1124"/>
      <c r="AI104" s="1078"/>
      <c r="AJ104" s="1124"/>
      <c r="AK104" s="1079"/>
      <c r="AL104" s="1078"/>
      <c r="AM104" s="1077"/>
      <c r="AN104" s="1078">
        <v>0</v>
      </c>
      <c r="AO104" s="1078"/>
      <c r="AP104" s="1079">
        <v>0</v>
      </c>
    </row>
    <row r="105" spans="1:42" s="144" customFormat="1" ht="15.75" customHeight="1" outlineLevel="1">
      <c r="A105" s="994"/>
      <c r="B105" s="994"/>
      <c r="C105" s="236"/>
      <c r="D105" s="236"/>
      <c r="E105" s="236"/>
      <c r="F105" s="1070"/>
      <c r="G105" s="863">
        <v>12</v>
      </c>
      <c r="H105" s="1076">
        <v>1996</v>
      </c>
      <c r="I105" s="864">
        <v>1997</v>
      </c>
      <c r="J105" s="864">
        <v>1997</v>
      </c>
      <c r="K105" s="1078"/>
      <c r="L105" s="1077">
        <v>0</v>
      </c>
      <c r="M105" s="1078">
        <v>0</v>
      </c>
      <c r="N105" s="1078">
        <v>0</v>
      </c>
      <c r="O105" s="1079">
        <v>0</v>
      </c>
      <c r="P105" s="568">
        <v>0</v>
      </c>
      <c r="Q105" s="700">
        <v>0</v>
      </c>
      <c r="R105" s="700">
        <v>0</v>
      </c>
      <c r="S105" s="700">
        <v>0</v>
      </c>
      <c r="T105" s="567">
        <v>0</v>
      </c>
      <c r="U105" s="1077"/>
      <c r="V105" s="1078"/>
      <c r="W105" s="1079">
        <v>0</v>
      </c>
      <c r="X105" s="1078"/>
      <c r="Y105" s="1078">
        <v>0</v>
      </c>
      <c r="Z105" s="1078">
        <v>0</v>
      </c>
      <c r="AA105" s="1078"/>
      <c r="AB105" s="1078"/>
      <c r="AC105" s="1124">
        <v>0</v>
      </c>
      <c r="AD105" s="1124">
        <v>0</v>
      </c>
      <c r="AE105" s="1078">
        <v>0</v>
      </c>
      <c r="AF105" s="1078"/>
      <c r="AG105" s="1079">
        <v>0</v>
      </c>
      <c r="AH105" s="1124">
        <v>0</v>
      </c>
      <c r="AI105" s="1078"/>
      <c r="AJ105" s="1124">
        <v>0</v>
      </c>
      <c r="AK105" s="1079"/>
      <c r="AL105" s="1078"/>
      <c r="AM105" s="1077"/>
      <c r="AN105" s="1078">
        <v>0</v>
      </c>
      <c r="AO105" s="1078"/>
      <c r="AP105" s="1079">
        <v>0</v>
      </c>
    </row>
    <row r="106" spans="1:42" s="144" customFormat="1" ht="15.75" customHeight="1" outlineLevel="1">
      <c r="A106" s="994"/>
      <c r="B106" s="994"/>
      <c r="C106" s="236"/>
      <c r="D106" s="236"/>
      <c r="E106" s="236"/>
      <c r="F106" s="1070"/>
      <c r="G106" s="863">
        <v>1</v>
      </c>
      <c r="H106" s="1076">
        <v>1997</v>
      </c>
      <c r="I106" s="864">
        <v>1997</v>
      </c>
      <c r="J106" s="864">
        <v>1997</v>
      </c>
      <c r="K106" s="1078"/>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124"/>
      <c r="AD106" s="1124"/>
      <c r="AE106" s="1078"/>
      <c r="AF106" s="1078"/>
      <c r="AG106" s="1079"/>
      <c r="AH106" s="1124"/>
      <c r="AI106" s="1078"/>
      <c r="AJ106" s="1124"/>
      <c r="AK106" s="1079"/>
      <c r="AL106" s="1078"/>
      <c r="AM106" s="1077"/>
      <c r="AN106" s="1078">
        <v>0</v>
      </c>
      <c r="AO106" s="1078"/>
      <c r="AP106" s="1079">
        <v>0</v>
      </c>
    </row>
    <row r="107" spans="1:42" s="144" customFormat="1" ht="15.75" customHeight="1" outlineLevel="1">
      <c r="A107" s="994"/>
      <c r="B107" s="994"/>
      <c r="C107" s="236"/>
      <c r="D107" s="236"/>
      <c r="E107" s="236"/>
      <c r="F107" s="1070"/>
      <c r="G107" s="863">
        <v>2</v>
      </c>
      <c r="H107" s="1076">
        <v>1997</v>
      </c>
      <c r="I107" s="864">
        <v>1997</v>
      </c>
      <c r="J107" s="864">
        <v>1997</v>
      </c>
      <c r="K107" s="1078"/>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124"/>
      <c r="AD107" s="1124"/>
      <c r="AE107" s="1078"/>
      <c r="AF107" s="1078"/>
      <c r="AG107" s="1079"/>
      <c r="AH107" s="1124"/>
      <c r="AI107" s="1078"/>
      <c r="AJ107" s="1124"/>
      <c r="AK107" s="1079"/>
      <c r="AL107" s="1078"/>
      <c r="AM107" s="1077"/>
      <c r="AN107" s="1078">
        <v>0</v>
      </c>
      <c r="AO107" s="1078"/>
      <c r="AP107" s="1079">
        <v>0</v>
      </c>
    </row>
    <row r="108" spans="1:42" s="144" customFormat="1" ht="15.75" customHeight="1" outlineLevel="1">
      <c r="A108" s="994"/>
      <c r="B108" s="994"/>
      <c r="C108" s="236"/>
      <c r="D108" s="236"/>
      <c r="E108" s="236"/>
      <c r="F108" s="1070"/>
      <c r="G108" s="863">
        <v>3</v>
      </c>
      <c r="H108" s="1076">
        <v>1997</v>
      </c>
      <c r="I108" s="864">
        <v>1997</v>
      </c>
      <c r="J108" s="864">
        <v>1997</v>
      </c>
      <c r="K108" s="1078"/>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124"/>
      <c r="AD108" s="1124"/>
      <c r="AE108" s="1078"/>
      <c r="AF108" s="1078"/>
      <c r="AG108" s="1079"/>
      <c r="AH108" s="1124"/>
      <c r="AI108" s="1078"/>
      <c r="AJ108" s="1124"/>
      <c r="AK108" s="1079"/>
      <c r="AL108" s="1078"/>
      <c r="AM108" s="1077"/>
      <c r="AN108" s="1078">
        <v>0</v>
      </c>
      <c r="AO108" s="1078"/>
      <c r="AP108" s="1079">
        <v>0</v>
      </c>
    </row>
    <row r="109" spans="1:42" s="144" customFormat="1" ht="15.75" customHeight="1" outlineLevel="1">
      <c r="A109" s="994"/>
      <c r="B109" s="994"/>
      <c r="C109" s="236"/>
      <c r="D109" s="236"/>
      <c r="E109" s="236"/>
      <c r="F109" s="1070"/>
      <c r="G109" s="863">
        <v>4</v>
      </c>
      <c r="H109" s="1076">
        <v>1997</v>
      </c>
      <c r="I109" s="864">
        <v>1997</v>
      </c>
      <c r="J109" s="864">
        <v>1998</v>
      </c>
      <c r="K109" s="1078"/>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124"/>
      <c r="AD109" s="1124"/>
      <c r="AE109" s="1078"/>
      <c r="AF109" s="1078"/>
      <c r="AG109" s="1079"/>
      <c r="AH109" s="1124"/>
      <c r="AI109" s="1078"/>
      <c r="AJ109" s="1124"/>
      <c r="AK109" s="1079"/>
      <c r="AL109" s="1078"/>
      <c r="AM109" s="1077"/>
      <c r="AN109" s="1078">
        <v>0</v>
      </c>
      <c r="AO109" s="1078"/>
      <c r="AP109" s="1079">
        <v>0</v>
      </c>
    </row>
    <row r="110" spans="1:42" s="144" customFormat="1" ht="15.75" customHeight="1" outlineLevel="1">
      <c r="A110" s="994"/>
      <c r="B110" s="994"/>
      <c r="C110" s="236"/>
      <c r="D110" s="236"/>
      <c r="E110" s="236"/>
      <c r="F110" s="1070"/>
      <c r="G110" s="863">
        <v>5</v>
      </c>
      <c r="H110" s="1076">
        <v>1997</v>
      </c>
      <c r="I110" s="864">
        <v>1997</v>
      </c>
      <c r="J110" s="864">
        <v>1998</v>
      </c>
      <c r="K110" s="1078"/>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124"/>
      <c r="AD110" s="1124"/>
      <c r="AE110" s="1078"/>
      <c r="AF110" s="1078"/>
      <c r="AG110" s="1079"/>
      <c r="AH110" s="1124"/>
      <c r="AI110" s="1078"/>
      <c r="AJ110" s="1124"/>
      <c r="AK110" s="1079"/>
      <c r="AL110" s="1078"/>
      <c r="AM110" s="1077"/>
      <c r="AN110" s="1078">
        <v>0</v>
      </c>
      <c r="AO110" s="1078"/>
      <c r="AP110" s="1079">
        <v>0</v>
      </c>
    </row>
    <row r="111" spans="1:42" s="144" customFormat="1" ht="15.75" customHeight="1" outlineLevel="1">
      <c r="A111" s="994"/>
      <c r="B111" s="994"/>
      <c r="C111" s="236"/>
      <c r="D111" s="236"/>
      <c r="E111" s="236"/>
      <c r="F111" s="1070"/>
      <c r="G111" s="863">
        <v>6</v>
      </c>
      <c r="H111" s="1076">
        <v>1997</v>
      </c>
      <c r="I111" s="864">
        <v>1997</v>
      </c>
      <c r="J111" s="864">
        <v>1998</v>
      </c>
      <c r="K111" s="1078"/>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124"/>
      <c r="AD111" s="1124"/>
      <c r="AE111" s="1078"/>
      <c r="AF111" s="1078"/>
      <c r="AG111" s="1079"/>
      <c r="AH111" s="1124"/>
      <c r="AI111" s="1078"/>
      <c r="AJ111" s="1124"/>
      <c r="AK111" s="1079"/>
      <c r="AL111" s="1078"/>
      <c r="AM111" s="1077"/>
      <c r="AN111" s="1078">
        <v>0</v>
      </c>
      <c r="AO111" s="1078"/>
      <c r="AP111" s="1079">
        <v>0</v>
      </c>
    </row>
    <row r="112" spans="1:42" s="144" customFormat="1" ht="15.75" customHeight="1" outlineLevel="1">
      <c r="A112" s="994"/>
      <c r="B112" s="994"/>
      <c r="C112" s="236"/>
      <c r="D112" s="236"/>
      <c r="E112" s="236"/>
      <c r="F112" s="1070"/>
      <c r="G112" s="863">
        <v>7</v>
      </c>
      <c r="H112" s="1076">
        <v>1997</v>
      </c>
      <c r="I112" s="864">
        <v>1998</v>
      </c>
      <c r="J112" s="864">
        <v>1998</v>
      </c>
      <c r="K112" s="1078"/>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124"/>
      <c r="AD112" s="1124"/>
      <c r="AE112" s="1078"/>
      <c r="AF112" s="1078"/>
      <c r="AG112" s="1079"/>
      <c r="AH112" s="1124"/>
      <c r="AI112" s="1078"/>
      <c r="AJ112" s="1124"/>
      <c r="AK112" s="1079"/>
      <c r="AL112" s="1078"/>
      <c r="AM112" s="1077"/>
      <c r="AN112" s="1078">
        <v>0</v>
      </c>
      <c r="AO112" s="1078"/>
      <c r="AP112" s="1079">
        <v>0</v>
      </c>
    </row>
    <row r="113" spans="1:42" s="144" customFormat="1" ht="15.75" customHeight="1" outlineLevel="1">
      <c r="A113" s="994"/>
      <c r="B113" s="994"/>
      <c r="C113" s="236"/>
      <c r="D113" s="236"/>
      <c r="E113" s="236"/>
      <c r="F113" s="1070"/>
      <c r="G113" s="863">
        <v>8</v>
      </c>
      <c r="H113" s="1076">
        <v>1997</v>
      </c>
      <c r="I113" s="864">
        <v>1998</v>
      </c>
      <c r="J113" s="864">
        <v>1998</v>
      </c>
      <c r="K113" s="1078"/>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124"/>
      <c r="AD113" s="1124"/>
      <c r="AE113" s="1078"/>
      <c r="AF113" s="1078"/>
      <c r="AG113" s="1079"/>
      <c r="AH113" s="1124"/>
      <c r="AI113" s="1078"/>
      <c r="AJ113" s="1124"/>
      <c r="AK113" s="1079"/>
      <c r="AL113" s="1078"/>
      <c r="AM113" s="1077"/>
      <c r="AN113" s="1078">
        <v>0</v>
      </c>
      <c r="AO113" s="1078"/>
      <c r="AP113" s="1079">
        <v>0</v>
      </c>
    </row>
    <row r="114" spans="1:42" s="144" customFormat="1" ht="15.75" customHeight="1" outlineLevel="1">
      <c r="A114" s="994"/>
      <c r="B114" s="994"/>
      <c r="C114" s="236"/>
      <c r="D114" s="236"/>
      <c r="E114" s="236"/>
      <c r="F114" s="1070"/>
      <c r="G114" s="863">
        <v>9</v>
      </c>
      <c r="H114" s="1076">
        <v>1997</v>
      </c>
      <c r="I114" s="864">
        <v>1998</v>
      </c>
      <c r="J114" s="864">
        <v>1998</v>
      </c>
      <c r="K114" s="1078"/>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124"/>
      <c r="AD114" s="1124"/>
      <c r="AE114" s="1078"/>
      <c r="AF114" s="1078"/>
      <c r="AG114" s="1079"/>
      <c r="AH114" s="1124"/>
      <c r="AI114" s="1078"/>
      <c r="AJ114" s="1124"/>
      <c r="AK114" s="1079"/>
      <c r="AL114" s="1078"/>
      <c r="AM114" s="1077"/>
      <c r="AN114" s="1078">
        <v>0</v>
      </c>
      <c r="AO114" s="1078"/>
      <c r="AP114" s="1079">
        <v>0</v>
      </c>
    </row>
    <row r="115" spans="1:42" s="144" customFormat="1" ht="15.75" customHeight="1" outlineLevel="1">
      <c r="A115" s="994"/>
      <c r="B115" s="994"/>
      <c r="C115" s="236"/>
      <c r="D115" s="236"/>
      <c r="E115" s="236"/>
      <c r="F115" s="1070"/>
      <c r="G115" s="863">
        <v>10</v>
      </c>
      <c r="H115" s="1076">
        <v>1997</v>
      </c>
      <c r="I115" s="864">
        <v>1998</v>
      </c>
      <c r="J115" s="864">
        <v>1998</v>
      </c>
      <c r="K115" s="1078"/>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124"/>
      <c r="AD115" s="1124"/>
      <c r="AE115" s="1078"/>
      <c r="AF115" s="1078"/>
      <c r="AG115" s="1079"/>
      <c r="AH115" s="1124"/>
      <c r="AI115" s="1078"/>
      <c r="AJ115" s="1124"/>
      <c r="AK115" s="1079"/>
      <c r="AL115" s="1078"/>
      <c r="AM115" s="1077"/>
      <c r="AN115" s="1078">
        <v>0</v>
      </c>
      <c r="AO115" s="1078"/>
      <c r="AP115" s="1079">
        <v>0</v>
      </c>
    </row>
    <row r="116" spans="1:42" s="144" customFormat="1" ht="15.75" customHeight="1" outlineLevel="1">
      <c r="A116" s="994"/>
      <c r="B116" s="994"/>
      <c r="C116" s="236"/>
      <c r="D116" s="236"/>
      <c r="E116" s="236"/>
      <c r="F116" s="1070"/>
      <c r="G116" s="863">
        <v>11</v>
      </c>
      <c r="H116" s="1076">
        <v>1997</v>
      </c>
      <c r="I116" s="864">
        <v>1998</v>
      </c>
      <c r="J116" s="864">
        <v>1998</v>
      </c>
      <c r="K116" s="1078"/>
      <c r="L116" s="1077">
        <v>0</v>
      </c>
      <c r="M116" s="1078">
        <v>0</v>
      </c>
      <c r="N116" s="1078">
        <v>0</v>
      </c>
      <c r="O116" s="1079">
        <v>0</v>
      </c>
      <c r="P116" s="568">
        <v>0</v>
      </c>
      <c r="Q116" s="700">
        <v>0</v>
      </c>
      <c r="R116" s="700">
        <v>0</v>
      </c>
      <c r="S116" s="700">
        <v>0</v>
      </c>
      <c r="T116" s="567">
        <v>0</v>
      </c>
      <c r="U116" s="1077"/>
      <c r="V116" s="1078"/>
      <c r="W116" s="1079">
        <v>0</v>
      </c>
      <c r="X116" s="1078"/>
      <c r="Y116" s="1078">
        <v>0</v>
      </c>
      <c r="Z116" s="1078">
        <v>0</v>
      </c>
      <c r="AA116" s="1078"/>
      <c r="AB116" s="1078"/>
      <c r="AC116" s="1124">
        <v>0</v>
      </c>
      <c r="AD116" s="1124">
        <v>0</v>
      </c>
      <c r="AE116" s="1078">
        <v>0</v>
      </c>
      <c r="AF116" s="1078"/>
      <c r="AG116" s="1079">
        <v>0</v>
      </c>
      <c r="AH116" s="1124">
        <v>0</v>
      </c>
      <c r="AI116" s="1078"/>
      <c r="AJ116" s="1124">
        <v>0</v>
      </c>
      <c r="AK116" s="1079"/>
      <c r="AL116" s="1078"/>
      <c r="AM116" s="1077"/>
      <c r="AN116" s="1078">
        <v>0</v>
      </c>
      <c r="AO116" s="1078"/>
      <c r="AP116" s="1079">
        <v>0</v>
      </c>
    </row>
    <row r="117" spans="1:42" s="144" customFormat="1" ht="15.75" customHeight="1" outlineLevel="1">
      <c r="A117" s="994"/>
      <c r="B117" s="994"/>
      <c r="C117" s="236"/>
      <c r="D117" s="236"/>
      <c r="E117" s="236"/>
      <c r="F117" s="1070"/>
      <c r="G117" s="863">
        <v>12</v>
      </c>
      <c r="H117" s="1076">
        <v>1997</v>
      </c>
      <c r="I117" s="864">
        <v>1998</v>
      </c>
      <c r="J117" s="864">
        <v>1998</v>
      </c>
      <c r="K117" s="1078"/>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124"/>
      <c r="AD117" s="1124"/>
      <c r="AE117" s="1078"/>
      <c r="AF117" s="1078"/>
      <c r="AG117" s="1079"/>
      <c r="AH117" s="1124"/>
      <c r="AI117" s="1078"/>
      <c r="AJ117" s="1124"/>
      <c r="AK117" s="1079"/>
      <c r="AL117" s="1078"/>
      <c r="AM117" s="1077"/>
      <c r="AN117" s="1078">
        <v>0</v>
      </c>
      <c r="AO117" s="1078"/>
      <c r="AP117" s="1079">
        <v>0</v>
      </c>
    </row>
    <row r="118" spans="1:42" s="144" customFormat="1" ht="15.75" customHeight="1" outlineLevel="1">
      <c r="A118" s="994"/>
      <c r="B118" s="994"/>
      <c r="C118" s="236"/>
      <c r="D118" s="236"/>
      <c r="E118" s="236"/>
      <c r="F118" s="1070"/>
      <c r="G118" s="863">
        <v>1</v>
      </c>
      <c r="H118" s="1076">
        <v>1998</v>
      </c>
      <c r="I118" s="864">
        <v>1998</v>
      </c>
      <c r="J118" s="864">
        <v>1998</v>
      </c>
      <c r="K118" s="1078"/>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124"/>
      <c r="AD118" s="1124"/>
      <c r="AE118" s="1078"/>
      <c r="AF118" s="1078"/>
      <c r="AG118" s="1079"/>
      <c r="AH118" s="1124"/>
      <c r="AI118" s="1078"/>
      <c r="AJ118" s="1124"/>
      <c r="AK118" s="1079"/>
      <c r="AL118" s="1078"/>
      <c r="AM118" s="1077"/>
      <c r="AN118" s="1078">
        <v>0</v>
      </c>
      <c r="AO118" s="1078"/>
      <c r="AP118" s="1079">
        <v>0</v>
      </c>
    </row>
    <row r="119" spans="1:42" s="144" customFormat="1" ht="15.75" customHeight="1" outlineLevel="1">
      <c r="A119" s="994"/>
      <c r="B119" s="994"/>
      <c r="C119" s="236"/>
      <c r="D119" s="236"/>
      <c r="E119" s="236"/>
      <c r="F119" s="1070"/>
      <c r="G119" s="863">
        <v>2</v>
      </c>
      <c r="H119" s="1076">
        <v>1998</v>
      </c>
      <c r="I119" s="864">
        <v>1998</v>
      </c>
      <c r="J119" s="864">
        <v>1998</v>
      </c>
      <c r="K119" s="1078"/>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124"/>
      <c r="AD119" s="1124"/>
      <c r="AE119" s="1078"/>
      <c r="AF119" s="1078"/>
      <c r="AG119" s="1079"/>
      <c r="AH119" s="1124"/>
      <c r="AI119" s="1078"/>
      <c r="AJ119" s="1124"/>
      <c r="AK119" s="1079"/>
      <c r="AL119" s="1078"/>
      <c r="AM119" s="1077"/>
      <c r="AN119" s="1078">
        <v>0</v>
      </c>
      <c r="AO119" s="1078"/>
      <c r="AP119" s="1079">
        <v>0</v>
      </c>
    </row>
    <row r="120" spans="1:42" s="144" customFormat="1" ht="15.75" customHeight="1" outlineLevel="1">
      <c r="A120" s="994"/>
      <c r="B120" s="994"/>
      <c r="C120" s="236"/>
      <c r="D120" s="236"/>
      <c r="E120" s="236"/>
      <c r="F120" s="1070"/>
      <c r="G120" s="863">
        <v>3</v>
      </c>
      <c r="H120" s="1076">
        <v>1998</v>
      </c>
      <c r="I120" s="864">
        <v>1998</v>
      </c>
      <c r="J120" s="864">
        <v>1998</v>
      </c>
      <c r="K120" s="1078"/>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124"/>
      <c r="AD120" s="1124"/>
      <c r="AE120" s="1078"/>
      <c r="AF120" s="1078"/>
      <c r="AG120" s="1079"/>
      <c r="AH120" s="1124"/>
      <c r="AI120" s="1078"/>
      <c r="AJ120" s="1124"/>
      <c r="AK120" s="1079"/>
      <c r="AL120" s="1078"/>
      <c r="AM120" s="1077"/>
      <c r="AN120" s="1078">
        <v>0</v>
      </c>
      <c r="AO120" s="1078"/>
      <c r="AP120" s="1079">
        <v>0</v>
      </c>
    </row>
    <row r="121" spans="1:42" s="144" customFormat="1" ht="15.75" customHeight="1" outlineLevel="1">
      <c r="A121" s="994"/>
      <c r="B121" s="994"/>
      <c r="C121" s="236"/>
      <c r="D121" s="236"/>
      <c r="E121" s="236"/>
      <c r="F121" s="1070"/>
      <c r="G121" s="863">
        <v>4</v>
      </c>
      <c r="H121" s="1076">
        <v>1998</v>
      </c>
      <c r="I121" s="864">
        <v>1998</v>
      </c>
      <c r="J121" s="864">
        <v>1999</v>
      </c>
      <c r="K121" s="1078"/>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124"/>
      <c r="AD121" s="1124"/>
      <c r="AE121" s="1078"/>
      <c r="AF121" s="1078"/>
      <c r="AG121" s="1079"/>
      <c r="AH121" s="1124"/>
      <c r="AI121" s="1078"/>
      <c r="AJ121" s="1124"/>
      <c r="AK121" s="1079"/>
      <c r="AL121" s="1078"/>
      <c r="AM121" s="1077"/>
      <c r="AN121" s="1078">
        <v>0</v>
      </c>
      <c r="AO121" s="1078"/>
      <c r="AP121" s="1079">
        <v>0</v>
      </c>
    </row>
    <row r="122" spans="1:42" s="144" customFormat="1" ht="15.75" customHeight="1" outlineLevel="1">
      <c r="A122" s="994"/>
      <c r="B122" s="994"/>
      <c r="C122" s="236"/>
      <c r="D122" s="236"/>
      <c r="E122" s="236"/>
      <c r="F122" s="1070"/>
      <c r="G122" s="863">
        <v>5</v>
      </c>
      <c r="H122" s="1076">
        <v>1998</v>
      </c>
      <c r="I122" s="864">
        <v>1998</v>
      </c>
      <c r="J122" s="864">
        <v>1999</v>
      </c>
      <c r="K122" s="1078"/>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124"/>
      <c r="AD122" s="1124"/>
      <c r="AE122" s="1078"/>
      <c r="AF122" s="1078"/>
      <c r="AG122" s="1079"/>
      <c r="AH122" s="1124"/>
      <c r="AI122" s="1078"/>
      <c r="AJ122" s="1124"/>
      <c r="AK122" s="1079"/>
      <c r="AL122" s="1078"/>
      <c r="AM122" s="1077"/>
      <c r="AN122" s="1078">
        <v>0</v>
      </c>
      <c r="AO122" s="1078"/>
      <c r="AP122" s="1079">
        <v>0</v>
      </c>
    </row>
    <row r="123" spans="1:42" s="144" customFormat="1" ht="15.75" customHeight="1" outlineLevel="1">
      <c r="A123" s="994"/>
      <c r="B123" s="994"/>
      <c r="C123" s="236"/>
      <c r="D123" s="236"/>
      <c r="E123" s="236"/>
      <c r="F123" s="1070"/>
      <c r="G123" s="863">
        <v>6</v>
      </c>
      <c r="H123" s="1076">
        <v>1998</v>
      </c>
      <c r="I123" s="864">
        <v>1998</v>
      </c>
      <c r="J123" s="864">
        <v>1999</v>
      </c>
      <c r="K123" s="1078"/>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124"/>
      <c r="AD123" s="1124"/>
      <c r="AE123" s="1078"/>
      <c r="AF123" s="1078"/>
      <c r="AG123" s="1079"/>
      <c r="AH123" s="1124"/>
      <c r="AI123" s="1078"/>
      <c r="AJ123" s="1124"/>
      <c r="AK123" s="1079"/>
      <c r="AL123" s="1078"/>
      <c r="AM123" s="1077"/>
      <c r="AN123" s="1078">
        <v>0</v>
      </c>
      <c r="AO123" s="1078"/>
      <c r="AP123" s="1079">
        <v>0</v>
      </c>
    </row>
    <row r="124" spans="1:42" s="144" customFormat="1" ht="15.75" customHeight="1" outlineLevel="1">
      <c r="A124" s="994"/>
      <c r="B124" s="994"/>
      <c r="C124" s="236"/>
      <c r="D124" s="236"/>
      <c r="E124" s="236"/>
      <c r="F124" s="1070"/>
      <c r="G124" s="863">
        <v>7</v>
      </c>
      <c r="H124" s="1076">
        <v>1998</v>
      </c>
      <c r="I124" s="864">
        <v>1999</v>
      </c>
      <c r="J124" s="864">
        <v>1999</v>
      </c>
      <c r="K124" s="1078"/>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124"/>
      <c r="AD124" s="1124"/>
      <c r="AE124" s="1078"/>
      <c r="AF124" s="1078"/>
      <c r="AG124" s="1079"/>
      <c r="AH124" s="1124"/>
      <c r="AI124" s="1078"/>
      <c r="AJ124" s="1124"/>
      <c r="AK124" s="1079"/>
      <c r="AL124" s="1078"/>
      <c r="AM124" s="1077"/>
      <c r="AN124" s="1078">
        <v>0</v>
      </c>
      <c r="AO124" s="1078"/>
      <c r="AP124" s="1079">
        <v>0</v>
      </c>
    </row>
    <row r="125" spans="1:42" s="144" customFormat="1" ht="15.75" customHeight="1" outlineLevel="1">
      <c r="A125" s="994"/>
      <c r="B125" s="994"/>
      <c r="C125" s="236"/>
      <c r="D125" s="236"/>
      <c r="E125" s="236"/>
      <c r="F125" s="1070"/>
      <c r="G125" s="863">
        <v>8</v>
      </c>
      <c r="H125" s="1076">
        <v>1998</v>
      </c>
      <c r="I125" s="864">
        <v>1999</v>
      </c>
      <c r="J125" s="864">
        <v>1999</v>
      </c>
      <c r="K125" s="1078"/>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124"/>
      <c r="AD125" s="1124"/>
      <c r="AE125" s="1078"/>
      <c r="AF125" s="1078"/>
      <c r="AG125" s="1079"/>
      <c r="AH125" s="1124"/>
      <c r="AI125" s="1078"/>
      <c r="AJ125" s="1124"/>
      <c r="AK125" s="1079"/>
      <c r="AL125" s="1078"/>
      <c r="AM125" s="1077"/>
      <c r="AN125" s="1078">
        <v>0</v>
      </c>
      <c r="AO125" s="1078"/>
      <c r="AP125" s="1079">
        <v>0</v>
      </c>
    </row>
    <row r="126" spans="1:42" s="144" customFormat="1" ht="15.75" customHeight="1" outlineLevel="1">
      <c r="A126" s="994"/>
      <c r="B126" s="994"/>
      <c r="C126" s="236"/>
      <c r="D126" s="236"/>
      <c r="E126" s="236"/>
      <c r="F126" s="1070"/>
      <c r="G126" s="863">
        <v>9</v>
      </c>
      <c r="H126" s="1076">
        <v>1998</v>
      </c>
      <c r="I126" s="864">
        <v>1999</v>
      </c>
      <c r="J126" s="864">
        <v>1999</v>
      </c>
      <c r="K126" s="1078"/>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124"/>
      <c r="AD126" s="1124"/>
      <c r="AE126" s="1078"/>
      <c r="AF126" s="1078"/>
      <c r="AG126" s="1079"/>
      <c r="AH126" s="1124"/>
      <c r="AI126" s="1078"/>
      <c r="AJ126" s="1124"/>
      <c r="AK126" s="1079"/>
      <c r="AL126" s="1078"/>
      <c r="AM126" s="1077"/>
      <c r="AN126" s="1078">
        <v>0</v>
      </c>
      <c r="AO126" s="1078"/>
      <c r="AP126" s="1079">
        <v>0</v>
      </c>
    </row>
    <row r="127" spans="1:42" s="144" customFormat="1" ht="15.75" customHeight="1" outlineLevel="1">
      <c r="A127" s="994"/>
      <c r="B127" s="994"/>
      <c r="C127" s="236"/>
      <c r="D127" s="236"/>
      <c r="E127" s="236"/>
      <c r="F127" s="1070"/>
      <c r="G127" s="863">
        <v>10</v>
      </c>
      <c r="H127" s="1076">
        <v>1998</v>
      </c>
      <c r="I127" s="864">
        <v>1999</v>
      </c>
      <c r="J127" s="864">
        <v>1999</v>
      </c>
      <c r="K127" s="1078"/>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124"/>
      <c r="AD127" s="1124"/>
      <c r="AE127" s="1078"/>
      <c r="AF127" s="1078"/>
      <c r="AG127" s="1079"/>
      <c r="AH127" s="1124"/>
      <c r="AI127" s="1078"/>
      <c r="AJ127" s="1124"/>
      <c r="AK127" s="1079"/>
      <c r="AL127" s="1078"/>
      <c r="AM127" s="1077"/>
      <c r="AN127" s="1078">
        <v>0</v>
      </c>
      <c r="AO127" s="1078"/>
      <c r="AP127" s="1079">
        <v>0</v>
      </c>
    </row>
    <row r="128" spans="1:42" s="144" customFormat="1" ht="15.75" customHeight="1" outlineLevel="1">
      <c r="A128" s="994"/>
      <c r="B128" s="994"/>
      <c r="C128" s="236"/>
      <c r="D128" s="236"/>
      <c r="E128" s="236"/>
      <c r="F128" s="1070"/>
      <c r="G128" s="863">
        <v>11</v>
      </c>
      <c r="H128" s="1076">
        <v>1998</v>
      </c>
      <c r="I128" s="864">
        <v>1999</v>
      </c>
      <c r="J128" s="864">
        <v>1999</v>
      </c>
      <c r="K128" s="1078"/>
      <c r="L128" s="1077">
        <v>0</v>
      </c>
      <c r="M128" s="1078">
        <v>0</v>
      </c>
      <c r="N128" s="1078">
        <v>0</v>
      </c>
      <c r="O128" s="1079">
        <v>0</v>
      </c>
      <c r="P128" s="568">
        <v>0</v>
      </c>
      <c r="Q128" s="700">
        <v>0</v>
      </c>
      <c r="R128" s="700">
        <v>0</v>
      </c>
      <c r="S128" s="700">
        <v>0</v>
      </c>
      <c r="T128" s="567">
        <v>0</v>
      </c>
      <c r="U128" s="1077"/>
      <c r="V128" s="1078"/>
      <c r="W128" s="1079">
        <v>0</v>
      </c>
      <c r="X128" s="1078"/>
      <c r="Y128" s="1078">
        <v>0</v>
      </c>
      <c r="Z128" s="1078">
        <v>0</v>
      </c>
      <c r="AA128" s="1078"/>
      <c r="AB128" s="1078"/>
      <c r="AC128" s="1124">
        <v>0</v>
      </c>
      <c r="AD128" s="1124">
        <v>0</v>
      </c>
      <c r="AE128" s="1078">
        <v>0</v>
      </c>
      <c r="AF128" s="1078"/>
      <c r="AG128" s="1079">
        <v>0</v>
      </c>
      <c r="AH128" s="1124">
        <v>0</v>
      </c>
      <c r="AI128" s="1078"/>
      <c r="AJ128" s="1124">
        <v>0</v>
      </c>
      <c r="AK128" s="1079"/>
      <c r="AL128" s="1078"/>
      <c r="AM128" s="1077"/>
      <c r="AN128" s="1078">
        <v>0</v>
      </c>
      <c r="AO128" s="1078"/>
      <c r="AP128" s="1079">
        <v>0</v>
      </c>
    </row>
    <row r="129" spans="1:42" s="144" customFormat="1" ht="15.75" customHeight="1" outlineLevel="1">
      <c r="A129" s="994"/>
      <c r="B129" s="994"/>
      <c r="C129" s="236"/>
      <c r="D129" s="236"/>
      <c r="E129" s="236"/>
      <c r="F129" s="1070"/>
      <c r="G129" s="863">
        <v>12</v>
      </c>
      <c r="H129" s="1076">
        <v>1998</v>
      </c>
      <c r="I129" s="864">
        <v>1999</v>
      </c>
      <c r="J129" s="864">
        <v>1999</v>
      </c>
      <c r="K129" s="1078"/>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124"/>
      <c r="AD129" s="1124"/>
      <c r="AE129" s="1078"/>
      <c r="AF129" s="1078"/>
      <c r="AG129" s="1079"/>
      <c r="AH129" s="1124"/>
      <c r="AI129" s="1078"/>
      <c r="AJ129" s="1124"/>
      <c r="AK129" s="1079"/>
      <c r="AL129" s="1078"/>
      <c r="AM129" s="1077"/>
      <c r="AN129" s="1078">
        <v>0</v>
      </c>
      <c r="AO129" s="1078"/>
      <c r="AP129" s="1079">
        <v>0</v>
      </c>
    </row>
    <row r="130" spans="1:42" s="144" customFormat="1" ht="15.75" customHeight="1" outlineLevel="1">
      <c r="A130" s="994"/>
      <c r="B130" s="994"/>
      <c r="C130" s="236"/>
      <c r="D130" s="236"/>
      <c r="E130" s="236"/>
      <c r="F130" s="1070"/>
      <c r="G130" s="863">
        <v>1</v>
      </c>
      <c r="H130" s="1076">
        <v>1999</v>
      </c>
      <c r="I130" s="864">
        <v>1999</v>
      </c>
      <c r="J130" s="864">
        <v>1999</v>
      </c>
      <c r="K130" s="1078"/>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124"/>
      <c r="AD130" s="1124"/>
      <c r="AE130" s="1078"/>
      <c r="AF130" s="1078"/>
      <c r="AG130" s="1079"/>
      <c r="AH130" s="1124"/>
      <c r="AI130" s="1078"/>
      <c r="AJ130" s="1124"/>
      <c r="AK130" s="1079"/>
      <c r="AL130" s="1078"/>
      <c r="AM130" s="1077"/>
      <c r="AN130" s="1078">
        <v>0</v>
      </c>
      <c r="AO130" s="1078"/>
      <c r="AP130" s="1079">
        <v>0</v>
      </c>
    </row>
    <row r="131" spans="1:42" s="144" customFormat="1" ht="15.75" customHeight="1" outlineLevel="1">
      <c r="A131" s="994"/>
      <c r="B131" s="994"/>
      <c r="C131" s="236"/>
      <c r="D131" s="236"/>
      <c r="E131" s="236"/>
      <c r="F131" s="1070"/>
      <c r="G131" s="863">
        <v>2</v>
      </c>
      <c r="H131" s="1076">
        <v>1999</v>
      </c>
      <c r="I131" s="864">
        <v>1999</v>
      </c>
      <c r="J131" s="864">
        <v>1999</v>
      </c>
      <c r="K131" s="1078"/>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124"/>
      <c r="AD131" s="1124"/>
      <c r="AE131" s="1078"/>
      <c r="AF131" s="1078"/>
      <c r="AG131" s="1079"/>
      <c r="AH131" s="1124"/>
      <c r="AI131" s="1078"/>
      <c r="AJ131" s="1124"/>
      <c r="AK131" s="1079"/>
      <c r="AL131" s="1078"/>
      <c r="AM131" s="1077"/>
      <c r="AN131" s="1078">
        <v>0</v>
      </c>
      <c r="AO131" s="1078"/>
      <c r="AP131" s="1079">
        <v>0</v>
      </c>
    </row>
    <row r="132" spans="1:42" s="144" customFormat="1" ht="15.75" customHeight="1" outlineLevel="1">
      <c r="A132" s="994"/>
      <c r="B132" s="994"/>
      <c r="C132" s="236"/>
      <c r="D132" s="236"/>
      <c r="E132" s="236"/>
      <c r="F132" s="1070"/>
      <c r="G132" s="863">
        <v>3</v>
      </c>
      <c r="H132" s="1076">
        <v>1999</v>
      </c>
      <c r="I132" s="864">
        <v>1999</v>
      </c>
      <c r="J132" s="864">
        <v>1999</v>
      </c>
      <c r="K132" s="1078"/>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124"/>
      <c r="AD132" s="1124"/>
      <c r="AE132" s="1078"/>
      <c r="AF132" s="1078"/>
      <c r="AG132" s="1079"/>
      <c r="AH132" s="1124"/>
      <c r="AI132" s="1078"/>
      <c r="AJ132" s="1124"/>
      <c r="AK132" s="1079"/>
      <c r="AL132" s="1078"/>
      <c r="AM132" s="1077"/>
      <c r="AN132" s="1078">
        <v>0</v>
      </c>
      <c r="AO132" s="1078"/>
      <c r="AP132" s="1079">
        <v>0</v>
      </c>
    </row>
    <row r="133" spans="1:42" s="144" customFormat="1" ht="15.75" customHeight="1" outlineLevel="1">
      <c r="A133" s="994"/>
      <c r="B133" s="994"/>
      <c r="C133" s="236"/>
      <c r="D133" s="236"/>
      <c r="E133" s="236"/>
      <c r="F133" s="1070"/>
      <c r="G133" s="863">
        <v>4</v>
      </c>
      <c r="H133" s="1076">
        <v>1999</v>
      </c>
      <c r="I133" s="864">
        <v>1999</v>
      </c>
      <c r="J133" s="864">
        <v>2000</v>
      </c>
      <c r="K133" s="1078"/>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124"/>
      <c r="AD133" s="1124"/>
      <c r="AE133" s="1078"/>
      <c r="AF133" s="1078"/>
      <c r="AG133" s="1079"/>
      <c r="AH133" s="1124"/>
      <c r="AI133" s="1078"/>
      <c r="AJ133" s="1124"/>
      <c r="AK133" s="1079"/>
      <c r="AL133" s="1078"/>
      <c r="AM133" s="1077"/>
      <c r="AN133" s="1078">
        <v>0</v>
      </c>
      <c r="AO133" s="1078"/>
      <c r="AP133" s="1079">
        <v>0</v>
      </c>
    </row>
    <row r="134" spans="1:42" s="144" customFormat="1" ht="15.75" customHeight="1" outlineLevel="1">
      <c r="A134" s="994"/>
      <c r="B134" s="994"/>
      <c r="C134" s="236"/>
      <c r="D134" s="236"/>
      <c r="E134" s="236"/>
      <c r="F134" s="1070"/>
      <c r="G134" s="863">
        <v>5</v>
      </c>
      <c r="H134" s="1076">
        <v>1999</v>
      </c>
      <c r="I134" s="864">
        <v>1999</v>
      </c>
      <c r="J134" s="864">
        <v>2000</v>
      </c>
      <c r="K134" s="1078"/>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124"/>
      <c r="AD134" s="1124"/>
      <c r="AE134" s="1078"/>
      <c r="AF134" s="1078"/>
      <c r="AG134" s="1079"/>
      <c r="AH134" s="1124"/>
      <c r="AI134" s="1078"/>
      <c r="AJ134" s="1124"/>
      <c r="AK134" s="1079"/>
      <c r="AL134" s="1078"/>
      <c r="AM134" s="1077"/>
      <c r="AN134" s="1078">
        <v>0</v>
      </c>
      <c r="AO134" s="1078"/>
      <c r="AP134" s="1079">
        <v>0</v>
      </c>
    </row>
    <row r="135" spans="1:42" s="144" customFormat="1" ht="15.75" customHeight="1" outlineLevel="1">
      <c r="A135" s="994"/>
      <c r="B135" s="994"/>
      <c r="C135" s="236"/>
      <c r="D135" s="236"/>
      <c r="E135" s="236"/>
      <c r="F135" s="1070"/>
      <c r="G135" s="863">
        <v>6</v>
      </c>
      <c r="H135" s="1076">
        <v>1999</v>
      </c>
      <c r="I135" s="864">
        <v>1999</v>
      </c>
      <c r="J135" s="864">
        <v>2000</v>
      </c>
      <c r="K135" s="1078"/>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124"/>
      <c r="AD135" s="1124"/>
      <c r="AE135" s="1078"/>
      <c r="AF135" s="1078"/>
      <c r="AG135" s="1079"/>
      <c r="AH135" s="1124"/>
      <c r="AI135" s="1078"/>
      <c r="AJ135" s="1124"/>
      <c r="AK135" s="1079"/>
      <c r="AL135" s="1078"/>
      <c r="AM135" s="1077"/>
      <c r="AN135" s="1078">
        <v>0</v>
      </c>
      <c r="AO135" s="1078"/>
      <c r="AP135" s="1079">
        <v>0</v>
      </c>
    </row>
    <row r="136" spans="1:42" s="144" customFormat="1" ht="15.75" customHeight="1" outlineLevel="1">
      <c r="A136" s="994"/>
      <c r="B136" s="994"/>
      <c r="C136" s="236"/>
      <c r="D136" s="236"/>
      <c r="E136" s="236"/>
      <c r="F136" s="1070"/>
      <c r="G136" s="863">
        <v>7</v>
      </c>
      <c r="H136" s="1076">
        <v>1999</v>
      </c>
      <c r="I136" s="864">
        <v>2000</v>
      </c>
      <c r="J136" s="864">
        <v>2000</v>
      </c>
      <c r="K136" s="1078"/>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124"/>
      <c r="AD136" s="1124"/>
      <c r="AE136" s="1078"/>
      <c r="AF136" s="1078"/>
      <c r="AG136" s="1079"/>
      <c r="AH136" s="1124"/>
      <c r="AI136" s="1078"/>
      <c r="AJ136" s="1124"/>
      <c r="AK136" s="1079"/>
      <c r="AL136" s="1078"/>
      <c r="AM136" s="1077"/>
      <c r="AN136" s="1078">
        <v>0</v>
      </c>
      <c r="AO136" s="1078"/>
      <c r="AP136" s="1079">
        <v>0</v>
      </c>
    </row>
    <row r="137" spans="1:42" s="144" customFormat="1" ht="15.75" customHeight="1" outlineLevel="1">
      <c r="A137" s="994"/>
      <c r="B137" s="994"/>
      <c r="C137" s="236"/>
      <c r="D137" s="236"/>
      <c r="E137" s="236"/>
      <c r="F137" s="1070"/>
      <c r="G137" s="863">
        <v>8</v>
      </c>
      <c r="H137" s="1076">
        <v>1999</v>
      </c>
      <c r="I137" s="864">
        <v>2000</v>
      </c>
      <c r="J137" s="864">
        <v>2000</v>
      </c>
      <c r="K137" s="1078"/>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124"/>
      <c r="AD137" s="1124"/>
      <c r="AE137" s="1078"/>
      <c r="AF137" s="1078"/>
      <c r="AG137" s="1079"/>
      <c r="AH137" s="1124"/>
      <c r="AI137" s="1078"/>
      <c r="AJ137" s="1124"/>
      <c r="AK137" s="1079"/>
      <c r="AL137" s="1078"/>
      <c r="AM137" s="1077"/>
      <c r="AN137" s="1078">
        <v>0</v>
      </c>
      <c r="AO137" s="1078"/>
      <c r="AP137" s="1079">
        <v>0</v>
      </c>
    </row>
    <row r="138" spans="1:42" s="144" customFormat="1" ht="15.75" customHeight="1" outlineLevel="1">
      <c r="A138" s="994"/>
      <c r="B138" s="994"/>
      <c r="C138" s="236"/>
      <c r="D138" s="236"/>
      <c r="E138" s="236"/>
      <c r="F138" s="1070"/>
      <c r="G138" s="863">
        <v>9</v>
      </c>
      <c r="H138" s="1076">
        <v>1999</v>
      </c>
      <c r="I138" s="864">
        <v>2000</v>
      </c>
      <c r="J138" s="864">
        <v>2000</v>
      </c>
      <c r="K138" s="1078"/>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124"/>
      <c r="AD138" s="1124"/>
      <c r="AE138" s="1078"/>
      <c r="AF138" s="1078"/>
      <c r="AG138" s="1079"/>
      <c r="AH138" s="1124"/>
      <c r="AI138" s="1078"/>
      <c r="AJ138" s="1124"/>
      <c r="AK138" s="1079"/>
      <c r="AL138" s="1078"/>
      <c r="AM138" s="1077"/>
      <c r="AN138" s="1078">
        <v>0</v>
      </c>
      <c r="AO138" s="1078"/>
      <c r="AP138" s="1079">
        <v>0</v>
      </c>
    </row>
    <row r="139" spans="1:42" s="144" customFormat="1" ht="15.75" customHeight="1" outlineLevel="1">
      <c r="A139" s="994"/>
      <c r="B139" s="994"/>
      <c r="C139" s="236"/>
      <c r="D139" s="236"/>
      <c r="E139" s="236"/>
      <c r="F139" s="1070"/>
      <c r="G139" s="863">
        <v>10</v>
      </c>
      <c r="H139" s="1076">
        <v>1999</v>
      </c>
      <c r="I139" s="864">
        <v>2000</v>
      </c>
      <c r="J139" s="864">
        <v>2000</v>
      </c>
      <c r="K139" s="1078"/>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124"/>
      <c r="AD139" s="1124"/>
      <c r="AE139" s="1078"/>
      <c r="AF139" s="1078"/>
      <c r="AG139" s="1079"/>
      <c r="AH139" s="1124"/>
      <c r="AI139" s="1078"/>
      <c r="AJ139" s="1124"/>
      <c r="AK139" s="1079"/>
      <c r="AL139" s="1078"/>
      <c r="AM139" s="1077"/>
      <c r="AN139" s="1078">
        <v>0</v>
      </c>
      <c r="AO139" s="1078"/>
      <c r="AP139" s="1079">
        <v>0</v>
      </c>
    </row>
    <row r="140" spans="1:42" s="144" customFormat="1" ht="15.75" customHeight="1" outlineLevel="1">
      <c r="A140" s="994"/>
      <c r="B140" s="994"/>
      <c r="C140" s="236"/>
      <c r="D140" s="236"/>
      <c r="E140" s="236"/>
      <c r="F140" s="1070"/>
      <c r="G140" s="863">
        <v>11</v>
      </c>
      <c r="H140" s="1076">
        <v>1999</v>
      </c>
      <c r="I140" s="864">
        <v>2000</v>
      </c>
      <c r="J140" s="864">
        <v>2000</v>
      </c>
      <c r="K140" s="1078"/>
      <c r="L140" s="1077">
        <v>0</v>
      </c>
      <c r="M140" s="1078">
        <v>0</v>
      </c>
      <c r="N140" s="1078">
        <v>0</v>
      </c>
      <c r="O140" s="1079">
        <v>0</v>
      </c>
      <c r="P140" s="568">
        <v>0</v>
      </c>
      <c r="Q140" s="700">
        <v>0</v>
      </c>
      <c r="R140" s="700">
        <v>0</v>
      </c>
      <c r="S140" s="700">
        <v>0</v>
      </c>
      <c r="T140" s="567">
        <v>0</v>
      </c>
      <c r="U140" s="1077"/>
      <c r="V140" s="1078"/>
      <c r="W140" s="1079">
        <v>0</v>
      </c>
      <c r="X140" s="1078"/>
      <c r="Y140" s="1078">
        <v>0</v>
      </c>
      <c r="Z140" s="1078">
        <v>0</v>
      </c>
      <c r="AA140" s="1078"/>
      <c r="AB140" s="1078"/>
      <c r="AC140" s="1124">
        <v>0</v>
      </c>
      <c r="AD140" s="1124">
        <v>0</v>
      </c>
      <c r="AE140" s="1078">
        <v>0</v>
      </c>
      <c r="AF140" s="1078"/>
      <c r="AG140" s="1079">
        <v>0</v>
      </c>
      <c r="AH140" s="1124">
        <v>0</v>
      </c>
      <c r="AI140" s="1078"/>
      <c r="AJ140" s="1124">
        <v>0</v>
      </c>
      <c r="AK140" s="1079"/>
      <c r="AL140" s="1078"/>
      <c r="AM140" s="1077"/>
      <c r="AN140" s="1078">
        <v>0</v>
      </c>
      <c r="AO140" s="1078"/>
      <c r="AP140" s="1079">
        <v>0</v>
      </c>
    </row>
    <row r="141" spans="1:42" s="144" customFormat="1" ht="15.75" customHeight="1" outlineLevel="1">
      <c r="A141" s="994"/>
      <c r="B141" s="994"/>
      <c r="C141" s="236"/>
      <c r="D141" s="236"/>
      <c r="E141" s="236"/>
      <c r="F141" s="1070"/>
      <c r="G141" s="863">
        <v>12</v>
      </c>
      <c r="H141" s="1076">
        <v>1999</v>
      </c>
      <c r="I141" s="864">
        <v>2000</v>
      </c>
      <c r="J141" s="864">
        <v>2000</v>
      </c>
      <c r="K141" s="1078"/>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124"/>
      <c r="AD141" s="1124"/>
      <c r="AE141" s="1078"/>
      <c r="AF141" s="1078"/>
      <c r="AG141" s="1079"/>
      <c r="AH141" s="1124"/>
      <c r="AI141" s="1078"/>
      <c r="AJ141" s="1124"/>
      <c r="AK141" s="1079"/>
      <c r="AL141" s="1078"/>
      <c r="AM141" s="1077"/>
      <c r="AN141" s="1078">
        <v>0</v>
      </c>
      <c r="AO141" s="1078"/>
      <c r="AP141" s="1079">
        <v>0</v>
      </c>
    </row>
    <row r="142" spans="1:42" s="144" customFormat="1" ht="15.75" customHeight="1" outlineLevel="1">
      <c r="A142" s="994"/>
      <c r="B142" s="994"/>
      <c r="C142" s="236"/>
      <c r="D142" s="236"/>
      <c r="E142" s="236"/>
      <c r="F142" s="1070"/>
      <c r="G142" s="863">
        <v>1</v>
      </c>
      <c r="H142" s="1076">
        <v>2000</v>
      </c>
      <c r="I142" s="864">
        <v>2000</v>
      </c>
      <c r="J142" s="864">
        <v>2000</v>
      </c>
      <c r="K142" s="1078"/>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124"/>
      <c r="AD142" s="1124"/>
      <c r="AE142" s="1078"/>
      <c r="AF142" s="1078"/>
      <c r="AG142" s="1079"/>
      <c r="AH142" s="1124"/>
      <c r="AI142" s="1078"/>
      <c r="AJ142" s="1124"/>
      <c r="AK142" s="1079"/>
      <c r="AL142" s="1078"/>
      <c r="AM142" s="1077"/>
      <c r="AN142" s="1078">
        <v>0</v>
      </c>
      <c r="AO142" s="1078"/>
      <c r="AP142" s="1079">
        <v>0</v>
      </c>
    </row>
    <row r="143" spans="1:42" s="144" customFormat="1" ht="15.75" customHeight="1" outlineLevel="1">
      <c r="A143" s="994"/>
      <c r="B143" s="994"/>
      <c r="C143" s="236"/>
      <c r="D143" s="236"/>
      <c r="E143" s="236"/>
      <c r="F143" s="1070"/>
      <c r="G143" s="863">
        <v>2</v>
      </c>
      <c r="H143" s="1076">
        <v>2000</v>
      </c>
      <c r="I143" s="864">
        <v>2000</v>
      </c>
      <c r="J143" s="864">
        <v>2000</v>
      </c>
      <c r="K143" s="1078"/>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124"/>
      <c r="AD143" s="1124"/>
      <c r="AE143" s="1078"/>
      <c r="AF143" s="1078"/>
      <c r="AG143" s="1079"/>
      <c r="AH143" s="1124"/>
      <c r="AI143" s="1078"/>
      <c r="AJ143" s="1124"/>
      <c r="AK143" s="1079"/>
      <c r="AL143" s="1078"/>
      <c r="AM143" s="1077"/>
      <c r="AN143" s="1078">
        <v>0</v>
      </c>
      <c r="AO143" s="1078"/>
      <c r="AP143" s="1079">
        <v>0</v>
      </c>
    </row>
    <row r="144" spans="1:42" s="144" customFormat="1" ht="15.75" customHeight="1" outlineLevel="1">
      <c r="A144" s="994"/>
      <c r="B144" s="994"/>
      <c r="C144" s="236"/>
      <c r="D144" s="236"/>
      <c r="E144" s="236"/>
      <c r="F144" s="1070"/>
      <c r="G144" s="863">
        <v>3</v>
      </c>
      <c r="H144" s="1076">
        <v>2000</v>
      </c>
      <c r="I144" s="864">
        <v>2000</v>
      </c>
      <c r="J144" s="864">
        <v>2000</v>
      </c>
      <c r="K144" s="1078"/>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124"/>
      <c r="AD144" s="1124"/>
      <c r="AE144" s="1078"/>
      <c r="AF144" s="1078"/>
      <c r="AG144" s="1079"/>
      <c r="AH144" s="1124"/>
      <c r="AI144" s="1078"/>
      <c r="AJ144" s="1124"/>
      <c r="AK144" s="1079"/>
      <c r="AL144" s="1078"/>
      <c r="AM144" s="1077"/>
      <c r="AN144" s="1078">
        <v>0</v>
      </c>
      <c r="AO144" s="1078"/>
      <c r="AP144" s="1079">
        <v>0</v>
      </c>
    </row>
    <row r="145" spans="1:42" s="144" customFormat="1" ht="15.75" customHeight="1" outlineLevel="1">
      <c r="A145" s="994"/>
      <c r="B145" s="994"/>
      <c r="C145" s="236"/>
      <c r="D145" s="236"/>
      <c r="E145" s="236"/>
      <c r="F145" s="1070"/>
      <c r="G145" s="863">
        <v>4</v>
      </c>
      <c r="H145" s="1076">
        <v>2000</v>
      </c>
      <c r="I145" s="864">
        <v>2000</v>
      </c>
      <c r="J145" s="864">
        <v>2001</v>
      </c>
      <c r="K145" s="1078"/>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124"/>
      <c r="AD145" s="1124"/>
      <c r="AE145" s="1078"/>
      <c r="AF145" s="1078"/>
      <c r="AG145" s="1079"/>
      <c r="AH145" s="1124"/>
      <c r="AI145" s="1078"/>
      <c r="AJ145" s="1124"/>
      <c r="AK145" s="1079"/>
      <c r="AL145" s="1078"/>
      <c r="AM145" s="1077"/>
      <c r="AN145" s="1078">
        <v>0</v>
      </c>
      <c r="AO145" s="1078"/>
      <c r="AP145" s="1079">
        <v>0</v>
      </c>
    </row>
    <row r="146" spans="1:42" s="144" customFormat="1" ht="15.75" customHeight="1" outlineLevel="1">
      <c r="A146" s="994"/>
      <c r="B146" s="994"/>
      <c r="C146" s="236"/>
      <c r="D146" s="236"/>
      <c r="E146" s="236"/>
      <c r="F146" s="1070"/>
      <c r="G146" s="863">
        <v>5</v>
      </c>
      <c r="H146" s="1076">
        <v>2000</v>
      </c>
      <c r="I146" s="864">
        <v>2000</v>
      </c>
      <c r="J146" s="864">
        <v>2001</v>
      </c>
      <c r="K146" s="1078"/>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124"/>
      <c r="AD146" s="1124"/>
      <c r="AE146" s="1078"/>
      <c r="AF146" s="1078"/>
      <c r="AG146" s="1079"/>
      <c r="AH146" s="1124"/>
      <c r="AI146" s="1078"/>
      <c r="AJ146" s="1124"/>
      <c r="AK146" s="1079"/>
      <c r="AL146" s="1078"/>
      <c r="AM146" s="1077"/>
      <c r="AN146" s="1078">
        <v>0</v>
      </c>
      <c r="AO146" s="1078"/>
      <c r="AP146" s="1079">
        <v>0</v>
      </c>
    </row>
    <row r="147" spans="1:42" s="144" customFormat="1" ht="15.75" customHeight="1" outlineLevel="1">
      <c r="A147" s="994"/>
      <c r="B147" s="994"/>
      <c r="C147" s="236"/>
      <c r="D147" s="236"/>
      <c r="E147" s="236"/>
      <c r="F147" s="1070"/>
      <c r="G147" s="863">
        <v>6</v>
      </c>
      <c r="H147" s="1076">
        <v>2000</v>
      </c>
      <c r="I147" s="864">
        <v>2000</v>
      </c>
      <c r="J147" s="864">
        <v>2001</v>
      </c>
      <c r="K147" s="1078"/>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124"/>
      <c r="AD147" s="1124"/>
      <c r="AE147" s="1078"/>
      <c r="AF147" s="1078"/>
      <c r="AG147" s="1079"/>
      <c r="AH147" s="1124"/>
      <c r="AI147" s="1078"/>
      <c r="AJ147" s="1124"/>
      <c r="AK147" s="1079"/>
      <c r="AL147" s="1078"/>
      <c r="AM147" s="1077"/>
      <c r="AN147" s="1078">
        <v>0</v>
      </c>
      <c r="AO147" s="1078"/>
      <c r="AP147" s="1079">
        <v>0</v>
      </c>
    </row>
    <row r="148" spans="1:42" s="144" customFormat="1" ht="15.75" customHeight="1" outlineLevel="1">
      <c r="A148" s="994"/>
      <c r="B148" s="994"/>
      <c r="C148" s="236"/>
      <c r="D148" s="236"/>
      <c r="E148" s="236"/>
      <c r="F148" s="1070"/>
      <c r="G148" s="863">
        <v>7</v>
      </c>
      <c r="H148" s="1076">
        <v>2000</v>
      </c>
      <c r="I148" s="864">
        <v>2001</v>
      </c>
      <c r="J148" s="864">
        <v>2001</v>
      </c>
      <c r="K148" s="1078"/>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124"/>
      <c r="AD148" s="1124"/>
      <c r="AE148" s="1078"/>
      <c r="AF148" s="1078"/>
      <c r="AG148" s="1079"/>
      <c r="AH148" s="1124"/>
      <c r="AI148" s="1078"/>
      <c r="AJ148" s="1124"/>
      <c r="AK148" s="1079"/>
      <c r="AL148" s="1078"/>
      <c r="AM148" s="1077"/>
      <c r="AN148" s="1078">
        <v>0</v>
      </c>
      <c r="AO148" s="1078"/>
      <c r="AP148" s="1079">
        <v>0</v>
      </c>
    </row>
    <row r="149" spans="1:42" s="144" customFormat="1" ht="15.75" customHeight="1" outlineLevel="1">
      <c r="A149" s="994"/>
      <c r="B149" s="994"/>
      <c r="C149" s="236"/>
      <c r="D149" s="236"/>
      <c r="E149" s="236"/>
      <c r="F149" s="1070"/>
      <c r="G149" s="863">
        <v>8</v>
      </c>
      <c r="H149" s="1076">
        <v>2000</v>
      </c>
      <c r="I149" s="864">
        <v>2001</v>
      </c>
      <c r="J149" s="864">
        <v>2001</v>
      </c>
      <c r="K149" s="1078"/>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124"/>
      <c r="AD149" s="1124"/>
      <c r="AE149" s="1078"/>
      <c r="AF149" s="1078"/>
      <c r="AG149" s="1079"/>
      <c r="AH149" s="1124"/>
      <c r="AI149" s="1078"/>
      <c r="AJ149" s="1124"/>
      <c r="AK149" s="1079"/>
      <c r="AL149" s="1078"/>
      <c r="AM149" s="1077"/>
      <c r="AN149" s="1078">
        <v>0</v>
      </c>
      <c r="AO149" s="1078"/>
      <c r="AP149" s="1079">
        <v>0</v>
      </c>
    </row>
    <row r="150" spans="1:42" s="144" customFormat="1" ht="15.75" customHeight="1" outlineLevel="1">
      <c r="A150" s="994"/>
      <c r="B150" s="994"/>
      <c r="C150" s="236"/>
      <c r="D150" s="236"/>
      <c r="E150" s="236"/>
      <c r="F150" s="1070"/>
      <c r="G150" s="863">
        <v>9</v>
      </c>
      <c r="H150" s="1076">
        <v>2000</v>
      </c>
      <c r="I150" s="864">
        <v>2001</v>
      </c>
      <c r="J150" s="864">
        <v>2001</v>
      </c>
      <c r="K150" s="1078"/>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124"/>
      <c r="AD150" s="1124"/>
      <c r="AE150" s="1078"/>
      <c r="AF150" s="1078"/>
      <c r="AG150" s="1079"/>
      <c r="AH150" s="1124"/>
      <c r="AI150" s="1078"/>
      <c r="AJ150" s="1124"/>
      <c r="AK150" s="1079"/>
      <c r="AL150" s="1078"/>
      <c r="AM150" s="1077"/>
      <c r="AN150" s="1078">
        <v>0</v>
      </c>
      <c r="AO150" s="1078"/>
      <c r="AP150" s="1079">
        <v>0</v>
      </c>
    </row>
    <row r="151" spans="1:42" s="144" customFormat="1" ht="15.75" customHeight="1" outlineLevel="1">
      <c r="A151" s="994"/>
      <c r="B151" s="994"/>
      <c r="C151" s="236"/>
      <c r="D151" s="236"/>
      <c r="E151" s="236"/>
      <c r="F151" s="1070"/>
      <c r="G151" s="863">
        <v>10</v>
      </c>
      <c r="H151" s="1076">
        <v>2000</v>
      </c>
      <c r="I151" s="864">
        <v>2001</v>
      </c>
      <c r="J151" s="864">
        <v>2001</v>
      </c>
      <c r="K151" s="1078"/>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124"/>
      <c r="AD151" s="1124"/>
      <c r="AE151" s="1078"/>
      <c r="AF151" s="1078"/>
      <c r="AG151" s="1079"/>
      <c r="AH151" s="1124"/>
      <c r="AI151" s="1078"/>
      <c r="AJ151" s="1124"/>
      <c r="AK151" s="1079"/>
      <c r="AL151" s="1078"/>
      <c r="AM151" s="1077"/>
      <c r="AN151" s="1078">
        <v>0</v>
      </c>
      <c r="AO151" s="1078"/>
      <c r="AP151" s="1079">
        <v>0</v>
      </c>
    </row>
    <row r="152" spans="1:42" s="144" customFormat="1" ht="15.75" customHeight="1" outlineLevel="1">
      <c r="A152" s="994"/>
      <c r="B152" s="994"/>
      <c r="C152" s="236"/>
      <c r="D152" s="236"/>
      <c r="E152" s="236"/>
      <c r="F152" s="1070"/>
      <c r="G152" s="863">
        <v>11</v>
      </c>
      <c r="H152" s="1076">
        <v>2000</v>
      </c>
      <c r="I152" s="864">
        <v>2001</v>
      </c>
      <c r="J152" s="864">
        <v>2001</v>
      </c>
      <c r="K152" s="1078"/>
      <c r="L152" s="1077">
        <v>0</v>
      </c>
      <c r="M152" s="1078">
        <v>0</v>
      </c>
      <c r="N152" s="1078">
        <v>0</v>
      </c>
      <c r="O152" s="1079">
        <v>0</v>
      </c>
      <c r="P152" s="568">
        <v>0</v>
      </c>
      <c r="Q152" s="700">
        <v>0</v>
      </c>
      <c r="R152" s="700">
        <v>0</v>
      </c>
      <c r="S152" s="700">
        <v>0</v>
      </c>
      <c r="T152" s="567">
        <v>0</v>
      </c>
      <c r="U152" s="1077"/>
      <c r="V152" s="1078"/>
      <c r="W152" s="1079">
        <v>0</v>
      </c>
      <c r="X152" s="1078"/>
      <c r="Y152" s="1078">
        <v>0</v>
      </c>
      <c r="Z152" s="1078">
        <v>0</v>
      </c>
      <c r="AA152" s="1078"/>
      <c r="AB152" s="1078"/>
      <c r="AC152" s="1124"/>
      <c r="AD152" s="1124"/>
      <c r="AE152" s="1078">
        <v>0</v>
      </c>
      <c r="AF152" s="1078"/>
      <c r="AG152" s="1079">
        <v>0</v>
      </c>
      <c r="AH152" s="1124">
        <v>0</v>
      </c>
      <c r="AI152" s="1078"/>
      <c r="AJ152" s="1124">
        <v>0</v>
      </c>
      <c r="AK152" s="1079"/>
      <c r="AL152" s="1078"/>
      <c r="AM152" s="1077"/>
      <c r="AN152" s="1078">
        <v>0</v>
      </c>
      <c r="AO152" s="1078"/>
      <c r="AP152" s="1079">
        <v>0</v>
      </c>
    </row>
    <row r="153" spans="1:42" s="144" customFormat="1" ht="15.75" customHeight="1" outlineLevel="1">
      <c r="A153" s="994"/>
      <c r="B153" s="994"/>
      <c r="C153" s="236"/>
      <c r="D153" s="236"/>
      <c r="E153" s="236"/>
      <c r="F153" s="1070"/>
      <c r="G153" s="863">
        <v>12</v>
      </c>
      <c r="H153" s="1076">
        <v>2000</v>
      </c>
      <c r="I153" s="864">
        <v>2001</v>
      </c>
      <c r="J153" s="864">
        <v>2001</v>
      </c>
      <c r="K153" s="1078"/>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124"/>
      <c r="AD153" s="1124"/>
      <c r="AE153" s="1078"/>
      <c r="AF153" s="1078"/>
      <c r="AG153" s="1079"/>
      <c r="AH153" s="1124"/>
      <c r="AI153" s="1078"/>
      <c r="AJ153" s="1124"/>
      <c r="AK153" s="1079"/>
      <c r="AL153" s="1078"/>
      <c r="AM153" s="1077"/>
      <c r="AN153" s="1078">
        <v>0</v>
      </c>
      <c r="AO153" s="1078"/>
      <c r="AP153" s="1079">
        <v>0</v>
      </c>
    </row>
    <row r="154" spans="1:42" s="144" customFormat="1" ht="15.75" customHeight="1" outlineLevel="1">
      <c r="A154" s="994"/>
      <c r="B154" s="994"/>
      <c r="C154" s="236"/>
      <c r="D154" s="236"/>
      <c r="E154" s="236"/>
      <c r="F154" s="1070"/>
      <c r="G154" s="863">
        <v>1</v>
      </c>
      <c r="H154" s="1076">
        <v>2001</v>
      </c>
      <c r="I154" s="864">
        <v>2001</v>
      </c>
      <c r="J154" s="864">
        <v>2001</v>
      </c>
      <c r="K154" s="1078"/>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124"/>
      <c r="AD154" s="1124"/>
      <c r="AE154" s="1078"/>
      <c r="AF154" s="1078"/>
      <c r="AG154" s="1079"/>
      <c r="AH154" s="1124"/>
      <c r="AI154" s="1078"/>
      <c r="AJ154" s="1124"/>
      <c r="AK154" s="1079"/>
      <c r="AL154" s="1078"/>
      <c r="AM154" s="1077"/>
      <c r="AN154" s="1078">
        <v>0</v>
      </c>
      <c r="AO154" s="1078"/>
      <c r="AP154" s="1079">
        <v>0</v>
      </c>
    </row>
    <row r="155" spans="1:42" s="144" customFormat="1" ht="15.75" customHeight="1" outlineLevel="1">
      <c r="A155" s="994"/>
      <c r="B155" s="994"/>
      <c r="C155" s="236"/>
      <c r="D155" s="236"/>
      <c r="E155" s="236"/>
      <c r="F155" s="1070"/>
      <c r="G155" s="863">
        <v>2</v>
      </c>
      <c r="H155" s="1076">
        <v>2001</v>
      </c>
      <c r="I155" s="864">
        <v>2001</v>
      </c>
      <c r="J155" s="864">
        <v>2001</v>
      </c>
      <c r="K155" s="1078"/>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124"/>
      <c r="AD155" s="1124"/>
      <c r="AE155" s="1078"/>
      <c r="AF155" s="1078"/>
      <c r="AG155" s="1079"/>
      <c r="AH155" s="1124"/>
      <c r="AI155" s="1078"/>
      <c r="AJ155" s="1124"/>
      <c r="AK155" s="1079"/>
      <c r="AL155" s="1078"/>
      <c r="AM155" s="1077"/>
      <c r="AN155" s="1078">
        <v>0</v>
      </c>
      <c r="AO155" s="1078"/>
      <c r="AP155" s="1079">
        <v>0</v>
      </c>
    </row>
    <row r="156" spans="1:42" s="144" customFormat="1" ht="15.75" customHeight="1" outlineLevel="1">
      <c r="A156" s="994"/>
      <c r="B156" s="994"/>
      <c r="C156" s="236"/>
      <c r="D156" s="236"/>
      <c r="E156" s="236"/>
      <c r="F156" s="1070"/>
      <c r="G156" s="863">
        <v>3</v>
      </c>
      <c r="H156" s="1076">
        <v>2001</v>
      </c>
      <c r="I156" s="864">
        <v>2001</v>
      </c>
      <c r="J156" s="864">
        <v>2001</v>
      </c>
      <c r="K156" s="1078"/>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124"/>
      <c r="AD156" s="1124"/>
      <c r="AE156" s="1078"/>
      <c r="AF156" s="1078"/>
      <c r="AG156" s="1079"/>
      <c r="AH156" s="1124"/>
      <c r="AI156" s="1078"/>
      <c r="AJ156" s="1124"/>
      <c r="AK156" s="1079"/>
      <c r="AL156" s="1078"/>
      <c r="AM156" s="1077"/>
      <c r="AN156" s="1078">
        <v>0</v>
      </c>
      <c r="AO156" s="1078"/>
      <c r="AP156" s="1079">
        <v>0</v>
      </c>
    </row>
    <row r="157" spans="1:42" s="144" customFormat="1" ht="15.75" customHeight="1" outlineLevel="1">
      <c r="A157" s="994"/>
      <c r="B157" s="994"/>
      <c r="C157" s="236"/>
      <c r="D157" s="236"/>
      <c r="E157" s="236"/>
      <c r="F157" s="1070"/>
      <c r="G157" s="863">
        <v>4</v>
      </c>
      <c r="H157" s="1076">
        <v>2001</v>
      </c>
      <c r="I157" s="864">
        <v>2001</v>
      </c>
      <c r="J157" s="864">
        <v>2002</v>
      </c>
      <c r="K157" s="1078"/>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124"/>
      <c r="AD157" s="1124"/>
      <c r="AE157" s="1078"/>
      <c r="AF157" s="1078"/>
      <c r="AG157" s="1079"/>
      <c r="AH157" s="1124"/>
      <c r="AI157" s="1078"/>
      <c r="AJ157" s="1124"/>
      <c r="AK157" s="1079"/>
      <c r="AL157" s="1078"/>
      <c r="AM157" s="1077"/>
      <c r="AN157" s="1078">
        <v>0</v>
      </c>
      <c r="AO157" s="1078"/>
      <c r="AP157" s="1079">
        <v>0</v>
      </c>
    </row>
    <row r="158" spans="1:42" s="144" customFormat="1" ht="15.75" customHeight="1" outlineLevel="1">
      <c r="A158" s="994"/>
      <c r="B158" s="994"/>
      <c r="C158" s="236"/>
      <c r="D158" s="236"/>
      <c r="E158" s="236"/>
      <c r="F158" s="1070"/>
      <c r="G158" s="863">
        <v>5</v>
      </c>
      <c r="H158" s="1076">
        <v>2001</v>
      </c>
      <c r="I158" s="864">
        <v>2001</v>
      </c>
      <c r="J158" s="864">
        <v>2002</v>
      </c>
      <c r="K158" s="1078"/>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124"/>
      <c r="AD158" s="1124"/>
      <c r="AE158" s="1078"/>
      <c r="AF158" s="1078"/>
      <c r="AG158" s="1079"/>
      <c r="AH158" s="1124"/>
      <c r="AI158" s="1078"/>
      <c r="AJ158" s="1124"/>
      <c r="AK158" s="1079"/>
      <c r="AL158" s="1078"/>
      <c r="AM158" s="1077"/>
      <c r="AN158" s="1078">
        <v>0</v>
      </c>
      <c r="AO158" s="1078"/>
      <c r="AP158" s="1079">
        <v>0</v>
      </c>
    </row>
    <row r="159" spans="1:42" s="144" customFormat="1" ht="15.75" customHeight="1" outlineLevel="1">
      <c r="A159" s="994"/>
      <c r="B159" s="994"/>
      <c r="C159" s="236"/>
      <c r="D159" s="236"/>
      <c r="E159" s="236"/>
      <c r="F159" s="1070"/>
      <c r="G159" s="863">
        <v>6</v>
      </c>
      <c r="H159" s="1076">
        <v>2001</v>
      </c>
      <c r="I159" s="864">
        <v>2001</v>
      </c>
      <c r="J159" s="864">
        <v>2002</v>
      </c>
      <c r="K159" s="1078"/>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124"/>
      <c r="AD159" s="1124"/>
      <c r="AE159" s="1078"/>
      <c r="AF159" s="1078"/>
      <c r="AG159" s="1079"/>
      <c r="AH159" s="1124"/>
      <c r="AI159" s="1078"/>
      <c r="AJ159" s="1124"/>
      <c r="AK159" s="1079"/>
      <c r="AL159" s="1078"/>
      <c r="AM159" s="1077"/>
      <c r="AN159" s="1078">
        <v>0</v>
      </c>
      <c r="AO159" s="1078"/>
      <c r="AP159" s="1079">
        <v>0</v>
      </c>
    </row>
    <row r="160" spans="1:42" s="144" customFormat="1" ht="15.75" customHeight="1" outlineLevel="1">
      <c r="A160" s="994"/>
      <c r="B160" s="994"/>
      <c r="C160" s="236"/>
      <c r="D160" s="236"/>
      <c r="E160" s="236"/>
      <c r="F160" s="1070"/>
      <c r="G160" s="863">
        <v>7</v>
      </c>
      <c r="H160" s="1076">
        <v>2001</v>
      </c>
      <c r="I160" s="864">
        <v>2002</v>
      </c>
      <c r="J160" s="864">
        <v>2002</v>
      </c>
      <c r="K160" s="1078"/>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124"/>
      <c r="AD160" s="1124"/>
      <c r="AE160" s="1078"/>
      <c r="AF160" s="1078"/>
      <c r="AG160" s="1079"/>
      <c r="AH160" s="1124"/>
      <c r="AI160" s="1078"/>
      <c r="AJ160" s="1124"/>
      <c r="AK160" s="1079"/>
      <c r="AL160" s="1078"/>
      <c r="AM160" s="1077"/>
      <c r="AN160" s="1078">
        <v>0</v>
      </c>
      <c r="AO160" s="1078"/>
      <c r="AP160" s="1079">
        <v>0</v>
      </c>
    </row>
    <row r="161" spans="1:42" s="144" customFormat="1" ht="15.75" customHeight="1" outlineLevel="1">
      <c r="A161" s="994"/>
      <c r="B161" s="994"/>
      <c r="C161" s="236"/>
      <c r="D161" s="236"/>
      <c r="E161" s="236"/>
      <c r="F161" s="1070"/>
      <c r="G161" s="863">
        <v>8</v>
      </c>
      <c r="H161" s="1076">
        <v>2001</v>
      </c>
      <c r="I161" s="864">
        <v>2002</v>
      </c>
      <c r="J161" s="864">
        <v>2002</v>
      </c>
      <c r="K161" s="1078"/>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124"/>
      <c r="AD161" s="1124"/>
      <c r="AE161" s="1078"/>
      <c r="AF161" s="1078"/>
      <c r="AG161" s="1079"/>
      <c r="AH161" s="1124"/>
      <c r="AI161" s="1078"/>
      <c r="AJ161" s="1124"/>
      <c r="AK161" s="1079"/>
      <c r="AL161" s="1078"/>
      <c r="AM161" s="1077"/>
      <c r="AN161" s="1078">
        <v>0</v>
      </c>
      <c r="AO161" s="1078"/>
      <c r="AP161" s="1079">
        <v>0</v>
      </c>
    </row>
    <row r="162" spans="1:42" s="144" customFormat="1" ht="15.75" customHeight="1" outlineLevel="1">
      <c r="A162" s="994"/>
      <c r="B162" s="994"/>
      <c r="C162" s="236"/>
      <c r="D162" s="236"/>
      <c r="E162" s="236"/>
      <c r="F162" s="1070"/>
      <c r="G162" s="863">
        <v>9</v>
      </c>
      <c r="H162" s="1076">
        <v>2001</v>
      </c>
      <c r="I162" s="864">
        <v>2002</v>
      </c>
      <c r="J162" s="864">
        <v>2002</v>
      </c>
      <c r="K162" s="1078"/>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124"/>
      <c r="AD162" s="1124"/>
      <c r="AE162" s="1078"/>
      <c r="AF162" s="1078"/>
      <c r="AG162" s="1079"/>
      <c r="AH162" s="1124"/>
      <c r="AI162" s="1078"/>
      <c r="AJ162" s="1124"/>
      <c r="AK162" s="1079"/>
      <c r="AL162" s="1078"/>
      <c r="AM162" s="1077"/>
      <c r="AN162" s="1078">
        <v>0</v>
      </c>
      <c r="AO162" s="1078"/>
      <c r="AP162" s="1079">
        <v>0</v>
      </c>
    </row>
    <row r="163" spans="1:42" s="144" customFormat="1" ht="15.75" customHeight="1" outlineLevel="1">
      <c r="A163" s="994"/>
      <c r="B163" s="994"/>
      <c r="C163" s="236"/>
      <c r="D163" s="236"/>
      <c r="E163" s="236"/>
      <c r="F163" s="1070"/>
      <c r="G163" s="863">
        <v>10</v>
      </c>
      <c r="H163" s="1076">
        <v>2001</v>
      </c>
      <c r="I163" s="864">
        <v>2002</v>
      </c>
      <c r="J163" s="864">
        <v>2002</v>
      </c>
      <c r="K163" s="1078"/>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124"/>
      <c r="AD163" s="1124"/>
      <c r="AE163" s="1078"/>
      <c r="AF163" s="1078"/>
      <c r="AG163" s="1079"/>
      <c r="AH163" s="1124"/>
      <c r="AI163" s="1078"/>
      <c r="AJ163" s="1124"/>
      <c r="AK163" s="1079"/>
      <c r="AL163" s="1078"/>
      <c r="AM163" s="1077"/>
      <c r="AN163" s="1078">
        <v>0</v>
      </c>
      <c r="AO163" s="1078"/>
      <c r="AP163" s="1079">
        <v>0</v>
      </c>
    </row>
    <row r="164" spans="1:42" s="144" customFormat="1" ht="15.75" customHeight="1" outlineLevel="1">
      <c r="A164" s="994"/>
      <c r="B164" s="994"/>
      <c r="C164" s="236"/>
      <c r="D164" s="236"/>
      <c r="E164" s="236"/>
      <c r="F164" s="1070"/>
      <c r="G164" s="863">
        <v>11</v>
      </c>
      <c r="H164" s="1076">
        <v>2001</v>
      </c>
      <c r="I164" s="864">
        <v>2002</v>
      </c>
      <c r="J164" s="864">
        <v>2002</v>
      </c>
      <c r="K164" s="1078"/>
      <c r="L164" s="1077">
        <v>0</v>
      </c>
      <c r="M164" s="1078">
        <v>0</v>
      </c>
      <c r="N164" s="1078">
        <v>0</v>
      </c>
      <c r="O164" s="1079">
        <v>0</v>
      </c>
      <c r="P164" s="568">
        <v>0</v>
      </c>
      <c r="Q164" s="700">
        <v>0</v>
      </c>
      <c r="R164" s="700">
        <v>0</v>
      </c>
      <c r="S164" s="700">
        <v>0</v>
      </c>
      <c r="T164" s="567">
        <v>0</v>
      </c>
      <c r="U164" s="568"/>
      <c r="V164" s="1078"/>
      <c r="W164" s="1079">
        <v>0</v>
      </c>
      <c r="X164" s="1078"/>
      <c r="Y164" s="1078">
        <v>0</v>
      </c>
      <c r="Z164" s="1078">
        <v>0</v>
      </c>
      <c r="AA164" s="1078"/>
      <c r="AB164" s="1078"/>
      <c r="AC164" s="1124"/>
      <c r="AD164" s="1124">
        <v>0</v>
      </c>
      <c r="AE164" s="1078">
        <v>0</v>
      </c>
      <c r="AF164" s="1078"/>
      <c r="AG164" s="1079">
        <v>0</v>
      </c>
      <c r="AH164" s="1124"/>
      <c r="AI164" s="1078">
        <v>0</v>
      </c>
      <c r="AJ164" s="1124"/>
      <c r="AK164" s="1079">
        <v>0</v>
      </c>
      <c r="AL164" s="1078">
        <v>0</v>
      </c>
      <c r="AM164" s="1077"/>
      <c r="AN164" s="1078">
        <v>0</v>
      </c>
      <c r="AO164" s="1078"/>
      <c r="AP164" s="1079">
        <v>0</v>
      </c>
    </row>
    <row r="165" spans="1:42" s="144" customFormat="1" ht="15.75" customHeight="1" outlineLevel="1">
      <c r="A165" s="994"/>
      <c r="B165" s="994"/>
      <c r="C165" s="236"/>
      <c r="D165" s="236"/>
      <c r="E165" s="236"/>
      <c r="F165" s="1070"/>
      <c r="G165" s="863">
        <v>12</v>
      </c>
      <c r="H165" s="1076">
        <v>2001</v>
      </c>
      <c r="I165" s="864">
        <v>2002</v>
      </c>
      <c r="J165" s="864">
        <v>2002</v>
      </c>
      <c r="K165" s="1078"/>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1124"/>
      <c r="AD165" s="1124"/>
      <c r="AE165" s="1078"/>
      <c r="AF165" s="1078"/>
      <c r="AG165" s="1079"/>
      <c r="AH165" s="1124"/>
      <c r="AI165" s="1078"/>
      <c r="AJ165" s="1124"/>
      <c r="AK165" s="1079"/>
      <c r="AL165" s="1078"/>
      <c r="AM165" s="1077"/>
      <c r="AN165" s="1078">
        <v>0</v>
      </c>
      <c r="AO165" s="1078"/>
      <c r="AP165" s="1079">
        <v>0</v>
      </c>
    </row>
    <row r="166" spans="1:42" s="144" customFormat="1" ht="15.75" customHeight="1" outlineLevel="1">
      <c r="A166" s="994"/>
      <c r="B166" s="994"/>
      <c r="C166" s="236"/>
      <c r="D166" s="236"/>
      <c r="E166" s="236"/>
      <c r="F166" s="1070"/>
      <c r="G166" s="863">
        <v>1</v>
      </c>
      <c r="H166" s="1076">
        <v>2002</v>
      </c>
      <c r="I166" s="864">
        <v>2002</v>
      </c>
      <c r="J166" s="864">
        <v>2002</v>
      </c>
      <c r="K166" s="1078"/>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1124"/>
      <c r="AD166" s="1124"/>
      <c r="AE166" s="1078"/>
      <c r="AF166" s="1078"/>
      <c r="AG166" s="1079"/>
      <c r="AH166" s="1124"/>
      <c r="AI166" s="1078"/>
      <c r="AJ166" s="1124"/>
      <c r="AK166" s="1079"/>
      <c r="AL166" s="1078"/>
      <c r="AM166" s="1077"/>
      <c r="AN166" s="1078">
        <v>0</v>
      </c>
      <c r="AO166" s="1078"/>
      <c r="AP166" s="1079">
        <v>0</v>
      </c>
    </row>
    <row r="167" spans="1:42" s="144" customFormat="1" ht="15.75" customHeight="1" outlineLevel="1">
      <c r="A167" s="994"/>
      <c r="B167" s="994"/>
      <c r="C167" s="236"/>
      <c r="D167" s="236"/>
      <c r="E167" s="236"/>
      <c r="F167" s="1070"/>
      <c r="G167" s="863">
        <v>2</v>
      </c>
      <c r="H167" s="1076">
        <v>2002</v>
      </c>
      <c r="I167" s="864">
        <v>2002</v>
      </c>
      <c r="J167" s="864">
        <v>2002</v>
      </c>
      <c r="K167" s="1078"/>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1124"/>
      <c r="AD167" s="1124"/>
      <c r="AE167" s="1078"/>
      <c r="AF167" s="1078"/>
      <c r="AG167" s="1079"/>
      <c r="AH167" s="1124"/>
      <c r="AI167" s="1078"/>
      <c r="AJ167" s="1124"/>
      <c r="AK167" s="1079"/>
      <c r="AL167" s="1078"/>
      <c r="AM167" s="1077"/>
      <c r="AN167" s="1078">
        <v>0</v>
      </c>
      <c r="AO167" s="1078"/>
      <c r="AP167" s="1079">
        <v>0</v>
      </c>
    </row>
    <row r="168" spans="1:42" s="144" customFormat="1" ht="15.75" customHeight="1" outlineLevel="1">
      <c r="A168" s="994"/>
      <c r="B168" s="994"/>
      <c r="C168" s="236"/>
      <c r="D168" s="236"/>
      <c r="E168" s="236"/>
      <c r="F168" s="1070"/>
      <c r="G168" s="863">
        <v>3</v>
      </c>
      <c r="H168" s="1076">
        <v>2002</v>
      </c>
      <c r="I168" s="864">
        <v>2002</v>
      </c>
      <c r="J168" s="864">
        <v>2002</v>
      </c>
      <c r="K168" s="1078"/>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1124"/>
      <c r="AD168" s="1124"/>
      <c r="AE168" s="1078"/>
      <c r="AF168" s="1078"/>
      <c r="AG168" s="1079"/>
      <c r="AH168" s="1124"/>
      <c r="AI168" s="1078"/>
      <c r="AJ168" s="1124"/>
      <c r="AK168" s="1079"/>
      <c r="AL168" s="1078"/>
      <c r="AM168" s="1077"/>
      <c r="AN168" s="1078">
        <v>0</v>
      </c>
      <c r="AO168" s="1078"/>
      <c r="AP168" s="1079">
        <v>0</v>
      </c>
    </row>
    <row r="169" spans="1:42" s="144" customFormat="1" ht="15.75" customHeight="1" outlineLevel="1">
      <c r="A169" s="994"/>
      <c r="B169" s="994"/>
      <c r="C169" s="236"/>
      <c r="D169" s="236"/>
      <c r="E169" s="236"/>
      <c r="F169" s="1070"/>
      <c r="G169" s="863">
        <v>4</v>
      </c>
      <c r="H169" s="1076">
        <v>2002</v>
      </c>
      <c r="I169" s="864">
        <v>2002</v>
      </c>
      <c r="J169" s="864">
        <v>2003</v>
      </c>
      <c r="K169" s="1078"/>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1124"/>
      <c r="AD169" s="1124"/>
      <c r="AE169" s="1078"/>
      <c r="AF169" s="1078"/>
      <c r="AG169" s="1079"/>
      <c r="AH169" s="1124"/>
      <c r="AI169" s="1078"/>
      <c r="AJ169" s="1124"/>
      <c r="AK169" s="1079"/>
      <c r="AL169" s="1078"/>
      <c r="AM169" s="1077"/>
      <c r="AN169" s="1078">
        <v>0</v>
      </c>
      <c r="AO169" s="1078"/>
      <c r="AP169" s="1079">
        <v>0</v>
      </c>
    </row>
    <row r="170" spans="1:42" s="144" customFormat="1" ht="15.75" customHeight="1" outlineLevel="1">
      <c r="A170" s="994"/>
      <c r="B170" s="994"/>
      <c r="C170" s="236"/>
      <c r="D170" s="236"/>
      <c r="E170" s="236"/>
      <c r="F170" s="1070"/>
      <c r="G170" s="863">
        <v>5</v>
      </c>
      <c r="H170" s="1076">
        <v>2002</v>
      </c>
      <c r="I170" s="864">
        <v>2002</v>
      </c>
      <c r="J170" s="864">
        <v>2003</v>
      </c>
      <c r="K170" s="1078"/>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1124"/>
      <c r="AD170" s="1124"/>
      <c r="AE170" s="1078"/>
      <c r="AF170" s="1078"/>
      <c r="AG170" s="1079"/>
      <c r="AH170" s="1124"/>
      <c r="AI170" s="1078"/>
      <c r="AJ170" s="1124"/>
      <c r="AK170" s="1079"/>
      <c r="AL170" s="1078"/>
      <c r="AM170" s="1077"/>
      <c r="AN170" s="1078">
        <v>0</v>
      </c>
      <c r="AO170" s="1078"/>
      <c r="AP170" s="1079">
        <v>0</v>
      </c>
    </row>
    <row r="171" spans="1:42" s="144" customFormat="1" ht="15.75" customHeight="1" outlineLevel="1">
      <c r="A171" s="994"/>
      <c r="B171" s="994"/>
      <c r="C171" s="236"/>
      <c r="D171" s="236"/>
      <c r="E171" s="236"/>
      <c r="F171" s="1070"/>
      <c r="G171" s="863">
        <v>6</v>
      </c>
      <c r="H171" s="1076">
        <v>2002</v>
      </c>
      <c r="I171" s="864">
        <v>2002</v>
      </c>
      <c r="J171" s="864">
        <v>2003</v>
      </c>
      <c r="K171" s="1078"/>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1124"/>
      <c r="AD171" s="1124"/>
      <c r="AE171" s="1078"/>
      <c r="AF171" s="1078"/>
      <c r="AG171" s="1079"/>
      <c r="AH171" s="1124"/>
      <c r="AI171" s="1078"/>
      <c r="AJ171" s="1124"/>
      <c r="AK171" s="1079"/>
      <c r="AL171" s="1078"/>
      <c r="AM171" s="1077"/>
      <c r="AN171" s="1078">
        <v>0</v>
      </c>
      <c r="AO171" s="1078"/>
      <c r="AP171" s="1079">
        <v>0</v>
      </c>
    </row>
    <row r="172" spans="1:42" s="144" customFormat="1" ht="15.75" customHeight="1" outlineLevel="1">
      <c r="A172" s="994"/>
      <c r="B172" s="994"/>
      <c r="C172" s="236"/>
      <c r="D172" s="236"/>
      <c r="E172" s="236"/>
      <c r="F172" s="1070"/>
      <c r="G172" s="863">
        <v>7</v>
      </c>
      <c r="H172" s="1076">
        <v>2002</v>
      </c>
      <c r="I172" s="864">
        <v>2003</v>
      </c>
      <c r="J172" s="864">
        <v>2003</v>
      </c>
      <c r="K172" s="1078"/>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1124">
        <v>114.63</v>
      </c>
      <c r="AD172" s="1124"/>
      <c r="AE172" s="1078"/>
      <c r="AF172" s="1078"/>
      <c r="AG172" s="1079"/>
      <c r="AH172" s="1124"/>
      <c r="AI172" s="1078"/>
      <c r="AJ172" s="1124"/>
      <c r="AK172" s="1079"/>
      <c r="AL172" s="1078"/>
      <c r="AM172" s="1077"/>
      <c r="AN172" s="1078">
        <v>0</v>
      </c>
      <c r="AO172" s="1078"/>
      <c r="AP172" s="1079">
        <v>0</v>
      </c>
    </row>
    <row r="173" spans="1:42" s="144" customFormat="1" ht="15.75" customHeight="1" outlineLevel="1">
      <c r="A173" s="994"/>
      <c r="B173" s="994"/>
      <c r="C173" s="236"/>
      <c r="D173" s="236"/>
      <c r="E173" s="236"/>
      <c r="F173" s="1070"/>
      <c r="G173" s="863">
        <v>8</v>
      </c>
      <c r="H173" s="1076">
        <v>2002</v>
      </c>
      <c r="I173" s="864">
        <v>2003</v>
      </c>
      <c r="J173" s="864">
        <v>2003</v>
      </c>
      <c r="K173" s="1078"/>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1124">
        <v>114.63</v>
      </c>
      <c r="AD173" s="1124"/>
      <c r="AE173" s="1078"/>
      <c r="AF173" s="1078"/>
      <c r="AG173" s="1079"/>
      <c r="AH173" s="1124"/>
      <c r="AI173" s="1078"/>
      <c r="AJ173" s="1124"/>
      <c r="AK173" s="1079"/>
      <c r="AL173" s="1078"/>
      <c r="AM173" s="1077"/>
      <c r="AN173" s="1078">
        <v>0</v>
      </c>
      <c r="AO173" s="1078"/>
      <c r="AP173" s="1079">
        <v>0</v>
      </c>
    </row>
    <row r="174" spans="1:42" s="144" customFormat="1" ht="15.75" customHeight="1" outlineLevel="1">
      <c r="A174" s="994"/>
      <c r="B174" s="994"/>
      <c r="C174" s="236"/>
      <c r="D174" s="236"/>
      <c r="E174" s="236"/>
      <c r="F174" s="1070"/>
      <c r="G174" s="863">
        <v>9</v>
      </c>
      <c r="H174" s="1076">
        <v>2002</v>
      </c>
      <c r="I174" s="864">
        <v>2003</v>
      </c>
      <c r="J174" s="864">
        <v>2003</v>
      </c>
      <c r="K174" s="1078"/>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1124">
        <v>114.63</v>
      </c>
      <c r="AD174" s="1124"/>
      <c r="AE174" s="1078"/>
      <c r="AF174" s="1078"/>
      <c r="AG174" s="1079"/>
      <c r="AH174" s="1124"/>
      <c r="AI174" s="1078"/>
      <c r="AJ174" s="1124"/>
      <c r="AK174" s="1079"/>
      <c r="AL174" s="1078"/>
      <c r="AM174" s="1077"/>
      <c r="AN174" s="1078">
        <v>0</v>
      </c>
      <c r="AO174" s="1078"/>
      <c r="AP174" s="1079">
        <v>0</v>
      </c>
    </row>
    <row r="175" spans="1:42" s="144" customFormat="1" ht="15.75" customHeight="1" outlineLevel="1">
      <c r="A175" s="994"/>
      <c r="B175" s="994"/>
      <c r="C175" s="236"/>
      <c r="D175" s="236"/>
      <c r="E175" s="236"/>
      <c r="F175" s="1070"/>
      <c r="G175" s="863">
        <v>10</v>
      </c>
      <c r="H175" s="1076">
        <v>2002</v>
      </c>
      <c r="I175" s="864">
        <v>2003</v>
      </c>
      <c r="J175" s="864">
        <v>2003</v>
      </c>
      <c r="K175" s="1078"/>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1124">
        <v>114.63</v>
      </c>
      <c r="AD175" s="1124"/>
      <c r="AE175" s="1078"/>
      <c r="AF175" s="1078"/>
      <c r="AG175" s="1079"/>
      <c r="AH175" s="1124"/>
      <c r="AI175" s="1078"/>
      <c r="AJ175" s="1124"/>
      <c r="AK175" s="1079"/>
      <c r="AL175" s="1078"/>
      <c r="AM175" s="1077"/>
      <c r="AN175" s="1078">
        <v>0</v>
      </c>
      <c r="AO175" s="1078"/>
      <c r="AP175" s="1079">
        <v>0</v>
      </c>
    </row>
    <row r="176" spans="1:42" s="144" customFormat="1" ht="15.75" customHeight="1">
      <c r="A176" s="994"/>
      <c r="B176" s="994"/>
      <c r="C176" s="236"/>
      <c r="D176" s="236"/>
      <c r="E176" s="236"/>
      <c r="F176" s="1070"/>
      <c r="G176" s="863">
        <v>11</v>
      </c>
      <c r="H176" s="1076">
        <v>2002</v>
      </c>
      <c r="I176" s="864">
        <v>2003</v>
      </c>
      <c r="J176" s="864">
        <v>2003</v>
      </c>
      <c r="K176" s="1078"/>
      <c r="L176" s="1077">
        <v>0</v>
      </c>
      <c r="M176" s="1078">
        <v>0</v>
      </c>
      <c r="N176" s="1078">
        <v>0</v>
      </c>
      <c r="O176" s="1079">
        <v>0</v>
      </c>
      <c r="P176" s="568">
        <v>0</v>
      </c>
      <c r="Q176" s="700">
        <v>0</v>
      </c>
      <c r="R176" s="700">
        <v>35838</v>
      </c>
      <c r="S176" s="700">
        <v>49608.173459022677</v>
      </c>
      <c r="T176" s="567">
        <v>35838</v>
      </c>
      <c r="U176" s="568">
        <v>17919</v>
      </c>
      <c r="V176" s="700"/>
      <c r="W176" s="567">
        <v>17919</v>
      </c>
      <c r="X176" s="1078"/>
      <c r="Y176" s="1078">
        <v>0</v>
      </c>
      <c r="Z176" s="1078">
        <v>0</v>
      </c>
      <c r="AA176" s="1078"/>
      <c r="AB176" s="1078"/>
      <c r="AC176" s="1124">
        <v>114.63</v>
      </c>
      <c r="AD176" s="1124"/>
      <c r="AE176" s="1078">
        <v>2054054.97</v>
      </c>
      <c r="AF176" s="1078"/>
      <c r="AG176" s="1079">
        <v>0</v>
      </c>
      <c r="AH176" s="1124">
        <v>27.5</v>
      </c>
      <c r="AI176" s="1078">
        <v>492772.5</v>
      </c>
      <c r="AJ176" s="1124">
        <v>37.5</v>
      </c>
      <c r="AK176" s="1079">
        <v>0</v>
      </c>
      <c r="AL176" s="1078">
        <v>492772.5</v>
      </c>
      <c r="AM176" s="1077"/>
      <c r="AN176" s="1078">
        <v>0</v>
      </c>
      <c r="AO176" s="1078"/>
      <c r="AP176" s="1079">
        <v>0</v>
      </c>
    </row>
    <row r="177" spans="1:42" s="144" customFormat="1" ht="15.75" customHeight="1">
      <c r="A177" s="994"/>
      <c r="B177" s="994"/>
      <c r="C177" s="236"/>
      <c r="D177" s="236"/>
      <c r="E177" s="236"/>
      <c r="F177" s="1070"/>
      <c r="G177" s="863">
        <v>12</v>
      </c>
      <c r="H177" s="1076">
        <v>2002</v>
      </c>
      <c r="I177" s="864">
        <v>2003</v>
      </c>
      <c r="J177" s="864">
        <v>2003</v>
      </c>
      <c r="K177" s="1078"/>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8"/>
      <c r="AC177" s="1124">
        <v>114.63</v>
      </c>
      <c r="AD177" s="1124"/>
      <c r="AE177" s="1078"/>
      <c r="AF177" s="1078"/>
      <c r="AG177" s="1079"/>
      <c r="AH177" s="1124">
        <v>27.5</v>
      </c>
      <c r="AI177" s="1078"/>
      <c r="AJ177" s="1124">
        <v>37.5</v>
      </c>
      <c r="AK177" s="1079"/>
      <c r="AL177" s="1078"/>
      <c r="AM177" s="1077"/>
      <c r="AN177" s="1078">
        <v>0</v>
      </c>
      <c r="AO177" s="1078"/>
      <c r="AP177" s="1079">
        <v>0</v>
      </c>
    </row>
    <row r="178" spans="1:42" s="144" customFormat="1" ht="15.75" customHeight="1">
      <c r="A178" s="994"/>
      <c r="B178" s="994"/>
      <c r="C178" s="236"/>
      <c r="D178" s="236"/>
      <c r="E178" s="236"/>
      <c r="F178" s="1070"/>
      <c r="G178" s="863">
        <v>1</v>
      </c>
      <c r="H178" s="1076">
        <v>2003</v>
      </c>
      <c r="I178" s="864">
        <v>2003</v>
      </c>
      <c r="J178" s="864">
        <v>2003</v>
      </c>
      <c r="K178" s="1078"/>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8"/>
      <c r="AC178" s="1124">
        <v>114.63</v>
      </c>
      <c r="AD178" s="1124"/>
      <c r="AE178" s="1078"/>
      <c r="AF178" s="1078"/>
      <c r="AG178" s="1079"/>
      <c r="AH178" s="1124">
        <v>27.5</v>
      </c>
      <c r="AI178" s="1078"/>
      <c r="AJ178" s="1124">
        <v>37.5</v>
      </c>
      <c r="AK178" s="1079"/>
      <c r="AL178" s="1078"/>
      <c r="AM178" s="1077"/>
      <c r="AN178" s="1078">
        <v>0</v>
      </c>
      <c r="AO178" s="1078"/>
      <c r="AP178" s="1079">
        <v>0</v>
      </c>
    </row>
    <row r="179" spans="1:42" s="144" customFormat="1" ht="15.75" customHeight="1">
      <c r="A179" s="994"/>
      <c r="B179" s="994"/>
      <c r="C179" s="236"/>
      <c r="D179" s="236"/>
      <c r="E179" s="236"/>
      <c r="F179" s="1070"/>
      <c r="G179" s="863">
        <v>2</v>
      </c>
      <c r="H179" s="1076">
        <v>2003</v>
      </c>
      <c r="I179" s="864">
        <v>2003</v>
      </c>
      <c r="J179" s="864">
        <v>2003</v>
      </c>
      <c r="K179" s="1078"/>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8"/>
      <c r="AC179" s="1124">
        <v>114.63</v>
      </c>
      <c r="AD179" s="1124"/>
      <c r="AE179" s="1078"/>
      <c r="AF179" s="1078"/>
      <c r="AG179" s="1079"/>
      <c r="AH179" s="1124">
        <v>27.5</v>
      </c>
      <c r="AI179" s="1078"/>
      <c r="AJ179" s="1124">
        <v>37.5</v>
      </c>
      <c r="AK179" s="1079"/>
      <c r="AL179" s="1078"/>
      <c r="AM179" s="1077"/>
      <c r="AN179" s="1078">
        <v>0</v>
      </c>
      <c r="AO179" s="1078"/>
      <c r="AP179" s="1079">
        <v>0</v>
      </c>
    </row>
    <row r="180" spans="1:42" s="144" customFormat="1" ht="15.75" customHeight="1">
      <c r="A180" s="994"/>
      <c r="B180" s="994"/>
      <c r="C180" s="236"/>
      <c r="D180" s="236"/>
      <c r="E180" s="236"/>
      <c r="F180" s="1070"/>
      <c r="G180" s="863">
        <v>3</v>
      </c>
      <c r="H180" s="1076">
        <v>2003</v>
      </c>
      <c r="I180" s="864">
        <v>2003</v>
      </c>
      <c r="J180" s="864">
        <v>2003</v>
      </c>
      <c r="K180" s="1078"/>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8"/>
      <c r="AC180" s="1124">
        <v>114.63</v>
      </c>
      <c r="AD180" s="1124"/>
      <c r="AE180" s="1078"/>
      <c r="AF180" s="1078"/>
      <c r="AG180" s="1079"/>
      <c r="AH180" s="1124">
        <v>27.5</v>
      </c>
      <c r="AI180" s="1078"/>
      <c r="AJ180" s="1124">
        <v>37.5</v>
      </c>
      <c r="AK180" s="1079"/>
      <c r="AL180" s="1078"/>
      <c r="AM180" s="1077"/>
      <c r="AN180" s="1078">
        <v>0</v>
      </c>
      <c r="AO180" s="1078"/>
      <c r="AP180" s="1079">
        <v>0</v>
      </c>
    </row>
    <row r="181" spans="1:42" s="144" customFormat="1" ht="15.75" customHeight="1">
      <c r="A181" s="994"/>
      <c r="B181" s="994"/>
      <c r="C181" s="236"/>
      <c r="D181" s="236"/>
      <c r="E181" s="236"/>
      <c r="F181" s="1070"/>
      <c r="G181" s="863">
        <v>4</v>
      </c>
      <c r="H181" s="1076">
        <v>2003</v>
      </c>
      <c r="I181" s="864">
        <v>2003</v>
      </c>
      <c r="J181" s="864">
        <v>2004</v>
      </c>
      <c r="K181" s="1078"/>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8"/>
      <c r="AC181" s="1124">
        <v>114.63</v>
      </c>
      <c r="AD181" s="1124"/>
      <c r="AE181" s="1078"/>
      <c r="AF181" s="1078"/>
      <c r="AG181" s="1079"/>
      <c r="AH181" s="1124">
        <v>27.5</v>
      </c>
      <c r="AI181" s="1078"/>
      <c r="AJ181" s="1124">
        <v>37.5</v>
      </c>
      <c r="AK181" s="1079"/>
      <c r="AL181" s="1078"/>
      <c r="AM181" s="1077"/>
      <c r="AN181" s="1078">
        <v>0</v>
      </c>
      <c r="AO181" s="1078"/>
      <c r="AP181" s="1079">
        <v>0</v>
      </c>
    </row>
    <row r="182" spans="1:42" s="144" customFormat="1" ht="15.75" customHeight="1">
      <c r="A182" s="994"/>
      <c r="B182" s="994"/>
      <c r="C182" s="236"/>
      <c r="D182" s="236"/>
      <c r="E182" s="236"/>
      <c r="F182" s="1070"/>
      <c r="G182" s="863">
        <v>5</v>
      </c>
      <c r="H182" s="1076">
        <v>2003</v>
      </c>
      <c r="I182" s="864">
        <v>2003</v>
      </c>
      <c r="J182" s="864">
        <v>2004</v>
      </c>
      <c r="K182" s="1078"/>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8"/>
      <c r="AC182" s="1124">
        <v>114.63</v>
      </c>
      <c r="AD182" s="1124"/>
      <c r="AE182" s="1078"/>
      <c r="AF182" s="1078"/>
      <c r="AG182" s="1079"/>
      <c r="AH182" s="1124">
        <v>27.5</v>
      </c>
      <c r="AI182" s="1078"/>
      <c r="AJ182" s="1124">
        <v>37.5</v>
      </c>
      <c r="AK182" s="1079"/>
      <c r="AL182" s="1078"/>
      <c r="AM182" s="1077"/>
      <c r="AN182" s="1078">
        <v>0</v>
      </c>
      <c r="AO182" s="1078"/>
      <c r="AP182" s="1079">
        <v>0</v>
      </c>
    </row>
    <row r="183" spans="1:42" s="144" customFormat="1" ht="15.75" customHeight="1">
      <c r="A183" s="994"/>
      <c r="B183" s="994"/>
      <c r="C183" s="236"/>
      <c r="D183" s="236"/>
      <c r="E183" s="236"/>
      <c r="F183" s="1070"/>
      <c r="G183" s="863">
        <v>6</v>
      </c>
      <c r="H183" s="1076">
        <v>2003</v>
      </c>
      <c r="I183" s="864">
        <v>2003</v>
      </c>
      <c r="J183" s="864">
        <v>2004</v>
      </c>
      <c r="K183" s="1078"/>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8"/>
      <c r="AC183" s="1124">
        <v>114.63</v>
      </c>
      <c r="AD183" s="1124"/>
      <c r="AE183" s="1078"/>
      <c r="AF183" s="1078"/>
      <c r="AG183" s="1079"/>
      <c r="AH183" s="1124">
        <v>27.5</v>
      </c>
      <c r="AI183" s="1078"/>
      <c r="AJ183" s="1124">
        <v>37.5</v>
      </c>
      <c r="AK183" s="1079"/>
      <c r="AL183" s="1078"/>
      <c r="AM183" s="1077"/>
      <c r="AN183" s="1078">
        <v>0</v>
      </c>
      <c r="AO183" s="1078"/>
      <c r="AP183" s="1079">
        <v>0</v>
      </c>
    </row>
    <row r="184" spans="1:42" s="144" customFormat="1" ht="15.75" customHeight="1">
      <c r="A184" s="994"/>
      <c r="B184" s="994"/>
      <c r="C184" s="236"/>
      <c r="D184" s="236"/>
      <c r="E184" s="236"/>
      <c r="F184" s="1070"/>
      <c r="G184" s="863">
        <v>7</v>
      </c>
      <c r="H184" s="1076">
        <v>2003</v>
      </c>
      <c r="I184" s="864">
        <v>2004</v>
      </c>
      <c r="J184" s="864">
        <v>2004</v>
      </c>
      <c r="K184" s="1078"/>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8"/>
      <c r="AC184" s="1124">
        <v>116.77</v>
      </c>
      <c r="AD184" s="1124"/>
      <c r="AE184" s="1078"/>
      <c r="AF184" s="1078"/>
      <c r="AG184" s="1079"/>
      <c r="AH184" s="1124">
        <v>27.5</v>
      </c>
      <c r="AI184" s="1078"/>
      <c r="AJ184" s="1124">
        <v>37.5</v>
      </c>
      <c r="AK184" s="1079"/>
      <c r="AL184" s="1078"/>
      <c r="AM184" s="1077"/>
      <c r="AN184" s="1078">
        <v>0</v>
      </c>
      <c r="AO184" s="1078"/>
      <c r="AP184" s="1079">
        <v>0</v>
      </c>
    </row>
    <row r="185" spans="1:42" s="144" customFormat="1" ht="15.75" customHeight="1">
      <c r="A185" s="994"/>
      <c r="B185" s="994"/>
      <c r="C185" s="236"/>
      <c r="D185" s="236"/>
      <c r="E185" s="236"/>
      <c r="F185" s="1070"/>
      <c r="G185" s="863">
        <v>8</v>
      </c>
      <c r="H185" s="1076">
        <v>2003</v>
      </c>
      <c r="I185" s="864">
        <v>2004</v>
      </c>
      <c r="J185" s="864">
        <v>2004</v>
      </c>
      <c r="K185" s="1078"/>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8"/>
      <c r="AC185" s="1124">
        <v>116.77</v>
      </c>
      <c r="AD185" s="1124"/>
      <c r="AE185" s="1078"/>
      <c r="AF185" s="1078"/>
      <c r="AG185" s="1079"/>
      <c r="AH185" s="1124">
        <v>27.5</v>
      </c>
      <c r="AI185" s="1078"/>
      <c r="AJ185" s="1124">
        <v>37.5</v>
      </c>
      <c r="AK185" s="1079"/>
      <c r="AL185" s="1078"/>
      <c r="AM185" s="1077"/>
      <c r="AN185" s="1078">
        <v>0</v>
      </c>
      <c r="AO185" s="1078"/>
      <c r="AP185" s="1079">
        <v>0</v>
      </c>
    </row>
    <row r="186" spans="1:42" s="144" customFormat="1" ht="15.75" customHeight="1">
      <c r="A186" s="994"/>
      <c r="B186" s="994"/>
      <c r="C186" s="236"/>
      <c r="D186" s="236"/>
      <c r="E186" s="236"/>
      <c r="F186" s="1070"/>
      <c r="G186" s="863">
        <v>9</v>
      </c>
      <c r="H186" s="1076">
        <v>2003</v>
      </c>
      <c r="I186" s="864">
        <v>2004</v>
      </c>
      <c r="J186" s="864">
        <v>2004</v>
      </c>
      <c r="K186" s="1078"/>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124">
        <v>116.77</v>
      </c>
      <c r="AD186" s="1124"/>
      <c r="AE186" s="1078"/>
      <c r="AF186" s="1078"/>
      <c r="AG186" s="1079"/>
      <c r="AH186" s="1124">
        <v>27.5</v>
      </c>
      <c r="AI186" s="1078"/>
      <c r="AJ186" s="1124">
        <v>37.5</v>
      </c>
      <c r="AK186" s="1079"/>
      <c r="AL186" s="1078"/>
      <c r="AM186" s="1077"/>
      <c r="AN186" s="1078">
        <v>0</v>
      </c>
      <c r="AO186" s="1078"/>
      <c r="AP186" s="1079">
        <v>0</v>
      </c>
    </row>
    <row r="187" spans="1:42" s="144" customFormat="1" ht="15.75" customHeight="1">
      <c r="A187" s="994"/>
      <c r="B187" s="994"/>
      <c r="C187" s="236"/>
      <c r="D187" s="236"/>
      <c r="E187" s="236"/>
      <c r="F187" s="1070"/>
      <c r="G187" s="863">
        <v>10</v>
      </c>
      <c r="H187" s="1076">
        <v>2003</v>
      </c>
      <c r="I187" s="864">
        <v>2004</v>
      </c>
      <c r="J187" s="864">
        <v>2004</v>
      </c>
      <c r="K187" s="1078"/>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124">
        <v>116.77</v>
      </c>
      <c r="AD187" s="1124"/>
      <c r="AE187" s="1078"/>
      <c r="AF187" s="1078"/>
      <c r="AG187" s="1079"/>
      <c r="AH187" s="1124">
        <v>27.5</v>
      </c>
      <c r="AI187" s="1078"/>
      <c r="AJ187" s="1124">
        <v>37.5</v>
      </c>
      <c r="AK187" s="1079"/>
      <c r="AL187" s="1078"/>
      <c r="AM187" s="1077"/>
      <c r="AN187" s="1078">
        <v>0</v>
      </c>
      <c r="AO187" s="1078"/>
      <c r="AP187" s="1079">
        <v>0</v>
      </c>
    </row>
    <row r="188" spans="1:42" s="144" customFormat="1" ht="15.75" customHeight="1">
      <c r="A188" s="994"/>
      <c r="B188" s="994"/>
      <c r="C188" s="236"/>
      <c r="D188" s="236"/>
      <c r="E188" s="236"/>
      <c r="F188" s="1070"/>
      <c r="G188" s="863">
        <v>11</v>
      </c>
      <c r="H188" s="1076">
        <v>2003</v>
      </c>
      <c r="I188" s="864">
        <v>2004</v>
      </c>
      <c r="J188" s="864">
        <v>2004</v>
      </c>
      <c r="K188" s="1078"/>
      <c r="L188" s="1077">
        <v>492772.5</v>
      </c>
      <c r="M188" s="1078">
        <v>3307230</v>
      </c>
      <c r="N188" s="1078">
        <v>0</v>
      </c>
      <c r="O188" s="1079">
        <v>3307230</v>
      </c>
      <c r="P188" s="568">
        <v>3307230</v>
      </c>
      <c r="Q188" s="700">
        <v>4444640.5672582602</v>
      </c>
      <c r="R188" s="700">
        <v>17919</v>
      </c>
      <c r="S188" s="700">
        <v>24081.637601467319</v>
      </c>
      <c r="T188" s="567">
        <v>17919</v>
      </c>
      <c r="U188" s="568">
        <v>0</v>
      </c>
      <c r="V188" s="700"/>
      <c r="W188" s="567">
        <v>17919</v>
      </c>
      <c r="X188" s="1078"/>
      <c r="Y188" s="1078">
        <v>0</v>
      </c>
      <c r="Z188" s="1078">
        <v>0</v>
      </c>
      <c r="AA188" s="1078">
        <v>0</v>
      </c>
      <c r="AB188" s="1078"/>
      <c r="AC188" s="1124">
        <v>116.77</v>
      </c>
      <c r="AD188" s="1124"/>
      <c r="AE188" s="1078">
        <v>0</v>
      </c>
      <c r="AF188" s="1078"/>
      <c r="AG188" s="1079">
        <v>0</v>
      </c>
      <c r="AH188" s="1124">
        <v>28.196165814421793</v>
      </c>
      <c r="AI188" s="1078">
        <v>0</v>
      </c>
      <c r="AJ188" s="1124">
        <v>38.449317019666083</v>
      </c>
      <c r="AK188" s="1079">
        <v>0</v>
      </c>
      <c r="AL188" s="1078">
        <v>0</v>
      </c>
      <c r="AM188" s="1077">
        <v>492772.5</v>
      </c>
      <c r="AN188" s="1297">
        <v>3307230</v>
      </c>
      <c r="AO188" s="1078"/>
      <c r="AP188" s="1079">
        <v>3307230</v>
      </c>
    </row>
    <row r="189" spans="1:42" s="144" customFormat="1" ht="15.75" customHeight="1">
      <c r="A189" s="994"/>
      <c r="B189" s="994"/>
      <c r="C189" s="236"/>
      <c r="D189" s="236"/>
      <c r="E189" s="236"/>
      <c r="F189" s="1070"/>
      <c r="G189" s="863">
        <v>12</v>
      </c>
      <c r="H189" s="1076">
        <v>2003</v>
      </c>
      <c r="I189" s="864">
        <v>2004</v>
      </c>
      <c r="J189" s="864">
        <v>2004</v>
      </c>
      <c r="K189" s="1078"/>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124">
        <v>116.77</v>
      </c>
      <c r="AD189" s="1124"/>
      <c r="AE189" s="1078"/>
      <c r="AF189" s="1078"/>
      <c r="AG189" s="1079"/>
      <c r="AH189" s="1124">
        <v>28.196165814421793</v>
      </c>
      <c r="AI189" s="1078"/>
      <c r="AJ189" s="1124">
        <v>38.449317019666083</v>
      </c>
      <c r="AK189" s="1079"/>
      <c r="AL189" s="1078"/>
      <c r="AM189" s="1077"/>
      <c r="AN189" s="1078">
        <v>0</v>
      </c>
      <c r="AO189" s="1078"/>
      <c r="AP189" s="1079">
        <v>0</v>
      </c>
    </row>
    <row r="190" spans="1:42" s="144" customFormat="1" ht="15.75" customHeight="1">
      <c r="A190" s="994"/>
      <c r="B190" s="994"/>
      <c r="C190" s="236"/>
      <c r="D190" s="236"/>
      <c r="E190" s="236"/>
      <c r="F190" s="1070"/>
      <c r="G190" s="863">
        <v>1</v>
      </c>
      <c r="H190" s="1076">
        <v>2004</v>
      </c>
      <c r="I190" s="864">
        <v>2004</v>
      </c>
      <c r="J190" s="864">
        <v>2004</v>
      </c>
      <c r="K190" s="1078"/>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124">
        <v>116.77</v>
      </c>
      <c r="AD190" s="1124"/>
      <c r="AE190" s="1078"/>
      <c r="AF190" s="1078"/>
      <c r="AG190" s="1079"/>
      <c r="AH190" s="1124">
        <v>28.196165814421793</v>
      </c>
      <c r="AI190" s="1078"/>
      <c r="AJ190" s="1124">
        <v>38.449317019666083</v>
      </c>
      <c r="AK190" s="1079"/>
      <c r="AL190" s="1078"/>
      <c r="AM190" s="1077"/>
      <c r="AN190" s="1078">
        <v>0</v>
      </c>
      <c r="AO190" s="1078"/>
      <c r="AP190" s="1079">
        <v>0</v>
      </c>
    </row>
    <row r="191" spans="1:42" s="144" customFormat="1" ht="15.75" customHeight="1">
      <c r="A191" s="994"/>
      <c r="B191" s="994"/>
      <c r="C191" s="236"/>
      <c r="D191" s="236"/>
      <c r="E191" s="236"/>
      <c r="F191" s="1070"/>
      <c r="G191" s="863">
        <v>2</v>
      </c>
      <c r="H191" s="1076">
        <v>2004</v>
      </c>
      <c r="I191" s="864">
        <v>2004</v>
      </c>
      <c r="J191" s="864">
        <v>2004</v>
      </c>
      <c r="K191" s="1078"/>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124">
        <v>116.77</v>
      </c>
      <c r="AD191" s="1124"/>
      <c r="AE191" s="1078"/>
      <c r="AF191" s="1078"/>
      <c r="AG191" s="1079"/>
      <c r="AH191" s="1124">
        <v>28.196165814421793</v>
      </c>
      <c r="AI191" s="1078"/>
      <c r="AJ191" s="1124">
        <v>38.449317019666083</v>
      </c>
      <c r="AK191" s="1079"/>
      <c r="AL191" s="1078"/>
      <c r="AM191" s="1077"/>
      <c r="AN191" s="1078">
        <v>0</v>
      </c>
      <c r="AO191" s="1078"/>
      <c r="AP191" s="1079">
        <v>0</v>
      </c>
    </row>
    <row r="192" spans="1:42" s="144" customFormat="1" ht="15.75" customHeight="1">
      <c r="A192" s="994"/>
      <c r="B192" s="994"/>
      <c r="C192" s="236"/>
      <c r="D192" s="236"/>
      <c r="E192" s="236"/>
      <c r="F192" s="1070"/>
      <c r="G192" s="863">
        <v>3</v>
      </c>
      <c r="H192" s="1076">
        <v>2004</v>
      </c>
      <c r="I192" s="864">
        <v>2004</v>
      </c>
      <c r="J192" s="864">
        <v>2004</v>
      </c>
      <c r="K192" s="1078"/>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124">
        <v>116.77</v>
      </c>
      <c r="AD192" s="1124"/>
      <c r="AE192" s="1078"/>
      <c r="AF192" s="1078"/>
      <c r="AG192" s="1079"/>
      <c r="AH192" s="1124">
        <v>28.196165814421793</v>
      </c>
      <c r="AI192" s="1078"/>
      <c r="AJ192" s="1124">
        <v>38.449317019666083</v>
      </c>
      <c r="AK192" s="1079"/>
      <c r="AL192" s="1078"/>
      <c r="AM192" s="1077"/>
      <c r="AN192" s="1078">
        <v>0</v>
      </c>
      <c r="AO192" s="1078"/>
      <c r="AP192" s="1079">
        <v>0</v>
      </c>
    </row>
    <row r="193" spans="1:211" s="144" customFormat="1" ht="15.75" customHeight="1">
      <c r="A193" s="994"/>
      <c r="B193" s="994"/>
      <c r="C193" s="236"/>
      <c r="D193" s="236"/>
      <c r="E193" s="236"/>
      <c r="F193" s="1070"/>
      <c r="G193" s="863">
        <v>4</v>
      </c>
      <c r="H193" s="1076">
        <v>2004</v>
      </c>
      <c r="I193" s="864">
        <v>2004</v>
      </c>
      <c r="J193" s="864">
        <v>2005</v>
      </c>
      <c r="K193" s="1078"/>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124">
        <v>116.77</v>
      </c>
      <c r="AD193" s="1124"/>
      <c r="AE193" s="1078"/>
      <c r="AF193" s="1078"/>
      <c r="AG193" s="1079"/>
      <c r="AH193" s="1124">
        <v>28.196165814421793</v>
      </c>
      <c r="AI193" s="1078"/>
      <c r="AJ193" s="1124">
        <v>38.449317019666083</v>
      </c>
      <c r="AK193" s="1079"/>
      <c r="AL193" s="1078"/>
      <c r="AM193" s="1077"/>
      <c r="AN193" s="1078">
        <v>0</v>
      </c>
      <c r="AO193" s="1078"/>
      <c r="AP193" s="1079">
        <v>0</v>
      </c>
    </row>
    <row r="194" spans="1:211" s="144" customFormat="1" ht="15.75" customHeight="1">
      <c r="A194" s="994"/>
      <c r="B194" s="994"/>
      <c r="C194" s="236"/>
      <c r="D194" s="236"/>
      <c r="E194" s="236"/>
      <c r="F194" s="1070"/>
      <c r="G194" s="863">
        <v>5</v>
      </c>
      <c r="H194" s="1076">
        <v>2004</v>
      </c>
      <c r="I194" s="864">
        <v>2004</v>
      </c>
      <c r="J194" s="864">
        <v>2005</v>
      </c>
      <c r="K194" s="1078"/>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124">
        <v>116.77</v>
      </c>
      <c r="AD194" s="1124"/>
      <c r="AE194" s="1078"/>
      <c r="AF194" s="1078"/>
      <c r="AG194" s="1079"/>
      <c r="AH194" s="1124">
        <v>28.196165814421793</v>
      </c>
      <c r="AI194" s="1078"/>
      <c r="AJ194" s="1124">
        <v>38.449317019666083</v>
      </c>
      <c r="AK194" s="1079"/>
      <c r="AL194" s="1078"/>
      <c r="AM194" s="1077"/>
      <c r="AN194" s="1078">
        <v>0</v>
      </c>
      <c r="AO194" s="1078"/>
      <c r="AP194" s="1079">
        <v>0</v>
      </c>
    </row>
    <row r="195" spans="1:211" s="144" customFormat="1" ht="15.75" customHeight="1">
      <c r="A195" s="994"/>
      <c r="B195" s="994"/>
      <c r="C195" s="236"/>
      <c r="D195" s="236"/>
      <c r="E195" s="236"/>
      <c r="F195" s="1070"/>
      <c r="G195" s="863">
        <v>6</v>
      </c>
      <c r="H195" s="1076">
        <v>2004</v>
      </c>
      <c r="I195" s="864">
        <v>2004</v>
      </c>
      <c r="J195" s="864">
        <v>2005</v>
      </c>
      <c r="K195" s="1078"/>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124">
        <v>116.77</v>
      </c>
      <c r="AD195" s="1124"/>
      <c r="AE195" s="1078"/>
      <c r="AF195" s="1078"/>
      <c r="AG195" s="1079"/>
      <c r="AH195" s="1124">
        <v>28.196165814421793</v>
      </c>
      <c r="AI195" s="1078"/>
      <c r="AJ195" s="1124">
        <v>38.449317019666083</v>
      </c>
      <c r="AK195" s="1079"/>
      <c r="AL195" s="1078"/>
      <c r="AM195" s="1077"/>
      <c r="AN195" s="1078">
        <v>0</v>
      </c>
      <c r="AO195" s="1078"/>
      <c r="AP195" s="1079">
        <v>0</v>
      </c>
    </row>
    <row r="196" spans="1:211" s="144" customFormat="1" ht="15.75" customHeight="1">
      <c r="A196" s="994"/>
      <c r="B196" s="994"/>
      <c r="C196" s="236"/>
      <c r="D196" s="236"/>
      <c r="E196" s="236"/>
      <c r="F196" s="1070"/>
      <c r="G196" s="863">
        <v>7</v>
      </c>
      <c r="H196" s="1076">
        <v>2004</v>
      </c>
      <c r="I196" s="864">
        <v>2005</v>
      </c>
      <c r="J196" s="864">
        <v>2005</v>
      </c>
      <c r="K196" s="1078"/>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124">
        <v>120.62</v>
      </c>
      <c r="AD196" s="1124">
        <v>40</v>
      </c>
      <c r="AE196" s="1078"/>
      <c r="AF196" s="1078"/>
      <c r="AG196" s="1079"/>
      <c r="AH196" s="1124">
        <v>28.909955150340664</v>
      </c>
      <c r="AI196" s="1078"/>
      <c r="AJ196" s="1124">
        <v>39.422666114100906</v>
      </c>
      <c r="AK196" s="1079"/>
      <c r="AL196" s="1078"/>
      <c r="AM196" s="1077"/>
      <c r="AN196" s="1078">
        <v>0</v>
      </c>
      <c r="AO196" s="1078"/>
      <c r="AP196" s="1079">
        <v>0</v>
      </c>
    </row>
    <row r="197" spans="1:211" s="144" customFormat="1" ht="15.75" customHeight="1">
      <c r="A197" s="994"/>
      <c r="B197" s="994"/>
      <c r="C197" s="236"/>
      <c r="D197" s="236"/>
      <c r="E197" s="236"/>
      <c r="F197" s="1070"/>
      <c r="G197" s="863">
        <v>8</v>
      </c>
      <c r="H197" s="1076">
        <v>2004</v>
      </c>
      <c r="I197" s="864">
        <v>2005</v>
      </c>
      <c r="J197" s="864">
        <v>2005</v>
      </c>
      <c r="K197" s="1078"/>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124">
        <v>120.62</v>
      </c>
      <c r="AD197" s="1124">
        <v>40</v>
      </c>
      <c r="AE197" s="1078"/>
      <c r="AF197" s="1078"/>
      <c r="AG197" s="1079"/>
      <c r="AH197" s="1124">
        <v>28.909955150340664</v>
      </c>
      <c r="AI197" s="1078"/>
      <c r="AJ197" s="1124">
        <v>39.422666114100906</v>
      </c>
      <c r="AK197" s="1079"/>
      <c r="AL197" s="1078"/>
      <c r="AM197" s="1077"/>
      <c r="AN197" s="1078">
        <v>0</v>
      </c>
      <c r="AO197" s="1078"/>
      <c r="AP197" s="1079">
        <v>0</v>
      </c>
    </row>
    <row r="198" spans="1:211" s="144" customFormat="1" ht="15.75" customHeight="1">
      <c r="A198" s="994"/>
      <c r="B198" s="994"/>
      <c r="C198" s="236"/>
      <c r="D198" s="236"/>
      <c r="E198" s="236"/>
      <c r="F198" s="1070"/>
      <c r="G198" s="863">
        <v>9</v>
      </c>
      <c r="H198" s="1076">
        <v>2004</v>
      </c>
      <c r="I198" s="864">
        <v>2005</v>
      </c>
      <c r="J198" s="864">
        <v>2005</v>
      </c>
      <c r="K198" s="1078"/>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124">
        <v>120.62</v>
      </c>
      <c r="AD198" s="1124">
        <v>40</v>
      </c>
      <c r="AE198" s="1078"/>
      <c r="AF198" s="1078"/>
      <c r="AG198" s="1079"/>
      <c r="AH198" s="1124">
        <v>28.909955150340664</v>
      </c>
      <c r="AI198" s="1078"/>
      <c r="AJ198" s="1124">
        <v>39.422666114100906</v>
      </c>
      <c r="AK198" s="1079"/>
      <c r="AL198" s="1078"/>
      <c r="AM198" s="1077"/>
      <c r="AN198" s="1078">
        <v>0</v>
      </c>
      <c r="AO198" s="1078"/>
      <c r="AP198" s="1079">
        <v>0</v>
      </c>
    </row>
    <row r="199" spans="1:211" s="144" customFormat="1" ht="15.75" customHeight="1">
      <c r="A199" s="994"/>
      <c r="B199" s="994"/>
      <c r="C199" s="236"/>
      <c r="D199" s="236"/>
      <c r="E199" s="236"/>
      <c r="F199" s="1070"/>
      <c r="G199" s="863">
        <v>10</v>
      </c>
      <c r="H199" s="1076">
        <v>2004</v>
      </c>
      <c r="I199" s="864">
        <v>2005</v>
      </c>
      <c r="J199" s="864">
        <v>2005</v>
      </c>
      <c r="K199" s="1078"/>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124">
        <v>120.62</v>
      </c>
      <c r="AD199" s="1124">
        <v>40</v>
      </c>
      <c r="AE199" s="1078"/>
      <c r="AF199" s="1078"/>
      <c r="AG199" s="1079"/>
      <c r="AH199" s="1124">
        <v>28.909955150340664</v>
      </c>
      <c r="AI199" s="1078"/>
      <c r="AJ199" s="1124">
        <v>39.422666114100906</v>
      </c>
      <c r="AK199" s="1079"/>
      <c r="AL199" s="1078"/>
      <c r="AM199" s="1077"/>
      <c r="AN199" s="1078">
        <v>0</v>
      </c>
      <c r="AO199" s="1078"/>
      <c r="AP199" s="1079">
        <v>0</v>
      </c>
    </row>
    <row r="200" spans="1:211" s="141" customFormat="1" ht="15.75" customHeight="1">
      <c r="A200" s="994"/>
      <c r="B200" s="994"/>
      <c r="C200" s="236"/>
      <c r="D200" s="236"/>
      <c r="E200" s="236"/>
      <c r="F200" s="1070"/>
      <c r="G200" s="863">
        <v>11</v>
      </c>
      <c r="H200" s="1076">
        <v>2004</v>
      </c>
      <c r="I200" s="864">
        <v>2005</v>
      </c>
      <c r="J200" s="864">
        <v>2005</v>
      </c>
      <c r="K200" s="1078"/>
      <c r="L200" s="1077">
        <v>1216559.8226814854</v>
      </c>
      <c r="M200" s="1078">
        <v>6791040</v>
      </c>
      <c r="N200" s="1078">
        <v>0</v>
      </c>
      <c r="O200" s="1079">
        <v>6791040</v>
      </c>
      <c r="P200" s="568">
        <v>6791040</v>
      </c>
      <c r="Q200" s="700">
        <v>8860766.8823117521</v>
      </c>
      <c r="R200" s="700">
        <v>102081</v>
      </c>
      <c r="S200" s="700">
        <v>133192.55137847312</v>
      </c>
      <c r="T200" s="567">
        <v>102081.00000000001</v>
      </c>
      <c r="U200" s="568">
        <v>42081</v>
      </c>
      <c r="V200" s="700">
        <v>0</v>
      </c>
      <c r="W200" s="567">
        <v>60000</v>
      </c>
      <c r="X200" s="1078"/>
      <c r="Y200" s="1078">
        <v>0</v>
      </c>
      <c r="Z200" s="1078">
        <v>0</v>
      </c>
      <c r="AA200" s="1078"/>
      <c r="AB200" s="1078"/>
      <c r="AC200" s="1124">
        <v>120.62</v>
      </c>
      <c r="AD200" s="1124">
        <v>40</v>
      </c>
      <c r="AE200" s="1078">
        <v>5075810.22</v>
      </c>
      <c r="AF200" s="1078"/>
      <c r="AG200" s="1079">
        <v>0</v>
      </c>
      <c r="AH200" s="1124">
        <v>28.909955150340664</v>
      </c>
      <c r="AI200" s="1078">
        <v>1216559.8226814854</v>
      </c>
      <c r="AJ200" s="1124">
        <v>39.422666114100906</v>
      </c>
      <c r="AK200" s="1079">
        <v>0</v>
      </c>
      <c r="AL200" s="1078">
        <v>1216559.8226814854</v>
      </c>
      <c r="AM200" s="1077">
        <v>1216559.8226814854</v>
      </c>
      <c r="AN200" s="1078">
        <v>6791040</v>
      </c>
      <c r="AO200" s="1078"/>
      <c r="AP200" s="1079">
        <v>6791040</v>
      </c>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row>
    <row r="201" spans="1:211" s="141" customFormat="1" ht="15.75" customHeight="1">
      <c r="A201" s="994"/>
      <c r="B201" s="994"/>
      <c r="C201" s="236"/>
      <c r="D201" s="236"/>
      <c r="E201" s="236"/>
      <c r="F201" s="1070"/>
      <c r="G201" s="863">
        <v>12</v>
      </c>
      <c r="H201" s="1076">
        <v>2004</v>
      </c>
      <c r="I201" s="864">
        <v>2005</v>
      </c>
      <c r="J201" s="864">
        <v>2005</v>
      </c>
      <c r="K201" s="1078"/>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124">
        <v>120.62</v>
      </c>
      <c r="AD201" s="1124">
        <v>40</v>
      </c>
      <c r="AE201" s="1078"/>
      <c r="AF201" s="1078"/>
      <c r="AG201" s="1079"/>
      <c r="AH201" s="1124">
        <v>28.909955150340664</v>
      </c>
      <c r="AI201" s="1078"/>
      <c r="AJ201" s="1124">
        <v>39.422666114100906</v>
      </c>
      <c r="AK201" s="1079"/>
      <c r="AL201" s="1078"/>
      <c r="AM201" s="1077"/>
      <c r="AN201" s="1078">
        <v>0</v>
      </c>
      <c r="AO201" s="1078"/>
      <c r="AP201" s="1079">
        <v>0</v>
      </c>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row>
    <row r="202" spans="1:211" s="141" customFormat="1" ht="15.75" customHeight="1">
      <c r="A202" s="994"/>
      <c r="B202" s="994"/>
      <c r="C202" s="236"/>
      <c r="D202" s="236"/>
      <c r="E202" s="236"/>
      <c r="F202" s="1070"/>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078"/>
      <c r="AC202" s="1124">
        <v>120.62</v>
      </c>
      <c r="AD202" s="1124">
        <v>40</v>
      </c>
      <c r="AE202" s="1078"/>
      <c r="AF202" s="1078"/>
      <c r="AG202" s="1079"/>
      <c r="AH202" s="1124">
        <v>28.909955150340664</v>
      </c>
      <c r="AI202" s="1078"/>
      <c r="AJ202" s="1124">
        <v>39.422666114100906</v>
      </c>
      <c r="AK202" s="1079"/>
      <c r="AL202" s="1078"/>
      <c r="AM202" s="1077"/>
      <c r="AN202" s="1078">
        <v>0</v>
      </c>
      <c r="AO202" s="1078"/>
      <c r="AP202" s="1079">
        <v>0</v>
      </c>
    </row>
    <row r="203" spans="1:211" s="141" customFormat="1" ht="15.75" customHeight="1">
      <c r="A203" s="994"/>
      <c r="B203" s="994"/>
      <c r="C203" s="236"/>
      <c r="D203" s="236"/>
      <c r="E203" s="236"/>
      <c r="F203" s="1070"/>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078"/>
      <c r="AC203" s="1124">
        <v>120.62</v>
      </c>
      <c r="AD203" s="1124">
        <v>40</v>
      </c>
      <c r="AE203" s="1078"/>
      <c r="AF203" s="1078"/>
      <c r="AG203" s="1079"/>
      <c r="AH203" s="1124">
        <v>28.909955150340664</v>
      </c>
      <c r="AI203" s="1078"/>
      <c r="AJ203" s="1124">
        <v>39.422666114100906</v>
      </c>
      <c r="AK203" s="1079"/>
      <c r="AL203" s="1078"/>
      <c r="AM203" s="1077"/>
      <c r="AN203" s="1078">
        <v>0</v>
      </c>
      <c r="AO203" s="1078"/>
      <c r="AP203" s="1079">
        <v>0</v>
      </c>
    </row>
    <row r="204" spans="1:211" s="141" customFormat="1" ht="15.75" customHeight="1">
      <c r="A204" s="994"/>
      <c r="B204" s="994"/>
      <c r="C204" s="236"/>
      <c r="D204" s="236"/>
      <c r="E204" s="236"/>
      <c r="F204" s="1070"/>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078"/>
      <c r="AC204" s="1124">
        <v>120.62</v>
      </c>
      <c r="AD204" s="1124">
        <v>40</v>
      </c>
      <c r="AE204" s="1078"/>
      <c r="AF204" s="1078"/>
      <c r="AG204" s="1079"/>
      <c r="AH204" s="1124">
        <v>28.909955150340664</v>
      </c>
      <c r="AI204" s="1078"/>
      <c r="AJ204" s="1124">
        <v>39.422666114100906</v>
      </c>
      <c r="AK204" s="1079"/>
      <c r="AL204" s="1078"/>
      <c r="AM204" s="1077"/>
      <c r="AN204" s="1078">
        <v>0</v>
      </c>
      <c r="AO204" s="1078"/>
      <c r="AP204" s="1079">
        <v>0</v>
      </c>
    </row>
    <row r="205" spans="1:211" s="141" customFormat="1" ht="15.75" customHeight="1">
      <c r="A205" s="994"/>
      <c r="B205" s="994"/>
      <c r="C205" s="236"/>
      <c r="D205" s="236"/>
      <c r="E205" s="236"/>
      <c r="F205" s="1070"/>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078"/>
      <c r="AC205" s="1124">
        <v>120.62</v>
      </c>
      <c r="AD205" s="1124">
        <v>40</v>
      </c>
      <c r="AE205" s="1078"/>
      <c r="AF205" s="1078"/>
      <c r="AG205" s="1079"/>
      <c r="AH205" s="1124">
        <v>28.909955150340664</v>
      </c>
      <c r="AI205" s="1078"/>
      <c r="AJ205" s="1124">
        <v>39.422666114100906</v>
      </c>
      <c r="AK205" s="1079"/>
      <c r="AL205" s="1078"/>
      <c r="AM205" s="1077"/>
      <c r="AN205" s="1078">
        <v>0</v>
      </c>
      <c r="AO205" s="1078"/>
      <c r="AP205" s="1079">
        <v>0</v>
      </c>
    </row>
    <row r="206" spans="1:211" s="141" customFormat="1" ht="15.75" customHeight="1">
      <c r="A206" s="994"/>
      <c r="B206" s="994"/>
      <c r="C206" s="236"/>
      <c r="D206" s="236"/>
      <c r="E206" s="236"/>
      <c r="F206" s="1070"/>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078"/>
      <c r="AC206" s="1124">
        <v>120.62</v>
      </c>
      <c r="AD206" s="1124">
        <v>40</v>
      </c>
      <c r="AE206" s="1078"/>
      <c r="AF206" s="1078"/>
      <c r="AG206" s="1079"/>
      <c r="AH206" s="1124">
        <v>28.909955150340664</v>
      </c>
      <c r="AI206" s="1078"/>
      <c r="AJ206" s="1124">
        <v>39.422666114100906</v>
      </c>
      <c r="AK206" s="1079"/>
      <c r="AL206" s="1078"/>
      <c r="AM206" s="1077"/>
      <c r="AN206" s="1078">
        <v>0</v>
      </c>
      <c r="AO206" s="1078"/>
      <c r="AP206" s="1079">
        <v>0</v>
      </c>
    </row>
    <row r="207" spans="1:211" s="141" customFormat="1" ht="15.75" customHeight="1">
      <c r="A207" s="994"/>
      <c r="B207" s="994"/>
      <c r="C207" s="236"/>
      <c r="D207" s="236"/>
      <c r="E207" s="236"/>
      <c r="F207" s="1070"/>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078"/>
      <c r="AC207" s="1124">
        <v>120.62</v>
      </c>
      <c r="AD207" s="1124">
        <v>40</v>
      </c>
      <c r="AE207" s="1078"/>
      <c r="AF207" s="1078"/>
      <c r="AG207" s="1079"/>
      <c r="AH207" s="1124">
        <v>28.909955150340664</v>
      </c>
      <c r="AI207" s="1078"/>
      <c r="AJ207" s="1124">
        <v>39.422666114100906</v>
      </c>
      <c r="AK207" s="1079"/>
      <c r="AL207" s="1078"/>
      <c r="AM207" s="1077"/>
      <c r="AN207" s="1078">
        <v>0</v>
      </c>
      <c r="AO207" s="1078"/>
      <c r="AP207" s="1079">
        <v>0</v>
      </c>
    </row>
    <row r="208" spans="1:211" s="141" customFormat="1" ht="15.75" customHeight="1">
      <c r="A208" s="994"/>
      <c r="B208" s="994"/>
      <c r="C208" s="236"/>
      <c r="D208" s="236"/>
      <c r="E208" s="236"/>
      <c r="F208" s="1070"/>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078"/>
      <c r="AC208" s="1124">
        <v>120.62</v>
      </c>
      <c r="AD208" s="1124">
        <v>40</v>
      </c>
      <c r="AE208" s="1078"/>
      <c r="AF208" s="1078"/>
      <c r="AG208" s="1079"/>
      <c r="AH208" s="1124">
        <v>29.641814149327374</v>
      </c>
      <c r="AI208" s="1078"/>
      <c r="AJ208" s="1124">
        <v>40.420655658173693</v>
      </c>
      <c r="AK208" s="1079"/>
      <c r="AL208" s="1078"/>
      <c r="AM208" s="1077"/>
      <c r="AN208" s="1078">
        <v>0</v>
      </c>
      <c r="AO208" s="1078"/>
      <c r="AP208" s="1079">
        <v>0</v>
      </c>
    </row>
    <row r="209" spans="1:211" s="141" customFormat="1" ht="15.75" customHeight="1">
      <c r="A209" s="994"/>
      <c r="B209" s="994"/>
      <c r="C209" s="236"/>
      <c r="D209" s="236"/>
      <c r="E209" s="236"/>
      <c r="F209" s="1070"/>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078"/>
      <c r="AC209" s="1124">
        <v>120.62</v>
      </c>
      <c r="AD209" s="1124">
        <v>40</v>
      </c>
      <c r="AE209" s="1078"/>
      <c r="AF209" s="1078"/>
      <c r="AG209" s="1079"/>
      <c r="AH209" s="1124">
        <v>29.641814149327374</v>
      </c>
      <c r="AI209" s="1078"/>
      <c r="AJ209" s="1124">
        <v>40.420655658173693</v>
      </c>
      <c r="AK209" s="1079"/>
      <c r="AL209" s="1078"/>
      <c r="AM209" s="1077"/>
      <c r="AN209" s="1078">
        <v>0</v>
      </c>
      <c r="AO209" s="1078"/>
      <c r="AP209" s="1079">
        <v>0</v>
      </c>
    </row>
    <row r="210" spans="1:211" s="141" customFormat="1" ht="15.75" customHeight="1">
      <c r="A210" s="994"/>
      <c r="B210" s="994"/>
      <c r="C210" s="236"/>
      <c r="D210" s="236"/>
      <c r="E210" s="236"/>
      <c r="F210" s="1070"/>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078"/>
      <c r="AC210" s="1124">
        <v>120.62</v>
      </c>
      <c r="AD210" s="1124">
        <v>40</v>
      </c>
      <c r="AE210" s="1078"/>
      <c r="AF210" s="1078"/>
      <c r="AG210" s="1079"/>
      <c r="AH210" s="1124">
        <v>29.641814149327374</v>
      </c>
      <c r="AI210" s="1078"/>
      <c r="AJ210" s="1124">
        <v>40.420655658173693</v>
      </c>
      <c r="AK210" s="1079"/>
      <c r="AL210" s="1078"/>
      <c r="AM210" s="1077"/>
      <c r="AN210" s="1078">
        <v>0</v>
      </c>
      <c r="AO210" s="1078"/>
      <c r="AP210" s="1079">
        <v>0</v>
      </c>
    </row>
    <row r="211" spans="1:211" s="141" customFormat="1" ht="15.75" customHeight="1">
      <c r="A211" s="994"/>
      <c r="B211" s="994"/>
      <c r="C211" s="236"/>
      <c r="D211" s="236"/>
      <c r="E211" s="236"/>
      <c r="F211" s="1070"/>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078"/>
      <c r="AC211" s="1124">
        <v>120.62</v>
      </c>
      <c r="AD211" s="1124">
        <v>40</v>
      </c>
      <c r="AE211" s="1078"/>
      <c r="AF211" s="1078"/>
      <c r="AG211" s="1079"/>
      <c r="AH211" s="1124">
        <v>29.641814149327374</v>
      </c>
      <c r="AI211" s="1078"/>
      <c r="AJ211" s="1124">
        <v>40.420655658173693</v>
      </c>
      <c r="AK211" s="1079"/>
      <c r="AL211" s="1078"/>
      <c r="AM211" s="1077"/>
      <c r="AN211" s="1078">
        <v>0</v>
      </c>
      <c r="AO211" s="1078"/>
      <c r="AP211" s="1079">
        <v>0</v>
      </c>
    </row>
    <row r="212" spans="1:211" s="141" customFormat="1" ht="15.75" customHeight="1">
      <c r="A212" s="994"/>
      <c r="B212" s="994"/>
      <c r="C212" s="236"/>
      <c r="D212" s="236"/>
      <c r="E212" s="236"/>
      <c r="F212" s="1070"/>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v>0</v>
      </c>
      <c r="Z212" s="1078">
        <v>0</v>
      </c>
      <c r="AA212" s="1078"/>
      <c r="AB212" s="1078"/>
      <c r="AC212" s="1124">
        <v>120.62</v>
      </c>
      <c r="AD212" s="1124">
        <v>40</v>
      </c>
      <c r="AE212" s="1078">
        <v>0</v>
      </c>
      <c r="AF212" s="1078"/>
      <c r="AG212" s="1079">
        <v>0</v>
      </c>
      <c r="AH212" s="1124">
        <v>29.641814149327374</v>
      </c>
      <c r="AI212" s="1078">
        <v>0</v>
      </c>
      <c r="AJ212" s="1124">
        <v>40.420655658173693</v>
      </c>
      <c r="AK212" s="1079">
        <v>0</v>
      </c>
      <c r="AL212" s="1078">
        <v>0</v>
      </c>
      <c r="AM212" s="1077"/>
      <c r="AN212" s="1078">
        <v>0</v>
      </c>
      <c r="AO212" s="1078"/>
      <c r="AP212" s="1079">
        <v>0</v>
      </c>
    </row>
    <row r="213" spans="1:211" s="141" customFormat="1" ht="15.75" customHeight="1">
      <c r="A213" s="994"/>
      <c r="B213" s="994"/>
      <c r="C213" s="236"/>
      <c r="D213" s="236"/>
      <c r="E213" s="236"/>
      <c r="F213" s="1070"/>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v>0</v>
      </c>
      <c r="Z213" s="1078">
        <v>0</v>
      </c>
      <c r="AA213" s="1078"/>
      <c r="AB213" s="1078"/>
      <c r="AC213" s="1124">
        <v>120.62</v>
      </c>
      <c r="AD213" s="1124">
        <v>40</v>
      </c>
      <c r="AE213" s="1078">
        <v>0</v>
      </c>
      <c r="AF213" s="1078"/>
      <c r="AG213" s="1079">
        <v>0</v>
      </c>
      <c r="AH213" s="1124">
        <v>29.641814149327374</v>
      </c>
      <c r="AI213" s="1078">
        <v>0</v>
      </c>
      <c r="AJ213" s="1124">
        <v>40.420655658173693</v>
      </c>
      <c r="AK213" s="1079">
        <v>0</v>
      </c>
      <c r="AL213" s="1078">
        <v>0</v>
      </c>
      <c r="AM213" s="1077"/>
      <c r="AN213" s="1078">
        <v>0</v>
      </c>
      <c r="AO213" s="1078"/>
      <c r="AP213" s="1079">
        <v>0</v>
      </c>
    </row>
    <row r="214" spans="1:211" s="141" customFormat="1" ht="15.75" customHeight="1">
      <c r="A214" s="994"/>
      <c r="B214" s="994"/>
      <c r="C214" s="236"/>
      <c r="D214" s="236"/>
      <c r="E214" s="236"/>
      <c r="F214" s="1070"/>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v>0</v>
      </c>
      <c r="Z214" s="1078">
        <v>0</v>
      </c>
      <c r="AA214" s="1078"/>
      <c r="AB214" s="1078"/>
      <c r="AC214" s="1124">
        <v>123.51</v>
      </c>
      <c r="AD214" s="1124">
        <v>47.08</v>
      </c>
      <c r="AE214" s="1078">
        <v>0</v>
      </c>
      <c r="AF214" s="1078"/>
      <c r="AG214" s="1079">
        <v>0</v>
      </c>
      <c r="AH214" s="1124">
        <v>33</v>
      </c>
      <c r="AI214" s="1078">
        <v>0</v>
      </c>
      <c r="AJ214" s="1124">
        <v>40.420655658173693</v>
      </c>
      <c r="AK214" s="1079">
        <v>0</v>
      </c>
      <c r="AL214" s="1078">
        <v>0</v>
      </c>
      <c r="AM214" s="1077"/>
      <c r="AN214" s="1078">
        <v>0</v>
      </c>
      <c r="AO214" s="1078"/>
      <c r="AP214" s="1079">
        <v>0</v>
      </c>
    </row>
    <row r="215" spans="1:211" s="141" customFormat="1" ht="15.75" customHeight="1">
      <c r="A215" s="994"/>
      <c r="B215" s="994"/>
      <c r="C215" s="236"/>
      <c r="D215" s="236"/>
      <c r="E215" s="236"/>
      <c r="F215" s="1070"/>
      <c r="G215" s="863">
        <v>2</v>
      </c>
      <c r="H215" s="1076">
        <v>2006</v>
      </c>
      <c r="I215" s="864">
        <v>2006</v>
      </c>
      <c r="J215" s="864">
        <v>2006</v>
      </c>
      <c r="K215" s="1080">
        <v>0</v>
      </c>
      <c r="L215" s="1077">
        <v>0</v>
      </c>
      <c r="M215" s="1078">
        <v>5095928</v>
      </c>
      <c r="N215" s="1078">
        <v>0</v>
      </c>
      <c r="O215" s="1079">
        <v>5095928</v>
      </c>
      <c r="P215" s="568">
        <v>5095928</v>
      </c>
      <c r="Q215" s="700">
        <v>6455369.1273054313</v>
      </c>
      <c r="R215" s="700">
        <v>0</v>
      </c>
      <c r="S215" s="700">
        <v>0</v>
      </c>
      <c r="T215" s="567">
        <v>0</v>
      </c>
      <c r="U215" s="568">
        <v>0</v>
      </c>
      <c r="V215" s="700">
        <v>0</v>
      </c>
      <c r="W215" s="567"/>
      <c r="X215" s="1078"/>
      <c r="Y215" s="1078">
        <v>0</v>
      </c>
      <c r="Z215" s="1078">
        <v>0</v>
      </c>
      <c r="AA215" s="1078"/>
      <c r="AB215" s="1078"/>
      <c r="AC215" s="1124">
        <v>123.51</v>
      </c>
      <c r="AD215" s="1124">
        <v>47.08</v>
      </c>
      <c r="AE215" s="1078">
        <v>0</v>
      </c>
      <c r="AF215" s="1078"/>
      <c r="AG215" s="1079">
        <v>0</v>
      </c>
      <c r="AH215" s="1124">
        <v>33</v>
      </c>
      <c r="AI215" s="1078">
        <v>0</v>
      </c>
      <c r="AJ215" s="1124">
        <v>40.420655658173693</v>
      </c>
      <c r="AK215" s="1079">
        <v>0</v>
      </c>
      <c r="AL215" s="1078">
        <v>0</v>
      </c>
      <c r="AM215" s="1077"/>
      <c r="AN215" s="1078">
        <v>5095928</v>
      </c>
      <c r="AO215" s="1078"/>
      <c r="AP215" s="1079">
        <v>5095928</v>
      </c>
    </row>
    <row r="216" spans="1:211" s="141" customFormat="1" ht="15.75" customHeight="1">
      <c r="A216" s="994"/>
      <c r="B216" s="994"/>
      <c r="C216" s="236"/>
      <c r="D216" s="236"/>
      <c r="E216" s="236"/>
      <c r="F216" s="1070"/>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v>0</v>
      </c>
      <c r="Z216" s="1078">
        <v>0</v>
      </c>
      <c r="AA216" s="1078"/>
      <c r="AB216" s="1078"/>
      <c r="AC216" s="1124">
        <v>123.51</v>
      </c>
      <c r="AD216" s="1124">
        <v>47.08</v>
      </c>
      <c r="AE216" s="1078">
        <v>0</v>
      </c>
      <c r="AF216" s="1078"/>
      <c r="AG216" s="1079">
        <v>0</v>
      </c>
      <c r="AH216" s="1124">
        <v>33</v>
      </c>
      <c r="AI216" s="1078">
        <v>0</v>
      </c>
      <c r="AJ216" s="1124">
        <v>40.420655658173693</v>
      </c>
      <c r="AK216" s="1079">
        <v>0</v>
      </c>
      <c r="AL216" s="1078">
        <v>0</v>
      </c>
      <c r="AM216" s="1077"/>
      <c r="AN216" s="1078">
        <v>0</v>
      </c>
      <c r="AO216" s="1078"/>
      <c r="AP216" s="1079">
        <v>0</v>
      </c>
    </row>
    <row r="217" spans="1:211" s="144" customFormat="1" ht="15.75" customHeight="1">
      <c r="A217" s="994"/>
      <c r="B217" s="994"/>
      <c r="C217" s="236"/>
      <c r="D217" s="236"/>
      <c r="E217" s="236"/>
      <c r="F217" s="1070"/>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v>0</v>
      </c>
      <c r="Z217" s="1078">
        <v>0</v>
      </c>
      <c r="AA217" s="1078"/>
      <c r="AB217" s="1078"/>
      <c r="AC217" s="1124">
        <v>123.51</v>
      </c>
      <c r="AD217" s="1124">
        <v>47.08</v>
      </c>
      <c r="AE217" s="1078">
        <v>0</v>
      </c>
      <c r="AF217" s="1078"/>
      <c r="AG217" s="1079">
        <v>0</v>
      </c>
      <c r="AH217" s="1124">
        <v>33</v>
      </c>
      <c r="AI217" s="1078">
        <v>0</v>
      </c>
      <c r="AJ217" s="1124">
        <v>40.420655658173693</v>
      </c>
      <c r="AK217" s="1079">
        <v>0</v>
      </c>
      <c r="AL217" s="1078">
        <v>0</v>
      </c>
      <c r="AM217" s="1077"/>
      <c r="AN217" s="1078">
        <v>0</v>
      </c>
      <c r="AO217" s="1078"/>
      <c r="AP217" s="1079">
        <v>0</v>
      </c>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row>
    <row r="218" spans="1:211" s="144" customFormat="1" ht="15.75" customHeight="1">
      <c r="A218" s="994"/>
      <c r="B218" s="994"/>
      <c r="C218" s="236"/>
      <c r="D218" s="236"/>
      <c r="E218" s="236"/>
      <c r="F218" s="1070"/>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v>0</v>
      </c>
      <c r="Z218" s="1078">
        <v>0</v>
      </c>
      <c r="AA218" s="1078"/>
      <c r="AB218" s="1078"/>
      <c r="AC218" s="1124">
        <v>123.51</v>
      </c>
      <c r="AD218" s="1124">
        <v>47.08</v>
      </c>
      <c r="AE218" s="1078">
        <v>0</v>
      </c>
      <c r="AF218" s="1078"/>
      <c r="AG218" s="1079">
        <v>0</v>
      </c>
      <c r="AH218" s="1124">
        <v>33</v>
      </c>
      <c r="AI218" s="1078">
        <v>0</v>
      </c>
      <c r="AJ218" s="1124">
        <v>40.420655658173693</v>
      </c>
      <c r="AK218" s="1079">
        <v>0</v>
      </c>
      <c r="AL218" s="1078">
        <v>0</v>
      </c>
      <c r="AM218" s="1077"/>
      <c r="AN218" s="1078">
        <v>0</v>
      </c>
      <c r="AO218" s="1078"/>
      <c r="AP218" s="1079">
        <v>0</v>
      </c>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row>
    <row r="219" spans="1:211" s="144" customFormat="1" ht="15.75" customHeight="1">
      <c r="A219" s="994"/>
      <c r="B219" s="994"/>
      <c r="C219" s="236"/>
      <c r="D219" s="236"/>
      <c r="E219" s="236"/>
      <c r="F219" s="1070"/>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v>0</v>
      </c>
      <c r="Z219" s="1078">
        <v>0</v>
      </c>
      <c r="AA219" s="1078"/>
      <c r="AB219" s="1078"/>
      <c r="AC219" s="1124">
        <v>123.51</v>
      </c>
      <c r="AD219" s="1124">
        <v>47.08</v>
      </c>
      <c r="AE219" s="1078">
        <v>0</v>
      </c>
      <c r="AF219" s="1078"/>
      <c r="AG219" s="1079">
        <v>0</v>
      </c>
      <c r="AH219" s="1124">
        <v>33</v>
      </c>
      <c r="AI219" s="1078">
        <v>0</v>
      </c>
      <c r="AJ219" s="1124">
        <v>40.420655658173693</v>
      </c>
      <c r="AK219" s="1079">
        <v>0</v>
      </c>
      <c r="AL219" s="1078">
        <v>0</v>
      </c>
      <c r="AM219" s="1077"/>
      <c r="AN219" s="1078">
        <v>0</v>
      </c>
      <c r="AO219" s="1078"/>
      <c r="AP219" s="1079">
        <v>0</v>
      </c>
    </row>
    <row r="220" spans="1:211" s="144" customFormat="1" ht="15.75" customHeight="1">
      <c r="A220" s="994"/>
      <c r="B220" s="994"/>
      <c r="C220" s="236"/>
      <c r="D220" s="236"/>
      <c r="E220" s="236"/>
      <c r="F220" s="1070"/>
      <c r="G220" s="865">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v>0</v>
      </c>
      <c r="V220" s="1163">
        <v>0</v>
      </c>
      <c r="W220" s="896"/>
      <c r="X220" s="1160"/>
      <c r="Y220" s="1160">
        <v>0</v>
      </c>
      <c r="Z220" s="1160">
        <v>0</v>
      </c>
      <c r="AA220" s="1160"/>
      <c r="AB220" s="1160"/>
      <c r="AC220" s="1164">
        <v>123.56</v>
      </c>
      <c r="AD220" s="1164">
        <v>47.08</v>
      </c>
      <c r="AE220" s="1160">
        <v>0</v>
      </c>
      <c r="AF220" s="1160"/>
      <c r="AG220" s="1161">
        <v>0</v>
      </c>
      <c r="AH220" s="1164">
        <v>33</v>
      </c>
      <c r="AI220" s="1160">
        <v>0</v>
      </c>
      <c r="AJ220" s="1124">
        <v>41.03</v>
      </c>
      <c r="AK220" s="1161">
        <v>0</v>
      </c>
      <c r="AL220" s="1160">
        <v>0</v>
      </c>
      <c r="AM220" s="1159"/>
      <c r="AN220" s="1160"/>
      <c r="AO220" s="1160"/>
      <c r="AP220" s="1161">
        <v>0</v>
      </c>
    </row>
    <row r="221" spans="1:211" s="144" customFormat="1" ht="15.75" customHeight="1">
      <c r="A221" s="994"/>
      <c r="B221" s="994"/>
      <c r="C221" s="236"/>
      <c r="D221" s="236"/>
      <c r="E221" s="236"/>
      <c r="F221" s="1070"/>
      <c r="G221" s="865">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v>0</v>
      </c>
      <c r="V221" s="1163">
        <v>0</v>
      </c>
      <c r="W221" s="896"/>
      <c r="X221" s="1160"/>
      <c r="Y221" s="1160">
        <v>0</v>
      </c>
      <c r="Z221" s="1160">
        <v>0</v>
      </c>
      <c r="AA221" s="1160"/>
      <c r="AB221" s="1160"/>
      <c r="AC221" s="1164">
        <v>123.56</v>
      </c>
      <c r="AD221" s="1164">
        <v>47.08</v>
      </c>
      <c r="AE221" s="1160">
        <v>0</v>
      </c>
      <c r="AF221" s="1160"/>
      <c r="AG221" s="1161">
        <v>0</v>
      </c>
      <c r="AH221" s="1164">
        <v>33</v>
      </c>
      <c r="AI221" s="1160">
        <v>0</v>
      </c>
      <c r="AJ221" s="1124">
        <v>41.03</v>
      </c>
      <c r="AK221" s="1161">
        <v>0</v>
      </c>
      <c r="AL221" s="1160">
        <v>0</v>
      </c>
      <c r="AM221" s="1159"/>
      <c r="AN221" s="1160"/>
      <c r="AO221" s="1160"/>
      <c r="AP221" s="1161">
        <v>0</v>
      </c>
    </row>
    <row r="222" spans="1:211" s="144" customFormat="1" ht="15.75" customHeight="1">
      <c r="A222" s="994"/>
      <c r="B222" s="994"/>
      <c r="C222" s="236"/>
      <c r="D222" s="236"/>
      <c r="E222" s="236"/>
      <c r="F222" s="1070"/>
      <c r="G222" s="865">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v>0</v>
      </c>
      <c r="V222" s="1163">
        <v>0</v>
      </c>
      <c r="W222" s="896"/>
      <c r="X222" s="1160"/>
      <c r="Y222" s="1160">
        <v>0</v>
      </c>
      <c r="Z222" s="1160">
        <v>0</v>
      </c>
      <c r="AA222" s="1160"/>
      <c r="AB222" s="1160"/>
      <c r="AC222" s="1164">
        <v>123.56</v>
      </c>
      <c r="AD222" s="1164">
        <v>47.08</v>
      </c>
      <c r="AE222" s="1160">
        <v>0</v>
      </c>
      <c r="AF222" s="1160"/>
      <c r="AG222" s="1161">
        <v>0</v>
      </c>
      <c r="AH222" s="1164">
        <v>33</v>
      </c>
      <c r="AI222" s="1160">
        <v>0</v>
      </c>
      <c r="AJ222" s="1124">
        <v>41.03</v>
      </c>
      <c r="AK222" s="1161">
        <v>0</v>
      </c>
      <c r="AL222" s="1160">
        <v>0</v>
      </c>
      <c r="AM222" s="1159"/>
      <c r="AN222" s="1160"/>
      <c r="AO222" s="1160"/>
      <c r="AP222" s="1161">
        <v>0</v>
      </c>
    </row>
    <row r="223" spans="1:211" s="144" customFormat="1" ht="15.75" customHeight="1">
      <c r="A223" s="994"/>
      <c r="B223" s="994"/>
      <c r="C223" s="236"/>
      <c r="D223" s="236"/>
      <c r="E223" s="236"/>
      <c r="F223" s="1070"/>
      <c r="G223" s="865">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v>0</v>
      </c>
      <c r="V223" s="1163">
        <v>0</v>
      </c>
      <c r="W223" s="896"/>
      <c r="X223" s="1160"/>
      <c r="Y223" s="1160">
        <v>0</v>
      </c>
      <c r="Z223" s="1160">
        <v>0</v>
      </c>
      <c r="AA223" s="1160"/>
      <c r="AB223" s="1160"/>
      <c r="AC223" s="1164">
        <v>123.56</v>
      </c>
      <c r="AD223" s="1164">
        <v>47.08</v>
      </c>
      <c r="AE223" s="1160">
        <v>0</v>
      </c>
      <c r="AF223" s="1160"/>
      <c r="AG223" s="1161">
        <v>0</v>
      </c>
      <c r="AH223" s="1164">
        <v>33</v>
      </c>
      <c r="AI223" s="1160">
        <v>0</v>
      </c>
      <c r="AJ223" s="1124">
        <v>41.03</v>
      </c>
      <c r="AK223" s="1161">
        <v>0</v>
      </c>
      <c r="AL223" s="1160">
        <v>0</v>
      </c>
      <c r="AM223" s="1159"/>
      <c r="AN223" s="1160"/>
      <c r="AO223" s="1160"/>
      <c r="AP223" s="1161">
        <v>0</v>
      </c>
    </row>
    <row r="224" spans="1:211" s="144" customFormat="1" ht="15.75" customHeight="1">
      <c r="A224" s="994"/>
      <c r="B224" s="994"/>
      <c r="C224" s="236"/>
      <c r="D224" s="236"/>
      <c r="E224" s="236"/>
      <c r="F224" s="1070"/>
      <c r="G224" s="865">
        <v>11</v>
      </c>
      <c r="H224" s="1156">
        <v>2006</v>
      </c>
      <c r="I224" s="1157">
        <v>2007</v>
      </c>
      <c r="J224" s="1157">
        <v>2007</v>
      </c>
      <c r="K224" s="1158">
        <v>0</v>
      </c>
      <c r="L224" s="1159">
        <v>0</v>
      </c>
      <c r="M224" s="1160">
        <v>1000000</v>
      </c>
      <c r="N224" s="1160">
        <v>16588830</v>
      </c>
      <c r="O224" s="1161">
        <v>17588830</v>
      </c>
      <c r="P224" s="1162">
        <v>17588830</v>
      </c>
      <c r="Q224" s="1163">
        <v>21632042.340400916</v>
      </c>
      <c r="R224" s="1163">
        <v>0</v>
      </c>
      <c r="S224" s="1163">
        <v>0</v>
      </c>
      <c r="T224" s="896">
        <v>0</v>
      </c>
      <c r="U224" s="1162">
        <v>0</v>
      </c>
      <c r="V224" s="1163">
        <v>0</v>
      </c>
      <c r="W224" s="896"/>
      <c r="X224" s="1160"/>
      <c r="Y224" s="1160">
        <v>0</v>
      </c>
      <c r="Z224" s="1160">
        <v>0</v>
      </c>
      <c r="AA224" s="1160"/>
      <c r="AB224" s="1160"/>
      <c r="AC224" s="1164">
        <v>123.56</v>
      </c>
      <c r="AD224" s="1164">
        <v>47.08</v>
      </c>
      <c r="AE224" s="1160">
        <v>0</v>
      </c>
      <c r="AF224" s="1160"/>
      <c r="AG224" s="1161">
        <v>0</v>
      </c>
      <c r="AH224" s="1164">
        <v>33</v>
      </c>
      <c r="AI224" s="1160">
        <v>0</v>
      </c>
      <c r="AJ224" s="1124">
        <v>41.03</v>
      </c>
      <c r="AK224" s="1161">
        <v>0</v>
      </c>
      <c r="AL224" s="1160">
        <v>0</v>
      </c>
      <c r="AM224" s="1159"/>
      <c r="AN224" s="1160">
        <v>1000000</v>
      </c>
      <c r="AO224" s="1160">
        <v>16588830</v>
      </c>
      <c r="AP224" s="1161">
        <v>17588830</v>
      </c>
    </row>
    <row r="225" spans="1:42" s="144" customFormat="1" ht="15.75" customHeight="1">
      <c r="A225" s="994"/>
      <c r="B225" s="994"/>
      <c r="C225" s="236"/>
      <c r="D225" s="236"/>
      <c r="E225" s="236"/>
      <c r="F225" s="1070"/>
      <c r="G225" s="865">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v>0</v>
      </c>
      <c r="V225" s="1163">
        <v>0</v>
      </c>
      <c r="W225" s="896"/>
      <c r="X225" s="1160"/>
      <c r="Y225" s="1160">
        <v>0</v>
      </c>
      <c r="Z225" s="1160">
        <v>0</v>
      </c>
      <c r="AA225" s="1160"/>
      <c r="AB225" s="1160"/>
      <c r="AC225" s="1164">
        <v>123.56</v>
      </c>
      <c r="AD225" s="1164">
        <v>47.08</v>
      </c>
      <c r="AE225" s="1160">
        <v>0</v>
      </c>
      <c r="AF225" s="1160"/>
      <c r="AG225" s="1161">
        <v>0</v>
      </c>
      <c r="AH225" s="1164">
        <v>33</v>
      </c>
      <c r="AI225" s="1160">
        <v>0</v>
      </c>
      <c r="AJ225" s="1124">
        <v>41.03</v>
      </c>
      <c r="AK225" s="1161">
        <v>0</v>
      </c>
      <c r="AL225" s="1160">
        <v>0</v>
      </c>
      <c r="AM225" s="1159"/>
      <c r="AN225" s="1160"/>
      <c r="AO225" s="1160"/>
      <c r="AP225" s="1161">
        <v>0</v>
      </c>
    </row>
    <row r="226" spans="1:42" s="144" customFormat="1" ht="15.75" customHeight="1">
      <c r="A226" s="994"/>
      <c r="B226" s="994"/>
      <c r="C226" s="236"/>
      <c r="D226" s="236"/>
      <c r="E226" s="236"/>
      <c r="F226" s="1070"/>
      <c r="G226" s="865">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v>0</v>
      </c>
      <c r="V226" s="1163">
        <v>0</v>
      </c>
      <c r="W226" s="896"/>
      <c r="X226" s="1160"/>
      <c r="Y226" s="1160">
        <v>0</v>
      </c>
      <c r="Z226" s="1160">
        <v>0</v>
      </c>
      <c r="AA226" s="1160"/>
      <c r="AB226" s="1160"/>
      <c r="AC226" s="1164">
        <v>123.56</v>
      </c>
      <c r="AD226" s="1164">
        <v>48.271835874290112</v>
      </c>
      <c r="AE226" s="1160">
        <v>0</v>
      </c>
      <c r="AF226" s="1160"/>
      <c r="AG226" s="1161">
        <v>0</v>
      </c>
      <c r="AH226" s="1164">
        <v>33.835398977306156</v>
      </c>
      <c r="AI226" s="1160">
        <v>0</v>
      </c>
      <c r="AJ226" s="1124">
        <v>41.03</v>
      </c>
      <c r="AK226" s="1161">
        <v>0</v>
      </c>
      <c r="AL226" s="1160">
        <v>0</v>
      </c>
      <c r="AM226" s="1159"/>
      <c r="AN226" s="1160">
        <v>0</v>
      </c>
      <c r="AO226" s="1160"/>
      <c r="AP226" s="1161">
        <v>0</v>
      </c>
    </row>
    <row r="227" spans="1:42" s="144" customFormat="1" ht="15.75" customHeight="1">
      <c r="A227" s="994"/>
      <c r="B227" s="994"/>
      <c r="C227" s="236"/>
      <c r="D227" s="236"/>
      <c r="E227" s="236"/>
      <c r="F227" s="1070"/>
      <c r="G227" s="865">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v>0</v>
      </c>
      <c r="V227" s="1163">
        <v>0</v>
      </c>
      <c r="W227" s="896"/>
      <c r="X227" s="1160"/>
      <c r="Y227" s="1160">
        <v>0</v>
      </c>
      <c r="Z227" s="1160">
        <v>0</v>
      </c>
      <c r="AA227" s="1160"/>
      <c r="AB227" s="1160"/>
      <c r="AC227" s="1164">
        <v>123.56</v>
      </c>
      <c r="AD227" s="1164">
        <v>48.271835874290112</v>
      </c>
      <c r="AE227" s="1160">
        <v>0</v>
      </c>
      <c r="AF227" s="1160"/>
      <c r="AG227" s="1161">
        <v>0</v>
      </c>
      <c r="AH227" s="1164">
        <v>33.835398977306156</v>
      </c>
      <c r="AI227" s="1160">
        <v>0</v>
      </c>
      <c r="AJ227" s="1124">
        <v>41.03</v>
      </c>
      <c r="AK227" s="1161">
        <v>0</v>
      </c>
      <c r="AL227" s="1160">
        <v>0</v>
      </c>
      <c r="AM227" s="1159"/>
      <c r="AN227" s="1160">
        <v>0</v>
      </c>
      <c r="AO227" s="1160"/>
      <c r="AP227" s="1161">
        <v>0</v>
      </c>
    </row>
    <row r="228" spans="1:42" s="144" customFormat="1" ht="15.75" customHeight="1">
      <c r="A228" s="994"/>
      <c r="B228" s="994"/>
      <c r="C228" s="236"/>
      <c r="D228" s="236"/>
      <c r="E228" s="236"/>
      <c r="F228" s="1070"/>
      <c r="G228" s="865">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v>0</v>
      </c>
      <c r="V228" s="1163">
        <v>0</v>
      </c>
      <c r="W228" s="896"/>
      <c r="X228" s="1160"/>
      <c r="Y228" s="1160">
        <v>0</v>
      </c>
      <c r="Z228" s="1160">
        <v>0</v>
      </c>
      <c r="AA228" s="1160"/>
      <c r="AB228" s="1160"/>
      <c r="AC228" s="1164">
        <v>123.56</v>
      </c>
      <c r="AD228" s="1164">
        <v>48.271835874290112</v>
      </c>
      <c r="AE228" s="1160">
        <v>0</v>
      </c>
      <c r="AF228" s="1160"/>
      <c r="AG228" s="1161">
        <v>0</v>
      </c>
      <c r="AH228" s="1164">
        <v>33.835398977306156</v>
      </c>
      <c r="AI228" s="1160">
        <v>0</v>
      </c>
      <c r="AJ228" s="1124">
        <v>41.03</v>
      </c>
      <c r="AK228" s="1161">
        <v>0</v>
      </c>
      <c r="AL228" s="1160">
        <v>0</v>
      </c>
      <c r="AM228" s="1159"/>
      <c r="AN228" s="1160">
        <v>0</v>
      </c>
      <c r="AO228" s="1160"/>
      <c r="AP228" s="1161">
        <v>0</v>
      </c>
    </row>
    <row r="229" spans="1:42" s="144" customFormat="1" ht="15.75" customHeight="1">
      <c r="A229" s="994"/>
      <c r="B229" s="994"/>
      <c r="C229" s="236"/>
      <c r="D229" s="236"/>
      <c r="E229" s="236"/>
      <c r="F229" s="1070"/>
      <c r="G229" s="865">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v>0</v>
      </c>
      <c r="V229" s="1163">
        <v>0</v>
      </c>
      <c r="W229" s="896"/>
      <c r="X229" s="1160"/>
      <c r="Y229" s="1160">
        <v>0</v>
      </c>
      <c r="Z229" s="1160">
        <v>0</v>
      </c>
      <c r="AA229" s="1160"/>
      <c r="AB229" s="1160"/>
      <c r="AC229" s="1164">
        <v>123.56</v>
      </c>
      <c r="AD229" s="1164">
        <v>48.271835874290112</v>
      </c>
      <c r="AE229" s="1160">
        <v>0</v>
      </c>
      <c r="AF229" s="1160"/>
      <c r="AG229" s="1161">
        <v>0</v>
      </c>
      <c r="AH229" s="1164">
        <v>33.835398977306156</v>
      </c>
      <c r="AI229" s="1160">
        <v>0</v>
      </c>
      <c r="AJ229" s="1124">
        <v>41.03</v>
      </c>
      <c r="AK229" s="1161">
        <v>0</v>
      </c>
      <c r="AL229" s="1160">
        <v>0</v>
      </c>
      <c r="AM229" s="1159"/>
      <c r="AN229" s="1160">
        <v>0</v>
      </c>
      <c r="AO229" s="1160"/>
      <c r="AP229" s="1161">
        <v>0</v>
      </c>
    </row>
    <row r="230" spans="1:42" s="144" customFormat="1" ht="15.75" customHeight="1">
      <c r="A230" s="994"/>
      <c r="B230" s="994"/>
      <c r="C230" s="236"/>
      <c r="D230" s="236"/>
      <c r="E230" s="236"/>
      <c r="F230" s="1070"/>
      <c r="G230" s="865">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v>0</v>
      </c>
      <c r="V230" s="1163">
        <v>0</v>
      </c>
      <c r="W230" s="896"/>
      <c r="X230" s="1160"/>
      <c r="Y230" s="1160">
        <v>0</v>
      </c>
      <c r="Z230" s="1160">
        <v>0</v>
      </c>
      <c r="AA230" s="1160"/>
      <c r="AB230" s="1160"/>
      <c r="AC230" s="1164">
        <v>123.56</v>
      </c>
      <c r="AD230" s="1164">
        <v>48.271835874290112</v>
      </c>
      <c r="AE230" s="1160">
        <v>0</v>
      </c>
      <c r="AF230" s="1160"/>
      <c r="AG230" s="1161">
        <v>0</v>
      </c>
      <c r="AH230" s="1164">
        <v>33.835398977306156</v>
      </c>
      <c r="AI230" s="1160">
        <v>0</v>
      </c>
      <c r="AJ230" s="1124">
        <v>41.03</v>
      </c>
      <c r="AK230" s="1161">
        <v>0</v>
      </c>
      <c r="AL230" s="1160">
        <v>0</v>
      </c>
      <c r="AM230" s="1159"/>
      <c r="AN230" s="1160">
        <v>0</v>
      </c>
      <c r="AO230" s="1160"/>
      <c r="AP230" s="1161">
        <v>0</v>
      </c>
    </row>
    <row r="231" spans="1:42" s="144" customFormat="1" ht="15.75" customHeight="1">
      <c r="A231" s="994"/>
      <c r="B231" s="994"/>
      <c r="C231" s="236"/>
      <c r="D231" s="236"/>
      <c r="E231" s="236"/>
      <c r="F231" s="1070"/>
      <c r="G231" s="865">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v>0</v>
      </c>
      <c r="V231" s="1163">
        <v>0</v>
      </c>
      <c r="W231" s="896"/>
      <c r="X231" s="1160"/>
      <c r="Y231" s="1160">
        <v>0</v>
      </c>
      <c r="Z231" s="1160">
        <v>0</v>
      </c>
      <c r="AA231" s="1160"/>
      <c r="AB231" s="1160"/>
      <c r="AC231" s="1164">
        <v>123.56</v>
      </c>
      <c r="AD231" s="1164">
        <v>48.271835874290112</v>
      </c>
      <c r="AE231" s="1160">
        <v>0</v>
      </c>
      <c r="AF231" s="1160"/>
      <c r="AG231" s="1161">
        <v>0</v>
      </c>
      <c r="AH231" s="1164">
        <v>33.835398977306156</v>
      </c>
      <c r="AI231" s="1160">
        <v>0</v>
      </c>
      <c r="AJ231" s="1124">
        <v>41.03</v>
      </c>
      <c r="AK231" s="1161">
        <v>0</v>
      </c>
      <c r="AL231" s="1160">
        <v>0</v>
      </c>
      <c r="AM231" s="1159"/>
      <c r="AN231" s="1160">
        <v>0</v>
      </c>
      <c r="AO231" s="1160"/>
      <c r="AP231" s="1161">
        <v>0</v>
      </c>
    </row>
    <row r="232" spans="1:42" s="144" customFormat="1" ht="15.75" customHeight="1">
      <c r="A232" s="994"/>
      <c r="B232" s="994"/>
      <c r="C232" s="236"/>
      <c r="D232" s="236"/>
      <c r="E232" s="236"/>
      <c r="F232" s="1070"/>
      <c r="G232" s="865">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v>0</v>
      </c>
      <c r="V232" s="1163">
        <v>0</v>
      </c>
      <c r="W232" s="896"/>
      <c r="X232" s="1160"/>
      <c r="Y232" s="1160">
        <v>0</v>
      </c>
      <c r="Z232" s="1160">
        <v>0</v>
      </c>
      <c r="AA232" s="1160"/>
      <c r="AB232" s="1160"/>
      <c r="AC232" s="1164">
        <v>132.31</v>
      </c>
      <c r="AD232" s="1164">
        <v>50.43</v>
      </c>
      <c r="AE232" s="1160">
        <v>0</v>
      </c>
      <c r="AF232" s="1160"/>
      <c r="AG232" s="1161">
        <v>0</v>
      </c>
      <c r="AH232" s="1164">
        <v>36.92</v>
      </c>
      <c r="AI232" s="1160">
        <v>0</v>
      </c>
      <c r="AJ232" s="1164">
        <v>41.28</v>
      </c>
      <c r="AK232" s="1161">
        <v>0</v>
      </c>
      <c r="AL232" s="1160">
        <v>0</v>
      </c>
      <c r="AM232" s="1159"/>
      <c r="AN232" s="1160">
        <v>0</v>
      </c>
      <c r="AO232" s="1160"/>
      <c r="AP232" s="1161">
        <v>0</v>
      </c>
    </row>
    <row r="233" spans="1:42" s="144" customFormat="1" ht="15.75" customHeight="1">
      <c r="A233" s="994"/>
      <c r="B233" s="994"/>
      <c r="C233" s="236"/>
      <c r="D233" s="236"/>
      <c r="E233" s="236"/>
      <c r="F233" s="1070"/>
      <c r="G233" s="865">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v>0</v>
      </c>
      <c r="V233" s="1163">
        <v>0</v>
      </c>
      <c r="W233" s="896"/>
      <c r="X233" s="1160"/>
      <c r="Y233" s="1160">
        <v>0</v>
      </c>
      <c r="Z233" s="1160">
        <v>0</v>
      </c>
      <c r="AA233" s="1160"/>
      <c r="AB233" s="1160"/>
      <c r="AC233" s="1164">
        <v>132.31</v>
      </c>
      <c r="AD233" s="1164">
        <v>50.43</v>
      </c>
      <c r="AE233" s="1160">
        <v>0</v>
      </c>
      <c r="AF233" s="1160"/>
      <c r="AG233" s="1161">
        <v>0</v>
      </c>
      <c r="AH233" s="1164">
        <v>36.92</v>
      </c>
      <c r="AI233" s="1160">
        <v>0</v>
      </c>
      <c r="AJ233" s="1164">
        <v>41.28</v>
      </c>
      <c r="AK233" s="1161">
        <v>0</v>
      </c>
      <c r="AL233" s="1160">
        <v>0</v>
      </c>
      <c r="AM233" s="1159"/>
      <c r="AN233" s="1160">
        <v>0</v>
      </c>
      <c r="AO233" s="1160"/>
      <c r="AP233" s="1161">
        <v>0</v>
      </c>
    </row>
    <row r="234" spans="1:42" s="144" customFormat="1" ht="15.75" customHeight="1">
      <c r="A234" s="994"/>
      <c r="B234" s="994"/>
      <c r="C234" s="236"/>
      <c r="D234" s="236"/>
      <c r="E234" s="236"/>
      <c r="F234" s="1070"/>
      <c r="G234" s="865">
        <v>9</v>
      </c>
      <c r="H234" s="1156">
        <v>2007</v>
      </c>
      <c r="I234" s="1157">
        <v>2008</v>
      </c>
      <c r="J234" s="1157">
        <v>2008</v>
      </c>
      <c r="K234" s="1158">
        <v>0</v>
      </c>
      <c r="L234" s="1159">
        <v>0</v>
      </c>
      <c r="M234" s="1160">
        <v>0</v>
      </c>
      <c r="N234" s="1160">
        <v>14365000</v>
      </c>
      <c r="O234" s="1161">
        <v>14365000</v>
      </c>
      <c r="P234" s="1162">
        <v>14365000</v>
      </c>
      <c r="Q234" s="1163">
        <v>17152561.239639085</v>
      </c>
      <c r="R234" s="1163">
        <v>0</v>
      </c>
      <c r="S234" s="1163">
        <v>0</v>
      </c>
      <c r="T234" s="896">
        <v>0</v>
      </c>
      <c r="U234" s="1162">
        <v>0</v>
      </c>
      <c r="V234" s="1163">
        <v>0</v>
      </c>
      <c r="W234" s="896"/>
      <c r="X234" s="1160"/>
      <c r="Y234" s="1160">
        <v>0</v>
      </c>
      <c r="Z234" s="1160">
        <v>0</v>
      </c>
      <c r="AA234" s="1160"/>
      <c r="AB234" s="1160"/>
      <c r="AC234" s="1164">
        <v>132.31</v>
      </c>
      <c r="AD234" s="1164">
        <v>50.43</v>
      </c>
      <c r="AE234" s="1160">
        <v>0</v>
      </c>
      <c r="AF234" s="1160"/>
      <c r="AG234" s="1161">
        <v>0</v>
      </c>
      <c r="AH234" s="1164">
        <v>36.92</v>
      </c>
      <c r="AI234" s="1160">
        <v>0</v>
      </c>
      <c r="AJ234" s="1164">
        <v>41.28</v>
      </c>
      <c r="AK234" s="1161">
        <v>0</v>
      </c>
      <c r="AL234" s="1160">
        <v>0</v>
      </c>
      <c r="AM234" s="1159"/>
      <c r="AN234" s="1160">
        <v>0</v>
      </c>
      <c r="AO234" s="1160">
        <v>14365000</v>
      </c>
      <c r="AP234" s="1161">
        <v>14365000</v>
      </c>
    </row>
    <row r="235" spans="1:42" s="144" customFormat="1" ht="15.75" customHeight="1">
      <c r="A235" s="994"/>
      <c r="B235" s="994"/>
      <c r="C235" s="236"/>
      <c r="D235" s="236"/>
      <c r="E235" s="236"/>
      <c r="F235" s="1070"/>
      <c r="G235" s="865">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v>0</v>
      </c>
      <c r="V235" s="1163">
        <v>0</v>
      </c>
      <c r="W235" s="896"/>
      <c r="X235" s="1160"/>
      <c r="Y235" s="1160">
        <v>0</v>
      </c>
      <c r="Z235" s="1160">
        <v>0</v>
      </c>
      <c r="AA235" s="1160"/>
      <c r="AB235" s="1160"/>
      <c r="AC235" s="1164">
        <v>132.31</v>
      </c>
      <c r="AD235" s="1164">
        <v>50.43</v>
      </c>
      <c r="AE235" s="1160">
        <v>0</v>
      </c>
      <c r="AF235" s="1160"/>
      <c r="AG235" s="1161">
        <v>0</v>
      </c>
      <c r="AH235" s="1164">
        <v>36.92</v>
      </c>
      <c r="AI235" s="1160">
        <v>0</v>
      </c>
      <c r="AJ235" s="1164">
        <v>41.28</v>
      </c>
      <c r="AK235" s="1161">
        <v>0</v>
      </c>
      <c r="AL235" s="1160">
        <v>0</v>
      </c>
      <c r="AM235" s="1159"/>
      <c r="AN235" s="1160">
        <v>0</v>
      </c>
      <c r="AO235" s="1160"/>
      <c r="AP235" s="1161">
        <v>0</v>
      </c>
    </row>
    <row r="236" spans="1:42" s="144" customFormat="1" ht="15.75" customHeight="1">
      <c r="A236" s="994"/>
      <c r="B236" s="994"/>
      <c r="C236" s="236"/>
      <c r="D236" s="236"/>
      <c r="E236" s="236"/>
      <c r="F236" s="1070"/>
      <c r="G236" s="865">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v>0</v>
      </c>
      <c r="V236" s="1163">
        <v>0</v>
      </c>
      <c r="W236" s="896"/>
      <c r="X236" s="1160"/>
      <c r="Y236" s="1160">
        <v>0</v>
      </c>
      <c r="Z236" s="1160">
        <v>0</v>
      </c>
      <c r="AA236" s="1160"/>
      <c r="AB236" s="1160"/>
      <c r="AC236" s="1164">
        <v>132.31</v>
      </c>
      <c r="AD236" s="1164">
        <v>50.43</v>
      </c>
      <c r="AE236" s="1160">
        <v>0</v>
      </c>
      <c r="AF236" s="1160"/>
      <c r="AG236" s="1161">
        <v>0</v>
      </c>
      <c r="AH236" s="1164">
        <v>36.92</v>
      </c>
      <c r="AI236" s="1160">
        <v>0</v>
      </c>
      <c r="AJ236" s="1164">
        <v>41.28</v>
      </c>
      <c r="AK236" s="1161">
        <v>0</v>
      </c>
      <c r="AL236" s="1160">
        <v>0</v>
      </c>
      <c r="AM236" s="1159"/>
      <c r="AN236" s="1160">
        <v>0</v>
      </c>
      <c r="AO236" s="1160"/>
      <c r="AP236" s="1161">
        <v>0</v>
      </c>
    </row>
    <row r="237" spans="1:42" s="144" customFormat="1" ht="15.75" customHeight="1">
      <c r="A237" s="994"/>
      <c r="B237" s="994"/>
      <c r="C237" s="236"/>
      <c r="D237" s="236"/>
      <c r="E237" s="236"/>
      <c r="F237" s="1070"/>
      <c r="G237" s="865">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v>0</v>
      </c>
      <c r="V237" s="1163">
        <v>0</v>
      </c>
      <c r="W237" s="896"/>
      <c r="X237" s="1160"/>
      <c r="Y237" s="1160">
        <v>0</v>
      </c>
      <c r="Z237" s="1160">
        <v>0</v>
      </c>
      <c r="AA237" s="1160"/>
      <c r="AB237" s="1160"/>
      <c r="AC237" s="1164">
        <v>132.31</v>
      </c>
      <c r="AD237" s="1164">
        <v>50.43</v>
      </c>
      <c r="AE237" s="1160">
        <v>0</v>
      </c>
      <c r="AF237" s="1160"/>
      <c r="AG237" s="1161">
        <v>0</v>
      </c>
      <c r="AH237" s="1164">
        <v>36.92</v>
      </c>
      <c r="AI237" s="1160">
        <v>0</v>
      </c>
      <c r="AJ237" s="1164">
        <v>41.28</v>
      </c>
      <c r="AK237" s="1161">
        <v>0</v>
      </c>
      <c r="AL237" s="1160">
        <v>0</v>
      </c>
      <c r="AM237" s="1159"/>
      <c r="AN237" s="1160">
        <v>0</v>
      </c>
      <c r="AO237" s="1160"/>
      <c r="AP237" s="1161">
        <v>0</v>
      </c>
    </row>
    <row r="238" spans="1:42" s="144" customFormat="1" ht="15.75" customHeight="1">
      <c r="A238" s="994"/>
      <c r="B238" s="994"/>
      <c r="C238" s="236"/>
      <c r="D238" s="236"/>
      <c r="E238" s="236"/>
      <c r="F238" s="1070"/>
      <c r="G238" s="865">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v>0</v>
      </c>
      <c r="V238" s="1163">
        <v>0</v>
      </c>
      <c r="W238" s="896"/>
      <c r="X238" s="1160"/>
      <c r="Y238" s="1160">
        <v>0</v>
      </c>
      <c r="Z238" s="1160">
        <v>0</v>
      </c>
      <c r="AA238" s="1160"/>
      <c r="AB238" s="1160"/>
      <c r="AC238" s="1164">
        <v>132.31</v>
      </c>
      <c r="AD238" s="1164">
        <v>50.43</v>
      </c>
      <c r="AE238" s="1160">
        <v>0</v>
      </c>
      <c r="AF238" s="1160"/>
      <c r="AG238" s="1161">
        <v>0</v>
      </c>
      <c r="AH238" s="1164">
        <v>36.92</v>
      </c>
      <c r="AI238" s="1160">
        <v>0</v>
      </c>
      <c r="AJ238" s="1164">
        <v>41.28</v>
      </c>
      <c r="AK238" s="1161">
        <v>0</v>
      </c>
      <c r="AL238" s="1160">
        <v>0</v>
      </c>
      <c r="AM238" s="1159"/>
      <c r="AN238" s="1160">
        <v>0</v>
      </c>
      <c r="AO238" s="1160"/>
      <c r="AP238" s="1161">
        <v>0</v>
      </c>
    </row>
    <row r="239" spans="1:42" s="144" customFormat="1" ht="15.75" customHeight="1">
      <c r="A239" s="994"/>
      <c r="B239" s="994"/>
      <c r="C239" s="236"/>
      <c r="D239" s="236"/>
      <c r="E239" s="236"/>
      <c r="F239" s="1070"/>
      <c r="G239" s="865">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v>0</v>
      </c>
      <c r="V239" s="1163">
        <v>0</v>
      </c>
      <c r="W239" s="896"/>
      <c r="X239" s="1160"/>
      <c r="Y239" s="1160">
        <v>0</v>
      </c>
      <c r="Z239" s="1160">
        <v>0</v>
      </c>
      <c r="AA239" s="1160"/>
      <c r="AB239" s="1160"/>
      <c r="AC239" s="1164">
        <v>132.31</v>
      </c>
      <c r="AD239" s="1164">
        <v>50.43</v>
      </c>
      <c r="AE239" s="1160">
        <v>0</v>
      </c>
      <c r="AF239" s="1160"/>
      <c r="AG239" s="1161">
        <v>0</v>
      </c>
      <c r="AH239" s="1164">
        <v>36.92</v>
      </c>
      <c r="AI239" s="1160">
        <v>0</v>
      </c>
      <c r="AJ239" s="1164">
        <v>41.28</v>
      </c>
      <c r="AK239" s="1161">
        <v>0</v>
      </c>
      <c r="AL239" s="1160">
        <v>0</v>
      </c>
      <c r="AM239" s="1159"/>
      <c r="AN239" s="1160">
        <v>0</v>
      </c>
      <c r="AO239" s="1160"/>
      <c r="AP239" s="1161">
        <v>0</v>
      </c>
    </row>
    <row r="240" spans="1:42" s="144" customFormat="1" ht="15.75" customHeight="1">
      <c r="A240" s="994"/>
      <c r="B240" s="994"/>
      <c r="C240" s="236"/>
      <c r="D240" s="236"/>
      <c r="E240" s="236"/>
      <c r="F240" s="1070"/>
      <c r="G240" s="865">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v>0</v>
      </c>
      <c r="V240" s="1163">
        <v>0</v>
      </c>
      <c r="W240" s="896"/>
      <c r="X240" s="1160"/>
      <c r="Y240" s="1160">
        <v>0</v>
      </c>
      <c r="Z240" s="1160">
        <v>0</v>
      </c>
      <c r="AA240" s="1160"/>
      <c r="AB240" s="1160"/>
      <c r="AC240" s="1164">
        <v>132.31</v>
      </c>
      <c r="AD240" s="1164">
        <v>50.43</v>
      </c>
      <c r="AE240" s="1160">
        <v>0</v>
      </c>
      <c r="AF240" s="1160"/>
      <c r="AG240" s="1161">
        <v>0</v>
      </c>
      <c r="AH240" s="1164">
        <v>36.92</v>
      </c>
      <c r="AI240" s="1160">
        <v>0</v>
      </c>
      <c r="AJ240" s="1164">
        <v>41.28</v>
      </c>
      <c r="AK240" s="1161">
        <v>0</v>
      </c>
      <c r="AL240" s="1160">
        <v>0</v>
      </c>
      <c r="AM240" s="1159"/>
      <c r="AN240" s="1160">
        <v>0</v>
      </c>
      <c r="AO240" s="1160"/>
      <c r="AP240" s="1161">
        <v>0</v>
      </c>
    </row>
    <row r="241" spans="1:42" s="144" customFormat="1" ht="15.75" customHeight="1">
      <c r="A241" s="994"/>
      <c r="B241" s="994"/>
      <c r="C241" s="236"/>
      <c r="D241" s="236"/>
      <c r="E241" s="236"/>
      <c r="F241" s="1070"/>
      <c r="G241" s="865">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v>0</v>
      </c>
      <c r="V241" s="1163">
        <v>0</v>
      </c>
      <c r="W241" s="896"/>
      <c r="X241" s="1160"/>
      <c r="Y241" s="1160">
        <v>0</v>
      </c>
      <c r="Z241" s="1160">
        <v>0</v>
      </c>
      <c r="AA241" s="1160"/>
      <c r="AB241" s="1160"/>
      <c r="AC241" s="1164">
        <v>132.31</v>
      </c>
      <c r="AD241" s="1164">
        <v>50.43</v>
      </c>
      <c r="AE241" s="1160">
        <v>0</v>
      </c>
      <c r="AF241" s="1160"/>
      <c r="AG241" s="1161">
        <v>0</v>
      </c>
      <c r="AH241" s="1164">
        <v>36.92</v>
      </c>
      <c r="AI241" s="1160">
        <v>0</v>
      </c>
      <c r="AJ241" s="1164">
        <v>41.28</v>
      </c>
      <c r="AK241" s="1161">
        <v>0</v>
      </c>
      <c r="AL241" s="1160">
        <v>0</v>
      </c>
      <c r="AM241" s="1159"/>
      <c r="AN241" s="1160">
        <v>0</v>
      </c>
      <c r="AO241" s="1160"/>
      <c r="AP241" s="1161">
        <v>0</v>
      </c>
    </row>
    <row r="242" spans="1:42" s="144" customFormat="1" ht="15.75" customHeight="1">
      <c r="A242" s="994"/>
      <c r="B242" s="994"/>
      <c r="C242" s="236"/>
      <c r="D242" s="236"/>
      <c r="E242" s="236"/>
      <c r="F242" s="1070"/>
      <c r="G242" s="865">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v>0</v>
      </c>
      <c r="V242" s="1163">
        <v>0</v>
      </c>
      <c r="W242" s="896"/>
      <c r="X242" s="1160"/>
      <c r="Y242" s="1160">
        <v>0</v>
      </c>
      <c r="Z242" s="1160">
        <v>0</v>
      </c>
      <c r="AA242" s="1160"/>
      <c r="AB242" s="1160"/>
      <c r="AC242" s="1164">
        <v>132.31</v>
      </c>
      <c r="AD242" s="1164">
        <v>50.43</v>
      </c>
      <c r="AE242" s="1160">
        <v>0</v>
      </c>
      <c r="AF242" s="1160"/>
      <c r="AG242" s="1161">
        <v>0</v>
      </c>
      <c r="AH242" s="1164">
        <v>36.92</v>
      </c>
      <c r="AI242" s="1160">
        <v>0</v>
      </c>
      <c r="AJ242" s="1164">
        <v>41.28</v>
      </c>
      <c r="AK242" s="1161">
        <v>0</v>
      </c>
      <c r="AL242" s="1160">
        <v>0</v>
      </c>
      <c r="AM242" s="1159"/>
      <c r="AN242" s="1160">
        <v>0</v>
      </c>
      <c r="AO242" s="1160"/>
      <c r="AP242" s="1161">
        <v>0</v>
      </c>
    </row>
    <row r="243" spans="1:42" s="144" customFormat="1" ht="15.75" customHeight="1">
      <c r="A243" s="994"/>
      <c r="B243" s="994"/>
      <c r="C243" s="236"/>
      <c r="D243" s="236"/>
      <c r="E243" s="236"/>
      <c r="F243" s="1070"/>
      <c r="G243" s="865">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v>0</v>
      </c>
      <c r="V243" s="1163">
        <v>0</v>
      </c>
      <c r="W243" s="896"/>
      <c r="X243" s="1160"/>
      <c r="Y243" s="1160">
        <v>0</v>
      </c>
      <c r="Z243" s="1160">
        <v>0</v>
      </c>
      <c r="AA243" s="1160"/>
      <c r="AB243" s="1160"/>
      <c r="AC243" s="1164">
        <v>132.31</v>
      </c>
      <c r="AD243" s="1164">
        <v>50.43</v>
      </c>
      <c r="AE243" s="1160">
        <v>0</v>
      </c>
      <c r="AF243" s="1160"/>
      <c r="AG243" s="1161">
        <v>0</v>
      </c>
      <c r="AH243" s="1164">
        <v>36.92</v>
      </c>
      <c r="AI243" s="1160">
        <v>0</v>
      </c>
      <c r="AJ243" s="1164">
        <v>41.28</v>
      </c>
      <c r="AK243" s="1161">
        <v>0</v>
      </c>
      <c r="AL243" s="1160">
        <v>0</v>
      </c>
      <c r="AM243" s="1159"/>
      <c r="AN243" s="1160">
        <v>0</v>
      </c>
      <c r="AO243" s="1160"/>
      <c r="AP243" s="1161">
        <v>0</v>
      </c>
    </row>
    <row r="244" spans="1:42" s="144" customFormat="1" ht="15.75" customHeight="1">
      <c r="A244" s="994"/>
      <c r="B244" s="994"/>
      <c r="C244" s="236"/>
      <c r="D244" s="236"/>
      <c r="E244" s="236"/>
      <c r="F244" s="1070"/>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
      <c r="Y244" s="8">
        <v>0</v>
      </c>
      <c r="Z244" s="8">
        <v>0</v>
      </c>
      <c r="AA244" s="8"/>
      <c r="AB244" s="8"/>
      <c r="AC244" s="1130">
        <v>135.65944359658718</v>
      </c>
      <c r="AD244" s="1130">
        <v>51.706641528046944</v>
      </c>
      <c r="AE244" s="89">
        <v>0</v>
      </c>
      <c r="AF244" s="8"/>
      <c r="AG244" s="1082">
        <v>0</v>
      </c>
      <c r="AH244" s="1130">
        <v>37.854634249761915</v>
      </c>
      <c r="AI244" s="8">
        <v>0</v>
      </c>
      <c r="AJ244" s="1130">
        <v>42.325008175248428</v>
      </c>
      <c r="AK244" s="1084">
        <v>0</v>
      </c>
      <c r="AL244" s="8">
        <v>0</v>
      </c>
      <c r="AM244" s="1081"/>
      <c r="AN244" s="89">
        <v>0</v>
      </c>
      <c r="AO244" s="89"/>
      <c r="AP244" s="1082">
        <v>0</v>
      </c>
    </row>
    <row r="245" spans="1:42" s="144" customFormat="1" ht="15.75" customHeight="1">
      <c r="A245" s="994"/>
      <c r="B245" s="994"/>
      <c r="C245" s="236"/>
      <c r="D245" s="236"/>
      <c r="E245" s="236"/>
      <c r="F245" s="1070"/>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c r="Y245" s="8">
        <v>0</v>
      </c>
      <c r="Z245" s="8">
        <v>0</v>
      </c>
      <c r="AA245" s="8"/>
      <c r="AB245" s="8"/>
      <c r="AC245" s="1130">
        <v>135.65944359658718</v>
      </c>
      <c r="AD245" s="1130">
        <v>51.706641528046944</v>
      </c>
      <c r="AE245" s="89">
        <v>0</v>
      </c>
      <c r="AF245" s="8"/>
      <c r="AG245" s="1082">
        <v>0</v>
      </c>
      <c r="AH245" s="1130">
        <v>37.854634249761915</v>
      </c>
      <c r="AI245" s="8">
        <v>0</v>
      </c>
      <c r="AJ245" s="1130">
        <v>42.325008175248428</v>
      </c>
      <c r="AK245" s="1084">
        <v>0</v>
      </c>
      <c r="AL245" s="8">
        <v>0</v>
      </c>
      <c r="AM245" s="1081"/>
      <c r="AN245" s="89">
        <v>0</v>
      </c>
      <c r="AO245" s="89"/>
      <c r="AP245" s="1082">
        <v>0</v>
      </c>
    </row>
    <row r="246" spans="1:42" s="144" customFormat="1" ht="15.75" customHeight="1">
      <c r="A246" s="994"/>
      <c r="B246" s="994"/>
      <c r="C246" s="236"/>
      <c r="D246" s="236"/>
      <c r="E246" s="236"/>
      <c r="F246" s="1070"/>
      <c r="G246" s="865">
        <v>9</v>
      </c>
      <c r="H246" s="859">
        <v>2008</v>
      </c>
      <c r="I246" s="866">
        <v>2009</v>
      </c>
      <c r="J246" s="866">
        <v>2009</v>
      </c>
      <c r="K246" s="621">
        <v>0</v>
      </c>
      <c r="L246" s="1081">
        <v>0</v>
      </c>
      <c r="M246" s="89">
        <v>0</v>
      </c>
      <c r="N246" s="89">
        <v>10500000</v>
      </c>
      <c r="O246" s="1082">
        <v>10500000</v>
      </c>
      <c r="P246" s="598">
        <v>10500000</v>
      </c>
      <c r="Q246" s="776">
        <v>12172377.780149998</v>
      </c>
      <c r="R246" s="776">
        <v>0</v>
      </c>
      <c r="S246" s="776">
        <v>0</v>
      </c>
      <c r="T246" s="533">
        <v>0</v>
      </c>
      <c r="U246" s="1083">
        <v>0</v>
      </c>
      <c r="V246" s="831">
        <v>0</v>
      </c>
      <c r="W246" s="897"/>
      <c r="X246" s="8"/>
      <c r="Y246" s="8">
        <v>0</v>
      </c>
      <c r="Z246" s="8">
        <v>0</v>
      </c>
      <c r="AA246" s="8"/>
      <c r="AB246" s="8"/>
      <c r="AC246" s="1130">
        <v>135.65944359658718</v>
      </c>
      <c r="AD246" s="1130">
        <v>51.706641528046944</v>
      </c>
      <c r="AE246" s="89">
        <v>0</v>
      </c>
      <c r="AF246" s="8"/>
      <c r="AG246" s="1082">
        <v>0</v>
      </c>
      <c r="AH246" s="1130">
        <v>37.854634249761915</v>
      </c>
      <c r="AI246" s="8">
        <v>0</v>
      </c>
      <c r="AJ246" s="1130">
        <v>42.325008175248428</v>
      </c>
      <c r="AK246" s="1084">
        <v>0</v>
      </c>
      <c r="AL246" s="8">
        <v>0</v>
      </c>
      <c r="AM246" s="1081"/>
      <c r="AN246" s="89">
        <v>0</v>
      </c>
      <c r="AO246" s="89">
        <v>10500000</v>
      </c>
      <c r="AP246" s="1082">
        <v>10500000</v>
      </c>
    </row>
    <row r="247" spans="1:42" s="144" customFormat="1" ht="15.75" customHeight="1">
      <c r="A247" s="994"/>
      <c r="B247" s="994"/>
      <c r="C247" s="236"/>
      <c r="D247" s="236"/>
      <c r="E247" s="236"/>
      <c r="F247" s="1070"/>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c r="Y247" s="8">
        <v>0</v>
      </c>
      <c r="Z247" s="8">
        <v>0</v>
      </c>
      <c r="AA247" s="8"/>
      <c r="AB247" s="8"/>
      <c r="AC247" s="1130">
        <v>135.65944359658718</v>
      </c>
      <c r="AD247" s="1130">
        <v>51.706641528046944</v>
      </c>
      <c r="AE247" s="89">
        <v>0</v>
      </c>
      <c r="AF247" s="8"/>
      <c r="AG247" s="1082">
        <v>0</v>
      </c>
      <c r="AH247" s="1130">
        <v>37.854634249761915</v>
      </c>
      <c r="AI247" s="8">
        <v>0</v>
      </c>
      <c r="AJ247" s="1130">
        <v>42.325008175248428</v>
      </c>
      <c r="AK247" s="1084">
        <v>0</v>
      </c>
      <c r="AL247" s="8">
        <v>0</v>
      </c>
      <c r="AM247" s="1081"/>
      <c r="AN247" s="89">
        <v>0</v>
      </c>
      <c r="AO247" s="89"/>
      <c r="AP247" s="1082">
        <v>0</v>
      </c>
    </row>
    <row r="248" spans="1:42" s="144" customFormat="1" ht="15.75" customHeight="1">
      <c r="A248" s="994"/>
      <c r="B248" s="994"/>
      <c r="C248" s="236"/>
      <c r="D248" s="236"/>
      <c r="E248" s="236"/>
      <c r="F248" s="1070"/>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
      <c r="Y248" s="8">
        <v>0</v>
      </c>
      <c r="Z248" s="8">
        <v>0</v>
      </c>
      <c r="AA248" s="8"/>
      <c r="AB248" s="8"/>
      <c r="AC248" s="1130">
        <v>135.65944359658718</v>
      </c>
      <c r="AD248" s="1130">
        <v>51.706641528046944</v>
      </c>
      <c r="AE248" s="89">
        <v>0</v>
      </c>
      <c r="AF248" s="8"/>
      <c r="AG248" s="1082">
        <v>0</v>
      </c>
      <c r="AH248" s="1130">
        <v>37.854634249761915</v>
      </c>
      <c r="AI248" s="8">
        <v>0</v>
      </c>
      <c r="AJ248" s="1130">
        <v>42.325008175248428</v>
      </c>
      <c r="AK248" s="1084">
        <v>0</v>
      </c>
      <c r="AL248" s="8">
        <v>0</v>
      </c>
      <c r="AM248" s="1081"/>
      <c r="AN248" s="89">
        <v>0</v>
      </c>
      <c r="AO248" s="89"/>
      <c r="AP248" s="1082">
        <v>0</v>
      </c>
    </row>
    <row r="249" spans="1:42" s="144" customFormat="1" ht="15.75" customHeight="1">
      <c r="A249" s="994"/>
      <c r="B249" s="994"/>
      <c r="C249" s="236"/>
      <c r="D249" s="236"/>
      <c r="E249" s="236"/>
      <c r="F249" s="1070"/>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8">
        <v>0</v>
      </c>
      <c r="Z249" s="8">
        <v>0</v>
      </c>
      <c r="AA249" s="8"/>
      <c r="AB249" s="8"/>
      <c r="AC249" s="1130">
        <v>135.65944359658718</v>
      </c>
      <c r="AD249" s="1130">
        <v>51.706641528046944</v>
      </c>
      <c r="AE249" s="89">
        <v>0</v>
      </c>
      <c r="AF249" s="8"/>
      <c r="AG249" s="1082">
        <v>0</v>
      </c>
      <c r="AH249" s="1130">
        <v>37.854634249761915</v>
      </c>
      <c r="AI249" s="8">
        <v>0</v>
      </c>
      <c r="AJ249" s="1130">
        <v>42.325008175248428</v>
      </c>
      <c r="AK249" s="1084">
        <v>0</v>
      </c>
      <c r="AL249" s="8">
        <v>0</v>
      </c>
      <c r="AM249" s="1081"/>
      <c r="AN249" s="89">
        <v>0</v>
      </c>
      <c r="AO249" s="89"/>
      <c r="AP249" s="1082">
        <v>0</v>
      </c>
    </row>
    <row r="250" spans="1:42" s="144" customFormat="1" ht="15.75" customHeight="1">
      <c r="A250" s="994"/>
      <c r="B250" s="994"/>
      <c r="C250" s="236"/>
      <c r="D250" s="236"/>
      <c r="E250" s="236"/>
      <c r="F250" s="1070"/>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8">
        <v>0</v>
      </c>
      <c r="Z250" s="8">
        <v>0</v>
      </c>
      <c r="AA250" s="8"/>
      <c r="AB250" s="8"/>
      <c r="AC250" s="1130">
        <v>135.65944359658718</v>
      </c>
      <c r="AD250" s="1130">
        <v>51.706641528046944</v>
      </c>
      <c r="AE250" s="89">
        <v>0</v>
      </c>
      <c r="AF250" s="8"/>
      <c r="AG250" s="1082">
        <v>0</v>
      </c>
      <c r="AH250" s="1130">
        <v>37.854634249761915</v>
      </c>
      <c r="AI250" s="8">
        <v>0</v>
      </c>
      <c r="AJ250" s="1130">
        <v>42.325008175248428</v>
      </c>
      <c r="AK250" s="1084">
        <v>0</v>
      </c>
      <c r="AL250" s="8">
        <v>0</v>
      </c>
      <c r="AM250" s="1081"/>
      <c r="AN250" s="89">
        <v>0</v>
      </c>
      <c r="AO250" s="89"/>
      <c r="AP250" s="1082">
        <v>0</v>
      </c>
    </row>
    <row r="251" spans="1:42" s="144" customFormat="1" ht="15.75" customHeight="1">
      <c r="A251" s="994"/>
      <c r="B251" s="994"/>
      <c r="C251" s="236"/>
      <c r="D251" s="236"/>
      <c r="E251" s="236"/>
      <c r="F251" s="1070"/>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8">
        <v>0</v>
      </c>
      <c r="Z251" s="8">
        <v>0</v>
      </c>
      <c r="AA251" s="8"/>
      <c r="AB251" s="8"/>
      <c r="AC251" s="1130">
        <v>135.65944359658718</v>
      </c>
      <c r="AD251" s="1130">
        <v>51.706641528046944</v>
      </c>
      <c r="AE251" s="89">
        <v>0</v>
      </c>
      <c r="AF251" s="8"/>
      <c r="AG251" s="1082">
        <v>0</v>
      </c>
      <c r="AH251" s="1130">
        <v>37.854634249761915</v>
      </c>
      <c r="AI251" s="8">
        <v>0</v>
      </c>
      <c r="AJ251" s="1130">
        <v>42.325008175248428</v>
      </c>
      <c r="AK251" s="1084">
        <v>0</v>
      </c>
      <c r="AL251" s="8">
        <v>0</v>
      </c>
      <c r="AM251" s="1081"/>
      <c r="AN251" s="89">
        <v>0</v>
      </c>
      <c r="AO251" s="89"/>
      <c r="AP251" s="1082">
        <v>0</v>
      </c>
    </row>
    <row r="252" spans="1:42" s="144" customFormat="1" ht="15.75" customHeight="1">
      <c r="A252" s="994"/>
      <c r="B252" s="994"/>
      <c r="C252" s="236"/>
      <c r="D252" s="236"/>
      <c r="E252" s="236"/>
      <c r="F252" s="1070"/>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8">
        <v>0</v>
      </c>
      <c r="Z252" s="8">
        <v>0</v>
      </c>
      <c r="AA252" s="8"/>
      <c r="AB252" s="8"/>
      <c r="AC252" s="1130">
        <v>135.65944359658718</v>
      </c>
      <c r="AD252" s="1130">
        <v>51.706641528046944</v>
      </c>
      <c r="AE252" s="89">
        <v>0</v>
      </c>
      <c r="AF252" s="8"/>
      <c r="AG252" s="1082">
        <v>0</v>
      </c>
      <c r="AH252" s="1130">
        <v>37.854634249761915</v>
      </c>
      <c r="AI252" s="8">
        <v>0</v>
      </c>
      <c r="AJ252" s="1130">
        <v>42.325008175248428</v>
      </c>
      <c r="AK252" s="1084">
        <v>0</v>
      </c>
      <c r="AL252" s="8">
        <v>0</v>
      </c>
      <c r="AM252" s="1081"/>
      <c r="AN252" s="89">
        <v>0</v>
      </c>
      <c r="AO252" s="89"/>
      <c r="AP252" s="1082">
        <v>0</v>
      </c>
    </row>
    <row r="253" spans="1:42" s="144" customFormat="1" ht="15.75" customHeight="1">
      <c r="A253" s="994"/>
      <c r="B253" s="994"/>
      <c r="C253" s="236"/>
      <c r="D253" s="236"/>
      <c r="E253" s="236"/>
      <c r="F253" s="1070"/>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8">
        <v>0</v>
      </c>
      <c r="Z253" s="8">
        <v>0</v>
      </c>
      <c r="AA253" s="8"/>
      <c r="AB253" s="8"/>
      <c r="AC253" s="1130">
        <v>135.65944359658718</v>
      </c>
      <c r="AD253" s="1130">
        <v>51.706641528046944</v>
      </c>
      <c r="AE253" s="89">
        <v>0</v>
      </c>
      <c r="AF253" s="8"/>
      <c r="AG253" s="1082">
        <v>0</v>
      </c>
      <c r="AH253" s="1130">
        <v>37.854634249761915</v>
      </c>
      <c r="AI253" s="8">
        <v>0</v>
      </c>
      <c r="AJ253" s="1130">
        <v>42.325008175248428</v>
      </c>
      <c r="AK253" s="1084">
        <v>0</v>
      </c>
      <c r="AL253" s="8">
        <v>0</v>
      </c>
      <c r="AM253" s="1081"/>
      <c r="AN253" s="89">
        <v>0</v>
      </c>
      <c r="AO253" s="89"/>
      <c r="AP253" s="1082">
        <v>0</v>
      </c>
    </row>
    <row r="254" spans="1:42" s="144" customFormat="1" ht="15.75" customHeight="1">
      <c r="A254" s="994"/>
      <c r="B254" s="994"/>
      <c r="C254" s="236"/>
      <c r="D254" s="236"/>
      <c r="E254" s="236"/>
      <c r="F254" s="1070"/>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8">
        <v>0</v>
      </c>
      <c r="Z254" s="8">
        <v>0</v>
      </c>
      <c r="AA254" s="8"/>
      <c r="AB254" s="8"/>
      <c r="AC254" s="1130">
        <v>135.65944359658718</v>
      </c>
      <c r="AD254" s="1130">
        <v>51.706641528046944</v>
      </c>
      <c r="AE254" s="89">
        <v>0</v>
      </c>
      <c r="AF254" s="8"/>
      <c r="AG254" s="1082">
        <v>0</v>
      </c>
      <c r="AH254" s="1130">
        <v>37.854634249761915</v>
      </c>
      <c r="AI254" s="8">
        <v>0</v>
      </c>
      <c r="AJ254" s="1130">
        <v>42.325008175248428</v>
      </c>
      <c r="AK254" s="1084">
        <v>0</v>
      </c>
      <c r="AL254" s="8">
        <v>0</v>
      </c>
      <c r="AM254" s="1081"/>
      <c r="AN254" s="89">
        <v>0</v>
      </c>
      <c r="AO254" s="89"/>
      <c r="AP254" s="1082">
        <v>0</v>
      </c>
    </row>
    <row r="255" spans="1:42" s="144" customFormat="1" ht="15.75" customHeight="1">
      <c r="A255" s="994"/>
      <c r="B255" s="994"/>
      <c r="C255" s="236"/>
      <c r="D255" s="236"/>
      <c r="E255" s="236"/>
      <c r="F255" s="1070"/>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c r="Y255" s="8">
        <v>0</v>
      </c>
      <c r="Z255" s="8">
        <v>0</v>
      </c>
      <c r="AA255" s="8"/>
      <c r="AB255" s="8"/>
      <c r="AC255" s="1130">
        <v>135.65944359658718</v>
      </c>
      <c r="AD255" s="1130">
        <v>51.706641528046944</v>
      </c>
      <c r="AE255" s="89">
        <v>0</v>
      </c>
      <c r="AF255" s="8"/>
      <c r="AG255" s="1082">
        <v>0</v>
      </c>
      <c r="AH255" s="1130">
        <v>37.854634249761915</v>
      </c>
      <c r="AI255" s="8">
        <v>0</v>
      </c>
      <c r="AJ255" s="1130">
        <v>42.325008175248428</v>
      </c>
      <c r="AK255" s="1084">
        <v>0</v>
      </c>
      <c r="AL255" s="8">
        <v>0</v>
      </c>
      <c r="AM255" s="1081"/>
      <c r="AN255" s="89">
        <v>0</v>
      </c>
      <c r="AO255" s="89"/>
      <c r="AP255" s="1082">
        <v>0</v>
      </c>
    </row>
    <row r="256" spans="1:42" s="144" customFormat="1" ht="15.75" customHeight="1">
      <c r="A256" s="994"/>
      <c r="B256" s="994"/>
      <c r="C256" s="236"/>
      <c r="D256" s="236"/>
      <c r="E256" s="236"/>
      <c r="F256" s="1070"/>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8">
        <v>0</v>
      </c>
      <c r="Z256" s="8">
        <v>0</v>
      </c>
      <c r="AA256" s="8"/>
      <c r="AB256" s="8"/>
      <c r="AC256" s="1130">
        <v>0</v>
      </c>
      <c r="AD256" s="1130">
        <v>46.43</v>
      </c>
      <c r="AE256" s="89">
        <v>0</v>
      </c>
      <c r="AF256" s="8"/>
      <c r="AG256" s="1082">
        <v>0</v>
      </c>
      <c r="AH256" s="1130">
        <v>31.25</v>
      </c>
      <c r="AI256" s="8">
        <v>0</v>
      </c>
      <c r="AJ256" s="1130">
        <v>65.89</v>
      </c>
      <c r="AK256" s="1084">
        <v>0</v>
      </c>
      <c r="AL256" s="8">
        <v>0</v>
      </c>
      <c r="AM256" s="1081"/>
      <c r="AN256" s="89">
        <v>0</v>
      </c>
      <c r="AO256" s="89"/>
      <c r="AP256" s="1082">
        <v>0</v>
      </c>
    </row>
    <row r="257" spans="1:42" s="144" customFormat="1" ht="15.75" customHeight="1">
      <c r="A257" s="994"/>
      <c r="B257" s="994"/>
      <c r="C257" s="236"/>
      <c r="D257" s="236"/>
      <c r="E257" s="236"/>
      <c r="F257" s="1070"/>
      <c r="G257" s="865">
        <v>8</v>
      </c>
      <c r="H257" s="859">
        <v>2009</v>
      </c>
      <c r="I257" s="866">
        <v>2010</v>
      </c>
      <c r="J257" s="866">
        <v>2010</v>
      </c>
      <c r="K257" s="621" t="s">
        <v>306</v>
      </c>
      <c r="L257" s="1081">
        <v>0</v>
      </c>
      <c r="M257" s="89">
        <v>0</v>
      </c>
      <c r="N257" s="89">
        <v>2000000</v>
      </c>
      <c r="O257" s="1082">
        <v>2000000</v>
      </c>
      <c r="P257" s="598">
        <v>2000000</v>
      </c>
      <c r="Q257" s="776">
        <v>2251017.6199999996</v>
      </c>
      <c r="R257" s="776">
        <v>0</v>
      </c>
      <c r="S257" s="776">
        <v>0</v>
      </c>
      <c r="T257" s="533">
        <v>0</v>
      </c>
      <c r="U257" s="1083">
        <v>0</v>
      </c>
      <c r="V257" s="831">
        <v>0</v>
      </c>
      <c r="W257" s="897"/>
      <c r="X257" s="8"/>
      <c r="Y257" s="8">
        <v>0</v>
      </c>
      <c r="Z257" s="8">
        <v>0</v>
      </c>
      <c r="AA257" s="8"/>
      <c r="AB257" s="8"/>
      <c r="AC257" s="1130">
        <v>0</v>
      </c>
      <c r="AD257" s="1130">
        <v>46.43</v>
      </c>
      <c r="AE257" s="89">
        <v>0</v>
      </c>
      <c r="AF257" s="8"/>
      <c r="AG257" s="1082">
        <v>0</v>
      </c>
      <c r="AH257" s="1130">
        <v>31.25</v>
      </c>
      <c r="AI257" s="8">
        <v>0</v>
      </c>
      <c r="AJ257" s="1130">
        <v>65.89</v>
      </c>
      <c r="AK257" s="1084">
        <v>0</v>
      </c>
      <c r="AL257" s="8">
        <v>0</v>
      </c>
      <c r="AM257" s="1081"/>
      <c r="AN257" s="89">
        <v>0</v>
      </c>
      <c r="AO257" s="89">
        <v>2000000</v>
      </c>
      <c r="AP257" s="1082">
        <v>2000000</v>
      </c>
    </row>
    <row r="258" spans="1:42" s="144" customFormat="1" ht="15.75" customHeight="1">
      <c r="A258" s="994"/>
      <c r="B258" s="994"/>
      <c r="C258" s="236"/>
      <c r="D258" s="236"/>
      <c r="E258" s="236"/>
      <c r="F258" s="1070"/>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8">
        <v>0</v>
      </c>
      <c r="Z258" s="8">
        <v>0</v>
      </c>
      <c r="AA258" s="8"/>
      <c r="AB258" s="8"/>
      <c r="AC258" s="1130">
        <v>0</v>
      </c>
      <c r="AD258" s="1130">
        <v>46.43</v>
      </c>
      <c r="AE258" s="89">
        <v>0</v>
      </c>
      <c r="AF258" s="1130"/>
      <c r="AG258" s="1082">
        <v>0</v>
      </c>
      <c r="AH258" s="1130">
        <v>31.25</v>
      </c>
      <c r="AI258" s="8">
        <v>0</v>
      </c>
      <c r="AJ258" s="1130">
        <v>65.89</v>
      </c>
      <c r="AK258" s="1084">
        <v>0</v>
      </c>
      <c r="AL258" s="8">
        <v>0</v>
      </c>
      <c r="AM258" s="1081"/>
      <c r="AN258" s="89">
        <v>0</v>
      </c>
      <c r="AO258" s="89"/>
      <c r="AP258" s="1082">
        <v>0</v>
      </c>
    </row>
    <row r="259" spans="1:42" s="144" customFormat="1" ht="15.75" customHeight="1">
      <c r="A259" s="994"/>
      <c r="B259" s="994"/>
      <c r="C259" s="236"/>
      <c r="D259" s="236"/>
      <c r="E259" s="236"/>
      <c r="F259" s="1070"/>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8">
        <v>0</v>
      </c>
      <c r="Z259" s="8">
        <v>0</v>
      </c>
      <c r="AA259" s="8"/>
      <c r="AB259" s="8"/>
      <c r="AC259" s="1130">
        <v>0</v>
      </c>
      <c r="AD259" s="1130">
        <v>46.43</v>
      </c>
      <c r="AE259" s="89">
        <v>0</v>
      </c>
      <c r="AF259" s="8"/>
      <c r="AG259" s="1082">
        <v>0</v>
      </c>
      <c r="AH259" s="1130">
        <v>31.25</v>
      </c>
      <c r="AI259" s="8">
        <v>0</v>
      </c>
      <c r="AJ259" s="1130">
        <v>65.89</v>
      </c>
      <c r="AK259" s="1084">
        <v>0</v>
      </c>
      <c r="AL259" s="8">
        <v>0</v>
      </c>
      <c r="AM259" s="1081"/>
      <c r="AN259" s="89">
        <v>0</v>
      </c>
      <c r="AO259" s="89"/>
      <c r="AP259" s="1082">
        <v>0</v>
      </c>
    </row>
    <row r="260" spans="1:42" s="144" customFormat="1" ht="15.75" customHeight="1">
      <c r="A260" s="994"/>
      <c r="B260" s="994"/>
      <c r="C260" s="236"/>
      <c r="D260" s="236"/>
      <c r="E260" s="236"/>
      <c r="F260" s="1070"/>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c r="Y260" s="8">
        <v>0</v>
      </c>
      <c r="Z260" s="8">
        <v>0</v>
      </c>
      <c r="AA260" s="8"/>
      <c r="AB260" s="8"/>
      <c r="AC260" s="1130">
        <v>0</v>
      </c>
      <c r="AD260" s="1130">
        <v>46.43</v>
      </c>
      <c r="AE260" s="89">
        <v>0</v>
      </c>
      <c r="AF260" s="8"/>
      <c r="AG260" s="1082">
        <v>0</v>
      </c>
      <c r="AH260" s="1130">
        <v>31.25</v>
      </c>
      <c r="AI260" s="8">
        <v>0</v>
      </c>
      <c r="AJ260" s="1130">
        <v>65.89</v>
      </c>
      <c r="AK260" s="1084">
        <v>0</v>
      </c>
      <c r="AL260" s="8">
        <v>0</v>
      </c>
      <c r="AM260" s="1081"/>
      <c r="AN260" s="89">
        <v>0</v>
      </c>
      <c r="AO260" s="89"/>
      <c r="AP260" s="1082">
        <v>0</v>
      </c>
    </row>
    <row r="261" spans="1:42" s="144" customFormat="1" ht="15.75" customHeight="1">
      <c r="A261" s="994"/>
      <c r="B261" s="994"/>
      <c r="C261" s="236"/>
      <c r="D261" s="236"/>
      <c r="E261" s="236"/>
      <c r="F261" s="1070"/>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8">
        <v>0</v>
      </c>
      <c r="Z261" s="8">
        <v>0</v>
      </c>
      <c r="AA261" s="8"/>
      <c r="AB261" s="8"/>
      <c r="AC261" s="1130">
        <v>0</v>
      </c>
      <c r="AD261" s="1130">
        <v>46.43</v>
      </c>
      <c r="AE261" s="89">
        <v>0</v>
      </c>
      <c r="AF261" s="8"/>
      <c r="AG261" s="1082">
        <v>0</v>
      </c>
      <c r="AH261" s="1130">
        <v>31.25</v>
      </c>
      <c r="AI261" s="8">
        <v>0</v>
      </c>
      <c r="AJ261" s="1130">
        <v>65.89</v>
      </c>
      <c r="AK261" s="1084">
        <v>0</v>
      </c>
      <c r="AL261" s="8">
        <v>0</v>
      </c>
      <c r="AM261" s="1081"/>
      <c r="AN261" s="89">
        <v>0</v>
      </c>
      <c r="AO261" s="89"/>
      <c r="AP261" s="1082">
        <v>0</v>
      </c>
    </row>
    <row r="262" spans="1:42" s="144" customFormat="1" ht="15.75" customHeight="1">
      <c r="A262" s="994"/>
      <c r="B262" s="994"/>
      <c r="C262" s="236"/>
      <c r="D262" s="236"/>
      <c r="E262" s="236"/>
      <c r="F262" s="1070"/>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8">
        <v>0</v>
      </c>
      <c r="Z262" s="8">
        <v>0</v>
      </c>
      <c r="AA262" s="8"/>
      <c r="AB262" s="8"/>
      <c r="AC262" s="1130">
        <v>0</v>
      </c>
      <c r="AD262" s="1130">
        <v>46.43</v>
      </c>
      <c r="AE262" s="89">
        <v>0</v>
      </c>
      <c r="AF262" s="8"/>
      <c r="AG262" s="1082">
        <v>0</v>
      </c>
      <c r="AH262" s="1130">
        <v>31.25</v>
      </c>
      <c r="AI262" s="8">
        <v>0</v>
      </c>
      <c r="AJ262" s="1130">
        <v>65.89</v>
      </c>
      <c r="AK262" s="1084">
        <v>0</v>
      </c>
      <c r="AL262" s="8">
        <v>0</v>
      </c>
      <c r="AM262" s="1081"/>
      <c r="AN262" s="89">
        <v>0</v>
      </c>
      <c r="AO262" s="89"/>
      <c r="AP262" s="1082">
        <v>0</v>
      </c>
    </row>
    <row r="263" spans="1:42" s="144" customFormat="1" ht="15.75" customHeight="1">
      <c r="A263" s="994"/>
      <c r="B263" s="994"/>
      <c r="C263" s="236"/>
      <c r="D263" s="236"/>
      <c r="E263" s="236"/>
      <c r="F263" s="1070"/>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8">
        <v>0</v>
      </c>
      <c r="Z263" s="8">
        <v>0</v>
      </c>
      <c r="AA263" s="8"/>
      <c r="AB263" s="8"/>
      <c r="AC263" s="1130">
        <v>0</v>
      </c>
      <c r="AD263" s="1130">
        <v>46.43</v>
      </c>
      <c r="AE263" s="89">
        <v>0</v>
      </c>
      <c r="AF263" s="8"/>
      <c r="AG263" s="1082">
        <v>0</v>
      </c>
      <c r="AH263" s="1130">
        <v>31.25</v>
      </c>
      <c r="AI263" s="8">
        <v>0</v>
      </c>
      <c r="AJ263" s="1130">
        <v>65.89</v>
      </c>
      <c r="AK263" s="1084">
        <v>0</v>
      </c>
      <c r="AL263" s="8">
        <v>0</v>
      </c>
      <c r="AM263" s="1081"/>
      <c r="AN263" s="89">
        <v>0</v>
      </c>
      <c r="AO263" s="89"/>
      <c r="AP263" s="1082">
        <v>0</v>
      </c>
    </row>
    <row r="264" spans="1:42" s="144" customFormat="1" ht="15.75" customHeight="1">
      <c r="A264" s="994"/>
      <c r="B264" s="994"/>
      <c r="C264" s="236"/>
      <c r="D264" s="236"/>
      <c r="E264" s="236"/>
      <c r="F264" s="1070"/>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8">
        <v>0</v>
      </c>
      <c r="Z264" s="8">
        <v>0</v>
      </c>
      <c r="AA264" s="8"/>
      <c r="AB264" s="8"/>
      <c r="AC264" s="1130">
        <v>0</v>
      </c>
      <c r="AD264" s="1130">
        <v>46.43</v>
      </c>
      <c r="AE264" s="89">
        <v>0</v>
      </c>
      <c r="AF264" s="8"/>
      <c r="AG264" s="1082">
        <v>0</v>
      </c>
      <c r="AH264" s="1130">
        <v>31.25</v>
      </c>
      <c r="AI264" s="8">
        <v>0</v>
      </c>
      <c r="AJ264" s="1130">
        <v>65.89</v>
      </c>
      <c r="AK264" s="1084">
        <v>0</v>
      </c>
      <c r="AL264" s="8">
        <v>0</v>
      </c>
      <c r="AM264" s="1081"/>
      <c r="AN264" s="89">
        <v>0</v>
      </c>
      <c r="AO264" s="89"/>
      <c r="AP264" s="1082">
        <v>0</v>
      </c>
    </row>
    <row r="265" spans="1:42" s="144" customFormat="1" ht="15.75" customHeight="1">
      <c r="A265" s="994"/>
      <c r="B265" s="994"/>
      <c r="C265" s="236"/>
      <c r="D265" s="236"/>
      <c r="E265" s="236"/>
      <c r="F265" s="1070"/>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8">
        <v>0</v>
      </c>
      <c r="Z265" s="8">
        <v>0</v>
      </c>
      <c r="AA265" s="8"/>
      <c r="AB265" s="8"/>
      <c r="AC265" s="1130">
        <v>0</v>
      </c>
      <c r="AD265" s="1130">
        <v>46.43</v>
      </c>
      <c r="AE265" s="89">
        <v>0</v>
      </c>
      <c r="AF265" s="8"/>
      <c r="AG265" s="1082">
        <v>0</v>
      </c>
      <c r="AH265" s="1130">
        <v>31.25</v>
      </c>
      <c r="AI265" s="8">
        <v>0</v>
      </c>
      <c r="AJ265" s="1130">
        <v>65.89</v>
      </c>
      <c r="AK265" s="1084">
        <v>0</v>
      </c>
      <c r="AL265" s="8">
        <v>0</v>
      </c>
      <c r="AM265" s="1081"/>
      <c r="AN265" s="89">
        <v>0</v>
      </c>
      <c r="AO265" s="89"/>
      <c r="AP265" s="1082">
        <v>0</v>
      </c>
    </row>
    <row r="266" spans="1:42"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8">
        <v>0</v>
      </c>
      <c r="Z266" s="8">
        <v>0</v>
      </c>
      <c r="AA266" s="8"/>
      <c r="AB266" s="8"/>
      <c r="AC266" s="1130">
        <v>0</v>
      </c>
      <c r="AD266" s="1130">
        <v>46.43</v>
      </c>
      <c r="AE266" s="89">
        <v>0</v>
      </c>
      <c r="AF266" s="8"/>
      <c r="AG266" s="1082">
        <v>0</v>
      </c>
      <c r="AH266" s="1130">
        <v>31.25</v>
      </c>
      <c r="AI266" s="8">
        <v>0</v>
      </c>
      <c r="AJ266" s="1130">
        <v>65.89</v>
      </c>
      <c r="AK266" s="1084">
        <v>0</v>
      </c>
      <c r="AL266" s="8">
        <v>0</v>
      </c>
      <c r="AM266" s="1081"/>
      <c r="AN266" s="89">
        <v>0</v>
      </c>
      <c r="AO266" s="89"/>
      <c r="AP266" s="1082">
        <v>0</v>
      </c>
    </row>
    <row r="267" spans="1:42"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8">
        <v>0</v>
      </c>
      <c r="Z267" s="8">
        <v>0</v>
      </c>
      <c r="AA267" s="8"/>
      <c r="AB267" s="8"/>
      <c r="AC267" s="1130">
        <v>0</v>
      </c>
      <c r="AD267" s="1130">
        <v>46.43</v>
      </c>
      <c r="AE267" s="89">
        <v>0</v>
      </c>
      <c r="AF267" s="8"/>
      <c r="AG267" s="1084">
        <v>0</v>
      </c>
      <c r="AH267" s="1130">
        <v>31.25</v>
      </c>
      <c r="AI267" s="8">
        <v>0</v>
      </c>
      <c r="AJ267" s="1130">
        <v>65.89</v>
      </c>
      <c r="AK267" s="1084">
        <v>0</v>
      </c>
      <c r="AL267" s="8">
        <v>0</v>
      </c>
      <c r="AM267" s="1081"/>
      <c r="AN267" s="89">
        <v>0</v>
      </c>
      <c r="AO267" s="89"/>
      <c r="AP267" s="1082">
        <v>0</v>
      </c>
    </row>
    <row r="268" spans="1:42"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8">
        <v>0</v>
      </c>
      <c r="Z268" s="8">
        <v>0</v>
      </c>
      <c r="AA268" s="8"/>
      <c r="AB268" s="8"/>
      <c r="AC268" s="1130">
        <v>0</v>
      </c>
      <c r="AD268" s="1130">
        <v>48.47</v>
      </c>
      <c r="AE268" s="89">
        <v>0</v>
      </c>
      <c r="AF268" s="8"/>
      <c r="AG268" s="1084">
        <v>0</v>
      </c>
      <c r="AH268" s="1130">
        <v>34.68</v>
      </c>
      <c r="AI268" s="8">
        <v>0</v>
      </c>
      <c r="AJ268" s="1130">
        <v>66.08</v>
      </c>
      <c r="AK268" s="1084">
        <v>0</v>
      </c>
      <c r="AL268" s="8">
        <v>0</v>
      </c>
      <c r="AM268" s="1081"/>
      <c r="AN268" s="89">
        <v>0</v>
      </c>
      <c r="AO268" s="89"/>
      <c r="AP268" s="1082">
        <v>0</v>
      </c>
    </row>
    <row r="269" spans="1:42"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8">
        <v>0</v>
      </c>
      <c r="Z269" s="8">
        <v>0</v>
      </c>
      <c r="AA269" s="8"/>
      <c r="AB269" s="8"/>
      <c r="AC269" s="1130">
        <v>0</v>
      </c>
      <c r="AD269" s="1130">
        <v>48.47</v>
      </c>
      <c r="AE269" s="89">
        <v>0</v>
      </c>
      <c r="AF269" s="8"/>
      <c r="AG269" s="1084">
        <v>0</v>
      </c>
      <c r="AH269" s="1130">
        <v>34.68</v>
      </c>
      <c r="AI269" s="8">
        <v>0</v>
      </c>
      <c r="AJ269" s="1130">
        <v>66.08</v>
      </c>
      <c r="AK269" s="1084">
        <v>0</v>
      </c>
      <c r="AL269" s="8">
        <v>0</v>
      </c>
      <c r="AM269" s="1081"/>
      <c r="AN269" s="89">
        <v>0</v>
      </c>
      <c r="AO269" s="89"/>
      <c r="AP269" s="1082">
        <v>0</v>
      </c>
    </row>
    <row r="270" spans="1:42"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8">
        <v>0</v>
      </c>
      <c r="Z270" s="8">
        <v>0</v>
      </c>
      <c r="AA270" s="8"/>
      <c r="AB270" s="8"/>
      <c r="AC270" s="1130">
        <v>0</v>
      </c>
      <c r="AD270" s="1130">
        <v>48.47</v>
      </c>
      <c r="AE270" s="8">
        <v>0</v>
      </c>
      <c r="AF270" s="8"/>
      <c r="AG270" s="1084">
        <v>0</v>
      </c>
      <c r="AH270" s="1130">
        <v>34.68</v>
      </c>
      <c r="AI270" s="8">
        <v>0</v>
      </c>
      <c r="AJ270" s="1130">
        <v>66.08</v>
      </c>
      <c r="AK270" s="1084">
        <v>0</v>
      </c>
      <c r="AL270" s="8">
        <v>0</v>
      </c>
      <c r="AM270" s="1081"/>
      <c r="AN270" s="89">
        <v>0</v>
      </c>
      <c r="AO270" s="89"/>
      <c r="AP270" s="1082">
        <v>0</v>
      </c>
    </row>
    <row r="271" spans="1:42"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8">
        <v>0</v>
      </c>
      <c r="Z271" s="8">
        <v>0</v>
      </c>
      <c r="AA271" s="8"/>
      <c r="AB271" s="8"/>
      <c r="AC271" s="1130">
        <v>0</v>
      </c>
      <c r="AD271" s="1130">
        <v>48.47</v>
      </c>
      <c r="AE271" s="8">
        <v>0</v>
      </c>
      <c r="AF271" s="8"/>
      <c r="AG271" s="1084">
        <v>0</v>
      </c>
      <c r="AH271" s="1130">
        <v>34.68</v>
      </c>
      <c r="AI271" s="8">
        <v>0</v>
      </c>
      <c r="AJ271" s="1130">
        <v>66.08</v>
      </c>
      <c r="AK271" s="1084">
        <v>0</v>
      </c>
      <c r="AL271" s="8">
        <v>0</v>
      </c>
      <c r="AM271" s="1081"/>
      <c r="AN271" s="89">
        <v>0</v>
      </c>
      <c r="AO271" s="89"/>
      <c r="AP271" s="1082">
        <v>0</v>
      </c>
    </row>
    <row r="272" spans="1:42"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c r="Y272" s="8">
        <v>0</v>
      </c>
      <c r="Z272" s="8">
        <v>0</v>
      </c>
      <c r="AA272" s="8"/>
      <c r="AB272" s="8"/>
      <c r="AC272" s="1130">
        <v>0</v>
      </c>
      <c r="AD272" s="1130">
        <v>48.47</v>
      </c>
      <c r="AE272" s="8">
        <v>0</v>
      </c>
      <c r="AF272" s="8"/>
      <c r="AG272" s="1084">
        <v>0</v>
      </c>
      <c r="AH272" s="1130">
        <v>34.68</v>
      </c>
      <c r="AI272" s="8">
        <v>0</v>
      </c>
      <c r="AJ272" s="1130">
        <v>66.08</v>
      </c>
      <c r="AK272" s="1084">
        <v>0</v>
      </c>
      <c r="AL272" s="8">
        <v>0</v>
      </c>
      <c r="AM272" s="1081"/>
      <c r="AN272" s="89">
        <v>0</v>
      </c>
      <c r="AO272" s="89"/>
      <c r="AP272" s="1082">
        <v>0</v>
      </c>
    </row>
    <row r="273" spans="1:42"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8">
        <v>0</v>
      </c>
      <c r="Z273" s="8">
        <v>0</v>
      </c>
      <c r="AA273" s="8"/>
      <c r="AB273" s="8"/>
      <c r="AC273" s="1130">
        <v>0</v>
      </c>
      <c r="AD273" s="1130">
        <v>48.47</v>
      </c>
      <c r="AE273" s="8">
        <v>0</v>
      </c>
      <c r="AF273" s="8"/>
      <c r="AG273" s="1084">
        <v>0</v>
      </c>
      <c r="AH273" s="1130">
        <v>34.68</v>
      </c>
      <c r="AI273" s="8">
        <v>0</v>
      </c>
      <c r="AJ273" s="1130">
        <v>66.08</v>
      </c>
      <c r="AK273" s="1084">
        <v>0</v>
      </c>
      <c r="AL273" s="8">
        <v>0</v>
      </c>
      <c r="AM273" s="1081"/>
      <c r="AN273" s="89">
        <v>0</v>
      </c>
      <c r="AO273" s="89"/>
      <c r="AP273" s="1082">
        <v>0</v>
      </c>
    </row>
    <row r="274" spans="1:42"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8">
        <v>0</v>
      </c>
      <c r="Z274" s="8">
        <v>0</v>
      </c>
      <c r="AA274" s="8"/>
      <c r="AB274" s="8"/>
      <c r="AC274" s="1130">
        <v>0</v>
      </c>
      <c r="AD274" s="1130">
        <v>48.47</v>
      </c>
      <c r="AE274" s="8">
        <v>0</v>
      </c>
      <c r="AF274" s="8"/>
      <c r="AG274" s="1084">
        <v>0</v>
      </c>
      <c r="AH274" s="1130">
        <v>34.68</v>
      </c>
      <c r="AI274" s="8">
        <v>0</v>
      </c>
      <c r="AJ274" s="1130">
        <v>66.08</v>
      </c>
      <c r="AK274" s="1084">
        <v>0</v>
      </c>
      <c r="AL274" s="8">
        <v>0</v>
      </c>
      <c r="AM274" s="1081"/>
      <c r="AN274" s="89">
        <v>0</v>
      </c>
      <c r="AO274" s="89"/>
      <c r="AP274" s="1082">
        <v>0</v>
      </c>
    </row>
    <row r="275" spans="1:42"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8">
        <v>0</v>
      </c>
      <c r="Z275" s="8">
        <v>0</v>
      </c>
      <c r="AA275" s="8"/>
      <c r="AB275" s="8"/>
      <c r="AC275" s="1130">
        <v>0</v>
      </c>
      <c r="AD275" s="1130">
        <v>48.47</v>
      </c>
      <c r="AE275" s="8">
        <v>0</v>
      </c>
      <c r="AF275" s="8"/>
      <c r="AG275" s="1084">
        <v>0</v>
      </c>
      <c r="AH275" s="1130">
        <v>34.68</v>
      </c>
      <c r="AI275" s="8">
        <v>0</v>
      </c>
      <c r="AJ275" s="1130">
        <v>66.08</v>
      </c>
      <c r="AK275" s="1084">
        <v>0</v>
      </c>
      <c r="AL275" s="8">
        <v>0</v>
      </c>
      <c r="AM275" s="1081"/>
      <c r="AN275" s="89">
        <v>0</v>
      </c>
      <c r="AO275" s="89"/>
      <c r="AP275" s="1082">
        <v>0</v>
      </c>
    </row>
    <row r="276" spans="1:42"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8">
        <v>0</v>
      </c>
      <c r="Z276" s="8">
        <v>0</v>
      </c>
      <c r="AA276" s="8"/>
      <c r="AB276" s="8"/>
      <c r="AC276" s="1130">
        <v>0</v>
      </c>
      <c r="AD276" s="1130">
        <v>48.47</v>
      </c>
      <c r="AE276" s="8">
        <v>0</v>
      </c>
      <c r="AF276" s="8"/>
      <c r="AG276" s="1084">
        <v>0</v>
      </c>
      <c r="AH276" s="1130">
        <v>34.68</v>
      </c>
      <c r="AI276" s="8">
        <v>0</v>
      </c>
      <c r="AJ276" s="1130">
        <v>66.08</v>
      </c>
      <c r="AK276" s="1084">
        <v>0</v>
      </c>
      <c r="AL276" s="8">
        <v>0</v>
      </c>
      <c r="AM276" s="1081"/>
      <c r="AN276" s="89">
        <v>0</v>
      </c>
      <c r="AO276" s="89"/>
      <c r="AP276" s="1082">
        <v>0</v>
      </c>
    </row>
    <row r="277" spans="1:42"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8">
        <v>0</v>
      </c>
      <c r="Z277" s="8">
        <v>0</v>
      </c>
      <c r="AA277" s="8"/>
      <c r="AB277" s="8"/>
      <c r="AC277" s="1130">
        <v>0</v>
      </c>
      <c r="AD277" s="1130">
        <v>48.47</v>
      </c>
      <c r="AE277" s="8">
        <v>0</v>
      </c>
      <c r="AF277" s="8"/>
      <c r="AG277" s="1084">
        <v>0</v>
      </c>
      <c r="AH277" s="1130">
        <v>34.68</v>
      </c>
      <c r="AI277" s="8">
        <v>0</v>
      </c>
      <c r="AJ277" s="1130">
        <v>66.08</v>
      </c>
      <c r="AK277" s="1084">
        <v>0</v>
      </c>
      <c r="AL277" s="8">
        <v>0</v>
      </c>
      <c r="AM277" s="1081"/>
      <c r="AN277" s="89">
        <v>0</v>
      </c>
      <c r="AO277" s="89"/>
      <c r="AP277" s="1082">
        <v>0</v>
      </c>
    </row>
    <row r="278" spans="1:42"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8">
        <v>0</v>
      </c>
      <c r="Z278" s="8">
        <v>0</v>
      </c>
      <c r="AA278" s="8"/>
      <c r="AB278" s="8"/>
      <c r="AC278" s="1130">
        <v>0</v>
      </c>
      <c r="AD278" s="1130">
        <v>48.47</v>
      </c>
      <c r="AE278" s="8">
        <v>0</v>
      </c>
      <c r="AF278" s="8"/>
      <c r="AG278" s="1084">
        <v>0</v>
      </c>
      <c r="AH278" s="1130">
        <v>34.68</v>
      </c>
      <c r="AI278" s="8">
        <v>0</v>
      </c>
      <c r="AJ278" s="1130">
        <v>66.08</v>
      </c>
      <c r="AK278" s="1084">
        <v>0</v>
      </c>
      <c r="AL278" s="8">
        <v>0</v>
      </c>
      <c r="AM278" s="1081"/>
      <c r="AN278" s="89">
        <v>0</v>
      </c>
      <c r="AO278" s="89"/>
      <c r="AP278" s="1082">
        <v>0</v>
      </c>
    </row>
    <row r="279" spans="1:42"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8">
        <v>0</v>
      </c>
      <c r="Z279" s="8">
        <v>0</v>
      </c>
      <c r="AA279" s="8"/>
      <c r="AB279" s="8"/>
      <c r="AC279" s="1130">
        <v>0</v>
      </c>
      <c r="AD279" s="1130">
        <v>48.47</v>
      </c>
      <c r="AE279" s="8">
        <v>0</v>
      </c>
      <c r="AF279" s="8"/>
      <c r="AG279" s="1084">
        <v>0</v>
      </c>
      <c r="AH279" s="1130">
        <v>34.68</v>
      </c>
      <c r="AI279" s="8">
        <v>0</v>
      </c>
      <c r="AJ279" s="1130">
        <v>66.08</v>
      </c>
      <c r="AK279" s="1084">
        <v>0</v>
      </c>
      <c r="AL279" s="8">
        <v>0</v>
      </c>
      <c r="AM279" s="1081"/>
      <c r="AN279" s="89">
        <v>0</v>
      </c>
      <c r="AO279" s="89"/>
      <c r="AP279" s="1082">
        <v>0</v>
      </c>
    </row>
    <row r="280" spans="1:42"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8">
        <v>0</v>
      </c>
      <c r="Z280" s="8">
        <v>0</v>
      </c>
      <c r="AA280" s="8"/>
      <c r="AB280" s="8"/>
      <c r="AC280" s="1130">
        <v>0</v>
      </c>
      <c r="AD280" s="1130">
        <v>49.697023891819065</v>
      </c>
      <c r="AE280" s="8">
        <v>0</v>
      </c>
      <c r="AF280" s="8"/>
      <c r="AG280" s="1084">
        <v>0</v>
      </c>
      <c r="AH280" s="1130">
        <v>35.557928379787192</v>
      </c>
      <c r="AI280" s="8">
        <v>0</v>
      </c>
      <c r="AJ280" s="1130">
        <v>67.752823164254252</v>
      </c>
      <c r="AK280" s="1084">
        <v>0</v>
      </c>
      <c r="AL280" s="8">
        <v>0</v>
      </c>
      <c r="AM280" s="1081"/>
      <c r="AN280" s="89">
        <v>0</v>
      </c>
      <c r="AO280" s="89"/>
      <c r="AP280" s="1082">
        <v>0</v>
      </c>
    </row>
    <row r="281" spans="1:42"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8">
        <v>0</v>
      </c>
      <c r="Z281" s="8">
        <v>0</v>
      </c>
      <c r="AA281" s="8"/>
      <c r="AB281" s="8"/>
      <c r="AC281" s="1130">
        <v>0</v>
      </c>
      <c r="AD281" s="1130">
        <v>49.697023891819065</v>
      </c>
      <c r="AE281" s="8">
        <v>0</v>
      </c>
      <c r="AF281" s="8"/>
      <c r="AG281" s="1084">
        <v>0</v>
      </c>
      <c r="AH281" s="1130">
        <v>35.557928379787192</v>
      </c>
      <c r="AI281" s="8">
        <v>0</v>
      </c>
      <c r="AJ281" s="1130">
        <v>67.752823164254252</v>
      </c>
      <c r="AK281" s="1084">
        <v>0</v>
      </c>
      <c r="AL281" s="8">
        <v>0</v>
      </c>
      <c r="AM281" s="1081"/>
      <c r="AN281" s="89">
        <v>0</v>
      </c>
      <c r="AO281" s="89"/>
      <c r="AP281" s="1082">
        <v>0</v>
      </c>
    </row>
    <row r="282" spans="1:42"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8">
        <v>0</v>
      </c>
      <c r="Z282" s="8">
        <v>0</v>
      </c>
      <c r="AA282" s="8"/>
      <c r="AB282" s="8"/>
      <c r="AC282" s="1130">
        <v>0</v>
      </c>
      <c r="AD282" s="1130">
        <v>49.697023891819065</v>
      </c>
      <c r="AE282" s="8">
        <v>0</v>
      </c>
      <c r="AF282" s="8"/>
      <c r="AG282" s="1084">
        <v>0</v>
      </c>
      <c r="AH282" s="1130">
        <v>35.557928379787192</v>
      </c>
      <c r="AI282" s="8">
        <v>0</v>
      </c>
      <c r="AJ282" s="1130">
        <v>67.752823164254252</v>
      </c>
      <c r="AK282" s="1084">
        <v>0</v>
      </c>
      <c r="AL282" s="8">
        <v>0</v>
      </c>
      <c r="AM282" s="1081"/>
      <c r="AN282" s="89">
        <v>0</v>
      </c>
      <c r="AO282" s="89"/>
      <c r="AP282" s="1082">
        <v>0</v>
      </c>
    </row>
    <row r="283" spans="1:42"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8">
        <v>0</v>
      </c>
      <c r="Z283" s="8">
        <v>0</v>
      </c>
      <c r="AA283" s="8"/>
      <c r="AB283" s="8"/>
      <c r="AC283" s="1130">
        <v>0</v>
      </c>
      <c r="AD283" s="1130">
        <v>49.697023891819065</v>
      </c>
      <c r="AE283" s="8">
        <v>0</v>
      </c>
      <c r="AF283" s="8"/>
      <c r="AG283" s="1084">
        <v>0</v>
      </c>
      <c r="AH283" s="1130">
        <v>35.557928379787192</v>
      </c>
      <c r="AI283" s="8">
        <v>0</v>
      </c>
      <c r="AJ283" s="1130">
        <v>67.752823164254252</v>
      </c>
      <c r="AK283" s="1084">
        <v>0</v>
      </c>
      <c r="AL283" s="8">
        <v>0</v>
      </c>
      <c r="AM283" s="1081"/>
      <c r="AN283" s="89">
        <v>0</v>
      </c>
      <c r="AO283" s="89"/>
      <c r="AP283" s="1082">
        <v>0</v>
      </c>
    </row>
    <row r="284" spans="1:42"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8">
        <v>0</v>
      </c>
      <c r="Z284" s="8">
        <v>0</v>
      </c>
      <c r="AA284" s="8"/>
      <c r="AB284" s="8"/>
      <c r="AC284" s="1130">
        <v>0</v>
      </c>
      <c r="AD284" s="1130">
        <v>49.697023891819065</v>
      </c>
      <c r="AE284" s="8">
        <v>0</v>
      </c>
      <c r="AF284" s="8"/>
      <c r="AG284" s="1084">
        <v>0</v>
      </c>
      <c r="AH284" s="1130">
        <v>35.557928379787192</v>
      </c>
      <c r="AI284" s="8">
        <v>0</v>
      </c>
      <c r="AJ284" s="1130">
        <v>67.752823164254252</v>
      </c>
      <c r="AK284" s="1084">
        <v>0</v>
      </c>
      <c r="AL284" s="8">
        <v>0</v>
      </c>
      <c r="AM284" s="1081"/>
      <c r="AN284" s="89">
        <v>0</v>
      </c>
      <c r="AO284" s="89"/>
      <c r="AP284" s="1082">
        <v>0</v>
      </c>
    </row>
    <row r="285" spans="1:42"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8">
        <v>0</v>
      </c>
      <c r="Z285" s="8">
        <v>0</v>
      </c>
      <c r="AA285" s="8"/>
      <c r="AB285" s="8"/>
      <c r="AC285" s="1130">
        <v>0</v>
      </c>
      <c r="AD285" s="1130">
        <v>49.697023891819065</v>
      </c>
      <c r="AE285" s="8">
        <v>0</v>
      </c>
      <c r="AF285" s="8"/>
      <c r="AG285" s="1084">
        <v>0</v>
      </c>
      <c r="AH285" s="1130">
        <v>35.557928379787192</v>
      </c>
      <c r="AI285" s="8">
        <v>0</v>
      </c>
      <c r="AJ285" s="1130">
        <v>67.752823164254252</v>
      </c>
      <c r="AK285" s="1084">
        <v>0</v>
      </c>
      <c r="AL285" s="8">
        <v>0</v>
      </c>
      <c r="AM285" s="1081"/>
      <c r="AN285" s="89">
        <v>0</v>
      </c>
      <c r="AO285" s="89"/>
      <c r="AP285" s="1082">
        <v>0</v>
      </c>
    </row>
    <row r="286" spans="1:42"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8">
        <v>0</v>
      </c>
      <c r="Z286" s="8">
        <v>0</v>
      </c>
      <c r="AA286" s="8"/>
      <c r="AB286" s="8"/>
      <c r="AC286" s="1130">
        <v>0</v>
      </c>
      <c r="AD286" s="1130">
        <v>49.697023891819065</v>
      </c>
      <c r="AE286" s="8">
        <v>0</v>
      </c>
      <c r="AF286" s="8"/>
      <c r="AG286" s="1084">
        <v>0</v>
      </c>
      <c r="AH286" s="1130">
        <v>35.557928379787192</v>
      </c>
      <c r="AI286" s="8">
        <v>0</v>
      </c>
      <c r="AJ286" s="1130">
        <v>67.752823164254252</v>
      </c>
      <c r="AK286" s="1084">
        <v>0</v>
      </c>
      <c r="AL286" s="8">
        <v>0</v>
      </c>
      <c r="AM286" s="1081"/>
      <c r="AN286" s="89">
        <v>0</v>
      </c>
      <c r="AO286" s="89"/>
      <c r="AP286" s="1082">
        <v>0</v>
      </c>
    </row>
    <row r="287" spans="1:42"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8">
        <v>0</v>
      </c>
      <c r="Z287" s="8">
        <v>0</v>
      </c>
      <c r="AA287" s="8"/>
      <c r="AB287" s="8"/>
      <c r="AC287" s="1130">
        <v>0</v>
      </c>
      <c r="AD287" s="1130">
        <v>49.697023891819065</v>
      </c>
      <c r="AE287" s="8">
        <v>0</v>
      </c>
      <c r="AF287" s="8"/>
      <c r="AG287" s="1084">
        <v>0</v>
      </c>
      <c r="AH287" s="1130">
        <v>35.557928379787192</v>
      </c>
      <c r="AI287" s="8">
        <v>0</v>
      </c>
      <c r="AJ287" s="1130">
        <v>67.752823164254252</v>
      </c>
      <c r="AK287" s="1084">
        <v>0</v>
      </c>
      <c r="AL287" s="8">
        <v>0</v>
      </c>
      <c r="AM287" s="1081"/>
      <c r="AN287" s="89">
        <v>0</v>
      </c>
      <c r="AO287" s="89"/>
      <c r="AP287" s="1082">
        <v>0</v>
      </c>
    </row>
    <row r="288" spans="1:42"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8">
        <v>0</v>
      </c>
      <c r="Z288" s="8">
        <v>0</v>
      </c>
      <c r="AA288" s="8"/>
      <c r="AB288" s="8"/>
      <c r="AC288" s="1130">
        <v>0</v>
      </c>
      <c r="AD288" s="1130">
        <v>49.697023891819065</v>
      </c>
      <c r="AE288" s="8">
        <v>0</v>
      </c>
      <c r="AF288" s="8"/>
      <c r="AG288" s="1084">
        <v>0</v>
      </c>
      <c r="AH288" s="1130">
        <v>35.557928379787192</v>
      </c>
      <c r="AI288" s="8">
        <v>0</v>
      </c>
      <c r="AJ288" s="1130">
        <v>67.752823164254252</v>
      </c>
      <c r="AK288" s="1084">
        <v>0</v>
      </c>
      <c r="AL288" s="8">
        <v>0</v>
      </c>
      <c r="AM288" s="1081"/>
      <c r="AN288" s="89">
        <v>0</v>
      </c>
      <c r="AO288" s="89"/>
      <c r="AP288" s="1082">
        <v>0</v>
      </c>
    </row>
    <row r="289" spans="1:42"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8">
        <v>0</v>
      </c>
      <c r="Z289" s="8">
        <v>0</v>
      </c>
      <c r="AA289" s="8"/>
      <c r="AB289" s="8"/>
      <c r="AC289" s="1130">
        <v>39.619999999999997</v>
      </c>
      <c r="AD289" s="1130">
        <v>49.697023891819065</v>
      </c>
      <c r="AE289" s="8">
        <v>0</v>
      </c>
      <c r="AF289" s="8"/>
      <c r="AG289" s="1084">
        <v>0</v>
      </c>
      <c r="AH289" s="1130">
        <v>35.557928379787192</v>
      </c>
      <c r="AI289" s="8">
        <v>0</v>
      </c>
      <c r="AJ289" s="1130">
        <v>67.752823164254252</v>
      </c>
      <c r="AK289" s="1084">
        <v>0</v>
      </c>
      <c r="AL289" s="8">
        <v>0</v>
      </c>
      <c r="AM289" s="1081"/>
      <c r="AN289" s="89">
        <v>0</v>
      </c>
      <c r="AO289" s="89"/>
      <c r="AP289" s="1082">
        <v>0</v>
      </c>
    </row>
    <row r="290" spans="1:42"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v>0</v>
      </c>
      <c r="Z290" s="8">
        <v>0</v>
      </c>
      <c r="AA290" s="8"/>
      <c r="AB290" s="8"/>
      <c r="AC290" s="1130">
        <v>39.619999999999997</v>
      </c>
      <c r="AD290" s="1130">
        <v>49.697023891819065</v>
      </c>
      <c r="AE290" s="8">
        <v>0</v>
      </c>
      <c r="AF290" s="8"/>
      <c r="AG290" s="1084">
        <v>0</v>
      </c>
      <c r="AH290" s="1130">
        <v>35.557928379787192</v>
      </c>
      <c r="AI290" s="8">
        <v>0</v>
      </c>
      <c r="AJ290" s="1130">
        <v>67.752823164254252</v>
      </c>
      <c r="AK290" s="1084">
        <v>0</v>
      </c>
      <c r="AL290" s="8">
        <v>0</v>
      </c>
      <c r="AM290" s="1081"/>
      <c r="AN290" s="89">
        <v>0</v>
      </c>
      <c r="AO290" s="89"/>
      <c r="AP290" s="1082">
        <v>0</v>
      </c>
    </row>
    <row r="291" spans="1:42"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v>0</v>
      </c>
      <c r="Z291" s="8">
        <v>0</v>
      </c>
      <c r="AA291" s="8"/>
      <c r="AB291" s="8"/>
      <c r="AC291" s="1130">
        <v>39.619999999999997</v>
      </c>
      <c r="AD291" s="1130">
        <v>49.697023891819065</v>
      </c>
      <c r="AE291" s="8">
        <v>0</v>
      </c>
      <c r="AF291" s="8"/>
      <c r="AG291" s="1084">
        <v>0</v>
      </c>
      <c r="AH291" s="1130">
        <v>35.557928379787192</v>
      </c>
      <c r="AI291" s="8">
        <v>0</v>
      </c>
      <c r="AJ291" s="1130">
        <v>67.752823164254252</v>
      </c>
      <c r="AK291" s="1084">
        <v>0</v>
      </c>
      <c r="AL291" s="8">
        <v>0</v>
      </c>
      <c r="AM291" s="1081"/>
      <c r="AN291" s="89">
        <v>0</v>
      </c>
      <c r="AO291" s="89"/>
      <c r="AP291" s="1082">
        <v>0</v>
      </c>
    </row>
    <row r="292" spans="1:42"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v>0</v>
      </c>
      <c r="Z292" s="8">
        <v>0</v>
      </c>
      <c r="AA292" s="8"/>
      <c r="AB292" s="8"/>
      <c r="AC292" s="1130">
        <v>41</v>
      </c>
      <c r="AD292" s="1130">
        <v>50.955110041345883</v>
      </c>
      <c r="AE292" s="8">
        <v>0</v>
      </c>
      <c r="AF292" s="8"/>
      <c r="AG292" s="1084">
        <v>0</v>
      </c>
      <c r="AH292" s="1130">
        <v>36.458081622320513</v>
      </c>
      <c r="AI292" s="8">
        <v>0</v>
      </c>
      <c r="AJ292" s="1130">
        <v>69.467994048527657</v>
      </c>
      <c r="AK292" s="1084">
        <v>0</v>
      </c>
      <c r="AL292" s="8">
        <v>0</v>
      </c>
      <c r="AM292" s="1081"/>
      <c r="AN292" s="89">
        <v>0</v>
      </c>
      <c r="AO292" s="89"/>
      <c r="AP292" s="1082">
        <v>0</v>
      </c>
    </row>
    <row r="293" spans="1:42"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v>0</v>
      </c>
      <c r="Z293" s="8">
        <v>0</v>
      </c>
      <c r="AA293" s="8"/>
      <c r="AB293" s="8"/>
      <c r="AC293" s="1130">
        <v>41</v>
      </c>
      <c r="AD293" s="1130">
        <v>50.955110041345883</v>
      </c>
      <c r="AE293" s="8">
        <v>0</v>
      </c>
      <c r="AF293" s="8"/>
      <c r="AG293" s="1084">
        <v>0</v>
      </c>
      <c r="AH293" s="1130">
        <v>36.458081622320513</v>
      </c>
      <c r="AI293" s="8">
        <v>0</v>
      </c>
      <c r="AJ293" s="1130">
        <v>69.467994048527657</v>
      </c>
      <c r="AK293" s="1084">
        <v>0</v>
      </c>
      <c r="AL293" s="8">
        <v>0</v>
      </c>
      <c r="AM293" s="1081"/>
      <c r="AN293" s="89">
        <v>0</v>
      </c>
      <c r="AO293" s="89"/>
      <c r="AP293" s="1082">
        <v>0</v>
      </c>
    </row>
    <row r="294" spans="1:42"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v>0</v>
      </c>
      <c r="Z294" s="8">
        <v>0</v>
      </c>
      <c r="AA294" s="8"/>
      <c r="AB294" s="8"/>
      <c r="AC294" s="1130">
        <v>41</v>
      </c>
      <c r="AD294" s="1130">
        <v>50.955110041345883</v>
      </c>
      <c r="AE294" s="8">
        <v>0</v>
      </c>
      <c r="AF294" s="8"/>
      <c r="AG294" s="1084">
        <v>0</v>
      </c>
      <c r="AH294" s="1130">
        <v>36.458081622320513</v>
      </c>
      <c r="AI294" s="8">
        <v>0</v>
      </c>
      <c r="AJ294" s="1130">
        <v>69.467994048527657</v>
      </c>
      <c r="AK294" s="1084">
        <v>0</v>
      </c>
      <c r="AL294" s="8">
        <v>0</v>
      </c>
      <c r="AM294" s="1081"/>
      <c r="AN294" s="89">
        <v>0</v>
      </c>
      <c r="AO294" s="89"/>
      <c r="AP294" s="1082">
        <v>0</v>
      </c>
    </row>
    <row r="295" spans="1:42"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v>0</v>
      </c>
      <c r="Z295" s="8">
        <v>0</v>
      </c>
      <c r="AA295" s="8"/>
      <c r="AB295" s="8"/>
      <c r="AC295" s="1130">
        <v>41</v>
      </c>
      <c r="AD295" s="1130">
        <v>50.955110041345883</v>
      </c>
      <c r="AE295" s="8">
        <v>0</v>
      </c>
      <c r="AF295" s="8"/>
      <c r="AG295" s="1084">
        <v>0</v>
      </c>
      <c r="AH295" s="1130">
        <v>36.458081622320513</v>
      </c>
      <c r="AI295" s="8">
        <v>0</v>
      </c>
      <c r="AJ295" s="1130">
        <v>69.467994048527657</v>
      </c>
      <c r="AK295" s="1084">
        <v>0</v>
      </c>
      <c r="AL295" s="8">
        <v>0</v>
      </c>
      <c r="AM295" s="1081"/>
      <c r="AN295" s="89">
        <v>0</v>
      </c>
      <c r="AO295" s="89"/>
      <c r="AP295" s="1082">
        <v>0</v>
      </c>
    </row>
    <row r="296" spans="1:42"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v>0</v>
      </c>
      <c r="Z296" s="8">
        <v>0</v>
      </c>
      <c r="AA296" s="8"/>
      <c r="AB296" s="8"/>
      <c r="AC296" s="1130">
        <v>41</v>
      </c>
      <c r="AD296" s="1130">
        <v>50.955110041345883</v>
      </c>
      <c r="AE296" s="8">
        <v>0</v>
      </c>
      <c r="AF296" s="8"/>
      <c r="AG296" s="1084">
        <v>0</v>
      </c>
      <c r="AH296" s="1130">
        <v>36.458081622320513</v>
      </c>
      <c r="AI296" s="8">
        <v>0</v>
      </c>
      <c r="AJ296" s="1130">
        <v>69.467994048527657</v>
      </c>
      <c r="AK296" s="1084">
        <v>0</v>
      </c>
      <c r="AL296" s="8">
        <v>0</v>
      </c>
      <c r="AM296" s="1081"/>
      <c r="AN296" s="89">
        <v>0</v>
      </c>
      <c r="AO296" s="89"/>
      <c r="AP296" s="1082">
        <v>0</v>
      </c>
    </row>
    <row r="297" spans="1:42"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v>0</v>
      </c>
      <c r="Z297" s="8">
        <v>0</v>
      </c>
      <c r="AA297" s="8"/>
      <c r="AB297" s="8"/>
      <c r="AC297" s="1130">
        <v>41</v>
      </c>
      <c r="AD297" s="1130">
        <v>50.955110041345883</v>
      </c>
      <c r="AE297" s="8">
        <v>0</v>
      </c>
      <c r="AF297" s="8"/>
      <c r="AG297" s="1084">
        <v>0</v>
      </c>
      <c r="AH297" s="1130">
        <v>36.458081622320513</v>
      </c>
      <c r="AI297" s="8">
        <v>0</v>
      </c>
      <c r="AJ297" s="1130">
        <v>69.467994048527657</v>
      </c>
      <c r="AK297" s="1084">
        <v>0</v>
      </c>
      <c r="AL297" s="8">
        <v>0</v>
      </c>
      <c r="AM297" s="1081"/>
      <c r="AN297" s="89">
        <v>0</v>
      </c>
      <c r="AO297" s="89"/>
      <c r="AP297" s="1082">
        <v>0</v>
      </c>
    </row>
    <row r="298" spans="1:42" s="144" customFormat="1" ht="15.75" customHeight="1">
      <c r="A298" s="994"/>
      <c r="B298" s="994"/>
      <c r="C298" s="236"/>
      <c r="D298" s="236"/>
      <c r="E298" s="236"/>
      <c r="F298" s="371"/>
      <c r="G298" s="865">
        <v>1</v>
      </c>
      <c r="H298" s="859">
        <v>2013</v>
      </c>
      <c r="I298" s="866">
        <v>2013</v>
      </c>
      <c r="J298" s="866">
        <v>2013</v>
      </c>
      <c r="K298" s="621" t="s">
        <v>306</v>
      </c>
      <c r="L298" s="1081">
        <v>0</v>
      </c>
      <c r="M298" s="89">
        <v>250881.46685390323</v>
      </c>
      <c r="N298" s="89">
        <v>0</v>
      </c>
      <c r="O298" s="1082">
        <v>250881.46685390323</v>
      </c>
      <c r="P298" s="598">
        <v>250881.46685390323</v>
      </c>
      <c r="Q298" s="776">
        <v>258407.91085952034</v>
      </c>
      <c r="R298" s="776">
        <v>0</v>
      </c>
      <c r="S298" s="776">
        <v>0</v>
      </c>
      <c r="T298" s="533">
        <v>0</v>
      </c>
      <c r="U298" s="1086">
        <v>0</v>
      </c>
      <c r="V298" s="8">
        <v>2083.3333333333335</v>
      </c>
      <c r="W298" s="897"/>
      <c r="X298" s="8"/>
      <c r="Y298" s="8">
        <v>0</v>
      </c>
      <c r="Z298" s="8">
        <v>0</v>
      </c>
      <c r="AA298" s="8"/>
      <c r="AB298" s="8"/>
      <c r="AC298" s="1130">
        <v>41</v>
      </c>
      <c r="AD298" s="1130">
        <v>50.955110041345883</v>
      </c>
      <c r="AE298" s="8">
        <v>106156.47925280393</v>
      </c>
      <c r="AF298" s="8"/>
      <c r="AG298" s="1084">
        <v>0</v>
      </c>
      <c r="AH298" s="1130">
        <v>36.458081622320513</v>
      </c>
      <c r="AI298" s="8">
        <v>0</v>
      </c>
      <c r="AJ298" s="1130">
        <v>69.467994048527657</v>
      </c>
      <c r="AK298" s="1084">
        <v>144724.9876010993</v>
      </c>
      <c r="AL298" s="8">
        <v>144724.9876010993</v>
      </c>
      <c r="AM298" s="1081"/>
      <c r="AN298" s="89">
        <v>250881.46685390323</v>
      </c>
      <c r="AO298" s="89"/>
      <c r="AP298" s="1082">
        <v>250881.46685390323</v>
      </c>
    </row>
    <row r="299" spans="1:42" s="144" customFormat="1" ht="15.75" customHeight="1">
      <c r="A299" s="994"/>
      <c r="B299" s="994"/>
      <c r="C299" s="236"/>
      <c r="D299" s="236"/>
      <c r="E299" s="236"/>
      <c r="F299" s="371"/>
      <c r="G299" s="865">
        <v>2</v>
      </c>
      <c r="H299" s="859">
        <v>2013</v>
      </c>
      <c r="I299" s="866">
        <v>2013</v>
      </c>
      <c r="J299" s="866">
        <v>2013</v>
      </c>
      <c r="K299" s="621" t="s">
        <v>306</v>
      </c>
      <c r="L299" s="1081">
        <v>0</v>
      </c>
      <c r="M299" s="89">
        <v>250881.46685390323</v>
      </c>
      <c r="N299" s="89">
        <v>0</v>
      </c>
      <c r="O299" s="1082">
        <v>250881.46685390323</v>
      </c>
      <c r="P299" s="598">
        <v>250881.46685390323</v>
      </c>
      <c r="Q299" s="776">
        <v>258407.91085952034</v>
      </c>
      <c r="R299" s="776">
        <v>0</v>
      </c>
      <c r="S299" s="776">
        <v>0</v>
      </c>
      <c r="T299" s="533">
        <v>0</v>
      </c>
      <c r="U299" s="1086">
        <v>0</v>
      </c>
      <c r="V299" s="8">
        <v>2083.3333333333335</v>
      </c>
      <c r="W299" s="897"/>
      <c r="X299" s="8"/>
      <c r="Y299" s="8">
        <v>0</v>
      </c>
      <c r="Z299" s="8">
        <v>0</v>
      </c>
      <c r="AA299" s="8"/>
      <c r="AB299" s="8"/>
      <c r="AC299" s="1130">
        <v>41</v>
      </c>
      <c r="AD299" s="1130">
        <v>50.955110041345883</v>
      </c>
      <c r="AE299" s="8">
        <v>106156.47925280393</v>
      </c>
      <c r="AF299" s="8"/>
      <c r="AG299" s="1084">
        <v>0</v>
      </c>
      <c r="AH299" s="1130">
        <v>36.458081622320513</v>
      </c>
      <c r="AI299" s="8">
        <v>0</v>
      </c>
      <c r="AJ299" s="1130">
        <v>69.467994048527657</v>
      </c>
      <c r="AK299" s="1084">
        <v>144724.9876010993</v>
      </c>
      <c r="AL299" s="8">
        <v>144724.9876010993</v>
      </c>
      <c r="AM299" s="1081"/>
      <c r="AN299" s="89">
        <v>250881.46685390323</v>
      </c>
      <c r="AO299" s="89"/>
      <c r="AP299" s="1082">
        <v>250881.46685390323</v>
      </c>
    </row>
    <row r="300" spans="1:42" s="144" customFormat="1" ht="15.75" customHeight="1">
      <c r="A300" s="994"/>
      <c r="B300" s="994"/>
      <c r="C300" s="236"/>
      <c r="D300" s="236"/>
      <c r="E300" s="236"/>
      <c r="F300" s="371"/>
      <c r="G300" s="865">
        <v>3</v>
      </c>
      <c r="H300" s="859">
        <v>2013</v>
      </c>
      <c r="I300" s="866">
        <v>2013</v>
      </c>
      <c r="J300" s="866">
        <v>2013</v>
      </c>
      <c r="K300" s="621" t="s">
        <v>306</v>
      </c>
      <c r="L300" s="1081">
        <v>0</v>
      </c>
      <c r="M300" s="89">
        <v>250881.46685390323</v>
      </c>
      <c r="N300" s="89">
        <v>0</v>
      </c>
      <c r="O300" s="1082">
        <v>250881.46685390323</v>
      </c>
      <c r="P300" s="598">
        <v>250881.46685390323</v>
      </c>
      <c r="Q300" s="776">
        <v>258407.91085952034</v>
      </c>
      <c r="R300" s="776">
        <v>0</v>
      </c>
      <c r="S300" s="776">
        <v>0</v>
      </c>
      <c r="T300" s="533">
        <v>0</v>
      </c>
      <c r="U300" s="1086">
        <v>0</v>
      </c>
      <c r="V300" s="8">
        <v>2083.3333333333335</v>
      </c>
      <c r="W300" s="897"/>
      <c r="X300" s="8"/>
      <c r="Y300" s="8">
        <v>0</v>
      </c>
      <c r="Z300" s="8">
        <v>0</v>
      </c>
      <c r="AA300" s="8"/>
      <c r="AB300" s="8"/>
      <c r="AC300" s="1130">
        <v>41</v>
      </c>
      <c r="AD300" s="1130">
        <v>50.955110041345883</v>
      </c>
      <c r="AE300" s="8">
        <v>106156.47925280393</v>
      </c>
      <c r="AF300" s="8"/>
      <c r="AG300" s="1084">
        <v>0</v>
      </c>
      <c r="AH300" s="1130">
        <v>36.458081622320513</v>
      </c>
      <c r="AI300" s="8">
        <v>0</v>
      </c>
      <c r="AJ300" s="1130">
        <v>69.467994048527657</v>
      </c>
      <c r="AK300" s="1084">
        <v>144724.9876010993</v>
      </c>
      <c r="AL300" s="8">
        <v>144724.9876010993</v>
      </c>
      <c r="AM300" s="1081"/>
      <c r="AN300" s="89">
        <v>250881.46685390323</v>
      </c>
      <c r="AO300" s="89"/>
      <c r="AP300" s="1082">
        <v>250881.46685390323</v>
      </c>
    </row>
    <row r="301" spans="1:42" s="144" customFormat="1" ht="15.75" customHeight="1">
      <c r="A301" s="994"/>
      <c r="B301" s="994"/>
      <c r="C301" s="236"/>
      <c r="D301" s="236"/>
      <c r="E301" s="236"/>
      <c r="F301" s="371"/>
      <c r="G301" s="865">
        <v>4</v>
      </c>
      <c r="H301" s="859">
        <v>2013</v>
      </c>
      <c r="I301" s="866">
        <v>2013</v>
      </c>
      <c r="J301" s="866">
        <v>2014</v>
      </c>
      <c r="K301" s="621" t="s">
        <v>306</v>
      </c>
      <c r="L301" s="1081">
        <v>0</v>
      </c>
      <c r="M301" s="89">
        <v>250881.46685390323</v>
      </c>
      <c r="N301" s="89">
        <v>0</v>
      </c>
      <c r="O301" s="1082">
        <v>250881.46685390323</v>
      </c>
      <c r="P301" s="598">
        <v>250881.46685390323</v>
      </c>
      <c r="Q301" s="776">
        <v>250881.46685390323</v>
      </c>
      <c r="R301" s="776">
        <v>0</v>
      </c>
      <c r="S301" s="776">
        <v>0</v>
      </c>
      <c r="T301" s="533">
        <v>0</v>
      </c>
      <c r="U301" s="1086">
        <v>0</v>
      </c>
      <c r="V301" s="8">
        <v>2083.3333333333335</v>
      </c>
      <c r="W301" s="897"/>
      <c r="X301" s="8"/>
      <c r="Y301" s="8">
        <v>0</v>
      </c>
      <c r="Z301" s="8">
        <v>0</v>
      </c>
      <c r="AA301" s="8"/>
      <c r="AB301" s="8"/>
      <c r="AC301" s="1130">
        <v>41</v>
      </c>
      <c r="AD301" s="1130">
        <v>50.955110041345883</v>
      </c>
      <c r="AE301" s="8">
        <v>106156.47925280393</v>
      </c>
      <c r="AF301" s="8"/>
      <c r="AG301" s="1084">
        <v>0</v>
      </c>
      <c r="AH301" s="1130">
        <v>36.458081622320513</v>
      </c>
      <c r="AI301" s="8">
        <v>0</v>
      </c>
      <c r="AJ301" s="1130">
        <v>69.467994048527657</v>
      </c>
      <c r="AK301" s="1084">
        <v>144724.9876010993</v>
      </c>
      <c r="AL301" s="8">
        <v>144724.9876010993</v>
      </c>
      <c r="AM301" s="1081"/>
      <c r="AN301" s="89">
        <v>250881.46685390323</v>
      </c>
      <c r="AO301" s="89"/>
      <c r="AP301" s="1082">
        <v>250881.46685390323</v>
      </c>
    </row>
    <row r="302" spans="1:42" s="144" customFormat="1" ht="15.75" customHeight="1">
      <c r="A302" s="994"/>
      <c r="B302" s="994"/>
      <c r="C302" s="236"/>
      <c r="D302" s="236"/>
      <c r="E302" s="236"/>
      <c r="F302" s="371"/>
      <c r="G302" s="865">
        <v>5</v>
      </c>
      <c r="H302" s="859">
        <v>2013</v>
      </c>
      <c r="I302" s="866">
        <v>2013</v>
      </c>
      <c r="J302" s="866">
        <v>2014</v>
      </c>
      <c r="K302" s="621" t="s">
        <v>306</v>
      </c>
      <c r="L302" s="1081">
        <v>0</v>
      </c>
      <c r="M302" s="89">
        <v>250881.46685390323</v>
      </c>
      <c r="N302" s="89">
        <v>0</v>
      </c>
      <c r="O302" s="1082">
        <v>250881.46685390323</v>
      </c>
      <c r="P302" s="598">
        <v>250881.46685390323</v>
      </c>
      <c r="Q302" s="776">
        <v>250881.46685390323</v>
      </c>
      <c r="R302" s="776">
        <v>0</v>
      </c>
      <c r="S302" s="776">
        <v>0</v>
      </c>
      <c r="T302" s="533">
        <v>0</v>
      </c>
      <c r="U302" s="1086">
        <v>0</v>
      </c>
      <c r="V302" s="8">
        <v>2083.3333333333335</v>
      </c>
      <c r="W302" s="897"/>
      <c r="X302" s="8"/>
      <c r="Y302" s="8">
        <v>0</v>
      </c>
      <c r="Z302" s="8">
        <v>0</v>
      </c>
      <c r="AA302" s="8"/>
      <c r="AB302" s="8"/>
      <c r="AC302" s="1130">
        <v>41</v>
      </c>
      <c r="AD302" s="1130">
        <v>50.955110041345883</v>
      </c>
      <c r="AE302" s="8">
        <v>106156.47925280393</v>
      </c>
      <c r="AF302" s="8"/>
      <c r="AG302" s="1084">
        <v>0</v>
      </c>
      <c r="AH302" s="1130">
        <v>36.458081622320513</v>
      </c>
      <c r="AI302" s="8">
        <v>0</v>
      </c>
      <c r="AJ302" s="1130">
        <v>69.467994048527657</v>
      </c>
      <c r="AK302" s="1084">
        <v>144724.9876010993</v>
      </c>
      <c r="AL302" s="8">
        <v>144724.9876010993</v>
      </c>
      <c r="AM302" s="1081"/>
      <c r="AN302" s="89">
        <v>250881.46685390323</v>
      </c>
      <c r="AO302" s="89"/>
      <c r="AP302" s="1082">
        <v>250881.46685390323</v>
      </c>
    </row>
    <row r="303" spans="1:42" s="144" customFormat="1" ht="15.75" customHeight="1">
      <c r="A303" s="994"/>
      <c r="B303" s="994"/>
      <c r="C303" s="236"/>
      <c r="D303" s="236"/>
      <c r="E303" s="236"/>
      <c r="F303" s="371"/>
      <c r="G303" s="865">
        <v>6</v>
      </c>
      <c r="H303" s="859">
        <v>2013</v>
      </c>
      <c r="I303" s="866">
        <v>2013</v>
      </c>
      <c r="J303" s="866">
        <v>2014</v>
      </c>
      <c r="K303" s="621" t="s">
        <v>306</v>
      </c>
      <c r="L303" s="1081">
        <v>0</v>
      </c>
      <c r="M303" s="89">
        <v>250881.46685390323</v>
      </c>
      <c r="N303" s="89">
        <v>0</v>
      </c>
      <c r="O303" s="1082">
        <v>250881.46685390323</v>
      </c>
      <c r="P303" s="598">
        <v>250881.46685390323</v>
      </c>
      <c r="Q303" s="776">
        <v>250881.46685390323</v>
      </c>
      <c r="R303" s="776">
        <v>0</v>
      </c>
      <c r="S303" s="776">
        <v>0</v>
      </c>
      <c r="T303" s="533">
        <v>0</v>
      </c>
      <c r="U303" s="1086">
        <v>0</v>
      </c>
      <c r="V303" s="8">
        <v>2083.3333333333335</v>
      </c>
      <c r="W303" s="897"/>
      <c r="X303" s="8"/>
      <c r="Y303" s="8">
        <v>0</v>
      </c>
      <c r="Z303" s="8">
        <v>0</v>
      </c>
      <c r="AA303" s="8"/>
      <c r="AB303" s="8"/>
      <c r="AC303" s="1130">
        <v>41</v>
      </c>
      <c r="AD303" s="1130">
        <v>50.955110041345883</v>
      </c>
      <c r="AE303" s="8">
        <v>106156.47925280393</v>
      </c>
      <c r="AF303" s="8"/>
      <c r="AG303" s="1084">
        <v>0</v>
      </c>
      <c r="AH303" s="1130">
        <v>36.458081622320513</v>
      </c>
      <c r="AI303" s="8">
        <v>0</v>
      </c>
      <c r="AJ303" s="1130">
        <v>69.467994048527657</v>
      </c>
      <c r="AK303" s="1084">
        <v>144724.9876010993</v>
      </c>
      <c r="AL303" s="8">
        <v>144724.9876010993</v>
      </c>
      <c r="AM303" s="1081"/>
      <c r="AN303" s="89">
        <v>250881.46685390323</v>
      </c>
      <c r="AO303" s="89"/>
      <c r="AP303" s="1082">
        <v>250881.46685390323</v>
      </c>
    </row>
    <row r="304" spans="1:42" s="144" customFormat="1" ht="15.75" customHeight="1">
      <c r="A304" s="994"/>
      <c r="B304" s="994"/>
      <c r="C304" s="236"/>
      <c r="D304" s="236"/>
      <c r="E304" s="236"/>
      <c r="F304" s="371"/>
      <c r="G304" s="865">
        <v>7</v>
      </c>
      <c r="H304" s="859">
        <v>2013</v>
      </c>
      <c r="I304" s="866">
        <v>2014</v>
      </c>
      <c r="J304" s="866">
        <v>2014</v>
      </c>
      <c r="K304" s="621" t="s">
        <v>306</v>
      </c>
      <c r="L304" s="1081">
        <v>0</v>
      </c>
      <c r="M304" s="89">
        <v>257232.56142465532</v>
      </c>
      <c r="N304" s="89">
        <v>0</v>
      </c>
      <c r="O304" s="1082">
        <v>257232.56142465532</v>
      </c>
      <c r="P304" s="598">
        <v>257232.56142465532</v>
      </c>
      <c r="Q304" s="776">
        <v>257232.56142465532</v>
      </c>
      <c r="R304" s="776">
        <v>0</v>
      </c>
      <c r="S304" s="776">
        <v>0</v>
      </c>
      <c r="T304" s="533">
        <v>0</v>
      </c>
      <c r="U304" s="1086">
        <v>0</v>
      </c>
      <c r="V304" s="8">
        <v>2083.3333333333335</v>
      </c>
      <c r="W304" s="897"/>
      <c r="X304" s="8"/>
      <c r="Y304" s="8">
        <v>0</v>
      </c>
      <c r="Z304" s="8">
        <v>0</v>
      </c>
      <c r="AA304" s="8"/>
      <c r="AB304" s="8"/>
      <c r="AC304" s="1130">
        <v>42.037919941501585</v>
      </c>
      <c r="AD304" s="1130">
        <v>52.245044793378092</v>
      </c>
      <c r="AE304" s="8">
        <v>108843.8433195377</v>
      </c>
      <c r="AF304" s="8"/>
      <c r="AG304" s="1084">
        <v>0</v>
      </c>
      <c r="AH304" s="1130">
        <v>37.381022352679025</v>
      </c>
      <c r="AI304" s="8">
        <v>0</v>
      </c>
      <c r="AJ304" s="1130">
        <v>71.226584690456448</v>
      </c>
      <c r="AK304" s="1084">
        <v>148388.71810511762</v>
      </c>
      <c r="AL304" s="8">
        <v>148388.71810511762</v>
      </c>
      <c r="AM304" s="1081"/>
      <c r="AN304" s="89">
        <v>257232.56142465532</v>
      </c>
      <c r="AO304" s="89"/>
      <c r="AP304" s="1082">
        <v>257232.56142465532</v>
      </c>
    </row>
    <row r="305" spans="1:42" s="144" customFormat="1" ht="15.75" customHeight="1">
      <c r="A305" s="994"/>
      <c r="B305" s="994"/>
      <c r="C305" s="236"/>
      <c r="D305" s="236"/>
      <c r="E305" s="236"/>
      <c r="F305" s="371"/>
      <c r="G305" s="865">
        <v>8</v>
      </c>
      <c r="H305" s="859">
        <v>2013</v>
      </c>
      <c r="I305" s="866">
        <v>2014</v>
      </c>
      <c r="J305" s="866">
        <v>2014</v>
      </c>
      <c r="K305" s="621" t="s">
        <v>306</v>
      </c>
      <c r="L305" s="1081">
        <v>0</v>
      </c>
      <c r="M305" s="89">
        <v>257232.56142465532</v>
      </c>
      <c r="N305" s="89">
        <v>0</v>
      </c>
      <c r="O305" s="1082">
        <v>257232.56142465532</v>
      </c>
      <c r="P305" s="598">
        <v>257232.56142465532</v>
      </c>
      <c r="Q305" s="776">
        <v>257232.56142465532</v>
      </c>
      <c r="R305" s="776">
        <v>0</v>
      </c>
      <c r="S305" s="776">
        <v>0</v>
      </c>
      <c r="T305" s="533">
        <v>0</v>
      </c>
      <c r="U305" s="1086">
        <v>0</v>
      </c>
      <c r="V305" s="8">
        <v>2083.3333333333335</v>
      </c>
      <c r="W305" s="897"/>
      <c r="X305" s="8"/>
      <c r="Y305" s="8">
        <v>0</v>
      </c>
      <c r="Z305" s="8">
        <v>0</v>
      </c>
      <c r="AA305" s="8"/>
      <c r="AB305" s="8"/>
      <c r="AC305" s="1130">
        <v>42.037919941501585</v>
      </c>
      <c r="AD305" s="1130">
        <v>52.245044793378092</v>
      </c>
      <c r="AE305" s="8">
        <v>108843.8433195377</v>
      </c>
      <c r="AF305" s="8"/>
      <c r="AG305" s="1084">
        <v>0</v>
      </c>
      <c r="AH305" s="1130">
        <v>37.381022352679025</v>
      </c>
      <c r="AI305" s="8">
        <v>0</v>
      </c>
      <c r="AJ305" s="1130">
        <v>71.226584690456448</v>
      </c>
      <c r="AK305" s="1084">
        <v>148388.71810511762</v>
      </c>
      <c r="AL305" s="8">
        <v>148388.71810511762</v>
      </c>
      <c r="AM305" s="1081"/>
      <c r="AN305" s="89">
        <v>257232.56142465532</v>
      </c>
      <c r="AO305" s="89"/>
      <c r="AP305" s="1082">
        <v>257232.56142465532</v>
      </c>
    </row>
    <row r="306" spans="1:42" s="144" customFormat="1" ht="15.75" customHeight="1">
      <c r="A306" s="994"/>
      <c r="B306" s="994"/>
      <c r="C306" s="236"/>
      <c r="D306" s="236"/>
      <c r="E306" s="236"/>
      <c r="F306" s="371"/>
      <c r="G306" s="865">
        <v>9</v>
      </c>
      <c r="H306" s="859">
        <v>2013</v>
      </c>
      <c r="I306" s="866">
        <v>2014</v>
      </c>
      <c r="J306" s="866">
        <v>2014</v>
      </c>
      <c r="K306" s="621" t="s">
        <v>306</v>
      </c>
      <c r="L306" s="1081">
        <v>0</v>
      </c>
      <c r="M306" s="89">
        <v>257232.56142465532</v>
      </c>
      <c r="N306" s="89">
        <v>0</v>
      </c>
      <c r="O306" s="1082">
        <v>257232.56142465532</v>
      </c>
      <c r="P306" s="598">
        <v>257232.56142465532</v>
      </c>
      <c r="Q306" s="776">
        <v>257232.56142465532</v>
      </c>
      <c r="R306" s="776">
        <v>0</v>
      </c>
      <c r="S306" s="776">
        <v>0</v>
      </c>
      <c r="T306" s="533">
        <v>0</v>
      </c>
      <c r="U306" s="1086">
        <v>0</v>
      </c>
      <c r="V306" s="8">
        <v>2083.3333333333335</v>
      </c>
      <c r="W306" s="897"/>
      <c r="X306" s="8"/>
      <c r="Y306" s="8">
        <v>0</v>
      </c>
      <c r="Z306" s="8">
        <v>0</v>
      </c>
      <c r="AA306" s="8"/>
      <c r="AB306" s="8"/>
      <c r="AC306" s="1130">
        <v>42.037919941501585</v>
      </c>
      <c r="AD306" s="1130">
        <v>52.245044793378092</v>
      </c>
      <c r="AE306" s="8">
        <v>108843.8433195377</v>
      </c>
      <c r="AF306" s="8"/>
      <c r="AG306" s="1084">
        <v>0</v>
      </c>
      <c r="AH306" s="1130">
        <v>37.381022352679025</v>
      </c>
      <c r="AI306" s="8">
        <v>0</v>
      </c>
      <c r="AJ306" s="1130">
        <v>71.226584690456448</v>
      </c>
      <c r="AK306" s="1084">
        <v>148388.71810511762</v>
      </c>
      <c r="AL306" s="8">
        <v>148388.71810511762</v>
      </c>
      <c r="AM306" s="1081"/>
      <c r="AN306" s="89">
        <v>257232.56142465532</v>
      </c>
      <c r="AO306" s="89"/>
      <c r="AP306" s="1082">
        <v>257232.56142465532</v>
      </c>
    </row>
    <row r="307" spans="1:42" s="144" customFormat="1" ht="15.75" customHeight="1">
      <c r="A307" s="994"/>
      <c r="B307" s="994"/>
      <c r="C307" s="236"/>
      <c r="D307" s="236"/>
      <c r="E307" s="236"/>
      <c r="F307" s="371"/>
      <c r="G307" s="865">
        <v>10</v>
      </c>
      <c r="H307" s="859">
        <v>2013</v>
      </c>
      <c r="I307" s="866">
        <v>2014</v>
      </c>
      <c r="J307" s="866">
        <v>2014</v>
      </c>
      <c r="K307" s="621" t="s">
        <v>306</v>
      </c>
      <c r="L307" s="1081">
        <v>0</v>
      </c>
      <c r="M307" s="89">
        <v>257232.56142465532</v>
      </c>
      <c r="N307" s="89">
        <v>0</v>
      </c>
      <c r="O307" s="1082">
        <v>257232.56142465532</v>
      </c>
      <c r="P307" s="598">
        <v>257232.56142465532</v>
      </c>
      <c r="Q307" s="776">
        <v>257232.56142465532</v>
      </c>
      <c r="R307" s="776">
        <v>0</v>
      </c>
      <c r="S307" s="776">
        <v>0</v>
      </c>
      <c r="T307" s="533">
        <v>0</v>
      </c>
      <c r="U307" s="1086">
        <v>0</v>
      </c>
      <c r="V307" s="8">
        <v>2083.3333333333335</v>
      </c>
      <c r="W307" s="897"/>
      <c r="X307" s="8"/>
      <c r="Y307" s="8">
        <v>0</v>
      </c>
      <c r="Z307" s="8">
        <v>0</v>
      </c>
      <c r="AA307" s="8"/>
      <c r="AB307" s="8"/>
      <c r="AC307" s="1130">
        <v>42.037919941501585</v>
      </c>
      <c r="AD307" s="1130">
        <v>52.245044793378092</v>
      </c>
      <c r="AE307" s="8">
        <v>108843.8433195377</v>
      </c>
      <c r="AF307" s="8"/>
      <c r="AG307" s="1084">
        <v>0</v>
      </c>
      <c r="AH307" s="1130">
        <v>37.381022352679025</v>
      </c>
      <c r="AI307" s="8">
        <v>0</v>
      </c>
      <c r="AJ307" s="1130">
        <v>71.226584690456448</v>
      </c>
      <c r="AK307" s="1084">
        <v>148388.71810511762</v>
      </c>
      <c r="AL307" s="8">
        <v>148388.71810511762</v>
      </c>
      <c r="AM307" s="1081"/>
      <c r="AN307" s="89">
        <v>257232.56142465532</v>
      </c>
      <c r="AO307" s="89"/>
      <c r="AP307" s="1082">
        <v>257232.56142465532</v>
      </c>
    </row>
    <row r="308" spans="1:42" s="144" customFormat="1" ht="15.75" customHeight="1">
      <c r="A308" s="994"/>
      <c r="B308" s="994"/>
      <c r="C308" s="236"/>
      <c r="D308" s="236"/>
      <c r="E308" s="236"/>
      <c r="F308" s="371"/>
      <c r="G308" s="865">
        <v>11</v>
      </c>
      <c r="H308" s="859">
        <v>2013</v>
      </c>
      <c r="I308" s="866">
        <v>2014</v>
      </c>
      <c r="J308" s="866">
        <v>2014</v>
      </c>
      <c r="K308" s="621" t="s">
        <v>306</v>
      </c>
      <c r="L308" s="1081">
        <v>0</v>
      </c>
      <c r="M308" s="89">
        <v>257232.56142465532</v>
      </c>
      <c r="N308" s="89">
        <v>0</v>
      </c>
      <c r="O308" s="1082">
        <v>257232.56142465532</v>
      </c>
      <c r="P308" s="598">
        <v>257232.56142465532</v>
      </c>
      <c r="Q308" s="776">
        <v>257232.56142465532</v>
      </c>
      <c r="R308" s="776">
        <v>0</v>
      </c>
      <c r="S308" s="776">
        <v>0</v>
      </c>
      <c r="T308" s="533">
        <v>0</v>
      </c>
      <c r="U308" s="1086">
        <v>0</v>
      </c>
      <c r="V308" s="8">
        <v>2083.3333333333335</v>
      </c>
      <c r="W308" s="897"/>
      <c r="X308" s="8"/>
      <c r="Y308" s="8">
        <v>0</v>
      </c>
      <c r="Z308" s="8">
        <v>0</v>
      </c>
      <c r="AA308" s="8"/>
      <c r="AB308" s="8"/>
      <c r="AC308" s="1130">
        <v>42.037919941501585</v>
      </c>
      <c r="AD308" s="1130">
        <v>52.245044793378092</v>
      </c>
      <c r="AE308" s="8">
        <v>108843.8433195377</v>
      </c>
      <c r="AF308" s="8"/>
      <c r="AG308" s="1084">
        <v>0</v>
      </c>
      <c r="AH308" s="1130">
        <v>37.381022352679025</v>
      </c>
      <c r="AI308" s="8">
        <v>0</v>
      </c>
      <c r="AJ308" s="1130">
        <v>71.226584690456448</v>
      </c>
      <c r="AK308" s="1084">
        <v>148388.71810511762</v>
      </c>
      <c r="AL308" s="8">
        <v>148388.71810511762</v>
      </c>
      <c r="AM308" s="1081"/>
      <c r="AN308" s="89">
        <v>257232.56142465532</v>
      </c>
      <c r="AO308" s="89"/>
      <c r="AP308" s="1082">
        <v>257232.56142465532</v>
      </c>
    </row>
    <row r="309" spans="1:42" s="144" customFormat="1" ht="15.75" customHeight="1">
      <c r="A309" s="994"/>
      <c r="B309" s="994"/>
      <c r="C309" s="236"/>
      <c r="D309" s="236"/>
      <c r="E309" s="236"/>
      <c r="F309" s="371"/>
      <c r="G309" s="865">
        <v>12</v>
      </c>
      <c r="H309" s="859">
        <v>2013</v>
      </c>
      <c r="I309" s="866">
        <v>2014</v>
      </c>
      <c r="J309" s="866">
        <v>2014</v>
      </c>
      <c r="K309" s="621" t="s">
        <v>306</v>
      </c>
      <c r="L309" s="1081">
        <v>0</v>
      </c>
      <c r="M309" s="89">
        <v>257232.56142465532</v>
      </c>
      <c r="N309" s="89">
        <v>0</v>
      </c>
      <c r="O309" s="1082">
        <v>257232.56142465532</v>
      </c>
      <c r="P309" s="598">
        <v>257232.56142465532</v>
      </c>
      <c r="Q309" s="776">
        <v>257232.56142465532</v>
      </c>
      <c r="R309" s="776">
        <v>0</v>
      </c>
      <c r="S309" s="776">
        <v>0</v>
      </c>
      <c r="T309" s="533">
        <v>0</v>
      </c>
      <c r="U309" s="1086">
        <v>0</v>
      </c>
      <c r="V309" s="8">
        <v>2083.3333333333335</v>
      </c>
      <c r="W309" s="897"/>
      <c r="X309" s="8"/>
      <c r="Y309" s="8">
        <v>0</v>
      </c>
      <c r="Z309" s="8">
        <v>0</v>
      </c>
      <c r="AA309" s="8"/>
      <c r="AB309" s="8"/>
      <c r="AC309" s="1130">
        <v>42.037919941501585</v>
      </c>
      <c r="AD309" s="1130">
        <v>52.245044793378092</v>
      </c>
      <c r="AE309" s="8">
        <v>108843.8433195377</v>
      </c>
      <c r="AF309" s="8"/>
      <c r="AG309" s="1084">
        <v>0</v>
      </c>
      <c r="AH309" s="1130">
        <v>37.381022352679025</v>
      </c>
      <c r="AI309" s="8">
        <v>0</v>
      </c>
      <c r="AJ309" s="1130">
        <v>71.226584690456448</v>
      </c>
      <c r="AK309" s="1084">
        <v>148388.71810511762</v>
      </c>
      <c r="AL309" s="8">
        <v>148388.71810511762</v>
      </c>
      <c r="AM309" s="1081"/>
      <c r="AN309" s="89">
        <v>257232.56142465532</v>
      </c>
      <c r="AO309" s="89"/>
      <c r="AP309" s="1082">
        <v>257232.56142465532</v>
      </c>
    </row>
    <row r="310" spans="1:42" s="144" customFormat="1" ht="15.75" customHeight="1">
      <c r="A310" s="994"/>
      <c r="B310" s="994"/>
      <c r="C310" s="236"/>
      <c r="D310" s="236"/>
      <c r="E310" s="236"/>
      <c r="F310" s="371"/>
      <c r="G310" s="865">
        <v>1</v>
      </c>
      <c r="H310" s="859">
        <v>2014</v>
      </c>
      <c r="I310" s="866">
        <v>2014</v>
      </c>
      <c r="J310" s="866">
        <v>2014</v>
      </c>
      <c r="K310" s="621" t="s">
        <v>306</v>
      </c>
      <c r="L310" s="1081">
        <v>0</v>
      </c>
      <c r="M310" s="89">
        <v>330912.25955908588</v>
      </c>
      <c r="N310" s="89">
        <v>0</v>
      </c>
      <c r="O310" s="1082">
        <v>330912.25955908588</v>
      </c>
      <c r="P310" s="598">
        <v>330912.25955908588</v>
      </c>
      <c r="Q310" s="776">
        <v>330912.25955908588</v>
      </c>
      <c r="R310" s="776">
        <v>4166.666666666667</v>
      </c>
      <c r="S310" s="776">
        <v>4166.666666666667</v>
      </c>
      <c r="T310" s="533">
        <v>4166.666666666667</v>
      </c>
      <c r="U310" s="1086">
        <v>4166.666666666667</v>
      </c>
      <c r="V310" s="8">
        <v>0</v>
      </c>
      <c r="W310" s="897"/>
      <c r="X310" s="8"/>
      <c r="Y310" s="8">
        <v>0</v>
      </c>
      <c r="Z310" s="8">
        <v>0</v>
      </c>
      <c r="AA310" s="8"/>
      <c r="AB310" s="8"/>
      <c r="AC310" s="1130">
        <v>42.037919941501585</v>
      </c>
      <c r="AD310" s="1130">
        <v>52.245044793378092</v>
      </c>
      <c r="AE310" s="8">
        <v>175157.99975625661</v>
      </c>
      <c r="AF310" s="8"/>
      <c r="AG310" s="1084">
        <v>0</v>
      </c>
      <c r="AH310" s="1130">
        <v>37.381022352679025</v>
      </c>
      <c r="AI310" s="8">
        <v>155754.25980282927</v>
      </c>
      <c r="AJ310" s="1130">
        <v>71.226584690456448</v>
      </c>
      <c r="AK310" s="1084">
        <v>0</v>
      </c>
      <c r="AL310" s="8">
        <v>155754.25980282927</v>
      </c>
      <c r="AM310" s="1081"/>
      <c r="AN310" s="89">
        <v>330912.25955908588</v>
      </c>
      <c r="AO310" s="89"/>
      <c r="AP310" s="1082">
        <v>330912.25955908588</v>
      </c>
    </row>
    <row r="311" spans="1:42" s="144" customFormat="1" ht="15.75" customHeight="1">
      <c r="A311" s="994"/>
      <c r="B311" s="994"/>
      <c r="C311" s="236"/>
      <c r="D311" s="236"/>
      <c r="E311" s="236"/>
      <c r="F311" s="371"/>
      <c r="G311" s="865">
        <v>2</v>
      </c>
      <c r="H311" s="859">
        <v>2014</v>
      </c>
      <c r="I311" s="866">
        <v>2014</v>
      </c>
      <c r="J311" s="866">
        <v>2014</v>
      </c>
      <c r="K311" s="621" t="s">
        <v>306</v>
      </c>
      <c r="L311" s="1081">
        <v>0</v>
      </c>
      <c r="M311" s="89">
        <v>330912.25955908588</v>
      </c>
      <c r="N311" s="89">
        <v>0</v>
      </c>
      <c r="O311" s="1082">
        <v>330912.25955908588</v>
      </c>
      <c r="P311" s="598">
        <v>330912.25955908588</v>
      </c>
      <c r="Q311" s="776">
        <v>330912.25955908588</v>
      </c>
      <c r="R311" s="776">
        <v>4166.666666666667</v>
      </c>
      <c r="S311" s="776">
        <v>4166.666666666667</v>
      </c>
      <c r="T311" s="533">
        <v>4166.666666666667</v>
      </c>
      <c r="U311" s="1086">
        <v>4166.666666666667</v>
      </c>
      <c r="V311" s="8">
        <v>0</v>
      </c>
      <c r="W311" s="897"/>
      <c r="X311" s="8"/>
      <c r="Y311" s="8">
        <v>0</v>
      </c>
      <c r="Z311" s="8">
        <v>0</v>
      </c>
      <c r="AA311" s="8"/>
      <c r="AB311" s="8"/>
      <c r="AC311" s="1130">
        <v>42.037919941501585</v>
      </c>
      <c r="AD311" s="1130">
        <v>52.245044793378092</v>
      </c>
      <c r="AE311" s="8">
        <v>175157.99975625661</v>
      </c>
      <c r="AF311" s="8"/>
      <c r="AG311" s="1084">
        <v>0</v>
      </c>
      <c r="AH311" s="1130">
        <v>37.381022352679025</v>
      </c>
      <c r="AI311" s="8">
        <v>155754.25980282927</v>
      </c>
      <c r="AJ311" s="1130">
        <v>71.226584690456448</v>
      </c>
      <c r="AK311" s="1084">
        <v>0</v>
      </c>
      <c r="AL311" s="8">
        <v>155754.25980282927</v>
      </c>
      <c r="AM311" s="1081"/>
      <c r="AN311" s="89">
        <v>330912.25955908588</v>
      </c>
      <c r="AO311" s="89"/>
      <c r="AP311" s="1082">
        <v>330912.25955908588</v>
      </c>
    </row>
    <row r="312" spans="1:42" s="144" customFormat="1" ht="15.75" customHeight="1">
      <c r="A312" s="994"/>
      <c r="B312" s="994"/>
      <c r="C312" s="236"/>
      <c r="D312" s="236"/>
      <c r="E312" s="236"/>
      <c r="F312" s="371"/>
      <c r="G312" s="865">
        <v>3</v>
      </c>
      <c r="H312" s="859">
        <v>2014</v>
      </c>
      <c r="I312" s="866">
        <v>2014</v>
      </c>
      <c r="J312" s="866">
        <v>2014</v>
      </c>
      <c r="K312" s="621" t="s">
        <v>306</v>
      </c>
      <c r="L312" s="1081">
        <v>0</v>
      </c>
      <c r="M312" s="89">
        <v>330912.25955908588</v>
      </c>
      <c r="N312" s="89">
        <v>0</v>
      </c>
      <c r="O312" s="1082">
        <v>330912.25955908588</v>
      </c>
      <c r="P312" s="598">
        <v>330912.25955908588</v>
      </c>
      <c r="Q312" s="776">
        <v>330912.25955908588</v>
      </c>
      <c r="R312" s="776">
        <v>4166.666666666667</v>
      </c>
      <c r="S312" s="776">
        <v>4166.666666666667</v>
      </c>
      <c r="T312" s="533">
        <v>4166.666666666667</v>
      </c>
      <c r="U312" s="1086">
        <v>4166.666666666667</v>
      </c>
      <c r="V312" s="8">
        <v>0</v>
      </c>
      <c r="W312" s="897"/>
      <c r="X312" s="8"/>
      <c r="Y312" s="8">
        <v>0</v>
      </c>
      <c r="Z312" s="8">
        <v>0</v>
      </c>
      <c r="AA312" s="8"/>
      <c r="AB312" s="8"/>
      <c r="AC312" s="1130">
        <v>42.037919941501585</v>
      </c>
      <c r="AD312" s="1130">
        <v>52.245044793378092</v>
      </c>
      <c r="AE312" s="8">
        <v>175157.99975625661</v>
      </c>
      <c r="AF312" s="8"/>
      <c r="AG312" s="1084">
        <v>0</v>
      </c>
      <c r="AH312" s="1130">
        <v>37.381022352679025</v>
      </c>
      <c r="AI312" s="8">
        <v>155754.25980282927</v>
      </c>
      <c r="AJ312" s="1130">
        <v>71.226584690456448</v>
      </c>
      <c r="AK312" s="1084">
        <v>0</v>
      </c>
      <c r="AL312" s="8">
        <v>155754.25980282927</v>
      </c>
      <c r="AM312" s="1081"/>
      <c r="AN312" s="89">
        <v>330912.25955908588</v>
      </c>
      <c r="AO312" s="89"/>
      <c r="AP312" s="1082">
        <v>330912.25955908588</v>
      </c>
    </row>
    <row r="313" spans="1:42" s="144" customFormat="1" ht="15.75" customHeight="1">
      <c r="A313" s="994"/>
      <c r="B313" s="994"/>
      <c r="C313" s="236"/>
      <c r="D313" s="236"/>
      <c r="E313" s="236"/>
      <c r="F313" s="371"/>
      <c r="G313" s="865">
        <v>4</v>
      </c>
      <c r="H313" s="859">
        <v>2014</v>
      </c>
      <c r="I313" s="866">
        <v>2014</v>
      </c>
      <c r="J313" s="866">
        <v>2015</v>
      </c>
      <c r="K313" s="621" t="s">
        <v>306</v>
      </c>
      <c r="L313" s="1081">
        <v>0</v>
      </c>
      <c r="M313" s="89">
        <v>330912.25955908588</v>
      </c>
      <c r="N313" s="89">
        <v>0</v>
      </c>
      <c r="O313" s="1082">
        <v>330912.25955908588</v>
      </c>
      <c r="P313" s="598">
        <v>330912.25955908588</v>
      </c>
      <c r="Q313" s="776">
        <v>321274.03840687952</v>
      </c>
      <c r="R313" s="776">
        <v>4166.666666666667</v>
      </c>
      <c r="S313" s="776">
        <v>4045.3074433656961</v>
      </c>
      <c r="T313" s="533">
        <v>4166.666666666667</v>
      </c>
      <c r="U313" s="1086">
        <v>4166.666666666667</v>
      </c>
      <c r="V313" s="8">
        <v>0</v>
      </c>
      <c r="W313" s="897"/>
      <c r="X313" s="8"/>
      <c r="Y313" s="8">
        <v>0</v>
      </c>
      <c r="Z313" s="8">
        <v>0</v>
      </c>
      <c r="AA313" s="8"/>
      <c r="AB313" s="8"/>
      <c r="AC313" s="1130">
        <v>42.037919941501585</v>
      </c>
      <c r="AD313" s="1130">
        <v>52.245044793378092</v>
      </c>
      <c r="AE313" s="8">
        <v>175157.99975625661</v>
      </c>
      <c r="AF313" s="8"/>
      <c r="AG313" s="1084">
        <v>0</v>
      </c>
      <c r="AH313" s="1130">
        <v>37.381022352679025</v>
      </c>
      <c r="AI313" s="8">
        <v>155754.25980282927</v>
      </c>
      <c r="AJ313" s="1130">
        <v>71.226584690456448</v>
      </c>
      <c r="AK313" s="1084">
        <v>0</v>
      </c>
      <c r="AL313" s="8">
        <v>155754.25980282927</v>
      </c>
      <c r="AM313" s="1081"/>
      <c r="AN313" s="89">
        <v>330912.25955908588</v>
      </c>
      <c r="AO313" s="89"/>
      <c r="AP313" s="1082">
        <v>330912.25955908588</v>
      </c>
    </row>
    <row r="314" spans="1:42" s="144" customFormat="1" ht="15.75" customHeight="1">
      <c r="A314" s="994"/>
      <c r="B314" s="994"/>
      <c r="C314" s="236"/>
      <c r="D314" s="236"/>
      <c r="E314" s="236"/>
      <c r="F314" s="371"/>
      <c r="G314" s="865">
        <v>5</v>
      </c>
      <c r="H314" s="859">
        <v>2014</v>
      </c>
      <c r="I314" s="866">
        <v>2014</v>
      </c>
      <c r="J314" s="866">
        <v>2015</v>
      </c>
      <c r="K314" s="621" t="s">
        <v>306</v>
      </c>
      <c r="L314" s="1081">
        <v>0</v>
      </c>
      <c r="M314" s="89">
        <v>330912.25955908588</v>
      </c>
      <c r="N314" s="89">
        <v>0</v>
      </c>
      <c r="O314" s="1082">
        <v>330912.25955908588</v>
      </c>
      <c r="P314" s="598">
        <v>330912.25955908588</v>
      </c>
      <c r="Q314" s="776">
        <v>321274.03840687952</v>
      </c>
      <c r="R314" s="776">
        <v>4166.666666666667</v>
      </c>
      <c r="S314" s="776">
        <v>4045.3074433656961</v>
      </c>
      <c r="T314" s="533">
        <v>4166.666666666667</v>
      </c>
      <c r="U314" s="1086">
        <v>4166.666666666667</v>
      </c>
      <c r="V314" s="8">
        <v>0</v>
      </c>
      <c r="W314" s="1084"/>
      <c r="X314" s="8"/>
      <c r="Y314" s="8">
        <v>0</v>
      </c>
      <c r="Z314" s="8">
        <v>0</v>
      </c>
      <c r="AA314" s="8"/>
      <c r="AB314" s="8"/>
      <c r="AC314" s="1130">
        <v>42.037919941501585</v>
      </c>
      <c r="AD314" s="1130">
        <v>52.245044793378092</v>
      </c>
      <c r="AE314" s="8">
        <v>175157.99975625661</v>
      </c>
      <c r="AF314" s="8"/>
      <c r="AG314" s="1084">
        <v>0</v>
      </c>
      <c r="AH314" s="1130">
        <v>37.381022352679025</v>
      </c>
      <c r="AI314" s="8">
        <v>155754.25980282927</v>
      </c>
      <c r="AJ314" s="1130">
        <v>71.226584690456448</v>
      </c>
      <c r="AK314" s="1084">
        <v>0</v>
      </c>
      <c r="AL314" s="8">
        <v>155754.25980282927</v>
      </c>
      <c r="AM314" s="1081"/>
      <c r="AN314" s="89">
        <v>330912.25955908588</v>
      </c>
      <c r="AO314" s="89"/>
      <c r="AP314" s="1082">
        <v>330912.25955908588</v>
      </c>
    </row>
    <row r="315" spans="1:42" s="144" customFormat="1" ht="15.75" customHeight="1">
      <c r="A315" s="994"/>
      <c r="B315" s="994"/>
      <c r="C315" s="236"/>
      <c r="D315" s="236"/>
      <c r="E315" s="236"/>
      <c r="F315" s="371"/>
      <c r="G315" s="865">
        <v>6</v>
      </c>
      <c r="H315" s="859">
        <v>2014</v>
      </c>
      <c r="I315" s="866">
        <v>2014</v>
      </c>
      <c r="J315" s="866">
        <v>2015</v>
      </c>
      <c r="K315" s="621" t="s">
        <v>306</v>
      </c>
      <c r="L315" s="1081">
        <v>0</v>
      </c>
      <c r="M315" s="89">
        <v>330912.25955908588</v>
      </c>
      <c r="N315" s="89">
        <v>0</v>
      </c>
      <c r="O315" s="1082">
        <v>330912.25955908588</v>
      </c>
      <c r="P315" s="598">
        <v>330912.25955908588</v>
      </c>
      <c r="Q315" s="776">
        <v>321274.03840687952</v>
      </c>
      <c r="R315" s="776">
        <v>4166.666666666667</v>
      </c>
      <c r="S315" s="776">
        <v>4045.3074433656961</v>
      </c>
      <c r="T315" s="533">
        <v>4166.666666666667</v>
      </c>
      <c r="U315" s="1086">
        <v>4166.666666666667</v>
      </c>
      <c r="V315" s="8">
        <v>0</v>
      </c>
      <c r="W315" s="1084"/>
      <c r="X315" s="8"/>
      <c r="Y315" s="8">
        <v>0</v>
      </c>
      <c r="Z315" s="8">
        <v>0</v>
      </c>
      <c r="AA315" s="8"/>
      <c r="AB315" s="8"/>
      <c r="AC315" s="1130">
        <v>42.037919941501585</v>
      </c>
      <c r="AD315" s="1130">
        <v>52.245044793378092</v>
      </c>
      <c r="AE315" s="8">
        <v>175157.99975625661</v>
      </c>
      <c r="AF315" s="8"/>
      <c r="AG315" s="1084">
        <v>0</v>
      </c>
      <c r="AH315" s="1130">
        <v>37.381022352679025</v>
      </c>
      <c r="AI315" s="8">
        <v>155754.25980282927</v>
      </c>
      <c r="AJ315" s="1130">
        <v>71.226584690456448</v>
      </c>
      <c r="AK315" s="1084">
        <v>0</v>
      </c>
      <c r="AL315" s="8">
        <v>155754.25980282927</v>
      </c>
      <c r="AM315" s="1081"/>
      <c r="AN315" s="89">
        <v>330912.25955908588</v>
      </c>
      <c r="AO315" s="89"/>
      <c r="AP315" s="1082">
        <v>330912.25955908588</v>
      </c>
    </row>
    <row r="316" spans="1:42" s="144" customFormat="1" ht="15.75" customHeight="1">
      <c r="A316" s="994"/>
      <c r="B316" s="994"/>
      <c r="C316" s="236"/>
      <c r="D316" s="236"/>
      <c r="E316" s="236"/>
      <c r="F316" s="371"/>
      <c r="G316" s="865">
        <v>7</v>
      </c>
      <c r="H316" s="859">
        <v>2014</v>
      </c>
      <c r="I316" s="866">
        <v>2015</v>
      </c>
      <c r="J316" s="866">
        <v>2015</v>
      </c>
      <c r="K316" s="621" t="s">
        <v>306</v>
      </c>
      <c r="L316" s="1081">
        <v>0</v>
      </c>
      <c r="M316" s="89">
        <v>491666.66666666669</v>
      </c>
      <c r="N316" s="89">
        <v>0</v>
      </c>
      <c r="O316" s="1082">
        <v>491666.66666666669</v>
      </c>
      <c r="P316" s="598">
        <v>491666.66666666669</v>
      </c>
      <c r="Q316" s="776">
        <v>477346.27831715212</v>
      </c>
      <c r="R316" s="776">
        <v>4166.666666666667</v>
      </c>
      <c r="S316" s="776">
        <v>4045.3074433656961</v>
      </c>
      <c r="T316" s="533">
        <v>4166.666666666667</v>
      </c>
      <c r="U316" s="1086">
        <v>4166.666666666667</v>
      </c>
      <c r="V316" s="8">
        <v>0</v>
      </c>
      <c r="W316" s="1084"/>
      <c r="X316" s="8"/>
      <c r="Y316" s="8">
        <v>0</v>
      </c>
      <c r="Z316" s="8">
        <v>0</v>
      </c>
      <c r="AA316" s="8"/>
      <c r="AB316" s="8"/>
      <c r="AC316" s="1130">
        <v>75</v>
      </c>
      <c r="AD316" s="1130">
        <v>55</v>
      </c>
      <c r="AE316" s="8">
        <v>312500</v>
      </c>
      <c r="AF316" s="8"/>
      <c r="AG316" s="1084">
        <v>0</v>
      </c>
      <c r="AH316" s="1130">
        <v>43</v>
      </c>
      <c r="AI316" s="8">
        <v>179166.66666666669</v>
      </c>
      <c r="AJ316" s="1130">
        <v>80</v>
      </c>
      <c r="AK316" s="1084">
        <v>0</v>
      </c>
      <c r="AL316" s="8">
        <v>179166.66666666669</v>
      </c>
      <c r="AM316" s="1081"/>
      <c r="AN316" s="89">
        <v>491666.66666666669</v>
      </c>
      <c r="AO316" s="89"/>
      <c r="AP316" s="1082">
        <v>491666.66666666669</v>
      </c>
    </row>
    <row r="317" spans="1:42" s="144" customFormat="1" ht="15.75" customHeight="1">
      <c r="A317" s="994"/>
      <c r="B317" s="994"/>
      <c r="C317" s="236"/>
      <c r="D317" s="236"/>
      <c r="E317" s="236"/>
      <c r="F317" s="371"/>
      <c r="G317" s="865">
        <v>8</v>
      </c>
      <c r="H317" s="859">
        <v>2014</v>
      </c>
      <c r="I317" s="866">
        <v>2015</v>
      </c>
      <c r="J317" s="866">
        <v>2015</v>
      </c>
      <c r="K317" s="621" t="s">
        <v>306</v>
      </c>
      <c r="L317" s="1081">
        <v>0</v>
      </c>
      <c r="M317" s="89">
        <v>491666.66666666669</v>
      </c>
      <c r="N317" s="89">
        <v>0</v>
      </c>
      <c r="O317" s="1082">
        <v>491666.66666666669</v>
      </c>
      <c r="P317" s="598">
        <v>491666.66666666669</v>
      </c>
      <c r="Q317" s="776">
        <v>477346.27831715212</v>
      </c>
      <c r="R317" s="776">
        <v>4166.666666666667</v>
      </c>
      <c r="S317" s="776">
        <v>4045.3074433656961</v>
      </c>
      <c r="T317" s="533">
        <v>4166.666666666667</v>
      </c>
      <c r="U317" s="1086">
        <v>4166.666666666667</v>
      </c>
      <c r="V317" s="8">
        <v>0</v>
      </c>
      <c r="W317" s="1084"/>
      <c r="X317" s="8"/>
      <c r="Y317" s="8">
        <v>0</v>
      </c>
      <c r="Z317" s="8">
        <v>0</v>
      </c>
      <c r="AA317" s="8"/>
      <c r="AB317" s="8"/>
      <c r="AC317" s="1130">
        <v>75</v>
      </c>
      <c r="AD317" s="1130">
        <v>55</v>
      </c>
      <c r="AE317" s="8">
        <v>312500</v>
      </c>
      <c r="AF317" s="8"/>
      <c r="AG317" s="1084">
        <v>0</v>
      </c>
      <c r="AH317" s="1130">
        <v>43</v>
      </c>
      <c r="AI317" s="8">
        <v>179166.66666666669</v>
      </c>
      <c r="AJ317" s="1130">
        <v>80</v>
      </c>
      <c r="AK317" s="1084">
        <v>0</v>
      </c>
      <c r="AL317" s="8">
        <v>179166.66666666669</v>
      </c>
      <c r="AM317" s="1081"/>
      <c r="AN317" s="89">
        <v>491666.66666666669</v>
      </c>
      <c r="AO317" s="89"/>
      <c r="AP317" s="1082">
        <v>491666.66666666669</v>
      </c>
    </row>
    <row r="318" spans="1:42" s="144" customFormat="1" ht="15.75" customHeight="1">
      <c r="A318" s="994"/>
      <c r="B318" s="994"/>
      <c r="C318" s="236"/>
      <c r="D318" s="236"/>
      <c r="E318" s="236"/>
      <c r="F318" s="371"/>
      <c r="G318" s="865">
        <v>9</v>
      </c>
      <c r="H318" s="859">
        <v>2014</v>
      </c>
      <c r="I318" s="866">
        <v>2015</v>
      </c>
      <c r="J318" s="866">
        <v>2015</v>
      </c>
      <c r="K318" s="621" t="s">
        <v>306</v>
      </c>
      <c r="L318" s="1081">
        <v>0</v>
      </c>
      <c r="M318" s="89">
        <v>491666.66666666669</v>
      </c>
      <c r="N318" s="89">
        <v>0</v>
      </c>
      <c r="O318" s="1082">
        <v>491666.66666666669</v>
      </c>
      <c r="P318" s="598">
        <v>491666.66666666669</v>
      </c>
      <c r="Q318" s="776">
        <v>477346.27831715212</v>
      </c>
      <c r="R318" s="776">
        <v>4166.666666666667</v>
      </c>
      <c r="S318" s="776">
        <v>4045.3074433656961</v>
      </c>
      <c r="T318" s="533">
        <v>4166.666666666667</v>
      </c>
      <c r="U318" s="1086">
        <v>4166.666666666667</v>
      </c>
      <c r="V318" s="8">
        <v>0</v>
      </c>
      <c r="W318" s="1084"/>
      <c r="X318" s="8"/>
      <c r="Y318" s="8">
        <v>0</v>
      </c>
      <c r="Z318" s="8">
        <v>0</v>
      </c>
      <c r="AA318" s="8"/>
      <c r="AB318" s="8"/>
      <c r="AC318" s="1130">
        <v>75</v>
      </c>
      <c r="AD318" s="1130">
        <v>55</v>
      </c>
      <c r="AE318" s="8">
        <v>312500</v>
      </c>
      <c r="AF318" s="8"/>
      <c r="AG318" s="1084">
        <v>0</v>
      </c>
      <c r="AH318" s="1130">
        <v>43</v>
      </c>
      <c r="AI318" s="8">
        <v>179166.66666666669</v>
      </c>
      <c r="AJ318" s="1130">
        <v>80</v>
      </c>
      <c r="AK318" s="1084">
        <v>0</v>
      </c>
      <c r="AL318" s="8">
        <v>179166.66666666669</v>
      </c>
      <c r="AM318" s="1081"/>
      <c r="AN318" s="89">
        <v>491666.66666666669</v>
      </c>
      <c r="AO318" s="89"/>
      <c r="AP318" s="1082">
        <v>491666.66666666669</v>
      </c>
    </row>
    <row r="319" spans="1:42" s="144" customFormat="1" ht="15.75" customHeight="1">
      <c r="A319" s="994"/>
      <c r="B319" s="994"/>
      <c r="C319" s="236"/>
      <c r="D319" s="236"/>
      <c r="E319" s="236"/>
      <c r="F319" s="371"/>
      <c r="G319" s="865">
        <v>10</v>
      </c>
      <c r="H319" s="859">
        <v>2014</v>
      </c>
      <c r="I319" s="866">
        <v>2015</v>
      </c>
      <c r="J319" s="866">
        <v>2015</v>
      </c>
      <c r="K319" s="621" t="s">
        <v>306</v>
      </c>
      <c r="L319" s="1081">
        <v>0</v>
      </c>
      <c r="M319" s="89">
        <v>491666.66666666669</v>
      </c>
      <c r="N319" s="89">
        <v>0</v>
      </c>
      <c r="O319" s="1082">
        <v>491666.66666666669</v>
      </c>
      <c r="P319" s="598">
        <v>491666.66666666669</v>
      </c>
      <c r="Q319" s="776">
        <v>477346.27831715212</v>
      </c>
      <c r="R319" s="776">
        <v>4166.666666666667</v>
      </c>
      <c r="S319" s="776">
        <v>4045.3074433656961</v>
      </c>
      <c r="T319" s="533">
        <v>4166.666666666667</v>
      </c>
      <c r="U319" s="1086">
        <v>4166.666666666667</v>
      </c>
      <c r="V319" s="8">
        <v>0</v>
      </c>
      <c r="W319" s="1084"/>
      <c r="X319" s="8"/>
      <c r="Y319" s="8">
        <v>0</v>
      </c>
      <c r="Z319" s="8">
        <v>0</v>
      </c>
      <c r="AA319" s="8"/>
      <c r="AB319" s="8"/>
      <c r="AC319" s="1130">
        <v>75</v>
      </c>
      <c r="AD319" s="1130">
        <v>55</v>
      </c>
      <c r="AE319" s="8">
        <v>312500</v>
      </c>
      <c r="AF319" s="8"/>
      <c r="AG319" s="1084">
        <v>0</v>
      </c>
      <c r="AH319" s="1130">
        <v>43</v>
      </c>
      <c r="AI319" s="8">
        <v>179166.66666666669</v>
      </c>
      <c r="AJ319" s="1130">
        <v>80</v>
      </c>
      <c r="AK319" s="1084">
        <v>0</v>
      </c>
      <c r="AL319" s="8">
        <v>179166.66666666669</v>
      </c>
      <c r="AM319" s="1081"/>
      <c r="AN319" s="89">
        <v>491666.66666666669</v>
      </c>
      <c r="AO319" s="89"/>
      <c r="AP319" s="1082">
        <v>491666.66666666669</v>
      </c>
    </row>
    <row r="320" spans="1:42" s="144" customFormat="1" ht="15.75" customHeight="1">
      <c r="A320" s="994"/>
      <c r="B320" s="994"/>
      <c r="C320" s="236"/>
      <c r="D320" s="236"/>
      <c r="E320" s="236"/>
      <c r="F320" s="371"/>
      <c r="G320" s="865">
        <v>11</v>
      </c>
      <c r="H320" s="859">
        <v>2014</v>
      </c>
      <c r="I320" s="866">
        <v>2015</v>
      </c>
      <c r="J320" s="866">
        <v>2015</v>
      </c>
      <c r="K320" s="621" t="s">
        <v>306</v>
      </c>
      <c r="L320" s="1081">
        <v>0</v>
      </c>
      <c r="M320" s="89">
        <v>491666.66666666669</v>
      </c>
      <c r="N320" s="89">
        <v>0</v>
      </c>
      <c r="O320" s="1082">
        <v>491666.66666666669</v>
      </c>
      <c r="P320" s="598">
        <v>491666.66666666669</v>
      </c>
      <c r="Q320" s="776">
        <v>477346.27831715212</v>
      </c>
      <c r="R320" s="776">
        <v>4166.666666666667</v>
      </c>
      <c r="S320" s="776">
        <v>4045.3074433656961</v>
      </c>
      <c r="T320" s="533">
        <v>4166.666666666667</v>
      </c>
      <c r="U320" s="1086">
        <v>4166.666666666667</v>
      </c>
      <c r="V320" s="8">
        <v>0</v>
      </c>
      <c r="W320" s="1084"/>
      <c r="X320" s="8"/>
      <c r="Y320" s="8">
        <v>0</v>
      </c>
      <c r="Z320" s="8">
        <v>0</v>
      </c>
      <c r="AA320" s="8"/>
      <c r="AB320" s="8"/>
      <c r="AC320" s="1130">
        <v>75</v>
      </c>
      <c r="AD320" s="1130">
        <v>55</v>
      </c>
      <c r="AE320" s="8">
        <v>312500</v>
      </c>
      <c r="AF320" s="8"/>
      <c r="AG320" s="1084">
        <v>0</v>
      </c>
      <c r="AH320" s="1130">
        <v>43</v>
      </c>
      <c r="AI320" s="8">
        <v>179166.66666666669</v>
      </c>
      <c r="AJ320" s="1130">
        <v>80</v>
      </c>
      <c r="AK320" s="1084">
        <v>0</v>
      </c>
      <c r="AL320" s="8">
        <v>179166.66666666669</v>
      </c>
      <c r="AM320" s="1081"/>
      <c r="AN320" s="89">
        <v>491666.66666666669</v>
      </c>
      <c r="AO320" s="89"/>
      <c r="AP320" s="1082">
        <v>491666.66666666669</v>
      </c>
    </row>
    <row r="321" spans="1:42" s="144" customFormat="1" ht="15.75" customHeight="1">
      <c r="A321" s="994"/>
      <c r="B321" s="994"/>
      <c r="C321" s="236"/>
      <c r="D321" s="236"/>
      <c r="E321" s="236"/>
      <c r="F321" s="371"/>
      <c r="G321" s="865">
        <v>12</v>
      </c>
      <c r="H321" s="859">
        <v>2014</v>
      </c>
      <c r="I321" s="866">
        <v>2015</v>
      </c>
      <c r="J321" s="866">
        <v>2015</v>
      </c>
      <c r="K321" s="621" t="s">
        <v>306</v>
      </c>
      <c r="L321" s="1081">
        <v>0</v>
      </c>
      <c r="M321" s="89">
        <v>491666.66666666669</v>
      </c>
      <c r="N321" s="89">
        <v>0</v>
      </c>
      <c r="O321" s="1082">
        <v>491666.66666666669</v>
      </c>
      <c r="P321" s="598">
        <v>491666.66666666669</v>
      </c>
      <c r="Q321" s="776">
        <v>477346.27831715212</v>
      </c>
      <c r="R321" s="776">
        <v>4166.666666666667</v>
      </c>
      <c r="S321" s="776">
        <v>4045.3074433656961</v>
      </c>
      <c r="T321" s="533">
        <v>4166.666666666667</v>
      </c>
      <c r="U321" s="1086">
        <v>4166.666666666667</v>
      </c>
      <c r="V321" s="8">
        <v>0</v>
      </c>
      <c r="W321" s="1084"/>
      <c r="X321" s="8"/>
      <c r="Y321" s="8">
        <v>0</v>
      </c>
      <c r="Z321" s="8">
        <v>0</v>
      </c>
      <c r="AA321" s="8"/>
      <c r="AB321" s="8"/>
      <c r="AC321" s="1130">
        <v>75</v>
      </c>
      <c r="AD321" s="1130">
        <v>55</v>
      </c>
      <c r="AE321" s="8">
        <v>312500</v>
      </c>
      <c r="AF321" s="8"/>
      <c r="AG321" s="1084">
        <v>0</v>
      </c>
      <c r="AH321" s="1130">
        <v>43</v>
      </c>
      <c r="AI321" s="8">
        <v>179166.66666666669</v>
      </c>
      <c r="AJ321" s="1130">
        <v>80</v>
      </c>
      <c r="AK321" s="1084">
        <v>0</v>
      </c>
      <c r="AL321" s="8">
        <v>179166.66666666669</v>
      </c>
      <c r="AM321" s="1081"/>
      <c r="AN321" s="89">
        <v>491666.66666666669</v>
      </c>
      <c r="AO321" s="89"/>
      <c r="AP321" s="1082">
        <v>491666.66666666669</v>
      </c>
    </row>
    <row r="322" spans="1:42" s="144" customFormat="1" ht="15.75" customHeight="1">
      <c r="A322" s="994"/>
      <c r="B322" s="994"/>
      <c r="C322" s="236"/>
      <c r="D322" s="236"/>
      <c r="E322" s="236"/>
      <c r="F322" s="371"/>
      <c r="G322" s="865">
        <v>1</v>
      </c>
      <c r="H322" s="859">
        <v>2015</v>
      </c>
      <c r="I322" s="866">
        <v>2015</v>
      </c>
      <c r="J322" s="866">
        <v>2015</v>
      </c>
      <c r="K322" s="621" t="s">
        <v>306</v>
      </c>
      <c r="L322" s="1081">
        <v>0</v>
      </c>
      <c r="M322" s="89">
        <v>491666.66666666669</v>
      </c>
      <c r="N322" s="89">
        <v>0</v>
      </c>
      <c r="O322" s="1082">
        <v>491666.66666666669</v>
      </c>
      <c r="P322" s="598">
        <v>491666.66666666669</v>
      </c>
      <c r="Q322" s="776">
        <v>477346.27831715212</v>
      </c>
      <c r="R322" s="776">
        <v>4166.666666666667</v>
      </c>
      <c r="S322" s="776">
        <v>4045.3074433656961</v>
      </c>
      <c r="T322" s="533">
        <v>4166.666666666667</v>
      </c>
      <c r="U322" s="1086">
        <v>4166.666666666667</v>
      </c>
      <c r="V322" s="8">
        <v>0</v>
      </c>
      <c r="W322" s="1084"/>
      <c r="X322" s="8"/>
      <c r="Y322" s="8">
        <v>0</v>
      </c>
      <c r="Z322" s="8">
        <v>0</v>
      </c>
      <c r="AA322" s="8"/>
      <c r="AB322" s="8"/>
      <c r="AC322" s="1130">
        <v>75</v>
      </c>
      <c r="AD322" s="1130">
        <v>55</v>
      </c>
      <c r="AE322" s="8">
        <v>312500</v>
      </c>
      <c r="AF322" s="8"/>
      <c r="AG322" s="1084">
        <v>0</v>
      </c>
      <c r="AH322" s="1130">
        <v>43</v>
      </c>
      <c r="AI322" s="8">
        <v>179166.66666666669</v>
      </c>
      <c r="AJ322" s="1130">
        <v>80</v>
      </c>
      <c r="AK322" s="1084">
        <v>0</v>
      </c>
      <c r="AL322" s="8">
        <v>179166.66666666669</v>
      </c>
      <c r="AM322" s="1081"/>
      <c r="AN322" s="89">
        <v>491666.66666666669</v>
      </c>
      <c r="AO322" s="89"/>
      <c r="AP322" s="1082">
        <v>491666.66666666669</v>
      </c>
    </row>
    <row r="323" spans="1:42" s="144" customFormat="1" ht="15.75" customHeight="1">
      <c r="A323" s="994"/>
      <c r="B323" s="994"/>
      <c r="C323" s="236"/>
      <c r="D323" s="236"/>
      <c r="E323" s="236"/>
      <c r="F323" s="371"/>
      <c r="G323" s="865">
        <v>2</v>
      </c>
      <c r="H323" s="859">
        <v>2015</v>
      </c>
      <c r="I323" s="866">
        <v>2015</v>
      </c>
      <c r="J323" s="866">
        <v>2015</v>
      </c>
      <c r="K323" s="621" t="s">
        <v>306</v>
      </c>
      <c r="L323" s="1081">
        <v>0</v>
      </c>
      <c r="M323" s="89">
        <v>491666.66666666669</v>
      </c>
      <c r="N323" s="89">
        <v>0</v>
      </c>
      <c r="O323" s="1082">
        <v>491666.66666666669</v>
      </c>
      <c r="P323" s="598">
        <v>491666.66666666669</v>
      </c>
      <c r="Q323" s="776">
        <v>477346.27831715212</v>
      </c>
      <c r="R323" s="776">
        <v>4166.666666666667</v>
      </c>
      <c r="S323" s="776">
        <v>4045.3074433656961</v>
      </c>
      <c r="T323" s="533">
        <v>4166.666666666667</v>
      </c>
      <c r="U323" s="1086">
        <v>4166.666666666667</v>
      </c>
      <c r="V323" s="8">
        <v>0</v>
      </c>
      <c r="W323" s="1084"/>
      <c r="X323" s="8"/>
      <c r="Y323" s="8">
        <v>0</v>
      </c>
      <c r="Z323" s="8">
        <v>0</v>
      </c>
      <c r="AA323" s="8"/>
      <c r="AB323" s="8"/>
      <c r="AC323" s="1130">
        <v>75</v>
      </c>
      <c r="AD323" s="1130">
        <v>55</v>
      </c>
      <c r="AE323" s="8">
        <v>312500</v>
      </c>
      <c r="AF323" s="8"/>
      <c r="AG323" s="1084">
        <v>0</v>
      </c>
      <c r="AH323" s="1130">
        <v>43</v>
      </c>
      <c r="AI323" s="8">
        <v>179166.66666666669</v>
      </c>
      <c r="AJ323" s="1130">
        <v>80</v>
      </c>
      <c r="AK323" s="1084">
        <v>0</v>
      </c>
      <c r="AL323" s="8">
        <v>179166.66666666669</v>
      </c>
      <c r="AM323" s="1081"/>
      <c r="AN323" s="89">
        <v>491666.66666666669</v>
      </c>
      <c r="AO323" s="89"/>
      <c r="AP323" s="1082">
        <v>491666.66666666669</v>
      </c>
    </row>
    <row r="324" spans="1:42" s="144" customFormat="1" ht="15.75" customHeight="1">
      <c r="A324" s="994"/>
      <c r="B324" s="994"/>
      <c r="C324" s="236"/>
      <c r="D324" s="236"/>
      <c r="E324" s="236"/>
      <c r="F324" s="371"/>
      <c r="G324" s="865">
        <v>3</v>
      </c>
      <c r="H324" s="859">
        <v>2015</v>
      </c>
      <c r="I324" s="866">
        <v>2015</v>
      </c>
      <c r="J324" s="866">
        <v>2015</v>
      </c>
      <c r="K324" s="621" t="s">
        <v>306</v>
      </c>
      <c r="L324" s="1081">
        <v>0</v>
      </c>
      <c r="M324" s="89">
        <v>491666.66666666669</v>
      </c>
      <c r="N324" s="89">
        <v>0</v>
      </c>
      <c r="O324" s="1082">
        <v>491666.66666666669</v>
      </c>
      <c r="P324" s="598">
        <v>491666.66666666669</v>
      </c>
      <c r="Q324" s="776">
        <v>477346.27831715212</v>
      </c>
      <c r="R324" s="776">
        <v>4166.666666666667</v>
      </c>
      <c r="S324" s="776">
        <v>4045.3074433656961</v>
      </c>
      <c r="T324" s="533">
        <v>4166.666666666667</v>
      </c>
      <c r="U324" s="1086">
        <v>4166.666666666667</v>
      </c>
      <c r="V324" s="8">
        <v>0</v>
      </c>
      <c r="W324" s="1084"/>
      <c r="X324" s="8"/>
      <c r="Y324" s="8">
        <v>0</v>
      </c>
      <c r="Z324" s="8">
        <v>0</v>
      </c>
      <c r="AA324" s="8"/>
      <c r="AB324" s="8"/>
      <c r="AC324" s="1130">
        <v>75</v>
      </c>
      <c r="AD324" s="1130">
        <v>55</v>
      </c>
      <c r="AE324" s="8">
        <v>312500</v>
      </c>
      <c r="AF324" s="8"/>
      <c r="AG324" s="1084">
        <v>0</v>
      </c>
      <c r="AH324" s="1130">
        <v>43</v>
      </c>
      <c r="AI324" s="8">
        <v>179166.66666666669</v>
      </c>
      <c r="AJ324" s="1130">
        <v>80</v>
      </c>
      <c r="AK324" s="1084">
        <v>0</v>
      </c>
      <c r="AL324" s="8">
        <v>179166.66666666669</v>
      </c>
      <c r="AM324" s="1081"/>
      <c r="AN324" s="89">
        <v>491666.66666666669</v>
      </c>
      <c r="AO324" s="89"/>
      <c r="AP324" s="1082">
        <v>491666.66666666669</v>
      </c>
    </row>
    <row r="325" spans="1:42" s="144" customFormat="1" ht="15.75" customHeight="1">
      <c r="A325" s="994"/>
      <c r="B325" s="994"/>
      <c r="C325" s="236"/>
      <c r="D325" s="236"/>
      <c r="E325" s="236"/>
      <c r="F325" s="371"/>
      <c r="G325" s="865">
        <v>4</v>
      </c>
      <c r="H325" s="859">
        <v>2015</v>
      </c>
      <c r="I325" s="866">
        <v>2015</v>
      </c>
      <c r="J325" s="866">
        <v>2016</v>
      </c>
      <c r="K325" s="621" t="s">
        <v>306</v>
      </c>
      <c r="L325" s="1081">
        <v>0</v>
      </c>
      <c r="M325" s="89">
        <v>491666.66666666669</v>
      </c>
      <c r="N325" s="89">
        <v>0</v>
      </c>
      <c r="O325" s="1082">
        <v>491666.66666666669</v>
      </c>
      <c r="P325" s="598">
        <v>491666.66666666669</v>
      </c>
      <c r="Q325" s="776">
        <v>463442.98865742923</v>
      </c>
      <c r="R325" s="776">
        <v>4166.666666666667</v>
      </c>
      <c r="S325" s="776">
        <v>3927.4829547239769</v>
      </c>
      <c r="T325" s="533">
        <v>4166.666666666667</v>
      </c>
      <c r="U325" s="1086">
        <v>4166.666666666667</v>
      </c>
      <c r="V325" s="8">
        <v>0</v>
      </c>
      <c r="W325" s="1084"/>
      <c r="X325" s="8"/>
      <c r="Y325" s="8">
        <v>0</v>
      </c>
      <c r="Z325" s="8">
        <v>0</v>
      </c>
      <c r="AA325" s="8"/>
      <c r="AB325" s="8"/>
      <c r="AC325" s="1130">
        <v>75</v>
      </c>
      <c r="AD325" s="1130">
        <v>55</v>
      </c>
      <c r="AE325" s="8">
        <v>312500</v>
      </c>
      <c r="AF325" s="8"/>
      <c r="AG325" s="1084">
        <v>0</v>
      </c>
      <c r="AH325" s="1130">
        <v>43</v>
      </c>
      <c r="AI325" s="8">
        <v>179166.66666666669</v>
      </c>
      <c r="AJ325" s="1130">
        <v>80</v>
      </c>
      <c r="AK325" s="1084">
        <v>0</v>
      </c>
      <c r="AL325" s="8">
        <v>179166.66666666669</v>
      </c>
      <c r="AM325" s="1081"/>
      <c r="AN325" s="89">
        <v>491666.66666666669</v>
      </c>
      <c r="AO325" s="89"/>
      <c r="AP325" s="1082">
        <v>491666.66666666669</v>
      </c>
    </row>
    <row r="326" spans="1:42" s="144" customFormat="1" ht="15.75" customHeight="1">
      <c r="A326" s="994"/>
      <c r="B326" s="994"/>
      <c r="C326" s="236"/>
      <c r="D326" s="236"/>
      <c r="E326" s="236"/>
      <c r="F326" s="371"/>
      <c r="G326" s="865">
        <v>5</v>
      </c>
      <c r="H326" s="859">
        <v>2015</v>
      </c>
      <c r="I326" s="866">
        <v>2015</v>
      </c>
      <c r="J326" s="866">
        <v>2016</v>
      </c>
      <c r="K326" s="621" t="s">
        <v>306</v>
      </c>
      <c r="L326" s="1081">
        <v>0</v>
      </c>
      <c r="M326" s="89">
        <v>491666.66666666669</v>
      </c>
      <c r="N326" s="89">
        <v>0</v>
      </c>
      <c r="O326" s="1082">
        <v>491666.66666666669</v>
      </c>
      <c r="P326" s="598">
        <v>491666.66666666669</v>
      </c>
      <c r="Q326" s="776">
        <v>463442.98865742923</v>
      </c>
      <c r="R326" s="776">
        <v>4166.666666666667</v>
      </c>
      <c r="S326" s="776">
        <v>3927.4829547239769</v>
      </c>
      <c r="T326" s="533">
        <v>4166.666666666667</v>
      </c>
      <c r="U326" s="1086">
        <v>4166.666666666667</v>
      </c>
      <c r="V326" s="8">
        <v>0</v>
      </c>
      <c r="W326" s="1084"/>
      <c r="X326" s="8"/>
      <c r="Y326" s="8">
        <v>0</v>
      </c>
      <c r="Z326" s="8">
        <v>0</v>
      </c>
      <c r="AA326" s="8"/>
      <c r="AB326" s="8"/>
      <c r="AC326" s="1130">
        <v>75</v>
      </c>
      <c r="AD326" s="1130">
        <v>55</v>
      </c>
      <c r="AE326" s="8">
        <v>312500</v>
      </c>
      <c r="AF326" s="8"/>
      <c r="AG326" s="1084">
        <v>0</v>
      </c>
      <c r="AH326" s="1130">
        <v>43</v>
      </c>
      <c r="AI326" s="8">
        <v>179166.66666666669</v>
      </c>
      <c r="AJ326" s="1130">
        <v>80</v>
      </c>
      <c r="AK326" s="1084">
        <v>0</v>
      </c>
      <c r="AL326" s="8">
        <v>179166.66666666669</v>
      </c>
      <c r="AM326" s="1081"/>
      <c r="AN326" s="89">
        <v>491666.66666666669</v>
      </c>
      <c r="AO326" s="89"/>
      <c r="AP326" s="1082">
        <v>491666.66666666669</v>
      </c>
    </row>
    <row r="327" spans="1:42" s="144" customFormat="1" ht="15.75" customHeight="1">
      <c r="A327" s="994"/>
      <c r="B327" s="994"/>
      <c r="C327" s="236"/>
      <c r="D327" s="236"/>
      <c r="E327" s="236"/>
      <c r="F327" s="371"/>
      <c r="G327" s="865">
        <v>6</v>
      </c>
      <c r="H327" s="859">
        <v>2015</v>
      </c>
      <c r="I327" s="866">
        <v>2015</v>
      </c>
      <c r="J327" s="866">
        <v>2016</v>
      </c>
      <c r="K327" s="621" t="s">
        <v>306</v>
      </c>
      <c r="L327" s="1081">
        <v>0</v>
      </c>
      <c r="M327" s="89">
        <v>491666.66666666669</v>
      </c>
      <c r="N327" s="89">
        <v>0</v>
      </c>
      <c r="O327" s="1082">
        <v>491666.66666666669</v>
      </c>
      <c r="P327" s="598">
        <v>491666.66666666669</v>
      </c>
      <c r="Q327" s="776">
        <v>463442.98865742923</v>
      </c>
      <c r="R327" s="776">
        <v>4166.666666666667</v>
      </c>
      <c r="S327" s="776">
        <v>3927.4829547239769</v>
      </c>
      <c r="T327" s="533">
        <v>4166.666666666667</v>
      </c>
      <c r="U327" s="1086">
        <v>4166.666666666667</v>
      </c>
      <c r="V327" s="8">
        <v>0</v>
      </c>
      <c r="W327" s="1084"/>
      <c r="X327" s="8"/>
      <c r="Y327" s="8">
        <v>0</v>
      </c>
      <c r="Z327" s="8">
        <v>0</v>
      </c>
      <c r="AA327" s="8"/>
      <c r="AB327" s="8"/>
      <c r="AC327" s="1130">
        <v>75</v>
      </c>
      <c r="AD327" s="1130">
        <v>55</v>
      </c>
      <c r="AE327" s="8">
        <v>312500</v>
      </c>
      <c r="AF327" s="8"/>
      <c r="AG327" s="1084">
        <v>0</v>
      </c>
      <c r="AH327" s="1130">
        <v>43</v>
      </c>
      <c r="AI327" s="8">
        <v>179166.66666666669</v>
      </c>
      <c r="AJ327" s="1130">
        <v>80</v>
      </c>
      <c r="AK327" s="1084">
        <v>0</v>
      </c>
      <c r="AL327" s="8">
        <v>179166.66666666669</v>
      </c>
      <c r="AM327" s="1081"/>
      <c r="AN327" s="89">
        <v>491666.66666666669</v>
      </c>
      <c r="AO327" s="89"/>
      <c r="AP327" s="1082">
        <v>491666.66666666669</v>
      </c>
    </row>
    <row r="328" spans="1:42" s="144" customFormat="1" ht="15.75" customHeight="1">
      <c r="A328" s="994"/>
      <c r="B328" s="994"/>
      <c r="C328" s="236"/>
      <c r="D328" s="236"/>
      <c r="E328" s="236"/>
      <c r="F328" s="371"/>
      <c r="G328" s="865">
        <v>7</v>
      </c>
      <c r="H328" s="859">
        <v>2015</v>
      </c>
      <c r="I328" s="866">
        <v>2016</v>
      </c>
      <c r="J328" s="866">
        <v>2016</v>
      </c>
      <c r="K328" s="621" t="s">
        <v>306</v>
      </c>
      <c r="L328" s="1081">
        <v>0</v>
      </c>
      <c r="M328" s="89">
        <v>504113.2675911776</v>
      </c>
      <c r="N328" s="89">
        <v>0</v>
      </c>
      <c r="O328" s="1082">
        <v>504113.2675911776</v>
      </c>
      <c r="P328" s="598">
        <v>504113.2675911776</v>
      </c>
      <c r="Q328" s="776">
        <v>475175.10377149365</v>
      </c>
      <c r="R328" s="776">
        <v>4166.666666666667</v>
      </c>
      <c r="S328" s="776">
        <v>3927.4829547239769</v>
      </c>
      <c r="T328" s="533">
        <v>4166.666666666667</v>
      </c>
      <c r="U328" s="1086">
        <v>4166.666666666667</v>
      </c>
      <c r="V328" s="8">
        <v>0</v>
      </c>
      <c r="W328" s="1084"/>
      <c r="X328" s="8"/>
      <c r="Y328" s="8">
        <v>0</v>
      </c>
      <c r="Z328" s="8">
        <v>0</v>
      </c>
      <c r="AA328" s="8"/>
      <c r="AB328" s="8"/>
      <c r="AC328" s="1130">
        <v>76.898634039332165</v>
      </c>
      <c r="AD328" s="1130">
        <v>56.392331628843586</v>
      </c>
      <c r="AE328" s="8">
        <v>320410.97516388405</v>
      </c>
      <c r="AF328" s="8"/>
      <c r="AG328" s="1084">
        <v>0</v>
      </c>
      <c r="AH328" s="1130">
        <v>44.088550182550442</v>
      </c>
      <c r="AI328" s="8">
        <v>183702.29242729352</v>
      </c>
      <c r="AJ328" s="1130">
        <v>82.025209641954305</v>
      </c>
      <c r="AK328" s="1084">
        <v>0</v>
      </c>
      <c r="AL328" s="8">
        <v>183702.29242729352</v>
      </c>
      <c r="AM328" s="1081"/>
      <c r="AN328" s="89">
        <v>504113.2675911776</v>
      </c>
      <c r="AO328" s="89"/>
      <c r="AP328" s="1082">
        <v>504113.2675911776</v>
      </c>
    </row>
    <row r="329" spans="1:42" s="144" customFormat="1" ht="15.75" customHeight="1">
      <c r="A329" s="994"/>
      <c r="B329" s="994"/>
      <c r="C329" s="236"/>
      <c r="D329" s="236"/>
      <c r="E329" s="236"/>
      <c r="F329" s="371"/>
      <c r="G329" s="865">
        <v>8</v>
      </c>
      <c r="H329" s="859">
        <v>2015</v>
      </c>
      <c r="I329" s="866">
        <v>2016</v>
      </c>
      <c r="J329" s="866">
        <v>2016</v>
      </c>
      <c r="K329" s="621" t="s">
        <v>306</v>
      </c>
      <c r="L329" s="1081">
        <v>0</v>
      </c>
      <c r="M329" s="89">
        <v>504113.2675911776</v>
      </c>
      <c r="N329" s="89">
        <v>0</v>
      </c>
      <c r="O329" s="1082">
        <v>504113.2675911776</v>
      </c>
      <c r="P329" s="598">
        <v>504113.2675911776</v>
      </c>
      <c r="Q329" s="776">
        <v>475175.10377149365</v>
      </c>
      <c r="R329" s="776">
        <v>4166.666666666667</v>
      </c>
      <c r="S329" s="776">
        <v>3927.4829547239769</v>
      </c>
      <c r="T329" s="533">
        <v>4166.666666666667</v>
      </c>
      <c r="U329" s="1086">
        <v>4166.666666666667</v>
      </c>
      <c r="V329" s="8">
        <v>0</v>
      </c>
      <c r="W329" s="1084"/>
      <c r="X329" s="8"/>
      <c r="Y329" s="8">
        <v>0</v>
      </c>
      <c r="Z329" s="8">
        <v>0</v>
      </c>
      <c r="AA329" s="8"/>
      <c r="AB329" s="8"/>
      <c r="AC329" s="1130">
        <v>76.898634039332165</v>
      </c>
      <c r="AD329" s="1130">
        <v>56.392331628843586</v>
      </c>
      <c r="AE329" s="8">
        <v>320410.97516388405</v>
      </c>
      <c r="AF329" s="8"/>
      <c r="AG329" s="1084">
        <v>0</v>
      </c>
      <c r="AH329" s="1130">
        <v>44.088550182550442</v>
      </c>
      <c r="AI329" s="8">
        <v>183702.29242729352</v>
      </c>
      <c r="AJ329" s="1130">
        <v>82.025209641954305</v>
      </c>
      <c r="AK329" s="1084">
        <v>0</v>
      </c>
      <c r="AL329" s="8">
        <v>183702.29242729352</v>
      </c>
      <c r="AM329" s="1081"/>
      <c r="AN329" s="89">
        <v>504113.2675911776</v>
      </c>
      <c r="AO329" s="89"/>
      <c r="AP329" s="1082">
        <v>504113.2675911776</v>
      </c>
    </row>
    <row r="330" spans="1:42" s="144" customFormat="1" ht="15.75" customHeight="1">
      <c r="A330" s="994"/>
      <c r="B330" s="994"/>
      <c r="C330" s="236"/>
      <c r="D330" s="236"/>
      <c r="E330" s="236"/>
      <c r="F330" s="371"/>
      <c r="G330" s="865">
        <v>9</v>
      </c>
      <c r="H330" s="859">
        <v>2015</v>
      </c>
      <c r="I330" s="866">
        <v>2016</v>
      </c>
      <c r="J330" s="866">
        <v>2016</v>
      </c>
      <c r="K330" s="621" t="s">
        <v>306</v>
      </c>
      <c r="L330" s="1081">
        <v>0</v>
      </c>
      <c r="M330" s="89">
        <v>504113.2675911776</v>
      </c>
      <c r="N330" s="89">
        <v>0</v>
      </c>
      <c r="O330" s="1082">
        <v>504113.2675911776</v>
      </c>
      <c r="P330" s="598">
        <v>504113.2675911776</v>
      </c>
      <c r="Q330" s="776">
        <v>475175.10377149365</v>
      </c>
      <c r="R330" s="776">
        <v>4166.666666666667</v>
      </c>
      <c r="S330" s="776">
        <v>3927.4829547239769</v>
      </c>
      <c r="T330" s="533">
        <v>4166.666666666667</v>
      </c>
      <c r="U330" s="1086">
        <v>4166.666666666667</v>
      </c>
      <c r="V330" s="8">
        <v>0</v>
      </c>
      <c r="W330" s="1084"/>
      <c r="X330" s="8"/>
      <c r="Y330" s="8">
        <v>0</v>
      </c>
      <c r="Z330" s="8">
        <v>0</v>
      </c>
      <c r="AA330" s="8"/>
      <c r="AB330" s="8"/>
      <c r="AC330" s="1130">
        <v>76.898634039332165</v>
      </c>
      <c r="AD330" s="1130">
        <v>56.392331628843586</v>
      </c>
      <c r="AE330" s="8">
        <v>320410.97516388405</v>
      </c>
      <c r="AF330" s="8"/>
      <c r="AG330" s="1084">
        <v>0</v>
      </c>
      <c r="AH330" s="1130">
        <v>44.088550182550442</v>
      </c>
      <c r="AI330" s="8">
        <v>183702.29242729352</v>
      </c>
      <c r="AJ330" s="1130">
        <v>82.025209641954305</v>
      </c>
      <c r="AK330" s="1084">
        <v>0</v>
      </c>
      <c r="AL330" s="8">
        <v>183702.29242729352</v>
      </c>
      <c r="AM330" s="1081"/>
      <c r="AN330" s="89">
        <v>504113.2675911776</v>
      </c>
      <c r="AO330" s="89"/>
      <c r="AP330" s="1082">
        <v>504113.2675911776</v>
      </c>
    </row>
    <row r="331" spans="1:42" s="144" customFormat="1" ht="15.75" customHeight="1">
      <c r="A331" s="994"/>
      <c r="B331" s="994"/>
      <c r="C331" s="236"/>
      <c r="D331" s="236"/>
      <c r="E331" s="236"/>
      <c r="F331" s="371"/>
      <c r="G331" s="865">
        <v>10</v>
      </c>
      <c r="H331" s="859">
        <v>2015</v>
      </c>
      <c r="I331" s="866">
        <v>2016</v>
      </c>
      <c r="J331" s="866">
        <v>2016</v>
      </c>
      <c r="K331" s="621" t="s">
        <v>306</v>
      </c>
      <c r="L331" s="1081">
        <v>0</v>
      </c>
      <c r="M331" s="89">
        <v>504113.2675911776</v>
      </c>
      <c r="N331" s="89">
        <v>0</v>
      </c>
      <c r="O331" s="1082">
        <v>504113.2675911776</v>
      </c>
      <c r="P331" s="598">
        <v>504113.2675911776</v>
      </c>
      <c r="Q331" s="776">
        <v>475175.10377149365</v>
      </c>
      <c r="R331" s="776">
        <v>4166.666666666667</v>
      </c>
      <c r="S331" s="776">
        <v>3927.4829547239769</v>
      </c>
      <c r="T331" s="533">
        <v>4166.666666666667</v>
      </c>
      <c r="U331" s="1086">
        <v>4166.666666666667</v>
      </c>
      <c r="V331" s="8">
        <v>0</v>
      </c>
      <c r="W331" s="1084"/>
      <c r="X331" s="8"/>
      <c r="Y331" s="8">
        <v>0</v>
      </c>
      <c r="Z331" s="8">
        <v>0</v>
      </c>
      <c r="AA331" s="8"/>
      <c r="AB331" s="8"/>
      <c r="AC331" s="1130">
        <v>76.898634039332165</v>
      </c>
      <c r="AD331" s="1130">
        <v>56.392331628843586</v>
      </c>
      <c r="AE331" s="8">
        <v>320410.97516388405</v>
      </c>
      <c r="AF331" s="8"/>
      <c r="AG331" s="1084">
        <v>0</v>
      </c>
      <c r="AH331" s="1130">
        <v>44.088550182550442</v>
      </c>
      <c r="AI331" s="8">
        <v>183702.29242729352</v>
      </c>
      <c r="AJ331" s="1130">
        <v>82.025209641954305</v>
      </c>
      <c r="AK331" s="1084">
        <v>0</v>
      </c>
      <c r="AL331" s="8">
        <v>183702.29242729352</v>
      </c>
      <c r="AM331" s="1081"/>
      <c r="AN331" s="89">
        <v>504113.2675911776</v>
      </c>
      <c r="AO331" s="89"/>
      <c r="AP331" s="1082">
        <v>504113.2675911776</v>
      </c>
    </row>
    <row r="332" spans="1:42" s="144" customFormat="1" ht="15.75" customHeight="1">
      <c r="A332" s="994"/>
      <c r="B332" s="994"/>
      <c r="C332" s="236"/>
      <c r="D332" s="236"/>
      <c r="E332" s="236"/>
      <c r="F332" s="371"/>
      <c r="G332" s="865">
        <v>11</v>
      </c>
      <c r="H332" s="859">
        <v>2015</v>
      </c>
      <c r="I332" s="866">
        <v>2016</v>
      </c>
      <c r="J332" s="866">
        <v>2016</v>
      </c>
      <c r="K332" s="621" t="s">
        <v>306</v>
      </c>
      <c r="L332" s="1081">
        <v>0</v>
      </c>
      <c r="M332" s="89">
        <v>504113.2675911776</v>
      </c>
      <c r="N332" s="89">
        <v>0</v>
      </c>
      <c r="O332" s="1082">
        <v>504113.2675911776</v>
      </c>
      <c r="P332" s="598">
        <v>504113.2675911776</v>
      </c>
      <c r="Q332" s="776">
        <v>475175.10377149365</v>
      </c>
      <c r="R332" s="776">
        <v>4166.666666666667</v>
      </c>
      <c r="S332" s="776">
        <v>3927.4829547239769</v>
      </c>
      <c r="T332" s="533">
        <v>4166.666666666667</v>
      </c>
      <c r="U332" s="1086">
        <v>4166.666666666667</v>
      </c>
      <c r="V332" s="8">
        <v>0</v>
      </c>
      <c r="W332" s="1084"/>
      <c r="X332" s="8"/>
      <c r="Y332" s="8">
        <v>0</v>
      </c>
      <c r="Z332" s="8">
        <v>0</v>
      </c>
      <c r="AA332" s="8"/>
      <c r="AB332" s="8"/>
      <c r="AC332" s="1130">
        <v>76.898634039332165</v>
      </c>
      <c r="AD332" s="1130">
        <v>56.392331628843586</v>
      </c>
      <c r="AE332" s="8">
        <v>320410.97516388405</v>
      </c>
      <c r="AF332" s="8"/>
      <c r="AG332" s="1084">
        <v>0</v>
      </c>
      <c r="AH332" s="1130">
        <v>44.088550182550442</v>
      </c>
      <c r="AI332" s="8">
        <v>183702.29242729352</v>
      </c>
      <c r="AJ332" s="1130">
        <v>82.025209641954305</v>
      </c>
      <c r="AK332" s="1084">
        <v>0</v>
      </c>
      <c r="AL332" s="8">
        <v>183702.29242729352</v>
      </c>
      <c r="AM332" s="1081"/>
      <c r="AN332" s="89">
        <v>504113.2675911776</v>
      </c>
      <c r="AO332" s="89"/>
      <c r="AP332" s="1082">
        <v>504113.2675911776</v>
      </c>
    </row>
    <row r="333" spans="1:42" s="144" customFormat="1" ht="15.75" customHeight="1">
      <c r="A333" s="994"/>
      <c r="B333" s="994"/>
      <c r="C333" s="236"/>
      <c r="D333" s="236"/>
      <c r="E333" s="236"/>
      <c r="F333" s="371"/>
      <c r="G333" s="865">
        <v>12</v>
      </c>
      <c r="H333" s="859">
        <v>2015</v>
      </c>
      <c r="I333" s="866">
        <v>2016</v>
      </c>
      <c r="J333" s="866">
        <v>2016</v>
      </c>
      <c r="K333" s="621" t="s">
        <v>306</v>
      </c>
      <c r="L333" s="1081">
        <v>0</v>
      </c>
      <c r="M333" s="89">
        <v>504113.2675911776</v>
      </c>
      <c r="N333" s="89">
        <v>0</v>
      </c>
      <c r="O333" s="1082">
        <v>504113.2675911776</v>
      </c>
      <c r="P333" s="598">
        <v>504113.2675911776</v>
      </c>
      <c r="Q333" s="776">
        <v>475175.10377149365</v>
      </c>
      <c r="R333" s="776">
        <v>4166.666666666667</v>
      </c>
      <c r="S333" s="776">
        <v>3927.4829547239769</v>
      </c>
      <c r="T333" s="533">
        <v>4166.666666666667</v>
      </c>
      <c r="U333" s="1086">
        <v>4166.666666666667</v>
      </c>
      <c r="V333" s="8">
        <v>0</v>
      </c>
      <c r="W333" s="1084"/>
      <c r="X333" s="8"/>
      <c r="Y333" s="8">
        <v>0</v>
      </c>
      <c r="Z333" s="8">
        <v>0</v>
      </c>
      <c r="AA333" s="8"/>
      <c r="AB333" s="8"/>
      <c r="AC333" s="1130">
        <v>76.898634039332165</v>
      </c>
      <c r="AD333" s="1130">
        <v>56.392331628843586</v>
      </c>
      <c r="AE333" s="8">
        <v>320410.97516388405</v>
      </c>
      <c r="AF333" s="8"/>
      <c r="AG333" s="1084">
        <v>0</v>
      </c>
      <c r="AH333" s="1130">
        <v>44.088550182550442</v>
      </c>
      <c r="AI333" s="8">
        <v>183702.29242729352</v>
      </c>
      <c r="AJ333" s="1130">
        <v>82.025209641954305</v>
      </c>
      <c r="AK333" s="1084">
        <v>0</v>
      </c>
      <c r="AL333" s="8">
        <v>183702.29242729352</v>
      </c>
      <c r="AM333" s="1081"/>
      <c r="AN333" s="89">
        <v>504113.2675911776</v>
      </c>
      <c r="AO333" s="89"/>
      <c r="AP333" s="1082">
        <v>504113.2675911776</v>
      </c>
    </row>
    <row r="334" spans="1:42" s="144" customFormat="1" ht="15.75" customHeight="1">
      <c r="A334" s="994"/>
      <c r="B334" s="994"/>
      <c r="C334" s="236"/>
      <c r="D334" s="236"/>
      <c r="E334" s="236"/>
      <c r="F334" s="371"/>
      <c r="G334" s="865">
        <v>1</v>
      </c>
      <c r="H334" s="859">
        <v>2016</v>
      </c>
      <c r="I334" s="866">
        <v>2016</v>
      </c>
      <c r="J334" s="866">
        <v>2016</v>
      </c>
      <c r="K334" s="621" t="s">
        <v>306</v>
      </c>
      <c r="L334" s="1081">
        <v>0</v>
      </c>
      <c r="M334" s="89">
        <v>504113.2675911776</v>
      </c>
      <c r="N334" s="89">
        <v>0</v>
      </c>
      <c r="O334" s="1082">
        <v>504113.2675911776</v>
      </c>
      <c r="P334" s="598">
        <v>504113.2675911776</v>
      </c>
      <c r="Q334" s="776">
        <v>475175.10377149365</v>
      </c>
      <c r="R334" s="776">
        <v>4166.666666666667</v>
      </c>
      <c r="S334" s="776">
        <v>3927.4829547239769</v>
      </c>
      <c r="T334" s="533">
        <v>4166.666666666667</v>
      </c>
      <c r="U334" s="1086">
        <v>4166.666666666667</v>
      </c>
      <c r="V334" s="8">
        <v>0</v>
      </c>
      <c r="W334" s="1084"/>
      <c r="X334" s="8"/>
      <c r="Y334" s="8">
        <v>0</v>
      </c>
      <c r="Z334" s="8">
        <v>0</v>
      </c>
      <c r="AA334" s="8"/>
      <c r="AB334" s="8"/>
      <c r="AC334" s="1130">
        <v>76.898634039332165</v>
      </c>
      <c r="AD334" s="1130">
        <v>56.392331628843586</v>
      </c>
      <c r="AE334" s="8">
        <v>320410.97516388405</v>
      </c>
      <c r="AF334" s="8"/>
      <c r="AG334" s="1084">
        <v>0</v>
      </c>
      <c r="AH334" s="1130">
        <v>44.088550182550442</v>
      </c>
      <c r="AI334" s="8">
        <v>183702.29242729352</v>
      </c>
      <c r="AJ334" s="1130">
        <v>82.025209641954305</v>
      </c>
      <c r="AK334" s="1084">
        <v>0</v>
      </c>
      <c r="AL334" s="8">
        <v>183702.29242729352</v>
      </c>
      <c r="AM334" s="1081"/>
      <c r="AN334" s="89">
        <v>504113.2675911776</v>
      </c>
      <c r="AO334" s="89"/>
      <c r="AP334" s="1082">
        <v>504113.2675911776</v>
      </c>
    </row>
    <row r="335" spans="1:42" s="144" customFormat="1" ht="15.75" customHeight="1">
      <c r="A335" s="994"/>
      <c r="B335" s="994"/>
      <c r="C335" s="236"/>
      <c r="D335" s="236"/>
      <c r="E335" s="236"/>
      <c r="F335" s="371"/>
      <c r="G335" s="865">
        <v>2</v>
      </c>
      <c r="H335" s="859">
        <v>2016</v>
      </c>
      <c r="I335" s="866">
        <v>2016</v>
      </c>
      <c r="J335" s="866">
        <v>2016</v>
      </c>
      <c r="K335" s="621" t="s">
        <v>306</v>
      </c>
      <c r="L335" s="1081">
        <v>0</v>
      </c>
      <c r="M335" s="89">
        <v>504113.2675911776</v>
      </c>
      <c r="N335" s="89">
        <v>0</v>
      </c>
      <c r="O335" s="1082">
        <v>504113.2675911776</v>
      </c>
      <c r="P335" s="598">
        <v>504113.2675911776</v>
      </c>
      <c r="Q335" s="776">
        <v>475175.10377149365</v>
      </c>
      <c r="R335" s="776">
        <v>4166.666666666667</v>
      </c>
      <c r="S335" s="776">
        <v>3927.4829547239769</v>
      </c>
      <c r="T335" s="533">
        <v>4166.666666666667</v>
      </c>
      <c r="U335" s="1086">
        <v>4166.666666666667</v>
      </c>
      <c r="V335" s="8">
        <v>0</v>
      </c>
      <c r="W335" s="1084"/>
      <c r="X335" s="8"/>
      <c r="Y335" s="8">
        <v>0</v>
      </c>
      <c r="Z335" s="8">
        <v>0</v>
      </c>
      <c r="AA335" s="8"/>
      <c r="AB335" s="8"/>
      <c r="AC335" s="1130">
        <v>76.898634039332165</v>
      </c>
      <c r="AD335" s="1130">
        <v>56.392331628843586</v>
      </c>
      <c r="AE335" s="8">
        <v>320410.97516388405</v>
      </c>
      <c r="AF335" s="8"/>
      <c r="AG335" s="1084">
        <v>0</v>
      </c>
      <c r="AH335" s="1130">
        <v>44.088550182550442</v>
      </c>
      <c r="AI335" s="8">
        <v>183702.29242729352</v>
      </c>
      <c r="AJ335" s="1130">
        <v>82.025209641954305</v>
      </c>
      <c r="AK335" s="1084">
        <v>0</v>
      </c>
      <c r="AL335" s="8">
        <v>183702.29242729352</v>
      </c>
      <c r="AM335" s="1081"/>
      <c r="AN335" s="89">
        <v>504113.2675911776</v>
      </c>
      <c r="AO335" s="89"/>
      <c r="AP335" s="1082">
        <v>504113.2675911776</v>
      </c>
    </row>
    <row r="336" spans="1:42" s="144" customFormat="1" ht="15.75" customHeight="1">
      <c r="A336" s="994"/>
      <c r="B336" s="994"/>
      <c r="C336" s="236"/>
      <c r="D336" s="236"/>
      <c r="E336" s="236"/>
      <c r="F336" s="371"/>
      <c r="G336" s="865">
        <v>3</v>
      </c>
      <c r="H336" s="859">
        <v>2016</v>
      </c>
      <c r="I336" s="866">
        <v>2016</v>
      </c>
      <c r="J336" s="866">
        <v>2016</v>
      </c>
      <c r="K336" s="621" t="s">
        <v>306</v>
      </c>
      <c r="L336" s="1081">
        <v>0</v>
      </c>
      <c r="M336" s="89">
        <v>504113.2675911776</v>
      </c>
      <c r="N336" s="89">
        <v>0</v>
      </c>
      <c r="O336" s="1082">
        <v>504113.2675911776</v>
      </c>
      <c r="P336" s="598">
        <v>504113.2675911776</v>
      </c>
      <c r="Q336" s="776">
        <v>475175.10377149365</v>
      </c>
      <c r="R336" s="776">
        <v>4166.666666666667</v>
      </c>
      <c r="S336" s="776">
        <v>3927.4829547239769</v>
      </c>
      <c r="T336" s="533">
        <v>4166.666666666667</v>
      </c>
      <c r="U336" s="1086">
        <v>4166.666666666667</v>
      </c>
      <c r="V336" s="8">
        <v>0</v>
      </c>
      <c r="W336" s="1084"/>
      <c r="X336" s="8"/>
      <c r="Y336" s="8">
        <v>0</v>
      </c>
      <c r="Z336" s="8">
        <v>0</v>
      </c>
      <c r="AA336" s="8"/>
      <c r="AB336" s="8"/>
      <c r="AC336" s="1130">
        <v>76.898634039332165</v>
      </c>
      <c r="AD336" s="1130">
        <v>56.392331628843586</v>
      </c>
      <c r="AE336" s="8">
        <v>320410.97516388405</v>
      </c>
      <c r="AF336" s="8"/>
      <c r="AG336" s="1084">
        <v>0</v>
      </c>
      <c r="AH336" s="1130">
        <v>44.088550182550442</v>
      </c>
      <c r="AI336" s="8">
        <v>183702.29242729352</v>
      </c>
      <c r="AJ336" s="1130">
        <v>82.025209641954305</v>
      </c>
      <c r="AK336" s="1084">
        <v>0</v>
      </c>
      <c r="AL336" s="8">
        <v>183702.29242729352</v>
      </c>
      <c r="AM336" s="1081"/>
      <c r="AN336" s="89">
        <v>504113.2675911776</v>
      </c>
      <c r="AO336" s="89"/>
      <c r="AP336" s="1082">
        <v>504113.2675911776</v>
      </c>
    </row>
    <row r="337" spans="1:42" s="144" customFormat="1" ht="15.75" customHeight="1">
      <c r="A337" s="994"/>
      <c r="B337" s="994"/>
      <c r="C337" s="236"/>
      <c r="D337" s="236"/>
      <c r="E337" s="236"/>
      <c r="F337" s="371"/>
      <c r="G337" s="865">
        <v>4</v>
      </c>
      <c r="H337" s="859">
        <v>2016</v>
      </c>
      <c r="I337" s="866">
        <v>2016</v>
      </c>
      <c r="J337" s="866">
        <v>2017</v>
      </c>
      <c r="K337" s="621" t="s">
        <v>306</v>
      </c>
      <c r="L337" s="1081">
        <v>0</v>
      </c>
      <c r="M337" s="89">
        <v>504113.2675911776</v>
      </c>
      <c r="N337" s="89">
        <v>0</v>
      </c>
      <c r="O337" s="1082">
        <v>504113.2675911776</v>
      </c>
      <c r="P337" s="598">
        <v>504113.2675911776</v>
      </c>
      <c r="Q337" s="776">
        <v>461335.05220533366</v>
      </c>
      <c r="R337" s="776">
        <v>4166.666666666667</v>
      </c>
      <c r="S337" s="776">
        <v>3813.0902473048318</v>
      </c>
      <c r="T337" s="533">
        <v>4166.666666666667</v>
      </c>
      <c r="U337" s="1086">
        <v>4166.666666666667</v>
      </c>
      <c r="V337" s="8">
        <v>0</v>
      </c>
      <c r="W337" s="1084"/>
      <c r="X337" s="8"/>
      <c r="Y337" s="8">
        <v>0</v>
      </c>
      <c r="Z337" s="8">
        <v>0</v>
      </c>
      <c r="AA337" s="8"/>
      <c r="AB337" s="8"/>
      <c r="AC337" s="1130">
        <v>76.898634039332165</v>
      </c>
      <c r="AD337" s="1130">
        <v>56.392331628843586</v>
      </c>
      <c r="AE337" s="8">
        <v>320410.97516388405</v>
      </c>
      <c r="AF337" s="8"/>
      <c r="AG337" s="1084">
        <v>0</v>
      </c>
      <c r="AH337" s="1130">
        <v>44.088550182550442</v>
      </c>
      <c r="AI337" s="8">
        <v>183702.29242729352</v>
      </c>
      <c r="AJ337" s="1130">
        <v>82.025209641954305</v>
      </c>
      <c r="AK337" s="1084">
        <v>0</v>
      </c>
      <c r="AL337" s="8">
        <v>183702.29242729352</v>
      </c>
      <c r="AM337" s="1081"/>
      <c r="AN337" s="89">
        <v>504113.2675911776</v>
      </c>
      <c r="AO337" s="89"/>
      <c r="AP337" s="1082">
        <v>504113.2675911776</v>
      </c>
    </row>
    <row r="338" spans="1:42" s="144" customFormat="1" ht="15.75" customHeight="1">
      <c r="A338" s="994"/>
      <c r="B338" s="994"/>
      <c r="C338" s="236"/>
      <c r="D338" s="236"/>
      <c r="E338" s="236"/>
      <c r="F338" s="371"/>
      <c r="G338" s="865">
        <v>5</v>
      </c>
      <c r="H338" s="859">
        <v>2016</v>
      </c>
      <c r="I338" s="866">
        <v>2016</v>
      </c>
      <c r="J338" s="866">
        <v>2017</v>
      </c>
      <c r="K338" s="621" t="s">
        <v>306</v>
      </c>
      <c r="L338" s="1081">
        <v>0</v>
      </c>
      <c r="M338" s="89">
        <v>504113.2675911776</v>
      </c>
      <c r="N338" s="89">
        <v>0</v>
      </c>
      <c r="O338" s="1082">
        <v>504113.2675911776</v>
      </c>
      <c r="P338" s="598">
        <v>504113.2675911776</v>
      </c>
      <c r="Q338" s="776">
        <v>461335.05220533366</v>
      </c>
      <c r="R338" s="776">
        <v>4166.666666666667</v>
      </c>
      <c r="S338" s="776">
        <v>3813.0902473048318</v>
      </c>
      <c r="T338" s="533">
        <v>4166.666666666667</v>
      </c>
      <c r="U338" s="1086">
        <v>4166.666666666667</v>
      </c>
      <c r="V338" s="8">
        <v>0</v>
      </c>
      <c r="W338" s="1084"/>
      <c r="X338" s="8"/>
      <c r="Y338" s="8">
        <v>0</v>
      </c>
      <c r="Z338" s="8">
        <v>0</v>
      </c>
      <c r="AA338" s="8"/>
      <c r="AB338" s="8"/>
      <c r="AC338" s="1130">
        <v>76.898634039332165</v>
      </c>
      <c r="AD338" s="1130">
        <v>56.392331628843586</v>
      </c>
      <c r="AE338" s="8">
        <v>320410.97516388405</v>
      </c>
      <c r="AF338" s="8"/>
      <c r="AG338" s="1084">
        <v>0</v>
      </c>
      <c r="AH338" s="1130">
        <v>44.088550182550442</v>
      </c>
      <c r="AI338" s="8">
        <v>183702.29242729352</v>
      </c>
      <c r="AJ338" s="1130">
        <v>82.025209641954305</v>
      </c>
      <c r="AK338" s="1084">
        <v>0</v>
      </c>
      <c r="AL338" s="8">
        <v>183702.29242729352</v>
      </c>
      <c r="AM338" s="1081"/>
      <c r="AN338" s="89">
        <v>504113.2675911776</v>
      </c>
      <c r="AO338" s="89"/>
      <c r="AP338" s="1082">
        <v>504113.2675911776</v>
      </c>
    </row>
    <row r="339" spans="1:42" s="144" customFormat="1" ht="15.75" customHeight="1">
      <c r="A339" s="994"/>
      <c r="B339" s="994"/>
      <c r="C339" s="236"/>
      <c r="D339" s="236"/>
      <c r="E339" s="236"/>
      <c r="F339" s="371"/>
      <c r="G339" s="865">
        <v>6</v>
      </c>
      <c r="H339" s="859">
        <v>2016</v>
      </c>
      <c r="I339" s="866">
        <v>2016</v>
      </c>
      <c r="J339" s="866">
        <v>2017</v>
      </c>
      <c r="K339" s="621" t="s">
        <v>306</v>
      </c>
      <c r="L339" s="1081">
        <v>0</v>
      </c>
      <c r="M339" s="89">
        <v>504113.2675911776</v>
      </c>
      <c r="N339" s="89">
        <v>0</v>
      </c>
      <c r="O339" s="1082">
        <v>504113.2675911776</v>
      </c>
      <c r="P339" s="598">
        <v>504113.2675911776</v>
      </c>
      <c r="Q339" s="776">
        <v>461335.05220533366</v>
      </c>
      <c r="R339" s="776">
        <v>4166.666666666667</v>
      </c>
      <c r="S339" s="776">
        <v>3813.0902473048318</v>
      </c>
      <c r="T339" s="533">
        <v>4166.666666666667</v>
      </c>
      <c r="U339" s="1086">
        <v>4166.666666666667</v>
      </c>
      <c r="V339" s="8">
        <v>0</v>
      </c>
      <c r="W339" s="1084"/>
      <c r="X339" s="8"/>
      <c r="Y339" s="8">
        <v>0</v>
      </c>
      <c r="Z339" s="8">
        <v>0</v>
      </c>
      <c r="AA339" s="8"/>
      <c r="AB339" s="8"/>
      <c r="AC339" s="1130">
        <v>76.898634039332165</v>
      </c>
      <c r="AD339" s="1130">
        <v>56.392331628843586</v>
      </c>
      <c r="AE339" s="8">
        <v>320410.97516388405</v>
      </c>
      <c r="AF339" s="8"/>
      <c r="AG339" s="1084">
        <v>0</v>
      </c>
      <c r="AH339" s="1130">
        <v>44.088550182550442</v>
      </c>
      <c r="AI339" s="8">
        <v>183702.29242729352</v>
      </c>
      <c r="AJ339" s="1130">
        <v>82.025209641954305</v>
      </c>
      <c r="AK339" s="1084">
        <v>0</v>
      </c>
      <c r="AL339" s="8">
        <v>183702.29242729352</v>
      </c>
      <c r="AM339" s="1081"/>
      <c r="AN339" s="89">
        <v>504113.2675911776</v>
      </c>
      <c r="AO339" s="89"/>
      <c r="AP339" s="1082">
        <v>504113.2675911776</v>
      </c>
    </row>
    <row r="340" spans="1:42" s="144" customFormat="1" ht="15.75" customHeight="1">
      <c r="A340" s="994"/>
      <c r="B340" s="994"/>
      <c r="C340" s="236"/>
      <c r="D340" s="236"/>
      <c r="E340" s="236"/>
      <c r="F340" s="371"/>
      <c r="G340" s="865">
        <v>7</v>
      </c>
      <c r="H340" s="859">
        <v>2016</v>
      </c>
      <c r="I340" s="866">
        <v>2017</v>
      </c>
      <c r="J340" s="866">
        <v>2017</v>
      </c>
      <c r="K340" s="621" t="s">
        <v>306</v>
      </c>
      <c r="L340" s="1081">
        <v>0</v>
      </c>
      <c r="M340" s="89">
        <v>516874.95571821189</v>
      </c>
      <c r="N340" s="89">
        <v>0</v>
      </c>
      <c r="O340" s="1082">
        <v>516874.95571821189</v>
      </c>
      <c r="P340" s="598">
        <v>516874.95571821189</v>
      </c>
      <c r="Q340" s="776">
        <v>473013.80465405533</v>
      </c>
      <c r="R340" s="776">
        <v>4166.666666666667</v>
      </c>
      <c r="S340" s="776">
        <v>3813.0902473048318</v>
      </c>
      <c r="T340" s="533">
        <v>4166.666666666667</v>
      </c>
      <c r="U340" s="1086">
        <v>4166.666666666667</v>
      </c>
      <c r="V340" s="8">
        <v>0</v>
      </c>
      <c r="W340" s="1084"/>
      <c r="X340" s="8"/>
      <c r="Y340" s="8">
        <v>0</v>
      </c>
      <c r="Z340" s="8">
        <v>0</v>
      </c>
      <c r="AA340" s="8"/>
      <c r="AB340" s="8"/>
      <c r="AC340" s="1130">
        <v>78.845332228201812</v>
      </c>
      <c r="AD340" s="1130">
        <v>57.819910300681322</v>
      </c>
      <c r="AE340" s="8">
        <v>328522.21761750756</v>
      </c>
      <c r="AF340" s="8"/>
      <c r="AG340" s="1084">
        <v>0</v>
      </c>
      <c r="AH340" s="1130">
        <v>45.204657144169033</v>
      </c>
      <c r="AI340" s="8">
        <v>188352.73810070433</v>
      </c>
      <c r="AJ340" s="1130">
        <v>84.101687710081919</v>
      </c>
      <c r="AK340" s="1084">
        <v>0</v>
      </c>
      <c r="AL340" s="8">
        <v>188352.73810070433</v>
      </c>
      <c r="AM340" s="1081"/>
      <c r="AN340" s="89">
        <v>516874.95571821189</v>
      </c>
      <c r="AO340" s="89"/>
      <c r="AP340" s="1082">
        <v>516874.95571821189</v>
      </c>
    </row>
    <row r="341" spans="1:42" s="144" customFormat="1" ht="15.75" customHeight="1">
      <c r="A341" s="994"/>
      <c r="B341" s="994"/>
      <c r="C341" s="236"/>
      <c r="D341" s="236"/>
      <c r="E341" s="236"/>
      <c r="F341" s="371"/>
      <c r="G341" s="865">
        <v>8</v>
      </c>
      <c r="H341" s="859">
        <v>2016</v>
      </c>
      <c r="I341" s="866">
        <v>2017</v>
      </c>
      <c r="J341" s="866">
        <v>2017</v>
      </c>
      <c r="K341" s="621" t="s">
        <v>306</v>
      </c>
      <c r="L341" s="1081">
        <v>0</v>
      </c>
      <c r="M341" s="89">
        <v>516874.95571821189</v>
      </c>
      <c r="N341" s="89">
        <v>0</v>
      </c>
      <c r="O341" s="1082">
        <v>516874.95571821189</v>
      </c>
      <c r="P341" s="598">
        <v>516874.95571821189</v>
      </c>
      <c r="Q341" s="776">
        <v>473013.80465405533</v>
      </c>
      <c r="R341" s="776">
        <v>4166.666666666667</v>
      </c>
      <c r="S341" s="776">
        <v>3813.0902473048318</v>
      </c>
      <c r="T341" s="533">
        <v>4166.666666666667</v>
      </c>
      <c r="U341" s="1086">
        <v>4166.666666666667</v>
      </c>
      <c r="V341" s="8">
        <v>0</v>
      </c>
      <c r="W341" s="1084"/>
      <c r="X341" s="8"/>
      <c r="Y341" s="8">
        <v>0</v>
      </c>
      <c r="Z341" s="8">
        <v>0</v>
      </c>
      <c r="AA341" s="8"/>
      <c r="AB341" s="8"/>
      <c r="AC341" s="1130">
        <v>78.845332228201812</v>
      </c>
      <c r="AD341" s="1130">
        <v>57.819910300681322</v>
      </c>
      <c r="AE341" s="8">
        <v>328522.21761750756</v>
      </c>
      <c r="AF341" s="8"/>
      <c r="AG341" s="1084">
        <v>0</v>
      </c>
      <c r="AH341" s="1130">
        <v>45.204657144169033</v>
      </c>
      <c r="AI341" s="8">
        <v>188352.73810070433</v>
      </c>
      <c r="AJ341" s="1130">
        <v>84.101687710081919</v>
      </c>
      <c r="AK341" s="1084">
        <v>0</v>
      </c>
      <c r="AL341" s="8">
        <v>188352.73810070433</v>
      </c>
      <c r="AM341" s="1081"/>
      <c r="AN341" s="89">
        <v>516874.95571821189</v>
      </c>
      <c r="AO341" s="89"/>
      <c r="AP341" s="1082">
        <v>516874.95571821189</v>
      </c>
    </row>
    <row r="342" spans="1:42" s="144" customFormat="1" ht="15.75" customHeight="1">
      <c r="A342" s="994"/>
      <c r="B342" s="994"/>
      <c r="C342" s="236"/>
      <c r="D342" s="236"/>
      <c r="E342" s="236"/>
      <c r="F342" s="371"/>
      <c r="G342" s="865">
        <v>9</v>
      </c>
      <c r="H342" s="859">
        <v>2016</v>
      </c>
      <c r="I342" s="866">
        <v>2017</v>
      </c>
      <c r="J342" s="866">
        <v>2017</v>
      </c>
      <c r="K342" s="621" t="s">
        <v>306</v>
      </c>
      <c r="L342" s="1081">
        <v>0</v>
      </c>
      <c r="M342" s="89">
        <v>516874.95571821189</v>
      </c>
      <c r="N342" s="89">
        <v>0</v>
      </c>
      <c r="O342" s="1082">
        <v>516874.95571821189</v>
      </c>
      <c r="P342" s="598">
        <v>516874.95571821189</v>
      </c>
      <c r="Q342" s="776">
        <v>473013.80465405533</v>
      </c>
      <c r="R342" s="776">
        <v>4166.666666666667</v>
      </c>
      <c r="S342" s="776">
        <v>3813.0902473048318</v>
      </c>
      <c r="T342" s="533">
        <v>4166.666666666667</v>
      </c>
      <c r="U342" s="1086">
        <v>4166.666666666667</v>
      </c>
      <c r="V342" s="8">
        <v>0</v>
      </c>
      <c r="W342" s="1084"/>
      <c r="X342" s="8"/>
      <c r="Y342" s="8">
        <v>0</v>
      </c>
      <c r="Z342" s="8">
        <v>0</v>
      </c>
      <c r="AA342" s="8"/>
      <c r="AB342" s="8"/>
      <c r="AC342" s="1130">
        <v>78.845332228201812</v>
      </c>
      <c r="AD342" s="1130">
        <v>57.819910300681322</v>
      </c>
      <c r="AE342" s="8">
        <v>328522.21761750756</v>
      </c>
      <c r="AF342" s="8"/>
      <c r="AG342" s="1084">
        <v>0</v>
      </c>
      <c r="AH342" s="1130">
        <v>45.204657144169033</v>
      </c>
      <c r="AI342" s="8">
        <v>188352.73810070433</v>
      </c>
      <c r="AJ342" s="1130">
        <v>84.101687710081919</v>
      </c>
      <c r="AK342" s="1084">
        <v>0</v>
      </c>
      <c r="AL342" s="8">
        <v>188352.73810070433</v>
      </c>
      <c r="AM342" s="1081"/>
      <c r="AN342" s="89">
        <v>516874.95571821189</v>
      </c>
      <c r="AO342" s="89"/>
      <c r="AP342" s="1082">
        <v>516874.95571821189</v>
      </c>
    </row>
    <row r="343" spans="1:42" s="144" customFormat="1" ht="15.75" customHeight="1">
      <c r="A343" s="994"/>
      <c r="B343" s="994"/>
      <c r="C343" s="236"/>
      <c r="D343" s="236"/>
      <c r="E343" s="236"/>
      <c r="F343" s="371"/>
      <c r="G343" s="865">
        <v>10</v>
      </c>
      <c r="H343" s="859">
        <v>2016</v>
      </c>
      <c r="I343" s="866">
        <v>2017</v>
      </c>
      <c r="J343" s="866">
        <v>2017</v>
      </c>
      <c r="K343" s="621" t="s">
        <v>306</v>
      </c>
      <c r="L343" s="1081">
        <v>0</v>
      </c>
      <c r="M343" s="89">
        <v>516874.95571821189</v>
      </c>
      <c r="N343" s="89">
        <v>0</v>
      </c>
      <c r="O343" s="1082">
        <v>516874.95571821189</v>
      </c>
      <c r="P343" s="598">
        <v>516874.95571821189</v>
      </c>
      <c r="Q343" s="776">
        <v>473013.80465405533</v>
      </c>
      <c r="R343" s="776">
        <v>4166.666666666667</v>
      </c>
      <c r="S343" s="776">
        <v>3813.0902473048318</v>
      </c>
      <c r="T343" s="533">
        <v>4166.666666666667</v>
      </c>
      <c r="U343" s="1086">
        <v>4166.666666666667</v>
      </c>
      <c r="V343" s="8">
        <v>0</v>
      </c>
      <c r="W343" s="1084"/>
      <c r="X343" s="8"/>
      <c r="Y343" s="8">
        <v>0</v>
      </c>
      <c r="Z343" s="8">
        <v>0</v>
      </c>
      <c r="AA343" s="8"/>
      <c r="AB343" s="8"/>
      <c r="AC343" s="1130">
        <v>78.845332228201812</v>
      </c>
      <c r="AD343" s="1130">
        <v>57.819910300681322</v>
      </c>
      <c r="AE343" s="8">
        <v>328522.21761750756</v>
      </c>
      <c r="AF343" s="8"/>
      <c r="AG343" s="1084">
        <v>0</v>
      </c>
      <c r="AH343" s="1130">
        <v>45.204657144169033</v>
      </c>
      <c r="AI343" s="8">
        <v>188352.73810070433</v>
      </c>
      <c r="AJ343" s="1130">
        <v>84.101687710081919</v>
      </c>
      <c r="AK343" s="1084">
        <v>0</v>
      </c>
      <c r="AL343" s="8">
        <v>188352.73810070433</v>
      </c>
      <c r="AM343" s="1081"/>
      <c r="AN343" s="89">
        <v>516874.95571821189</v>
      </c>
      <c r="AO343" s="89"/>
      <c r="AP343" s="1082">
        <v>516874.95571821189</v>
      </c>
    </row>
    <row r="344" spans="1:42" s="144" customFormat="1" ht="15.75" customHeight="1">
      <c r="A344" s="994"/>
      <c r="B344" s="994"/>
      <c r="C344" s="236"/>
      <c r="D344" s="236"/>
      <c r="E344" s="236"/>
      <c r="F344" s="371"/>
      <c r="G344" s="865">
        <v>11</v>
      </c>
      <c r="H344" s="859">
        <v>2016</v>
      </c>
      <c r="I344" s="866">
        <v>2017</v>
      </c>
      <c r="J344" s="866">
        <v>2017</v>
      </c>
      <c r="K344" s="621" t="s">
        <v>306</v>
      </c>
      <c r="L344" s="1081">
        <v>0</v>
      </c>
      <c r="M344" s="89">
        <v>516874.95571821189</v>
      </c>
      <c r="N344" s="89">
        <v>0</v>
      </c>
      <c r="O344" s="1082">
        <v>516874.95571821189</v>
      </c>
      <c r="P344" s="598">
        <v>516874.95571821189</v>
      </c>
      <c r="Q344" s="776">
        <v>473013.80465405533</v>
      </c>
      <c r="R344" s="776">
        <v>4166.666666666667</v>
      </c>
      <c r="S344" s="776">
        <v>3813.0902473048318</v>
      </c>
      <c r="T344" s="533">
        <v>4166.666666666667</v>
      </c>
      <c r="U344" s="1086">
        <v>4166.666666666667</v>
      </c>
      <c r="V344" s="8">
        <v>0</v>
      </c>
      <c r="W344" s="1084"/>
      <c r="X344" s="8"/>
      <c r="Y344" s="8">
        <v>0</v>
      </c>
      <c r="Z344" s="8">
        <v>0</v>
      </c>
      <c r="AA344" s="8"/>
      <c r="AB344" s="8"/>
      <c r="AC344" s="1130">
        <v>78.845332228201812</v>
      </c>
      <c r="AD344" s="1130">
        <v>57.819910300681322</v>
      </c>
      <c r="AE344" s="8">
        <v>328522.21761750756</v>
      </c>
      <c r="AF344" s="8"/>
      <c r="AG344" s="1084">
        <v>0</v>
      </c>
      <c r="AH344" s="1130">
        <v>45.204657144169033</v>
      </c>
      <c r="AI344" s="8">
        <v>188352.73810070433</v>
      </c>
      <c r="AJ344" s="1130">
        <v>84.101687710081919</v>
      </c>
      <c r="AK344" s="1084">
        <v>0</v>
      </c>
      <c r="AL344" s="8">
        <v>188352.73810070433</v>
      </c>
      <c r="AM344" s="1081"/>
      <c r="AN344" s="89">
        <v>516874.95571821189</v>
      </c>
      <c r="AO344" s="89"/>
      <c r="AP344" s="1082">
        <v>516874.95571821189</v>
      </c>
    </row>
    <row r="345" spans="1:42" s="144" customFormat="1" ht="15.75" customHeight="1">
      <c r="A345" s="994"/>
      <c r="B345" s="994"/>
      <c r="C345" s="236"/>
      <c r="D345" s="236"/>
      <c r="E345" s="236"/>
      <c r="F345" s="371"/>
      <c r="G345" s="865">
        <v>12</v>
      </c>
      <c r="H345" s="859">
        <v>2016</v>
      </c>
      <c r="I345" s="866">
        <v>2017</v>
      </c>
      <c r="J345" s="866">
        <v>2017</v>
      </c>
      <c r="K345" s="621" t="s">
        <v>306</v>
      </c>
      <c r="L345" s="1081">
        <v>0</v>
      </c>
      <c r="M345" s="89">
        <v>516874.95571821189</v>
      </c>
      <c r="N345" s="89">
        <v>0</v>
      </c>
      <c r="O345" s="1082">
        <v>516874.95571821189</v>
      </c>
      <c r="P345" s="598">
        <v>516874.95571821189</v>
      </c>
      <c r="Q345" s="776">
        <v>473013.80465405533</v>
      </c>
      <c r="R345" s="776">
        <v>4166.666666666667</v>
      </c>
      <c r="S345" s="776">
        <v>3813.0902473048318</v>
      </c>
      <c r="T345" s="533">
        <v>4166.666666666667</v>
      </c>
      <c r="U345" s="1086">
        <v>4166.666666666667</v>
      </c>
      <c r="V345" s="8">
        <v>0</v>
      </c>
      <c r="W345" s="1084"/>
      <c r="X345" s="8"/>
      <c r="Y345" s="8">
        <v>0</v>
      </c>
      <c r="Z345" s="8">
        <v>0</v>
      </c>
      <c r="AA345" s="8"/>
      <c r="AB345" s="8"/>
      <c r="AC345" s="1130">
        <v>78.845332228201812</v>
      </c>
      <c r="AD345" s="1130">
        <v>57.819910300681322</v>
      </c>
      <c r="AE345" s="8">
        <v>328522.21761750756</v>
      </c>
      <c r="AF345" s="8"/>
      <c r="AG345" s="1084">
        <v>0</v>
      </c>
      <c r="AH345" s="1130">
        <v>45.204657144169033</v>
      </c>
      <c r="AI345" s="8">
        <v>188352.73810070433</v>
      </c>
      <c r="AJ345" s="1130">
        <v>84.101687710081919</v>
      </c>
      <c r="AK345" s="1084">
        <v>0</v>
      </c>
      <c r="AL345" s="8">
        <v>188352.73810070433</v>
      </c>
      <c r="AM345" s="1081"/>
      <c r="AN345" s="89">
        <v>516874.95571821189</v>
      </c>
      <c r="AO345" s="89"/>
      <c r="AP345" s="1082">
        <v>516874.95571821189</v>
      </c>
    </row>
    <row r="346" spans="1:42" s="144" customFormat="1" ht="15.75" customHeight="1">
      <c r="A346" s="994"/>
      <c r="B346" s="994"/>
      <c r="C346" s="236"/>
      <c r="D346" s="236"/>
      <c r="E346" s="236"/>
      <c r="F346" s="371"/>
      <c r="G346" s="865">
        <v>1</v>
      </c>
      <c r="H346" s="859">
        <v>2017</v>
      </c>
      <c r="I346" s="866">
        <v>2017</v>
      </c>
      <c r="J346" s="866">
        <v>2017</v>
      </c>
      <c r="K346" s="621" t="s">
        <v>306</v>
      </c>
      <c r="L346" s="1081">
        <v>0</v>
      </c>
      <c r="M346" s="89">
        <v>516874.95571821189</v>
      </c>
      <c r="N346" s="89">
        <v>0</v>
      </c>
      <c r="O346" s="1082">
        <v>516874.95571821189</v>
      </c>
      <c r="P346" s="598">
        <v>516874.95571821189</v>
      </c>
      <c r="Q346" s="776">
        <v>473013.80465405533</v>
      </c>
      <c r="R346" s="776">
        <v>4166.666666666667</v>
      </c>
      <c r="S346" s="776">
        <v>3813.0902473048318</v>
      </c>
      <c r="T346" s="533">
        <v>4166.666666666667</v>
      </c>
      <c r="U346" s="1086">
        <v>4166.666666666667</v>
      </c>
      <c r="V346" s="8">
        <v>0</v>
      </c>
      <c r="W346" s="1084"/>
      <c r="X346" s="8"/>
      <c r="Y346" s="8">
        <v>0</v>
      </c>
      <c r="Z346" s="8">
        <v>0</v>
      </c>
      <c r="AA346" s="8"/>
      <c r="AB346" s="8"/>
      <c r="AC346" s="1130">
        <v>78.845332228201812</v>
      </c>
      <c r="AD346" s="1130">
        <v>57.819910300681322</v>
      </c>
      <c r="AE346" s="8">
        <v>328522.21761750756</v>
      </c>
      <c r="AF346" s="8"/>
      <c r="AG346" s="1084">
        <v>0</v>
      </c>
      <c r="AH346" s="1130">
        <v>45.204657144169033</v>
      </c>
      <c r="AI346" s="8">
        <v>188352.73810070433</v>
      </c>
      <c r="AJ346" s="1130">
        <v>84.101687710081919</v>
      </c>
      <c r="AK346" s="1084">
        <v>0</v>
      </c>
      <c r="AL346" s="8">
        <v>188352.73810070433</v>
      </c>
      <c r="AM346" s="1081"/>
      <c r="AN346" s="89">
        <v>516874.95571821189</v>
      </c>
      <c r="AO346" s="89"/>
      <c r="AP346" s="1082">
        <v>516874.95571821189</v>
      </c>
    </row>
    <row r="347" spans="1:42" s="144" customFormat="1" ht="15.75" customHeight="1">
      <c r="A347" s="994"/>
      <c r="B347" s="994"/>
      <c r="C347" s="236"/>
      <c r="D347" s="236"/>
      <c r="E347" s="236"/>
      <c r="F347" s="371"/>
      <c r="G347" s="865">
        <v>2</v>
      </c>
      <c r="H347" s="859">
        <v>2017</v>
      </c>
      <c r="I347" s="866">
        <v>2017</v>
      </c>
      <c r="J347" s="866">
        <v>2017</v>
      </c>
      <c r="K347" s="621" t="s">
        <v>306</v>
      </c>
      <c r="L347" s="1081">
        <v>0</v>
      </c>
      <c r="M347" s="89">
        <v>516874.95571821189</v>
      </c>
      <c r="N347" s="89">
        <v>0</v>
      </c>
      <c r="O347" s="1082">
        <v>516874.95571821189</v>
      </c>
      <c r="P347" s="598">
        <v>516874.95571821189</v>
      </c>
      <c r="Q347" s="776">
        <v>473013.80465405533</v>
      </c>
      <c r="R347" s="776">
        <v>4166.666666666667</v>
      </c>
      <c r="S347" s="776">
        <v>3813.0902473048318</v>
      </c>
      <c r="T347" s="533">
        <v>4166.666666666667</v>
      </c>
      <c r="U347" s="1086">
        <v>4166.666666666667</v>
      </c>
      <c r="V347" s="8">
        <v>0</v>
      </c>
      <c r="W347" s="1084"/>
      <c r="X347" s="8"/>
      <c r="Y347" s="8">
        <v>0</v>
      </c>
      <c r="Z347" s="8">
        <v>0</v>
      </c>
      <c r="AA347" s="8"/>
      <c r="AB347" s="8"/>
      <c r="AC347" s="1130">
        <v>78.845332228201812</v>
      </c>
      <c r="AD347" s="1130">
        <v>57.819910300681322</v>
      </c>
      <c r="AE347" s="8">
        <v>328522.21761750756</v>
      </c>
      <c r="AF347" s="8"/>
      <c r="AG347" s="1084">
        <v>0</v>
      </c>
      <c r="AH347" s="1130">
        <v>45.204657144169033</v>
      </c>
      <c r="AI347" s="8">
        <v>188352.73810070433</v>
      </c>
      <c r="AJ347" s="1130">
        <v>84.101687710081919</v>
      </c>
      <c r="AK347" s="1084">
        <v>0</v>
      </c>
      <c r="AL347" s="8">
        <v>188352.73810070433</v>
      </c>
      <c r="AM347" s="1081"/>
      <c r="AN347" s="89">
        <v>516874.95571821189</v>
      </c>
      <c r="AO347" s="89"/>
      <c r="AP347" s="1082">
        <v>516874.95571821189</v>
      </c>
    </row>
    <row r="348" spans="1:42" s="144" customFormat="1" ht="15.75" customHeight="1">
      <c r="A348" s="994"/>
      <c r="B348" s="994"/>
      <c r="C348" s="236"/>
      <c r="D348" s="236"/>
      <c r="E348" s="236"/>
      <c r="F348" s="371"/>
      <c r="G348" s="865">
        <v>3</v>
      </c>
      <c r="H348" s="859">
        <v>2017</v>
      </c>
      <c r="I348" s="866">
        <v>2017</v>
      </c>
      <c r="J348" s="866">
        <v>2017</v>
      </c>
      <c r="K348" s="621" t="s">
        <v>306</v>
      </c>
      <c r="L348" s="1081">
        <v>0</v>
      </c>
      <c r="M348" s="89">
        <v>516874.95571821189</v>
      </c>
      <c r="N348" s="89">
        <v>0</v>
      </c>
      <c r="O348" s="1082">
        <v>516874.95571821189</v>
      </c>
      <c r="P348" s="598">
        <v>516874.95571821189</v>
      </c>
      <c r="Q348" s="776">
        <v>473013.80465405533</v>
      </c>
      <c r="R348" s="776">
        <v>4166.666666666667</v>
      </c>
      <c r="S348" s="776">
        <v>3813.0902473048318</v>
      </c>
      <c r="T348" s="533">
        <v>4166.666666666667</v>
      </c>
      <c r="U348" s="1086">
        <v>4166.666666666667</v>
      </c>
      <c r="V348" s="8">
        <v>0</v>
      </c>
      <c r="W348" s="1084"/>
      <c r="X348" s="8"/>
      <c r="Y348" s="8">
        <v>0</v>
      </c>
      <c r="Z348" s="8">
        <v>0</v>
      </c>
      <c r="AA348" s="8"/>
      <c r="AB348" s="8"/>
      <c r="AC348" s="1130">
        <v>78.845332228201812</v>
      </c>
      <c r="AD348" s="1130">
        <v>57.819910300681322</v>
      </c>
      <c r="AE348" s="8">
        <v>328522.21761750756</v>
      </c>
      <c r="AF348" s="8"/>
      <c r="AG348" s="1084">
        <v>0</v>
      </c>
      <c r="AH348" s="1130">
        <v>45.204657144169033</v>
      </c>
      <c r="AI348" s="8">
        <v>188352.73810070433</v>
      </c>
      <c r="AJ348" s="1130">
        <v>84.101687710081919</v>
      </c>
      <c r="AK348" s="1084">
        <v>0</v>
      </c>
      <c r="AL348" s="8">
        <v>188352.73810070433</v>
      </c>
      <c r="AM348" s="1081"/>
      <c r="AN348" s="89">
        <v>516874.95571821189</v>
      </c>
      <c r="AO348" s="89"/>
      <c r="AP348" s="1082">
        <v>516874.95571821189</v>
      </c>
    </row>
    <row r="349" spans="1:42" s="144" customFormat="1" ht="15.75" customHeight="1">
      <c r="A349" s="994"/>
      <c r="B349" s="994"/>
      <c r="C349" s="236"/>
      <c r="D349" s="236"/>
      <c r="E349" s="236"/>
      <c r="F349" s="371"/>
      <c r="G349" s="865">
        <v>4</v>
      </c>
      <c r="H349" s="859">
        <v>2017</v>
      </c>
      <c r="I349" s="866">
        <v>2017</v>
      </c>
      <c r="J349" s="866">
        <v>2018</v>
      </c>
      <c r="K349" s="621" t="s">
        <v>306</v>
      </c>
      <c r="L349" s="1081">
        <v>0</v>
      </c>
      <c r="M349" s="89">
        <v>516874.95571821189</v>
      </c>
      <c r="N349" s="89">
        <v>0</v>
      </c>
      <c r="O349" s="1082">
        <v>516874.95571821189</v>
      </c>
      <c r="P349" s="598">
        <v>516874.95571821189</v>
      </c>
      <c r="Q349" s="776">
        <v>459236.70354762656</v>
      </c>
      <c r="R349" s="776">
        <v>4166.666666666667</v>
      </c>
      <c r="S349" s="776">
        <v>3702.0293663153711</v>
      </c>
      <c r="T349" s="533">
        <v>4166.666666666667</v>
      </c>
      <c r="U349" s="1086">
        <v>4166.666666666667</v>
      </c>
      <c r="V349" s="8">
        <v>0</v>
      </c>
      <c r="W349" s="1084"/>
      <c r="X349" s="8"/>
      <c r="Y349" s="8">
        <v>0</v>
      </c>
      <c r="Z349" s="8">
        <v>0</v>
      </c>
      <c r="AA349" s="8"/>
      <c r="AB349" s="8"/>
      <c r="AC349" s="1130">
        <v>78.845332228201812</v>
      </c>
      <c r="AD349" s="1130">
        <v>57.819910300681322</v>
      </c>
      <c r="AE349" s="8">
        <v>328522.21761750756</v>
      </c>
      <c r="AF349" s="8"/>
      <c r="AG349" s="1084">
        <v>0</v>
      </c>
      <c r="AH349" s="1130">
        <v>45.204657144169033</v>
      </c>
      <c r="AI349" s="8">
        <v>188352.73810070433</v>
      </c>
      <c r="AJ349" s="1130">
        <v>84.101687710081919</v>
      </c>
      <c r="AK349" s="1084">
        <v>0</v>
      </c>
      <c r="AL349" s="8">
        <v>188352.73810070433</v>
      </c>
      <c r="AM349" s="1081"/>
      <c r="AN349" s="89">
        <v>516874.95571821189</v>
      </c>
      <c r="AO349" s="89"/>
      <c r="AP349" s="1082">
        <v>516874.95571821189</v>
      </c>
    </row>
    <row r="350" spans="1:42" s="144" customFormat="1" ht="15.75" customHeight="1">
      <c r="A350" s="994"/>
      <c r="B350" s="994"/>
      <c r="C350" s="236"/>
      <c r="D350" s="236"/>
      <c r="E350" s="236"/>
      <c r="F350" s="371"/>
      <c r="G350" s="865">
        <v>5</v>
      </c>
      <c r="H350" s="859">
        <v>2017</v>
      </c>
      <c r="I350" s="866">
        <v>2017</v>
      </c>
      <c r="J350" s="866">
        <v>2018</v>
      </c>
      <c r="K350" s="621" t="s">
        <v>306</v>
      </c>
      <c r="L350" s="1081">
        <v>0</v>
      </c>
      <c r="M350" s="89">
        <v>516874.95571821189</v>
      </c>
      <c r="N350" s="89">
        <v>0</v>
      </c>
      <c r="O350" s="1082">
        <v>516874.95571821189</v>
      </c>
      <c r="P350" s="598">
        <v>516874.95571821189</v>
      </c>
      <c r="Q350" s="776">
        <v>459236.70354762656</v>
      </c>
      <c r="R350" s="776">
        <v>4166.666666666667</v>
      </c>
      <c r="S350" s="776">
        <v>3702.0293663153711</v>
      </c>
      <c r="T350" s="533">
        <v>4166.666666666667</v>
      </c>
      <c r="U350" s="1086">
        <v>4166.666666666667</v>
      </c>
      <c r="V350" s="8">
        <v>0</v>
      </c>
      <c r="W350" s="1084"/>
      <c r="X350" s="8"/>
      <c r="Y350" s="8">
        <v>0</v>
      </c>
      <c r="Z350" s="8">
        <v>0</v>
      </c>
      <c r="AA350" s="8"/>
      <c r="AB350" s="8"/>
      <c r="AC350" s="1130">
        <v>78.845332228201812</v>
      </c>
      <c r="AD350" s="1130">
        <v>57.819910300681322</v>
      </c>
      <c r="AE350" s="8">
        <v>328522.21761750756</v>
      </c>
      <c r="AF350" s="8"/>
      <c r="AG350" s="1084">
        <v>0</v>
      </c>
      <c r="AH350" s="1130">
        <v>45.204657144169033</v>
      </c>
      <c r="AI350" s="8">
        <v>188352.73810070433</v>
      </c>
      <c r="AJ350" s="1130">
        <v>84.101687710081919</v>
      </c>
      <c r="AK350" s="1084">
        <v>0</v>
      </c>
      <c r="AL350" s="8">
        <v>188352.73810070433</v>
      </c>
      <c r="AM350" s="1081"/>
      <c r="AN350" s="89">
        <v>516874.95571821189</v>
      </c>
      <c r="AO350" s="89"/>
      <c r="AP350" s="1082">
        <v>516874.95571821189</v>
      </c>
    </row>
    <row r="351" spans="1:42" s="144" customFormat="1" ht="15.75" customHeight="1">
      <c r="A351" s="994"/>
      <c r="B351" s="994"/>
      <c r="C351" s="236"/>
      <c r="D351" s="236"/>
      <c r="E351" s="236"/>
      <c r="F351" s="371"/>
      <c r="G351" s="865">
        <v>6</v>
      </c>
      <c r="H351" s="859">
        <v>2017</v>
      </c>
      <c r="I351" s="866">
        <v>2017</v>
      </c>
      <c r="J351" s="866">
        <v>2018</v>
      </c>
      <c r="K351" s="621" t="s">
        <v>306</v>
      </c>
      <c r="L351" s="1081">
        <v>0</v>
      </c>
      <c r="M351" s="89">
        <v>516874.95571821189</v>
      </c>
      <c r="N351" s="89">
        <v>0</v>
      </c>
      <c r="O351" s="1082">
        <v>516874.95571821189</v>
      </c>
      <c r="P351" s="598">
        <v>516874.95571821189</v>
      </c>
      <c r="Q351" s="776">
        <v>459236.70354762656</v>
      </c>
      <c r="R351" s="776">
        <v>4166.666666666667</v>
      </c>
      <c r="S351" s="776">
        <v>3702.0293663153711</v>
      </c>
      <c r="T351" s="533">
        <v>4166.666666666667</v>
      </c>
      <c r="U351" s="1086">
        <v>4166.666666666667</v>
      </c>
      <c r="V351" s="8">
        <v>0</v>
      </c>
      <c r="W351" s="1084"/>
      <c r="X351" s="8"/>
      <c r="Y351" s="8">
        <v>0</v>
      </c>
      <c r="Z351" s="8">
        <v>0</v>
      </c>
      <c r="AA351" s="8"/>
      <c r="AB351" s="8"/>
      <c r="AC351" s="1130">
        <v>78.845332228201812</v>
      </c>
      <c r="AD351" s="1130">
        <v>57.819910300681322</v>
      </c>
      <c r="AE351" s="8">
        <v>328522.21761750756</v>
      </c>
      <c r="AF351" s="8"/>
      <c r="AG351" s="1084">
        <v>0</v>
      </c>
      <c r="AH351" s="1130">
        <v>45.204657144169033</v>
      </c>
      <c r="AI351" s="8">
        <v>188352.73810070433</v>
      </c>
      <c r="AJ351" s="1130">
        <v>84.101687710081919</v>
      </c>
      <c r="AK351" s="1084">
        <v>0</v>
      </c>
      <c r="AL351" s="8">
        <v>188352.73810070433</v>
      </c>
      <c r="AM351" s="1081"/>
      <c r="AN351" s="89">
        <v>516874.95571821189</v>
      </c>
      <c r="AO351" s="89"/>
      <c r="AP351" s="1082">
        <v>516874.95571821189</v>
      </c>
    </row>
    <row r="352" spans="1:42" s="144" customFormat="1" ht="15.75" customHeight="1">
      <c r="A352" s="994"/>
      <c r="B352" s="994"/>
      <c r="C352" s="236"/>
      <c r="D352" s="236"/>
      <c r="E352" s="236"/>
      <c r="F352" s="371"/>
      <c r="G352" s="865">
        <v>7</v>
      </c>
      <c r="H352" s="859">
        <v>2017</v>
      </c>
      <c r="I352" s="866">
        <v>2018</v>
      </c>
      <c r="J352" s="866">
        <v>2018</v>
      </c>
      <c r="K352" s="621" t="s">
        <v>306</v>
      </c>
      <c r="L352" s="1081">
        <v>0</v>
      </c>
      <c r="M352" s="89">
        <v>529959.70751827722</v>
      </c>
      <c r="N352" s="89">
        <v>0</v>
      </c>
      <c r="O352" s="1082">
        <v>529959.70751827722</v>
      </c>
      <c r="P352" s="598">
        <v>529959.70751827722</v>
      </c>
      <c r="Q352" s="776">
        <v>470862.3360471761</v>
      </c>
      <c r="R352" s="776">
        <v>4166.666666666667</v>
      </c>
      <c r="S352" s="776">
        <v>3702.0293663153711</v>
      </c>
      <c r="T352" s="533">
        <v>4166.666666666667</v>
      </c>
      <c r="U352" s="1086">
        <v>4166.666666666667</v>
      </c>
      <c r="V352" s="8">
        <v>0</v>
      </c>
      <c r="W352" s="1084"/>
      <c r="X352" s="8"/>
      <c r="Y352" s="8">
        <v>0</v>
      </c>
      <c r="Z352" s="8">
        <v>0</v>
      </c>
      <c r="AA352" s="8"/>
      <c r="AB352" s="8"/>
      <c r="AC352" s="1130">
        <v>80.841311316347372</v>
      </c>
      <c r="AD352" s="1130">
        <v>59.283628298654733</v>
      </c>
      <c r="AE352" s="8">
        <v>336838.79715144739</v>
      </c>
      <c r="AF352" s="8"/>
      <c r="AG352" s="1084">
        <v>0</v>
      </c>
      <c r="AH352" s="1130">
        <v>46.349018488039157</v>
      </c>
      <c r="AI352" s="8">
        <v>193120.91036682983</v>
      </c>
      <c r="AJ352" s="1130">
        <v>86.230732070770514</v>
      </c>
      <c r="AK352" s="1084">
        <v>0</v>
      </c>
      <c r="AL352" s="8">
        <v>193120.91036682983</v>
      </c>
      <c r="AM352" s="1081"/>
      <c r="AN352" s="89">
        <v>529959.70751827722</v>
      </c>
      <c r="AO352" s="89"/>
      <c r="AP352" s="1082">
        <v>529959.70751827722</v>
      </c>
    </row>
    <row r="353" spans="1:42" s="144" customFormat="1" ht="15.75" customHeight="1">
      <c r="A353" s="994"/>
      <c r="B353" s="994"/>
      <c r="C353" s="236"/>
      <c r="D353" s="236"/>
      <c r="E353" s="236"/>
      <c r="F353" s="371"/>
      <c r="G353" s="865">
        <v>8</v>
      </c>
      <c r="H353" s="859">
        <v>2017</v>
      </c>
      <c r="I353" s="866">
        <v>2018</v>
      </c>
      <c r="J353" s="866">
        <v>2018</v>
      </c>
      <c r="K353" s="621" t="s">
        <v>306</v>
      </c>
      <c r="L353" s="1081">
        <v>0</v>
      </c>
      <c r="M353" s="89">
        <v>529959.70751827722</v>
      </c>
      <c r="N353" s="89">
        <v>0</v>
      </c>
      <c r="O353" s="1082">
        <v>529959.70751827722</v>
      </c>
      <c r="P353" s="598">
        <v>529959.70751827722</v>
      </c>
      <c r="Q353" s="776">
        <v>470862.3360471761</v>
      </c>
      <c r="R353" s="776">
        <v>4166.666666666667</v>
      </c>
      <c r="S353" s="776">
        <v>3702.0293663153711</v>
      </c>
      <c r="T353" s="533">
        <v>4166.666666666667</v>
      </c>
      <c r="U353" s="1086">
        <v>4166.666666666667</v>
      </c>
      <c r="V353" s="8">
        <v>0</v>
      </c>
      <c r="W353" s="1084"/>
      <c r="X353" s="8"/>
      <c r="Y353" s="8">
        <v>0</v>
      </c>
      <c r="Z353" s="8">
        <v>0</v>
      </c>
      <c r="AA353" s="8"/>
      <c r="AB353" s="8"/>
      <c r="AC353" s="1130">
        <v>80.841311316347372</v>
      </c>
      <c r="AD353" s="1130">
        <v>59.283628298654733</v>
      </c>
      <c r="AE353" s="8">
        <v>336838.79715144739</v>
      </c>
      <c r="AF353" s="8"/>
      <c r="AG353" s="1084">
        <v>0</v>
      </c>
      <c r="AH353" s="1130">
        <v>46.349018488039157</v>
      </c>
      <c r="AI353" s="8">
        <v>193120.91036682983</v>
      </c>
      <c r="AJ353" s="1130">
        <v>86.230732070770514</v>
      </c>
      <c r="AK353" s="1084">
        <v>0</v>
      </c>
      <c r="AL353" s="8">
        <v>193120.91036682983</v>
      </c>
      <c r="AM353" s="1081"/>
      <c r="AN353" s="89">
        <v>529959.70751827722</v>
      </c>
      <c r="AO353" s="89"/>
      <c r="AP353" s="1082">
        <v>529959.70751827722</v>
      </c>
    </row>
    <row r="354" spans="1:42" s="144" customFormat="1" ht="15.75" customHeight="1">
      <c r="A354" s="994"/>
      <c r="B354" s="994"/>
      <c r="C354" s="236"/>
      <c r="D354" s="236"/>
      <c r="E354" s="236"/>
      <c r="F354" s="371"/>
      <c r="G354" s="865">
        <v>9</v>
      </c>
      <c r="H354" s="859">
        <v>2017</v>
      </c>
      <c r="I354" s="866">
        <v>2018</v>
      </c>
      <c r="J354" s="866">
        <v>2018</v>
      </c>
      <c r="K354" s="621" t="s">
        <v>306</v>
      </c>
      <c r="L354" s="1081">
        <v>0</v>
      </c>
      <c r="M354" s="89">
        <v>529959.70751827722</v>
      </c>
      <c r="N354" s="89">
        <v>0</v>
      </c>
      <c r="O354" s="1082">
        <v>529959.70751827722</v>
      </c>
      <c r="P354" s="598">
        <v>529959.70751827722</v>
      </c>
      <c r="Q354" s="776">
        <v>470862.3360471761</v>
      </c>
      <c r="R354" s="776">
        <v>4166.666666666667</v>
      </c>
      <c r="S354" s="776">
        <v>3702.0293663153711</v>
      </c>
      <c r="T354" s="533">
        <v>4166.666666666667</v>
      </c>
      <c r="U354" s="1086">
        <v>4166.666666666667</v>
      </c>
      <c r="V354" s="8">
        <v>0</v>
      </c>
      <c r="W354" s="1084"/>
      <c r="X354" s="8"/>
      <c r="Y354" s="8">
        <v>0</v>
      </c>
      <c r="Z354" s="8">
        <v>0</v>
      </c>
      <c r="AA354" s="8"/>
      <c r="AB354" s="8"/>
      <c r="AC354" s="1130">
        <v>80.841311316347372</v>
      </c>
      <c r="AD354" s="1130">
        <v>59.283628298654733</v>
      </c>
      <c r="AE354" s="8">
        <v>336838.79715144739</v>
      </c>
      <c r="AF354" s="8"/>
      <c r="AG354" s="1084">
        <v>0</v>
      </c>
      <c r="AH354" s="1130">
        <v>46.349018488039157</v>
      </c>
      <c r="AI354" s="8">
        <v>193120.91036682983</v>
      </c>
      <c r="AJ354" s="1130">
        <v>86.230732070770514</v>
      </c>
      <c r="AK354" s="1084">
        <v>0</v>
      </c>
      <c r="AL354" s="8">
        <v>193120.91036682983</v>
      </c>
      <c r="AM354" s="1081"/>
      <c r="AN354" s="89">
        <v>529959.70751827722</v>
      </c>
      <c r="AO354" s="89"/>
      <c r="AP354" s="1082">
        <v>529959.70751827722</v>
      </c>
    </row>
    <row r="355" spans="1:42" s="144" customFormat="1" ht="15.75" customHeight="1">
      <c r="A355" s="994"/>
      <c r="B355" s="994"/>
      <c r="C355" s="236"/>
      <c r="D355" s="236"/>
      <c r="E355" s="236"/>
      <c r="F355" s="371"/>
      <c r="G355" s="865">
        <v>10</v>
      </c>
      <c r="H355" s="859">
        <v>2017</v>
      </c>
      <c r="I355" s="866">
        <v>2018</v>
      </c>
      <c r="J355" s="866">
        <v>2018</v>
      </c>
      <c r="K355" s="621" t="s">
        <v>306</v>
      </c>
      <c r="L355" s="1081">
        <v>0</v>
      </c>
      <c r="M355" s="89">
        <v>529959.70751827722</v>
      </c>
      <c r="N355" s="89">
        <v>0</v>
      </c>
      <c r="O355" s="1082">
        <v>529959.70751827722</v>
      </c>
      <c r="P355" s="598">
        <v>529959.70751827722</v>
      </c>
      <c r="Q355" s="776">
        <v>470862.3360471761</v>
      </c>
      <c r="R355" s="776">
        <v>4166.666666666667</v>
      </c>
      <c r="S355" s="776">
        <v>3702.0293663153711</v>
      </c>
      <c r="T355" s="533">
        <v>4166.666666666667</v>
      </c>
      <c r="U355" s="1086">
        <v>4166.666666666667</v>
      </c>
      <c r="V355" s="8">
        <v>0</v>
      </c>
      <c r="W355" s="1084"/>
      <c r="X355" s="8"/>
      <c r="Y355" s="8">
        <v>0</v>
      </c>
      <c r="Z355" s="8">
        <v>0</v>
      </c>
      <c r="AA355" s="8"/>
      <c r="AB355" s="8"/>
      <c r="AC355" s="1130">
        <v>80.841311316347372</v>
      </c>
      <c r="AD355" s="1130">
        <v>59.283628298654733</v>
      </c>
      <c r="AE355" s="8">
        <v>336838.79715144739</v>
      </c>
      <c r="AF355" s="8"/>
      <c r="AG355" s="1084">
        <v>0</v>
      </c>
      <c r="AH355" s="1130">
        <v>46.349018488039157</v>
      </c>
      <c r="AI355" s="8">
        <v>193120.91036682983</v>
      </c>
      <c r="AJ355" s="1130">
        <v>86.230732070770514</v>
      </c>
      <c r="AK355" s="1084">
        <v>0</v>
      </c>
      <c r="AL355" s="8">
        <v>193120.91036682983</v>
      </c>
      <c r="AM355" s="1081"/>
      <c r="AN355" s="89">
        <v>529959.70751827722</v>
      </c>
      <c r="AO355" s="89"/>
      <c r="AP355" s="1082">
        <v>529959.70751827722</v>
      </c>
    </row>
    <row r="356" spans="1:42" s="144" customFormat="1" ht="15.75" customHeight="1">
      <c r="A356" s="994"/>
      <c r="B356" s="994"/>
      <c r="C356" s="236"/>
      <c r="D356" s="236"/>
      <c r="E356" s="236"/>
      <c r="F356" s="371"/>
      <c r="G356" s="865">
        <v>11</v>
      </c>
      <c r="H356" s="859">
        <v>2017</v>
      </c>
      <c r="I356" s="866">
        <v>2018</v>
      </c>
      <c r="J356" s="866">
        <v>2018</v>
      </c>
      <c r="K356" s="621" t="s">
        <v>306</v>
      </c>
      <c r="L356" s="1081">
        <v>0</v>
      </c>
      <c r="M356" s="89">
        <v>529959.70751827722</v>
      </c>
      <c r="N356" s="89">
        <v>0</v>
      </c>
      <c r="O356" s="1082">
        <v>529959.70751827722</v>
      </c>
      <c r="P356" s="598">
        <v>529959.70751827722</v>
      </c>
      <c r="Q356" s="776">
        <v>470862.3360471761</v>
      </c>
      <c r="R356" s="776">
        <v>4166.666666666667</v>
      </c>
      <c r="S356" s="776">
        <v>3702.0293663153711</v>
      </c>
      <c r="T356" s="533">
        <v>4166.666666666667</v>
      </c>
      <c r="U356" s="1086">
        <v>4166.666666666667</v>
      </c>
      <c r="V356" s="8">
        <v>0</v>
      </c>
      <c r="W356" s="1084"/>
      <c r="X356" s="8"/>
      <c r="Y356" s="8">
        <v>0</v>
      </c>
      <c r="Z356" s="8">
        <v>0</v>
      </c>
      <c r="AA356" s="8"/>
      <c r="AB356" s="8"/>
      <c r="AC356" s="1130">
        <v>80.841311316347372</v>
      </c>
      <c r="AD356" s="1130">
        <v>59.283628298654733</v>
      </c>
      <c r="AE356" s="8">
        <v>336838.79715144739</v>
      </c>
      <c r="AF356" s="8"/>
      <c r="AG356" s="1084">
        <v>0</v>
      </c>
      <c r="AH356" s="1130">
        <v>46.349018488039157</v>
      </c>
      <c r="AI356" s="8">
        <v>193120.91036682983</v>
      </c>
      <c r="AJ356" s="1130">
        <v>86.230732070770514</v>
      </c>
      <c r="AK356" s="1084">
        <v>0</v>
      </c>
      <c r="AL356" s="8">
        <v>193120.91036682983</v>
      </c>
      <c r="AM356" s="1081"/>
      <c r="AN356" s="89">
        <v>529959.70751827722</v>
      </c>
      <c r="AO356" s="89"/>
      <c r="AP356" s="1082">
        <v>529959.70751827722</v>
      </c>
    </row>
    <row r="357" spans="1:42" s="144" customFormat="1" ht="15.75" customHeight="1">
      <c r="A357" s="994"/>
      <c r="B357" s="994"/>
      <c r="C357" s="236"/>
      <c r="D357" s="236"/>
      <c r="E357" s="236"/>
      <c r="F357" s="371"/>
      <c r="G357" s="865">
        <v>12</v>
      </c>
      <c r="H357" s="859">
        <v>2017</v>
      </c>
      <c r="I357" s="866">
        <v>2018</v>
      </c>
      <c r="J357" s="866">
        <v>2018</v>
      </c>
      <c r="K357" s="621" t="s">
        <v>306</v>
      </c>
      <c r="L357" s="1081">
        <v>0</v>
      </c>
      <c r="M357" s="89">
        <v>529959.70751827722</v>
      </c>
      <c r="N357" s="89">
        <v>0</v>
      </c>
      <c r="O357" s="1082">
        <v>529959.70751827722</v>
      </c>
      <c r="P357" s="598">
        <v>529959.70751827722</v>
      </c>
      <c r="Q357" s="776">
        <v>470862.3360471761</v>
      </c>
      <c r="R357" s="776">
        <v>4166.666666666667</v>
      </c>
      <c r="S357" s="776">
        <v>3702.0293663153711</v>
      </c>
      <c r="T357" s="533">
        <v>4166.666666666667</v>
      </c>
      <c r="U357" s="1086">
        <v>4166.666666666667</v>
      </c>
      <c r="V357" s="8">
        <v>0</v>
      </c>
      <c r="W357" s="1084"/>
      <c r="X357" s="8"/>
      <c r="Y357" s="8">
        <v>0</v>
      </c>
      <c r="Z357" s="8">
        <v>0</v>
      </c>
      <c r="AA357" s="8"/>
      <c r="AB357" s="8"/>
      <c r="AC357" s="1130">
        <v>80.841311316347372</v>
      </c>
      <c r="AD357" s="1130">
        <v>59.283628298654733</v>
      </c>
      <c r="AE357" s="8">
        <v>336838.79715144739</v>
      </c>
      <c r="AF357" s="8"/>
      <c r="AG357" s="1084">
        <v>0</v>
      </c>
      <c r="AH357" s="1130">
        <v>46.349018488039157</v>
      </c>
      <c r="AI357" s="8">
        <v>193120.91036682983</v>
      </c>
      <c r="AJ357" s="1130">
        <v>86.230732070770514</v>
      </c>
      <c r="AK357" s="1084">
        <v>0</v>
      </c>
      <c r="AL357" s="8">
        <v>193120.91036682983</v>
      </c>
      <c r="AM357" s="1081"/>
      <c r="AN357" s="89">
        <v>529959.70751827722</v>
      </c>
      <c r="AO357" s="89"/>
      <c r="AP357" s="1082">
        <v>529959.70751827722</v>
      </c>
    </row>
    <row r="358" spans="1:42" s="144" customFormat="1" ht="15.75" customHeight="1">
      <c r="A358" s="994"/>
      <c r="B358" s="994"/>
      <c r="C358" s="236"/>
      <c r="D358" s="236"/>
      <c r="E358" s="236"/>
      <c r="F358" s="371"/>
      <c r="G358" s="865">
        <v>1</v>
      </c>
      <c r="H358" s="859">
        <v>2018</v>
      </c>
      <c r="I358" s="866">
        <v>2018</v>
      </c>
      <c r="J358" s="866">
        <v>2018</v>
      </c>
      <c r="K358" s="621" t="s">
        <v>306</v>
      </c>
      <c r="L358" s="1081">
        <v>0</v>
      </c>
      <c r="M358" s="89">
        <v>529959.70751827722</v>
      </c>
      <c r="N358" s="89">
        <v>0</v>
      </c>
      <c r="O358" s="1082">
        <v>529959.70751827722</v>
      </c>
      <c r="P358" s="598">
        <v>529959.70751827722</v>
      </c>
      <c r="Q358" s="776">
        <v>470862.3360471761</v>
      </c>
      <c r="R358" s="776">
        <v>4166.666666666667</v>
      </c>
      <c r="S358" s="776">
        <v>3702.0293663153711</v>
      </c>
      <c r="T358" s="533">
        <v>4166.666666666667</v>
      </c>
      <c r="U358" s="1086">
        <v>4166.666666666667</v>
      </c>
      <c r="V358" s="8">
        <v>0</v>
      </c>
      <c r="W358" s="1084"/>
      <c r="X358" s="8"/>
      <c r="Y358" s="8">
        <v>0</v>
      </c>
      <c r="Z358" s="8">
        <v>0</v>
      </c>
      <c r="AA358" s="8"/>
      <c r="AB358" s="8"/>
      <c r="AC358" s="1130">
        <v>80.841311316347372</v>
      </c>
      <c r="AD358" s="1130">
        <v>59.283628298654733</v>
      </c>
      <c r="AE358" s="8">
        <v>336838.79715144739</v>
      </c>
      <c r="AF358" s="8"/>
      <c r="AG358" s="1084">
        <v>0</v>
      </c>
      <c r="AH358" s="1130">
        <v>46.349018488039157</v>
      </c>
      <c r="AI358" s="8">
        <v>193120.91036682983</v>
      </c>
      <c r="AJ358" s="1130">
        <v>86.230732070770514</v>
      </c>
      <c r="AK358" s="1084">
        <v>0</v>
      </c>
      <c r="AL358" s="8">
        <v>193120.91036682983</v>
      </c>
      <c r="AM358" s="1081"/>
      <c r="AN358" s="89">
        <v>529959.70751827722</v>
      </c>
      <c r="AO358" s="89"/>
      <c r="AP358" s="1082">
        <v>529959.70751827722</v>
      </c>
    </row>
    <row r="359" spans="1:42" s="144" customFormat="1" ht="15.75" customHeight="1">
      <c r="A359" s="994"/>
      <c r="B359" s="994"/>
      <c r="C359" s="236"/>
      <c r="D359" s="236"/>
      <c r="E359" s="236"/>
      <c r="F359" s="371"/>
      <c r="G359" s="865">
        <v>2</v>
      </c>
      <c r="H359" s="859">
        <v>2018</v>
      </c>
      <c r="I359" s="866">
        <v>2018</v>
      </c>
      <c r="J359" s="866">
        <v>2018</v>
      </c>
      <c r="K359" s="621" t="s">
        <v>306</v>
      </c>
      <c r="L359" s="1081">
        <v>0</v>
      </c>
      <c r="M359" s="89">
        <v>529959.70751827722</v>
      </c>
      <c r="N359" s="89">
        <v>0</v>
      </c>
      <c r="O359" s="1082">
        <v>529959.70751827722</v>
      </c>
      <c r="P359" s="598">
        <v>529959.70751827722</v>
      </c>
      <c r="Q359" s="776">
        <v>470862.3360471761</v>
      </c>
      <c r="R359" s="776">
        <v>4166.666666666667</v>
      </c>
      <c r="S359" s="776">
        <v>3702.0293663153711</v>
      </c>
      <c r="T359" s="533">
        <v>4166.666666666667</v>
      </c>
      <c r="U359" s="1086">
        <v>4166.666666666667</v>
      </c>
      <c r="V359" s="8">
        <v>0</v>
      </c>
      <c r="W359" s="1084"/>
      <c r="X359" s="8"/>
      <c r="Y359" s="8">
        <v>0</v>
      </c>
      <c r="Z359" s="8">
        <v>0</v>
      </c>
      <c r="AA359" s="8"/>
      <c r="AB359" s="8"/>
      <c r="AC359" s="1130">
        <v>80.841311316347372</v>
      </c>
      <c r="AD359" s="1130">
        <v>59.283628298654733</v>
      </c>
      <c r="AE359" s="8">
        <v>336838.79715144739</v>
      </c>
      <c r="AF359" s="8"/>
      <c r="AG359" s="1084">
        <v>0</v>
      </c>
      <c r="AH359" s="1130">
        <v>46.349018488039157</v>
      </c>
      <c r="AI359" s="8">
        <v>193120.91036682983</v>
      </c>
      <c r="AJ359" s="1130">
        <v>86.230732070770514</v>
      </c>
      <c r="AK359" s="1084">
        <v>0</v>
      </c>
      <c r="AL359" s="8">
        <v>193120.91036682983</v>
      </c>
      <c r="AM359" s="1081"/>
      <c r="AN359" s="89">
        <v>529959.70751827722</v>
      </c>
      <c r="AO359" s="89"/>
      <c r="AP359" s="1082">
        <v>529959.70751827722</v>
      </c>
    </row>
    <row r="360" spans="1:42" s="144" customFormat="1" ht="15.75" customHeight="1">
      <c r="A360" s="994"/>
      <c r="B360" s="994"/>
      <c r="C360" s="236"/>
      <c r="D360" s="236"/>
      <c r="E360" s="236"/>
      <c r="F360" s="371"/>
      <c r="G360" s="865">
        <v>3</v>
      </c>
      <c r="H360" s="859">
        <v>2018</v>
      </c>
      <c r="I360" s="866">
        <v>2018</v>
      </c>
      <c r="J360" s="866">
        <v>2018</v>
      </c>
      <c r="K360" s="621" t="s">
        <v>306</v>
      </c>
      <c r="L360" s="1081">
        <v>0</v>
      </c>
      <c r="M360" s="89">
        <v>529959.70751827722</v>
      </c>
      <c r="N360" s="89">
        <v>0</v>
      </c>
      <c r="O360" s="1082">
        <v>529959.70751827722</v>
      </c>
      <c r="P360" s="598">
        <v>529959.70751827722</v>
      </c>
      <c r="Q360" s="776">
        <v>470862.3360471761</v>
      </c>
      <c r="R360" s="776">
        <v>4166.666666666667</v>
      </c>
      <c r="S360" s="776">
        <v>3702.0293663153711</v>
      </c>
      <c r="T360" s="533">
        <v>4166.666666666667</v>
      </c>
      <c r="U360" s="1086">
        <v>4166.666666666667</v>
      </c>
      <c r="V360" s="8">
        <v>0</v>
      </c>
      <c r="W360" s="1084"/>
      <c r="X360" s="8"/>
      <c r="Y360" s="8">
        <v>0</v>
      </c>
      <c r="Z360" s="8">
        <v>0</v>
      </c>
      <c r="AA360" s="8"/>
      <c r="AB360" s="8"/>
      <c r="AC360" s="1130">
        <v>80.841311316347372</v>
      </c>
      <c r="AD360" s="1130">
        <v>59.283628298654733</v>
      </c>
      <c r="AE360" s="8">
        <v>336838.79715144739</v>
      </c>
      <c r="AF360" s="8"/>
      <c r="AG360" s="1084">
        <v>0</v>
      </c>
      <c r="AH360" s="1130">
        <v>46.349018488039157</v>
      </c>
      <c r="AI360" s="8">
        <v>193120.91036682983</v>
      </c>
      <c r="AJ360" s="1130">
        <v>86.230732070770514</v>
      </c>
      <c r="AK360" s="1084">
        <v>0</v>
      </c>
      <c r="AL360" s="8">
        <v>193120.91036682983</v>
      </c>
      <c r="AM360" s="1081"/>
      <c r="AN360" s="89">
        <v>529959.70751827722</v>
      </c>
      <c r="AO360" s="89"/>
      <c r="AP360" s="1082">
        <v>529959.70751827722</v>
      </c>
    </row>
    <row r="361" spans="1:42" s="144" customFormat="1" ht="15.75" customHeight="1">
      <c r="A361" s="994"/>
      <c r="B361" s="994"/>
      <c r="C361" s="236"/>
      <c r="D361" s="236"/>
      <c r="E361" s="236"/>
      <c r="F361" s="371"/>
      <c r="G361" s="865">
        <v>4</v>
      </c>
      <c r="H361" s="859">
        <v>2018</v>
      </c>
      <c r="I361" s="866">
        <v>2018</v>
      </c>
      <c r="J361" s="866">
        <v>2019</v>
      </c>
      <c r="K361" s="621" t="s">
        <v>306</v>
      </c>
      <c r="L361" s="1081">
        <v>0</v>
      </c>
      <c r="M361" s="89">
        <v>529959.70751827722</v>
      </c>
      <c r="N361" s="89">
        <v>0</v>
      </c>
      <c r="O361" s="1082">
        <v>529959.70751827722</v>
      </c>
      <c r="P361" s="598">
        <v>529959.70751827722</v>
      </c>
      <c r="Q361" s="776">
        <v>457147.89907492825</v>
      </c>
      <c r="R361" s="776">
        <v>4166.666666666667</v>
      </c>
      <c r="S361" s="776">
        <v>3594.2032682673507</v>
      </c>
      <c r="T361" s="533">
        <v>4166.666666666667</v>
      </c>
      <c r="U361" s="1086">
        <v>4166.666666666667</v>
      </c>
      <c r="V361" s="8">
        <v>0</v>
      </c>
      <c r="W361" s="1084"/>
      <c r="X361" s="8"/>
      <c r="Y361" s="8">
        <v>0</v>
      </c>
      <c r="Z361" s="8">
        <v>0</v>
      </c>
      <c r="AA361" s="8"/>
      <c r="AB361" s="8"/>
      <c r="AC361" s="1130">
        <v>80.841311316347372</v>
      </c>
      <c r="AD361" s="1130">
        <v>59.283628298654733</v>
      </c>
      <c r="AE361" s="8">
        <v>336838.79715144739</v>
      </c>
      <c r="AF361" s="8"/>
      <c r="AG361" s="1084">
        <v>0</v>
      </c>
      <c r="AH361" s="1130">
        <v>46.349018488039157</v>
      </c>
      <c r="AI361" s="8">
        <v>193120.91036682983</v>
      </c>
      <c r="AJ361" s="1130">
        <v>86.230732070770514</v>
      </c>
      <c r="AK361" s="1084">
        <v>0</v>
      </c>
      <c r="AL361" s="8">
        <v>193120.91036682983</v>
      </c>
      <c r="AM361" s="1081"/>
      <c r="AN361" s="89">
        <v>529959.70751827722</v>
      </c>
      <c r="AO361" s="89"/>
      <c r="AP361" s="1082">
        <v>529959.70751827722</v>
      </c>
    </row>
    <row r="362" spans="1:42" s="144" customFormat="1" ht="15.75" customHeight="1">
      <c r="A362" s="994"/>
      <c r="B362" s="994"/>
      <c r="C362" s="236"/>
      <c r="D362" s="236"/>
      <c r="E362" s="236"/>
      <c r="F362" s="371"/>
      <c r="G362" s="865">
        <v>5</v>
      </c>
      <c r="H362" s="859">
        <v>2018</v>
      </c>
      <c r="I362" s="866">
        <v>2018</v>
      </c>
      <c r="J362" s="866">
        <v>2019</v>
      </c>
      <c r="K362" s="621" t="s">
        <v>306</v>
      </c>
      <c r="L362" s="1081">
        <v>0</v>
      </c>
      <c r="M362" s="89">
        <v>529959.70751827722</v>
      </c>
      <c r="N362" s="89">
        <v>0</v>
      </c>
      <c r="O362" s="1082">
        <v>529959.70751827722</v>
      </c>
      <c r="P362" s="598">
        <v>529959.70751827722</v>
      </c>
      <c r="Q362" s="776">
        <v>457147.89907492825</v>
      </c>
      <c r="R362" s="776">
        <v>4166.666666666667</v>
      </c>
      <c r="S362" s="776">
        <v>3594.2032682673507</v>
      </c>
      <c r="T362" s="533">
        <v>4166.666666666667</v>
      </c>
      <c r="U362" s="1086">
        <v>4166.666666666667</v>
      </c>
      <c r="V362" s="8">
        <v>0</v>
      </c>
      <c r="W362" s="1084"/>
      <c r="X362" s="8"/>
      <c r="Y362" s="8">
        <v>0</v>
      </c>
      <c r="Z362" s="8">
        <v>0</v>
      </c>
      <c r="AA362" s="8"/>
      <c r="AB362" s="8"/>
      <c r="AC362" s="1130">
        <v>80.841311316347372</v>
      </c>
      <c r="AD362" s="1130">
        <v>59.283628298654733</v>
      </c>
      <c r="AE362" s="8">
        <v>336838.79715144739</v>
      </c>
      <c r="AF362" s="8"/>
      <c r="AG362" s="1084">
        <v>0</v>
      </c>
      <c r="AH362" s="1130">
        <v>46.349018488039157</v>
      </c>
      <c r="AI362" s="8">
        <v>193120.91036682983</v>
      </c>
      <c r="AJ362" s="1130">
        <v>86.230732070770514</v>
      </c>
      <c r="AK362" s="1084">
        <v>0</v>
      </c>
      <c r="AL362" s="8">
        <v>193120.91036682983</v>
      </c>
      <c r="AM362" s="1081"/>
      <c r="AN362" s="89">
        <v>529959.70751827722</v>
      </c>
      <c r="AO362" s="89"/>
      <c r="AP362" s="1082">
        <v>529959.70751827722</v>
      </c>
    </row>
    <row r="363" spans="1:42" s="144" customFormat="1" ht="15.75" customHeight="1">
      <c r="A363" s="994"/>
      <c r="B363" s="994"/>
      <c r="C363" s="236"/>
      <c r="D363" s="236"/>
      <c r="E363" s="236"/>
      <c r="F363" s="371"/>
      <c r="G363" s="865">
        <v>6</v>
      </c>
      <c r="H363" s="859">
        <v>2018</v>
      </c>
      <c r="I363" s="866">
        <v>2018</v>
      </c>
      <c r="J363" s="866">
        <v>2019</v>
      </c>
      <c r="K363" s="621" t="s">
        <v>306</v>
      </c>
      <c r="L363" s="1081">
        <v>0</v>
      </c>
      <c r="M363" s="89">
        <v>529959.70751827722</v>
      </c>
      <c r="N363" s="89">
        <v>0</v>
      </c>
      <c r="O363" s="1082">
        <v>529959.70751827722</v>
      </c>
      <c r="P363" s="598">
        <v>529959.70751827722</v>
      </c>
      <c r="Q363" s="776">
        <v>457147.89907492825</v>
      </c>
      <c r="R363" s="776">
        <v>4166.666666666667</v>
      </c>
      <c r="S363" s="776">
        <v>3594.2032682673507</v>
      </c>
      <c r="T363" s="533">
        <v>4166.666666666667</v>
      </c>
      <c r="U363" s="1086">
        <v>4166.666666666667</v>
      </c>
      <c r="V363" s="8">
        <v>0</v>
      </c>
      <c r="W363" s="1084"/>
      <c r="X363" s="8"/>
      <c r="Y363" s="8">
        <v>0</v>
      </c>
      <c r="Z363" s="8">
        <v>0</v>
      </c>
      <c r="AA363" s="8"/>
      <c r="AB363" s="8"/>
      <c r="AC363" s="1130">
        <v>80.841311316347372</v>
      </c>
      <c r="AD363" s="1130">
        <v>59.283628298654733</v>
      </c>
      <c r="AE363" s="8">
        <v>336838.79715144739</v>
      </c>
      <c r="AF363" s="8"/>
      <c r="AG363" s="1084">
        <v>0</v>
      </c>
      <c r="AH363" s="1130">
        <v>46.349018488039157</v>
      </c>
      <c r="AI363" s="8">
        <v>193120.91036682983</v>
      </c>
      <c r="AJ363" s="1130">
        <v>86.230732070770514</v>
      </c>
      <c r="AK363" s="1084">
        <v>0</v>
      </c>
      <c r="AL363" s="8">
        <v>193120.91036682983</v>
      </c>
      <c r="AM363" s="1081"/>
      <c r="AN363" s="89">
        <v>529959.70751827722</v>
      </c>
      <c r="AO363" s="89"/>
      <c r="AP363" s="1082">
        <v>529959.70751827722</v>
      </c>
    </row>
    <row r="364" spans="1:42" s="144" customFormat="1" ht="15.75" customHeight="1">
      <c r="A364" s="994"/>
      <c r="B364" s="994"/>
      <c r="C364" s="236"/>
      <c r="D364" s="236"/>
      <c r="E364" s="236"/>
      <c r="F364" s="371"/>
      <c r="G364" s="865">
        <v>7</v>
      </c>
      <c r="H364" s="859">
        <v>2018</v>
      </c>
      <c r="I364" s="866">
        <v>2019</v>
      </c>
      <c r="J364" s="866">
        <v>2019</v>
      </c>
      <c r="K364" s="621" t="s">
        <v>306</v>
      </c>
      <c r="L364" s="1081">
        <v>0</v>
      </c>
      <c r="M364" s="89">
        <v>543375.70138719352</v>
      </c>
      <c r="N364" s="89">
        <v>0</v>
      </c>
      <c r="O364" s="1082">
        <v>543375.70138719352</v>
      </c>
      <c r="P364" s="598">
        <v>543375.70138719352</v>
      </c>
      <c r="Q364" s="776">
        <v>468720.65323749953</v>
      </c>
      <c r="R364" s="776">
        <v>4166.666666666667</v>
      </c>
      <c r="S364" s="776">
        <v>3594.2032682673507</v>
      </c>
      <c r="T364" s="533">
        <v>4166.666666666667</v>
      </c>
      <c r="U364" s="1086">
        <v>4166.666666666667</v>
      </c>
      <c r="V364" s="8">
        <v>0</v>
      </c>
      <c r="W364" s="1084"/>
      <c r="X364" s="8"/>
      <c r="Y364" s="8">
        <v>0</v>
      </c>
      <c r="Z364" s="8">
        <v>0</v>
      </c>
      <c r="AA364" s="8"/>
      <c r="AB364" s="8"/>
      <c r="AC364" s="1130">
        <v>82.887818855673586</v>
      </c>
      <c r="AD364" s="1130">
        <v>60.784400494160622</v>
      </c>
      <c r="AE364" s="8">
        <v>345365.91189863998</v>
      </c>
      <c r="AF364" s="8"/>
      <c r="AG364" s="1084">
        <v>0</v>
      </c>
      <c r="AH364" s="1130">
        <v>47.522349477252853</v>
      </c>
      <c r="AI364" s="8">
        <v>198009.78948855356</v>
      </c>
      <c r="AJ364" s="1130">
        <v>88.413673446051803</v>
      </c>
      <c r="AK364" s="1084">
        <v>0</v>
      </c>
      <c r="AL364" s="8">
        <v>198009.78948855356</v>
      </c>
      <c r="AM364" s="1081"/>
      <c r="AN364" s="89">
        <v>543375.70138719352</v>
      </c>
      <c r="AO364" s="89"/>
      <c r="AP364" s="1082">
        <v>543375.70138719352</v>
      </c>
    </row>
    <row r="365" spans="1:42" s="144" customFormat="1" ht="15.75" customHeight="1">
      <c r="A365" s="994"/>
      <c r="B365" s="994"/>
      <c r="C365" s="236"/>
      <c r="D365" s="236"/>
      <c r="E365" s="236"/>
      <c r="F365" s="371"/>
      <c r="G365" s="865">
        <v>8</v>
      </c>
      <c r="H365" s="859">
        <v>2018</v>
      </c>
      <c r="I365" s="866">
        <v>2019</v>
      </c>
      <c r="J365" s="866">
        <v>2019</v>
      </c>
      <c r="K365" s="621" t="s">
        <v>306</v>
      </c>
      <c r="L365" s="1081">
        <v>0</v>
      </c>
      <c r="M365" s="89">
        <v>543375.70138719352</v>
      </c>
      <c r="N365" s="89">
        <v>0</v>
      </c>
      <c r="O365" s="1082">
        <v>543375.70138719352</v>
      </c>
      <c r="P365" s="598">
        <v>543375.70138719352</v>
      </c>
      <c r="Q365" s="776">
        <v>468720.65323749953</v>
      </c>
      <c r="R365" s="776">
        <v>4166.666666666667</v>
      </c>
      <c r="S365" s="776">
        <v>3594.2032682673507</v>
      </c>
      <c r="T365" s="533">
        <v>4166.666666666667</v>
      </c>
      <c r="U365" s="1086">
        <v>4166.666666666667</v>
      </c>
      <c r="V365" s="8">
        <v>0</v>
      </c>
      <c r="W365" s="1084"/>
      <c r="X365" s="8"/>
      <c r="Y365" s="8">
        <v>0</v>
      </c>
      <c r="Z365" s="8">
        <v>0</v>
      </c>
      <c r="AA365" s="8"/>
      <c r="AB365" s="8"/>
      <c r="AC365" s="1130">
        <v>82.887818855673586</v>
      </c>
      <c r="AD365" s="1130">
        <v>60.784400494160622</v>
      </c>
      <c r="AE365" s="8">
        <v>345365.91189863998</v>
      </c>
      <c r="AF365" s="8"/>
      <c r="AG365" s="1084">
        <v>0</v>
      </c>
      <c r="AH365" s="1130">
        <v>47.522349477252853</v>
      </c>
      <c r="AI365" s="8">
        <v>198009.78948855356</v>
      </c>
      <c r="AJ365" s="1130">
        <v>88.413673446051803</v>
      </c>
      <c r="AK365" s="1084">
        <v>0</v>
      </c>
      <c r="AL365" s="8">
        <v>198009.78948855356</v>
      </c>
      <c r="AM365" s="1081"/>
      <c r="AN365" s="89">
        <v>543375.70138719352</v>
      </c>
      <c r="AO365" s="89"/>
      <c r="AP365" s="1082">
        <v>543375.70138719352</v>
      </c>
    </row>
    <row r="366" spans="1:42" s="144" customFormat="1" ht="15.75" customHeight="1">
      <c r="A366" s="994"/>
      <c r="B366" s="994"/>
      <c r="C366" s="236"/>
      <c r="D366" s="236"/>
      <c r="E366" s="236"/>
      <c r="F366" s="371"/>
      <c r="G366" s="865">
        <v>9</v>
      </c>
      <c r="H366" s="859">
        <v>2018</v>
      </c>
      <c r="I366" s="866">
        <v>2019</v>
      </c>
      <c r="J366" s="866">
        <v>2019</v>
      </c>
      <c r="K366" s="621" t="s">
        <v>306</v>
      </c>
      <c r="L366" s="1081">
        <v>0</v>
      </c>
      <c r="M366" s="89">
        <v>543375.70138719352</v>
      </c>
      <c r="N366" s="89">
        <v>0</v>
      </c>
      <c r="O366" s="1082">
        <v>543375.70138719352</v>
      </c>
      <c r="P366" s="598">
        <v>543375.70138719352</v>
      </c>
      <c r="Q366" s="776">
        <v>468720.65323749953</v>
      </c>
      <c r="R366" s="776">
        <v>4166.666666666667</v>
      </c>
      <c r="S366" s="776">
        <v>3594.2032682673507</v>
      </c>
      <c r="T366" s="533">
        <v>4166.666666666667</v>
      </c>
      <c r="U366" s="1086">
        <v>4166.666666666667</v>
      </c>
      <c r="V366" s="8">
        <v>0</v>
      </c>
      <c r="W366" s="1084"/>
      <c r="X366" s="8"/>
      <c r="Y366" s="8">
        <v>0</v>
      </c>
      <c r="Z366" s="8">
        <v>0</v>
      </c>
      <c r="AA366" s="8"/>
      <c r="AB366" s="8"/>
      <c r="AC366" s="1130">
        <v>82.887818855673586</v>
      </c>
      <c r="AD366" s="1130">
        <v>60.784400494160622</v>
      </c>
      <c r="AE366" s="8">
        <v>345365.91189863998</v>
      </c>
      <c r="AF366" s="8"/>
      <c r="AG366" s="1084">
        <v>0</v>
      </c>
      <c r="AH366" s="1130">
        <v>47.522349477252853</v>
      </c>
      <c r="AI366" s="8">
        <v>198009.78948855356</v>
      </c>
      <c r="AJ366" s="1130">
        <v>88.413673446051803</v>
      </c>
      <c r="AK366" s="1084">
        <v>0</v>
      </c>
      <c r="AL366" s="8">
        <v>198009.78948855356</v>
      </c>
      <c r="AM366" s="1081"/>
      <c r="AN366" s="89">
        <v>543375.70138719352</v>
      </c>
      <c r="AO366" s="89"/>
      <c r="AP366" s="1082">
        <v>543375.70138719352</v>
      </c>
    </row>
    <row r="367" spans="1:42" s="144" customFormat="1" ht="15.75" customHeight="1">
      <c r="A367" s="994"/>
      <c r="B367" s="994"/>
      <c r="C367" s="236"/>
      <c r="D367" s="236"/>
      <c r="E367" s="236"/>
      <c r="F367" s="371"/>
      <c r="G367" s="865">
        <v>10</v>
      </c>
      <c r="H367" s="859">
        <v>2018</v>
      </c>
      <c r="I367" s="866">
        <v>2019</v>
      </c>
      <c r="J367" s="866">
        <v>2019</v>
      </c>
      <c r="K367" s="621" t="s">
        <v>306</v>
      </c>
      <c r="L367" s="1081">
        <v>0</v>
      </c>
      <c r="M367" s="89">
        <v>543375.70138719352</v>
      </c>
      <c r="N367" s="89">
        <v>0</v>
      </c>
      <c r="O367" s="1082">
        <v>543375.70138719352</v>
      </c>
      <c r="P367" s="598">
        <v>543375.70138719352</v>
      </c>
      <c r="Q367" s="776">
        <v>468720.65323749953</v>
      </c>
      <c r="R367" s="776">
        <v>4166.666666666667</v>
      </c>
      <c r="S367" s="776">
        <v>3594.2032682673507</v>
      </c>
      <c r="T367" s="533">
        <v>4166.666666666667</v>
      </c>
      <c r="U367" s="1086">
        <v>4166.666666666667</v>
      </c>
      <c r="V367" s="8">
        <v>0</v>
      </c>
      <c r="W367" s="1084"/>
      <c r="X367" s="8"/>
      <c r="Y367" s="8">
        <v>0</v>
      </c>
      <c r="Z367" s="8">
        <v>0</v>
      </c>
      <c r="AA367" s="8"/>
      <c r="AB367" s="8"/>
      <c r="AC367" s="1130">
        <v>82.887818855673586</v>
      </c>
      <c r="AD367" s="1130">
        <v>60.784400494160622</v>
      </c>
      <c r="AE367" s="8">
        <v>345365.91189863998</v>
      </c>
      <c r="AF367" s="8"/>
      <c r="AG367" s="1084">
        <v>0</v>
      </c>
      <c r="AH367" s="1130">
        <v>47.522349477252853</v>
      </c>
      <c r="AI367" s="8">
        <v>198009.78948855356</v>
      </c>
      <c r="AJ367" s="1130">
        <v>88.413673446051803</v>
      </c>
      <c r="AK367" s="1084">
        <v>0</v>
      </c>
      <c r="AL367" s="8">
        <v>198009.78948855356</v>
      </c>
      <c r="AM367" s="1081"/>
      <c r="AN367" s="89">
        <v>543375.70138719352</v>
      </c>
      <c r="AO367" s="89"/>
      <c r="AP367" s="1082">
        <v>543375.70138719352</v>
      </c>
    </row>
    <row r="368" spans="1:42" s="144" customFormat="1" ht="15.75" customHeight="1">
      <c r="A368" s="994"/>
      <c r="B368" s="994"/>
      <c r="C368" s="236"/>
      <c r="D368" s="236"/>
      <c r="E368" s="236"/>
      <c r="F368" s="371"/>
      <c r="G368" s="865">
        <v>11</v>
      </c>
      <c r="H368" s="859">
        <v>2018</v>
      </c>
      <c r="I368" s="866">
        <v>2019</v>
      </c>
      <c r="J368" s="866">
        <v>2019</v>
      </c>
      <c r="K368" s="621" t="s">
        <v>306</v>
      </c>
      <c r="L368" s="1081">
        <v>0</v>
      </c>
      <c r="M368" s="89">
        <v>543375.70138719352</v>
      </c>
      <c r="N368" s="89">
        <v>0</v>
      </c>
      <c r="O368" s="1082">
        <v>543375.70138719352</v>
      </c>
      <c r="P368" s="598">
        <v>543375.70138719352</v>
      </c>
      <c r="Q368" s="776">
        <v>468720.65323749953</v>
      </c>
      <c r="R368" s="776">
        <v>4166.666666666667</v>
      </c>
      <c r="S368" s="776">
        <v>3594.2032682673507</v>
      </c>
      <c r="T368" s="533">
        <v>4166.666666666667</v>
      </c>
      <c r="U368" s="1086">
        <v>4166.666666666667</v>
      </c>
      <c r="V368" s="8">
        <v>0</v>
      </c>
      <c r="W368" s="1084"/>
      <c r="X368" s="8"/>
      <c r="Y368" s="8">
        <v>0</v>
      </c>
      <c r="Z368" s="8">
        <v>0</v>
      </c>
      <c r="AA368" s="8"/>
      <c r="AB368" s="8"/>
      <c r="AC368" s="1130">
        <v>82.887818855673586</v>
      </c>
      <c r="AD368" s="1130">
        <v>60.784400494160622</v>
      </c>
      <c r="AE368" s="8">
        <v>345365.91189863998</v>
      </c>
      <c r="AF368" s="8"/>
      <c r="AG368" s="1084">
        <v>0</v>
      </c>
      <c r="AH368" s="1130">
        <v>47.522349477252853</v>
      </c>
      <c r="AI368" s="8">
        <v>198009.78948855356</v>
      </c>
      <c r="AJ368" s="1130">
        <v>88.413673446051803</v>
      </c>
      <c r="AK368" s="1084">
        <v>0</v>
      </c>
      <c r="AL368" s="8">
        <v>198009.78948855356</v>
      </c>
      <c r="AM368" s="1081"/>
      <c r="AN368" s="89">
        <v>543375.70138719352</v>
      </c>
      <c r="AO368" s="89"/>
      <c r="AP368" s="1082">
        <v>543375.70138719352</v>
      </c>
    </row>
    <row r="369" spans="1:42" s="144" customFormat="1" ht="15.75" customHeight="1">
      <c r="A369" s="994"/>
      <c r="B369" s="994"/>
      <c r="C369" s="236"/>
      <c r="D369" s="236"/>
      <c r="E369" s="236"/>
      <c r="F369" s="371"/>
      <c r="G369" s="865">
        <v>12</v>
      </c>
      <c r="H369" s="859">
        <v>2018</v>
      </c>
      <c r="I369" s="866">
        <v>2019</v>
      </c>
      <c r="J369" s="866">
        <v>2019</v>
      </c>
      <c r="K369" s="621" t="s">
        <v>306</v>
      </c>
      <c r="L369" s="1081">
        <v>0</v>
      </c>
      <c r="M369" s="89">
        <v>543375.70138719352</v>
      </c>
      <c r="N369" s="89">
        <v>0</v>
      </c>
      <c r="O369" s="1082">
        <v>543375.70138719352</v>
      </c>
      <c r="P369" s="598">
        <v>543375.70138719352</v>
      </c>
      <c r="Q369" s="776">
        <v>468720.65323749953</v>
      </c>
      <c r="R369" s="776">
        <v>4166.666666666667</v>
      </c>
      <c r="S369" s="776">
        <v>3594.2032682673507</v>
      </c>
      <c r="T369" s="533">
        <v>4166.666666666667</v>
      </c>
      <c r="U369" s="1086">
        <v>4166.666666666667</v>
      </c>
      <c r="V369" s="8">
        <v>0</v>
      </c>
      <c r="W369" s="1084"/>
      <c r="X369" s="8"/>
      <c r="Y369" s="8">
        <v>0</v>
      </c>
      <c r="Z369" s="8">
        <v>0</v>
      </c>
      <c r="AA369" s="8"/>
      <c r="AB369" s="8"/>
      <c r="AC369" s="1130">
        <v>82.887818855673586</v>
      </c>
      <c r="AD369" s="1130">
        <v>60.784400494160622</v>
      </c>
      <c r="AE369" s="8">
        <v>345365.91189863998</v>
      </c>
      <c r="AF369" s="8"/>
      <c r="AG369" s="1084">
        <v>0</v>
      </c>
      <c r="AH369" s="1130">
        <v>47.522349477252853</v>
      </c>
      <c r="AI369" s="8">
        <v>198009.78948855356</v>
      </c>
      <c r="AJ369" s="1130">
        <v>88.413673446051803</v>
      </c>
      <c r="AK369" s="1084">
        <v>0</v>
      </c>
      <c r="AL369" s="8">
        <v>198009.78948855356</v>
      </c>
      <c r="AM369" s="1081"/>
      <c r="AN369" s="89">
        <v>543375.70138719352</v>
      </c>
      <c r="AO369" s="89"/>
      <c r="AP369" s="1082">
        <v>543375.70138719352</v>
      </c>
    </row>
    <row r="370" spans="1:42" s="144" customFormat="1" ht="15.75" customHeight="1">
      <c r="A370" s="994"/>
      <c r="B370" s="994"/>
      <c r="C370" s="236"/>
      <c r="D370" s="236"/>
      <c r="E370" s="236"/>
      <c r="F370" s="371"/>
      <c r="G370" s="865">
        <v>1</v>
      </c>
      <c r="H370" s="859">
        <v>2019</v>
      </c>
      <c r="I370" s="866">
        <v>2019</v>
      </c>
      <c r="J370" s="866">
        <v>2019</v>
      </c>
      <c r="K370" s="621" t="s">
        <v>306</v>
      </c>
      <c r="L370" s="1081">
        <v>0</v>
      </c>
      <c r="M370" s="89">
        <v>543375.70138719352</v>
      </c>
      <c r="N370" s="89">
        <v>0</v>
      </c>
      <c r="O370" s="1082">
        <v>543375.70138719352</v>
      </c>
      <c r="P370" s="598">
        <v>543375.70138719352</v>
      </c>
      <c r="Q370" s="776">
        <v>468720.65323749953</v>
      </c>
      <c r="R370" s="776">
        <v>4166.666666666667</v>
      </c>
      <c r="S370" s="776">
        <v>3594.2032682673507</v>
      </c>
      <c r="T370" s="533">
        <v>4166.666666666667</v>
      </c>
      <c r="U370" s="1086">
        <v>4166.666666666667</v>
      </c>
      <c r="V370" s="8">
        <v>0</v>
      </c>
      <c r="W370" s="1084"/>
      <c r="X370" s="8"/>
      <c r="Y370" s="8">
        <v>0</v>
      </c>
      <c r="Z370" s="8">
        <v>0</v>
      </c>
      <c r="AA370" s="8"/>
      <c r="AB370" s="8"/>
      <c r="AC370" s="1130">
        <v>82.887818855673586</v>
      </c>
      <c r="AD370" s="1130">
        <v>60.784400494160622</v>
      </c>
      <c r="AE370" s="8">
        <v>345365.91189863998</v>
      </c>
      <c r="AF370" s="8"/>
      <c r="AG370" s="1084">
        <v>0</v>
      </c>
      <c r="AH370" s="1130">
        <v>47.522349477252853</v>
      </c>
      <c r="AI370" s="8">
        <v>198009.78948855356</v>
      </c>
      <c r="AJ370" s="1130">
        <v>88.413673446051803</v>
      </c>
      <c r="AK370" s="1084">
        <v>0</v>
      </c>
      <c r="AL370" s="8">
        <v>198009.78948855356</v>
      </c>
      <c r="AM370" s="1081"/>
      <c r="AN370" s="89">
        <v>543375.70138719352</v>
      </c>
      <c r="AO370" s="89"/>
      <c r="AP370" s="1082">
        <v>543375.70138719352</v>
      </c>
    </row>
    <row r="371" spans="1:42" s="144" customFormat="1" ht="15.75" customHeight="1">
      <c r="A371" s="994"/>
      <c r="B371" s="994"/>
      <c r="C371" s="236"/>
      <c r="D371" s="236"/>
      <c r="E371" s="236"/>
      <c r="F371" s="371"/>
      <c r="G371" s="865">
        <v>2</v>
      </c>
      <c r="H371" s="859">
        <v>2019</v>
      </c>
      <c r="I371" s="866">
        <v>2019</v>
      </c>
      <c r="J371" s="866">
        <v>2019</v>
      </c>
      <c r="K371" s="621" t="s">
        <v>306</v>
      </c>
      <c r="L371" s="1081">
        <v>0</v>
      </c>
      <c r="M371" s="89">
        <v>543375.70138719352</v>
      </c>
      <c r="N371" s="89">
        <v>0</v>
      </c>
      <c r="O371" s="1082">
        <v>543375.70138719352</v>
      </c>
      <c r="P371" s="598">
        <v>543375.70138719352</v>
      </c>
      <c r="Q371" s="776">
        <v>468720.65323749953</v>
      </c>
      <c r="R371" s="776">
        <v>4166.666666666667</v>
      </c>
      <c r="S371" s="776">
        <v>3594.2032682673507</v>
      </c>
      <c r="T371" s="533">
        <v>4166.666666666667</v>
      </c>
      <c r="U371" s="1086">
        <v>4166.666666666667</v>
      </c>
      <c r="V371" s="8">
        <v>0</v>
      </c>
      <c r="W371" s="1084"/>
      <c r="X371" s="8"/>
      <c r="Y371" s="8">
        <v>0</v>
      </c>
      <c r="Z371" s="8">
        <v>0</v>
      </c>
      <c r="AA371" s="8"/>
      <c r="AB371" s="8"/>
      <c r="AC371" s="1130">
        <v>82.887818855673586</v>
      </c>
      <c r="AD371" s="1130">
        <v>60.784400494160622</v>
      </c>
      <c r="AE371" s="8">
        <v>345365.91189863998</v>
      </c>
      <c r="AF371" s="8"/>
      <c r="AG371" s="1084">
        <v>0</v>
      </c>
      <c r="AH371" s="1130">
        <v>47.522349477252853</v>
      </c>
      <c r="AI371" s="8">
        <v>198009.78948855356</v>
      </c>
      <c r="AJ371" s="1130">
        <v>88.413673446051803</v>
      </c>
      <c r="AK371" s="1084">
        <v>0</v>
      </c>
      <c r="AL371" s="8">
        <v>198009.78948855356</v>
      </c>
      <c r="AM371" s="1081"/>
      <c r="AN371" s="89">
        <v>543375.70138719352</v>
      </c>
      <c r="AO371" s="89"/>
      <c r="AP371" s="1082">
        <v>543375.70138719352</v>
      </c>
    </row>
    <row r="372" spans="1:42" s="144" customFormat="1">
      <c r="A372" s="994"/>
      <c r="B372" s="994"/>
      <c r="C372" s="236"/>
      <c r="D372" s="236"/>
      <c r="E372" s="236"/>
      <c r="F372" s="371"/>
      <c r="G372" s="865">
        <v>3</v>
      </c>
      <c r="H372" s="859">
        <v>2019</v>
      </c>
      <c r="I372" s="866">
        <v>2019</v>
      </c>
      <c r="J372" s="866">
        <v>2019</v>
      </c>
      <c r="K372" s="621" t="s">
        <v>306</v>
      </c>
      <c r="L372" s="1081">
        <v>0</v>
      </c>
      <c r="M372" s="89">
        <v>543375.70138719352</v>
      </c>
      <c r="N372" s="89">
        <v>0</v>
      </c>
      <c r="O372" s="1082">
        <v>543375.70138719352</v>
      </c>
      <c r="P372" s="598">
        <v>543375.70138719352</v>
      </c>
      <c r="Q372" s="776">
        <v>468720.65323749953</v>
      </c>
      <c r="R372" s="776">
        <v>4166.666666666667</v>
      </c>
      <c r="S372" s="776">
        <v>3594.2032682673507</v>
      </c>
      <c r="T372" s="533">
        <v>4166.666666666667</v>
      </c>
      <c r="U372" s="1086">
        <v>4166.666666666667</v>
      </c>
      <c r="V372" s="8">
        <v>0</v>
      </c>
      <c r="W372" s="1084"/>
      <c r="X372" s="8"/>
      <c r="Y372" s="8">
        <v>0</v>
      </c>
      <c r="Z372" s="8">
        <v>0</v>
      </c>
      <c r="AA372" s="8"/>
      <c r="AB372" s="8"/>
      <c r="AC372" s="1130">
        <v>82.887818855673586</v>
      </c>
      <c r="AD372" s="1130">
        <v>60.784400494160622</v>
      </c>
      <c r="AE372" s="8">
        <v>345365.91189863998</v>
      </c>
      <c r="AF372" s="8"/>
      <c r="AG372" s="1084">
        <v>0</v>
      </c>
      <c r="AH372" s="1130">
        <v>47.522349477252853</v>
      </c>
      <c r="AI372" s="8">
        <v>198009.78948855356</v>
      </c>
      <c r="AJ372" s="1130">
        <v>88.413673446051803</v>
      </c>
      <c r="AK372" s="1084">
        <v>0</v>
      </c>
      <c r="AL372" s="8">
        <v>198009.78948855356</v>
      </c>
      <c r="AM372" s="1081"/>
      <c r="AN372" s="89">
        <v>543375.70138719352</v>
      </c>
      <c r="AO372" s="89"/>
      <c r="AP372" s="1082">
        <v>543375.70138719352</v>
      </c>
    </row>
    <row r="373" spans="1:42" s="144" customFormat="1">
      <c r="A373" s="994"/>
      <c r="B373" s="994"/>
      <c r="C373" s="236"/>
      <c r="D373" s="236"/>
      <c r="E373" s="236"/>
      <c r="F373" s="371"/>
      <c r="G373" s="865">
        <v>4</v>
      </c>
      <c r="H373" s="859">
        <v>2019</v>
      </c>
      <c r="I373" s="866">
        <v>2019</v>
      </c>
      <c r="J373" s="866">
        <v>2020</v>
      </c>
      <c r="K373" s="621" t="s">
        <v>306</v>
      </c>
      <c r="L373" s="1081">
        <v>0</v>
      </c>
      <c r="M373" s="89">
        <v>543375.70138719352</v>
      </c>
      <c r="N373" s="89">
        <v>0</v>
      </c>
      <c r="O373" s="1082">
        <v>543375.70138719352</v>
      </c>
      <c r="P373" s="598">
        <v>543375.70138719352</v>
      </c>
      <c r="Q373" s="776">
        <v>455068.59537621314</v>
      </c>
      <c r="R373" s="776">
        <v>4166.666666666667</v>
      </c>
      <c r="S373" s="776">
        <v>3489.5177361818937</v>
      </c>
      <c r="T373" s="533">
        <v>4166.666666666667</v>
      </c>
      <c r="U373" s="1086">
        <v>4166.666666666667</v>
      </c>
      <c r="V373" s="8">
        <v>0</v>
      </c>
      <c r="W373" s="1084"/>
      <c r="X373" s="8"/>
      <c r="Y373" s="8">
        <v>0</v>
      </c>
      <c r="Z373" s="8">
        <v>0</v>
      </c>
      <c r="AA373" s="8"/>
      <c r="AB373" s="8"/>
      <c r="AC373" s="1130">
        <v>82.887818855673586</v>
      </c>
      <c r="AD373" s="1130">
        <v>60.784400494160622</v>
      </c>
      <c r="AE373" s="8">
        <v>345365.91189863998</v>
      </c>
      <c r="AF373" s="8"/>
      <c r="AG373" s="1084">
        <v>0</v>
      </c>
      <c r="AH373" s="1130">
        <v>47.522349477252853</v>
      </c>
      <c r="AI373" s="8">
        <v>198009.78948855356</v>
      </c>
      <c r="AJ373" s="1130">
        <v>88.413673446051803</v>
      </c>
      <c r="AK373" s="1084">
        <v>0</v>
      </c>
      <c r="AL373" s="8">
        <v>198009.78948855356</v>
      </c>
      <c r="AM373" s="1081"/>
      <c r="AN373" s="89">
        <v>543375.70138719352</v>
      </c>
      <c r="AO373" s="89"/>
      <c r="AP373" s="1082">
        <v>543375.70138719352</v>
      </c>
    </row>
    <row r="374" spans="1:42" s="144" customFormat="1">
      <c r="A374" s="994"/>
      <c r="B374" s="994"/>
      <c r="C374" s="236"/>
      <c r="D374" s="236"/>
      <c r="E374" s="236"/>
      <c r="F374" s="371"/>
      <c r="G374" s="865">
        <v>5</v>
      </c>
      <c r="H374" s="859">
        <v>2019</v>
      </c>
      <c r="I374" s="866">
        <v>2019</v>
      </c>
      <c r="J374" s="866">
        <v>2020</v>
      </c>
      <c r="K374" s="621" t="s">
        <v>306</v>
      </c>
      <c r="L374" s="1081">
        <v>0</v>
      </c>
      <c r="M374" s="89">
        <v>543375.70138719352</v>
      </c>
      <c r="N374" s="89">
        <v>0</v>
      </c>
      <c r="O374" s="1082">
        <v>543375.70138719352</v>
      </c>
      <c r="P374" s="598">
        <v>543375.70138719352</v>
      </c>
      <c r="Q374" s="776">
        <v>455068.59537621314</v>
      </c>
      <c r="R374" s="776">
        <v>4166.666666666667</v>
      </c>
      <c r="S374" s="776">
        <v>3489.5177361818937</v>
      </c>
      <c r="T374" s="533">
        <v>4166.666666666667</v>
      </c>
      <c r="U374" s="1086">
        <v>4166.666666666667</v>
      </c>
      <c r="V374" s="8">
        <v>0</v>
      </c>
      <c r="W374" s="1084"/>
      <c r="X374" s="8"/>
      <c r="Y374" s="8">
        <v>0</v>
      </c>
      <c r="Z374" s="8">
        <v>0</v>
      </c>
      <c r="AA374" s="8"/>
      <c r="AB374" s="8"/>
      <c r="AC374" s="1130">
        <v>82.887818855673586</v>
      </c>
      <c r="AD374" s="1130">
        <v>60.784400494160622</v>
      </c>
      <c r="AE374" s="8">
        <v>345365.91189863998</v>
      </c>
      <c r="AF374" s="8"/>
      <c r="AG374" s="1084">
        <v>0</v>
      </c>
      <c r="AH374" s="1130">
        <v>47.522349477252853</v>
      </c>
      <c r="AI374" s="8">
        <v>198009.78948855356</v>
      </c>
      <c r="AJ374" s="1130">
        <v>88.413673446051803</v>
      </c>
      <c r="AK374" s="1084">
        <v>0</v>
      </c>
      <c r="AL374" s="8">
        <v>198009.78948855356</v>
      </c>
      <c r="AM374" s="1081"/>
      <c r="AN374" s="89">
        <v>543375.70138719352</v>
      </c>
      <c r="AO374" s="89"/>
      <c r="AP374" s="1082">
        <v>543375.70138719352</v>
      </c>
    </row>
    <row r="375" spans="1:42" s="144" customFormat="1">
      <c r="A375" s="994"/>
      <c r="B375" s="994"/>
      <c r="C375" s="236"/>
      <c r="D375" s="236"/>
      <c r="E375" s="236"/>
      <c r="F375" s="371"/>
      <c r="G375" s="865">
        <v>6</v>
      </c>
      <c r="H375" s="859">
        <v>2019</v>
      </c>
      <c r="I375" s="866">
        <v>2019</v>
      </c>
      <c r="J375" s="866">
        <v>2020</v>
      </c>
      <c r="K375" s="621" t="s">
        <v>306</v>
      </c>
      <c r="L375" s="1081">
        <v>0</v>
      </c>
      <c r="M375" s="89">
        <v>543375.70138719352</v>
      </c>
      <c r="N375" s="89">
        <v>0</v>
      </c>
      <c r="O375" s="1082">
        <v>543375.70138719352</v>
      </c>
      <c r="P375" s="598">
        <v>543375.70138719352</v>
      </c>
      <c r="Q375" s="776">
        <v>455068.59537621314</v>
      </c>
      <c r="R375" s="776">
        <v>4166.666666666667</v>
      </c>
      <c r="S375" s="776">
        <v>3489.5177361818937</v>
      </c>
      <c r="T375" s="533">
        <v>4166.666666666667</v>
      </c>
      <c r="U375" s="1086">
        <v>4166.666666666667</v>
      </c>
      <c r="V375" s="8">
        <v>0</v>
      </c>
      <c r="W375" s="1084"/>
      <c r="X375" s="8"/>
      <c r="Y375" s="8">
        <v>0</v>
      </c>
      <c r="Z375" s="8">
        <v>0</v>
      </c>
      <c r="AA375" s="8"/>
      <c r="AB375" s="8"/>
      <c r="AC375" s="1130">
        <v>82.887818855673586</v>
      </c>
      <c r="AD375" s="1130">
        <v>60.784400494160622</v>
      </c>
      <c r="AE375" s="8">
        <v>345365.91189863998</v>
      </c>
      <c r="AF375" s="8"/>
      <c r="AG375" s="1084">
        <v>0</v>
      </c>
      <c r="AH375" s="1130">
        <v>47.522349477252853</v>
      </c>
      <c r="AI375" s="8">
        <v>198009.78948855356</v>
      </c>
      <c r="AJ375" s="1130">
        <v>88.413673446051803</v>
      </c>
      <c r="AK375" s="1084">
        <v>0</v>
      </c>
      <c r="AL375" s="8">
        <v>198009.78948855356</v>
      </c>
      <c r="AM375" s="1081"/>
      <c r="AN375" s="89">
        <v>543375.70138719352</v>
      </c>
      <c r="AO375" s="89"/>
      <c r="AP375" s="1082">
        <v>543375.70138719352</v>
      </c>
    </row>
    <row r="376" spans="1:42" s="144" customFormat="1">
      <c r="A376" s="994"/>
      <c r="B376" s="994"/>
      <c r="C376" s="236"/>
      <c r="D376" s="236"/>
      <c r="E376" s="236"/>
      <c r="F376" s="371"/>
      <c r="G376" s="865">
        <v>7</v>
      </c>
      <c r="H376" s="859">
        <v>2019</v>
      </c>
      <c r="I376" s="866">
        <v>2020</v>
      </c>
      <c r="J376" s="866">
        <v>2020</v>
      </c>
      <c r="K376" s="621" t="s">
        <v>306</v>
      </c>
      <c r="L376" s="1081">
        <v>0</v>
      </c>
      <c r="M376" s="89">
        <v>557131.32275785645</v>
      </c>
      <c r="N376" s="89">
        <v>0</v>
      </c>
      <c r="O376" s="1082">
        <v>557131.32275785645</v>
      </c>
      <c r="P376" s="598">
        <v>557131.32275785645</v>
      </c>
      <c r="Q376" s="776">
        <v>466588.71171504457</v>
      </c>
      <c r="R376" s="776">
        <v>4166.666666666667</v>
      </c>
      <c r="S376" s="776">
        <v>3489.5177361818937</v>
      </c>
      <c r="T376" s="533">
        <v>4166.666666666667</v>
      </c>
      <c r="U376" s="1086">
        <v>4166.666666666667</v>
      </c>
      <c r="V376" s="8">
        <v>0</v>
      </c>
      <c r="W376" s="1084"/>
      <c r="X376" s="8"/>
      <c r="Y376" s="8">
        <v>0</v>
      </c>
      <c r="Z376" s="8">
        <v>0</v>
      </c>
      <c r="AA376" s="8"/>
      <c r="AB376" s="8"/>
      <c r="AC376" s="1130">
        <v>84.986133980011985</v>
      </c>
      <c r="AD376" s="1130">
        <v>62.323164918675452</v>
      </c>
      <c r="AE376" s="8">
        <v>354108.89158338332</v>
      </c>
      <c r="AF376" s="8"/>
      <c r="AG376" s="1084">
        <v>0</v>
      </c>
      <c r="AH376" s="1130">
        <v>48.725383481873536</v>
      </c>
      <c r="AI376" s="8">
        <v>203022.43117447308</v>
      </c>
      <c r="AJ376" s="1130">
        <v>90.651876245346102</v>
      </c>
      <c r="AK376" s="1084">
        <v>0</v>
      </c>
      <c r="AL376" s="8">
        <v>203022.43117447308</v>
      </c>
      <c r="AM376" s="1081"/>
      <c r="AN376" s="89">
        <v>557131.32275785645</v>
      </c>
      <c r="AO376" s="89"/>
      <c r="AP376" s="1082">
        <v>557131.32275785645</v>
      </c>
    </row>
    <row r="377" spans="1:42" s="144" customFormat="1">
      <c r="A377" s="994"/>
      <c r="B377" s="994"/>
      <c r="C377" s="236"/>
      <c r="D377" s="236"/>
      <c r="E377" s="236"/>
      <c r="F377" s="371"/>
      <c r="G377" s="865">
        <v>8</v>
      </c>
      <c r="H377" s="859">
        <v>2019</v>
      </c>
      <c r="I377" s="866">
        <v>2020</v>
      </c>
      <c r="J377" s="866">
        <v>2020</v>
      </c>
      <c r="K377" s="621" t="s">
        <v>306</v>
      </c>
      <c r="L377" s="1081">
        <v>0</v>
      </c>
      <c r="M377" s="89">
        <v>557131.32275785645</v>
      </c>
      <c r="N377" s="89">
        <v>0</v>
      </c>
      <c r="O377" s="1082">
        <v>557131.32275785645</v>
      </c>
      <c r="P377" s="598">
        <v>557131.32275785645</v>
      </c>
      <c r="Q377" s="776">
        <v>466588.71171504457</v>
      </c>
      <c r="R377" s="776">
        <v>4166.666666666667</v>
      </c>
      <c r="S377" s="776">
        <v>3489.5177361818937</v>
      </c>
      <c r="T377" s="533">
        <v>4166.666666666667</v>
      </c>
      <c r="U377" s="1086">
        <v>4166.666666666667</v>
      </c>
      <c r="V377" s="8">
        <v>0</v>
      </c>
      <c r="W377" s="1084"/>
      <c r="X377" s="8"/>
      <c r="Y377" s="8">
        <v>0</v>
      </c>
      <c r="Z377" s="8">
        <v>0</v>
      </c>
      <c r="AA377" s="8"/>
      <c r="AB377" s="8"/>
      <c r="AC377" s="1130">
        <v>84.986133980011985</v>
      </c>
      <c r="AD377" s="1130">
        <v>62.323164918675452</v>
      </c>
      <c r="AE377" s="8">
        <v>354108.89158338332</v>
      </c>
      <c r="AF377" s="8"/>
      <c r="AG377" s="1084">
        <v>0</v>
      </c>
      <c r="AH377" s="1130">
        <v>48.725383481873536</v>
      </c>
      <c r="AI377" s="8">
        <v>203022.43117447308</v>
      </c>
      <c r="AJ377" s="1130">
        <v>90.651876245346102</v>
      </c>
      <c r="AK377" s="1084">
        <v>0</v>
      </c>
      <c r="AL377" s="8">
        <v>203022.43117447308</v>
      </c>
      <c r="AM377" s="1081"/>
      <c r="AN377" s="89">
        <v>557131.32275785645</v>
      </c>
      <c r="AO377" s="89"/>
      <c r="AP377" s="1082">
        <v>557131.32275785645</v>
      </c>
    </row>
    <row r="378" spans="1:42" s="144" customFormat="1">
      <c r="A378" s="994"/>
      <c r="B378" s="994"/>
      <c r="C378" s="236"/>
      <c r="D378" s="236"/>
      <c r="E378" s="236"/>
      <c r="F378" s="371"/>
      <c r="G378" s="865">
        <v>9</v>
      </c>
      <c r="H378" s="859">
        <v>2019</v>
      </c>
      <c r="I378" s="866">
        <v>2020</v>
      </c>
      <c r="J378" s="866">
        <v>2020</v>
      </c>
      <c r="K378" s="621" t="s">
        <v>306</v>
      </c>
      <c r="L378" s="1081">
        <v>0</v>
      </c>
      <c r="M378" s="89">
        <v>557131.32275785645</v>
      </c>
      <c r="N378" s="89">
        <v>0</v>
      </c>
      <c r="O378" s="1082">
        <v>557131.32275785645</v>
      </c>
      <c r="P378" s="598">
        <v>557131.32275785645</v>
      </c>
      <c r="Q378" s="776">
        <v>466588.71171504457</v>
      </c>
      <c r="R378" s="776">
        <v>4166.666666666667</v>
      </c>
      <c r="S378" s="776">
        <v>3489.5177361818937</v>
      </c>
      <c r="T378" s="533">
        <v>4166.666666666667</v>
      </c>
      <c r="U378" s="1086">
        <v>4166.666666666667</v>
      </c>
      <c r="V378" s="8">
        <v>0</v>
      </c>
      <c r="W378" s="1084"/>
      <c r="X378" s="8"/>
      <c r="Y378" s="8">
        <v>0</v>
      </c>
      <c r="Z378" s="8">
        <v>0</v>
      </c>
      <c r="AA378" s="8"/>
      <c r="AB378" s="8"/>
      <c r="AC378" s="1130">
        <v>84.986133980011985</v>
      </c>
      <c r="AD378" s="1130">
        <v>62.323164918675452</v>
      </c>
      <c r="AE378" s="8">
        <v>354108.89158338332</v>
      </c>
      <c r="AF378" s="8"/>
      <c r="AG378" s="1084">
        <v>0</v>
      </c>
      <c r="AH378" s="1130">
        <v>48.725383481873536</v>
      </c>
      <c r="AI378" s="8">
        <v>203022.43117447308</v>
      </c>
      <c r="AJ378" s="1130">
        <v>90.651876245346102</v>
      </c>
      <c r="AK378" s="1084">
        <v>0</v>
      </c>
      <c r="AL378" s="8">
        <v>203022.43117447308</v>
      </c>
      <c r="AM378" s="1081"/>
      <c r="AN378" s="89">
        <v>557131.32275785645</v>
      </c>
      <c r="AO378" s="89"/>
      <c r="AP378" s="1082">
        <v>557131.32275785645</v>
      </c>
    </row>
    <row r="379" spans="1:42" s="144" customFormat="1">
      <c r="A379" s="994"/>
      <c r="B379" s="994"/>
      <c r="C379" s="236"/>
      <c r="D379" s="236"/>
      <c r="E379" s="236"/>
      <c r="F379" s="371"/>
      <c r="G379" s="865">
        <v>10</v>
      </c>
      <c r="H379" s="859">
        <v>2019</v>
      </c>
      <c r="I379" s="866">
        <v>2020</v>
      </c>
      <c r="J379" s="866">
        <v>2020</v>
      </c>
      <c r="K379" s="621" t="s">
        <v>306</v>
      </c>
      <c r="L379" s="1081">
        <v>0</v>
      </c>
      <c r="M379" s="89">
        <v>557131.32275785645</v>
      </c>
      <c r="N379" s="89">
        <v>0</v>
      </c>
      <c r="O379" s="1082">
        <v>557131.32275785645</v>
      </c>
      <c r="P379" s="598">
        <v>557131.32275785645</v>
      </c>
      <c r="Q379" s="776">
        <v>466588.71171504457</v>
      </c>
      <c r="R379" s="776">
        <v>4166.666666666667</v>
      </c>
      <c r="S379" s="776">
        <v>3489.5177361818937</v>
      </c>
      <c r="T379" s="533">
        <v>4166.666666666667</v>
      </c>
      <c r="U379" s="1086">
        <v>4166.666666666667</v>
      </c>
      <c r="V379" s="8">
        <v>0</v>
      </c>
      <c r="W379" s="1084"/>
      <c r="X379" s="8"/>
      <c r="Y379" s="8">
        <v>0</v>
      </c>
      <c r="Z379" s="8">
        <v>0</v>
      </c>
      <c r="AA379" s="8"/>
      <c r="AB379" s="8"/>
      <c r="AC379" s="1130">
        <v>84.986133980011985</v>
      </c>
      <c r="AD379" s="1130">
        <v>62.323164918675452</v>
      </c>
      <c r="AE379" s="8">
        <v>354108.89158338332</v>
      </c>
      <c r="AF379" s="8"/>
      <c r="AG379" s="1084">
        <v>0</v>
      </c>
      <c r="AH379" s="1130">
        <v>48.725383481873536</v>
      </c>
      <c r="AI379" s="8">
        <v>203022.43117447308</v>
      </c>
      <c r="AJ379" s="1130">
        <v>90.651876245346102</v>
      </c>
      <c r="AK379" s="1084">
        <v>0</v>
      </c>
      <c r="AL379" s="8">
        <v>203022.43117447308</v>
      </c>
      <c r="AM379" s="1081"/>
      <c r="AN379" s="89">
        <v>557131.32275785645</v>
      </c>
      <c r="AO379" s="89"/>
      <c r="AP379" s="1082">
        <v>557131.32275785645</v>
      </c>
    </row>
    <row r="380" spans="1:42" s="144" customFormat="1">
      <c r="A380" s="994"/>
      <c r="B380" s="994"/>
      <c r="C380" s="236"/>
      <c r="D380" s="236"/>
      <c r="E380" s="236"/>
      <c r="F380" s="371"/>
      <c r="G380" s="865">
        <v>11</v>
      </c>
      <c r="H380" s="859">
        <v>2019</v>
      </c>
      <c r="I380" s="866">
        <v>2020</v>
      </c>
      <c r="J380" s="866">
        <v>2020</v>
      </c>
      <c r="K380" s="621" t="s">
        <v>306</v>
      </c>
      <c r="L380" s="1081">
        <v>0</v>
      </c>
      <c r="M380" s="89">
        <v>557131.32275785645</v>
      </c>
      <c r="N380" s="89">
        <v>0</v>
      </c>
      <c r="O380" s="1082">
        <v>557131.32275785645</v>
      </c>
      <c r="P380" s="598">
        <v>557131.32275785645</v>
      </c>
      <c r="Q380" s="776">
        <v>466588.71171504457</v>
      </c>
      <c r="R380" s="776">
        <v>4166.666666666667</v>
      </c>
      <c r="S380" s="776">
        <v>3489.5177361818937</v>
      </c>
      <c r="T380" s="533">
        <v>4166.666666666667</v>
      </c>
      <c r="U380" s="1086">
        <v>4166.666666666667</v>
      </c>
      <c r="V380" s="8">
        <v>0</v>
      </c>
      <c r="W380" s="1084"/>
      <c r="X380" s="8"/>
      <c r="Y380" s="8">
        <v>0</v>
      </c>
      <c r="Z380" s="8">
        <v>0</v>
      </c>
      <c r="AA380" s="8"/>
      <c r="AB380" s="8"/>
      <c r="AC380" s="1130">
        <v>84.986133980011985</v>
      </c>
      <c r="AD380" s="1130">
        <v>62.323164918675452</v>
      </c>
      <c r="AE380" s="8">
        <v>354108.89158338332</v>
      </c>
      <c r="AF380" s="8"/>
      <c r="AG380" s="1084">
        <v>0</v>
      </c>
      <c r="AH380" s="1130">
        <v>48.725383481873536</v>
      </c>
      <c r="AI380" s="8">
        <v>203022.43117447308</v>
      </c>
      <c r="AJ380" s="1130">
        <v>90.651876245346102</v>
      </c>
      <c r="AK380" s="1084">
        <v>0</v>
      </c>
      <c r="AL380" s="8">
        <v>203022.43117447308</v>
      </c>
      <c r="AM380" s="1081"/>
      <c r="AN380" s="89">
        <v>557131.32275785645</v>
      </c>
      <c r="AO380" s="89"/>
      <c r="AP380" s="1082">
        <v>557131.32275785645</v>
      </c>
    </row>
    <row r="381" spans="1:42" s="144" customFormat="1">
      <c r="A381" s="994"/>
      <c r="B381" s="994"/>
      <c r="C381" s="236"/>
      <c r="D381" s="236"/>
      <c r="E381" s="236"/>
      <c r="F381" s="371"/>
      <c r="G381" s="865">
        <v>12</v>
      </c>
      <c r="H381" s="859">
        <v>2019</v>
      </c>
      <c r="I381" s="866">
        <v>2020</v>
      </c>
      <c r="J381" s="866">
        <v>2020</v>
      </c>
      <c r="K381" s="621" t="s">
        <v>306</v>
      </c>
      <c r="L381" s="1081">
        <v>0</v>
      </c>
      <c r="M381" s="89">
        <v>557131.32275785645</v>
      </c>
      <c r="N381" s="89">
        <v>0</v>
      </c>
      <c r="O381" s="1082">
        <v>557131.32275785645</v>
      </c>
      <c r="P381" s="598">
        <v>557131.32275785645</v>
      </c>
      <c r="Q381" s="776">
        <v>466588.71171504457</v>
      </c>
      <c r="R381" s="776">
        <v>4166.666666666667</v>
      </c>
      <c r="S381" s="776">
        <v>3489.5177361818937</v>
      </c>
      <c r="T381" s="533">
        <v>4166.666666666667</v>
      </c>
      <c r="U381" s="1086">
        <v>4166.666666666667</v>
      </c>
      <c r="V381" s="8">
        <v>0</v>
      </c>
      <c r="W381" s="1084"/>
      <c r="X381" s="8"/>
      <c r="Y381" s="8">
        <v>0</v>
      </c>
      <c r="Z381" s="8">
        <v>0</v>
      </c>
      <c r="AA381" s="8"/>
      <c r="AB381" s="8"/>
      <c r="AC381" s="1130">
        <v>84.986133980011985</v>
      </c>
      <c r="AD381" s="1130">
        <v>62.323164918675452</v>
      </c>
      <c r="AE381" s="8">
        <v>354108.89158338332</v>
      </c>
      <c r="AF381" s="8"/>
      <c r="AG381" s="1084">
        <v>0</v>
      </c>
      <c r="AH381" s="1130">
        <v>48.725383481873536</v>
      </c>
      <c r="AI381" s="8">
        <v>203022.43117447308</v>
      </c>
      <c r="AJ381" s="1130">
        <v>90.651876245346102</v>
      </c>
      <c r="AK381" s="1084">
        <v>0</v>
      </c>
      <c r="AL381" s="8">
        <v>203022.43117447308</v>
      </c>
      <c r="AM381" s="1081"/>
      <c r="AN381" s="89">
        <v>557131.32275785645</v>
      </c>
      <c r="AO381" s="89"/>
      <c r="AP381" s="1082">
        <v>557131.32275785645</v>
      </c>
    </row>
    <row r="382" spans="1:42" s="144" customFormat="1">
      <c r="A382" s="994"/>
      <c r="B382" s="994"/>
      <c r="C382" s="236"/>
      <c r="D382" s="236"/>
      <c r="E382" s="236"/>
      <c r="F382" s="371"/>
      <c r="G382" s="865">
        <v>1</v>
      </c>
      <c r="H382" s="859">
        <v>2020</v>
      </c>
      <c r="I382" s="866">
        <v>2020</v>
      </c>
      <c r="J382" s="866">
        <v>2020</v>
      </c>
      <c r="K382" s="621" t="s">
        <v>306</v>
      </c>
      <c r="L382" s="1081">
        <v>0</v>
      </c>
      <c r="M382" s="89">
        <v>557131.32275785645</v>
      </c>
      <c r="N382" s="89">
        <v>0</v>
      </c>
      <c r="O382" s="1082">
        <v>557131.32275785645</v>
      </c>
      <c r="P382" s="598">
        <v>557131.32275785645</v>
      </c>
      <c r="Q382" s="776">
        <v>466588.71171504457</v>
      </c>
      <c r="R382" s="776">
        <v>4166.666666666667</v>
      </c>
      <c r="S382" s="776">
        <v>3489.5177361818937</v>
      </c>
      <c r="T382" s="533">
        <v>4166.666666666667</v>
      </c>
      <c r="U382" s="1086">
        <v>4166.666666666667</v>
      </c>
      <c r="V382" s="8">
        <v>0</v>
      </c>
      <c r="W382" s="1084"/>
      <c r="X382" s="8"/>
      <c r="Y382" s="8">
        <v>0</v>
      </c>
      <c r="Z382" s="8">
        <v>0</v>
      </c>
      <c r="AA382" s="8"/>
      <c r="AB382" s="8"/>
      <c r="AC382" s="1130">
        <v>84.986133980011985</v>
      </c>
      <c r="AD382" s="1130">
        <v>62.323164918675452</v>
      </c>
      <c r="AE382" s="8">
        <v>354108.89158338332</v>
      </c>
      <c r="AF382" s="8"/>
      <c r="AG382" s="1084">
        <v>0</v>
      </c>
      <c r="AH382" s="1130">
        <v>48.725383481873536</v>
      </c>
      <c r="AI382" s="8">
        <v>203022.43117447308</v>
      </c>
      <c r="AJ382" s="1130">
        <v>90.651876245346102</v>
      </c>
      <c r="AK382" s="1084">
        <v>0</v>
      </c>
      <c r="AL382" s="8">
        <v>203022.43117447308</v>
      </c>
      <c r="AM382" s="1081"/>
      <c r="AN382" s="89">
        <v>557131.32275785645</v>
      </c>
      <c r="AO382" s="89"/>
      <c r="AP382" s="1082">
        <v>557131.32275785645</v>
      </c>
    </row>
    <row r="383" spans="1:42" s="144" customFormat="1">
      <c r="A383" s="994"/>
      <c r="B383" s="994"/>
      <c r="C383" s="236"/>
      <c r="D383" s="236"/>
      <c r="E383" s="236"/>
      <c r="F383" s="371"/>
      <c r="G383" s="865">
        <v>2</v>
      </c>
      <c r="H383" s="859">
        <v>2020</v>
      </c>
      <c r="I383" s="866">
        <v>2020</v>
      </c>
      <c r="J383" s="866">
        <v>2020</v>
      </c>
      <c r="K383" s="621" t="s">
        <v>306</v>
      </c>
      <c r="L383" s="1081">
        <v>0</v>
      </c>
      <c r="M383" s="89">
        <v>557131.32275785645</v>
      </c>
      <c r="N383" s="89">
        <v>0</v>
      </c>
      <c r="O383" s="1082">
        <v>557131.32275785645</v>
      </c>
      <c r="P383" s="598">
        <v>557131.32275785645</v>
      </c>
      <c r="Q383" s="776">
        <v>466588.71171504457</v>
      </c>
      <c r="R383" s="776">
        <v>4166.666666666667</v>
      </c>
      <c r="S383" s="776">
        <v>3489.5177361818937</v>
      </c>
      <c r="T383" s="533">
        <v>4166.666666666667</v>
      </c>
      <c r="U383" s="1086">
        <v>4166.666666666667</v>
      </c>
      <c r="V383" s="8">
        <v>0</v>
      </c>
      <c r="W383" s="1084"/>
      <c r="X383" s="8"/>
      <c r="Y383" s="8">
        <v>0</v>
      </c>
      <c r="Z383" s="8">
        <v>0</v>
      </c>
      <c r="AA383" s="8"/>
      <c r="AB383" s="8"/>
      <c r="AC383" s="1130">
        <v>84.986133980011985</v>
      </c>
      <c r="AD383" s="1130">
        <v>62.323164918675452</v>
      </c>
      <c r="AE383" s="8">
        <v>354108.89158338332</v>
      </c>
      <c r="AF383" s="8"/>
      <c r="AG383" s="1084">
        <v>0</v>
      </c>
      <c r="AH383" s="1130">
        <v>48.725383481873536</v>
      </c>
      <c r="AI383" s="8">
        <v>203022.43117447308</v>
      </c>
      <c r="AJ383" s="1130">
        <v>90.651876245346102</v>
      </c>
      <c r="AK383" s="1084">
        <v>0</v>
      </c>
      <c r="AL383" s="8">
        <v>203022.43117447308</v>
      </c>
      <c r="AM383" s="1081"/>
      <c r="AN383" s="89">
        <v>557131.32275785645</v>
      </c>
      <c r="AO383" s="89"/>
      <c r="AP383" s="1082">
        <v>557131.32275785645</v>
      </c>
    </row>
    <row r="384" spans="1:42" s="144" customFormat="1">
      <c r="A384" s="994"/>
      <c r="B384" s="994"/>
      <c r="C384" s="236"/>
      <c r="D384" s="236"/>
      <c r="E384" s="236"/>
      <c r="F384" s="371"/>
      <c r="G384" s="865">
        <v>3</v>
      </c>
      <c r="H384" s="859">
        <v>2020</v>
      </c>
      <c r="I384" s="866">
        <v>2020</v>
      </c>
      <c r="J384" s="866">
        <v>2020</v>
      </c>
      <c r="K384" s="621" t="s">
        <v>306</v>
      </c>
      <c r="L384" s="1081">
        <v>0</v>
      </c>
      <c r="M384" s="89">
        <v>557131.32275785645</v>
      </c>
      <c r="N384" s="89">
        <v>0</v>
      </c>
      <c r="O384" s="1082">
        <v>557131.32275785645</v>
      </c>
      <c r="P384" s="598">
        <v>557131.32275785645</v>
      </c>
      <c r="Q384" s="776">
        <v>466588.71171504457</v>
      </c>
      <c r="R384" s="776">
        <v>4166.666666666667</v>
      </c>
      <c r="S384" s="776">
        <v>3489.5177361818937</v>
      </c>
      <c r="T384" s="533">
        <v>4166.666666666667</v>
      </c>
      <c r="U384" s="1086">
        <v>4166.666666666667</v>
      </c>
      <c r="V384" s="8">
        <v>0</v>
      </c>
      <c r="W384" s="1084"/>
      <c r="X384" s="8"/>
      <c r="Y384" s="8">
        <v>0</v>
      </c>
      <c r="Z384" s="8">
        <v>0</v>
      </c>
      <c r="AA384" s="8"/>
      <c r="AB384" s="8"/>
      <c r="AC384" s="1130">
        <v>84.986133980011985</v>
      </c>
      <c r="AD384" s="1130">
        <v>62.323164918675452</v>
      </c>
      <c r="AE384" s="8">
        <v>354108.89158338332</v>
      </c>
      <c r="AF384" s="8"/>
      <c r="AG384" s="1084">
        <v>0</v>
      </c>
      <c r="AH384" s="1130">
        <v>48.725383481873536</v>
      </c>
      <c r="AI384" s="8">
        <v>203022.43117447308</v>
      </c>
      <c r="AJ384" s="1130">
        <v>90.651876245346102</v>
      </c>
      <c r="AK384" s="1084">
        <v>0</v>
      </c>
      <c r="AL384" s="8">
        <v>203022.43117447308</v>
      </c>
      <c r="AM384" s="1081"/>
      <c r="AN384" s="89">
        <v>557131.32275785645</v>
      </c>
      <c r="AO384" s="89"/>
      <c r="AP384" s="1082">
        <v>557131.32275785645</v>
      </c>
    </row>
    <row r="385" spans="1:42" s="144" customFormat="1">
      <c r="A385" s="994"/>
      <c r="B385" s="994"/>
      <c r="C385" s="236"/>
      <c r="D385" s="236"/>
      <c r="E385" s="236"/>
      <c r="F385" s="371"/>
      <c r="G385" s="865">
        <v>4</v>
      </c>
      <c r="H385" s="859">
        <v>2020</v>
      </c>
      <c r="I385" s="866">
        <v>2020</v>
      </c>
      <c r="J385" s="866">
        <v>2021</v>
      </c>
      <c r="K385" s="621" t="s">
        <v>306</v>
      </c>
      <c r="L385" s="1081">
        <v>0</v>
      </c>
      <c r="M385" s="89">
        <v>557131.32275785645</v>
      </c>
      <c r="N385" s="89">
        <v>0</v>
      </c>
      <c r="O385" s="1082">
        <v>557131.32275785645</v>
      </c>
      <c r="P385" s="598">
        <v>557131.32275785645</v>
      </c>
      <c r="Q385" s="776">
        <v>452998.74923790735</v>
      </c>
      <c r="R385" s="776">
        <v>4166.666666666667</v>
      </c>
      <c r="S385" s="776">
        <v>3387.8812972639744</v>
      </c>
      <c r="T385" s="533">
        <v>4166.666666666667</v>
      </c>
      <c r="U385" s="1086">
        <v>4166.666666666667</v>
      </c>
      <c r="V385" s="8">
        <v>0</v>
      </c>
      <c r="W385" s="1084"/>
      <c r="X385" s="8"/>
      <c r="Y385" s="8">
        <v>0</v>
      </c>
      <c r="Z385" s="8">
        <v>0</v>
      </c>
      <c r="AA385" s="8"/>
      <c r="AB385" s="8"/>
      <c r="AC385" s="1130">
        <v>84.986133980011985</v>
      </c>
      <c r="AD385" s="1130">
        <v>62.323164918675452</v>
      </c>
      <c r="AE385" s="8">
        <v>354108.89158338332</v>
      </c>
      <c r="AF385" s="8"/>
      <c r="AG385" s="1084">
        <v>0</v>
      </c>
      <c r="AH385" s="1130">
        <v>48.725383481873536</v>
      </c>
      <c r="AI385" s="8">
        <v>203022.43117447308</v>
      </c>
      <c r="AJ385" s="1130">
        <v>90.651876245346102</v>
      </c>
      <c r="AK385" s="1084">
        <v>0</v>
      </c>
      <c r="AL385" s="8">
        <v>203022.43117447308</v>
      </c>
      <c r="AM385" s="1081"/>
      <c r="AN385" s="89">
        <v>557131.32275785645</v>
      </c>
      <c r="AO385" s="89"/>
      <c r="AP385" s="1082">
        <v>557131.32275785645</v>
      </c>
    </row>
    <row r="386" spans="1:42" s="144" customFormat="1">
      <c r="A386" s="994"/>
      <c r="B386" s="994"/>
      <c r="C386" s="236"/>
      <c r="D386" s="236"/>
      <c r="E386" s="236"/>
      <c r="F386" s="371"/>
      <c r="G386" s="865">
        <v>5</v>
      </c>
      <c r="H386" s="859">
        <v>2020</v>
      </c>
      <c r="I386" s="866">
        <v>2020</v>
      </c>
      <c r="J386" s="866">
        <v>2021</v>
      </c>
      <c r="K386" s="621" t="s">
        <v>306</v>
      </c>
      <c r="L386" s="1081">
        <v>0</v>
      </c>
      <c r="M386" s="89">
        <v>557131.32275785645</v>
      </c>
      <c r="N386" s="89">
        <v>0</v>
      </c>
      <c r="O386" s="1082">
        <v>557131.32275785645</v>
      </c>
      <c r="P386" s="598">
        <v>557131.32275785645</v>
      </c>
      <c r="Q386" s="776">
        <v>452998.74923790735</v>
      </c>
      <c r="R386" s="776">
        <v>4166.666666666667</v>
      </c>
      <c r="S386" s="776">
        <v>3387.8812972639744</v>
      </c>
      <c r="T386" s="533">
        <v>4166.666666666667</v>
      </c>
      <c r="U386" s="1086">
        <v>4166.666666666667</v>
      </c>
      <c r="V386" s="8">
        <v>0</v>
      </c>
      <c r="W386" s="1084"/>
      <c r="X386" s="8"/>
      <c r="Y386" s="8">
        <v>0</v>
      </c>
      <c r="Z386" s="8">
        <v>0</v>
      </c>
      <c r="AA386" s="8"/>
      <c r="AB386" s="8"/>
      <c r="AC386" s="1130">
        <v>84.986133980011985</v>
      </c>
      <c r="AD386" s="1130">
        <v>62.323164918675452</v>
      </c>
      <c r="AE386" s="8">
        <v>354108.89158338332</v>
      </c>
      <c r="AF386" s="8"/>
      <c r="AG386" s="1084">
        <v>0</v>
      </c>
      <c r="AH386" s="1130">
        <v>48.725383481873536</v>
      </c>
      <c r="AI386" s="8">
        <v>203022.43117447308</v>
      </c>
      <c r="AJ386" s="1130">
        <v>90.651876245346102</v>
      </c>
      <c r="AK386" s="1084">
        <v>0</v>
      </c>
      <c r="AL386" s="8">
        <v>203022.43117447308</v>
      </c>
      <c r="AM386" s="1081"/>
      <c r="AN386" s="89">
        <v>557131.32275785645</v>
      </c>
      <c r="AO386" s="89"/>
      <c r="AP386" s="1082">
        <v>557131.32275785645</v>
      </c>
    </row>
    <row r="387" spans="1:42" s="144" customFormat="1">
      <c r="A387" s="994"/>
      <c r="B387" s="994"/>
      <c r="C387" s="236"/>
      <c r="D387" s="236"/>
      <c r="E387" s="236"/>
      <c r="F387" s="371"/>
      <c r="G387" s="865">
        <v>6</v>
      </c>
      <c r="H387" s="859">
        <v>2020</v>
      </c>
      <c r="I387" s="866">
        <v>2020</v>
      </c>
      <c r="J387" s="866">
        <v>2021</v>
      </c>
      <c r="K387" s="621" t="s">
        <v>306</v>
      </c>
      <c r="L387" s="1081">
        <v>0</v>
      </c>
      <c r="M387" s="89">
        <v>557131.32275785645</v>
      </c>
      <c r="N387" s="89">
        <v>0</v>
      </c>
      <c r="O387" s="1082">
        <v>557131.32275785645</v>
      </c>
      <c r="P387" s="598">
        <v>557131.32275785645</v>
      </c>
      <c r="Q387" s="776">
        <v>452998.74923790735</v>
      </c>
      <c r="R387" s="776">
        <v>4166.666666666667</v>
      </c>
      <c r="S387" s="776">
        <v>3387.8812972639744</v>
      </c>
      <c r="T387" s="533">
        <v>4166.666666666667</v>
      </c>
      <c r="U387" s="1086">
        <v>4166.666666666667</v>
      </c>
      <c r="V387" s="8">
        <v>0</v>
      </c>
      <c r="W387" s="1084"/>
      <c r="X387" s="8"/>
      <c r="Y387" s="8">
        <v>0</v>
      </c>
      <c r="Z387" s="8">
        <v>0</v>
      </c>
      <c r="AA387" s="8"/>
      <c r="AB387" s="8"/>
      <c r="AC387" s="1130">
        <v>84.986133980011985</v>
      </c>
      <c r="AD387" s="1130">
        <v>62.323164918675452</v>
      </c>
      <c r="AE387" s="8">
        <v>354108.89158338332</v>
      </c>
      <c r="AF387" s="8"/>
      <c r="AG387" s="1084">
        <v>0</v>
      </c>
      <c r="AH387" s="1130">
        <v>48.725383481873536</v>
      </c>
      <c r="AI387" s="8">
        <v>203022.43117447308</v>
      </c>
      <c r="AJ387" s="1130">
        <v>90.651876245346102</v>
      </c>
      <c r="AK387" s="1084">
        <v>0</v>
      </c>
      <c r="AL387" s="8">
        <v>203022.43117447308</v>
      </c>
      <c r="AM387" s="1081"/>
      <c r="AN387" s="89">
        <v>557131.32275785645</v>
      </c>
      <c r="AO387" s="89"/>
      <c r="AP387" s="1082">
        <v>557131.32275785645</v>
      </c>
    </row>
    <row r="388" spans="1:42" s="144" customFormat="1">
      <c r="A388" s="994"/>
      <c r="B388" s="994"/>
      <c r="C388" s="236"/>
      <c r="D388" s="236"/>
      <c r="E388" s="236"/>
      <c r="F388" s="371"/>
      <c r="G388" s="865">
        <v>7</v>
      </c>
      <c r="H388" s="859">
        <v>2020</v>
      </c>
      <c r="I388" s="866">
        <v>2021</v>
      </c>
      <c r="J388" s="866">
        <v>2021</v>
      </c>
      <c r="K388" s="621" t="s">
        <v>306</v>
      </c>
      <c r="L388" s="1081">
        <v>0</v>
      </c>
      <c r="M388" s="89">
        <v>571235.16934140597</v>
      </c>
      <c r="N388" s="89">
        <v>0</v>
      </c>
      <c r="O388" s="1082">
        <v>571235.16934140597</v>
      </c>
      <c r="P388" s="598">
        <v>571235.16934140597</v>
      </c>
      <c r="Q388" s="776">
        <v>464466.46717228042</v>
      </c>
      <c r="R388" s="776">
        <v>4166.666666666667</v>
      </c>
      <c r="S388" s="776">
        <v>3387.8812972639744</v>
      </c>
      <c r="T388" s="533">
        <v>4166.666666666667</v>
      </c>
      <c r="U388" s="1086">
        <v>4166.666666666667</v>
      </c>
      <c r="V388" s="8">
        <v>0</v>
      </c>
      <c r="W388" s="1084"/>
      <c r="X388" s="8"/>
      <c r="Y388" s="8">
        <v>0</v>
      </c>
      <c r="Z388" s="8">
        <v>0</v>
      </c>
      <c r="AA388" s="8"/>
      <c r="AB388" s="8"/>
      <c r="AC388" s="1130">
        <v>87.137568204621246</v>
      </c>
      <c r="AD388" s="1130">
        <v>63.90088335005558</v>
      </c>
      <c r="AE388" s="8">
        <v>363073.20085258858</v>
      </c>
      <c r="AF388" s="8"/>
      <c r="AG388" s="1084">
        <v>0</v>
      </c>
      <c r="AH388" s="1130">
        <v>49.958872437316181</v>
      </c>
      <c r="AI388" s="8">
        <v>208161.96848881742</v>
      </c>
      <c r="AJ388" s="1130">
        <v>92.946739418262652</v>
      </c>
      <c r="AK388" s="1084">
        <v>0</v>
      </c>
      <c r="AL388" s="8">
        <v>208161.96848881742</v>
      </c>
      <c r="AM388" s="1081"/>
      <c r="AN388" s="89">
        <v>571235.16934140597</v>
      </c>
      <c r="AO388" s="89"/>
      <c r="AP388" s="1082">
        <v>571235.16934140597</v>
      </c>
    </row>
    <row r="389" spans="1:42" s="144" customFormat="1">
      <c r="A389" s="994"/>
      <c r="B389" s="994"/>
      <c r="C389" s="236"/>
      <c r="D389" s="236"/>
      <c r="E389" s="236"/>
      <c r="F389" s="371"/>
      <c r="G389" s="865">
        <v>8</v>
      </c>
      <c r="H389" s="859">
        <v>2020</v>
      </c>
      <c r="I389" s="866">
        <v>2021</v>
      </c>
      <c r="J389" s="866">
        <v>2021</v>
      </c>
      <c r="K389" s="621" t="s">
        <v>306</v>
      </c>
      <c r="L389" s="1081">
        <v>0</v>
      </c>
      <c r="M389" s="89">
        <v>571235.16934140597</v>
      </c>
      <c r="N389" s="89">
        <v>0</v>
      </c>
      <c r="O389" s="1082">
        <v>571235.16934140597</v>
      </c>
      <c r="P389" s="598">
        <v>571235.16934140597</v>
      </c>
      <c r="Q389" s="776">
        <v>464466.46717228042</v>
      </c>
      <c r="R389" s="776">
        <v>4166.666666666667</v>
      </c>
      <c r="S389" s="776">
        <v>3387.8812972639744</v>
      </c>
      <c r="T389" s="533">
        <v>4166.666666666667</v>
      </c>
      <c r="U389" s="1086">
        <v>4166.666666666667</v>
      </c>
      <c r="V389" s="8">
        <v>0</v>
      </c>
      <c r="W389" s="1084"/>
      <c r="X389" s="8"/>
      <c r="Y389" s="8">
        <v>0</v>
      </c>
      <c r="Z389" s="8">
        <v>0</v>
      </c>
      <c r="AA389" s="8"/>
      <c r="AB389" s="8"/>
      <c r="AC389" s="1130">
        <v>87.137568204621246</v>
      </c>
      <c r="AD389" s="1130">
        <v>63.90088335005558</v>
      </c>
      <c r="AE389" s="8">
        <v>363073.20085258858</v>
      </c>
      <c r="AF389" s="8"/>
      <c r="AG389" s="1084">
        <v>0</v>
      </c>
      <c r="AH389" s="1130">
        <v>49.958872437316181</v>
      </c>
      <c r="AI389" s="8">
        <v>208161.96848881742</v>
      </c>
      <c r="AJ389" s="1130">
        <v>92.946739418262652</v>
      </c>
      <c r="AK389" s="1084">
        <v>0</v>
      </c>
      <c r="AL389" s="8">
        <v>208161.96848881742</v>
      </c>
      <c r="AM389" s="1081"/>
      <c r="AN389" s="89">
        <v>571235.16934140597</v>
      </c>
      <c r="AO389" s="89"/>
      <c r="AP389" s="1082">
        <v>571235.16934140597</v>
      </c>
    </row>
    <row r="390" spans="1:42" s="144" customFormat="1">
      <c r="A390" s="994"/>
      <c r="B390" s="994"/>
      <c r="C390" s="236"/>
      <c r="D390" s="236"/>
      <c r="E390" s="236"/>
      <c r="F390" s="371"/>
      <c r="G390" s="865">
        <v>9</v>
      </c>
      <c r="H390" s="859">
        <v>2020</v>
      </c>
      <c r="I390" s="866">
        <v>2021</v>
      </c>
      <c r="J390" s="866">
        <v>2021</v>
      </c>
      <c r="K390" s="621" t="s">
        <v>306</v>
      </c>
      <c r="L390" s="1081">
        <v>0</v>
      </c>
      <c r="M390" s="89">
        <v>571235.16934140597</v>
      </c>
      <c r="N390" s="89">
        <v>0</v>
      </c>
      <c r="O390" s="1082">
        <v>571235.16934140597</v>
      </c>
      <c r="P390" s="598">
        <v>571235.16934140597</v>
      </c>
      <c r="Q390" s="776">
        <v>464466.46717228042</v>
      </c>
      <c r="R390" s="776">
        <v>4166.666666666667</v>
      </c>
      <c r="S390" s="776">
        <v>3387.8812972639744</v>
      </c>
      <c r="T390" s="533">
        <v>4166.666666666667</v>
      </c>
      <c r="U390" s="1086">
        <v>4166.666666666667</v>
      </c>
      <c r="V390" s="8">
        <v>0</v>
      </c>
      <c r="W390" s="1084"/>
      <c r="X390" s="8"/>
      <c r="Y390" s="8">
        <v>0</v>
      </c>
      <c r="Z390" s="8">
        <v>0</v>
      </c>
      <c r="AA390" s="8"/>
      <c r="AB390" s="8"/>
      <c r="AC390" s="1130">
        <v>87.137568204621246</v>
      </c>
      <c r="AD390" s="1130">
        <v>63.90088335005558</v>
      </c>
      <c r="AE390" s="8">
        <v>363073.20085258858</v>
      </c>
      <c r="AF390" s="8"/>
      <c r="AG390" s="1084">
        <v>0</v>
      </c>
      <c r="AH390" s="1130">
        <v>49.958872437316181</v>
      </c>
      <c r="AI390" s="8">
        <v>208161.96848881742</v>
      </c>
      <c r="AJ390" s="1130">
        <v>92.946739418262652</v>
      </c>
      <c r="AK390" s="1084">
        <v>0</v>
      </c>
      <c r="AL390" s="8">
        <v>208161.96848881742</v>
      </c>
      <c r="AM390" s="1081"/>
      <c r="AN390" s="89">
        <v>571235.16934140597</v>
      </c>
      <c r="AO390" s="89"/>
      <c r="AP390" s="1082">
        <v>571235.16934140597</v>
      </c>
    </row>
    <row r="391" spans="1:42" s="144" customFormat="1">
      <c r="A391" s="994"/>
      <c r="B391" s="994"/>
      <c r="C391" s="236"/>
      <c r="D391" s="236"/>
      <c r="E391" s="236"/>
      <c r="F391" s="371"/>
      <c r="G391" s="865">
        <v>10</v>
      </c>
      <c r="H391" s="859">
        <v>2020</v>
      </c>
      <c r="I391" s="866">
        <v>2021</v>
      </c>
      <c r="J391" s="866">
        <v>2021</v>
      </c>
      <c r="K391" s="621" t="s">
        <v>306</v>
      </c>
      <c r="L391" s="1081">
        <v>0</v>
      </c>
      <c r="M391" s="89">
        <v>571235.16934140597</v>
      </c>
      <c r="N391" s="89">
        <v>0</v>
      </c>
      <c r="O391" s="1082">
        <v>571235.16934140597</v>
      </c>
      <c r="P391" s="598">
        <v>571235.16934140597</v>
      </c>
      <c r="Q391" s="776">
        <v>464466.46717228042</v>
      </c>
      <c r="R391" s="776">
        <v>4166.666666666667</v>
      </c>
      <c r="S391" s="776">
        <v>3387.8812972639744</v>
      </c>
      <c r="T391" s="533">
        <v>4166.666666666667</v>
      </c>
      <c r="U391" s="1086">
        <v>4166.666666666667</v>
      </c>
      <c r="V391" s="8">
        <v>0</v>
      </c>
      <c r="W391" s="1084"/>
      <c r="X391" s="8"/>
      <c r="Y391" s="8">
        <v>0</v>
      </c>
      <c r="Z391" s="8">
        <v>0</v>
      </c>
      <c r="AA391" s="8"/>
      <c r="AB391" s="8"/>
      <c r="AC391" s="1130">
        <v>87.137568204621246</v>
      </c>
      <c r="AD391" s="1130">
        <v>63.90088335005558</v>
      </c>
      <c r="AE391" s="8">
        <v>363073.20085258858</v>
      </c>
      <c r="AF391" s="8"/>
      <c r="AG391" s="1084">
        <v>0</v>
      </c>
      <c r="AH391" s="1130">
        <v>49.958872437316181</v>
      </c>
      <c r="AI391" s="8">
        <v>208161.96848881742</v>
      </c>
      <c r="AJ391" s="1130">
        <v>92.946739418262652</v>
      </c>
      <c r="AK391" s="1084">
        <v>0</v>
      </c>
      <c r="AL391" s="8">
        <v>208161.96848881742</v>
      </c>
      <c r="AM391" s="1081"/>
      <c r="AN391" s="89">
        <v>571235.16934140597</v>
      </c>
      <c r="AO391" s="89"/>
      <c r="AP391" s="1082">
        <v>571235.16934140597</v>
      </c>
    </row>
    <row r="392" spans="1:42" s="144" customFormat="1">
      <c r="A392" s="994"/>
      <c r="B392" s="994"/>
      <c r="C392" s="236"/>
      <c r="D392" s="236"/>
      <c r="E392" s="236"/>
      <c r="F392" s="371"/>
      <c r="G392" s="865">
        <v>11</v>
      </c>
      <c r="H392" s="859">
        <v>2020</v>
      </c>
      <c r="I392" s="866">
        <v>2021</v>
      </c>
      <c r="J392" s="866">
        <v>2021</v>
      </c>
      <c r="K392" s="621" t="s">
        <v>306</v>
      </c>
      <c r="L392" s="1081">
        <v>0</v>
      </c>
      <c r="M392" s="89">
        <v>571235.16934140597</v>
      </c>
      <c r="N392" s="89">
        <v>0</v>
      </c>
      <c r="O392" s="1082">
        <v>571235.16934140597</v>
      </c>
      <c r="P392" s="598">
        <v>571235.16934140597</v>
      </c>
      <c r="Q392" s="776">
        <v>464466.46717228042</v>
      </c>
      <c r="R392" s="776">
        <v>4166.666666666667</v>
      </c>
      <c r="S392" s="776">
        <v>3387.8812972639744</v>
      </c>
      <c r="T392" s="533">
        <v>4166.666666666667</v>
      </c>
      <c r="U392" s="1086">
        <v>4166.666666666667</v>
      </c>
      <c r="V392" s="8">
        <v>0</v>
      </c>
      <c r="W392" s="1084"/>
      <c r="X392" s="8"/>
      <c r="Y392" s="8">
        <v>0</v>
      </c>
      <c r="Z392" s="8">
        <v>0</v>
      </c>
      <c r="AA392" s="8"/>
      <c r="AB392" s="8"/>
      <c r="AC392" s="1130">
        <v>87.137568204621246</v>
      </c>
      <c r="AD392" s="1130">
        <v>63.90088335005558</v>
      </c>
      <c r="AE392" s="8">
        <v>363073.20085258858</v>
      </c>
      <c r="AF392" s="8"/>
      <c r="AG392" s="1084">
        <v>0</v>
      </c>
      <c r="AH392" s="1130">
        <v>49.958872437316181</v>
      </c>
      <c r="AI392" s="8">
        <v>208161.96848881742</v>
      </c>
      <c r="AJ392" s="1130">
        <v>92.946739418262652</v>
      </c>
      <c r="AK392" s="1084">
        <v>0</v>
      </c>
      <c r="AL392" s="8">
        <v>208161.96848881742</v>
      </c>
      <c r="AM392" s="1081"/>
      <c r="AN392" s="89">
        <v>571235.16934140597</v>
      </c>
      <c r="AO392" s="89"/>
      <c r="AP392" s="1082">
        <v>571235.16934140597</v>
      </c>
    </row>
    <row r="393" spans="1:42" s="144" customFormat="1">
      <c r="A393" s="994"/>
      <c r="B393" s="994"/>
      <c r="C393" s="236"/>
      <c r="D393" s="236"/>
      <c r="E393" s="236"/>
      <c r="F393" s="371"/>
      <c r="G393" s="865">
        <v>12</v>
      </c>
      <c r="H393" s="859">
        <v>2020</v>
      </c>
      <c r="I393" s="866">
        <v>2021</v>
      </c>
      <c r="J393" s="866">
        <v>2021</v>
      </c>
      <c r="K393" s="621" t="s">
        <v>306</v>
      </c>
      <c r="L393" s="1081">
        <v>0</v>
      </c>
      <c r="M393" s="89">
        <v>571235.16934140597</v>
      </c>
      <c r="N393" s="89">
        <v>0</v>
      </c>
      <c r="O393" s="1082">
        <v>571235.16934140597</v>
      </c>
      <c r="P393" s="598">
        <v>571235.16934140597</v>
      </c>
      <c r="Q393" s="776">
        <v>464466.46717228042</v>
      </c>
      <c r="R393" s="776">
        <v>4166.666666666667</v>
      </c>
      <c r="S393" s="776">
        <v>3387.8812972639744</v>
      </c>
      <c r="T393" s="533">
        <v>4166.666666666667</v>
      </c>
      <c r="U393" s="1086">
        <v>4166.666666666667</v>
      </c>
      <c r="V393" s="8">
        <v>0</v>
      </c>
      <c r="W393" s="1084"/>
      <c r="X393" s="8"/>
      <c r="Y393" s="8">
        <v>0</v>
      </c>
      <c r="Z393" s="8">
        <v>0</v>
      </c>
      <c r="AA393" s="8"/>
      <c r="AB393" s="8"/>
      <c r="AC393" s="1130">
        <v>87.137568204621246</v>
      </c>
      <c r="AD393" s="1130">
        <v>63.90088335005558</v>
      </c>
      <c r="AE393" s="8">
        <v>363073.20085258858</v>
      </c>
      <c r="AF393" s="8"/>
      <c r="AG393" s="1084">
        <v>0</v>
      </c>
      <c r="AH393" s="1130">
        <v>49.958872437316181</v>
      </c>
      <c r="AI393" s="8">
        <v>208161.96848881742</v>
      </c>
      <c r="AJ393" s="1130">
        <v>92.946739418262652</v>
      </c>
      <c r="AK393" s="1084">
        <v>0</v>
      </c>
      <c r="AL393" s="8">
        <v>208161.96848881742</v>
      </c>
      <c r="AM393" s="1081"/>
      <c r="AN393" s="89">
        <v>571235.16934140597</v>
      </c>
      <c r="AO393" s="89"/>
      <c r="AP393" s="1082">
        <v>571235.16934140597</v>
      </c>
    </row>
    <row r="394" spans="1:42" s="144" customFormat="1">
      <c r="A394" s="994"/>
      <c r="B394" s="994"/>
      <c r="C394" s="236"/>
      <c r="D394" s="236"/>
      <c r="E394" s="236"/>
      <c r="F394" s="371"/>
      <c r="G394" s="865">
        <v>1</v>
      </c>
      <c r="H394" s="859">
        <v>2021</v>
      </c>
      <c r="I394" s="866">
        <v>2021</v>
      </c>
      <c r="J394" s="866">
        <v>2021</v>
      </c>
      <c r="K394" s="621" t="s">
        <v>306</v>
      </c>
      <c r="L394" s="1081">
        <v>0</v>
      </c>
      <c r="M394" s="89">
        <v>571235.16934140597</v>
      </c>
      <c r="N394" s="89">
        <v>0</v>
      </c>
      <c r="O394" s="1082">
        <v>571235.16934140597</v>
      </c>
      <c r="P394" s="598">
        <v>571235.16934140597</v>
      </c>
      <c r="Q394" s="776">
        <v>464466.46717228042</v>
      </c>
      <c r="R394" s="776">
        <v>4166.666666666667</v>
      </c>
      <c r="S394" s="776">
        <v>3387.8812972639744</v>
      </c>
      <c r="T394" s="533">
        <v>4166.666666666667</v>
      </c>
      <c r="U394" s="1086">
        <v>4166.666666666667</v>
      </c>
      <c r="V394" s="8">
        <v>0</v>
      </c>
      <c r="W394" s="1084"/>
      <c r="X394" s="8"/>
      <c r="Y394" s="8">
        <v>0</v>
      </c>
      <c r="Z394" s="8">
        <v>0</v>
      </c>
      <c r="AA394" s="8"/>
      <c r="AB394" s="8"/>
      <c r="AC394" s="1130">
        <v>87.137568204621246</v>
      </c>
      <c r="AD394" s="1130">
        <v>63.90088335005558</v>
      </c>
      <c r="AE394" s="8">
        <v>363073.20085258858</v>
      </c>
      <c r="AF394" s="8"/>
      <c r="AG394" s="1084">
        <v>0</v>
      </c>
      <c r="AH394" s="1130">
        <v>49.958872437316181</v>
      </c>
      <c r="AI394" s="8">
        <v>208161.96848881742</v>
      </c>
      <c r="AJ394" s="1130">
        <v>92.946739418262652</v>
      </c>
      <c r="AK394" s="1084">
        <v>0</v>
      </c>
      <c r="AL394" s="8">
        <v>208161.96848881742</v>
      </c>
      <c r="AM394" s="1081"/>
      <c r="AN394" s="89">
        <v>571235.16934140597</v>
      </c>
      <c r="AO394" s="89"/>
      <c r="AP394" s="1082">
        <v>571235.16934140597</v>
      </c>
    </row>
    <row r="395" spans="1:42" s="144" customFormat="1">
      <c r="A395" s="994"/>
      <c r="B395" s="994"/>
      <c r="C395" s="236"/>
      <c r="D395" s="236"/>
      <c r="E395" s="236"/>
      <c r="F395" s="371"/>
      <c r="G395" s="865">
        <v>2</v>
      </c>
      <c r="H395" s="859">
        <v>2021</v>
      </c>
      <c r="I395" s="866">
        <v>2021</v>
      </c>
      <c r="J395" s="866">
        <v>2021</v>
      </c>
      <c r="K395" s="621" t="s">
        <v>306</v>
      </c>
      <c r="L395" s="1081">
        <v>0</v>
      </c>
      <c r="M395" s="89">
        <v>571235.16934140597</v>
      </c>
      <c r="N395" s="89">
        <v>0</v>
      </c>
      <c r="O395" s="1082">
        <v>571235.16934140597</v>
      </c>
      <c r="P395" s="598">
        <v>571235.16934140597</v>
      </c>
      <c r="Q395" s="776">
        <v>464466.46717228042</v>
      </c>
      <c r="R395" s="776">
        <v>4166.666666666667</v>
      </c>
      <c r="S395" s="776">
        <v>3387.8812972639744</v>
      </c>
      <c r="T395" s="533">
        <v>4166.666666666667</v>
      </c>
      <c r="U395" s="1086">
        <v>4166.666666666667</v>
      </c>
      <c r="V395" s="8">
        <v>0</v>
      </c>
      <c r="W395" s="1084"/>
      <c r="X395" s="8"/>
      <c r="Y395" s="8">
        <v>0</v>
      </c>
      <c r="Z395" s="8">
        <v>0</v>
      </c>
      <c r="AA395" s="8"/>
      <c r="AB395" s="8"/>
      <c r="AC395" s="1130">
        <v>87.137568204621246</v>
      </c>
      <c r="AD395" s="1130">
        <v>63.90088335005558</v>
      </c>
      <c r="AE395" s="8">
        <v>363073.20085258858</v>
      </c>
      <c r="AF395" s="8"/>
      <c r="AG395" s="1084">
        <v>0</v>
      </c>
      <c r="AH395" s="1130">
        <v>49.958872437316181</v>
      </c>
      <c r="AI395" s="8">
        <v>208161.96848881742</v>
      </c>
      <c r="AJ395" s="1130">
        <v>92.946739418262652</v>
      </c>
      <c r="AK395" s="1084">
        <v>0</v>
      </c>
      <c r="AL395" s="8">
        <v>208161.96848881742</v>
      </c>
      <c r="AM395" s="1081"/>
      <c r="AN395" s="89">
        <v>571235.16934140597</v>
      </c>
      <c r="AO395" s="89"/>
      <c r="AP395" s="1082">
        <v>571235.16934140597</v>
      </c>
    </row>
    <row r="396" spans="1:42" s="144" customFormat="1">
      <c r="A396" s="994"/>
      <c r="B396" s="994"/>
      <c r="C396" s="236"/>
      <c r="D396" s="236"/>
      <c r="E396" s="236"/>
      <c r="F396" s="371"/>
      <c r="G396" s="865">
        <v>3</v>
      </c>
      <c r="H396" s="859">
        <v>2021</v>
      </c>
      <c r="I396" s="866">
        <v>2021</v>
      </c>
      <c r="J396" s="866">
        <v>2021</v>
      </c>
      <c r="K396" s="621" t="s">
        <v>306</v>
      </c>
      <c r="L396" s="1081">
        <v>0</v>
      </c>
      <c r="M396" s="89">
        <v>571235.16934140597</v>
      </c>
      <c r="N396" s="89">
        <v>0</v>
      </c>
      <c r="O396" s="1082">
        <v>571235.16934140597</v>
      </c>
      <c r="P396" s="598">
        <v>571235.16934140597</v>
      </c>
      <c r="Q396" s="776">
        <v>464466.46717228042</v>
      </c>
      <c r="R396" s="776">
        <v>4166.666666666667</v>
      </c>
      <c r="S396" s="776">
        <v>3387.8812972639744</v>
      </c>
      <c r="T396" s="533">
        <v>4166.666666666667</v>
      </c>
      <c r="U396" s="1086">
        <v>4166.666666666667</v>
      </c>
      <c r="V396" s="8">
        <v>0</v>
      </c>
      <c r="W396" s="1084"/>
      <c r="X396" s="8"/>
      <c r="Y396" s="8">
        <v>0</v>
      </c>
      <c r="Z396" s="8">
        <v>0</v>
      </c>
      <c r="AA396" s="8"/>
      <c r="AB396" s="8"/>
      <c r="AC396" s="1130">
        <v>87.137568204621246</v>
      </c>
      <c r="AD396" s="1130">
        <v>63.90088335005558</v>
      </c>
      <c r="AE396" s="8">
        <v>363073.20085258858</v>
      </c>
      <c r="AF396" s="8"/>
      <c r="AG396" s="1084">
        <v>0</v>
      </c>
      <c r="AH396" s="1130">
        <v>49.958872437316181</v>
      </c>
      <c r="AI396" s="8">
        <v>208161.96848881742</v>
      </c>
      <c r="AJ396" s="1130">
        <v>92.946739418262652</v>
      </c>
      <c r="AK396" s="1084">
        <v>0</v>
      </c>
      <c r="AL396" s="8">
        <v>208161.96848881742</v>
      </c>
      <c r="AM396" s="1081"/>
      <c r="AN396" s="89">
        <v>571235.16934140597</v>
      </c>
      <c r="AO396" s="89"/>
      <c r="AP396" s="1082">
        <v>571235.16934140597</v>
      </c>
    </row>
    <row r="397" spans="1:42" s="144" customFormat="1">
      <c r="A397" s="994"/>
      <c r="B397" s="994"/>
      <c r="C397" s="236"/>
      <c r="D397" s="236"/>
      <c r="E397" s="236"/>
      <c r="F397" s="371"/>
      <c r="G397" s="865">
        <v>4</v>
      </c>
      <c r="H397" s="859">
        <v>2021</v>
      </c>
      <c r="I397" s="866">
        <v>2021</v>
      </c>
      <c r="J397" s="866">
        <v>2022</v>
      </c>
      <c r="K397" s="621" t="s">
        <v>306</v>
      </c>
      <c r="L397" s="1081">
        <v>0</v>
      </c>
      <c r="M397" s="89">
        <v>571235.16934140597</v>
      </c>
      <c r="N397" s="89">
        <v>0</v>
      </c>
      <c r="O397" s="1082">
        <v>571235.16934140597</v>
      </c>
      <c r="P397" s="598">
        <v>571235.16934140597</v>
      </c>
      <c r="Q397" s="776">
        <v>450938.31764299067</v>
      </c>
      <c r="R397" s="776">
        <v>4166.666666666667</v>
      </c>
      <c r="S397" s="776">
        <v>3289.2051429747326</v>
      </c>
      <c r="T397" s="533">
        <v>4166.666666666667</v>
      </c>
      <c r="U397" s="1086">
        <v>4166.666666666667</v>
      </c>
      <c r="V397" s="8">
        <v>0</v>
      </c>
      <c r="W397" s="1084"/>
      <c r="X397" s="8"/>
      <c r="Y397" s="8">
        <v>0</v>
      </c>
      <c r="Z397" s="8">
        <v>0</v>
      </c>
      <c r="AA397" s="8"/>
      <c r="AB397" s="8"/>
      <c r="AC397" s="1130">
        <v>87.137568204621246</v>
      </c>
      <c r="AD397" s="1130">
        <v>63.90088335005558</v>
      </c>
      <c r="AE397" s="8">
        <v>363073.20085258858</v>
      </c>
      <c r="AF397" s="8"/>
      <c r="AG397" s="1084">
        <v>0</v>
      </c>
      <c r="AH397" s="1130">
        <v>49.958872437316181</v>
      </c>
      <c r="AI397" s="8">
        <v>208161.96848881742</v>
      </c>
      <c r="AJ397" s="1130">
        <v>92.946739418262652</v>
      </c>
      <c r="AK397" s="1084">
        <v>0</v>
      </c>
      <c r="AL397" s="8">
        <v>208161.96848881742</v>
      </c>
      <c r="AM397" s="1081"/>
      <c r="AN397" s="89">
        <v>571235.16934140597</v>
      </c>
      <c r="AO397" s="89"/>
      <c r="AP397" s="1082">
        <v>571235.16934140597</v>
      </c>
    </row>
    <row r="398" spans="1:42" s="144" customFormat="1">
      <c r="A398" s="994"/>
      <c r="B398" s="994"/>
      <c r="C398" s="236"/>
      <c r="D398" s="236"/>
      <c r="E398" s="236"/>
      <c r="F398" s="371"/>
      <c r="G398" s="865">
        <v>5</v>
      </c>
      <c r="H398" s="859">
        <v>2021</v>
      </c>
      <c r="I398" s="866">
        <v>2021</v>
      </c>
      <c r="J398" s="866">
        <v>2022</v>
      </c>
      <c r="K398" s="621" t="s">
        <v>306</v>
      </c>
      <c r="L398" s="1081">
        <v>0</v>
      </c>
      <c r="M398" s="89">
        <v>571235.16934140597</v>
      </c>
      <c r="N398" s="89">
        <v>0</v>
      </c>
      <c r="O398" s="1082">
        <v>571235.16934140597</v>
      </c>
      <c r="P398" s="598">
        <v>571235.16934140597</v>
      </c>
      <c r="Q398" s="776">
        <v>450938.31764299067</v>
      </c>
      <c r="R398" s="776">
        <v>4166.666666666667</v>
      </c>
      <c r="S398" s="776">
        <v>3289.2051429747326</v>
      </c>
      <c r="T398" s="533">
        <v>4166.666666666667</v>
      </c>
      <c r="U398" s="1086">
        <v>4166.666666666667</v>
      </c>
      <c r="V398" s="8">
        <v>0</v>
      </c>
      <c r="W398" s="1084"/>
      <c r="X398" s="8"/>
      <c r="Y398" s="8">
        <v>0</v>
      </c>
      <c r="Z398" s="8">
        <v>0</v>
      </c>
      <c r="AA398" s="8"/>
      <c r="AB398" s="8"/>
      <c r="AC398" s="1130">
        <v>87.137568204621246</v>
      </c>
      <c r="AD398" s="1130">
        <v>63.90088335005558</v>
      </c>
      <c r="AE398" s="8">
        <v>363073.20085258858</v>
      </c>
      <c r="AF398" s="8"/>
      <c r="AG398" s="1084">
        <v>0</v>
      </c>
      <c r="AH398" s="1130">
        <v>49.958872437316181</v>
      </c>
      <c r="AI398" s="8">
        <v>208161.96848881742</v>
      </c>
      <c r="AJ398" s="1130">
        <v>92.946739418262652</v>
      </c>
      <c r="AK398" s="1084">
        <v>0</v>
      </c>
      <c r="AL398" s="8">
        <v>208161.96848881742</v>
      </c>
      <c r="AM398" s="1081"/>
      <c r="AN398" s="89">
        <v>571235.16934140597</v>
      </c>
      <c r="AO398" s="89"/>
      <c r="AP398" s="1082">
        <v>571235.16934140597</v>
      </c>
    </row>
    <row r="399" spans="1:42" s="144" customFormat="1">
      <c r="A399" s="994"/>
      <c r="B399" s="994"/>
      <c r="C399" s="236"/>
      <c r="D399" s="236"/>
      <c r="E399" s="236"/>
      <c r="F399" s="371"/>
      <c r="G399" s="865">
        <v>6</v>
      </c>
      <c r="H399" s="859">
        <v>2021</v>
      </c>
      <c r="I399" s="866">
        <v>2021</v>
      </c>
      <c r="J399" s="866">
        <v>2022</v>
      </c>
      <c r="K399" s="621" t="s">
        <v>306</v>
      </c>
      <c r="L399" s="1081">
        <v>0</v>
      </c>
      <c r="M399" s="89">
        <v>571235.16934140597</v>
      </c>
      <c r="N399" s="89">
        <v>0</v>
      </c>
      <c r="O399" s="1082">
        <v>571235.16934140597</v>
      </c>
      <c r="P399" s="598">
        <v>571235.16934140597</v>
      </c>
      <c r="Q399" s="776">
        <v>450938.31764299067</v>
      </c>
      <c r="R399" s="776">
        <v>4166.666666666667</v>
      </c>
      <c r="S399" s="776">
        <v>3289.2051429747326</v>
      </c>
      <c r="T399" s="533">
        <v>4166.666666666667</v>
      </c>
      <c r="U399" s="1086">
        <v>4166.666666666667</v>
      </c>
      <c r="V399" s="8">
        <v>0</v>
      </c>
      <c r="W399" s="1084"/>
      <c r="X399" s="8"/>
      <c r="Y399" s="8">
        <v>0</v>
      </c>
      <c r="Z399" s="8">
        <v>0</v>
      </c>
      <c r="AA399" s="8"/>
      <c r="AB399" s="8"/>
      <c r="AC399" s="1130">
        <v>87.137568204621246</v>
      </c>
      <c r="AD399" s="1130">
        <v>63.90088335005558</v>
      </c>
      <c r="AE399" s="8">
        <v>363073.20085258858</v>
      </c>
      <c r="AF399" s="8"/>
      <c r="AG399" s="1084">
        <v>0</v>
      </c>
      <c r="AH399" s="1130">
        <v>49.958872437316181</v>
      </c>
      <c r="AI399" s="8">
        <v>208161.96848881742</v>
      </c>
      <c r="AJ399" s="1130">
        <v>92.946739418262652</v>
      </c>
      <c r="AK399" s="1084">
        <v>0</v>
      </c>
      <c r="AL399" s="8">
        <v>208161.96848881742</v>
      </c>
      <c r="AM399" s="1081"/>
      <c r="AN399" s="89">
        <v>571235.16934140597</v>
      </c>
      <c r="AO399" s="89"/>
      <c r="AP399" s="1082">
        <v>571235.16934140597</v>
      </c>
    </row>
    <row r="400" spans="1:42" s="144" customFormat="1">
      <c r="A400" s="994"/>
      <c r="B400" s="994"/>
      <c r="C400" s="236"/>
      <c r="D400" s="236"/>
      <c r="E400" s="236"/>
      <c r="F400" s="371"/>
      <c r="G400" s="865">
        <v>7</v>
      </c>
      <c r="H400" s="859">
        <v>2021</v>
      </c>
      <c r="I400" s="866">
        <v>2022</v>
      </c>
      <c r="J400" s="866">
        <v>2022</v>
      </c>
      <c r="K400" s="621" t="s">
        <v>306</v>
      </c>
      <c r="L400" s="1081">
        <v>0</v>
      </c>
      <c r="M400" s="89">
        <v>585696.05650107621</v>
      </c>
      <c r="N400" s="89">
        <v>0</v>
      </c>
      <c r="O400" s="1082">
        <v>585696.05650107621</v>
      </c>
      <c r="P400" s="598">
        <v>585696.05650107621</v>
      </c>
      <c r="Q400" s="776">
        <v>462353.87550320622</v>
      </c>
      <c r="R400" s="776">
        <v>4166.666666666667</v>
      </c>
      <c r="S400" s="776">
        <v>3289.2051429747326</v>
      </c>
      <c r="T400" s="533">
        <v>4166.666666666667</v>
      </c>
      <c r="U400" s="1086">
        <v>4166.666666666667</v>
      </c>
      <c r="V400" s="8">
        <v>0</v>
      </c>
      <c r="W400" s="1084"/>
      <c r="X400" s="8"/>
      <c r="Y400" s="8">
        <v>0</v>
      </c>
      <c r="Z400" s="8">
        <v>0</v>
      </c>
      <c r="AA400" s="8"/>
      <c r="AB400" s="8"/>
      <c r="AC400" s="1130">
        <v>89.343466245926876</v>
      </c>
      <c r="AD400" s="1130">
        <v>65.518541913679712</v>
      </c>
      <c r="AE400" s="8">
        <v>372264.442691362</v>
      </c>
      <c r="AF400" s="8"/>
      <c r="AG400" s="1084">
        <v>0</v>
      </c>
      <c r="AH400" s="1130">
        <v>51.223587314331404</v>
      </c>
      <c r="AI400" s="8">
        <v>213431.61380971421</v>
      </c>
      <c r="AJ400" s="1130">
        <v>95.299697328988657</v>
      </c>
      <c r="AK400" s="1084">
        <v>0</v>
      </c>
      <c r="AL400" s="8">
        <v>213431.61380971421</v>
      </c>
      <c r="AM400" s="1081"/>
      <c r="AN400" s="89">
        <v>585696.05650107621</v>
      </c>
      <c r="AO400" s="89"/>
      <c r="AP400" s="1082">
        <v>585696.05650107621</v>
      </c>
    </row>
    <row r="401" spans="1:42" s="144" customFormat="1">
      <c r="A401" s="994"/>
      <c r="B401" s="994"/>
      <c r="C401" s="236"/>
      <c r="D401" s="236"/>
      <c r="E401" s="236"/>
      <c r="F401" s="371"/>
      <c r="G401" s="865">
        <v>8</v>
      </c>
      <c r="H401" s="859">
        <v>2021</v>
      </c>
      <c r="I401" s="866">
        <v>2022</v>
      </c>
      <c r="J401" s="866">
        <v>2022</v>
      </c>
      <c r="K401" s="621" t="s">
        <v>306</v>
      </c>
      <c r="L401" s="1081">
        <v>0</v>
      </c>
      <c r="M401" s="89">
        <v>585696.05650107621</v>
      </c>
      <c r="N401" s="89">
        <v>0</v>
      </c>
      <c r="O401" s="1082">
        <v>585696.05650107621</v>
      </c>
      <c r="P401" s="598">
        <v>585696.05650107621</v>
      </c>
      <c r="Q401" s="776">
        <v>462353.87550320622</v>
      </c>
      <c r="R401" s="776">
        <v>4166.666666666667</v>
      </c>
      <c r="S401" s="776">
        <v>3289.2051429747326</v>
      </c>
      <c r="T401" s="533">
        <v>4166.666666666667</v>
      </c>
      <c r="U401" s="1086">
        <v>4166.666666666667</v>
      </c>
      <c r="V401" s="8">
        <v>0</v>
      </c>
      <c r="W401" s="1084"/>
      <c r="X401" s="8"/>
      <c r="Y401" s="8">
        <v>0</v>
      </c>
      <c r="Z401" s="8">
        <v>0</v>
      </c>
      <c r="AA401" s="8"/>
      <c r="AB401" s="8"/>
      <c r="AC401" s="1130">
        <v>89.343466245926876</v>
      </c>
      <c r="AD401" s="1130">
        <v>65.518541913679712</v>
      </c>
      <c r="AE401" s="8">
        <v>372264.442691362</v>
      </c>
      <c r="AF401" s="8"/>
      <c r="AG401" s="1084">
        <v>0</v>
      </c>
      <c r="AH401" s="1130">
        <v>51.223587314331404</v>
      </c>
      <c r="AI401" s="8">
        <v>213431.61380971421</v>
      </c>
      <c r="AJ401" s="1130">
        <v>95.299697328988657</v>
      </c>
      <c r="AK401" s="1084">
        <v>0</v>
      </c>
      <c r="AL401" s="8">
        <v>213431.61380971421</v>
      </c>
      <c r="AM401" s="1081"/>
      <c r="AN401" s="89">
        <v>585696.05650107621</v>
      </c>
      <c r="AO401" s="89"/>
      <c r="AP401" s="1082">
        <v>585696.05650107621</v>
      </c>
    </row>
    <row r="402" spans="1:42" s="144" customFormat="1">
      <c r="A402" s="994"/>
      <c r="B402" s="994"/>
      <c r="C402" s="236"/>
      <c r="D402" s="236"/>
      <c r="E402" s="236"/>
      <c r="F402" s="371"/>
      <c r="G402" s="865">
        <v>9</v>
      </c>
      <c r="H402" s="859">
        <v>2021</v>
      </c>
      <c r="I402" s="866">
        <v>2022</v>
      </c>
      <c r="J402" s="866">
        <v>2022</v>
      </c>
      <c r="K402" s="621" t="s">
        <v>306</v>
      </c>
      <c r="L402" s="1081">
        <v>0</v>
      </c>
      <c r="M402" s="89">
        <v>585696.05650107621</v>
      </c>
      <c r="N402" s="89">
        <v>0</v>
      </c>
      <c r="O402" s="1082">
        <v>585696.05650107621</v>
      </c>
      <c r="P402" s="598">
        <v>585696.05650107621</v>
      </c>
      <c r="Q402" s="776">
        <v>462353.87550320622</v>
      </c>
      <c r="R402" s="776">
        <v>4166.666666666667</v>
      </c>
      <c r="S402" s="776">
        <v>3289.2051429747326</v>
      </c>
      <c r="T402" s="533">
        <v>4166.666666666667</v>
      </c>
      <c r="U402" s="1086">
        <v>4166.666666666667</v>
      </c>
      <c r="V402" s="8">
        <v>0</v>
      </c>
      <c r="W402" s="1084"/>
      <c r="X402" s="8"/>
      <c r="Y402" s="8">
        <v>0</v>
      </c>
      <c r="Z402" s="8">
        <v>0</v>
      </c>
      <c r="AA402" s="8"/>
      <c r="AB402" s="8"/>
      <c r="AC402" s="1130">
        <v>89.343466245926876</v>
      </c>
      <c r="AD402" s="1130">
        <v>65.518541913679712</v>
      </c>
      <c r="AE402" s="8">
        <v>372264.442691362</v>
      </c>
      <c r="AF402" s="8"/>
      <c r="AG402" s="1084">
        <v>0</v>
      </c>
      <c r="AH402" s="1130">
        <v>51.223587314331404</v>
      </c>
      <c r="AI402" s="8">
        <v>213431.61380971421</v>
      </c>
      <c r="AJ402" s="1130">
        <v>95.299697328988657</v>
      </c>
      <c r="AK402" s="1084">
        <v>0</v>
      </c>
      <c r="AL402" s="8">
        <v>213431.61380971421</v>
      </c>
      <c r="AM402" s="1081"/>
      <c r="AN402" s="89">
        <v>585696.05650107621</v>
      </c>
      <c r="AO402" s="89"/>
      <c r="AP402" s="1082">
        <v>585696.05650107621</v>
      </c>
    </row>
    <row r="403" spans="1:42" s="144" customFormat="1">
      <c r="A403" s="994"/>
      <c r="B403" s="994"/>
      <c r="C403" s="236"/>
      <c r="D403" s="236"/>
      <c r="E403" s="236"/>
      <c r="F403" s="371"/>
      <c r="G403" s="865">
        <v>10</v>
      </c>
      <c r="H403" s="859">
        <v>2021</v>
      </c>
      <c r="I403" s="866">
        <v>2022</v>
      </c>
      <c r="J403" s="866">
        <v>2022</v>
      </c>
      <c r="K403" s="621" t="s">
        <v>306</v>
      </c>
      <c r="L403" s="1081">
        <v>0</v>
      </c>
      <c r="M403" s="89">
        <v>585696.05650107621</v>
      </c>
      <c r="N403" s="89">
        <v>0</v>
      </c>
      <c r="O403" s="1082">
        <v>585696.05650107621</v>
      </c>
      <c r="P403" s="598">
        <v>585696.05650107621</v>
      </c>
      <c r="Q403" s="776">
        <v>462353.87550320622</v>
      </c>
      <c r="R403" s="776">
        <v>4166.666666666667</v>
      </c>
      <c r="S403" s="776">
        <v>3289.2051429747326</v>
      </c>
      <c r="T403" s="533">
        <v>4166.666666666667</v>
      </c>
      <c r="U403" s="1086">
        <v>4166.666666666667</v>
      </c>
      <c r="V403" s="8">
        <v>0</v>
      </c>
      <c r="W403" s="1084"/>
      <c r="X403" s="8"/>
      <c r="Y403" s="8">
        <v>0</v>
      </c>
      <c r="Z403" s="8">
        <v>0</v>
      </c>
      <c r="AA403" s="8"/>
      <c r="AB403" s="8"/>
      <c r="AC403" s="1130">
        <v>89.343466245926876</v>
      </c>
      <c r="AD403" s="1130">
        <v>65.518541913679712</v>
      </c>
      <c r="AE403" s="8">
        <v>372264.442691362</v>
      </c>
      <c r="AF403" s="8"/>
      <c r="AG403" s="1084">
        <v>0</v>
      </c>
      <c r="AH403" s="1130">
        <v>51.223587314331404</v>
      </c>
      <c r="AI403" s="8">
        <v>213431.61380971421</v>
      </c>
      <c r="AJ403" s="1130">
        <v>95.299697328988657</v>
      </c>
      <c r="AK403" s="1084">
        <v>0</v>
      </c>
      <c r="AL403" s="8">
        <v>213431.61380971421</v>
      </c>
      <c r="AM403" s="1081"/>
      <c r="AN403" s="89">
        <v>585696.05650107621</v>
      </c>
      <c r="AO403" s="89"/>
      <c r="AP403" s="1082">
        <v>585696.05650107621</v>
      </c>
    </row>
    <row r="404" spans="1:42" s="144" customFormat="1">
      <c r="A404" s="994"/>
      <c r="B404" s="994"/>
      <c r="C404" s="236"/>
      <c r="D404" s="236"/>
      <c r="E404" s="236"/>
      <c r="F404" s="371"/>
      <c r="G404" s="865">
        <v>11</v>
      </c>
      <c r="H404" s="859">
        <v>2021</v>
      </c>
      <c r="I404" s="866">
        <v>2022</v>
      </c>
      <c r="J404" s="866">
        <v>2022</v>
      </c>
      <c r="K404" s="621" t="s">
        <v>306</v>
      </c>
      <c r="L404" s="1081">
        <v>0</v>
      </c>
      <c r="M404" s="89">
        <v>585696.05650107621</v>
      </c>
      <c r="N404" s="89">
        <v>0</v>
      </c>
      <c r="O404" s="1082">
        <v>585696.05650107621</v>
      </c>
      <c r="P404" s="598">
        <v>585696.05650107621</v>
      </c>
      <c r="Q404" s="776">
        <v>462353.87550320622</v>
      </c>
      <c r="R404" s="776">
        <v>4166.666666666667</v>
      </c>
      <c r="S404" s="776">
        <v>3289.2051429747326</v>
      </c>
      <c r="T404" s="533">
        <v>4166.666666666667</v>
      </c>
      <c r="U404" s="1086">
        <v>4166.666666666667</v>
      </c>
      <c r="V404" s="8">
        <v>0</v>
      </c>
      <c r="W404" s="1084"/>
      <c r="X404" s="8"/>
      <c r="Y404" s="8">
        <v>0</v>
      </c>
      <c r="Z404" s="8">
        <v>0</v>
      </c>
      <c r="AA404" s="8"/>
      <c r="AB404" s="8"/>
      <c r="AC404" s="1130">
        <v>89.343466245926876</v>
      </c>
      <c r="AD404" s="1130">
        <v>65.518541913679712</v>
      </c>
      <c r="AE404" s="8">
        <v>372264.442691362</v>
      </c>
      <c r="AF404" s="8"/>
      <c r="AG404" s="1084">
        <v>0</v>
      </c>
      <c r="AH404" s="1130">
        <v>51.223587314331404</v>
      </c>
      <c r="AI404" s="8">
        <v>213431.61380971421</v>
      </c>
      <c r="AJ404" s="1130">
        <v>95.299697328988657</v>
      </c>
      <c r="AK404" s="1084">
        <v>0</v>
      </c>
      <c r="AL404" s="8">
        <v>213431.61380971421</v>
      </c>
      <c r="AM404" s="1081"/>
      <c r="AN404" s="89">
        <v>585696.05650107621</v>
      </c>
      <c r="AO404" s="89"/>
      <c r="AP404" s="1082">
        <v>585696.05650107621</v>
      </c>
    </row>
    <row r="405" spans="1:42" s="144" customFormat="1">
      <c r="A405" s="994"/>
      <c r="B405" s="994"/>
      <c r="C405" s="236"/>
      <c r="D405" s="236"/>
      <c r="E405" s="236"/>
      <c r="F405" s="371"/>
      <c r="G405" s="865">
        <v>12</v>
      </c>
      <c r="H405" s="859">
        <v>2021</v>
      </c>
      <c r="I405" s="866">
        <v>2022</v>
      </c>
      <c r="J405" s="866">
        <v>2022</v>
      </c>
      <c r="K405" s="621" t="s">
        <v>306</v>
      </c>
      <c r="L405" s="1081">
        <v>0</v>
      </c>
      <c r="M405" s="89">
        <v>585696.05650107621</v>
      </c>
      <c r="N405" s="89">
        <v>0</v>
      </c>
      <c r="O405" s="1082">
        <v>585696.05650107621</v>
      </c>
      <c r="P405" s="598">
        <v>585696.05650107621</v>
      </c>
      <c r="Q405" s="776">
        <v>462353.87550320622</v>
      </c>
      <c r="R405" s="776">
        <v>4166.666666666667</v>
      </c>
      <c r="S405" s="776">
        <v>3289.2051429747326</v>
      </c>
      <c r="T405" s="533">
        <v>4166.666666666667</v>
      </c>
      <c r="U405" s="1086">
        <v>4166.666666666667</v>
      </c>
      <c r="V405" s="8">
        <v>0</v>
      </c>
      <c r="W405" s="1084"/>
      <c r="X405" s="8"/>
      <c r="Y405" s="8">
        <v>0</v>
      </c>
      <c r="Z405" s="8">
        <v>0</v>
      </c>
      <c r="AA405" s="8"/>
      <c r="AB405" s="8"/>
      <c r="AC405" s="1130">
        <v>89.343466245926876</v>
      </c>
      <c r="AD405" s="1130">
        <v>65.518541913679712</v>
      </c>
      <c r="AE405" s="8">
        <v>372264.442691362</v>
      </c>
      <c r="AF405" s="8"/>
      <c r="AG405" s="1084">
        <v>0</v>
      </c>
      <c r="AH405" s="1130">
        <v>51.223587314331404</v>
      </c>
      <c r="AI405" s="8">
        <v>213431.61380971421</v>
      </c>
      <c r="AJ405" s="1130">
        <v>95.299697328988657</v>
      </c>
      <c r="AK405" s="1084">
        <v>0</v>
      </c>
      <c r="AL405" s="8">
        <v>213431.61380971421</v>
      </c>
      <c r="AM405" s="1081"/>
      <c r="AN405" s="89">
        <v>585696.05650107621</v>
      </c>
      <c r="AO405" s="89"/>
      <c r="AP405" s="1082">
        <v>585696.05650107621</v>
      </c>
    </row>
    <row r="406" spans="1:42" s="144" customFormat="1">
      <c r="A406" s="994"/>
      <c r="B406" s="994"/>
      <c r="C406" s="236"/>
      <c r="D406" s="236"/>
      <c r="E406" s="236"/>
      <c r="F406" s="371"/>
      <c r="G406" s="865">
        <v>1</v>
      </c>
      <c r="H406" s="859">
        <v>2022</v>
      </c>
      <c r="I406" s="866">
        <v>2022</v>
      </c>
      <c r="J406" s="866">
        <v>2022</v>
      </c>
      <c r="K406" s="621" t="s">
        <v>306</v>
      </c>
      <c r="L406" s="1081">
        <v>0</v>
      </c>
      <c r="M406" s="89">
        <v>585696.05650107621</v>
      </c>
      <c r="N406" s="89">
        <v>0</v>
      </c>
      <c r="O406" s="1082">
        <v>585696.05650107621</v>
      </c>
      <c r="P406" s="598">
        <v>585696.05650107621</v>
      </c>
      <c r="Q406" s="776">
        <v>462353.87550320622</v>
      </c>
      <c r="R406" s="776">
        <v>4166.666666666667</v>
      </c>
      <c r="S406" s="776">
        <v>3289.2051429747326</v>
      </c>
      <c r="T406" s="533">
        <v>4166.666666666667</v>
      </c>
      <c r="U406" s="1086">
        <v>4166.666666666667</v>
      </c>
      <c r="V406" s="8">
        <v>0</v>
      </c>
      <c r="W406" s="1084"/>
      <c r="X406" s="8"/>
      <c r="Y406" s="8">
        <v>0</v>
      </c>
      <c r="Z406" s="8">
        <v>0</v>
      </c>
      <c r="AA406" s="8"/>
      <c r="AB406" s="8"/>
      <c r="AC406" s="1130">
        <v>89.343466245926876</v>
      </c>
      <c r="AD406" s="1130">
        <v>65.518541913679712</v>
      </c>
      <c r="AE406" s="8">
        <v>372264.442691362</v>
      </c>
      <c r="AF406" s="8"/>
      <c r="AG406" s="1084">
        <v>0</v>
      </c>
      <c r="AH406" s="1130">
        <v>51.223587314331404</v>
      </c>
      <c r="AI406" s="8">
        <v>213431.61380971421</v>
      </c>
      <c r="AJ406" s="1130">
        <v>95.299697328988657</v>
      </c>
      <c r="AK406" s="1084">
        <v>0</v>
      </c>
      <c r="AL406" s="8">
        <v>213431.61380971421</v>
      </c>
      <c r="AM406" s="1081"/>
      <c r="AN406" s="89">
        <v>585696.05650107621</v>
      </c>
      <c r="AO406" s="89"/>
      <c r="AP406" s="1082">
        <v>585696.05650107621</v>
      </c>
    </row>
    <row r="407" spans="1:42" s="144" customFormat="1">
      <c r="A407" s="994"/>
      <c r="B407" s="994"/>
      <c r="C407" s="236"/>
      <c r="D407" s="236"/>
      <c r="E407" s="236"/>
      <c r="F407" s="371"/>
      <c r="G407" s="865">
        <v>2</v>
      </c>
      <c r="H407" s="859">
        <v>2022</v>
      </c>
      <c r="I407" s="866">
        <v>2022</v>
      </c>
      <c r="J407" s="866">
        <v>2022</v>
      </c>
      <c r="K407" s="621" t="s">
        <v>306</v>
      </c>
      <c r="L407" s="1081">
        <v>0</v>
      </c>
      <c r="M407" s="89">
        <v>585696.05650107621</v>
      </c>
      <c r="N407" s="89">
        <v>0</v>
      </c>
      <c r="O407" s="1082">
        <v>585696.05650107621</v>
      </c>
      <c r="P407" s="598">
        <v>585696.05650107621</v>
      </c>
      <c r="Q407" s="776">
        <v>462353.87550320622</v>
      </c>
      <c r="R407" s="776">
        <v>4166.666666666667</v>
      </c>
      <c r="S407" s="776">
        <v>3289.2051429747326</v>
      </c>
      <c r="T407" s="533">
        <v>4166.666666666667</v>
      </c>
      <c r="U407" s="1086">
        <v>4166.666666666667</v>
      </c>
      <c r="V407" s="8">
        <v>0</v>
      </c>
      <c r="W407" s="1084"/>
      <c r="X407" s="8"/>
      <c r="Y407" s="8">
        <v>0</v>
      </c>
      <c r="Z407" s="8">
        <v>0</v>
      </c>
      <c r="AA407" s="8"/>
      <c r="AB407" s="8"/>
      <c r="AC407" s="1130">
        <v>89.343466245926876</v>
      </c>
      <c r="AD407" s="1130">
        <v>65.518541913679712</v>
      </c>
      <c r="AE407" s="8">
        <v>372264.442691362</v>
      </c>
      <c r="AF407" s="8"/>
      <c r="AG407" s="1084">
        <v>0</v>
      </c>
      <c r="AH407" s="1130">
        <v>51.223587314331404</v>
      </c>
      <c r="AI407" s="8">
        <v>213431.61380971421</v>
      </c>
      <c r="AJ407" s="1130">
        <v>95.299697328988657</v>
      </c>
      <c r="AK407" s="1084">
        <v>0</v>
      </c>
      <c r="AL407" s="8">
        <v>213431.61380971421</v>
      </c>
      <c r="AM407" s="1081"/>
      <c r="AN407" s="89">
        <v>585696.05650107621</v>
      </c>
      <c r="AO407" s="89"/>
      <c r="AP407" s="1082">
        <v>585696.05650107621</v>
      </c>
    </row>
    <row r="408" spans="1:42" s="144" customFormat="1">
      <c r="A408" s="994"/>
      <c r="B408" s="994"/>
      <c r="C408" s="236"/>
      <c r="D408" s="236"/>
      <c r="E408" s="236"/>
      <c r="F408" s="371"/>
      <c r="G408" s="865">
        <v>3</v>
      </c>
      <c r="H408" s="859">
        <v>2022</v>
      </c>
      <c r="I408" s="866">
        <v>2022</v>
      </c>
      <c r="J408" s="866">
        <v>2022</v>
      </c>
      <c r="K408" s="621" t="s">
        <v>306</v>
      </c>
      <c r="L408" s="1081">
        <v>0</v>
      </c>
      <c r="M408" s="89">
        <v>585696.05650107621</v>
      </c>
      <c r="N408" s="89">
        <v>0</v>
      </c>
      <c r="O408" s="1082">
        <v>585696.05650107621</v>
      </c>
      <c r="P408" s="598">
        <v>585696.05650107621</v>
      </c>
      <c r="Q408" s="776">
        <v>462353.87550320622</v>
      </c>
      <c r="R408" s="776">
        <v>4166.666666666667</v>
      </c>
      <c r="S408" s="776">
        <v>3289.2051429747326</v>
      </c>
      <c r="T408" s="533">
        <v>4166.666666666667</v>
      </c>
      <c r="U408" s="1086">
        <v>4166.666666666667</v>
      </c>
      <c r="V408" s="8">
        <v>0</v>
      </c>
      <c r="W408" s="1084"/>
      <c r="X408" s="8"/>
      <c r="Y408" s="8">
        <v>0</v>
      </c>
      <c r="Z408" s="8">
        <v>0</v>
      </c>
      <c r="AA408" s="8"/>
      <c r="AB408" s="8"/>
      <c r="AC408" s="1130">
        <v>89.343466245926876</v>
      </c>
      <c r="AD408" s="1130">
        <v>65.518541913679712</v>
      </c>
      <c r="AE408" s="8">
        <v>372264.442691362</v>
      </c>
      <c r="AF408" s="8"/>
      <c r="AG408" s="1084">
        <v>0</v>
      </c>
      <c r="AH408" s="1130">
        <v>51.223587314331404</v>
      </c>
      <c r="AI408" s="8">
        <v>213431.61380971421</v>
      </c>
      <c r="AJ408" s="1130">
        <v>95.299697328988657</v>
      </c>
      <c r="AK408" s="1084">
        <v>0</v>
      </c>
      <c r="AL408" s="8">
        <v>213431.61380971421</v>
      </c>
      <c r="AM408" s="1081"/>
      <c r="AN408" s="89">
        <v>585696.05650107621</v>
      </c>
      <c r="AO408" s="89"/>
      <c r="AP408" s="1082">
        <v>585696.05650107621</v>
      </c>
    </row>
    <row r="409" spans="1:42" s="144" customFormat="1">
      <c r="A409" s="994"/>
      <c r="B409" s="994"/>
      <c r="C409" s="236"/>
      <c r="D409" s="236"/>
      <c r="E409" s="236"/>
      <c r="F409" s="371"/>
      <c r="G409" s="865">
        <v>4</v>
      </c>
      <c r="H409" s="859">
        <v>2022</v>
      </c>
      <c r="I409" s="866">
        <v>2022</v>
      </c>
      <c r="J409" s="866">
        <v>2023</v>
      </c>
      <c r="K409" s="621" t="s">
        <v>306</v>
      </c>
      <c r="L409" s="1081">
        <v>0</v>
      </c>
      <c r="M409" s="89">
        <v>585696.05650107621</v>
      </c>
      <c r="N409" s="89">
        <v>0</v>
      </c>
      <c r="O409" s="1082">
        <v>585696.05650107621</v>
      </c>
      <c r="P409" s="598">
        <v>585696.05650107621</v>
      </c>
      <c r="Q409" s="776">
        <v>448887.25777010311</v>
      </c>
      <c r="R409" s="776">
        <v>4166.666666666667</v>
      </c>
      <c r="S409" s="776">
        <v>3193.4030514317792</v>
      </c>
      <c r="T409" s="533">
        <v>4166.666666666667</v>
      </c>
      <c r="U409" s="1086">
        <v>4166.666666666667</v>
      </c>
      <c r="V409" s="8">
        <v>0</v>
      </c>
      <c r="W409" s="1084"/>
      <c r="X409" s="8"/>
      <c r="Y409" s="8">
        <v>0</v>
      </c>
      <c r="Z409" s="8">
        <v>0</v>
      </c>
      <c r="AA409" s="8"/>
      <c r="AB409" s="8"/>
      <c r="AC409" s="1130">
        <v>89.343466245926876</v>
      </c>
      <c r="AD409" s="1130">
        <v>65.518541913679712</v>
      </c>
      <c r="AE409" s="8">
        <v>372264.442691362</v>
      </c>
      <c r="AF409" s="8"/>
      <c r="AG409" s="1084">
        <v>0</v>
      </c>
      <c r="AH409" s="1130">
        <v>51.223587314331404</v>
      </c>
      <c r="AI409" s="8">
        <v>213431.61380971421</v>
      </c>
      <c r="AJ409" s="1130">
        <v>95.299697328988657</v>
      </c>
      <c r="AK409" s="1084">
        <v>0</v>
      </c>
      <c r="AL409" s="8">
        <v>213431.61380971421</v>
      </c>
      <c r="AM409" s="1081"/>
      <c r="AN409" s="89">
        <v>585696.05650107621</v>
      </c>
      <c r="AO409" s="89"/>
      <c r="AP409" s="1082">
        <v>585696.05650107621</v>
      </c>
    </row>
    <row r="410" spans="1:42" s="144" customFormat="1">
      <c r="A410" s="994"/>
      <c r="B410" s="994"/>
      <c r="C410" s="236"/>
      <c r="D410" s="236"/>
      <c r="E410" s="236"/>
      <c r="F410" s="371"/>
      <c r="G410" s="865">
        <v>5</v>
      </c>
      <c r="H410" s="859">
        <v>2022</v>
      </c>
      <c r="I410" s="866">
        <v>2022</v>
      </c>
      <c r="J410" s="866">
        <v>2023</v>
      </c>
      <c r="K410" s="621" t="s">
        <v>306</v>
      </c>
      <c r="L410" s="1081">
        <v>0</v>
      </c>
      <c r="M410" s="89">
        <v>585696.05650107621</v>
      </c>
      <c r="N410" s="89">
        <v>0</v>
      </c>
      <c r="O410" s="1082">
        <v>585696.05650107621</v>
      </c>
      <c r="P410" s="598">
        <v>585696.05650107621</v>
      </c>
      <c r="Q410" s="776">
        <v>448887.25777010311</v>
      </c>
      <c r="R410" s="776">
        <v>4166.666666666667</v>
      </c>
      <c r="S410" s="776">
        <v>3193.4030514317792</v>
      </c>
      <c r="T410" s="533">
        <v>4166.666666666667</v>
      </c>
      <c r="U410" s="1086">
        <v>4166.666666666667</v>
      </c>
      <c r="V410" s="8">
        <v>0</v>
      </c>
      <c r="W410" s="1084"/>
      <c r="X410" s="8"/>
      <c r="Y410" s="8">
        <v>0</v>
      </c>
      <c r="Z410" s="8">
        <v>0</v>
      </c>
      <c r="AA410" s="8"/>
      <c r="AB410" s="8"/>
      <c r="AC410" s="1130">
        <v>89.343466245926876</v>
      </c>
      <c r="AD410" s="1130">
        <v>65.518541913679712</v>
      </c>
      <c r="AE410" s="8">
        <v>372264.442691362</v>
      </c>
      <c r="AF410" s="8"/>
      <c r="AG410" s="1084">
        <v>0</v>
      </c>
      <c r="AH410" s="1130">
        <v>51.223587314331404</v>
      </c>
      <c r="AI410" s="8">
        <v>213431.61380971421</v>
      </c>
      <c r="AJ410" s="1130">
        <v>95.299697328988657</v>
      </c>
      <c r="AK410" s="1084">
        <v>0</v>
      </c>
      <c r="AL410" s="8">
        <v>213431.61380971421</v>
      </c>
      <c r="AM410" s="1081"/>
      <c r="AN410" s="89">
        <v>585696.05650107621</v>
      </c>
      <c r="AO410" s="89"/>
      <c r="AP410" s="1082">
        <v>585696.05650107621</v>
      </c>
    </row>
    <row r="411" spans="1:42" s="144" customFormat="1">
      <c r="A411" s="994"/>
      <c r="B411" s="994"/>
      <c r="C411" s="236"/>
      <c r="D411" s="236"/>
      <c r="E411" s="236"/>
      <c r="F411" s="371"/>
      <c r="G411" s="865">
        <v>6</v>
      </c>
      <c r="H411" s="859">
        <v>2022</v>
      </c>
      <c r="I411" s="866">
        <v>2022</v>
      </c>
      <c r="J411" s="866">
        <v>2023</v>
      </c>
      <c r="K411" s="621" t="s">
        <v>306</v>
      </c>
      <c r="L411" s="1081">
        <v>0</v>
      </c>
      <c r="M411" s="89">
        <v>585696.05650107621</v>
      </c>
      <c r="N411" s="89">
        <v>0</v>
      </c>
      <c r="O411" s="1082">
        <v>585696.05650107621</v>
      </c>
      <c r="P411" s="598">
        <v>585696.05650107621</v>
      </c>
      <c r="Q411" s="776">
        <v>448887.25777010311</v>
      </c>
      <c r="R411" s="776">
        <v>4166.666666666667</v>
      </c>
      <c r="S411" s="776">
        <v>3193.4030514317792</v>
      </c>
      <c r="T411" s="533">
        <v>4166.666666666667</v>
      </c>
      <c r="U411" s="1086">
        <v>4166.666666666667</v>
      </c>
      <c r="V411" s="8">
        <v>0</v>
      </c>
      <c r="W411" s="1084"/>
      <c r="X411" s="8"/>
      <c r="Y411" s="8">
        <v>0</v>
      </c>
      <c r="Z411" s="8">
        <v>0</v>
      </c>
      <c r="AA411" s="8"/>
      <c r="AB411" s="8"/>
      <c r="AC411" s="1130">
        <v>89.343466245926876</v>
      </c>
      <c r="AD411" s="1130">
        <v>65.518541913679712</v>
      </c>
      <c r="AE411" s="8">
        <v>372264.442691362</v>
      </c>
      <c r="AF411" s="8"/>
      <c r="AG411" s="1084">
        <v>0</v>
      </c>
      <c r="AH411" s="1130">
        <v>51.223587314331404</v>
      </c>
      <c r="AI411" s="8">
        <v>213431.61380971421</v>
      </c>
      <c r="AJ411" s="1130">
        <v>95.299697328988657</v>
      </c>
      <c r="AK411" s="1084">
        <v>0</v>
      </c>
      <c r="AL411" s="8">
        <v>213431.61380971421</v>
      </c>
      <c r="AM411" s="1081"/>
      <c r="AN411" s="89">
        <v>585696.05650107621</v>
      </c>
      <c r="AO411" s="89"/>
      <c r="AP411" s="1082">
        <v>585696.05650107621</v>
      </c>
    </row>
    <row r="412" spans="1:42" s="144" customFormat="1">
      <c r="A412" s="994"/>
      <c r="B412" s="994"/>
      <c r="C412" s="236"/>
      <c r="D412" s="236"/>
      <c r="E412" s="236"/>
      <c r="F412" s="371"/>
      <c r="G412" s="865">
        <v>7</v>
      </c>
      <c r="H412" s="859">
        <v>2022</v>
      </c>
      <c r="I412" s="866">
        <v>2023</v>
      </c>
      <c r="J412" s="866">
        <v>2023</v>
      </c>
      <c r="K412" s="621" t="s">
        <v>306</v>
      </c>
      <c r="L412" s="1081">
        <v>0</v>
      </c>
      <c r="M412" s="89">
        <v>600523.02276208368</v>
      </c>
      <c r="N412" s="89">
        <v>0</v>
      </c>
      <c r="O412" s="1082">
        <v>600523.02276208368</v>
      </c>
      <c r="P412" s="598">
        <v>600523.02276208368</v>
      </c>
      <c r="Q412" s="776">
        <v>460250.89280243369</v>
      </c>
      <c r="R412" s="776">
        <v>4166.666666666667</v>
      </c>
      <c r="S412" s="776">
        <v>3193.4030514317792</v>
      </c>
      <c r="T412" s="533">
        <v>4166.666666666667</v>
      </c>
      <c r="U412" s="1086">
        <v>4166.666666666667</v>
      </c>
      <c r="V412" s="8">
        <v>0</v>
      </c>
      <c r="W412" s="1084"/>
      <c r="X412" s="8"/>
      <c r="Y412" s="8">
        <v>0</v>
      </c>
      <c r="Z412" s="8">
        <v>0</v>
      </c>
      <c r="AA412" s="8"/>
      <c r="AB412" s="8"/>
      <c r="AC412" s="1130">
        <v>91.60520686201275</v>
      </c>
      <c r="AD412" s="1130">
        <v>67.177151698809354</v>
      </c>
      <c r="AE412" s="8">
        <v>381688.36192505318</v>
      </c>
      <c r="AF412" s="8"/>
      <c r="AG412" s="1084">
        <v>0</v>
      </c>
      <c r="AH412" s="1130">
        <v>52.520318600887308</v>
      </c>
      <c r="AI412" s="8">
        <v>218834.66083703047</v>
      </c>
      <c r="AJ412" s="1130">
        <v>97.712220652813599</v>
      </c>
      <c r="AK412" s="1084">
        <v>0</v>
      </c>
      <c r="AL412" s="8">
        <v>218834.66083703047</v>
      </c>
      <c r="AM412" s="1081"/>
      <c r="AN412" s="89">
        <v>600523.02276208368</v>
      </c>
      <c r="AO412" s="89"/>
      <c r="AP412" s="1082">
        <v>600523.02276208368</v>
      </c>
    </row>
    <row r="413" spans="1:42" s="144" customFormat="1">
      <c r="A413" s="994"/>
      <c r="B413" s="994"/>
      <c r="C413" s="236"/>
      <c r="D413" s="236"/>
      <c r="E413" s="236"/>
      <c r="F413" s="371"/>
      <c r="G413" s="865">
        <v>8</v>
      </c>
      <c r="H413" s="859">
        <v>2022</v>
      </c>
      <c r="I413" s="866">
        <v>2023</v>
      </c>
      <c r="J413" s="866">
        <v>2023</v>
      </c>
      <c r="K413" s="621" t="s">
        <v>306</v>
      </c>
      <c r="L413" s="1081">
        <v>0</v>
      </c>
      <c r="M413" s="89">
        <v>600523.02276208368</v>
      </c>
      <c r="N413" s="89">
        <v>0</v>
      </c>
      <c r="O413" s="1082">
        <v>600523.02276208368</v>
      </c>
      <c r="P413" s="598">
        <v>600523.02276208368</v>
      </c>
      <c r="Q413" s="776">
        <v>460250.89280243369</v>
      </c>
      <c r="R413" s="776">
        <v>4166.666666666667</v>
      </c>
      <c r="S413" s="776">
        <v>3193.4030514317792</v>
      </c>
      <c r="T413" s="533">
        <v>4166.666666666667</v>
      </c>
      <c r="U413" s="1086">
        <v>4166.666666666667</v>
      </c>
      <c r="V413" s="8">
        <v>0</v>
      </c>
      <c r="W413" s="1084"/>
      <c r="X413" s="8"/>
      <c r="Y413" s="8">
        <v>0</v>
      </c>
      <c r="Z413" s="8">
        <v>0</v>
      </c>
      <c r="AA413" s="8"/>
      <c r="AB413" s="8"/>
      <c r="AC413" s="1130">
        <v>91.60520686201275</v>
      </c>
      <c r="AD413" s="1130">
        <v>67.177151698809354</v>
      </c>
      <c r="AE413" s="8">
        <v>381688.36192505318</v>
      </c>
      <c r="AF413" s="8"/>
      <c r="AG413" s="1084">
        <v>0</v>
      </c>
      <c r="AH413" s="1130">
        <v>52.520318600887308</v>
      </c>
      <c r="AI413" s="8">
        <v>218834.66083703047</v>
      </c>
      <c r="AJ413" s="1130">
        <v>97.712220652813599</v>
      </c>
      <c r="AK413" s="1084">
        <v>0</v>
      </c>
      <c r="AL413" s="8">
        <v>218834.66083703047</v>
      </c>
      <c r="AM413" s="1081"/>
      <c r="AN413" s="89">
        <v>600523.02276208368</v>
      </c>
      <c r="AO413" s="89"/>
      <c r="AP413" s="1082">
        <v>600523.02276208368</v>
      </c>
    </row>
    <row r="414" spans="1:42" s="144" customFormat="1">
      <c r="A414" s="994"/>
      <c r="B414" s="994"/>
      <c r="C414" s="236"/>
      <c r="D414" s="236"/>
      <c r="E414" s="236"/>
      <c r="F414" s="371"/>
      <c r="G414" s="865">
        <v>9</v>
      </c>
      <c r="H414" s="859">
        <v>2022</v>
      </c>
      <c r="I414" s="866">
        <v>2023</v>
      </c>
      <c r="J414" s="866">
        <v>2023</v>
      </c>
      <c r="K414" s="621" t="s">
        <v>306</v>
      </c>
      <c r="L414" s="1081">
        <v>0</v>
      </c>
      <c r="M414" s="89">
        <v>600523.02276208368</v>
      </c>
      <c r="N414" s="89">
        <v>0</v>
      </c>
      <c r="O414" s="1082">
        <v>600523.02276208368</v>
      </c>
      <c r="P414" s="598">
        <v>600523.02276208368</v>
      </c>
      <c r="Q414" s="776">
        <v>460250.89280243369</v>
      </c>
      <c r="R414" s="776">
        <v>4166.666666666667</v>
      </c>
      <c r="S414" s="776">
        <v>3193.4030514317792</v>
      </c>
      <c r="T414" s="533">
        <v>4166.666666666667</v>
      </c>
      <c r="U414" s="1086">
        <v>4166.666666666667</v>
      </c>
      <c r="V414" s="8">
        <v>0</v>
      </c>
      <c r="W414" s="1084"/>
      <c r="X414" s="8"/>
      <c r="Y414" s="8">
        <v>0</v>
      </c>
      <c r="Z414" s="8">
        <v>0</v>
      </c>
      <c r="AA414" s="8"/>
      <c r="AB414" s="8"/>
      <c r="AC414" s="1130">
        <v>91.60520686201275</v>
      </c>
      <c r="AD414" s="1130">
        <v>67.177151698809354</v>
      </c>
      <c r="AE414" s="8">
        <v>381688.36192505318</v>
      </c>
      <c r="AF414" s="8"/>
      <c r="AG414" s="1084">
        <v>0</v>
      </c>
      <c r="AH414" s="1130">
        <v>52.520318600887308</v>
      </c>
      <c r="AI414" s="8">
        <v>218834.66083703047</v>
      </c>
      <c r="AJ414" s="1130">
        <v>97.712220652813599</v>
      </c>
      <c r="AK414" s="1084">
        <v>0</v>
      </c>
      <c r="AL414" s="8">
        <v>218834.66083703047</v>
      </c>
      <c r="AM414" s="1081"/>
      <c r="AN414" s="89">
        <v>600523.02276208368</v>
      </c>
      <c r="AO414" s="89"/>
      <c r="AP414" s="1082">
        <v>600523.02276208368</v>
      </c>
    </row>
    <row r="415" spans="1:42" s="144" customFormat="1">
      <c r="A415" s="994"/>
      <c r="B415" s="994"/>
      <c r="C415" s="236"/>
      <c r="D415" s="236"/>
      <c r="E415" s="236"/>
      <c r="F415" s="371"/>
      <c r="G415" s="865">
        <v>10</v>
      </c>
      <c r="H415" s="859">
        <v>2022</v>
      </c>
      <c r="I415" s="866">
        <v>2023</v>
      </c>
      <c r="J415" s="866">
        <v>2023</v>
      </c>
      <c r="K415" s="621" t="s">
        <v>306</v>
      </c>
      <c r="L415" s="1081">
        <v>0</v>
      </c>
      <c r="M415" s="89">
        <v>600523.02276208368</v>
      </c>
      <c r="N415" s="89">
        <v>0</v>
      </c>
      <c r="O415" s="1082">
        <v>600523.02276208368</v>
      </c>
      <c r="P415" s="598">
        <v>600523.02276208368</v>
      </c>
      <c r="Q415" s="776">
        <v>460250.89280243369</v>
      </c>
      <c r="R415" s="776">
        <v>4166.666666666667</v>
      </c>
      <c r="S415" s="776">
        <v>3193.4030514317792</v>
      </c>
      <c r="T415" s="533">
        <v>4166.666666666667</v>
      </c>
      <c r="U415" s="1086">
        <v>4166.666666666667</v>
      </c>
      <c r="V415" s="8">
        <v>0</v>
      </c>
      <c r="W415" s="1084"/>
      <c r="X415" s="8"/>
      <c r="Y415" s="8">
        <v>0</v>
      </c>
      <c r="Z415" s="8">
        <v>0</v>
      </c>
      <c r="AA415" s="8"/>
      <c r="AB415" s="8"/>
      <c r="AC415" s="1130">
        <v>91.60520686201275</v>
      </c>
      <c r="AD415" s="1130">
        <v>67.177151698809354</v>
      </c>
      <c r="AE415" s="8">
        <v>381688.36192505318</v>
      </c>
      <c r="AF415" s="8"/>
      <c r="AG415" s="1084">
        <v>0</v>
      </c>
      <c r="AH415" s="1130">
        <v>52.520318600887308</v>
      </c>
      <c r="AI415" s="8">
        <v>218834.66083703047</v>
      </c>
      <c r="AJ415" s="1130">
        <v>97.712220652813599</v>
      </c>
      <c r="AK415" s="1084">
        <v>0</v>
      </c>
      <c r="AL415" s="8">
        <v>218834.66083703047</v>
      </c>
      <c r="AM415" s="1081"/>
      <c r="AN415" s="89">
        <v>600523.02276208368</v>
      </c>
      <c r="AO415" s="89"/>
      <c r="AP415" s="1082">
        <v>600523.02276208368</v>
      </c>
    </row>
    <row r="416" spans="1:42" s="144" customFormat="1">
      <c r="A416" s="994"/>
      <c r="B416" s="994"/>
      <c r="C416" s="236"/>
      <c r="D416" s="236"/>
      <c r="E416" s="236"/>
      <c r="F416" s="371"/>
      <c r="G416" s="865">
        <v>11</v>
      </c>
      <c r="H416" s="859">
        <v>2022</v>
      </c>
      <c r="I416" s="866">
        <v>2023</v>
      </c>
      <c r="J416" s="866">
        <v>2023</v>
      </c>
      <c r="K416" s="621" t="s">
        <v>306</v>
      </c>
      <c r="L416" s="1081">
        <v>0</v>
      </c>
      <c r="M416" s="89">
        <v>600523.02276208368</v>
      </c>
      <c r="N416" s="89">
        <v>0</v>
      </c>
      <c r="O416" s="1082">
        <v>600523.02276208368</v>
      </c>
      <c r="P416" s="598">
        <v>600523.02276208368</v>
      </c>
      <c r="Q416" s="776">
        <v>460250.89280243369</v>
      </c>
      <c r="R416" s="776">
        <v>4166.666666666667</v>
      </c>
      <c r="S416" s="776">
        <v>3193.4030514317792</v>
      </c>
      <c r="T416" s="533">
        <v>4166.666666666667</v>
      </c>
      <c r="U416" s="1086">
        <v>4166.666666666667</v>
      </c>
      <c r="V416" s="8">
        <v>0</v>
      </c>
      <c r="W416" s="1084"/>
      <c r="X416" s="8"/>
      <c r="Y416" s="8">
        <v>0</v>
      </c>
      <c r="Z416" s="8">
        <v>0</v>
      </c>
      <c r="AA416" s="8"/>
      <c r="AB416" s="8"/>
      <c r="AC416" s="1130">
        <v>91.60520686201275</v>
      </c>
      <c r="AD416" s="1130">
        <v>67.177151698809354</v>
      </c>
      <c r="AE416" s="8">
        <v>381688.36192505318</v>
      </c>
      <c r="AF416" s="8"/>
      <c r="AG416" s="1084">
        <v>0</v>
      </c>
      <c r="AH416" s="1130">
        <v>52.520318600887308</v>
      </c>
      <c r="AI416" s="8">
        <v>218834.66083703047</v>
      </c>
      <c r="AJ416" s="1130">
        <v>97.712220652813599</v>
      </c>
      <c r="AK416" s="1084">
        <v>0</v>
      </c>
      <c r="AL416" s="8">
        <v>218834.66083703047</v>
      </c>
      <c r="AM416" s="1081"/>
      <c r="AN416" s="89">
        <v>600523.02276208368</v>
      </c>
      <c r="AO416" s="89"/>
      <c r="AP416" s="1082">
        <v>600523.02276208368</v>
      </c>
    </row>
    <row r="417" spans="1:42" s="144" customFormat="1">
      <c r="A417" s="994"/>
      <c r="B417" s="994"/>
      <c r="C417" s="236"/>
      <c r="D417" s="236"/>
      <c r="E417" s="236"/>
      <c r="F417" s="371"/>
      <c r="G417" s="865">
        <v>12</v>
      </c>
      <c r="H417" s="859">
        <v>2022</v>
      </c>
      <c r="I417" s="866">
        <v>2023</v>
      </c>
      <c r="J417" s="866">
        <v>2023</v>
      </c>
      <c r="K417" s="621" t="s">
        <v>306</v>
      </c>
      <c r="L417" s="1081">
        <v>0</v>
      </c>
      <c r="M417" s="89">
        <v>600523.02276208368</v>
      </c>
      <c r="N417" s="89">
        <v>0</v>
      </c>
      <c r="O417" s="1082">
        <v>600523.02276208368</v>
      </c>
      <c r="P417" s="598">
        <v>600523.02276208368</v>
      </c>
      <c r="Q417" s="776">
        <v>460250.89280243369</v>
      </c>
      <c r="R417" s="776">
        <v>4166.666666666667</v>
      </c>
      <c r="S417" s="776">
        <v>3193.4030514317792</v>
      </c>
      <c r="T417" s="533">
        <v>4166.666666666667</v>
      </c>
      <c r="U417" s="1086">
        <v>4166.666666666667</v>
      </c>
      <c r="V417" s="8">
        <v>0</v>
      </c>
      <c r="W417" s="1084"/>
      <c r="X417" s="8"/>
      <c r="Y417" s="8">
        <v>0</v>
      </c>
      <c r="Z417" s="8">
        <v>0</v>
      </c>
      <c r="AA417" s="8"/>
      <c r="AB417" s="8"/>
      <c r="AC417" s="1130">
        <v>91.60520686201275</v>
      </c>
      <c r="AD417" s="1130">
        <v>67.177151698809354</v>
      </c>
      <c r="AE417" s="8">
        <v>381688.36192505318</v>
      </c>
      <c r="AF417" s="8"/>
      <c r="AG417" s="1084">
        <v>0</v>
      </c>
      <c r="AH417" s="1130">
        <v>52.520318600887308</v>
      </c>
      <c r="AI417" s="8">
        <v>218834.66083703047</v>
      </c>
      <c r="AJ417" s="1130">
        <v>97.712220652813599</v>
      </c>
      <c r="AK417" s="1084">
        <v>0</v>
      </c>
      <c r="AL417" s="8">
        <v>218834.66083703047</v>
      </c>
      <c r="AM417" s="1081"/>
      <c r="AN417" s="89">
        <v>600523.02276208368</v>
      </c>
      <c r="AO417" s="89"/>
      <c r="AP417" s="1082">
        <v>600523.02276208368</v>
      </c>
    </row>
    <row r="418" spans="1:42" s="144" customFormat="1">
      <c r="A418" s="994"/>
      <c r="B418" s="994"/>
      <c r="C418" s="236"/>
      <c r="D418" s="236"/>
      <c r="E418" s="236"/>
      <c r="F418" s="371"/>
      <c r="G418" s="865">
        <v>1</v>
      </c>
      <c r="H418" s="859">
        <v>2023</v>
      </c>
      <c r="I418" s="866">
        <v>2023</v>
      </c>
      <c r="J418" s="866">
        <v>2023</v>
      </c>
      <c r="K418" s="621" t="s">
        <v>306</v>
      </c>
      <c r="L418" s="1081">
        <v>0</v>
      </c>
      <c r="M418" s="89">
        <v>600523.02276208368</v>
      </c>
      <c r="N418" s="89">
        <v>0</v>
      </c>
      <c r="O418" s="1082">
        <v>600523.02276208368</v>
      </c>
      <c r="P418" s="598">
        <v>600523.02276208368</v>
      </c>
      <c r="Q418" s="776">
        <v>460250.89280243369</v>
      </c>
      <c r="R418" s="776">
        <v>4166.666666666667</v>
      </c>
      <c r="S418" s="776">
        <v>3193.4030514317792</v>
      </c>
      <c r="T418" s="533">
        <v>4166.666666666667</v>
      </c>
      <c r="U418" s="1086">
        <v>4166.666666666667</v>
      </c>
      <c r="V418" s="8">
        <v>0</v>
      </c>
      <c r="W418" s="1084"/>
      <c r="X418" s="8"/>
      <c r="Y418" s="8">
        <v>0</v>
      </c>
      <c r="Z418" s="8">
        <v>0</v>
      </c>
      <c r="AA418" s="8"/>
      <c r="AB418" s="8"/>
      <c r="AC418" s="1130">
        <v>91.60520686201275</v>
      </c>
      <c r="AD418" s="1130">
        <v>67.177151698809354</v>
      </c>
      <c r="AE418" s="8">
        <v>381688.36192505318</v>
      </c>
      <c r="AF418" s="8"/>
      <c r="AG418" s="1084">
        <v>0</v>
      </c>
      <c r="AH418" s="1130">
        <v>52.520318600887308</v>
      </c>
      <c r="AI418" s="8">
        <v>218834.66083703047</v>
      </c>
      <c r="AJ418" s="1130">
        <v>97.712220652813599</v>
      </c>
      <c r="AK418" s="1084">
        <v>0</v>
      </c>
      <c r="AL418" s="8">
        <v>218834.66083703047</v>
      </c>
      <c r="AM418" s="1081"/>
      <c r="AN418" s="89">
        <v>600523.02276208368</v>
      </c>
      <c r="AO418" s="89"/>
      <c r="AP418" s="1082">
        <v>600523.02276208368</v>
      </c>
    </row>
    <row r="419" spans="1:42" s="144" customFormat="1">
      <c r="A419" s="994"/>
      <c r="B419" s="994"/>
      <c r="C419" s="236"/>
      <c r="D419" s="236"/>
      <c r="E419" s="236"/>
      <c r="F419" s="371"/>
      <c r="G419" s="865">
        <v>2</v>
      </c>
      <c r="H419" s="859">
        <v>2023</v>
      </c>
      <c r="I419" s="866">
        <v>2023</v>
      </c>
      <c r="J419" s="866">
        <v>2023</v>
      </c>
      <c r="K419" s="621" t="s">
        <v>306</v>
      </c>
      <c r="L419" s="1081">
        <v>0</v>
      </c>
      <c r="M419" s="89">
        <v>600523.02276208368</v>
      </c>
      <c r="N419" s="89">
        <v>0</v>
      </c>
      <c r="O419" s="1082">
        <v>600523.02276208368</v>
      </c>
      <c r="P419" s="598">
        <v>600523.02276208368</v>
      </c>
      <c r="Q419" s="776">
        <v>460250.89280243369</v>
      </c>
      <c r="R419" s="776">
        <v>4166.666666666667</v>
      </c>
      <c r="S419" s="776">
        <v>3193.4030514317792</v>
      </c>
      <c r="T419" s="533">
        <v>4166.666666666667</v>
      </c>
      <c r="U419" s="1086">
        <v>4166.666666666667</v>
      </c>
      <c r="V419" s="8">
        <v>0</v>
      </c>
      <c r="W419" s="1084"/>
      <c r="X419" s="8"/>
      <c r="Y419" s="8">
        <v>0</v>
      </c>
      <c r="Z419" s="8">
        <v>0</v>
      </c>
      <c r="AA419" s="8"/>
      <c r="AB419" s="8"/>
      <c r="AC419" s="1130">
        <v>91.60520686201275</v>
      </c>
      <c r="AD419" s="1130">
        <v>67.177151698809354</v>
      </c>
      <c r="AE419" s="8">
        <v>381688.36192505318</v>
      </c>
      <c r="AF419" s="8"/>
      <c r="AG419" s="1084">
        <v>0</v>
      </c>
      <c r="AH419" s="1130">
        <v>52.520318600887308</v>
      </c>
      <c r="AI419" s="8">
        <v>218834.66083703047</v>
      </c>
      <c r="AJ419" s="1130">
        <v>97.712220652813599</v>
      </c>
      <c r="AK419" s="1084">
        <v>0</v>
      </c>
      <c r="AL419" s="8">
        <v>218834.66083703047</v>
      </c>
      <c r="AM419" s="1081"/>
      <c r="AN419" s="89">
        <v>600523.02276208368</v>
      </c>
      <c r="AO419" s="89"/>
      <c r="AP419" s="1082">
        <v>600523.02276208368</v>
      </c>
    </row>
    <row r="420" spans="1:42" s="144" customFormat="1">
      <c r="A420" s="994"/>
      <c r="B420" s="994"/>
      <c r="C420" s="236"/>
      <c r="D420" s="236"/>
      <c r="E420" s="236"/>
      <c r="F420" s="371"/>
      <c r="G420" s="865">
        <v>3</v>
      </c>
      <c r="H420" s="859">
        <v>2023</v>
      </c>
      <c r="I420" s="866">
        <v>2023</v>
      </c>
      <c r="J420" s="866">
        <v>2023</v>
      </c>
      <c r="K420" s="621" t="s">
        <v>306</v>
      </c>
      <c r="L420" s="1081">
        <v>0</v>
      </c>
      <c r="M420" s="89">
        <v>600523.02276208368</v>
      </c>
      <c r="N420" s="89">
        <v>0</v>
      </c>
      <c r="O420" s="1082">
        <v>600523.02276208368</v>
      </c>
      <c r="P420" s="598">
        <v>600523.02276208368</v>
      </c>
      <c r="Q420" s="776">
        <v>460250.89280243369</v>
      </c>
      <c r="R420" s="776">
        <v>4166.666666666667</v>
      </c>
      <c r="S420" s="776">
        <v>3193.4030514317792</v>
      </c>
      <c r="T420" s="533">
        <v>4166.666666666667</v>
      </c>
      <c r="U420" s="1086">
        <v>4166.666666666667</v>
      </c>
      <c r="V420" s="8">
        <v>0</v>
      </c>
      <c r="W420" s="1084"/>
      <c r="X420" s="8"/>
      <c r="Y420" s="8">
        <v>0</v>
      </c>
      <c r="Z420" s="8">
        <v>0</v>
      </c>
      <c r="AA420" s="8"/>
      <c r="AB420" s="8"/>
      <c r="AC420" s="1130">
        <v>91.60520686201275</v>
      </c>
      <c r="AD420" s="1130">
        <v>67.177151698809354</v>
      </c>
      <c r="AE420" s="8">
        <v>381688.36192505318</v>
      </c>
      <c r="AF420" s="8"/>
      <c r="AG420" s="1084">
        <v>0</v>
      </c>
      <c r="AH420" s="1130">
        <v>52.520318600887308</v>
      </c>
      <c r="AI420" s="8">
        <v>218834.66083703047</v>
      </c>
      <c r="AJ420" s="1130">
        <v>97.712220652813599</v>
      </c>
      <c r="AK420" s="1084">
        <v>0</v>
      </c>
      <c r="AL420" s="8">
        <v>218834.66083703047</v>
      </c>
      <c r="AM420" s="1081"/>
      <c r="AN420" s="89">
        <v>600523.02276208368</v>
      </c>
      <c r="AO420" s="89"/>
      <c r="AP420" s="1082">
        <v>600523.02276208368</v>
      </c>
    </row>
    <row r="421" spans="1:42" s="144" customFormat="1">
      <c r="A421" s="994"/>
      <c r="B421" s="994"/>
      <c r="C421" s="236"/>
      <c r="D421" s="236"/>
      <c r="E421" s="236"/>
      <c r="F421" s="371"/>
      <c r="G421" s="865">
        <v>4</v>
      </c>
      <c r="H421" s="859">
        <v>2023</v>
      </c>
      <c r="I421" s="866">
        <v>2023</v>
      </c>
      <c r="J421" s="866">
        <v>2024</v>
      </c>
      <c r="K421" s="621" t="s">
        <v>306</v>
      </c>
      <c r="L421" s="1081">
        <v>0</v>
      </c>
      <c r="M421" s="89">
        <v>600523.02276208368</v>
      </c>
      <c r="N421" s="89">
        <v>0</v>
      </c>
      <c r="O421" s="1082">
        <v>600523.02276208368</v>
      </c>
      <c r="P421" s="598">
        <v>600523.02276208368</v>
      </c>
      <c r="Q421" s="776">
        <v>446845.52699265402</v>
      </c>
      <c r="R421" s="776">
        <v>4166.666666666667</v>
      </c>
      <c r="S421" s="776">
        <v>3100.3913120696884</v>
      </c>
      <c r="T421" s="533">
        <v>4166.666666666667</v>
      </c>
      <c r="U421" s="1086">
        <v>4166.666666666667</v>
      </c>
      <c r="V421" s="8">
        <v>0</v>
      </c>
      <c r="W421" s="1084"/>
      <c r="X421" s="8"/>
      <c r="Y421" s="8">
        <v>0</v>
      </c>
      <c r="Z421" s="8">
        <v>0</v>
      </c>
      <c r="AA421" s="8"/>
      <c r="AB421" s="8"/>
      <c r="AC421" s="1130">
        <v>91.60520686201275</v>
      </c>
      <c r="AD421" s="1130">
        <v>67.177151698809354</v>
      </c>
      <c r="AE421" s="8">
        <v>381688.36192505318</v>
      </c>
      <c r="AF421" s="8"/>
      <c r="AG421" s="1084">
        <v>0</v>
      </c>
      <c r="AH421" s="1130">
        <v>52.520318600887308</v>
      </c>
      <c r="AI421" s="8">
        <v>218834.66083703047</v>
      </c>
      <c r="AJ421" s="1130">
        <v>97.712220652813599</v>
      </c>
      <c r="AK421" s="1084">
        <v>0</v>
      </c>
      <c r="AL421" s="8">
        <v>218834.66083703047</v>
      </c>
      <c r="AM421" s="1081"/>
      <c r="AN421" s="89">
        <v>600523.02276208368</v>
      </c>
      <c r="AO421" s="89"/>
      <c r="AP421" s="1082">
        <v>600523.02276208368</v>
      </c>
    </row>
    <row r="422" spans="1:42" s="144" customFormat="1">
      <c r="A422" s="994"/>
      <c r="B422" s="994"/>
      <c r="C422" s="236"/>
      <c r="D422" s="236"/>
      <c r="E422" s="236"/>
      <c r="F422" s="371"/>
      <c r="G422" s="865">
        <v>5</v>
      </c>
      <c r="H422" s="859">
        <v>2023</v>
      </c>
      <c r="I422" s="866">
        <v>2023</v>
      </c>
      <c r="J422" s="866">
        <v>2024</v>
      </c>
      <c r="K422" s="621" t="s">
        <v>306</v>
      </c>
      <c r="L422" s="1081">
        <v>0</v>
      </c>
      <c r="M422" s="89">
        <v>600523.02276208368</v>
      </c>
      <c r="N422" s="89">
        <v>0</v>
      </c>
      <c r="O422" s="1082">
        <v>600523.02276208368</v>
      </c>
      <c r="P422" s="598">
        <v>600523.02276208368</v>
      </c>
      <c r="Q422" s="776">
        <v>446845.52699265402</v>
      </c>
      <c r="R422" s="776">
        <v>4166.666666666667</v>
      </c>
      <c r="S422" s="776">
        <v>3100.3913120696884</v>
      </c>
      <c r="T422" s="533">
        <v>4166.666666666667</v>
      </c>
      <c r="U422" s="1086">
        <v>4166.666666666667</v>
      </c>
      <c r="V422" s="8">
        <v>0</v>
      </c>
      <c r="W422" s="1084"/>
      <c r="X422" s="8"/>
      <c r="Y422" s="8">
        <v>0</v>
      </c>
      <c r="Z422" s="8">
        <v>0</v>
      </c>
      <c r="AA422" s="8"/>
      <c r="AB422" s="8"/>
      <c r="AC422" s="1130">
        <v>91.60520686201275</v>
      </c>
      <c r="AD422" s="1130">
        <v>67.177151698809354</v>
      </c>
      <c r="AE422" s="8">
        <v>381688.36192505318</v>
      </c>
      <c r="AF422" s="8"/>
      <c r="AG422" s="1084">
        <v>0</v>
      </c>
      <c r="AH422" s="1130">
        <v>52.520318600887308</v>
      </c>
      <c r="AI422" s="8">
        <v>218834.66083703047</v>
      </c>
      <c r="AJ422" s="1130">
        <v>97.712220652813599</v>
      </c>
      <c r="AK422" s="1084">
        <v>0</v>
      </c>
      <c r="AL422" s="8">
        <v>218834.66083703047</v>
      </c>
      <c r="AM422" s="1081"/>
      <c r="AN422" s="89">
        <v>600523.02276208368</v>
      </c>
      <c r="AO422" s="89"/>
      <c r="AP422" s="1082">
        <v>600523.02276208368</v>
      </c>
    </row>
    <row r="423" spans="1:42" s="144" customFormat="1">
      <c r="A423" s="994"/>
      <c r="B423" s="994"/>
      <c r="C423" s="236"/>
      <c r="D423" s="236"/>
      <c r="E423" s="236"/>
      <c r="F423" s="371"/>
      <c r="G423" s="865">
        <v>6</v>
      </c>
      <c r="H423" s="859">
        <v>2023</v>
      </c>
      <c r="I423" s="866">
        <v>2023</v>
      </c>
      <c r="J423" s="866">
        <v>2024</v>
      </c>
      <c r="K423" s="621" t="s">
        <v>306</v>
      </c>
      <c r="L423" s="1081">
        <v>0</v>
      </c>
      <c r="M423" s="89">
        <v>600523.02276208368</v>
      </c>
      <c r="N423" s="89">
        <v>0</v>
      </c>
      <c r="O423" s="1082">
        <v>600523.02276208368</v>
      </c>
      <c r="P423" s="598">
        <v>600523.02276208368</v>
      </c>
      <c r="Q423" s="776">
        <v>446845.52699265402</v>
      </c>
      <c r="R423" s="776">
        <v>4166.666666666667</v>
      </c>
      <c r="S423" s="776">
        <v>3100.3913120696884</v>
      </c>
      <c r="T423" s="533">
        <v>4166.666666666667</v>
      </c>
      <c r="U423" s="1086">
        <v>4166.666666666667</v>
      </c>
      <c r="V423" s="8">
        <v>0</v>
      </c>
      <c r="W423" s="1084"/>
      <c r="X423" s="8"/>
      <c r="Y423" s="8">
        <v>0</v>
      </c>
      <c r="Z423" s="8">
        <v>0</v>
      </c>
      <c r="AA423" s="8"/>
      <c r="AB423" s="8"/>
      <c r="AC423" s="1130">
        <v>91.60520686201275</v>
      </c>
      <c r="AD423" s="1130">
        <v>67.177151698809354</v>
      </c>
      <c r="AE423" s="8">
        <v>381688.36192505318</v>
      </c>
      <c r="AF423" s="8"/>
      <c r="AG423" s="1084">
        <v>0</v>
      </c>
      <c r="AH423" s="1130">
        <v>52.520318600887308</v>
      </c>
      <c r="AI423" s="8">
        <v>218834.66083703047</v>
      </c>
      <c r="AJ423" s="1130">
        <v>97.712220652813599</v>
      </c>
      <c r="AK423" s="1084">
        <v>0</v>
      </c>
      <c r="AL423" s="8">
        <v>218834.66083703047</v>
      </c>
      <c r="AM423" s="1081"/>
      <c r="AN423" s="89">
        <v>600523.02276208368</v>
      </c>
      <c r="AO423" s="89"/>
      <c r="AP423" s="1082">
        <v>600523.02276208368</v>
      </c>
    </row>
    <row r="424" spans="1:42" s="144" customFormat="1">
      <c r="A424" s="994"/>
      <c r="B424" s="994"/>
      <c r="C424" s="236"/>
      <c r="D424" s="236"/>
      <c r="E424" s="236"/>
      <c r="F424" s="371"/>
      <c r="G424" s="865">
        <v>7</v>
      </c>
      <c r="H424" s="859">
        <v>2023</v>
      </c>
      <c r="I424" s="866">
        <v>2024</v>
      </c>
      <c r="J424" s="866">
        <v>2024</v>
      </c>
      <c r="K424" s="621" t="s">
        <v>306</v>
      </c>
      <c r="L424" s="1081">
        <v>0</v>
      </c>
      <c r="M424" s="89">
        <v>615725.3354610001</v>
      </c>
      <c r="N424" s="89">
        <v>0</v>
      </c>
      <c r="O424" s="1082">
        <v>615725.3354610001</v>
      </c>
      <c r="P424" s="598">
        <v>615725.3354610001</v>
      </c>
      <c r="Q424" s="776">
        <v>458157.47536427499</v>
      </c>
      <c r="R424" s="776">
        <v>4166.666666666667</v>
      </c>
      <c r="S424" s="776">
        <v>3100.3913120696884</v>
      </c>
      <c r="T424" s="533">
        <v>4166.666666666667</v>
      </c>
      <c r="U424" s="1086">
        <v>4166.666666666667</v>
      </c>
      <c r="V424" s="8">
        <v>0</v>
      </c>
      <c r="W424" s="1084"/>
      <c r="X424" s="8"/>
      <c r="Y424" s="8">
        <v>0</v>
      </c>
      <c r="Z424" s="8">
        <v>0</v>
      </c>
      <c r="AA424" s="8"/>
      <c r="AB424" s="8"/>
      <c r="AC424" s="1130">
        <v>93.924203714389847</v>
      </c>
      <c r="AD424" s="1130">
        <v>68.877749390552552</v>
      </c>
      <c r="AE424" s="8">
        <v>391350.84880995774</v>
      </c>
      <c r="AF424" s="8"/>
      <c r="AG424" s="1084">
        <v>0</v>
      </c>
      <c r="AH424" s="1130">
        <v>53.849876796250172</v>
      </c>
      <c r="AI424" s="8">
        <v>224374.48665104239</v>
      </c>
      <c r="AJ424" s="1130">
        <v>100.18581729534917</v>
      </c>
      <c r="AK424" s="1084">
        <v>0</v>
      </c>
      <c r="AL424" s="8">
        <v>224374.48665104239</v>
      </c>
      <c r="AM424" s="1081"/>
      <c r="AN424" s="89">
        <v>615725.3354610001</v>
      </c>
      <c r="AO424" s="89"/>
      <c r="AP424" s="1082">
        <v>615725.3354610001</v>
      </c>
    </row>
    <row r="425" spans="1:42" s="144" customFormat="1">
      <c r="A425" s="994"/>
      <c r="B425" s="994"/>
      <c r="C425" s="236"/>
      <c r="D425" s="236"/>
      <c r="E425" s="236"/>
      <c r="F425" s="371"/>
      <c r="G425" s="865">
        <v>8</v>
      </c>
      <c r="H425" s="859">
        <v>2023</v>
      </c>
      <c r="I425" s="866">
        <v>2024</v>
      </c>
      <c r="J425" s="866">
        <v>2024</v>
      </c>
      <c r="K425" s="621" t="s">
        <v>306</v>
      </c>
      <c r="L425" s="1081">
        <v>0</v>
      </c>
      <c r="M425" s="89">
        <v>615725.3354610001</v>
      </c>
      <c r="N425" s="89">
        <v>0</v>
      </c>
      <c r="O425" s="1082">
        <v>615725.3354610001</v>
      </c>
      <c r="P425" s="598">
        <v>615725.3354610001</v>
      </c>
      <c r="Q425" s="776">
        <v>458157.47536427499</v>
      </c>
      <c r="R425" s="776">
        <v>4166.666666666667</v>
      </c>
      <c r="S425" s="776">
        <v>3100.3913120696884</v>
      </c>
      <c r="T425" s="533">
        <v>4166.666666666667</v>
      </c>
      <c r="U425" s="1086">
        <v>4166.666666666667</v>
      </c>
      <c r="V425" s="8">
        <v>0</v>
      </c>
      <c r="W425" s="1084"/>
      <c r="X425" s="8"/>
      <c r="Y425" s="8">
        <v>0</v>
      </c>
      <c r="Z425" s="8">
        <v>0</v>
      </c>
      <c r="AA425" s="8"/>
      <c r="AB425" s="8"/>
      <c r="AC425" s="1130">
        <v>93.924203714389847</v>
      </c>
      <c r="AD425" s="1130">
        <v>68.877749390552552</v>
      </c>
      <c r="AE425" s="8">
        <v>391350.84880995774</v>
      </c>
      <c r="AF425" s="8"/>
      <c r="AG425" s="1084">
        <v>0</v>
      </c>
      <c r="AH425" s="1130">
        <v>53.849876796250172</v>
      </c>
      <c r="AI425" s="8">
        <v>224374.48665104239</v>
      </c>
      <c r="AJ425" s="1130">
        <v>100.18581729534917</v>
      </c>
      <c r="AK425" s="1084">
        <v>0</v>
      </c>
      <c r="AL425" s="8">
        <v>224374.48665104239</v>
      </c>
      <c r="AM425" s="1081"/>
      <c r="AN425" s="89">
        <v>615725.3354610001</v>
      </c>
      <c r="AO425" s="89"/>
      <c r="AP425" s="1082">
        <v>615725.3354610001</v>
      </c>
    </row>
    <row r="426" spans="1:42" s="144" customFormat="1">
      <c r="A426" s="994"/>
      <c r="B426" s="994"/>
      <c r="C426" s="236"/>
      <c r="D426" s="236"/>
      <c r="E426" s="236"/>
      <c r="F426" s="371"/>
      <c r="G426" s="865">
        <v>9</v>
      </c>
      <c r="H426" s="859">
        <v>2023</v>
      </c>
      <c r="I426" s="866">
        <v>2024</v>
      </c>
      <c r="J426" s="866">
        <v>2024</v>
      </c>
      <c r="K426" s="621" t="s">
        <v>306</v>
      </c>
      <c r="L426" s="1081">
        <v>0</v>
      </c>
      <c r="M426" s="89">
        <v>615725.3354610001</v>
      </c>
      <c r="N426" s="89">
        <v>0</v>
      </c>
      <c r="O426" s="1082">
        <v>615725.3354610001</v>
      </c>
      <c r="P426" s="598">
        <v>615725.3354610001</v>
      </c>
      <c r="Q426" s="776">
        <v>458157.47536427499</v>
      </c>
      <c r="R426" s="776">
        <v>4166.666666666667</v>
      </c>
      <c r="S426" s="776">
        <v>3100.3913120696884</v>
      </c>
      <c r="T426" s="533">
        <v>4166.666666666667</v>
      </c>
      <c r="U426" s="1086">
        <v>4166.666666666667</v>
      </c>
      <c r="V426" s="8">
        <v>0</v>
      </c>
      <c r="W426" s="1084"/>
      <c r="X426" s="8"/>
      <c r="Y426" s="8">
        <v>0</v>
      </c>
      <c r="Z426" s="8">
        <v>0</v>
      </c>
      <c r="AA426" s="8"/>
      <c r="AB426" s="8"/>
      <c r="AC426" s="1130">
        <v>93.924203714389847</v>
      </c>
      <c r="AD426" s="1130">
        <v>68.877749390552552</v>
      </c>
      <c r="AE426" s="8">
        <v>391350.84880995774</v>
      </c>
      <c r="AF426" s="8"/>
      <c r="AG426" s="1084">
        <v>0</v>
      </c>
      <c r="AH426" s="1130">
        <v>53.849876796250172</v>
      </c>
      <c r="AI426" s="8">
        <v>224374.48665104239</v>
      </c>
      <c r="AJ426" s="1130">
        <v>100.18581729534917</v>
      </c>
      <c r="AK426" s="1084">
        <v>0</v>
      </c>
      <c r="AL426" s="8">
        <v>224374.48665104239</v>
      </c>
      <c r="AM426" s="1081"/>
      <c r="AN426" s="89">
        <v>615725.3354610001</v>
      </c>
      <c r="AO426" s="89"/>
      <c r="AP426" s="1082">
        <v>615725.3354610001</v>
      </c>
    </row>
    <row r="427" spans="1:42" s="144" customFormat="1">
      <c r="A427" s="994"/>
      <c r="B427" s="994"/>
      <c r="C427" s="236"/>
      <c r="D427" s="236"/>
      <c r="E427" s="236"/>
      <c r="F427" s="371"/>
      <c r="G427" s="865">
        <v>10</v>
      </c>
      <c r="H427" s="859">
        <v>2023</v>
      </c>
      <c r="I427" s="866">
        <v>2024</v>
      </c>
      <c r="J427" s="866">
        <v>2024</v>
      </c>
      <c r="K427" s="621" t="s">
        <v>306</v>
      </c>
      <c r="L427" s="1081">
        <v>0</v>
      </c>
      <c r="M427" s="89">
        <v>615725.3354610001</v>
      </c>
      <c r="N427" s="89">
        <v>0</v>
      </c>
      <c r="O427" s="1082">
        <v>615725.3354610001</v>
      </c>
      <c r="P427" s="598">
        <v>615725.3354610001</v>
      </c>
      <c r="Q427" s="776">
        <v>458157.47536427499</v>
      </c>
      <c r="R427" s="776">
        <v>4166.666666666667</v>
      </c>
      <c r="S427" s="776">
        <v>3100.3913120696884</v>
      </c>
      <c r="T427" s="533">
        <v>4166.666666666667</v>
      </c>
      <c r="U427" s="1086">
        <v>4166.666666666667</v>
      </c>
      <c r="V427" s="8">
        <v>0</v>
      </c>
      <c r="W427" s="1084"/>
      <c r="X427" s="8"/>
      <c r="Y427" s="8">
        <v>0</v>
      </c>
      <c r="Z427" s="8">
        <v>0</v>
      </c>
      <c r="AA427" s="8"/>
      <c r="AB427" s="8"/>
      <c r="AC427" s="1130">
        <v>93.924203714389847</v>
      </c>
      <c r="AD427" s="1130">
        <v>68.877749390552552</v>
      </c>
      <c r="AE427" s="8">
        <v>391350.84880995774</v>
      </c>
      <c r="AF427" s="8"/>
      <c r="AG427" s="1084">
        <v>0</v>
      </c>
      <c r="AH427" s="1130">
        <v>53.849876796250172</v>
      </c>
      <c r="AI427" s="8">
        <v>224374.48665104239</v>
      </c>
      <c r="AJ427" s="1130">
        <v>100.18581729534917</v>
      </c>
      <c r="AK427" s="1084">
        <v>0</v>
      </c>
      <c r="AL427" s="8">
        <v>224374.48665104239</v>
      </c>
      <c r="AM427" s="1081"/>
      <c r="AN427" s="89">
        <v>615725.3354610001</v>
      </c>
      <c r="AO427" s="89"/>
      <c r="AP427" s="1082">
        <v>615725.3354610001</v>
      </c>
    </row>
    <row r="428" spans="1:42" s="144" customFormat="1">
      <c r="A428" s="994"/>
      <c r="B428" s="994"/>
      <c r="C428" s="236"/>
      <c r="D428" s="236"/>
      <c r="E428" s="236"/>
      <c r="F428" s="371"/>
      <c r="G428" s="865">
        <v>11</v>
      </c>
      <c r="H428" s="859">
        <v>2023</v>
      </c>
      <c r="I428" s="866">
        <v>2024</v>
      </c>
      <c r="J428" s="866">
        <v>2024</v>
      </c>
      <c r="K428" s="621" t="s">
        <v>306</v>
      </c>
      <c r="L428" s="1081">
        <v>0</v>
      </c>
      <c r="M428" s="89">
        <v>615725.3354610001</v>
      </c>
      <c r="N428" s="89">
        <v>0</v>
      </c>
      <c r="O428" s="1082">
        <v>615725.3354610001</v>
      </c>
      <c r="P428" s="598">
        <v>615725.3354610001</v>
      </c>
      <c r="Q428" s="776">
        <v>458157.47536427499</v>
      </c>
      <c r="R428" s="776">
        <v>4166.666666666667</v>
      </c>
      <c r="S428" s="776">
        <v>3100.3913120696884</v>
      </c>
      <c r="T428" s="533">
        <v>4166.666666666667</v>
      </c>
      <c r="U428" s="1086">
        <v>4166.666666666667</v>
      </c>
      <c r="V428" s="8">
        <v>0</v>
      </c>
      <c r="W428" s="1084"/>
      <c r="X428" s="8"/>
      <c r="Y428" s="8">
        <v>0</v>
      </c>
      <c r="Z428" s="8">
        <v>0</v>
      </c>
      <c r="AA428" s="8"/>
      <c r="AB428" s="8"/>
      <c r="AC428" s="1130">
        <v>93.924203714389847</v>
      </c>
      <c r="AD428" s="1130">
        <v>68.877749390552552</v>
      </c>
      <c r="AE428" s="8">
        <v>391350.84880995774</v>
      </c>
      <c r="AF428" s="8"/>
      <c r="AG428" s="1084">
        <v>0</v>
      </c>
      <c r="AH428" s="1130">
        <v>53.849876796250172</v>
      </c>
      <c r="AI428" s="8">
        <v>224374.48665104239</v>
      </c>
      <c r="AJ428" s="1130">
        <v>100.18581729534917</v>
      </c>
      <c r="AK428" s="1084">
        <v>0</v>
      </c>
      <c r="AL428" s="8">
        <v>224374.48665104239</v>
      </c>
      <c r="AM428" s="1081"/>
      <c r="AN428" s="89">
        <v>615725.3354610001</v>
      </c>
      <c r="AO428" s="89"/>
      <c r="AP428" s="1082">
        <v>615725.3354610001</v>
      </c>
    </row>
    <row r="429" spans="1:42" s="144" customFormat="1">
      <c r="A429" s="994"/>
      <c r="B429" s="994"/>
      <c r="C429" s="236"/>
      <c r="D429" s="236"/>
      <c r="E429" s="236"/>
      <c r="F429" s="371"/>
      <c r="G429" s="865">
        <v>12</v>
      </c>
      <c r="H429" s="859">
        <v>2023</v>
      </c>
      <c r="I429" s="866">
        <v>2024</v>
      </c>
      <c r="J429" s="866">
        <v>2024</v>
      </c>
      <c r="K429" s="621" t="s">
        <v>306</v>
      </c>
      <c r="L429" s="1081">
        <v>0</v>
      </c>
      <c r="M429" s="89">
        <v>615725.3354610001</v>
      </c>
      <c r="N429" s="89">
        <v>0</v>
      </c>
      <c r="O429" s="1082">
        <v>615725.3354610001</v>
      </c>
      <c r="P429" s="598">
        <v>615725.3354610001</v>
      </c>
      <c r="Q429" s="776">
        <v>458157.47536427499</v>
      </c>
      <c r="R429" s="776">
        <v>4166.666666666667</v>
      </c>
      <c r="S429" s="776">
        <v>3100.3913120696884</v>
      </c>
      <c r="T429" s="533">
        <v>4166.666666666667</v>
      </c>
      <c r="U429" s="1086">
        <v>4166.666666666667</v>
      </c>
      <c r="V429" s="8">
        <v>0</v>
      </c>
      <c r="W429" s="1084"/>
      <c r="X429" s="8"/>
      <c r="Y429" s="8">
        <v>0</v>
      </c>
      <c r="Z429" s="8">
        <v>0</v>
      </c>
      <c r="AA429" s="8"/>
      <c r="AB429" s="8"/>
      <c r="AC429" s="1130">
        <v>93.924203714389847</v>
      </c>
      <c r="AD429" s="1130">
        <v>68.877749390552552</v>
      </c>
      <c r="AE429" s="8">
        <v>391350.84880995774</v>
      </c>
      <c r="AF429" s="8"/>
      <c r="AG429" s="1084">
        <v>0</v>
      </c>
      <c r="AH429" s="1130">
        <v>53.849876796250172</v>
      </c>
      <c r="AI429" s="8">
        <v>224374.48665104239</v>
      </c>
      <c r="AJ429" s="1130">
        <v>100.18581729534917</v>
      </c>
      <c r="AK429" s="1084">
        <v>0</v>
      </c>
      <c r="AL429" s="8">
        <v>224374.48665104239</v>
      </c>
      <c r="AM429" s="1081"/>
      <c r="AN429" s="89">
        <v>615725.3354610001</v>
      </c>
      <c r="AO429" s="89"/>
      <c r="AP429" s="1082">
        <v>615725.3354610001</v>
      </c>
    </row>
    <row r="430" spans="1:42" s="144" customFormat="1">
      <c r="A430" s="994"/>
      <c r="B430" s="994"/>
      <c r="C430" s="236"/>
      <c r="D430" s="236"/>
      <c r="E430" s="236"/>
      <c r="F430" s="371"/>
      <c r="G430" s="865">
        <v>1</v>
      </c>
      <c r="H430" s="859">
        <v>2024</v>
      </c>
      <c r="I430" s="866">
        <v>2024</v>
      </c>
      <c r="J430" s="866">
        <v>2024</v>
      </c>
      <c r="K430" s="621" t="s">
        <v>306</v>
      </c>
      <c r="L430" s="1081">
        <v>0</v>
      </c>
      <c r="M430" s="89">
        <v>615725.3354610001</v>
      </c>
      <c r="N430" s="89">
        <v>0</v>
      </c>
      <c r="O430" s="1082">
        <v>615725.3354610001</v>
      </c>
      <c r="P430" s="598">
        <v>615725.3354610001</v>
      </c>
      <c r="Q430" s="776">
        <v>458157.47536427499</v>
      </c>
      <c r="R430" s="776">
        <v>4166.666666666667</v>
      </c>
      <c r="S430" s="776">
        <v>3100.3913120696884</v>
      </c>
      <c r="T430" s="533">
        <v>4166.666666666667</v>
      </c>
      <c r="U430" s="1086">
        <v>4166.666666666667</v>
      </c>
      <c r="V430" s="8">
        <v>0</v>
      </c>
      <c r="W430" s="1084"/>
      <c r="X430" s="8"/>
      <c r="Y430" s="8">
        <v>0</v>
      </c>
      <c r="Z430" s="8">
        <v>0</v>
      </c>
      <c r="AA430" s="8"/>
      <c r="AB430" s="8"/>
      <c r="AC430" s="1130">
        <v>93.924203714389847</v>
      </c>
      <c r="AD430" s="1130">
        <v>68.877749390552552</v>
      </c>
      <c r="AE430" s="8">
        <v>391350.84880995774</v>
      </c>
      <c r="AF430" s="8"/>
      <c r="AG430" s="1084">
        <v>0</v>
      </c>
      <c r="AH430" s="1130">
        <v>53.849876796250172</v>
      </c>
      <c r="AI430" s="8">
        <v>224374.48665104239</v>
      </c>
      <c r="AJ430" s="1130">
        <v>100.18581729534917</v>
      </c>
      <c r="AK430" s="1084">
        <v>0</v>
      </c>
      <c r="AL430" s="8">
        <v>224374.48665104239</v>
      </c>
      <c r="AM430" s="1081"/>
      <c r="AN430" s="89">
        <v>615725.3354610001</v>
      </c>
      <c r="AO430" s="89"/>
      <c r="AP430" s="1082">
        <v>615725.3354610001</v>
      </c>
    </row>
    <row r="431" spans="1:42" s="144" customFormat="1">
      <c r="A431" s="994"/>
      <c r="B431" s="994"/>
      <c r="C431" s="236"/>
      <c r="D431" s="236"/>
      <c r="E431" s="236"/>
      <c r="F431" s="371"/>
      <c r="G431" s="865">
        <v>2</v>
      </c>
      <c r="H431" s="859">
        <v>2024</v>
      </c>
      <c r="I431" s="866">
        <v>2024</v>
      </c>
      <c r="J431" s="866">
        <v>2024</v>
      </c>
      <c r="K431" s="621" t="s">
        <v>306</v>
      </c>
      <c r="L431" s="1081">
        <v>0</v>
      </c>
      <c r="M431" s="89">
        <v>615725.3354610001</v>
      </c>
      <c r="N431" s="89">
        <v>0</v>
      </c>
      <c r="O431" s="1082">
        <v>615725.3354610001</v>
      </c>
      <c r="P431" s="598">
        <v>615725.3354610001</v>
      </c>
      <c r="Q431" s="776">
        <v>458157.47536427499</v>
      </c>
      <c r="R431" s="776">
        <v>4166.666666666667</v>
      </c>
      <c r="S431" s="776">
        <v>3100.3913120696884</v>
      </c>
      <c r="T431" s="533">
        <v>4166.666666666667</v>
      </c>
      <c r="U431" s="1086">
        <v>4166.666666666667</v>
      </c>
      <c r="V431" s="8">
        <v>0</v>
      </c>
      <c r="W431" s="1084"/>
      <c r="X431" s="8"/>
      <c r="Y431" s="8">
        <v>0</v>
      </c>
      <c r="Z431" s="8">
        <v>0</v>
      </c>
      <c r="AA431" s="8"/>
      <c r="AB431" s="8"/>
      <c r="AC431" s="1130">
        <v>93.924203714389847</v>
      </c>
      <c r="AD431" s="1130">
        <v>68.877749390552552</v>
      </c>
      <c r="AE431" s="8">
        <v>391350.84880995774</v>
      </c>
      <c r="AF431" s="8"/>
      <c r="AG431" s="1084">
        <v>0</v>
      </c>
      <c r="AH431" s="1130">
        <v>53.849876796250172</v>
      </c>
      <c r="AI431" s="8">
        <v>224374.48665104239</v>
      </c>
      <c r="AJ431" s="1130">
        <v>100.18581729534917</v>
      </c>
      <c r="AK431" s="1084">
        <v>0</v>
      </c>
      <c r="AL431" s="8">
        <v>224374.48665104239</v>
      </c>
      <c r="AM431" s="1081"/>
      <c r="AN431" s="89">
        <v>615725.3354610001</v>
      </c>
      <c r="AO431" s="89"/>
      <c r="AP431" s="1082">
        <v>615725.3354610001</v>
      </c>
    </row>
    <row r="432" spans="1:42" s="144" customFormat="1">
      <c r="A432" s="994"/>
      <c r="B432" s="994"/>
      <c r="C432" s="236"/>
      <c r="D432" s="236"/>
      <c r="E432" s="236"/>
      <c r="F432" s="371"/>
      <c r="G432" s="865">
        <v>3</v>
      </c>
      <c r="H432" s="859">
        <v>2024</v>
      </c>
      <c r="I432" s="866">
        <v>2024</v>
      </c>
      <c r="J432" s="866">
        <v>2024</v>
      </c>
      <c r="K432" s="621" t="s">
        <v>306</v>
      </c>
      <c r="L432" s="1081">
        <v>0</v>
      </c>
      <c r="M432" s="89">
        <v>615725.3354610001</v>
      </c>
      <c r="N432" s="89">
        <v>0</v>
      </c>
      <c r="O432" s="1082">
        <v>615725.3354610001</v>
      </c>
      <c r="P432" s="598">
        <v>615725.3354610001</v>
      </c>
      <c r="Q432" s="776">
        <v>458157.47536427499</v>
      </c>
      <c r="R432" s="776">
        <v>4166.666666666667</v>
      </c>
      <c r="S432" s="776">
        <v>3100.3913120696884</v>
      </c>
      <c r="T432" s="533">
        <v>4166.666666666667</v>
      </c>
      <c r="U432" s="1086">
        <v>4166.666666666667</v>
      </c>
      <c r="V432" s="8">
        <v>0</v>
      </c>
      <c r="W432" s="1084"/>
      <c r="X432" s="8"/>
      <c r="Y432" s="8">
        <v>0</v>
      </c>
      <c r="Z432" s="8">
        <v>0</v>
      </c>
      <c r="AA432" s="8"/>
      <c r="AB432" s="8"/>
      <c r="AC432" s="1130">
        <v>93.924203714389847</v>
      </c>
      <c r="AD432" s="1130">
        <v>68.877749390552552</v>
      </c>
      <c r="AE432" s="8">
        <v>391350.84880995774</v>
      </c>
      <c r="AF432" s="8"/>
      <c r="AG432" s="1084">
        <v>0</v>
      </c>
      <c r="AH432" s="1130">
        <v>53.849876796250172</v>
      </c>
      <c r="AI432" s="8">
        <v>224374.48665104239</v>
      </c>
      <c r="AJ432" s="1130">
        <v>100.18581729534917</v>
      </c>
      <c r="AK432" s="1084">
        <v>0</v>
      </c>
      <c r="AL432" s="8">
        <v>224374.48665104239</v>
      </c>
      <c r="AM432" s="1081"/>
      <c r="AN432" s="89">
        <v>615725.3354610001</v>
      </c>
      <c r="AO432" s="89"/>
      <c r="AP432" s="1082">
        <v>615725.3354610001</v>
      </c>
    </row>
    <row r="433" spans="1:42" s="144" customFormat="1">
      <c r="A433" s="994"/>
      <c r="B433" s="994"/>
      <c r="C433" s="236"/>
      <c r="D433" s="236"/>
      <c r="E433" s="236"/>
      <c r="F433" s="371"/>
      <c r="G433" s="865">
        <v>4</v>
      </c>
      <c r="H433" s="859">
        <v>2024</v>
      </c>
      <c r="I433" s="866">
        <v>2024</v>
      </c>
      <c r="J433" s="866">
        <v>2025</v>
      </c>
      <c r="K433" s="621" t="s">
        <v>306</v>
      </c>
      <c r="L433" s="1081">
        <v>0</v>
      </c>
      <c r="M433" s="89">
        <v>615725.3354610001</v>
      </c>
      <c r="N433" s="89">
        <v>0</v>
      </c>
      <c r="O433" s="1082">
        <v>615725.3354610001</v>
      </c>
      <c r="P433" s="598">
        <v>615725.3354610001</v>
      </c>
      <c r="Q433" s="776">
        <v>444813.08287793689</v>
      </c>
      <c r="R433" s="776">
        <v>4166.666666666667</v>
      </c>
      <c r="S433" s="776">
        <v>3010.0886524948432</v>
      </c>
      <c r="T433" s="533">
        <v>4166.666666666667</v>
      </c>
      <c r="U433" s="1086">
        <v>4166.666666666667</v>
      </c>
      <c r="V433" s="8">
        <v>0</v>
      </c>
      <c r="W433" s="1084"/>
      <c r="X433" s="8"/>
      <c r="Y433" s="8">
        <v>0</v>
      </c>
      <c r="Z433" s="8">
        <v>0</v>
      </c>
      <c r="AA433" s="8"/>
      <c r="AB433" s="8"/>
      <c r="AC433" s="1130">
        <v>93.924203714389847</v>
      </c>
      <c r="AD433" s="1130">
        <v>68.877749390552552</v>
      </c>
      <c r="AE433" s="8">
        <v>391350.84880995774</v>
      </c>
      <c r="AF433" s="8"/>
      <c r="AG433" s="1084">
        <v>0</v>
      </c>
      <c r="AH433" s="1130">
        <v>53.849876796250172</v>
      </c>
      <c r="AI433" s="8">
        <v>224374.48665104239</v>
      </c>
      <c r="AJ433" s="1130">
        <v>100.18581729534917</v>
      </c>
      <c r="AK433" s="1084">
        <v>0</v>
      </c>
      <c r="AL433" s="8">
        <v>224374.48665104239</v>
      </c>
      <c r="AM433" s="1081"/>
      <c r="AN433" s="89">
        <v>615725.3354610001</v>
      </c>
      <c r="AO433" s="89"/>
      <c r="AP433" s="1082">
        <v>615725.3354610001</v>
      </c>
    </row>
    <row r="434" spans="1:42" s="144" customFormat="1">
      <c r="A434" s="994"/>
      <c r="B434" s="994"/>
      <c r="C434" s="236"/>
      <c r="D434" s="236"/>
      <c r="E434" s="236"/>
      <c r="F434" s="371"/>
      <c r="G434" s="865">
        <v>5</v>
      </c>
      <c r="H434" s="859">
        <v>2024</v>
      </c>
      <c r="I434" s="866">
        <v>2024</v>
      </c>
      <c r="J434" s="866">
        <v>2025</v>
      </c>
      <c r="K434" s="621" t="s">
        <v>306</v>
      </c>
      <c r="L434" s="1081">
        <v>0</v>
      </c>
      <c r="M434" s="89">
        <v>615725.3354610001</v>
      </c>
      <c r="N434" s="89">
        <v>0</v>
      </c>
      <c r="O434" s="1082">
        <v>615725.3354610001</v>
      </c>
      <c r="P434" s="598">
        <v>615725.3354610001</v>
      </c>
      <c r="Q434" s="776">
        <v>444813.08287793689</v>
      </c>
      <c r="R434" s="776">
        <v>4166.666666666667</v>
      </c>
      <c r="S434" s="776">
        <v>3010.0886524948432</v>
      </c>
      <c r="T434" s="533">
        <v>4166.666666666667</v>
      </c>
      <c r="U434" s="1086">
        <v>4166.666666666667</v>
      </c>
      <c r="V434" s="8">
        <v>0</v>
      </c>
      <c r="W434" s="1084"/>
      <c r="X434" s="8"/>
      <c r="Y434" s="8">
        <v>0</v>
      </c>
      <c r="Z434" s="8">
        <v>0</v>
      </c>
      <c r="AA434" s="8"/>
      <c r="AB434" s="8"/>
      <c r="AC434" s="1130">
        <v>93.924203714389847</v>
      </c>
      <c r="AD434" s="1130">
        <v>68.877749390552552</v>
      </c>
      <c r="AE434" s="8">
        <v>391350.84880995774</v>
      </c>
      <c r="AF434" s="8"/>
      <c r="AG434" s="1084">
        <v>0</v>
      </c>
      <c r="AH434" s="1130">
        <v>53.849876796250172</v>
      </c>
      <c r="AI434" s="8">
        <v>224374.48665104239</v>
      </c>
      <c r="AJ434" s="1130">
        <v>100.18581729534917</v>
      </c>
      <c r="AK434" s="1084">
        <v>0</v>
      </c>
      <c r="AL434" s="8">
        <v>224374.48665104239</v>
      </c>
      <c r="AM434" s="1081"/>
      <c r="AN434" s="89">
        <v>615725.3354610001</v>
      </c>
      <c r="AO434" s="89"/>
      <c r="AP434" s="1082">
        <v>615725.3354610001</v>
      </c>
    </row>
    <row r="435" spans="1:42" s="144" customFormat="1">
      <c r="A435" s="994"/>
      <c r="B435" s="994"/>
      <c r="C435" s="236"/>
      <c r="D435" s="236"/>
      <c r="E435" s="236"/>
      <c r="F435" s="371"/>
      <c r="G435" s="865">
        <v>6</v>
      </c>
      <c r="H435" s="859">
        <v>2024</v>
      </c>
      <c r="I435" s="866">
        <v>2024</v>
      </c>
      <c r="J435" s="866">
        <v>2025</v>
      </c>
      <c r="K435" s="621" t="s">
        <v>306</v>
      </c>
      <c r="L435" s="1081">
        <v>0</v>
      </c>
      <c r="M435" s="89">
        <v>615725.3354610001</v>
      </c>
      <c r="N435" s="89">
        <v>0</v>
      </c>
      <c r="O435" s="1082">
        <v>615725.3354610001</v>
      </c>
      <c r="P435" s="598">
        <v>615725.3354610001</v>
      </c>
      <c r="Q435" s="776">
        <v>444813.08287793689</v>
      </c>
      <c r="R435" s="776">
        <v>4166.666666666667</v>
      </c>
      <c r="S435" s="776">
        <v>3010.0886524948432</v>
      </c>
      <c r="T435" s="533">
        <v>4166.666666666667</v>
      </c>
      <c r="U435" s="1086">
        <v>4166.666666666667</v>
      </c>
      <c r="V435" s="8">
        <v>0</v>
      </c>
      <c r="W435" s="1084"/>
      <c r="X435" s="8"/>
      <c r="Y435" s="8">
        <v>0</v>
      </c>
      <c r="Z435" s="8">
        <v>0</v>
      </c>
      <c r="AA435" s="8"/>
      <c r="AB435" s="8"/>
      <c r="AC435" s="1130">
        <v>93.924203714389847</v>
      </c>
      <c r="AD435" s="1130">
        <v>68.877749390552552</v>
      </c>
      <c r="AE435" s="8">
        <v>391350.84880995774</v>
      </c>
      <c r="AF435" s="8"/>
      <c r="AG435" s="1084">
        <v>0</v>
      </c>
      <c r="AH435" s="1130">
        <v>53.849876796250172</v>
      </c>
      <c r="AI435" s="8">
        <v>224374.48665104239</v>
      </c>
      <c r="AJ435" s="1130">
        <v>100.18581729534917</v>
      </c>
      <c r="AK435" s="1084">
        <v>0</v>
      </c>
      <c r="AL435" s="8">
        <v>224374.48665104239</v>
      </c>
      <c r="AM435" s="1081"/>
      <c r="AN435" s="89">
        <v>615725.3354610001</v>
      </c>
      <c r="AO435" s="89"/>
      <c r="AP435" s="1082">
        <v>615725.3354610001</v>
      </c>
    </row>
    <row r="436" spans="1:42" s="144" customFormat="1">
      <c r="A436" s="994"/>
      <c r="B436" s="994"/>
      <c r="C436" s="236"/>
      <c r="D436" s="236"/>
      <c r="E436" s="236"/>
      <c r="F436" s="371"/>
      <c r="G436" s="865">
        <v>7</v>
      </c>
      <c r="H436" s="859">
        <v>2024</v>
      </c>
      <c r="I436" s="866">
        <v>2025</v>
      </c>
      <c r="J436" s="866">
        <v>2025</v>
      </c>
      <c r="K436" s="621" t="s">
        <v>306</v>
      </c>
      <c r="L436" s="1081">
        <v>0</v>
      </c>
      <c r="M436" s="89">
        <v>631312.49653813965</v>
      </c>
      <c r="N436" s="89">
        <v>0</v>
      </c>
      <c r="O436" s="1082">
        <v>631312.49653813965</v>
      </c>
      <c r="P436" s="598">
        <v>631312.49653813965</v>
      </c>
      <c r="Q436" s="776">
        <v>456073.57968183456</v>
      </c>
      <c r="R436" s="776">
        <v>4166.666666666667</v>
      </c>
      <c r="S436" s="776">
        <v>3010.0886524948432</v>
      </c>
      <c r="T436" s="533">
        <v>4166.666666666667</v>
      </c>
      <c r="U436" s="1086">
        <v>4166.666666666667</v>
      </c>
      <c r="V436" s="8">
        <v>0</v>
      </c>
      <c r="W436" s="1084"/>
      <c r="X436" s="8"/>
      <c r="Y436" s="8">
        <v>0</v>
      </c>
      <c r="Z436" s="8">
        <v>0</v>
      </c>
      <c r="AA436" s="8"/>
      <c r="AB436" s="8"/>
      <c r="AC436" s="1130">
        <v>96.301906251580633</v>
      </c>
      <c r="AD436" s="1130">
        <v>70.621397917825803</v>
      </c>
      <c r="AE436" s="8">
        <v>401257.94271491934</v>
      </c>
      <c r="AF436" s="8"/>
      <c r="AG436" s="1084">
        <v>0</v>
      </c>
      <c r="AH436" s="1130">
        <v>55.213092917572887</v>
      </c>
      <c r="AI436" s="8">
        <v>230054.55382322037</v>
      </c>
      <c r="AJ436" s="1130">
        <v>102.72203333501935</v>
      </c>
      <c r="AK436" s="1084">
        <v>0</v>
      </c>
      <c r="AL436" s="8">
        <v>230054.55382322037</v>
      </c>
      <c r="AM436" s="1081"/>
      <c r="AN436" s="89">
        <v>631312.49653813965</v>
      </c>
      <c r="AO436" s="89"/>
      <c r="AP436" s="1082">
        <v>631312.49653813965</v>
      </c>
    </row>
    <row r="437" spans="1:42" s="144" customFormat="1">
      <c r="A437" s="994"/>
      <c r="B437" s="994"/>
      <c r="C437" s="236"/>
      <c r="D437" s="236"/>
      <c r="E437" s="236"/>
      <c r="F437" s="371"/>
      <c r="G437" s="865">
        <v>8</v>
      </c>
      <c r="H437" s="859">
        <v>2024</v>
      </c>
      <c r="I437" s="866">
        <v>2025</v>
      </c>
      <c r="J437" s="866">
        <v>2025</v>
      </c>
      <c r="K437" s="621" t="s">
        <v>306</v>
      </c>
      <c r="L437" s="1081">
        <v>0</v>
      </c>
      <c r="M437" s="89">
        <v>631312.49653813965</v>
      </c>
      <c r="N437" s="89">
        <v>0</v>
      </c>
      <c r="O437" s="1082">
        <v>631312.49653813965</v>
      </c>
      <c r="P437" s="598">
        <v>631312.49653813965</v>
      </c>
      <c r="Q437" s="776">
        <v>456073.57968183456</v>
      </c>
      <c r="R437" s="776">
        <v>4166.666666666667</v>
      </c>
      <c r="S437" s="776">
        <v>3010.0886524948432</v>
      </c>
      <c r="T437" s="533">
        <v>4166.666666666667</v>
      </c>
      <c r="U437" s="1086">
        <v>4166.666666666667</v>
      </c>
      <c r="V437" s="8">
        <v>0</v>
      </c>
      <c r="W437" s="1084"/>
      <c r="X437" s="8"/>
      <c r="Y437" s="8">
        <v>0</v>
      </c>
      <c r="Z437" s="8">
        <v>0</v>
      </c>
      <c r="AA437" s="8"/>
      <c r="AB437" s="8"/>
      <c r="AC437" s="1130">
        <v>96.301906251580633</v>
      </c>
      <c r="AD437" s="1130">
        <v>70.621397917825803</v>
      </c>
      <c r="AE437" s="8">
        <v>401257.94271491934</v>
      </c>
      <c r="AF437" s="8"/>
      <c r="AG437" s="1084">
        <v>0</v>
      </c>
      <c r="AH437" s="1130">
        <v>55.213092917572887</v>
      </c>
      <c r="AI437" s="8">
        <v>230054.55382322037</v>
      </c>
      <c r="AJ437" s="1130">
        <v>102.72203333501935</v>
      </c>
      <c r="AK437" s="1084">
        <v>0</v>
      </c>
      <c r="AL437" s="8">
        <v>230054.55382322037</v>
      </c>
      <c r="AM437" s="1081"/>
      <c r="AN437" s="89">
        <v>631312.49653813965</v>
      </c>
      <c r="AO437" s="89"/>
      <c r="AP437" s="1082">
        <v>631312.49653813965</v>
      </c>
    </row>
    <row r="438" spans="1:42" s="144" customFormat="1">
      <c r="A438" s="994"/>
      <c r="B438" s="994"/>
      <c r="C438" s="236"/>
      <c r="D438" s="236"/>
      <c r="E438" s="236"/>
      <c r="F438" s="371"/>
      <c r="G438" s="865">
        <v>9</v>
      </c>
      <c r="H438" s="859">
        <v>2024</v>
      </c>
      <c r="I438" s="866">
        <v>2025</v>
      </c>
      <c r="J438" s="866">
        <v>2025</v>
      </c>
      <c r="K438" s="621" t="s">
        <v>306</v>
      </c>
      <c r="L438" s="1081">
        <v>0</v>
      </c>
      <c r="M438" s="89">
        <v>631312.49653813965</v>
      </c>
      <c r="N438" s="89">
        <v>0</v>
      </c>
      <c r="O438" s="1082">
        <v>631312.49653813965</v>
      </c>
      <c r="P438" s="598">
        <v>631312.49653813965</v>
      </c>
      <c r="Q438" s="776">
        <v>456073.57968183456</v>
      </c>
      <c r="R438" s="776">
        <v>4166.666666666667</v>
      </c>
      <c r="S438" s="776">
        <v>3010.0886524948432</v>
      </c>
      <c r="T438" s="533">
        <v>4166.666666666667</v>
      </c>
      <c r="U438" s="1086">
        <v>4166.666666666667</v>
      </c>
      <c r="V438" s="8">
        <v>0</v>
      </c>
      <c r="W438" s="1084"/>
      <c r="X438" s="8"/>
      <c r="Y438" s="8">
        <v>0</v>
      </c>
      <c r="Z438" s="8">
        <v>0</v>
      </c>
      <c r="AA438" s="8"/>
      <c r="AB438" s="8"/>
      <c r="AC438" s="1130">
        <v>96.301906251580633</v>
      </c>
      <c r="AD438" s="1130">
        <v>70.621397917825803</v>
      </c>
      <c r="AE438" s="8">
        <v>401257.94271491934</v>
      </c>
      <c r="AF438" s="8"/>
      <c r="AG438" s="1084">
        <v>0</v>
      </c>
      <c r="AH438" s="1130">
        <v>55.213092917572887</v>
      </c>
      <c r="AI438" s="8">
        <v>230054.55382322037</v>
      </c>
      <c r="AJ438" s="1130">
        <v>102.72203333501935</v>
      </c>
      <c r="AK438" s="1084">
        <v>0</v>
      </c>
      <c r="AL438" s="8">
        <v>230054.55382322037</v>
      </c>
      <c r="AM438" s="1081"/>
      <c r="AN438" s="89">
        <v>631312.49653813965</v>
      </c>
      <c r="AO438" s="89"/>
      <c r="AP438" s="1082">
        <v>631312.49653813965</v>
      </c>
    </row>
    <row r="439" spans="1:42" s="144" customFormat="1">
      <c r="A439" s="994"/>
      <c r="B439" s="994"/>
      <c r="C439" s="236"/>
      <c r="D439" s="236"/>
      <c r="E439" s="236"/>
      <c r="F439" s="371"/>
      <c r="G439" s="865">
        <v>10</v>
      </c>
      <c r="H439" s="859">
        <v>2024</v>
      </c>
      <c r="I439" s="866">
        <v>2025</v>
      </c>
      <c r="J439" s="866">
        <v>2025</v>
      </c>
      <c r="K439" s="621" t="s">
        <v>306</v>
      </c>
      <c r="L439" s="1081">
        <v>0</v>
      </c>
      <c r="M439" s="89">
        <v>631312.49653813965</v>
      </c>
      <c r="N439" s="89">
        <v>0</v>
      </c>
      <c r="O439" s="1082">
        <v>631312.49653813965</v>
      </c>
      <c r="P439" s="598">
        <v>631312.49653813965</v>
      </c>
      <c r="Q439" s="776">
        <v>456073.57968183456</v>
      </c>
      <c r="R439" s="776">
        <v>4166.666666666667</v>
      </c>
      <c r="S439" s="776">
        <v>3010.0886524948432</v>
      </c>
      <c r="T439" s="533">
        <v>4166.666666666667</v>
      </c>
      <c r="U439" s="1086">
        <v>4166.666666666667</v>
      </c>
      <c r="V439" s="8">
        <v>0</v>
      </c>
      <c r="W439" s="1084"/>
      <c r="X439" s="8"/>
      <c r="Y439" s="8">
        <v>0</v>
      </c>
      <c r="Z439" s="8">
        <v>0</v>
      </c>
      <c r="AA439" s="8"/>
      <c r="AB439" s="8"/>
      <c r="AC439" s="1130">
        <v>96.301906251580633</v>
      </c>
      <c r="AD439" s="1130">
        <v>70.621397917825803</v>
      </c>
      <c r="AE439" s="8">
        <v>401257.94271491934</v>
      </c>
      <c r="AF439" s="8"/>
      <c r="AG439" s="1084">
        <v>0</v>
      </c>
      <c r="AH439" s="1130">
        <v>55.213092917572887</v>
      </c>
      <c r="AI439" s="8">
        <v>230054.55382322037</v>
      </c>
      <c r="AJ439" s="1130">
        <v>102.72203333501935</v>
      </c>
      <c r="AK439" s="1084">
        <v>0</v>
      </c>
      <c r="AL439" s="8">
        <v>230054.55382322037</v>
      </c>
      <c r="AM439" s="1081"/>
      <c r="AN439" s="89">
        <v>631312.49653813965</v>
      </c>
      <c r="AO439" s="89"/>
      <c r="AP439" s="1082">
        <v>631312.49653813965</v>
      </c>
    </row>
    <row r="440" spans="1:42" s="144" customFormat="1">
      <c r="A440" s="994"/>
      <c r="B440" s="994"/>
      <c r="C440" s="236"/>
      <c r="D440" s="236"/>
      <c r="E440" s="236"/>
      <c r="F440" s="371"/>
      <c r="G440" s="865">
        <v>11</v>
      </c>
      <c r="H440" s="859">
        <v>2024</v>
      </c>
      <c r="I440" s="866">
        <v>2025</v>
      </c>
      <c r="J440" s="866">
        <v>2025</v>
      </c>
      <c r="K440" s="621" t="s">
        <v>306</v>
      </c>
      <c r="L440" s="1081">
        <v>0</v>
      </c>
      <c r="M440" s="89">
        <v>631312.49653813965</v>
      </c>
      <c r="N440" s="89">
        <v>0</v>
      </c>
      <c r="O440" s="1082">
        <v>631312.49653813965</v>
      </c>
      <c r="P440" s="598">
        <v>631312.49653813965</v>
      </c>
      <c r="Q440" s="776">
        <v>456073.57968183456</v>
      </c>
      <c r="R440" s="776">
        <v>4166.666666666667</v>
      </c>
      <c r="S440" s="776">
        <v>3010.0886524948432</v>
      </c>
      <c r="T440" s="533">
        <v>4166.666666666667</v>
      </c>
      <c r="U440" s="1086">
        <v>4166.666666666667</v>
      </c>
      <c r="V440" s="8">
        <v>0</v>
      </c>
      <c r="W440" s="1084"/>
      <c r="X440" s="8"/>
      <c r="Y440" s="8">
        <v>0</v>
      </c>
      <c r="Z440" s="8">
        <v>0</v>
      </c>
      <c r="AA440" s="8"/>
      <c r="AB440" s="8"/>
      <c r="AC440" s="1130">
        <v>96.301906251580633</v>
      </c>
      <c r="AD440" s="1130">
        <v>70.621397917825803</v>
      </c>
      <c r="AE440" s="8">
        <v>401257.94271491934</v>
      </c>
      <c r="AF440" s="8"/>
      <c r="AG440" s="1084">
        <v>0</v>
      </c>
      <c r="AH440" s="1130">
        <v>55.213092917572887</v>
      </c>
      <c r="AI440" s="8">
        <v>230054.55382322037</v>
      </c>
      <c r="AJ440" s="1130">
        <v>102.72203333501935</v>
      </c>
      <c r="AK440" s="1084">
        <v>0</v>
      </c>
      <c r="AL440" s="8">
        <v>230054.55382322037</v>
      </c>
      <c r="AM440" s="1081"/>
      <c r="AN440" s="89">
        <v>631312.49653813965</v>
      </c>
      <c r="AO440" s="89"/>
      <c r="AP440" s="1082">
        <v>631312.49653813965</v>
      </c>
    </row>
    <row r="441" spans="1:42" s="144" customFormat="1">
      <c r="A441" s="994"/>
      <c r="B441" s="994"/>
      <c r="C441" s="236"/>
      <c r="D441" s="236"/>
      <c r="E441" s="236"/>
      <c r="F441" s="371"/>
      <c r="G441" s="865">
        <v>12</v>
      </c>
      <c r="H441" s="859">
        <v>2024</v>
      </c>
      <c r="I441" s="866">
        <v>2025</v>
      </c>
      <c r="J441" s="866">
        <v>2025</v>
      </c>
      <c r="K441" s="621" t="s">
        <v>306</v>
      </c>
      <c r="L441" s="1081">
        <v>0</v>
      </c>
      <c r="M441" s="89">
        <v>631312.49653813965</v>
      </c>
      <c r="N441" s="89">
        <v>0</v>
      </c>
      <c r="O441" s="1082">
        <v>631312.49653813965</v>
      </c>
      <c r="P441" s="598">
        <v>631312.49653813965</v>
      </c>
      <c r="Q441" s="776">
        <v>456073.57968183456</v>
      </c>
      <c r="R441" s="776">
        <v>4166.666666666667</v>
      </c>
      <c r="S441" s="776">
        <v>3010.0886524948432</v>
      </c>
      <c r="T441" s="533">
        <v>4166.666666666667</v>
      </c>
      <c r="U441" s="1086">
        <v>4166.666666666667</v>
      </c>
      <c r="V441" s="8">
        <v>0</v>
      </c>
      <c r="W441" s="1084"/>
      <c r="X441" s="8"/>
      <c r="Y441" s="8">
        <v>0</v>
      </c>
      <c r="Z441" s="8">
        <v>0</v>
      </c>
      <c r="AA441" s="8"/>
      <c r="AB441" s="8"/>
      <c r="AC441" s="1130">
        <v>96.301906251580633</v>
      </c>
      <c r="AD441" s="1130">
        <v>70.621397917825803</v>
      </c>
      <c r="AE441" s="8">
        <v>401257.94271491934</v>
      </c>
      <c r="AF441" s="8"/>
      <c r="AG441" s="1084">
        <v>0</v>
      </c>
      <c r="AH441" s="1130">
        <v>55.213092917572887</v>
      </c>
      <c r="AI441" s="8">
        <v>230054.55382322037</v>
      </c>
      <c r="AJ441" s="1130">
        <v>102.72203333501935</v>
      </c>
      <c r="AK441" s="1084">
        <v>0</v>
      </c>
      <c r="AL441" s="8">
        <v>230054.55382322037</v>
      </c>
      <c r="AM441" s="1081"/>
      <c r="AN441" s="89">
        <v>631312.49653813965</v>
      </c>
      <c r="AO441" s="89"/>
      <c r="AP441" s="1082">
        <v>631312.49653813965</v>
      </c>
    </row>
    <row r="442" spans="1:42" s="144" customFormat="1">
      <c r="A442" s="994"/>
      <c r="B442" s="994"/>
      <c r="C442" s="236"/>
      <c r="D442" s="236"/>
      <c r="E442" s="236"/>
      <c r="F442" s="371"/>
      <c r="G442" s="865">
        <v>1</v>
      </c>
      <c r="H442" s="859">
        <v>2025</v>
      </c>
      <c r="I442" s="866">
        <v>2025</v>
      </c>
      <c r="J442" s="866">
        <v>2025</v>
      </c>
      <c r="K442" s="621" t="s">
        <v>306</v>
      </c>
      <c r="L442" s="1081">
        <v>0</v>
      </c>
      <c r="M442" s="89">
        <v>631312.49653813965</v>
      </c>
      <c r="N442" s="89">
        <v>0</v>
      </c>
      <c r="O442" s="1082">
        <v>631312.49653813965</v>
      </c>
      <c r="P442" s="598">
        <v>631312.49653813965</v>
      </c>
      <c r="Q442" s="776">
        <v>456073.57968183456</v>
      </c>
      <c r="R442" s="776">
        <v>4166.666666666667</v>
      </c>
      <c r="S442" s="776">
        <v>3010.0886524948432</v>
      </c>
      <c r="T442" s="533">
        <v>4166.666666666667</v>
      </c>
      <c r="U442" s="1086">
        <v>4166.666666666667</v>
      </c>
      <c r="V442" s="8">
        <v>0</v>
      </c>
      <c r="W442" s="1084"/>
      <c r="X442" s="8"/>
      <c r="Y442" s="8">
        <v>0</v>
      </c>
      <c r="Z442" s="8">
        <v>0</v>
      </c>
      <c r="AA442" s="8"/>
      <c r="AB442" s="8"/>
      <c r="AC442" s="1130">
        <v>96.301906251580633</v>
      </c>
      <c r="AD442" s="1130">
        <v>70.621397917825803</v>
      </c>
      <c r="AE442" s="8">
        <v>401257.94271491934</v>
      </c>
      <c r="AF442" s="8"/>
      <c r="AG442" s="1084">
        <v>0</v>
      </c>
      <c r="AH442" s="1130">
        <v>55.213092917572887</v>
      </c>
      <c r="AI442" s="8">
        <v>230054.55382322037</v>
      </c>
      <c r="AJ442" s="1130">
        <v>102.72203333501935</v>
      </c>
      <c r="AK442" s="1084">
        <v>0</v>
      </c>
      <c r="AL442" s="8">
        <v>230054.55382322037</v>
      </c>
      <c r="AM442" s="1081"/>
      <c r="AN442" s="89">
        <v>631312.49653813965</v>
      </c>
      <c r="AO442" s="89"/>
      <c r="AP442" s="1082">
        <v>631312.49653813965</v>
      </c>
    </row>
    <row r="443" spans="1:42" s="144" customFormat="1">
      <c r="A443" s="994"/>
      <c r="B443" s="994"/>
      <c r="C443" s="236"/>
      <c r="D443" s="236"/>
      <c r="E443" s="236"/>
      <c r="F443" s="371"/>
      <c r="G443" s="865">
        <v>2</v>
      </c>
      <c r="H443" s="859">
        <v>2025</v>
      </c>
      <c r="I443" s="866">
        <v>2025</v>
      </c>
      <c r="J443" s="866">
        <v>2025</v>
      </c>
      <c r="K443" s="621" t="s">
        <v>306</v>
      </c>
      <c r="L443" s="1081">
        <v>0</v>
      </c>
      <c r="M443" s="89">
        <v>631312.49653813965</v>
      </c>
      <c r="N443" s="89">
        <v>0</v>
      </c>
      <c r="O443" s="1082">
        <v>631312.49653813965</v>
      </c>
      <c r="P443" s="598">
        <v>631312.49653813965</v>
      </c>
      <c r="Q443" s="776">
        <v>456073.57968183456</v>
      </c>
      <c r="R443" s="776">
        <v>4166.666666666667</v>
      </c>
      <c r="S443" s="776">
        <v>3010.0886524948432</v>
      </c>
      <c r="T443" s="533">
        <v>4166.666666666667</v>
      </c>
      <c r="U443" s="1086">
        <v>4166.666666666667</v>
      </c>
      <c r="V443" s="8">
        <v>0</v>
      </c>
      <c r="W443" s="1084"/>
      <c r="X443" s="8"/>
      <c r="Y443" s="8">
        <v>0</v>
      </c>
      <c r="Z443" s="8">
        <v>0</v>
      </c>
      <c r="AA443" s="8"/>
      <c r="AB443" s="8"/>
      <c r="AC443" s="1130">
        <v>96.301906251580633</v>
      </c>
      <c r="AD443" s="1130">
        <v>70.621397917825803</v>
      </c>
      <c r="AE443" s="8">
        <v>401257.94271491934</v>
      </c>
      <c r="AF443" s="8"/>
      <c r="AG443" s="1084">
        <v>0</v>
      </c>
      <c r="AH443" s="1130">
        <v>55.213092917572887</v>
      </c>
      <c r="AI443" s="8">
        <v>230054.55382322037</v>
      </c>
      <c r="AJ443" s="1130">
        <v>102.72203333501935</v>
      </c>
      <c r="AK443" s="1084">
        <v>0</v>
      </c>
      <c r="AL443" s="8">
        <v>230054.55382322037</v>
      </c>
      <c r="AM443" s="1081"/>
      <c r="AN443" s="89">
        <v>631312.49653813965</v>
      </c>
      <c r="AO443" s="89"/>
      <c r="AP443" s="1082">
        <v>631312.49653813965</v>
      </c>
    </row>
    <row r="444" spans="1:42" s="144" customFormat="1">
      <c r="A444" s="994"/>
      <c r="B444" s="994"/>
      <c r="C444" s="236"/>
      <c r="D444" s="236"/>
      <c r="E444" s="236"/>
      <c r="F444" s="371"/>
      <c r="G444" s="865">
        <v>3</v>
      </c>
      <c r="H444" s="859">
        <v>2025</v>
      </c>
      <c r="I444" s="866">
        <v>2025</v>
      </c>
      <c r="J444" s="866">
        <v>2025</v>
      </c>
      <c r="K444" s="621" t="s">
        <v>306</v>
      </c>
      <c r="L444" s="1081">
        <v>0</v>
      </c>
      <c r="M444" s="89">
        <v>631312.49653813965</v>
      </c>
      <c r="N444" s="89">
        <v>0</v>
      </c>
      <c r="O444" s="1082">
        <v>631312.49653813965</v>
      </c>
      <c r="P444" s="598">
        <v>631312.49653813965</v>
      </c>
      <c r="Q444" s="776">
        <v>456073.57968183456</v>
      </c>
      <c r="R444" s="776">
        <v>4166.666666666667</v>
      </c>
      <c r="S444" s="776">
        <v>3010.0886524948432</v>
      </c>
      <c r="T444" s="533">
        <v>4166.666666666667</v>
      </c>
      <c r="U444" s="1086">
        <v>4166.666666666667</v>
      </c>
      <c r="V444" s="8">
        <v>0</v>
      </c>
      <c r="W444" s="1084"/>
      <c r="X444" s="8"/>
      <c r="Y444" s="8">
        <v>0</v>
      </c>
      <c r="Z444" s="8">
        <v>0</v>
      </c>
      <c r="AA444" s="8"/>
      <c r="AB444" s="8"/>
      <c r="AC444" s="1130">
        <v>96.301906251580633</v>
      </c>
      <c r="AD444" s="1130">
        <v>70.621397917825803</v>
      </c>
      <c r="AE444" s="8">
        <v>401257.94271491934</v>
      </c>
      <c r="AF444" s="8"/>
      <c r="AG444" s="1084">
        <v>0</v>
      </c>
      <c r="AH444" s="1130">
        <v>55.213092917572887</v>
      </c>
      <c r="AI444" s="8">
        <v>230054.55382322037</v>
      </c>
      <c r="AJ444" s="1130">
        <v>102.72203333501935</v>
      </c>
      <c r="AK444" s="1084">
        <v>0</v>
      </c>
      <c r="AL444" s="8">
        <v>230054.55382322037</v>
      </c>
      <c r="AM444" s="1081"/>
      <c r="AN444" s="89">
        <v>631312.49653813965</v>
      </c>
      <c r="AO444" s="89"/>
      <c r="AP444" s="1082">
        <v>631312.49653813965</v>
      </c>
    </row>
    <row r="445" spans="1:42" s="144" customFormat="1">
      <c r="A445" s="994"/>
      <c r="B445" s="994"/>
      <c r="C445" s="236"/>
      <c r="D445" s="236"/>
      <c r="E445" s="236"/>
      <c r="F445" s="371"/>
      <c r="G445" s="865">
        <v>4</v>
      </c>
      <c r="H445" s="859">
        <v>2025</v>
      </c>
      <c r="I445" s="866">
        <v>2025</v>
      </c>
      <c r="J445" s="866">
        <v>2026</v>
      </c>
      <c r="K445" s="621" t="s">
        <v>306</v>
      </c>
      <c r="L445" s="1081">
        <v>0</v>
      </c>
      <c r="M445" s="89">
        <v>631312.49653813965</v>
      </c>
      <c r="N445" s="89">
        <v>0</v>
      </c>
      <c r="O445" s="1082">
        <v>631312.49653813965</v>
      </c>
      <c r="P445" s="598">
        <v>631312.49653813965</v>
      </c>
      <c r="Q445" s="776">
        <v>442789.88318624726</v>
      </c>
      <c r="R445" s="776">
        <v>4166.666666666667</v>
      </c>
      <c r="S445" s="776">
        <v>2922.416167470722</v>
      </c>
      <c r="T445" s="533">
        <v>4166.666666666667</v>
      </c>
      <c r="U445" s="1086">
        <v>4166.666666666667</v>
      </c>
      <c r="V445" s="8">
        <v>0</v>
      </c>
      <c r="W445" s="1084"/>
      <c r="X445" s="8"/>
      <c r="Y445" s="8">
        <v>0</v>
      </c>
      <c r="Z445" s="8">
        <v>0</v>
      </c>
      <c r="AA445" s="8"/>
      <c r="AB445" s="8"/>
      <c r="AC445" s="1130">
        <v>96.301906251580633</v>
      </c>
      <c r="AD445" s="1130">
        <v>70.621397917825803</v>
      </c>
      <c r="AE445" s="8">
        <v>401257.94271491934</v>
      </c>
      <c r="AF445" s="8"/>
      <c r="AG445" s="1084">
        <v>0</v>
      </c>
      <c r="AH445" s="1130">
        <v>55.213092917572887</v>
      </c>
      <c r="AI445" s="8">
        <v>230054.55382322037</v>
      </c>
      <c r="AJ445" s="1130">
        <v>102.72203333501935</v>
      </c>
      <c r="AK445" s="1084">
        <v>0</v>
      </c>
      <c r="AL445" s="8">
        <v>230054.55382322037</v>
      </c>
      <c r="AM445" s="1081"/>
      <c r="AN445" s="89">
        <v>631312.49653813965</v>
      </c>
      <c r="AO445" s="89"/>
      <c r="AP445" s="1082">
        <v>631312.49653813965</v>
      </c>
    </row>
    <row r="446" spans="1:42" s="144" customFormat="1">
      <c r="A446" s="994"/>
      <c r="B446" s="994"/>
      <c r="C446" s="236"/>
      <c r="D446" s="236"/>
      <c r="E446" s="236"/>
      <c r="F446" s="371"/>
      <c r="G446" s="865">
        <v>5</v>
      </c>
      <c r="H446" s="859">
        <v>2025</v>
      </c>
      <c r="I446" s="866">
        <v>2025</v>
      </c>
      <c r="J446" s="866">
        <v>2026</v>
      </c>
      <c r="K446" s="621" t="s">
        <v>306</v>
      </c>
      <c r="L446" s="1081">
        <v>0</v>
      </c>
      <c r="M446" s="89">
        <v>631312.49653813965</v>
      </c>
      <c r="N446" s="89">
        <v>0</v>
      </c>
      <c r="O446" s="1082">
        <v>631312.49653813965</v>
      </c>
      <c r="P446" s="598">
        <v>631312.49653813965</v>
      </c>
      <c r="Q446" s="776">
        <v>442789.88318624726</v>
      </c>
      <c r="R446" s="776">
        <v>4166.666666666667</v>
      </c>
      <c r="S446" s="776">
        <v>2922.416167470722</v>
      </c>
      <c r="T446" s="533">
        <v>4166.666666666667</v>
      </c>
      <c r="U446" s="1086">
        <v>4166.666666666667</v>
      </c>
      <c r="V446" s="8">
        <v>0</v>
      </c>
      <c r="W446" s="1084"/>
      <c r="X446" s="8"/>
      <c r="Y446" s="8">
        <v>0</v>
      </c>
      <c r="Z446" s="8">
        <v>0</v>
      </c>
      <c r="AA446" s="8"/>
      <c r="AB446" s="8"/>
      <c r="AC446" s="1130">
        <v>96.301906251580633</v>
      </c>
      <c r="AD446" s="1130">
        <v>70.621397917825803</v>
      </c>
      <c r="AE446" s="8">
        <v>401257.94271491934</v>
      </c>
      <c r="AF446" s="8"/>
      <c r="AG446" s="1084">
        <v>0</v>
      </c>
      <c r="AH446" s="1130">
        <v>55.213092917572887</v>
      </c>
      <c r="AI446" s="8">
        <v>230054.55382322037</v>
      </c>
      <c r="AJ446" s="1130">
        <v>102.72203333501935</v>
      </c>
      <c r="AK446" s="1084">
        <v>0</v>
      </c>
      <c r="AL446" s="8">
        <v>230054.55382322037</v>
      </c>
      <c r="AM446" s="1081"/>
      <c r="AN446" s="89">
        <v>631312.49653813965</v>
      </c>
      <c r="AO446" s="89"/>
      <c r="AP446" s="1082">
        <v>631312.49653813965</v>
      </c>
    </row>
    <row r="447" spans="1:42" s="144" customFormat="1">
      <c r="A447" s="994"/>
      <c r="B447" s="994"/>
      <c r="C447" s="236"/>
      <c r="D447" s="236"/>
      <c r="E447" s="236"/>
      <c r="F447" s="371"/>
      <c r="G447" s="865">
        <v>6</v>
      </c>
      <c r="H447" s="859">
        <v>2025</v>
      </c>
      <c r="I447" s="866">
        <v>2025</v>
      </c>
      <c r="J447" s="866">
        <v>2026</v>
      </c>
      <c r="K447" s="621" t="s">
        <v>306</v>
      </c>
      <c r="L447" s="1081">
        <v>0</v>
      </c>
      <c r="M447" s="89">
        <v>631312.49653813965</v>
      </c>
      <c r="N447" s="89">
        <v>0</v>
      </c>
      <c r="O447" s="1082">
        <v>631312.49653813965</v>
      </c>
      <c r="P447" s="598">
        <v>631312.49653813965</v>
      </c>
      <c r="Q447" s="776">
        <v>442789.88318624726</v>
      </c>
      <c r="R447" s="776">
        <v>4166.666666666667</v>
      </c>
      <c r="S447" s="776">
        <v>2922.416167470722</v>
      </c>
      <c r="T447" s="533">
        <v>4166.666666666667</v>
      </c>
      <c r="U447" s="1086">
        <v>4166.666666666667</v>
      </c>
      <c r="V447" s="8">
        <v>0</v>
      </c>
      <c r="W447" s="1084"/>
      <c r="X447" s="8"/>
      <c r="Y447" s="8">
        <v>0</v>
      </c>
      <c r="Z447" s="8">
        <v>0</v>
      </c>
      <c r="AA447" s="8"/>
      <c r="AB447" s="8"/>
      <c r="AC447" s="1130">
        <v>96.301906251580633</v>
      </c>
      <c r="AD447" s="1130">
        <v>70.621397917825803</v>
      </c>
      <c r="AE447" s="8">
        <v>401257.94271491934</v>
      </c>
      <c r="AF447" s="8"/>
      <c r="AG447" s="1084">
        <v>0</v>
      </c>
      <c r="AH447" s="1130">
        <v>55.213092917572887</v>
      </c>
      <c r="AI447" s="8">
        <v>230054.55382322037</v>
      </c>
      <c r="AJ447" s="1130">
        <v>102.72203333501935</v>
      </c>
      <c r="AK447" s="1084">
        <v>0</v>
      </c>
      <c r="AL447" s="8">
        <v>230054.55382322037</v>
      </c>
      <c r="AM447" s="1081"/>
      <c r="AN447" s="89">
        <v>631312.49653813965</v>
      </c>
      <c r="AO447" s="89"/>
      <c r="AP447" s="1082">
        <v>631312.49653813965</v>
      </c>
    </row>
    <row r="448" spans="1:42" s="144" customFormat="1">
      <c r="A448" s="994"/>
      <c r="B448" s="994"/>
      <c r="C448" s="236"/>
      <c r="D448" s="236"/>
      <c r="E448" s="236"/>
      <c r="F448" s="371"/>
      <c r="G448" s="865">
        <v>7</v>
      </c>
      <c r="H448" s="859">
        <v>2025</v>
      </c>
      <c r="I448" s="866">
        <v>2026</v>
      </c>
      <c r="J448" s="866">
        <v>2026</v>
      </c>
      <c r="K448" s="621" t="s">
        <v>306</v>
      </c>
      <c r="L448" s="1081">
        <v>0</v>
      </c>
      <c r="M448" s="89">
        <v>647294.24847658072</v>
      </c>
      <c r="N448" s="89">
        <v>0</v>
      </c>
      <c r="O448" s="1082">
        <v>647294.24847658072</v>
      </c>
      <c r="P448" s="598">
        <v>647294.24847658072</v>
      </c>
      <c r="Q448" s="776">
        <v>453999.16244610486</v>
      </c>
      <c r="R448" s="776">
        <v>4166.666666666667</v>
      </c>
      <c r="S448" s="776">
        <v>2922.416167470722</v>
      </c>
      <c r="T448" s="533">
        <v>4166.666666666667</v>
      </c>
      <c r="U448" s="1086">
        <v>4166.666666666667</v>
      </c>
      <c r="V448" s="8">
        <v>0</v>
      </c>
      <c r="W448" s="1084"/>
      <c r="X448" s="8"/>
      <c r="Y448" s="8">
        <v>0</v>
      </c>
      <c r="Z448" s="8">
        <v>0</v>
      </c>
      <c r="AA448" s="8"/>
      <c r="AB448" s="8"/>
      <c r="AC448" s="1130">
        <v>98.739800615071644</v>
      </c>
      <c r="AD448" s="1130">
        <v>72.409187117719213</v>
      </c>
      <c r="AE448" s="8">
        <v>411415.83589613187</v>
      </c>
      <c r="AF448" s="8"/>
      <c r="AG448" s="1084">
        <v>0</v>
      </c>
      <c r="AH448" s="1130">
        <v>56.610819019307733</v>
      </c>
      <c r="AI448" s="8">
        <v>235878.4125804489</v>
      </c>
      <c r="AJ448" s="1130">
        <v>105.32245398940977</v>
      </c>
      <c r="AK448" s="1084">
        <v>0</v>
      </c>
      <c r="AL448" s="8">
        <v>235878.4125804489</v>
      </c>
      <c r="AM448" s="1081"/>
      <c r="AN448" s="89">
        <v>647294.24847658072</v>
      </c>
      <c r="AO448" s="89"/>
      <c r="AP448" s="1082">
        <v>647294.24847658072</v>
      </c>
    </row>
    <row r="449" spans="1:42" s="144" customFormat="1">
      <c r="A449" s="994"/>
      <c r="B449" s="994"/>
      <c r="C449" s="236"/>
      <c r="D449" s="236"/>
      <c r="E449" s="236"/>
      <c r="F449" s="371"/>
      <c r="G449" s="865">
        <v>8</v>
      </c>
      <c r="H449" s="859">
        <v>2025</v>
      </c>
      <c r="I449" s="866">
        <v>2026</v>
      </c>
      <c r="J449" s="866">
        <v>2026</v>
      </c>
      <c r="K449" s="621" t="s">
        <v>306</v>
      </c>
      <c r="L449" s="1081">
        <v>0</v>
      </c>
      <c r="M449" s="89">
        <v>647294.24847658072</v>
      </c>
      <c r="N449" s="89">
        <v>0</v>
      </c>
      <c r="O449" s="1082">
        <v>647294.24847658072</v>
      </c>
      <c r="P449" s="598">
        <v>647294.24847658072</v>
      </c>
      <c r="Q449" s="776">
        <v>453999.16244610486</v>
      </c>
      <c r="R449" s="776">
        <v>4166.666666666667</v>
      </c>
      <c r="S449" s="776">
        <v>2922.416167470722</v>
      </c>
      <c r="T449" s="533">
        <v>4166.666666666667</v>
      </c>
      <c r="U449" s="1086">
        <v>4166.666666666667</v>
      </c>
      <c r="V449" s="8">
        <v>0</v>
      </c>
      <c r="W449" s="1084"/>
      <c r="X449" s="8"/>
      <c r="Y449" s="8">
        <v>0</v>
      </c>
      <c r="Z449" s="8">
        <v>0</v>
      </c>
      <c r="AA449" s="8"/>
      <c r="AB449" s="8"/>
      <c r="AC449" s="1130">
        <v>98.739800615071644</v>
      </c>
      <c r="AD449" s="1130">
        <v>72.409187117719213</v>
      </c>
      <c r="AE449" s="8">
        <v>411415.83589613187</v>
      </c>
      <c r="AF449" s="8"/>
      <c r="AG449" s="1084">
        <v>0</v>
      </c>
      <c r="AH449" s="1130">
        <v>56.610819019307733</v>
      </c>
      <c r="AI449" s="8">
        <v>235878.4125804489</v>
      </c>
      <c r="AJ449" s="1130">
        <v>105.32245398940977</v>
      </c>
      <c r="AK449" s="1084">
        <v>0</v>
      </c>
      <c r="AL449" s="8">
        <v>235878.4125804489</v>
      </c>
      <c r="AM449" s="1081"/>
      <c r="AN449" s="89">
        <v>647294.24847658072</v>
      </c>
      <c r="AO449" s="89"/>
      <c r="AP449" s="1082">
        <v>647294.24847658072</v>
      </c>
    </row>
    <row r="450" spans="1:42" s="144" customFormat="1">
      <c r="A450" s="994"/>
      <c r="B450" s="994"/>
      <c r="C450" s="236"/>
      <c r="D450" s="236"/>
      <c r="E450" s="236"/>
      <c r="F450" s="371"/>
      <c r="G450" s="865">
        <v>9</v>
      </c>
      <c r="H450" s="859">
        <v>2025</v>
      </c>
      <c r="I450" s="866">
        <v>2026</v>
      </c>
      <c r="J450" s="866">
        <v>2026</v>
      </c>
      <c r="K450" s="621" t="s">
        <v>306</v>
      </c>
      <c r="L450" s="1081">
        <v>0</v>
      </c>
      <c r="M450" s="89">
        <v>647294.24847658072</v>
      </c>
      <c r="N450" s="89">
        <v>0</v>
      </c>
      <c r="O450" s="1082">
        <v>647294.24847658072</v>
      </c>
      <c r="P450" s="598">
        <v>647294.24847658072</v>
      </c>
      <c r="Q450" s="776">
        <v>453999.16244610486</v>
      </c>
      <c r="R450" s="776">
        <v>4166.666666666667</v>
      </c>
      <c r="S450" s="776">
        <v>2922.416167470722</v>
      </c>
      <c r="T450" s="533">
        <v>4166.666666666667</v>
      </c>
      <c r="U450" s="1086">
        <v>4166.666666666667</v>
      </c>
      <c r="V450" s="8">
        <v>0</v>
      </c>
      <c r="W450" s="1084"/>
      <c r="X450" s="8"/>
      <c r="Y450" s="8">
        <v>0</v>
      </c>
      <c r="Z450" s="8">
        <v>0</v>
      </c>
      <c r="AA450" s="8"/>
      <c r="AB450" s="8"/>
      <c r="AC450" s="1130">
        <v>98.739800615071644</v>
      </c>
      <c r="AD450" s="1130">
        <v>72.409187117719213</v>
      </c>
      <c r="AE450" s="8">
        <v>411415.83589613187</v>
      </c>
      <c r="AF450" s="8"/>
      <c r="AG450" s="1084">
        <v>0</v>
      </c>
      <c r="AH450" s="1130">
        <v>56.610819019307733</v>
      </c>
      <c r="AI450" s="8">
        <v>235878.4125804489</v>
      </c>
      <c r="AJ450" s="1130">
        <v>105.32245398940977</v>
      </c>
      <c r="AK450" s="1084">
        <v>0</v>
      </c>
      <c r="AL450" s="8">
        <v>235878.4125804489</v>
      </c>
      <c r="AM450" s="1081"/>
      <c r="AN450" s="89">
        <v>647294.24847658072</v>
      </c>
      <c r="AO450" s="89"/>
      <c r="AP450" s="1082">
        <v>647294.24847658072</v>
      </c>
    </row>
    <row r="451" spans="1:42" s="144" customFormat="1">
      <c r="A451" s="994"/>
      <c r="B451" s="994"/>
      <c r="C451" s="236"/>
      <c r="D451" s="236"/>
      <c r="E451" s="236"/>
      <c r="F451" s="371"/>
      <c r="G451" s="865">
        <v>10</v>
      </c>
      <c r="H451" s="859">
        <v>2025</v>
      </c>
      <c r="I451" s="866">
        <v>2026</v>
      </c>
      <c r="J451" s="866">
        <v>2026</v>
      </c>
      <c r="K451" s="621" t="s">
        <v>306</v>
      </c>
      <c r="L451" s="1081">
        <v>0</v>
      </c>
      <c r="M451" s="89">
        <v>647294.24847658072</v>
      </c>
      <c r="N451" s="89">
        <v>0</v>
      </c>
      <c r="O451" s="1082">
        <v>647294.24847658072</v>
      </c>
      <c r="P451" s="598">
        <v>647294.24847658072</v>
      </c>
      <c r="Q451" s="776">
        <v>453999.16244610486</v>
      </c>
      <c r="R451" s="776">
        <v>4166.666666666667</v>
      </c>
      <c r="S451" s="776">
        <v>2922.416167470722</v>
      </c>
      <c r="T451" s="533">
        <v>4166.666666666667</v>
      </c>
      <c r="U451" s="1086">
        <v>4166.666666666667</v>
      </c>
      <c r="V451" s="8">
        <v>0</v>
      </c>
      <c r="W451" s="1084"/>
      <c r="X451" s="8"/>
      <c r="Y451" s="8">
        <v>0</v>
      </c>
      <c r="Z451" s="8">
        <v>0</v>
      </c>
      <c r="AA451" s="8"/>
      <c r="AB451" s="8"/>
      <c r="AC451" s="1130">
        <v>98.739800615071644</v>
      </c>
      <c r="AD451" s="1130">
        <v>72.409187117719213</v>
      </c>
      <c r="AE451" s="8">
        <v>411415.83589613187</v>
      </c>
      <c r="AF451" s="8"/>
      <c r="AG451" s="1084">
        <v>0</v>
      </c>
      <c r="AH451" s="1130">
        <v>56.610819019307733</v>
      </c>
      <c r="AI451" s="8">
        <v>235878.4125804489</v>
      </c>
      <c r="AJ451" s="1130">
        <v>105.32245398940977</v>
      </c>
      <c r="AK451" s="1084">
        <v>0</v>
      </c>
      <c r="AL451" s="8">
        <v>235878.4125804489</v>
      </c>
      <c r="AM451" s="1081"/>
      <c r="AN451" s="89">
        <v>647294.24847658072</v>
      </c>
      <c r="AO451" s="89"/>
      <c r="AP451" s="1082">
        <v>647294.24847658072</v>
      </c>
    </row>
    <row r="452" spans="1:42" s="144" customFormat="1">
      <c r="A452" s="994"/>
      <c r="B452" s="994"/>
      <c r="C452" s="236"/>
      <c r="D452" s="236"/>
      <c r="E452" s="236"/>
      <c r="F452" s="371"/>
      <c r="G452" s="865">
        <v>11</v>
      </c>
      <c r="H452" s="859">
        <v>2025</v>
      </c>
      <c r="I452" s="866">
        <v>2026</v>
      </c>
      <c r="J452" s="866">
        <v>2026</v>
      </c>
      <c r="K452" s="621" t="s">
        <v>306</v>
      </c>
      <c r="L452" s="1081">
        <v>0</v>
      </c>
      <c r="M452" s="89">
        <v>647294.24847658072</v>
      </c>
      <c r="N452" s="89">
        <v>0</v>
      </c>
      <c r="O452" s="1082">
        <v>647294.24847658072</v>
      </c>
      <c r="P452" s="598">
        <v>647294.24847658072</v>
      </c>
      <c r="Q452" s="776">
        <v>453999.16244610486</v>
      </c>
      <c r="R452" s="776">
        <v>4166.666666666667</v>
      </c>
      <c r="S452" s="776">
        <v>2922.416167470722</v>
      </c>
      <c r="T452" s="533">
        <v>4166.666666666667</v>
      </c>
      <c r="U452" s="1086">
        <v>4166.666666666667</v>
      </c>
      <c r="V452" s="8">
        <v>0</v>
      </c>
      <c r="W452" s="1084"/>
      <c r="X452" s="8"/>
      <c r="Y452" s="8">
        <v>0</v>
      </c>
      <c r="Z452" s="8">
        <v>0</v>
      </c>
      <c r="AA452" s="8"/>
      <c r="AB452" s="8"/>
      <c r="AC452" s="1130">
        <v>98.739800615071644</v>
      </c>
      <c r="AD452" s="1130">
        <v>72.409187117719213</v>
      </c>
      <c r="AE452" s="8">
        <v>411415.83589613187</v>
      </c>
      <c r="AF452" s="8"/>
      <c r="AG452" s="1084">
        <v>0</v>
      </c>
      <c r="AH452" s="1130">
        <v>56.610819019307733</v>
      </c>
      <c r="AI452" s="8">
        <v>235878.4125804489</v>
      </c>
      <c r="AJ452" s="1130">
        <v>105.32245398940977</v>
      </c>
      <c r="AK452" s="1084">
        <v>0</v>
      </c>
      <c r="AL452" s="8">
        <v>235878.4125804489</v>
      </c>
      <c r="AM452" s="1081"/>
      <c r="AN452" s="89">
        <v>647294.24847658072</v>
      </c>
      <c r="AO452" s="89"/>
      <c r="AP452" s="1082">
        <v>647294.24847658072</v>
      </c>
    </row>
    <row r="453" spans="1:42" s="144" customFormat="1">
      <c r="A453" s="994"/>
      <c r="B453" s="994"/>
      <c r="C453" s="236"/>
      <c r="D453" s="236"/>
      <c r="E453" s="236"/>
      <c r="F453" s="371"/>
      <c r="G453" s="865">
        <v>12</v>
      </c>
      <c r="H453" s="859">
        <v>2025</v>
      </c>
      <c r="I453" s="866">
        <v>2026</v>
      </c>
      <c r="J453" s="866">
        <v>2026</v>
      </c>
      <c r="K453" s="621" t="s">
        <v>306</v>
      </c>
      <c r="L453" s="1081">
        <v>0</v>
      </c>
      <c r="M453" s="89">
        <v>647294.24847658072</v>
      </c>
      <c r="N453" s="89">
        <v>0</v>
      </c>
      <c r="O453" s="1082">
        <v>647294.24847658072</v>
      </c>
      <c r="P453" s="598">
        <v>647294.24847658072</v>
      </c>
      <c r="Q453" s="776">
        <v>453999.16244610486</v>
      </c>
      <c r="R453" s="776">
        <v>4166.666666666667</v>
      </c>
      <c r="S453" s="776">
        <v>2922.416167470722</v>
      </c>
      <c r="T453" s="533">
        <v>4166.666666666667</v>
      </c>
      <c r="U453" s="1086">
        <v>4166.666666666667</v>
      </c>
      <c r="V453" s="8">
        <v>0</v>
      </c>
      <c r="W453" s="1084"/>
      <c r="X453" s="8"/>
      <c r="Y453" s="8">
        <v>0</v>
      </c>
      <c r="Z453" s="8">
        <v>0</v>
      </c>
      <c r="AA453" s="8"/>
      <c r="AB453" s="8"/>
      <c r="AC453" s="1130">
        <v>98.739800615071644</v>
      </c>
      <c r="AD453" s="1130">
        <v>72.409187117719213</v>
      </c>
      <c r="AE453" s="8">
        <v>411415.83589613187</v>
      </c>
      <c r="AF453" s="8"/>
      <c r="AG453" s="1084">
        <v>0</v>
      </c>
      <c r="AH453" s="1130">
        <v>56.610819019307733</v>
      </c>
      <c r="AI453" s="8">
        <v>235878.4125804489</v>
      </c>
      <c r="AJ453" s="1130">
        <v>105.32245398940977</v>
      </c>
      <c r="AK453" s="1084">
        <v>0</v>
      </c>
      <c r="AL453" s="8">
        <v>235878.4125804489</v>
      </c>
      <c r="AM453" s="1081"/>
      <c r="AN453" s="89">
        <v>647294.24847658072</v>
      </c>
      <c r="AO453" s="89"/>
      <c r="AP453" s="1082">
        <v>647294.24847658072</v>
      </c>
    </row>
    <row r="454" spans="1:42" s="144" customFormat="1">
      <c r="A454" s="994"/>
      <c r="B454" s="994"/>
      <c r="C454" s="236"/>
      <c r="D454" s="236"/>
      <c r="E454" s="236"/>
      <c r="F454" s="371"/>
      <c r="G454" s="865">
        <v>1</v>
      </c>
      <c r="H454" s="859">
        <v>2026</v>
      </c>
      <c r="I454" s="866">
        <v>2026</v>
      </c>
      <c r="J454" s="866">
        <v>2026</v>
      </c>
      <c r="K454" s="621" t="s">
        <v>306</v>
      </c>
      <c r="L454" s="1081">
        <v>0</v>
      </c>
      <c r="M454" s="89">
        <v>647294.24847658072</v>
      </c>
      <c r="N454" s="89">
        <v>0</v>
      </c>
      <c r="O454" s="1082">
        <v>647294.24847658072</v>
      </c>
      <c r="P454" s="598">
        <v>647294.24847658072</v>
      </c>
      <c r="Q454" s="776">
        <v>453999.16244610486</v>
      </c>
      <c r="R454" s="776">
        <v>4166.666666666667</v>
      </c>
      <c r="S454" s="776">
        <v>2922.416167470722</v>
      </c>
      <c r="T454" s="533">
        <v>4166.666666666667</v>
      </c>
      <c r="U454" s="1086">
        <v>4166.666666666667</v>
      </c>
      <c r="V454" s="8">
        <v>0</v>
      </c>
      <c r="W454" s="1084"/>
      <c r="X454" s="8"/>
      <c r="Y454" s="8">
        <v>0</v>
      </c>
      <c r="Z454" s="8">
        <v>0</v>
      </c>
      <c r="AA454" s="8"/>
      <c r="AB454" s="8"/>
      <c r="AC454" s="1130">
        <v>98.739800615071644</v>
      </c>
      <c r="AD454" s="1130">
        <v>72.409187117719213</v>
      </c>
      <c r="AE454" s="8">
        <v>411415.83589613187</v>
      </c>
      <c r="AF454" s="8"/>
      <c r="AG454" s="1084">
        <v>0</v>
      </c>
      <c r="AH454" s="1130">
        <v>56.610819019307733</v>
      </c>
      <c r="AI454" s="8">
        <v>235878.4125804489</v>
      </c>
      <c r="AJ454" s="1130">
        <v>105.32245398940977</v>
      </c>
      <c r="AK454" s="1084">
        <v>0</v>
      </c>
      <c r="AL454" s="8">
        <v>235878.4125804489</v>
      </c>
      <c r="AM454" s="1081"/>
      <c r="AN454" s="89">
        <v>647294.24847658072</v>
      </c>
      <c r="AO454" s="89"/>
      <c r="AP454" s="1082">
        <v>647294.24847658072</v>
      </c>
    </row>
    <row r="455" spans="1:42" s="144" customFormat="1">
      <c r="A455" s="994"/>
      <c r="B455" s="994"/>
      <c r="C455" s="236"/>
      <c r="D455" s="236"/>
      <c r="E455" s="236"/>
      <c r="F455" s="371"/>
      <c r="G455" s="865">
        <v>2</v>
      </c>
      <c r="H455" s="859">
        <v>2026</v>
      </c>
      <c r="I455" s="866">
        <v>2026</v>
      </c>
      <c r="J455" s="866">
        <v>2026</v>
      </c>
      <c r="K455" s="621" t="s">
        <v>306</v>
      </c>
      <c r="L455" s="1081">
        <v>0</v>
      </c>
      <c r="M455" s="89">
        <v>647294.24847658072</v>
      </c>
      <c r="N455" s="89">
        <v>0</v>
      </c>
      <c r="O455" s="1082">
        <v>647294.24847658072</v>
      </c>
      <c r="P455" s="598">
        <v>647294.24847658072</v>
      </c>
      <c r="Q455" s="776">
        <v>453999.16244610486</v>
      </c>
      <c r="R455" s="776">
        <v>4166.666666666667</v>
      </c>
      <c r="S455" s="776">
        <v>2922.416167470722</v>
      </c>
      <c r="T455" s="533">
        <v>4166.666666666667</v>
      </c>
      <c r="U455" s="1086">
        <v>4166.666666666667</v>
      </c>
      <c r="V455" s="8">
        <v>0</v>
      </c>
      <c r="W455" s="1084"/>
      <c r="X455" s="8"/>
      <c r="Y455" s="8">
        <v>0</v>
      </c>
      <c r="Z455" s="8">
        <v>0</v>
      </c>
      <c r="AA455" s="8"/>
      <c r="AB455" s="8"/>
      <c r="AC455" s="1130">
        <v>98.739800615071644</v>
      </c>
      <c r="AD455" s="1130">
        <v>72.409187117719213</v>
      </c>
      <c r="AE455" s="8">
        <v>411415.83589613187</v>
      </c>
      <c r="AF455" s="8"/>
      <c r="AG455" s="1084">
        <v>0</v>
      </c>
      <c r="AH455" s="1130">
        <v>56.610819019307733</v>
      </c>
      <c r="AI455" s="8">
        <v>235878.4125804489</v>
      </c>
      <c r="AJ455" s="1130">
        <v>105.32245398940977</v>
      </c>
      <c r="AK455" s="1084">
        <v>0</v>
      </c>
      <c r="AL455" s="8">
        <v>235878.4125804489</v>
      </c>
      <c r="AM455" s="1081"/>
      <c r="AN455" s="89">
        <v>647294.24847658072</v>
      </c>
      <c r="AO455" s="89"/>
      <c r="AP455" s="1082">
        <v>647294.24847658072</v>
      </c>
    </row>
    <row r="456" spans="1:42" s="144" customFormat="1">
      <c r="A456" s="994"/>
      <c r="B456" s="994"/>
      <c r="C456" s="236"/>
      <c r="D456" s="236"/>
      <c r="E456" s="236"/>
      <c r="F456" s="371"/>
      <c r="G456" s="865">
        <v>3</v>
      </c>
      <c r="H456" s="859">
        <v>2026</v>
      </c>
      <c r="I456" s="866">
        <v>2026</v>
      </c>
      <c r="J456" s="866">
        <v>2026</v>
      </c>
      <c r="K456" s="621" t="s">
        <v>306</v>
      </c>
      <c r="L456" s="1081">
        <v>0</v>
      </c>
      <c r="M456" s="89">
        <v>647294.24847658072</v>
      </c>
      <c r="N456" s="89">
        <v>0</v>
      </c>
      <c r="O456" s="1082">
        <v>647294.24847658072</v>
      </c>
      <c r="P456" s="598">
        <v>647294.24847658072</v>
      </c>
      <c r="Q456" s="776">
        <v>453999.16244610486</v>
      </c>
      <c r="R456" s="776">
        <v>4166.666666666667</v>
      </c>
      <c r="S456" s="776">
        <v>2922.416167470722</v>
      </c>
      <c r="T456" s="533">
        <v>4166.666666666667</v>
      </c>
      <c r="U456" s="1086">
        <v>4166.666666666667</v>
      </c>
      <c r="V456" s="8">
        <v>0</v>
      </c>
      <c r="W456" s="1084"/>
      <c r="X456" s="8"/>
      <c r="Y456" s="8">
        <v>0</v>
      </c>
      <c r="Z456" s="8">
        <v>0</v>
      </c>
      <c r="AA456" s="8"/>
      <c r="AB456" s="8"/>
      <c r="AC456" s="1130">
        <v>98.739800615071644</v>
      </c>
      <c r="AD456" s="1130">
        <v>72.409187117719213</v>
      </c>
      <c r="AE456" s="8">
        <v>411415.83589613187</v>
      </c>
      <c r="AF456" s="8"/>
      <c r="AG456" s="1084">
        <v>0</v>
      </c>
      <c r="AH456" s="1130">
        <v>56.610819019307733</v>
      </c>
      <c r="AI456" s="8">
        <v>235878.4125804489</v>
      </c>
      <c r="AJ456" s="1130">
        <v>105.32245398940977</v>
      </c>
      <c r="AK456" s="1084">
        <v>0</v>
      </c>
      <c r="AL456" s="8">
        <v>235878.4125804489</v>
      </c>
      <c r="AM456" s="1081"/>
      <c r="AN456" s="89">
        <v>647294.24847658072</v>
      </c>
      <c r="AO456" s="89"/>
      <c r="AP456" s="1082">
        <v>647294.24847658072</v>
      </c>
    </row>
    <row r="457" spans="1:42" s="144" customFormat="1">
      <c r="A457" s="994"/>
      <c r="B457" s="994"/>
      <c r="C457" s="236"/>
      <c r="D457" s="236"/>
      <c r="E457" s="236"/>
      <c r="F457" s="371"/>
      <c r="G457" s="865">
        <v>4</v>
      </c>
      <c r="H457" s="859">
        <v>2026</v>
      </c>
      <c r="I457" s="866">
        <v>2026</v>
      </c>
      <c r="J457" s="866">
        <v>2027</v>
      </c>
      <c r="K457" s="621" t="s">
        <v>306</v>
      </c>
      <c r="L457" s="1081">
        <v>0</v>
      </c>
      <c r="M457" s="89">
        <v>647294.24847658072</v>
      </c>
      <c r="N457" s="89">
        <v>0</v>
      </c>
      <c r="O457" s="1082">
        <v>647294.24847658072</v>
      </c>
      <c r="P457" s="598">
        <v>647294.24847658072</v>
      </c>
      <c r="Q457" s="776">
        <v>440775.88587000471</v>
      </c>
      <c r="R457" s="776">
        <v>4166.666666666667</v>
      </c>
      <c r="S457" s="776">
        <v>2837.2972499715747</v>
      </c>
      <c r="T457" s="533">
        <v>4166.666666666667</v>
      </c>
      <c r="U457" s="1086">
        <v>4166.666666666667</v>
      </c>
      <c r="V457" s="8">
        <v>0</v>
      </c>
      <c r="W457" s="1084"/>
      <c r="X457" s="8"/>
      <c r="Y457" s="8">
        <v>0</v>
      </c>
      <c r="Z457" s="8">
        <v>0</v>
      </c>
      <c r="AA457" s="8"/>
      <c r="AB457" s="8"/>
      <c r="AC457" s="1130">
        <v>98.739800615071644</v>
      </c>
      <c r="AD457" s="1130">
        <v>72.409187117719213</v>
      </c>
      <c r="AE457" s="8">
        <v>411415.83589613187</v>
      </c>
      <c r="AF457" s="8"/>
      <c r="AG457" s="1084">
        <v>0</v>
      </c>
      <c r="AH457" s="1130">
        <v>56.610819019307733</v>
      </c>
      <c r="AI457" s="8">
        <v>235878.4125804489</v>
      </c>
      <c r="AJ457" s="1130">
        <v>105.32245398940977</v>
      </c>
      <c r="AK457" s="1084">
        <v>0</v>
      </c>
      <c r="AL457" s="8">
        <v>235878.4125804489</v>
      </c>
      <c r="AM457" s="1081"/>
      <c r="AN457" s="89">
        <v>647294.24847658072</v>
      </c>
      <c r="AO457" s="89"/>
      <c r="AP457" s="1082">
        <v>647294.24847658072</v>
      </c>
    </row>
    <row r="458" spans="1:42" s="144" customFormat="1">
      <c r="A458" s="994"/>
      <c r="B458" s="994"/>
      <c r="C458" s="236"/>
      <c r="D458" s="236"/>
      <c r="E458" s="236"/>
      <c r="F458" s="371"/>
      <c r="G458" s="865">
        <v>5</v>
      </c>
      <c r="H458" s="859">
        <v>2026</v>
      </c>
      <c r="I458" s="866">
        <v>2026</v>
      </c>
      <c r="J458" s="866">
        <v>2027</v>
      </c>
      <c r="K458" s="621" t="s">
        <v>306</v>
      </c>
      <c r="L458" s="1081">
        <v>0</v>
      </c>
      <c r="M458" s="89">
        <v>647294.24847658072</v>
      </c>
      <c r="N458" s="89">
        <v>0</v>
      </c>
      <c r="O458" s="1082">
        <v>647294.24847658072</v>
      </c>
      <c r="P458" s="598">
        <v>647294.24847658072</v>
      </c>
      <c r="Q458" s="776">
        <v>440775.88587000471</v>
      </c>
      <c r="R458" s="776">
        <v>4166.666666666667</v>
      </c>
      <c r="S458" s="776">
        <v>2837.2972499715747</v>
      </c>
      <c r="T458" s="533">
        <v>4166.666666666667</v>
      </c>
      <c r="U458" s="1086">
        <v>4166.666666666667</v>
      </c>
      <c r="V458" s="8">
        <v>0</v>
      </c>
      <c r="W458" s="1084"/>
      <c r="X458" s="8"/>
      <c r="Y458" s="8">
        <v>0</v>
      </c>
      <c r="Z458" s="8">
        <v>0</v>
      </c>
      <c r="AA458" s="8"/>
      <c r="AB458" s="8"/>
      <c r="AC458" s="1130">
        <v>98.739800615071644</v>
      </c>
      <c r="AD458" s="1130">
        <v>72.409187117719213</v>
      </c>
      <c r="AE458" s="8">
        <v>411415.83589613187</v>
      </c>
      <c r="AF458" s="8"/>
      <c r="AG458" s="1084">
        <v>0</v>
      </c>
      <c r="AH458" s="1130">
        <v>56.610819019307733</v>
      </c>
      <c r="AI458" s="8">
        <v>235878.4125804489</v>
      </c>
      <c r="AJ458" s="1130">
        <v>105.32245398940977</v>
      </c>
      <c r="AK458" s="1084">
        <v>0</v>
      </c>
      <c r="AL458" s="8">
        <v>235878.4125804489</v>
      </c>
      <c r="AM458" s="1081"/>
      <c r="AN458" s="89">
        <v>647294.24847658072</v>
      </c>
      <c r="AO458" s="89"/>
      <c r="AP458" s="1082">
        <v>647294.24847658072</v>
      </c>
    </row>
    <row r="459" spans="1:42" s="144" customFormat="1">
      <c r="A459" s="994"/>
      <c r="B459" s="994"/>
      <c r="C459" s="236"/>
      <c r="D459" s="236"/>
      <c r="E459" s="236"/>
      <c r="F459" s="371"/>
      <c r="G459" s="865">
        <v>6</v>
      </c>
      <c r="H459" s="859">
        <v>2026</v>
      </c>
      <c r="I459" s="866">
        <v>2026</v>
      </c>
      <c r="J459" s="866">
        <v>2027</v>
      </c>
      <c r="K459" s="621" t="s">
        <v>306</v>
      </c>
      <c r="L459" s="1081">
        <v>0</v>
      </c>
      <c r="M459" s="89">
        <v>647294.24847658072</v>
      </c>
      <c r="N459" s="89">
        <v>0</v>
      </c>
      <c r="O459" s="1082">
        <v>647294.24847658072</v>
      </c>
      <c r="P459" s="598">
        <v>647294.24847658072</v>
      </c>
      <c r="Q459" s="776">
        <v>440775.88587000471</v>
      </c>
      <c r="R459" s="776">
        <v>4166.666666666667</v>
      </c>
      <c r="S459" s="776">
        <v>2837.2972499715747</v>
      </c>
      <c r="T459" s="533">
        <v>4166.666666666667</v>
      </c>
      <c r="U459" s="1086">
        <v>4166.666666666667</v>
      </c>
      <c r="V459" s="8">
        <v>0</v>
      </c>
      <c r="W459" s="1084"/>
      <c r="X459" s="8"/>
      <c r="Y459" s="8">
        <v>0</v>
      </c>
      <c r="Z459" s="8">
        <v>0</v>
      </c>
      <c r="AA459" s="8"/>
      <c r="AB459" s="8"/>
      <c r="AC459" s="1130">
        <v>98.739800615071644</v>
      </c>
      <c r="AD459" s="1130">
        <v>72.409187117719213</v>
      </c>
      <c r="AE459" s="8">
        <v>411415.83589613187</v>
      </c>
      <c r="AF459" s="8"/>
      <c r="AG459" s="1084">
        <v>0</v>
      </c>
      <c r="AH459" s="1130">
        <v>56.610819019307733</v>
      </c>
      <c r="AI459" s="8">
        <v>235878.4125804489</v>
      </c>
      <c r="AJ459" s="1130">
        <v>105.32245398940977</v>
      </c>
      <c r="AK459" s="1084">
        <v>0</v>
      </c>
      <c r="AL459" s="8">
        <v>235878.4125804489</v>
      </c>
      <c r="AM459" s="1081"/>
      <c r="AN459" s="89">
        <v>647294.24847658072</v>
      </c>
      <c r="AO459" s="89"/>
      <c r="AP459" s="1082">
        <v>647294.24847658072</v>
      </c>
    </row>
    <row r="460" spans="1:42" s="144" customFormat="1">
      <c r="A460" s="994"/>
      <c r="B460" s="994"/>
      <c r="C460" s="236"/>
      <c r="D460" s="236"/>
      <c r="E460" s="236"/>
      <c r="F460" s="371"/>
      <c r="G460" s="865">
        <v>7</v>
      </c>
      <c r="H460" s="859">
        <v>2026</v>
      </c>
      <c r="I460" s="866">
        <v>2027</v>
      </c>
      <c r="J460" s="866">
        <v>2027</v>
      </c>
      <c r="K460" s="621" t="s">
        <v>306</v>
      </c>
      <c r="L460" s="1081">
        <v>0</v>
      </c>
      <c r="M460" s="89">
        <v>663680.58039153507</v>
      </c>
      <c r="N460" s="89">
        <v>0</v>
      </c>
      <c r="O460" s="1082">
        <v>663680.58039153507</v>
      </c>
      <c r="P460" s="598">
        <v>663680.58039153507</v>
      </c>
      <c r="Q460" s="776">
        <v>451934.18054506584</v>
      </c>
      <c r="R460" s="776">
        <v>4166.666666666667</v>
      </c>
      <c r="S460" s="776">
        <v>2837.2972499715747</v>
      </c>
      <c r="T460" s="533">
        <v>4166.666666666667</v>
      </c>
      <c r="U460" s="1086">
        <v>4166.666666666667</v>
      </c>
      <c r="V460" s="8">
        <v>0</v>
      </c>
      <c r="W460" s="1084"/>
      <c r="X460" s="8"/>
      <c r="Y460" s="8">
        <v>0</v>
      </c>
      <c r="Z460" s="8">
        <v>0</v>
      </c>
      <c r="AA460" s="8"/>
      <c r="AB460" s="8"/>
      <c r="AC460" s="1130">
        <v>101.23941056820026</v>
      </c>
      <c r="AD460" s="1130">
        <v>74.242234416680191</v>
      </c>
      <c r="AE460" s="8">
        <v>421830.87736750109</v>
      </c>
      <c r="AF460" s="8"/>
      <c r="AG460" s="1084">
        <v>0</v>
      </c>
      <c r="AH460" s="1130">
        <v>58.04392872576814</v>
      </c>
      <c r="AI460" s="8">
        <v>241849.70302403392</v>
      </c>
      <c r="AJ460" s="1130">
        <v>107.98870460608029</v>
      </c>
      <c r="AK460" s="1084">
        <v>0</v>
      </c>
      <c r="AL460" s="8">
        <v>241849.70302403392</v>
      </c>
      <c r="AM460" s="1081"/>
      <c r="AN460" s="89">
        <v>663680.58039153507</v>
      </c>
      <c r="AO460" s="89"/>
      <c r="AP460" s="1082">
        <v>663680.58039153507</v>
      </c>
    </row>
    <row r="461" spans="1:42" s="144" customFormat="1">
      <c r="A461" s="994"/>
      <c r="B461" s="994"/>
      <c r="C461" s="236"/>
      <c r="D461" s="236"/>
      <c r="E461" s="236"/>
      <c r="F461" s="371"/>
      <c r="G461" s="865">
        <v>8</v>
      </c>
      <c r="H461" s="859">
        <v>2026</v>
      </c>
      <c r="I461" s="866">
        <v>2027</v>
      </c>
      <c r="J461" s="866">
        <v>2027</v>
      </c>
      <c r="K461" s="621" t="s">
        <v>306</v>
      </c>
      <c r="L461" s="1081">
        <v>0</v>
      </c>
      <c r="M461" s="89">
        <v>663680.58039153507</v>
      </c>
      <c r="N461" s="89">
        <v>0</v>
      </c>
      <c r="O461" s="1082">
        <v>663680.58039153507</v>
      </c>
      <c r="P461" s="598">
        <v>663680.58039153507</v>
      </c>
      <c r="Q461" s="776">
        <v>451934.18054506584</v>
      </c>
      <c r="R461" s="776">
        <v>4166.666666666667</v>
      </c>
      <c r="S461" s="776">
        <v>2837.2972499715747</v>
      </c>
      <c r="T461" s="533">
        <v>4166.666666666667</v>
      </c>
      <c r="U461" s="1086">
        <v>4166.666666666667</v>
      </c>
      <c r="V461" s="8">
        <v>0</v>
      </c>
      <c r="W461" s="1084"/>
      <c r="X461" s="8"/>
      <c r="Y461" s="8">
        <v>0</v>
      </c>
      <c r="Z461" s="8">
        <v>0</v>
      </c>
      <c r="AA461" s="8"/>
      <c r="AB461" s="8"/>
      <c r="AC461" s="1130">
        <v>101.23941056820026</v>
      </c>
      <c r="AD461" s="1130">
        <v>74.242234416680191</v>
      </c>
      <c r="AE461" s="8">
        <v>421830.87736750109</v>
      </c>
      <c r="AF461" s="8"/>
      <c r="AG461" s="1084">
        <v>0</v>
      </c>
      <c r="AH461" s="1130">
        <v>58.04392872576814</v>
      </c>
      <c r="AI461" s="8">
        <v>241849.70302403392</v>
      </c>
      <c r="AJ461" s="1130">
        <v>107.98870460608029</v>
      </c>
      <c r="AK461" s="1084">
        <v>0</v>
      </c>
      <c r="AL461" s="8">
        <v>241849.70302403392</v>
      </c>
      <c r="AM461" s="1081"/>
      <c r="AN461" s="89">
        <v>663680.58039153507</v>
      </c>
      <c r="AO461" s="89"/>
      <c r="AP461" s="1082">
        <v>663680.58039153507</v>
      </c>
    </row>
    <row r="462" spans="1:42" s="144" customFormat="1">
      <c r="A462" s="994"/>
      <c r="B462" s="994"/>
      <c r="C462" s="236"/>
      <c r="D462" s="236"/>
      <c r="E462" s="236"/>
      <c r="F462" s="371"/>
      <c r="G462" s="865">
        <v>9</v>
      </c>
      <c r="H462" s="859">
        <v>2026</v>
      </c>
      <c r="I462" s="866">
        <v>2027</v>
      </c>
      <c r="J462" s="866">
        <v>2027</v>
      </c>
      <c r="K462" s="621" t="s">
        <v>306</v>
      </c>
      <c r="L462" s="1081">
        <v>0</v>
      </c>
      <c r="M462" s="89">
        <v>663680.58039153507</v>
      </c>
      <c r="N462" s="89">
        <v>0</v>
      </c>
      <c r="O462" s="1082">
        <v>663680.58039153507</v>
      </c>
      <c r="P462" s="598">
        <v>663680.58039153507</v>
      </c>
      <c r="Q462" s="776">
        <v>451934.18054506584</v>
      </c>
      <c r="R462" s="776">
        <v>4166.666666666667</v>
      </c>
      <c r="S462" s="776">
        <v>2837.2972499715747</v>
      </c>
      <c r="T462" s="533">
        <v>4166.666666666667</v>
      </c>
      <c r="U462" s="1086">
        <v>4166.666666666667</v>
      </c>
      <c r="V462" s="8">
        <v>0</v>
      </c>
      <c r="W462" s="1084"/>
      <c r="X462" s="8"/>
      <c r="Y462" s="8">
        <v>0</v>
      </c>
      <c r="Z462" s="8">
        <v>0</v>
      </c>
      <c r="AA462" s="8"/>
      <c r="AB462" s="8"/>
      <c r="AC462" s="1130">
        <v>101.23941056820026</v>
      </c>
      <c r="AD462" s="1130">
        <v>74.242234416680191</v>
      </c>
      <c r="AE462" s="8">
        <v>421830.87736750109</v>
      </c>
      <c r="AF462" s="8"/>
      <c r="AG462" s="1084">
        <v>0</v>
      </c>
      <c r="AH462" s="1130">
        <v>58.04392872576814</v>
      </c>
      <c r="AI462" s="8">
        <v>241849.70302403392</v>
      </c>
      <c r="AJ462" s="1130">
        <v>107.98870460608029</v>
      </c>
      <c r="AK462" s="1084">
        <v>0</v>
      </c>
      <c r="AL462" s="8">
        <v>241849.70302403392</v>
      </c>
      <c r="AM462" s="1081"/>
      <c r="AN462" s="89">
        <v>663680.58039153507</v>
      </c>
      <c r="AO462" s="89"/>
      <c r="AP462" s="1082">
        <v>663680.58039153507</v>
      </c>
    </row>
    <row r="463" spans="1:42" s="144" customFormat="1">
      <c r="A463" s="994"/>
      <c r="B463" s="994"/>
      <c r="C463" s="236"/>
      <c r="D463" s="236"/>
      <c r="E463" s="236"/>
      <c r="F463" s="371"/>
      <c r="G463" s="865">
        <v>10</v>
      </c>
      <c r="H463" s="859">
        <v>2026</v>
      </c>
      <c r="I463" s="866">
        <v>2027</v>
      </c>
      <c r="J463" s="866">
        <v>2027</v>
      </c>
      <c r="K463" s="621" t="s">
        <v>306</v>
      </c>
      <c r="L463" s="1081">
        <v>0</v>
      </c>
      <c r="M463" s="89">
        <v>663680.58039153507</v>
      </c>
      <c r="N463" s="89">
        <v>0</v>
      </c>
      <c r="O463" s="1082">
        <v>663680.58039153507</v>
      </c>
      <c r="P463" s="598">
        <v>663680.58039153507</v>
      </c>
      <c r="Q463" s="776">
        <v>451934.18054506584</v>
      </c>
      <c r="R463" s="776">
        <v>4166.666666666667</v>
      </c>
      <c r="S463" s="776">
        <v>2837.2972499715747</v>
      </c>
      <c r="T463" s="533">
        <v>4166.666666666667</v>
      </c>
      <c r="U463" s="1086">
        <v>4166.666666666667</v>
      </c>
      <c r="V463" s="8">
        <v>0</v>
      </c>
      <c r="W463" s="1084"/>
      <c r="X463" s="8"/>
      <c r="Y463" s="8">
        <v>0</v>
      </c>
      <c r="Z463" s="8">
        <v>0</v>
      </c>
      <c r="AA463" s="8"/>
      <c r="AB463" s="8"/>
      <c r="AC463" s="1130">
        <v>101.23941056820026</v>
      </c>
      <c r="AD463" s="1130">
        <v>74.242234416680191</v>
      </c>
      <c r="AE463" s="8">
        <v>421830.87736750109</v>
      </c>
      <c r="AF463" s="8"/>
      <c r="AG463" s="1084">
        <v>0</v>
      </c>
      <c r="AH463" s="1130">
        <v>58.04392872576814</v>
      </c>
      <c r="AI463" s="8">
        <v>241849.70302403392</v>
      </c>
      <c r="AJ463" s="1130">
        <v>107.98870460608029</v>
      </c>
      <c r="AK463" s="1084">
        <v>0</v>
      </c>
      <c r="AL463" s="8">
        <v>241849.70302403392</v>
      </c>
      <c r="AM463" s="1081"/>
      <c r="AN463" s="89">
        <v>663680.58039153507</v>
      </c>
      <c r="AO463" s="89"/>
      <c r="AP463" s="1082">
        <v>663680.58039153507</v>
      </c>
    </row>
    <row r="464" spans="1:42" s="144" customFormat="1">
      <c r="A464" s="994"/>
      <c r="B464" s="994"/>
      <c r="C464" s="236"/>
      <c r="D464" s="236"/>
      <c r="E464" s="236"/>
      <c r="F464" s="371"/>
      <c r="G464" s="865">
        <v>11</v>
      </c>
      <c r="H464" s="859">
        <v>2026</v>
      </c>
      <c r="I464" s="866">
        <v>2027</v>
      </c>
      <c r="J464" s="866">
        <v>2027</v>
      </c>
      <c r="K464" s="621" t="s">
        <v>306</v>
      </c>
      <c r="L464" s="1081">
        <v>0</v>
      </c>
      <c r="M464" s="89">
        <v>663680.58039153507</v>
      </c>
      <c r="N464" s="89">
        <v>0</v>
      </c>
      <c r="O464" s="1082">
        <v>663680.58039153507</v>
      </c>
      <c r="P464" s="598">
        <v>663680.58039153507</v>
      </c>
      <c r="Q464" s="776">
        <v>451934.18054506584</v>
      </c>
      <c r="R464" s="776">
        <v>4166.666666666667</v>
      </c>
      <c r="S464" s="776">
        <v>2837.2972499715747</v>
      </c>
      <c r="T464" s="533">
        <v>4166.666666666667</v>
      </c>
      <c r="U464" s="1086">
        <v>4166.666666666667</v>
      </c>
      <c r="V464" s="8">
        <v>0</v>
      </c>
      <c r="W464" s="1084"/>
      <c r="X464" s="8"/>
      <c r="Y464" s="8">
        <v>0</v>
      </c>
      <c r="Z464" s="8">
        <v>0</v>
      </c>
      <c r="AA464" s="8"/>
      <c r="AB464" s="8"/>
      <c r="AC464" s="1130">
        <v>101.23941056820026</v>
      </c>
      <c r="AD464" s="1130">
        <v>74.242234416680191</v>
      </c>
      <c r="AE464" s="8">
        <v>421830.87736750109</v>
      </c>
      <c r="AF464" s="8"/>
      <c r="AG464" s="1084">
        <v>0</v>
      </c>
      <c r="AH464" s="1130">
        <v>58.04392872576814</v>
      </c>
      <c r="AI464" s="8">
        <v>241849.70302403392</v>
      </c>
      <c r="AJ464" s="1130">
        <v>107.98870460608029</v>
      </c>
      <c r="AK464" s="1084">
        <v>0</v>
      </c>
      <c r="AL464" s="8">
        <v>241849.70302403392</v>
      </c>
      <c r="AM464" s="1081"/>
      <c r="AN464" s="89">
        <v>663680.58039153507</v>
      </c>
      <c r="AO464" s="89"/>
      <c r="AP464" s="1082">
        <v>663680.58039153507</v>
      </c>
    </row>
    <row r="465" spans="1:42" s="144" customFormat="1">
      <c r="A465" s="994"/>
      <c r="B465" s="994"/>
      <c r="C465" s="236"/>
      <c r="D465" s="236"/>
      <c r="E465" s="236"/>
      <c r="F465" s="371"/>
      <c r="G465" s="865">
        <v>12</v>
      </c>
      <c r="H465" s="859">
        <v>2026</v>
      </c>
      <c r="I465" s="866">
        <v>2027</v>
      </c>
      <c r="J465" s="866">
        <v>2027</v>
      </c>
      <c r="K465" s="621" t="s">
        <v>306</v>
      </c>
      <c r="L465" s="1081">
        <v>0</v>
      </c>
      <c r="M465" s="89">
        <v>663680.58039153507</v>
      </c>
      <c r="N465" s="89">
        <v>0</v>
      </c>
      <c r="O465" s="1082">
        <v>663680.58039153507</v>
      </c>
      <c r="P465" s="598">
        <v>663680.58039153507</v>
      </c>
      <c r="Q465" s="776">
        <v>451934.18054506584</v>
      </c>
      <c r="R465" s="776">
        <v>4166.666666666667</v>
      </c>
      <c r="S465" s="776">
        <v>2837.2972499715747</v>
      </c>
      <c r="T465" s="533">
        <v>4166.666666666667</v>
      </c>
      <c r="U465" s="1086">
        <v>4166.666666666667</v>
      </c>
      <c r="V465" s="8">
        <v>0</v>
      </c>
      <c r="W465" s="1084"/>
      <c r="X465" s="8"/>
      <c r="Y465" s="8">
        <v>0</v>
      </c>
      <c r="Z465" s="8">
        <v>0</v>
      </c>
      <c r="AA465" s="8"/>
      <c r="AB465" s="8"/>
      <c r="AC465" s="1130">
        <v>101.23941056820026</v>
      </c>
      <c r="AD465" s="1130">
        <v>74.242234416680191</v>
      </c>
      <c r="AE465" s="8">
        <v>421830.87736750109</v>
      </c>
      <c r="AF465" s="8"/>
      <c r="AG465" s="1084">
        <v>0</v>
      </c>
      <c r="AH465" s="1130">
        <v>58.04392872576814</v>
      </c>
      <c r="AI465" s="8">
        <v>241849.70302403392</v>
      </c>
      <c r="AJ465" s="1130">
        <v>107.98870460608029</v>
      </c>
      <c r="AK465" s="1084">
        <v>0</v>
      </c>
      <c r="AL465" s="8">
        <v>241849.70302403392</v>
      </c>
      <c r="AM465" s="1081"/>
      <c r="AN465" s="89">
        <v>663680.58039153507</v>
      </c>
      <c r="AO465" s="89"/>
      <c r="AP465" s="1082">
        <v>663680.58039153507</v>
      </c>
    </row>
    <row r="466" spans="1:42" s="144" customFormat="1">
      <c r="A466" s="994"/>
      <c r="B466" s="994"/>
      <c r="C466" s="236"/>
      <c r="D466" s="236"/>
      <c r="E466" s="236"/>
      <c r="F466" s="371"/>
      <c r="G466" s="865">
        <v>1</v>
      </c>
      <c r="H466" s="859">
        <v>2027</v>
      </c>
      <c r="I466" s="866">
        <v>2027</v>
      </c>
      <c r="J466" s="866">
        <v>2027</v>
      </c>
      <c r="K466" s="621" t="s">
        <v>306</v>
      </c>
      <c r="L466" s="1081">
        <v>0</v>
      </c>
      <c r="M466" s="89">
        <v>663680.58039153507</v>
      </c>
      <c r="N466" s="89">
        <v>0</v>
      </c>
      <c r="O466" s="1082">
        <v>663680.58039153507</v>
      </c>
      <c r="P466" s="598">
        <v>663680.58039153507</v>
      </c>
      <c r="Q466" s="776">
        <v>451934.18054506584</v>
      </c>
      <c r="R466" s="776">
        <v>4166.666666666667</v>
      </c>
      <c r="S466" s="776">
        <v>2837.2972499715747</v>
      </c>
      <c r="T466" s="533">
        <v>4166.666666666667</v>
      </c>
      <c r="U466" s="1086">
        <v>4166.666666666667</v>
      </c>
      <c r="V466" s="8">
        <v>0</v>
      </c>
      <c r="W466" s="1084"/>
      <c r="X466" s="8"/>
      <c r="Y466" s="8">
        <v>0</v>
      </c>
      <c r="Z466" s="8">
        <v>0</v>
      </c>
      <c r="AA466" s="8"/>
      <c r="AB466" s="8"/>
      <c r="AC466" s="1130">
        <v>101.23941056820026</v>
      </c>
      <c r="AD466" s="1130">
        <v>74.242234416680191</v>
      </c>
      <c r="AE466" s="8">
        <v>421830.87736750109</v>
      </c>
      <c r="AF466" s="8"/>
      <c r="AG466" s="1084">
        <v>0</v>
      </c>
      <c r="AH466" s="1130">
        <v>58.04392872576814</v>
      </c>
      <c r="AI466" s="8">
        <v>241849.70302403392</v>
      </c>
      <c r="AJ466" s="1130">
        <v>107.98870460608029</v>
      </c>
      <c r="AK466" s="1084">
        <v>0</v>
      </c>
      <c r="AL466" s="8">
        <v>241849.70302403392</v>
      </c>
      <c r="AM466" s="1081"/>
      <c r="AN466" s="89">
        <v>663680.58039153507</v>
      </c>
      <c r="AO466" s="89"/>
      <c r="AP466" s="1082">
        <v>663680.58039153507</v>
      </c>
    </row>
    <row r="467" spans="1:42" s="144" customFormat="1">
      <c r="A467" s="994"/>
      <c r="B467" s="994"/>
      <c r="C467" s="236"/>
      <c r="D467" s="236"/>
      <c r="E467" s="236"/>
      <c r="F467" s="371"/>
      <c r="G467" s="865">
        <v>2</v>
      </c>
      <c r="H467" s="859">
        <v>2027</v>
      </c>
      <c r="I467" s="866">
        <v>2027</v>
      </c>
      <c r="J467" s="866">
        <v>2027</v>
      </c>
      <c r="K467" s="621" t="s">
        <v>306</v>
      </c>
      <c r="L467" s="1081">
        <v>0</v>
      </c>
      <c r="M467" s="89">
        <v>663680.58039153507</v>
      </c>
      <c r="N467" s="89">
        <v>0</v>
      </c>
      <c r="O467" s="1082">
        <v>663680.58039153507</v>
      </c>
      <c r="P467" s="598">
        <v>663680.58039153507</v>
      </c>
      <c r="Q467" s="776">
        <v>451934.18054506584</v>
      </c>
      <c r="R467" s="776">
        <v>4166.666666666667</v>
      </c>
      <c r="S467" s="776">
        <v>2837.2972499715747</v>
      </c>
      <c r="T467" s="533">
        <v>4166.666666666667</v>
      </c>
      <c r="U467" s="1086">
        <v>4166.666666666667</v>
      </c>
      <c r="V467" s="8">
        <v>0</v>
      </c>
      <c r="W467" s="1084"/>
      <c r="X467" s="8"/>
      <c r="Y467" s="8">
        <v>0</v>
      </c>
      <c r="Z467" s="8">
        <v>0</v>
      </c>
      <c r="AA467" s="8"/>
      <c r="AB467" s="8"/>
      <c r="AC467" s="1130">
        <v>101.23941056820026</v>
      </c>
      <c r="AD467" s="1130">
        <v>74.242234416680191</v>
      </c>
      <c r="AE467" s="8">
        <v>421830.87736750109</v>
      </c>
      <c r="AF467" s="8"/>
      <c r="AG467" s="1084">
        <v>0</v>
      </c>
      <c r="AH467" s="1130">
        <v>58.04392872576814</v>
      </c>
      <c r="AI467" s="8">
        <v>241849.70302403392</v>
      </c>
      <c r="AJ467" s="1130">
        <v>107.98870460608029</v>
      </c>
      <c r="AK467" s="1084">
        <v>0</v>
      </c>
      <c r="AL467" s="8">
        <v>241849.70302403392</v>
      </c>
      <c r="AM467" s="1081"/>
      <c r="AN467" s="89">
        <v>663680.58039153507</v>
      </c>
      <c r="AO467" s="89"/>
      <c r="AP467" s="1082">
        <v>663680.58039153507</v>
      </c>
    </row>
    <row r="468" spans="1:42" s="144" customFormat="1">
      <c r="A468" s="994"/>
      <c r="B468" s="994"/>
      <c r="C468" s="236"/>
      <c r="D468" s="236"/>
      <c r="E468" s="236"/>
      <c r="F468" s="371"/>
      <c r="G468" s="865">
        <v>3</v>
      </c>
      <c r="H468" s="859">
        <v>2027</v>
      </c>
      <c r="I468" s="866">
        <v>2027</v>
      </c>
      <c r="J468" s="866">
        <v>2027</v>
      </c>
      <c r="K468" s="621" t="s">
        <v>306</v>
      </c>
      <c r="L468" s="1081">
        <v>0</v>
      </c>
      <c r="M468" s="89">
        <v>663680.58039153507</v>
      </c>
      <c r="N468" s="89">
        <v>0</v>
      </c>
      <c r="O468" s="1082">
        <v>663680.58039153507</v>
      </c>
      <c r="P468" s="598">
        <v>663680.58039153507</v>
      </c>
      <c r="Q468" s="776">
        <v>451934.18054506584</v>
      </c>
      <c r="R468" s="776">
        <v>4166.666666666667</v>
      </c>
      <c r="S468" s="776">
        <v>2837.2972499715747</v>
      </c>
      <c r="T468" s="533">
        <v>4166.666666666667</v>
      </c>
      <c r="U468" s="1086">
        <v>4166.666666666667</v>
      </c>
      <c r="V468" s="8">
        <v>0</v>
      </c>
      <c r="W468" s="1084"/>
      <c r="X468" s="8"/>
      <c r="Y468" s="8">
        <v>0</v>
      </c>
      <c r="Z468" s="8">
        <v>0</v>
      </c>
      <c r="AA468" s="8"/>
      <c r="AB468" s="8"/>
      <c r="AC468" s="1130">
        <v>101.23941056820026</v>
      </c>
      <c r="AD468" s="1130">
        <v>74.242234416680191</v>
      </c>
      <c r="AE468" s="8">
        <v>421830.87736750109</v>
      </c>
      <c r="AF468" s="8"/>
      <c r="AG468" s="1084">
        <v>0</v>
      </c>
      <c r="AH468" s="1130">
        <v>58.04392872576814</v>
      </c>
      <c r="AI468" s="8">
        <v>241849.70302403392</v>
      </c>
      <c r="AJ468" s="1130">
        <v>107.98870460608029</v>
      </c>
      <c r="AK468" s="1084">
        <v>0</v>
      </c>
      <c r="AL468" s="8">
        <v>241849.70302403392</v>
      </c>
      <c r="AM468" s="1081"/>
      <c r="AN468" s="89">
        <v>663680.58039153507</v>
      </c>
      <c r="AO468" s="89"/>
      <c r="AP468" s="1082">
        <v>663680.58039153507</v>
      </c>
    </row>
    <row r="469" spans="1:42" s="144" customFormat="1">
      <c r="A469" s="994"/>
      <c r="B469" s="994"/>
      <c r="C469" s="236"/>
      <c r="D469" s="236"/>
      <c r="E469" s="236"/>
      <c r="F469" s="371"/>
      <c r="G469" s="865">
        <v>4</v>
      </c>
      <c r="H469" s="859">
        <v>2027</v>
      </c>
      <c r="I469" s="866">
        <v>2027</v>
      </c>
      <c r="J469" s="866">
        <v>2028</v>
      </c>
      <c r="K469" s="621" t="s">
        <v>306</v>
      </c>
      <c r="L469" s="1081">
        <v>0</v>
      </c>
      <c r="M469" s="89">
        <v>663680.58039153507</v>
      </c>
      <c r="N469" s="89">
        <v>0</v>
      </c>
      <c r="O469" s="1082">
        <v>663680.58039153507</v>
      </c>
      <c r="P469" s="598">
        <v>663680.58039153507</v>
      </c>
      <c r="Q469" s="776">
        <v>438771.04907287937</v>
      </c>
      <c r="R469" s="776">
        <v>4166.666666666667</v>
      </c>
      <c r="S469" s="776">
        <v>2754.6575242442468</v>
      </c>
      <c r="T469" s="533">
        <v>4166.666666666667</v>
      </c>
      <c r="U469" s="1086">
        <v>4166.666666666667</v>
      </c>
      <c r="V469" s="8">
        <v>0</v>
      </c>
      <c r="W469" s="1084"/>
      <c r="X469" s="8"/>
      <c r="Y469" s="8">
        <v>0</v>
      </c>
      <c r="Z469" s="8">
        <v>0</v>
      </c>
      <c r="AA469" s="8"/>
      <c r="AB469" s="8"/>
      <c r="AC469" s="1130">
        <v>101.23941056820026</v>
      </c>
      <c r="AD469" s="1130">
        <v>74.242234416680191</v>
      </c>
      <c r="AE469" s="8">
        <v>421830.87736750109</v>
      </c>
      <c r="AF469" s="8"/>
      <c r="AG469" s="1084">
        <v>0</v>
      </c>
      <c r="AH469" s="1130">
        <v>58.04392872576814</v>
      </c>
      <c r="AI469" s="8">
        <v>241849.70302403392</v>
      </c>
      <c r="AJ469" s="1130">
        <v>107.98870460608029</v>
      </c>
      <c r="AK469" s="1084">
        <v>0</v>
      </c>
      <c r="AL469" s="8">
        <v>241849.70302403392</v>
      </c>
      <c r="AM469" s="1081"/>
      <c r="AN469" s="89">
        <v>663680.58039153507</v>
      </c>
      <c r="AO469" s="89"/>
      <c r="AP469" s="1082">
        <v>663680.58039153507</v>
      </c>
    </row>
    <row r="470" spans="1:42" s="144" customFormat="1">
      <c r="A470" s="994"/>
      <c r="B470" s="994"/>
      <c r="C470" s="236"/>
      <c r="D470" s="236"/>
      <c r="E470" s="236"/>
      <c r="F470" s="371"/>
      <c r="G470" s="865">
        <v>5</v>
      </c>
      <c r="H470" s="859">
        <v>2027</v>
      </c>
      <c r="I470" s="866">
        <v>2027</v>
      </c>
      <c r="J470" s="866">
        <v>2028</v>
      </c>
      <c r="K470" s="621" t="s">
        <v>306</v>
      </c>
      <c r="L470" s="1081">
        <v>0</v>
      </c>
      <c r="M470" s="89">
        <v>663680.58039153507</v>
      </c>
      <c r="N470" s="89">
        <v>0</v>
      </c>
      <c r="O470" s="1082">
        <v>663680.58039153507</v>
      </c>
      <c r="P470" s="598">
        <v>663680.58039153507</v>
      </c>
      <c r="Q470" s="776">
        <v>438771.04907287937</v>
      </c>
      <c r="R470" s="776">
        <v>4166.666666666667</v>
      </c>
      <c r="S470" s="776">
        <v>2754.6575242442468</v>
      </c>
      <c r="T470" s="533">
        <v>4166.666666666667</v>
      </c>
      <c r="U470" s="1086">
        <v>4166.666666666667</v>
      </c>
      <c r="V470" s="8">
        <v>0</v>
      </c>
      <c r="W470" s="1084"/>
      <c r="X470" s="8"/>
      <c r="Y470" s="8">
        <v>0</v>
      </c>
      <c r="Z470" s="8">
        <v>0</v>
      </c>
      <c r="AA470" s="8"/>
      <c r="AB470" s="8"/>
      <c r="AC470" s="1130">
        <v>101.23941056820026</v>
      </c>
      <c r="AD470" s="1130">
        <v>74.242234416680191</v>
      </c>
      <c r="AE470" s="8">
        <v>421830.87736750109</v>
      </c>
      <c r="AF470" s="8"/>
      <c r="AG470" s="1084">
        <v>0</v>
      </c>
      <c r="AH470" s="1130">
        <v>58.04392872576814</v>
      </c>
      <c r="AI470" s="8">
        <v>241849.70302403392</v>
      </c>
      <c r="AJ470" s="1130">
        <v>107.98870460608029</v>
      </c>
      <c r="AK470" s="1084">
        <v>0</v>
      </c>
      <c r="AL470" s="8">
        <v>241849.70302403392</v>
      </c>
      <c r="AM470" s="1081"/>
      <c r="AN470" s="89">
        <v>663680.58039153507</v>
      </c>
      <c r="AO470" s="89"/>
      <c r="AP470" s="1082">
        <v>663680.58039153507</v>
      </c>
    </row>
    <row r="471" spans="1:42" s="144" customFormat="1">
      <c r="A471" s="994"/>
      <c r="B471" s="994"/>
      <c r="C471" s="236"/>
      <c r="D471" s="236"/>
      <c r="E471" s="236"/>
      <c r="F471" s="371"/>
      <c r="G471" s="865">
        <v>6</v>
      </c>
      <c r="H471" s="859">
        <v>2027</v>
      </c>
      <c r="I471" s="866">
        <v>2027</v>
      </c>
      <c r="J471" s="866">
        <v>2028</v>
      </c>
      <c r="K471" s="621" t="s">
        <v>306</v>
      </c>
      <c r="L471" s="1081">
        <v>0</v>
      </c>
      <c r="M471" s="89">
        <v>663680.58039153507</v>
      </c>
      <c r="N471" s="89">
        <v>0</v>
      </c>
      <c r="O471" s="1082">
        <v>663680.58039153507</v>
      </c>
      <c r="P471" s="598">
        <v>663680.58039153507</v>
      </c>
      <c r="Q471" s="776">
        <v>438771.04907287937</v>
      </c>
      <c r="R471" s="776">
        <v>4166.666666666667</v>
      </c>
      <c r="S471" s="776">
        <v>2754.6575242442468</v>
      </c>
      <c r="T471" s="533">
        <v>4166.666666666667</v>
      </c>
      <c r="U471" s="1086">
        <v>4166.666666666667</v>
      </c>
      <c r="V471" s="8">
        <v>0</v>
      </c>
      <c r="W471" s="1084"/>
      <c r="X471" s="8"/>
      <c r="Y471" s="8">
        <v>0</v>
      </c>
      <c r="Z471" s="8">
        <v>0</v>
      </c>
      <c r="AA471" s="8"/>
      <c r="AB471" s="8"/>
      <c r="AC471" s="1130">
        <v>101.23941056820026</v>
      </c>
      <c r="AD471" s="1130">
        <v>74.242234416680191</v>
      </c>
      <c r="AE471" s="8">
        <v>421830.87736750109</v>
      </c>
      <c r="AF471" s="8"/>
      <c r="AG471" s="1084">
        <v>0</v>
      </c>
      <c r="AH471" s="1130">
        <v>58.04392872576814</v>
      </c>
      <c r="AI471" s="8">
        <v>241849.70302403392</v>
      </c>
      <c r="AJ471" s="1130">
        <v>107.98870460608029</v>
      </c>
      <c r="AK471" s="1084">
        <v>0</v>
      </c>
      <c r="AL471" s="8">
        <v>241849.70302403392</v>
      </c>
      <c r="AM471" s="1081"/>
      <c r="AN471" s="89">
        <v>663680.58039153507</v>
      </c>
      <c r="AO471" s="89"/>
      <c r="AP471" s="1082">
        <v>663680.58039153507</v>
      </c>
    </row>
    <row r="472" spans="1:42" s="144" customFormat="1">
      <c r="A472" s="994"/>
      <c r="B472" s="994"/>
      <c r="C472" s="236"/>
      <c r="D472" s="236"/>
      <c r="E472" s="236"/>
      <c r="F472" s="371"/>
      <c r="G472" s="865">
        <v>7</v>
      </c>
      <c r="H472" s="859">
        <v>2027</v>
      </c>
      <c r="I472" s="866">
        <v>2028</v>
      </c>
      <c r="J472" s="866">
        <v>2028</v>
      </c>
      <c r="K472" s="621" t="s">
        <v>306</v>
      </c>
      <c r="L472" s="1081">
        <v>0</v>
      </c>
      <c r="M472" s="89">
        <v>680481.73427386966</v>
      </c>
      <c r="N472" s="89">
        <v>0</v>
      </c>
      <c r="O472" s="1082">
        <v>680481.73427386966</v>
      </c>
      <c r="P472" s="598">
        <v>680481.73427386966</v>
      </c>
      <c r="Q472" s="776">
        <v>449878.59106278943</v>
      </c>
      <c r="R472" s="776">
        <v>4166.666666666667</v>
      </c>
      <c r="S472" s="776">
        <v>2754.6575242442468</v>
      </c>
      <c r="T472" s="533">
        <v>4166.666666666667</v>
      </c>
      <c r="U472" s="1086">
        <v>4166.666666666667</v>
      </c>
      <c r="V472" s="8">
        <v>0</v>
      </c>
      <c r="W472" s="1084"/>
      <c r="X472" s="8"/>
      <c r="Y472" s="8">
        <v>0</v>
      </c>
      <c r="Z472" s="8">
        <v>0</v>
      </c>
      <c r="AA472" s="8"/>
      <c r="AB472" s="8"/>
      <c r="AC472" s="1130">
        <v>103.80229844855639</v>
      </c>
      <c r="AD472" s="1130">
        <v>76.121685528941356</v>
      </c>
      <c r="AE472" s="8">
        <v>432509.57686898496</v>
      </c>
      <c r="AF472" s="8"/>
      <c r="AG472" s="1084">
        <v>0</v>
      </c>
      <c r="AH472" s="1130">
        <v>59.513317777172318</v>
      </c>
      <c r="AI472" s="8">
        <v>247972.15740488467</v>
      </c>
      <c r="AJ472" s="1130">
        <v>110.72245167846016</v>
      </c>
      <c r="AK472" s="1084">
        <v>0</v>
      </c>
      <c r="AL472" s="8">
        <v>247972.15740488467</v>
      </c>
      <c r="AM472" s="1081"/>
      <c r="AN472" s="89">
        <v>680481.73427386966</v>
      </c>
      <c r="AO472" s="89"/>
      <c r="AP472" s="1082">
        <v>680481.73427386966</v>
      </c>
    </row>
    <row r="473" spans="1:42" s="144" customFormat="1">
      <c r="A473" s="994"/>
      <c r="B473" s="994"/>
      <c r="C473" s="236"/>
      <c r="D473" s="236"/>
      <c r="E473" s="236"/>
      <c r="F473" s="371"/>
      <c r="G473" s="865">
        <v>8</v>
      </c>
      <c r="H473" s="859">
        <v>2027</v>
      </c>
      <c r="I473" s="866">
        <v>2028</v>
      </c>
      <c r="J473" s="866">
        <v>2028</v>
      </c>
      <c r="K473" s="621" t="s">
        <v>306</v>
      </c>
      <c r="L473" s="1081">
        <v>0</v>
      </c>
      <c r="M473" s="89">
        <v>680481.73427386966</v>
      </c>
      <c r="N473" s="89">
        <v>0</v>
      </c>
      <c r="O473" s="1082">
        <v>680481.73427386966</v>
      </c>
      <c r="P473" s="598">
        <v>680481.73427386966</v>
      </c>
      <c r="Q473" s="776">
        <v>449878.59106278943</v>
      </c>
      <c r="R473" s="776">
        <v>4166.666666666667</v>
      </c>
      <c r="S473" s="776">
        <v>2754.6575242442468</v>
      </c>
      <c r="T473" s="533">
        <v>4166.666666666667</v>
      </c>
      <c r="U473" s="1086">
        <v>4166.666666666667</v>
      </c>
      <c r="V473" s="8">
        <v>0</v>
      </c>
      <c r="W473" s="1084"/>
      <c r="X473" s="8"/>
      <c r="Y473" s="8">
        <v>0</v>
      </c>
      <c r="Z473" s="8">
        <v>0</v>
      </c>
      <c r="AA473" s="8"/>
      <c r="AB473" s="8"/>
      <c r="AC473" s="1130">
        <v>103.80229844855639</v>
      </c>
      <c r="AD473" s="1130">
        <v>76.121685528941356</v>
      </c>
      <c r="AE473" s="8">
        <v>432509.57686898496</v>
      </c>
      <c r="AF473" s="8"/>
      <c r="AG473" s="1084">
        <v>0</v>
      </c>
      <c r="AH473" s="1130">
        <v>59.513317777172318</v>
      </c>
      <c r="AI473" s="8">
        <v>247972.15740488467</v>
      </c>
      <c r="AJ473" s="1130">
        <v>110.72245167846016</v>
      </c>
      <c r="AK473" s="1084">
        <v>0</v>
      </c>
      <c r="AL473" s="8">
        <v>247972.15740488467</v>
      </c>
      <c r="AM473" s="1081"/>
      <c r="AN473" s="89">
        <v>680481.73427386966</v>
      </c>
      <c r="AO473" s="89"/>
      <c r="AP473" s="1082">
        <v>680481.73427386966</v>
      </c>
    </row>
    <row r="474" spans="1:42" s="144" customFormat="1">
      <c r="A474" s="994"/>
      <c r="B474" s="994"/>
      <c r="C474" s="236"/>
      <c r="D474" s="236"/>
      <c r="E474" s="236"/>
      <c r="F474" s="371"/>
      <c r="G474" s="865">
        <v>9</v>
      </c>
      <c r="H474" s="859">
        <v>2027</v>
      </c>
      <c r="I474" s="866">
        <v>2028</v>
      </c>
      <c r="J474" s="866">
        <v>2028</v>
      </c>
      <c r="K474" s="621" t="s">
        <v>306</v>
      </c>
      <c r="L474" s="1081">
        <v>0</v>
      </c>
      <c r="M474" s="89">
        <v>680481.73427386966</v>
      </c>
      <c r="N474" s="89">
        <v>0</v>
      </c>
      <c r="O474" s="1082">
        <v>680481.73427386966</v>
      </c>
      <c r="P474" s="598">
        <v>680481.73427386966</v>
      </c>
      <c r="Q474" s="776">
        <v>449878.59106278943</v>
      </c>
      <c r="R474" s="776">
        <v>4166.666666666667</v>
      </c>
      <c r="S474" s="776">
        <v>2754.6575242442468</v>
      </c>
      <c r="T474" s="533">
        <v>4166.666666666667</v>
      </c>
      <c r="U474" s="1086">
        <v>4166.666666666667</v>
      </c>
      <c r="V474" s="8">
        <v>0</v>
      </c>
      <c r="W474" s="1084"/>
      <c r="X474" s="8"/>
      <c r="Y474" s="8">
        <v>0</v>
      </c>
      <c r="Z474" s="8">
        <v>0</v>
      </c>
      <c r="AA474" s="8"/>
      <c r="AB474" s="8"/>
      <c r="AC474" s="1130">
        <v>103.80229844855639</v>
      </c>
      <c r="AD474" s="1130">
        <v>76.121685528941356</v>
      </c>
      <c r="AE474" s="8">
        <v>432509.57686898496</v>
      </c>
      <c r="AF474" s="8"/>
      <c r="AG474" s="1084">
        <v>0</v>
      </c>
      <c r="AH474" s="1130">
        <v>59.513317777172318</v>
      </c>
      <c r="AI474" s="8">
        <v>247972.15740488467</v>
      </c>
      <c r="AJ474" s="1130">
        <v>110.72245167846016</v>
      </c>
      <c r="AK474" s="1084">
        <v>0</v>
      </c>
      <c r="AL474" s="8">
        <v>247972.15740488467</v>
      </c>
      <c r="AM474" s="1081"/>
      <c r="AN474" s="89">
        <v>680481.73427386966</v>
      </c>
      <c r="AO474" s="89"/>
      <c r="AP474" s="1082">
        <v>680481.73427386966</v>
      </c>
    </row>
    <row r="475" spans="1:42" s="144" customFormat="1">
      <c r="A475" s="994"/>
      <c r="B475" s="994"/>
      <c r="C475" s="236"/>
      <c r="D475" s="236"/>
      <c r="E475" s="236"/>
      <c r="F475" s="371"/>
      <c r="G475" s="865">
        <v>10</v>
      </c>
      <c r="H475" s="859">
        <v>2027</v>
      </c>
      <c r="I475" s="866">
        <v>2028</v>
      </c>
      <c r="J475" s="866">
        <v>2028</v>
      </c>
      <c r="K475" s="621" t="s">
        <v>306</v>
      </c>
      <c r="L475" s="1081">
        <v>0</v>
      </c>
      <c r="M475" s="89">
        <v>680481.73427386966</v>
      </c>
      <c r="N475" s="89">
        <v>0</v>
      </c>
      <c r="O475" s="1082">
        <v>680481.73427386966</v>
      </c>
      <c r="P475" s="598">
        <v>680481.73427386966</v>
      </c>
      <c r="Q475" s="776">
        <v>449878.59106278943</v>
      </c>
      <c r="R475" s="776">
        <v>4166.666666666667</v>
      </c>
      <c r="S475" s="776">
        <v>2754.6575242442468</v>
      </c>
      <c r="T475" s="533">
        <v>4166.666666666667</v>
      </c>
      <c r="U475" s="1086">
        <v>4166.666666666667</v>
      </c>
      <c r="V475" s="8">
        <v>0</v>
      </c>
      <c r="W475" s="1084"/>
      <c r="X475" s="8"/>
      <c r="Y475" s="8">
        <v>0</v>
      </c>
      <c r="Z475" s="8">
        <v>0</v>
      </c>
      <c r="AA475" s="8"/>
      <c r="AB475" s="8"/>
      <c r="AC475" s="1130">
        <v>103.80229844855639</v>
      </c>
      <c r="AD475" s="1130">
        <v>76.121685528941356</v>
      </c>
      <c r="AE475" s="8">
        <v>432509.57686898496</v>
      </c>
      <c r="AF475" s="8"/>
      <c r="AG475" s="1084">
        <v>0</v>
      </c>
      <c r="AH475" s="1130">
        <v>59.513317777172318</v>
      </c>
      <c r="AI475" s="8">
        <v>247972.15740488467</v>
      </c>
      <c r="AJ475" s="1130">
        <v>110.72245167846016</v>
      </c>
      <c r="AK475" s="1084">
        <v>0</v>
      </c>
      <c r="AL475" s="8">
        <v>247972.15740488467</v>
      </c>
      <c r="AM475" s="1081"/>
      <c r="AN475" s="89">
        <v>680481.73427386966</v>
      </c>
      <c r="AO475" s="89"/>
      <c r="AP475" s="1082">
        <v>680481.73427386966</v>
      </c>
    </row>
    <row r="476" spans="1:42" s="144" customFormat="1">
      <c r="A476" s="994"/>
      <c r="B476" s="994"/>
      <c r="C476" s="236"/>
      <c r="D476" s="236"/>
      <c r="E476" s="236"/>
      <c r="F476" s="371"/>
      <c r="G476" s="865">
        <v>11</v>
      </c>
      <c r="H476" s="859">
        <v>2027</v>
      </c>
      <c r="I476" s="866">
        <v>2028</v>
      </c>
      <c r="J476" s="866">
        <v>2028</v>
      </c>
      <c r="K476" s="621" t="s">
        <v>306</v>
      </c>
      <c r="L476" s="1081">
        <v>0</v>
      </c>
      <c r="M476" s="89">
        <v>680481.73427386966</v>
      </c>
      <c r="N476" s="89">
        <v>0</v>
      </c>
      <c r="O476" s="1082">
        <v>680481.73427386966</v>
      </c>
      <c r="P476" s="598">
        <v>680481.73427386966</v>
      </c>
      <c r="Q476" s="776">
        <v>449878.59106278943</v>
      </c>
      <c r="R476" s="776">
        <v>4166.666666666667</v>
      </c>
      <c r="S476" s="776">
        <v>2754.6575242442468</v>
      </c>
      <c r="T476" s="533">
        <v>4166.666666666667</v>
      </c>
      <c r="U476" s="1086">
        <v>4166.666666666667</v>
      </c>
      <c r="V476" s="8">
        <v>0</v>
      </c>
      <c r="W476" s="1084"/>
      <c r="X476" s="8"/>
      <c r="Y476" s="8">
        <v>0</v>
      </c>
      <c r="Z476" s="8">
        <v>0</v>
      </c>
      <c r="AA476" s="8"/>
      <c r="AB476" s="8"/>
      <c r="AC476" s="1130">
        <v>103.80229844855639</v>
      </c>
      <c r="AD476" s="1130">
        <v>76.121685528941356</v>
      </c>
      <c r="AE476" s="8">
        <v>432509.57686898496</v>
      </c>
      <c r="AF476" s="8"/>
      <c r="AG476" s="1084">
        <v>0</v>
      </c>
      <c r="AH476" s="1130">
        <v>59.513317777172318</v>
      </c>
      <c r="AI476" s="8">
        <v>247972.15740488467</v>
      </c>
      <c r="AJ476" s="1130">
        <v>110.72245167846016</v>
      </c>
      <c r="AK476" s="1084">
        <v>0</v>
      </c>
      <c r="AL476" s="8">
        <v>247972.15740488467</v>
      </c>
      <c r="AM476" s="1081"/>
      <c r="AN476" s="89">
        <v>680481.73427386966</v>
      </c>
      <c r="AO476" s="89"/>
      <c r="AP476" s="1082">
        <v>680481.73427386966</v>
      </c>
    </row>
    <row r="477" spans="1:42" s="144" customFormat="1">
      <c r="A477" s="994"/>
      <c r="B477" s="994"/>
      <c r="C477" s="236"/>
      <c r="D477" s="236"/>
      <c r="E477" s="236"/>
      <c r="F477" s="371"/>
      <c r="G477" s="865">
        <v>12</v>
      </c>
      <c r="H477" s="859">
        <v>2027</v>
      </c>
      <c r="I477" s="866">
        <v>2028</v>
      </c>
      <c r="J477" s="866">
        <v>2028</v>
      </c>
      <c r="K477" s="621" t="s">
        <v>306</v>
      </c>
      <c r="L477" s="1081">
        <v>0</v>
      </c>
      <c r="M477" s="89">
        <v>680481.73427386966</v>
      </c>
      <c r="N477" s="89">
        <v>0</v>
      </c>
      <c r="O477" s="1082">
        <v>680481.73427386966</v>
      </c>
      <c r="P477" s="598">
        <v>680481.73427386966</v>
      </c>
      <c r="Q477" s="776">
        <v>449878.59106278943</v>
      </c>
      <c r="R477" s="776">
        <v>4166.666666666667</v>
      </c>
      <c r="S477" s="776">
        <v>2754.6575242442468</v>
      </c>
      <c r="T477" s="533">
        <v>4166.666666666667</v>
      </c>
      <c r="U477" s="1086">
        <v>4166.666666666667</v>
      </c>
      <c r="V477" s="8">
        <v>0</v>
      </c>
      <c r="W477" s="1084"/>
      <c r="X477" s="8"/>
      <c r="Y477" s="8">
        <v>0</v>
      </c>
      <c r="Z477" s="8">
        <v>0</v>
      </c>
      <c r="AA477" s="8"/>
      <c r="AB477" s="8"/>
      <c r="AC477" s="1130">
        <v>103.80229844855639</v>
      </c>
      <c r="AD477" s="1130">
        <v>76.121685528941356</v>
      </c>
      <c r="AE477" s="8">
        <v>432509.57686898496</v>
      </c>
      <c r="AF477" s="8"/>
      <c r="AG477" s="1084">
        <v>0</v>
      </c>
      <c r="AH477" s="1130">
        <v>59.513317777172318</v>
      </c>
      <c r="AI477" s="8">
        <v>247972.15740488467</v>
      </c>
      <c r="AJ477" s="1130">
        <v>110.72245167846016</v>
      </c>
      <c r="AK477" s="1084">
        <v>0</v>
      </c>
      <c r="AL477" s="8">
        <v>247972.15740488467</v>
      </c>
      <c r="AM477" s="1081"/>
      <c r="AN477" s="89">
        <v>680481.73427386966</v>
      </c>
      <c r="AO477" s="89"/>
      <c r="AP477" s="1082">
        <v>680481.73427386966</v>
      </c>
    </row>
    <row r="478" spans="1:42" s="144" customFormat="1">
      <c r="A478" s="994"/>
      <c r="B478" s="994"/>
      <c r="C478" s="236"/>
      <c r="D478" s="236"/>
      <c r="E478" s="236"/>
      <c r="F478" s="371"/>
      <c r="G478" s="865">
        <v>1</v>
      </c>
      <c r="H478" s="859">
        <v>2028</v>
      </c>
      <c r="I478" s="866">
        <v>2028</v>
      </c>
      <c r="J478" s="866">
        <v>2028</v>
      </c>
      <c r="K478" s="621" t="s">
        <v>306</v>
      </c>
      <c r="L478" s="1081">
        <v>0</v>
      </c>
      <c r="M478" s="89">
        <v>680481.73427386966</v>
      </c>
      <c r="N478" s="89">
        <v>0</v>
      </c>
      <c r="O478" s="1082">
        <v>680481.73427386966</v>
      </c>
      <c r="P478" s="598">
        <v>680481.73427386966</v>
      </c>
      <c r="Q478" s="776">
        <v>449878.59106278943</v>
      </c>
      <c r="R478" s="776">
        <v>4166.666666666667</v>
      </c>
      <c r="S478" s="776">
        <v>2754.6575242442468</v>
      </c>
      <c r="T478" s="533">
        <v>4166.666666666667</v>
      </c>
      <c r="U478" s="1086">
        <v>4166.666666666667</v>
      </c>
      <c r="V478" s="8">
        <v>0</v>
      </c>
      <c r="W478" s="1084"/>
      <c r="X478" s="8"/>
      <c r="Y478" s="8">
        <v>0</v>
      </c>
      <c r="Z478" s="8">
        <v>0</v>
      </c>
      <c r="AA478" s="8"/>
      <c r="AB478" s="8"/>
      <c r="AC478" s="1130">
        <v>103.80229844855639</v>
      </c>
      <c r="AD478" s="1130">
        <v>76.121685528941356</v>
      </c>
      <c r="AE478" s="8">
        <v>432509.57686898496</v>
      </c>
      <c r="AF478" s="8"/>
      <c r="AG478" s="1084">
        <v>0</v>
      </c>
      <c r="AH478" s="1130">
        <v>59.513317777172318</v>
      </c>
      <c r="AI478" s="8">
        <v>247972.15740488467</v>
      </c>
      <c r="AJ478" s="1130">
        <v>110.72245167846016</v>
      </c>
      <c r="AK478" s="1084">
        <v>0</v>
      </c>
      <c r="AL478" s="8">
        <v>247972.15740488467</v>
      </c>
      <c r="AM478" s="1081"/>
      <c r="AN478" s="89">
        <v>680481.73427386966</v>
      </c>
      <c r="AO478" s="89"/>
      <c r="AP478" s="1082">
        <v>680481.73427386966</v>
      </c>
    </row>
    <row r="479" spans="1:42" s="144" customFormat="1">
      <c r="A479" s="994"/>
      <c r="B479" s="994"/>
      <c r="C479" s="236"/>
      <c r="D479" s="236"/>
      <c r="E479" s="236"/>
      <c r="F479" s="371"/>
      <c r="G479" s="865">
        <v>2</v>
      </c>
      <c r="H479" s="859">
        <v>2028</v>
      </c>
      <c r="I479" s="866">
        <v>2028</v>
      </c>
      <c r="J479" s="866">
        <v>2028</v>
      </c>
      <c r="K479" s="621" t="s">
        <v>306</v>
      </c>
      <c r="L479" s="1081">
        <v>0</v>
      </c>
      <c r="M479" s="89">
        <v>680481.73427386966</v>
      </c>
      <c r="N479" s="89">
        <v>0</v>
      </c>
      <c r="O479" s="1082">
        <v>680481.73427386966</v>
      </c>
      <c r="P479" s="598">
        <v>680481.73427386966</v>
      </c>
      <c r="Q479" s="776">
        <v>449878.59106278943</v>
      </c>
      <c r="R479" s="776">
        <v>4166.666666666667</v>
      </c>
      <c r="S479" s="776">
        <v>2754.6575242442468</v>
      </c>
      <c r="T479" s="533">
        <v>4166.666666666667</v>
      </c>
      <c r="U479" s="1086">
        <v>4166.666666666667</v>
      </c>
      <c r="V479" s="8">
        <v>0</v>
      </c>
      <c r="W479" s="1084"/>
      <c r="X479" s="8"/>
      <c r="Y479" s="8">
        <v>0</v>
      </c>
      <c r="Z479" s="8">
        <v>0</v>
      </c>
      <c r="AA479" s="8"/>
      <c r="AB479" s="8"/>
      <c r="AC479" s="1130">
        <v>103.80229844855639</v>
      </c>
      <c r="AD479" s="1130">
        <v>76.121685528941356</v>
      </c>
      <c r="AE479" s="8">
        <v>432509.57686898496</v>
      </c>
      <c r="AF479" s="8"/>
      <c r="AG479" s="1084">
        <v>0</v>
      </c>
      <c r="AH479" s="1130">
        <v>59.513317777172318</v>
      </c>
      <c r="AI479" s="8">
        <v>247972.15740488467</v>
      </c>
      <c r="AJ479" s="1130">
        <v>110.72245167846016</v>
      </c>
      <c r="AK479" s="1084">
        <v>0</v>
      </c>
      <c r="AL479" s="8">
        <v>247972.15740488467</v>
      </c>
      <c r="AM479" s="1081"/>
      <c r="AN479" s="89">
        <v>680481.73427386966</v>
      </c>
      <c r="AO479" s="89"/>
      <c r="AP479" s="1082">
        <v>680481.73427386966</v>
      </c>
    </row>
    <row r="480" spans="1:42" s="144" customFormat="1">
      <c r="A480" s="994"/>
      <c r="B480" s="994"/>
      <c r="C480" s="236"/>
      <c r="D480" s="236"/>
      <c r="E480" s="236"/>
      <c r="F480" s="371"/>
      <c r="G480" s="865">
        <v>3</v>
      </c>
      <c r="H480" s="859">
        <v>2028</v>
      </c>
      <c r="I480" s="866">
        <v>2028</v>
      </c>
      <c r="J480" s="866">
        <v>2028</v>
      </c>
      <c r="K480" s="621" t="s">
        <v>306</v>
      </c>
      <c r="L480" s="1081">
        <v>0</v>
      </c>
      <c r="M480" s="89">
        <v>680481.73427386966</v>
      </c>
      <c r="N480" s="89">
        <v>0</v>
      </c>
      <c r="O480" s="1082">
        <v>680481.73427386966</v>
      </c>
      <c r="P480" s="598">
        <v>680481.73427386966</v>
      </c>
      <c r="Q480" s="776">
        <v>449878.59106278943</v>
      </c>
      <c r="R480" s="776">
        <v>4166.666666666667</v>
      </c>
      <c r="S480" s="776">
        <v>2754.6575242442468</v>
      </c>
      <c r="T480" s="533">
        <v>4166.666666666667</v>
      </c>
      <c r="U480" s="1086">
        <v>4166.666666666667</v>
      </c>
      <c r="V480" s="8">
        <v>0</v>
      </c>
      <c r="W480" s="1084"/>
      <c r="X480" s="8"/>
      <c r="Y480" s="8">
        <v>0</v>
      </c>
      <c r="Z480" s="8">
        <v>0</v>
      </c>
      <c r="AA480" s="8"/>
      <c r="AB480" s="8"/>
      <c r="AC480" s="1130">
        <v>103.80229844855639</v>
      </c>
      <c r="AD480" s="1130">
        <v>76.121685528941356</v>
      </c>
      <c r="AE480" s="8">
        <v>432509.57686898496</v>
      </c>
      <c r="AF480" s="8"/>
      <c r="AG480" s="1084">
        <v>0</v>
      </c>
      <c r="AH480" s="1130">
        <v>59.513317777172318</v>
      </c>
      <c r="AI480" s="8">
        <v>247972.15740488467</v>
      </c>
      <c r="AJ480" s="1130">
        <v>110.72245167846016</v>
      </c>
      <c r="AK480" s="1084">
        <v>0</v>
      </c>
      <c r="AL480" s="8">
        <v>247972.15740488467</v>
      </c>
      <c r="AM480" s="1081"/>
      <c r="AN480" s="89">
        <v>680481.73427386966</v>
      </c>
      <c r="AO480" s="89"/>
      <c r="AP480" s="1082">
        <v>680481.73427386966</v>
      </c>
    </row>
    <row r="481" spans="1:42" s="144" customFormat="1">
      <c r="A481" s="994"/>
      <c r="B481" s="994"/>
      <c r="C481" s="236"/>
      <c r="D481" s="236"/>
      <c r="E481" s="236"/>
      <c r="F481" s="371"/>
      <c r="G481" s="865">
        <v>4</v>
      </c>
      <c r="H481" s="859">
        <v>2028</v>
      </c>
      <c r="I481" s="866">
        <v>2028</v>
      </c>
      <c r="J481" s="866">
        <v>2029</v>
      </c>
      <c r="K481" s="621" t="s">
        <v>306</v>
      </c>
      <c r="L481" s="1081">
        <v>0</v>
      </c>
      <c r="M481" s="89">
        <v>680481.73427386966</v>
      </c>
      <c r="N481" s="89">
        <v>0</v>
      </c>
      <c r="O481" s="1082">
        <v>680481.73427386966</v>
      </c>
      <c r="P481" s="598">
        <v>680481.73427386966</v>
      </c>
      <c r="Q481" s="776">
        <v>436775.33112892171</v>
      </c>
      <c r="R481" s="776">
        <v>4166.666666666667</v>
      </c>
      <c r="S481" s="776">
        <v>2674.4247808196569</v>
      </c>
      <c r="T481" s="533">
        <v>4166.666666666667</v>
      </c>
      <c r="U481" s="1086">
        <v>4166.666666666667</v>
      </c>
      <c r="V481" s="8">
        <v>0</v>
      </c>
      <c r="W481" s="1084"/>
      <c r="X481" s="8"/>
      <c r="Y481" s="8">
        <v>0</v>
      </c>
      <c r="Z481" s="8">
        <v>0</v>
      </c>
      <c r="AA481" s="8"/>
      <c r="AB481" s="8"/>
      <c r="AC481" s="1130">
        <v>103.80229844855639</v>
      </c>
      <c r="AD481" s="1130">
        <v>76.121685528941356</v>
      </c>
      <c r="AE481" s="8">
        <v>432509.57686898496</v>
      </c>
      <c r="AF481" s="8"/>
      <c r="AG481" s="1084">
        <v>0</v>
      </c>
      <c r="AH481" s="1130">
        <v>59.513317777172318</v>
      </c>
      <c r="AI481" s="8">
        <v>247972.15740488467</v>
      </c>
      <c r="AJ481" s="1130">
        <v>110.72245167846016</v>
      </c>
      <c r="AK481" s="1084">
        <v>0</v>
      </c>
      <c r="AL481" s="8">
        <v>247972.15740488467</v>
      </c>
      <c r="AM481" s="1081"/>
      <c r="AN481" s="89">
        <v>680481.73427386966</v>
      </c>
      <c r="AO481" s="89"/>
      <c r="AP481" s="1082">
        <v>680481.73427386966</v>
      </c>
    </row>
    <row r="482" spans="1:42" s="144" customFormat="1">
      <c r="A482" s="994"/>
      <c r="B482" s="994"/>
      <c r="C482" s="236"/>
      <c r="D482" s="236"/>
      <c r="E482" s="236"/>
      <c r="F482" s="371"/>
      <c r="G482" s="865">
        <v>5</v>
      </c>
      <c r="H482" s="859">
        <v>2028</v>
      </c>
      <c r="I482" s="866">
        <v>2028</v>
      </c>
      <c r="J482" s="866">
        <v>2029</v>
      </c>
      <c r="K482" s="621" t="s">
        <v>306</v>
      </c>
      <c r="L482" s="1081">
        <v>0</v>
      </c>
      <c r="M482" s="89">
        <v>680481.73427386966</v>
      </c>
      <c r="N482" s="89">
        <v>0</v>
      </c>
      <c r="O482" s="1082">
        <v>680481.73427386966</v>
      </c>
      <c r="P482" s="598">
        <v>680481.73427386966</v>
      </c>
      <c r="Q482" s="776">
        <v>436775.33112892171</v>
      </c>
      <c r="R482" s="776">
        <v>4166.666666666667</v>
      </c>
      <c r="S482" s="776">
        <v>2674.4247808196569</v>
      </c>
      <c r="T482" s="533">
        <v>4166.666666666667</v>
      </c>
      <c r="U482" s="1086">
        <v>4166.666666666667</v>
      </c>
      <c r="V482" s="8">
        <v>0</v>
      </c>
      <c r="W482" s="1084"/>
      <c r="X482" s="8"/>
      <c r="Y482" s="8">
        <v>0</v>
      </c>
      <c r="Z482" s="8">
        <v>0</v>
      </c>
      <c r="AA482" s="8"/>
      <c r="AB482" s="8"/>
      <c r="AC482" s="1130">
        <v>103.80229844855639</v>
      </c>
      <c r="AD482" s="1130">
        <v>76.121685528941356</v>
      </c>
      <c r="AE482" s="8">
        <v>432509.57686898496</v>
      </c>
      <c r="AF482" s="8"/>
      <c r="AG482" s="1084">
        <v>0</v>
      </c>
      <c r="AH482" s="1130">
        <v>59.513317777172318</v>
      </c>
      <c r="AI482" s="8">
        <v>247972.15740488467</v>
      </c>
      <c r="AJ482" s="1130">
        <v>110.72245167846016</v>
      </c>
      <c r="AK482" s="1084">
        <v>0</v>
      </c>
      <c r="AL482" s="8">
        <v>247972.15740488467</v>
      </c>
      <c r="AM482" s="1081"/>
      <c r="AN482" s="89">
        <v>680481.73427386966</v>
      </c>
      <c r="AO482" s="89"/>
      <c r="AP482" s="1082">
        <v>680481.73427386966</v>
      </c>
    </row>
    <row r="483" spans="1:42" s="144" customFormat="1">
      <c r="A483" s="994"/>
      <c r="B483" s="994"/>
      <c r="C483" s="236"/>
      <c r="D483" s="236"/>
      <c r="E483" s="236"/>
      <c r="F483" s="371"/>
      <c r="G483" s="865">
        <v>6</v>
      </c>
      <c r="H483" s="859">
        <v>2028</v>
      </c>
      <c r="I483" s="866">
        <v>2028</v>
      </c>
      <c r="J483" s="866">
        <v>2029</v>
      </c>
      <c r="K483" s="621" t="s">
        <v>306</v>
      </c>
      <c r="L483" s="1081">
        <v>0</v>
      </c>
      <c r="M483" s="89">
        <v>680481.73427386966</v>
      </c>
      <c r="N483" s="89">
        <v>0</v>
      </c>
      <c r="O483" s="1082">
        <v>680481.73427386966</v>
      </c>
      <c r="P483" s="598">
        <v>680481.73427386966</v>
      </c>
      <c r="Q483" s="776">
        <v>436775.33112892171</v>
      </c>
      <c r="R483" s="776">
        <v>4166.666666666667</v>
      </c>
      <c r="S483" s="776">
        <v>2674.4247808196569</v>
      </c>
      <c r="T483" s="533">
        <v>4166.666666666667</v>
      </c>
      <c r="U483" s="1086">
        <v>4166.666666666667</v>
      </c>
      <c r="V483" s="8">
        <v>0</v>
      </c>
      <c r="W483" s="1084"/>
      <c r="X483" s="8"/>
      <c r="Y483" s="8">
        <v>0</v>
      </c>
      <c r="Z483" s="8">
        <v>0</v>
      </c>
      <c r="AA483" s="8"/>
      <c r="AB483" s="8"/>
      <c r="AC483" s="1130">
        <v>103.80229844855639</v>
      </c>
      <c r="AD483" s="1130">
        <v>76.121685528941356</v>
      </c>
      <c r="AE483" s="8">
        <v>432509.57686898496</v>
      </c>
      <c r="AF483" s="8"/>
      <c r="AG483" s="1084">
        <v>0</v>
      </c>
      <c r="AH483" s="1130">
        <v>59.513317777172318</v>
      </c>
      <c r="AI483" s="8">
        <v>247972.15740488467</v>
      </c>
      <c r="AJ483" s="1130">
        <v>110.72245167846016</v>
      </c>
      <c r="AK483" s="1084">
        <v>0</v>
      </c>
      <c r="AL483" s="8">
        <v>247972.15740488467</v>
      </c>
      <c r="AM483" s="1081"/>
      <c r="AN483" s="89">
        <v>680481.73427386966</v>
      </c>
      <c r="AO483" s="89"/>
      <c r="AP483" s="1082">
        <v>680481.73427386966</v>
      </c>
    </row>
    <row r="484" spans="1:42" s="144" customFormat="1">
      <c r="A484" s="994"/>
      <c r="B484" s="994"/>
      <c r="C484" s="236"/>
      <c r="D484" s="236"/>
      <c r="E484" s="236"/>
      <c r="F484" s="371"/>
      <c r="G484" s="865">
        <v>7</v>
      </c>
      <c r="H484" s="859">
        <v>2028</v>
      </c>
      <c r="I484" s="866">
        <v>2029</v>
      </c>
      <c r="J484" s="866">
        <v>2029</v>
      </c>
      <c r="K484" s="621" t="s">
        <v>306</v>
      </c>
      <c r="L484" s="1081">
        <v>0</v>
      </c>
      <c r="M484" s="89">
        <v>697708.21139168506</v>
      </c>
      <c r="N484" s="89">
        <v>0</v>
      </c>
      <c r="O484" s="1082">
        <v>697708.21139168506</v>
      </c>
      <c r="P484" s="598">
        <v>697708.21139168506</v>
      </c>
      <c r="Q484" s="776">
        <v>447832.35127854772</v>
      </c>
      <c r="R484" s="776">
        <v>4166.666666666667</v>
      </c>
      <c r="S484" s="776">
        <v>2674.4247808196569</v>
      </c>
      <c r="T484" s="533">
        <v>4166.666666666667</v>
      </c>
      <c r="U484" s="1086">
        <v>4166.666666666667</v>
      </c>
      <c r="V484" s="8">
        <v>0</v>
      </c>
      <c r="W484" s="1084"/>
      <c r="X484" s="8"/>
      <c r="Y484" s="8">
        <v>0</v>
      </c>
      <c r="Z484" s="8">
        <v>0</v>
      </c>
      <c r="AA484" s="8"/>
      <c r="AB484" s="8"/>
      <c r="AC484" s="1130">
        <v>106.43006614449432</v>
      </c>
      <c r="AD484" s="1130">
        <v>78.048715172629173</v>
      </c>
      <c r="AE484" s="8">
        <v>443458.60893539304</v>
      </c>
      <c r="AF484" s="8"/>
      <c r="AG484" s="1084">
        <v>0</v>
      </c>
      <c r="AH484" s="1130">
        <v>61.01990458951007</v>
      </c>
      <c r="AI484" s="8">
        <v>254249.60245629196</v>
      </c>
      <c r="AJ484" s="1130">
        <v>113.52540388746063</v>
      </c>
      <c r="AK484" s="1084">
        <v>0</v>
      </c>
      <c r="AL484" s="8">
        <v>254249.60245629196</v>
      </c>
      <c r="AM484" s="1081"/>
      <c r="AN484" s="89">
        <v>697708.21139168506</v>
      </c>
      <c r="AO484" s="89"/>
      <c r="AP484" s="1082">
        <v>697708.21139168506</v>
      </c>
    </row>
    <row r="485" spans="1:42" s="144" customFormat="1">
      <c r="A485" s="994"/>
      <c r="B485" s="994"/>
      <c r="C485" s="236"/>
      <c r="D485" s="236"/>
      <c r="E485" s="236"/>
      <c r="F485" s="371"/>
      <c r="G485" s="865">
        <v>8</v>
      </c>
      <c r="H485" s="859">
        <v>2028</v>
      </c>
      <c r="I485" s="866">
        <v>2029</v>
      </c>
      <c r="J485" s="866">
        <v>2029</v>
      </c>
      <c r="K485" s="621" t="s">
        <v>306</v>
      </c>
      <c r="L485" s="1081">
        <v>0</v>
      </c>
      <c r="M485" s="89">
        <v>697708.21139168506</v>
      </c>
      <c r="N485" s="89">
        <v>0</v>
      </c>
      <c r="O485" s="1082">
        <v>697708.21139168506</v>
      </c>
      <c r="P485" s="598">
        <v>697708.21139168506</v>
      </c>
      <c r="Q485" s="776">
        <v>447832.35127854772</v>
      </c>
      <c r="R485" s="776">
        <v>4166.666666666667</v>
      </c>
      <c r="S485" s="776">
        <v>2674.4247808196569</v>
      </c>
      <c r="T485" s="533">
        <v>4166.666666666667</v>
      </c>
      <c r="U485" s="1086">
        <v>4166.666666666667</v>
      </c>
      <c r="V485" s="8">
        <v>0</v>
      </c>
      <c r="W485" s="1084"/>
      <c r="X485" s="8"/>
      <c r="Y485" s="8">
        <v>0</v>
      </c>
      <c r="Z485" s="8">
        <v>0</v>
      </c>
      <c r="AA485" s="8"/>
      <c r="AB485" s="8"/>
      <c r="AC485" s="1130">
        <v>106.43006614449432</v>
      </c>
      <c r="AD485" s="1130">
        <v>78.048715172629173</v>
      </c>
      <c r="AE485" s="8">
        <v>443458.60893539304</v>
      </c>
      <c r="AF485" s="8"/>
      <c r="AG485" s="1084">
        <v>0</v>
      </c>
      <c r="AH485" s="1130">
        <v>61.01990458951007</v>
      </c>
      <c r="AI485" s="8">
        <v>254249.60245629196</v>
      </c>
      <c r="AJ485" s="1130">
        <v>113.52540388746063</v>
      </c>
      <c r="AK485" s="1084">
        <v>0</v>
      </c>
      <c r="AL485" s="8">
        <v>254249.60245629196</v>
      </c>
      <c r="AM485" s="1081"/>
      <c r="AN485" s="89">
        <v>697708.21139168506</v>
      </c>
      <c r="AO485" s="89"/>
      <c r="AP485" s="1082">
        <v>697708.21139168506</v>
      </c>
    </row>
    <row r="486" spans="1:42" s="144" customFormat="1">
      <c r="A486" s="994"/>
      <c r="B486" s="994"/>
      <c r="C486" s="236"/>
      <c r="D486" s="236"/>
      <c r="E486" s="236"/>
      <c r="F486" s="371"/>
      <c r="G486" s="865">
        <v>9</v>
      </c>
      <c r="H486" s="859">
        <v>2028</v>
      </c>
      <c r="I486" s="866">
        <v>2029</v>
      </c>
      <c r="J486" s="866">
        <v>2029</v>
      </c>
      <c r="K486" s="621" t="s">
        <v>306</v>
      </c>
      <c r="L486" s="1081">
        <v>0</v>
      </c>
      <c r="M486" s="89">
        <v>697708.21139168506</v>
      </c>
      <c r="N486" s="89">
        <v>0</v>
      </c>
      <c r="O486" s="1082">
        <v>697708.21139168506</v>
      </c>
      <c r="P486" s="598">
        <v>697708.21139168506</v>
      </c>
      <c r="Q486" s="776">
        <v>447832.35127854772</v>
      </c>
      <c r="R486" s="776">
        <v>4166.666666666667</v>
      </c>
      <c r="S486" s="776">
        <v>2674.4247808196569</v>
      </c>
      <c r="T486" s="533">
        <v>4166.666666666667</v>
      </c>
      <c r="U486" s="1086">
        <v>4166.666666666667</v>
      </c>
      <c r="V486" s="8">
        <v>0</v>
      </c>
      <c r="W486" s="1084"/>
      <c r="X486" s="8"/>
      <c r="Y486" s="8">
        <v>0</v>
      </c>
      <c r="Z486" s="8">
        <v>0</v>
      </c>
      <c r="AA486" s="8"/>
      <c r="AB486" s="8"/>
      <c r="AC486" s="1130">
        <v>106.43006614449432</v>
      </c>
      <c r="AD486" s="1130">
        <v>78.048715172629173</v>
      </c>
      <c r="AE486" s="8">
        <v>443458.60893539304</v>
      </c>
      <c r="AF486" s="8"/>
      <c r="AG486" s="1084">
        <v>0</v>
      </c>
      <c r="AH486" s="1130">
        <v>61.01990458951007</v>
      </c>
      <c r="AI486" s="8">
        <v>254249.60245629196</v>
      </c>
      <c r="AJ486" s="1130">
        <v>113.52540388746063</v>
      </c>
      <c r="AK486" s="1084">
        <v>0</v>
      </c>
      <c r="AL486" s="8">
        <v>254249.60245629196</v>
      </c>
      <c r="AM486" s="1081"/>
      <c r="AN486" s="89">
        <v>697708.21139168506</v>
      </c>
      <c r="AO486" s="89"/>
      <c r="AP486" s="1082">
        <v>697708.21139168506</v>
      </c>
    </row>
    <row r="487" spans="1:42" s="144" customFormat="1">
      <c r="A487" s="994"/>
      <c r="B487" s="994"/>
      <c r="C487" s="236"/>
      <c r="D487" s="236"/>
      <c r="E487" s="236"/>
      <c r="F487" s="371"/>
      <c r="G487" s="865">
        <v>10</v>
      </c>
      <c r="H487" s="859">
        <v>2028</v>
      </c>
      <c r="I487" s="866">
        <v>2029</v>
      </c>
      <c r="J487" s="866">
        <v>2029</v>
      </c>
      <c r="K487" s="621" t="s">
        <v>306</v>
      </c>
      <c r="L487" s="1081">
        <v>0</v>
      </c>
      <c r="M487" s="89">
        <v>697708.21139168506</v>
      </c>
      <c r="N487" s="89">
        <v>0</v>
      </c>
      <c r="O487" s="1082">
        <v>697708.21139168506</v>
      </c>
      <c r="P487" s="598">
        <v>697708.21139168506</v>
      </c>
      <c r="Q487" s="776">
        <v>447832.35127854772</v>
      </c>
      <c r="R487" s="776">
        <v>4166.666666666667</v>
      </c>
      <c r="S487" s="776">
        <v>2674.4247808196569</v>
      </c>
      <c r="T487" s="533">
        <v>4166.666666666667</v>
      </c>
      <c r="U487" s="1086">
        <v>4166.666666666667</v>
      </c>
      <c r="V487" s="8">
        <v>0</v>
      </c>
      <c r="W487" s="1084"/>
      <c r="X487" s="8"/>
      <c r="Y487" s="8">
        <v>0</v>
      </c>
      <c r="Z487" s="8">
        <v>0</v>
      </c>
      <c r="AA487" s="8"/>
      <c r="AB487" s="8"/>
      <c r="AC487" s="1130">
        <v>106.43006614449432</v>
      </c>
      <c r="AD487" s="1130">
        <v>78.048715172629173</v>
      </c>
      <c r="AE487" s="8">
        <v>443458.60893539304</v>
      </c>
      <c r="AF487" s="8"/>
      <c r="AG487" s="1084">
        <v>0</v>
      </c>
      <c r="AH487" s="1130">
        <v>61.01990458951007</v>
      </c>
      <c r="AI487" s="8">
        <v>254249.60245629196</v>
      </c>
      <c r="AJ487" s="1130">
        <v>113.52540388746063</v>
      </c>
      <c r="AK487" s="1084">
        <v>0</v>
      </c>
      <c r="AL487" s="8">
        <v>254249.60245629196</v>
      </c>
      <c r="AM487" s="1081"/>
      <c r="AN487" s="89">
        <v>697708.21139168506</v>
      </c>
      <c r="AO487" s="89"/>
      <c r="AP487" s="1082">
        <v>697708.21139168506</v>
      </c>
    </row>
    <row r="488" spans="1:42" s="144" customFormat="1">
      <c r="A488" s="994"/>
      <c r="B488" s="994"/>
      <c r="C488" s="236"/>
      <c r="D488" s="236"/>
      <c r="E488" s="236"/>
      <c r="F488" s="371"/>
      <c r="G488" s="865">
        <v>11</v>
      </c>
      <c r="H488" s="859">
        <v>2028</v>
      </c>
      <c r="I488" s="866">
        <v>2029</v>
      </c>
      <c r="J488" s="866">
        <v>2029</v>
      </c>
      <c r="K488" s="621" t="s">
        <v>306</v>
      </c>
      <c r="L488" s="1081">
        <v>0</v>
      </c>
      <c r="M488" s="89">
        <v>697708.21139168506</v>
      </c>
      <c r="N488" s="89">
        <v>0</v>
      </c>
      <c r="O488" s="1082">
        <v>697708.21139168506</v>
      </c>
      <c r="P488" s="598">
        <v>697708.21139168506</v>
      </c>
      <c r="Q488" s="776">
        <v>447832.35127854772</v>
      </c>
      <c r="R488" s="776">
        <v>4166.666666666667</v>
      </c>
      <c r="S488" s="776">
        <v>2674.4247808196569</v>
      </c>
      <c r="T488" s="533">
        <v>4166.666666666667</v>
      </c>
      <c r="U488" s="1086">
        <v>4166.666666666667</v>
      </c>
      <c r="V488" s="8">
        <v>0</v>
      </c>
      <c r="W488" s="1084"/>
      <c r="X488" s="8"/>
      <c r="Y488" s="8">
        <v>0</v>
      </c>
      <c r="Z488" s="8">
        <v>0</v>
      </c>
      <c r="AA488" s="8"/>
      <c r="AB488" s="8"/>
      <c r="AC488" s="1130">
        <v>106.43006614449432</v>
      </c>
      <c r="AD488" s="1130">
        <v>78.048715172629173</v>
      </c>
      <c r="AE488" s="8">
        <v>443458.60893539304</v>
      </c>
      <c r="AF488" s="8"/>
      <c r="AG488" s="1084">
        <v>0</v>
      </c>
      <c r="AH488" s="1130">
        <v>61.01990458951007</v>
      </c>
      <c r="AI488" s="8">
        <v>254249.60245629196</v>
      </c>
      <c r="AJ488" s="1130">
        <v>113.52540388746063</v>
      </c>
      <c r="AK488" s="1084">
        <v>0</v>
      </c>
      <c r="AL488" s="8">
        <v>254249.60245629196</v>
      </c>
      <c r="AM488" s="1081"/>
      <c r="AN488" s="89">
        <v>697708.21139168506</v>
      </c>
      <c r="AO488" s="89"/>
      <c r="AP488" s="1082">
        <v>697708.21139168506</v>
      </c>
    </row>
    <row r="489" spans="1:42" s="144" customFormat="1">
      <c r="A489" s="994"/>
      <c r="B489" s="994"/>
      <c r="C489" s="236"/>
      <c r="D489" s="236"/>
      <c r="E489" s="236"/>
      <c r="F489" s="371"/>
      <c r="G489" s="865">
        <v>12</v>
      </c>
      <c r="H489" s="859">
        <v>2028</v>
      </c>
      <c r="I489" s="866">
        <v>2029</v>
      </c>
      <c r="J489" s="866">
        <v>2029</v>
      </c>
      <c r="K489" s="621" t="s">
        <v>306</v>
      </c>
      <c r="L489" s="1081">
        <v>0</v>
      </c>
      <c r="M489" s="89">
        <v>697708.21139168506</v>
      </c>
      <c r="N489" s="89">
        <v>0</v>
      </c>
      <c r="O489" s="1082">
        <v>697708.21139168506</v>
      </c>
      <c r="P489" s="598">
        <v>697708.21139168506</v>
      </c>
      <c r="Q489" s="776">
        <v>447832.35127854772</v>
      </c>
      <c r="R489" s="776">
        <v>4166.666666666667</v>
      </c>
      <c r="S489" s="776">
        <v>2674.4247808196569</v>
      </c>
      <c r="T489" s="533">
        <v>4166.666666666667</v>
      </c>
      <c r="U489" s="1086">
        <v>4166.666666666667</v>
      </c>
      <c r="V489" s="8">
        <v>0</v>
      </c>
      <c r="W489" s="1084"/>
      <c r="X489" s="8"/>
      <c r="Y489" s="8">
        <v>0</v>
      </c>
      <c r="Z489" s="8">
        <v>0</v>
      </c>
      <c r="AA489" s="8"/>
      <c r="AB489" s="8"/>
      <c r="AC489" s="1130">
        <v>106.43006614449432</v>
      </c>
      <c r="AD489" s="1130">
        <v>78.048715172629173</v>
      </c>
      <c r="AE489" s="8">
        <v>443458.60893539304</v>
      </c>
      <c r="AF489" s="8"/>
      <c r="AG489" s="1084">
        <v>0</v>
      </c>
      <c r="AH489" s="1130">
        <v>61.01990458951007</v>
      </c>
      <c r="AI489" s="8">
        <v>254249.60245629196</v>
      </c>
      <c r="AJ489" s="1130">
        <v>113.52540388746063</v>
      </c>
      <c r="AK489" s="1084">
        <v>0</v>
      </c>
      <c r="AL489" s="8">
        <v>254249.60245629196</v>
      </c>
      <c r="AM489" s="1081"/>
      <c r="AN489" s="89">
        <v>697708.21139168506</v>
      </c>
      <c r="AO489" s="89"/>
      <c r="AP489" s="1082">
        <v>697708.21139168506</v>
      </c>
    </row>
    <row r="490" spans="1:42" s="144" customFormat="1">
      <c r="A490" s="994"/>
      <c r="B490" s="994"/>
      <c r="C490" s="236"/>
      <c r="D490" s="236"/>
      <c r="E490" s="236"/>
      <c r="F490" s="371"/>
      <c r="G490" s="865">
        <v>1</v>
      </c>
      <c r="H490" s="859">
        <v>2029</v>
      </c>
      <c r="I490" s="866">
        <v>2029</v>
      </c>
      <c r="J490" s="866">
        <v>2029</v>
      </c>
      <c r="K490" s="621" t="s">
        <v>306</v>
      </c>
      <c r="L490" s="1081">
        <v>0</v>
      </c>
      <c r="M490" s="89">
        <v>697708.21139168506</v>
      </c>
      <c r="N490" s="89">
        <v>0</v>
      </c>
      <c r="O490" s="1082">
        <v>697708.21139168506</v>
      </c>
      <c r="P490" s="598">
        <v>697708.21139168506</v>
      </c>
      <c r="Q490" s="776">
        <v>447832.35127854772</v>
      </c>
      <c r="R490" s="776">
        <v>4166.666666666667</v>
      </c>
      <c r="S490" s="776">
        <v>2674.4247808196569</v>
      </c>
      <c r="T490" s="533">
        <v>4166.666666666667</v>
      </c>
      <c r="U490" s="1086">
        <v>4166.666666666667</v>
      </c>
      <c r="V490" s="8">
        <v>0</v>
      </c>
      <c r="W490" s="1084"/>
      <c r="X490" s="8"/>
      <c r="Y490" s="8">
        <v>0</v>
      </c>
      <c r="Z490" s="8">
        <v>0</v>
      </c>
      <c r="AA490" s="8"/>
      <c r="AB490" s="8"/>
      <c r="AC490" s="1130">
        <v>106.43006614449432</v>
      </c>
      <c r="AD490" s="1130">
        <v>78.048715172629173</v>
      </c>
      <c r="AE490" s="8">
        <v>443458.60893539304</v>
      </c>
      <c r="AF490" s="8"/>
      <c r="AG490" s="1084">
        <v>0</v>
      </c>
      <c r="AH490" s="1130">
        <v>61.01990458951007</v>
      </c>
      <c r="AI490" s="8">
        <v>254249.60245629196</v>
      </c>
      <c r="AJ490" s="1130">
        <v>113.52540388746063</v>
      </c>
      <c r="AK490" s="1084">
        <v>0</v>
      </c>
      <c r="AL490" s="8">
        <v>254249.60245629196</v>
      </c>
      <c r="AM490" s="1081"/>
      <c r="AN490" s="89">
        <v>697708.21139168506</v>
      </c>
      <c r="AO490" s="89"/>
      <c r="AP490" s="1082">
        <v>697708.21139168506</v>
      </c>
    </row>
    <row r="491" spans="1:42" s="144" customFormat="1">
      <c r="A491" s="994"/>
      <c r="B491" s="994"/>
      <c r="C491" s="236"/>
      <c r="D491" s="236"/>
      <c r="E491" s="236"/>
      <c r="F491" s="371"/>
      <c r="G491" s="865">
        <v>2</v>
      </c>
      <c r="H491" s="859">
        <v>2029</v>
      </c>
      <c r="I491" s="866">
        <v>2029</v>
      </c>
      <c r="J491" s="866">
        <v>2029</v>
      </c>
      <c r="K491" s="621" t="s">
        <v>306</v>
      </c>
      <c r="L491" s="1081">
        <v>0</v>
      </c>
      <c r="M491" s="89">
        <v>697708.21139168506</v>
      </c>
      <c r="N491" s="89">
        <v>0</v>
      </c>
      <c r="O491" s="1082">
        <v>697708.21139168506</v>
      </c>
      <c r="P491" s="598">
        <v>697708.21139168506</v>
      </c>
      <c r="Q491" s="776">
        <v>447832.35127854772</v>
      </c>
      <c r="R491" s="776">
        <v>4166.666666666667</v>
      </c>
      <c r="S491" s="776">
        <v>2674.4247808196569</v>
      </c>
      <c r="T491" s="533">
        <v>4166.666666666667</v>
      </c>
      <c r="U491" s="1086">
        <v>4166.666666666667</v>
      </c>
      <c r="V491" s="8">
        <v>0</v>
      </c>
      <c r="W491" s="1084"/>
      <c r="X491" s="8"/>
      <c r="Y491" s="8">
        <v>0</v>
      </c>
      <c r="Z491" s="8">
        <v>0</v>
      </c>
      <c r="AA491" s="8"/>
      <c r="AB491" s="8"/>
      <c r="AC491" s="1130">
        <v>106.43006614449432</v>
      </c>
      <c r="AD491" s="1130">
        <v>78.048715172629173</v>
      </c>
      <c r="AE491" s="8">
        <v>443458.60893539304</v>
      </c>
      <c r="AF491" s="8"/>
      <c r="AG491" s="1084">
        <v>0</v>
      </c>
      <c r="AH491" s="1130">
        <v>61.01990458951007</v>
      </c>
      <c r="AI491" s="8">
        <v>254249.60245629196</v>
      </c>
      <c r="AJ491" s="1130">
        <v>113.52540388746063</v>
      </c>
      <c r="AK491" s="1084">
        <v>0</v>
      </c>
      <c r="AL491" s="8">
        <v>254249.60245629196</v>
      </c>
      <c r="AM491" s="1081"/>
      <c r="AN491" s="89">
        <v>697708.21139168506</v>
      </c>
      <c r="AO491" s="89"/>
      <c r="AP491" s="1082">
        <v>697708.21139168506</v>
      </c>
    </row>
    <row r="492" spans="1:42" s="144" customFormat="1">
      <c r="A492" s="994"/>
      <c r="B492" s="994"/>
      <c r="C492" s="236"/>
      <c r="D492" s="236"/>
      <c r="E492" s="236"/>
      <c r="F492" s="371"/>
      <c r="G492" s="865">
        <v>3</v>
      </c>
      <c r="H492" s="859">
        <v>2029</v>
      </c>
      <c r="I492" s="866">
        <v>2029</v>
      </c>
      <c r="J492" s="866">
        <v>2029</v>
      </c>
      <c r="K492" s="621" t="s">
        <v>306</v>
      </c>
      <c r="L492" s="1081">
        <v>0</v>
      </c>
      <c r="M492" s="89">
        <v>697708.21139168506</v>
      </c>
      <c r="N492" s="89">
        <v>0</v>
      </c>
      <c r="O492" s="1082">
        <v>697708.21139168506</v>
      </c>
      <c r="P492" s="598">
        <v>697708.21139168506</v>
      </c>
      <c r="Q492" s="776">
        <v>447832.35127854772</v>
      </c>
      <c r="R492" s="776">
        <v>4166.666666666667</v>
      </c>
      <c r="S492" s="776">
        <v>2674.4247808196569</v>
      </c>
      <c r="T492" s="533">
        <v>4166.666666666667</v>
      </c>
      <c r="U492" s="1086">
        <v>4166.666666666667</v>
      </c>
      <c r="V492" s="8">
        <v>0</v>
      </c>
      <c r="W492" s="1084"/>
      <c r="X492" s="8"/>
      <c r="Y492" s="8">
        <v>0</v>
      </c>
      <c r="Z492" s="8">
        <v>0</v>
      </c>
      <c r="AA492" s="8"/>
      <c r="AB492" s="8"/>
      <c r="AC492" s="1130">
        <v>106.43006614449432</v>
      </c>
      <c r="AD492" s="1130">
        <v>78.048715172629173</v>
      </c>
      <c r="AE492" s="8">
        <v>443458.60893539304</v>
      </c>
      <c r="AF492" s="8"/>
      <c r="AG492" s="1084">
        <v>0</v>
      </c>
      <c r="AH492" s="1130">
        <v>61.01990458951007</v>
      </c>
      <c r="AI492" s="8">
        <v>254249.60245629196</v>
      </c>
      <c r="AJ492" s="1130">
        <v>113.52540388746063</v>
      </c>
      <c r="AK492" s="1084">
        <v>0</v>
      </c>
      <c r="AL492" s="8">
        <v>254249.60245629196</v>
      </c>
      <c r="AM492" s="1081"/>
      <c r="AN492" s="89">
        <v>697708.21139168506</v>
      </c>
      <c r="AO492" s="89"/>
      <c r="AP492" s="1082">
        <v>697708.21139168506</v>
      </c>
    </row>
    <row r="493" spans="1:42" s="144" customFormat="1">
      <c r="A493" s="994"/>
      <c r="B493" s="994"/>
      <c r="C493" s="236"/>
      <c r="D493" s="236"/>
      <c r="E493" s="236"/>
      <c r="F493" s="371"/>
      <c r="G493" s="865">
        <v>4</v>
      </c>
      <c r="H493" s="859">
        <v>2029</v>
      </c>
      <c r="I493" s="866">
        <v>2029</v>
      </c>
      <c r="J493" s="866">
        <v>2030</v>
      </c>
      <c r="K493" s="621" t="s">
        <v>306</v>
      </c>
      <c r="L493" s="1081">
        <v>0</v>
      </c>
      <c r="M493" s="89">
        <v>697708.21139168506</v>
      </c>
      <c r="N493" s="89">
        <v>0</v>
      </c>
      <c r="O493" s="1082">
        <v>697708.21139168506</v>
      </c>
      <c r="P493" s="598">
        <v>697708.21139168506</v>
      </c>
      <c r="Q493" s="776">
        <v>434788.69056169689</v>
      </c>
      <c r="R493" s="776">
        <v>4166.666666666667</v>
      </c>
      <c r="S493" s="776">
        <v>2596.5289134171435</v>
      </c>
      <c r="T493" s="533">
        <v>4166.666666666667</v>
      </c>
      <c r="U493" s="1086">
        <v>4166.666666666667</v>
      </c>
      <c r="V493" s="8">
        <v>0</v>
      </c>
      <c r="W493" s="1084"/>
      <c r="X493" s="8"/>
      <c r="Y493" s="8">
        <v>0</v>
      </c>
      <c r="Z493" s="8">
        <v>0</v>
      </c>
      <c r="AA493" s="8"/>
      <c r="AB493" s="8"/>
      <c r="AC493" s="1130">
        <v>106.43006614449432</v>
      </c>
      <c r="AD493" s="1130">
        <v>78.048715172629173</v>
      </c>
      <c r="AE493" s="8">
        <v>443458.60893539304</v>
      </c>
      <c r="AF493" s="8"/>
      <c r="AG493" s="1084">
        <v>0</v>
      </c>
      <c r="AH493" s="1130">
        <v>61.01990458951007</v>
      </c>
      <c r="AI493" s="8">
        <v>254249.60245629196</v>
      </c>
      <c r="AJ493" s="1130">
        <v>113.52540388746063</v>
      </c>
      <c r="AK493" s="1084">
        <v>0</v>
      </c>
      <c r="AL493" s="8">
        <v>254249.60245629196</v>
      </c>
      <c r="AM493" s="1081"/>
      <c r="AN493" s="89">
        <v>697708.21139168506</v>
      </c>
      <c r="AO493" s="89"/>
      <c r="AP493" s="1082">
        <v>697708.21139168506</v>
      </c>
    </row>
    <row r="494" spans="1:42" s="144" customFormat="1">
      <c r="A494" s="994"/>
      <c r="B494" s="994"/>
      <c r="C494" s="236"/>
      <c r="D494" s="236"/>
      <c r="E494" s="236"/>
      <c r="F494" s="371"/>
      <c r="G494" s="865">
        <v>5</v>
      </c>
      <c r="H494" s="859">
        <v>2029</v>
      </c>
      <c r="I494" s="866">
        <v>2029</v>
      </c>
      <c r="J494" s="866">
        <v>2030</v>
      </c>
      <c r="K494" s="621" t="s">
        <v>306</v>
      </c>
      <c r="L494" s="1081">
        <v>0</v>
      </c>
      <c r="M494" s="89">
        <v>697708.21139168506</v>
      </c>
      <c r="N494" s="89">
        <v>0</v>
      </c>
      <c r="O494" s="1082">
        <v>697708.21139168506</v>
      </c>
      <c r="P494" s="598">
        <v>697708.21139168506</v>
      </c>
      <c r="Q494" s="776">
        <v>434788.69056169689</v>
      </c>
      <c r="R494" s="776">
        <v>4166.666666666667</v>
      </c>
      <c r="S494" s="776">
        <v>2596.5289134171435</v>
      </c>
      <c r="T494" s="533">
        <v>4166.666666666667</v>
      </c>
      <c r="U494" s="1086">
        <v>4166.666666666667</v>
      </c>
      <c r="V494" s="8">
        <v>0</v>
      </c>
      <c r="W494" s="1084"/>
      <c r="X494" s="8"/>
      <c r="Y494" s="8">
        <v>0</v>
      </c>
      <c r="Z494" s="8">
        <v>0</v>
      </c>
      <c r="AA494" s="8"/>
      <c r="AB494" s="8"/>
      <c r="AC494" s="1130">
        <v>106.43006614449432</v>
      </c>
      <c r="AD494" s="1130">
        <v>78.048715172629173</v>
      </c>
      <c r="AE494" s="8">
        <v>443458.60893539304</v>
      </c>
      <c r="AF494" s="8"/>
      <c r="AG494" s="1084">
        <v>0</v>
      </c>
      <c r="AH494" s="1130">
        <v>61.01990458951007</v>
      </c>
      <c r="AI494" s="8">
        <v>254249.60245629196</v>
      </c>
      <c r="AJ494" s="1130">
        <v>113.52540388746063</v>
      </c>
      <c r="AK494" s="1084">
        <v>0</v>
      </c>
      <c r="AL494" s="8">
        <v>254249.60245629196</v>
      </c>
      <c r="AM494" s="1081"/>
      <c r="AN494" s="89">
        <v>697708.21139168506</v>
      </c>
      <c r="AO494" s="89"/>
      <c r="AP494" s="1082">
        <v>697708.21139168506</v>
      </c>
    </row>
    <row r="495" spans="1:42" s="144" customFormat="1">
      <c r="A495" s="994"/>
      <c r="B495" s="994"/>
      <c r="C495" s="236"/>
      <c r="D495" s="236"/>
      <c r="E495" s="236"/>
      <c r="F495" s="371"/>
      <c r="G495" s="865">
        <v>6</v>
      </c>
      <c r="H495" s="859">
        <v>2029</v>
      </c>
      <c r="I495" s="866">
        <v>2029</v>
      </c>
      <c r="J495" s="866">
        <v>2030</v>
      </c>
      <c r="K495" s="621" t="s">
        <v>306</v>
      </c>
      <c r="L495" s="1081">
        <v>0</v>
      </c>
      <c r="M495" s="89">
        <v>697708.21139168506</v>
      </c>
      <c r="N495" s="89">
        <v>0</v>
      </c>
      <c r="O495" s="1082">
        <v>697708.21139168506</v>
      </c>
      <c r="P495" s="598">
        <v>697708.21139168506</v>
      </c>
      <c r="Q495" s="776">
        <v>434788.69056169689</v>
      </c>
      <c r="R495" s="776">
        <v>4166.666666666667</v>
      </c>
      <c r="S495" s="776">
        <v>2596.5289134171435</v>
      </c>
      <c r="T495" s="533">
        <v>4166.666666666667</v>
      </c>
      <c r="U495" s="1086">
        <v>4166.666666666667</v>
      </c>
      <c r="V495" s="8">
        <v>0</v>
      </c>
      <c r="W495" s="1084"/>
      <c r="X495" s="8"/>
      <c r="Y495" s="8">
        <v>0</v>
      </c>
      <c r="Z495" s="8">
        <v>0</v>
      </c>
      <c r="AA495" s="8"/>
      <c r="AB495" s="8"/>
      <c r="AC495" s="1130">
        <v>106.43006614449432</v>
      </c>
      <c r="AD495" s="1130">
        <v>78.048715172629173</v>
      </c>
      <c r="AE495" s="8">
        <v>443458.60893539304</v>
      </c>
      <c r="AF495" s="8"/>
      <c r="AG495" s="1084">
        <v>0</v>
      </c>
      <c r="AH495" s="1130">
        <v>61.01990458951007</v>
      </c>
      <c r="AI495" s="8">
        <v>254249.60245629196</v>
      </c>
      <c r="AJ495" s="1130">
        <v>113.52540388746063</v>
      </c>
      <c r="AK495" s="1084">
        <v>0</v>
      </c>
      <c r="AL495" s="8">
        <v>254249.60245629196</v>
      </c>
      <c r="AM495" s="1081"/>
      <c r="AN495" s="89">
        <v>697708.21139168506</v>
      </c>
      <c r="AO495" s="89"/>
      <c r="AP495" s="1082">
        <v>697708.21139168506</v>
      </c>
    </row>
    <row r="496" spans="1:42" s="144" customFormat="1">
      <c r="A496" s="994"/>
      <c r="B496" s="994"/>
      <c r="C496" s="236"/>
      <c r="D496" s="236"/>
      <c r="E496" s="236"/>
      <c r="F496" s="371"/>
      <c r="G496" s="865">
        <v>7</v>
      </c>
      <c r="H496" s="859">
        <v>2029</v>
      </c>
      <c r="I496" s="866">
        <v>2030</v>
      </c>
      <c r="J496" s="866">
        <v>2030</v>
      </c>
      <c r="K496" s="621" t="s">
        <v>306</v>
      </c>
      <c r="L496" s="1081">
        <v>0</v>
      </c>
      <c r="M496" s="89">
        <v>715370.77885394916</v>
      </c>
      <c r="N496" s="89">
        <v>0</v>
      </c>
      <c r="O496" s="1082">
        <v>715370.77885394916</v>
      </c>
      <c r="P496" s="598">
        <v>715370.77885394916</v>
      </c>
      <c r="Q496" s="776">
        <v>445795.41866592481</v>
      </c>
      <c r="R496" s="776">
        <v>4166.666666666667</v>
      </c>
      <c r="S496" s="776">
        <v>2596.5289134171435</v>
      </c>
      <c r="T496" s="533">
        <v>4166.666666666667</v>
      </c>
      <c r="U496" s="1086">
        <v>4166.666666666667</v>
      </c>
      <c r="V496" s="8">
        <v>0</v>
      </c>
      <c r="W496" s="1084"/>
      <c r="X496" s="8"/>
      <c r="Y496" s="8">
        <v>0</v>
      </c>
      <c r="Z496" s="8">
        <v>0</v>
      </c>
      <c r="AA496" s="8"/>
      <c r="AB496" s="8"/>
      <c r="AC496" s="1130">
        <v>109.12435609636513</v>
      </c>
      <c r="AD496" s="1130">
        <v>80.024527804001096</v>
      </c>
      <c r="AE496" s="8">
        <v>454684.8170681881</v>
      </c>
      <c r="AF496" s="8"/>
      <c r="AG496" s="1084">
        <v>0</v>
      </c>
      <c r="AH496" s="1130">
        <v>62.564630828582665</v>
      </c>
      <c r="AI496" s="8">
        <v>260685.96178576112</v>
      </c>
      <c r="AJ496" s="1130">
        <v>116.39931316945615</v>
      </c>
      <c r="AK496" s="1084">
        <v>0</v>
      </c>
      <c r="AL496" s="8">
        <v>260685.96178576112</v>
      </c>
      <c r="AM496" s="1081"/>
      <c r="AN496" s="89">
        <v>715370.77885394916</v>
      </c>
      <c r="AO496" s="89"/>
      <c r="AP496" s="1082">
        <v>715370.77885394916</v>
      </c>
    </row>
    <row r="497" spans="1:42" s="144" customFormat="1">
      <c r="A497" s="994"/>
      <c r="B497" s="994"/>
      <c r="C497" s="236"/>
      <c r="D497" s="236"/>
      <c r="E497" s="236"/>
      <c r="F497" s="371"/>
      <c r="G497" s="865">
        <v>8</v>
      </c>
      <c r="H497" s="859">
        <v>2029</v>
      </c>
      <c r="I497" s="866">
        <v>2030</v>
      </c>
      <c r="J497" s="866">
        <v>2030</v>
      </c>
      <c r="K497" s="621" t="s">
        <v>306</v>
      </c>
      <c r="L497" s="1081">
        <v>0</v>
      </c>
      <c r="M497" s="89">
        <v>715370.77885394916</v>
      </c>
      <c r="N497" s="89">
        <v>0</v>
      </c>
      <c r="O497" s="1082">
        <v>715370.77885394916</v>
      </c>
      <c r="P497" s="598">
        <v>715370.77885394916</v>
      </c>
      <c r="Q497" s="776">
        <v>445795.41866592481</v>
      </c>
      <c r="R497" s="776">
        <v>4166.666666666667</v>
      </c>
      <c r="S497" s="776">
        <v>2596.5289134171435</v>
      </c>
      <c r="T497" s="533">
        <v>4166.666666666667</v>
      </c>
      <c r="U497" s="1086">
        <v>4166.666666666667</v>
      </c>
      <c r="V497" s="8">
        <v>0</v>
      </c>
      <c r="W497" s="1084"/>
      <c r="X497" s="8"/>
      <c r="Y497" s="8">
        <v>0</v>
      </c>
      <c r="Z497" s="8">
        <v>0</v>
      </c>
      <c r="AA497" s="8"/>
      <c r="AB497" s="8"/>
      <c r="AC497" s="1130">
        <v>109.12435609636513</v>
      </c>
      <c r="AD497" s="1130">
        <v>80.024527804001096</v>
      </c>
      <c r="AE497" s="8">
        <v>454684.8170681881</v>
      </c>
      <c r="AF497" s="8"/>
      <c r="AG497" s="1084">
        <v>0</v>
      </c>
      <c r="AH497" s="1130">
        <v>62.564630828582665</v>
      </c>
      <c r="AI497" s="8">
        <v>260685.96178576112</v>
      </c>
      <c r="AJ497" s="1130">
        <v>116.39931316945615</v>
      </c>
      <c r="AK497" s="1084">
        <v>0</v>
      </c>
      <c r="AL497" s="8">
        <v>260685.96178576112</v>
      </c>
      <c r="AM497" s="1081"/>
      <c r="AN497" s="89">
        <v>715370.77885394916</v>
      </c>
      <c r="AO497" s="89"/>
      <c r="AP497" s="1082">
        <v>715370.77885394916</v>
      </c>
    </row>
    <row r="498" spans="1:42" s="144" customFormat="1">
      <c r="A498" s="994"/>
      <c r="B498" s="994"/>
      <c r="C498" s="236"/>
      <c r="D498" s="236"/>
      <c r="E498" s="236"/>
      <c r="F498" s="371"/>
      <c r="G498" s="865">
        <v>9</v>
      </c>
      <c r="H498" s="859">
        <v>2029</v>
      </c>
      <c r="I498" s="866">
        <v>2030</v>
      </c>
      <c r="J498" s="866">
        <v>2030</v>
      </c>
      <c r="K498" s="621" t="s">
        <v>306</v>
      </c>
      <c r="L498" s="1081">
        <v>0</v>
      </c>
      <c r="M498" s="89">
        <v>715370.77885394916</v>
      </c>
      <c r="N498" s="89">
        <v>0</v>
      </c>
      <c r="O498" s="1082">
        <v>715370.77885394916</v>
      </c>
      <c r="P498" s="598">
        <v>715370.77885394916</v>
      </c>
      <c r="Q498" s="776">
        <v>445795.41866592481</v>
      </c>
      <c r="R498" s="776">
        <v>4166.666666666667</v>
      </c>
      <c r="S498" s="776">
        <v>2596.5289134171435</v>
      </c>
      <c r="T498" s="533">
        <v>4166.666666666667</v>
      </c>
      <c r="U498" s="1086">
        <v>4166.666666666667</v>
      </c>
      <c r="V498" s="8">
        <v>0</v>
      </c>
      <c r="W498" s="1084"/>
      <c r="X498" s="8"/>
      <c r="Y498" s="8">
        <v>0</v>
      </c>
      <c r="Z498" s="8">
        <v>0</v>
      </c>
      <c r="AA498" s="8"/>
      <c r="AB498" s="8"/>
      <c r="AC498" s="1130">
        <v>109.12435609636513</v>
      </c>
      <c r="AD498" s="1130">
        <v>80.024527804001096</v>
      </c>
      <c r="AE498" s="8">
        <v>454684.8170681881</v>
      </c>
      <c r="AF498" s="8"/>
      <c r="AG498" s="1084">
        <v>0</v>
      </c>
      <c r="AH498" s="1130">
        <v>62.564630828582665</v>
      </c>
      <c r="AI498" s="8">
        <v>260685.96178576112</v>
      </c>
      <c r="AJ498" s="1130">
        <v>116.39931316945615</v>
      </c>
      <c r="AK498" s="1084">
        <v>0</v>
      </c>
      <c r="AL498" s="8">
        <v>260685.96178576112</v>
      </c>
      <c r="AM498" s="1081"/>
      <c r="AN498" s="89">
        <v>715370.77885394916</v>
      </c>
      <c r="AO498" s="89"/>
      <c r="AP498" s="1082">
        <v>715370.77885394916</v>
      </c>
    </row>
    <row r="499" spans="1:42" s="144" customFormat="1">
      <c r="A499" s="994"/>
      <c r="B499" s="994"/>
      <c r="C499" s="236"/>
      <c r="D499" s="236"/>
      <c r="E499" s="236"/>
      <c r="F499" s="371"/>
      <c r="G499" s="865">
        <v>10</v>
      </c>
      <c r="H499" s="859">
        <v>2029</v>
      </c>
      <c r="I499" s="866">
        <v>2030</v>
      </c>
      <c r="J499" s="866">
        <v>2030</v>
      </c>
      <c r="K499" s="621" t="s">
        <v>306</v>
      </c>
      <c r="L499" s="1081">
        <v>0</v>
      </c>
      <c r="M499" s="89">
        <v>715370.77885394916</v>
      </c>
      <c r="N499" s="89">
        <v>0</v>
      </c>
      <c r="O499" s="1082">
        <v>715370.77885394916</v>
      </c>
      <c r="P499" s="598">
        <v>715370.77885394916</v>
      </c>
      <c r="Q499" s="776">
        <v>445795.41866592481</v>
      </c>
      <c r="R499" s="776">
        <v>4166.666666666667</v>
      </c>
      <c r="S499" s="776">
        <v>2596.5289134171435</v>
      </c>
      <c r="T499" s="533">
        <v>4166.666666666667</v>
      </c>
      <c r="U499" s="1086">
        <v>4166.666666666667</v>
      </c>
      <c r="V499" s="8">
        <v>0</v>
      </c>
      <c r="W499" s="1084"/>
      <c r="X499" s="8"/>
      <c r="Y499" s="8">
        <v>0</v>
      </c>
      <c r="Z499" s="8">
        <v>0</v>
      </c>
      <c r="AA499" s="8"/>
      <c r="AB499" s="8"/>
      <c r="AC499" s="1130">
        <v>109.12435609636513</v>
      </c>
      <c r="AD499" s="1130">
        <v>80.024527804001096</v>
      </c>
      <c r="AE499" s="8">
        <v>454684.8170681881</v>
      </c>
      <c r="AF499" s="8"/>
      <c r="AG499" s="1084">
        <v>0</v>
      </c>
      <c r="AH499" s="1130">
        <v>62.564630828582665</v>
      </c>
      <c r="AI499" s="8">
        <v>260685.96178576112</v>
      </c>
      <c r="AJ499" s="1130">
        <v>116.39931316945615</v>
      </c>
      <c r="AK499" s="1084">
        <v>0</v>
      </c>
      <c r="AL499" s="8">
        <v>260685.96178576112</v>
      </c>
      <c r="AM499" s="1081"/>
      <c r="AN499" s="89">
        <v>715370.77885394916</v>
      </c>
      <c r="AO499" s="89"/>
      <c r="AP499" s="1082">
        <v>715370.77885394916</v>
      </c>
    </row>
    <row r="500" spans="1:42" s="144" customFormat="1">
      <c r="A500" s="994"/>
      <c r="B500" s="994"/>
      <c r="C500" s="236"/>
      <c r="D500" s="236"/>
      <c r="E500" s="236"/>
      <c r="F500" s="371"/>
      <c r="G500" s="865">
        <v>11</v>
      </c>
      <c r="H500" s="859">
        <v>2029</v>
      </c>
      <c r="I500" s="866">
        <v>2030</v>
      </c>
      <c r="J500" s="866">
        <v>2030</v>
      </c>
      <c r="K500" s="621" t="s">
        <v>306</v>
      </c>
      <c r="L500" s="1081">
        <v>0</v>
      </c>
      <c r="M500" s="89">
        <v>715370.77885394916</v>
      </c>
      <c r="N500" s="89">
        <v>0</v>
      </c>
      <c r="O500" s="1082">
        <v>715370.77885394916</v>
      </c>
      <c r="P500" s="598">
        <v>715370.77885394916</v>
      </c>
      <c r="Q500" s="776">
        <v>445795.41866592481</v>
      </c>
      <c r="R500" s="776">
        <v>4166.666666666667</v>
      </c>
      <c r="S500" s="776">
        <v>2596.5289134171435</v>
      </c>
      <c r="T500" s="533">
        <v>4166.666666666667</v>
      </c>
      <c r="U500" s="1086">
        <v>4166.666666666667</v>
      </c>
      <c r="V500" s="8">
        <v>0</v>
      </c>
      <c r="W500" s="1084"/>
      <c r="X500" s="8"/>
      <c r="Y500" s="8">
        <v>0</v>
      </c>
      <c r="Z500" s="8">
        <v>0</v>
      </c>
      <c r="AA500" s="8"/>
      <c r="AB500" s="8"/>
      <c r="AC500" s="1130">
        <v>109.12435609636513</v>
      </c>
      <c r="AD500" s="1130">
        <v>80.024527804001096</v>
      </c>
      <c r="AE500" s="8">
        <v>454684.8170681881</v>
      </c>
      <c r="AF500" s="8"/>
      <c r="AG500" s="1084">
        <v>0</v>
      </c>
      <c r="AH500" s="1130">
        <v>62.564630828582665</v>
      </c>
      <c r="AI500" s="8">
        <v>260685.96178576112</v>
      </c>
      <c r="AJ500" s="1130">
        <v>116.39931316945615</v>
      </c>
      <c r="AK500" s="1084">
        <v>0</v>
      </c>
      <c r="AL500" s="8">
        <v>260685.96178576112</v>
      </c>
      <c r="AM500" s="1081"/>
      <c r="AN500" s="89">
        <v>715370.77885394916</v>
      </c>
      <c r="AO500" s="89"/>
      <c r="AP500" s="1082">
        <v>715370.77885394916</v>
      </c>
    </row>
    <row r="501" spans="1:42" s="144" customFormat="1">
      <c r="A501" s="994"/>
      <c r="B501" s="994"/>
      <c r="C501" s="236"/>
      <c r="D501" s="236"/>
      <c r="E501" s="236"/>
      <c r="F501" s="371"/>
      <c r="G501" s="865">
        <v>12</v>
      </c>
      <c r="H501" s="859">
        <v>2029</v>
      </c>
      <c r="I501" s="866">
        <v>2030</v>
      </c>
      <c r="J501" s="866">
        <v>2030</v>
      </c>
      <c r="K501" s="621" t="s">
        <v>306</v>
      </c>
      <c r="L501" s="1081">
        <v>0</v>
      </c>
      <c r="M501" s="89">
        <v>715370.77885394916</v>
      </c>
      <c r="N501" s="89">
        <v>0</v>
      </c>
      <c r="O501" s="1082">
        <v>715370.77885394916</v>
      </c>
      <c r="P501" s="598">
        <v>715370.77885394916</v>
      </c>
      <c r="Q501" s="776">
        <v>445795.41866592481</v>
      </c>
      <c r="R501" s="776">
        <v>4166.666666666667</v>
      </c>
      <c r="S501" s="776">
        <v>2596.5289134171435</v>
      </c>
      <c r="T501" s="533">
        <v>4166.666666666667</v>
      </c>
      <c r="U501" s="1086">
        <v>4166.666666666667</v>
      </c>
      <c r="V501" s="8">
        <v>0</v>
      </c>
      <c r="W501" s="1084"/>
      <c r="X501" s="8"/>
      <c r="Y501" s="8">
        <v>0</v>
      </c>
      <c r="Z501" s="8">
        <v>0</v>
      </c>
      <c r="AA501" s="8"/>
      <c r="AB501" s="8"/>
      <c r="AC501" s="1130">
        <v>109.12435609636513</v>
      </c>
      <c r="AD501" s="1130">
        <v>80.024527804001096</v>
      </c>
      <c r="AE501" s="8">
        <v>454684.8170681881</v>
      </c>
      <c r="AF501" s="8"/>
      <c r="AG501" s="1084">
        <v>0</v>
      </c>
      <c r="AH501" s="1130">
        <v>62.564630828582665</v>
      </c>
      <c r="AI501" s="8">
        <v>260685.96178576112</v>
      </c>
      <c r="AJ501" s="1130">
        <v>116.39931316945615</v>
      </c>
      <c r="AK501" s="1084">
        <v>0</v>
      </c>
      <c r="AL501" s="8">
        <v>260685.96178576112</v>
      </c>
      <c r="AM501" s="1081"/>
      <c r="AN501" s="89">
        <v>715370.77885394916</v>
      </c>
      <c r="AO501" s="89"/>
      <c r="AP501" s="1082">
        <v>715370.77885394916</v>
      </c>
    </row>
    <row r="502" spans="1:42" s="144" customFormat="1">
      <c r="A502" s="994"/>
      <c r="B502" s="994"/>
      <c r="C502" s="236"/>
      <c r="D502" s="236"/>
      <c r="E502" s="236"/>
      <c r="F502" s="371"/>
      <c r="G502" s="865">
        <v>1</v>
      </c>
      <c r="H502" s="859">
        <v>2030</v>
      </c>
      <c r="I502" s="866">
        <v>2030</v>
      </c>
      <c r="J502" s="866">
        <v>2030</v>
      </c>
      <c r="K502" s="621" t="s">
        <v>306</v>
      </c>
      <c r="L502" s="1081">
        <v>0</v>
      </c>
      <c r="M502" s="89">
        <v>715370.77885394916</v>
      </c>
      <c r="N502" s="89">
        <v>0</v>
      </c>
      <c r="O502" s="1082">
        <v>715370.77885394916</v>
      </c>
      <c r="P502" s="598">
        <v>715370.77885394916</v>
      </c>
      <c r="Q502" s="776">
        <v>445795.41866592481</v>
      </c>
      <c r="R502" s="776">
        <v>4166.666666666667</v>
      </c>
      <c r="S502" s="776">
        <v>2596.5289134171435</v>
      </c>
      <c r="T502" s="533">
        <v>4166.666666666667</v>
      </c>
      <c r="U502" s="1086">
        <v>4166.666666666667</v>
      </c>
      <c r="V502" s="8">
        <v>0</v>
      </c>
      <c r="W502" s="1084"/>
      <c r="X502" s="8"/>
      <c r="Y502" s="8">
        <v>0</v>
      </c>
      <c r="Z502" s="8">
        <v>0</v>
      </c>
      <c r="AA502" s="8"/>
      <c r="AB502" s="8"/>
      <c r="AC502" s="1130">
        <v>109.12435609636513</v>
      </c>
      <c r="AD502" s="1130">
        <v>80.024527804001096</v>
      </c>
      <c r="AE502" s="8">
        <v>454684.8170681881</v>
      </c>
      <c r="AF502" s="8"/>
      <c r="AG502" s="1084">
        <v>0</v>
      </c>
      <c r="AH502" s="1130">
        <v>62.564630828582665</v>
      </c>
      <c r="AI502" s="8">
        <v>260685.96178576112</v>
      </c>
      <c r="AJ502" s="1130">
        <v>116.39931316945615</v>
      </c>
      <c r="AK502" s="1084">
        <v>0</v>
      </c>
      <c r="AL502" s="8">
        <v>260685.96178576112</v>
      </c>
      <c r="AM502" s="1081"/>
      <c r="AN502" s="89">
        <v>715370.77885394916</v>
      </c>
      <c r="AO502" s="89"/>
      <c r="AP502" s="1082">
        <v>715370.77885394916</v>
      </c>
    </row>
    <row r="503" spans="1:42" s="144" customFormat="1">
      <c r="A503" s="994"/>
      <c r="B503" s="994"/>
      <c r="C503" s="236"/>
      <c r="D503" s="236"/>
      <c r="E503" s="236"/>
      <c r="F503" s="371"/>
      <c r="G503" s="865">
        <v>2</v>
      </c>
      <c r="H503" s="859">
        <v>2030</v>
      </c>
      <c r="I503" s="866">
        <v>2030</v>
      </c>
      <c r="J503" s="866">
        <v>2030</v>
      </c>
      <c r="K503" s="621" t="s">
        <v>306</v>
      </c>
      <c r="L503" s="1081">
        <v>0</v>
      </c>
      <c r="M503" s="89">
        <v>715370.77885394916</v>
      </c>
      <c r="N503" s="89">
        <v>0</v>
      </c>
      <c r="O503" s="1082">
        <v>715370.77885394916</v>
      </c>
      <c r="P503" s="598">
        <v>715370.77885394916</v>
      </c>
      <c r="Q503" s="776">
        <v>445795.41866592481</v>
      </c>
      <c r="R503" s="776">
        <v>4166.666666666667</v>
      </c>
      <c r="S503" s="776">
        <v>2596.5289134171435</v>
      </c>
      <c r="T503" s="533">
        <v>4166.666666666667</v>
      </c>
      <c r="U503" s="1086">
        <v>4166.666666666667</v>
      </c>
      <c r="V503" s="8">
        <v>0</v>
      </c>
      <c r="W503" s="1084"/>
      <c r="X503" s="8"/>
      <c r="Y503" s="8">
        <v>0</v>
      </c>
      <c r="Z503" s="8">
        <v>0</v>
      </c>
      <c r="AA503" s="8"/>
      <c r="AB503" s="8"/>
      <c r="AC503" s="1130">
        <v>109.12435609636513</v>
      </c>
      <c r="AD503" s="1130">
        <v>80.024527804001096</v>
      </c>
      <c r="AE503" s="8">
        <v>454684.8170681881</v>
      </c>
      <c r="AF503" s="8"/>
      <c r="AG503" s="1084">
        <v>0</v>
      </c>
      <c r="AH503" s="1130">
        <v>62.564630828582665</v>
      </c>
      <c r="AI503" s="8">
        <v>260685.96178576112</v>
      </c>
      <c r="AJ503" s="1130">
        <v>116.39931316945615</v>
      </c>
      <c r="AK503" s="1084">
        <v>0</v>
      </c>
      <c r="AL503" s="8">
        <v>260685.96178576112</v>
      </c>
      <c r="AM503" s="1081"/>
      <c r="AN503" s="89">
        <v>715370.77885394916</v>
      </c>
      <c r="AO503" s="89"/>
      <c r="AP503" s="1082">
        <v>715370.77885394916</v>
      </c>
    </row>
    <row r="504" spans="1:42" s="144" customFormat="1">
      <c r="A504" s="994"/>
      <c r="B504" s="994"/>
      <c r="C504" s="236"/>
      <c r="D504" s="236"/>
      <c r="E504" s="236"/>
      <c r="F504" s="371"/>
      <c r="G504" s="865">
        <v>3</v>
      </c>
      <c r="H504" s="859">
        <v>2030</v>
      </c>
      <c r="I504" s="866">
        <v>2030</v>
      </c>
      <c r="J504" s="866">
        <v>2030</v>
      </c>
      <c r="K504" s="621" t="s">
        <v>306</v>
      </c>
      <c r="L504" s="1081">
        <v>0</v>
      </c>
      <c r="M504" s="89">
        <v>715370.77885394916</v>
      </c>
      <c r="N504" s="89">
        <v>0</v>
      </c>
      <c r="O504" s="1082">
        <v>715370.77885394916</v>
      </c>
      <c r="P504" s="598">
        <v>715370.77885394916</v>
      </c>
      <c r="Q504" s="776">
        <v>445795.41866592481</v>
      </c>
      <c r="R504" s="776">
        <v>4166.666666666667</v>
      </c>
      <c r="S504" s="776">
        <v>2596.5289134171435</v>
      </c>
      <c r="T504" s="533">
        <v>4166.666666666667</v>
      </c>
      <c r="U504" s="1086">
        <v>4166.666666666667</v>
      </c>
      <c r="V504" s="8">
        <v>0</v>
      </c>
      <c r="W504" s="1084"/>
      <c r="X504" s="8"/>
      <c r="Y504" s="8">
        <v>0</v>
      </c>
      <c r="Z504" s="8">
        <v>0</v>
      </c>
      <c r="AA504" s="8"/>
      <c r="AB504" s="8"/>
      <c r="AC504" s="1130">
        <v>109.12435609636513</v>
      </c>
      <c r="AD504" s="1130">
        <v>80.024527804001096</v>
      </c>
      <c r="AE504" s="8">
        <v>454684.8170681881</v>
      </c>
      <c r="AF504" s="8"/>
      <c r="AG504" s="1084">
        <v>0</v>
      </c>
      <c r="AH504" s="1130">
        <v>62.564630828582665</v>
      </c>
      <c r="AI504" s="8">
        <v>260685.96178576112</v>
      </c>
      <c r="AJ504" s="1130">
        <v>116.39931316945615</v>
      </c>
      <c r="AK504" s="1084">
        <v>0</v>
      </c>
      <c r="AL504" s="8">
        <v>260685.96178576112</v>
      </c>
      <c r="AM504" s="1081"/>
      <c r="AN504" s="89">
        <v>715370.77885394916</v>
      </c>
      <c r="AO504" s="89"/>
      <c r="AP504" s="1082">
        <v>715370.77885394916</v>
      </c>
    </row>
    <row r="505" spans="1:42" s="144" customFormat="1">
      <c r="A505" s="994"/>
      <c r="B505" s="994"/>
      <c r="C505" s="236"/>
      <c r="D505" s="236"/>
      <c r="E505" s="236"/>
      <c r="F505" s="371"/>
      <c r="G505" s="865">
        <v>4</v>
      </c>
      <c r="H505" s="859">
        <v>2030</v>
      </c>
      <c r="I505" s="866">
        <v>2030</v>
      </c>
      <c r="J505" s="866">
        <v>2031</v>
      </c>
      <c r="K505" s="621" t="s">
        <v>306</v>
      </c>
      <c r="L505" s="1081">
        <v>0</v>
      </c>
      <c r="M505" s="89">
        <v>715370.77885394916</v>
      </c>
      <c r="N505" s="89">
        <v>0</v>
      </c>
      <c r="O505" s="1082">
        <v>715370.77885394916</v>
      </c>
      <c r="P505" s="598">
        <v>715370.77885394916</v>
      </c>
      <c r="Q505" s="776">
        <v>432811.08608342212</v>
      </c>
      <c r="R505" s="776">
        <v>4166.666666666667</v>
      </c>
      <c r="S505" s="776">
        <v>2520.9018576865469</v>
      </c>
      <c r="T505" s="533">
        <v>4166.666666666667</v>
      </c>
      <c r="U505" s="1086">
        <v>4166.666666666667</v>
      </c>
      <c r="V505" s="8">
        <v>0</v>
      </c>
      <c r="W505" s="1084"/>
      <c r="X505" s="8"/>
      <c r="Y505" s="8">
        <v>0</v>
      </c>
      <c r="Z505" s="8">
        <v>0</v>
      </c>
      <c r="AA505" s="8"/>
      <c r="AB505" s="8"/>
      <c r="AC505" s="1130">
        <v>109.12435609636513</v>
      </c>
      <c r="AD505" s="1130">
        <v>80.024527804001096</v>
      </c>
      <c r="AE505" s="8">
        <v>454684.8170681881</v>
      </c>
      <c r="AF505" s="8"/>
      <c r="AG505" s="1084">
        <v>0</v>
      </c>
      <c r="AH505" s="1130">
        <v>62.564630828582665</v>
      </c>
      <c r="AI505" s="8">
        <v>260685.96178576112</v>
      </c>
      <c r="AJ505" s="1130">
        <v>116.39931316945615</v>
      </c>
      <c r="AK505" s="1084">
        <v>0</v>
      </c>
      <c r="AL505" s="8">
        <v>260685.96178576112</v>
      </c>
      <c r="AM505" s="1081"/>
      <c r="AN505" s="89">
        <v>715370.77885394916</v>
      </c>
      <c r="AO505" s="89"/>
      <c r="AP505" s="1082">
        <v>715370.77885394916</v>
      </c>
    </row>
    <row r="506" spans="1:42" s="144" customFormat="1">
      <c r="A506" s="994"/>
      <c r="B506" s="994"/>
      <c r="C506" s="236"/>
      <c r="D506" s="236"/>
      <c r="E506" s="236"/>
      <c r="F506" s="371"/>
      <c r="G506" s="865">
        <v>5</v>
      </c>
      <c r="H506" s="859">
        <v>2030</v>
      </c>
      <c r="I506" s="866">
        <v>2030</v>
      </c>
      <c r="J506" s="866">
        <v>2031</v>
      </c>
      <c r="K506" s="621" t="s">
        <v>306</v>
      </c>
      <c r="L506" s="1081">
        <v>0</v>
      </c>
      <c r="M506" s="89">
        <v>715370.77885394916</v>
      </c>
      <c r="N506" s="89">
        <v>0</v>
      </c>
      <c r="O506" s="1082">
        <v>715370.77885394916</v>
      </c>
      <c r="P506" s="598">
        <v>715370.77885394916</v>
      </c>
      <c r="Q506" s="776">
        <v>432811.08608342212</v>
      </c>
      <c r="R506" s="776">
        <v>4166.666666666667</v>
      </c>
      <c r="S506" s="776">
        <v>2520.9018576865469</v>
      </c>
      <c r="T506" s="533">
        <v>4166.666666666667</v>
      </c>
      <c r="U506" s="1086">
        <v>4166.666666666667</v>
      </c>
      <c r="V506" s="8">
        <v>0</v>
      </c>
      <c r="W506" s="1084"/>
      <c r="X506" s="8"/>
      <c r="Y506" s="8">
        <v>0</v>
      </c>
      <c r="Z506" s="8">
        <v>0</v>
      </c>
      <c r="AA506" s="8"/>
      <c r="AB506" s="8"/>
      <c r="AC506" s="1130">
        <v>109.12435609636513</v>
      </c>
      <c r="AD506" s="1130">
        <v>80.024527804001096</v>
      </c>
      <c r="AE506" s="8">
        <v>454684.8170681881</v>
      </c>
      <c r="AF506" s="8"/>
      <c r="AG506" s="1084">
        <v>0</v>
      </c>
      <c r="AH506" s="1130">
        <v>62.564630828582665</v>
      </c>
      <c r="AI506" s="8">
        <v>260685.96178576112</v>
      </c>
      <c r="AJ506" s="1130">
        <v>116.39931316945615</v>
      </c>
      <c r="AK506" s="1084">
        <v>0</v>
      </c>
      <c r="AL506" s="8">
        <v>260685.96178576112</v>
      </c>
      <c r="AM506" s="1081"/>
      <c r="AN506" s="89">
        <v>715370.77885394916</v>
      </c>
      <c r="AO506" s="89"/>
      <c r="AP506" s="1082">
        <v>715370.77885394916</v>
      </c>
    </row>
    <row r="507" spans="1:42" s="144" customFormat="1">
      <c r="A507" s="994"/>
      <c r="B507" s="994"/>
      <c r="C507" s="236"/>
      <c r="D507" s="236"/>
      <c r="E507" s="236"/>
      <c r="F507" s="371"/>
      <c r="G507" s="865">
        <v>6</v>
      </c>
      <c r="H507" s="859">
        <v>2030</v>
      </c>
      <c r="I507" s="866">
        <v>2030</v>
      </c>
      <c r="J507" s="866">
        <v>2031</v>
      </c>
      <c r="K507" s="621" t="s">
        <v>306</v>
      </c>
      <c r="L507" s="1081">
        <v>0</v>
      </c>
      <c r="M507" s="89">
        <v>715370.77885394916</v>
      </c>
      <c r="N507" s="89">
        <v>0</v>
      </c>
      <c r="O507" s="1082">
        <v>715370.77885394916</v>
      </c>
      <c r="P507" s="598">
        <v>715370.77885394916</v>
      </c>
      <c r="Q507" s="776">
        <v>432811.08608342212</v>
      </c>
      <c r="R507" s="776">
        <v>4166.666666666667</v>
      </c>
      <c r="S507" s="776">
        <v>2520.9018576865469</v>
      </c>
      <c r="T507" s="533">
        <v>4166.666666666667</v>
      </c>
      <c r="U507" s="1086">
        <v>4166.666666666667</v>
      </c>
      <c r="V507" s="8">
        <v>0</v>
      </c>
      <c r="W507" s="1084"/>
      <c r="X507" s="8"/>
      <c r="Y507" s="8">
        <v>0</v>
      </c>
      <c r="Z507" s="8">
        <v>0</v>
      </c>
      <c r="AA507" s="8"/>
      <c r="AB507" s="8"/>
      <c r="AC507" s="1130">
        <v>109.12435609636513</v>
      </c>
      <c r="AD507" s="1130">
        <v>80.024527804001096</v>
      </c>
      <c r="AE507" s="8">
        <v>454684.8170681881</v>
      </c>
      <c r="AF507" s="8"/>
      <c r="AG507" s="1084">
        <v>0</v>
      </c>
      <c r="AH507" s="1130">
        <v>62.564630828582665</v>
      </c>
      <c r="AI507" s="8">
        <v>260685.96178576112</v>
      </c>
      <c r="AJ507" s="1130">
        <v>116.39931316945615</v>
      </c>
      <c r="AK507" s="1084">
        <v>0</v>
      </c>
      <c r="AL507" s="8">
        <v>260685.96178576112</v>
      </c>
      <c r="AM507" s="1081"/>
      <c r="AN507" s="89">
        <v>715370.77885394916</v>
      </c>
      <c r="AO507" s="89"/>
      <c r="AP507" s="1082">
        <v>715370.77885394916</v>
      </c>
    </row>
    <row r="508" spans="1:42" s="144" customFormat="1">
      <c r="A508" s="994"/>
      <c r="B508" s="994"/>
      <c r="C508" s="236"/>
      <c r="D508" s="236"/>
      <c r="E508" s="236"/>
      <c r="F508" s="371"/>
      <c r="G508" s="865">
        <v>7</v>
      </c>
      <c r="H508" s="859">
        <v>2030</v>
      </c>
      <c r="I508" s="866">
        <v>2031</v>
      </c>
      <c r="J508" s="866">
        <v>2031</v>
      </c>
      <c r="K508" s="621" t="s">
        <v>306</v>
      </c>
      <c r="L508" s="1081">
        <v>0</v>
      </c>
      <c r="M508" s="89">
        <v>733480.47634029156</v>
      </c>
      <c r="N508" s="89">
        <v>0</v>
      </c>
      <c r="O508" s="1082">
        <v>733480.47634029156</v>
      </c>
      <c r="P508" s="598">
        <v>733480.47634029156</v>
      </c>
      <c r="Q508" s="776">
        <v>443767.75089193298</v>
      </c>
      <c r="R508" s="776">
        <v>4166.666666666667</v>
      </c>
      <c r="S508" s="776">
        <v>2520.9018576865469</v>
      </c>
      <c r="T508" s="533">
        <v>4166.666666666667</v>
      </c>
      <c r="U508" s="1086">
        <v>4166.666666666667</v>
      </c>
      <c r="V508" s="8">
        <v>0</v>
      </c>
      <c r="W508" s="1084"/>
      <c r="X508" s="8"/>
      <c r="Y508" s="8">
        <v>0</v>
      </c>
      <c r="Z508" s="8">
        <v>0</v>
      </c>
      <c r="AA508" s="8"/>
      <c r="AB508" s="8"/>
      <c r="AC508" s="1130">
        <v>111.88685232309531</v>
      </c>
      <c r="AD508" s="1130">
        <v>82.05035837026989</v>
      </c>
      <c r="AE508" s="8">
        <v>466195.21801289718</v>
      </c>
      <c r="AF508" s="8"/>
      <c r="AG508" s="1084">
        <v>0</v>
      </c>
      <c r="AH508" s="1130">
        <v>64.148461998574632</v>
      </c>
      <c r="AI508" s="8">
        <v>267285.25832739432</v>
      </c>
      <c r="AJ508" s="1130">
        <v>119.34597581130167</v>
      </c>
      <c r="AK508" s="1084">
        <v>0</v>
      </c>
      <c r="AL508" s="8">
        <v>267285.25832739432</v>
      </c>
      <c r="AM508" s="1081"/>
      <c r="AN508" s="89">
        <v>733480.47634029156</v>
      </c>
      <c r="AO508" s="89"/>
      <c r="AP508" s="1082">
        <v>733480.47634029156</v>
      </c>
    </row>
    <row r="509" spans="1:42" s="144" customFormat="1">
      <c r="A509" s="994"/>
      <c r="B509" s="994"/>
      <c r="C509" s="236"/>
      <c r="D509" s="236"/>
      <c r="E509" s="236"/>
      <c r="F509" s="371"/>
      <c r="G509" s="865">
        <v>8</v>
      </c>
      <c r="H509" s="859">
        <v>2030</v>
      </c>
      <c r="I509" s="866">
        <v>2031</v>
      </c>
      <c r="J509" s="866">
        <v>2031</v>
      </c>
      <c r="K509" s="621" t="s">
        <v>306</v>
      </c>
      <c r="L509" s="1081">
        <v>0</v>
      </c>
      <c r="M509" s="89">
        <v>733480.47634029156</v>
      </c>
      <c r="N509" s="89">
        <v>0</v>
      </c>
      <c r="O509" s="1082">
        <v>733480.47634029156</v>
      </c>
      <c r="P509" s="598">
        <v>733480.47634029156</v>
      </c>
      <c r="Q509" s="776">
        <v>443767.75089193298</v>
      </c>
      <c r="R509" s="776">
        <v>4166.666666666667</v>
      </c>
      <c r="S509" s="776">
        <v>2520.9018576865469</v>
      </c>
      <c r="T509" s="533">
        <v>4166.666666666667</v>
      </c>
      <c r="U509" s="1086">
        <v>4166.666666666667</v>
      </c>
      <c r="V509" s="8">
        <v>0</v>
      </c>
      <c r="W509" s="1084"/>
      <c r="X509" s="8"/>
      <c r="Y509" s="8">
        <v>0</v>
      </c>
      <c r="Z509" s="8">
        <v>0</v>
      </c>
      <c r="AA509" s="8"/>
      <c r="AB509" s="8"/>
      <c r="AC509" s="1130">
        <v>111.88685232309531</v>
      </c>
      <c r="AD509" s="1130">
        <v>82.05035837026989</v>
      </c>
      <c r="AE509" s="8">
        <v>466195.21801289718</v>
      </c>
      <c r="AF509" s="8"/>
      <c r="AG509" s="1084">
        <v>0</v>
      </c>
      <c r="AH509" s="1130">
        <v>64.148461998574632</v>
      </c>
      <c r="AI509" s="8">
        <v>267285.25832739432</v>
      </c>
      <c r="AJ509" s="1130">
        <v>119.34597581130167</v>
      </c>
      <c r="AK509" s="1084">
        <v>0</v>
      </c>
      <c r="AL509" s="8">
        <v>267285.25832739432</v>
      </c>
      <c r="AM509" s="1081"/>
      <c r="AN509" s="89">
        <v>733480.47634029156</v>
      </c>
      <c r="AO509" s="89"/>
      <c r="AP509" s="1082">
        <v>733480.47634029156</v>
      </c>
    </row>
    <row r="510" spans="1:42" s="144" customFormat="1">
      <c r="A510" s="994"/>
      <c r="B510" s="994"/>
      <c r="C510" s="236"/>
      <c r="D510" s="236"/>
      <c r="E510" s="236"/>
      <c r="F510" s="371"/>
      <c r="G510" s="865">
        <v>9</v>
      </c>
      <c r="H510" s="859">
        <v>2030</v>
      </c>
      <c r="I510" s="866">
        <v>2031</v>
      </c>
      <c r="J510" s="866">
        <v>2031</v>
      </c>
      <c r="K510" s="621" t="s">
        <v>306</v>
      </c>
      <c r="L510" s="1081">
        <v>0</v>
      </c>
      <c r="M510" s="89">
        <v>733480.47634029156</v>
      </c>
      <c r="N510" s="89">
        <v>0</v>
      </c>
      <c r="O510" s="1082">
        <v>733480.47634029156</v>
      </c>
      <c r="P510" s="598">
        <v>733480.47634029156</v>
      </c>
      <c r="Q510" s="776">
        <v>443767.75089193298</v>
      </c>
      <c r="R510" s="776">
        <v>4166.666666666667</v>
      </c>
      <c r="S510" s="776">
        <v>2520.9018576865469</v>
      </c>
      <c r="T510" s="533">
        <v>4166.666666666667</v>
      </c>
      <c r="U510" s="1086">
        <v>4166.666666666667</v>
      </c>
      <c r="V510" s="8">
        <v>0</v>
      </c>
      <c r="W510" s="1084"/>
      <c r="X510" s="8"/>
      <c r="Y510" s="8">
        <v>0</v>
      </c>
      <c r="Z510" s="8">
        <v>0</v>
      </c>
      <c r="AA510" s="8"/>
      <c r="AB510" s="8"/>
      <c r="AC510" s="1130">
        <v>111.88685232309531</v>
      </c>
      <c r="AD510" s="1130">
        <v>82.05035837026989</v>
      </c>
      <c r="AE510" s="8">
        <v>466195.21801289718</v>
      </c>
      <c r="AF510" s="8"/>
      <c r="AG510" s="1084">
        <v>0</v>
      </c>
      <c r="AH510" s="1130">
        <v>64.148461998574632</v>
      </c>
      <c r="AI510" s="8">
        <v>267285.25832739432</v>
      </c>
      <c r="AJ510" s="1130">
        <v>119.34597581130167</v>
      </c>
      <c r="AK510" s="1084">
        <v>0</v>
      </c>
      <c r="AL510" s="8">
        <v>267285.25832739432</v>
      </c>
      <c r="AM510" s="1081"/>
      <c r="AN510" s="89">
        <v>733480.47634029156</v>
      </c>
      <c r="AO510" s="89"/>
      <c r="AP510" s="1082">
        <v>733480.47634029156</v>
      </c>
    </row>
    <row r="511" spans="1:42" s="144" customFormat="1">
      <c r="A511" s="994"/>
      <c r="B511" s="994"/>
      <c r="C511" s="236"/>
      <c r="D511" s="236"/>
      <c r="E511" s="236"/>
      <c r="F511" s="371"/>
      <c r="G511" s="865">
        <v>10</v>
      </c>
      <c r="H511" s="859">
        <v>2030</v>
      </c>
      <c r="I511" s="866">
        <v>2031</v>
      </c>
      <c r="J511" s="866">
        <v>2031</v>
      </c>
      <c r="K511" s="621" t="s">
        <v>306</v>
      </c>
      <c r="L511" s="1081">
        <v>0</v>
      </c>
      <c r="M511" s="89">
        <v>733480.47634029156</v>
      </c>
      <c r="N511" s="89">
        <v>0</v>
      </c>
      <c r="O511" s="1082">
        <v>733480.47634029156</v>
      </c>
      <c r="P511" s="598">
        <v>733480.47634029156</v>
      </c>
      <c r="Q511" s="776">
        <v>443767.75089193298</v>
      </c>
      <c r="R511" s="776">
        <v>4166.666666666667</v>
      </c>
      <c r="S511" s="776">
        <v>2520.9018576865469</v>
      </c>
      <c r="T511" s="533">
        <v>4166.666666666667</v>
      </c>
      <c r="U511" s="1086">
        <v>4166.666666666667</v>
      </c>
      <c r="V511" s="8">
        <v>0</v>
      </c>
      <c r="W511" s="1084"/>
      <c r="X511" s="8"/>
      <c r="Y511" s="8">
        <v>0</v>
      </c>
      <c r="Z511" s="8">
        <v>0</v>
      </c>
      <c r="AA511" s="8"/>
      <c r="AB511" s="8"/>
      <c r="AC511" s="1130">
        <v>111.88685232309531</v>
      </c>
      <c r="AD511" s="1130">
        <v>82.05035837026989</v>
      </c>
      <c r="AE511" s="8">
        <v>466195.21801289718</v>
      </c>
      <c r="AF511" s="8"/>
      <c r="AG511" s="1084">
        <v>0</v>
      </c>
      <c r="AH511" s="1130">
        <v>64.148461998574632</v>
      </c>
      <c r="AI511" s="8">
        <v>267285.25832739432</v>
      </c>
      <c r="AJ511" s="1130">
        <v>119.34597581130167</v>
      </c>
      <c r="AK511" s="1084">
        <v>0</v>
      </c>
      <c r="AL511" s="8">
        <v>267285.25832739432</v>
      </c>
      <c r="AM511" s="1081"/>
      <c r="AN511" s="89">
        <v>733480.47634029156</v>
      </c>
      <c r="AO511" s="89"/>
      <c r="AP511" s="1082">
        <v>733480.47634029156</v>
      </c>
    </row>
    <row r="512" spans="1:42" s="144" customFormat="1">
      <c r="A512" s="994"/>
      <c r="B512" s="994"/>
      <c r="C512" s="236"/>
      <c r="D512" s="236"/>
      <c r="E512" s="236"/>
      <c r="F512" s="371"/>
      <c r="G512" s="865">
        <v>11</v>
      </c>
      <c r="H512" s="859">
        <v>2030</v>
      </c>
      <c r="I512" s="866">
        <v>2031</v>
      </c>
      <c r="J512" s="866">
        <v>2031</v>
      </c>
      <c r="K512" s="621" t="s">
        <v>306</v>
      </c>
      <c r="L512" s="1081">
        <v>0</v>
      </c>
      <c r="M512" s="89">
        <v>733480.47634029156</v>
      </c>
      <c r="N512" s="89">
        <v>0</v>
      </c>
      <c r="O512" s="1082">
        <v>733480.47634029156</v>
      </c>
      <c r="P512" s="598">
        <v>733480.47634029156</v>
      </c>
      <c r="Q512" s="776">
        <v>443767.75089193298</v>
      </c>
      <c r="R512" s="776">
        <v>4166.666666666667</v>
      </c>
      <c r="S512" s="776">
        <v>2520.9018576865469</v>
      </c>
      <c r="T512" s="533">
        <v>4166.666666666667</v>
      </c>
      <c r="U512" s="1086">
        <v>4166.666666666667</v>
      </c>
      <c r="V512" s="8">
        <v>0</v>
      </c>
      <c r="W512" s="1084"/>
      <c r="X512" s="8"/>
      <c r="Y512" s="8">
        <v>0</v>
      </c>
      <c r="Z512" s="8">
        <v>0</v>
      </c>
      <c r="AA512" s="8"/>
      <c r="AB512" s="8"/>
      <c r="AC512" s="1130">
        <v>111.88685232309531</v>
      </c>
      <c r="AD512" s="1130">
        <v>82.05035837026989</v>
      </c>
      <c r="AE512" s="8">
        <v>466195.21801289718</v>
      </c>
      <c r="AF512" s="8"/>
      <c r="AG512" s="1084">
        <v>0</v>
      </c>
      <c r="AH512" s="1130">
        <v>64.148461998574632</v>
      </c>
      <c r="AI512" s="8">
        <v>267285.25832739432</v>
      </c>
      <c r="AJ512" s="1130">
        <v>119.34597581130167</v>
      </c>
      <c r="AK512" s="1084">
        <v>0</v>
      </c>
      <c r="AL512" s="8">
        <v>267285.25832739432</v>
      </c>
      <c r="AM512" s="1081"/>
      <c r="AN512" s="89">
        <v>733480.47634029156</v>
      </c>
      <c r="AO512" s="89"/>
      <c r="AP512" s="1082">
        <v>733480.47634029156</v>
      </c>
    </row>
    <row r="513" spans="1:98" s="144" customFormat="1">
      <c r="A513" s="994"/>
      <c r="B513" s="994"/>
      <c r="C513" s="236"/>
      <c r="D513" s="236"/>
      <c r="E513" s="236"/>
      <c r="F513" s="371"/>
      <c r="G513" s="865">
        <v>12</v>
      </c>
      <c r="H513" s="859">
        <v>2030</v>
      </c>
      <c r="I513" s="866">
        <v>2031</v>
      </c>
      <c r="J513" s="866">
        <v>2031</v>
      </c>
      <c r="K513" s="621" t="s">
        <v>306</v>
      </c>
      <c r="L513" s="1081">
        <v>0</v>
      </c>
      <c r="M513" s="89">
        <v>733480.47634029156</v>
      </c>
      <c r="N513" s="89">
        <v>0</v>
      </c>
      <c r="O513" s="1082">
        <v>733480.47634029156</v>
      </c>
      <c r="P513" s="598">
        <v>733480.47634029156</v>
      </c>
      <c r="Q513" s="776">
        <v>443767.75089193298</v>
      </c>
      <c r="R513" s="776">
        <v>4166.666666666667</v>
      </c>
      <c r="S513" s="776">
        <v>2520.9018576865469</v>
      </c>
      <c r="T513" s="533">
        <v>4166.666666666667</v>
      </c>
      <c r="U513" s="1086">
        <v>4166.666666666667</v>
      </c>
      <c r="V513" s="8">
        <v>0</v>
      </c>
      <c r="W513" s="1084"/>
      <c r="X513" s="8"/>
      <c r="Y513" s="8">
        <v>0</v>
      </c>
      <c r="Z513" s="8">
        <v>0</v>
      </c>
      <c r="AA513" s="8"/>
      <c r="AB513" s="8"/>
      <c r="AC513" s="1130">
        <v>111.88685232309531</v>
      </c>
      <c r="AD513" s="1130">
        <v>82.05035837026989</v>
      </c>
      <c r="AE513" s="8">
        <v>466195.21801289718</v>
      </c>
      <c r="AF513" s="8"/>
      <c r="AG513" s="1084">
        <v>0</v>
      </c>
      <c r="AH513" s="1130">
        <v>64.148461998574632</v>
      </c>
      <c r="AI513" s="8">
        <v>267285.25832739432</v>
      </c>
      <c r="AJ513" s="1130">
        <v>119.34597581130167</v>
      </c>
      <c r="AK513" s="1084">
        <v>0</v>
      </c>
      <c r="AL513" s="8">
        <v>267285.25832739432</v>
      </c>
      <c r="AM513" s="1081"/>
      <c r="AN513" s="89">
        <v>733480.47634029156</v>
      </c>
      <c r="AO513" s="89"/>
      <c r="AP513" s="1082">
        <v>733480.47634029156</v>
      </c>
    </row>
    <row r="514" spans="1:98">
      <c r="G514" s="1070"/>
      <c r="H514" s="1070"/>
      <c r="AM514" s="371"/>
      <c r="AN514" s="371"/>
      <c r="AO514" s="371"/>
      <c r="AP514" s="371"/>
    </row>
    <row r="515" spans="1:98">
      <c r="G515" s="1070"/>
      <c r="H515" s="1070"/>
      <c r="AM515" s="371"/>
      <c r="AN515" s="371"/>
      <c r="AO515" s="371"/>
      <c r="AP515" s="371"/>
    </row>
    <row r="516" spans="1:98">
      <c r="G516" s="1070"/>
      <c r="H516" s="1070"/>
      <c r="AM516" s="371"/>
      <c r="AN516" s="371"/>
      <c r="AO516" s="371"/>
      <c r="AP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132">
        <v>0</v>
      </c>
      <c r="AE520" s="1087">
        <v>0</v>
      </c>
      <c r="AF520" s="1132">
        <v>0</v>
      </c>
      <c r="AG520" s="1087">
        <v>0</v>
      </c>
      <c r="AH520" s="1132">
        <v>0</v>
      </c>
      <c r="AI520" s="1087">
        <v>0</v>
      </c>
      <c r="AJ520" s="1132">
        <v>0</v>
      </c>
      <c r="AK520" s="1087">
        <v>0</v>
      </c>
      <c r="AL520" s="1087">
        <v>0</v>
      </c>
      <c r="AM520" s="1087">
        <v>0</v>
      </c>
      <c r="AN520" s="1087">
        <v>0</v>
      </c>
      <c r="AO520" s="1087">
        <v>0</v>
      </c>
      <c r="AP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132">
        <v>0</v>
      </c>
      <c r="AE521" s="1087">
        <v>0</v>
      </c>
      <c r="AF521" s="1132">
        <v>0</v>
      </c>
      <c r="AG521" s="1087">
        <v>0</v>
      </c>
      <c r="AH521" s="1132">
        <v>0</v>
      </c>
      <c r="AI521" s="1087">
        <v>0</v>
      </c>
      <c r="AJ521" s="1132">
        <v>0</v>
      </c>
      <c r="AK521" s="1087">
        <v>0</v>
      </c>
      <c r="AL521" s="1087">
        <v>0</v>
      </c>
      <c r="AM521" s="1087">
        <v>0</v>
      </c>
      <c r="AN521" s="1087">
        <v>0</v>
      </c>
      <c r="AO521" s="1087">
        <v>0</v>
      </c>
      <c r="AP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132">
        <v>0</v>
      </c>
      <c r="AE522" s="1087">
        <v>0</v>
      </c>
      <c r="AF522" s="1132">
        <v>0</v>
      </c>
      <c r="AG522" s="1087">
        <v>0</v>
      </c>
      <c r="AH522" s="1132">
        <v>0</v>
      </c>
      <c r="AI522" s="1087">
        <v>0</v>
      </c>
      <c r="AJ522" s="1132">
        <v>0</v>
      </c>
      <c r="AK522" s="1087">
        <v>0</v>
      </c>
      <c r="AL522" s="1087">
        <v>0</v>
      </c>
      <c r="AM522" s="1087">
        <v>0</v>
      </c>
      <c r="AN522" s="1087">
        <v>0</v>
      </c>
      <c r="AO522" s="1087">
        <v>0</v>
      </c>
      <c r="AP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132">
        <v>0</v>
      </c>
      <c r="AE523" s="1087">
        <v>0</v>
      </c>
      <c r="AF523" s="1132">
        <v>0</v>
      </c>
      <c r="AG523" s="1087">
        <v>0</v>
      </c>
      <c r="AH523" s="1132">
        <v>0</v>
      </c>
      <c r="AI523" s="1087">
        <v>0</v>
      </c>
      <c r="AJ523" s="1132">
        <v>0</v>
      </c>
      <c r="AK523" s="1087">
        <v>0</v>
      </c>
      <c r="AL523" s="1087">
        <v>0</v>
      </c>
      <c r="AM523" s="1087">
        <v>0</v>
      </c>
      <c r="AN523" s="1087">
        <v>0</v>
      </c>
      <c r="AO523" s="1087">
        <v>0</v>
      </c>
      <c r="AP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132">
        <v>0</v>
      </c>
      <c r="AE524" s="1087">
        <v>0</v>
      </c>
      <c r="AF524" s="1132">
        <v>0</v>
      </c>
      <c r="AG524" s="1087">
        <v>0</v>
      </c>
      <c r="AH524" s="1132">
        <v>0</v>
      </c>
      <c r="AI524" s="1087">
        <v>0</v>
      </c>
      <c r="AJ524" s="1132">
        <v>0</v>
      </c>
      <c r="AK524" s="1087">
        <v>0</v>
      </c>
      <c r="AL524" s="1087">
        <v>0</v>
      </c>
      <c r="AM524" s="1087">
        <v>0</v>
      </c>
      <c r="AN524" s="1087">
        <v>0</v>
      </c>
      <c r="AO524" s="1087">
        <v>0</v>
      </c>
      <c r="AP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132">
        <v>0</v>
      </c>
      <c r="AE525" s="1087">
        <v>0</v>
      </c>
      <c r="AF525" s="1132">
        <v>0</v>
      </c>
      <c r="AG525" s="1087">
        <v>0</v>
      </c>
      <c r="AH525" s="1132">
        <v>0</v>
      </c>
      <c r="AI525" s="1087">
        <v>0</v>
      </c>
      <c r="AJ525" s="1132">
        <v>0</v>
      </c>
      <c r="AK525" s="1087">
        <v>0</v>
      </c>
      <c r="AL525" s="1087">
        <v>0</v>
      </c>
      <c r="AM525" s="1087">
        <v>0</v>
      </c>
      <c r="AN525" s="1087">
        <v>0</v>
      </c>
      <c r="AO525" s="1087">
        <v>0</v>
      </c>
      <c r="AP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132">
        <v>0</v>
      </c>
      <c r="AE526" s="1087">
        <v>0</v>
      </c>
      <c r="AF526" s="1132">
        <v>0</v>
      </c>
      <c r="AG526" s="1087">
        <v>0</v>
      </c>
      <c r="AH526" s="1132">
        <v>0</v>
      </c>
      <c r="AI526" s="1087">
        <v>0</v>
      </c>
      <c r="AJ526" s="1132">
        <v>0</v>
      </c>
      <c r="AK526" s="1087">
        <v>0</v>
      </c>
      <c r="AL526" s="1087">
        <v>0</v>
      </c>
      <c r="AM526" s="1087">
        <v>0</v>
      </c>
      <c r="AN526" s="1087">
        <v>0</v>
      </c>
      <c r="AO526" s="1087">
        <v>0</v>
      </c>
      <c r="AP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132">
        <v>0</v>
      </c>
      <c r="AC527" s="1132">
        <v>0</v>
      </c>
      <c r="AD527" s="1132">
        <v>0</v>
      </c>
      <c r="AE527" s="1087">
        <v>0</v>
      </c>
      <c r="AF527" s="1132">
        <v>0</v>
      </c>
      <c r="AG527" s="1087">
        <v>0</v>
      </c>
      <c r="AH527" s="1132">
        <v>0</v>
      </c>
      <c r="AI527" s="1087">
        <v>0</v>
      </c>
      <c r="AJ527" s="1132">
        <v>0</v>
      </c>
      <c r="AK527" s="1087">
        <v>0</v>
      </c>
      <c r="AL527" s="1087">
        <v>0</v>
      </c>
      <c r="AM527" s="1087">
        <v>0</v>
      </c>
      <c r="AN527" s="1087">
        <v>0</v>
      </c>
      <c r="AO527" s="1087">
        <v>0</v>
      </c>
      <c r="AP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132">
        <v>0</v>
      </c>
      <c r="AC528" s="1132">
        <v>0</v>
      </c>
      <c r="AD528" s="1132">
        <v>0</v>
      </c>
      <c r="AE528" s="1087">
        <v>0</v>
      </c>
      <c r="AF528" s="1132">
        <v>0</v>
      </c>
      <c r="AG528" s="1087">
        <v>0</v>
      </c>
      <c r="AH528" s="1132">
        <v>0</v>
      </c>
      <c r="AI528" s="1087">
        <v>0</v>
      </c>
      <c r="AJ528" s="1132">
        <v>0</v>
      </c>
      <c r="AK528" s="1087">
        <v>0</v>
      </c>
      <c r="AL528" s="1087">
        <v>0</v>
      </c>
      <c r="AM528" s="1087">
        <v>0</v>
      </c>
      <c r="AN528" s="1087">
        <v>0</v>
      </c>
      <c r="AO528" s="1087">
        <v>0</v>
      </c>
      <c r="AP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132">
        <v>0</v>
      </c>
      <c r="AC529" s="1132">
        <v>0</v>
      </c>
      <c r="AD529" s="1132">
        <v>0</v>
      </c>
      <c r="AE529" s="1087">
        <v>0</v>
      </c>
      <c r="AF529" s="1132">
        <v>0</v>
      </c>
      <c r="AG529" s="1087">
        <v>0</v>
      </c>
      <c r="AH529" s="1132">
        <v>0</v>
      </c>
      <c r="AI529" s="1087">
        <v>0</v>
      </c>
      <c r="AJ529" s="1132">
        <v>0</v>
      </c>
      <c r="AK529" s="1087">
        <v>0</v>
      </c>
      <c r="AL529" s="1087">
        <v>0</v>
      </c>
      <c r="AM529" s="1087">
        <v>0</v>
      </c>
      <c r="AN529" s="1087">
        <v>0</v>
      </c>
      <c r="AO529" s="1087">
        <v>0</v>
      </c>
      <c r="AP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132">
        <v>0</v>
      </c>
      <c r="AC530" s="1132">
        <v>0</v>
      </c>
      <c r="AD530" s="1132">
        <v>0</v>
      </c>
      <c r="AE530" s="1087">
        <v>0</v>
      </c>
      <c r="AF530" s="1132">
        <v>0</v>
      </c>
      <c r="AG530" s="1087">
        <v>0</v>
      </c>
      <c r="AH530" s="1132">
        <v>0</v>
      </c>
      <c r="AI530" s="1087">
        <v>0</v>
      </c>
      <c r="AJ530" s="1132">
        <v>0</v>
      </c>
      <c r="AK530" s="1087">
        <v>0</v>
      </c>
      <c r="AL530" s="1087">
        <v>0</v>
      </c>
      <c r="AM530" s="1087">
        <v>0</v>
      </c>
      <c r="AN530" s="1087">
        <v>0</v>
      </c>
      <c r="AO530" s="1087">
        <v>0</v>
      </c>
      <c r="AP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132">
        <v>0</v>
      </c>
      <c r="AC531" s="1132">
        <v>0</v>
      </c>
      <c r="AD531" s="1132">
        <v>0</v>
      </c>
      <c r="AE531" s="1087">
        <v>0</v>
      </c>
      <c r="AF531" s="1132">
        <v>0</v>
      </c>
      <c r="AG531" s="1087">
        <v>0</v>
      </c>
      <c r="AH531" s="1132">
        <v>0</v>
      </c>
      <c r="AI531" s="1087">
        <v>0</v>
      </c>
      <c r="AJ531" s="1132">
        <v>0</v>
      </c>
      <c r="AK531" s="1087">
        <v>0</v>
      </c>
      <c r="AL531" s="1087">
        <v>0</v>
      </c>
      <c r="AM531" s="1087">
        <v>0</v>
      </c>
      <c r="AN531" s="1087">
        <v>0</v>
      </c>
      <c r="AO531" s="1087">
        <v>0</v>
      </c>
      <c r="AP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132">
        <v>0</v>
      </c>
      <c r="AC532" s="1132">
        <v>0</v>
      </c>
      <c r="AD532" s="1132">
        <v>0</v>
      </c>
      <c r="AE532" s="1087">
        <v>0</v>
      </c>
      <c r="AF532" s="1132">
        <v>0</v>
      </c>
      <c r="AG532" s="1087">
        <v>0</v>
      </c>
      <c r="AH532" s="1132">
        <v>0</v>
      </c>
      <c r="AI532" s="1087">
        <v>0</v>
      </c>
      <c r="AJ532" s="1132">
        <v>0</v>
      </c>
      <c r="AK532" s="1087">
        <v>0</v>
      </c>
      <c r="AL532" s="1087">
        <v>0</v>
      </c>
      <c r="AM532" s="1087">
        <v>0</v>
      </c>
      <c r="AN532" s="1087">
        <v>0</v>
      </c>
      <c r="AO532" s="1087">
        <v>0</v>
      </c>
      <c r="AP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35838</v>
      </c>
      <c r="S533" s="1087">
        <v>49608.173459022677</v>
      </c>
      <c r="T533" s="1087">
        <v>35838</v>
      </c>
      <c r="U533" s="1087">
        <v>17919</v>
      </c>
      <c r="V533" s="1087">
        <v>0</v>
      </c>
      <c r="W533" s="1087">
        <v>17919</v>
      </c>
      <c r="X533" s="1087">
        <v>0</v>
      </c>
      <c r="Y533" s="1087">
        <v>0</v>
      </c>
      <c r="Z533" s="1087">
        <v>0</v>
      </c>
      <c r="AA533" s="1087">
        <v>0</v>
      </c>
      <c r="AB533" s="1132">
        <v>0</v>
      </c>
      <c r="AC533" s="1132">
        <v>114.63000000000004</v>
      </c>
      <c r="AD533" s="1132">
        <v>0</v>
      </c>
      <c r="AE533" s="1087">
        <v>2054054.97</v>
      </c>
      <c r="AF533" s="1132">
        <v>0</v>
      </c>
      <c r="AG533" s="1087">
        <v>0</v>
      </c>
      <c r="AH533" s="1132">
        <v>18.333333333333332</v>
      </c>
      <c r="AI533" s="1087">
        <v>492772.5</v>
      </c>
      <c r="AJ533" s="1132">
        <v>25</v>
      </c>
      <c r="AK533" s="1087">
        <v>0</v>
      </c>
      <c r="AL533" s="1087">
        <v>492772.5</v>
      </c>
      <c r="AM533" s="1087">
        <v>0</v>
      </c>
      <c r="AN533" s="1087">
        <v>0</v>
      </c>
      <c r="AO533" s="1087">
        <v>0</v>
      </c>
      <c r="AP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492772.5</v>
      </c>
      <c r="M534" s="1087">
        <v>3307230</v>
      </c>
      <c r="N534" s="1087">
        <v>0</v>
      </c>
      <c r="O534" s="1087">
        <v>3307230</v>
      </c>
      <c r="P534" s="1087">
        <v>3307230</v>
      </c>
      <c r="Q534" s="1087">
        <v>4444640.5672582602</v>
      </c>
      <c r="R534" s="1087">
        <v>17919</v>
      </c>
      <c r="S534" s="1087">
        <v>24081.637601467319</v>
      </c>
      <c r="T534" s="1087">
        <v>17919</v>
      </c>
      <c r="U534" s="1087">
        <v>0</v>
      </c>
      <c r="V534" s="1087">
        <v>0</v>
      </c>
      <c r="W534" s="1087">
        <v>17919</v>
      </c>
      <c r="X534" s="1087">
        <v>0</v>
      </c>
      <c r="Y534" s="1087">
        <v>0</v>
      </c>
      <c r="Z534" s="1087">
        <v>0</v>
      </c>
      <c r="AA534" s="1087">
        <v>0</v>
      </c>
      <c r="AB534" s="1132">
        <v>0</v>
      </c>
      <c r="AC534" s="1132">
        <v>116.77</v>
      </c>
      <c r="AD534" s="1132">
        <v>0</v>
      </c>
      <c r="AE534" s="1087">
        <v>0</v>
      </c>
      <c r="AF534" s="1132">
        <v>0</v>
      </c>
      <c r="AG534" s="1087">
        <v>0</v>
      </c>
      <c r="AH534" s="1132">
        <v>27.964110542947864</v>
      </c>
      <c r="AI534" s="1087">
        <v>0</v>
      </c>
      <c r="AJ534" s="1132">
        <v>38.132878013110712</v>
      </c>
      <c r="AK534" s="1087">
        <v>0</v>
      </c>
      <c r="AL534" s="1087">
        <v>0</v>
      </c>
      <c r="AM534" s="1087">
        <v>492772.5</v>
      </c>
      <c r="AN534" s="1087">
        <v>3307230</v>
      </c>
      <c r="AO534" s="1087">
        <v>0</v>
      </c>
      <c r="AP534" s="1087">
        <v>3307230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1216559.8226814854</v>
      </c>
      <c r="M535" s="1087">
        <v>6791040</v>
      </c>
      <c r="N535" s="1087">
        <v>0</v>
      </c>
      <c r="O535" s="1087">
        <v>6791040</v>
      </c>
      <c r="P535" s="1087">
        <v>6791040</v>
      </c>
      <c r="Q535" s="1087">
        <v>8860766.8823117521</v>
      </c>
      <c r="R535" s="1087">
        <v>102081</v>
      </c>
      <c r="S535" s="1087">
        <v>133192.55137847312</v>
      </c>
      <c r="T535" s="1087">
        <v>102081.00000000001</v>
      </c>
      <c r="U535" s="1087">
        <v>42081</v>
      </c>
      <c r="V535" s="1087">
        <v>0</v>
      </c>
      <c r="W535" s="1087">
        <v>60000</v>
      </c>
      <c r="X535" s="1087">
        <v>0</v>
      </c>
      <c r="Y535" s="1087">
        <v>0</v>
      </c>
      <c r="Z535" s="1087">
        <v>0</v>
      </c>
      <c r="AA535" s="1087">
        <v>0</v>
      </c>
      <c r="AB535" s="1132">
        <v>0</v>
      </c>
      <c r="AC535" s="1132">
        <v>120.61999999999996</v>
      </c>
      <c r="AD535" s="1132">
        <v>40</v>
      </c>
      <c r="AE535" s="1087">
        <v>5075810.22</v>
      </c>
      <c r="AF535" s="1132">
        <v>0</v>
      </c>
      <c r="AG535" s="1087">
        <v>0</v>
      </c>
      <c r="AH535" s="1132">
        <v>28.909955150340675</v>
      </c>
      <c r="AI535" s="1087">
        <v>1216559.8226814854</v>
      </c>
      <c r="AJ535" s="1132">
        <v>39.422666114100913</v>
      </c>
      <c r="AK535" s="1087">
        <v>0</v>
      </c>
      <c r="AL535" s="1087">
        <v>1216559.8226814854</v>
      </c>
      <c r="AM535" s="1087">
        <v>1216559.8226814854</v>
      </c>
      <c r="AN535" s="1087">
        <v>6791040</v>
      </c>
      <c r="AO535" s="1087">
        <v>0</v>
      </c>
      <c r="AP535" s="1087">
        <v>6791040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5095928</v>
      </c>
      <c r="N536" s="1087">
        <v>0</v>
      </c>
      <c r="O536" s="1087">
        <v>5095928</v>
      </c>
      <c r="P536" s="1087">
        <v>5095928</v>
      </c>
      <c r="Q536" s="1087">
        <v>6455369.1273054313</v>
      </c>
      <c r="R536" s="1087">
        <v>0</v>
      </c>
      <c r="S536" s="1087">
        <v>0</v>
      </c>
      <c r="T536" s="1087">
        <v>0</v>
      </c>
      <c r="U536" s="1087">
        <v>0</v>
      </c>
      <c r="V536" s="1087">
        <v>0</v>
      </c>
      <c r="W536" s="1087">
        <v>0</v>
      </c>
      <c r="X536" s="1087">
        <v>0</v>
      </c>
      <c r="Y536" s="1087">
        <v>0</v>
      </c>
      <c r="Z536" s="1087">
        <v>0</v>
      </c>
      <c r="AA536" s="1087">
        <v>0</v>
      </c>
      <c r="AB536" s="1132">
        <v>0</v>
      </c>
      <c r="AC536" s="1132">
        <v>122.065</v>
      </c>
      <c r="AD536" s="1132">
        <v>43.539999999999992</v>
      </c>
      <c r="AE536" s="1087">
        <v>0</v>
      </c>
      <c r="AF536" s="1132">
        <v>0</v>
      </c>
      <c r="AG536" s="1087">
        <v>0</v>
      </c>
      <c r="AH536" s="1132">
        <v>31.32090707466369</v>
      </c>
      <c r="AI536" s="1087">
        <v>0</v>
      </c>
      <c r="AJ536" s="1132">
        <v>40.420655658173693</v>
      </c>
      <c r="AK536" s="1087">
        <v>0</v>
      </c>
      <c r="AL536" s="1087">
        <v>0</v>
      </c>
      <c r="AM536" s="1087">
        <v>0</v>
      </c>
      <c r="AN536" s="1087">
        <v>5095928</v>
      </c>
      <c r="AO536" s="1087">
        <v>0</v>
      </c>
      <c r="AP536" s="1087">
        <v>5095928</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1000000</v>
      </c>
      <c r="N537" s="1087">
        <v>16588830</v>
      </c>
      <c r="O537" s="1087">
        <v>17588830</v>
      </c>
      <c r="P537" s="1087">
        <v>17588830</v>
      </c>
      <c r="Q537" s="1087">
        <v>21632042.340400916</v>
      </c>
      <c r="R537" s="1087">
        <v>0</v>
      </c>
      <c r="S537" s="1087">
        <v>0</v>
      </c>
      <c r="T537" s="1087">
        <v>0</v>
      </c>
      <c r="U537" s="1087">
        <v>0</v>
      </c>
      <c r="V537" s="1087">
        <v>0</v>
      </c>
      <c r="W537" s="1087">
        <v>0</v>
      </c>
      <c r="X537" s="1087">
        <v>0</v>
      </c>
      <c r="Y537" s="1087">
        <v>0</v>
      </c>
      <c r="Z537" s="1087">
        <v>0</v>
      </c>
      <c r="AA537" s="1087">
        <v>0</v>
      </c>
      <c r="AB537" s="1132">
        <v>0</v>
      </c>
      <c r="AC537" s="1132">
        <v>123.55999999999996</v>
      </c>
      <c r="AD537" s="1132">
        <v>47.675917937145051</v>
      </c>
      <c r="AE537" s="1087">
        <v>0</v>
      </c>
      <c r="AF537" s="1132">
        <v>0</v>
      </c>
      <c r="AG537" s="1087">
        <v>0</v>
      </c>
      <c r="AH537" s="1132">
        <v>33.417699488653085</v>
      </c>
      <c r="AI537" s="1087">
        <v>0</v>
      </c>
      <c r="AJ537" s="1132">
        <v>41.029999999999994</v>
      </c>
      <c r="AK537" s="1087">
        <v>0</v>
      </c>
      <c r="AL537" s="1087">
        <v>0</v>
      </c>
      <c r="AM537" s="1087">
        <v>0</v>
      </c>
      <c r="AN537" s="1087">
        <v>1000000</v>
      </c>
      <c r="AO537" s="1087">
        <v>16588830</v>
      </c>
      <c r="AP537" s="1087">
        <v>17588830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14365000</v>
      </c>
      <c r="O538" s="1087">
        <v>14365000</v>
      </c>
      <c r="P538" s="1087">
        <v>14365000</v>
      </c>
      <c r="Q538" s="1087">
        <v>17152561.239639085</v>
      </c>
      <c r="R538" s="1087">
        <v>0</v>
      </c>
      <c r="S538" s="1087">
        <v>0</v>
      </c>
      <c r="T538" s="1087">
        <v>0</v>
      </c>
      <c r="U538" s="1087">
        <v>0</v>
      </c>
      <c r="V538" s="1087">
        <v>0</v>
      </c>
      <c r="W538" s="1087">
        <v>0</v>
      </c>
      <c r="X538" s="1087">
        <v>0</v>
      </c>
      <c r="Y538" s="1087">
        <v>0</v>
      </c>
      <c r="Z538" s="1087">
        <v>0</v>
      </c>
      <c r="AA538" s="1087">
        <v>0</v>
      </c>
      <c r="AB538" s="1132">
        <v>0</v>
      </c>
      <c r="AC538" s="1132">
        <v>132.30999999999997</v>
      </c>
      <c r="AD538" s="1132">
        <v>50.43</v>
      </c>
      <c r="AE538" s="1087">
        <v>0</v>
      </c>
      <c r="AF538" s="1132">
        <v>0</v>
      </c>
      <c r="AG538" s="1087">
        <v>0</v>
      </c>
      <c r="AH538" s="1132">
        <v>36.920000000000009</v>
      </c>
      <c r="AI538" s="1087">
        <v>0</v>
      </c>
      <c r="AJ538" s="1132">
        <v>41.279999999999994</v>
      </c>
      <c r="AK538" s="1087">
        <v>0</v>
      </c>
      <c r="AL538" s="1087">
        <v>0</v>
      </c>
      <c r="AM538" s="1087">
        <v>0</v>
      </c>
      <c r="AN538" s="1087">
        <v>0</v>
      </c>
      <c r="AO538" s="1087">
        <v>14365000</v>
      </c>
      <c r="AP538" s="1087">
        <v>14365000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10500000</v>
      </c>
      <c r="O539" s="1087">
        <v>10500000</v>
      </c>
      <c r="P539" s="1087">
        <v>10500000</v>
      </c>
      <c r="Q539" s="1087">
        <v>12172377.780149998</v>
      </c>
      <c r="R539" s="1087">
        <v>0</v>
      </c>
      <c r="S539" s="1087">
        <v>0</v>
      </c>
      <c r="T539" s="1087">
        <v>0</v>
      </c>
      <c r="U539" s="1087">
        <v>0</v>
      </c>
      <c r="V539" s="1087">
        <v>0</v>
      </c>
      <c r="W539" s="1087">
        <v>0</v>
      </c>
      <c r="X539" s="1087">
        <v>0</v>
      </c>
      <c r="Y539" s="1087">
        <v>0</v>
      </c>
      <c r="Z539" s="1087">
        <v>0</v>
      </c>
      <c r="AA539" s="1087">
        <v>0</v>
      </c>
      <c r="AB539" s="1132">
        <v>0</v>
      </c>
      <c r="AC539" s="1132">
        <v>135.65944359658718</v>
      </c>
      <c r="AD539" s="1132">
        <v>51.706641528046937</v>
      </c>
      <c r="AE539" s="1087">
        <v>0</v>
      </c>
      <c r="AF539" s="1132">
        <v>0</v>
      </c>
      <c r="AG539" s="1087">
        <v>0</v>
      </c>
      <c r="AH539" s="1132">
        <v>37.854634249761922</v>
      </c>
      <c r="AI539" s="1087">
        <v>0</v>
      </c>
      <c r="AJ539" s="1132">
        <v>42.325008175248421</v>
      </c>
      <c r="AK539" s="1087">
        <v>0</v>
      </c>
      <c r="AL539" s="1087">
        <v>0</v>
      </c>
      <c r="AM539" s="1087">
        <v>0</v>
      </c>
      <c r="AN539" s="1087">
        <v>0</v>
      </c>
      <c r="AO539" s="1087">
        <v>10500000</v>
      </c>
      <c r="AP539" s="1087">
        <v>10500000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2000000</v>
      </c>
      <c r="O540" s="144">
        <v>2000000</v>
      </c>
      <c r="P540" s="144">
        <v>2000000</v>
      </c>
      <c r="Q540" s="144">
        <v>2251017.6199999996</v>
      </c>
      <c r="R540" s="144">
        <v>0</v>
      </c>
      <c r="S540" s="144">
        <v>0</v>
      </c>
      <c r="T540" s="144">
        <v>0</v>
      </c>
      <c r="U540" s="144">
        <v>0</v>
      </c>
      <c r="V540" s="144">
        <v>0</v>
      </c>
      <c r="W540" s="144">
        <v>0</v>
      </c>
      <c r="X540" s="144">
        <v>0</v>
      </c>
      <c r="Y540" s="144">
        <v>0</v>
      </c>
      <c r="Z540" s="144">
        <v>0</v>
      </c>
      <c r="AA540" s="144">
        <v>0</v>
      </c>
      <c r="AB540" s="1134">
        <v>0</v>
      </c>
      <c r="AC540" s="1134">
        <v>0</v>
      </c>
      <c r="AD540" s="1134">
        <v>46.43</v>
      </c>
      <c r="AE540" s="144">
        <v>0</v>
      </c>
      <c r="AF540" s="1134">
        <v>0</v>
      </c>
      <c r="AG540" s="144">
        <v>0</v>
      </c>
      <c r="AH540" s="1134">
        <v>31.25</v>
      </c>
      <c r="AI540" s="144">
        <v>0</v>
      </c>
      <c r="AJ540" s="1134">
        <v>65.89</v>
      </c>
      <c r="AK540" s="144">
        <v>0</v>
      </c>
      <c r="AL540" s="144">
        <v>0</v>
      </c>
      <c r="AM540" s="144">
        <v>0</v>
      </c>
      <c r="AN540" s="144">
        <v>0</v>
      </c>
      <c r="AO540" s="144">
        <v>2000000</v>
      </c>
      <c r="AP540" s="144">
        <v>2000000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134">
        <v>0</v>
      </c>
      <c r="AC541" s="1134">
        <v>0</v>
      </c>
      <c r="AD541" s="1134">
        <v>48.470000000000006</v>
      </c>
      <c r="AE541" s="144">
        <v>0</v>
      </c>
      <c r="AF541" s="1134">
        <v>0</v>
      </c>
      <c r="AG541" s="144">
        <v>0</v>
      </c>
      <c r="AH541" s="1134">
        <v>34.68</v>
      </c>
      <c r="AI541" s="144">
        <v>0</v>
      </c>
      <c r="AJ541" s="1134">
        <v>66.080000000000013</v>
      </c>
      <c r="AK541" s="144">
        <v>0</v>
      </c>
      <c r="AL541" s="144">
        <v>0</v>
      </c>
      <c r="AM541" s="144">
        <v>0</v>
      </c>
      <c r="AN541" s="144">
        <v>0</v>
      </c>
      <c r="AO541" s="144">
        <v>0</v>
      </c>
      <c r="AP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134">
        <v>0</v>
      </c>
      <c r="AC542" s="1134">
        <v>9.9049999999999994</v>
      </c>
      <c r="AD542" s="1134">
        <v>49.697023891819065</v>
      </c>
      <c r="AE542" s="144">
        <v>0</v>
      </c>
      <c r="AF542" s="1134">
        <v>0</v>
      </c>
      <c r="AG542" s="144">
        <v>0</v>
      </c>
      <c r="AH542" s="1134">
        <v>35.557928379787192</v>
      </c>
      <c r="AI542" s="144">
        <v>0</v>
      </c>
      <c r="AJ542" s="1134">
        <v>67.752823164254238</v>
      </c>
      <c r="AK542" s="144">
        <v>0</v>
      </c>
      <c r="AL542" s="144">
        <v>0</v>
      </c>
      <c r="AM542" s="144">
        <v>0</v>
      </c>
      <c r="AN542" s="144">
        <v>0</v>
      </c>
      <c r="AO542" s="144">
        <v>0</v>
      </c>
      <c r="AP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1505288.8011234193</v>
      </c>
      <c r="N543" s="144">
        <v>0</v>
      </c>
      <c r="O543" s="144">
        <v>1505288.8011234193</v>
      </c>
      <c r="P543" s="144">
        <v>1505288.8011234193</v>
      </c>
      <c r="Q543" s="144">
        <v>1527868.1331402706</v>
      </c>
      <c r="R543" s="144">
        <v>0</v>
      </c>
      <c r="S543" s="144">
        <v>0</v>
      </c>
      <c r="T543" s="144">
        <v>0</v>
      </c>
      <c r="U543" s="144">
        <v>0</v>
      </c>
      <c r="V543" s="144">
        <v>12500.000000000002</v>
      </c>
      <c r="W543" s="144">
        <v>0</v>
      </c>
      <c r="X543" s="144">
        <v>0</v>
      </c>
      <c r="Y543" s="144">
        <v>0</v>
      </c>
      <c r="Z543" s="144">
        <v>0</v>
      </c>
      <c r="AA543" s="144">
        <v>0</v>
      </c>
      <c r="AB543" s="1134">
        <v>0</v>
      </c>
      <c r="AC543" s="1134">
        <v>41</v>
      </c>
      <c r="AD543" s="1134">
        <v>50.955110041345883</v>
      </c>
      <c r="AE543" s="144">
        <v>636938.87551682361</v>
      </c>
      <c r="AF543" s="1134">
        <v>0</v>
      </c>
      <c r="AG543" s="144">
        <v>0</v>
      </c>
      <c r="AH543" s="1134">
        <v>36.458081622320506</v>
      </c>
      <c r="AI543" s="144">
        <v>0</v>
      </c>
      <c r="AJ543" s="1134">
        <v>69.467994048527657</v>
      </c>
      <c r="AK543" s="144">
        <v>868349.92560659582</v>
      </c>
      <c r="AL543" s="144">
        <v>868349.92560659582</v>
      </c>
      <c r="AM543" s="144">
        <v>0</v>
      </c>
      <c r="AN543" s="144">
        <v>1505288.8011234193</v>
      </c>
      <c r="AO543" s="144">
        <v>0</v>
      </c>
      <c r="AP543" s="144">
        <v>1505288.8011234193</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3528868.9259024481</v>
      </c>
      <c r="N544" s="144">
        <v>0</v>
      </c>
      <c r="O544" s="144">
        <v>3528868.9259024481</v>
      </c>
      <c r="P544" s="144">
        <v>3528868.9259024481</v>
      </c>
      <c r="Q544" s="144">
        <v>3499954.2624458289</v>
      </c>
      <c r="R544" s="144">
        <v>25000.000000000004</v>
      </c>
      <c r="S544" s="144">
        <v>24635.922330097084</v>
      </c>
      <c r="T544" s="144">
        <v>25000.000000000004</v>
      </c>
      <c r="U544" s="144">
        <v>25000.000000000004</v>
      </c>
      <c r="V544" s="144">
        <v>12500.000000000002</v>
      </c>
      <c r="W544" s="144">
        <v>0</v>
      </c>
      <c r="X544" s="144">
        <v>0</v>
      </c>
      <c r="Y544" s="144">
        <v>0</v>
      </c>
      <c r="Z544" s="144">
        <v>0</v>
      </c>
      <c r="AA544" s="144">
        <v>0</v>
      </c>
      <c r="AB544" s="1134">
        <v>0</v>
      </c>
      <c r="AC544" s="1134">
        <v>42.037919941501578</v>
      </c>
      <c r="AD544" s="1134">
        <v>52.245044793378078</v>
      </c>
      <c r="AE544" s="144">
        <v>1704011.0584547657</v>
      </c>
      <c r="AF544" s="1134">
        <v>0</v>
      </c>
      <c r="AG544" s="144">
        <v>0</v>
      </c>
      <c r="AH544" s="1134">
        <v>37.381022352679018</v>
      </c>
      <c r="AI544" s="144">
        <v>934525.55881697556</v>
      </c>
      <c r="AJ544" s="1134">
        <v>71.226584690456448</v>
      </c>
      <c r="AK544" s="144">
        <v>890332.30863070558</v>
      </c>
      <c r="AL544" s="144">
        <v>1824857.867447681</v>
      </c>
      <c r="AM544" s="144">
        <v>0</v>
      </c>
      <c r="AN544" s="144">
        <v>3528868.9259024481</v>
      </c>
      <c r="AO544" s="144">
        <v>0</v>
      </c>
      <c r="AP544" s="144">
        <v>3528868.9259024481</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5900000.0000000009</v>
      </c>
      <c r="N545" s="144">
        <v>0</v>
      </c>
      <c r="O545" s="144">
        <v>5900000.0000000009</v>
      </c>
      <c r="P545" s="144">
        <v>5900000.0000000009</v>
      </c>
      <c r="Q545" s="144">
        <v>5686445.4708266556</v>
      </c>
      <c r="R545" s="144">
        <v>49999.999999999993</v>
      </c>
      <c r="S545" s="144">
        <v>48190.215854463197</v>
      </c>
      <c r="T545" s="144">
        <v>49999.999999999993</v>
      </c>
      <c r="U545" s="144">
        <v>49999.999999999993</v>
      </c>
      <c r="V545" s="144">
        <v>0</v>
      </c>
      <c r="W545" s="144">
        <v>0</v>
      </c>
      <c r="X545" s="144">
        <v>0</v>
      </c>
      <c r="Y545" s="144">
        <v>0</v>
      </c>
      <c r="Z545" s="144">
        <v>0</v>
      </c>
      <c r="AA545" s="144">
        <v>0</v>
      </c>
      <c r="AB545" s="1134">
        <v>0</v>
      </c>
      <c r="AC545" s="1134">
        <v>75</v>
      </c>
      <c r="AD545" s="1134">
        <v>55</v>
      </c>
      <c r="AE545" s="144">
        <v>3750000</v>
      </c>
      <c r="AF545" s="1134">
        <v>0</v>
      </c>
      <c r="AG545" s="144">
        <v>0</v>
      </c>
      <c r="AH545" s="1134">
        <v>43</v>
      </c>
      <c r="AI545" s="144">
        <v>2150000.0000000005</v>
      </c>
      <c r="AJ545" s="1134">
        <v>80</v>
      </c>
      <c r="AK545" s="144">
        <v>0</v>
      </c>
      <c r="AL545" s="144">
        <v>2150000.0000000005</v>
      </c>
      <c r="AM545" s="144">
        <v>0</v>
      </c>
      <c r="AN545" s="144">
        <v>5900000.0000000009</v>
      </c>
      <c r="AO545" s="144">
        <v>0</v>
      </c>
      <c r="AP545" s="144">
        <v>5900000.0000000009</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6049359.2110941308</v>
      </c>
      <c r="N546" s="144">
        <v>0</v>
      </c>
      <c r="O546" s="144">
        <v>6049359.2110941308</v>
      </c>
      <c r="P546" s="144">
        <v>6049359.2110941308</v>
      </c>
      <c r="Q546" s="144">
        <v>5660581.0905594435</v>
      </c>
      <c r="R546" s="144">
        <v>49999.999999999993</v>
      </c>
      <c r="S546" s="144">
        <v>46786.617334430302</v>
      </c>
      <c r="T546" s="144">
        <v>49999.999999999993</v>
      </c>
      <c r="U546" s="144">
        <v>49999.999999999993</v>
      </c>
      <c r="V546" s="144">
        <v>0</v>
      </c>
      <c r="W546" s="144">
        <v>0</v>
      </c>
      <c r="X546" s="144">
        <v>0</v>
      </c>
      <c r="Y546" s="144">
        <v>0</v>
      </c>
      <c r="Z546" s="144">
        <v>0</v>
      </c>
      <c r="AA546" s="144">
        <v>0</v>
      </c>
      <c r="AB546" s="1134">
        <v>0</v>
      </c>
      <c r="AC546" s="1134">
        <v>76.898634039332151</v>
      </c>
      <c r="AD546" s="1134">
        <v>56.3923316288436</v>
      </c>
      <c r="AE546" s="144">
        <v>3844931.7019666084</v>
      </c>
      <c r="AF546" s="1134">
        <v>0</v>
      </c>
      <c r="AG546" s="144">
        <v>0</v>
      </c>
      <c r="AH546" s="1134">
        <v>44.088550182550428</v>
      </c>
      <c r="AI546" s="144">
        <v>2204427.5091275224</v>
      </c>
      <c r="AJ546" s="1134">
        <v>82.025209641954319</v>
      </c>
      <c r="AK546" s="144">
        <v>0</v>
      </c>
      <c r="AL546" s="144">
        <v>2204427.5091275224</v>
      </c>
      <c r="AM546" s="144">
        <v>0</v>
      </c>
      <c r="AN546" s="144">
        <v>6049359.2110941308</v>
      </c>
      <c r="AO546" s="144">
        <v>0</v>
      </c>
      <c r="AP546" s="144">
        <v>6049359.2110941308</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6202499.4686185429</v>
      </c>
      <c r="N547" s="144">
        <v>0</v>
      </c>
      <c r="O547" s="144">
        <v>6202499.4686185429</v>
      </c>
      <c r="P547" s="144">
        <v>6202499.4686185429</v>
      </c>
      <c r="Q547" s="144">
        <v>5634834.3525293786</v>
      </c>
      <c r="R547" s="144">
        <v>49999.999999999993</v>
      </c>
      <c r="S547" s="144">
        <v>45423.90032468961</v>
      </c>
      <c r="T547" s="144">
        <v>49999.999999999993</v>
      </c>
      <c r="U547" s="144">
        <v>49999.999999999993</v>
      </c>
      <c r="V547" s="144">
        <v>0</v>
      </c>
      <c r="W547" s="144">
        <v>0</v>
      </c>
      <c r="X547" s="144">
        <v>0</v>
      </c>
      <c r="Y547" s="144">
        <v>0</v>
      </c>
      <c r="Z547" s="144">
        <v>0</v>
      </c>
      <c r="AA547" s="144">
        <v>0</v>
      </c>
      <c r="AB547" s="1134">
        <v>0</v>
      </c>
      <c r="AC547" s="1134">
        <v>78.845332228201826</v>
      </c>
      <c r="AD547" s="1134">
        <v>57.819910300681308</v>
      </c>
      <c r="AE547" s="144">
        <v>3942266.6114100907</v>
      </c>
      <c r="AF547" s="1134">
        <v>0</v>
      </c>
      <c r="AG547" s="144">
        <v>0</v>
      </c>
      <c r="AH547" s="1134">
        <v>45.204657144169026</v>
      </c>
      <c r="AI547" s="144">
        <v>2260232.8572084517</v>
      </c>
      <c r="AJ547" s="1134">
        <v>84.101687710081919</v>
      </c>
      <c r="AK547" s="144">
        <v>0</v>
      </c>
      <c r="AL547" s="144">
        <v>2260232.8572084517</v>
      </c>
      <c r="AM547" s="144">
        <v>0</v>
      </c>
      <c r="AN547" s="144">
        <v>6202499.4686185429</v>
      </c>
      <c r="AO547" s="144">
        <v>0</v>
      </c>
      <c r="AP547" s="144">
        <v>6202499.4686185429</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6359516.4902193286</v>
      </c>
      <c r="N548" s="144">
        <v>0</v>
      </c>
      <c r="O548" s="144">
        <v>6359516.4902193286</v>
      </c>
      <c r="P548" s="144">
        <v>6359516.4902193286</v>
      </c>
      <c r="Q548" s="144">
        <v>5609204.7216493692</v>
      </c>
      <c r="R548" s="144">
        <v>49999.999999999993</v>
      </c>
      <c r="S548" s="144">
        <v>44100.874101640395</v>
      </c>
      <c r="T548" s="144">
        <v>49999.999999999993</v>
      </c>
      <c r="U548" s="144">
        <v>49999.999999999993</v>
      </c>
      <c r="V548" s="144">
        <v>0</v>
      </c>
      <c r="W548" s="144">
        <v>0</v>
      </c>
      <c r="X548" s="144">
        <v>0</v>
      </c>
      <c r="Y548" s="144">
        <v>0</v>
      </c>
      <c r="Z548" s="144">
        <v>0</v>
      </c>
      <c r="AA548" s="144">
        <v>0</v>
      </c>
      <c r="AB548" s="1134">
        <v>0</v>
      </c>
      <c r="AC548" s="1134">
        <v>80.841311316347387</v>
      </c>
      <c r="AD548" s="1134">
        <v>59.28362829865474</v>
      </c>
      <c r="AE548" s="144">
        <v>4042065.5658173678</v>
      </c>
      <c r="AF548" s="1134">
        <v>0</v>
      </c>
      <c r="AG548" s="144">
        <v>0</v>
      </c>
      <c r="AH548" s="1134">
        <v>46.349018488039171</v>
      </c>
      <c r="AI548" s="144">
        <v>2317450.9244019585</v>
      </c>
      <c r="AJ548" s="1134">
        <v>86.230732070770514</v>
      </c>
      <c r="AK548" s="144">
        <v>0</v>
      </c>
      <c r="AL548" s="144">
        <v>2317450.9244019585</v>
      </c>
      <c r="AM548" s="144">
        <v>0</v>
      </c>
      <c r="AN548" s="144">
        <v>6359516.4902193286</v>
      </c>
      <c r="AO548" s="144">
        <v>0</v>
      </c>
      <c r="AP548" s="144">
        <v>6359516.4902193286</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6520508.4166463204</v>
      </c>
      <c r="N549" s="144">
        <v>0</v>
      </c>
      <c r="O549" s="144">
        <v>6520508.4166463204</v>
      </c>
      <c r="P549" s="144">
        <v>6520508.4166463204</v>
      </c>
      <c r="Q549" s="144">
        <v>5583691.6652661338</v>
      </c>
      <c r="R549" s="144">
        <v>49999.999999999993</v>
      </c>
      <c r="S549" s="144">
        <v>42816.382622951845</v>
      </c>
      <c r="T549" s="144">
        <v>49999.999999999993</v>
      </c>
      <c r="U549" s="144">
        <v>49999.999999999993</v>
      </c>
      <c r="V549" s="144">
        <v>0</v>
      </c>
      <c r="W549" s="144">
        <v>0</v>
      </c>
      <c r="X549" s="144">
        <v>0</v>
      </c>
      <c r="Y549" s="144">
        <v>0</v>
      </c>
      <c r="Z549" s="144">
        <v>0</v>
      </c>
      <c r="AA549" s="144">
        <v>0</v>
      </c>
      <c r="AB549" s="1134">
        <v>0</v>
      </c>
      <c r="AC549" s="1134">
        <v>82.887818855673586</v>
      </c>
      <c r="AD549" s="1134">
        <v>60.784400494160643</v>
      </c>
      <c r="AE549" s="144">
        <v>4144390.9427836798</v>
      </c>
      <c r="AF549" s="1134">
        <v>0</v>
      </c>
      <c r="AG549" s="144">
        <v>0</v>
      </c>
      <c r="AH549" s="1134">
        <v>47.522349477252867</v>
      </c>
      <c r="AI549" s="144">
        <v>2376117.4738626429</v>
      </c>
      <c r="AJ549" s="1134">
        <v>88.413673446051803</v>
      </c>
      <c r="AK549" s="144">
        <v>0</v>
      </c>
      <c r="AL549" s="144">
        <v>2376117.4738626429</v>
      </c>
      <c r="AM549" s="144">
        <v>0</v>
      </c>
      <c r="AN549" s="144">
        <v>6520508.4166463204</v>
      </c>
      <c r="AO549" s="144">
        <v>0</v>
      </c>
      <c r="AP549" s="144">
        <v>6520508.4166463204</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6685575.8730942793</v>
      </c>
      <c r="N550" s="144">
        <v>0</v>
      </c>
      <c r="O550" s="144">
        <v>6685575.8730942793</v>
      </c>
      <c r="P550" s="144">
        <v>6685575.8730942793</v>
      </c>
      <c r="Q550" s="144">
        <v>5558294.6531491224</v>
      </c>
      <c r="R550" s="144">
        <v>49999.999999999993</v>
      </c>
      <c r="S550" s="144">
        <v>41569.303517428962</v>
      </c>
      <c r="T550" s="144">
        <v>49999.999999999993</v>
      </c>
      <c r="U550" s="144">
        <v>49999.999999999993</v>
      </c>
      <c r="V550" s="144">
        <v>0</v>
      </c>
      <c r="W550" s="144">
        <v>0</v>
      </c>
      <c r="X550" s="144">
        <v>0</v>
      </c>
      <c r="Y550" s="144">
        <v>0</v>
      </c>
      <c r="Z550" s="144">
        <v>0</v>
      </c>
      <c r="AA550" s="144">
        <v>0</v>
      </c>
      <c r="AB550" s="1134">
        <v>0</v>
      </c>
      <c r="AC550" s="1134">
        <v>84.986133980011999</v>
      </c>
      <c r="AD550" s="1134">
        <v>62.323164918675467</v>
      </c>
      <c r="AE550" s="144">
        <v>4249306.6990005989</v>
      </c>
      <c r="AF550" s="1134">
        <v>0</v>
      </c>
      <c r="AG550" s="144">
        <v>0</v>
      </c>
      <c r="AH550" s="1134">
        <v>48.725383481873543</v>
      </c>
      <c r="AI550" s="144">
        <v>2436269.1740936772</v>
      </c>
      <c r="AJ550" s="1134">
        <v>90.651876245346102</v>
      </c>
      <c r="AK550" s="144">
        <v>0</v>
      </c>
      <c r="AL550" s="144">
        <v>2436269.1740936772</v>
      </c>
      <c r="AM550" s="144">
        <v>0</v>
      </c>
      <c r="AN550" s="144">
        <v>6685575.8730942793</v>
      </c>
      <c r="AO550" s="144">
        <v>0</v>
      </c>
      <c r="AP550" s="144">
        <v>6685575.8730942793</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6854822.0320968712</v>
      </c>
      <c r="N551" s="144">
        <v>0</v>
      </c>
      <c r="O551" s="144">
        <v>6854822.0320968712</v>
      </c>
      <c r="P551" s="144">
        <v>6854822.0320968712</v>
      </c>
      <c r="Q551" s="144">
        <v>5533013.1574794957</v>
      </c>
      <c r="R551" s="144">
        <v>49999.999999999993</v>
      </c>
      <c r="S551" s="144">
        <v>40358.547104299963</v>
      </c>
      <c r="T551" s="144">
        <v>49999.999999999993</v>
      </c>
      <c r="U551" s="144">
        <v>49999.999999999993</v>
      </c>
      <c r="V551" s="144">
        <v>0</v>
      </c>
      <c r="W551" s="144">
        <v>0</v>
      </c>
      <c r="X551" s="144">
        <v>0</v>
      </c>
      <c r="Y551" s="144">
        <v>0</v>
      </c>
      <c r="Z551" s="144">
        <v>0</v>
      </c>
      <c r="AA551" s="144">
        <v>0</v>
      </c>
      <c r="AB551" s="1134">
        <v>0</v>
      </c>
      <c r="AC551" s="1134">
        <v>87.137568204621275</v>
      </c>
      <c r="AD551" s="1134">
        <v>63.900883350055558</v>
      </c>
      <c r="AE551" s="144">
        <v>4356878.4102310641</v>
      </c>
      <c r="AF551" s="1134">
        <v>0</v>
      </c>
      <c r="AG551" s="144">
        <v>0</v>
      </c>
      <c r="AH551" s="1134">
        <v>49.958872437316181</v>
      </c>
      <c r="AI551" s="144">
        <v>2497943.621865809</v>
      </c>
      <c r="AJ551" s="1134">
        <v>92.946739418262624</v>
      </c>
      <c r="AK551" s="144">
        <v>0</v>
      </c>
      <c r="AL551" s="144">
        <v>2497943.621865809</v>
      </c>
      <c r="AM551" s="144">
        <v>0</v>
      </c>
      <c r="AN551" s="144">
        <v>6854822.0320968712</v>
      </c>
      <c r="AO551" s="144">
        <v>0</v>
      </c>
      <c r="AP551" s="144">
        <v>6854822.0320968712</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7028352.6780129159</v>
      </c>
      <c r="N552" s="144">
        <v>0</v>
      </c>
      <c r="O552" s="144">
        <v>7028352.6780129159</v>
      </c>
      <c r="P552" s="144">
        <v>7028352.6780129159</v>
      </c>
      <c r="Q552" s="144">
        <v>5507846.6528391661</v>
      </c>
      <c r="R552" s="144">
        <v>49999.999999999993</v>
      </c>
      <c r="S552" s="144">
        <v>39183.055441067932</v>
      </c>
      <c r="T552" s="144">
        <v>49999.999999999993</v>
      </c>
      <c r="U552" s="144">
        <v>49999.999999999993</v>
      </c>
      <c r="V552" s="144">
        <v>0</v>
      </c>
      <c r="W552" s="144">
        <v>0</v>
      </c>
      <c r="X552" s="144">
        <v>0</v>
      </c>
      <c r="Y552" s="144">
        <v>0</v>
      </c>
      <c r="Z552" s="144">
        <v>0</v>
      </c>
      <c r="AA552" s="144">
        <v>0</v>
      </c>
      <c r="AB552" s="1134">
        <v>0</v>
      </c>
      <c r="AC552" s="1134">
        <v>89.343466245926848</v>
      </c>
      <c r="AD552" s="1134">
        <v>65.518541913679698</v>
      </c>
      <c r="AE552" s="144">
        <v>4467173.312296344</v>
      </c>
      <c r="AF552" s="1134">
        <v>0</v>
      </c>
      <c r="AG552" s="144">
        <v>0</v>
      </c>
      <c r="AH552" s="1134">
        <v>51.223587314331404</v>
      </c>
      <c r="AI552" s="144">
        <v>2561179.3657165696</v>
      </c>
      <c r="AJ552" s="1134">
        <v>95.299697328988671</v>
      </c>
      <c r="AK552" s="144">
        <v>0</v>
      </c>
      <c r="AL552" s="144">
        <v>2561179.3657165696</v>
      </c>
      <c r="AM552" s="144">
        <v>0</v>
      </c>
      <c r="AN552" s="144">
        <v>7028352.6780129159</v>
      </c>
      <c r="AO552" s="144">
        <v>0</v>
      </c>
      <c r="AP552" s="144">
        <v>7028352.6780129159</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7206276.2731450023</v>
      </c>
      <c r="N553" s="144">
        <v>0</v>
      </c>
      <c r="O553" s="144">
        <v>7206276.2731450023</v>
      </c>
      <c r="P553" s="144">
        <v>7206276.2731450023</v>
      </c>
      <c r="Q553" s="144">
        <v>5482794.6161998659</v>
      </c>
      <c r="R553" s="144">
        <v>49999.999999999993</v>
      </c>
      <c r="S553" s="144">
        <v>38041.801399095071</v>
      </c>
      <c r="T553" s="144">
        <v>49999.999999999993</v>
      </c>
      <c r="U553" s="144">
        <v>49999.999999999993</v>
      </c>
      <c r="V553" s="144">
        <v>0</v>
      </c>
      <c r="W553" s="144">
        <v>0</v>
      </c>
      <c r="X553" s="144">
        <v>0</v>
      </c>
      <c r="Y553" s="144">
        <v>0</v>
      </c>
      <c r="Z553" s="144">
        <v>0</v>
      </c>
      <c r="AA553" s="144">
        <v>0</v>
      </c>
      <c r="AB553" s="1134">
        <v>0</v>
      </c>
      <c r="AC553" s="1134">
        <v>91.605206862012764</v>
      </c>
      <c r="AD553" s="1134">
        <v>67.17715169880934</v>
      </c>
      <c r="AE553" s="144">
        <v>4580260.3431006391</v>
      </c>
      <c r="AF553" s="1134">
        <v>0</v>
      </c>
      <c r="AG553" s="144">
        <v>0</v>
      </c>
      <c r="AH553" s="1134">
        <v>52.520318600887315</v>
      </c>
      <c r="AI553" s="144">
        <v>2626015.9300443656</v>
      </c>
      <c r="AJ553" s="1134">
        <v>97.712220652813599</v>
      </c>
      <c r="AK553" s="144">
        <v>0</v>
      </c>
      <c r="AL553" s="144">
        <v>2626015.9300443656</v>
      </c>
      <c r="AM553" s="144">
        <v>0</v>
      </c>
      <c r="AN553" s="144">
        <v>7206276.2731450023</v>
      </c>
      <c r="AO553" s="144">
        <v>0</v>
      </c>
      <c r="AP553" s="144">
        <v>7206276.2731450023</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7388704.0255320007</v>
      </c>
      <c r="N554" s="144">
        <v>0</v>
      </c>
      <c r="O554" s="144">
        <v>7388704.0255320007</v>
      </c>
      <c r="P554" s="144">
        <v>7388704.0255320007</v>
      </c>
      <c r="Q554" s="144">
        <v>5457856.526912285</v>
      </c>
      <c r="R554" s="144">
        <v>49999.999999999993</v>
      </c>
      <c r="S554" s="144">
        <v>36933.787766111724</v>
      </c>
      <c r="T554" s="144">
        <v>49999.999999999993</v>
      </c>
      <c r="U554" s="144">
        <v>49999.999999999993</v>
      </c>
      <c r="V554" s="144">
        <v>0</v>
      </c>
      <c r="W554" s="144">
        <v>0</v>
      </c>
      <c r="X554" s="144">
        <v>0</v>
      </c>
      <c r="Y554" s="144">
        <v>0</v>
      </c>
      <c r="Z554" s="144">
        <v>0</v>
      </c>
      <c r="AA554" s="144">
        <v>0</v>
      </c>
      <c r="AB554" s="1134">
        <v>0</v>
      </c>
      <c r="AC554" s="1134">
        <v>93.924203714389833</v>
      </c>
      <c r="AD554" s="1134">
        <v>68.877749390552566</v>
      </c>
      <c r="AE554" s="144">
        <v>4696210.1857194919</v>
      </c>
      <c r="AF554" s="1134">
        <v>0</v>
      </c>
      <c r="AG554" s="144">
        <v>0</v>
      </c>
      <c r="AH554" s="1134">
        <v>53.849876796250179</v>
      </c>
      <c r="AI554" s="144">
        <v>2692493.8398125092</v>
      </c>
      <c r="AJ554" s="1134">
        <v>100.18581729534914</v>
      </c>
      <c r="AK554" s="144">
        <v>0</v>
      </c>
      <c r="AL554" s="144">
        <v>2692493.8398125092</v>
      </c>
      <c r="AM554" s="144">
        <v>0</v>
      </c>
      <c r="AN554" s="144">
        <v>7388704.0255320007</v>
      </c>
      <c r="AO554" s="144">
        <v>0</v>
      </c>
      <c r="AP554" s="144">
        <v>7388704.0255320007</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7575749.9584576776</v>
      </c>
      <c r="N555" s="144">
        <v>0</v>
      </c>
      <c r="O555" s="144">
        <v>7575749.9584576776</v>
      </c>
      <c r="P555" s="144">
        <v>7575749.9584576776</v>
      </c>
      <c r="Q555" s="144">
        <v>5433031.8666952532</v>
      </c>
      <c r="R555" s="144">
        <v>49999.999999999993</v>
      </c>
      <c r="S555" s="144">
        <v>35858.046374865757</v>
      </c>
      <c r="T555" s="144">
        <v>49999.999999999993</v>
      </c>
      <c r="U555" s="144">
        <v>49999.999999999993</v>
      </c>
      <c r="V555" s="144">
        <v>0</v>
      </c>
      <c r="W555" s="144">
        <v>0</v>
      </c>
      <c r="X555" s="144">
        <v>0</v>
      </c>
      <c r="Y555" s="144">
        <v>0</v>
      </c>
      <c r="Z555" s="144">
        <v>0</v>
      </c>
      <c r="AA555" s="144">
        <v>0</v>
      </c>
      <c r="AB555" s="1134">
        <v>0</v>
      </c>
      <c r="AC555" s="1134">
        <v>96.301906251580633</v>
      </c>
      <c r="AD555" s="1134">
        <v>70.621397917825803</v>
      </c>
      <c r="AE555" s="144">
        <v>4815095.312579032</v>
      </c>
      <c r="AF555" s="1134">
        <v>0</v>
      </c>
      <c r="AG555" s="144">
        <v>0</v>
      </c>
      <c r="AH555" s="1134">
        <v>55.213092917572901</v>
      </c>
      <c r="AI555" s="144">
        <v>2760654.6458786447</v>
      </c>
      <c r="AJ555" s="1134">
        <v>102.72203333501936</v>
      </c>
      <c r="AK555" s="144">
        <v>0</v>
      </c>
      <c r="AL555" s="144">
        <v>2760654.6458786447</v>
      </c>
      <c r="AM555" s="144">
        <v>0</v>
      </c>
      <c r="AN555" s="144">
        <v>7575749.9584576776</v>
      </c>
      <c r="AO555" s="144">
        <v>0</v>
      </c>
      <c r="AP555" s="144">
        <v>7575749.9584576776</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7767530.9817189686</v>
      </c>
      <c r="N556" s="144">
        <v>0</v>
      </c>
      <c r="O556" s="144">
        <v>7767530.9817189686</v>
      </c>
      <c r="P556" s="144">
        <v>7767530.9817189686</v>
      </c>
      <c r="Q556" s="144">
        <v>5408320.1196249584</v>
      </c>
      <c r="R556" s="144">
        <v>49999.999999999993</v>
      </c>
      <c r="S556" s="144">
        <v>34813.637257151218</v>
      </c>
      <c r="T556" s="144">
        <v>49999.999999999993</v>
      </c>
      <c r="U556" s="144">
        <v>49999.999999999993</v>
      </c>
      <c r="V556" s="144">
        <v>0</v>
      </c>
      <c r="W556" s="144">
        <v>0</v>
      </c>
      <c r="X556" s="144">
        <v>0</v>
      </c>
      <c r="Y556" s="144">
        <v>0</v>
      </c>
      <c r="Z556" s="144">
        <v>0</v>
      </c>
      <c r="AA556" s="144">
        <v>0</v>
      </c>
      <c r="AB556" s="1134">
        <v>0</v>
      </c>
      <c r="AC556" s="1134">
        <v>98.739800615071644</v>
      </c>
      <c r="AD556" s="1134">
        <v>72.409187117719199</v>
      </c>
      <c r="AE556" s="144">
        <v>4936990.0307535827</v>
      </c>
      <c r="AF556" s="1134">
        <v>0</v>
      </c>
      <c r="AG556" s="144">
        <v>0</v>
      </c>
      <c r="AH556" s="1134">
        <v>56.610819019307733</v>
      </c>
      <c r="AI556" s="144">
        <v>2830540.9509653877</v>
      </c>
      <c r="AJ556" s="1134">
        <v>105.32245398940974</v>
      </c>
      <c r="AK556" s="144">
        <v>0</v>
      </c>
      <c r="AL556" s="144">
        <v>2830540.9509653877</v>
      </c>
      <c r="AM556" s="144">
        <v>0</v>
      </c>
      <c r="AN556" s="144">
        <v>7767530.9817189686</v>
      </c>
      <c r="AO556" s="144">
        <v>0</v>
      </c>
      <c r="AP556" s="144">
        <v>7767530.9817189686</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7964166.9646984227</v>
      </c>
      <c r="N557" s="144">
        <v>0</v>
      </c>
      <c r="O557" s="144">
        <v>7964166.9646984227</v>
      </c>
      <c r="P557" s="144">
        <v>7964166.9646984227</v>
      </c>
      <c r="Q557" s="144">
        <v>5383720.7721242309</v>
      </c>
      <c r="R557" s="144">
        <v>49999.999999999993</v>
      </c>
      <c r="S557" s="144">
        <v>33799.647822476923</v>
      </c>
      <c r="T557" s="144">
        <v>49999.999999999993</v>
      </c>
      <c r="U557" s="144">
        <v>49999.999999999993</v>
      </c>
      <c r="V557" s="144">
        <v>0</v>
      </c>
      <c r="W557" s="144">
        <v>0</v>
      </c>
      <c r="X557" s="144">
        <v>0</v>
      </c>
      <c r="Y557" s="144">
        <v>0</v>
      </c>
      <c r="Z557" s="144">
        <v>0</v>
      </c>
      <c r="AA557" s="144">
        <v>0</v>
      </c>
      <c r="AB557" s="1134">
        <v>0</v>
      </c>
      <c r="AC557" s="1134">
        <v>101.23941056820026</v>
      </c>
      <c r="AD557" s="1134">
        <v>74.242234416680176</v>
      </c>
      <c r="AE557" s="144">
        <v>5061970.5284100128</v>
      </c>
      <c r="AF557" s="1134">
        <v>0</v>
      </c>
      <c r="AG557" s="144">
        <v>0</v>
      </c>
      <c r="AH557" s="1134">
        <v>58.043928725768147</v>
      </c>
      <c r="AI557" s="144">
        <v>2902196.4362884071</v>
      </c>
      <c r="AJ557" s="1134">
        <v>107.9887046060803</v>
      </c>
      <c r="AK557" s="144">
        <v>0</v>
      </c>
      <c r="AL557" s="144">
        <v>2902196.4362884071</v>
      </c>
      <c r="AM557" s="144">
        <v>0</v>
      </c>
      <c r="AN557" s="144">
        <v>7964166.9646984227</v>
      </c>
      <c r="AO557" s="144">
        <v>0</v>
      </c>
      <c r="AP557" s="144">
        <v>7964166.9646984227</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8165780.8112864355</v>
      </c>
      <c r="N558" s="144">
        <v>0</v>
      </c>
      <c r="O558" s="144">
        <v>8165780.8112864355</v>
      </c>
      <c r="P558" s="144">
        <v>8165780.8112864355</v>
      </c>
      <c r="Q558" s="144">
        <v>5359233.3129518684</v>
      </c>
      <c r="R558" s="144">
        <v>49999.999999999993</v>
      </c>
      <c r="S558" s="144">
        <v>32815.192060657195</v>
      </c>
      <c r="T558" s="144">
        <v>49999.999999999993</v>
      </c>
      <c r="U558" s="144">
        <v>49999.999999999993</v>
      </c>
      <c r="V558" s="144">
        <v>0</v>
      </c>
      <c r="W558" s="144">
        <v>0</v>
      </c>
      <c r="X558" s="144">
        <v>0</v>
      </c>
      <c r="Y558" s="144">
        <v>0</v>
      </c>
      <c r="Z558" s="144">
        <v>0</v>
      </c>
      <c r="AA558" s="144">
        <v>0</v>
      </c>
      <c r="AB558" s="1134">
        <v>0</v>
      </c>
      <c r="AC558" s="1134">
        <v>103.80229844855641</v>
      </c>
      <c r="AD558" s="1134">
        <v>76.12168552894137</v>
      </c>
      <c r="AE558" s="144">
        <v>5190114.9224278191</v>
      </c>
      <c r="AF558" s="1134">
        <v>0</v>
      </c>
      <c r="AG558" s="144">
        <v>0</v>
      </c>
      <c r="AH558" s="1134">
        <v>59.51331777717234</v>
      </c>
      <c r="AI558" s="144">
        <v>2975665.8888586159</v>
      </c>
      <c r="AJ558" s="1134">
        <v>110.72245167846016</v>
      </c>
      <c r="AK558" s="144">
        <v>0</v>
      </c>
      <c r="AL558" s="144">
        <v>2975665.8888586159</v>
      </c>
      <c r="AM558" s="144">
        <v>0</v>
      </c>
      <c r="AN558" s="144">
        <v>8165780.8112864355</v>
      </c>
      <c r="AO558" s="144">
        <v>0</v>
      </c>
      <c r="AP558" s="144">
        <v>8165780.8112864355</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8372498.5367002226</v>
      </c>
      <c r="N559" s="144">
        <v>0</v>
      </c>
      <c r="O559" s="144">
        <v>8372498.5367002226</v>
      </c>
      <c r="P559" s="144">
        <v>8372498.5367002226</v>
      </c>
      <c r="Q559" s="144">
        <v>5334857.2331920201</v>
      </c>
      <c r="R559" s="144">
        <v>49999.999999999993</v>
      </c>
      <c r="S559" s="144">
        <v>31859.409767628338</v>
      </c>
      <c r="T559" s="144">
        <v>49999.999999999993</v>
      </c>
      <c r="U559" s="144">
        <v>49999.999999999993</v>
      </c>
      <c r="V559" s="144">
        <v>0</v>
      </c>
      <c r="W559" s="144">
        <v>0</v>
      </c>
      <c r="X559" s="144">
        <v>0</v>
      </c>
      <c r="Y559" s="144">
        <v>0</v>
      </c>
      <c r="Z559" s="144">
        <v>0</v>
      </c>
      <c r="AA559" s="144">
        <v>0</v>
      </c>
      <c r="AB559" s="1134">
        <v>0</v>
      </c>
      <c r="AC559" s="1134">
        <v>106.43006614449429</v>
      </c>
      <c r="AD559" s="1134">
        <v>78.048715172629173</v>
      </c>
      <c r="AE559" s="144">
        <v>5321503.307224717</v>
      </c>
      <c r="AF559" s="1134">
        <v>0</v>
      </c>
      <c r="AG559" s="144">
        <v>0</v>
      </c>
      <c r="AH559" s="1134">
        <v>61.019904589510055</v>
      </c>
      <c r="AI559" s="144">
        <v>3050995.2294755038</v>
      </c>
      <c r="AJ559" s="1134">
        <v>113.52540388746063</v>
      </c>
      <c r="AK559" s="144">
        <v>0</v>
      </c>
      <c r="AL559" s="144">
        <v>3050995.2294755038</v>
      </c>
      <c r="AM559" s="144">
        <v>0</v>
      </c>
      <c r="AN559" s="144">
        <v>8372498.5367002226</v>
      </c>
      <c r="AO559" s="144">
        <v>0</v>
      </c>
      <c r="AP559" s="144">
        <v>8372498.5367002226</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8584449.3462473899</v>
      </c>
      <c r="N560" s="144">
        <v>0</v>
      </c>
      <c r="O560" s="144">
        <v>8584449.3462473899</v>
      </c>
      <c r="P560" s="144">
        <v>8584449.3462473899</v>
      </c>
      <c r="Q560" s="144">
        <v>5310592.0262435917</v>
      </c>
      <c r="R560" s="144">
        <v>49999.999999999993</v>
      </c>
      <c r="S560" s="144">
        <v>30931.465793813928</v>
      </c>
      <c r="T560" s="144">
        <v>49999.999999999993</v>
      </c>
      <c r="U560" s="144">
        <v>49999.999999999993</v>
      </c>
      <c r="V560" s="144">
        <v>0</v>
      </c>
      <c r="W560" s="144">
        <v>0</v>
      </c>
      <c r="X560" s="144">
        <v>0</v>
      </c>
      <c r="Y560" s="144">
        <v>0</v>
      </c>
      <c r="Z560" s="144">
        <v>0</v>
      </c>
      <c r="AA560" s="144">
        <v>0</v>
      </c>
      <c r="AB560" s="1134">
        <v>0</v>
      </c>
      <c r="AC560" s="1134">
        <v>109.1243560963651</v>
      </c>
      <c r="AD560" s="1134">
        <v>80.024527804001096</v>
      </c>
      <c r="AE560" s="144">
        <v>5456217.8048182577</v>
      </c>
      <c r="AF560" s="1134">
        <v>0</v>
      </c>
      <c r="AG560" s="144">
        <v>0</v>
      </c>
      <c r="AH560" s="1134">
        <v>62.564630828582686</v>
      </c>
      <c r="AI560" s="144">
        <v>3128231.5414291336</v>
      </c>
      <c r="AJ560" s="1134">
        <v>116.39931316945611</v>
      </c>
      <c r="AK560" s="144">
        <v>0</v>
      </c>
      <c r="AL560" s="144">
        <v>3128231.5414291336</v>
      </c>
      <c r="AM560" s="144">
        <v>0</v>
      </c>
      <c r="AN560" s="144">
        <v>8584449.3462473899</v>
      </c>
      <c r="AO560" s="144">
        <v>0</v>
      </c>
      <c r="AP560" s="144">
        <v>8584449.3462473899</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136"/>
      <c r="AE561" s="124"/>
      <c r="AF561" s="1136"/>
      <c r="AG561" s="124"/>
      <c r="AH561" s="1136"/>
      <c r="AI561" s="124"/>
      <c r="AJ561" s="1136"/>
      <c r="AK561" s="124"/>
      <c r="AL561" s="124"/>
      <c r="AM561" s="124"/>
      <c r="AN561" s="124"/>
      <c r="AO561" s="124"/>
      <c r="AP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134"/>
      <c r="AE562" s="166"/>
      <c r="AF562" s="1134"/>
      <c r="AG562" s="166"/>
      <c r="AH562" s="1134"/>
      <c r="AI562" s="166"/>
      <c r="AJ562" s="1134"/>
      <c r="AK562" s="166"/>
      <c r="AL562" s="166"/>
      <c r="AM562" s="166"/>
      <c r="AN562" s="166"/>
      <c r="AO562" s="166"/>
      <c r="AP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138">
        <v>0</v>
      </c>
      <c r="AE563" s="1091">
        <v>0</v>
      </c>
      <c r="AF563" s="1138">
        <v>0</v>
      </c>
      <c r="AG563" s="1091">
        <v>0</v>
      </c>
      <c r="AH563" s="1138">
        <v>0</v>
      </c>
      <c r="AI563" s="1091">
        <v>0</v>
      </c>
      <c r="AJ563" s="1138">
        <v>0</v>
      </c>
      <c r="AK563" s="1091">
        <v>0</v>
      </c>
      <c r="AL563" s="1091">
        <v>0</v>
      </c>
      <c r="AM563" s="1091">
        <v>0</v>
      </c>
      <c r="AN563" s="1091">
        <v>0</v>
      </c>
      <c r="AO563" s="1091">
        <v>0</v>
      </c>
      <c r="AP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138">
        <v>0</v>
      </c>
      <c r="AE564" s="1091">
        <v>0</v>
      </c>
      <c r="AF564" s="1138">
        <v>0</v>
      </c>
      <c r="AG564" s="1091">
        <v>0</v>
      </c>
      <c r="AH564" s="1138">
        <v>0</v>
      </c>
      <c r="AI564" s="1091">
        <v>0</v>
      </c>
      <c r="AJ564" s="1138">
        <v>0</v>
      </c>
      <c r="AK564" s="1091">
        <v>0</v>
      </c>
      <c r="AL564" s="1091">
        <v>0</v>
      </c>
      <c r="AM564" s="1091">
        <v>0</v>
      </c>
      <c r="AN564" s="1091">
        <v>0</v>
      </c>
      <c r="AO564" s="1091">
        <v>0</v>
      </c>
      <c r="AP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138">
        <v>0</v>
      </c>
      <c r="AE565" s="1091">
        <v>0</v>
      </c>
      <c r="AF565" s="1138">
        <v>0</v>
      </c>
      <c r="AG565" s="1091">
        <v>0</v>
      </c>
      <c r="AH565" s="1138">
        <v>0</v>
      </c>
      <c r="AI565" s="1091">
        <v>0</v>
      </c>
      <c r="AJ565" s="1138">
        <v>0</v>
      </c>
      <c r="AK565" s="1091">
        <v>0</v>
      </c>
      <c r="AL565" s="1091">
        <v>0</v>
      </c>
      <c r="AM565" s="1091">
        <v>0</v>
      </c>
      <c r="AN565" s="1091">
        <v>0</v>
      </c>
      <c r="AO565" s="1091">
        <v>0</v>
      </c>
      <c r="AP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138">
        <v>0</v>
      </c>
      <c r="AE566" s="1091">
        <v>0</v>
      </c>
      <c r="AF566" s="1138">
        <v>0</v>
      </c>
      <c r="AG566" s="1091">
        <v>0</v>
      </c>
      <c r="AH566" s="1138">
        <v>0</v>
      </c>
      <c r="AI566" s="1091">
        <v>0</v>
      </c>
      <c r="AJ566" s="1138">
        <v>0</v>
      </c>
      <c r="AK566" s="1091">
        <v>0</v>
      </c>
      <c r="AL566" s="1091">
        <v>0</v>
      </c>
      <c r="AM566" s="1091">
        <v>0</v>
      </c>
      <c r="AN566" s="1091">
        <v>0</v>
      </c>
      <c r="AO566" s="1091">
        <v>0</v>
      </c>
      <c r="AP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138">
        <v>0</v>
      </c>
      <c r="AE567" s="1091">
        <v>0</v>
      </c>
      <c r="AF567" s="1138">
        <v>0</v>
      </c>
      <c r="AG567" s="1091">
        <v>0</v>
      </c>
      <c r="AH567" s="1138">
        <v>0</v>
      </c>
      <c r="AI567" s="1091">
        <v>0</v>
      </c>
      <c r="AJ567" s="1138">
        <v>0</v>
      </c>
      <c r="AK567" s="1091">
        <v>0</v>
      </c>
      <c r="AL567" s="1091">
        <v>0</v>
      </c>
      <c r="AM567" s="1091">
        <v>0</v>
      </c>
      <c r="AN567" s="1091">
        <v>0</v>
      </c>
      <c r="AO567" s="1091">
        <v>0</v>
      </c>
      <c r="AP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138">
        <v>0</v>
      </c>
      <c r="AE568" s="1091">
        <v>0</v>
      </c>
      <c r="AF568" s="1138">
        <v>0</v>
      </c>
      <c r="AG568" s="1091">
        <v>0</v>
      </c>
      <c r="AH568" s="1138">
        <v>0</v>
      </c>
      <c r="AI568" s="1091">
        <v>0</v>
      </c>
      <c r="AJ568" s="1138">
        <v>0</v>
      </c>
      <c r="AK568" s="1091">
        <v>0</v>
      </c>
      <c r="AL568" s="1091">
        <v>0</v>
      </c>
      <c r="AM568" s="1091">
        <v>0</v>
      </c>
      <c r="AN568" s="1091">
        <v>0</v>
      </c>
      <c r="AO568" s="1091">
        <v>0</v>
      </c>
      <c r="AP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138">
        <v>0</v>
      </c>
      <c r="AE569" s="1091">
        <v>0</v>
      </c>
      <c r="AF569" s="1138">
        <v>0</v>
      </c>
      <c r="AG569" s="1091">
        <v>0</v>
      </c>
      <c r="AH569" s="1138">
        <v>0</v>
      </c>
      <c r="AI569" s="1091">
        <v>0</v>
      </c>
      <c r="AJ569" s="1138">
        <v>0</v>
      </c>
      <c r="AK569" s="1091">
        <v>0</v>
      </c>
      <c r="AL569" s="1091">
        <v>0</v>
      </c>
      <c r="AM569" s="1091">
        <v>0</v>
      </c>
      <c r="AN569" s="1091">
        <v>0</v>
      </c>
      <c r="AO569" s="1091">
        <v>0</v>
      </c>
      <c r="AP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138">
        <v>0</v>
      </c>
      <c r="AC570" s="1138">
        <v>0</v>
      </c>
      <c r="AD570" s="1138">
        <v>0</v>
      </c>
      <c r="AE570" s="1091">
        <v>0</v>
      </c>
      <c r="AF570" s="1138">
        <v>0</v>
      </c>
      <c r="AG570" s="1091">
        <v>0</v>
      </c>
      <c r="AH570" s="1138">
        <v>0</v>
      </c>
      <c r="AI570" s="1091">
        <v>0</v>
      </c>
      <c r="AJ570" s="1138">
        <v>0</v>
      </c>
      <c r="AK570" s="1091">
        <v>0</v>
      </c>
      <c r="AL570" s="1091">
        <v>0</v>
      </c>
      <c r="AM570" s="1091">
        <v>0</v>
      </c>
      <c r="AN570" s="1091">
        <v>0</v>
      </c>
      <c r="AO570" s="1091">
        <v>0</v>
      </c>
      <c r="AP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138">
        <v>0</v>
      </c>
      <c r="AC571" s="1138">
        <v>0</v>
      </c>
      <c r="AD571" s="1138">
        <v>0</v>
      </c>
      <c r="AE571" s="1091">
        <v>0</v>
      </c>
      <c r="AF571" s="1138">
        <v>0</v>
      </c>
      <c r="AG571" s="1091">
        <v>0</v>
      </c>
      <c r="AH571" s="1138">
        <v>0</v>
      </c>
      <c r="AI571" s="1091">
        <v>0</v>
      </c>
      <c r="AJ571" s="1138">
        <v>0</v>
      </c>
      <c r="AK571" s="1091">
        <v>0</v>
      </c>
      <c r="AL571" s="1091">
        <v>0</v>
      </c>
      <c r="AM571" s="1091">
        <v>0</v>
      </c>
      <c r="AN571" s="1091">
        <v>0</v>
      </c>
      <c r="AO571" s="1091">
        <v>0</v>
      </c>
      <c r="AP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138">
        <v>0</v>
      </c>
      <c r="AC572" s="1138">
        <v>0</v>
      </c>
      <c r="AD572" s="1138">
        <v>0</v>
      </c>
      <c r="AE572" s="1091">
        <v>0</v>
      </c>
      <c r="AF572" s="1138">
        <v>0</v>
      </c>
      <c r="AG572" s="1091">
        <v>0</v>
      </c>
      <c r="AH572" s="1138">
        <v>0</v>
      </c>
      <c r="AI572" s="1091">
        <v>0</v>
      </c>
      <c r="AJ572" s="1138">
        <v>0</v>
      </c>
      <c r="AK572" s="1091">
        <v>0</v>
      </c>
      <c r="AL572" s="1091">
        <v>0</v>
      </c>
      <c r="AM572" s="1091">
        <v>0</v>
      </c>
      <c r="AN572" s="1091">
        <v>0</v>
      </c>
      <c r="AO572" s="1091">
        <v>0</v>
      </c>
      <c r="AP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138">
        <v>0</v>
      </c>
      <c r="AC573" s="1138">
        <v>0</v>
      </c>
      <c r="AD573" s="1138">
        <v>0</v>
      </c>
      <c r="AE573" s="1091">
        <v>0</v>
      </c>
      <c r="AF573" s="1138">
        <v>0</v>
      </c>
      <c r="AG573" s="1091">
        <v>0</v>
      </c>
      <c r="AH573" s="1138">
        <v>0</v>
      </c>
      <c r="AI573" s="1091">
        <v>0</v>
      </c>
      <c r="AJ573" s="1138">
        <v>0</v>
      </c>
      <c r="AK573" s="1091">
        <v>0</v>
      </c>
      <c r="AL573" s="1091">
        <v>0</v>
      </c>
      <c r="AM573" s="1091">
        <v>0</v>
      </c>
      <c r="AN573" s="1091">
        <v>0</v>
      </c>
      <c r="AO573" s="1091">
        <v>0</v>
      </c>
      <c r="AP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138">
        <v>0</v>
      </c>
      <c r="AC574" s="1138">
        <v>0</v>
      </c>
      <c r="AD574" s="1138">
        <v>0</v>
      </c>
      <c r="AE574" s="1091">
        <v>0</v>
      </c>
      <c r="AF574" s="1138">
        <v>0</v>
      </c>
      <c r="AG574" s="1091">
        <v>0</v>
      </c>
      <c r="AH574" s="1138">
        <v>0</v>
      </c>
      <c r="AI574" s="1091">
        <v>0</v>
      </c>
      <c r="AJ574" s="1138">
        <v>0</v>
      </c>
      <c r="AK574" s="1091">
        <v>0</v>
      </c>
      <c r="AL574" s="1091">
        <v>0</v>
      </c>
      <c r="AM574" s="1091">
        <v>0</v>
      </c>
      <c r="AN574" s="1091">
        <v>0</v>
      </c>
      <c r="AO574" s="1091">
        <v>0</v>
      </c>
      <c r="AP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138">
        <v>0</v>
      </c>
      <c r="AC575" s="1138">
        <v>0</v>
      </c>
      <c r="AD575" s="1138">
        <v>0</v>
      </c>
      <c r="AE575" s="1091">
        <v>0</v>
      </c>
      <c r="AF575" s="1138">
        <v>0</v>
      </c>
      <c r="AG575" s="1091">
        <v>0</v>
      </c>
      <c r="AH575" s="1138">
        <v>0</v>
      </c>
      <c r="AI575" s="1091">
        <v>0</v>
      </c>
      <c r="AJ575" s="1138">
        <v>0</v>
      </c>
      <c r="AK575" s="1091">
        <v>0</v>
      </c>
      <c r="AL575" s="1091">
        <v>0</v>
      </c>
      <c r="AM575" s="1091">
        <v>0</v>
      </c>
      <c r="AN575" s="1091">
        <v>0</v>
      </c>
      <c r="AO575" s="1091">
        <v>0</v>
      </c>
      <c r="AP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35838</v>
      </c>
      <c r="S576" s="1091">
        <v>49608.173459022677</v>
      </c>
      <c r="T576" s="1091">
        <v>35838</v>
      </c>
      <c r="U576" s="1091">
        <v>17919</v>
      </c>
      <c r="V576" s="1091">
        <v>0</v>
      </c>
      <c r="W576" s="1091">
        <v>17919</v>
      </c>
      <c r="X576" s="1091">
        <v>0</v>
      </c>
      <c r="Y576" s="1091">
        <v>0</v>
      </c>
      <c r="Z576" s="1091">
        <v>0</v>
      </c>
      <c r="AA576" s="1091">
        <v>0</v>
      </c>
      <c r="AB576" s="1138">
        <v>0</v>
      </c>
      <c r="AC576" s="1138">
        <v>85.972500000000011</v>
      </c>
      <c r="AD576" s="1138">
        <v>0</v>
      </c>
      <c r="AE576" s="1091">
        <v>2054054.97</v>
      </c>
      <c r="AF576" s="1138">
        <v>0</v>
      </c>
      <c r="AG576" s="1091">
        <v>0</v>
      </c>
      <c r="AH576" s="1138">
        <v>18.333333333333332</v>
      </c>
      <c r="AI576" s="1091">
        <v>492772.5</v>
      </c>
      <c r="AJ576" s="1138">
        <v>25</v>
      </c>
      <c r="AK576" s="1091">
        <v>0</v>
      </c>
      <c r="AL576" s="1091">
        <v>492772.5</v>
      </c>
      <c r="AM576" s="1091">
        <v>0</v>
      </c>
      <c r="AN576" s="1091">
        <v>0</v>
      </c>
      <c r="AO576" s="1091">
        <v>0</v>
      </c>
      <c r="AP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492772.5</v>
      </c>
      <c r="M577" s="1091">
        <v>3307230</v>
      </c>
      <c r="N577" s="1091">
        <v>0</v>
      </c>
      <c r="O577" s="1091">
        <v>3307230</v>
      </c>
      <c r="P577" s="1091">
        <v>3307230</v>
      </c>
      <c r="Q577" s="1091">
        <v>4444640.5672582602</v>
      </c>
      <c r="R577" s="1091">
        <v>17919</v>
      </c>
      <c r="S577" s="1091">
        <v>24081.637601467319</v>
      </c>
      <c r="T577" s="1091">
        <v>17919</v>
      </c>
      <c r="U577" s="1091">
        <v>0</v>
      </c>
      <c r="V577" s="1091">
        <v>0</v>
      </c>
      <c r="W577" s="1091">
        <v>17919</v>
      </c>
      <c r="X577" s="1091">
        <v>0</v>
      </c>
      <c r="Y577" s="1091">
        <v>0</v>
      </c>
      <c r="Z577" s="1091">
        <v>0</v>
      </c>
      <c r="AA577" s="1091">
        <v>0</v>
      </c>
      <c r="AB577" s="1138">
        <v>0</v>
      </c>
      <c r="AC577" s="1138">
        <v>116.235</v>
      </c>
      <c r="AD577" s="1138">
        <v>0</v>
      </c>
      <c r="AE577" s="1091">
        <v>0</v>
      </c>
      <c r="AF577" s="1138">
        <v>0</v>
      </c>
      <c r="AG577" s="1091">
        <v>0</v>
      </c>
      <c r="AH577" s="1138">
        <v>27.964110542947864</v>
      </c>
      <c r="AI577" s="1091">
        <v>0</v>
      </c>
      <c r="AJ577" s="1138">
        <v>38.132878013110712</v>
      </c>
      <c r="AK577" s="1091">
        <v>0</v>
      </c>
      <c r="AL577" s="1091">
        <v>0</v>
      </c>
      <c r="AM577" s="1091">
        <v>492772.5</v>
      </c>
      <c r="AN577" s="1091">
        <v>3307230</v>
      </c>
      <c r="AO577" s="1091">
        <v>0</v>
      </c>
      <c r="AP577" s="1091">
        <v>3307230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1216559.8226814854</v>
      </c>
      <c r="M578" s="1091">
        <v>6791040</v>
      </c>
      <c r="N578" s="1091">
        <v>0</v>
      </c>
      <c r="O578" s="1091">
        <v>6791040</v>
      </c>
      <c r="P578" s="1091">
        <v>6791040</v>
      </c>
      <c r="Q578" s="1091">
        <v>8860766.8823117521</v>
      </c>
      <c r="R578" s="1091">
        <v>102081</v>
      </c>
      <c r="S578" s="1091">
        <v>133192.55137847312</v>
      </c>
      <c r="T578" s="1091">
        <v>102081.00000000001</v>
      </c>
      <c r="U578" s="1091">
        <v>42081</v>
      </c>
      <c r="V578" s="1091">
        <v>0</v>
      </c>
      <c r="W578" s="1091">
        <v>60000</v>
      </c>
      <c r="X578" s="1091">
        <v>0</v>
      </c>
      <c r="Y578" s="1091">
        <v>0</v>
      </c>
      <c r="Z578" s="1091">
        <v>0</v>
      </c>
      <c r="AA578" s="1091">
        <v>0</v>
      </c>
      <c r="AB578" s="1138">
        <v>0</v>
      </c>
      <c r="AC578" s="1138">
        <v>119.65749999999998</v>
      </c>
      <c r="AD578" s="1138">
        <v>30</v>
      </c>
      <c r="AE578" s="1091">
        <v>5075810.22</v>
      </c>
      <c r="AF578" s="1138">
        <v>0</v>
      </c>
      <c r="AG578" s="1091">
        <v>0</v>
      </c>
      <c r="AH578" s="1138">
        <v>28.909955150340675</v>
      </c>
      <c r="AI578" s="1091">
        <v>1216559.8226814854</v>
      </c>
      <c r="AJ578" s="1138">
        <v>39.422666114100913</v>
      </c>
      <c r="AK578" s="1091">
        <v>0</v>
      </c>
      <c r="AL578" s="1091">
        <v>1216559.8226814854</v>
      </c>
      <c r="AM578" s="1091">
        <v>1216559.8226814854</v>
      </c>
      <c r="AN578" s="1091">
        <v>6791040</v>
      </c>
      <c r="AO578" s="1091">
        <v>0</v>
      </c>
      <c r="AP578" s="1091">
        <v>6791040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5095928</v>
      </c>
      <c r="N579" s="1091">
        <v>0</v>
      </c>
      <c r="O579" s="1091">
        <v>5095928</v>
      </c>
      <c r="P579" s="1091">
        <v>5095928</v>
      </c>
      <c r="Q579" s="1091">
        <v>6455369.1273054313</v>
      </c>
      <c r="R579" s="1091">
        <v>0</v>
      </c>
      <c r="S579" s="1091">
        <v>0</v>
      </c>
      <c r="T579" s="1091">
        <v>0</v>
      </c>
      <c r="U579" s="1091">
        <v>0</v>
      </c>
      <c r="V579" s="1091">
        <v>0</v>
      </c>
      <c r="W579" s="1091">
        <v>0</v>
      </c>
      <c r="X579" s="1091">
        <v>0</v>
      </c>
      <c r="Y579" s="1091">
        <v>0</v>
      </c>
      <c r="Z579" s="1091">
        <v>0</v>
      </c>
      <c r="AA579" s="1091">
        <v>0</v>
      </c>
      <c r="AB579" s="1138">
        <v>0</v>
      </c>
      <c r="AC579" s="1138">
        <v>121.34249999999999</v>
      </c>
      <c r="AD579" s="1138">
        <v>41.769999999999996</v>
      </c>
      <c r="AE579" s="1091">
        <v>0</v>
      </c>
      <c r="AF579" s="1138">
        <v>0</v>
      </c>
      <c r="AG579" s="1091">
        <v>0</v>
      </c>
      <c r="AH579" s="1138">
        <v>31.32090707466369</v>
      </c>
      <c r="AI579" s="1091">
        <v>0</v>
      </c>
      <c r="AJ579" s="1138">
        <v>40.420655658173693</v>
      </c>
      <c r="AK579" s="1091">
        <v>0</v>
      </c>
      <c r="AL579" s="1091">
        <v>0</v>
      </c>
      <c r="AM579" s="1091">
        <v>0</v>
      </c>
      <c r="AN579" s="1091">
        <v>5095928</v>
      </c>
      <c r="AO579" s="1091">
        <v>0</v>
      </c>
      <c r="AP579" s="1091">
        <v>5095928</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1000000</v>
      </c>
      <c r="N580" s="1091">
        <v>16588830</v>
      </c>
      <c r="O580" s="1091">
        <v>17588830</v>
      </c>
      <c r="P580" s="1091">
        <v>17588830</v>
      </c>
      <c r="Q580" s="1091">
        <v>21632042.340400916</v>
      </c>
      <c r="R580" s="1091">
        <v>0</v>
      </c>
      <c r="S580" s="1091">
        <v>0</v>
      </c>
      <c r="T580" s="1091">
        <v>0</v>
      </c>
      <c r="U580" s="1091">
        <v>0</v>
      </c>
      <c r="V580" s="1091">
        <v>0</v>
      </c>
      <c r="W580" s="1091">
        <v>0</v>
      </c>
      <c r="X580" s="1091">
        <v>0</v>
      </c>
      <c r="Y580" s="1091">
        <v>0</v>
      </c>
      <c r="Z580" s="1091">
        <v>0</v>
      </c>
      <c r="AA580" s="1091">
        <v>0</v>
      </c>
      <c r="AB580" s="1138">
        <v>0</v>
      </c>
      <c r="AC580" s="1138">
        <v>123.54749999999997</v>
      </c>
      <c r="AD580" s="1138">
        <v>47.377958968572521</v>
      </c>
      <c r="AE580" s="1091">
        <v>0</v>
      </c>
      <c r="AF580" s="1138">
        <v>0</v>
      </c>
      <c r="AG580" s="1091">
        <v>0</v>
      </c>
      <c r="AH580" s="1138">
        <v>33.417699488653085</v>
      </c>
      <c r="AI580" s="1091">
        <v>0</v>
      </c>
      <c r="AJ580" s="1138">
        <v>41.029999999999994</v>
      </c>
      <c r="AK580" s="1091">
        <v>0</v>
      </c>
      <c r="AL580" s="1091">
        <v>0</v>
      </c>
      <c r="AM580" s="1091">
        <v>0</v>
      </c>
      <c r="AN580" s="1091">
        <v>1000000</v>
      </c>
      <c r="AO580" s="1091">
        <v>16588830</v>
      </c>
      <c r="AP580" s="1091">
        <v>17588830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14365000</v>
      </c>
      <c r="O581" s="1091">
        <v>14365000</v>
      </c>
      <c r="P581" s="1091">
        <v>14365000</v>
      </c>
      <c r="Q581" s="1091">
        <v>17152561.239639085</v>
      </c>
      <c r="R581" s="1091">
        <v>0</v>
      </c>
      <c r="S581" s="1091">
        <v>0</v>
      </c>
      <c r="T581" s="1091">
        <v>0</v>
      </c>
      <c r="U581" s="1091">
        <v>0</v>
      </c>
      <c r="V581" s="1091">
        <v>0</v>
      </c>
      <c r="W581" s="1091">
        <v>0</v>
      </c>
      <c r="X581" s="1091">
        <v>0</v>
      </c>
      <c r="Y581" s="1091">
        <v>0</v>
      </c>
      <c r="Z581" s="1091">
        <v>0</v>
      </c>
      <c r="AA581" s="1091">
        <v>0</v>
      </c>
      <c r="AB581" s="1138">
        <v>0</v>
      </c>
      <c r="AC581" s="1138">
        <v>130.12249999999997</v>
      </c>
      <c r="AD581" s="1138">
        <v>49.890458968572524</v>
      </c>
      <c r="AE581" s="1091">
        <v>0</v>
      </c>
      <c r="AF581" s="1138">
        <v>0</v>
      </c>
      <c r="AG581" s="1091">
        <v>0</v>
      </c>
      <c r="AH581" s="1138">
        <v>36.920000000000009</v>
      </c>
      <c r="AI581" s="1091">
        <v>0</v>
      </c>
      <c r="AJ581" s="1138">
        <v>41.279999999999994</v>
      </c>
      <c r="AK581" s="1091">
        <v>0</v>
      </c>
      <c r="AL581" s="1091">
        <v>0</v>
      </c>
      <c r="AM581" s="1091">
        <v>0</v>
      </c>
      <c r="AN581" s="1091">
        <v>0</v>
      </c>
      <c r="AO581" s="1091">
        <v>14365000</v>
      </c>
      <c r="AP581" s="1091">
        <v>14365000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10500000</v>
      </c>
      <c r="O582" s="1091">
        <v>10500000</v>
      </c>
      <c r="P582" s="1091">
        <v>10500000</v>
      </c>
      <c r="Q582" s="1091">
        <v>12172377.780149998</v>
      </c>
      <c r="R582" s="1091">
        <v>0</v>
      </c>
      <c r="S582" s="1091">
        <v>0</v>
      </c>
      <c r="T582" s="1091">
        <v>0</v>
      </c>
      <c r="U582" s="1091">
        <v>0</v>
      </c>
      <c r="V582" s="1091">
        <v>0</v>
      </c>
      <c r="W582" s="1091">
        <v>0</v>
      </c>
      <c r="X582" s="1091">
        <v>0</v>
      </c>
      <c r="Y582" s="1091">
        <v>0</v>
      </c>
      <c r="Z582" s="1091">
        <v>0</v>
      </c>
      <c r="AA582" s="1091">
        <v>0</v>
      </c>
      <c r="AB582" s="1138">
        <v>0</v>
      </c>
      <c r="AC582" s="1138">
        <v>134.82208269744038</v>
      </c>
      <c r="AD582" s="1138">
        <v>51.387481146035206</v>
      </c>
      <c r="AE582" s="1091">
        <v>0</v>
      </c>
      <c r="AF582" s="1138">
        <v>0</v>
      </c>
      <c r="AG582" s="1091">
        <v>0</v>
      </c>
      <c r="AH582" s="1138">
        <v>37.854634249761922</v>
      </c>
      <c r="AI582" s="1091">
        <v>0</v>
      </c>
      <c r="AJ582" s="1138">
        <v>42.325008175248421</v>
      </c>
      <c r="AK582" s="1091">
        <v>0</v>
      </c>
      <c r="AL582" s="1091">
        <v>0</v>
      </c>
      <c r="AM582" s="1091">
        <v>0</v>
      </c>
      <c r="AN582" s="1091">
        <v>0</v>
      </c>
      <c r="AO582" s="1091">
        <v>10500000</v>
      </c>
      <c r="AP582" s="1091">
        <v>10500000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2000000</v>
      </c>
      <c r="O583" s="144">
        <v>2000000</v>
      </c>
      <c r="P583" s="144">
        <v>2000000</v>
      </c>
      <c r="Q583" s="144">
        <v>2251017.6199999996</v>
      </c>
      <c r="R583" s="144">
        <v>0</v>
      </c>
      <c r="S583" s="144">
        <v>0</v>
      </c>
      <c r="T583" s="144">
        <v>0</v>
      </c>
      <c r="U583" s="144">
        <v>0</v>
      </c>
      <c r="V583" s="144">
        <v>0</v>
      </c>
      <c r="W583" s="144">
        <v>0</v>
      </c>
      <c r="X583" s="144">
        <v>0</v>
      </c>
      <c r="Y583" s="144">
        <v>0</v>
      </c>
      <c r="Z583" s="144">
        <v>0</v>
      </c>
      <c r="AA583" s="144">
        <v>0</v>
      </c>
      <c r="AB583" s="1134">
        <v>0</v>
      </c>
      <c r="AC583" s="1134">
        <v>33.914860899146795</v>
      </c>
      <c r="AD583" s="1134">
        <v>47.749160382011731</v>
      </c>
      <c r="AE583" s="144">
        <v>0</v>
      </c>
      <c r="AF583" s="1134">
        <v>0</v>
      </c>
      <c r="AG583" s="144">
        <v>0</v>
      </c>
      <c r="AH583" s="1134">
        <v>31.25</v>
      </c>
      <c r="AI583" s="144">
        <v>0</v>
      </c>
      <c r="AJ583" s="1134">
        <v>65.89</v>
      </c>
      <c r="AK583" s="144">
        <v>0</v>
      </c>
      <c r="AL583" s="144">
        <v>0</v>
      </c>
      <c r="AM583" s="144">
        <v>0</v>
      </c>
      <c r="AN583" s="144">
        <v>0</v>
      </c>
      <c r="AO583" s="144">
        <v>2000000</v>
      </c>
      <c r="AP583" s="144">
        <v>2000000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134">
        <v>0</v>
      </c>
      <c r="AC584" s="1134">
        <v>0</v>
      </c>
      <c r="AD584" s="1134">
        <v>47.960000000000008</v>
      </c>
      <c r="AE584" s="144">
        <v>0</v>
      </c>
      <c r="AF584" s="1134">
        <v>0</v>
      </c>
      <c r="AG584" s="144">
        <v>0</v>
      </c>
      <c r="AH584" s="1134">
        <v>34.68</v>
      </c>
      <c r="AI584" s="144">
        <v>0</v>
      </c>
      <c r="AJ584" s="1134">
        <v>66.080000000000013</v>
      </c>
      <c r="AK584" s="144">
        <v>0</v>
      </c>
      <c r="AL584" s="144">
        <v>0</v>
      </c>
      <c r="AM584" s="144">
        <v>0</v>
      </c>
      <c r="AN584" s="144">
        <v>0</v>
      </c>
      <c r="AO584" s="144">
        <v>0</v>
      </c>
      <c r="AP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134">
        <v>0</v>
      </c>
      <c r="AC585" s="1134">
        <v>0</v>
      </c>
      <c r="AD585" s="1134">
        <v>49.390267918864303</v>
      </c>
      <c r="AE585" s="144">
        <v>0</v>
      </c>
      <c r="AF585" s="1134">
        <v>0</v>
      </c>
      <c r="AG585" s="144">
        <v>0</v>
      </c>
      <c r="AH585" s="1134">
        <v>35.557928379787192</v>
      </c>
      <c r="AI585" s="144">
        <v>0</v>
      </c>
      <c r="AJ585" s="1134">
        <v>67.752823164254238</v>
      </c>
      <c r="AK585" s="144">
        <v>0</v>
      </c>
      <c r="AL585" s="144">
        <v>0</v>
      </c>
      <c r="AM585" s="144">
        <v>0</v>
      </c>
      <c r="AN585" s="144">
        <v>0</v>
      </c>
      <c r="AO585" s="144">
        <v>0</v>
      </c>
      <c r="AP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752644.40056170966</v>
      </c>
      <c r="N586" s="144">
        <v>0</v>
      </c>
      <c r="O586" s="144">
        <v>752644.40056170966</v>
      </c>
      <c r="P586" s="144">
        <v>752644.40056170966</v>
      </c>
      <c r="Q586" s="144">
        <v>775223.73257856106</v>
      </c>
      <c r="R586" s="144">
        <v>0</v>
      </c>
      <c r="S586" s="144">
        <v>0</v>
      </c>
      <c r="T586" s="144">
        <v>0</v>
      </c>
      <c r="U586" s="144">
        <v>0</v>
      </c>
      <c r="V586" s="144">
        <v>6250</v>
      </c>
      <c r="W586" s="144">
        <v>0</v>
      </c>
      <c r="X586" s="144">
        <v>0</v>
      </c>
      <c r="Y586" s="144">
        <v>0</v>
      </c>
      <c r="Z586" s="144">
        <v>0</v>
      </c>
      <c r="AA586" s="144">
        <v>0</v>
      </c>
      <c r="AB586" s="1134">
        <v>0</v>
      </c>
      <c r="AC586" s="1134">
        <v>40.655000000000001</v>
      </c>
      <c r="AD586" s="1134">
        <v>50.640588503964182</v>
      </c>
      <c r="AE586" s="144">
        <v>318469.43775841175</v>
      </c>
      <c r="AF586" s="1134">
        <v>0</v>
      </c>
      <c r="AG586" s="144">
        <v>0</v>
      </c>
      <c r="AH586" s="1134">
        <v>36.458081622320506</v>
      </c>
      <c r="AI586" s="144">
        <v>0</v>
      </c>
      <c r="AJ586" s="1134">
        <v>69.467994048527657</v>
      </c>
      <c r="AK586" s="144">
        <v>434174.96280329791</v>
      </c>
      <c r="AL586" s="144">
        <v>434174.96280329791</v>
      </c>
      <c r="AM586" s="144">
        <v>0</v>
      </c>
      <c r="AN586" s="144">
        <v>752644.40056170966</v>
      </c>
      <c r="AO586" s="144">
        <v>0</v>
      </c>
      <c r="AP586" s="144">
        <v>752644.40056170966</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3288776.5477868998</v>
      </c>
      <c r="N587" s="144">
        <v>0</v>
      </c>
      <c r="O587" s="144">
        <v>3288776.5477868998</v>
      </c>
      <c r="P587" s="144">
        <v>3288776.5477868998</v>
      </c>
      <c r="Q587" s="144">
        <v>3288776.5477868998</v>
      </c>
      <c r="R587" s="144">
        <v>12500</v>
      </c>
      <c r="S587" s="144">
        <v>12500</v>
      </c>
      <c r="T587" s="144">
        <v>12500</v>
      </c>
      <c r="U587" s="144">
        <v>12500</v>
      </c>
      <c r="V587" s="144">
        <v>18750</v>
      </c>
      <c r="W587" s="144">
        <v>0</v>
      </c>
      <c r="X587" s="144">
        <v>0</v>
      </c>
      <c r="Y587" s="144">
        <v>0</v>
      </c>
      <c r="Z587" s="144">
        <v>0</v>
      </c>
      <c r="AA587" s="144">
        <v>0</v>
      </c>
      <c r="AB587" s="1134">
        <v>0</v>
      </c>
      <c r="AC587" s="1134">
        <v>41.778439956126178</v>
      </c>
      <c r="AD587" s="1134">
        <v>51.922561105370029</v>
      </c>
      <c r="AE587" s="144">
        <v>1497006.4969444077</v>
      </c>
      <c r="AF587" s="1134">
        <v>0</v>
      </c>
      <c r="AG587" s="144">
        <v>0</v>
      </c>
      <c r="AH587" s="1134">
        <v>37.381022352679018</v>
      </c>
      <c r="AI587" s="144">
        <v>934525.55881697556</v>
      </c>
      <c r="AJ587" s="1134">
        <v>71.226584690456448</v>
      </c>
      <c r="AK587" s="144">
        <v>1324507.2714340033</v>
      </c>
      <c r="AL587" s="144">
        <v>1791770.050842491</v>
      </c>
      <c r="AM587" s="144">
        <v>0</v>
      </c>
      <c r="AN587" s="144">
        <v>3288776.5477868998</v>
      </c>
      <c r="AO587" s="144">
        <v>0</v>
      </c>
      <c r="AP587" s="144">
        <v>3288776.5477868998</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5417736.7786772577</v>
      </c>
      <c r="N588" s="144">
        <v>0</v>
      </c>
      <c r="O588" s="144">
        <v>5417736.7786772577</v>
      </c>
      <c r="P588" s="144">
        <v>5417736.7786772577</v>
      </c>
      <c r="Q588" s="144">
        <v>5259938.6200750088</v>
      </c>
      <c r="R588" s="144">
        <v>49999.999999999993</v>
      </c>
      <c r="S588" s="144">
        <v>48543.689320388345</v>
      </c>
      <c r="T588" s="144">
        <v>49999.999999999993</v>
      </c>
      <c r="U588" s="144">
        <v>49999.999999999993</v>
      </c>
      <c r="V588" s="144">
        <v>0</v>
      </c>
      <c r="W588" s="144">
        <v>0</v>
      </c>
      <c r="X588" s="144">
        <v>0</v>
      </c>
      <c r="Y588" s="144">
        <v>0</v>
      </c>
      <c r="Z588" s="144">
        <v>0</v>
      </c>
      <c r="AA588" s="144">
        <v>0</v>
      </c>
      <c r="AB588" s="1134">
        <v>0</v>
      </c>
      <c r="AC588" s="1134">
        <v>66.759479985375393</v>
      </c>
      <c r="AD588" s="1134">
        <v>54.311261198344518</v>
      </c>
      <c r="AE588" s="144">
        <v>3337973.9992687698</v>
      </c>
      <c r="AF588" s="1134">
        <v>0</v>
      </c>
      <c r="AG588" s="144">
        <v>0</v>
      </c>
      <c r="AH588" s="1134">
        <v>43</v>
      </c>
      <c r="AI588" s="144">
        <v>2150000.0000000005</v>
      </c>
      <c r="AJ588" s="1134">
        <v>80</v>
      </c>
      <c r="AK588" s="144">
        <v>0</v>
      </c>
      <c r="AL588" s="144">
        <v>2079762.7794084884</v>
      </c>
      <c r="AM588" s="144">
        <v>0</v>
      </c>
      <c r="AN588" s="144">
        <v>5417736.7786772577</v>
      </c>
      <c r="AO588" s="144">
        <v>0</v>
      </c>
      <c r="AP588" s="144">
        <v>5417736.7786772577</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6012019.4083205974</v>
      </c>
      <c r="N589" s="144">
        <v>0</v>
      </c>
      <c r="O589" s="144">
        <v>6012019.4083205974</v>
      </c>
      <c r="P589" s="144">
        <v>6012019.4083205974</v>
      </c>
      <c r="Q589" s="144">
        <v>5666904.8999157315</v>
      </c>
      <c r="R589" s="144">
        <v>49999.999999999993</v>
      </c>
      <c r="S589" s="144">
        <v>47129.795456687738</v>
      </c>
      <c r="T589" s="144">
        <v>49999.999999999993</v>
      </c>
      <c r="U589" s="144">
        <v>49999.999999999993</v>
      </c>
      <c r="V589" s="144">
        <v>0</v>
      </c>
      <c r="W589" s="144">
        <v>0</v>
      </c>
      <c r="X589" s="144">
        <v>0</v>
      </c>
      <c r="Y589" s="144">
        <v>0</v>
      </c>
      <c r="Z589" s="144">
        <v>0</v>
      </c>
      <c r="AA589" s="144">
        <v>0</v>
      </c>
      <c r="AB589" s="1134">
        <v>0</v>
      </c>
      <c r="AC589" s="1134">
        <v>76.423975529499103</v>
      </c>
      <c r="AD589" s="1134">
        <v>56.044248721632698</v>
      </c>
      <c r="AE589" s="144">
        <v>3821198.776474956</v>
      </c>
      <c r="AF589" s="1134">
        <v>0</v>
      </c>
      <c r="AG589" s="144">
        <v>0</v>
      </c>
      <c r="AH589" s="1134">
        <v>44.088550182550428</v>
      </c>
      <c r="AI589" s="144">
        <v>2204427.5091275224</v>
      </c>
      <c r="AJ589" s="1134">
        <v>82.025209641954319</v>
      </c>
      <c r="AK589" s="144">
        <v>0</v>
      </c>
      <c r="AL589" s="144">
        <v>2190820.6318456414</v>
      </c>
      <c r="AM589" s="144">
        <v>0</v>
      </c>
      <c r="AN589" s="144">
        <v>6012019.4083205974</v>
      </c>
      <c r="AO589" s="144">
        <v>0</v>
      </c>
      <c r="AP589" s="144">
        <v>6012019.4083205974</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6164214.4042374399</v>
      </c>
      <c r="N590" s="144">
        <v>0</v>
      </c>
      <c r="O590" s="144">
        <v>6164214.4042374399</v>
      </c>
      <c r="P590" s="144">
        <v>6164214.4042374399</v>
      </c>
      <c r="Q590" s="144">
        <v>5641129.3985024989</v>
      </c>
      <c r="R590" s="144">
        <v>49999.999999999993</v>
      </c>
      <c r="S590" s="144">
        <v>45757.082967657996</v>
      </c>
      <c r="T590" s="144">
        <v>49999.999999999993</v>
      </c>
      <c r="U590" s="144">
        <v>49999.999999999993</v>
      </c>
      <c r="V590" s="144">
        <v>0</v>
      </c>
      <c r="W590" s="144">
        <v>0</v>
      </c>
      <c r="X590" s="144">
        <v>0</v>
      </c>
      <c r="Y590" s="144">
        <v>0</v>
      </c>
      <c r="Z590" s="144">
        <v>0</v>
      </c>
      <c r="AA590" s="144">
        <v>0</v>
      </c>
      <c r="AB590" s="1134">
        <v>0</v>
      </c>
      <c r="AC590" s="1134">
        <v>78.358657680984422</v>
      </c>
      <c r="AD590" s="1134">
        <v>57.46301563272187</v>
      </c>
      <c r="AE590" s="144">
        <v>3917932.8840492205</v>
      </c>
      <c r="AF590" s="1134">
        <v>0</v>
      </c>
      <c r="AG590" s="144">
        <v>0</v>
      </c>
      <c r="AH590" s="1134">
        <v>45.204657144169026</v>
      </c>
      <c r="AI590" s="144">
        <v>2260232.8572084517</v>
      </c>
      <c r="AJ590" s="1134">
        <v>84.101687710081919</v>
      </c>
      <c r="AK590" s="144">
        <v>0</v>
      </c>
      <c r="AL590" s="144">
        <v>2246281.5201882194</v>
      </c>
      <c r="AM590" s="144">
        <v>0</v>
      </c>
      <c r="AN590" s="144">
        <v>6164214.4042374399</v>
      </c>
      <c r="AO590" s="144">
        <v>0</v>
      </c>
      <c r="AP590" s="144">
        <v>6164214.4042374399</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6320262.2348191328</v>
      </c>
      <c r="N591" s="144">
        <v>0</v>
      </c>
      <c r="O591" s="144">
        <v>6320262.2348191328</v>
      </c>
      <c r="P591" s="144">
        <v>6320262.2348191328</v>
      </c>
      <c r="Q591" s="144">
        <v>5615471.1350674657</v>
      </c>
      <c r="R591" s="144">
        <v>49999.999999999993</v>
      </c>
      <c r="S591" s="144">
        <v>44424.352395784452</v>
      </c>
      <c r="T591" s="144">
        <v>49999.999999999993</v>
      </c>
      <c r="U591" s="144">
        <v>49999.999999999993</v>
      </c>
      <c r="V591" s="144">
        <v>0</v>
      </c>
      <c r="W591" s="144">
        <v>0</v>
      </c>
      <c r="X591" s="144">
        <v>0</v>
      </c>
      <c r="Y591" s="144">
        <v>0</v>
      </c>
      <c r="Z591" s="144">
        <v>0</v>
      </c>
      <c r="AA591" s="144">
        <v>0</v>
      </c>
      <c r="AB591" s="1134">
        <v>0</v>
      </c>
      <c r="AC591" s="1134">
        <v>80.342316544311004</v>
      </c>
      <c r="AD591" s="1134">
        <v>58.917698799161393</v>
      </c>
      <c r="AE591" s="144">
        <v>4017115.8272155481</v>
      </c>
      <c r="AF591" s="1134">
        <v>0</v>
      </c>
      <c r="AG591" s="144">
        <v>0</v>
      </c>
      <c r="AH591" s="1134">
        <v>46.349018488039171</v>
      </c>
      <c r="AI591" s="144">
        <v>2317450.9244019585</v>
      </c>
      <c r="AJ591" s="1134">
        <v>86.230732070770514</v>
      </c>
      <c r="AK591" s="144">
        <v>0</v>
      </c>
      <c r="AL591" s="144">
        <v>2303146.4076035824</v>
      </c>
      <c r="AM591" s="144">
        <v>0</v>
      </c>
      <c r="AN591" s="144">
        <v>6320262.2348191328</v>
      </c>
      <c r="AO591" s="144">
        <v>0</v>
      </c>
      <c r="AP591" s="144">
        <v>6320262.2348191328</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6480260.4350395724</v>
      </c>
      <c r="N592" s="144">
        <v>0</v>
      </c>
      <c r="O592" s="144">
        <v>6480260.4350395724</v>
      </c>
      <c r="P592" s="144">
        <v>6480260.4350395724</v>
      </c>
      <c r="Q592" s="144">
        <v>5589929.5763622792</v>
      </c>
      <c r="R592" s="144">
        <v>49999.999999999993</v>
      </c>
      <c r="S592" s="144">
        <v>43130.439219208223</v>
      </c>
      <c r="T592" s="144">
        <v>49999.999999999993</v>
      </c>
      <c r="U592" s="144">
        <v>49999.999999999993</v>
      </c>
      <c r="V592" s="144">
        <v>0</v>
      </c>
      <c r="W592" s="144">
        <v>0</v>
      </c>
      <c r="X592" s="144">
        <v>0</v>
      </c>
      <c r="Y592" s="144">
        <v>0</v>
      </c>
      <c r="Z592" s="144">
        <v>0</v>
      </c>
      <c r="AA592" s="144">
        <v>0</v>
      </c>
      <c r="AB592" s="1134">
        <v>0</v>
      </c>
      <c r="AC592" s="1134">
        <v>82.376191970842029</v>
      </c>
      <c r="AD592" s="1134">
        <v>60.40920744528416</v>
      </c>
      <c r="AE592" s="144">
        <v>4118809.5985421021</v>
      </c>
      <c r="AF592" s="1134">
        <v>0</v>
      </c>
      <c r="AG592" s="144">
        <v>0</v>
      </c>
      <c r="AH592" s="1134">
        <v>47.522349477252867</v>
      </c>
      <c r="AI592" s="144">
        <v>2376117.4738626429</v>
      </c>
      <c r="AJ592" s="1134">
        <v>88.413673446051803</v>
      </c>
      <c r="AK592" s="144">
        <v>0</v>
      </c>
      <c r="AL592" s="144">
        <v>2361450.8364974717</v>
      </c>
      <c r="AM592" s="144">
        <v>0</v>
      </c>
      <c r="AN592" s="144">
        <v>6480260.4350395724</v>
      </c>
      <c r="AO592" s="144">
        <v>0</v>
      </c>
      <c r="AP592" s="144">
        <v>6480260.4350395724</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6644309.0089822896</v>
      </c>
      <c r="N593" s="144">
        <v>0</v>
      </c>
      <c r="O593" s="144">
        <v>6644309.0089822896</v>
      </c>
      <c r="P593" s="144">
        <v>6644309.0089822896</v>
      </c>
      <c r="Q593" s="144">
        <v>5564504.1915640403</v>
      </c>
      <c r="R593" s="144">
        <v>49999.999999999993</v>
      </c>
      <c r="S593" s="144">
        <v>41874.212834182727</v>
      </c>
      <c r="T593" s="144">
        <v>49999.999999999993</v>
      </c>
      <c r="U593" s="144">
        <v>49999.999999999993</v>
      </c>
      <c r="V593" s="144">
        <v>0</v>
      </c>
      <c r="W593" s="144">
        <v>0</v>
      </c>
      <c r="X593" s="144">
        <v>0</v>
      </c>
      <c r="Y593" s="144">
        <v>0</v>
      </c>
      <c r="Z593" s="144">
        <v>0</v>
      </c>
      <c r="AA593" s="144">
        <v>0</v>
      </c>
      <c r="AB593" s="1134">
        <v>0</v>
      </c>
      <c r="AC593" s="1134">
        <v>84.4615551989274</v>
      </c>
      <c r="AD593" s="1134">
        <v>61.938473812546761</v>
      </c>
      <c r="AE593" s="144">
        <v>4223077.7599463686</v>
      </c>
      <c r="AF593" s="1134">
        <v>0</v>
      </c>
      <c r="AG593" s="144">
        <v>0</v>
      </c>
      <c r="AH593" s="1134">
        <v>48.725383481873543</v>
      </c>
      <c r="AI593" s="144">
        <v>2436269.1740936772</v>
      </c>
      <c r="AJ593" s="1134">
        <v>90.651876245346102</v>
      </c>
      <c r="AK593" s="144">
        <v>0</v>
      </c>
      <c r="AL593" s="144">
        <v>2421231.2490359186</v>
      </c>
      <c r="AM593" s="144">
        <v>0</v>
      </c>
      <c r="AN593" s="144">
        <v>6644309.0089822896</v>
      </c>
      <c r="AO593" s="144">
        <v>0</v>
      </c>
      <c r="AP593" s="144">
        <v>6644309.0089822896</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6812510.4923462225</v>
      </c>
      <c r="N594" s="144">
        <v>0</v>
      </c>
      <c r="O594" s="144">
        <v>6812510.4923462225</v>
      </c>
      <c r="P594" s="144">
        <v>6812510.4923462225</v>
      </c>
      <c r="Q594" s="144">
        <v>5539194.4522642456</v>
      </c>
      <c r="R594" s="144">
        <v>49999.999999999993</v>
      </c>
      <c r="S594" s="144">
        <v>40654.575567167689</v>
      </c>
      <c r="T594" s="144">
        <v>49999.999999999993</v>
      </c>
      <c r="U594" s="144">
        <v>49999.999999999993</v>
      </c>
      <c r="V594" s="144">
        <v>0</v>
      </c>
      <c r="W594" s="144">
        <v>0</v>
      </c>
      <c r="X594" s="144">
        <v>0</v>
      </c>
      <c r="Y594" s="144">
        <v>0</v>
      </c>
      <c r="Z594" s="144">
        <v>0</v>
      </c>
      <c r="AA594" s="144">
        <v>0</v>
      </c>
      <c r="AB594" s="1134">
        <v>0</v>
      </c>
      <c r="AC594" s="1134">
        <v>86.599709648468945</v>
      </c>
      <c r="AD594" s="1134">
        <v>63.506453742210532</v>
      </c>
      <c r="AE594" s="144">
        <v>4329985.482423448</v>
      </c>
      <c r="AF594" s="1134">
        <v>0</v>
      </c>
      <c r="AG594" s="144">
        <v>0</v>
      </c>
      <c r="AH594" s="1134">
        <v>49.958872437316181</v>
      </c>
      <c r="AI594" s="144">
        <v>2497943.621865809</v>
      </c>
      <c r="AJ594" s="1134">
        <v>92.946739418262624</v>
      </c>
      <c r="AK594" s="144">
        <v>0</v>
      </c>
      <c r="AL594" s="144">
        <v>2482525.0099227759</v>
      </c>
      <c r="AM594" s="144">
        <v>0</v>
      </c>
      <c r="AN594" s="144">
        <v>6812510.4923462225</v>
      </c>
      <c r="AO594" s="144">
        <v>0</v>
      </c>
      <c r="AP594" s="144">
        <v>6812510.4923462225</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6984970.0165339047</v>
      </c>
      <c r="N595" s="144">
        <v>0</v>
      </c>
      <c r="O595" s="144">
        <v>6984970.0165339047</v>
      </c>
      <c r="P595" s="144">
        <v>6984970.0165339047</v>
      </c>
      <c r="Q595" s="144">
        <v>5513999.8324578283</v>
      </c>
      <c r="R595" s="144">
        <v>49999.999999999993</v>
      </c>
      <c r="S595" s="144">
        <v>39470.461715696787</v>
      </c>
      <c r="T595" s="144">
        <v>49999.999999999993</v>
      </c>
      <c r="U595" s="144">
        <v>49999.999999999993</v>
      </c>
      <c r="V595" s="144">
        <v>0</v>
      </c>
      <c r="W595" s="144">
        <v>0</v>
      </c>
      <c r="X595" s="144">
        <v>0</v>
      </c>
      <c r="Y595" s="144">
        <v>0</v>
      </c>
      <c r="Z595" s="144">
        <v>0</v>
      </c>
      <c r="AA595" s="144">
        <v>0</v>
      </c>
      <c r="AB595" s="1134">
        <v>0</v>
      </c>
      <c r="AC595" s="1134">
        <v>88.791991735600448</v>
      </c>
      <c r="AD595" s="1134">
        <v>65.114127272773658</v>
      </c>
      <c r="AE595" s="144">
        <v>4439599.5867800238</v>
      </c>
      <c r="AF595" s="1134">
        <v>0</v>
      </c>
      <c r="AG595" s="144">
        <v>0</v>
      </c>
      <c r="AH595" s="1134">
        <v>51.223587314331404</v>
      </c>
      <c r="AI595" s="144">
        <v>2561179.3657165696</v>
      </c>
      <c r="AJ595" s="1134">
        <v>95.299697328988671</v>
      </c>
      <c r="AK595" s="144">
        <v>0</v>
      </c>
      <c r="AL595" s="144">
        <v>2545370.4297538796</v>
      </c>
      <c r="AM595" s="144">
        <v>0</v>
      </c>
      <c r="AN595" s="144">
        <v>6984970.0165339047</v>
      </c>
      <c r="AO595" s="144">
        <v>0</v>
      </c>
      <c r="AP595" s="144">
        <v>6984970.0165339047</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7161795.3743619798</v>
      </c>
      <c r="N596" s="144">
        <v>0</v>
      </c>
      <c r="O596" s="144">
        <v>7161795.3743619798</v>
      </c>
      <c r="P596" s="144">
        <v>7161795.3743619798</v>
      </c>
      <c r="Q596" s="144">
        <v>5488919.8085322129</v>
      </c>
      <c r="R596" s="144">
        <v>49999.999999999993</v>
      </c>
      <c r="S596" s="144">
        <v>38320.836617181347</v>
      </c>
      <c r="T596" s="144">
        <v>49999.999999999993</v>
      </c>
      <c r="U596" s="144">
        <v>49999.999999999993</v>
      </c>
      <c r="V596" s="144">
        <v>0</v>
      </c>
      <c r="W596" s="144">
        <v>0</v>
      </c>
      <c r="X596" s="144">
        <v>0</v>
      </c>
      <c r="Y596" s="144">
        <v>0</v>
      </c>
      <c r="Z596" s="144">
        <v>0</v>
      </c>
      <c r="AA596" s="144">
        <v>0</v>
      </c>
      <c r="AB596" s="1134">
        <v>0</v>
      </c>
      <c r="AC596" s="1134">
        <v>91.039771707991292</v>
      </c>
      <c r="AD596" s="1134">
        <v>66.762499252526922</v>
      </c>
      <c r="AE596" s="144">
        <v>4551988.5853995662</v>
      </c>
      <c r="AF596" s="1134">
        <v>0</v>
      </c>
      <c r="AG596" s="144">
        <v>0</v>
      </c>
      <c r="AH596" s="1134">
        <v>52.520318600887315</v>
      </c>
      <c r="AI596" s="144">
        <v>2626015.9300443656</v>
      </c>
      <c r="AJ596" s="1134">
        <v>97.712220652813599</v>
      </c>
      <c r="AK596" s="144">
        <v>0</v>
      </c>
      <c r="AL596" s="144">
        <v>2609806.7889624168</v>
      </c>
      <c r="AM596" s="144">
        <v>0</v>
      </c>
      <c r="AN596" s="144">
        <v>7161795.3743619798</v>
      </c>
      <c r="AO596" s="144">
        <v>0</v>
      </c>
      <c r="AP596" s="144">
        <v>7161795.3743619798</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7343097.0874352511</v>
      </c>
      <c r="N597" s="144">
        <v>0</v>
      </c>
      <c r="O597" s="144">
        <v>7343097.0874352511</v>
      </c>
      <c r="P597" s="144">
        <v>7343097.0874352511</v>
      </c>
      <c r="Q597" s="144">
        <v>5463953.859256437</v>
      </c>
      <c r="R597" s="144">
        <v>49999.999999999993</v>
      </c>
      <c r="S597" s="144">
        <v>37204.695744836259</v>
      </c>
      <c r="T597" s="144">
        <v>49999.999999999993</v>
      </c>
      <c r="U597" s="144">
        <v>49999.999999999993</v>
      </c>
      <c r="V597" s="144">
        <v>0</v>
      </c>
      <c r="W597" s="144">
        <v>0</v>
      </c>
      <c r="X597" s="144">
        <v>0</v>
      </c>
      <c r="Y597" s="144">
        <v>0</v>
      </c>
      <c r="Z597" s="144">
        <v>0</v>
      </c>
      <c r="AA597" s="144">
        <v>0</v>
      </c>
      <c r="AB597" s="1134">
        <v>0</v>
      </c>
      <c r="AC597" s="1134">
        <v>93.344454501295559</v>
      </c>
      <c r="AD597" s="1134">
        <v>68.452599967616763</v>
      </c>
      <c r="AE597" s="144">
        <v>4667222.7250647778</v>
      </c>
      <c r="AF597" s="1134">
        <v>0</v>
      </c>
      <c r="AG597" s="144">
        <v>0</v>
      </c>
      <c r="AH597" s="1134">
        <v>53.849876796250179</v>
      </c>
      <c r="AI597" s="144">
        <v>2692493.8398125092</v>
      </c>
      <c r="AJ597" s="1134">
        <v>100.18581729534914</v>
      </c>
      <c r="AK597" s="144">
        <v>0</v>
      </c>
      <c r="AL597" s="144">
        <v>2675874.3623704733</v>
      </c>
      <c r="AM597" s="144">
        <v>0</v>
      </c>
      <c r="AN597" s="144">
        <v>7343097.0874352511</v>
      </c>
      <c r="AO597" s="144">
        <v>0</v>
      </c>
      <c r="AP597" s="144">
        <v>7343097.0874352511</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7528988.4752262589</v>
      </c>
      <c r="N598" s="144">
        <v>0</v>
      </c>
      <c r="O598" s="144">
        <v>7528988.4752262589</v>
      </c>
      <c r="P598" s="144">
        <v>7528988.4752262589</v>
      </c>
      <c r="Q598" s="144">
        <v>5439101.4657703219</v>
      </c>
      <c r="R598" s="144">
        <v>49999.999999999993</v>
      </c>
      <c r="S598" s="144">
        <v>36121.063829938117</v>
      </c>
      <c r="T598" s="144">
        <v>49999.999999999993</v>
      </c>
      <c r="U598" s="144">
        <v>49999.999999999993</v>
      </c>
      <c r="V598" s="144">
        <v>0</v>
      </c>
      <c r="W598" s="144">
        <v>0</v>
      </c>
      <c r="X598" s="144">
        <v>0</v>
      </c>
      <c r="Y598" s="144">
        <v>0</v>
      </c>
      <c r="Z598" s="144">
        <v>0</v>
      </c>
      <c r="AA598" s="144">
        <v>0</v>
      </c>
      <c r="AB598" s="1134">
        <v>0</v>
      </c>
      <c r="AC598" s="1134">
        <v>95.70748061728294</v>
      </c>
      <c r="AD598" s="1134">
        <v>70.185485786007476</v>
      </c>
      <c r="AE598" s="144">
        <v>4785374.0308641475</v>
      </c>
      <c r="AF598" s="1134">
        <v>0</v>
      </c>
      <c r="AG598" s="144">
        <v>0</v>
      </c>
      <c r="AH598" s="1134">
        <v>55.213092917572901</v>
      </c>
      <c r="AI598" s="144">
        <v>2760654.6458786447</v>
      </c>
      <c r="AJ598" s="1134">
        <v>102.72203333501936</v>
      </c>
      <c r="AK598" s="144">
        <v>0</v>
      </c>
      <c r="AL598" s="144">
        <v>2743614.4443621105</v>
      </c>
      <c r="AM598" s="144">
        <v>0</v>
      </c>
      <c r="AN598" s="144">
        <v>7528988.4752262589</v>
      </c>
      <c r="AO598" s="144">
        <v>0</v>
      </c>
      <c r="AP598" s="144">
        <v>7528988.4752262589</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7719585.7259036452</v>
      </c>
      <c r="N599" s="144">
        <v>0</v>
      </c>
      <c r="O599" s="144">
        <v>7719585.7259036452</v>
      </c>
      <c r="P599" s="144">
        <v>7719585.7259036452</v>
      </c>
      <c r="Q599" s="144">
        <v>5414362.1115736859</v>
      </c>
      <c r="R599" s="144">
        <v>49999.999999999993</v>
      </c>
      <c r="S599" s="144">
        <v>35068.994009648661</v>
      </c>
      <c r="T599" s="144">
        <v>49999.999999999993</v>
      </c>
      <c r="U599" s="144">
        <v>49999.999999999993</v>
      </c>
      <c r="V599" s="144">
        <v>0</v>
      </c>
      <c r="W599" s="144">
        <v>0</v>
      </c>
      <c r="X599" s="144">
        <v>0</v>
      </c>
      <c r="Y599" s="144">
        <v>0</v>
      </c>
      <c r="Z599" s="144">
        <v>0</v>
      </c>
      <c r="AA599" s="144">
        <v>0</v>
      </c>
      <c r="AB599" s="1134">
        <v>0</v>
      </c>
      <c r="AC599" s="1134">
        <v>98.130327024198891</v>
      </c>
      <c r="AD599" s="1134">
        <v>71.962239817745854</v>
      </c>
      <c r="AE599" s="144">
        <v>4906516.351209945</v>
      </c>
      <c r="AF599" s="1134">
        <v>0</v>
      </c>
      <c r="AG599" s="144">
        <v>0</v>
      </c>
      <c r="AH599" s="1134">
        <v>56.610819019307733</v>
      </c>
      <c r="AI599" s="144">
        <v>2830540.9509653877</v>
      </c>
      <c r="AJ599" s="1134">
        <v>105.32245398940974</v>
      </c>
      <c r="AK599" s="144">
        <v>0</v>
      </c>
      <c r="AL599" s="144">
        <v>2813069.374693702</v>
      </c>
      <c r="AM599" s="144">
        <v>0</v>
      </c>
      <c r="AN599" s="144">
        <v>7719585.7259036452</v>
      </c>
      <c r="AO599" s="144">
        <v>0</v>
      </c>
      <c r="AP599" s="144">
        <v>7719585.7259036452</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7915007.9689535592</v>
      </c>
      <c r="N600" s="144">
        <v>0</v>
      </c>
      <c r="O600" s="144">
        <v>7915007.9689535592</v>
      </c>
      <c r="P600" s="144">
        <v>7915007.9689535592</v>
      </c>
      <c r="Q600" s="144">
        <v>5389735.2825156068</v>
      </c>
      <c r="R600" s="144">
        <v>49999.999999999993</v>
      </c>
      <c r="S600" s="144">
        <v>34047.566999658906</v>
      </c>
      <c r="T600" s="144">
        <v>49999.999999999993</v>
      </c>
      <c r="U600" s="144">
        <v>49999.999999999993</v>
      </c>
      <c r="V600" s="144">
        <v>0</v>
      </c>
      <c r="W600" s="144">
        <v>0</v>
      </c>
      <c r="X600" s="144">
        <v>0</v>
      </c>
      <c r="Y600" s="144">
        <v>0</v>
      </c>
      <c r="Z600" s="144">
        <v>0</v>
      </c>
      <c r="AA600" s="144">
        <v>0</v>
      </c>
      <c r="AB600" s="1134">
        <v>0</v>
      </c>
      <c r="AC600" s="1134">
        <v>100.61450807991811</v>
      </c>
      <c r="AD600" s="1134">
        <v>73.783972591939929</v>
      </c>
      <c r="AE600" s="144">
        <v>5030725.403995906</v>
      </c>
      <c r="AF600" s="1134">
        <v>0</v>
      </c>
      <c r="AG600" s="144">
        <v>0</v>
      </c>
      <c r="AH600" s="1134">
        <v>58.043928725768147</v>
      </c>
      <c r="AI600" s="144">
        <v>2902196.4362884071</v>
      </c>
      <c r="AJ600" s="1134">
        <v>107.9887046060803</v>
      </c>
      <c r="AK600" s="144">
        <v>0</v>
      </c>
      <c r="AL600" s="144">
        <v>2884282.5649576518</v>
      </c>
      <c r="AM600" s="144">
        <v>0</v>
      </c>
      <c r="AN600" s="144">
        <v>7915007.9689535592</v>
      </c>
      <c r="AO600" s="144">
        <v>0</v>
      </c>
      <c r="AP600" s="144">
        <v>7915007.9689535592</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8115377.3496394316</v>
      </c>
      <c r="N601" s="144">
        <v>0</v>
      </c>
      <c r="O601" s="144">
        <v>8115377.3496394316</v>
      </c>
      <c r="P601" s="144">
        <v>8115377.3496394316</v>
      </c>
      <c r="Q601" s="144">
        <v>5365220.4667837434</v>
      </c>
      <c r="R601" s="144">
        <v>49999.999999999993</v>
      </c>
      <c r="S601" s="144">
        <v>33055.890290930969</v>
      </c>
      <c r="T601" s="144">
        <v>49999.999999999993</v>
      </c>
      <c r="U601" s="144">
        <v>49999.999999999993</v>
      </c>
      <c r="V601" s="144">
        <v>0</v>
      </c>
      <c r="W601" s="144">
        <v>0</v>
      </c>
      <c r="X601" s="144">
        <v>0</v>
      </c>
      <c r="Y601" s="144">
        <v>0</v>
      </c>
      <c r="Z601" s="144">
        <v>0</v>
      </c>
      <c r="AA601" s="144">
        <v>0</v>
      </c>
      <c r="AB601" s="1134">
        <v>0</v>
      </c>
      <c r="AC601" s="1134">
        <v>103.16157647846738</v>
      </c>
      <c r="AD601" s="1134">
        <v>75.651822750876079</v>
      </c>
      <c r="AE601" s="144">
        <v>5158078.8239233671</v>
      </c>
      <c r="AF601" s="1134">
        <v>0</v>
      </c>
      <c r="AG601" s="144">
        <v>0</v>
      </c>
      <c r="AH601" s="1134">
        <v>59.51331777717234</v>
      </c>
      <c r="AI601" s="144">
        <v>2975665.8888586159</v>
      </c>
      <c r="AJ601" s="1134">
        <v>110.72245167846016</v>
      </c>
      <c r="AK601" s="144">
        <v>0</v>
      </c>
      <c r="AL601" s="144">
        <v>2957298.525716064</v>
      </c>
      <c r="AM601" s="144">
        <v>0</v>
      </c>
      <c r="AN601" s="144">
        <v>8115377.3496394316</v>
      </c>
      <c r="AO601" s="144">
        <v>0</v>
      </c>
      <c r="AP601" s="144">
        <v>8115377.3496394316</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8320819.1053467765</v>
      </c>
      <c r="N602" s="144">
        <v>0</v>
      </c>
      <c r="O602" s="144">
        <v>8320819.1053467765</v>
      </c>
      <c r="P602" s="144">
        <v>8320819.1053467765</v>
      </c>
      <c r="Q602" s="144">
        <v>5340817.1548936954</v>
      </c>
      <c r="R602" s="144">
        <v>49999.999999999993</v>
      </c>
      <c r="S602" s="144">
        <v>32093.097369835876</v>
      </c>
      <c r="T602" s="144">
        <v>49999.999999999993</v>
      </c>
      <c r="U602" s="144">
        <v>49999.999999999993</v>
      </c>
      <c r="V602" s="144">
        <v>0</v>
      </c>
      <c r="W602" s="144">
        <v>0</v>
      </c>
      <c r="X602" s="144">
        <v>0</v>
      </c>
      <c r="Y602" s="144">
        <v>0</v>
      </c>
      <c r="Z602" s="144">
        <v>0</v>
      </c>
      <c r="AA602" s="144">
        <v>0</v>
      </c>
      <c r="AB602" s="1134">
        <v>0</v>
      </c>
      <c r="AC602" s="1134">
        <v>105.77312422050981</v>
      </c>
      <c r="AD602" s="1134">
        <v>77.566957761707215</v>
      </c>
      <c r="AE602" s="144">
        <v>5288656.2110254923</v>
      </c>
      <c r="AF602" s="1134">
        <v>0</v>
      </c>
      <c r="AG602" s="144">
        <v>0</v>
      </c>
      <c r="AH602" s="1134">
        <v>61.019904589510055</v>
      </c>
      <c r="AI602" s="144">
        <v>3050995.2294755038</v>
      </c>
      <c r="AJ602" s="1134">
        <v>113.52540388746063</v>
      </c>
      <c r="AK602" s="144">
        <v>0</v>
      </c>
      <c r="AL602" s="144">
        <v>3032162.8943212819</v>
      </c>
      <c r="AM602" s="144">
        <v>0</v>
      </c>
      <c r="AN602" s="144">
        <v>8320819.1053467765</v>
      </c>
      <c r="AO602" s="144">
        <v>0</v>
      </c>
      <c r="AP602" s="144">
        <v>8320819.1053467765</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8531461.6438605972</v>
      </c>
      <c r="N603" s="144">
        <v>0</v>
      </c>
      <c r="O603" s="144">
        <v>8531461.6438605972</v>
      </c>
      <c r="P603" s="144">
        <v>8531461.6438605972</v>
      </c>
      <c r="Q603" s="144">
        <v>5316524.8396784151</v>
      </c>
      <c r="R603" s="144">
        <v>49999.999999999993</v>
      </c>
      <c r="S603" s="144">
        <v>31158.346961005722</v>
      </c>
      <c r="T603" s="144">
        <v>49999.999999999993</v>
      </c>
      <c r="U603" s="144">
        <v>49999.999999999993</v>
      </c>
      <c r="V603" s="144">
        <v>0</v>
      </c>
      <c r="W603" s="144">
        <v>0</v>
      </c>
      <c r="X603" s="144">
        <v>0</v>
      </c>
      <c r="Y603" s="144">
        <v>0</v>
      </c>
      <c r="Z603" s="144">
        <v>0</v>
      </c>
      <c r="AA603" s="144">
        <v>0</v>
      </c>
      <c r="AB603" s="1134">
        <v>0</v>
      </c>
      <c r="AC603" s="1134">
        <v>108.4507836083974</v>
      </c>
      <c r="AD603" s="1134">
        <v>79.530574646158115</v>
      </c>
      <c r="AE603" s="144">
        <v>5422539.1804198725</v>
      </c>
      <c r="AF603" s="1134">
        <v>0</v>
      </c>
      <c r="AG603" s="144">
        <v>0</v>
      </c>
      <c r="AH603" s="1134">
        <v>62.564630828582686</v>
      </c>
      <c r="AI603" s="144">
        <v>3128231.5414291336</v>
      </c>
      <c r="AJ603" s="1134">
        <v>116.39931316945611</v>
      </c>
      <c r="AK603" s="144">
        <v>0</v>
      </c>
      <c r="AL603" s="144">
        <v>3108922.4634407265</v>
      </c>
      <c r="AM603" s="144">
        <v>0</v>
      </c>
      <c r="AN603" s="144">
        <v>8531461.6438605972</v>
      </c>
      <c r="AO603" s="144">
        <v>0</v>
      </c>
      <c r="AP603" s="144">
        <v>8531461.6438605972</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134"/>
      <c r="AE604" s="166"/>
      <c r="AF604" s="1134"/>
      <c r="AG604" s="166"/>
      <c r="AH604" s="1134"/>
      <c r="AI604" s="166"/>
      <c r="AJ604" s="1134"/>
      <c r="AK604" s="166"/>
      <c r="AL604" s="166"/>
      <c r="AM604" s="166"/>
      <c r="AN604" s="166"/>
      <c r="AO604" s="166"/>
      <c r="AP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136"/>
      <c r="AE605" s="124"/>
      <c r="AF605" s="1136"/>
      <c r="AG605" s="124"/>
      <c r="AH605" s="1136"/>
      <c r="AI605" s="124"/>
      <c r="AJ605" s="1136"/>
      <c r="AK605" s="124"/>
      <c r="AL605" s="124"/>
      <c r="AM605" s="124"/>
      <c r="AN605" s="124"/>
      <c r="AO605" s="124"/>
      <c r="AP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138">
        <v>0</v>
      </c>
      <c r="AE606" s="1091">
        <v>0</v>
      </c>
      <c r="AF606" s="1138">
        <v>0</v>
      </c>
      <c r="AG606" s="1091">
        <v>0</v>
      </c>
      <c r="AH606" s="1138">
        <v>0</v>
      </c>
      <c r="AI606" s="1091">
        <v>0</v>
      </c>
      <c r="AJ606" s="1138">
        <v>0</v>
      </c>
      <c r="AK606" s="1091">
        <v>0</v>
      </c>
      <c r="AL606" s="1091">
        <v>0</v>
      </c>
      <c r="AM606" s="1091">
        <v>0</v>
      </c>
      <c r="AN606" s="1091">
        <v>0</v>
      </c>
      <c r="AO606" s="1091">
        <v>0</v>
      </c>
      <c r="AP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138">
        <v>0</v>
      </c>
      <c r="AE607" s="1091">
        <v>0</v>
      </c>
      <c r="AF607" s="1138">
        <v>0</v>
      </c>
      <c r="AG607" s="1091">
        <v>0</v>
      </c>
      <c r="AH607" s="1138">
        <v>0</v>
      </c>
      <c r="AI607" s="1091">
        <v>0</v>
      </c>
      <c r="AJ607" s="1138">
        <v>0</v>
      </c>
      <c r="AK607" s="1091">
        <v>0</v>
      </c>
      <c r="AL607" s="1091">
        <v>0</v>
      </c>
      <c r="AM607" s="1091">
        <v>0</v>
      </c>
      <c r="AN607" s="1091">
        <v>0</v>
      </c>
      <c r="AO607" s="1091">
        <v>0</v>
      </c>
      <c r="AP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138">
        <v>0</v>
      </c>
      <c r="AE608" s="1091">
        <v>0</v>
      </c>
      <c r="AF608" s="1138">
        <v>0</v>
      </c>
      <c r="AG608" s="1091">
        <v>0</v>
      </c>
      <c r="AH608" s="1138">
        <v>0</v>
      </c>
      <c r="AI608" s="1091">
        <v>0</v>
      </c>
      <c r="AJ608" s="1138">
        <v>0</v>
      </c>
      <c r="AK608" s="1091">
        <v>0</v>
      </c>
      <c r="AL608" s="1091">
        <v>0</v>
      </c>
      <c r="AM608" s="1091">
        <v>0</v>
      </c>
      <c r="AN608" s="1091">
        <v>0</v>
      </c>
      <c r="AO608" s="1091">
        <v>0</v>
      </c>
      <c r="AP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138">
        <v>0</v>
      </c>
      <c r="AE609" s="1091">
        <v>0</v>
      </c>
      <c r="AF609" s="1138">
        <v>0</v>
      </c>
      <c r="AG609" s="1091">
        <v>0</v>
      </c>
      <c r="AH609" s="1138">
        <v>0</v>
      </c>
      <c r="AI609" s="1091">
        <v>0</v>
      </c>
      <c r="AJ609" s="1138">
        <v>0</v>
      </c>
      <c r="AK609" s="1091">
        <v>0</v>
      </c>
      <c r="AL609" s="1091">
        <v>0</v>
      </c>
      <c r="AM609" s="1091">
        <v>0</v>
      </c>
      <c r="AN609" s="1091">
        <v>0</v>
      </c>
      <c r="AO609" s="1091">
        <v>0</v>
      </c>
      <c r="AP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138">
        <v>0</v>
      </c>
      <c r="AE610" s="1091">
        <v>0</v>
      </c>
      <c r="AF610" s="1138">
        <v>0</v>
      </c>
      <c r="AG610" s="1091">
        <v>0</v>
      </c>
      <c r="AH610" s="1138">
        <v>0</v>
      </c>
      <c r="AI610" s="1091">
        <v>0</v>
      </c>
      <c r="AJ610" s="1138">
        <v>0</v>
      </c>
      <c r="AK610" s="1091">
        <v>0</v>
      </c>
      <c r="AL610" s="1091">
        <v>0</v>
      </c>
      <c r="AM610" s="1091">
        <v>0</v>
      </c>
      <c r="AN610" s="1091">
        <v>0</v>
      </c>
      <c r="AO610" s="1091">
        <v>0</v>
      </c>
      <c r="AP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138">
        <v>0</v>
      </c>
      <c r="AE611" s="1091">
        <v>0</v>
      </c>
      <c r="AF611" s="1138">
        <v>0</v>
      </c>
      <c r="AG611" s="1091">
        <v>0</v>
      </c>
      <c r="AH611" s="1138">
        <v>0</v>
      </c>
      <c r="AI611" s="1091">
        <v>0</v>
      </c>
      <c r="AJ611" s="1138">
        <v>0</v>
      </c>
      <c r="AK611" s="1091">
        <v>0</v>
      </c>
      <c r="AL611" s="1091">
        <v>0</v>
      </c>
      <c r="AM611" s="1091">
        <v>0</v>
      </c>
      <c r="AN611" s="1091">
        <v>0</v>
      </c>
      <c r="AO611" s="1091">
        <v>0</v>
      </c>
      <c r="AP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138">
        <v>0</v>
      </c>
      <c r="AC612" s="1138">
        <v>0</v>
      </c>
      <c r="AD612" s="1138">
        <v>0</v>
      </c>
      <c r="AE612" s="1091">
        <v>0</v>
      </c>
      <c r="AF612" s="1138">
        <v>0</v>
      </c>
      <c r="AG612" s="1091">
        <v>0</v>
      </c>
      <c r="AH612" s="1138">
        <v>0</v>
      </c>
      <c r="AI612" s="1091">
        <v>0</v>
      </c>
      <c r="AJ612" s="1138">
        <v>0</v>
      </c>
      <c r="AK612" s="1091">
        <v>0</v>
      </c>
      <c r="AL612" s="1091">
        <v>0</v>
      </c>
      <c r="AM612" s="1091">
        <v>0</v>
      </c>
      <c r="AN612" s="1091">
        <v>0</v>
      </c>
      <c r="AO612" s="1091">
        <v>0</v>
      </c>
      <c r="AP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138">
        <v>0</v>
      </c>
      <c r="AC613" s="1138">
        <v>0</v>
      </c>
      <c r="AD613" s="1138">
        <v>0</v>
      </c>
      <c r="AE613" s="1091">
        <v>0</v>
      </c>
      <c r="AF613" s="1138">
        <v>0</v>
      </c>
      <c r="AG613" s="1091">
        <v>0</v>
      </c>
      <c r="AH613" s="1138">
        <v>0</v>
      </c>
      <c r="AI613" s="1091">
        <v>0</v>
      </c>
      <c r="AJ613" s="1138">
        <v>0</v>
      </c>
      <c r="AK613" s="1091">
        <v>0</v>
      </c>
      <c r="AL613" s="1091">
        <v>0</v>
      </c>
      <c r="AM613" s="1091">
        <v>0</v>
      </c>
      <c r="AN613" s="1091">
        <v>0</v>
      </c>
      <c r="AO613" s="1091">
        <v>0</v>
      </c>
      <c r="AP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138">
        <v>0</v>
      </c>
      <c r="AC614" s="1138">
        <v>0</v>
      </c>
      <c r="AD614" s="1138">
        <v>0</v>
      </c>
      <c r="AE614" s="1091">
        <v>0</v>
      </c>
      <c r="AF614" s="1138">
        <v>0</v>
      </c>
      <c r="AG614" s="1091">
        <v>0</v>
      </c>
      <c r="AH614" s="1138">
        <v>0</v>
      </c>
      <c r="AI614" s="1091">
        <v>0</v>
      </c>
      <c r="AJ614" s="1138">
        <v>0</v>
      </c>
      <c r="AK614" s="1091">
        <v>0</v>
      </c>
      <c r="AL614" s="1091">
        <v>0</v>
      </c>
      <c r="AM614" s="1091">
        <v>0</v>
      </c>
      <c r="AN614" s="1091">
        <v>0</v>
      </c>
      <c r="AO614" s="1091">
        <v>0</v>
      </c>
      <c r="AP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138">
        <v>0</v>
      </c>
      <c r="AC615" s="1138">
        <v>0</v>
      </c>
      <c r="AD615" s="1138">
        <v>0</v>
      </c>
      <c r="AE615" s="1091">
        <v>0</v>
      </c>
      <c r="AF615" s="1138">
        <v>0</v>
      </c>
      <c r="AG615" s="1091">
        <v>0</v>
      </c>
      <c r="AH615" s="1138">
        <v>0</v>
      </c>
      <c r="AI615" s="1091">
        <v>0</v>
      </c>
      <c r="AJ615" s="1138">
        <v>0</v>
      </c>
      <c r="AK615" s="1091">
        <v>0</v>
      </c>
      <c r="AL615" s="1091">
        <v>0</v>
      </c>
      <c r="AM615" s="1091">
        <v>0</v>
      </c>
      <c r="AN615" s="1091">
        <v>0</v>
      </c>
      <c r="AO615" s="1091">
        <v>0</v>
      </c>
      <c r="AP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138">
        <v>0</v>
      </c>
      <c r="AC616" s="1138">
        <v>0</v>
      </c>
      <c r="AD616" s="1138">
        <v>0</v>
      </c>
      <c r="AE616" s="1091">
        <v>0</v>
      </c>
      <c r="AF616" s="1138">
        <v>0</v>
      </c>
      <c r="AG616" s="1091">
        <v>0</v>
      </c>
      <c r="AH616" s="1138">
        <v>0</v>
      </c>
      <c r="AI616" s="1091">
        <v>0</v>
      </c>
      <c r="AJ616" s="1138">
        <v>0</v>
      </c>
      <c r="AK616" s="1091">
        <v>0</v>
      </c>
      <c r="AL616" s="1091">
        <v>0</v>
      </c>
      <c r="AM616" s="1091">
        <v>0</v>
      </c>
      <c r="AN616" s="1091">
        <v>0</v>
      </c>
      <c r="AO616" s="1091">
        <v>0</v>
      </c>
      <c r="AP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138">
        <v>0</v>
      </c>
      <c r="AC617" s="1138">
        <v>0</v>
      </c>
      <c r="AD617" s="1138">
        <v>0</v>
      </c>
      <c r="AE617" s="1091">
        <v>0</v>
      </c>
      <c r="AF617" s="1138">
        <v>0</v>
      </c>
      <c r="AG617" s="1091">
        <v>0</v>
      </c>
      <c r="AH617" s="1138">
        <v>0</v>
      </c>
      <c r="AI617" s="1091">
        <v>0</v>
      </c>
      <c r="AJ617" s="1138">
        <v>0</v>
      </c>
      <c r="AK617" s="1091">
        <v>0</v>
      </c>
      <c r="AL617" s="1091">
        <v>0</v>
      </c>
      <c r="AM617" s="1091">
        <v>0</v>
      </c>
      <c r="AN617" s="1091">
        <v>0</v>
      </c>
      <c r="AO617" s="1091">
        <v>0</v>
      </c>
      <c r="AP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35838</v>
      </c>
      <c r="S618" s="1091">
        <v>49608.173459022677</v>
      </c>
      <c r="T618" s="1091">
        <v>35838</v>
      </c>
      <c r="U618" s="1091">
        <v>17919</v>
      </c>
      <c r="V618" s="1091">
        <v>0</v>
      </c>
      <c r="W618" s="1091">
        <v>17919</v>
      </c>
      <c r="X618" s="1091">
        <v>0</v>
      </c>
      <c r="Y618" s="1091">
        <v>0</v>
      </c>
      <c r="Z618" s="1091">
        <v>0</v>
      </c>
      <c r="AA618" s="1091">
        <v>0</v>
      </c>
      <c r="AB618" s="1138">
        <v>0</v>
      </c>
      <c r="AC618" s="1138">
        <v>0</v>
      </c>
      <c r="AD618" s="1138">
        <v>0</v>
      </c>
      <c r="AE618" s="1091">
        <v>2054054.97</v>
      </c>
      <c r="AF618" s="1138">
        <v>0</v>
      </c>
      <c r="AG618" s="1091">
        <v>0</v>
      </c>
      <c r="AH618" s="1138">
        <v>0</v>
      </c>
      <c r="AI618" s="1091">
        <v>0</v>
      </c>
      <c r="AJ618" s="1138">
        <v>0</v>
      </c>
      <c r="AK618" s="1091">
        <v>0</v>
      </c>
      <c r="AL618" s="1091">
        <v>492772.5</v>
      </c>
      <c r="AM618" s="1091">
        <v>0</v>
      </c>
      <c r="AN618" s="1091">
        <v>0</v>
      </c>
      <c r="AO618" s="1091">
        <v>0</v>
      </c>
      <c r="AP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492772.5</v>
      </c>
      <c r="M619" s="1091">
        <v>3307230</v>
      </c>
      <c r="N619" s="1091">
        <v>0</v>
      </c>
      <c r="O619" s="1091">
        <v>3307230</v>
      </c>
      <c r="P619" s="1091">
        <v>3307230</v>
      </c>
      <c r="Q619" s="1091">
        <v>4444640.5672582602</v>
      </c>
      <c r="R619" s="1091">
        <v>17919</v>
      </c>
      <c r="S619" s="1091">
        <v>24081.637601467319</v>
      </c>
      <c r="T619" s="1091">
        <v>17919</v>
      </c>
      <c r="U619" s="1091">
        <v>0</v>
      </c>
      <c r="V619" s="1091">
        <v>0</v>
      </c>
      <c r="W619" s="1091">
        <v>17919</v>
      </c>
      <c r="X619" s="1091">
        <v>0</v>
      </c>
      <c r="Y619" s="1091">
        <v>0</v>
      </c>
      <c r="Z619" s="1091">
        <v>0</v>
      </c>
      <c r="AA619" s="1091">
        <v>0</v>
      </c>
      <c r="AB619" s="1138">
        <v>0</v>
      </c>
      <c r="AC619" s="1138">
        <v>85.972500000000011</v>
      </c>
      <c r="AD619" s="1138">
        <v>0</v>
      </c>
      <c r="AE619" s="1091">
        <v>0</v>
      </c>
      <c r="AF619" s="1138">
        <v>0</v>
      </c>
      <c r="AG619" s="1091">
        <v>0</v>
      </c>
      <c r="AH619" s="1138">
        <v>18.333333333333332</v>
      </c>
      <c r="AI619" s="1091">
        <v>492772.5</v>
      </c>
      <c r="AJ619" s="1138">
        <v>25</v>
      </c>
      <c r="AK619" s="1091">
        <v>0</v>
      </c>
      <c r="AL619" s="1091">
        <v>0</v>
      </c>
      <c r="AM619" s="1091">
        <v>492772.5</v>
      </c>
      <c r="AN619" s="1091">
        <v>3307230</v>
      </c>
      <c r="AO619" s="1091">
        <v>0</v>
      </c>
      <c r="AP619" s="1091">
        <v>3307230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1216559.8226814854</v>
      </c>
      <c r="M620" s="1091">
        <v>6791040</v>
      </c>
      <c r="N620" s="1091">
        <v>0</v>
      </c>
      <c r="O620" s="1091">
        <v>6791040</v>
      </c>
      <c r="P620" s="1091">
        <v>6791040</v>
      </c>
      <c r="Q620" s="1091">
        <v>8860766.8823117521</v>
      </c>
      <c r="R620" s="1091">
        <v>102081</v>
      </c>
      <c r="S620" s="1091">
        <v>133192.55137847312</v>
      </c>
      <c r="T620" s="1091">
        <v>102081.00000000001</v>
      </c>
      <c r="U620" s="1091">
        <v>42081</v>
      </c>
      <c r="V620" s="1091">
        <v>0</v>
      </c>
      <c r="W620" s="1091">
        <v>60000</v>
      </c>
      <c r="X620" s="1091">
        <v>0</v>
      </c>
      <c r="Y620" s="1091">
        <v>0</v>
      </c>
      <c r="Z620" s="1091">
        <v>0</v>
      </c>
      <c r="AA620" s="1091">
        <v>0</v>
      </c>
      <c r="AB620" s="1138">
        <v>0</v>
      </c>
      <c r="AC620" s="1138">
        <v>116.235</v>
      </c>
      <c r="AD620" s="1138">
        <v>0</v>
      </c>
      <c r="AE620" s="1091">
        <v>5075810.22</v>
      </c>
      <c r="AF620" s="1138">
        <v>0</v>
      </c>
      <c r="AG620" s="1091">
        <v>0</v>
      </c>
      <c r="AH620" s="1138">
        <v>27.964110542947864</v>
      </c>
      <c r="AI620" s="1091">
        <v>0</v>
      </c>
      <c r="AJ620" s="1138">
        <v>38.132878013110712</v>
      </c>
      <c r="AK620" s="1091">
        <v>0</v>
      </c>
      <c r="AL620" s="1091">
        <v>1216559.8226814854</v>
      </c>
      <c r="AM620" s="1091">
        <v>1216559.8226814854</v>
      </c>
      <c r="AN620" s="1091">
        <v>6791040</v>
      </c>
      <c r="AO620" s="1091">
        <v>0</v>
      </c>
      <c r="AP620" s="1091">
        <v>6791040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138">
        <v>0</v>
      </c>
      <c r="AC621" s="1138">
        <v>119.65749999999998</v>
      </c>
      <c r="AD621" s="1138">
        <v>30</v>
      </c>
      <c r="AE621" s="1091">
        <v>0</v>
      </c>
      <c r="AF621" s="1138">
        <v>0</v>
      </c>
      <c r="AG621" s="1091">
        <v>0</v>
      </c>
      <c r="AH621" s="1138">
        <v>28.909955150340675</v>
      </c>
      <c r="AI621" s="1091">
        <v>1216559.8226814854</v>
      </c>
      <c r="AJ621" s="1138">
        <v>39.422666114100913</v>
      </c>
      <c r="AK621" s="1091">
        <v>0</v>
      </c>
      <c r="AL621" s="1091">
        <v>0</v>
      </c>
      <c r="AM621" s="1091">
        <v>0</v>
      </c>
      <c r="AN621" s="1091">
        <v>0</v>
      </c>
      <c r="AO621" s="1091">
        <v>0</v>
      </c>
      <c r="AP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6095928</v>
      </c>
      <c r="N622" s="1091">
        <v>16588830</v>
      </c>
      <c r="O622" s="1091">
        <v>22684758</v>
      </c>
      <c r="P622" s="1091">
        <v>22684758</v>
      </c>
      <c r="Q622" s="1091">
        <v>28087411.467706345</v>
      </c>
      <c r="R622" s="1091">
        <v>0</v>
      </c>
      <c r="S622" s="1091">
        <v>0</v>
      </c>
      <c r="T622" s="1091">
        <v>0</v>
      </c>
      <c r="U622" s="1091">
        <v>0</v>
      </c>
      <c r="V622" s="1091">
        <v>0</v>
      </c>
      <c r="W622" s="1091">
        <v>0</v>
      </c>
      <c r="X622" s="1091">
        <v>0</v>
      </c>
      <c r="Y622" s="1091">
        <v>0</v>
      </c>
      <c r="Z622" s="1091">
        <v>0</v>
      </c>
      <c r="AA622" s="1091">
        <v>0</v>
      </c>
      <c r="AB622" s="1138">
        <v>0</v>
      </c>
      <c r="AC622" s="1138">
        <v>121.34249999999999</v>
      </c>
      <c r="AD622" s="1138">
        <v>41.769999999999996</v>
      </c>
      <c r="AE622" s="1091">
        <v>0</v>
      </c>
      <c r="AF622" s="1138">
        <v>0</v>
      </c>
      <c r="AG622" s="1091">
        <v>0</v>
      </c>
      <c r="AH622" s="1138">
        <v>31.32090707466369</v>
      </c>
      <c r="AI622" s="1091">
        <v>0</v>
      </c>
      <c r="AJ622" s="1138">
        <v>40.420655658173693</v>
      </c>
      <c r="AK622" s="1091">
        <v>0</v>
      </c>
      <c r="AL622" s="1091">
        <v>0</v>
      </c>
      <c r="AM622" s="1091">
        <v>0</v>
      </c>
      <c r="AN622" s="1091">
        <v>6095928</v>
      </c>
      <c r="AO622" s="1091">
        <v>16588830</v>
      </c>
      <c r="AP622" s="1091">
        <v>22684758</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14365000</v>
      </c>
      <c r="O623" s="1091">
        <v>14365000</v>
      </c>
      <c r="P623" s="1091">
        <v>14365000</v>
      </c>
      <c r="Q623" s="1091">
        <v>17152561.239639085</v>
      </c>
      <c r="R623" s="1091">
        <v>0</v>
      </c>
      <c r="S623" s="1091">
        <v>0</v>
      </c>
      <c r="T623" s="1091">
        <v>0</v>
      </c>
      <c r="U623" s="1091">
        <v>0</v>
      </c>
      <c r="V623" s="1091">
        <v>0</v>
      </c>
      <c r="W623" s="1091">
        <v>0</v>
      </c>
      <c r="X623" s="1091">
        <v>0</v>
      </c>
      <c r="Y623" s="1091">
        <v>0</v>
      </c>
      <c r="Z623" s="1091">
        <v>0</v>
      </c>
      <c r="AA623" s="1091">
        <v>0</v>
      </c>
      <c r="AB623" s="1138">
        <v>0</v>
      </c>
      <c r="AC623" s="1138">
        <v>123.54749999999997</v>
      </c>
      <c r="AD623" s="1138">
        <v>47.377958968572521</v>
      </c>
      <c r="AE623" s="1091">
        <v>0</v>
      </c>
      <c r="AF623" s="1138">
        <v>0</v>
      </c>
      <c r="AG623" s="1091">
        <v>0</v>
      </c>
      <c r="AH623" s="1138">
        <v>33.417699488653085</v>
      </c>
      <c r="AI623" s="1091">
        <v>0</v>
      </c>
      <c r="AJ623" s="1138">
        <v>41.029999999999994</v>
      </c>
      <c r="AK623" s="1091">
        <v>0</v>
      </c>
      <c r="AL623" s="1091">
        <v>0</v>
      </c>
      <c r="AM623" s="1091">
        <v>0</v>
      </c>
      <c r="AN623" s="1091">
        <v>0</v>
      </c>
      <c r="AO623" s="1091">
        <v>14365000</v>
      </c>
      <c r="AP623" s="1091">
        <v>14365000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10500000</v>
      </c>
      <c r="O624" s="1091">
        <v>10500000</v>
      </c>
      <c r="P624" s="1091">
        <v>10500000</v>
      </c>
      <c r="Q624" s="1091">
        <v>12172377.780149998</v>
      </c>
      <c r="R624" s="1091">
        <v>0</v>
      </c>
      <c r="S624" s="1091">
        <v>0</v>
      </c>
      <c r="T624" s="1091">
        <v>0</v>
      </c>
      <c r="U624" s="1091">
        <v>0</v>
      </c>
      <c r="V624" s="1091">
        <v>0</v>
      </c>
      <c r="W624" s="1091">
        <v>0</v>
      </c>
      <c r="X624" s="1091">
        <v>0</v>
      </c>
      <c r="Y624" s="1091">
        <v>0</v>
      </c>
      <c r="Z624" s="1091">
        <v>0</v>
      </c>
      <c r="AA624" s="1091">
        <v>0</v>
      </c>
      <c r="AB624" s="1138">
        <v>0</v>
      </c>
      <c r="AC624" s="1138">
        <v>130.12249999999997</v>
      </c>
      <c r="AD624" s="1138">
        <v>49.890458968572524</v>
      </c>
      <c r="AE624" s="1091">
        <v>0</v>
      </c>
      <c r="AF624" s="1138">
        <v>0</v>
      </c>
      <c r="AG624" s="1091">
        <v>0</v>
      </c>
      <c r="AH624" s="1138">
        <v>36.920000000000009</v>
      </c>
      <c r="AI624" s="1091">
        <v>0</v>
      </c>
      <c r="AJ624" s="1138">
        <v>41.279999999999994</v>
      </c>
      <c r="AK624" s="1091">
        <v>0</v>
      </c>
      <c r="AL624" s="1091">
        <v>0</v>
      </c>
      <c r="AM624" s="1091">
        <v>0</v>
      </c>
      <c r="AN624" s="1091">
        <v>0</v>
      </c>
      <c r="AO624" s="1091">
        <v>10500000</v>
      </c>
      <c r="AP624" s="1091">
        <v>10500000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2000000</v>
      </c>
      <c r="O625" s="1091">
        <v>2000000</v>
      </c>
      <c r="P625" s="1091">
        <v>2000000</v>
      </c>
      <c r="Q625" s="1091">
        <v>2251017.6199999996</v>
      </c>
      <c r="R625" s="1091">
        <v>0</v>
      </c>
      <c r="S625" s="1091">
        <v>0</v>
      </c>
      <c r="T625" s="1091">
        <v>0</v>
      </c>
      <c r="U625" s="1091">
        <v>0</v>
      </c>
      <c r="V625" s="1091">
        <v>0</v>
      </c>
      <c r="W625" s="1091">
        <v>0</v>
      </c>
      <c r="X625" s="1091">
        <v>0</v>
      </c>
      <c r="Y625" s="1091">
        <v>0</v>
      </c>
      <c r="Z625" s="1091">
        <v>0</v>
      </c>
      <c r="AA625" s="1091">
        <v>0</v>
      </c>
      <c r="AB625" s="1138">
        <v>0</v>
      </c>
      <c r="AC625" s="1138">
        <v>134.82208269744038</v>
      </c>
      <c r="AD625" s="1138">
        <v>51.387481146035206</v>
      </c>
      <c r="AE625" s="1091">
        <v>0</v>
      </c>
      <c r="AF625" s="1138">
        <v>0</v>
      </c>
      <c r="AG625" s="1091">
        <v>0</v>
      </c>
      <c r="AH625" s="1138">
        <v>37.854634249761922</v>
      </c>
      <c r="AI625" s="1091">
        <v>0</v>
      </c>
      <c r="AJ625" s="1138">
        <v>42.325008175248421</v>
      </c>
      <c r="AK625" s="1091">
        <v>0</v>
      </c>
      <c r="AL625" s="1091">
        <v>0</v>
      </c>
      <c r="AM625" s="1091">
        <v>0</v>
      </c>
      <c r="AN625" s="1091">
        <v>0</v>
      </c>
      <c r="AO625" s="1091">
        <v>2000000</v>
      </c>
      <c r="AP625" s="1091">
        <v>2000000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134">
        <v>0</v>
      </c>
      <c r="AC626" s="1134">
        <v>33.914860899146795</v>
      </c>
      <c r="AD626" s="1134">
        <v>47.749160382011731</v>
      </c>
      <c r="AE626" s="144">
        <v>0</v>
      </c>
      <c r="AF626" s="1134">
        <v>0</v>
      </c>
      <c r="AG626" s="144">
        <v>0</v>
      </c>
      <c r="AH626" s="1134">
        <v>31.25</v>
      </c>
      <c r="AI626" s="144">
        <v>0</v>
      </c>
      <c r="AJ626" s="1134">
        <v>65.89</v>
      </c>
      <c r="AK626" s="144">
        <v>0</v>
      </c>
      <c r="AL626" s="144">
        <v>0</v>
      </c>
      <c r="AM626" s="144">
        <v>0</v>
      </c>
      <c r="AN626" s="144">
        <v>0</v>
      </c>
      <c r="AO626" s="144">
        <v>0</v>
      </c>
      <c r="AP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134">
        <v>0</v>
      </c>
      <c r="AC627" s="1134">
        <v>0</v>
      </c>
      <c r="AD627" s="1134">
        <v>47.960000000000008</v>
      </c>
      <c r="AE627" s="144">
        <v>0</v>
      </c>
      <c r="AF627" s="1134">
        <v>0</v>
      </c>
      <c r="AG627" s="144">
        <v>0</v>
      </c>
      <c r="AH627" s="1134">
        <v>34.68</v>
      </c>
      <c r="AI627" s="144">
        <v>0</v>
      </c>
      <c r="AJ627" s="1134">
        <v>66.080000000000013</v>
      </c>
      <c r="AK627" s="144">
        <v>0</v>
      </c>
      <c r="AL627" s="144">
        <v>0</v>
      </c>
      <c r="AM627" s="144">
        <v>0</v>
      </c>
      <c r="AN627" s="144">
        <v>0</v>
      </c>
      <c r="AO627" s="144">
        <v>0</v>
      </c>
      <c r="AP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134">
        <v>0</v>
      </c>
      <c r="AC628" s="1134">
        <v>0</v>
      </c>
      <c r="AD628" s="1134">
        <v>49.390267918864303</v>
      </c>
      <c r="AE628" s="144">
        <v>0</v>
      </c>
      <c r="AF628" s="1134">
        <v>0</v>
      </c>
      <c r="AG628" s="144">
        <v>0</v>
      </c>
      <c r="AH628" s="1134">
        <v>35.557928379787192</v>
      </c>
      <c r="AI628" s="144">
        <v>0</v>
      </c>
      <c r="AJ628" s="1134">
        <v>67.752823164254238</v>
      </c>
      <c r="AK628" s="144">
        <v>0</v>
      </c>
      <c r="AL628" s="144">
        <v>0</v>
      </c>
      <c r="AM628" s="144">
        <v>0</v>
      </c>
      <c r="AN628" s="144">
        <v>0</v>
      </c>
      <c r="AO628" s="144">
        <v>0</v>
      </c>
      <c r="AP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3048684.1696713516</v>
      </c>
      <c r="N629" s="144">
        <v>0</v>
      </c>
      <c r="O629" s="144">
        <v>3048684.1696713516</v>
      </c>
      <c r="P629" s="144">
        <v>3048684.1696713516</v>
      </c>
      <c r="Q629" s="144">
        <v>3071263.5016882028</v>
      </c>
      <c r="R629" s="144">
        <v>0</v>
      </c>
      <c r="S629" s="144">
        <v>0</v>
      </c>
      <c r="T629" s="144">
        <v>0</v>
      </c>
      <c r="U629" s="144">
        <v>0</v>
      </c>
      <c r="V629" s="144">
        <v>24999.999999999996</v>
      </c>
      <c r="W629" s="144">
        <v>0</v>
      </c>
      <c r="X629" s="144">
        <v>0</v>
      </c>
      <c r="Y629" s="144">
        <v>0</v>
      </c>
      <c r="Z629" s="144">
        <v>0</v>
      </c>
      <c r="AA629" s="144">
        <v>0</v>
      </c>
      <c r="AB629" s="1134">
        <v>0</v>
      </c>
      <c r="AC629" s="1134">
        <v>40.655000000000001</v>
      </c>
      <c r="AD629" s="1134">
        <v>50.640588503964182</v>
      </c>
      <c r="AE629" s="144">
        <v>1290001.9354340495</v>
      </c>
      <c r="AF629" s="1134">
        <v>0</v>
      </c>
      <c r="AG629" s="144">
        <v>0</v>
      </c>
      <c r="AH629" s="1134">
        <v>36.458081622320506</v>
      </c>
      <c r="AI629" s="144">
        <v>0</v>
      </c>
      <c r="AJ629" s="1134">
        <v>69.467994048527657</v>
      </c>
      <c r="AK629" s="144">
        <v>1758682.2342373012</v>
      </c>
      <c r="AL629" s="144">
        <v>1758682.2342373012</v>
      </c>
      <c r="AM629" s="144">
        <v>0</v>
      </c>
      <c r="AN629" s="144">
        <v>3048684.1696713516</v>
      </c>
      <c r="AO629" s="144">
        <v>0</v>
      </c>
      <c r="AP629" s="144">
        <v>3048684.1696713516</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4935473.5573545154</v>
      </c>
      <c r="N630" s="144">
        <v>0</v>
      </c>
      <c r="O630" s="144">
        <v>4935473.5573545154</v>
      </c>
      <c r="P630" s="144">
        <v>4935473.5573545154</v>
      </c>
      <c r="Q630" s="144">
        <v>4820636.5638008099</v>
      </c>
      <c r="R630" s="144">
        <v>49999.999999999993</v>
      </c>
      <c r="S630" s="144">
        <v>48907.766990291253</v>
      </c>
      <c r="T630" s="144">
        <v>49999.999999999993</v>
      </c>
      <c r="U630" s="144">
        <v>49999.999999999993</v>
      </c>
      <c r="V630" s="144">
        <v>0</v>
      </c>
      <c r="W630" s="144">
        <v>0</v>
      </c>
      <c r="X630" s="144">
        <v>0</v>
      </c>
      <c r="Y630" s="144">
        <v>0</v>
      </c>
      <c r="Z630" s="144">
        <v>0</v>
      </c>
      <c r="AA630" s="144">
        <v>0</v>
      </c>
      <c r="AB630" s="1134">
        <v>0</v>
      </c>
      <c r="AC630" s="1134">
        <v>41.778439956126178</v>
      </c>
      <c r="AD630" s="1134">
        <v>51.922561105370029</v>
      </c>
      <c r="AE630" s="144">
        <v>2925947.9985375395</v>
      </c>
      <c r="AF630" s="1134">
        <v>0</v>
      </c>
      <c r="AG630" s="144">
        <v>0</v>
      </c>
      <c r="AH630" s="1134">
        <v>37.381022352679018</v>
      </c>
      <c r="AI630" s="144">
        <v>934525.55881697556</v>
      </c>
      <c r="AJ630" s="1134">
        <v>71.226584690456448</v>
      </c>
      <c r="AK630" s="144">
        <v>0</v>
      </c>
      <c r="AL630" s="144">
        <v>2009525.5588169759</v>
      </c>
      <c r="AM630" s="144">
        <v>0</v>
      </c>
      <c r="AN630" s="144">
        <v>4935473.5573545154</v>
      </c>
      <c r="AO630" s="144">
        <v>0</v>
      </c>
      <c r="AP630" s="144">
        <v>4935473.5573545154</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5974679.6055470649</v>
      </c>
      <c r="N631" s="144">
        <v>0</v>
      </c>
      <c r="O631" s="144">
        <v>5974679.6055470649</v>
      </c>
      <c r="P631" s="144">
        <v>5974679.6055470649</v>
      </c>
      <c r="Q631" s="144">
        <v>5673418.4235527068</v>
      </c>
      <c r="R631" s="144">
        <v>49999.999999999993</v>
      </c>
      <c r="S631" s="144">
        <v>47483.268922612893</v>
      </c>
      <c r="T631" s="144">
        <v>49999.999999999993</v>
      </c>
      <c r="U631" s="144">
        <v>49999.999999999993</v>
      </c>
      <c r="V631" s="144">
        <v>0</v>
      </c>
      <c r="W631" s="144">
        <v>0</v>
      </c>
      <c r="X631" s="144">
        <v>0</v>
      </c>
      <c r="Y631" s="144">
        <v>0</v>
      </c>
      <c r="Z631" s="144">
        <v>0</v>
      </c>
      <c r="AA631" s="144">
        <v>0</v>
      </c>
      <c r="AB631" s="1134">
        <v>0</v>
      </c>
      <c r="AC631" s="1134">
        <v>66.759479985375393</v>
      </c>
      <c r="AD631" s="1134">
        <v>54.311261198344518</v>
      </c>
      <c r="AE631" s="144">
        <v>3797465.850983304</v>
      </c>
      <c r="AF631" s="1134">
        <v>0</v>
      </c>
      <c r="AG631" s="144">
        <v>0</v>
      </c>
      <c r="AH631" s="1134">
        <v>43</v>
      </c>
      <c r="AI631" s="144">
        <v>2150000.0000000005</v>
      </c>
      <c r="AJ631" s="1134">
        <v>80</v>
      </c>
      <c r="AK631" s="144">
        <v>0</v>
      </c>
      <c r="AL631" s="144">
        <v>2177213.7545637614</v>
      </c>
      <c r="AM631" s="144">
        <v>0</v>
      </c>
      <c r="AN631" s="144">
        <v>5974679.6055470649</v>
      </c>
      <c r="AO631" s="144">
        <v>0</v>
      </c>
      <c r="AP631" s="144">
        <v>5974679.6055470649</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6125929.3398563368</v>
      </c>
      <c r="N632" s="144">
        <v>0</v>
      </c>
      <c r="O632" s="144">
        <v>6125929.3398563368</v>
      </c>
      <c r="P632" s="144">
        <v>6125929.3398563368</v>
      </c>
      <c r="Q632" s="144">
        <v>5647613.2958548134</v>
      </c>
      <c r="R632" s="144">
        <v>49999.999999999993</v>
      </c>
      <c r="S632" s="144">
        <v>46100.261089915432</v>
      </c>
      <c r="T632" s="144">
        <v>49999.999999999993</v>
      </c>
      <c r="U632" s="144">
        <v>49999.999999999993</v>
      </c>
      <c r="V632" s="144">
        <v>0</v>
      </c>
      <c r="W632" s="144">
        <v>0</v>
      </c>
      <c r="X632" s="144">
        <v>0</v>
      </c>
      <c r="Y632" s="144">
        <v>0</v>
      </c>
      <c r="Z632" s="144">
        <v>0</v>
      </c>
      <c r="AA632" s="144">
        <v>0</v>
      </c>
      <c r="AB632" s="1134">
        <v>0</v>
      </c>
      <c r="AC632" s="1134">
        <v>76.423975529499103</v>
      </c>
      <c r="AD632" s="1134">
        <v>56.044248721632698</v>
      </c>
      <c r="AE632" s="144">
        <v>3893599.1566883498</v>
      </c>
      <c r="AF632" s="1134">
        <v>0</v>
      </c>
      <c r="AG632" s="144">
        <v>0</v>
      </c>
      <c r="AH632" s="1134">
        <v>44.088550182550428</v>
      </c>
      <c r="AI632" s="144">
        <v>2204427.5091275224</v>
      </c>
      <c r="AJ632" s="1134">
        <v>82.025209641954319</v>
      </c>
      <c r="AK632" s="144">
        <v>0</v>
      </c>
      <c r="AL632" s="144">
        <v>2232330.183167987</v>
      </c>
      <c r="AM632" s="144">
        <v>0</v>
      </c>
      <c r="AN632" s="144">
        <v>6125929.3398563368</v>
      </c>
      <c r="AO632" s="144">
        <v>0</v>
      </c>
      <c r="AP632" s="144">
        <v>6125929.3398563368</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6281007.9794189353</v>
      </c>
      <c r="N633" s="144">
        <v>0</v>
      </c>
      <c r="O633" s="144">
        <v>6281007.9794189353</v>
      </c>
      <c r="P633" s="144">
        <v>6281007.9794189353</v>
      </c>
      <c r="Q633" s="144">
        <v>5621925.5408881037</v>
      </c>
      <c r="R633" s="144">
        <v>49999.999999999993</v>
      </c>
      <c r="S633" s="144">
        <v>44757.535038752838</v>
      </c>
      <c r="T633" s="144">
        <v>49999.999999999993</v>
      </c>
      <c r="U633" s="144">
        <v>49999.999999999993</v>
      </c>
      <c r="V633" s="144">
        <v>0</v>
      </c>
      <c r="W633" s="144">
        <v>0</v>
      </c>
      <c r="X633" s="144">
        <v>0</v>
      </c>
      <c r="Y633" s="144">
        <v>0</v>
      </c>
      <c r="Z633" s="144">
        <v>0</v>
      </c>
      <c r="AA633" s="144">
        <v>0</v>
      </c>
      <c r="AB633" s="1134">
        <v>0</v>
      </c>
      <c r="AC633" s="1134">
        <v>78.358657680984422</v>
      </c>
      <c r="AD633" s="1134">
        <v>57.46301563272187</v>
      </c>
      <c r="AE633" s="144">
        <v>3992166.088613729</v>
      </c>
      <c r="AF633" s="1134">
        <v>0</v>
      </c>
      <c r="AG633" s="144">
        <v>0</v>
      </c>
      <c r="AH633" s="1134">
        <v>45.204657144169026</v>
      </c>
      <c r="AI633" s="144">
        <v>2260232.8572084517</v>
      </c>
      <c r="AJ633" s="1134">
        <v>84.101687710081919</v>
      </c>
      <c r="AK633" s="144">
        <v>0</v>
      </c>
      <c r="AL633" s="144">
        <v>2288841.8908052053</v>
      </c>
      <c r="AM633" s="144">
        <v>0</v>
      </c>
      <c r="AN633" s="144">
        <v>6281007.9794189353</v>
      </c>
      <c r="AO633" s="144">
        <v>0</v>
      </c>
      <c r="AP633" s="144">
        <v>6281007.9794189353</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6440012.4534328226</v>
      </c>
      <c r="N634" s="144">
        <v>0</v>
      </c>
      <c r="O634" s="144">
        <v>6440012.4534328226</v>
      </c>
      <c r="P634" s="144">
        <v>6440012.4534328226</v>
      </c>
      <c r="Q634" s="144">
        <v>5596354.6247913092</v>
      </c>
      <c r="R634" s="144">
        <v>49999.999999999993</v>
      </c>
      <c r="S634" s="144">
        <v>43453.91751335228</v>
      </c>
      <c r="T634" s="144">
        <v>49999.999999999993</v>
      </c>
      <c r="U634" s="144">
        <v>49999.999999999993</v>
      </c>
      <c r="V634" s="144">
        <v>0</v>
      </c>
      <c r="W634" s="144">
        <v>0</v>
      </c>
      <c r="X634" s="144">
        <v>0</v>
      </c>
      <c r="Y634" s="144">
        <v>0</v>
      </c>
      <c r="Z634" s="144">
        <v>0</v>
      </c>
      <c r="AA634" s="144">
        <v>0</v>
      </c>
      <c r="AB634" s="1134">
        <v>0</v>
      </c>
      <c r="AC634" s="1134">
        <v>80.342316544311004</v>
      </c>
      <c r="AD634" s="1134">
        <v>58.917698799161393</v>
      </c>
      <c r="AE634" s="144">
        <v>4093228.254300524</v>
      </c>
      <c r="AF634" s="1134">
        <v>0</v>
      </c>
      <c r="AG634" s="144">
        <v>0</v>
      </c>
      <c r="AH634" s="1134">
        <v>46.349018488039171</v>
      </c>
      <c r="AI634" s="144">
        <v>2317450.9244019585</v>
      </c>
      <c r="AJ634" s="1134">
        <v>86.230732070770514</v>
      </c>
      <c r="AK634" s="144">
        <v>0</v>
      </c>
      <c r="AL634" s="144">
        <v>2346784.1991323004</v>
      </c>
      <c r="AM634" s="144">
        <v>0</v>
      </c>
      <c r="AN634" s="144">
        <v>6440012.4534328226</v>
      </c>
      <c r="AO634" s="144">
        <v>0</v>
      </c>
      <c r="AP634" s="144">
        <v>6440012.4534328226</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6603042.1448703017</v>
      </c>
      <c r="N635" s="144">
        <v>0</v>
      </c>
      <c r="O635" s="144">
        <v>6603042.1448703017</v>
      </c>
      <c r="P635" s="144">
        <v>6603042.1448703017</v>
      </c>
      <c r="Q635" s="144">
        <v>5570900.0161314048</v>
      </c>
      <c r="R635" s="144">
        <v>49999.999999999993</v>
      </c>
      <c r="S635" s="144">
        <v>42188.269430439097</v>
      </c>
      <c r="T635" s="144">
        <v>49999.999999999993</v>
      </c>
      <c r="U635" s="144">
        <v>49999.999999999993</v>
      </c>
      <c r="V635" s="144">
        <v>0</v>
      </c>
      <c r="W635" s="144">
        <v>0</v>
      </c>
      <c r="X635" s="144">
        <v>0</v>
      </c>
      <c r="Y635" s="144">
        <v>0</v>
      </c>
      <c r="Z635" s="144">
        <v>0</v>
      </c>
      <c r="AA635" s="144">
        <v>0</v>
      </c>
      <c r="AB635" s="1134">
        <v>0</v>
      </c>
      <c r="AC635" s="1134">
        <v>82.376191970842029</v>
      </c>
      <c r="AD635" s="1134">
        <v>60.40920744528416</v>
      </c>
      <c r="AE635" s="144">
        <v>4196848.8208921384</v>
      </c>
      <c r="AF635" s="1134">
        <v>0</v>
      </c>
      <c r="AG635" s="144">
        <v>0</v>
      </c>
      <c r="AH635" s="1134">
        <v>47.522349477252867</v>
      </c>
      <c r="AI635" s="144">
        <v>2376117.4738626429</v>
      </c>
      <c r="AJ635" s="1134">
        <v>88.413673446051803</v>
      </c>
      <c r="AK635" s="144">
        <v>0</v>
      </c>
      <c r="AL635" s="144">
        <v>2406193.32397816</v>
      </c>
      <c r="AM635" s="144">
        <v>0</v>
      </c>
      <c r="AN635" s="144">
        <v>6603042.1448703017</v>
      </c>
      <c r="AO635" s="144">
        <v>0</v>
      </c>
      <c r="AP635" s="144">
        <v>6603042.1448703017</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6770198.9525955738</v>
      </c>
      <c r="N636" s="144">
        <v>0</v>
      </c>
      <c r="O636" s="144">
        <v>6770198.9525955738</v>
      </c>
      <c r="P636" s="144">
        <v>6770198.9525955738</v>
      </c>
      <c r="Q636" s="144">
        <v>5545561.1858925372</v>
      </c>
      <c r="R636" s="144">
        <v>49999.999999999993</v>
      </c>
      <c r="S636" s="144">
        <v>40959.484883921446</v>
      </c>
      <c r="T636" s="144">
        <v>49999.999999999993</v>
      </c>
      <c r="U636" s="144">
        <v>49999.999999999993</v>
      </c>
      <c r="V636" s="144">
        <v>0</v>
      </c>
      <c r="W636" s="144">
        <v>0</v>
      </c>
      <c r="X636" s="144">
        <v>0</v>
      </c>
      <c r="Y636" s="144">
        <v>0</v>
      </c>
      <c r="Z636" s="144">
        <v>0</v>
      </c>
      <c r="AA636" s="144">
        <v>0</v>
      </c>
      <c r="AB636" s="1134">
        <v>0</v>
      </c>
      <c r="AC636" s="1134">
        <v>84.4615551989274</v>
      </c>
      <c r="AD636" s="1134">
        <v>61.938473812546761</v>
      </c>
      <c r="AE636" s="144">
        <v>4303092.5546158319</v>
      </c>
      <c r="AF636" s="1134">
        <v>0</v>
      </c>
      <c r="AG636" s="144">
        <v>0</v>
      </c>
      <c r="AH636" s="1134">
        <v>48.725383481873543</v>
      </c>
      <c r="AI636" s="144">
        <v>2436269.1740936772</v>
      </c>
      <c r="AJ636" s="1134">
        <v>90.651876245346102</v>
      </c>
      <c r="AK636" s="144">
        <v>0</v>
      </c>
      <c r="AL636" s="144">
        <v>2467106.3979797428</v>
      </c>
      <c r="AM636" s="144">
        <v>0</v>
      </c>
      <c r="AN636" s="144">
        <v>6770198.9525955738</v>
      </c>
      <c r="AO636" s="144">
        <v>0</v>
      </c>
      <c r="AP636" s="144">
        <v>6770198.9525955738</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6941587.3550548945</v>
      </c>
      <c r="N637" s="144">
        <v>0</v>
      </c>
      <c r="O637" s="144">
        <v>6941587.3550548945</v>
      </c>
      <c r="P637" s="144">
        <v>6941587.3550548945</v>
      </c>
      <c r="Q637" s="144">
        <v>5520337.6074650511</v>
      </c>
      <c r="R637" s="144">
        <v>49999.999999999993</v>
      </c>
      <c r="S637" s="144">
        <v>39766.490178564512</v>
      </c>
      <c r="T637" s="144">
        <v>49999.999999999993</v>
      </c>
      <c r="U637" s="144">
        <v>49999.999999999993</v>
      </c>
      <c r="V637" s="144">
        <v>0</v>
      </c>
      <c r="W637" s="144">
        <v>0</v>
      </c>
      <c r="X637" s="144">
        <v>0</v>
      </c>
      <c r="Y637" s="144">
        <v>0</v>
      </c>
      <c r="Z637" s="144">
        <v>0</v>
      </c>
      <c r="AA637" s="144">
        <v>0</v>
      </c>
      <c r="AB637" s="1134">
        <v>0</v>
      </c>
      <c r="AC637" s="1134">
        <v>86.599709648468945</v>
      </c>
      <c r="AD637" s="1134">
        <v>63.506453742210532</v>
      </c>
      <c r="AE637" s="144">
        <v>4412025.8612637036</v>
      </c>
      <c r="AF637" s="1134">
        <v>0</v>
      </c>
      <c r="AG637" s="144">
        <v>0</v>
      </c>
      <c r="AH637" s="1134">
        <v>49.958872437316181</v>
      </c>
      <c r="AI637" s="144">
        <v>2497943.621865809</v>
      </c>
      <c r="AJ637" s="1134">
        <v>92.946739418262624</v>
      </c>
      <c r="AK637" s="144">
        <v>0</v>
      </c>
      <c r="AL637" s="144">
        <v>2529561.493791189</v>
      </c>
      <c r="AM637" s="144">
        <v>0</v>
      </c>
      <c r="AN637" s="144">
        <v>6941587.3550548945</v>
      </c>
      <c r="AO637" s="144">
        <v>0</v>
      </c>
      <c r="AP637" s="144">
        <v>6941587.3550548945</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7117314.4755789582</v>
      </c>
      <c r="N638" s="144">
        <v>0</v>
      </c>
      <c r="O638" s="144">
        <v>7117314.4755789582</v>
      </c>
      <c r="P638" s="144">
        <v>7117314.4755789582</v>
      </c>
      <c r="Q638" s="144">
        <v>5495228.7566345306</v>
      </c>
      <c r="R638" s="144">
        <v>49999.999999999993</v>
      </c>
      <c r="S638" s="144">
        <v>38608.242891810201</v>
      </c>
      <c r="T638" s="144">
        <v>49999.999999999993</v>
      </c>
      <c r="U638" s="144">
        <v>49999.999999999993</v>
      </c>
      <c r="V638" s="144">
        <v>0</v>
      </c>
      <c r="W638" s="144">
        <v>0</v>
      </c>
      <c r="X638" s="144">
        <v>0</v>
      </c>
      <c r="Y638" s="144">
        <v>0</v>
      </c>
      <c r="Z638" s="144">
        <v>0</v>
      </c>
      <c r="AA638" s="144">
        <v>0</v>
      </c>
      <c r="AB638" s="1134">
        <v>0</v>
      </c>
      <c r="AC638" s="1134">
        <v>88.791991735600448</v>
      </c>
      <c r="AD638" s="1134">
        <v>65.114127272773658</v>
      </c>
      <c r="AE638" s="144">
        <v>4523716.8276984924</v>
      </c>
      <c r="AF638" s="1134">
        <v>0</v>
      </c>
      <c r="AG638" s="144">
        <v>0</v>
      </c>
      <c r="AH638" s="1134">
        <v>51.223587314331404</v>
      </c>
      <c r="AI638" s="144">
        <v>2561179.3657165696</v>
      </c>
      <c r="AJ638" s="1134">
        <v>95.299697328988671</v>
      </c>
      <c r="AK638" s="144">
        <v>0</v>
      </c>
      <c r="AL638" s="144">
        <v>2593597.6478804681</v>
      </c>
      <c r="AM638" s="144">
        <v>0</v>
      </c>
      <c r="AN638" s="144">
        <v>7117314.4755789582</v>
      </c>
      <c r="AO638" s="144">
        <v>0</v>
      </c>
      <c r="AP638" s="144">
        <v>7117314.4755789582</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7297490.1493385015</v>
      </c>
      <c r="N639" s="144">
        <v>0</v>
      </c>
      <c r="O639" s="144">
        <v>7297490.1493385015</v>
      </c>
      <c r="P639" s="144">
        <v>7297490.1493385015</v>
      </c>
      <c r="Q639" s="144">
        <v>5470234.1115709133</v>
      </c>
      <c r="R639" s="144">
        <v>49999.999999999993</v>
      </c>
      <c r="S639" s="144">
        <v>37483.730962922535</v>
      </c>
      <c r="T639" s="144">
        <v>49999.999999999993</v>
      </c>
      <c r="U639" s="144">
        <v>49999.999999999993</v>
      </c>
      <c r="V639" s="144">
        <v>0</v>
      </c>
      <c r="W639" s="144">
        <v>0</v>
      </c>
      <c r="X639" s="144">
        <v>0</v>
      </c>
      <c r="Y639" s="144">
        <v>0</v>
      </c>
      <c r="Z639" s="144">
        <v>0</v>
      </c>
      <c r="AA639" s="144">
        <v>0</v>
      </c>
      <c r="AB639" s="1134">
        <v>0</v>
      </c>
      <c r="AC639" s="1134">
        <v>91.039771707991292</v>
      </c>
      <c r="AD639" s="1134">
        <v>66.762499252526922</v>
      </c>
      <c r="AE639" s="144">
        <v>4638235.2644100646</v>
      </c>
      <c r="AF639" s="1134">
        <v>0</v>
      </c>
      <c r="AG639" s="144">
        <v>0</v>
      </c>
      <c r="AH639" s="1134">
        <v>52.520318600887315</v>
      </c>
      <c r="AI639" s="144">
        <v>2626015.9300443656</v>
      </c>
      <c r="AJ639" s="1134">
        <v>97.712220652813599</v>
      </c>
      <c r="AK639" s="144">
        <v>0</v>
      </c>
      <c r="AL639" s="144">
        <v>2659254.8849284374</v>
      </c>
      <c r="AM639" s="144">
        <v>0</v>
      </c>
      <c r="AN639" s="144">
        <v>7297490.1493385015</v>
      </c>
      <c r="AO639" s="144">
        <v>0</v>
      </c>
      <c r="AP639" s="144">
        <v>7297490.1493385015</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7482226.9919948392</v>
      </c>
      <c r="N640" s="144">
        <v>0</v>
      </c>
      <c r="O640" s="144">
        <v>7482226.9919948392</v>
      </c>
      <c r="P640" s="144">
        <v>7482226.9919948392</v>
      </c>
      <c r="Q640" s="144">
        <v>5445353.1528176423</v>
      </c>
      <c r="R640" s="144">
        <v>49999.999999999993</v>
      </c>
      <c r="S640" s="144">
        <v>36391.971808662653</v>
      </c>
      <c r="T640" s="144">
        <v>49999.999999999993</v>
      </c>
      <c r="U640" s="144">
        <v>49999.999999999993</v>
      </c>
      <c r="V640" s="144">
        <v>0</v>
      </c>
      <c r="W640" s="144">
        <v>0</v>
      </c>
      <c r="X640" s="144">
        <v>0</v>
      </c>
      <c r="Y640" s="144">
        <v>0</v>
      </c>
      <c r="Z640" s="144">
        <v>0</v>
      </c>
      <c r="AA640" s="144">
        <v>0</v>
      </c>
      <c r="AB640" s="1134">
        <v>0</v>
      </c>
      <c r="AC640" s="1134">
        <v>93.344454501295559</v>
      </c>
      <c r="AD640" s="1134">
        <v>68.452599967616763</v>
      </c>
      <c r="AE640" s="144">
        <v>4755652.749149262</v>
      </c>
      <c r="AF640" s="1134">
        <v>0</v>
      </c>
      <c r="AG640" s="144">
        <v>0</v>
      </c>
      <c r="AH640" s="1134">
        <v>53.849876796250179</v>
      </c>
      <c r="AI640" s="144">
        <v>2692493.8398125092</v>
      </c>
      <c r="AJ640" s="1134">
        <v>100.18581729534914</v>
      </c>
      <c r="AK640" s="144">
        <v>0</v>
      </c>
      <c r="AL640" s="144">
        <v>2726574.2428455767</v>
      </c>
      <c r="AM640" s="144">
        <v>0</v>
      </c>
      <c r="AN640" s="144">
        <v>7482226.9919948392</v>
      </c>
      <c r="AO640" s="144">
        <v>0</v>
      </c>
      <c r="AP640" s="144">
        <v>7482226.9919948392</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7671640.4700883226</v>
      </c>
      <c r="N641" s="144">
        <v>0</v>
      </c>
      <c r="O641" s="144">
        <v>7671640.4700883226</v>
      </c>
      <c r="P641" s="144">
        <v>7671640.4700883226</v>
      </c>
      <c r="Q641" s="144">
        <v>5420585.3632808747</v>
      </c>
      <c r="R641" s="144">
        <v>49999.999999999993</v>
      </c>
      <c r="S641" s="144">
        <v>35332.011464721021</v>
      </c>
      <c r="T641" s="144">
        <v>49999.999999999993</v>
      </c>
      <c r="U641" s="144">
        <v>49999.999999999993</v>
      </c>
      <c r="V641" s="144">
        <v>0</v>
      </c>
      <c r="W641" s="144">
        <v>0</v>
      </c>
      <c r="X641" s="144">
        <v>0</v>
      </c>
      <c r="Y641" s="144">
        <v>0</v>
      </c>
      <c r="Z641" s="144">
        <v>0</v>
      </c>
      <c r="AA641" s="144">
        <v>0</v>
      </c>
      <c r="AB641" s="1134">
        <v>0</v>
      </c>
      <c r="AC641" s="1134">
        <v>95.70748061728294</v>
      </c>
      <c r="AD641" s="1134">
        <v>70.185485786007476</v>
      </c>
      <c r="AE641" s="144">
        <v>4876042.6716663074</v>
      </c>
      <c r="AF641" s="1134">
        <v>0</v>
      </c>
      <c r="AG641" s="144">
        <v>0</v>
      </c>
      <c r="AH641" s="1134">
        <v>55.213092917572901</v>
      </c>
      <c r="AI641" s="144">
        <v>2760654.6458786447</v>
      </c>
      <c r="AJ641" s="1134">
        <v>102.72203333501936</v>
      </c>
      <c r="AK641" s="144">
        <v>0</v>
      </c>
      <c r="AL641" s="144">
        <v>2795597.7984220162</v>
      </c>
      <c r="AM641" s="144">
        <v>0</v>
      </c>
      <c r="AN641" s="144">
        <v>7671640.4700883226</v>
      </c>
      <c r="AO641" s="144">
        <v>0</v>
      </c>
      <c r="AP641" s="144">
        <v>7671640.4700883226</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7865848.9732086975</v>
      </c>
      <c r="N642" s="144">
        <v>0</v>
      </c>
      <c r="O642" s="144">
        <v>7865848.9732086975</v>
      </c>
      <c r="P642" s="144">
        <v>7865848.9732086975</v>
      </c>
      <c r="Q642" s="144">
        <v>5395930.2282187231</v>
      </c>
      <c r="R642" s="144">
        <v>49999.999999999993</v>
      </c>
      <c r="S642" s="144">
        <v>34302.923752156348</v>
      </c>
      <c r="T642" s="144">
        <v>49999.999999999993</v>
      </c>
      <c r="U642" s="144">
        <v>49999.999999999993</v>
      </c>
      <c r="V642" s="144">
        <v>0</v>
      </c>
      <c r="W642" s="144">
        <v>0</v>
      </c>
      <c r="X642" s="144">
        <v>0</v>
      </c>
      <c r="Y642" s="144">
        <v>0</v>
      </c>
      <c r="Z642" s="144">
        <v>0</v>
      </c>
      <c r="AA642" s="144">
        <v>0</v>
      </c>
      <c r="AB642" s="1134">
        <v>0</v>
      </c>
      <c r="AC642" s="1134">
        <v>98.130327024198891</v>
      </c>
      <c r="AD642" s="1134">
        <v>71.962239817745854</v>
      </c>
      <c r="AE642" s="144">
        <v>4999480.2795817982</v>
      </c>
      <c r="AF642" s="1134">
        <v>0</v>
      </c>
      <c r="AG642" s="144">
        <v>0</v>
      </c>
      <c r="AH642" s="1134">
        <v>56.610819019307733</v>
      </c>
      <c r="AI642" s="144">
        <v>2830540.9509653877</v>
      </c>
      <c r="AJ642" s="1134">
        <v>105.32245398940974</v>
      </c>
      <c r="AK642" s="144">
        <v>0</v>
      </c>
      <c r="AL642" s="144">
        <v>2866368.6936268969</v>
      </c>
      <c r="AM642" s="144">
        <v>0</v>
      </c>
      <c r="AN642" s="144">
        <v>7865848.9732086975</v>
      </c>
      <c r="AO642" s="144">
        <v>0</v>
      </c>
      <c r="AP642" s="144">
        <v>7865848.9732086975</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8064973.8879924277</v>
      </c>
      <c r="N643" s="144">
        <v>0</v>
      </c>
      <c r="O643" s="144">
        <v>8064973.8879924277</v>
      </c>
      <c r="P643" s="144">
        <v>8064973.8879924277</v>
      </c>
      <c r="Q643" s="144">
        <v>5371387.2352305725</v>
      </c>
      <c r="R643" s="144">
        <v>49999.999999999993</v>
      </c>
      <c r="S643" s="144">
        <v>33303.809468112959</v>
      </c>
      <c r="T643" s="144">
        <v>49999.999999999993</v>
      </c>
      <c r="U643" s="144">
        <v>49999.999999999993</v>
      </c>
      <c r="V643" s="144">
        <v>0</v>
      </c>
      <c r="W643" s="144">
        <v>0</v>
      </c>
      <c r="X643" s="144">
        <v>0</v>
      </c>
      <c r="Y643" s="144">
        <v>0</v>
      </c>
      <c r="Z643" s="144">
        <v>0</v>
      </c>
      <c r="AA643" s="144">
        <v>0</v>
      </c>
      <c r="AB643" s="1134">
        <v>0</v>
      </c>
      <c r="AC643" s="1134">
        <v>100.61450807991811</v>
      </c>
      <c r="AD643" s="1134">
        <v>73.783972591939929</v>
      </c>
      <c r="AE643" s="144">
        <v>5126042.725418916</v>
      </c>
      <c r="AF643" s="1134">
        <v>0</v>
      </c>
      <c r="AG643" s="144">
        <v>0</v>
      </c>
      <c r="AH643" s="1134">
        <v>58.043928725768147</v>
      </c>
      <c r="AI643" s="144">
        <v>2902196.4362884071</v>
      </c>
      <c r="AJ643" s="1134">
        <v>107.9887046060803</v>
      </c>
      <c r="AK643" s="144">
        <v>0</v>
      </c>
      <c r="AL643" s="144">
        <v>2938931.1625735117</v>
      </c>
      <c r="AM643" s="144">
        <v>0</v>
      </c>
      <c r="AN643" s="144">
        <v>8064973.8879924277</v>
      </c>
      <c r="AO643" s="144">
        <v>0</v>
      </c>
      <c r="AP643" s="144">
        <v>8064973.8879924277</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8269139.6739933304</v>
      </c>
      <c r="N644" s="144">
        <v>0</v>
      </c>
      <c r="O644" s="144">
        <v>8269139.6739933304</v>
      </c>
      <c r="P644" s="144">
        <v>8269139.6739933304</v>
      </c>
      <c r="Q644" s="144">
        <v>5346955.8742464213</v>
      </c>
      <c r="R644" s="144">
        <v>49999.999999999993</v>
      </c>
      <c r="S644" s="144">
        <v>32333.795600109646</v>
      </c>
      <c r="T644" s="144">
        <v>49999.999999999993</v>
      </c>
      <c r="U644" s="144">
        <v>49999.999999999993</v>
      </c>
      <c r="V644" s="144">
        <v>0</v>
      </c>
      <c r="W644" s="144">
        <v>0</v>
      </c>
      <c r="X644" s="144">
        <v>0</v>
      </c>
      <c r="Y644" s="144">
        <v>0</v>
      </c>
      <c r="Z644" s="144">
        <v>0</v>
      </c>
      <c r="AA644" s="144">
        <v>0</v>
      </c>
      <c r="AB644" s="1134">
        <v>0</v>
      </c>
      <c r="AC644" s="1134">
        <v>103.16157647846738</v>
      </c>
      <c r="AD644" s="1134">
        <v>75.651822750876079</v>
      </c>
      <c r="AE644" s="144">
        <v>5255809.1148262685</v>
      </c>
      <c r="AF644" s="1134">
        <v>0</v>
      </c>
      <c r="AG644" s="144">
        <v>0</v>
      </c>
      <c r="AH644" s="1134">
        <v>59.51331777717234</v>
      </c>
      <c r="AI644" s="144">
        <v>2975665.8888586159</v>
      </c>
      <c r="AJ644" s="1134">
        <v>110.72245167846016</v>
      </c>
      <c r="AK644" s="144">
        <v>0</v>
      </c>
      <c r="AL644" s="144">
        <v>3013330.5591670601</v>
      </c>
      <c r="AM644" s="144">
        <v>0</v>
      </c>
      <c r="AN644" s="144">
        <v>8269139.6739933304</v>
      </c>
      <c r="AO644" s="144">
        <v>0</v>
      </c>
      <c r="AP644" s="144">
        <v>8269139.6739933304</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8478473.9414738044</v>
      </c>
      <c r="N645" s="144">
        <v>0</v>
      </c>
      <c r="O645" s="144">
        <v>8478473.9414738044</v>
      </c>
      <c r="P645" s="144">
        <v>8478473.9414738044</v>
      </c>
      <c r="Q645" s="144">
        <v>5322635.6375162844</v>
      </c>
      <c r="R645" s="144">
        <v>49999.999999999993</v>
      </c>
      <c r="S645" s="144">
        <v>31392.034563213263</v>
      </c>
      <c r="T645" s="144">
        <v>49999.999999999993</v>
      </c>
      <c r="U645" s="144">
        <v>49999.999999999993</v>
      </c>
      <c r="V645" s="144">
        <v>0</v>
      </c>
      <c r="W645" s="144">
        <v>0</v>
      </c>
      <c r="X645" s="144">
        <v>0</v>
      </c>
      <c r="Y645" s="144">
        <v>0</v>
      </c>
      <c r="Z645" s="144">
        <v>0</v>
      </c>
      <c r="AA645" s="144">
        <v>0</v>
      </c>
      <c r="AB645" s="1134">
        <v>0</v>
      </c>
      <c r="AC645" s="1134">
        <v>105.77312422050981</v>
      </c>
      <c r="AD645" s="1134">
        <v>77.566957761707215</v>
      </c>
      <c r="AE645" s="144">
        <v>5388860.5560214873</v>
      </c>
      <c r="AF645" s="1134">
        <v>0</v>
      </c>
      <c r="AG645" s="144">
        <v>0</v>
      </c>
      <c r="AH645" s="1134">
        <v>61.019904589510055</v>
      </c>
      <c r="AI645" s="144">
        <v>3050995.2294755038</v>
      </c>
      <c r="AJ645" s="1134">
        <v>113.52540388746063</v>
      </c>
      <c r="AK645" s="144">
        <v>0</v>
      </c>
      <c r="AL645" s="144">
        <v>3089613.3854523185</v>
      </c>
      <c r="AM645" s="144">
        <v>0</v>
      </c>
      <c r="AN645" s="144">
        <v>8478473.9414738044</v>
      </c>
      <c r="AO645" s="144">
        <v>0</v>
      </c>
      <c r="AP645" s="144">
        <v>8478473.9414738044</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8693107.5311654471</v>
      </c>
      <c r="N646" s="144">
        <v>0</v>
      </c>
      <c r="O646" s="144">
        <v>8693107.5311654471</v>
      </c>
      <c r="P646" s="144">
        <v>8693107.5311654471</v>
      </c>
      <c r="Q646" s="144">
        <v>5298426.0195996398</v>
      </c>
      <c r="R646" s="144">
        <v>49999.999999999993</v>
      </c>
      <c r="S646" s="144">
        <v>30477.703459430348</v>
      </c>
      <c r="T646" s="144">
        <v>49999.999999999993</v>
      </c>
      <c r="U646" s="144">
        <v>49999.999999999993</v>
      </c>
      <c r="V646" s="144">
        <v>0</v>
      </c>
      <c r="W646" s="144">
        <v>0</v>
      </c>
      <c r="X646" s="144">
        <v>0</v>
      </c>
      <c r="Y646" s="144">
        <v>0</v>
      </c>
      <c r="Z646" s="144">
        <v>0</v>
      </c>
      <c r="AA646" s="144">
        <v>0</v>
      </c>
      <c r="AB646" s="1134">
        <v>0</v>
      </c>
      <c r="AC646" s="1134">
        <v>108.4507836083974</v>
      </c>
      <c r="AD646" s="1134">
        <v>79.530574646158115</v>
      </c>
      <c r="AE646" s="144">
        <v>5525280.2104865117</v>
      </c>
      <c r="AF646" s="1134">
        <v>0</v>
      </c>
      <c r="AG646" s="144">
        <v>0</v>
      </c>
      <c r="AH646" s="1134">
        <v>62.564630828582686</v>
      </c>
      <c r="AI646" s="144">
        <v>3128231.5414291336</v>
      </c>
      <c r="AJ646" s="1134">
        <v>116.39931316945611</v>
      </c>
      <c r="AK646" s="144">
        <v>0</v>
      </c>
      <c r="AL646" s="144">
        <v>3167827.3206789326</v>
      </c>
      <c r="AM646" s="144">
        <v>0</v>
      </c>
      <c r="AN646" s="144">
        <v>8693107.5311654471</v>
      </c>
      <c r="AO646" s="144">
        <v>0</v>
      </c>
      <c r="AP646" s="144">
        <v>8693107.5311654471</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8" orientation="landscape" cellComments="asDisplayed" r:id="rId1"/>
  <headerFooter alignWithMargins="0">
    <oddHeader>&amp;C&amp;A</oddHeader>
    <oddFooter>&amp;C&amp;F&amp;R&amp;D</oddFooter>
  </headerFooter>
  <legacyDrawing r:id="rId2"/>
</worksheet>
</file>

<file path=xl/worksheets/sheet33.xml><?xml version="1.0" encoding="utf-8"?>
<worksheet xmlns="http://schemas.openxmlformats.org/spreadsheetml/2006/main" xmlns:r="http://schemas.openxmlformats.org/officeDocument/2006/relationships">
  <sheetPr>
    <pageSetUpPr fitToPage="1"/>
  </sheetPr>
  <dimension ref="A1:CU813"/>
  <sheetViews>
    <sheetView topLeftCell="B8" zoomScale="40" zoomScaleNormal="40" workbookViewId="0">
      <pane xSplit="2955" ySplit="1905" topLeftCell="U305" activePane="bottomLef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0.25" style="371" customWidth="1" outlineLevel="1"/>
    <col min="13" max="13" width="22.75" style="371" customWidth="1" outlineLevel="1"/>
    <col min="14" max="14" width="17.75" style="371" customWidth="1" outlineLevel="1"/>
    <col min="15" max="15" width="21" style="371" customWidth="1" outlineLevel="1"/>
    <col min="16" max="16" width="15.7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6" style="371" customWidth="1"/>
    <col min="22" max="22" width="15.75" style="371" customWidth="1"/>
    <col min="23" max="23" width="15.25" style="371" customWidth="1"/>
    <col min="24" max="25" width="15.875" style="1092" customWidth="1"/>
    <col min="26" max="26" width="21.25" style="371" bestFit="1" customWidth="1"/>
    <col min="27" max="27" width="15.75" style="206" customWidth="1"/>
    <col min="28" max="28" width="18.25" style="206" customWidth="1"/>
    <col min="29" max="29" width="15.75" style="206" customWidth="1"/>
    <col min="30" max="30" width="16.375" style="206" customWidth="1"/>
    <col min="31" max="31" width="11" style="206" bestFit="1" customWidth="1"/>
    <col min="32" max="16384" width="8.75" style="206"/>
  </cols>
  <sheetData>
    <row r="1" spans="1:46">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4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46">
      <c r="U3" s="206"/>
    </row>
    <row r="4" spans="1:46">
      <c r="P4"/>
      <c r="Q4" s="426"/>
      <c r="R4" s="144"/>
    </row>
    <row r="5" spans="1:46">
      <c r="P5"/>
      <c r="Q5" s="426"/>
      <c r="R5" s="144"/>
    </row>
    <row r="6" spans="1:46" ht="20.25">
      <c r="P6"/>
      <c r="Q6" s="426"/>
      <c r="R6" s="144"/>
      <c r="U6" s="995" t="s">
        <v>1027</v>
      </c>
    </row>
    <row r="7" spans="1:46">
      <c r="P7"/>
      <c r="Q7" s="426"/>
      <c r="R7" s="144"/>
    </row>
    <row r="8" spans="1:46">
      <c r="P8"/>
      <c r="Q8" s="426"/>
      <c r="R8" s="144"/>
      <c r="U8" s="1093" t="s">
        <v>914</v>
      </c>
      <c r="V8" s="391" t="s">
        <v>1027</v>
      </c>
      <c r="W8" s="392"/>
      <c r="X8" s="1298"/>
      <c r="Y8" s="1244"/>
    </row>
    <row r="9" spans="1:46">
      <c r="P9"/>
      <c r="Q9" s="426"/>
      <c r="R9" s="144"/>
      <c r="U9" s="1094" t="s">
        <v>915</v>
      </c>
      <c r="V9" s="1299">
        <v>41540</v>
      </c>
      <c r="W9" s="398"/>
      <c r="X9" s="1300"/>
      <c r="Y9" s="1244"/>
    </row>
    <row r="10" spans="1:46">
      <c r="I10" s="206"/>
      <c r="J10" s="206"/>
      <c r="K10" s="206"/>
      <c r="P10" s="838" t="s">
        <v>674</v>
      </c>
      <c r="Q10" s="838" t="s">
        <v>675</v>
      </c>
      <c r="R10" s="838" t="s">
        <v>916</v>
      </c>
      <c r="U10" s="1096" t="s">
        <v>430</v>
      </c>
      <c r="V10" s="1001" t="s">
        <v>803</v>
      </c>
      <c r="W10" s="416"/>
      <c r="X10" s="1274"/>
      <c r="Y10" s="1244"/>
    </row>
    <row r="11" spans="1:46">
      <c r="I11" s="206"/>
      <c r="J11" s="206"/>
      <c r="K11" s="206"/>
      <c r="P11" t="s">
        <v>677</v>
      </c>
      <c r="Q11" s="426" t="s">
        <v>678</v>
      </c>
      <c r="R11" s="144">
        <v>251.1260863483152</v>
      </c>
      <c r="U11" s="997" t="s">
        <v>735</v>
      </c>
      <c r="V11" s="398"/>
      <c r="W11" s="398"/>
      <c r="X11" s="1300"/>
      <c r="Y11" s="1244"/>
    </row>
    <row r="12" spans="1:46">
      <c r="I12" s="206"/>
      <c r="J12" s="206"/>
      <c r="K12" s="206"/>
      <c r="P12" t="s">
        <v>680</v>
      </c>
      <c r="Q12" s="426" t="s">
        <v>681</v>
      </c>
      <c r="R12" s="144">
        <v>204.83395395171414</v>
      </c>
      <c r="U12" s="997"/>
      <c r="V12" s="398"/>
      <c r="W12" s="398"/>
      <c r="X12" s="1300"/>
      <c r="Y12" s="1244"/>
    </row>
    <row r="13" spans="1:46">
      <c r="I13" s="206"/>
      <c r="J13" s="206"/>
      <c r="K13" s="206"/>
      <c r="P13" t="s">
        <v>683</v>
      </c>
      <c r="Q13" s="426" t="s">
        <v>684</v>
      </c>
      <c r="R13" s="144">
        <v>257.06321433504758</v>
      </c>
      <c r="U13" s="997"/>
      <c r="V13" s="398"/>
      <c r="W13" s="1301"/>
      <c r="X13" s="1300"/>
      <c r="Y13" s="1244"/>
    </row>
    <row r="14" spans="1:46">
      <c r="I14" s="206"/>
      <c r="J14" s="206"/>
      <c r="K14" s="206"/>
      <c r="P14" t="s">
        <v>686</v>
      </c>
      <c r="Q14" s="426" t="s">
        <v>687</v>
      </c>
      <c r="R14" s="144">
        <v>204.83395395171414</v>
      </c>
      <c r="U14" s="1001"/>
      <c r="V14" s="416"/>
      <c r="W14" s="416"/>
      <c r="X14" s="1274"/>
      <c r="Y14" s="1244"/>
    </row>
    <row r="15" spans="1:46"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092"/>
      <c r="Y15" s="1092"/>
      <c r="Z15" s="371"/>
      <c r="AA15" s="206"/>
      <c r="AB15" s="206"/>
      <c r="AC15" s="206"/>
      <c r="AD15" s="206"/>
      <c r="AE15" s="206"/>
      <c r="AF15" s="206"/>
      <c r="AG15" s="206"/>
      <c r="AH15" s="206"/>
      <c r="AI15" s="206"/>
      <c r="AJ15" s="206"/>
      <c r="AK15" s="206"/>
      <c r="AL15" s="206"/>
      <c r="AM15" s="206"/>
      <c r="AN15" s="206"/>
      <c r="AO15" s="206"/>
      <c r="AP15" s="206"/>
      <c r="AQ15" s="206"/>
      <c r="AR15" s="206"/>
      <c r="AS15" s="206"/>
      <c r="AT15" s="206"/>
    </row>
    <row r="16" spans="1:46"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t="s">
        <v>1008</v>
      </c>
      <c r="Y16" s="1234"/>
      <c r="Z16" s="1022"/>
      <c r="AA16" s="1017" t="s">
        <v>925</v>
      </c>
      <c r="AB16" s="1018"/>
      <c r="AC16" s="1018"/>
      <c r="AD16" s="1019"/>
      <c r="AE16" s="206"/>
      <c r="AF16" s="206"/>
      <c r="AG16" s="206"/>
      <c r="AH16" s="206"/>
      <c r="AI16" s="206"/>
      <c r="AJ16" s="206"/>
      <c r="AK16" s="206"/>
      <c r="AL16" s="206"/>
      <c r="AM16" s="206"/>
      <c r="AN16" s="206"/>
      <c r="AO16" s="206"/>
      <c r="AP16" s="206"/>
      <c r="AQ16" s="206"/>
      <c r="AR16" s="206"/>
      <c r="AS16" s="206"/>
      <c r="AT16" s="206"/>
    </row>
    <row r="17" spans="1:46"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302"/>
      <c r="Z17" s="1236" t="s">
        <v>719</v>
      </c>
      <c r="AA17" s="1026" t="s">
        <v>323</v>
      </c>
      <c r="AB17" s="1026" t="s">
        <v>930</v>
      </c>
      <c r="AC17" s="1026" t="s">
        <v>931</v>
      </c>
      <c r="AD17" s="1026" t="s">
        <v>1</v>
      </c>
      <c r="AE17" s="1016"/>
      <c r="AF17" s="1016"/>
      <c r="AG17" s="1016"/>
      <c r="AH17" s="1016"/>
      <c r="AI17" s="1016"/>
      <c r="AJ17" s="1016"/>
      <c r="AK17" s="1016"/>
      <c r="AL17" s="1016"/>
      <c r="AM17" s="1016"/>
      <c r="AN17" s="1016"/>
      <c r="AO17" s="1016"/>
      <c r="AP17" s="1016"/>
      <c r="AQ17" s="1016"/>
      <c r="AR17" s="1016"/>
      <c r="AS17" s="1016"/>
      <c r="AT17" s="1016"/>
    </row>
    <row r="18" spans="1:46" s="252" customFormat="1" ht="22.1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303" t="s">
        <v>1028</v>
      </c>
      <c r="Y18" s="1304" t="s">
        <v>1029</v>
      </c>
      <c r="Z18" s="1237"/>
      <c r="AA18" s="1036"/>
      <c r="AB18" s="1036" t="s">
        <v>943</v>
      </c>
      <c r="AC18" s="1036" t="s">
        <v>944</v>
      </c>
      <c r="AD18" s="1036"/>
      <c r="AE18" s="1016"/>
      <c r="AF18" s="1016"/>
      <c r="AG18" s="1016"/>
      <c r="AH18" s="1016"/>
      <c r="AI18" s="1016"/>
      <c r="AJ18" s="1016"/>
      <c r="AK18" s="1016"/>
      <c r="AL18" s="1016"/>
      <c r="AM18" s="1016"/>
      <c r="AN18" s="1016"/>
      <c r="AO18" s="1016"/>
      <c r="AP18" s="1016"/>
      <c r="AQ18" s="1016"/>
      <c r="AR18" s="1016"/>
      <c r="AS18" s="1016"/>
      <c r="AT18" s="1016"/>
    </row>
    <row r="19" spans="1:46"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117" t="s">
        <v>502</v>
      </c>
      <c r="Z19" s="1051" t="s">
        <v>398</v>
      </c>
      <c r="AA19" s="1047" t="s">
        <v>398</v>
      </c>
      <c r="AB19" s="292" t="s">
        <v>398</v>
      </c>
      <c r="AC19" s="292" t="s">
        <v>398</v>
      </c>
      <c r="AD19" s="292" t="s">
        <v>398</v>
      </c>
      <c r="AE19" s="252"/>
      <c r="AF19" s="252"/>
      <c r="AG19" s="252"/>
      <c r="AH19" s="252"/>
      <c r="AI19" s="252"/>
      <c r="AJ19" s="252"/>
      <c r="AK19" s="252"/>
      <c r="AL19" s="252"/>
      <c r="AM19" s="252"/>
      <c r="AN19" s="252"/>
      <c r="AO19" s="252"/>
      <c r="AP19" s="252"/>
      <c r="AQ19" s="252"/>
      <c r="AR19" s="252"/>
      <c r="AS19" s="252"/>
      <c r="AT19" s="252"/>
    </row>
    <row r="20" spans="1:46" ht="15.75" customHeight="1">
      <c r="F20" s="232"/>
      <c r="G20" s="1054" t="s">
        <v>949</v>
      </c>
      <c r="H20" s="236"/>
      <c r="I20" s="398"/>
      <c r="J20" s="1055"/>
      <c r="K20" s="1055"/>
      <c r="L20" s="292"/>
      <c r="M20" s="292"/>
      <c r="N20" s="292"/>
      <c r="O20" s="292"/>
      <c r="P20" s="292"/>
      <c r="Q20" s="292"/>
      <c r="R20" s="292"/>
      <c r="S20" s="292"/>
      <c r="T20" s="292"/>
      <c r="U20" s="1056"/>
      <c r="V20" s="913"/>
      <c r="W20" s="525"/>
      <c r="X20" s="1265">
        <v>0.02</v>
      </c>
      <c r="Y20" s="1265">
        <v>2.5000000000000001E-2</v>
      </c>
      <c r="Z20" s="891"/>
      <c r="AA20" s="1047"/>
      <c r="AB20" s="292"/>
      <c r="AC20" s="292"/>
      <c r="AD20" s="292"/>
      <c r="AE20" s="252"/>
      <c r="AF20" s="252"/>
      <c r="AG20" s="252"/>
      <c r="AH20" s="252"/>
      <c r="AI20" s="252"/>
      <c r="AJ20" s="252"/>
      <c r="AK20" s="252"/>
      <c r="AL20" s="252"/>
      <c r="AM20" s="252"/>
      <c r="AN20" s="252"/>
      <c r="AO20" s="252"/>
      <c r="AP20" s="252"/>
      <c r="AQ20" s="252"/>
      <c r="AR20" s="252"/>
      <c r="AS20" s="252"/>
      <c r="AT20" s="252"/>
    </row>
    <row r="21" spans="1:46" s="144" customFormat="1" ht="15.75" customHeight="1">
      <c r="A21" s="994"/>
      <c r="B21" s="994"/>
      <c r="C21" s="236"/>
      <c r="D21" s="236"/>
      <c r="E21" s="236"/>
      <c r="F21" s="1060"/>
      <c r="G21" s="1061" t="s">
        <v>950</v>
      </c>
      <c r="H21" s="1062"/>
      <c r="I21" s="398"/>
      <c r="J21" s="1063"/>
      <c r="K21" s="1064"/>
      <c r="L21" s="1066">
        <v>0</v>
      </c>
      <c r="M21" s="1066">
        <v>33307355.084549755</v>
      </c>
      <c r="N21" s="1066">
        <v>0</v>
      </c>
      <c r="O21" s="1066">
        <v>33307355.084549755</v>
      </c>
      <c r="P21" s="1067">
        <v>33307355.084549755</v>
      </c>
      <c r="Q21" s="1067">
        <v>27167536.980523761</v>
      </c>
      <c r="R21" s="1067">
        <v>132632.00000000006</v>
      </c>
      <c r="S21" s="1067">
        <v>105684.2654473094</v>
      </c>
      <c r="T21" s="1067">
        <v>132632.00000000006</v>
      </c>
      <c r="U21" s="1068">
        <v>0</v>
      </c>
      <c r="V21" s="1066">
        <v>0</v>
      </c>
      <c r="W21" s="1065">
        <v>132632.00000000006</v>
      </c>
      <c r="X21" s="1121"/>
      <c r="Y21" s="1121"/>
      <c r="Z21" s="1066">
        <v>33307355.084549755</v>
      </c>
      <c r="AA21" s="1065">
        <v>0</v>
      </c>
      <c r="AB21" s="1066">
        <v>33307355.084549755</v>
      </c>
      <c r="AC21" s="1066">
        <v>0</v>
      </c>
      <c r="AD21" s="1066">
        <v>33307355.084549755</v>
      </c>
    </row>
    <row r="22" spans="1:46"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8"/>
      <c r="W22" s="1074"/>
      <c r="X22" s="1123"/>
      <c r="Y22" s="1123"/>
      <c r="Z22" s="1073"/>
      <c r="AA22" s="1072"/>
      <c r="AB22" s="1073">
        <v>0</v>
      </c>
      <c r="AC22" s="1073"/>
      <c r="AD22" s="1073">
        <v>0</v>
      </c>
      <c r="AE22" s="1083"/>
      <c r="AF22" s="831"/>
      <c r="AG22" s="831"/>
      <c r="AH22" s="831"/>
      <c r="AI22" s="831"/>
      <c r="AJ22" s="831"/>
      <c r="AK22" s="831"/>
      <c r="AL22" s="831"/>
    </row>
    <row r="23" spans="1:46"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124"/>
      <c r="Z23" s="1078"/>
      <c r="AA23" s="1077"/>
      <c r="AB23" s="1078">
        <v>0</v>
      </c>
      <c r="AC23" s="1078"/>
      <c r="AD23" s="1078">
        <v>0</v>
      </c>
      <c r="AE23" s="1083"/>
      <c r="AF23" s="831"/>
      <c r="AG23" s="831"/>
      <c r="AH23" s="831"/>
      <c r="AI23" s="831"/>
      <c r="AJ23" s="831"/>
      <c r="AK23" s="831"/>
      <c r="AL23" s="831"/>
    </row>
    <row r="24" spans="1:46"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124"/>
      <c r="Z24" s="1078"/>
      <c r="AA24" s="1077"/>
      <c r="AB24" s="1078">
        <v>0</v>
      </c>
      <c r="AC24" s="1078"/>
      <c r="AD24" s="1078">
        <v>0</v>
      </c>
      <c r="AE24" s="1083"/>
      <c r="AF24" s="831"/>
      <c r="AG24" s="831"/>
      <c r="AH24" s="831"/>
      <c r="AI24" s="831"/>
      <c r="AJ24" s="831"/>
      <c r="AK24" s="831"/>
      <c r="AL24" s="831"/>
    </row>
    <row r="25" spans="1:46"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124"/>
      <c r="Z25" s="1078"/>
      <c r="AA25" s="1077"/>
      <c r="AB25" s="1078">
        <v>0</v>
      </c>
      <c r="AC25" s="1078"/>
      <c r="AD25" s="1078">
        <v>0</v>
      </c>
      <c r="AE25" s="1083"/>
      <c r="AF25" s="831"/>
      <c r="AG25" s="831"/>
      <c r="AH25" s="831"/>
      <c r="AI25" s="831"/>
      <c r="AJ25" s="831"/>
      <c r="AK25" s="831"/>
      <c r="AL25" s="831"/>
    </row>
    <row r="26" spans="1:46"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124"/>
      <c r="Z26" s="1078"/>
      <c r="AA26" s="1077"/>
      <c r="AB26" s="1078">
        <v>0</v>
      </c>
      <c r="AC26" s="1078"/>
      <c r="AD26" s="1078">
        <v>0</v>
      </c>
      <c r="AE26" s="1083"/>
      <c r="AF26" s="831"/>
      <c r="AG26" s="831"/>
      <c r="AH26" s="831"/>
      <c r="AI26" s="831"/>
      <c r="AJ26" s="831"/>
      <c r="AK26" s="831"/>
      <c r="AL26" s="831"/>
    </row>
    <row r="27" spans="1:46"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124"/>
      <c r="Z27" s="1078"/>
      <c r="AA27" s="1077"/>
      <c r="AB27" s="1078">
        <v>0</v>
      </c>
      <c r="AC27" s="1078"/>
      <c r="AD27" s="1078">
        <v>0</v>
      </c>
      <c r="AE27" s="1083"/>
      <c r="AF27" s="831"/>
      <c r="AG27" s="831"/>
      <c r="AH27" s="831"/>
      <c r="AI27" s="831"/>
      <c r="AJ27" s="831"/>
      <c r="AK27" s="831"/>
      <c r="AL27" s="831"/>
    </row>
    <row r="28" spans="1:46"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124"/>
      <c r="Z28" s="1078"/>
      <c r="AA28" s="1077"/>
      <c r="AB28" s="1078">
        <v>0</v>
      </c>
      <c r="AC28" s="1078"/>
      <c r="AD28" s="1078">
        <v>0</v>
      </c>
      <c r="AE28" s="1083"/>
      <c r="AF28" s="831"/>
      <c r="AG28" s="831"/>
      <c r="AH28" s="831"/>
      <c r="AI28" s="831"/>
      <c r="AJ28" s="831"/>
      <c r="AK28" s="831"/>
      <c r="AL28" s="831"/>
    </row>
    <row r="29" spans="1:46"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124"/>
      <c r="Z29" s="1078"/>
      <c r="AA29" s="1077"/>
      <c r="AB29" s="1078">
        <v>0</v>
      </c>
      <c r="AC29" s="1078"/>
      <c r="AD29" s="1078">
        <v>0</v>
      </c>
      <c r="AE29" s="1083"/>
      <c r="AF29" s="831"/>
      <c r="AG29" s="831"/>
      <c r="AH29" s="831"/>
      <c r="AI29" s="831"/>
      <c r="AJ29" s="831"/>
      <c r="AK29" s="831"/>
      <c r="AL29" s="831"/>
    </row>
    <row r="30" spans="1:46"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124"/>
      <c r="Z30" s="1078"/>
      <c r="AA30" s="1077"/>
      <c r="AB30" s="1078">
        <v>0</v>
      </c>
      <c r="AC30" s="1078"/>
      <c r="AD30" s="1078">
        <v>0</v>
      </c>
      <c r="AE30" s="1083"/>
      <c r="AF30" s="831"/>
      <c r="AG30" s="831"/>
      <c r="AH30" s="831"/>
      <c r="AI30" s="831"/>
      <c r="AJ30" s="831"/>
      <c r="AK30" s="831"/>
      <c r="AL30" s="831"/>
    </row>
    <row r="31" spans="1:46"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124"/>
      <c r="Z31" s="1078"/>
      <c r="AA31" s="1077"/>
      <c r="AB31" s="1078">
        <v>0</v>
      </c>
      <c r="AC31" s="1078"/>
      <c r="AD31" s="1078">
        <v>0</v>
      </c>
      <c r="AE31" s="1083"/>
      <c r="AF31" s="831"/>
      <c r="AG31" s="831"/>
      <c r="AH31" s="831"/>
      <c r="AI31" s="831"/>
      <c r="AJ31" s="831"/>
      <c r="AK31" s="831"/>
      <c r="AL31" s="831"/>
    </row>
    <row r="32" spans="1:46"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124"/>
      <c r="Z32" s="1078"/>
      <c r="AA32" s="1077"/>
      <c r="AB32" s="1078">
        <v>0</v>
      </c>
      <c r="AC32" s="1078"/>
      <c r="AD32" s="1078">
        <v>0</v>
      </c>
      <c r="AE32" s="1083"/>
      <c r="AF32" s="831"/>
      <c r="AG32" s="831"/>
      <c r="AH32" s="831"/>
      <c r="AI32" s="831"/>
      <c r="AJ32" s="831"/>
      <c r="AK32" s="831"/>
      <c r="AL32" s="831"/>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124"/>
      <c r="Z33" s="1078"/>
      <c r="AA33" s="1077"/>
      <c r="AB33" s="1078">
        <v>0</v>
      </c>
      <c r="AC33" s="1078"/>
      <c r="AD33" s="1078">
        <v>0</v>
      </c>
      <c r="AE33" s="1083"/>
      <c r="AF33" s="831"/>
      <c r="AG33" s="831"/>
      <c r="AH33" s="831"/>
      <c r="AI33" s="831"/>
      <c r="AJ33" s="831"/>
      <c r="AK33" s="831"/>
      <c r="AL33" s="831"/>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124"/>
      <c r="Z34" s="1078"/>
      <c r="AA34" s="1077"/>
      <c r="AB34" s="1078">
        <v>0</v>
      </c>
      <c r="AC34" s="1078"/>
      <c r="AD34" s="1078">
        <v>0</v>
      </c>
      <c r="AE34" s="1083"/>
      <c r="AF34" s="831"/>
      <c r="AG34" s="831"/>
      <c r="AH34" s="831"/>
      <c r="AI34" s="831"/>
      <c r="AJ34" s="831"/>
      <c r="AK34" s="831"/>
      <c r="AL34" s="831"/>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124"/>
      <c r="Z35" s="1078"/>
      <c r="AA35" s="1077"/>
      <c r="AB35" s="1078">
        <v>0</v>
      </c>
      <c r="AC35" s="1078"/>
      <c r="AD35" s="1078">
        <v>0</v>
      </c>
      <c r="AE35" s="1083"/>
      <c r="AF35" s="831"/>
      <c r="AG35" s="831"/>
      <c r="AH35" s="831"/>
      <c r="AI35" s="831"/>
      <c r="AJ35" s="831"/>
      <c r="AK35" s="831"/>
      <c r="AL35" s="831"/>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124"/>
      <c r="Z36" s="1078"/>
      <c r="AA36" s="1077"/>
      <c r="AB36" s="1078">
        <v>0</v>
      </c>
      <c r="AC36" s="1078"/>
      <c r="AD36" s="1078">
        <v>0</v>
      </c>
      <c r="AE36" s="1083"/>
      <c r="AF36" s="831"/>
      <c r="AG36" s="831"/>
      <c r="AH36" s="831"/>
      <c r="AI36" s="831"/>
      <c r="AJ36" s="831"/>
      <c r="AK36" s="831"/>
      <c r="AL36" s="831"/>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124"/>
      <c r="Z37" s="1078"/>
      <c r="AA37" s="1077"/>
      <c r="AB37" s="1078">
        <v>0</v>
      </c>
      <c r="AC37" s="1078"/>
      <c r="AD37" s="1078">
        <v>0</v>
      </c>
      <c r="AE37" s="1083"/>
      <c r="AF37" s="831"/>
      <c r="AG37" s="831"/>
      <c r="AH37" s="831"/>
      <c r="AI37" s="831"/>
      <c r="AJ37" s="831"/>
      <c r="AK37" s="831"/>
      <c r="AL37" s="831"/>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124"/>
      <c r="Z38" s="1078"/>
      <c r="AA38" s="1077"/>
      <c r="AB38" s="1078">
        <v>0</v>
      </c>
      <c r="AC38" s="1078"/>
      <c r="AD38" s="1078">
        <v>0</v>
      </c>
      <c r="AE38" s="1083"/>
      <c r="AF38" s="831"/>
      <c r="AG38" s="831"/>
      <c r="AH38" s="831"/>
      <c r="AI38" s="831"/>
      <c r="AJ38" s="831"/>
      <c r="AK38" s="831"/>
      <c r="AL38" s="831"/>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124"/>
      <c r="Z39" s="1078"/>
      <c r="AA39" s="1077"/>
      <c r="AB39" s="1078">
        <v>0</v>
      </c>
      <c r="AC39" s="1078"/>
      <c r="AD39" s="1078">
        <v>0</v>
      </c>
      <c r="AE39" s="1083"/>
      <c r="AF39" s="831"/>
      <c r="AG39" s="831"/>
      <c r="AH39" s="831"/>
      <c r="AI39" s="831"/>
      <c r="AJ39" s="831"/>
      <c r="AK39" s="831"/>
      <c r="AL39" s="831"/>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124"/>
      <c r="Z40" s="1078"/>
      <c r="AA40" s="1077"/>
      <c r="AB40" s="1078">
        <v>0</v>
      </c>
      <c r="AC40" s="1078"/>
      <c r="AD40" s="1078">
        <v>0</v>
      </c>
      <c r="AE40" s="1083"/>
      <c r="AF40" s="831"/>
      <c r="AG40" s="831"/>
      <c r="AH40" s="831"/>
      <c r="AI40" s="831"/>
      <c r="AJ40" s="831"/>
      <c r="AK40" s="831"/>
      <c r="AL40" s="831"/>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124"/>
      <c r="Z41" s="1078"/>
      <c r="AA41" s="1077"/>
      <c r="AB41" s="1078">
        <v>0</v>
      </c>
      <c r="AC41" s="1078"/>
      <c r="AD41" s="1078">
        <v>0</v>
      </c>
      <c r="AE41" s="1083"/>
      <c r="AF41" s="831"/>
      <c r="AG41" s="831"/>
      <c r="AH41" s="831"/>
      <c r="AI41" s="831"/>
      <c r="AJ41" s="831"/>
      <c r="AK41" s="831"/>
      <c r="AL41" s="831"/>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124"/>
      <c r="Z42" s="1078"/>
      <c r="AA42" s="1077"/>
      <c r="AB42" s="1078">
        <v>0</v>
      </c>
      <c r="AC42" s="1078"/>
      <c r="AD42" s="1078">
        <v>0</v>
      </c>
      <c r="AE42" s="1083"/>
      <c r="AF42" s="831"/>
      <c r="AG42" s="831"/>
      <c r="AH42" s="831"/>
      <c r="AI42" s="831"/>
      <c r="AJ42" s="831"/>
      <c r="AK42" s="831"/>
      <c r="AL42" s="831"/>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124"/>
      <c r="Z43" s="1078"/>
      <c r="AA43" s="1077"/>
      <c r="AB43" s="1078">
        <v>0</v>
      </c>
      <c r="AC43" s="1078"/>
      <c r="AD43" s="1078">
        <v>0</v>
      </c>
      <c r="AE43" s="1083"/>
      <c r="AF43" s="831"/>
      <c r="AG43" s="831"/>
      <c r="AH43" s="831"/>
      <c r="AI43" s="831"/>
      <c r="AJ43" s="831"/>
      <c r="AK43" s="831"/>
      <c r="AL43" s="831"/>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124"/>
      <c r="Z44" s="1078"/>
      <c r="AA44" s="1077"/>
      <c r="AB44" s="1078">
        <v>0</v>
      </c>
      <c r="AC44" s="1078"/>
      <c r="AD44" s="1078">
        <v>0</v>
      </c>
      <c r="AE44" s="1083"/>
      <c r="AF44" s="831"/>
      <c r="AG44" s="831"/>
      <c r="AH44" s="831"/>
      <c r="AI44" s="831"/>
      <c r="AJ44" s="831"/>
      <c r="AK44" s="831"/>
      <c r="AL44" s="831"/>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124"/>
      <c r="Z45" s="1078"/>
      <c r="AA45" s="1077"/>
      <c r="AB45" s="1078">
        <v>0</v>
      </c>
      <c r="AC45" s="1078"/>
      <c r="AD45" s="1078">
        <v>0</v>
      </c>
      <c r="AE45" s="1083"/>
      <c r="AF45" s="831"/>
      <c r="AG45" s="831"/>
      <c r="AH45" s="831"/>
      <c r="AI45" s="831"/>
      <c r="AJ45" s="831"/>
      <c r="AK45" s="831"/>
      <c r="AL45" s="831"/>
    </row>
    <row r="46" spans="1:3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124"/>
      <c r="Z46" s="1078"/>
      <c r="AA46" s="1077"/>
      <c r="AB46" s="1078">
        <v>0</v>
      </c>
      <c r="AC46" s="1078"/>
      <c r="AD46" s="1078">
        <v>0</v>
      </c>
      <c r="AE46" s="1083"/>
      <c r="AF46" s="831"/>
      <c r="AG46" s="831"/>
      <c r="AH46" s="831"/>
      <c r="AI46" s="831"/>
      <c r="AJ46" s="831"/>
      <c r="AK46" s="831"/>
      <c r="AL46" s="831"/>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124"/>
      <c r="Z47" s="1078"/>
      <c r="AA47" s="1077"/>
      <c r="AB47" s="1078">
        <v>0</v>
      </c>
      <c r="AC47" s="1078"/>
      <c r="AD47" s="1078">
        <v>0</v>
      </c>
      <c r="AE47" s="1083"/>
      <c r="AF47" s="831"/>
      <c r="AG47" s="831"/>
      <c r="AH47" s="831"/>
      <c r="AI47" s="831"/>
      <c r="AJ47" s="831"/>
      <c r="AK47" s="831"/>
      <c r="AL47" s="831"/>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124"/>
      <c r="Z48" s="1078"/>
      <c r="AA48" s="1077"/>
      <c r="AB48" s="1078">
        <v>0</v>
      </c>
      <c r="AC48" s="1078"/>
      <c r="AD48" s="1078">
        <v>0</v>
      </c>
      <c r="AE48" s="1083"/>
      <c r="AF48" s="831"/>
      <c r="AG48" s="831"/>
      <c r="AH48" s="831"/>
      <c r="AI48" s="831"/>
      <c r="AJ48" s="831"/>
      <c r="AK48" s="831"/>
      <c r="AL48" s="831"/>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124"/>
      <c r="Z49" s="1078"/>
      <c r="AA49" s="1077"/>
      <c r="AB49" s="1078">
        <v>0</v>
      </c>
      <c r="AC49" s="1078"/>
      <c r="AD49" s="1078">
        <v>0</v>
      </c>
      <c r="AE49" s="1083"/>
      <c r="AF49" s="831"/>
      <c r="AG49" s="831"/>
      <c r="AH49" s="831"/>
      <c r="AI49" s="831"/>
      <c r="AJ49" s="831"/>
      <c r="AK49" s="831"/>
      <c r="AL49" s="831"/>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124"/>
      <c r="Z50" s="1078"/>
      <c r="AA50" s="1077"/>
      <c r="AB50" s="1078">
        <v>0</v>
      </c>
      <c r="AC50" s="1078"/>
      <c r="AD50" s="1078">
        <v>0</v>
      </c>
      <c r="AE50" s="1083"/>
      <c r="AF50" s="831"/>
      <c r="AG50" s="831"/>
      <c r="AH50" s="831"/>
      <c r="AI50" s="831"/>
      <c r="AJ50" s="831"/>
      <c r="AK50" s="831"/>
      <c r="AL50" s="831"/>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124"/>
      <c r="Z51" s="1078"/>
      <c r="AA51" s="1077"/>
      <c r="AB51" s="1078">
        <v>0</v>
      </c>
      <c r="AC51" s="1078"/>
      <c r="AD51" s="1078">
        <v>0</v>
      </c>
      <c r="AE51" s="1083"/>
      <c r="AF51" s="831"/>
      <c r="AG51" s="831"/>
      <c r="AH51" s="831"/>
      <c r="AI51" s="831"/>
      <c r="AJ51" s="831"/>
      <c r="AK51" s="831"/>
      <c r="AL51" s="831"/>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124"/>
      <c r="Z52" s="1078"/>
      <c r="AA52" s="1077"/>
      <c r="AB52" s="1078">
        <v>0</v>
      </c>
      <c r="AC52" s="1078"/>
      <c r="AD52" s="1078">
        <v>0</v>
      </c>
      <c r="AE52" s="1083"/>
      <c r="AF52" s="831"/>
      <c r="AG52" s="831"/>
      <c r="AH52" s="831"/>
      <c r="AI52" s="831"/>
      <c r="AJ52" s="831"/>
      <c r="AK52" s="831"/>
      <c r="AL52" s="831"/>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124"/>
      <c r="Z53" s="1078"/>
      <c r="AA53" s="1077"/>
      <c r="AB53" s="1078">
        <v>0</v>
      </c>
      <c r="AC53" s="1078"/>
      <c r="AD53" s="1078">
        <v>0</v>
      </c>
      <c r="AE53" s="1083"/>
      <c r="AF53" s="831"/>
      <c r="AG53" s="831"/>
      <c r="AH53" s="831"/>
      <c r="AI53" s="831"/>
      <c r="AJ53" s="831"/>
      <c r="AK53" s="831"/>
      <c r="AL53" s="831"/>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124"/>
      <c r="Z54" s="1078"/>
      <c r="AA54" s="1077"/>
      <c r="AB54" s="1078">
        <v>0</v>
      </c>
      <c r="AC54" s="1078"/>
      <c r="AD54" s="1078">
        <v>0</v>
      </c>
      <c r="AE54" s="1083"/>
      <c r="AF54" s="831"/>
      <c r="AG54" s="831"/>
      <c r="AH54" s="831"/>
      <c r="AI54" s="831"/>
      <c r="AJ54" s="831"/>
      <c r="AK54" s="831"/>
      <c r="AL54" s="831"/>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124"/>
      <c r="Z55" s="1078"/>
      <c r="AA55" s="1077"/>
      <c r="AB55" s="1078">
        <v>0</v>
      </c>
      <c r="AC55" s="1078"/>
      <c r="AD55" s="1078">
        <v>0</v>
      </c>
      <c r="AE55" s="1083"/>
      <c r="AF55" s="831"/>
      <c r="AG55" s="831"/>
      <c r="AH55" s="831"/>
      <c r="AI55" s="831"/>
      <c r="AJ55" s="831"/>
      <c r="AK55" s="831"/>
      <c r="AL55" s="831"/>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124"/>
      <c r="Z56" s="1078"/>
      <c r="AA56" s="1077"/>
      <c r="AB56" s="1078">
        <v>0</v>
      </c>
      <c r="AC56" s="1078"/>
      <c r="AD56" s="1078">
        <v>0</v>
      </c>
      <c r="AE56" s="1083"/>
      <c r="AF56" s="831"/>
      <c r="AG56" s="831"/>
      <c r="AH56" s="831"/>
      <c r="AI56" s="831"/>
      <c r="AJ56" s="831"/>
      <c r="AK56" s="831"/>
      <c r="AL56" s="831"/>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124"/>
      <c r="Z57" s="1078"/>
      <c r="AA57" s="1077"/>
      <c r="AB57" s="1078">
        <v>0</v>
      </c>
      <c r="AC57" s="1078"/>
      <c r="AD57" s="1078">
        <v>0</v>
      </c>
      <c r="AE57" s="1083"/>
      <c r="AF57" s="831"/>
      <c r="AG57" s="831"/>
      <c r="AH57" s="831"/>
      <c r="AI57" s="831"/>
      <c r="AJ57" s="831"/>
      <c r="AK57" s="831"/>
      <c r="AL57" s="831"/>
    </row>
    <row r="58" spans="1:3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124"/>
      <c r="Z58" s="1078"/>
      <c r="AA58" s="1077"/>
      <c r="AB58" s="1078">
        <v>0</v>
      </c>
      <c r="AC58" s="1078"/>
      <c r="AD58" s="1078">
        <v>0</v>
      </c>
      <c r="AE58" s="1083"/>
      <c r="AF58" s="831"/>
      <c r="AG58" s="831"/>
      <c r="AH58" s="831"/>
      <c r="AI58" s="831"/>
      <c r="AJ58" s="831"/>
      <c r="AK58" s="831"/>
      <c r="AL58" s="831"/>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124"/>
      <c r="Z59" s="1078"/>
      <c r="AA59" s="1077"/>
      <c r="AB59" s="1078">
        <v>0</v>
      </c>
      <c r="AC59" s="1078"/>
      <c r="AD59" s="1078">
        <v>0</v>
      </c>
      <c r="AE59" s="1083"/>
      <c r="AF59" s="831"/>
      <c r="AG59" s="831"/>
      <c r="AH59" s="831"/>
      <c r="AI59" s="831"/>
      <c r="AJ59" s="831"/>
      <c r="AK59" s="831"/>
      <c r="AL59" s="831"/>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124"/>
      <c r="Z60" s="1078"/>
      <c r="AA60" s="1077"/>
      <c r="AB60" s="1078">
        <v>0</v>
      </c>
      <c r="AC60" s="1078"/>
      <c r="AD60" s="1078">
        <v>0</v>
      </c>
      <c r="AE60" s="1083"/>
      <c r="AF60" s="831"/>
      <c r="AG60" s="831"/>
      <c r="AH60" s="831"/>
      <c r="AI60" s="831"/>
      <c r="AJ60" s="831"/>
      <c r="AK60" s="831"/>
      <c r="AL60" s="831"/>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124"/>
      <c r="Z61" s="1078"/>
      <c r="AA61" s="1077"/>
      <c r="AB61" s="1078">
        <v>0</v>
      </c>
      <c r="AC61" s="1078"/>
      <c r="AD61" s="1078">
        <v>0</v>
      </c>
      <c r="AE61" s="1083"/>
      <c r="AF61" s="831"/>
      <c r="AG61" s="831"/>
      <c r="AH61" s="831"/>
      <c r="AI61" s="831"/>
      <c r="AJ61" s="831"/>
      <c r="AK61" s="831"/>
      <c r="AL61" s="831"/>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124"/>
      <c r="Z62" s="1078"/>
      <c r="AA62" s="1077"/>
      <c r="AB62" s="1078">
        <v>0</v>
      </c>
      <c r="AC62" s="1078"/>
      <c r="AD62" s="1078">
        <v>0</v>
      </c>
      <c r="AE62" s="1083"/>
      <c r="AF62" s="831"/>
      <c r="AG62" s="831"/>
      <c r="AH62" s="831"/>
      <c r="AI62" s="831"/>
      <c r="AJ62" s="831"/>
      <c r="AK62" s="831"/>
      <c r="AL62" s="831"/>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124"/>
      <c r="Z63" s="1078"/>
      <c r="AA63" s="1077"/>
      <c r="AB63" s="1078">
        <v>0</v>
      </c>
      <c r="AC63" s="1078"/>
      <c r="AD63" s="1078">
        <v>0</v>
      </c>
      <c r="AE63" s="1083"/>
      <c r="AF63" s="831"/>
      <c r="AG63" s="831"/>
      <c r="AH63" s="831"/>
      <c r="AI63" s="831"/>
      <c r="AJ63" s="831"/>
      <c r="AK63" s="831"/>
      <c r="AL63" s="831"/>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124"/>
      <c r="Z64" s="1078"/>
      <c r="AA64" s="1077"/>
      <c r="AB64" s="1078">
        <v>0</v>
      </c>
      <c r="AC64" s="1078"/>
      <c r="AD64" s="1078">
        <v>0</v>
      </c>
      <c r="AE64" s="1083"/>
      <c r="AF64" s="831"/>
      <c r="AG64" s="831"/>
      <c r="AH64" s="831"/>
      <c r="AI64" s="831"/>
      <c r="AJ64" s="831"/>
      <c r="AK64" s="831"/>
      <c r="AL64" s="831"/>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124"/>
      <c r="Z65" s="1078"/>
      <c r="AA65" s="1077"/>
      <c r="AB65" s="1078">
        <v>0</v>
      </c>
      <c r="AC65" s="1078"/>
      <c r="AD65" s="1078">
        <v>0</v>
      </c>
      <c r="AE65" s="1083"/>
      <c r="AF65" s="831"/>
      <c r="AG65" s="831"/>
      <c r="AH65" s="831"/>
      <c r="AI65" s="831"/>
      <c r="AJ65" s="831"/>
      <c r="AK65" s="831"/>
      <c r="AL65" s="831"/>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124"/>
      <c r="Z66" s="1078"/>
      <c r="AA66" s="1077"/>
      <c r="AB66" s="1078">
        <v>0</v>
      </c>
      <c r="AC66" s="1078"/>
      <c r="AD66" s="1078">
        <v>0</v>
      </c>
      <c r="AE66" s="1083"/>
      <c r="AF66" s="831"/>
      <c r="AG66" s="831"/>
      <c r="AH66" s="831"/>
      <c r="AI66" s="831"/>
      <c r="AJ66" s="831"/>
      <c r="AK66" s="831"/>
      <c r="AL66" s="831"/>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124"/>
      <c r="Z67" s="1078"/>
      <c r="AA67" s="1077"/>
      <c r="AB67" s="1078">
        <v>0</v>
      </c>
      <c r="AC67" s="1078"/>
      <c r="AD67" s="1078">
        <v>0</v>
      </c>
      <c r="AE67" s="1083"/>
      <c r="AF67" s="831"/>
      <c r="AG67" s="831"/>
      <c r="AH67" s="831"/>
      <c r="AI67" s="831"/>
      <c r="AJ67" s="831"/>
      <c r="AK67" s="831"/>
      <c r="AL67" s="831"/>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124"/>
      <c r="Z68" s="1078"/>
      <c r="AA68" s="1077"/>
      <c r="AB68" s="1078">
        <v>0</v>
      </c>
      <c r="AC68" s="1078"/>
      <c r="AD68" s="1078">
        <v>0</v>
      </c>
      <c r="AE68" s="1083"/>
      <c r="AF68" s="831"/>
      <c r="AG68" s="831"/>
      <c r="AH68" s="831"/>
      <c r="AI68" s="831"/>
      <c r="AJ68" s="831"/>
      <c r="AK68" s="831"/>
      <c r="AL68" s="831"/>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124"/>
      <c r="Z69" s="1078"/>
      <c r="AA69" s="1077"/>
      <c r="AB69" s="1078">
        <v>0</v>
      </c>
      <c r="AC69" s="1078"/>
      <c r="AD69" s="1078">
        <v>0</v>
      </c>
      <c r="AE69" s="1083"/>
      <c r="AF69" s="831"/>
      <c r="AG69" s="831"/>
      <c r="AH69" s="831"/>
      <c r="AI69" s="831"/>
      <c r="AJ69" s="831"/>
      <c r="AK69" s="831"/>
      <c r="AL69" s="831"/>
    </row>
    <row r="70" spans="1:3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124"/>
      <c r="Z70" s="1078"/>
      <c r="AA70" s="1077"/>
      <c r="AB70" s="1078">
        <v>0</v>
      </c>
      <c r="AC70" s="1078"/>
      <c r="AD70" s="1078">
        <v>0</v>
      </c>
      <c r="AE70" s="1083"/>
      <c r="AF70" s="831"/>
      <c r="AG70" s="831"/>
      <c r="AH70" s="831"/>
      <c r="AI70" s="831"/>
      <c r="AJ70" s="831"/>
      <c r="AK70" s="831"/>
      <c r="AL70" s="831"/>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124"/>
      <c r="Z71" s="1078"/>
      <c r="AA71" s="1077"/>
      <c r="AB71" s="1078">
        <v>0</v>
      </c>
      <c r="AC71" s="1078"/>
      <c r="AD71" s="1078">
        <v>0</v>
      </c>
      <c r="AE71" s="1083"/>
      <c r="AF71" s="831"/>
      <c r="AG71" s="831"/>
      <c r="AH71" s="831"/>
      <c r="AI71" s="831"/>
      <c r="AJ71" s="831"/>
      <c r="AK71" s="831"/>
      <c r="AL71" s="831"/>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124"/>
      <c r="Z72" s="1078"/>
      <c r="AA72" s="1077"/>
      <c r="AB72" s="1078">
        <v>0</v>
      </c>
      <c r="AC72" s="1078"/>
      <c r="AD72" s="1078">
        <v>0</v>
      </c>
      <c r="AE72" s="1083"/>
      <c r="AF72" s="831"/>
      <c r="AG72" s="831"/>
      <c r="AH72" s="831"/>
      <c r="AI72" s="831"/>
      <c r="AJ72" s="831"/>
      <c r="AK72" s="831"/>
      <c r="AL72" s="831"/>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124"/>
      <c r="Z73" s="1078"/>
      <c r="AA73" s="1077"/>
      <c r="AB73" s="1078">
        <v>0</v>
      </c>
      <c r="AC73" s="1078"/>
      <c r="AD73" s="1078">
        <v>0</v>
      </c>
      <c r="AE73" s="1083"/>
      <c r="AF73" s="831"/>
      <c r="AG73" s="831"/>
      <c r="AH73" s="831"/>
      <c r="AI73" s="831"/>
      <c r="AJ73" s="831"/>
      <c r="AK73" s="831"/>
      <c r="AL73" s="831"/>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124"/>
      <c r="Z74" s="1078"/>
      <c r="AA74" s="1077"/>
      <c r="AB74" s="1078">
        <v>0</v>
      </c>
      <c r="AC74" s="1078"/>
      <c r="AD74" s="1078">
        <v>0</v>
      </c>
      <c r="AE74" s="1083"/>
      <c r="AF74" s="831"/>
      <c r="AG74" s="831"/>
      <c r="AH74" s="831"/>
      <c r="AI74" s="831"/>
      <c r="AJ74" s="831"/>
      <c r="AK74" s="831"/>
      <c r="AL74" s="831"/>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124"/>
      <c r="Z75" s="1078"/>
      <c r="AA75" s="1077"/>
      <c r="AB75" s="1078">
        <v>0</v>
      </c>
      <c r="AC75" s="1078"/>
      <c r="AD75" s="1078">
        <v>0</v>
      </c>
      <c r="AE75" s="1083"/>
      <c r="AF75" s="831"/>
      <c r="AG75" s="831"/>
      <c r="AH75" s="831"/>
      <c r="AI75" s="831"/>
      <c r="AJ75" s="831"/>
      <c r="AK75" s="831"/>
      <c r="AL75" s="831"/>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124"/>
      <c r="Z76" s="1078"/>
      <c r="AA76" s="1077"/>
      <c r="AB76" s="1078">
        <v>0</v>
      </c>
      <c r="AC76" s="1078"/>
      <c r="AD76" s="1078">
        <v>0</v>
      </c>
      <c r="AE76" s="1083"/>
      <c r="AF76" s="831"/>
      <c r="AG76" s="831"/>
      <c r="AH76" s="831"/>
      <c r="AI76" s="831"/>
      <c r="AJ76" s="831"/>
      <c r="AK76" s="831"/>
      <c r="AL76" s="831"/>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124"/>
      <c r="Z77" s="1078"/>
      <c r="AA77" s="1077"/>
      <c r="AB77" s="1078">
        <v>0</v>
      </c>
      <c r="AC77" s="1078"/>
      <c r="AD77" s="1078">
        <v>0</v>
      </c>
      <c r="AE77" s="1083"/>
      <c r="AF77" s="831"/>
      <c r="AG77" s="831"/>
      <c r="AH77" s="831"/>
      <c r="AI77" s="831"/>
      <c r="AJ77" s="831"/>
      <c r="AK77" s="831"/>
      <c r="AL77" s="831"/>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124"/>
      <c r="Z78" s="1078"/>
      <c r="AA78" s="1077"/>
      <c r="AB78" s="1078">
        <v>0</v>
      </c>
      <c r="AC78" s="1078"/>
      <c r="AD78" s="1078">
        <v>0</v>
      </c>
      <c r="AE78" s="1083"/>
      <c r="AF78" s="831"/>
      <c r="AG78" s="831"/>
      <c r="AH78" s="831"/>
      <c r="AI78" s="831"/>
      <c r="AJ78" s="831"/>
      <c r="AK78" s="831"/>
      <c r="AL78" s="831"/>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124"/>
      <c r="Z79" s="1078"/>
      <c r="AA79" s="1077"/>
      <c r="AB79" s="1078">
        <v>0</v>
      </c>
      <c r="AC79" s="1078"/>
      <c r="AD79" s="1078">
        <v>0</v>
      </c>
      <c r="AE79" s="1083"/>
      <c r="AF79" s="831"/>
      <c r="AG79" s="831"/>
      <c r="AH79" s="831"/>
      <c r="AI79" s="831"/>
      <c r="AJ79" s="831"/>
      <c r="AK79" s="831"/>
      <c r="AL79" s="831"/>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124"/>
      <c r="Z80" s="1078"/>
      <c r="AA80" s="1077"/>
      <c r="AB80" s="1078">
        <v>0</v>
      </c>
      <c r="AC80" s="1078"/>
      <c r="AD80" s="1078">
        <v>0</v>
      </c>
      <c r="AE80" s="1083"/>
      <c r="AF80" s="831"/>
      <c r="AG80" s="831"/>
      <c r="AH80" s="831"/>
      <c r="AI80" s="831"/>
      <c r="AJ80" s="831"/>
      <c r="AK80" s="831"/>
      <c r="AL80" s="831"/>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124"/>
      <c r="Z81" s="1078"/>
      <c r="AA81" s="1077"/>
      <c r="AB81" s="1078">
        <v>0</v>
      </c>
      <c r="AC81" s="1078"/>
      <c r="AD81" s="1078">
        <v>0</v>
      </c>
      <c r="AE81" s="1083"/>
      <c r="AF81" s="831"/>
      <c r="AG81" s="831"/>
      <c r="AH81" s="831"/>
      <c r="AI81" s="831"/>
      <c r="AJ81" s="831"/>
      <c r="AK81" s="831"/>
      <c r="AL81" s="831"/>
    </row>
    <row r="82" spans="1:3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124"/>
      <c r="Z82" s="1078"/>
      <c r="AA82" s="1077"/>
      <c r="AB82" s="1078">
        <v>0</v>
      </c>
      <c r="AC82" s="1078"/>
      <c r="AD82" s="1078">
        <v>0</v>
      </c>
      <c r="AE82" s="1083"/>
      <c r="AF82" s="831"/>
      <c r="AG82" s="831"/>
      <c r="AH82" s="831"/>
      <c r="AI82" s="831"/>
      <c r="AJ82" s="831"/>
      <c r="AK82" s="831"/>
      <c r="AL82" s="831"/>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124"/>
      <c r="Z83" s="1078"/>
      <c r="AA83" s="1077"/>
      <c r="AB83" s="1078">
        <v>0</v>
      </c>
      <c r="AC83" s="1078"/>
      <c r="AD83" s="1078">
        <v>0</v>
      </c>
      <c r="AE83" s="1083"/>
      <c r="AF83" s="831"/>
      <c r="AG83" s="831"/>
      <c r="AH83" s="831"/>
      <c r="AI83" s="831"/>
      <c r="AJ83" s="831"/>
      <c r="AK83" s="831"/>
      <c r="AL83" s="831"/>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124"/>
      <c r="Z84" s="1078"/>
      <c r="AA84" s="1077"/>
      <c r="AB84" s="1078">
        <v>0</v>
      </c>
      <c r="AC84" s="1078"/>
      <c r="AD84" s="1078">
        <v>0</v>
      </c>
      <c r="AE84" s="1083"/>
      <c r="AF84" s="831"/>
      <c r="AG84" s="831"/>
      <c r="AH84" s="831"/>
      <c r="AI84" s="831"/>
      <c r="AJ84" s="831"/>
      <c r="AK84" s="831"/>
      <c r="AL84" s="831"/>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124"/>
      <c r="Z85" s="1078"/>
      <c r="AA85" s="1077"/>
      <c r="AB85" s="1078">
        <v>0</v>
      </c>
      <c r="AC85" s="1078"/>
      <c r="AD85" s="1078">
        <v>0</v>
      </c>
      <c r="AE85" s="1083"/>
      <c r="AF85" s="831"/>
      <c r="AG85" s="831"/>
      <c r="AH85" s="831"/>
      <c r="AI85" s="831"/>
      <c r="AJ85" s="831"/>
      <c r="AK85" s="831"/>
      <c r="AL85" s="831"/>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124"/>
      <c r="Z86" s="1078"/>
      <c r="AA86" s="1077"/>
      <c r="AB86" s="1078">
        <v>0</v>
      </c>
      <c r="AC86" s="1078"/>
      <c r="AD86" s="1078">
        <v>0</v>
      </c>
      <c r="AE86" s="1083"/>
      <c r="AF86" s="831"/>
      <c r="AG86" s="831"/>
      <c r="AH86" s="831"/>
      <c r="AI86" s="831"/>
      <c r="AJ86" s="831"/>
      <c r="AK86" s="831"/>
      <c r="AL86" s="831"/>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124"/>
      <c r="Z87" s="1078"/>
      <c r="AA87" s="1077"/>
      <c r="AB87" s="1078">
        <v>0</v>
      </c>
      <c r="AC87" s="1078"/>
      <c r="AD87" s="1078">
        <v>0</v>
      </c>
      <c r="AE87" s="1083"/>
      <c r="AF87" s="831"/>
      <c r="AG87" s="831"/>
      <c r="AH87" s="831"/>
      <c r="AI87" s="831"/>
      <c r="AJ87" s="831"/>
      <c r="AK87" s="831"/>
      <c r="AL87" s="831"/>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124"/>
      <c r="Z88" s="1078"/>
      <c r="AA88" s="1077"/>
      <c r="AB88" s="1078">
        <v>0</v>
      </c>
      <c r="AC88" s="1078"/>
      <c r="AD88" s="1078">
        <v>0</v>
      </c>
      <c r="AE88" s="1083"/>
      <c r="AF88" s="831"/>
      <c r="AG88" s="831"/>
      <c r="AH88" s="831"/>
      <c r="AI88" s="831"/>
      <c r="AJ88" s="831"/>
      <c r="AK88" s="831"/>
      <c r="AL88" s="831"/>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124"/>
      <c r="Z89" s="1078"/>
      <c r="AA89" s="1077"/>
      <c r="AB89" s="1078">
        <v>0</v>
      </c>
      <c r="AC89" s="1078"/>
      <c r="AD89" s="1078">
        <v>0</v>
      </c>
      <c r="AE89" s="1083"/>
      <c r="AF89" s="831"/>
      <c r="AG89" s="831"/>
      <c r="AH89" s="831"/>
      <c r="AI89" s="831"/>
      <c r="AJ89" s="831"/>
      <c r="AK89" s="831"/>
      <c r="AL89" s="831"/>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124"/>
      <c r="Z90" s="1078"/>
      <c r="AA90" s="1077"/>
      <c r="AB90" s="1078">
        <v>0</v>
      </c>
      <c r="AC90" s="1078"/>
      <c r="AD90" s="1078">
        <v>0</v>
      </c>
      <c r="AE90" s="1083"/>
      <c r="AF90" s="831"/>
      <c r="AG90" s="831"/>
      <c r="AH90" s="831"/>
      <c r="AI90" s="831"/>
      <c r="AJ90" s="831"/>
      <c r="AK90" s="831"/>
      <c r="AL90" s="831"/>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124"/>
      <c r="Z91" s="1078"/>
      <c r="AA91" s="1077"/>
      <c r="AB91" s="1078">
        <v>0</v>
      </c>
      <c r="AC91" s="1078"/>
      <c r="AD91" s="1078">
        <v>0</v>
      </c>
      <c r="AE91" s="1083"/>
      <c r="AF91" s="831"/>
      <c r="AG91" s="831"/>
      <c r="AH91" s="831"/>
      <c r="AI91" s="831"/>
      <c r="AJ91" s="831"/>
      <c r="AK91" s="831"/>
      <c r="AL91" s="831"/>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124"/>
      <c r="Z92" s="1078"/>
      <c r="AA92" s="1077"/>
      <c r="AB92" s="1078">
        <v>0</v>
      </c>
      <c r="AC92" s="1078"/>
      <c r="AD92" s="1078">
        <v>0</v>
      </c>
      <c r="AE92" s="1083"/>
      <c r="AF92" s="831"/>
      <c r="AG92" s="831"/>
      <c r="AH92" s="831"/>
      <c r="AI92" s="831"/>
      <c r="AJ92" s="831"/>
      <c r="AK92" s="831"/>
      <c r="AL92" s="831"/>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124"/>
      <c r="Z93" s="1078"/>
      <c r="AA93" s="1077"/>
      <c r="AB93" s="1078">
        <v>0</v>
      </c>
      <c r="AC93" s="1078"/>
      <c r="AD93" s="1078">
        <v>0</v>
      </c>
      <c r="AE93" s="1083"/>
      <c r="AF93" s="831"/>
      <c r="AG93" s="831"/>
      <c r="AH93" s="831"/>
      <c r="AI93" s="831"/>
      <c r="AJ93" s="831"/>
      <c r="AK93" s="831"/>
      <c r="AL93" s="831"/>
    </row>
    <row r="94" spans="1:3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124"/>
      <c r="Z94" s="1078"/>
      <c r="AA94" s="1077"/>
      <c r="AB94" s="1078">
        <v>0</v>
      </c>
      <c r="AC94" s="1078"/>
      <c r="AD94" s="1078">
        <v>0</v>
      </c>
      <c r="AE94" s="1083"/>
      <c r="AF94" s="831"/>
      <c r="AG94" s="831"/>
      <c r="AH94" s="831"/>
      <c r="AI94" s="831"/>
      <c r="AJ94" s="831"/>
      <c r="AK94" s="831"/>
      <c r="AL94" s="831"/>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124"/>
      <c r="Z95" s="1078"/>
      <c r="AA95" s="1077"/>
      <c r="AB95" s="1078">
        <v>0</v>
      </c>
      <c r="AC95" s="1078"/>
      <c r="AD95" s="1078">
        <v>0</v>
      </c>
      <c r="AE95" s="1083"/>
      <c r="AF95" s="831"/>
      <c r="AG95" s="831"/>
      <c r="AH95" s="831"/>
      <c r="AI95" s="831"/>
      <c r="AJ95" s="831"/>
      <c r="AK95" s="831"/>
      <c r="AL95" s="831"/>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124"/>
      <c r="Z96" s="1078"/>
      <c r="AA96" s="1077"/>
      <c r="AB96" s="1078">
        <v>0</v>
      </c>
      <c r="AC96" s="1078"/>
      <c r="AD96" s="1078">
        <v>0</v>
      </c>
      <c r="AE96" s="1083"/>
      <c r="AF96" s="831"/>
      <c r="AG96" s="831"/>
      <c r="AH96" s="831"/>
      <c r="AI96" s="831"/>
      <c r="AJ96" s="831"/>
      <c r="AK96" s="831"/>
      <c r="AL96" s="831"/>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124"/>
      <c r="Z97" s="1078"/>
      <c r="AA97" s="1077"/>
      <c r="AB97" s="1078">
        <v>0</v>
      </c>
      <c r="AC97" s="1078"/>
      <c r="AD97" s="1078">
        <v>0</v>
      </c>
      <c r="AE97" s="1083"/>
      <c r="AF97" s="831"/>
      <c r="AG97" s="831"/>
      <c r="AH97" s="831"/>
      <c r="AI97" s="831"/>
      <c r="AJ97" s="831"/>
      <c r="AK97" s="831"/>
      <c r="AL97" s="831"/>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124"/>
      <c r="Z98" s="1078"/>
      <c r="AA98" s="1077"/>
      <c r="AB98" s="1078">
        <v>0</v>
      </c>
      <c r="AC98" s="1078"/>
      <c r="AD98" s="1078">
        <v>0</v>
      </c>
      <c r="AE98" s="1083"/>
      <c r="AF98" s="831"/>
      <c r="AG98" s="831"/>
      <c r="AH98" s="831"/>
      <c r="AI98" s="831"/>
      <c r="AJ98" s="831"/>
      <c r="AK98" s="831"/>
      <c r="AL98" s="831"/>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124"/>
      <c r="Z99" s="1078"/>
      <c r="AA99" s="1077"/>
      <c r="AB99" s="1078">
        <v>0</v>
      </c>
      <c r="AC99" s="1078"/>
      <c r="AD99" s="1078">
        <v>0</v>
      </c>
      <c r="AE99" s="1083"/>
      <c r="AF99" s="831"/>
      <c r="AG99" s="831"/>
      <c r="AH99" s="831"/>
      <c r="AI99" s="831"/>
      <c r="AJ99" s="831"/>
      <c r="AK99" s="831"/>
      <c r="AL99" s="831"/>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124"/>
      <c r="Z100" s="1078"/>
      <c r="AA100" s="1077"/>
      <c r="AB100" s="1078">
        <v>0</v>
      </c>
      <c r="AC100" s="1078"/>
      <c r="AD100" s="1078">
        <v>0</v>
      </c>
      <c r="AE100" s="1083"/>
      <c r="AF100" s="831"/>
      <c r="AG100" s="831"/>
      <c r="AH100" s="831"/>
      <c r="AI100" s="831"/>
      <c r="AJ100" s="831"/>
      <c r="AK100" s="831"/>
      <c r="AL100" s="831"/>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124"/>
      <c r="Z101" s="1078"/>
      <c r="AA101" s="1077"/>
      <c r="AB101" s="1078">
        <v>0</v>
      </c>
      <c r="AC101" s="1078"/>
      <c r="AD101" s="1078">
        <v>0</v>
      </c>
      <c r="AE101" s="1083"/>
      <c r="AF101" s="831"/>
      <c r="AG101" s="831"/>
      <c r="AH101" s="831"/>
      <c r="AI101" s="831"/>
      <c r="AJ101" s="831"/>
      <c r="AK101" s="831"/>
      <c r="AL101" s="831"/>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124"/>
      <c r="Z102" s="1078"/>
      <c r="AA102" s="1077"/>
      <c r="AB102" s="1078">
        <v>0</v>
      </c>
      <c r="AC102" s="1078"/>
      <c r="AD102" s="1078">
        <v>0</v>
      </c>
      <c r="AE102" s="1083"/>
      <c r="AF102" s="831"/>
      <c r="AG102" s="831"/>
      <c r="AH102" s="831"/>
      <c r="AI102" s="831"/>
      <c r="AJ102" s="831"/>
      <c r="AK102" s="831"/>
      <c r="AL102" s="831"/>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124"/>
      <c r="Z103" s="1078"/>
      <c r="AA103" s="1077"/>
      <c r="AB103" s="1078">
        <v>0</v>
      </c>
      <c r="AC103" s="1078"/>
      <c r="AD103" s="1078">
        <v>0</v>
      </c>
      <c r="AE103" s="1083"/>
      <c r="AF103" s="831"/>
      <c r="AG103" s="831"/>
      <c r="AH103" s="831"/>
      <c r="AI103" s="831"/>
      <c r="AJ103" s="831"/>
      <c r="AK103" s="831"/>
      <c r="AL103" s="831"/>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124"/>
      <c r="Z104" s="1078"/>
      <c r="AA104" s="1077"/>
      <c r="AB104" s="1078">
        <v>0</v>
      </c>
      <c r="AC104" s="1078"/>
      <c r="AD104" s="1078">
        <v>0</v>
      </c>
      <c r="AE104" s="1083"/>
      <c r="AF104" s="831"/>
      <c r="AG104" s="831"/>
      <c r="AH104" s="831"/>
      <c r="AI104" s="831"/>
      <c r="AJ104" s="831"/>
      <c r="AK104" s="831"/>
      <c r="AL104" s="831"/>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124"/>
      <c r="Z105" s="1078"/>
      <c r="AA105" s="1077"/>
      <c r="AB105" s="1078">
        <v>0</v>
      </c>
      <c r="AC105" s="1078"/>
      <c r="AD105" s="1078">
        <v>0</v>
      </c>
      <c r="AE105" s="1083"/>
      <c r="AF105" s="831"/>
      <c r="AG105" s="831"/>
      <c r="AH105" s="831"/>
      <c r="AI105" s="831"/>
      <c r="AJ105" s="831"/>
      <c r="AK105" s="831"/>
      <c r="AL105" s="831"/>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124"/>
      <c r="Z106" s="1078"/>
      <c r="AA106" s="1077"/>
      <c r="AB106" s="1078">
        <v>0</v>
      </c>
      <c r="AC106" s="1078"/>
      <c r="AD106" s="1078">
        <v>0</v>
      </c>
      <c r="AE106" s="1083"/>
      <c r="AF106" s="831"/>
      <c r="AG106" s="831"/>
      <c r="AH106" s="831"/>
      <c r="AI106" s="831"/>
      <c r="AJ106" s="831"/>
      <c r="AK106" s="831"/>
      <c r="AL106" s="831"/>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124"/>
      <c r="Z107" s="1078"/>
      <c r="AA107" s="1077"/>
      <c r="AB107" s="1078">
        <v>0</v>
      </c>
      <c r="AC107" s="1078"/>
      <c r="AD107" s="1078">
        <v>0</v>
      </c>
      <c r="AE107" s="1083"/>
      <c r="AF107" s="831"/>
      <c r="AG107" s="831"/>
      <c r="AH107" s="831"/>
      <c r="AI107" s="831"/>
      <c r="AJ107" s="831"/>
      <c r="AK107" s="831"/>
      <c r="AL107" s="831"/>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124"/>
      <c r="Z108" s="1078"/>
      <c r="AA108" s="1077"/>
      <c r="AB108" s="1078">
        <v>0</v>
      </c>
      <c r="AC108" s="1078"/>
      <c r="AD108" s="1078">
        <v>0</v>
      </c>
      <c r="AE108" s="1083"/>
      <c r="AF108" s="831"/>
      <c r="AG108" s="831"/>
      <c r="AH108" s="831"/>
      <c r="AI108" s="831"/>
      <c r="AJ108" s="831"/>
      <c r="AK108" s="831"/>
      <c r="AL108" s="831"/>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124"/>
      <c r="Z109" s="1078"/>
      <c r="AA109" s="1077"/>
      <c r="AB109" s="1078">
        <v>0</v>
      </c>
      <c r="AC109" s="1078"/>
      <c r="AD109" s="1078">
        <v>0</v>
      </c>
      <c r="AE109" s="1083"/>
      <c r="AF109" s="831"/>
      <c r="AG109" s="831"/>
      <c r="AH109" s="831"/>
      <c r="AI109" s="831"/>
      <c r="AJ109" s="831"/>
      <c r="AK109" s="831"/>
      <c r="AL109" s="831"/>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124"/>
      <c r="Z110" s="1078"/>
      <c r="AA110" s="1077"/>
      <c r="AB110" s="1078">
        <v>0</v>
      </c>
      <c r="AC110" s="1078"/>
      <c r="AD110" s="1078">
        <v>0</v>
      </c>
      <c r="AE110" s="1083"/>
      <c r="AF110" s="831"/>
      <c r="AG110" s="831"/>
      <c r="AH110" s="831"/>
      <c r="AI110" s="831"/>
      <c r="AJ110" s="831"/>
      <c r="AK110" s="831"/>
      <c r="AL110" s="831"/>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124"/>
      <c r="Z111" s="1078"/>
      <c r="AA111" s="1077"/>
      <c r="AB111" s="1078">
        <v>0</v>
      </c>
      <c r="AC111" s="1078"/>
      <c r="AD111" s="1078">
        <v>0</v>
      </c>
      <c r="AE111" s="1083"/>
      <c r="AF111" s="831"/>
      <c r="AG111" s="831"/>
      <c r="AH111" s="831"/>
      <c r="AI111" s="831"/>
      <c r="AJ111" s="831"/>
      <c r="AK111" s="831"/>
      <c r="AL111" s="831"/>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124"/>
      <c r="Z112" s="1078"/>
      <c r="AA112" s="1077"/>
      <c r="AB112" s="1078">
        <v>0</v>
      </c>
      <c r="AC112" s="1078"/>
      <c r="AD112" s="1078">
        <v>0</v>
      </c>
      <c r="AE112" s="1083"/>
      <c r="AF112" s="831"/>
      <c r="AG112" s="831"/>
      <c r="AH112" s="831"/>
      <c r="AI112" s="831"/>
      <c r="AJ112" s="831"/>
      <c r="AK112" s="831"/>
      <c r="AL112" s="831"/>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124"/>
      <c r="Z113" s="1078"/>
      <c r="AA113" s="1077"/>
      <c r="AB113" s="1078">
        <v>0</v>
      </c>
      <c r="AC113" s="1078"/>
      <c r="AD113" s="1078">
        <v>0</v>
      </c>
      <c r="AE113" s="1083"/>
      <c r="AF113" s="831"/>
      <c r="AG113" s="831"/>
      <c r="AH113" s="831"/>
      <c r="AI113" s="831"/>
      <c r="AJ113" s="831"/>
      <c r="AK113" s="831"/>
      <c r="AL113" s="831"/>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124"/>
      <c r="Z114" s="1078"/>
      <c r="AA114" s="1077"/>
      <c r="AB114" s="1078">
        <v>0</v>
      </c>
      <c r="AC114" s="1078"/>
      <c r="AD114" s="1078">
        <v>0</v>
      </c>
      <c r="AE114" s="1083"/>
      <c r="AF114" s="831"/>
      <c r="AG114" s="831"/>
      <c r="AH114" s="831"/>
      <c r="AI114" s="831"/>
      <c r="AJ114" s="831"/>
      <c r="AK114" s="831"/>
      <c r="AL114" s="831"/>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124"/>
      <c r="Z115" s="1078"/>
      <c r="AA115" s="1077"/>
      <c r="AB115" s="1078">
        <v>0</v>
      </c>
      <c r="AC115" s="1078"/>
      <c r="AD115" s="1078">
        <v>0</v>
      </c>
      <c r="AE115" s="1083"/>
      <c r="AF115" s="831"/>
      <c r="AG115" s="831"/>
      <c r="AH115" s="831"/>
      <c r="AI115" s="831"/>
      <c r="AJ115" s="831"/>
      <c r="AK115" s="831"/>
      <c r="AL115" s="831"/>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124"/>
      <c r="Z116" s="1078"/>
      <c r="AA116" s="1077"/>
      <c r="AB116" s="1078">
        <v>0</v>
      </c>
      <c r="AC116" s="1078"/>
      <c r="AD116" s="1078">
        <v>0</v>
      </c>
      <c r="AE116" s="1083"/>
      <c r="AF116" s="831"/>
      <c r="AG116" s="831"/>
      <c r="AH116" s="831"/>
      <c r="AI116" s="831"/>
      <c r="AJ116" s="831"/>
      <c r="AK116" s="831"/>
      <c r="AL116" s="831"/>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124"/>
      <c r="Z117" s="1078"/>
      <c r="AA117" s="1077"/>
      <c r="AB117" s="1078">
        <v>0</v>
      </c>
      <c r="AC117" s="1078"/>
      <c r="AD117" s="1078">
        <v>0</v>
      </c>
      <c r="AE117" s="1083"/>
      <c r="AF117" s="831"/>
      <c r="AG117" s="831"/>
      <c r="AH117" s="831"/>
      <c r="AI117" s="831"/>
      <c r="AJ117" s="831"/>
      <c r="AK117" s="831"/>
      <c r="AL117" s="831"/>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124"/>
      <c r="Z118" s="1078"/>
      <c r="AA118" s="1077"/>
      <c r="AB118" s="1078">
        <v>0</v>
      </c>
      <c r="AC118" s="1078"/>
      <c r="AD118" s="1078">
        <v>0</v>
      </c>
      <c r="AE118" s="1083"/>
      <c r="AF118" s="831"/>
      <c r="AG118" s="831"/>
      <c r="AH118" s="831"/>
      <c r="AI118" s="831"/>
      <c r="AJ118" s="831"/>
      <c r="AK118" s="831"/>
      <c r="AL118" s="831"/>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124"/>
      <c r="Z119" s="1078"/>
      <c r="AA119" s="1077"/>
      <c r="AB119" s="1078">
        <v>0</v>
      </c>
      <c r="AC119" s="1078"/>
      <c r="AD119" s="1078">
        <v>0</v>
      </c>
      <c r="AE119" s="1083"/>
      <c r="AF119" s="831"/>
      <c r="AG119" s="831"/>
      <c r="AH119" s="831"/>
      <c r="AI119" s="831"/>
      <c r="AJ119" s="831"/>
      <c r="AK119" s="831"/>
      <c r="AL119" s="831"/>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124"/>
      <c r="Z120" s="1078"/>
      <c r="AA120" s="1077"/>
      <c r="AB120" s="1078">
        <v>0</v>
      </c>
      <c r="AC120" s="1078"/>
      <c r="AD120" s="1078">
        <v>0</v>
      </c>
      <c r="AE120" s="1083"/>
      <c r="AF120" s="831"/>
      <c r="AG120" s="831"/>
      <c r="AH120" s="831"/>
      <c r="AI120" s="831"/>
      <c r="AJ120" s="831"/>
      <c r="AK120" s="831"/>
      <c r="AL120" s="831"/>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124"/>
      <c r="Z121" s="1078"/>
      <c r="AA121" s="1077"/>
      <c r="AB121" s="1078">
        <v>0</v>
      </c>
      <c r="AC121" s="1078"/>
      <c r="AD121" s="1078">
        <v>0</v>
      </c>
      <c r="AE121" s="1083"/>
      <c r="AF121" s="831"/>
      <c r="AG121" s="831"/>
      <c r="AH121" s="831"/>
      <c r="AI121" s="831"/>
      <c r="AJ121" s="831"/>
      <c r="AK121" s="831"/>
      <c r="AL121" s="831"/>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124"/>
      <c r="Z122" s="1078"/>
      <c r="AA122" s="1077"/>
      <c r="AB122" s="1078">
        <v>0</v>
      </c>
      <c r="AC122" s="1078"/>
      <c r="AD122" s="1078">
        <v>0</v>
      </c>
      <c r="AE122" s="1083"/>
      <c r="AF122" s="831"/>
      <c r="AG122" s="831"/>
      <c r="AH122" s="831"/>
      <c r="AI122" s="831"/>
      <c r="AJ122" s="831"/>
      <c r="AK122" s="831"/>
      <c r="AL122" s="831"/>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124"/>
      <c r="Z123" s="1078"/>
      <c r="AA123" s="1077"/>
      <c r="AB123" s="1078">
        <v>0</v>
      </c>
      <c r="AC123" s="1078"/>
      <c r="AD123" s="1078">
        <v>0</v>
      </c>
      <c r="AE123" s="1083"/>
      <c r="AF123" s="831"/>
      <c r="AG123" s="831"/>
      <c r="AH123" s="831"/>
      <c r="AI123" s="831"/>
      <c r="AJ123" s="831"/>
      <c r="AK123" s="831"/>
      <c r="AL123" s="831"/>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124"/>
      <c r="Z124" s="1078"/>
      <c r="AA124" s="1077"/>
      <c r="AB124" s="1078">
        <v>0</v>
      </c>
      <c r="AC124" s="1078"/>
      <c r="AD124" s="1078">
        <v>0</v>
      </c>
      <c r="AE124" s="1083"/>
      <c r="AF124" s="831"/>
      <c r="AG124" s="831"/>
      <c r="AH124" s="831"/>
      <c r="AI124" s="831"/>
      <c r="AJ124" s="831"/>
      <c r="AK124" s="831"/>
      <c r="AL124" s="831"/>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124"/>
      <c r="Z125" s="1078"/>
      <c r="AA125" s="1077"/>
      <c r="AB125" s="1078">
        <v>0</v>
      </c>
      <c r="AC125" s="1078"/>
      <c r="AD125" s="1078">
        <v>0</v>
      </c>
      <c r="AE125" s="1083"/>
      <c r="AF125" s="831"/>
      <c r="AG125" s="831"/>
      <c r="AH125" s="831"/>
      <c r="AI125" s="831"/>
      <c r="AJ125" s="831"/>
      <c r="AK125" s="831"/>
      <c r="AL125" s="831"/>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124"/>
      <c r="Z126" s="1078"/>
      <c r="AA126" s="1077"/>
      <c r="AB126" s="1078">
        <v>0</v>
      </c>
      <c r="AC126" s="1078"/>
      <c r="AD126" s="1078">
        <v>0</v>
      </c>
      <c r="AE126" s="1083"/>
      <c r="AF126" s="831"/>
      <c r="AG126" s="831"/>
      <c r="AH126" s="831"/>
      <c r="AI126" s="831"/>
      <c r="AJ126" s="831"/>
      <c r="AK126" s="831"/>
      <c r="AL126" s="831"/>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124"/>
      <c r="Z127" s="1078"/>
      <c r="AA127" s="1077"/>
      <c r="AB127" s="1078">
        <v>0</v>
      </c>
      <c r="AC127" s="1078"/>
      <c r="AD127" s="1078">
        <v>0</v>
      </c>
      <c r="AE127" s="1083"/>
      <c r="AF127" s="831"/>
      <c r="AG127" s="831"/>
      <c r="AH127" s="831"/>
      <c r="AI127" s="831"/>
      <c r="AJ127" s="831"/>
      <c r="AK127" s="831"/>
      <c r="AL127" s="831"/>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124"/>
      <c r="Z128" s="1078"/>
      <c r="AA128" s="1077"/>
      <c r="AB128" s="1078">
        <v>0</v>
      </c>
      <c r="AC128" s="1078"/>
      <c r="AD128" s="1078">
        <v>0</v>
      </c>
      <c r="AE128" s="1083"/>
      <c r="AF128" s="831"/>
      <c r="AG128" s="831"/>
      <c r="AH128" s="831"/>
      <c r="AI128" s="831"/>
      <c r="AJ128" s="831"/>
      <c r="AK128" s="831"/>
      <c r="AL128" s="831"/>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124"/>
      <c r="Z129" s="1078"/>
      <c r="AA129" s="1077"/>
      <c r="AB129" s="1078">
        <v>0</v>
      </c>
      <c r="AC129" s="1078"/>
      <c r="AD129" s="1078">
        <v>0</v>
      </c>
      <c r="AE129" s="1083"/>
      <c r="AF129" s="831"/>
      <c r="AG129" s="831"/>
      <c r="AH129" s="831"/>
      <c r="AI129" s="831"/>
      <c r="AJ129" s="831"/>
      <c r="AK129" s="831"/>
      <c r="AL129" s="831"/>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124"/>
      <c r="Z130" s="1078"/>
      <c r="AA130" s="1077"/>
      <c r="AB130" s="1078">
        <v>0</v>
      </c>
      <c r="AC130" s="1078"/>
      <c r="AD130" s="1078">
        <v>0</v>
      </c>
      <c r="AE130" s="1083"/>
      <c r="AF130" s="831"/>
      <c r="AG130" s="831"/>
      <c r="AH130" s="831"/>
      <c r="AI130" s="831"/>
      <c r="AJ130" s="831"/>
      <c r="AK130" s="831"/>
      <c r="AL130" s="831"/>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124"/>
      <c r="Z131" s="1078"/>
      <c r="AA131" s="1077"/>
      <c r="AB131" s="1078">
        <v>0</v>
      </c>
      <c r="AC131" s="1078"/>
      <c r="AD131" s="1078">
        <v>0</v>
      </c>
      <c r="AE131" s="1083"/>
      <c r="AF131" s="831"/>
      <c r="AG131" s="831"/>
      <c r="AH131" s="831"/>
      <c r="AI131" s="831"/>
      <c r="AJ131" s="831"/>
      <c r="AK131" s="831"/>
      <c r="AL131" s="831"/>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124"/>
      <c r="Z132" s="1078"/>
      <c r="AA132" s="1077"/>
      <c r="AB132" s="1078">
        <v>0</v>
      </c>
      <c r="AC132" s="1078"/>
      <c r="AD132" s="1078">
        <v>0</v>
      </c>
      <c r="AE132" s="1083"/>
      <c r="AF132" s="831"/>
      <c r="AG132" s="831"/>
      <c r="AH132" s="831"/>
      <c r="AI132" s="831"/>
      <c r="AJ132" s="831"/>
      <c r="AK132" s="831"/>
      <c r="AL132" s="831"/>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124"/>
      <c r="Z133" s="1078"/>
      <c r="AA133" s="1077"/>
      <c r="AB133" s="1078">
        <v>0</v>
      </c>
      <c r="AC133" s="1078"/>
      <c r="AD133" s="1078">
        <v>0</v>
      </c>
      <c r="AE133" s="1083"/>
      <c r="AF133" s="831"/>
      <c r="AG133" s="831"/>
      <c r="AH133" s="831"/>
      <c r="AI133" s="831"/>
      <c r="AJ133" s="831"/>
      <c r="AK133" s="831"/>
      <c r="AL133" s="831"/>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124"/>
      <c r="Z134" s="1078"/>
      <c r="AA134" s="1077"/>
      <c r="AB134" s="1078">
        <v>0</v>
      </c>
      <c r="AC134" s="1078"/>
      <c r="AD134" s="1078">
        <v>0</v>
      </c>
      <c r="AE134" s="1083"/>
      <c r="AF134" s="831"/>
      <c r="AG134" s="831"/>
      <c r="AH134" s="831"/>
      <c r="AI134" s="831"/>
      <c r="AJ134" s="831"/>
      <c r="AK134" s="831"/>
      <c r="AL134" s="831"/>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124"/>
      <c r="Z135" s="1078"/>
      <c r="AA135" s="1077"/>
      <c r="AB135" s="1078">
        <v>0</v>
      </c>
      <c r="AC135" s="1078"/>
      <c r="AD135" s="1078">
        <v>0</v>
      </c>
      <c r="AE135" s="1083"/>
      <c r="AF135" s="831"/>
      <c r="AG135" s="831"/>
      <c r="AH135" s="831"/>
      <c r="AI135" s="831"/>
      <c r="AJ135" s="831"/>
      <c r="AK135" s="831"/>
      <c r="AL135" s="831"/>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124"/>
      <c r="Z136" s="1078"/>
      <c r="AA136" s="1077"/>
      <c r="AB136" s="1078">
        <v>0</v>
      </c>
      <c r="AC136" s="1078"/>
      <c r="AD136" s="1078">
        <v>0</v>
      </c>
      <c r="AE136" s="1083"/>
      <c r="AF136" s="831"/>
      <c r="AG136" s="831"/>
      <c r="AH136" s="831"/>
      <c r="AI136" s="831"/>
      <c r="AJ136" s="831"/>
      <c r="AK136" s="831"/>
      <c r="AL136" s="831"/>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124"/>
      <c r="Z137" s="1078"/>
      <c r="AA137" s="1077"/>
      <c r="AB137" s="1078">
        <v>0</v>
      </c>
      <c r="AC137" s="1078"/>
      <c r="AD137" s="1078">
        <v>0</v>
      </c>
      <c r="AE137" s="1083"/>
      <c r="AF137" s="831"/>
      <c r="AG137" s="831"/>
      <c r="AH137" s="831"/>
      <c r="AI137" s="831"/>
      <c r="AJ137" s="831"/>
      <c r="AK137" s="831"/>
      <c r="AL137" s="831"/>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124"/>
      <c r="Z138" s="1078"/>
      <c r="AA138" s="1077"/>
      <c r="AB138" s="1078">
        <v>0</v>
      </c>
      <c r="AC138" s="1078"/>
      <c r="AD138" s="1078">
        <v>0</v>
      </c>
      <c r="AE138" s="1083"/>
      <c r="AF138" s="831"/>
      <c r="AG138" s="831"/>
      <c r="AH138" s="831"/>
      <c r="AI138" s="831"/>
      <c r="AJ138" s="831"/>
      <c r="AK138" s="831"/>
      <c r="AL138" s="831"/>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124"/>
      <c r="Z139" s="1078"/>
      <c r="AA139" s="1077"/>
      <c r="AB139" s="1078">
        <v>0</v>
      </c>
      <c r="AC139" s="1078"/>
      <c r="AD139" s="1078">
        <v>0</v>
      </c>
      <c r="AE139" s="1083"/>
      <c r="AF139" s="831"/>
      <c r="AG139" s="831"/>
      <c r="AH139" s="831"/>
      <c r="AI139" s="831"/>
      <c r="AJ139" s="831"/>
      <c r="AK139" s="831"/>
      <c r="AL139" s="831"/>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124"/>
      <c r="Z140" s="1078"/>
      <c r="AA140" s="1077"/>
      <c r="AB140" s="1078">
        <v>0</v>
      </c>
      <c r="AC140" s="1078"/>
      <c r="AD140" s="1078">
        <v>0</v>
      </c>
      <c r="AE140" s="1083"/>
      <c r="AF140" s="831"/>
      <c r="AG140" s="831"/>
      <c r="AH140" s="831"/>
      <c r="AI140" s="831"/>
      <c r="AJ140" s="831"/>
      <c r="AK140" s="831"/>
      <c r="AL140" s="831"/>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124"/>
      <c r="Z141" s="1078"/>
      <c r="AA141" s="1077"/>
      <c r="AB141" s="1078">
        <v>0</v>
      </c>
      <c r="AC141" s="1078"/>
      <c r="AD141" s="1078">
        <v>0</v>
      </c>
      <c r="AE141" s="1083"/>
      <c r="AF141" s="831"/>
      <c r="AG141" s="831"/>
      <c r="AH141" s="831"/>
      <c r="AI141" s="831"/>
      <c r="AJ141" s="831"/>
      <c r="AK141" s="831"/>
      <c r="AL141" s="831"/>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124"/>
      <c r="Z142" s="1078"/>
      <c r="AA142" s="1077"/>
      <c r="AB142" s="1078">
        <v>0</v>
      </c>
      <c r="AC142" s="1078"/>
      <c r="AD142" s="1078">
        <v>0</v>
      </c>
      <c r="AE142" s="1083"/>
      <c r="AF142" s="831"/>
      <c r="AG142" s="831"/>
      <c r="AH142" s="831"/>
      <c r="AI142" s="831"/>
      <c r="AJ142" s="831"/>
      <c r="AK142" s="831"/>
      <c r="AL142" s="831"/>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124"/>
      <c r="Z143" s="1078"/>
      <c r="AA143" s="1077"/>
      <c r="AB143" s="1078">
        <v>0</v>
      </c>
      <c r="AC143" s="1078"/>
      <c r="AD143" s="1078">
        <v>0</v>
      </c>
      <c r="AE143" s="1083"/>
      <c r="AF143" s="831"/>
      <c r="AG143" s="831"/>
      <c r="AH143" s="831"/>
      <c r="AI143" s="831"/>
      <c r="AJ143" s="831"/>
      <c r="AK143" s="831"/>
      <c r="AL143" s="831"/>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124"/>
      <c r="Z144" s="1078"/>
      <c r="AA144" s="1077"/>
      <c r="AB144" s="1078">
        <v>0</v>
      </c>
      <c r="AC144" s="1078"/>
      <c r="AD144" s="1078">
        <v>0</v>
      </c>
      <c r="AE144" s="1083"/>
      <c r="AF144" s="831"/>
      <c r="AG144" s="831"/>
      <c r="AH144" s="831"/>
      <c r="AI144" s="831"/>
      <c r="AJ144" s="831"/>
      <c r="AK144" s="831"/>
      <c r="AL144" s="831"/>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124"/>
      <c r="Z145" s="1078"/>
      <c r="AA145" s="1077"/>
      <c r="AB145" s="1078">
        <v>0</v>
      </c>
      <c r="AC145" s="1078"/>
      <c r="AD145" s="1078">
        <v>0</v>
      </c>
      <c r="AE145" s="1083"/>
      <c r="AF145" s="831"/>
      <c r="AG145" s="831"/>
      <c r="AH145" s="831"/>
      <c r="AI145" s="831"/>
      <c r="AJ145" s="831"/>
      <c r="AK145" s="831"/>
      <c r="AL145" s="831"/>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124"/>
      <c r="Z146" s="1078"/>
      <c r="AA146" s="1077"/>
      <c r="AB146" s="1078">
        <v>0</v>
      </c>
      <c r="AC146" s="1078"/>
      <c r="AD146" s="1078">
        <v>0</v>
      </c>
      <c r="AE146" s="1083"/>
      <c r="AF146" s="831"/>
      <c r="AG146" s="831"/>
      <c r="AH146" s="831"/>
      <c r="AI146" s="831"/>
      <c r="AJ146" s="831"/>
      <c r="AK146" s="831"/>
      <c r="AL146" s="831"/>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124"/>
      <c r="Z147" s="1078"/>
      <c r="AA147" s="1077"/>
      <c r="AB147" s="1078">
        <v>0</v>
      </c>
      <c r="AC147" s="1078"/>
      <c r="AD147" s="1078">
        <v>0</v>
      </c>
      <c r="AE147" s="1083"/>
      <c r="AF147" s="831"/>
      <c r="AG147" s="831"/>
      <c r="AH147" s="831"/>
      <c r="AI147" s="831"/>
      <c r="AJ147" s="831"/>
      <c r="AK147" s="831"/>
      <c r="AL147" s="831"/>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124"/>
      <c r="Z148" s="1078"/>
      <c r="AA148" s="1077"/>
      <c r="AB148" s="1078">
        <v>0</v>
      </c>
      <c r="AC148" s="1078"/>
      <c r="AD148" s="1078">
        <v>0</v>
      </c>
      <c r="AE148" s="1083"/>
      <c r="AF148" s="831"/>
      <c r="AG148" s="831"/>
      <c r="AH148" s="831"/>
      <c r="AI148" s="831"/>
      <c r="AJ148" s="831"/>
      <c r="AK148" s="831"/>
      <c r="AL148" s="831"/>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124"/>
      <c r="Z149" s="1078"/>
      <c r="AA149" s="1077"/>
      <c r="AB149" s="1078">
        <v>0</v>
      </c>
      <c r="AC149" s="1078"/>
      <c r="AD149" s="1078">
        <v>0</v>
      </c>
      <c r="AE149" s="1083"/>
      <c r="AF149" s="831"/>
      <c r="AG149" s="831"/>
      <c r="AH149" s="831"/>
      <c r="AI149" s="831"/>
      <c r="AJ149" s="831"/>
      <c r="AK149" s="831"/>
      <c r="AL149" s="831"/>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124"/>
      <c r="Z150" s="1078"/>
      <c r="AA150" s="1077"/>
      <c r="AB150" s="1078">
        <v>0</v>
      </c>
      <c r="AC150" s="1078"/>
      <c r="AD150" s="1078">
        <v>0</v>
      </c>
      <c r="AE150" s="1083"/>
      <c r="AF150" s="831"/>
      <c r="AG150" s="831"/>
      <c r="AH150" s="831"/>
      <c r="AI150" s="831"/>
      <c r="AJ150" s="831"/>
      <c r="AK150" s="831"/>
      <c r="AL150" s="831"/>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124"/>
      <c r="Z151" s="1078"/>
      <c r="AA151" s="1077"/>
      <c r="AB151" s="1078">
        <v>0</v>
      </c>
      <c r="AC151" s="1078"/>
      <c r="AD151" s="1078">
        <v>0</v>
      </c>
      <c r="AE151" s="1083"/>
      <c r="AF151" s="831"/>
      <c r="AG151" s="831"/>
      <c r="AH151" s="831"/>
      <c r="AI151" s="831"/>
      <c r="AJ151" s="831"/>
      <c r="AK151" s="831"/>
      <c r="AL151" s="831"/>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124"/>
      <c r="Z152" s="1078"/>
      <c r="AA152" s="1077"/>
      <c r="AB152" s="1078">
        <v>0</v>
      </c>
      <c r="AC152" s="1078"/>
      <c r="AD152" s="1078">
        <v>0</v>
      </c>
      <c r="AE152" s="1083"/>
      <c r="AF152" s="831"/>
      <c r="AG152" s="831"/>
      <c r="AH152" s="831"/>
      <c r="AI152" s="831"/>
      <c r="AJ152" s="831"/>
      <c r="AK152" s="831"/>
      <c r="AL152" s="831"/>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124"/>
      <c r="Z153" s="1078"/>
      <c r="AA153" s="1077"/>
      <c r="AB153" s="1078">
        <v>0</v>
      </c>
      <c r="AC153" s="1078"/>
      <c r="AD153" s="1078">
        <v>0</v>
      </c>
      <c r="AE153" s="1083"/>
      <c r="AF153" s="831"/>
      <c r="AG153" s="831"/>
      <c r="AH153" s="831"/>
      <c r="AI153" s="831"/>
      <c r="AJ153" s="831"/>
      <c r="AK153" s="831"/>
      <c r="AL153" s="831"/>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124"/>
      <c r="Z154" s="1078"/>
      <c r="AA154" s="1077"/>
      <c r="AB154" s="1078">
        <v>0</v>
      </c>
      <c r="AC154" s="1078"/>
      <c r="AD154" s="1078">
        <v>0</v>
      </c>
      <c r="AE154" s="1083"/>
      <c r="AF154" s="831"/>
      <c r="AG154" s="831"/>
      <c r="AH154" s="831"/>
      <c r="AI154" s="831"/>
      <c r="AJ154" s="831"/>
      <c r="AK154" s="831"/>
      <c r="AL154" s="831"/>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124"/>
      <c r="Z155" s="1078"/>
      <c r="AA155" s="1077"/>
      <c r="AB155" s="1078">
        <v>0</v>
      </c>
      <c r="AC155" s="1078"/>
      <c r="AD155" s="1078">
        <v>0</v>
      </c>
      <c r="AE155" s="1083"/>
      <c r="AF155" s="831"/>
      <c r="AG155" s="831"/>
      <c r="AH155" s="831"/>
      <c r="AI155" s="831"/>
      <c r="AJ155" s="831"/>
      <c r="AK155" s="831"/>
      <c r="AL155" s="831"/>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124"/>
      <c r="Z156" s="1078"/>
      <c r="AA156" s="1077"/>
      <c r="AB156" s="1078">
        <v>0</v>
      </c>
      <c r="AC156" s="1078"/>
      <c r="AD156" s="1078">
        <v>0</v>
      </c>
      <c r="AE156" s="1083"/>
      <c r="AF156" s="831"/>
      <c r="AG156" s="831"/>
      <c r="AH156" s="831"/>
      <c r="AI156" s="831"/>
      <c r="AJ156" s="831"/>
      <c r="AK156" s="831"/>
      <c r="AL156" s="831"/>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124"/>
      <c r="Z157" s="1078"/>
      <c r="AA157" s="1077"/>
      <c r="AB157" s="1078">
        <v>0</v>
      </c>
      <c r="AC157" s="1078"/>
      <c r="AD157" s="1078">
        <v>0</v>
      </c>
      <c r="AE157" s="1083"/>
      <c r="AF157" s="831"/>
      <c r="AG157" s="831"/>
      <c r="AH157" s="831"/>
      <c r="AI157" s="831"/>
      <c r="AJ157" s="831"/>
      <c r="AK157" s="831"/>
      <c r="AL157" s="831"/>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124"/>
      <c r="Z158" s="1078"/>
      <c r="AA158" s="1077"/>
      <c r="AB158" s="1078">
        <v>0</v>
      </c>
      <c r="AC158" s="1078"/>
      <c r="AD158" s="1078">
        <v>0</v>
      </c>
      <c r="AE158" s="1083"/>
      <c r="AF158" s="831"/>
      <c r="AG158" s="831"/>
      <c r="AH158" s="831"/>
      <c r="AI158" s="831"/>
      <c r="AJ158" s="831"/>
      <c r="AK158" s="831"/>
      <c r="AL158" s="831"/>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124"/>
      <c r="Z159" s="1078"/>
      <c r="AA159" s="1077"/>
      <c r="AB159" s="1078">
        <v>0</v>
      </c>
      <c r="AC159" s="1078"/>
      <c r="AD159" s="1078">
        <v>0</v>
      </c>
      <c r="AE159" s="1083"/>
      <c r="AF159" s="831"/>
      <c r="AG159" s="831"/>
      <c r="AH159" s="831"/>
      <c r="AI159" s="831"/>
      <c r="AJ159" s="831"/>
      <c r="AK159" s="831"/>
      <c r="AL159" s="831"/>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124"/>
      <c r="Z160" s="1078"/>
      <c r="AA160" s="1077"/>
      <c r="AB160" s="1078">
        <v>0</v>
      </c>
      <c r="AC160" s="1078"/>
      <c r="AD160" s="1078">
        <v>0</v>
      </c>
      <c r="AE160" s="1083"/>
      <c r="AF160" s="831"/>
      <c r="AG160" s="831"/>
      <c r="AH160" s="831"/>
      <c r="AI160" s="831"/>
      <c r="AJ160" s="831"/>
      <c r="AK160" s="831"/>
      <c r="AL160" s="831"/>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124"/>
      <c r="Z161" s="1078"/>
      <c r="AA161" s="1077"/>
      <c r="AB161" s="1078">
        <v>0</v>
      </c>
      <c r="AC161" s="1078"/>
      <c r="AD161" s="1078">
        <v>0</v>
      </c>
      <c r="AE161" s="1083"/>
      <c r="AF161" s="831"/>
      <c r="AG161" s="831"/>
      <c r="AH161" s="831"/>
      <c r="AI161" s="831"/>
      <c r="AJ161" s="831"/>
      <c r="AK161" s="831"/>
      <c r="AL161" s="831"/>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124"/>
      <c r="Z162" s="1078"/>
      <c r="AA162" s="1077"/>
      <c r="AB162" s="1078">
        <v>0</v>
      </c>
      <c r="AC162" s="1078"/>
      <c r="AD162" s="1078">
        <v>0</v>
      </c>
      <c r="AE162" s="1083"/>
      <c r="AF162" s="831"/>
      <c r="AG162" s="831"/>
      <c r="AH162" s="831"/>
      <c r="AI162" s="831"/>
      <c r="AJ162" s="831"/>
      <c r="AK162" s="831"/>
      <c r="AL162" s="831"/>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124"/>
      <c r="Z163" s="1078"/>
      <c r="AA163" s="1077"/>
      <c r="AB163" s="1078">
        <v>0</v>
      </c>
      <c r="AC163" s="1078"/>
      <c r="AD163" s="1078">
        <v>0</v>
      </c>
      <c r="AE163" s="1083"/>
      <c r="AF163" s="831"/>
      <c r="AG163" s="831"/>
      <c r="AH163" s="831"/>
      <c r="AI163" s="831"/>
      <c r="AJ163" s="831"/>
      <c r="AK163" s="831"/>
      <c r="AL163" s="831"/>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124"/>
      <c r="Z164" s="1078"/>
      <c r="AA164" s="1077"/>
      <c r="AB164" s="1078">
        <v>0</v>
      </c>
      <c r="AC164" s="1078"/>
      <c r="AD164" s="1078">
        <v>0</v>
      </c>
      <c r="AE164" s="1083"/>
      <c r="AF164" s="831"/>
      <c r="AG164" s="831"/>
      <c r="AH164" s="831"/>
      <c r="AI164" s="831"/>
      <c r="AJ164" s="831"/>
      <c r="AK164" s="831"/>
      <c r="AL164" s="831"/>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124"/>
      <c r="Z165" s="1078"/>
      <c r="AA165" s="1077"/>
      <c r="AB165" s="1078">
        <v>0</v>
      </c>
      <c r="AC165" s="1078"/>
      <c r="AD165" s="1078">
        <v>0</v>
      </c>
      <c r="AE165" s="1083"/>
      <c r="AF165" s="831"/>
      <c r="AG165" s="831"/>
      <c r="AH165" s="831"/>
      <c r="AI165" s="831"/>
      <c r="AJ165" s="831"/>
      <c r="AK165" s="831"/>
      <c r="AL165" s="831"/>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124"/>
      <c r="Z166" s="1078"/>
      <c r="AA166" s="1077"/>
      <c r="AB166" s="1078">
        <v>0</v>
      </c>
      <c r="AC166" s="1078"/>
      <c r="AD166" s="1078">
        <v>0</v>
      </c>
      <c r="AE166" s="1083"/>
      <c r="AF166" s="831"/>
      <c r="AG166" s="831"/>
      <c r="AH166" s="831"/>
      <c r="AI166" s="831"/>
      <c r="AJ166" s="831"/>
      <c r="AK166" s="831"/>
      <c r="AL166" s="831"/>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124"/>
      <c r="Z167" s="1078"/>
      <c r="AA167" s="1077"/>
      <c r="AB167" s="1078">
        <v>0</v>
      </c>
      <c r="AC167" s="1078"/>
      <c r="AD167" s="1078">
        <v>0</v>
      </c>
      <c r="AE167" s="1083"/>
      <c r="AF167" s="831"/>
      <c r="AG167" s="831"/>
      <c r="AH167" s="831"/>
      <c r="AI167" s="831"/>
      <c r="AJ167" s="831"/>
      <c r="AK167" s="831"/>
      <c r="AL167" s="831"/>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124"/>
      <c r="Z168" s="1078"/>
      <c r="AA168" s="1077"/>
      <c r="AB168" s="1078">
        <v>0</v>
      </c>
      <c r="AC168" s="1078"/>
      <c r="AD168" s="1078">
        <v>0</v>
      </c>
      <c r="AE168" s="1083"/>
      <c r="AF168" s="831"/>
      <c r="AG168" s="831"/>
      <c r="AH168" s="831"/>
      <c r="AI168" s="831"/>
      <c r="AJ168" s="831"/>
      <c r="AK168" s="831"/>
      <c r="AL168" s="831"/>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124"/>
      <c r="Z169" s="1078"/>
      <c r="AA169" s="1077"/>
      <c r="AB169" s="1078">
        <v>0</v>
      </c>
      <c r="AC169" s="1078"/>
      <c r="AD169" s="1078">
        <v>0</v>
      </c>
      <c r="AE169" s="1083"/>
      <c r="AF169" s="831"/>
      <c r="AG169" s="831"/>
      <c r="AH169" s="831"/>
      <c r="AI169" s="831"/>
      <c r="AJ169" s="831"/>
      <c r="AK169" s="831"/>
      <c r="AL169" s="831"/>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124"/>
      <c r="Z170" s="1078"/>
      <c r="AA170" s="1077"/>
      <c r="AB170" s="1078">
        <v>0</v>
      </c>
      <c r="AC170" s="1078"/>
      <c r="AD170" s="1078">
        <v>0</v>
      </c>
      <c r="AE170" s="1083"/>
      <c r="AF170" s="831"/>
      <c r="AG170" s="831"/>
      <c r="AH170" s="831"/>
      <c r="AI170" s="831"/>
      <c r="AJ170" s="831"/>
      <c r="AK170" s="831"/>
      <c r="AL170" s="831"/>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124"/>
      <c r="Z171" s="1078"/>
      <c r="AA171" s="1077"/>
      <c r="AB171" s="1078">
        <v>0</v>
      </c>
      <c r="AC171" s="1078"/>
      <c r="AD171" s="1078">
        <v>0</v>
      </c>
      <c r="AE171" s="1083"/>
      <c r="AF171" s="831"/>
      <c r="AG171" s="831"/>
      <c r="AH171" s="831"/>
      <c r="AI171" s="831"/>
      <c r="AJ171" s="831"/>
      <c r="AK171" s="831"/>
      <c r="AL171" s="831"/>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124"/>
      <c r="Z172" s="1078"/>
      <c r="AA172" s="1077"/>
      <c r="AB172" s="1078">
        <v>0</v>
      </c>
      <c r="AC172" s="1078"/>
      <c r="AD172" s="1078">
        <v>0</v>
      </c>
      <c r="AE172" s="1083"/>
      <c r="AF172" s="831"/>
      <c r="AG172" s="831"/>
      <c r="AH172" s="831"/>
      <c r="AI172" s="831"/>
      <c r="AJ172" s="831"/>
      <c r="AK172" s="831"/>
      <c r="AL172" s="831"/>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124"/>
      <c r="Z173" s="1078"/>
      <c r="AA173" s="1077"/>
      <c r="AB173" s="1078">
        <v>0</v>
      </c>
      <c r="AC173" s="1078"/>
      <c r="AD173" s="1078">
        <v>0</v>
      </c>
      <c r="AE173" s="1083"/>
      <c r="AF173" s="831"/>
      <c r="AG173" s="831"/>
      <c r="AH173" s="831"/>
      <c r="AI173" s="831"/>
      <c r="AJ173" s="831"/>
      <c r="AK173" s="831"/>
      <c r="AL173" s="831"/>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124"/>
      <c r="Z174" s="1078"/>
      <c r="AA174" s="1077"/>
      <c r="AB174" s="1078">
        <v>0</v>
      </c>
      <c r="AC174" s="1078"/>
      <c r="AD174" s="1078">
        <v>0</v>
      </c>
      <c r="AE174" s="1083"/>
      <c r="AF174" s="831"/>
      <c r="AG174" s="831"/>
      <c r="AH174" s="831"/>
      <c r="AI174" s="831"/>
      <c r="AJ174" s="831"/>
      <c r="AK174" s="831"/>
      <c r="AL174" s="831"/>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124"/>
      <c r="Z175" s="1078"/>
      <c r="AA175" s="1077"/>
      <c r="AB175" s="1078">
        <v>0</v>
      </c>
      <c r="AC175" s="1078"/>
      <c r="AD175" s="1078">
        <v>0</v>
      </c>
      <c r="AE175" s="1083"/>
      <c r="AF175" s="831"/>
      <c r="AG175" s="831"/>
      <c r="AH175" s="831"/>
      <c r="AI175" s="831"/>
      <c r="AJ175" s="831"/>
      <c r="AK175" s="831"/>
      <c r="AL175" s="831"/>
    </row>
    <row r="176" spans="1:38"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1078"/>
      <c r="W176" s="1079"/>
      <c r="X176" s="1124"/>
      <c r="Y176" s="1124"/>
      <c r="Z176" s="1078"/>
      <c r="AA176" s="1077"/>
      <c r="AB176" s="1078">
        <v>0</v>
      </c>
      <c r="AC176" s="1078"/>
      <c r="AD176" s="1078">
        <v>0</v>
      </c>
      <c r="AE176" s="1083"/>
      <c r="AF176" s="831"/>
      <c r="AG176" s="831"/>
      <c r="AH176" s="831"/>
      <c r="AI176" s="831"/>
      <c r="AJ176" s="831"/>
      <c r="AK176" s="831"/>
      <c r="AL176" s="831"/>
    </row>
    <row r="177" spans="1:38"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1078"/>
      <c r="W177" s="1079"/>
      <c r="X177" s="1124"/>
      <c r="Y177" s="1124"/>
      <c r="Z177" s="1078"/>
      <c r="AA177" s="1077"/>
      <c r="AB177" s="1078">
        <v>0</v>
      </c>
      <c r="AC177" s="1078"/>
      <c r="AD177" s="1078">
        <v>0</v>
      </c>
      <c r="AE177" s="1083"/>
      <c r="AF177" s="831"/>
      <c r="AG177" s="831"/>
      <c r="AH177" s="831"/>
      <c r="AI177" s="831"/>
      <c r="AJ177" s="831"/>
      <c r="AK177" s="831"/>
      <c r="AL177" s="831"/>
    </row>
    <row r="178" spans="1:38"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124"/>
      <c r="Z178" s="1078"/>
      <c r="AA178" s="1077"/>
      <c r="AB178" s="1078">
        <v>0</v>
      </c>
      <c r="AC178" s="1078"/>
      <c r="AD178" s="1078">
        <v>0</v>
      </c>
      <c r="AE178" s="1083"/>
      <c r="AF178" s="831"/>
      <c r="AG178" s="831"/>
      <c r="AH178" s="831"/>
      <c r="AI178" s="831"/>
      <c r="AJ178" s="831"/>
      <c r="AK178" s="831"/>
      <c r="AL178" s="831"/>
    </row>
    <row r="179" spans="1:38"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124"/>
      <c r="Z179" s="1078"/>
      <c r="AA179" s="1077"/>
      <c r="AB179" s="1078">
        <v>0</v>
      </c>
      <c r="AC179" s="1078"/>
      <c r="AD179" s="1078">
        <v>0</v>
      </c>
      <c r="AE179" s="1083"/>
      <c r="AF179" s="831"/>
      <c r="AG179" s="831"/>
      <c r="AH179" s="831"/>
      <c r="AI179" s="831"/>
      <c r="AJ179" s="831"/>
      <c r="AK179" s="831"/>
      <c r="AL179" s="831"/>
    </row>
    <row r="180" spans="1:38"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124"/>
      <c r="Z180" s="1078"/>
      <c r="AA180" s="1077"/>
      <c r="AB180" s="1078">
        <v>0</v>
      </c>
      <c r="AC180" s="1078"/>
      <c r="AD180" s="1078">
        <v>0</v>
      </c>
      <c r="AE180" s="1083"/>
      <c r="AF180" s="831"/>
      <c r="AG180" s="831"/>
      <c r="AH180" s="831"/>
      <c r="AI180" s="831"/>
      <c r="AJ180" s="831"/>
      <c r="AK180" s="831"/>
      <c r="AL180" s="831"/>
    </row>
    <row r="181" spans="1:38"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124"/>
      <c r="Z181" s="1078"/>
      <c r="AA181" s="1077"/>
      <c r="AB181" s="1078">
        <v>0</v>
      </c>
      <c r="AC181" s="1078"/>
      <c r="AD181" s="1078">
        <v>0</v>
      </c>
      <c r="AE181" s="1083"/>
      <c r="AF181" s="831"/>
      <c r="AG181" s="831"/>
      <c r="AH181" s="831"/>
      <c r="AI181" s="831"/>
      <c r="AJ181" s="831"/>
      <c r="AK181" s="831"/>
      <c r="AL181" s="831"/>
    </row>
    <row r="182" spans="1:38"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124"/>
      <c r="Z182" s="1078"/>
      <c r="AA182" s="1077"/>
      <c r="AB182" s="1078">
        <v>0</v>
      </c>
      <c r="AC182" s="1078"/>
      <c r="AD182" s="1078">
        <v>0</v>
      </c>
      <c r="AE182" s="1083"/>
      <c r="AF182" s="831"/>
      <c r="AG182" s="831"/>
      <c r="AH182" s="831"/>
      <c r="AI182" s="831"/>
      <c r="AJ182" s="831"/>
      <c r="AK182" s="831"/>
      <c r="AL182" s="831"/>
    </row>
    <row r="183" spans="1:38"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124"/>
      <c r="Z183" s="1078"/>
      <c r="AA183" s="1077"/>
      <c r="AB183" s="1078">
        <v>0</v>
      </c>
      <c r="AC183" s="1078"/>
      <c r="AD183" s="1078">
        <v>0</v>
      </c>
      <c r="AE183" s="1083"/>
      <c r="AF183" s="831"/>
      <c r="AG183" s="831"/>
      <c r="AH183" s="831"/>
      <c r="AI183" s="831"/>
      <c r="AJ183" s="831"/>
      <c r="AK183" s="831"/>
      <c r="AL183" s="831"/>
    </row>
    <row r="184" spans="1:38"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124"/>
      <c r="Z184" s="1078"/>
      <c r="AA184" s="1077"/>
      <c r="AB184" s="1078">
        <v>0</v>
      </c>
      <c r="AC184" s="1078"/>
      <c r="AD184" s="1078">
        <v>0</v>
      </c>
      <c r="AE184" s="1083"/>
      <c r="AF184" s="831"/>
      <c r="AG184" s="831"/>
      <c r="AH184" s="831"/>
      <c r="AI184" s="831"/>
      <c r="AJ184" s="831"/>
      <c r="AK184" s="831"/>
      <c r="AL184" s="831"/>
    </row>
    <row r="185" spans="1:38"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124"/>
      <c r="Z185" s="1078"/>
      <c r="AA185" s="1077"/>
      <c r="AB185" s="1078">
        <v>0</v>
      </c>
      <c r="AC185" s="1078"/>
      <c r="AD185" s="1078">
        <v>0</v>
      </c>
      <c r="AE185" s="1083"/>
      <c r="AF185" s="831"/>
      <c r="AG185" s="831"/>
      <c r="AH185" s="831"/>
      <c r="AI185" s="831"/>
      <c r="AJ185" s="831"/>
      <c r="AK185" s="831"/>
      <c r="AL185" s="831"/>
    </row>
    <row r="186" spans="1:38"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124"/>
      <c r="Z186" s="1078"/>
      <c r="AA186" s="1077"/>
      <c r="AB186" s="1078">
        <v>0</v>
      </c>
      <c r="AC186" s="1078"/>
      <c r="AD186" s="1078">
        <v>0</v>
      </c>
      <c r="AE186" s="1083"/>
      <c r="AF186" s="831"/>
      <c r="AG186" s="831"/>
      <c r="AH186" s="831"/>
      <c r="AI186" s="831"/>
      <c r="AJ186" s="831"/>
      <c r="AK186" s="831"/>
      <c r="AL186" s="831"/>
    </row>
    <row r="187" spans="1:38"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124"/>
      <c r="Z187" s="1078"/>
      <c r="AA187" s="1077"/>
      <c r="AB187" s="1078">
        <v>0</v>
      </c>
      <c r="AC187" s="1078"/>
      <c r="AD187" s="1078">
        <v>0</v>
      </c>
      <c r="AE187" s="1083"/>
      <c r="AF187" s="831"/>
      <c r="AG187" s="831"/>
      <c r="AH187" s="831"/>
      <c r="AI187" s="831"/>
      <c r="AJ187" s="831"/>
      <c r="AK187" s="831"/>
      <c r="AL187" s="831"/>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1078"/>
      <c r="W188" s="1079"/>
      <c r="X188" s="1124"/>
      <c r="Y188" s="1124"/>
      <c r="Z188" s="1078"/>
      <c r="AA188" s="1077"/>
      <c r="AB188" s="1078">
        <v>0</v>
      </c>
      <c r="AC188" s="1078"/>
      <c r="AD188" s="1078">
        <v>0</v>
      </c>
      <c r="AE188" s="1083"/>
      <c r="AF188" s="831"/>
      <c r="AG188" s="831"/>
      <c r="AH188" s="831"/>
      <c r="AI188" s="831"/>
      <c r="AJ188" s="831"/>
      <c r="AK188" s="831"/>
      <c r="AL188" s="831"/>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1078"/>
      <c r="W189" s="1079"/>
      <c r="X189" s="1124"/>
      <c r="Y189" s="1124"/>
      <c r="Z189" s="1078"/>
      <c r="AA189" s="1077"/>
      <c r="AB189" s="1078">
        <v>0</v>
      </c>
      <c r="AC189" s="1078"/>
      <c r="AD189" s="1078">
        <v>0</v>
      </c>
      <c r="AE189" s="1083"/>
      <c r="AF189" s="831"/>
      <c r="AG189" s="831"/>
      <c r="AH189" s="831"/>
      <c r="AI189" s="831"/>
      <c r="AJ189" s="831"/>
      <c r="AK189" s="831"/>
      <c r="AL189" s="831"/>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124"/>
      <c r="Z190" s="1078"/>
      <c r="AA190" s="1077"/>
      <c r="AB190" s="1078">
        <v>0</v>
      </c>
      <c r="AC190" s="1078"/>
      <c r="AD190" s="1078">
        <v>0</v>
      </c>
      <c r="AE190" s="1083"/>
      <c r="AF190" s="831"/>
      <c r="AG190" s="831"/>
      <c r="AH190" s="831"/>
      <c r="AI190" s="831"/>
      <c r="AJ190" s="831"/>
      <c r="AK190" s="831"/>
      <c r="AL190" s="831"/>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124"/>
      <c r="Z191" s="1078"/>
      <c r="AA191" s="1077"/>
      <c r="AB191" s="1078">
        <v>0</v>
      </c>
      <c r="AC191" s="1078"/>
      <c r="AD191" s="1078">
        <v>0</v>
      </c>
      <c r="AE191" s="1083"/>
      <c r="AF191" s="831"/>
      <c r="AG191" s="831"/>
      <c r="AH191" s="831"/>
      <c r="AI191" s="831"/>
      <c r="AJ191" s="831"/>
      <c r="AK191" s="831"/>
      <c r="AL191" s="831"/>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124"/>
      <c r="Z192" s="1078"/>
      <c r="AA192" s="1077"/>
      <c r="AB192" s="1078">
        <v>0</v>
      </c>
      <c r="AC192" s="1078"/>
      <c r="AD192" s="1078">
        <v>0</v>
      </c>
      <c r="AE192" s="1083"/>
      <c r="AF192" s="831"/>
      <c r="AG192" s="831"/>
      <c r="AH192" s="831"/>
      <c r="AI192" s="831"/>
      <c r="AJ192" s="831"/>
      <c r="AK192" s="831"/>
      <c r="AL192" s="831"/>
    </row>
    <row r="193" spans="1:46"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124"/>
      <c r="Z193" s="1078"/>
      <c r="AA193" s="1077"/>
      <c r="AB193" s="1078">
        <v>0</v>
      </c>
      <c r="AC193" s="1078"/>
      <c r="AD193" s="1078">
        <v>0</v>
      </c>
      <c r="AE193" s="1083"/>
      <c r="AF193" s="831"/>
      <c r="AG193" s="831"/>
      <c r="AH193" s="831"/>
      <c r="AI193" s="831"/>
      <c r="AJ193" s="831"/>
      <c r="AK193" s="831"/>
      <c r="AL193" s="831"/>
    </row>
    <row r="194" spans="1:46"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124"/>
      <c r="Z194" s="1078"/>
      <c r="AA194" s="1077"/>
      <c r="AB194" s="1078">
        <v>0</v>
      </c>
      <c r="AC194" s="1078"/>
      <c r="AD194" s="1078">
        <v>0</v>
      </c>
      <c r="AE194" s="1083"/>
      <c r="AF194" s="831"/>
      <c r="AG194" s="831"/>
      <c r="AH194" s="831"/>
      <c r="AI194" s="831"/>
      <c r="AJ194" s="831"/>
      <c r="AK194" s="831"/>
      <c r="AL194" s="831"/>
    </row>
    <row r="195" spans="1:46"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124"/>
      <c r="Z195" s="1078"/>
      <c r="AA195" s="1077"/>
      <c r="AB195" s="1078">
        <v>0</v>
      </c>
      <c r="AC195" s="1078"/>
      <c r="AD195" s="1078">
        <v>0</v>
      </c>
      <c r="AE195" s="1083"/>
      <c r="AF195" s="831"/>
      <c r="AG195" s="831"/>
      <c r="AH195" s="831"/>
      <c r="AI195" s="831"/>
      <c r="AJ195" s="831"/>
      <c r="AK195" s="831"/>
      <c r="AL195" s="831"/>
    </row>
    <row r="196" spans="1:46"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124"/>
      <c r="Z196" s="1078"/>
      <c r="AA196" s="1077"/>
      <c r="AB196" s="1078">
        <v>0</v>
      </c>
      <c r="AC196" s="1078"/>
      <c r="AD196" s="1078">
        <v>0</v>
      </c>
      <c r="AE196" s="1083"/>
      <c r="AF196" s="831"/>
      <c r="AG196" s="831"/>
      <c r="AH196" s="831"/>
      <c r="AI196" s="831"/>
      <c r="AJ196" s="831"/>
      <c r="AK196" s="831"/>
      <c r="AL196" s="831"/>
    </row>
    <row r="197" spans="1:46"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124"/>
      <c r="Z197" s="1078"/>
      <c r="AA197" s="1077"/>
      <c r="AB197" s="1078">
        <v>0</v>
      </c>
      <c r="AC197" s="1078"/>
      <c r="AD197" s="1078">
        <v>0</v>
      </c>
      <c r="AE197" s="1083"/>
      <c r="AF197" s="831"/>
      <c r="AG197" s="831"/>
      <c r="AH197" s="831"/>
      <c r="AI197" s="831"/>
      <c r="AJ197" s="831"/>
      <c r="AK197" s="831"/>
      <c r="AL197" s="831"/>
    </row>
    <row r="198" spans="1:46"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124"/>
      <c r="Z198" s="1078"/>
      <c r="AA198" s="1077"/>
      <c r="AB198" s="1078">
        <v>0</v>
      </c>
      <c r="AC198" s="1078"/>
      <c r="AD198" s="1078">
        <v>0</v>
      </c>
      <c r="AE198" s="1083"/>
      <c r="AF198" s="831"/>
      <c r="AG198" s="831"/>
      <c r="AH198" s="831"/>
      <c r="AI198" s="831"/>
      <c r="AJ198" s="831"/>
      <c r="AK198" s="831"/>
      <c r="AL198" s="831"/>
    </row>
    <row r="199" spans="1:46"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124"/>
      <c r="Z199" s="1078"/>
      <c r="AA199" s="1077"/>
      <c r="AB199" s="1078">
        <v>0</v>
      </c>
      <c r="AC199" s="1078"/>
      <c r="AD199" s="1078">
        <v>0</v>
      </c>
      <c r="AE199" s="1083"/>
      <c r="AF199" s="831"/>
      <c r="AG199" s="831"/>
      <c r="AH199" s="831"/>
      <c r="AI199" s="831"/>
      <c r="AJ199" s="831"/>
      <c r="AK199" s="831"/>
      <c r="AL199" s="831"/>
    </row>
    <row r="200" spans="1:46"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124"/>
      <c r="Z200" s="1078"/>
      <c r="AA200" s="1077"/>
      <c r="AB200" s="1078">
        <v>0</v>
      </c>
      <c r="AC200" s="1078"/>
      <c r="AD200" s="1078">
        <v>0</v>
      </c>
      <c r="AE200" s="1083"/>
      <c r="AF200" s="831"/>
      <c r="AG200" s="831"/>
      <c r="AH200" s="831"/>
      <c r="AI200" s="831"/>
      <c r="AJ200" s="831"/>
      <c r="AK200" s="831"/>
      <c r="AL200" s="831"/>
      <c r="AM200" s="144"/>
      <c r="AN200" s="144"/>
      <c r="AO200" s="144"/>
      <c r="AP200" s="144"/>
      <c r="AQ200" s="144"/>
      <c r="AR200" s="144"/>
      <c r="AS200" s="144"/>
      <c r="AT200" s="144"/>
    </row>
    <row r="201" spans="1:46"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124"/>
      <c r="Z201" s="1078"/>
      <c r="AA201" s="1077"/>
      <c r="AB201" s="1078">
        <v>0</v>
      </c>
      <c r="AC201" s="1078"/>
      <c r="AD201" s="1078">
        <v>0</v>
      </c>
      <c r="AE201" s="1083"/>
      <c r="AF201" s="831"/>
      <c r="AG201" s="831"/>
      <c r="AH201" s="831"/>
      <c r="AI201" s="831"/>
      <c r="AJ201" s="831"/>
      <c r="AK201" s="831"/>
      <c r="AL201" s="831"/>
      <c r="AM201" s="144"/>
      <c r="AN201" s="144"/>
      <c r="AO201" s="144"/>
      <c r="AP201" s="144"/>
      <c r="AQ201" s="144"/>
      <c r="AR201" s="144"/>
      <c r="AS201" s="144"/>
      <c r="AT201" s="144"/>
    </row>
    <row r="202" spans="1:46"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c r="X202" s="1124"/>
      <c r="Y202" s="1124"/>
      <c r="Z202" s="1078"/>
      <c r="AA202" s="1077"/>
      <c r="AB202" s="1078">
        <v>0</v>
      </c>
      <c r="AC202" s="1078"/>
      <c r="AD202" s="1078">
        <v>0</v>
      </c>
      <c r="AE202" s="598"/>
      <c r="AF202" s="776"/>
      <c r="AG202" s="776"/>
      <c r="AH202" s="776"/>
      <c r="AI202" s="776"/>
      <c r="AJ202" s="776"/>
      <c r="AK202" s="776"/>
      <c r="AL202" s="776"/>
    </row>
    <row r="203" spans="1:4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4"/>
      <c r="Y203" s="1124"/>
      <c r="Z203" s="1078"/>
      <c r="AA203" s="1077"/>
      <c r="AB203" s="1078">
        <v>0</v>
      </c>
      <c r="AC203" s="1078"/>
      <c r="AD203" s="1078">
        <v>0</v>
      </c>
      <c r="AE203" s="598"/>
      <c r="AF203" s="776"/>
      <c r="AG203" s="776"/>
      <c r="AH203" s="776"/>
      <c r="AI203" s="776"/>
      <c r="AJ203" s="776"/>
      <c r="AK203" s="776"/>
      <c r="AL203" s="776"/>
    </row>
    <row r="204" spans="1:4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4"/>
      <c r="Y204" s="1124"/>
      <c r="Z204" s="1078"/>
      <c r="AA204" s="1077"/>
      <c r="AB204" s="1078">
        <v>0</v>
      </c>
      <c r="AC204" s="1078"/>
      <c r="AD204" s="1078">
        <v>0</v>
      </c>
      <c r="AE204" s="598"/>
      <c r="AF204" s="776"/>
      <c r="AG204" s="776"/>
      <c r="AH204" s="776"/>
      <c r="AI204" s="776"/>
      <c r="AJ204" s="776"/>
      <c r="AK204" s="776"/>
      <c r="AL204" s="776"/>
    </row>
    <row r="205" spans="1:4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4"/>
      <c r="Y205" s="1124"/>
      <c r="Z205" s="1078"/>
      <c r="AA205" s="1077"/>
      <c r="AB205" s="1078">
        <v>0</v>
      </c>
      <c r="AC205" s="1078"/>
      <c r="AD205" s="1078">
        <v>0</v>
      </c>
      <c r="AE205" s="598"/>
      <c r="AF205" s="776"/>
      <c r="AG205" s="776"/>
      <c r="AH205" s="776"/>
      <c r="AI205" s="776"/>
      <c r="AJ205" s="776"/>
      <c r="AK205" s="776"/>
      <c r="AL205" s="776"/>
    </row>
    <row r="206" spans="1:4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4"/>
      <c r="Y206" s="1124"/>
      <c r="Z206" s="1078"/>
      <c r="AA206" s="1077"/>
      <c r="AB206" s="1078">
        <v>0</v>
      </c>
      <c r="AC206" s="1078"/>
      <c r="AD206" s="1078">
        <v>0</v>
      </c>
      <c r="AE206" s="598"/>
      <c r="AF206" s="776"/>
      <c r="AG206" s="776"/>
      <c r="AH206" s="776"/>
      <c r="AI206" s="776"/>
      <c r="AJ206" s="776"/>
      <c r="AK206" s="776"/>
      <c r="AL206" s="776"/>
    </row>
    <row r="207" spans="1:4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4"/>
      <c r="Y207" s="1124"/>
      <c r="Z207" s="1078"/>
      <c r="AA207" s="1077"/>
      <c r="AB207" s="1078">
        <v>0</v>
      </c>
      <c r="AC207" s="1078"/>
      <c r="AD207" s="1078">
        <v>0</v>
      </c>
      <c r="AE207" s="598"/>
      <c r="AF207" s="776"/>
      <c r="AG207" s="776"/>
      <c r="AH207" s="776"/>
      <c r="AI207" s="776"/>
      <c r="AJ207" s="776"/>
      <c r="AK207" s="776"/>
      <c r="AL207" s="776"/>
    </row>
    <row r="208" spans="1:4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4"/>
      <c r="Y208" s="1124"/>
      <c r="Z208" s="1078"/>
      <c r="AA208" s="1077"/>
      <c r="AB208" s="1078">
        <v>0</v>
      </c>
      <c r="AC208" s="1078"/>
      <c r="AD208" s="1078">
        <v>0</v>
      </c>
      <c r="AE208" s="598"/>
      <c r="AF208" s="776"/>
      <c r="AG208" s="776"/>
      <c r="AH208" s="776"/>
      <c r="AI208" s="776"/>
      <c r="AJ208" s="776"/>
      <c r="AK208" s="776"/>
      <c r="AL208" s="776"/>
    </row>
    <row r="209" spans="1:4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4"/>
      <c r="Y209" s="1124"/>
      <c r="Z209" s="1078"/>
      <c r="AA209" s="1077"/>
      <c r="AB209" s="1078">
        <v>0</v>
      </c>
      <c r="AC209" s="1078"/>
      <c r="AD209" s="1078">
        <v>0</v>
      </c>
      <c r="AE209" s="598"/>
      <c r="AF209" s="776"/>
      <c r="AG209" s="776"/>
      <c r="AH209" s="776"/>
      <c r="AI209" s="776"/>
      <c r="AJ209" s="776"/>
      <c r="AK209" s="776"/>
      <c r="AL209" s="776"/>
    </row>
    <row r="210" spans="1:4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124"/>
      <c r="Y210" s="1124"/>
      <c r="Z210" s="1078"/>
      <c r="AA210" s="1077"/>
      <c r="AB210" s="1078">
        <v>0</v>
      </c>
      <c r="AC210" s="1078"/>
      <c r="AD210" s="1078">
        <v>0</v>
      </c>
      <c r="AE210" s="598"/>
      <c r="AF210" s="776"/>
      <c r="AG210" s="776"/>
      <c r="AH210" s="776"/>
      <c r="AI210" s="776"/>
      <c r="AJ210" s="776"/>
      <c r="AK210" s="776"/>
      <c r="AL210" s="776"/>
    </row>
    <row r="211" spans="1:4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124"/>
      <c r="Y211" s="1124"/>
      <c r="Z211" s="1078"/>
      <c r="AA211" s="1077"/>
      <c r="AB211" s="1078">
        <v>0</v>
      </c>
      <c r="AC211" s="1078"/>
      <c r="AD211" s="1078">
        <v>0</v>
      </c>
      <c r="AE211" s="598"/>
      <c r="AF211" s="776"/>
      <c r="AG211" s="776"/>
      <c r="AH211" s="776"/>
      <c r="AI211" s="776"/>
      <c r="AJ211" s="776"/>
      <c r="AK211" s="776"/>
      <c r="AL211" s="776"/>
    </row>
    <row r="212" spans="1:46"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4"/>
      <c r="Y212" s="1124"/>
      <c r="Z212" s="1078"/>
      <c r="AA212" s="1077"/>
      <c r="AB212" s="1078">
        <v>0</v>
      </c>
      <c r="AC212" s="1078"/>
      <c r="AD212" s="1078">
        <v>0</v>
      </c>
      <c r="AE212" s="598"/>
      <c r="AF212" s="776"/>
      <c r="AG212" s="776"/>
      <c r="AH212" s="776"/>
      <c r="AI212" s="776"/>
      <c r="AJ212" s="776"/>
      <c r="AK212" s="776"/>
      <c r="AL212" s="776"/>
    </row>
    <row r="213" spans="1:4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124"/>
      <c r="Y213" s="1124"/>
      <c r="Z213" s="1078"/>
      <c r="AA213" s="1077"/>
      <c r="AB213" s="1078">
        <v>0</v>
      </c>
      <c r="AC213" s="1078"/>
      <c r="AD213" s="1078">
        <v>0</v>
      </c>
      <c r="AE213" s="598"/>
      <c r="AF213" s="776"/>
      <c r="AG213" s="776"/>
      <c r="AH213" s="776"/>
      <c r="AI213" s="776"/>
      <c r="AJ213" s="776"/>
      <c r="AK213" s="776"/>
      <c r="AL213" s="776"/>
    </row>
    <row r="214" spans="1:4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4"/>
      <c r="Y214" s="1124"/>
      <c r="Z214" s="1078"/>
      <c r="AA214" s="1077"/>
      <c r="AB214" s="1078">
        <v>0</v>
      </c>
      <c r="AC214" s="1078"/>
      <c r="AD214" s="1078">
        <v>0</v>
      </c>
      <c r="AE214" s="598"/>
      <c r="AF214" s="776"/>
      <c r="AG214" s="776"/>
      <c r="AH214" s="776"/>
      <c r="AI214" s="776"/>
      <c r="AJ214" s="776"/>
      <c r="AK214" s="776"/>
      <c r="AL214" s="776"/>
    </row>
    <row r="215" spans="1:4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4"/>
      <c r="Y215" s="1124"/>
      <c r="Z215" s="1078"/>
      <c r="AA215" s="1077"/>
      <c r="AB215" s="1078">
        <v>0</v>
      </c>
      <c r="AC215" s="1078"/>
      <c r="AD215" s="1078">
        <v>0</v>
      </c>
      <c r="AE215" s="598"/>
      <c r="AF215" s="776"/>
      <c r="AG215" s="776"/>
      <c r="AH215" s="776"/>
      <c r="AI215" s="776"/>
      <c r="AJ215" s="776"/>
      <c r="AK215" s="776"/>
      <c r="AL215" s="776"/>
    </row>
    <row r="216" spans="1:4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124"/>
      <c r="Y216" s="1124"/>
      <c r="Z216" s="1078"/>
      <c r="AA216" s="1077"/>
      <c r="AB216" s="1078">
        <v>0</v>
      </c>
      <c r="AC216" s="1078"/>
      <c r="AD216" s="1078">
        <v>0</v>
      </c>
      <c r="AE216" s="598"/>
      <c r="AF216" s="776"/>
      <c r="AG216" s="776"/>
      <c r="AH216" s="776"/>
      <c r="AI216" s="776"/>
      <c r="AJ216" s="776"/>
      <c r="AK216" s="776"/>
      <c r="AL216" s="776"/>
    </row>
    <row r="217" spans="1:4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124"/>
      <c r="Y217" s="1124"/>
      <c r="Z217" s="1078"/>
      <c r="AA217" s="1077"/>
      <c r="AB217" s="1078">
        <v>0</v>
      </c>
      <c r="AC217" s="1078"/>
      <c r="AD217" s="1078">
        <v>0</v>
      </c>
      <c r="AE217" s="598"/>
      <c r="AF217" s="776"/>
      <c r="AG217" s="776"/>
      <c r="AH217" s="776"/>
      <c r="AI217" s="776"/>
      <c r="AJ217" s="776"/>
      <c r="AK217" s="776"/>
      <c r="AL217" s="776"/>
      <c r="AM217" s="141"/>
      <c r="AN217" s="141"/>
      <c r="AO217" s="141"/>
      <c r="AP217" s="141"/>
      <c r="AQ217" s="141"/>
      <c r="AR217" s="141"/>
      <c r="AS217" s="141"/>
      <c r="AT217" s="141"/>
    </row>
    <row r="218" spans="1:4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4"/>
      <c r="Y218" s="1124"/>
      <c r="Z218" s="1078"/>
      <c r="AA218" s="1077"/>
      <c r="AB218" s="1078">
        <v>0</v>
      </c>
      <c r="AC218" s="1078"/>
      <c r="AD218" s="1078">
        <v>0</v>
      </c>
      <c r="AE218" s="598"/>
      <c r="AF218" s="776"/>
      <c r="AG218" s="776"/>
      <c r="AH218" s="776"/>
      <c r="AI218" s="776"/>
      <c r="AJ218" s="776"/>
      <c r="AK218" s="776"/>
      <c r="AL218" s="776"/>
      <c r="AM218" s="141"/>
      <c r="AN218" s="141"/>
      <c r="AO218" s="141"/>
      <c r="AP218" s="141"/>
      <c r="AQ218" s="141"/>
      <c r="AR218" s="141"/>
      <c r="AS218" s="141"/>
      <c r="AT218" s="141"/>
    </row>
    <row r="219" spans="1:4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124"/>
      <c r="Y219" s="1124"/>
      <c r="Z219" s="1078"/>
      <c r="AA219" s="1077"/>
      <c r="AB219" s="1078">
        <v>0</v>
      </c>
      <c r="AC219" s="1078"/>
      <c r="AD219" s="1078">
        <v>0</v>
      </c>
      <c r="AE219" s="598"/>
      <c r="AF219" s="776"/>
      <c r="AG219" s="776"/>
      <c r="AH219" s="776"/>
      <c r="AI219" s="776"/>
      <c r="AJ219" s="776"/>
      <c r="AK219" s="776"/>
      <c r="AL219" s="776"/>
    </row>
    <row r="220" spans="1:46"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533">
        <v>0</v>
      </c>
      <c r="X220" s="1095"/>
      <c r="Y220" s="1095"/>
      <c r="Z220" s="89"/>
      <c r="AA220" s="1081"/>
      <c r="AB220" s="89">
        <v>0</v>
      </c>
      <c r="AC220" s="89"/>
      <c r="AD220" s="89">
        <v>0</v>
      </c>
      <c r="AE220" s="1083"/>
      <c r="AF220" s="831"/>
      <c r="AG220" s="831"/>
      <c r="AH220" s="831"/>
      <c r="AI220" s="831"/>
      <c r="AJ220" s="831"/>
      <c r="AK220" s="831"/>
      <c r="AL220" s="831"/>
    </row>
    <row r="221" spans="1:46"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533">
        <v>0</v>
      </c>
      <c r="X221" s="1095"/>
      <c r="Y221" s="1095"/>
      <c r="Z221" s="89"/>
      <c r="AA221" s="1081"/>
      <c r="AB221" s="89">
        <v>0</v>
      </c>
      <c r="AC221" s="89"/>
      <c r="AD221" s="89">
        <v>0</v>
      </c>
      <c r="AE221" s="1083"/>
      <c r="AF221" s="831"/>
      <c r="AG221" s="831"/>
      <c r="AH221" s="831"/>
      <c r="AI221" s="831"/>
      <c r="AJ221" s="831"/>
      <c r="AK221" s="831"/>
      <c r="AL221" s="831"/>
    </row>
    <row r="222" spans="1:46"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533">
        <v>0</v>
      </c>
      <c r="X222" s="1095"/>
      <c r="Y222" s="1095"/>
      <c r="Z222" s="89"/>
      <c r="AA222" s="1081"/>
      <c r="AB222" s="89">
        <v>0</v>
      </c>
      <c r="AC222" s="89"/>
      <c r="AD222" s="89">
        <v>0</v>
      </c>
      <c r="AE222" s="1083"/>
      <c r="AF222" s="831"/>
      <c r="AG222" s="831"/>
      <c r="AH222" s="831"/>
      <c r="AI222" s="831"/>
      <c r="AJ222" s="831"/>
      <c r="AK222" s="831"/>
      <c r="AL222" s="831"/>
    </row>
    <row r="223" spans="1:46"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533">
        <v>0</v>
      </c>
      <c r="X223" s="1095"/>
      <c r="Y223" s="1095"/>
      <c r="Z223" s="89"/>
      <c r="AA223" s="1081"/>
      <c r="AB223" s="89">
        <v>0</v>
      </c>
      <c r="AC223" s="89"/>
      <c r="AD223" s="89">
        <v>0</v>
      </c>
      <c r="AE223" s="1083"/>
      <c r="AF223" s="831"/>
      <c r="AG223" s="831"/>
      <c r="AH223" s="831"/>
      <c r="AI223" s="831"/>
      <c r="AJ223" s="831"/>
      <c r="AK223" s="831"/>
      <c r="AL223" s="831"/>
    </row>
    <row r="224" spans="1:46"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533">
        <v>0</v>
      </c>
      <c r="X224" s="1095"/>
      <c r="Y224" s="1095"/>
      <c r="Z224" s="89"/>
      <c r="AA224" s="1081"/>
      <c r="AB224" s="89">
        <v>0</v>
      </c>
      <c r="AC224" s="89"/>
      <c r="AD224" s="89">
        <v>0</v>
      </c>
      <c r="AE224" s="1083"/>
      <c r="AF224" s="831"/>
      <c r="AG224" s="831"/>
      <c r="AH224" s="831"/>
      <c r="AI224" s="831"/>
      <c r="AJ224" s="831"/>
      <c r="AK224" s="831"/>
      <c r="AL224" s="831"/>
    </row>
    <row r="225" spans="1:3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533">
        <v>0</v>
      </c>
      <c r="X225" s="1095"/>
      <c r="Y225" s="1095"/>
      <c r="Z225" s="89"/>
      <c r="AA225" s="1081"/>
      <c r="AB225" s="89">
        <v>0</v>
      </c>
      <c r="AC225" s="89"/>
      <c r="AD225" s="89">
        <v>0</v>
      </c>
      <c r="AE225" s="1083"/>
      <c r="AF225" s="831"/>
      <c r="AG225" s="831"/>
      <c r="AH225" s="831"/>
      <c r="AI225" s="831"/>
      <c r="AJ225" s="831"/>
      <c r="AK225" s="831"/>
      <c r="AL225" s="831"/>
    </row>
    <row r="226" spans="1:3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533">
        <v>0</v>
      </c>
      <c r="X226" s="1095"/>
      <c r="Y226" s="1095"/>
      <c r="Z226" s="89"/>
      <c r="AA226" s="1081"/>
      <c r="AB226" s="89">
        <v>0</v>
      </c>
      <c r="AC226" s="89"/>
      <c r="AD226" s="89">
        <v>0</v>
      </c>
      <c r="AE226" s="1083"/>
      <c r="AF226" s="831"/>
      <c r="AG226" s="831"/>
      <c r="AH226" s="831"/>
      <c r="AI226" s="831"/>
      <c r="AJ226" s="831"/>
      <c r="AK226" s="831"/>
      <c r="AL226" s="831"/>
    </row>
    <row r="227" spans="1:3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533">
        <v>0</v>
      </c>
      <c r="X227" s="1095"/>
      <c r="Y227" s="1095"/>
      <c r="Z227" s="89"/>
      <c r="AA227" s="1081"/>
      <c r="AB227" s="89">
        <v>0</v>
      </c>
      <c r="AC227" s="89"/>
      <c r="AD227" s="89">
        <v>0</v>
      </c>
      <c r="AE227" s="1083"/>
      <c r="AF227" s="831"/>
      <c r="AG227" s="831"/>
      <c r="AH227" s="831"/>
      <c r="AI227" s="831"/>
      <c r="AJ227" s="831"/>
      <c r="AK227" s="831"/>
      <c r="AL227" s="831"/>
    </row>
    <row r="228" spans="1:3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533">
        <v>0</v>
      </c>
      <c r="X228" s="1095"/>
      <c r="Y228" s="1095"/>
      <c r="Z228" s="89"/>
      <c r="AA228" s="1081"/>
      <c r="AB228" s="89">
        <v>0</v>
      </c>
      <c r="AC228" s="89"/>
      <c r="AD228" s="89">
        <v>0</v>
      </c>
      <c r="AE228" s="1083"/>
      <c r="AF228" s="831"/>
      <c r="AG228" s="831"/>
      <c r="AH228" s="831"/>
      <c r="AI228" s="831"/>
      <c r="AJ228" s="831"/>
      <c r="AK228" s="831"/>
      <c r="AL228" s="831"/>
    </row>
    <row r="229" spans="1:3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533">
        <v>0</v>
      </c>
      <c r="X229" s="1095"/>
      <c r="Y229" s="1095"/>
      <c r="Z229" s="89"/>
      <c r="AA229" s="1081"/>
      <c r="AB229" s="89">
        <v>0</v>
      </c>
      <c r="AC229" s="89"/>
      <c r="AD229" s="89">
        <v>0</v>
      </c>
      <c r="AE229" s="1083"/>
      <c r="AF229" s="831"/>
      <c r="AG229" s="831"/>
      <c r="AH229" s="831"/>
      <c r="AI229" s="831"/>
      <c r="AJ229" s="831"/>
      <c r="AK229" s="831"/>
      <c r="AL229" s="831"/>
    </row>
    <row r="230" spans="1:38" s="144" customFormat="1" ht="15.75" customHeight="1">
      <c r="A230" s="994"/>
      <c r="B230" s="994"/>
      <c r="C230" s="236"/>
      <c r="D230" s="236"/>
      <c r="E230" s="236"/>
      <c r="F230" s="371"/>
      <c r="G230" s="865">
        <v>5</v>
      </c>
      <c r="H230" s="859">
        <v>2007</v>
      </c>
      <c r="I230" s="866">
        <v>2007</v>
      </c>
      <c r="J230" s="866">
        <v>2008</v>
      </c>
      <c r="K230" s="621">
        <v>0</v>
      </c>
      <c r="L230" s="1081">
        <v>0</v>
      </c>
      <c r="M230" s="89">
        <v>88757.14</v>
      </c>
      <c r="N230" s="89">
        <v>0</v>
      </c>
      <c r="O230" s="1082">
        <v>88757.14</v>
      </c>
      <c r="P230" s="598">
        <v>88757.14</v>
      </c>
      <c r="Q230" s="776">
        <v>105980.66685034595</v>
      </c>
      <c r="R230" s="776">
        <v>0</v>
      </c>
      <c r="S230" s="776">
        <v>0</v>
      </c>
      <c r="T230" s="533">
        <v>0</v>
      </c>
      <c r="U230" s="1083"/>
      <c r="V230" s="831"/>
      <c r="W230" s="533">
        <v>0</v>
      </c>
      <c r="X230" s="1095"/>
      <c r="Y230" s="1095"/>
      <c r="Z230" s="89">
        <v>88757.14</v>
      </c>
      <c r="AA230" s="1081"/>
      <c r="AB230" s="89">
        <v>88757.14</v>
      </c>
      <c r="AC230" s="89"/>
      <c r="AD230" s="89">
        <v>88757.14</v>
      </c>
      <c r="AE230" s="1083"/>
      <c r="AF230" s="831"/>
      <c r="AG230" s="831"/>
      <c r="AH230" s="831"/>
      <c r="AI230" s="831"/>
      <c r="AJ230" s="831"/>
      <c r="AK230" s="831"/>
      <c r="AL230" s="831"/>
    </row>
    <row r="231" spans="1:38" s="144" customFormat="1" ht="15.75" customHeight="1">
      <c r="A231" s="994"/>
      <c r="B231" s="994"/>
      <c r="C231" s="236"/>
      <c r="D231" s="236"/>
      <c r="E231" s="236"/>
      <c r="F231" s="371"/>
      <c r="G231" s="865">
        <v>6</v>
      </c>
      <c r="H231" s="859">
        <v>2007</v>
      </c>
      <c r="I231" s="866">
        <v>2007</v>
      </c>
      <c r="J231" s="866">
        <v>2008</v>
      </c>
      <c r="K231" s="621">
        <v>0</v>
      </c>
      <c r="L231" s="1081">
        <v>0</v>
      </c>
      <c r="M231" s="89">
        <v>150444.95000000001</v>
      </c>
      <c r="N231" s="89">
        <v>0</v>
      </c>
      <c r="O231" s="1082">
        <v>150444.95000000001</v>
      </c>
      <c r="P231" s="598">
        <v>150444.95000000001</v>
      </c>
      <c r="Q231" s="776">
        <v>179639.13804869057</v>
      </c>
      <c r="R231" s="776">
        <v>0</v>
      </c>
      <c r="S231" s="776">
        <v>0</v>
      </c>
      <c r="T231" s="533">
        <v>0</v>
      </c>
      <c r="U231" s="1083"/>
      <c r="V231" s="831"/>
      <c r="W231" s="533">
        <v>0</v>
      </c>
      <c r="X231" s="1095"/>
      <c r="Y231" s="1095"/>
      <c r="Z231" s="89">
        <v>150444.95000000001</v>
      </c>
      <c r="AA231" s="1081"/>
      <c r="AB231" s="89">
        <v>150444.95000000001</v>
      </c>
      <c r="AC231" s="89"/>
      <c r="AD231" s="89">
        <v>150444.95000000001</v>
      </c>
      <c r="AE231" s="1083"/>
      <c r="AF231" s="831"/>
      <c r="AG231" s="831"/>
      <c r="AH231" s="831"/>
      <c r="AI231" s="831"/>
      <c r="AJ231" s="831"/>
      <c r="AK231" s="831"/>
      <c r="AL231" s="831"/>
    </row>
    <row r="232" spans="1:38" s="144" customFormat="1" ht="15.75" customHeight="1">
      <c r="A232" s="994"/>
      <c r="B232" s="994"/>
      <c r="C232" s="236"/>
      <c r="D232" s="236"/>
      <c r="E232" s="236"/>
      <c r="F232" s="371"/>
      <c r="G232" s="865">
        <v>7</v>
      </c>
      <c r="H232" s="859">
        <v>2007</v>
      </c>
      <c r="I232" s="866">
        <v>2008</v>
      </c>
      <c r="J232" s="866">
        <v>2008</v>
      </c>
      <c r="K232" s="621">
        <v>0</v>
      </c>
      <c r="L232" s="1081">
        <v>0</v>
      </c>
      <c r="M232" s="89">
        <v>88757.84</v>
      </c>
      <c r="N232" s="89">
        <v>0</v>
      </c>
      <c r="O232" s="1082">
        <v>88757.84</v>
      </c>
      <c r="P232" s="598">
        <v>88757.84</v>
      </c>
      <c r="Q232" s="776">
        <v>105981.50268695352</v>
      </c>
      <c r="R232" s="776">
        <v>0</v>
      </c>
      <c r="S232" s="776">
        <v>0</v>
      </c>
      <c r="T232" s="533">
        <v>0</v>
      </c>
      <c r="U232" s="1083"/>
      <c r="V232" s="831"/>
      <c r="W232" s="533">
        <v>0</v>
      </c>
      <c r="X232" s="1095"/>
      <c r="Y232" s="1095"/>
      <c r="Z232" s="89">
        <v>88757.84</v>
      </c>
      <c r="AA232" s="1081"/>
      <c r="AB232" s="89">
        <v>88757.84</v>
      </c>
      <c r="AC232" s="89"/>
      <c r="AD232" s="89">
        <v>88757.84</v>
      </c>
      <c r="AE232" s="1083"/>
      <c r="AF232" s="831"/>
      <c r="AG232" s="831"/>
      <c r="AH232" s="831"/>
      <c r="AI232" s="831"/>
      <c r="AJ232" s="831"/>
      <c r="AK232" s="831"/>
      <c r="AL232" s="831"/>
    </row>
    <row r="233" spans="1:38" s="144" customFormat="1" ht="15.75" customHeight="1">
      <c r="A233" s="994"/>
      <c r="B233" s="994"/>
      <c r="C233" s="236"/>
      <c r="D233" s="236"/>
      <c r="E233" s="236"/>
      <c r="F233" s="371"/>
      <c r="G233" s="865">
        <v>8</v>
      </c>
      <c r="H233" s="859">
        <v>2007</v>
      </c>
      <c r="I233" s="866">
        <v>2008</v>
      </c>
      <c r="J233" s="866">
        <v>2008</v>
      </c>
      <c r="K233" s="621">
        <v>0</v>
      </c>
      <c r="L233" s="1081">
        <v>0</v>
      </c>
      <c r="M233" s="89">
        <v>88757.84</v>
      </c>
      <c r="N233" s="89">
        <v>0</v>
      </c>
      <c r="O233" s="1082">
        <v>88757.84</v>
      </c>
      <c r="P233" s="598">
        <v>88757.84</v>
      </c>
      <c r="Q233" s="776">
        <v>105981.50268695352</v>
      </c>
      <c r="R233" s="776">
        <v>0</v>
      </c>
      <c r="S233" s="776">
        <v>0</v>
      </c>
      <c r="T233" s="533">
        <v>0</v>
      </c>
      <c r="U233" s="1083"/>
      <c r="V233" s="831"/>
      <c r="W233" s="533">
        <v>0</v>
      </c>
      <c r="X233" s="1095"/>
      <c r="Y233" s="1095"/>
      <c r="Z233" s="89">
        <v>88757.84</v>
      </c>
      <c r="AA233" s="1081"/>
      <c r="AB233" s="89">
        <v>88757.84</v>
      </c>
      <c r="AC233" s="89"/>
      <c r="AD233" s="89">
        <v>88757.84</v>
      </c>
      <c r="AE233" s="1083"/>
      <c r="AF233" s="831"/>
      <c r="AG233" s="831"/>
      <c r="AH233" s="831"/>
      <c r="AI233" s="831"/>
      <c r="AJ233" s="831"/>
      <c r="AK233" s="831"/>
      <c r="AL233" s="831"/>
    </row>
    <row r="234" spans="1:38" s="144" customFormat="1" ht="15.75" customHeight="1">
      <c r="A234" s="994"/>
      <c r="B234" s="994"/>
      <c r="C234" s="236"/>
      <c r="D234" s="236"/>
      <c r="E234" s="236"/>
      <c r="F234" s="371"/>
      <c r="G234" s="865">
        <v>9</v>
      </c>
      <c r="H234" s="859">
        <v>2007</v>
      </c>
      <c r="I234" s="866">
        <v>2008</v>
      </c>
      <c r="J234" s="866">
        <v>2008</v>
      </c>
      <c r="K234" s="621">
        <v>0</v>
      </c>
      <c r="L234" s="1081">
        <v>0</v>
      </c>
      <c r="M234" s="89">
        <v>27070.73</v>
      </c>
      <c r="N234" s="89">
        <v>0</v>
      </c>
      <c r="O234" s="1082">
        <v>27070.73</v>
      </c>
      <c r="P234" s="598">
        <v>27070.73</v>
      </c>
      <c r="Q234" s="776">
        <v>32323.867325216492</v>
      </c>
      <c r="R234" s="776">
        <v>0</v>
      </c>
      <c r="S234" s="776">
        <v>0</v>
      </c>
      <c r="T234" s="533">
        <v>0</v>
      </c>
      <c r="U234" s="1083"/>
      <c r="V234" s="831"/>
      <c r="W234" s="533">
        <v>0</v>
      </c>
      <c r="X234" s="1095"/>
      <c r="Y234" s="1095"/>
      <c r="Z234" s="89">
        <v>27070.73</v>
      </c>
      <c r="AA234" s="1081"/>
      <c r="AB234" s="89">
        <v>27070.73</v>
      </c>
      <c r="AC234" s="89"/>
      <c r="AD234" s="89">
        <v>27070.73</v>
      </c>
      <c r="AE234" s="1083"/>
      <c r="AF234" s="831"/>
      <c r="AG234" s="831"/>
      <c r="AH234" s="831"/>
      <c r="AI234" s="831"/>
      <c r="AJ234" s="831"/>
      <c r="AK234" s="831"/>
      <c r="AL234" s="831"/>
    </row>
    <row r="235" spans="1:38" s="144" customFormat="1" ht="15.75" customHeight="1">
      <c r="A235" s="994"/>
      <c r="B235" s="994"/>
      <c r="C235" s="236"/>
      <c r="D235" s="236"/>
      <c r="E235" s="236"/>
      <c r="F235" s="371"/>
      <c r="G235" s="865">
        <v>10</v>
      </c>
      <c r="H235" s="859">
        <v>2007</v>
      </c>
      <c r="I235" s="866">
        <v>2008</v>
      </c>
      <c r="J235" s="866">
        <v>2008</v>
      </c>
      <c r="K235" s="621">
        <v>0</v>
      </c>
      <c r="L235" s="1081">
        <v>0</v>
      </c>
      <c r="M235" s="89">
        <v>150444.95000000001</v>
      </c>
      <c r="N235" s="89">
        <v>0</v>
      </c>
      <c r="O235" s="1082">
        <v>150444.95000000001</v>
      </c>
      <c r="P235" s="598">
        <v>150444.95000000001</v>
      </c>
      <c r="Q235" s="776">
        <v>179639.13804869057</v>
      </c>
      <c r="R235" s="776">
        <v>0</v>
      </c>
      <c r="S235" s="776">
        <v>0</v>
      </c>
      <c r="T235" s="533">
        <v>0</v>
      </c>
      <c r="U235" s="1083"/>
      <c r="V235" s="831"/>
      <c r="W235" s="533">
        <v>0</v>
      </c>
      <c r="X235" s="1095"/>
      <c r="Y235" s="1095"/>
      <c r="Z235" s="89">
        <v>150444.95000000001</v>
      </c>
      <c r="AA235" s="1081"/>
      <c r="AB235" s="89">
        <v>150444.95000000001</v>
      </c>
      <c r="AC235" s="89"/>
      <c r="AD235" s="89">
        <v>150444.95000000001</v>
      </c>
      <c r="AE235" s="1083"/>
      <c r="AF235" s="831"/>
      <c r="AG235" s="831"/>
      <c r="AH235" s="831"/>
      <c r="AI235" s="831"/>
      <c r="AJ235" s="831"/>
      <c r="AK235" s="831"/>
      <c r="AL235" s="831"/>
    </row>
    <row r="236" spans="1:38" s="144" customFormat="1" ht="15.75" customHeight="1">
      <c r="A236" s="994"/>
      <c r="B236" s="994"/>
      <c r="C236" s="236"/>
      <c r="D236" s="236"/>
      <c r="E236" s="236"/>
      <c r="F236" s="371"/>
      <c r="G236" s="865">
        <v>11</v>
      </c>
      <c r="H236" s="859">
        <v>2007</v>
      </c>
      <c r="I236" s="866">
        <v>2008</v>
      </c>
      <c r="J236" s="866">
        <v>2008</v>
      </c>
      <c r="K236" s="621">
        <v>0</v>
      </c>
      <c r="L236" s="1081">
        <v>0</v>
      </c>
      <c r="M236" s="89">
        <v>88757.84</v>
      </c>
      <c r="N236" s="89">
        <v>0</v>
      </c>
      <c r="O236" s="1082">
        <v>88757.84</v>
      </c>
      <c r="P236" s="598">
        <v>88757.84</v>
      </c>
      <c r="Q236" s="776">
        <v>105981.50268695352</v>
      </c>
      <c r="R236" s="776">
        <v>0</v>
      </c>
      <c r="S236" s="776">
        <v>0</v>
      </c>
      <c r="T236" s="533">
        <v>0</v>
      </c>
      <c r="U236" s="1083"/>
      <c r="V236" s="831"/>
      <c r="W236" s="533">
        <v>0</v>
      </c>
      <c r="X236" s="1095"/>
      <c r="Y236" s="1095"/>
      <c r="Z236" s="89">
        <v>88757.84</v>
      </c>
      <c r="AA236" s="1081"/>
      <c r="AB236" s="89">
        <v>88757.84</v>
      </c>
      <c r="AC236" s="89"/>
      <c r="AD236" s="89">
        <v>88757.84</v>
      </c>
      <c r="AE236" s="1083"/>
      <c r="AF236" s="831"/>
      <c r="AG236" s="831"/>
      <c r="AH236" s="831"/>
      <c r="AI236" s="831"/>
      <c r="AJ236" s="831"/>
      <c r="AK236" s="831"/>
      <c r="AL236" s="831"/>
    </row>
    <row r="237" spans="1:38" s="144" customFormat="1" ht="15.75" customHeight="1">
      <c r="A237" s="994"/>
      <c r="B237" s="994"/>
      <c r="C237" s="236"/>
      <c r="D237" s="236"/>
      <c r="E237" s="236"/>
      <c r="F237" s="371"/>
      <c r="G237" s="865">
        <v>12</v>
      </c>
      <c r="H237" s="859">
        <v>2007</v>
      </c>
      <c r="I237" s="866">
        <v>2008</v>
      </c>
      <c r="J237" s="866">
        <v>2008</v>
      </c>
      <c r="K237" s="621">
        <v>0</v>
      </c>
      <c r="L237" s="1081">
        <v>0</v>
      </c>
      <c r="M237" s="89">
        <v>27070.73</v>
      </c>
      <c r="N237" s="89">
        <v>0</v>
      </c>
      <c r="O237" s="1082">
        <v>27070.73</v>
      </c>
      <c r="P237" s="598">
        <v>27070.73</v>
      </c>
      <c r="Q237" s="776">
        <v>32323.867325216492</v>
      </c>
      <c r="R237" s="776">
        <v>0</v>
      </c>
      <c r="S237" s="776">
        <v>0</v>
      </c>
      <c r="T237" s="533">
        <v>0</v>
      </c>
      <c r="U237" s="1083"/>
      <c r="V237" s="831"/>
      <c r="W237" s="533">
        <v>0</v>
      </c>
      <c r="X237" s="1095"/>
      <c r="Y237" s="1095"/>
      <c r="Z237" s="89">
        <v>27070.73</v>
      </c>
      <c r="AA237" s="1081"/>
      <c r="AB237" s="89">
        <v>27070.73</v>
      </c>
      <c r="AC237" s="89"/>
      <c r="AD237" s="89">
        <v>27070.73</v>
      </c>
      <c r="AE237" s="1083"/>
      <c r="AF237" s="831"/>
      <c r="AG237" s="831"/>
      <c r="AH237" s="831"/>
      <c r="AI237" s="831"/>
      <c r="AJ237" s="831"/>
      <c r="AK237" s="831"/>
      <c r="AL237" s="831"/>
    </row>
    <row r="238" spans="1:38" s="144" customFormat="1" ht="15.75" customHeight="1">
      <c r="A238" s="994"/>
      <c r="B238" s="994"/>
      <c r="C238" s="236"/>
      <c r="D238" s="236"/>
      <c r="E238" s="236"/>
      <c r="F238" s="371"/>
      <c r="G238" s="865">
        <v>1</v>
      </c>
      <c r="H238" s="859">
        <v>2008</v>
      </c>
      <c r="I238" s="866">
        <v>2008</v>
      </c>
      <c r="J238" s="866">
        <v>2008</v>
      </c>
      <c r="K238" s="621">
        <v>0</v>
      </c>
      <c r="L238" s="1081">
        <v>0</v>
      </c>
      <c r="M238" s="89">
        <v>150444.95000000001</v>
      </c>
      <c r="N238" s="89">
        <v>0</v>
      </c>
      <c r="O238" s="1082">
        <v>150444.95000000001</v>
      </c>
      <c r="P238" s="598">
        <v>150444.95000000001</v>
      </c>
      <c r="Q238" s="776">
        <v>179639.13804869057</v>
      </c>
      <c r="R238" s="776">
        <v>0</v>
      </c>
      <c r="S238" s="776">
        <v>0</v>
      </c>
      <c r="T238" s="533">
        <v>0</v>
      </c>
      <c r="U238" s="1083"/>
      <c r="V238" s="831"/>
      <c r="W238" s="533">
        <v>0</v>
      </c>
      <c r="X238" s="1095"/>
      <c r="Y238" s="1095"/>
      <c r="Z238" s="89">
        <v>150444.95000000001</v>
      </c>
      <c r="AA238" s="1081"/>
      <c r="AB238" s="89">
        <v>150444.95000000001</v>
      </c>
      <c r="AC238" s="89"/>
      <c r="AD238" s="89">
        <v>150444.95000000001</v>
      </c>
      <c r="AE238" s="1083"/>
      <c r="AF238" s="831"/>
      <c r="AG238" s="831"/>
      <c r="AH238" s="831"/>
      <c r="AI238" s="831"/>
      <c r="AJ238" s="831"/>
      <c r="AK238" s="831"/>
      <c r="AL238" s="831"/>
    </row>
    <row r="239" spans="1:38" s="144" customFormat="1" ht="15.75" customHeight="1">
      <c r="A239" s="994"/>
      <c r="B239" s="994"/>
      <c r="C239" s="236"/>
      <c r="D239" s="236"/>
      <c r="E239" s="236"/>
      <c r="F239" s="371"/>
      <c r="G239" s="865">
        <v>2</v>
      </c>
      <c r="H239" s="859">
        <v>2008</v>
      </c>
      <c r="I239" s="866">
        <v>2008</v>
      </c>
      <c r="J239" s="866">
        <v>2008</v>
      </c>
      <c r="K239" s="621">
        <v>0</v>
      </c>
      <c r="L239" s="1081">
        <v>0</v>
      </c>
      <c r="M239" s="89">
        <v>90607.37</v>
      </c>
      <c r="N239" s="89">
        <v>0</v>
      </c>
      <c r="O239" s="1082">
        <v>90607.37</v>
      </c>
      <c r="P239" s="598">
        <v>90607.37</v>
      </c>
      <c r="Q239" s="776">
        <v>108189.9382309528</v>
      </c>
      <c r="R239" s="776">
        <v>0</v>
      </c>
      <c r="S239" s="776">
        <v>0</v>
      </c>
      <c r="T239" s="533">
        <v>0</v>
      </c>
      <c r="U239" s="1083"/>
      <c r="V239" s="831"/>
      <c r="W239" s="533">
        <v>0</v>
      </c>
      <c r="X239" s="1095"/>
      <c r="Y239" s="1095"/>
      <c r="Z239" s="89">
        <v>90607.37</v>
      </c>
      <c r="AA239" s="1081"/>
      <c r="AB239" s="89">
        <v>90607.37</v>
      </c>
      <c r="AC239" s="89"/>
      <c r="AD239" s="89">
        <v>90607.37</v>
      </c>
      <c r="AE239" s="1083"/>
      <c r="AF239" s="831"/>
      <c r="AG239" s="831"/>
      <c r="AH239" s="831"/>
      <c r="AI239" s="831"/>
      <c r="AJ239" s="831"/>
      <c r="AK239" s="831"/>
      <c r="AL239" s="831"/>
    </row>
    <row r="240" spans="1:38" s="144" customFormat="1" ht="15.75" customHeight="1">
      <c r="A240" s="994"/>
      <c r="B240" s="994"/>
      <c r="C240" s="236"/>
      <c r="D240" s="236"/>
      <c r="E240" s="236"/>
      <c r="F240" s="371"/>
      <c r="G240" s="865">
        <v>3</v>
      </c>
      <c r="H240" s="859">
        <v>2008</v>
      </c>
      <c r="I240" s="866">
        <v>2008</v>
      </c>
      <c r="J240" s="866">
        <v>2008</v>
      </c>
      <c r="K240" s="621">
        <v>0</v>
      </c>
      <c r="L240" s="1081">
        <v>0</v>
      </c>
      <c r="M240" s="89">
        <v>112351.6</v>
      </c>
      <c r="N240" s="89">
        <v>0</v>
      </c>
      <c r="O240" s="1082">
        <v>112351.6</v>
      </c>
      <c r="P240" s="598">
        <v>112351.6</v>
      </c>
      <c r="Q240" s="776">
        <v>134153.6859987076</v>
      </c>
      <c r="R240" s="776">
        <v>0</v>
      </c>
      <c r="S240" s="776">
        <v>0</v>
      </c>
      <c r="T240" s="533">
        <v>0</v>
      </c>
      <c r="U240" s="1083"/>
      <c r="V240" s="831"/>
      <c r="W240" s="533">
        <v>0</v>
      </c>
      <c r="X240" s="1095"/>
      <c r="Y240" s="1095"/>
      <c r="Z240" s="89">
        <v>112351.6</v>
      </c>
      <c r="AA240" s="1081"/>
      <c r="AB240" s="89">
        <v>112351.6</v>
      </c>
      <c r="AC240" s="89"/>
      <c r="AD240" s="89">
        <v>112351.6</v>
      </c>
      <c r="AE240" s="1083"/>
      <c r="AF240" s="831"/>
      <c r="AG240" s="831"/>
      <c r="AH240" s="831"/>
      <c r="AI240" s="831"/>
      <c r="AJ240" s="831"/>
      <c r="AK240" s="831"/>
      <c r="AL240" s="831"/>
    </row>
    <row r="241" spans="1:38" s="144" customFormat="1" ht="15.75" customHeight="1">
      <c r="A241" s="994"/>
      <c r="B241" s="994"/>
      <c r="C241" s="236"/>
      <c r="D241" s="236"/>
      <c r="E241" s="236"/>
      <c r="F241" s="371"/>
      <c r="G241" s="865">
        <v>4</v>
      </c>
      <c r="H241" s="859">
        <v>2008</v>
      </c>
      <c r="I241" s="866">
        <v>2008</v>
      </c>
      <c r="J241" s="866">
        <v>2009</v>
      </c>
      <c r="K241" s="621">
        <v>0</v>
      </c>
      <c r="L241" s="1081">
        <v>0</v>
      </c>
      <c r="M241" s="89">
        <v>85489.36</v>
      </c>
      <c r="N241" s="89">
        <v>0</v>
      </c>
      <c r="O241" s="1082">
        <v>85489.36</v>
      </c>
      <c r="P241" s="598">
        <v>85489.36</v>
      </c>
      <c r="Q241" s="776">
        <v>99105.59867649943</v>
      </c>
      <c r="R241" s="776">
        <v>0</v>
      </c>
      <c r="S241" s="776">
        <v>0</v>
      </c>
      <c r="T241" s="533">
        <v>0</v>
      </c>
      <c r="U241" s="1083"/>
      <c r="V241" s="831"/>
      <c r="W241" s="533">
        <v>0</v>
      </c>
      <c r="X241" s="1095"/>
      <c r="Y241" s="1095"/>
      <c r="Z241" s="89">
        <v>85489.36</v>
      </c>
      <c r="AA241" s="1081"/>
      <c r="AB241" s="89">
        <v>85489.36</v>
      </c>
      <c r="AC241" s="89"/>
      <c r="AD241" s="89">
        <v>85489.36</v>
      </c>
      <c r="AE241" s="1083"/>
      <c r="AF241" s="831"/>
      <c r="AG241" s="831"/>
      <c r="AH241" s="831"/>
      <c r="AI241" s="831"/>
      <c r="AJ241" s="831"/>
      <c r="AK241" s="831"/>
      <c r="AL241" s="831"/>
    </row>
    <row r="242" spans="1:38" s="144" customFormat="1" ht="15.75" customHeight="1">
      <c r="A242" s="994"/>
      <c r="B242" s="994"/>
      <c r="C242" s="236"/>
      <c r="D242" s="236"/>
      <c r="E242" s="236"/>
      <c r="F242" s="371"/>
      <c r="G242" s="865">
        <v>5</v>
      </c>
      <c r="H242" s="859">
        <v>2008</v>
      </c>
      <c r="I242" s="866">
        <v>2008</v>
      </c>
      <c r="J242" s="866">
        <v>2009</v>
      </c>
      <c r="K242" s="621">
        <v>0</v>
      </c>
      <c r="L242" s="1081">
        <v>0</v>
      </c>
      <c r="M242" s="89">
        <v>63584.08</v>
      </c>
      <c r="N242" s="89">
        <v>0</v>
      </c>
      <c r="O242" s="1082">
        <v>63584.08</v>
      </c>
      <c r="P242" s="598">
        <v>63584.08</v>
      </c>
      <c r="Q242" s="776">
        <v>73711.375482217132</v>
      </c>
      <c r="R242" s="776">
        <v>0</v>
      </c>
      <c r="S242" s="776">
        <v>0</v>
      </c>
      <c r="T242" s="533">
        <v>0</v>
      </c>
      <c r="U242" s="1083"/>
      <c r="V242" s="831"/>
      <c r="W242" s="533">
        <v>0</v>
      </c>
      <c r="X242" s="1095"/>
      <c r="Y242" s="1095"/>
      <c r="Z242" s="89">
        <v>63584.08</v>
      </c>
      <c r="AA242" s="1081"/>
      <c r="AB242" s="89">
        <v>63584.08</v>
      </c>
      <c r="AC242" s="89"/>
      <c r="AD242" s="89">
        <v>63584.08</v>
      </c>
      <c r="AE242" s="1083"/>
      <c r="AF242" s="831"/>
      <c r="AG242" s="831"/>
      <c r="AH242" s="831"/>
      <c r="AI242" s="831"/>
      <c r="AJ242" s="831"/>
      <c r="AK242" s="831"/>
      <c r="AL242" s="831"/>
    </row>
    <row r="243" spans="1:38" s="144" customFormat="1" ht="15.75" customHeight="1">
      <c r="A243" s="994"/>
      <c r="B243" s="994"/>
      <c r="C243" s="236"/>
      <c r="D243" s="236"/>
      <c r="E243" s="236"/>
      <c r="F243" s="371"/>
      <c r="G243" s="865">
        <v>6</v>
      </c>
      <c r="H243" s="859">
        <v>2008</v>
      </c>
      <c r="I243" s="866">
        <v>2008</v>
      </c>
      <c r="J243" s="866">
        <v>2009</v>
      </c>
      <c r="K243" s="621">
        <v>0</v>
      </c>
      <c r="L243" s="1081">
        <v>0</v>
      </c>
      <c r="M243" s="89">
        <v>111483.64</v>
      </c>
      <c r="N243" s="89">
        <v>0</v>
      </c>
      <c r="O243" s="1082">
        <v>111483.64</v>
      </c>
      <c r="P243" s="598">
        <v>111483.64</v>
      </c>
      <c r="Q243" s="776">
        <v>129240.09356059444</v>
      </c>
      <c r="R243" s="776">
        <v>0</v>
      </c>
      <c r="S243" s="776">
        <v>0</v>
      </c>
      <c r="T243" s="533">
        <v>0</v>
      </c>
      <c r="U243" s="1083"/>
      <c r="V243" s="831"/>
      <c r="W243" s="533">
        <v>0</v>
      </c>
      <c r="X243" s="1095"/>
      <c r="Y243" s="1095"/>
      <c r="Z243" s="89">
        <v>111483.64</v>
      </c>
      <c r="AA243" s="1081"/>
      <c r="AB243" s="89">
        <v>111483.64</v>
      </c>
      <c r="AC243" s="89"/>
      <c r="AD243" s="89">
        <v>111483.64</v>
      </c>
      <c r="AE243" s="1083"/>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87533.86</v>
      </c>
      <c r="N244" s="89">
        <v>0</v>
      </c>
      <c r="O244" s="1082">
        <v>87533.86</v>
      </c>
      <c r="P244" s="598">
        <v>87533.86</v>
      </c>
      <c r="Q244" s="776">
        <v>101475.73452140579</v>
      </c>
      <c r="R244" s="776">
        <v>0</v>
      </c>
      <c r="S244" s="776">
        <v>0</v>
      </c>
      <c r="T244" s="533">
        <v>0</v>
      </c>
      <c r="U244" s="1083"/>
      <c r="V244" s="831"/>
      <c r="W244" s="533">
        <v>0</v>
      </c>
      <c r="X244" s="1095"/>
      <c r="Y244" s="1095"/>
      <c r="Z244" s="89">
        <v>87533.86</v>
      </c>
      <c r="AA244" s="1081"/>
      <c r="AB244" s="89">
        <v>87533.86</v>
      </c>
      <c r="AC244" s="89"/>
      <c r="AD244" s="89">
        <v>87533.86</v>
      </c>
      <c r="AE244" s="1083"/>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63584.08</v>
      </c>
      <c r="N245" s="89">
        <v>0</v>
      </c>
      <c r="O245" s="1082">
        <v>63584.08</v>
      </c>
      <c r="P245" s="598">
        <v>63584.08</v>
      </c>
      <c r="Q245" s="776">
        <v>73711.375482217132</v>
      </c>
      <c r="R245" s="776">
        <v>0</v>
      </c>
      <c r="S245" s="776">
        <v>0</v>
      </c>
      <c r="T245" s="533">
        <v>0</v>
      </c>
      <c r="U245" s="1083"/>
      <c r="V245" s="831"/>
      <c r="W245" s="533">
        <v>0</v>
      </c>
      <c r="X245" s="1095"/>
      <c r="Y245" s="1095"/>
      <c r="Z245" s="89">
        <v>63584.08</v>
      </c>
      <c r="AA245" s="1081"/>
      <c r="AB245" s="89">
        <v>63584.08</v>
      </c>
      <c r="AC245" s="89"/>
      <c r="AD245" s="89">
        <v>63584.08</v>
      </c>
      <c r="AE245" s="1083"/>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87533.86</v>
      </c>
      <c r="N246" s="89">
        <v>0</v>
      </c>
      <c r="O246" s="1082">
        <v>87533.86</v>
      </c>
      <c r="P246" s="598">
        <v>87533.86</v>
      </c>
      <c r="Q246" s="776">
        <v>101475.73452140579</v>
      </c>
      <c r="R246" s="776">
        <v>0</v>
      </c>
      <c r="S246" s="776">
        <v>0</v>
      </c>
      <c r="T246" s="533">
        <v>0</v>
      </c>
      <c r="U246" s="1083"/>
      <c r="V246" s="831"/>
      <c r="W246" s="533">
        <v>0</v>
      </c>
      <c r="X246" s="1095"/>
      <c r="Y246" s="1095"/>
      <c r="Z246" s="89">
        <v>87533.86</v>
      </c>
      <c r="AA246" s="1081"/>
      <c r="AB246" s="89">
        <v>87533.86</v>
      </c>
      <c r="AC246" s="89"/>
      <c r="AD246" s="89">
        <v>87533.86</v>
      </c>
      <c r="AE246" s="1083"/>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87533.86</v>
      </c>
      <c r="N247" s="89">
        <v>0</v>
      </c>
      <c r="O247" s="1082">
        <v>87533.86</v>
      </c>
      <c r="P247" s="598">
        <v>87533.86</v>
      </c>
      <c r="Q247" s="776">
        <v>101475.73452140579</v>
      </c>
      <c r="R247" s="776">
        <v>0</v>
      </c>
      <c r="S247" s="776">
        <v>0</v>
      </c>
      <c r="T247" s="533">
        <v>0</v>
      </c>
      <c r="U247" s="1083"/>
      <c r="V247" s="831"/>
      <c r="W247" s="533">
        <v>0</v>
      </c>
      <c r="X247" s="1095"/>
      <c r="Y247" s="1095"/>
      <c r="Z247" s="89">
        <v>87533.86</v>
      </c>
      <c r="AA247" s="1081"/>
      <c r="AB247" s="89">
        <v>87533.86</v>
      </c>
      <c r="AC247" s="89"/>
      <c r="AD247" s="89">
        <v>87533.86</v>
      </c>
      <c r="AE247" s="1083"/>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87533.86</v>
      </c>
      <c r="N248" s="89">
        <v>0</v>
      </c>
      <c r="O248" s="1082">
        <v>87533.86</v>
      </c>
      <c r="P248" s="598">
        <v>87533.86</v>
      </c>
      <c r="Q248" s="776">
        <v>101475.73452140579</v>
      </c>
      <c r="R248" s="776">
        <v>0</v>
      </c>
      <c r="S248" s="776">
        <v>0</v>
      </c>
      <c r="T248" s="533">
        <v>0</v>
      </c>
      <c r="U248" s="1083"/>
      <c r="V248" s="831"/>
      <c r="W248" s="533">
        <v>0</v>
      </c>
      <c r="X248" s="1095"/>
      <c r="Y248" s="1095"/>
      <c r="Z248" s="89">
        <v>87533.86</v>
      </c>
      <c r="AA248" s="1081"/>
      <c r="AB248" s="89">
        <v>87533.86</v>
      </c>
      <c r="AC248" s="89"/>
      <c r="AD248" s="89">
        <v>87533.86</v>
      </c>
      <c r="AE248" s="1083"/>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23949.78</v>
      </c>
      <c r="N249" s="89">
        <v>0</v>
      </c>
      <c r="O249" s="1082">
        <v>23949.78</v>
      </c>
      <c r="P249" s="598">
        <v>23949.78</v>
      </c>
      <c r="Q249" s="776">
        <v>27764.35903918865</v>
      </c>
      <c r="R249" s="776">
        <v>0</v>
      </c>
      <c r="S249" s="776">
        <v>0</v>
      </c>
      <c r="T249" s="533">
        <v>0</v>
      </c>
      <c r="U249" s="1083"/>
      <c r="V249" s="831"/>
      <c r="W249" s="533">
        <v>0</v>
      </c>
      <c r="X249" s="1095"/>
      <c r="Y249" s="1095"/>
      <c r="Z249" s="89">
        <v>23949.78</v>
      </c>
      <c r="AA249" s="1081"/>
      <c r="AB249" s="89">
        <v>23949.78</v>
      </c>
      <c r="AC249" s="89"/>
      <c r="AD249" s="89">
        <v>23949.78</v>
      </c>
      <c r="AE249" s="1083"/>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87533.86</v>
      </c>
      <c r="N250" s="89">
        <v>0</v>
      </c>
      <c r="O250" s="1082">
        <v>87533.86</v>
      </c>
      <c r="P250" s="598">
        <v>87533.86</v>
      </c>
      <c r="Q250" s="776">
        <v>101475.73452140579</v>
      </c>
      <c r="R250" s="776">
        <v>0</v>
      </c>
      <c r="S250" s="776">
        <v>0</v>
      </c>
      <c r="T250" s="533">
        <v>0</v>
      </c>
      <c r="U250" s="1083"/>
      <c r="V250" s="831"/>
      <c r="W250" s="533">
        <v>0</v>
      </c>
      <c r="X250" s="1095"/>
      <c r="Y250" s="1095"/>
      <c r="Z250" s="89">
        <v>87533.86</v>
      </c>
      <c r="AA250" s="1081"/>
      <c r="AB250" s="89">
        <v>87533.86</v>
      </c>
      <c r="AC250" s="89"/>
      <c r="AD250" s="89">
        <v>87533.86</v>
      </c>
      <c r="AE250" s="1083"/>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88430.59</v>
      </c>
      <c r="N251" s="89">
        <v>0</v>
      </c>
      <c r="O251" s="1082">
        <v>88430.59</v>
      </c>
      <c r="P251" s="598">
        <v>88430.59</v>
      </c>
      <c r="Q251" s="776">
        <v>102515.29036205282</v>
      </c>
      <c r="R251" s="776">
        <v>0</v>
      </c>
      <c r="S251" s="776">
        <v>0</v>
      </c>
      <c r="T251" s="533">
        <v>0</v>
      </c>
      <c r="U251" s="1083"/>
      <c r="V251" s="831"/>
      <c r="W251" s="533">
        <v>0</v>
      </c>
      <c r="X251" s="1095"/>
      <c r="Y251" s="1095"/>
      <c r="Z251" s="89">
        <v>88430.59</v>
      </c>
      <c r="AA251" s="1081"/>
      <c r="AB251" s="89">
        <v>88430.59</v>
      </c>
      <c r="AC251" s="89"/>
      <c r="AD251" s="89">
        <v>88430.59</v>
      </c>
      <c r="AE251" s="1083"/>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92781.64</v>
      </c>
      <c r="N252" s="89">
        <v>0</v>
      </c>
      <c r="O252" s="1082">
        <v>92781.64</v>
      </c>
      <c r="P252" s="598">
        <v>92781.64</v>
      </c>
      <c r="Q252" s="776">
        <v>107559.34982303584</v>
      </c>
      <c r="R252" s="776">
        <v>0</v>
      </c>
      <c r="S252" s="776">
        <v>0</v>
      </c>
      <c r="T252" s="533">
        <v>0</v>
      </c>
      <c r="U252" s="1083"/>
      <c r="V252" s="831"/>
      <c r="W252" s="533">
        <v>0</v>
      </c>
      <c r="X252" s="1095"/>
      <c r="Y252" s="1095"/>
      <c r="Z252" s="89">
        <v>92781.64</v>
      </c>
      <c r="AA252" s="1081"/>
      <c r="AB252" s="89">
        <v>92781.64</v>
      </c>
      <c r="AC252" s="89"/>
      <c r="AD252" s="89">
        <v>92781.64</v>
      </c>
      <c r="AE252" s="1083"/>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92781.64</v>
      </c>
      <c r="N253" s="89">
        <v>0</v>
      </c>
      <c r="O253" s="1082">
        <v>92781.64</v>
      </c>
      <c r="P253" s="598">
        <v>92781.64</v>
      </c>
      <c r="Q253" s="776">
        <v>104426.55322624839</v>
      </c>
      <c r="R253" s="776">
        <v>0</v>
      </c>
      <c r="S253" s="776">
        <v>0</v>
      </c>
      <c r="T253" s="533">
        <v>0</v>
      </c>
      <c r="U253" s="1083"/>
      <c r="V253" s="831"/>
      <c r="W253" s="533">
        <v>0</v>
      </c>
      <c r="X253" s="1095"/>
      <c r="Y253" s="1095"/>
      <c r="Z253" s="89">
        <v>92781.64</v>
      </c>
      <c r="AA253" s="1081"/>
      <c r="AB253" s="89">
        <v>92781.64</v>
      </c>
      <c r="AC253" s="89"/>
      <c r="AD253" s="89">
        <v>92781.64</v>
      </c>
      <c r="AE253" s="1083"/>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155968.97</v>
      </c>
      <c r="N254" s="89">
        <v>0</v>
      </c>
      <c r="O254" s="1082">
        <v>155968.97</v>
      </c>
      <c r="P254" s="598">
        <v>155968.97</v>
      </c>
      <c r="Q254" s="776">
        <v>175544.44982162569</v>
      </c>
      <c r="R254" s="776">
        <v>0</v>
      </c>
      <c r="S254" s="776">
        <v>0</v>
      </c>
      <c r="T254" s="533">
        <v>0</v>
      </c>
      <c r="U254" s="1083"/>
      <c r="V254" s="831"/>
      <c r="W254" s="533">
        <v>0</v>
      </c>
      <c r="X254" s="1095"/>
      <c r="Y254" s="1095"/>
      <c r="Z254" s="89">
        <v>155968.97</v>
      </c>
      <c r="AA254" s="1081"/>
      <c r="AB254" s="89">
        <v>155968.97</v>
      </c>
      <c r="AC254" s="89"/>
      <c r="AD254" s="89">
        <v>155968.97</v>
      </c>
      <c r="AE254" s="1083"/>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112279.97</v>
      </c>
      <c r="N255" s="89">
        <v>0</v>
      </c>
      <c r="O255" s="1082">
        <v>112279.97</v>
      </c>
      <c r="P255" s="598">
        <v>112279.97</v>
      </c>
      <c r="Q255" s="776">
        <v>126372.09542153569</v>
      </c>
      <c r="R255" s="776">
        <v>0</v>
      </c>
      <c r="S255" s="776">
        <v>0</v>
      </c>
      <c r="T255" s="533">
        <v>0</v>
      </c>
      <c r="U255" s="1083"/>
      <c r="V255" s="831"/>
      <c r="W255" s="533">
        <v>0</v>
      </c>
      <c r="X255" s="1095"/>
      <c r="Y255" s="1095"/>
      <c r="Z255" s="89">
        <v>112279.97</v>
      </c>
      <c r="AA255" s="1081"/>
      <c r="AB255" s="89">
        <v>112279.97</v>
      </c>
      <c r="AC255" s="89"/>
      <c r="AD255" s="89">
        <v>112279.97</v>
      </c>
      <c r="AE255" s="1083"/>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64581.21</v>
      </c>
      <c r="N256" s="89">
        <v>0</v>
      </c>
      <c r="O256" s="1082">
        <v>64581.21</v>
      </c>
      <c r="P256" s="598">
        <v>64581.21</v>
      </c>
      <c r="Q256" s="776">
        <v>72686.720815460096</v>
      </c>
      <c r="R256" s="776">
        <v>0</v>
      </c>
      <c r="S256" s="776">
        <v>0</v>
      </c>
      <c r="T256" s="533">
        <v>0</v>
      </c>
      <c r="U256" s="1083"/>
      <c r="V256" s="831"/>
      <c r="W256" s="533">
        <v>0</v>
      </c>
      <c r="X256" s="1095"/>
      <c r="Y256" s="1095"/>
      <c r="Z256" s="89">
        <v>64581.21</v>
      </c>
      <c r="AA256" s="1081"/>
      <c r="AB256" s="89">
        <v>64581.21</v>
      </c>
      <c r="AC256" s="89"/>
      <c r="AD256" s="89">
        <v>64581.21</v>
      </c>
      <c r="AE256" s="1083"/>
      <c r="AF256" s="831"/>
      <c r="AG256" s="831"/>
      <c r="AH256" s="831"/>
      <c r="AI256" s="831"/>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23849.38</v>
      </c>
      <c r="N257" s="89">
        <v>0</v>
      </c>
      <c r="O257" s="1082">
        <v>23849.38</v>
      </c>
      <c r="P257" s="598">
        <v>23849.38</v>
      </c>
      <c r="Q257" s="776">
        <v>26842.687303037797</v>
      </c>
      <c r="R257" s="776">
        <v>0</v>
      </c>
      <c r="S257" s="776">
        <v>0</v>
      </c>
      <c r="T257" s="533">
        <v>0</v>
      </c>
      <c r="U257" s="1083"/>
      <c r="V257" s="831"/>
      <c r="W257" s="533">
        <v>0</v>
      </c>
      <c r="X257" s="1095"/>
      <c r="Y257" s="1095"/>
      <c r="Z257" s="89">
        <v>23849.38</v>
      </c>
      <c r="AA257" s="1081"/>
      <c r="AB257" s="89">
        <v>23849.38</v>
      </c>
      <c r="AC257" s="89"/>
      <c r="AD257" s="89">
        <v>23849.38</v>
      </c>
      <c r="AE257" s="1083"/>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5105.6000000000004</v>
      </c>
      <c r="N258" s="89">
        <v>0</v>
      </c>
      <c r="O258" s="1082">
        <v>5105.6000000000004</v>
      </c>
      <c r="P258" s="598">
        <v>5105.6000000000004</v>
      </c>
      <c r="Q258" s="776">
        <v>5746.3977803360003</v>
      </c>
      <c r="R258" s="776">
        <v>0</v>
      </c>
      <c r="S258" s="776">
        <v>0</v>
      </c>
      <c r="T258" s="533">
        <v>0</v>
      </c>
      <c r="U258" s="1083"/>
      <c r="V258" s="831"/>
      <c r="W258" s="533">
        <v>0</v>
      </c>
      <c r="X258" s="1095"/>
      <c r="Y258" s="1095"/>
      <c r="Z258" s="89">
        <v>5105.6000000000004</v>
      </c>
      <c r="AA258" s="1081"/>
      <c r="AB258" s="89">
        <v>5105.6000000000004</v>
      </c>
      <c r="AC258" s="89"/>
      <c r="AD258" s="89">
        <v>5105.6000000000004</v>
      </c>
      <c r="AE258" s="1083"/>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533">
        <v>0</v>
      </c>
      <c r="X259" s="1095"/>
      <c r="Y259" s="1095"/>
      <c r="Z259" s="89">
        <v>0</v>
      </c>
      <c r="AA259" s="1081"/>
      <c r="AB259" s="89">
        <v>0</v>
      </c>
      <c r="AC259" s="89"/>
      <c r="AD259" s="89">
        <v>0</v>
      </c>
      <c r="AE259" s="1083"/>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533">
        <v>0</v>
      </c>
      <c r="X260" s="1095"/>
      <c r="Y260" s="1095"/>
      <c r="Z260" s="89">
        <v>0</v>
      </c>
      <c r="AA260" s="1081"/>
      <c r="AB260" s="89">
        <v>0</v>
      </c>
      <c r="AC260" s="89"/>
      <c r="AD260" s="89">
        <v>0</v>
      </c>
      <c r="AE260" s="1083"/>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533">
        <v>0</v>
      </c>
      <c r="X261" s="1095"/>
      <c r="Y261" s="1095"/>
      <c r="Z261" s="89">
        <v>0</v>
      </c>
      <c r="AA261" s="1081"/>
      <c r="AB261" s="89">
        <v>0</v>
      </c>
      <c r="AC261" s="89"/>
      <c r="AD261" s="89">
        <v>0</v>
      </c>
      <c r="AE261" s="1083"/>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533">
        <v>0</v>
      </c>
      <c r="X262" s="1095"/>
      <c r="Y262" s="1095"/>
      <c r="Z262" s="89">
        <v>0</v>
      </c>
      <c r="AA262" s="1081"/>
      <c r="AB262" s="89">
        <v>0</v>
      </c>
      <c r="AC262" s="89"/>
      <c r="AD262" s="89">
        <v>0</v>
      </c>
      <c r="AE262" s="1083"/>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533">
        <v>0</v>
      </c>
      <c r="X263" s="1095"/>
      <c r="Y263" s="1095"/>
      <c r="Z263" s="89">
        <v>0</v>
      </c>
      <c r="AA263" s="1081"/>
      <c r="AB263" s="89">
        <v>0</v>
      </c>
      <c r="AC263" s="89"/>
      <c r="AD263" s="89">
        <v>0</v>
      </c>
      <c r="AE263" s="1083"/>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94694.41</v>
      </c>
      <c r="N264" s="89">
        <v>0</v>
      </c>
      <c r="O264" s="1082">
        <v>94694.41</v>
      </c>
      <c r="P264" s="598">
        <v>94694.41</v>
      </c>
      <c r="Q264" s="776">
        <v>106579.3927127521</v>
      </c>
      <c r="R264" s="776">
        <v>0</v>
      </c>
      <c r="S264" s="776">
        <v>0</v>
      </c>
      <c r="T264" s="533">
        <v>0</v>
      </c>
      <c r="U264" s="1083"/>
      <c r="V264" s="831"/>
      <c r="W264" s="533">
        <v>0</v>
      </c>
      <c r="X264" s="1095"/>
      <c r="Y264" s="1095"/>
      <c r="Z264" s="89">
        <v>94694.41</v>
      </c>
      <c r="AA264" s="1081"/>
      <c r="AB264" s="89">
        <v>94694.41</v>
      </c>
      <c r="AC264" s="89"/>
      <c r="AD264" s="89">
        <v>94694.41</v>
      </c>
      <c r="AE264" s="1083"/>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56494.080000000002</v>
      </c>
      <c r="N265" s="89">
        <v>0</v>
      </c>
      <c r="O265" s="1082">
        <v>56494.080000000002</v>
      </c>
      <c r="P265" s="598">
        <v>56494.080000000002</v>
      </c>
      <c r="Q265" s="776">
        <v>61732.606556160004</v>
      </c>
      <c r="R265" s="776">
        <v>0</v>
      </c>
      <c r="S265" s="776">
        <v>0</v>
      </c>
      <c r="T265" s="533">
        <v>0</v>
      </c>
      <c r="U265" s="1083"/>
      <c r="V265" s="831"/>
      <c r="W265" s="533">
        <v>0</v>
      </c>
      <c r="X265" s="1095"/>
      <c r="Y265" s="1095"/>
      <c r="Z265" s="89">
        <v>56494.080000000002</v>
      </c>
      <c r="AA265" s="1081"/>
      <c r="AB265" s="89">
        <v>56494.080000000002</v>
      </c>
      <c r="AC265" s="89"/>
      <c r="AD265" s="89">
        <v>56494.080000000002</v>
      </c>
      <c r="AE265" s="1083"/>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56494.080000000002</v>
      </c>
      <c r="N266" s="89">
        <v>0</v>
      </c>
      <c r="O266" s="1082">
        <v>56494.080000000002</v>
      </c>
      <c r="P266" s="598">
        <v>56494.080000000002</v>
      </c>
      <c r="Q266" s="776">
        <v>61732.606556160004</v>
      </c>
      <c r="R266" s="776">
        <v>0</v>
      </c>
      <c r="S266" s="776">
        <v>0</v>
      </c>
      <c r="T266" s="533">
        <v>0</v>
      </c>
      <c r="U266" s="1083"/>
      <c r="V266" s="831"/>
      <c r="W266" s="533">
        <v>0</v>
      </c>
      <c r="X266" s="1095"/>
      <c r="Y266" s="1095"/>
      <c r="Z266" s="89">
        <v>56494.080000000002</v>
      </c>
      <c r="AA266" s="1081"/>
      <c r="AB266" s="89">
        <v>56494.080000000002</v>
      </c>
      <c r="AC266" s="89"/>
      <c r="AD266" s="89">
        <v>56494.080000000002</v>
      </c>
      <c r="AE266" s="1083"/>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28130.2</v>
      </c>
      <c r="N267" s="89">
        <v>0</v>
      </c>
      <c r="O267" s="1082">
        <v>28130.2</v>
      </c>
      <c r="P267" s="598">
        <v>28130.2</v>
      </c>
      <c r="Q267" s="776">
        <v>30738.629055400001</v>
      </c>
      <c r="R267" s="776">
        <v>0</v>
      </c>
      <c r="S267" s="776">
        <v>0</v>
      </c>
      <c r="T267" s="533">
        <v>0</v>
      </c>
      <c r="U267" s="1083"/>
      <c r="V267" s="831"/>
      <c r="W267" s="533">
        <v>0</v>
      </c>
      <c r="X267" s="1095"/>
      <c r="Y267" s="1095"/>
      <c r="Z267" s="89">
        <v>28130.2</v>
      </c>
      <c r="AA267" s="1081"/>
      <c r="AB267" s="89">
        <v>28130.2</v>
      </c>
      <c r="AC267" s="89"/>
      <c r="AD267" s="89">
        <v>28130.2</v>
      </c>
      <c r="AE267" s="1083"/>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52112.05</v>
      </c>
      <c r="N268" s="89">
        <v>0</v>
      </c>
      <c r="O268" s="1082">
        <v>52112.05</v>
      </c>
      <c r="P268" s="598">
        <v>52112.05</v>
      </c>
      <c r="Q268" s="776">
        <v>56944.24406035</v>
      </c>
      <c r="R268" s="776">
        <v>0</v>
      </c>
      <c r="S268" s="776">
        <v>0</v>
      </c>
      <c r="T268" s="533">
        <v>0</v>
      </c>
      <c r="U268" s="1083"/>
      <c r="V268" s="831"/>
      <c r="W268" s="533">
        <v>0</v>
      </c>
      <c r="X268" s="1095"/>
      <c r="Y268" s="1095"/>
      <c r="Z268" s="89">
        <v>52112.05</v>
      </c>
      <c r="AA268" s="1081"/>
      <c r="AB268" s="89">
        <v>52112.05</v>
      </c>
      <c r="AC268" s="89"/>
      <c r="AD268" s="89">
        <v>52112.05</v>
      </c>
      <c r="AE268" s="1083"/>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56494.080000000002</v>
      </c>
      <c r="N269" s="89">
        <v>0</v>
      </c>
      <c r="O269" s="1082">
        <v>56494.080000000002</v>
      </c>
      <c r="P269" s="598">
        <v>56494.080000000002</v>
      </c>
      <c r="Q269" s="776">
        <v>61732.606556160004</v>
      </c>
      <c r="R269" s="776">
        <v>0</v>
      </c>
      <c r="S269" s="776">
        <v>0</v>
      </c>
      <c r="T269" s="533">
        <v>0</v>
      </c>
      <c r="U269" s="1083"/>
      <c r="V269" s="831"/>
      <c r="W269" s="533">
        <v>0</v>
      </c>
      <c r="X269" s="1095"/>
      <c r="Y269" s="1095"/>
      <c r="Z269" s="89">
        <v>56494.080000000002</v>
      </c>
      <c r="AA269" s="1081"/>
      <c r="AB269" s="89">
        <v>56494.080000000002</v>
      </c>
      <c r="AC269" s="89"/>
      <c r="AD269" s="89">
        <v>56494.080000000002</v>
      </c>
      <c r="AE269" s="1083"/>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28130.2</v>
      </c>
      <c r="N270" s="89">
        <v>0</v>
      </c>
      <c r="O270" s="1082">
        <v>28130.2</v>
      </c>
      <c r="P270" s="598">
        <v>28130.2</v>
      </c>
      <c r="Q270" s="776">
        <v>30738.629055400001</v>
      </c>
      <c r="R270" s="776">
        <v>0</v>
      </c>
      <c r="S270" s="776">
        <v>0</v>
      </c>
      <c r="T270" s="533">
        <v>0</v>
      </c>
      <c r="U270" s="1083"/>
      <c r="V270" s="831"/>
      <c r="W270" s="533">
        <v>0</v>
      </c>
      <c r="X270" s="1095"/>
      <c r="Y270" s="1095"/>
      <c r="Z270" s="89">
        <v>28130.2</v>
      </c>
      <c r="AA270" s="1081"/>
      <c r="AB270" s="89">
        <v>28130.2</v>
      </c>
      <c r="AC270" s="89"/>
      <c r="AD270" s="89">
        <v>28130.2</v>
      </c>
      <c r="AE270" s="1083"/>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56494.080000000002</v>
      </c>
      <c r="N271" s="89">
        <v>0</v>
      </c>
      <c r="O271" s="1082">
        <v>56494.080000000002</v>
      </c>
      <c r="P271" s="598">
        <v>56494.080000000002</v>
      </c>
      <c r="Q271" s="776">
        <v>61732.606556160004</v>
      </c>
      <c r="R271" s="776">
        <v>0</v>
      </c>
      <c r="S271" s="776">
        <v>0</v>
      </c>
      <c r="T271" s="533">
        <v>0</v>
      </c>
      <c r="U271" s="1083"/>
      <c r="V271" s="831"/>
      <c r="W271" s="533">
        <v>0</v>
      </c>
      <c r="X271" s="1095"/>
      <c r="Y271" s="1095"/>
      <c r="Z271" s="89">
        <v>56494.080000000002</v>
      </c>
      <c r="AA271" s="1081"/>
      <c r="AB271" s="89">
        <v>56494.080000000002</v>
      </c>
      <c r="AC271" s="89"/>
      <c r="AD271" s="89">
        <v>56494.080000000002</v>
      </c>
      <c r="AE271" s="1083"/>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56494.080000000002</v>
      </c>
      <c r="N272" s="89">
        <v>0</v>
      </c>
      <c r="O272" s="1082">
        <v>56494.080000000002</v>
      </c>
      <c r="P272" s="598">
        <v>56494.080000000002</v>
      </c>
      <c r="Q272" s="776">
        <v>61732.606556160004</v>
      </c>
      <c r="R272" s="776">
        <v>0</v>
      </c>
      <c r="S272" s="776">
        <v>0</v>
      </c>
      <c r="T272" s="533">
        <v>0</v>
      </c>
      <c r="U272" s="1083"/>
      <c r="V272" s="831"/>
      <c r="W272" s="533">
        <v>0</v>
      </c>
      <c r="X272" s="1095"/>
      <c r="Y272" s="1095"/>
      <c r="Z272" s="89">
        <v>56494.080000000002</v>
      </c>
      <c r="AA272" s="1081"/>
      <c r="AB272" s="89">
        <v>56494.080000000002</v>
      </c>
      <c r="AC272" s="89"/>
      <c r="AD272" s="89">
        <v>56494.080000000002</v>
      </c>
      <c r="AE272" s="1083"/>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56494.080000000002</v>
      </c>
      <c r="N273" s="89">
        <v>0</v>
      </c>
      <c r="O273" s="1082">
        <v>56494.080000000002</v>
      </c>
      <c r="P273" s="598">
        <v>56494.080000000002</v>
      </c>
      <c r="Q273" s="776">
        <v>61732.606556160004</v>
      </c>
      <c r="R273" s="776">
        <v>0</v>
      </c>
      <c r="S273" s="776">
        <v>0</v>
      </c>
      <c r="T273" s="533">
        <v>0</v>
      </c>
      <c r="U273" s="1083"/>
      <c r="V273" s="831"/>
      <c r="W273" s="533">
        <v>0</v>
      </c>
      <c r="X273" s="1095"/>
      <c r="Y273" s="1095"/>
      <c r="Z273" s="89">
        <v>56494.080000000002</v>
      </c>
      <c r="AA273" s="1081"/>
      <c r="AB273" s="89">
        <v>56494.080000000002</v>
      </c>
      <c r="AC273" s="89"/>
      <c r="AD273" s="89">
        <v>56494.080000000002</v>
      </c>
      <c r="AE273" s="1083"/>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56494.080000000002</v>
      </c>
      <c r="N274" s="89">
        <v>0</v>
      </c>
      <c r="O274" s="1082">
        <v>56494.080000000002</v>
      </c>
      <c r="P274" s="598">
        <v>56494.080000000002</v>
      </c>
      <c r="Q274" s="776">
        <v>61732.606556160004</v>
      </c>
      <c r="R274" s="776">
        <v>0</v>
      </c>
      <c r="S274" s="776">
        <v>0</v>
      </c>
      <c r="T274" s="533">
        <v>0</v>
      </c>
      <c r="U274" s="1083"/>
      <c r="V274" s="831"/>
      <c r="W274" s="533">
        <v>0</v>
      </c>
      <c r="X274" s="1095"/>
      <c r="Y274" s="1095"/>
      <c r="Z274" s="89">
        <v>56494.080000000002</v>
      </c>
      <c r="AA274" s="1081"/>
      <c r="AB274" s="89">
        <v>56494.080000000002</v>
      </c>
      <c r="AC274" s="89"/>
      <c r="AD274" s="89">
        <v>56494.080000000002</v>
      </c>
      <c r="AE274" s="1083"/>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v>0</v>
      </c>
      <c r="X275" s="1095"/>
      <c r="Y275" s="1095">
        <v>71.95</v>
      </c>
      <c r="Z275" s="89">
        <v>0</v>
      </c>
      <c r="AA275" s="1081"/>
      <c r="AB275" s="89">
        <v>0</v>
      </c>
      <c r="AC275" s="89"/>
      <c r="AD275" s="89">
        <v>0</v>
      </c>
      <c r="AE275" s="1083"/>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533">
        <v>0</v>
      </c>
      <c r="X276" s="1095"/>
      <c r="Y276" s="1095">
        <v>71.95</v>
      </c>
      <c r="Z276" s="89">
        <v>0</v>
      </c>
      <c r="AA276" s="1081"/>
      <c r="AB276" s="89">
        <v>0</v>
      </c>
      <c r="AC276" s="89"/>
      <c r="AD276" s="89">
        <v>0</v>
      </c>
      <c r="AE276" s="1083"/>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v>0</v>
      </c>
      <c r="X277" s="1095"/>
      <c r="Y277" s="1095">
        <v>71.95</v>
      </c>
      <c r="Z277" s="89">
        <v>0</v>
      </c>
      <c r="AA277" s="1081"/>
      <c r="AB277" s="89">
        <v>0</v>
      </c>
      <c r="AC277" s="89"/>
      <c r="AD277" s="89">
        <v>0</v>
      </c>
      <c r="AE277" s="1083"/>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v>0</v>
      </c>
      <c r="X278" s="1095"/>
      <c r="Y278" s="1095">
        <v>71.95</v>
      </c>
      <c r="Z278" s="89">
        <v>0</v>
      </c>
      <c r="AA278" s="1081"/>
      <c r="AB278" s="89">
        <v>0</v>
      </c>
      <c r="AC278" s="89"/>
      <c r="AD278" s="89">
        <v>0</v>
      </c>
      <c r="AE278" s="1083"/>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v>0</v>
      </c>
      <c r="X279" s="1095"/>
      <c r="Y279" s="1095">
        <v>71.95</v>
      </c>
      <c r="Z279" s="89">
        <v>0</v>
      </c>
      <c r="AA279" s="1081"/>
      <c r="AB279" s="89">
        <v>0</v>
      </c>
      <c r="AC279" s="89"/>
      <c r="AD279" s="89">
        <v>0</v>
      </c>
      <c r="AE279" s="1083"/>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533">
        <v>0</v>
      </c>
      <c r="X280" s="1095"/>
      <c r="Y280" s="1095">
        <v>71.95</v>
      </c>
      <c r="Z280" s="89">
        <v>0</v>
      </c>
      <c r="AA280" s="1081"/>
      <c r="AB280" s="89">
        <v>0</v>
      </c>
      <c r="AC280" s="89"/>
      <c r="AD280" s="89">
        <v>0</v>
      </c>
      <c r="AE280" s="1083"/>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v>0</v>
      </c>
      <c r="X281" s="1095"/>
      <c r="Y281" s="1095">
        <v>71.95</v>
      </c>
      <c r="Z281" s="89">
        <v>0</v>
      </c>
      <c r="AA281" s="1081"/>
      <c r="AB281" s="89">
        <v>0</v>
      </c>
      <c r="AC281" s="89"/>
      <c r="AD281" s="89">
        <v>0</v>
      </c>
      <c r="AE281" s="1083"/>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v>0</v>
      </c>
      <c r="X282" s="1095"/>
      <c r="Y282" s="1095">
        <v>71.95</v>
      </c>
      <c r="Z282" s="89">
        <v>0</v>
      </c>
      <c r="AA282" s="1081"/>
      <c r="AB282" s="89">
        <v>0</v>
      </c>
      <c r="AC282" s="89"/>
      <c r="AD282" s="89">
        <v>0</v>
      </c>
      <c r="AE282" s="1083"/>
      <c r="AF282" s="831"/>
      <c r="AG282" s="831"/>
      <c r="AH282" s="831"/>
      <c r="AI282" s="831"/>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533">
        <v>0</v>
      </c>
      <c r="X283" s="1095"/>
      <c r="Y283" s="1095">
        <v>71.95</v>
      </c>
      <c r="Z283" s="89">
        <v>0</v>
      </c>
      <c r="AA283" s="1081"/>
      <c r="AB283" s="89">
        <v>0</v>
      </c>
      <c r="AC283" s="89"/>
      <c r="AD283" s="89">
        <v>0</v>
      </c>
      <c r="AE283" s="1083"/>
      <c r="AF283" s="831"/>
      <c r="AG283" s="831"/>
      <c r="AH283" s="831"/>
      <c r="AI283" s="831"/>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v>0</v>
      </c>
      <c r="X284" s="1095"/>
      <c r="Y284" s="1095">
        <v>71.95</v>
      </c>
      <c r="Z284" s="89">
        <v>0</v>
      </c>
      <c r="AA284" s="1081"/>
      <c r="AB284" s="89">
        <v>0</v>
      </c>
      <c r="AC284" s="89"/>
      <c r="AD284" s="89">
        <v>0</v>
      </c>
      <c r="AE284" s="1083"/>
      <c r="AF284" s="831"/>
      <c r="AG284" s="831"/>
      <c r="AH284" s="831"/>
      <c r="AI284" s="831"/>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v>0</v>
      </c>
      <c r="X285" s="1095"/>
      <c r="Y285" s="1095">
        <v>71.95</v>
      </c>
      <c r="Z285" s="89">
        <v>0</v>
      </c>
      <c r="AA285" s="1081"/>
      <c r="AB285" s="89">
        <v>0</v>
      </c>
      <c r="AC285" s="89"/>
      <c r="AD285" s="89">
        <v>0</v>
      </c>
      <c r="AE285" s="1083"/>
      <c r="AF285" s="831"/>
      <c r="AG285" s="831"/>
      <c r="AH285" s="831"/>
      <c r="AI285" s="831"/>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v>0</v>
      </c>
      <c r="X286" s="1095"/>
      <c r="Y286" s="1095">
        <v>70.38</v>
      </c>
      <c r="Z286" s="89">
        <v>0</v>
      </c>
      <c r="AA286" s="1081"/>
      <c r="AB286" s="89">
        <v>0</v>
      </c>
      <c r="AC286" s="89"/>
      <c r="AD286" s="89">
        <v>0</v>
      </c>
      <c r="AE286" s="1083"/>
      <c r="AF286" s="831"/>
      <c r="AG286" s="831"/>
      <c r="AH286" s="831"/>
      <c r="AI286" s="831"/>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v>0</v>
      </c>
      <c r="X287" s="1095"/>
      <c r="Y287" s="1095">
        <v>70.38</v>
      </c>
      <c r="Z287" s="89">
        <v>0</v>
      </c>
      <c r="AA287" s="1081"/>
      <c r="AB287" s="89">
        <v>0</v>
      </c>
      <c r="AC287" s="89"/>
      <c r="AD287" s="89">
        <v>0</v>
      </c>
      <c r="AE287" s="1083"/>
      <c r="AF287" s="831"/>
      <c r="AG287" s="831"/>
      <c r="AH287" s="831"/>
      <c r="AI287" s="831"/>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v>0</v>
      </c>
      <c r="X288" s="1095"/>
      <c r="Y288" s="1095">
        <v>70.38</v>
      </c>
      <c r="Z288" s="89">
        <v>0</v>
      </c>
      <c r="AA288" s="1081"/>
      <c r="AB288" s="89">
        <v>0</v>
      </c>
      <c r="AC288" s="89"/>
      <c r="AD288" s="89">
        <v>0</v>
      </c>
      <c r="AE288" s="1083"/>
      <c r="AF288" s="831"/>
      <c r="AG288" s="831"/>
      <c r="AH288" s="831"/>
      <c r="AI288" s="831"/>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v>0</v>
      </c>
      <c r="X289" s="1095"/>
      <c r="Y289" s="1095">
        <v>70.38</v>
      </c>
      <c r="Z289" s="89">
        <v>0</v>
      </c>
      <c r="AA289" s="1081"/>
      <c r="AB289" s="89">
        <v>0</v>
      </c>
      <c r="AC289" s="89"/>
      <c r="AD289" s="89">
        <v>0</v>
      </c>
      <c r="AE289" s="1083"/>
      <c r="AF289" s="831"/>
      <c r="AG289" s="831"/>
      <c r="AH289" s="831"/>
      <c r="AI289" s="831"/>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v>0</v>
      </c>
      <c r="X290" s="1095"/>
      <c r="Y290" s="1095">
        <v>70.38</v>
      </c>
      <c r="Z290" s="89">
        <v>0</v>
      </c>
      <c r="AA290" s="1081"/>
      <c r="AB290" s="89">
        <v>0</v>
      </c>
      <c r="AC290" s="89"/>
      <c r="AD290" s="89">
        <v>0</v>
      </c>
      <c r="AE290" s="1083"/>
      <c r="AF290" s="831"/>
      <c r="AG290" s="831"/>
      <c r="AH290" s="831"/>
      <c r="AI290" s="831"/>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533">
        <v>0</v>
      </c>
      <c r="X291" s="1095"/>
      <c r="Y291" s="1095">
        <v>70.38</v>
      </c>
      <c r="Z291" s="89">
        <v>0</v>
      </c>
      <c r="AA291" s="1081"/>
      <c r="AB291" s="89">
        <v>0</v>
      </c>
      <c r="AC291" s="89"/>
      <c r="AD291" s="89">
        <v>0</v>
      </c>
      <c r="AE291" s="1083"/>
      <c r="AF291" s="831"/>
      <c r="AG291" s="831"/>
      <c r="AH291" s="831"/>
      <c r="AI291" s="831"/>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v>0</v>
      </c>
      <c r="X292" s="1095"/>
      <c r="Y292" s="1095">
        <v>70.38</v>
      </c>
      <c r="Z292" s="89">
        <v>0</v>
      </c>
      <c r="AA292" s="1081"/>
      <c r="AB292" s="89">
        <v>0</v>
      </c>
      <c r="AC292" s="89"/>
      <c r="AD292" s="89">
        <v>0</v>
      </c>
      <c r="AE292" s="1083"/>
      <c r="AF292" s="831"/>
      <c r="AG292" s="831"/>
      <c r="AH292" s="831"/>
      <c r="AI292" s="831"/>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v>0</v>
      </c>
      <c r="X293" s="1095"/>
      <c r="Y293" s="1095">
        <v>70.38</v>
      </c>
      <c r="Z293" s="89">
        <v>0</v>
      </c>
      <c r="AA293" s="1081"/>
      <c r="AB293" s="89">
        <v>0</v>
      </c>
      <c r="AC293" s="89"/>
      <c r="AD293" s="89">
        <v>0</v>
      </c>
      <c r="AE293" s="1083"/>
      <c r="AF293" s="831"/>
      <c r="AG293" s="831"/>
      <c r="AH293" s="831"/>
      <c r="AI293" s="831"/>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v>0</v>
      </c>
      <c r="X294" s="1095"/>
      <c r="Y294" s="1095">
        <v>70.38</v>
      </c>
      <c r="Z294" s="89">
        <v>0</v>
      </c>
      <c r="AA294" s="1081"/>
      <c r="AB294" s="89">
        <v>0</v>
      </c>
      <c r="AC294" s="89"/>
      <c r="AD294" s="89">
        <v>0</v>
      </c>
      <c r="AE294" s="1083"/>
      <c r="AF294" s="831"/>
      <c r="AG294" s="831"/>
      <c r="AH294" s="831"/>
      <c r="AI294" s="831"/>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533">
        <v>0</v>
      </c>
      <c r="X295" s="1095"/>
      <c r="Y295" s="1095">
        <v>70.38</v>
      </c>
      <c r="Z295" s="89">
        <v>0</v>
      </c>
      <c r="AA295" s="1081"/>
      <c r="AB295" s="89">
        <v>0</v>
      </c>
      <c r="AC295" s="89"/>
      <c r="AD295" s="89">
        <v>0</v>
      </c>
      <c r="AE295" s="1083"/>
      <c r="AF295" s="831"/>
      <c r="AG295" s="831"/>
      <c r="AH295" s="831"/>
      <c r="AI295" s="831"/>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v>0</v>
      </c>
      <c r="X296" s="1095"/>
      <c r="Y296" s="1095">
        <v>70.38</v>
      </c>
      <c r="Z296" s="89">
        <v>0</v>
      </c>
      <c r="AA296" s="1081"/>
      <c r="AB296" s="89">
        <v>0</v>
      </c>
      <c r="AC296" s="89"/>
      <c r="AD296" s="89">
        <v>0</v>
      </c>
      <c r="AE296" s="1083"/>
      <c r="AF296" s="831"/>
      <c r="AG296" s="831"/>
      <c r="AH296" s="831"/>
      <c r="AI296" s="831"/>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533">
        <v>0</v>
      </c>
      <c r="X297" s="1095"/>
      <c r="Y297" s="1095">
        <v>70.38</v>
      </c>
      <c r="Z297" s="89">
        <v>0</v>
      </c>
      <c r="AA297" s="1081"/>
      <c r="AB297" s="89">
        <v>0</v>
      </c>
      <c r="AC297" s="89"/>
      <c r="AD297" s="89">
        <v>0</v>
      </c>
      <c r="AE297" s="1083"/>
      <c r="AF297" s="831"/>
      <c r="AG297" s="831"/>
      <c r="AH297" s="831"/>
      <c r="AI297" s="831"/>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29764.875</v>
      </c>
      <c r="N298" s="89">
        <v>0</v>
      </c>
      <c r="O298" s="1082">
        <v>29764.875</v>
      </c>
      <c r="P298" s="598">
        <v>29764.875</v>
      </c>
      <c r="Q298" s="776">
        <v>30657.821250000001</v>
      </c>
      <c r="R298" s="776">
        <v>422.91666666666669</v>
      </c>
      <c r="S298" s="776">
        <v>435.60416666666669</v>
      </c>
      <c r="T298" s="533">
        <v>422.91666666666669</v>
      </c>
      <c r="U298" s="1086"/>
      <c r="V298" s="8"/>
      <c r="W298" s="533">
        <v>422.91666666666669</v>
      </c>
      <c r="X298" s="1095"/>
      <c r="Y298" s="1095">
        <v>70.38</v>
      </c>
      <c r="Z298" s="89">
        <v>29764.875</v>
      </c>
      <c r="AA298" s="1081"/>
      <c r="AB298" s="89">
        <v>29764.875</v>
      </c>
      <c r="AC298" s="89"/>
      <c r="AD298" s="89">
        <v>29764.875</v>
      </c>
      <c r="AE298" s="1083"/>
      <c r="AF298" s="831"/>
      <c r="AG298" s="831"/>
      <c r="AH298" s="831"/>
      <c r="AI298" s="831"/>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30508.996874999993</v>
      </c>
      <c r="N299" s="89">
        <v>0</v>
      </c>
      <c r="O299" s="1082">
        <v>30508.996874999993</v>
      </c>
      <c r="P299" s="598">
        <v>30508.996874999993</v>
      </c>
      <c r="Q299" s="776">
        <v>31424.266781249993</v>
      </c>
      <c r="R299" s="776">
        <v>422.91666666666669</v>
      </c>
      <c r="S299" s="776">
        <v>435.60416666666669</v>
      </c>
      <c r="T299" s="533">
        <v>422.91666666666669</v>
      </c>
      <c r="U299" s="1086"/>
      <c r="V299" s="8"/>
      <c r="W299" s="533">
        <v>422.91666666666669</v>
      </c>
      <c r="X299" s="1095"/>
      <c r="Y299" s="1095">
        <v>72.139499999999984</v>
      </c>
      <c r="Z299" s="89">
        <v>30508.996874999993</v>
      </c>
      <c r="AA299" s="1081"/>
      <c r="AB299" s="89">
        <v>30508.996874999993</v>
      </c>
      <c r="AC299" s="89"/>
      <c r="AD299" s="89">
        <v>30508.996874999993</v>
      </c>
      <c r="AE299" s="1083"/>
      <c r="AF299" s="831"/>
      <c r="AG299" s="831"/>
      <c r="AH299" s="831"/>
      <c r="AI299" s="831"/>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30508.996874999993</v>
      </c>
      <c r="N300" s="89">
        <v>0</v>
      </c>
      <c r="O300" s="1082">
        <v>30508.996874999993</v>
      </c>
      <c r="P300" s="598">
        <v>30508.996874999993</v>
      </c>
      <c r="Q300" s="776">
        <v>31424.266781249993</v>
      </c>
      <c r="R300" s="776">
        <v>422.91666666666669</v>
      </c>
      <c r="S300" s="776">
        <v>435.60416666666669</v>
      </c>
      <c r="T300" s="533">
        <v>422.91666666666669</v>
      </c>
      <c r="U300" s="1086"/>
      <c r="V300" s="8"/>
      <c r="W300" s="533">
        <v>422.91666666666669</v>
      </c>
      <c r="X300" s="1095"/>
      <c r="Y300" s="1095">
        <v>72.139499999999984</v>
      </c>
      <c r="Z300" s="89">
        <v>30508.996874999993</v>
      </c>
      <c r="AA300" s="1081"/>
      <c r="AB300" s="89">
        <v>30508.996874999993</v>
      </c>
      <c r="AC300" s="89"/>
      <c r="AD300" s="89">
        <v>30508.996874999993</v>
      </c>
      <c r="AE300" s="1083"/>
      <c r="AF300" s="831"/>
      <c r="AG300" s="831"/>
      <c r="AH300" s="831"/>
      <c r="AI300" s="831"/>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30508.996874999993</v>
      </c>
      <c r="N301" s="89">
        <v>0</v>
      </c>
      <c r="O301" s="1082">
        <v>30508.996874999993</v>
      </c>
      <c r="P301" s="598">
        <v>30508.996874999993</v>
      </c>
      <c r="Q301" s="776">
        <v>30508.996874999993</v>
      </c>
      <c r="R301" s="776">
        <v>422.91666666666669</v>
      </c>
      <c r="S301" s="776">
        <v>422.91666666666669</v>
      </c>
      <c r="T301" s="533">
        <v>422.91666666666669</v>
      </c>
      <c r="U301" s="1086"/>
      <c r="V301" s="8"/>
      <c r="W301" s="533">
        <v>422.91666666666669</v>
      </c>
      <c r="X301" s="1095"/>
      <c r="Y301" s="1095">
        <v>72.139499999999984</v>
      </c>
      <c r="Z301" s="89">
        <v>30508.996874999993</v>
      </c>
      <c r="AA301" s="1081"/>
      <c r="AB301" s="89">
        <v>30508.996874999993</v>
      </c>
      <c r="AC301" s="89"/>
      <c r="AD301" s="89">
        <v>30508.996874999993</v>
      </c>
      <c r="AE301" s="1083"/>
      <c r="AF301" s="831"/>
      <c r="AG301" s="831"/>
      <c r="AH301" s="831"/>
      <c r="AI301" s="831"/>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30508.996874999993</v>
      </c>
      <c r="N302" s="89">
        <v>0</v>
      </c>
      <c r="O302" s="1082">
        <v>30508.996874999993</v>
      </c>
      <c r="P302" s="598">
        <v>30508.996874999993</v>
      </c>
      <c r="Q302" s="776">
        <v>30508.996874999993</v>
      </c>
      <c r="R302" s="776">
        <v>422.91666666666669</v>
      </c>
      <c r="S302" s="776">
        <v>422.91666666666669</v>
      </c>
      <c r="T302" s="533">
        <v>422.91666666666669</v>
      </c>
      <c r="U302" s="1086"/>
      <c r="V302" s="8"/>
      <c r="W302" s="533">
        <v>422.91666666666669</v>
      </c>
      <c r="X302" s="1095"/>
      <c r="Y302" s="1095">
        <v>72.139499999999984</v>
      </c>
      <c r="Z302" s="89">
        <v>30508.996874999993</v>
      </c>
      <c r="AA302" s="1081"/>
      <c r="AB302" s="89">
        <v>30508.996874999993</v>
      </c>
      <c r="AC302" s="89"/>
      <c r="AD302" s="89">
        <v>30508.996874999993</v>
      </c>
      <c r="AE302" s="1083"/>
      <c r="AF302" s="831"/>
      <c r="AG302" s="831"/>
      <c r="AH302" s="831"/>
      <c r="AI302" s="831"/>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30508.996874999993</v>
      </c>
      <c r="N303" s="89">
        <v>0</v>
      </c>
      <c r="O303" s="1082">
        <v>30508.996874999993</v>
      </c>
      <c r="P303" s="598">
        <v>30508.996874999993</v>
      </c>
      <c r="Q303" s="776">
        <v>30508.996874999993</v>
      </c>
      <c r="R303" s="776">
        <v>422.91666666666669</v>
      </c>
      <c r="S303" s="776">
        <v>422.91666666666669</v>
      </c>
      <c r="T303" s="533">
        <v>422.91666666666669</v>
      </c>
      <c r="U303" s="1086"/>
      <c r="V303" s="8"/>
      <c r="W303" s="533">
        <v>422.91666666666669</v>
      </c>
      <c r="X303" s="1095"/>
      <c r="Y303" s="1095">
        <v>72.139499999999984</v>
      </c>
      <c r="Z303" s="89">
        <v>30508.996874999993</v>
      </c>
      <c r="AA303" s="1081"/>
      <c r="AB303" s="89">
        <v>30508.996874999993</v>
      </c>
      <c r="AC303" s="89"/>
      <c r="AD303" s="89">
        <v>30508.996874999993</v>
      </c>
      <c r="AE303" s="1083"/>
      <c r="AF303" s="831"/>
      <c r="AG303" s="831"/>
      <c r="AH303" s="831"/>
      <c r="AI303" s="831"/>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30508.996874999993</v>
      </c>
      <c r="N304" s="89">
        <v>0</v>
      </c>
      <c r="O304" s="1082">
        <v>30508.996874999993</v>
      </c>
      <c r="P304" s="598">
        <v>30508.996874999993</v>
      </c>
      <c r="Q304" s="776">
        <v>30508.996874999993</v>
      </c>
      <c r="R304" s="776">
        <v>422.91666666666669</v>
      </c>
      <c r="S304" s="776">
        <v>422.91666666666669</v>
      </c>
      <c r="T304" s="533">
        <v>422.91666666666669</v>
      </c>
      <c r="U304" s="1086"/>
      <c r="V304" s="8"/>
      <c r="W304" s="533">
        <v>422.91666666666669</v>
      </c>
      <c r="X304" s="1095"/>
      <c r="Y304" s="1095">
        <v>72.139499999999984</v>
      </c>
      <c r="Z304" s="89">
        <v>30508.996874999993</v>
      </c>
      <c r="AA304" s="1081"/>
      <c r="AB304" s="89">
        <v>30508.996874999993</v>
      </c>
      <c r="AC304" s="89"/>
      <c r="AD304" s="89">
        <v>30508.996874999993</v>
      </c>
      <c r="AE304" s="1083"/>
      <c r="AF304" s="831"/>
      <c r="AG304" s="831"/>
      <c r="AH304" s="831"/>
      <c r="AI304" s="831"/>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30508.996874999993</v>
      </c>
      <c r="N305" s="89">
        <v>0</v>
      </c>
      <c r="O305" s="1082">
        <v>30508.996874999993</v>
      </c>
      <c r="P305" s="598">
        <v>30508.996874999993</v>
      </c>
      <c r="Q305" s="776">
        <v>30508.996874999993</v>
      </c>
      <c r="R305" s="776">
        <v>422.91666666666669</v>
      </c>
      <c r="S305" s="776">
        <v>422.91666666666669</v>
      </c>
      <c r="T305" s="533">
        <v>422.91666666666669</v>
      </c>
      <c r="U305" s="1086"/>
      <c r="V305" s="8"/>
      <c r="W305" s="533">
        <v>422.91666666666669</v>
      </c>
      <c r="X305" s="1095"/>
      <c r="Y305" s="1095">
        <v>72.139499999999984</v>
      </c>
      <c r="Z305" s="89">
        <v>30508.996874999993</v>
      </c>
      <c r="AA305" s="1081"/>
      <c r="AB305" s="89">
        <v>30508.996874999993</v>
      </c>
      <c r="AC305" s="89"/>
      <c r="AD305" s="89">
        <v>30508.996874999993</v>
      </c>
      <c r="AE305" s="1083"/>
      <c r="AF305" s="831"/>
      <c r="AG305" s="831"/>
      <c r="AH305" s="831"/>
      <c r="AI305" s="831"/>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30508.996874999993</v>
      </c>
      <c r="N306" s="89">
        <v>0</v>
      </c>
      <c r="O306" s="1082">
        <v>30508.996874999993</v>
      </c>
      <c r="P306" s="598">
        <v>30508.996874999993</v>
      </c>
      <c r="Q306" s="776">
        <v>30508.996874999993</v>
      </c>
      <c r="R306" s="776">
        <v>422.91666666666669</v>
      </c>
      <c r="S306" s="776">
        <v>422.91666666666669</v>
      </c>
      <c r="T306" s="533">
        <v>422.91666666666669</v>
      </c>
      <c r="U306" s="1086"/>
      <c r="V306" s="8"/>
      <c r="W306" s="533">
        <v>422.91666666666669</v>
      </c>
      <c r="X306" s="1095"/>
      <c r="Y306" s="1095">
        <v>72.139499999999984</v>
      </c>
      <c r="Z306" s="89">
        <v>30508.996874999993</v>
      </c>
      <c r="AA306" s="1081"/>
      <c r="AB306" s="89">
        <v>30508.996874999993</v>
      </c>
      <c r="AC306" s="89"/>
      <c r="AD306" s="89">
        <v>30508.996874999993</v>
      </c>
      <c r="AE306" s="1083"/>
      <c r="AF306" s="831"/>
      <c r="AG306" s="831"/>
      <c r="AH306" s="831"/>
      <c r="AI306" s="831"/>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88292.3125</v>
      </c>
      <c r="N307" s="89">
        <v>0</v>
      </c>
      <c r="O307" s="1082">
        <v>88292.3125</v>
      </c>
      <c r="P307" s="598">
        <v>88292.3125</v>
      </c>
      <c r="Q307" s="776">
        <v>88292.3125</v>
      </c>
      <c r="R307" s="776">
        <v>422.91666666666669</v>
      </c>
      <c r="S307" s="776">
        <v>422.91666666666669</v>
      </c>
      <c r="T307" s="533">
        <v>422.91666666666669</v>
      </c>
      <c r="U307" s="1086"/>
      <c r="V307" s="8"/>
      <c r="W307" s="533">
        <v>422.91666666666669</v>
      </c>
      <c r="X307" s="1095">
        <v>126.56</v>
      </c>
      <c r="Y307" s="1095">
        <v>82.21</v>
      </c>
      <c r="Z307" s="89">
        <v>88292.3125</v>
      </c>
      <c r="AA307" s="1081"/>
      <c r="AB307" s="89">
        <v>88292.3125</v>
      </c>
      <c r="AC307" s="89"/>
      <c r="AD307" s="89">
        <v>88292.3125</v>
      </c>
      <c r="AE307" s="1083"/>
      <c r="AF307" s="831"/>
      <c r="AG307" s="831"/>
      <c r="AH307" s="831"/>
      <c r="AI307" s="831"/>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88292.3125</v>
      </c>
      <c r="N308" s="89">
        <v>0</v>
      </c>
      <c r="O308" s="1082">
        <v>88292.3125</v>
      </c>
      <c r="P308" s="598">
        <v>88292.3125</v>
      </c>
      <c r="Q308" s="776">
        <v>88292.3125</v>
      </c>
      <c r="R308" s="776">
        <v>422.91666666666669</v>
      </c>
      <c r="S308" s="776">
        <v>422.91666666666669</v>
      </c>
      <c r="T308" s="533">
        <v>422.91666666666669</v>
      </c>
      <c r="U308" s="1086"/>
      <c r="V308" s="8"/>
      <c r="W308" s="533">
        <v>422.91666666666669</v>
      </c>
      <c r="X308" s="1095">
        <v>126.56</v>
      </c>
      <c r="Y308" s="1095">
        <v>82.21</v>
      </c>
      <c r="Z308" s="89">
        <v>88292.3125</v>
      </c>
      <c r="AA308" s="1081"/>
      <c r="AB308" s="89">
        <v>88292.3125</v>
      </c>
      <c r="AC308" s="89"/>
      <c r="AD308" s="89">
        <v>88292.3125</v>
      </c>
      <c r="AE308" s="1083"/>
      <c r="AF308" s="831"/>
      <c r="AG308" s="831"/>
      <c r="AH308" s="831"/>
      <c r="AI308" s="831"/>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88292.3125</v>
      </c>
      <c r="N309" s="89">
        <v>0</v>
      </c>
      <c r="O309" s="1082">
        <v>88292.3125</v>
      </c>
      <c r="P309" s="598">
        <v>88292.3125</v>
      </c>
      <c r="Q309" s="776">
        <v>88292.3125</v>
      </c>
      <c r="R309" s="776">
        <v>422.91666666666669</v>
      </c>
      <c r="S309" s="776">
        <v>422.91666666666669</v>
      </c>
      <c r="T309" s="533">
        <v>422.91666666666669</v>
      </c>
      <c r="U309" s="1086"/>
      <c r="V309" s="8"/>
      <c r="W309" s="533">
        <v>422.91666666666669</v>
      </c>
      <c r="X309" s="1095">
        <v>126.56</v>
      </c>
      <c r="Y309" s="1095">
        <v>82.21</v>
      </c>
      <c r="Z309" s="89">
        <v>88292.3125</v>
      </c>
      <c r="AA309" s="1081"/>
      <c r="AB309" s="89">
        <v>88292.3125</v>
      </c>
      <c r="AC309" s="89"/>
      <c r="AD309" s="89">
        <v>88292.3125</v>
      </c>
      <c r="AE309" s="1083"/>
      <c r="AF309" s="831"/>
      <c r="AG309" s="831"/>
      <c r="AH309" s="831"/>
      <c r="AI309" s="831"/>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112947.31325000001</v>
      </c>
      <c r="N310" s="89">
        <v>0</v>
      </c>
      <c r="O310" s="1082">
        <v>112947.31325000001</v>
      </c>
      <c r="P310" s="598">
        <v>112947.31325000001</v>
      </c>
      <c r="Q310" s="776">
        <v>112947.31325000001</v>
      </c>
      <c r="R310" s="776">
        <v>575</v>
      </c>
      <c r="S310" s="776">
        <v>575</v>
      </c>
      <c r="T310" s="533">
        <v>575</v>
      </c>
      <c r="U310" s="1086"/>
      <c r="V310" s="8"/>
      <c r="W310" s="533">
        <v>575</v>
      </c>
      <c r="X310" s="1305">
        <v>128.80000000000001</v>
      </c>
      <c r="Y310" s="1305">
        <v>67.630110000000002</v>
      </c>
      <c r="Z310" s="89">
        <v>112947.31325000001</v>
      </c>
      <c r="AA310" s="1081"/>
      <c r="AB310" s="89">
        <v>112947.31325000001</v>
      </c>
      <c r="AC310" s="89"/>
      <c r="AD310" s="89">
        <v>112947.31325000001</v>
      </c>
      <c r="AE310" s="1083"/>
      <c r="AF310" s="831"/>
      <c r="AG310" s="831"/>
      <c r="AH310" s="831"/>
      <c r="AI310" s="831"/>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112947.31325000001</v>
      </c>
      <c r="N311" s="89">
        <v>0</v>
      </c>
      <c r="O311" s="1082">
        <v>112947.31325000001</v>
      </c>
      <c r="P311" s="598">
        <v>112947.31325000001</v>
      </c>
      <c r="Q311" s="776">
        <v>112947.31325000001</v>
      </c>
      <c r="R311" s="776">
        <v>575</v>
      </c>
      <c r="S311" s="776">
        <v>575</v>
      </c>
      <c r="T311" s="533">
        <v>575</v>
      </c>
      <c r="U311" s="1086"/>
      <c r="V311" s="8"/>
      <c r="W311" s="533">
        <v>575</v>
      </c>
      <c r="X311" s="1305">
        <v>128.80000000000001</v>
      </c>
      <c r="Y311" s="1305">
        <v>67.630110000000002</v>
      </c>
      <c r="Z311" s="89">
        <v>112947.31325000001</v>
      </c>
      <c r="AA311" s="1081"/>
      <c r="AB311" s="89">
        <v>112947.31325000001</v>
      </c>
      <c r="AC311" s="89"/>
      <c r="AD311" s="89">
        <v>112947.31325000001</v>
      </c>
      <c r="AE311" s="1083"/>
      <c r="AF311" s="831"/>
      <c r="AG311" s="831"/>
      <c r="AH311" s="831"/>
      <c r="AI311" s="831"/>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112947.31325000001</v>
      </c>
      <c r="N312" s="89">
        <v>0</v>
      </c>
      <c r="O312" s="1082">
        <v>112947.31325000001</v>
      </c>
      <c r="P312" s="598">
        <v>112947.31325000001</v>
      </c>
      <c r="Q312" s="776">
        <v>112947.31325000001</v>
      </c>
      <c r="R312" s="776">
        <v>575</v>
      </c>
      <c r="S312" s="776">
        <v>575</v>
      </c>
      <c r="T312" s="533">
        <v>575</v>
      </c>
      <c r="U312" s="1086"/>
      <c r="V312" s="8"/>
      <c r="W312" s="533">
        <v>575</v>
      </c>
      <c r="X312" s="1305">
        <v>128.80000000000001</v>
      </c>
      <c r="Y312" s="1305">
        <v>67.630110000000002</v>
      </c>
      <c r="Z312" s="89">
        <v>112947.31325000001</v>
      </c>
      <c r="AA312" s="1081"/>
      <c r="AB312" s="89">
        <v>112947.31325000001</v>
      </c>
      <c r="AC312" s="89"/>
      <c r="AD312" s="89">
        <v>112947.31325000001</v>
      </c>
      <c r="AE312" s="1083"/>
      <c r="AF312" s="831"/>
      <c r="AG312" s="831"/>
      <c r="AH312" s="831"/>
      <c r="AI312" s="831"/>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112947.31325000001</v>
      </c>
      <c r="N313" s="89">
        <v>0</v>
      </c>
      <c r="O313" s="1082">
        <v>112947.31325000001</v>
      </c>
      <c r="P313" s="598">
        <v>112947.31325000001</v>
      </c>
      <c r="Q313" s="776">
        <v>109657.58567961166</v>
      </c>
      <c r="R313" s="776">
        <v>575</v>
      </c>
      <c r="S313" s="776">
        <v>558.252427184466</v>
      </c>
      <c r="T313" s="533">
        <v>575</v>
      </c>
      <c r="U313" s="1086"/>
      <c r="V313" s="8"/>
      <c r="W313" s="533">
        <v>575</v>
      </c>
      <c r="X313" s="1305">
        <v>128.80000000000001</v>
      </c>
      <c r="Y313" s="1305">
        <v>67.630110000000002</v>
      </c>
      <c r="Z313" s="89">
        <v>112947.31325000001</v>
      </c>
      <c r="AA313" s="1081"/>
      <c r="AB313" s="89">
        <v>112947.31325000001</v>
      </c>
      <c r="AC313" s="89"/>
      <c r="AD313" s="89">
        <v>112947.31325000001</v>
      </c>
      <c r="AE313" s="1083"/>
      <c r="AF313" s="831"/>
      <c r="AG313" s="831"/>
      <c r="AH313" s="831"/>
      <c r="AI313" s="831"/>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112947.31325000001</v>
      </c>
      <c r="N314" s="89">
        <v>0</v>
      </c>
      <c r="O314" s="1082">
        <v>112947.31325000001</v>
      </c>
      <c r="P314" s="598">
        <v>112947.31325000001</v>
      </c>
      <c r="Q314" s="776">
        <v>109657.58567961166</v>
      </c>
      <c r="R314" s="776">
        <v>575</v>
      </c>
      <c r="S314" s="776">
        <v>558.252427184466</v>
      </c>
      <c r="T314" s="533">
        <v>575</v>
      </c>
      <c r="U314" s="1086"/>
      <c r="V314" s="8"/>
      <c r="W314" s="533">
        <v>575</v>
      </c>
      <c r="X314" s="1305">
        <v>128.80000000000001</v>
      </c>
      <c r="Y314" s="1305">
        <v>67.630110000000002</v>
      </c>
      <c r="Z314" s="89">
        <v>112947.31325000001</v>
      </c>
      <c r="AA314" s="1081"/>
      <c r="AB314" s="89">
        <v>112947.31325000001</v>
      </c>
      <c r="AC314" s="89"/>
      <c r="AD314" s="89">
        <v>112947.31325000001</v>
      </c>
      <c r="AE314" s="1083"/>
      <c r="AF314" s="831"/>
      <c r="AG314" s="831"/>
      <c r="AH314" s="831"/>
      <c r="AI314" s="831"/>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112947.31325000001</v>
      </c>
      <c r="N315" s="89">
        <v>0</v>
      </c>
      <c r="O315" s="1082">
        <v>112947.31325000001</v>
      </c>
      <c r="P315" s="598">
        <v>112947.31325000001</v>
      </c>
      <c r="Q315" s="776">
        <v>109657.58567961166</v>
      </c>
      <c r="R315" s="776">
        <v>575</v>
      </c>
      <c r="S315" s="776">
        <v>558.252427184466</v>
      </c>
      <c r="T315" s="533">
        <v>575</v>
      </c>
      <c r="U315" s="1086"/>
      <c r="V315" s="8"/>
      <c r="W315" s="533">
        <v>575</v>
      </c>
      <c r="X315" s="1305">
        <v>128.80000000000001</v>
      </c>
      <c r="Y315" s="1305">
        <v>67.630110000000002</v>
      </c>
      <c r="Z315" s="89">
        <v>112947.31325000001</v>
      </c>
      <c r="AA315" s="1081"/>
      <c r="AB315" s="89">
        <v>112947.31325000001</v>
      </c>
      <c r="AC315" s="89"/>
      <c r="AD315" s="89">
        <v>112947.31325000001</v>
      </c>
      <c r="AE315" s="1083"/>
      <c r="AF315" s="831"/>
      <c r="AG315" s="831"/>
      <c r="AH315" s="831"/>
      <c r="AI315" s="831"/>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112947.31325000001</v>
      </c>
      <c r="N316" s="89">
        <v>0</v>
      </c>
      <c r="O316" s="1082">
        <v>112947.31325000001</v>
      </c>
      <c r="P316" s="598">
        <v>112947.31325000001</v>
      </c>
      <c r="Q316" s="776">
        <v>109657.58567961166</v>
      </c>
      <c r="R316" s="776">
        <v>575</v>
      </c>
      <c r="S316" s="776">
        <v>558.252427184466</v>
      </c>
      <c r="T316" s="533">
        <v>575</v>
      </c>
      <c r="U316" s="1086"/>
      <c r="V316" s="8"/>
      <c r="W316" s="533">
        <v>575</v>
      </c>
      <c r="X316" s="1305">
        <v>128.80000000000001</v>
      </c>
      <c r="Y316" s="1305">
        <v>67.630110000000002</v>
      </c>
      <c r="Z316" s="89">
        <v>112947.31325000001</v>
      </c>
      <c r="AA316" s="1081"/>
      <c r="AB316" s="89">
        <v>112947.31325000001</v>
      </c>
      <c r="AC316" s="89"/>
      <c r="AD316" s="89">
        <v>112947.31325000001</v>
      </c>
      <c r="AE316" s="1083"/>
      <c r="AF316" s="831"/>
      <c r="AG316" s="831"/>
      <c r="AH316" s="831"/>
      <c r="AI316" s="831"/>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112947.31325000001</v>
      </c>
      <c r="N317" s="89">
        <v>0</v>
      </c>
      <c r="O317" s="1082">
        <v>112947.31325000001</v>
      </c>
      <c r="P317" s="598">
        <v>112947.31325000001</v>
      </c>
      <c r="Q317" s="776">
        <v>109657.58567961166</v>
      </c>
      <c r="R317" s="776">
        <v>575</v>
      </c>
      <c r="S317" s="776">
        <v>558.252427184466</v>
      </c>
      <c r="T317" s="533">
        <v>575</v>
      </c>
      <c r="U317" s="1086"/>
      <c r="V317" s="8"/>
      <c r="W317" s="533">
        <v>575</v>
      </c>
      <c r="X317" s="1305">
        <v>128.80000000000001</v>
      </c>
      <c r="Y317" s="1305">
        <v>67.630110000000002</v>
      </c>
      <c r="Z317" s="89">
        <v>112947.31325000001</v>
      </c>
      <c r="AA317" s="1081"/>
      <c r="AB317" s="89">
        <v>112947.31325000001</v>
      </c>
      <c r="AC317" s="89"/>
      <c r="AD317" s="89">
        <v>112947.31325000001</v>
      </c>
      <c r="AE317" s="1083"/>
      <c r="AF317" s="831"/>
      <c r="AG317" s="831"/>
      <c r="AH317" s="831"/>
      <c r="AI317" s="831"/>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112947.31325000001</v>
      </c>
      <c r="N318" s="89">
        <v>0</v>
      </c>
      <c r="O318" s="1082">
        <v>112947.31325000001</v>
      </c>
      <c r="P318" s="598">
        <v>112947.31325000001</v>
      </c>
      <c r="Q318" s="776">
        <v>109657.58567961166</v>
      </c>
      <c r="R318" s="776">
        <v>575</v>
      </c>
      <c r="S318" s="776">
        <v>558.252427184466</v>
      </c>
      <c r="T318" s="533">
        <v>575</v>
      </c>
      <c r="U318" s="1086"/>
      <c r="V318" s="8"/>
      <c r="W318" s="533">
        <v>575</v>
      </c>
      <c r="X318" s="1305">
        <v>128.80000000000001</v>
      </c>
      <c r="Y318" s="1305">
        <v>67.630110000000002</v>
      </c>
      <c r="Z318" s="89">
        <v>112947.31325000001</v>
      </c>
      <c r="AA318" s="1081"/>
      <c r="AB318" s="89">
        <v>112947.31325000001</v>
      </c>
      <c r="AC318" s="89"/>
      <c r="AD318" s="89">
        <v>112947.31325000001</v>
      </c>
      <c r="AE318" s="1083"/>
      <c r="AF318" s="831"/>
      <c r="AG318" s="831"/>
      <c r="AH318" s="831"/>
      <c r="AI318" s="831"/>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112947.31325000001</v>
      </c>
      <c r="N319" s="89">
        <v>0</v>
      </c>
      <c r="O319" s="1082">
        <v>112947.31325000001</v>
      </c>
      <c r="P319" s="598">
        <v>112947.31325000001</v>
      </c>
      <c r="Q319" s="776">
        <v>109657.58567961166</v>
      </c>
      <c r="R319" s="776">
        <v>575</v>
      </c>
      <c r="S319" s="776">
        <v>558.252427184466</v>
      </c>
      <c r="T319" s="533">
        <v>575</v>
      </c>
      <c r="U319" s="1086"/>
      <c r="V319" s="8"/>
      <c r="W319" s="533">
        <v>575</v>
      </c>
      <c r="X319" s="1305">
        <v>128.80000000000001</v>
      </c>
      <c r="Y319" s="1305">
        <v>67.630110000000002</v>
      </c>
      <c r="Z319" s="89">
        <v>112947.31325000001</v>
      </c>
      <c r="AA319" s="1081"/>
      <c r="AB319" s="89">
        <v>112947.31325000001</v>
      </c>
      <c r="AC319" s="89"/>
      <c r="AD319" s="89">
        <v>112947.31325000001</v>
      </c>
      <c r="AE319" s="1083"/>
      <c r="AF319" s="831"/>
      <c r="AG319" s="831"/>
      <c r="AH319" s="831"/>
      <c r="AI319" s="831"/>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112947.31325000001</v>
      </c>
      <c r="N320" s="89">
        <v>0</v>
      </c>
      <c r="O320" s="1082">
        <v>112947.31325000001</v>
      </c>
      <c r="P320" s="598">
        <v>112947.31325000001</v>
      </c>
      <c r="Q320" s="776">
        <v>109657.58567961166</v>
      </c>
      <c r="R320" s="776">
        <v>575</v>
      </c>
      <c r="S320" s="776">
        <v>558.252427184466</v>
      </c>
      <c r="T320" s="533">
        <v>575</v>
      </c>
      <c r="U320" s="1086"/>
      <c r="V320" s="8"/>
      <c r="W320" s="533">
        <v>575</v>
      </c>
      <c r="X320" s="1305">
        <v>128.80000000000001</v>
      </c>
      <c r="Y320" s="1305">
        <v>67.630110000000002</v>
      </c>
      <c r="Z320" s="89">
        <v>112947.31325000001</v>
      </c>
      <c r="AA320" s="1081"/>
      <c r="AB320" s="89">
        <v>112947.31325000001</v>
      </c>
      <c r="AC320" s="89"/>
      <c r="AD320" s="89">
        <v>112947.31325000001</v>
      </c>
      <c r="AE320" s="1083"/>
      <c r="AF320" s="831"/>
      <c r="AG320" s="831"/>
      <c r="AH320" s="831"/>
      <c r="AI320" s="831"/>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112947.31325000001</v>
      </c>
      <c r="N321" s="89">
        <v>0</v>
      </c>
      <c r="O321" s="1082">
        <v>112947.31325000001</v>
      </c>
      <c r="P321" s="598">
        <v>112947.31325000001</v>
      </c>
      <c r="Q321" s="776">
        <v>109657.58567961166</v>
      </c>
      <c r="R321" s="776">
        <v>575</v>
      </c>
      <c r="S321" s="776">
        <v>558.252427184466</v>
      </c>
      <c r="T321" s="533">
        <v>575</v>
      </c>
      <c r="U321" s="1086"/>
      <c r="V321" s="8"/>
      <c r="W321" s="533">
        <v>575</v>
      </c>
      <c r="X321" s="1305">
        <v>128.80000000000001</v>
      </c>
      <c r="Y321" s="1305">
        <v>67.630110000000002</v>
      </c>
      <c r="Z321" s="89">
        <v>112947.31325000001</v>
      </c>
      <c r="AA321" s="1081"/>
      <c r="AB321" s="89">
        <v>112947.31325000001</v>
      </c>
      <c r="AC321" s="89"/>
      <c r="AD321" s="89">
        <v>112947.31325000001</v>
      </c>
      <c r="AE321" s="1083"/>
      <c r="AF321" s="831"/>
      <c r="AG321" s="831"/>
      <c r="AH321" s="831"/>
      <c r="AI321" s="831"/>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140989.54608187499</v>
      </c>
      <c r="N322" s="89">
        <v>0</v>
      </c>
      <c r="O322" s="1082">
        <v>140989.54608187499</v>
      </c>
      <c r="P322" s="598">
        <v>140989.54608187499</v>
      </c>
      <c r="Q322" s="776">
        <v>136883.05444842231</v>
      </c>
      <c r="R322" s="776">
        <v>702.5</v>
      </c>
      <c r="S322" s="776">
        <v>682.03883495145635</v>
      </c>
      <c r="T322" s="533">
        <v>702.50000000000011</v>
      </c>
      <c r="U322" s="1086"/>
      <c r="V322" s="8"/>
      <c r="W322" s="533">
        <v>702.5</v>
      </c>
      <c r="X322" s="1095">
        <v>131.376</v>
      </c>
      <c r="Y322" s="1095">
        <v>69.320862749999989</v>
      </c>
      <c r="Z322" s="89">
        <v>140989.54608187499</v>
      </c>
      <c r="AA322" s="1081"/>
      <c r="AB322" s="89">
        <v>140989.54608187499</v>
      </c>
      <c r="AC322" s="89"/>
      <c r="AD322" s="89">
        <v>140989.54608187499</v>
      </c>
      <c r="AE322" s="1083"/>
      <c r="AF322" s="831"/>
      <c r="AG322" s="831"/>
      <c r="AH322" s="831"/>
      <c r="AI322" s="831"/>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140989.54608187499</v>
      </c>
      <c r="N323" s="89">
        <v>0</v>
      </c>
      <c r="O323" s="1082">
        <v>140989.54608187499</v>
      </c>
      <c r="P323" s="598">
        <v>140989.54608187499</v>
      </c>
      <c r="Q323" s="776">
        <v>136883.05444842231</v>
      </c>
      <c r="R323" s="776">
        <v>702.5</v>
      </c>
      <c r="S323" s="776">
        <v>682.03883495145635</v>
      </c>
      <c r="T323" s="533">
        <v>702.50000000000011</v>
      </c>
      <c r="U323" s="1086"/>
      <c r="V323" s="8"/>
      <c r="W323" s="533">
        <v>702.5</v>
      </c>
      <c r="X323" s="1095">
        <v>131.376</v>
      </c>
      <c r="Y323" s="1095">
        <v>69.320862749999989</v>
      </c>
      <c r="Z323" s="89">
        <v>140989.54608187499</v>
      </c>
      <c r="AA323" s="1081"/>
      <c r="AB323" s="89">
        <v>140989.54608187499</v>
      </c>
      <c r="AC323" s="89"/>
      <c r="AD323" s="89">
        <v>140989.54608187499</v>
      </c>
      <c r="AE323" s="1083"/>
      <c r="AF323" s="831"/>
      <c r="AG323" s="831"/>
      <c r="AH323" s="831"/>
      <c r="AI323" s="831"/>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140989.54608187499</v>
      </c>
      <c r="N324" s="89">
        <v>0</v>
      </c>
      <c r="O324" s="1082">
        <v>140989.54608187499</v>
      </c>
      <c r="P324" s="598">
        <v>140989.54608187499</v>
      </c>
      <c r="Q324" s="776">
        <v>136883.05444842231</v>
      </c>
      <c r="R324" s="776">
        <v>702.5</v>
      </c>
      <c r="S324" s="776">
        <v>682.03883495145635</v>
      </c>
      <c r="T324" s="533">
        <v>702.50000000000011</v>
      </c>
      <c r="U324" s="1086"/>
      <c r="V324" s="8"/>
      <c r="W324" s="533">
        <v>702.5</v>
      </c>
      <c r="X324" s="1095">
        <v>131.376</v>
      </c>
      <c r="Y324" s="1095">
        <v>69.320862749999989</v>
      </c>
      <c r="Z324" s="89">
        <v>140989.54608187499</v>
      </c>
      <c r="AA324" s="1081"/>
      <c r="AB324" s="89">
        <v>140989.54608187499</v>
      </c>
      <c r="AC324" s="89"/>
      <c r="AD324" s="89">
        <v>140989.54608187499</v>
      </c>
      <c r="AE324" s="1083"/>
      <c r="AF324" s="831"/>
      <c r="AG324" s="831"/>
      <c r="AH324" s="831"/>
      <c r="AI324" s="831"/>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140989.54608187499</v>
      </c>
      <c r="N325" s="89">
        <v>0</v>
      </c>
      <c r="O325" s="1082">
        <v>140989.54608187499</v>
      </c>
      <c r="P325" s="598">
        <v>140989.54608187499</v>
      </c>
      <c r="Q325" s="776">
        <v>132896.16936740032</v>
      </c>
      <c r="R325" s="776">
        <v>702.5</v>
      </c>
      <c r="S325" s="776">
        <v>662.17362616646244</v>
      </c>
      <c r="T325" s="533">
        <v>702.5</v>
      </c>
      <c r="U325" s="1086"/>
      <c r="V325" s="8"/>
      <c r="W325" s="533">
        <v>702.5</v>
      </c>
      <c r="X325" s="1095">
        <v>131.376</v>
      </c>
      <c r="Y325" s="1095">
        <v>69.320862749999989</v>
      </c>
      <c r="Z325" s="89">
        <v>140989.54608187499</v>
      </c>
      <c r="AA325" s="1081"/>
      <c r="AB325" s="89">
        <v>140989.54608187499</v>
      </c>
      <c r="AC325" s="89"/>
      <c r="AD325" s="89">
        <v>140989.54608187499</v>
      </c>
      <c r="AE325" s="1083"/>
      <c r="AF325" s="831"/>
      <c r="AG325" s="831"/>
      <c r="AH325" s="831"/>
      <c r="AI325" s="831"/>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140989.54608187499</v>
      </c>
      <c r="N326" s="89">
        <v>0</v>
      </c>
      <c r="O326" s="1082">
        <v>140989.54608187499</v>
      </c>
      <c r="P326" s="598">
        <v>140989.54608187499</v>
      </c>
      <c r="Q326" s="776">
        <v>132896.16936740032</v>
      </c>
      <c r="R326" s="776">
        <v>702.5</v>
      </c>
      <c r="S326" s="776">
        <v>662.17362616646244</v>
      </c>
      <c r="T326" s="533">
        <v>702.5</v>
      </c>
      <c r="U326" s="1086"/>
      <c r="V326" s="8"/>
      <c r="W326" s="533">
        <v>702.5</v>
      </c>
      <c r="X326" s="1095">
        <v>131.376</v>
      </c>
      <c r="Y326" s="1095">
        <v>69.320862749999989</v>
      </c>
      <c r="Z326" s="89">
        <v>140989.54608187499</v>
      </c>
      <c r="AA326" s="1081"/>
      <c r="AB326" s="89">
        <v>140989.54608187499</v>
      </c>
      <c r="AC326" s="89"/>
      <c r="AD326" s="89">
        <v>140989.54608187499</v>
      </c>
      <c r="AE326" s="1083"/>
      <c r="AF326" s="831"/>
      <c r="AG326" s="831"/>
      <c r="AH326" s="831"/>
      <c r="AI326" s="831"/>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140989.54608187499</v>
      </c>
      <c r="N327" s="89">
        <v>0</v>
      </c>
      <c r="O327" s="1082">
        <v>140989.54608187499</v>
      </c>
      <c r="P327" s="598">
        <v>140989.54608187499</v>
      </c>
      <c r="Q327" s="776">
        <v>132896.16936740032</v>
      </c>
      <c r="R327" s="776">
        <v>702.5</v>
      </c>
      <c r="S327" s="776">
        <v>662.17362616646244</v>
      </c>
      <c r="T327" s="533">
        <v>702.5</v>
      </c>
      <c r="U327" s="1086"/>
      <c r="V327" s="8"/>
      <c r="W327" s="533">
        <v>702.5</v>
      </c>
      <c r="X327" s="1095">
        <v>131.376</v>
      </c>
      <c r="Y327" s="1095">
        <v>69.320862749999989</v>
      </c>
      <c r="Z327" s="89">
        <v>140989.54608187499</v>
      </c>
      <c r="AA327" s="1081"/>
      <c r="AB327" s="89">
        <v>140989.54608187499</v>
      </c>
      <c r="AC327" s="89"/>
      <c r="AD327" s="89">
        <v>140989.54608187499</v>
      </c>
      <c r="AE327" s="1083"/>
      <c r="AF327" s="831"/>
      <c r="AG327" s="831"/>
      <c r="AH327" s="831"/>
      <c r="AI327" s="831"/>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140989.54608187499</v>
      </c>
      <c r="N328" s="89">
        <v>0</v>
      </c>
      <c r="O328" s="1082">
        <v>140989.54608187499</v>
      </c>
      <c r="P328" s="598">
        <v>140989.54608187499</v>
      </c>
      <c r="Q328" s="776">
        <v>132896.16936740032</v>
      </c>
      <c r="R328" s="776">
        <v>702.5</v>
      </c>
      <c r="S328" s="776">
        <v>662.17362616646244</v>
      </c>
      <c r="T328" s="533">
        <v>702.5</v>
      </c>
      <c r="U328" s="1086"/>
      <c r="V328" s="8"/>
      <c r="W328" s="533">
        <v>702.5</v>
      </c>
      <c r="X328" s="1095">
        <v>131.376</v>
      </c>
      <c r="Y328" s="1095">
        <v>69.320862749999989</v>
      </c>
      <c r="Z328" s="89">
        <v>140989.54608187499</v>
      </c>
      <c r="AA328" s="1081"/>
      <c r="AB328" s="89">
        <v>140989.54608187499</v>
      </c>
      <c r="AC328" s="89"/>
      <c r="AD328" s="89">
        <v>140989.54608187499</v>
      </c>
      <c r="AE328" s="1083"/>
      <c r="AF328" s="831"/>
      <c r="AG328" s="831"/>
      <c r="AH328" s="831"/>
      <c r="AI328" s="831"/>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140989.54608187499</v>
      </c>
      <c r="N329" s="89">
        <v>0</v>
      </c>
      <c r="O329" s="1082">
        <v>140989.54608187499</v>
      </c>
      <c r="P329" s="598">
        <v>140989.54608187499</v>
      </c>
      <c r="Q329" s="776">
        <v>132896.16936740032</v>
      </c>
      <c r="R329" s="776">
        <v>702.5</v>
      </c>
      <c r="S329" s="776">
        <v>662.17362616646244</v>
      </c>
      <c r="T329" s="533">
        <v>702.5</v>
      </c>
      <c r="U329" s="1086"/>
      <c r="V329" s="8"/>
      <c r="W329" s="533">
        <v>702.5</v>
      </c>
      <c r="X329" s="1095">
        <v>131.376</v>
      </c>
      <c r="Y329" s="1095">
        <v>69.320862749999989</v>
      </c>
      <c r="Z329" s="89">
        <v>140989.54608187499</v>
      </c>
      <c r="AA329" s="1081"/>
      <c r="AB329" s="89">
        <v>140989.54608187499</v>
      </c>
      <c r="AC329" s="89"/>
      <c r="AD329" s="89">
        <v>140989.54608187499</v>
      </c>
      <c r="AE329" s="1083"/>
      <c r="AF329" s="831"/>
      <c r="AG329" s="831"/>
      <c r="AH329" s="831"/>
      <c r="AI329" s="831"/>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140989.54608187499</v>
      </c>
      <c r="N330" s="89">
        <v>0</v>
      </c>
      <c r="O330" s="1082">
        <v>140989.54608187499</v>
      </c>
      <c r="P330" s="598">
        <v>140989.54608187499</v>
      </c>
      <c r="Q330" s="776">
        <v>132896.16936740032</v>
      </c>
      <c r="R330" s="776">
        <v>702.5</v>
      </c>
      <c r="S330" s="776">
        <v>662.17362616646244</v>
      </c>
      <c r="T330" s="533">
        <v>702.5</v>
      </c>
      <c r="U330" s="1086"/>
      <c r="V330" s="8"/>
      <c r="W330" s="533">
        <v>702.5</v>
      </c>
      <c r="X330" s="1095">
        <v>131.376</v>
      </c>
      <c r="Y330" s="1095">
        <v>69.320862749999989</v>
      </c>
      <c r="Z330" s="89">
        <v>140989.54608187499</v>
      </c>
      <c r="AA330" s="1081"/>
      <c r="AB330" s="89">
        <v>140989.54608187499</v>
      </c>
      <c r="AC330" s="89"/>
      <c r="AD330" s="89">
        <v>140989.54608187499</v>
      </c>
      <c r="AE330" s="1083"/>
      <c r="AF330" s="831"/>
      <c r="AG330" s="831"/>
      <c r="AH330" s="831"/>
      <c r="AI330" s="831"/>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140989.54608187499</v>
      </c>
      <c r="N331" s="89">
        <v>0</v>
      </c>
      <c r="O331" s="1082">
        <v>140989.54608187499</v>
      </c>
      <c r="P331" s="598">
        <v>140989.54608187499</v>
      </c>
      <c r="Q331" s="776">
        <v>132896.16936740032</v>
      </c>
      <c r="R331" s="776">
        <v>702.5</v>
      </c>
      <c r="S331" s="776">
        <v>662.17362616646244</v>
      </c>
      <c r="T331" s="533">
        <v>702.5</v>
      </c>
      <c r="U331" s="1086"/>
      <c r="V331" s="8"/>
      <c r="W331" s="533">
        <v>702.5</v>
      </c>
      <c r="X331" s="1095">
        <v>131.376</v>
      </c>
      <c r="Y331" s="1095">
        <v>69.320862749999989</v>
      </c>
      <c r="Z331" s="89">
        <v>140989.54608187499</v>
      </c>
      <c r="AA331" s="1081"/>
      <c r="AB331" s="89">
        <v>140989.54608187499</v>
      </c>
      <c r="AC331" s="89"/>
      <c r="AD331" s="89">
        <v>140989.54608187499</v>
      </c>
      <c r="AE331" s="1083"/>
      <c r="AF331" s="831"/>
      <c r="AG331" s="831"/>
      <c r="AH331" s="831"/>
      <c r="AI331" s="831"/>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140989.54608187499</v>
      </c>
      <c r="N332" s="89">
        <v>0</v>
      </c>
      <c r="O332" s="1082">
        <v>140989.54608187499</v>
      </c>
      <c r="P332" s="598">
        <v>140989.54608187499</v>
      </c>
      <c r="Q332" s="776">
        <v>132896.16936740032</v>
      </c>
      <c r="R332" s="776">
        <v>702.5</v>
      </c>
      <c r="S332" s="776">
        <v>662.17362616646244</v>
      </c>
      <c r="T332" s="533">
        <v>702.5</v>
      </c>
      <c r="U332" s="1086"/>
      <c r="V332" s="8"/>
      <c r="W332" s="533">
        <v>702.5</v>
      </c>
      <c r="X332" s="1095">
        <v>131.376</v>
      </c>
      <c r="Y332" s="1095">
        <v>69.320862749999989</v>
      </c>
      <c r="Z332" s="89">
        <v>140989.54608187499</v>
      </c>
      <c r="AA332" s="1081"/>
      <c r="AB332" s="89">
        <v>140989.54608187499</v>
      </c>
      <c r="AC332" s="89"/>
      <c r="AD332" s="89">
        <v>140989.54608187499</v>
      </c>
      <c r="AE332" s="1083"/>
      <c r="AF332" s="831"/>
      <c r="AG332" s="831"/>
      <c r="AH332" s="831"/>
      <c r="AI332" s="831"/>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140989.54608187499</v>
      </c>
      <c r="N333" s="89">
        <v>0</v>
      </c>
      <c r="O333" s="1082">
        <v>140989.54608187499</v>
      </c>
      <c r="P333" s="598">
        <v>140989.54608187499</v>
      </c>
      <c r="Q333" s="776">
        <v>132896.16936740032</v>
      </c>
      <c r="R333" s="776">
        <v>702.5</v>
      </c>
      <c r="S333" s="776">
        <v>662.17362616646244</v>
      </c>
      <c r="T333" s="533">
        <v>702.5</v>
      </c>
      <c r="U333" s="1086"/>
      <c r="V333" s="8"/>
      <c r="W333" s="533">
        <v>702.5</v>
      </c>
      <c r="X333" s="1095">
        <v>131.376</v>
      </c>
      <c r="Y333" s="1095">
        <v>69.320862749999989</v>
      </c>
      <c r="Z333" s="89">
        <v>140989.54608187499</v>
      </c>
      <c r="AA333" s="1081"/>
      <c r="AB333" s="89">
        <v>140989.54608187499</v>
      </c>
      <c r="AC333" s="89"/>
      <c r="AD333" s="89">
        <v>140989.54608187499</v>
      </c>
      <c r="AE333" s="1083"/>
      <c r="AF333" s="831"/>
      <c r="AG333" s="831"/>
      <c r="AH333" s="831"/>
      <c r="AI333" s="831"/>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143027.53951232813</v>
      </c>
      <c r="N334" s="89">
        <v>0</v>
      </c>
      <c r="O334" s="1082">
        <v>143027.53951232813</v>
      </c>
      <c r="P334" s="598">
        <v>143027.53951232813</v>
      </c>
      <c r="Q334" s="776">
        <v>134817.17363778691</v>
      </c>
      <c r="R334" s="776">
        <v>697.5</v>
      </c>
      <c r="S334" s="776">
        <v>657.46064662079368</v>
      </c>
      <c r="T334" s="533">
        <v>697.5</v>
      </c>
      <c r="U334" s="1086"/>
      <c r="V334" s="8"/>
      <c r="W334" s="533">
        <v>697.5</v>
      </c>
      <c r="X334" s="1095">
        <v>134.00352000000001</v>
      </c>
      <c r="Y334" s="1095">
        <v>71.053884318749979</v>
      </c>
      <c r="Z334" s="89">
        <v>143027.53951232813</v>
      </c>
      <c r="AA334" s="1081"/>
      <c r="AB334" s="89">
        <v>143027.53951232813</v>
      </c>
      <c r="AC334" s="89"/>
      <c r="AD334" s="89">
        <v>143027.53951232813</v>
      </c>
      <c r="AE334" s="1083"/>
      <c r="AF334" s="831"/>
      <c r="AG334" s="831"/>
      <c r="AH334" s="831"/>
      <c r="AI334" s="831"/>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143027.53951232813</v>
      </c>
      <c r="N335" s="89">
        <v>0</v>
      </c>
      <c r="O335" s="1082">
        <v>143027.53951232813</v>
      </c>
      <c r="P335" s="598">
        <v>143027.53951232813</v>
      </c>
      <c r="Q335" s="776">
        <v>134817.17363778691</v>
      </c>
      <c r="R335" s="776">
        <v>697.5</v>
      </c>
      <c r="S335" s="776">
        <v>657.46064662079368</v>
      </c>
      <c r="T335" s="533">
        <v>697.5</v>
      </c>
      <c r="U335" s="1086"/>
      <c r="V335" s="8"/>
      <c r="W335" s="533">
        <v>697.5</v>
      </c>
      <c r="X335" s="1095">
        <v>134.00352000000001</v>
      </c>
      <c r="Y335" s="1095">
        <v>71.053884318749979</v>
      </c>
      <c r="Z335" s="89">
        <v>143027.53951232813</v>
      </c>
      <c r="AA335" s="1081"/>
      <c r="AB335" s="89">
        <v>143027.53951232813</v>
      </c>
      <c r="AC335" s="89"/>
      <c r="AD335" s="89">
        <v>143027.53951232813</v>
      </c>
      <c r="AE335" s="1083"/>
      <c r="AF335" s="831"/>
      <c r="AG335" s="831"/>
      <c r="AH335" s="831"/>
      <c r="AI335" s="831"/>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143027.53951232813</v>
      </c>
      <c r="N336" s="89">
        <v>0</v>
      </c>
      <c r="O336" s="1082">
        <v>143027.53951232813</v>
      </c>
      <c r="P336" s="598">
        <v>143027.53951232813</v>
      </c>
      <c r="Q336" s="776">
        <v>134817.17363778691</v>
      </c>
      <c r="R336" s="776">
        <v>697.5</v>
      </c>
      <c r="S336" s="776">
        <v>657.46064662079368</v>
      </c>
      <c r="T336" s="533">
        <v>697.5</v>
      </c>
      <c r="U336" s="1086"/>
      <c r="V336" s="8"/>
      <c r="W336" s="533">
        <v>697.5</v>
      </c>
      <c r="X336" s="1095">
        <v>134.00352000000001</v>
      </c>
      <c r="Y336" s="1095">
        <v>71.053884318749979</v>
      </c>
      <c r="Z336" s="89">
        <v>143027.53951232813</v>
      </c>
      <c r="AA336" s="1081"/>
      <c r="AB336" s="89">
        <v>143027.53951232813</v>
      </c>
      <c r="AC336" s="89"/>
      <c r="AD336" s="89">
        <v>143027.53951232813</v>
      </c>
      <c r="AE336" s="1083"/>
      <c r="AF336" s="831"/>
      <c r="AG336" s="831"/>
      <c r="AH336" s="831"/>
      <c r="AI336" s="831"/>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143027.53951232813</v>
      </c>
      <c r="N337" s="89">
        <v>0</v>
      </c>
      <c r="O337" s="1082">
        <v>143027.53951232813</v>
      </c>
      <c r="P337" s="598">
        <v>143027.53951232813</v>
      </c>
      <c r="Q337" s="776">
        <v>130890.45984251157</v>
      </c>
      <c r="R337" s="776">
        <v>697.5</v>
      </c>
      <c r="S337" s="776">
        <v>638.31130739882883</v>
      </c>
      <c r="T337" s="533">
        <v>697.5</v>
      </c>
      <c r="U337" s="1086"/>
      <c r="V337" s="8"/>
      <c r="W337" s="533">
        <v>697.5</v>
      </c>
      <c r="X337" s="1095">
        <v>134.00352000000001</v>
      </c>
      <c r="Y337" s="1095">
        <v>71.053884318749979</v>
      </c>
      <c r="Z337" s="89">
        <v>143027.53951232813</v>
      </c>
      <c r="AA337" s="1081"/>
      <c r="AB337" s="89">
        <v>143027.53951232813</v>
      </c>
      <c r="AC337" s="89"/>
      <c r="AD337" s="89">
        <v>143027.53951232813</v>
      </c>
      <c r="AE337" s="1083"/>
      <c r="AF337" s="831"/>
      <c r="AG337" s="831"/>
      <c r="AH337" s="831"/>
      <c r="AI337" s="831"/>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143027.53951232813</v>
      </c>
      <c r="N338" s="89">
        <v>0</v>
      </c>
      <c r="O338" s="1082">
        <v>143027.53951232813</v>
      </c>
      <c r="P338" s="598">
        <v>143027.53951232813</v>
      </c>
      <c r="Q338" s="776">
        <v>130890.45984251157</v>
      </c>
      <c r="R338" s="776">
        <v>697.5</v>
      </c>
      <c r="S338" s="776">
        <v>638.31130739882883</v>
      </c>
      <c r="T338" s="533">
        <v>697.5</v>
      </c>
      <c r="U338" s="1086"/>
      <c r="V338" s="8"/>
      <c r="W338" s="533">
        <v>697.5</v>
      </c>
      <c r="X338" s="1095">
        <v>134.00352000000001</v>
      </c>
      <c r="Y338" s="1095">
        <v>71.053884318749979</v>
      </c>
      <c r="Z338" s="89">
        <v>143027.53951232813</v>
      </c>
      <c r="AA338" s="1081"/>
      <c r="AB338" s="89">
        <v>143027.53951232813</v>
      </c>
      <c r="AC338" s="89"/>
      <c r="AD338" s="89">
        <v>143027.53951232813</v>
      </c>
      <c r="AE338" s="1083"/>
      <c r="AF338" s="831"/>
      <c r="AG338" s="831"/>
      <c r="AH338" s="831"/>
      <c r="AI338" s="831"/>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143027.53951232813</v>
      </c>
      <c r="N339" s="89">
        <v>0</v>
      </c>
      <c r="O339" s="1082">
        <v>143027.53951232813</v>
      </c>
      <c r="P339" s="598">
        <v>143027.53951232813</v>
      </c>
      <c r="Q339" s="776">
        <v>130890.45984251157</v>
      </c>
      <c r="R339" s="776">
        <v>697.5</v>
      </c>
      <c r="S339" s="776">
        <v>638.31130739882883</v>
      </c>
      <c r="T339" s="533">
        <v>697.5</v>
      </c>
      <c r="U339" s="1086"/>
      <c r="V339" s="8"/>
      <c r="W339" s="533">
        <v>697.5</v>
      </c>
      <c r="X339" s="1095">
        <v>134.00352000000001</v>
      </c>
      <c r="Y339" s="1095">
        <v>71.053884318749979</v>
      </c>
      <c r="Z339" s="89">
        <v>143027.53951232813</v>
      </c>
      <c r="AA339" s="1081"/>
      <c r="AB339" s="89">
        <v>143027.53951232813</v>
      </c>
      <c r="AC339" s="89"/>
      <c r="AD339" s="89">
        <v>143027.53951232813</v>
      </c>
      <c r="AE339" s="1083"/>
      <c r="AF339" s="831"/>
      <c r="AG339" s="831"/>
      <c r="AH339" s="831"/>
      <c r="AI339" s="831"/>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143027.53951232813</v>
      </c>
      <c r="N340" s="89">
        <v>0</v>
      </c>
      <c r="O340" s="1082">
        <v>143027.53951232813</v>
      </c>
      <c r="P340" s="598">
        <v>143027.53951232813</v>
      </c>
      <c r="Q340" s="776">
        <v>130890.45984251157</v>
      </c>
      <c r="R340" s="776">
        <v>697.5</v>
      </c>
      <c r="S340" s="776">
        <v>638.31130739882883</v>
      </c>
      <c r="T340" s="533">
        <v>697.5</v>
      </c>
      <c r="U340" s="1086"/>
      <c r="V340" s="8"/>
      <c r="W340" s="533">
        <v>697.5</v>
      </c>
      <c r="X340" s="1095">
        <v>134.00352000000001</v>
      </c>
      <c r="Y340" s="1095">
        <v>71.053884318749979</v>
      </c>
      <c r="Z340" s="89">
        <v>143027.53951232813</v>
      </c>
      <c r="AA340" s="1081"/>
      <c r="AB340" s="89">
        <v>143027.53951232813</v>
      </c>
      <c r="AC340" s="89"/>
      <c r="AD340" s="89">
        <v>143027.53951232813</v>
      </c>
      <c r="AE340" s="1083"/>
      <c r="AF340" s="831"/>
      <c r="AG340" s="831"/>
      <c r="AH340" s="831"/>
      <c r="AI340" s="831"/>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143027.53951232813</v>
      </c>
      <c r="N341" s="89">
        <v>0</v>
      </c>
      <c r="O341" s="1082">
        <v>143027.53951232813</v>
      </c>
      <c r="P341" s="598">
        <v>143027.53951232813</v>
      </c>
      <c r="Q341" s="776">
        <v>130890.45984251157</v>
      </c>
      <c r="R341" s="776">
        <v>697.5</v>
      </c>
      <c r="S341" s="776">
        <v>638.31130739882883</v>
      </c>
      <c r="T341" s="533">
        <v>697.5</v>
      </c>
      <c r="U341" s="1086"/>
      <c r="V341" s="8"/>
      <c r="W341" s="533">
        <v>697.5</v>
      </c>
      <c r="X341" s="1095">
        <v>134.00352000000001</v>
      </c>
      <c r="Y341" s="1095">
        <v>71.053884318749979</v>
      </c>
      <c r="Z341" s="89">
        <v>143027.53951232813</v>
      </c>
      <c r="AA341" s="1081"/>
      <c r="AB341" s="89">
        <v>143027.53951232813</v>
      </c>
      <c r="AC341" s="89"/>
      <c r="AD341" s="89">
        <v>143027.53951232813</v>
      </c>
      <c r="AE341" s="1083"/>
      <c r="AF341" s="831"/>
      <c r="AG341" s="831"/>
      <c r="AH341" s="831"/>
      <c r="AI341" s="831"/>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143027.53951232813</v>
      </c>
      <c r="N342" s="89">
        <v>0</v>
      </c>
      <c r="O342" s="1082">
        <v>143027.53951232813</v>
      </c>
      <c r="P342" s="598">
        <v>143027.53951232813</v>
      </c>
      <c r="Q342" s="776">
        <v>130890.45984251157</v>
      </c>
      <c r="R342" s="776">
        <v>697.5</v>
      </c>
      <c r="S342" s="776">
        <v>638.31130739882883</v>
      </c>
      <c r="T342" s="533">
        <v>697.5</v>
      </c>
      <c r="U342" s="1086"/>
      <c r="V342" s="8"/>
      <c r="W342" s="533">
        <v>697.5</v>
      </c>
      <c r="X342" s="1095">
        <v>134.00352000000001</v>
      </c>
      <c r="Y342" s="1095">
        <v>71.053884318749979</v>
      </c>
      <c r="Z342" s="89">
        <v>143027.53951232813</v>
      </c>
      <c r="AA342" s="1081"/>
      <c r="AB342" s="89">
        <v>143027.53951232813</v>
      </c>
      <c r="AC342" s="89"/>
      <c r="AD342" s="89">
        <v>143027.53951232813</v>
      </c>
      <c r="AE342" s="1083"/>
      <c r="AF342" s="831"/>
      <c r="AG342" s="831"/>
      <c r="AH342" s="831"/>
      <c r="AI342" s="831"/>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143027.53951232813</v>
      </c>
      <c r="N343" s="89">
        <v>0</v>
      </c>
      <c r="O343" s="1082">
        <v>143027.53951232813</v>
      </c>
      <c r="P343" s="598">
        <v>143027.53951232813</v>
      </c>
      <c r="Q343" s="776">
        <v>130890.45984251157</v>
      </c>
      <c r="R343" s="776">
        <v>697.5</v>
      </c>
      <c r="S343" s="776">
        <v>638.31130739882883</v>
      </c>
      <c r="T343" s="533">
        <v>697.5</v>
      </c>
      <c r="U343" s="1086"/>
      <c r="V343" s="8"/>
      <c r="W343" s="533">
        <v>697.5</v>
      </c>
      <c r="X343" s="1095">
        <v>134.00352000000001</v>
      </c>
      <c r="Y343" s="1095">
        <v>71.053884318749979</v>
      </c>
      <c r="Z343" s="89">
        <v>143027.53951232813</v>
      </c>
      <c r="AA343" s="1081"/>
      <c r="AB343" s="89">
        <v>143027.53951232813</v>
      </c>
      <c r="AC343" s="89"/>
      <c r="AD343" s="89">
        <v>143027.53951232813</v>
      </c>
      <c r="AE343" s="1083"/>
      <c r="AF343" s="831"/>
      <c r="AG343" s="831"/>
      <c r="AH343" s="831"/>
      <c r="AI343" s="831"/>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143027.53951232813</v>
      </c>
      <c r="N344" s="89">
        <v>0</v>
      </c>
      <c r="O344" s="1082">
        <v>143027.53951232813</v>
      </c>
      <c r="P344" s="598">
        <v>143027.53951232813</v>
      </c>
      <c r="Q344" s="776">
        <v>130890.45984251157</v>
      </c>
      <c r="R344" s="776">
        <v>697.5</v>
      </c>
      <c r="S344" s="776">
        <v>638.31130739882883</v>
      </c>
      <c r="T344" s="533">
        <v>697.5</v>
      </c>
      <c r="U344" s="1086"/>
      <c r="V344" s="8"/>
      <c r="W344" s="533">
        <v>697.5</v>
      </c>
      <c r="X344" s="1095">
        <v>134.00352000000001</v>
      </c>
      <c r="Y344" s="1095">
        <v>71.053884318749979</v>
      </c>
      <c r="Z344" s="89">
        <v>143027.53951232813</v>
      </c>
      <c r="AA344" s="1081"/>
      <c r="AB344" s="89">
        <v>143027.53951232813</v>
      </c>
      <c r="AC344" s="89"/>
      <c r="AD344" s="89">
        <v>143027.53951232813</v>
      </c>
      <c r="AE344" s="1083"/>
      <c r="AF344" s="831"/>
      <c r="AG344" s="831"/>
      <c r="AH344" s="831"/>
      <c r="AI344" s="831"/>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143027.53951232813</v>
      </c>
      <c r="N345" s="89">
        <v>0</v>
      </c>
      <c r="O345" s="1082">
        <v>143027.53951232813</v>
      </c>
      <c r="P345" s="598">
        <v>143027.53951232813</v>
      </c>
      <c r="Q345" s="776">
        <v>130890.45984251157</v>
      </c>
      <c r="R345" s="776">
        <v>697.5</v>
      </c>
      <c r="S345" s="776">
        <v>638.31130739882883</v>
      </c>
      <c r="T345" s="533">
        <v>697.5</v>
      </c>
      <c r="U345" s="1086"/>
      <c r="V345" s="8"/>
      <c r="W345" s="533">
        <v>697.5</v>
      </c>
      <c r="X345" s="1095">
        <v>134.00352000000001</v>
      </c>
      <c r="Y345" s="1095">
        <v>71.053884318749979</v>
      </c>
      <c r="Z345" s="89">
        <v>143027.53951232813</v>
      </c>
      <c r="AA345" s="1081"/>
      <c r="AB345" s="89">
        <v>143027.53951232813</v>
      </c>
      <c r="AC345" s="89"/>
      <c r="AD345" s="89">
        <v>143027.53951232813</v>
      </c>
      <c r="AE345" s="1083"/>
      <c r="AF345" s="831"/>
      <c r="AG345" s="831"/>
      <c r="AH345" s="831"/>
      <c r="AI345" s="831"/>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145105.78110015497</v>
      </c>
      <c r="N346" s="89">
        <v>0</v>
      </c>
      <c r="O346" s="1082">
        <v>145105.78110015497</v>
      </c>
      <c r="P346" s="598">
        <v>145105.78110015497</v>
      </c>
      <c r="Q346" s="776">
        <v>132792.34529773216</v>
      </c>
      <c r="R346" s="776">
        <v>692.58333333333337</v>
      </c>
      <c r="S346" s="776">
        <v>633.81186090700919</v>
      </c>
      <c r="T346" s="533">
        <v>692.58333333333348</v>
      </c>
      <c r="U346" s="1086"/>
      <c r="V346" s="8"/>
      <c r="W346" s="533">
        <v>692.58333333333337</v>
      </c>
      <c r="X346" s="1095">
        <v>136.68359040000001</v>
      </c>
      <c r="Y346" s="1095">
        <v>72.830231426718726</v>
      </c>
      <c r="Z346" s="89">
        <v>145105.78110015497</v>
      </c>
      <c r="AA346" s="1081"/>
      <c r="AB346" s="89">
        <v>145105.78110015497</v>
      </c>
      <c r="AC346" s="89"/>
      <c r="AD346" s="89">
        <v>145105.78110015497</v>
      </c>
      <c r="AE346" s="1083"/>
      <c r="AF346" s="831"/>
      <c r="AG346" s="831"/>
      <c r="AH346" s="831"/>
      <c r="AI346" s="831"/>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145105.78110015497</v>
      </c>
      <c r="N347" s="89">
        <v>0</v>
      </c>
      <c r="O347" s="1082">
        <v>145105.78110015497</v>
      </c>
      <c r="P347" s="598">
        <v>145105.78110015497</v>
      </c>
      <c r="Q347" s="776">
        <v>132792.34529773216</v>
      </c>
      <c r="R347" s="776">
        <v>692.58333333333337</v>
      </c>
      <c r="S347" s="776">
        <v>633.81186090700919</v>
      </c>
      <c r="T347" s="533">
        <v>692.58333333333348</v>
      </c>
      <c r="U347" s="1086"/>
      <c r="V347" s="8"/>
      <c r="W347" s="533">
        <v>692.58333333333337</v>
      </c>
      <c r="X347" s="1095">
        <v>136.68359040000001</v>
      </c>
      <c r="Y347" s="1095">
        <v>72.830231426718726</v>
      </c>
      <c r="Z347" s="89">
        <v>145105.78110015497</v>
      </c>
      <c r="AA347" s="1081"/>
      <c r="AB347" s="89">
        <v>145105.78110015497</v>
      </c>
      <c r="AC347" s="89"/>
      <c r="AD347" s="89">
        <v>145105.78110015497</v>
      </c>
      <c r="AE347" s="1083"/>
      <c r="AF347" s="831"/>
      <c r="AG347" s="831"/>
      <c r="AH347" s="831"/>
      <c r="AI347" s="831"/>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145105.78110015497</v>
      </c>
      <c r="N348" s="89">
        <v>0</v>
      </c>
      <c r="O348" s="1082">
        <v>145105.78110015497</v>
      </c>
      <c r="P348" s="598">
        <v>145105.78110015497</v>
      </c>
      <c r="Q348" s="776">
        <v>132792.34529773216</v>
      </c>
      <c r="R348" s="776">
        <v>692.58333333333337</v>
      </c>
      <c r="S348" s="776">
        <v>633.81186090700919</v>
      </c>
      <c r="T348" s="533">
        <v>692.58333333333348</v>
      </c>
      <c r="U348" s="1086"/>
      <c r="V348" s="8"/>
      <c r="W348" s="533">
        <v>692.58333333333337</v>
      </c>
      <c r="X348" s="1095">
        <v>136.68359040000001</v>
      </c>
      <c r="Y348" s="1095">
        <v>72.830231426718726</v>
      </c>
      <c r="Z348" s="89">
        <v>145105.78110015497</v>
      </c>
      <c r="AA348" s="1081"/>
      <c r="AB348" s="89">
        <v>145105.78110015497</v>
      </c>
      <c r="AC348" s="89"/>
      <c r="AD348" s="89">
        <v>145105.78110015497</v>
      </c>
      <c r="AE348" s="1083"/>
      <c r="AF348" s="831"/>
      <c r="AG348" s="831"/>
      <c r="AH348" s="831"/>
      <c r="AI348" s="831"/>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145105.78110015497</v>
      </c>
      <c r="N349" s="89">
        <v>0</v>
      </c>
      <c r="O349" s="1082">
        <v>145105.78110015497</v>
      </c>
      <c r="P349" s="598">
        <v>145105.78110015497</v>
      </c>
      <c r="Q349" s="776">
        <v>128924.60708517687</v>
      </c>
      <c r="R349" s="776">
        <v>692.58333333333337</v>
      </c>
      <c r="S349" s="776">
        <v>615.35132126894098</v>
      </c>
      <c r="T349" s="533">
        <v>692.58333333333337</v>
      </c>
      <c r="U349" s="1086"/>
      <c r="V349" s="8"/>
      <c r="W349" s="533">
        <v>692.58333333333337</v>
      </c>
      <c r="X349" s="1095">
        <v>136.68359040000001</v>
      </c>
      <c r="Y349" s="1095">
        <v>72.830231426718726</v>
      </c>
      <c r="Z349" s="89">
        <v>145105.78110015497</v>
      </c>
      <c r="AA349" s="1081"/>
      <c r="AB349" s="89">
        <v>145105.78110015497</v>
      </c>
      <c r="AC349" s="89"/>
      <c r="AD349" s="89">
        <v>145105.78110015497</v>
      </c>
      <c r="AE349" s="1083"/>
      <c r="AF349" s="831"/>
      <c r="AG349" s="831"/>
      <c r="AH349" s="831"/>
      <c r="AI349" s="831"/>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145105.78110015497</v>
      </c>
      <c r="N350" s="89">
        <v>0</v>
      </c>
      <c r="O350" s="1082">
        <v>145105.78110015497</v>
      </c>
      <c r="P350" s="598">
        <v>145105.78110015497</v>
      </c>
      <c r="Q350" s="776">
        <v>128924.60708517687</v>
      </c>
      <c r="R350" s="776">
        <v>692.58333333333337</v>
      </c>
      <c r="S350" s="776">
        <v>615.35132126894098</v>
      </c>
      <c r="T350" s="533">
        <v>692.58333333333337</v>
      </c>
      <c r="U350" s="1086"/>
      <c r="V350" s="8"/>
      <c r="W350" s="533">
        <v>692.58333333333337</v>
      </c>
      <c r="X350" s="1095">
        <v>136.68359040000001</v>
      </c>
      <c r="Y350" s="1095">
        <v>72.830231426718726</v>
      </c>
      <c r="Z350" s="89">
        <v>145105.78110015497</v>
      </c>
      <c r="AA350" s="1081"/>
      <c r="AB350" s="89">
        <v>145105.78110015497</v>
      </c>
      <c r="AC350" s="89"/>
      <c r="AD350" s="89">
        <v>145105.78110015497</v>
      </c>
      <c r="AE350" s="1083"/>
      <c r="AF350" s="831"/>
      <c r="AG350" s="831"/>
      <c r="AH350" s="831"/>
      <c r="AI350" s="831"/>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145105.78110015497</v>
      </c>
      <c r="N351" s="89">
        <v>0</v>
      </c>
      <c r="O351" s="1082">
        <v>145105.78110015497</v>
      </c>
      <c r="P351" s="598">
        <v>145105.78110015497</v>
      </c>
      <c r="Q351" s="776">
        <v>128924.60708517687</v>
      </c>
      <c r="R351" s="776">
        <v>692.58333333333337</v>
      </c>
      <c r="S351" s="776">
        <v>615.35132126894098</v>
      </c>
      <c r="T351" s="533">
        <v>692.58333333333337</v>
      </c>
      <c r="U351" s="1086"/>
      <c r="V351" s="8"/>
      <c r="W351" s="533">
        <v>692.58333333333337</v>
      </c>
      <c r="X351" s="1095">
        <v>136.68359040000001</v>
      </c>
      <c r="Y351" s="1095">
        <v>72.830231426718726</v>
      </c>
      <c r="Z351" s="89">
        <v>145105.78110015497</v>
      </c>
      <c r="AA351" s="1081"/>
      <c r="AB351" s="89">
        <v>145105.78110015497</v>
      </c>
      <c r="AC351" s="89"/>
      <c r="AD351" s="89">
        <v>145105.78110015497</v>
      </c>
      <c r="AE351" s="1083"/>
      <c r="AF351" s="831"/>
      <c r="AG351" s="831"/>
      <c r="AH351" s="831"/>
      <c r="AI351" s="831"/>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145105.78110015497</v>
      </c>
      <c r="N352" s="89">
        <v>0</v>
      </c>
      <c r="O352" s="1082">
        <v>145105.78110015497</v>
      </c>
      <c r="P352" s="598">
        <v>145105.78110015497</v>
      </c>
      <c r="Q352" s="776">
        <v>128924.60708517687</v>
      </c>
      <c r="R352" s="776">
        <v>692.58333333333337</v>
      </c>
      <c r="S352" s="776">
        <v>615.35132126894098</v>
      </c>
      <c r="T352" s="533">
        <v>692.58333333333337</v>
      </c>
      <c r="U352" s="1086"/>
      <c r="V352" s="8"/>
      <c r="W352" s="533">
        <v>692.58333333333337</v>
      </c>
      <c r="X352" s="1095">
        <v>136.68359040000001</v>
      </c>
      <c r="Y352" s="1095">
        <v>72.830231426718726</v>
      </c>
      <c r="Z352" s="89">
        <v>145105.78110015497</v>
      </c>
      <c r="AA352" s="1081"/>
      <c r="AB352" s="89">
        <v>145105.78110015497</v>
      </c>
      <c r="AC352" s="89"/>
      <c r="AD352" s="89">
        <v>145105.78110015497</v>
      </c>
      <c r="AE352" s="1083"/>
      <c r="AF352" s="831"/>
      <c r="AG352" s="831"/>
      <c r="AH352" s="831"/>
      <c r="AI352" s="831"/>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145105.78110015497</v>
      </c>
      <c r="N353" s="89">
        <v>0</v>
      </c>
      <c r="O353" s="1082">
        <v>145105.78110015497</v>
      </c>
      <c r="P353" s="598">
        <v>145105.78110015497</v>
      </c>
      <c r="Q353" s="776">
        <v>128924.60708517687</v>
      </c>
      <c r="R353" s="776">
        <v>692.58333333333337</v>
      </c>
      <c r="S353" s="776">
        <v>615.35132126894098</v>
      </c>
      <c r="T353" s="533">
        <v>692.58333333333337</v>
      </c>
      <c r="U353" s="1086"/>
      <c r="V353" s="8"/>
      <c r="W353" s="533">
        <v>692.58333333333337</v>
      </c>
      <c r="X353" s="1095">
        <v>136.68359040000001</v>
      </c>
      <c r="Y353" s="1095">
        <v>72.830231426718726</v>
      </c>
      <c r="Z353" s="89">
        <v>145105.78110015497</v>
      </c>
      <c r="AA353" s="1081"/>
      <c r="AB353" s="89">
        <v>145105.78110015497</v>
      </c>
      <c r="AC353" s="89"/>
      <c r="AD353" s="89">
        <v>145105.78110015497</v>
      </c>
      <c r="AE353" s="1083"/>
      <c r="AF353" s="831"/>
      <c r="AG353" s="831"/>
      <c r="AH353" s="831"/>
      <c r="AI353" s="831"/>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145105.78110015497</v>
      </c>
      <c r="N354" s="89">
        <v>0</v>
      </c>
      <c r="O354" s="1082">
        <v>145105.78110015497</v>
      </c>
      <c r="P354" s="598">
        <v>145105.78110015497</v>
      </c>
      <c r="Q354" s="776">
        <v>128924.60708517687</v>
      </c>
      <c r="R354" s="776">
        <v>692.58333333333337</v>
      </c>
      <c r="S354" s="776">
        <v>615.35132126894098</v>
      </c>
      <c r="T354" s="533">
        <v>692.58333333333337</v>
      </c>
      <c r="U354" s="1086"/>
      <c r="V354" s="8"/>
      <c r="W354" s="533">
        <v>692.58333333333337</v>
      </c>
      <c r="X354" s="1095">
        <v>136.68359040000001</v>
      </c>
      <c r="Y354" s="1095">
        <v>72.830231426718726</v>
      </c>
      <c r="Z354" s="89">
        <v>145105.78110015497</v>
      </c>
      <c r="AA354" s="1081"/>
      <c r="AB354" s="89">
        <v>145105.78110015497</v>
      </c>
      <c r="AC354" s="89"/>
      <c r="AD354" s="89">
        <v>145105.78110015497</v>
      </c>
      <c r="AE354" s="1083"/>
      <c r="AF354" s="831"/>
      <c r="AG354" s="831"/>
      <c r="AH354" s="831"/>
      <c r="AI354" s="831"/>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145105.78110015497</v>
      </c>
      <c r="N355" s="89">
        <v>0</v>
      </c>
      <c r="O355" s="1082">
        <v>145105.78110015497</v>
      </c>
      <c r="P355" s="598">
        <v>145105.78110015497</v>
      </c>
      <c r="Q355" s="776">
        <v>128924.60708517687</v>
      </c>
      <c r="R355" s="776">
        <v>692.58333333333337</v>
      </c>
      <c r="S355" s="776">
        <v>615.35132126894098</v>
      </c>
      <c r="T355" s="533">
        <v>692.58333333333337</v>
      </c>
      <c r="U355" s="1086"/>
      <c r="V355" s="8"/>
      <c r="W355" s="533">
        <v>692.58333333333337</v>
      </c>
      <c r="X355" s="1095">
        <v>136.68359040000001</v>
      </c>
      <c r="Y355" s="1095">
        <v>72.830231426718726</v>
      </c>
      <c r="Z355" s="89">
        <v>145105.78110015497</v>
      </c>
      <c r="AA355" s="1081"/>
      <c r="AB355" s="89">
        <v>145105.78110015497</v>
      </c>
      <c r="AC355" s="89"/>
      <c r="AD355" s="89">
        <v>145105.78110015497</v>
      </c>
      <c r="AE355" s="1083"/>
      <c r="AF355" s="831"/>
      <c r="AG355" s="831"/>
      <c r="AH355" s="831"/>
      <c r="AI355" s="831"/>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145105.78110015497</v>
      </c>
      <c r="N356" s="89">
        <v>0</v>
      </c>
      <c r="O356" s="1082">
        <v>145105.78110015497</v>
      </c>
      <c r="P356" s="598">
        <v>145105.78110015497</v>
      </c>
      <c r="Q356" s="776">
        <v>128924.60708517687</v>
      </c>
      <c r="R356" s="776">
        <v>692.58333333333337</v>
      </c>
      <c r="S356" s="776">
        <v>615.35132126894098</v>
      </c>
      <c r="T356" s="533">
        <v>692.58333333333337</v>
      </c>
      <c r="U356" s="1086"/>
      <c r="V356" s="8"/>
      <c r="W356" s="533">
        <v>692.58333333333337</v>
      </c>
      <c r="X356" s="1095">
        <v>136.68359040000001</v>
      </c>
      <c r="Y356" s="1095">
        <v>72.830231426718726</v>
      </c>
      <c r="Z356" s="89">
        <v>145105.78110015497</v>
      </c>
      <c r="AA356" s="1081"/>
      <c r="AB356" s="89">
        <v>145105.78110015497</v>
      </c>
      <c r="AC356" s="89"/>
      <c r="AD356" s="89">
        <v>145105.78110015497</v>
      </c>
      <c r="AE356" s="1083"/>
      <c r="AF356" s="831"/>
      <c r="AG356" s="831"/>
      <c r="AH356" s="831"/>
      <c r="AI356" s="831"/>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145105.78110015497</v>
      </c>
      <c r="N357" s="89">
        <v>0</v>
      </c>
      <c r="O357" s="1082">
        <v>145105.78110015497</v>
      </c>
      <c r="P357" s="598">
        <v>145105.78110015497</v>
      </c>
      <c r="Q357" s="776">
        <v>128924.60708517687</v>
      </c>
      <c r="R357" s="776">
        <v>692.58333333333337</v>
      </c>
      <c r="S357" s="776">
        <v>615.35132126894098</v>
      </c>
      <c r="T357" s="533">
        <v>692.58333333333337</v>
      </c>
      <c r="U357" s="1086"/>
      <c r="V357" s="8"/>
      <c r="W357" s="533">
        <v>692.58333333333337</v>
      </c>
      <c r="X357" s="1095">
        <v>136.68359040000001</v>
      </c>
      <c r="Y357" s="1095">
        <v>72.830231426718726</v>
      </c>
      <c r="Z357" s="89">
        <v>145105.78110015497</v>
      </c>
      <c r="AA357" s="1081"/>
      <c r="AB357" s="89">
        <v>145105.78110015497</v>
      </c>
      <c r="AC357" s="89"/>
      <c r="AD357" s="89">
        <v>145105.78110015497</v>
      </c>
      <c r="AE357" s="1083"/>
      <c r="AF357" s="831"/>
      <c r="AG357" s="831"/>
      <c r="AH357" s="831"/>
      <c r="AI357" s="831"/>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147207.59951808589</v>
      </c>
      <c r="N358" s="89">
        <v>0</v>
      </c>
      <c r="O358" s="1082">
        <v>147207.59951808589</v>
      </c>
      <c r="P358" s="598">
        <v>147207.59951808589</v>
      </c>
      <c r="Q358" s="776">
        <v>130792.04552657914</v>
      </c>
      <c r="R358" s="776">
        <v>687.66666666666663</v>
      </c>
      <c r="S358" s="776">
        <v>610.98292661668881</v>
      </c>
      <c r="T358" s="533">
        <v>687.66666666666674</v>
      </c>
      <c r="U358" s="1086"/>
      <c r="V358" s="8"/>
      <c r="W358" s="533">
        <v>687.66666666666663</v>
      </c>
      <c r="X358" s="1095">
        <v>139.41726220800001</v>
      </c>
      <c r="Y358" s="1095">
        <v>74.650987212386681</v>
      </c>
      <c r="Z358" s="89">
        <v>147207.59951808589</v>
      </c>
      <c r="AA358" s="1081"/>
      <c r="AB358" s="89">
        <v>147207.59951808589</v>
      </c>
      <c r="AC358" s="89"/>
      <c r="AD358" s="89">
        <v>147207.59951808589</v>
      </c>
      <c r="AE358" s="1083"/>
      <c r="AF358" s="831"/>
      <c r="AG358" s="831"/>
      <c r="AH358" s="831"/>
      <c r="AI358" s="831"/>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147207.59951808589</v>
      </c>
      <c r="N359" s="89">
        <v>0</v>
      </c>
      <c r="O359" s="1082">
        <v>147207.59951808589</v>
      </c>
      <c r="P359" s="598">
        <v>147207.59951808589</v>
      </c>
      <c r="Q359" s="776">
        <v>130792.04552657914</v>
      </c>
      <c r="R359" s="776">
        <v>687.66666666666663</v>
      </c>
      <c r="S359" s="776">
        <v>610.98292661668881</v>
      </c>
      <c r="T359" s="533">
        <v>687.66666666666674</v>
      </c>
      <c r="U359" s="1086"/>
      <c r="V359" s="8"/>
      <c r="W359" s="533">
        <v>687.66666666666663</v>
      </c>
      <c r="X359" s="1095">
        <v>139.41726220800001</v>
      </c>
      <c r="Y359" s="1095">
        <v>74.650987212386681</v>
      </c>
      <c r="Z359" s="89">
        <v>147207.59951808589</v>
      </c>
      <c r="AA359" s="1081"/>
      <c r="AB359" s="89">
        <v>147207.59951808589</v>
      </c>
      <c r="AC359" s="89"/>
      <c r="AD359" s="89">
        <v>147207.59951808589</v>
      </c>
      <c r="AE359" s="1083"/>
      <c r="AF359" s="831"/>
      <c r="AG359" s="831"/>
      <c r="AH359" s="831"/>
      <c r="AI359" s="831"/>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147207.59951808589</v>
      </c>
      <c r="N360" s="89">
        <v>0</v>
      </c>
      <c r="O360" s="1082">
        <v>147207.59951808589</v>
      </c>
      <c r="P360" s="598">
        <v>147207.59951808589</v>
      </c>
      <c r="Q360" s="776">
        <v>130792.04552657914</v>
      </c>
      <c r="R360" s="776">
        <v>687.66666666666663</v>
      </c>
      <c r="S360" s="776">
        <v>610.98292661668881</v>
      </c>
      <c r="T360" s="533">
        <v>687.66666666666674</v>
      </c>
      <c r="U360" s="1086"/>
      <c r="V360" s="8"/>
      <c r="W360" s="533">
        <v>687.66666666666663</v>
      </c>
      <c r="X360" s="1095">
        <v>139.41726220800001</v>
      </c>
      <c r="Y360" s="1095">
        <v>74.650987212386681</v>
      </c>
      <c r="Z360" s="89">
        <v>147207.59951808589</v>
      </c>
      <c r="AA360" s="1081"/>
      <c r="AB360" s="89">
        <v>147207.59951808589</v>
      </c>
      <c r="AC360" s="89"/>
      <c r="AD360" s="89">
        <v>147207.59951808589</v>
      </c>
      <c r="AE360" s="1083"/>
      <c r="AF360" s="831"/>
      <c r="AG360" s="831"/>
      <c r="AH360" s="831"/>
      <c r="AI360" s="831"/>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147207.59951808589</v>
      </c>
      <c r="N361" s="89">
        <v>0</v>
      </c>
      <c r="O361" s="1082">
        <v>147207.59951808589</v>
      </c>
      <c r="P361" s="598">
        <v>147207.59951808589</v>
      </c>
      <c r="Q361" s="776">
        <v>126982.56847240693</v>
      </c>
      <c r="R361" s="776">
        <v>687.66666666666663</v>
      </c>
      <c r="S361" s="776">
        <v>593.18730739484351</v>
      </c>
      <c r="T361" s="533">
        <v>687.66666666666663</v>
      </c>
      <c r="U361" s="1086"/>
      <c r="V361" s="8"/>
      <c r="W361" s="533">
        <v>687.66666666666663</v>
      </c>
      <c r="X361" s="1095">
        <v>139.41726220800001</v>
      </c>
      <c r="Y361" s="1095">
        <v>74.650987212386681</v>
      </c>
      <c r="Z361" s="89">
        <v>147207.59951808589</v>
      </c>
      <c r="AA361" s="1081"/>
      <c r="AB361" s="89">
        <v>147207.59951808589</v>
      </c>
      <c r="AC361" s="89"/>
      <c r="AD361" s="89">
        <v>147207.59951808589</v>
      </c>
      <c r="AE361" s="1083"/>
      <c r="AF361" s="831"/>
      <c r="AG361" s="831"/>
      <c r="AH361" s="831"/>
      <c r="AI361" s="831"/>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147207.59951808589</v>
      </c>
      <c r="N362" s="89">
        <v>0</v>
      </c>
      <c r="O362" s="1082">
        <v>147207.59951808589</v>
      </c>
      <c r="P362" s="598">
        <v>147207.59951808589</v>
      </c>
      <c r="Q362" s="776">
        <v>126982.56847240693</v>
      </c>
      <c r="R362" s="776">
        <v>687.66666666666663</v>
      </c>
      <c r="S362" s="776">
        <v>593.18730739484351</v>
      </c>
      <c r="T362" s="533">
        <v>687.66666666666663</v>
      </c>
      <c r="U362" s="1086"/>
      <c r="V362" s="8"/>
      <c r="W362" s="533">
        <v>687.66666666666663</v>
      </c>
      <c r="X362" s="1095">
        <v>139.41726220800001</v>
      </c>
      <c r="Y362" s="1095">
        <v>74.650987212386681</v>
      </c>
      <c r="Z362" s="89">
        <v>147207.59951808589</v>
      </c>
      <c r="AA362" s="1081"/>
      <c r="AB362" s="89">
        <v>147207.59951808589</v>
      </c>
      <c r="AC362" s="89"/>
      <c r="AD362" s="89">
        <v>147207.59951808589</v>
      </c>
      <c r="AE362" s="1083"/>
      <c r="AF362" s="831"/>
      <c r="AG362" s="831"/>
      <c r="AH362" s="831"/>
      <c r="AI362" s="831"/>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147207.59951808589</v>
      </c>
      <c r="N363" s="89">
        <v>0</v>
      </c>
      <c r="O363" s="1082">
        <v>147207.59951808589</v>
      </c>
      <c r="P363" s="598">
        <v>147207.59951808589</v>
      </c>
      <c r="Q363" s="776">
        <v>126982.56847240693</v>
      </c>
      <c r="R363" s="776">
        <v>687.66666666666663</v>
      </c>
      <c r="S363" s="776">
        <v>593.18730739484351</v>
      </c>
      <c r="T363" s="533">
        <v>687.66666666666663</v>
      </c>
      <c r="U363" s="1086"/>
      <c r="V363" s="8"/>
      <c r="W363" s="533">
        <v>687.66666666666663</v>
      </c>
      <c r="X363" s="1095">
        <v>139.41726220800001</v>
      </c>
      <c r="Y363" s="1095">
        <v>74.650987212386681</v>
      </c>
      <c r="Z363" s="89">
        <v>147207.59951808589</v>
      </c>
      <c r="AA363" s="1081"/>
      <c r="AB363" s="89">
        <v>147207.59951808589</v>
      </c>
      <c r="AC363" s="89"/>
      <c r="AD363" s="89">
        <v>147207.59951808589</v>
      </c>
      <c r="AE363" s="1083"/>
      <c r="AF363" s="831"/>
      <c r="AG363" s="831"/>
      <c r="AH363" s="831"/>
      <c r="AI363" s="831"/>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147207.59951808589</v>
      </c>
      <c r="N364" s="89">
        <v>0</v>
      </c>
      <c r="O364" s="1082">
        <v>147207.59951808589</v>
      </c>
      <c r="P364" s="598">
        <v>147207.59951808589</v>
      </c>
      <c r="Q364" s="776">
        <v>126982.56847240693</v>
      </c>
      <c r="R364" s="776">
        <v>687.66666666666663</v>
      </c>
      <c r="S364" s="776">
        <v>593.18730739484351</v>
      </c>
      <c r="T364" s="533">
        <v>687.66666666666663</v>
      </c>
      <c r="U364" s="1086"/>
      <c r="V364" s="8"/>
      <c r="W364" s="533">
        <v>687.66666666666663</v>
      </c>
      <c r="X364" s="1095">
        <v>139.41726220800001</v>
      </c>
      <c r="Y364" s="1095">
        <v>74.650987212386681</v>
      </c>
      <c r="Z364" s="89">
        <v>147207.59951808589</v>
      </c>
      <c r="AA364" s="1081"/>
      <c r="AB364" s="89">
        <v>147207.59951808589</v>
      </c>
      <c r="AC364" s="89"/>
      <c r="AD364" s="89">
        <v>147207.59951808589</v>
      </c>
      <c r="AE364" s="1083"/>
      <c r="AF364" s="831"/>
      <c r="AG364" s="831"/>
      <c r="AH364" s="831"/>
      <c r="AI364" s="831"/>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147207.59951808589</v>
      </c>
      <c r="N365" s="89">
        <v>0</v>
      </c>
      <c r="O365" s="1082">
        <v>147207.59951808589</v>
      </c>
      <c r="P365" s="598">
        <v>147207.59951808589</v>
      </c>
      <c r="Q365" s="776">
        <v>126982.56847240693</v>
      </c>
      <c r="R365" s="776">
        <v>687.66666666666663</v>
      </c>
      <c r="S365" s="776">
        <v>593.18730739484351</v>
      </c>
      <c r="T365" s="533">
        <v>687.66666666666663</v>
      </c>
      <c r="U365" s="1086"/>
      <c r="V365" s="8"/>
      <c r="W365" s="533">
        <v>687.66666666666663</v>
      </c>
      <c r="X365" s="1095">
        <v>139.41726220800001</v>
      </c>
      <c r="Y365" s="1095">
        <v>74.650987212386681</v>
      </c>
      <c r="Z365" s="89">
        <v>147207.59951808589</v>
      </c>
      <c r="AA365" s="1081"/>
      <c r="AB365" s="89">
        <v>147207.59951808589</v>
      </c>
      <c r="AC365" s="89"/>
      <c r="AD365" s="89">
        <v>147207.59951808589</v>
      </c>
      <c r="AE365" s="1083"/>
      <c r="AF365" s="831"/>
      <c r="AG365" s="831"/>
      <c r="AH365" s="831"/>
      <c r="AI365" s="831"/>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147207.59951808589</v>
      </c>
      <c r="N366" s="89">
        <v>0</v>
      </c>
      <c r="O366" s="1082">
        <v>147207.59951808589</v>
      </c>
      <c r="P366" s="598">
        <v>147207.59951808589</v>
      </c>
      <c r="Q366" s="776">
        <v>126982.56847240693</v>
      </c>
      <c r="R366" s="776">
        <v>687.66666666666663</v>
      </c>
      <c r="S366" s="776">
        <v>593.18730739484351</v>
      </c>
      <c r="T366" s="533">
        <v>687.66666666666663</v>
      </c>
      <c r="U366" s="1086"/>
      <c r="V366" s="8"/>
      <c r="W366" s="533">
        <v>687.66666666666663</v>
      </c>
      <c r="X366" s="1095">
        <v>139.41726220800001</v>
      </c>
      <c r="Y366" s="1095">
        <v>74.650987212386681</v>
      </c>
      <c r="Z366" s="89">
        <v>147207.59951808589</v>
      </c>
      <c r="AA366" s="1081"/>
      <c r="AB366" s="89">
        <v>147207.59951808589</v>
      </c>
      <c r="AC366" s="89"/>
      <c r="AD366" s="89">
        <v>147207.59951808589</v>
      </c>
      <c r="AE366" s="1083"/>
      <c r="AF366" s="831"/>
      <c r="AG366" s="831"/>
      <c r="AH366" s="831"/>
      <c r="AI366" s="831"/>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147207.59951808589</v>
      </c>
      <c r="N367" s="89">
        <v>0</v>
      </c>
      <c r="O367" s="1082">
        <v>147207.59951808589</v>
      </c>
      <c r="P367" s="598">
        <v>147207.59951808589</v>
      </c>
      <c r="Q367" s="776">
        <v>126982.56847240693</v>
      </c>
      <c r="R367" s="776">
        <v>687.66666666666663</v>
      </c>
      <c r="S367" s="776">
        <v>593.18730739484351</v>
      </c>
      <c r="T367" s="533">
        <v>687.66666666666663</v>
      </c>
      <c r="U367" s="1086"/>
      <c r="V367" s="8"/>
      <c r="W367" s="533">
        <v>687.66666666666663</v>
      </c>
      <c r="X367" s="1095">
        <v>139.41726220800001</v>
      </c>
      <c r="Y367" s="1095">
        <v>74.650987212386681</v>
      </c>
      <c r="Z367" s="89">
        <v>147207.59951808589</v>
      </c>
      <c r="AA367" s="1081"/>
      <c r="AB367" s="89">
        <v>147207.59951808589</v>
      </c>
      <c r="AC367" s="89"/>
      <c r="AD367" s="89">
        <v>147207.59951808589</v>
      </c>
      <c r="AE367" s="1083"/>
      <c r="AF367" s="831"/>
      <c r="AG367" s="831"/>
      <c r="AH367" s="831"/>
      <c r="AI367" s="831"/>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147207.59951808589</v>
      </c>
      <c r="N368" s="89">
        <v>0</v>
      </c>
      <c r="O368" s="1082">
        <v>147207.59951808589</v>
      </c>
      <c r="P368" s="598">
        <v>147207.59951808589</v>
      </c>
      <c r="Q368" s="776">
        <v>126982.56847240693</v>
      </c>
      <c r="R368" s="776">
        <v>687.66666666666663</v>
      </c>
      <c r="S368" s="776">
        <v>593.18730739484351</v>
      </c>
      <c r="T368" s="533">
        <v>687.66666666666663</v>
      </c>
      <c r="U368" s="1086"/>
      <c r="V368" s="8"/>
      <c r="W368" s="533">
        <v>687.66666666666663</v>
      </c>
      <c r="X368" s="1095">
        <v>139.41726220800001</v>
      </c>
      <c r="Y368" s="1095">
        <v>74.650987212386681</v>
      </c>
      <c r="Z368" s="89">
        <v>147207.59951808589</v>
      </c>
      <c r="AA368" s="1081"/>
      <c r="AB368" s="89">
        <v>147207.59951808589</v>
      </c>
      <c r="AC368" s="89"/>
      <c r="AD368" s="89">
        <v>147207.59951808589</v>
      </c>
      <c r="AE368" s="1083"/>
      <c r="AF368" s="831"/>
      <c r="AG368" s="831"/>
      <c r="AH368" s="831"/>
      <c r="AI368" s="831"/>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147207.59951808589</v>
      </c>
      <c r="N369" s="89">
        <v>0</v>
      </c>
      <c r="O369" s="1082">
        <v>147207.59951808589</v>
      </c>
      <c r="P369" s="598">
        <v>147207.59951808589</v>
      </c>
      <c r="Q369" s="776">
        <v>126982.56847240693</v>
      </c>
      <c r="R369" s="776">
        <v>687.66666666666663</v>
      </c>
      <c r="S369" s="776">
        <v>593.18730739484351</v>
      </c>
      <c r="T369" s="533">
        <v>687.66666666666663</v>
      </c>
      <c r="U369" s="1086"/>
      <c r="V369" s="8"/>
      <c r="W369" s="533">
        <v>687.66666666666663</v>
      </c>
      <c r="X369" s="1095">
        <v>139.41726220800001</v>
      </c>
      <c r="Y369" s="1095">
        <v>74.650987212386681</v>
      </c>
      <c r="Z369" s="89">
        <v>147207.59951808589</v>
      </c>
      <c r="AA369" s="1081"/>
      <c r="AB369" s="89">
        <v>147207.59951808589</v>
      </c>
      <c r="AC369" s="89"/>
      <c r="AD369" s="89">
        <v>147207.59951808589</v>
      </c>
      <c r="AE369" s="1083"/>
      <c r="AF369" s="831"/>
      <c r="AG369" s="831"/>
      <c r="AH369" s="831"/>
      <c r="AI369" s="831"/>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149333.03904520068</v>
      </c>
      <c r="N370" s="89">
        <v>0</v>
      </c>
      <c r="O370" s="1082">
        <v>149333.03904520068</v>
      </c>
      <c r="P370" s="598">
        <v>149333.03904520068</v>
      </c>
      <c r="Q370" s="776">
        <v>128815.99127917348</v>
      </c>
      <c r="R370" s="776">
        <v>682.75</v>
      </c>
      <c r="S370" s="776">
        <v>588.94614753828807</v>
      </c>
      <c r="T370" s="533">
        <v>682.75</v>
      </c>
      <c r="U370" s="1086"/>
      <c r="V370" s="8"/>
      <c r="W370" s="533">
        <v>682.75</v>
      </c>
      <c r="X370" s="1095">
        <v>142.20560745216002</v>
      </c>
      <c r="Y370" s="1095">
        <v>76.517261892696339</v>
      </c>
      <c r="Z370" s="89">
        <v>149333.03904520068</v>
      </c>
      <c r="AA370" s="1081"/>
      <c r="AB370" s="89">
        <v>149333.03904520068</v>
      </c>
      <c r="AC370" s="89"/>
      <c r="AD370" s="89">
        <v>149333.03904520068</v>
      </c>
      <c r="AE370" s="1083"/>
      <c r="AF370" s="831"/>
      <c r="AG370" s="831"/>
      <c r="AH370" s="831"/>
      <c r="AI370" s="831"/>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149333.03904520068</v>
      </c>
      <c r="N371" s="89">
        <v>0</v>
      </c>
      <c r="O371" s="1082">
        <v>149333.03904520068</v>
      </c>
      <c r="P371" s="598">
        <v>149333.03904520068</v>
      </c>
      <c r="Q371" s="776">
        <v>128815.99127917348</v>
      </c>
      <c r="R371" s="776">
        <v>682.75</v>
      </c>
      <c r="S371" s="776">
        <v>588.94614753828807</v>
      </c>
      <c r="T371" s="533">
        <v>682.75</v>
      </c>
      <c r="U371" s="1086"/>
      <c r="V371" s="8"/>
      <c r="W371" s="533">
        <v>682.75</v>
      </c>
      <c r="X371" s="1095">
        <v>142.20560745216002</v>
      </c>
      <c r="Y371" s="1095">
        <v>76.517261892696339</v>
      </c>
      <c r="Z371" s="89">
        <v>149333.03904520068</v>
      </c>
      <c r="AA371" s="1081"/>
      <c r="AB371" s="89">
        <v>149333.03904520068</v>
      </c>
      <c r="AC371" s="89"/>
      <c r="AD371" s="89">
        <v>149333.03904520068</v>
      </c>
      <c r="AE371" s="1083"/>
      <c r="AF371" s="831"/>
      <c r="AG371" s="831"/>
      <c r="AH371" s="831"/>
      <c r="AI371" s="831"/>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149333.03904520068</v>
      </c>
      <c r="N372" s="89">
        <v>0</v>
      </c>
      <c r="O372" s="1082">
        <v>149333.03904520068</v>
      </c>
      <c r="P372" s="598">
        <v>149333.03904520068</v>
      </c>
      <c r="Q372" s="776">
        <v>128815.99127917348</v>
      </c>
      <c r="R372" s="776">
        <v>682.75</v>
      </c>
      <c r="S372" s="776">
        <v>588.94614753828807</v>
      </c>
      <c r="T372" s="533">
        <v>682.75</v>
      </c>
      <c r="U372" s="1086"/>
      <c r="V372" s="8"/>
      <c r="W372" s="533">
        <v>682.75</v>
      </c>
      <c r="X372" s="1095">
        <v>142.20560745216002</v>
      </c>
      <c r="Y372" s="1095">
        <v>76.517261892696339</v>
      </c>
      <c r="Z372" s="89">
        <v>149333.03904520068</v>
      </c>
      <c r="AA372" s="1081"/>
      <c r="AB372" s="89">
        <v>149333.03904520068</v>
      </c>
      <c r="AC372" s="89"/>
      <c r="AD372" s="89">
        <v>149333.03904520068</v>
      </c>
      <c r="AE372" s="1083"/>
      <c r="AF372" s="831"/>
      <c r="AG372" s="831"/>
      <c r="AH372" s="831"/>
      <c r="AI372" s="831"/>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149333.03904520068</v>
      </c>
      <c r="N373" s="89">
        <v>0</v>
      </c>
      <c r="O373" s="1082">
        <v>149333.03904520068</v>
      </c>
      <c r="P373" s="598">
        <v>149333.03904520068</v>
      </c>
      <c r="Q373" s="776">
        <v>125064.06920308105</v>
      </c>
      <c r="R373" s="776">
        <v>682.75</v>
      </c>
      <c r="S373" s="776">
        <v>571.79237625076507</v>
      </c>
      <c r="T373" s="533">
        <v>682.75</v>
      </c>
      <c r="U373" s="1086"/>
      <c r="V373" s="8"/>
      <c r="W373" s="533">
        <v>682.75</v>
      </c>
      <c r="X373" s="1095">
        <v>142.20560745216002</v>
      </c>
      <c r="Y373" s="1095">
        <v>76.517261892696339</v>
      </c>
      <c r="Z373" s="89">
        <v>149333.03904520068</v>
      </c>
      <c r="AA373" s="1081"/>
      <c r="AB373" s="89">
        <v>149333.03904520068</v>
      </c>
      <c r="AC373" s="89"/>
      <c r="AD373" s="89">
        <v>149333.03904520068</v>
      </c>
      <c r="AE373" s="1083"/>
      <c r="AF373" s="831"/>
      <c r="AG373" s="831"/>
      <c r="AH373" s="831"/>
      <c r="AI373" s="831"/>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149333.03904520068</v>
      </c>
      <c r="N374" s="89">
        <v>0</v>
      </c>
      <c r="O374" s="1082">
        <v>149333.03904520068</v>
      </c>
      <c r="P374" s="598">
        <v>149333.03904520068</v>
      </c>
      <c r="Q374" s="776">
        <v>125064.06920308105</v>
      </c>
      <c r="R374" s="776">
        <v>682.75</v>
      </c>
      <c r="S374" s="776">
        <v>571.79237625076507</v>
      </c>
      <c r="T374" s="533">
        <v>682.75</v>
      </c>
      <c r="U374" s="1086"/>
      <c r="V374" s="8"/>
      <c r="W374" s="533">
        <v>682.75</v>
      </c>
      <c r="X374" s="1095">
        <v>142.20560745216002</v>
      </c>
      <c r="Y374" s="1095">
        <v>76.517261892696339</v>
      </c>
      <c r="Z374" s="89">
        <v>149333.03904520068</v>
      </c>
      <c r="AA374" s="1081"/>
      <c r="AB374" s="89">
        <v>149333.03904520068</v>
      </c>
      <c r="AC374" s="89"/>
      <c r="AD374" s="89">
        <v>149333.03904520068</v>
      </c>
      <c r="AE374" s="1083"/>
      <c r="AF374" s="831"/>
      <c r="AG374" s="831"/>
      <c r="AH374" s="831"/>
      <c r="AI374" s="831"/>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149333.03904520068</v>
      </c>
      <c r="N375" s="89">
        <v>0</v>
      </c>
      <c r="O375" s="1082">
        <v>149333.03904520068</v>
      </c>
      <c r="P375" s="598">
        <v>149333.03904520068</v>
      </c>
      <c r="Q375" s="776">
        <v>125064.06920308105</v>
      </c>
      <c r="R375" s="776">
        <v>682.75</v>
      </c>
      <c r="S375" s="776">
        <v>571.79237625076507</v>
      </c>
      <c r="T375" s="533">
        <v>682.75</v>
      </c>
      <c r="U375" s="1086"/>
      <c r="V375" s="8"/>
      <c r="W375" s="533">
        <v>682.75</v>
      </c>
      <c r="X375" s="1095">
        <v>142.20560745216002</v>
      </c>
      <c r="Y375" s="1095">
        <v>76.517261892696339</v>
      </c>
      <c r="Z375" s="89">
        <v>149333.03904520068</v>
      </c>
      <c r="AA375" s="1081"/>
      <c r="AB375" s="89">
        <v>149333.03904520068</v>
      </c>
      <c r="AC375" s="89"/>
      <c r="AD375" s="89">
        <v>149333.03904520068</v>
      </c>
      <c r="AE375" s="1083"/>
      <c r="AF375" s="831"/>
      <c r="AG375" s="831"/>
      <c r="AH375" s="831"/>
      <c r="AI375" s="831"/>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149333.03904520068</v>
      </c>
      <c r="N376" s="89">
        <v>0</v>
      </c>
      <c r="O376" s="1082">
        <v>149333.03904520068</v>
      </c>
      <c r="P376" s="598">
        <v>149333.03904520068</v>
      </c>
      <c r="Q376" s="776">
        <v>125064.06920308105</v>
      </c>
      <c r="R376" s="776">
        <v>682.75</v>
      </c>
      <c r="S376" s="776">
        <v>571.79237625076507</v>
      </c>
      <c r="T376" s="533">
        <v>682.75</v>
      </c>
      <c r="U376" s="1086"/>
      <c r="V376" s="8"/>
      <c r="W376" s="533">
        <v>682.75</v>
      </c>
      <c r="X376" s="1095">
        <v>142.20560745216002</v>
      </c>
      <c r="Y376" s="1095">
        <v>76.517261892696339</v>
      </c>
      <c r="Z376" s="89">
        <v>149333.03904520068</v>
      </c>
      <c r="AA376" s="1081"/>
      <c r="AB376" s="89">
        <v>149333.03904520068</v>
      </c>
      <c r="AC376" s="89"/>
      <c r="AD376" s="89">
        <v>149333.03904520068</v>
      </c>
      <c r="AE376" s="1083"/>
      <c r="AF376" s="831"/>
      <c r="AG376" s="831"/>
      <c r="AH376" s="831"/>
      <c r="AI376" s="831"/>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149333.03904520068</v>
      </c>
      <c r="N377" s="89">
        <v>0</v>
      </c>
      <c r="O377" s="1082">
        <v>149333.03904520068</v>
      </c>
      <c r="P377" s="598">
        <v>149333.03904520068</v>
      </c>
      <c r="Q377" s="776">
        <v>125064.06920308105</v>
      </c>
      <c r="R377" s="776">
        <v>682.75</v>
      </c>
      <c r="S377" s="776">
        <v>571.79237625076507</v>
      </c>
      <c r="T377" s="533">
        <v>682.75</v>
      </c>
      <c r="U377" s="1086"/>
      <c r="V377" s="8"/>
      <c r="W377" s="533">
        <v>682.75</v>
      </c>
      <c r="X377" s="1095">
        <v>142.20560745216002</v>
      </c>
      <c r="Y377" s="1095">
        <v>76.517261892696339</v>
      </c>
      <c r="Z377" s="89">
        <v>149333.03904520068</v>
      </c>
      <c r="AA377" s="1081"/>
      <c r="AB377" s="89">
        <v>149333.03904520068</v>
      </c>
      <c r="AC377" s="89"/>
      <c r="AD377" s="89">
        <v>149333.03904520068</v>
      </c>
      <c r="AE377" s="1083"/>
      <c r="AF377" s="831"/>
      <c r="AG377" s="831"/>
      <c r="AH377" s="831"/>
      <c r="AI377" s="831"/>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149333.03904520068</v>
      </c>
      <c r="N378" s="89">
        <v>0</v>
      </c>
      <c r="O378" s="1082">
        <v>149333.03904520068</v>
      </c>
      <c r="P378" s="598">
        <v>149333.03904520068</v>
      </c>
      <c r="Q378" s="776">
        <v>125064.06920308105</v>
      </c>
      <c r="R378" s="776">
        <v>682.75</v>
      </c>
      <c r="S378" s="776">
        <v>571.79237625076507</v>
      </c>
      <c r="T378" s="533">
        <v>682.75</v>
      </c>
      <c r="U378" s="1086"/>
      <c r="V378" s="8"/>
      <c r="W378" s="533">
        <v>682.75</v>
      </c>
      <c r="X378" s="1095">
        <v>142.20560745216002</v>
      </c>
      <c r="Y378" s="1095">
        <v>76.517261892696339</v>
      </c>
      <c r="Z378" s="89">
        <v>149333.03904520068</v>
      </c>
      <c r="AA378" s="1081"/>
      <c r="AB378" s="89">
        <v>149333.03904520068</v>
      </c>
      <c r="AC378" s="89"/>
      <c r="AD378" s="89">
        <v>149333.03904520068</v>
      </c>
      <c r="AE378" s="1083"/>
      <c r="AF378" s="831"/>
      <c r="AG378" s="831"/>
      <c r="AH378" s="831"/>
      <c r="AI378" s="831"/>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149333.03904520068</v>
      </c>
      <c r="N379" s="89">
        <v>0</v>
      </c>
      <c r="O379" s="1082">
        <v>149333.03904520068</v>
      </c>
      <c r="P379" s="598">
        <v>149333.03904520068</v>
      </c>
      <c r="Q379" s="776">
        <v>125064.06920308105</v>
      </c>
      <c r="R379" s="776">
        <v>682.75</v>
      </c>
      <c r="S379" s="776">
        <v>571.79237625076507</v>
      </c>
      <c r="T379" s="533">
        <v>682.75</v>
      </c>
      <c r="U379" s="1086"/>
      <c r="V379" s="8"/>
      <c r="W379" s="533">
        <v>682.75</v>
      </c>
      <c r="X379" s="1095">
        <v>142.20560745216002</v>
      </c>
      <c r="Y379" s="1095">
        <v>76.517261892696339</v>
      </c>
      <c r="Z379" s="89">
        <v>149333.03904520068</v>
      </c>
      <c r="AA379" s="1081"/>
      <c r="AB379" s="89">
        <v>149333.03904520068</v>
      </c>
      <c r="AC379" s="89"/>
      <c r="AD379" s="89">
        <v>149333.03904520068</v>
      </c>
      <c r="AE379" s="1083"/>
      <c r="AF379" s="831"/>
      <c r="AG379" s="831"/>
      <c r="AH379" s="831"/>
      <c r="AI379" s="831"/>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149333.03904520068</v>
      </c>
      <c r="N380" s="89">
        <v>0</v>
      </c>
      <c r="O380" s="1082">
        <v>149333.03904520068</v>
      </c>
      <c r="P380" s="598">
        <v>149333.03904520068</v>
      </c>
      <c r="Q380" s="776">
        <v>125064.06920308105</v>
      </c>
      <c r="R380" s="776">
        <v>682.75</v>
      </c>
      <c r="S380" s="776">
        <v>571.79237625076507</v>
      </c>
      <c r="T380" s="533">
        <v>682.75</v>
      </c>
      <c r="U380" s="1086"/>
      <c r="V380" s="8"/>
      <c r="W380" s="533">
        <v>682.75</v>
      </c>
      <c r="X380" s="1095">
        <v>142.20560745216002</v>
      </c>
      <c r="Y380" s="1095">
        <v>76.517261892696339</v>
      </c>
      <c r="Z380" s="89">
        <v>149333.03904520068</v>
      </c>
      <c r="AA380" s="1081"/>
      <c r="AB380" s="89">
        <v>149333.03904520068</v>
      </c>
      <c r="AC380" s="89"/>
      <c r="AD380" s="89">
        <v>149333.03904520068</v>
      </c>
      <c r="AE380" s="1083"/>
      <c r="AF380" s="831"/>
      <c r="AG380" s="831"/>
      <c r="AH380" s="831"/>
      <c r="AI380" s="831"/>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149333.03904520068</v>
      </c>
      <c r="N381" s="89">
        <v>0</v>
      </c>
      <c r="O381" s="1082">
        <v>149333.03904520068</v>
      </c>
      <c r="P381" s="598">
        <v>149333.03904520068</v>
      </c>
      <c r="Q381" s="776">
        <v>125064.06920308105</v>
      </c>
      <c r="R381" s="776">
        <v>682.75</v>
      </c>
      <c r="S381" s="776">
        <v>571.79237625076507</v>
      </c>
      <c r="T381" s="533">
        <v>682.75</v>
      </c>
      <c r="U381" s="1086"/>
      <c r="V381" s="8"/>
      <c r="W381" s="533">
        <v>682.75</v>
      </c>
      <c r="X381" s="1095">
        <v>142.20560745216002</v>
      </c>
      <c r="Y381" s="1095">
        <v>76.517261892696339</v>
      </c>
      <c r="Z381" s="89">
        <v>149333.03904520068</v>
      </c>
      <c r="AA381" s="1081"/>
      <c r="AB381" s="89">
        <v>149333.03904520068</v>
      </c>
      <c r="AC381" s="89"/>
      <c r="AD381" s="89">
        <v>149333.03904520068</v>
      </c>
      <c r="AE381" s="1083"/>
      <c r="AF381" s="831"/>
      <c r="AG381" s="831"/>
      <c r="AH381" s="831"/>
      <c r="AI381" s="831"/>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151482.13438977159</v>
      </c>
      <c r="N382" s="89">
        <v>0</v>
      </c>
      <c r="O382" s="1082">
        <v>151482.13438977159</v>
      </c>
      <c r="P382" s="598">
        <v>151482.13438977159</v>
      </c>
      <c r="Q382" s="776">
        <v>126863.9027202713</v>
      </c>
      <c r="R382" s="776">
        <v>677.83333333333337</v>
      </c>
      <c r="S382" s="776">
        <v>567.67474532207052</v>
      </c>
      <c r="T382" s="533">
        <v>677.83333333333348</v>
      </c>
      <c r="U382" s="1086"/>
      <c r="V382" s="8"/>
      <c r="W382" s="533">
        <v>677.83333333333337</v>
      </c>
      <c r="X382" s="1095">
        <v>145.04971960120324</v>
      </c>
      <c r="Y382" s="1095">
        <v>78.430193440013738</v>
      </c>
      <c r="Z382" s="89">
        <v>151482.13438977159</v>
      </c>
      <c r="AA382" s="1081"/>
      <c r="AB382" s="89">
        <v>151482.13438977159</v>
      </c>
      <c r="AC382" s="89"/>
      <c r="AD382" s="89">
        <v>151482.13438977159</v>
      </c>
      <c r="AE382" s="1083"/>
      <c r="AF382" s="831"/>
      <c r="AG382" s="831"/>
      <c r="AH382" s="831"/>
      <c r="AI382" s="831"/>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151482.13438977159</v>
      </c>
      <c r="N383" s="89">
        <v>0</v>
      </c>
      <c r="O383" s="1082">
        <v>151482.13438977159</v>
      </c>
      <c r="P383" s="598">
        <v>151482.13438977159</v>
      </c>
      <c r="Q383" s="776">
        <v>126863.9027202713</v>
      </c>
      <c r="R383" s="776">
        <v>677.83333333333337</v>
      </c>
      <c r="S383" s="776">
        <v>567.67474532207052</v>
      </c>
      <c r="T383" s="533">
        <v>677.83333333333348</v>
      </c>
      <c r="U383" s="1086"/>
      <c r="V383" s="8"/>
      <c r="W383" s="533">
        <v>677.83333333333337</v>
      </c>
      <c r="X383" s="1095">
        <v>145.04971960120324</v>
      </c>
      <c r="Y383" s="1095">
        <v>78.430193440013738</v>
      </c>
      <c r="Z383" s="89">
        <v>151482.13438977159</v>
      </c>
      <c r="AA383" s="1081"/>
      <c r="AB383" s="89">
        <v>151482.13438977159</v>
      </c>
      <c r="AC383" s="89"/>
      <c r="AD383" s="89">
        <v>151482.13438977159</v>
      </c>
      <c r="AE383" s="1083"/>
      <c r="AF383" s="831"/>
      <c r="AG383" s="831"/>
      <c r="AH383" s="831"/>
      <c r="AI383" s="831"/>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151482.13438977159</v>
      </c>
      <c r="N384" s="89">
        <v>0</v>
      </c>
      <c r="O384" s="1082">
        <v>151482.13438977159</v>
      </c>
      <c r="P384" s="598">
        <v>151482.13438977159</v>
      </c>
      <c r="Q384" s="776">
        <v>126863.9027202713</v>
      </c>
      <c r="R384" s="776">
        <v>677.83333333333337</v>
      </c>
      <c r="S384" s="776">
        <v>567.67474532207052</v>
      </c>
      <c r="T384" s="533">
        <v>677.83333333333348</v>
      </c>
      <c r="U384" s="1086"/>
      <c r="V384" s="8"/>
      <c r="W384" s="533">
        <v>677.83333333333337</v>
      </c>
      <c r="X384" s="1095">
        <v>145.04971960120324</v>
      </c>
      <c r="Y384" s="1095">
        <v>78.430193440013738</v>
      </c>
      <c r="Z384" s="89">
        <v>151482.13438977159</v>
      </c>
      <c r="AA384" s="1081"/>
      <c r="AB384" s="89">
        <v>151482.13438977159</v>
      </c>
      <c r="AC384" s="89"/>
      <c r="AD384" s="89">
        <v>151482.13438977159</v>
      </c>
      <c r="AE384" s="1083"/>
      <c r="AF384" s="831"/>
      <c r="AG384" s="831"/>
      <c r="AH384" s="831"/>
      <c r="AI384" s="831"/>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151482.13438977159</v>
      </c>
      <c r="N385" s="89">
        <v>0</v>
      </c>
      <c r="O385" s="1082">
        <v>151482.13438977159</v>
      </c>
      <c r="P385" s="598">
        <v>151482.13438977159</v>
      </c>
      <c r="Q385" s="776">
        <v>123168.83759249641</v>
      </c>
      <c r="R385" s="776">
        <v>677.83333333333337</v>
      </c>
      <c r="S385" s="776">
        <v>551.14052943890329</v>
      </c>
      <c r="T385" s="533">
        <v>677.83333333333337</v>
      </c>
      <c r="U385" s="1086"/>
      <c r="V385" s="8"/>
      <c r="W385" s="533">
        <v>677.83333333333337</v>
      </c>
      <c r="X385" s="1095">
        <v>145.04971960120324</v>
      </c>
      <c r="Y385" s="1095">
        <v>78.430193440013738</v>
      </c>
      <c r="Z385" s="89">
        <v>151482.13438977159</v>
      </c>
      <c r="AA385" s="1081"/>
      <c r="AB385" s="89">
        <v>151482.13438977159</v>
      </c>
      <c r="AC385" s="89"/>
      <c r="AD385" s="89">
        <v>151482.13438977159</v>
      </c>
      <c r="AE385" s="1083"/>
      <c r="AF385" s="831"/>
      <c r="AG385" s="831"/>
      <c r="AH385" s="831"/>
      <c r="AI385" s="831"/>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151482.13438977159</v>
      </c>
      <c r="N386" s="89">
        <v>0</v>
      </c>
      <c r="O386" s="1082">
        <v>151482.13438977159</v>
      </c>
      <c r="P386" s="598">
        <v>151482.13438977159</v>
      </c>
      <c r="Q386" s="776">
        <v>123168.83759249641</v>
      </c>
      <c r="R386" s="776">
        <v>677.83333333333337</v>
      </c>
      <c r="S386" s="776">
        <v>551.14052943890329</v>
      </c>
      <c r="T386" s="533">
        <v>677.83333333333337</v>
      </c>
      <c r="U386" s="1086"/>
      <c r="V386" s="8"/>
      <c r="W386" s="533">
        <v>677.83333333333337</v>
      </c>
      <c r="X386" s="1095">
        <v>145.04971960120324</v>
      </c>
      <c r="Y386" s="1095">
        <v>78.430193440013738</v>
      </c>
      <c r="Z386" s="89">
        <v>151482.13438977159</v>
      </c>
      <c r="AA386" s="1081"/>
      <c r="AB386" s="89">
        <v>151482.13438977159</v>
      </c>
      <c r="AC386" s="89"/>
      <c r="AD386" s="89">
        <v>151482.13438977159</v>
      </c>
      <c r="AE386" s="1083"/>
      <c r="AF386" s="831"/>
      <c r="AG386" s="831"/>
      <c r="AH386" s="831"/>
      <c r="AI386" s="831"/>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151482.13438977159</v>
      </c>
      <c r="N387" s="89">
        <v>0</v>
      </c>
      <c r="O387" s="1082">
        <v>151482.13438977159</v>
      </c>
      <c r="P387" s="598">
        <v>151482.13438977159</v>
      </c>
      <c r="Q387" s="776">
        <v>123168.83759249641</v>
      </c>
      <c r="R387" s="776">
        <v>677.83333333333337</v>
      </c>
      <c r="S387" s="776">
        <v>551.14052943890329</v>
      </c>
      <c r="T387" s="533">
        <v>677.83333333333337</v>
      </c>
      <c r="U387" s="1086"/>
      <c r="V387" s="8"/>
      <c r="W387" s="533">
        <v>677.83333333333337</v>
      </c>
      <c r="X387" s="1095">
        <v>145.04971960120324</v>
      </c>
      <c r="Y387" s="1095">
        <v>78.430193440013738</v>
      </c>
      <c r="Z387" s="89">
        <v>151482.13438977159</v>
      </c>
      <c r="AA387" s="1081"/>
      <c r="AB387" s="89">
        <v>151482.13438977159</v>
      </c>
      <c r="AC387" s="89"/>
      <c r="AD387" s="89">
        <v>151482.13438977159</v>
      </c>
      <c r="AE387" s="1083"/>
      <c r="AF387" s="831"/>
      <c r="AG387" s="831"/>
      <c r="AH387" s="831"/>
      <c r="AI387" s="831"/>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151482.13438977159</v>
      </c>
      <c r="N388" s="89">
        <v>0</v>
      </c>
      <c r="O388" s="1082">
        <v>151482.13438977159</v>
      </c>
      <c r="P388" s="598">
        <v>151482.13438977159</v>
      </c>
      <c r="Q388" s="776">
        <v>123168.83759249641</v>
      </c>
      <c r="R388" s="776">
        <v>677.83333333333337</v>
      </c>
      <c r="S388" s="776">
        <v>551.14052943890329</v>
      </c>
      <c r="T388" s="533">
        <v>677.83333333333337</v>
      </c>
      <c r="U388" s="1086"/>
      <c r="V388" s="8"/>
      <c r="W388" s="533">
        <v>677.83333333333337</v>
      </c>
      <c r="X388" s="1095">
        <v>145.04971960120324</v>
      </c>
      <c r="Y388" s="1095">
        <v>78.430193440013738</v>
      </c>
      <c r="Z388" s="89">
        <v>151482.13438977159</v>
      </c>
      <c r="AA388" s="1081"/>
      <c r="AB388" s="89">
        <v>151482.13438977159</v>
      </c>
      <c r="AC388" s="89"/>
      <c r="AD388" s="89">
        <v>151482.13438977159</v>
      </c>
      <c r="AE388" s="1083"/>
      <c r="AF388" s="831"/>
      <c r="AG388" s="831"/>
      <c r="AH388" s="831"/>
      <c r="AI388" s="831"/>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151482.13438977159</v>
      </c>
      <c r="N389" s="89">
        <v>0</v>
      </c>
      <c r="O389" s="1082">
        <v>151482.13438977159</v>
      </c>
      <c r="P389" s="598">
        <v>151482.13438977159</v>
      </c>
      <c r="Q389" s="776">
        <v>123168.83759249641</v>
      </c>
      <c r="R389" s="776">
        <v>677.83333333333337</v>
      </c>
      <c r="S389" s="776">
        <v>551.14052943890329</v>
      </c>
      <c r="T389" s="533">
        <v>677.83333333333337</v>
      </c>
      <c r="U389" s="1086"/>
      <c r="V389" s="8"/>
      <c r="W389" s="533">
        <v>677.83333333333337</v>
      </c>
      <c r="X389" s="1095">
        <v>145.04971960120324</v>
      </c>
      <c r="Y389" s="1095">
        <v>78.430193440013738</v>
      </c>
      <c r="Z389" s="89">
        <v>151482.13438977159</v>
      </c>
      <c r="AA389" s="1081"/>
      <c r="AB389" s="89">
        <v>151482.13438977159</v>
      </c>
      <c r="AC389" s="89"/>
      <c r="AD389" s="89">
        <v>151482.13438977159</v>
      </c>
      <c r="AE389" s="1083"/>
      <c r="AF389" s="831"/>
      <c r="AG389" s="831"/>
      <c r="AH389" s="831"/>
      <c r="AI389" s="831"/>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151482.13438977159</v>
      </c>
      <c r="N390" s="89">
        <v>0</v>
      </c>
      <c r="O390" s="1082">
        <v>151482.13438977159</v>
      </c>
      <c r="P390" s="598">
        <v>151482.13438977159</v>
      </c>
      <c r="Q390" s="776">
        <v>123168.83759249641</v>
      </c>
      <c r="R390" s="776">
        <v>677.83333333333337</v>
      </c>
      <c r="S390" s="776">
        <v>551.14052943890329</v>
      </c>
      <c r="T390" s="533">
        <v>677.83333333333337</v>
      </c>
      <c r="U390" s="1086"/>
      <c r="V390" s="8"/>
      <c r="W390" s="533">
        <v>677.83333333333337</v>
      </c>
      <c r="X390" s="1095">
        <v>145.04971960120324</v>
      </c>
      <c r="Y390" s="1095">
        <v>78.430193440013738</v>
      </c>
      <c r="Z390" s="89">
        <v>151482.13438977159</v>
      </c>
      <c r="AA390" s="1081"/>
      <c r="AB390" s="89">
        <v>151482.13438977159</v>
      </c>
      <c r="AC390" s="89"/>
      <c r="AD390" s="89">
        <v>151482.13438977159</v>
      </c>
      <c r="AE390" s="1083"/>
      <c r="AF390" s="831"/>
      <c r="AG390" s="831"/>
      <c r="AH390" s="831"/>
      <c r="AI390" s="831"/>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151482.13438977159</v>
      </c>
      <c r="N391" s="89">
        <v>0</v>
      </c>
      <c r="O391" s="1082">
        <v>151482.13438977159</v>
      </c>
      <c r="P391" s="598">
        <v>151482.13438977159</v>
      </c>
      <c r="Q391" s="776">
        <v>123168.83759249641</v>
      </c>
      <c r="R391" s="776">
        <v>677.83333333333337</v>
      </c>
      <c r="S391" s="776">
        <v>551.14052943890329</v>
      </c>
      <c r="T391" s="533">
        <v>677.83333333333337</v>
      </c>
      <c r="U391" s="1086"/>
      <c r="V391" s="8"/>
      <c r="W391" s="533">
        <v>677.83333333333337</v>
      </c>
      <c r="X391" s="1095">
        <v>145.04971960120324</v>
      </c>
      <c r="Y391" s="1095">
        <v>78.430193440013738</v>
      </c>
      <c r="Z391" s="89">
        <v>151482.13438977159</v>
      </c>
      <c r="AA391" s="1081"/>
      <c r="AB391" s="89">
        <v>151482.13438977159</v>
      </c>
      <c r="AC391" s="89"/>
      <c r="AD391" s="89">
        <v>151482.13438977159</v>
      </c>
      <c r="AE391" s="1083"/>
      <c r="AF391" s="831"/>
      <c r="AG391" s="831"/>
      <c r="AH391" s="831"/>
      <c r="AI391" s="831"/>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151482.13438977159</v>
      </c>
      <c r="N392" s="89">
        <v>0</v>
      </c>
      <c r="O392" s="1082">
        <v>151482.13438977159</v>
      </c>
      <c r="P392" s="598">
        <v>151482.13438977159</v>
      </c>
      <c r="Q392" s="776">
        <v>123168.83759249641</v>
      </c>
      <c r="R392" s="776">
        <v>677.83333333333337</v>
      </c>
      <c r="S392" s="776">
        <v>551.14052943890329</v>
      </c>
      <c r="T392" s="533">
        <v>677.83333333333337</v>
      </c>
      <c r="U392" s="1086"/>
      <c r="V392" s="8"/>
      <c r="W392" s="533">
        <v>677.83333333333337</v>
      </c>
      <c r="X392" s="1095">
        <v>145.04971960120324</v>
      </c>
      <c r="Y392" s="1095">
        <v>78.430193440013738</v>
      </c>
      <c r="Z392" s="89">
        <v>151482.13438977159</v>
      </c>
      <c r="AA392" s="1081"/>
      <c r="AB392" s="89">
        <v>151482.13438977159</v>
      </c>
      <c r="AC392" s="89"/>
      <c r="AD392" s="89">
        <v>151482.13438977159</v>
      </c>
      <c r="AE392" s="1083"/>
      <c r="AF392" s="831"/>
      <c r="AG392" s="831"/>
      <c r="AH392" s="831"/>
      <c r="AI392" s="831"/>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151482.13438977159</v>
      </c>
      <c r="N393" s="89">
        <v>0</v>
      </c>
      <c r="O393" s="1082">
        <v>151482.13438977159</v>
      </c>
      <c r="P393" s="598">
        <v>151482.13438977159</v>
      </c>
      <c r="Q393" s="776">
        <v>123168.83759249641</v>
      </c>
      <c r="R393" s="776">
        <v>677.83333333333337</v>
      </c>
      <c r="S393" s="776">
        <v>551.14052943890329</v>
      </c>
      <c r="T393" s="533">
        <v>677.83333333333337</v>
      </c>
      <c r="U393" s="1086"/>
      <c r="V393" s="8"/>
      <c r="W393" s="533">
        <v>677.83333333333337</v>
      </c>
      <c r="X393" s="1095">
        <v>145.04971960120324</v>
      </c>
      <c r="Y393" s="1095">
        <v>78.430193440013738</v>
      </c>
      <c r="Z393" s="89">
        <v>151482.13438977159</v>
      </c>
      <c r="AA393" s="1081"/>
      <c r="AB393" s="89">
        <v>151482.13438977159</v>
      </c>
      <c r="AC393" s="89"/>
      <c r="AD393" s="89">
        <v>151482.13438977159</v>
      </c>
      <c r="AE393" s="1083"/>
      <c r="AF393" s="831"/>
      <c r="AG393" s="831"/>
      <c r="AH393" s="831"/>
      <c r="AI393" s="831"/>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151181.20889409358</v>
      </c>
      <c r="N394" s="89">
        <v>0</v>
      </c>
      <c r="O394" s="1082">
        <v>151181.20889409358</v>
      </c>
      <c r="P394" s="598">
        <v>151181.20889409358</v>
      </c>
      <c r="Q394" s="776">
        <v>122924.15762641383</v>
      </c>
      <c r="R394" s="776">
        <v>662.08333333333337</v>
      </c>
      <c r="S394" s="776">
        <v>538.3343381352455</v>
      </c>
      <c r="T394" s="533">
        <v>662.08333333333337</v>
      </c>
      <c r="U394" s="1086"/>
      <c r="V394" s="8"/>
      <c r="W394" s="533">
        <v>662.08333333333337</v>
      </c>
      <c r="X394" s="1095">
        <v>147.95071399322731</v>
      </c>
      <c r="Y394" s="1095">
        <v>80.390948276014072</v>
      </c>
      <c r="Z394" s="89">
        <v>151181.20889409358</v>
      </c>
      <c r="AA394" s="1081"/>
      <c r="AB394" s="89">
        <v>151181.20889409358</v>
      </c>
      <c r="AC394" s="89"/>
      <c r="AD394" s="89">
        <v>151181.20889409358</v>
      </c>
      <c r="AE394" s="1083"/>
      <c r="AF394" s="831"/>
      <c r="AG394" s="831"/>
      <c r="AH394" s="831"/>
      <c r="AI394" s="831"/>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151181.20889409358</v>
      </c>
      <c r="N395" s="89">
        <v>0</v>
      </c>
      <c r="O395" s="1082">
        <v>151181.20889409358</v>
      </c>
      <c r="P395" s="598">
        <v>151181.20889409358</v>
      </c>
      <c r="Q395" s="776">
        <v>122924.15762641383</v>
      </c>
      <c r="R395" s="776">
        <v>662.08333333333337</v>
      </c>
      <c r="S395" s="776">
        <v>538.3343381352455</v>
      </c>
      <c r="T395" s="533">
        <v>662.08333333333337</v>
      </c>
      <c r="U395" s="1086"/>
      <c r="V395" s="8"/>
      <c r="W395" s="533">
        <v>662.08333333333337</v>
      </c>
      <c r="X395" s="1095">
        <v>147.95071399322731</v>
      </c>
      <c r="Y395" s="1095">
        <v>80.390948276014072</v>
      </c>
      <c r="Z395" s="89">
        <v>151181.20889409358</v>
      </c>
      <c r="AA395" s="1081"/>
      <c r="AB395" s="89">
        <v>151181.20889409358</v>
      </c>
      <c r="AC395" s="89"/>
      <c r="AD395" s="89">
        <v>151181.20889409358</v>
      </c>
      <c r="AE395" s="1083"/>
      <c r="AF395" s="831"/>
      <c r="AG395" s="831"/>
      <c r="AH395" s="831"/>
      <c r="AI395" s="831"/>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151181.20889409358</v>
      </c>
      <c r="N396" s="89">
        <v>0</v>
      </c>
      <c r="O396" s="1082">
        <v>151181.20889409358</v>
      </c>
      <c r="P396" s="598">
        <v>151181.20889409358</v>
      </c>
      <c r="Q396" s="776">
        <v>122924.15762641383</v>
      </c>
      <c r="R396" s="776">
        <v>662.08333333333337</v>
      </c>
      <c r="S396" s="776">
        <v>538.3343381352455</v>
      </c>
      <c r="T396" s="533">
        <v>662.08333333333337</v>
      </c>
      <c r="U396" s="1086"/>
      <c r="V396" s="8"/>
      <c r="W396" s="533">
        <v>662.08333333333337</v>
      </c>
      <c r="X396" s="1095">
        <v>147.95071399322731</v>
      </c>
      <c r="Y396" s="1095">
        <v>80.390948276014072</v>
      </c>
      <c r="Z396" s="89">
        <v>151181.20889409358</v>
      </c>
      <c r="AA396" s="1081"/>
      <c r="AB396" s="89">
        <v>151181.20889409358</v>
      </c>
      <c r="AC396" s="89"/>
      <c r="AD396" s="89">
        <v>151181.20889409358</v>
      </c>
      <c r="AE396" s="1083"/>
      <c r="AF396" s="831"/>
      <c r="AG396" s="831"/>
      <c r="AH396" s="831"/>
      <c r="AI396" s="831"/>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151181.20889409358</v>
      </c>
      <c r="N397" s="89">
        <v>0</v>
      </c>
      <c r="O397" s="1082">
        <v>151181.20889409358</v>
      </c>
      <c r="P397" s="598">
        <v>151181.20889409358</v>
      </c>
      <c r="Q397" s="776">
        <v>119343.84235574158</v>
      </c>
      <c r="R397" s="776">
        <v>662.08333333333337</v>
      </c>
      <c r="S397" s="776">
        <v>522.65469721868499</v>
      </c>
      <c r="T397" s="533">
        <v>662.08333333333337</v>
      </c>
      <c r="U397" s="1086"/>
      <c r="V397" s="8"/>
      <c r="W397" s="533">
        <v>662.08333333333337</v>
      </c>
      <c r="X397" s="1095">
        <v>147.95071399322731</v>
      </c>
      <c r="Y397" s="1095">
        <v>80.390948276014072</v>
      </c>
      <c r="Z397" s="89">
        <v>151181.20889409358</v>
      </c>
      <c r="AA397" s="1081"/>
      <c r="AB397" s="89">
        <v>151181.20889409358</v>
      </c>
      <c r="AC397" s="89"/>
      <c r="AD397" s="89">
        <v>151181.20889409358</v>
      </c>
      <c r="AE397" s="1083"/>
      <c r="AF397" s="831"/>
      <c r="AG397" s="831"/>
      <c r="AH397" s="831"/>
      <c r="AI397" s="831"/>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151181.20889409358</v>
      </c>
      <c r="N398" s="89">
        <v>0</v>
      </c>
      <c r="O398" s="1082">
        <v>151181.20889409358</v>
      </c>
      <c r="P398" s="598">
        <v>151181.20889409358</v>
      </c>
      <c r="Q398" s="776">
        <v>119343.84235574158</v>
      </c>
      <c r="R398" s="776">
        <v>662.08333333333337</v>
      </c>
      <c r="S398" s="776">
        <v>522.65469721868499</v>
      </c>
      <c r="T398" s="533">
        <v>662.08333333333337</v>
      </c>
      <c r="U398" s="1086"/>
      <c r="V398" s="8"/>
      <c r="W398" s="533">
        <v>662.08333333333337</v>
      </c>
      <c r="X398" s="1095">
        <v>147.95071399322731</v>
      </c>
      <c r="Y398" s="1095">
        <v>80.390948276014072</v>
      </c>
      <c r="Z398" s="89">
        <v>151181.20889409358</v>
      </c>
      <c r="AA398" s="1081"/>
      <c r="AB398" s="89">
        <v>151181.20889409358</v>
      </c>
      <c r="AC398" s="89"/>
      <c r="AD398" s="89">
        <v>151181.20889409358</v>
      </c>
      <c r="AE398" s="1083"/>
      <c r="AF398" s="831"/>
      <c r="AG398" s="831"/>
      <c r="AH398" s="831"/>
      <c r="AI398" s="831"/>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151181.20889409358</v>
      </c>
      <c r="N399" s="89">
        <v>0</v>
      </c>
      <c r="O399" s="1082">
        <v>151181.20889409358</v>
      </c>
      <c r="P399" s="598">
        <v>151181.20889409358</v>
      </c>
      <c r="Q399" s="776">
        <v>119343.84235574158</v>
      </c>
      <c r="R399" s="776">
        <v>662.08333333333337</v>
      </c>
      <c r="S399" s="776">
        <v>522.65469721868499</v>
      </c>
      <c r="T399" s="533">
        <v>662.08333333333337</v>
      </c>
      <c r="U399" s="1086"/>
      <c r="V399" s="8"/>
      <c r="W399" s="533">
        <v>662.08333333333337</v>
      </c>
      <c r="X399" s="1095">
        <v>147.95071399322731</v>
      </c>
      <c r="Y399" s="1095">
        <v>80.390948276014072</v>
      </c>
      <c r="Z399" s="89">
        <v>151181.20889409358</v>
      </c>
      <c r="AA399" s="1081"/>
      <c r="AB399" s="89">
        <v>151181.20889409358</v>
      </c>
      <c r="AC399" s="89"/>
      <c r="AD399" s="89">
        <v>151181.20889409358</v>
      </c>
      <c r="AE399" s="1083"/>
      <c r="AF399" s="831"/>
      <c r="AG399" s="831"/>
      <c r="AH399" s="831"/>
      <c r="AI399" s="831"/>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151181.20889409358</v>
      </c>
      <c r="N400" s="89">
        <v>0</v>
      </c>
      <c r="O400" s="1082">
        <v>151181.20889409358</v>
      </c>
      <c r="P400" s="598">
        <v>151181.20889409358</v>
      </c>
      <c r="Q400" s="776">
        <v>119343.84235574158</v>
      </c>
      <c r="R400" s="776">
        <v>662.08333333333337</v>
      </c>
      <c r="S400" s="776">
        <v>522.65469721868499</v>
      </c>
      <c r="T400" s="533">
        <v>662.08333333333337</v>
      </c>
      <c r="U400" s="1086"/>
      <c r="V400" s="8"/>
      <c r="W400" s="533">
        <v>662.08333333333337</v>
      </c>
      <c r="X400" s="1095">
        <v>147.95071399322731</v>
      </c>
      <c r="Y400" s="1095">
        <v>80.390948276014072</v>
      </c>
      <c r="Z400" s="89">
        <v>151181.20889409358</v>
      </c>
      <c r="AA400" s="1081"/>
      <c r="AB400" s="89">
        <v>151181.20889409358</v>
      </c>
      <c r="AC400" s="89"/>
      <c r="AD400" s="89">
        <v>151181.20889409358</v>
      </c>
      <c r="AE400" s="1083"/>
      <c r="AF400" s="831"/>
      <c r="AG400" s="831"/>
      <c r="AH400" s="831"/>
      <c r="AI400" s="831"/>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151181.20889409358</v>
      </c>
      <c r="N401" s="89">
        <v>0</v>
      </c>
      <c r="O401" s="1082">
        <v>151181.20889409358</v>
      </c>
      <c r="P401" s="598">
        <v>151181.20889409358</v>
      </c>
      <c r="Q401" s="776">
        <v>119343.84235574158</v>
      </c>
      <c r="R401" s="776">
        <v>662.08333333333337</v>
      </c>
      <c r="S401" s="776">
        <v>522.65469721868499</v>
      </c>
      <c r="T401" s="533">
        <v>662.08333333333337</v>
      </c>
      <c r="U401" s="1086"/>
      <c r="V401" s="8"/>
      <c r="W401" s="533">
        <v>662.08333333333337</v>
      </c>
      <c r="X401" s="1095">
        <v>147.95071399322731</v>
      </c>
      <c r="Y401" s="1095">
        <v>80.390948276014072</v>
      </c>
      <c r="Z401" s="89">
        <v>151181.20889409358</v>
      </c>
      <c r="AA401" s="1081"/>
      <c r="AB401" s="89">
        <v>151181.20889409358</v>
      </c>
      <c r="AC401" s="89"/>
      <c r="AD401" s="89">
        <v>151181.20889409358</v>
      </c>
      <c r="AE401" s="1083"/>
      <c r="AF401" s="831"/>
      <c r="AG401" s="831"/>
      <c r="AH401" s="831"/>
      <c r="AI401" s="831"/>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151181.20889409358</v>
      </c>
      <c r="N402" s="89">
        <v>0</v>
      </c>
      <c r="O402" s="1082">
        <v>151181.20889409358</v>
      </c>
      <c r="P402" s="598">
        <v>151181.20889409358</v>
      </c>
      <c r="Q402" s="776">
        <v>119343.84235574158</v>
      </c>
      <c r="R402" s="776">
        <v>662.08333333333337</v>
      </c>
      <c r="S402" s="776">
        <v>522.65469721868499</v>
      </c>
      <c r="T402" s="533">
        <v>662.08333333333337</v>
      </c>
      <c r="U402" s="1086"/>
      <c r="V402" s="8"/>
      <c r="W402" s="533">
        <v>662.08333333333337</v>
      </c>
      <c r="X402" s="1095">
        <v>147.95071399322731</v>
      </c>
      <c r="Y402" s="1095">
        <v>80.390948276014072</v>
      </c>
      <c r="Z402" s="89">
        <v>151181.20889409358</v>
      </c>
      <c r="AA402" s="1081"/>
      <c r="AB402" s="89">
        <v>151181.20889409358</v>
      </c>
      <c r="AC402" s="89"/>
      <c r="AD402" s="89">
        <v>151181.20889409358</v>
      </c>
      <c r="AE402" s="1083"/>
      <c r="AF402" s="831"/>
      <c r="AG402" s="831"/>
      <c r="AH402" s="831"/>
      <c r="AI402" s="831"/>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151181.20889409358</v>
      </c>
      <c r="N403" s="89">
        <v>0</v>
      </c>
      <c r="O403" s="1082">
        <v>151181.20889409358</v>
      </c>
      <c r="P403" s="598">
        <v>151181.20889409358</v>
      </c>
      <c r="Q403" s="776">
        <v>119343.84235574158</v>
      </c>
      <c r="R403" s="776">
        <v>662.08333333333337</v>
      </c>
      <c r="S403" s="776">
        <v>522.65469721868499</v>
      </c>
      <c r="T403" s="533">
        <v>662.08333333333337</v>
      </c>
      <c r="U403" s="1086"/>
      <c r="V403" s="8"/>
      <c r="W403" s="533">
        <v>662.08333333333337</v>
      </c>
      <c r="X403" s="1095">
        <v>147.95071399322731</v>
      </c>
      <c r="Y403" s="1095">
        <v>80.390948276014072</v>
      </c>
      <c r="Z403" s="89">
        <v>151181.20889409358</v>
      </c>
      <c r="AA403" s="1081"/>
      <c r="AB403" s="89">
        <v>151181.20889409358</v>
      </c>
      <c r="AC403" s="89"/>
      <c r="AD403" s="89">
        <v>151181.20889409358</v>
      </c>
      <c r="AE403" s="1083"/>
      <c r="AF403" s="831"/>
      <c r="AG403" s="831"/>
      <c r="AH403" s="831"/>
      <c r="AI403" s="831"/>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151181.20889409358</v>
      </c>
      <c r="N404" s="89">
        <v>0</v>
      </c>
      <c r="O404" s="1082">
        <v>151181.20889409358</v>
      </c>
      <c r="P404" s="598">
        <v>151181.20889409358</v>
      </c>
      <c r="Q404" s="776">
        <v>119343.84235574158</v>
      </c>
      <c r="R404" s="776">
        <v>662.08333333333337</v>
      </c>
      <c r="S404" s="776">
        <v>522.65469721868499</v>
      </c>
      <c r="T404" s="533">
        <v>662.08333333333337</v>
      </c>
      <c r="U404" s="1086"/>
      <c r="V404" s="8"/>
      <c r="W404" s="533">
        <v>662.08333333333337</v>
      </c>
      <c r="X404" s="1095">
        <v>147.95071399322731</v>
      </c>
      <c r="Y404" s="1095">
        <v>80.390948276014072</v>
      </c>
      <c r="Z404" s="89">
        <v>151181.20889409358</v>
      </c>
      <c r="AA404" s="1081"/>
      <c r="AB404" s="89">
        <v>151181.20889409358</v>
      </c>
      <c r="AC404" s="89"/>
      <c r="AD404" s="89">
        <v>151181.20889409358</v>
      </c>
      <c r="AE404" s="1083"/>
      <c r="AF404" s="831"/>
      <c r="AG404" s="831"/>
      <c r="AH404" s="831"/>
      <c r="AI404" s="831"/>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151181.20889409358</v>
      </c>
      <c r="N405" s="89">
        <v>0</v>
      </c>
      <c r="O405" s="1082">
        <v>151181.20889409358</v>
      </c>
      <c r="P405" s="598">
        <v>151181.20889409358</v>
      </c>
      <c r="Q405" s="776">
        <v>119343.84235574158</v>
      </c>
      <c r="R405" s="776">
        <v>662.08333333333337</v>
      </c>
      <c r="S405" s="776">
        <v>522.65469721868499</v>
      </c>
      <c r="T405" s="533">
        <v>662.08333333333337</v>
      </c>
      <c r="U405" s="1086"/>
      <c r="V405" s="8"/>
      <c r="W405" s="533">
        <v>662.08333333333337</v>
      </c>
      <c r="X405" s="1095">
        <v>147.95071399322731</v>
      </c>
      <c r="Y405" s="1095">
        <v>80.390948276014072</v>
      </c>
      <c r="Z405" s="89">
        <v>151181.20889409358</v>
      </c>
      <c r="AA405" s="1081"/>
      <c r="AB405" s="89">
        <v>151181.20889409358</v>
      </c>
      <c r="AC405" s="89"/>
      <c r="AD405" s="89">
        <v>151181.20889409358</v>
      </c>
      <c r="AE405" s="1083"/>
      <c r="AF405" s="831"/>
      <c r="AG405" s="831"/>
      <c r="AH405" s="831"/>
      <c r="AI405" s="831"/>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150815.76355298673</v>
      </c>
      <c r="N406" s="89">
        <v>0</v>
      </c>
      <c r="O406" s="1082">
        <v>150815.76355298673</v>
      </c>
      <c r="P406" s="598">
        <v>150815.76355298673</v>
      </c>
      <c r="Q406" s="776">
        <v>119055.35642883483</v>
      </c>
      <c r="R406" s="776">
        <v>646.41666666666663</v>
      </c>
      <c r="S406" s="776">
        <v>510.28728588109993</v>
      </c>
      <c r="T406" s="533">
        <v>646.41666666666663</v>
      </c>
      <c r="U406" s="1086"/>
      <c r="V406" s="8"/>
      <c r="W406" s="533">
        <v>646.41666666666663</v>
      </c>
      <c r="X406" s="1095">
        <v>150.90972827309187</v>
      </c>
      <c r="Y406" s="1095">
        <v>82.400721982914419</v>
      </c>
      <c r="Z406" s="89">
        <v>150815.76355298673</v>
      </c>
      <c r="AA406" s="1081"/>
      <c r="AB406" s="89">
        <v>150815.76355298673</v>
      </c>
      <c r="AC406" s="89"/>
      <c r="AD406" s="89">
        <v>150815.76355298673</v>
      </c>
      <c r="AE406" s="1083"/>
      <c r="AF406" s="831"/>
      <c r="AG406" s="831"/>
      <c r="AH406" s="831"/>
      <c r="AI406" s="831"/>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150815.76355298673</v>
      </c>
      <c r="N407" s="89">
        <v>0</v>
      </c>
      <c r="O407" s="1082">
        <v>150815.76355298673</v>
      </c>
      <c r="P407" s="598">
        <v>150815.76355298673</v>
      </c>
      <c r="Q407" s="776">
        <v>119055.35642883483</v>
      </c>
      <c r="R407" s="776">
        <v>646.41666666666663</v>
      </c>
      <c r="S407" s="776">
        <v>510.28728588109993</v>
      </c>
      <c r="T407" s="533">
        <v>646.41666666666663</v>
      </c>
      <c r="U407" s="1086"/>
      <c r="V407" s="8"/>
      <c r="W407" s="533">
        <v>646.41666666666663</v>
      </c>
      <c r="X407" s="1095">
        <v>150.90972827309187</v>
      </c>
      <c r="Y407" s="1095">
        <v>82.400721982914419</v>
      </c>
      <c r="Z407" s="89">
        <v>150815.76355298673</v>
      </c>
      <c r="AA407" s="1081"/>
      <c r="AB407" s="89">
        <v>150815.76355298673</v>
      </c>
      <c r="AC407" s="89"/>
      <c r="AD407" s="89">
        <v>150815.76355298673</v>
      </c>
      <c r="AE407" s="1083"/>
      <c r="AF407" s="831"/>
      <c r="AG407" s="831"/>
      <c r="AH407" s="831"/>
      <c r="AI407" s="831"/>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150815.76355298673</v>
      </c>
      <c r="N408" s="89">
        <v>0</v>
      </c>
      <c r="O408" s="1082">
        <v>150815.76355298673</v>
      </c>
      <c r="P408" s="598">
        <v>150815.76355298673</v>
      </c>
      <c r="Q408" s="776">
        <v>119055.35642883483</v>
      </c>
      <c r="R408" s="776">
        <v>646.41666666666663</v>
      </c>
      <c r="S408" s="776">
        <v>510.28728588109993</v>
      </c>
      <c r="T408" s="533">
        <v>646.41666666666663</v>
      </c>
      <c r="U408" s="1086"/>
      <c r="V408" s="8"/>
      <c r="W408" s="533">
        <v>646.41666666666663</v>
      </c>
      <c r="X408" s="1095">
        <v>150.90972827309187</v>
      </c>
      <c r="Y408" s="1095">
        <v>82.400721982914419</v>
      </c>
      <c r="Z408" s="89">
        <v>150815.76355298673</v>
      </c>
      <c r="AA408" s="1081"/>
      <c r="AB408" s="89">
        <v>150815.76355298673</v>
      </c>
      <c r="AC408" s="89"/>
      <c r="AD408" s="89">
        <v>150815.76355298673</v>
      </c>
      <c r="AE408" s="1083"/>
      <c r="AF408" s="831"/>
      <c r="AG408" s="831"/>
      <c r="AH408" s="831"/>
      <c r="AI408" s="831"/>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150815.76355298673</v>
      </c>
      <c r="N409" s="89">
        <v>0</v>
      </c>
      <c r="O409" s="1082">
        <v>150815.76355298673</v>
      </c>
      <c r="P409" s="598">
        <v>150815.76355298673</v>
      </c>
      <c r="Q409" s="776">
        <v>115587.72468818916</v>
      </c>
      <c r="R409" s="776">
        <v>646.41666666666663</v>
      </c>
      <c r="S409" s="776">
        <v>495.42454939912614</v>
      </c>
      <c r="T409" s="533">
        <v>646.41666666666663</v>
      </c>
      <c r="U409" s="1086"/>
      <c r="V409" s="8"/>
      <c r="W409" s="533">
        <v>646.41666666666663</v>
      </c>
      <c r="X409" s="1095">
        <v>150.90972827309187</v>
      </c>
      <c r="Y409" s="1095">
        <v>82.400721982914419</v>
      </c>
      <c r="Z409" s="89">
        <v>150815.76355298673</v>
      </c>
      <c r="AA409" s="1081"/>
      <c r="AB409" s="89">
        <v>150815.76355298673</v>
      </c>
      <c r="AC409" s="89"/>
      <c r="AD409" s="89">
        <v>150815.76355298673</v>
      </c>
      <c r="AE409" s="1083"/>
      <c r="AF409" s="831"/>
      <c r="AG409" s="831"/>
      <c r="AH409" s="831"/>
      <c r="AI409" s="831"/>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150815.76355298673</v>
      </c>
      <c r="N410" s="89">
        <v>0</v>
      </c>
      <c r="O410" s="1082">
        <v>150815.76355298673</v>
      </c>
      <c r="P410" s="598">
        <v>150815.76355298673</v>
      </c>
      <c r="Q410" s="776">
        <v>115587.72468818916</v>
      </c>
      <c r="R410" s="776">
        <v>646.41666666666663</v>
      </c>
      <c r="S410" s="776">
        <v>495.42454939912614</v>
      </c>
      <c r="T410" s="533">
        <v>646.41666666666663</v>
      </c>
      <c r="U410" s="1086"/>
      <c r="V410" s="8"/>
      <c r="W410" s="533">
        <v>646.41666666666663</v>
      </c>
      <c r="X410" s="1095">
        <v>150.90972827309187</v>
      </c>
      <c r="Y410" s="1095">
        <v>82.400721982914419</v>
      </c>
      <c r="Z410" s="89">
        <v>150815.76355298673</v>
      </c>
      <c r="AA410" s="1081"/>
      <c r="AB410" s="89">
        <v>150815.76355298673</v>
      </c>
      <c r="AC410" s="89"/>
      <c r="AD410" s="89">
        <v>150815.76355298673</v>
      </c>
      <c r="AE410" s="1083"/>
      <c r="AF410" s="831"/>
      <c r="AG410" s="831"/>
      <c r="AH410" s="831"/>
      <c r="AI410" s="831"/>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150815.76355298673</v>
      </c>
      <c r="N411" s="89">
        <v>0</v>
      </c>
      <c r="O411" s="1082">
        <v>150815.76355298673</v>
      </c>
      <c r="P411" s="598">
        <v>150815.76355298673</v>
      </c>
      <c r="Q411" s="776">
        <v>115587.72468818916</v>
      </c>
      <c r="R411" s="776">
        <v>646.41666666666663</v>
      </c>
      <c r="S411" s="776">
        <v>495.42454939912614</v>
      </c>
      <c r="T411" s="533">
        <v>646.41666666666663</v>
      </c>
      <c r="U411" s="1086"/>
      <c r="V411" s="8"/>
      <c r="W411" s="533">
        <v>646.41666666666663</v>
      </c>
      <c r="X411" s="1095">
        <v>150.90972827309187</v>
      </c>
      <c r="Y411" s="1095">
        <v>82.400721982914419</v>
      </c>
      <c r="Z411" s="89">
        <v>150815.76355298673</v>
      </c>
      <c r="AA411" s="1081"/>
      <c r="AB411" s="89">
        <v>150815.76355298673</v>
      </c>
      <c r="AC411" s="89"/>
      <c r="AD411" s="89">
        <v>150815.76355298673</v>
      </c>
      <c r="AE411" s="1083"/>
      <c r="AF411" s="831"/>
      <c r="AG411" s="831"/>
      <c r="AH411" s="831"/>
      <c r="AI411" s="831"/>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150815.76355298673</v>
      </c>
      <c r="N412" s="89">
        <v>0</v>
      </c>
      <c r="O412" s="1082">
        <v>150815.76355298673</v>
      </c>
      <c r="P412" s="598">
        <v>150815.76355298673</v>
      </c>
      <c r="Q412" s="776">
        <v>115587.72468818916</v>
      </c>
      <c r="R412" s="776">
        <v>646.41666666666663</v>
      </c>
      <c r="S412" s="776">
        <v>495.42454939912614</v>
      </c>
      <c r="T412" s="533">
        <v>646.41666666666663</v>
      </c>
      <c r="U412" s="1086"/>
      <c r="V412" s="8"/>
      <c r="W412" s="533">
        <v>646.41666666666663</v>
      </c>
      <c r="X412" s="1095">
        <v>150.90972827309187</v>
      </c>
      <c r="Y412" s="1095">
        <v>82.400721982914419</v>
      </c>
      <c r="Z412" s="89">
        <v>150815.76355298673</v>
      </c>
      <c r="AA412" s="1081"/>
      <c r="AB412" s="89">
        <v>150815.76355298673</v>
      </c>
      <c r="AC412" s="89"/>
      <c r="AD412" s="89">
        <v>150815.76355298673</v>
      </c>
      <c r="AE412" s="1083"/>
      <c r="AF412" s="831"/>
      <c r="AG412" s="831"/>
      <c r="AH412" s="831"/>
      <c r="AI412" s="831"/>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150815.76355298673</v>
      </c>
      <c r="N413" s="89">
        <v>0</v>
      </c>
      <c r="O413" s="1082">
        <v>150815.76355298673</v>
      </c>
      <c r="P413" s="598">
        <v>150815.76355298673</v>
      </c>
      <c r="Q413" s="776">
        <v>115587.72468818916</v>
      </c>
      <c r="R413" s="776">
        <v>646.41666666666663</v>
      </c>
      <c r="S413" s="776">
        <v>495.42454939912614</v>
      </c>
      <c r="T413" s="533">
        <v>646.41666666666663</v>
      </c>
      <c r="U413" s="1086"/>
      <c r="V413" s="8"/>
      <c r="W413" s="533">
        <v>646.41666666666663</v>
      </c>
      <c r="X413" s="1095">
        <v>150.90972827309187</v>
      </c>
      <c r="Y413" s="1095">
        <v>82.400721982914419</v>
      </c>
      <c r="Z413" s="89">
        <v>150815.76355298673</v>
      </c>
      <c r="AA413" s="1081"/>
      <c r="AB413" s="89">
        <v>150815.76355298673</v>
      </c>
      <c r="AC413" s="89"/>
      <c r="AD413" s="89">
        <v>150815.76355298673</v>
      </c>
      <c r="AE413" s="1083"/>
      <c r="AF413" s="831"/>
      <c r="AG413" s="831"/>
      <c r="AH413" s="831"/>
      <c r="AI413" s="831"/>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150815.76355298673</v>
      </c>
      <c r="N414" s="89">
        <v>0</v>
      </c>
      <c r="O414" s="1082">
        <v>150815.76355298673</v>
      </c>
      <c r="P414" s="598">
        <v>150815.76355298673</v>
      </c>
      <c r="Q414" s="776">
        <v>115587.72468818916</v>
      </c>
      <c r="R414" s="776">
        <v>646.41666666666663</v>
      </c>
      <c r="S414" s="776">
        <v>495.42454939912614</v>
      </c>
      <c r="T414" s="533">
        <v>646.41666666666663</v>
      </c>
      <c r="U414" s="1086"/>
      <c r="V414" s="8"/>
      <c r="W414" s="533">
        <v>646.41666666666663</v>
      </c>
      <c r="X414" s="1095">
        <v>150.90972827309187</v>
      </c>
      <c r="Y414" s="1095">
        <v>82.400721982914419</v>
      </c>
      <c r="Z414" s="89">
        <v>150815.76355298673</v>
      </c>
      <c r="AA414" s="1081"/>
      <c r="AB414" s="89">
        <v>150815.76355298673</v>
      </c>
      <c r="AC414" s="89"/>
      <c r="AD414" s="89">
        <v>150815.76355298673</v>
      </c>
      <c r="AE414" s="1083"/>
      <c r="AF414" s="831"/>
      <c r="AG414" s="831"/>
      <c r="AH414" s="831"/>
      <c r="AI414" s="831"/>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150815.76355298673</v>
      </c>
      <c r="N415" s="89">
        <v>0</v>
      </c>
      <c r="O415" s="1082">
        <v>150815.76355298673</v>
      </c>
      <c r="P415" s="598">
        <v>150815.76355298673</v>
      </c>
      <c r="Q415" s="776">
        <v>115587.72468818916</v>
      </c>
      <c r="R415" s="776">
        <v>646.41666666666663</v>
      </c>
      <c r="S415" s="776">
        <v>495.42454939912614</v>
      </c>
      <c r="T415" s="533">
        <v>646.41666666666663</v>
      </c>
      <c r="U415" s="1086"/>
      <c r="V415" s="8"/>
      <c r="W415" s="533">
        <v>646.41666666666663</v>
      </c>
      <c r="X415" s="1095">
        <v>150.90972827309187</v>
      </c>
      <c r="Y415" s="1095">
        <v>82.400721982914419</v>
      </c>
      <c r="Z415" s="89">
        <v>150815.76355298673</v>
      </c>
      <c r="AA415" s="1081"/>
      <c r="AB415" s="89">
        <v>150815.76355298673</v>
      </c>
      <c r="AC415" s="89"/>
      <c r="AD415" s="89">
        <v>150815.76355298673</v>
      </c>
      <c r="AE415" s="1083"/>
      <c r="AF415" s="831"/>
      <c r="AG415" s="831"/>
      <c r="AH415" s="831"/>
      <c r="AI415" s="831"/>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150815.76355298673</v>
      </c>
      <c r="N416" s="89">
        <v>0</v>
      </c>
      <c r="O416" s="1082">
        <v>150815.76355298673</v>
      </c>
      <c r="P416" s="598">
        <v>150815.76355298673</v>
      </c>
      <c r="Q416" s="776">
        <v>115587.72468818916</v>
      </c>
      <c r="R416" s="776">
        <v>646.41666666666663</v>
      </c>
      <c r="S416" s="776">
        <v>495.42454939912614</v>
      </c>
      <c r="T416" s="533">
        <v>646.41666666666663</v>
      </c>
      <c r="U416" s="1086"/>
      <c r="V416" s="8"/>
      <c r="W416" s="533">
        <v>646.41666666666663</v>
      </c>
      <c r="X416" s="1095">
        <v>150.90972827309187</v>
      </c>
      <c r="Y416" s="1095">
        <v>82.400721982914419</v>
      </c>
      <c r="Z416" s="89">
        <v>150815.76355298673</v>
      </c>
      <c r="AA416" s="1081"/>
      <c r="AB416" s="89">
        <v>150815.76355298673</v>
      </c>
      <c r="AC416" s="89"/>
      <c r="AD416" s="89">
        <v>150815.76355298673</v>
      </c>
      <c r="AE416" s="1083"/>
      <c r="AF416" s="831"/>
      <c r="AG416" s="831"/>
      <c r="AH416" s="831"/>
      <c r="AI416" s="831"/>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150815.76355298673</v>
      </c>
      <c r="N417" s="89">
        <v>0</v>
      </c>
      <c r="O417" s="1082">
        <v>150815.76355298673</v>
      </c>
      <c r="P417" s="598">
        <v>150815.76355298673</v>
      </c>
      <c r="Q417" s="776">
        <v>115587.72468818916</v>
      </c>
      <c r="R417" s="776">
        <v>646.41666666666663</v>
      </c>
      <c r="S417" s="776">
        <v>495.42454939912614</v>
      </c>
      <c r="T417" s="533">
        <v>646.41666666666663</v>
      </c>
      <c r="U417" s="1086"/>
      <c r="V417" s="8"/>
      <c r="W417" s="533">
        <v>646.41666666666663</v>
      </c>
      <c r="X417" s="1095">
        <v>150.90972827309187</v>
      </c>
      <c r="Y417" s="1095">
        <v>82.400721982914419</v>
      </c>
      <c r="Z417" s="89">
        <v>150815.76355298673</v>
      </c>
      <c r="AA417" s="1081"/>
      <c r="AB417" s="89">
        <v>150815.76355298673</v>
      </c>
      <c r="AC417" s="89"/>
      <c r="AD417" s="89">
        <v>150815.76355298673</v>
      </c>
      <c r="AE417" s="1083"/>
      <c r="AF417" s="831"/>
      <c r="AG417" s="831"/>
      <c r="AH417" s="831"/>
      <c r="AI417" s="831"/>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150343.78338400318</v>
      </c>
      <c r="N418" s="89">
        <v>0</v>
      </c>
      <c r="O418" s="1082">
        <v>150343.78338400318</v>
      </c>
      <c r="P418" s="598">
        <v>150343.78338400318</v>
      </c>
      <c r="Q418" s="776">
        <v>115225.99118934579</v>
      </c>
      <c r="R418" s="776">
        <v>630.66666666666663</v>
      </c>
      <c r="S418" s="776">
        <v>483.35348586471406</v>
      </c>
      <c r="T418" s="533">
        <v>630.66666666666663</v>
      </c>
      <c r="U418" s="1086"/>
      <c r="V418" s="8"/>
      <c r="W418" s="533">
        <v>630.66666666666663</v>
      </c>
      <c r="X418" s="1095">
        <v>153.92792283855371</v>
      </c>
      <c r="Y418" s="1095">
        <v>84.460740032487266</v>
      </c>
      <c r="Z418" s="89">
        <v>150343.78338400318</v>
      </c>
      <c r="AA418" s="1081"/>
      <c r="AB418" s="89">
        <v>150343.78338400318</v>
      </c>
      <c r="AC418" s="89"/>
      <c r="AD418" s="89">
        <v>150343.78338400318</v>
      </c>
      <c r="AE418" s="1083"/>
      <c r="AF418" s="831"/>
      <c r="AG418" s="831"/>
      <c r="AH418" s="831"/>
      <c r="AI418" s="831"/>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150343.78338400318</v>
      </c>
      <c r="N419" s="89">
        <v>0</v>
      </c>
      <c r="O419" s="1082">
        <v>150343.78338400318</v>
      </c>
      <c r="P419" s="598">
        <v>150343.78338400318</v>
      </c>
      <c r="Q419" s="776">
        <v>115225.99118934579</v>
      </c>
      <c r="R419" s="776">
        <v>630.66666666666663</v>
      </c>
      <c r="S419" s="776">
        <v>483.35348586471406</v>
      </c>
      <c r="T419" s="533">
        <v>630.66666666666663</v>
      </c>
      <c r="U419" s="1086"/>
      <c r="V419" s="8"/>
      <c r="W419" s="533">
        <v>630.66666666666663</v>
      </c>
      <c r="X419" s="1095">
        <v>153.92792283855371</v>
      </c>
      <c r="Y419" s="1095">
        <v>84.460740032487266</v>
      </c>
      <c r="Z419" s="89">
        <v>150343.78338400318</v>
      </c>
      <c r="AA419" s="1081"/>
      <c r="AB419" s="89">
        <v>150343.78338400318</v>
      </c>
      <c r="AC419" s="89"/>
      <c r="AD419" s="89">
        <v>150343.78338400318</v>
      </c>
      <c r="AE419" s="1083"/>
      <c r="AF419" s="831"/>
      <c r="AG419" s="831"/>
      <c r="AH419" s="831"/>
      <c r="AI419" s="831"/>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150343.78338400318</v>
      </c>
      <c r="N420" s="89">
        <v>0</v>
      </c>
      <c r="O420" s="1082">
        <v>150343.78338400318</v>
      </c>
      <c r="P420" s="598">
        <v>150343.78338400318</v>
      </c>
      <c r="Q420" s="776">
        <v>115225.99118934579</v>
      </c>
      <c r="R420" s="776">
        <v>630.66666666666663</v>
      </c>
      <c r="S420" s="776">
        <v>483.35348586471406</v>
      </c>
      <c r="T420" s="533">
        <v>630.66666666666663</v>
      </c>
      <c r="U420" s="1086"/>
      <c r="V420" s="8"/>
      <c r="W420" s="533">
        <v>630.66666666666663</v>
      </c>
      <c r="X420" s="1095">
        <v>153.92792283855371</v>
      </c>
      <c r="Y420" s="1095">
        <v>84.460740032487266</v>
      </c>
      <c r="Z420" s="89">
        <v>150343.78338400318</v>
      </c>
      <c r="AA420" s="1081"/>
      <c r="AB420" s="89">
        <v>150343.78338400318</v>
      </c>
      <c r="AC420" s="89"/>
      <c r="AD420" s="89">
        <v>150343.78338400318</v>
      </c>
      <c r="AE420" s="1083"/>
      <c r="AF420" s="831"/>
      <c r="AG420" s="831"/>
      <c r="AH420" s="831"/>
      <c r="AI420" s="831"/>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150343.78338400318</v>
      </c>
      <c r="N421" s="89">
        <v>0</v>
      </c>
      <c r="O421" s="1082">
        <v>150343.78338400318</v>
      </c>
      <c r="P421" s="598">
        <v>150343.78338400318</v>
      </c>
      <c r="Q421" s="776">
        <v>111869.89435858815</v>
      </c>
      <c r="R421" s="776">
        <v>630.66666666666663</v>
      </c>
      <c r="S421" s="776">
        <v>469.27522899486797</v>
      </c>
      <c r="T421" s="533">
        <v>630.66666666666663</v>
      </c>
      <c r="U421" s="1086"/>
      <c r="V421" s="8"/>
      <c r="W421" s="533">
        <v>630.66666666666663</v>
      </c>
      <c r="X421" s="1095">
        <v>153.92792283855371</v>
      </c>
      <c r="Y421" s="1095">
        <v>84.460740032487266</v>
      </c>
      <c r="Z421" s="89">
        <v>150343.78338400318</v>
      </c>
      <c r="AA421" s="1081"/>
      <c r="AB421" s="89">
        <v>150343.78338400318</v>
      </c>
      <c r="AC421" s="89"/>
      <c r="AD421" s="89">
        <v>150343.78338400318</v>
      </c>
      <c r="AE421" s="1083"/>
      <c r="AF421" s="831"/>
      <c r="AG421" s="831"/>
      <c r="AH421" s="831"/>
      <c r="AI421" s="831"/>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150343.78338400318</v>
      </c>
      <c r="N422" s="89">
        <v>0</v>
      </c>
      <c r="O422" s="1082">
        <v>150343.78338400318</v>
      </c>
      <c r="P422" s="598">
        <v>150343.78338400318</v>
      </c>
      <c r="Q422" s="776">
        <v>111869.89435858815</v>
      </c>
      <c r="R422" s="776">
        <v>630.66666666666663</v>
      </c>
      <c r="S422" s="776">
        <v>469.27522899486797</v>
      </c>
      <c r="T422" s="533">
        <v>630.66666666666663</v>
      </c>
      <c r="U422" s="1086"/>
      <c r="V422" s="8"/>
      <c r="W422" s="533">
        <v>630.66666666666663</v>
      </c>
      <c r="X422" s="1095">
        <v>153.92792283855371</v>
      </c>
      <c r="Y422" s="1095">
        <v>84.460740032487266</v>
      </c>
      <c r="Z422" s="89">
        <v>150343.78338400318</v>
      </c>
      <c r="AA422" s="1081"/>
      <c r="AB422" s="89">
        <v>150343.78338400318</v>
      </c>
      <c r="AC422" s="89"/>
      <c r="AD422" s="89">
        <v>150343.78338400318</v>
      </c>
      <c r="AE422" s="1083"/>
      <c r="AF422" s="831"/>
      <c r="AG422" s="831"/>
      <c r="AH422" s="831"/>
      <c r="AI422" s="831"/>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150343.78338400318</v>
      </c>
      <c r="N423" s="89">
        <v>0</v>
      </c>
      <c r="O423" s="1082">
        <v>150343.78338400318</v>
      </c>
      <c r="P423" s="598">
        <v>150343.78338400318</v>
      </c>
      <c r="Q423" s="776">
        <v>111869.89435858815</v>
      </c>
      <c r="R423" s="776">
        <v>630.66666666666663</v>
      </c>
      <c r="S423" s="776">
        <v>469.27522899486797</v>
      </c>
      <c r="T423" s="533">
        <v>630.66666666666663</v>
      </c>
      <c r="U423" s="1086"/>
      <c r="V423" s="8"/>
      <c r="W423" s="533">
        <v>630.66666666666663</v>
      </c>
      <c r="X423" s="1095">
        <v>153.92792283855371</v>
      </c>
      <c r="Y423" s="1095">
        <v>84.460740032487266</v>
      </c>
      <c r="Z423" s="89">
        <v>150343.78338400318</v>
      </c>
      <c r="AA423" s="1081"/>
      <c r="AB423" s="89">
        <v>150343.78338400318</v>
      </c>
      <c r="AC423" s="89"/>
      <c r="AD423" s="89">
        <v>150343.78338400318</v>
      </c>
      <c r="AE423" s="1083"/>
      <c r="AF423" s="831"/>
      <c r="AG423" s="831"/>
      <c r="AH423" s="831"/>
      <c r="AI423" s="831"/>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150343.78338400318</v>
      </c>
      <c r="N424" s="89">
        <v>0</v>
      </c>
      <c r="O424" s="1082">
        <v>150343.78338400318</v>
      </c>
      <c r="P424" s="598">
        <v>150343.78338400318</v>
      </c>
      <c r="Q424" s="776">
        <v>111869.89435858815</v>
      </c>
      <c r="R424" s="776">
        <v>630.66666666666663</v>
      </c>
      <c r="S424" s="776">
        <v>469.27522899486797</v>
      </c>
      <c r="T424" s="533">
        <v>630.66666666666663</v>
      </c>
      <c r="U424" s="1086"/>
      <c r="V424" s="8"/>
      <c r="W424" s="533">
        <v>630.66666666666663</v>
      </c>
      <c r="X424" s="1095">
        <v>153.92792283855371</v>
      </c>
      <c r="Y424" s="1095">
        <v>84.460740032487266</v>
      </c>
      <c r="Z424" s="89">
        <v>150343.78338400318</v>
      </c>
      <c r="AA424" s="1081"/>
      <c r="AB424" s="89">
        <v>150343.78338400318</v>
      </c>
      <c r="AC424" s="89"/>
      <c r="AD424" s="89">
        <v>150343.78338400318</v>
      </c>
      <c r="AE424" s="1083"/>
      <c r="AF424" s="831"/>
      <c r="AG424" s="831"/>
      <c r="AH424" s="831"/>
      <c r="AI424" s="831"/>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150343.78338400318</v>
      </c>
      <c r="N425" s="89">
        <v>0</v>
      </c>
      <c r="O425" s="1082">
        <v>150343.78338400318</v>
      </c>
      <c r="P425" s="598">
        <v>150343.78338400318</v>
      </c>
      <c r="Q425" s="776">
        <v>111869.89435858815</v>
      </c>
      <c r="R425" s="776">
        <v>630.66666666666663</v>
      </c>
      <c r="S425" s="776">
        <v>469.27522899486797</v>
      </c>
      <c r="T425" s="533">
        <v>630.66666666666663</v>
      </c>
      <c r="U425" s="1086"/>
      <c r="V425" s="8"/>
      <c r="W425" s="533">
        <v>630.66666666666663</v>
      </c>
      <c r="X425" s="1095">
        <v>153.92792283855371</v>
      </c>
      <c r="Y425" s="1095">
        <v>84.460740032487266</v>
      </c>
      <c r="Z425" s="89">
        <v>150343.78338400318</v>
      </c>
      <c r="AA425" s="1081"/>
      <c r="AB425" s="89">
        <v>150343.78338400318</v>
      </c>
      <c r="AC425" s="89"/>
      <c r="AD425" s="89">
        <v>150343.78338400318</v>
      </c>
      <c r="AE425" s="1083"/>
      <c r="AF425" s="831"/>
      <c r="AG425" s="831"/>
      <c r="AH425" s="831"/>
      <c r="AI425" s="831"/>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150343.78338400318</v>
      </c>
      <c r="N426" s="89">
        <v>0</v>
      </c>
      <c r="O426" s="1082">
        <v>150343.78338400318</v>
      </c>
      <c r="P426" s="598">
        <v>150343.78338400318</v>
      </c>
      <c r="Q426" s="776">
        <v>111869.89435858815</v>
      </c>
      <c r="R426" s="776">
        <v>630.66666666666663</v>
      </c>
      <c r="S426" s="776">
        <v>469.27522899486797</v>
      </c>
      <c r="T426" s="533">
        <v>630.66666666666663</v>
      </c>
      <c r="U426" s="1086"/>
      <c r="V426" s="8"/>
      <c r="W426" s="533">
        <v>630.66666666666663</v>
      </c>
      <c r="X426" s="1095">
        <v>153.92792283855371</v>
      </c>
      <c r="Y426" s="1095">
        <v>84.460740032487266</v>
      </c>
      <c r="Z426" s="89">
        <v>150343.78338400318</v>
      </c>
      <c r="AA426" s="1081"/>
      <c r="AB426" s="89">
        <v>150343.78338400318</v>
      </c>
      <c r="AC426" s="89"/>
      <c r="AD426" s="89">
        <v>150343.78338400318</v>
      </c>
      <c r="AE426" s="1083"/>
      <c r="AF426" s="831"/>
      <c r="AG426" s="831"/>
      <c r="AH426" s="831"/>
      <c r="AI426" s="831"/>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150343.78338400318</v>
      </c>
      <c r="N427" s="89">
        <v>0</v>
      </c>
      <c r="O427" s="1082">
        <v>150343.78338400318</v>
      </c>
      <c r="P427" s="598">
        <v>150343.78338400318</v>
      </c>
      <c r="Q427" s="776">
        <v>111869.89435858815</v>
      </c>
      <c r="R427" s="776">
        <v>630.66666666666663</v>
      </c>
      <c r="S427" s="776">
        <v>469.27522899486797</v>
      </c>
      <c r="T427" s="533">
        <v>630.66666666666663</v>
      </c>
      <c r="U427" s="1086"/>
      <c r="V427" s="8"/>
      <c r="W427" s="533">
        <v>630.66666666666663</v>
      </c>
      <c r="X427" s="1095">
        <v>153.92792283855371</v>
      </c>
      <c r="Y427" s="1095">
        <v>84.460740032487266</v>
      </c>
      <c r="Z427" s="89">
        <v>150343.78338400318</v>
      </c>
      <c r="AA427" s="1081"/>
      <c r="AB427" s="89">
        <v>150343.78338400318</v>
      </c>
      <c r="AC427" s="89"/>
      <c r="AD427" s="89">
        <v>150343.78338400318</v>
      </c>
      <c r="AE427" s="1083"/>
      <c r="AF427" s="831"/>
      <c r="AG427" s="831"/>
      <c r="AH427" s="831"/>
      <c r="AI427" s="831"/>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150343.78338400318</v>
      </c>
      <c r="N428" s="89">
        <v>0</v>
      </c>
      <c r="O428" s="1082">
        <v>150343.78338400318</v>
      </c>
      <c r="P428" s="598">
        <v>150343.78338400318</v>
      </c>
      <c r="Q428" s="776">
        <v>111869.89435858815</v>
      </c>
      <c r="R428" s="776">
        <v>630.66666666666663</v>
      </c>
      <c r="S428" s="776">
        <v>469.27522899486797</v>
      </c>
      <c r="T428" s="533">
        <v>630.66666666666663</v>
      </c>
      <c r="U428" s="1086"/>
      <c r="V428" s="8"/>
      <c r="W428" s="533">
        <v>630.66666666666663</v>
      </c>
      <c r="X428" s="1095">
        <v>153.92792283855371</v>
      </c>
      <c r="Y428" s="1095">
        <v>84.460740032487266</v>
      </c>
      <c r="Z428" s="89">
        <v>150343.78338400318</v>
      </c>
      <c r="AA428" s="1081"/>
      <c r="AB428" s="89">
        <v>150343.78338400318</v>
      </c>
      <c r="AC428" s="89"/>
      <c r="AD428" s="89">
        <v>150343.78338400318</v>
      </c>
      <c r="AE428" s="1083"/>
      <c r="AF428" s="831"/>
      <c r="AG428" s="831"/>
      <c r="AH428" s="831"/>
      <c r="AI428" s="831"/>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150343.78338400318</v>
      </c>
      <c r="N429" s="89">
        <v>0</v>
      </c>
      <c r="O429" s="1082">
        <v>150343.78338400318</v>
      </c>
      <c r="P429" s="598">
        <v>150343.78338400318</v>
      </c>
      <c r="Q429" s="776">
        <v>111869.89435858815</v>
      </c>
      <c r="R429" s="776">
        <v>630.66666666666663</v>
      </c>
      <c r="S429" s="776">
        <v>469.27522899486797</v>
      </c>
      <c r="T429" s="533">
        <v>630.66666666666663</v>
      </c>
      <c r="U429" s="1086"/>
      <c r="V429" s="8"/>
      <c r="W429" s="533">
        <v>630.66666666666663</v>
      </c>
      <c r="X429" s="1095">
        <v>153.92792283855371</v>
      </c>
      <c r="Y429" s="1095">
        <v>84.460740032487266</v>
      </c>
      <c r="Z429" s="89">
        <v>150343.78338400318</v>
      </c>
      <c r="AA429" s="1081"/>
      <c r="AB429" s="89">
        <v>150343.78338400318</v>
      </c>
      <c r="AC429" s="89"/>
      <c r="AD429" s="89">
        <v>150343.78338400318</v>
      </c>
      <c r="AE429" s="1083"/>
      <c r="AF429" s="831"/>
      <c r="AG429" s="831"/>
      <c r="AH429" s="831"/>
      <c r="AI429" s="831"/>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149800.92499460391</v>
      </c>
      <c r="N430" s="89">
        <v>0</v>
      </c>
      <c r="O430" s="1082">
        <v>149800.92499460391</v>
      </c>
      <c r="P430" s="598">
        <v>149800.92499460391</v>
      </c>
      <c r="Q430" s="776">
        <v>111465.9567343855</v>
      </c>
      <c r="R430" s="776">
        <v>615</v>
      </c>
      <c r="S430" s="776">
        <v>457.617757661486</v>
      </c>
      <c r="T430" s="533">
        <v>615</v>
      </c>
      <c r="U430" s="1086"/>
      <c r="V430" s="8"/>
      <c r="W430" s="533">
        <v>615</v>
      </c>
      <c r="X430" s="1095">
        <v>157.00648129532479</v>
      </c>
      <c r="Y430" s="1095">
        <v>86.572258533299433</v>
      </c>
      <c r="Z430" s="89">
        <v>149800.92499460391</v>
      </c>
      <c r="AA430" s="1081"/>
      <c r="AB430" s="89">
        <v>149800.92499460391</v>
      </c>
      <c r="AC430" s="89"/>
      <c r="AD430" s="89">
        <v>149800.92499460391</v>
      </c>
      <c r="AE430" s="1083"/>
      <c r="AF430" s="831"/>
      <c r="AG430" s="831"/>
      <c r="AH430" s="831"/>
      <c r="AI430" s="831"/>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149800.92499460391</v>
      </c>
      <c r="N431" s="89">
        <v>0</v>
      </c>
      <c r="O431" s="1082">
        <v>149800.92499460391</v>
      </c>
      <c r="P431" s="598">
        <v>149800.92499460391</v>
      </c>
      <c r="Q431" s="776">
        <v>111465.9567343855</v>
      </c>
      <c r="R431" s="776">
        <v>615</v>
      </c>
      <c r="S431" s="776">
        <v>457.617757661486</v>
      </c>
      <c r="T431" s="533">
        <v>615</v>
      </c>
      <c r="U431" s="1086"/>
      <c r="V431" s="8"/>
      <c r="W431" s="533">
        <v>615</v>
      </c>
      <c r="X431" s="1095">
        <v>157.00648129532479</v>
      </c>
      <c r="Y431" s="1095">
        <v>86.572258533299433</v>
      </c>
      <c r="Z431" s="89">
        <v>149800.92499460391</v>
      </c>
      <c r="AA431" s="1081"/>
      <c r="AB431" s="89">
        <v>149800.92499460391</v>
      </c>
      <c r="AC431" s="89"/>
      <c r="AD431" s="89">
        <v>149800.92499460391</v>
      </c>
      <c r="AE431" s="1083"/>
      <c r="AF431" s="831"/>
      <c r="AG431" s="831"/>
      <c r="AH431" s="831"/>
      <c r="AI431" s="831"/>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149800.92499460391</v>
      </c>
      <c r="N432" s="89">
        <v>0</v>
      </c>
      <c r="O432" s="1082">
        <v>149800.92499460391</v>
      </c>
      <c r="P432" s="598">
        <v>149800.92499460391</v>
      </c>
      <c r="Q432" s="776">
        <v>111465.9567343855</v>
      </c>
      <c r="R432" s="776">
        <v>615</v>
      </c>
      <c r="S432" s="776">
        <v>457.617757661486</v>
      </c>
      <c r="T432" s="533">
        <v>615</v>
      </c>
      <c r="U432" s="1086"/>
      <c r="V432" s="8"/>
      <c r="W432" s="533">
        <v>615</v>
      </c>
      <c r="X432" s="1095">
        <v>157.00648129532479</v>
      </c>
      <c r="Y432" s="1095">
        <v>86.572258533299433</v>
      </c>
      <c r="Z432" s="89">
        <v>149800.92499460391</v>
      </c>
      <c r="AA432" s="1081"/>
      <c r="AB432" s="89">
        <v>149800.92499460391</v>
      </c>
      <c r="AC432" s="89"/>
      <c r="AD432" s="89">
        <v>149800.92499460391</v>
      </c>
      <c r="AE432" s="1083"/>
      <c r="AF432" s="831"/>
      <c r="AG432" s="831"/>
      <c r="AH432" s="831"/>
      <c r="AI432" s="831"/>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149800.92499460391</v>
      </c>
      <c r="N433" s="89">
        <v>0</v>
      </c>
      <c r="O433" s="1082">
        <v>149800.92499460391</v>
      </c>
      <c r="P433" s="598">
        <v>149800.92499460391</v>
      </c>
      <c r="Q433" s="776">
        <v>108219.3754702772</v>
      </c>
      <c r="R433" s="776">
        <v>615</v>
      </c>
      <c r="S433" s="776">
        <v>444.28908510823885</v>
      </c>
      <c r="T433" s="533">
        <v>615</v>
      </c>
      <c r="U433" s="1086"/>
      <c r="V433" s="8"/>
      <c r="W433" s="533">
        <v>615</v>
      </c>
      <c r="X433" s="1095">
        <v>157.00648129532479</v>
      </c>
      <c r="Y433" s="1095">
        <v>86.572258533299433</v>
      </c>
      <c r="Z433" s="89">
        <v>149800.92499460391</v>
      </c>
      <c r="AA433" s="1081"/>
      <c r="AB433" s="89">
        <v>149800.92499460391</v>
      </c>
      <c r="AC433" s="89"/>
      <c r="AD433" s="89">
        <v>149800.92499460391</v>
      </c>
      <c r="AE433" s="1083"/>
      <c r="AF433" s="831"/>
      <c r="AG433" s="831"/>
      <c r="AH433" s="831"/>
      <c r="AI433" s="831"/>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149800.92499460391</v>
      </c>
      <c r="N434" s="89">
        <v>0</v>
      </c>
      <c r="O434" s="1082">
        <v>149800.92499460391</v>
      </c>
      <c r="P434" s="598">
        <v>149800.92499460391</v>
      </c>
      <c r="Q434" s="776">
        <v>108219.3754702772</v>
      </c>
      <c r="R434" s="776">
        <v>615</v>
      </c>
      <c r="S434" s="776">
        <v>444.28908510823885</v>
      </c>
      <c r="T434" s="533">
        <v>615</v>
      </c>
      <c r="U434" s="1086"/>
      <c r="V434" s="8"/>
      <c r="W434" s="533">
        <v>615</v>
      </c>
      <c r="X434" s="1095">
        <v>157.00648129532479</v>
      </c>
      <c r="Y434" s="1095">
        <v>86.572258533299433</v>
      </c>
      <c r="Z434" s="89">
        <v>149800.92499460391</v>
      </c>
      <c r="AA434" s="1081"/>
      <c r="AB434" s="89">
        <v>149800.92499460391</v>
      </c>
      <c r="AC434" s="89"/>
      <c r="AD434" s="89">
        <v>149800.92499460391</v>
      </c>
      <c r="AE434" s="1083"/>
      <c r="AF434" s="831"/>
      <c r="AG434" s="831"/>
      <c r="AH434" s="831"/>
      <c r="AI434" s="831"/>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149800.92499460391</v>
      </c>
      <c r="N435" s="89">
        <v>0</v>
      </c>
      <c r="O435" s="1082">
        <v>149800.92499460391</v>
      </c>
      <c r="P435" s="598">
        <v>149800.92499460391</v>
      </c>
      <c r="Q435" s="776">
        <v>108219.3754702772</v>
      </c>
      <c r="R435" s="776">
        <v>615</v>
      </c>
      <c r="S435" s="776">
        <v>444.28908510823885</v>
      </c>
      <c r="T435" s="533">
        <v>615</v>
      </c>
      <c r="U435" s="1086"/>
      <c r="V435" s="8"/>
      <c r="W435" s="533">
        <v>615</v>
      </c>
      <c r="X435" s="1095">
        <v>157.00648129532479</v>
      </c>
      <c r="Y435" s="1095">
        <v>86.572258533299433</v>
      </c>
      <c r="Z435" s="89">
        <v>149800.92499460391</v>
      </c>
      <c r="AA435" s="1081"/>
      <c r="AB435" s="89">
        <v>149800.92499460391</v>
      </c>
      <c r="AC435" s="89"/>
      <c r="AD435" s="89">
        <v>149800.92499460391</v>
      </c>
      <c r="AE435" s="1083"/>
      <c r="AF435" s="831"/>
      <c r="AG435" s="831"/>
      <c r="AH435" s="831"/>
      <c r="AI435" s="831"/>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149800.92499460391</v>
      </c>
      <c r="N436" s="89">
        <v>0</v>
      </c>
      <c r="O436" s="1082">
        <v>149800.92499460391</v>
      </c>
      <c r="P436" s="598">
        <v>149800.92499460391</v>
      </c>
      <c r="Q436" s="776">
        <v>108219.3754702772</v>
      </c>
      <c r="R436" s="776">
        <v>615</v>
      </c>
      <c r="S436" s="776">
        <v>444.28908510823885</v>
      </c>
      <c r="T436" s="533">
        <v>615</v>
      </c>
      <c r="U436" s="1086"/>
      <c r="V436" s="8"/>
      <c r="W436" s="533">
        <v>615</v>
      </c>
      <c r="X436" s="1095">
        <v>157.00648129532479</v>
      </c>
      <c r="Y436" s="1095">
        <v>86.572258533299433</v>
      </c>
      <c r="Z436" s="89">
        <v>149800.92499460391</v>
      </c>
      <c r="AA436" s="1081"/>
      <c r="AB436" s="89">
        <v>149800.92499460391</v>
      </c>
      <c r="AC436" s="89"/>
      <c r="AD436" s="89">
        <v>149800.92499460391</v>
      </c>
      <c r="AE436" s="1083"/>
      <c r="AF436" s="831"/>
      <c r="AG436" s="831"/>
      <c r="AH436" s="831"/>
      <c r="AI436" s="831"/>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149800.92499460391</v>
      </c>
      <c r="N437" s="89">
        <v>0</v>
      </c>
      <c r="O437" s="1082">
        <v>149800.92499460391</v>
      </c>
      <c r="P437" s="598">
        <v>149800.92499460391</v>
      </c>
      <c r="Q437" s="776">
        <v>108219.3754702772</v>
      </c>
      <c r="R437" s="776">
        <v>615</v>
      </c>
      <c r="S437" s="776">
        <v>444.28908510823885</v>
      </c>
      <c r="T437" s="533">
        <v>615</v>
      </c>
      <c r="U437" s="1086"/>
      <c r="V437" s="8"/>
      <c r="W437" s="533">
        <v>615</v>
      </c>
      <c r="X437" s="1095">
        <v>157.00648129532479</v>
      </c>
      <c r="Y437" s="1095">
        <v>86.572258533299433</v>
      </c>
      <c r="Z437" s="89">
        <v>149800.92499460391</v>
      </c>
      <c r="AA437" s="1081"/>
      <c r="AB437" s="89">
        <v>149800.92499460391</v>
      </c>
      <c r="AC437" s="89"/>
      <c r="AD437" s="89">
        <v>149800.92499460391</v>
      </c>
      <c r="AE437" s="1083"/>
      <c r="AF437" s="831"/>
      <c r="AG437" s="831"/>
      <c r="AH437" s="831"/>
      <c r="AI437" s="831"/>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149800.92499460391</v>
      </c>
      <c r="N438" s="89">
        <v>0</v>
      </c>
      <c r="O438" s="1082">
        <v>149800.92499460391</v>
      </c>
      <c r="P438" s="598">
        <v>149800.92499460391</v>
      </c>
      <c r="Q438" s="776">
        <v>108219.3754702772</v>
      </c>
      <c r="R438" s="776">
        <v>615</v>
      </c>
      <c r="S438" s="776">
        <v>444.28908510823885</v>
      </c>
      <c r="T438" s="533">
        <v>615</v>
      </c>
      <c r="U438" s="1086"/>
      <c r="V438" s="8"/>
      <c r="W438" s="533">
        <v>615</v>
      </c>
      <c r="X438" s="1095">
        <v>157.00648129532479</v>
      </c>
      <c r="Y438" s="1095">
        <v>86.572258533299433</v>
      </c>
      <c r="Z438" s="89">
        <v>149800.92499460391</v>
      </c>
      <c r="AA438" s="1081"/>
      <c r="AB438" s="89">
        <v>149800.92499460391</v>
      </c>
      <c r="AC438" s="89"/>
      <c r="AD438" s="89">
        <v>149800.92499460391</v>
      </c>
      <c r="AE438" s="1083"/>
      <c r="AF438" s="831"/>
      <c r="AG438" s="831"/>
      <c r="AH438" s="831"/>
      <c r="AI438" s="831"/>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149800.92499460391</v>
      </c>
      <c r="N439" s="89">
        <v>0</v>
      </c>
      <c r="O439" s="1082">
        <v>149800.92499460391</v>
      </c>
      <c r="P439" s="598">
        <v>149800.92499460391</v>
      </c>
      <c r="Q439" s="776">
        <v>108219.3754702772</v>
      </c>
      <c r="R439" s="776">
        <v>615</v>
      </c>
      <c r="S439" s="776">
        <v>444.28908510823885</v>
      </c>
      <c r="T439" s="533">
        <v>615</v>
      </c>
      <c r="U439" s="1086"/>
      <c r="V439" s="8"/>
      <c r="W439" s="533">
        <v>615</v>
      </c>
      <c r="X439" s="1095">
        <v>157.00648129532479</v>
      </c>
      <c r="Y439" s="1095">
        <v>86.572258533299433</v>
      </c>
      <c r="Z439" s="89">
        <v>149800.92499460391</v>
      </c>
      <c r="AA439" s="1081"/>
      <c r="AB439" s="89">
        <v>149800.92499460391</v>
      </c>
      <c r="AC439" s="89"/>
      <c r="AD439" s="89">
        <v>149800.92499460391</v>
      </c>
      <c r="AE439" s="1083"/>
      <c r="AF439" s="831"/>
      <c r="AG439" s="831"/>
      <c r="AH439" s="831"/>
      <c r="AI439" s="831"/>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149800.92499460391</v>
      </c>
      <c r="N440" s="89">
        <v>0</v>
      </c>
      <c r="O440" s="1082">
        <v>149800.92499460391</v>
      </c>
      <c r="P440" s="598">
        <v>149800.92499460391</v>
      </c>
      <c r="Q440" s="776">
        <v>108219.3754702772</v>
      </c>
      <c r="R440" s="776">
        <v>615</v>
      </c>
      <c r="S440" s="776">
        <v>444.28908510823885</v>
      </c>
      <c r="T440" s="533">
        <v>615</v>
      </c>
      <c r="U440" s="1086"/>
      <c r="V440" s="8"/>
      <c r="W440" s="533">
        <v>615</v>
      </c>
      <c r="X440" s="1095">
        <v>157.00648129532479</v>
      </c>
      <c r="Y440" s="1095">
        <v>86.572258533299433</v>
      </c>
      <c r="Z440" s="89">
        <v>149800.92499460391</v>
      </c>
      <c r="AA440" s="1081"/>
      <c r="AB440" s="89">
        <v>149800.92499460391</v>
      </c>
      <c r="AC440" s="89"/>
      <c r="AD440" s="89">
        <v>149800.92499460391</v>
      </c>
      <c r="AE440" s="1083"/>
      <c r="AF440" s="831"/>
      <c r="AG440" s="831"/>
      <c r="AH440" s="831"/>
      <c r="AI440" s="831"/>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149800.92499460391</v>
      </c>
      <c r="N441" s="89">
        <v>0</v>
      </c>
      <c r="O441" s="1082">
        <v>149800.92499460391</v>
      </c>
      <c r="P441" s="598">
        <v>149800.92499460391</v>
      </c>
      <c r="Q441" s="776">
        <v>108219.3754702772</v>
      </c>
      <c r="R441" s="776">
        <v>615</v>
      </c>
      <c r="S441" s="776">
        <v>444.28908510823885</v>
      </c>
      <c r="T441" s="533">
        <v>615</v>
      </c>
      <c r="U441" s="1086"/>
      <c r="V441" s="8"/>
      <c r="W441" s="533">
        <v>615</v>
      </c>
      <c r="X441" s="1095">
        <v>157.00648129532479</v>
      </c>
      <c r="Y441" s="1095">
        <v>86.572258533299433</v>
      </c>
      <c r="Z441" s="89">
        <v>149800.92499460391</v>
      </c>
      <c r="AA441" s="1081"/>
      <c r="AB441" s="89">
        <v>149800.92499460391</v>
      </c>
      <c r="AC441" s="89"/>
      <c r="AD441" s="89">
        <v>149800.92499460391</v>
      </c>
      <c r="AE441" s="1083"/>
      <c r="AF441" s="831"/>
      <c r="AG441" s="831"/>
      <c r="AH441" s="831"/>
      <c r="AI441" s="831"/>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149143.2431687795</v>
      </c>
      <c r="N442" s="89">
        <v>0</v>
      </c>
      <c r="O442" s="1082">
        <v>149143.2431687795</v>
      </c>
      <c r="P442" s="598">
        <v>149143.2431687795</v>
      </c>
      <c r="Q442" s="776">
        <v>107744.25212606933</v>
      </c>
      <c r="R442" s="776">
        <v>599.25</v>
      </c>
      <c r="S442" s="776">
        <v>432.91095000180832</v>
      </c>
      <c r="T442" s="533">
        <v>599.25</v>
      </c>
      <c r="U442" s="1086"/>
      <c r="V442" s="8"/>
      <c r="W442" s="533">
        <v>599.25</v>
      </c>
      <c r="X442" s="1095">
        <v>160.14661092123129</v>
      </c>
      <c r="Y442" s="1095">
        <v>88.736564996631913</v>
      </c>
      <c r="Z442" s="89">
        <v>149143.2431687795</v>
      </c>
      <c r="AA442" s="1081"/>
      <c r="AB442" s="89">
        <v>149143.2431687795</v>
      </c>
      <c r="AC442" s="89"/>
      <c r="AD442" s="89">
        <v>149143.2431687795</v>
      </c>
      <c r="AE442" s="1083"/>
      <c r="AF442" s="831"/>
      <c r="AG442" s="831"/>
      <c r="AH442" s="831"/>
      <c r="AI442" s="831"/>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149143.2431687795</v>
      </c>
      <c r="N443" s="89">
        <v>0</v>
      </c>
      <c r="O443" s="1082">
        <v>149143.2431687795</v>
      </c>
      <c r="P443" s="598">
        <v>149143.2431687795</v>
      </c>
      <c r="Q443" s="776">
        <v>107744.25212606933</v>
      </c>
      <c r="R443" s="776">
        <v>599.25</v>
      </c>
      <c r="S443" s="776">
        <v>432.91095000180832</v>
      </c>
      <c r="T443" s="533">
        <v>599.25</v>
      </c>
      <c r="U443" s="1086"/>
      <c r="V443" s="8"/>
      <c r="W443" s="533">
        <v>599.25</v>
      </c>
      <c r="X443" s="1095">
        <v>160.14661092123129</v>
      </c>
      <c r="Y443" s="1095">
        <v>88.736564996631913</v>
      </c>
      <c r="Z443" s="89">
        <v>149143.2431687795</v>
      </c>
      <c r="AA443" s="1081"/>
      <c r="AB443" s="89">
        <v>149143.2431687795</v>
      </c>
      <c r="AC443" s="89"/>
      <c r="AD443" s="89">
        <v>149143.2431687795</v>
      </c>
      <c r="AE443" s="1083"/>
      <c r="AF443" s="831"/>
      <c r="AG443" s="831"/>
      <c r="AH443" s="831"/>
      <c r="AI443" s="831"/>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149143.2431687795</v>
      </c>
      <c r="N444" s="89">
        <v>0</v>
      </c>
      <c r="O444" s="1082">
        <v>149143.2431687795</v>
      </c>
      <c r="P444" s="598">
        <v>149143.2431687795</v>
      </c>
      <c r="Q444" s="776">
        <v>107744.25212606933</v>
      </c>
      <c r="R444" s="776">
        <v>599.25</v>
      </c>
      <c r="S444" s="776">
        <v>432.91095000180832</v>
      </c>
      <c r="T444" s="533">
        <v>599.25</v>
      </c>
      <c r="U444" s="1086"/>
      <c r="V444" s="8"/>
      <c r="W444" s="533">
        <v>599.25</v>
      </c>
      <c r="X444" s="1095">
        <v>160.14661092123129</v>
      </c>
      <c r="Y444" s="1095">
        <v>88.736564996631913</v>
      </c>
      <c r="Z444" s="89">
        <v>149143.2431687795</v>
      </c>
      <c r="AA444" s="1081"/>
      <c r="AB444" s="89">
        <v>149143.2431687795</v>
      </c>
      <c r="AC444" s="89"/>
      <c r="AD444" s="89">
        <v>149143.2431687795</v>
      </c>
      <c r="AE444" s="1083"/>
      <c r="AF444" s="831"/>
      <c r="AG444" s="831"/>
      <c r="AH444" s="831"/>
      <c r="AI444" s="831"/>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149143.2431687795</v>
      </c>
      <c r="N445" s="89">
        <v>0</v>
      </c>
      <c r="O445" s="1082">
        <v>149143.2431687795</v>
      </c>
      <c r="P445" s="598">
        <v>149143.2431687795</v>
      </c>
      <c r="Q445" s="776">
        <v>104606.07002531005</v>
      </c>
      <c r="R445" s="776">
        <v>599.25</v>
      </c>
      <c r="S445" s="776">
        <v>420.3018932056392</v>
      </c>
      <c r="T445" s="533">
        <v>599.25</v>
      </c>
      <c r="U445" s="1086"/>
      <c r="V445" s="8"/>
      <c r="W445" s="533">
        <v>599.25</v>
      </c>
      <c r="X445" s="1095">
        <v>160.14661092123129</v>
      </c>
      <c r="Y445" s="1095">
        <v>88.736564996631913</v>
      </c>
      <c r="Z445" s="89">
        <v>149143.2431687795</v>
      </c>
      <c r="AA445" s="1081"/>
      <c r="AB445" s="89">
        <v>149143.2431687795</v>
      </c>
      <c r="AC445" s="89"/>
      <c r="AD445" s="89">
        <v>149143.2431687795</v>
      </c>
      <c r="AE445" s="1083"/>
      <c r="AF445" s="831"/>
      <c r="AG445" s="831"/>
      <c r="AH445" s="831"/>
      <c r="AI445" s="831"/>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149143.2431687795</v>
      </c>
      <c r="N446" s="89">
        <v>0</v>
      </c>
      <c r="O446" s="1082">
        <v>149143.2431687795</v>
      </c>
      <c r="P446" s="598">
        <v>149143.2431687795</v>
      </c>
      <c r="Q446" s="776">
        <v>104606.07002531005</v>
      </c>
      <c r="R446" s="776">
        <v>599.25</v>
      </c>
      <c r="S446" s="776">
        <v>420.3018932056392</v>
      </c>
      <c r="T446" s="533">
        <v>599.25</v>
      </c>
      <c r="U446" s="1086"/>
      <c r="V446" s="8"/>
      <c r="W446" s="533">
        <v>599.25</v>
      </c>
      <c r="X446" s="1095">
        <v>160.14661092123129</v>
      </c>
      <c r="Y446" s="1095">
        <v>88.736564996631913</v>
      </c>
      <c r="Z446" s="89">
        <v>149143.2431687795</v>
      </c>
      <c r="AA446" s="1081"/>
      <c r="AB446" s="89">
        <v>149143.2431687795</v>
      </c>
      <c r="AC446" s="89"/>
      <c r="AD446" s="89">
        <v>149143.2431687795</v>
      </c>
      <c r="AE446" s="1083"/>
      <c r="AF446" s="831"/>
      <c r="AG446" s="831"/>
      <c r="AH446" s="831"/>
      <c r="AI446" s="831"/>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149143.2431687795</v>
      </c>
      <c r="N447" s="89">
        <v>0</v>
      </c>
      <c r="O447" s="1082">
        <v>149143.2431687795</v>
      </c>
      <c r="P447" s="598">
        <v>149143.2431687795</v>
      </c>
      <c r="Q447" s="776">
        <v>104606.07002531005</v>
      </c>
      <c r="R447" s="776">
        <v>599.25</v>
      </c>
      <c r="S447" s="776">
        <v>420.3018932056392</v>
      </c>
      <c r="T447" s="533">
        <v>599.25</v>
      </c>
      <c r="U447" s="1086"/>
      <c r="V447" s="8"/>
      <c r="W447" s="533">
        <v>599.25</v>
      </c>
      <c r="X447" s="1095">
        <v>160.14661092123129</v>
      </c>
      <c r="Y447" s="1095">
        <v>88.736564996631913</v>
      </c>
      <c r="Z447" s="89">
        <v>149143.2431687795</v>
      </c>
      <c r="AA447" s="1081"/>
      <c r="AB447" s="89">
        <v>149143.2431687795</v>
      </c>
      <c r="AC447" s="89"/>
      <c r="AD447" s="89">
        <v>149143.2431687795</v>
      </c>
      <c r="AE447" s="1083"/>
      <c r="AF447" s="831"/>
      <c r="AG447" s="831"/>
      <c r="AH447" s="831"/>
      <c r="AI447" s="831"/>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149143.2431687795</v>
      </c>
      <c r="N448" s="89">
        <v>0</v>
      </c>
      <c r="O448" s="1082">
        <v>149143.2431687795</v>
      </c>
      <c r="P448" s="598">
        <v>149143.2431687795</v>
      </c>
      <c r="Q448" s="776">
        <v>104606.07002531005</v>
      </c>
      <c r="R448" s="776">
        <v>599.25</v>
      </c>
      <c r="S448" s="776">
        <v>420.3018932056392</v>
      </c>
      <c r="T448" s="533">
        <v>599.25</v>
      </c>
      <c r="U448" s="1086"/>
      <c r="V448" s="8"/>
      <c r="W448" s="533">
        <v>599.25</v>
      </c>
      <c r="X448" s="1095">
        <v>160.14661092123129</v>
      </c>
      <c r="Y448" s="1095">
        <v>88.736564996631913</v>
      </c>
      <c r="Z448" s="89">
        <v>149143.2431687795</v>
      </c>
      <c r="AA448" s="1081"/>
      <c r="AB448" s="89">
        <v>149143.2431687795</v>
      </c>
      <c r="AC448" s="89"/>
      <c r="AD448" s="89">
        <v>149143.2431687795</v>
      </c>
      <c r="AE448" s="1083"/>
      <c r="AF448" s="831"/>
      <c r="AG448" s="831"/>
      <c r="AH448" s="831"/>
      <c r="AI448" s="831"/>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149143.2431687795</v>
      </c>
      <c r="N449" s="89">
        <v>0</v>
      </c>
      <c r="O449" s="1082">
        <v>149143.2431687795</v>
      </c>
      <c r="P449" s="598">
        <v>149143.2431687795</v>
      </c>
      <c r="Q449" s="776">
        <v>104606.07002531005</v>
      </c>
      <c r="R449" s="776">
        <v>599.25</v>
      </c>
      <c r="S449" s="776">
        <v>420.3018932056392</v>
      </c>
      <c r="T449" s="533">
        <v>599.25</v>
      </c>
      <c r="U449" s="1086"/>
      <c r="V449" s="8"/>
      <c r="W449" s="533">
        <v>599.25</v>
      </c>
      <c r="X449" s="1095">
        <v>160.14661092123129</v>
      </c>
      <c r="Y449" s="1095">
        <v>88.736564996631913</v>
      </c>
      <c r="Z449" s="89">
        <v>149143.2431687795</v>
      </c>
      <c r="AA449" s="1081"/>
      <c r="AB449" s="89">
        <v>149143.2431687795</v>
      </c>
      <c r="AC449" s="89"/>
      <c r="AD449" s="89">
        <v>149143.2431687795</v>
      </c>
      <c r="AE449" s="1083"/>
      <c r="AF449" s="831"/>
      <c r="AG449" s="831"/>
      <c r="AH449" s="831"/>
      <c r="AI449" s="831"/>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149143.2431687795</v>
      </c>
      <c r="N450" s="89">
        <v>0</v>
      </c>
      <c r="O450" s="1082">
        <v>149143.2431687795</v>
      </c>
      <c r="P450" s="598">
        <v>149143.2431687795</v>
      </c>
      <c r="Q450" s="776">
        <v>104606.07002531005</v>
      </c>
      <c r="R450" s="776">
        <v>599.25</v>
      </c>
      <c r="S450" s="776">
        <v>420.3018932056392</v>
      </c>
      <c r="T450" s="533">
        <v>599.25</v>
      </c>
      <c r="U450" s="1086"/>
      <c r="V450" s="8"/>
      <c r="W450" s="533">
        <v>599.25</v>
      </c>
      <c r="X450" s="1095">
        <v>160.14661092123129</v>
      </c>
      <c r="Y450" s="1095">
        <v>88.736564996631913</v>
      </c>
      <c r="Z450" s="89">
        <v>149143.2431687795</v>
      </c>
      <c r="AA450" s="1081"/>
      <c r="AB450" s="89">
        <v>149143.2431687795</v>
      </c>
      <c r="AC450" s="89"/>
      <c r="AD450" s="89">
        <v>149143.2431687795</v>
      </c>
      <c r="AE450" s="1083"/>
      <c r="AF450" s="831"/>
      <c r="AG450" s="831"/>
      <c r="AH450" s="831"/>
      <c r="AI450" s="831"/>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149143.2431687795</v>
      </c>
      <c r="N451" s="89">
        <v>0</v>
      </c>
      <c r="O451" s="1082">
        <v>149143.2431687795</v>
      </c>
      <c r="P451" s="598">
        <v>149143.2431687795</v>
      </c>
      <c r="Q451" s="776">
        <v>104606.07002531005</v>
      </c>
      <c r="R451" s="776">
        <v>599.25</v>
      </c>
      <c r="S451" s="776">
        <v>420.3018932056392</v>
      </c>
      <c r="T451" s="533">
        <v>599.25</v>
      </c>
      <c r="U451" s="1086"/>
      <c r="V451" s="8"/>
      <c r="W451" s="533">
        <v>599.25</v>
      </c>
      <c r="X451" s="1095">
        <v>160.14661092123129</v>
      </c>
      <c r="Y451" s="1095">
        <v>88.736564996631913</v>
      </c>
      <c r="Z451" s="89">
        <v>149143.2431687795</v>
      </c>
      <c r="AA451" s="1081"/>
      <c r="AB451" s="89">
        <v>149143.2431687795</v>
      </c>
      <c r="AC451" s="89"/>
      <c r="AD451" s="89">
        <v>149143.2431687795</v>
      </c>
      <c r="AE451" s="1083"/>
      <c r="AF451" s="831"/>
      <c r="AG451" s="831"/>
      <c r="AH451" s="831"/>
      <c r="AI451" s="831"/>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149143.2431687795</v>
      </c>
      <c r="N452" s="89">
        <v>0</v>
      </c>
      <c r="O452" s="1082">
        <v>149143.2431687795</v>
      </c>
      <c r="P452" s="598">
        <v>149143.2431687795</v>
      </c>
      <c r="Q452" s="776">
        <v>104606.07002531005</v>
      </c>
      <c r="R452" s="776">
        <v>599.25</v>
      </c>
      <c r="S452" s="776">
        <v>420.3018932056392</v>
      </c>
      <c r="T452" s="533">
        <v>599.25</v>
      </c>
      <c r="U452" s="1086"/>
      <c r="V452" s="8"/>
      <c r="W452" s="533">
        <v>599.25</v>
      </c>
      <c r="X452" s="1095">
        <v>160.14661092123129</v>
      </c>
      <c r="Y452" s="1095">
        <v>88.736564996631913</v>
      </c>
      <c r="Z452" s="89">
        <v>149143.2431687795</v>
      </c>
      <c r="AA452" s="1081"/>
      <c r="AB452" s="89">
        <v>149143.2431687795</v>
      </c>
      <c r="AC452" s="89"/>
      <c r="AD452" s="89">
        <v>149143.2431687795</v>
      </c>
      <c r="AE452" s="1083"/>
      <c r="AF452" s="831"/>
      <c r="AG452" s="831"/>
      <c r="AH452" s="831"/>
      <c r="AI452" s="831"/>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149143.2431687795</v>
      </c>
      <c r="N453" s="89">
        <v>0</v>
      </c>
      <c r="O453" s="1082">
        <v>149143.2431687795</v>
      </c>
      <c r="P453" s="598">
        <v>149143.2431687795</v>
      </c>
      <c r="Q453" s="776">
        <v>104606.07002531005</v>
      </c>
      <c r="R453" s="776">
        <v>599.25</v>
      </c>
      <c r="S453" s="776">
        <v>420.3018932056392</v>
      </c>
      <c r="T453" s="533">
        <v>599.25</v>
      </c>
      <c r="U453" s="1086"/>
      <c r="V453" s="8"/>
      <c r="W453" s="533">
        <v>599.25</v>
      </c>
      <c r="X453" s="1095">
        <v>160.14661092123129</v>
      </c>
      <c r="Y453" s="1095">
        <v>88.736564996631913</v>
      </c>
      <c r="Z453" s="89">
        <v>149143.2431687795</v>
      </c>
      <c r="AA453" s="1081"/>
      <c r="AB453" s="89">
        <v>149143.2431687795</v>
      </c>
      <c r="AC453" s="89"/>
      <c r="AD453" s="89">
        <v>149143.2431687795</v>
      </c>
      <c r="AE453" s="1083"/>
      <c r="AF453" s="831"/>
      <c r="AG453" s="831"/>
      <c r="AH453" s="831"/>
      <c r="AI453" s="831"/>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148386.68873941229</v>
      </c>
      <c r="N454" s="89">
        <v>0</v>
      </c>
      <c r="O454" s="1082">
        <v>148386.68873941229</v>
      </c>
      <c r="P454" s="598">
        <v>148386.68873941229</v>
      </c>
      <c r="Q454" s="776">
        <v>104075.43797028101</v>
      </c>
      <c r="R454" s="776">
        <v>583.5</v>
      </c>
      <c r="S454" s="776">
        <v>409.25516009259991</v>
      </c>
      <c r="T454" s="533">
        <v>583.50000000000011</v>
      </c>
      <c r="U454" s="1086"/>
      <c r="V454" s="8"/>
      <c r="W454" s="533">
        <v>583.5</v>
      </c>
      <c r="X454" s="1095">
        <v>163.34954313965591</v>
      </c>
      <c r="Y454" s="1095">
        <v>90.954979121547709</v>
      </c>
      <c r="Z454" s="89">
        <v>148386.68873941229</v>
      </c>
      <c r="AA454" s="1081"/>
      <c r="AB454" s="89">
        <v>148386.68873941229</v>
      </c>
      <c r="AC454" s="89"/>
      <c r="AD454" s="89">
        <v>148386.68873941229</v>
      </c>
      <c r="AE454" s="1083"/>
      <c r="AF454" s="831"/>
      <c r="AG454" s="831"/>
      <c r="AH454" s="831"/>
      <c r="AI454" s="831"/>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148386.68873941229</v>
      </c>
      <c r="N455" s="89">
        <v>0</v>
      </c>
      <c r="O455" s="1082">
        <v>148386.68873941229</v>
      </c>
      <c r="P455" s="598">
        <v>148386.68873941229</v>
      </c>
      <c r="Q455" s="776">
        <v>104075.43797028101</v>
      </c>
      <c r="R455" s="776">
        <v>583.5</v>
      </c>
      <c r="S455" s="776">
        <v>409.25516009259991</v>
      </c>
      <c r="T455" s="533">
        <v>583.50000000000011</v>
      </c>
      <c r="U455" s="1086"/>
      <c r="V455" s="8"/>
      <c r="W455" s="533">
        <v>583.5</v>
      </c>
      <c r="X455" s="1095">
        <v>163.34954313965591</v>
      </c>
      <c r="Y455" s="1095">
        <v>90.954979121547709</v>
      </c>
      <c r="Z455" s="89">
        <v>148386.68873941229</v>
      </c>
      <c r="AA455" s="1081"/>
      <c r="AB455" s="89">
        <v>148386.68873941229</v>
      </c>
      <c r="AC455" s="89"/>
      <c r="AD455" s="89">
        <v>148386.68873941229</v>
      </c>
      <c r="AE455" s="1083"/>
      <c r="AF455" s="831"/>
      <c r="AG455" s="831"/>
      <c r="AH455" s="831"/>
      <c r="AI455" s="831"/>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148386.68873941229</v>
      </c>
      <c r="N456" s="89">
        <v>0</v>
      </c>
      <c r="O456" s="1082">
        <v>148386.68873941229</v>
      </c>
      <c r="P456" s="598">
        <v>148386.68873941229</v>
      </c>
      <c r="Q456" s="776">
        <v>104075.43797028101</v>
      </c>
      <c r="R456" s="776">
        <v>583.5</v>
      </c>
      <c r="S456" s="776">
        <v>409.25516009259991</v>
      </c>
      <c r="T456" s="533">
        <v>583.50000000000011</v>
      </c>
      <c r="U456" s="1086"/>
      <c r="V456" s="8"/>
      <c r="W456" s="533">
        <v>583.5</v>
      </c>
      <c r="X456" s="1095">
        <v>163.34954313965591</v>
      </c>
      <c r="Y456" s="1095">
        <v>90.954979121547709</v>
      </c>
      <c r="Z456" s="89">
        <v>148386.68873941229</v>
      </c>
      <c r="AA456" s="1081"/>
      <c r="AB456" s="89">
        <v>148386.68873941229</v>
      </c>
      <c r="AC456" s="89"/>
      <c r="AD456" s="89">
        <v>148386.68873941229</v>
      </c>
      <c r="AE456" s="1083"/>
      <c r="AF456" s="831"/>
      <c r="AG456" s="831"/>
      <c r="AH456" s="831"/>
      <c r="AI456" s="831"/>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148386.68873941229</v>
      </c>
      <c r="N457" s="89">
        <v>0</v>
      </c>
      <c r="O457" s="1082">
        <v>148386.68873941229</v>
      </c>
      <c r="P457" s="598">
        <v>148386.68873941229</v>
      </c>
      <c r="Q457" s="776">
        <v>101044.1145342534</v>
      </c>
      <c r="R457" s="776">
        <v>583.5</v>
      </c>
      <c r="S457" s="776">
        <v>397.33510688601933</v>
      </c>
      <c r="T457" s="533">
        <v>583.5</v>
      </c>
      <c r="U457" s="1086"/>
      <c r="V457" s="8"/>
      <c r="W457" s="533">
        <v>583.5</v>
      </c>
      <c r="X457" s="1095">
        <v>163.34954313965591</v>
      </c>
      <c r="Y457" s="1095">
        <v>90.954979121547709</v>
      </c>
      <c r="Z457" s="89">
        <v>148386.68873941229</v>
      </c>
      <c r="AA457" s="1081"/>
      <c r="AB457" s="89">
        <v>148386.68873941229</v>
      </c>
      <c r="AC457" s="89"/>
      <c r="AD457" s="89">
        <v>148386.68873941229</v>
      </c>
      <c r="AE457" s="1083"/>
      <c r="AF457" s="831"/>
      <c r="AG457" s="831"/>
      <c r="AH457" s="831"/>
      <c r="AI457" s="831"/>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148386.68873941229</v>
      </c>
      <c r="N458" s="89">
        <v>0</v>
      </c>
      <c r="O458" s="1082">
        <v>148386.68873941229</v>
      </c>
      <c r="P458" s="598">
        <v>148386.68873941229</v>
      </c>
      <c r="Q458" s="776">
        <v>101044.1145342534</v>
      </c>
      <c r="R458" s="776">
        <v>583.5</v>
      </c>
      <c r="S458" s="776">
        <v>397.33510688601933</v>
      </c>
      <c r="T458" s="533">
        <v>583.5</v>
      </c>
      <c r="U458" s="1086"/>
      <c r="V458" s="8"/>
      <c r="W458" s="533">
        <v>583.5</v>
      </c>
      <c r="X458" s="1095">
        <v>163.34954313965591</v>
      </c>
      <c r="Y458" s="1095">
        <v>90.954979121547709</v>
      </c>
      <c r="Z458" s="89">
        <v>148386.68873941229</v>
      </c>
      <c r="AA458" s="1081"/>
      <c r="AB458" s="89">
        <v>148386.68873941229</v>
      </c>
      <c r="AC458" s="89"/>
      <c r="AD458" s="89">
        <v>148386.68873941229</v>
      </c>
      <c r="AE458" s="1083"/>
      <c r="AF458" s="831"/>
      <c r="AG458" s="831"/>
      <c r="AH458" s="831"/>
      <c r="AI458" s="831"/>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148386.68873941229</v>
      </c>
      <c r="N459" s="89">
        <v>0</v>
      </c>
      <c r="O459" s="1082">
        <v>148386.68873941229</v>
      </c>
      <c r="P459" s="598">
        <v>148386.68873941229</v>
      </c>
      <c r="Q459" s="776">
        <v>101044.1145342534</v>
      </c>
      <c r="R459" s="776">
        <v>583.5</v>
      </c>
      <c r="S459" s="776">
        <v>397.33510688601933</v>
      </c>
      <c r="T459" s="533">
        <v>583.5</v>
      </c>
      <c r="U459" s="1086"/>
      <c r="V459" s="8"/>
      <c r="W459" s="533">
        <v>583.5</v>
      </c>
      <c r="X459" s="1095">
        <v>163.34954313965591</v>
      </c>
      <c r="Y459" s="1095">
        <v>90.954979121547709</v>
      </c>
      <c r="Z459" s="89">
        <v>148386.68873941229</v>
      </c>
      <c r="AA459" s="1081"/>
      <c r="AB459" s="89">
        <v>148386.68873941229</v>
      </c>
      <c r="AC459" s="89"/>
      <c r="AD459" s="89">
        <v>148386.68873941229</v>
      </c>
      <c r="AE459" s="1083"/>
      <c r="AF459" s="831"/>
      <c r="AG459" s="831"/>
      <c r="AH459" s="831"/>
      <c r="AI459" s="831"/>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148386.68873941229</v>
      </c>
      <c r="N460" s="89">
        <v>0</v>
      </c>
      <c r="O460" s="1082">
        <v>148386.68873941229</v>
      </c>
      <c r="P460" s="598">
        <v>148386.68873941229</v>
      </c>
      <c r="Q460" s="776">
        <v>101044.1145342534</v>
      </c>
      <c r="R460" s="776">
        <v>583.5</v>
      </c>
      <c r="S460" s="776">
        <v>397.33510688601933</v>
      </c>
      <c r="T460" s="533">
        <v>583.5</v>
      </c>
      <c r="U460" s="1086"/>
      <c r="V460" s="8"/>
      <c r="W460" s="533">
        <v>583.5</v>
      </c>
      <c r="X460" s="1095">
        <v>163.34954313965591</v>
      </c>
      <c r="Y460" s="1095">
        <v>90.954979121547709</v>
      </c>
      <c r="Z460" s="89">
        <v>148386.68873941229</v>
      </c>
      <c r="AA460" s="1081"/>
      <c r="AB460" s="89">
        <v>148386.68873941229</v>
      </c>
      <c r="AC460" s="89"/>
      <c r="AD460" s="89">
        <v>148386.68873941229</v>
      </c>
      <c r="AE460" s="1083"/>
      <c r="AF460" s="831"/>
      <c r="AG460" s="831"/>
      <c r="AH460" s="831"/>
      <c r="AI460" s="831"/>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148386.68873941229</v>
      </c>
      <c r="N461" s="89">
        <v>0</v>
      </c>
      <c r="O461" s="1082">
        <v>148386.68873941229</v>
      </c>
      <c r="P461" s="598">
        <v>148386.68873941229</v>
      </c>
      <c r="Q461" s="776">
        <v>101044.1145342534</v>
      </c>
      <c r="R461" s="776">
        <v>583.5</v>
      </c>
      <c r="S461" s="776">
        <v>397.33510688601933</v>
      </c>
      <c r="T461" s="533">
        <v>583.5</v>
      </c>
      <c r="U461" s="1086"/>
      <c r="V461" s="8"/>
      <c r="W461" s="533">
        <v>583.5</v>
      </c>
      <c r="X461" s="1095">
        <v>163.34954313965591</v>
      </c>
      <c r="Y461" s="1095">
        <v>90.954979121547709</v>
      </c>
      <c r="Z461" s="89">
        <v>148386.68873941229</v>
      </c>
      <c r="AA461" s="1081"/>
      <c r="AB461" s="89">
        <v>148386.68873941229</v>
      </c>
      <c r="AC461" s="89"/>
      <c r="AD461" s="89">
        <v>148386.68873941229</v>
      </c>
      <c r="AE461" s="1083"/>
      <c r="AF461" s="831"/>
      <c r="AG461" s="831"/>
      <c r="AH461" s="831"/>
      <c r="AI461" s="831"/>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148386.68873941229</v>
      </c>
      <c r="N462" s="89">
        <v>0</v>
      </c>
      <c r="O462" s="1082">
        <v>148386.68873941229</v>
      </c>
      <c r="P462" s="598">
        <v>148386.68873941229</v>
      </c>
      <c r="Q462" s="776">
        <v>101044.1145342534</v>
      </c>
      <c r="R462" s="776">
        <v>583.5</v>
      </c>
      <c r="S462" s="776">
        <v>397.33510688601933</v>
      </c>
      <c r="T462" s="533">
        <v>583.5</v>
      </c>
      <c r="U462" s="1086"/>
      <c r="V462" s="8"/>
      <c r="W462" s="533">
        <v>583.5</v>
      </c>
      <c r="X462" s="1095">
        <v>163.34954313965591</v>
      </c>
      <c r="Y462" s="1095">
        <v>90.954979121547709</v>
      </c>
      <c r="Z462" s="89">
        <v>148386.68873941229</v>
      </c>
      <c r="AA462" s="1081"/>
      <c r="AB462" s="89">
        <v>148386.68873941229</v>
      </c>
      <c r="AC462" s="89"/>
      <c r="AD462" s="89">
        <v>148386.68873941229</v>
      </c>
      <c r="AE462" s="1083"/>
      <c r="AF462" s="831"/>
      <c r="AG462" s="831"/>
      <c r="AH462" s="831"/>
      <c r="AI462" s="831"/>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148386.68873941229</v>
      </c>
      <c r="N463" s="89">
        <v>0</v>
      </c>
      <c r="O463" s="1082">
        <v>148386.68873941229</v>
      </c>
      <c r="P463" s="598">
        <v>148386.68873941229</v>
      </c>
      <c r="Q463" s="776">
        <v>101044.1145342534</v>
      </c>
      <c r="R463" s="776">
        <v>583.5</v>
      </c>
      <c r="S463" s="776">
        <v>397.33510688601933</v>
      </c>
      <c r="T463" s="533">
        <v>583.5</v>
      </c>
      <c r="U463" s="1086"/>
      <c r="V463" s="8"/>
      <c r="W463" s="533">
        <v>583.5</v>
      </c>
      <c r="X463" s="1095">
        <v>163.34954313965591</v>
      </c>
      <c r="Y463" s="1095">
        <v>90.954979121547709</v>
      </c>
      <c r="Z463" s="89">
        <v>148386.68873941229</v>
      </c>
      <c r="AA463" s="1081"/>
      <c r="AB463" s="89">
        <v>148386.68873941229</v>
      </c>
      <c r="AC463" s="89"/>
      <c r="AD463" s="89">
        <v>148386.68873941229</v>
      </c>
      <c r="AE463" s="1083"/>
      <c r="AF463" s="831"/>
      <c r="AG463" s="831"/>
      <c r="AH463" s="831"/>
      <c r="AI463" s="831"/>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148386.68873941229</v>
      </c>
      <c r="N464" s="89">
        <v>0</v>
      </c>
      <c r="O464" s="1082">
        <v>148386.68873941229</v>
      </c>
      <c r="P464" s="598">
        <v>148386.68873941229</v>
      </c>
      <c r="Q464" s="776">
        <v>101044.1145342534</v>
      </c>
      <c r="R464" s="776">
        <v>583.5</v>
      </c>
      <c r="S464" s="776">
        <v>397.33510688601933</v>
      </c>
      <c r="T464" s="533">
        <v>583.5</v>
      </c>
      <c r="U464" s="1086"/>
      <c r="V464" s="8"/>
      <c r="W464" s="533">
        <v>583.5</v>
      </c>
      <c r="X464" s="1095">
        <v>163.34954313965591</v>
      </c>
      <c r="Y464" s="1095">
        <v>90.954979121547709</v>
      </c>
      <c r="Z464" s="89">
        <v>148386.68873941229</v>
      </c>
      <c r="AA464" s="1081"/>
      <c r="AB464" s="89">
        <v>148386.68873941229</v>
      </c>
      <c r="AC464" s="89"/>
      <c r="AD464" s="89">
        <v>148386.68873941229</v>
      </c>
      <c r="AE464" s="1083"/>
      <c r="AF464" s="831"/>
      <c r="AG464" s="831"/>
      <c r="AH464" s="831"/>
      <c r="AI464" s="831"/>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148386.68873941229</v>
      </c>
      <c r="N465" s="89">
        <v>0</v>
      </c>
      <c r="O465" s="1082">
        <v>148386.68873941229</v>
      </c>
      <c r="P465" s="598">
        <v>148386.68873941229</v>
      </c>
      <c r="Q465" s="776">
        <v>101044.1145342534</v>
      </c>
      <c r="R465" s="776">
        <v>583.5</v>
      </c>
      <c r="S465" s="776">
        <v>397.33510688601933</v>
      </c>
      <c r="T465" s="533">
        <v>583.5</v>
      </c>
      <c r="U465" s="1086"/>
      <c r="V465" s="8"/>
      <c r="W465" s="533">
        <v>583.5</v>
      </c>
      <c r="X465" s="1095">
        <v>163.34954313965591</v>
      </c>
      <c r="Y465" s="1095">
        <v>90.954979121547709</v>
      </c>
      <c r="Z465" s="89">
        <v>148386.68873941229</v>
      </c>
      <c r="AA465" s="1081"/>
      <c r="AB465" s="89">
        <v>148386.68873941229</v>
      </c>
      <c r="AC465" s="89"/>
      <c r="AD465" s="89">
        <v>148386.68873941229</v>
      </c>
      <c r="AE465" s="1083"/>
      <c r="AF465" s="831"/>
      <c r="AG465" s="831"/>
      <c r="AH465" s="831"/>
      <c r="AI465" s="831"/>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147548.8725933558</v>
      </c>
      <c r="N466" s="89">
        <v>0</v>
      </c>
      <c r="O466" s="1082">
        <v>147548.8725933558</v>
      </c>
      <c r="P466" s="598">
        <v>147548.8725933558</v>
      </c>
      <c r="Q466" s="776">
        <v>100473.60250692832</v>
      </c>
      <c r="R466" s="776">
        <v>567.83333333333337</v>
      </c>
      <c r="S466" s="776">
        <v>386.66686922612621</v>
      </c>
      <c r="T466" s="533">
        <v>567.83333333333337</v>
      </c>
      <c r="U466" s="1086"/>
      <c r="V466" s="8"/>
      <c r="W466" s="533">
        <v>567.83333333333337</v>
      </c>
      <c r="X466" s="1095">
        <v>166.61653400244901</v>
      </c>
      <c r="Y466" s="1095">
        <v>93.228853599586387</v>
      </c>
      <c r="Z466" s="89">
        <v>147548.8725933558</v>
      </c>
      <c r="AA466" s="1081"/>
      <c r="AB466" s="89">
        <v>147548.8725933558</v>
      </c>
      <c r="AC466" s="89"/>
      <c r="AD466" s="89">
        <v>147548.8725933558</v>
      </c>
      <c r="AE466" s="1083"/>
      <c r="AF466" s="831"/>
      <c r="AG466" s="831"/>
      <c r="AH466" s="831"/>
      <c r="AI466" s="831"/>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147548.8725933558</v>
      </c>
      <c r="N467" s="89">
        <v>0</v>
      </c>
      <c r="O467" s="1082">
        <v>147548.8725933558</v>
      </c>
      <c r="P467" s="598">
        <v>147548.8725933558</v>
      </c>
      <c r="Q467" s="776">
        <v>100473.60250692832</v>
      </c>
      <c r="R467" s="776">
        <v>567.83333333333337</v>
      </c>
      <c r="S467" s="776">
        <v>386.66686922612621</v>
      </c>
      <c r="T467" s="533">
        <v>567.83333333333337</v>
      </c>
      <c r="U467" s="1086"/>
      <c r="V467" s="8"/>
      <c r="W467" s="533">
        <v>567.83333333333337</v>
      </c>
      <c r="X467" s="1095">
        <v>166.61653400244901</v>
      </c>
      <c r="Y467" s="1095">
        <v>93.228853599586387</v>
      </c>
      <c r="Z467" s="89">
        <v>147548.8725933558</v>
      </c>
      <c r="AA467" s="1081"/>
      <c r="AB467" s="89">
        <v>147548.8725933558</v>
      </c>
      <c r="AC467" s="89"/>
      <c r="AD467" s="89">
        <v>147548.8725933558</v>
      </c>
      <c r="AE467" s="1083"/>
      <c r="AF467" s="831"/>
      <c r="AG467" s="831"/>
      <c r="AH467" s="831"/>
      <c r="AI467" s="831"/>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147548.8725933558</v>
      </c>
      <c r="N468" s="89">
        <v>0</v>
      </c>
      <c r="O468" s="1082">
        <v>147548.8725933558</v>
      </c>
      <c r="P468" s="598">
        <v>147548.8725933558</v>
      </c>
      <c r="Q468" s="776">
        <v>100473.60250692832</v>
      </c>
      <c r="R468" s="776">
        <v>567.83333333333337</v>
      </c>
      <c r="S468" s="776">
        <v>386.66686922612621</v>
      </c>
      <c r="T468" s="533">
        <v>567.83333333333337</v>
      </c>
      <c r="U468" s="1086"/>
      <c r="V468" s="8"/>
      <c r="W468" s="533">
        <v>567.83333333333337</v>
      </c>
      <c r="X468" s="1095">
        <v>166.61653400244901</v>
      </c>
      <c r="Y468" s="1095">
        <v>93.228853599586387</v>
      </c>
      <c r="Z468" s="89">
        <v>147548.8725933558</v>
      </c>
      <c r="AA468" s="1081"/>
      <c r="AB468" s="89">
        <v>147548.8725933558</v>
      </c>
      <c r="AC468" s="89"/>
      <c r="AD468" s="89">
        <v>147548.8725933558</v>
      </c>
      <c r="AE468" s="1083"/>
      <c r="AF468" s="831"/>
      <c r="AG468" s="831"/>
      <c r="AH468" s="831"/>
      <c r="AI468" s="831"/>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147548.8725933558</v>
      </c>
      <c r="N469" s="89">
        <v>0</v>
      </c>
      <c r="O469" s="1082">
        <v>147548.8725933558</v>
      </c>
      <c r="P469" s="598">
        <v>147548.8725933558</v>
      </c>
      <c r="Q469" s="776">
        <v>97547.186899930384</v>
      </c>
      <c r="R469" s="776">
        <v>567.83333333333337</v>
      </c>
      <c r="S469" s="776">
        <v>375.404727404006</v>
      </c>
      <c r="T469" s="533">
        <v>567.83333333333337</v>
      </c>
      <c r="U469" s="1086"/>
      <c r="V469" s="8"/>
      <c r="W469" s="533">
        <v>567.83333333333337</v>
      </c>
      <c r="X469" s="1095">
        <v>166.61653400244901</v>
      </c>
      <c r="Y469" s="1095">
        <v>93.228853599586387</v>
      </c>
      <c r="Z469" s="89">
        <v>147548.8725933558</v>
      </c>
      <c r="AA469" s="1081"/>
      <c r="AB469" s="89">
        <v>147548.8725933558</v>
      </c>
      <c r="AC469" s="89"/>
      <c r="AD469" s="89">
        <v>147548.8725933558</v>
      </c>
      <c r="AE469" s="1083"/>
      <c r="AF469" s="831"/>
      <c r="AG469" s="831"/>
      <c r="AH469" s="831"/>
      <c r="AI469" s="831"/>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147548.8725933558</v>
      </c>
      <c r="N470" s="89">
        <v>0</v>
      </c>
      <c r="O470" s="1082">
        <v>147548.8725933558</v>
      </c>
      <c r="P470" s="598">
        <v>147548.8725933558</v>
      </c>
      <c r="Q470" s="776">
        <v>97547.186899930384</v>
      </c>
      <c r="R470" s="776">
        <v>567.83333333333337</v>
      </c>
      <c r="S470" s="776">
        <v>375.404727404006</v>
      </c>
      <c r="T470" s="533">
        <v>567.83333333333337</v>
      </c>
      <c r="U470" s="1086"/>
      <c r="V470" s="8"/>
      <c r="W470" s="533">
        <v>567.83333333333337</v>
      </c>
      <c r="X470" s="1095">
        <v>166.61653400244901</v>
      </c>
      <c r="Y470" s="1095">
        <v>93.228853599586387</v>
      </c>
      <c r="Z470" s="89">
        <v>147548.8725933558</v>
      </c>
      <c r="AA470" s="1081"/>
      <c r="AB470" s="89">
        <v>147548.8725933558</v>
      </c>
      <c r="AC470" s="89"/>
      <c r="AD470" s="89">
        <v>147548.8725933558</v>
      </c>
      <c r="AE470" s="1083"/>
      <c r="AF470" s="831"/>
      <c r="AG470" s="831"/>
      <c r="AH470" s="831"/>
      <c r="AI470" s="831"/>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147548.8725933558</v>
      </c>
      <c r="N471" s="89">
        <v>0</v>
      </c>
      <c r="O471" s="1082">
        <v>147548.8725933558</v>
      </c>
      <c r="P471" s="598">
        <v>147548.8725933558</v>
      </c>
      <c r="Q471" s="776">
        <v>97547.186899930384</v>
      </c>
      <c r="R471" s="776">
        <v>567.83333333333337</v>
      </c>
      <c r="S471" s="776">
        <v>375.404727404006</v>
      </c>
      <c r="T471" s="533">
        <v>567.83333333333337</v>
      </c>
      <c r="U471" s="1086"/>
      <c r="V471" s="8"/>
      <c r="W471" s="533">
        <v>567.83333333333337</v>
      </c>
      <c r="X471" s="1095">
        <v>166.61653400244901</v>
      </c>
      <c r="Y471" s="1095">
        <v>93.228853599586387</v>
      </c>
      <c r="Z471" s="89">
        <v>147548.8725933558</v>
      </c>
      <c r="AA471" s="1081"/>
      <c r="AB471" s="89">
        <v>147548.8725933558</v>
      </c>
      <c r="AC471" s="89"/>
      <c r="AD471" s="89">
        <v>147548.8725933558</v>
      </c>
      <c r="AE471" s="1083"/>
      <c r="AF471" s="831"/>
      <c r="AG471" s="831"/>
      <c r="AH471" s="831"/>
      <c r="AI471" s="831"/>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147548.8725933558</v>
      </c>
      <c r="N472" s="89">
        <v>0</v>
      </c>
      <c r="O472" s="1082">
        <v>147548.8725933558</v>
      </c>
      <c r="P472" s="598">
        <v>147548.8725933558</v>
      </c>
      <c r="Q472" s="776">
        <v>97547.186899930384</v>
      </c>
      <c r="R472" s="776">
        <v>567.83333333333337</v>
      </c>
      <c r="S472" s="776">
        <v>375.404727404006</v>
      </c>
      <c r="T472" s="533">
        <v>567.83333333333337</v>
      </c>
      <c r="U472" s="1086"/>
      <c r="V472" s="8"/>
      <c r="W472" s="533">
        <v>567.83333333333337</v>
      </c>
      <c r="X472" s="1095">
        <v>166.61653400244901</v>
      </c>
      <c r="Y472" s="1095">
        <v>93.228853599586387</v>
      </c>
      <c r="Z472" s="89">
        <v>147548.8725933558</v>
      </c>
      <c r="AA472" s="1081"/>
      <c r="AB472" s="89">
        <v>147548.8725933558</v>
      </c>
      <c r="AC472" s="89"/>
      <c r="AD472" s="89">
        <v>147548.8725933558</v>
      </c>
      <c r="AE472" s="1083"/>
      <c r="AF472" s="831"/>
      <c r="AG472" s="831"/>
      <c r="AH472" s="831"/>
      <c r="AI472" s="831"/>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147548.8725933558</v>
      </c>
      <c r="N473" s="89">
        <v>0</v>
      </c>
      <c r="O473" s="1082">
        <v>147548.8725933558</v>
      </c>
      <c r="P473" s="598">
        <v>147548.8725933558</v>
      </c>
      <c r="Q473" s="776">
        <v>97547.186899930384</v>
      </c>
      <c r="R473" s="776">
        <v>567.83333333333337</v>
      </c>
      <c r="S473" s="776">
        <v>375.404727404006</v>
      </c>
      <c r="T473" s="533">
        <v>567.83333333333337</v>
      </c>
      <c r="U473" s="1086"/>
      <c r="V473" s="8"/>
      <c r="W473" s="533">
        <v>567.83333333333337</v>
      </c>
      <c r="X473" s="1095">
        <v>166.61653400244901</v>
      </c>
      <c r="Y473" s="1095">
        <v>93.228853599586387</v>
      </c>
      <c r="Z473" s="89">
        <v>147548.8725933558</v>
      </c>
      <c r="AA473" s="1081"/>
      <c r="AB473" s="89">
        <v>147548.8725933558</v>
      </c>
      <c r="AC473" s="89"/>
      <c r="AD473" s="89">
        <v>147548.8725933558</v>
      </c>
      <c r="AE473" s="1083"/>
      <c r="AF473" s="831"/>
      <c r="AG473" s="831"/>
      <c r="AH473" s="831"/>
      <c r="AI473" s="831"/>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147548.8725933558</v>
      </c>
      <c r="N474" s="89">
        <v>0</v>
      </c>
      <c r="O474" s="1082">
        <v>147548.8725933558</v>
      </c>
      <c r="P474" s="598">
        <v>147548.8725933558</v>
      </c>
      <c r="Q474" s="776">
        <v>97547.186899930384</v>
      </c>
      <c r="R474" s="776">
        <v>567.83333333333337</v>
      </c>
      <c r="S474" s="776">
        <v>375.404727404006</v>
      </c>
      <c r="T474" s="533">
        <v>567.83333333333337</v>
      </c>
      <c r="U474" s="1086"/>
      <c r="V474" s="8"/>
      <c r="W474" s="533">
        <v>567.83333333333337</v>
      </c>
      <c r="X474" s="1095">
        <v>166.61653400244901</v>
      </c>
      <c r="Y474" s="1095">
        <v>93.228853599586387</v>
      </c>
      <c r="Z474" s="89">
        <v>147548.8725933558</v>
      </c>
      <c r="AA474" s="1081"/>
      <c r="AB474" s="89">
        <v>147548.8725933558</v>
      </c>
      <c r="AC474" s="89"/>
      <c r="AD474" s="89">
        <v>147548.8725933558</v>
      </c>
      <c r="AE474" s="1083"/>
      <c r="AF474" s="831"/>
      <c r="AG474" s="831"/>
      <c r="AH474" s="831"/>
      <c r="AI474" s="831"/>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147548.8725933558</v>
      </c>
      <c r="N475" s="89">
        <v>0</v>
      </c>
      <c r="O475" s="1082">
        <v>147548.8725933558</v>
      </c>
      <c r="P475" s="598">
        <v>147548.8725933558</v>
      </c>
      <c r="Q475" s="776">
        <v>97547.186899930384</v>
      </c>
      <c r="R475" s="776">
        <v>567.83333333333337</v>
      </c>
      <c r="S475" s="776">
        <v>375.404727404006</v>
      </c>
      <c r="T475" s="533">
        <v>567.83333333333337</v>
      </c>
      <c r="U475" s="1086"/>
      <c r="V475" s="8"/>
      <c r="W475" s="533">
        <v>567.83333333333337</v>
      </c>
      <c r="X475" s="1095">
        <v>166.61653400244901</v>
      </c>
      <c r="Y475" s="1095">
        <v>93.228853599586387</v>
      </c>
      <c r="Z475" s="89">
        <v>147548.8725933558</v>
      </c>
      <c r="AA475" s="1081"/>
      <c r="AB475" s="89">
        <v>147548.8725933558</v>
      </c>
      <c r="AC475" s="89"/>
      <c r="AD475" s="89">
        <v>147548.8725933558</v>
      </c>
      <c r="AE475" s="1083"/>
      <c r="AF475" s="831"/>
      <c r="AG475" s="831"/>
      <c r="AH475" s="831"/>
      <c r="AI475" s="831"/>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147548.8725933558</v>
      </c>
      <c r="N476" s="89">
        <v>0</v>
      </c>
      <c r="O476" s="1082">
        <v>147548.8725933558</v>
      </c>
      <c r="P476" s="598">
        <v>147548.8725933558</v>
      </c>
      <c r="Q476" s="776">
        <v>97547.186899930384</v>
      </c>
      <c r="R476" s="776">
        <v>567.83333333333337</v>
      </c>
      <c r="S476" s="776">
        <v>375.404727404006</v>
      </c>
      <c r="T476" s="533">
        <v>567.83333333333337</v>
      </c>
      <c r="U476" s="1086"/>
      <c r="V476" s="8"/>
      <c r="W476" s="533">
        <v>567.83333333333337</v>
      </c>
      <c r="X476" s="1095">
        <v>166.61653400244901</v>
      </c>
      <c r="Y476" s="1095">
        <v>93.228853599586387</v>
      </c>
      <c r="Z476" s="89">
        <v>147548.8725933558</v>
      </c>
      <c r="AA476" s="1081"/>
      <c r="AB476" s="89">
        <v>147548.8725933558</v>
      </c>
      <c r="AC476" s="89"/>
      <c r="AD476" s="89">
        <v>147548.8725933558</v>
      </c>
      <c r="AE476" s="1083"/>
      <c r="AF476" s="831"/>
      <c r="AG476" s="831"/>
      <c r="AH476" s="831"/>
      <c r="AI476" s="831"/>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147548.8725933558</v>
      </c>
      <c r="N477" s="89">
        <v>0</v>
      </c>
      <c r="O477" s="1082">
        <v>147548.8725933558</v>
      </c>
      <c r="P477" s="598">
        <v>147548.8725933558</v>
      </c>
      <c r="Q477" s="776">
        <v>97547.186899930384</v>
      </c>
      <c r="R477" s="776">
        <v>567.83333333333337</v>
      </c>
      <c r="S477" s="776">
        <v>375.404727404006</v>
      </c>
      <c r="T477" s="533">
        <v>567.83333333333337</v>
      </c>
      <c r="U477" s="1086"/>
      <c r="V477" s="8"/>
      <c r="W477" s="533">
        <v>567.83333333333337</v>
      </c>
      <c r="X477" s="1095">
        <v>166.61653400244901</v>
      </c>
      <c r="Y477" s="1095">
        <v>93.228853599586387</v>
      </c>
      <c r="Z477" s="89">
        <v>147548.8725933558</v>
      </c>
      <c r="AA477" s="1081"/>
      <c r="AB477" s="89">
        <v>147548.8725933558</v>
      </c>
      <c r="AC477" s="89"/>
      <c r="AD477" s="89">
        <v>147548.8725933558</v>
      </c>
      <c r="AE477" s="1083"/>
      <c r="AF477" s="831"/>
      <c r="AG477" s="831"/>
      <c r="AH477" s="831"/>
      <c r="AI477" s="831"/>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146582.78437468671</v>
      </c>
      <c r="N478" s="89">
        <v>0</v>
      </c>
      <c r="O478" s="1082">
        <v>146582.78437468671</v>
      </c>
      <c r="P478" s="598">
        <v>146582.78437468671</v>
      </c>
      <c r="Q478" s="776">
        <v>96908.488776576662</v>
      </c>
      <c r="R478" s="776">
        <v>552.08333333333337</v>
      </c>
      <c r="S478" s="776">
        <v>364.99212196236272</v>
      </c>
      <c r="T478" s="533">
        <v>552.08333333333337</v>
      </c>
      <c r="U478" s="1086"/>
      <c r="V478" s="8"/>
      <c r="W478" s="533">
        <v>552.08333333333337</v>
      </c>
      <c r="X478" s="1095">
        <v>169.948864682498</v>
      </c>
      <c r="Y478" s="1095">
        <v>95.559574939576038</v>
      </c>
      <c r="Z478" s="89">
        <v>146582.78437468671</v>
      </c>
      <c r="AA478" s="1081"/>
      <c r="AB478" s="89">
        <v>146582.78437468671</v>
      </c>
      <c r="AC478" s="89"/>
      <c r="AD478" s="89">
        <v>146582.78437468671</v>
      </c>
      <c r="AE478" s="1083"/>
      <c r="AF478" s="831"/>
      <c r="AG478" s="831"/>
      <c r="AH478" s="831"/>
      <c r="AI478" s="831"/>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146582.78437468671</v>
      </c>
      <c r="N479" s="89">
        <v>0</v>
      </c>
      <c r="O479" s="1082">
        <v>146582.78437468671</v>
      </c>
      <c r="P479" s="598">
        <v>146582.78437468671</v>
      </c>
      <c r="Q479" s="776">
        <v>96908.488776576662</v>
      </c>
      <c r="R479" s="776">
        <v>552.08333333333337</v>
      </c>
      <c r="S479" s="776">
        <v>364.99212196236272</v>
      </c>
      <c r="T479" s="533">
        <v>552.08333333333337</v>
      </c>
      <c r="U479" s="1086"/>
      <c r="V479" s="8"/>
      <c r="W479" s="533">
        <v>552.08333333333337</v>
      </c>
      <c r="X479" s="1095">
        <v>169.948864682498</v>
      </c>
      <c r="Y479" s="1095">
        <v>95.559574939576038</v>
      </c>
      <c r="Z479" s="89">
        <v>146582.78437468671</v>
      </c>
      <c r="AA479" s="1081"/>
      <c r="AB479" s="89">
        <v>146582.78437468671</v>
      </c>
      <c r="AC479" s="89"/>
      <c r="AD479" s="89">
        <v>146582.78437468671</v>
      </c>
      <c r="AE479" s="1083"/>
      <c r="AF479" s="831"/>
      <c r="AG479" s="831"/>
      <c r="AH479" s="831"/>
      <c r="AI479" s="831"/>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146582.78437468671</v>
      </c>
      <c r="N480" s="89">
        <v>0</v>
      </c>
      <c r="O480" s="1082">
        <v>146582.78437468671</v>
      </c>
      <c r="P480" s="598">
        <v>146582.78437468671</v>
      </c>
      <c r="Q480" s="776">
        <v>96908.488776576662</v>
      </c>
      <c r="R480" s="776">
        <v>552.08333333333337</v>
      </c>
      <c r="S480" s="776">
        <v>364.99212196236272</v>
      </c>
      <c r="T480" s="533">
        <v>552.08333333333337</v>
      </c>
      <c r="U480" s="1086"/>
      <c r="V480" s="8"/>
      <c r="W480" s="533">
        <v>552.08333333333337</v>
      </c>
      <c r="X480" s="1095">
        <v>169.948864682498</v>
      </c>
      <c r="Y480" s="1095">
        <v>95.559574939576038</v>
      </c>
      <c r="Z480" s="89">
        <v>146582.78437468671</v>
      </c>
      <c r="AA480" s="1081"/>
      <c r="AB480" s="89">
        <v>146582.78437468671</v>
      </c>
      <c r="AC480" s="89"/>
      <c r="AD480" s="89">
        <v>146582.78437468671</v>
      </c>
      <c r="AE480" s="1083"/>
      <c r="AF480" s="831"/>
      <c r="AG480" s="831"/>
      <c r="AH480" s="831"/>
      <c r="AI480" s="831"/>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146582.78437468671</v>
      </c>
      <c r="N481" s="89">
        <v>0</v>
      </c>
      <c r="O481" s="1082">
        <v>146582.78437468671</v>
      </c>
      <c r="P481" s="598">
        <v>146582.78437468671</v>
      </c>
      <c r="Q481" s="776">
        <v>94085.911433569563</v>
      </c>
      <c r="R481" s="776">
        <v>552.08333333333337</v>
      </c>
      <c r="S481" s="776">
        <v>354.36128345860453</v>
      </c>
      <c r="T481" s="533">
        <v>552.08333333333326</v>
      </c>
      <c r="U481" s="1086"/>
      <c r="V481" s="8"/>
      <c r="W481" s="533">
        <v>552.08333333333337</v>
      </c>
      <c r="X481" s="1095">
        <v>169.948864682498</v>
      </c>
      <c r="Y481" s="1095">
        <v>95.559574939576038</v>
      </c>
      <c r="Z481" s="89">
        <v>146582.78437468671</v>
      </c>
      <c r="AA481" s="1081"/>
      <c r="AB481" s="89">
        <v>146582.78437468671</v>
      </c>
      <c r="AC481" s="89"/>
      <c r="AD481" s="89">
        <v>146582.78437468671</v>
      </c>
      <c r="AE481" s="1083"/>
      <c r="AF481" s="831"/>
      <c r="AG481" s="831"/>
      <c r="AH481" s="831"/>
      <c r="AI481" s="831"/>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146582.78437468671</v>
      </c>
      <c r="N482" s="89">
        <v>0</v>
      </c>
      <c r="O482" s="1082">
        <v>146582.78437468671</v>
      </c>
      <c r="P482" s="598">
        <v>146582.78437468671</v>
      </c>
      <c r="Q482" s="776">
        <v>94085.911433569563</v>
      </c>
      <c r="R482" s="776">
        <v>552.08333333333337</v>
      </c>
      <c r="S482" s="776">
        <v>354.36128345860453</v>
      </c>
      <c r="T482" s="533">
        <v>552.08333333333326</v>
      </c>
      <c r="U482" s="1086"/>
      <c r="V482" s="8"/>
      <c r="W482" s="533">
        <v>552.08333333333337</v>
      </c>
      <c r="X482" s="1095">
        <v>169.948864682498</v>
      </c>
      <c r="Y482" s="1095">
        <v>95.559574939576038</v>
      </c>
      <c r="Z482" s="89">
        <v>146582.78437468671</v>
      </c>
      <c r="AA482" s="1081"/>
      <c r="AB482" s="89">
        <v>146582.78437468671</v>
      </c>
      <c r="AC482" s="89"/>
      <c r="AD482" s="89">
        <v>146582.78437468671</v>
      </c>
      <c r="AE482" s="1083"/>
      <c r="AF482" s="831"/>
      <c r="AG482" s="831"/>
      <c r="AH482" s="831"/>
      <c r="AI482" s="831"/>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146582.78437468671</v>
      </c>
      <c r="N483" s="89">
        <v>0</v>
      </c>
      <c r="O483" s="1082">
        <v>146582.78437468671</v>
      </c>
      <c r="P483" s="598">
        <v>146582.78437468671</v>
      </c>
      <c r="Q483" s="776">
        <v>94085.911433569563</v>
      </c>
      <c r="R483" s="776">
        <v>552.08333333333337</v>
      </c>
      <c r="S483" s="776">
        <v>354.36128345860453</v>
      </c>
      <c r="T483" s="533">
        <v>552.08333333333326</v>
      </c>
      <c r="U483" s="1086"/>
      <c r="V483" s="8"/>
      <c r="W483" s="533">
        <v>552.08333333333337</v>
      </c>
      <c r="X483" s="1095">
        <v>169.948864682498</v>
      </c>
      <c r="Y483" s="1095">
        <v>95.559574939576038</v>
      </c>
      <c r="Z483" s="89">
        <v>146582.78437468671</v>
      </c>
      <c r="AA483" s="1081"/>
      <c r="AB483" s="89">
        <v>146582.78437468671</v>
      </c>
      <c r="AC483" s="89"/>
      <c r="AD483" s="89">
        <v>146582.78437468671</v>
      </c>
      <c r="AE483" s="1083"/>
      <c r="AF483" s="831"/>
      <c r="AG483" s="831"/>
      <c r="AH483" s="831"/>
      <c r="AI483" s="831"/>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146582.78437468671</v>
      </c>
      <c r="N484" s="89">
        <v>0</v>
      </c>
      <c r="O484" s="1082">
        <v>146582.78437468671</v>
      </c>
      <c r="P484" s="598">
        <v>146582.78437468671</v>
      </c>
      <c r="Q484" s="776">
        <v>94085.911433569563</v>
      </c>
      <c r="R484" s="776">
        <v>552.08333333333337</v>
      </c>
      <c r="S484" s="776">
        <v>354.36128345860453</v>
      </c>
      <c r="T484" s="533">
        <v>552.08333333333326</v>
      </c>
      <c r="U484" s="1086"/>
      <c r="V484" s="8"/>
      <c r="W484" s="533">
        <v>552.08333333333337</v>
      </c>
      <c r="X484" s="1095">
        <v>169.948864682498</v>
      </c>
      <c r="Y484" s="1095">
        <v>95.559574939576038</v>
      </c>
      <c r="Z484" s="89">
        <v>146582.78437468671</v>
      </c>
      <c r="AA484" s="1081"/>
      <c r="AB484" s="89">
        <v>146582.78437468671</v>
      </c>
      <c r="AC484" s="89"/>
      <c r="AD484" s="89">
        <v>146582.78437468671</v>
      </c>
      <c r="AE484" s="1083"/>
      <c r="AF484" s="831"/>
      <c r="AG484" s="831"/>
      <c r="AH484" s="831"/>
      <c r="AI484" s="831"/>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146582.78437468671</v>
      </c>
      <c r="N485" s="89">
        <v>0</v>
      </c>
      <c r="O485" s="1082">
        <v>146582.78437468671</v>
      </c>
      <c r="P485" s="598">
        <v>146582.78437468671</v>
      </c>
      <c r="Q485" s="776">
        <v>94085.911433569563</v>
      </c>
      <c r="R485" s="776">
        <v>552.08333333333337</v>
      </c>
      <c r="S485" s="776">
        <v>354.36128345860453</v>
      </c>
      <c r="T485" s="533">
        <v>552.08333333333326</v>
      </c>
      <c r="U485" s="1086"/>
      <c r="V485" s="8"/>
      <c r="W485" s="533">
        <v>552.08333333333337</v>
      </c>
      <c r="X485" s="1095">
        <v>169.948864682498</v>
      </c>
      <c r="Y485" s="1095">
        <v>95.559574939576038</v>
      </c>
      <c r="Z485" s="89">
        <v>146582.78437468671</v>
      </c>
      <c r="AA485" s="1081"/>
      <c r="AB485" s="89">
        <v>146582.78437468671</v>
      </c>
      <c r="AC485" s="89"/>
      <c r="AD485" s="89">
        <v>146582.78437468671</v>
      </c>
      <c r="AE485" s="1083"/>
      <c r="AF485" s="831"/>
      <c r="AG485" s="831"/>
      <c r="AH485" s="831"/>
      <c r="AI485" s="831"/>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146582.78437468671</v>
      </c>
      <c r="N486" s="89">
        <v>0</v>
      </c>
      <c r="O486" s="1082">
        <v>146582.78437468671</v>
      </c>
      <c r="P486" s="598">
        <v>146582.78437468671</v>
      </c>
      <c r="Q486" s="776">
        <v>94085.911433569563</v>
      </c>
      <c r="R486" s="776">
        <v>552.08333333333337</v>
      </c>
      <c r="S486" s="776">
        <v>354.36128345860453</v>
      </c>
      <c r="T486" s="533">
        <v>552.08333333333326</v>
      </c>
      <c r="U486" s="1086"/>
      <c r="V486" s="8"/>
      <c r="W486" s="533">
        <v>552.08333333333337</v>
      </c>
      <c r="X486" s="1095">
        <v>169.948864682498</v>
      </c>
      <c r="Y486" s="1095">
        <v>95.559574939576038</v>
      </c>
      <c r="Z486" s="89">
        <v>146582.78437468671</v>
      </c>
      <c r="AA486" s="1081"/>
      <c r="AB486" s="89">
        <v>146582.78437468671</v>
      </c>
      <c r="AC486" s="89"/>
      <c r="AD486" s="89">
        <v>146582.78437468671</v>
      </c>
      <c r="AE486" s="1083"/>
      <c r="AF486" s="831"/>
      <c r="AG486" s="831"/>
      <c r="AH486" s="831"/>
      <c r="AI486" s="831"/>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146582.78437468671</v>
      </c>
      <c r="N487" s="89">
        <v>0</v>
      </c>
      <c r="O487" s="1082">
        <v>146582.78437468671</v>
      </c>
      <c r="P487" s="598">
        <v>146582.78437468671</v>
      </c>
      <c r="Q487" s="776">
        <v>94085.911433569563</v>
      </c>
      <c r="R487" s="776">
        <v>552.08333333333337</v>
      </c>
      <c r="S487" s="776">
        <v>354.36128345860453</v>
      </c>
      <c r="T487" s="533">
        <v>552.08333333333326</v>
      </c>
      <c r="U487" s="1086"/>
      <c r="V487" s="8"/>
      <c r="W487" s="533">
        <v>552.08333333333337</v>
      </c>
      <c r="X487" s="1095">
        <v>169.948864682498</v>
      </c>
      <c r="Y487" s="1095">
        <v>95.559574939576038</v>
      </c>
      <c r="Z487" s="89">
        <v>146582.78437468671</v>
      </c>
      <c r="AA487" s="1081"/>
      <c r="AB487" s="89">
        <v>146582.78437468671</v>
      </c>
      <c r="AC487" s="89"/>
      <c r="AD487" s="89">
        <v>146582.78437468671</v>
      </c>
      <c r="AE487" s="1083"/>
      <c r="AF487" s="831"/>
      <c r="AG487" s="831"/>
      <c r="AH487" s="831"/>
      <c r="AI487" s="831"/>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146582.78437468671</v>
      </c>
      <c r="N488" s="89">
        <v>0</v>
      </c>
      <c r="O488" s="1082">
        <v>146582.78437468671</v>
      </c>
      <c r="P488" s="598">
        <v>146582.78437468671</v>
      </c>
      <c r="Q488" s="776">
        <v>94085.911433569563</v>
      </c>
      <c r="R488" s="776">
        <v>552.08333333333337</v>
      </c>
      <c r="S488" s="776">
        <v>354.36128345860453</v>
      </c>
      <c r="T488" s="533">
        <v>552.08333333333326</v>
      </c>
      <c r="U488" s="1086"/>
      <c r="V488" s="8"/>
      <c r="W488" s="533">
        <v>552.08333333333337</v>
      </c>
      <c r="X488" s="1095">
        <v>169.948864682498</v>
      </c>
      <c r="Y488" s="1095">
        <v>95.559574939576038</v>
      </c>
      <c r="Z488" s="89">
        <v>146582.78437468671</v>
      </c>
      <c r="AA488" s="1081"/>
      <c r="AB488" s="89">
        <v>146582.78437468671</v>
      </c>
      <c r="AC488" s="89"/>
      <c r="AD488" s="89">
        <v>146582.78437468671</v>
      </c>
      <c r="AE488" s="1083"/>
      <c r="AF488" s="831"/>
      <c r="AG488" s="831"/>
      <c r="AH488" s="831"/>
      <c r="AI488" s="831"/>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146582.78437468671</v>
      </c>
      <c r="N489" s="89">
        <v>0</v>
      </c>
      <c r="O489" s="1082">
        <v>146582.78437468671</v>
      </c>
      <c r="P489" s="598">
        <v>146582.78437468671</v>
      </c>
      <c r="Q489" s="776">
        <v>94085.911433569563</v>
      </c>
      <c r="R489" s="776">
        <v>552.08333333333337</v>
      </c>
      <c r="S489" s="776">
        <v>354.36128345860453</v>
      </c>
      <c r="T489" s="533">
        <v>552.08333333333326</v>
      </c>
      <c r="U489" s="1086"/>
      <c r="V489" s="8"/>
      <c r="W489" s="533">
        <v>552.08333333333337</v>
      </c>
      <c r="X489" s="1095">
        <v>169.948864682498</v>
      </c>
      <c r="Y489" s="1095">
        <v>95.559574939576038</v>
      </c>
      <c r="Z489" s="89">
        <v>146582.78437468671</v>
      </c>
      <c r="AA489" s="1081"/>
      <c r="AB489" s="89">
        <v>146582.78437468671</v>
      </c>
      <c r="AC489" s="89"/>
      <c r="AD489" s="89">
        <v>146582.78437468671</v>
      </c>
      <c r="AE489" s="1083"/>
      <c r="AF489" s="831"/>
      <c r="AG489" s="831"/>
      <c r="AH489" s="831"/>
      <c r="AI489" s="831"/>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145527.91394030553</v>
      </c>
      <c r="N490" s="89">
        <v>0</v>
      </c>
      <c r="O490" s="1082">
        <v>145527.91394030553</v>
      </c>
      <c r="P490" s="598">
        <v>145527.91394030553</v>
      </c>
      <c r="Q490" s="776">
        <v>93408.830242306445</v>
      </c>
      <c r="R490" s="776">
        <v>536.41666666666663</v>
      </c>
      <c r="S490" s="776">
        <v>344.30544628272258</v>
      </c>
      <c r="T490" s="533">
        <v>536.41666666666663</v>
      </c>
      <c r="U490" s="1086"/>
      <c r="V490" s="8"/>
      <c r="W490" s="533">
        <v>536.41666666666663</v>
      </c>
      <c r="X490" s="1095">
        <v>173.34784197614795</v>
      </c>
      <c r="Y490" s="1095">
        <v>97.948564313065432</v>
      </c>
      <c r="Z490" s="89">
        <v>145527.91394030553</v>
      </c>
      <c r="AA490" s="1081"/>
      <c r="AB490" s="89">
        <v>145527.91394030553</v>
      </c>
      <c r="AC490" s="89"/>
      <c r="AD490" s="89">
        <v>145527.91394030553</v>
      </c>
      <c r="AE490" s="1083"/>
      <c r="AF490" s="831"/>
      <c r="AG490" s="831"/>
      <c r="AH490" s="831"/>
      <c r="AI490" s="831"/>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145527.91394030553</v>
      </c>
      <c r="N491" s="89">
        <v>0</v>
      </c>
      <c r="O491" s="1082">
        <v>145527.91394030553</v>
      </c>
      <c r="P491" s="598">
        <v>145527.91394030553</v>
      </c>
      <c r="Q491" s="776">
        <v>93408.830242306445</v>
      </c>
      <c r="R491" s="776">
        <v>536.41666666666663</v>
      </c>
      <c r="S491" s="776">
        <v>344.30544628272258</v>
      </c>
      <c r="T491" s="533">
        <v>536.41666666666663</v>
      </c>
      <c r="U491" s="1086"/>
      <c r="V491" s="8"/>
      <c r="W491" s="533">
        <v>536.41666666666663</v>
      </c>
      <c r="X491" s="1095">
        <v>173.34784197614795</v>
      </c>
      <c r="Y491" s="1095">
        <v>97.948564313065432</v>
      </c>
      <c r="Z491" s="89">
        <v>145527.91394030553</v>
      </c>
      <c r="AA491" s="1081"/>
      <c r="AB491" s="89">
        <v>145527.91394030553</v>
      </c>
      <c r="AC491" s="89"/>
      <c r="AD491" s="89">
        <v>145527.91394030553</v>
      </c>
      <c r="AE491" s="1083"/>
      <c r="AF491" s="831"/>
      <c r="AG491" s="831"/>
      <c r="AH491" s="831"/>
      <c r="AI491" s="831"/>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145527.91394030553</v>
      </c>
      <c r="N492" s="89">
        <v>0</v>
      </c>
      <c r="O492" s="1082">
        <v>145527.91394030553</v>
      </c>
      <c r="P492" s="598">
        <v>145527.91394030553</v>
      </c>
      <c r="Q492" s="776">
        <v>93408.830242306445</v>
      </c>
      <c r="R492" s="776">
        <v>536.41666666666663</v>
      </c>
      <c r="S492" s="776">
        <v>344.30544628272258</v>
      </c>
      <c r="T492" s="533">
        <v>536.41666666666663</v>
      </c>
      <c r="U492" s="1086"/>
      <c r="V492" s="8"/>
      <c r="W492" s="533">
        <v>536.41666666666663</v>
      </c>
      <c r="X492" s="1095">
        <v>173.34784197614795</v>
      </c>
      <c r="Y492" s="1095">
        <v>97.948564313065432</v>
      </c>
      <c r="Z492" s="89">
        <v>145527.91394030553</v>
      </c>
      <c r="AA492" s="1081"/>
      <c r="AB492" s="89">
        <v>145527.91394030553</v>
      </c>
      <c r="AC492" s="89"/>
      <c r="AD492" s="89">
        <v>145527.91394030553</v>
      </c>
      <c r="AE492" s="1083"/>
      <c r="AF492" s="831"/>
      <c r="AG492" s="831"/>
      <c r="AH492" s="831"/>
      <c r="AI492" s="831"/>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145527.91394030553</v>
      </c>
      <c r="N493" s="89">
        <v>0</v>
      </c>
      <c r="O493" s="1082">
        <v>145527.91394030553</v>
      </c>
      <c r="P493" s="598">
        <v>145527.91394030553</v>
      </c>
      <c r="Q493" s="776">
        <v>90688.184701268401</v>
      </c>
      <c r="R493" s="776">
        <v>536.41666666666663</v>
      </c>
      <c r="S493" s="776">
        <v>334.27713231332297</v>
      </c>
      <c r="T493" s="533">
        <v>536.41666666666663</v>
      </c>
      <c r="U493" s="1086"/>
      <c r="V493" s="8"/>
      <c r="W493" s="533">
        <v>536.41666666666663</v>
      </c>
      <c r="X493" s="1095">
        <v>173.34784197614795</v>
      </c>
      <c r="Y493" s="1095">
        <v>97.948564313065432</v>
      </c>
      <c r="Z493" s="89">
        <v>145527.91394030553</v>
      </c>
      <c r="AA493" s="1081"/>
      <c r="AB493" s="89">
        <v>145527.91394030553</v>
      </c>
      <c r="AC493" s="89"/>
      <c r="AD493" s="89">
        <v>145527.91394030553</v>
      </c>
      <c r="AE493" s="1083"/>
      <c r="AF493" s="831"/>
      <c r="AG493" s="831"/>
      <c r="AH493" s="831"/>
      <c r="AI493" s="831"/>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145527.91394030553</v>
      </c>
      <c r="N494" s="89">
        <v>0</v>
      </c>
      <c r="O494" s="1082">
        <v>145527.91394030553</v>
      </c>
      <c r="P494" s="598">
        <v>145527.91394030553</v>
      </c>
      <c r="Q494" s="776">
        <v>90688.184701268401</v>
      </c>
      <c r="R494" s="776">
        <v>536.41666666666663</v>
      </c>
      <c r="S494" s="776">
        <v>334.27713231332297</v>
      </c>
      <c r="T494" s="533">
        <v>536.41666666666663</v>
      </c>
      <c r="U494" s="1086"/>
      <c r="V494" s="8"/>
      <c r="W494" s="533">
        <v>536.41666666666663</v>
      </c>
      <c r="X494" s="1095">
        <v>173.34784197614795</v>
      </c>
      <c r="Y494" s="1095">
        <v>97.948564313065432</v>
      </c>
      <c r="Z494" s="89">
        <v>145527.91394030553</v>
      </c>
      <c r="AA494" s="1081"/>
      <c r="AB494" s="89">
        <v>145527.91394030553</v>
      </c>
      <c r="AC494" s="89"/>
      <c r="AD494" s="89">
        <v>145527.91394030553</v>
      </c>
      <c r="AE494" s="1083"/>
      <c r="AF494" s="831"/>
      <c r="AG494" s="831"/>
      <c r="AH494" s="831"/>
      <c r="AI494" s="831"/>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145527.91394030553</v>
      </c>
      <c r="N495" s="89">
        <v>0</v>
      </c>
      <c r="O495" s="1082">
        <v>145527.91394030553</v>
      </c>
      <c r="P495" s="598">
        <v>145527.91394030553</v>
      </c>
      <c r="Q495" s="776">
        <v>90688.184701268401</v>
      </c>
      <c r="R495" s="776">
        <v>536.41666666666663</v>
      </c>
      <c r="S495" s="776">
        <v>334.27713231332297</v>
      </c>
      <c r="T495" s="533">
        <v>536.41666666666663</v>
      </c>
      <c r="U495" s="1086"/>
      <c r="V495" s="8"/>
      <c r="W495" s="533">
        <v>536.41666666666663</v>
      </c>
      <c r="X495" s="1095">
        <v>173.34784197614795</v>
      </c>
      <c r="Y495" s="1095">
        <v>97.948564313065432</v>
      </c>
      <c r="Z495" s="89">
        <v>145527.91394030553</v>
      </c>
      <c r="AA495" s="1081"/>
      <c r="AB495" s="89">
        <v>145527.91394030553</v>
      </c>
      <c r="AC495" s="89"/>
      <c r="AD495" s="89">
        <v>145527.91394030553</v>
      </c>
      <c r="AE495" s="1083"/>
      <c r="AF495" s="831"/>
      <c r="AG495" s="831"/>
      <c r="AH495" s="831"/>
      <c r="AI495" s="831"/>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145527.91394030553</v>
      </c>
      <c r="N496" s="89">
        <v>0</v>
      </c>
      <c r="O496" s="1082">
        <v>145527.91394030553</v>
      </c>
      <c r="P496" s="598">
        <v>145527.91394030553</v>
      </c>
      <c r="Q496" s="776">
        <v>90688.184701268401</v>
      </c>
      <c r="R496" s="776">
        <v>536.41666666666663</v>
      </c>
      <c r="S496" s="776">
        <v>334.27713231332297</v>
      </c>
      <c r="T496" s="533">
        <v>536.41666666666663</v>
      </c>
      <c r="U496" s="1086"/>
      <c r="V496" s="8"/>
      <c r="W496" s="533">
        <v>536.41666666666663</v>
      </c>
      <c r="X496" s="1095">
        <v>173.34784197614795</v>
      </c>
      <c r="Y496" s="1095">
        <v>97.948564313065432</v>
      </c>
      <c r="Z496" s="89">
        <v>145527.91394030553</v>
      </c>
      <c r="AA496" s="1081"/>
      <c r="AB496" s="89">
        <v>145527.91394030553</v>
      </c>
      <c r="AC496" s="89"/>
      <c r="AD496" s="89">
        <v>145527.91394030553</v>
      </c>
      <c r="AE496" s="1083"/>
      <c r="AF496" s="831"/>
      <c r="AG496" s="831"/>
      <c r="AH496" s="831"/>
      <c r="AI496" s="831"/>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145527.91394030553</v>
      </c>
      <c r="N497" s="89">
        <v>0</v>
      </c>
      <c r="O497" s="1082">
        <v>145527.91394030553</v>
      </c>
      <c r="P497" s="598">
        <v>145527.91394030553</v>
      </c>
      <c r="Q497" s="776">
        <v>90688.184701268401</v>
      </c>
      <c r="R497" s="776">
        <v>536.41666666666663</v>
      </c>
      <c r="S497" s="776">
        <v>334.27713231332297</v>
      </c>
      <c r="T497" s="533">
        <v>536.41666666666663</v>
      </c>
      <c r="U497" s="1086"/>
      <c r="V497" s="8"/>
      <c r="W497" s="533">
        <v>536.41666666666663</v>
      </c>
      <c r="X497" s="1095">
        <v>173.34784197614795</v>
      </c>
      <c r="Y497" s="1095">
        <v>97.948564313065432</v>
      </c>
      <c r="Z497" s="89">
        <v>145527.91394030553</v>
      </c>
      <c r="AA497" s="1081"/>
      <c r="AB497" s="89">
        <v>145527.91394030553</v>
      </c>
      <c r="AC497" s="89"/>
      <c r="AD497" s="89">
        <v>145527.91394030553</v>
      </c>
      <c r="AE497" s="1083"/>
      <c r="AF497" s="831"/>
      <c r="AG497" s="831"/>
      <c r="AH497" s="831"/>
      <c r="AI497" s="831"/>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145527.91394030553</v>
      </c>
      <c r="N498" s="89">
        <v>0</v>
      </c>
      <c r="O498" s="1082">
        <v>145527.91394030553</v>
      </c>
      <c r="P498" s="598">
        <v>145527.91394030553</v>
      </c>
      <c r="Q498" s="776">
        <v>90688.184701268401</v>
      </c>
      <c r="R498" s="776">
        <v>536.41666666666663</v>
      </c>
      <c r="S498" s="776">
        <v>334.27713231332297</v>
      </c>
      <c r="T498" s="533">
        <v>536.41666666666663</v>
      </c>
      <c r="U498" s="1086"/>
      <c r="V498" s="8"/>
      <c r="W498" s="533">
        <v>536.41666666666663</v>
      </c>
      <c r="X498" s="1095">
        <v>173.34784197614795</v>
      </c>
      <c r="Y498" s="1095">
        <v>97.948564313065432</v>
      </c>
      <c r="Z498" s="89">
        <v>145527.91394030553</v>
      </c>
      <c r="AA498" s="1081"/>
      <c r="AB498" s="89">
        <v>145527.91394030553</v>
      </c>
      <c r="AC498" s="89"/>
      <c r="AD498" s="89">
        <v>145527.91394030553</v>
      </c>
      <c r="AE498" s="1083"/>
      <c r="AF498" s="831"/>
      <c r="AG498" s="831"/>
      <c r="AH498" s="831"/>
      <c r="AI498" s="831"/>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145527.91394030553</v>
      </c>
      <c r="N499" s="89">
        <v>0</v>
      </c>
      <c r="O499" s="1082">
        <v>145527.91394030553</v>
      </c>
      <c r="P499" s="598">
        <v>145527.91394030553</v>
      </c>
      <c r="Q499" s="776">
        <v>90688.184701268401</v>
      </c>
      <c r="R499" s="776">
        <v>536.41666666666663</v>
      </c>
      <c r="S499" s="776">
        <v>334.27713231332297</v>
      </c>
      <c r="T499" s="533">
        <v>536.41666666666663</v>
      </c>
      <c r="U499" s="1086"/>
      <c r="V499" s="8"/>
      <c r="W499" s="533">
        <v>536.41666666666663</v>
      </c>
      <c r="X499" s="1095">
        <v>173.34784197614795</v>
      </c>
      <c r="Y499" s="1095">
        <v>97.948564313065432</v>
      </c>
      <c r="Z499" s="89">
        <v>145527.91394030553</v>
      </c>
      <c r="AA499" s="1081"/>
      <c r="AB499" s="89">
        <v>145527.91394030553</v>
      </c>
      <c r="AC499" s="89"/>
      <c r="AD499" s="89">
        <v>145527.91394030553</v>
      </c>
      <c r="AE499" s="1083"/>
      <c r="AF499" s="831"/>
      <c r="AG499" s="831"/>
      <c r="AH499" s="831"/>
      <c r="AI499" s="831"/>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145527.91394030553</v>
      </c>
      <c r="N500" s="89">
        <v>0</v>
      </c>
      <c r="O500" s="1082">
        <v>145527.91394030553</v>
      </c>
      <c r="P500" s="598">
        <v>145527.91394030553</v>
      </c>
      <c r="Q500" s="776">
        <v>90688.184701268401</v>
      </c>
      <c r="R500" s="776">
        <v>536.41666666666663</v>
      </c>
      <c r="S500" s="776">
        <v>334.27713231332297</v>
      </c>
      <c r="T500" s="533">
        <v>536.41666666666663</v>
      </c>
      <c r="U500" s="1086"/>
      <c r="V500" s="8"/>
      <c r="W500" s="533">
        <v>536.41666666666663</v>
      </c>
      <c r="X500" s="1095">
        <v>173.34784197614795</v>
      </c>
      <c r="Y500" s="1095">
        <v>97.948564313065432</v>
      </c>
      <c r="Z500" s="89">
        <v>145527.91394030553</v>
      </c>
      <c r="AA500" s="1081"/>
      <c r="AB500" s="89">
        <v>145527.91394030553</v>
      </c>
      <c r="AC500" s="89"/>
      <c r="AD500" s="89">
        <v>145527.91394030553</v>
      </c>
      <c r="AE500" s="1083"/>
      <c r="AF500" s="831"/>
      <c r="AG500" s="831"/>
      <c r="AH500" s="831"/>
      <c r="AI500" s="831"/>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145527.91394030553</v>
      </c>
      <c r="N501" s="89">
        <v>0</v>
      </c>
      <c r="O501" s="1082">
        <v>145527.91394030553</v>
      </c>
      <c r="P501" s="598">
        <v>145527.91394030553</v>
      </c>
      <c r="Q501" s="776">
        <v>90688.184701268401</v>
      </c>
      <c r="R501" s="776">
        <v>536.41666666666663</v>
      </c>
      <c r="S501" s="776">
        <v>334.27713231332297</v>
      </c>
      <c r="T501" s="533">
        <v>536.41666666666663</v>
      </c>
      <c r="U501" s="1086"/>
      <c r="V501" s="8"/>
      <c r="W501" s="533">
        <v>536.41666666666663</v>
      </c>
      <c r="X501" s="1095">
        <v>173.34784197614795</v>
      </c>
      <c r="Y501" s="1095">
        <v>97.948564313065432</v>
      </c>
      <c r="Z501" s="89">
        <v>145527.91394030553</v>
      </c>
      <c r="AA501" s="1081"/>
      <c r="AB501" s="89">
        <v>145527.91394030553</v>
      </c>
      <c r="AC501" s="89"/>
      <c r="AD501" s="89">
        <v>145527.91394030553</v>
      </c>
      <c r="AE501" s="1083"/>
      <c r="AF501" s="831"/>
      <c r="AG501" s="831"/>
      <c r="AH501" s="831"/>
      <c r="AI501" s="831"/>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144335.0882145038</v>
      </c>
      <c r="N502" s="89">
        <v>0</v>
      </c>
      <c r="O502" s="1082">
        <v>144335.0882145038</v>
      </c>
      <c r="P502" s="598">
        <v>144335.0882145038</v>
      </c>
      <c r="Q502" s="776">
        <v>89944.855144697533</v>
      </c>
      <c r="R502" s="776">
        <v>520.66666666666663</v>
      </c>
      <c r="S502" s="776">
        <v>324.46225302060617</v>
      </c>
      <c r="T502" s="533">
        <v>520.66666666666663</v>
      </c>
      <c r="U502" s="1086"/>
      <c r="V502" s="8"/>
      <c r="W502" s="533">
        <v>520.66666666666663</v>
      </c>
      <c r="X502" s="1095">
        <v>176.81479881567091</v>
      </c>
      <c r="Y502" s="1095">
        <v>100.39727842089206</v>
      </c>
      <c r="Z502" s="89">
        <v>144335.0882145038</v>
      </c>
      <c r="AA502" s="1081"/>
      <c r="AB502" s="89">
        <v>144335.0882145038</v>
      </c>
      <c r="AC502" s="89"/>
      <c r="AD502" s="89">
        <v>144335.0882145038</v>
      </c>
      <c r="AE502" s="1083"/>
      <c r="AF502" s="831"/>
      <c r="AG502" s="831"/>
      <c r="AH502" s="831"/>
      <c r="AI502" s="831"/>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144335.0882145038</v>
      </c>
      <c r="N503" s="89">
        <v>0</v>
      </c>
      <c r="O503" s="1082">
        <v>144335.0882145038</v>
      </c>
      <c r="P503" s="598">
        <v>144335.0882145038</v>
      </c>
      <c r="Q503" s="776">
        <v>89944.855144697533</v>
      </c>
      <c r="R503" s="776">
        <v>520.66666666666663</v>
      </c>
      <c r="S503" s="776">
        <v>324.46225302060617</v>
      </c>
      <c r="T503" s="533">
        <v>520.66666666666663</v>
      </c>
      <c r="U503" s="1086"/>
      <c r="V503" s="8"/>
      <c r="W503" s="533">
        <v>520.66666666666663</v>
      </c>
      <c r="X503" s="1095">
        <v>176.81479881567091</v>
      </c>
      <c r="Y503" s="1095">
        <v>100.39727842089206</v>
      </c>
      <c r="Z503" s="89">
        <v>144335.0882145038</v>
      </c>
      <c r="AA503" s="1081"/>
      <c r="AB503" s="89">
        <v>144335.0882145038</v>
      </c>
      <c r="AC503" s="89"/>
      <c r="AD503" s="89">
        <v>144335.0882145038</v>
      </c>
      <c r="AE503" s="1083"/>
      <c r="AF503" s="831"/>
      <c r="AG503" s="831"/>
      <c r="AH503" s="831"/>
      <c r="AI503" s="831"/>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144335.0882145038</v>
      </c>
      <c r="N504" s="89">
        <v>0</v>
      </c>
      <c r="O504" s="1082">
        <v>144335.0882145038</v>
      </c>
      <c r="P504" s="598">
        <v>144335.0882145038</v>
      </c>
      <c r="Q504" s="776">
        <v>89944.855144697533</v>
      </c>
      <c r="R504" s="776">
        <v>520.66666666666663</v>
      </c>
      <c r="S504" s="776">
        <v>324.46225302060617</v>
      </c>
      <c r="T504" s="533">
        <v>520.66666666666663</v>
      </c>
      <c r="U504" s="1086"/>
      <c r="V504" s="8"/>
      <c r="W504" s="533">
        <v>520.66666666666663</v>
      </c>
      <c r="X504" s="1095">
        <v>176.81479881567091</v>
      </c>
      <c r="Y504" s="1095">
        <v>100.39727842089206</v>
      </c>
      <c r="Z504" s="89">
        <v>144335.0882145038</v>
      </c>
      <c r="AA504" s="1081"/>
      <c r="AB504" s="89">
        <v>144335.0882145038</v>
      </c>
      <c r="AC504" s="89"/>
      <c r="AD504" s="89">
        <v>144335.0882145038</v>
      </c>
      <c r="AE504" s="1083"/>
      <c r="AF504" s="831"/>
      <c r="AG504" s="831"/>
      <c r="AH504" s="831"/>
      <c r="AI504" s="831"/>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144335.0882145038</v>
      </c>
      <c r="N505" s="89">
        <v>0</v>
      </c>
      <c r="O505" s="1082">
        <v>144335.0882145038</v>
      </c>
      <c r="P505" s="598">
        <v>144335.0882145038</v>
      </c>
      <c r="Q505" s="776">
        <v>87325.102082230616</v>
      </c>
      <c r="R505" s="776">
        <v>520.66666666666663</v>
      </c>
      <c r="S505" s="776">
        <v>315.01189613651087</v>
      </c>
      <c r="T505" s="533">
        <v>520.66666666666663</v>
      </c>
      <c r="U505" s="1086"/>
      <c r="V505" s="8"/>
      <c r="W505" s="533">
        <v>520.66666666666663</v>
      </c>
      <c r="X505" s="1095">
        <v>176.81479881567091</v>
      </c>
      <c r="Y505" s="1095">
        <v>100.39727842089206</v>
      </c>
      <c r="Z505" s="89">
        <v>144335.0882145038</v>
      </c>
      <c r="AA505" s="1081"/>
      <c r="AB505" s="89">
        <v>144335.0882145038</v>
      </c>
      <c r="AC505" s="89"/>
      <c r="AD505" s="89">
        <v>144335.0882145038</v>
      </c>
      <c r="AE505" s="1083"/>
      <c r="AF505" s="831"/>
      <c r="AG505" s="831"/>
      <c r="AH505" s="831"/>
      <c r="AI505" s="831"/>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144335.0882145038</v>
      </c>
      <c r="N506" s="89">
        <v>0</v>
      </c>
      <c r="O506" s="1082">
        <v>144335.0882145038</v>
      </c>
      <c r="P506" s="598">
        <v>144335.0882145038</v>
      </c>
      <c r="Q506" s="776">
        <v>87325.102082230616</v>
      </c>
      <c r="R506" s="776">
        <v>520.66666666666663</v>
      </c>
      <c r="S506" s="776">
        <v>315.01189613651087</v>
      </c>
      <c r="T506" s="533">
        <v>520.66666666666663</v>
      </c>
      <c r="U506" s="1086"/>
      <c r="V506" s="8"/>
      <c r="W506" s="533">
        <v>520.66666666666663</v>
      </c>
      <c r="X506" s="1095">
        <v>176.81479881567091</v>
      </c>
      <c r="Y506" s="1095">
        <v>100.39727842089206</v>
      </c>
      <c r="Z506" s="89">
        <v>144335.0882145038</v>
      </c>
      <c r="AA506" s="1081"/>
      <c r="AB506" s="89">
        <v>144335.0882145038</v>
      </c>
      <c r="AC506" s="89"/>
      <c r="AD506" s="89">
        <v>144335.0882145038</v>
      </c>
      <c r="AE506" s="1083"/>
      <c r="AF506" s="831"/>
      <c r="AG506" s="831"/>
      <c r="AH506" s="831"/>
      <c r="AI506" s="831"/>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144335.0882145038</v>
      </c>
      <c r="N507" s="89">
        <v>0</v>
      </c>
      <c r="O507" s="1082">
        <v>144335.0882145038</v>
      </c>
      <c r="P507" s="598">
        <v>144335.0882145038</v>
      </c>
      <c r="Q507" s="776">
        <v>87325.102082230616</v>
      </c>
      <c r="R507" s="776">
        <v>520.66666666666663</v>
      </c>
      <c r="S507" s="776">
        <v>315.01189613651087</v>
      </c>
      <c r="T507" s="533">
        <v>520.66666666666663</v>
      </c>
      <c r="U507" s="1086"/>
      <c r="V507" s="8"/>
      <c r="W507" s="533">
        <v>520.66666666666663</v>
      </c>
      <c r="X507" s="1095">
        <v>176.81479881567091</v>
      </c>
      <c r="Y507" s="1095">
        <v>100.39727842089206</v>
      </c>
      <c r="Z507" s="89">
        <v>144335.0882145038</v>
      </c>
      <c r="AA507" s="1081"/>
      <c r="AB507" s="89">
        <v>144335.0882145038</v>
      </c>
      <c r="AC507" s="89"/>
      <c r="AD507" s="89">
        <v>144335.0882145038</v>
      </c>
      <c r="AE507" s="1083"/>
      <c r="AF507" s="831"/>
      <c r="AG507" s="831"/>
      <c r="AH507" s="831"/>
      <c r="AI507" s="831"/>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144335.0882145038</v>
      </c>
      <c r="N508" s="89">
        <v>0</v>
      </c>
      <c r="O508" s="1082">
        <v>144335.0882145038</v>
      </c>
      <c r="P508" s="598">
        <v>144335.0882145038</v>
      </c>
      <c r="Q508" s="776">
        <v>87325.102082230616</v>
      </c>
      <c r="R508" s="776">
        <v>520.66666666666663</v>
      </c>
      <c r="S508" s="776">
        <v>315.01189613651087</v>
      </c>
      <c r="T508" s="533">
        <v>520.66666666666663</v>
      </c>
      <c r="U508" s="1086"/>
      <c r="V508" s="8"/>
      <c r="W508" s="533">
        <v>520.66666666666663</v>
      </c>
      <c r="X508" s="1095">
        <v>176.81479881567091</v>
      </c>
      <c r="Y508" s="1095">
        <v>100.39727842089206</v>
      </c>
      <c r="Z508" s="89">
        <v>144335.0882145038</v>
      </c>
      <c r="AA508" s="1081"/>
      <c r="AB508" s="89">
        <v>144335.0882145038</v>
      </c>
      <c r="AC508" s="89"/>
      <c r="AD508" s="89">
        <v>144335.0882145038</v>
      </c>
      <c r="AE508" s="1083"/>
      <c r="AF508" s="831"/>
      <c r="AG508" s="831"/>
      <c r="AH508" s="831"/>
      <c r="AI508" s="831"/>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144335.0882145038</v>
      </c>
      <c r="N509" s="89">
        <v>0</v>
      </c>
      <c r="O509" s="1082">
        <v>144335.0882145038</v>
      </c>
      <c r="P509" s="598">
        <v>144335.0882145038</v>
      </c>
      <c r="Q509" s="776">
        <v>87325.102082230616</v>
      </c>
      <c r="R509" s="776">
        <v>520.66666666666663</v>
      </c>
      <c r="S509" s="776">
        <v>315.01189613651087</v>
      </c>
      <c r="T509" s="533">
        <v>520.66666666666663</v>
      </c>
      <c r="U509" s="1086"/>
      <c r="V509" s="8"/>
      <c r="W509" s="533">
        <v>520.66666666666663</v>
      </c>
      <c r="X509" s="1095">
        <v>176.81479881567091</v>
      </c>
      <c r="Y509" s="1095">
        <v>100.39727842089206</v>
      </c>
      <c r="Z509" s="89">
        <v>144335.0882145038</v>
      </c>
      <c r="AA509" s="1081"/>
      <c r="AB509" s="89">
        <v>144335.0882145038</v>
      </c>
      <c r="AC509" s="89"/>
      <c r="AD509" s="89">
        <v>144335.0882145038</v>
      </c>
      <c r="AE509" s="1083"/>
      <c r="AF509" s="831"/>
      <c r="AG509" s="831"/>
      <c r="AH509" s="831"/>
      <c r="AI509" s="831"/>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144335.0882145038</v>
      </c>
      <c r="N510" s="89">
        <v>0</v>
      </c>
      <c r="O510" s="1082">
        <v>144335.0882145038</v>
      </c>
      <c r="P510" s="598">
        <v>144335.0882145038</v>
      </c>
      <c r="Q510" s="776">
        <v>87325.102082230616</v>
      </c>
      <c r="R510" s="776">
        <v>520.66666666666663</v>
      </c>
      <c r="S510" s="776">
        <v>315.01189613651087</v>
      </c>
      <c r="T510" s="533">
        <v>520.66666666666663</v>
      </c>
      <c r="U510" s="1086"/>
      <c r="V510" s="8"/>
      <c r="W510" s="533">
        <v>520.66666666666663</v>
      </c>
      <c r="X510" s="1095">
        <v>176.81479881567091</v>
      </c>
      <c r="Y510" s="1095">
        <v>100.39727842089206</v>
      </c>
      <c r="Z510" s="89">
        <v>144335.0882145038</v>
      </c>
      <c r="AA510" s="1081"/>
      <c r="AB510" s="89">
        <v>144335.0882145038</v>
      </c>
      <c r="AC510" s="89"/>
      <c r="AD510" s="89">
        <v>144335.0882145038</v>
      </c>
      <c r="AE510" s="1083"/>
      <c r="AF510" s="831"/>
      <c r="AG510" s="831"/>
      <c r="AH510" s="831"/>
      <c r="AI510" s="831"/>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144335.0882145038</v>
      </c>
      <c r="N511" s="89">
        <v>0</v>
      </c>
      <c r="O511" s="1082">
        <v>144335.0882145038</v>
      </c>
      <c r="P511" s="598">
        <v>144335.0882145038</v>
      </c>
      <c r="Q511" s="776">
        <v>87325.102082230616</v>
      </c>
      <c r="R511" s="776">
        <v>520.66666666666663</v>
      </c>
      <c r="S511" s="776">
        <v>315.01189613651087</v>
      </c>
      <c r="T511" s="533">
        <v>520.66666666666663</v>
      </c>
      <c r="U511" s="1086"/>
      <c r="V511" s="8"/>
      <c r="W511" s="533">
        <v>520.66666666666663</v>
      </c>
      <c r="X511" s="1095">
        <v>176.81479881567091</v>
      </c>
      <c r="Y511" s="1095">
        <v>100.39727842089206</v>
      </c>
      <c r="Z511" s="89">
        <v>144335.0882145038</v>
      </c>
      <c r="AA511" s="1081"/>
      <c r="AB511" s="89">
        <v>144335.0882145038</v>
      </c>
      <c r="AC511" s="89"/>
      <c r="AD511" s="89">
        <v>144335.0882145038</v>
      </c>
      <c r="AE511" s="1083"/>
      <c r="AF511" s="831"/>
      <c r="AG511" s="831"/>
      <c r="AH511" s="831"/>
      <c r="AI511" s="831"/>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144335.0882145038</v>
      </c>
      <c r="N512" s="89">
        <v>0</v>
      </c>
      <c r="O512" s="1082">
        <v>144335.0882145038</v>
      </c>
      <c r="P512" s="598">
        <v>144335.0882145038</v>
      </c>
      <c r="Q512" s="776">
        <v>87325.102082230616</v>
      </c>
      <c r="R512" s="776">
        <v>520.66666666666663</v>
      </c>
      <c r="S512" s="776">
        <v>315.01189613651087</v>
      </c>
      <c r="T512" s="533">
        <v>520.66666666666663</v>
      </c>
      <c r="U512" s="1086"/>
      <c r="V512" s="8"/>
      <c r="W512" s="533">
        <v>520.66666666666663</v>
      </c>
      <c r="X512" s="1095">
        <v>176.81479881567091</v>
      </c>
      <c r="Y512" s="1095">
        <v>100.39727842089206</v>
      </c>
      <c r="Z512" s="89">
        <v>144335.0882145038</v>
      </c>
      <c r="AA512" s="1081"/>
      <c r="AB512" s="89">
        <v>144335.0882145038</v>
      </c>
      <c r="AC512" s="89"/>
      <c r="AD512" s="89">
        <v>144335.0882145038</v>
      </c>
      <c r="AE512" s="1083"/>
      <c r="AF512" s="831"/>
      <c r="AG512" s="831"/>
      <c r="AH512" s="831"/>
      <c r="AI512" s="831"/>
      <c r="AJ512" s="831"/>
      <c r="AK512" s="831"/>
      <c r="AL512" s="831"/>
    </row>
    <row r="513" spans="1:99" s="144" customFormat="1">
      <c r="A513" s="994"/>
      <c r="B513" s="994"/>
      <c r="C513" s="236"/>
      <c r="D513" s="236"/>
      <c r="E513" s="236"/>
      <c r="F513" s="371"/>
      <c r="G513" s="865">
        <v>12</v>
      </c>
      <c r="H513" s="859">
        <v>2030</v>
      </c>
      <c r="I513" s="866">
        <v>2031</v>
      </c>
      <c r="J513" s="866">
        <v>2031</v>
      </c>
      <c r="K513" s="621" t="s">
        <v>306</v>
      </c>
      <c r="L513" s="1081">
        <v>0</v>
      </c>
      <c r="M513" s="89">
        <v>144335.0882145038</v>
      </c>
      <c r="N513" s="89">
        <v>0</v>
      </c>
      <c r="O513" s="1082">
        <v>144335.0882145038</v>
      </c>
      <c r="P513" s="598">
        <v>144335.0882145038</v>
      </c>
      <c r="Q513" s="776">
        <v>87325.102082230616</v>
      </c>
      <c r="R513" s="776">
        <v>520.66666666666663</v>
      </c>
      <c r="S513" s="776">
        <v>315.01189613651087</v>
      </c>
      <c r="T513" s="533">
        <v>520.66666666666663</v>
      </c>
      <c r="U513" s="1086"/>
      <c r="V513" s="8"/>
      <c r="W513" s="533">
        <v>520.66666666666663</v>
      </c>
      <c r="X513" s="1095">
        <v>176.81479881567091</v>
      </c>
      <c r="Y513" s="1095">
        <v>100.39727842089206</v>
      </c>
      <c r="Z513" s="89">
        <v>144335.0882145038</v>
      </c>
      <c r="AA513" s="1081"/>
      <c r="AB513" s="89">
        <v>144335.0882145038</v>
      </c>
      <c r="AC513" s="89"/>
      <c r="AD513" s="89">
        <v>144335.0882145038</v>
      </c>
      <c r="AE513" s="1083"/>
      <c r="AF513" s="831"/>
      <c r="AG513" s="831"/>
      <c r="AH513" s="831"/>
      <c r="AI513" s="831"/>
      <c r="AJ513" s="831"/>
      <c r="AK513" s="831"/>
      <c r="AL513" s="831"/>
    </row>
    <row r="514" spans="1:99">
      <c r="G514" s="1070"/>
      <c r="H514" s="1070"/>
      <c r="W514" s="1070"/>
      <c r="X514" s="1229"/>
      <c r="AA514" s="371"/>
      <c r="AB514" s="371"/>
      <c r="AC514" s="371"/>
      <c r="AD514" s="371"/>
      <c r="AE514" s="215"/>
      <c r="AF514" s="216"/>
      <c r="AG514" s="216"/>
      <c r="AH514" s="216"/>
      <c r="AI514" s="216"/>
      <c r="AJ514" s="216"/>
      <c r="AK514" s="216"/>
      <c r="AL514" s="216"/>
    </row>
    <row r="515" spans="1:99">
      <c r="G515" s="1070"/>
      <c r="H515" s="1070"/>
      <c r="W515" s="1070"/>
      <c r="X515" s="1229"/>
      <c r="AA515" s="371"/>
      <c r="AB515" s="371"/>
      <c r="AC515" s="371"/>
      <c r="AD515" s="371"/>
      <c r="AE515" s="215"/>
      <c r="AF515" s="216"/>
      <c r="AG515" s="216"/>
      <c r="AH515" s="216"/>
      <c r="AI515" s="216"/>
      <c r="AJ515" s="216"/>
      <c r="AK515" s="216"/>
      <c r="AL515" s="216"/>
    </row>
    <row r="516" spans="1:99">
      <c r="G516" s="1070"/>
      <c r="H516" s="1070"/>
      <c r="AA516" s="371"/>
      <c r="AB516" s="371"/>
      <c r="AC516" s="371"/>
      <c r="AD516" s="371"/>
      <c r="AE516" s="215"/>
      <c r="AF516" s="216"/>
      <c r="AG516" s="216"/>
      <c r="AH516" s="216"/>
      <c r="AI516" s="216"/>
      <c r="AJ516" s="216"/>
      <c r="AK516" s="216"/>
      <c r="AL516" s="216"/>
    </row>
    <row r="517" spans="1:99">
      <c r="G517" s="1070"/>
      <c r="H517" s="1070"/>
    </row>
    <row r="518" spans="1:99">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row>
    <row r="519" spans="1:99">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row>
    <row r="520" spans="1:99">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132">
        <v>0</v>
      </c>
      <c r="Z520" s="1087">
        <v>0</v>
      </c>
      <c r="AA520" s="1087">
        <v>0</v>
      </c>
      <c r="AB520" s="1087">
        <v>0</v>
      </c>
      <c r="AC520" s="1087">
        <v>0</v>
      </c>
      <c r="AD520" s="1087">
        <v>0</v>
      </c>
      <c r="CJ520" s="166"/>
      <c r="CK520" s="166"/>
      <c r="CL520" s="166"/>
      <c r="CM520" s="166"/>
      <c r="CN520" s="166"/>
      <c r="CO520" s="166"/>
      <c r="CP520" s="166"/>
      <c r="CQ520" s="166"/>
      <c r="CR520" s="166"/>
      <c r="CS520" s="166"/>
      <c r="CT520" s="166"/>
      <c r="CU520" s="166"/>
    </row>
    <row r="521" spans="1:99">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132">
        <v>0</v>
      </c>
      <c r="Z521" s="1087">
        <v>0</v>
      </c>
      <c r="AA521" s="1087">
        <v>0</v>
      </c>
      <c r="AB521" s="1087">
        <v>0</v>
      </c>
      <c r="AC521" s="1087">
        <v>0</v>
      </c>
      <c r="AD521" s="1087">
        <v>0</v>
      </c>
      <c r="CJ521" s="166"/>
      <c r="CK521" s="166"/>
      <c r="CL521" s="166"/>
      <c r="CM521" s="166"/>
      <c r="CN521" s="166"/>
      <c r="CO521" s="166"/>
      <c r="CP521" s="166"/>
      <c r="CQ521" s="166"/>
      <c r="CR521" s="166"/>
      <c r="CS521" s="166"/>
      <c r="CT521" s="166"/>
      <c r="CU521" s="166"/>
    </row>
    <row r="522" spans="1:99">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132">
        <v>0</v>
      </c>
      <c r="Z522" s="1087">
        <v>0</v>
      </c>
      <c r="AA522" s="1087">
        <v>0</v>
      </c>
      <c r="AB522" s="1087">
        <v>0</v>
      </c>
      <c r="AC522" s="1087">
        <v>0</v>
      </c>
      <c r="AD522" s="1087">
        <v>0</v>
      </c>
      <c r="CJ522" s="166"/>
      <c r="CK522" s="166"/>
      <c r="CL522" s="166"/>
      <c r="CM522" s="166"/>
      <c r="CN522" s="166"/>
      <c r="CO522" s="166"/>
      <c r="CP522" s="166"/>
      <c r="CQ522" s="166"/>
      <c r="CR522" s="166"/>
      <c r="CS522" s="166"/>
      <c r="CT522" s="166"/>
      <c r="CU522" s="166"/>
    </row>
    <row r="523" spans="1:99">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132">
        <v>0</v>
      </c>
      <c r="Z523" s="1087">
        <v>0</v>
      </c>
      <c r="AA523" s="1087">
        <v>0</v>
      </c>
      <c r="AB523" s="1087">
        <v>0</v>
      </c>
      <c r="AC523" s="1087">
        <v>0</v>
      </c>
      <c r="AD523" s="1087">
        <v>0</v>
      </c>
      <c r="CJ523" s="166"/>
      <c r="CK523" s="166"/>
      <c r="CL523" s="166"/>
      <c r="CM523" s="166"/>
      <c r="CN523" s="166"/>
      <c r="CO523" s="166"/>
      <c r="CP523" s="166"/>
      <c r="CQ523" s="166"/>
      <c r="CR523" s="166"/>
      <c r="CS523" s="166"/>
      <c r="CT523" s="166"/>
      <c r="CU523" s="166"/>
    </row>
    <row r="524" spans="1:99">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132">
        <v>0</v>
      </c>
      <c r="Z524" s="1087">
        <v>0</v>
      </c>
      <c r="AA524" s="1087">
        <v>0</v>
      </c>
      <c r="AB524" s="1087">
        <v>0</v>
      </c>
      <c r="AC524" s="1087">
        <v>0</v>
      </c>
      <c r="AD524" s="1087">
        <v>0</v>
      </c>
      <c r="CJ524" s="166"/>
      <c r="CK524" s="166"/>
      <c r="CL524" s="166"/>
      <c r="CM524" s="166"/>
      <c r="CN524" s="166"/>
      <c r="CO524" s="166"/>
      <c r="CP524" s="166"/>
      <c r="CQ524" s="166"/>
      <c r="CR524" s="166"/>
      <c r="CS524" s="166"/>
      <c r="CT524" s="166"/>
      <c r="CU524" s="166"/>
    </row>
    <row r="525" spans="1:99">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132">
        <v>0</v>
      </c>
      <c r="Z525" s="1087">
        <v>0</v>
      </c>
      <c r="AA525" s="1087">
        <v>0</v>
      </c>
      <c r="AB525" s="1087">
        <v>0</v>
      </c>
      <c r="AC525" s="1087">
        <v>0</v>
      </c>
      <c r="AD525" s="1087">
        <v>0</v>
      </c>
      <c r="CJ525" s="166"/>
      <c r="CK525" s="166"/>
      <c r="CL525" s="166"/>
      <c r="CM525" s="166"/>
      <c r="CN525" s="166"/>
      <c r="CO525" s="166"/>
      <c r="CP525" s="166"/>
      <c r="CQ525" s="166"/>
      <c r="CR525" s="166"/>
      <c r="CS525" s="166"/>
      <c r="CT525" s="166"/>
      <c r="CU525" s="166"/>
    </row>
    <row r="526" spans="1:99">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132">
        <v>0</v>
      </c>
      <c r="Z526" s="1087">
        <v>0</v>
      </c>
      <c r="AA526" s="1087">
        <v>0</v>
      </c>
      <c r="AB526" s="1087">
        <v>0</v>
      </c>
      <c r="AC526" s="1087">
        <v>0</v>
      </c>
      <c r="AD526" s="1087">
        <v>0</v>
      </c>
      <c r="CJ526" s="166"/>
      <c r="CK526" s="166"/>
      <c r="CL526" s="166"/>
      <c r="CM526" s="166"/>
      <c r="CN526" s="166"/>
      <c r="CO526" s="166"/>
      <c r="CP526" s="166"/>
      <c r="CQ526" s="166"/>
      <c r="CR526" s="166"/>
      <c r="CS526" s="166"/>
      <c r="CT526" s="166"/>
      <c r="CU526" s="166"/>
    </row>
    <row r="527" spans="1:99">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132">
        <v>0</v>
      </c>
      <c r="Z527" s="1087">
        <v>0</v>
      </c>
      <c r="AA527" s="1087">
        <v>0</v>
      </c>
      <c r="AB527" s="1087">
        <v>0</v>
      </c>
      <c r="AC527" s="1087">
        <v>0</v>
      </c>
      <c r="AD527" s="1087">
        <v>0</v>
      </c>
      <c r="CJ527" s="166"/>
      <c r="CK527" s="166"/>
      <c r="CL527" s="166"/>
      <c r="CM527" s="166"/>
      <c r="CN527" s="166"/>
      <c r="CO527" s="166"/>
      <c r="CP527" s="166"/>
      <c r="CQ527" s="166"/>
      <c r="CR527" s="166"/>
      <c r="CS527" s="166"/>
      <c r="CT527" s="166"/>
      <c r="CU527" s="166"/>
    </row>
    <row r="528" spans="1:99">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132">
        <v>0</v>
      </c>
      <c r="Z528" s="1087">
        <v>0</v>
      </c>
      <c r="AA528" s="1087">
        <v>0</v>
      </c>
      <c r="AB528" s="1087">
        <v>0</v>
      </c>
      <c r="AC528" s="1087">
        <v>0</v>
      </c>
      <c r="AD528" s="1087">
        <v>0</v>
      </c>
      <c r="CJ528" s="166"/>
      <c r="CK528" s="166"/>
      <c r="CL528" s="166"/>
      <c r="CM528" s="166"/>
      <c r="CN528" s="166"/>
      <c r="CO528" s="166"/>
      <c r="CP528" s="166"/>
      <c r="CQ528" s="166"/>
      <c r="CR528" s="166"/>
      <c r="CS528" s="166"/>
      <c r="CT528" s="166"/>
      <c r="CU528" s="166"/>
    </row>
    <row r="529" spans="7:99">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132">
        <v>0</v>
      </c>
      <c r="Z529" s="1087">
        <v>0</v>
      </c>
      <c r="AA529" s="1087">
        <v>0</v>
      </c>
      <c r="AB529" s="1087">
        <v>0</v>
      </c>
      <c r="AC529" s="1087">
        <v>0</v>
      </c>
      <c r="AD529" s="1087">
        <v>0</v>
      </c>
      <c r="CJ529" s="166"/>
      <c r="CK529" s="166"/>
      <c r="CL529" s="166"/>
      <c r="CM529" s="166"/>
      <c r="CN529" s="166"/>
      <c r="CO529" s="166"/>
      <c r="CP529" s="166"/>
      <c r="CQ529" s="166"/>
      <c r="CR529" s="166"/>
      <c r="CS529" s="166"/>
      <c r="CT529" s="166"/>
      <c r="CU529" s="166"/>
    </row>
    <row r="530" spans="7:99">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132">
        <v>0</v>
      </c>
      <c r="Z530" s="1087">
        <v>0</v>
      </c>
      <c r="AA530" s="1087">
        <v>0</v>
      </c>
      <c r="AB530" s="1087">
        <v>0</v>
      </c>
      <c r="AC530" s="1087">
        <v>0</v>
      </c>
      <c r="AD530" s="1087">
        <v>0</v>
      </c>
      <c r="CJ530" s="166"/>
      <c r="CK530" s="166"/>
      <c r="CL530" s="166"/>
      <c r="CM530" s="166"/>
      <c r="CN530" s="166"/>
      <c r="CO530" s="166"/>
      <c r="CP530" s="166"/>
      <c r="CQ530" s="166"/>
      <c r="CR530" s="166"/>
      <c r="CS530" s="166"/>
      <c r="CT530" s="166"/>
      <c r="CU530" s="166"/>
    </row>
    <row r="531" spans="7:99">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132">
        <v>0</v>
      </c>
      <c r="Z531" s="1087">
        <v>0</v>
      </c>
      <c r="AA531" s="1087">
        <v>0</v>
      </c>
      <c r="AB531" s="1087">
        <v>0</v>
      </c>
      <c r="AC531" s="1087">
        <v>0</v>
      </c>
      <c r="AD531" s="1087">
        <v>0</v>
      </c>
      <c r="CJ531" s="166"/>
      <c r="CK531" s="166"/>
      <c r="CL531" s="166"/>
      <c r="CM531" s="166"/>
      <c r="CN531" s="166"/>
      <c r="CO531" s="166"/>
      <c r="CP531" s="166"/>
      <c r="CQ531" s="166"/>
      <c r="CR531" s="166"/>
      <c r="CS531" s="166"/>
      <c r="CT531" s="166"/>
      <c r="CU531" s="166"/>
    </row>
    <row r="532" spans="7:99">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132">
        <v>0</v>
      </c>
      <c r="Z532" s="1087">
        <v>0</v>
      </c>
      <c r="AA532" s="1087">
        <v>0</v>
      </c>
      <c r="AB532" s="1087">
        <v>0</v>
      </c>
      <c r="AC532" s="1087">
        <v>0</v>
      </c>
      <c r="AD532" s="1087">
        <v>0</v>
      </c>
      <c r="CJ532" s="166"/>
      <c r="CK532" s="166"/>
      <c r="CL532" s="166"/>
      <c r="CM532" s="166"/>
      <c r="CN532" s="166"/>
      <c r="CO532" s="166"/>
      <c r="CP532" s="166"/>
      <c r="CQ532" s="166"/>
      <c r="CR532" s="166"/>
      <c r="CS532" s="166"/>
      <c r="CT532" s="166"/>
      <c r="CU532" s="166"/>
    </row>
    <row r="533" spans="7:99">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132">
        <v>0</v>
      </c>
      <c r="Z533" s="1087">
        <v>0</v>
      </c>
      <c r="AA533" s="1087">
        <v>0</v>
      </c>
      <c r="AB533" s="1087">
        <v>0</v>
      </c>
      <c r="AC533" s="1087">
        <v>0</v>
      </c>
      <c r="AD533" s="1087">
        <v>0</v>
      </c>
      <c r="CJ533" s="166"/>
      <c r="CK533" s="166"/>
      <c r="CL533" s="166"/>
      <c r="CM533" s="166"/>
      <c r="CN533" s="166"/>
      <c r="CO533" s="166"/>
      <c r="CP533" s="166"/>
      <c r="CQ533" s="166"/>
      <c r="CR533" s="166"/>
      <c r="CS533" s="166"/>
      <c r="CT533" s="166"/>
      <c r="CU533" s="166"/>
    </row>
    <row r="534" spans="7:99">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132">
        <v>0</v>
      </c>
      <c r="Z534" s="1087">
        <v>0</v>
      </c>
      <c r="AA534" s="1087">
        <v>0</v>
      </c>
      <c r="AB534" s="1087">
        <v>0</v>
      </c>
      <c r="AC534" s="1087">
        <v>0</v>
      </c>
      <c r="AD534" s="1087">
        <v>0</v>
      </c>
      <c r="CJ534" s="166"/>
      <c r="CK534" s="166"/>
      <c r="CL534" s="166"/>
      <c r="CM534" s="166"/>
      <c r="CN534" s="166"/>
      <c r="CO534" s="166"/>
      <c r="CP534" s="166"/>
      <c r="CQ534" s="166"/>
      <c r="CR534" s="166"/>
      <c r="CS534" s="166"/>
      <c r="CT534" s="166"/>
      <c r="CU534" s="166"/>
    </row>
    <row r="535" spans="7:99">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132">
        <v>0</v>
      </c>
      <c r="Z535" s="1087">
        <v>0</v>
      </c>
      <c r="AA535" s="1087">
        <v>0</v>
      </c>
      <c r="AB535" s="1087">
        <v>0</v>
      </c>
      <c r="AC535" s="1087">
        <v>0</v>
      </c>
      <c r="AD535" s="1087">
        <v>0</v>
      </c>
      <c r="CJ535" s="166"/>
      <c r="CK535" s="166"/>
      <c r="CL535" s="166"/>
      <c r="CM535" s="166"/>
      <c r="CN535" s="166"/>
      <c r="CO535" s="166"/>
      <c r="CP535" s="166"/>
      <c r="CQ535" s="166"/>
      <c r="CR535" s="166"/>
      <c r="CS535" s="166"/>
      <c r="CT535" s="166"/>
      <c r="CU535" s="166"/>
    </row>
    <row r="536" spans="7:99">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132">
        <v>0</v>
      </c>
      <c r="Z536" s="1087">
        <v>0</v>
      </c>
      <c r="AA536" s="1087">
        <v>0</v>
      </c>
      <c r="AB536" s="1087">
        <v>0</v>
      </c>
      <c r="AC536" s="1087">
        <v>0</v>
      </c>
      <c r="AD536" s="1087">
        <v>0</v>
      </c>
      <c r="CJ536" s="166"/>
      <c r="CK536" s="166"/>
      <c r="CL536" s="166"/>
      <c r="CM536" s="166"/>
      <c r="CN536" s="166"/>
      <c r="CO536" s="166"/>
      <c r="CP536" s="166"/>
      <c r="CQ536" s="166"/>
      <c r="CR536" s="166"/>
      <c r="CS536" s="166"/>
      <c r="CT536" s="166"/>
      <c r="CU536" s="166"/>
    </row>
    <row r="537" spans="7:99">
      <c r="G537" s="689">
        <v>2007</v>
      </c>
      <c r="H537" s="102"/>
      <c r="I537" s="102"/>
      <c r="J537" s="102"/>
      <c r="K537" s="102" t="s">
        <v>563</v>
      </c>
      <c r="L537" s="1087">
        <v>0</v>
      </c>
      <c r="M537" s="1087">
        <v>239202.09000000003</v>
      </c>
      <c r="N537" s="1087">
        <v>0</v>
      </c>
      <c r="O537" s="1087">
        <v>239202.09000000003</v>
      </c>
      <c r="P537" s="1087">
        <v>239202.09000000003</v>
      </c>
      <c r="Q537" s="1087">
        <v>285619.80489903654</v>
      </c>
      <c r="R537" s="1087">
        <v>0</v>
      </c>
      <c r="S537" s="1087">
        <v>0</v>
      </c>
      <c r="T537" s="1087">
        <v>0</v>
      </c>
      <c r="U537" s="1087">
        <v>0</v>
      </c>
      <c r="V537" s="1087">
        <v>0</v>
      </c>
      <c r="W537" s="1087">
        <v>0</v>
      </c>
      <c r="X537" s="1132">
        <v>0</v>
      </c>
      <c r="Y537" s="1132">
        <v>0</v>
      </c>
      <c r="Z537" s="1087">
        <v>239202.09000000003</v>
      </c>
      <c r="AA537" s="1087">
        <v>0</v>
      </c>
      <c r="AB537" s="1087">
        <v>239202.09000000003</v>
      </c>
      <c r="AC537" s="1087">
        <v>0</v>
      </c>
      <c r="AD537" s="1087">
        <v>239202.09000000003</v>
      </c>
      <c r="CJ537" s="166"/>
      <c r="CK537" s="166"/>
      <c r="CL537" s="166"/>
      <c r="CM537" s="166"/>
      <c r="CN537" s="166"/>
      <c r="CO537" s="166"/>
      <c r="CP537" s="166"/>
      <c r="CQ537" s="166"/>
      <c r="CR537" s="166"/>
      <c r="CS537" s="166"/>
      <c r="CT537" s="166"/>
      <c r="CU537" s="166"/>
    </row>
    <row r="538" spans="7:99">
      <c r="G538" s="689">
        <v>2008</v>
      </c>
      <c r="H538" s="102"/>
      <c r="I538" s="102"/>
      <c r="J538" s="102"/>
      <c r="K538" s="102" t="s">
        <v>563</v>
      </c>
      <c r="L538" s="1087">
        <v>0</v>
      </c>
      <c r="M538" s="1087">
        <v>1084820.9299999997</v>
      </c>
      <c r="N538" s="1087">
        <v>0</v>
      </c>
      <c r="O538" s="1087">
        <v>1084820.9299999997</v>
      </c>
      <c r="P538" s="1087">
        <v>1084820.9299999997</v>
      </c>
      <c r="Q538" s="1087">
        <v>1286271.2107576462</v>
      </c>
      <c r="R538" s="1087">
        <v>0</v>
      </c>
      <c r="S538" s="1087">
        <v>0</v>
      </c>
      <c r="T538" s="1087">
        <v>0</v>
      </c>
      <c r="U538" s="1087">
        <v>0</v>
      </c>
      <c r="V538" s="1087">
        <v>0</v>
      </c>
      <c r="W538" s="1087">
        <v>0</v>
      </c>
      <c r="X538" s="1132">
        <v>0</v>
      </c>
      <c r="Y538" s="1132">
        <v>0</v>
      </c>
      <c r="Z538" s="1087">
        <v>1084820.9299999997</v>
      </c>
      <c r="AA538" s="1087">
        <v>0</v>
      </c>
      <c r="AB538" s="1087">
        <v>1084820.9299999997</v>
      </c>
      <c r="AC538" s="1087">
        <v>0</v>
      </c>
      <c r="AD538" s="1087">
        <v>1084820.9299999997</v>
      </c>
      <c r="CJ538" s="166"/>
      <c r="CK538" s="166"/>
      <c r="CL538" s="166"/>
      <c r="CM538" s="166"/>
      <c r="CN538" s="166"/>
      <c r="CO538" s="166"/>
      <c r="CP538" s="166"/>
      <c r="CQ538" s="166"/>
      <c r="CR538" s="166"/>
      <c r="CS538" s="166"/>
      <c r="CT538" s="166"/>
      <c r="CU538" s="166"/>
    </row>
    <row r="539" spans="7:99">
      <c r="G539" s="689">
        <v>2009</v>
      </c>
      <c r="H539" s="102"/>
      <c r="I539" s="102"/>
      <c r="J539" s="102"/>
      <c r="K539" s="102" t="s">
        <v>563</v>
      </c>
      <c r="L539" s="1087">
        <v>0</v>
      </c>
      <c r="M539" s="1087">
        <v>1067445.97</v>
      </c>
      <c r="N539" s="1087">
        <v>0</v>
      </c>
      <c r="O539" s="1087">
        <v>1067445.97</v>
      </c>
      <c r="P539" s="1087">
        <v>1067445.97</v>
      </c>
      <c r="Q539" s="1087">
        <v>1225272.1457829331</v>
      </c>
      <c r="R539" s="1087">
        <v>0</v>
      </c>
      <c r="S539" s="1087">
        <v>0</v>
      </c>
      <c r="T539" s="1087">
        <v>0</v>
      </c>
      <c r="U539" s="1087">
        <v>0</v>
      </c>
      <c r="V539" s="1087">
        <v>0</v>
      </c>
      <c r="W539" s="1087">
        <v>0</v>
      </c>
      <c r="X539" s="1132">
        <v>0</v>
      </c>
      <c r="Y539" s="1132">
        <v>0</v>
      </c>
      <c r="Z539" s="1087">
        <v>1067445.97</v>
      </c>
      <c r="AA539" s="1087">
        <v>0</v>
      </c>
      <c r="AB539" s="1087">
        <v>1067445.97</v>
      </c>
      <c r="AC539" s="1087">
        <v>0</v>
      </c>
      <c r="AD539" s="1087">
        <v>1067445.97</v>
      </c>
      <c r="CJ539" s="166"/>
      <c r="CK539" s="166"/>
      <c r="CL539" s="166"/>
      <c r="CM539" s="166"/>
      <c r="CN539" s="166"/>
      <c r="CO539" s="166"/>
      <c r="CP539" s="166"/>
      <c r="CQ539" s="166"/>
      <c r="CR539" s="166"/>
      <c r="CS539" s="166"/>
      <c r="CT539" s="166"/>
      <c r="CU539" s="166"/>
    </row>
    <row r="540" spans="7:99">
      <c r="G540" s="170">
        <v>2010</v>
      </c>
      <c r="H540" s="166"/>
      <c r="I540" s="166"/>
      <c r="J540" s="166"/>
      <c r="K540" s="158" t="s">
        <v>661</v>
      </c>
      <c r="L540" s="144">
        <v>0</v>
      </c>
      <c r="M540" s="144">
        <v>329348.96000000002</v>
      </c>
      <c r="N540" s="144">
        <v>0</v>
      </c>
      <c r="O540" s="144">
        <v>329348.96000000002</v>
      </c>
      <c r="P540" s="144">
        <v>329348.96000000002</v>
      </c>
      <c r="Q540" s="144">
        <v>366059.04077930609</v>
      </c>
      <c r="R540" s="144">
        <v>0</v>
      </c>
      <c r="S540" s="144">
        <v>0</v>
      </c>
      <c r="T540" s="144">
        <v>0</v>
      </c>
      <c r="U540" s="144">
        <v>0</v>
      </c>
      <c r="V540" s="144">
        <v>0</v>
      </c>
      <c r="W540" s="144">
        <v>0</v>
      </c>
      <c r="X540" s="1134">
        <v>0</v>
      </c>
      <c r="Y540" s="1134">
        <v>0</v>
      </c>
      <c r="Z540" s="144">
        <v>329348.96000000002</v>
      </c>
      <c r="AA540" s="144">
        <v>0</v>
      </c>
      <c r="AB540" s="144">
        <v>329348.96000000002</v>
      </c>
      <c r="AC540" s="144">
        <v>0</v>
      </c>
      <c r="AD540" s="144">
        <v>329348.96000000002</v>
      </c>
      <c r="CJ540" s="166"/>
      <c r="CK540" s="166"/>
      <c r="CL540" s="166"/>
      <c r="CM540" s="166"/>
      <c r="CN540" s="166"/>
      <c r="CO540" s="166"/>
      <c r="CP540" s="166"/>
      <c r="CQ540" s="166"/>
      <c r="CR540" s="166"/>
      <c r="CS540" s="166"/>
      <c r="CT540" s="166"/>
      <c r="CU540" s="166"/>
    </row>
    <row r="541" spans="7:99">
      <c r="G541" s="170">
        <v>2011</v>
      </c>
      <c r="H541" s="166"/>
      <c r="I541" s="166"/>
      <c r="J541" s="166"/>
      <c r="K541" s="158" t="s">
        <v>661</v>
      </c>
      <c r="L541" s="144">
        <v>0</v>
      </c>
      <c r="M541" s="144">
        <v>362712.65000000008</v>
      </c>
      <c r="N541" s="144">
        <v>0</v>
      </c>
      <c r="O541" s="144">
        <v>362712.65000000008</v>
      </c>
      <c r="P541" s="144">
        <v>362712.65000000008</v>
      </c>
      <c r="Q541" s="144">
        <v>396345.90589655004</v>
      </c>
      <c r="R541" s="144">
        <v>0</v>
      </c>
      <c r="S541" s="144">
        <v>0</v>
      </c>
      <c r="T541" s="144">
        <v>0</v>
      </c>
      <c r="U541" s="144">
        <v>0</v>
      </c>
      <c r="V541" s="144">
        <v>0</v>
      </c>
      <c r="W541" s="144">
        <v>0</v>
      </c>
      <c r="X541" s="1134">
        <v>0</v>
      </c>
      <c r="Y541" s="1134">
        <v>29.979166666666668</v>
      </c>
      <c r="Z541" s="144">
        <v>362712.65000000008</v>
      </c>
      <c r="AA541" s="144">
        <v>0</v>
      </c>
      <c r="AB541" s="144">
        <v>362712.65000000008</v>
      </c>
      <c r="AC541" s="144">
        <v>0</v>
      </c>
      <c r="AD541" s="144">
        <v>362712.65000000008</v>
      </c>
      <c r="CJ541" s="166"/>
      <c r="CK541" s="166"/>
      <c r="CL541" s="166"/>
      <c r="CM541" s="166"/>
      <c r="CN541" s="166"/>
      <c r="CO541" s="166"/>
      <c r="CP541" s="166"/>
      <c r="CQ541" s="166"/>
      <c r="CR541" s="166"/>
      <c r="CS541" s="166"/>
      <c r="CT541" s="166"/>
      <c r="CU541" s="166"/>
    </row>
    <row r="542" spans="7:99">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0</v>
      </c>
      <c r="Y542" s="1134">
        <v>71.165000000000006</v>
      </c>
      <c r="Z542" s="144">
        <v>0</v>
      </c>
      <c r="AA542" s="144">
        <v>0</v>
      </c>
      <c r="AB542" s="144">
        <v>0</v>
      </c>
      <c r="AC542" s="144">
        <v>0</v>
      </c>
      <c r="AD542" s="144">
        <v>0</v>
      </c>
      <c r="CJ542" s="166"/>
      <c r="CK542" s="166"/>
      <c r="CL542" s="166"/>
      <c r="CM542" s="166"/>
      <c r="CN542" s="166"/>
      <c r="CO542" s="166"/>
      <c r="CP542" s="166"/>
      <c r="CQ542" s="166"/>
      <c r="CR542" s="166"/>
      <c r="CS542" s="166"/>
      <c r="CT542" s="166"/>
      <c r="CU542" s="166"/>
    </row>
    <row r="543" spans="7:99">
      <c r="G543" s="170">
        <v>2013</v>
      </c>
      <c r="H543" s="166"/>
      <c r="I543" s="166"/>
      <c r="J543" s="166"/>
      <c r="K543" s="158" t="s">
        <v>661</v>
      </c>
      <c r="L543" s="144">
        <v>0</v>
      </c>
      <c r="M543" s="144">
        <v>182309.85937499997</v>
      </c>
      <c r="N543" s="144">
        <v>0</v>
      </c>
      <c r="O543" s="144">
        <v>182309.85937499997</v>
      </c>
      <c r="P543" s="144">
        <v>182309.85937499997</v>
      </c>
      <c r="Q543" s="144">
        <v>185033.34543749996</v>
      </c>
      <c r="R543" s="144">
        <v>2537.5</v>
      </c>
      <c r="S543" s="144">
        <v>2575.5625</v>
      </c>
      <c r="T543" s="144">
        <v>2537.5</v>
      </c>
      <c r="U543" s="144">
        <v>0</v>
      </c>
      <c r="V543" s="144">
        <v>0</v>
      </c>
      <c r="W543" s="144">
        <v>2537.5</v>
      </c>
      <c r="X543" s="1134">
        <v>0</v>
      </c>
      <c r="Y543" s="1134">
        <v>71.113124999999997</v>
      </c>
      <c r="Z543" s="144">
        <v>182309.85937499997</v>
      </c>
      <c r="AA543" s="144">
        <v>0</v>
      </c>
      <c r="AB543" s="144">
        <v>182309.85937499997</v>
      </c>
      <c r="AC543" s="144">
        <v>0</v>
      </c>
      <c r="AD543" s="144">
        <v>182309.85937499997</v>
      </c>
      <c r="CJ543" s="166"/>
      <c r="CK543" s="166"/>
      <c r="CL543" s="166"/>
      <c r="CM543" s="166"/>
      <c r="CN543" s="166"/>
      <c r="CO543" s="166"/>
      <c r="CP543" s="166"/>
      <c r="CQ543" s="166"/>
      <c r="CR543" s="166"/>
      <c r="CS543" s="166"/>
      <c r="CT543" s="166"/>
      <c r="CU543" s="166"/>
    </row>
    <row r="544" spans="7:99">
      <c r="G544" s="170">
        <v>2014</v>
      </c>
      <c r="H544" s="166"/>
      <c r="I544" s="166"/>
      <c r="J544" s="166"/>
      <c r="K544" s="158" t="s">
        <v>661</v>
      </c>
      <c r="L544" s="144">
        <v>0</v>
      </c>
      <c r="M544" s="144">
        <v>1034087.807625</v>
      </c>
      <c r="N544" s="144">
        <v>0</v>
      </c>
      <c r="O544" s="144">
        <v>1034087.807625</v>
      </c>
      <c r="P544" s="144">
        <v>1034087.807625</v>
      </c>
      <c r="Q544" s="144">
        <v>1024218.624913835</v>
      </c>
      <c r="R544" s="144">
        <v>5987.5</v>
      </c>
      <c r="S544" s="144">
        <v>5937.2572815533977</v>
      </c>
      <c r="T544" s="144">
        <v>5987.5</v>
      </c>
      <c r="U544" s="144">
        <v>0</v>
      </c>
      <c r="V544" s="144">
        <v>0</v>
      </c>
      <c r="W544" s="144">
        <v>5987.5</v>
      </c>
      <c r="X544" s="1134">
        <v>96.039999999999978</v>
      </c>
      <c r="Y544" s="1134">
        <v>72.402430000000024</v>
      </c>
      <c r="Z544" s="144">
        <v>1034087.807625</v>
      </c>
      <c r="AA544" s="144">
        <v>0</v>
      </c>
      <c r="AB544" s="144">
        <v>1034087.807625</v>
      </c>
      <c r="AC544" s="144">
        <v>0</v>
      </c>
      <c r="AD544" s="144">
        <v>1034087.807625</v>
      </c>
      <c r="CJ544" s="166"/>
      <c r="CK544" s="166"/>
      <c r="CL544" s="166"/>
      <c r="CM544" s="166"/>
      <c r="CN544" s="166"/>
      <c r="CO544" s="166"/>
      <c r="CP544" s="166"/>
      <c r="CQ544" s="166"/>
      <c r="CR544" s="166"/>
      <c r="CS544" s="166"/>
      <c r="CT544" s="166"/>
      <c r="CU544" s="166"/>
    </row>
    <row r="545" spans="7:99">
      <c r="G545" s="170">
        <v>2015</v>
      </c>
      <c r="H545" s="166"/>
      <c r="I545" s="166"/>
      <c r="J545" s="166"/>
      <c r="K545" s="158" t="s">
        <v>661</v>
      </c>
      <c r="L545" s="144">
        <v>0</v>
      </c>
      <c r="M545" s="144">
        <v>1523621.15599125</v>
      </c>
      <c r="N545" s="144">
        <v>0</v>
      </c>
      <c r="O545" s="144">
        <v>1523621.15599125</v>
      </c>
      <c r="P545" s="144">
        <v>1523621.15599125</v>
      </c>
      <c r="Q545" s="144">
        <v>1467283.1855251375</v>
      </c>
      <c r="R545" s="144">
        <v>7665</v>
      </c>
      <c r="S545" s="144">
        <v>7382.1519464605526</v>
      </c>
      <c r="T545" s="144">
        <v>7665</v>
      </c>
      <c r="U545" s="144">
        <v>0</v>
      </c>
      <c r="V545" s="144">
        <v>0</v>
      </c>
      <c r="W545" s="144">
        <v>7665</v>
      </c>
      <c r="X545" s="1134">
        <v>130.08799999999999</v>
      </c>
      <c r="Y545" s="1134">
        <v>68.475486374999988</v>
      </c>
      <c r="Z545" s="144">
        <v>1523621.15599125</v>
      </c>
      <c r="AA545" s="144">
        <v>0</v>
      </c>
      <c r="AB545" s="144">
        <v>1523621.15599125</v>
      </c>
      <c r="AC545" s="144">
        <v>0</v>
      </c>
      <c r="AD545" s="144">
        <v>1523621.15599125</v>
      </c>
      <c r="CJ545" s="166"/>
      <c r="CK545" s="166"/>
      <c r="CL545" s="166"/>
      <c r="CM545" s="166"/>
      <c r="CN545" s="166"/>
      <c r="CO545" s="166"/>
      <c r="CP545" s="166"/>
      <c r="CQ545" s="166"/>
      <c r="CR545" s="166"/>
      <c r="CS545" s="166"/>
      <c r="CT545" s="166"/>
      <c r="CU545" s="166"/>
    </row>
    <row r="546" spans="7:99">
      <c r="G546" s="170">
        <v>2016</v>
      </c>
      <c r="H546" s="166"/>
      <c r="I546" s="166"/>
      <c r="J546" s="166"/>
      <c r="K546" s="158" t="s">
        <v>661</v>
      </c>
      <c r="L546" s="144">
        <v>0</v>
      </c>
      <c r="M546" s="144">
        <v>1704102.5135652185</v>
      </c>
      <c r="N546" s="144">
        <v>0</v>
      </c>
      <c r="O546" s="144">
        <v>1704102.5135652185</v>
      </c>
      <c r="P546" s="144">
        <v>1704102.5135652185</v>
      </c>
      <c r="Q546" s="144">
        <v>1594499.9166452973</v>
      </c>
      <c r="R546" s="144">
        <v>8400</v>
      </c>
      <c r="S546" s="144">
        <v>7860.3576190576414</v>
      </c>
      <c r="T546" s="144">
        <v>8400</v>
      </c>
      <c r="U546" s="144">
        <v>0</v>
      </c>
      <c r="V546" s="144">
        <v>0</v>
      </c>
      <c r="W546" s="144">
        <v>8400</v>
      </c>
      <c r="X546" s="1134">
        <v>132.68976000000001</v>
      </c>
      <c r="Y546" s="1134">
        <v>70.187373534374984</v>
      </c>
      <c r="Z546" s="144">
        <v>1704102.5135652185</v>
      </c>
      <c r="AA546" s="144">
        <v>0</v>
      </c>
      <c r="AB546" s="144">
        <v>1704102.5135652185</v>
      </c>
      <c r="AC546" s="144">
        <v>0</v>
      </c>
      <c r="AD546" s="144">
        <v>1704102.5135652185</v>
      </c>
      <c r="CJ546" s="166"/>
      <c r="CK546" s="166"/>
      <c r="CL546" s="166"/>
      <c r="CM546" s="166"/>
      <c r="CN546" s="166"/>
      <c r="CO546" s="166"/>
      <c r="CP546" s="166"/>
      <c r="CQ546" s="166"/>
      <c r="CR546" s="166"/>
      <c r="CS546" s="166"/>
      <c r="CT546" s="166"/>
      <c r="CU546" s="166"/>
    </row>
    <row r="547" spans="7:99">
      <c r="G547" s="170">
        <v>2017</v>
      </c>
      <c r="H547" s="166"/>
      <c r="I547" s="166"/>
      <c r="J547" s="166"/>
      <c r="K547" s="158" t="s">
        <v>661</v>
      </c>
      <c r="L547" s="144">
        <v>0</v>
      </c>
      <c r="M547" s="144">
        <v>1728799.9236748982</v>
      </c>
      <c r="N547" s="144">
        <v>0</v>
      </c>
      <c r="O547" s="144">
        <v>1728799.9236748982</v>
      </c>
      <c r="P547" s="144">
        <v>1728799.9236748982</v>
      </c>
      <c r="Q547" s="144">
        <v>1570493.6162037968</v>
      </c>
      <c r="R547" s="144">
        <v>8340.4999999999982</v>
      </c>
      <c r="S547" s="144">
        <v>7577.3573909208235</v>
      </c>
      <c r="T547" s="144">
        <v>8340.5000000000018</v>
      </c>
      <c r="U547" s="144">
        <v>0</v>
      </c>
      <c r="V547" s="144">
        <v>0</v>
      </c>
      <c r="W547" s="144">
        <v>8340.4999999999982</v>
      </c>
      <c r="X547" s="1134">
        <v>135.3435552</v>
      </c>
      <c r="Y547" s="1134">
        <v>71.942057872734338</v>
      </c>
      <c r="Z547" s="144">
        <v>1728799.9236748982</v>
      </c>
      <c r="AA547" s="144">
        <v>0</v>
      </c>
      <c r="AB547" s="144">
        <v>1728799.9236748982</v>
      </c>
      <c r="AC547" s="144">
        <v>0</v>
      </c>
      <c r="AD547" s="144">
        <v>1728799.9236748982</v>
      </c>
      <c r="CJ547" s="166"/>
      <c r="CK547" s="166"/>
      <c r="CL547" s="166"/>
      <c r="CM547" s="166"/>
      <c r="CN547" s="166"/>
      <c r="CO547" s="166"/>
      <c r="CP547" s="166"/>
      <c r="CQ547" s="166"/>
      <c r="CR547" s="166"/>
      <c r="CS547" s="166"/>
      <c r="CT547" s="166"/>
      <c r="CU547" s="166"/>
    </row>
    <row r="548" spans="7:99">
      <c r="G548" s="170">
        <v>2018</v>
      </c>
      <c r="H548" s="166"/>
      <c r="I548" s="166"/>
      <c r="J548" s="166"/>
      <c r="K548" s="158" t="s">
        <v>661</v>
      </c>
      <c r="L548" s="144">
        <v>0</v>
      </c>
      <c r="M548" s="144">
        <v>1753880.2837094448</v>
      </c>
      <c r="N548" s="144">
        <v>0</v>
      </c>
      <c r="O548" s="144">
        <v>1753880.2837094448</v>
      </c>
      <c r="P548" s="144">
        <v>1753880.2837094448</v>
      </c>
      <c r="Q548" s="144">
        <v>1546871.4845080192</v>
      </c>
      <c r="R548" s="144">
        <v>8281.5000000000018</v>
      </c>
      <c r="S548" s="144">
        <v>7304.6186296482429</v>
      </c>
      <c r="T548" s="144">
        <v>8281.5000000000018</v>
      </c>
      <c r="U548" s="144">
        <v>0</v>
      </c>
      <c r="V548" s="144">
        <v>0</v>
      </c>
      <c r="W548" s="144">
        <v>8281.5000000000018</v>
      </c>
      <c r="X548" s="1134">
        <v>138.05042630400001</v>
      </c>
      <c r="Y548" s="1134">
        <v>73.740609319552703</v>
      </c>
      <c r="Z548" s="144">
        <v>1753880.2837094448</v>
      </c>
      <c r="AA548" s="144">
        <v>0</v>
      </c>
      <c r="AB548" s="144">
        <v>1753880.2837094448</v>
      </c>
      <c r="AC548" s="144">
        <v>0</v>
      </c>
      <c r="AD548" s="144">
        <v>1753880.2837094448</v>
      </c>
      <c r="CJ548" s="166"/>
      <c r="CK548" s="166"/>
      <c r="CL548" s="166"/>
      <c r="CM548" s="166"/>
      <c r="CN548" s="166"/>
      <c r="CO548" s="166"/>
      <c r="CP548" s="166"/>
      <c r="CQ548" s="166"/>
      <c r="CR548" s="166"/>
      <c r="CS548" s="166"/>
      <c r="CT548" s="166"/>
      <c r="CU548" s="166"/>
    </row>
    <row r="549" spans="7:99">
      <c r="G549" s="170">
        <v>2019</v>
      </c>
      <c r="H549" s="166"/>
      <c r="I549" s="166"/>
      <c r="J549" s="166"/>
      <c r="K549" s="158" t="s">
        <v>661</v>
      </c>
      <c r="L549" s="144">
        <v>0</v>
      </c>
      <c r="M549" s="144">
        <v>1779243.8313797193</v>
      </c>
      <c r="N549" s="144">
        <v>0</v>
      </c>
      <c r="O549" s="144">
        <v>1779243.8313797193</v>
      </c>
      <c r="P549" s="144">
        <v>1779243.8313797193</v>
      </c>
      <c r="Q549" s="144">
        <v>1523535.5922812053</v>
      </c>
      <c r="R549" s="144">
        <v>8222.5</v>
      </c>
      <c r="S549" s="144">
        <v>7041.3394157362209</v>
      </c>
      <c r="T549" s="144">
        <v>8222.5</v>
      </c>
      <c r="U549" s="144">
        <v>0</v>
      </c>
      <c r="V549" s="144">
        <v>0</v>
      </c>
      <c r="W549" s="144">
        <v>8222.5</v>
      </c>
      <c r="X549" s="1134">
        <v>140.81143483008</v>
      </c>
      <c r="Y549" s="1134">
        <v>75.584124552541496</v>
      </c>
      <c r="Z549" s="144">
        <v>1779243.8313797193</v>
      </c>
      <c r="AA549" s="144">
        <v>0</v>
      </c>
      <c r="AB549" s="144">
        <v>1779243.8313797193</v>
      </c>
      <c r="AC549" s="144">
        <v>0</v>
      </c>
      <c r="AD549" s="144">
        <v>1779243.8313797193</v>
      </c>
      <c r="CJ549" s="166"/>
      <c r="CK549" s="166"/>
      <c r="CL549" s="166"/>
      <c r="CM549" s="166"/>
      <c r="CN549" s="166"/>
      <c r="CO549" s="166"/>
      <c r="CP549" s="166"/>
      <c r="CQ549" s="166"/>
      <c r="CR549" s="166"/>
      <c r="CS549" s="166"/>
      <c r="CT549" s="166"/>
      <c r="CU549" s="166"/>
    </row>
    <row r="550" spans="7:99">
      <c r="G550" s="170">
        <v>2020</v>
      </c>
      <c r="H550" s="166"/>
      <c r="I550" s="166"/>
      <c r="J550" s="166"/>
      <c r="K550" s="158" t="s">
        <v>661</v>
      </c>
      <c r="L550" s="144">
        <v>0</v>
      </c>
      <c r="M550" s="144">
        <v>1804891.0406098338</v>
      </c>
      <c r="N550" s="144">
        <v>0</v>
      </c>
      <c r="O550" s="144">
        <v>1804891.0406098338</v>
      </c>
      <c r="P550" s="144">
        <v>1804891.0406098338</v>
      </c>
      <c r="Q550" s="144">
        <v>1500482.636156789</v>
      </c>
      <c r="R550" s="144">
        <v>8163.4999999999982</v>
      </c>
      <c r="S550" s="144">
        <v>6787.2000817875123</v>
      </c>
      <c r="T550" s="144">
        <v>8163.5000000000009</v>
      </c>
      <c r="U550" s="144">
        <v>0</v>
      </c>
      <c r="V550" s="144">
        <v>0</v>
      </c>
      <c r="W550" s="144">
        <v>8163.4999999999982</v>
      </c>
      <c r="X550" s="1134">
        <v>143.6276635266816</v>
      </c>
      <c r="Y550" s="1134">
        <v>77.473727666355032</v>
      </c>
      <c r="Z550" s="144">
        <v>1804891.0406098338</v>
      </c>
      <c r="AA550" s="144">
        <v>0</v>
      </c>
      <c r="AB550" s="144">
        <v>1804891.0406098338</v>
      </c>
      <c r="AC550" s="144">
        <v>0</v>
      </c>
      <c r="AD550" s="144">
        <v>1804891.0406098338</v>
      </c>
      <c r="CJ550" s="166"/>
      <c r="CK550" s="166"/>
      <c r="CL550" s="166"/>
      <c r="CM550" s="166"/>
      <c r="CN550" s="166"/>
      <c r="CO550" s="166"/>
      <c r="CP550" s="166"/>
      <c r="CQ550" s="166"/>
      <c r="CR550" s="166"/>
      <c r="CS550" s="166"/>
      <c r="CT550" s="166"/>
      <c r="CU550" s="166"/>
    </row>
    <row r="551" spans="7:99">
      <c r="G551" s="170">
        <v>2021</v>
      </c>
      <c r="H551" s="166"/>
      <c r="I551" s="166"/>
      <c r="J551" s="166"/>
      <c r="K551" s="158" t="s">
        <v>661</v>
      </c>
      <c r="L551" s="144">
        <v>0</v>
      </c>
      <c r="M551" s="144">
        <v>1815980.0597031908</v>
      </c>
      <c r="N551" s="144">
        <v>0</v>
      </c>
      <c r="O551" s="144">
        <v>1815980.0597031908</v>
      </c>
      <c r="P551" s="144">
        <v>1815980.0597031908</v>
      </c>
      <c r="Q551" s="144">
        <v>1465817.0255014449</v>
      </c>
      <c r="R551" s="144">
        <v>8039.4999999999991</v>
      </c>
      <c r="S551" s="144">
        <v>6489.8102826952118</v>
      </c>
      <c r="T551" s="144">
        <v>8039.4999999999991</v>
      </c>
      <c r="U551" s="144">
        <v>0</v>
      </c>
      <c r="V551" s="144">
        <v>0</v>
      </c>
      <c r="W551" s="144">
        <v>8039.4999999999991</v>
      </c>
      <c r="X551" s="1134">
        <v>146.50021679721527</v>
      </c>
      <c r="Y551" s="1134">
        <v>79.410570858013926</v>
      </c>
      <c r="Z551" s="144">
        <v>1815980.0597031908</v>
      </c>
      <c r="AA551" s="144">
        <v>0</v>
      </c>
      <c r="AB551" s="144">
        <v>1815980.0597031908</v>
      </c>
      <c r="AC551" s="144">
        <v>0</v>
      </c>
      <c r="AD551" s="144">
        <v>1815980.0597031908</v>
      </c>
      <c r="CJ551" s="166"/>
      <c r="CK551" s="166"/>
      <c r="CL551" s="166"/>
      <c r="CM551" s="166"/>
      <c r="CN551" s="166"/>
      <c r="CO551" s="166"/>
      <c r="CP551" s="166"/>
      <c r="CQ551" s="166"/>
      <c r="CR551" s="166"/>
      <c r="CS551" s="166"/>
      <c r="CT551" s="166"/>
      <c r="CU551" s="166"/>
    </row>
    <row r="552" spans="7:99">
      <c r="G552" s="170">
        <v>2022</v>
      </c>
      <c r="H552" s="166"/>
      <c r="I552" s="166"/>
      <c r="J552" s="166"/>
      <c r="K552" s="158" t="s">
        <v>661</v>
      </c>
      <c r="L552" s="144">
        <v>0</v>
      </c>
      <c r="M552" s="144">
        <v>1811981.8346824821</v>
      </c>
      <c r="N552" s="144">
        <v>0</v>
      </c>
      <c r="O552" s="144">
        <v>1811981.8346824821</v>
      </c>
      <c r="P552" s="144">
        <v>1811981.8346824821</v>
      </c>
      <c r="Q552" s="144">
        <v>1419992.2974855213</v>
      </c>
      <c r="R552" s="144">
        <v>7851.0000000000018</v>
      </c>
      <c r="S552" s="144">
        <v>6153.0636891527865</v>
      </c>
      <c r="T552" s="144">
        <v>7851.0000000000018</v>
      </c>
      <c r="U552" s="144">
        <v>0</v>
      </c>
      <c r="V552" s="144">
        <v>0</v>
      </c>
      <c r="W552" s="144">
        <v>7851.0000000000018</v>
      </c>
      <c r="X552" s="1134">
        <v>149.43022113315956</v>
      </c>
      <c r="Y552" s="1134">
        <v>81.395835129464245</v>
      </c>
      <c r="Z552" s="144">
        <v>1811981.8346824821</v>
      </c>
      <c r="AA552" s="144">
        <v>0</v>
      </c>
      <c r="AB552" s="144">
        <v>1811981.8346824821</v>
      </c>
      <c r="AC552" s="144">
        <v>0</v>
      </c>
      <c r="AD552" s="144">
        <v>1811981.8346824821</v>
      </c>
      <c r="CJ552" s="166"/>
      <c r="CK552" s="166"/>
      <c r="CL552" s="166"/>
      <c r="CM552" s="166"/>
      <c r="CN552" s="166"/>
      <c r="CO552" s="166"/>
      <c r="CP552" s="166"/>
      <c r="CQ552" s="166"/>
      <c r="CR552" s="166"/>
      <c r="CS552" s="166"/>
      <c r="CT552" s="166"/>
      <c r="CU552" s="166"/>
    </row>
    <row r="553" spans="7:99">
      <c r="G553" s="170">
        <v>2023</v>
      </c>
      <c r="H553" s="166"/>
      <c r="I553" s="166"/>
      <c r="J553" s="166"/>
      <c r="K553" s="158" t="s">
        <v>661</v>
      </c>
      <c r="L553" s="144">
        <v>0</v>
      </c>
      <c r="M553" s="144">
        <v>1806957.2816219397</v>
      </c>
      <c r="N553" s="144">
        <v>0</v>
      </c>
      <c r="O553" s="144">
        <v>1806957.2816219397</v>
      </c>
      <c r="P553" s="144">
        <v>1806957.2816219397</v>
      </c>
      <c r="Q553" s="144">
        <v>1374814.0047729369</v>
      </c>
      <c r="R553" s="144">
        <v>7662.5000000000009</v>
      </c>
      <c r="S553" s="144">
        <v>5830.433440973502</v>
      </c>
      <c r="T553" s="144">
        <v>7662.5000000000009</v>
      </c>
      <c r="U553" s="144">
        <v>0</v>
      </c>
      <c r="V553" s="144">
        <v>0</v>
      </c>
      <c r="W553" s="144">
        <v>7662.5000000000009</v>
      </c>
      <c r="X553" s="1134">
        <v>152.41882555582279</v>
      </c>
      <c r="Y553" s="1134">
        <v>83.430731007700842</v>
      </c>
      <c r="Z553" s="144">
        <v>1806957.2816219397</v>
      </c>
      <c r="AA553" s="144">
        <v>0</v>
      </c>
      <c r="AB553" s="144">
        <v>1806957.2816219397</v>
      </c>
      <c r="AC553" s="144">
        <v>0</v>
      </c>
      <c r="AD553" s="144">
        <v>1806957.2816219397</v>
      </c>
      <c r="CJ553" s="166"/>
      <c r="CK553" s="166"/>
      <c r="CL553" s="166"/>
      <c r="CM553" s="166"/>
      <c r="CN553" s="166"/>
      <c r="CO553" s="166"/>
      <c r="CP553" s="166"/>
      <c r="CQ553" s="166"/>
      <c r="CR553" s="166"/>
      <c r="CS553" s="166"/>
      <c r="CT553" s="166"/>
      <c r="CU553" s="166"/>
    </row>
    <row r="554" spans="7:99">
      <c r="G554" s="170">
        <v>2024</v>
      </c>
      <c r="H554" s="166"/>
      <c r="I554" s="166"/>
      <c r="J554" s="166"/>
      <c r="K554" s="158" t="s">
        <v>661</v>
      </c>
      <c r="L554" s="144">
        <v>0</v>
      </c>
      <c r="M554" s="144">
        <v>1800868.2502716428</v>
      </c>
      <c r="N554" s="144">
        <v>0</v>
      </c>
      <c r="O554" s="144">
        <v>1800868.2502716428</v>
      </c>
      <c r="P554" s="144">
        <v>1800868.2502716428</v>
      </c>
      <c r="Q554" s="144">
        <v>1330275.3627655169</v>
      </c>
      <c r="R554" s="144">
        <v>7474</v>
      </c>
      <c r="S554" s="144">
        <v>5521.3719022783825</v>
      </c>
      <c r="T554" s="144">
        <v>7474</v>
      </c>
      <c r="U554" s="144">
        <v>0</v>
      </c>
      <c r="V554" s="144">
        <v>0</v>
      </c>
      <c r="W554" s="144">
        <v>7474</v>
      </c>
      <c r="X554" s="1134">
        <v>155.46720206693928</v>
      </c>
      <c r="Y554" s="1134">
        <v>85.516499282893349</v>
      </c>
      <c r="Z554" s="144">
        <v>1800868.2502716428</v>
      </c>
      <c r="AA554" s="144">
        <v>0</v>
      </c>
      <c r="AB554" s="144">
        <v>1800868.2502716428</v>
      </c>
      <c r="AC554" s="144">
        <v>0</v>
      </c>
      <c r="AD554" s="144">
        <v>1800868.2502716428</v>
      </c>
      <c r="CJ554" s="166"/>
      <c r="CK554" s="166"/>
      <c r="CL554" s="166"/>
      <c r="CM554" s="166"/>
      <c r="CN554" s="166"/>
      <c r="CO554" s="166"/>
      <c r="CP554" s="166"/>
      <c r="CQ554" s="166"/>
      <c r="CR554" s="166"/>
      <c r="CS554" s="166"/>
      <c r="CT554" s="166"/>
      <c r="CU554" s="166"/>
    </row>
    <row r="555" spans="7:99">
      <c r="G555" s="170">
        <v>2025</v>
      </c>
      <c r="H555" s="166"/>
      <c r="I555" s="166"/>
      <c r="J555" s="166"/>
      <c r="K555" s="158" t="s">
        <v>661</v>
      </c>
      <c r="L555" s="144">
        <v>0</v>
      </c>
      <c r="M555" s="144">
        <v>1793665.0089803003</v>
      </c>
      <c r="N555" s="144">
        <v>0</v>
      </c>
      <c r="O555" s="144">
        <v>1793665.0089803003</v>
      </c>
      <c r="P555" s="144">
        <v>1793665.0089803003</v>
      </c>
      <c r="Q555" s="144">
        <v>1286367.2192758014</v>
      </c>
      <c r="R555" s="144">
        <v>7285.5</v>
      </c>
      <c r="S555" s="144">
        <v>5225.3730402717765</v>
      </c>
      <c r="T555" s="144">
        <v>7285.5</v>
      </c>
      <c r="U555" s="144">
        <v>0</v>
      </c>
      <c r="V555" s="144">
        <v>0</v>
      </c>
      <c r="W555" s="144">
        <v>7285.5</v>
      </c>
      <c r="X555" s="1134">
        <v>158.57654610827802</v>
      </c>
      <c r="Y555" s="1134">
        <v>87.654411764965687</v>
      </c>
      <c r="Z555" s="144">
        <v>1793665.0089803003</v>
      </c>
      <c r="AA555" s="144">
        <v>0</v>
      </c>
      <c r="AB555" s="144">
        <v>1793665.0089803003</v>
      </c>
      <c r="AC555" s="144">
        <v>0</v>
      </c>
      <c r="AD555" s="144">
        <v>1793665.0089803003</v>
      </c>
      <c r="CJ555" s="166"/>
      <c r="CK555" s="166"/>
      <c r="CL555" s="166"/>
      <c r="CM555" s="166"/>
      <c r="CN555" s="166"/>
      <c r="CO555" s="166"/>
      <c r="CP555" s="166"/>
      <c r="CQ555" s="166"/>
      <c r="CR555" s="166"/>
      <c r="CS555" s="166"/>
      <c r="CT555" s="166"/>
      <c r="CU555" s="166"/>
    </row>
    <row r="556" spans="7:99">
      <c r="G556" s="170">
        <v>2026</v>
      </c>
      <c r="H556" s="166"/>
      <c r="I556" s="166"/>
      <c r="J556" s="166"/>
      <c r="K556" s="158" t="s">
        <v>661</v>
      </c>
      <c r="L556" s="144">
        <v>0</v>
      </c>
      <c r="M556" s="144">
        <v>1785179.5914491506</v>
      </c>
      <c r="N556" s="144">
        <v>0</v>
      </c>
      <c r="O556" s="144">
        <v>1785179.5914491506</v>
      </c>
      <c r="P556" s="144">
        <v>1785179.5914491506</v>
      </c>
      <c r="Q556" s="144">
        <v>1242995.0776654636</v>
      </c>
      <c r="R556" s="144">
        <v>7096.5</v>
      </c>
      <c r="S556" s="144">
        <v>4941.5821601696935</v>
      </c>
      <c r="T556" s="144">
        <v>7096.5</v>
      </c>
      <c r="U556" s="144">
        <v>0</v>
      </c>
      <c r="V556" s="144">
        <v>0</v>
      </c>
      <c r="W556" s="144">
        <v>7096.5</v>
      </c>
      <c r="X556" s="1134">
        <v>161.7480770304436</v>
      </c>
      <c r="Y556" s="1134">
        <v>89.845772059089811</v>
      </c>
      <c r="Z556" s="144">
        <v>1785179.5914491506</v>
      </c>
      <c r="AA556" s="144">
        <v>0</v>
      </c>
      <c r="AB556" s="144">
        <v>1785179.5914491506</v>
      </c>
      <c r="AC556" s="144">
        <v>0</v>
      </c>
      <c r="AD556" s="144">
        <v>1785179.5914491506</v>
      </c>
      <c r="CJ556" s="166"/>
      <c r="CK556" s="166"/>
      <c r="CL556" s="166"/>
      <c r="CM556" s="166"/>
      <c r="CN556" s="166"/>
      <c r="CO556" s="166"/>
      <c r="CP556" s="166"/>
      <c r="CQ556" s="166"/>
      <c r="CR556" s="166"/>
      <c r="CS556" s="166"/>
      <c r="CT556" s="166"/>
      <c r="CU556" s="166"/>
    </row>
    <row r="557" spans="7:99">
      <c r="G557" s="170">
        <v>2027</v>
      </c>
      <c r="H557" s="166"/>
      <c r="I557" s="166"/>
      <c r="J557" s="166"/>
      <c r="K557" s="158" t="s">
        <v>661</v>
      </c>
      <c r="L557" s="144">
        <v>0</v>
      </c>
      <c r="M557" s="144">
        <v>1775613.3679966086</v>
      </c>
      <c r="N557" s="144">
        <v>0</v>
      </c>
      <c r="O557" s="144">
        <v>1775613.3679966086</v>
      </c>
      <c r="P557" s="144">
        <v>1775613.3679966086</v>
      </c>
      <c r="Q557" s="144">
        <v>1200327.0554260965</v>
      </c>
      <c r="R557" s="144">
        <v>6907.9999999999991</v>
      </c>
      <c r="S557" s="144">
        <v>4670.2254312065124</v>
      </c>
      <c r="T557" s="144">
        <v>6907.9999999999991</v>
      </c>
      <c r="U557" s="144">
        <v>0</v>
      </c>
      <c r="V557" s="144">
        <v>0</v>
      </c>
      <c r="W557" s="144">
        <v>6907.9999999999991</v>
      </c>
      <c r="X557" s="1134">
        <v>164.98303857105248</v>
      </c>
      <c r="Y557" s="1134">
        <v>92.091916360567055</v>
      </c>
      <c r="Z557" s="144">
        <v>1775613.3679966086</v>
      </c>
      <c r="AA557" s="144">
        <v>0</v>
      </c>
      <c r="AB557" s="144">
        <v>1775613.3679966086</v>
      </c>
      <c r="AC557" s="144">
        <v>0</v>
      </c>
      <c r="AD557" s="144">
        <v>1775613.3679966086</v>
      </c>
      <c r="CJ557" s="166"/>
      <c r="CK557" s="166"/>
      <c r="CL557" s="166"/>
      <c r="CM557" s="166"/>
      <c r="CN557" s="166"/>
      <c r="CO557" s="166"/>
      <c r="CP557" s="166"/>
      <c r="CQ557" s="166"/>
      <c r="CR557" s="166"/>
      <c r="CS557" s="166"/>
      <c r="CT557" s="166"/>
      <c r="CU557" s="166"/>
    </row>
    <row r="558" spans="7:99">
      <c r="G558" s="170">
        <v>2028</v>
      </c>
      <c r="H558" s="166"/>
      <c r="I558" s="166"/>
      <c r="J558" s="166"/>
      <c r="K558" s="158" t="s">
        <v>661</v>
      </c>
      <c r="L558" s="144">
        <v>0</v>
      </c>
      <c r="M558" s="144">
        <v>1764789.9418082549</v>
      </c>
      <c r="N558" s="144">
        <v>0</v>
      </c>
      <c r="O558" s="144">
        <v>1764789.9418082549</v>
      </c>
      <c r="P558" s="144">
        <v>1764789.9418082549</v>
      </c>
      <c r="Q558" s="144">
        <v>1158266.3220300211</v>
      </c>
      <c r="R558" s="144">
        <v>6719.4999999999991</v>
      </c>
      <c r="S558" s="144">
        <v>4410.4885806869388</v>
      </c>
      <c r="T558" s="144">
        <v>6719.4999999999991</v>
      </c>
      <c r="U558" s="144">
        <v>0</v>
      </c>
      <c r="V558" s="144">
        <v>0</v>
      </c>
      <c r="W558" s="144">
        <v>6719.4999999999991</v>
      </c>
      <c r="X558" s="1134">
        <v>168.28269934247351</v>
      </c>
      <c r="Y558" s="1134">
        <v>94.394214269581212</v>
      </c>
      <c r="Z558" s="144">
        <v>1764789.9418082549</v>
      </c>
      <c r="AA558" s="144">
        <v>0</v>
      </c>
      <c r="AB558" s="144">
        <v>1764789.9418082549</v>
      </c>
      <c r="AC558" s="144">
        <v>0</v>
      </c>
      <c r="AD558" s="144">
        <v>1764789.9418082549</v>
      </c>
      <c r="CJ558" s="166"/>
      <c r="CK558" s="166"/>
      <c r="CL558" s="166"/>
      <c r="CM558" s="166"/>
      <c r="CN558" s="166"/>
      <c r="CO558" s="166"/>
      <c r="CP558" s="166"/>
      <c r="CQ558" s="166"/>
      <c r="CR558" s="166"/>
      <c r="CS558" s="166"/>
      <c r="CT558" s="166"/>
      <c r="CU558" s="166"/>
    </row>
    <row r="559" spans="7:99">
      <c r="G559" s="170">
        <v>2029</v>
      </c>
      <c r="H559" s="166"/>
      <c r="I559" s="166"/>
      <c r="J559" s="166"/>
      <c r="K559" s="158" t="s">
        <v>661</v>
      </c>
      <c r="L559" s="144">
        <v>0</v>
      </c>
      <c r="M559" s="144">
        <v>1752664.1898899537</v>
      </c>
      <c r="N559" s="144">
        <v>0</v>
      </c>
      <c r="O559" s="144">
        <v>1752664.1898899537</v>
      </c>
      <c r="P559" s="144">
        <v>1752664.1898899537</v>
      </c>
      <c r="Q559" s="144">
        <v>1116806.5134321421</v>
      </c>
      <c r="R559" s="144">
        <v>6531.0000000000018</v>
      </c>
      <c r="S559" s="144">
        <v>4161.9154365397644</v>
      </c>
      <c r="T559" s="144">
        <v>6531</v>
      </c>
      <c r="U559" s="144">
        <v>0</v>
      </c>
      <c r="V559" s="144">
        <v>0</v>
      </c>
      <c r="W559" s="144">
        <v>6531.0000000000018</v>
      </c>
      <c r="X559" s="1134">
        <v>171.64835332932299</v>
      </c>
      <c r="Y559" s="1134">
        <v>96.754069626320714</v>
      </c>
      <c r="Z559" s="144">
        <v>1752664.1898899537</v>
      </c>
      <c r="AA559" s="144">
        <v>0</v>
      </c>
      <c r="AB559" s="144">
        <v>1752664.1898899537</v>
      </c>
      <c r="AC559" s="144">
        <v>0</v>
      </c>
      <c r="AD559" s="144">
        <v>1752664.1898899537</v>
      </c>
      <c r="CJ559" s="166"/>
      <c r="CK559" s="166"/>
      <c r="CL559" s="166"/>
      <c r="CM559" s="166"/>
      <c r="CN559" s="166"/>
      <c r="CO559" s="166"/>
      <c r="CP559" s="166"/>
      <c r="CQ559" s="166"/>
      <c r="CR559" s="166"/>
      <c r="CS559" s="166"/>
      <c r="CT559" s="166"/>
      <c r="CU559" s="166"/>
    </row>
    <row r="560" spans="7:99">
      <c r="G560" s="170">
        <v>2030</v>
      </c>
      <c r="H560" s="166"/>
      <c r="I560" s="166"/>
      <c r="J560" s="166"/>
      <c r="K560" s="158" t="s">
        <v>661</v>
      </c>
      <c r="L560" s="144">
        <v>0</v>
      </c>
      <c r="M560" s="144">
        <v>1739178.0129288563</v>
      </c>
      <c r="N560" s="144">
        <v>0</v>
      </c>
      <c r="O560" s="144">
        <v>1739178.0129288563</v>
      </c>
      <c r="P560" s="144">
        <v>1739178.0129288563</v>
      </c>
      <c r="Q560" s="144">
        <v>1075938.9798883947</v>
      </c>
      <c r="R560" s="144">
        <v>6342.5000000000009</v>
      </c>
      <c r="S560" s="144">
        <v>3924.0852413512894</v>
      </c>
      <c r="T560" s="144">
        <v>6342.5000000000009</v>
      </c>
      <c r="U560" s="144">
        <v>0</v>
      </c>
      <c r="V560" s="144">
        <v>0</v>
      </c>
      <c r="W560" s="144">
        <v>6342.5000000000009</v>
      </c>
      <c r="X560" s="1134">
        <v>175.08132039590942</v>
      </c>
      <c r="Y560" s="1134">
        <v>99.172921366978713</v>
      </c>
      <c r="Z560" s="144">
        <v>1739178.0129288563</v>
      </c>
      <c r="AA560" s="144">
        <v>0</v>
      </c>
      <c r="AB560" s="144">
        <v>1739178.0129288563</v>
      </c>
      <c r="AC560" s="144">
        <v>0</v>
      </c>
      <c r="AD560" s="144">
        <v>1739178.0129288563</v>
      </c>
      <c r="CJ560" s="166"/>
      <c r="CK560" s="166"/>
      <c r="CL560" s="166"/>
      <c r="CM560" s="166"/>
      <c r="CN560" s="166"/>
      <c r="CO560" s="166"/>
      <c r="CP560" s="166"/>
      <c r="CQ560" s="166"/>
      <c r="CR560" s="166"/>
      <c r="CS560" s="166"/>
      <c r="CT560" s="166"/>
      <c r="CU560" s="166"/>
    </row>
    <row r="561" spans="7:99">
      <c r="G561" s="166"/>
      <c r="H561" s="166"/>
      <c r="I561" s="166"/>
      <c r="J561" s="166"/>
      <c r="K561" s="166"/>
      <c r="L561" s="124"/>
      <c r="M561" s="124"/>
      <c r="N561" s="124"/>
      <c r="O561" s="124"/>
      <c r="P561" s="124"/>
      <c r="Q561" s="124"/>
      <c r="R561" s="124"/>
      <c r="S561" s="124"/>
      <c r="T561" s="124"/>
      <c r="U561" s="124"/>
      <c r="V561" s="124"/>
      <c r="W561" s="124"/>
      <c r="X561" s="1136"/>
      <c r="Y561" s="1136"/>
      <c r="Z561" s="124"/>
      <c r="AA561" s="124"/>
      <c r="AB561" s="124"/>
      <c r="AC561" s="124"/>
      <c r="AD561" s="124"/>
      <c r="CJ561" s="166"/>
      <c r="CK561" s="166"/>
      <c r="CL561" s="166"/>
      <c r="CM561" s="166"/>
      <c r="CN561" s="166"/>
      <c r="CO561" s="166"/>
      <c r="CP561" s="166"/>
      <c r="CQ561" s="166"/>
      <c r="CR561" s="166"/>
      <c r="CS561" s="166"/>
      <c r="CT561" s="166"/>
      <c r="CU561" s="166"/>
    </row>
    <row r="562" spans="7:99">
      <c r="G562" s="170" t="s">
        <v>400</v>
      </c>
      <c r="H562" s="166"/>
      <c r="I562" s="166"/>
      <c r="J562" s="166"/>
      <c r="K562" s="166"/>
      <c r="L562" s="166"/>
      <c r="M562" s="166"/>
      <c r="N562" s="166"/>
      <c r="O562" s="166"/>
      <c r="P562" s="166"/>
      <c r="Q562" s="166"/>
      <c r="R562" s="166"/>
      <c r="S562" s="166"/>
      <c r="T562" s="166"/>
      <c r="U562" s="166"/>
      <c r="V562" s="166"/>
      <c r="W562" s="166"/>
      <c r="X562" s="1134"/>
      <c r="Y562" s="1134"/>
      <c r="Z562" s="166"/>
      <c r="AA562" s="166"/>
      <c r="AB562" s="166"/>
      <c r="AC562" s="166"/>
      <c r="AD562" s="166"/>
      <c r="CJ562" s="166"/>
      <c r="CK562" s="166"/>
      <c r="CL562" s="166"/>
      <c r="CM562" s="166"/>
      <c r="CN562" s="166"/>
      <c r="CO562" s="166"/>
      <c r="CP562" s="166"/>
      <c r="CQ562" s="166"/>
      <c r="CR562" s="166"/>
      <c r="CS562" s="166"/>
      <c r="CT562" s="166"/>
      <c r="CU562" s="166"/>
    </row>
    <row r="563" spans="7:99">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138">
        <v>0</v>
      </c>
      <c r="Z563" s="1091">
        <v>0</v>
      </c>
      <c r="AA563" s="1091">
        <v>0</v>
      </c>
      <c r="AB563" s="1091">
        <v>0</v>
      </c>
      <c r="AC563" s="1091">
        <v>0</v>
      </c>
      <c r="AD563" s="1091">
        <v>0</v>
      </c>
      <c r="CJ563" s="166"/>
      <c r="CK563" s="166"/>
      <c r="CL563" s="166"/>
      <c r="CM563" s="166"/>
      <c r="CN563" s="166"/>
      <c r="CO563" s="166"/>
      <c r="CP563" s="166"/>
      <c r="CQ563" s="166"/>
      <c r="CR563" s="166"/>
      <c r="CS563" s="166"/>
      <c r="CT563" s="166"/>
      <c r="CU563" s="166"/>
    </row>
    <row r="564" spans="7:99">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138">
        <v>0</v>
      </c>
      <c r="Z564" s="1091">
        <v>0</v>
      </c>
      <c r="AA564" s="1091">
        <v>0</v>
      </c>
      <c r="AB564" s="1091">
        <v>0</v>
      </c>
      <c r="AC564" s="1091">
        <v>0</v>
      </c>
      <c r="AD564" s="1091">
        <v>0</v>
      </c>
      <c r="CJ564" s="166"/>
      <c r="CK564" s="166"/>
      <c r="CL564" s="166"/>
      <c r="CM564" s="166"/>
      <c r="CN564" s="166"/>
      <c r="CO564" s="166"/>
      <c r="CP564" s="166"/>
      <c r="CQ564" s="166"/>
      <c r="CR564" s="166"/>
      <c r="CS564" s="166"/>
      <c r="CT564" s="166"/>
      <c r="CU564" s="166"/>
    </row>
    <row r="565" spans="7:99">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138">
        <v>0</v>
      </c>
      <c r="Z565" s="1091">
        <v>0</v>
      </c>
      <c r="AA565" s="1091">
        <v>0</v>
      </c>
      <c r="AB565" s="1091">
        <v>0</v>
      </c>
      <c r="AC565" s="1091">
        <v>0</v>
      </c>
      <c r="AD565" s="1091">
        <v>0</v>
      </c>
      <c r="CJ565" s="166"/>
      <c r="CK565" s="166"/>
      <c r="CL565" s="166"/>
      <c r="CM565" s="166"/>
      <c r="CN565" s="166"/>
      <c r="CO565" s="166"/>
      <c r="CP565" s="166"/>
      <c r="CQ565" s="166"/>
      <c r="CR565" s="166"/>
      <c r="CS565" s="166"/>
      <c r="CT565" s="166"/>
      <c r="CU565" s="166"/>
    </row>
    <row r="566" spans="7:99">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138">
        <v>0</v>
      </c>
      <c r="Z566" s="1091">
        <v>0</v>
      </c>
      <c r="AA566" s="1091">
        <v>0</v>
      </c>
      <c r="AB566" s="1091">
        <v>0</v>
      </c>
      <c r="AC566" s="1091">
        <v>0</v>
      </c>
      <c r="AD566" s="1091">
        <v>0</v>
      </c>
      <c r="CJ566" s="166"/>
      <c r="CK566" s="166"/>
      <c r="CL566" s="166"/>
      <c r="CM566" s="166"/>
      <c r="CN566" s="166"/>
      <c r="CO566" s="166"/>
      <c r="CP566" s="166"/>
      <c r="CQ566" s="166"/>
      <c r="CR566" s="166"/>
      <c r="CS566" s="166"/>
      <c r="CT566" s="166"/>
      <c r="CU566" s="166"/>
    </row>
    <row r="567" spans="7:99">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138">
        <v>0</v>
      </c>
      <c r="Z567" s="1091">
        <v>0</v>
      </c>
      <c r="AA567" s="1091">
        <v>0</v>
      </c>
      <c r="AB567" s="1091">
        <v>0</v>
      </c>
      <c r="AC567" s="1091">
        <v>0</v>
      </c>
      <c r="AD567" s="1091">
        <v>0</v>
      </c>
      <c r="CJ567" s="166"/>
      <c r="CK567" s="166"/>
      <c r="CL567" s="166"/>
      <c r="CM567" s="166"/>
      <c r="CN567" s="166"/>
      <c r="CO567" s="166"/>
      <c r="CP567" s="166"/>
      <c r="CQ567" s="166"/>
      <c r="CR567" s="166"/>
      <c r="CS567" s="166"/>
      <c r="CT567" s="166"/>
      <c r="CU567" s="166"/>
    </row>
    <row r="568" spans="7:99">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138">
        <v>0</v>
      </c>
      <c r="Z568" s="1091">
        <v>0</v>
      </c>
      <c r="AA568" s="1091">
        <v>0</v>
      </c>
      <c r="AB568" s="1091">
        <v>0</v>
      </c>
      <c r="AC568" s="1091">
        <v>0</v>
      </c>
      <c r="AD568" s="1091">
        <v>0</v>
      </c>
      <c r="CJ568" s="166"/>
      <c r="CK568" s="166"/>
      <c r="CL568" s="166"/>
      <c r="CM568" s="166"/>
      <c r="CN568" s="166"/>
      <c r="CO568" s="166"/>
      <c r="CP568" s="166"/>
      <c r="CQ568" s="166"/>
      <c r="CR568" s="166"/>
      <c r="CS568" s="166"/>
      <c r="CT568" s="166"/>
      <c r="CU568" s="166"/>
    </row>
    <row r="569" spans="7:99">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138">
        <v>0</v>
      </c>
      <c r="Z569" s="1091">
        <v>0</v>
      </c>
      <c r="AA569" s="1091">
        <v>0</v>
      </c>
      <c r="AB569" s="1091">
        <v>0</v>
      </c>
      <c r="AC569" s="1091">
        <v>0</v>
      </c>
      <c r="AD569" s="1091">
        <v>0</v>
      </c>
      <c r="CJ569" s="166"/>
      <c r="CK569" s="166"/>
      <c r="CL569" s="166"/>
      <c r="CM569" s="166"/>
      <c r="CN569" s="166"/>
      <c r="CO569" s="166"/>
      <c r="CP569" s="166"/>
      <c r="CQ569" s="166"/>
      <c r="CR569" s="166"/>
      <c r="CS569" s="166"/>
      <c r="CT569" s="166"/>
      <c r="CU569" s="166"/>
    </row>
    <row r="570" spans="7:99">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138">
        <v>0</v>
      </c>
      <c r="Z570" s="1091">
        <v>0</v>
      </c>
      <c r="AA570" s="1091">
        <v>0</v>
      </c>
      <c r="AB570" s="1091">
        <v>0</v>
      </c>
      <c r="AC570" s="1091">
        <v>0</v>
      </c>
      <c r="AD570" s="1091">
        <v>0</v>
      </c>
      <c r="CJ570" s="166"/>
      <c r="CK570" s="166"/>
      <c r="CL570" s="166"/>
      <c r="CM570" s="166"/>
      <c r="CN570" s="166"/>
      <c r="CO570" s="166"/>
      <c r="CP570" s="166"/>
      <c r="CQ570" s="166"/>
      <c r="CR570" s="166"/>
      <c r="CS570" s="166"/>
      <c r="CT570" s="166"/>
      <c r="CU570" s="166"/>
    </row>
    <row r="571" spans="7:99">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138">
        <v>0</v>
      </c>
      <c r="Z571" s="1091">
        <v>0</v>
      </c>
      <c r="AA571" s="1091">
        <v>0</v>
      </c>
      <c r="AB571" s="1091">
        <v>0</v>
      </c>
      <c r="AC571" s="1091">
        <v>0</v>
      </c>
      <c r="AD571" s="1091">
        <v>0</v>
      </c>
      <c r="CJ571" s="166"/>
      <c r="CK571" s="166"/>
      <c r="CL571" s="166"/>
      <c r="CM571" s="166"/>
      <c r="CN571" s="166"/>
      <c r="CO571" s="166"/>
      <c r="CP571" s="166"/>
      <c r="CQ571" s="166"/>
      <c r="CR571" s="166"/>
      <c r="CS571" s="166"/>
      <c r="CT571" s="166"/>
      <c r="CU571" s="166"/>
    </row>
    <row r="572" spans="7:99">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138">
        <v>0</v>
      </c>
      <c r="Z572" s="1091">
        <v>0</v>
      </c>
      <c r="AA572" s="1091">
        <v>0</v>
      </c>
      <c r="AB572" s="1091">
        <v>0</v>
      </c>
      <c r="AC572" s="1091">
        <v>0</v>
      </c>
      <c r="AD572" s="1091">
        <v>0</v>
      </c>
      <c r="CJ572" s="166"/>
      <c r="CK572" s="166"/>
      <c r="CL572" s="166"/>
      <c r="CM572" s="166"/>
      <c r="CN572" s="166"/>
      <c r="CO572" s="166"/>
      <c r="CP572" s="166"/>
      <c r="CQ572" s="166"/>
      <c r="CR572" s="166"/>
      <c r="CS572" s="166"/>
      <c r="CT572" s="166"/>
      <c r="CU572" s="166"/>
    </row>
    <row r="573" spans="7:99">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138">
        <v>0</v>
      </c>
      <c r="Z573" s="1091">
        <v>0</v>
      </c>
      <c r="AA573" s="1091">
        <v>0</v>
      </c>
      <c r="AB573" s="1091">
        <v>0</v>
      </c>
      <c r="AC573" s="1091">
        <v>0</v>
      </c>
      <c r="AD573" s="1091">
        <v>0</v>
      </c>
      <c r="CJ573" s="166"/>
      <c r="CK573" s="166"/>
      <c r="CL573" s="166"/>
      <c r="CM573" s="166"/>
      <c r="CN573" s="166"/>
      <c r="CO573" s="166"/>
      <c r="CP573" s="166"/>
      <c r="CQ573" s="166"/>
      <c r="CR573" s="166"/>
      <c r="CS573" s="166"/>
      <c r="CT573" s="166"/>
      <c r="CU573" s="166"/>
    </row>
    <row r="574" spans="7:99">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138">
        <v>0</v>
      </c>
      <c r="Z574" s="1091">
        <v>0</v>
      </c>
      <c r="AA574" s="1091">
        <v>0</v>
      </c>
      <c r="AB574" s="1091">
        <v>0</v>
      </c>
      <c r="AC574" s="1091">
        <v>0</v>
      </c>
      <c r="AD574" s="1091">
        <v>0</v>
      </c>
      <c r="CJ574" s="166"/>
      <c r="CK574" s="166"/>
      <c r="CL574" s="166"/>
      <c r="CM574" s="166"/>
      <c r="CN574" s="166"/>
      <c r="CO574" s="166"/>
      <c r="CP574" s="166"/>
      <c r="CQ574" s="166"/>
      <c r="CR574" s="166"/>
      <c r="CS574" s="166"/>
      <c r="CT574" s="166"/>
      <c r="CU574" s="166"/>
    </row>
    <row r="575" spans="7:99">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138">
        <v>0</v>
      </c>
      <c r="Z575" s="1091">
        <v>0</v>
      </c>
      <c r="AA575" s="1091">
        <v>0</v>
      </c>
      <c r="AB575" s="1091">
        <v>0</v>
      </c>
      <c r="AC575" s="1091">
        <v>0</v>
      </c>
      <c r="AD575" s="1091">
        <v>0</v>
      </c>
      <c r="CJ575" s="166"/>
      <c r="CK575" s="166"/>
      <c r="CL575" s="166"/>
      <c r="CM575" s="166"/>
      <c r="CN575" s="166"/>
      <c r="CO575" s="166"/>
      <c r="CP575" s="166"/>
      <c r="CQ575" s="166"/>
      <c r="CR575" s="166"/>
      <c r="CS575" s="166"/>
      <c r="CT575" s="166"/>
      <c r="CU575" s="166"/>
    </row>
    <row r="576" spans="7:99">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138">
        <v>0</v>
      </c>
      <c r="Z576" s="1091">
        <v>0</v>
      </c>
      <c r="AA576" s="1091">
        <v>0</v>
      </c>
      <c r="AB576" s="1091">
        <v>0</v>
      </c>
      <c r="AC576" s="1091">
        <v>0</v>
      </c>
      <c r="AD576" s="1091">
        <v>0</v>
      </c>
      <c r="CJ576" s="166"/>
      <c r="CK576" s="166"/>
      <c r="CL576" s="166"/>
      <c r="CM576" s="166"/>
      <c r="CN576" s="166"/>
      <c r="CO576" s="166"/>
      <c r="CP576" s="166"/>
      <c r="CQ576" s="166"/>
      <c r="CR576" s="166"/>
      <c r="CS576" s="166"/>
      <c r="CT576" s="166"/>
      <c r="CU576" s="166"/>
    </row>
    <row r="577" spans="7:99">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138">
        <v>0</v>
      </c>
      <c r="Z577" s="1091">
        <v>0</v>
      </c>
      <c r="AA577" s="1091">
        <v>0</v>
      </c>
      <c r="AB577" s="1091">
        <v>0</v>
      </c>
      <c r="AC577" s="1091">
        <v>0</v>
      </c>
      <c r="AD577" s="1091">
        <v>0</v>
      </c>
      <c r="CJ577" s="166"/>
      <c r="CK577" s="166"/>
      <c r="CL577" s="166"/>
      <c r="CM577" s="166"/>
      <c r="CN577" s="166"/>
      <c r="CO577" s="166"/>
      <c r="CP577" s="166"/>
      <c r="CQ577" s="166"/>
      <c r="CR577" s="166"/>
      <c r="CS577" s="166"/>
      <c r="CT577" s="166"/>
      <c r="CU577" s="166"/>
    </row>
    <row r="578" spans="7:99">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138">
        <v>0</v>
      </c>
      <c r="Z578" s="1091">
        <v>0</v>
      </c>
      <c r="AA578" s="1091">
        <v>0</v>
      </c>
      <c r="AB578" s="1091">
        <v>0</v>
      </c>
      <c r="AC578" s="1091">
        <v>0</v>
      </c>
      <c r="AD578" s="1091">
        <v>0</v>
      </c>
      <c r="CJ578" s="166"/>
      <c r="CK578" s="166"/>
      <c r="CL578" s="166"/>
      <c r="CM578" s="166"/>
      <c r="CN578" s="166"/>
      <c r="CO578" s="166"/>
      <c r="CP578" s="166"/>
      <c r="CQ578" s="166"/>
      <c r="CR578" s="166"/>
      <c r="CS578" s="166"/>
      <c r="CT578" s="166"/>
      <c r="CU578" s="166"/>
    </row>
    <row r="579" spans="7:99">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138">
        <v>0</v>
      </c>
      <c r="Z579" s="1091">
        <v>0</v>
      </c>
      <c r="AA579" s="1091">
        <v>0</v>
      </c>
      <c r="AB579" s="1091">
        <v>0</v>
      </c>
      <c r="AC579" s="1091">
        <v>0</v>
      </c>
      <c r="AD579" s="1091">
        <v>0</v>
      </c>
      <c r="CJ579" s="166"/>
      <c r="CK579" s="166"/>
      <c r="CL579" s="166"/>
      <c r="CM579" s="166"/>
      <c r="CN579" s="166"/>
      <c r="CO579" s="166"/>
      <c r="CP579" s="166"/>
      <c r="CQ579" s="166"/>
      <c r="CR579" s="166"/>
      <c r="CS579" s="166"/>
      <c r="CT579" s="166"/>
      <c r="CU579" s="166"/>
    </row>
    <row r="580" spans="7:99">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138">
        <v>0</v>
      </c>
      <c r="Z580" s="1091">
        <v>0</v>
      </c>
      <c r="AA580" s="1091">
        <v>0</v>
      </c>
      <c r="AB580" s="1091">
        <v>0</v>
      </c>
      <c r="AC580" s="1091">
        <v>0</v>
      </c>
      <c r="AD580" s="1091">
        <v>0</v>
      </c>
      <c r="CJ580" s="166"/>
      <c r="CK580" s="166"/>
      <c r="CL580" s="166"/>
      <c r="CM580" s="166"/>
      <c r="CN580" s="166"/>
      <c r="CO580" s="166"/>
      <c r="CP580" s="166"/>
      <c r="CQ580" s="166"/>
      <c r="CR580" s="166"/>
      <c r="CS580" s="166"/>
      <c r="CT580" s="166"/>
      <c r="CU580" s="166"/>
    </row>
    <row r="581" spans="7:99">
      <c r="G581" s="1088">
        <v>2008</v>
      </c>
      <c r="H581" s="1090"/>
      <c r="I581" s="1090"/>
      <c r="J581" s="1090"/>
      <c r="K581" s="1090" t="s">
        <v>563</v>
      </c>
      <c r="L581" s="1091">
        <v>0</v>
      </c>
      <c r="M581" s="1091">
        <v>1063465.94</v>
      </c>
      <c r="N581" s="1091">
        <v>0</v>
      </c>
      <c r="O581" s="1091">
        <v>1063465.94</v>
      </c>
      <c r="P581" s="1091">
        <v>1063465.94</v>
      </c>
      <c r="Q581" s="1091">
        <v>1269833.9479373717</v>
      </c>
      <c r="R581" s="1091">
        <v>0</v>
      </c>
      <c r="S581" s="1091">
        <v>0</v>
      </c>
      <c r="T581" s="1091">
        <v>0</v>
      </c>
      <c r="U581" s="1091">
        <v>0</v>
      </c>
      <c r="V581" s="1091">
        <v>0</v>
      </c>
      <c r="W581" s="1091">
        <v>0</v>
      </c>
      <c r="X581" s="1138">
        <v>0</v>
      </c>
      <c r="Y581" s="1138">
        <v>0</v>
      </c>
      <c r="Z581" s="1091">
        <v>1063465.94</v>
      </c>
      <c r="AA581" s="1091">
        <v>0</v>
      </c>
      <c r="AB581" s="1091">
        <v>1063465.94</v>
      </c>
      <c r="AC581" s="1091">
        <v>0</v>
      </c>
      <c r="AD581" s="1091">
        <v>1063465.94</v>
      </c>
      <c r="CJ581" s="166"/>
      <c r="CK581" s="166"/>
      <c r="CL581" s="166"/>
      <c r="CM581" s="166"/>
      <c r="CN581" s="166"/>
      <c r="CO581" s="166"/>
      <c r="CP581" s="166"/>
      <c r="CQ581" s="166"/>
      <c r="CR581" s="166"/>
      <c r="CS581" s="166"/>
      <c r="CT581" s="166"/>
      <c r="CU581" s="166"/>
    </row>
    <row r="582" spans="7:99">
      <c r="G582" s="1088">
        <v>2009</v>
      </c>
      <c r="H582" s="1090"/>
      <c r="I582" s="1090"/>
      <c r="J582" s="1090"/>
      <c r="K582" s="1090" t="s">
        <v>563</v>
      </c>
      <c r="L582" s="1091">
        <v>0</v>
      </c>
      <c r="M582" s="1091">
        <v>966972.47</v>
      </c>
      <c r="N582" s="1091">
        <v>0</v>
      </c>
      <c r="O582" s="1091">
        <v>966972.47</v>
      </c>
      <c r="P582" s="1091">
        <v>966972.47</v>
      </c>
      <c r="Q582" s="1091">
        <v>1120986.1150328342</v>
      </c>
      <c r="R582" s="1091">
        <v>0</v>
      </c>
      <c r="S582" s="1091">
        <v>0</v>
      </c>
      <c r="T582" s="1091">
        <v>0</v>
      </c>
      <c r="U582" s="1091">
        <v>0</v>
      </c>
      <c r="V582" s="1091">
        <v>0</v>
      </c>
      <c r="W582" s="1091">
        <v>0</v>
      </c>
      <c r="X582" s="1138">
        <v>0</v>
      </c>
      <c r="Y582" s="1138">
        <v>0</v>
      </c>
      <c r="Z582" s="1091">
        <v>966972.47</v>
      </c>
      <c r="AA582" s="1091">
        <v>0</v>
      </c>
      <c r="AB582" s="1091">
        <v>966972.47</v>
      </c>
      <c r="AC582" s="1091">
        <v>0</v>
      </c>
      <c r="AD582" s="1091">
        <v>966972.47</v>
      </c>
      <c r="CJ582" s="166"/>
      <c r="CK582" s="166"/>
      <c r="CL582" s="166"/>
      <c r="CM582" s="166"/>
      <c r="CN582" s="166"/>
      <c r="CO582" s="166"/>
      <c r="CP582" s="166"/>
      <c r="CQ582" s="166"/>
      <c r="CR582" s="166"/>
      <c r="CS582" s="166"/>
      <c r="CT582" s="166"/>
      <c r="CU582" s="166"/>
    </row>
    <row r="583" spans="7:99">
      <c r="G583" s="170">
        <v>2010</v>
      </c>
      <c r="H583" s="166"/>
      <c r="I583" s="166"/>
      <c r="J583" s="166"/>
      <c r="K583" s="834" t="s">
        <v>661</v>
      </c>
      <c r="L583" s="144">
        <v>0</v>
      </c>
      <c r="M583" s="144">
        <v>549261.17999999993</v>
      </c>
      <c r="N583" s="144">
        <v>0</v>
      </c>
      <c r="O583" s="144">
        <v>549261.17999999993</v>
      </c>
      <c r="P583" s="144">
        <v>549261.17999999993</v>
      </c>
      <c r="Q583" s="144">
        <v>618198.29708099575</v>
      </c>
      <c r="R583" s="144">
        <v>0</v>
      </c>
      <c r="S583" s="144">
        <v>0</v>
      </c>
      <c r="T583" s="144">
        <v>0</v>
      </c>
      <c r="U583" s="144">
        <v>0</v>
      </c>
      <c r="V583" s="144">
        <v>0</v>
      </c>
      <c r="W583" s="144">
        <v>0</v>
      </c>
      <c r="X583" s="1134">
        <v>0</v>
      </c>
      <c r="Y583" s="1134">
        <v>0</v>
      </c>
      <c r="Z583" s="144">
        <v>549261.17999999993</v>
      </c>
      <c r="AA583" s="144">
        <v>0</v>
      </c>
      <c r="AB583" s="144">
        <v>549261.17999999993</v>
      </c>
      <c r="AC583" s="144">
        <v>0</v>
      </c>
      <c r="AD583" s="144">
        <v>549261.17999999993</v>
      </c>
      <c r="CJ583" s="166"/>
      <c r="CK583" s="166"/>
      <c r="CL583" s="166"/>
      <c r="CM583" s="166"/>
      <c r="CN583" s="166"/>
      <c r="CO583" s="166"/>
      <c r="CP583" s="166"/>
      <c r="CQ583" s="166"/>
      <c r="CR583" s="166"/>
      <c r="CS583" s="166"/>
      <c r="CT583" s="166"/>
      <c r="CU583" s="166"/>
    </row>
    <row r="584" spans="7:99">
      <c r="G584" s="170">
        <v>2011</v>
      </c>
      <c r="H584" s="166"/>
      <c r="I584" s="166"/>
      <c r="J584" s="166"/>
      <c r="K584" s="834" t="s">
        <v>661</v>
      </c>
      <c r="L584" s="144">
        <v>0</v>
      </c>
      <c r="M584" s="144">
        <v>503831.01000000013</v>
      </c>
      <c r="N584" s="144">
        <v>0</v>
      </c>
      <c r="O584" s="144">
        <v>503831.01000000013</v>
      </c>
      <c r="P584" s="144">
        <v>503831.01000000013</v>
      </c>
      <c r="Q584" s="144">
        <v>550549.74806427013</v>
      </c>
      <c r="R584" s="144">
        <v>0</v>
      </c>
      <c r="S584" s="144">
        <v>0</v>
      </c>
      <c r="T584" s="144">
        <v>0</v>
      </c>
      <c r="U584" s="144">
        <v>0</v>
      </c>
      <c r="V584" s="144">
        <v>0</v>
      </c>
      <c r="W584" s="144">
        <v>0</v>
      </c>
      <c r="X584" s="1134">
        <v>0</v>
      </c>
      <c r="Y584" s="1134">
        <v>29.979166666666668</v>
      </c>
      <c r="Z584" s="144">
        <v>503831.01000000013</v>
      </c>
      <c r="AA584" s="144">
        <v>0</v>
      </c>
      <c r="AB584" s="144">
        <v>503831.01000000013</v>
      </c>
      <c r="AC584" s="144">
        <v>0</v>
      </c>
      <c r="AD584" s="144">
        <v>503831.01000000013</v>
      </c>
      <c r="CJ584" s="166"/>
      <c r="CK584" s="166"/>
      <c r="CL584" s="166"/>
      <c r="CM584" s="166"/>
      <c r="CN584" s="166"/>
      <c r="CO584" s="166"/>
      <c r="CP584" s="166"/>
      <c r="CQ584" s="166"/>
      <c r="CR584" s="166"/>
      <c r="CS584" s="166"/>
      <c r="CT584" s="166"/>
      <c r="CU584" s="166"/>
    </row>
    <row r="585" spans="7:99">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0</v>
      </c>
      <c r="Y585" s="1134">
        <v>71.165000000000006</v>
      </c>
      <c r="Z585" s="144">
        <v>0</v>
      </c>
      <c r="AA585" s="144">
        <v>0</v>
      </c>
      <c r="AB585" s="144">
        <v>0</v>
      </c>
      <c r="AC585" s="144">
        <v>0</v>
      </c>
      <c r="AD585" s="144">
        <v>0</v>
      </c>
      <c r="CJ585" s="166"/>
      <c r="CK585" s="166"/>
      <c r="CL585" s="166"/>
      <c r="CM585" s="166"/>
      <c r="CN585" s="166"/>
      <c r="CO585" s="166"/>
      <c r="CP585" s="166"/>
      <c r="CQ585" s="166"/>
      <c r="CR585" s="166"/>
      <c r="CS585" s="166"/>
      <c r="CT585" s="166"/>
      <c r="CU585" s="166"/>
    </row>
    <row r="586" spans="7:99">
      <c r="G586" s="170">
        <v>2013</v>
      </c>
      <c r="H586" s="166"/>
      <c r="I586" s="166"/>
      <c r="J586" s="166"/>
      <c r="K586" s="834" t="s">
        <v>661</v>
      </c>
      <c r="L586" s="144">
        <v>0</v>
      </c>
      <c r="M586" s="144">
        <v>90782.868749999994</v>
      </c>
      <c r="N586" s="144">
        <v>0</v>
      </c>
      <c r="O586" s="144">
        <v>90782.868749999994</v>
      </c>
      <c r="P586" s="144">
        <v>90782.868749999994</v>
      </c>
      <c r="Q586" s="144">
        <v>93506.35481249998</v>
      </c>
      <c r="R586" s="144">
        <v>1268.75</v>
      </c>
      <c r="S586" s="144">
        <v>1306.8125</v>
      </c>
      <c r="T586" s="144">
        <v>1268.75</v>
      </c>
      <c r="U586" s="144">
        <v>0</v>
      </c>
      <c r="V586" s="144">
        <v>0</v>
      </c>
      <c r="W586" s="144">
        <v>1268.75</v>
      </c>
      <c r="X586" s="1134">
        <v>0</v>
      </c>
      <c r="Y586" s="1134">
        <v>71.113124999999997</v>
      </c>
      <c r="Z586" s="144">
        <v>90782.868749999994</v>
      </c>
      <c r="AA586" s="144">
        <v>0</v>
      </c>
      <c r="AB586" s="144">
        <v>90782.868749999994</v>
      </c>
      <c r="AC586" s="144">
        <v>0</v>
      </c>
      <c r="AD586" s="144">
        <v>90782.868749999994</v>
      </c>
      <c r="AE586" s="1306"/>
      <c r="AF586" s="1306"/>
      <c r="CJ586" s="166"/>
      <c r="CK586" s="166"/>
      <c r="CL586" s="166"/>
      <c r="CM586" s="166"/>
      <c r="CN586" s="166"/>
      <c r="CO586" s="166"/>
      <c r="CP586" s="166"/>
      <c r="CQ586" s="166"/>
      <c r="CR586" s="166"/>
      <c r="CS586" s="166"/>
      <c r="CT586" s="166"/>
      <c r="CU586" s="166"/>
    </row>
    <row r="587" spans="7:99">
      <c r="G587" s="170">
        <v>2014</v>
      </c>
      <c r="H587" s="166"/>
      <c r="I587" s="166"/>
      <c r="J587" s="166"/>
      <c r="K587" s="834" t="s">
        <v>661</v>
      </c>
      <c r="L587" s="144">
        <v>0</v>
      </c>
      <c r="M587" s="144">
        <v>786772.85849999997</v>
      </c>
      <c r="N587" s="144">
        <v>0</v>
      </c>
      <c r="O587" s="144">
        <v>786772.85849999997</v>
      </c>
      <c r="P587" s="144">
        <v>786772.85849999997</v>
      </c>
      <c r="Q587" s="144">
        <v>786772.85849999997</v>
      </c>
      <c r="R587" s="144">
        <v>5531.25</v>
      </c>
      <c r="S587" s="144">
        <v>5531.25</v>
      </c>
      <c r="T587" s="144">
        <v>5531.25</v>
      </c>
      <c r="U587" s="144">
        <v>0</v>
      </c>
      <c r="V587" s="144">
        <v>0</v>
      </c>
      <c r="W587" s="144">
        <v>5531.25</v>
      </c>
      <c r="X587" s="1134">
        <v>96.039999999999978</v>
      </c>
      <c r="Y587" s="1134">
        <v>72.402430000000024</v>
      </c>
      <c r="Z587" s="144">
        <v>786772.85849999997</v>
      </c>
      <c r="AA587" s="144">
        <v>0</v>
      </c>
      <c r="AB587" s="144">
        <v>786772.85849999997</v>
      </c>
      <c r="AC587" s="144">
        <v>0</v>
      </c>
      <c r="AD587" s="144">
        <v>786772.85849999997</v>
      </c>
      <c r="AE587" s="1306"/>
      <c r="AF587" s="1306"/>
      <c r="CJ587" s="166"/>
      <c r="CK587" s="166"/>
      <c r="CL587" s="166"/>
      <c r="CM587" s="166"/>
      <c r="CN587" s="166"/>
      <c r="CO587" s="166"/>
      <c r="CP587" s="166"/>
      <c r="CQ587" s="166"/>
      <c r="CR587" s="166"/>
      <c r="CS587" s="166"/>
      <c r="CT587" s="166"/>
      <c r="CU587" s="166"/>
    </row>
    <row r="588" spans="7:99">
      <c r="G588" s="170">
        <v>2015</v>
      </c>
      <c r="H588" s="166"/>
      <c r="I588" s="166"/>
      <c r="J588" s="166"/>
      <c r="K588" s="834" t="s">
        <v>661</v>
      </c>
      <c r="L588" s="144">
        <v>0</v>
      </c>
      <c r="M588" s="144">
        <v>1439494.4574956251</v>
      </c>
      <c r="N588" s="144">
        <v>0</v>
      </c>
      <c r="O588" s="144">
        <v>1439494.4574956251</v>
      </c>
      <c r="P588" s="144">
        <v>1439494.4574956251</v>
      </c>
      <c r="Q588" s="144">
        <v>1397567.4344617717</v>
      </c>
      <c r="R588" s="144">
        <v>7282.5</v>
      </c>
      <c r="S588" s="144">
        <v>7070.3883495145619</v>
      </c>
      <c r="T588" s="144">
        <v>7282.5</v>
      </c>
      <c r="U588" s="144">
        <v>0</v>
      </c>
      <c r="V588" s="144">
        <v>0</v>
      </c>
      <c r="W588" s="144">
        <v>7282.5</v>
      </c>
      <c r="X588" s="1134">
        <v>130.08799999999999</v>
      </c>
      <c r="Y588" s="1134">
        <v>68.475486374999988</v>
      </c>
      <c r="Z588" s="144">
        <v>1439494.4574956251</v>
      </c>
      <c r="AA588" s="144">
        <v>0</v>
      </c>
      <c r="AB588" s="144">
        <v>1439494.4574956251</v>
      </c>
      <c r="AC588" s="144">
        <v>0</v>
      </c>
      <c r="AD588" s="144">
        <v>1439494.4574956251</v>
      </c>
      <c r="AE588" s="1306"/>
      <c r="AF588" s="1306"/>
      <c r="CJ588" s="166"/>
      <c r="CK588" s="166"/>
      <c r="CL588" s="166"/>
      <c r="CM588" s="166"/>
      <c r="CN588" s="166"/>
      <c r="CO588" s="166"/>
      <c r="CP588" s="166"/>
      <c r="CQ588" s="166"/>
      <c r="CR588" s="166"/>
      <c r="CS588" s="166"/>
      <c r="CT588" s="166"/>
      <c r="CU588" s="166"/>
    </row>
    <row r="589" spans="7:99">
      <c r="G589" s="170">
        <v>2016</v>
      </c>
      <c r="H589" s="166"/>
      <c r="I589" s="166"/>
      <c r="J589" s="166"/>
      <c r="K589" s="834" t="s">
        <v>661</v>
      </c>
      <c r="L589" s="144">
        <v>0</v>
      </c>
      <c r="M589" s="144">
        <v>1697988.5332738592</v>
      </c>
      <c r="N589" s="144">
        <v>0</v>
      </c>
      <c r="O589" s="144">
        <v>1697988.5332738592</v>
      </c>
      <c r="P589" s="144">
        <v>1697988.5332738592</v>
      </c>
      <c r="Q589" s="144">
        <v>1600517.0452199634</v>
      </c>
      <c r="R589" s="144">
        <v>8415</v>
      </c>
      <c r="S589" s="144">
        <v>7931.9445753605423</v>
      </c>
      <c r="T589" s="144">
        <v>8415</v>
      </c>
      <c r="U589" s="144">
        <v>0</v>
      </c>
      <c r="V589" s="144">
        <v>0</v>
      </c>
      <c r="W589" s="144">
        <v>8415</v>
      </c>
      <c r="X589" s="1134">
        <v>132.68976000000001</v>
      </c>
      <c r="Y589" s="1134">
        <v>70.187373534374984</v>
      </c>
      <c r="Z589" s="144">
        <v>1697988.5332738592</v>
      </c>
      <c r="AA589" s="144">
        <v>0</v>
      </c>
      <c r="AB589" s="144">
        <v>1697988.5332738592</v>
      </c>
      <c r="AC589" s="144">
        <v>0</v>
      </c>
      <c r="AD589" s="144">
        <v>1697988.5332738592</v>
      </c>
      <c r="AE589" s="1306"/>
      <c r="AF589" s="1306"/>
      <c r="CJ589" s="166"/>
      <c r="CK589" s="166"/>
      <c r="CL589" s="166"/>
      <c r="CM589" s="166"/>
      <c r="CN589" s="166"/>
      <c r="CO589" s="166"/>
      <c r="CP589" s="166"/>
      <c r="CQ589" s="166"/>
      <c r="CR589" s="166"/>
      <c r="CS589" s="166"/>
      <c r="CT589" s="166"/>
      <c r="CU589" s="166"/>
    </row>
    <row r="590" spans="7:99">
      <c r="G590" s="170">
        <v>2017</v>
      </c>
      <c r="H590" s="166"/>
      <c r="I590" s="166"/>
      <c r="J590" s="166"/>
      <c r="K590" s="834" t="s">
        <v>661</v>
      </c>
      <c r="L590" s="144">
        <v>0</v>
      </c>
      <c r="M590" s="144">
        <v>1722565.1989114177</v>
      </c>
      <c r="N590" s="144">
        <v>0</v>
      </c>
      <c r="O590" s="144">
        <v>1722565.1989114177</v>
      </c>
      <c r="P590" s="144">
        <v>1722565.1989114177</v>
      </c>
      <c r="Q590" s="144">
        <v>1576391.1744758005</v>
      </c>
      <c r="R590" s="144">
        <v>8355.25</v>
      </c>
      <c r="S590" s="144">
        <v>7646.237349310486</v>
      </c>
      <c r="T590" s="144">
        <v>8355.2500000000018</v>
      </c>
      <c r="U590" s="144">
        <v>0</v>
      </c>
      <c r="V590" s="144">
        <v>0</v>
      </c>
      <c r="W590" s="144">
        <v>8355.25</v>
      </c>
      <c r="X590" s="1134">
        <v>135.3435552</v>
      </c>
      <c r="Y590" s="1134">
        <v>71.942057872734338</v>
      </c>
      <c r="Z590" s="144">
        <v>1722565.1989114177</v>
      </c>
      <c r="AA590" s="144">
        <v>0</v>
      </c>
      <c r="AB590" s="144">
        <v>1722565.1989114177</v>
      </c>
      <c r="AC590" s="144">
        <v>0</v>
      </c>
      <c r="AD590" s="144">
        <v>1722565.1989114177</v>
      </c>
      <c r="AE590" s="1306"/>
      <c r="AF590" s="1306"/>
      <c r="CJ590" s="166"/>
      <c r="CK590" s="166"/>
      <c r="CL590" s="166"/>
      <c r="CM590" s="166"/>
      <c r="CN590" s="166"/>
      <c r="CO590" s="166"/>
      <c r="CP590" s="166"/>
      <c r="CQ590" s="166"/>
      <c r="CR590" s="166"/>
      <c r="CS590" s="166"/>
      <c r="CT590" s="166"/>
      <c r="CU590" s="166"/>
    </row>
    <row r="591" spans="7:99">
      <c r="G591" s="170">
        <v>2018</v>
      </c>
      <c r="H591" s="166"/>
      <c r="I591" s="166"/>
      <c r="J591" s="166"/>
      <c r="K591" s="834" t="s">
        <v>661</v>
      </c>
      <c r="L591" s="144">
        <v>0</v>
      </c>
      <c r="M591" s="144">
        <v>1747574.8284556521</v>
      </c>
      <c r="N591" s="144">
        <v>0</v>
      </c>
      <c r="O591" s="144">
        <v>1747574.8284556521</v>
      </c>
      <c r="P591" s="144">
        <v>1747574.8284556521</v>
      </c>
      <c r="Q591" s="144">
        <v>1552697.6003463292</v>
      </c>
      <c r="R591" s="144">
        <v>8296.25</v>
      </c>
      <c r="S591" s="144">
        <v>7371.1106712705359</v>
      </c>
      <c r="T591" s="144">
        <v>8296.25</v>
      </c>
      <c r="U591" s="144">
        <v>0</v>
      </c>
      <c r="V591" s="144">
        <v>0</v>
      </c>
      <c r="W591" s="144">
        <v>8296.25</v>
      </c>
      <c r="X591" s="1134">
        <v>138.05042630400001</v>
      </c>
      <c r="Y591" s="1134">
        <v>73.740609319552703</v>
      </c>
      <c r="Z591" s="144">
        <v>1747574.8284556521</v>
      </c>
      <c r="AA591" s="144">
        <v>0</v>
      </c>
      <c r="AB591" s="144">
        <v>1747574.8284556521</v>
      </c>
      <c r="AC591" s="144">
        <v>0</v>
      </c>
      <c r="AD591" s="144">
        <v>1747574.8284556521</v>
      </c>
      <c r="AE591" s="1306"/>
      <c r="AF591" s="1306"/>
      <c r="CJ591" s="166"/>
      <c r="CK591" s="166"/>
      <c r="CL591" s="166"/>
      <c r="CM591" s="166"/>
      <c r="CN591" s="166"/>
      <c r="CO591" s="166"/>
      <c r="CP591" s="166"/>
      <c r="CQ591" s="166"/>
      <c r="CR591" s="166"/>
      <c r="CS591" s="166"/>
      <c r="CT591" s="166"/>
      <c r="CU591" s="166"/>
    </row>
    <row r="592" spans="7:99">
      <c r="G592" s="170">
        <v>2019</v>
      </c>
      <c r="H592" s="166"/>
      <c r="I592" s="166"/>
      <c r="J592" s="166"/>
      <c r="K592" s="834" t="s">
        <v>661</v>
      </c>
      <c r="L592" s="144">
        <v>0</v>
      </c>
      <c r="M592" s="144">
        <v>1772867.5127983748</v>
      </c>
      <c r="N592" s="144">
        <v>0</v>
      </c>
      <c r="O592" s="144">
        <v>1772867.5127983748</v>
      </c>
      <c r="P592" s="144">
        <v>1772867.5127983748</v>
      </c>
      <c r="Q592" s="144">
        <v>1529291.0900891826</v>
      </c>
      <c r="R592" s="144">
        <v>8237.25</v>
      </c>
      <c r="S592" s="144">
        <v>7105.5242091684549</v>
      </c>
      <c r="T592" s="144">
        <v>8237.25</v>
      </c>
      <c r="U592" s="144">
        <v>0</v>
      </c>
      <c r="V592" s="144">
        <v>0</v>
      </c>
      <c r="W592" s="144">
        <v>8237.25</v>
      </c>
      <c r="X592" s="1134">
        <v>140.81143483008</v>
      </c>
      <c r="Y592" s="1134">
        <v>75.584124552541496</v>
      </c>
      <c r="Z592" s="144">
        <v>1772867.5127983748</v>
      </c>
      <c r="AA592" s="144">
        <v>0</v>
      </c>
      <c r="AB592" s="144">
        <v>1772867.5127983748</v>
      </c>
      <c r="AC592" s="144">
        <v>0</v>
      </c>
      <c r="AD592" s="144">
        <v>1772867.5127983748</v>
      </c>
      <c r="AE592" s="1306"/>
      <c r="AF592" s="1306"/>
      <c r="CJ592" s="166"/>
      <c r="CK592" s="166"/>
      <c r="CL592" s="166"/>
      <c r="CM592" s="166"/>
      <c r="CN592" s="166"/>
      <c r="CO592" s="166"/>
      <c r="CP592" s="166"/>
      <c r="CQ592" s="166"/>
      <c r="CR592" s="166"/>
      <c r="CS592" s="166"/>
      <c r="CT592" s="166"/>
      <c r="CU592" s="166"/>
    </row>
    <row r="593" spans="7:99">
      <c r="G593" s="170">
        <v>2020</v>
      </c>
      <c r="H593" s="166"/>
      <c r="I593" s="166"/>
      <c r="J593" s="166"/>
      <c r="K593" s="834" t="s">
        <v>661</v>
      </c>
      <c r="L593" s="144">
        <v>0</v>
      </c>
      <c r="M593" s="144">
        <v>1798443.754576121</v>
      </c>
      <c r="N593" s="144">
        <v>0</v>
      </c>
      <c r="O593" s="144">
        <v>1798443.754576121</v>
      </c>
      <c r="P593" s="144">
        <v>1798443.754576121</v>
      </c>
      <c r="Q593" s="144">
        <v>1506168.3309885436</v>
      </c>
      <c r="R593" s="144">
        <v>8178.2499999999991</v>
      </c>
      <c r="S593" s="144">
        <v>6849.1556222230984</v>
      </c>
      <c r="T593" s="144">
        <v>8178.2500000000018</v>
      </c>
      <c r="U593" s="144">
        <v>0</v>
      </c>
      <c r="V593" s="144">
        <v>0</v>
      </c>
      <c r="W593" s="144">
        <v>8178.2499999999991</v>
      </c>
      <c r="X593" s="1134">
        <v>143.6276635266816</v>
      </c>
      <c r="Y593" s="1134">
        <v>77.473727666355032</v>
      </c>
      <c r="Z593" s="144">
        <v>1798443.754576121</v>
      </c>
      <c r="AA593" s="144">
        <v>0</v>
      </c>
      <c r="AB593" s="144">
        <v>1798443.754576121</v>
      </c>
      <c r="AC593" s="144">
        <v>0</v>
      </c>
      <c r="AD593" s="144">
        <v>1798443.754576121</v>
      </c>
      <c r="AE593" s="1306"/>
      <c r="AF593" s="1306"/>
      <c r="CJ593" s="166"/>
      <c r="CK593" s="166"/>
      <c r="CL593" s="166"/>
      <c r="CM593" s="166"/>
      <c r="CN593" s="166"/>
      <c r="CO593" s="166"/>
      <c r="CP593" s="166"/>
      <c r="CQ593" s="166"/>
      <c r="CR593" s="166"/>
      <c r="CS593" s="166"/>
      <c r="CT593" s="166"/>
      <c r="CU593" s="166"/>
    </row>
    <row r="594" spans="7:99">
      <c r="G594" s="170">
        <v>2021</v>
      </c>
      <c r="H594" s="166"/>
      <c r="I594" s="166"/>
      <c r="J594" s="166"/>
      <c r="K594" s="834" t="s">
        <v>661</v>
      </c>
      <c r="L594" s="144">
        <v>0</v>
      </c>
      <c r="M594" s="144">
        <v>1816882.8361902249</v>
      </c>
      <c r="N594" s="144">
        <v>0</v>
      </c>
      <c r="O594" s="144">
        <v>1816882.8361902249</v>
      </c>
      <c r="P594" s="144">
        <v>1816882.8361902249</v>
      </c>
      <c r="Q594" s="144">
        <v>1477292.0112117089</v>
      </c>
      <c r="R594" s="144">
        <v>8086.7499999999991</v>
      </c>
      <c r="S594" s="144">
        <v>6575.2677793558651</v>
      </c>
      <c r="T594" s="144">
        <v>8086.7499999999991</v>
      </c>
      <c r="U594" s="144">
        <v>0</v>
      </c>
      <c r="V594" s="144">
        <v>0</v>
      </c>
      <c r="W594" s="144">
        <v>8086.7499999999991</v>
      </c>
      <c r="X594" s="1134">
        <v>146.50021679721527</v>
      </c>
      <c r="Y594" s="1134">
        <v>79.410570858013926</v>
      </c>
      <c r="Z594" s="144">
        <v>1816882.8361902249</v>
      </c>
      <c r="AA594" s="144">
        <v>0</v>
      </c>
      <c r="AB594" s="144">
        <v>1816882.8361902249</v>
      </c>
      <c r="AC594" s="144">
        <v>0</v>
      </c>
      <c r="AD594" s="144">
        <v>1816882.8361902249</v>
      </c>
      <c r="AE594" s="1306"/>
      <c r="AF594" s="1306"/>
      <c r="CJ594" s="166"/>
      <c r="CK594" s="166"/>
      <c r="CL594" s="166"/>
      <c r="CM594" s="166"/>
      <c r="CN594" s="166"/>
      <c r="CO594" s="166"/>
      <c r="CP594" s="166"/>
      <c r="CQ594" s="166"/>
      <c r="CR594" s="166"/>
      <c r="CS594" s="166"/>
      <c r="CT594" s="166"/>
      <c r="CU594" s="166"/>
    </row>
    <row r="595" spans="7:99">
      <c r="G595" s="170">
        <v>2022</v>
      </c>
      <c r="H595" s="166"/>
      <c r="I595" s="166"/>
      <c r="J595" s="166"/>
      <c r="K595" s="834" t="s">
        <v>661</v>
      </c>
      <c r="L595" s="144">
        <v>0</v>
      </c>
      <c r="M595" s="144">
        <v>1813078.1707058023</v>
      </c>
      <c r="N595" s="144">
        <v>0</v>
      </c>
      <c r="O595" s="144">
        <v>1813078.1707058023</v>
      </c>
      <c r="P595" s="144">
        <v>1813078.1707058023</v>
      </c>
      <c r="Q595" s="144">
        <v>1431260.6504881787</v>
      </c>
      <c r="R595" s="144">
        <v>7898.0000000000009</v>
      </c>
      <c r="S595" s="144">
        <v>6234.7541326114651</v>
      </c>
      <c r="T595" s="144">
        <v>7898.0000000000009</v>
      </c>
      <c r="U595" s="144">
        <v>0</v>
      </c>
      <c r="V595" s="144">
        <v>0</v>
      </c>
      <c r="W595" s="144">
        <v>7898.0000000000009</v>
      </c>
      <c r="X595" s="1134">
        <v>149.43022113315956</v>
      </c>
      <c r="Y595" s="1134">
        <v>81.395835129464245</v>
      </c>
      <c r="Z595" s="144">
        <v>1813078.1707058023</v>
      </c>
      <c r="AA595" s="144">
        <v>0</v>
      </c>
      <c r="AB595" s="144">
        <v>1813078.1707058023</v>
      </c>
      <c r="AC595" s="144">
        <v>0</v>
      </c>
      <c r="AD595" s="144">
        <v>1813078.1707058023</v>
      </c>
      <c r="CJ595" s="166"/>
      <c r="CK595" s="166"/>
      <c r="CL595" s="166"/>
      <c r="CM595" s="166"/>
      <c r="CN595" s="166"/>
      <c r="CO595" s="166"/>
      <c r="CP595" s="166"/>
      <c r="CQ595" s="166"/>
      <c r="CR595" s="166"/>
      <c r="CS595" s="166"/>
      <c r="CT595" s="166"/>
      <c r="CU595" s="166"/>
    </row>
    <row r="596" spans="7:99">
      <c r="G596" s="170">
        <v>2023</v>
      </c>
      <c r="H596" s="166"/>
      <c r="I596" s="166"/>
      <c r="J596" s="166"/>
      <c r="K596" s="834" t="s">
        <v>661</v>
      </c>
      <c r="L596" s="144">
        <v>0</v>
      </c>
      <c r="M596" s="144">
        <v>1808373.2221288905</v>
      </c>
      <c r="N596" s="144">
        <v>0</v>
      </c>
      <c r="O596" s="144">
        <v>1808373.2221288905</v>
      </c>
      <c r="P596" s="144">
        <v>1808373.2221288905</v>
      </c>
      <c r="Q596" s="144">
        <v>1385967.4957617393</v>
      </c>
      <c r="R596" s="144">
        <v>7709.7500000000009</v>
      </c>
      <c r="S596" s="144">
        <v>5908.8814021862781</v>
      </c>
      <c r="T596" s="144">
        <v>7709.7500000000009</v>
      </c>
      <c r="U596" s="144">
        <v>0</v>
      </c>
      <c r="V596" s="144">
        <v>0</v>
      </c>
      <c r="W596" s="144">
        <v>7709.7500000000009</v>
      </c>
      <c r="X596" s="1134">
        <v>152.41882555582279</v>
      </c>
      <c r="Y596" s="1134">
        <v>83.430731007700842</v>
      </c>
      <c r="Z596" s="144">
        <v>1808373.2221288905</v>
      </c>
      <c r="AA596" s="144">
        <v>0</v>
      </c>
      <c r="AB596" s="144">
        <v>1808373.2221288905</v>
      </c>
      <c r="AC596" s="144">
        <v>0</v>
      </c>
      <c r="AD596" s="144">
        <v>1808373.2221288905</v>
      </c>
      <c r="CJ596" s="166"/>
      <c r="CK596" s="166"/>
      <c r="CL596" s="166"/>
      <c r="CM596" s="166"/>
      <c r="CN596" s="166"/>
      <c r="CO596" s="166"/>
      <c r="CP596" s="166"/>
      <c r="CQ596" s="166"/>
      <c r="CR596" s="166"/>
      <c r="CS596" s="166"/>
      <c r="CT596" s="166"/>
      <c r="CU596" s="166"/>
    </row>
    <row r="597" spans="7:99">
      <c r="G597" s="170">
        <v>2024</v>
      </c>
      <c r="H597" s="166"/>
      <c r="I597" s="166"/>
      <c r="J597" s="166"/>
      <c r="K597" s="834" t="s">
        <v>661</v>
      </c>
      <c r="L597" s="144">
        <v>0</v>
      </c>
      <c r="M597" s="144">
        <v>1802496.8254398406</v>
      </c>
      <c r="N597" s="144">
        <v>0</v>
      </c>
      <c r="O597" s="144">
        <v>1802496.8254398406</v>
      </c>
      <c r="P597" s="144">
        <v>1802496.8254398406</v>
      </c>
      <c r="Q597" s="144">
        <v>1341226.9194304501</v>
      </c>
      <c r="R597" s="144">
        <v>7521</v>
      </c>
      <c r="S597" s="144">
        <v>5596.330333938271</v>
      </c>
      <c r="T597" s="144">
        <v>7521</v>
      </c>
      <c r="U597" s="144">
        <v>0</v>
      </c>
      <c r="V597" s="144">
        <v>0</v>
      </c>
      <c r="W597" s="144">
        <v>7521</v>
      </c>
      <c r="X597" s="1134">
        <v>155.46720206693928</v>
      </c>
      <c r="Y597" s="1134">
        <v>85.516499282893349</v>
      </c>
      <c r="Z597" s="144">
        <v>1802496.8254398406</v>
      </c>
      <c r="AA597" s="144">
        <v>0</v>
      </c>
      <c r="AB597" s="144">
        <v>1802496.8254398406</v>
      </c>
      <c r="AC597" s="144">
        <v>0</v>
      </c>
      <c r="AD597" s="144">
        <v>1802496.8254398406</v>
      </c>
      <c r="CJ597" s="166"/>
      <c r="CK597" s="166"/>
      <c r="CL597" s="166"/>
      <c r="CM597" s="166"/>
      <c r="CN597" s="166"/>
      <c r="CO597" s="166"/>
      <c r="CP597" s="166"/>
      <c r="CQ597" s="166"/>
      <c r="CR597" s="166"/>
      <c r="CS597" s="166"/>
      <c r="CT597" s="166"/>
      <c r="CU597" s="166"/>
    </row>
    <row r="598" spans="7:99">
      <c r="G598" s="170">
        <v>2025</v>
      </c>
      <c r="H598" s="166"/>
      <c r="I598" s="166"/>
      <c r="J598" s="166"/>
      <c r="K598" s="834" t="s">
        <v>661</v>
      </c>
      <c r="L598" s="144">
        <v>0</v>
      </c>
      <c r="M598" s="144">
        <v>1795638.0544577737</v>
      </c>
      <c r="N598" s="144">
        <v>0</v>
      </c>
      <c r="O598" s="144">
        <v>1795638.0544577737</v>
      </c>
      <c r="P598" s="144">
        <v>1795638.0544577737</v>
      </c>
      <c r="Q598" s="144">
        <v>1297207.1356107024</v>
      </c>
      <c r="R598" s="144">
        <v>7332.75</v>
      </c>
      <c r="S598" s="144">
        <v>5297.3346159795747</v>
      </c>
      <c r="T598" s="144">
        <v>7332.75</v>
      </c>
      <c r="U598" s="144">
        <v>0</v>
      </c>
      <c r="V598" s="144">
        <v>0</v>
      </c>
      <c r="W598" s="144">
        <v>7332.75</v>
      </c>
      <c r="X598" s="1134">
        <v>158.57654610827802</v>
      </c>
      <c r="Y598" s="1134">
        <v>87.654411764965687</v>
      </c>
      <c r="Z598" s="144">
        <v>1795638.0544577737</v>
      </c>
      <c r="AA598" s="144">
        <v>0</v>
      </c>
      <c r="AB598" s="144">
        <v>1795638.0544577737</v>
      </c>
      <c r="AC598" s="144">
        <v>0</v>
      </c>
      <c r="AD598" s="144">
        <v>1795638.0544577737</v>
      </c>
      <c r="CJ598" s="166"/>
      <c r="CK598" s="166"/>
      <c r="CL598" s="166"/>
      <c r="CM598" s="166"/>
      <c r="CN598" s="166"/>
      <c r="CO598" s="166"/>
      <c r="CP598" s="166"/>
      <c r="CQ598" s="166"/>
      <c r="CR598" s="166"/>
      <c r="CS598" s="166"/>
      <c r="CT598" s="166"/>
      <c r="CU598" s="166"/>
    </row>
    <row r="599" spans="7:99">
      <c r="G599" s="170">
        <v>2026</v>
      </c>
      <c r="H599" s="166"/>
      <c r="I599" s="166"/>
      <c r="J599" s="166"/>
      <c r="K599" s="834" t="s">
        <v>661</v>
      </c>
      <c r="L599" s="144">
        <v>0</v>
      </c>
      <c r="M599" s="144">
        <v>1787449.2547372521</v>
      </c>
      <c r="N599" s="144">
        <v>0</v>
      </c>
      <c r="O599" s="144">
        <v>1787449.2547372521</v>
      </c>
      <c r="P599" s="144">
        <v>1787449.2547372521</v>
      </c>
      <c r="Q599" s="144">
        <v>1253680.9441386336</v>
      </c>
      <c r="R599" s="144">
        <v>7143.75</v>
      </c>
      <c r="S599" s="144">
        <v>5010.4825191285527</v>
      </c>
      <c r="T599" s="144">
        <v>7143.75</v>
      </c>
      <c r="U599" s="144">
        <v>0</v>
      </c>
      <c r="V599" s="144">
        <v>0</v>
      </c>
      <c r="W599" s="144">
        <v>7143.75</v>
      </c>
      <c r="X599" s="1134">
        <v>161.7480770304436</v>
      </c>
      <c r="Y599" s="1134">
        <v>89.845772059089811</v>
      </c>
      <c r="Z599" s="144">
        <v>1787449.2547372521</v>
      </c>
      <c r="AA599" s="144">
        <v>0</v>
      </c>
      <c r="AB599" s="144">
        <v>1787449.2547372521</v>
      </c>
      <c r="AC599" s="144">
        <v>0</v>
      </c>
      <c r="AD599" s="144">
        <v>1787449.2547372521</v>
      </c>
      <c r="CJ599" s="166"/>
      <c r="CK599" s="166"/>
      <c r="CL599" s="166"/>
      <c r="CM599" s="166"/>
      <c r="CN599" s="166"/>
      <c r="CO599" s="166"/>
      <c r="CP599" s="166"/>
      <c r="CQ599" s="166"/>
      <c r="CR599" s="166"/>
      <c r="CS599" s="166"/>
      <c r="CT599" s="166"/>
      <c r="CU599" s="166"/>
    </row>
    <row r="600" spans="7:99">
      <c r="G600" s="170">
        <v>2027</v>
      </c>
      <c r="H600" s="166"/>
      <c r="I600" s="166"/>
      <c r="J600" s="166"/>
      <c r="K600" s="834" t="s">
        <v>661</v>
      </c>
      <c r="L600" s="144">
        <v>0</v>
      </c>
      <c r="M600" s="144">
        <v>1778126.8164347778</v>
      </c>
      <c r="N600" s="144">
        <v>0</v>
      </c>
      <c r="O600" s="144">
        <v>1778126.8164347778</v>
      </c>
      <c r="P600" s="144">
        <v>1778126.8164347778</v>
      </c>
      <c r="Q600" s="144">
        <v>1210817.8383290656</v>
      </c>
      <c r="R600" s="144">
        <v>6954.9999999999991</v>
      </c>
      <c r="S600" s="144">
        <v>4736.0165696525528</v>
      </c>
      <c r="T600" s="144">
        <v>6954.9999999999991</v>
      </c>
      <c r="U600" s="144">
        <v>0</v>
      </c>
      <c r="V600" s="144">
        <v>0</v>
      </c>
      <c r="W600" s="144">
        <v>6954.9999999999991</v>
      </c>
      <c r="X600" s="1134">
        <v>164.98303857105248</v>
      </c>
      <c r="Y600" s="1134">
        <v>92.091916360567055</v>
      </c>
      <c r="Z600" s="144">
        <v>1778126.8164347778</v>
      </c>
      <c r="AA600" s="144">
        <v>0</v>
      </c>
      <c r="AB600" s="144">
        <v>1778126.8164347778</v>
      </c>
      <c r="AC600" s="144">
        <v>0</v>
      </c>
      <c r="AD600" s="144">
        <v>1778126.8164347778</v>
      </c>
      <c r="CJ600" s="166"/>
      <c r="CK600" s="166"/>
      <c r="CL600" s="166"/>
      <c r="CM600" s="166"/>
      <c r="CN600" s="166"/>
      <c r="CO600" s="166"/>
      <c r="CP600" s="166"/>
      <c r="CQ600" s="166"/>
      <c r="CR600" s="166"/>
      <c r="CS600" s="166"/>
      <c r="CT600" s="166"/>
      <c r="CU600" s="166"/>
    </row>
    <row r="601" spans="7:99">
      <c r="G601" s="170">
        <v>2028</v>
      </c>
      <c r="H601" s="166"/>
      <c r="I601" s="166"/>
      <c r="J601" s="166"/>
      <c r="K601" s="834" t="s">
        <v>661</v>
      </c>
      <c r="L601" s="144">
        <v>0</v>
      </c>
      <c r="M601" s="144">
        <v>1767688.2064642622</v>
      </c>
      <c r="N601" s="144">
        <v>0</v>
      </c>
      <c r="O601" s="144">
        <v>1767688.2064642622</v>
      </c>
      <c r="P601" s="144">
        <v>1767688.2064642622</v>
      </c>
      <c r="Q601" s="144">
        <v>1168650.1484291034</v>
      </c>
      <c r="R601" s="144">
        <v>6766.7499999999991</v>
      </c>
      <c r="S601" s="144">
        <v>4473.6189125231422</v>
      </c>
      <c r="T601" s="144">
        <v>6766.7499999999991</v>
      </c>
      <c r="U601" s="144">
        <v>0</v>
      </c>
      <c r="V601" s="144">
        <v>0</v>
      </c>
      <c r="W601" s="144">
        <v>6766.7499999999991</v>
      </c>
      <c r="X601" s="1134">
        <v>168.28269934247351</v>
      </c>
      <c r="Y601" s="1134">
        <v>94.394214269581212</v>
      </c>
      <c r="Z601" s="144">
        <v>1767688.2064642622</v>
      </c>
      <c r="AA601" s="144">
        <v>0</v>
      </c>
      <c r="AB601" s="144">
        <v>1767688.2064642622</v>
      </c>
      <c r="AC601" s="144">
        <v>0</v>
      </c>
      <c r="AD601" s="144">
        <v>1767688.2064642622</v>
      </c>
      <c r="CJ601" s="166"/>
      <c r="CK601" s="166"/>
      <c r="CL601" s="166"/>
      <c r="CM601" s="166"/>
      <c r="CN601" s="166"/>
      <c r="CO601" s="166"/>
      <c r="CP601" s="166"/>
      <c r="CQ601" s="166"/>
      <c r="CR601" s="166"/>
      <c r="CS601" s="166"/>
      <c r="CT601" s="166"/>
      <c r="CU601" s="166"/>
    </row>
    <row r="602" spans="7:99">
      <c r="G602" s="170">
        <v>2029</v>
      </c>
      <c r="H602" s="166"/>
      <c r="I602" s="166"/>
      <c r="J602" s="166"/>
      <c r="K602" s="834" t="s">
        <v>661</v>
      </c>
      <c r="L602" s="144">
        <v>0</v>
      </c>
      <c r="M602" s="144">
        <v>1755828.8011930969</v>
      </c>
      <c r="N602" s="144">
        <v>0</v>
      </c>
      <c r="O602" s="144">
        <v>1755828.8011930969</v>
      </c>
      <c r="P602" s="144">
        <v>1755828.8011930969</v>
      </c>
      <c r="Q602" s="144">
        <v>1126999.6936290455</v>
      </c>
      <c r="R602" s="144">
        <v>6578.0000000000009</v>
      </c>
      <c r="S602" s="144">
        <v>4222.1678899756089</v>
      </c>
      <c r="T602" s="144">
        <v>6577.9999999999991</v>
      </c>
      <c r="U602" s="144">
        <v>0</v>
      </c>
      <c r="V602" s="144">
        <v>0</v>
      </c>
      <c r="W602" s="144">
        <v>6578.0000000000009</v>
      </c>
      <c r="X602" s="1134">
        <v>171.64835332932299</v>
      </c>
      <c r="Y602" s="1134">
        <v>96.754069626320714</v>
      </c>
      <c r="Z602" s="144">
        <v>1755828.8011930969</v>
      </c>
      <c r="AA602" s="144">
        <v>0</v>
      </c>
      <c r="AB602" s="144">
        <v>1755828.8011930969</v>
      </c>
      <c r="AC602" s="144">
        <v>0</v>
      </c>
      <c r="AD602" s="144">
        <v>1755828.8011930969</v>
      </c>
      <c r="CJ602" s="166"/>
      <c r="CK602" s="166"/>
      <c r="CL602" s="166"/>
      <c r="CM602" s="166"/>
      <c r="CN602" s="166"/>
      <c r="CO602" s="166"/>
      <c r="CP602" s="166"/>
      <c r="CQ602" s="166"/>
      <c r="CR602" s="166"/>
      <c r="CS602" s="166"/>
      <c r="CT602" s="166"/>
      <c r="CU602" s="166"/>
    </row>
    <row r="603" spans="7:99">
      <c r="G603" s="170">
        <v>2030</v>
      </c>
      <c r="H603" s="166"/>
      <c r="I603" s="166"/>
      <c r="J603" s="166"/>
      <c r="K603" s="834" t="s">
        <v>661</v>
      </c>
      <c r="L603" s="144">
        <v>0</v>
      </c>
      <c r="M603" s="144">
        <v>1742756.4901062616</v>
      </c>
      <c r="N603" s="144">
        <v>0</v>
      </c>
      <c r="O603" s="144">
        <v>1742756.4901062616</v>
      </c>
      <c r="P603" s="144">
        <v>1742756.4901062616</v>
      </c>
      <c r="Q603" s="144">
        <v>1086028.2277455083</v>
      </c>
      <c r="R603" s="144">
        <v>6389.7500000000009</v>
      </c>
      <c r="S603" s="144">
        <v>3981.880949881725</v>
      </c>
      <c r="T603" s="144">
        <v>6389.7500000000009</v>
      </c>
      <c r="U603" s="144">
        <v>0</v>
      </c>
      <c r="V603" s="144">
        <v>0</v>
      </c>
      <c r="W603" s="144">
        <v>6389.7500000000009</v>
      </c>
      <c r="X603" s="1134">
        <v>175.08132039590942</v>
      </c>
      <c r="Y603" s="1134">
        <v>99.172921366978713</v>
      </c>
      <c r="Z603" s="144">
        <v>1742756.4901062616</v>
      </c>
      <c r="AA603" s="144">
        <v>0</v>
      </c>
      <c r="AB603" s="144">
        <v>1742756.4901062616</v>
      </c>
      <c r="AC603" s="144">
        <v>0</v>
      </c>
      <c r="AD603" s="144">
        <v>1742756.4901062616</v>
      </c>
      <c r="CJ603" s="166"/>
      <c r="CK603" s="166"/>
      <c r="CL603" s="166"/>
      <c r="CM603" s="166"/>
      <c r="CN603" s="166"/>
      <c r="CO603" s="166"/>
      <c r="CP603" s="166"/>
      <c r="CQ603" s="166"/>
      <c r="CR603" s="166"/>
      <c r="CS603" s="166"/>
      <c r="CT603" s="166"/>
      <c r="CU603" s="166"/>
    </row>
    <row r="604" spans="7:99">
      <c r="G604" s="166"/>
      <c r="H604" s="166"/>
      <c r="I604" s="166"/>
      <c r="J604" s="166"/>
      <c r="K604" s="166"/>
      <c r="L604" s="166"/>
      <c r="M604" s="166"/>
      <c r="N604" s="166"/>
      <c r="O604" s="166"/>
      <c r="P604" s="166"/>
      <c r="Q604" s="166"/>
      <c r="R604" s="166"/>
      <c r="S604" s="166"/>
      <c r="T604" s="166"/>
      <c r="U604" s="166"/>
      <c r="V604" s="166"/>
      <c r="W604" s="166"/>
      <c r="X604" s="1134"/>
      <c r="Y604" s="1134"/>
      <c r="Z604" s="166"/>
      <c r="AA604" s="166"/>
      <c r="AB604" s="166"/>
      <c r="AC604" s="166"/>
      <c r="AD604" s="166"/>
      <c r="CJ604" s="166"/>
      <c r="CK604" s="166"/>
      <c r="CL604" s="166"/>
      <c r="CM604" s="166"/>
      <c r="CN604" s="166"/>
      <c r="CO604" s="166"/>
      <c r="CP604" s="166"/>
      <c r="CQ604" s="166"/>
      <c r="CR604" s="166"/>
      <c r="CS604" s="166"/>
      <c r="CT604" s="166"/>
      <c r="CU604" s="166"/>
    </row>
    <row r="605" spans="7:99">
      <c r="G605" s="170" t="s">
        <v>402</v>
      </c>
      <c r="H605" s="124"/>
      <c r="I605" s="124"/>
      <c r="J605" s="124"/>
      <c r="K605" s="124"/>
      <c r="L605" s="124"/>
      <c r="M605" s="124"/>
      <c r="N605" s="124"/>
      <c r="O605" s="124"/>
      <c r="P605" s="124"/>
      <c r="Q605" s="124"/>
      <c r="R605" s="124"/>
      <c r="S605" s="124"/>
      <c r="T605" s="124"/>
      <c r="U605" s="124"/>
      <c r="V605" s="124"/>
      <c r="W605" s="124"/>
      <c r="X605" s="1136"/>
      <c r="Y605" s="1136"/>
      <c r="Z605" s="124"/>
      <c r="AA605" s="124"/>
      <c r="AB605" s="124"/>
      <c r="AC605" s="124"/>
      <c r="AD605" s="124"/>
      <c r="CJ605" s="166"/>
      <c r="CK605" s="166"/>
      <c r="CL605" s="166"/>
      <c r="CM605" s="166"/>
      <c r="CN605" s="166"/>
      <c r="CO605" s="166"/>
      <c r="CP605" s="166"/>
      <c r="CQ605" s="166"/>
      <c r="CR605" s="166"/>
      <c r="CS605" s="166"/>
      <c r="CT605" s="166"/>
      <c r="CU605" s="166"/>
    </row>
    <row r="606" spans="7:99">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138">
        <v>0</v>
      </c>
      <c r="Z606" s="1091">
        <v>0</v>
      </c>
      <c r="AA606" s="1091">
        <v>0</v>
      </c>
      <c r="AB606" s="1091">
        <v>0</v>
      </c>
      <c r="AC606" s="1091">
        <v>0</v>
      </c>
      <c r="AD606" s="1091">
        <v>0</v>
      </c>
      <c r="CJ606" s="166"/>
      <c r="CK606" s="166"/>
      <c r="CL606" s="166"/>
      <c r="CM606" s="166"/>
      <c r="CN606" s="166"/>
      <c r="CO606" s="166"/>
      <c r="CP606" s="166"/>
      <c r="CQ606" s="166"/>
      <c r="CR606" s="166"/>
      <c r="CS606" s="166"/>
      <c r="CT606" s="166"/>
      <c r="CU606" s="166"/>
    </row>
    <row r="607" spans="7:99">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138">
        <v>0</v>
      </c>
      <c r="Z607" s="1091">
        <v>0</v>
      </c>
      <c r="AA607" s="1091">
        <v>0</v>
      </c>
      <c r="AB607" s="1091">
        <v>0</v>
      </c>
      <c r="AC607" s="1091">
        <v>0</v>
      </c>
      <c r="AD607" s="1091">
        <v>0</v>
      </c>
      <c r="CJ607" s="166"/>
      <c r="CK607" s="166"/>
      <c r="CL607" s="166"/>
      <c r="CM607" s="166"/>
      <c r="CN607" s="166"/>
      <c r="CO607" s="166"/>
      <c r="CP607" s="166"/>
      <c r="CQ607" s="166"/>
      <c r="CR607" s="166"/>
      <c r="CS607" s="166"/>
      <c r="CT607" s="166"/>
      <c r="CU607" s="166"/>
    </row>
    <row r="608" spans="7:99">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138">
        <v>0</v>
      </c>
      <c r="Z608" s="1091">
        <v>0</v>
      </c>
      <c r="AA608" s="1091">
        <v>0</v>
      </c>
      <c r="AB608" s="1091">
        <v>0</v>
      </c>
      <c r="AC608" s="1091">
        <v>0</v>
      </c>
      <c r="AD608" s="1091">
        <v>0</v>
      </c>
      <c r="CJ608" s="166"/>
      <c r="CK608" s="166"/>
      <c r="CL608" s="166"/>
      <c r="CM608" s="166"/>
      <c r="CN608" s="166"/>
      <c r="CO608" s="166"/>
      <c r="CP608" s="166"/>
      <c r="CQ608" s="166"/>
      <c r="CR608" s="166"/>
      <c r="CS608" s="166"/>
      <c r="CT608" s="166"/>
      <c r="CU608" s="166"/>
    </row>
    <row r="609" spans="7:99">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138">
        <v>0</v>
      </c>
      <c r="Z609" s="1091">
        <v>0</v>
      </c>
      <c r="AA609" s="1091">
        <v>0</v>
      </c>
      <c r="AB609" s="1091">
        <v>0</v>
      </c>
      <c r="AC609" s="1091">
        <v>0</v>
      </c>
      <c r="AD609" s="1091">
        <v>0</v>
      </c>
      <c r="CJ609" s="166"/>
      <c r="CK609" s="166"/>
      <c r="CL609" s="166"/>
      <c r="CM609" s="166"/>
      <c r="CN609" s="166"/>
      <c r="CO609" s="166"/>
      <c r="CP609" s="166"/>
      <c r="CQ609" s="166"/>
      <c r="CR609" s="166"/>
      <c r="CS609" s="166"/>
      <c r="CT609" s="166"/>
      <c r="CU609" s="166"/>
    </row>
    <row r="610" spans="7:99">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138">
        <v>0</v>
      </c>
      <c r="Z610" s="1091">
        <v>0</v>
      </c>
      <c r="AA610" s="1091">
        <v>0</v>
      </c>
      <c r="AB610" s="1091">
        <v>0</v>
      </c>
      <c r="AC610" s="1091">
        <v>0</v>
      </c>
      <c r="AD610" s="1091">
        <v>0</v>
      </c>
      <c r="CJ610" s="166"/>
      <c r="CK610" s="166"/>
      <c r="CL610" s="166"/>
      <c r="CM610" s="166"/>
      <c r="CN610" s="166"/>
      <c r="CO610" s="166"/>
      <c r="CP610" s="166"/>
      <c r="CQ610" s="166"/>
      <c r="CR610" s="166"/>
      <c r="CS610" s="166"/>
      <c r="CT610" s="166"/>
      <c r="CU610" s="166"/>
    </row>
    <row r="611" spans="7:99">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138">
        <v>0</v>
      </c>
      <c r="Z611" s="1091">
        <v>0</v>
      </c>
      <c r="AA611" s="1091">
        <v>0</v>
      </c>
      <c r="AB611" s="1091">
        <v>0</v>
      </c>
      <c r="AC611" s="1091">
        <v>0</v>
      </c>
      <c r="AD611" s="1091">
        <v>0</v>
      </c>
      <c r="CJ611" s="166"/>
      <c r="CK611" s="166"/>
      <c r="CL611" s="166"/>
      <c r="CM611" s="166"/>
      <c r="CN611" s="166"/>
      <c r="CO611" s="166"/>
      <c r="CP611" s="166"/>
      <c r="CQ611" s="166"/>
      <c r="CR611" s="166"/>
      <c r="CS611" s="166"/>
      <c r="CT611" s="166"/>
      <c r="CU611" s="166"/>
    </row>
    <row r="612" spans="7:99">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138">
        <v>0</v>
      </c>
      <c r="Z612" s="1091">
        <v>0</v>
      </c>
      <c r="AA612" s="1091">
        <v>0</v>
      </c>
      <c r="AB612" s="1091">
        <v>0</v>
      </c>
      <c r="AC612" s="1091">
        <v>0</v>
      </c>
      <c r="AD612" s="1091">
        <v>0</v>
      </c>
      <c r="CJ612" s="166"/>
      <c r="CK612" s="166"/>
      <c r="CL612" s="166"/>
      <c r="CM612" s="166"/>
      <c r="CN612" s="166"/>
      <c r="CO612" s="166"/>
      <c r="CP612" s="166"/>
      <c r="CQ612" s="166"/>
      <c r="CR612" s="166"/>
      <c r="CS612" s="166"/>
      <c r="CT612" s="166"/>
      <c r="CU612" s="166"/>
    </row>
    <row r="613" spans="7:99">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138">
        <v>0</v>
      </c>
      <c r="Z613" s="1091">
        <v>0</v>
      </c>
      <c r="AA613" s="1091">
        <v>0</v>
      </c>
      <c r="AB613" s="1091">
        <v>0</v>
      </c>
      <c r="AC613" s="1091">
        <v>0</v>
      </c>
      <c r="AD613" s="1091">
        <v>0</v>
      </c>
      <c r="CJ613" s="166"/>
      <c r="CK613" s="166"/>
      <c r="CL613" s="166"/>
      <c r="CM613" s="166"/>
      <c r="CN613" s="166"/>
      <c r="CO613" s="166"/>
      <c r="CP613" s="166"/>
      <c r="CQ613" s="166"/>
      <c r="CR613" s="166"/>
      <c r="CS613" s="166"/>
      <c r="CT613" s="166"/>
      <c r="CU613" s="166"/>
    </row>
    <row r="614" spans="7:99">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138">
        <v>0</v>
      </c>
      <c r="Z614" s="1091">
        <v>0</v>
      </c>
      <c r="AA614" s="1091">
        <v>0</v>
      </c>
      <c r="AB614" s="1091">
        <v>0</v>
      </c>
      <c r="AC614" s="1091">
        <v>0</v>
      </c>
      <c r="AD614" s="1091">
        <v>0</v>
      </c>
      <c r="CJ614" s="166"/>
      <c r="CK614" s="166"/>
      <c r="CL614" s="166"/>
      <c r="CM614" s="166"/>
      <c r="CN614" s="166"/>
      <c r="CO614" s="166"/>
      <c r="CP614" s="166"/>
      <c r="CQ614" s="166"/>
      <c r="CR614" s="166"/>
      <c r="CS614" s="166"/>
      <c r="CT614" s="166"/>
      <c r="CU614" s="166"/>
    </row>
    <row r="615" spans="7:99">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138">
        <v>0</v>
      </c>
      <c r="Z615" s="1091">
        <v>0</v>
      </c>
      <c r="AA615" s="1091">
        <v>0</v>
      </c>
      <c r="AB615" s="1091">
        <v>0</v>
      </c>
      <c r="AC615" s="1091">
        <v>0</v>
      </c>
      <c r="AD615" s="1091">
        <v>0</v>
      </c>
      <c r="CJ615" s="166"/>
      <c r="CK615" s="166"/>
      <c r="CL615" s="166"/>
      <c r="CM615" s="166"/>
      <c r="CN615" s="166"/>
      <c r="CO615" s="166"/>
      <c r="CP615" s="166"/>
      <c r="CQ615" s="166"/>
      <c r="CR615" s="166"/>
      <c r="CS615" s="166"/>
      <c r="CT615" s="166"/>
      <c r="CU615" s="166"/>
    </row>
    <row r="616" spans="7:99">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138">
        <v>0</v>
      </c>
      <c r="Z616" s="1091">
        <v>0</v>
      </c>
      <c r="AA616" s="1091">
        <v>0</v>
      </c>
      <c r="AB616" s="1091">
        <v>0</v>
      </c>
      <c r="AC616" s="1091">
        <v>0</v>
      </c>
      <c r="AD616" s="1091">
        <v>0</v>
      </c>
      <c r="CJ616" s="166"/>
      <c r="CK616" s="166"/>
      <c r="CL616" s="166"/>
      <c r="CM616" s="166"/>
      <c r="CN616" s="166"/>
      <c r="CO616" s="166"/>
      <c r="CP616" s="166"/>
      <c r="CQ616" s="166"/>
      <c r="CR616" s="166"/>
      <c r="CS616" s="166"/>
      <c r="CT616" s="166"/>
      <c r="CU616" s="166"/>
    </row>
    <row r="617" spans="7:99">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138">
        <v>0</v>
      </c>
      <c r="Z617" s="1091">
        <v>0</v>
      </c>
      <c r="AA617" s="1091">
        <v>0</v>
      </c>
      <c r="AB617" s="1091">
        <v>0</v>
      </c>
      <c r="AC617" s="1091">
        <v>0</v>
      </c>
      <c r="AD617" s="1091">
        <v>0</v>
      </c>
      <c r="CJ617" s="166"/>
      <c r="CK617" s="166"/>
      <c r="CL617" s="166"/>
      <c r="CM617" s="166"/>
      <c r="CN617" s="166"/>
      <c r="CO617" s="166"/>
      <c r="CP617" s="166"/>
      <c r="CQ617" s="166"/>
      <c r="CR617" s="166"/>
      <c r="CS617" s="166"/>
      <c r="CT617" s="166"/>
      <c r="CU617" s="166"/>
    </row>
    <row r="618" spans="7:99">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138">
        <v>0</v>
      </c>
      <c r="Z618" s="1091">
        <v>0</v>
      </c>
      <c r="AA618" s="1091">
        <v>0</v>
      </c>
      <c r="AB618" s="1091">
        <v>0</v>
      </c>
      <c r="AC618" s="1091">
        <v>0</v>
      </c>
      <c r="AD618" s="1091">
        <v>0</v>
      </c>
      <c r="CJ618" s="166"/>
      <c r="CK618" s="166"/>
      <c r="CL618" s="166"/>
      <c r="CM618" s="166"/>
      <c r="CN618" s="166"/>
      <c r="CO618" s="166"/>
      <c r="CP618" s="166"/>
      <c r="CQ618" s="166"/>
      <c r="CR618" s="166"/>
      <c r="CS618" s="166"/>
      <c r="CT618" s="166"/>
      <c r="CU618" s="166"/>
    </row>
    <row r="619" spans="7:99">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138">
        <v>0</v>
      </c>
      <c r="Z619" s="1091">
        <v>0</v>
      </c>
      <c r="AA619" s="1091">
        <v>0</v>
      </c>
      <c r="AB619" s="1091">
        <v>0</v>
      </c>
      <c r="AC619" s="1091">
        <v>0</v>
      </c>
      <c r="AD619" s="1091">
        <v>0</v>
      </c>
      <c r="CJ619" s="166"/>
      <c r="CK619" s="166"/>
      <c r="CL619" s="166"/>
      <c r="CM619" s="166"/>
      <c r="CN619" s="166"/>
      <c r="CO619" s="166"/>
      <c r="CP619" s="166"/>
      <c r="CQ619" s="166"/>
      <c r="CR619" s="166"/>
      <c r="CS619" s="166"/>
      <c r="CT619" s="166"/>
      <c r="CU619" s="166"/>
    </row>
    <row r="620" spans="7:99">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138">
        <v>0</v>
      </c>
      <c r="Z620" s="1091">
        <v>0</v>
      </c>
      <c r="AA620" s="1091">
        <v>0</v>
      </c>
      <c r="AB620" s="1091">
        <v>0</v>
      </c>
      <c r="AC620" s="1091">
        <v>0</v>
      </c>
      <c r="AD620" s="1091">
        <v>0</v>
      </c>
      <c r="CJ620" s="166"/>
      <c r="CK620" s="166"/>
      <c r="CL620" s="166"/>
      <c r="CM620" s="166"/>
      <c r="CN620" s="166"/>
      <c r="CO620" s="166"/>
      <c r="CP620" s="166"/>
      <c r="CQ620" s="166"/>
      <c r="CR620" s="166"/>
      <c r="CS620" s="166"/>
      <c r="CT620" s="166"/>
      <c r="CU620" s="166"/>
    </row>
    <row r="621" spans="7:99">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138">
        <v>0</v>
      </c>
      <c r="Z621" s="1091">
        <v>0</v>
      </c>
      <c r="AA621" s="1091">
        <v>0</v>
      </c>
      <c r="AB621" s="1091">
        <v>0</v>
      </c>
      <c r="AC621" s="1091">
        <v>0</v>
      </c>
      <c r="AD621" s="1091">
        <v>0</v>
      </c>
      <c r="CJ621" s="166"/>
      <c r="CK621" s="166"/>
      <c r="CL621" s="166"/>
      <c r="CM621" s="166"/>
      <c r="CN621" s="166"/>
      <c r="CO621" s="166"/>
      <c r="CP621" s="166"/>
      <c r="CQ621" s="166"/>
      <c r="CR621" s="166"/>
      <c r="CS621" s="166"/>
      <c r="CT621" s="166"/>
      <c r="CU621" s="166"/>
    </row>
    <row r="622" spans="7:99">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138">
        <v>0</v>
      </c>
      <c r="Z622" s="1091">
        <v>0</v>
      </c>
      <c r="AA622" s="1091">
        <v>0</v>
      </c>
      <c r="AB622" s="1091">
        <v>0</v>
      </c>
      <c r="AC622" s="1091">
        <v>0</v>
      </c>
      <c r="AD622" s="1091">
        <v>0</v>
      </c>
      <c r="CJ622" s="166"/>
      <c r="CK622" s="166"/>
      <c r="CL622" s="166"/>
      <c r="CM622" s="166"/>
      <c r="CN622" s="166"/>
      <c r="CO622" s="166"/>
      <c r="CP622" s="166"/>
      <c r="CQ622" s="166"/>
      <c r="CR622" s="166"/>
      <c r="CS622" s="166"/>
      <c r="CT622" s="166"/>
      <c r="CU622" s="166"/>
    </row>
    <row r="623" spans="7:99">
      <c r="G623" s="1088">
        <v>2007</v>
      </c>
      <c r="H623" s="1089"/>
      <c r="I623" s="1089"/>
      <c r="J623" s="1089"/>
      <c r="K623" s="1090" t="s">
        <v>563</v>
      </c>
      <c r="L623" s="1091">
        <v>0</v>
      </c>
      <c r="M623" s="1091">
        <v>710062.0199999999</v>
      </c>
      <c r="N623" s="1091">
        <v>0</v>
      </c>
      <c r="O623" s="1091">
        <v>710062.0199999999</v>
      </c>
      <c r="P623" s="1091">
        <v>710062.0199999999</v>
      </c>
      <c r="Q623" s="1091">
        <v>847851.18565902079</v>
      </c>
      <c r="R623" s="1091">
        <v>0</v>
      </c>
      <c r="S623" s="1091">
        <v>0</v>
      </c>
      <c r="T623" s="1091">
        <v>0</v>
      </c>
      <c r="U623" s="1091">
        <v>0</v>
      </c>
      <c r="V623" s="1091">
        <v>0</v>
      </c>
      <c r="W623" s="1091">
        <v>0</v>
      </c>
      <c r="X623" s="1138">
        <v>0</v>
      </c>
      <c r="Y623" s="1138">
        <v>0</v>
      </c>
      <c r="Z623" s="1091">
        <v>710062.0199999999</v>
      </c>
      <c r="AA623" s="1091">
        <v>0</v>
      </c>
      <c r="AB623" s="1091">
        <v>710062.0199999999</v>
      </c>
      <c r="AC623" s="1091">
        <v>0</v>
      </c>
      <c r="AD623" s="1091">
        <v>710062.0199999999</v>
      </c>
      <c r="CJ623" s="166"/>
      <c r="CK623" s="166"/>
      <c r="CL623" s="166"/>
      <c r="CM623" s="166"/>
      <c r="CN623" s="166"/>
      <c r="CO623" s="166"/>
      <c r="CP623" s="166"/>
      <c r="CQ623" s="166"/>
      <c r="CR623" s="166"/>
      <c r="CS623" s="166"/>
      <c r="CT623" s="166"/>
      <c r="CU623" s="166"/>
    </row>
    <row r="624" spans="7:99">
      <c r="G624" s="1088">
        <v>2008</v>
      </c>
      <c r="H624" s="1089"/>
      <c r="I624" s="1089"/>
      <c r="J624" s="1089"/>
      <c r="K624" s="1090" t="s">
        <v>563</v>
      </c>
      <c r="L624" s="1091">
        <v>0</v>
      </c>
      <c r="M624" s="1091">
        <v>1051630.2999999998</v>
      </c>
      <c r="N624" s="1091">
        <v>0</v>
      </c>
      <c r="O624" s="1091">
        <v>1051630.2999999998</v>
      </c>
      <c r="P624" s="1091">
        <v>1051630.2999999998</v>
      </c>
      <c r="Q624" s="1091">
        <v>1231418.5026046908</v>
      </c>
      <c r="R624" s="1091">
        <v>0</v>
      </c>
      <c r="S624" s="1091">
        <v>0</v>
      </c>
      <c r="T624" s="1091">
        <v>0</v>
      </c>
      <c r="U624" s="1091">
        <v>0</v>
      </c>
      <c r="V624" s="1091">
        <v>0</v>
      </c>
      <c r="W624" s="1091">
        <v>0</v>
      </c>
      <c r="X624" s="1138">
        <v>0</v>
      </c>
      <c r="Y624" s="1138">
        <v>0</v>
      </c>
      <c r="Z624" s="1091">
        <v>1051630.2999999998</v>
      </c>
      <c r="AA624" s="1091">
        <v>0</v>
      </c>
      <c r="AB624" s="1091">
        <v>1051630.2999999998</v>
      </c>
      <c r="AC624" s="1091">
        <v>0</v>
      </c>
      <c r="AD624" s="1091">
        <v>1051630.2999999998</v>
      </c>
      <c r="CJ624" s="166"/>
      <c r="CK624" s="166"/>
      <c r="CL624" s="166"/>
      <c r="CM624" s="166"/>
      <c r="CN624" s="166"/>
      <c r="CO624" s="166"/>
      <c r="CP624" s="166"/>
      <c r="CQ624" s="166"/>
      <c r="CR624" s="166"/>
      <c r="CS624" s="166"/>
      <c r="CT624" s="166"/>
      <c r="CU624" s="166"/>
    </row>
    <row r="625" spans="7:99">
      <c r="G625" s="1088">
        <v>2009</v>
      </c>
      <c r="H625" s="1089"/>
      <c r="I625" s="1089"/>
      <c r="J625" s="1089"/>
      <c r="K625" s="1090" t="s">
        <v>563</v>
      </c>
      <c r="L625" s="1091">
        <v>0</v>
      </c>
      <c r="M625" s="1091">
        <v>723312.86</v>
      </c>
      <c r="N625" s="1091">
        <v>0</v>
      </c>
      <c r="O625" s="1091">
        <v>723312.86</v>
      </c>
      <c r="P625" s="1091">
        <v>723312.86</v>
      </c>
      <c r="Q625" s="1091">
        <v>823169.27907473815</v>
      </c>
      <c r="R625" s="1091">
        <v>0</v>
      </c>
      <c r="S625" s="1091">
        <v>0</v>
      </c>
      <c r="T625" s="1091">
        <v>0</v>
      </c>
      <c r="U625" s="1091">
        <v>0</v>
      </c>
      <c r="V625" s="1091">
        <v>0</v>
      </c>
      <c r="W625" s="1091">
        <v>0</v>
      </c>
      <c r="X625" s="1138">
        <v>0</v>
      </c>
      <c r="Y625" s="1138">
        <v>0</v>
      </c>
      <c r="Z625" s="1091">
        <v>723312.86</v>
      </c>
      <c r="AA625" s="1091">
        <v>0</v>
      </c>
      <c r="AB625" s="1091">
        <v>723312.86</v>
      </c>
      <c r="AC625" s="1091">
        <v>0</v>
      </c>
      <c r="AD625" s="1091">
        <v>723312.86</v>
      </c>
      <c r="CJ625" s="166"/>
      <c r="CK625" s="166"/>
      <c r="CL625" s="166"/>
      <c r="CM625" s="166"/>
      <c r="CN625" s="166"/>
      <c r="CO625" s="166"/>
      <c r="CP625" s="166"/>
      <c r="CQ625" s="166"/>
      <c r="CR625" s="166"/>
      <c r="CS625" s="166"/>
      <c r="CT625" s="166"/>
      <c r="CU625" s="166"/>
    </row>
    <row r="626" spans="7:99">
      <c r="G626" s="170">
        <v>2010</v>
      </c>
      <c r="H626" s="124"/>
      <c r="I626" s="124"/>
      <c r="J626" s="124"/>
      <c r="K626" s="693" t="s">
        <v>661</v>
      </c>
      <c r="L626" s="144">
        <v>0</v>
      </c>
      <c r="M626" s="144">
        <v>542031.34000000008</v>
      </c>
      <c r="N626" s="144">
        <v>0</v>
      </c>
      <c r="O626" s="144">
        <v>542031.34000000008</v>
      </c>
      <c r="P626" s="144">
        <v>542031.34000000008</v>
      </c>
      <c r="Q626" s="144">
        <v>595396.5342208622</v>
      </c>
      <c r="R626" s="144">
        <v>0</v>
      </c>
      <c r="S626" s="144">
        <v>0</v>
      </c>
      <c r="T626" s="144">
        <v>0</v>
      </c>
      <c r="U626" s="144">
        <v>0</v>
      </c>
      <c r="V626" s="144">
        <v>0</v>
      </c>
      <c r="W626" s="144">
        <v>0</v>
      </c>
      <c r="X626" s="1134">
        <v>0</v>
      </c>
      <c r="Y626" s="1134">
        <v>0</v>
      </c>
      <c r="Z626" s="144">
        <v>542031.34000000008</v>
      </c>
      <c r="AA626" s="144">
        <v>0</v>
      </c>
      <c r="AB626" s="144">
        <v>542031.34000000008</v>
      </c>
      <c r="AC626" s="144">
        <v>0</v>
      </c>
      <c r="AD626" s="144">
        <v>542031.34000000008</v>
      </c>
      <c r="CJ626" s="166"/>
      <c r="CK626" s="166"/>
      <c r="CL626" s="166"/>
      <c r="CM626" s="166"/>
      <c r="CN626" s="166"/>
      <c r="CO626" s="166"/>
      <c r="CP626" s="166"/>
      <c r="CQ626" s="166"/>
      <c r="CR626" s="166"/>
      <c r="CS626" s="166"/>
      <c r="CT626" s="166"/>
      <c r="CU626" s="166"/>
    </row>
    <row r="627" spans="7:99">
      <c r="G627" s="170">
        <v>2011</v>
      </c>
      <c r="H627" s="124"/>
      <c r="I627" s="124"/>
      <c r="J627" s="124"/>
      <c r="K627" s="693" t="s">
        <v>661</v>
      </c>
      <c r="L627" s="144">
        <v>0</v>
      </c>
      <c r="M627" s="144">
        <v>56494.080000000002</v>
      </c>
      <c r="N627" s="144">
        <v>0</v>
      </c>
      <c r="O627" s="144">
        <v>56494.080000000002</v>
      </c>
      <c r="P627" s="144">
        <v>56494.080000000002</v>
      </c>
      <c r="Q627" s="144">
        <v>61732.606556160004</v>
      </c>
      <c r="R627" s="144">
        <v>0</v>
      </c>
      <c r="S627" s="144">
        <v>0</v>
      </c>
      <c r="T627" s="144">
        <v>0</v>
      </c>
      <c r="U627" s="144">
        <v>0</v>
      </c>
      <c r="V627" s="144">
        <v>0</v>
      </c>
      <c r="W627" s="144">
        <v>0</v>
      </c>
      <c r="X627" s="1134">
        <v>0</v>
      </c>
      <c r="Y627" s="1134">
        <v>29.979166666666668</v>
      </c>
      <c r="Z627" s="144">
        <v>56494.080000000002</v>
      </c>
      <c r="AA627" s="144">
        <v>0</v>
      </c>
      <c r="AB627" s="144">
        <v>56494.080000000002</v>
      </c>
      <c r="AC627" s="144">
        <v>0</v>
      </c>
      <c r="AD627" s="144">
        <v>56494.080000000002</v>
      </c>
      <c r="CJ627" s="166"/>
      <c r="CK627" s="166"/>
      <c r="CL627" s="166"/>
      <c r="CM627" s="166"/>
      <c r="CN627" s="166"/>
      <c r="CO627" s="166"/>
      <c r="CP627" s="166"/>
      <c r="CQ627" s="166"/>
      <c r="CR627" s="166"/>
      <c r="CS627" s="166"/>
      <c r="CT627" s="166"/>
      <c r="CU627" s="166"/>
    </row>
    <row r="628" spans="7:99">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0</v>
      </c>
      <c r="Y628" s="1134">
        <v>71.165000000000006</v>
      </c>
      <c r="Z628" s="144">
        <v>0</v>
      </c>
      <c r="AA628" s="144">
        <v>0</v>
      </c>
      <c r="AB628" s="144">
        <v>0</v>
      </c>
      <c r="AC628" s="144">
        <v>0</v>
      </c>
      <c r="AD628" s="144">
        <v>0</v>
      </c>
      <c r="CJ628" s="166"/>
      <c r="CK628" s="166"/>
      <c r="CL628" s="166"/>
      <c r="CM628" s="166"/>
      <c r="CN628" s="166"/>
      <c r="CO628" s="166"/>
      <c r="CP628" s="166"/>
      <c r="CQ628" s="166"/>
      <c r="CR628" s="166"/>
      <c r="CS628" s="166"/>
      <c r="CT628" s="166"/>
      <c r="CU628" s="166"/>
    </row>
    <row r="629" spans="7:99">
      <c r="G629" s="170">
        <v>2013</v>
      </c>
      <c r="H629" s="124"/>
      <c r="I629" s="124"/>
      <c r="J629" s="124"/>
      <c r="K629" s="693" t="s">
        <v>661</v>
      </c>
      <c r="L629" s="144">
        <v>0</v>
      </c>
      <c r="M629" s="144">
        <v>538713.78749999986</v>
      </c>
      <c r="N629" s="144">
        <v>0</v>
      </c>
      <c r="O629" s="144">
        <v>538713.78749999986</v>
      </c>
      <c r="P629" s="144">
        <v>538713.78749999986</v>
      </c>
      <c r="Q629" s="144">
        <v>541437.2735624999</v>
      </c>
      <c r="R629" s="144">
        <v>5075</v>
      </c>
      <c r="S629" s="144">
        <v>5113.0625</v>
      </c>
      <c r="T629" s="144">
        <v>5075</v>
      </c>
      <c r="U629" s="144">
        <v>0</v>
      </c>
      <c r="V629" s="144">
        <v>0</v>
      </c>
      <c r="W629" s="144">
        <v>5075</v>
      </c>
      <c r="X629" s="1134">
        <v>0</v>
      </c>
      <c r="Y629" s="1134">
        <v>71.113124999999997</v>
      </c>
      <c r="Z629" s="144">
        <v>538713.78749999986</v>
      </c>
      <c r="AA629" s="144">
        <v>0</v>
      </c>
      <c r="AB629" s="144">
        <v>538713.78749999986</v>
      </c>
      <c r="AC629" s="144">
        <v>0</v>
      </c>
      <c r="AD629" s="144">
        <v>538713.78749999986</v>
      </c>
      <c r="CJ629" s="166"/>
      <c r="CK629" s="166"/>
      <c r="CL629" s="166"/>
      <c r="CM629" s="166"/>
      <c r="CN629" s="166"/>
      <c r="CO629" s="166"/>
      <c r="CP629" s="166"/>
      <c r="CQ629" s="166"/>
      <c r="CR629" s="166"/>
      <c r="CS629" s="166"/>
      <c r="CT629" s="166"/>
      <c r="CU629" s="166"/>
    </row>
    <row r="630" spans="7:99">
      <c r="G630" s="170">
        <v>2014</v>
      </c>
      <c r="H630" s="124"/>
      <c r="I630" s="124"/>
      <c r="J630" s="124"/>
      <c r="K630" s="693" t="s">
        <v>661</v>
      </c>
      <c r="L630" s="144">
        <v>0</v>
      </c>
      <c r="M630" s="144">
        <v>1355367.7590000001</v>
      </c>
      <c r="N630" s="144">
        <v>0</v>
      </c>
      <c r="O630" s="144">
        <v>1355367.7590000001</v>
      </c>
      <c r="P630" s="144">
        <v>1355367.7590000001</v>
      </c>
      <c r="Q630" s="144">
        <v>1325760.2108665048</v>
      </c>
      <c r="R630" s="144">
        <v>6900</v>
      </c>
      <c r="S630" s="144">
        <v>6749.271844660193</v>
      </c>
      <c r="T630" s="144">
        <v>6900</v>
      </c>
      <c r="U630" s="144">
        <v>0</v>
      </c>
      <c r="V630" s="144">
        <v>0</v>
      </c>
      <c r="W630" s="144">
        <v>6900</v>
      </c>
      <c r="X630" s="1134">
        <v>96.039999999999978</v>
      </c>
      <c r="Y630" s="1134">
        <v>72.402430000000024</v>
      </c>
      <c r="Z630" s="144">
        <v>1355367.7590000001</v>
      </c>
      <c r="AA630" s="144">
        <v>0</v>
      </c>
      <c r="AB630" s="144">
        <v>1355367.7590000001</v>
      </c>
      <c r="AC630" s="144">
        <v>0</v>
      </c>
      <c r="AD630" s="144">
        <v>1355367.7590000001</v>
      </c>
      <c r="CJ630" s="166"/>
      <c r="CK630" s="166"/>
      <c r="CL630" s="166"/>
      <c r="CM630" s="166"/>
      <c r="CN630" s="166"/>
      <c r="CO630" s="166"/>
      <c r="CP630" s="166"/>
      <c r="CQ630" s="166"/>
      <c r="CR630" s="166"/>
      <c r="CS630" s="166"/>
      <c r="CT630" s="166"/>
      <c r="CU630" s="166"/>
    </row>
    <row r="631" spans="7:99">
      <c r="G631" s="170">
        <v>2015</v>
      </c>
      <c r="H631" s="124"/>
      <c r="I631" s="124"/>
      <c r="J631" s="124"/>
      <c r="K631" s="693" t="s">
        <v>661</v>
      </c>
      <c r="L631" s="144">
        <v>0</v>
      </c>
      <c r="M631" s="144">
        <v>1691874.5529824998</v>
      </c>
      <c r="N631" s="144">
        <v>0</v>
      </c>
      <c r="O631" s="144">
        <v>1691874.5529824998</v>
      </c>
      <c r="P631" s="144">
        <v>1691874.5529824998</v>
      </c>
      <c r="Q631" s="144">
        <v>1606714.6876518696</v>
      </c>
      <c r="R631" s="144">
        <v>8430</v>
      </c>
      <c r="S631" s="144">
        <v>8005.6791403525322</v>
      </c>
      <c r="T631" s="144">
        <v>8430</v>
      </c>
      <c r="U631" s="144">
        <v>0</v>
      </c>
      <c r="V631" s="144">
        <v>0</v>
      </c>
      <c r="W631" s="144">
        <v>8430</v>
      </c>
      <c r="X631" s="1134">
        <v>130.08799999999999</v>
      </c>
      <c r="Y631" s="1134">
        <v>68.475486374999988</v>
      </c>
      <c r="Z631" s="144">
        <v>1691874.5529824998</v>
      </c>
      <c r="AA631" s="144">
        <v>0</v>
      </c>
      <c r="AB631" s="144">
        <v>1691874.5529824998</v>
      </c>
      <c r="AC631" s="144">
        <v>0</v>
      </c>
      <c r="AD631" s="144">
        <v>1691874.5529824998</v>
      </c>
      <c r="CJ631" s="166"/>
      <c r="CK631" s="166"/>
      <c r="CL631" s="166"/>
      <c r="CM631" s="166"/>
      <c r="CN631" s="166"/>
      <c r="CO631" s="166"/>
      <c r="CP631" s="166"/>
      <c r="CQ631" s="166"/>
      <c r="CR631" s="166"/>
      <c r="CS631" s="166"/>
      <c r="CT631" s="166"/>
      <c r="CU631" s="166"/>
    </row>
    <row r="632" spans="7:99">
      <c r="G632" s="170">
        <v>2016</v>
      </c>
      <c r="H632" s="124"/>
      <c r="I632" s="124"/>
      <c r="J632" s="124"/>
      <c r="K632" s="693" t="s">
        <v>661</v>
      </c>
      <c r="L632" s="144">
        <v>0</v>
      </c>
      <c r="M632" s="144">
        <v>1716330.4741479375</v>
      </c>
      <c r="N632" s="144">
        <v>0</v>
      </c>
      <c r="O632" s="144">
        <v>1716330.4741479375</v>
      </c>
      <c r="P632" s="144">
        <v>1716330.4741479375</v>
      </c>
      <c r="Q632" s="144">
        <v>1582465.6594959646</v>
      </c>
      <c r="R632" s="144">
        <v>8370</v>
      </c>
      <c r="S632" s="144">
        <v>7717.1837064518404</v>
      </c>
      <c r="T632" s="144">
        <v>8370</v>
      </c>
      <c r="U632" s="144">
        <v>0</v>
      </c>
      <c r="V632" s="144">
        <v>0</v>
      </c>
      <c r="W632" s="144">
        <v>8370</v>
      </c>
      <c r="X632" s="1134">
        <v>132.68976000000001</v>
      </c>
      <c r="Y632" s="1134">
        <v>70.187373534374984</v>
      </c>
      <c r="Z632" s="144">
        <v>1716330.4741479375</v>
      </c>
      <c r="AA632" s="144">
        <v>0</v>
      </c>
      <c r="AB632" s="144">
        <v>1716330.4741479375</v>
      </c>
      <c r="AC632" s="144">
        <v>0</v>
      </c>
      <c r="AD632" s="144">
        <v>1716330.4741479375</v>
      </c>
      <c r="CJ632" s="166"/>
      <c r="CK632" s="166"/>
      <c r="CL632" s="166"/>
      <c r="CM632" s="166"/>
      <c r="CN632" s="166"/>
      <c r="CO632" s="166"/>
      <c r="CP632" s="166"/>
      <c r="CQ632" s="166"/>
      <c r="CR632" s="166"/>
      <c r="CS632" s="166"/>
      <c r="CT632" s="166"/>
      <c r="CU632" s="166"/>
    </row>
    <row r="633" spans="7:99">
      <c r="G633" s="170">
        <v>2017</v>
      </c>
      <c r="H633" s="124"/>
      <c r="I633" s="124"/>
      <c r="J633" s="124"/>
      <c r="K633" s="693" t="s">
        <v>661</v>
      </c>
      <c r="L633" s="144">
        <v>0</v>
      </c>
      <c r="M633" s="144">
        <v>1741269.3732018592</v>
      </c>
      <c r="N633" s="144">
        <v>0</v>
      </c>
      <c r="O633" s="144">
        <v>1741269.3732018592</v>
      </c>
      <c r="P633" s="144">
        <v>1741269.3732018592</v>
      </c>
      <c r="Q633" s="144">
        <v>1558698.4996597886</v>
      </c>
      <c r="R633" s="144">
        <v>8310.9999999999982</v>
      </c>
      <c r="S633" s="144">
        <v>7439.5974741414975</v>
      </c>
      <c r="T633" s="144">
        <v>8311</v>
      </c>
      <c r="U633" s="144">
        <v>0</v>
      </c>
      <c r="V633" s="144">
        <v>0</v>
      </c>
      <c r="W633" s="144">
        <v>8310.9999999999982</v>
      </c>
      <c r="X633" s="1134">
        <v>135.3435552</v>
      </c>
      <c r="Y633" s="1134">
        <v>71.942057872734338</v>
      </c>
      <c r="Z633" s="144">
        <v>1741269.3732018592</v>
      </c>
      <c r="AA633" s="144">
        <v>0</v>
      </c>
      <c r="AB633" s="144">
        <v>1741269.3732018592</v>
      </c>
      <c r="AC633" s="144">
        <v>0</v>
      </c>
      <c r="AD633" s="144">
        <v>1741269.3732018592</v>
      </c>
      <c r="CJ633" s="166"/>
      <c r="CK633" s="166"/>
      <c r="CL633" s="166"/>
      <c r="CM633" s="166"/>
      <c r="CN633" s="166"/>
      <c r="CO633" s="166"/>
      <c r="CP633" s="166"/>
      <c r="CQ633" s="166"/>
      <c r="CR633" s="166"/>
      <c r="CS633" s="166"/>
      <c r="CT633" s="166"/>
      <c r="CU633" s="166"/>
    </row>
    <row r="634" spans="7:99">
      <c r="G634" s="170">
        <v>2018</v>
      </c>
      <c r="H634" s="124"/>
      <c r="I634" s="124"/>
      <c r="J634" s="124"/>
      <c r="K634" s="693" t="s">
        <v>661</v>
      </c>
      <c r="L634" s="144">
        <v>0</v>
      </c>
      <c r="M634" s="144">
        <v>1766491.1942170302</v>
      </c>
      <c r="N634" s="144">
        <v>0</v>
      </c>
      <c r="O634" s="144">
        <v>1766491.1942170302</v>
      </c>
      <c r="P634" s="144">
        <v>1766491.1942170302</v>
      </c>
      <c r="Q634" s="144">
        <v>1535219.2528313994</v>
      </c>
      <c r="R634" s="144">
        <v>8252.0000000000018</v>
      </c>
      <c r="S634" s="144">
        <v>7171.6345464036585</v>
      </c>
      <c r="T634" s="144">
        <v>8252.0000000000018</v>
      </c>
      <c r="U634" s="144">
        <v>0</v>
      </c>
      <c r="V634" s="144">
        <v>0</v>
      </c>
      <c r="W634" s="144">
        <v>8252.0000000000018</v>
      </c>
      <c r="X634" s="1134">
        <v>138.05042630400001</v>
      </c>
      <c r="Y634" s="1134">
        <v>73.740609319552703</v>
      </c>
      <c r="Z634" s="144">
        <v>1766491.1942170302</v>
      </c>
      <c r="AA634" s="144">
        <v>0</v>
      </c>
      <c r="AB634" s="144">
        <v>1766491.1942170302</v>
      </c>
      <c r="AC634" s="144">
        <v>0</v>
      </c>
      <c r="AD634" s="144">
        <v>1766491.1942170302</v>
      </c>
      <c r="CJ634" s="166"/>
      <c r="CK634" s="166"/>
      <c r="CL634" s="166"/>
      <c r="CM634" s="166"/>
      <c r="CN634" s="166"/>
      <c r="CO634" s="166"/>
      <c r="CP634" s="166"/>
      <c r="CQ634" s="166"/>
      <c r="CR634" s="166"/>
      <c r="CS634" s="166"/>
      <c r="CT634" s="166"/>
      <c r="CU634" s="166"/>
    </row>
    <row r="635" spans="7:99">
      <c r="G635" s="170">
        <v>2019</v>
      </c>
      <c r="H635" s="124"/>
      <c r="I635" s="124"/>
      <c r="J635" s="124"/>
      <c r="K635" s="693" t="s">
        <v>661</v>
      </c>
      <c r="L635" s="144">
        <v>0</v>
      </c>
      <c r="M635" s="144">
        <v>1791996.4685424082</v>
      </c>
      <c r="N635" s="144">
        <v>0</v>
      </c>
      <c r="O635" s="144">
        <v>1791996.4685424082</v>
      </c>
      <c r="P635" s="144">
        <v>1791996.4685424082</v>
      </c>
      <c r="Q635" s="144">
        <v>1512024.5966652501</v>
      </c>
      <c r="R635" s="144">
        <v>8193</v>
      </c>
      <c r="S635" s="144">
        <v>6912.9698288717518</v>
      </c>
      <c r="T635" s="144">
        <v>8193</v>
      </c>
      <c r="U635" s="144">
        <v>0</v>
      </c>
      <c r="V635" s="144">
        <v>0</v>
      </c>
      <c r="W635" s="144">
        <v>8193</v>
      </c>
      <c r="X635" s="1134">
        <v>140.81143483008</v>
      </c>
      <c r="Y635" s="1134">
        <v>75.584124552541496</v>
      </c>
      <c r="Z635" s="144">
        <v>1791996.4685424082</v>
      </c>
      <c r="AA635" s="144">
        <v>0</v>
      </c>
      <c r="AB635" s="144">
        <v>1791996.4685424082</v>
      </c>
      <c r="AC635" s="144">
        <v>0</v>
      </c>
      <c r="AD635" s="144">
        <v>1791996.4685424082</v>
      </c>
      <c r="CJ635" s="166"/>
      <c r="CK635" s="166"/>
      <c r="CL635" s="166"/>
      <c r="CM635" s="166"/>
      <c r="CN635" s="166"/>
      <c r="CO635" s="166"/>
      <c r="CP635" s="166"/>
      <c r="CQ635" s="166"/>
      <c r="CR635" s="166"/>
      <c r="CS635" s="166"/>
      <c r="CT635" s="166"/>
      <c r="CU635" s="166"/>
    </row>
    <row r="636" spans="7:99">
      <c r="G636" s="170">
        <v>2020</v>
      </c>
      <c r="H636" s="124"/>
      <c r="I636" s="124"/>
      <c r="J636" s="124"/>
      <c r="K636" s="693" t="s">
        <v>661</v>
      </c>
      <c r="L636" s="144">
        <v>0</v>
      </c>
      <c r="M636" s="144">
        <v>1817785.6126772591</v>
      </c>
      <c r="N636" s="144">
        <v>0</v>
      </c>
      <c r="O636" s="144">
        <v>1817785.6126772591</v>
      </c>
      <c r="P636" s="144">
        <v>1817785.6126772591</v>
      </c>
      <c r="Q636" s="144">
        <v>1489111.2464932813</v>
      </c>
      <c r="R636" s="144">
        <v>8133.9999999999991</v>
      </c>
      <c r="S636" s="144">
        <v>6663.2890009163411</v>
      </c>
      <c r="T636" s="144">
        <v>8133.9999999999991</v>
      </c>
      <c r="U636" s="144">
        <v>0</v>
      </c>
      <c r="V636" s="144">
        <v>0</v>
      </c>
      <c r="W636" s="144">
        <v>8133.9999999999991</v>
      </c>
      <c r="X636" s="1134">
        <v>143.6276635266816</v>
      </c>
      <c r="Y636" s="1134">
        <v>77.473727666355032</v>
      </c>
      <c r="Z636" s="144">
        <v>1817785.6126772591</v>
      </c>
      <c r="AA636" s="144">
        <v>0</v>
      </c>
      <c r="AB636" s="144">
        <v>1817785.6126772591</v>
      </c>
      <c r="AC636" s="144">
        <v>0</v>
      </c>
      <c r="AD636" s="144">
        <v>1817785.6126772591</v>
      </c>
      <c r="CJ636" s="166"/>
      <c r="CK636" s="166"/>
      <c r="CL636" s="166"/>
      <c r="CM636" s="166"/>
      <c r="CN636" s="166"/>
      <c r="CO636" s="166"/>
      <c r="CP636" s="166"/>
      <c r="CQ636" s="166"/>
      <c r="CR636" s="166"/>
      <c r="CS636" s="166"/>
      <c r="CT636" s="166"/>
      <c r="CU636" s="166"/>
    </row>
    <row r="637" spans="7:99">
      <c r="G637" s="170">
        <v>2021</v>
      </c>
      <c r="H637" s="124"/>
      <c r="I637" s="124"/>
      <c r="J637" s="124"/>
      <c r="K637" s="693" t="s">
        <v>661</v>
      </c>
      <c r="L637" s="144">
        <v>0</v>
      </c>
      <c r="M637" s="144">
        <v>1814174.5067291225</v>
      </c>
      <c r="N637" s="144">
        <v>0</v>
      </c>
      <c r="O637" s="144">
        <v>1814174.5067291225</v>
      </c>
      <c r="P637" s="144">
        <v>1814174.5067291225</v>
      </c>
      <c r="Q637" s="144">
        <v>1442867.0540809159</v>
      </c>
      <c r="R637" s="144">
        <v>7944.9999999999991</v>
      </c>
      <c r="S637" s="144">
        <v>6318.8952893739033</v>
      </c>
      <c r="T637" s="144">
        <v>7944.9999999999991</v>
      </c>
      <c r="U637" s="144">
        <v>0</v>
      </c>
      <c r="V637" s="144">
        <v>0</v>
      </c>
      <c r="W637" s="144">
        <v>7944.9999999999991</v>
      </c>
      <c r="X637" s="1134">
        <v>146.50021679721527</v>
      </c>
      <c r="Y637" s="1134">
        <v>79.410570858013926</v>
      </c>
      <c r="Z637" s="144">
        <v>1814174.5067291225</v>
      </c>
      <c r="AA637" s="144">
        <v>0</v>
      </c>
      <c r="AB637" s="144">
        <v>1814174.5067291225</v>
      </c>
      <c r="AC637" s="144">
        <v>0</v>
      </c>
      <c r="AD637" s="144">
        <v>1814174.5067291225</v>
      </c>
      <c r="CJ637" s="166"/>
      <c r="CK637" s="166"/>
      <c r="CL637" s="166"/>
      <c r="CM637" s="166"/>
      <c r="CN637" s="166"/>
      <c r="CO637" s="166"/>
      <c r="CP637" s="166"/>
      <c r="CQ637" s="166"/>
      <c r="CR637" s="166"/>
      <c r="CS637" s="166"/>
      <c r="CT637" s="166"/>
      <c r="CU637" s="166"/>
    </row>
    <row r="638" spans="7:99">
      <c r="G638" s="170">
        <v>2022</v>
      </c>
      <c r="H638" s="124"/>
      <c r="I638" s="124"/>
      <c r="J638" s="124"/>
      <c r="K638" s="693" t="s">
        <v>661</v>
      </c>
      <c r="L638" s="144">
        <v>0</v>
      </c>
      <c r="M638" s="144">
        <v>1809789.1626358412</v>
      </c>
      <c r="N638" s="144">
        <v>0</v>
      </c>
      <c r="O638" s="144">
        <v>1809789.1626358412</v>
      </c>
      <c r="P638" s="144">
        <v>1809789.1626358412</v>
      </c>
      <c r="Q638" s="144">
        <v>1397455.5914802065</v>
      </c>
      <c r="R638" s="144">
        <v>7757.0000000000009</v>
      </c>
      <c r="S638" s="144">
        <v>5989.6828022354348</v>
      </c>
      <c r="T638" s="144">
        <v>7757.0000000000009</v>
      </c>
      <c r="U638" s="144">
        <v>0</v>
      </c>
      <c r="V638" s="144">
        <v>0</v>
      </c>
      <c r="W638" s="144">
        <v>7757.0000000000009</v>
      </c>
      <c r="X638" s="1134">
        <v>149.43022113315956</v>
      </c>
      <c r="Y638" s="1134">
        <v>81.395835129464245</v>
      </c>
      <c r="Z638" s="144">
        <v>1809789.1626358412</v>
      </c>
      <c r="AA638" s="144">
        <v>0</v>
      </c>
      <c r="AB638" s="144">
        <v>1809789.1626358412</v>
      </c>
      <c r="AC638" s="144">
        <v>0</v>
      </c>
      <c r="AD638" s="144">
        <v>1809789.1626358412</v>
      </c>
      <c r="CJ638" s="166"/>
      <c r="CK638" s="166"/>
      <c r="CL638" s="166"/>
      <c r="CM638" s="166"/>
      <c r="CN638" s="166"/>
      <c r="CO638" s="166"/>
      <c r="CP638" s="166"/>
      <c r="CQ638" s="166"/>
      <c r="CR638" s="166"/>
      <c r="CS638" s="166"/>
      <c r="CT638" s="166"/>
      <c r="CU638" s="166"/>
    </row>
    <row r="639" spans="7:99">
      <c r="G639" s="170">
        <v>2023</v>
      </c>
      <c r="H639" s="124"/>
      <c r="I639" s="124"/>
      <c r="J639" s="124"/>
      <c r="K639" s="693" t="s">
        <v>661</v>
      </c>
      <c r="L639" s="144">
        <v>0</v>
      </c>
      <c r="M639" s="144">
        <v>1804125.4006080383</v>
      </c>
      <c r="N639" s="144">
        <v>0</v>
      </c>
      <c r="O639" s="144">
        <v>1804125.4006080383</v>
      </c>
      <c r="P639" s="144">
        <v>1804125.4006080383</v>
      </c>
      <c r="Q639" s="144">
        <v>1352507.0227953307</v>
      </c>
      <c r="R639" s="144">
        <v>7568.0000000000009</v>
      </c>
      <c r="S639" s="144">
        <v>5673.5375185479525</v>
      </c>
      <c r="T639" s="144">
        <v>7568.0000000000009</v>
      </c>
      <c r="U639" s="144">
        <v>0</v>
      </c>
      <c r="V639" s="144">
        <v>0</v>
      </c>
      <c r="W639" s="144">
        <v>7568.0000000000009</v>
      </c>
      <c r="X639" s="1134">
        <v>152.41882555582279</v>
      </c>
      <c r="Y639" s="1134">
        <v>83.430731007700842</v>
      </c>
      <c r="Z639" s="144">
        <v>1804125.4006080383</v>
      </c>
      <c r="AA639" s="144">
        <v>0</v>
      </c>
      <c r="AB639" s="144">
        <v>1804125.4006080383</v>
      </c>
      <c r="AC639" s="144">
        <v>0</v>
      </c>
      <c r="AD639" s="144">
        <v>1804125.4006080383</v>
      </c>
      <c r="CJ639" s="166"/>
      <c r="CK639" s="166"/>
      <c r="CL639" s="166"/>
      <c r="CM639" s="166"/>
      <c r="CN639" s="166"/>
      <c r="CO639" s="166"/>
      <c r="CP639" s="166"/>
      <c r="CQ639" s="166"/>
      <c r="CR639" s="166"/>
      <c r="CS639" s="166"/>
      <c r="CT639" s="166"/>
      <c r="CU639" s="166"/>
    </row>
    <row r="640" spans="7:99">
      <c r="G640" s="170">
        <v>2024</v>
      </c>
      <c r="H640" s="124"/>
      <c r="I640" s="124"/>
      <c r="J640" s="124"/>
      <c r="K640" s="693" t="s">
        <v>661</v>
      </c>
      <c r="L640" s="144">
        <v>0</v>
      </c>
      <c r="M640" s="144">
        <v>1797611.0999352473</v>
      </c>
      <c r="N640" s="144">
        <v>0</v>
      </c>
      <c r="O640" s="144">
        <v>1797611.0999352473</v>
      </c>
      <c r="P640" s="144">
        <v>1797611.0999352473</v>
      </c>
      <c r="Q640" s="144">
        <v>1308372.2494356511</v>
      </c>
      <c r="R640" s="144">
        <v>7380</v>
      </c>
      <c r="S640" s="144">
        <v>5371.4550389586093</v>
      </c>
      <c r="T640" s="144">
        <v>7380</v>
      </c>
      <c r="U640" s="144">
        <v>0</v>
      </c>
      <c r="V640" s="144">
        <v>0</v>
      </c>
      <c r="W640" s="144">
        <v>7380</v>
      </c>
      <c r="X640" s="1134">
        <v>155.46720206693928</v>
      </c>
      <c r="Y640" s="1134">
        <v>85.516499282893349</v>
      </c>
      <c r="Z640" s="144">
        <v>1797611.0999352473</v>
      </c>
      <c r="AA640" s="144">
        <v>0</v>
      </c>
      <c r="AB640" s="144">
        <v>1797611.0999352473</v>
      </c>
      <c r="AC640" s="144">
        <v>0</v>
      </c>
      <c r="AD640" s="144">
        <v>1797611.0999352473</v>
      </c>
      <c r="CJ640" s="166"/>
      <c r="CK640" s="166"/>
      <c r="CL640" s="166"/>
      <c r="CM640" s="166"/>
      <c r="CN640" s="166"/>
      <c r="CO640" s="166"/>
      <c r="CP640" s="166"/>
      <c r="CQ640" s="166"/>
      <c r="CR640" s="166"/>
      <c r="CS640" s="166"/>
      <c r="CT640" s="166"/>
      <c r="CU640" s="166"/>
    </row>
    <row r="641" spans="7:99">
      <c r="G641" s="170">
        <v>2025</v>
      </c>
      <c r="H641" s="124"/>
      <c r="I641" s="124"/>
      <c r="J641" s="124"/>
      <c r="K641" s="693" t="s">
        <v>661</v>
      </c>
      <c r="L641" s="144">
        <v>0</v>
      </c>
      <c r="M641" s="144">
        <v>1789718.9180253537</v>
      </c>
      <c r="N641" s="144">
        <v>0</v>
      </c>
      <c r="O641" s="144">
        <v>1789718.9180253537</v>
      </c>
      <c r="P641" s="144">
        <v>1789718.9180253537</v>
      </c>
      <c r="Q641" s="144">
        <v>1264687.3866059987</v>
      </c>
      <c r="R641" s="144">
        <v>7191</v>
      </c>
      <c r="S641" s="144">
        <v>5081.4498888561784</v>
      </c>
      <c r="T641" s="144">
        <v>7191</v>
      </c>
      <c r="U641" s="144">
        <v>0</v>
      </c>
      <c r="V641" s="144">
        <v>0</v>
      </c>
      <c r="W641" s="144">
        <v>7191</v>
      </c>
      <c r="X641" s="1134">
        <v>158.57654610827802</v>
      </c>
      <c r="Y641" s="1134">
        <v>87.654411764965687</v>
      </c>
      <c r="Z641" s="144">
        <v>1789718.9180253537</v>
      </c>
      <c r="AA641" s="144">
        <v>0</v>
      </c>
      <c r="AB641" s="144">
        <v>1789718.9180253537</v>
      </c>
      <c r="AC641" s="144">
        <v>0</v>
      </c>
      <c r="AD641" s="144">
        <v>1789718.9180253537</v>
      </c>
      <c r="CJ641" s="166"/>
      <c r="CK641" s="166"/>
      <c r="CL641" s="166"/>
      <c r="CM641" s="166"/>
      <c r="CN641" s="166"/>
      <c r="CO641" s="166"/>
      <c r="CP641" s="166"/>
      <c r="CQ641" s="166"/>
      <c r="CR641" s="166"/>
      <c r="CS641" s="166"/>
      <c r="CT641" s="166"/>
      <c r="CU641" s="166"/>
    </row>
    <row r="642" spans="7:99">
      <c r="G642" s="170">
        <v>2026</v>
      </c>
      <c r="H642" s="124"/>
      <c r="I642" s="124"/>
      <c r="J642" s="124"/>
      <c r="K642" s="693" t="s">
        <v>661</v>
      </c>
      <c r="L642" s="144">
        <v>0</v>
      </c>
      <c r="M642" s="144">
        <v>1780640.264872947</v>
      </c>
      <c r="N642" s="144">
        <v>0</v>
      </c>
      <c r="O642" s="144">
        <v>1780640.264872947</v>
      </c>
      <c r="P642" s="144">
        <v>1780640.264872947</v>
      </c>
      <c r="Q642" s="144">
        <v>1221623.3447191236</v>
      </c>
      <c r="R642" s="144">
        <v>7002</v>
      </c>
      <c r="S642" s="144">
        <v>4803.7814422519732</v>
      </c>
      <c r="T642" s="144">
        <v>7002</v>
      </c>
      <c r="U642" s="144">
        <v>0</v>
      </c>
      <c r="V642" s="144">
        <v>0</v>
      </c>
      <c r="W642" s="144">
        <v>7002</v>
      </c>
      <c r="X642" s="1134">
        <v>161.7480770304436</v>
      </c>
      <c r="Y642" s="1134">
        <v>89.845772059089811</v>
      </c>
      <c r="Z642" s="144">
        <v>1780640.264872947</v>
      </c>
      <c r="AA642" s="144">
        <v>0</v>
      </c>
      <c r="AB642" s="144">
        <v>1780640.264872947</v>
      </c>
      <c r="AC642" s="144">
        <v>0</v>
      </c>
      <c r="AD642" s="144">
        <v>1780640.264872947</v>
      </c>
      <c r="CJ642" s="166"/>
      <c r="CK642" s="166"/>
      <c r="CL642" s="166"/>
      <c r="CM642" s="166"/>
      <c r="CN642" s="166"/>
      <c r="CO642" s="166"/>
      <c r="CP642" s="166"/>
      <c r="CQ642" s="166"/>
      <c r="CR642" s="166"/>
      <c r="CS642" s="166"/>
      <c r="CT642" s="166"/>
      <c r="CU642" s="166"/>
    </row>
    <row r="643" spans="7:99">
      <c r="G643" s="170">
        <v>2027</v>
      </c>
      <c r="H643" s="124"/>
      <c r="I643" s="124"/>
      <c r="J643" s="124"/>
      <c r="K643" s="693" t="s">
        <v>661</v>
      </c>
      <c r="L643" s="144">
        <v>0</v>
      </c>
      <c r="M643" s="144">
        <v>1770586.4711202697</v>
      </c>
      <c r="N643" s="144">
        <v>0</v>
      </c>
      <c r="O643" s="144">
        <v>1770586.4711202697</v>
      </c>
      <c r="P643" s="144">
        <v>1770586.4711202697</v>
      </c>
      <c r="Q643" s="144">
        <v>1179345.4896201584</v>
      </c>
      <c r="R643" s="144">
        <v>6813.9999999999991</v>
      </c>
      <c r="S643" s="144">
        <v>4538.6431543144317</v>
      </c>
      <c r="T643" s="144">
        <v>6813.9999999999991</v>
      </c>
      <c r="U643" s="144">
        <v>0</v>
      </c>
      <c r="V643" s="144">
        <v>0</v>
      </c>
      <c r="W643" s="144">
        <v>6813.9999999999991</v>
      </c>
      <c r="X643" s="1134">
        <v>164.98303857105248</v>
      </c>
      <c r="Y643" s="1134">
        <v>92.091916360567055</v>
      </c>
      <c r="Z643" s="144">
        <v>1770586.4711202697</v>
      </c>
      <c r="AA643" s="144">
        <v>0</v>
      </c>
      <c r="AB643" s="144">
        <v>1770586.4711202697</v>
      </c>
      <c r="AC643" s="144">
        <v>0</v>
      </c>
      <c r="AD643" s="144">
        <v>1770586.4711202697</v>
      </c>
      <c r="CJ643" s="166"/>
      <c r="CK643" s="166"/>
      <c r="CL643" s="166"/>
      <c r="CM643" s="166"/>
      <c r="CN643" s="166"/>
      <c r="CO643" s="166"/>
      <c r="CP643" s="166"/>
      <c r="CQ643" s="166"/>
      <c r="CR643" s="166"/>
      <c r="CS643" s="166"/>
      <c r="CT643" s="166"/>
      <c r="CU643" s="166"/>
    </row>
    <row r="644" spans="7:99">
      <c r="G644" s="170">
        <v>2028</v>
      </c>
      <c r="H644" s="124"/>
      <c r="I644" s="124"/>
      <c r="J644" s="124"/>
      <c r="K644" s="693" t="s">
        <v>661</v>
      </c>
      <c r="L644" s="144">
        <v>0</v>
      </c>
      <c r="M644" s="144">
        <v>1758993.4124962401</v>
      </c>
      <c r="N644" s="144">
        <v>0</v>
      </c>
      <c r="O644" s="144">
        <v>1758993.4124962401</v>
      </c>
      <c r="P644" s="144">
        <v>1758993.4124962401</v>
      </c>
      <c r="Q644" s="144">
        <v>1137498.6692318565</v>
      </c>
      <c r="R644" s="144">
        <v>6624.9999999999991</v>
      </c>
      <c r="S644" s="144">
        <v>4284.2279170145293</v>
      </c>
      <c r="T644" s="144">
        <v>6624.9999999999973</v>
      </c>
      <c r="U644" s="144">
        <v>0</v>
      </c>
      <c r="V644" s="144">
        <v>0</v>
      </c>
      <c r="W644" s="144">
        <v>6624.9999999999991</v>
      </c>
      <c r="X644" s="1134">
        <v>168.28269934247351</v>
      </c>
      <c r="Y644" s="1134">
        <v>94.394214269581212</v>
      </c>
      <c r="Z644" s="144">
        <v>1758993.4124962401</v>
      </c>
      <c r="AA644" s="144">
        <v>0</v>
      </c>
      <c r="AB644" s="144">
        <v>1758993.4124962401</v>
      </c>
      <c r="AC644" s="144">
        <v>0</v>
      </c>
      <c r="AD644" s="144">
        <v>1758993.4124962401</v>
      </c>
      <c r="CJ644" s="166"/>
      <c r="CK644" s="166"/>
      <c r="CL644" s="166"/>
      <c r="CM644" s="166"/>
      <c r="CN644" s="166"/>
      <c r="CO644" s="166"/>
      <c r="CP644" s="166"/>
      <c r="CQ644" s="166"/>
      <c r="CR644" s="166"/>
      <c r="CS644" s="166"/>
      <c r="CT644" s="166"/>
      <c r="CU644" s="166"/>
    </row>
    <row r="645" spans="7:99">
      <c r="G645" s="170">
        <v>2029</v>
      </c>
      <c r="H645" s="124"/>
      <c r="I645" s="124"/>
      <c r="J645" s="124"/>
      <c r="K645" s="693" t="s">
        <v>661</v>
      </c>
      <c r="L645" s="144">
        <v>0</v>
      </c>
      <c r="M645" s="144">
        <v>1746334.9672836668</v>
      </c>
      <c r="N645" s="144">
        <v>0</v>
      </c>
      <c r="O645" s="144">
        <v>1746334.9672836668</v>
      </c>
      <c r="P645" s="144">
        <v>1746334.9672836668</v>
      </c>
      <c r="Q645" s="144">
        <v>1096420.153038335</v>
      </c>
      <c r="R645" s="144">
        <v>6437.0000000000009</v>
      </c>
      <c r="S645" s="144">
        <v>4041.4105296680741</v>
      </c>
      <c r="T645" s="144">
        <v>6437.0000000000009</v>
      </c>
      <c r="U645" s="144">
        <v>0</v>
      </c>
      <c r="V645" s="144">
        <v>0</v>
      </c>
      <c r="W645" s="144">
        <v>6437.0000000000009</v>
      </c>
      <c r="X645" s="1134">
        <v>171.64835332932299</v>
      </c>
      <c r="Y645" s="1134">
        <v>96.754069626320714</v>
      </c>
      <c r="Z645" s="144">
        <v>1746334.9672836668</v>
      </c>
      <c r="AA645" s="144">
        <v>0</v>
      </c>
      <c r="AB645" s="144">
        <v>1746334.9672836668</v>
      </c>
      <c r="AC645" s="144">
        <v>0</v>
      </c>
      <c r="AD645" s="144">
        <v>1746334.9672836668</v>
      </c>
      <c r="CJ645" s="166"/>
      <c r="CK645" s="166"/>
      <c r="CL645" s="166"/>
      <c r="CM645" s="166"/>
      <c r="CN645" s="166"/>
      <c r="CO645" s="166"/>
      <c r="CP645" s="166"/>
      <c r="CQ645" s="166"/>
      <c r="CR645" s="166"/>
      <c r="CS645" s="166"/>
      <c r="CT645" s="166"/>
      <c r="CU645" s="166"/>
    </row>
    <row r="646" spans="7:99">
      <c r="G646" s="170">
        <v>2030</v>
      </c>
      <c r="H646" s="124"/>
      <c r="I646" s="124"/>
      <c r="J646" s="124"/>
      <c r="K646" s="693" t="s">
        <v>661</v>
      </c>
      <c r="L646" s="144">
        <v>0</v>
      </c>
      <c r="M646" s="144">
        <v>1732021.0585740458</v>
      </c>
      <c r="N646" s="144">
        <v>0</v>
      </c>
      <c r="O646" s="144">
        <v>1732021.0585740458</v>
      </c>
      <c r="P646" s="144">
        <v>1732021.0585740458</v>
      </c>
      <c r="Q646" s="144">
        <v>1055760.4841741682</v>
      </c>
      <c r="R646" s="144">
        <v>6248.0000000000009</v>
      </c>
      <c r="S646" s="144">
        <v>3808.4938242904173</v>
      </c>
      <c r="T646" s="144">
        <v>6248.0000000000009</v>
      </c>
      <c r="U646" s="144">
        <v>0</v>
      </c>
      <c r="V646" s="144">
        <v>0</v>
      </c>
      <c r="W646" s="144">
        <v>6248.0000000000009</v>
      </c>
      <c r="X646" s="1134">
        <v>175.08132039590942</v>
      </c>
      <c r="Y646" s="1134">
        <v>99.172921366978713</v>
      </c>
      <c r="Z646" s="144">
        <v>1732021.0585740458</v>
      </c>
      <c r="AA646" s="144">
        <v>0</v>
      </c>
      <c r="AB646" s="144">
        <v>1732021.0585740458</v>
      </c>
      <c r="AC646" s="144">
        <v>0</v>
      </c>
      <c r="AD646" s="144">
        <v>1732021.0585740458</v>
      </c>
      <c r="CJ646" s="166"/>
      <c r="CK646" s="166"/>
      <c r="CL646" s="166"/>
      <c r="CM646" s="166"/>
      <c r="CN646" s="166"/>
      <c r="CO646" s="166"/>
      <c r="CP646" s="166"/>
      <c r="CQ646" s="166"/>
      <c r="CR646" s="166"/>
      <c r="CS646" s="166"/>
      <c r="CT646" s="166"/>
      <c r="CU646" s="166"/>
    </row>
    <row r="647" spans="7:99">
      <c r="G647" s="1070"/>
      <c r="H647" s="1070"/>
    </row>
    <row r="648" spans="7:99">
      <c r="G648" s="1070"/>
      <c r="H648" s="1070"/>
    </row>
    <row r="649" spans="7:99">
      <c r="G649" s="1070"/>
      <c r="H649" s="1070"/>
    </row>
    <row r="650" spans="7:99">
      <c r="G650" s="1070"/>
      <c r="H650" s="1070"/>
    </row>
    <row r="651" spans="7:99">
      <c r="G651" s="1070"/>
      <c r="H651" s="1070"/>
    </row>
    <row r="652" spans="7:99">
      <c r="G652" s="1070"/>
      <c r="H652" s="1070"/>
    </row>
    <row r="653" spans="7:99">
      <c r="G653" s="1070"/>
      <c r="H653" s="1070"/>
    </row>
    <row r="654" spans="7:99">
      <c r="G654" s="1070"/>
      <c r="H654" s="1070"/>
    </row>
    <row r="655" spans="7:99">
      <c r="G655" s="1070"/>
      <c r="H655" s="1070"/>
    </row>
    <row r="656" spans="7:99">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4.xml><?xml version="1.0" encoding="utf-8"?>
<worksheet xmlns="http://schemas.openxmlformats.org/spreadsheetml/2006/main" xmlns:r="http://schemas.openxmlformats.org/officeDocument/2006/relationships">
  <sheetPr>
    <pageSetUpPr fitToPage="1"/>
  </sheetPr>
  <dimension ref="A1:DK813"/>
  <sheetViews>
    <sheetView topLeftCell="D10" zoomScale="55" zoomScaleNormal="55" workbookViewId="0">
      <pane xSplit="7050" ySplit="2790" topLeftCell="Z306" activePane="bottomLef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25" style="371" customWidth="1"/>
    <col min="9" max="9" width="17.875" style="371" bestFit="1" customWidth="1"/>
    <col min="10" max="11" width="17.875" style="371" customWidth="1"/>
    <col min="12" max="12" width="15.75" style="371" customWidth="1" outlineLevel="1"/>
    <col min="13" max="13" width="22.75" style="371" customWidth="1" outlineLevel="1"/>
    <col min="14" max="14" width="25.75" style="371" customWidth="1" outlineLevel="1"/>
    <col min="15" max="15" width="17.875" style="371" customWidth="1" outlineLevel="1"/>
    <col min="16" max="16" width="16.7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9.25" style="371" bestFit="1" customWidth="1"/>
    <col min="24" max="24" width="15.875" style="371" customWidth="1"/>
    <col min="25" max="25" width="18.375" style="371" customWidth="1"/>
    <col min="26" max="26" width="16.875" style="371" customWidth="1"/>
    <col min="27" max="27" width="17.75" style="371" customWidth="1"/>
    <col min="28" max="28" width="18.25" style="206" customWidth="1"/>
    <col min="29" max="29" width="17.25" style="206" customWidth="1"/>
    <col min="30" max="30" width="18.25" style="206" customWidth="1"/>
    <col min="31" max="31" width="21.25" style="206" customWidth="1"/>
    <col min="32" max="16384" width="8.75" style="206"/>
  </cols>
  <sheetData>
    <row r="1" spans="1:115">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5">
      <c r="U3" s="206"/>
      <c r="V3" s="206"/>
    </row>
    <row r="4" spans="1:115">
      <c r="P4"/>
      <c r="Q4" s="426"/>
      <c r="R4" s="144"/>
    </row>
    <row r="5" spans="1:115">
      <c r="P5"/>
      <c r="Q5" s="426"/>
      <c r="R5" s="144"/>
    </row>
    <row r="6" spans="1:115" ht="20.25">
      <c r="P6"/>
      <c r="Q6" s="426"/>
      <c r="R6" s="144"/>
      <c r="U6" s="995" t="s">
        <v>847</v>
      </c>
    </row>
    <row r="7" spans="1:115">
      <c r="P7"/>
      <c r="Q7" s="426"/>
      <c r="R7" s="144"/>
    </row>
    <row r="8" spans="1:115">
      <c r="P8"/>
      <c r="Q8" s="426"/>
      <c r="R8" s="144"/>
      <c r="U8" s="1093" t="s">
        <v>914</v>
      </c>
      <c r="V8" s="1307" t="s">
        <v>847</v>
      </c>
      <c r="W8" s="392"/>
      <c r="X8" s="393"/>
    </row>
    <row r="9" spans="1:115">
      <c r="P9"/>
      <c r="Q9" s="426"/>
      <c r="R9" s="144"/>
      <c r="U9" s="1094" t="s">
        <v>915</v>
      </c>
      <c r="V9" s="1299">
        <v>41550</v>
      </c>
      <c r="W9" s="398"/>
      <c r="X9" s="1000"/>
    </row>
    <row r="10" spans="1:115">
      <c r="I10" s="206"/>
      <c r="J10" s="206"/>
      <c r="K10" s="206"/>
      <c r="P10" s="838" t="s">
        <v>674</v>
      </c>
      <c r="Q10" s="838" t="s">
        <v>675</v>
      </c>
      <c r="R10" s="838" t="s">
        <v>916</v>
      </c>
      <c r="U10" s="1096" t="s">
        <v>430</v>
      </c>
      <c r="V10" s="1001" t="s">
        <v>1030</v>
      </c>
      <c r="W10" s="416"/>
      <c r="X10" s="1002"/>
    </row>
    <row r="11" spans="1:115" ht="15.75" customHeight="1">
      <c r="I11" s="206"/>
      <c r="J11" s="206"/>
      <c r="K11" s="206"/>
      <c r="P11" t="s">
        <v>677</v>
      </c>
      <c r="Q11" s="426" t="s">
        <v>678</v>
      </c>
      <c r="R11" s="144" t="e">
        <v>#DIV/0!</v>
      </c>
      <c r="U11" s="1308" t="s">
        <v>1031</v>
      </c>
      <c r="V11" s="1309"/>
      <c r="W11" s="1309"/>
      <c r="X11" s="1310"/>
      <c r="Y11" s="371" t="s">
        <v>740</v>
      </c>
    </row>
    <row r="12" spans="1:115">
      <c r="I12" s="206"/>
      <c r="J12" s="206"/>
      <c r="K12" s="206"/>
      <c r="P12" t="s">
        <v>680</v>
      </c>
      <c r="Q12" s="426" t="s">
        <v>681</v>
      </c>
      <c r="R12" s="144" t="e">
        <v>#DIV/0!</v>
      </c>
      <c r="U12" s="1311"/>
      <c r="V12" s="1312"/>
      <c r="W12" s="1312"/>
      <c r="X12" s="1313"/>
    </row>
    <row r="13" spans="1:115">
      <c r="I13" s="206"/>
      <c r="J13" s="206"/>
      <c r="K13" s="206"/>
      <c r="P13" t="s">
        <v>683</v>
      </c>
      <c r="Q13" s="426" t="s">
        <v>684</v>
      </c>
      <c r="R13" s="144" t="e">
        <v>#DIV/0!</v>
      </c>
      <c r="U13" s="1311"/>
      <c r="V13" s="1312"/>
      <c r="W13" s="1312"/>
      <c r="X13" s="1313"/>
    </row>
    <row r="14" spans="1:115">
      <c r="I14" s="206"/>
      <c r="J14" s="206"/>
      <c r="K14" s="206"/>
      <c r="P14" t="s">
        <v>686</v>
      </c>
      <c r="Q14" s="426" t="s">
        <v>687</v>
      </c>
      <c r="R14" s="144" t="e">
        <v>#DIV/0!</v>
      </c>
      <c r="U14" s="1314"/>
      <c r="V14" s="1315"/>
      <c r="W14" s="1315"/>
      <c r="X14" s="1316"/>
      <c r="Y14" s="371" t="s">
        <v>1032</v>
      </c>
    </row>
    <row r="15" spans="1:115"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c r="X15" s="1250"/>
      <c r="Y15" s="371"/>
      <c r="Z15" s="371"/>
      <c r="AA15" s="371"/>
      <c r="AB15" s="206"/>
      <c r="AC15" s="206"/>
      <c r="AD15" s="206"/>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row>
    <row r="16" spans="1:115"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022"/>
      <c r="Y16" s="1022"/>
      <c r="Z16" s="1022"/>
      <c r="AA16" s="1022"/>
      <c r="AB16" s="1017" t="s">
        <v>925</v>
      </c>
      <c r="AC16" s="1018"/>
      <c r="AD16" s="1018"/>
      <c r="AE16" s="1019"/>
      <c r="AF16" s="206"/>
      <c r="AG16" s="206"/>
      <c r="AH16" s="206"/>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row>
    <row r="17" spans="1:115"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317" t="s">
        <v>995</v>
      </c>
      <c r="Y17" s="1236" t="s">
        <v>1033</v>
      </c>
      <c r="Z17" s="1236" t="s">
        <v>1034</v>
      </c>
      <c r="AA17" s="1236" t="s">
        <v>196</v>
      </c>
      <c r="AB17" s="1026" t="s">
        <v>323</v>
      </c>
      <c r="AC17" s="1026" t="s">
        <v>930</v>
      </c>
      <c r="AD17" s="1026" t="s">
        <v>931</v>
      </c>
      <c r="AE17" s="1026" t="s">
        <v>1</v>
      </c>
      <c r="AF17" s="1016"/>
      <c r="AG17" s="1016"/>
      <c r="AH17" s="1016"/>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row>
    <row r="18" spans="1:115"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042" t="s">
        <v>984</v>
      </c>
      <c r="Y18" s="1237"/>
      <c r="Z18" s="1237"/>
      <c r="AA18" s="1237"/>
      <c r="AB18" s="1036"/>
      <c r="AC18" s="1036" t="s">
        <v>943</v>
      </c>
      <c r="AD18" s="1036" t="s">
        <v>944</v>
      </c>
      <c r="AE18" s="1036"/>
      <c r="AF18" s="1016"/>
      <c r="AG18" s="1016"/>
      <c r="AH18" s="10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row>
    <row r="19" spans="1:115"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052" t="s">
        <v>502</v>
      </c>
      <c r="Y19" s="1051" t="s">
        <v>398</v>
      </c>
      <c r="Z19" s="1051"/>
      <c r="AA19" s="1051"/>
      <c r="AB19" s="292" t="s">
        <v>398</v>
      </c>
      <c r="AC19" s="292" t="s">
        <v>398</v>
      </c>
      <c r="AD19" s="292" t="s">
        <v>398</v>
      </c>
      <c r="AE19" s="292" t="s">
        <v>398</v>
      </c>
      <c r="AF19" s="252"/>
      <c r="AG19" s="252"/>
      <c r="AH19" s="252"/>
      <c r="AI19" s="252"/>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row>
    <row r="20" spans="1:115" ht="15.75" customHeight="1">
      <c r="F20" s="232"/>
      <c r="G20" s="1054" t="s">
        <v>949</v>
      </c>
      <c r="H20" s="236"/>
      <c r="I20" s="398"/>
      <c r="J20" s="1055"/>
      <c r="K20" s="1055"/>
      <c r="L20" s="292"/>
      <c r="M20" s="292"/>
      <c r="N20" s="292"/>
      <c r="O20" s="292"/>
      <c r="P20" s="292"/>
      <c r="Q20" s="292"/>
      <c r="R20" s="292"/>
      <c r="S20" s="292"/>
      <c r="T20" s="292"/>
      <c r="U20" s="1056"/>
      <c r="V20" s="913"/>
      <c r="W20" s="525"/>
      <c r="X20" s="1318">
        <v>3.5000000000000003E-2</v>
      </c>
      <c r="Y20" s="891"/>
      <c r="Z20" s="1318">
        <v>2.5000000000000001E-2</v>
      </c>
      <c r="AA20" s="1318"/>
      <c r="AB20" s="292"/>
      <c r="AC20" s="292"/>
      <c r="AD20" s="292"/>
      <c r="AE20" s="292"/>
      <c r="AF20" s="252"/>
      <c r="AG20" s="252"/>
      <c r="AH20" s="252"/>
      <c r="AI20" s="25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row>
    <row r="21" spans="1:115" s="144" customFormat="1" ht="15.75" customHeight="1">
      <c r="A21" s="994"/>
      <c r="B21" s="994"/>
      <c r="C21" s="236"/>
      <c r="D21" s="236"/>
      <c r="E21" s="236"/>
      <c r="F21" s="1060"/>
      <c r="G21" s="1061" t="s">
        <v>950</v>
      </c>
      <c r="H21" s="1062"/>
      <c r="I21" s="398"/>
      <c r="J21" s="1063"/>
      <c r="K21" s="1064"/>
      <c r="L21" s="1066">
        <v>0</v>
      </c>
      <c r="M21" s="1066">
        <v>85647839.851156309</v>
      </c>
      <c r="N21" s="1066">
        <v>0</v>
      </c>
      <c r="O21" s="1066">
        <v>85647839.851156309</v>
      </c>
      <c r="P21" s="1067">
        <v>85647839.851156309</v>
      </c>
      <c r="Q21" s="1067">
        <v>78397163.534538001</v>
      </c>
      <c r="R21" s="1067">
        <v>0</v>
      </c>
      <c r="S21" s="1067">
        <v>0</v>
      </c>
      <c r="T21" s="1067">
        <v>0</v>
      </c>
      <c r="U21" s="1068">
        <v>0</v>
      </c>
      <c r="V21" s="1066">
        <v>0</v>
      </c>
      <c r="W21" s="1065">
        <v>0</v>
      </c>
      <c r="X21" s="1066"/>
      <c r="Y21" s="1066">
        <v>66885519.192143016</v>
      </c>
      <c r="Z21" s="1066"/>
      <c r="AA21" s="1066">
        <v>85647839.851156309</v>
      </c>
      <c r="AB21" s="1066">
        <v>0</v>
      </c>
      <c r="AC21" s="1066">
        <v>85647839.851156309</v>
      </c>
      <c r="AD21" s="1066">
        <v>0</v>
      </c>
      <c r="AE21" s="1066">
        <v>85647839.851156309</v>
      </c>
    </row>
    <row r="22" spans="1:115"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c r="AB22" s="1072"/>
      <c r="AC22" s="1073">
        <v>0</v>
      </c>
      <c r="AD22" s="1073"/>
      <c r="AE22" s="1074">
        <v>0</v>
      </c>
      <c r="AF22" s="1154"/>
      <c r="AG22" s="1154"/>
      <c r="AH22" s="1154"/>
      <c r="AI22" s="1155"/>
      <c r="AJ22" s="1154"/>
      <c r="AK22" s="1154"/>
      <c r="AL22" s="1154"/>
      <c r="AM22" s="1155"/>
    </row>
    <row r="23" spans="1:115"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7"/>
      <c r="AC23" s="1078">
        <v>0</v>
      </c>
      <c r="AD23" s="1078"/>
      <c r="AE23" s="1079">
        <v>0</v>
      </c>
      <c r="AF23" s="831"/>
      <c r="AG23" s="831"/>
      <c r="AH23" s="831"/>
      <c r="AI23" s="897"/>
      <c r="AJ23" s="831"/>
      <c r="AK23" s="831"/>
      <c r="AL23" s="831"/>
      <c r="AM23" s="897"/>
    </row>
    <row r="24" spans="1:115"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7"/>
      <c r="AC24" s="1078">
        <v>0</v>
      </c>
      <c r="AD24" s="1078"/>
      <c r="AE24" s="1079">
        <v>0</v>
      </c>
      <c r="AF24" s="831"/>
      <c r="AG24" s="831"/>
      <c r="AH24" s="831"/>
      <c r="AI24" s="897"/>
      <c r="AJ24" s="831"/>
      <c r="AK24" s="831"/>
      <c r="AL24" s="831"/>
      <c r="AM24" s="897"/>
    </row>
    <row r="25" spans="1:115"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7"/>
      <c r="AC25" s="1078">
        <v>0</v>
      </c>
      <c r="AD25" s="1078"/>
      <c r="AE25" s="1079">
        <v>0</v>
      </c>
      <c r="AF25" s="831"/>
      <c r="AG25" s="831"/>
      <c r="AH25" s="831"/>
      <c r="AI25" s="897"/>
      <c r="AJ25" s="831"/>
      <c r="AK25" s="831"/>
      <c r="AL25" s="831"/>
      <c r="AM25" s="897"/>
    </row>
    <row r="26" spans="1:115"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7"/>
      <c r="AC26" s="1078">
        <v>0</v>
      </c>
      <c r="AD26" s="1078"/>
      <c r="AE26" s="1079">
        <v>0</v>
      </c>
      <c r="AF26" s="831"/>
      <c r="AG26" s="831"/>
      <c r="AH26" s="831"/>
      <c r="AI26" s="897"/>
      <c r="AJ26" s="831"/>
      <c r="AK26" s="831"/>
      <c r="AL26" s="831"/>
      <c r="AM26" s="897"/>
    </row>
    <row r="27" spans="1:115"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7"/>
      <c r="AC27" s="1078">
        <v>0</v>
      </c>
      <c r="AD27" s="1078"/>
      <c r="AE27" s="1079">
        <v>0</v>
      </c>
      <c r="AF27" s="831"/>
      <c r="AG27" s="831"/>
      <c r="AH27" s="831"/>
      <c r="AI27" s="897"/>
      <c r="AJ27" s="831"/>
      <c r="AK27" s="831"/>
      <c r="AL27" s="831"/>
      <c r="AM27" s="897"/>
    </row>
    <row r="28" spans="1:115"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7"/>
      <c r="AC28" s="1078">
        <v>0</v>
      </c>
      <c r="AD28" s="1078"/>
      <c r="AE28" s="1079">
        <v>0</v>
      </c>
      <c r="AF28" s="831"/>
      <c r="AG28" s="831"/>
      <c r="AH28" s="831"/>
      <c r="AI28" s="897"/>
      <c r="AJ28" s="831"/>
      <c r="AK28" s="831"/>
      <c r="AL28" s="831"/>
      <c r="AM28" s="897"/>
    </row>
    <row r="29" spans="1:115"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7"/>
      <c r="AC29" s="1078">
        <v>0</v>
      </c>
      <c r="AD29" s="1078"/>
      <c r="AE29" s="1079">
        <v>0</v>
      </c>
      <c r="AF29" s="831"/>
      <c r="AG29" s="831"/>
      <c r="AH29" s="831"/>
      <c r="AI29" s="897"/>
      <c r="AJ29" s="831"/>
      <c r="AK29" s="831"/>
      <c r="AL29" s="831"/>
      <c r="AM29" s="897"/>
    </row>
    <row r="30" spans="1:115"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7"/>
      <c r="AC30" s="1078">
        <v>0</v>
      </c>
      <c r="AD30" s="1078"/>
      <c r="AE30" s="1079">
        <v>0</v>
      </c>
      <c r="AF30" s="831"/>
      <c r="AG30" s="831"/>
      <c r="AH30" s="831"/>
      <c r="AI30" s="897"/>
      <c r="AJ30" s="831"/>
      <c r="AK30" s="831"/>
      <c r="AL30" s="831"/>
      <c r="AM30" s="897"/>
    </row>
    <row r="31" spans="1:115"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7"/>
      <c r="AC31" s="1078">
        <v>0</v>
      </c>
      <c r="AD31" s="1078"/>
      <c r="AE31" s="1079">
        <v>0</v>
      </c>
      <c r="AF31" s="831"/>
      <c r="AG31" s="831"/>
      <c r="AH31" s="831"/>
      <c r="AI31" s="897"/>
      <c r="AJ31" s="831"/>
      <c r="AK31" s="831"/>
      <c r="AL31" s="831"/>
      <c r="AM31" s="897"/>
    </row>
    <row r="32" spans="1:115"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7"/>
      <c r="AC32" s="1078">
        <v>0</v>
      </c>
      <c r="AD32" s="1078"/>
      <c r="AE32" s="1079">
        <v>0</v>
      </c>
      <c r="AF32" s="831"/>
      <c r="AG32" s="831"/>
      <c r="AH32" s="831"/>
      <c r="AI32" s="897"/>
      <c r="AJ32" s="831"/>
      <c r="AK32" s="831"/>
      <c r="AL32" s="831"/>
      <c r="AM32" s="897"/>
    </row>
    <row r="33" spans="1:39"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7"/>
      <c r="AC33" s="1078">
        <v>0</v>
      </c>
      <c r="AD33" s="1078"/>
      <c r="AE33" s="1079">
        <v>0</v>
      </c>
      <c r="AF33" s="831"/>
      <c r="AG33" s="831"/>
      <c r="AH33" s="831"/>
      <c r="AI33" s="897"/>
      <c r="AJ33" s="831"/>
      <c r="AK33" s="831"/>
      <c r="AL33" s="831"/>
      <c r="AM33" s="897"/>
    </row>
    <row r="34" spans="1:39"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7"/>
      <c r="AC34" s="1078">
        <v>0</v>
      </c>
      <c r="AD34" s="1078"/>
      <c r="AE34" s="1079">
        <v>0</v>
      </c>
      <c r="AF34" s="831"/>
      <c r="AG34" s="831"/>
      <c r="AH34" s="831"/>
      <c r="AI34" s="897"/>
      <c r="AJ34" s="831"/>
      <c r="AK34" s="831"/>
      <c r="AL34" s="831"/>
      <c r="AM34" s="897"/>
    </row>
    <row r="35" spans="1:39"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7"/>
      <c r="AC35" s="1078">
        <v>0</v>
      </c>
      <c r="AD35" s="1078"/>
      <c r="AE35" s="1079">
        <v>0</v>
      </c>
      <c r="AF35" s="831"/>
      <c r="AG35" s="831"/>
      <c r="AH35" s="831"/>
      <c r="AI35" s="897"/>
      <c r="AJ35" s="831"/>
      <c r="AK35" s="831"/>
      <c r="AL35" s="831"/>
      <c r="AM35" s="897"/>
    </row>
    <row r="36" spans="1:39"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7"/>
      <c r="AC36" s="1078">
        <v>0</v>
      </c>
      <c r="AD36" s="1078"/>
      <c r="AE36" s="1079">
        <v>0</v>
      </c>
      <c r="AF36" s="831"/>
      <c r="AG36" s="831"/>
      <c r="AH36" s="831"/>
      <c r="AI36" s="897"/>
      <c r="AJ36" s="831"/>
      <c r="AK36" s="831"/>
      <c r="AL36" s="831"/>
      <c r="AM36" s="897"/>
    </row>
    <row r="37" spans="1:39"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7"/>
      <c r="AC37" s="1078">
        <v>0</v>
      </c>
      <c r="AD37" s="1078"/>
      <c r="AE37" s="1079">
        <v>0</v>
      </c>
      <c r="AF37" s="831"/>
      <c r="AG37" s="831"/>
      <c r="AH37" s="831"/>
      <c r="AI37" s="897"/>
      <c r="AJ37" s="831"/>
      <c r="AK37" s="831"/>
      <c r="AL37" s="831"/>
      <c r="AM37" s="897"/>
    </row>
    <row r="38" spans="1:39"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7"/>
      <c r="AC38" s="1078">
        <v>0</v>
      </c>
      <c r="AD38" s="1078"/>
      <c r="AE38" s="1079">
        <v>0</v>
      </c>
      <c r="AF38" s="831"/>
      <c r="AG38" s="831"/>
      <c r="AH38" s="831"/>
      <c r="AI38" s="897"/>
      <c r="AJ38" s="831"/>
      <c r="AK38" s="831"/>
      <c r="AL38" s="831"/>
      <c r="AM38" s="897"/>
    </row>
    <row r="39" spans="1:39"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7"/>
      <c r="AC39" s="1078">
        <v>0</v>
      </c>
      <c r="AD39" s="1078"/>
      <c r="AE39" s="1079">
        <v>0</v>
      </c>
      <c r="AF39" s="831"/>
      <c r="AG39" s="831"/>
      <c r="AH39" s="831"/>
      <c r="AI39" s="897"/>
      <c r="AJ39" s="831"/>
      <c r="AK39" s="831"/>
      <c r="AL39" s="831"/>
      <c r="AM39" s="897"/>
    </row>
    <row r="40" spans="1:39"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7"/>
      <c r="AC40" s="1078">
        <v>0</v>
      </c>
      <c r="AD40" s="1078"/>
      <c r="AE40" s="1079">
        <v>0</v>
      </c>
      <c r="AF40" s="831"/>
      <c r="AG40" s="831"/>
      <c r="AH40" s="831"/>
      <c r="AI40" s="897"/>
      <c r="AJ40" s="831"/>
      <c r="AK40" s="831"/>
      <c r="AL40" s="831"/>
      <c r="AM40" s="897"/>
    </row>
    <row r="41" spans="1:39"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7"/>
      <c r="AC41" s="1078">
        <v>0</v>
      </c>
      <c r="AD41" s="1078"/>
      <c r="AE41" s="1079">
        <v>0</v>
      </c>
      <c r="AF41" s="831"/>
      <c r="AG41" s="831"/>
      <c r="AH41" s="831"/>
      <c r="AI41" s="897"/>
      <c r="AJ41" s="831"/>
      <c r="AK41" s="831"/>
      <c r="AL41" s="831"/>
      <c r="AM41" s="897"/>
    </row>
    <row r="42" spans="1:39"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7"/>
      <c r="AC42" s="1078">
        <v>0</v>
      </c>
      <c r="AD42" s="1078"/>
      <c r="AE42" s="1079">
        <v>0</v>
      </c>
      <c r="AF42" s="831"/>
      <c r="AG42" s="831"/>
      <c r="AH42" s="831"/>
      <c r="AI42" s="897"/>
      <c r="AJ42" s="831"/>
      <c r="AK42" s="831"/>
      <c r="AL42" s="831"/>
      <c r="AM42" s="897"/>
    </row>
    <row r="43" spans="1:39"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7"/>
      <c r="AC43" s="1078">
        <v>0</v>
      </c>
      <c r="AD43" s="1078"/>
      <c r="AE43" s="1079">
        <v>0</v>
      </c>
      <c r="AF43" s="831"/>
      <c r="AG43" s="831"/>
      <c r="AH43" s="831"/>
      <c r="AI43" s="897"/>
      <c r="AJ43" s="831"/>
      <c r="AK43" s="831"/>
      <c r="AL43" s="831"/>
      <c r="AM43" s="897"/>
    </row>
    <row r="44" spans="1:39"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7"/>
      <c r="AC44" s="1078">
        <v>0</v>
      </c>
      <c r="AD44" s="1078"/>
      <c r="AE44" s="1079">
        <v>0</v>
      </c>
      <c r="AF44" s="831"/>
      <c r="AG44" s="831"/>
      <c r="AH44" s="831"/>
      <c r="AI44" s="897"/>
      <c r="AJ44" s="831"/>
      <c r="AK44" s="831"/>
      <c r="AL44" s="831"/>
      <c r="AM44" s="897"/>
    </row>
    <row r="45" spans="1:39"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7"/>
      <c r="AC45" s="1078">
        <v>0</v>
      </c>
      <c r="AD45" s="1078"/>
      <c r="AE45" s="1079">
        <v>0</v>
      </c>
      <c r="AF45" s="831"/>
      <c r="AG45" s="831"/>
      <c r="AH45" s="831"/>
      <c r="AI45" s="897"/>
      <c r="AJ45" s="831"/>
      <c r="AK45" s="831"/>
      <c r="AL45" s="831"/>
      <c r="AM45" s="897"/>
    </row>
    <row r="46" spans="1:39"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7"/>
      <c r="AC46" s="1078">
        <v>0</v>
      </c>
      <c r="AD46" s="1078"/>
      <c r="AE46" s="1079">
        <v>0</v>
      </c>
      <c r="AF46" s="831"/>
      <c r="AG46" s="831"/>
      <c r="AH46" s="831"/>
      <c r="AI46" s="897"/>
      <c r="AJ46" s="831"/>
      <c r="AK46" s="831"/>
      <c r="AL46" s="831"/>
      <c r="AM46" s="897"/>
    </row>
    <row r="47" spans="1:39"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7"/>
      <c r="AC47" s="1078">
        <v>0</v>
      </c>
      <c r="AD47" s="1078"/>
      <c r="AE47" s="1079">
        <v>0</v>
      </c>
      <c r="AF47" s="831"/>
      <c r="AG47" s="831"/>
      <c r="AH47" s="831"/>
      <c r="AI47" s="897"/>
      <c r="AJ47" s="831"/>
      <c r="AK47" s="831"/>
      <c r="AL47" s="831"/>
      <c r="AM47" s="897"/>
    </row>
    <row r="48" spans="1:39"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7"/>
      <c r="AC48" s="1078">
        <v>0</v>
      </c>
      <c r="AD48" s="1078"/>
      <c r="AE48" s="1079">
        <v>0</v>
      </c>
      <c r="AF48" s="831"/>
      <c r="AG48" s="831"/>
      <c r="AH48" s="831"/>
      <c r="AI48" s="897"/>
      <c r="AJ48" s="831"/>
      <c r="AK48" s="831"/>
      <c r="AL48" s="831"/>
      <c r="AM48" s="897"/>
    </row>
    <row r="49" spans="1:39"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7"/>
      <c r="AC49" s="1078">
        <v>0</v>
      </c>
      <c r="AD49" s="1078"/>
      <c r="AE49" s="1079">
        <v>0</v>
      </c>
      <c r="AF49" s="831"/>
      <c r="AG49" s="831"/>
      <c r="AH49" s="831"/>
      <c r="AI49" s="897"/>
      <c r="AJ49" s="831"/>
      <c r="AK49" s="831"/>
      <c r="AL49" s="831"/>
      <c r="AM49" s="897"/>
    </row>
    <row r="50" spans="1:39"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7"/>
      <c r="AC50" s="1078">
        <v>0</v>
      </c>
      <c r="AD50" s="1078"/>
      <c r="AE50" s="1079">
        <v>0</v>
      </c>
      <c r="AF50" s="831"/>
      <c r="AG50" s="831"/>
      <c r="AH50" s="831"/>
      <c r="AI50" s="897"/>
      <c r="AJ50" s="831"/>
      <c r="AK50" s="831"/>
      <c r="AL50" s="831"/>
      <c r="AM50" s="897"/>
    </row>
    <row r="51" spans="1:39"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7"/>
      <c r="AC51" s="1078">
        <v>0</v>
      </c>
      <c r="AD51" s="1078"/>
      <c r="AE51" s="1079">
        <v>0</v>
      </c>
      <c r="AF51" s="831"/>
      <c r="AG51" s="831"/>
      <c r="AH51" s="831"/>
      <c r="AI51" s="897"/>
      <c r="AJ51" s="831"/>
      <c r="AK51" s="831"/>
      <c r="AL51" s="831"/>
      <c r="AM51" s="897"/>
    </row>
    <row r="52" spans="1:39"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7"/>
      <c r="AC52" s="1078">
        <v>0</v>
      </c>
      <c r="AD52" s="1078"/>
      <c r="AE52" s="1079">
        <v>0</v>
      </c>
      <c r="AF52" s="831"/>
      <c r="AG52" s="831"/>
      <c r="AH52" s="831"/>
      <c r="AI52" s="897"/>
      <c r="AJ52" s="831"/>
      <c r="AK52" s="831"/>
      <c r="AL52" s="831"/>
      <c r="AM52" s="897"/>
    </row>
    <row r="53" spans="1:39"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7"/>
      <c r="AC53" s="1078">
        <v>0</v>
      </c>
      <c r="AD53" s="1078"/>
      <c r="AE53" s="1079">
        <v>0</v>
      </c>
      <c r="AF53" s="831"/>
      <c r="AG53" s="831"/>
      <c r="AH53" s="831"/>
      <c r="AI53" s="897"/>
      <c r="AJ53" s="831"/>
      <c r="AK53" s="831"/>
      <c r="AL53" s="831"/>
      <c r="AM53" s="897"/>
    </row>
    <row r="54" spans="1:39"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7"/>
      <c r="AC54" s="1078">
        <v>0</v>
      </c>
      <c r="AD54" s="1078"/>
      <c r="AE54" s="1079">
        <v>0</v>
      </c>
      <c r="AF54" s="831"/>
      <c r="AG54" s="831"/>
      <c r="AH54" s="831"/>
      <c r="AI54" s="897"/>
      <c r="AJ54" s="831"/>
      <c r="AK54" s="831"/>
      <c r="AL54" s="831"/>
      <c r="AM54" s="897"/>
    </row>
    <row r="55" spans="1:39"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7"/>
      <c r="AC55" s="1078">
        <v>0</v>
      </c>
      <c r="AD55" s="1078"/>
      <c r="AE55" s="1079">
        <v>0</v>
      </c>
      <c r="AF55" s="831"/>
      <c r="AG55" s="831"/>
      <c r="AH55" s="831"/>
      <c r="AI55" s="897"/>
      <c r="AJ55" s="831"/>
      <c r="AK55" s="831"/>
      <c r="AL55" s="831"/>
      <c r="AM55" s="897"/>
    </row>
    <row r="56" spans="1:39"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7"/>
      <c r="AC56" s="1078">
        <v>0</v>
      </c>
      <c r="AD56" s="1078"/>
      <c r="AE56" s="1079">
        <v>0</v>
      </c>
      <c r="AF56" s="831"/>
      <c r="AG56" s="831"/>
      <c r="AH56" s="831"/>
      <c r="AI56" s="897"/>
      <c r="AJ56" s="831"/>
      <c r="AK56" s="831"/>
      <c r="AL56" s="831"/>
      <c r="AM56" s="897"/>
    </row>
    <row r="57" spans="1:39"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7"/>
      <c r="AC57" s="1078">
        <v>0</v>
      </c>
      <c r="AD57" s="1078"/>
      <c r="AE57" s="1079">
        <v>0</v>
      </c>
      <c r="AF57" s="831"/>
      <c r="AG57" s="831"/>
      <c r="AH57" s="831"/>
      <c r="AI57" s="897"/>
      <c r="AJ57" s="831"/>
      <c r="AK57" s="831"/>
      <c r="AL57" s="831"/>
      <c r="AM57" s="897"/>
    </row>
    <row r="58" spans="1:39"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7"/>
      <c r="AC58" s="1078">
        <v>0</v>
      </c>
      <c r="AD58" s="1078"/>
      <c r="AE58" s="1079">
        <v>0</v>
      </c>
      <c r="AF58" s="831"/>
      <c r="AG58" s="831"/>
      <c r="AH58" s="831"/>
      <c r="AI58" s="897"/>
      <c r="AJ58" s="831"/>
      <c r="AK58" s="831"/>
      <c r="AL58" s="831"/>
      <c r="AM58" s="897"/>
    </row>
    <row r="59" spans="1:39"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7"/>
      <c r="AC59" s="1078">
        <v>0</v>
      </c>
      <c r="AD59" s="1078"/>
      <c r="AE59" s="1079">
        <v>0</v>
      </c>
      <c r="AF59" s="831"/>
      <c r="AG59" s="831"/>
      <c r="AH59" s="831"/>
      <c r="AI59" s="897"/>
      <c r="AJ59" s="831"/>
      <c r="AK59" s="831"/>
      <c r="AL59" s="831"/>
      <c r="AM59" s="897"/>
    </row>
    <row r="60" spans="1:39"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7"/>
      <c r="AC60" s="1078">
        <v>0</v>
      </c>
      <c r="AD60" s="1078"/>
      <c r="AE60" s="1079">
        <v>0</v>
      </c>
      <c r="AF60" s="831"/>
      <c r="AG60" s="831"/>
      <c r="AH60" s="831"/>
      <c r="AI60" s="897"/>
      <c r="AJ60" s="831"/>
      <c r="AK60" s="831"/>
      <c r="AL60" s="831"/>
      <c r="AM60" s="897"/>
    </row>
    <row r="61" spans="1:39"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7"/>
      <c r="AC61" s="1078">
        <v>0</v>
      </c>
      <c r="AD61" s="1078"/>
      <c r="AE61" s="1079">
        <v>0</v>
      </c>
      <c r="AF61" s="831"/>
      <c r="AG61" s="831"/>
      <c r="AH61" s="831"/>
      <c r="AI61" s="897"/>
      <c r="AJ61" s="831"/>
      <c r="AK61" s="831"/>
      <c r="AL61" s="831"/>
      <c r="AM61" s="897"/>
    </row>
    <row r="62" spans="1:39"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7"/>
      <c r="AC62" s="1078">
        <v>0</v>
      </c>
      <c r="AD62" s="1078"/>
      <c r="AE62" s="1079">
        <v>0</v>
      </c>
      <c r="AF62" s="831"/>
      <c r="AG62" s="831"/>
      <c r="AH62" s="831"/>
      <c r="AI62" s="897"/>
      <c r="AJ62" s="831"/>
      <c r="AK62" s="831"/>
      <c r="AL62" s="831"/>
      <c r="AM62" s="897"/>
    </row>
    <row r="63" spans="1:39"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7"/>
      <c r="AC63" s="1078">
        <v>0</v>
      </c>
      <c r="AD63" s="1078"/>
      <c r="AE63" s="1079">
        <v>0</v>
      </c>
      <c r="AF63" s="831"/>
      <c r="AG63" s="831"/>
      <c r="AH63" s="831"/>
      <c r="AI63" s="897"/>
      <c r="AJ63" s="831"/>
      <c r="AK63" s="831"/>
      <c r="AL63" s="831"/>
      <c r="AM63" s="897"/>
    </row>
    <row r="64" spans="1:39"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7"/>
      <c r="AC64" s="1078">
        <v>0</v>
      </c>
      <c r="AD64" s="1078"/>
      <c r="AE64" s="1079">
        <v>0</v>
      </c>
      <c r="AF64" s="831"/>
      <c r="AG64" s="831"/>
      <c r="AH64" s="831"/>
      <c r="AI64" s="897"/>
      <c r="AJ64" s="831"/>
      <c r="AK64" s="831"/>
      <c r="AL64" s="831"/>
      <c r="AM64" s="897"/>
    </row>
    <row r="65" spans="1:39"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7"/>
      <c r="AC65" s="1078">
        <v>0</v>
      </c>
      <c r="AD65" s="1078"/>
      <c r="AE65" s="1079">
        <v>0</v>
      </c>
      <c r="AF65" s="831"/>
      <c r="AG65" s="831"/>
      <c r="AH65" s="831"/>
      <c r="AI65" s="897"/>
      <c r="AJ65" s="831"/>
      <c r="AK65" s="831"/>
      <c r="AL65" s="831"/>
      <c r="AM65" s="897"/>
    </row>
    <row r="66" spans="1:39"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7"/>
      <c r="AC66" s="1078">
        <v>0</v>
      </c>
      <c r="AD66" s="1078"/>
      <c r="AE66" s="1079">
        <v>0</v>
      </c>
      <c r="AF66" s="831"/>
      <c r="AG66" s="831"/>
      <c r="AH66" s="831"/>
      <c r="AI66" s="897"/>
      <c r="AJ66" s="831"/>
      <c r="AK66" s="831"/>
      <c r="AL66" s="831"/>
      <c r="AM66" s="897"/>
    </row>
    <row r="67" spans="1:39"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7"/>
      <c r="AC67" s="1078">
        <v>0</v>
      </c>
      <c r="AD67" s="1078"/>
      <c r="AE67" s="1079">
        <v>0</v>
      </c>
      <c r="AF67" s="831"/>
      <c r="AG67" s="831"/>
      <c r="AH67" s="831"/>
      <c r="AI67" s="897"/>
      <c r="AJ67" s="831"/>
      <c r="AK67" s="831"/>
      <c r="AL67" s="831"/>
      <c r="AM67" s="897"/>
    </row>
    <row r="68" spans="1:39"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7"/>
      <c r="AC68" s="1078">
        <v>0</v>
      </c>
      <c r="AD68" s="1078"/>
      <c r="AE68" s="1079">
        <v>0</v>
      </c>
      <c r="AF68" s="831"/>
      <c r="AG68" s="831"/>
      <c r="AH68" s="831"/>
      <c r="AI68" s="897"/>
      <c r="AJ68" s="831"/>
      <c r="AK68" s="831"/>
      <c r="AL68" s="831"/>
      <c r="AM68" s="897"/>
    </row>
    <row r="69" spans="1:39"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7"/>
      <c r="AC69" s="1078">
        <v>0</v>
      </c>
      <c r="AD69" s="1078"/>
      <c r="AE69" s="1079">
        <v>0</v>
      </c>
      <c r="AF69" s="831"/>
      <c r="AG69" s="831"/>
      <c r="AH69" s="831"/>
      <c r="AI69" s="897"/>
      <c r="AJ69" s="831"/>
      <c r="AK69" s="831"/>
      <c r="AL69" s="831"/>
      <c r="AM69" s="897"/>
    </row>
    <row r="70" spans="1:39"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7"/>
      <c r="AC70" s="1078">
        <v>0</v>
      </c>
      <c r="AD70" s="1078"/>
      <c r="AE70" s="1079">
        <v>0</v>
      </c>
      <c r="AF70" s="831"/>
      <c r="AG70" s="831"/>
      <c r="AH70" s="831"/>
      <c r="AI70" s="897"/>
      <c r="AJ70" s="831"/>
      <c r="AK70" s="831"/>
      <c r="AL70" s="831"/>
      <c r="AM70" s="897"/>
    </row>
    <row r="71" spans="1:39"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7"/>
      <c r="AC71" s="1078">
        <v>0</v>
      </c>
      <c r="AD71" s="1078"/>
      <c r="AE71" s="1079">
        <v>0</v>
      </c>
      <c r="AF71" s="831"/>
      <c r="AG71" s="831"/>
      <c r="AH71" s="831"/>
      <c r="AI71" s="897"/>
      <c r="AJ71" s="831"/>
      <c r="AK71" s="831"/>
      <c r="AL71" s="831"/>
      <c r="AM71" s="897"/>
    </row>
    <row r="72" spans="1:39"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7"/>
      <c r="AC72" s="1078">
        <v>0</v>
      </c>
      <c r="AD72" s="1078"/>
      <c r="AE72" s="1079">
        <v>0</v>
      </c>
      <c r="AF72" s="831"/>
      <c r="AG72" s="831"/>
      <c r="AH72" s="831"/>
      <c r="AI72" s="897"/>
      <c r="AJ72" s="831"/>
      <c r="AK72" s="831"/>
      <c r="AL72" s="831"/>
      <c r="AM72" s="897"/>
    </row>
    <row r="73" spans="1:39"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7"/>
      <c r="AC73" s="1078">
        <v>0</v>
      </c>
      <c r="AD73" s="1078"/>
      <c r="AE73" s="1079">
        <v>0</v>
      </c>
      <c r="AF73" s="831"/>
      <c r="AG73" s="831"/>
      <c r="AH73" s="831"/>
      <c r="AI73" s="897"/>
      <c r="AJ73" s="831"/>
      <c r="AK73" s="831"/>
      <c r="AL73" s="831"/>
      <c r="AM73" s="897"/>
    </row>
    <row r="74" spans="1:39"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7"/>
      <c r="AC74" s="1078">
        <v>0</v>
      </c>
      <c r="AD74" s="1078"/>
      <c r="AE74" s="1079">
        <v>0</v>
      </c>
      <c r="AF74" s="831"/>
      <c r="AG74" s="831"/>
      <c r="AH74" s="831"/>
      <c r="AI74" s="897"/>
      <c r="AJ74" s="831"/>
      <c r="AK74" s="831"/>
      <c r="AL74" s="831"/>
      <c r="AM74" s="897"/>
    </row>
    <row r="75" spans="1:39"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7"/>
      <c r="AC75" s="1078">
        <v>0</v>
      </c>
      <c r="AD75" s="1078"/>
      <c r="AE75" s="1079">
        <v>0</v>
      </c>
      <c r="AF75" s="831"/>
      <c r="AG75" s="831"/>
      <c r="AH75" s="831"/>
      <c r="AI75" s="897"/>
      <c r="AJ75" s="831"/>
      <c r="AK75" s="831"/>
      <c r="AL75" s="831"/>
      <c r="AM75" s="897"/>
    </row>
    <row r="76" spans="1:39"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7"/>
      <c r="AC76" s="1078">
        <v>0</v>
      </c>
      <c r="AD76" s="1078"/>
      <c r="AE76" s="1079">
        <v>0</v>
      </c>
      <c r="AF76" s="831"/>
      <c r="AG76" s="831"/>
      <c r="AH76" s="831"/>
      <c r="AI76" s="897"/>
      <c r="AJ76" s="831"/>
      <c r="AK76" s="831"/>
      <c r="AL76" s="831"/>
      <c r="AM76" s="897"/>
    </row>
    <row r="77" spans="1:39"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7"/>
      <c r="AC77" s="1078">
        <v>0</v>
      </c>
      <c r="AD77" s="1078"/>
      <c r="AE77" s="1079">
        <v>0</v>
      </c>
      <c r="AF77" s="831"/>
      <c r="AG77" s="831"/>
      <c r="AH77" s="831"/>
      <c r="AI77" s="897"/>
      <c r="AJ77" s="831"/>
      <c r="AK77" s="831"/>
      <c r="AL77" s="831"/>
      <c r="AM77" s="897"/>
    </row>
    <row r="78" spans="1:39"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7"/>
      <c r="AC78" s="1078">
        <v>0</v>
      </c>
      <c r="AD78" s="1078"/>
      <c r="AE78" s="1079">
        <v>0</v>
      </c>
      <c r="AF78" s="831"/>
      <c r="AG78" s="831"/>
      <c r="AH78" s="831"/>
      <c r="AI78" s="897"/>
      <c r="AJ78" s="831"/>
      <c r="AK78" s="831"/>
      <c r="AL78" s="831"/>
      <c r="AM78" s="897"/>
    </row>
    <row r="79" spans="1:39"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7"/>
      <c r="AC79" s="1078">
        <v>0</v>
      </c>
      <c r="AD79" s="1078"/>
      <c r="AE79" s="1079">
        <v>0</v>
      </c>
      <c r="AF79" s="831"/>
      <c r="AG79" s="831"/>
      <c r="AH79" s="831"/>
      <c r="AI79" s="897"/>
      <c r="AJ79" s="831"/>
      <c r="AK79" s="831"/>
      <c r="AL79" s="831"/>
      <c r="AM79" s="897"/>
    </row>
    <row r="80" spans="1:39"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7"/>
      <c r="AC80" s="1078">
        <v>0</v>
      </c>
      <c r="AD80" s="1078"/>
      <c r="AE80" s="1079">
        <v>0</v>
      </c>
      <c r="AF80" s="831"/>
      <c r="AG80" s="831"/>
      <c r="AH80" s="831"/>
      <c r="AI80" s="897"/>
      <c r="AJ80" s="831"/>
      <c r="AK80" s="831"/>
      <c r="AL80" s="831"/>
      <c r="AM80" s="897"/>
    </row>
    <row r="81" spans="1:39"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7"/>
      <c r="AC81" s="1078">
        <v>0</v>
      </c>
      <c r="AD81" s="1078"/>
      <c r="AE81" s="1079">
        <v>0</v>
      </c>
      <c r="AF81" s="831"/>
      <c r="AG81" s="831"/>
      <c r="AH81" s="831"/>
      <c r="AI81" s="897"/>
      <c r="AJ81" s="831"/>
      <c r="AK81" s="831"/>
      <c r="AL81" s="831"/>
      <c r="AM81" s="897"/>
    </row>
    <row r="82" spans="1:39"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7"/>
      <c r="AC82" s="1078">
        <v>0</v>
      </c>
      <c r="AD82" s="1078"/>
      <c r="AE82" s="1079">
        <v>0</v>
      </c>
      <c r="AF82" s="831"/>
      <c r="AG82" s="831"/>
      <c r="AH82" s="831"/>
      <c r="AI82" s="897"/>
      <c r="AJ82" s="831"/>
      <c r="AK82" s="831"/>
      <c r="AL82" s="831"/>
      <c r="AM82" s="897"/>
    </row>
    <row r="83" spans="1:39"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7"/>
      <c r="AC83" s="1078">
        <v>0</v>
      </c>
      <c r="AD83" s="1078"/>
      <c r="AE83" s="1079">
        <v>0</v>
      </c>
      <c r="AF83" s="831"/>
      <c r="AG83" s="831"/>
      <c r="AH83" s="831"/>
      <c r="AI83" s="897"/>
      <c r="AJ83" s="831"/>
      <c r="AK83" s="831"/>
      <c r="AL83" s="831"/>
      <c r="AM83" s="897"/>
    </row>
    <row r="84" spans="1:39"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7"/>
      <c r="AC84" s="1078">
        <v>0</v>
      </c>
      <c r="AD84" s="1078"/>
      <c r="AE84" s="1079">
        <v>0</v>
      </c>
      <c r="AF84" s="831"/>
      <c r="AG84" s="831"/>
      <c r="AH84" s="831"/>
      <c r="AI84" s="897"/>
      <c r="AJ84" s="831"/>
      <c r="AK84" s="831"/>
      <c r="AL84" s="831"/>
      <c r="AM84" s="897"/>
    </row>
    <row r="85" spans="1:39"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7"/>
      <c r="AC85" s="1078">
        <v>0</v>
      </c>
      <c r="AD85" s="1078"/>
      <c r="AE85" s="1079">
        <v>0</v>
      </c>
      <c r="AF85" s="831"/>
      <c r="AG85" s="831"/>
      <c r="AH85" s="831"/>
      <c r="AI85" s="897"/>
      <c r="AJ85" s="831"/>
      <c r="AK85" s="831"/>
      <c r="AL85" s="831"/>
      <c r="AM85" s="897"/>
    </row>
    <row r="86" spans="1:39"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7"/>
      <c r="AC86" s="1078">
        <v>0</v>
      </c>
      <c r="AD86" s="1078"/>
      <c r="AE86" s="1079">
        <v>0</v>
      </c>
      <c r="AF86" s="831"/>
      <c r="AG86" s="831"/>
      <c r="AH86" s="831"/>
      <c r="AI86" s="897"/>
      <c r="AJ86" s="831"/>
      <c r="AK86" s="831"/>
      <c r="AL86" s="831"/>
      <c r="AM86" s="897"/>
    </row>
    <row r="87" spans="1:39"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7"/>
      <c r="AC87" s="1078">
        <v>0</v>
      </c>
      <c r="AD87" s="1078"/>
      <c r="AE87" s="1079">
        <v>0</v>
      </c>
      <c r="AF87" s="831"/>
      <c r="AG87" s="831"/>
      <c r="AH87" s="831"/>
      <c r="AI87" s="897"/>
      <c r="AJ87" s="831"/>
      <c r="AK87" s="831"/>
      <c r="AL87" s="831"/>
      <c r="AM87" s="897"/>
    </row>
    <row r="88" spans="1:39"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7"/>
      <c r="AC88" s="1078">
        <v>0</v>
      </c>
      <c r="AD88" s="1078"/>
      <c r="AE88" s="1079">
        <v>0</v>
      </c>
      <c r="AF88" s="831"/>
      <c r="AG88" s="831"/>
      <c r="AH88" s="831"/>
      <c r="AI88" s="897"/>
      <c r="AJ88" s="831"/>
      <c r="AK88" s="831"/>
      <c r="AL88" s="831"/>
      <c r="AM88" s="897"/>
    </row>
    <row r="89" spans="1:39"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7"/>
      <c r="AC89" s="1078">
        <v>0</v>
      </c>
      <c r="AD89" s="1078"/>
      <c r="AE89" s="1079">
        <v>0</v>
      </c>
      <c r="AF89" s="831"/>
      <c r="AG89" s="831"/>
      <c r="AH89" s="831"/>
      <c r="AI89" s="897"/>
      <c r="AJ89" s="831"/>
      <c r="AK89" s="831"/>
      <c r="AL89" s="831"/>
      <c r="AM89" s="897"/>
    </row>
    <row r="90" spans="1:39"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7"/>
      <c r="AC90" s="1078">
        <v>0</v>
      </c>
      <c r="AD90" s="1078"/>
      <c r="AE90" s="1079">
        <v>0</v>
      </c>
      <c r="AF90" s="831"/>
      <c r="AG90" s="831"/>
      <c r="AH90" s="831"/>
      <c r="AI90" s="897"/>
      <c r="AJ90" s="831"/>
      <c r="AK90" s="831"/>
      <c r="AL90" s="831"/>
      <c r="AM90" s="897"/>
    </row>
    <row r="91" spans="1:39"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7"/>
      <c r="AC91" s="1078">
        <v>0</v>
      </c>
      <c r="AD91" s="1078"/>
      <c r="AE91" s="1079">
        <v>0</v>
      </c>
      <c r="AF91" s="831"/>
      <c r="AG91" s="831"/>
      <c r="AH91" s="831"/>
      <c r="AI91" s="897"/>
      <c r="AJ91" s="831"/>
      <c r="AK91" s="831"/>
      <c r="AL91" s="831"/>
      <c r="AM91" s="897"/>
    </row>
    <row r="92" spans="1:39"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7"/>
      <c r="AC92" s="1078">
        <v>0</v>
      </c>
      <c r="AD92" s="1078"/>
      <c r="AE92" s="1079">
        <v>0</v>
      </c>
      <c r="AF92" s="831"/>
      <c r="AG92" s="831"/>
      <c r="AH92" s="831"/>
      <c r="AI92" s="897"/>
      <c r="AJ92" s="831"/>
      <c r="AK92" s="831"/>
      <c r="AL92" s="831"/>
      <c r="AM92" s="897"/>
    </row>
    <row r="93" spans="1:39"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7"/>
      <c r="AC93" s="1078">
        <v>0</v>
      </c>
      <c r="AD93" s="1078"/>
      <c r="AE93" s="1079">
        <v>0</v>
      </c>
      <c r="AF93" s="831"/>
      <c r="AG93" s="831"/>
      <c r="AH93" s="831"/>
      <c r="AI93" s="897"/>
      <c r="AJ93" s="831"/>
      <c r="AK93" s="831"/>
      <c r="AL93" s="831"/>
      <c r="AM93" s="897"/>
    </row>
    <row r="94" spans="1:39"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7"/>
      <c r="AC94" s="1078">
        <v>0</v>
      </c>
      <c r="AD94" s="1078"/>
      <c r="AE94" s="1079">
        <v>0</v>
      </c>
      <c r="AF94" s="831"/>
      <c r="AG94" s="831"/>
      <c r="AH94" s="831"/>
      <c r="AI94" s="897"/>
      <c r="AJ94" s="831"/>
      <c r="AK94" s="831"/>
      <c r="AL94" s="831"/>
      <c r="AM94" s="897"/>
    </row>
    <row r="95" spans="1:39"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7"/>
      <c r="AC95" s="1078">
        <v>0</v>
      </c>
      <c r="AD95" s="1078"/>
      <c r="AE95" s="1079">
        <v>0</v>
      </c>
      <c r="AF95" s="831"/>
      <c r="AG95" s="831"/>
      <c r="AH95" s="831"/>
      <c r="AI95" s="897"/>
      <c r="AJ95" s="831"/>
      <c r="AK95" s="831"/>
      <c r="AL95" s="831"/>
      <c r="AM95" s="897"/>
    </row>
    <row r="96" spans="1:39"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7"/>
      <c r="AC96" s="1078">
        <v>0</v>
      </c>
      <c r="AD96" s="1078"/>
      <c r="AE96" s="1079">
        <v>0</v>
      </c>
      <c r="AF96" s="831"/>
      <c r="AG96" s="831"/>
      <c r="AH96" s="831"/>
      <c r="AI96" s="897"/>
      <c r="AJ96" s="831"/>
      <c r="AK96" s="831"/>
      <c r="AL96" s="831"/>
      <c r="AM96" s="897"/>
    </row>
    <row r="97" spans="1:39"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7"/>
      <c r="AC97" s="1078">
        <v>0</v>
      </c>
      <c r="AD97" s="1078"/>
      <c r="AE97" s="1079">
        <v>0</v>
      </c>
      <c r="AF97" s="831"/>
      <c r="AG97" s="831"/>
      <c r="AH97" s="831"/>
      <c r="AI97" s="897"/>
      <c r="AJ97" s="831"/>
      <c r="AK97" s="831"/>
      <c r="AL97" s="831"/>
      <c r="AM97" s="897"/>
    </row>
    <row r="98" spans="1:39"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7"/>
      <c r="AC98" s="1078">
        <v>0</v>
      </c>
      <c r="AD98" s="1078"/>
      <c r="AE98" s="1079">
        <v>0</v>
      </c>
      <c r="AF98" s="831"/>
      <c r="AG98" s="831"/>
      <c r="AH98" s="831"/>
      <c r="AI98" s="897"/>
      <c r="AJ98" s="831"/>
      <c r="AK98" s="831"/>
      <c r="AL98" s="831"/>
      <c r="AM98" s="897"/>
    </row>
    <row r="99" spans="1:39"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7"/>
      <c r="AC99" s="1078">
        <v>0</v>
      </c>
      <c r="AD99" s="1078"/>
      <c r="AE99" s="1079">
        <v>0</v>
      </c>
      <c r="AF99" s="831"/>
      <c r="AG99" s="831"/>
      <c r="AH99" s="831"/>
      <c r="AI99" s="897"/>
      <c r="AJ99" s="831"/>
      <c r="AK99" s="831"/>
      <c r="AL99" s="831"/>
      <c r="AM99" s="897"/>
    </row>
    <row r="100" spans="1:39"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7"/>
      <c r="AC100" s="1078">
        <v>0</v>
      </c>
      <c r="AD100" s="1078"/>
      <c r="AE100" s="1079">
        <v>0</v>
      </c>
      <c r="AF100" s="831"/>
      <c r="AG100" s="831"/>
      <c r="AH100" s="831"/>
      <c r="AI100" s="897"/>
      <c r="AJ100" s="831"/>
      <c r="AK100" s="831"/>
      <c r="AL100" s="831"/>
      <c r="AM100" s="897"/>
    </row>
    <row r="101" spans="1:39"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7"/>
      <c r="AC101" s="1078">
        <v>0</v>
      </c>
      <c r="AD101" s="1078"/>
      <c r="AE101" s="1079">
        <v>0</v>
      </c>
      <c r="AF101" s="831"/>
      <c r="AG101" s="831"/>
      <c r="AH101" s="831"/>
      <c r="AI101" s="897"/>
      <c r="AJ101" s="831"/>
      <c r="AK101" s="831"/>
      <c r="AL101" s="831"/>
      <c r="AM101" s="897"/>
    </row>
    <row r="102" spans="1:39"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7"/>
      <c r="AC102" s="1078">
        <v>0</v>
      </c>
      <c r="AD102" s="1078"/>
      <c r="AE102" s="1079">
        <v>0</v>
      </c>
      <c r="AF102" s="831"/>
      <c r="AG102" s="831"/>
      <c r="AH102" s="831"/>
      <c r="AI102" s="897"/>
      <c r="AJ102" s="831"/>
      <c r="AK102" s="831"/>
      <c r="AL102" s="831"/>
      <c r="AM102" s="897"/>
    </row>
    <row r="103" spans="1:39"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7"/>
      <c r="AC103" s="1078">
        <v>0</v>
      </c>
      <c r="AD103" s="1078"/>
      <c r="AE103" s="1079">
        <v>0</v>
      </c>
      <c r="AF103" s="831"/>
      <c r="AG103" s="831"/>
      <c r="AH103" s="831"/>
      <c r="AI103" s="897"/>
      <c r="AJ103" s="831"/>
      <c r="AK103" s="831"/>
      <c r="AL103" s="831"/>
      <c r="AM103" s="897"/>
    </row>
    <row r="104" spans="1:39"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7"/>
      <c r="AC104" s="1078">
        <v>0</v>
      </c>
      <c r="AD104" s="1078"/>
      <c r="AE104" s="1079">
        <v>0</v>
      </c>
      <c r="AF104" s="831"/>
      <c r="AG104" s="831"/>
      <c r="AH104" s="831"/>
      <c r="AI104" s="897"/>
      <c r="AJ104" s="831"/>
      <c r="AK104" s="831"/>
      <c r="AL104" s="831"/>
      <c r="AM104" s="897"/>
    </row>
    <row r="105" spans="1:39" s="144" customFormat="1" ht="15.75" hidden="1"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7"/>
      <c r="AC105" s="1078">
        <v>0</v>
      </c>
      <c r="AD105" s="1078"/>
      <c r="AE105" s="1079">
        <v>0</v>
      </c>
      <c r="AF105" s="831"/>
      <c r="AG105" s="831"/>
      <c r="AH105" s="831"/>
      <c r="AI105" s="897"/>
      <c r="AJ105" s="831"/>
      <c r="AK105" s="831"/>
      <c r="AL105" s="831"/>
      <c r="AM105" s="897"/>
    </row>
    <row r="106" spans="1:39" s="144" customFormat="1" ht="15.75" hidden="1"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7"/>
      <c r="AC106" s="1078">
        <v>0</v>
      </c>
      <c r="AD106" s="1078"/>
      <c r="AE106" s="1079">
        <v>0</v>
      </c>
      <c r="AF106" s="831"/>
      <c r="AG106" s="831"/>
      <c r="AH106" s="831"/>
      <c r="AI106" s="897"/>
      <c r="AJ106" s="831"/>
      <c r="AK106" s="831"/>
      <c r="AL106" s="831"/>
      <c r="AM106" s="897"/>
    </row>
    <row r="107" spans="1:39" s="144" customFormat="1" ht="15.75" hidden="1"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7"/>
      <c r="AC107" s="1078">
        <v>0</v>
      </c>
      <c r="AD107" s="1078"/>
      <c r="AE107" s="1079">
        <v>0</v>
      </c>
      <c r="AF107" s="831"/>
      <c r="AG107" s="831"/>
      <c r="AH107" s="831"/>
      <c r="AI107" s="897"/>
      <c r="AJ107" s="831"/>
      <c r="AK107" s="831"/>
      <c r="AL107" s="831"/>
      <c r="AM107" s="897"/>
    </row>
    <row r="108" spans="1:39" s="144" customFormat="1" ht="15.75" hidden="1"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7"/>
      <c r="AC108" s="1078">
        <v>0</v>
      </c>
      <c r="AD108" s="1078"/>
      <c r="AE108" s="1079">
        <v>0</v>
      </c>
      <c r="AF108" s="831"/>
      <c r="AG108" s="831"/>
      <c r="AH108" s="831"/>
      <c r="AI108" s="897"/>
      <c r="AJ108" s="831"/>
      <c r="AK108" s="831"/>
      <c r="AL108" s="831"/>
      <c r="AM108" s="897"/>
    </row>
    <row r="109" spans="1:39" s="144" customFormat="1" ht="15.75" hidden="1"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7"/>
      <c r="AC109" s="1078">
        <v>0</v>
      </c>
      <c r="AD109" s="1078"/>
      <c r="AE109" s="1079">
        <v>0</v>
      </c>
      <c r="AF109" s="831"/>
      <c r="AG109" s="831"/>
      <c r="AH109" s="831"/>
      <c r="AI109" s="897"/>
      <c r="AJ109" s="831"/>
      <c r="AK109" s="831"/>
      <c r="AL109" s="831"/>
      <c r="AM109" s="897"/>
    </row>
    <row r="110" spans="1:39" s="144" customFormat="1" ht="15.75" hidden="1"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7"/>
      <c r="AC110" s="1078">
        <v>0</v>
      </c>
      <c r="AD110" s="1078"/>
      <c r="AE110" s="1079">
        <v>0</v>
      </c>
      <c r="AF110" s="831"/>
      <c r="AG110" s="831"/>
      <c r="AH110" s="831"/>
      <c r="AI110" s="897"/>
      <c r="AJ110" s="831"/>
      <c r="AK110" s="831"/>
      <c r="AL110" s="831"/>
      <c r="AM110" s="897"/>
    </row>
    <row r="111" spans="1:39" s="144" customFormat="1" ht="15.75" hidden="1"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7"/>
      <c r="AC111" s="1078">
        <v>0</v>
      </c>
      <c r="AD111" s="1078"/>
      <c r="AE111" s="1079">
        <v>0</v>
      </c>
      <c r="AF111" s="831"/>
      <c r="AG111" s="831"/>
      <c r="AH111" s="831"/>
      <c r="AI111" s="897"/>
      <c r="AJ111" s="831"/>
      <c r="AK111" s="831"/>
      <c r="AL111" s="831"/>
      <c r="AM111" s="897"/>
    </row>
    <row r="112" spans="1:39" s="144" customFormat="1" ht="15.75" hidden="1"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7"/>
      <c r="AC112" s="1078">
        <v>0</v>
      </c>
      <c r="AD112" s="1078"/>
      <c r="AE112" s="1079">
        <v>0</v>
      </c>
      <c r="AF112" s="831"/>
      <c r="AG112" s="831"/>
      <c r="AH112" s="831"/>
      <c r="AI112" s="897"/>
      <c r="AJ112" s="831"/>
      <c r="AK112" s="831"/>
      <c r="AL112" s="831"/>
      <c r="AM112" s="897"/>
    </row>
    <row r="113" spans="1:39" s="144" customFormat="1" ht="15.75" hidden="1"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7"/>
      <c r="AC113" s="1078">
        <v>0</v>
      </c>
      <c r="AD113" s="1078"/>
      <c r="AE113" s="1079">
        <v>0</v>
      </c>
      <c r="AF113" s="831"/>
      <c r="AG113" s="831"/>
      <c r="AH113" s="831"/>
      <c r="AI113" s="897"/>
      <c r="AJ113" s="831"/>
      <c r="AK113" s="831"/>
      <c r="AL113" s="831"/>
      <c r="AM113" s="897"/>
    </row>
    <row r="114" spans="1:39" s="144" customFormat="1" ht="15.75" hidden="1"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7"/>
      <c r="AC114" s="1078">
        <v>0</v>
      </c>
      <c r="AD114" s="1078"/>
      <c r="AE114" s="1079">
        <v>0</v>
      </c>
      <c r="AF114" s="831"/>
      <c r="AG114" s="831"/>
      <c r="AH114" s="831"/>
      <c r="AI114" s="897"/>
      <c r="AJ114" s="831"/>
      <c r="AK114" s="831"/>
      <c r="AL114" s="831"/>
      <c r="AM114" s="897"/>
    </row>
    <row r="115" spans="1:39" s="144" customFormat="1" ht="15.75" hidden="1"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7"/>
      <c r="AC115" s="1078">
        <v>0</v>
      </c>
      <c r="AD115" s="1078"/>
      <c r="AE115" s="1079">
        <v>0</v>
      </c>
      <c r="AF115" s="831"/>
      <c r="AG115" s="831"/>
      <c r="AH115" s="831"/>
      <c r="AI115" s="897"/>
      <c r="AJ115" s="831"/>
      <c r="AK115" s="831"/>
      <c r="AL115" s="831"/>
      <c r="AM115" s="897"/>
    </row>
    <row r="116" spans="1:39" s="144" customFormat="1" ht="15.75" hidden="1"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7"/>
      <c r="AC116" s="1078">
        <v>0</v>
      </c>
      <c r="AD116" s="1078"/>
      <c r="AE116" s="1079">
        <v>0</v>
      </c>
      <c r="AF116" s="831"/>
      <c r="AG116" s="831"/>
      <c r="AH116" s="831"/>
      <c r="AI116" s="897"/>
      <c r="AJ116" s="831"/>
      <c r="AK116" s="831"/>
      <c r="AL116" s="831"/>
      <c r="AM116" s="897"/>
    </row>
    <row r="117" spans="1:39" s="144" customFormat="1" ht="15.75" hidden="1"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7"/>
      <c r="AC117" s="1078">
        <v>0</v>
      </c>
      <c r="AD117" s="1078"/>
      <c r="AE117" s="1079">
        <v>0</v>
      </c>
      <c r="AF117" s="831"/>
      <c r="AG117" s="831"/>
      <c r="AH117" s="831"/>
      <c r="AI117" s="897"/>
      <c r="AJ117" s="831"/>
      <c r="AK117" s="831"/>
      <c r="AL117" s="831"/>
      <c r="AM117" s="897"/>
    </row>
    <row r="118" spans="1:39" s="144" customFormat="1" ht="15.75" hidden="1"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7"/>
      <c r="AC118" s="1078">
        <v>0</v>
      </c>
      <c r="AD118" s="1078"/>
      <c r="AE118" s="1079">
        <v>0</v>
      </c>
      <c r="AF118" s="831"/>
      <c r="AG118" s="831"/>
      <c r="AH118" s="831"/>
      <c r="AI118" s="897"/>
      <c r="AJ118" s="831"/>
      <c r="AK118" s="831"/>
      <c r="AL118" s="831"/>
      <c r="AM118" s="897"/>
    </row>
    <row r="119" spans="1:39" s="144" customFormat="1" ht="15.75" hidden="1"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7"/>
      <c r="AC119" s="1078">
        <v>0</v>
      </c>
      <c r="AD119" s="1078"/>
      <c r="AE119" s="1079">
        <v>0</v>
      </c>
      <c r="AF119" s="831"/>
      <c r="AG119" s="831"/>
      <c r="AH119" s="831"/>
      <c r="AI119" s="897"/>
      <c r="AJ119" s="831"/>
      <c r="AK119" s="831"/>
      <c r="AL119" s="831"/>
      <c r="AM119" s="897"/>
    </row>
    <row r="120" spans="1:39" s="144" customFormat="1" ht="15.75" hidden="1"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7"/>
      <c r="AC120" s="1078">
        <v>0</v>
      </c>
      <c r="AD120" s="1078"/>
      <c r="AE120" s="1079">
        <v>0</v>
      </c>
      <c r="AF120" s="831"/>
      <c r="AG120" s="831"/>
      <c r="AH120" s="831"/>
      <c r="AI120" s="897"/>
      <c r="AJ120" s="831"/>
      <c r="AK120" s="831"/>
      <c r="AL120" s="831"/>
      <c r="AM120" s="897"/>
    </row>
    <row r="121" spans="1:39" s="144" customFormat="1" ht="15.75" hidden="1"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7"/>
      <c r="AC121" s="1078">
        <v>0</v>
      </c>
      <c r="AD121" s="1078"/>
      <c r="AE121" s="1079">
        <v>0</v>
      </c>
      <c r="AF121" s="831"/>
      <c r="AG121" s="831"/>
      <c r="AH121" s="831"/>
      <c r="AI121" s="897"/>
      <c r="AJ121" s="831"/>
      <c r="AK121" s="831"/>
      <c r="AL121" s="831"/>
      <c r="AM121" s="897"/>
    </row>
    <row r="122" spans="1:39" s="144" customFormat="1" ht="15.75" hidden="1"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7"/>
      <c r="AC122" s="1078">
        <v>0</v>
      </c>
      <c r="AD122" s="1078"/>
      <c r="AE122" s="1079">
        <v>0</v>
      </c>
      <c r="AF122" s="831"/>
      <c r="AG122" s="831"/>
      <c r="AH122" s="831"/>
      <c r="AI122" s="897"/>
      <c r="AJ122" s="831"/>
      <c r="AK122" s="831"/>
      <c r="AL122" s="831"/>
      <c r="AM122" s="897"/>
    </row>
    <row r="123" spans="1:39" s="144" customFormat="1" ht="15.75" hidden="1"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7"/>
      <c r="AC123" s="1078">
        <v>0</v>
      </c>
      <c r="AD123" s="1078"/>
      <c r="AE123" s="1079">
        <v>0</v>
      </c>
      <c r="AF123" s="831"/>
      <c r="AG123" s="831"/>
      <c r="AH123" s="831"/>
      <c r="AI123" s="897"/>
      <c r="AJ123" s="831"/>
      <c r="AK123" s="831"/>
      <c r="AL123" s="831"/>
      <c r="AM123" s="897"/>
    </row>
    <row r="124" spans="1:39" s="144" customFormat="1" ht="15.75" hidden="1"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7"/>
      <c r="AC124" s="1078">
        <v>0</v>
      </c>
      <c r="AD124" s="1078"/>
      <c r="AE124" s="1079">
        <v>0</v>
      </c>
      <c r="AF124" s="831"/>
      <c r="AG124" s="831"/>
      <c r="AH124" s="831"/>
      <c r="AI124" s="897"/>
      <c r="AJ124" s="831"/>
      <c r="AK124" s="831"/>
      <c r="AL124" s="831"/>
      <c r="AM124" s="897"/>
    </row>
    <row r="125" spans="1:39" s="144" customFormat="1" ht="15.75" hidden="1"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7"/>
      <c r="AC125" s="1078">
        <v>0</v>
      </c>
      <c r="AD125" s="1078"/>
      <c r="AE125" s="1079">
        <v>0</v>
      </c>
      <c r="AF125" s="831"/>
      <c r="AG125" s="831"/>
      <c r="AH125" s="831"/>
      <c r="AI125" s="897"/>
      <c r="AJ125" s="831"/>
      <c r="AK125" s="831"/>
      <c r="AL125" s="831"/>
      <c r="AM125" s="897"/>
    </row>
    <row r="126" spans="1:39" s="144" customFormat="1" ht="15.75" hidden="1"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7"/>
      <c r="AC126" s="1078">
        <v>0</v>
      </c>
      <c r="AD126" s="1078"/>
      <c r="AE126" s="1079">
        <v>0</v>
      </c>
      <c r="AF126" s="831"/>
      <c r="AG126" s="831"/>
      <c r="AH126" s="831"/>
      <c r="AI126" s="897"/>
      <c r="AJ126" s="831"/>
      <c r="AK126" s="831"/>
      <c r="AL126" s="831"/>
      <c r="AM126" s="897"/>
    </row>
    <row r="127" spans="1:39" s="144" customFormat="1" ht="15.75" hidden="1"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7"/>
      <c r="AC127" s="1078">
        <v>0</v>
      </c>
      <c r="AD127" s="1078"/>
      <c r="AE127" s="1079">
        <v>0</v>
      </c>
      <c r="AF127" s="831"/>
      <c r="AG127" s="831"/>
      <c r="AH127" s="831"/>
      <c r="AI127" s="897"/>
      <c r="AJ127" s="831"/>
      <c r="AK127" s="831"/>
      <c r="AL127" s="831"/>
      <c r="AM127" s="897"/>
    </row>
    <row r="128" spans="1:39" s="144" customFormat="1" ht="15.75" hidden="1"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7"/>
      <c r="AC128" s="1078">
        <v>0</v>
      </c>
      <c r="AD128" s="1078"/>
      <c r="AE128" s="1079">
        <v>0</v>
      </c>
      <c r="AF128" s="831"/>
      <c r="AG128" s="831"/>
      <c r="AH128" s="831"/>
      <c r="AI128" s="897"/>
      <c r="AJ128" s="831"/>
      <c r="AK128" s="831"/>
      <c r="AL128" s="831"/>
      <c r="AM128" s="897"/>
    </row>
    <row r="129" spans="1:39" s="144" customFormat="1" ht="15.75" hidden="1"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7"/>
      <c r="AC129" s="1078">
        <v>0</v>
      </c>
      <c r="AD129" s="1078"/>
      <c r="AE129" s="1079">
        <v>0</v>
      </c>
      <c r="AF129" s="831"/>
      <c r="AG129" s="831"/>
      <c r="AH129" s="831"/>
      <c r="AI129" s="897"/>
      <c r="AJ129" s="831"/>
      <c r="AK129" s="831"/>
      <c r="AL129" s="831"/>
      <c r="AM129" s="897"/>
    </row>
    <row r="130" spans="1:39" s="144" customFormat="1" ht="15.75" hidden="1"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7"/>
      <c r="AC130" s="1078">
        <v>0</v>
      </c>
      <c r="AD130" s="1078"/>
      <c r="AE130" s="1079">
        <v>0</v>
      </c>
      <c r="AF130" s="831"/>
      <c r="AG130" s="831"/>
      <c r="AH130" s="831"/>
      <c r="AI130" s="897"/>
      <c r="AJ130" s="831"/>
      <c r="AK130" s="831"/>
      <c r="AL130" s="831"/>
      <c r="AM130" s="897"/>
    </row>
    <row r="131" spans="1:39" s="144" customFormat="1" ht="15.75" hidden="1"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7"/>
      <c r="AC131" s="1078">
        <v>0</v>
      </c>
      <c r="AD131" s="1078"/>
      <c r="AE131" s="1079">
        <v>0</v>
      </c>
      <c r="AF131" s="831"/>
      <c r="AG131" s="831"/>
      <c r="AH131" s="831"/>
      <c r="AI131" s="897"/>
      <c r="AJ131" s="831"/>
      <c r="AK131" s="831"/>
      <c r="AL131" s="831"/>
      <c r="AM131" s="897"/>
    </row>
    <row r="132" spans="1:39" s="144" customFormat="1" ht="15.75" hidden="1"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7"/>
      <c r="AC132" s="1078">
        <v>0</v>
      </c>
      <c r="AD132" s="1078"/>
      <c r="AE132" s="1079">
        <v>0</v>
      </c>
      <c r="AF132" s="831"/>
      <c r="AG132" s="831"/>
      <c r="AH132" s="831"/>
      <c r="AI132" s="897"/>
      <c r="AJ132" s="831"/>
      <c r="AK132" s="831"/>
      <c r="AL132" s="831"/>
      <c r="AM132" s="897"/>
    </row>
    <row r="133" spans="1:39" s="144" customFormat="1" ht="15.75" hidden="1"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7"/>
      <c r="AC133" s="1078">
        <v>0</v>
      </c>
      <c r="AD133" s="1078"/>
      <c r="AE133" s="1079">
        <v>0</v>
      </c>
      <c r="AF133" s="831"/>
      <c r="AG133" s="831"/>
      <c r="AH133" s="831"/>
      <c r="AI133" s="897"/>
      <c r="AJ133" s="831"/>
      <c r="AK133" s="831"/>
      <c r="AL133" s="831"/>
      <c r="AM133" s="897"/>
    </row>
    <row r="134" spans="1:39" s="144" customFormat="1" ht="15.75" hidden="1"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7"/>
      <c r="AC134" s="1078">
        <v>0</v>
      </c>
      <c r="AD134" s="1078"/>
      <c r="AE134" s="1079">
        <v>0</v>
      </c>
      <c r="AF134" s="831"/>
      <c r="AG134" s="831"/>
      <c r="AH134" s="831"/>
      <c r="AI134" s="897"/>
      <c r="AJ134" s="831"/>
      <c r="AK134" s="831"/>
      <c r="AL134" s="831"/>
      <c r="AM134" s="897"/>
    </row>
    <row r="135" spans="1:39" s="144" customFormat="1" ht="15.75" hidden="1"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7"/>
      <c r="AC135" s="1078">
        <v>0</v>
      </c>
      <c r="AD135" s="1078"/>
      <c r="AE135" s="1079">
        <v>0</v>
      </c>
      <c r="AF135" s="831"/>
      <c r="AG135" s="831"/>
      <c r="AH135" s="831"/>
      <c r="AI135" s="897"/>
      <c r="AJ135" s="831"/>
      <c r="AK135" s="831"/>
      <c r="AL135" s="831"/>
      <c r="AM135" s="897"/>
    </row>
    <row r="136" spans="1:39" s="144" customFormat="1" ht="15.75" hidden="1"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7"/>
      <c r="AC136" s="1078">
        <v>0</v>
      </c>
      <c r="AD136" s="1078"/>
      <c r="AE136" s="1079">
        <v>0</v>
      </c>
      <c r="AF136" s="831"/>
      <c r="AG136" s="831"/>
      <c r="AH136" s="831"/>
      <c r="AI136" s="897"/>
      <c r="AJ136" s="831"/>
      <c r="AK136" s="831"/>
      <c r="AL136" s="831"/>
      <c r="AM136" s="897"/>
    </row>
    <row r="137" spans="1:39" s="144" customFormat="1" ht="15.75" hidden="1"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7"/>
      <c r="AC137" s="1078">
        <v>0</v>
      </c>
      <c r="AD137" s="1078"/>
      <c r="AE137" s="1079">
        <v>0</v>
      </c>
      <c r="AF137" s="831"/>
      <c r="AG137" s="831"/>
      <c r="AH137" s="831"/>
      <c r="AI137" s="897"/>
      <c r="AJ137" s="831"/>
      <c r="AK137" s="831"/>
      <c r="AL137" s="831"/>
      <c r="AM137" s="897"/>
    </row>
    <row r="138" spans="1:39" s="144" customFormat="1" ht="15.75" hidden="1"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7"/>
      <c r="AC138" s="1078">
        <v>0</v>
      </c>
      <c r="AD138" s="1078"/>
      <c r="AE138" s="1079">
        <v>0</v>
      </c>
      <c r="AF138" s="831"/>
      <c r="AG138" s="831"/>
      <c r="AH138" s="831"/>
      <c r="AI138" s="897"/>
      <c r="AJ138" s="831"/>
      <c r="AK138" s="831"/>
      <c r="AL138" s="831"/>
      <c r="AM138" s="897"/>
    </row>
    <row r="139" spans="1:39" s="144" customFormat="1" ht="15.75" hidden="1"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7"/>
      <c r="AC139" s="1078">
        <v>0</v>
      </c>
      <c r="AD139" s="1078"/>
      <c r="AE139" s="1079">
        <v>0</v>
      </c>
      <c r="AF139" s="831"/>
      <c r="AG139" s="831"/>
      <c r="AH139" s="831"/>
      <c r="AI139" s="897"/>
      <c r="AJ139" s="831"/>
      <c r="AK139" s="831"/>
      <c r="AL139" s="831"/>
      <c r="AM139" s="897"/>
    </row>
    <row r="140" spans="1:39" s="144" customFormat="1" ht="15.75" hidden="1"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7"/>
      <c r="AC140" s="1078">
        <v>0</v>
      </c>
      <c r="AD140" s="1078"/>
      <c r="AE140" s="1079">
        <v>0</v>
      </c>
      <c r="AF140" s="831"/>
      <c r="AG140" s="831"/>
      <c r="AH140" s="831"/>
      <c r="AI140" s="897"/>
      <c r="AJ140" s="831"/>
      <c r="AK140" s="831"/>
      <c r="AL140" s="831"/>
      <c r="AM140" s="897"/>
    </row>
    <row r="141" spans="1:39" s="144" customFormat="1" ht="15.75" hidden="1"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7"/>
      <c r="AC141" s="1078">
        <v>0</v>
      </c>
      <c r="AD141" s="1078"/>
      <c r="AE141" s="1079">
        <v>0</v>
      </c>
      <c r="AF141" s="831"/>
      <c r="AG141" s="831"/>
      <c r="AH141" s="831"/>
      <c r="AI141" s="897"/>
      <c r="AJ141" s="831"/>
      <c r="AK141" s="831"/>
      <c r="AL141" s="831"/>
      <c r="AM141" s="897"/>
    </row>
    <row r="142" spans="1:39" s="144" customFormat="1" ht="15.75" hidden="1"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7"/>
      <c r="AC142" s="1078">
        <v>0</v>
      </c>
      <c r="AD142" s="1078"/>
      <c r="AE142" s="1079">
        <v>0</v>
      </c>
      <c r="AF142" s="831"/>
      <c r="AG142" s="831"/>
      <c r="AH142" s="831"/>
      <c r="AI142" s="897"/>
      <c r="AJ142" s="831"/>
      <c r="AK142" s="831"/>
      <c r="AL142" s="831"/>
      <c r="AM142" s="897"/>
    </row>
    <row r="143" spans="1:39" s="144" customFormat="1" ht="15.75" hidden="1"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7"/>
      <c r="AC143" s="1078">
        <v>0</v>
      </c>
      <c r="AD143" s="1078"/>
      <c r="AE143" s="1079">
        <v>0</v>
      </c>
      <c r="AF143" s="831"/>
      <c r="AG143" s="831"/>
      <c r="AH143" s="831"/>
      <c r="AI143" s="897"/>
      <c r="AJ143" s="831"/>
      <c r="AK143" s="831"/>
      <c r="AL143" s="831"/>
      <c r="AM143" s="897"/>
    </row>
    <row r="144" spans="1:39" s="144" customFormat="1" ht="15.75" hidden="1"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7"/>
      <c r="AC144" s="1078">
        <v>0</v>
      </c>
      <c r="AD144" s="1078"/>
      <c r="AE144" s="1079">
        <v>0</v>
      </c>
      <c r="AF144" s="831"/>
      <c r="AG144" s="831"/>
      <c r="AH144" s="831"/>
      <c r="AI144" s="897"/>
      <c r="AJ144" s="831"/>
      <c r="AK144" s="831"/>
      <c r="AL144" s="831"/>
      <c r="AM144" s="897"/>
    </row>
    <row r="145" spans="1:39" s="144" customFormat="1" ht="15.75" hidden="1"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7"/>
      <c r="AC145" s="1078">
        <v>0</v>
      </c>
      <c r="AD145" s="1078"/>
      <c r="AE145" s="1079">
        <v>0</v>
      </c>
      <c r="AF145" s="831"/>
      <c r="AG145" s="831"/>
      <c r="AH145" s="831"/>
      <c r="AI145" s="897"/>
      <c r="AJ145" s="831"/>
      <c r="AK145" s="831"/>
      <c r="AL145" s="831"/>
      <c r="AM145" s="897"/>
    </row>
    <row r="146" spans="1:39" s="144" customFormat="1" ht="15.75" hidden="1"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7"/>
      <c r="AC146" s="1078">
        <v>0</v>
      </c>
      <c r="AD146" s="1078"/>
      <c r="AE146" s="1079">
        <v>0</v>
      </c>
      <c r="AF146" s="831"/>
      <c r="AG146" s="831"/>
      <c r="AH146" s="831"/>
      <c r="AI146" s="897"/>
      <c r="AJ146" s="831"/>
      <c r="AK146" s="831"/>
      <c r="AL146" s="831"/>
      <c r="AM146" s="897"/>
    </row>
    <row r="147" spans="1:39" s="144" customFormat="1" ht="15.75" hidden="1"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7"/>
      <c r="AC147" s="1078">
        <v>0</v>
      </c>
      <c r="AD147" s="1078"/>
      <c r="AE147" s="1079">
        <v>0</v>
      </c>
      <c r="AF147" s="831"/>
      <c r="AG147" s="831"/>
      <c r="AH147" s="831"/>
      <c r="AI147" s="897"/>
      <c r="AJ147" s="831"/>
      <c r="AK147" s="831"/>
      <c r="AL147" s="831"/>
      <c r="AM147" s="897"/>
    </row>
    <row r="148" spans="1:39" s="144" customFormat="1" ht="15.75" hidden="1"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7"/>
      <c r="AC148" s="1078">
        <v>0</v>
      </c>
      <c r="AD148" s="1078"/>
      <c r="AE148" s="1079">
        <v>0</v>
      </c>
      <c r="AF148" s="831"/>
      <c r="AG148" s="831"/>
      <c r="AH148" s="831"/>
      <c r="AI148" s="897"/>
      <c r="AJ148" s="831"/>
      <c r="AK148" s="831"/>
      <c r="AL148" s="831"/>
      <c r="AM148" s="897"/>
    </row>
    <row r="149" spans="1:39" s="144" customFormat="1" ht="15.75" hidden="1"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7"/>
      <c r="AC149" s="1078">
        <v>0</v>
      </c>
      <c r="AD149" s="1078"/>
      <c r="AE149" s="1079">
        <v>0</v>
      </c>
      <c r="AF149" s="831"/>
      <c r="AG149" s="831"/>
      <c r="AH149" s="831"/>
      <c r="AI149" s="897"/>
      <c r="AJ149" s="831"/>
      <c r="AK149" s="831"/>
      <c r="AL149" s="831"/>
      <c r="AM149" s="897"/>
    </row>
    <row r="150" spans="1:39" s="144" customFormat="1" ht="15.75" hidden="1"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7"/>
      <c r="AC150" s="1078">
        <v>0</v>
      </c>
      <c r="AD150" s="1078"/>
      <c r="AE150" s="1079">
        <v>0</v>
      </c>
      <c r="AF150" s="831"/>
      <c r="AG150" s="831"/>
      <c r="AH150" s="831"/>
      <c r="AI150" s="897"/>
      <c r="AJ150" s="831"/>
      <c r="AK150" s="831"/>
      <c r="AL150" s="831"/>
      <c r="AM150" s="897"/>
    </row>
    <row r="151" spans="1:39" s="144" customFormat="1" ht="15.75" hidden="1"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7"/>
      <c r="AC151" s="1078">
        <v>0</v>
      </c>
      <c r="AD151" s="1078"/>
      <c r="AE151" s="1079">
        <v>0</v>
      </c>
      <c r="AF151" s="831"/>
      <c r="AG151" s="831"/>
      <c r="AH151" s="831"/>
      <c r="AI151" s="897"/>
      <c r="AJ151" s="831"/>
      <c r="AK151" s="831"/>
      <c r="AL151" s="831"/>
      <c r="AM151" s="897"/>
    </row>
    <row r="152" spans="1:39" s="144" customFormat="1" ht="15.75" hidden="1"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7"/>
      <c r="AC152" s="1078">
        <v>0</v>
      </c>
      <c r="AD152" s="1078"/>
      <c r="AE152" s="1079">
        <v>0</v>
      </c>
      <c r="AF152" s="831"/>
      <c r="AG152" s="831"/>
      <c r="AH152" s="831"/>
      <c r="AI152" s="897"/>
      <c r="AJ152" s="831"/>
      <c r="AK152" s="831"/>
      <c r="AL152" s="831"/>
      <c r="AM152" s="897"/>
    </row>
    <row r="153" spans="1:39" s="144" customFormat="1" ht="15.75" hidden="1"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7"/>
      <c r="AC153" s="1078">
        <v>0</v>
      </c>
      <c r="AD153" s="1078"/>
      <c r="AE153" s="1079">
        <v>0</v>
      </c>
      <c r="AF153" s="831"/>
      <c r="AG153" s="831"/>
      <c r="AH153" s="831"/>
      <c r="AI153" s="897"/>
      <c r="AJ153" s="831"/>
      <c r="AK153" s="831"/>
      <c r="AL153" s="831"/>
      <c r="AM153" s="897"/>
    </row>
    <row r="154" spans="1:39" s="144" customFormat="1" ht="15.75" hidden="1"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7"/>
      <c r="AC154" s="1078">
        <v>0</v>
      </c>
      <c r="AD154" s="1078"/>
      <c r="AE154" s="1079">
        <v>0</v>
      </c>
      <c r="AF154" s="831"/>
      <c r="AG154" s="831"/>
      <c r="AH154" s="831"/>
      <c r="AI154" s="897"/>
      <c r="AJ154" s="831"/>
      <c r="AK154" s="831"/>
      <c r="AL154" s="831"/>
      <c r="AM154" s="897"/>
    </row>
    <row r="155" spans="1:39" s="144" customFormat="1" ht="15.75" hidden="1"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7"/>
      <c r="AC155" s="1078">
        <v>0</v>
      </c>
      <c r="AD155" s="1078"/>
      <c r="AE155" s="1079">
        <v>0</v>
      </c>
      <c r="AF155" s="831"/>
      <c r="AG155" s="831"/>
      <c r="AH155" s="831"/>
      <c r="AI155" s="897"/>
      <c r="AJ155" s="831"/>
      <c r="AK155" s="831"/>
      <c r="AL155" s="831"/>
      <c r="AM155" s="897"/>
    </row>
    <row r="156" spans="1:39" s="144" customFormat="1" ht="15.75" hidden="1"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7"/>
      <c r="AC156" s="1078">
        <v>0</v>
      </c>
      <c r="AD156" s="1078"/>
      <c r="AE156" s="1079">
        <v>0</v>
      </c>
      <c r="AF156" s="831"/>
      <c r="AG156" s="831"/>
      <c r="AH156" s="831"/>
      <c r="AI156" s="897"/>
      <c r="AJ156" s="831"/>
      <c r="AK156" s="831"/>
      <c r="AL156" s="831"/>
      <c r="AM156" s="897"/>
    </row>
    <row r="157" spans="1:39" s="144" customFormat="1" ht="15.75" hidden="1"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7"/>
      <c r="AC157" s="1078">
        <v>0</v>
      </c>
      <c r="AD157" s="1078"/>
      <c r="AE157" s="1079">
        <v>0</v>
      </c>
      <c r="AF157" s="831"/>
      <c r="AG157" s="831"/>
      <c r="AH157" s="831"/>
      <c r="AI157" s="897"/>
      <c r="AJ157" s="831"/>
      <c r="AK157" s="831"/>
      <c r="AL157" s="831"/>
      <c r="AM157" s="897"/>
    </row>
    <row r="158" spans="1:39" s="144" customFormat="1" ht="15.75" hidden="1"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7"/>
      <c r="AC158" s="1078">
        <v>0</v>
      </c>
      <c r="AD158" s="1078"/>
      <c r="AE158" s="1079">
        <v>0</v>
      </c>
      <c r="AF158" s="831"/>
      <c r="AG158" s="831"/>
      <c r="AH158" s="831"/>
      <c r="AI158" s="897"/>
      <c r="AJ158" s="831"/>
      <c r="AK158" s="831"/>
      <c r="AL158" s="831"/>
      <c r="AM158" s="897"/>
    </row>
    <row r="159" spans="1:39" s="144" customFormat="1" ht="15.75" hidden="1"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7"/>
      <c r="AC159" s="1078">
        <v>0</v>
      </c>
      <c r="AD159" s="1078"/>
      <c r="AE159" s="1079">
        <v>0</v>
      </c>
      <c r="AF159" s="831"/>
      <c r="AG159" s="831"/>
      <c r="AH159" s="831"/>
      <c r="AI159" s="897"/>
      <c r="AJ159" s="831"/>
      <c r="AK159" s="831"/>
      <c r="AL159" s="831"/>
      <c r="AM159" s="897"/>
    </row>
    <row r="160" spans="1:39" s="144" customFormat="1" ht="15.75" hidden="1"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7"/>
      <c r="AC160" s="1078">
        <v>0</v>
      </c>
      <c r="AD160" s="1078"/>
      <c r="AE160" s="1079">
        <v>0</v>
      </c>
      <c r="AF160" s="831"/>
      <c r="AG160" s="831"/>
      <c r="AH160" s="831"/>
      <c r="AI160" s="897"/>
      <c r="AJ160" s="831"/>
      <c r="AK160" s="831"/>
      <c r="AL160" s="831"/>
      <c r="AM160" s="897"/>
    </row>
    <row r="161" spans="1:39" s="144" customFormat="1" ht="15.75" hidden="1"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7"/>
      <c r="AC161" s="1078">
        <v>0</v>
      </c>
      <c r="AD161" s="1078"/>
      <c r="AE161" s="1079">
        <v>0</v>
      </c>
      <c r="AF161" s="831"/>
      <c r="AG161" s="831"/>
      <c r="AH161" s="831"/>
      <c r="AI161" s="897"/>
      <c r="AJ161" s="831"/>
      <c r="AK161" s="831"/>
      <c r="AL161" s="831"/>
      <c r="AM161" s="897"/>
    </row>
    <row r="162" spans="1:39" s="144" customFormat="1" ht="15.75" hidden="1"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7"/>
      <c r="AC162" s="1078">
        <v>0</v>
      </c>
      <c r="AD162" s="1078"/>
      <c r="AE162" s="1079">
        <v>0</v>
      </c>
      <c r="AF162" s="831"/>
      <c r="AG162" s="831"/>
      <c r="AH162" s="831"/>
      <c r="AI162" s="897"/>
      <c r="AJ162" s="831"/>
      <c r="AK162" s="831"/>
      <c r="AL162" s="831"/>
      <c r="AM162" s="897"/>
    </row>
    <row r="163" spans="1:39" s="144" customFormat="1" ht="15.75" hidden="1"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7"/>
      <c r="AC163" s="1078">
        <v>0</v>
      </c>
      <c r="AD163" s="1078"/>
      <c r="AE163" s="1079">
        <v>0</v>
      </c>
      <c r="AF163" s="831"/>
      <c r="AG163" s="831"/>
      <c r="AH163" s="831"/>
      <c r="AI163" s="897"/>
      <c r="AJ163" s="831"/>
      <c r="AK163" s="831"/>
      <c r="AL163" s="831"/>
      <c r="AM163" s="897"/>
    </row>
    <row r="164" spans="1:39" s="144" customFormat="1" ht="15.75" hidden="1"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7"/>
      <c r="AC164" s="1078">
        <v>0</v>
      </c>
      <c r="AD164" s="1078"/>
      <c r="AE164" s="1079">
        <v>0</v>
      </c>
      <c r="AF164" s="831"/>
      <c r="AG164" s="831"/>
      <c r="AH164" s="831"/>
      <c r="AI164" s="897"/>
      <c r="AJ164" s="831"/>
      <c r="AK164" s="831"/>
      <c r="AL164" s="831"/>
      <c r="AM164" s="897"/>
    </row>
    <row r="165" spans="1:39" s="144" customFormat="1" ht="15.75" hidden="1"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7"/>
      <c r="AC165" s="1078">
        <v>0</v>
      </c>
      <c r="AD165" s="1078"/>
      <c r="AE165" s="1079">
        <v>0</v>
      </c>
      <c r="AF165" s="831"/>
      <c r="AG165" s="831"/>
      <c r="AH165" s="831"/>
      <c r="AI165" s="897"/>
      <c r="AJ165" s="831"/>
      <c r="AK165" s="831"/>
      <c r="AL165" s="831"/>
      <c r="AM165" s="897"/>
    </row>
    <row r="166" spans="1:39" s="144" customFormat="1" ht="15.75" hidden="1"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7"/>
      <c r="AC166" s="1078">
        <v>0</v>
      </c>
      <c r="AD166" s="1078"/>
      <c r="AE166" s="1079">
        <v>0</v>
      </c>
      <c r="AF166" s="831"/>
      <c r="AG166" s="831"/>
      <c r="AH166" s="831"/>
      <c r="AI166" s="897"/>
      <c r="AJ166" s="831"/>
      <c r="AK166" s="831"/>
      <c r="AL166" s="831"/>
      <c r="AM166" s="897"/>
    </row>
    <row r="167" spans="1:39" s="144" customFormat="1" ht="15.75" hidden="1"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7"/>
      <c r="AC167" s="1078">
        <v>0</v>
      </c>
      <c r="AD167" s="1078"/>
      <c r="AE167" s="1079">
        <v>0</v>
      </c>
      <c r="AF167" s="831"/>
      <c r="AG167" s="831"/>
      <c r="AH167" s="831"/>
      <c r="AI167" s="897"/>
      <c r="AJ167" s="831"/>
      <c r="AK167" s="831"/>
      <c r="AL167" s="831"/>
      <c r="AM167" s="897"/>
    </row>
    <row r="168" spans="1:39" s="144" customFormat="1" ht="15.75" hidden="1"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7"/>
      <c r="AC168" s="1078">
        <v>0</v>
      </c>
      <c r="AD168" s="1078"/>
      <c r="AE168" s="1079">
        <v>0</v>
      </c>
      <c r="AF168" s="831"/>
      <c r="AG168" s="831"/>
      <c r="AH168" s="831"/>
      <c r="AI168" s="897"/>
      <c r="AJ168" s="831"/>
      <c r="AK168" s="831"/>
      <c r="AL168" s="831"/>
      <c r="AM168" s="897"/>
    </row>
    <row r="169" spans="1:39" s="144" customFormat="1" ht="15.75" hidden="1"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7"/>
      <c r="AC169" s="1078">
        <v>0</v>
      </c>
      <c r="AD169" s="1078"/>
      <c r="AE169" s="1079">
        <v>0</v>
      </c>
      <c r="AF169" s="831"/>
      <c r="AG169" s="831"/>
      <c r="AH169" s="831"/>
      <c r="AI169" s="897"/>
      <c r="AJ169" s="831"/>
      <c r="AK169" s="831"/>
      <c r="AL169" s="831"/>
      <c r="AM169" s="897"/>
    </row>
    <row r="170" spans="1:39" s="144" customFormat="1" ht="15.75" hidden="1"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7"/>
      <c r="AC170" s="1078">
        <v>0</v>
      </c>
      <c r="AD170" s="1078"/>
      <c r="AE170" s="1079">
        <v>0</v>
      </c>
      <c r="AF170" s="831"/>
      <c r="AG170" s="831"/>
      <c r="AH170" s="831"/>
      <c r="AI170" s="897"/>
      <c r="AJ170" s="831"/>
      <c r="AK170" s="831"/>
      <c r="AL170" s="831"/>
      <c r="AM170" s="897"/>
    </row>
    <row r="171" spans="1:39" s="144" customFormat="1" ht="15.75" hidden="1"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7"/>
      <c r="AC171" s="1078">
        <v>0</v>
      </c>
      <c r="AD171" s="1078"/>
      <c r="AE171" s="1079">
        <v>0</v>
      </c>
      <c r="AF171" s="831"/>
      <c r="AG171" s="831"/>
      <c r="AH171" s="831"/>
      <c r="AI171" s="897"/>
      <c r="AJ171" s="831"/>
      <c r="AK171" s="831"/>
      <c r="AL171" s="831"/>
      <c r="AM171" s="897"/>
    </row>
    <row r="172" spans="1:39" s="144" customFormat="1" ht="15.75" hidden="1"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7"/>
      <c r="AC172" s="1078">
        <v>0</v>
      </c>
      <c r="AD172" s="1078"/>
      <c r="AE172" s="1079">
        <v>0</v>
      </c>
      <c r="AF172" s="831"/>
      <c r="AG172" s="831"/>
      <c r="AH172" s="831"/>
      <c r="AI172" s="897"/>
      <c r="AJ172" s="831"/>
      <c r="AK172" s="831"/>
      <c r="AL172" s="831"/>
      <c r="AM172" s="897"/>
    </row>
    <row r="173" spans="1:39" s="144" customFormat="1" ht="15.75" hidden="1"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7"/>
      <c r="AC173" s="1078">
        <v>0</v>
      </c>
      <c r="AD173" s="1078"/>
      <c r="AE173" s="1079">
        <v>0</v>
      </c>
      <c r="AF173" s="831"/>
      <c r="AG173" s="831"/>
      <c r="AH173" s="831"/>
      <c r="AI173" s="897"/>
      <c r="AJ173" s="831"/>
      <c r="AK173" s="831"/>
      <c r="AL173" s="831"/>
      <c r="AM173" s="897"/>
    </row>
    <row r="174" spans="1:39" s="144" customFormat="1" ht="15.75" hidden="1"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7"/>
      <c r="AC174" s="1078">
        <v>0</v>
      </c>
      <c r="AD174" s="1078"/>
      <c r="AE174" s="1079">
        <v>0</v>
      </c>
      <c r="AF174" s="831"/>
      <c r="AG174" s="831"/>
      <c r="AH174" s="831"/>
      <c r="AI174" s="897"/>
      <c r="AJ174" s="831"/>
      <c r="AK174" s="831"/>
      <c r="AL174" s="831"/>
      <c r="AM174" s="897"/>
    </row>
    <row r="175" spans="1:39" s="144" customFormat="1" ht="15.75" hidden="1"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7"/>
      <c r="AC175" s="1078">
        <v>0</v>
      </c>
      <c r="AD175" s="1078"/>
      <c r="AE175" s="1079">
        <v>0</v>
      </c>
      <c r="AF175" s="831"/>
      <c r="AG175" s="831"/>
      <c r="AH175" s="831"/>
      <c r="AI175" s="897"/>
      <c r="AJ175" s="831"/>
      <c r="AK175" s="831"/>
      <c r="AL175" s="831"/>
      <c r="AM175" s="897"/>
    </row>
    <row r="176" spans="1:39" s="144" customFormat="1" ht="15.75" hidden="1"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t="s">
        <v>740</v>
      </c>
      <c r="Y176" s="1078"/>
      <c r="Z176" s="1078"/>
      <c r="AA176" s="1078"/>
      <c r="AB176" s="1077"/>
      <c r="AC176" s="1078">
        <v>0</v>
      </c>
      <c r="AD176" s="1078"/>
      <c r="AE176" s="1079">
        <v>0</v>
      </c>
      <c r="AF176" s="831"/>
      <c r="AG176" s="831"/>
      <c r="AH176" s="831"/>
      <c r="AI176" s="897"/>
      <c r="AJ176" s="831"/>
      <c r="AK176" s="831"/>
      <c r="AL176" s="831"/>
      <c r="AM176" s="897"/>
    </row>
    <row r="177" spans="1:39" s="144" customFormat="1" ht="15.75" hidden="1"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7"/>
      <c r="AC177" s="1078">
        <v>0</v>
      </c>
      <c r="AD177" s="1078"/>
      <c r="AE177" s="1079">
        <v>0</v>
      </c>
      <c r="AF177" s="831"/>
      <c r="AG177" s="831"/>
      <c r="AH177" s="831"/>
      <c r="AI177" s="897"/>
      <c r="AJ177" s="831"/>
      <c r="AK177" s="831"/>
      <c r="AL177" s="831"/>
      <c r="AM177" s="897"/>
    </row>
    <row r="178" spans="1:39" s="144" customFormat="1" ht="15.75" hidden="1"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7"/>
      <c r="AC178" s="1078">
        <v>0</v>
      </c>
      <c r="AD178" s="1078"/>
      <c r="AE178" s="1079">
        <v>0</v>
      </c>
      <c r="AF178" s="831"/>
      <c r="AG178" s="831"/>
      <c r="AH178" s="831"/>
      <c r="AI178" s="897"/>
      <c r="AJ178" s="831"/>
      <c r="AK178" s="831"/>
      <c r="AL178" s="831"/>
      <c r="AM178" s="897"/>
    </row>
    <row r="179" spans="1:39" s="144" customFormat="1" ht="15.75" hidden="1"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7"/>
      <c r="AC179" s="1078">
        <v>0</v>
      </c>
      <c r="AD179" s="1078"/>
      <c r="AE179" s="1079">
        <v>0</v>
      </c>
      <c r="AF179" s="831"/>
      <c r="AG179" s="831"/>
      <c r="AH179" s="831"/>
      <c r="AI179" s="897"/>
      <c r="AJ179" s="831"/>
      <c r="AK179" s="831"/>
      <c r="AL179" s="831"/>
      <c r="AM179" s="897"/>
    </row>
    <row r="180" spans="1:39" s="144" customFormat="1" ht="15.75" hidden="1"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7"/>
      <c r="AC180" s="1078">
        <v>0</v>
      </c>
      <c r="AD180" s="1078"/>
      <c r="AE180" s="1079">
        <v>0</v>
      </c>
      <c r="AF180" s="831"/>
      <c r="AG180" s="831"/>
      <c r="AH180" s="831"/>
      <c r="AI180" s="897"/>
      <c r="AJ180" s="831"/>
      <c r="AK180" s="831"/>
      <c r="AL180" s="831"/>
      <c r="AM180" s="897"/>
    </row>
    <row r="181" spans="1:39" s="144" customFormat="1" ht="15.75" hidden="1"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7"/>
      <c r="AC181" s="1078">
        <v>0</v>
      </c>
      <c r="AD181" s="1078"/>
      <c r="AE181" s="1079">
        <v>0</v>
      </c>
      <c r="AF181" s="831"/>
      <c r="AG181" s="831"/>
      <c r="AH181" s="831"/>
      <c r="AI181" s="897"/>
      <c r="AJ181" s="831"/>
      <c r="AK181" s="831"/>
      <c r="AL181" s="831"/>
      <c r="AM181" s="897"/>
    </row>
    <row r="182" spans="1:39" s="144" customFormat="1" ht="15.75" hidden="1"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7"/>
      <c r="AC182" s="1078">
        <v>0</v>
      </c>
      <c r="AD182" s="1078"/>
      <c r="AE182" s="1079">
        <v>0</v>
      </c>
      <c r="AF182" s="831"/>
      <c r="AG182" s="831"/>
      <c r="AH182" s="831"/>
      <c r="AI182" s="897"/>
      <c r="AJ182" s="831"/>
      <c r="AK182" s="831"/>
      <c r="AL182" s="831"/>
      <c r="AM182" s="897"/>
    </row>
    <row r="183" spans="1:39" s="144" customFormat="1" ht="15.75" hidden="1"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7"/>
      <c r="AC183" s="1078">
        <v>0</v>
      </c>
      <c r="AD183" s="1078"/>
      <c r="AE183" s="1079">
        <v>0</v>
      </c>
      <c r="AF183" s="831"/>
      <c r="AG183" s="831"/>
      <c r="AH183" s="831"/>
      <c r="AI183" s="897"/>
      <c r="AJ183" s="831"/>
      <c r="AK183" s="831"/>
      <c r="AL183" s="831"/>
      <c r="AM183" s="897"/>
    </row>
    <row r="184" spans="1:39" s="144" customFormat="1" ht="15.75" hidden="1"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7"/>
      <c r="AC184" s="1078">
        <v>0</v>
      </c>
      <c r="AD184" s="1078"/>
      <c r="AE184" s="1079">
        <v>0</v>
      </c>
      <c r="AF184" s="831"/>
      <c r="AG184" s="831"/>
      <c r="AH184" s="831"/>
      <c r="AI184" s="897"/>
      <c r="AJ184" s="831"/>
      <c r="AK184" s="831"/>
      <c r="AL184" s="831"/>
      <c r="AM184" s="897"/>
    </row>
    <row r="185" spans="1:39" s="144" customFormat="1" ht="15.75" hidden="1"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7"/>
      <c r="AC185" s="1078">
        <v>0</v>
      </c>
      <c r="AD185" s="1078"/>
      <c r="AE185" s="1079">
        <v>0</v>
      </c>
      <c r="AF185" s="831"/>
      <c r="AG185" s="831"/>
      <c r="AH185" s="831"/>
      <c r="AI185" s="897"/>
      <c r="AJ185" s="831"/>
      <c r="AK185" s="831"/>
      <c r="AL185" s="831"/>
      <c r="AM185" s="897"/>
    </row>
    <row r="186" spans="1:39" s="144" customFormat="1" ht="15.75" hidden="1"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7"/>
      <c r="AC186" s="1078">
        <v>0</v>
      </c>
      <c r="AD186" s="1078"/>
      <c r="AE186" s="1079">
        <v>0</v>
      </c>
      <c r="AF186" s="831"/>
      <c r="AG186" s="831"/>
      <c r="AH186" s="831"/>
      <c r="AI186" s="897"/>
      <c r="AJ186" s="831"/>
      <c r="AK186" s="831"/>
      <c r="AL186" s="831"/>
      <c r="AM186" s="897"/>
    </row>
    <row r="187" spans="1:39" s="144" customFormat="1" ht="15.75" hidden="1"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7"/>
      <c r="AC187" s="1078">
        <v>0</v>
      </c>
      <c r="AD187" s="1078"/>
      <c r="AE187" s="1079">
        <v>0</v>
      </c>
      <c r="AF187" s="831"/>
      <c r="AG187" s="831"/>
      <c r="AH187" s="831"/>
      <c r="AI187" s="897"/>
      <c r="AJ187" s="831"/>
      <c r="AK187" s="831"/>
      <c r="AL187" s="831"/>
      <c r="AM187" s="897"/>
    </row>
    <row r="188" spans="1:39" s="144" customFormat="1" ht="15.75" hidden="1"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125"/>
      <c r="Y188" s="1078"/>
      <c r="Z188" s="1078"/>
      <c r="AA188" s="1078"/>
      <c r="AB188" s="1077"/>
      <c r="AC188" s="1078">
        <v>0</v>
      </c>
      <c r="AD188" s="1078"/>
      <c r="AE188" s="1079">
        <v>0</v>
      </c>
      <c r="AF188" s="831"/>
      <c r="AG188" s="831"/>
      <c r="AH188" s="831"/>
      <c r="AI188" s="897"/>
      <c r="AJ188" s="831"/>
      <c r="AK188" s="831"/>
      <c r="AL188" s="831"/>
      <c r="AM188" s="897"/>
    </row>
    <row r="189" spans="1:39" s="144" customFormat="1" ht="15.75" hidden="1"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5"/>
      <c r="Y189" s="1078"/>
      <c r="Z189" s="1078"/>
      <c r="AA189" s="1078"/>
      <c r="AB189" s="1077"/>
      <c r="AC189" s="1078">
        <v>0</v>
      </c>
      <c r="AD189" s="1078"/>
      <c r="AE189" s="1079">
        <v>0</v>
      </c>
      <c r="AF189" s="831"/>
      <c r="AG189" s="831"/>
      <c r="AH189" s="831"/>
      <c r="AI189" s="897"/>
      <c r="AJ189" s="831"/>
      <c r="AK189" s="831"/>
      <c r="AL189" s="831"/>
      <c r="AM189" s="897"/>
    </row>
    <row r="190" spans="1:39" s="144" customFormat="1" ht="15.75" hidden="1"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5"/>
      <c r="Y190" s="1078"/>
      <c r="Z190" s="1078"/>
      <c r="AA190" s="1078"/>
      <c r="AB190" s="1077"/>
      <c r="AC190" s="1078">
        <v>0</v>
      </c>
      <c r="AD190" s="1078"/>
      <c r="AE190" s="1079">
        <v>0</v>
      </c>
      <c r="AF190" s="831"/>
      <c r="AG190" s="831"/>
      <c r="AH190" s="831"/>
      <c r="AI190" s="897"/>
      <c r="AJ190" s="831"/>
      <c r="AK190" s="831"/>
      <c r="AL190" s="831"/>
      <c r="AM190" s="897"/>
    </row>
    <row r="191" spans="1:39" s="144" customFormat="1" ht="15.75" hidden="1"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5"/>
      <c r="Y191" s="1078"/>
      <c r="Z191" s="1078"/>
      <c r="AA191" s="1078"/>
      <c r="AB191" s="1077"/>
      <c r="AC191" s="1078">
        <v>0</v>
      </c>
      <c r="AD191" s="1078"/>
      <c r="AE191" s="1079">
        <v>0</v>
      </c>
      <c r="AF191" s="831"/>
      <c r="AG191" s="831"/>
      <c r="AH191" s="831"/>
      <c r="AI191" s="897"/>
      <c r="AJ191" s="831"/>
      <c r="AK191" s="831"/>
      <c r="AL191" s="831"/>
      <c r="AM191" s="897"/>
    </row>
    <row r="192" spans="1:39" s="144" customFormat="1" ht="15.75" hidden="1"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5"/>
      <c r="Y192" s="1078"/>
      <c r="Z192" s="1078"/>
      <c r="AA192" s="1078"/>
      <c r="AB192" s="1077"/>
      <c r="AC192" s="1078">
        <v>0</v>
      </c>
      <c r="AD192" s="1078"/>
      <c r="AE192" s="1079">
        <v>0</v>
      </c>
      <c r="AF192" s="831"/>
      <c r="AG192" s="831"/>
      <c r="AH192" s="831"/>
      <c r="AI192" s="897"/>
      <c r="AJ192" s="831"/>
      <c r="AK192" s="831"/>
      <c r="AL192" s="831"/>
      <c r="AM192" s="897"/>
    </row>
    <row r="193" spans="1:115" s="144" customFormat="1" ht="15.75" hidden="1"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5"/>
      <c r="Y193" s="1078"/>
      <c r="Z193" s="1078"/>
      <c r="AA193" s="1078"/>
      <c r="AB193" s="1077"/>
      <c r="AC193" s="1078">
        <v>0</v>
      </c>
      <c r="AD193" s="1078"/>
      <c r="AE193" s="1079">
        <v>0</v>
      </c>
      <c r="AF193" s="831"/>
      <c r="AG193" s="831"/>
      <c r="AH193" s="831"/>
      <c r="AI193" s="897"/>
      <c r="AJ193" s="831"/>
      <c r="AK193" s="831"/>
      <c r="AL193" s="831"/>
      <c r="AM193" s="897"/>
    </row>
    <row r="194" spans="1:115" s="144" customFormat="1" ht="15.75" hidden="1"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5"/>
      <c r="Y194" s="1078"/>
      <c r="Z194" s="1078"/>
      <c r="AA194" s="1078"/>
      <c r="AB194" s="1077"/>
      <c r="AC194" s="1078">
        <v>0</v>
      </c>
      <c r="AD194" s="1078"/>
      <c r="AE194" s="1079">
        <v>0</v>
      </c>
      <c r="AF194" s="831"/>
      <c r="AG194" s="831"/>
      <c r="AH194" s="831"/>
      <c r="AI194" s="897"/>
      <c r="AJ194" s="831"/>
      <c r="AK194" s="831"/>
      <c r="AL194" s="831"/>
      <c r="AM194" s="897"/>
    </row>
    <row r="195" spans="1:115" s="144" customFormat="1" ht="15.75" hidden="1"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5"/>
      <c r="Y195" s="1078"/>
      <c r="Z195" s="1078"/>
      <c r="AA195" s="1078"/>
      <c r="AB195" s="1077"/>
      <c r="AC195" s="1078">
        <v>0</v>
      </c>
      <c r="AD195" s="1078"/>
      <c r="AE195" s="1079">
        <v>0</v>
      </c>
      <c r="AF195" s="831"/>
      <c r="AG195" s="831"/>
      <c r="AH195" s="831"/>
      <c r="AI195" s="897"/>
      <c r="AJ195" s="831"/>
      <c r="AK195" s="831"/>
      <c r="AL195" s="831"/>
      <c r="AM195" s="897"/>
    </row>
    <row r="196" spans="1:115" s="144" customFormat="1" ht="15.75" hidden="1"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5"/>
      <c r="Y196" s="1078"/>
      <c r="Z196" s="1078"/>
      <c r="AA196" s="1078"/>
      <c r="AB196" s="1077"/>
      <c r="AC196" s="1078">
        <v>0</v>
      </c>
      <c r="AD196" s="1078"/>
      <c r="AE196" s="1079">
        <v>0</v>
      </c>
      <c r="AF196" s="831"/>
      <c r="AG196" s="831"/>
      <c r="AH196" s="831"/>
      <c r="AI196" s="897"/>
      <c r="AJ196" s="831"/>
      <c r="AK196" s="831"/>
      <c r="AL196" s="831"/>
      <c r="AM196" s="897"/>
    </row>
    <row r="197" spans="1:115" s="144" customFormat="1" ht="15.75" hidden="1"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5"/>
      <c r="Y197" s="1078"/>
      <c r="Z197" s="1078"/>
      <c r="AA197" s="1078"/>
      <c r="AB197" s="1077"/>
      <c r="AC197" s="1078">
        <v>0</v>
      </c>
      <c r="AD197" s="1078"/>
      <c r="AE197" s="1079">
        <v>0</v>
      </c>
      <c r="AF197" s="831"/>
      <c r="AG197" s="831"/>
      <c r="AH197" s="831"/>
      <c r="AI197" s="897"/>
      <c r="AJ197" s="831"/>
      <c r="AK197" s="831"/>
      <c r="AL197" s="831"/>
      <c r="AM197" s="897"/>
    </row>
    <row r="198" spans="1:115" s="144" customFormat="1" ht="15.75" hidden="1"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5"/>
      <c r="Y198" s="1078"/>
      <c r="Z198" s="1078"/>
      <c r="AA198" s="1078"/>
      <c r="AB198" s="1077"/>
      <c r="AC198" s="1078">
        <v>0</v>
      </c>
      <c r="AD198" s="1078"/>
      <c r="AE198" s="1079">
        <v>0</v>
      </c>
      <c r="AF198" s="831"/>
      <c r="AG198" s="831"/>
      <c r="AH198" s="831"/>
      <c r="AI198" s="897"/>
      <c r="AJ198" s="831"/>
      <c r="AK198" s="831"/>
      <c r="AL198" s="831"/>
      <c r="AM198" s="897"/>
    </row>
    <row r="199" spans="1:115" s="144" customFormat="1" ht="15.75" hidden="1"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5"/>
      <c r="Y199" s="1078"/>
      <c r="Z199" s="1078"/>
      <c r="AA199" s="1078"/>
      <c r="AB199" s="1077"/>
      <c r="AC199" s="1078">
        <v>0</v>
      </c>
      <c r="AD199" s="1078"/>
      <c r="AE199" s="1079">
        <v>0</v>
      </c>
      <c r="AF199" s="831"/>
      <c r="AG199" s="831"/>
      <c r="AH199" s="831"/>
      <c r="AI199" s="897"/>
      <c r="AJ199" s="831"/>
      <c r="AK199" s="831"/>
      <c r="AL199" s="831"/>
      <c r="AM199" s="897"/>
    </row>
    <row r="200" spans="1:115" s="141" customFormat="1" ht="15.75" hidden="1"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5"/>
      <c r="Y200" s="1078"/>
      <c r="Z200" s="1078"/>
      <c r="AA200" s="1078"/>
      <c r="AB200" s="1077"/>
      <c r="AC200" s="1078">
        <v>0</v>
      </c>
      <c r="AD200" s="1078"/>
      <c r="AE200" s="1079">
        <v>0</v>
      </c>
      <c r="AF200" s="831"/>
      <c r="AG200" s="831"/>
      <c r="AH200" s="831"/>
      <c r="AI200" s="897"/>
      <c r="AJ200" s="831"/>
      <c r="AK200" s="831"/>
      <c r="AL200" s="831"/>
      <c r="AM200" s="897"/>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row>
    <row r="201" spans="1:115" s="141" customFormat="1" ht="15.75" hidden="1"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5"/>
      <c r="Y201" s="1078"/>
      <c r="Z201" s="1078"/>
      <c r="AA201" s="1078"/>
      <c r="AB201" s="1077"/>
      <c r="AC201" s="1078">
        <v>0</v>
      </c>
      <c r="AD201" s="1078"/>
      <c r="AE201" s="1079">
        <v>0</v>
      </c>
      <c r="AF201" s="831"/>
      <c r="AG201" s="831"/>
      <c r="AH201" s="831"/>
      <c r="AI201" s="897"/>
      <c r="AJ201" s="831"/>
      <c r="AK201" s="831"/>
      <c r="AL201" s="831"/>
      <c r="AM201" s="897"/>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row>
    <row r="202" spans="1:115" s="141" customFormat="1" ht="15.75" customHeight="1" collapsed="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125"/>
      <c r="Y202" s="1078"/>
      <c r="Z202" s="1078"/>
      <c r="AA202" s="1078"/>
      <c r="AB202" s="1077"/>
      <c r="AC202" s="1078">
        <v>0</v>
      </c>
      <c r="AD202" s="1078"/>
      <c r="AE202" s="1079">
        <v>0</v>
      </c>
      <c r="AF202" s="776"/>
      <c r="AG202" s="776"/>
      <c r="AH202" s="776"/>
      <c r="AI202" s="776"/>
      <c r="AJ202" s="776"/>
      <c r="AK202" s="776"/>
      <c r="AL202" s="776"/>
      <c r="AM202" s="776"/>
      <c r="AN202" s="776"/>
      <c r="AO202" s="776"/>
      <c r="AP202" s="776"/>
      <c r="AQ202" s="776"/>
    </row>
    <row r="203" spans="1:11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5"/>
      <c r="Y203" s="1078"/>
      <c r="Z203" s="1078"/>
      <c r="AA203" s="1078"/>
      <c r="AB203" s="1077"/>
      <c r="AC203" s="1078">
        <v>0</v>
      </c>
      <c r="AD203" s="1078"/>
      <c r="AE203" s="1079">
        <v>0</v>
      </c>
      <c r="AF203" s="776"/>
      <c r="AG203" s="776"/>
      <c r="AH203" s="776"/>
      <c r="AI203" s="776"/>
      <c r="AJ203" s="776"/>
      <c r="AK203" s="776"/>
      <c r="AL203" s="776"/>
      <c r="AM203" s="776"/>
      <c r="AN203" s="776"/>
      <c r="AO203" s="776"/>
      <c r="AP203" s="776"/>
      <c r="AQ203" s="776"/>
    </row>
    <row r="204" spans="1:11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5"/>
      <c r="Y204" s="1078"/>
      <c r="Z204" s="1078"/>
      <c r="AA204" s="1078"/>
      <c r="AB204" s="1077"/>
      <c r="AC204" s="1078">
        <v>0</v>
      </c>
      <c r="AD204" s="1078"/>
      <c r="AE204" s="1079">
        <v>0</v>
      </c>
      <c r="AF204" s="776"/>
      <c r="AG204" s="776"/>
      <c r="AH204" s="776"/>
      <c r="AI204" s="776"/>
      <c r="AJ204" s="776"/>
      <c r="AK204" s="776"/>
      <c r="AL204" s="776"/>
      <c r="AM204" s="776"/>
      <c r="AN204" s="776"/>
      <c r="AO204" s="776"/>
      <c r="AP204" s="776"/>
      <c r="AQ204" s="776"/>
    </row>
    <row r="205" spans="1:115"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5"/>
      <c r="Y205" s="1078"/>
      <c r="Z205" s="1078"/>
      <c r="AA205" s="1078"/>
      <c r="AB205" s="1077"/>
      <c r="AC205" s="1078">
        <v>0</v>
      </c>
      <c r="AD205" s="1078"/>
      <c r="AE205" s="1079">
        <v>0</v>
      </c>
      <c r="AF205" s="776"/>
      <c r="AG205" s="776"/>
      <c r="AH205" s="776"/>
      <c r="AI205" s="776"/>
      <c r="AJ205" s="776"/>
      <c r="AK205" s="776"/>
      <c r="AL205" s="776"/>
      <c r="AM205" s="776"/>
      <c r="AN205" s="776"/>
      <c r="AO205" s="776"/>
      <c r="AP205" s="776"/>
      <c r="AQ205" s="776"/>
    </row>
    <row r="206" spans="1:11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5"/>
      <c r="Y206" s="1078"/>
      <c r="Z206" s="1078"/>
      <c r="AA206" s="1078"/>
      <c r="AB206" s="1077"/>
      <c r="AC206" s="1078">
        <v>0</v>
      </c>
      <c r="AD206" s="1078"/>
      <c r="AE206" s="1079">
        <v>0</v>
      </c>
      <c r="AF206" s="776"/>
      <c r="AG206" s="776"/>
      <c r="AH206" s="776"/>
      <c r="AI206" s="776"/>
      <c r="AJ206" s="776"/>
      <c r="AK206" s="776"/>
      <c r="AL206" s="776"/>
      <c r="AM206" s="776"/>
      <c r="AN206" s="776"/>
      <c r="AO206" s="776"/>
      <c r="AP206" s="776"/>
      <c r="AQ206" s="776"/>
    </row>
    <row r="207" spans="1:11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5"/>
      <c r="Y207" s="1078"/>
      <c r="Z207" s="1078"/>
      <c r="AA207" s="1078"/>
      <c r="AB207" s="1077"/>
      <c r="AC207" s="1078">
        <v>0</v>
      </c>
      <c r="AD207" s="1078"/>
      <c r="AE207" s="1079">
        <v>0</v>
      </c>
      <c r="AF207" s="776"/>
      <c r="AG207" s="776"/>
      <c r="AH207" s="776"/>
      <c r="AI207" s="776"/>
      <c r="AJ207" s="776"/>
      <c r="AK207" s="776"/>
      <c r="AL207" s="776"/>
      <c r="AM207" s="776"/>
      <c r="AN207" s="776"/>
      <c r="AO207" s="776"/>
      <c r="AP207" s="776"/>
      <c r="AQ207" s="776"/>
    </row>
    <row r="208" spans="1:11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5"/>
      <c r="Y208" s="1078"/>
      <c r="Z208" s="1078"/>
      <c r="AA208" s="1078"/>
      <c r="AB208" s="1077"/>
      <c r="AC208" s="1078">
        <v>0</v>
      </c>
      <c r="AD208" s="1078"/>
      <c r="AE208" s="1079">
        <v>0</v>
      </c>
      <c r="AF208" s="776"/>
      <c r="AG208" s="776"/>
      <c r="AH208" s="776"/>
      <c r="AI208" s="776"/>
      <c r="AJ208" s="776"/>
      <c r="AK208" s="776"/>
      <c r="AL208" s="776"/>
      <c r="AM208" s="776"/>
      <c r="AN208" s="776"/>
      <c r="AO208" s="776"/>
      <c r="AP208" s="776"/>
      <c r="AQ208" s="776"/>
    </row>
    <row r="209" spans="1:11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5"/>
      <c r="Y209" s="1078"/>
      <c r="Z209" s="1078"/>
      <c r="AA209" s="1078"/>
      <c r="AB209" s="1077"/>
      <c r="AC209" s="1078">
        <v>0</v>
      </c>
      <c r="AD209" s="1078"/>
      <c r="AE209" s="1079">
        <v>0</v>
      </c>
      <c r="AF209" s="776"/>
      <c r="AG209" s="776"/>
      <c r="AH209" s="776"/>
      <c r="AI209" s="776"/>
      <c r="AJ209" s="776"/>
      <c r="AK209" s="776"/>
      <c r="AL209" s="776"/>
      <c r="AM209" s="776"/>
      <c r="AN209" s="776"/>
      <c r="AO209" s="776"/>
      <c r="AP209" s="776"/>
      <c r="AQ209" s="776"/>
    </row>
    <row r="210" spans="1:115" s="141" customFormat="1" ht="15.75" customHeight="1">
      <c r="A210" s="994"/>
      <c r="B210" s="994"/>
      <c r="C210" s="236"/>
      <c r="D210" s="236"/>
      <c r="E210" s="236"/>
      <c r="F210" s="371"/>
      <c r="G210" s="863">
        <v>9</v>
      </c>
      <c r="H210" s="1076">
        <v>2005</v>
      </c>
      <c r="I210" s="864">
        <v>2006</v>
      </c>
      <c r="J210" s="864">
        <v>2006</v>
      </c>
      <c r="K210" s="1080">
        <v>0</v>
      </c>
      <c r="L210" s="1077">
        <v>0</v>
      </c>
      <c r="M210" s="1078">
        <v>471840</v>
      </c>
      <c r="N210" s="1078">
        <v>0</v>
      </c>
      <c r="O210" s="1079">
        <v>471840</v>
      </c>
      <c r="P210" s="568">
        <v>471840</v>
      </c>
      <c r="Q210" s="700">
        <v>597712.79520193266</v>
      </c>
      <c r="R210" s="700">
        <v>0</v>
      </c>
      <c r="S210" s="700">
        <v>0</v>
      </c>
      <c r="T210" s="567">
        <v>0</v>
      </c>
      <c r="U210" s="568"/>
      <c r="V210" s="700"/>
      <c r="W210" s="567"/>
      <c r="X210" s="1125"/>
      <c r="Y210" s="1078">
        <v>471840</v>
      </c>
      <c r="Z210" s="1319">
        <v>8.3000000000000004E-2</v>
      </c>
      <c r="AA210" s="1320">
        <v>471840</v>
      </c>
      <c r="AB210" s="1077"/>
      <c r="AC210" s="1078">
        <v>471840</v>
      </c>
      <c r="AD210" s="1078"/>
      <c r="AE210" s="1079">
        <v>471840</v>
      </c>
      <c r="AF210" s="776"/>
      <c r="AG210" s="776"/>
      <c r="AH210" s="776"/>
      <c r="AI210" s="776"/>
      <c r="AJ210" s="776"/>
      <c r="AK210" s="776"/>
      <c r="AL210" s="776"/>
      <c r="AM210" s="776"/>
      <c r="AN210" s="776"/>
      <c r="AO210" s="776"/>
      <c r="AP210" s="776"/>
      <c r="AQ210" s="776"/>
    </row>
    <row r="211" spans="1:115" s="141" customFormat="1" ht="15.75" customHeight="1">
      <c r="A211" s="994"/>
      <c r="B211" s="994"/>
      <c r="C211" s="236"/>
      <c r="D211" s="236"/>
      <c r="E211" s="236"/>
      <c r="F211" s="371"/>
      <c r="G211" s="863">
        <v>10</v>
      </c>
      <c r="H211" s="1076">
        <v>2005</v>
      </c>
      <c r="I211" s="864">
        <v>2006</v>
      </c>
      <c r="J211" s="864">
        <v>2006</v>
      </c>
      <c r="K211" s="1080">
        <v>0</v>
      </c>
      <c r="L211" s="1077">
        <v>0</v>
      </c>
      <c r="M211" s="1078">
        <v>67688</v>
      </c>
      <c r="N211" s="1078">
        <v>0</v>
      </c>
      <c r="O211" s="1079">
        <v>67688</v>
      </c>
      <c r="P211" s="568">
        <v>67688</v>
      </c>
      <c r="Q211" s="700">
        <v>85745.133268964943</v>
      </c>
      <c r="R211" s="700">
        <v>0</v>
      </c>
      <c r="S211" s="700">
        <v>0</v>
      </c>
      <c r="T211" s="567">
        <v>0</v>
      </c>
      <c r="U211" s="568"/>
      <c r="V211" s="700"/>
      <c r="W211" s="567"/>
      <c r="X211" s="1125"/>
      <c r="Y211" s="1078">
        <v>67688</v>
      </c>
      <c r="Z211" s="1319">
        <v>8.3000000000000004E-2</v>
      </c>
      <c r="AA211" s="1320">
        <v>67688</v>
      </c>
      <c r="AB211" s="1077"/>
      <c r="AC211" s="1078">
        <v>67688</v>
      </c>
      <c r="AD211" s="1078"/>
      <c r="AE211" s="1079">
        <v>67688</v>
      </c>
      <c r="AF211" s="776"/>
      <c r="AG211" s="776"/>
      <c r="AH211" s="776"/>
      <c r="AI211" s="776"/>
      <c r="AJ211" s="776"/>
      <c r="AK211" s="776"/>
      <c r="AL211" s="776"/>
      <c r="AM211" s="776"/>
      <c r="AN211" s="776"/>
      <c r="AO211" s="776"/>
      <c r="AP211" s="776"/>
      <c r="AQ211" s="776"/>
    </row>
    <row r="212" spans="1:11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5"/>
      <c r="Y212" s="1078"/>
      <c r="Z212" s="1319">
        <v>8.3000000000000004E-2</v>
      </c>
      <c r="AA212" s="1320">
        <v>0</v>
      </c>
      <c r="AB212" s="1077"/>
      <c r="AC212" s="1078">
        <v>0</v>
      </c>
      <c r="AD212" s="1078"/>
      <c r="AE212" s="1079">
        <v>0</v>
      </c>
      <c r="AF212" s="776"/>
      <c r="AG212" s="776"/>
      <c r="AH212" s="776"/>
      <c r="AI212" s="776"/>
      <c r="AJ212" s="776"/>
      <c r="AK212" s="776"/>
      <c r="AL212" s="776"/>
      <c r="AM212" s="776"/>
      <c r="AN212" s="776"/>
      <c r="AO212" s="776"/>
      <c r="AP212" s="776"/>
      <c r="AQ212" s="776"/>
    </row>
    <row r="213" spans="1:115" s="141" customFormat="1" ht="15.75" customHeight="1">
      <c r="A213" s="994"/>
      <c r="B213" s="994"/>
      <c r="C213" s="236"/>
      <c r="D213" s="236"/>
      <c r="E213" s="236"/>
      <c r="F213" s="371"/>
      <c r="G213" s="863">
        <v>12</v>
      </c>
      <c r="H213" s="1076">
        <v>2005</v>
      </c>
      <c r="I213" s="864">
        <v>2006</v>
      </c>
      <c r="J213" s="864">
        <v>2006</v>
      </c>
      <c r="K213" s="1080">
        <v>0</v>
      </c>
      <c r="L213" s="1077">
        <v>0</v>
      </c>
      <c r="M213" s="1078">
        <v>471840</v>
      </c>
      <c r="N213" s="1078">
        <v>0</v>
      </c>
      <c r="O213" s="1079">
        <v>471840</v>
      </c>
      <c r="P213" s="568">
        <v>471840</v>
      </c>
      <c r="Q213" s="700">
        <v>597712.79520193266</v>
      </c>
      <c r="R213" s="700">
        <v>0</v>
      </c>
      <c r="S213" s="700">
        <v>0</v>
      </c>
      <c r="T213" s="567">
        <v>0</v>
      </c>
      <c r="U213" s="568"/>
      <c r="V213" s="700"/>
      <c r="W213" s="567"/>
      <c r="X213" s="1125"/>
      <c r="Y213" s="1078">
        <v>471840</v>
      </c>
      <c r="Z213" s="1319">
        <v>8.3000000000000004E-2</v>
      </c>
      <c r="AA213" s="1320">
        <v>471840</v>
      </c>
      <c r="AB213" s="1077"/>
      <c r="AC213" s="1078">
        <v>471840</v>
      </c>
      <c r="AD213" s="1078"/>
      <c r="AE213" s="1079">
        <v>471840</v>
      </c>
      <c r="AF213" s="776"/>
      <c r="AG213" s="776"/>
      <c r="AH213" s="776"/>
      <c r="AI213" s="776"/>
      <c r="AJ213" s="776"/>
      <c r="AK213" s="776"/>
      <c r="AL213" s="776"/>
      <c r="AM213" s="776"/>
      <c r="AN213" s="776"/>
      <c r="AO213" s="776"/>
      <c r="AP213" s="776"/>
      <c r="AQ213" s="776"/>
    </row>
    <row r="214" spans="1:11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5"/>
      <c r="Y214" s="1078"/>
      <c r="Z214" s="1319">
        <v>8.3000000000000004E-2</v>
      </c>
      <c r="AA214" s="1320">
        <v>0</v>
      </c>
      <c r="AB214" s="1077"/>
      <c r="AC214" s="1078">
        <v>0</v>
      </c>
      <c r="AD214" s="1078"/>
      <c r="AE214" s="1079">
        <v>0</v>
      </c>
      <c r="AF214" s="776"/>
      <c r="AG214" s="776"/>
      <c r="AH214" s="776"/>
      <c r="AI214" s="776"/>
      <c r="AJ214" s="776"/>
      <c r="AK214" s="776"/>
      <c r="AL214" s="776"/>
      <c r="AM214" s="776"/>
      <c r="AN214" s="776"/>
      <c r="AO214" s="776"/>
      <c r="AP214" s="776"/>
      <c r="AQ214" s="776"/>
    </row>
    <row r="215" spans="1:115"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5"/>
      <c r="Y215" s="1078"/>
      <c r="Z215" s="1319">
        <v>8.3000000000000004E-2</v>
      </c>
      <c r="AA215" s="1320">
        <v>0</v>
      </c>
      <c r="AB215" s="1077"/>
      <c r="AC215" s="1078">
        <v>0</v>
      </c>
      <c r="AD215" s="1078"/>
      <c r="AE215" s="1079">
        <v>0</v>
      </c>
      <c r="AF215" s="776"/>
      <c r="AG215" s="776"/>
      <c r="AH215" s="776"/>
      <c r="AI215" s="776"/>
      <c r="AJ215" s="776"/>
      <c r="AK215" s="776"/>
      <c r="AL215" s="776"/>
      <c r="AM215" s="776"/>
      <c r="AN215" s="776"/>
      <c r="AO215" s="776"/>
      <c r="AP215" s="776"/>
      <c r="AQ215" s="776"/>
    </row>
    <row r="216" spans="1:115" s="141" customFormat="1" ht="15.75" customHeight="1">
      <c r="A216" s="994"/>
      <c r="B216" s="994"/>
      <c r="C216" s="236"/>
      <c r="D216" s="236"/>
      <c r="E216" s="236"/>
      <c r="F216" s="371"/>
      <c r="G216" s="863">
        <v>3</v>
      </c>
      <c r="H216" s="1076">
        <v>2006</v>
      </c>
      <c r="I216" s="864">
        <v>2006</v>
      </c>
      <c r="J216" s="864">
        <v>2006</v>
      </c>
      <c r="K216" s="1080">
        <v>0</v>
      </c>
      <c r="L216" s="1077">
        <v>0</v>
      </c>
      <c r="M216" s="1078">
        <v>428862</v>
      </c>
      <c r="N216" s="1078">
        <v>0</v>
      </c>
      <c r="O216" s="1079">
        <v>428862</v>
      </c>
      <c r="P216" s="568">
        <v>428862</v>
      </c>
      <c r="Q216" s="700">
        <v>543269.55064405571</v>
      </c>
      <c r="R216" s="700">
        <v>0</v>
      </c>
      <c r="S216" s="700">
        <v>0</v>
      </c>
      <c r="T216" s="567">
        <v>0</v>
      </c>
      <c r="U216" s="568"/>
      <c r="V216" s="700"/>
      <c r="W216" s="567"/>
      <c r="X216" s="1125"/>
      <c r="Y216" s="1078">
        <v>428862</v>
      </c>
      <c r="Z216" s="1319">
        <v>8.3000000000000004E-2</v>
      </c>
      <c r="AA216" s="1320">
        <v>428862</v>
      </c>
      <c r="AB216" s="1077"/>
      <c r="AC216" s="1078">
        <v>428862</v>
      </c>
      <c r="AD216" s="1078"/>
      <c r="AE216" s="1079">
        <v>428862</v>
      </c>
      <c r="AF216" s="776"/>
      <c r="AG216" s="776"/>
      <c r="AH216" s="776"/>
      <c r="AI216" s="776"/>
      <c r="AJ216" s="776"/>
      <c r="AK216" s="776"/>
      <c r="AL216" s="776"/>
      <c r="AM216" s="776"/>
      <c r="AN216" s="776"/>
      <c r="AO216" s="776"/>
      <c r="AP216" s="776"/>
      <c r="AQ216" s="776"/>
    </row>
    <row r="217" spans="1:115" s="144" customFormat="1" ht="15.75" customHeight="1">
      <c r="A217" s="994"/>
      <c r="B217" s="994"/>
      <c r="C217" s="236"/>
      <c r="D217" s="236"/>
      <c r="E217" s="236"/>
      <c r="F217" s="371"/>
      <c r="G217" s="863">
        <v>4</v>
      </c>
      <c r="H217" s="1076">
        <v>2006</v>
      </c>
      <c r="I217" s="864">
        <v>2006</v>
      </c>
      <c r="J217" s="864">
        <v>2007</v>
      </c>
      <c r="K217" s="1080">
        <v>0</v>
      </c>
      <c r="L217" s="1077">
        <v>0</v>
      </c>
      <c r="M217" s="1078">
        <v>203062</v>
      </c>
      <c r="N217" s="1078">
        <v>0</v>
      </c>
      <c r="O217" s="1079">
        <v>203062</v>
      </c>
      <c r="P217" s="568">
        <v>203062</v>
      </c>
      <c r="Q217" s="700">
        <v>249740.64686090496</v>
      </c>
      <c r="R217" s="700">
        <v>0</v>
      </c>
      <c r="S217" s="700">
        <v>0</v>
      </c>
      <c r="T217" s="567">
        <v>0</v>
      </c>
      <c r="U217" s="568"/>
      <c r="V217" s="700"/>
      <c r="W217" s="567"/>
      <c r="X217" s="1125"/>
      <c r="Y217" s="1078">
        <v>203062</v>
      </c>
      <c r="Z217" s="1319">
        <v>8.3000000000000004E-2</v>
      </c>
      <c r="AA217" s="1320">
        <v>203062</v>
      </c>
      <c r="AB217" s="1077"/>
      <c r="AC217" s="1078">
        <v>203062</v>
      </c>
      <c r="AD217" s="1078"/>
      <c r="AE217" s="1079">
        <v>203062</v>
      </c>
      <c r="AF217" s="776"/>
      <c r="AG217" s="776"/>
      <c r="AH217" s="776"/>
      <c r="AI217" s="776"/>
      <c r="AJ217" s="776"/>
      <c r="AK217" s="776"/>
      <c r="AL217" s="776"/>
      <c r="AM217" s="776"/>
      <c r="AN217" s="776"/>
      <c r="AO217" s="776"/>
      <c r="AP217" s="776"/>
      <c r="AQ217" s="776"/>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row>
    <row r="218" spans="1:11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5"/>
      <c r="Y218" s="1078"/>
      <c r="Z218" s="1319">
        <v>8.3000000000000004E-2</v>
      </c>
      <c r="AA218" s="1320">
        <v>0</v>
      </c>
      <c r="AB218" s="1077"/>
      <c r="AC218" s="1078">
        <v>0</v>
      </c>
      <c r="AD218" s="1078"/>
      <c r="AE218" s="1079">
        <v>0</v>
      </c>
      <c r="AF218" s="776"/>
      <c r="AG218" s="776"/>
      <c r="AH218" s="776"/>
      <c r="AI218" s="776"/>
      <c r="AJ218" s="776"/>
      <c r="AK218" s="776"/>
      <c r="AL218" s="776"/>
      <c r="AM218" s="776"/>
      <c r="AN218" s="776"/>
      <c r="AO218" s="776"/>
      <c r="AP218" s="776"/>
      <c r="AQ218" s="776"/>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row>
    <row r="219" spans="1:115" s="144" customFormat="1" ht="15.75" customHeight="1">
      <c r="A219" s="994"/>
      <c r="B219" s="994"/>
      <c r="C219" s="236"/>
      <c r="D219" s="236"/>
      <c r="E219" s="236"/>
      <c r="F219" s="371"/>
      <c r="G219" s="863">
        <v>6</v>
      </c>
      <c r="H219" s="1076">
        <v>2006</v>
      </c>
      <c r="I219" s="864">
        <v>2006</v>
      </c>
      <c r="J219" s="864">
        <v>2007</v>
      </c>
      <c r="K219" s="1080">
        <v>0</v>
      </c>
      <c r="L219" s="1077">
        <v>0</v>
      </c>
      <c r="M219" s="1078">
        <v>342905</v>
      </c>
      <c r="N219" s="1078">
        <v>0</v>
      </c>
      <c r="O219" s="1079">
        <v>342905</v>
      </c>
      <c r="P219" s="568">
        <v>342905</v>
      </c>
      <c r="Q219" s="700">
        <v>421729.89782351506</v>
      </c>
      <c r="R219" s="700">
        <v>0</v>
      </c>
      <c r="S219" s="700">
        <v>0</v>
      </c>
      <c r="T219" s="567">
        <v>0</v>
      </c>
      <c r="U219" s="568"/>
      <c r="V219" s="700"/>
      <c r="W219" s="567"/>
      <c r="X219" s="1125"/>
      <c r="Y219" s="1078">
        <v>342905</v>
      </c>
      <c r="Z219" s="1319">
        <v>8.3000000000000004E-2</v>
      </c>
      <c r="AA219" s="1320">
        <v>342905</v>
      </c>
      <c r="AB219" s="1077"/>
      <c r="AC219" s="1078">
        <v>342905</v>
      </c>
      <c r="AD219" s="1078"/>
      <c r="AE219" s="1079">
        <v>342905</v>
      </c>
      <c r="AF219" s="776"/>
      <c r="AG219" s="776"/>
      <c r="AH219" s="776"/>
      <c r="AI219" s="776"/>
      <c r="AJ219" s="776"/>
      <c r="AK219" s="776"/>
      <c r="AL219" s="776"/>
      <c r="AM219" s="776"/>
      <c r="AN219" s="776"/>
      <c r="AO219" s="776"/>
      <c r="AP219" s="776"/>
      <c r="AQ219" s="776"/>
    </row>
    <row r="220" spans="1:115"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c r="V220" s="1163"/>
      <c r="W220" s="896"/>
      <c r="X220" s="1321"/>
      <c r="Y220" s="1160"/>
      <c r="Z220" s="1322">
        <v>8.3000000000000004E-2</v>
      </c>
      <c r="AA220" s="1323">
        <v>0</v>
      </c>
      <c r="AB220" s="1159"/>
      <c r="AC220" s="1160">
        <v>0</v>
      </c>
      <c r="AD220" s="1160"/>
      <c r="AE220" s="1161">
        <v>0</v>
      </c>
      <c r="AF220" s="831"/>
      <c r="AG220" s="776"/>
      <c r="AH220" s="776"/>
      <c r="AI220" s="776"/>
      <c r="AJ220" s="776"/>
      <c r="AK220" s="776"/>
      <c r="AL220" s="776"/>
      <c r="AM220" s="776"/>
      <c r="AN220" s="776"/>
      <c r="AO220" s="776"/>
      <c r="AP220" s="776"/>
      <c r="AQ220" s="776"/>
    </row>
    <row r="221" spans="1:115"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c r="V221" s="1163"/>
      <c r="W221" s="896"/>
      <c r="X221" s="1321"/>
      <c r="Y221" s="1160"/>
      <c r="Z221" s="1322">
        <v>8.3000000000000004E-2</v>
      </c>
      <c r="AA221" s="1323">
        <v>0</v>
      </c>
      <c r="AB221" s="1159"/>
      <c r="AC221" s="1160">
        <v>0</v>
      </c>
      <c r="AD221" s="1160"/>
      <c r="AE221" s="1161">
        <v>0</v>
      </c>
      <c r="AF221" s="831"/>
      <c r="AG221" s="776"/>
      <c r="AH221" s="776"/>
      <c r="AI221" s="776"/>
      <c r="AJ221" s="776"/>
      <c r="AK221" s="776"/>
      <c r="AL221" s="776"/>
      <c r="AM221" s="776"/>
      <c r="AN221" s="776"/>
      <c r="AO221" s="776"/>
      <c r="AP221" s="776"/>
      <c r="AQ221" s="776"/>
    </row>
    <row r="222" spans="1:115" s="144" customFormat="1" ht="15.75" customHeight="1">
      <c r="A222" s="994"/>
      <c r="B222" s="994"/>
      <c r="C222" s="236"/>
      <c r="D222" s="236"/>
      <c r="E222" s="236"/>
      <c r="F222" s="371"/>
      <c r="G222" s="1256">
        <v>9</v>
      </c>
      <c r="H222" s="1156">
        <v>2006</v>
      </c>
      <c r="I222" s="1157">
        <v>2007</v>
      </c>
      <c r="J222" s="1157">
        <v>2007</v>
      </c>
      <c r="K222" s="1158">
        <v>0</v>
      </c>
      <c r="L222" s="1159">
        <v>0</v>
      </c>
      <c r="M222" s="1160">
        <v>730871</v>
      </c>
      <c r="N222" s="1160">
        <v>0</v>
      </c>
      <c r="O222" s="1161">
        <v>730871</v>
      </c>
      <c r="P222" s="1162">
        <v>730871</v>
      </c>
      <c r="Q222" s="1163">
        <v>898879.14189694019</v>
      </c>
      <c r="R222" s="1163">
        <v>0</v>
      </c>
      <c r="S222" s="1163">
        <v>0</v>
      </c>
      <c r="T222" s="896">
        <v>0</v>
      </c>
      <c r="U222" s="1162"/>
      <c r="V222" s="1163"/>
      <c r="W222" s="896"/>
      <c r="X222" s="1321"/>
      <c r="Y222" s="1160">
        <v>730871</v>
      </c>
      <c r="Z222" s="1322">
        <v>8.5074999999999998E-2</v>
      </c>
      <c r="AA222" s="1323">
        <v>730871</v>
      </c>
      <c r="AB222" s="1159"/>
      <c r="AC222" s="1160">
        <v>730871</v>
      </c>
      <c r="AD222" s="1160"/>
      <c r="AE222" s="1161">
        <v>730871</v>
      </c>
      <c r="AF222" s="831"/>
      <c r="AG222" s="776"/>
      <c r="AH222" s="776"/>
      <c r="AI222" s="776"/>
      <c r="AJ222" s="776"/>
      <c r="AK222" s="776"/>
      <c r="AL222" s="776"/>
      <c r="AM222" s="776"/>
      <c r="AN222" s="776"/>
      <c r="AO222" s="776"/>
      <c r="AP222" s="776"/>
      <c r="AQ222" s="776"/>
    </row>
    <row r="223" spans="1:115"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c r="V223" s="1163"/>
      <c r="W223" s="896"/>
      <c r="X223" s="1321"/>
      <c r="Y223" s="1160"/>
      <c r="Z223" s="1322">
        <v>8.5074999999999998E-2</v>
      </c>
      <c r="AA223" s="1323">
        <v>0</v>
      </c>
      <c r="AB223" s="1159"/>
      <c r="AC223" s="1160">
        <v>0</v>
      </c>
      <c r="AD223" s="1160"/>
      <c r="AE223" s="1161">
        <v>0</v>
      </c>
      <c r="AF223" s="831"/>
      <c r="AG223" s="776"/>
      <c r="AH223" s="776"/>
      <c r="AI223" s="776"/>
      <c r="AJ223" s="776"/>
      <c r="AK223" s="776"/>
      <c r="AL223" s="776"/>
      <c r="AM223" s="776"/>
      <c r="AN223" s="776"/>
      <c r="AO223" s="776"/>
      <c r="AP223" s="776"/>
      <c r="AQ223" s="776"/>
    </row>
    <row r="224" spans="1:115" s="144" customFormat="1" ht="15.75" customHeight="1">
      <c r="A224" s="994"/>
      <c r="B224" s="994"/>
      <c r="C224" s="236"/>
      <c r="D224" s="236"/>
      <c r="E224" s="236"/>
      <c r="F224" s="371"/>
      <c r="G224" s="1256">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c r="V224" s="1163"/>
      <c r="W224" s="896"/>
      <c r="X224" s="1321"/>
      <c r="Y224" s="1160"/>
      <c r="Z224" s="1322">
        <v>8.5074999999999998E-2</v>
      </c>
      <c r="AA224" s="1323">
        <v>0</v>
      </c>
      <c r="AB224" s="1159"/>
      <c r="AC224" s="1160">
        <v>0</v>
      </c>
      <c r="AD224" s="1160"/>
      <c r="AE224" s="1161">
        <v>0</v>
      </c>
      <c r="AF224" s="831"/>
      <c r="AG224" s="776"/>
      <c r="AH224" s="776"/>
      <c r="AI224" s="776"/>
      <c r="AJ224" s="776"/>
      <c r="AK224" s="776"/>
      <c r="AL224" s="776"/>
      <c r="AM224" s="776"/>
      <c r="AN224" s="776"/>
      <c r="AO224" s="776"/>
      <c r="AP224" s="776"/>
      <c r="AQ224" s="776"/>
    </row>
    <row r="225" spans="1:43" s="144" customFormat="1" ht="15.75" customHeight="1">
      <c r="A225" s="994"/>
      <c r="B225" s="994"/>
      <c r="C225" s="236"/>
      <c r="D225" s="236"/>
      <c r="E225" s="236"/>
      <c r="F225" s="371"/>
      <c r="G225" s="1256">
        <v>12</v>
      </c>
      <c r="H225" s="1156">
        <v>2006</v>
      </c>
      <c r="I225" s="1157">
        <v>2007</v>
      </c>
      <c r="J225" s="1157">
        <v>2007</v>
      </c>
      <c r="K225" s="1158">
        <v>0</v>
      </c>
      <c r="L225" s="1159">
        <v>0</v>
      </c>
      <c r="M225" s="1160">
        <v>558957</v>
      </c>
      <c r="N225" s="1160">
        <v>0</v>
      </c>
      <c r="O225" s="1161">
        <v>558957</v>
      </c>
      <c r="P225" s="1162">
        <v>558957</v>
      </c>
      <c r="Q225" s="1163">
        <v>687446.60619628907</v>
      </c>
      <c r="R225" s="1163">
        <v>0</v>
      </c>
      <c r="S225" s="1163">
        <v>0</v>
      </c>
      <c r="T225" s="896">
        <v>0</v>
      </c>
      <c r="U225" s="1162"/>
      <c r="V225" s="1163"/>
      <c r="W225" s="896"/>
      <c r="X225" s="1321"/>
      <c r="Y225" s="1160">
        <v>558957</v>
      </c>
      <c r="Z225" s="1322">
        <v>8.5074999999999998E-2</v>
      </c>
      <c r="AA225" s="1323">
        <v>558957</v>
      </c>
      <c r="AB225" s="1159"/>
      <c r="AC225" s="1160">
        <v>558957</v>
      </c>
      <c r="AD225" s="1160"/>
      <c r="AE225" s="1161">
        <v>558957</v>
      </c>
      <c r="AF225" s="831"/>
      <c r="AG225" s="776"/>
      <c r="AH225" s="776"/>
      <c r="AI225" s="776"/>
      <c r="AJ225" s="776"/>
      <c r="AK225" s="776"/>
      <c r="AL225" s="776"/>
      <c r="AM225" s="776"/>
      <c r="AN225" s="776"/>
      <c r="AO225" s="776"/>
      <c r="AP225" s="776"/>
      <c r="AQ225" s="776"/>
    </row>
    <row r="226" spans="1:43"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c r="V226" s="1163"/>
      <c r="W226" s="896"/>
      <c r="X226" s="1321"/>
      <c r="Y226" s="1160"/>
      <c r="Z226" s="1322">
        <v>8.5074999999999998E-2</v>
      </c>
      <c r="AA226" s="1323">
        <v>0</v>
      </c>
      <c r="AB226" s="1159"/>
      <c r="AC226" s="1160">
        <v>0</v>
      </c>
      <c r="AD226" s="1160"/>
      <c r="AE226" s="1161">
        <v>0</v>
      </c>
      <c r="AF226" s="831"/>
      <c r="AG226" s="776"/>
      <c r="AH226" s="776"/>
      <c r="AI226" s="776"/>
      <c r="AJ226" s="776"/>
      <c r="AK226" s="776"/>
      <c r="AL226" s="776"/>
      <c r="AM226" s="776"/>
      <c r="AN226" s="776"/>
      <c r="AO226" s="776"/>
      <c r="AP226" s="776"/>
      <c r="AQ226" s="776"/>
    </row>
    <row r="227" spans="1:43"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c r="V227" s="1163"/>
      <c r="W227" s="896"/>
      <c r="X227" s="1321"/>
      <c r="Y227" s="1160"/>
      <c r="Z227" s="1322">
        <v>8.5074999999999998E-2</v>
      </c>
      <c r="AA227" s="1323">
        <v>0</v>
      </c>
      <c r="AB227" s="1159"/>
      <c r="AC227" s="1160">
        <v>0</v>
      </c>
      <c r="AD227" s="1160"/>
      <c r="AE227" s="1161">
        <v>0</v>
      </c>
      <c r="AF227" s="831"/>
      <c r="AG227" s="776"/>
      <c r="AH227" s="776"/>
      <c r="AI227" s="776"/>
      <c r="AJ227" s="776"/>
      <c r="AK227" s="776"/>
      <c r="AL227" s="776"/>
      <c r="AM227" s="776"/>
      <c r="AN227" s="776"/>
      <c r="AO227" s="776"/>
      <c r="AP227" s="776"/>
      <c r="AQ227" s="776"/>
    </row>
    <row r="228" spans="1:43" s="144" customFormat="1" ht="15.75" customHeight="1">
      <c r="A228" s="994"/>
      <c r="B228" s="994"/>
      <c r="C228" s="236"/>
      <c r="D228" s="236"/>
      <c r="E228" s="236"/>
      <c r="F228" s="371"/>
      <c r="G228" s="1256">
        <v>3</v>
      </c>
      <c r="H228" s="1156">
        <v>2007</v>
      </c>
      <c r="I228" s="1157">
        <v>2007</v>
      </c>
      <c r="J228" s="1157">
        <v>2007</v>
      </c>
      <c r="K228" s="1158">
        <v>0</v>
      </c>
      <c r="L228" s="1159">
        <v>0</v>
      </c>
      <c r="M228" s="1160">
        <v>558957</v>
      </c>
      <c r="N228" s="1160">
        <v>0</v>
      </c>
      <c r="O228" s="1161">
        <v>558957</v>
      </c>
      <c r="P228" s="1162">
        <v>558957</v>
      </c>
      <c r="Q228" s="1163">
        <v>687446.60619628907</v>
      </c>
      <c r="R228" s="1163">
        <v>0</v>
      </c>
      <c r="S228" s="1163">
        <v>0</v>
      </c>
      <c r="T228" s="896">
        <v>0</v>
      </c>
      <c r="U228" s="1162"/>
      <c r="V228" s="1163"/>
      <c r="W228" s="896"/>
      <c r="X228" s="1321"/>
      <c r="Y228" s="1160">
        <v>558957</v>
      </c>
      <c r="Z228" s="1322">
        <v>8.5074999999999998E-2</v>
      </c>
      <c r="AA228" s="1323">
        <v>558957</v>
      </c>
      <c r="AB228" s="1159"/>
      <c r="AC228" s="1160">
        <v>558957</v>
      </c>
      <c r="AD228" s="1160"/>
      <c r="AE228" s="1161">
        <v>558957</v>
      </c>
      <c r="AF228" s="831"/>
      <c r="AG228" s="776"/>
      <c r="AH228" s="776"/>
      <c r="AI228" s="776"/>
      <c r="AJ228" s="776"/>
      <c r="AK228" s="776"/>
      <c r="AL228" s="776"/>
      <c r="AM228" s="776"/>
      <c r="AN228" s="776"/>
      <c r="AO228" s="776"/>
      <c r="AP228" s="776"/>
      <c r="AQ228" s="776"/>
    </row>
    <row r="229" spans="1:43"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c r="V229" s="1163"/>
      <c r="W229" s="896"/>
      <c r="X229" s="1321"/>
      <c r="Y229" s="1160"/>
      <c r="Z229" s="1322">
        <v>8.5074999999999998E-2</v>
      </c>
      <c r="AA229" s="1323">
        <v>0</v>
      </c>
      <c r="AB229" s="1159"/>
      <c r="AC229" s="1160">
        <v>0</v>
      </c>
      <c r="AD229" s="1160"/>
      <c r="AE229" s="1161">
        <v>0</v>
      </c>
      <c r="AF229" s="831"/>
      <c r="AG229" s="776"/>
      <c r="AH229" s="776"/>
      <c r="AI229" s="776"/>
      <c r="AJ229" s="776"/>
      <c r="AK229" s="776"/>
      <c r="AL229" s="776"/>
      <c r="AM229" s="776"/>
      <c r="AN229" s="776"/>
      <c r="AO229" s="776"/>
      <c r="AP229" s="776"/>
      <c r="AQ229" s="776"/>
    </row>
    <row r="230" spans="1:43"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c r="V230" s="1163"/>
      <c r="W230" s="896"/>
      <c r="X230" s="1321"/>
      <c r="Y230" s="1160"/>
      <c r="Z230" s="1322">
        <v>8.5074999999999998E-2</v>
      </c>
      <c r="AA230" s="1323">
        <v>0</v>
      </c>
      <c r="AB230" s="1159"/>
      <c r="AC230" s="1160">
        <v>0</v>
      </c>
      <c r="AD230" s="1160"/>
      <c r="AE230" s="1161">
        <v>0</v>
      </c>
      <c r="AF230" s="831"/>
      <c r="AG230" s="776"/>
      <c r="AH230" s="776"/>
      <c r="AI230" s="776"/>
      <c r="AJ230" s="776"/>
      <c r="AK230" s="776"/>
      <c r="AL230" s="776"/>
      <c r="AM230" s="776"/>
      <c r="AN230" s="776"/>
      <c r="AO230" s="776"/>
      <c r="AP230" s="776"/>
      <c r="AQ230" s="776"/>
    </row>
    <row r="231" spans="1:43" s="144" customFormat="1" ht="15.75" customHeight="1">
      <c r="A231" s="994"/>
      <c r="B231" s="994"/>
      <c r="C231" s="236"/>
      <c r="D231" s="236"/>
      <c r="E231" s="236"/>
      <c r="F231" s="371"/>
      <c r="G231" s="1256">
        <v>6</v>
      </c>
      <c r="H231" s="1156">
        <v>2007</v>
      </c>
      <c r="I231" s="1157">
        <v>2007</v>
      </c>
      <c r="J231" s="1157">
        <v>2008</v>
      </c>
      <c r="K231" s="1158">
        <v>0</v>
      </c>
      <c r="L231" s="1159">
        <v>0</v>
      </c>
      <c r="M231" s="1160">
        <v>558957</v>
      </c>
      <c r="N231" s="1160">
        <v>0</v>
      </c>
      <c r="O231" s="1161">
        <v>558957</v>
      </c>
      <c r="P231" s="1162">
        <v>558957</v>
      </c>
      <c r="Q231" s="1163">
        <v>667423.8895109602</v>
      </c>
      <c r="R231" s="1163">
        <v>0</v>
      </c>
      <c r="S231" s="1163">
        <v>0</v>
      </c>
      <c r="T231" s="896">
        <v>0</v>
      </c>
      <c r="U231" s="1162"/>
      <c r="V231" s="1163"/>
      <c r="W231" s="896"/>
      <c r="X231" s="1321"/>
      <c r="Y231" s="1160">
        <v>558957</v>
      </c>
      <c r="Z231" s="1322">
        <v>8.5074999999999998E-2</v>
      </c>
      <c r="AA231" s="1323">
        <v>558957</v>
      </c>
      <c r="AB231" s="1159"/>
      <c r="AC231" s="1160">
        <v>558957</v>
      </c>
      <c r="AD231" s="1160"/>
      <c r="AE231" s="1161">
        <v>558957</v>
      </c>
      <c r="AF231" s="831"/>
      <c r="AG231" s="776"/>
      <c r="AH231" s="776"/>
      <c r="AI231" s="776"/>
      <c r="AJ231" s="776"/>
      <c r="AK231" s="776"/>
      <c r="AL231" s="776"/>
      <c r="AM231" s="776"/>
      <c r="AN231" s="776"/>
      <c r="AO231" s="776"/>
      <c r="AP231" s="776"/>
      <c r="AQ231" s="776"/>
    </row>
    <row r="232" spans="1:43"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c r="X232" s="1321"/>
      <c r="Y232" s="1160"/>
      <c r="Z232" s="1322">
        <v>8.5074999999999998E-2</v>
      </c>
      <c r="AA232" s="1323">
        <v>0</v>
      </c>
      <c r="AB232" s="1159"/>
      <c r="AC232" s="1160">
        <v>0</v>
      </c>
      <c r="AD232" s="1160"/>
      <c r="AE232" s="1161">
        <v>0</v>
      </c>
      <c r="AF232" s="831"/>
      <c r="AG232" s="776"/>
      <c r="AH232" s="776"/>
      <c r="AI232" s="776"/>
      <c r="AJ232" s="776"/>
      <c r="AK232" s="776"/>
      <c r="AL232" s="776"/>
      <c r="AM232" s="776"/>
      <c r="AN232" s="776"/>
      <c r="AO232" s="776"/>
      <c r="AP232" s="776"/>
      <c r="AQ232" s="776"/>
    </row>
    <row r="233" spans="1:43"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c r="X233" s="1321"/>
      <c r="Y233" s="1160"/>
      <c r="Z233" s="1322">
        <v>8.5074999999999998E-2</v>
      </c>
      <c r="AA233" s="1323">
        <v>0</v>
      </c>
      <c r="AB233" s="1159"/>
      <c r="AC233" s="1160">
        <v>0</v>
      </c>
      <c r="AD233" s="1160"/>
      <c r="AE233" s="1161">
        <v>0</v>
      </c>
      <c r="AF233" s="831"/>
      <c r="AG233" s="776"/>
      <c r="AH233" s="776"/>
      <c r="AI233" s="776"/>
      <c r="AJ233" s="776"/>
      <c r="AK233" s="776"/>
      <c r="AL233" s="776"/>
      <c r="AM233" s="776"/>
      <c r="AN233" s="776"/>
      <c r="AO233" s="776"/>
      <c r="AP233" s="776"/>
      <c r="AQ233" s="776"/>
    </row>
    <row r="234" spans="1:43" s="144" customFormat="1" ht="15.75" customHeight="1">
      <c r="A234" s="994"/>
      <c r="B234" s="994"/>
      <c r="C234" s="236"/>
      <c r="D234" s="236"/>
      <c r="E234" s="236"/>
      <c r="F234" s="371"/>
      <c r="G234" s="1256">
        <v>9</v>
      </c>
      <c r="H234" s="1156">
        <v>2007</v>
      </c>
      <c r="I234" s="1157">
        <v>2008</v>
      </c>
      <c r="J234" s="1157">
        <v>2008</v>
      </c>
      <c r="K234" s="1158">
        <v>0</v>
      </c>
      <c r="L234" s="1159">
        <v>0</v>
      </c>
      <c r="M234" s="1160">
        <v>591338.5</v>
      </c>
      <c r="N234" s="1160">
        <v>0</v>
      </c>
      <c r="O234" s="1161">
        <v>591338.5</v>
      </c>
      <c r="P234" s="1162">
        <v>591338.5</v>
      </c>
      <c r="Q234" s="1163">
        <v>706089.09395101399</v>
      </c>
      <c r="R234" s="1163">
        <v>0</v>
      </c>
      <c r="S234" s="1163">
        <v>0</v>
      </c>
      <c r="T234" s="896">
        <v>0</v>
      </c>
      <c r="U234" s="1162"/>
      <c r="V234" s="1163"/>
      <c r="W234" s="896"/>
      <c r="X234" s="1321"/>
      <c r="Y234" s="1160">
        <v>591338.5</v>
      </c>
      <c r="Z234" s="1322">
        <v>8.7201874999999984E-2</v>
      </c>
      <c r="AA234" s="1323">
        <v>591338.5</v>
      </c>
      <c r="AB234" s="1159"/>
      <c r="AC234" s="1160">
        <v>591338.5</v>
      </c>
      <c r="AD234" s="1160"/>
      <c r="AE234" s="1161">
        <v>591338.5</v>
      </c>
      <c r="AF234" s="831"/>
      <c r="AG234" s="776"/>
      <c r="AH234" s="776"/>
      <c r="AI234" s="776"/>
      <c r="AJ234" s="776"/>
      <c r="AK234" s="776"/>
      <c r="AL234" s="776"/>
      <c r="AM234" s="776"/>
      <c r="AN234" s="776"/>
      <c r="AO234" s="776"/>
      <c r="AP234" s="776"/>
      <c r="AQ234" s="776"/>
    </row>
    <row r="235" spans="1:43"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c r="X235" s="1321"/>
      <c r="Y235" s="1160"/>
      <c r="Z235" s="1322">
        <v>8.7201874999999984E-2</v>
      </c>
      <c r="AA235" s="1323">
        <v>0</v>
      </c>
      <c r="AB235" s="1159"/>
      <c r="AC235" s="1160">
        <v>0</v>
      </c>
      <c r="AD235" s="1160"/>
      <c r="AE235" s="1161">
        <v>0</v>
      </c>
      <c r="AF235" s="831"/>
      <c r="AG235" s="776"/>
      <c r="AH235" s="776"/>
      <c r="AI235" s="776"/>
      <c r="AJ235" s="776"/>
      <c r="AK235" s="776"/>
      <c r="AL235" s="776"/>
      <c r="AM235" s="776"/>
      <c r="AN235" s="776"/>
      <c r="AO235" s="776"/>
      <c r="AP235" s="776"/>
      <c r="AQ235" s="776"/>
    </row>
    <row r="236" spans="1:43" s="144" customFormat="1" ht="15.75"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c r="X236" s="1321"/>
      <c r="Y236" s="1160"/>
      <c r="Z236" s="1322">
        <v>8.7201874999999984E-2</v>
      </c>
      <c r="AA236" s="1323">
        <v>0</v>
      </c>
      <c r="AB236" s="1159"/>
      <c r="AC236" s="1160">
        <v>0</v>
      </c>
      <c r="AD236" s="1160"/>
      <c r="AE236" s="1161">
        <v>0</v>
      </c>
      <c r="AF236" s="831"/>
      <c r="AG236" s="776"/>
      <c r="AH236" s="776"/>
      <c r="AI236" s="776"/>
      <c r="AJ236" s="776"/>
      <c r="AK236" s="776"/>
      <c r="AL236" s="776"/>
      <c r="AM236" s="776"/>
      <c r="AN236" s="776"/>
      <c r="AO236" s="776"/>
      <c r="AP236" s="776"/>
      <c r="AQ236" s="776"/>
    </row>
    <row r="237" spans="1:43" s="144" customFormat="1" ht="15.75" customHeight="1">
      <c r="A237" s="994"/>
      <c r="B237" s="994"/>
      <c r="C237" s="236"/>
      <c r="D237" s="236"/>
      <c r="E237" s="236"/>
      <c r="F237" s="371"/>
      <c r="G237" s="1256">
        <v>12</v>
      </c>
      <c r="H237" s="1156">
        <v>2007</v>
      </c>
      <c r="I237" s="1157">
        <v>2008</v>
      </c>
      <c r="J237" s="1157">
        <v>2008</v>
      </c>
      <c r="K237" s="1158">
        <v>0</v>
      </c>
      <c r="L237" s="1159">
        <v>0</v>
      </c>
      <c r="M237" s="1160">
        <v>591338.5</v>
      </c>
      <c r="N237" s="1160">
        <v>0</v>
      </c>
      <c r="O237" s="1161">
        <v>591338.5</v>
      </c>
      <c r="P237" s="1162">
        <v>591338.5</v>
      </c>
      <c r="Q237" s="1163">
        <v>706089.09395101399</v>
      </c>
      <c r="R237" s="1163">
        <v>0</v>
      </c>
      <c r="S237" s="1163">
        <v>0</v>
      </c>
      <c r="T237" s="896">
        <v>0</v>
      </c>
      <c r="U237" s="1162"/>
      <c r="V237" s="1163"/>
      <c r="W237" s="896"/>
      <c r="X237" s="1321"/>
      <c r="Y237" s="1160">
        <v>591338.5</v>
      </c>
      <c r="Z237" s="1322">
        <v>8.7201874999999984E-2</v>
      </c>
      <c r="AA237" s="1323">
        <v>591338.5</v>
      </c>
      <c r="AB237" s="1159"/>
      <c r="AC237" s="1160">
        <v>591338.5</v>
      </c>
      <c r="AD237" s="1160"/>
      <c r="AE237" s="1161">
        <v>591338.5</v>
      </c>
      <c r="AF237" s="831"/>
      <c r="AG237" s="776"/>
      <c r="AH237" s="776"/>
      <c r="AI237" s="776"/>
      <c r="AJ237" s="776"/>
      <c r="AK237" s="776"/>
      <c r="AL237" s="776"/>
      <c r="AM237" s="776"/>
      <c r="AN237" s="776"/>
      <c r="AO237" s="776"/>
      <c r="AP237" s="776"/>
      <c r="AQ237" s="776"/>
    </row>
    <row r="238" spans="1:43"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c r="X238" s="1321"/>
      <c r="Y238" s="1160"/>
      <c r="Z238" s="1322">
        <v>8.7201874999999984E-2</v>
      </c>
      <c r="AA238" s="1323">
        <v>0</v>
      </c>
      <c r="AB238" s="1159"/>
      <c r="AC238" s="1160">
        <v>0</v>
      </c>
      <c r="AD238" s="1160"/>
      <c r="AE238" s="1161">
        <v>0</v>
      </c>
      <c r="AF238" s="831"/>
      <c r="AG238" s="776"/>
      <c r="AH238" s="776"/>
      <c r="AI238" s="776"/>
      <c r="AJ238" s="776"/>
      <c r="AK238" s="776"/>
      <c r="AL238" s="776"/>
      <c r="AM238" s="776"/>
      <c r="AN238" s="776"/>
      <c r="AO238" s="776"/>
      <c r="AP238" s="776"/>
      <c r="AQ238" s="776"/>
    </row>
    <row r="239" spans="1:43"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c r="X239" s="1321"/>
      <c r="Y239" s="1160"/>
      <c r="Z239" s="1322">
        <v>8.7201874999999984E-2</v>
      </c>
      <c r="AA239" s="1323">
        <v>0</v>
      </c>
      <c r="AB239" s="1159"/>
      <c r="AC239" s="1160">
        <v>0</v>
      </c>
      <c r="AD239" s="1160"/>
      <c r="AE239" s="1161">
        <v>0</v>
      </c>
      <c r="AF239" s="831"/>
      <c r="AG239" s="776"/>
      <c r="AH239" s="776"/>
      <c r="AI239" s="776"/>
      <c r="AJ239" s="776"/>
      <c r="AK239" s="776"/>
      <c r="AL239" s="776"/>
      <c r="AM239" s="776"/>
      <c r="AN239" s="776"/>
      <c r="AO239" s="776"/>
      <c r="AP239" s="776"/>
      <c r="AQ239" s="776"/>
    </row>
    <row r="240" spans="1:43" s="144" customFormat="1" ht="15.75" customHeight="1">
      <c r="A240" s="994"/>
      <c r="B240" s="994"/>
      <c r="C240" s="236"/>
      <c r="D240" s="236"/>
      <c r="E240" s="236"/>
      <c r="F240" s="371"/>
      <c r="G240" s="1256">
        <v>3</v>
      </c>
      <c r="H240" s="1156">
        <v>2008</v>
      </c>
      <c r="I240" s="1157">
        <v>2008</v>
      </c>
      <c r="J240" s="1157">
        <v>2008</v>
      </c>
      <c r="K240" s="1158">
        <v>0</v>
      </c>
      <c r="L240" s="1159">
        <v>0</v>
      </c>
      <c r="M240" s="1160">
        <v>591338.5</v>
      </c>
      <c r="N240" s="1160">
        <v>0</v>
      </c>
      <c r="O240" s="1161">
        <v>591338.5</v>
      </c>
      <c r="P240" s="1162">
        <v>591338.5</v>
      </c>
      <c r="Q240" s="1163">
        <v>706089.09395101399</v>
      </c>
      <c r="R240" s="1163">
        <v>0</v>
      </c>
      <c r="S240" s="1163">
        <v>0</v>
      </c>
      <c r="T240" s="896">
        <v>0</v>
      </c>
      <c r="U240" s="1162"/>
      <c r="V240" s="1163"/>
      <c r="W240" s="896"/>
      <c r="X240" s="1321"/>
      <c r="Y240" s="1160">
        <v>591338.5</v>
      </c>
      <c r="Z240" s="1322">
        <v>8.7201874999999984E-2</v>
      </c>
      <c r="AA240" s="1323">
        <v>591338.5</v>
      </c>
      <c r="AB240" s="1159"/>
      <c r="AC240" s="1160">
        <v>591338.5</v>
      </c>
      <c r="AD240" s="1160"/>
      <c r="AE240" s="1161">
        <v>591338.5</v>
      </c>
      <c r="AF240" s="831"/>
      <c r="AG240" s="776"/>
      <c r="AH240" s="776"/>
      <c r="AI240" s="776"/>
      <c r="AJ240" s="776"/>
      <c r="AK240" s="776"/>
      <c r="AL240" s="776"/>
      <c r="AM240" s="776"/>
      <c r="AN240" s="776"/>
      <c r="AO240" s="776"/>
      <c r="AP240" s="776"/>
      <c r="AQ240" s="776"/>
    </row>
    <row r="241" spans="1:43"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c r="X241" s="1321"/>
      <c r="Y241" s="1160"/>
      <c r="Z241" s="1322">
        <v>8.7201874999999984E-2</v>
      </c>
      <c r="AA241" s="1323">
        <v>0</v>
      </c>
      <c r="AB241" s="1159"/>
      <c r="AC241" s="1160">
        <v>0</v>
      </c>
      <c r="AD241" s="1160"/>
      <c r="AE241" s="1161">
        <v>0</v>
      </c>
      <c r="AF241" s="831"/>
      <c r="AG241" s="776"/>
      <c r="AH241" s="776"/>
      <c r="AI241" s="776"/>
      <c r="AJ241" s="776"/>
      <c r="AK241" s="776"/>
      <c r="AL241" s="776"/>
      <c r="AM241" s="776"/>
      <c r="AN241" s="776"/>
      <c r="AO241" s="776"/>
      <c r="AP241" s="776"/>
      <c r="AQ241" s="776"/>
    </row>
    <row r="242" spans="1:43" s="144" customFormat="1" ht="15.75"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c r="X242" s="1321"/>
      <c r="Y242" s="1160"/>
      <c r="Z242" s="1322">
        <v>8.7201874999999984E-2</v>
      </c>
      <c r="AA242" s="1323">
        <v>0</v>
      </c>
      <c r="AB242" s="1159"/>
      <c r="AC242" s="1160">
        <v>0</v>
      </c>
      <c r="AD242" s="1160"/>
      <c r="AE242" s="1161">
        <v>0</v>
      </c>
      <c r="AF242" s="831"/>
      <c r="AG242" s="776"/>
      <c r="AH242" s="776"/>
      <c r="AI242" s="776"/>
      <c r="AJ242" s="776"/>
      <c r="AK242" s="776"/>
      <c r="AL242" s="776"/>
      <c r="AM242" s="776"/>
      <c r="AN242" s="776"/>
      <c r="AO242" s="776"/>
      <c r="AP242" s="776"/>
      <c r="AQ242" s="776"/>
    </row>
    <row r="243" spans="1:43" s="144" customFormat="1" ht="15.75" customHeight="1">
      <c r="A243" s="994"/>
      <c r="B243" s="994"/>
      <c r="C243" s="236"/>
      <c r="D243" s="236"/>
      <c r="E243" s="236"/>
      <c r="F243" s="371"/>
      <c r="G243" s="1256">
        <v>6</v>
      </c>
      <c r="H243" s="1156">
        <v>2008</v>
      </c>
      <c r="I243" s="1157">
        <v>2008</v>
      </c>
      <c r="J243" s="1157">
        <v>2009</v>
      </c>
      <c r="K243" s="1158">
        <v>0</v>
      </c>
      <c r="L243" s="1159">
        <v>0</v>
      </c>
      <c r="M243" s="1160">
        <v>591338.5</v>
      </c>
      <c r="N243" s="1160">
        <v>0</v>
      </c>
      <c r="O243" s="1161">
        <v>591338.5</v>
      </c>
      <c r="P243" s="1162">
        <v>591338.5</v>
      </c>
      <c r="Q243" s="1163">
        <v>685523.39218545042</v>
      </c>
      <c r="R243" s="1163">
        <v>0</v>
      </c>
      <c r="S243" s="1163">
        <v>0</v>
      </c>
      <c r="T243" s="896">
        <v>0</v>
      </c>
      <c r="U243" s="1162"/>
      <c r="V243" s="1163"/>
      <c r="W243" s="896"/>
      <c r="X243" s="1321"/>
      <c r="Y243" s="1160">
        <v>591338.5</v>
      </c>
      <c r="Z243" s="1322">
        <v>8.7201874999999984E-2</v>
      </c>
      <c r="AA243" s="1323">
        <v>591338.5</v>
      </c>
      <c r="AB243" s="1159"/>
      <c r="AC243" s="1160">
        <v>591338.5</v>
      </c>
      <c r="AD243" s="1160"/>
      <c r="AE243" s="1161">
        <v>591338.5</v>
      </c>
      <c r="AF243" s="831"/>
      <c r="AG243" s="776"/>
      <c r="AH243" s="776"/>
      <c r="AI243" s="776"/>
      <c r="AJ243" s="776"/>
      <c r="AK243" s="776"/>
      <c r="AL243" s="776"/>
      <c r="AM243" s="776"/>
      <c r="AN243" s="776"/>
      <c r="AO243" s="776"/>
      <c r="AP243" s="776"/>
      <c r="AQ243" s="776"/>
    </row>
    <row r="244" spans="1:43"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c r="X244" s="1129"/>
      <c r="Y244" s="89"/>
      <c r="Z244" s="1324">
        <v>8.7201874999999984E-2</v>
      </c>
      <c r="AA244" s="1325">
        <v>0</v>
      </c>
      <c r="AB244" s="1081"/>
      <c r="AC244" s="89">
        <v>0</v>
      </c>
      <c r="AD244" s="89"/>
      <c r="AE244" s="1082">
        <v>0</v>
      </c>
      <c r="AF244" s="831"/>
      <c r="AG244" s="776"/>
      <c r="AH244" s="776"/>
      <c r="AI244" s="776"/>
      <c r="AJ244" s="776"/>
      <c r="AK244" s="776"/>
      <c r="AL244" s="776"/>
      <c r="AM244" s="776"/>
      <c r="AN244" s="776"/>
      <c r="AO244" s="776"/>
      <c r="AP244" s="776"/>
      <c r="AQ244" s="776"/>
    </row>
    <row r="245" spans="1:43"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c r="X245" s="1129"/>
      <c r="Y245" s="89"/>
      <c r="Z245" s="1324">
        <v>8.7201874999999984E-2</v>
      </c>
      <c r="AA245" s="1325">
        <v>0</v>
      </c>
      <c r="AB245" s="1081"/>
      <c r="AC245" s="89">
        <v>0</v>
      </c>
      <c r="AD245" s="89"/>
      <c r="AE245" s="1082">
        <v>0</v>
      </c>
      <c r="AF245" s="831"/>
      <c r="AG245" s="776"/>
      <c r="AH245" s="776"/>
      <c r="AI245" s="776"/>
      <c r="AJ245" s="776"/>
      <c r="AK245" s="776"/>
      <c r="AL245" s="776"/>
      <c r="AM245" s="776"/>
      <c r="AN245" s="776"/>
      <c r="AO245" s="776"/>
      <c r="AP245" s="776"/>
      <c r="AQ245" s="776"/>
    </row>
    <row r="246" spans="1:43" s="144" customFormat="1" ht="15.75" customHeight="1">
      <c r="A246" s="994"/>
      <c r="B246" s="994"/>
      <c r="C246" s="236"/>
      <c r="D246" s="236"/>
      <c r="E246" s="236"/>
      <c r="F246" s="371"/>
      <c r="G246" s="865">
        <v>9</v>
      </c>
      <c r="H246" s="859">
        <v>2008</v>
      </c>
      <c r="I246" s="866">
        <v>2009</v>
      </c>
      <c r="J246" s="866">
        <v>2009</v>
      </c>
      <c r="K246" s="621">
        <v>0</v>
      </c>
      <c r="L246" s="1081">
        <v>0</v>
      </c>
      <c r="M246" s="89">
        <v>608917.65090548445</v>
      </c>
      <c r="N246" s="89">
        <v>0</v>
      </c>
      <c r="O246" s="1082">
        <v>608917.65090548445</v>
      </c>
      <c r="P246" s="598">
        <v>608917.65090548445</v>
      </c>
      <c r="Q246" s="776">
        <v>705902.44607838592</v>
      </c>
      <c r="R246" s="776">
        <v>0</v>
      </c>
      <c r="S246" s="776">
        <v>0</v>
      </c>
      <c r="T246" s="533">
        <v>0</v>
      </c>
      <c r="U246" s="1083"/>
      <c r="V246" s="831"/>
      <c r="W246" s="897"/>
      <c r="X246" s="1129"/>
      <c r="Y246" s="89">
        <v>558957</v>
      </c>
      <c r="Z246" s="1324">
        <v>8.9381921874999978E-2</v>
      </c>
      <c r="AA246" s="1325">
        <v>608917.65090548445</v>
      </c>
      <c r="AB246" s="1081"/>
      <c r="AC246" s="89">
        <v>608917.65090548445</v>
      </c>
      <c r="AD246" s="89"/>
      <c r="AE246" s="1082">
        <v>608917.65090548445</v>
      </c>
      <c r="AF246" s="831"/>
      <c r="AG246" s="776"/>
      <c r="AH246" s="776"/>
      <c r="AI246" s="776"/>
      <c r="AJ246" s="776"/>
      <c r="AK246" s="776"/>
      <c r="AL246" s="776"/>
      <c r="AM246" s="776"/>
      <c r="AN246" s="776"/>
      <c r="AO246" s="776"/>
      <c r="AP246" s="776"/>
      <c r="AQ246" s="776"/>
    </row>
    <row r="247" spans="1:43"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c r="X247" s="1129"/>
      <c r="Y247" s="89"/>
      <c r="Z247" s="1324">
        <v>8.9381921874999978E-2</v>
      </c>
      <c r="AA247" s="1325">
        <v>0</v>
      </c>
      <c r="AB247" s="1081"/>
      <c r="AC247" s="89">
        <v>0</v>
      </c>
      <c r="AD247" s="89"/>
      <c r="AE247" s="1082">
        <v>0</v>
      </c>
      <c r="AF247" s="831"/>
      <c r="AG247" s="776"/>
      <c r="AH247" s="776"/>
      <c r="AI247" s="776"/>
      <c r="AJ247" s="776"/>
      <c r="AK247" s="776"/>
      <c r="AL247" s="776"/>
      <c r="AM247" s="776"/>
      <c r="AN247" s="776"/>
      <c r="AO247" s="776"/>
      <c r="AP247" s="776"/>
      <c r="AQ247" s="776"/>
    </row>
    <row r="248" spans="1:43"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c r="X248" s="1129"/>
      <c r="Y248" s="89"/>
      <c r="Z248" s="1324">
        <v>8.9381921874999978E-2</v>
      </c>
      <c r="AA248" s="1325">
        <v>0</v>
      </c>
      <c r="AB248" s="1081"/>
      <c r="AC248" s="89">
        <v>0</v>
      </c>
      <c r="AD248" s="89"/>
      <c r="AE248" s="1082">
        <v>0</v>
      </c>
      <c r="AF248" s="831"/>
      <c r="AG248" s="776"/>
      <c r="AH248" s="776"/>
      <c r="AI248" s="776"/>
      <c r="AJ248" s="776"/>
      <c r="AK248" s="776"/>
      <c r="AL248" s="776"/>
      <c r="AM248" s="776"/>
      <c r="AN248" s="776"/>
      <c r="AO248" s="776"/>
      <c r="AP248" s="776"/>
      <c r="AQ248" s="776"/>
    </row>
    <row r="249" spans="1:43" s="144" customFormat="1" ht="15.75" customHeight="1">
      <c r="A249" s="994"/>
      <c r="B249" s="994"/>
      <c r="C249" s="236"/>
      <c r="D249" s="236"/>
      <c r="E249" s="236"/>
      <c r="F249" s="371"/>
      <c r="G249" s="865">
        <v>12</v>
      </c>
      <c r="H249" s="859">
        <v>2008</v>
      </c>
      <c r="I249" s="866">
        <v>2009</v>
      </c>
      <c r="J249" s="866">
        <v>2009</v>
      </c>
      <c r="K249" s="621">
        <v>0</v>
      </c>
      <c r="L249" s="1081">
        <v>0</v>
      </c>
      <c r="M249" s="89">
        <v>608917.65090548445</v>
      </c>
      <c r="N249" s="89">
        <v>0</v>
      </c>
      <c r="O249" s="1082">
        <v>608917.65090548445</v>
      </c>
      <c r="P249" s="598">
        <v>608917.65090548445</v>
      </c>
      <c r="Q249" s="776">
        <v>705902.44607838592</v>
      </c>
      <c r="R249" s="776">
        <v>0</v>
      </c>
      <c r="S249" s="776">
        <v>0</v>
      </c>
      <c r="T249" s="533">
        <v>0</v>
      </c>
      <c r="U249" s="1083"/>
      <c r="V249" s="831"/>
      <c r="W249" s="897"/>
      <c r="X249" s="1129"/>
      <c r="Y249" s="89">
        <v>558957</v>
      </c>
      <c r="Z249" s="1324">
        <v>8.9381921874999978E-2</v>
      </c>
      <c r="AA249" s="1325">
        <v>608917.65090548445</v>
      </c>
      <c r="AB249" s="1081"/>
      <c r="AC249" s="89">
        <v>608917.65090548445</v>
      </c>
      <c r="AD249" s="89"/>
      <c r="AE249" s="1082">
        <v>608917.65090548445</v>
      </c>
      <c r="AF249" s="831"/>
      <c r="AG249" s="776"/>
      <c r="AH249" s="776"/>
      <c r="AI249" s="776"/>
      <c r="AJ249" s="776"/>
      <c r="AK249" s="776"/>
      <c r="AL249" s="776"/>
      <c r="AM249" s="776"/>
      <c r="AN249" s="776"/>
      <c r="AO249" s="776"/>
      <c r="AP249" s="776"/>
      <c r="AQ249" s="776"/>
    </row>
    <row r="250" spans="1:43"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c r="X250" s="1129"/>
      <c r="Y250" s="89"/>
      <c r="Z250" s="1324">
        <v>8.9381921874999978E-2</v>
      </c>
      <c r="AA250" s="1325">
        <v>0</v>
      </c>
      <c r="AB250" s="1081"/>
      <c r="AC250" s="89">
        <v>0</v>
      </c>
      <c r="AD250" s="89"/>
      <c r="AE250" s="1082">
        <v>0</v>
      </c>
      <c r="AF250" s="831"/>
      <c r="AG250" s="776"/>
      <c r="AH250" s="776"/>
      <c r="AI250" s="776"/>
      <c r="AJ250" s="776"/>
      <c r="AK250" s="776"/>
      <c r="AL250" s="776"/>
      <c r="AM250" s="776"/>
      <c r="AN250" s="776"/>
      <c r="AO250" s="776"/>
      <c r="AP250" s="776"/>
      <c r="AQ250" s="776"/>
    </row>
    <row r="251" spans="1:43"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c r="X251" s="1129"/>
      <c r="Y251" s="89"/>
      <c r="Z251" s="1324">
        <v>8.9381921874999978E-2</v>
      </c>
      <c r="AA251" s="1325">
        <v>0</v>
      </c>
      <c r="AB251" s="1081"/>
      <c r="AC251" s="89">
        <v>0</v>
      </c>
      <c r="AD251" s="89"/>
      <c r="AE251" s="1082">
        <v>0</v>
      </c>
      <c r="AF251" s="831"/>
      <c r="AG251" s="776"/>
      <c r="AH251" s="776"/>
      <c r="AI251" s="776"/>
      <c r="AJ251" s="776"/>
      <c r="AK251" s="776"/>
      <c r="AL251" s="776"/>
      <c r="AM251" s="776"/>
      <c r="AN251" s="776"/>
      <c r="AO251" s="776"/>
      <c r="AP251" s="776"/>
      <c r="AQ251" s="776"/>
    </row>
    <row r="252" spans="1:43" s="144" customFormat="1" ht="15.75" customHeight="1">
      <c r="A252" s="994"/>
      <c r="B252" s="994"/>
      <c r="C252" s="236"/>
      <c r="D252" s="236"/>
      <c r="E252" s="236"/>
      <c r="F252" s="371"/>
      <c r="G252" s="865">
        <v>3</v>
      </c>
      <c r="H252" s="859">
        <v>2009</v>
      </c>
      <c r="I252" s="866">
        <v>2009</v>
      </c>
      <c r="J252" s="866">
        <v>2009</v>
      </c>
      <c r="K252" s="621" t="s">
        <v>306</v>
      </c>
      <c r="L252" s="1081">
        <v>0</v>
      </c>
      <c r="M252" s="89">
        <v>608917.65090548445</v>
      </c>
      <c r="N252" s="89">
        <v>0</v>
      </c>
      <c r="O252" s="1082">
        <v>608917.65090548445</v>
      </c>
      <c r="P252" s="598">
        <v>608917.65090548445</v>
      </c>
      <c r="Q252" s="776">
        <v>705902.44607838592</v>
      </c>
      <c r="R252" s="776">
        <v>0</v>
      </c>
      <c r="S252" s="776">
        <v>0</v>
      </c>
      <c r="T252" s="533">
        <v>0</v>
      </c>
      <c r="U252" s="1083"/>
      <c r="V252" s="831"/>
      <c r="W252" s="897"/>
      <c r="X252" s="1129"/>
      <c r="Y252" s="89">
        <v>558957</v>
      </c>
      <c r="Z252" s="1324">
        <v>8.9381921874999978E-2</v>
      </c>
      <c r="AA252" s="1325">
        <v>608917.65090548445</v>
      </c>
      <c r="AB252" s="1081"/>
      <c r="AC252" s="89">
        <v>608917.65090548445</v>
      </c>
      <c r="AD252" s="89"/>
      <c r="AE252" s="1082">
        <v>608917.65090548445</v>
      </c>
      <c r="AF252" s="831"/>
      <c r="AG252" s="776"/>
      <c r="AH252" s="776"/>
      <c r="AI252" s="776"/>
      <c r="AJ252" s="776"/>
      <c r="AK252" s="776"/>
      <c r="AL252" s="776"/>
      <c r="AM252" s="776"/>
      <c r="AN252" s="776"/>
      <c r="AO252" s="776"/>
      <c r="AP252" s="776"/>
      <c r="AQ252" s="776"/>
    </row>
    <row r="253" spans="1:43"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c r="X253" s="1129"/>
      <c r="Y253" s="89"/>
      <c r="Z253" s="1324">
        <v>8.9381921874999978E-2</v>
      </c>
      <c r="AA253" s="1325">
        <v>0</v>
      </c>
      <c r="AB253" s="1081"/>
      <c r="AC253" s="89">
        <v>0</v>
      </c>
      <c r="AD253" s="89"/>
      <c r="AE253" s="1082">
        <v>0</v>
      </c>
      <c r="AF253" s="831"/>
      <c r="AG253" s="776"/>
      <c r="AH253" s="776"/>
      <c r="AI253" s="776"/>
      <c r="AJ253" s="776"/>
      <c r="AK253" s="776"/>
      <c r="AL253" s="776"/>
      <c r="AM253" s="776"/>
      <c r="AN253" s="776"/>
      <c r="AO253" s="776"/>
      <c r="AP253" s="776"/>
      <c r="AQ253" s="776"/>
    </row>
    <row r="254" spans="1:43"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c r="X254" s="1129"/>
      <c r="Y254" s="89"/>
      <c r="Z254" s="1324">
        <v>8.9381921874999978E-2</v>
      </c>
      <c r="AA254" s="1325">
        <v>0</v>
      </c>
      <c r="AB254" s="1081"/>
      <c r="AC254" s="89">
        <v>0</v>
      </c>
      <c r="AD254" s="89"/>
      <c r="AE254" s="1082">
        <v>0</v>
      </c>
      <c r="AF254" s="831"/>
      <c r="AG254" s="776"/>
      <c r="AH254" s="776"/>
      <c r="AI254" s="776"/>
      <c r="AJ254" s="776"/>
      <c r="AK254" s="776"/>
      <c r="AL254" s="776"/>
      <c r="AM254" s="776"/>
      <c r="AN254" s="776"/>
      <c r="AO254" s="776"/>
      <c r="AP254" s="776"/>
      <c r="AQ254" s="776"/>
    </row>
    <row r="255" spans="1:43" s="144" customFormat="1" ht="15.75" customHeight="1">
      <c r="A255" s="994"/>
      <c r="B255" s="994"/>
      <c r="C255" s="236"/>
      <c r="D255" s="236"/>
      <c r="E255" s="236"/>
      <c r="F255" s="371"/>
      <c r="G255" s="865">
        <v>6</v>
      </c>
      <c r="H255" s="859">
        <v>2009</v>
      </c>
      <c r="I255" s="866">
        <v>2009</v>
      </c>
      <c r="J255" s="866">
        <v>2010</v>
      </c>
      <c r="K255" s="621" t="s">
        <v>306</v>
      </c>
      <c r="L255" s="1081">
        <v>0</v>
      </c>
      <c r="M255" s="89">
        <v>608917.65090548445</v>
      </c>
      <c r="N255" s="89">
        <v>0</v>
      </c>
      <c r="O255" s="1082">
        <v>608917.65090548445</v>
      </c>
      <c r="P255" s="598">
        <v>608917.65090548445</v>
      </c>
      <c r="Q255" s="776">
        <v>685342.18065862719</v>
      </c>
      <c r="R255" s="776">
        <v>0</v>
      </c>
      <c r="S255" s="776">
        <v>0</v>
      </c>
      <c r="T255" s="533">
        <v>0</v>
      </c>
      <c r="U255" s="1083"/>
      <c r="V255" s="831"/>
      <c r="W255" s="897"/>
      <c r="X255" s="1129"/>
      <c r="Y255" s="89">
        <v>558957</v>
      </c>
      <c r="Z255" s="1324">
        <v>8.9381921874999978E-2</v>
      </c>
      <c r="AA255" s="1325">
        <v>608917.65090548445</v>
      </c>
      <c r="AB255" s="1081"/>
      <c r="AC255" s="89">
        <v>608917.65090548445</v>
      </c>
      <c r="AD255" s="89"/>
      <c r="AE255" s="1082">
        <v>608917.65090548445</v>
      </c>
      <c r="AF255" s="831"/>
      <c r="AG255" s="776"/>
      <c r="AH255" s="776"/>
      <c r="AI255" s="776"/>
      <c r="AJ255" s="776"/>
      <c r="AK255" s="776"/>
      <c r="AL255" s="776"/>
      <c r="AM255" s="776"/>
      <c r="AN255" s="776"/>
      <c r="AO255" s="776"/>
      <c r="AP255" s="776"/>
      <c r="AQ255" s="776"/>
    </row>
    <row r="256" spans="1:43"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c r="X256" s="1129"/>
      <c r="Y256" s="89"/>
      <c r="Z256" s="1324">
        <v>8.9381921874999978E-2</v>
      </c>
      <c r="AA256" s="1325">
        <v>0</v>
      </c>
      <c r="AB256" s="1081"/>
      <c r="AC256" s="89">
        <v>0</v>
      </c>
      <c r="AD256" s="89"/>
      <c r="AE256" s="1082">
        <v>0</v>
      </c>
      <c r="AF256" s="831"/>
      <c r="AG256" s="776"/>
      <c r="AH256" s="776"/>
      <c r="AI256" s="776"/>
      <c r="AJ256" s="776"/>
      <c r="AK256" s="776"/>
      <c r="AL256" s="776"/>
      <c r="AM256" s="776"/>
      <c r="AN256" s="776"/>
      <c r="AO256" s="776"/>
      <c r="AP256" s="776"/>
      <c r="AQ256" s="776"/>
    </row>
    <row r="257" spans="1:43"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c r="X257" s="1129"/>
      <c r="Y257" s="89"/>
      <c r="Z257" s="1324">
        <v>8.9381921874999978E-2</v>
      </c>
      <c r="AA257" s="1325">
        <v>0</v>
      </c>
      <c r="AB257" s="1081"/>
      <c r="AC257" s="89">
        <v>0</v>
      </c>
      <c r="AD257" s="89"/>
      <c r="AE257" s="1082">
        <v>0</v>
      </c>
      <c r="AF257" s="831"/>
      <c r="AG257" s="776"/>
      <c r="AH257" s="776"/>
      <c r="AI257" s="776"/>
      <c r="AJ257" s="776"/>
      <c r="AK257" s="776"/>
      <c r="AL257" s="776"/>
      <c r="AM257" s="776"/>
      <c r="AN257" s="776"/>
      <c r="AO257" s="776"/>
      <c r="AP257" s="776"/>
      <c r="AQ257" s="776"/>
    </row>
    <row r="258" spans="1:43" s="144" customFormat="1" ht="15.75" customHeight="1">
      <c r="A258" s="994"/>
      <c r="B258" s="994"/>
      <c r="C258" s="236"/>
      <c r="D258" s="236"/>
      <c r="E258" s="236"/>
      <c r="F258" s="371"/>
      <c r="G258" s="865">
        <v>9</v>
      </c>
      <c r="H258" s="859">
        <v>2009</v>
      </c>
      <c r="I258" s="866">
        <v>2010</v>
      </c>
      <c r="J258" s="866">
        <v>2010</v>
      </c>
      <c r="K258" s="621" t="s">
        <v>306</v>
      </c>
      <c r="L258" s="1081">
        <v>0</v>
      </c>
      <c r="M258" s="89">
        <v>610166.6671781214</v>
      </c>
      <c r="N258" s="89">
        <v>0</v>
      </c>
      <c r="O258" s="1082">
        <v>610166.6671781214</v>
      </c>
      <c r="P258" s="598">
        <v>610166.6671781214</v>
      </c>
      <c r="Q258" s="776">
        <v>686747.95947731344</v>
      </c>
      <c r="R258" s="776">
        <v>0</v>
      </c>
      <c r="S258" s="776">
        <v>0</v>
      </c>
      <c r="T258" s="533">
        <v>0</v>
      </c>
      <c r="U258" s="1083"/>
      <c r="V258" s="831"/>
      <c r="W258" s="897"/>
      <c r="X258" s="1129"/>
      <c r="Y258" s="89">
        <v>558957</v>
      </c>
      <c r="Z258" s="1324">
        <v>9.1616469921874971E-2</v>
      </c>
      <c r="AA258" s="1325">
        <v>610166.6671781214</v>
      </c>
      <c r="AB258" s="1081"/>
      <c r="AC258" s="89">
        <v>610166.6671781214</v>
      </c>
      <c r="AD258" s="89"/>
      <c r="AE258" s="1082">
        <v>610166.6671781214</v>
      </c>
      <c r="AF258" s="831"/>
      <c r="AG258" s="776"/>
      <c r="AH258" s="776"/>
      <c r="AI258" s="776"/>
      <c r="AJ258" s="776"/>
      <c r="AK258" s="776"/>
      <c r="AL258" s="776"/>
      <c r="AM258" s="776"/>
      <c r="AN258" s="776"/>
      <c r="AO258" s="776"/>
      <c r="AP258" s="776"/>
      <c r="AQ258" s="776"/>
    </row>
    <row r="259" spans="1:43"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c r="X259" s="1129"/>
      <c r="Y259" s="89"/>
      <c r="Z259" s="1324">
        <v>9.1616469921874971E-2</v>
      </c>
      <c r="AA259" s="1325">
        <v>0</v>
      </c>
      <c r="AB259" s="1081"/>
      <c r="AC259" s="89">
        <v>0</v>
      </c>
      <c r="AD259" s="89"/>
      <c r="AE259" s="1082">
        <v>0</v>
      </c>
      <c r="AF259" s="831"/>
      <c r="AG259" s="776"/>
      <c r="AH259" s="776"/>
      <c r="AI259" s="776"/>
      <c r="AJ259" s="776"/>
      <c r="AK259" s="776"/>
      <c r="AL259" s="776"/>
      <c r="AM259" s="776"/>
      <c r="AN259" s="776"/>
      <c r="AO259" s="776"/>
      <c r="AP259" s="776"/>
      <c r="AQ259" s="776"/>
    </row>
    <row r="260" spans="1:43"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c r="X260" s="1129"/>
      <c r="Y260" s="89"/>
      <c r="Z260" s="1324">
        <v>9.1616469921874971E-2</v>
      </c>
      <c r="AA260" s="1325">
        <v>0</v>
      </c>
      <c r="AB260" s="1081"/>
      <c r="AC260" s="89">
        <v>0</v>
      </c>
      <c r="AD260" s="89"/>
      <c r="AE260" s="1082">
        <v>0</v>
      </c>
      <c r="AF260" s="831"/>
      <c r="AG260" s="776"/>
      <c r="AH260" s="776"/>
      <c r="AI260" s="776"/>
      <c r="AJ260" s="776"/>
      <c r="AK260" s="776"/>
      <c r="AL260" s="776"/>
      <c r="AM260" s="776"/>
      <c r="AN260" s="776"/>
      <c r="AO260" s="776"/>
      <c r="AP260" s="776"/>
      <c r="AQ260" s="776"/>
    </row>
    <row r="261" spans="1:43" s="144" customFormat="1" ht="15.75" customHeight="1">
      <c r="A261" s="994"/>
      <c r="B261" s="994"/>
      <c r="C261" s="236"/>
      <c r="D261" s="236"/>
      <c r="E261" s="236"/>
      <c r="F261" s="371"/>
      <c r="G261" s="865">
        <v>12</v>
      </c>
      <c r="H261" s="859">
        <v>2009</v>
      </c>
      <c r="I261" s="866">
        <v>2010</v>
      </c>
      <c r="J261" s="866">
        <v>2010</v>
      </c>
      <c r="K261" s="621" t="s">
        <v>306</v>
      </c>
      <c r="L261" s="1081">
        <v>0</v>
      </c>
      <c r="M261" s="89">
        <v>610166.6671781214</v>
      </c>
      <c r="N261" s="89">
        <v>0</v>
      </c>
      <c r="O261" s="1082">
        <v>610166.6671781214</v>
      </c>
      <c r="P261" s="598">
        <v>610166.6671781214</v>
      </c>
      <c r="Q261" s="776">
        <v>686747.95947731344</v>
      </c>
      <c r="R261" s="776">
        <v>0</v>
      </c>
      <c r="S261" s="776">
        <v>0</v>
      </c>
      <c r="T261" s="533">
        <v>0</v>
      </c>
      <c r="U261" s="1083"/>
      <c r="V261" s="831"/>
      <c r="W261" s="897"/>
      <c r="X261" s="1129"/>
      <c r="Y261" s="89">
        <v>558957</v>
      </c>
      <c r="Z261" s="1324">
        <v>9.1616469921874971E-2</v>
      </c>
      <c r="AA261" s="1325">
        <v>610166.6671781214</v>
      </c>
      <c r="AB261" s="1081"/>
      <c r="AC261" s="89">
        <v>610166.6671781214</v>
      </c>
      <c r="AD261" s="89"/>
      <c r="AE261" s="1082">
        <v>610166.6671781214</v>
      </c>
      <c r="AF261" s="831"/>
      <c r="AG261" s="776"/>
      <c r="AH261" s="776"/>
      <c r="AI261" s="776"/>
      <c r="AJ261" s="776"/>
      <c r="AK261" s="776"/>
      <c r="AL261" s="776"/>
      <c r="AM261" s="776"/>
      <c r="AN261" s="776"/>
      <c r="AO261" s="776"/>
      <c r="AP261" s="776"/>
      <c r="AQ261" s="776"/>
    </row>
    <row r="262" spans="1:43"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c r="X262" s="1129"/>
      <c r="Y262" s="89"/>
      <c r="Z262" s="1324">
        <v>9.1616469921874971E-2</v>
      </c>
      <c r="AA262" s="1325">
        <v>0</v>
      </c>
      <c r="AB262" s="1081"/>
      <c r="AC262" s="89">
        <v>0</v>
      </c>
      <c r="AD262" s="89"/>
      <c r="AE262" s="1082">
        <v>0</v>
      </c>
      <c r="AF262" s="831"/>
      <c r="AG262" s="776"/>
      <c r="AH262" s="776"/>
      <c r="AI262" s="776"/>
      <c r="AJ262" s="776"/>
      <c r="AK262" s="776"/>
      <c r="AL262" s="776"/>
      <c r="AM262" s="776"/>
      <c r="AN262" s="776"/>
      <c r="AO262" s="776"/>
      <c r="AP262" s="776"/>
      <c r="AQ262" s="776"/>
    </row>
    <row r="263" spans="1:43"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c r="X263" s="1129"/>
      <c r="Y263" s="89"/>
      <c r="Z263" s="1324">
        <v>9.1616469921874971E-2</v>
      </c>
      <c r="AA263" s="1325">
        <v>0</v>
      </c>
      <c r="AB263" s="1081"/>
      <c r="AC263" s="89">
        <v>0</v>
      </c>
      <c r="AD263" s="89"/>
      <c r="AE263" s="1082">
        <v>0</v>
      </c>
      <c r="AF263" s="831"/>
      <c r="AG263" s="776"/>
      <c r="AH263" s="776"/>
      <c r="AI263" s="776"/>
      <c r="AJ263" s="776"/>
      <c r="AK263" s="776"/>
      <c r="AL263" s="776"/>
      <c r="AM263" s="776"/>
      <c r="AN263" s="776"/>
      <c r="AO263" s="776"/>
      <c r="AP263" s="776"/>
      <c r="AQ263" s="776"/>
    </row>
    <row r="264" spans="1:43" s="144" customFormat="1" ht="15.75" customHeight="1">
      <c r="A264" s="994"/>
      <c r="B264" s="994"/>
      <c r="C264" s="236"/>
      <c r="D264" s="236"/>
      <c r="E264" s="236"/>
      <c r="F264" s="371"/>
      <c r="G264" s="865">
        <v>3</v>
      </c>
      <c r="H264" s="859">
        <v>2010</v>
      </c>
      <c r="I264" s="866">
        <v>2010</v>
      </c>
      <c r="J264" s="866">
        <v>2010</v>
      </c>
      <c r="K264" s="621" t="s">
        <v>306</v>
      </c>
      <c r="L264" s="1081">
        <v>0</v>
      </c>
      <c r="M264" s="89">
        <v>610166.6671781214</v>
      </c>
      <c r="N264" s="89">
        <v>0</v>
      </c>
      <c r="O264" s="1082">
        <v>610166.6671781214</v>
      </c>
      <c r="P264" s="598">
        <v>610166.6671781214</v>
      </c>
      <c r="Q264" s="776">
        <v>686747.95947731344</v>
      </c>
      <c r="R264" s="776">
        <v>0</v>
      </c>
      <c r="S264" s="776">
        <v>0</v>
      </c>
      <c r="T264" s="533">
        <v>0</v>
      </c>
      <c r="U264" s="1083"/>
      <c r="V264" s="831"/>
      <c r="W264" s="897"/>
      <c r="X264" s="1129"/>
      <c r="Y264" s="89">
        <v>558957</v>
      </c>
      <c r="Z264" s="1324">
        <v>9.1616469921874971E-2</v>
      </c>
      <c r="AA264" s="1325">
        <v>610166.6671781214</v>
      </c>
      <c r="AB264" s="1081"/>
      <c r="AC264" s="89">
        <v>610166.6671781214</v>
      </c>
      <c r="AD264" s="89"/>
      <c r="AE264" s="1082">
        <v>610166.6671781214</v>
      </c>
      <c r="AF264" s="831"/>
      <c r="AG264" s="776"/>
      <c r="AH264" s="776"/>
      <c r="AI264" s="776"/>
      <c r="AJ264" s="776"/>
      <c r="AK264" s="776"/>
      <c r="AL264" s="776"/>
      <c r="AM264" s="776"/>
      <c r="AN264" s="776"/>
      <c r="AO264" s="776"/>
      <c r="AP264" s="776"/>
      <c r="AQ264" s="776"/>
    </row>
    <row r="265" spans="1:43"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c r="X265" s="1129"/>
      <c r="Y265" s="89"/>
      <c r="Z265" s="1324">
        <v>9.1616469921874971E-2</v>
      </c>
      <c r="AA265" s="1325">
        <v>0</v>
      </c>
      <c r="AB265" s="1081"/>
      <c r="AC265" s="89">
        <v>0</v>
      </c>
      <c r="AD265" s="89"/>
      <c r="AE265" s="1082">
        <v>0</v>
      </c>
      <c r="AF265" s="831"/>
      <c r="AG265" s="776"/>
      <c r="AH265" s="776"/>
      <c r="AI265" s="776"/>
      <c r="AJ265" s="776"/>
      <c r="AK265" s="776"/>
      <c r="AL265" s="776"/>
      <c r="AM265" s="776"/>
      <c r="AN265" s="776"/>
      <c r="AO265" s="776"/>
      <c r="AP265" s="776"/>
      <c r="AQ265" s="776"/>
    </row>
    <row r="266" spans="1:43"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c r="X266" s="1129"/>
      <c r="Y266" s="89"/>
      <c r="Z266" s="1324">
        <v>9.1616469921874971E-2</v>
      </c>
      <c r="AA266" s="1325">
        <v>0</v>
      </c>
      <c r="AB266" s="1081"/>
      <c r="AC266" s="89">
        <v>0</v>
      </c>
      <c r="AD266" s="89"/>
      <c r="AE266" s="1082">
        <v>0</v>
      </c>
      <c r="AF266" s="831"/>
      <c r="AG266" s="776"/>
      <c r="AH266" s="776"/>
      <c r="AI266" s="776"/>
      <c r="AJ266" s="776"/>
      <c r="AK266" s="776"/>
      <c r="AL266" s="776"/>
      <c r="AM266" s="776"/>
      <c r="AN266" s="776"/>
      <c r="AO266" s="776"/>
      <c r="AP266" s="776"/>
      <c r="AQ266" s="776"/>
    </row>
    <row r="267" spans="1:43" s="144" customFormat="1" ht="15.75" customHeight="1">
      <c r="A267" s="994"/>
      <c r="B267" s="994"/>
      <c r="C267" s="236"/>
      <c r="D267" s="236"/>
      <c r="E267" s="236"/>
      <c r="F267" s="371"/>
      <c r="G267" s="865">
        <v>6</v>
      </c>
      <c r="H267" s="859">
        <v>2010</v>
      </c>
      <c r="I267" s="866">
        <v>2010</v>
      </c>
      <c r="J267" s="866">
        <v>2011</v>
      </c>
      <c r="K267" s="621" t="s">
        <v>306</v>
      </c>
      <c r="L267" s="1081">
        <v>0</v>
      </c>
      <c r="M267" s="89">
        <v>610166.6671781214</v>
      </c>
      <c r="N267" s="89">
        <v>0</v>
      </c>
      <c r="O267" s="1082">
        <v>610166.6671781214</v>
      </c>
      <c r="P267" s="598">
        <v>610166.6671781214</v>
      </c>
      <c r="Q267" s="776">
        <v>666745.5917255471</v>
      </c>
      <c r="R267" s="776">
        <v>0</v>
      </c>
      <c r="S267" s="776">
        <v>0</v>
      </c>
      <c r="T267" s="533">
        <v>0</v>
      </c>
      <c r="U267" s="1083"/>
      <c r="V267" s="831"/>
      <c r="W267" s="897"/>
      <c r="X267" s="1129"/>
      <c r="Y267" s="89">
        <v>558957</v>
      </c>
      <c r="Z267" s="1324">
        <v>9.1616469921874971E-2</v>
      </c>
      <c r="AA267" s="1325">
        <v>610166.6671781214</v>
      </c>
      <c r="AB267" s="1081"/>
      <c r="AC267" s="89">
        <v>610166.6671781214</v>
      </c>
      <c r="AD267" s="89"/>
      <c r="AE267" s="1082">
        <v>610166.6671781214</v>
      </c>
      <c r="AF267" s="831"/>
      <c r="AG267" s="776"/>
      <c r="AH267" s="776"/>
      <c r="AI267" s="776"/>
      <c r="AJ267" s="776"/>
      <c r="AK267" s="776"/>
      <c r="AL267" s="776"/>
      <c r="AM267" s="776"/>
      <c r="AN267" s="776"/>
      <c r="AO267" s="776"/>
      <c r="AP267" s="776"/>
      <c r="AQ267" s="776"/>
    </row>
    <row r="268" spans="1:43"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c r="X268" s="1129"/>
      <c r="Y268" s="89"/>
      <c r="Z268" s="1324">
        <v>9.1616469921874971E-2</v>
      </c>
      <c r="AA268" s="1325">
        <v>0</v>
      </c>
      <c r="AB268" s="1081"/>
      <c r="AC268" s="89">
        <v>0</v>
      </c>
      <c r="AD268" s="89"/>
      <c r="AE268" s="1082">
        <v>0</v>
      </c>
      <c r="AF268" s="831"/>
      <c r="AG268" s="776"/>
      <c r="AH268" s="776"/>
      <c r="AI268" s="776"/>
      <c r="AJ268" s="776"/>
      <c r="AK268" s="776"/>
      <c r="AL268" s="776"/>
      <c r="AM268" s="776"/>
      <c r="AN268" s="776"/>
      <c r="AO268" s="776"/>
      <c r="AP268" s="776"/>
      <c r="AQ268" s="776"/>
    </row>
    <row r="269" spans="1:43"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c r="X269" s="1129"/>
      <c r="Y269" s="89"/>
      <c r="Z269" s="1324">
        <v>9.1616469921874971E-2</v>
      </c>
      <c r="AA269" s="1325">
        <v>0</v>
      </c>
      <c r="AB269" s="1081"/>
      <c r="AC269" s="89">
        <v>0</v>
      </c>
      <c r="AD269" s="89"/>
      <c r="AE269" s="1082">
        <v>0</v>
      </c>
      <c r="AF269" s="831"/>
      <c r="AG269" s="776"/>
      <c r="AH269" s="776"/>
      <c r="AI269" s="776"/>
      <c r="AJ269" s="776"/>
      <c r="AK269" s="776"/>
      <c r="AL269" s="776"/>
      <c r="AM269" s="776"/>
      <c r="AN269" s="776"/>
      <c r="AO269" s="776"/>
      <c r="AP269" s="776"/>
      <c r="AQ269" s="776"/>
    </row>
    <row r="270" spans="1:43" s="144" customFormat="1" ht="15.75" customHeight="1">
      <c r="A270" s="994"/>
      <c r="B270" s="994"/>
      <c r="C270" s="236"/>
      <c r="D270" s="236"/>
      <c r="E270" s="236"/>
      <c r="F270" s="371"/>
      <c r="G270" s="865">
        <v>9</v>
      </c>
      <c r="H270" s="859">
        <v>2010</v>
      </c>
      <c r="I270" s="866">
        <v>2011</v>
      </c>
      <c r="J270" s="866">
        <v>2011</v>
      </c>
      <c r="K270" s="621" t="s">
        <v>306</v>
      </c>
      <c r="L270" s="1081">
        <v>0</v>
      </c>
      <c r="M270" s="89">
        <v>1250083.5</v>
      </c>
      <c r="N270" s="89">
        <v>0</v>
      </c>
      <c r="O270" s="1082">
        <v>1250083.5</v>
      </c>
      <c r="P270" s="598">
        <v>1250083.5</v>
      </c>
      <c r="Q270" s="776">
        <v>1365999.9927045</v>
      </c>
      <c r="R270" s="776">
        <v>0</v>
      </c>
      <c r="S270" s="776">
        <v>0</v>
      </c>
      <c r="T270" s="533">
        <v>0</v>
      </c>
      <c r="U270" s="1083"/>
      <c r="V270" s="831"/>
      <c r="W270" s="897"/>
      <c r="X270" s="1129"/>
      <c r="Y270" s="89">
        <v>1142769.5729381135</v>
      </c>
      <c r="Z270" s="1324">
        <v>9.3906881669921838E-2</v>
      </c>
      <c r="AA270" s="1325">
        <v>1250083.5</v>
      </c>
      <c r="AB270" s="1081"/>
      <c r="AC270" s="89">
        <v>1250083.5</v>
      </c>
      <c r="AD270" s="89"/>
      <c r="AE270" s="1082">
        <v>1250083.5</v>
      </c>
      <c r="AF270" s="831"/>
      <c r="AG270" s="776"/>
      <c r="AH270" s="776"/>
      <c r="AI270" s="776"/>
      <c r="AJ270" s="776"/>
      <c r="AK270" s="776"/>
      <c r="AL270" s="776"/>
      <c r="AM270" s="776"/>
      <c r="AN270" s="776"/>
      <c r="AO270" s="776"/>
      <c r="AP270" s="776"/>
      <c r="AQ270" s="776"/>
    </row>
    <row r="271" spans="1:43"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c r="X271" s="1129"/>
      <c r="Y271" s="89"/>
      <c r="Z271" s="1324">
        <v>9.3906881669921838E-2</v>
      </c>
      <c r="AA271" s="1325">
        <v>0</v>
      </c>
      <c r="AB271" s="1081"/>
      <c r="AC271" s="89">
        <v>0</v>
      </c>
      <c r="AD271" s="89"/>
      <c r="AE271" s="1082">
        <v>0</v>
      </c>
      <c r="AF271" s="831"/>
      <c r="AG271" s="776"/>
      <c r="AH271" s="776"/>
      <c r="AI271" s="776"/>
      <c r="AJ271" s="776"/>
      <c r="AK271" s="776"/>
      <c r="AL271" s="776"/>
      <c r="AM271" s="776"/>
      <c r="AN271" s="776"/>
      <c r="AO271" s="776"/>
      <c r="AP271" s="776"/>
      <c r="AQ271" s="776"/>
    </row>
    <row r="272" spans="1:43"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c r="X272" s="1129"/>
      <c r="Y272" s="89"/>
      <c r="Z272" s="1324">
        <v>9.3906881669921838E-2</v>
      </c>
      <c r="AA272" s="1325">
        <v>0</v>
      </c>
      <c r="AB272" s="1081"/>
      <c r="AC272" s="89">
        <v>0</v>
      </c>
      <c r="AD272" s="89"/>
      <c r="AE272" s="1082">
        <v>0</v>
      </c>
      <c r="AF272" s="831"/>
      <c r="AG272" s="776"/>
      <c r="AH272" s="776"/>
      <c r="AI272" s="776"/>
      <c r="AJ272" s="776"/>
      <c r="AK272" s="776"/>
      <c r="AL272" s="776"/>
      <c r="AM272" s="776"/>
      <c r="AN272" s="776"/>
      <c r="AO272" s="776"/>
      <c r="AP272" s="776"/>
      <c r="AQ272" s="776"/>
    </row>
    <row r="273" spans="1:43" s="144" customFormat="1" ht="15.75" customHeight="1">
      <c r="A273" s="994"/>
      <c r="B273" s="994"/>
      <c r="C273" s="236"/>
      <c r="D273" s="236"/>
      <c r="E273" s="236"/>
      <c r="F273" s="371"/>
      <c r="G273" s="865">
        <v>12</v>
      </c>
      <c r="H273" s="859">
        <v>2010</v>
      </c>
      <c r="I273" s="866">
        <v>2011</v>
      </c>
      <c r="J273" s="866">
        <v>2011</v>
      </c>
      <c r="K273" s="621" t="s">
        <v>306</v>
      </c>
      <c r="L273" s="1081">
        <v>0</v>
      </c>
      <c r="M273" s="89">
        <v>1250083.5</v>
      </c>
      <c r="N273" s="89">
        <v>0</v>
      </c>
      <c r="O273" s="1082">
        <v>1250083.5</v>
      </c>
      <c r="P273" s="598">
        <v>1250083.5</v>
      </c>
      <c r="Q273" s="776">
        <v>1365999.9927045</v>
      </c>
      <c r="R273" s="776">
        <v>0</v>
      </c>
      <c r="S273" s="776">
        <v>0</v>
      </c>
      <c r="T273" s="533">
        <v>0</v>
      </c>
      <c r="U273" s="1083"/>
      <c r="V273" s="831"/>
      <c r="W273" s="897"/>
      <c r="X273" s="1129"/>
      <c r="Y273" s="89">
        <v>1142769.5729381135</v>
      </c>
      <c r="Z273" s="1324">
        <v>9.3906881669921838E-2</v>
      </c>
      <c r="AA273" s="1325">
        <v>1250083.5</v>
      </c>
      <c r="AB273" s="1081"/>
      <c r="AC273" s="89">
        <v>1250083.5</v>
      </c>
      <c r="AD273" s="89"/>
      <c r="AE273" s="1082">
        <v>1250083.5</v>
      </c>
      <c r="AF273" s="831"/>
      <c r="AG273" s="776"/>
      <c r="AH273" s="776"/>
      <c r="AI273" s="776"/>
      <c r="AJ273" s="776"/>
      <c r="AK273" s="776"/>
      <c r="AL273" s="776"/>
      <c r="AM273" s="776"/>
      <c r="AN273" s="776"/>
      <c r="AO273" s="776"/>
      <c r="AP273" s="776"/>
      <c r="AQ273" s="776"/>
    </row>
    <row r="274" spans="1:43"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c r="X274" s="1129"/>
      <c r="Y274" s="89"/>
      <c r="Z274" s="1324">
        <v>9.3906881669921838E-2</v>
      </c>
      <c r="AA274" s="1325">
        <v>0</v>
      </c>
      <c r="AB274" s="1081"/>
      <c r="AC274" s="89">
        <v>0</v>
      </c>
      <c r="AD274" s="89"/>
      <c r="AE274" s="1082">
        <v>0</v>
      </c>
      <c r="AF274" s="831"/>
      <c r="AG274" s="776"/>
      <c r="AH274" s="776"/>
      <c r="AI274" s="776"/>
      <c r="AJ274" s="776"/>
      <c r="AK274" s="776"/>
      <c r="AL274" s="776"/>
      <c r="AM274" s="776"/>
      <c r="AN274" s="776"/>
      <c r="AO274" s="776"/>
      <c r="AP274" s="776"/>
      <c r="AQ274" s="776"/>
    </row>
    <row r="275" spans="1:43"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c r="X275" s="1129"/>
      <c r="Y275" s="89"/>
      <c r="Z275" s="1324">
        <v>9.3906881669921838E-2</v>
      </c>
      <c r="AA275" s="1325">
        <v>0</v>
      </c>
      <c r="AB275" s="1081"/>
      <c r="AC275" s="89">
        <v>0</v>
      </c>
      <c r="AD275" s="89"/>
      <c r="AE275" s="1082">
        <v>0</v>
      </c>
      <c r="AF275" s="831"/>
      <c r="AG275" s="776"/>
      <c r="AH275" s="776"/>
      <c r="AI275" s="776"/>
      <c r="AJ275" s="776"/>
      <c r="AK275" s="776"/>
      <c r="AL275" s="776"/>
      <c r="AM275" s="776"/>
      <c r="AN275" s="776"/>
      <c r="AO275" s="776"/>
      <c r="AP275" s="776"/>
      <c r="AQ275" s="776"/>
    </row>
    <row r="276" spans="1:43" s="144" customFormat="1" ht="15.75" customHeight="1">
      <c r="A276" s="994"/>
      <c r="B276" s="994"/>
      <c r="C276" s="236"/>
      <c r="D276" s="236"/>
      <c r="E276" s="236"/>
      <c r="F276" s="371"/>
      <c r="G276" s="865">
        <v>3</v>
      </c>
      <c r="H276" s="859">
        <v>2011</v>
      </c>
      <c r="I276" s="866">
        <v>2011</v>
      </c>
      <c r="J276" s="866">
        <v>2011</v>
      </c>
      <c r="K276" s="621" t="s">
        <v>306</v>
      </c>
      <c r="L276" s="1081">
        <v>0</v>
      </c>
      <c r="M276" s="89">
        <v>1250083.5</v>
      </c>
      <c r="N276" s="89">
        <v>0</v>
      </c>
      <c r="O276" s="1082">
        <v>1250083.5</v>
      </c>
      <c r="P276" s="598">
        <v>1250083.5</v>
      </c>
      <c r="Q276" s="776">
        <v>1365999.9927045</v>
      </c>
      <c r="R276" s="776">
        <v>0</v>
      </c>
      <c r="S276" s="776">
        <v>0</v>
      </c>
      <c r="T276" s="533">
        <v>0</v>
      </c>
      <c r="U276" s="1083"/>
      <c r="V276" s="831"/>
      <c r="W276" s="897"/>
      <c r="X276" s="1129"/>
      <c r="Y276" s="89">
        <v>1142769.5729381135</v>
      </c>
      <c r="Z276" s="1324">
        <v>9.3906881669921838E-2</v>
      </c>
      <c r="AA276" s="1325">
        <v>1250083.5</v>
      </c>
      <c r="AB276" s="1081"/>
      <c r="AC276" s="89">
        <v>1250083.5</v>
      </c>
      <c r="AD276" s="89"/>
      <c r="AE276" s="1082">
        <v>1250083.5</v>
      </c>
      <c r="AF276" s="831"/>
      <c r="AG276" s="776"/>
      <c r="AH276" s="776"/>
      <c r="AI276" s="776"/>
      <c r="AJ276" s="776"/>
      <c r="AK276" s="776"/>
      <c r="AL276" s="776"/>
      <c r="AM276" s="776"/>
      <c r="AN276" s="776"/>
      <c r="AO276" s="776"/>
      <c r="AP276" s="776"/>
      <c r="AQ276" s="776"/>
    </row>
    <row r="277" spans="1:43"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c r="X277" s="1129"/>
      <c r="Y277" s="89"/>
      <c r="Z277" s="1324">
        <v>9.3906881669921838E-2</v>
      </c>
      <c r="AA277" s="1325">
        <v>0</v>
      </c>
      <c r="AB277" s="1081"/>
      <c r="AC277" s="89">
        <v>0</v>
      </c>
      <c r="AD277" s="89"/>
      <c r="AE277" s="1082">
        <v>0</v>
      </c>
      <c r="AF277" s="831"/>
      <c r="AG277" s="776"/>
      <c r="AH277" s="776"/>
      <c r="AI277" s="776"/>
      <c r="AJ277" s="776"/>
      <c r="AK277" s="776"/>
      <c r="AL277" s="776"/>
      <c r="AM277" s="776"/>
      <c r="AN277" s="776"/>
      <c r="AO277" s="776"/>
      <c r="AP277" s="776"/>
      <c r="AQ277" s="776"/>
    </row>
    <row r="278" spans="1:43"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c r="X278" s="1129"/>
      <c r="Y278" s="8"/>
      <c r="Z278" s="1324">
        <v>9.3906881669921838E-2</v>
      </c>
      <c r="AA278" s="1325">
        <v>0</v>
      </c>
      <c r="AB278" s="1081"/>
      <c r="AC278" s="89">
        <v>0</v>
      </c>
      <c r="AD278" s="89"/>
      <c r="AE278" s="1082">
        <v>0</v>
      </c>
      <c r="AF278" s="831"/>
      <c r="AG278" s="776"/>
      <c r="AH278" s="776"/>
      <c r="AI278" s="776"/>
      <c r="AJ278" s="776"/>
      <c r="AK278" s="776"/>
      <c r="AL278" s="776"/>
      <c r="AM278" s="776"/>
      <c r="AN278" s="776"/>
      <c r="AO278" s="776"/>
      <c r="AP278" s="776"/>
      <c r="AQ278" s="776"/>
    </row>
    <row r="279" spans="1:43" s="144" customFormat="1" ht="15.75" customHeight="1">
      <c r="A279" s="994"/>
      <c r="B279" s="994"/>
      <c r="C279" s="236"/>
      <c r="D279" s="236"/>
      <c r="E279" s="236"/>
      <c r="F279" s="371"/>
      <c r="G279" s="865">
        <v>6</v>
      </c>
      <c r="H279" s="859">
        <v>2011</v>
      </c>
      <c r="I279" s="866">
        <v>2011</v>
      </c>
      <c r="J279" s="866">
        <v>2012</v>
      </c>
      <c r="K279" s="621" t="s">
        <v>306</v>
      </c>
      <c r="L279" s="1081">
        <v>0</v>
      </c>
      <c r="M279" s="89">
        <v>1250083.5</v>
      </c>
      <c r="N279" s="89">
        <v>0</v>
      </c>
      <c r="O279" s="1082">
        <v>1250083.5</v>
      </c>
      <c r="P279" s="598">
        <v>1250083.5</v>
      </c>
      <c r="Q279" s="776">
        <v>1326213.5851499999</v>
      </c>
      <c r="R279" s="776">
        <v>0</v>
      </c>
      <c r="S279" s="776">
        <v>0</v>
      </c>
      <c r="T279" s="533">
        <v>0</v>
      </c>
      <c r="U279" s="1083"/>
      <c r="V279" s="831"/>
      <c r="W279" s="897"/>
      <c r="X279" s="1129"/>
      <c r="Y279" s="89">
        <v>1142769.5729381135</v>
      </c>
      <c r="Z279" s="1324">
        <v>9.3906881669921838E-2</v>
      </c>
      <c r="AA279" s="1325">
        <v>1250083.5</v>
      </c>
      <c r="AB279" s="1081"/>
      <c r="AC279" s="89">
        <v>1250083.5</v>
      </c>
      <c r="AD279" s="89"/>
      <c r="AE279" s="1082">
        <v>1250083.5</v>
      </c>
      <c r="AF279" s="831"/>
      <c r="AG279" s="776"/>
      <c r="AH279" s="776"/>
      <c r="AI279" s="776"/>
      <c r="AJ279" s="776"/>
      <c r="AK279" s="776"/>
      <c r="AL279" s="776"/>
      <c r="AM279" s="776"/>
      <c r="AN279" s="776"/>
      <c r="AO279" s="776"/>
      <c r="AP279" s="776"/>
      <c r="AQ279" s="776"/>
    </row>
    <row r="280" spans="1:43"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c r="X280" s="1129"/>
      <c r="Y280" s="8"/>
      <c r="Z280" s="1324">
        <v>9.3906881669921838E-2</v>
      </c>
      <c r="AA280" s="1325">
        <v>0</v>
      </c>
      <c r="AB280" s="1081"/>
      <c r="AC280" s="89">
        <v>0</v>
      </c>
      <c r="AD280" s="89"/>
      <c r="AE280" s="1082">
        <v>0</v>
      </c>
      <c r="AF280" s="831"/>
      <c r="AG280" s="776"/>
      <c r="AH280" s="776"/>
      <c r="AI280" s="776"/>
      <c r="AJ280" s="776"/>
      <c r="AK280" s="776"/>
      <c r="AL280" s="776"/>
      <c r="AM280" s="776"/>
      <c r="AN280" s="776"/>
      <c r="AO280" s="776"/>
      <c r="AP280" s="776"/>
      <c r="AQ280" s="776"/>
    </row>
    <row r="281" spans="1:43"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c r="X281" s="1129"/>
      <c r="Y281" s="8"/>
      <c r="Z281" s="1324">
        <v>9.3906881669921838E-2</v>
      </c>
      <c r="AA281" s="1325">
        <v>0</v>
      </c>
      <c r="AB281" s="1081"/>
      <c r="AC281" s="89">
        <v>0</v>
      </c>
      <c r="AD281" s="89"/>
      <c r="AE281" s="1082">
        <v>0</v>
      </c>
      <c r="AF281" s="831"/>
      <c r="AG281" s="776"/>
      <c r="AH281" s="776"/>
      <c r="AI281" s="776"/>
      <c r="AJ281" s="776"/>
      <c r="AK281" s="776"/>
      <c r="AL281" s="776"/>
      <c r="AM281" s="776"/>
      <c r="AN281" s="776"/>
      <c r="AO281" s="776"/>
      <c r="AP281" s="776"/>
      <c r="AQ281" s="776"/>
    </row>
    <row r="282" spans="1:43" s="144" customFormat="1" ht="15.75" customHeight="1">
      <c r="A282" s="994"/>
      <c r="B282" s="994"/>
      <c r="C282" s="236"/>
      <c r="D282" s="236"/>
      <c r="E282" s="236"/>
      <c r="F282" s="371"/>
      <c r="G282" s="865">
        <v>9</v>
      </c>
      <c r="H282" s="859">
        <v>2011</v>
      </c>
      <c r="I282" s="866">
        <v>2012</v>
      </c>
      <c r="J282" s="866">
        <v>2012</v>
      </c>
      <c r="K282" s="621" t="s">
        <v>306</v>
      </c>
      <c r="L282" s="1081">
        <v>0</v>
      </c>
      <c r="M282" s="89">
        <v>1270026</v>
      </c>
      <c r="N282" s="89">
        <v>0</v>
      </c>
      <c r="O282" s="1082">
        <v>1270026</v>
      </c>
      <c r="P282" s="598">
        <v>1270026</v>
      </c>
      <c r="Q282" s="776">
        <v>1347370.5833999999</v>
      </c>
      <c r="R282" s="776">
        <v>0</v>
      </c>
      <c r="S282" s="776">
        <v>0</v>
      </c>
      <c r="T282" s="533">
        <v>0</v>
      </c>
      <c r="U282" s="1083"/>
      <c r="V282" s="831"/>
      <c r="W282" s="897"/>
      <c r="X282" s="1129"/>
      <c r="Y282" s="89">
        <v>1158513.7737398483</v>
      </c>
      <c r="Z282" s="1324">
        <v>9.6254553711669869E-2</v>
      </c>
      <c r="AA282" s="1325">
        <v>1270026</v>
      </c>
      <c r="AB282" s="1081"/>
      <c r="AC282" s="89">
        <v>1270026</v>
      </c>
      <c r="AD282" s="89"/>
      <c r="AE282" s="1082">
        <v>1270026</v>
      </c>
      <c r="AF282" s="831"/>
      <c r="AG282" s="776"/>
      <c r="AH282" s="776"/>
      <c r="AI282" s="776"/>
      <c r="AJ282" s="776"/>
      <c r="AK282" s="776"/>
      <c r="AL282" s="776"/>
      <c r="AM282" s="776"/>
      <c r="AN282" s="776"/>
      <c r="AO282" s="776"/>
      <c r="AP282" s="776"/>
      <c r="AQ282" s="776"/>
    </row>
    <row r="283" spans="1:43"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c r="X283" s="1129"/>
      <c r="Y283" s="8"/>
      <c r="Z283" s="1324">
        <v>9.6254553711669869E-2</v>
      </c>
      <c r="AA283" s="1325">
        <v>0</v>
      </c>
      <c r="AB283" s="1081"/>
      <c r="AC283" s="89">
        <v>0</v>
      </c>
      <c r="AD283" s="89"/>
      <c r="AE283" s="1082">
        <v>0</v>
      </c>
      <c r="AF283" s="831"/>
      <c r="AG283" s="776"/>
      <c r="AH283" s="776"/>
      <c r="AI283" s="776"/>
      <c r="AJ283" s="776"/>
      <c r="AK283" s="776"/>
      <c r="AL283" s="776"/>
      <c r="AM283" s="776"/>
      <c r="AN283" s="776"/>
      <c r="AO283" s="776"/>
      <c r="AP283" s="776"/>
      <c r="AQ283" s="776"/>
    </row>
    <row r="284" spans="1:43"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c r="X284" s="1129"/>
      <c r="Y284" s="8"/>
      <c r="Z284" s="1324">
        <v>9.6254553711669869E-2</v>
      </c>
      <c r="AA284" s="1325">
        <v>0</v>
      </c>
      <c r="AB284" s="1081"/>
      <c r="AC284" s="89">
        <v>0</v>
      </c>
      <c r="AD284" s="89"/>
      <c r="AE284" s="1082">
        <v>0</v>
      </c>
      <c r="AF284" s="831"/>
      <c r="AG284" s="776"/>
      <c r="AH284" s="776"/>
      <c r="AI284" s="776"/>
      <c r="AJ284" s="776"/>
      <c r="AK284" s="776"/>
      <c r="AL284" s="776"/>
      <c r="AM284" s="776"/>
      <c r="AN284" s="776"/>
      <c r="AO284" s="776"/>
      <c r="AP284" s="776"/>
      <c r="AQ284" s="776"/>
    </row>
    <row r="285" spans="1:43" s="144" customFormat="1" ht="15.75" customHeight="1">
      <c r="A285" s="994"/>
      <c r="B285" s="994"/>
      <c r="C285" s="236"/>
      <c r="D285" s="236"/>
      <c r="E285" s="236"/>
      <c r="F285" s="371"/>
      <c r="G285" s="865">
        <v>12</v>
      </c>
      <c r="H285" s="859">
        <v>2011</v>
      </c>
      <c r="I285" s="866">
        <v>2012</v>
      </c>
      <c r="J285" s="866">
        <v>2012</v>
      </c>
      <c r="K285" s="621" t="s">
        <v>306</v>
      </c>
      <c r="L285" s="1081">
        <v>0</v>
      </c>
      <c r="M285" s="89">
        <v>1270026</v>
      </c>
      <c r="N285" s="89">
        <v>0</v>
      </c>
      <c r="O285" s="1082">
        <v>1270026</v>
      </c>
      <c r="P285" s="598">
        <v>1270026</v>
      </c>
      <c r="Q285" s="776">
        <v>1347370.5833999999</v>
      </c>
      <c r="R285" s="776">
        <v>0</v>
      </c>
      <c r="S285" s="776">
        <v>0</v>
      </c>
      <c r="T285" s="533">
        <v>0</v>
      </c>
      <c r="U285" s="1083"/>
      <c r="V285" s="831"/>
      <c r="W285" s="897"/>
      <c r="X285" s="1129"/>
      <c r="Y285" s="89">
        <v>1158513.7737398483</v>
      </c>
      <c r="Z285" s="1324">
        <v>9.6254553711669869E-2</v>
      </c>
      <c r="AA285" s="1325">
        <v>1270026</v>
      </c>
      <c r="AB285" s="1081"/>
      <c r="AC285" s="89">
        <v>1270026</v>
      </c>
      <c r="AD285" s="89"/>
      <c r="AE285" s="1082">
        <v>1270026</v>
      </c>
      <c r="AF285" s="831"/>
      <c r="AG285" s="776"/>
      <c r="AH285" s="776"/>
      <c r="AI285" s="776"/>
      <c r="AJ285" s="776"/>
      <c r="AK285" s="776"/>
      <c r="AL285" s="776"/>
      <c r="AM285" s="776"/>
      <c r="AN285" s="776"/>
      <c r="AO285" s="776"/>
      <c r="AP285" s="776"/>
      <c r="AQ285" s="776"/>
    </row>
    <row r="286" spans="1:43"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c r="X286" s="1129"/>
      <c r="Y286" s="8"/>
      <c r="Z286" s="1324">
        <v>9.6254553711669869E-2</v>
      </c>
      <c r="AA286" s="1325">
        <v>0</v>
      </c>
      <c r="AB286" s="1081"/>
      <c r="AC286" s="89">
        <v>0</v>
      </c>
      <c r="AD286" s="89"/>
      <c r="AE286" s="1082">
        <v>0</v>
      </c>
      <c r="AF286" s="831"/>
      <c r="AG286" s="776"/>
      <c r="AH286" s="776"/>
      <c r="AI286" s="776"/>
      <c r="AJ286" s="776"/>
      <c r="AK286" s="776"/>
      <c r="AL286" s="776"/>
      <c r="AM286" s="776"/>
      <c r="AN286" s="776"/>
      <c r="AO286" s="776"/>
      <c r="AP286" s="776"/>
      <c r="AQ286" s="776"/>
    </row>
    <row r="287" spans="1:43"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c r="X287" s="1129"/>
      <c r="Y287" s="8"/>
      <c r="Z287" s="1324">
        <v>9.6254553711669869E-2</v>
      </c>
      <c r="AA287" s="1325">
        <v>0</v>
      </c>
      <c r="AB287" s="1081"/>
      <c r="AC287" s="89">
        <v>0</v>
      </c>
      <c r="AD287" s="89"/>
      <c r="AE287" s="1082">
        <v>0</v>
      </c>
      <c r="AF287" s="831"/>
      <c r="AG287" s="776"/>
      <c r="AH287" s="776"/>
      <c r="AI287" s="776"/>
      <c r="AJ287" s="776"/>
      <c r="AK287" s="776"/>
      <c r="AL287" s="776"/>
      <c r="AM287" s="776"/>
      <c r="AN287" s="776"/>
      <c r="AO287" s="776"/>
      <c r="AP287" s="776"/>
      <c r="AQ287" s="776"/>
    </row>
    <row r="288" spans="1:43" s="144" customFormat="1" ht="15.75" customHeight="1">
      <c r="A288" s="994"/>
      <c r="B288" s="994"/>
      <c r="C288" s="236"/>
      <c r="D288" s="236"/>
      <c r="E288" s="236"/>
      <c r="F288" s="371"/>
      <c r="G288" s="865">
        <v>3</v>
      </c>
      <c r="H288" s="859">
        <v>2012</v>
      </c>
      <c r="I288" s="866">
        <v>2012</v>
      </c>
      <c r="J288" s="866">
        <v>2012</v>
      </c>
      <c r="K288" s="621" t="s">
        <v>306</v>
      </c>
      <c r="L288" s="1081">
        <v>0</v>
      </c>
      <c r="M288" s="89">
        <v>1270026</v>
      </c>
      <c r="N288" s="89">
        <v>0</v>
      </c>
      <c r="O288" s="1082">
        <v>1270026</v>
      </c>
      <c r="P288" s="598">
        <v>1270026</v>
      </c>
      <c r="Q288" s="776">
        <v>1347370.5833999999</v>
      </c>
      <c r="R288" s="776">
        <v>0</v>
      </c>
      <c r="S288" s="776">
        <v>0</v>
      </c>
      <c r="T288" s="533">
        <v>0</v>
      </c>
      <c r="U288" s="1083"/>
      <c r="V288" s="831"/>
      <c r="W288" s="897"/>
      <c r="X288" s="1129"/>
      <c r="Y288" s="89">
        <v>1158513.7737398483</v>
      </c>
      <c r="Z288" s="1324">
        <v>9.6254553711669869E-2</v>
      </c>
      <c r="AA288" s="1325">
        <v>1270026</v>
      </c>
      <c r="AB288" s="1081"/>
      <c r="AC288" s="89">
        <v>1270026</v>
      </c>
      <c r="AD288" s="89"/>
      <c r="AE288" s="1082">
        <v>1270026</v>
      </c>
      <c r="AF288" s="831"/>
      <c r="AG288" s="776"/>
      <c r="AH288" s="776"/>
      <c r="AI288" s="776"/>
      <c r="AJ288" s="776"/>
      <c r="AK288" s="776"/>
      <c r="AL288" s="776"/>
      <c r="AM288" s="776"/>
      <c r="AN288" s="776"/>
      <c r="AO288" s="776"/>
      <c r="AP288" s="776"/>
      <c r="AQ288" s="776"/>
    </row>
    <row r="289" spans="1:43"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c r="X289" s="1129"/>
      <c r="Y289" s="8"/>
      <c r="Z289" s="1324">
        <v>9.6254553711669869E-2</v>
      </c>
      <c r="AA289" s="1325">
        <v>0</v>
      </c>
      <c r="AB289" s="1081"/>
      <c r="AC289" s="89">
        <v>0</v>
      </c>
      <c r="AD289" s="89"/>
      <c r="AE289" s="1082">
        <v>0</v>
      </c>
      <c r="AF289" s="831"/>
      <c r="AG289" s="776"/>
      <c r="AH289" s="776"/>
      <c r="AI289" s="776"/>
      <c r="AJ289" s="776"/>
      <c r="AK289" s="776"/>
      <c r="AL289" s="776"/>
      <c r="AM289" s="776"/>
      <c r="AN289" s="776"/>
      <c r="AO289" s="776"/>
      <c r="AP289" s="776"/>
      <c r="AQ289" s="776"/>
    </row>
    <row r="290" spans="1:43"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c r="X290" s="8"/>
      <c r="Y290" s="8"/>
      <c r="Z290" s="1324">
        <v>9.6254553711669869E-2</v>
      </c>
      <c r="AA290" s="1325">
        <v>0</v>
      </c>
      <c r="AB290" s="1081"/>
      <c r="AC290" s="89">
        <v>0</v>
      </c>
      <c r="AD290" s="89"/>
      <c r="AE290" s="1082">
        <v>0</v>
      </c>
      <c r="AF290" s="831"/>
      <c r="AG290" s="776"/>
      <c r="AH290" s="776"/>
      <c r="AI290" s="776"/>
      <c r="AJ290" s="776"/>
      <c r="AK290" s="776"/>
      <c r="AL290" s="776"/>
      <c r="AM290" s="776"/>
      <c r="AN290" s="776"/>
      <c r="AO290" s="776"/>
      <c r="AP290" s="776"/>
      <c r="AQ290" s="776"/>
    </row>
    <row r="291" spans="1:43" s="144" customFormat="1" ht="15.75" customHeight="1">
      <c r="A291" s="994"/>
      <c r="B291" s="994"/>
      <c r="C291" s="236"/>
      <c r="D291" s="236"/>
      <c r="E291" s="236"/>
      <c r="F291" s="371"/>
      <c r="G291" s="865">
        <v>6</v>
      </c>
      <c r="H291" s="859">
        <v>2012</v>
      </c>
      <c r="I291" s="866">
        <v>2012</v>
      </c>
      <c r="J291" s="866">
        <v>2013</v>
      </c>
      <c r="K291" s="621" t="s">
        <v>306</v>
      </c>
      <c r="L291" s="1081">
        <v>0</v>
      </c>
      <c r="M291" s="89">
        <v>1270026</v>
      </c>
      <c r="N291" s="89">
        <v>0</v>
      </c>
      <c r="O291" s="1082">
        <v>1270026</v>
      </c>
      <c r="P291" s="598">
        <v>1270026</v>
      </c>
      <c r="Q291" s="776">
        <v>1308126.78</v>
      </c>
      <c r="R291" s="776">
        <v>0</v>
      </c>
      <c r="S291" s="776">
        <v>0</v>
      </c>
      <c r="T291" s="533">
        <v>0</v>
      </c>
      <c r="U291" s="1086"/>
      <c r="V291" s="8"/>
      <c r="W291" s="897"/>
      <c r="X291" s="8"/>
      <c r="Y291" s="89">
        <v>1158513.7737398483</v>
      </c>
      <c r="Z291" s="1324">
        <v>9.6254553711669869E-2</v>
      </c>
      <c r="AA291" s="1325">
        <v>1270026</v>
      </c>
      <c r="AB291" s="1081"/>
      <c r="AC291" s="89">
        <v>1270026</v>
      </c>
      <c r="AD291" s="89"/>
      <c r="AE291" s="1082">
        <v>1270026</v>
      </c>
      <c r="AF291" s="831"/>
      <c r="AG291" s="776"/>
      <c r="AH291" s="776"/>
      <c r="AI291" s="776"/>
      <c r="AJ291" s="776"/>
      <c r="AK291" s="776"/>
      <c r="AL291" s="776"/>
      <c r="AM291" s="776"/>
      <c r="AN291" s="776"/>
      <c r="AO291" s="776"/>
      <c r="AP291" s="776"/>
      <c r="AQ291" s="776"/>
    </row>
    <row r="292" spans="1:43"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c r="X292" s="8"/>
      <c r="Y292" s="8"/>
      <c r="Z292" s="1324">
        <v>9.6254553711669869E-2</v>
      </c>
      <c r="AA292" s="1325">
        <v>0</v>
      </c>
      <c r="AB292" s="1081"/>
      <c r="AC292" s="89">
        <v>0</v>
      </c>
      <c r="AD292" s="89"/>
      <c r="AE292" s="1082">
        <v>0</v>
      </c>
      <c r="AF292" s="831"/>
      <c r="AG292" s="776"/>
      <c r="AH292" s="776"/>
      <c r="AI292" s="776"/>
      <c r="AJ292" s="776"/>
      <c r="AK292" s="776"/>
      <c r="AL292" s="776"/>
      <c r="AM292" s="776"/>
      <c r="AN292" s="776"/>
      <c r="AO292" s="776"/>
      <c r="AP292" s="776"/>
      <c r="AQ292" s="776"/>
    </row>
    <row r="293" spans="1:43"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c r="X293" s="8"/>
      <c r="Y293" s="8"/>
      <c r="Z293" s="1324">
        <v>9.6254553711669869E-2</v>
      </c>
      <c r="AA293" s="1325">
        <v>0</v>
      </c>
      <c r="AB293" s="1081"/>
      <c r="AC293" s="89">
        <v>0</v>
      </c>
      <c r="AD293" s="89"/>
      <c r="AE293" s="1082">
        <v>0</v>
      </c>
      <c r="AF293" s="831"/>
      <c r="AG293" s="776"/>
      <c r="AH293" s="776"/>
      <c r="AI293" s="776"/>
      <c r="AJ293" s="776"/>
      <c r="AK293" s="776"/>
      <c r="AL293" s="776"/>
      <c r="AM293" s="776"/>
      <c r="AN293" s="776"/>
      <c r="AO293" s="776"/>
      <c r="AP293" s="776"/>
      <c r="AQ293" s="776"/>
    </row>
    <row r="294" spans="1:43" s="144" customFormat="1" ht="15.75" customHeight="1">
      <c r="A294" s="994"/>
      <c r="B294" s="994"/>
      <c r="C294" s="236"/>
      <c r="D294" s="236"/>
      <c r="E294" s="236"/>
      <c r="F294" s="371"/>
      <c r="G294" s="865">
        <v>9</v>
      </c>
      <c r="H294" s="859">
        <v>2012</v>
      </c>
      <c r="I294" s="866">
        <v>2013</v>
      </c>
      <c r="J294" s="866">
        <v>2013</v>
      </c>
      <c r="K294" s="621" t="s">
        <v>306</v>
      </c>
      <c r="L294" s="1081">
        <v>0</v>
      </c>
      <c r="M294" s="89">
        <v>1289076.3899999999</v>
      </c>
      <c r="N294" s="89">
        <v>0</v>
      </c>
      <c r="O294" s="1082">
        <v>1289076.3899999999</v>
      </c>
      <c r="P294" s="598">
        <v>1289076.3899999999</v>
      </c>
      <c r="Q294" s="776">
        <v>1327748.6816999998</v>
      </c>
      <c r="R294" s="776">
        <v>0</v>
      </c>
      <c r="S294" s="776">
        <v>0</v>
      </c>
      <c r="T294" s="533">
        <v>0</v>
      </c>
      <c r="U294" s="1086"/>
      <c r="V294" s="8"/>
      <c r="W294" s="897"/>
      <c r="X294" s="8"/>
      <c r="Y294" s="89">
        <v>1173315.9607328067</v>
      </c>
      <c r="Z294" s="1324">
        <v>9.8660917554461602E-2</v>
      </c>
      <c r="AA294" s="1325">
        <v>1289076.3899999999</v>
      </c>
      <c r="AB294" s="1081"/>
      <c r="AC294" s="89">
        <v>1289076.3899999999</v>
      </c>
      <c r="AD294" s="89"/>
      <c r="AE294" s="1082">
        <v>1289076.3899999999</v>
      </c>
      <c r="AF294" s="831"/>
      <c r="AG294" s="776"/>
      <c r="AH294" s="776"/>
      <c r="AI294" s="776"/>
      <c r="AJ294" s="776"/>
      <c r="AK294" s="776"/>
      <c r="AL294" s="776"/>
      <c r="AM294" s="776"/>
      <c r="AN294" s="776"/>
      <c r="AO294" s="776"/>
      <c r="AP294" s="776"/>
      <c r="AQ294" s="776"/>
    </row>
    <row r="295" spans="1:43"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c r="X295" s="8"/>
      <c r="Y295" s="8"/>
      <c r="Z295" s="1324">
        <v>9.8660917554461602E-2</v>
      </c>
      <c r="AA295" s="1325">
        <v>0</v>
      </c>
      <c r="AB295" s="1081"/>
      <c r="AC295" s="89">
        <v>0</v>
      </c>
      <c r="AD295" s="89"/>
      <c r="AE295" s="1082">
        <v>0</v>
      </c>
      <c r="AF295" s="831"/>
      <c r="AG295" s="776"/>
      <c r="AH295" s="776"/>
      <c r="AI295" s="776"/>
      <c r="AJ295" s="776"/>
      <c r="AK295" s="776"/>
      <c r="AL295" s="776"/>
      <c r="AM295" s="776"/>
      <c r="AN295" s="776"/>
      <c r="AO295" s="776"/>
      <c r="AP295" s="776"/>
      <c r="AQ295" s="776"/>
    </row>
    <row r="296" spans="1:43"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c r="X296" s="8"/>
      <c r="Y296" s="8"/>
      <c r="Z296" s="1324">
        <v>9.8660917554461602E-2</v>
      </c>
      <c r="AA296" s="1325">
        <v>0</v>
      </c>
      <c r="AB296" s="1081"/>
      <c r="AC296" s="89">
        <v>0</v>
      </c>
      <c r="AD296" s="89"/>
      <c r="AE296" s="1082">
        <v>0</v>
      </c>
      <c r="AF296" s="831"/>
      <c r="AG296" s="776"/>
      <c r="AH296" s="776"/>
      <c r="AI296" s="776"/>
      <c r="AJ296" s="776"/>
      <c r="AK296" s="776"/>
      <c r="AL296" s="776"/>
      <c r="AM296" s="776"/>
      <c r="AN296" s="776"/>
      <c r="AO296" s="776"/>
      <c r="AP296" s="776"/>
      <c r="AQ296" s="776"/>
    </row>
    <row r="297" spans="1:43" s="144" customFormat="1" ht="15.75" customHeight="1">
      <c r="A297" s="994"/>
      <c r="B297" s="994"/>
      <c r="C297" s="236"/>
      <c r="D297" s="236"/>
      <c r="E297" s="236"/>
      <c r="F297" s="371"/>
      <c r="G297" s="865">
        <v>12</v>
      </c>
      <c r="H297" s="859">
        <v>2012</v>
      </c>
      <c r="I297" s="866">
        <v>2013</v>
      </c>
      <c r="J297" s="866">
        <v>2013</v>
      </c>
      <c r="K297" s="621" t="s">
        <v>306</v>
      </c>
      <c r="L297" s="1081">
        <v>0</v>
      </c>
      <c r="M297" s="89">
        <v>1289076.3899999999</v>
      </c>
      <c r="N297" s="89">
        <v>0</v>
      </c>
      <c r="O297" s="1082">
        <v>1289076.3899999999</v>
      </c>
      <c r="P297" s="598">
        <v>1289076.3899999999</v>
      </c>
      <c r="Q297" s="776">
        <v>1327748.6816999998</v>
      </c>
      <c r="R297" s="776">
        <v>0</v>
      </c>
      <c r="S297" s="776">
        <v>0</v>
      </c>
      <c r="T297" s="533">
        <v>0</v>
      </c>
      <c r="U297" s="1086"/>
      <c r="V297" s="8"/>
      <c r="W297" s="897"/>
      <c r="X297" s="8"/>
      <c r="Y297" s="89">
        <v>1173315.9607328067</v>
      </c>
      <c r="Z297" s="1324">
        <v>9.8660917554461602E-2</v>
      </c>
      <c r="AA297" s="1325">
        <v>1289076.3899999999</v>
      </c>
      <c r="AB297" s="1081"/>
      <c r="AC297" s="89">
        <v>1289076.3899999999</v>
      </c>
      <c r="AD297" s="89"/>
      <c r="AE297" s="1082">
        <v>1289076.3899999999</v>
      </c>
      <c r="AF297" s="831"/>
      <c r="AG297" s="776"/>
      <c r="AH297" s="776"/>
      <c r="AI297" s="776"/>
      <c r="AJ297" s="776"/>
      <c r="AK297" s="776"/>
      <c r="AL297" s="776"/>
      <c r="AM297" s="776"/>
      <c r="AN297" s="776"/>
      <c r="AO297" s="776"/>
      <c r="AP297" s="776"/>
      <c r="AQ297" s="776"/>
    </row>
    <row r="298" spans="1:43"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c r="X298" s="8"/>
      <c r="Y298" s="8"/>
      <c r="Z298" s="1324">
        <v>9.8660917554461602E-2</v>
      </c>
      <c r="AA298" s="1325">
        <v>0</v>
      </c>
      <c r="AB298" s="1081"/>
      <c r="AC298" s="89">
        <v>0</v>
      </c>
      <c r="AD298" s="89"/>
      <c r="AE298" s="1082">
        <v>0</v>
      </c>
      <c r="AF298" s="831"/>
      <c r="AG298" s="776"/>
      <c r="AH298" s="776"/>
      <c r="AI298" s="776"/>
      <c r="AJ298" s="776"/>
      <c r="AK298" s="776"/>
      <c r="AL298" s="776"/>
      <c r="AM298" s="776"/>
      <c r="AN298" s="776"/>
      <c r="AO298" s="776"/>
      <c r="AP298" s="776"/>
      <c r="AQ298" s="776"/>
    </row>
    <row r="299" spans="1:43"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c r="X299" s="8"/>
      <c r="Y299" s="8"/>
      <c r="Z299" s="1324">
        <v>9.8660917554461602E-2</v>
      </c>
      <c r="AA299" s="1325">
        <v>0</v>
      </c>
      <c r="AB299" s="1081"/>
      <c r="AC299" s="89">
        <v>0</v>
      </c>
      <c r="AD299" s="89"/>
      <c r="AE299" s="1082">
        <v>0</v>
      </c>
      <c r="AF299" s="831"/>
      <c r="AG299" s="776"/>
      <c r="AH299" s="776"/>
      <c r="AI299" s="776"/>
      <c r="AJ299" s="776"/>
      <c r="AK299" s="776"/>
      <c r="AL299" s="776"/>
      <c r="AM299" s="776"/>
      <c r="AN299" s="776"/>
      <c r="AO299" s="776"/>
      <c r="AP299" s="776"/>
      <c r="AQ299" s="776"/>
    </row>
    <row r="300" spans="1:43" s="144" customFormat="1" ht="15.75" customHeight="1">
      <c r="A300" s="994"/>
      <c r="B300" s="994"/>
      <c r="C300" s="236"/>
      <c r="D300" s="236"/>
      <c r="E300" s="236"/>
      <c r="F300" s="371"/>
      <c r="G300" s="865">
        <v>3</v>
      </c>
      <c r="H300" s="859">
        <v>2013</v>
      </c>
      <c r="I300" s="866">
        <v>2013</v>
      </c>
      <c r="J300" s="866">
        <v>2013</v>
      </c>
      <c r="K300" s="621" t="s">
        <v>306</v>
      </c>
      <c r="L300" s="1081">
        <v>0</v>
      </c>
      <c r="M300" s="89">
        <v>1289076.3899999999</v>
      </c>
      <c r="N300" s="89">
        <v>0</v>
      </c>
      <c r="O300" s="1082">
        <v>1289076.3899999999</v>
      </c>
      <c r="P300" s="598">
        <v>1289076.3899999999</v>
      </c>
      <c r="Q300" s="776">
        <v>1327748.6816999998</v>
      </c>
      <c r="R300" s="776">
        <v>0</v>
      </c>
      <c r="S300" s="776">
        <v>0</v>
      </c>
      <c r="T300" s="533">
        <v>0</v>
      </c>
      <c r="U300" s="1086"/>
      <c r="V300" s="8"/>
      <c r="W300" s="897"/>
      <c r="X300" s="8"/>
      <c r="Y300" s="89">
        <v>1173315.9607328067</v>
      </c>
      <c r="Z300" s="1324">
        <v>9.8660917554461602E-2</v>
      </c>
      <c r="AA300" s="1325">
        <v>1289076.3899999999</v>
      </c>
      <c r="AB300" s="1081"/>
      <c r="AC300" s="89">
        <v>1289076.3899999999</v>
      </c>
      <c r="AD300" s="89"/>
      <c r="AE300" s="1082">
        <v>1289076.3899999999</v>
      </c>
      <c r="AF300" s="831"/>
      <c r="AG300" s="776"/>
      <c r="AH300" s="776"/>
      <c r="AI300" s="776"/>
      <c r="AJ300" s="776"/>
      <c r="AK300" s="776"/>
      <c r="AL300" s="776"/>
      <c r="AM300" s="776"/>
      <c r="AN300" s="776"/>
      <c r="AO300" s="776"/>
      <c r="AP300" s="776"/>
      <c r="AQ300" s="776"/>
    </row>
    <row r="301" spans="1:43"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c r="X301" s="8"/>
      <c r="Y301" s="8"/>
      <c r="Z301" s="1324">
        <v>9.8660917554461602E-2</v>
      </c>
      <c r="AA301" s="1325">
        <v>0</v>
      </c>
      <c r="AB301" s="1081"/>
      <c r="AC301" s="89">
        <v>0</v>
      </c>
      <c r="AD301" s="89"/>
      <c r="AE301" s="1082">
        <v>0</v>
      </c>
      <c r="AF301" s="831"/>
      <c r="AG301" s="776"/>
      <c r="AH301" s="776"/>
      <c r="AI301" s="776"/>
      <c r="AJ301" s="776"/>
      <c r="AK301" s="776"/>
      <c r="AL301" s="776"/>
      <c r="AM301" s="776"/>
      <c r="AN301" s="776"/>
      <c r="AO301" s="776"/>
      <c r="AP301" s="776"/>
      <c r="AQ301" s="776"/>
    </row>
    <row r="302" spans="1:43"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c r="X302" s="8"/>
      <c r="Y302" s="8"/>
      <c r="Z302" s="1324">
        <v>9.8660917554461602E-2</v>
      </c>
      <c r="AA302" s="1325">
        <v>0</v>
      </c>
      <c r="AB302" s="1081"/>
      <c r="AC302" s="89">
        <v>0</v>
      </c>
      <c r="AD302" s="89"/>
      <c r="AE302" s="1082">
        <v>0</v>
      </c>
      <c r="AF302" s="831"/>
      <c r="AG302" s="776"/>
      <c r="AH302" s="776"/>
      <c r="AI302" s="776"/>
      <c r="AJ302" s="776"/>
      <c r="AK302" s="776"/>
      <c r="AL302" s="776"/>
      <c r="AM302" s="776"/>
      <c r="AN302" s="776"/>
      <c r="AO302" s="776"/>
      <c r="AP302" s="776"/>
      <c r="AQ302" s="776"/>
    </row>
    <row r="303" spans="1:43" s="144" customFormat="1" ht="15.75" customHeight="1">
      <c r="A303" s="994"/>
      <c r="B303" s="994"/>
      <c r="C303" s="236"/>
      <c r="D303" s="236"/>
      <c r="E303" s="236"/>
      <c r="F303" s="371"/>
      <c r="G303" s="865">
        <v>6</v>
      </c>
      <c r="H303" s="859">
        <v>2013</v>
      </c>
      <c r="I303" s="866">
        <v>2013</v>
      </c>
      <c r="J303" s="866">
        <v>2014</v>
      </c>
      <c r="K303" s="621" t="s">
        <v>306</v>
      </c>
      <c r="L303" s="1081">
        <v>0</v>
      </c>
      <c r="M303" s="89">
        <v>1289076.3899999999</v>
      </c>
      <c r="N303" s="89">
        <v>0</v>
      </c>
      <c r="O303" s="1082">
        <v>1289076.3899999999</v>
      </c>
      <c r="P303" s="598">
        <v>1289076.3899999999</v>
      </c>
      <c r="Q303" s="776">
        <v>1289076.3899999999</v>
      </c>
      <c r="R303" s="776">
        <v>0</v>
      </c>
      <c r="S303" s="776">
        <v>0</v>
      </c>
      <c r="T303" s="533">
        <v>0</v>
      </c>
      <c r="U303" s="1086"/>
      <c r="V303" s="8"/>
      <c r="W303" s="897"/>
      <c r="X303" s="8"/>
      <c r="Y303" s="89">
        <v>1173315.9607328067</v>
      </c>
      <c r="Z303" s="1324">
        <v>9.8660917554461602E-2</v>
      </c>
      <c r="AA303" s="1325">
        <v>1289076.3899999999</v>
      </c>
      <c r="AB303" s="1081"/>
      <c r="AC303" s="89">
        <v>1289076.3899999999</v>
      </c>
      <c r="AD303" s="89"/>
      <c r="AE303" s="1082">
        <v>1289076.3899999999</v>
      </c>
      <c r="AF303" s="831"/>
      <c r="AG303" s="776"/>
      <c r="AH303" s="776"/>
      <c r="AI303" s="776"/>
      <c r="AJ303" s="776"/>
      <c r="AK303" s="776"/>
      <c r="AL303" s="776"/>
      <c r="AM303" s="776"/>
      <c r="AN303" s="776"/>
      <c r="AO303" s="776"/>
      <c r="AP303" s="776"/>
      <c r="AQ303" s="776"/>
    </row>
    <row r="304" spans="1:43"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c r="X304" s="8"/>
      <c r="Y304" s="8"/>
      <c r="Z304" s="1324">
        <v>9.8660917554461602E-2</v>
      </c>
      <c r="AA304" s="1325">
        <v>0</v>
      </c>
      <c r="AB304" s="1081"/>
      <c r="AC304" s="89">
        <v>0</v>
      </c>
      <c r="AD304" s="89"/>
      <c r="AE304" s="1082">
        <v>0</v>
      </c>
      <c r="AF304" s="831"/>
      <c r="AG304" s="776"/>
      <c r="AH304" s="776"/>
      <c r="AI304" s="776"/>
      <c r="AJ304" s="776"/>
      <c r="AK304" s="776"/>
      <c r="AL304" s="776"/>
      <c r="AM304" s="776"/>
      <c r="AN304" s="776"/>
      <c r="AO304" s="776"/>
      <c r="AP304" s="776"/>
      <c r="AQ304" s="776"/>
    </row>
    <row r="305" spans="1:43"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c r="X305" s="8"/>
      <c r="Y305" s="8"/>
      <c r="Z305" s="1324">
        <v>9.8660917554461602E-2</v>
      </c>
      <c r="AA305" s="1325">
        <v>0</v>
      </c>
      <c r="AB305" s="1081"/>
      <c r="AC305" s="89">
        <v>0</v>
      </c>
      <c r="AD305" s="89"/>
      <c r="AE305" s="1082">
        <v>0</v>
      </c>
      <c r="AF305" s="831"/>
      <c r="AG305" s="776"/>
      <c r="AH305" s="776"/>
      <c r="AI305" s="776"/>
      <c r="AJ305" s="776"/>
      <c r="AK305" s="776"/>
      <c r="AL305" s="776"/>
      <c r="AM305" s="776"/>
      <c r="AN305" s="776"/>
      <c r="AO305" s="776"/>
      <c r="AP305" s="776"/>
      <c r="AQ305" s="776"/>
    </row>
    <row r="306" spans="1:43" s="144" customFormat="1" ht="15.75" customHeight="1">
      <c r="A306" s="994"/>
      <c r="B306" s="994"/>
      <c r="C306" s="236"/>
      <c r="D306" s="236"/>
      <c r="E306" s="236"/>
      <c r="F306" s="371"/>
      <c r="G306" s="865">
        <v>9</v>
      </c>
      <c r="H306" s="859">
        <v>2013</v>
      </c>
      <c r="I306" s="866">
        <v>2014</v>
      </c>
      <c r="J306" s="866">
        <v>2014</v>
      </c>
      <c r="K306" s="621" t="s">
        <v>306</v>
      </c>
      <c r="L306" s="1081">
        <v>0</v>
      </c>
      <c r="M306" s="89">
        <v>1297588.6714531209</v>
      </c>
      <c r="N306" s="89">
        <v>0</v>
      </c>
      <c r="O306" s="1082">
        <v>1297588.6714531209</v>
      </c>
      <c r="P306" s="598">
        <v>1297588.6714531209</v>
      </c>
      <c r="Q306" s="776">
        <v>1297588.6714531209</v>
      </c>
      <c r="R306" s="776">
        <v>0</v>
      </c>
      <c r="S306" s="776">
        <v>0</v>
      </c>
      <c r="T306" s="533">
        <v>0</v>
      </c>
      <c r="U306" s="1086"/>
      <c r="V306" s="8"/>
      <c r="W306" s="897"/>
      <c r="X306" s="8"/>
      <c r="Y306" s="89">
        <v>1178418.25</v>
      </c>
      <c r="Z306" s="1324">
        <v>0.10112744049332313</v>
      </c>
      <c r="AA306" s="1325">
        <v>1297588.6714531209</v>
      </c>
      <c r="AB306" s="1081"/>
      <c r="AC306" s="89">
        <v>1297588.6714531209</v>
      </c>
      <c r="AD306" s="89"/>
      <c r="AE306" s="1082">
        <v>1297588.6714531209</v>
      </c>
      <c r="AF306" s="831"/>
      <c r="AG306" s="776"/>
      <c r="AH306" s="776"/>
      <c r="AI306" s="776"/>
      <c r="AJ306" s="776"/>
      <c r="AK306" s="776"/>
      <c r="AL306" s="776"/>
      <c r="AM306" s="776"/>
      <c r="AN306" s="776"/>
      <c r="AO306" s="776"/>
      <c r="AP306" s="776"/>
      <c r="AQ306" s="776"/>
    </row>
    <row r="307" spans="1:43"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c r="X307" s="8"/>
      <c r="Y307" s="8"/>
      <c r="Z307" s="1324">
        <v>0.10112744049332313</v>
      </c>
      <c r="AA307" s="1325">
        <v>0</v>
      </c>
      <c r="AB307" s="1081"/>
      <c r="AC307" s="89">
        <v>0</v>
      </c>
      <c r="AD307" s="89"/>
      <c r="AE307" s="1082">
        <v>0</v>
      </c>
      <c r="AF307" s="831"/>
      <c r="AG307" s="776"/>
      <c r="AH307" s="776"/>
      <c r="AI307" s="776"/>
      <c r="AJ307" s="776"/>
      <c r="AK307" s="776"/>
      <c r="AL307" s="776"/>
      <c r="AM307" s="776"/>
      <c r="AN307" s="776"/>
      <c r="AO307" s="776"/>
      <c r="AP307" s="776"/>
      <c r="AQ307" s="776"/>
    </row>
    <row r="308" spans="1:43"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c r="X308" s="8"/>
      <c r="Y308" s="8"/>
      <c r="Z308" s="1324">
        <v>0.10112744049332313</v>
      </c>
      <c r="AA308" s="1325">
        <v>0</v>
      </c>
      <c r="AB308" s="1081"/>
      <c r="AC308" s="89">
        <v>0</v>
      </c>
      <c r="AD308" s="89"/>
      <c r="AE308" s="1082">
        <v>0</v>
      </c>
      <c r="AF308" s="831"/>
      <c r="AG308" s="776"/>
      <c r="AH308" s="776"/>
      <c r="AI308" s="776"/>
      <c r="AJ308" s="776"/>
      <c r="AK308" s="776"/>
      <c r="AL308" s="776"/>
      <c r="AM308" s="776"/>
      <c r="AN308" s="776"/>
      <c r="AO308" s="776"/>
      <c r="AP308" s="776"/>
      <c r="AQ308" s="776"/>
    </row>
    <row r="309" spans="1:43" s="144" customFormat="1" ht="15.75" customHeight="1">
      <c r="A309" s="994"/>
      <c r="B309" s="994"/>
      <c r="C309" s="236"/>
      <c r="D309" s="236"/>
      <c r="E309" s="236"/>
      <c r="F309" s="371"/>
      <c r="G309" s="865">
        <v>12</v>
      </c>
      <c r="H309" s="859">
        <v>2013</v>
      </c>
      <c r="I309" s="866">
        <v>2014</v>
      </c>
      <c r="J309" s="866">
        <v>2014</v>
      </c>
      <c r="K309" s="621" t="s">
        <v>306</v>
      </c>
      <c r="L309" s="1081">
        <v>0</v>
      </c>
      <c r="M309" s="89">
        <v>1297588.6714531209</v>
      </c>
      <c r="N309" s="89">
        <v>0</v>
      </c>
      <c r="O309" s="1082">
        <v>1297588.6714531209</v>
      </c>
      <c r="P309" s="598">
        <v>1297588.6714531209</v>
      </c>
      <c r="Q309" s="776">
        <v>1297588.6714531209</v>
      </c>
      <c r="R309" s="776">
        <v>0</v>
      </c>
      <c r="S309" s="776">
        <v>0</v>
      </c>
      <c r="T309" s="533">
        <v>0</v>
      </c>
      <c r="U309" s="1086"/>
      <c r="V309" s="8"/>
      <c r="W309" s="897"/>
      <c r="X309" s="8"/>
      <c r="Y309" s="89">
        <v>1178418.25</v>
      </c>
      <c r="Z309" s="1324">
        <v>0.10112744049332313</v>
      </c>
      <c r="AA309" s="1325">
        <v>1297588.6714531209</v>
      </c>
      <c r="AB309" s="1081"/>
      <c r="AC309" s="89">
        <v>1297588.6714531209</v>
      </c>
      <c r="AD309" s="89"/>
      <c r="AE309" s="1082">
        <v>1297588.6714531209</v>
      </c>
      <c r="AF309" s="831"/>
      <c r="AG309" s="776"/>
      <c r="AH309" s="776"/>
      <c r="AI309" s="776"/>
      <c r="AJ309" s="776"/>
      <c r="AK309" s="776"/>
      <c r="AL309" s="776"/>
      <c r="AM309" s="776"/>
      <c r="AN309" s="776"/>
      <c r="AO309" s="776"/>
      <c r="AP309" s="776"/>
      <c r="AQ309" s="776"/>
    </row>
    <row r="310" spans="1:43"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c r="X310" s="8"/>
      <c r="Y310" s="8"/>
      <c r="Z310" s="1324">
        <v>0.10112744049332313</v>
      </c>
      <c r="AA310" s="1325">
        <v>0</v>
      </c>
      <c r="AB310" s="1081"/>
      <c r="AC310" s="89">
        <v>0</v>
      </c>
      <c r="AD310" s="89"/>
      <c r="AE310" s="1082">
        <v>0</v>
      </c>
      <c r="AF310" s="831"/>
      <c r="AG310" s="776"/>
      <c r="AH310" s="776"/>
      <c r="AI310" s="776"/>
      <c r="AJ310" s="776"/>
      <c r="AK310" s="776"/>
      <c r="AL310" s="776"/>
      <c r="AM310" s="776"/>
      <c r="AN310" s="776"/>
      <c r="AO310" s="776"/>
      <c r="AP310" s="776"/>
      <c r="AQ310" s="776"/>
    </row>
    <row r="311" spans="1:43"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c r="X311" s="8"/>
      <c r="Y311" s="8"/>
      <c r="Z311" s="1324">
        <v>0.10112744049332313</v>
      </c>
      <c r="AA311" s="1325">
        <v>0</v>
      </c>
      <c r="AB311" s="1081"/>
      <c r="AC311" s="89">
        <v>0</v>
      </c>
      <c r="AD311" s="89"/>
      <c r="AE311" s="1082">
        <v>0</v>
      </c>
      <c r="AF311" s="831"/>
      <c r="AG311" s="776"/>
      <c r="AH311" s="776"/>
      <c r="AI311" s="776"/>
      <c r="AJ311" s="776"/>
      <c r="AK311" s="776"/>
      <c r="AL311" s="776"/>
      <c r="AM311" s="776"/>
      <c r="AN311" s="776"/>
      <c r="AO311" s="776"/>
      <c r="AP311" s="776"/>
      <c r="AQ311" s="776"/>
    </row>
    <row r="312" spans="1:43" s="144" customFormat="1" ht="15.75" customHeight="1">
      <c r="A312" s="994"/>
      <c r="B312" s="994"/>
      <c r="C312" s="236"/>
      <c r="D312" s="236"/>
      <c r="E312" s="236"/>
      <c r="F312" s="371"/>
      <c r="G312" s="865">
        <v>3</v>
      </c>
      <c r="H312" s="859">
        <v>2014</v>
      </c>
      <c r="I312" s="866">
        <v>2014</v>
      </c>
      <c r="J312" s="866">
        <v>2014</v>
      </c>
      <c r="K312" s="621" t="s">
        <v>306</v>
      </c>
      <c r="L312" s="1081">
        <v>0</v>
      </c>
      <c r="M312" s="89">
        <v>1297588.6714531209</v>
      </c>
      <c r="N312" s="89">
        <v>0</v>
      </c>
      <c r="O312" s="1082">
        <v>1297588.6714531209</v>
      </c>
      <c r="P312" s="598">
        <v>1297588.6714531209</v>
      </c>
      <c r="Q312" s="776">
        <v>1297588.6714531209</v>
      </c>
      <c r="R312" s="776">
        <v>0</v>
      </c>
      <c r="S312" s="776">
        <v>0</v>
      </c>
      <c r="T312" s="533">
        <v>0</v>
      </c>
      <c r="U312" s="1086"/>
      <c r="V312" s="8"/>
      <c r="W312" s="897"/>
      <c r="X312" s="8"/>
      <c r="Y312" s="89">
        <v>1178418.25</v>
      </c>
      <c r="Z312" s="1324">
        <v>0.10112744049332313</v>
      </c>
      <c r="AA312" s="1325">
        <v>1297588.6714531209</v>
      </c>
      <c r="AB312" s="1081"/>
      <c r="AC312" s="89">
        <v>1297588.6714531209</v>
      </c>
      <c r="AD312" s="89"/>
      <c r="AE312" s="1082">
        <v>1297588.6714531209</v>
      </c>
      <c r="AF312" s="831"/>
      <c r="AG312" s="776"/>
      <c r="AH312" s="776"/>
      <c r="AI312" s="776"/>
      <c r="AJ312" s="776"/>
      <c r="AK312" s="776"/>
      <c r="AL312" s="776"/>
      <c r="AM312" s="776"/>
      <c r="AN312" s="776"/>
      <c r="AO312" s="776"/>
      <c r="AP312" s="776"/>
      <c r="AQ312" s="776"/>
    </row>
    <row r="313" spans="1:43"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c r="X313" s="8"/>
      <c r="Y313" s="8"/>
      <c r="Z313" s="1324">
        <v>0.10112744049332313</v>
      </c>
      <c r="AA313" s="1325">
        <v>0</v>
      </c>
      <c r="AB313" s="1081"/>
      <c r="AC313" s="89">
        <v>0</v>
      </c>
      <c r="AD313" s="89"/>
      <c r="AE313" s="1082">
        <v>0</v>
      </c>
      <c r="AF313" s="831"/>
      <c r="AG313" s="776"/>
      <c r="AH313" s="776"/>
      <c r="AI313" s="776"/>
      <c r="AJ313" s="776"/>
      <c r="AK313" s="776"/>
      <c r="AL313" s="776"/>
      <c r="AM313" s="776"/>
      <c r="AN313" s="776"/>
      <c r="AO313" s="776"/>
      <c r="AP313" s="776"/>
      <c r="AQ313" s="776"/>
    </row>
    <row r="314" spans="1:43"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c r="X314" s="8"/>
      <c r="Y314" s="8"/>
      <c r="Z314" s="1324">
        <v>0.10112744049332313</v>
      </c>
      <c r="AA314" s="1325">
        <v>0</v>
      </c>
      <c r="AB314" s="1081"/>
      <c r="AC314" s="89">
        <v>0</v>
      </c>
      <c r="AD314" s="89"/>
      <c r="AE314" s="1082">
        <v>0</v>
      </c>
      <c r="AF314" s="831"/>
      <c r="AG314" s="776"/>
      <c r="AH314" s="776"/>
      <c r="AI314" s="776"/>
      <c r="AJ314" s="776"/>
      <c r="AK314" s="776"/>
      <c r="AL314" s="776"/>
      <c r="AM314" s="776"/>
      <c r="AN314" s="776"/>
      <c r="AO314" s="776"/>
      <c r="AP314" s="776"/>
      <c r="AQ314" s="776"/>
    </row>
    <row r="315" spans="1:43"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c r="X315" s="8"/>
      <c r="Y315" s="89"/>
      <c r="Z315" s="1324">
        <v>0.10112744049332313</v>
      </c>
      <c r="AA315" s="1325">
        <v>0</v>
      </c>
      <c r="AB315" s="1081"/>
      <c r="AC315" s="89">
        <v>0</v>
      </c>
      <c r="AD315" s="89"/>
      <c r="AE315" s="1082">
        <v>0</v>
      </c>
      <c r="AF315" s="831"/>
      <c r="AG315" s="776"/>
      <c r="AH315" s="776"/>
      <c r="AI315" s="776"/>
      <c r="AJ315" s="776"/>
      <c r="AK315" s="776"/>
      <c r="AL315" s="776"/>
      <c r="AM315" s="776"/>
      <c r="AN315" s="776"/>
      <c r="AO315" s="776"/>
      <c r="AP315" s="776"/>
      <c r="AQ315" s="776"/>
    </row>
    <row r="316" spans="1:43" s="144" customFormat="1" ht="15.75" customHeight="1">
      <c r="A316" s="994"/>
      <c r="B316" s="994"/>
      <c r="C316" s="236"/>
      <c r="D316" s="236"/>
      <c r="E316" s="236"/>
      <c r="F316" s="371"/>
      <c r="G316" s="865">
        <v>7</v>
      </c>
      <c r="H316" s="859">
        <v>2014</v>
      </c>
      <c r="I316" s="866">
        <v>2015</v>
      </c>
      <c r="J316" s="866">
        <v>2015</v>
      </c>
      <c r="K316" s="621" t="s">
        <v>306</v>
      </c>
      <c r="L316" s="1081">
        <v>0</v>
      </c>
      <c r="M316" s="89">
        <v>1503661.6869999999</v>
      </c>
      <c r="N316" s="89">
        <v>0</v>
      </c>
      <c r="O316" s="1082">
        <v>1503661.6869999999</v>
      </c>
      <c r="P316" s="598">
        <v>1503661.6869999999</v>
      </c>
      <c r="Q316" s="776">
        <v>1459865.7155339806</v>
      </c>
      <c r="R316" s="776">
        <v>0</v>
      </c>
      <c r="S316" s="776">
        <v>0</v>
      </c>
      <c r="T316" s="533">
        <v>0</v>
      </c>
      <c r="U316" s="1086"/>
      <c r="V316" s="8"/>
      <c r="W316" s="1084"/>
      <c r="X316" s="8"/>
      <c r="Y316" s="8">
        <v>1178418.25</v>
      </c>
      <c r="Z316" s="1324">
        <v>0.27600000000000002</v>
      </c>
      <c r="AA316" s="1325">
        <v>1503661.6869999999</v>
      </c>
      <c r="AB316" s="1081"/>
      <c r="AC316" s="89">
        <v>1503661.6869999999</v>
      </c>
      <c r="AD316" s="89"/>
      <c r="AE316" s="1082">
        <v>1503661.6869999999</v>
      </c>
      <c r="AF316" s="831"/>
      <c r="AG316" s="776"/>
      <c r="AH316" s="776"/>
      <c r="AI316" s="776"/>
      <c r="AJ316" s="776"/>
      <c r="AK316" s="776"/>
      <c r="AL316" s="776"/>
      <c r="AM316" s="776"/>
      <c r="AN316" s="776"/>
      <c r="AO316" s="776"/>
      <c r="AP316" s="776"/>
      <c r="AQ316" s="776"/>
    </row>
    <row r="317" spans="1:43"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c r="X317" s="8"/>
      <c r="Y317" s="8"/>
      <c r="Z317" s="1324"/>
      <c r="AA317" s="1325">
        <v>0</v>
      </c>
      <c r="AB317" s="1081"/>
      <c r="AC317" s="89">
        <v>0</v>
      </c>
      <c r="AD317" s="89"/>
      <c r="AE317" s="1082">
        <v>0</v>
      </c>
      <c r="AF317" s="831"/>
      <c r="AG317" s="776"/>
      <c r="AH317" s="776"/>
      <c r="AI317" s="776"/>
      <c r="AJ317" s="776"/>
      <c r="AK317" s="776"/>
      <c r="AL317" s="776"/>
      <c r="AM317" s="776"/>
      <c r="AN317" s="776"/>
      <c r="AO317" s="776"/>
      <c r="AP317" s="776"/>
      <c r="AQ317" s="776"/>
    </row>
    <row r="318" spans="1:43"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c r="X318" s="8"/>
      <c r="Y318" s="89"/>
      <c r="Z318" s="1324"/>
      <c r="AA318" s="1325">
        <v>0</v>
      </c>
      <c r="AB318" s="1081"/>
      <c r="AC318" s="89">
        <v>0</v>
      </c>
      <c r="AD318" s="89"/>
      <c r="AE318" s="1082">
        <v>0</v>
      </c>
      <c r="AF318" s="831"/>
      <c r="AG318" s="776"/>
      <c r="AH318" s="776"/>
      <c r="AI318" s="776"/>
      <c r="AJ318" s="776"/>
      <c r="AK318" s="776"/>
      <c r="AL318" s="776"/>
      <c r="AM318" s="776"/>
      <c r="AN318" s="776"/>
      <c r="AO318" s="776"/>
      <c r="AP318" s="776"/>
      <c r="AQ318" s="776"/>
    </row>
    <row r="319" spans="1:43" s="144" customFormat="1" ht="15.75" customHeight="1">
      <c r="A319" s="994"/>
      <c r="B319" s="994"/>
      <c r="C319" s="236"/>
      <c r="D319" s="236"/>
      <c r="E319" s="236"/>
      <c r="F319" s="371"/>
      <c r="G319" s="865">
        <v>10</v>
      </c>
      <c r="H319" s="859">
        <v>2014</v>
      </c>
      <c r="I319" s="866">
        <v>2015</v>
      </c>
      <c r="J319" s="866">
        <v>2015</v>
      </c>
      <c r="K319" s="621" t="s">
        <v>306</v>
      </c>
      <c r="L319" s="1081">
        <v>0</v>
      </c>
      <c r="M319" s="89">
        <v>1533122.1432500002</v>
      </c>
      <c r="N319" s="89">
        <v>0</v>
      </c>
      <c r="O319" s="1082">
        <v>1533122.1432500002</v>
      </c>
      <c r="P319" s="598">
        <v>1533122.1432500002</v>
      </c>
      <c r="Q319" s="776">
        <v>1488468.1002427186</v>
      </c>
      <c r="R319" s="776">
        <v>0</v>
      </c>
      <c r="S319" s="776">
        <v>0</v>
      </c>
      <c r="T319" s="533">
        <v>0</v>
      </c>
      <c r="U319" s="1086"/>
      <c r="V319" s="8"/>
      <c r="W319" s="1084"/>
      <c r="X319" s="8"/>
      <c r="Y319" s="8">
        <v>1178418.25</v>
      </c>
      <c r="Z319" s="1324">
        <v>0.30100000000000005</v>
      </c>
      <c r="AA319" s="1325">
        <v>1533122.1432500002</v>
      </c>
      <c r="AB319" s="1081"/>
      <c r="AC319" s="89">
        <v>1533122.1432500002</v>
      </c>
      <c r="AD319" s="89"/>
      <c r="AE319" s="1082">
        <v>1533122.1432500002</v>
      </c>
      <c r="AF319" s="831"/>
      <c r="AG319" s="776"/>
      <c r="AH319" s="776"/>
      <c r="AI319" s="776"/>
      <c r="AJ319" s="776"/>
      <c r="AK319" s="776"/>
      <c r="AL319" s="776"/>
      <c r="AM319" s="776"/>
      <c r="AN319" s="776"/>
      <c r="AO319" s="776"/>
      <c r="AP319" s="776"/>
      <c r="AQ319" s="776"/>
    </row>
    <row r="320" spans="1:43"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c r="X320" s="8"/>
      <c r="Y320" s="8"/>
      <c r="Z320" s="1324"/>
      <c r="AA320" s="1325">
        <v>0</v>
      </c>
      <c r="AB320" s="1081"/>
      <c r="AC320" s="89">
        <v>0</v>
      </c>
      <c r="AD320" s="89"/>
      <c r="AE320" s="1082">
        <v>0</v>
      </c>
      <c r="AF320" s="831"/>
      <c r="AG320" s="776"/>
      <c r="AH320" s="776"/>
      <c r="AI320" s="776"/>
      <c r="AJ320" s="776"/>
      <c r="AK320" s="776"/>
      <c r="AL320" s="776"/>
      <c r="AM320" s="776"/>
      <c r="AN320" s="776"/>
      <c r="AO320" s="776"/>
      <c r="AP320" s="776"/>
      <c r="AQ320" s="776"/>
    </row>
    <row r="321" spans="1:43"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c r="X321" s="8"/>
      <c r="Y321" s="89"/>
      <c r="Z321" s="1324"/>
      <c r="AA321" s="1325">
        <v>0</v>
      </c>
      <c r="AB321" s="1081"/>
      <c r="AC321" s="89">
        <v>0</v>
      </c>
      <c r="AD321" s="89"/>
      <c r="AE321" s="1082">
        <v>0</v>
      </c>
      <c r="AF321" s="831"/>
      <c r="AG321" s="776"/>
      <c r="AH321" s="776"/>
      <c r="AI321" s="776"/>
      <c r="AJ321" s="776"/>
      <c r="AK321" s="776"/>
      <c r="AL321" s="776"/>
      <c r="AM321" s="776"/>
      <c r="AN321" s="776"/>
      <c r="AO321" s="776"/>
      <c r="AP321" s="776"/>
      <c r="AQ321" s="776"/>
    </row>
    <row r="322" spans="1:43" s="144" customFormat="1" ht="15.75" customHeight="1">
      <c r="A322" s="994"/>
      <c r="B322" s="994"/>
      <c r="C322" s="236"/>
      <c r="D322" s="236"/>
      <c r="E322" s="236"/>
      <c r="F322" s="371"/>
      <c r="G322" s="865">
        <v>1</v>
      </c>
      <c r="H322" s="859">
        <v>2015</v>
      </c>
      <c r="I322" s="866">
        <v>2015</v>
      </c>
      <c r="J322" s="866">
        <v>2015</v>
      </c>
      <c r="K322" s="621" t="s">
        <v>306</v>
      </c>
      <c r="L322" s="1081">
        <v>0</v>
      </c>
      <c r="M322" s="89">
        <v>1533122.1432500002</v>
      </c>
      <c r="N322" s="89">
        <v>0</v>
      </c>
      <c r="O322" s="1082">
        <v>1533122.1432500002</v>
      </c>
      <c r="P322" s="598">
        <v>1533122.1432500002</v>
      </c>
      <c r="Q322" s="776">
        <v>1488468.1002427186</v>
      </c>
      <c r="R322" s="776">
        <v>0</v>
      </c>
      <c r="S322" s="776">
        <v>0</v>
      </c>
      <c r="T322" s="533">
        <v>0</v>
      </c>
      <c r="U322" s="1086"/>
      <c r="V322" s="8"/>
      <c r="W322" s="1084"/>
      <c r="X322" s="8"/>
      <c r="Y322" s="8">
        <v>1178418.25</v>
      </c>
      <c r="Z322" s="1324">
        <v>0.30100000000000005</v>
      </c>
      <c r="AA322" s="1325">
        <v>1533122.1432500002</v>
      </c>
      <c r="AB322" s="1081"/>
      <c r="AC322" s="89">
        <v>1533122.1432500002</v>
      </c>
      <c r="AD322" s="89"/>
      <c r="AE322" s="1082">
        <v>1533122.1432500002</v>
      </c>
      <c r="AF322" s="831"/>
      <c r="AG322" s="776"/>
      <c r="AH322" s="776"/>
      <c r="AI322" s="776"/>
      <c r="AJ322" s="776"/>
      <c r="AK322" s="776"/>
      <c r="AL322" s="776"/>
      <c r="AM322" s="776"/>
      <c r="AN322" s="776"/>
      <c r="AO322" s="776"/>
      <c r="AP322" s="776"/>
      <c r="AQ322" s="776"/>
    </row>
    <row r="323" spans="1:43"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c r="X323" s="8"/>
      <c r="Y323" s="8"/>
      <c r="Z323" s="1324"/>
      <c r="AA323" s="1325">
        <v>0</v>
      </c>
      <c r="AB323" s="1081"/>
      <c r="AC323" s="89">
        <v>0</v>
      </c>
      <c r="AD323" s="89"/>
      <c r="AE323" s="1082">
        <v>0</v>
      </c>
      <c r="AF323" s="831"/>
      <c r="AG323" s="776"/>
      <c r="AH323" s="776"/>
      <c r="AI323" s="776"/>
      <c r="AJ323" s="776"/>
      <c r="AK323" s="776"/>
      <c r="AL323" s="776"/>
      <c r="AM323" s="776"/>
      <c r="AN323" s="776"/>
      <c r="AO323" s="776"/>
      <c r="AP323" s="776"/>
      <c r="AQ323" s="776"/>
    </row>
    <row r="324" spans="1:43"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c r="X324" s="8"/>
      <c r="Y324" s="89"/>
      <c r="Z324" s="1324"/>
      <c r="AA324" s="1325">
        <v>0</v>
      </c>
      <c r="AB324" s="1081"/>
      <c r="AC324" s="89">
        <v>0</v>
      </c>
      <c r="AD324" s="89"/>
      <c r="AE324" s="1082">
        <v>0</v>
      </c>
      <c r="AF324" s="831"/>
      <c r="AG324" s="776"/>
      <c r="AH324" s="776"/>
      <c r="AI324" s="776"/>
      <c r="AJ324" s="776"/>
      <c r="AK324" s="776"/>
      <c r="AL324" s="776"/>
      <c r="AM324" s="776"/>
      <c r="AN324" s="776"/>
      <c r="AO324" s="776"/>
      <c r="AP324" s="776"/>
      <c r="AQ324" s="776"/>
    </row>
    <row r="325" spans="1:43" s="144" customFormat="1" ht="15.75" customHeight="1">
      <c r="A325" s="994"/>
      <c r="B325" s="994"/>
      <c r="C325" s="236"/>
      <c r="D325" s="236"/>
      <c r="E325" s="236"/>
      <c r="F325" s="371"/>
      <c r="G325" s="865">
        <v>4</v>
      </c>
      <c r="H325" s="859">
        <v>2015</v>
      </c>
      <c r="I325" s="866">
        <v>2015</v>
      </c>
      <c r="J325" s="866">
        <v>2016</v>
      </c>
      <c r="K325" s="621" t="s">
        <v>306</v>
      </c>
      <c r="L325" s="1081">
        <v>0</v>
      </c>
      <c r="M325" s="89">
        <v>1533122.1432500002</v>
      </c>
      <c r="N325" s="89">
        <v>0</v>
      </c>
      <c r="O325" s="1082">
        <v>1533122.1432500002</v>
      </c>
      <c r="P325" s="598">
        <v>1533122.1432500002</v>
      </c>
      <c r="Q325" s="776">
        <v>1445114.6604298239</v>
      </c>
      <c r="R325" s="776">
        <v>0</v>
      </c>
      <c r="S325" s="776">
        <v>0</v>
      </c>
      <c r="T325" s="533">
        <v>0</v>
      </c>
      <c r="U325" s="1086"/>
      <c r="V325" s="8"/>
      <c r="W325" s="1084"/>
      <c r="X325" s="8"/>
      <c r="Y325" s="8">
        <v>1178418.25</v>
      </c>
      <c r="Z325" s="1324">
        <v>0.30100000000000005</v>
      </c>
      <c r="AA325" s="1325">
        <v>1533122.1432500002</v>
      </c>
      <c r="AB325" s="1081"/>
      <c r="AC325" s="89">
        <v>1533122.1432500002</v>
      </c>
      <c r="AD325" s="89"/>
      <c r="AE325" s="1082">
        <v>1533122.1432500002</v>
      </c>
      <c r="AF325" s="831"/>
      <c r="AG325" s="776"/>
      <c r="AH325" s="776"/>
      <c r="AI325" s="776"/>
      <c r="AJ325" s="776"/>
      <c r="AK325" s="776"/>
      <c r="AL325" s="776"/>
      <c r="AM325" s="776"/>
      <c r="AN325" s="776"/>
      <c r="AO325" s="776"/>
      <c r="AP325" s="776"/>
      <c r="AQ325" s="776"/>
    </row>
    <row r="326" spans="1:43"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c r="X326" s="8"/>
      <c r="Y326" s="8"/>
      <c r="Z326" s="1324"/>
      <c r="AA326" s="1325">
        <v>0</v>
      </c>
      <c r="AB326" s="1081"/>
      <c r="AC326" s="89">
        <v>0</v>
      </c>
      <c r="AD326" s="89"/>
      <c r="AE326" s="1082">
        <v>0</v>
      </c>
      <c r="AF326" s="831"/>
      <c r="AG326" s="776"/>
      <c r="AH326" s="776"/>
      <c r="AI326" s="776"/>
      <c r="AJ326" s="776"/>
      <c r="AK326" s="776"/>
      <c r="AL326" s="776"/>
      <c r="AM326" s="776"/>
      <c r="AN326" s="776"/>
      <c r="AO326" s="776"/>
      <c r="AP326" s="776"/>
      <c r="AQ326" s="776"/>
    </row>
    <row r="327" spans="1:43"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c r="X327" s="8"/>
      <c r="Y327" s="89"/>
      <c r="Z327" s="1324"/>
      <c r="AA327" s="1325">
        <v>0</v>
      </c>
      <c r="AB327" s="1081"/>
      <c r="AC327" s="89">
        <v>0</v>
      </c>
      <c r="AD327" s="89"/>
      <c r="AE327" s="1082">
        <v>0</v>
      </c>
      <c r="AF327" s="831"/>
      <c r="AG327" s="776"/>
      <c r="AH327" s="776"/>
      <c r="AI327" s="776"/>
      <c r="AJ327" s="776"/>
      <c r="AK327" s="776"/>
      <c r="AL327" s="776"/>
      <c r="AM327" s="776"/>
      <c r="AN327" s="776"/>
      <c r="AO327" s="776"/>
      <c r="AP327" s="776"/>
      <c r="AQ327" s="776"/>
    </row>
    <row r="328" spans="1:43" s="144" customFormat="1" ht="15.75" customHeight="1">
      <c r="A328" s="994"/>
      <c r="B328" s="994"/>
      <c r="C328" s="236"/>
      <c r="D328" s="236"/>
      <c r="E328" s="236"/>
      <c r="F328" s="371"/>
      <c r="G328" s="865">
        <v>7</v>
      </c>
      <c r="H328" s="859">
        <v>2015</v>
      </c>
      <c r="I328" s="866">
        <v>2016</v>
      </c>
      <c r="J328" s="866">
        <v>2016</v>
      </c>
      <c r="K328" s="621" t="s">
        <v>306</v>
      </c>
      <c r="L328" s="1081">
        <v>0</v>
      </c>
      <c r="M328" s="89">
        <v>1533122.1432500002</v>
      </c>
      <c r="N328" s="89">
        <v>0</v>
      </c>
      <c r="O328" s="1082">
        <v>1533122.1432500002</v>
      </c>
      <c r="P328" s="598">
        <v>1533122.1432500002</v>
      </c>
      <c r="Q328" s="776">
        <v>1445114.6604298239</v>
      </c>
      <c r="R328" s="776">
        <v>0</v>
      </c>
      <c r="S328" s="776">
        <v>0</v>
      </c>
      <c r="T328" s="533">
        <v>0</v>
      </c>
      <c r="U328" s="1086"/>
      <c r="V328" s="8"/>
      <c r="W328" s="1084"/>
      <c r="X328" s="8"/>
      <c r="Y328" s="8">
        <v>1178418.25</v>
      </c>
      <c r="Z328" s="1324">
        <v>0.30100000000000005</v>
      </c>
      <c r="AA328" s="1325">
        <v>1533122.1432500002</v>
      </c>
      <c r="AB328" s="1081"/>
      <c r="AC328" s="89">
        <v>1533122.1432500002</v>
      </c>
      <c r="AD328" s="89"/>
      <c r="AE328" s="1082">
        <v>1533122.1432500002</v>
      </c>
      <c r="AF328" s="831"/>
      <c r="AG328" s="776"/>
      <c r="AH328" s="776"/>
      <c r="AI328" s="776"/>
      <c r="AJ328" s="776"/>
      <c r="AK328" s="776"/>
      <c r="AL328" s="776"/>
      <c r="AM328" s="776"/>
      <c r="AN328" s="776"/>
      <c r="AO328" s="776"/>
      <c r="AP328" s="776"/>
      <c r="AQ328" s="776"/>
    </row>
    <row r="329" spans="1:43"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c r="X329" s="8"/>
      <c r="Y329" s="8"/>
      <c r="Z329" s="1324"/>
      <c r="AA329" s="1325">
        <v>0</v>
      </c>
      <c r="AB329" s="1081"/>
      <c r="AC329" s="89">
        <v>0</v>
      </c>
      <c r="AD329" s="89"/>
      <c r="AE329" s="1082">
        <v>0</v>
      </c>
      <c r="AF329" s="831"/>
      <c r="AG329" s="776"/>
      <c r="AH329" s="776"/>
      <c r="AI329" s="776"/>
      <c r="AJ329" s="776"/>
      <c r="AK329" s="776"/>
      <c r="AL329" s="776"/>
      <c r="AM329" s="776"/>
      <c r="AN329" s="776"/>
      <c r="AO329" s="776"/>
      <c r="AP329" s="776"/>
      <c r="AQ329" s="776"/>
    </row>
    <row r="330" spans="1:43"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c r="X330" s="8"/>
      <c r="Y330" s="8"/>
      <c r="Z330" s="1324"/>
      <c r="AA330" s="1325">
        <v>0</v>
      </c>
      <c r="AB330" s="1081"/>
      <c r="AC330" s="89">
        <v>0</v>
      </c>
      <c r="AD330" s="89"/>
      <c r="AE330" s="1082">
        <v>0</v>
      </c>
      <c r="AF330" s="831"/>
      <c r="AG330" s="776"/>
      <c r="AH330" s="776"/>
      <c r="AI330" s="776"/>
      <c r="AJ330" s="776"/>
      <c r="AK330" s="776"/>
      <c r="AL330" s="776"/>
      <c r="AM330" s="776"/>
      <c r="AN330" s="776"/>
      <c r="AO330" s="776"/>
      <c r="AP330" s="776"/>
      <c r="AQ330" s="776"/>
    </row>
    <row r="331" spans="1:43" s="144" customFormat="1" ht="15.75" customHeight="1">
      <c r="A331" s="994"/>
      <c r="B331" s="994"/>
      <c r="C331" s="236"/>
      <c r="D331" s="236"/>
      <c r="E331" s="236"/>
      <c r="F331" s="371"/>
      <c r="G331" s="865">
        <v>10</v>
      </c>
      <c r="H331" s="859">
        <v>2015</v>
      </c>
      <c r="I331" s="866">
        <v>2016</v>
      </c>
      <c r="J331" s="866">
        <v>2016</v>
      </c>
      <c r="K331" s="621" t="s">
        <v>306</v>
      </c>
      <c r="L331" s="1081">
        <v>0</v>
      </c>
      <c r="M331" s="89">
        <v>979313.9850000001</v>
      </c>
      <c r="N331" s="89">
        <v>0</v>
      </c>
      <c r="O331" s="1082">
        <v>979313.9850000001</v>
      </c>
      <c r="P331" s="598">
        <v>979313.9850000001</v>
      </c>
      <c r="Q331" s="776">
        <v>923097.35601847502</v>
      </c>
      <c r="R331" s="776">
        <v>0</v>
      </c>
      <c r="S331" s="776">
        <v>0</v>
      </c>
      <c r="T331" s="533">
        <v>0</v>
      </c>
      <c r="U331" s="1086"/>
      <c r="V331" s="8"/>
      <c r="W331" s="1084"/>
      <c r="X331" s="8"/>
      <c r="Y331" s="8">
        <v>738547.5</v>
      </c>
      <c r="Z331" s="1324">
        <v>0.32600000000000007</v>
      </c>
      <c r="AA331" s="1325">
        <v>979313.9850000001</v>
      </c>
      <c r="AB331" s="1081"/>
      <c r="AC331" s="89">
        <v>979313.9850000001</v>
      </c>
      <c r="AD331" s="89"/>
      <c r="AE331" s="1082">
        <v>979313.9850000001</v>
      </c>
      <c r="AF331" s="831"/>
      <c r="AG331" s="776"/>
      <c r="AH331" s="776"/>
      <c r="AI331" s="776"/>
      <c r="AJ331" s="776"/>
      <c r="AK331" s="776"/>
      <c r="AL331" s="776"/>
      <c r="AM331" s="776"/>
      <c r="AN331" s="776"/>
      <c r="AO331" s="776"/>
      <c r="AP331" s="776"/>
      <c r="AQ331" s="776"/>
    </row>
    <row r="332" spans="1:43"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c r="X332" s="8"/>
      <c r="Y332" s="8"/>
      <c r="Z332" s="1324"/>
      <c r="AA332" s="1325">
        <v>0</v>
      </c>
      <c r="AB332" s="1081"/>
      <c r="AC332" s="89">
        <v>0</v>
      </c>
      <c r="AD332" s="89"/>
      <c r="AE332" s="1082">
        <v>0</v>
      </c>
      <c r="AF332" s="831"/>
      <c r="AG332" s="776"/>
      <c r="AH332" s="776"/>
      <c r="AI332" s="776"/>
      <c r="AJ332" s="776"/>
      <c r="AK332" s="776"/>
      <c r="AL332" s="776"/>
      <c r="AM332" s="776"/>
      <c r="AN332" s="776"/>
      <c r="AO332" s="776"/>
      <c r="AP332" s="776"/>
      <c r="AQ332" s="776"/>
    </row>
    <row r="333" spans="1:43"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c r="X333" s="8"/>
      <c r="Y333" s="8"/>
      <c r="Z333" s="1324"/>
      <c r="AA333" s="1325">
        <v>0</v>
      </c>
      <c r="AB333" s="1081"/>
      <c r="AC333" s="89">
        <v>0</v>
      </c>
      <c r="AD333" s="89"/>
      <c r="AE333" s="1082">
        <v>0</v>
      </c>
      <c r="AF333" s="831"/>
      <c r="AG333" s="776"/>
      <c r="AH333" s="776"/>
      <c r="AI333" s="776"/>
      <c r="AJ333" s="776"/>
      <c r="AK333" s="776"/>
      <c r="AL333" s="776"/>
      <c r="AM333" s="776"/>
      <c r="AN333" s="776"/>
      <c r="AO333" s="776"/>
      <c r="AP333" s="776"/>
      <c r="AQ333" s="776"/>
    </row>
    <row r="334" spans="1:43" s="144" customFormat="1" ht="15.75" customHeight="1">
      <c r="A334" s="994"/>
      <c r="B334" s="994"/>
      <c r="C334" s="236"/>
      <c r="D334" s="236"/>
      <c r="E334" s="236"/>
      <c r="F334" s="371"/>
      <c r="G334" s="865">
        <v>1</v>
      </c>
      <c r="H334" s="859">
        <v>2016</v>
      </c>
      <c r="I334" s="866">
        <v>2016</v>
      </c>
      <c r="J334" s="866">
        <v>2016</v>
      </c>
      <c r="K334" s="621" t="s">
        <v>306</v>
      </c>
      <c r="L334" s="1081">
        <v>0</v>
      </c>
      <c r="M334" s="89">
        <v>979313.9850000001</v>
      </c>
      <c r="N334" s="89">
        <v>0</v>
      </c>
      <c r="O334" s="1082">
        <v>979313.9850000001</v>
      </c>
      <c r="P334" s="598">
        <v>979313.9850000001</v>
      </c>
      <c r="Q334" s="776">
        <v>923097.35601847502</v>
      </c>
      <c r="R334" s="776">
        <v>0</v>
      </c>
      <c r="S334" s="776">
        <v>0</v>
      </c>
      <c r="T334" s="533">
        <v>0</v>
      </c>
      <c r="U334" s="1086"/>
      <c r="V334" s="8"/>
      <c r="W334" s="1084"/>
      <c r="X334" s="8"/>
      <c r="Y334" s="8">
        <v>738547.5</v>
      </c>
      <c r="Z334" s="1324">
        <v>0.32600000000000007</v>
      </c>
      <c r="AA334" s="1325">
        <v>979313.9850000001</v>
      </c>
      <c r="AB334" s="1081"/>
      <c r="AC334" s="89">
        <v>979313.9850000001</v>
      </c>
      <c r="AD334" s="89"/>
      <c r="AE334" s="1082">
        <v>979313.9850000001</v>
      </c>
      <c r="AF334" s="831"/>
      <c r="AG334" s="776"/>
      <c r="AH334" s="776"/>
      <c r="AI334" s="776"/>
      <c r="AJ334" s="776"/>
      <c r="AK334" s="776"/>
      <c r="AL334" s="776"/>
      <c r="AM334" s="776"/>
      <c r="AN334" s="776"/>
      <c r="AO334" s="776"/>
      <c r="AP334" s="776"/>
      <c r="AQ334" s="776"/>
    </row>
    <row r="335" spans="1:43"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c r="X335" s="8"/>
      <c r="Y335" s="8"/>
      <c r="Z335" s="1324"/>
      <c r="AA335" s="1325">
        <v>0</v>
      </c>
      <c r="AB335" s="1081"/>
      <c r="AC335" s="89">
        <v>0</v>
      </c>
      <c r="AD335" s="89"/>
      <c r="AE335" s="1082">
        <v>0</v>
      </c>
      <c r="AF335" s="831"/>
      <c r="AG335" s="776"/>
      <c r="AH335" s="776"/>
      <c r="AI335" s="776"/>
      <c r="AJ335" s="776"/>
      <c r="AK335" s="776"/>
      <c r="AL335" s="776"/>
      <c r="AM335" s="776"/>
      <c r="AN335" s="776"/>
      <c r="AO335" s="776"/>
      <c r="AP335" s="776"/>
      <c r="AQ335" s="776"/>
    </row>
    <row r="336" spans="1:43"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c r="X336" s="8"/>
      <c r="Y336" s="8"/>
      <c r="Z336" s="1324"/>
      <c r="AA336" s="1325">
        <v>0</v>
      </c>
      <c r="AB336" s="1081"/>
      <c r="AC336" s="89">
        <v>0</v>
      </c>
      <c r="AD336" s="89"/>
      <c r="AE336" s="1082">
        <v>0</v>
      </c>
      <c r="AF336" s="831"/>
      <c r="AG336" s="776"/>
      <c r="AH336" s="776"/>
      <c r="AI336" s="776"/>
      <c r="AJ336" s="776"/>
      <c r="AK336" s="776"/>
      <c r="AL336" s="776"/>
      <c r="AM336" s="776"/>
      <c r="AN336" s="776"/>
      <c r="AO336" s="776"/>
      <c r="AP336" s="776"/>
      <c r="AQ336" s="776"/>
    </row>
    <row r="337" spans="1:43" s="144" customFormat="1" ht="15.75" customHeight="1">
      <c r="A337" s="994"/>
      <c r="B337" s="994"/>
      <c r="C337" s="236"/>
      <c r="D337" s="236"/>
      <c r="E337" s="236"/>
      <c r="F337" s="371"/>
      <c r="G337" s="865">
        <v>4</v>
      </c>
      <c r="H337" s="859">
        <v>2016</v>
      </c>
      <c r="I337" s="866">
        <v>2016</v>
      </c>
      <c r="J337" s="866">
        <v>2017</v>
      </c>
      <c r="K337" s="621" t="s">
        <v>306</v>
      </c>
      <c r="L337" s="1081">
        <v>0</v>
      </c>
      <c r="M337" s="89">
        <v>979313.9850000001</v>
      </c>
      <c r="N337" s="89">
        <v>0</v>
      </c>
      <c r="O337" s="1082">
        <v>979313.9850000001</v>
      </c>
      <c r="P337" s="598">
        <v>979313.9850000001</v>
      </c>
      <c r="Q337" s="776">
        <v>896211.02526065533</v>
      </c>
      <c r="R337" s="776">
        <v>0</v>
      </c>
      <c r="S337" s="776">
        <v>0</v>
      </c>
      <c r="T337" s="533">
        <v>0</v>
      </c>
      <c r="U337" s="1086"/>
      <c r="V337" s="8"/>
      <c r="W337" s="1084"/>
      <c r="X337" s="8"/>
      <c r="Y337" s="8">
        <v>738547.5</v>
      </c>
      <c r="Z337" s="1324">
        <v>0.32600000000000007</v>
      </c>
      <c r="AA337" s="1325">
        <v>979313.9850000001</v>
      </c>
      <c r="AB337" s="1081"/>
      <c r="AC337" s="89">
        <v>979313.9850000001</v>
      </c>
      <c r="AD337" s="89"/>
      <c r="AE337" s="1082">
        <v>979313.9850000001</v>
      </c>
      <c r="AF337" s="831"/>
      <c r="AG337" s="776"/>
      <c r="AH337" s="776"/>
      <c r="AI337" s="776"/>
      <c r="AJ337" s="776"/>
      <c r="AK337" s="776"/>
      <c r="AL337" s="776"/>
      <c r="AM337" s="776"/>
      <c r="AN337" s="776"/>
      <c r="AO337" s="776"/>
      <c r="AP337" s="776"/>
      <c r="AQ337" s="776"/>
    </row>
    <row r="338" spans="1:43"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c r="X338" s="8"/>
      <c r="Y338" s="8"/>
      <c r="Z338" s="1324"/>
      <c r="AA338" s="1325">
        <v>0</v>
      </c>
      <c r="AB338" s="1081"/>
      <c r="AC338" s="89">
        <v>0</v>
      </c>
      <c r="AD338" s="89"/>
      <c r="AE338" s="1082">
        <v>0</v>
      </c>
      <c r="AF338" s="831"/>
      <c r="AG338" s="776"/>
      <c r="AH338" s="776"/>
      <c r="AI338" s="776"/>
      <c r="AJ338" s="776"/>
      <c r="AK338" s="776"/>
      <c r="AL338" s="776"/>
      <c r="AM338" s="776"/>
      <c r="AN338" s="776"/>
      <c r="AO338" s="776"/>
      <c r="AP338" s="776"/>
      <c r="AQ338" s="776"/>
    </row>
    <row r="339" spans="1:43"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c r="X339" s="8"/>
      <c r="Y339" s="8"/>
      <c r="Z339" s="1324"/>
      <c r="AA339" s="1325">
        <v>0</v>
      </c>
      <c r="AB339" s="1081"/>
      <c r="AC339" s="89">
        <v>0</v>
      </c>
      <c r="AD339" s="89"/>
      <c r="AE339" s="1082">
        <v>0</v>
      </c>
      <c r="AF339" s="831"/>
      <c r="AG339" s="776"/>
      <c r="AH339" s="776"/>
      <c r="AI339" s="776"/>
      <c r="AJ339" s="776"/>
      <c r="AK339" s="776"/>
      <c r="AL339" s="776"/>
      <c r="AM339" s="776"/>
      <c r="AN339" s="776"/>
      <c r="AO339" s="776"/>
      <c r="AP339" s="776"/>
      <c r="AQ339" s="776"/>
    </row>
    <row r="340" spans="1:43" s="144" customFormat="1" ht="15.75" customHeight="1">
      <c r="A340" s="994"/>
      <c r="B340" s="994"/>
      <c r="C340" s="236"/>
      <c r="D340" s="236"/>
      <c r="E340" s="236"/>
      <c r="F340" s="371"/>
      <c r="G340" s="865">
        <v>7</v>
      </c>
      <c r="H340" s="859">
        <v>2016</v>
      </c>
      <c r="I340" s="866">
        <v>2017</v>
      </c>
      <c r="J340" s="866">
        <v>2017</v>
      </c>
      <c r="K340" s="621" t="s">
        <v>306</v>
      </c>
      <c r="L340" s="1081">
        <v>0</v>
      </c>
      <c r="M340" s="89">
        <v>979313.9850000001</v>
      </c>
      <c r="N340" s="89">
        <v>0</v>
      </c>
      <c r="O340" s="1082">
        <v>979313.9850000001</v>
      </c>
      <c r="P340" s="598">
        <v>979313.9850000001</v>
      </c>
      <c r="Q340" s="776">
        <v>896211.02526065533</v>
      </c>
      <c r="R340" s="776">
        <v>0</v>
      </c>
      <c r="S340" s="776">
        <v>0</v>
      </c>
      <c r="T340" s="533">
        <v>0</v>
      </c>
      <c r="U340" s="1086"/>
      <c r="V340" s="8"/>
      <c r="W340" s="1084"/>
      <c r="X340" s="8"/>
      <c r="Y340" s="8">
        <v>738547.5</v>
      </c>
      <c r="Z340" s="1324">
        <v>0.32600000000000007</v>
      </c>
      <c r="AA340" s="1325">
        <v>979313.9850000001</v>
      </c>
      <c r="AB340" s="1081"/>
      <c r="AC340" s="89">
        <v>979313.9850000001</v>
      </c>
      <c r="AD340" s="89"/>
      <c r="AE340" s="1082">
        <v>979313.9850000001</v>
      </c>
      <c r="AF340" s="831"/>
      <c r="AG340" s="776"/>
      <c r="AH340" s="776"/>
      <c r="AI340" s="776"/>
      <c r="AJ340" s="776"/>
      <c r="AK340" s="776"/>
      <c r="AL340" s="776"/>
      <c r="AM340" s="776"/>
      <c r="AN340" s="776"/>
      <c r="AO340" s="776"/>
      <c r="AP340" s="776"/>
      <c r="AQ340" s="776"/>
    </row>
    <row r="341" spans="1:43"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c r="X341" s="1326" t="s">
        <v>740</v>
      </c>
      <c r="Y341" s="8"/>
      <c r="Z341" s="1324"/>
      <c r="AA341" s="1325">
        <v>0</v>
      </c>
      <c r="AB341" s="1081"/>
      <c r="AC341" s="89">
        <v>0</v>
      </c>
      <c r="AD341" s="89"/>
      <c r="AE341" s="1082">
        <v>0</v>
      </c>
      <c r="AF341" s="831"/>
      <c r="AG341" s="776"/>
      <c r="AH341" s="776"/>
      <c r="AI341" s="776"/>
      <c r="AJ341" s="776"/>
      <c r="AK341" s="776"/>
      <c r="AL341" s="776"/>
      <c r="AM341" s="776"/>
      <c r="AN341" s="776"/>
      <c r="AO341" s="776"/>
      <c r="AP341" s="776"/>
      <c r="AQ341" s="776"/>
    </row>
    <row r="342" spans="1:43"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c r="X342" s="8"/>
      <c r="Y342" s="8"/>
      <c r="Z342" s="1324"/>
      <c r="AA342" s="1325">
        <v>0</v>
      </c>
      <c r="AB342" s="1081"/>
      <c r="AC342" s="89">
        <v>0</v>
      </c>
      <c r="AD342" s="89"/>
      <c r="AE342" s="1082">
        <v>0</v>
      </c>
      <c r="AF342" s="831"/>
      <c r="AG342" s="776"/>
      <c r="AH342" s="776"/>
      <c r="AI342" s="776"/>
      <c r="AJ342" s="776"/>
      <c r="AK342" s="776"/>
      <c r="AL342" s="776"/>
      <c r="AM342" s="776"/>
      <c r="AN342" s="776"/>
      <c r="AO342" s="776"/>
      <c r="AP342" s="776"/>
      <c r="AQ342" s="776"/>
    </row>
    <row r="343" spans="1:43" s="144" customFormat="1" ht="15.75" customHeight="1">
      <c r="A343" s="994"/>
      <c r="B343" s="994"/>
      <c r="C343" s="236"/>
      <c r="D343" s="236"/>
      <c r="E343" s="236"/>
      <c r="F343" s="371"/>
      <c r="G343" s="865">
        <v>10</v>
      </c>
      <c r="H343" s="859">
        <v>2016</v>
      </c>
      <c r="I343" s="866">
        <v>2017</v>
      </c>
      <c r="J343" s="866">
        <v>2017</v>
      </c>
      <c r="K343" s="621" t="s">
        <v>306</v>
      </c>
      <c r="L343" s="1081">
        <v>0</v>
      </c>
      <c r="M343" s="89">
        <v>997777.67249999999</v>
      </c>
      <c r="N343" s="89">
        <v>0</v>
      </c>
      <c r="O343" s="1082">
        <v>997777.67249999999</v>
      </c>
      <c r="P343" s="598">
        <v>997777.67249999999</v>
      </c>
      <c r="Q343" s="776">
        <v>913107.91487718339</v>
      </c>
      <c r="R343" s="776">
        <v>0</v>
      </c>
      <c r="S343" s="776">
        <v>0</v>
      </c>
      <c r="T343" s="533">
        <v>0</v>
      </c>
      <c r="U343" s="1086"/>
      <c r="V343" s="8"/>
      <c r="W343" s="1084"/>
      <c r="X343" s="8"/>
      <c r="Y343" s="8">
        <v>738547.5</v>
      </c>
      <c r="Z343" s="1324">
        <v>0.35100000000000009</v>
      </c>
      <c r="AA343" s="1325">
        <v>997777.67249999999</v>
      </c>
      <c r="AB343" s="1081"/>
      <c r="AC343" s="89">
        <v>997777.67249999999</v>
      </c>
      <c r="AD343" s="89"/>
      <c r="AE343" s="1082">
        <v>997777.67249999999</v>
      </c>
      <c r="AF343" s="831"/>
      <c r="AG343" s="776"/>
      <c r="AH343" s="776"/>
      <c r="AI343" s="776"/>
      <c r="AJ343" s="776"/>
      <c r="AK343" s="776"/>
      <c r="AL343" s="776"/>
      <c r="AM343" s="776"/>
      <c r="AN343" s="776"/>
      <c r="AO343" s="776"/>
      <c r="AP343" s="776"/>
      <c r="AQ343" s="776"/>
    </row>
    <row r="344" spans="1:43"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c r="X344" s="8"/>
      <c r="Y344" s="8"/>
      <c r="Z344" s="1324"/>
      <c r="AA344" s="1325">
        <v>0</v>
      </c>
      <c r="AB344" s="1081"/>
      <c r="AC344" s="89">
        <v>0</v>
      </c>
      <c r="AD344" s="89"/>
      <c r="AE344" s="1082">
        <v>0</v>
      </c>
      <c r="AF344" s="831"/>
      <c r="AG344" s="776"/>
      <c r="AH344" s="776"/>
      <c r="AI344" s="776"/>
      <c r="AJ344" s="776"/>
      <c r="AK344" s="776"/>
      <c r="AL344" s="776"/>
      <c r="AM344" s="776"/>
      <c r="AN344" s="776"/>
      <c r="AO344" s="776"/>
      <c r="AP344" s="776"/>
      <c r="AQ344" s="776"/>
    </row>
    <row r="345" spans="1:43"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c r="X345" s="8"/>
      <c r="Y345" s="8"/>
      <c r="Z345" s="1324"/>
      <c r="AA345" s="1325">
        <v>0</v>
      </c>
      <c r="AB345" s="1081"/>
      <c r="AC345" s="89">
        <v>0</v>
      </c>
      <c r="AD345" s="89"/>
      <c r="AE345" s="1082">
        <v>0</v>
      </c>
      <c r="AF345" s="831"/>
      <c r="AG345" s="776"/>
      <c r="AH345" s="776"/>
      <c r="AI345" s="776"/>
      <c r="AJ345" s="776"/>
      <c r="AK345" s="776"/>
      <c r="AL345" s="776"/>
      <c r="AM345" s="776"/>
      <c r="AN345" s="776"/>
      <c r="AO345" s="776"/>
      <c r="AP345" s="776"/>
      <c r="AQ345" s="776"/>
    </row>
    <row r="346" spans="1:43" s="144" customFormat="1" ht="15.75" customHeight="1">
      <c r="A346" s="994"/>
      <c r="B346" s="994"/>
      <c r="C346" s="236"/>
      <c r="D346" s="236"/>
      <c r="E346" s="236"/>
      <c r="F346" s="371"/>
      <c r="G346" s="865">
        <v>1</v>
      </c>
      <c r="H346" s="859">
        <v>2017</v>
      </c>
      <c r="I346" s="866">
        <v>2017</v>
      </c>
      <c r="J346" s="866">
        <v>2017</v>
      </c>
      <c r="K346" s="621" t="s">
        <v>306</v>
      </c>
      <c r="L346" s="1081">
        <v>0</v>
      </c>
      <c r="M346" s="89">
        <v>997777.67249999999</v>
      </c>
      <c r="N346" s="89">
        <v>0</v>
      </c>
      <c r="O346" s="1082">
        <v>997777.67249999999</v>
      </c>
      <c r="P346" s="598">
        <v>997777.67249999999</v>
      </c>
      <c r="Q346" s="776">
        <v>913107.91487718339</v>
      </c>
      <c r="R346" s="776">
        <v>0</v>
      </c>
      <c r="S346" s="776">
        <v>0</v>
      </c>
      <c r="T346" s="533">
        <v>0</v>
      </c>
      <c r="U346" s="1086"/>
      <c r="V346" s="8"/>
      <c r="W346" s="1084"/>
      <c r="X346" s="8"/>
      <c r="Y346" s="8">
        <v>738547.5</v>
      </c>
      <c r="Z346" s="1324">
        <v>0.35100000000000009</v>
      </c>
      <c r="AA346" s="1325">
        <v>997777.67249999999</v>
      </c>
      <c r="AB346" s="1081"/>
      <c r="AC346" s="89">
        <v>997777.67249999999</v>
      </c>
      <c r="AD346" s="89"/>
      <c r="AE346" s="1082">
        <v>997777.67249999999</v>
      </c>
      <c r="AF346" s="831"/>
      <c r="AG346" s="776"/>
      <c r="AH346" s="776"/>
      <c r="AI346" s="776"/>
      <c r="AJ346" s="776"/>
      <c r="AK346" s="776"/>
      <c r="AL346" s="776"/>
      <c r="AM346" s="776"/>
      <c r="AN346" s="776"/>
      <c r="AO346" s="776"/>
      <c r="AP346" s="776"/>
      <c r="AQ346" s="776"/>
    </row>
    <row r="347" spans="1:43"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c r="X347" s="8"/>
      <c r="Y347" s="8"/>
      <c r="Z347" s="1324"/>
      <c r="AA347" s="1325">
        <v>0</v>
      </c>
      <c r="AB347" s="1081"/>
      <c r="AC347" s="89">
        <v>0</v>
      </c>
      <c r="AD347" s="89"/>
      <c r="AE347" s="1082">
        <v>0</v>
      </c>
      <c r="AF347" s="831"/>
      <c r="AG347" s="776"/>
      <c r="AH347" s="776"/>
      <c r="AI347" s="776"/>
      <c r="AJ347" s="776"/>
      <c r="AK347" s="776"/>
      <c r="AL347" s="776"/>
      <c r="AM347" s="776"/>
      <c r="AN347" s="776"/>
      <c r="AO347" s="776"/>
      <c r="AP347" s="776"/>
      <c r="AQ347" s="776"/>
    </row>
    <row r="348" spans="1:43"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c r="X348" s="8"/>
      <c r="Y348" s="8"/>
      <c r="Z348" s="1324"/>
      <c r="AA348" s="1325">
        <v>0</v>
      </c>
      <c r="AB348" s="1081"/>
      <c r="AC348" s="89">
        <v>0</v>
      </c>
      <c r="AD348" s="89"/>
      <c r="AE348" s="1082">
        <v>0</v>
      </c>
      <c r="AF348" s="831"/>
      <c r="AG348" s="776"/>
      <c r="AH348" s="776"/>
      <c r="AI348" s="776"/>
      <c r="AJ348" s="776"/>
      <c r="AK348" s="776"/>
      <c r="AL348" s="776"/>
      <c r="AM348" s="776"/>
      <c r="AN348" s="776"/>
      <c r="AO348" s="776"/>
      <c r="AP348" s="776"/>
      <c r="AQ348" s="776"/>
    </row>
    <row r="349" spans="1:43" s="144" customFormat="1" ht="15.75" customHeight="1">
      <c r="A349" s="994"/>
      <c r="B349" s="994"/>
      <c r="C349" s="236"/>
      <c r="D349" s="236"/>
      <c r="E349" s="236"/>
      <c r="F349" s="371"/>
      <c r="G349" s="865">
        <v>4</v>
      </c>
      <c r="H349" s="859">
        <v>2017</v>
      </c>
      <c r="I349" s="866">
        <v>2017</v>
      </c>
      <c r="J349" s="866">
        <v>2018</v>
      </c>
      <c r="K349" s="621" t="s">
        <v>306</v>
      </c>
      <c r="L349" s="1081">
        <v>0</v>
      </c>
      <c r="M349" s="89">
        <v>997777.67249999999</v>
      </c>
      <c r="N349" s="89">
        <v>0</v>
      </c>
      <c r="O349" s="1082">
        <v>997777.67249999999</v>
      </c>
      <c r="P349" s="598">
        <v>997777.67249999999</v>
      </c>
      <c r="Q349" s="776">
        <v>886512.53871571214</v>
      </c>
      <c r="R349" s="776">
        <v>0</v>
      </c>
      <c r="S349" s="776">
        <v>0</v>
      </c>
      <c r="T349" s="533">
        <v>0</v>
      </c>
      <c r="U349" s="1086"/>
      <c r="V349" s="8"/>
      <c r="W349" s="1084"/>
      <c r="X349" s="8"/>
      <c r="Y349" s="8">
        <v>738547.5</v>
      </c>
      <c r="Z349" s="1324">
        <v>0.35100000000000009</v>
      </c>
      <c r="AA349" s="1325">
        <v>997777.67249999999</v>
      </c>
      <c r="AB349" s="1081"/>
      <c r="AC349" s="89">
        <v>997777.67249999999</v>
      </c>
      <c r="AD349" s="89"/>
      <c r="AE349" s="1082">
        <v>997777.67249999999</v>
      </c>
      <c r="AF349" s="831"/>
      <c r="AG349" s="776"/>
      <c r="AH349" s="776"/>
      <c r="AI349" s="776"/>
      <c r="AJ349" s="776"/>
      <c r="AK349" s="776"/>
      <c r="AL349" s="776"/>
      <c r="AM349" s="776"/>
      <c r="AN349" s="776"/>
      <c r="AO349" s="776"/>
      <c r="AP349" s="776"/>
      <c r="AQ349" s="776"/>
    </row>
    <row r="350" spans="1:43"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c r="X350" s="8"/>
      <c r="Y350" s="8"/>
      <c r="Z350" s="1324"/>
      <c r="AA350" s="1325">
        <v>0</v>
      </c>
      <c r="AB350" s="1081"/>
      <c r="AC350" s="89">
        <v>0</v>
      </c>
      <c r="AD350" s="89"/>
      <c r="AE350" s="1082">
        <v>0</v>
      </c>
      <c r="AF350" s="831"/>
      <c r="AG350" s="776"/>
      <c r="AH350" s="776"/>
      <c r="AI350" s="776"/>
      <c r="AJ350" s="776"/>
      <c r="AK350" s="776"/>
      <c r="AL350" s="776"/>
      <c r="AM350" s="776"/>
      <c r="AN350" s="776"/>
      <c r="AO350" s="776"/>
      <c r="AP350" s="776"/>
      <c r="AQ350" s="776"/>
    </row>
    <row r="351" spans="1:43"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c r="X351" s="8"/>
      <c r="Y351" s="8"/>
      <c r="Z351" s="1324"/>
      <c r="AA351" s="1325">
        <v>0</v>
      </c>
      <c r="AB351" s="1081"/>
      <c r="AC351" s="89">
        <v>0</v>
      </c>
      <c r="AD351" s="89"/>
      <c r="AE351" s="1082">
        <v>0</v>
      </c>
      <c r="AF351" s="831"/>
      <c r="AG351" s="776"/>
      <c r="AH351" s="776"/>
      <c r="AI351" s="776"/>
      <c r="AJ351" s="776"/>
      <c r="AK351" s="776"/>
      <c r="AL351" s="776"/>
      <c r="AM351" s="776"/>
      <c r="AN351" s="776"/>
      <c r="AO351" s="776"/>
      <c r="AP351" s="776"/>
      <c r="AQ351" s="776"/>
    </row>
    <row r="352" spans="1:43" s="144" customFormat="1" ht="15.75" customHeight="1">
      <c r="A352" s="994"/>
      <c r="B352" s="994"/>
      <c r="C352" s="236"/>
      <c r="D352" s="236"/>
      <c r="E352" s="236"/>
      <c r="F352" s="371"/>
      <c r="G352" s="865">
        <v>7</v>
      </c>
      <c r="H352" s="859">
        <v>2017</v>
      </c>
      <c r="I352" s="866">
        <v>2018</v>
      </c>
      <c r="J352" s="866">
        <v>2018</v>
      </c>
      <c r="K352" s="621" t="s">
        <v>306</v>
      </c>
      <c r="L352" s="1081">
        <v>0</v>
      </c>
      <c r="M352" s="89">
        <v>997777.67249999999</v>
      </c>
      <c r="N352" s="89">
        <v>0</v>
      </c>
      <c r="O352" s="1082">
        <v>997777.67249999999</v>
      </c>
      <c r="P352" s="598">
        <v>997777.67249999999</v>
      </c>
      <c r="Q352" s="776">
        <v>886512.53871571214</v>
      </c>
      <c r="R352" s="776">
        <v>0</v>
      </c>
      <c r="S352" s="776">
        <v>0</v>
      </c>
      <c r="T352" s="533">
        <v>0</v>
      </c>
      <c r="U352" s="1086"/>
      <c r="V352" s="8"/>
      <c r="W352" s="1084"/>
      <c r="X352" s="8"/>
      <c r="Y352" s="8">
        <v>738547.5</v>
      </c>
      <c r="Z352" s="1324">
        <v>0.35100000000000009</v>
      </c>
      <c r="AA352" s="1325">
        <v>997777.67249999999</v>
      </c>
      <c r="AB352" s="1081"/>
      <c r="AC352" s="89">
        <v>997777.67249999999</v>
      </c>
      <c r="AD352" s="89"/>
      <c r="AE352" s="1082">
        <v>997777.67249999999</v>
      </c>
      <c r="AF352" s="831"/>
      <c r="AG352" s="776"/>
      <c r="AH352" s="776"/>
      <c r="AI352" s="776"/>
      <c r="AJ352" s="776"/>
      <c r="AK352" s="776"/>
      <c r="AL352" s="776"/>
      <c r="AM352" s="776"/>
      <c r="AN352" s="776"/>
      <c r="AO352" s="776"/>
      <c r="AP352" s="776"/>
      <c r="AQ352" s="776"/>
    </row>
    <row r="353" spans="1:43"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c r="X353" s="8"/>
      <c r="Y353" s="8"/>
      <c r="Z353" s="1324"/>
      <c r="AA353" s="1325">
        <v>0</v>
      </c>
      <c r="AB353" s="1081"/>
      <c r="AC353" s="89">
        <v>0</v>
      </c>
      <c r="AD353" s="89"/>
      <c r="AE353" s="1082">
        <v>0</v>
      </c>
      <c r="AF353" s="831"/>
      <c r="AG353" s="776"/>
      <c r="AH353" s="776"/>
      <c r="AI353" s="776"/>
      <c r="AJ353" s="776"/>
      <c r="AK353" s="776"/>
      <c r="AL353" s="776"/>
      <c r="AM353" s="776"/>
      <c r="AN353" s="776"/>
      <c r="AO353" s="776"/>
      <c r="AP353" s="776"/>
      <c r="AQ353" s="776"/>
    </row>
    <row r="354" spans="1:43"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c r="X354" s="8"/>
      <c r="Y354" s="8"/>
      <c r="Z354" s="1324"/>
      <c r="AA354" s="1325">
        <v>0</v>
      </c>
      <c r="AB354" s="1081"/>
      <c r="AC354" s="89">
        <v>0</v>
      </c>
      <c r="AD354" s="89"/>
      <c r="AE354" s="1082">
        <v>0</v>
      </c>
      <c r="AF354" s="831"/>
      <c r="AG354" s="776"/>
      <c r="AH354" s="776"/>
      <c r="AI354" s="776"/>
      <c r="AJ354" s="776"/>
      <c r="AK354" s="776"/>
      <c r="AL354" s="776"/>
      <c r="AM354" s="776"/>
      <c r="AN354" s="776"/>
      <c r="AO354" s="776"/>
      <c r="AP354" s="776"/>
      <c r="AQ354" s="776"/>
    </row>
    <row r="355" spans="1:43" s="144" customFormat="1" ht="15.75" customHeight="1">
      <c r="A355" s="994"/>
      <c r="B355" s="994"/>
      <c r="C355" s="236"/>
      <c r="D355" s="236"/>
      <c r="E355" s="236"/>
      <c r="F355" s="371"/>
      <c r="G355" s="865">
        <v>10</v>
      </c>
      <c r="H355" s="859">
        <v>2017</v>
      </c>
      <c r="I355" s="866">
        <v>2018</v>
      </c>
      <c r="J355" s="866">
        <v>2018</v>
      </c>
      <c r="K355" s="621" t="s">
        <v>306</v>
      </c>
      <c r="L355" s="1081">
        <v>0</v>
      </c>
      <c r="M355" s="89">
        <v>1016241.3600000001</v>
      </c>
      <c r="N355" s="89">
        <v>0</v>
      </c>
      <c r="O355" s="1082">
        <v>1016241.3600000001</v>
      </c>
      <c r="P355" s="598">
        <v>1016241.3600000001</v>
      </c>
      <c r="Q355" s="776">
        <v>902917.28591622505</v>
      </c>
      <c r="R355" s="776">
        <v>0</v>
      </c>
      <c r="S355" s="776">
        <v>0</v>
      </c>
      <c r="T355" s="533">
        <v>0</v>
      </c>
      <c r="U355" s="1086"/>
      <c r="V355" s="8"/>
      <c r="W355" s="1084"/>
      <c r="X355" s="8"/>
      <c r="Y355" s="8">
        <v>738547.5</v>
      </c>
      <c r="Z355" s="1324">
        <v>0.37600000000000011</v>
      </c>
      <c r="AA355" s="1325">
        <v>1016241.3600000001</v>
      </c>
      <c r="AB355" s="1081"/>
      <c r="AC355" s="89">
        <v>1016241.3600000001</v>
      </c>
      <c r="AD355" s="89"/>
      <c r="AE355" s="1082">
        <v>1016241.3600000001</v>
      </c>
      <c r="AF355" s="831"/>
      <c r="AG355" s="776"/>
      <c r="AH355" s="776"/>
      <c r="AI355" s="776"/>
      <c r="AJ355" s="776"/>
      <c r="AK355" s="776"/>
      <c r="AL355" s="776"/>
      <c r="AM355" s="776"/>
      <c r="AN355" s="776"/>
      <c r="AO355" s="776"/>
      <c r="AP355" s="776"/>
      <c r="AQ355" s="776"/>
    </row>
    <row r="356" spans="1:43"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c r="X356" s="8"/>
      <c r="Y356" s="8"/>
      <c r="Z356" s="1324"/>
      <c r="AA356" s="1325">
        <v>0</v>
      </c>
      <c r="AB356" s="1081"/>
      <c r="AC356" s="89">
        <v>0</v>
      </c>
      <c r="AD356" s="89"/>
      <c r="AE356" s="1082">
        <v>0</v>
      </c>
      <c r="AF356" s="831"/>
      <c r="AG356" s="776"/>
      <c r="AH356" s="776"/>
      <c r="AI356" s="776"/>
      <c r="AJ356" s="776"/>
      <c r="AK356" s="776"/>
      <c r="AL356" s="776"/>
      <c r="AM356" s="776"/>
      <c r="AN356" s="776"/>
      <c r="AO356" s="776"/>
      <c r="AP356" s="776"/>
      <c r="AQ356" s="776"/>
    </row>
    <row r="357" spans="1:43"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c r="X357" s="8"/>
      <c r="Y357" s="8"/>
      <c r="Z357" s="1324"/>
      <c r="AA357" s="1325">
        <v>0</v>
      </c>
      <c r="AB357" s="1081"/>
      <c r="AC357" s="89">
        <v>0</v>
      </c>
      <c r="AD357" s="89"/>
      <c r="AE357" s="1082">
        <v>0</v>
      </c>
      <c r="AF357" s="831"/>
      <c r="AG357" s="776"/>
      <c r="AH357" s="776"/>
      <c r="AI357" s="776"/>
      <c r="AJ357" s="776"/>
      <c r="AK357" s="776"/>
      <c r="AL357" s="776"/>
      <c r="AM357" s="776"/>
      <c r="AN357" s="776"/>
      <c r="AO357" s="776"/>
      <c r="AP357" s="776"/>
      <c r="AQ357" s="776"/>
    </row>
    <row r="358" spans="1:43" s="144" customFormat="1" ht="15.75" customHeight="1">
      <c r="A358" s="994"/>
      <c r="B358" s="994"/>
      <c r="C358" s="236"/>
      <c r="D358" s="236"/>
      <c r="E358" s="236"/>
      <c r="F358" s="371"/>
      <c r="G358" s="865">
        <v>1</v>
      </c>
      <c r="H358" s="859">
        <v>2018</v>
      </c>
      <c r="I358" s="866">
        <v>2018</v>
      </c>
      <c r="J358" s="866">
        <v>2018</v>
      </c>
      <c r="K358" s="621" t="s">
        <v>306</v>
      </c>
      <c r="L358" s="1081">
        <v>0</v>
      </c>
      <c r="M358" s="89">
        <v>1016241.3600000001</v>
      </c>
      <c r="N358" s="89">
        <v>0</v>
      </c>
      <c r="O358" s="1082">
        <v>1016241.3600000001</v>
      </c>
      <c r="P358" s="598">
        <v>1016241.3600000001</v>
      </c>
      <c r="Q358" s="776">
        <v>902917.28591622505</v>
      </c>
      <c r="R358" s="776">
        <v>0</v>
      </c>
      <c r="S358" s="776">
        <v>0</v>
      </c>
      <c r="T358" s="533">
        <v>0</v>
      </c>
      <c r="U358" s="1086"/>
      <c r="V358" s="8"/>
      <c r="W358" s="1084"/>
      <c r="X358" s="8"/>
      <c r="Y358" s="8">
        <v>738547.5</v>
      </c>
      <c r="Z358" s="1324">
        <v>0.37600000000000011</v>
      </c>
      <c r="AA358" s="1325">
        <v>1016241.3600000001</v>
      </c>
      <c r="AB358" s="1081"/>
      <c r="AC358" s="89">
        <v>1016241.3600000001</v>
      </c>
      <c r="AD358" s="89"/>
      <c r="AE358" s="1082">
        <v>1016241.3600000001</v>
      </c>
      <c r="AF358" s="831"/>
      <c r="AG358" s="776"/>
      <c r="AH358" s="776"/>
      <c r="AI358" s="776"/>
      <c r="AJ358" s="776"/>
      <c r="AK358" s="776"/>
      <c r="AL358" s="776"/>
      <c r="AM358" s="776"/>
      <c r="AN358" s="776"/>
      <c r="AO358" s="776"/>
      <c r="AP358" s="776"/>
      <c r="AQ358" s="776"/>
    </row>
    <row r="359" spans="1:43"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c r="X359" s="8"/>
      <c r="Y359" s="8"/>
      <c r="Z359" s="1324"/>
      <c r="AA359" s="1325">
        <v>0</v>
      </c>
      <c r="AB359" s="1081"/>
      <c r="AC359" s="89">
        <v>0</v>
      </c>
      <c r="AD359" s="89"/>
      <c r="AE359" s="1082">
        <v>0</v>
      </c>
      <c r="AF359" s="831"/>
      <c r="AG359" s="776"/>
      <c r="AH359" s="776"/>
      <c r="AI359" s="776"/>
      <c r="AJ359" s="776"/>
      <c r="AK359" s="776"/>
      <c r="AL359" s="776"/>
      <c r="AM359" s="776"/>
      <c r="AN359" s="776"/>
      <c r="AO359" s="776"/>
      <c r="AP359" s="776"/>
      <c r="AQ359" s="776"/>
    </row>
    <row r="360" spans="1:43"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c r="X360" s="8"/>
      <c r="Y360" s="8"/>
      <c r="Z360" s="1324"/>
      <c r="AA360" s="1325">
        <v>0</v>
      </c>
      <c r="AB360" s="1081"/>
      <c r="AC360" s="89">
        <v>0</v>
      </c>
      <c r="AD360" s="89"/>
      <c r="AE360" s="1082">
        <v>0</v>
      </c>
      <c r="AF360" s="831"/>
      <c r="AG360" s="776"/>
      <c r="AH360" s="776"/>
      <c r="AI360" s="776"/>
      <c r="AJ360" s="776"/>
      <c r="AK360" s="776"/>
      <c r="AL360" s="776"/>
      <c r="AM360" s="776"/>
      <c r="AN360" s="776"/>
      <c r="AO360" s="776"/>
      <c r="AP360" s="776"/>
      <c r="AQ360" s="776"/>
    </row>
    <row r="361" spans="1:43" s="144" customFormat="1" ht="15.75" customHeight="1">
      <c r="A361" s="994"/>
      <c r="B361" s="994"/>
      <c r="C361" s="236"/>
      <c r="D361" s="236"/>
      <c r="E361" s="236"/>
      <c r="F361" s="371"/>
      <c r="G361" s="865">
        <v>4</v>
      </c>
      <c r="H361" s="859">
        <v>2018</v>
      </c>
      <c r="I361" s="866">
        <v>2018</v>
      </c>
      <c r="J361" s="866">
        <v>2019</v>
      </c>
      <c r="K361" s="621" t="s">
        <v>306</v>
      </c>
      <c r="L361" s="1081">
        <v>0</v>
      </c>
      <c r="M361" s="89">
        <v>1016241.3600000001</v>
      </c>
      <c r="N361" s="89">
        <v>0</v>
      </c>
      <c r="O361" s="1082">
        <v>1016241.3600000001</v>
      </c>
      <c r="P361" s="598">
        <v>1016241.3600000001</v>
      </c>
      <c r="Q361" s="776">
        <v>876618.72419050976</v>
      </c>
      <c r="R361" s="776">
        <v>0</v>
      </c>
      <c r="S361" s="776">
        <v>0</v>
      </c>
      <c r="T361" s="533">
        <v>0</v>
      </c>
      <c r="U361" s="1086"/>
      <c r="V361" s="8"/>
      <c r="W361" s="1084"/>
      <c r="X361" s="8"/>
      <c r="Y361" s="8">
        <v>738547.5</v>
      </c>
      <c r="Z361" s="1324">
        <v>0.37600000000000011</v>
      </c>
      <c r="AA361" s="1325">
        <v>1016241.3600000001</v>
      </c>
      <c r="AB361" s="1081"/>
      <c r="AC361" s="89">
        <v>1016241.3600000001</v>
      </c>
      <c r="AD361" s="89"/>
      <c r="AE361" s="1082">
        <v>1016241.3600000001</v>
      </c>
      <c r="AF361" s="831"/>
      <c r="AG361" s="776"/>
      <c r="AH361" s="776"/>
      <c r="AI361" s="776"/>
      <c r="AJ361" s="776"/>
      <c r="AK361" s="776"/>
      <c r="AL361" s="776"/>
      <c r="AM361" s="776"/>
      <c r="AN361" s="776"/>
      <c r="AO361" s="776"/>
      <c r="AP361" s="776"/>
      <c r="AQ361" s="776"/>
    </row>
    <row r="362" spans="1:43"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c r="X362" s="8"/>
      <c r="Y362" s="8"/>
      <c r="Z362" s="1324"/>
      <c r="AA362" s="1325">
        <v>0</v>
      </c>
      <c r="AB362" s="1081"/>
      <c r="AC362" s="89">
        <v>0</v>
      </c>
      <c r="AD362" s="89"/>
      <c r="AE362" s="1082">
        <v>0</v>
      </c>
      <c r="AF362" s="831"/>
      <c r="AG362" s="776"/>
      <c r="AH362" s="776"/>
      <c r="AI362" s="776"/>
      <c r="AJ362" s="776"/>
      <c r="AK362" s="776"/>
      <c r="AL362" s="776"/>
      <c r="AM362" s="776"/>
      <c r="AN362" s="776"/>
      <c r="AO362" s="776"/>
      <c r="AP362" s="776"/>
      <c r="AQ362" s="776"/>
    </row>
    <row r="363" spans="1:43"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c r="X363" s="8"/>
      <c r="Y363" s="8"/>
      <c r="Z363" s="1324"/>
      <c r="AA363" s="1325">
        <v>0</v>
      </c>
      <c r="AB363" s="1081"/>
      <c r="AC363" s="89">
        <v>0</v>
      </c>
      <c r="AD363" s="89"/>
      <c r="AE363" s="1082">
        <v>0</v>
      </c>
      <c r="AF363" s="831"/>
      <c r="AG363" s="776"/>
      <c r="AH363" s="776"/>
      <c r="AI363" s="776"/>
      <c r="AJ363" s="776"/>
      <c r="AK363" s="776"/>
      <c r="AL363" s="776"/>
      <c r="AM363" s="776"/>
      <c r="AN363" s="776"/>
      <c r="AO363" s="776"/>
      <c r="AP363" s="776"/>
      <c r="AQ363" s="776"/>
    </row>
    <row r="364" spans="1:43" s="144" customFormat="1" ht="15.75" customHeight="1">
      <c r="A364" s="994"/>
      <c r="B364" s="994"/>
      <c r="C364" s="236"/>
      <c r="D364" s="236"/>
      <c r="E364" s="236"/>
      <c r="F364" s="371"/>
      <c r="G364" s="865">
        <v>7</v>
      </c>
      <c r="H364" s="859">
        <v>2018</v>
      </c>
      <c r="I364" s="866">
        <v>2019</v>
      </c>
      <c r="J364" s="866">
        <v>2019</v>
      </c>
      <c r="K364" s="621" t="s">
        <v>306</v>
      </c>
      <c r="L364" s="1081">
        <v>0</v>
      </c>
      <c r="M364" s="89">
        <v>1016241.3600000001</v>
      </c>
      <c r="N364" s="89">
        <v>0</v>
      </c>
      <c r="O364" s="1082">
        <v>1016241.3600000001</v>
      </c>
      <c r="P364" s="598">
        <v>1016241.3600000001</v>
      </c>
      <c r="Q364" s="776">
        <v>876618.72419050976</v>
      </c>
      <c r="R364" s="776">
        <v>0</v>
      </c>
      <c r="S364" s="776">
        <v>0</v>
      </c>
      <c r="T364" s="533">
        <v>0</v>
      </c>
      <c r="U364" s="1086"/>
      <c r="V364" s="8"/>
      <c r="W364" s="1084"/>
      <c r="X364" s="8"/>
      <c r="Y364" s="8">
        <v>738547.5</v>
      </c>
      <c r="Z364" s="1324">
        <v>0.37600000000000011</v>
      </c>
      <c r="AA364" s="1325">
        <v>1016241.3600000001</v>
      </c>
      <c r="AB364" s="1081"/>
      <c r="AC364" s="89">
        <v>1016241.3600000001</v>
      </c>
      <c r="AD364" s="89"/>
      <c r="AE364" s="1082">
        <v>1016241.3600000001</v>
      </c>
      <c r="AF364" s="831"/>
      <c r="AG364" s="776"/>
      <c r="AH364" s="776"/>
      <c r="AI364" s="776"/>
      <c r="AJ364" s="776"/>
      <c r="AK364" s="776"/>
      <c r="AL364" s="776"/>
      <c r="AM364" s="776"/>
      <c r="AN364" s="776"/>
      <c r="AO364" s="776"/>
      <c r="AP364" s="776"/>
      <c r="AQ364" s="776"/>
    </row>
    <row r="365" spans="1:43"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c r="X365" s="8"/>
      <c r="Y365" s="8"/>
      <c r="Z365" s="1324"/>
      <c r="AA365" s="1325">
        <v>0</v>
      </c>
      <c r="AB365" s="1081"/>
      <c r="AC365" s="89">
        <v>0</v>
      </c>
      <c r="AD365" s="89"/>
      <c r="AE365" s="1082">
        <v>0</v>
      </c>
      <c r="AF365" s="831"/>
      <c r="AG365" s="776"/>
      <c r="AH365" s="776"/>
      <c r="AI365" s="776"/>
      <c r="AJ365" s="776"/>
      <c r="AK365" s="776"/>
      <c r="AL365" s="776"/>
      <c r="AM365" s="776"/>
      <c r="AN365" s="776"/>
      <c r="AO365" s="776"/>
      <c r="AP365" s="776"/>
      <c r="AQ365" s="776"/>
    </row>
    <row r="366" spans="1:43"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c r="X366" s="8"/>
      <c r="Y366" s="8"/>
      <c r="Z366" s="1324"/>
      <c r="AA366" s="1325">
        <v>0</v>
      </c>
      <c r="AB366" s="1081"/>
      <c r="AC366" s="89">
        <v>0</v>
      </c>
      <c r="AD366" s="89"/>
      <c r="AE366" s="1082">
        <v>0</v>
      </c>
      <c r="AF366" s="831"/>
      <c r="AG366" s="776"/>
      <c r="AH366" s="776"/>
      <c r="AI366" s="776"/>
      <c r="AJ366" s="776"/>
      <c r="AK366" s="776"/>
      <c r="AL366" s="776"/>
      <c r="AM366" s="776"/>
      <c r="AN366" s="776"/>
      <c r="AO366" s="776"/>
      <c r="AP366" s="776"/>
      <c r="AQ366" s="776"/>
    </row>
    <row r="367" spans="1:43" s="144" customFormat="1" ht="15.75" customHeight="1">
      <c r="A367" s="994"/>
      <c r="B367" s="994"/>
      <c r="C367" s="236"/>
      <c r="D367" s="236"/>
      <c r="E367" s="236"/>
      <c r="F367" s="371"/>
      <c r="G367" s="865">
        <v>10</v>
      </c>
      <c r="H367" s="859">
        <v>2018</v>
      </c>
      <c r="I367" s="866">
        <v>2019</v>
      </c>
      <c r="J367" s="866">
        <v>2019</v>
      </c>
      <c r="K367" s="621" t="s">
        <v>306</v>
      </c>
      <c r="L367" s="1081">
        <v>0</v>
      </c>
      <c r="M367" s="89">
        <v>1034705.0475000002</v>
      </c>
      <c r="N367" s="89">
        <v>0</v>
      </c>
      <c r="O367" s="1082">
        <v>1034705.0475000002</v>
      </c>
      <c r="P367" s="598">
        <v>1034705.0475000002</v>
      </c>
      <c r="Q367" s="776">
        <v>892545.66322013398</v>
      </c>
      <c r="R367" s="776">
        <v>0</v>
      </c>
      <c r="S367" s="776">
        <v>0</v>
      </c>
      <c r="T367" s="533">
        <v>0</v>
      </c>
      <c r="U367" s="1086"/>
      <c r="V367" s="8"/>
      <c r="W367" s="1084"/>
      <c r="X367" s="8"/>
      <c r="Y367" s="8">
        <v>738547.5</v>
      </c>
      <c r="Z367" s="1324">
        <v>0.40100000000000013</v>
      </c>
      <c r="AA367" s="1325">
        <v>1034705.0475000002</v>
      </c>
      <c r="AB367" s="1081"/>
      <c r="AC367" s="89">
        <v>1034705.0475000002</v>
      </c>
      <c r="AD367" s="89"/>
      <c r="AE367" s="1082">
        <v>1034705.0475000002</v>
      </c>
      <c r="AF367" s="831"/>
      <c r="AG367" s="776"/>
      <c r="AH367" s="776"/>
      <c r="AI367" s="776"/>
      <c r="AJ367" s="776"/>
      <c r="AK367" s="776"/>
      <c r="AL367" s="776"/>
      <c r="AM367" s="776"/>
      <c r="AN367" s="776"/>
      <c r="AO367" s="776"/>
      <c r="AP367" s="776"/>
      <c r="AQ367" s="776"/>
    </row>
    <row r="368" spans="1:43"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c r="X368" s="8"/>
      <c r="Y368" s="8"/>
      <c r="Z368" s="1324"/>
      <c r="AA368" s="1325">
        <v>0</v>
      </c>
      <c r="AB368" s="1081"/>
      <c r="AC368" s="89">
        <v>0</v>
      </c>
      <c r="AD368" s="89"/>
      <c r="AE368" s="1082">
        <v>0</v>
      </c>
      <c r="AF368" s="831"/>
      <c r="AG368" s="776"/>
      <c r="AH368" s="776"/>
      <c r="AI368" s="776"/>
      <c r="AJ368" s="776"/>
      <c r="AK368" s="776"/>
      <c r="AL368" s="776"/>
      <c r="AM368" s="776"/>
      <c r="AN368" s="776"/>
      <c r="AO368" s="776"/>
      <c r="AP368" s="776"/>
      <c r="AQ368" s="776"/>
    </row>
    <row r="369" spans="1:43"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c r="X369" s="8"/>
      <c r="Y369" s="8"/>
      <c r="Z369" s="1324"/>
      <c r="AA369" s="1325">
        <v>0</v>
      </c>
      <c r="AB369" s="1081"/>
      <c r="AC369" s="89">
        <v>0</v>
      </c>
      <c r="AD369" s="89"/>
      <c r="AE369" s="1082">
        <v>0</v>
      </c>
      <c r="AF369" s="831"/>
      <c r="AG369" s="776"/>
      <c r="AH369" s="776"/>
      <c r="AI369" s="776"/>
      <c r="AJ369" s="776"/>
      <c r="AK369" s="776"/>
      <c r="AL369" s="776"/>
      <c r="AM369" s="776"/>
      <c r="AN369" s="776"/>
      <c r="AO369" s="776"/>
      <c r="AP369" s="776"/>
      <c r="AQ369" s="776"/>
    </row>
    <row r="370" spans="1:43" s="144" customFormat="1" ht="15.75" customHeight="1">
      <c r="A370" s="994"/>
      <c r="B370" s="994"/>
      <c r="C370" s="236"/>
      <c r="D370" s="236"/>
      <c r="E370" s="236"/>
      <c r="F370" s="371"/>
      <c r="G370" s="865">
        <v>1</v>
      </c>
      <c r="H370" s="859">
        <v>2019</v>
      </c>
      <c r="I370" s="866">
        <v>2019</v>
      </c>
      <c r="J370" s="866">
        <v>2019</v>
      </c>
      <c r="K370" s="621" t="s">
        <v>306</v>
      </c>
      <c r="L370" s="1081">
        <v>0</v>
      </c>
      <c r="M370" s="89">
        <v>1034705.0475000002</v>
      </c>
      <c r="N370" s="89">
        <v>0</v>
      </c>
      <c r="O370" s="1082">
        <v>1034705.0475000002</v>
      </c>
      <c r="P370" s="598">
        <v>1034705.0475000002</v>
      </c>
      <c r="Q370" s="776">
        <v>892545.66322013398</v>
      </c>
      <c r="R370" s="776">
        <v>0</v>
      </c>
      <c r="S370" s="776">
        <v>0</v>
      </c>
      <c r="T370" s="533">
        <v>0</v>
      </c>
      <c r="U370" s="1086"/>
      <c r="V370" s="8"/>
      <c r="W370" s="1084"/>
      <c r="X370" s="8"/>
      <c r="Y370" s="8">
        <v>738547.5</v>
      </c>
      <c r="Z370" s="1324">
        <v>0.40100000000000013</v>
      </c>
      <c r="AA370" s="1325">
        <v>1034705.0475000002</v>
      </c>
      <c r="AB370" s="1081"/>
      <c r="AC370" s="89">
        <v>1034705.0475000002</v>
      </c>
      <c r="AD370" s="89"/>
      <c r="AE370" s="1082">
        <v>1034705.0475000002</v>
      </c>
      <c r="AF370" s="831"/>
      <c r="AG370" s="776"/>
      <c r="AH370" s="776"/>
      <c r="AI370" s="776"/>
      <c r="AJ370" s="776"/>
      <c r="AK370" s="776"/>
      <c r="AL370" s="776"/>
      <c r="AM370" s="776"/>
      <c r="AN370" s="776"/>
      <c r="AO370" s="776"/>
      <c r="AP370" s="776"/>
      <c r="AQ370" s="776"/>
    </row>
    <row r="371" spans="1:43"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c r="X371" s="8"/>
      <c r="Y371" s="8"/>
      <c r="Z371" s="1324"/>
      <c r="AA371" s="1325">
        <v>0</v>
      </c>
      <c r="AB371" s="1081"/>
      <c r="AC371" s="89">
        <v>0</v>
      </c>
      <c r="AD371" s="89"/>
      <c r="AE371" s="1082">
        <v>0</v>
      </c>
      <c r="AF371" s="831"/>
      <c r="AG371" s="776"/>
      <c r="AH371" s="776"/>
      <c r="AI371" s="776"/>
      <c r="AJ371" s="776"/>
      <c r="AK371" s="776"/>
      <c r="AL371" s="776"/>
      <c r="AM371" s="776"/>
      <c r="AN371" s="776"/>
      <c r="AO371" s="776"/>
      <c r="AP371" s="776"/>
      <c r="AQ371" s="776"/>
    </row>
    <row r="372" spans="1:43"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c r="X372" s="8"/>
      <c r="Y372" s="8"/>
      <c r="Z372" s="1324"/>
      <c r="AA372" s="1325">
        <v>0</v>
      </c>
      <c r="AB372" s="1081"/>
      <c r="AC372" s="89">
        <v>0</v>
      </c>
      <c r="AD372" s="89"/>
      <c r="AE372" s="1082">
        <v>0</v>
      </c>
      <c r="AF372" s="831"/>
      <c r="AG372" s="776"/>
      <c r="AH372" s="776"/>
      <c r="AI372" s="776"/>
      <c r="AJ372" s="776"/>
      <c r="AK372" s="776"/>
      <c r="AL372" s="776"/>
      <c r="AM372" s="776"/>
      <c r="AN372" s="776"/>
      <c r="AO372" s="776"/>
      <c r="AP372" s="776"/>
      <c r="AQ372" s="776"/>
    </row>
    <row r="373" spans="1:43" s="144" customFormat="1">
      <c r="A373" s="994"/>
      <c r="B373" s="994"/>
      <c r="C373" s="236"/>
      <c r="D373" s="236"/>
      <c r="E373" s="236"/>
      <c r="F373" s="371"/>
      <c r="G373" s="865">
        <v>4</v>
      </c>
      <c r="H373" s="859">
        <v>2019</v>
      </c>
      <c r="I373" s="866">
        <v>2019</v>
      </c>
      <c r="J373" s="866">
        <v>2020</v>
      </c>
      <c r="K373" s="621" t="s">
        <v>306</v>
      </c>
      <c r="L373" s="1081">
        <v>0</v>
      </c>
      <c r="M373" s="89">
        <v>1034705.0475000002</v>
      </c>
      <c r="N373" s="89">
        <v>0</v>
      </c>
      <c r="O373" s="1082">
        <v>1034705.0475000002</v>
      </c>
      <c r="P373" s="598">
        <v>1034705.0475000002</v>
      </c>
      <c r="Q373" s="776">
        <v>866549.1875923631</v>
      </c>
      <c r="R373" s="776">
        <v>0</v>
      </c>
      <c r="S373" s="776">
        <v>0</v>
      </c>
      <c r="T373" s="533">
        <v>0</v>
      </c>
      <c r="U373" s="1086"/>
      <c r="V373" s="8"/>
      <c r="W373" s="1084"/>
      <c r="X373" s="8"/>
      <c r="Y373" s="8">
        <v>738547.5</v>
      </c>
      <c r="Z373" s="1324">
        <v>0.40100000000000013</v>
      </c>
      <c r="AA373" s="1325">
        <v>1034705.0475000002</v>
      </c>
      <c r="AB373" s="1081"/>
      <c r="AC373" s="89">
        <v>1034705.0475000002</v>
      </c>
      <c r="AD373" s="89"/>
      <c r="AE373" s="1082">
        <v>1034705.0475000002</v>
      </c>
      <c r="AF373" s="831"/>
      <c r="AG373" s="776"/>
      <c r="AH373" s="776"/>
      <c r="AI373" s="776"/>
      <c r="AJ373" s="776"/>
      <c r="AK373" s="776"/>
      <c r="AL373" s="776"/>
      <c r="AM373" s="776"/>
      <c r="AN373" s="776"/>
      <c r="AO373" s="776"/>
      <c r="AP373" s="776"/>
      <c r="AQ373" s="776"/>
    </row>
    <row r="374" spans="1:43"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c r="X374" s="8"/>
      <c r="Y374" s="8"/>
      <c r="Z374" s="1324"/>
      <c r="AA374" s="1325">
        <v>0</v>
      </c>
      <c r="AB374" s="1081"/>
      <c r="AC374" s="89">
        <v>0</v>
      </c>
      <c r="AD374" s="89"/>
      <c r="AE374" s="1082">
        <v>0</v>
      </c>
      <c r="AF374" s="831"/>
      <c r="AG374" s="776"/>
      <c r="AH374" s="776"/>
      <c r="AI374" s="776"/>
      <c r="AJ374" s="776"/>
      <c r="AK374" s="776"/>
      <c r="AL374" s="776"/>
      <c r="AM374" s="776"/>
      <c r="AN374" s="776"/>
      <c r="AO374" s="776"/>
      <c r="AP374" s="776"/>
      <c r="AQ374" s="776"/>
    </row>
    <row r="375" spans="1:43"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c r="X375" s="8"/>
      <c r="Y375" s="8"/>
      <c r="Z375" s="1324"/>
      <c r="AA375" s="1325">
        <v>0</v>
      </c>
      <c r="AB375" s="1081"/>
      <c r="AC375" s="89">
        <v>0</v>
      </c>
      <c r="AD375" s="89"/>
      <c r="AE375" s="1082">
        <v>0</v>
      </c>
      <c r="AF375" s="831"/>
      <c r="AG375" s="776"/>
      <c r="AH375" s="776"/>
      <c r="AI375" s="776"/>
      <c r="AJ375" s="776"/>
      <c r="AK375" s="776"/>
      <c r="AL375" s="776"/>
      <c r="AM375" s="776"/>
      <c r="AN375" s="776"/>
      <c r="AO375" s="776"/>
      <c r="AP375" s="776"/>
      <c r="AQ375" s="776"/>
    </row>
    <row r="376" spans="1:43" s="144" customFormat="1">
      <c r="A376" s="994"/>
      <c r="B376" s="994"/>
      <c r="C376" s="236"/>
      <c r="D376" s="236"/>
      <c r="E376" s="236"/>
      <c r="F376" s="371"/>
      <c r="G376" s="865">
        <v>7</v>
      </c>
      <c r="H376" s="859">
        <v>2019</v>
      </c>
      <c r="I376" s="866">
        <v>2020</v>
      </c>
      <c r="J376" s="866">
        <v>2020</v>
      </c>
      <c r="K376" s="621" t="s">
        <v>306</v>
      </c>
      <c r="L376" s="1081">
        <v>0</v>
      </c>
      <c r="M376" s="89">
        <v>1034705.0475000002</v>
      </c>
      <c r="N376" s="89">
        <v>0</v>
      </c>
      <c r="O376" s="1082">
        <v>1034705.0475000002</v>
      </c>
      <c r="P376" s="598">
        <v>1034705.0475000002</v>
      </c>
      <c r="Q376" s="776">
        <v>866549.1875923631</v>
      </c>
      <c r="R376" s="776">
        <v>0</v>
      </c>
      <c r="S376" s="776">
        <v>0</v>
      </c>
      <c r="T376" s="533">
        <v>0</v>
      </c>
      <c r="U376" s="1086"/>
      <c r="V376" s="8"/>
      <c r="W376" s="1084"/>
      <c r="X376" s="8"/>
      <c r="Y376" s="8">
        <v>738547.5</v>
      </c>
      <c r="Z376" s="1324">
        <v>0.40100000000000013</v>
      </c>
      <c r="AA376" s="1325">
        <v>1034705.0475000002</v>
      </c>
      <c r="AB376" s="1081"/>
      <c r="AC376" s="89">
        <v>1034705.0475000002</v>
      </c>
      <c r="AD376" s="89"/>
      <c r="AE376" s="1082">
        <v>1034705.0475000002</v>
      </c>
      <c r="AF376" s="831"/>
      <c r="AG376" s="776"/>
      <c r="AH376" s="776"/>
      <c r="AI376" s="776"/>
      <c r="AJ376" s="776"/>
      <c r="AK376" s="776"/>
      <c r="AL376" s="776"/>
      <c r="AM376" s="776"/>
      <c r="AN376" s="776"/>
      <c r="AO376" s="776"/>
      <c r="AP376" s="776"/>
      <c r="AQ376" s="776"/>
    </row>
    <row r="377" spans="1:43"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c r="X377" s="8"/>
      <c r="Y377" s="8"/>
      <c r="Z377" s="1324"/>
      <c r="AA377" s="1325">
        <v>0</v>
      </c>
      <c r="AB377" s="1081"/>
      <c r="AC377" s="89">
        <v>0</v>
      </c>
      <c r="AD377" s="89"/>
      <c r="AE377" s="1082">
        <v>0</v>
      </c>
      <c r="AF377" s="831"/>
      <c r="AG377" s="776"/>
      <c r="AH377" s="776"/>
      <c r="AI377" s="776"/>
      <c r="AJ377" s="776"/>
      <c r="AK377" s="776"/>
      <c r="AL377" s="776"/>
      <c r="AM377" s="776"/>
      <c r="AN377" s="776"/>
      <c r="AO377" s="776"/>
      <c r="AP377" s="776"/>
      <c r="AQ377" s="776"/>
    </row>
    <row r="378" spans="1:43"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c r="X378" s="8"/>
      <c r="Y378" s="8"/>
      <c r="Z378" s="1324"/>
      <c r="AA378" s="1325">
        <v>0</v>
      </c>
      <c r="AB378" s="1081"/>
      <c r="AC378" s="89">
        <v>0</v>
      </c>
      <c r="AD378" s="89"/>
      <c r="AE378" s="1082">
        <v>0</v>
      </c>
      <c r="AF378" s="831"/>
      <c r="AG378" s="776"/>
      <c r="AH378" s="776"/>
      <c r="AI378" s="776"/>
      <c r="AJ378" s="776"/>
      <c r="AK378" s="776"/>
      <c r="AL378" s="776"/>
      <c r="AM378" s="776"/>
      <c r="AN378" s="776"/>
      <c r="AO378" s="776"/>
      <c r="AP378" s="776"/>
      <c r="AQ378" s="776"/>
    </row>
    <row r="379" spans="1:43" s="144" customFormat="1">
      <c r="A379" s="994"/>
      <c r="B379" s="994"/>
      <c r="C379" s="236"/>
      <c r="D379" s="236"/>
      <c r="E379" s="236"/>
      <c r="F379" s="371"/>
      <c r="G379" s="865">
        <v>10</v>
      </c>
      <c r="H379" s="859">
        <v>2019</v>
      </c>
      <c r="I379" s="866">
        <v>2020</v>
      </c>
      <c r="J379" s="866">
        <v>2020</v>
      </c>
      <c r="K379" s="621" t="s">
        <v>306</v>
      </c>
      <c r="L379" s="1081">
        <v>0</v>
      </c>
      <c r="M379" s="89">
        <v>1053168.7350000001</v>
      </c>
      <c r="N379" s="89">
        <v>0</v>
      </c>
      <c r="O379" s="1082">
        <v>1053168.7350000001</v>
      </c>
      <c r="P379" s="598">
        <v>1053168.7350000001</v>
      </c>
      <c r="Q379" s="776">
        <v>882012.23519393976</v>
      </c>
      <c r="R379" s="776">
        <v>0</v>
      </c>
      <c r="S379" s="776">
        <v>0</v>
      </c>
      <c r="T379" s="533">
        <v>0</v>
      </c>
      <c r="U379" s="1086"/>
      <c r="V379" s="8"/>
      <c r="W379" s="1084"/>
      <c r="X379" s="8"/>
      <c r="Y379" s="8">
        <v>738547.5</v>
      </c>
      <c r="Z379" s="1324">
        <v>0.42600000000000016</v>
      </c>
      <c r="AA379" s="1325">
        <v>1053168.7350000001</v>
      </c>
      <c r="AB379" s="1081"/>
      <c r="AC379" s="89">
        <v>1053168.7350000001</v>
      </c>
      <c r="AD379" s="89"/>
      <c r="AE379" s="1082">
        <v>1053168.7350000001</v>
      </c>
      <c r="AF379" s="831"/>
      <c r="AG379" s="776"/>
      <c r="AH379" s="776"/>
      <c r="AI379" s="776"/>
      <c r="AJ379" s="776"/>
      <c r="AK379" s="776"/>
      <c r="AL379" s="776"/>
      <c r="AM379" s="776"/>
      <c r="AN379" s="776"/>
      <c r="AO379" s="776"/>
      <c r="AP379" s="776"/>
      <c r="AQ379" s="776"/>
    </row>
    <row r="380" spans="1:43"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c r="X380" s="8"/>
      <c r="Y380" s="8"/>
      <c r="Z380" s="1324"/>
      <c r="AA380" s="1325">
        <v>0</v>
      </c>
      <c r="AB380" s="1081"/>
      <c r="AC380" s="89">
        <v>0</v>
      </c>
      <c r="AD380" s="89"/>
      <c r="AE380" s="1082">
        <v>0</v>
      </c>
      <c r="AF380" s="831"/>
      <c r="AG380" s="776"/>
      <c r="AH380" s="776"/>
      <c r="AI380" s="776"/>
      <c r="AJ380" s="776"/>
      <c r="AK380" s="776"/>
      <c r="AL380" s="776"/>
      <c r="AM380" s="776"/>
      <c r="AN380" s="776"/>
      <c r="AO380" s="776"/>
      <c r="AP380" s="776"/>
      <c r="AQ380" s="776"/>
    </row>
    <row r="381" spans="1:43"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c r="X381" s="8"/>
      <c r="Y381" s="8"/>
      <c r="Z381" s="1324"/>
      <c r="AA381" s="1325">
        <v>0</v>
      </c>
      <c r="AB381" s="1081"/>
      <c r="AC381" s="89">
        <v>0</v>
      </c>
      <c r="AD381" s="89"/>
      <c r="AE381" s="1082">
        <v>0</v>
      </c>
      <c r="AF381" s="831"/>
      <c r="AG381" s="776"/>
      <c r="AH381" s="776"/>
      <c r="AI381" s="776"/>
      <c r="AJ381" s="776"/>
      <c r="AK381" s="776"/>
      <c r="AL381" s="776"/>
      <c r="AM381" s="776"/>
      <c r="AN381" s="776"/>
      <c r="AO381" s="776"/>
      <c r="AP381" s="776"/>
      <c r="AQ381" s="776"/>
    </row>
    <row r="382" spans="1:43" s="144" customFormat="1">
      <c r="A382" s="994"/>
      <c r="B382" s="994"/>
      <c r="C382" s="236"/>
      <c r="D382" s="236"/>
      <c r="E382" s="236"/>
      <c r="F382" s="371"/>
      <c r="G382" s="865">
        <v>1</v>
      </c>
      <c r="H382" s="859">
        <v>2020</v>
      </c>
      <c r="I382" s="866">
        <v>2020</v>
      </c>
      <c r="J382" s="866">
        <v>2020</v>
      </c>
      <c r="K382" s="621" t="s">
        <v>306</v>
      </c>
      <c r="L382" s="1081">
        <v>0</v>
      </c>
      <c r="M382" s="89">
        <v>1053168.7350000001</v>
      </c>
      <c r="N382" s="89">
        <v>0</v>
      </c>
      <c r="O382" s="1082">
        <v>1053168.7350000001</v>
      </c>
      <c r="P382" s="598">
        <v>1053168.7350000001</v>
      </c>
      <c r="Q382" s="776">
        <v>882012.23519393976</v>
      </c>
      <c r="R382" s="776">
        <v>0</v>
      </c>
      <c r="S382" s="776">
        <v>0</v>
      </c>
      <c r="T382" s="533">
        <v>0</v>
      </c>
      <c r="U382" s="1086"/>
      <c r="V382" s="8"/>
      <c r="W382" s="1084"/>
      <c r="X382" s="8"/>
      <c r="Y382" s="8">
        <v>738547.5</v>
      </c>
      <c r="Z382" s="1324">
        <v>0.42600000000000016</v>
      </c>
      <c r="AA382" s="1325">
        <v>1053168.7350000001</v>
      </c>
      <c r="AB382" s="1081"/>
      <c r="AC382" s="89">
        <v>1053168.7350000001</v>
      </c>
      <c r="AD382" s="89"/>
      <c r="AE382" s="1082">
        <v>1053168.7350000001</v>
      </c>
      <c r="AF382" s="831"/>
      <c r="AG382" s="776"/>
      <c r="AH382" s="776"/>
      <c r="AI382" s="776"/>
      <c r="AJ382" s="776"/>
      <c r="AK382" s="776"/>
      <c r="AL382" s="776"/>
      <c r="AM382" s="776"/>
      <c r="AN382" s="776"/>
      <c r="AO382" s="776"/>
      <c r="AP382" s="776"/>
      <c r="AQ382" s="776"/>
    </row>
    <row r="383" spans="1:43"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c r="X383" s="8"/>
      <c r="Y383" s="8"/>
      <c r="Z383" s="1324"/>
      <c r="AA383" s="1325">
        <v>0</v>
      </c>
      <c r="AB383" s="1081"/>
      <c r="AC383" s="89">
        <v>0</v>
      </c>
      <c r="AD383" s="89"/>
      <c r="AE383" s="1082">
        <v>0</v>
      </c>
      <c r="AF383" s="831"/>
      <c r="AG383" s="776"/>
      <c r="AH383" s="776"/>
      <c r="AI383" s="776"/>
      <c r="AJ383" s="776"/>
      <c r="AK383" s="776"/>
      <c r="AL383" s="776"/>
      <c r="AM383" s="776"/>
      <c r="AN383" s="776"/>
      <c r="AO383" s="776"/>
      <c r="AP383" s="776"/>
      <c r="AQ383" s="776"/>
    </row>
    <row r="384" spans="1:43"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c r="X384" s="8"/>
      <c r="Y384" s="8"/>
      <c r="Z384" s="1324"/>
      <c r="AA384" s="1325">
        <v>0</v>
      </c>
      <c r="AB384" s="1081"/>
      <c r="AC384" s="89">
        <v>0</v>
      </c>
      <c r="AD384" s="89"/>
      <c r="AE384" s="1082">
        <v>0</v>
      </c>
      <c r="AF384" s="831"/>
      <c r="AG384" s="776"/>
      <c r="AH384" s="776"/>
      <c r="AI384" s="776"/>
      <c r="AJ384" s="776"/>
      <c r="AK384" s="776"/>
      <c r="AL384" s="776"/>
      <c r="AM384" s="776"/>
      <c r="AN384" s="776"/>
      <c r="AO384" s="776"/>
      <c r="AP384" s="776"/>
      <c r="AQ384" s="776"/>
    </row>
    <row r="385" spans="1:43" s="144" customFormat="1">
      <c r="A385" s="994"/>
      <c r="B385" s="994"/>
      <c r="C385" s="236"/>
      <c r="D385" s="236"/>
      <c r="E385" s="236"/>
      <c r="F385" s="371"/>
      <c r="G385" s="865">
        <v>4</v>
      </c>
      <c r="H385" s="859">
        <v>2020</v>
      </c>
      <c r="I385" s="866">
        <v>2020</v>
      </c>
      <c r="J385" s="866">
        <v>2021</v>
      </c>
      <c r="K385" s="621" t="s">
        <v>306</v>
      </c>
      <c r="L385" s="1081">
        <v>0</v>
      </c>
      <c r="M385" s="89">
        <v>1053168.7350000001</v>
      </c>
      <c r="N385" s="89">
        <v>0</v>
      </c>
      <c r="O385" s="1082">
        <v>1053168.7350000001</v>
      </c>
      <c r="P385" s="598">
        <v>1053168.7350000001</v>
      </c>
      <c r="Q385" s="776">
        <v>856322.5584407181</v>
      </c>
      <c r="R385" s="776">
        <v>0</v>
      </c>
      <c r="S385" s="776">
        <v>0</v>
      </c>
      <c r="T385" s="533">
        <v>0</v>
      </c>
      <c r="U385" s="1086"/>
      <c r="V385" s="8"/>
      <c r="W385" s="1084"/>
      <c r="X385" s="8"/>
      <c r="Y385" s="8">
        <v>738547.5</v>
      </c>
      <c r="Z385" s="1324">
        <v>0.42600000000000016</v>
      </c>
      <c r="AA385" s="1325">
        <v>1053168.7350000001</v>
      </c>
      <c r="AB385" s="1081"/>
      <c r="AC385" s="89">
        <v>1053168.7350000001</v>
      </c>
      <c r="AD385" s="89"/>
      <c r="AE385" s="1082">
        <v>1053168.7350000001</v>
      </c>
      <c r="AF385" s="831"/>
      <c r="AG385" s="776"/>
      <c r="AH385" s="776"/>
      <c r="AI385" s="776"/>
      <c r="AJ385" s="776"/>
      <c r="AK385" s="776"/>
      <c r="AL385" s="776"/>
      <c r="AM385" s="776"/>
      <c r="AN385" s="776"/>
      <c r="AO385" s="776"/>
      <c r="AP385" s="776"/>
      <c r="AQ385" s="776"/>
    </row>
    <row r="386" spans="1:43"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c r="X386" s="8"/>
      <c r="Y386" s="8"/>
      <c r="Z386" s="1324"/>
      <c r="AA386" s="1325">
        <v>0</v>
      </c>
      <c r="AB386" s="1081"/>
      <c r="AC386" s="89">
        <v>0</v>
      </c>
      <c r="AD386" s="89"/>
      <c r="AE386" s="1082">
        <v>0</v>
      </c>
      <c r="AF386" s="831"/>
      <c r="AG386" s="776"/>
      <c r="AH386" s="776"/>
      <c r="AI386" s="776"/>
      <c r="AJ386" s="776"/>
      <c r="AK386" s="776"/>
      <c r="AL386" s="776"/>
      <c r="AM386" s="776"/>
      <c r="AN386" s="776"/>
      <c r="AO386" s="776"/>
      <c r="AP386" s="776"/>
      <c r="AQ386" s="776"/>
    </row>
    <row r="387" spans="1:43"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c r="X387" s="8"/>
      <c r="Y387" s="8"/>
      <c r="Z387" s="1324"/>
      <c r="AA387" s="1325">
        <v>0</v>
      </c>
      <c r="AB387" s="1081"/>
      <c r="AC387" s="89">
        <v>0</v>
      </c>
      <c r="AD387" s="89"/>
      <c r="AE387" s="1082">
        <v>0</v>
      </c>
      <c r="AF387" s="831"/>
      <c r="AG387" s="776"/>
      <c r="AH387" s="776"/>
      <c r="AI387" s="776"/>
      <c r="AJ387" s="776"/>
      <c r="AK387" s="776"/>
      <c r="AL387" s="776"/>
      <c r="AM387" s="776"/>
      <c r="AN387" s="776"/>
      <c r="AO387" s="776"/>
      <c r="AP387" s="776"/>
      <c r="AQ387" s="776"/>
    </row>
    <row r="388" spans="1:43" s="144" customFormat="1">
      <c r="A388" s="994"/>
      <c r="B388" s="994"/>
      <c r="C388" s="236"/>
      <c r="D388" s="236"/>
      <c r="E388" s="236"/>
      <c r="F388" s="371"/>
      <c r="G388" s="865">
        <v>7</v>
      </c>
      <c r="H388" s="859">
        <v>2020</v>
      </c>
      <c r="I388" s="866">
        <v>2021</v>
      </c>
      <c r="J388" s="866">
        <v>2021</v>
      </c>
      <c r="K388" s="621" t="s">
        <v>306</v>
      </c>
      <c r="L388" s="1081">
        <v>0</v>
      </c>
      <c r="M388" s="89">
        <v>1053168.7350000001</v>
      </c>
      <c r="N388" s="89">
        <v>0</v>
      </c>
      <c r="O388" s="1082">
        <v>1053168.7350000001</v>
      </c>
      <c r="P388" s="598">
        <v>1053168.7350000001</v>
      </c>
      <c r="Q388" s="776">
        <v>856322.5584407181</v>
      </c>
      <c r="R388" s="776">
        <v>0</v>
      </c>
      <c r="S388" s="776">
        <v>0</v>
      </c>
      <c r="T388" s="533">
        <v>0</v>
      </c>
      <c r="U388" s="1086"/>
      <c r="V388" s="8"/>
      <c r="W388" s="1084"/>
      <c r="X388" s="8"/>
      <c r="Y388" s="8">
        <v>738547.5</v>
      </c>
      <c r="Z388" s="1324">
        <v>0.42600000000000016</v>
      </c>
      <c r="AA388" s="1325">
        <v>1053168.7350000001</v>
      </c>
      <c r="AB388" s="1081"/>
      <c r="AC388" s="89">
        <v>1053168.7350000001</v>
      </c>
      <c r="AD388" s="89"/>
      <c r="AE388" s="1082">
        <v>1053168.7350000001</v>
      </c>
      <c r="AF388" s="831"/>
      <c r="AG388" s="776"/>
      <c r="AH388" s="776"/>
      <c r="AI388" s="776"/>
      <c r="AJ388" s="776"/>
      <c r="AK388" s="776"/>
      <c r="AL388" s="776"/>
      <c r="AM388" s="776"/>
      <c r="AN388" s="776"/>
      <c r="AO388" s="776"/>
      <c r="AP388" s="776"/>
      <c r="AQ388" s="776"/>
    </row>
    <row r="389" spans="1:43"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c r="X389" s="8"/>
      <c r="Y389" s="8"/>
      <c r="Z389" s="1324"/>
      <c r="AA389" s="1325">
        <v>0</v>
      </c>
      <c r="AB389" s="1081"/>
      <c r="AC389" s="89">
        <v>0</v>
      </c>
      <c r="AD389" s="89"/>
      <c r="AE389" s="1082">
        <v>0</v>
      </c>
      <c r="AF389" s="831"/>
      <c r="AG389" s="776"/>
      <c r="AH389" s="776"/>
      <c r="AI389" s="776"/>
      <c r="AJ389" s="776"/>
      <c r="AK389" s="776"/>
      <c r="AL389" s="776"/>
      <c r="AM389" s="776"/>
      <c r="AN389" s="776"/>
      <c r="AO389" s="776"/>
      <c r="AP389" s="776"/>
      <c r="AQ389" s="776"/>
    </row>
    <row r="390" spans="1:43"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c r="X390" s="8"/>
      <c r="Y390" s="8"/>
      <c r="Z390" s="1324"/>
      <c r="AA390" s="1325">
        <v>0</v>
      </c>
      <c r="AB390" s="1081"/>
      <c r="AC390" s="89">
        <v>0</v>
      </c>
      <c r="AD390" s="89"/>
      <c r="AE390" s="1082">
        <v>0</v>
      </c>
      <c r="AF390" s="831"/>
      <c r="AG390" s="776"/>
      <c r="AH390" s="776"/>
      <c r="AI390" s="776"/>
      <c r="AJ390" s="776"/>
      <c r="AK390" s="776"/>
      <c r="AL390" s="776"/>
      <c r="AM390" s="776"/>
      <c r="AN390" s="776"/>
      <c r="AO390" s="776"/>
      <c r="AP390" s="776"/>
      <c r="AQ390" s="776"/>
    </row>
    <row r="391" spans="1:43" s="144" customFormat="1">
      <c r="A391" s="994"/>
      <c r="B391" s="994"/>
      <c r="C391" s="236"/>
      <c r="D391" s="236"/>
      <c r="E391" s="236"/>
      <c r="F391" s="371"/>
      <c r="G391" s="865">
        <v>10</v>
      </c>
      <c r="H391" s="859">
        <v>2020</v>
      </c>
      <c r="I391" s="866">
        <v>2021</v>
      </c>
      <c r="J391" s="866">
        <v>2021</v>
      </c>
      <c r="K391" s="621" t="s">
        <v>306</v>
      </c>
      <c r="L391" s="1081">
        <v>0</v>
      </c>
      <c r="M391" s="89">
        <v>952706.41296250012</v>
      </c>
      <c r="N391" s="89">
        <v>0</v>
      </c>
      <c r="O391" s="1082">
        <v>952706.41296250012</v>
      </c>
      <c r="P391" s="598">
        <v>952706.41296250012</v>
      </c>
      <c r="Q391" s="776">
        <v>774637.4971821846</v>
      </c>
      <c r="R391" s="776">
        <v>0</v>
      </c>
      <c r="S391" s="776">
        <v>0</v>
      </c>
      <c r="T391" s="533">
        <v>0</v>
      </c>
      <c r="U391" s="1086"/>
      <c r="V391" s="8"/>
      <c r="W391" s="1084"/>
      <c r="X391" s="8"/>
      <c r="Y391" s="8">
        <v>656586.08750000002</v>
      </c>
      <c r="Z391" s="1324">
        <v>0.45100000000000018</v>
      </c>
      <c r="AA391" s="1325">
        <v>952706.41296250012</v>
      </c>
      <c r="AB391" s="1081"/>
      <c r="AC391" s="89">
        <v>952706.41296250012</v>
      </c>
      <c r="AD391" s="89"/>
      <c r="AE391" s="1082">
        <v>952706.41296250012</v>
      </c>
      <c r="AF391" s="831"/>
      <c r="AG391" s="776"/>
      <c r="AH391" s="776"/>
      <c r="AI391" s="776"/>
      <c r="AJ391" s="776"/>
      <c r="AK391" s="776"/>
      <c r="AL391" s="776"/>
      <c r="AM391" s="776"/>
      <c r="AN391" s="776"/>
      <c r="AO391" s="776"/>
      <c r="AP391" s="776"/>
      <c r="AQ391" s="776"/>
    </row>
    <row r="392" spans="1:43"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c r="X392" s="8"/>
      <c r="Y392" s="8"/>
      <c r="Z392" s="1324"/>
      <c r="AA392" s="1325">
        <v>0</v>
      </c>
      <c r="AB392" s="1081"/>
      <c r="AC392" s="89">
        <v>0</v>
      </c>
      <c r="AD392" s="89"/>
      <c r="AE392" s="1082">
        <v>0</v>
      </c>
      <c r="AF392" s="831"/>
      <c r="AG392" s="776"/>
      <c r="AH392" s="776"/>
      <c r="AI392" s="776"/>
      <c r="AJ392" s="776"/>
      <c r="AK392" s="776"/>
      <c r="AL392" s="776"/>
      <c r="AM392" s="776"/>
      <c r="AN392" s="776"/>
      <c r="AO392" s="776"/>
      <c r="AP392" s="776"/>
      <c r="AQ392" s="776"/>
    </row>
    <row r="393" spans="1:43"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c r="X393" s="8"/>
      <c r="Y393" s="8"/>
      <c r="Z393" s="1324"/>
      <c r="AA393" s="1325">
        <v>0</v>
      </c>
      <c r="AB393" s="1081"/>
      <c r="AC393" s="89">
        <v>0</v>
      </c>
      <c r="AD393" s="89"/>
      <c r="AE393" s="1082">
        <v>0</v>
      </c>
      <c r="AF393" s="831"/>
      <c r="AG393" s="776"/>
      <c r="AH393" s="776"/>
      <c r="AI393" s="776"/>
      <c r="AJ393" s="776"/>
      <c r="AK393" s="776"/>
      <c r="AL393" s="776"/>
      <c r="AM393" s="776"/>
      <c r="AN393" s="776"/>
      <c r="AO393" s="776"/>
      <c r="AP393" s="776"/>
      <c r="AQ393" s="776"/>
    </row>
    <row r="394" spans="1:43" s="144" customFormat="1">
      <c r="A394" s="994"/>
      <c r="B394" s="994"/>
      <c r="C394" s="236"/>
      <c r="D394" s="236"/>
      <c r="E394" s="236"/>
      <c r="F394" s="371"/>
      <c r="G394" s="865">
        <v>1</v>
      </c>
      <c r="H394" s="859">
        <v>2021</v>
      </c>
      <c r="I394" s="866">
        <v>2021</v>
      </c>
      <c r="J394" s="866">
        <v>2021</v>
      </c>
      <c r="K394" s="621" t="s">
        <v>306</v>
      </c>
      <c r="L394" s="1081">
        <v>0</v>
      </c>
      <c r="M394" s="89">
        <v>952706.41296250012</v>
      </c>
      <c r="N394" s="89">
        <v>0</v>
      </c>
      <c r="O394" s="1082">
        <v>952706.41296250012</v>
      </c>
      <c r="P394" s="598">
        <v>952706.41296250012</v>
      </c>
      <c r="Q394" s="776">
        <v>774637.4971821846</v>
      </c>
      <c r="R394" s="776">
        <v>0</v>
      </c>
      <c r="S394" s="776">
        <v>0</v>
      </c>
      <c r="T394" s="533">
        <v>0</v>
      </c>
      <c r="U394" s="1086"/>
      <c r="V394" s="8"/>
      <c r="W394" s="1084"/>
      <c r="X394" s="8"/>
      <c r="Y394" s="8">
        <v>656586.08750000002</v>
      </c>
      <c r="Z394" s="1324">
        <v>0.45100000000000018</v>
      </c>
      <c r="AA394" s="1325">
        <v>952706.41296250012</v>
      </c>
      <c r="AB394" s="1081"/>
      <c r="AC394" s="89">
        <v>952706.41296250012</v>
      </c>
      <c r="AD394" s="89"/>
      <c r="AE394" s="1082">
        <v>952706.41296250012</v>
      </c>
      <c r="AF394" s="831"/>
      <c r="AG394" s="776"/>
      <c r="AH394" s="776"/>
      <c r="AI394" s="776"/>
      <c r="AJ394" s="776"/>
      <c r="AK394" s="776"/>
      <c r="AL394" s="776"/>
      <c r="AM394" s="776"/>
      <c r="AN394" s="776"/>
      <c r="AO394" s="776"/>
      <c r="AP394" s="776"/>
      <c r="AQ394" s="776"/>
    </row>
    <row r="395" spans="1:43"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c r="X395" s="8"/>
      <c r="Y395" s="8"/>
      <c r="Z395" s="1324"/>
      <c r="AA395" s="1325">
        <v>0</v>
      </c>
      <c r="AB395" s="1081"/>
      <c r="AC395" s="89">
        <v>0</v>
      </c>
      <c r="AD395" s="89"/>
      <c r="AE395" s="1082">
        <v>0</v>
      </c>
      <c r="AF395" s="831"/>
      <c r="AG395" s="776"/>
      <c r="AH395" s="776"/>
      <c r="AI395" s="776"/>
      <c r="AJ395" s="776"/>
      <c r="AK395" s="776"/>
      <c r="AL395" s="776"/>
      <c r="AM395" s="776"/>
      <c r="AN395" s="776"/>
      <c r="AO395" s="776"/>
      <c r="AP395" s="776"/>
      <c r="AQ395" s="776"/>
    </row>
    <row r="396" spans="1:43"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c r="X396" s="8"/>
      <c r="Y396" s="8"/>
      <c r="Z396" s="1324"/>
      <c r="AA396" s="1325">
        <v>0</v>
      </c>
      <c r="AB396" s="1081"/>
      <c r="AC396" s="89">
        <v>0</v>
      </c>
      <c r="AD396" s="89"/>
      <c r="AE396" s="1082">
        <v>0</v>
      </c>
      <c r="AF396" s="831"/>
      <c r="AG396" s="776"/>
      <c r="AH396" s="776"/>
      <c r="AI396" s="776"/>
      <c r="AJ396" s="776"/>
      <c r="AK396" s="776"/>
      <c r="AL396" s="776"/>
      <c r="AM396" s="776"/>
      <c r="AN396" s="776"/>
      <c r="AO396" s="776"/>
      <c r="AP396" s="776"/>
      <c r="AQ396" s="776"/>
    </row>
    <row r="397" spans="1:43" s="144" customFormat="1">
      <c r="A397" s="994"/>
      <c r="B397" s="994"/>
      <c r="C397" s="236"/>
      <c r="D397" s="236"/>
      <c r="E397" s="236"/>
      <c r="F397" s="371"/>
      <c r="G397" s="865">
        <v>4</v>
      </c>
      <c r="H397" s="859">
        <v>2021</v>
      </c>
      <c r="I397" s="866">
        <v>2021</v>
      </c>
      <c r="J397" s="866">
        <v>2022</v>
      </c>
      <c r="K397" s="621" t="s">
        <v>306</v>
      </c>
      <c r="L397" s="1081">
        <v>0</v>
      </c>
      <c r="M397" s="89">
        <v>952706.41296250012</v>
      </c>
      <c r="N397" s="89">
        <v>0</v>
      </c>
      <c r="O397" s="1082">
        <v>952706.41296250012</v>
      </c>
      <c r="P397" s="598">
        <v>952706.41296250012</v>
      </c>
      <c r="Q397" s="776">
        <v>752075.23998270347</v>
      </c>
      <c r="R397" s="776">
        <v>0</v>
      </c>
      <c r="S397" s="776">
        <v>0</v>
      </c>
      <c r="T397" s="533">
        <v>0</v>
      </c>
      <c r="U397" s="1086"/>
      <c r="V397" s="8"/>
      <c r="W397" s="1084"/>
      <c r="X397" s="8"/>
      <c r="Y397" s="8">
        <v>656586.08750000002</v>
      </c>
      <c r="Z397" s="1324">
        <v>0.45100000000000018</v>
      </c>
      <c r="AA397" s="1325">
        <v>952706.41296250012</v>
      </c>
      <c r="AB397" s="1081"/>
      <c r="AC397" s="89">
        <v>952706.41296250012</v>
      </c>
      <c r="AD397" s="89"/>
      <c r="AE397" s="1082">
        <v>952706.41296250012</v>
      </c>
      <c r="AF397" s="831"/>
      <c r="AG397" s="776"/>
      <c r="AH397" s="776"/>
      <c r="AI397" s="776"/>
      <c r="AJ397" s="776"/>
      <c r="AK397" s="776"/>
      <c r="AL397" s="776"/>
      <c r="AM397" s="776"/>
      <c r="AN397" s="776"/>
      <c r="AO397" s="776"/>
      <c r="AP397" s="776"/>
      <c r="AQ397" s="776"/>
    </row>
    <row r="398" spans="1:43"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c r="X398" s="8"/>
      <c r="Y398" s="8"/>
      <c r="Z398" s="1324"/>
      <c r="AA398" s="1325">
        <v>0</v>
      </c>
      <c r="AB398" s="1081"/>
      <c r="AC398" s="89">
        <v>0</v>
      </c>
      <c r="AD398" s="89"/>
      <c r="AE398" s="1082">
        <v>0</v>
      </c>
      <c r="AF398" s="831"/>
      <c r="AG398" s="776"/>
      <c r="AH398" s="776"/>
      <c r="AI398" s="776"/>
      <c r="AJ398" s="776"/>
      <c r="AK398" s="776"/>
      <c r="AL398" s="776"/>
      <c r="AM398" s="776"/>
      <c r="AN398" s="776"/>
      <c r="AO398" s="776"/>
      <c r="AP398" s="776"/>
      <c r="AQ398" s="776"/>
    </row>
    <row r="399" spans="1:43"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c r="X399" s="8"/>
      <c r="Y399" s="8"/>
      <c r="Z399" s="1324"/>
      <c r="AA399" s="1325">
        <v>0</v>
      </c>
      <c r="AB399" s="1081"/>
      <c r="AC399" s="89">
        <v>0</v>
      </c>
      <c r="AD399" s="89"/>
      <c r="AE399" s="1082">
        <v>0</v>
      </c>
      <c r="AF399" s="831"/>
      <c r="AG399" s="776"/>
      <c r="AH399" s="776"/>
      <c r="AI399" s="776"/>
      <c r="AJ399" s="776"/>
      <c r="AK399" s="776"/>
      <c r="AL399" s="776"/>
      <c r="AM399" s="776"/>
      <c r="AN399" s="776"/>
      <c r="AO399" s="776"/>
      <c r="AP399" s="776"/>
      <c r="AQ399" s="776"/>
    </row>
    <row r="400" spans="1:43" s="144" customFormat="1">
      <c r="A400" s="994"/>
      <c r="B400" s="994"/>
      <c r="C400" s="236"/>
      <c r="D400" s="236"/>
      <c r="E400" s="236"/>
      <c r="F400" s="371"/>
      <c r="G400" s="865">
        <v>7</v>
      </c>
      <c r="H400" s="859">
        <v>2021</v>
      </c>
      <c r="I400" s="866">
        <v>2022</v>
      </c>
      <c r="J400" s="866">
        <v>2022</v>
      </c>
      <c r="K400" s="621" t="s">
        <v>306</v>
      </c>
      <c r="L400" s="1081">
        <v>0</v>
      </c>
      <c r="M400" s="89">
        <v>952706.41296250012</v>
      </c>
      <c r="N400" s="89">
        <v>0</v>
      </c>
      <c r="O400" s="1082">
        <v>952706.41296250012</v>
      </c>
      <c r="P400" s="598">
        <v>952706.41296250012</v>
      </c>
      <c r="Q400" s="776">
        <v>752075.23998270347</v>
      </c>
      <c r="R400" s="776">
        <v>0</v>
      </c>
      <c r="S400" s="776">
        <v>0</v>
      </c>
      <c r="T400" s="533">
        <v>0</v>
      </c>
      <c r="U400" s="1086"/>
      <c r="V400" s="8"/>
      <c r="W400" s="1084"/>
      <c r="X400" s="8"/>
      <c r="Y400" s="8">
        <v>656586.08750000002</v>
      </c>
      <c r="Z400" s="1324">
        <v>0.45100000000000018</v>
      </c>
      <c r="AA400" s="1325">
        <v>952706.41296250012</v>
      </c>
      <c r="AB400" s="1081"/>
      <c r="AC400" s="89">
        <v>952706.41296250012</v>
      </c>
      <c r="AD400" s="89"/>
      <c r="AE400" s="1082">
        <v>952706.41296250012</v>
      </c>
      <c r="AF400" s="831"/>
      <c r="AG400" s="776"/>
      <c r="AH400" s="776"/>
      <c r="AI400" s="776"/>
      <c r="AJ400" s="776"/>
      <c r="AK400" s="776"/>
      <c r="AL400" s="776"/>
      <c r="AM400" s="776"/>
      <c r="AN400" s="776"/>
      <c r="AO400" s="776"/>
      <c r="AP400" s="776"/>
      <c r="AQ400" s="776"/>
    </row>
    <row r="401" spans="1:43"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c r="X401" s="8"/>
      <c r="Y401" s="8"/>
      <c r="Z401" s="1324"/>
      <c r="AA401" s="1325">
        <v>0</v>
      </c>
      <c r="AB401" s="1081"/>
      <c r="AC401" s="89">
        <v>0</v>
      </c>
      <c r="AD401" s="89"/>
      <c r="AE401" s="1082">
        <v>0</v>
      </c>
      <c r="AF401" s="831"/>
      <c r="AG401" s="776"/>
      <c r="AH401" s="776"/>
      <c r="AI401" s="776"/>
      <c r="AJ401" s="776"/>
      <c r="AK401" s="776"/>
      <c r="AL401" s="776"/>
      <c r="AM401" s="776"/>
      <c r="AN401" s="776"/>
      <c r="AO401" s="776"/>
      <c r="AP401" s="776"/>
      <c r="AQ401" s="776"/>
    </row>
    <row r="402" spans="1:43"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c r="X402" s="8"/>
      <c r="Y402" s="8"/>
      <c r="Z402" s="1324"/>
      <c r="AA402" s="1325">
        <v>0</v>
      </c>
      <c r="AB402" s="1081"/>
      <c r="AC402" s="89">
        <v>0</v>
      </c>
      <c r="AD402" s="89"/>
      <c r="AE402" s="1082">
        <v>0</v>
      </c>
      <c r="AF402" s="831"/>
      <c r="AG402" s="776"/>
      <c r="AH402" s="776"/>
      <c r="AI402" s="776"/>
      <c r="AJ402" s="776"/>
      <c r="AK402" s="776"/>
      <c r="AL402" s="776"/>
      <c r="AM402" s="776"/>
      <c r="AN402" s="776"/>
      <c r="AO402" s="776"/>
      <c r="AP402" s="776"/>
      <c r="AQ402" s="776"/>
    </row>
    <row r="403" spans="1:43" s="144" customFormat="1">
      <c r="A403" s="994"/>
      <c r="B403" s="994"/>
      <c r="C403" s="236"/>
      <c r="D403" s="236"/>
      <c r="E403" s="236"/>
      <c r="F403" s="371"/>
      <c r="G403" s="865">
        <v>10</v>
      </c>
      <c r="H403" s="859">
        <v>2021</v>
      </c>
      <c r="I403" s="866">
        <v>2022</v>
      </c>
      <c r="J403" s="866">
        <v>2022</v>
      </c>
      <c r="K403" s="621" t="s">
        <v>306</v>
      </c>
      <c r="L403" s="1081">
        <v>0</v>
      </c>
      <c r="M403" s="89">
        <v>969121.06515000015</v>
      </c>
      <c r="N403" s="89">
        <v>0</v>
      </c>
      <c r="O403" s="1082">
        <v>969121.06515000015</v>
      </c>
      <c r="P403" s="598">
        <v>969121.06515000015</v>
      </c>
      <c r="Q403" s="776">
        <v>765033.1179975674</v>
      </c>
      <c r="R403" s="776">
        <v>0</v>
      </c>
      <c r="S403" s="776">
        <v>0</v>
      </c>
      <c r="T403" s="533">
        <v>0</v>
      </c>
      <c r="U403" s="1086"/>
      <c r="V403" s="8"/>
      <c r="W403" s="1084"/>
      <c r="X403" s="8"/>
      <c r="Y403" s="8">
        <v>656586.08750000002</v>
      </c>
      <c r="Z403" s="1324">
        <v>0.4760000000000002</v>
      </c>
      <c r="AA403" s="1325">
        <v>969121.06515000015</v>
      </c>
      <c r="AB403" s="1081"/>
      <c r="AC403" s="89">
        <v>969121.06515000015</v>
      </c>
      <c r="AD403" s="89"/>
      <c r="AE403" s="1082">
        <v>969121.06515000015</v>
      </c>
      <c r="AF403" s="831"/>
      <c r="AG403" s="776"/>
      <c r="AH403" s="776"/>
      <c r="AI403" s="776"/>
      <c r="AJ403" s="776"/>
      <c r="AK403" s="776"/>
      <c r="AL403" s="776"/>
      <c r="AM403" s="776"/>
      <c r="AN403" s="776"/>
      <c r="AO403" s="776"/>
      <c r="AP403" s="776"/>
      <c r="AQ403" s="776"/>
    </row>
    <row r="404" spans="1:43"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c r="X404" s="8"/>
      <c r="Y404" s="8"/>
      <c r="Z404" s="1324"/>
      <c r="AA404" s="1325">
        <v>0</v>
      </c>
      <c r="AB404" s="1081"/>
      <c r="AC404" s="89">
        <v>0</v>
      </c>
      <c r="AD404" s="89"/>
      <c r="AE404" s="1082">
        <v>0</v>
      </c>
      <c r="AF404" s="831"/>
      <c r="AG404" s="776"/>
      <c r="AH404" s="776"/>
      <c r="AI404" s="776"/>
      <c r="AJ404" s="776"/>
      <c r="AK404" s="776"/>
      <c r="AL404" s="776"/>
      <c r="AM404" s="776"/>
      <c r="AN404" s="776"/>
      <c r="AO404" s="776"/>
      <c r="AP404" s="776"/>
      <c r="AQ404" s="776"/>
    </row>
    <row r="405" spans="1:43"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c r="X405" s="8"/>
      <c r="Y405" s="8"/>
      <c r="Z405" s="1324"/>
      <c r="AA405" s="1325">
        <v>0</v>
      </c>
      <c r="AB405" s="1081"/>
      <c r="AC405" s="89">
        <v>0</v>
      </c>
      <c r="AD405" s="89"/>
      <c r="AE405" s="1082">
        <v>0</v>
      </c>
      <c r="AF405" s="831"/>
      <c r="AG405" s="776"/>
      <c r="AH405" s="776"/>
      <c r="AI405" s="776"/>
      <c r="AJ405" s="776"/>
      <c r="AK405" s="776"/>
      <c r="AL405" s="776"/>
      <c r="AM405" s="776"/>
      <c r="AN405" s="776"/>
      <c r="AO405" s="776"/>
      <c r="AP405" s="776"/>
      <c r="AQ405" s="776"/>
    </row>
    <row r="406" spans="1:43" s="144" customFormat="1">
      <c r="A406" s="994"/>
      <c r="B406" s="994"/>
      <c r="C406" s="236"/>
      <c r="D406" s="236"/>
      <c r="E406" s="236"/>
      <c r="F406" s="371"/>
      <c r="G406" s="865">
        <v>1</v>
      </c>
      <c r="H406" s="859">
        <v>2022</v>
      </c>
      <c r="I406" s="866">
        <v>2022</v>
      </c>
      <c r="J406" s="866">
        <v>2022</v>
      </c>
      <c r="K406" s="621" t="s">
        <v>306</v>
      </c>
      <c r="L406" s="1081">
        <v>0</v>
      </c>
      <c r="M406" s="89">
        <v>969121.06515000015</v>
      </c>
      <c r="N406" s="89">
        <v>0</v>
      </c>
      <c r="O406" s="1082">
        <v>969121.06515000015</v>
      </c>
      <c r="P406" s="598">
        <v>969121.06515000015</v>
      </c>
      <c r="Q406" s="776">
        <v>765033.1179975674</v>
      </c>
      <c r="R406" s="776">
        <v>0</v>
      </c>
      <c r="S406" s="776">
        <v>0</v>
      </c>
      <c r="T406" s="533">
        <v>0</v>
      </c>
      <c r="U406" s="1086"/>
      <c r="V406" s="8"/>
      <c r="W406" s="1084"/>
      <c r="X406" s="8"/>
      <c r="Y406" s="8">
        <v>656586.08750000002</v>
      </c>
      <c r="Z406" s="1324">
        <v>0.4760000000000002</v>
      </c>
      <c r="AA406" s="1325">
        <v>969121.06515000015</v>
      </c>
      <c r="AB406" s="1081"/>
      <c r="AC406" s="89">
        <v>969121.06515000015</v>
      </c>
      <c r="AD406" s="89"/>
      <c r="AE406" s="1082">
        <v>969121.06515000015</v>
      </c>
      <c r="AF406" s="831"/>
      <c r="AG406" s="776"/>
      <c r="AH406" s="776"/>
      <c r="AI406" s="776"/>
      <c r="AJ406" s="776"/>
      <c r="AK406" s="776"/>
      <c r="AL406" s="776"/>
      <c r="AM406" s="776"/>
      <c r="AN406" s="776"/>
      <c r="AO406" s="776"/>
      <c r="AP406" s="776"/>
      <c r="AQ406" s="776"/>
    </row>
    <row r="407" spans="1:43"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c r="X407" s="8"/>
      <c r="Y407" s="8"/>
      <c r="Z407" s="1324"/>
      <c r="AA407" s="1325">
        <v>0</v>
      </c>
      <c r="AB407" s="1081"/>
      <c r="AC407" s="89">
        <v>0</v>
      </c>
      <c r="AD407" s="89"/>
      <c r="AE407" s="1082">
        <v>0</v>
      </c>
      <c r="AF407" s="831"/>
      <c r="AG407" s="776"/>
      <c r="AH407" s="776"/>
      <c r="AI407" s="776"/>
      <c r="AJ407" s="776"/>
      <c r="AK407" s="776"/>
      <c r="AL407" s="776"/>
      <c r="AM407" s="776"/>
      <c r="AN407" s="776"/>
      <c r="AO407" s="776"/>
      <c r="AP407" s="776"/>
      <c r="AQ407" s="776"/>
    </row>
    <row r="408" spans="1:43"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c r="X408" s="8"/>
      <c r="Y408" s="8"/>
      <c r="Z408" s="1324"/>
      <c r="AA408" s="1325">
        <v>0</v>
      </c>
      <c r="AB408" s="1081"/>
      <c r="AC408" s="89">
        <v>0</v>
      </c>
      <c r="AD408" s="89"/>
      <c r="AE408" s="1082">
        <v>0</v>
      </c>
      <c r="AF408" s="831"/>
      <c r="AG408" s="776"/>
      <c r="AH408" s="776"/>
      <c r="AI408" s="776"/>
      <c r="AJ408" s="776"/>
      <c r="AK408" s="776"/>
      <c r="AL408" s="776"/>
      <c r="AM408" s="776"/>
      <c r="AN408" s="776"/>
      <c r="AO408" s="776"/>
      <c r="AP408" s="776"/>
      <c r="AQ408" s="776"/>
    </row>
    <row r="409" spans="1:43" s="144" customFormat="1">
      <c r="A409" s="994"/>
      <c r="B409" s="994"/>
      <c r="C409" s="236"/>
      <c r="D409" s="236"/>
      <c r="E409" s="236"/>
      <c r="F409" s="371"/>
      <c r="G409" s="865">
        <v>4</v>
      </c>
      <c r="H409" s="859">
        <v>2022</v>
      </c>
      <c r="I409" s="866">
        <v>2022</v>
      </c>
      <c r="J409" s="866">
        <v>2023</v>
      </c>
      <c r="K409" s="621" t="s">
        <v>306</v>
      </c>
      <c r="L409" s="1081">
        <v>0</v>
      </c>
      <c r="M409" s="89">
        <v>969121.06515000015</v>
      </c>
      <c r="N409" s="89">
        <v>0</v>
      </c>
      <c r="O409" s="1082">
        <v>969121.06515000015</v>
      </c>
      <c r="P409" s="598">
        <v>969121.06515000015</v>
      </c>
      <c r="Q409" s="776">
        <v>742750.59999763838</v>
      </c>
      <c r="R409" s="776">
        <v>0</v>
      </c>
      <c r="S409" s="776">
        <v>0</v>
      </c>
      <c r="T409" s="533">
        <v>0</v>
      </c>
      <c r="U409" s="1086"/>
      <c r="V409" s="8"/>
      <c r="W409" s="1084"/>
      <c r="X409" s="8"/>
      <c r="Y409" s="8">
        <v>656586.08750000002</v>
      </c>
      <c r="Z409" s="1324">
        <v>0.4760000000000002</v>
      </c>
      <c r="AA409" s="1325">
        <v>969121.06515000015</v>
      </c>
      <c r="AB409" s="1081"/>
      <c r="AC409" s="89">
        <v>969121.06515000015</v>
      </c>
      <c r="AD409" s="89"/>
      <c r="AE409" s="1082">
        <v>969121.06515000015</v>
      </c>
      <c r="AF409" s="831"/>
      <c r="AG409" s="776"/>
      <c r="AH409" s="776"/>
      <c r="AI409" s="776"/>
      <c r="AJ409" s="776"/>
      <c r="AK409" s="776"/>
      <c r="AL409" s="776"/>
      <c r="AM409" s="776"/>
      <c r="AN409" s="776"/>
      <c r="AO409" s="776"/>
      <c r="AP409" s="776"/>
      <c r="AQ409" s="776"/>
    </row>
    <row r="410" spans="1:43"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c r="X410" s="8"/>
      <c r="Y410" s="8"/>
      <c r="Z410" s="1324"/>
      <c r="AA410" s="1325">
        <v>0</v>
      </c>
      <c r="AB410" s="1081"/>
      <c r="AC410" s="89">
        <v>0</v>
      </c>
      <c r="AD410" s="89"/>
      <c r="AE410" s="1082">
        <v>0</v>
      </c>
      <c r="AF410" s="831"/>
      <c r="AG410" s="776"/>
      <c r="AH410" s="776"/>
      <c r="AI410" s="776"/>
      <c r="AJ410" s="776"/>
      <c r="AK410" s="776"/>
      <c r="AL410" s="776"/>
      <c r="AM410" s="776"/>
      <c r="AN410" s="776"/>
      <c r="AO410" s="776"/>
      <c r="AP410" s="776"/>
      <c r="AQ410" s="776"/>
    </row>
    <row r="411" spans="1:43"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c r="X411" s="8"/>
      <c r="Y411" s="8"/>
      <c r="Z411" s="1324"/>
      <c r="AA411" s="1325">
        <v>0</v>
      </c>
      <c r="AB411" s="1081"/>
      <c r="AC411" s="89">
        <v>0</v>
      </c>
      <c r="AD411" s="89"/>
      <c r="AE411" s="1082">
        <v>0</v>
      </c>
      <c r="AF411" s="831"/>
      <c r="AG411" s="776"/>
      <c r="AH411" s="776"/>
      <c r="AI411" s="776"/>
      <c r="AJ411" s="776"/>
      <c r="AK411" s="776"/>
      <c r="AL411" s="776"/>
      <c r="AM411" s="776"/>
      <c r="AN411" s="776"/>
      <c r="AO411" s="776"/>
      <c r="AP411" s="776"/>
      <c r="AQ411" s="776"/>
    </row>
    <row r="412" spans="1:43" s="144" customFormat="1">
      <c r="A412" s="994"/>
      <c r="B412" s="994"/>
      <c r="C412" s="236"/>
      <c r="D412" s="236"/>
      <c r="E412" s="236"/>
      <c r="F412" s="371"/>
      <c r="G412" s="865">
        <v>7</v>
      </c>
      <c r="H412" s="859">
        <v>2022</v>
      </c>
      <c r="I412" s="866">
        <v>2023</v>
      </c>
      <c r="J412" s="866">
        <v>2023</v>
      </c>
      <c r="K412" s="621" t="s">
        <v>306</v>
      </c>
      <c r="L412" s="1081">
        <v>0</v>
      </c>
      <c r="M412" s="89">
        <v>969121.06515000015</v>
      </c>
      <c r="N412" s="89">
        <v>0</v>
      </c>
      <c r="O412" s="1082">
        <v>969121.06515000015</v>
      </c>
      <c r="P412" s="598">
        <v>969121.06515000015</v>
      </c>
      <c r="Q412" s="776">
        <v>742750.59999763838</v>
      </c>
      <c r="R412" s="776">
        <v>0</v>
      </c>
      <c r="S412" s="776">
        <v>0</v>
      </c>
      <c r="T412" s="533">
        <v>0</v>
      </c>
      <c r="U412" s="1086"/>
      <c r="V412" s="8"/>
      <c r="W412" s="1084"/>
      <c r="X412" s="8"/>
      <c r="Y412" s="8">
        <v>656586.08750000002</v>
      </c>
      <c r="Z412" s="1324">
        <v>0.4760000000000002</v>
      </c>
      <c r="AA412" s="1325">
        <v>969121.06515000015</v>
      </c>
      <c r="AB412" s="1081"/>
      <c r="AC412" s="89">
        <v>969121.06515000015</v>
      </c>
      <c r="AD412" s="89"/>
      <c r="AE412" s="1082">
        <v>969121.06515000015</v>
      </c>
      <c r="AF412" s="831"/>
      <c r="AG412" s="776"/>
      <c r="AH412" s="776"/>
      <c r="AI412" s="776"/>
      <c r="AJ412" s="776"/>
      <c r="AK412" s="776"/>
      <c r="AL412" s="776"/>
      <c r="AM412" s="776"/>
      <c r="AN412" s="776"/>
      <c r="AO412" s="776"/>
      <c r="AP412" s="776"/>
      <c r="AQ412" s="776"/>
    </row>
    <row r="413" spans="1:43"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c r="X413" s="8"/>
      <c r="Y413" s="8"/>
      <c r="Z413" s="1324"/>
      <c r="AA413" s="1325">
        <v>0</v>
      </c>
      <c r="AB413" s="1081"/>
      <c r="AC413" s="89">
        <v>0</v>
      </c>
      <c r="AD413" s="89"/>
      <c r="AE413" s="1082">
        <v>0</v>
      </c>
      <c r="AF413" s="831"/>
      <c r="AG413" s="776"/>
      <c r="AH413" s="776"/>
      <c r="AI413" s="776"/>
      <c r="AJ413" s="776"/>
      <c r="AK413" s="776"/>
      <c r="AL413" s="776"/>
      <c r="AM413" s="776"/>
      <c r="AN413" s="776"/>
      <c r="AO413" s="776"/>
      <c r="AP413" s="776"/>
      <c r="AQ413" s="776"/>
    </row>
    <row r="414" spans="1:43"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c r="X414" s="8"/>
      <c r="Y414" s="8"/>
      <c r="Z414" s="1324"/>
      <c r="AA414" s="1325">
        <v>0</v>
      </c>
      <c r="AB414" s="1081"/>
      <c r="AC414" s="89">
        <v>0</v>
      </c>
      <c r="AD414" s="89"/>
      <c r="AE414" s="1082">
        <v>0</v>
      </c>
      <c r="AF414" s="831"/>
      <c r="AG414" s="776"/>
      <c r="AH414" s="776"/>
      <c r="AI414" s="776"/>
      <c r="AJ414" s="776"/>
      <c r="AK414" s="776"/>
      <c r="AL414" s="776"/>
      <c r="AM414" s="776"/>
      <c r="AN414" s="776"/>
      <c r="AO414" s="776"/>
      <c r="AP414" s="776"/>
      <c r="AQ414" s="776"/>
    </row>
    <row r="415" spans="1:43" s="144" customFormat="1">
      <c r="A415" s="994"/>
      <c r="B415" s="994"/>
      <c r="C415" s="236"/>
      <c r="D415" s="236"/>
      <c r="E415" s="236"/>
      <c r="F415" s="371"/>
      <c r="G415" s="865">
        <v>10</v>
      </c>
      <c r="H415" s="859">
        <v>2022</v>
      </c>
      <c r="I415" s="866">
        <v>2023</v>
      </c>
      <c r="J415" s="866">
        <v>2023</v>
      </c>
      <c r="K415" s="621" t="s">
        <v>306</v>
      </c>
      <c r="L415" s="1081">
        <v>0</v>
      </c>
      <c r="M415" s="89">
        <v>985535.7173375003</v>
      </c>
      <c r="N415" s="89">
        <v>0</v>
      </c>
      <c r="O415" s="1082">
        <v>985535.7173375003</v>
      </c>
      <c r="P415" s="598">
        <v>985535.7173375003</v>
      </c>
      <c r="Q415" s="776">
        <v>755331.06408973935</v>
      </c>
      <c r="R415" s="776">
        <v>0</v>
      </c>
      <c r="S415" s="776">
        <v>0</v>
      </c>
      <c r="T415" s="533">
        <v>0</v>
      </c>
      <c r="U415" s="1086"/>
      <c r="V415" s="8"/>
      <c r="W415" s="1084"/>
      <c r="X415" s="8"/>
      <c r="Y415" s="8">
        <v>656586.08750000002</v>
      </c>
      <c r="Z415" s="1324">
        <v>0.50100000000000022</v>
      </c>
      <c r="AA415" s="1325">
        <v>985535.7173375003</v>
      </c>
      <c r="AB415" s="1081"/>
      <c r="AC415" s="89">
        <v>985535.7173375003</v>
      </c>
      <c r="AD415" s="89"/>
      <c r="AE415" s="1082">
        <v>985535.7173375003</v>
      </c>
      <c r="AF415" s="831"/>
      <c r="AG415" s="776"/>
      <c r="AH415" s="776"/>
      <c r="AI415" s="776"/>
      <c r="AJ415" s="776"/>
      <c r="AK415" s="776"/>
      <c r="AL415" s="776"/>
      <c r="AM415" s="776"/>
      <c r="AN415" s="776"/>
      <c r="AO415" s="776"/>
      <c r="AP415" s="776"/>
      <c r="AQ415" s="776"/>
    </row>
    <row r="416" spans="1:43"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c r="X416" s="8"/>
      <c r="Y416" s="8"/>
      <c r="Z416" s="1324"/>
      <c r="AA416" s="1325">
        <v>0</v>
      </c>
      <c r="AB416" s="1081"/>
      <c r="AC416" s="89">
        <v>0</v>
      </c>
      <c r="AD416" s="89"/>
      <c r="AE416" s="1082">
        <v>0</v>
      </c>
      <c r="AF416" s="831"/>
      <c r="AG416" s="776"/>
      <c r="AH416" s="776"/>
      <c r="AI416" s="776"/>
      <c r="AJ416" s="776"/>
      <c r="AK416" s="776"/>
      <c r="AL416" s="776"/>
      <c r="AM416" s="776"/>
      <c r="AN416" s="776"/>
      <c r="AO416" s="776"/>
      <c r="AP416" s="776"/>
      <c r="AQ416" s="776"/>
    </row>
    <row r="417" spans="1:43"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c r="X417" s="8"/>
      <c r="Y417" s="8"/>
      <c r="Z417" s="1324"/>
      <c r="AA417" s="1325">
        <v>0</v>
      </c>
      <c r="AB417" s="1081"/>
      <c r="AC417" s="89">
        <v>0</v>
      </c>
      <c r="AD417" s="89"/>
      <c r="AE417" s="1082">
        <v>0</v>
      </c>
      <c r="AF417" s="831"/>
      <c r="AG417" s="776"/>
      <c r="AH417" s="776"/>
      <c r="AI417" s="776"/>
      <c r="AJ417" s="776"/>
      <c r="AK417" s="776"/>
      <c r="AL417" s="776"/>
      <c r="AM417" s="776"/>
      <c r="AN417" s="776"/>
      <c r="AO417" s="776"/>
      <c r="AP417" s="776"/>
      <c r="AQ417" s="776"/>
    </row>
    <row r="418" spans="1:43" s="144" customFormat="1">
      <c r="A418" s="994"/>
      <c r="B418" s="994"/>
      <c r="C418" s="236"/>
      <c r="D418" s="236"/>
      <c r="E418" s="236"/>
      <c r="F418" s="371"/>
      <c r="G418" s="865">
        <v>1</v>
      </c>
      <c r="H418" s="859">
        <v>2023</v>
      </c>
      <c r="I418" s="866">
        <v>2023</v>
      </c>
      <c r="J418" s="866">
        <v>2023</v>
      </c>
      <c r="K418" s="621" t="s">
        <v>306</v>
      </c>
      <c r="L418" s="1081">
        <v>0</v>
      </c>
      <c r="M418" s="89">
        <v>985535.7173375003</v>
      </c>
      <c r="N418" s="89">
        <v>0</v>
      </c>
      <c r="O418" s="1082">
        <v>985535.7173375003</v>
      </c>
      <c r="P418" s="598">
        <v>985535.7173375003</v>
      </c>
      <c r="Q418" s="776">
        <v>755331.06408973935</v>
      </c>
      <c r="R418" s="776">
        <v>0</v>
      </c>
      <c r="S418" s="776">
        <v>0</v>
      </c>
      <c r="T418" s="533">
        <v>0</v>
      </c>
      <c r="U418" s="1086"/>
      <c r="V418" s="8"/>
      <c r="W418" s="1084"/>
      <c r="X418" s="8"/>
      <c r="Y418" s="8">
        <v>656586.08750000002</v>
      </c>
      <c r="Z418" s="1324">
        <v>0.50100000000000022</v>
      </c>
      <c r="AA418" s="1325">
        <v>985535.7173375003</v>
      </c>
      <c r="AB418" s="1081"/>
      <c r="AC418" s="89">
        <v>985535.7173375003</v>
      </c>
      <c r="AD418" s="89"/>
      <c r="AE418" s="1082">
        <v>985535.7173375003</v>
      </c>
      <c r="AF418" s="831"/>
      <c r="AG418" s="776"/>
      <c r="AH418" s="776"/>
      <c r="AI418" s="776"/>
      <c r="AJ418" s="776"/>
      <c r="AK418" s="776"/>
      <c r="AL418" s="776"/>
      <c r="AM418" s="776"/>
      <c r="AN418" s="776"/>
      <c r="AO418" s="776"/>
      <c r="AP418" s="776"/>
      <c r="AQ418" s="776"/>
    </row>
    <row r="419" spans="1:43"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c r="X419" s="8"/>
      <c r="Y419" s="8"/>
      <c r="Z419" s="1324"/>
      <c r="AA419" s="1325">
        <v>0</v>
      </c>
      <c r="AB419" s="1081"/>
      <c r="AC419" s="89">
        <v>0</v>
      </c>
      <c r="AD419" s="89"/>
      <c r="AE419" s="1082">
        <v>0</v>
      </c>
      <c r="AF419" s="831"/>
      <c r="AG419" s="776"/>
      <c r="AH419" s="776"/>
      <c r="AI419" s="776"/>
      <c r="AJ419" s="776"/>
      <c r="AK419" s="776"/>
      <c r="AL419" s="776"/>
      <c r="AM419" s="776"/>
      <c r="AN419" s="776"/>
      <c r="AO419" s="776"/>
      <c r="AP419" s="776"/>
      <c r="AQ419" s="776"/>
    </row>
    <row r="420" spans="1:43"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c r="X420" s="8"/>
      <c r="Y420" s="8"/>
      <c r="Z420" s="1324"/>
      <c r="AA420" s="1325">
        <v>0</v>
      </c>
      <c r="AB420" s="1081"/>
      <c r="AC420" s="89">
        <v>0</v>
      </c>
      <c r="AD420" s="89"/>
      <c r="AE420" s="1082">
        <v>0</v>
      </c>
      <c r="AF420" s="831"/>
      <c r="AG420" s="776"/>
      <c r="AH420" s="776"/>
      <c r="AI420" s="776"/>
      <c r="AJ420" s="776"/>
      <c r="AK420" s="776"/>
      <c r="AL420" s="776"/>
      <c r="AM420" s="776"/>
      <c r="AN420" s="776"/>
      <c r="AO420" s="776"/>
      <c r="AP420" s="776"/>
      <c r="AQ420" s="776"/>
    </row>
    <row r="421" spans="1:43" s="144" customFormat="1">
      <c r="A421" s="994"/>
      <c r="B421" s="994"/>
      <c r="C421" s="236"/>
      <c r="D421" s="236"/>
      <c r="E421" s="236"/>
      <c r="F421" s="371"/>
      <c r="G421" s="865">
        <v>4</v>
      </c>
      <c r="H421" s="859">
        <v>2023</v>
      </c>
      <c r="I421" s="866">
        <v>2023</v>
      </c>
      <c r="J421" s="866">
        <v>2024</v>
      </c>
      <c r="K421" s="621" t="s">
        <v>306</v>
      </c>
      <c r="L421" s="1081">
        <v>0</v>
      </c>
      <c r="M421" s="89">
        <v>985535.7173375003</v>
      </c>
      <c r="N421" s="89">
        <v>0</v>
      </c>
      <c r="O421" s="1082">
        <v>985535.7173375003</v>
      </c>
      <c r="P421" s="598">
        <v>985535.7173375003</v>
      </c>
      <c r="Q421" s="776">
        <v>733331.13018421293</v>
      </c>
      <c r="R421" s="776">
        <v>0</v>
      </c>
      <c r="S421" s="776">
        <v>0</v>
      </c>
      <c r="T421" s="533">
        <v>0</v>
      </c>
      <c r="U421" s="1086"/>
      <c r="V421" s="8"/>
      <c r="W421" s="1084"/>
      <c r="X421" s="8"/>
      <c r="Y421" s="8">
        <v>656586.08750000002</v>
      </c>
      <c r="Z421" s="1324">
        <v>0.50100000000000022</v>
      </c>
      <c r="AA421" s="1325">
        <v>985535.7173375003</v>
      </c>
      <c r="AB421" s="1081"/>
      <c r="AC421" s="89">
        <v>985535.7173375003</v>
      </c>
      <c r="AD421" s="89"/>
      <c r="AE421" s="1082">
        <v>985535.7173375003</v>
      </c>
      <c r="AF421" s="831"/>
      <c r="AG421" s="776"/>
      <c r="AH421" s="776"/>
      <c r="AI421" s="776"/>
      <c r="AJ421" s="776"/>
      <c r="AK421" s="776"/>
      <c r="AL421" s="776"/>
      <c r="AM421" s="776"/>
      <c r="AN421" s="776"/>
      <c r="AO421" s="776"/>
      <c r="AP421" s="776"/>
      <c r="AQ421" s="776"/>
    </row>
    <row r="422" spans="1:43"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c r="X422" s="8"/>
      <c r="Y422" s="8"/>
      <c r="Z422" s="1324"/>
      <c r="AA422" s="1325">
        <v>0</v>
      </c>
      <c r="AB422" s="1081"/>
      <c r="AC422" s="89">
        <v>0</v>
      </c>
      <c r="AD422" s="89"/>
      <c r="AE422" s="1082">
        <v>0</v>
      </c>
      <c r="AF422" s="831"/>
      <c r="AG422" s="776"/>
      <c r="AH422" s="776"/>
      <c r="AI422" s="776"/>
      <c r="AJ422" s="776"/>
      <c r="AK422" s="776"/>
      <c r="AL422" s="776"/>
      <c r="AM422" s="776"/>
      <c r="AN422" s="776"/>
      <c r="AO422" s="776"/>
      <c r="AP422" s="776"/>
      <c r="AQ422" s="776"/>
    </row>
    <row r="423" spans="1:43"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c r="X423" s="8"/>
      <c r="Y423" s="8"/>
      <c r="Z423" s="1324"/>
      <c r="AA423" s="1325">
        <v>0</v>
      </c>
      <c r="AB423" s="1081"/>
      <c r="AC423" s="89">
        <v>0</v>
      </c>
      <c r="AD423" s="89"/>
      <c r="AE423" s="1082">
        <v>0</v>
      </c>
      <c r="AF423" s="831"/>
      <c r="AG423" s="776"/>
      <c r="AH423" s="776"/>
      <c r="AI423" s="776"/>
      <c r="AJ423" s="776"/>
      <c r="AK423" s="776"/>
      <c r="AL423" s="776"/>
      <c r="AM423" s="776"/>
      <c r="AN423" s="776"/>
      <c r="AO423" s="776"/>
      <c r="AP423" s="776"/>
      <c r="AQ423" s="776"/>
    </row>
    <row r="424" spans="1:43" s="144" customFormat="1">
      <c r="A424" s="994"/>
      <c r="B424" s="994"/>
      <c r="C424" s="236"/>
      <c r="D424" s="236"/>
      <c r="E424" s="236"/>
      <c r="F424" s="371"/>
      <c r="G424" s="865">
        <v>7</v>
      </c>
      <c r="H424" s="859">
        <v>2023</v>
      </c>
      <c r="I424" s="866">
        <v>2024</v>
      </c>
      <c r="J424" s="866">
        <v>2024</v>
      </c>
      <c r="K424" s="621" t="s">
        <v>306</v>
      </c>
      <c r="L424" s="1081">
        <v>0</v>
      </c>
      <c r="M424" s="89">
        <v>985535.7173375003</v>
      </c>
      <c r="N424" s="89">
        <v>0</v>
      </c>
      <c r="O424" s="1082">
        <v>985535.7173375003</v>
      </c>
      <c r="P424" s="598">
        <v>985535.7173375003</v>
      </c>
      <c r="Q424" s="776">
        <v>733331.13018421293</v>
      </c>
      <c r="R424" s="776">
        <v>0</v>
      </c>
      <c r="S424" s="776">
        <v>0</v>
      </c>
      <c r="T424" s="533">
        <v>0</v>
      </c>
      <c r="U424" s="1086"/>
      <c r="V424" s="8"/>
      <c r="W424" s="1084"/>
      <c r="X424" s="8"/>
      <c r="Y424" s="8">
        <v>656586.08750000002</v>
      </c>
      <c r="Z424" s="1324">
        <v>0.50100000000000022</v>
      </c>
      <c r="AA424" s="1325">
        <v>985535.7173375003</v>
      </c>
      <c r="AB424" s="1081"/>
      <c r="AC424" s="89">
        <v>985535.7173375003</v>
      </c>
      <c r="AD424" s="89"/>
      <c r="AE424" s="1082">
        <v>985535.7173375003</v>
      </c>
      <c r="AF424" s="831"/>
      <c r="AG424" s="776"/>
      <c r="AH424" s="776"/>
      <c r="AI424" s="776"/>
      <c r="AJ424" s="776"/>
      <c r="AK424" s="776"/>
      <c r="AL424" s="776"/>
      <c r="AM424" s="776"/>
      <c r="AN424" s="776"/>
      <c r="AO424" s="776"/>
      <c r="AP424" s="776"/>
      <c r="AQ424" s="776"/>
    </row>
    <row r="425" spans="1:43"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c r="X425" s="8"/>
      <c r="Y425" s="8"/>
      <c r="Z425" s="1324"/>
      <c r="AA425" s="1325">
        <v>0</v>
      </c>
      <c r="AB425" s="1081"/>
      <c r="AC425" s="89">
        <v>0</v>
      </c>
      <c r="AD425" s="89"/>
      <c r="AE425" s="1082">
        <v>0</v>
      </c>
      <c r="AF425" s="831"/>
      <c r="AG425" s="776"/>
      <c r="AH425" s="776"/>
      <c r="AI425" s="776"/>
      <c r="AJ425" s="776"/>
      <c r="AK425" s="776"/>
      <c r="AL425" s="776"/>
      <c r="AM425" s="776"/>
      <c r="AN425" s="776"/>
      <c r="AO425" s="776"/>
      <c r="AP425" s="776"/>
      <c r="AQ425" s="776"/>
    </row>
    <row r="426" spans="1:43"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c r="X426" s="8"/>
      <c r="Y426" s="8"/>
      <c r="Z426" s="1324"/>
      <c r="AA426" s="1325">
        <v>0</v>
      </c>
      <c r="AB426" s="1081"/>
      <c r="AC426" s="89">
        <v>0</v>
      </c>
      <c r="AD426" s="89"/>
      <c r="AE426" s="1082">
        <v>0</v>
      </c>
      <c r="AF426" s="831"/>
      <c r="AG426" s="776"/>
      <c r="AH426" s="776"/>
      <c r="AI426" s="776"/>
      <c r="AJ426" s="776"/>
      <c r="AK426" s="776"/>
      <c r="AL426" s="776"/>
      <c r="AM426" s="776"/>
      <c r="AN426" s="776"/>
      <c r="AO426" s="776"/>
      <c r="AP426" s="776"/>
      <c r="AQ426" s="776"/>
    </row>
    <row r="427" spans="1:43" s="144" customFormat="1">
      <c r="A427" s="994"/>
      <c r="B427" s="994"/>
      <c r="C427" s="236"/>
      <c r="D427" s="236"/>
      <c r="E427" s="236"/>
      <c r="F427" s="371"/>
      <c r="G427" s="865">
        <v>10</v>
      </c>
      <c r="H427" s="859">
        <v>2023</v>
      </c>
      <c r="I427" s="866">
        <v>2024</v>
      </c>
      <c r="J427" s="866">
        <v>2024</v>
      </c>
      <c r="K427" s="621" t="s">
        <v>306</v>
      </c>
      <c r="L427" s="1081">
        <v>0</v>
      </c>
      <c r="M427" s="89">
        <v>1001950.3695250002</v>
      </c>
      <c r="N427" s="89">
        <v>0</v>
      </c>
      <c r="O427" s="1082">
        <v>1001950.3695250002</v>
      </c>
      <c r="P427" s="598">
        <v>1001950.3695250002</v>
      </c>
      <c r="Q427" s="776">
        <v>745545.17299207789</v>
      </c>
      <c r="R427" s="776">
        <v>0</v>
      </c>
      <c r="S427" s="776">
        <v>0</v>
      </c>
      <c r="T427" s="533">
        <v>0</v>
      </c>
      <c r="U427" s="1086"/>
      <c r="V427" s="8"/>
      <c r="W427" s="1084"/>
      <c r="X427" s="8"/>
      <c r="Y427" s="8">
        <v>656586.08750000002</v>
      </c>
      <c r="Z427" s="1324">
        <v>0.52600000000000025</v>
      </c>
      <c r="AA427" s="1325">
        <v>1001950.3695250002</v>
      </c>
      <c r="AB427" s="1081"/>
      <c r="AC427" s="89">
        <v>1001950.3695250002</v>
      </c>
      <c r="AD427" s="89"/>
      <c r="AE427" s="1082">
        <v>1001950.3695250002</v>
      </c>
      <c r="AF427" s="831"/>
      <c r="AG427" s="776"/>
      <c r="AH427" s="776"/>
      <c r="AI427" s="776"/>
      <c r="AJ427" s="776"/>
      <c r="AK427" s="776"/>
      <c r="AL427" s="776"/>
      <c r="AM427" s="776"/>
      <c r="AN427" s="776"/>
      <c r="AO427" s="776"/>
      <c r="AP427" s="776"/>
      <c r="AQ427" s="776"/>
    </row>
    <row r="428" spans="1:43"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c r="X428" s="8"/>
      <c r="Y428" s="8"/>
      <c r="Z428" s="1324"/>
      <c r="AA428" s="1325">
        <v>0</v>
      </c>
      <c r="AB428" s="1081"/>
      <c r="AC428" s="89">
        <v>0</v>
      </c>
      <c r="AD428" s="89"/>
      <c r="AE428" s="1082">
        <v>0</v>
      </c>
      <c r="AF428" s="831"/>
      <c r="AG428" s="776"/>
      <c r="AH428" s="776"/>
      <c r="AI428" s="776"/>
      <c r="AJ428" s="776"/>
      <c r="AK428" s="776"/>
      <c r="AL428" s="776"/>
      <c r="AM428" s="776"/>
      <c r="AN428" s="776"/>
      <c r="AO428" s="776"/>
      <c r="AP428" s="776"/>
      <c r="AQ428" s="776"/>
    </row>
    <row r="429" spans="1:43"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c r="X429" s="8"/>
      <c r="Y429" s="8"/>
      <c r="Z429" s="1324"/>
      <c r="AA429" s="1325">
        <v>0</v>
      </c>
      <c r="AB429" s="1081"/>
      <c r="AC429" s="89">
        <v>0</v>
      </c>
      <c r="AD429" s="89"/>
      <c r="AE429" s="1082">
        <v>0</v>
      </c>
      <c r="AF429" s="831"/>
      <c r="AG429" s="776"/>
      <c r="AH429" s="776"/>
      <c r="AI429" s="776"/>
      <c r="AJ429" s="776"/>
      <c r="AK429" s="776"/>
      <c r="AL429" s="776"/>
      <c r="AM429" s="776"/>
      <c r="AN429" s="776"/>
      <c r="AO429" s="776"/>
      <c r="AP429" s="776"/>
      <c r="AQ429" s="776"/>
    </row>
    <row r="430" spans="1:43" s="144" customFormat="1">
      <c r="A430" s="994"/>
      <c r="B430" s="994"/>
      <c r="C430" s="236"/>
      <c r="D430" s="236"/>
      <c r="E430" s="236"/>
      <c r="F430" s="371"/>
      <c r="G430" s="865">
        <v>1</v>
      </c>
      <c r="H430" s="859">
        <v>2024</v>
      </c>
      <c r="I430" s="866">
        <v>2024</v>
      </c>
      <c r="J430" s="866">
        <v>2024</v>
      </c>
      <c r="K430" s="621" t="s">
        <v>306</v>
      </c>
      <c r="L430" s="1081">
        <v>0</v>
      </c>
      <c r="M430" s="89">
        <v>1001950.3695250002</v>
      </c>
      <c r="N430" s="89">
        <v>0</v>
      </c>
      <c r="O430" s="1082">
        <v>1001950.3695250002</v>
      </c>
      <c r="P430" s="598">
        <v>1001950.3695250002</v>
      </c>
      <c r="Q430" s="776">
        <v>745545.17299207789</v>
      </c>
      <c r="R430" s="776">
        <v>0</v>
      </c>
      <c r="S430" s="776">
        <v>0</v>
      </c>
      <c r="T430" s="533">
        <v>0</v>
      </c>
      <c r="U430" s="1086"/>
      <c r="V430" s="8"/>
      <c r="W430" s="1084"/>
      <c r="X430" s="8"/>
      <c r="Y430" s="8">
        <v>656586.08750000002</v>
      </c>
      <c r="Z430" s="1324">
        <v>0.52600000000000025</v>
      </c>
      <c r="AA430" s="1325">
        <v>1001950.3695250002</v>
      </c>
      <c r="AB430" s="1081"/>
      <c r="AC430" s="89">
        <v>1001950.3695250002</v>
      </c>
      <c r="AD430" s="89"/>
      <c r="AE430" s="1082">
        <v>1001950.3695250002</v>
      </c>
      <c r="AF430" s="831"/>
      <c r="AG430" s="776"/>
      <c r="AH430" s="776"/>
      <c r="AI430" s="776"/>
      <c r="AJ430" s="776"/>
      <c r="AK430" s="776"/>
      <c r="AL430" s="776"/>
      <c r="AM430" s="776"/>
      <c r="AN430" s="776"/>
      <c r="AO430" s="776"/>
      <c r="AP430" s="776"/>
      <c r="AQ430" s="776"/>
    </row>
    <row r="431" spans="1:43"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c r="X431" s="8"/>
      <c r="Y431" s="8"/>
      <c r="Z431" s="1324"/>
      <c r="AA431" s="1325">
        <v>0</v>
      </c>
      <c r="AB431" s="1081"/>
      <c r="AC431" s="89">
        <v>0</v>
      </c>
      <c r="AD431" s="89"/>
      <c r="AE431" s="1082">
        <v>0</v>
      </c>
      <c r="AF431" s="831"/>
      <c r="AG431" s="776"/>
      <c r="AH431" s="776"/>
      <c r="AI431" s="776"/>
      <c r="AJ431" s="776"/>
      <c r="AK431" s="776"/>
      <c r="AL431" s="776"/>
      <c r="AM431" s="776"/>
      <c r="AN431" s="776"/>
      <c r="AO431" s="776"/>
      <c r="AP431" s="776"/>
      <c r="AQ431" s="776"/>
    </row>
    <row r="432" spans="1:43"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c r="X432" s="8"/>
      <c r="Y432" s="8"/>
      <c r="Z432" s="1324"/>
      <c r="AA432" s="1325">
        <v>0</v>
      </c>
      <c r="AB432" s="1081"/>
      <c r="AC432" s="89">
        <v>0</v>
      </c>
      <c r="AD432" s="89"/>
      <c r="AE432" s="1082">
        <v>0</v>
      </c>
      <c r="AF432" s="831"/>
      <c r="AG432" s="776"/>
      <c r="AH432" s="776"/>
      <c r="AI432" s="776"/>
      <c r="AJ432" s="776"/>
      <c r="AK432" s="776"/>
      <c r="AL432" s="776"/>
      <c r="AM432" s="776"/>
      <c r="AN432" s="776"/>
      <c r="AO432" s="776"/>
      <c r="AP432" s="776"/>
      <c r="AQ432" s="776"/>
    </row>
    <row r="433" spans="1:43" s="144" customFormat="1">
      <c r="A433" s="994"/>
      <c r="B433" s="994"/>
      <c r="C433" s="236"/>
      <c r="D433" s="236"/>
      <c r="E433" s="236"/>
      <c r="F433" s="371"/>
      <c r="G433" s="865">
        <v>4</v>
      </c>
      <c r="H433" s="859">
        <v>2024</v>
      </c>
      <c r="I433" s="866">
        <v>2024</v>
      </c>
      <c r="J433" s="866">
        <v>2025</v>
      </c>
      <c r="K433" s="621" t="s">
        <v>306</v>
      </c>
      <c r="L433" s="1081">
        <v>0</v>
      </c>
      <c r="M433" s="89">
        <v>1001950.3695250002</v>
      </c>
      <c r="N433" s="89">
        <v>0</v>
      </c>
      <c r="O433" s="1082">
        <v>1001950.3695250002</v>
      </c>
      <c r="P433" s="598">
        <v>1001950.3695250002</v>
      </c>
      <c r="Q433" s="776">
        <v>723830.26504085225</v>
      </c>
      <c r="R433" s="776">
        <v>0</v>
      </c>
      <c r="S433" s="776">
        <v>0</v>
      </c>
      <c r="T433" s="533">
        <v>0</v>
      </c>
      <c r="U433" s="1086"/>
      <c r="V433" s="8"/>
      <c r="W433" s="1084"/>
      <c r="X433" s="8"/>
      <c r="Y433" s="8">
        <v>656586.08750000002</v>
      </c>
      <c r="Z433" s="1324">
        <v>0.52600000000000025</v>
      </c>
      <c r="AA433" s="1325">
        <v>1001950.3695250002</v>
      </c>
      <c r="AB433" s="1081"/>
      <c r="AC433" s="89">
        <v>1001950.3695250002</v>
      </c>
      <c r="AD433" s="89"/>
      <c r="AE433" s="1082">
        <v>1001950.3695250002</v>
      </c>
      <c r="AF433" s="831"/>
      <c r="AG433" s="776"/>
      <c r="AH433" s="776"/>
      <c r="AI433" s="776"/>
      <c r="AJ433" s="776"/>
      <c r="AK433" s="776"/>
      <c r="AL433" s="776"/>
      <c r="AM433" s="776"/>
      <c r="AN433" s="776"/>
      <c r="AO433" s="776"/>
      <c r="AP433" s="776"/>
      <c r="AQ433" s="776"/>
    </row>
    <row r="434" spans="1:43"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c r="X434" s="8"/>
      <c r="Y434" s="8"/>
      <c r="Z434" s="1324"/>
      <c r="AA434" s="1325">
        <v>0</v>
      </c>
      <c r="AB434" s="1081"/>
      <c r="AC434" s="89">
        <v>0</v>
      </c>
      <c r="AD434" s="89"/>
      <c r="AE434" s="1082">
        <v>0</v>
      </c>
      <c r="AF434" s="831"/>
      <c r="AG434" s="776"/>
      <c r="AH434" s="776"/>
      <c r="AI434" s="776"/>
      <c r="AJ434" s="776"/>
      <c r="AK434" s="776"/>
      <c r="AL434" s="776"/>
      <c r="AM434" s="776"/>
      <c r="AN434" s="776"/>
      <c r="AO434" s="776"/>
      <c r="AP434" s="776"/>
      <c r="AQ434" s="776"/>
    </row>
    <row r="435" spans="1:43"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c r="X435" s="8"/>
      <c r="Y435" s="8"/>
      <c r="Z435" s="1324"/>
      <c r="AA435" s="1325">
        <v>0</v>
      </c>
      <c r="AB435" s="1081"/>
      <c r="AC435" s="89">
        <v>0</v>
      </c>
      <c r="AD435" s="89"/>
      <c r="AE435" s="1082">
        <v>0</v>
      </c>
      <c r="AF435" s="831"/>
      <c r="AG435" s="776"/>
      <c r="AH435" s="776"/>
      <c r="AI435" s="776"/>
      <c r="AJ435" s="776"/>
      <c r="AK435" s="776"/>
      <c r="AL435" s="776"/>
      <c r="AM435" s="776"/>
      <c r="AN435" s="776"/>
      <c r="AO435" s="776"/>
      <c r="AP435" s="776"/>
      <c r="AQ435" s="776"/>
    </row>
    <row r="436" spans="1:43" s="144" customFormat="1">
      <c r="A436" s="994"/>
      <c r="B436" s="994"/>
      <c r="C436" s="236"/>
      <c r="D436" s="236"/>
      <c r="E436" s="236"/>
      <c r="F436" s="371"/>
      <c r="G436" s="865">
        <v>7</v>
      </c>
      <c r="H436" s="859">
        <v>2024</v>
      </c>
      <c r="I436" s="866">
        <v>2025</v>
      </c>
      <c r="J436" s="866">
        <v>2025</v>
      </c>
      <c r="K436" s="621" t="s">
        <v>306</v>
      </c>
      <c r="L436" s="1081">
        <v>0</v>
      </c>
      <c r="M436" s="89">
        <v>1001950.3695250002</v>
      </c>
      <c r="N436" s="89">
        <v>0</v>
      </c>
      <c r="O436" s="1082">
        <v>1001950.3695250002</v>
      </c>
      <c r="P436" s="598">
        <v>1001950.3695250002</v>
      </c>
      <c r="Q436" s="776">
        <v>723830.26504085225</v>
      </c>
      <c r="R436" s="776">
        <v>0</v>
      </c>
      <c r="S436" s="776">
        <v>0</v>
      </c>
      <c r="T436" s="533">
        <v>0</v>
      </c>
      <c r="U436" s="1086"/>
      <c r="V436" s="8"/>
      <c r="W436" s="1084"/>
      <c r="X436" s="8"/>
      <c r="Y436" s="8">
        <v>656586.08750000002</v>
      </c>
      <c r="Z436" s="1324">
        <v>0.52600000000000025</v>
      </c>
      <c r="AA436" s="1325">
        <v>1001950.3695250002</v>
      </c>
      <c r="AB436" s="1081"/>
      <c r="AC436" s="89">
        <v>1001950.3695250002</v>
      </c>
      <c r="AD436" s="89"/>
      <c r="AE436" s="1082">
        <v>1001950.3695250002</v>
      </c>
      <c r="AF436" s="831"/>
      <c r="AG436" s="776"/>
      <c r="AH436" s="776"/>
      <c r="AI436" s="776"/>
      <c r="AJ436" s="776"/>
      <c r="AK436" s="776"/>
      <c r="AL436" s="776"/>
      <c r="AM436" s="776"/>
      <c r="AN436" s="776"/>
      <c r="AO436" s="776"/>
      <c r="AP436" s="776"/>
      <c r="AQ436" s="776"/>
    </row>
    <row r="437" spans="1:43"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c r="X437" s="8"/>
      <c r="Y437" s="8"/>
      <c r="Z437" s="1324"/>
      <c r="AA437" s="1325">
        <v>0</v>
      </c>
      <c r="AB437" s="1081"/>
      <c r="AC437" s="89">
        <v>0</v>
      </c>
      <c r="AD437" s="89"/>
      <c r="AE437" s="1082">
        <v>0</v>
      </c>
      <c r="AF437" s="831"/>
      <c r="AG437" s="776"/>
      <c r="AH437" s="776"/>
      <c r="AI437" s="776"/>
      <c r="AJ437" s="776"/>
      <c r="AK437" s="776"/>
      <c r="AL437" s="776"/>
      <c r="AM437" s="776"/>
      <c r="AN437" s="776"/>
      <c r="AO437" s="776"/>
      <c r="AP437" s="776"/>
      <c r="AQ437" s="776"/>
    </row>
    <row r="438" spans="1:43"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c r="X438" s="8"/>
      <c r="Y438" s="8"/>
      <c r="Z438" s="1324"/>
      <c r="AA438" s="1325">
        <v>0</v>
      </c>
      <c r="AB438" s="1081"/>
      <c r="AC438" s="89">
        <v>0</v>
      </c>
      <c r="AD438" s="89"/>
      <c r="AE438" s="1082">
        <v>0</v>
      </c>
      <c r="AF438" s="831"/>
      <c r="AG438" s="776"/>
      <c r="AH438" s="776"/>
      <c r="AI438" s="776"/>
      <c r="AJ438" s="776"/>
      <c r="AK438" s="776"/>
      <c r="AL438" s="776"/>
      <c r="AM438" s="776"/>
      <c r="AN438" s="776"/>
      <c r="AO438" s="776"/>
      <c r="AP438" s="776"/>
      <c r="AQ438" s="776"/>
    </row>
    <row r="439" spans="1:43" s="144" customFormat="1">
      <c r="A439" s="994"/>
      <c r="B439" s="994"/>
      <c r="C439" s="236"/>
      <c r="D439" s="236"/>
      <c r="E439" s="236"/>
      <c r="F439" s="371"/>
      <c r="G439" s="865">
        <v>10</v>
      </c>
      <c r="H439" s="859">
        <v>2024</v>
      </c>
      <c r="I439" s="866">
        <v>2025</v>
      </c>
      <c r="J439" s="866">
        <v>2025</v>
      </c>
      <c r="K439" s="621" t="s">
        <v>306</v>
      </c>
      <c r="L439" s="1081">
        <v>0</v>
      </c>
      <c r="M439" s="89">
        <v>1018365.0217125001</v>
      </c>
      <c r="N439" s="89">
        <v>0</v>
      </c>
      <c r="O439" s="1082">
        <v>1018365.0217125001</v>
      </c>
      <c r="P439" s="598">
        <v>1018365.0217125001</v>
      </c>
      <c r="Q439" s="776">
        <v>735688.55902907066</v>
      </c>
      <c r="R439" s="776">
        <v>0</v>
      </c>
      <c r="S439" s="776">
        <v>0</v>
      </c>
      <c r="T439" s="533">
        <v>0</v>
      </c>
      <c r="U439" s="1086"/>
      <c r="V439" s="8"/>
      <c r="W439" s="1084"/>
      <c r="X439" s="8"/>
      <c r="Y439" s="8">
        <v>656586.08750000002</v>
      </c>
      <c r="Z439" s="1324">
        <v>0.55100000000000027</v>
      </c>
      <c r="AA439" s="1325">
        <v>1018365.0217125001</v>
      </c>
      <c r="AB439" s="1081"/>
      <c r="AC439" s="89">
        <v>1018365.0217125001</v>
      </c>
      <c r="AD439" s="89"/>
      <c r="AE439" s="1082">
        <v>1018365.0217125001</v>
      </c>
      <c r="AF439" s="831"/>
      <c r="AG439" s="776"/>
      <c r="AH439" s="776"/>
      <c r="AI439" s="776"/>
      <c r="AJ439" s="776"/>
      <c r="AK439" s="776"/>
      <c r="AL439" s="776"/>
      <c r="AM439" s="776"/>
      <c r="AN439" s="776"/>
      <c r="AO439" s="776"/>
      <c r="AP439" s="776"/>
      <c r="AQ439" s="776"/>
    </row>
    <row r="440" spans="1:43"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c r="X440" s="8"/>
      <c r="Y440" s="8"/>
      <c r="Z440" s="1324"/>
      <c r="AA440" s="1325">
        <v>0</v>
      </c>
      <c r="AB440" s="1081"/>
      <c r="AC440" s="89">
        <v>0</v>
      </c>
      <c r="AD440" s="89"/>
      <c r="AE440" s="1082">
        <v>0</v>
      </c>
      <c r="AF440" s="831"/>
      <c r="AG440" s="776"/>
      <c r="AH440" s="776"/>
      <c r="AI440" s="776"/>
      <c r="AJ440" s="776"/>
      <c r="AK440" s="776"/>
      <c r="AL440" s="776"/>
      <c r="AM440" s="776"/>
      <c r="AN440" s="776"/>
      <c r="AO440" s="776"/>
      <c r="AP440" s="776"/>
      <c r="AQ440" s="776"/>
    </row>
    <row r="441" spans="1:43"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c r="X441" s="8"/>
      <c r="Y441" s="8"/>
      <c r="Z441" s="1324"/>
      <c r="AA441" s="1325">
        <v>0</v>
      </c>
      <c r="AB441" s="1081"/>
      <c r="AC441" s="89">
        <v>0</v>
      </c>
      <c r="AD441" s="89"/>
      <c r="AE441" s="1082">
        <v>0</v>
      </c>
      <c r="AF441" s="831"/>
      <c r="AG441" s="776"/>
      <c r="AH441" s="776"/>
      <c r="AI441" s="776"/>
      <c r="AJ441" s="776"/>
      <c r="AK441" s="776"/>
      <c r="AL441" s="776"/>
      <c r="AM441" s="776"/>
      <c r="AN441" s="776"/>
      <c r="AO441" s="776"/>
      <c r="AP441" s="776"/>
      <c r="AQ441" s="776"/>
    </row>
    <row r="442" spans="1:43" s="144" customFormat="1">
      <c r="A442" s="994"/>
      <c r="B442" s="994"/>
      <c r="C442" s="236"/>
      <c r="D442" s="236"/>
      <c r="E442" s="236"/>
      <c r="F442" s="371"/>
      <c r="G442" s="865">
        <v>1</v>
      </c>
      <c r="H442" s="859">
        <v>2025</v>
      </c>
      <c r="I442" s="866">
        <v>2025</v>
      </c>
      <c r="J442" s="866">
        <v>2025</v>
      </c>
      <c r="K442" s="621" t="s">
        <v>306</v>
      </c>
      <c r="L442" s="1081">
        <v>0</v>
      </c>
      <c r="M442" s="89">
        <v>1018365.0217125001</v>
      </c>
      <c r="N442" s="89">
        <v>0</v>
      </c>
      <c r="O442" s="1082">
        <v>1018365.0217125001</v>
      </c>
      <c r="P442" s="598">
        <v>1018365.0217125001</v>
      </c>
      <c r="Q442" s="776">
        <v>735688.55902907066</v>
      </c>
      <c r="R442" s="776">
        <v>0</v>
      </c>
      <c r="S442" s="776">
        <v>0</v>
      </c>
      <c r="T442" s="533">
        <v>0</v>
      </c>
      <c r="U442" s="1086"/>
      <c r="V442" s="8"/>
      <c r="W442" s="1084"/>
      <c r="X442" s="8"/>
      <c r="Y442" s="8">
        <v>656586.08750000002</v>
      </c>
      <c r="Z442" s="1324">
        <v>0.55100000000000027</v>
      </c>
      <c r="AA442" s="1325">
        <v>1018365.0217125001</v>
      </c>
      <c r="AB442" s="1081"/>
      <c r="AC442" s="89">
        <v>1018365.0217125001</v>
      </c>
      <c r="AD442" s="89"/>
      <c r="AE442" s="1082">
        <v>1018365.0217125001</v>
      </c>
      <c r="AF442" s="831"/>
      <c r="AG442" s="776"/>
      <c r="AH442" s="776"/>
      <c r="AI442" s="776"/>
      <c r="AJ442" s="776"/>
      <c r="AK442" s="776"/>
      <c r="AL442" s="776"/>
      <c r="AM442" s="776"/>
      <c r="AN442" s="776"/>
      <c r="AO442" s="776"/>
      <c r="AP442" s="776"/>
      <c r="AQ442" s="776"/>
    </row>
    <row r="443" spans="1:43"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c r="X443" s="8"/>
      <c r="Y443" s="8"/>
      <c r="Z443" s="1324"/>
      <c r="AA443" s="1325">
        <v>0</v>
      </c>
      <c r="AB443" s="1081"/>
      <c r="AC443" s="89">
        <v>0</v>
      </c>
      <c r="AD443" s="89"/>
      <c r="AE443" s="1082">
        <v>0</v>
      </c>
      <c r="AF443" s="831"/>
      <c r="AG443" s="776"/>
      <c r="AH443" s="776"/>
      <c r="AI443" s="776"/>
      <c r="AJ443" s="776"/>
      <c r="AK443" s="776"/>
      <c r="AL443" s="776"/>
      <c r="AM443" s="776"/>
      <c r="AN443" s="776"/>
      <c r="AO443" s="776"/>
      <c r="AP443" s="776"/>
      <c r="AQ443" s="776"/>
    </row>
    <row r="444" spans="1:43"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c r="X444" s="8"/>
      <c r="Y444" s="8"/>
      <c r="Z444" s="1324"/>
      <c r="AA444" s="1325">
        <v>0</v>
      </c>
      <c r="AB444" s="1081"/>
      <c r="AC444" s="89">
        <v>0</v>
      </c>
      <c r="AD444" s="89"/>
      <c r="AE444" s="1082">
        <v>0</v>
      </c>
      <c r="AF444" s="831"/>
      <c r="AG444" s="776"/>
      <c r="AH444" s="776"/>
      <c r="AI444" s="776"/>
      <c r="AJ444" s="776"/>
      <c r="AK444" s="776"/>
      <c r="AL444" s="776"/>
      <c r="AM444" s="776"/>
      <c r="AN444" s="776"/>
      <c r="AO444" s="776"/>
      <c r="AP444" s="776"/>
      <c r="AQ444" s="776"/>
    </row>
    <row r="445" spans="1:43" s="144" customFormat="1">
      <c r="A445" s="994"/>
      <c r="B445" s="994"/>
      <c r="C445" s="236"/>
      <c r="D445" s="236"/>
      <c r="E445" s="236"/>
      <c r="F445" s="371"/>
      <c r="G445" s="865">
        <v>4</v>
      </c>
      <c r="H445" s="859">
        <v>2025</v>
      </c>
      <c r="I445" s="866">
        <v>2025</v>
      </c>
      <c r="J445" s="866">
        <v>2026</v>
      </c>
      <c r="K445" s="621" t="s">
        <v>306</v>
      </c>
      <c r="L445" s="1081">
        <v>0</v>
      </c>
      <c r="M445" s="89">
        <v>1018365.0217125001</v>
      </c>
      <c r="N445" s="89">
        <v>0</v>
      </c>
      <c r="O445" s="1082">
        <v>1018365.0217125001</v>
      </c>
      <c r="P445" s="598">
        <v>1018365.0217125001</v>
      </c>
      <c r="Q445" s="776">
        <v>714260.736921428</v>
      </c>
      <c r="R445" s="776">
        <v>0</v>
      </c>
      <c r="S445" s="776">
        <v>0</v>
      </c>
      <c r="T445" s="533">
        <v>0</v>
      </c>
      <c r="U445" s="1086"/>
      <c r="V445" s="8"/>
      <c r="W445" s="1084"/>
      <c r="X445" s="8"/>
      <c r="Y445" s="8">
        <v>656586.08750000002</v>
      </c>
      <c r="Z445" s="1324">
        <v>0.55100000000000027</v>
      </c>
      <c r="AA445" s="1325">
        <v>1018365.0217125001</v>
      </c>
      <c r="AB445" s="1081"/>
      <c r="AC445" s="89">
        <v>1018365.0217125001</v>
      </c>
      <c r="AD445" s="89"/>
      <c r="AE445" s="1082">
        <v>1018365.0217125001</v>
      </c>
      <c r="AF445" s="831"/>
      <c r="AG445" s="776"/>
      <c r="AH445" s="776"/>
      <c r="AI445" s="776"/>
      <c r="AJ445" s="776"/>
      <c r="AK445" s="776"/>
      <c r="AL445" s="776"/>
      <c r="AM445" s="776"/>
      <c r="AN445" s="776"/>
      <c r="AO445" s="776"/>
      <c r="AP445" s="776"/>
      <c r="AQ445" s="776"/>
    </row>
    <row r="446" spans="1:43"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c r="X446" s="8"/>
      <c r="Y446" s="8"/>
      <c r="Z446" s="1324"/>
      <c r="AA446" s="1325">
        <v>0</v>
      </c>
      <c r="AB446" s="1081"/>
      <c r="AC446" s="89">
        <v>0</v>
      </c>
      <c r="AD446" s="89"/>
      <c r="AE446" s="1082">
        <v>0</v>
      </c>
      <c r="AF446" s="831"/>
      <c r="AG446" s="776"/>
      <c r="AH446" s="776"/>
      <c r="AI446" s="776"/>
      <c r="AJ446" s="776"/>
      <c r="AK446" s="776"/>
      <c r="AL446" s="776"/>
      <c r="AM446" s="776"/>
      <c r="AN446" s="776"/>
      <c r="AO446" s="776"/>
      <c r="AP446" s="776"/>
      <c r="AQ446" s="776"/>
    </row>
    <row r="447" spans="1:43"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c r="X447" s="8"/>
      <c r="Y447" s="8"/>
      <c r="Z447" s="1324"/>
      <c r="AA447" s="1325">
        <v>0</v>
      </c>
      <c r="AB447" s="1081"/>
      <c r="AC447" s="89">
        <v>0</v>
      </c>
      <c r="AD447" s="89"/>
      <c r="AE447" s="1082">
        <v>0</v>
      </c>
      <c r="AF447" s="831"/>
      <c r="AG447" s="776"/>
      <c r="AH447" s="776"/>
      <c r="AI447" s="776"/>
      <c r="AJ447" s="776"/>
      <c r="AK447" s="776"/>
      <c r="AL447" s="776"/>
      <c r="AM447" s="776"/>
      <c r="AN447" s="776"/>
      <c r="AO447" s="776"/>
      <c r="AP447" s="776"/>
      <c r="AQ447" s="776"/>
    </row>
    <row r="448" spans="1:43" s="144" customFormat="1">
      <c r="A448" s="994"/>
      <c r="B448" s="994"/>
      <c r="C448" s="236"/>
      <c r="D448" s="236"/>
      <c r="E448" s="236"/>
      <c r="F448" s="371"/>
      <c r="G448" s="865">
        <v>7</v>
      </c>
      <c r="H448" s="859">
        <v>2025</v>
      </c>
      <c r="I448" s="866">
        <v>2026</v>
      </c>
      <c r="J448" s="866">
        <v>2026</v>
      </c>
      <c r="K448" s="621" t="s">
        <v>306</v>
      </c>
      <c r="L448" s="1081">
        <v>0</v>
      </c>
      <c r="M448" s="89">
        <v>1018365.0217125001</v>
      </c>
      <c r="N448" s="89">
        <v>0</v>
      </c>
      <c r="O448" s="1082">
        <v>1018365.0217125001</v>
      </c>
      <c r="P448" s="598">
        <v>1018365.0217125001</v>
      </c>
      <c r="Q448" s="776">
        <v>714260.736921428</v>
      </c>
      <c r="R448" s="776">
        <v>0</v>
      </c>
      <c r="S448" s="776">
        <v>0</v>
      </c>
      <c r="T448" s="533">
        <v>0</v>
      </c>
      <c r="U448" s="1086"/>
      <c r="V448" s="8"/>
      <c r="W448" s="1084"/>
      <c r="X448" s="8"/>
      <c r="Y448" s="8">
        <v>656586.08750000002</v>
      </c>
      <c r="Z448" s="1324">
        <v>0.55100000000000027</v>
      </c>
      <c r="AA448" s="1325">
        <v>1018365.0217125001</v>
      </c>
      <c r="AB448" s="1081"/>
      <c r="AC448" s="89">
        <v>1018365.0217125001</v>
      </c>
      <c r="AD448" s="89"/>
      <c r="AE448" s="1082">
        <v>1018365.0217125001</v>
      </c>
      <c r="AF448" s="831"/>
      <c r="AG448" s="776"/>
      <c r="AH448" s="776"/>
      <c r="AI448" s="776"/>
      <c r="AJ448" s="776"/>
      <c r="AK448" s="776"/>
      <c r="AL448" s="776"/>
      <c r="AM448" s="776"/>
      <c r="AN448" s="776"/>
      <c r="AO448" s="776"/>
      <c r="AP448" s="776"/>
      <c r="AQ448" s="776"/>
    </row>
    <row r="449" spans="1:43"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c r="X449" s="8"/>
      <c r="Y449" s="8"/>
      <c r="Z449" s="1324"/>
      <c r="AA449" s="1325">
        <v>0</v>
      </c>
      <c r="AB449" s="1081"/>
      <c r="AC449" s="89">
        <v>0</v>
      </c>
      <c r="AD449" s="89"/>
      <c r="AE449" s="1082">
        <v>0</v>
      </c>
      <c r="AF449" s="831"/>
      <c r="AG449" s="776"/>
      <c r="AH449" s="776"/>
      <c r="AI449" s="776"/>
      <c r="AJ449" s="776"/>
      <c r="AK449" s="776"/>
      <c r="AL449" s="776"/>
      <c r="AM449" s="776"/>
      <c r="AN449" s="776"/>
      <c r="AO449" s="776"/>
      <c r="AP449" s="776"/>
      <c r="AQ449" s="776"/>
    </row>
    <row r="450" spans="1:43"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c r="X450" s="8"/>
      <c r="Y450" s="8"/>
      <c r="Z450" s="1324"/>
      <c r="AA450" s="1325">
        <v>0</v>
      </c>
      <c r="AB450" s="1081"/>
      <c r="AC450" s="89">
        <v>0</v>
      </c>
      <c r="AD450" s="89"/>
      <c r="AE450" s="1082">
        <v>0</v>
      </c>
      <c r="AF450" s="831"/>
      <c r="AG450" s="776"/>
      <c r="AH450" s="776"/>
      <c r="AI450" s="776"/>
      <c r="AJ450" s="776"/>
      <c r="AK450" s="776"/>
      <c r="AL450" s="776"/>
      <c r="AM450" s="776"/>
      <c r="AN450" s="776"/>
      <c r="AO450" s="776"/>
      <c r="AP450" s="776"/>
      <c r="AQ450" s="776"/>
    </row>
    <row r="451" spans="1:43" s="144" customFormat="1">
      <c r="A451" s="994"/>
      <c r="B451" s="994"/>
      <c r="C451" s="236"/>
      <c r="D451" s="236"/>
      <c r="E451" s="236"/>
      <c r="F451" s="371"/>
      <c r="G451" s="865">
        <v>10</v>
      </c>
      <c r="H451" s="859">
        <v>2025</v>
      </c>
      <c r="I451" s="866">
        <v>2026</v>
      </c>
      <c r="J451" s="866">
        <v>2026</v>
      </c>
      <c r="K451" s="621" t="s">
        <v>306</v>
      </c>
      <c r="L451" s="1081">
        <v>0</v>
      </c>
      <c r="M451" s="89">
        <v>333987.83090000006</v>
      </c>
      <c r="N451" s="89">
        <v>0</v>
      </c>
      <c r="O451" s="1082">
        <v>333987.83090000006</v>
      </c>
      <c r="P451" s="598">
        <v>333987.83090000006</v>
      </c>
      <c r="Q451" s="776">
        <v>234252.34482255304</v>
      </c>
      <c r="R451" s="776">
        <v>0</v>
      </c>
      <c r="S451" s="776">
        <v>0</v>
      </c>
      <c r="T451" s="533">
        <v>0</v>
      </c>
      <c r="U451" s="1086"/>
      <c r="V451" s="8"/>
      <c r="W451" s="1084"/>
      <c r="X451" s="8"/>
      <c r="Y451" s="8">
        <v>211921.21249999999</v>
      </c>
      <c r="Z451" s="1324">
        <v>0.57600000000000029</v>
      </c>
      <c r="AA451" s="1325">
        <v>333987.83090000006</v>
      </c>
      <c r="AB451" s="1081"/>
      <c r="AC451" s="89">
        <v>333987.83090000006</v>
      </c>
      <c r="AD451" s="89"/>
      <c r="AE451" s="1082">
        <v>333987.83090000006</v>
      </c>
      <c r="AF451" s="831"/>
      <c r="AG451" s="776"/>
      <c r="AH451" s="776"/>
      <c r="AI451" s="776"/>
      <c r="AJ451" s="776"/>
      <c r="AK451" s="776"/>
      <c r="AL451" s="776"/>
      <c r="AM451" s="776"/>
      <c r="AN451" s="776"/>
      <c r="AO451" s="776"/>
      <c r="AP451" s="776"/>
      <c r="AQ451" s="776"/>
    </row>
    <row r="452" spans="1:43"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c r="X452" s="8"/>
      <c r="Y452" s="8"/>
      <c r="Z452" s="1324"/>
      <c r="AA452" s="1325">
        <v>0</v>
      </c>
      <c r="AB452" s="1081"/>
      <c r="AC452" s="89">
        <v>0</v>
      </c>
      <c r="AD452" s="89"/>
      <c r="AE452" s="1082">
        <v>0</v>
      </c>
      <c r="AF452" s="831"/>
      <c r="AG452" s="776"/>
      <c r="AH452" s="776"/>
      <c r="AI452" s="776"/>
      <c r="AJ452" s="776"/>
      <c r="AK452" s="776"/>
      <c r="AL452" s="776"/>
      <c r="AM452" s="776"/>
      <c r="AN452" s="776"/>
      <c r="AO452" s="776"/>
      <c r="AP452" s="776"/>
      <c r="AQ452" s="776"/>
    </row>
    <row r="453" spans="1:43"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c r="X453" s="8"/>
      <c r="Y453" s="8"/>
      <c r="Z453" s="1324"/>
      <c r="AA453" s="1325">
        <v>0</v>
      </c>
      <c r="AB453" s="1081"/>
      <c r="AC453" s="89">
        <v>0</v>
      </c>
      <c r="AD453" s="89"/>
      <c r="AE453" s="1082">
        <v>0</v>
      </c>
      <c r="AF453" s="831"/>
      <c r="AG453" s="776"/>
      <c r="AH453" s="776"/>
      <c r="AI453" s="776"/>
      <c r="AJ453" s="776"/>
      <c r="AK453" s="776"/>
      <c r="AL453" s="776"/>
      <c r="AM453" s="776"/>
      <c r="AN453" s="776"/>
      <c r="AO453" s="776"/>
      <c r="AP453" s="776"/>
      <c r="AQ453" s="776"/>
    </row>
    <row r="454" spans="1:43" s="144" customFormat="1">
      <c r="A454" s="994"/>
      <c r="B454" s="994"/>
      <c r="C454" s="236"/>
      <c r="D454" s="236"/>
      <c r="E454" s="236"/>
      <c r="F454" s="371"/>
      <c r="G454" s="865">
        <v>1</v>
      </c>
      <c r="H454" s="859">
        <v>2026</v>
      </c>
      <c r="I454" s="866">
        <v>2026</v>
      </c>
      <c r="J454" s="866">
        <v>2026</v>
      </c>
      <c r="K454" s="621" t="s">
        <v>306</v>
      </c>
      <c r="L454" s="1081">
        <v>0</v>
      </c>
      <c r="M454" s="89">
        <v>333987.83090000006</v>
      </c>
      <c r="N454" s="89">
        <v>0</v>
      </c>
      <c r="O454" s="1082">
        <v>333987.83090000006</v>
      </c>
      <c r="P454" s="598">
        <v>333987.83090000006</v>
      </c>
      <c r="Q454" s="776">
        <v>234252.34482255304</v>
      </c>
      <c r="R454" s="776">
        <v>0</v>
      </c>
      <c r="S454" s="776">
        <v>0</v>
      </c>
      <c r="T454" s="533">
        <v>0</v>
      </c>
      <c r="U454" s="1086"/>
      <c r="V454" s="8"/>
      <c r="W454" s="1084"/>
      <c r="X454" s="8"/>
      <c r="Y454" s="8">
        <v>211921.21249999999</v>
      </c>
      <c r="Z454" s="1324">
        <v>0.57600000000000029</v>
      </c>
      <c r="AA454" s="1325">
        <v>333987.83090000006</v>
      </c>
      <c r="AB454" s="1081"/>
      <c r="AC454" s="89">
        <v>333987.83090000006</v>
      </c>
      <c r="AD454" s="89"/>
      <c r="AE454" s="1082">
        <v>333987.83090000006</v>
      </c>
      <c r="AF454" s="831"/>
      <c r="AG454" s="776"/>
      <c r="AH454" s="776"/>
      <c r="AI454" s="776"/>
      <c r="AJ454" s="776"/>
      <c r="AK454" s="776"/>
      <c r="AL454" s="776"/>
      <c r="AM454" s="776"/>
      <c r="AN454" s="776"/>
      <c r="AO454" s="776"/>
      <c r="AP454" s="776"/>
      <c r="AQ454" s="776"/>
    </row>
    <row r="455" spans="1:43"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c r="X455" s="8"/>
      <c r="Y455" s="8"/>
      <c r="Z455" s="1324"/>
      <c r="AA455" s="1325">
        <v>0</v>
      </c>
      <c r="AB455" s="1081"/>
      <c r="AC455" s="89">
        <v>0</v>
      </c>
      <c r="AD455" s="89"/>
      <c r="AE455" s="1082">
        <v>0</v>
      </c>
      <c r="AF455" s="831"/>
      <c r="AG455" s="776"/>
      <c r="AH455" s="776"/>
      <c r="AI455" s="776"/>
      <c r="AJ455" s="776"/>
      <c r="AK455" s="776"/>
      <c r="AL455" s="776"/>
      <c r="AM455" s="776"/>
      <c r="AN455" s="776"/>
      <c r="AO455" s="776"/>
      <c r="AP455" s="776"/>
      <c r="AQ455" s="776"/>
    </row>
    <row r="456" spans="1:43"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c r="X456" s="8"/>
      <c r="Y456" s="8"/>
      <c r="Z456" s="1324"/>
      <c r="AA456" s="1325">
        <v>0</v>
      </c>
      <c r="AB456" s="1081"/>
      <c r="AC456" s="89">
        <v>0</v>
      </c>
      <c r="AD456" s="89"/>
      <c r="AE456" s="1082">
        <v>0</v>
      </c>
      <c r="AF456" s="831"/>
      <c r="AG456" s="776"/>
      <c r="AH456" s="776"/>
      <c r="AI456" s="776"/>
      <c r="AJ456" s="776"/>
      <c r="AK456" s="776"/>
      <c r="AL456" s="776"/>
      <c r="AM456" s="776"/>
      <c r="AN456" s="776"/>
      <c r="AO456" s="776"/>
      <c r="AP456" s="776"/>
      <c r="AQ456" s="776"/>
    </row>
    <row r="457" spans="1:43" s="144" customFormat="1">
      <c r="A457" s="994"/>
      <c r="B457" s="994"/>
      <c r="C457" s="236"/>
      <c r="D457" s="236"/>
      <c r="E457" s="236"/>
      <c r="F457" s="371"/>
      <c r="G457" s="865">
        <v>4</v>
      </c>
      <c r="H457" s="859">
        <v>2026</v>
      </c>
      <c r="I457" s="866">
        <v>2026</v>
      </c>
      <c r="J457" s="866">
        <v>2027</v>
      </c>
      <c r="K457" s="621" t="s">
        <v>306</v>
      </c>
      <c r="L457" s="1081">
        <v>0</v>
      </c>
      <c r="M457" s="89">
        <v>333987.83090000006</v>
      </c>
      <c r="N457" s="89">
        <v>0</v>
      </c>
      <c r="O457" s="1082">
        <v>333987.83090000006</v>
      </c>
      <c r="P457" s="598">
        <v>333987.83090000006</v>
      </c>
      <c r="Q457" s="776">
        <v>227429.46099276995</v>
      </c>
      <c r="R457" s="776">
        <v>0</v>
      </c>
      <c r="S457" s="776">
        <v>0</v>
      </c>
      <c r="T457" s="533">
        <v>0</v>
      </c>
      <c r="U457" s="1086"/>
      <c r="V457" s="8"/>
      <c r="W457" s="1084"/>
      <c r="X457" s="8"/>
      <c r="Y457" s="8">
        <v>211921.21249999999</v>
      </c>
      <c r="Z457" s="1324">
        <v>0.57600000000000029</v>
      </c>
      <c r="AA457" s="1325">
        <v>333987.83090000006</v>
      </c>
      <c r="AB457" s="1081"/>
      <c r="AC457" s="89">
        <v>333987.83090000006</v>
      </c>
      <c r="AD457" s="89"/>
      <c r="AE457" s="1082">
        <v>333987.83090000006</v>
      </c>
      <c r="AF457" s="831"/>
      <c r="AG457" s="776"/>
      <c r="AH457" s="776"/>
      <c r="AI457" s="776"/>
      <c r="AJ457" s="776"/>
      <c r="AK457" s="776"/>
      <c r="AL457" s="776"/>
      <c r="AM457" s="776"/>
      <c r="AN457" s="776"/>
      <c r="AO457" s="776"/>
      <c r="AP457" s="776"/>
      <c r="AQ457" s="776"/>
    </row>
    <row r="458" spans="1:43"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c r="X458" s="8"/>
      <c r="Y458" s="8"/>
      <c r="Z458" s="1324"/>
      <c r="AA458" s="1325">
        <v>0</v>
      </c>
      <c r="AB458" s="1081"/>
      <c r="AC458" s="89">
        <v>0</v>
      </c>
      <c r="AD458" s="89"/>
      <c r="AE458" s="1082">
        <v>0</v>
      </c>
      <c r="AF458" s="831"/>
      <c r="AG458" s="776"/>
      <c r="AH458" s="776"/>
      <c r="AI458" s="776"/>
      <c r="AJ458" s="776"/>
      <c r="AK458" s="776"/>
      <c r="AL458" s="776"/>
      <c r="AM458" s="776"/>
      <c r="AN458" s="776"/>
      <c r="AO458" s="776"/>
      <c r="AP458" s="776"/>
      <c r="AQ458" s="776"/>
    </row>
    <row r="459" spans="1:43"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c r="X459" s="8"/>
      <c r="Y459" s="8"/>
      <c r="Z459" s="1324"/>
      <c r="AA459" s="1325">
        <v>0</v>
      </c>
      <c r="AB459" s="1081"/>
      <c r="AC459" s="89">
        <v>0</v>
      </c>
      <c r="AD459" s="89"/>
      <c r="AE459" s="1082">
        <v>0</v>
      </c>
      <c r="AF459" s="831"/>
      <c r="AG459" s="776"/>
      <c r="AH459" s="776"/>
      <c r="AI459" s="776"/>
      <c r="AJ459" s="776"/>
      <c r="AK459" s="776"/>
      <c r="AL459" s="776"/>
      <c r="AM459" s="776"/>
      <c r="AN459" s="776"/>
      <c r="AO459" s="776"/>
      <c r="AP459" s="776"/>
      <c r="AQ459" s="776"/>
    </row>
    <row r="460" spans="1:43" s="144" customFormat="1">
      <c r="A460" s="994"/>
      <c r="B460" s="994"/>
      <c r="C460" s="236"/>
      <c r="D460" s="236"/>
      <c r="E460" s="236"/>
      <c r="F460" s="371"/>
      <c r="G460" s="865">
        <v>7</v>
      </c>
      <c r="H460" s="859">
        <v>2026</v>
      </c>
      <c r="I460" s="866">
        <v>2027</v>
      </c>
      <c r="J460" s="866">
        <v>2027</v>
      </c>
      <c r="K460" s="621" t="s">
        <v>306</v>
      </c>
      <c r="L460" s="1081">
        <v>0</v>
      </c>
      <c r="M460" s="89">
        <v>333987.83090000006</v>
      </c>
      <c r="N460" s="89">
        <v>0</v>
      </c>
      <c r="O460" s="1082">
        <v>333987.83090000006</v>
      </c>
      <c r="P460" s="598">
        <v>333987.83090000006</v>
      </c>
      <c r="Q460" s="776">
        <v>227429.46099276995</v>
      </c>
      <c r="R460" s="776">
        <v>0</v>
      </c>
      <c r="S460" s="776">
        <v>0</v>
      </c>
      <c r="T460" s="533">
        <v>0</v>
      </c>
      <c r="U460" s="1086"/>
      <c r="V460" s="8"/>
      <c r="W460" s="1084"/>
      <c r="X460" s="8"/>
      <c r="Y460" s="8">
        <v>211921.21249999999</v>
      </c>
      <c r="Z460" s="1324">
        <v>0.57600000000000029</v>
      </c>
      <c r="AA460" s="1325">
        <v>333987.83090000006</v>
      </c>
      <c r="AB460" s="1081"/>
      <c r="AC460" s="89">
        <v>333987.83090000006</v>
      </c>
      <c r="AD460" s="89"/>
      <c r="AE460" s="1082">
        <v>333987.83090000006</v>
      </c>
      <c r="AF460" s="831"/>
      <c r="AG460" s="776"/>
      <c r="AH460" s="776"/>
      <c r="AI460" s="776"/>
      <c r="AJ460" s="776"/>
      <c r="AK460" s="776"/>
      <c r="AL460" s="776"/>
      <c r="AM460" s="776"/>
      <c r="AN460" s="776"/>
      <c r="AO460" s="776"/>
      <c r="AP460" s="776"/>
      <c r="AQ460" s="776"/>
    </row>
    <row r="461" spans="1:43"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c r="X461" s="8"/>
      <c r="Y461" s="8"/>
      <c r="Z461" s="1324"/>
      <c r="AA461" s="1325">
        <v>0</v>
      </c>
      <c r="AB461" s="1081"/>
      <c r="AC461" s="89">
        <v>0</v>
      </c>
      <c r="AD461" s="89"/>
      <c r="AE461" s="1082">
        <v>0</v>
      </c>
      <c r="AF461" s="831"/>
      <c r="AG461" s="776"/>
      <c r="AH461" s="776"/>
      <c r="AI461" s="776"/>
      <c r="AJ461" s="776"/>
      <c r="AK461" s="776"/>
      <c r="AL461" s="776"/>
      <c r="AM461" s="776"/>
      <c r="AN461" s="776"/>
      <c r="AO461" s="776"/>
      <c r="AP461" s="776"/>
      <c r="AQ461" s="776"/>
    </row>
    <row r="462" spans="1:43"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c r="X462" s="8"/>
      <c r="Y462" s="8"/>
      <c r="Z462" s="1324"/>
      <c r="AA462" s="1325">
        <v>0</v>
      </c>
      <c r="AB462" s="1081"/>
      <c r="AC462" s="89">
        <v>0</v>
      </c>
      <c r="AD462" s="89"/>
      <c r="AE462" s="1082">
        <v>0</v>
      </c>
      <c r="AF462" s="831"/>
      <c r="AG462" s="776"/>
      <c r="AH462" s="776"/>
      <c r="AI462" s="776"/>
      <c r="AJ462" s="776"/>
      <c r="AK462" s="776"/>
      <c r="AL462" s="776"/>
      <c r="AM462" s="776"/>
      <c r="AN462" s="776"/>
      <c r="AO462" s="776"/>
      <c r="AP462" s="776"/>
      <c r="AQ462" s="776"/>
    </row>
    <row r="463" spans="1:43" s="144" customFormat="1">
      <c r="A463" s="994"/>
      <c r="B463" s="994"/>
      <c r="C463" s="236"/>
      <c r="D463" s="236"/>
      <c r="E463" s="236"/>
      <c r="F463" s="371"/>
      <c r="G463" s="865">
        <v>10</v>
      </c>
      <c r="H463" s="859">
        <v>2026</v>
      </c>
      <c r="I463" s="866">
        <v>2027</v>
      </c>
      <c r="J463" s="866">
        <v>2027</v>
      </c>
      <c r="K463" s="621" t="s">
        <v>306</v>
      </c>
      <c r="L463" s="1081">
        <v>0</v>
      </c>
      <c r="M463" s="89">
        <v>339285.86121250008</v>
      </c>
      <c r="N463" s="89">
        <v>0</v>
      </c>
      <c r="O463" s="1082">
        <v>339285.86121250008</v>
      </c>
      <c r="P463" s="598">
        <v>339285.86121250008</v>
      </c>
      <c r="Q463" s="776">
        <v>231037.16183339132</v>
      </c>
      <c r="R463" s="776">
        <v>0</v>
      </c>
      <c r="S463" s="776">
        <v>0</v>
      </c>
      <c r="T463" s="533">
        <v>0</v>
      </c>
      <c r="U463" s="1086"/>
      <c r="V463" s="8"/>
      <c r="W463" s="1084"/>
      <c r="X463" s="8"/>
      <c r="Y463" s="8">
        <v>211921.21249999999</v>
      </c>
      <c r="Z463" s="1324">
        <v>0.60100000000000031</v>
      </c>
      <c r="AA463" s="1325">
        <v>339285.86121250008</v>
      </c>
      <c r="AB463" s="1081"/>
      <c r="AC463" s="89">
        <v>339285.86121250008</v>
      </c>
      <c r="AD463" s="89"/>
      <c r="AE463" s="1082">
        <v>339285.86121250008</v>
      </c>
      <c r="AF463" s="831"/>
      <c r="AG463" s="776"/>
      <c r="AH463" s="776"/>
      <c r="AI463" s="776"/>
      <c r="AJ463" s="776"/>
      <c r="AK463" s="776"/>
      <c r="AL463" s="776"/>
      <c r="AM463" s="776"/>
      <c r="AN463" s="776"/>
      <c r="AO463" s="776"/>
      <c r="AP463" s="776"/>
      <c r="AQ463" s="776"/>
    </row>
    <row r="464" spans="1:43"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c r="X464" s="8"/>
      <c r="Y464" s="8"/>
      <c r="Z464" s="1324"/>
      <c r="AA464" s="1325">
        <v>0</v>
      </c>
      <c r="AB464" s="1081"/>
      <c r="AC464" s="89">
        <v>0</v>
      </c>
      <c r="AD464" s="89"/>
      <c r="AE464" s="1082">
        <v>0</v>
      </c>
      <c r="AF464" s="831"/>
      <c r="AG464" s="776"/>
      <c r="AH464" s="776"/>
      <c r="AI464" s="776"/>
      <c r="AJ464" s="776"/>
      <c r="AK464" s="776"/>
      <c r="AL464" s="776"/>
      <c r="AM464" s="776"/>
      <c r="AN464" s="776"/>
      <c r="AO464" s="776"/>
      <c r="AP464" s="776"/>
      <c r="AQ464" s="776"/>
    </row>
    <row r="465" spans="1:43"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c r="X465" s="8"/>
      <c r="Y465" s="8"/>
      <c r="Z465" s="1324"/>
      <c r="AA465" s="1325">
        <v>0</v>
      </c>
      <c r="AB465" s="1081"/>
      <c r="AC465" s="89">
        <v>0</v>
      </c>
      <c r="AD465" s="89"/>
      <c r="AE465" s="1082">
        <v>0</v>
      </c>
      <c r="AF465" s="831"/>
      <c r="AG465" s="776"/>
      <c r="AH465" s="776"/>
      <c r="AI465" s="776"/>
      <c r="AJ465" s="776"/>
      <c r="AK465" s="776"/>
      <c r="AL465" s="776"/>
      <c r="AM465" s="776"/>
      <c r="AN465" s="776"/>
      <c r="AO465" s="776"/>
      <c r="AP465" s="776"/>
      <c r="AQ465" s="776"/>
    </row>
    <row r="466" spans="1:43" s="144" customFormat="1">
      <c r="A466" s="994"/>
      <c r="B466" s="994"/>
      <c r="C466" s="236"/>
      <c r="D466" s="236"/>
      <c r="E466" s="236"/>
      <c r="F466" s="371"/>
      <c r="G466" s="865">
        <v>1</v>
      </c>
      <c r="H466" s="859">
        <v>2027</v>
      </c>
      <c r="I466" s="866">
        <v>2027</v>
      </c>
      <c r="J466" s="866">
        <v>2027</v>
      </c>
      <c r="K466" s="621" t="s">
        <v>306</v>
      </c>
      <c r="L466" s="1081">
        <v>0</v>
      </c>
      <c r="M466" s="89">
        <v>339285.86121250008</v>
      </c>
      <c r="N466" s="89">
        <v>0</v>
      </c>
      <c r="O466" s="1082">
        <v>339285.86121250008</v>
      </c>
      <c r="P466" s="598">
        <v>339285.86121250008</v>
      </c>
      <c r="Q466" s="776">
        <v>231037.16183339132</v>
      </c>
      <c r="R466" s="776">
        <v>0</v>
      </c>
      <c r="S466" s="776">
        <v>0</v>
      </c>
      <c r="T466" s="533">
        <v>0</v>
      </c>
      <c r="U466" s="1086"/>
      <c r="V466" s="8"/>
      <c r="W466" s="1084"/>
      <c r="X466" s="8"/>
      <c r="Y466" s="8">
        <v>211921.21249999999</v>
      </c>
      <c r="Z466" s="1324">
        <v>0.60100000000000031</v>
      </c>
      <c r="AA466" s="1325">
        <v>339285.86121250008</v>
      </c>
      <c r="AB466" s="1081"/>
      <c r="AC466" s="89">
        <v>339285.86121250008</v>
      </c>
      <c r="AD466" s="89"/>
      <c r="AE466" s="1082">
        <v>339285.86121250008</v>
      </c>
      <c r="AF466" s="831"/>
      <c r="AG466" s="776"/>
      <c r="AH466" s="776"/>
      <c r="AI466" s="776"/>
      <c r="AJ466" s="776"/>
      <c r="AK466" s="776"/>
      <c r="AL466" s="776"/>
      <c r="AM466" s="776"/>
      <c r="AN466" s="776"/>
      <c r="AO466" s="776"/>
      <c r="AP466" s="776"/>
      <c r="AQ466" s="776"/>
    </row>
    <row r="467" spans="1:43"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c r="X467" s="8"/>
      <c r="Y467" s="8"/>
      <c r="Z467" s="1324"/>
      <c r="AA467" s="1325">
        <v>0</v>
      </c>
      <c r="AB467" s="1081"/>
      <c r="AC467" s="89">
        <v>0</v>
      </c>
      <c r="AD467" s="89"/>
      <c r="AE467" s="1082">
        <v>0</v>
      </c>
      <c r="AF467" s="831"/>
      <c r="AG467" s="776"/>
      <c r="AH467" s="776"/>
      <c r="AI467" s="776"/>
      <c r="AJ467" s="776"/>
      <c r="AK467" s="776"/>
      <c r="AL467" s="776"/>
      <c r="AM467" s="776"/>
      <c r="AN467" s="776"/>
      <c r="AO467" s="776"/>
      <c r="AP467" s="776"/>
      <c r="AQ467" s="776"/>
    </row>
    <row r="468" spans="1:43"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c r="X468" s="8"/>
      <c r="Y468" s="8"/>
      <c r="Z468" s="1324"/>
      <c r="AA468" s="1325">
        <v>0</v>
      </c>
      <c r="AB468" s="1081"/>
      <c r="AC468" s="89">
        <v>0</v>
      </c>
      <c r="AD468" s="89"/>
      <c r="AE468" s="1082">
        <v>0</v>
      </c>
      <c r="AF468" s="831"/>
      <c r="AG468" s="776"/>
      <c r="AH468" s="776"/>
      <c r="AI468" s="776"/>
      <c r="AJ468" s="776"/>
      <c r="AK468" s="776"/>
      <c r="AL468" s="776"/>
      <c r="AM468" s="776"/>
      <c r="AN468" s="776"/>
      <c r="AO468" s="776"/>
      <c r="AP468" s="776"/>
      <c r="AQ468" s="776"/>
    </row>
    <row r="469" spans="1:43" s="144" customFormat="1">
      <c r="A469" s="994"/>
      <c r="B469" s="994"/>
      <c r="C469" s="236"/>
      <c r="D469" s="236"/>
      <c r="E469" s="236"/>
      <c r="F469" s="371"/>
      <c r="G469" s="865">
        <v>4</v>
      </c>
      <c r="H469" s="859">
        <v>2027</v>
      </c>
      <c r="I469" s="866">
        <v>2027</v>
      </c>
      <c r="J469" s="866">
        <v>2028</v>
      </c>
      <c r="K469" s="621" t="s">
        <v>306</v>
      </c>
      <c r="L469" s="1081">
        <v>0</v>
      </c>
      <c r="M469" s="89">
        <v>339285.86121250008</v>
      </c>
      <c r="N469" s="89">
        <v>0</v>
      </c>
      <c r="O469" s="1082">
        <v>339285.86121250008</v>
      </c>
      <c r="P469" s="598">
        <v>339285.86121250008</v>
      </c>
      <c r="Q469" s="776">
        <v>224307.92411008861</v>
      </c>
      <c r="R469" s="776">
        <v>0</v>
      </c>
      <c r="S469" s="776">
        <v>0</v>
      </c>
      <c r="T469" s="533">
        <v>0</v>
      </c>
      <c r="U469" s="1086"/>
      <c r="V469" s="8"/>
      <c r="W469" s="1084"/>
      <c r="X469" s="8"/>
      <c r="Y469" s="8">
        <v>211921.21249999999</v>
      </c>
      <c r="Z469" s="1324">
        <v>0.60100000000000031</v>
      </c>
      <c r="AA469" s="1325">
        <v>339285.86121250008</v>
      </c>
      <c r="AB469" s="1081"/>
      <c r="AC469" s="89">
        <v>339285.86121250008</v>
      </c>
      <c r="AD469" s="89"/>
      <c r="AE469" s="1082">
        <v>339285.86121250008</v>
      </c>
      <c r="AF469" s="831"/>
      <c r="AG469" s="776"/>
      <c r="AH469" s="776"/>
      <c r="AI469" s="776"/>
      <c r="AJ469" s="776"/>
      <c r="AK469" s="776"/>
      <c r="AL469" s="776"/>
      <c r="AM469" s="776"/>
      <c r="AN469" s="776"/>
      <c r="AO469" s="776"/>
      <c r="AP469" s="776"/>
      <c r="AQ469" s="776"/>
    </row>
    <row r="470" spans="1:43"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c r="X470" s="8"/>
      <c r="Y470" s="8"/>
      <c r="Z470" s="1324"/>
      <c r="AA470" s="1325">
        <v>0</v>
      </c>
      <c r="AB470" s="1081"/>
      <c r="AC470" s="89">
        <v>0</v>
      </c>
      <c r="AD470" s="89"/>
      <c r="AE470" s="1082">
        <v>0</v>
      </c>
      <c r="AF470" s="831"/>
      <c r="AG470" s="776"/>
      <c r="AH470" s="776"/>
      <c r="AI470" s="776"/>
      <c r="AJ470" s="776"/>
      <c r="AK470" s="776"/>
      <c r="AL470" s="776"/>
      <c r="AM470" s="776"/>
      <c r="AN470" s="776"/>
      <c r="AO470" s="776"/>
      <c r="AP470" s="776"/>
      <c r="AQ470" s="776"/>
    </row>
    <row r="471" spans="1:43"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c r="X471" s="8"/>
      <c r="Y471" s="8"/>
      <c r="Z471" s="1324"/>
      <c r="AA471" s="1325">
        <v>0</v>
      </c>
      <c r="AB471" s="1081"/>
      <c r="AC471" s="89">
        <v>0</v>
      </c>
      <c r="AD471" s="89"/>
      <c r="AE471" s="1082">
        <v>0</v>
      </c>
      <c r="AF471" s="831"/>
      <c r="AG471" s="776"/>
      <c r="AH471" s="776"/>
      <c r="AI471" s="776"/>
      <c r="AJ471" s="776"/>
      <c r="AK471" s="776"/>
      <c r="AL471" s="776"/>
      <c r="AM471" s="776"/>
      <c r="AN471" s="776"/>
      <c r="AO471" s="776"/>
      <c r="AP471" s="776"/>
      <c r="AQ471" s="776"/>
    </row>
    <row r="472" spans="1:43" s="144" customFormat="1">
      <c r="A472" s="994"/>
      <c r="B472" s="994"/>
      <c r="C472" s="236"/>
      <c r="D472" s="236"/>
      <c r="E472" s="236"/>
      <c r="F472" s="371"/>
      <c r="G472" s="865">
        <v>7</v>
      </c>
      <c r="H472" s="859">
        <v>2027</v>
      </c>
      <c r="I472" s="866">
        <v>2028</v>
      </c>
      <c r="J472" s="866">
        <v>2028</v>
      </c>
      <c r="K472" s="621" t="s">
        <v>306</v>
      </c>
      <c r="L472" s="1081">
        <v>0</v>
      </c>
      <c r="M472" s="89">
        <v>339285.86121250008</v>
      </c>
      <c r="N472" s="89">
        <v>0</v>
      </c>
      <c r="O472" s="1082">
        <v>339285.86121250008</v>
      </c>
      <c r="P472" s="598">
        <v>339285.86121250008</v>
      </c>
      <c r="Q472" s="776">
        <v>224307.92411008861</v>
      </c>
      <c r="R472" s="776">
        <v>0</v>
      </c>
      <c r="S472" s="776">
        <v>0</v>
      </c>
      <c r="T472" s="533">
        <v>0</v>
      </c>
      <c r="U472" s="1086"/>
      <c r="V472" s="8"/>
      <c r="W472" s="1084"/>
      <c r="X472" s="8"/>
      <c r="Y472" s="8">
        <v>211921.21249999999</v>
      </c>
      <c r="Z472" s="1324">
        <v>0.60100000000000031</v>
      </c>
      <c r="AA472" s="1325">
        <v>339285.86121250008</v>
      </c>
      <c r="AB472" s="1081"/>
      <c r="AC472" s="89">
        <v>339285.86121250008</v>
      </c>
      <c r="AD472" s="89"/>
      <c r="AE472" s="1082">
        <v>339285.86121250008</v>
      </c>
      <c r="AF472" s="831"/>
      <c r="AG472" s="776"/>
      <c r="AH472" s="776"/>
      <c r="AI472" s="776"/>
      <c r="AJ472" s="776"/>
      <c r="AK472" s="776"/>
      <c r="AL472" s="776"/>
      <c r="AM472" s="776"/>
      <c r="AN472" s="776"/>
      <c r="AO472" s="776"/>
      <c r="AP472" s="776"/>
      <c r="AQ472" s="776"/>
    </row>
    <row r="473" spans="1:43"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c r="X473" s="8"/>
      <c r="Y473" s="8"/>
      <c r="Z473" s="1324"/>
      <c r="AA473" s="1325">
        <v>0</v>
      </c>
      <c r="AB473" s="1081"/>
      <c r="AC473" s="89">
        <v>0</v>
      </c>
      <c r="AD473" s="89"/>
      <c r="AE473" s="1082">
        <v>0</v>
      </c>
      <c r="AF473" s="831"/>
      <c r="AG473" s="776"/>
      <c r="AH473" s="776"/>
      <c r="AI473" s="776"/>
      <c r="AJ473" s="776"/>
      <c r="AK473" s="776"/>
      <c r="AL473" s="776"/>
      <c r="AM473" s="776"/>
      <c r="AN473" s="776"/>
      <c r="AO473" s="776"/>
      <c r="AP473" s="776"/>
      <c r="AQ473" s="776"/>
    </row>
    <row r="474" spans="1:43"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c r="X474" s="8"/>
      <c r="Y474" s="8"/>
      <c r="Z474" s="1324"/>
      <c r="AA474" s="1325">
        <v>0</v>
      </c>
      <c r="AB474" s="1081"/>
      <c r="AC474" s="89">
        <v>0</v>
      </c>
      <c r="AD474" s="89"/>
      <c r="AE474" s="1082">
        <v>0</v>
      </c>
      <c r="AF474" s="831"/>
      <c r="AG474" s="776"/>
      <c r="AH474" s="776"/>
      <c r="AI474" s="776"/>
      <c r="AJ474" s="776"/>
      <c r="AK474" s="776"/>
      <c r="AL474" s="776"/>
      <c r="AM474" s="776"/>
      <c r="AN474" s="776"/>
      <c r="AO474" s="776"/>
      <c r="AP474" s="776"/>
      <c r="AQ474" s="776"/>
    </row>
    <row r="475" spans="1:43" s="144" customFormat="1">
      <c r="A475" s="994"/>
      <c r="B475" s="994"/>
      <c r="C475" s="236"/>
      <c r="D475" s="236"/>
      <c r="E475" s="236"/>
      <c r="F475" s="371"/>
      <c r="G475" s="865">
        <v>10</v>
      </c>
      <c r="H475" s="859">
        <v>2027</v>
      </c>
      <c r="I475" s="866">
        <v>2028</v>
      </c>
      <c r="J475" s="866">
        <v>2028</v>
      </c>
      <c r="K475" s="621" t="s">
        <v>306</v>
      </c>
      <c r="L475" s="1081">
        <v>0</v>
      </c>
      <c r="M475" s="89">
        <v>344583.89152500004</v>
      </c>
      <c r="N475" s="89">
        <v>0</v>
      </c>
      <c r="O475" s="1082">
        <v>344583.89152500004</v>
      </c>
      <c r="P475" s="598">
        <v>344583.89152500004</v>
      </c>
      <c r="Q475" s="776">
        <v>227810.54628544912</v>
      </c>
      <c r="R475" s="776">
        <v>0</v>
      </c>
      <c r="S475" s="776">
        <v>0</v>
      </c>
      <c r="T475" s="533">
        <v>0</v>
      </c>
      <c r="U475" s="1086"/>
      <c r="V475" s="8"/>
      <c r="W475" s="1084"/>
      <c r="X475" s="8"/>
      <c r="Y475" s="8">
        <v>211921.21249999999</v>
      </c>
      <c r="Z475" s="1324">
        <v>0.62600000000000033</v>
      </c>
      <c r="AA475" s="1325">
        <v>344583.89152500004</v>
      </c>
      <c r="AB475" s="1081"/>
      <c r="AC475" s="89">
        <v>344583.89152500004</v>
      </c>
      <c r="AD475" s="89"/>
      <c r="AE475" s="1082">
        <v>344583.89152500004</v>
      </c>
      <c r="AF475" s="831"/>
      <c r="AG475" s="776"/>
      <c r="AH475" s="776"/>
      <c r="AI475" s="776"/>
      <c r="AJ475" s="776"/>
      <c r="AK475" s="776"/>
      <c r="AL475" s="776"/>
      <c r="AM475" s="776"/>
      <c r="AN475" s="776"/>
      <c r="AO475" s="776"/>
      <c r="AP475" s="776"/>
      <c r="AQ475" s="776"/>
    </row>
    <row r="476" spans="1:43"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c r="X476" s="8"/>
      <c r="Y476" s="8"/>
      <c r="Z476" s="1324"/>
      <c r="AA476" s="1325">
        <v>0</v>
      </c>
      <c r="AB476" s="1081"/>
      <c r="AC476" s="89">
        <v>0</v>
      </c>
      <c r="AD476" s="89"/>
      <c r="AE476" s="1082">
        <v>0</v>
      </c>
      <c r="AF476" s="831"/>
      <c r="AG476" s="776"/>
      <c r="AH476" s="776"/>
      <c r="AI476" s="776"/>
      <c r="AJ476" s="776"/>
      <c r="AK476" s="776"/>
      <c r="AL476" s="776"/>
      <c r="AM476" s="776"/>
      <c r="AN476" s="776"/>
      <c r="AO476" s="776"/>
      <c r="AP476" s="776"/>
      <c r="AQ476" s="776"/>
    </row>
    <row r="477" spans="1:43"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c r="X477" s="8"/>
      <c r="Y477" s="8"/>
      <c r="Z477" s="1324"/>
      <c r="AA477" s="1325">
        <v>0</v>
      </c>
      <c r="AB477" s="1081"/>
      <c r="AC477" s="89">
        <v>0</v>
      </c>
      <c r="AD477" s="89"/>
      <c r="AE477" s="1082">
        <v>0</v>
      </c>
      <c r="AF477" s="831"/>
      <c r="AG477" s="776"/>
      <c r="AH477" s="776"/>
      <c r="AI477" s="776"/>
      <c r="AJ477" s="776"/>
      <c r="AK477" s="776"/>
      <c r="AL477" s="776"/>
      <c r="AM477" s="776"/>
      <c r="AN477" s="776"/>
      <c r="AO477" s="776"/>
      <c r="AP477" s="776"/>
      <c r="AQ477" s="776"/>
    </row>
    <row r="478" spans="1:43" s="144" customFormat="1">
      <c r="A478" s="994"/>
      <c r="B478" s="994"/>
      <c r="C478" s="236"/>
      <c r="D478" s="236"/>
      <c r="E478" s="236"/>
      <c r="F478" s="371"/>
      <c r="G478" s="865">
        <v>1</v>
      </c>
      <c r="H478" s="859">
        <v>2028</v>
      </c>
      <c r="I478" s="866">
        <v>2028</v>
      </c>
      <c r="J478" s="866">
        <v>2028</v>
      </c>
      <c r="K478" s="621" t="s">
        <v>306</v>
      </c>
      <c r="L478" s="1081">
        <v>0</v>
      </c>
      <c r="M478" s="89">
        <v>344583.89152500004</v>
      </c>
      <c r="N478" s="89">
        <v>0</v>
      </c>
      <c r="O478" s="1082">
        <v>344583.89152500004</v>
      </c>
      <c r="P478" s="598">
        <v>344583.89152500004</v>
      </c>
      <c r="Q478" s="776">
        <v>227810.54628544912</v>
      </c>
      <c r="R478" s="776">
        <v>0</v>
      </c>
      <c r="S478" s="776">
        <v>0</v>
      </c>
      <c r="T478" s="533">
        <v>0</v>
      </c>
      <c r="U478" s="1086"/>
      <c r="V478" s="8"/>
      <c r="W478" s="1084"/>
      <c r="X478" s="8"/>
      <c r="Y478" s="8">
        <v>211921.21249999999</v>
      </c>
      <c r="Z478" s="1324">
        <v>0.62600000000000033</v>
      </c>
      <c r="AA478" s="1325">
        <v>344583.89152500004</v>
      </c>
      <c r="AB478" s="1081"/>
      <c r="AC478" s="89">
        <v>344583.89152500004</v>
      </c>
      <c r="AD478" s="89"/>
      <c r="AE478" s="1082">
        <v>344583.89152500004</v>
      </c>
      <c r="AF478" s="831"/>
      <c r="AG478" s="776"/>
      <c r="AH478" s="776"/>
      <c r="AI478" s="776"/>
      <c r="AJ478" s="776"/>
      <c r="AK478" s="776"/>
      <c r="AL478" s="776"/>
      <c r="AM478" s="776"/>
      <c r="AN478" s="776"/>
      <c r="AO478" s="776"/>
      <c r="AP478" s="776"/>
      <c r="AQ478" s="776"/>
    </row>
    <row r="479" spans="1:43"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c r="X479" s="8"/>
      <c r="Y479" s="8"/>
      <c r="Z479" s="1324"/>
      <c r="AA479" s="1325">
        <v>0</v>
      </c>
      <c r="AB479" s="1081"/>
      <c r="AC479" s="89">
        <v>0</v>
      </c>
      <c r="AD479" s="89"/>
      <c r="AE479" s="1082">
        <v>0</v>
      </c>
      <c r="AF479" s="831"/>
      <c r="AG479" s="776"/>
      <c r="AH479" s="776"/>
      <c r="AI479" s="776"/>
      <c r="AJ479" s="776"/>
      <c r="AK479" s="776"/>
      <c r="AL479" s="776"/>
      <c r="AM479" s="776"/>
      <c r="AN479" s="776"/>
      <c r="AO479" s="776"/>
      <c r="AP479" s="776"/>
      <c r="AQ479" s="776"/>
    </row>
    <row r="480" spans="1:43"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c r="X480" s="8"/>
      <c r="Y480" s="8"/>
      <c r="Z480" s="1324"/>
      <c r="AA480" s="1325">
        <v>0</v>
      </c>
      <c r="AB480" s="1081"/>
      <c r="AC480" s="89">
        <v>0</v>
      </c>
      <c r="AD480" s="89"/>
      <c r="AE480" s="1082">
        <v>0</v>
      </c>
      <c r="AF480" s="831"/>
      <c r="AG480" s="776"/>
      <c r="AH480" s="776"/>
      <c r="AI480" s="776"/>
      <c r="AJ480" s="776"/>
      <c r="AK480" s="776"/>
      <c r="AL480" s="776"/>
      <c r="AM480" s="776"/>
      <c r="AN480" s="776"/>
      <c r="AO480" s="776"/>
      <c r="AP480" s="776"/>
      <c r="AQ480" s="776"/>
    </row>
    <row r="481" spans="1:43" s="144" customFormat="1">
      <c r="A481" s="994"/>
      <c r="B481" s="994"/>
      <c r="C481" s="236"/>
      <c r="D481" s="236"/>
      <c r="E481" s="236"/>
      <c r="F481" s="371"/>
      <c r="G481" s="865">
        <v>4</v>
      </c>
      <c r="H481" s="859">
        <v>2028</v>
      </c>
      <c r="I481" s="866">
        <v>2028</v>
      </c>
      <c r="J481" s="866">
        <v>2029</v>
      </c>
      <c r="K481" s="621" t="s">
        <v>306</v>
      </c>
      <c r="L481" s="1081">
        <v>0</v>
      </c>
      <c r="M481" s="89">
        <v>344583.89152500004</v>
      </c>
      <c r="N481" s="89">
        <v>0</v>
      </c>
      <c r="O481" s="1082">
        <v>344583.89152500004</v>
      </c>
      <c r="P481" s="598">
        <v>344583.89152500004</v>
      </c>
      <c r="Q481" s="776">
        <v>221175.28765577584</v>
      </c>
      <c r="R481" s="776">
        <v>0</v>
      </c>
      <c r="S481" s="776">
        <v>0</v>
      </c>
      <c r="T481" s="533">
        <v>0</v>
      </c>
      <c r="U481" s="1086"/>
      <c r="V481" s="8"/>
      <c r="W481" s="1084"/>
      <c r="X481" s="8"/>
      <c r="Y481" s="8">
        <v>211921.21249999999</v>
      </c>
      <c r="Z481" s="1324">
        <v>0.62600000000000033</v>
      </c>
      <c r="AA481" s="1325">
        <v>344583.89152500004</v>
      </c>
      <c r="AB481" s="1081"/>
      <c r="AC481" s="89">
        <v>344583.89152500004</v>
      </c>
      <c r="AD481" s="89"/>
      <c r="AE481" s="1082">
        <v>344583.89152500004</v>
      </c>
      <c r="AF481" s="831"/>
      <c r="AG481" s="776"/>
      <c r="AH481" s="776"/>
      <c r="AI481" s="776"/>
      <c r="AJ481" s="776"/>
      <c r="AK481" s="776"/>
      <c r="AL481" s="776"/>
      <c r="AM481" s="776"/>
      <c r="AN481" s="776"/>
      <c r="AO481" s="776"/>
      <c r="AP481" s="776"/>
      <c r="AQ481" s="776"/>
    </row>
    <row r="482" spans="1:43"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c r="X482" s="8"/>
      <c r="Y482" s="8"/>
      <c r="Z482" s="1324"/>
      <c r="AA482" s="1325">
        <v>0</v>
      </c>
      <c r="AB482" s="1081"/>
      <c r="AC482" s="89">
        <v>0</v>
      </c>
      <c r="AD482" s="89"/>
      <c r="AE482" s="1082">
        <v>0</v>
      </c>
      <c r="AF482" s="831"/>
      <c r="AG482" s="776"/>
      <c r="AH482" s="776"/>
      <c r="AI482" s="776"/>
      <c r="AJ482" s="776"/>
      <c r="AK482" s="776"/>
      <c r="AL482" s="776"/>
      <c r="AM482" s="776"/>
      <c r="AN482" s="776"/>
      <c r="AO482" s="776"/>
      <c r="AP482" s="776"/>
      <c r="AQ482" s="776"/>
    </row>
    <row r="483" spans="1:43"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c r="X483" s="8"/>
      <c r="Y483" s="8"/>
      <c r="Z483" s="1324"/>
      <c r="AA483" s="1325">
        <v>0</v>
      </c>
      <c r="AB483" s="1081"/>
      <c r="AC483" s="89">
        <v>0</v>
      </c>
      <c r="AD483" s="89"/>
      <c r="AE483" s="1082">
        <v>0</v>
      </c>
      <c r="AF483" s="831"/>
      <c r="AG483" s="776"/>
      <c r="AH483" s="776"/>
      <c r="AI483" s="776"/>
      <c r="AJ483" s="776"/>
      <c r="AK483" s="776"/>
      <c r="AL483" s="776"/>
      <c r="AM483" s="776"/>
      <c r="AN483" s="776"/>
      <c r="AO483" s="776"/>
      <c r="AP483" s="776"/>
      <c r="AQ483" s="776"/>
    </row>
    <row r="484" spans="1:43" s="144" customFormat="1">
      <c r="A484" s="994"/>
      <c r="B484" s="994"/>
      <c r="C484" s="236"/>
      <c r="D484" s="236"/>
      <c r="E484" s="236"/>
      <c r="F484" s="371"/>
      <c r="G484" s="865">
        <v>7</v>
      </c>
      <c r="H484" s="859">
        <v>2028</v>
      </c>
      <c r="I484" s="866">
        <v>2029</v>
      </c>
      <c r="J484" s="866">
        <v>2029</v>
      </c>
      <c r="K484" s="621" t="s">
        <v>306</v>
      </c>
      <c r="L484" s="1081">
        <v>0</v>
      </c>
      <c r="M484" s="89">
        <v>344583.89152500004</v>
      </c>
      <c r="N484" s="89">
        <v>0</v>
      </c>
      <c r="O484" s="1082">
        <v>344583.89152500004</v>
      </c>
      <c r="P484" s="598">
        <v>344583.89152500004</v>
      </c>
      <c r="Q484" s="776">
        <v>221175.28765577584</v>
      </c>
      <c r="R484" s="776">
        <v>0</v>
      </c>
      <c r="S484" s="776">
        <v>0</v>
      </c>
      <c r="T484" s="533">
        <v>0</v>
      </c>
      <c r="U484" s="1086"/>
      <c r="V484" s="8"/>
      <c r="W484" s="1084"/>
      <c r="X484" s="8"/>
      <c r="Y484" s="8">
        <v>211921.21249999999</v>
      </c>
      <c r="Z484" s="1324">
        <v>0.62600000000000033</v>
      </c>
      <c r="AA484" s="1325">
        <v>344583.89152500004</v>
      </c>
      <c r="AB484" s="1081"/>
      <c r="AC484" s="89">
        <v>344583.89152500004</v>
      </c>
      <c r="AD484" s="89"/>
      <c r="AE484" s="1082">
        <v>344583.89152500004</v>
      </c>
      <c r="AF484" s="831"/>
      <c r="AG484" s="776"/>
      <c r="AH484" s="776"/>
      <c r="AI484" s="776"/>
      <c r="AJ484" s="776"/>
      <c r="AK484" s="776"/>
      <c r="AL484" s="776"/>
      <c r="AM484" s="776"/>
      <c r="AN484" s="776"/>
      <c r="AO484" s="776"/>
      <c r="AP484" s="776"/>
      <c r="AQ484" s="776"/>
    </row>
    <row r="485" spans="1:43"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c r="X485" s="8"/>
      <c r="Y485" s="8"/>
      <c r="Z485" s="1324"/>
      <c r="AA485" s="1325">
        <v>0</v>
      </c>
      <c r="AB485" s="1081"/>
      <c r="AC485" s="89">
        <v>0</v>
      </c>
      <c r="AD485" s="89"/>
      <c r="AE485" s="1082">
        <v>0</v>
      </c>
      <c r="AF485" s="831"/>
      <c r="AG485" s="776"/>
      <c r="AH485" s="776"/>
      <c r="AI485" s="776"/>
      <c r="AJ485" s="776"/>
      <c r="AK485" s="776"/>
      <c r="AL485" s="776"/>
      <c r="AM485" s="776"/>
      <c r="AN485" s="776"/>
      <c r="AO485" s="776"/>
      <c r="AP485" s="776"/>
      <c r="AQ485" s="776"/>
    </row>
    <row r="486" spans="1:43"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c r="X486" s="8"/>
      <c r="Y486" s="8"/>
      <c r="Z486" s="1324"/>
      <c r="AA486" s="1325">
        <v>0</v>
      </c>
      <c r="AB486" s="1081"/>
      <c r="AC486" s="89">
        <v>0</v>
      </c>
      <c r="AD486" s="89"/>
      <c r="AE486" s="1082">
        <v>0</v>
      </c>
      <c r="AF486" s="831"/>
      <c r="AG486" s="776"/>
      <c r="AH486" s="776"/>
      <c r="AI486" s="776"/>
      <c r="AJ486" s="776"/>
      <c r="AK486" s="776"/>
      <c r="AL486" s="776"/>
      <c r="AM486" s="776"/>
      <c r="AN486" s="776"/>
      <c r="AO486" s="776"/>
      <c r="AP486" s="776"/>
      <c r="AQ486" s="776"/>
    </row>
    <row r="487" spans="1:43" s="144" customFormat="1">
      <c r="A487" s="994"/>
      <c r="B487" s="994"/>
      <c r="C487" s="236"/>
      <c r="D487" s="236"/>
      <c r="E487" s="236"/>
      <c r="F487" s="371"/>
      <c r="G487" s="865">
        <v>10</v>
      </c>
      <c r="H487" s="859">
        <v>2028</v>
      </c>
      <c r="I487" s="866">
        <v>2029</v>
      </c>
      <c r="J487" s="866">
        <v>2029</v>
      </c>
      <c r="K487" s="621" t="s">
        <v>306</v>
      </c>
      <c r="L487" s="1081">
        <v>0</v>
      </c>
      <c r="M487" s="89">
        <v>349881.92183750006</v>
      </c>
      <c r="N487" s="89">
        <v>0</v>
      </c>
      <c r="O487" s="1082">
        <v>349881.92183750006</v>
      </c>
      <c r="P487" s="598">
        <v>349881.92183750006</v>
      </c>
      <c r="Q487" s="776">
        <v>224575.89170952394</v>
      </c>
      <c r="R487" s="776">
        <v>0</v>
      </c>
      <c r="S487" s="776">
        <v>0</v>
      </c>
      <c r="T487" s="533">
        <v>0</v>
      </c>
      <c r="U487" s="1086"/>
      <c r="V487" s="8"/>
      <c r="W487" s="1084"/>
      <c r="X487" s="8"/>
      <c r="Y487" s="8">
        <v>211921.21249999999</v>
      </c>
      <c r="Z487" s="1324">
        <v>0.65100000000000036</v>
      </c>
      <c r="AA487" s="1325">
        <v>349881.92183750006</v>
      </c>
      <c r="AB487" s="1081"/>
      <c r="AC487" s="89">
        <v>349881.92183750006</v>
      </c>
      <c r="AD487" s="89"/>
      <c r="AE487" s="1082">
        <v>349881.92183750006</v>
      </c>
      <c r="AF487" s="831"/>
      <c r="AG487" s="776"/>
      <c r="AH487" s="776"/>
      <c r="AI487" s="776"/>
      <c r="AJ487" s="776"/>
      <c r="AK487" s="776"/>
      <c r="AL487" s="776"/>
      <c r="AM487" s="776"/>
      <c r="AN487" s="776"/>
      <c r="AO487" s="776"/>
      <c r="AP487" s="776"/>
      <c r="AQ487" s="776"/>
    </row>
    <row r="488" spans="1:43"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c r="X488" s="8"/>
      <c r="Y488" s="8"/>
      <c r="Z488" s="1324"/>
      <c r="AA488" s="1325">
        <v>0</v>
      </c>
      <c r="AB488" s="1081"/>
      <c r="AC488" s="89">
        <v>0</v>
      </c>
      <c r="AD488" s="89"/>
      <c r="AE488" s="1082">
        <v>0</v>
      </c>
      <c r="AF488" s="831"/>
      <c r="AG488" s="776"/>
      <c r="AH488" s="776"/>
      <c r="AI488" s="776"/>
      <c r="AJ488" s="776"/>
      <c r="AK488" s="776"/>
      <c r="AL488" s="776"/>
      <c r="AM488" s="776"/>
      <c r="AN488" s="776"/>
      <c r="AO488" s="776"/>
      <c r="AP488" s="776"/>
      <c r="AQ488" s="776"/>
    </row>
    <row r="489" spans="1:43"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c r="X489" s="8"/>
      <c r="Y489" s="8"/>
      <c r="Z489" s="1324"/>
      <c r="AA489" s="1325">
        <v>0</v>
      </c>
      <c r="AB489" s="1081"/>
      <c r="AC489" s="89">
        <v>0</v>
      </c>
      <c r="AD489" s="89"/>
      <c r="AE489" s="1082">
        <v>0</v>
      </c>
      <c r="AF489" s="831"/>
      <c r="AG489" s="776"/>
      <c r="AH489" s="776"/>
      <c r="AI489" s="776"/>
      <c r="AJ489" s="776"/>
      <c r="AK489" s="776"/>
      <c r="AL489" s="776"/>
      <c r="AM489" s="776"/>
      <c r="AN489" s="776"/>
      <c r="AO489" s="776"/>
      <c r="AP489" s="776"/>
      <c r="AQ489" s="776"/>
    </row>
    <row r="490" spans="1:43" s="144" customFormat="1">
      <c r="A490" s="994"/>
      <c r="B490" s="994"/>
      <c r="C490" s="236"/>
      <c r="D490" s="236"/>
      <c r="E490" s="236"/>
      <c r="F490" s="371"/>
      <c r="G490" s="865">
        <v>1</v>
      </c>
      <c r="H490" s="859">
        <v>2029</v>
      </c>
      <c r="I490" s="866">
        <v>2029</v>
      </c>
      <c r="J490" s="866">
        <v>2029</v>
      </c>
      <c r="K490" s="621" t="s">
        <v>306</v>
      </c>
      <c r="L490" s="1081">
        <v>0</v>
      </c>
      <c r="M490" s="89">
        <v>349881.92183750006</v>
      </c>
      <c r="N490" s="89">
        <v>0</v>
      </c>
      <c r="O490" s="1082">
        <v>349881.92183750006</v>
      </c>
      <c r="P490" s="598">
        <v>349881.92183750006</v>
      </c>
      <c r="Q490" s="776">
        <v>224575.89170952394</v>
      </c>
      <c r="R490" s="776">
        <v>0</v>
      </c>
      <c r="S490" s="776">
        <v>0</v>
      </c>
      <c r="T490" s="533">
        <v>0</v>
      </c>
      <c r="U490" s="1086"/>
      <c r="V490" s="8"/>
      <c r="W490" s="1084"/>
      <c r="X490" s="8"/>
      <c r="Y490" s="8">
        <v>211921.21249999999</v>
      </c>
      <c r="Z490" s="1324">
        <v>0.65100000000000036</v>
      </c>
      <c r="AA490" s="1325">
        <v>349881.92183750006</v>
      </c>
      <c r="AB490" s="1081"/>
      <c r="AC490" s="89">
        <v>349881.92183750006</v>
      </c>
      <c r="AD490" s="89"/>
      <c r="AE490" s="1082">
        <v>349881.92183750006</v>
      </c>
      <c r="AF490" s="831"/>
      <c r="AG490" s="776"/>
      <c r="AH490" s="776"/>
      <c r="AI490" s="776"/>
      <c r="AJ490" s="776"/>
      <c r="AK490" s="776"/>
      <c r="AL490" s="776"/>
      <c r="AM490" s="776"/>
      <c r="AN490" s="776"/>
      <c r="AO490" s="776"/>
      <c r="AP490" s="776"/>
      <c r="AQ490" s="776"/>
    </row>
    <row r="491" spans="1:43"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c r="X491" s="8"/>
      <c r="Y491" s="8"/>
      <c r="Z491" s="1324"/>
      <c r="AA491" s="1325">
        <v>0</v>
      </c>
      <c r="AB491" s="1081"/>
      <c r="AC491" s="89">
        <v>0</v>
      </c>
      <c r="AD491" s="89"/>
      <c r="AE491" s="1082">
        <v>0</v>
      </c>
      <c r="AF491" s="831"/>
      <c r="AG491" s="776"/>
      <c r="AH491" s="776"/>
      <c r="AI491" s="776"/>
      <c r="AJ491" s="776"/>
      <c r="AK491" s="776"/>
      <c r="AL491" s="776"/>
      <c r="AM491" s="776"/>
      <c r="AN491" s="776"/>
      <c r="AO491" s="776"/>
      <c r="AP491" s="776"/>
      <c r="AQ491" s="776"/>
    </row>
    <row r="492" spans="1:43"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c r="X492" s="8"/>
      <c r="Y492" s="8"/>
      <c r="Z492" s="1324"/>
      <c r="AA492" s="1325">
        <v>0</v>
      </c>
      <c r="AB492" s="1081"/>
      <c r="AC492" s="89">
        <v>0</v>
      </c>
      <c r="AD492" s="89"/>
      <c r="AE492" s="1082">
        <v>0</v>
      </c>
      <c r="AF492" s="831"/>
      <c r="AG492" s="776"/>
      <c r="AH492" s="776"/>
      <c r="AI492" s="776"/>
      <c r="AJ492" s="776"/>
      <c r="AK492" s="776"/>
      <c r="AL492" s="776"/>
      <c r="AM492" s="776"/>
      <c r="AN492" s="776"/>
      <c r="AO492" s="776"/>
      <c r="AP492" s="776"/>
      <c r="AQ492" s="776"/>
    </row>
    <row r="493" spans="1:43" s="144" customFormat="1">
      <c r="A493" s="994"/>
      <c r="B493" s="994"/>
      <c r="C493" s="236"/>
      <c r="D493" s="236"/>
      <c r="E493" s="236"/>
      <c r="F493" s="371"/>
      <c r="G493" s="865">
        <v>4</v>
      </c>
      <c r="H493" s="859">
        <v>2029</v>
      </c>
      <c r="I493" s="866">
        <v>2029</v>
      </c>
      <c r="J493" s="866">
        <v>2030</v>
      </c>
      <c r="K493" s="621" t="s">
        <v>306</v>
      </c>
      <c r="L493" s="1081">
        <v>0</v>
      </c>
      <c r="M493" s="89">
        <v>349881.92183750006</v>
      </c>
      <c r="N493" s="89">
        <v>0</v>
      </c>
      <c r="O493" s="1082">
        <v>349881.92183750006</v>
      </c>
      <c r="P493" s="598">
        <v>349881.92183750006</v>
      </c>
      <c r="Q493" s="776">
        <v>218034.8463199262</v>
      </c>
      <c r="R493" s="776">
        <v>0</v>
      </c>
      <c r="S493" s="776">
        <v>0</v>
      </c>
      <c r="T493" s="533">
        <v>0</v>
      </c>
      <c r="U493" s="1086"/>
      <c r="V493" s="8"/>
      <c r="W493" s="1084"/>
      <c r="X493" s="8"/>
      <c r="Y493" s="8">
        <v>211921.21249999999</v>
      </c>
      <c r="Z493" s="1324">
        <v>0.65100000000000036</v>
      </c>
      <c r="AA493" s="1325">
        <v>349881.92183750006</v>
      </c>
      <c r="AB493" s="1081"/>
      <c r="AC493" s="89">
        <v>349881.92183750006</v>
      </c>
      <c r="AD493" s="89"/>
      <c r="AE493" s="1082">
        <v>349881.92183750006</v>
      </c>
      <c r="AF493" s="831"/>
      <c r="AG493" s="776"/>
      <c r="AH493" s="776"/>
      <c r="AI493" s="776"/>
      <c r="AJ493" s="776"/>
      <c r="AK493" s="776"/>
      <c r="AL493" s="776"/>
      <c r="AM493" s="776"/>
      <c r="AN493" s="776"/>
      <c r="AO493" s="776"/>
      <c r="AP493" s="776"/>
      <c r="AQ493" s="776"/>
    </row>
    <row r="494" spans="1:43"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c r="X494" s="8"/>
      <c r="Y494" s="8"/>
      <c r="Z494" s="1324"/>
      <c r="AA494" s="1325">
        <v>0</v>
      </c>
      <c r="AB494" s="1081"/>
      <c r="AC494" s="89">
        <v>0</v>
      </c>
      <c r="AD494" s="89"/>
      <c r="AE494" s="1082">
        <v>0</v>
      </c>
      <c r="AF494" s="831"/>
      <c r="AG494" s="776"/>
      <c r="AH494" s="776"/>
      <c r="AI494" s="776"/>
      <c r="AJ494" s="776"/>
      <c r="AK494" s="776"/>
      <c r="AL494" s="776"/>
      <c r="AM494" s="776"/>
      <c r="AN494" s="776"/>
      <c r="AO494" s="776"/>
      <c r="AP494" s="776"/>
      <c r="AQ494" s="776"/>
    </row>
    <row r="495" spans="1:43"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c r="X495" s="8"/>
      <c r="Y495" s="8"/>
      <c r="Z495" s="1324"/>
      <c r="AA495" s="1325">
        <v>0</v>
      </c>
      <c r="AB495" s="1081"/>
      <c r="AC495" s="89">
        <v>0</v>
      </c>
      <c r="AD495" s="89"/>
      <c r="AE495" s="1082">
        <v>0</v>
      </c>
      <c r="AF495" s="831"/>
      <c r="AG495" s="776"/>
      <c r="AH495" s="776"/>
      <c r="AI495" s="776"/>
      <c r="AJ495" s="776"/>
      <c r="AK495" s="776"/>
      <c r="AL495" s="776"/>
      <c r="AM495" s="776"/>
      <c r="AN495" s="776"/>
      <c r="AO495" s="776"/>
      <c r="AP495" s="776"/>
      <c r="AQ495" s="776"/>
    </row>
    <row r="496" spans="1:43" s="144" customFormat="1">
      <c r="A496" s="994"/>
      <c r="B496" s="994"/>
      <c r="C496" s="236"/>
      <c r="D496" s="236"/>
      <c r="E496" s="236"/>
      <c r="F496" s="371"/>
      <c r="G496" s="865">
        <v>7</v>
      </c>
      <c r="H496" s="859">
        <v>2029</v>
      </c>
      <c r="I496" s="866">
        <v>2030</v>
      </c>
      <c r="J496" s="866">
        <v>2030</v>
      </c>
      <c r="K496" s="621" t="s">
        <v>306</v>
      </c>
      <c r="L496" s="1081">
        <v>0</v>
      </c>
      <c r="M496" s="89">
        <v>349881.92183750006</v>
      </c>
      <c r="N496" s="89">
        <v>0</v>
      </c>
      <c r="O496" s="1082">
        <v>349881.92183750006</v>
      </c>
      <c r="P496" s="598">
        <v>349881.92183750006</v>
      </c>
      <c r="Q496" s="776">
        <v>218034.8463199262</v>
      </c>
      <c r="R496" s="776">
        <v>0</v>
      </c>
      <c r="S496" s="776">
        <v>0</v>
      </c>
      <c r="T496" s="533">
        <v>0</v>
      </c>
      <c r="U496" s="1086"/>
      <c r="V496" s="8"/>
      <c r="W496" s="1084"/>
      <c r="X496" s="8"/>
      <c r="Y496" s="8">
        <v>211921.21249999999</v>
      </c>
      <c r="Z496" s="1324">
        <v>0.65100000000000036</v>
      </c>
      <c r="AA496" s="1325">
        <v>349881.92183750006</v>
      </c>
      <c r="AB496" s="1081"/>
      <c r="AC496" s="89">
        <v>349881.92183750006</v>
      </c>
      <c r="AD496" s="89"/>
      <c r="AE496" s="1082">
        <v>349881.92183750006</v>
      </c>
      <c r="AF496" s="831"/>
      <c r="AG496" s="776"/>
      <c r="AH496" s="776"/>
      <c r="AI496" s="776"/>
      <c r="AJ496" s="776"/>
      <c r="AK496" s="776"/>
      <c r="AL496" s="776"/>
      <c r="AM496" s="776"/>
      <c r="AN496" s="776"/>
      <c r="AO496" s="776"/>
      <c r="AP496" s="776"/>
      <c r="AQ496" s="776"/>
    </row>
    <row r="497" spans="1:43"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c r="X497" s="8"/>
      <c r="Y497" s="8"/>
      <c r="Z497" s="1324"/>
      <c r="AA497" s="1325">
        <v>0</v>
      </c>
      <c r="AB497" s="1081"/>
      <c r="AC497" s="89">
        <v>0</v>
      </c>
      <c r="AD497" s="89"/>
      <c r="AE497" s="1082">
        <v>0</v>
      </c>
      <c r="AF497" s="831"/>
      <c r="AG497" s="776"/>
      <c r="AH497" s="776"/>
      <c r="AI497" s="776"/>
      <c r="AJ497" s="776"/>
      <c r="AK497" s="776"/>
      <c r="AL497" s="776"/>
      <c r="AM497" s="776"/>
      <c r="AN497" s="776"/>
      <c r="AO497" s="776"/>
      <c r="AP497" s="776"/>
      <c r="AQ497" s="776"/>
    </row>
    <row r="498" spans="1:43"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c r="X498" s="8"/>
      <c r="Y498" s="8"/>
      <c r="Z498" s="1324"/>
      <c r="AA498" s="1325">
        <v>0</v>
      </c>
      <c r="AB498" s="1081"/>
      <c r="AC498" s="89">
        <v>0</v>
      </c>
      <c r="AD498" s="89"/>
      <c r="AE498" s="1082">
        <v>0</v>
      </c>
      <c r="AF498" s="831"/>
      <c r="AG498" s="776"/>
      <c r="AH498" s="776"/>
      <c r="AI498" s="776"/>
      <c r="AJ498" s="776"/>
      <c r="AK498" s="776"/>
      <c r="AL498" s="776"/>
      <c r="AM498" s="776"/>
      <c r="AN498" s="776"/>
      <c r="AO498" s="776"/>
      <c r="AP498" s="776"/>
      <c r="AQ498" s="776"/>
    </row>
    <row r="499" spans="1:43" s="144" customFormat="1">
      <c r="A499" s="994"/>
      <c r="B499" s="994"/>
      <c r="C499" s="236"/>
      <c r="D499" s="236"/>
      <c r="E499" s="236"/>
      <c r="F499" s="371"/>
      <c r="G499" s="865">
        <v>10</v>
      </c>
      <c r="H499" s="859">
        <v>2029</v>
      </c>
      <c r="I499" s="866">
        <v>2030</v>
      </c>
      <c r="J499" s="866">
        <v>2030</v>
      </c>
      <c r="K499" s="621" t="s">
        <v>306</v>
      </c>
      <c r="L499" s="1081">
        <v>0</v>
      </c>
      <c r="M499" s="89">
        <v>355179.95215000008</v>
      </c>
      <c r="N499" s="89">
        <v>0</v>
      </c>
      <c r="O499" s="1082">
        <v>355179.95215000008</v>
      </c>
      <c r="P499" s="598">
        <v>355179.95215000008</v>
      </c>
      <c r="Q499" s="776">
        <v>221336.40365366222</v>
      </c>
      <c r="R499" s="776">
        <v>0</v>
      </c>
      <c r="S499" s="776">
        <v>0</v>
      </c>
      <c r="T499" s="533">
        <v>0</v>
      </c>
      <c r="U499" s="1086"/>
      <c r="V499" s="8"/>
      <c r="W499" s="1084"/>
      <c r="X499" s="8"/>
      <c r="Y499" s="8">
        <v>211921.21249999999</v>
      </c>
      <c r="Z499" s="1324">
        <v>0.67600000000000038</v>
      </c>
      <c r="AA499" s="1325">
        <v>355179.95215000008</v>
      </c>
      <c r="AB499" s="1081"/>
      <c r="AC499" s="89">
        <v>355179.95215000008</v>
      </c>
      <c r="AD499" s="89"/>
      <c r="AE499" s="1082">
        <v>355179.95215000008</v>
      </c>
      <c r="AF499" s="831"/>
      <c r="AG499" s="776"/>
      <c r="AH499" s="776"/>
      <c r="AI499" s="776"/>
      <c r="AJ499" s="776"/>
      <c r="AK499" s="776"/>
      <c r="AL499" s="776"/>
      <c r="AM499" s="776"/>
      <c r="AN499" s="776"/>
      <c r="AO499" s="776"/>
      <c r="AP499" s="776"/>
      <c r="AQ499" s="776"/>
    </row>
    <row r="500" spans="1:43"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c r="X500" s="8"/>
      <c r="Y500" s="8"/>
      <c r="Z500" s="1324"/>
      <c r="AA500" s="1325">
        <v>0</v>
      </c>
      <c r="AB500" s="1081"/>
      <c r="AC500" s="89">
        <v>0</v>
      </c>
      <c r="AD500" s="89"/>
      <c r="AE500" s="1082">
        <v>0</v>
      </c>
      <c r="AF500" s="831"/>
      <c r="AG500" s="776"/>
      <c r="AH500" s="776"/>
      <c r="AI500" s="776"/>
      <c r="AJ500" s="776"/>
      <c r="AK500" s="776"/>
      <c r="AL500" s="776"/>
      <c r="AM500" s="776"/>
      <c r="AN500" s="776"/>
      <c r="AO500" s="776"/>
      <c r="AP500" s="776"/>
      <c r="AQ500" s="776"/>
    </row>
    <row r="501" spans="1:43"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c r="X501" s="8"/>
      <c r="Y501" s="8"/>
      <c r="Z501" s="1324"/>
      <c r="AA501" s="1325">
        <v>0</v>
      </c>
      <c r="AB501" s="1081"/>
      <c r="AC501" s="89">
        <v>0</v>
      </c>
      <c r="AD501" s="89"/>
      <c r="AE501" s="1082">
        <v>0</v>
      </c>
      <c r="AF501" s="831"/>
      <c r="AG501" s="776"/>
      <c r="AH501" s="776"/>
      <c r="AI501" s="776"/>
      <c r="AJ501" s="776"/>
      <c r="AK501" s="776"/>
      <c r="AL501" s="776"/>
      <c r="AM501" s="776"/>
      <c r="AN501" s="776"/>
      <c r="AO501" s="776"/>
      <c r="AP501" s="776"/>
      <c r="AQ501" s="776"/>
    </row>
    <row r="502" spans="1:43" s="144" customFormat="1">
      <c r="A502" s="994"/>
      <c r="B502" s="994"/>
      <c r="C502" s="236"/>
      <c r="D502" s="236"/>
      <c r="E502" s="236"/>
      <c r="F502" s="371"/>
      <c r="G502" s="865">
        <v>1</v>
      </c>
      <c r="H502" s="859">
        <v>2030</v>
      </c>
      <c r="I502" s="866">
        <v>2030</v>
      </c>
      <c r="J502" s="866">
        <v>2030</v>
      </c>
      <c r="K502" s="621" t="s">
        <v>306</v>
      </c>
      <c r="L502" s="1081">
        <v>0</v>
      </c>
      <c r="M502" s="89">
        <v>355179.95215000008</v>
      </c>
      <c r="N502" s="89">
        <v>0</v>
      </c>
      <c r="O502" s="1082">
        <v>355179.95215000008</v>
      </c>
      <c r="P502" s="598">
        <v>355179.95215000008</v>
      </c>
      <c r="Q502" s="776">
        <v>221336.40365366222</v>
      </c>
      <c r="R502" s="776">
        <v>0</v>
      </c>
      <c r="S502" s="776">
        <v>0</v>
      </c>
      <c r="T502" s="533">
        <v>0</v>
      </c>
      <c r="U502" s="1086"/>
      <c r="V502" s="8"/>
      <c r="W502" s="1084"/>
      <c r="X502" s="8"/>
      <c r="Y502" s="8">
        <v>211921.21249999999</v>
      </c>
      <c r="Z502" s="1324">
        <v>0.67600000000000038</v>
      </c>
      <c r="AA502" s="1325">
        <v>355179.95215000008</v>
      </c>
      <c r="AB502" s="1081"/>
      <c r="AC502" s="89">
        <v>355179.95215000008</v>
      </c>
      <c r="AD502" s="89"/>
      <c r="AE502" s="1082">
        <v>355179.95215000008</v>
      </c>
      <c r="AF502" s="831"/>
      <c r="AG502" s="776"/>
      <c r="AH502" s="776"/>
      <c r="AI502" s="776"/>
      <c r="AJ502" s="776"/>
      <c r="AK502" s="776"/>
      <c r="AL502" s="776"/>
      <c r="AM502" s="776"/>
      <c r="AN502" s="776"/>
      <c r="AO502" s="776"/>
      <c r="AP502" s="776"/>
      <c r="AQ502" s="776"/>
    </row>
    <row r="503" spans="1:43"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c r="X503" s="8"/>
      <c r="Y503" s="8"/>
      <c r="Z503" s="1324"/>
      <c r="AA503" s="1325">
        <v>0</v>
      </c>
      <c r="AB503" s="1081"/>
      <c r="AC503" s="89">
        <v>0</v>
      </c>
      <c r="AD503" s="89"/>
      <c r="AE503" s="1082">
        <v>0</v>
      </c>
      <c r="AF503" s="831"/>
      <c r="AG503" s="776"/>
      <c r="AH503" s="776"/>
      <c r="AI503" s="776"/>
      <c r="AJ503" s="776"/>
      <c r="AK503" s="776"/>
      <c r="AL503" s="776"/>
      <c r="AM503" s="776"/>
      <c r="AN503" s="776"/>
      <c r="AO503" s="776"/>
      <c r="AP503" s="776"/>
      <c r="AQ503" s="776"/>
    </row>
    <row r="504" spans="1:43"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c r="X504" s="8"/>
      <c r="Y504" s="8"/>
      <c r="Z504" s="1324"/>
      <c r="AA504" s="1325">
        <v>0</v>
      </c>
      <c r="AB504" s="1081"/>
      <c r="AC504" s="89">
        <v>0</v>
      </c>
      <c r="AD504" s="89"/>
      <c r="AE504" s="1082">
        <v>0</v>
      </c>
      <c r="AF504" s="831"/>
      <c r="AG504" s="776"/>
      <c r="AH504" s="776"/>
      <c r="AI504" s="776"/>
      <c r="AJ504" s="776"/>
      <c r="AK504" s="776"/>
      <c r="AL504" s="776"/>
      <c r="AM504" s="776"/>
      <c r="AN504" s="776"/>
      <c r="AO504" s="776"/>
      <c r="AP504" s="776"/>
      <c r="AQ504" s="776"/>
    </row>
    <row r="505" spans="1:43" s="144" customFormat="1">
      <c r="A505" s="994"/>
      <c r="B505" s="994"/>
      <c r="C505" s="236"/>
      <c r="D505" s="236"/>
      <c r="E505" s="236"/>
      <c r="F505" s="371"/>
      <c r="G505" s="865">
        <v>4</v>
      </c>
      <c r="H505" s="859">
        <v>2030</v>
      </c>
      <c r="I505" s="866">
        <v>2030</v>
      </c>
      <c r="J505" s="866">
        <v>2031</v>
      </c>
      <c r="K505" s="621" t="s">
        <v>306</v>
      </c>
      <c r="L505" s="1081">
        <v>0</v>
      </c>
      <c r="M505" s="89">
        <v>355179.95215000008</v>
      </c>
      <c r="N505" s="89">
        <v>0</v>
      </c>
      <c r="O505" s="1082">
        <v>355179.95215000008</v>
      </c>
      <c r="P505" s="598">
        <v>355179.95215000008</v>
      </c>
      <c r="Q505" s="776">
        <v>214889.71228510895</v>
      </c>
      <c r="R505" s="776">
        <v>0</v>
      </c>
      <c r="S505" s="776">
        <v>0</v>
      </c>
      <c r="T505" s="533">
        <v>0</v>
      </c>
      <c r="U505" s="1086"/>
      <c r="V505" s="8"/>
      <c r="W505" s="1084"/>
      <c r="X505" s="8"/>
      <c r="Y505" s="8">
        <v>211921.21249999999</v>
      </c>
      <c r="Z505" s="1324">
        <v>0.67600000000000038</v>
      </c>
      <c r="AA505" s="1325">
        <v>355179.95215000008</v>
      </c>
      <c r="AB505" s="1081"/>
      <c r="AC505" s="89">
        <v>355179.95215000008</v>
      </c>
      <c r="AD505" s="89"/>
      <c r="AE505" s="1082">
        <v>355179.95215000008</v>
      </c>
      <c r="AF505" s="831"/>
      <c r="AG505" s="776"/>
      <c r="AH505" s="776"/>
      <c r="AI505" s="776"/>
      <c r="AJ505" s="776"/>
      <c r="AK505" s="776"/>
      <c r="AL505" s="776"/>
      <c r="AM505" s="776"/>
      <c r="AN505" s="776"/>
      <c r="AO505" s="776"/>
      <c r="AP505" s="776"/>
      <c r="AQ505" s="776"/>
    </row>
    <row r="506" spans="1:43"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c r="X506" s="8"/>
      <c r="Y506" s="8"/>
      <c r="Z506" s="1324"/>
      <c r="AA506" s="1325">
        <v>0</v>
      </c>
      <c r="AB506" s="1081"/>
      <c r="AC506" s="89">
        <v>0</v>
      </c>
      <c r="AD506" s="89"/>
      <c r="AE506" s="1082">
        <v>0</v>
      </c>
      <c r="AF506" s="831"/>
      <c r="AG506" s="776"/>
      <c r="AH506" s="776"/>
      <c r="AI506" s="776"/>
      <c r="AJ506" s="776"/>
      <c r="AK506" s="776"/>
      <c r="AL506" s="776"/>
      <c r="AM506" s="776"/>
      <c r="AN506" s="776"/>
      <c r="AO506" s="776"/>
      <c r="AP506" s="776"/>
      <c r="AQ506" s="776"/>
    </row>
    <row r="507" spans="1:43"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c r="X507" s="8"/>
      <c r="Y507" s="8"/>
      <c r="Z507" s="1324"/>
      <c r="AA507" s="1325">
        <v>0</v>
      </c>
      <c r="AB507" s="1081"/>
      <c r="AC507" s="89">
        <v>0</v>
      </c>
      <c r="AD507" s="89"/>
      <c r="AE507" s="1082">
        <v>0</v>
      </c>
      <c r="AF507" s="831"/>
      <c r="AG507" s="776"/>
      <c r="AH507" s="776"/>
      <c r="AI507" s="776"/>
      <c r="AJ507" s="776"/>
      <c r="AK507" s="776"/>
      <c r="AL507" s="776"/>
      <c r="AM507" s="776"/>
      <c r="AN507" s="776"/>
      <c r="AO507" s="776"/>
      <c r="AP507" s="776"/>
      <c r="AQ507" s="776"/>
    </row>
    <row r="508" spans="1:43" s="144" customFormat="1">
      <c r="A508" s="994"/>
      <c r="B508" s="994"/>
      <c r="C508" s="236"/>
      <c r="D508" s="236"/>
      <c r="E508" s="236"/>
      <c r="F508" s="371"/>
      <c r="G508" s="865">
        <v>7</v>
      </c>
      <c r="H508" s="859">
        <v>2030</v>
      </c>
      <c r="I508" s="866">
        <v>2031</v>
      </c>
      <c r="J508" s="866">
        <v>2031</v>
      </c>
      <c r="K508" s="621" t="s">
        <v>306</v>
      </c>
      <c r="L508" s="1081">
        <v>0</v>
      </c>
      <c r="M508" s="89">
        <v>355179.95215000008</v>
      </c>
      <c r="N508" s="89">
        <v>0</v>
      </c>
      <c r="O508" s="1082">
        <v>355179.95215000008</v>
      </c>
      <c r="P508" s="598">
        <v>355179.95215000008</v>
      </c>
      <c r="Q508" s="776">
        <v>214889.71228510895</v>
      </c>
      <c r="R508" s="776">
        <v>0</v>
      </c>
      <c r="S508" s="776">
        <v>0</v>
      </c>
      <c r="T508" s="533">
        <v>0</v>
      </c>
      <c r="U508" s="1086"/>
      <c r="V508" s="8"/>
      <c r="W508" s="1084"/>
      <c r="X508" s="8"/>
      <c r="Y508" s="8">
        <v>211921.21249999999</v>
      </c>
      <c r="Z508" s="1324">
        <v>0.67600000000000038</v>
      </c>
      <c r="AA508" s="1325">
        <v>355179.95215000008</v>
      </c>
      <c r="AB508" s="1081"/>
      <c r="AC508" s="89">
        <v>355179.95215000008</v>
      </c>
      <c r="AD508" s="89"/>
      <c r="AE508" s="1082">
        <v>355179.95215000008</v>
      </c>
      <c r="AF508" s="831"/>
      <c r="AG508" s="776"/>
      <c r="AH508" s="776"/>
      <c r="AI508" s="776"/>
      <c r="AJ508" s="776"/>
      <c r="AK508" s="776"/>
      <c r="AL508" s="776"/>
      <c r="AM508" s="776"/>
      <c r="AN508" s="776"/>
      <c r="AO508" s="776"/>
      <c r="AP508" s="776"/>
      <c r="AQ508" s="776"/>
    </row>
    <row r="509" spans="1:43"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c r="X509" s="8"/>
      <c r="Y509" s="8"/>
      <c r="Z509" s="1324"/>
      <c r="AA509" s="1325">
        <v>0</v>
      </c>
      <c r="AB509" s="1081"/>
      <c r="AC509" s="89">
        <v>0</v>
      </c>
      <c r="AD509" s="89"/>
      <c r="AE509" s="1082">
        <v>0</v>
      </c>
      <c r="AF509" s="831"/>
      <c r="AG509" s="776"/>
      <c r="AH509" s="776"/>
      <c r="AI509" s="776"/>
      <c r="AJ509" s="776"/>
      <c r="AK509" s="776"/>
      <c r="AL509" s="776"/>
      <c r="AM509" s="776"/>
      <c r="AN509" s="776"/>
      <c r="AO509" s="776"/>
      <c r="AP509" s="776"/>
      <c r="AQ509" s="776"/>
    </row>
    <row r="510" spans="1:43"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c r="X510" s="8"/>
      <c r="Y510" s="8"/>
      <c r="Z510" s="1324"/>
      <c r="AA510" s="1325">
        <v>0</v>
      </c>
      <c r="AB510" s="1081"/>
      <c r="AC510" s="89">
        <v>0</v>
      </c>
      <c r="AD510" s="89"/>
      <c r="AE510" s="1082">
        <v>0</v>
      </c>
      <c r="AF510" s="831"/>
      <c r="AG510" s="776"/>
      <c r="AH510" s="776"/>
      <c r="AI510" s="776"/>
      <c r="AJ510" s="776"/>
      <c r="AK510" s="776"/>
      <c r="AL510" s="776"/>
      <c r="AM510" s="776"/>
      <c r="AN510" s="776"/>
      <c r="AO510" s="776"/>
      <c r="AP510" s="776"/>
      <c r="AQ510" s="776"/>
    </row>
    <row r="511" spans="1:43" s="144" customFormat="1">
      <c r="A511" s="994"/>
      <c r="B511" s="994"/>
      <c r="C511" s="236"/>
      <c r="D511" s="236"/>
      <c r="E511" s="236"/>
      <c r="F511" s="371"/>
      <c r="G511" s="865">
        <v>10</v>
      </c>
      <c r="H511" s="859">
        <v>2030</v>
      </c>
      <c r="I511" s="866">
        <v>2031</v>
      </c>
      <c r="J511" s="866">
        <v>2031</v>
      </c>
      <c r="K511" s="621" t="s">
        <v>306</v>
      </c>
      <c r="L511" s="1081">
        <v>0</v>
      </c>
      <c r="M511" s="89">
        <v>319330.36721250007</v>
      </c>
      <c r="N511" s="89">
        <v>0</v>
      </c>
      <c r="O511" s="1082">
        <v>319330.36721250007</v>
      </c>
      <c r="P511" s="598">
        <v>319330.36721250007</v>
      </c>
      <c r="Q511" s="776">
        <v>193200.12382121244</v>
      </c>
      <c r="R511" s="776">
        <v>0</v>
      </c>
      <c r="S511" s="776">
        <v>0</v>
      </c>
      <c r="T511" s="533">
        <v>0</v>
      </c>
      <c r="U511" s="1086"/>
      <c r="V511" s="8"/>
      <c r="W511" s="1084"/>
      <c r="X511" s="8"/>
      <c r="Y511" s="8">
        <v>187730.96249999999</v>
      </c>
      <c r="Z511" s="1324">
        <v>0.7010000000000004</v>
      </c>
      <c r="AA511" s="1325">
        <v>319330.36721250007</v>
      </c>
      <c r="AB511" s="1081"/>
      <c r="AC511" s="89">
        <v>319330.36721250007</v>
      </c>
      <c r="AD511" s="89"/>
      <c r="AE511" s="1082">
        <v>319330.36721250007</v>
      </c>
      <c r="AF511" s="831"/>
      <c r="AG511" s="776"/>
      <c r="AH511" s="776"/>
      <c r="AI511" s="776"/>
      <c r="AJ511" s="776"/>
      <c r="AK511" s="776"/>
      <c r="AL511" s="776"/>
      <c r="AM511" s="776"/>
      <c r="AN511" s="776"/>
      <c r="AO511" s="776"/>
      <c r="AP511" s="776"/>
      <c r="AQ511" s="776"/>
    </row>
    <row r="512" spans="1:43"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c r="X512" s="8"/>
      <c r="Y512" s="8"/>
      <c r="Z512" s="1324"/>
      <c r="AA512" s="1325">
        <v>0</v>
      </c>
      <c r="AB512" s="1081"/>
      <c r="AC512" s="89">
        <v>0</v>
      </c>
      <c r="AD512" s="89"/>
      <c r="AE512" s="1082">
        <v>0</v>
      </c>
      <c r="AF512" s="831"/>
      <c r="AG512" s="776"/>
      <c r="AH512" s="776"/>
      <c r="AI512" s="776"/>
      <c r="AJ512" s="776"/>
      <c r="AK512" s="776"/>
      <c r="AL512" s="776"/>
      <c r="AM512" s="776"/>
      <c r="AN512" s="776"/>
      <c r="AO512" s="776"/>
      <c r="AP512" s="776"/>
      <c r="AQ512" s="776"/>
    </row>
    <row r="513" spans="1:100"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c r="X513" s="8"/>
      <c r="Y513" s="8"/>
      <c r="Z513" s="1324"/>
      <c r="AA513" s="1325">
        <v>0</v>
      </c>
      <c r="AB513" s="1081"/>
      <c r="AC513" s="89">
        <v>0</v>
      </c>
      <c r="AD513" s="89"/>
      <c r="AE513" s="1082">
        <v>0</v>
      </c>
      <c r="AF513" s="831"/>
      <c r="AG513" s="776"/>
      <c r="AH513" s="776"/>
      <c r="AI513" s="776"/>
      <c r="AJ513" s="776"/>
      <c r="AK513" s="776"/>
      <c r="AL513" s="776"/>
      <c r="AM513" s="776"/>
      <c r="AN513" s="776"/>
      <c r="AO513" s="776"/>
      <c r="AP513" s="776"/>
      <c r="AQ513" s="776"/>
    </row>
    <row r="514" spans="1:100">
      <c r="G514" s="1070"/>
      <c r="H514" s="1070"/>
      <c r="AB514" s="371"/>
      <c r="AC514" s="371"/>
      <c r="AD514" s="371"/>
      <c r="AE514" s="371"/>
      <c r="AG514" s="236"/>
      <c r="AH514" s="236"/>
      <c r="AI514" s="236"/>
      <c r="AJ514" s="236"/>
      <c r="AK514" s="236"/>
      <c r="AL514" s="236"/>
      <c r="AM514" s="236"/>
      <c r="AN514" s="236"/>
      <c r="AO514" s="236"/>
      <c r="AP514" s="236"/>
      <c r="AQ514" s="236"/>
    </row>
    <row r="515" spans="1:100">
      <c r="G515" s="1070"/>
      <c r="H515" s="1070"/>
      <c r="AB515" s="371"/>
      <c r="AC515" s="371"/>
      <c r="AD515" s="371"/>
      <c r="AE515" s="371"/>
      <c r="AG515" s="236"/>
      <c r="AH515" s="236"/>
      <c r="AI515" s="236"/>
      <c r="AJ515" s="236"/>
      <c r="AK515" s="236"/>
      <c r="AL515" s="236"/>
      <c r="AM515" s="236"/>
      <c r="AN515" s="236"/>
      <c r="AO515" s="236"/>
      <c r="AP515" s="236"/>
      <c r="AQ515" s="236"/>
    </row>
    <row r="516" spans="1:100">
      <c r="G516" s="1070"/>
      <c r="H516" s="1070"/>
      <c r="AB516" s="371"/>
      <c r="AC516" s="371"/>
      <c r="AD516" s="371"/>
      <c r="AE516" s="371"/>
      <c r="AG516" s="236"/>
      <c r="AH516" s="236"/>
      <c r="AI516" s="236"/>
      <c r="AJ516" s="236"/>
      <c r="AK516" s="236"/>
      <c r="AL516" s="236"/>
      <c r="AM516" s="236"/>
      <c r="AN516" s="236"/>
      <c r="AO516" s="236"/>
      <c r="AP516" s="236"/>
      <c r="AQ516" s="236"/>
    </row>
    <row r="517" spans="1:100">
      <c r="G517" s="1070"/>
      <c r="H517" s="1070"/>
    </row>
    <row r="518" spans="1:100">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c r="CV518" s="166"/>
    </row>
    <row r="519" spans="1:100">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c r="AA520" s="1087">
        <v>0</v>
      </c>
      <c r="AB520" s="1087">
        <v>0</v>
      </c>
      <c r="AC520" s="1087">
        <v>0</v>
      </c>
      <c r="AD520" s="1087">
        <v>0</v>
      </c>
      <c r="AE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c r="AA521" s="1087">
        <v>0</v>
      </c>
      <c r="AB521" s="1087">
        <v>0</v>
      </c>
      <c r="AC521" s="1087">
        <v>0</v>
      </c>
      <c r="AD521" s="1087">
        <v>0</v>
      </c>
      <c r="AE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c r="AA522" s="1087">
        <v>0</v>
      </c>
      <c r="AB522" s="1087">
        <v>0</v>
      </c>
      <c r="AC522" s="1087">
        <v>0</v>
      </c>
      <c r="AD522" s="1087">
        <v>0</v>
      </c>
      <c r="AE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c r="AA523" s="1087">
        <v>0</v>
      </c>
      <c r="AB523" s="1087">
        <v>0</v>
      </c>
      <c r="AC523" s="1087">
        <v>0</v>
      </c>
      <c r="AD523" s="1087">
        <v>0</v>
      </c>
      <c r="AE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c r="AA524" s="1087">
        <v>0</v>
      </c>
      <c r="AB524" s="1087">
        <v>0</v>
      </c>
      <c r="AC524" s="1087">
        <v>0</v>
      </c>
      <c r="AD524" s="1087">
        <v>0</v>
      </c>
      <c r="AE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c r="AA525" s="1087">
        <v>0</v>
      </c>
      <c r="AB525" s="1087">
        <v>0</v>
      </c>
      <c r="AC525" s="1087">
        <v>0</v>
      </c>
      <c r="AD525" s="1087">
        <v>0</v>
      </c>
      <c r="AE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c r="AA526" s="1087">
        <v>0</v>
      </c>
      <c r="AB526" s="1087">
        <v>0</v>
      </c>
      <c r="AC526" s="1087">
        <v>0</v>
      </c>
      <c r="AD526" s="1087">
        <v>0</v>
      </c>
      <c r="AE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c r="AA527" s="1087">
        <v>0</v>
      </c>
      <c r="AB527" s="1087">
        <v>0</v>
      </c>
      <c r="AC527" s="1087">
        <v>0</v>
      </c>
      <c r="AD527" s="1087">
        <v>0</v>
      </c>
      <c r="AE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c r="AA528" s="1087">
        <v>0</v>
      </c>
      <c r="AB528" s="1087">
        <v>0</v>
      </c>
      <c r="AC528" s="1087">
        <v>0</v>
      </c>
      <c r="AD528" s="1087">
        <v>0</v>
      </c>
      <c r="AE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c r="AA529" s="1087">
        <v>0</v>
      </c>
      <c r="AB529" s="1087">
        <v>0</v>
      </c>
      <c r="AC529" s="1087">
        <v>0</v>
      </c>
      <c r="AD529" s="1087">
        <v>0</v>
      </c>
      <c r="AE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c r="AA530" s="1087">
        <v>0</v>
      </c>
      <c r="AB530" s="1087">
        <v>0</v>
      </c>
      <c r="AC530" s="1087">
        <v>0</v>
      </c>
      <c r="AD530" s="1087">
        <v>0</v>
      </c>
      <c r="AE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c r="AA531" s="1087">
        <v>0</v>
      </c>
      <c r="AB531" s="1087">
        <v>0</v>
      </c>
      <c r="AC531" s="1087">
        <v>0</v>
      </c>
      <c r="AD531" s="1087">
        <v>0</v>
      </c>
      <c r="AE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c r="AA532" s="1087">
        <v>0</v>
      </c>
      <c r="AB532" s="1087">
        <v>0</v>
      </c>
      <c r="AC532" s="1087">
        <v>0</v>
      </c>
      <c r="AD532" s="1087">
        <v>0</v>
      </c>
      <c r="AE532" s="1087">
        <v>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c r="AA533" s="1087">
        <v>0</v>
      </c>
      <c r="AB533" s="1087">
        <v>0</v>
      </c>
      <c r="AC533" s="1087">
        <v>0</v>
      </c>
      <c r="AD533" s="1087">
        <v>0</v>
      </c>
      <c r="AE533" s="1087">
        <v>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c r="AA534" s="1087">
        <v>0</v>
      </c>
      <c r="AB534" s="1087">
        <v>0</v>
      </c>
      <c r="AC534" s="1087">
        <v>0</v>
      </c>
      <c r="AD534" s="1087">
        <v>0</v>
      </c>
      <c r="AE534" s="1087">
        <v>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c r="AA535" s="1087">
        <v>0</v>
      </c>
      <c r="AB535" s="1087">
        <v>0</v>
      </c>
      <c r="AC535" s="1087">
        <v>0</v>
      </c>
      <c r="AD535" s="1087">
        <v>0</v>
      </c>
      <c r="AE535" s="1087">
        <v>0</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1986197</v>
      </c>
      <c r="N536" s="1087">
        <v>0</v>
      </c>
      <c r="O536" s="1087">
        <v>1986197</v>
      </c>
      <c r="P536" s="1087">
        <v>1986197</v>
      </c>
      <c r="Q536" s="1087">
        <v>2495910.8190013058</v>
      </c>
      <c r="R536" s="1087">
        <v>0</v>
      </c>
      <c r="S536" s="1087">
        <v>0</v>
      </c>
      <c r="T536" s="1087">
        <v>0</v>
      </c>
      <c r="U536" s="1087">
        <v>0</v>
      </c>
      <c r="V536" s="1087">
        <v>0</v>
      </c>
      <c r="W536" s="1087">
        <v>0</v>
      </c>
      <c r="X536" s="1132">
        <v>0</v>
      </c>
      <c r="Y536" s="1087">
        <v>1986197</v>
      </c>
      <c r="Z536" s="1087"/>
      <c r="AA536" s="1087">
        <v>1986197</v>
      </c>
      <c r="AB536" s="1087">
        <v>0</v>
      </c>
      <c r="AC536" s="1087">
        <v>1986197</v>
      </c>
      <c r="AD536" s="1087">
        <v>0</v>
      </c>
      <c r="AE536" s="1087">
        <v>1986197</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0</v>
      </c>
      <c r="M537" s="1087">
        <v>2407742</v>
      </c>
      <c r="N537" s="1087">
        <v>0</v>
      </c>
      <c r="O537" s="1087">
        <v>2407742</v>
      </c>
      <c r="P537" s="1087">
        <v>2407742</v>
      </c>
      <c r="Q537" s="1087">
        <v>2941196.2438004785</v>
      </c>
      <c r="R537" s="1087">
        <v>0</v>
      </c>
      <c r="S537" s="1087">
        <v>0</v>
      </c>
      <c r="T537" s="1087">
        <v>0</v>
      </c>
      <c r="U537" s="1087">
        <v>0</v>
      </c>
      <c r="V537" s="1087">
        <v>0</v>
      </c>
      <c r="W537" s="1087">
        <v>0</v>
      </c>
      <c r="X537" s="1132">
        <v>0</v>
      </c>
      <c r="Y537" s="1087">
        <v>2407742</v>
      </c>
      <c r="Z537" s="1087"/>
      <c r="AA537" s="1087">
        <v>2407742</v>
      </c>
      <c r="AB537" s="1087">
        <v>0</v>
      </c>
      <c r="AC537" s="1087">
        <v>2407742</v>
      </c>
      <c r="AD537" s="1087">
        <v>0</v>
      </c>
      <c r="AE537" s="1087">
        <v>2407742</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0</v>
      </c>
      <c r="M538" s="1087">
        <v>2365354</v>
      </c>
      <c r="N538" s="1087">
        <v>0</v>
      </c>
      <c r="O538" s="1087">
        <v>2365354</v>
      </c>
      <c r="P538" s="1087">
        <v>2365354</v>
      </c>
      <c r="Q538" s="1087">
        <v>2803790.6740384926</v>
      </c>
      <c r="R538" s="1087">
        <v>0</v>
      </c>
      <c r="S538" s="1087">
        <v>0</v>
      </c>
      <c r="T538" s="1087">
        <v>0</v>
      </c>
      <c r="U538" s="1087">
        <v>0</v>
      </c>
      <c r="V538" s="1087">
        <v>0</v>
      </c>
      <c r="W538" s="1087">
        <v>0</v>
      </c>
      <c r="X538" s="1132">
        <v>0</v>
      </c>
      <c r="Y538" s="1087">
        <v>2365354</v>
      </c>
      <c r="Z538" s="1087"/>
      <c r="AA538" s="1087">
        <v>2365354</v>
      </c>
      <c r="AB538" s="1087">
        <v>0</v>
      </c>
      <c r="AC538" s="1087">
        <v>2365354</v>
      </c>
      <c r="AD538" s="1087">
        <v>0</v>
      </c>
      <c r="AE538" s="1087">
        <v>2365354</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0</v>
      </c>
      <c r="M539" s="1087">
        <v>2435670.6036219378</v>
      </c>
      <c r="N539" s="1087">
        <v>0</v>
      </c>
      <c r="O539" s="1087">
        <v>2435670.6036219378</v>
      </c>
      <c r="P539" s="1087">
        <v>2435670.6036219378</v>
      </c>
      <c r="Q539" s="1087">
        <v>2803049.5188937848</v>
      </c>
      <c r="R539" s="1087">
        <v>0</v>
      </c>
      <c r="S539" s="1087">
        <v>0</v>
      </c>
      <c r="T539" s="1087">
        <v>0</v>
      </c>
      <c r="U539" s="1087">
        <v>0</v>
      </c>
      <c r="V539" s="1087">
        <v>0</v>
      </c>
      <c r="W539" s="1087">
        <v>0</v>
      </c>
      <c r="X539" s="1132">
        <v>0</v>
      </c>
      <c r="Y539" s="1087">
        <v>2235828</v>
      </c>
      <c r="Z539" s="1087"/>
      <c r="AA539" s="1087">
        <v>2435670.6036219378</v>
      </c>
      <c r="AB539" s="1087">
        <v>0</v>
      </c>
      <c r="AC539" s="1087">
        <v>2435670.6036219378</v>
      </c>
      <c r="AD539" s="1087">
        <v>0</v>
      </c>
      <c r="AE539" s="1087">
        <v>2435670.6036219378</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2440666.6687124856</v>
      </c>
      <c r="N540" s="144">
        <v>0</v>
      </c>
      <c r="O540" s="144">
        <v>2440666.6687124856</v>
      </c>
      <c r="P540" s="144">
        <v>2440666.6687124856</v>
      </c>
      <c r="Q540" s="144">
        <v>2726989.4701574873</v>
      </c>
      <c r="R540" s="144">
        <v>0</v>
      </c>
      <c r="S540" s="144">
        <v>0</v>
      </c>
      <c r="T540" s="144">
        <v>0</v>
      </c>
      <c r="U540" s="144">
        <v>0</v>
      </c>
      <c r="V540" s="144">
        <v>0</v>
      </c>
      <c r="W540" s="144">
        <v>0</v>
      </c>
      <c r="X540" s="1134">
        <v>0</v>
      </c>
      <c r="Y540" s="144">
        <v>2235828</v>
      </c>
      <c r="Z540" s="144"/>
      <c r="AA540" s="144">
        <v>2440666.6687124856</v>
      </c>
      <c r="AB540" s="144">
        <v>0</v>
      </c>
      <c r="AC540" s="144">
        <v>2440666.6687124856</v>
      </c>
      <c r="AD540" s="144">
        <v>0</v>
      </c>
      <c r="AE540" s="144">
        <v>2440666.6687124856</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5000334</v>
      </c>
      <c r="N541" s="144">
        <v>0</v>
      </c>
      <c r="O541" s="144">
        <v>5000334</v>
      </c>
      <c r="P541" s="144">
        <v>5000334</v>
      </c>
      <c r="Q541" s="144">
        <v>5424213.5632635001</v>
      </c>
      <c r="R541" s="144">
        <v>0</v>
      </c>
      <c r="S541" s="144">
        <v>0</v>
      </c>
      <c r="T541" s="144">
        <v>0</v>
      </c>
      <c r="U541" s="144">
        <v>0</v>
      </c>
      <c r="V541" s="144">
        <v>0</v>
      </c>
      <c r="W541" s="144">
        <v>0</v>
      </c>
      <c r="X541" s="1134">
        <v>0</v>
      </c>
      <c r="Y541" s="144">
        <v>4571078.2917524539</v>
      </c>
      <c r="Z541" s="144"/>
      <c r="AA541" s="144">
        <v>5000334</v>
      </c>
      <c r="AB541" s="144">
        <v>0</v>
      </c>
      <c r="AC541" s="144">
        <v>5000334</v>
      </c>
      <c r="AD541" s="144">
        <v>0</v>
      </c>
      <c r="AE541" s="144">
        <v>5000334</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5080104</v>
      </c>
      <c r="N542" s="144">
        <v>0</v>
      </c>
      <c r="O542" s="144">
        <v>5080104</v>
      </c>
      <c r="P542" s="144">
        <v>5080104</v>
      </c>
      <c r="Q542" s="144">
        <v>5350238.5301999999</v>
      </c>
      <c r="R542" s="144">
        <v>0</v>
      </c>
      <c r="S542" s="144">
        <v>0</v>
      </c>
      <c r="T542" s="144">
        <v>0</v>
      </c>
      <c r="U542" s="144">
        <v>0</v>
      </c>
      <c r="V542" s="144">
        <v>0</v>
      </c>
      <c r="W542" s="144">
        <v>0</v>
      </c>
      <c r="X542" s="1134">
        <v>0</v>
      </c>
      <c r="Y542" s="144">
        <v>4634055.0949593931</v>
      </c>
      <c r="Z542" s="144"/>
      <c r="AA542" s="144">
        <v>5080104</v>
      </c>
      <c r="AB542" s="144">
        <v>0</v>
      </c>
      <c r="AC542" s="144">
        <v>5080104</v>
      </c>
      <c r="AD542" s="144">
        <v>0</v>
      </c>
      <c r="AE542" s="144">
        <v>5080104</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5156305.5599999996</v>
      </c>
      <c r="N543" s="144">
        <v>0</v>
      </c>
      <c r="O543" s="144">
        <v>5156305.5599999996</v>
      </c>
      <c r="P543" s="144">
        <v>5156305.5599999996</v>
      </c>
      <c r="Q543" s="144">
        <v>5272322.4350999994</v>
      </c>
      <c r="R543" s="144">
        <v>0</v>
      </c>
      <c r="S543" s="144">
        <v>0</v>
      </c>
      <c r="T543" s="144">
        <v>0</v>
      </c>
      <c r="U543" s="144">
        <v>0</v>
      </c>
      <c r="V543" s="144">
        <v>0</v>
      </c>
      <c r="W543" s="144">
        <v>0</v>
      </c>
      <c r="X543" s="1134">
        <v>0</v>
      </c>
      <c r="Y543" s="144">
        <v>4693263.8429312268</v>
      </c>
      <c r="Z543" s="144"/>
      <c r="AA543" s="144">
        <v>5156305.5599999996</v>
      </c>
      <c r="AB543" s="144">
        <v>0</v>
      </c>
      <c r="AC543" s="144">
        <v>5156305.5599999996</v>
      </c>
      <c r="AD543" s="144">
        <v>0</v>
      </c>
      <c r="AE543" s="144">
        <v>5156305.5599999996</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3892766.0143593624</v>
      </c>
      <c r="N544" s="144">
        <v>0</v>
      </c>
      <c r="O544" s="144">
        <v>3892766.0143593624</v>
      </c>
      <c r="P544" s="144">
        <v>3892766.0143593624</v>
      </c>
      <c r="Q544" s="144">
        <v>3892766.0143593624</v>
      </c>
      <c r="R544" s="144">
        <v>0</v>
      </c>
      <c r="S544" s="144">
        <v>0</v>
      </c>
      <c r="T544" s="144">
        <v>0</v>
      </c>
      <c r="U544" s="144">
        <v>0</v>
      </c>
      <c r="V544" s="144">
        <v>0</v>
      </c>
      <c r="W544" s="144">
        <v>0</v>
      </c>
      <c r="X544" s="1134">
        <v>0</v>
      </c>
      <c r="Y544" s="144">
        <v>3535254.75</v>
      </c>
      <c r="Z544" s="144"/>
      <c r="AA544" s="144">
        <v>3892766.0143593624</v>
      </c>
      <c r="AB544" s="144">
        <v>0</v>
      </c>
      <c r="AC544" s="144">
        <v>3892766.0143593624</v>
      </c>
      <c r="AD544" s="144">
        <v>0</v>
      </c>
      <c r="AE544" s="144">
        <v>3892766.0143593624</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6103028.11675</v>
      </c>
      <c r="N545" s="144">
        <v>0</v>
      </c>
      <c r="O545" s="144">
        <v>6103028.11675</v>
      </c>
      <c r="P545" s="144">
        <v>6103028.11675</v>
      </c>
      <c r="Q545" s="144">
        <v>5881916.5764492415</v>
      </c>
      <c r="R545" s="144">
        <v>0</v>
      </c>
      <c r="S545" s="144">
        <v>0</v>
      </c>
      <c r="T545" s="144">
        <v>0</v>
      </c>
      <c r="U545" s="144">
        <v>0</v>
      </c>
      <c r="V545" s="144">
        <v>0</v>
      </c>
      <c r="W545" s="144">
        <v>0</v>
      </c>
      <c r="X545" s="1134">
        <v>0</v>
      </c>
      <c r="Y545" s="144">
        <v>4713673</v>
      </c>
      <c r="Z545" s="144"/>
      <c r="AA545" s="144">
        <v>6103028.11675</v>
      </c>
      <c r="AB545" s="144">
        <v>0</v>
      </c>
      <c r="AC545" s="144">
        <v>6103028.11675</v>
      </c>
      <c r="AD545" s="144">
        <v>0</v>
      </c>
      <c r="AE545" s="144">
        <v>6103028.11675</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4471064.0982500007</v>
      </c>
      <c r="N546" s="144">
        <v>0</v>
      </c>
      <c r="O546" s="144">
        <v>4471064.0982500007</v>
      </c>
      <c r="P546" s="144">
        <v>4471064.0982500007</v>
      </c>
      <c r="Q546" s="144">
        <v>4187520.3977274289</v>
      </c>
      <c r="R546" s="144">
        <v>0</v>
      </c>
      <c r="S546" s="144">
        <v>0</v>
      </c>
      <c r="T546" s="144">
        <v>0</v>
      </c>
      <c r="U546" s="144">
        <v>0</v>
      </c>
      <c r="V546" s="144">
        <v>0</v>
      </c>
      <c r="W546" s="144">
        <v>0</v>
      </c>
      <c r="X546" s="1134">
        <v>0</v>
      </c>
      <c r="Y546" s="144">
        <v>3394060.75</v>
      </c>
      <c r="Z546" s="144"/>
      <c r="AA546" s="144">
        <v>4471064.0982500007</v>
      </c>
      <c r="AB546" s="144">
        <v>0</v>
      </c>
      <c r="AC546" s="144">
        <v>4471064.0982500007</v>
      </c>
      <c r="AD546" s="144">
        <v>0</v>
      </c>
      <c r="AE546" s="144">
        <v>4471064.0982500007</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3972647.0024999999</v>
      </c>
      <c r="N547" s="144">
        <v>0</v>
      </c>
      <c r="O547" s="144">
        <v>3972647.0024999999</v>
      </c>
      <c r="P547" s="144">
        <v>3972647.0024999999</v>
      </c>
      <c r="Q547" s="144">
        <v>3608939.3937307345</v>
      </c>
      <c r="R547" s="144">
        <v>0</v>
      </c>
      <c r="S547" s="144">
        <v>0</v>
      </c>
      <c r="T547" s="144">
        <v>0</v>
      </c>
      <c r="U547" s="144">
        <v>0</v>
      </c>
      <c r="V547" s="144">
        <v>0</v>
      </c>
      <c r="W547" s="144">
        <v>0</v>
      </c>
      <c r="X547" s="1134">
        <v>0</v>
      </c>
      <c r="Y547" s="144">
        <v>2954190</v>
      </c>
      <c r="Z547" s="144"/>
      <c r="AA547" s="144">
        <v>3972647.0024999999</v>
      </c>
      <c r="AB547" s="144">
        <v>0</v>
      </c>
      <c r="AC547" s="144">
        <v>3972647.0024999999</v>
      </c>
      <c r="AD547" s="144">
        <v>0</v>
      </c>
      <c r="AE547" s="144">
        <v>3972647.0024999999</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4046501.7525000004</v>
      </c>
      <c r="N548" s="144">
        <v>0</v>
      </c>
      <c r="O548" s="144">
        <v>4046501.7525000004</v>
      </c>
      <c r="P548" s="144">
        <v>4046501.7525000004</v>
      </c>
      <c r="Q548" s="144">
        <v>3568965.8347386722</v>
      </c>
      <c r="R548" s="144">
        <v>0</v>
      </c>
      <c r="S548" s="144">
        <v>0</v>
      </c>
      <c r="T548" s="144">
        <v>0</v>
      </c>
      <c r="U548" s="144">
        <v>0</v>
      </c>
      <c r="V548" s="144">
        <v>0</v>
      </c>
      <c r="W548" s="144">
        <v>0</v>
      </c>
      <c r="X548" s="1134">
        <v>0</v>
      </c>
      <c r="Y548" s="144">
        <v>2954190</v>
      </c>
      <c r="Z548" s="144"/>
      <c r="AA548" s="144">
        <v>4046501.7525000004</v>
      </c>
      <c r="AB548" s="144">
        <v>0</v>
      </c>
      <c r="AC548" s="144">
        <v>4046501.7525000004</v>
      </c>
      <c r="AD548" s="144">
        <v>0</v>
      </c>
      <c r="AE548" s="144">
        <v>4046501.7525000004</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4120356.5025000009</v>
      </c>
      <c r="N549" s="144">
        <v>0</v>
      </c>
      <c r="O549" s="144">
        <v>4120356.5025000009</v>
      </c>
      <c r="P549" s="144">
        <v>4120356.5025000009</v>
      </c>
      <c r="Q549" s="144">
        <v>3528259.2382231406</v>
      </c>
      <c r="R549" s="144">
        <v>0</v>
      </c>
      <c r="S549" s="144">
        <v>0</v>
      </c>
      <c r="T549" s="144">
        <v>0</v>
      </c>
      <c r="U549" s="144">
        <v>0</v>
      </c>
      <c r="V549" s="144">
        <v>0</v>
      </c>
      <c r="W549" s="144">
        <v>0</v>
      </c>
      <c r="X549" s="1134">
        <v>0</v>
      </c>
      <c r="Y549" s="144">
        <v>2954190</v>
      </c>
      <c r="Z549" s="144"/>
      <c r="AA549" s="144">
        <v>4120356.5025000009</v>
      </c>
      <c r="AB549" s="144">
        <v>0</v>
      </c>
      <c r="AC549" s="144">
        <v>4120356.5025000009</v>
      </c>
      <c r="AD549" s="144">
        <v>0</v>
      </c>
      <c r="AE549" s="144">
        <v>4120356.5025000009</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4194211.2525000004</v>
      </c>
      <c r="N550" s="144">
        <v>0</v>
      </c>
      <c r="O550" s="144">
        <v>4194211.2525000004</v>
      </c>
      <c r="P550" s="144">
        <v>4194211.2525000004</v>
      </c>
      <c r="Q550" s="144">
        <v>3486896.2164209606</v>
      </c>
      <c r="R550" s="144">
        <v>0</v>
      </c>
      <c r="S550" s="144">
        <v>0</v>
      </c>
      <c r="T550" s="144">
        <v>0</v>
      </c>
      <c r="U550" s="144">
        <v>0</v>
      </c>
      <c r="V550" s="144">
        <v>0</v>
      </c>
      <c r="W550" s="144">
        <v>0</v>
      </c>
      <c r="X550" s="1134">
        <v>0</v>
      </c>
      <c r="Y550" s="144">
        <v>2954190</v>
      </c>
      <c r="Z550" s="144"/>
      <c r="AA550" s="144">
        <v>4194211.2525000004</v>
      </c>
      <c r="AB550" s="144">
        <v>0</v>
      </c>
      <c r="AC550" s="144">
        <v>4194211.2525000004</v>
      </c>
      <c r="AD550" s="144">
        <v>0</v>
      </c>
      <c r="AE550" s="144">
        <v>4194211.2525000004</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3911287.9738875004</v>
      </c>
      <c r="N551" s="144">
        <v>0</v>
      </c>
      <c r="O551" s="144">
        <v>3911287.9738875004</v>
      </c>
      <c r="P551" s="144">
        <v>3911287.9738875004</v>
      </c>
      <c r="Q551" s="144">
        <v>3157672.7927877912</v>
      </c>
      <c r="R551" s="144">
        <v>0</v>
      </c>
      <c r="S551" s="144">
        <v>0</v>
      </c>
      <c r="T551" s="144">
        <v>0</v>
      </c>
      <c r="U551" s="144">
        <v>0</v>
      </c>
      <c r="V551" s="144">
        <v>0</v>
      </c>
      <c r="W551" s="144">
        <v>0</v>
      </c>
      <c r="X551" s="1134">
        <v>0</v>
      </c>
      <c r="Y551" s="144">
        <v>2708305.7624999997</v>
      </c>
      <c r="Z551" s="144"/>
      <c r="AA551" s="144">
        <v>3911287.9738875004</v>
      </c>
      <c r="AB551" s="144">
        <v>0</v>
      </c>
      <c r="AC551" s="144">
        <v>3911287.9738875004</v>
      </c>
      <c r="AD551" s="144">
        <v>0</v>
      </c>
      <c r="AE551" s="144">
        <v>3911287.9738875004</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3860069.6084125005</v>
      </c>
      <c r="N552" s="144">
        <v>0</v>
      </c>
      <c r="O552" s="144">
        <v>3860069.6084125005</v>
      </c>
      <c r="P552" s="144">
        <v>3860069.6084125005</v>
      </c>
      <c r="Q552" s="144">
        <v>3024892.0759754763</v>
      </c>
      <c r="R552" s="144">
        <v>0</v>
      </c>
      <c r="S552" s="144">
        <v>0</v>
      </c>
      <c r="T552" s="144">
        <v>0</v>
      </c>
      <c r="U552" s="144">
        <v>0</v>
      </c>
      <c r="V552" s="144">
        <v>0</v>
      </c>
      <c r="W552" s="144">
        <v>0</v>
      </c>
      <c r="X552" s="1134">
        <v>0</v>
      </c>
      <c r="Y552" s="144">
        <v>2626344.35</v>
      </c>
      <c r="Z552" s="144"/>
      <c r="AA552" s="144">
        <v>3860069.6084125005</v>
      </c>
      <c r="AB552" s="144">
        <v>0</v>
      </c>
      <c r="AC552" s="144">
        <v>3860069.6084125005</v>
      </c>
      <c r="AD552" s="144">
        <v>0</v>
      </c>
      <c r="AE552" s="144">
        <v>3860069.6084125005</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3925728.2171625011</v>
      </c>
      <c r="N553" s="144">
        <v>0</v>
      </c>
      <c r="O553" s="144">
        <v>3925728.2171625011</v>
      </c>
      <c r="P553" s="144">
        <v>3925728.2171625011</v>
      </c>
      <c r="Q553" s="144">
        <v>2986743.8583613299</v>
      </c>
      <c r="R553" s="144">
        <v>0</v>
      </c>
      <c r="S553" s="144">
        <v>0</v>
      </c>
      <c r="T553" s="144">
        <v>0</v>
      </c>
      <c r="U553" s="144">
        <v>0</v>
      </c>
      <c r="V553" s="144">
        <v>0</v>
      </c>
      <c r="W553" s="144">
        <v>0</v>
      </c>
      <c r="X553" s="1134">
        <v>0</v>
      </c>
      <c r="Y553" s="144">
        <v>2626344.35</v>
      </c>
      <c r="Z553" s="144"/>
      <c r="AA553" s="144">
        <v>3925728.2171625011</v>
      </c>
      <c r="AB553" s="144">
        <v>0</v>
      </c>
      <c r="AC553" s="144">
        <v>3925728.2171625011</v>
      </c>
      <c r="AD553" s="144">
        <v>0</v>
      </c>
      <c r="AE553" s="144">
        <v>3925728.2171625011</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3991386.8259125007</v>
      </c>
      <c r="N554" s="144">
        <v>0</v>
      </c>
      <c r="O554" s="144">
        <v>3991386.8259125007</v>
      </c>
      <c r="P554" s="144">
        <v>3991386.8259125007</v>
      </c>
      <c r="Q554" s="144">
        <v>2948251.7412092211</v>
      </c>
      <c r="R554" s="144">
        <v>0</v>
      </c>
      <c r="S554" s="144">
        <v>0</v>
      </c>
      <c r="T554" s="144">
        <v>0</v>
      </c>
      <c r="U554" s="144">
        <v>0</v>
      </c>
      <c r="V554" s="144">
        <v>0</v>
      </c>
      <c r="W554" s="144">
        <v>0</v>
      </c>
      <c r="X554" s="1134">
        <v>0</v>
      </c>
      <c r="Y554" s="144">
        <v>2626344.35</v>
      </c>
      <c r="Z554" s="144"/>
      <c r="AA554" s="144">
        <v>3991386.8259125007</v>
      </c>
      <c r="AB554" s="144">
        <v>0</v>
      </c>
      <c r="AC554" s="144">
        <v>3991386.8259125007</v>
      </c>
      <c r="AD554" s="144">
        <v>0</v>
      </c>
      <c r="AE554" s="144">
        <v>3991386.8259125007</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4057045.4346625009</v>
      </c>
      <c r="N555" s="144">
        <v>0</v>
      </c>
      <c r="O555" s="144">
        <v>4057045.4346625009</v>
      </c>
      <c r="P555" s="144">
        <v>4057045.4346625009</v>
      </c>
      <c r="Q555" s="144">
        <v>2909468.1200204212</v>
      </c>
      <c r="R555" s="144">
        <v>0</v>
      </c>
      <c r="S555" s="144">
        <v>0</v>
      </c>
      <c r="T555" s="144">
        <v>0</v>
      </c>
      <c r="U555" s="144">
        <v>0</v>
      </c>
      <c r="V555" s="144">
        <v>0</v>
      </c>
      <c r="W555" s="144">
        <v>0</v>
      </c>
      <c r="X555" s="1134">
        <v>0</v>
      </c>
      <c r="Y555" s="144">
        <v>2626344.35</v>
      </c>
      <c r="Z555" s="144"/>
      <c r="AA555" s="144">
        <v>4057045.4346625009</v>
      </c>
      <c r="AB555" s="144">
        <v>0</v>
      </c>
      <c r="AC555" s="144">
        <v>4057045.4346625009</v>
      </c>
      <c r="AD555" s="144">
        <v>0</v>
      </c>
      <c r="AE555" s="144">
        <v>4057045.4346625009</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2020328.5144125</v>
      </c>
      <c r="N556" s="144">
        <v>0</v>
      </c>
      <c r="O556" s="144">
        <v>2020328.5144125</v>
      </c>
      <c r="P556" s="144">
        <v>2020328.5144125</v>
      </c>
      <c r="Q556" s="144">
        <v>1410194.887559304</v>
      </c>
      <c r="R556" s="144">
        <v>0</v>
      </c>
      <c r="S556" s="144">
        <v>0</v>
      </c>
      <c r="T556" s="144">
        <v>0</v>
      </c>
      <c r="U556" s="144">
        <v>0</v>
      </c>
      <c r="V556" s="144">
        <v>0</v>
      </c>
      <c r="W556" s="144">
        <v>0</v>
      </c>
      <c r="X556" s="1134">
        <v>0</v>
      </c>
      <c r="Y556" s="144">
        <v>1292349.7249999999</v>
      </c>
      <c r="Z556" s="144"/>
      <c r="AA556" s="144">
        <v>2020328.5144125</v>
      </c>
      <c r="AB556" s="144">
        <v>0</v>
      </c>
      <c r="AC556" s="144">
        <v>2020328.5144125</v>
      </c>
      <c r="AD556" s="144">
        <v>0</v>
      </c>
      <c r="AE556" s="144">
        <v>2020328.5144125</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1351845.4145375004</v>
      </c>
      <c r="N557" s="144">
        <v>0</v>
      </c>
      <c r="O557" s="144">
        <v>1351845.4145375004</v>
      </c>
      <c r="P557" s="144">
        <v>1351845.4145375004</v>
      </c>
      <c r="Q557" s="144">
        <v>913811.70876964123</v>
      </c>
      <c r="R557" s="144">
        <v>0</v>
      </c>
      <c r="S557" s="144">
        <v>0</v>
      </c>
      <c r="T557" s="144">
        <v>0</v>
      </c>
      <c r="U557" s="144">
        <v>0</v>
      </c>
      <c r="V557" s="144">
        <v>0</v>
      </c>
      <c r="W557" s="144">
        <v>0</v>
      </c>
      <c r="X557" s="1134">
        <v>0</v>
      </c>
      <c r="Y557" s="144">
        <v>847684.85</v>
      </c>
      <c r="Z557" s="144"/>
      <c r="AA557" s="144">
        <v>1351845.4145375004</v>
      </c>
      <c r="AB557" s="144">
        <v>0</v>
      </c>
      <c r="AC557" s="144">
        <v>1351845.4145375004</v>
      </c>
      <c r="AD557" s="144">
        <v>0</v>
      </c>
      <c r="AE557" s="144">
        <v>1351845.4145375004</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1373037.5357875002</v>
      </c>
      <c r="N558" s="144">
        <v>0</v>
      </c>
      <c r="O558" s="144">
        <v>1373037.5357875002</v>
      </c>
      <c r="P558" s="144">
        <v>1373037.5357875002</v>
      </c>
      <c r="Q558" s="144">
        <v>901104.30433676275</v>
      </c>
      <c r="R558" s="144">
        <v>0</v>
      </c>
      <c r="S558" s="144">
        <v>0</v>
      </c>
      <c r="T558" s="144">
        <v>0</v>
      </c>
      <c r="U558" s="144">
        <v>0</v>
      </c>
      <c r="V558" s="144">
        <v>0</v>
      </c>
      <c r="W558" s="144">
        <v>0</v>
      </c>
      <c r="X558" s="1134">
        <v>0</v>
      </c>
      <c r="Y558" s="144">
        <v>847684.85</v>
      </c>
      <c r="Z558" s="144"/>
      <c r="AA558" s="144">
        <v>1373037.5357875002</v>
      </c>
      <c r="AB558" s="144">
        <v>0</v>
      </c>
      <c r="AC558" s="144">
        <v>1373037.5357875002</v>
      </c>
      <c r="AD558" s="144">
        <v>0</v>
      </c>
      <c r="AE558" s="144">
        <v>1373037.5357875002</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1394229.6570375003</v>
      </c>
      <c r="N559" s="144">
        <v>0</v>
      </c>
      <c r="O559" s="144">
        <v>1394229.6570375003</v>
      </c>
      <c r="P559" s="144">
        <v>1394229.6570375003</v>
      </c>
      <c r="Q559" s="144">
        <v>888361.91739474994</v>
      </c>
      <c r="R559" s="144">
        <v>0</v>
      </c>
      <c r="S559" s="144">
        <v>0</v>
      </c>
      <c r="T559" s="144">
        <v>0</v>
      </c>
      <c r="U559" s="144">
        <v>0</v>
      </c>
      <c r="V559" s="144">
        <v>0</v>
      </c>
      <c r="W559" s="144">
        <v>0</v>
      </c>
      <c r="X559" s="1134">
        <v>0</v>
      </c>
      <c r="Y559" s="144">
        <v>847684.85</v>
      </c>
      <c r="Z559" s="144"/>
      <c r="AA559" s="144">
        <v>1394229.6570375003</v>
      </c>
      <c r="AB559" s="144">
        <v>0</v>
      </c>
      <c r="AC559" s="144">
        <v>1394229.6570375003</v>
      </c>
      <c r="AD559" s="144">
        <v>0</v>
      </c>
      <c r="AE559" s="144">
        <v>1394229.6570375003</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1415421.7782875001</v>
      </c>
      <c r="N560" s="144">
        <v>0</v>
      </c>
      <c r="O560" s="144">
        <v>1415421.7782875001</v>
      </c>
      <c r="P560" s="144">
        <v>1415421.7782875001</v>
      </c>
      <c r="Q560" s="144">
        <v>875597.36591235956</v>
      </c>
      <c r="R560" s="144">
        <v>0</v>
      </c>
      <c r="S560" s="144">
        <v>0</v>
      </c>
      <c r="T560" s="144">
        <v>0</v>
      </c>
      <c r="U560" s="144">
        <v>0</v>
      </c>
      <c r="V560" s="144">
        <v>0</v>
      </c>
      <c r="W560" s="144">
        <v>0</v>
      </c>
      <c r="X560" s="1134">
        <v>0</v>
      </c>
      <c r="Y560" s="144">
        <v>847684.85</v>
      </c>
      <c r="Z560" s="144"/>
      <c r="AA560" s="144">
        <v>1415421.7782875001</v>
      </c>
      <c r="AB560" s="144">
        <v>0</v>
      </c>
      <c r="AC560" s="144">
        <v>1415421.7782875001</v>
      </c>
      <c r="AD560" s="144">
        <v>0</v>
      </c>
      <c r="AE560" s="144">
        <v>1415421.7782875001</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D561" s="124"/>
      <c r="AE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D562" s="166"/>
      <c r="AE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c r="AA563" s="1091">
        <v>0</v>
      </c>
      <c r="AB563" s="1091">
        <v>0</v>
      </c>
      <c r="AC563" s="1091">
        <v>0</v>
      </c>
      <c r="AD563" s="1091">
        <v>0</v>
      </c>
      <c r="AE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c r="AA564" s="1091">
        <v>0</v>
      </c>
      <c r="AB564" s="1091">
        <v>0</v>
      </c>
      <c r="AC564" s="1091">
        <v>0</v>
      </c>
      <c r="AD564" s="1091">
        <v>0</v>
      </c>
      <c r="AE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c r="AA565" s="1091">
        <v>0</v>
      </c>
      <c r="AB565" s="1091">
        <v>0</v>
      </c>
      <c r="AC565" s="1091">
        <v>0</v>
      </c>
      <c r="AD565" s="1091">
        <v>0</v>
      </c>
      <c r="AE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c r="AA566" s="1091">
        <v>0</v>
      </c>
      <c r="AB566" s="1091">
        <v>0</v>
      </c>
      <c r="AC566" s="1091">
        <v>0</v>
      </c>
      <c r="AD566" s="1091">
        <v>0</v>
      </c>
      <c r="AE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c r="AA567" s="1091">
        <v>0</v>
      </c>
      <c r="AB567" s="1091">
        <v>0</v>
      </c>
      <c r="AC567" s="1091">
        <v>0</v>
      </c>
      <c r="AD567" s="1091">
        <v>0</v>
      </c>
      <c r="AE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c r="AA568" s="1091">
        <v>0</v>
      </c>
      <c r="AB568" s="1091">
        <v>0</v>
      </c>
      <c r="AC568" s="1091">
        <v>0</v>
      </c>
      <c r="AD568" s="1091">
        <v>0</v>
      </c>
      <c r="AE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c r="AA569" s="1091">
        <v>0</v>
      </c>
      <c r="AB569" s="1091">
        <v>0</v>
      </c>
      <c r="AC569" s="1091">
        <v>0</v>
      </c>
      <c r="AD569" s="1091">
        <v>0</v>
      </c>
      <c r="AE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c r="AA570" s="1091">
        <v>0</v>
      </c>
      <c r="AB570" s="1091">
        <v>0</v>
      </c>
      <c r="AC570" s="1091">
        <v>0</v>
      </c>
      <c r="AD570" s="1091">
        <v>0</v>
      </c>
      <c r="AE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c r="AA571" s="1091">
        <v>0</v>
      </c>
      <c r="AB571" s="1091">
        <v>0</v>
      </c>
      <c r="AC571" s="1091">
        <v>0</v>
      </c>
      <c r="AD571" s="1091">
        <v>0</v>
      </c>
      <c r="AE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c r="AA572" s="1091">
        <v>0</v>
      </c>
      <c r="AB572" s="1091">
        <v>0</v>
      </c>
      <c r="AC572" s="1091">
        <v>0</v>
      </c>
      <c r="AD572" s="1091">
        <v>0</v>
      </c>
      <c r="AE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c r="AA573" s="1091">
        <v>0</v>
      </c>
      <c r="AB573" s="1091">
        <v>0</v>
      </c>
      <c r="AC573" s="1091">
        <v>0</v>
      </c>
      <c r="AD573" s="1091">
        <v>0</v>
      </c>
      <c r="AE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c r="AA574" s="1091">
        <v>0</v>
      </c>
      <c r="AB574" s="1091">
        <v>0</v>
      </c>
      <c r="AC574" s="1091">
        <v>0</v>
      </c>
      <c r="AD574" s="1091">
        <v>0</v>
      </c>
      <c r="AE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c r="AA575" s="1091">
        <v>0</v>
      </c>
      <c r="AB575" s="1091">
        <v>0</v>
      </c>
      <c r="AC575" s="1091">
        <v>0</v>
      </c>
      <c r="AD575" s="1091">
        <v>0</v>
      </c>
      <c r="AE575" s="1091">
        <v>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c r="AA576" s="1091">
        <v>0</v>
      </c>
      <c r="AB576" s="1091">
        <v>0</v>
      </c>
      <c r="AC576" s="1091">
        <v>0</v>
      </c>
      <c r="AD576" s="1091">
        <v>0</v>
      </c>
      <c r="AE576" s="1091">
        <v>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c r="AA577" s="1091">
        <v>0</v>
      </c>
      <c r="AB577" s="1091">
        <v>0</v>
      </c>
      <c r="AC577" s="1091">
        <v>0</v>
      </c>
      <c r="AD577" s="1091">
        <v>0</v>
      </c>
      <c r="AE577" s="1091">
        <v>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c r="AA578" s="1091">
        <v>0</v>
      </c>
      <c r="AB578" s="1091">
        <v>0</v>
      </c>
      <c r="AC578" s="1091">
        <v>0</v>
      </c>
      <c r="AD578" s="1091">
        <v>0</v>
      </c>
      <c r="AE578" s="1091">
        <v>0</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1440230</v>
      </c>
      <c r="N579" s="1091">
        <v>0</v>
      </c>
      <c r="O579" s="1091">
        <v>1440230</v>
      </c>
      <c r="P579" s="1091">
        <v>1440230</v>
      </c>
      <c r="Q579" s="1091">
        <v>1824440.274316886</v>
      </c>
      <c r="R579" s="1091">
        <v>0</v>
      </c>
      <c r="S579" s="1091">
        <v>0</v>
      </c>
      <c r="T579" s="1091">
        <v>0</v>
      </c>
      <c r="U579" s="1091">
        <v>0</v>
      </c>
      <c r="V579" s="1091">
        <v>0</v>
      </c>
      <c r="W579" s="1091">
        <v>0</v>
      </c>
      <c r="X579" s="1138">
        <v>0</v>
      </c>
      <c r="Y579" s="1091">
        <v>1440230</v>
      </c>
      <c r="Z579" s="1091"/>
      <c r="AA579" s="1091">
        <v>1440230</v>
      </c>
      <c r="AB579" s="1091">
        <v>0</v>
      </c>
      <c r="AC579" s="1091">
        <v>1440230</v>
      </c>
      <c r="AD579" s="1091">
        <v>0</v>
      </c>
      <c r="AE579" s="1091">
        <v>1440230</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0</v>
      </c>
      <c r="M580" s="1091">
        <v>2394752</v>
      </c>
      <c r="N580" s="1091">
        <v>0</v>
      </c>
      <c r="O580" s="1091">
        <v>2394752</v>
      </c>
      <c r="P580" s="1091">
        <v>2394752</v>
      </c>
      <c r="Q580" s="1091">
        <v>2945242.8989739381</v>
      </c>
      <c r="R580" s="1091">
        <v>0</v>
      </c>
      <c r="S580" s="1091">
        <v>0</v>
      </c>
      <c r="T580" s="1091">
        <v>0</v>
      </c>
      <c r="U580" s="1091">
        <v>0</v>
      </c>
      <c r="V580" s="1091">
        <v>0</v>
      </c>
      <c r="W580" s="1091">
        <v>0</v>
      </c>
      <c r="X580" s="1138">
        <v>0</v>
      </c>
      <c r="Y580" s="1091">
        <v>2394752</v>
      </c>
      <c r="Z580" s="1091"/>
      <c r="AA580" s="1091">
        <v>2394752</v>
      </c>
      <c r="AB580" s="1091">
        <v>0</v>
      </c>
      <c r="AC580" s="1091">
        <v>2394752</v>
      </c>
      <c r="AD580" s="1091">
        <v>0</v>
      </c>
      <c r="AE580" s="1091">
        <v>2394752</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0</v>
      </c>
      <c r="M581" s="1091">
        <v>2332972.5</v>
      </c>
      <c r="N581" s="1091">
        <v>0</v>
      </c>
      <c r="O581" s="1091">
        <v>2332972.5</v>
      </c>
      <c r="P581" s="1091">
        <v>2332972.5</v>
      </c>
      <c r="Q581" s="1091">
        <v>2785691.1713640019</v>
      </c>
      <c r="R581" s="1091">
        <v>0</v>
      </c>
      <c r="S581" s="1091">
        <v>0</v>
      </c>
      <c r="T581" s="1091">
        <v>0</v>
      </c>
      <c r="U581" s="1091">
        <v>0</v>
      </c>
      <c r="V581" s="1091">
        <v>0</v>
      </c>
      <c r="W581" s="1091">
        <v>0</v>
      </c>
      <c r="X581" s="1138">
        <v>0</v>
      </c>
      <c r="Y581" s="1091">
        <v>2332972.5</v>
      </c>
      <c r="Z581" s="1091"/>
      <c r="AA581" s="1091">
        <v>2332972.5</v>
      </c>
      <c r="AB581" s="1091">
        <v>0</v>
      </c>
      <c r="AC581" s="1091">
        <v>2332972.5</v>
      </c>
      <c r="AD581" s="1091">
        <v>0</v>
      </c>
      <c r="AE581" s="1091">
        <v>2332972.5</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0</v>
      </c>
      <c r="M582" s="1091">
        <v>2418091.452716453</v>
      </c>
      <c r="N582" s="1091">
        <v>0</v>
      </c>
      <c r="O582" s="1091">
        <v>2418091.452716453</v>
      </c>
      <c r="P582" s="1091">
        <v>2418091.452716453</v>
      </c>
      <c r="Q582" s="1091">
        <v>2803230.7304206081</v>
      </c>
      <c r="R582" s="1091">
        <v>0</v>
      </c>
      <c r="S582" s="1091">
        <v>0</v>
      </c>
      <c r="T582" s="1091">
        <v>0</v>
      </c>
      <c r="U582" s="1091">
        <v>0</v>
      </c>
      <c r="V582" s="1091">
        <v>0</v>
      </c>
      <c r="W582" s="1091">
        <v>0</v>
      </c>
      <c r="X582" s="1138">
        <v>0</v>
      </c>
      <c r="Y582" s="1091">
        <v>2268209.5</v>
      </c>
      <c r="Z582" s="1091"/>
      <c r="AA582" s="1091">
        <v>2418091.452716453</v>
      </c>
      <c r="AB582" s="1091">
        <v>0</v>
      </c>
      <c r="AC582" s="1091">
        <v>2418091.452716453</v>
      </c>
      <c r="AD582" s="1091">
        <v>0</v>
      </c>
      <c r="AE582" s="1091">
        <v>2418091.452716453</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0</v>
      </c>
      <c r="M583" s="144">
        <v>2439417.6524398485</v>
      </c>
      <c r="N583" s="144">
        <v>0</v>
      </c>
      <c r="O583" s="144">
        <v>2439417.6524398485</v>
      </c>
      <c r="P583" s="144">
        <v>2439417.6524398485</v>
      </c>
      <c r="Q583" s="144">
        <v>2745586.0590905673</v>
      </c>
      <c r="R583" s="144">
        <v>0</v>
      </c>
      <c r="S583" s="144">
        <v>0</v>
      </c>
      <c r="T583" s="144">
        <v>0</v>
      </c>
      <c r="U583" s="144">
        <v>0</v>
      </c>
      <c r="V583" s="144">
        <v>0</v>
      </c>
      <c r="W583" s="144">
        <v>0</v>
      </c>
      <c r="X583" s="1134">
        <v>0</v>
      </c>
      <c r="Y583" s="144">
        <v>2235828</v>
      </c>
      <c r="Z583" s="144"/>
      <c r="AA583" s="144">
        <v>2439417.6524398485</v>
      </c>
      <c r="AB583" s="144">
        <v>0</v>
      </c>
      <c r="AC583" s="144">
        <v>2439417.6524398485</v>
      </c>
      <c r="AD583" s="144">
        <v>0</v>
      </c>
      <c r="AE583" s="144">
        <v>2439417.6524398485</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4360417.1671781214</v>
      </c>
      <c r="N584" s="144">
        <v>0</v>
      </c>
      <c r="O584" s="144">
        <v>4360417.1671781214</v>
      </c>
      <c r="P584" s="144">
        <v>4360417.1671781214</v>
      </c>
      <c r="Q584" s="144">
        <v>4764745.5698390473</v>
      </c>
      <c r="R584" s="144">
        <v>0</v>
      </c>
      <c r="S584" s="144">
        <v>0</v>
      </c>
      <c r="T584" s="144">
        <v>0</v>
      </c>
      <c r="U584" s="144">
        <v>0</v>
      </c>
      <c r="V584" s="144">
        <v>0</v>
      </c>
      <c r="W584" s="144">
        <v>0</v>
      </c>
      <c r="X584" s="1134">
        <v>0</v>
      </c>
      <c r="Y584" s="144">
        <v>3987265.7188143404</v>
      </c>
      <c r="Z584" s="144"/>
      <c r="AA584" s="144">
        <v>4360417.1671781214</v>
      </c>
      <c r="AB584" s="144">
        <v>0</v>
      </c>
      <c r="AC584" s="144">
        <v>4360417.1671781214</v>
      </c>
      <c r="AD584" s="144">
        <v>0</v>
      </c>
      <c r="AE584" s="144">
        <v>4360417.1671781214</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5060161.5</v>
      </c>
      <c r="N585" s="144">
        <v>0</v>
      </c>
      <c r="O585" s="144">
        <v>5060161.5</v>
      </c>
      <c r="P585" s="144">
        <v>5060161.5</v>
      </c>
      <c r="Q585" s="144">
        <v>5368325.3353499994</v>
      </c>
      <c r="R585" s="144">
        <v>0</v>
      </c>
      <c r="S585" s="144">
        <v>0</v>
      </c>
      <c r="T585" s="144">
        <v>0</v>
      </c>
      <c r="U585" s="144">
        <v>0</v>
      </c>
      <c r="V585" s="144">
        <v>0</v>
      </c>
      <c r="W585" s="144">
        <v>0</v>
      </c>
      <c r="X585" s="1134">
        <v>0</v>
      </c>
      <c r="Y585" s="144">
        <v>4618310.8941576583</v>
      </c>
      <c r="Z585" s="144"/>
      <c r="AA585" s="144">
        <v>5060161.5</v>
      </c>
      <c r="AB585" s="144">
        <v>0</v>
      </c>
      <c r="AC585" s="144">
        <v>5060161.5</v>
      </c>
      <c r="AD585" s="144">
        <v>0</v>
      </c>
      <c r="AE585" s="144">
        <v>5060161.5</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5137255.169999999</v>
      </c>
      <c r="N586" s="144">
        <v>0</v>
      </c>
      <c r="O586" s="144">
        <v>5137255.169999999</v>
      </c>
      <c r="P586" s="144">
        <v>5137255.169999999</v>
      </c>
      <c r="Q586" s="144">
        <v>5291372.8250999991</v>
      </c>
      <c r="R586" s="144">
        <v>0</v>
      </c>
      <c r="S586" s="144">
        <v>0</v>
      </c>
      <c r="T586" s="144">
        <v>0</v>
      </c>
      <c r="U586" s="144">
        <v>0</v>
      </c>
      <c r="V586" s="144">
        <v>0</v>
      </c>
      <c r="W586" s="144">
        <v>0</v>
      </c>
      <c r="X586" s="1134">
        <v>0</v>
      </c>
      <c r="Y586" s="144">
        <v>4678461.6559382677</v>
      </c>
      <c r="Z586" s="144"/>
      <c r="AA586" s="144">
        <v>5137255.169999999</v>
      </c>
      <c r="AB586" s="144">
        <v>0</v>
      </c>
      <c r="AC586" s="144">
        <v>5137255.169999999</v>
      </c>
      <c r="AD586" s="144">
        <v>0</v>
      </c>
      <c r="AE586" s="144">
        <v>5137255.169999999</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5181842.404359363</v>
      </c>
      <c r="N587" s="144">
        <v>0</v>
      </c>
      <c r="O587" s="144">
        <v>5181842.404359363</v>
      </c>
      <c r="P587" s="144">
        <v>5181842.404359363</v>
      </c>
      <c r="Q587" s="144">
        <v>5181842.404359363</v>
      </c>
      <c r="R587" s="144">
        <v>0</v>
      </c>
      <c r="S587" s="144">
        <v>0</v>
      </c>
      <c r="T587" s="144">
        <v>0</v>
      </c>
      <c r="U587" s="144">
        <v>0</v>
      </c>
      <c r="V587" s="144">
        <v>0</v>
      </c>
      <c r="W587" s="144">
        <v>0</v>
      </c>
      <c r="X587" s="1134">
        <v>0</v>
      </c>
      <c r="Y587" s="144">
        <v>4708570.7107328065</v>
      </c>
      <c r="Z587" s="144"/>
      <c r="AA587" s="144">
        <v>5181842.404359363</v>
      </c>
      <c r="AB587" s="144">
        <v>0</v>
      </c>
      <c r="AC587" s="144">
        <v>5181842.404359363</v>
      </c>
      <c r="AD587" s="144">
        <v>0</v>
      </c>
      <c r="AE587" s="144">
        <v>5181842.404359363</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4569905.9735000003</v>
      </c>
      <c r="N588" s="144">
        <v>0</v>
      </c>
      <c r="O588" s="144">
        <v>4569905.9735000003</v>
      </c>
      <c r="P588" s="144">
        <v>4569905.9735000003</v>
      </c>
      <c r="Q588" s="144">
        <v>4436801.9160194173</v>
      </c>
      <c r="R588" s="144">
        <v>0</v>
      </c>
      <c r="S588" s="144">
        <v>0</v>
      </c>
      <c r="T588" s="144">
        <v>0</v>
      </c>
      <c r="U588" s="144">
        <v>0</v>
      </c>
      <c r="V588" s="144">
        <v>0</v>
      </c>
      <c r="W588" s="144">
        <v>0</v>
      </c>
      <c r="X588" s="1134">
        <v>0</v>
      </c>
      <c r="Y588" s="144">
        <v>3535254.75</v>
      </c>
      <c r="Z588" s="144"/>
      <c r="AA588" s="144">
        <v>4569905.9735000003</v>
      </c>
      <c r="AB588" s="144">
        <v>0</v>
      </c>
      <c r="AC588" s="144">
        <v>4569905.9735000003</v>
      </c>
      <c r="AD588" s="144">
        <v>0</v>
      </c>
      <c r="AE588" s="144">
        <v>4569905.9735000003</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5024872.2565000011</v>
      </c>
      <c r="N589" s="144">
        <v>0</v>
      </c>
      <c r="O589" s="144">
        <v>5024872.2565000011</v>
      </c>
      <c r="P589" s="144">
        <v>5024872.2565000011</v>
      </c>
      <c r="Q589" s="144">
        <v>4736424.0328965979</v>
      </c>
      <c r="R589" s="144">
        <v>0</v>
      </c>
      <c r="S589" s="144">
        <v>0</v>
      </c>
      <c r="T589" s="144">
        <v>0</v>
      </c>
      <c r="U589" s="144">
        <v>0</v>
      </c>
      <c r="V589" s="144">
        <v>0</v>
      </c>
      <c r="W589" s="144">
        <v>0</v>
      </c>
      <c r="X589" s="1134">
        <v>0</v>
      </c>
      <c r="Y589" s="144">
        <v>3833931.5</v>
      </c>
      <c r="Z589" s="144"/>
      <c r="AA589" s="144">
        <v>5024872.2565000011</v>
      </c>
      <c r="AB589" s="144">
        <v>0</v>
      </c>
      <c r="AC589" s="144">
        <v>5024872.2565000011</v>
      </c>
      <c r="AD589" s="144">
        <v>0</v>
      </c>
      <c r="AE589" s="144">
        <v>5024872.2565000011</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3954183.3149999999</v>
      </c>
      <c r="N590" s="144">
        <v>0</v>
      </c>
      <c r="O590" s="144">
        <v>3954183.3149999999</v>
      </c>
      <c r="P590" s="144">
        <v>3954183.3149999999</v>
      </c>
      <c r="Q590" s="144">
        <v>3618637.8802756774</v>
      </c>
      <c r="R590" s="144">
        <v>0</v>
      </c>
      <c r="S590" s="144">
        <v>0</v>
      </c>
      <c r="T590" s="144">
        <v>0</v>
      </c>
      <c r="U590" s="144">
        <v>0</v>
      </c>
      <c r="V590" s="144">
        <v>0</v>
      </c>
      <c r="W590" s="144">
        <v>0</v>
      </c>
      <c r="X590" s="1134">
        <v>0</v>
      </c>
      <c r="Y590" s="144">
        <v>2954190</v>
      </c>
      <c r="Z590" s="144"/>
      <c r="AA590" s="144">
        <v>3954183.3149999999</v>
      </c>
      <c r="AB590" s="144">
        <v>0</v>
      </c>
      <c r="AC590" s="144">
        <v>3954183.3149999999</v>
      </c>
      <c r="AD590" s="144">
        <v>0</v>
      </c>
      <c r="AE590" s="144">
        <v>3954183.3149999999</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4028038.0650000004</v>
      </c>
      <c r="N591" s="144">
        <v>0</v>
      </c>
      <c r="O591" s="144">
        <v>4028038.0650000004</v>
      </c>
      <c r="P591" s="144">
        <v>4028038.0650000004</v>
      </c>
      <c r="Q591" s="144">
        <v>3578859.6492638746</v>
      </c>
      <c r="R591" s="144">
        <v>0</v>
      </c>
      <c r="S591" s="144">
        <v>0</v>
      </c>
      <c r="T591" s="144">
        <v>0</v>
      </c>
      <c r="U591" s="144">
        <v>0</v>
      </c>
      <c r="V591" s="144">
        <v>0</v>
      </c>
      <c r="W591" s="144">
        <v>0</v>
      </c>
      <c r="X591" s="1134">
        <v>0</v>
      </c>
      <c r="Y591" s="144">
        <v>2954190</v>
      </c>
      <c r="Z591" s="144"/>
      <c r="AA591" s="144">
        <v>4028038.0650000004</v>
      </c>
      <c r="AB591" s="144">
        <v>0</v>
      </c>
      <c r="AC591" s="144">
        <v>4028038.0650000004</v>
      </c>
      <c r="AD591" s="144">
        <v>0</v>
      </c>
      <c r="AE591" s="144">
        <v>4028038.0650000004</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4101892.8150000009</v>
      </c>
      <c r="N592" s="144">
        <v>0</v>
      </c>
      <c r="O592" s="144">
        <v>4101892.8150000009</v>
      </c>
      <c r="P592" s="144">
        <v>4101892.8150000009</v>
      </c>
      <c r="Q592" s="144">
        <v>3538328.7748212875</v>
      </c>
      <c r="R592" s="144">
        <v>0</v>
      </c>
      <c r="S592" s="144">
        <v>0</v>
      </c>
      <c r="T592" s="144">
        <v>0</v>
      </c>
      <c r="U592" s="144">
        <v>0</v>
      </c>
      <c r="V592" s="144">
        <v>0</v>
      </c>
      <c r="W592" s="144">
        <v>0</v>
      </c>
      <c r="X592" s="1134">
        <v>0</v>
      </c>
      <c r="Y592" s="144">
        <v>2954190</v>
      </c>
      <c r="Z592" s="144"/>
      <c r="AA592" s="144">
        <v>4101892.8150000009</v>
      </c>
      <c r="AB592" s="144">
        <v>0</v>
      </c>
      <c r="AC592" s="144">
        <v>4101892.8150000009</v>
      </c>
      <c r="AD592" s="144">
        <v>0</v>
      </c>
      <c r="AE592" s="144">
        <v>4101892.8150000009</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4175747.5650000004</v>
      </c>
      <c r="N593" s="144">
        <v>0</v>
      </c>
      <c r="O593" s="144">
        <v>4175747.5650000004</v>
      </c>
      <c r="P593" s="144">
        <v>4175747.5650000004</v>
      </c>
      <c r="Q593" s="144">
        <v>3497122.8455726057</v>
      </c>
      <c r="R593" s="144">
        <v>0</v>
      </c>
      <c r="S593" s="144">
        <v>0</v>
      </c>
      <c r="T593" s="144">
        <v>0</v>
      </c>
      <c r="U593" s="144">
        <v>0</v>
      </c>
      <c r="V593" s="144">
        <v>0</v>
      </c>
      <c r="W593" s="144">
        <v>0</v>
      </c>
      <c r="X593" s="1134">
        <v>0</v>
      </c>
      <c r="Y593" s="144">
        <v>2954190</v>
      </c>
      <c r="Z593" s="144"/>
      <c r="AA593" s="144">
        <v>4175747.5650000004</v>
      </c>
      <c r="AB593" s="144">
        <v>0</v>
      </c>
      <c r="AC593" s="144">
        <v>4175747.5650000004</v>
      </c>
      <c r="AD593" s="144">
        <v>0</v>
      </c>
      <c r="AE593" s="144">
        <v>4175747.5650000004</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4011750.2959250002</v>
      </c>
      <c r="N594" s="144">
        <v>0</v>
      </c>
      <c r="O594" s="144">
        <v>4011750.2959250002</v>
      </c>
      <c r="P594" s="144">
        <v>4011750.2959250002</v>
      </c>
      <c r="Q594" s="144">
        <v>3261920.1112458054</v>
      </c>
      <c r="R594" s="144">
        <v>0</v>
      </c>
      <c r="S594" s="144">
        <v>0</v>
      </c>
      <c r="T594" s="144">
        <v>0</v>
      </c>
      <c r="U594" s="144">
        <v>0</v>
      </c>
      <c r="V594" s="144">
        <v>0</v>
      </c>
      <c r="W594" s="144">
        <v>0</v>
      </c>
      <c r="X594" s="1134">
        <v>0</v>
      </c>
      <c r="Y594" s="144">
        <v>2790267.1749999998</v>
      </c>
      <c r="Z594" s="144"/>
      <c r="AA594" s="144">
        <v>4011750.2959250002</v>
      </c>
      <c r="AB594" s="144">
        <v>0</v>
      </c>
      <c r="AC594" s="144">
        <v>4011750.2959250002</v>
      </c>
      <c r="AD594" s="144">
        <v>0</v>
      </c>
      <c r="AE594" s="144">
        <v>4011750.2959250002</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3843654.9562250003</v>
      </c>
      <c r="N595" s="144">
        <v>0</v>
      </c>
      <c r="O595" s="144">
        <v>3843654.9562250003</v>
      </c>
      <c r="P595" s="144">
        <v>3843654.9562250003</v>
      </c>
      <c r="Q595" s="144">
        <v>3034216.7159605417</v>
      </c>
      <c r="R595" s="144">
        <v>0</v>
      </c>
      <c r="S595" s="144">
        <v>0</v>
      </c>
      <c r="T595" s="144">
        <v>0</v>
      </c>
      <c r="U595" s="144">
        <v>0</v>
      </c>
      <c r="V595" s="144">
        <v>0</v>
      </c>
      <c r="W595" s="144">
        <v>0</v>
      </c>
      <c r="X595" s="1134">
        <v>0</v>
      </c>
      <c r="Y595" s="144">
        <v>2626344.35</v>
      </c>
      <c r="Z595" s="144"/>
      <c r="AA595" s="144">
        <v>3843654.9562250003</v>
      </c>
      <c r="AB595" s="144">
        <v>0</v>
      </c>
      <c r="AC595" s="144">
        <v>3843654.9562250003</v>
      </c>
      <c r="AD595" s="144">
        <v>0</v>
      </c>
      <c r="AE595" s="144">
        <v>3843654.9562250003</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3909313.5649750009</v>
      </c>
      <c r="N596" s="144">
        <v>0</v>
      </c>
      <c r="O596" s="144">
        <v>3909313.5649750009</v>
      </c>
      <c r="P596" s="144">
        <v>3909313.5649750009</v>
      </c>
      <c r="Q596" s="144">
        <v>2996163.3281747554</v>
      </c>
      <c r="R596" s="144">
        <v>0</v>
      </c>
      <c r="S596" s="144">
        <v>0</v>
      </c>
      <c r="T596" s="144">
        <v>0</v>
      </c>
      <c r="U596" s="144">
        <v>0</v>
      </c>
      <c r="V596" s="144">
        <v>0</v>
      </c>
      <c r="W596" s="144">
        <v>0</v>
      </c>
      <c r="X596" s="1134">
        <v>0</v>
      </c>
      <c r="Y596" s="144">
        <v>2626344.35</v>
      </c>
      <c r="Z596" s="144"/>
      <c r="AA596" s="144">
        <v>3909313.5649750009</v>
      </c>
      <c r="AB596" s="144">
        <v>0</v>
      </c>
      <c r="AC596" s="144">
        <v>3909313.5649750009</v>
      </c>
      <c r="AD596" s="144">
        <v>0</v>
      </c>
      <c r="AE596" s="144">
        <v>3909313.5649750009</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3974972.1737250015</v>
      </c>
      <c r="N597" s="144">
        <v>0</v>
      </c>
      <c r="O597" s="144">
        <v>3974972.1737250015</v>
      </c>
      <c r="P597" s="144">
        <v>3974972.1737250015</v>
      </c>
      <c r="Q597" s="144">
        <v>2957752.6063525816</v>
      </c>
      <c r="R597" s="144">
        <v>0</v>
      </c>
      <c r="S597" s="144">
        <v>0</v>
      </c>
      <c r="T597" s="144">
        <v>0</v>
      </c>
      <c r="U597" s="144">
        <v>0</v>
      </c>
      <c r="V597" s="144">
        <v>0</v>
      </c>
      <c r="W597" s="144">
        <v>0</v>
      </c>
      <c r="X597" s="1134">
        <v>0</v>
      </c>
      <c r="Y597" s="144">
        <v>2626344.35</v>
      </c>
      <c r="Z597" s="144"/>
      <c r="AA597" s="144">
        <v>3974972.1737250015</v>
      </c>
      <c r="AB597" s="144">
        <v>0</v>
      </c>
      <c r="AC597" s="144">
        <v>3974972.1737250015</v>
      </c>
      <c r="AD597" s="144">
        <v>0</v>
      </c>
      <c r="AE597" s="144">
        <v>3974972.1737250015</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4040630.7824750007</v>
      </c>
      <c r="N598" s="144">
        <v>0</v>
      </c>
      <c r="O598" s="144">
        <v>4040630.7824750007</v>
      </c>
      <c r="P598" s="144">
        <v>4040630.7824750007</v>
      </c>
      <c r="Q598" s="144">
        <v>2919037.6481398456</v>
      </c>
      <c r="R598" s="144">
        <v>0</v>
      </c>
      <c r="S598" s="144">
        <v>0</v>
      </c>
      <c r="T598" s="144">
        <v>0</v>
      </c>
      <c r="U598" s="144">
        <v>0</v>
      </c>
      <c r="V598" s="144">
        <v>0</v>
      </c>
      <c r="W598" s="144">
        <v>0</v>
      </c>
      <c r="X598" s="1134">
        <v>0</v>
      </c>
      <c r="Y598" s="144">
        <v>2626344.35</v>
      </c>
      <c r="Z598" s="144"/>
      <c r="AA598" s="144">
        <v>4040630.7824750007</v>
      </c>
      <c r="AB598" s="144">
        <v>0</v>
      </c>
      <c r="AC598" s="144">
        <v>4040630.7824750007</v>
      </c>
      <c r="AD598" s="144">
        <v>0</v>
      </c>
      <c r="AE598" s="144">
        <v>4040630.7824750007</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2704705.7052250002</v>
      </c>
      <c r="N599" s="144">
        <v>0</v>
      </c>
      <c r="O599" s="144">
        <v>2704705.7052250002</v>
      </c>
      <c r="P599" s="144">
        <v>2704705.7052250002</v>
      </c>
      <c r="Q599" s="144">
        <v>1897026.163487962</v>
      </c>
      <c r="R599" s="144">
        <v>0</v>
      </c>
      <c r="S599" s="144">
        <v>0</v>
      </c>
      <c r="T599" s="144">
        <v>0</v>
      </c>
      <c r="U599" s="144">
        <v>0</v>
      </c>
      <c r="V599" s="144">
        <v>0</v>
      </c>
      <c r="W599" s="144">
        <v>0</v>
      </c>
      <c r="X599" s="1134">
        <v>0</v>
      </c>
      <c r="Y599" s="144">
        <v>1737014.5999999999</v>
      </c>
      <c r="Z599" s="144"/>
      <c r="AA599" s="144">
        <v>2704705.7052250002</v>
      </c>
      <c r="AB599" s="144">
        <v>0</v>
      </c>
      <c r="AC599" s="144">
        <v>2704705.7052250002</v>
      </c>
      <c r="AD599" s="144">
        <v>0</v>
      </c>
      <c r="AE599" s="144">
        <v>2704705.7052250002</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1346547.3842250004</v>
      </c>
      <c r="N600" s="144">
        <v>0</v>
      </c>
      <c r="O600" s="144">
        <v>1346547.3842250004</v>
      </c>
      <c r="P600" s="144">
        <v>1346547.3842250004</v>
      </c>
      <c r="Q600" s="144">
        <v>916933.24565232254</v>
      </c>
      <c r="R600" s="144">
        <v>0</v>
      </c>
      <c r="S600" s="144">
        <v>0</v>
      </c>
      <c r="T600" s="144">
        <v>0</v>
      </c>
      <c r="U600" s="144">
        <v>0</v>
      </c>
      <c r="V600" s="144">
        <v>0</v>
      </c>
      <c r="W600" s="144">
        <v>0</v>
      </c>
      <c r="X600" s="1134">
        <v>0</v>
      </c>
      <c r="Y600" s="144">
        <v>847684.85</v>
      </c>
      <c r="Z600" s="144"/>
      <c r="AA600" s="144">
        <v>1346547.3842250004</v>
      </c>
      <c r="AB600" s="144">
        <v>0</v>
      </c>
      <c r="AC600" s="144">
        <v>1346547.3842250004</v>
      </c>
      <c r="AD600" s="144">
        <v>0</v>
      </c>
      <c r="AE600" s="144">
        <v>1346547.3842250004</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1367739.5054750002</v>
      </c>
      <c r="N601" s="144">
        <v>0</v>
      </c>
      <c r="O601" s="144">
        <v>1367739.5054750002</v>
      </c>
      <c r="P601" s="144">
        <v>1367739.5054750002</v>
      </c>
      <c r="Q601" s="144">
        <v>904236.94079107535</v>
      </c>
      <c r="R601" s="144">
        <v>0</v>
      </c>
      <c r="S601" s="144">
        <v>0</v>
      </c>
      <c r="T601" s="144">
        <v>0</v>
      </c>
      <c r="U601" s="144">
        <v>0</v>
      </c>
      <c r="V601" s="144">
        <v>0</v>
      </c>
      <c r="W601" s="144">
        <v>0</v>
      </c>
      <c r="X601" s="1134">
        <v>0</v>
      </c>
      <c r="Y601" s="144">
        <v>847684.85</v>
      </c>
      <c r="Z601" s="144"/>
      <c r="AA601" s="144">
        <v>1367739.5054750002</v>
      </c>
      <c r="AB601" s="144">
        <v>0</v>
      </c>
      <c r="AC601" s="144">
        <v>1367739.5054750002</v>
      </c>
      <c r="AD601" s="144">
        <v>0</v>
      </c>
      <c r="AE601" s="144">
        <v>1367739.5054750002</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1388931.6267250003</v>
      </c>
      <c r="N602" s="144">
        <v>0</v>
      </c>
      <c r="O602" s="144">
        <v>1388931.6267250003</v>
      </c>
      <c r="P602" s="144">
        <v>1388931.6267250003</v>
      </c>
      <c r="Q602" s="144">
        <v>891502.35873059963</v>
      </c>
      <c r="R602" s="144">
        <v>0</v>
      </c>
      <c r="S602" s="144">
        <v>0</v>
      </c>
      <c r="T602" s="144">
        <v>0</v>
      </c>
      <c r="U602" s="144">
        <v>0</v>
      </c>
      <c r="V602" s="144">
        <v>0</v>
      </c>
      <c r="W602" s="144">
        <v>0</v>
      </c>
      <c r="X602" s="1134">
        <v>0</v>
      </c>
      <c r="Y602" s="144">
        <v>847684.85</v>
      </c>
      <c r="Z602" s="144"/>
      <c r="AA602" s="144">
        <v>1388931.6267250003</v>
      </c>
      <c r="AB602" s="144">
        <v>0</v>
      </c>
      <c r="AC602" s="144">
        <v>1388931.6267250003</v>
      </c>
      <c r="AD602" s="144">
        <v>0</v>
      </c>
      <c r="AE602" s="144">
        <v>1388931.6267250003</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1410123.7479750002</v>
      </c>
      <c r="N603" s="144">
        <v>0</v>
      </c>
      <c r="O603" s="144">
        <v>1410123.7479750002</v>
      </c>
      <c r="P603" s="144">
        <v>1410123.7479750002</v>
      </c>
      <c r="Q603" s="144">
        <v>878742.49994717678</v>
      </c>
      <c r="R603" s="144">
        <v>0</v>
      </c>
      <c r="S603" s="144">
        <v>0</v>
      </c>
      <c r="T603" s="144">
        <v>0</v>
      </c>
      <c r="U603" s="144">
        <v>0</v>
      </c>
      <c r="V603" s="144">
        <v>0</v>
      </c>
      <c r="W603" s="144">
        <v>0</v>
      </c>
      <c r="X603" s="1134">
        <v>0</v>
      </c>
      <c r="Y603" s="144">
        <v>847684.85</v>
      </c>
      <c r="Z603" s="144"/>
      <c r="AA603" s="144">
        <v>1410123.7479750002</v>
      </c>
      <c r="AB603" s="144">
        <v>0</v>
      </c>
      <c r="AC603" s="144">
        <v>1410123.7479750002</v>
      </c>
      <c r="AD603" s="144">
        <v>0</v>
      </c>
      <c r="AE603" s="144">
        <v>1410123.7479750002</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D604" s="166"/>
      <c r="AE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D605" s="124"/>
      <c r="AE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c r="AA606" s="1091">
        <v>0</v>
      </c>
      <c r="AB606" s="1091">
        <v>0</v>
      </c>
      <c r="AC606" s="1091">
        <v>0</v>
      </c>
      <c r="AD606" s="1091">
        <v>0</v>
      </c>
      <c r="AE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c r="AA607" s="1091">
        <v>0</v>
      </c>
      <c r="AB607" s="1091">
        <v>0</v>
      </c>
      <c r="AC607" s="1091">
        <v>0</v>
      </c>
      <c r="AD607" s="1091">
        <v>0</v>
      </c>
      <c r="AE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c r="AA608" s="1091">
        <v>0</v>
      </c>
      <c r="AB608" s="1091">
        <v>0</v>
      </c>
      <c r="AC608" s="1091">
        <v>0</v>
      </c>
      <c r="AD608" s="1091">
        <v>0</v>
      </c>
      <c r="AE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c r="AA609" s="1091">
        <v>0</v>
      </c>
      <c r="AB609" s="1091">
        <v>0</v>
      </c>
      <c r="AC609" s="1091">
        <v>0</v>
      </c>
      <c r="AD609" s="1091">
        <v>0</v>
      </c>
      <c r="AE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c r="AA610" s="1091">
        <v>0</v>
      </c>
      <c r="AB610" s="1091">
        <v>0</v>
      </c>
      <c r="AC610" s="1091">
        <v>0</v>
      </c>
      <c r="AD610" s="1091">
        <v>0</v>
      </c>
      <c r="AE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c r="AA611" s="1091">
        <v>0</v>
      </c>
      <c r="AB611" s="1091">
        <v>0</v>
      </c>
      <c r="AC611" s="1091">
        <v>0</v>
      </c>
      <c r="AD611" s="1091">
        <v>0</v>
      </c>
      <c r="AE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c r="AA612" s="1091">
        <v>0</v>
      </c>
      <c r="AB612" s="1091">
        <v>0</v>
      </c>
      <c r="AC612" s="1091">
        <v>0</v>
      </c>
      <c r="AD612" s="1091">
        <v>0</v>
      </c>
      <c r="AE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c r="AA613" s="1091">
        <v>0</v>
      </c>
      <c r="AB613" s="1091">
        <v>0</v>
      </c>
      <c r="AC613" s="1091">
        <v>0</v>
      </c>
      <c r="AD613" s="1091">
        <v>0</v>
      </c>
      <c r="AE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c r="AA614" s="1091">
        <v>0</v>
      </c>
      <c r="AB614" s="1091">
        <v>0</v>
      </c>
      <c r="AC614" s="1091">
        <v>0</v>
      </c>
      <c r="AD614" s="1091">
        <v>0</v>
      </c>
      <c r="AE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c r="AA615" s="1091">
        <v>0</v>
      </c>
      <c r="AB615" s="1091">
        <v>0</v>
      </c>
      <c r="AC615" s="1091">
        <v>0</v>
      </c>
      <c r="AD615" s="1091">
        <v>0</v>
      </c>
      <c r="AE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c r="AA616" s="1091">
        <v>0</v>
      </c>
      <c r="AB616" s="1091">
        <v>0</v>
      </c>
      <c r="AC616" s="1091">
        <v>0</v>
      </c>
      <c r="AD616" s="1091">
        <v>0</v>
      </c>
      <c r="AE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c r="AA617" s="1091">
        <v>0</v>
      </c>
      <c r="AB617" s="1091">
        <v>0</v>
      </c>
      <c r="AC617" s="1091">
        <v>0</v>
      </c>
      <c r="AD617" s="1091">
        <v>0</v>
      </c>
      <c r="AE617" s="1091">
        <v>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c r="AA618" s="1091">
        <v>0</v>
      </c>
      <c r="AB618" s="1091">
        <v>0</v>
      </c>
      <c r="AC618" s="1091">
        <v>0</v>
      </c>
      <c r="AD618" s="1091">
        <v>0</v>
      </c>
      <c r="AE618" s="1091">
        <v>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c r="AA619" s="1091">
        <v>0</v>
      </c>
      <c r="AB619" s="1091">
        <v>0</v>
      </c>
      <c r="AC619" s="1091">
        <v>0</v>
      </c>
      <c r="AD619" s="1091">
        <v>0</v>
      </c>
      <c r="AE619" s="1091">
        <v>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c r="AA620" s="1091">
        <v>0</v>
      </c>
      <c r="AB620" s="1091">
        <v>0</v>
      </c>
      <c r="AC620" s="1091">
        <v>0</v>
      </c>
      <c r="AD620" s="1091">
        <v>0</v>
      </c>
      <c r="AE620" s="1091">
        <v>0</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1011368</v>
      </c>
      <c r="N621" s="1091">
        <v>0</v>
      </c>
      <c r="O621" s="1091">
        <v>1011368</v>
      </c>
      <c r="P621" s="1091">
        <v>1011368</v>
      </c>
      <c r="Q621" s="1091">
        <v>1281170.7236728303</v>
      </c>
      <c r="R621" s="1091">
        <v>0</v>
      </c>
      <c r="S621" s="1091">
        <v>0</v>
      </c>
      <c r="T621" s="1091">
        <v>0</v>
      </c>
      <c r="U621" s="1091">
        <v>0</v>
      </c>
      <c r="V621" s="1091">
        <v>0</v>
      </c>
      <c r="W621" s="1091">
        <v>0</v>
      </c>
      <c r="X621" s="1138">
        <v>0</v>
      </c>
      <c r="Y621" s="1091">
        <v>1011368</v>
      </c>
      <c r="Z621" s="1091"/>
      <c r="AA621" s="1091">
        <v>1011368</v>
      </c>
      <c r="AB621" s="1091">
        <v>0</v>
      </c>
      <c r="AC621" s="1091">
        <v>1011368</v>
      </c>
      <c r="AD621" s="1091">
        <v>0</v>
      </c>
      <c r="AE621" s="1091">
        <v>1011368</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0</v>
      </c>
      <c r="M622" s="1091">
        <v>2264657</v>
      </c>
      <c r="N622" s="1091">
        <v>0</v>
      </c>
      <c r="O622" s="1091">
        <v>2264657</v>
      </c>
      <c r="P622" s="1091">
        <v>2264657</v>
      </c>
      <c r="Q622" s="1091">
        <v>2801065.8434217051</v>
      </c>
      <c r="R622" s="1091">
        <v>0</v>
      </c>
      <c r="S622" s="1091">
        <v>0</v>
      </c>
      <c r="T622" s="1091">
        <v>0</v>
      </c>
      <c r="U622" s="1091">
        <v>0</v>
      </c>
      <c r="V622" s="1091">
        <v>0</v>
      </c>
      <c r="W622" s="1091">
        <v>0</v>
      </c>
      <c r="X622" s="1138">
        <v>0</v>
      </c>
      <c r="Y622" s="1091">
        <v>2264657</v>
      </c>
      <c r="Z622" s="1091"/>
      <c r="AA622" s="1091">
        <v>2264657</v>
      </c>
      <c r="AB622" s="1091">
        <v>0</v>
      </c>
      <c r="AC622" s="1091">
        <v>2264657</v>
      </c>
      <c r="AD622" s="1091">
        <v>0</v>
      </c>
      <c r="AE622" s="1091">
        <v>2264657</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0</v>
      </c>
      <c r="M623" s="1091">
        <v>2300591</v>
      </c>
      <c r="N623" s="1091">
        <v>0</v>
      </c>
      <c r="O623" s="1091">
        <v>2300591</v>
      </c>
      <c r="P623" s="1091">
        <v>2300591</v>
      </c>
      <c r="Q623" s="1091">
        <v>2767048.683609277</v>
      </c>
      <c r="R623" s="1091">
        <v>0</v>
      </c>
      <c r="S623" s="1091">
        <v>0</v>
      </c>
      <c r="T623" s="1091">
        <v>0</v>
      </c>
      <c r="U623" s="1091">
        <v>0</v>
      </c>
      <c r="V623" s="1091">
        <v>0</v>
      </c>
      <c r="W623" s="1091">
        <v>0</v>
      </c>
      <c r="X623" s="1138">
        <v>0</v>
      </c>
      <c r="Y623" s="1091">
        <v>2300591</v>
      </c>
      <c r="Z623" s="1091"/>
      <c r="AA623" s="1091">
        <v>2300591</v>
      </c>
      <c r="AB623" s="1091">
        <v>0</v>
      </c>
      <c r="AC623" s="1091">
        <v>2300591</v>
      </c>
      <c r="AD623" s="1091">
        <v>0</v>
      </c>
      <c r="AE623" s="1091">
        <v>2300591</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0</v>
      </c>
      <c r="M624" s="1091">
        <v>2400512.3018109687</v>
      </c>
      <c r="N624" s="1091">
        <v>0</v>
      </c>
      <c r="O624" s="1091">
        <v>2400512.3018109687</v>
      </c>
      <c r="P624" s="1091">
        <v>2400512.3018109687</v>
      </c>
      <c r="Q624" s="1091">
        <v>2803417.3782932367</v>
      </c>
      <c r="R624" s="1091">
        <v>0</v>
      </c>
      <c r="S624" s="1091">
        <v>0</v>
      </c>
      <c r="T624" s="1091">
        <v>0</v>
      </c>
      <c r="U624" s="1091">
        <v>0</v>
      </c>
      <c r="V624" s="1091">
        <v>0</v>
      </c>
      <c r="W624" s="1091">
        <v>0</v>
      </c>
      <c r="X624" s="1138">
        <v>0</v>
      </c>
      <c r="Y624" s="1091">
        <v>2300591</v>
      </c>
      <c r="Z624" s="1091"/>
      <c r="AA624" s="1091">
        <v>2400512.3018109687</v>
      </c>
      <c r="AB624" s="1091">
        <v>0</v>
      </c>
      <c r="AC624" s="1091">
        <v>2400512.3018109687</v>
      </c>
      <c r="AD624" s="1091">
        <v>0</v>
      </c>
      <c r="AE624" s="1091">
        <v>2400512.3018109687</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0</v>
      </c>
      <c r="M625" s="1091">
        <v>2438168.6361672115</v>
      </c>
      <c r="N625" s="1091">
        <v>0</v>
      </c>
      <c r="O625" s="1091">
        <v>2438168.6361672115</v>
      </c>
      <c r="P625" s="1091">
        <v>2438168.6361672115</v>
      </c>
      <c r="Q625" s="1091">
        <v>2764740.5456916397</v>
      </c>
      <c r="R625" s="1091">
        <v>0</v>
      </c>
      <c r="S625" s="1091">
        <v>0</v>
      </c>
      <c r="T625" s="1091">
        <v>0</v>
      </c>
      <c r="U625" s="1091">
        <v>0</v>
      </c>
      <c r="V625" s="1091">
        <v>0</v>
      </c>
      <c r="W625" s="1091">
        <v>0</v>
      </c>
      <c r="X625" s="1138">
        <v>0</v>
      </c>
      <c r="Y625" s="1091">
        <v>2235828</v>
      </c>
      <c r="Z625" s="1091"/>
      <c r="AA625" s="1091">
        <v>2438168.6361672115</v>
      </c>
      <c r="AB625" s="1091">
        <v>0</v>
      </c>
      <c r="AC625" s="1091">
        <v>2438168.6361672115</v>
      </c>
      <c r="AD625" s="1091">
        <v>0</v>
      </c>
      <c r="AE625" s="1091">
        <v>2438168.6361672115</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3720500.3343562428</v>
      </c>
      <c r="N626" s="144">
        <v>0</v>
      </c>
      <c r="O626" s="144">
        <v>3720500.3343562428</v>
      </c>
      <c r="P626" s="144">
        <v>3720500.3343562428</v>
      </c>
      <c r="Q626" s="144">
        <v>4085493.5366118606</v>
      </c>
      <c r="R626" s="144">
        <v>0</v>
      </c>
      <c r="S626" s="144">
        <v>0</v>
      </c>
      <c r="T626" s="144">
        <v>0</v>
      </c>
      <c r="U626" s="144">
        <v>0</v>
      </c>
      <c r="V626" s="144">
        <v>0</v>
      </c>
      <c r="W626" s="144">
        <v>0</v>
      </c>
      <c r="X626" s="1134">
        <v>0</v>
      </c>
      <c r="Y626" s="144">
        <v>3403453.1458762269</v>
      </c>
      <c r="Z626" s="144"/>
      <c r="AA626" s="144">
        <v>3720500.3343562428</v>
      </c>
      <c r="AB626" s="144">
        <v>0</v>
      </c>
      <c r="AC626" s="144">
        <v>3720500.3343562428</v>
      </c>
      <c r="AD626" s="144">
        <v>0</v>
      </c>
      <c r="AE626" s="144">
        <v>3720500.3343562428</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5040219</v>
      </c>
      <c r="N627" s="144">
        <v>0</v>
      </c>
      <c r="O627" s="144">
        <v>5040219</v>
      </c>
      <c r="P627" s="144">
        <v>5040219</v>
      </c>
      <c r="Q627" s="144">
        <v>5386954.7446544999</v>
      </c>
      <c r="R627" s="144">
        <v>0</v>
      </c>
      <c r="S627" s="144">
        <v>0</v>
      </c>
      <c r="T627" s="144">
        <v>0</v>
      </c>
      <c r="U627" s="144">
        <v>0</v>
      </c>
      <c r="V627" s="144">
        <v>0</v>
      </c>
      <c r="W627" s="144">
        <v>0</v>
      </c>
      <c r="X627" s="1134">
        <v>0</v>
      </c>
      <c r="Y627" s="144">
        <v>4602566.6933559235</v>
      </c>
      <c r="Z627" s="144"/>
      <c r="AA627" s="144">
        <v>5040219</v>
      </c>
      <c r="AB627" s="144">
        <v>0</v>
      </c>
      <c r="AC627" s="144">
        <v>5040219</v>
      </c>
      <c r="AD627" s="144">
        <v>0</v>
      </c>
      <c r="AE627" s="144">
        <v>5040219</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5118204.7799999993</v>
      </c>
      <c r="N628" s="144">
        <v>0</v>
      </c>
      <c r="O628" s="144">
        <v>5118204.7799999993</v>
      </c>
      <c r="P628" s="144">
        <v>5118204.7799999993</v>
      </c>
      <c r="Q628" s="144">
        <v>5310994.7267999994</v>
      </c>
      <c r="R628" s="144">
        <v>0</v>
      </c>
      <c r="S628" s="144">
        <v>0</v>
      </c>
      <c r="T628" s="144">
        <v>0</v>
      </c>
      <c r="U628" s="144">
        <v>0</v>
      </c>
      <c r="V628" s="144">
        <v>0</v>
      </c>
      <c r="W628" s="144">
        <v>0</v>
      </c>
      <c r="X628" s="1134">
        <v>0</v>
      </c>
      <c r="Y628" s="144">
        <v>4663659.4689453095</v>
      </c>
      <c r="Z628" s="144"/>
      <c r="AA628" s="144">
        <v>5118204.7799999993</v>
      </c>
      <c r="AB628" s="144">
        <v>0</v>
      </c>
      <c r="AC628" s="144">
        <v>5118204.7799999993</v>
      </c>
      <c r="AD628" s="144">
        <v>0</v>
      </c>
      <c r="AE628" s="144">
        <v>5118204.7799999993</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5173330.1229062416</v>
      </c>
      <c r="N629" s="144">
        <v>0</v>
      </c>
      <c r="O629" s="144">
        <v>5173330.1229062416</v>
      </c>
      <c r="P629" s="144">
        <v>5173330.1229062416</v>
      </c>
      <c r="Q629" s="144">
        <v>5212002.4146062415</v>
      </c>
      <c r="R629" s="144">
        <v>0</v>
      </c>
      <c r="S629" s="144">
        <v>0</v>
      </c>
      <c r="T629" s="144">
        <v>0</v>
      </c>
      <c r="U629" s="144">
        <v>0</v>
      </c>
      <c r="V629" s="144">
        <v>0</v>
      </c>
      <c r="W629" s="144">
        <v>0</v>
      </c>
      <c r="X629" s="1134">
        <v>0</v>
      </c>
      <c r="Y629" s="144">
        <v>4703468.4214656129</v>
      </c>
      <c r="Z629" s="144"/>
      <c r="AA629" s="144">
        <v>5173330.1229062416</v>
      </c>
      <c r="AB629" s="144">
        <v>0</v>
      </c>
      <c r="AC629" s="144">
        <v>5173330.1229062416</v>
      </c>
      <c r="AD629" s="144">
        <v>0</v>
      </c>
      <c r="AE629" s="144">
        <v>5173330.1229062416</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4334372.5017031208</v>
      </c>
      <c r="N630" s="144">
        <v>0</v>
      </c>
      <c r="O630" s="144">
        <v>4334372.5017031208</v>
      </c>
      <c r="P630" s="144">
        <v>4334372.5017031208</v>
      </c>
      <c r="Q630" s="144">
        <v>4245922.4872298203</v>
      </c>
      <c r="R630" s="144">
        <v>0</v>
      </c>
      <c r="S630" s="144">
        <v>0</v>
      </c>
      <c r="T630" s="144">
        <v>0</v>
      </c>
      <c r="U630" s="144">
        <v>0</v>
      </c>
      <c r="V630" s="144">
        <v>0</v>
      </c>
      <c r="W630" s="144">
        <v>0</v>
      </c>
      <c r="X630" s="1134">
        <v>0</v>
      </c>
      <c r="Y630" s="144">
        <v>3535254.75</v>
      </c>
      <c r="Z630" s="144"/>
      <c r="AA630" s="144">
        <v>4334372.5017031208</v>
      </c>
      <c r="AB630" s="144">
        <v>0</v>
      </c>
      <c r="AC630" s="144">
        <v>4334372.5017031208</v>
      </c>
      <c r="AD630" s="144">
        <v>0</v>
      </c>
      <c r="AE630" s="144">
        <v>4334372.5017031208</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5578680.4147500014</v>
      </c>
      <c r="N631" s="144">
        <v>0</v>
      </c>
      <c r="O631" s="144">
        <v>5578680.4147500014</v>
      </c>
      <c r="P631" s="144">
        <v>5578680.4147500014</v>
      </c>
      <c r="Q631" s="144">
        <v>5301794.7771208417</v>
      </c>
      <c r="R631" s="144">
        <v>0</v>
      </c>
      <c r="S631" s="144">
        <v>0</v>
      </c>
      <c r="T631" s="144">
        <v>0</v>
      </c>
      <c r="U631" s="144">
        <v>0</v>
      </c>
      <c r="V631" s="144">
        <v>0</v>
      </c>
      <c r="W631" s="144">
        <v>0</v>
      </c>
      <c r="X631" s="1134">
        <v>0</v>
      </c>
      <c r="Y631" s="144">
        <v>4273802.25</v>
      </c>
      <c r="Z631" s="144"/>
      <c r="AA631" s="144">
        <v>5578680.4147500014</v>
      </c>
      <c r="AB631" s="144">
        <v>0</v>
      </c>
      <c r="AC631" s="144">
        <v>5578680.4147500014</v>
      </c>
      <c r="AD631" s="144">
        <v>0</v>
      </c>
      <c r="AE631" s="144">
        <v>5578680.4147500014</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3935719.6274999999</v>
      </c>
      <c r="N632" s="144">
        <v>0</v>
      </c>
      <c r="O632" s="144">
        <v>3935719.6274999999</v>
      </c>
      <c r="P632" s="144">
        <v>3935719.6274999999</v>
      </c>
      <c r="Q632" s="144">
        <v>3628627.3214169689</v>
      </c>
      <c r="R632" s="144">
        <v>0</v>
      </c>
      <c r="S632" s="144">
        <v>0</v>
      </c>
      <c r="T632" s="144">
        <v>0</v>
      </c>
      <c r="U632" s="144">
        <v>0</v>
      </c>
      <c r="V632" s="144">
        <v>0</v>
      </c>
      <c r="W632" s="144">
        <v>0</v>
      </c>
      <c r="X632" s="1134">
        <v>0</v>
      </c>
      <c r="Y632" s="144">
        <v>2954190</v>
      </c>
      <c r="Z632" s="144"/>
      <c r="AA632" s="144">
        <v>3935719.6274999999</v>
      </c>
      <c r="AB632" s="144">
        <v>0</v>
      </c>
      <c r="AC632" s="144">
        <v>3935719.6274999999</v>
      </c>
      <c r="AD632" s="144">
        <v>0</v>
      </c>
      <c r="AE632" s="144">
        <v>3935719.6274999999</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4009574.3775000004</v>
      </c>
      <c r="N633" s="144">
        <v>0</v>
      </c>
      <c r="O633" s="144">
        <v>4009574.3775000004</v>
      </c>
      <c r="P633" s="144">
        <v>4009574.3775000004</v>
      </c>
      <c r="Q633" s="144">
        <v>3589050.2782248328</v>
      </c>
      <c r="R633" s="144">
        <v>0</v>
      </c>
      <c r="S633" s="144">
        <v>0</v>
      </c>
      <c r="T633" s="144">
        <v>0</v>
      </c>
      <c r="U633" s="144">
        <v>0</v>
      </c>
      <c r="V633" s="144">
        <v>0</v>
      </c>
      <c r="W633" s="144">
        <v>0</v>
      </c>
      <c r="X633" s="1134">
        <v>0</v>
      </c>
      <c r="Y633" s="144">
        <v>2954190</v>
      </c>
      <c r="Z633" s="144"/>
      <c r="AA633" s="144">
        <v>4009574.3775000004</v>
      </c>
      <c r="AB633" s="144">
        <v>0</v>
      </c>
      <c r="AC633" s="144">
        <v>4009574.3775000004</v>
      </c>
      <c r="AD633" s="144">
        <v>0</v>
      </c>
      <c r="AE633" s="144">
        <v>4009574.3775000004</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4083429.1275000004</v>
      </c>
      <c r="N634" s="144">
        <v>0</v>
      </c>
      <c r="O634" s="144">
        <v>4083429.1275000004</v>
      </c>
      <c r="P634" s="144">
        <v>4083429.1275000004</v>
      </c>
      <c r="Q634" s="144">
        <v>3548700.3975173789</v>
      </c>
      <c r="R634" s="144">
        <v>0</v>
      </c>
      <c r="S634" s="144">
        <v>0</v>
      </c>
      <c r="T634" s="144">
        <v>0</v>
      </c>
      <c r="U634" s="144">
        <v>0</v>
      </c>
      <c r="V634" s="144">
        <v>0</v>
      </c>
      <c r="W634" s="144">
        <v>0</v>
      </c>
      <c r="X634" s="1134">
        <v>0</v>
      </c>
      <c r="Y634" s="144">
        <v>2954190</v>
      </c>
      <c r="Z634" s="144"/>
      <c r="AA634" s="144">
        <v>4083429.1275000004</v>
      </c>
      <c r="AB634" s="144">
        <v>0</v>
      </c>
      <c r="AC634" s="144">
        <v>4083429.1275000004</v>
      </c>
      <c r="AD634" s="144">
        <v>0</v>
      </c>
      <c r="AE634" s="144">
        <v>4083429.1275000004</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4157283.8775000004</v>
      </c>
      <c r="N635" s="144">
        <v>0</v>
      </c>
      <c r="O635" s="144">
        <v>4157283.8775000004</v>
      </c>
      <c r="P635" s="144">
        <v>4157283.8775000004</v>
      </c>
      <c r="Q635" s="144">
        <v>3507656.2735987999</v>
      </c>
      <c r="R635" s="144">
        <v>0</v>
      </c>
      <c r="S635" s="144">
        <v>0</v>
      </c>
      <c r="T635" s="144">
        <v>0</v>
      </c>
      <c r="U635" s="144">
        <v>0</v>
      </c>
      <c r="V635" s="144">
        <v>0</v>
      </c>
      <c r="W635" s="144">
        <v>0</v>
      </c>
      <c r="X635" s="1134">
        <v>0</v>
      </c>
      <c r="Y635" s="144">
        <v>2954190</v>
      </c>
      <c r="Z635" s="144"/>
      <c r="AA635" s="144">
        <v>4157283.8775000004</v>
      </c>
      <c r="AB635" s="144">
        <v>0</v>
      </c>
      <c r="AC635" s="144">
        <v>4157283.8775000004</v>
      </c>
      <c r="AD635" s="144">
        <v>0</v>
      </c>
      <c r="AE635" s="144">
        <v>4157283.8775000004</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4112212.6179625001</v>
      </c>
      <c r="N636" s="144">
        <v>0</v>
      </c>
      <c r="O636" s="144">
        <v>4112212.6179625001</v>
      </c>
      <c r="P636" s="144">
        <v>4112212.6179625001</v>
      </c>
      <c r="Q636" s="144">
        <v>3369294.8492575604</v>
      </c>
      <c r="R636" s="144">
        <v>0</v>
      </c>
      <c r="S636" s="144">
        <v>0</v>
      </c>
      <c r="T636" s="144">
        <v>0</v>
      </c>
      <c r="U636" s="144">
        <v>0</v>
      </c>
      <c r="V636" s="144">
        <v>0</v>
      </c>
      <c r="W636" s="144">
        <v>0</v>
      </c>
      <c r="X636" s="1134">
        <v>0</v>
      </c>
      <c r="Y636" s="144">
        <v>2872228.5874999999</v>
      </c>
      <c r="Z636" s="144"/>
      <c r="AA636" s="144">
        <v>4112212.6179625001</v>
      </c>
      <c r="AB636" s="144">
        <v>0</v>
      </c>
      <c r="AC636" s="144">
        <v>4112212.6179625001</v>
      </c>
      <c r="AD636" s="144">
        <v>0</v>
      </c>
      <c r="AE636" s="144">
        <v>4112212.6179625001</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3827240.3040375006</v>
      </c>
      <c r="N637" s="144">
        <v>0</v>
      </c>
      <c r="O637" s="144">
        <v>3827240.3040375006</v>
      </c>
      <c r="P637" s="144">
        <v>3827240.3040375006</v>
      </c>
      <c r="Q637" s="144">
        <v>3043821.0951451585</v>
      </c>
      <c r="R637" s="144">
        <v>0</v>
      </c>
      <c r="S637" s="144">
        <v>0</v>
      </c>
      <c r="T637" s="144">
        <v>0</v>
      </c>
      <c r="U637" s="144">
        <v>0</v>
      </c>
      <c r="V637" s="144">
        <v>0</v>
      </c>
      <c r="W637" s="144">
        <v>0</v>
      </c>
      <c r="X637" s="1134">
        <v>0</v>
      </c>
      <c r="Y637" s="144">
        <v>2626344.35</v>
      </c>
      <c r="Z637" s="144"/>
      <c r="AA637" s="144">
        <v>3827240.3040375006</v>
      </c>
      <c r="AB637" s="144">
        <v>0</v>
      </c>
      <c r="AC637" s="144">
        <v>3827240.3040375006</v>
      </c>
      <c r="AD637" s="144">
        <v>0</v>
      </c>
      <c r="AE637" s="144">
        <v>3827240.3040375006</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3892898.9127875008</v>
      </c>
      <c r="N638" s="144">
        <v>0</v>
      </c>
      <c r="O638" s="144">
        <v>3892898.9127875008</v>
      </c>
      <c r="P638" s="144">
        <v>3892898.9127875008</v>
      </c>
      <c r="Q638" s="144">
        <v>3005865.3820825834</v>
      </c>
      <c r="R638" s="144">
        <v>0</v>
      </c>
      <c r="S638" s="144">
        <v>0</v>
      </c>
      <c r="T638" s="144">
        <v>0</v>
      </c>
      <c r="U638" s="144">
        <v>0</v>
      </c>
      <c r="V638" s="144">
        <v>0</v>
      </c>
      <c r="W638" s="144">
        <v>0</v>
      </c>
      <c r="X638" s="1134">
        <v>0</v>
      </c>
      <c r="Y638" s="144">
        <v>2626344.35</v>
      </c>
      <c r="Z638" s="144"/>
      <c r="AA638" s="144">
        <v>3892898.9127875008</v>
      </c>
      <c r="AB638" s="144">
        <v>0</v>
      </c>
      <c r="AC638" s="144">
        <v>3892898.9127875008</v>
      </c>
      <c r="AD638" s="144">
        <v>0</v>
      </c>
      <c r="AE638" s="144">
        <v>3892898.9127875008</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3958557.5215375014</v>
      </c>
      <c r="N639" s="144">
        <v>0</v>
      </c>
      <c r="O639" s="144">
        <v>3958557.5215375014</v>
      </c>
      <c r="P639" s="144">
        <v>3958557.5215375014</v>
      </c>
      <c r="Q639" s="144">
        <v>2967538.4974502428</v>
      </c>
      <c r="R639" s="144">
        <v>0</v>
      </c>
      <c r="S639" s="144">
        <v>0</v>
      </c>
      <c r="T639" s="144">
        <v>0</v>
      </c>
      <c r="U639" s="144">
        <v>0</v>
      </c>
      <c r="V639" s="144">
        <v>0</v>
      </c>
      <c r="W639" s="144">
        <v>0</v>
      </c>
      <c r="X639" s="1134">
        <v>0</v>
      </c>
      <c r="Y639" s="144">
        <v>2626344.35</v>
      </c>
      <c r="Z639" s="144"/>
      <c r="AA639" s="144">
        <v>3958557.5215375014</v>
      </c>
      <c r="AB639" s="144">
        <v>0</v>
      </c>
      <c r="AC639" s="144">
        <v>3958557.5215375014</v>
      </c>
      <c r="AD639" s="144">
        <v>0</v>
      </c>
      <c r="AE639" s="144">
        <v>3958557.5215375014</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4024216.1302875006</v>
      </c>
      <c r="N640" s="144">
        <v>0</v>
      </c>
      <c r="O640" s="144">
        <v>4024216.1302875006</v>
      </c>
      <c r="P640" s="144">
        <v>4024216.1302875006</v>
      </c>
      <c r="Q640" s="144">
        <v>2928894.262102853</v>
      </c>
      <c r="R640" s="144">
        <v>0</v>
      </c>
      <c r="S640" s="144">
        <v>0</v>
      </c>
      <c r="T640" s="144">
        <v>0</v>
      </c>
      <c r="U640" s="144">
        <v>0</v>
      </c>
      <c r="V640" s="144">
        <v>0</v>
      </c>
      <c r="W640" s="144">
        <v>0</v>
      </c>
      <c r="X640" s="1134">
        <v>0</v>
      </c>
      <c r="Y640" s="144">
        <v>2626344.35</v>
      </c>
      <c r="Z640" s="144"/>
      <c r="AA640" s="144">
        <v>4024216.1302875006</v>
      </c>
      <c r="AB640" s="144">
        <v>0</v>
      </c>
      <c r="AC640" s="144">
        <v>4024216.1302875006</v>
      </c>
      <c r="AD640" s="144">
        <v>0</v>
      </c>
      <c r="AE640" s="144">
        <v>4024216.1302875006</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3389082.8960375004</v>
      </c>
      <c r="N641" s="144">
        <v>0</v>
      </c>
      <c r="O641" s="144">
        <v>3389082.8960375004</v>
      </c>
      <c r="P641" s="144">
        <v>3389082.8960375004</v>
      </c>
      <c r="Q641" s="144">
        <v>2398462.3776944797</v>
      </c>
      <c r="R641" s="144">
        <v>0</v>
      </c>
      <c r="S641" s="144">
        <v>0</v>
      </c>
      <c r="T641" s="144">
        <v>0</v>
      </c>
      <c r="U641" s="144">
        <v>0</v>
      </c>
      <c r="V641" s="144">
        <v>0</v>
      </c>
      <c r="W641" s="144">
        <v>0</v>
      </c>
      <c r="X641" s="1134">
        <v>0</v>
      </c>
      <c r="Y641" s="144">
        <v>2181679.4750000001</v>
      </c>
      <c r="Z641" s="144"/>
      <c r="AA641" s="144">
        <v>3389082.8960375004</v>
      </c>
      <c r="AB641" s="144">
        <v>0</v>
      </c>
      <c r="AC641" s="144">
        <v>3389082.8960375004</v>
      </c>
      <c r="AD641" s="144">
        <v>0</v>
      </c>
      <c r="AE641" s="144">
        <v>3389082.8960375004</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1341249.3539125002</v>
      </c>
      <c r="N642" s="144">
        <v>0</v>
      </c>
      <c r="O642" s="144">
        <v>1341249.3539125002</v>
      </c>
      <c r="P642" s="144">
        <v>1341249.3539125002</v>
      </c>
      <c r="Q642" s="144">
        <v>920148.42864148424</v>
      </c>
      <c r="R642" s="144">
        <v>0</v>
      </c>
      <c r="S642" s="144">
        <v>0</v>
      </c>
      <c r="T642" s="144">
        <v>0</v>
      </c>
      <c r="U642" s="144">
        <v>0</v>
      </c>
      <c r="V642" s="144">
        <v>0</v>
      </c>
      <c r="W642" s="144">
        <v>0</v>
      </c>
      <c r="X642" s="1134">
        <v>0</v>
      </c>
      <c r="Y642" s="144">
        <v>847684.85</v>
      </c>
      <c r="Z642" s="144"/>
      <c r="AA642" s="144">
        <v>1341249.3539125002</v>
      </c>
      <c r="AB642" s="144">
        <v>0</v>
      </c>
      <c r="AC642" s="144">
        <v>1341249.3539125002</v>
      </c>
      <c r="AD642" s="144">
        <v>0</v>
      </c>
      <c r="AE642" s="144">
        <v>1341249.3539125002</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1362441.4751625003</v>
      </c>
      <c r="N643" s="144">
        <v>0</v>
      </c>
      <c r="O643" s="144">
        <v>1362441.4751625003</v>
      </c>
      <c r="P643" s="144">
        <v>1362441.4751625003</v>
      </c>
      <c r="Q643" s="144">
        <v>907463.55633901758</v>
      </c>
      <c r="R643" s="144">
        <v>0</v>
      </c>
      <c r="S643" s="144">
        <v>0</v>
      </c>
      <c r="T643" s="144">
        <v>0</v>
      </c>
      <c r="U643" s="144">
        <v>0</v>
      </c>
      <c r="V643" s="144">
        <v>0</v>
      </c>
      <c r="W643" s="144">
        <v>0</v>
      </c>
      <c r="X643" s="1134">
        <v>0</v>
      </c>
      <c r="Y643" s="144">
        <v>847684.85</v>
      </c>
      <c r="Z643" s="144"/>
      <c r="AA643" s="144">
        <v>1362441.4751625003</v>
      </c>
      <c r="AB643" s="144">
        <v>0</v>
      </c>
      <c r="AC643" s="144">
        <v>1362441.4751625003</v>
      </c>
      <c r="AD643" s="144">
        <v>0</v>
      </c>
      <c r="AE643" s="144">
        <v>1362441.4751625003</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1383633.5964125001</v>
      </c>
      <c r="N644" s="144">
        <v>0</v>
      </c>
      <c r="O644" s="144">
        <v>1383633.5964125001</v>
      </c>
      <c r="P644" s="144">
        <v>1383633.5964125001</v>
      </c>
      <c r="Q644" s="144">
        <v>894737.01330652484</v>
      </c>
      <c r="R644" s="144">
        <v>0</v>
      </c>
      <c r="S644" s="144">
        <v>0</v>
      </c>
      <c r="T644" s="144">
        <v>0</v>
      </c>
      <c r="U644" s="144">
        <v>0</v>
      </c>
      <c r="V644" s="144">
        <v>0</v>
      </c>
      <c r="W644" s="144">
        <v>0</v>
      </c>
      <c r="X644" s="1134">
        <v>0</v>
      </c>
      <c r="Y644" s="144">
        <v>847684.85</v>
      </c>
      <c r="Z644" s="144"/>
      <c r="AA644" s="144">
        <v>1383633.5964125001</v>
      </c>
      <c r="AB644" s="144">
        <v>0</v>
      </c>
      <c r="AC644" s="144">
        <v>1383633.5964125001</v>
      </c>
      <c r="AD644" s="144">
        <v>0</v>
      </c>
      <c r="AE644" s="144">
        <v>1383633.5964125001</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1404825.7176625002</v>
      </c>
      <c r="N645" s="144">
        <v>0</v>
      </c>
      <c r="O645" s="144">
        <v>1404825.7176625002</v>
      </c>
      <c r="P645" s="144">
        <v>1404825.7176625002</v>
      </c>
      <c r="Q645" s="144">
        <v>881981.98800303857</v>
      </c>
      <c r="R645" s="144">
        <v>0</v>
      </c>
      <c r="S645" s="144">
        <v>0</v>
      </c>
      <c r="T645" s="144">
        <v>0</v>
      </c>
      <c r="U645" s="144">
        <v>0</v>
      </c>
      <c r="V645" s="144">
        <v>0</v>
      </c>
      <c r="W645" s="144">
        <v>0</v>
      </c>
      <c r="X645" s="1134">
        <v>0</v>
      </c>
      <c r="Y645" s="144">
        <v>847684.85</v>
      </c>
      <c r="Z645" s="144"/>
      <c r="AA645" s="144">
        <v>1404825.7176625002</v>
      </c>
      <c r="AB645" s="144">
        <v>0</v>
      </c>
      <c r="AC645" s="144">
        <v>1404825.7176625002</v>
      </c>
      <c r="AD645" s="144">
        <v>0</v>
      </c>
      <c r="AE645" s="144">
        <v>1404825.7176625002</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1384870.2236625003</v>
      </c>
      <c r="N646" s="144">
        <v>0</v>
      </c>
      <c r="O646" s="144">
        <v>1384870.2236625003</v>
      </c>
      <c r="P646" s="144">
        <v>1384870.2236625003</v>
      </c>
      <c r="Q646" s="144">
        <v>844315.95204509259</v>
      </c>
      <c r="R646" s="144">
        <v>0</v>
      </c>
      <c r="S646" s="144">
        <v>0</v>
      </c>
      <c r="T646" s="144">
        <v>0</v>
      </c>
      <c r="U646" s="144">
        <v>0</v>
      </c>
      <c r="V646" s="144">
        <v>0</v>
      </c>
      <c r="W646" s="144">
        <v>0</v>
      </c>
      <c r="X646" s="1134">
        <v>0</v>
      </c>
      <c r="Y646" s="144">
        <v>823494.6</v>
      </c>
      <c r="Z646" s="144"/>
      <c r="AA646" s="144">
        <v>1384870.2236625003</v>
      </c>
      <c r="AB646" s="144">
        <v>0</v>
      </c>
      <c r="AC646" s="144">
        <v>1384870.2236625003</v>
      </c>
      <c r="AD646" s="144">
        <v>0</v>
      </c>
      <c r="AE646" s="144">
        <v>1384870.2236625003</v>
      </c>
      <c r="CJ646" s="166"/>
      <c r="CK646" s="166"/>
      <c r="CL646" s="166"/>
      <c r="CM646" s="166"/>
      <c r="CN646" s="166"/>
      <c r="CO646" s="166"/>
      <c r="CP646" s="166"/>
      <c r="CQ646" s="166"/>
      <c r="CR646" s="166"/>
      <c r="CS646" s="166"/>
      <c r="CT646" s="166"/>
      <c r="CU646" s="166"/>
      <c r="CV646" s="166"/>
    </row>
    <row r="647" spans="7:100">
      <c r="G647" s="1070"/>
      <c r="H647" s="1070"/>
    </row>
    <row r="648" spans="7:100">
      <c r="G648" s="1070"/>
      <c r="H648" s="1070"/>
    </row>
    <row r="649" spans="7:100">
      <c r="G649" s="1070"/>
      <c r="H649" s="1070"/>
    </row>
    <row r="650" spans="7:100">
      <c r="G650" s="1070"/>
      <c r="H650" s="1070"/>
    </row>
    <row r="651" spans="7:100">
      <c r="G651" s="1070"/>
      <c r="H651" s="1070"/>
    </row>
    <row r="652" spans="7:100">
      <c r="G652" s="1070"/>
      <c r="H652" s="1070"/>
    </row>
    <row r="653" spans="7:100">
      <c r="G653" s="1070"/>
      <c r="H653" s="1070"/>
    </row>
    <row r="654" spans="7:100">
      <c r="G654" s="1070"/>
      <c r="H654" s="1070"/>
    </row>
    <row r="655" spans="7:100">
      <c r="G655" s="1070"/>
      <c r="H655" s="1070"/>
    </row>
    <row r="656" spans="7:100">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5.xml><?xml version="1.0" encoding="utf-8"?>
<worksheet xmlns="http://schemas.openxmlformats.org/spreadsheetml/2006/main" xmlns:r="http://schemas.openxmlformats.org/officeDocument/2006/relationships">
  <sheetPr>
    <pageSetUpPr fitToPage="1"/>
  </sheetPr>
  <dimension ref="A1:GX1753"/>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75" style="371" customWidth="1"/>
    <col min="9" max="9" width="17.875" style="371" bestFit="1" customWidth="1"/>
    <col min="10" max="10" width="18.25" style="371" customWidth="1"/>
    <col min="11" max="11" width="17.875" style="371" hidden="1" customWidth="1"/>
    <col min="12" max="12" width="18.375" style="371" customWidth="1" outlineLevel="1"/>
    <col min="13" max="13" width="20.75" style="371" customWidth="1" outlineLevel="1"/>
    <col min="14" max="14" width="16.75" style="371" customWidth="1" outlineLevel="1"/>
    <col min="15" max="15" width="19.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5.25" style="371" customWidth="1"/>
    <col min="22" max="22" width="13.125" style="371" bestFit="1" customWidth="1"/>
    <col min="23" max="23" width="12.25" style="371" customWidth="1"/>
    <col min="24" max="25" width="20.75" style="371" customWidth="1"/>
    <col min="26" max="26" width="18.75" style="371" customWidth="1"/>
    <col min="27" max="27" width="19.25" style="371" customWidth="1"/>
    <col min="28" max="28" width="10.375" style="371" customWidth="1"/>
    <col min="29" max="29" width="11.375" style="371" customWidth="1"/>
    <col min="30" max="30" width="16.125" style="371" customWidth="1"/>
    <col min="31" max="31" width="17.125" style="371" customWidth="1"/>
    <col min="32" max="32" width="14.75" style="371" customWidth="1"/>
    <col min="33" max="33" width="16.125" style="371" customWidth="1"/>
    <col min="34" max="34" width="16.375" style="206" customWidth="1"/>
    <col min="35" max="35" width="17.25" style="206" customWidth="1"/>
    <col min="36" max="36" width="13.125" style="206" customWidth="1"/>
    <col min="37" max="37" width="20.25" style="206" customWidth="1"/>
    <col min="38" max="16384" width="8.75" style="206"/>
  </cols>
  <sheetData>
    <row r="1" spans="1:206">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0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06">
      <c r="U3" s="206"/>
    </row>
    <row r="4" spans="1:206">
      <c r="P4"/>
      <c r="Q4" s="426"/>
      <c r="R4" s="144"/>
      <c r="W4" s="206"/>
    </row>
    <row r="5" spans="1:206">
      <c r="P5"/>
      <c r="Q5" s="426"/>
      <c r="R5" s="144"/>
      <c r="W5" s="206"/>
    </row>
    <row r="6" spans="1:206" ht="20.25">
      <c r="P6"/>
      <c r="Q6" s="426"/>
      <c r="R6" s="144"/>
      <c r="U6" s="995" t="s">
        <v>1035</v>
      </c>
      <c r="W6" s="206"/>
    </row>
    <row r="7" spans="1:206">
      <c r="P7"/>
      <c r="Q7" s="426"/>
      <c r="R7" s="144"/>
      <c r="W7" s="206"/>
    </row>
    <row r="8" spans="1:206">
      <c r="P8"/>
      <c r="Q8" s="426"/>
      <c r="R8" s="144"/>
      <c r="U8" s="1093" t="s">
        <v>914</v>
      </c>
      <c r="V8" s="392" t="s">
        <v>1035</v>
      </c>
      <c r="W8" s="392"/>
      <c r="X8" s="392"/>
      <c r="Y8" s="393"/>
    </row>
    <row r="9" spans="1:206">
      <c r="P9"/>
      <c r="Q9" s="426"/>
      <c r="R9" s="144"/>
      <c r="U9" s="1094" t="s">
        <v>915</v>
      </c>
      <c r="V9" s="1327">
        <v>41535</v>
      </c>
      <c r="W9" s="398"/>
      <c r="X9" s="398"/>
      <c r="Y9" s="1000"/>
    </row>
    <row r="10" spans="1:206">
      <c r="I10" s="206"/>
      <c r="J10" s="206"/>
      <c r="K10" s="206"/>
      <c r="P10" s="838" t="s">
        <v>674</v>
      </c>
      <c r="Q10" s="838" t="s">
        <v>675</v>
      </c>
      <c r="R10" s="838" t="s">
        <v>916</v>
      </c>
      <c r="U10" s="1096" t="s">
        <v>430</v>
      </c>
      <c r="V10" s="416" t="s">
        <v>789</v>
      </c>
      <c r="W10" s="416"/>
      <c r="X10" s="416"/>
      <c r="Y10" s="1002"/>
    </row>
    <row r="11" spans="1:206" ht="15.75" customHeight="1">
      <c r="I11" s="206"/>
      <c r="J11" s="206"/>
      <c r="K11" s="206"/>
      <c r="P11" t="s">
        <v>677</v>
      </c>
      <c r="Q11" s="426" t="s">
        <v>678</v>
      </c>
      <c r="R11" s="144">
        <v>201.89541677701135</v>
      </c>
      <c r="U11" s="1328" t="s">
        <v>1036</v>
      </c>
      <c r="V11" s="1170"/>
      <c r="W11" s="1170"/>
      <c r="X11" s="1170"/>
      <c r="Y11" s="1171"/>
    </row>
    <row r="12" spans="1:206">
      <c r="I12" s="206"/>
      <c r="J12" s="206"/>
      <c r="K12" s="206"/>
      <c r="P12" t="s">
        <v>680</v>
      </c>
      <c r="Q12" s="426" t="s">
        <v>681</v>
      </c>
      <c r="R12" s="144">
        <v>179.63918938052001</v>
      </c>
      <c r="U12" s="1144"/>
      <c r="V12" s="1142"/>
      <c r="W12" s="1142"/>
      <c r="X12" s="1142"/>
      <c r="Y12" s="1143"/>
    </row>
    <row r="13" spans="1:206">
      <c r="I13" s="206"/>
      <c r="J13" s="206"/>
      <c r="K13" s="206"/>
      <c r="P13" t="s">
        <v>683</v>
      </c>
      <c r="Q13" s="426" t="s">
        <v>684</v>
      </c>
      <c r="R13" s="144">
        <v>132.46210544835719</v>
      </c>
      <c r="U13" s="1144"/>
      <c r="V13" s="1142"/>
      <c r="W13" s="1142"/>
      <c r="X13" s="1142"/>
      <c r="Y13" s="1143"/>
    </row>
    <row r="14" spans="1:206" ht="53.65" customHeight="1">
      <c r="I14" s="206"/>
      <c r="J14" s="206"/>
      <c r="K14" s="206"/>
      <c r="P14" t="s">
        <v>686</v>
      </c>
      <c r="Q14" s="426" t="s">
        <v>687</v>
      </c>
      <c r="R14" s="144">
        <v>179.63918938052004</v>
      </c>
      <c r="U14" s="1145"/>
      <c r="V14" s="1146"/>
      <c r="W14" s="1146"/>
      <c r="X14" s="1146"/>
      <c r="Y14" s="1147"/>
    </row>
    <row r="15" spans="1:206"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371"/>
      <c r="Y15" s="1148"/>
      <c r="Z15" s="1148"/>
      <c r="AA15" s="1148"/>
      <c r="AB15" s="371"/>
      <c r="AC15" s="371"/>
      <c r="AD15" s="371"/>
      <c r="AE15" s="371"/>
      <c r="AF15" s="371"/>
      <c r="AG15" s="371"/>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row>
    <row r="16" spans="1:206" s="1016" customFormat="1" ht="37.5" customHeigh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49"/>
      <c r="AA16" s="1149"/>
      <c r="AB16" s="1329" t="s">
        <v>958</v>
      </c>
      <c r="AC16" s="1330"/>
      <c r="AD16" s="1331"/>
      <c r="AE16" s="1332" t="s">
        <v>993</v>
      </c>
      <c r="AF16" s="1333"/>
      <c r="AG16" s="1151" t="s">
        <v>1037</v>
      </c>
      <c r="AH16" s="1017" t="s">
        <v>925</v>
      </c>
      <c r="AI16" s="1018"/>
      <c r="AJ16" s="1018"/>
      <c r="AK16" s="1019"/>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row>
    <row r="17" spans="1:206"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334" t="s">
        <v>974</v>
      </c>
      <c r="Y17" s="1335" t="s">
        <v>1038</v>
      </c>
      <c r="Z17" s="1336"/>
      <c r="AA17" s="1336"/>
      <c r="AB17" s="1033" t="s">
        <v>966</v>
      </c>
      <c r="AC17" s="1033" t="s">
        <v>1039</v>
      </c>
      <c r="AD17" s="1113" t="s">
        <v>1</v>
      </c>
      <c r="AE17" s="1152" t="s">
        <v>506</v>
      </c>
      <c r="AF17" s="1113" t="s">
        <v>1</v>
      </c>
      <c r="AG17" s="1113" t="s">
        <v>1040</v>
      </c>
      <c r="AH17" s="1026" t="s">
        <v>323</v>
      </c>
      <c r="AI17" s="1026" t="s">
        <v>930</v>
      </c>
      <c r="AJ17" s="1026" t="s">
        <v>931</v>
      </c>
      <c r="AK17" s="1026" t="s">
        <v>968</v>
      </c>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row>
    <row r="18" spans="1:206"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337"/>
      <c r="Y18" s="1286" t="s">
        <v>1041</v>
      </c>
      <c r="Z18" s="1033" t="s">
        <v>1042</v>
      </c>
      <c r="AA18" s="1152" t="s">
        <v>1043</v>
      </c>
      <c r="AB18" s="1043"/>
      <c r="AC18" s="1037"/>
      <c r="AD18" s="1040"/>
      <c r="AE18" s="1338" t="s">
        <v>1044</v>
      </c>
      <c r="AF18" s="1040"/>
      <c r="AG18" s="1339" t="s">
        <v>1045</v>
      </c>
      <c r="AH18" s="1036"/>
      <c r="AI18" s="1036" t="s">
        <v>943</v>
      </c>
      <c r="AJ18" s="1036" t="s">
        <v>944</v>
      </c>
      <c r="AK18" s="11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row>
    <row r="19" spans="1:206"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c r="Y19" s="1052" t="s">
        <v>398</v>
      </c>
      <c r="Z19" s="1051" t="s">
        <v>398</v>
      </c>
      <c r="AA19" s="1051" t="s">
        <v>398</v>
      </c>
      <c r="AB19" s="1051" t="s">
        <v>502</v>
      </c>
      <c r="AC19" s="272" t="s">
        <v>502</v>
      </c>
      <c r="AD19" s="1051" t="s">
        <v>398</v>
      </c>
      <c r="AE19" s="272" t="s">
        <v>502</v>
      </c>
      <c r="AF19" s="1051" t="s">
        <v>398</v>
      </c>
      <c r="AG19" s="1052" t="s">
        <v>1046</v>
      </c>
      <c r="AH19" s="1047" t="s">
        <v>398</v>
      </c>
      <c r="AI19" s="292" t="s">
        <v>398</v>
      </c>
      <c r="AJ19" s="292" t="s">
        <v>398</v>
      </c>
      <c r="AK19" s="292" t="s">
        <v>398</v>
      </c>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row>
    <row r="20" spans="1:206" ht="15.75" customHeight="1">
      <c r="F20" s="232"/>
      <c r="G20" s="1054" t="s">
        <v>949</v>
      </c>
      <c r="H20" s="236"/>
      <c r="I20" s="398"/>
      <c r="J20" s="1055"/>
      <c r="K20" s="1055"/>
      <c r="L20" s="292"/>
      <c r="M20" s="292"/>
      <c r="N20" s="292"/>
      <c r="O20" s="292"/>
      <c r="P20" s="292"/>
      <c r="Q20" s="292"/>
      <c r="R20" s="292"/>
      <c r="S20" s="292"/>
      <c r="T20" s="292"/>
      <c r="U20" s="1056"/>
      <c r="V20" s="913"/>
      <c r="W20" s="525"/>
      <c r="X20" s="1119"/>
      <c r="Y20" s="838"/>
      <c r="Z20" s="891"/>
      <c r="AA20" s="891"/>
      <c r="AB20" s="1058">
        <v>2.5000000000000001E-2</v>
      </c>
      <c r="AC20" s="1058">
        <v>2.5000000000000001E-2</v>
      </c>
      <c r="AD20" s="891"/>
      <c r="AE20" s="1058">
        <v>2.5000000000000001E-2</v>
      </c>
      <c r="AF20" s="1340"/>
      <c r="AG20" s="1058">
        <v>2.5000000000000001E-2</v>
      </c>
      <c r="AH20" s="1047"/>
      <c r="AI20" s="292"/>
      <c r="AJ20" s="292"/>
      <c r="AK20" s="29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row>
    <row r="21" spans="1:206" s="144" customFormat="1" ht="15.75" customHeight="1">
      <c r="A21" s="994"/>
      <c r="B21" s="994"/>
      <c r="C21" s="236"/>
      <c r="D21" s="236"/>
      <c r="E21" s="236"/>
      <c r="F21" s="1060"/>
      <c r="G21" s="1061" t="s">
        <v>950</v>
      </c>
      <c r="H21" s="1062"/>
      <c r="I21" s="398"/>
      <c r="J21" s="1063"/>
      <c r="K21" s="1064"/>
      <c r="L21" s="1066">
        <v>0</v>
      </c>
      <c r="M21" s="1066">
        <v>9856534.247053694</v>
      </c>
      <c r="N21" s="1066">
        <v>0</v>
      </c>
      <c r="O21" s="1066">
        <v>9856534.247053694</v>
      </c>
      <c r="P21" s="1067">
        <v>9856534.247053694</v>
      </c>
      <c r="Q21" s="1067">
        <v>8769985.2255569864</v>
      </c>
      <c r="R21" s="1067">
        <v>48820</v>
      </c>
      <c r="S21" s="1067">
        <v>66207.502861836416</v>
      </c>
      <c r="T21" s="1067">
        <v>48819.999999999993</v>
      </c>
      <c r="U21" s="1068">
        <v>48820</v>
      </c>
      <c r="V21" s="1066">
        <v>0</v>
      </c>
      <c r="W21" s="1065">
        <v>0</v>
      </c>
      <c r="X21" s="1069">
        <v>71747725</v>
      </c>
      <c r="Y21" s="1066">
        <v>26747725</v>
      </c>
      <c r="Z21" s="1066">
        <v>0</v>
      </c>
      <c r="AA21" s="1066">
        <v>45000000</v>
      </c>
      <c r="AB21" s="1066" t="s">
        <v>740</v>
      </c>
      <c r="AC21" s="1069" t="s">
        <v>740</v>
      </c>
      <c r="AD21" s="1069">
        <v>0</v>
      </c>
      <c r="AE21" s="1069"/>
      <c r="AF21" s="1069">
        <v>0</v>
      </c>
      <c r="AG21" s="1069">
        <v>2606098.6186989248</v>
      </c>
      <c r="AH21" s="1065">
        <v>0</v>
      </c>
      <c r="AI21" s="1066">
        <v>9856534.247053694</v>
      </c>
      <c r="AJ21" s="1066">
        <v>0</v>
      </c>
      <c r="AK21" s="1066">
        <v>9856534.247053694</v>
      </c>
    </row>
    <row r="22" spans="1:206"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v>0</v>
      </c>
      <c r="Y22" s="1073"/>
      <c r="Z22" s="1073"/>
      <c r="AA22" s="1073"/>
      <c r="AB22" s="1073">
        <v>0</v>
      </c>
      <c r="AC22" s="1073">
        <v>0</v>
      </c>
      <c r="AD22" s="1073"/>
      <c r="AE22" s="1073"/>
      <c r="AF22" s="1073"/>
      <c r="AG22" s="1073"/>
      <c r="AH22" s="1072"/>
      <c r="AI22" s="1074"/>
      <c r="AJ22" s="1073"/>
      <c r="AK22" s="1074"/>
      <c r="AL22" s="1154"/>
      <c r="AM22" s="1155"/>
    </row>
    <row r="23" spans="1:206"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8"/>
      <c r="AG23" s="1078"/>
      <c r="AH23" s="1077"/>
      <c r="AI23" s="1079"/>
      <c r="AJ23" s="1078"/>
      <c r="AK23" s="1079"/>
      <c r="AL23" s="831"/>
      <c r="AM23" s="897"/>
    </row>
    <row r="24" spans="1:206"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8"/>
      <c r="AG24" s="1078"/>
      <c r="AH24" s="1077"/>
      <c r="AI24" s="1079"/>
      <c r="AJ24" s="1078"/>
      <c r="AK24" s="1079"/>
      <c r="AL24" s="831"/>
      <c r="AM24" s="897"/>
    </row>
    <row r="25" spans="1:206"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8"/>
      <c r="AG25" s="1078"/>
      <c r="AH25" s="1077"/>
      <c r="AI25" s="1079"/>
      <c r="AJ25" s="1078"/>
      <c r="AK25" s="1079"/>
      <c r="AL25" s="831"/>
      <c r="AM25" s="897"/>
    </row>
    <row r="26" spans="1:206"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8"/>
      <c r="AG26" s="1078"/>
      <c r="AH26" s="1077"/>
      <c r="AI26" s="1079"/>
      <c r="AJ26" s="1078"/>
      <c r="AK26" s="1079"/>
      <c r="AL26" s="831"/>
      <c r="AM26" s="897"/>
    </row>
    <row r="27" spans="1:206"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8"/>
      <c r="AG27" s="1078"/>
      <c r="AH27" s="1077"/>
      <c r="AI27" s="1079"/>
      <c r="AJ27" s="1078"/>
      <c r="AK27" s="1079"/>
      <c r="AL27" s="831"/>
      <c r="AM27" s="897"/>
    </row>
    <row r="28" spans="1:206"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8"/>
      <c r="AG28" s="1078"/>
      <c r="AH28" s="1077"/>
      <c r="AI28" s="1079"/>
      <c r="AJ28" s="1078"/>
      <c r="AK28" s="1079"/>
      <c r="AL28" s="831"/>
      <c r="AM28" s="897"/>
    </row>
    <row r="29" spans="1:206"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8"/>
      <c r="AG29" s="1078"/>
      <c r="AH29" s="1077"/>
      <c r="AI29" s="1079"/>
      <c r="AJ29" s="1078"/>
      <c r="AK29" s="1079"/>
      <c r="AL29" s="831"/>
      <c r="AM29" s="897"/>
    </row>
    <row r="30" spans="1:206"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8"/>
      <c r="AG30" s="1078"/>
      <c r="AH30" s="1077"/>
      <c r="AI30" s="1079"/>
      <c r="AJ30" s="1078"/>
      <c r="AK30" s="1079"/>
      <c r="AL30" s="831"/>
      <c r="AM30" s="897"/>
    </row>
    <row r="31" spans="1:206"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8"/>
      <c r="AG31" s="1078"/>
      <c r="AH31" s="1077"/>
      <c r="AI31" s="1079"/>
      <c r="AJ31" s="1078"/>
      <c r="AK31" s="1079"/>
      <c r="AL31" s="831"/>
      <c r="AM31" s="897"/>
    </row>
    <row r="32" spans="1:206"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8"/>
      <c r="AG32" s="1078"/>
      <c r="AH32" s="1077"/>
      <c r="AI32" s="1079"/>
      <c r="AJ32" s="1078"/>
      <c r="AK32" s="1079"/>
      <c r="AL32" s="831"/>
      <c r="AM32" s="897"/>
    </row>
    <row r="33" spans="1:39"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8"/>
      <c r="AG33" s="1078"/>
      <c r="AH33" s="1077"/>
      <c r="AI33" s="1079"/>
      <c r="AJ33" s="1078"/>
      <c r="AK33" s="1079"/>
      <c r="AL33" s="831"/>
      <c r="AM33" s="897"/>
    </row>
    <row r="34" spans="1:39"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v>0</v>
      </c>
      <c r="Y34" s="1078"/>
      <c r="Z34" s="1078"/>
      <c r="AA34" s="1078"/>
      <c r="AB34" s="1078">
        <v>0</v>
      </c>
      <c r="AC34" s="1078">
        <v>0</v>
      </c>
      <c r="AD34" s="1078"/>
      <c r="AE34" s="1078"/>
      <c r="AF34" s="1078"/>
      <c r="AG34" s="1078"/>
      <c r="AH34" s="1077"/>
      <c r="AI34" s="1079"/>
      <c r="AJ34" s="1078"/>
      <c r="AK34" s="1079"/>
      <c r="AL34" s="831"/>
      <c r="AM34" s="897"/>
    </row>
    <row r="35" spans="1:39"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8"/>
      <c r="AG35" s="1078"/>
      <c r="AH35" s="1077"/>
      <c r="AI35" s="1079"/>
      <c r="AJ35" s="1078"/>
      <c r="AK35" s="1079"/>
      <c r="AL35" s="831"/>
      <c r="AM35" s="897"/>
    </row>
    <row r="36" spans="1:39"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8"/>
      <c r="AG36" s="1078"/>
      <c r="AH36" s="1077"/>
      <c r="AI36" s="1079"/>
      <c r="AJ36" s="1078"/>
      <c r="AK36" s="1079"/>
      <c r="AL36" s="831"/>
      <c r="AM36" s="897"/>
    </row>
    <row r="37" spans="1:39"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8"/>
      <c r="AG37" s="1078"/>
      <c r="AH37" s="1077"/>
      <c r="AI37" s="1079"/>
      <c r="AJ37" s="1078"/>
      <c r="AK37" s="1079"/>
      <c r="AL37" s="831"/>
      <c r="AM37" s="897"/>
    </row>
    <row r="38" spans="1:39"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8"/>
      <c r="AG38" s="1078"/>
      <c r="AH38" s="1077"/>
      <c r="AI38" s="1079"/>
      <c r="AJ38" s="1078"/>
      <c r="AK38" s="1079"/>
      <c r="AL38" s="831"/>
      <c r="AM38" s="897"/>
    </row>
    <row r="39" spans="1:39"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8"/>
      <c r="AG39" s="1078"/>
      <c r="AH39" s="1077"/>
      <c r="AI39" s="1079"/>
      <c r="AJ39" s="1078"/>
      <c r="AK39" s="1079"/>
      <c r="AL39" s="831"/>
      <c r="AM39" s="897"/>
    </row>
    <row r="40" spans="1:39"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8"/>
      <c r="AG40" s="1078"/>
      <c r="AH40" s="1077"/>
      <c r="AI40" s="1079"/>
      <c r="AJ40" s="1078"/>
      <c r="AK40" s="1079"/>
      <c r="AL40" s="831"/>
      <c r="AM40" s="897"/>
    </row>
    <row r="41" spans="1:39"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8"/>
      <c r="AG41" s="1078"/>
      <c r="AH41" s="1077"/>
      <c r="AI41" s="1079"/>
      <c r="AJ41" s="1078"/>
      <c r="AK41" s="1079"/>
      <c r="AL41" s="831"/>
      <c r="AM41" s="897"/>
    </row>
    <row r="42" spans="1:39"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8"/>
      <c r="AG42" s="1078"/>
      <c r="AH42" s="1077"/>
      <c r="AI42" s="1079"/>
      <c r="AJ42" s="1078"/>
      <c r="AK42" s="1079"/>
      <c r="AL42" s="831"/>
      <c r="AM42" s="897"/>
    </row>
    <row r="43" spans="1:39"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8"/>
      <c r="AG43" s="1078"/>
      <c r="AH43" s="1077"/>
      <c r="AI43" s="1079"/>
      <c r="AJ43" s="1078"/>
      <c r="AK43" s="1079"/>
      <c r="AL43" s="831"/>
      <c r="AM43" s="897"/>
    </row>
    <row r="44" spans="1:39"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8"/>
      <c r="AG44" s="1078"/>
      <c r="AH44" s="1077"/>
      <c r="AI44" s="1079"/>
      <c r="AJ44" s="1078"/>
      <c r="AK44" s="1079"/>
      <c r="AL44" s="831"/>
      <c r="AM44" s="897"/>
    </row>
    <row r="45" spans="1:39"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8"/>
      <c r="AG45" s="1078"/>
      <c r="AH45" s="1077"/>
      <c r="AI45" s="1079"/>
      <c r="AJ45" s="1078"/>
      <c r="AK45" s="1079"/>
      <c r="AL45" s="831"/>
      <c r="AM45" s="897"/>
    </row>
    <row r="46" spans="1:39"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v>0</v>
      </c>
      <c r="Y46" s="1078"/>
      <c r="Z46" s="1078"/>
      <c r="AA46" s="1078"/>
      <c r="AB46" s="1078">
        <v>0</v>
      </c>
      <c r="AC46" s="1078">
        <v>0</v>
      </c>
      <c r="AD46" s="1078"/>
      <c r="AE46" s="1078"/>
      <c r="AF46" s="1078"/>
      <c r="AG46" s="1078"/>
      <c r="AH46" s="1077"/>
      <c r="AI46" s="1079"/>
      <c r="AJ46" s="1078"/>
      <c r="AK46" s="1079"/>
      <c r="AL46" s="831"/>
      <c r="AM46" s="897"/>
    </row>
    <row r="47" spans="1:39"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8"/>
      <c r="AG47" s="1078"/>
      <c r="AH47" s="1077"/>
      <c r="AI47" s="1079"/>
      <c r="AJ47" s="1078"/>
      <c r="AK47" s="1079"/>
      <c r="AL47" s="831"/>
      <c r="AM47" s="897"/>
    </row>
    <row r="48" spans="1:39"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8"/>
      <c r="AG48" s="1078"/>
      <c r="AH48" s="1077"/>
      <c r="AI48" s="1079"/>
      <c r="AJ48" s="1078"/>
      <c r="AK48" s="1079"/>
      <c r="AL48" s="831"/>
      <c r="AM48" s="897"/>
    </row>
    <row r="49" spans="1:39"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8"/>
      <c r="AG49" s="1078"/>
      <c r="AH49" s="1077"/>
      <c r="AI49" s="1079"/>
      <c r="AJ49" s="1078"/>
      <c r="AK49" s="1079"/>
      <c r="AL49" s="831"/>
      <c r="AM49" s="897"/>
    </row>
    <row r="50" spans="1:39"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8"/>
      <c r="AG50" s="1078"/>
      <c r="AH50" s="1077"/>
      <c r="AI50" s="1079"/>
      <c r="AJ50" s="1078"/>
      <c r="AK50" s="1079"/>
      <c r="AL50" s="831"/>
      <c r="AM50" s="897"/>
    </row>
    <row r="51" spans="1:39"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8"/>
      <c r="AG51" s="1078"/>
      <c r="AH51" s="1077"/>
      <c r="AI51" s="1079"/>
      <c r="AJ51" s="1078"/>
      <c r="AK51" s="1079"/>
      <c r="AL51" s="831"/>
      <c r="AM51" s="897"/>
    </row>
    <row r="52" spans="1:39"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8"/>
      <c r="AG52" s="1078"/>
      <c r="AH52" s="1077"/>
      <c r="AI52" s="1079"/>
      <c r="AJ52" s="1078"/>
      <c r="AK52" s="1079"/>
      <c r="AL52" s="831"/>
      <c r="AM52" s="897"/>
    </row>
    <row r="53" spans="1:39"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8"/>
      <c r="AG53" s="1078"/>
      <c r="AH53" s="1077"/>
      <c r="AI53" s="1079"/>
      <c r="AJ53" s="1078"/>
      <c r="AK53" s="1079"/>
      <c r="AL53" s="831"/>
      <c r="AM53" s="897"/>
    </row>
    <row r="54" spans="1:39"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8"/>
      <c r="AG54" s="1078"/>
      <c r="AH54" s="1077"/>
      <c r="AI54" s="1079"/>
      <c r="AJ54" s="1078"/>
      <c r="AK54" s="1079"/>
      <c r="AL54" s="831"/>
      <c r="AM54" s="897"/>
    </row>
    <row r="55" spans="1:39"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8"/>
      <c r="AG55" s="1078"/>
      <c r="AH55" s="1077"/>
      <c r="AI55" s="1079"/>
      <c r="AJ55" s="1078"/>
      <c r="AK55" s="1079"/>
      <c r="AL55" s="831"/>
      <c r="AM55" s="897"/>
    </row>
    <row r="56" spans="1:39"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8"/>
      <c r="AG56" s="1078"/>
      <c r="AH56" s="1077"/>
      <c r="AI56" s="1079"/>
      <c r="AJ56" s="1078"/>
      <c r="AK56" s="1079"/>
      <c r="AL56" s="831"/>
      <c r="AM56" s="897"/>
    </row>
    <row r="57" spans="1:39"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8"/>
      <c r="AG57" s="1078"/>
      <c r="AH57" s="1077"/>
      <c r="AI57" s="1079"/>
      <c r="AJ57" s="1078"/>
      <c r="AK57" s="1079"/>
      <c r="AL57" s="831"/>
      <c r="AM57" s="897"/>
    </row>
    <row r="58" spans="1:39"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v>0</v>
      </c>
      <c r="Y58" s="1078"/>
      <c r="Z58" s="1078"/>
      <c r="AA58" s="1078"/>
      <c r="AB58" s="1078">
        <v>0</v>
      </c>
      <c r="AC58" s="1078">
        <v>0</v>
      </c>
      <c r="AD58" s="1078"/>
      <c r="AE58" s="1078"/>
      <c r="AF58" s="1078"/>
      <c r="AG58" s="1078"/>
      <c r="AH58" s="1077"/>
      <c r="AI58" s="1079"/>
      <c r="AJ58" s="1078"/>
      <c r="AK58" s="1079">
        <v>0</v>
      </c>
      <c r="AL58" s="831"/>
      <c r="AM58" s="897"/>
    </row>
    <row r="59" spans="1:39"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8"/>
      <c r="AG59" s="1078"/>
      <c r="AH59" s="1077"/>
      <c r="AI59" s="1079"/>
      <c r="AJ59" s="1078"/>
      <c r="AK59" s="1079">
        <v>0</v>
      </c>
      <c r="AL59" s="831"/>
      <c r="AM59" s="897"/>
    </row>
    <row r="60" spans="1:39"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8"/>
      <c r="AG60" s="1078"/>
      <c r="AH60" s="1077"/>
      <c r="AI60" s="1079"/>
      <c r="AJ60" s="1078"/>
      <c r="AK60" s="1079">
        <v>0</v>
      </c>
      <c r="AL60" s="831"/>
      <c r="AM60" s="897"/>
    </row>
    <row r="61" spans="1:39"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8"/>
      <c r="AG61" s="1078"/>
      <c r="AH61" s="1077"/>
      <c r="AI61" s="1079"/>
      <c r="AJ61" s="1078"/>
      <c r="AK61" s="1079">
        <v>0</v>
      </c>
      <c r="AL61" s="831"/>
      <c r="AM61" s="897"/>
    </row>
    <row r="62" spans="1:39"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8"/>
      <c r="AG62" s="1078"/>
      <c r="AH62" s="1077"/>
      <c r="AI62" s="1079"/>
      <c r="AJ62" s="1078"/>
      <c r="AK62" s="1079">
        <v>0</v>
      </c>
      <c r="AL62" s="831"/>
      <c r="AM62" s="897"/>
    </row>
    <row r="63" spans="1:39"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8"/>
      <c r="AG63" s="1078"/>
      <c r="AH63" s="1077"/>
      <c r="AI63" s="1079"/>
      <c r="AJ63" s="1078"/>
      <c r="AK63" s="1079">
        <v>0</v>
      </c>
      <c r="AL63" s="831"/>
      <c r="AM63" s="897"/>
    </row>
    <row r="64" spans="1:39"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8"/>
      <c r="AG64" s="1078"/>
      <c r="AH64" s="1077"/>
      <c r="AI64" s="1079"/>
      <c r="AJ64" s="1078"/>
      <c r="AK64" s="1079">
        <v>0</v>
      </c>
      <c r="AL64" s="831"/>
      <c r="AM64" s="897"/>
    </row>
    <row r="65" spans="1:39"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8"/>
      <c r="AG65" s="1078"/>
      <c r="AH65" s="1077"/>
      <c r="AI65" s="1079"/>
      <c r="AJ65" s="1078"/>
      <c r="AK65" s="1079">
        <v>0</v>
      </c>
      <c r="AL65" s="831"/>
      <c r="AM65" s="897"/>
    </row>
    <row r="66" spans="1:39"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8"/>
      <c r="AG66" s="1078"/>
      <c r="AH66" s="1077"/>
      <c r="AI66" s="1079"/>
      <c r="AJ66" s="1078"/>
      <c r="AK66" s="1079">
        <v>0</v>
      </c>
      <c r="AL66" s="831"/>
      <c r="AM66" s="897"/>
    </row>
    <row r="67" spans="1:39"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8"/>
      <c r="AG67" s="1078"/>
      <c r="AH67" s="1077"/>
      <c r="AI67" s="1079"/>
      <c r="AJ67" s="1078"/>
      <c r="AK67" s="1079">
        <v>0</v>
      </c>
      <c r="AL67" s="831"/>
      <c r="AM67" s="897"/>
    </row>
    <row r="68" spans="1:39"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8"/>
      <c r="AG68" s="1078"/>
      <c r="AH68" s="1077"/>
      <c r="AI68" s="1079"/>
      <c r="AJ68" s="1078"/>
      <c r="AK68" s="1079">
        <v>0</v>
      </c>
      <c r="AL68" s="831"/>
      <c r="AM68" s="897"/>
    </row>
    <row r="69" spans="1:39"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8"/>
      <c r="AG69" s="1078"/>
      <c r="AH69" s="1077"/>
      <c r="AI69" s="1079"/>
      <c r="AJ69" s="1078"/>
      <c r="AK69" s="1079">
        <v>0</v>
      </c>
      <c r="AL69" s="831"/>
      <c r="AM69" s="897"/>
    </row>
    <row r="70" spans="1:39"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v>0</v>
      </c>
      <c r="Y70" s="1078"/>
      <c r="Z70" s="1078"/>
      <c r="AA70" s="1078"/>
      <c r="AB70" s="1078">
        <v>0</v>
      </c>
      <c r="AC70" s="1078">
        <v>0</v>
      </c>
      <c r="AD70" s="1078"/>
      <c r="AE70" s="1078"/>
      <c r="AF70" s="1078"/>
      <c r="AG70" s="1078"/>
      <c r="AH70" s="1077"/>
      <c r="AI70" s="1079"/>
      <c r="AJ70" s="1078"/>
      <c r="AK70" s="1079">
        <v>0</v>
      </c>
      <c r="AL70" s="831"/>
      <c r="AM70" s="897"/>
    </row>
    <row r="71" spans="1:39"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8"/>
      <c r="AG71" s="1078"/>
      <c r="AH71" s="1077"/>
      <c r="AI71" s="1079"/>
      <c r="AJ71" s="1078"/>
      <c r="AK71" s="1079">
        <v>0</v>
      </c>
      <c r="AL71" s="831"/>
      <c r="AM71" s="897"/>
    </row>
    <row r="72" spans="1:39"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8"/>
      <c r="AG72" s="1078"/>
      <c r="AH72" s="1077"/>
      <c r="AI72" s="1079"/>
      <c r="AJ72" s="1078"/>
      <c r="AK72" s="1079">
        <v>0</v>
      </c>
      <c r="AL72" s="831"/>
      <c r="AM72" s="897"/>
    </row>
    <row r="73" spans="1:39"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8"/>
      <c r="AG73" s="1078"/>
      <c r="AH73" s="1077"/>
      <c r="AI73" s="1079"/>
      <c r="AJ73" s="1078"/>
      <c r="AK73" s="1079">
        <v>0</v>
      </c>
      <c r="AL73" s="831"/>
      <c r="AM73" s="897"/>
    </row>
    <row r="74" spans="1:39"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8"/>
      <c r="AG74" s="1078"/>
      <c r="AH74" s="1077"/>
      <c r="AI74" s="1079"/>
      <c r="AJ74" s="1078"/>
      <c r="AK74" s="1079">
        <v>0</v>
      </c>
      <c r="AL74" s="831"/>
      <c r="AM74" s="897"/>
    </row>
    <row r="75" spans="1:39"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8"/>
      <c r="AG75" s="1078"/>
      <c r="AH75" s="1077"/>
      <c r="AI75" s="1079"/>
      <c r="AJ75" s="1078"/>
      <c r="AK75" s="1079">
        <v>0</v>
      </c>
      <c r="AL75" s="831"/>
      <c r="AM75" s="897"/>
    </row>
    <row r="76" spans="1:39"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8"/>
      <c r="AG76" s="1078"/>
      <c r="AH76" s="1077"/>
      <c r="AI76" s="1079"/>
      <c r="AJ76" s="1078"/>
      <c r="AK76" s="1079">
        <v>0</v>
      </c>
      <c r="AL76" s="831"/>
      <c r="AM76" s="897"/>
    </row>
    <row r="77" spans="1:39"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8"/>
      <c r="AG77" s="1078"/>
      <c r="AH77" s="1077"/>
      <c r="AI77" s="1079"/>
      <c r="AJ77" s="1078"/>
      <c r="AK77" s="1079">
        <v>0</v>
      </c>
      <c r="AL77" s="831"/>
      <c r="AM77" s="897"/>
    </row>
    <row r="78" spans="1:39"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8"/>
      <c r="AG78" s="1078"/>
      <c r="AH78" s="1077"/>
      <c r="AI78" s="1079"/>
      <c r="AJ78" s="1078"/>
      <c r="AK78" s="1079">
        <v>0</v>
      </c>
      <c r="AL78" s="831"/>
      <c r="AM78" s="897"/>
    </row>
    <row r="79" spans="1:39"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8"/>
      <c r="AG79" s="1078"/>
      <c r="AH79" s="1077"/>
      <c r="AI79" s="1079"/>
      <c r="AJ79" s="1078"/>
      <c r="AK79" s="1079">
        <v>0</v>
      </c>
      <c r="AL79" s="831"/>
      <c r="AM79" s="897"/>
    </row>
    <row r="80" spans="1:39"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8"/>
      <c r="AG80" s="1078"/>
      <c r="AH80" s="1077"/>
      <c r="AI80" s="1079"/>
      <c r="AJ80" s="1078"/>
      <c r="AK80" s="1079">
        <v>0</v>
      </c>
      <c r="AL80" s="831"/>
      <c r="AM80" s="897"/>
    </row>
    <row r="81" spans="1:39"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8"/>
      <c r="AG81" s="1078"/>
      <c r="AH81" s="1077"/>
      <c r="AI81" s="1079"/>
      <c r="AJ81" s="1078"/>
      <c r="AK81" s="1079">
        <v>0</v>
      </c>
      <c r="AL81" s="831"/>
      <c r="AM81" s="897"/>
    </row>
    <row r="82" spans="1:39"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v>0</v>
      </c>
      <c r="Y82" s="1078"/>
      <c r="Z82" s="1078"/>
      <c r="AA82" s="1078"/>
      <c r="AB82" s="1078">
        <v>0</v>
      </c>
      <c r="AC82" s="1078">
        <v>0</v>
      </c>
      <c r="AD82" s="1078"/>
      <c r="AE82" s="1078"/>
      <c r="AF82" s="1078"/>
      <c r="AG82" s="1078"/>
      <c r="AH82" s="1077"/>
      <c r="AI82" s="1079"/>
      <c r="AJ82" s="1078"/>
      <c r="AK82" s="1079">
        <v>0</v>
      </c>
      <c r="AL82" s="831"/>
      <c r="AM82" s="897"/>
    </row>
    <row r="83" spans="1:39"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8"/>
      <c r="AG83" s="1078"/>
      <c r="AH83" s="1077"/>
      <c r="AI83" s="1079"/>
      <c r="AJ83" s="1078"/>
      <c r="AK83" s="1079">
        <v>0</v>
      </c>
      <c r="AL83" s="831"/>
      <c r="AM83" s="897"/>
    </row>
    <row r="84" spans="1:39"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8"/>
      <c r="AG84" s="1078"/>
      <c r="AH84" s="1077"/>
      <c r="AI84" s="1079"/>
      <c r="AJ84" s="1078"/>
      <c r="AK84" s="1079">
        <v>0</v>
      </c>
      <c r="AL84" s="831"/>
      <c r="AM84" s="897"/>
    </row>
    <row r="85" spans="1:39"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8"/>
      <c r="AG85" s="1078"/>
      <c r="AH85" s="1077"/>
      <c r="AI85" s="1079"/>
      <c r="AJ85" s="1078"/>
      <c r="AK85" s="1079">
        <v>0</v>
      </c>
      <c r="AL85" s="831"/>
      <c r="AM85" s="897"/>
    </row>
    <row r="86" spans="1:39"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8"/>
      <c r="AG86" s="1078"/>
      <c r="AH86" s="1077"/>
      <c r="AI86" s="1079"/>
      <c r="AJ86" s="1078"/>
      <c r="AK86" s="1079">
        <v>0</v>
      </c>
      <c r="AL86" s="831"/>
      <c r="AM86" s="897"/>
    </row>
    <row r="87" spans="1:39"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8"/>
      <c r="AG87" s="1078"/>
      <c r="AH87" s="1077"/>
      <c r="AI87" s="1079"/>
      <c r="AJ87" s="1078"/>
      <c r="AK87" s="1079">
        <v>0</v>
      </c>
      <c r="AL87" s="831"/>
      <c r="AM87" s="897"/>
    </row>
    <row r="88" spans="1:39"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8"/>
      <c r="AG88" s="1078"/>
      <c r="AH88" s="1077"/>
      <c r="AI88" s="1079"/>
      <c r="AJ88" s="1078"/>
      <c r="AK88" s="1079">
        <v>0</v>
      </c>
      <c r="AL88" s="831"/>
      <c r="AM88" s="897"/>
    </row>
    <row r="89" spans="1:39"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8"/>
      <c r="AG89" s="1078"/>
      <c r="AH89" s="1077"/>
      <c r="AI89" s="1079"/>
      <c r="AJ89" s="1078"/>
      <c r="AK89" s="1079">
        <v>0</v>
      </c>
      <c r="AL89" s="831"/>
      <c r="AM89" s="897"/>
    </row>
    <row r="90" spans="1:39"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8"/>
      <c r="AG90" s="1078"/>
      <c r="AH90" s="1077"/>
      <c r="AI90" s="1079"/>
      <c r="AJ90" s="1078"/>
      <c r="AK90" s="1079">
        <v>0</v>
      </c>
      <c r="AL90" s="831"/>
      <c r="AM90" s="897"/>
    </row>
    <row r="91" spans="1:39"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8"/>
      <c r="AG91" s="1078"/>
      <c r="AH91" s="1077"/>
      <c r="AI91" s="1079"/>
      <c r="AJ91" s="1078"/>
      <c r="AK91" s="1079">
        <v>0</v>
      </c>
      <c r="AL91" s="831"/>
      <c r="AM91" s="897"/>
    </row>
    <row r="92" spans="1:39"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8"/>
      <c r="AG92" s="1078"/>
      <c r="AH92" s="1077"/>
      <c r="AI92" s="1079"/>
      <c r="AJ92" s="1078"/>
      <c r="AK92" s="1079">
        <v>0</v>
      </c>
      <c r="AL92" s="831"/>
      <c r="AM92" s="897"/>
    </row>
    <row r="93" spans="1:39"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8"/>
      <c r="AG93" s="1078"/>
      <c r="AH93" s="1077"/>
      <c r="AI93" s="1079"/>
      <c r="AJ93" s="1078"/>
      <c r="AK93" s="1079">
        <v>0</v>
      </c>
      <c r="AL93" s="831"/>
      <c r="AM93" s="897"/>
    </row>
    <row r="94" spans="1:39"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v>0</v>
      </c>
      <c r="Y94" s="1078"/>
      <c r="Z94" s="1078"/>
      <c r="AA94" s="1078"/>
      <c r="AB94" s="1078">
        <v>0</v>
      </c>
      <c r="AC94" s="1078">
        <v>0</v>
      </c>
      <c r="AD94" s="1078"/>
      <c r="AE94" s="1078"/>
      <c r="AF94" s="1078"/>
      <c r="AG94" s="1078"/>
      <c r="AH94" s="1077"/>
      <c r="AI94" s="1079"/>
      <c r="AJ94" s="1078"/>
      <c r="AK94" s="1079">
        <v>0</v>
      </c>
      <c r="AL94" s="831"/>
      <c r="AM94" s="897"/>
    </row>
    <row r="95" spans="1:39"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8"/>
      <c r="AG95" s="1078"/>
      <c r="AH95" s="1077"/>
      <c r="AI95" s="1079"/>
      <c r="AJ95" s="1078"/>
      <c r="AK95" s="1079">
        <v>0</v>
      </c>
      <c r="AL95" s="831"/>
      <c r="AM95" s="897"/>
    </row>
    <row r="96" spans="1:39"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8"/>
      <c r="AG96" s="1078"/>
      <c r="AH96" s="1077"/>
      <c r="AI96" s="1079"/>
      <c r="AJ96" s="1078"/>
      <c r="AK96" s="1079">
        <v>0</v>
      </c>
      <c r="AL96" s="831"/>
      <c r="AM96" s="897"/>
    </row>
    <row r="97" spans="1:39"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8"/>
      <c r="AG97" s="1078"/>
      <c r="AH97" s="1077"/>
      <c r="AI97" s="1079"/>
      <c r="AJ97" s="1078"/>
      <c r="AK97" s="1079">
        <v>0</v>
      </c>
      <c r="AL97" s="831"/>
      <c r="AM97" s="897"/>
    </row>
    <row r="98" spans="1:39"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8"/>
      <c r="AG98" s="1078"/>
      <c r="AH98" s="1077"/>
      <c r="AI98" s="1079"/>
      <c r="AJ98" s="1078"/>
      <c r="AK98" s="1079">
        <v>0</v>
      </c>
      <c r="AL98" s="831"/>
      <c r="AM98" s="897"/>
    </row>
    <row r="99" spans="1:39"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8"/>
      <c r="AG99" s="1078"/>
      <c r="AH99" s="1077"/>
      <c r="AI99" s="1079"/>
      <c r="AJ99" s="1078"/>
      <c r="AK99" s="1079">
        <v>0</v>
      </c>
      <c r="AL99" s="831"/>
      <c r="AM99" s="897"/>
    </row>
    <row r="100" spans="1:39"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8"/>
      <c r="AG100" s="1078"/>
      <c r="AH100" s="1077"/>
      <c r="AI100" s="1079"/>
      <c r="AJ100" s="1078"/>
      <c r="AK100" s="1079">
        <v>0</v>
      </c>
      <c r="AL100" s="831"/>
      <c r="AM100" s="897"/>
    </row>
    <row r="101" spans="1:39"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8"/>
      <c r="AG101" s="1078"/>
      <c r="AH101" s="1077"/>
      <c r="AI101" s="1079"/>
      <c r="AJ101" s="1078"/>
      <c r="AK101" s="1079">
        <v>0</v>
      </c>
      <c r="AL101" s="831"/>
      <c r="AM101" s="897"/>
    </row>
    <row r="102" spans="1:39"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8"/>
      <c r="AG102" s="1078"/>
      <c r="AH102" s="1077"/>
      <c r="AI102" s="1079"/>
      <c r="AJ102" s="1078"/>
      <c r="AK102" s="1079">
        <v>0</v>
      </c>
      <c r="AL102" s="831"/>
      <c r="AM102" s="897"/>
    </row>
    <row r="103" spans="1:39"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8"/>
      <c r="AG103" s="1078"/>
      <c r="AH103" s="1077"/>
      <c r="AI103" s="1079"/>
      <c r="AJ103" s="1078"/>
      <c r="AK103" s="1079">
        <v>0</v>
      </c>
      <c r="AL103" s="831"/>
      <c r="AM103" s="897"/>
    </row>
    <row r="104" spans="1:39"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8"/>
      <c r="AG104" s="1078"/>
      <c r="AH104" s="1077"/>
      <c r="AI104" s="1079"/>
      <c r="AJ104" s="1078"/>
      <c r="AK104" s="1079">
        <v>0</v>
      </c>
      <c r="AL104" s="831"/>
      <c r="AM104" s="897"/>
    </row>
    <row r="105" spans="1:39" s="144" customFormat="1" ht="15.75" hidden="1"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v>0</v>
      </c>
      <c r="Y105" s="1078"/>
      <c r="Z105" s="1078"/>
      <c r="AA105" s="1078"/>
      <c r="AB105" s="1078">
        <v>0</v>
      </c>
      <c r="AC105" s="1078">
        <v>0</v>
      </c>
      <c r="AD105" s="1078"/>
      <c r="AE105" s="1078"/>
      <c r="AF105" s="1078"/>
      <c r="AG105" s="1078"/>
      <c r="AH105" s="1077"/>
      <c r="AI105" s="1079"/>
      <c r="AJ105" s="1078"/>
      <c r="AK105" s="1079">
        <v>0</v>
      </c>
      <c r="AL105" s="831"/>
      <c r="AM105" s="897"/>
    </row>
    <row r="106" spans="1:39" s="144" customFormat="1" ht="15.75" hidden="1"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8"/>
      <c r="AG106" s="1078"/>
      <c r="AH106" s="1077"/>
      <c r="AI106" s="1079"/>
      <c r="AJ106" s="1078"/>
      <c r="AK106" s="1079">
        <v>0</v>
      </c>
      <c r="AL106" s="831"/>
      <c r="AM106" s="897"/>
    </row>
    <row r="107" spans="1:39" s="144" customFormat="1" ht="15.75" hidden="1"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8"/>
      <c r="AG107" s="1078"/>
      <c r="AH107" s="1077"/>
      <c r="AI107" s="1079"/>
      <c r="AJ107" s="1078"/>
      <c r="AK107" s="1079">
        <v>0</v>
      </c>
      <c r="AL107" s="831"/>
      <c r="AM107" s="897"/>
    </row>
    <row r="108" spans="1:39" s="144" customFormat="1" ht="15.75" hidden="1"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8"/>
      <c r="AG108" s="1078"/>
      <c r="AH108" s="1077"/>
      <c r="AI108" s="1079"/>
      <c r="AJ108" s="1078"/>
      <c r="AK108" s="1079">
        <v>0</v>
      </c>
      <c r="AL108" s="831"/>
      <c r="AM108" s="897"/>
    </row>
    <row r="109" spans="1:39" s="144" customFormat="1" ht="15.75" hidden="1"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8"/>
      <c r="AG109" s="1078"/>
      <c r="AH109" s="1077"/>
      <c r="AI109" s="1079"/>
      <c r="AJ109" s="1078"/>
      <c r="AK109" s="1079">
        <v>0</v>
      </c>
      <c r="AL109" s="831"/>
      <c r="AM109" s="897"/>
    </row>
    <row r="110" spans="1:39" s="144" customFormat="1" ht="15.75" hidden="1"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8"/>
      <c r="AG110" s="1078"/>
      <c r="AH110" s="1077"/>
      <c r="AI110" s="1079"/>
      <c r="AJ110" s="1078"/>
      <c r="AK110" s="1079">
        <v>0</v>
      </c>
      <c r="AL110" s="831"/>
      <c r="AM110" s="897"/>
    </row>
    <row r="111" spans="1:39" s="144" customFormat="1" ht="15.75" hidden="1"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8"/>
      <c r="AG111" s="1078"/>
      <c r="AH111" s="1077"/>
      <c r="AI111" s="1079"/>
      <c r="AJ111" s="1078"/>
      <c r="AK111" s="1079">
        <v>0</v>
      </c>
      <c r="AL111" s="831"/>
      <c r="AM111" s="897"/>
    </row>
    <row r="112" spans="1:39" s="144" customFormat="1" ht="15.75" hidden="1"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8"/>
      <c r="AG112" s="1078"/>
      <c r="AH112" s="1077"/>
      <c r="AI112" s="1079"/>
      <c r="AJ112" s="1078"/>
      <c r="AK112" s="1079">
        <v>0</v>
      </c>
      <c r="AL112" s="831"/>
      <c r="AM112" s="897"/>
    </row>
    <row r="113" spans="1:39" s="144" customFormat="1" ht="15.75" hidden="1"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8"/>
      <c r="AG113" s="1078"/>
      <c r="AH113" s="1077"/>
      <c r="AI113" s="1079"/>
      <c r="AJ113" s="1078"/>
      <c r="AK113" s="1079">
        <v>0</v>
      </c>
      <c r="AL113" s="831"/>
      <c r="AM113" s="897"/>
    </row>
    <row r="114" spans="1:39" s="144" customFormat="1" ht="15.75" hidden="1"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8"/>
      <c r="AG114" s="1078"/>
      <c r="AH114" s="1077"/>
      <c r="AI114" s="1079"/>
      <c r="AJ114" s="1078"/>
      <c r="AK114" s="1079">
        <v>0</v>
      </c>
      <c r="AL114" s="831"/>
      <c r="AM114" s="897"/>
    </row>
    <row r="115" spans="1:39" s="144" customFormat="1" ht="15.75" hidden="1"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8"/>
      <c r="AG115" s="1078"/>
      <c r="AH115" s="1077"/>
      <c r="AI115" s="1079"/>
      <c r="AJ115" s="1078"/>
      <c r="AK115" s="1079">
        <v>0</v>
      </c>
      <c r="AL115" s="831"/>
      <c r="AM115" s="897"/>
    </row>
    <row r="116" spans="1:39" s="144" customFormat="1" ht="15.75" hidden="1"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v>0</v>
      </c>
      <c r="Y116" s="1078"/>
      <c r="Z116" s="1078"/>
      <c r="AA116" s="1078"/>
      <c r="AB116" s="1078">
        <v>0</v>
      </c>
      <c r="AC116" s="1078">
        <v>0</v>
      </c>
      <c r="AD116" s="1078"/>
      <c r="AE116" s="1078"/>
      <c r="AF116" s="1078"/>
      <c r="AG116" s="1078"/>
      <c r="AH116" s="1077"/>
      <c r="AI116" s="1079"/>
      <c r="AJ116" s="1078"/>
      <c r="AK116" s="1079">
        <v>0</v>
      </c>
      <c r="AL116" s="831"/>
      <c r="AM116" s="897"/>
    </row>
    <row r="117" spans="1:39" s="144" customFormat="1" ht="15.75" hidden="1"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8"/>
      <c r="AG117" s="1078"/>
      <c r="AH117" s="1077"/>
      <c r="AI117" s="1079"/>
      <c r="AJ117" s="1078"/>
      <c r="AK117" s="1079">
        <v>0</v>
      </c>
      <c r="AL117" s="831"/>
      <c r="AM117" s="897"/>
    </row>
    <row r="118" spans="1:39" s="144" customFormat="1" ht="15.75" hidden="1"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8"/>
      <c r="AG118" s="1078"/>
      <c r="AH118" s="1077"/>
      <c r="AI118" s="1079"/>
      <c r="AJ118" s="1078"/>
      <c r="AK118" s="1079">
        <v>0</v>
      </c>
      <c r="AL118" s="831"/>
      <c r="AM118" s="897"/>
    </row>
    <row r="119" spans="1:39" s="144" customFormat="1" ht="15.75" hidden="1"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8"/>
      <c r="AG119" s="1078"/>
      <c r="AH119" s="1077"/>
      <c r="AI119" s="1079"/>
      <c r="AJ119" s="1078"/>
      <c r="AK119" s="1079">
        <v>0</v>
      </c>
      <c r="AL119" s="831"/>
      <c r="AM119" s="897"/>
    </row>
    <row r="120" spans="1:39" s="144" customFormat="1" ht="15.75" hidden="1"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8"/>
      <c r="AG120" s="1078"/>
      <c r="AH120" s="1077"/>
      <c r="AI120" s="1079"/>
      <c r="AJ120" s="1078"/>
      <c r="AK120" s="1079">
        <v>0</v>
      </c>
      <c r="AL120" s="831"/>
      <c r="AM120" s="897"/>
    </row>
    <row r="121" spans="1:39" s="144" customFormat="1" ht="15.75" hidden="1"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8"/>
      <c r="AG121" s="1078"/>
      <c r="AH121" s="1077"/>
      <c r="AI121" s="1079"/>
      <c r="AJ121" s="1078"/>
      <c r="AK121" s="1079">
        <v>0</v>
      </c>
      <c r="AL121" s="831"/>
      <c r="AM121" s="897"/>
    </row>
    <row r="122" spans="1:39" s="144" customFormat="1" ht="15.75" hidden="1"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8"/>
      <c r="AG122" s="1078"/>
      <c r="AH122" s="1077"/>
      <c r="AI122" s="1079"/>
      <c r="AJ122" s="1078"/>
      <c r="AK122" s="1079">
        <v>0</v>
      </c>
      <c r="AL122" s="831"/>
      <c r="AM122" s="897"/>
    </row>
    <row r="123" spans="1:39" s="144" customFormat="1" ht="15.75" hidden="1"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8"/>
      <c r="AG123" s="1078"/>
      <c r="AH123" s="1077"/>
      <c r="AI123" s="1079"/>
      <c r="AJ123" s="1078"/>
      <c r="AK123" s="1079">
        <v>0</v>
      </c>
      <c r="AL123" s="831"/>
      <c r="AM123" s="897"/>
    </row>
    <row r="124" spans="1:39" s="144" customFormat="1" ht="15.75" hidden="1"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8"/>
      <c r="AG124" s="1078"/>
      <c r="AH124" s="1077"/>
      <c r="AI124" s="1079"/>
      <c r="AJ124" s="1078"/>
      <c r="AK124" s="1079">
        <v>0</v>
      </c>
      <c r="AL124" s="831"/>
      <c r="AM124" s="897"/>
    </row>
    <row r="125" spans="1:39" s="144" customFormat="1" ht="15.75" hidden="1"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8"/>
      <c r="AG125" s="1078"/>
      <c r="AH125" s="1077"/>
      <c r="AI125" s="1079"/>
      <c r="AJ125" s="1078"/>
      <c r="AK125" s="1079">
        <v>0</v>
      </c>
      <c r="AL125" s="831"/>
      <c r="AM125" s="897"/>
    </row>
    <row r="126" spans="1:39" s="144" customFormat="1" ht="15.75" hidden="1"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8"/>
      <c r="AG126" s="1078"/>
      <c r="AH126" s="1077"/>
      <c r="AI126" s="1079"/>
      <c r="AJ126" s="1078"/>
      <c r="AK126" s="1079">
        <v>0</v>
      </c>
      <c r="AL126" s="831"/>
      <c r="AM126" s="897"/>
    </row>
    <row r="127" spans="1:39" s="144" customFormat="1" ht="15.75" hidden="1"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8"/>
      <c r="AG127" s="1078"/>
      <c r="AH127" s="1077"/>
      <c r="AI127" s="1079"/>
      <c r="AJ127" s="1078"/>
      <c r="AK127" s="1079">
        <v>0</v>
      </c>
      <c r="AL127" s="831"/>
      <c r="AM127" s="897"/>
    </row>
    <row r="128" spans="1:39" s="144" customFormat="1" ht="15.75" hidden="1"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v>0</v>
      </c>
      <c r="Y128" s="1078"/>
      <c r="Z128" s="1078"/>
      <c r="AA128" s="1078"/>
      <c r="AB128" s="1078">
        <v>0</v>
      </c>
      <c r="AC128" s="1078">
        <v>0</v>
      </c>
      <c r="AD128" s="1078"/>
      <c r="AE128" s="1078"/>
      <c r="AF128" s="1078"/>
      <c r="AG128" s="1078"/>
      <c r="AH128" s="1077"/>
      <c r="AI128" s="1079"/>
      <c r="AJ128" s="1078"/>
      <c r="AK128" s="1079">
        <v>0</v>
      </c>
      <c r="AL128" s="831"/>
      <c r="AM128" s="897"/>
    </row>
    <row r="129" spans="1:39" s="144" customFormat="1" ht="15.75" hidden="1"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8"/>
      <c r="AG129" s="1078"/>
      <c r="AH129" s="1077"/>
      <c r="AI129" s="1079"/>
      <c r="AJ129" s="1078"/>
      <c r="AK129" s="1079">
        <v>0</v>
      </c>
      <c r="AL129" s="831"/>
      <c r="AM129" s="897"/>
    </row>
    <row r="130" spans="1:39" s="144" customFormat="1" ht="15.75" hidden="1"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8"/>
      <c r="AG130" s="1078"/>
      <c r="AH130" s="1077"/>
      <c r="AI130" s="1079"/>
      <c r="AJ130" s="1078"/>
      <c r="AK130" s="1079">
        <v>0</v>
      </c>
      <c r="AL130" s="831"/>
      <c r="AM130" s="897"/>
    </row>
    <row r="131" spans="1:39" s="144" customFormat="1" ht="15.75" hidden="1"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8"/>
      <c r="AG131" s="1078"/>
      <c r="AH131" s="1077"/>
      <c r="AI131" s="1079"/>
      <c r="AJ131" s="1078"/>
      <c r="AK131" s="1079">
        <v>0</v>
      </c>
      <c r="AL131" s="831"/>
      <c r="AM131" s="897"/>
    </row>
    <row r="132" spans="1:39" s="144" customFormat="1" ht="15.75" hidden="1"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8"/>
      <c r="AG132" s="1078"/>
      <c r="AH132" s="1077"/>
      <c r="AI132" s="1079"/>
      <c r="AJ132" s="1078"/>
      <c r="AK132" s="1079">
        <v>0</v>
      </c>
      <c r="AL132" s="831"/>
      <c r="AM132" s="897"/>
    </row>
    <row r="133" spans="1:39" s="144" customFormat="1" ht="15.75" hidden="1"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8"/>
      <c r="AG133" s="1078"/>
      <c r="AH133" s="1077"/>
      <c r="AI133" s="1079"/>
      <c r="AJ133" s="1078"/>
      <c r="AK133" s="1079">
        <v>0</v>
      </c>
      <c r="AL133" s="831"/>
      <c r="AM133" s="897"/>
    </row>
    <row r="134" spans="1:39" s="144" customFormat="1" ht="15.75" hidden="1"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8"/>
      <c r="AG134" s="1078"/>
      <c r="AH134" s="1077"/>
      <c r="AI134" s="1079"/>
      <c r="AJ134" s="1078"/>
      <c r="AK134" s="1079">
        <v>0</v>
      </c>
      <c r="AL134" s="831"/>
      <c r="AM134" s="897"/>
    </row>
    <row r="135" spans="1:39" s="144" customFormat="1" ht="15.75" hidden="1"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8"/>
      <c r="AG135" s="1078"/>
      <c r="AH135" s="1077"/>
      <c r="AI135" s="1079"/>
      <c r="AJ135" s="1078"/>
      <c r="AK135" s="1079">
        <v>0</v>
      </c>
      <c r="AL135" s="831"/>
      <c r="AM135" s="897"/>
    </row>
    <row r="136" spans="1:39" s="144" customFormat="1" ht="15.75" hidden="1"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8"/>
      <c r="AG136" s="1078"/>
      <c r="AH136" s="1077"/>
      <c r="AI136" s="1079"/>
      <c r="AJ136" s="1078"/>
      <c r="AK136" s="1079">
        <v>0</v>
      </c>
      <c r="AL136" s="831"/>
      <c r="AM136" s="897"/>
    </row>
    <row r="137" spans="1:39" s="144" customFormat="1" ht="15.75" hidden="1"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8"/>
      <c r="AG137" s="1078"/>
      <c r="AH137" s="1077"/>
      <c r="AI137" s="1079"/>
      <c r="AJ137" s="1078"/>
      <c r="AK137" s="1079">
        <v>0</v>
      </c>
      <c r="AL137" s="831"/>
      <c r="AM137" s="897"/>
    </row>
    <row r="138" spans="1:39" s="144" customFormat="1" ht="15.75" hidden="1"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8"/>
      <c r="AG138" s="1078"/>
      <c r="AH138" s="1077"/>
      <c r="AI138" s="1079"/>
      <c r="AJ138" s="1078"/>
      <c r="AK138" s="1079">
        <v>0</v>
      </c>
      <c r="AL138" s="831"/>
      <c r="AM138" s="897"/>
    </row>
    <row r="139" spans="1:39" s="144" customFormat="1" ht="15.75" hidden="1"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8"/>
      <c r="AG139" s="1078"/>
      <c r="AH139" s="1077"/>
      <c r="AI139" s="1079"/>
      <c r="AJ139" s="1078"/>
      <c r="AK139" s="1079">
        <v>0</v>
      </c>
      <c r="AL139" s="831"/>
      <c r="AM139" s="897"/>
    </row>
    <row r="140" spans="1:39" s="144" customFormat="1" ht="15.75" hidden="1"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v>0</v>
      </c>
      <c r="Y140" s="1078"/>
      <c r="Z140" s="1078"/>
      <c r="AA140" s="1078"/>
      <c r="AB140" s="1078">
        <v>0</v>
      </c>
      <c r="AC140" s="1078">
        <v>0</v>
      </c>
      <c r="AD140" s="1078"/>
      <c r="AE140" s="1078"/>
      <c r="AF140" s="1078"/>
      <c r="AG140" s="1078"/>
      <c r="AH140" s="1077"/>
      <c r="AI140" s="1079"/>
      <c r="AJ140" s="1078"/>
      <c r="AK140" s="1079">
        <v>0</v>
      </c>
      <c r="AL140" s="831"/>
      <c r="AM140" s="897"/>
    </row>
    <row r="141" spans="1:39" s="144" customFormat="1" ht="15.75" hidden="1"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8"/>
      <c r="AG141" s="1078"/>
      <c r="AH141" s="1077"/>
      <c r="AI141" s="1079"/>
      <c r="AJ141" s="1078"/>
      <c r="AK141" s="1079">
        <v>0</v>
      </c>
      <c r="AL141" s="831"/>
      <c r="AM141" s="897"/>
    </row>
    <row r="142" spans="1:39" s="144" customFormat="1" ht="15.75" hidden="1"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8"/>
      <c r="AG142" s="1078"/>
      <c r="AH142" s="1077"/>
      <c r="AI142" s="1079"/>
      <c r="AJ142" s="1078"/>
      <c r="AK142" s="1079">
        <v>0</v>
      </c>
      <c r="AL142" s="831"/>
      <c r="AM142" s="897"/>
    </row>
    <row r="143" spans="1:39" s="144" customFormat="1" ht="15.75" hidden="1"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8"/>
      <c r="AG143" s="1078"/>
      <c r="AH143" s="1077"/>
      <c r="AI143" s="1079"/>
      <c r="AJ143" s="1078"/>
      <c r="AK143" s="1079">
        <v>0</v>
      </c>
      <c r="AL143" s="831"/>
      <c r="AM143" s="897"/>
    </row>
    <row r="144" spans="1:39" s="144" customFormat="1" ht="15.75" hidden="1"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8"/>
      <c r="AG144" s="1078"/>
      <c r="AH144" s="1077"/>
      <c r="AI144" s="1079"/>
      <c r="AJ144" s="1078"/>
      <c r="AK144" s="1079">
        <v>0</v>
      </c>
      <c r="AL144" s="831"/>
      <c r="AM144" s="897"/>
    </row>
    <row r="145" spans="1:39" s="144" customFormat="1" ht="15.75" hidden="1"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8"/>
      <c r="AG145" s="1078"/>
      <c r="AH145" s="1077"/>
      <c r="AI145" s="1079"/>
      <c r="AJ145" s="1078"/>
      <c r="AK145" s="1079">
        <v>0</v>
      </c>
      <c r="AL145" s="831"/>
      <c r="AM145" s="897"/>
    </row>
    <row r="146" spans="1:39" s="144" customFormat="1" ht="15.75" hidden="1"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8"/>
      <c r="AG146" s="1078"/>
      <c r="AH146" s="1077"/>
      <c r="AI146" s="1079"/>
      <c r="AJ146" s="1078"/>
      <c r="AK146" s="1079">
        <v>0</v>
      </c>
      <c r="AL146" s="831"/>
      <c r="AM146" s="897"/>
    </row>
    <row r="147" spans="1:39" s="144" customFormat="1" ht="15.75" hidden="1"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8"/>
      <c r="AG147" s="1078"/>
      <c r="AH147" s="1077"/>
      <c r="AI147" s="1079"/>
      <c r="AJ147" s="1078"/>
      <c r="AK147" s="1079">
        <v>0</v>
      </c>
      <c r="AL147" s="831"/>
      <c r="AM147" s="897"/>
    </row>
    <row r="148" spans="1:39" s="144" customFormat="1" ht="15.75" hidden="1"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8"/>
      <c r="AG148" s="1078"/>
      <c r="AH148" s="1077"/>
      <c r="AI148" s="1079"/>
      <c r="AJ148" s="1078"/>
      <c r="AK148" s="1079">
        <v>0</v>
      </c>
      <c r="AL148" s="831"/>
      <c r="AM148" s="897"/>
    </row>
    <row r="149" spans="1:39" s="144" customFormat="1" ht="15.75" hidden="1"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8"/>
      <c r="AG149" s="1078"/>
      <c r="AH149" s="1077"/>
      <c r="AI149" s="1079"/>
      <c r="AJ149" s="1078"/>
      <c r="AK149" s="1079">
        <v>0</v>
      </c>
      <c r="AL149" s="831"/>
      <c r="AM149" s="897"/>
    </row>
    <row r="150" spans="1:39" s="144" customFormat="1" ht="15.75" hidden="1"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8"/>
      <c r="AG150" s="1078"/>
      <c r="AH150" s="1077"/>
      <c r="AI150" s="1079"/>
      <c r="AJ150" s="1078"/>
      <c r="AK150" s="1079">
        <v>0</v>
      </c>
      <c r="AL150" s="831"/>
      <c r="AM150" s="897"/>
    </row>
    <row r="151" spans="1:39" s="144" customFormat="1" ht="15.75" hidden="1"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8"/>
      <c r="AG151" s="1078"/>
      <c r="AH151" s="1077"/>
      <c r="AI151" s="1079"/>
      <c r="AJ151" s="1078"/>
      <c r="AK151" s="1079">
        <v>0</v>
      </c>
      <c r="AL151" s="831"/>
      <c r="AM151" s="897"/>
    </row>
    <row r="152" spans="1:39" s="144" customFormat="1" ht="15.75" hidden="1"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v>0</v>
      </c>
      <c r="Y152" s="1078"/>
      <c r="Z152" s="1078"/>
      <c r="AA152" s="1078"/>
      <c r="AB152" s="1078">
        <v>0</v>
      </c>
      <c r="AC152" s="1078">
        <v>0</v>
      </c>
      <c r="AD152" s="1078"/>
      <c r="AE152" s="1078"/>
      <c r="AF152" s="1078"/>
      <c r="AG152" s="1078"/>
      <c r="AH152" s="1077"/>
      <c r="AI152" s="1079"/>
      <c r="AJ152" s="1078"/>
      <c r="AK152" s="1079">
        <v>0</v>
      </c>
      <c r="AL152" s="831"/>
      <c r="AM152" s="897"/>
    </row>
    <row r="153" spans="1:39" s="144" customFormat="1" ht="15.75" hidden="1"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8"/>
      <c r="AG153" s="1078"/>
      <c r="AH153" s="1077"/>
      <c r="AI153" s="1079"/>
      <c r="AJ153" s="1078"/>
      <c r="AK153" s="1079">
        <v>0</v>
      </c>
      <c r="AL153" s="831"/>
      <c r="AM153" s="897"/>
    </row>
    <row r="154" spans="1:39" s="144" customFormat="1" ht="15.75" hidden="1"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8"/>
      <c r="AG154" s="1078"/>
      <c r="AH154" s="1077"/>
      <c r="AI154" s="1079"/>
      <c r="AJ154" s="1078"/>
      <c r="AK154" s="1079">
        <v>0</v>
      </c>
      <c r="AL154" s="831"/>
      <c r="AM154" s="897"/>
    </row>
    <row r="155" spans="1:39" s="144" customFormat="1" ht="15.75" hidden="1"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8"/>
      <c r="AG155" s="1078"/>
      <c r="AH155" s="1077"/>
      <c r="AI155" s="1079"/>
      <c r="AJ155" s="1078"/>
      <c r="AK155" s="1079">
        <v>0</v>
      </c>
      <c r="AL155" s="831"/>
      <c r="AM155" s="897"/>
    </row>
    <row r="156" spans="1:39" s="144" customFormat="1" ht="15.75" hidden="1"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8"/>
      <c r="AG156" s="1078"/>
      <c r="AH156" s="1077"/>
      <c r="AI156" s="1079"/>
      <c r="AJ156" s="1078"/>
      <c r="AK156" s="1079">
        <v>0</v>
      </c>
      <c r="AL156" s="831"/>
      <c r="AM156" s="897"/>
    </row>
    <row r="157" spans="1:39" s="144" customFormat="1" ht="15.75" hidden="1"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8"/>
      <c r="AG157" s="1078"/>
      <c r="AH157" s="1077"/>
      <c r="AI157" s="1079"/>
      <c r="AJ157" s="1078"/>
      <c r="AK157" s="1079">
        <v>0</v>
      </c>
      <c r="AL157" s="831"/>
      <c r="AM157" s="897"/>
    </row>
    <row r="158" spans="1:39" s="144" customFormat="1" ht="15.75" hidden="1"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8"/>
      <c r="AG158" s="1078"/>
      <c r="AH158" s="1077"/>
      <c r="AI158" s="1079"/>
      <c r="AJ158" s="1078"/>
      <c r="AK158" s="1079">
        <v>0</v>
      </c>
      <c r="AL158" s="831"/>
      <c r="AM158" s="897"/>
    </row>
    <row r="159" spans="1:39" s="144" customFormat="1" ht="15.75" hidden="1"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8"/>
      <c r="AG159" s="1078"/>
      <c r="AH159" s="1077"/>
      <c r="AI159" s="1079"/>
      <c r="AJ159" s="1078"/>
      <c r="AK159" s="1079">
        <v>0</v>
      </c>
      <c r="AL159" s="831"/>
      <c r="AM159" s="897"/>
    </row>
    <row r="160" spans="1:39" s="144" customFormat="1" ht="15.75" hidden="1"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8"/>
      <c r="AG160" s="1078"/>
      <c r="AH160" s="1077"/>
      <c r="AI160" s="1079"/>
      <c r="AJ160" s="1078"/>
      <c r="AK160" s="1079">
        <v>0</v>
      </c>
      <c r="AL160" s="831"/>
      <c r="AM160" s="897"/>
    </row>
    <row r="161" spans="1:40" s="144" customFormat="1" ht="15.75" hidden="1"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8"/>
      <c r="AG161" s="1078"/>
      <c r="AH161" s="1077"/>
      <c r="AI161" s="1079"/>
      <c r="AJ161" s="1078"/>
      <c r="AK161" s="1079">
        <v>0</v>
      </c>
      <c r="AL161" s="831"/>
      <c r="AM161" s="897"/>
    </row>
    <row r="162" spans="1:40" s="144" customFormat="1" ht="15.75" hidden="1"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8"/>
      <c r="AG162" s="1078"/>
      <c r="AH162" s="1077"/>
      <c r="AI162" s="1079"/>
      <c r="AJ162" s="1078"/>
      <c r="AK162" s="1079">
        <v>0</v>
      </c>
      <c r="AL162" s="831"/>
      <c r="AM162" s="897"/>
    </row>
    <row r="163" spans="1:40" s="144" customFormat="1" ht="15.75" hidden="1"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8"/>
      <c r="AG163" s="1078"/>
      <c r="AH163" s="1077"/>
      <c r="AI163" s="1079"/>
      <c r="AJ163" s="1078"/>
      <c r="AK163" s="1079">
        <v>0</v>
      </c>
      <c r="AL163" s="831"/>
      <c r="AM163" s="897"/>
    </row>
    <row r="164" spans="1:40" s="144" customFormat="1" ht="15.75" hidden="1"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v>0</v>
      </c>
      <c r="Y164" s="1078">
        <v>0</v>
      </c>
      <c r="Z164" s="1078">
        <v>0</v>
      </c>
      <c r="AA164" s="1078">
        <v>0</v>
      </c>
      <c r="AB164" s="1125">
        <v>0</v>
      </c>
      <c r="AC164" s="1125">
        <v>0</v>
      </c>
      <c r="AD164" s="1078">
        <v>0</v>
      </c>
      <c r="AE164" s="1125"/>
      <c r="AF164" s="1125"/>
      <c r="AG164" s="1078"/>
      <c r="AH164" s="1077"/>
      <c r="AI164" s="1079"/>
      <c r="AJ164" s="1078"/>
      <c r="AK164" s="1079">
        <v>0</v>
      </c>
      <c r="AL164" s="831"/>
      <c r="AM164" s="897"/>
    </row>
    <row r="165" spans="1:40" s="144" customFormat="1" ht="15.75" hidden="1"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25"/>
      <c r="AC165" s="1125"/>
      <c r="AD165" s="1078"/>
      <c r="AE165" s="1125"/>
      <c r="AF165" s="1125"/>
      <c r="AG165" s="1078"/>
      <c r="AH165" s="1077"/>
      <c r="AI165" s="1079"/>
      <c r="AJ165" s="1078"/>
      <c r="AK165" s="1079">
        <v>0</v>
      </c>
      <c r="AL165" s="831"/>
      <c r="AM165" s="897"/>
    </row>
    <row r="166" spans="1:40" s="144" customFormat="1" ht="15.75" hidden="1"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125"/>
      <c r="AC166" s="1125"/>
      <c r="AD166" s="1078"/>
      <c r="AE166" s="1125"/>
      <c r="AF166" s="1125"/>
      <c r="AG166" s="1078"/>
      <c r="AH166" s="1077"/>
      <c r="AI166" s="1079"/>
      <c r="AJ166" s="1078"/>
      <c r="AK166" s="1079">
        <v>0</v>
      </c>
      <c r="AL166" s="831"/>
      <c r="AM166" s="897"/>
    </row>
    <row r="167" spans="1:40" s="144" customFormat="1" ht="15.75" hidden="1"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25"/>
      <c r="AC167" s="1125"/>
      <c r="AD167" s="1078"/>
      <c r="AE167" s="1125"/>
      <c r="AF167" s="1125"/>
      <c r="AG167" s="1078"/>
      <c r="AH167" s="1077"/>
      <c r="AI167" s="1079"/>
      <c r="AJ167" s="1078"/>
      <c r="AK167" s="1079">
        <v>0</v>
      </c>
      <c r="AL167" s="831"/>
      <c r="AM167" s="897"/>
    </row>
    <row r="168" spans="1:40" s="144" customFormat="1" ht="15.75" hidden="1"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25"/>
      <c r="AC168" s="1125"/>
      <c r="AD168" s="1078"/>
      <c r="AE168" s="1125"/>
      <c r="AF168" s="1125"/>
      <c r="AG168" s="1078"/>
      <c r="AH168" s="1077"/>
      <c r="AI168" s="1079"/>
      <c r="AJ168" s="1078"/>
      <c r="AK168" s="1079">
        <v>0</v>
      </c>
      <c r="AL168" s="831"/>
      <c r="AM168" s="897"/>
    </row>
    <row r="169" spans="1:40" s="144" customFormat="1" ht="15.75" hidden="1"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5"/>
      <c r="AC169" s="1125"/>
      <c r="AD169" s="1078"/>
      <c r="AE169" s="1125"/>
      <c r="AF169" s="1125"/>
      <c r="AG169" s="1078"/>
      <c r="AH169" s="1077"/>
      <c r="AI169" s="1079"/>
      <c r="AJ169" s="1078"/>
      <c r="AK169" s="1079">
        <v>0</v>
      </c>
      <c r="AL169" s="831"/>
      <c r="AM169" s="897"/>
    </row>
    <row r="170" spans="1:40" s="144" customFormat="1" ht="15.75" hidden="1"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5"/>
      <c r="AC170" s="1125"/>
      <c r="AD170" s="1078"/>
      <c r="AE170" s="1125"/>
      <c r="AF170" s="1125"/>
      <c r="AG170" s="1078"/>
      <c r="AH170" s="1077"/>
      <c r="AI170" s="1079"/>
      <c r="AJ170" s="1078"/>
      <c r="AK170" s="1079">
        <v>0</v>
      </c>
      <c r="AL170" s="831"/>
      <c r="AM170" s="897"/>
    </row>
    <row r="171" spans="1:40" s="144" customFormat="1" ht="15.75" hidden="1"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5"/>
      <c r="AC171" s="1125"/>
      <c r="AD171" s="1078"/>
      <c r="AE171" s="1125"/>
      <c r="AF171" s="1125"/>
      <c r="AG171" s="1078"/>
      <c r="AH171" s="1077"/>
      <c r="AI171" s="1079"/>
      <c r="AJ171" s="1078"/>
      <c r="AK171" s="1079">
        <v>0</v>
      </c>
      <c r="AL171" s="831"/>
      <c r="AM171" s="897"/>
    </row>
    <row r="172" spans="1:40" s="144" customFormat="1" ht="15.75" hidden="1"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5"/>
      <c r="AC172" s="1125"/>
      <c r="AD172" s="1078"/>
      <c r="AE172" s="1125"/>
      <c r="AF172" s="1125"/>
      <c r="AG172" s="1078"/>
      <c r="AH172" s="1077"/>
      <c r="AI172" s="1079"/>
      <c r="AJ172" s="1078"/>
      <c r="AK172" s="1079">
        <v>0</v>
      </c>
      <c r="AL172" s="831"/>
      <c r="AM172" s="897"/>
    </row>
    <row r="173" spans="1:40" s="144" customFormat="1" ht="15.75" hidden="1"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5"/>
      <c r="AC173" s="1125"/>
      <c r="AD173" s="1078"/>
      <c r="AE173" s="1125"/>
      <c r="AF173" s="1125"/>
      <c r="AG173" s="1078"/>
      <c r="AH173" s="1077"/>
      <c r="AI173" s="1079"/>
      <c r="AJ173" s="1078"/>
      <c r="AK173" s="1079">
        <v>0</v>
      </c>
      <c r="AL173" s="831"/>
      <c r="AM173" s="897"/>
    </row>
    <row r="174" spans="1:40" s="144" customFormat="1" ht="15.75" hidden="1"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5"/>
      <c r="AC174" s="1125"/>
      <c r="AD174" s="1078"/>
      <c r="AE174" s="1125"/>
      <c r="AF174" s="1125"/>
      <c r="AG174" s="1078"/>
      <c r="AH174" s="1077"/>
      <c r="AI174" s="1079"/>
      <c r="AJ174" s="1078"/>
      <c r="AK174" s="1079">
        <v>0</v>
      </c>
      <c r="AL174" s="831"/>
      <c r="AM174" s="897"/>
    </row>
    <row r="175" spans="1:40" s="144" customFormat="1" ht="15.75" hidden="1"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5"/>
      <c r="AC175" s="1125"/>
      <c r="AD175" s="1078"/>
      <c r="AE175" s="1125"/>
      <c r="AF175" s="1125"/>
      <c r="AG175" s="1078"/>
      <c r="AH175" s="1077"/>
      <c r="AI175" s="1079"/>
      <c r="AJ175" s="1078"/>
      <c r="AK175" s="1079">
        <v>0</v>
      </c>
      <c r="AL175" s="831"/>
      <c r="AM175" s="897"/>
    </row>
    <row r="176" spans="1:40" s="144" customFormat="1" ht="15.75" customHeight="1" collapsed="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14820</v>
      </c>
      <c r="S176" s="700">
        <v>20514.345964136282</v>
      </c>
      <c r="T176" s="567">
        <v>14820</v>
      </c>
      <c r="U176" s="568">
        <v>14820</v>
      </c>
      <c r="V176" s="700"/>
      <c r="W176" s="567"/>
      <c r="X176" s="1078">
        <v>0</v>
      </c>
      <c r="Y176" s="1078">
        <v>0</v>
      </c>
      <c r="Z176" s="1078">
        <v>0</v>
      </c>
      <c r="AA176" s="1078">
        <v>0</v>
      </c>
      <c r="AB176" s="1078">
        <v>0</v>
      </c>
      <c r="AC176" s="1078">
        <v>0</v>
      </c>
      <c r="AD176" s="1078">
        <v>0</v>
      </c>
      <c r="AE176" s="1078"/>
      <c r="AF176" s="1078"/>
      <c r="AG176" s="1078"/>
      <c r="AH176" s="1077"/>
      <c r="AI176" s="1079"/>
      <c r="AJ176" s="1078"/>
      <c r="AK176" s="1079">
        <v>0</v>
      </c>
      <c r="AL176" s="831"/>
      <c r="AM176" s="831"/>
      <c r="AN176" s="831"/>
    </row>
    <row r="177" spans="1:40"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8"/>
      <c r="AC177" s="1078"/>
      <c r="AD177" s="1078"/>
      <c r="AE177" s="1078"/>
      <c r="AF177" s="1078"/>
      <c r="AG177" s="1078"/>
      <c r="AH177" s="1077"/>
      <c r="AI177" s="1079"/>
      <c r="AJ177" s="1078"/>
      <c r="AK177" s="1079">
        <v>0</v>
      </c>
      <c r="AL177" s="831"/>
      <c r="AM177" s="831"/>
      <c r="AN177" s="831"/>
    </row>
    <row r="178" spans="1:40"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8"/>
      <c r="AC178" s="1078"/>
      <c r="AD178" s="1078"/>
      <c r="AE178" s="1078"/>
      <c r="AF178" s="1078"/>
      <c r="AG178" s="1078"/>
      <c r="AH178" s="1077"/>
      <c r="AI178" s="1079"/>
      <c r="AJ178" s="1078"/>
      <c r="AK178" s="1079">
        <v>0</v>
      </c>
      <c r="AL178" s="831"/>
      <c r="AM178" s="831"/>
      <c r="AN178" s="831"/>
    </row>
    <row r="179" spans="1:40"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8"/>
      <c r="AC179" s="1078"/>
      <c r="AD179" s="1078"/>
      <c r="AE179" s="1078"/>
      <c r="AF179" s="1078"/>
      <c r="AG179" s="1078"/>
      <c r="AH179" s="1077"/>
      <c r="AI179" s="1079"/>
      <c r="AJ179" s="1078"/>
      <c r="AK179" s="1079">
        <v>0</v>
      </c>
      <c r="AL179" s="831"/>
      <c r="AM179" s="831"/>
      <c r="AN179" s="831"/>
    </row>
    <row r="180" spans="1:40"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8"/>
      <c r="AC180" s="1078"/>
      <c r="AD180" s="1078"/>
      <c r="AE180" s="1078"/>
      <c r="AF180" s="1078"/>
      <c r="AG180" s="1078"/>
      <c r="AH180" s="1077"/>
      <c r="AI180" s="1079"/>
      <c r="AJ180" s="1078"/>
      <c r="AK180" s="1079">
        <v>0</v>
      </c>
      <c r="AL180" s="831"/>
      <c r="AM180" s="831"/>
      <c r="AN180" s="831"/>
    </row>
    <row r="181" spans="1:40"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8"/>
      <c r="AC181" s="1078"/>
      <c r="AD181" s="1078"/>
      <c r="AE181" s="1078"/>
      <c r="AF181" s="1078"/>
      <c r="AG181" s="1078"/>
      <c r="AH181" s="1077"/>
      <c r="AI181" s="1079"/>
      <c r="AJ181" s="1078"/>
      <c r="AK181" s="1079">
        <v>0</v>
      </c>
      <c r="AL181" s="831"/>
      <c r="AM181" s="831"/>
      <c r="AN181" s="831"/>
    </row>
    <row r="182" spans="1:40"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8"/>
      <c r="AC182" s="1078"/>
      <c r="AD182" s="1078"/>
      <c r="AE182" s="1078"/>
      <c r="AF182" s="1078"/>
      <c r="AG182" s="1078"/>
      <c r="AH182" s="1077"/>
      <c r="AI182" s="1079"/>
      <c r="AJ182" s="1078"/>
      <c r="AK182" s="1079">
        <v>0</v>
      </c>
      <c r="AL182" s="831"/>
      <c r="AM182" s="831"/>
      <c r="AN182" s="831"/>
    </row>
    <row r="183" spans="1:40"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8"/>
      <c r="AC183" s="1078"/>
      <c r="AD183" s="1078"/>
      <c r="AE183" s="1078"/>
      <c r="AF183" s="1078"/>
      <c r="AG183" s="1078"/>
      <c r="AH183" s="1077"/>
      <c r="AI183" s="1079"/>
      <c r="AJ183" s="1078"/>
      <c r="AK183" s="1079">
        <v>0</v>
      </c>
      <c r="AL183" s="831"/>
      <c r="AM183" s="831"/>
      <c r="AN183" s="831"/>
    </row>
    <row r="184" spans="1:40"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8"/>
      <c r="AC184" s="1078"/>
      <c r="AD184" s="1078"/>
      <c r="AE184" s="1078"/>
      <c r="AF184" s="1078"/>
      <c r="AG184" s="1078"/>
      <c r="AH184" s="1077"/>
      <c r="AI184" s="1079"/>
      <c r="AJ184" s="1078"/>
      <c r="AK184" s="1079">
        <v>0</v>
      </c>
      <c r="AL184" s="831"/>
      <c r="AM184" s="831"/>
      <c r="AN184" s="831"/>
    </row>
    <row r="185" spans="1:40"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8"/>
      <c r="AC185" s="1078"/>
      <c r="AD185" s="1078"/>
      <c r="AE185" s="1078"/>
      <c r="AF185" s="1078"/>
      <c r="AG185" s="1078"/>
      <c r="AH185" s="1077"/>
      <c r="AI185" s="1079"/>
      <c r="AJ185" s="1078"/>
      <c r="AK185" s="1079">
        <v>0</v>
      </c>
      <c r="AL185" s="831"/>
      <c r="AM185" s="831"/>
      <c r="AN185" s="831"/>
    </row>
    <row r="186" spans="1:40"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078"/>
      <c r="AD186" s="1078"/>
      <c r="AE186" s="1078"/>
      <c r="AF186" s="1078"/>
      <c r="AG186" s="1078"/>
      <c r="AH186" s="1077"/>
      <c r="AI186" s="1079"/>
      <c r="AJ186" s="1078"/>
      <c r="AK186" s="1079">
        <v>0</v>
      </c>
      <c r="AL186" s="831"/>
      <c r="AM186" s="831"/>
      <c r="AN186" s="831"/>
    </row>
    <row r="187" spans="1:40"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078"/>
      <c r="AD187" s="1078"/>
      <c r="AE187" s="1078"/>
      <c r="AF187" s="1078"/>
      <c r="AG187" s="1078"/>
      <c r="AH187" s="1077"/>
      <c r="AI187" s="1079"/>
      <c r="AJ187" s="1078"/>
      <c r="AK187" s="1079">
        <v>0</v>
      </c>
      <c r="AL187" s="831"/>
      <c r="AM187" s="831"/>
      <c r="AN187" s="831"/>
    </row>
    <row r="188" spans="1:40" s="144" customFormat="1" ht="15.75" customHeight="1">
      <c r="A188" s="994"/>
      <c r="B188" s="994"/>
      <c r="C188" s="236"/>
      <c r="D188" s="236"/>
      <c r="E188" s="236"/>
      <c r="F188" s="371"/>
      <c r="G188" s="863">
        <v>11</v>
      </c>
      <c r="H188" s="1076">
        <v>2003</v>
      </c>
      <c r="I188" s="864">
        <v>2004</v>
      </c>
      <c r="J188" s="864">
        <v>2004</v>
      </c>
      <c r="K188" s="919"/>
      <c r="L188" s="1077">
        <v>0</v>
      </c>
      <c r="M188" s="1078">
        <v>229000</v>
      </c>
      <c r="N188" s="1078">
        <v>0</v>
      </c>
      <c r="O188" s="1079">
        <v>229000</v>
      </c>
      <c r="P188" s="568">
        <v>229000</v>
      </c>
      <c r="Q188" s="700">
        <v>307756.85086980386</v>
      </c>
      <c r="R188" s="700">
        <v>34000</v>
      </c>
      <c r="S188" s="700">
        <v>45693.156897700137</v>
      </c>
      <c r="T188" s="567">
        <v>33999.999999999993</v>
      </c>
      <c r="U188" s="568">
        <v>34000</v>
      </c>
      <c r="V188" s="700"/>
      <c r="W188" s="567"/>
      <c r="X188" s="1078">
        <v>11447725</v>
      </c>
      <c r="Y188" s="1078">
        <v>5447725</v>
      </c>
      <c r="Z188" s="1078">
        <v>0</v>
      </c>
      <c r="AA188" s="1078">
        <v>6000000</v>
      </c>
      <c r="AB188" s="1078">
        <v>0</v>
      </c>
      <c r="AC188" s="1078">
        <v>0</v>
      </c>
      <c r="AD188" s="1078">
        <v>0</v>
      </c>
      <c r="AE188" s="1078"/>
      <c r="AF188" s="1078"/>
      <c r="AG188" s="1125">
        <v>229000</v>
      </c>
      <c r="AH188" s="1077">
        <v>0</v>
      </c>
      <c r="AI188" s="1079">
        <v>229000</v>
      </c>
      <c r="AJ188" s="1078"/>
      <c r="AK188" s="1079">
        <v>229000</v>
      </c>
      <c r="AL188" s="831"/>
      <c r="AM188" s="831"/>
      <c r="AN188" s="831"/>
    </row>
    <row r="189" spans="1:40"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078"/>
      <c r="AD189" s="1078"/>
      <c r="AE189" s="1078"/>
      <c r="AF189" s="1078"/>
      <c r="AG189" s="1125"/>
      <c r="AH189" s="1077">
        <v>0</v>
      </c>
      <c r="AI189" s="1079">
        <v>0</v>
      </c>
      <c r="AJ189" s="1078"/>
      <c r="AK189" s="1079">
        <v>0</v>
      </c>
      <c r="AL189" s="831"/>
      <c r="AM189" s="831"/>
      <c r="AN189" s="831"/>
    </row>
    <row r="190" spans="1:40"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078"/>
      <c r="AD190" s="1078"/>
      <c r="AE190" s="1078"/>
      <c r="AF190" s="1078"/>
      <c r="AG190" s="1125"/>
      <c r="AH190" s="1077">
        <v>0</v>
      </c>
      <c r="AI190" s="1079">
        <v>0</v>
      </c>
      <c r="AJ190" s="1078"/>
      <c r="AK190" s="1079">
        <v>0</v>
      </c>
      <c r="AL190" s="831"/>
      <c r="AM190" s="831"/>
      <c r="AN190" s="831"/>
    </row>
    <row r="191" spans="1:40"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078"/>
      <c r="AD191" s="1078"/>
      <c r="AE191" s="1078"/>
      <c r="AF191" s="1078"/>
      <c r="AG191" s="1125"/>
      <c r="AH191" s="1077">
        <v>0</v>
      </c>
      <c r="AI191" s="1079">
        <v>0</v>
      </c>
      <c r="AJ191" s="1078"/>
      <c r="AK191" s="1079">
        <v>0</v>
      </c>
      <c r="AL191" s="831"/>
      <c r="AM191" s="831"/>
      <c r="AN191" s="831"/>
    </row>
    <row r="192" spans="1:40"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078"/>
      <c r="AD192" s="1078"/>
      <c r="AE192" s="1078"/>
      <c r="AF192" s="1078"/>
      <c r="AG192" s="1125"/>
      <c r="AH192" s="1077">
        <v>0</v>
      </c>
      <c r="AI192" s="1079">
        <v>0</v>
      </c>
      <c r="AJ192" s="1078"/>
      <c r="AK192" s="1079">
        <v>0</v>
      </c>
      <c r="AL192" s="831"/>
      <c r="AM192" s="831"/>
      <c r="AN192" s="831"/>
    </row>
    <row r="193" spans="1:206"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078"/>
      <c r="AD193" s="1078"/>
      <c r="AE193" s="1078"/>
      <c r="AF193" s="1078"/>
      <c r="AG193" s="1125"/>
      <c r="AH193" s="1077">
        <v>0</v>
      </c>
      <c r="AI193" s="1079">
        <v>0</v>
      </c>
      <c r="AJ193" s="1078"/>
      <c r="AK193" s="1079">
        <v>0</v>
      </c>
      <c r="AL193" s="831"/>
      <c r="AM193" s="831"/>
      <c r="AN193" s="831"/>
    </row>
    <row r="194" spans="1:206"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078"/>
      <c r="AD194" s="1078"/>
      <c r="AE194" s="1078"/>
      <c r="AF194" s="1078"/>
      <c r="AG194" s="1125"/>
      <c r="AH194" s="1077">
        <v>0</v>
      </c>
      <c r="AI194" s="1079">
        <v>0</v>
      </c>
      <c r="AJ194" s="1078"/>
      <c r="AK194" s="1079">
        <v>0</v>
      </c>
      <c r="AL194" s="831"/>
      <c r="AM194" s="831"/>
      <c r="AN194" s="831"/>
    </row>
    <row r="195" spans="1:206"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078"/>
      <c r="AD195" s="1078"/>
      <c r="AE195" s="1078"/>
      <c r="AF195" s="1078"/>
      <c r="AG195" s="1125"/>
      <c r="AH195" s="1077">
        <v>0</v>
      </c>
      <c r="AI195" s="1079">
        <v>0</v>
      </c>
      <c r="AJ195" s="1078"/>
      <c r="AK195" s="1079">
        <v>0</v>
      </c>
      <c r="AL195" s="831"/>
      <c r="AM195" s="831"/>
      <c r="AN195" s="831"/>
    </row>
    <row r="196" spans="1:206"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078"/>
      <c r="AD196" s="1078"/>
      <c r="AE196" s="1078"/>
      <c r="AF196" s="1078"/>
      <c r="AG196" s="1125"/>
      <c r="AH196" s="1077">
        <v>0</v>
      </c>
      <c r="AI196" s="1079">
        <v>0</v>
      </c>
      <c r="AJ196" s="1078"/>
      <c r="AK196" s="1079">
        <v>0</v>
      </c>
      <c r="AL196" s="831"/>
      <c r="AM196" s="831"/>
      <c r="AN196" s="831"/>
    </row>
    <row r="197" spans="1:206"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078"/>
      <c r="AD197" s="1078"/>
      <c r="AE197" s="1078"/>
      <c r="AF197" s="1078"/>
      <c r="AG197" s="1125"/>
      <c r="AH197" s="1077">
        <v>0</v>
      </c>
      <c r="AI197" s="1079">
        <v>0</v>
      </c>
      <c r="AJ197" s="1078"/>
      <c r="AK197" s="1079">
        <v>0</v>
      </c>
      <c r="AL197" s="831"/>
      <c r="AM197" s="831"/>
      <c r="AN197" s="831"/>
    </row>
    <row r="198" spans="1:206"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078"/>
      <c r="AD198" s="1078"/>
      <c r="AE198" s="1078"/>
      <c r="AF198" s="1078"/>
      <c r="AG198" s="1125"/>
      <c r="AH198" s="1077">
        <v>0</v>
      </c>
      <c r="AI198" s="1079">
        <v>0</v>
      </c>
      <c r="AJ198" s="1078"/>
      <c r="AK198" s="1079">
        <v>0</v>
      </c>
      <c r="AL198" s="831"/>
      <c r="AM198" s="831"/>
      <c r="AN198" s="831"/>
    </row>
    <row r="199" spans="1:206"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078"/>
      <c r="AD199" s="1078"/>
      <c r="AE199" s="1078"/>
      <c r="AF199" s="1078"/>
      <c r="AG199" s="1125"/>
      <c r="AH199" s="1077">
        <v>0</v>
      </c>
      <c r="AI199" s="1079">
        <v>0</v>
      </c>
      <c r="AJ199" s="1078"/>
      <c r="AK199" s="1079">
        <v>0</v>
      </c>
      <c r="AL199" s="831"/>
      <c r="AM199" s="831"/>
      <c r="AN199" s="831"/>
    </row>
    <row r="200" spans="1:206" s="141" customFormat="1" ht="15.75" customHeight="1">
      <c r="A200" s="994"/>
      <c r="B200" s="994"/>
      <c r="C200" s="236"/>
      <c r="D200" s="236"/>
      <c r="E200" s="236"/>
      <c r="F200" s="371"/>
      <c r="G200" s="863">
        <v>11</v>
      </c>
      <c r="H200" s="1076">
        <v>2004</v>
      </c>
      <c r="I200" s="864">
        <v>2005</v>
      </c>
      <c r="J200" s="864">
        <v>2005</v>
      </c>
      <c r="K200" s="919"/>
      <c r="L200" s="1077">
        <v>0</v>
      </c>
      <c r="M200" s="1078">
        <v>229332</v>
      </c>
      <c r="N200" s="1078">
        <v>0</v>
      </c>
      <c r="O200" s="1079">
        <v>229332</v>
      </c>
      <c r="P200" s="568">
        <v>229332</v>
      </c>
      <c r="Q200" s="700">
        <v>299226.2437939283</v>
      </c>
      <c r="R200" s="700">
        <v>0</v>
      </c>
      <c r="S200" s="700">
        <v>0</v>
      </c>
      <c r="T200" s="567">
        <v>0</v>
      </c>
      <c r="U200" s="568"/>
      <c r="V200" s="700"/>
      <c r="W200" s="567"/>
      <c r="X200" s="1078">
        <v>7500000</v>
      </c>
      <c r="Y200" s="1078">
        <v>1500000</v>
      </c>
      <c r="Z200" s="1078">
        <v>0</v>
      </c>
      <c r="AA200" s="1078">
        <v>6000000</v>
      </c>
      <c r="AB200" s="1078">
        <v>0</v>
      </c>
      <c r="AC200" s="1078">
        <v>0</v>
      </c>
      <c r="AD200" s="1078">
        <v>0</v>
      </c>
      <c r="AE200" s="1078"/>
      <c r="AF200" s="1078"/>
      <c r="AG200" s="1125">
        <v>229332</v>
      </c>
      <c r="AH200" s="1077">
        <v>0</v>
      </c>
      <c r="AI200" s="1079">
        <v>229332</v>
      </c>
      <c r="AJ200" s="1078"/>
      <c r="AK200" s="1079">
        <v>229332</v>
      </c>
      <c r="AL200" s="831"/>
      <c r="AM200" s="831"/>
      <c r="AN200" s="831"/>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row>
    <row r="201" spans="1:206"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078"/>
      <c r="AD201" s="1078"/>
      <c r="AE201" s="1078"/>
      <c r="AF201" s="1078"/>
      <c r="AG201" s="1125"/>
      <c r="AH201" s="1077">
        <v>0</v>
      </c>
      <c r="AI201" s="1079">
        <v>0</v>
      </c>
      <c r="AJ201" s="1078"/>
      <c r="AK201" s="1079">
        <v>0</v>
      </c>
      <c r="AL201" s="831"/>
      <c r="AM201" s="831"/>
      <c r="AN201" s="831"/>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row>
    <row r="202" spans="1:206"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078"/>
      <c r="AC202" s="1078"/>
      <c r="AD202" s="1078"/>
      <c r="AE202" s="1078"/>
      <c r="AF202" s="1078"/>
      <c r="AG202" s="1125"/>
      <c r="AH202" s="1078">
        <v>0</v>
      </c>
      <c r="AI202" s="1079">
        <v>0</v>
      </c>
      <c r="AJ202" s="1078"/>
      <c r="AK202" s="1079">
        <v>0</v>
      </c>
      <c r="AL202" s="776"/>
      <c r="AM202" s="776"/>
      <c r="AN202" s="776"/>
    </row>
    <row r="203" spans="1:20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078"/>
      <c r="AC203" s="1078"/>
      <c r="AD203" s="1078"/>
      <c r="AE203" s="1078"/>
      <c r="AF203" s="1078"/>
      <c r="AG203" s="1125"/>
      <c r="AH203" s="1077">
        <v>0</v>
      </c>
      <c r="AI203" s="1079">
        <v>0</v>
      </c>
      <c r="AJ203" s="1078"/>
      <c r="AK203" s="1079">
        <v>0</v>
      </c>
      <c r="AL203" s="776"/>
      <c r="AM203" s="776"/>
      <c r="AN203" s="776"/>
    </row>
    <row r="204" spans="1:20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078"/>
      <c r="AC204" s="1078"/>
      <c r="AD204" s="1078"/>
      <c r="AE204" s="1078"/>
      <c r="AF204" s="1078"/>
      <c r="AG204" s="1125"/>
      <c r="AH204" s="1077">
        <v>0</v>
      </c>
      <c r="AI204" s="1079">
        <v>0</v>
      </c>
      <c r="AJ204" s="1078"/>
      <c r="AK204" s="1079">
        <v>0</v>
      </c>
      <c r="AL204" s="776"/>
      <c r="AM204" s="776"/>
      <c r="AN204" s="776"/>
    </row>
    <row r="205" spans="1:20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078"/>
      <c r="AC205" s="1078"/>
      <c r="AD205" s="1078"/>
      <c r="AE205" s="1078"/>
      <c r="AF205" s="1078"/>
      <c r="AG205" s="1125"/>
      <c r="AH205" s="1077">
        <v>0</v>
      </c>
      <c r="AI205" s="1079">
        <v>0</v>
      </c>
      <c r="AJ205" s="1078"/>
      <c r="AK205" s="1079">
        <v>0</v>
      </c>
      <c r="AL205" s="776"/>
      <c r="AM205" s="776"/>
      <c r="AN205" s="776"/>
    </row>
    <row r="206" spans="1:20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078"/>
      <c r="AC206" s="1078"/>
      <c r="AD206" s="1078"/>
      <c r="AE206" s="1078"/>
      <c r="AF206" s="1078"/>
      <c r="AG206" s="1125"/>
      <c r="AH206" s="1077">
        <v>0</v>
      </c>
      <c r="AI206" s="1079">
        <v>0</v>
      </c>
      <c r="AJ206" s="1078"/>
      <c r="AK206" s="1079">
        <v>0</v>
      </c>
      <c r="AL206" s="776"/>
      <c r="AM206" s="776"/>
      <c r="AN206" s="776"/>
    </row>
    <row r="207" spans="1:20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078"/>
      <c r="AC207" s="1078"/>
      <c r="AD207" s="1078"/>
      <c r="AE207" s="1078"/>
      <c r="AF207" s="1078"/>
      <c r="AG207" s="1125"/>
      <c r="AH207" s="1077">
        <v>0</v>
      </c>
      <c r="AI207" s="1079">
        <v>0</v>
      </c>
      <c r="AJ207" s="1078"/>
      <c r="AK207" s="1079">
        <v>0</v>
      </c>
      <c r="AL207" s="776"/>
      <c r="AM207" s="776"/>
      <c r="AN207" s="776"/>
    </row>
    <row r="208" spans="1:20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078"/>
      <c r="AC208" s="1124">
        <v>150</v>
      </c>
      <c r="AD208" s="1078"/>
      <c r="AE208" s="1124"/>
      <c r="AF208" s="1124"/>
      <c r="AG208" s="1125"/>
      <c r="AH208" s="1077">
        <v>0</v>
      </c>
      <c r="AI208" s="1079">
        <v>0</v>
      </c>
      <c r="AJ208" s="1078"/>
      <c r="AK208" s="1079">
        <v>0</v>
      </c>
      <c r="AL208" s="776"/>
      <c r="AM208" s="776"/>
      <c r="AN208" s="776"/>
    </row>
    <row r="209" spans="1:20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078"/>
      <c r="AC209" s="1124">
        <v>150</v>
      </c>
      <c r="AD209" s="1078"/>
      <c r="AE209" s="1124"/>
      <c r="AF209" s="1124"/>
      <c r="AG209" s="1125"/>
      <c r="AH209" s="1077">
        <v>0</v>
      </c>
      <c r="AI209" s="1079">
        <v>0</v>
      </c>
      <c r="AJ209" s="1078"/>
      <c r="AK209" s="1079">
        <v>0</v>
      </c>
      <c r="AL209" s="776"/>
      <c r="AM209" s="776"/>
      <c r="AN209" s="776"/>
    </row>
    <row r="210" spans="1:20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078"/>
      <c r="AC210" s="1124">
        <v>150</v>
      </c>
      <c r="AD210" s="1078"/>
      <c r="AE210" s="1124"/>
      <c r="AF210" s="1124"/>
      <c r="AG210" s="1125"/>
      <c r="AH210" s="1077">
        <v>0</v>
      </c>
      <c r="AI210" s="1079">
        <v>0</v>
      </c>
      <c r="AJ210" s="1078"/>
      <c r="AK210" s="1079">
        <v>0</v>
      </c>
      <c r="AL210" s="776"/>
      <c r="AM210" s="776"/>
      <c r="AN210" s="776"/>
    </row>
    <row r="211" spans="1:20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078"/>
      <c r="AC211" s="1124">
        <v>150</v>
      </c>
      <c r="AD211" s="1078"/>
      <c r="AE211" s="1124"/>
      <c r="AF211" s="1124"/>
      <c r="AG211" s="1125"/>
      <c r="AH211" s="1077">
        <v>0</v>
      </c>
      <c r="AI211" s="1079">
        <v>0</v>
      </c>
      <c r="AJ211" s="1078"/>
      <c r="AK211" s="1079">
        <v>0</v>
      </c>
      <c r="AL211" s="776"/>
      <c r="AM211" s="776"/>
      <c r="AN211" s="776"/>
    </row>
    <row r="212" spans="1:206" s="141" customFormat="1" ht="15.75" customHeight="1">
      <c r="A212" s="994"/>
      <c r="B212" s="994"/>
      <c r="C212" s="236"/>
      <c r="D212" s="236"/>
      <c r="E212" s="236"/>
      <c r="F212" s="371"/>
      <c r="G212" s="863">
        <v>11</v>
      </c>
      <c r="H212" s="1076">
        <v>2005</v>
      </c>
      <c r="I212" s="864">
        <v>2006</v>
      </c>
      <c r="J212" s="864">
        <v>2006</v>
      </c>
      <c r="K212" s="1080">
        <v>0</v>
      </c>
      <c r="L212" s="1077">
        <v>0</v>
      </c>
      <c r="M212" s="1078">
        <v>235065</v>
      </c>
      <c r="N212" s="1078">
        <v>0</v>
      </c>
      <c r="O212" s="1079">
        <v>235065</v>
      </c>
      <c r="P212" s="568">
        <v>235065</v>
      </c>
      <c r="Q212" s="700">
        <v>297773.30918137991</v>
      </c>
      <c r="R212" s="700">
        <v>0</v>
      </c>
      <c r="S212" s="700">
        <v>0</v>
      </c>
      <c r="T212" s="567">
        <v>0</v>
      </c>
      <c r="U212" s="568">
        <v>0</v>
      </c>
      <c r="V212" s="700">
        <v>0</v>
      </c>
      <c r="W212" s="567"/>
      <c r="X212" s="1078">
        <v>15600000</v>
      </c>
      <c r="Y212" s="1078">
        <v>4600000</v>
      </c>
      <c r="Z212" s="1078"/>
      <c r="AA212" s="1078">
        <v>11000000</v>
      </c>
      <c r="AB212" s="1078">
        <v>0</v>
      </c>
      <c r="AC212" s="1124">
        <v>150</v>
      </c>
      <c r="AD212" s="1078">
        <v>0</v>
      </c>
      <c r="AE212" s="1124"/>
      <c r="AF212" s="1124"/>
      <c r="AG212" s="1125">
        <v>235065</v>
      </c>
      <c r="AH212" s="1077">
        <v>0</v>
      </c>
      <c r="AI212" s="1079">
        <v>235065</v>
      </c>
      <c r="AJ212" s="1078"/>
      <c r="AK212" s="1079">
        <v>235065</v>
      </c>
      <c r="AL212" s="776"/>
      <c r="AM212" s="776"/>
      <c r="AN212" s="776"/>
    </row>
    <row r="213" spans="1:20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v>0</v>
      </c>
      <c r="Y213" s="1078"/>
      <c r="Z213" s="1078"/>
      <c r="AA213" s="1078"/>
      <c r="AB213" s="1078">
        <v>0</v>
      </c>
      <c r="AC213" s="1124">
        <v>150</v>
      </c>
      <c r="AD213" s="1078">
        <v>0</v>
      </c>
      <c r="AE213" s="1124"/>
      <c r="AF213" s="1124"/>
      <c r="AG213" s="1125">
        <v>0</v>
      </c>
      <c r="AH213" s="1077">
        <v>0</v>
      </c>
      <c r="AI213" s="1079">
        <v>0</v>
      </c>
      <c r="AJ213" s="1078"/>
      <c r="AK213" s="1079">
        <v>0</v>
      </c>
      <c r="AL213" s="776"/>
      <c r="AM213" s="776"/>
      <c r="AN213" s="776"/>
    </row>
    <row r="214" spans="1:20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v>0</v>
      </c>
      <c r="Y214" s="1078"/>
      <c r="Z214" s="1078"/>
      <c r="AA214" s="1078"/>
      <c r="AB214" s="1078">
        <v>0</v>
      </c>
      <c r="AC214" s="1124">
        <v>150</v>
      </c>
      <c r="AD214" s="1078">
        <v>0</v>
      </c>
      <c r="AE214" s="1124"/>
      <c r="AF214" s="1124"/>
      <c r="AG214" s="1125">
        <v>0</v>
      </c>
      <c r="AH214" s="1077">
        <v>0</v>
      </c>
      <c r="AI214" s="1079">
        <v>0</v>
      </c>
      <c r="AJ214" s="1078"/>
      <c r="AK214" s="1079">
        <v>0</v>
      </c>
      <c r="AL214" s="776"/>
      <c r="AM214" s="776"/>
      <c r="AN214" s="776"/>
    </row>
    <row r="215" spans="1:20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v>0</v>
      </c>
      <c r="Y215" s="1078"/>
      <c r="Z215" s="1078"/>
      <c r="AA215" s="1078"/>
      <c r="AB215" s="1078">
        <v>0</v>
      </c>
      <c r="AC215" s="1124">
        <v>150</v>
      </c>
      <c r="AD215" s="1078">
        <v>0</v>
      </c>
      <c r="AE215" s="1124"/>
      <c r="AF215" s="1124"/>
      <c r="AG215" s="1125">
        <v>0</v>
      </c>
      <c r="AH215" s="1077">
        <v>0</v>
      </c>
      <c r="AI215" s="1079">
        <v>0</v>
      </c>
      <c r="AJ215" s="1078"/>
      <c r="AK215" s="1079">
        <v>0</v>
      </c>
      <c r="AL215" s="776"/>
      <c r="AM215" s="776"/>
      <c r="AN215" s="776"/>
    </row>
    <row r="216" spans="1:20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v>0</v>
      </c>
      <c r="Y216" s="1078"/>
      <c r="Z216" s="1078"/>
      <c r="AA216" s="1078"/>
      <c r="AB216" s="1078">
        <v>0</v>
      </c>
      <c r="AC216" s="1124">
        <v>150</v>
      </c>
      <c r="AD216" s="1078">
        <v>0</v>
      </c>
      <c r="AE216" s="1124"/>
      <c r="AF216" s="1124"/>
      <c r="AG216" s="1125">
        <v>0</v>
      </c>
      <c r="AH216" s="1077">
        <v>0</v>
      </c>
      <c r="AI216" s="1079">
        <v>0</v>
      </c>
      <c r="AJ216" s="1078"/>
      <c r="AK216" s="1079">
        <v>0</v>
      </c>
      <c r="AL216" s="776"/>
      <c r="AM216" s="776"/>
      <c r="AN216" s="776"/>
    </row>
    <row r="217" spans="1:20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v>0</v>
      </c>
      <c r="Y217" s="1078"/>
      <c r="Z217" s="1078"/>
      <c r="AA217" s="1078"/>
      <c r="AB217" s="1078">
        <v>0</v>
      </c>
      <c r="AC217" s="1124">
        <v>150</v>
      </c>
      <c r="AD217" s="1078">
        <v>0</v>
      </c>
      <c r="AE217" s="1124"/>
      <c r="AF217" s="1124"/>
      <c r="AG217" s="1125">
        <v>0</v>
      </c>
      <c r="AH217" s="1077">
        <v>0</v>
      </c>
      <c r="AI217" s="1079">
        <v>0</v>
      </c>
      <c r="AJ217" s="1078"/>
      <c r="AK217" s="1079">
        <v>0</v>
      </c>
      <c r="AL217" s="776"/>
      <c r="AM217" s="776"/>
      <c r="AN217" s="776"/>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row>
    <row r="218" spans="1:20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v>0</v>
      </c>
      <c r="Y218" s="1078"/>
      <c r="Z218" s="1078"/>
      <c r="AA218" s="1078"/>
      <c r="AB218" s="1078">
        <v>0</v>
      </c>
      <c r="AC218" s="1124">
        <v>150</v>
      </c>
      <c r="AD218" s="1078">
        <v>0</v>
      </c>
      <c r="AE218" s="1124"/>
      <c r="AF218" s="1124"/>
      <c r="AG218" s="1125">
        <v>0</v>
      </c>
      <c r="AH218" s="1077">
        <v>0</v>
      </c>
      <c r="AI218" s="1079">
        <v>0</v>
      </c>
      <c r="AJ218" s="1078"/>
      <c r="AK218" s="1079">
        <v>0</v>
      </c>
      <c r="AL218" s="776"/>
      <c r="AM218" s="776"/>
      <c r="AN218" s="776"/>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row>
    <row r="219" spans="1:20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v>0</v>
      </c>
      <c r="Y219" s="1078"/>
      <c r="Z219" s="1078"/>
      <c r="AA219" s="1078"/>
      <c r="AB219" s="1078">
        <v>0</v>
      </c>
      <c r="AC219" s="1124">
        <v>150</v>
      </c>
      <c r="AD219" s="1078">
        <v>0</v>
      </c>
      <c r="AE219" s="1124"/>
      <c r="AF219" s="1124"/>
      <c r="AG219" s="1125">
        <v>0</v>
      </c>
      <c r="AH219" s="1077">
        <v>0</v>
      </c>
      <c r="AI219" s="1079">
        <v>0</v>
      </c>
      <c r="AJ219" s="1078"/>
      <c r="AK219" s="1079">
        <v>0</v>
      </c>
      <c r="AL219" s="776"/>
      <c r="AM219" s="776"/>
      <c r="AN219" s="831"/>
    </row>
    <row r="220" spans="1:206"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598">
        <v>0</v>
      </c>
      <c r="V220" s="776">
        <v>0</v>
      </c>
      <c r="W220" s="533"/>
      <c r="X220" s="8">
        <v>0</v>
      </c>
      <c r="Y220" s="8"/>
      <c r="Z220" s="8"/>
      <c r="AA220" s="8"/>
      <c r="AB220" s="8">
        <v>0</v>
      </c>
      <c r="AC220" s="1130">
        <v>150</v>
      </c>
      <c r="AD220" s="8">
        <v>0</v>
      </c>
      <c r="AE220" s="1130"/>
      <c r="AF220" s="1130"/>
      <c r="AG220" s="1129">
        <v>0</v>
      </c>
      <c r="AH220" s="1081">
        <v>0</v>
      </c>
      <c r="AI220" s="1082">
        <v>0</v>
      </c>
      <c r="AJ220" s="89"/>
      <c r="AK220" s="1082">
        <v>0</v>
      </c>
      <c r="AL220" s="776"/>
      <c r="AM220" s="776"/>
      <c r="AN220" s="831"/>
    </row>
    <row r="221" spans="1:206"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598">
        <v>0</v>
      </c>
      <c r="V221" s="776">
        <v>0</v>
      </c>
      <c r="W221" s="533"/>
      <c r="X221" s="8">
        <v>0</v>
      </c>
      <c r="Y221" s="8"/>
      <c r="Z221" s="8"/>
      <c r="AA221" s="8"/>
      <c r="AB221" s="8">
        <v>0</v>
      </c>
      <c r="AC221" s="1130">
        <v>150</v>
      </c>
      <c r="AD221" s="8">
        <v>0</v>
      </c>
      <c r="AE221" s="1130"/>
      <c r="AF221" s="1130"/>
      <c r="AG221" s="1129">
        <v>0</v>
      </c>
      <c r="AH221" s="1081">
        <v>0</v>
      </c>
      <c r="AI221" s="1082">
        <v>0</v>
      </c>
      <c r="AJ221" s="89"/>
      <c r="AK221" s="1082">
        <v>0</v>
      </c>
      <c r="AL221" s="831"/>
      <c r="AM221" s="831"/>
      <c r="AN221" s="831"/>
    </row>
    <row r="222" spans="1:206"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598">
        <v>0</v>
      </c>
      <c r="V222" s="776">
        <v>0</v>
      </c>
      <c r="W222" s="533"/>
      <c r="X222" s="8">
        <v>0</v>
      </c>
      <c r="Y222" s="8"/>
      <c r="Z222" s="8"/>
      <c r="AA222" s="8"/>
      <c r="AB222" s="8">
        <v>0</v>
      </c>
      <c r="AC222" s="1130">
        <v>150</v>
      </c>
      <c r="AD222" s="8">
        <v>0</v>
      </c>
      <c r="AE222" s="1130"/>
      <c r="AF222" s="1130"/>
      <c r="AG222" s="1129">
        <v>0</v>
      </c>
      <c r="AH222" s="1081">
        <v>0</v>
      </c>
      <c r="AI222" s="1082">
        <v>0</v>
      </c>
      <c r="AJ222" s="89"/>
      <c r="AK222" s="1082">
        <v>0</v>
      </c>
      <c r="AL222" s="831"/>
      <c r="AM222" s="831"/>
      <c r="AN222" s="831"/>
    </row>
    <row r="223" spans="1:206"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598">
        <v>0</v>
      </c>
      <c r="V223" s="776">
        <v>0</v>
      </c>
      <c r="W223" s="533"/>
      <c r="X223" s="8">
        <v>18600000</v>
      </c>
      <c r="Y223" s="8">
        <v>7600000</v>
      </c>
      <c r="Z223" s="8"/>
      <c r="AA223" s="8">
        <v>11000000</v>
      </c>
      <c r="AB223" s="8">
        <v>0</v>
      </c>
      <c r="AC223" s="1227">
        <v>153.79726807866433</v>
      </c>
      <c r="AD223" s="8">
        <v>0</v>
      </c>
      <c r="AE223" s="1227"/>
      <c r="AF223" s="1227"/>
      <c r="AG223" s="1129">
        <v>0</v>
      </c>
      <c r="AH223" s="1081">
        <v>0</v>
      </c>
      <c r="AI223" s="1082">
        <v>0</v>
      </c>
      <c r="AJ223" s="89"/>
      <c r="AK223" s="1082">
        <v>0</v>
      </c>
      <c r="AL223" s="831"/>
      <c r="AM223" s="831"/>
      <c r="AN223" s="831"/>
    </row>
    <row r="224" spans="1:206" s="144" customFormat="1" ht="15.75" customHeight="1">
      <c r="A224" s="994"/>
      <c r="B224" s="994"/>
      <c r="C224" s="236"/>
      <c r="D224" s="236"/>
      <c r="E224" s="236"/>
      <c r="F224" s="371"/>
      <c r="G224" s="865">
        <v>11</v>
      </c>
      <c r="H224" s="859">
        <v>2006</v>
      </c>
      <c r="I224" s="866">
        <v>2007</v>
      </c>
      <c r="J224" s="866">
        <v>2007</v>
      </c>
      <c r="K224" s="621">
        <v>0</v>
      </c>
      <c r="L224" s="1081">
        <v>0</v>
      </c>
      <c r="M224" s="89">
        <v>280000</v>
      </c>
      <c r="N224" s="89">
        <v>0</v>
      </c>
      <c r="O224" s="1082">
        <v>280000</v>
      </c>
      <c r="P224" s="598">
        <v>280000</v>
      </c>
      <c r="Q224" s="776">
        <v>344364.68231896358</v>
      </c>
      <c r="R224" s="776">
        <v>0</v>
      </c>
      <c r="S224" s="776">
        <v>0</v>
      </c>
      <c r="T224" s="533">
        <v>0</v>
      </c>
      <c r="U224" s="598">
        <v>0</v>
      </c>
      <c r="V224" s="776">
        <v>0</v>
      </c>
      <c r="W224" s="533"/>
      <c r="X224" s="8">
        <v>0</v>
      </c>
      <c r="Y224" s="8"/>
      <c r="Z224" s="8"/>
      <c r="AA224" s="8"/>
      <c r="AB224" s="8">
        <v>0</v>
      </c>
      <c r="AC224" s="1227">
        <v>153.79726807866433</v>
      </c>
      <c r="AD224" s="8">
        <v>0</v>
      </c>
      <c r="AE224" s="1227"/>
      <c r="AF224" s="1227"/>
      <c r="AG224" s="8">
        <v>280000</v>
      </c>
      <c r="AH224" s="1081">
        <v>0</v>
      </c>
      <c r="AI224" s="1082">
        <v>280000</v>
      </c>
      <c r="AJ224" s="89"/>
      <c r="AK224" s="1082">
        <v>280000</v>
      </c>
      <c r="AL224" s="831"/>
      <c r="AM224" s="831"/>
      <c r="AN224" s="831"/>
    </row>
    <row r="225" spans="1:40"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598">
        <v>0</v>
      </c>
      <c r="V225" s="776">
        <v>0</v>
      </c>
      <c r="W225" s="533"/>
      <c r="X225" s="8">
        <v>0</v>
      </c>
      <c r="Y225" s="8"/>
      <c r="Z225" s="8"/>
      <c r="AA225" s="8"/>
      <c r="AB225" s="8">
        <v>0</v>
      </c>
      <c r="AC225" s="1227">
        <v>153.79726807866433</v>
      </c>
      <c r="AD225" s="8">
        <v>0</v>
      </c>
      <c r="AE225" s="1227"/>
      <c r="AF225" s="1227"/>
      <c r="AG225" s="8">
        <v>0</v>
      </c>
      <c r="AH225" s="1081">
        <v>0</v>
      </c>
      <c r="AI225" s="1082">
        <v>0</v>
      </c>
      <c r="AJ225" s="89"/>
      <c r="AK225" s="1082">
        <v>0</v>
      </c>
      <c r="AL225" s="831"/>
      <c r="AM225" s="831"/>
      <c r="AN225" s="831"/>
    </row>
    <row r="226" spans="1:40"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598">
        <v>0</v>
      </c>
      <c r="V226" s="776">
        <v>0</v>
      </c>
      <c r="W226" s="533"/>
      <c r="X226" s="8">
        <v>0</v>
      </c>
      <c r="Y226" s="8"/>
      <c r="Z226" s="8"/>
      <c r="AA226" s="8"/>
      <c r="AB226" s="8">
        <v>0</v>
      </c>
      <c r="AC226" s="1227">
        <v>153.79726807866433</v>
      </c>
      <c r="AD226" s="8">
        <v>0</v>
      </c>
      <c r="AE226" s="1227"/>
      <c r="AF226" s="1227"/>
      <c r="AG226" s="8">
        <v>0</v>
      </c>
      <c r="AH226" s="1081">
        <v>0</v>
      </c>
      <c r="AI226" s="1082">
        <v>0</v>
      </c>
      <c r="AJ226" s="89"/>
      <c r="AK226" s="1082">
        <v>0</v>
      </c>
      <c r="AL226" s="831"/>
      <c r="AM226" s="831"/>
      <c r="AN226" s="831"/>
    </row>
    <row r="227" spans="1:40"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598">
        <v>0</v>
      </c>
      <c r="V227" s="776">
        <v>0</v>
      </c>
      <c r="W227" s="533"/>
      <c r="X227" s="8">
        <v>0</v>
      </c>
      <c r="Y227" s="8"/>
      <c r="Z227" s="8"/>
      <c r="AA227" s="8"/>
      <c r="AB227" s="8">
        <v>0</v>
      </c>
      <c r="AC227" s="1227">
        <v>153.79726807866433</v>
      </c>
      <c r="AD227" s="8">
        <v>0</v>
      </c>
      <c r="AE227" s="1227"/>
      <c r="AF227" s="1227"/>
      <c r="AG227" s="8">
        <v>0</v>
      </c>
      <c r="AH227" s="1081">
        <v>0</v>
      </c>
      <c r="AI227" s="1082">
        <v>0</v>
      </c>
      <c r="AJ227" s="89"/>
      <c r="AK227" s="1082">
        <v>0</v>
      </c>
      <c r="AL227" s="831"/>
      <c r="AM227" s="831"/>
      <c r="AN227" s="831"/>
    </row>
    <row r="228" spans="1:40"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598">
        <v>0</v>
      </c>
      <c r="V228" s="776">
        <v>0</v>
      </c>
      <c r="W228" s="533"/>
      <c r="X228" s="8">
        <v>0</v>
      </c>
      <c r="Y228" s="8"/>
      <c r="Z228" s="8"/>
      <c r="AA228" s="8"/>
      <c r="AB228" s="8">
        <v>0</v>
      </c>
      <c r="AC228" s="1227">
        <v>153.79726807866433</v>
      </c>
      <c r="AD228" s="8">
        <v>0</v>
      </c>
      <c r="AE228" s="1227"/>
      <c r="AF228" s="1227"/>
      <c r="AG228" s="8">
        <v>0</v>
      </c>
      <c r="AH228" s="1081">
        <v>0</v>
      </c>
      <c r="AI228" s="1082">
        <v>0</v>
      </c>
      <c r="AJ228" s="89"/>
      <c r="AK228" s="1082">
        <v>0</v>
      </c>
      <c r="AL228" s="831"/>
      <c r="AM228" s="831"/>
      <c r="AN228" s="831"/>
    </row>
    <row r="229" spans="1:40"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598">
        <v>0</v>
      </c>
      <c r="V229" s="776">
        <v>0</v>
      </c>
      <c r="W229" s="533"/>
      <c r="X229" s="8">
        <v>0</v>
      </c>
      <c r="Y229" s="8"/>
      <c r="Z229" s="8"/>
      <c r="AA229" s="8"/>
      <c r="AB229" s="8">
        <v>0</v>
      </c>
      <c r="AC229" s="1227">
        <v>153.79726807866433</v>
      </c>
      <c r="AD229" s="8">
        <v>0</v>
      </c>
      <c r="AE229" s="1227"/>
      <c r="AF229" s="1227"/>
      <c r="AG229" s="8">
        <v>0</v>
      </c>
      <c r="AH229" s="1081">
        <v>0</v>
      </c>
      <c r="AI229" s="1082">
        <v>0</v>
      </c>
      <c r="AJ229" s="89"/>
      <c r="AK229" s="1082">
        <v>0</v>
      </c>
      <c r="AL229" s="831"/>
      <c r="AM229" s="831"/>
      <c r="AN229" s="831"/>
    </row>
    <row r="230" spans="1:40"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598">
        <v>0</v>
      </c>
      <c r="V230" s="776">
        <v>0</v>
      </c>
      <c r="W230" s="533"/>
      <c r="X230" s="8">
        <v>0</v>
      </c>
      <c r="Y230" s="8"/>
      <c r="Z230" s="8"/>
      <c r="AA230" s="8"/>
      <c r="AB230" s="8">
        <v>0</v>
      </c>
      <c r="AC230" s="1227">
        <v>153.79726807866433</v>
      </c>
      <c r="AD230" s="8">
        <v>0</v>
      </c>
      <c r="AE230" s="1227"/>
      <c r="AF230" s="1227"/>
      <c r="AG230" s="8">
        <v>0</v>
      </c>
      <c r="AH230" s="1081">
        <v>0</v>
      </c>
      <c r="AI230" s="1082">
        <v>0</v>
      </c>
      <c r="AJ230" s="89"/>
      <c r="AK230" s="1082">
        <v>0</v>
      </c>
      <c r="AL230" s="831"/>
      <c r="AM230" s="831"/>
      <c r="AN230" s="831"/>
    </row>
    <row r="231" spans="1:40"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598">
        <v>0</v>
      </c>
      <c r="V231" s="776">
        <v>0</v>
      </c>
      <c r="W231" s="533"/>
      <c r="X231" s="8">
        <v>0</v>
      </c>
      <c r="Y231" s="8"/>
      <c r="Z231" s="8"/>
      <c r="AA231" s="8"/>
      <c r="AB231" s="8">
        <v>0</v>
      </c>
      <c r="AC231" s="1227">
        <v>153.79726807866433</v>
      </c>
      <c r="AD231" s="8">
        <v>0</v>
      </c>
      <c r="AE231" s="1227"/>
      <c r="AF231" s="1227"/>
      <c r="AG231" s="8">
        <v>0</v>
      </c>
      <c r="AH231" s="1081">
        <v>0</v>
      </c>
      <c r="AI231" s="1082">
        <v>0</v>
      </c>
      <c r="AJ231" s="89"/>
      <c r="AK231" s="1082">
        <v>0</v>
      </c>
      <c r="AL231" s="831"/>
      <c r="AM231" s="831"/>
      <c r="AN231" s="831"/>
    </row>
    <row r="232" spans="1:40"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598">
        <v>0</v>
      </c>
      <c r="V232" s="776">
        <v>0</v>
      </c>
      <c r="W232" s="533"/>
      <c r="X232" s="8">
        <v>0</v>
      </c>
      <c r="Y232" s="8"/>
      <c r="Z232" s="8"/>
      <c r="AA232" s="8"/>
      <c r="AB232" s="8">
        <v>0</v>
      </c>
      <c r="AC232" s="1227">
        <v>157.69066445640362</v>
      </c>
      <c r="AD232" s="8">
        <v>0</v>
      </c>
      <c r="AE232" s="1227"/>
      <c r="AF232" s="1227"/>
      <c r="AG232" s="8">
        <v>0</v>
      </c>
      <c r="AH232" s="1081">
        <v>0</v>
      </c>
      <c r="AI232" s="1082">
        <v>0</v>
      </c>
      <c r="AJ232" s="89"/>
      <c r="AK232" s="1082">
        <v>0</v>
      </c>
      <c r="AL232" s="831"/>
      <c r="AM232" s="831"/>
      <c r="AN232" s="831"/>
    </row>
    <row r="233" spans="1:40"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598">
        <v>0</v>
      </c>
      <c r="V233" s="776">
        <v>0</v>
      </c>
      <c r="W233" s="533"/>
      <c r="X233" s="8">
        <v>0</v>
      </c>
      <c r="Y233" s="8"/>
      <c r="Z233" s="8"/>
      <c r="AA233" s="8"/>
      <c r="AB233" s="8">
        <v>0</v>
      </c>
      <c r="AC233" s="1227">
        <v>157.69066445640362</v>
      </c>
      <c r="AD233" s="8">
        <v>0</v>
      </c>
      <c r="AE233" s="1227"/>
      <c r="AF233" s="1227"/>
      <c r="AG233" s="8">
        <v>0</v>
      </c>
      <c r="AH233" s="1081">
        <v>0</v>
      </c>
      <c r="AI233" s="1082">
        <v>0</v>
      </c>
      <c r="AJ233" s="89"/>
      <c r="AK233" s="1082">
        <v>0</v>
      </c>
      <c r="AL233" s="831"/>
      <c r="AM233" s="831"/>
      <c r="AN233" s="831"/>
    </row>
    <row r="234" spans="1:40"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598">
        <v>0</v>
      </c>
      <c r="V234" s="776">
        <v>0</v>
      </c>
      <c r="W234" s="533"/>
      <c r="X234" s="8">
        <v>0</v>
      </c>
      <c r="Y234" s="8"/>
      <c r="Z234" s="8"/>
      <c r="AA234" s="8"/>
      <c r="AB234" s="8">
        <v>0</v>
      </c>
      <c r="AC234" s="1227">
        <v>157.69066445640362</v>
      </c>
      <c r="AD234" s="8">
        <v>0</v>
      </c>
      <c r="AE234" s="1227"/>
      <c r="AF234" s="1227"/>
      <c r="AG234" s="8">
        <v>0</v>
      </c>
      <c r="AH234" s="1081">
        <v>0</v>
      </c>
      <c r="AI234" s="1082">
        <v>0</v>
      </c>
      <c r="AJ234" s="89"/>
      <c r="AK234" s="1082">
        <v>0</v>
      </c>
      <c r="AL234" s="831"/>
      <c r="AM234" s="831"/>
      <c r="AN234" s="831"/>
    </row>
    <row r="235" spans="1:40"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598">
        <v>0</v>
      </c>
      <c r="V235" s="776">
        <v>0</v>
      </c>
      <c r="W235" s="533"/>
      <c r="X235" s="8">
        <v>0</v>
      </c>
      <c r="Y235" s="8"/>
      <c r="Z235" s="8"/>
      <c r="AA235" s="8"/>
      <c r="AB235" s="8">
        <v>0</v>
      </c>
      <c r="AC235" s="1227">
        <v>157.69066445640362</v>
      </c>
      <c r="AD235" s="8">
        <v>0</v>
      </c>
      <c r="AE235" s="1227"/>
      <c r="AF235" s="1227"/>
      <c r="AG235" s="8">
        <v>0</v>
      </c>
      <c r="AH235" s="1081">
        <v>0</v>
      </c>
      <c r="AI235" s="1082">
        <v>0</v>
      </c>
      <c r="AJ235" s="89"/>
      <c r="AK235" s="1082">
        <v>0</v>
      </c>
      <c r="AL235" s="831"/>
      <c r="AM235" s="831"/>
      <c r="AN235" s="831"/>
    </row>
    <row r="236" spans="1:40" s="144" customFormat="1" ht="15.75" customHeight="1">
      <c r="A236" s="994"/>
      <c r="B236" s="994"/>
      <c r="C236" s="236"/>
      <c r="D236" s="236"/>
      <c r="E236" s="236"/>
      <c r="F236" s="371"/>
      <c r="G236" s="865">
        <v>11</v>
      </c>
      <c r="H236" s="859">
        <v>2007</v>
      </c>
      <c r="I236" s="866">
        <v>2008</v>
      </c>
      <c r="J236" s="866">
        <v>2008</v>
      </c>
      <c r="K236" s="621">
        <v>0</v>
      </c>
      <c r="L236" s="1081">
        <v>0</v>
      </c>
      <c r="M236" s="89">
        <v>287088.23374684009</v>
      </c>
      <c r="N236" s="89">
        <v>0</v>
      </c>
      <c r="O236" s="1082">
        <v>287088.23374684009</v>
      </c>
      <c r="P236" s="598">
        <v>287088.23374684009</v>
      </c>
      <c r="Q236" s="776">
        <v>342798.36481186876</v>
      </c>
      <c r="R236" s="776">
        <v>0</v>
      </c>
      <c r="S236" s="776">
        <v>0</v>
      </c>
      <c r="T236" s="533">
        <v>0</v>
      </c>
      <c r="U236" s="598">
        <v>0</v>
      </c>
      <c r="V236" s="776">
        <v>0</v>
      </c>
      <c r="W236" s="533"/>
      <c r="X236" s="8">
        <v>18600000</v>
      </c>
      <c r="Y236" s="8">
        <v>7600000</v>
      </c>
      <c r="Z236" s="8"/>
      <c r="AA236" s="8">
        <v>11000000</v>
      </c>
      <c r="AB236" s="8">
        <v>0</v>
      </c>
      <c r="AC236" s="1227">
        <v>157.69066445640362</v>
      </c>
      <c r="AD236" s="8">
        <v>0</v>
      </c>
      <c r="AE236" s="1227"/>
      <c r="AF236" s="1227"/>
      <c r="AG236" s="8">
        <v>287088.23374684009</v>
      </c>
      <c r="AH236" s="1081">
        <v>0</v>
      </c>
      <c r="AI236" s="1082">
        <v>287088.23374684009</v>
      </c>
      <c r="AJ236" s="89"/>
      <c r="AK236" s="1082">
        <v>287088.23374684009</v>
      </c>
      <c r="AL236" s="831"/>
      <c r="AM236" s="831"/>
      <c r="AN236" s="831"/>
    </row>
    <row r="237" spans="1:40"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598">
        <v>0</v>
      </c>
      <c r="V237" s="776">
        <v>0</v>
      </c>
      <c r="W237" s="533"/>
      <c r="X237" s="8">
        <v>0</v>
      </c>
      <c r="Y237" s="8"/>
      <c r="Z237" s="8"/>
      <c r="AA237" s="8"/>
      <c r="AB237" s="8">
        <v>0</v>
      </c>
      <c r="AC237" s="1227">
        <v>157.69066445640362</v>
      </c>
      <c r="AD237" s="8">
        <v>0</v>
      </c>
      <c r="AE237" s="1227"/>
      <c r="AF237" s="1227"/>
      <c r="AG237" s="8">
        <v>0</v>
      </c>
      <c r="AH237" s="1081">
        <v>0</v>
      </c>
      <c r="AI237" s="1082">
        <v>0</v>
      </c>
      <c r="AJ237" s="89"/>
      <c r="AK237" s="1082">
        <v>0</v>
      </c>
      <c r="AL237" s="831"/>
      <c r="AM237" s="831"/>
      <c r="AN237" s="831"/>
    </row>
    <row r="238" spans="1:40"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598">
        <v>0</v>
      </c>
      <c r="V238" s="776">
        <v>0</v>
      </c>
      <c r="W238" s="533"/>
      <c r="X238" s="8">
        <v>0</v>
      </c>
      <c r="Y238" s="8"/>
      <c r="Z238" s="8"/>
      <c r="AA238" s="8"/>
      <c r="AB238" s="8">
        <v>0</v>
      </c>
      <c r="AC238" s="1227">
        <v>157.69066445640362</v>
      </c>
      <c r="AD238" s="8">
        <v>0</v>
      </c>
      <c r="AE238" s="1227"/>
      <c r="AF238" s="1227"/>
      <c r="AG238" s="8">
        <v>0</v>
      </c>
      <c r="AH238" s="1081">
        <v>0</v>
      </c>
      <c r="AI238" s="1082">
        <v>0</v>
      </c>
      <c r="AJ238" s="89"/>
      <c r="AK238" s="1082">
        <v>0</v>
      </c>
      <c r="AL238" s="831"/>
      <c r="AM238" s="831"/>
      <c r="AN238" s="831"/>
    </row>
    <row r="239" spans="1:40"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598">
        <v>0</v>
      </c>
      <c r="V239" s="776">
        <v>0</v>
      </c>
      <c r="W239" s="533"/>
      <c r="X239" s="8">
        <v>0</v>
      </c>
      <c r="Y239" s="8"/>
      <c r="Z239" s="8"/>
      <c r="AA239" s="8"/>
      <c r="AB239" s="8">
        <v>0</v>
      </c>
      <c r="AC239" s="1227">
        <v>157.69066445640362</v>
      </c>
      <c r="AD239" s="8">
        <v>0</v>
      </c>
      <c r="AE239" s="1227"/>
      <c r="AF239" s="1227"/>
      <c r="AG239" s="8">
        <v>0</v>
      </c>
      <c r="AH239" s="1081">
        <v>0</v>
      </c>
      <c r="AI239" s="1082">
        <v>0</v>
      </c>
      <c r="AJ239" s="89"/>
      <c r="AK239" s="1082">
        <v>0</v>
      </c>
      <c r="AL239" s="831"/>
      <c r="AM239" s="831"/>
      <c r="AN239" s="831"/>
    </row>
    <row r="240" spans="1:40"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598">
        <v>0</v>
      </c>
      <c r="V240" s="776">
        <v>0</v>
      </c>
      <c r="W240" s="533"/>
      <c r="X240" s="8">
        <v>0</v>
      </c>
      <c r="Y240" s="8"/>
      <c r="Z240" s="8"/>
      <c r="AA240" s="8"/>
      <c r="AB240" s="8">
        <v>0</v>
      </c>
      <c r="AC240" s="1227">
        <v>157.69066445640362</v>
      </c>
      <c r="AD240" s="8">
        <v>0</v>
      </c>
      <c r="AE240" s="1227"/>
      <c r="AF240" s="1227"/>
      <c r="AG240" s="8">
        <v>0</v>
      </c>
      <c r="AH240" s="1081">
        <v>0</v>
      </c>
      <c r="AI240" s="1082">
        <v>0</v>
      </c>
      <c r="AJ240" s="89"/>
      <c r="AK240" s="1082">
        <v>0</v>
      </c>
      <c r="AL240" s="831"/>
      <c r="AM240" s="831"/>
      <c r="AN240" s="831"/>
    </row>
    <row r="241" spans="1:40"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598">
        <v>0</v>
      </c>
      <c r="V241" s="776">
        <v>0</v>
      </c>
      <c r="W241" s="533"/>
      <c r="X241" s="8">
        <v>0</v>
      </c>
      <c r="Y241" s="8"/>
      <c r="Z241" s="8"/>
      <c r="AA241" s="8"/>
      <c r="AB241" s="8">
        <v>0</v>
      </c>
      <c r="AC241" s="1227">
        <v>157.69066445640362</v>
      </c>
      <c r="AD241" s="8">
        <v>0</v>
      </c>
      <c r="AE241" s="1227"/>
      <c r="AF241" s="1227"/>
      <c r="AG241" s="8">
        <v>0</v>
      </c>
      <c r="AH241" s="1081">
        <v>0</v>
      </c>
      <c r="AI241" s="1082">
        <v>0</v>
      </c>
      <c r="AJ241" s="89"/>
      <c r="AK241" s="1082">
        <v>0</v>
      </c>
      <c r="AL241" s="831"/>
      <c r="AM241" s="831"/>
      <c r="AN241" s="831"/>
    </row>
    <row r="242" spans="1:40"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598">
        <v>0</v>
      </c>
      <c r="V242" s="776">
        <v>0</v>
      </c>
      <c r="W242" s="533"/>
      <c r="X242" s="8">
        <v>0</v>
      </c>
      <c r="Y242" s="8"/>
      <c r="Z242" s="8"/>
      <c r="AA242" s="8"/>
      <c r="AB242" s="8">
        <v>0</v>
      </c>
      <c r="AC242" s="1227">
        <v>157.69066445640362</v>
      </c>
      <c r="AD242" s="8">
        <v>0</v>
      </c>
      <c r="AE242" s="1227"/>
      <c r="AF242" s="1227"/>
      <c r="AG242" s="8">
        <v>0</v>
      </c>
      <c r="AH242" s="1081">
        <v>0</v>
      </c>
      <c r="AI242" s="1082">
        <v>0</v>
      </c>
      <c r="AJ242" s="89"/>
      <c r="AK242" s="1082">
        <v>0</v>
      </c>
      <c r="AL242" s="831"/>
      <c r="AM242" s="831"/>
      <c r="AN242" s="831"/>
    </row>
    <row r="243" spans="1:40"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598">
        <v>0</v>
      </c>
      <c r="V243" s="776">
        <v>0</v>
      </c>
      <c r="W243" s="533"/>
      <c r="X243" s="8">
        <v>0</v>
      </c>
      <c r="Y243" s="8"/>
      <c r="Z243" s="8"/>
      <c r="AA243" s="8"/>
      <c r="AB243" s="8">
        <v>0</v>
      </c>
      <c r="AC243" s="1227">
        <v>157.69066445640362</v>
      </c>
      <c r="AD243" s="8">
        <v>0</v>
      </c>
      <c r="AE243" s="1227"/>
      <c r="AF243" s="1227"/>
      <c r="AG243" s="8">
        <v>0</v>
      </c>
      <c r="AH243" s="1081">
        <v>0</v>
      </c>
      <c r="AI243" s="1082">
        <v>0</v>
      </c>
      <c r="AJ243" s="89"/>
      <c r="AK243" s="1082">
        <v>0</v>
      </c>
      <c r="AL243" s="831"/>
      <c r="AM243" s="831"/>
      <c r="AN243" s="831"/>
    </row>
    <row r="244" spans="1:40"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598">
        <v>0</v>
      </c>
      <c r="V244" s="776">
        <v>0</v>
      </c>
      <c r="W244" s="533"/>
      <c r="X244" s="8">
        <v>0</v>
      </c>
      <c r="Y244" s="8"/>
      <c r="Z244" s="8"/>
      <c r="AA244" s="8"/>
      <c r="AB244" s="8">
        <v>0</v>
      </c>
      <c r="AC244" s="1227">
        <v>122</v>
      </c>
      <c r="AD244" s="8">
        <v>0</v>
      </c>
      <c r="AE244" s="1227">
        <v>0</v>
      </c>
      <c r="AF244" s="8">
        <v>0</v>
      </c>
      <c r="AG244" s="8">
        <v>0</v>
      </c>
      <c r="AH244" s="1081">
        <v>0</v>
      </c>
      <c r="AI244" s="1082">
        <v>0</v>
      </c>
      <c r="AJ244" s="89"/>
      <c r="AK244" s="1082">
        <v>0</v>
      </c>
      <c r="AL244" s="831"/>
      <c r="AM244" s="831"/>
      <c r="AN244" s="831"/>
    </row>
    <row r="245" spans="1:40"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598">
        <v>0</v>
      </c>
      <c r="V245" s="776">
        <v>0</v>
      </c>
      <c r="W245" s="533"/>
      <c r="X245" s="8">
        <v>0</v>
      </c>
      <c r="Y245" s="8"/>
      <c r="Z245" s="8"/>
      <c r="AA245" s="8"/>
      <c r="AB245" s="8">
        <v>0</v>
      </c>
      <c r="AC245" s="1227">
        <v>122</v>
      </c>
      <c r="AD245" s="8">
        <v>0</v>
      </c>
      <c r="AE245" s="1227">
        <v>0</v>
      </c>
      <c r="AF245" s="8">
        <v>0</v>
      </c>
      <c r="AG245" s="8">
        <v>0</v>
      </c>
      <c r="AH245" s="1081">
        <v>0</v>
      </c>
      <c r="AI245" s="1082">
        <v>0</v>
      </c>
      <c r="AJ245" s="89"/>
      <c r="AK245" s="1082">
        <v>0</v>
      </c>
      <c r="AL245" s="831"/>
      <c r="AM245" s="831"/>
      <c r="AN245" s="831"/>
    </row>
    <row r="246" spans="1:40"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598">
        <v>0</v>
      </c>
      <c r="V246" s="776">
        <v>0</v>
      </c>
      <c r="W246" s="533"/>
      <c r="X246" s="8">
        <v>0</v>
      </c>
      <c r="Y246" s="8"/>
      <c r="Z246" s="8"/>
      <c r="AA246" s="8"/>
      <c r="AB246" s="8">
        <v>0</v>
      </c>
      <c r="AC246" s="1227">
        <v>122</v>
      </c>
      <c r="AD246" s="8">
        <v>0</v>
      </c>
      <c r="AE246" s="1227">
        <v>0</v>
      </c>
      <c r="AF246" s="8">
        <v>0</v>
      </c>
      <c r="AG246" s="8">
        <v>0</v>
      </c>
      <c r="AH246" s="1081">
        <v>0</v>
      </c>
      <c r="AI246" s="1082">
        <v>0</v>
      </c>
      <c r="AJ246" s="89"/>
      <c r="AK246" s="1082">
        <v>0</v>
      </c>
      <c r="AL246" s="831"/>
      <c r="AM246" s="831"/>
      <c r="AN246" s="831"/>
    </row>
    <row r="247" spans="1:40"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598">
        <v>0</v>
      </c>
      <c r="V247" s="776">
        <v>0</v>
      </c>
      <c r="W247" s="533"/>
      <c r="X247" s="8">
        <v>0</v>
      </c>
      <c r="Y247" s="8"/>
      <c r="Z247" s="8"/>
      <c r="AA247" s="8"/>
      <c r="AB247" s="8">
        <v>0</v>
      </c>
      <c r="AC247" s="1227">
        <v>122</v>
      </c>
      <c r="AD247" s="8">
        <v>0</v>
      </c>
      <c r="AE247" s="1227">
        <v>0</v>
      </c>
      <c r="AF247" s="8">
        <v>0</v>
      </c>
      <c r="AG247" s="8">
        <v>0</v>
      </c>
      <c r="AH247" s="1081">
        <v>0</v>
      </c>
      <c r="AI247" s="1082">
        <v>0</v>
      </c>
      <c r="AJ247" s="89"/>
      <c r="AK247" s="1082">
        <v>0</v>
      </c>
      <c r="AL247" s="831"/>
      <c r="AM247" s="831"/>
      <c r="AN247" s="831"/>
    </row>
    <row r="248" spans="1:40" s="144" customFormat="1" ht="15.75" customHeight="1">
      <c r="A248" s="994"/>
      <c r="B248" s="994"/>
      <c r="C248" s="236"/>
      <c r="D248" s="236"/>
      <c r="E248" s="236"/>
      <c r="F248" s="371"/>
      <c r="G248" s="865">
        <v>11</v>
      </c>
      <c r="H248" s="859">
        <v>2008</v>
      </c>
      <c r="I248" s="866">
        <v>2009</v>
      </c>
      <c r="J248" s="866">
        <v>2009</v>
      </c>
      <c r="K248" s="621">
        <v>0</v>
      </c>
      <c r="L248" s="1081">
        <v>0</v>
      </c>
      <c r="M248" s="89">
        <v>453000</v>
      </c>
      <c r="N248" s="89">
        <v>0</v>
      </c>
      <c r="O248" s="1082">
        <v>453000</v>
      </c>
      <c r="P248" s="598">
        <v>453000</v>
      </c>
      <c r="Q248" s="776">
        <v>525151.15565789992</v>
      </c>
      <c r="R248" s="776">
        <v>0</v>
      </c>
      <c r="S248" s="776">
        <v>0</v>
      </c>
      <c r="T248" s="533">
        <v>0</v>
      </c>
      <c r="U248" s="598">
        <v>0</v>
      </c>
      <c r="V248" s="776">
        <v>0</v>
      </c>
      <c r="W248" s="533"/>
      <c r="X248" s="8">
        <v>0</v>
      </c>
      <c r="Y248" s="8"/>
      <c r="Z248" s="8"/>
      <c r="AA248" s="8"/>
      <c r="AB248" s="8">
        <v>0</v>
      </c>
      <c r="AC248" s="1227">
        <v>122</v>
      </c>
      <c r="AD248" s="8">
        <v>0</v>
      </c>
      <c r="AE248" s="1227">
        <v>0</v>
      </c>
      <c r="AF248" s="8">
        <v>0</v>
      </c>
      <c r="AG248" s="8">
        <v>453000</v>
      </c>
      <c r="AH248" s="1081">
        <v>0</v>
      </c>
      <c r="AI248" s="1082">
        <v>453000</v>
      </c>
      <c r="AJ248" s="89"/>
      <c r="AK248" s="1082">
        <v>453000</v>
      </c>
      <c r="AL248" s="831"/>
      <c r="AM248" s="831"/>
      <c r="AN248" s="831"/>
    </row>
    <row r="249" spans="1:40"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598">
        <v>0</v>
      </c>
      <c r="V249" s="776">
        <v>0</v>
      </c>
      <c r="W249" s="533"/>
      <c r="X249" s="8">
        <v>0</v>
      </c>
      <c r="Y249" s="8"/>
      <c r="Z249" s="8"/>
      <c r="AA249" s="8"/>
      <c r="AB249" s="8">
        <v>0</v>
      </c>
      <c r="AC249" s="1227">
        <v>122</v>
      </c>
      <c r="AD249" s="8">
        <v>0</v>
      </c>
      <c r="AE249" s="1227">
        <v>0</v>
      </c>
      <c r="AF249" s="8">
        <v>0</v>
      </c>
      <c r="AG249" s="8">
        <v>0</v>
      </c>
      <c r="AH249" s="1081">
        <v>0</v>
      </c>
      <c r="AI249" s="1082">
        <v>0</v>
      </c>
      <c r="AJ249" s="89"/>
      <c r="AK249" s="1082">
        <v>0</v>
      </c>
      <c r="AL249" s="831"/>
      <c r="AM249" s="831"/>
      <c r="AN249" s="831"/>
    </row>
    <row r="250" spans="1:40"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598">
        <v>0</v>
      </c>
      <c r="V250" s="776">
        <v>0</v>
      </c>
      <c r="W250" s="533"/>
      <c r="X250" s="8">
        <v>0</v>
      </c>
      <c r="Y250" s="8"/>
      <c r="Z250" s="8"/>
      <c r="AA250" s="8"/>
      <c r="AB250" s="8">
        <v>0</v>
      </c>
      <c r="AC250" s="1227">
        <v>122</v>
      </c>
      <c r="AD250" s="8">
        <v>0</v>
      </c>
      <c r="AE250" s="1227">
        <v>0</v>
      </c>
      <c r="AF250" s="8">
        <v>0</v>
      </c>
      <c r="AG250" s="8">
        <v>0</v>
      </c>
      <c r="AH250" s="1081">
        <v>0</v>
      </c>
      <c r="AI250" s="1082">
        <v>0</v>
      </c>
      <c r="AJ250" s="89"/>
      <c r="AK250" s="1082">
        <v>0</v>
      </c>
      <c r="AL250" s="831"/>
      <c r="AM250" s="831"/>
      <c r="AN250" s="831"/>
    </row>
    <row r="251" spans="1:40"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598">
        <v>0</v>
      </c>
      <c r="V251" s="776">
        <v>0</v>
      </c>
      <c r="W251" s="533"/>
      <c r="X251" s="8">
        <v>0</v>
      </c>
      <c r="Y251" s="8"/>
      <c r="Z251" s="8"/>
      <c r="AA251" s="8"/>
      <c r="AB251" s="8">
        <v>0</v>
      </c>
      <c r="AC251" s="1227">
        <v>122</v>
      </c>
      <c r="AD251" s="8">
        <v>0</v>
      </c>
      <c r="AE251" s="1227">
        <v>0</v>
      </c>
      <c r="AF251" s="8">
        <v>0</v>
      </c>
      <c r="AG251" s="8">
        <v>0</v>
      </c>
      <c r="AH251" s="1081">
        <v>0</v>
      </c>
      <c r="AI251" s="1082">
        <v>0</v>
      </c>
      <c r="AJ251" s="89"/>
      <c r="AK251" s="1082">
        <v>0</v>
      </c>
      <c r="AL251" s="831"/>
      <c r="AM251" s="831"/>
      <c r="AN251" s="831"/>
    </row>
    <row r="252" spans="1:40"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598">
        <v>0</v>
      </c>
      <c r="V252" s="776">
        <v>0</v>
      </c>
      <c r="W252" s="533"/>
      <c r="X252" s="8">
        <v>0</v>
      </c>
      <c r="Y252" s="8"/>
      <c r="Z252" s="8"/>
      <c r="AA252" s="8"/>
      <c r="AB252" s="8">
        <v>0</v>
      </c>
      <c r="AC252" s="1227">
        <v>122</v>
      </c>
      <c r="AD252" s="8">
        <v>0</v>
      </c>
      <c r="AE252" s="1227">
        <v>0</v>
      </c>
      <c r="AF252" s="8">
        <v>0</v>
      </c>
      <c r="AG252" s="8">
        <v>0</v>
      </c>
      <c r="AH252" s="1081">
        <v>0</v>
      </c>
      <c r="AI252" s="1082">
        <v>0</v>
      </c>
      <c r="AJ252" s="89"/>
      <c r="AK252" s="1082">
        <v>0</v>
      </c>
      <c r="AL252" s="831"/>
      <c r="AM252" s="831"/>
      <c r="AN252" s="831"/>
    </row>
    <row r="253" spans="1:40"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598">
        <v>0</v>
      </c>
      <c r="V253" s="776">
        <v>0</v>
      </c>
      <c r="W253" s="533"/>
      <c r="X253" s="8">
        <v>0</v>
      </c>
      <c r="Y253" s="8"/>
      <c r="Z253" s="8"/>
      <c r="AA253" s="8"/>
      <c r="AB253" s="8">
        <v>0</v>
      </c>
      <c r="AC253" s="1227">
        <v>122</v>
      </c>
      <c r="AD253" s="8">
        <v>0</v>
      </c>
      <c r="AE253" s="1227">
        <v>0</v>
      </c>
      <c r="AF253" s="8">
        <v>0</v>
      </c>
      <c r="AG253" s="8">
        <v>0</v>
      </c>
      <c r="AH253" s="1081">
        <v>0</v>
      </c>
      <c r="AI253" s="1082">
        <v>0</v>
      </c>
      <c r="AJ253" s="89"/>
      <c r="AK253" s="1082">
        <v>0</v>
      </c>
      <c r="AL253" s="831"/>
      <c r="AM253" s="831"/>
      <c r="AN253" s="831"/>
    </row>
    <row r="254" spans="1:40"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598">
        <v>0</v>
      </c>
      <c r="V254" s="776">
        <v>0</v>
      </c>
      <c r="W254" s="533"/>
      <c r="X254" s="8">
        <v>0</v>
      </c>
      <c r="Y254" s="8"/>
      <c r="Z254" s="8"/>
      <c r="AA254" s="8"/>
      <c r="AB254" s="8">
        <v>0</v>
      </c>
      <c r="AC254" s="1227">
        <v>122</v>
      </c>
      <c r="AD254" s="8">
        <v>0</v>
      </c>
      <c r="AE254" s="1227">
        <v>0</v>
      </c>
      <c r="AF254" s="8">
        <v>0</v>
      </c>
      <c r="AG254" s="8">
        <v>0</v>
      </c>
      <c r="AH254" s="1081">
        <v>0</v>
      </c>
      <c r="AI254" s="1082">
        <v>0</v>
      </c>
      <c r="AJ254" s="89"/>
      <c r="AK254" s="1082">
        <v>0</v>
      </c>
      <c r="AL254" s="831"/>
      <c r="AM254" s="831"/>
      <c r="AN254" s="831"/>
    </row>
    <row r="255" spans="1:40"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598">
        <v>0</v>
      </c>
      <c r="V255" s="776">
        <v>0</v>
      </c>
      <c r="W255" s="533"/>
      <c r="X255" s="8">
        <v>0</v>
      </c>
      <c r="Y255" s="8"/>
      <c r="Z255" s="8"/>
      <c r="AA255" s="8"/>
      <c r="AB255" s="8">
        <v>0</v>
      </c>
      <c r="AC255" s="1227">
        <v>122</v>
      </c>
      <c r="AD255" s="8">
        <v>0</v>
      </c>
      <c r="AE255" s="1227">
        <v>0</v>
      </c>
      <c r="AF255" s="8">
        <v>0</v>
      </c>
      <c r="AG255" s="8">
        <v>0</v>
      </c>
      <c r="AH255" s="1081">
        <v>0</v>
      </c>
      <c r="AI255" s="1082">
        <v>0</v>
      </c>
      <c r="AJ255" s="89"/>
      <c r="AK255" s="1082">
        <v>0</v>
      </c>
      <c r="AL255" s="831"/>
      <c r="AM255" s="831"/>
      <c r="AN255" s="831"/>
    </row>
    <row r="256" spans="1:40"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598">
        <v>0</v>
      </c>
      <c r="V256" s="776">
        <v>0</v>
      </c>
      <c r="W256" s="533"/>
      <c r="X256" s="8">
        <v>0</v>
      </c>
      <c r="Y256" s="8"/>
      <c r="Z256" s="8"/>
      <c r="AA256" s="8"/>
      <c r="AB256" s="8">
        <v>0</v>
      </c>
      <c r="AC256" s="1227">
        <v>126</v>
      </c>
      <c r="AD256" s="8">
        <v>0</v>
      </c>
      <c r="AE256" s="1227">
        <v>0</v>
      </c>
      <c r="AF256" s="8">
        <v>0</v>
      </c>
      <c r="AG256" s="8">
        <v>0</v>
      </c>
      <c r="AH256" s="1081">
        <v>0</v>
      </c>
      <c r="AI256" s="1082">
        <v>0</v>
      </c>
      <c r="AJ256" s="89"/>
      <c r="AK256" s="1082">
        <v>0</v>
      </c>
      <c r="AL256" s="831"/>
      <c r="AM256" s="831"/>
      <c r="AN256" s="831"/>
    </row>
    <row r="257" spans="1:40"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598">
        <v>0</v>
      </c>
      <c r="V257" s="776">
        <v>0</v>
      </c>
      <c r="W257" s="533"/>
      <c r="X257" s="8">
        <v>0</v>
      </c>
      <c r="Y257" s="8"/>
      <c r="Z257" s="8"/>
      <c r="AA257" s="8"/>
      <c r="AB257" s="8">
        <v>0</v>
      </c>
      <c r="AC257" s="1227">
        <v>126</v>
      </c>
      <c r="AD257" s="8">
        <v>0</v>
      </c>
      <c r="AE257" s="1227">
        <v>0</v>
      </c>
      <c r="AF257" s="8">
        <v>0</v>
      </c>
      <c r="AG257" s="8">
        <v>0</v>
      </c>
      <c r="AH257" s="1081">
        <v>0</v>
      </c>
      <c r="AI257" s="1082">
        <v>0</v>
      </c>
      <c r="AJ257" s="89"/>
      <c r="AK257" s="1082">
        <v>0</v>
      </c>
      <c r="AL257" s="831"/>
      <c r="AM257" s="831"/>
      <c r="AN257" s="831"/>
    </row>
    <row r="258" spans="1:40"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598">
        <v>0</v>
      </c>
      <c r="V258" s="776">
        <v>0</v>
      </c>
      <c r="W258" s="533"/>
      <c r="X258" s="8">
        <v>0</v>
      </c>
      <c r="Y258" s="8"/>
      <c r="Z258" s="8"/>
      <c r="AA258" s="8"/>
      <c r="AB258" s="8">
        <v>0</v>
      </c>
      <c r="AC258" s="1227">
        <v>126</v>
      </c>
      <c r="AD258" s="8">
        <v>0</v>
      </c>
      <c r="AE258" s="1227">
        <v>0</v>
      </c>
      <c r="AF258" s="8">
        <v>0</v>
      </c>
      <c r="AG258" s="8">
        <v>0</v>
      </c>
      <c r="AH258" s="1081">
        <v>0</v>
      </c>
      <c r="AI258" s="1082">
        <v>0</v>
      </c>
      <c r="AJ258" s="89"/>
      <c r="AK258" s="1082">
        <v>0</v>
      </c>
      <c r="AL258" s="831"/>
      <c r="AM258" s="831"/>
      <c r="AN258" s="831"/>
    </row>
    <row r="259" spans="1:40"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598">
        <v>0</v>
      </c>
      <c r="V259" s="776">
        <v>0</v>
      </c>
      <c r="W259" s="533"/>
      <c r="X259" s="8">
        <v>0</v>
      </c>
      <c r="Y259" s="8"/>
      <c r="Z259" s="8"/>
      <c r="AA259" s="8"/>
      <c r="AB259" s="8">
        <v>0</v>
      </c>
      <c r="AC259" s="1227">
        <v>126</v>
      </c>
      <c r="AD259" s="8">
        <v>0</v>
      </c>
      <c r="AE259" s="1227">
        <v>0</v>
      </c>
      <c r="AF259" s="8">
        <v>0</v>
      </c>
      <c r="AG259" s="8">
        <v>0</v>
      </c>
      <c r="AH259" s="1081">
        <v>0</v>
      </c>
      <c r="AI259" s="1082">
        <v>0</v>
      </c>
      <c r="AJ259" s="89"/>
      <c r="AK259" s="1082">
        <v>0</v>
      </c>
      <c r="AL259" s="831"/>
      <c r="AM259" s="831"/>
      <c r="AN259" s="831"/>
    </row>
    <row r="260" spans="1:40" s="144" customFormat="1" ht="15.75" customHeight="1">
      <c r="A260" s="994"/>
      <c r="B260" s="994"/>
      <c r="C260" s="236"/>
      <c r="D260" s="236"/>
      <c r="E260" s="236"/>
      <c r="F260" s="371"/>
      <c r="G260" s="865">
        <v>11</v>
      </c>
      <c r="H260" s="859">
        <v>2009</v>
      </c>
      <c r="I260" s="866">
        <v>2010</v>
      </c>
      <c r="J260" s="866">
        <v>2010</v>
      </c>
      <c r="K260" s="621" t="s">
        <v>306</v>
      </c>
      <c r="L260" s="1081">
        <v>0</v>
      </c>
      <c r="M260" s="89">
        <v>290000</v>
      </c>
      <c r="N260" s="89">
        <v>0</v>
      </c>
      <c r="O260" s="1082">
        <v>290000</v>
      </c>
      <c r="P260" s="598">
        <v>290000</v>
      </c>
      <c r="Q260" s="776">
        <v>326397.55489999999</v>
      </c>
      <c r="R260" s="776">
        <v>0</v>
      </c>
      <c r="S260" s="776">
        <v>0</v>
      </c>
      <c r="T260" s="533">
        <v>0</v>
      </c>
      <c r="U260" s="598">
        <v>0</v>
      </c>
      <c r="V260" s="776">
        <v>0</v>
      </c>
      <c r="W260" s="533"/>
      <c r="X260" s="8">
        <v>0</v>
      </c>
      <c r="Y260" s="8"/>
      <c r="Z260" s="8"/>
      <c r="AA260" s="8"/>
      <c r="AB260" s="8">
        <v>0</v>
      </c>
      <c r="AC260" s="1227">
        <v>126</v>
      </c>
      <c r="AD260" s="8">
        <v>0</v>
      </c>
      <c r="AE260" s="1227">
        <v>0</v>
      </c>
      <c r="AF260" s="8">
        <v>0</v>
      </c>
      <c r="AG260" s="8">
        <v>290000</v>
      </c>
      <c r="AH260" s="1081">
        <v>0</v>
      </c>
      <c r="AI260" s="1082">
        <v>290000</v>
      </c>
      <c r="AJ260" s="89"/>
      <c r="AK260" s="1082">
        <v>290000</v>
      </c>
      <c r="AL260" s="831"/>
      <c r="AM260" s="831"/>
      <c r="AN260" s="831"/>
    </row>
    <row r="261" spans="1:40"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598">
        <v>0</v>
      </c>
      <c r="V261" s="776">
        <v>0</v>
      </c>
      <c r="W261" s="533"/>
      <c r="X261" s="8">
        <v>0</v>
      </c>
      <c r="Y261" s="8"/>
      <c r="Z261" s="8"/>
      <c r="AA261" s="8"/>
      <c r="AB261" s="8">
        <v>0</v>
      </c>
      <c r="AC261" s="1227">
        <v>126</v>
      </c>
      <c r="AD261" s="8">
        <v>0</v>
      </c>
      <c r="AE261" s="1227">
        <v>0</v>
      </c>
      <c r="AF261" s="8">
        <v>0</v>
      </c>
      <c r="AG261" s="8">
        <v>0</v>
      </c>
      <c r="AH261" s="1081">
        <v>0</v>
      </c>
      <c r="AI261" s="1082">
        <v>0</v>
      </c>
      <c r="AJ261" s="89"/>
      <c r="AK261" s="1082">
        <v>0</v>
      </c>
      <c r="AL261" s="831"/>
      <c r="AM261" s="831"/>
      <c r="AN261" s="831"/>
    </row>
    <row r="262" spans="1:40"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598">
        <v>0</v>
      </c>
      <c r="V262" s="776">
        <v>0</v>
      </c>
      <c r="W262" s="533"/>
      <c r="X262" s="8">
        <v>0</v>
      </c>
      <c r="Y262" s="8"/>
      <c r="Z262" s="8"/>
      <c r="AA262" s="8"/>
      <c r="AB262" s="8">
        <v>0</v>
      </c>
      <c r="AC262" s="1227">
        <v>126</v>
      </c>
      <c r="AD262" s="8">
        <v>0</v>
      </c>
      <c r="AE262" s="1227">
        <v>0</v>
      </c>
      <c r="AF262" s="8">
        <v>0</v>
      </c>
      <c r="AG262" s="8">
        <v>0</v>
      </c>
      <c r="AH262" s="1081">
        <v>0</v>
      </c>
      <c r="AI262" s="1082">
        <v>0</v>
      </c>
      <c r="AJ262" s="89"/>
      <c r="AK262" s="1082">
        <v>0</v>
      </c>
      <c r="AL262" s="831"/>
      <c r="AM262" s="831"/>
      <c r="AN262" s="831"/>
    </row>
    <row r="263" spans="1:40"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598">
        <v>0</v>
      </c>
      <c r="V263" s="776">
        <v>0</v>
      </c>
      <c r="W263" s="533"/>
      <c r="X263" s="8">
        <v>0</v>
      </c>
      <c r="Y263" s="8"/>
      <c r="Z263" s="8"/>
      <c r="AA263" s="8"/>
      <c r="AB263" s="8">
        <v>0</v>
      </c>
      <c r="AC263" s="1227">
        <v>126</v>
      </c>
      <c r="AD263" s="8">
        <v>0</v>
      </c>
      <c r="AE263" s="1227">
        <v>0</v>
      </c>
      <c r="AF263" s="8">
        <v>0</v>
      </c>
      <c r="AG263" s="8">
        <v>0</v>
      </c>
      <c r="AH263" s="1081">
        <v>0</v>
      </c>
      <c r="AI263" s="1082">
        <v>0</v>
      </c>
      <c r="AJ263" s="89"/>
      <c r="AK263" s="1082">
        <v>0</v>
      </c>
      <c r="AL263" s="831"/>
      <c r="AM263" s="831"/>
      <c r="AN263" s="831"/>
    </row>
    <row r="264" spans="1:40"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598">
        <v>0</v>
      </c>
      <c r="V264" s="776">
        <v>0</v>
      </c>
      <c r="W264" s="533"/>
      <c r="X264" s="8">
        <v>0</v>
      </c>
      <c r="Y264" s="8"/>
      <c r="Z264" s="8"/>
      <c r="AA264" s="8"/>
      <c r="AB264" s="8">
        <v>0</v>
      </c>
      <c r="AC264" s="1227">
        <v>126</v>
      </c>
      <c r="AD264" s="8">
        <v>0</v>
      </c>
      <c r="AE264" s="1227">
        <v>0</v>
      </c>
      <c r="AF264" s="8">
        <v>0</v>
      </c>
      <c r="AG264" s="8">
        <v>0</v>
      </c>
      <c r="AH264" s="1081">
        <v>0</v>
      </c>
      <c r="AI264" s="1082">
        <v>0</v>
      </c>
      <c r="AJ264" s="89"/>
      <c r="AK264" s="1082">
        <v>0</v>
      </c>
      <c r="AL264" s="831"/>
      <c r="AM264" s="831"/>
      <c r="AN264" s="831"/>
    </row>
    <row r="265" spans="1:40"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598">
        <v>0</v>
      </c>
      <c r="V265" s="776">
        <v>0</v>
      </c>
      <c r="W265" s="533"/>
      <c r="X265" s="8">
        <v>0</v>
      </c>
      <c r="Y265" s="8"/>
      <c r="Z265" s="8"/>
      <c r="AA265" s="8"/>
      <c r="AB265" s="8">
        <v>0</v>
      </c>
      <c r="AC265" s="1227">
        <v>126</v>
      </c>
      <c r="AD265" s="8">
        <v>0</v>
      </c>
      <c r="AE265" s="1227">
        <v>0</v>
      </c>
      <c r="AF265" s="8">
        <v>0</v>
      </c>
      <c r="AG265" s="8">
        <v>0</v>
      </c>
      <c r="AH265" s="1081">
        <v>0</v>
      </c>
      <c r="AI265" s="1082">
        <v>0</v>
      </c>
      <c r="AJ265" s="89"/>
      <c r="AK265" s="1082">
        <v>0</v>
      </c>
      <c r="AL265" s="831"/>
      <c r="AM265" s="831"/>
      <c r="AN265" s="831"/>
    </row>
    <row r="266" spans="1:40"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598">
        <v>0</v>
      </c>
      <c r="V266" s="776">
        <v>0</v>
      </c>
      <c r="W266" s="533"/>
      <c r="X266" s="8">
        <v>0</v>
      </c>
      <c r="Y266" s="8"/>
      <c r="Z266" s="8"/>
      <c r="AA266" s="8"/>
      <c r="AB266" s="8">
        <v>0</v>
      </c>
      <c r="AC266" s="1227">
        <v>126</v>
      </c>
      <c r="AD266" s="8">
        <v>0</v>
      </c>
      <c r="AE266" s="1227">
        <v>0</v>
      </c>
      <c r="AF266" s="8">
        <v>0</v>
      </c>
      <c r="AG266" s="8">
        <v>0</v>
      </c>
      <c r="AH266" s="1081">
        <v>0</v>
      </c>
      <c r="AI266" s="1082">
        <v>0</v>
      </c>
      <c r="AJ266" s="89"/>
      <c r="AK266" s="1082">
        <v>0</v>
      </c>
      <c r="AL266" s="831"/>
      <c r="AM266" s="831"/>
      <c r="AN266" s="831"/>
    </row>
    <row r="267" spans="1:40"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598">
        <v>0</v>
      </c>
      <c r="V267" s="776">
        <v>0</v>
      </c>
      <c r="W267" s="533"/>
      <c r="X267" s="8">
        <v>0</v>
      </c>
      <c r="Y267" s="8"/>
      <c r="Z267" s="8"/>
      <c r="AA267" s="8"/>
      <c r="AB267" s="8">
        <v>0</v>
      </c>
      <c r="AC267" s="1227">
        <v>126</v>
      </c>
      <c r="AD267" s="8">
        <v>0</v>
      </c>
      <c r="AE267" s="1227">
        <v>0</v>
      </c>
      <c r="AF267" s="8">
        <v>0</v>
      </c>
      <c r="AG267" s="8">
        <v>0</v>
      </c>
      <c r="AH267" s="1081">
        <v>0</v>
      </c>
      <c r="AI267" s="1082">
        <v>0</v>
      </c>
      <c r="AJ267" s="89"/>
      <c r="AK267" s="1082">
        <v>0</v>
      </c>
      <c r="AL267" s="831"/>
      <c r="AM267" s="831"/>
      <c r="AN267" s="831"/>
    </row>
    <row r="268" spans="1:40"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598">
        <v>0</v>
      </c>
      <c r="V268" s="776">
        <v>0</v>
      </c>
      <c r="W268" s="533"/>
      <c r="X268" s="8">
        <v>0</v>
      </c>
      <c r="Y268" s="8"/>
      <c r="Z268" s="8"/>
      <c r="AA268" s="8"/>
      <c r="AB268" s="8">
        <v>0</v>
      </c>
      <c r="AC268" s="1227">
        <v>132.46015814337903</v>
      </c>
      <c r="AD268" s="8">
        <v>0</v>
      </c>
      <c r="AE268" s="1227">
        <v>0</v>
      </c>
      <c r="AF268" s="8">
        <v>0</v>
      </c>
      <c r="AG268" s="8">
        <v>0</v>
      </c>
      <c r="AH268" s="1081">
        <v>0</v>
      </c>
      <c r="AI268" s="1082">
        <v>0</v>
      </c>
      <c r="AJ268" s="89"/>
      <c r="AK268" s="1082">
        <v>0</v>
      </c>
      <c r="AL268" s="831"/>
      <c r="AM268" s="831"/>
      <c r="AN268" s="831"/>
    </row>
    <row r="269" spans="1:40"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598">
        <v>0</v>
      </c>
      <c r="V269" s="776">
        <v>0</v>
      </c>
      <c r="W269" s="533"/>
      <c r="X269" s="8">
        <v>0</v>
      </c>
      <c r="Y269" s="8"/>
      <c r="Z269" s="8"/>
      <c r="AA269" s="8"/>
      <c r="AB269" s="8">
        <v>0</v>
      </c>
      <c r="AC269" s="1227">
        <v>132.46015814337903</v>
      </c>
      <c r="AD269" s="8">
        <v>0</v>
      </c>
      <c r="AE269" s="1227">
        <v>0</v>
      </c>
      <c r="AF269" s="8">
        <v>0</v>
      </c>
      <c r="AG269" s="8">
        <v>0</v>
      </c>
      <c r="AH269" s="1081">
        <v>0</v>
      </c>
      <c r="AI269" s="1082">
        <v>0</v>
      </c>
      <c r="AJ269" s="89"/>
      <c r="AK269" s="1082">
        <v>0</v>
      </c>
      <c r="AL269" s="831"/>
      <c r="AM269" s="831"/>
      <c r="AN269" s="831"/>
    </row>
    <row r="270" spans="1:40"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598">
        <v>0</v>
      </c>
      <c r="V270" s="776">
        <v>0</v>
      </c>
      <c r="W270" s="533"/>
      <c r="X270" s="8">
        <v>0</v>
      </c>
      <c r="Y270" s="8"/>
      <c r="Z270" s="8"/>
      <c r="AA270" s="8"/>
      <c r="AB270" s="8">
        <v>0</v>
      </c>
      <c r="AC270" s="1227">
        <v>132.46015814337903</v>
      </c>
      <c r="AD270" s="8">
        <v>0</v>
      </c>
      <c r="AE270" s="1227">
        <v>0</v>
      </c>
      <c r="AF270" s="8">
        <v>0</v>
      </c>
      <c r="AG270" s="8">
        <v>0</v>
      </c>
      <c r="AH270" s="1081">
        <v>0</v>
      </c>
      <c r="AI270" s="1082">
        <v>0</v>
      </c>
      <c r="AJ270" s="89"/>
      <c r="AK270" s="1082">
        <v>0</v>
      </c>
      <c r="AL270" s="831"/>
      <c r="AM270" s="831"/>
      <c r="AN270" s="831"/>
    </row>
    <row r="271" spans="1:40"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598">
        <v>0</v>
      </c>
      <c r="V271" s="776">
        <v>0</v>
      </c>
      <c r="W271" s="533"/>
      <c r="X271" s="8">
        <v>0</v>
      </c>
      <c r="Y271" s="8"/>
      <c r="Z271" s="8"/>
      <c r="AA271" s="8"/>
      <c r="AB271" s="8">
        <v>0</v>
      </c>
      <c r="AC271" s="1227">
        <v>132.46015814337903</v>
      </c>
      <c r="AD271" s="8">
        <v>0</v>
      </c>
      <c r="AE271" s="1227">
        <v>0</v>
      </c>
      <c r="AF271" s="8">
        <v>0</v>
      </c>
      <c r="AG271" s="8">
        <v>0</v>
      </c>
      <c r="AH271" s="1081">
        <v>0</v>
      </c>
      <c r="AI271" s="1082">
        <v>0</v>
      </c>
      <c r="AJ271" s="89"/>
      <c r="AK271" s="1082">
        <v>0</v>
      </c>
      <c r="AL271" s="831"/>
      <c r="AM271" s="831"/>
      <c r="AN271" s="831"/>
    </row>
    <row r="272" spans="1:40" s="144" customFormat="1" ht="15.75" customHeight="1">
      <c r="A272" s="994"/>
      <c r="B272" s="994"/>
      <c r="C272" s="236"/>
      <c r="D272" s="236"/>
      <c r="E272" s="236"/>
      <c r="F272" s="371"/>
      <c r="G272" s="865">
        <v>11</v>
      </c>
      <c r="H272" s="859">
        <v>2010</v>
      </c>
      <c r="I272" s="866">
        <v>2011</v>
      </c>
      <c r="J272" s="866">
        <v>2011</v>
      </c>
      <c r="K272" s="621" t="s">
        <v>306</v>
      </c>
      <c r="L272" s="1081">
        <v>0</v>
      </c>
      <c r="M272" s="89">
        <v>297341.38495208439</v>
      </c>
      <c r="N272" s="89">
        <v>0</v>
      </c>
      <c r="O272" s="1082">
        <v>297341.38495208439</v>
      </c>
      <c r="P272" s="598">
        <v>297341.38495208439</v>
      </c>
      <c r="Q272" s="776">
        <v>324912.95955453633</v>
      </c>
      <c r="R272" s="776">
        <v>0</v>
      </c>
      <c r="S272" s="776">
        <v>0</v>
      </c>
      <c r="T272" s="533">
        <v>0</v>
      </c>
      <c r="U272" s="598">
        <v>0</v>
      </c>
      <c r="V272" s="776">
        <v>0</v>
      </c>
      <c r="W272" s="533"/>
      <c r="X272" s="8">
        <v>0</v>
      </c>
      <c r="Y272" s="8"/>
      <c r="Z272" s="8"/>
      <c r="AA272" s="8"/>
      <c r="AB272" s="8">
        <v>0</v>
      </c>
      <c r="AC272" s="1227">
        <v>132.46015814337903</v>
      </c>
      <c r="AD272" s="8">
        <v>0</v>
      </c>
      <c r="AE272" s="1227">
        <v>0</v>
      </c>
      <c r="AF272" s="8">
        <v>0</v>
      </c>
      <c r="AG272" s="8">
        <v>297341.38495208439</v>
      </c>
      <c r="AH272" s="1081">
        <v>0</v>
      </c>
      <c r="AI272" s="1082">
        <v>297341.38495208439</v>
      </c>
      <c r="AJ272" s="89"/>
      <c r="AK272" s="1082">
        <v>297341.38495208439</v>
      </c>
      <c r="AL272" s="831"/>
      <c r="AM272" s="831"/>
      <c r="AN272" s="831"/>
    </row>
    <row r="273" spans="1:40"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598">
        <v>0</v>
      </c>
      <c r="V273" s="776">
        <v>0</v>
      </c>
      <c r="W273" s="533"/>
      <c r="X273" s="8">
        <v>0</v>
      </c>
      <c r="Y273" s="8"/>
      <c r="Z273" s="8"/>
      <c r="AA273" s="8"/>
      <c r="AB273" s="8">
        <v>0</v>
      </c>
      <c r="AC273" s="1227">
        <v>132.46015814337903</v>
      </c>
      <c r="AD273" s="8">
        <v>0</v>
      </c>
      <c r="AE273" s="1227">
        <v>0</v>
      </c>
      <c r="AF273" s="8">
        <v>0</v>
      </c>
      <c r="AG273" s="8">
        <v>0</v>
      </c>
      <c r="AH273" s="1081">
        <v>0</v>
      </c>
      <c r="AI273" s="1082">
        <v>0</v>
      </c>
      <c r="AJ273" s="89"/>
      <c r="AK273" s="1082">
        <v>0</v>
      </c>
      <c r="AL273" s="831"/>
      <c r="AM273" s="831"/>
      <c r="AN273" s="831"/>
    </row>
    <row r="274" spans="1:40"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598">
        <v>0</v>
      </c>
      <c r="V274" s="776">
        <v>0</v>
      </c>
      <c r="W274" s="533"/>
      <c r="X274" s="8">
        <v>0</v>
      </c>
      <c r="Y274" s="8"/>
      <c r="Z274" s="8"/>
      <c r="AA274" s="8"/>
      <c r="AB274" s="8">
        <v>0</v>
      </c>
      <c r="AC274" s="1227">
        <v>132.46015814337903</v>
      </c>
      <c r="AD274" s="8">
        <v>0</v>
      </c>
      <c r="AE274" s="1227">
        <v>0</v>
      </c>
      <c r="AF274" s="8">
        <v>0</v>
      </c>
      <c r="AG274" s="8">
        <v>0</v>
      </c>
      <c r="AH274" s="1081">
        <v>0</v>
      </c>
      <c r="AI274" s="1082">
        <v>0</v>
      </c>
      <c r="AJ274" s="89"/>
      <c r="AK274" s="1082">
        <v>0</v>
      </c>
      <c r="AL274" s="831"/>
      <c r="AM274" s="831"/>
      <c r="AN274" s="831"/>
    </row>
    <row r="275" spans="1:40"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598">
        <v>0</v>
      </c>
      <c r="V275" s="776">
        <v>0</v>
      </c>
      <c r="W275" s="533"/>
      <c r="X275" s="8">
        <v>0</v>
      </c>
      <c r="Y275" s="8"/>
      <c r="Z275" s="8"/>
      <c r="AA275" s="8"/>
      <c r="AB275" s="8">
        <v>0</v>
      </c>
      <c r="AC275" s="1227">
        <v>132.46015814337903</v>
      </c>
      <c r="AD275" s="8">
        <v>0</v>
      </c>
      <c r="AE275" s="1227">
        <v>0</v>
      </c>
      <c r="AF275" s="8">
        <v>0</v>
      </c>
      <c r="AG275" s="8">
        <v>0</v>
      </c>
      <c r="AH275" s="1081">
        <v>0</v>
      </c>
      <c r="AI275" s="1082">
        <v>0</v>
      </c>
      <c r="AJ275" s="89"/>
      <c r="AK275" s="1082">
        <v>0</v>
      </c>
      <c r="AL275" s="831"/>
      <c r="AM275" s="831"/>
      <c r="AN275" s="831"/>
    </row>
    <row r="276" spans="1:40"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598">
        <v>0</v>
      </c>
      <c r="V276" s="776">
        <v>0</v>
      </c>
      <c r="W276" s="533"/>
      <c r="X276" s="8">
        <v>0</v>
      </c>
      <c r="Y276" s="8"/>
      <c r="Z276" s="8"/>
      <c r="AA276" s="8"/>
      <c r="AB276" s="8">
        <v>0</v>
      </c>
      <c r="AC276" s="1227">
        <v>132.46015814337903</v>
      </c>
      <c r="AD276" s="8">
        <v>0</v>
      </c>
      <c r="AE276" s="1227">
        <v>0</v>
      </c>
      <c r="AF276" s="8">
        <v>0</v>
      </c>
      <c r="AG276" s="8">
        <v>0</v>
      </c>
      <c r="AH276" s="1081">
        <v>0</v>
      </c>
      <c r="AI276" s="1082">
        <v>0</v>
      </c>
      <c r="AJ276" s="89"/>
      <c r="AK276" s="1082">
        <v>0</v>
      </c>
      <c r="AL276" s="831"/>
      <c r="AM276" s="831"/>
      <c r="AN276" s="831"/>
    </row>
    <row r="277" spans="1:40"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598">
        <v>0</v>
      </c>
      <c r="V277" s="776">
        <v>0</v>
      </c>
      <c r="W277" s="533"/>
      <c r="X277" s="8">
        <v>0</v>
      </c>
      <c r="Y277" s="8"/>
      <c r="Z277" s="8"/>
      <c r="AA277" s="8"/>
      <c r="AB277" s="8">
        <v>0</v>
      </c>
      <c r="AC277" s="1227">
        <v>132.46015814337903</v>
      </c>
      <c r="AD277" s="8">
        <v>0</v>
      </c>
      <c r="AE277" s="1227">
        <v>0</v>
      </c>
      <c r="AF277" s="8">
        <v>0</v>
      </c>
      <c r="AG277" s="8">
        <v>0</v>
      </c>
      <c r="AH277" s="1081">
        <v>0</v>
      </c>
      <c r="AI277" s="1082">
        <v>0</v>
      </c>
      <c r="AJ277" s="89"/>
      <c r="AK277" s="1082">
        <v>0</v>
      </c>
      <c r="AL277" s="831"/>
      <c r="AM277" s="831"/>
      <c r="AN277" s="831"/>
    </row>
    <row r="278" spans="1:40"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598">
        <v>0</v>
      </c>
      <c r="V278" s="776">
        <v>0</v>
      </c>
      <c r="W278" s="533"/>
      <c r="X278" s="8">
        <v>0</v>
      </c>
      <c r="Y278" s="8"/>
      <c r="Z278" s="8"/>
      <c r="AA278" s="8"/>
      <c r="AB278" s="8">
        <v>0</v>
      </c>
      <c r="AC278" s="1227">
        <v>132.46015814337903</v>
      </c>
      <c r="AD278" s="8">
        <v>0</v>
      </c>
      <c r="AE278" s="1227">
        <v>0</v>
      </c>
      <c r="AF278" s="8">
        <v>0</v>
      </c>
      <c r="AG278" s="8">
        <v>0</v>
      </c>
      <c r="AH278" s="1081">
        <v>0</v>
      </c>
      <c r="AI278" s="1082">
        <v>0</v>
      </c>
      <c r="AJ278" s="89"/>
      <c r="AK278" s="1082">
        <v>0</v>
      </c>
      <c r="AL278" s="831"/>
      <c r="AM278" s="831"/>
      <c r="AN278" s="831"/>
    </row>
    <row r="279" spans="1:40"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598">
        <v>0</v>
      </c>
      <c r="V279" s="776">
        <v>0</v>
      </c>
      <c r="W279" s="533"/>
      <c r="X279" s="8">
        <v>0</v>
      </c>
      <c r="Y279" s="8"/>
      <c r="Z279" s="8"/>
      <c r="AA279" s="8"/>
      <c r="AB279" s="8">
        <v>0</v>
      </c>
      <c r="AC279" s="1227">
        <v>132.46015814337903</v>
      </c>
      <c r="AD279" s="8">
        <v>0</v>
      </c>
      <c r="AE279" s="1227">
        <v>0</v>
      </c>
      <c r="AF279" s="8">
        <v>0</v>
      </c>
      <c r="AG279" s="8">
        <v>0</v>
      </c>
      <c r="AH279" s="1081">
        <v>0</v>
      </c>
      <c r="AI279" s="1082">
        <v>0</v>
      </c>
      <c r="AJ279" s="89"/>
      <c r="AK279" s="1082">
        <v>0</v>
      </c>
      <c r="AL279" s="831"/>
      <c r="AM279" s="831"/>
      <c r="AN279" s="831"/>
    </row>
    <row r="280" spans="1:40"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598">
        <v>0</v>
      </c>
      <c r="V280" s="776">
        <v>0</v>
      </c>
      <c r="W280" s="533"/>
      <c r="X280" s="8">
        <v>0</v>
      </c>
      <c r="Y280" s="8"/>
      <c r="Z280" s="8"/>
      <c r="AA280" s="8"/>
      <c r="AB280" s="8">
        <v>0</v>
      </c>
      <c r="AC280" s="1227">
        <v>135.81340301146361</v>
      </c>
      <c r="AD280" s="8">
        <v>0</v>
      </c>
      <c r="AE280" s="1227">
        <v>0</v>
      </c>
      <c r="AF280" s="8">
        <v>0</v>
      </c>
      <c r="AG280" s="8">
        <v>0</v>
      </c>
      <c r="AH280" s="1081">
        <v>0</v>
      </c>
      <c r="AI280" s="1082">
        <v>0</v>
      </c>
      <c r="AJ280" s="89"/>
      <c r="AK280" s="1082">
        <v>0</v>
      </c>
      <c r="AL280" s="831"/>
      <c r="AM280" s="831"/>
      <c r="AN280" s="831"/>
    </row>
    <row r="281" spans="1:40"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598">
        <v>0</v>
      </c>
      <c r="V281" s="776">
        <v>0</v>
      </c>
      <c r="W281" s="533"/>
      <c r="X281" s="8">
        <v>0</v>
      </c>
      <c r="Y281" s="8"/>
      <c r="Z281" s="8"/>
      <c r="AA281" s="8"/>
      <c r="AB281" s="8">
        <v>0</v>
      </c>
      <c r="AC281" s="1227">
        <v>135.81340301146361</v>
      </c>
      <c r="AD281" s="8">
        <v>0</v>
      </c>
      <c r="AE281" s="1227">
        <v>0</v>
      </c>
      <c r="AF281" s="8">
        <v>0</v>
      </c>
      <c r="AG281" s="8">
        <v>0</v>
      </c>
      <c r="AH281" s="1081">
        <v>0</v>
      </c>
      <c r="AI281" s="1082">
        <v>0</v>
      </c>
      <c r="AJ281" s="89"/>
      <c r="AK281" s="1082">
        <v>0</v>
      </c>
      <c r="AL281" s="831"/>
      <c r="AM281" s="831"/>
      <c r="AN281" s="831"/>
    </row>
    <row r="282" spans="1:40"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598">
        <v>0</v>
      </c>
      <c r="V282" s="776">
        <v>0</v>
      </c>
      <c r="W282" s="533"/>
      <c r="X282" s="8">
        <v>0</v>
      </c>
      <c r="Y282" s="8"/>
      <c r="Z282" s="8"/>
      <c r="AA282" s="8"/>
      <c r="AB282" s="8">
        <v>0</v>
      </c>
      <c r="AC282" s="1227">
        <v>135.81340301146361</v>
      </c>
      <c r="AD282" s="8">
        <v>0</v>
      </c>
      <c r="AE282" s="1227">
        <v>0</v>
      </c>
      <c r="AF282" s="8">
        <v>0</v>
      </c>
      <c r="AG282" s="8">
        <v>0</v>
      </c>
      <c r="AH282" s="1081">
        <v>0</v>
      </c>
      <c r="AI282" s="1082">
        <v>0</v>
      </c>
      <c r="AJ282" s="89"/>
      <c r="AK282" s="1082">
        <v>0</v>
      </c>
      <c r="AL282" s="831"/>
      <c r="AM282" s="831"/>
      <c r="AN282" s="831"/>
    </row>
    <row r="283" spans="1:40"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598">
        <v>0</v>
      </c>
      <c r="V283" s="776">
        <v>0</v>
      </c>
      <c r="W283" s="533"/>
      <c r="X283" s="8">
        <v>0</v>
      </c>
      <c r="Y283" s="8"/>
      <c r="Z283" s="8"/>
      <c r="AA283" s="8"/>
      <c r="AB283" s="8">
        <v>0</v>
      </c>
      <c r="AC283" s="1227">
        <v>135.81340301146361</v>
      </c>
      <c r="AD283" s="8">
        <v>0</v>
      </c>
      <c r="AE283" s="1227">
        <v>0</v>
      </c>
      <c r="AF283" s="8">
        <v>0</v>
      </c>
      <c r="AG283" s="8">
        <v>0</v>
      </c>
      <c r="AH283" s="1081">
        <v>0</v>
      </c>
      <c r="AI283" s="1082">
        <v>0</v>
      </c>
      <c r="AJ283" s="89"/>
      <c r="AK283" s="1082">
        <v>0</v>
      </c>
      <c r="AL283" s="831"/>
      <c r="AM283" s="831"/>
      <c r="AN283" s="831"/>
    </row>
    <row r="284" spans="1:40" s="144" customFormat="1" ht="15.75" customHeight="1">
      <c r="A284" s="994"/>
      <c r="B284" s="994"/>
      <c r="C284" s="236"/>
      <c r="D284" s="236"/>
      <c r="E284" s="236"/>
      <c r="F284" s="371"/>
      <c r="G284" s="865">
        <v>11</v>
      </c>
      <c r="H284" s="859">
        <v>2011</v>
      </c>
      <c r="I284" s="866">
        <v>2012</v>
      </c>
      <c r="J284" s="866">
        <v>2012</v>
      </c>
      <c r="K284" s="621" t="s">
        <v>306</v>
      </c>
      <c r="L284" s="1081">
        <v>0</v>
      </c>
      <c r="M284" s="89">
        <v>305272</v>
      </c>
      <c r="N284" s="89">
        <v>0</v>
      </c>
      <c r="O284" s="1082">
        <v>305272</v>
      </c>
      <c r="P284" s="598">
        <v>305272</v>
      </c>
      <c r="Q284" s="776">
        <v>323863.06479999999</v>
      </c>
      <c r="R284" s="776">
        <v>0</v>
      </c>
      <c r="S284" s="776">
        <v>0</v>
      </c>
      <c r="T284" s="533">
        <v>0</v>
      </c>
      <c r="U284" s="598">
        <v>0</v>
      </c>
      <c r="V284" s="776">
        <v>0</v>
      </c>
      <c r="W284" s="533"/>
      <c r="X284" s="8">
        <v>0</v>
      </c>
      <c r="Y284" s="8"/>
      <c r="Z284" s="8"/>
      <c r="AA284" s="8"/>
      <c r="AB284" s="8">
        <v>0</v>
      </c>
      <c r="AC284" s="1227">
        <v>135.81340301146361</v>
      </c>
      <c r="AD284" s="8">
        <v>0</v>
      </c>
      <c r="AE284" s="1227">
        <v>0</v>
      </c>
      <c r="AF284" s="8">
        <v>0</v>
      </c>
      <c r="AG284" s="8">
        <v>305272</v>
      </c>
      <c r="AH284" s="1081">
        <v>0</v>
      </c>
      <c r="AI284" s="1082">
        <v>305272</v>
      </c>
      <c r="AJ284" s="89"/>
      <c r="AK284" s="1082">
        <v>305272</v>
      </c>
      <c r="AL284" s="831"/>
      <c r="AM284" s="831"/>
      <c r="AN284" s="831"/>
    </row>
    <row r="285" spans="1:40"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598">
        <v>0</v>
      </c>
      <c r="V285" s="776">
        <v>0</v>
      </c>
      <c r="W285" s="533"/>
      <c r="X285" s="8">
        <v>0</v>
      </c>
      <c r="Y285" s="8"/>
      <c r="Z285" s="8"/>
      <c r="AA285" s="8"/>
      <c r="AB285" s="8">
        <v>0</v>
      </c>
      <c r="AC285" s="1227">
        <v>135.81340301146361</v>
      </c>
      <c r="AD285" s="8">
        <v>0</v>
      </c>
      <c r="AE285" s="1227">
        <v>0</v>
      </c>
      <c r="AF285" s="8">
        <v>0</v>
      </c>
      <c r="AG285" s="8">
        <v>0</v>
      </c>
      <c r="AH285" s="1081">
        <v>0</v>
      </c>
      <c r="AI285" s="1082">
        <v>0</v>
      </c>
      <c r="AJ285" s="89"/>
      <c r="AK285" s="1082">
        <v>0</v>
      </c>
      <c r="AL285" s="831"/>
      <c r="AM285" s="831"/>
      <c r="AN285" s="831"/>
    </row>
    <row r="286" spans="1:40"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598">
        <v>0</v>
      </c>
      <c r="V286" s="776">
        <v>0</v>
      </c>
      <c r="W286" s="533"/>
      <c r="X286" s="8">
        <v>0</v>
      </c>
      <c r="Y286" s="8"/>
      <c r="Z286" s="8"/>
      <c r="AA286" s="8"/>
      <c r="AB286" s="8">
        <v>0</v>
      </c>
      <c r="AC286" s="1227">
        <v>135.81340301146361</v>
      </c>
      <c r="AD286" s="8">
        <v>0</v>
      </c>
      <c r="AE286" s="1227">
        <v>0</v>
      </c>
      <c r="AF286" s="8">
        <v>0</v>
      </c>
      <c r="AG286" s="8">
        <v>0</v>
      </c>
      <c r="AH286" s="1081">
        <v>0</v>
      </c>
      <c r="AI286" s="1082">
        <v>0</v>
      </c>
      <c r="AJ286" s="89"/>
      <c r="AK286" s="1082">
        <v>0</v>
      </c>
      <c r="AL286" s="831"/>
      <c r="AM286" s="831"/>
      <c r="AN286" s="831"/>
    </row>
    <row r="287" spans="1:40"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598">
        <v>0</v>
      </c>
      <c r="V287" s="776">
        <v>0</v>
      </c>
      <c r="W287" s="533"/>
      <c r="X287" s="8">
        <v>0</v>
      </c>
      <c r="Y287" s="8"/>
      <c r="Z287" s="8"/>
      <c r="AA287" s="8"/>
      <c r="AB287" s="8">
        <v>0</v>
      </c>
      <c r="AC287" s="1227">
        <v>135.81340301146361</v>
      </c>
      <c r="AD287" s="8">
        <v>0</v>
      </c>
      <c r="AE287" s="1227">
        <v>0</v>
      </c>
      <c r="AF287" s="8">
        <v>0</v>
      </c>
      <c r="AG287" s="8">
        <v>0</v>
      </c>
      <c r="AH287" s="1081">
        <v>0</v>
      </c>
      <c r="AI287" s="1082">
        <v>0</v>
      </c>
      <c r="AJ287" s="89"/>
      <c r="AK287" s="1082">
        <v>0</v>
      </c>
      <c r="AL287" s="831"/>
      <c r="AM287" s="831"/>
      <c r="AN287" s="831"/>
    </row>
    <row r="288" spans="1:40"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598">
        <v>0</v>
      </c>
      <c r="V288" s="776">
        <v>0</v>
      </c>
      <c r="W288" s="533"/>
      <c r="X288" s="8">
        <v>0</v>
      </c>
      <c r="Y288" s="8"/>
      <c r="Z288" s="8"/>
      <c r="AA288" s="8"/>
      <c r="AB288" s="8">
        <v>0</v>
      </c>
      <c r="AC288" s="1227">
        <v>135.81340301146361</v>
      </c>
      <c r="AD288" s="8">
        <v>0</v>
      </c>
      <c r="AE288" s="1227">
        <v>0</v>
      </c>
      <c r="AF288" s="8">
        <v>0</v>
      </c>
      <c r="AG288" s="8">
        <v>0</v>
      </c>
      <c r="AH288" s="1081">
        <v>0</v>
      </c>
      <c r="AI288" s="1082">
        <v>0</v>
      </c>
      <c r="AJ288" s="89"/>
      <c r="AK288" s="1082">
        <v>0</v>
      </c>
      <c r="AL288" s="831"/>
      <c r="AM288" s="831"/>
      <c r="AN288" s="831"/>
    </row>
    <row r="289" spans="1:40"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598">
        <v>0</v>
      </c>
      <c r="V289" s="776">
        <v>0</v>
      </c>
      <c r="W289" s="533"/>
      <c r="X289" s="8">
        <v>0</v>
      </c>
      <c r="Y289" s="8"/>
      <c r="Z289" s="8"/>
      <c r="AA289" s="8"/>
      <c r="AB289" s="8">
        <v>0</v>
      </c>
      <c r="AC289" s="1227">
        <v>135.81340301146361</v>
      </c>
      <c r="AD289" s="8">
        <v>0</v>
      </c>
      <c r="AE289" s="1227">
        <v>0</v>
      </c>
      <c r="AF289" s="8">
        <v>0</v>
      </c>
      <c r="AG289" s="8">
        <v>0</v>
      </c>
      <c r="AH289" s="1081">
        <v>0</v>
      </c>
      <c r="AI289" s="1082">
        <v>0</v>
      </c>
      <c r="AJ289" s="89"/>
      <c r="AK289" s="1082">
        <v>0</v>
      </c>
      <c r="AL289" s="831"/>
      <c r="AM289" s="831"/>
      <c r="AN289" s="831"/>
    </row>
    <row r="290" spans="1:40"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598">
        <v>0</v>
      </c>
      <c r="V290" s="776">
        <v>0</v>
      </c>
      <c r="W290" s="533"/>
      <c r="X290" s="8">
        <v>0</v>
      </c>
      <c r="Y290" s="8"/>
      <c r="Z290" s="8"/>
      <c r="AA290" s="8"/>
      <c r="AB290" s="8">
        <v>0</v>
      </c>
      <c r="AC290" s="1227">
        <v>135.81340301146361</v>
      </c>
      <c r="AD290" s="8">
        <v>0</v>
      </c>
      <c r="AE290" s="1227">
        <v>0</v>
      </c>
      <c r="AF290" s="8">
        <v>0</v>
      </c>
      <c r="AG290" s="8">
        <v>0</v>
      </c>
      <c r="AH290" s="1081">
        <v>0</v>
      </c>
      <c r="AI290" s="1082">
        <v>0</v>
      </c>
      <c r="AJ290" s="89"/>
      <c r="AK290" s="1082">
        <v>0</v>
      </c>
      <c r="AL290" s="831"/>
      <c r="AM290" s="831"/>
      <c r="AN290" s="831"/>
    </row>
    <row r="291" spans="1:40"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598">
        <v>0</v>
      </c>
      <c r="V291" s="776">
        <v>0</v>
      </c>
      <c r="W291" s="533"/>
      <c r="X291" s="8">
        <v>0</v>
      </c>
      <c r="Y291" s="8"/>
      <c r="Z291" s="8"/>
      <c r="AA291" s="8"/>
      <c r="AB291" s="8">
        <v>0</v>
      </c>
      <c r="AC291" s="1227">
        <v>135.81340301146361</v>
      </c>
      <c r="AD291" s="8">
        <v>0</v>
      </c>
      <c r="AE291" s="1227">
        <v>0</v>
      </c>
      <c r="AF291" s="8">
        <v>0</v>
      </c>
      <c r="AG291" s="8">
        <v>0</v>
      </c>
      <c r="AH291" s="1081">
        <v>0</v>
      </c>
      <c r="AI291" s="1082">
        <v>0</v>
      </c>
      <c r="AJ291" s="89"/>
      <c r="AK291" s="1082">
        <v>0</v>
      </c>
      <c r="AL291" s="831"/>
      <c r="AM291" s="831"/>
      <c r="AN291" s="831"/>
    </row>
    <row r="292" spans="1:40"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598">
        <v>0</v>
      </c>
      <c r="V292" s="776">
        <v>0</v>
      </c>
      <c r="W292" s="533"/>
      <c r="X292" s="8">
        <v>0</v>
      </c>
      <c r="Y292" s="8"/>
      <c r="Z292" s="8"/>
      <c r="AA292" s="8"/>
      <c r="AB292" s="8">
        <v>0</v>
      </c>
      <c r="AC292" s="1227">
        <v>139.25153567753162</v>
      </c>
      <c r="AD292" s="8">
        <v>0</v>
      </c>
      <c r="AE292" s="1227">
        <v>0</v>
      </c>
      <c r="AF292" s="8">
        <v>0</v>
      </c>
      <c r="AG292" s="8">
        <v>0</v>
      </c>
      <c r="AH292" s="1081">
        <v>0</v>
      </c>
      <c r="AI292" s="1082">
        <v>0</v>
      </c>
      <c r="AJ292" s="89"/>
      <c r="AK292" s="1082">
        <v>0</v>
      </c>
      <c r="AL292" s="831"/>
      <c r="AM292" s="831"/>
      <c r="AN292" s="831"/>
    </row>
    <row r="293" spans="1:40"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598">
        <v>0</v>
      </c>
      <c r="V293" s="776">
        <v>0</v>
      </c>
      <c r="W293" s="533"/>
      <c r="X293" s="8">
        <v>0</v>
      </c>
      <c r="Y293" s="8"/>
      <c r="Z293" s="8"/>
      <c r="AA293" s="8"/>
      <c r="AB293" s="8">
        <v>0</v>
      </c>
      <c r="AC293" s="1227">
        <v>139.25153567753162</v>
      </c>
      <c r="AD293" s="8">
        <v>0</v>
      </c>
      <c r="AE293" s="1227">
        <v>0</v>
      </c>
      <c r="AF293" s="8">
        <v>0</v>
      </c>
      <c r="AG293" s="8">
        <v>0</v>
      </c>
      <c r="AH293" s="1081">
        <v>0</v>
      </c>
      <c r="AI293" s="1082">
        <v>0</v>
      </c>
      <c r="AJ293" s="89"/>
      <c r="AK293" s="1082">
        <v>0</v>
      </c>
      <c r="AL293" s="831"/>
      <c r="AM293" s="831"/>
      <c r="AN293" s="831"/>
    </row>
    <row r="294" spans="1:40"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598">
        <v>0</v>
      </c>
      <c r="V294" s="776">
        <v>0</v>
      </c>
      <c r="W294" s="533"/>
      <c r="X294" s="8">
        <v>0</v>
      </c>
      <c r="Y294" s="8"/>
      <c r="Z294" s="8"/>
      <c r="AA294" s="8"/>
      <c r="AB294" s="8">
        <v>0</v>
      </c>
      <c r="AC294" s="1227">
        <v>139.25153567753162</v>
      </c>
      <c r="AD294" s="8">
        <v>0</v>
      </c>
      <c r="AE294" s="1227">
        <v>0</v>
      </c>
      <c r="AF294" s="8">
        <v>0</v>
      </c>
      <c r="AG294" s="8">
        <v>0</v>
      </c>
      <c r="AH294" s="1081">
        <v>0</v>
      </c>
      <c r="AI294" s="1082">
        <v>0</v>
      </c>
      <c r="AJ294" s="89"/>
      <c r="AK294" s="1082">
        <v>0</v>
      </c>
      <c r="AL294" s="831"/>
      <c r="AM294" s="831"/>
      <c r="AN294" s="831"/>
    </row>
    <row r="295" spans="1:40"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598">
        <v>0</v>
      </c>
      <c r="V295" s="776">
        <v>0</v>
      </c>
      <c r="W295" s="533"/>
      <c r="X295" s="8">
        <v>0</v>
      </c>
      <c r="Y295" s="8"/>
      <c r="Z295" s="8"/>
      <c r="AA295" s="8"/>
      <c r="AB295" s="8">
        <v>0</v>
      </c>
      <c r="AC295" s="1227">
        <v>139.25153567753162</v>
      </c>
      <c r="AD295" s="8">
        <v>0</v>
      </c>
      <c r="AE295" s="1227">
        <v>0</v>
      </c>
      <c r="AF295" s="8">
        <v>0</v>
      </c>
      <c r="AG295" s="8">
        <v>0</v>
      </c>
      <c r="AH295" s="1081">
        <v>0</v>
      </c>
      <c r="AI295" s="1082">
        <v>0</v>
      </c>
      <c r="AJ295" s="89"/>
      <c r="AK295" s="1082">
        <v>0</v>
      </c>
      <c r="AL295" s="831"/>
      <c r="AM295" s="831"/>
      <c r="AN295" s="831"/>
    </row>
    <row r="296" spans="1:40" s="144" customFormat="1" ht="15.75" customHeight="1">
      <c r="A296" s="994"/>
      <c r="B296" s="994"/>
      <c r="C296" s="236"/>
      <c r="D296" s="236"/>
      <c r="E296" s="236"/>
      <c r="F296" s="371"/>
      <c r="G296" s="865">
        <v>11</v>
      </c>
      <c r="H296" s="859">
        <v>2012</v>
      </c>
      <c r="I296" s="866">
        <v>2013</v>
      </c>
      <c r="J296" s="866">
        <v>2013</v>
      </c>
      <c r="K296" s="621" t="s">
        <v>306</v>
      </c>
      <c r="L296" s="1081">
        <v>0</v>
      </c>
      <c r="M296" s="89">
        <v>312999.99747273343</v>
      </c>
      <c r="N296" s="89">
        <v>0</v>
      </c>
      <c r="O296" s="1082">
        <v>312999.99747273343</v>
      </c>
      <c r="P296" s="598">
        <v>312999.99747273343</v>
      </c>
      <c r="Q296" s="776">
        <v>322389.99739691545</v>
      </c>
      <c r="R296" s="776">
        <v>0</v>
      </c>
      <c r="S296" s="776">
        <v>0</v>
      </c>
      <c r="T296" s="533">
        <v>0</v>
      </c>
      <c r="U296" s="598">
        <v>0</v>
      </c>
      <c r="V296" s="776">
        <v>0</v>
      </c>
      <c r="W296" s="533"/>
      <c r="X296" s="8">
        <v>0</v>
      </c>
      <c r="Y296" s="8"/>
      <c r="Z296" s="8"/>
      <c r="AA296" s="8"/>
      <c r="AB296" s="8">
        <v>0</v>
      </c>
      <c r="AC296" s="1227">
        <v>139.25153567753162</v>
      </c>
      <c r="AD296" s="8">
        <v>0</v>
      </c>
      <c r="AE296" s="1227">
        <v>0</v>
      </c>
      <c r="AF296" s="8">
        <v>0</v>
      </c>
      <c r="AG296" s="8">
        <v>312999.99747273343</v>
      </c>
      <c r="AH296" s="1081">
        <v>0</v>
      </c>
      <c r="AI296" s="1082">
        <v>312999.99747273343</v>
      </c>
      <c r="AJ296" s="89"/>
      <c r="AK296" s="1082">
        <v>312999.99747273343</v>
      </c>
      <c r="AL296" s="831"/>
      <c r="AM296" s="831"/>
      <c r="AN296" s="831"/>
    </row>
    <row r="297" spans="1:40"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598">
        <v>0</v>
      </c>
      <c r="V297" s="776">
        <v>0</v>
      </c>
      <c r="W297" s="533"/>
      <c r="X297" s="8">
        <v>0</v>
      </c>
      <c r="Y297" s="8"/>
      <c r="Z297" s="8"/>
      <c r="AA297" s="8"/>
      <c r="AB297" s="8">
        <v>0</v>
      </c>
      <c r="AC297" s="1227">
        <v>139.25153567753162</v>
      </c>
      <c r="AD297" s="8">
        <v>0</v>
      </c>
      <c r="AE297" s="1227">
        <v>0</v>
      </c>
      <c r="AF297" s="8">
        <v>0</v>
      </c>
      <c r="AG297" s="8">
        <v>0</v>
      </c>
      <c r="AH297" s="1081">
        <v>0</v>
      </c>
      <c r="AI297" s="1082">
        <v>0</v>
      </c>
      <c r="AJ297" s="89"/>
      <c r="AK297" s="1082">
        <v>0</v>
      </c>
      <c r="AL297" s="831"/>
      <c r="AM297" s="831"/>
      <c r="AN297" s="831"/>
    </row>
    <row r="298" spans="1:40"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598">
        <v>0</v>
      </c>
      <c r="V298" s="776">
        <v>0</v>
      </c>
      <c r="W298" s="533"/>
      <c r="X298" s="8">
        <v>0</v>
      </c>
      <c r="Y298" s="8"/>
      <c r="Z298" s="8"/>
      <c r="AA298" s="8"/>
      <c r="AB298" s="8">
        <v>0</v>
      </c>
      <c r="AC298" s="1227">
        <v>139.25153567753162</v>
      </c>
      <c r="AD298" s="8">
        <v>0</v>
      </c>
      <c r="AE298" s="1227">
        <v>0</v>
      </c>
      <c r="AF298" s="8">
        <v>0</v>
      </c>
      <c r="AG298" s="8">
        <v>0</v>
      </c>
      <c r="AH298" s="1081">
        <v>0</v>
      </c>
      <c r="AI298" s="1082">
        <v>0</v>
      </c>
      <c r="AJ298" s="89"/>
      <c r="AK298" s="1082">
        <v>0</v>
      </c>
      <c r="AL298" s="831"/>
      <c r="AM298" s="831"/>
      <c r="AN298" s="831"/>
    </row>
    <row r="299" spans="1:40"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598">
        <v>0</v>
      </c>
      <c r="V299" s="776">
        <v>0</v>
      </c>
      <c r="W299" s="533"/>
      <c r="X299" s="8">
        <v>0</v>
      </c>
      <c r="Y299" s="8"/>
      <c r="Z299" s="8"/>
      <c r="AA299" s="8"/>
      <c r="AB299" s="8">
        <v>0</v>
      </c>
      <c r="AC299" s="1227">
        <v>139.25153567753162</v>
      </c>
      <c r="AD299" s="8">
        <v>0</v>
      </c>
      <c r="AE299" s="1227">
        <v>0</v>
      </c>
      <c r="AF299" s="8">
        <v>0</v>
      </c>
      <c r="AG299" s="8">
        <v>0</v>
      </c>
      <c r="AH299" s="1081">
        <v>0</v>
      </c>
      <c r="AI299" s="1082">
        <v>0</v>
      </c>
      <c r="AJ299" s="89"/>
      <c r="AK299" s="1082">
        <v>0</v>
      </c>
      <c r="AL299" s="831"/>
      <c r="AM299" s="831"/>
      <c r="AN299" s="831"/>
    </row>
    <row r="300" spans="1:40"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598">
        <v>0</v>
      </c>
      <c r="V300" s="776">
        <v>0</v>
      </c>
      <c r="W300" s="533"/>
      <c r="X300" s="8">
        <v>0</v>
      </c>
      <c r="Y300" s="8"/>
      <c r="Z300" s="8"/>
      <c r="AA300" s="8"/>
      <c r="AB300" s="8">
        <v>0</v>
      </c>
      <c r="AC300" s="1227">
        <v>139.25153567753162</v>
      </c>
      <c r="AD300" s="8">
        <v>0</v>
      </c>
      <c r="AE300" s="1227">
        <v>0</v>
      </c>
      <c r="AF300" s="8">
        <v>0</v>
      </c>
      <c r="AG300" s="8">
        <v>0</v>
      </c>
      <c r="AH300" s="1081">
        <v>0</v>
      </c>
      <c r="AI300" s="1082">
        <v>0</v>
      </c>
      <c r="AJ300" s="89"/>
      <c r="AK300" s="1082">
        <v>0</v>
      </c>
      <c r="AL300" s="831"/>
      <c r="AM300" s="831"/>
      <c r="AN300" s="831"/>
    </row>
    <row r="301" spans="1:40"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598">
        <v>0</v>
      </c>
      <c r="V301" s="776">
        <v>0</v>
      </c>
      <c r="W301" s="533"/>
      <c r="X301" s="8">
        <v>0</v>
      </c>
      <c r="Y301" s="8"/>
      <c r="Z301" s="8"/>
      <c r="AA301" s="8"/>
      <c r="AB301" s="8">
        <v>0</v>
      </c>
      <c r="AC301" s="1227">
        <v>139.25153567753162</v>
      </c>
      <c r="AD301" s="8">
        <v>0</v>
      </c>
      <c r="AE301" s="1227">
        <v>0</v>
      </c>
      <c r="AF301" s="8">
        <v>0</v>
      </c>
      <c r="AG301" s="8">
        <v>0</v>
      </c>
      <c r="AH301" s="1081">
        <v>0</v>
      </c>
      <c r="AI301" s="1082">
        <v>0</v>
      </c>
      <c r="AJ301" s="89"/>
      <c r="AK301" s="1082">
        <v>0</v>
      </c>
      <c r="AL301" s="831"/>
      <c r="AM301" s="831"/>
      <c r="AN301" s="831"/>
    </row>
    <row r="302" spans="1:40"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598">
        <v>0</v>
      </c>
      <c r="V302" s="776">
        <v>0</v>
      </c>
      <c r="W302" s="533"/>
      <c r="X302" s="8">
        <v>0</v>
      </c>
      <c r="Y302" s="8"/>
      <c r="Z302" s="8"/>
      <c r="AA302" s="8"/>
      <c r="AB302" s="8">
        <v>0</v>
      </c>
      <c r="AC302" s="1227">
        <v>139.25153567753162</v>
      </c>
      <c r="AD302" s="8">
        <v>0</v>
      </c>
      <c r="AE302" s="1227">
        <v>0</v>
      </c>
      <c r="AF302" s="8">
        <v>0</v>
      </c>
      <c r="AG302" s="8">
        <v>0</v>
      </c>
      <c r="AH302" s="1081">
        <v>0</v>
      </c>
      <c r="AI302" s="1082">
        <v>0</v>
      </c>
      <c r="AJ302" s="89"/>
      <c r="AK302" s="1082">
        <v>0</v>
      </c>
      <c r="AL302" s="831"/>
      <c r="AM302" s="831"/>
      <c r="AN302" s="831"/>
    </row>
    <row r="303" spans="1:40"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598">
        <v>0</v>
      </c>
      <c r="V303" s="776">
        <v>0</v>
      </c>
      <c r="W303" s="533"/>
      <c r="X303" s="8">
        <v>0</v>
      </c>
      <c r="Y303" s="8"/>
      <c r="Z303" s="8"/>
      <c r="AA303" s="8"/>
      <c r="AB303" s="8">
        <v>0</v>
      </c>
      <c r="AC303" s="1227">
        <v>139.25153567753162</v>
      </c>
      <c r="AD303" s="8">
        <v>0</v>
      </c>
      <c r="AE303" s="1227">
        <v>0</v>
      </c>
      <c r="AF303" s="8">
        <v>0</v>
      </c>
      <c r="AG303" s="8">
        <v>0</v>
      </c>
      <c r="AH303" s="1081">
        <v>0</v>
      </c>
      <c r="AI303" s="1082">
        <v>0</v>
      </c>
      <c r="AJ303" s="89"/>
      <c r="AK303" s="1082">
        <v>0</v>
      </c>
      <c r="AL303" s="831"/>
      <c r="AM303" s="831"/>
      <c r="AN303" s="831"/>
    </row>
    <row r="304" spans="1:40"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598">
        <v>0</v>
      </c>
      <c r="V304" s="776">
        <v>0</v>
      </c>
      <c r="W304" s="533"/>
      <c r="X304" s="8">
        <v>0</v>
      </c>
      <c r="Y304" s="8"/>
      <c r="Z304" s="8"/>
      <c r="AA304" s="8"/>
      <c r="AB304" s="8">
        <v>0</v>
      </c>
      <c r="AC304" s="1227">
        <v>142.77670508642012</v>
      </c>
      <c r="AD304" s="8">
        <v>0</v>
      </c>
      <c r="AE304" s="1227">
        <v>0</v>
      </c>
      <c r="AF304" s="8">
        <v>0</v>
      </c>
      <c r="AG304" s="8">
        <v>0</v>
      </c>
      <c r="AH304" s="1081">
        <v>0</v>
      </c>
      <c r="AI304" s="1082">
        <v>0</v>
      </c>
      <c r="AJ304" s="89"/>
      <c r="AK304" s="1082">
        <v>0</v>
      </c>
      <c r="AL304" s="831"/>
      <c r="AM304" s="831"/>
      <c r="AN304" s="831"/>
    </row>
    <row r="305" spans="1:40"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598">
        <v>0</v>
      </c>
      <c r="V305" s="776">
        <v>0</v>
      </c>
      <c r="W305" s="533"/>
      <c r="X305" s="8">
        <v>0</v>
      </c>
      <c r="Y305" s="8"/>
      <c r="Z305" s="8"/>
      <c r="AA305" s="8"/>
      <c r="AB305" s="8">
        <v>0</v>
      </c>
      <c r="AC305" s="1227">
        <v>142.77670508642012</v>
      </c>
      <c r="AD305" s="8">
        <v>0</v>
      </c>
      <c r="AE305" s="1227">
        <v>0</v>
      </c>
      <c r="AF305" s="8">
        <v>0</v>
      </c>
      <c r="AG305" s="8">
        <v>0</v>
      </c>
      <c r="AH305" s="1081">
        <v>0</v>
      </c>
      <c r="AI305" s="1082">
        <v>0</v>
      </c>
      <c r="AJ305" s="89"/>
      <c r="AK305" s="1082">
        <v>0</v>
      </c>
      <c r="AL305" s="831"/>
      <c r="AM305" s="831"/>
      <c r="AN305" s="831"/>
    </row>
    <row r="306" spans="1:40"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598">
        <v>0</v>
      </c>
      <c r="V306" s="776">
        <v>0</v>
      </c>
      <c r="W306" s="533"/>
      <c r="X306" s="8">
        <v>0</v>
      </c>
      <c r="Y306" s="8"/>
      <c r="Z306" s="8"/>
      <c r="AA306" s="8"/>
      <c r="AB306" s="8">
        <v>0</v>
      </c>
      <c r="AC306" s="1227">
        <v>142.77670508642012</v>
      </c>
      <c r="AD306" s="8">
        <v>0</v>
      </c>
      <c r="AE306" s="1227">
        <v>0</v>
      </c>
      <c r="AF306" s="8">
        <v>0</v>
      </c>
      <c r="AG306" s="8">
        <v>0</v>
      </c>
      <c r="AH306" s="1081">
        <v>0</v>
      </c>
      <c r="AI306" s="1082">
        <v>0</v>
      </c>
      <c r="AJ306" s="89"/>
      <c r="AK306" s="1082">
        <v>0</v>
      </c>
      <c r="AL306" s="831"/>
      <c r="AM306" s="831"/>
      <c r="AN306" s="831"/>
    </row>
    <row r="307" spans="1:40"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598">
        <v>0</v>
      </c>
      <c r="V307" s="776">
        <v>0</v>
      </c>
      <c r="W307" s="533"/>
      <c r="X307" s="8">
        <v>0</v>
      </c>
      <c r="Y307" s="8"/>
      <c r="Z307" s="8"/>
      <c r="AA307" s="8"/>
      <c r="AB307" s="8">
        <v>0</v>
      </c>
      <c r="AC307" s="1227">
        <v>142.77670508642012</v>
      </c>
      <c r="AD307" s="8">
        <v>0</v>
      </c>
      <c r="AE307" s="1227">
        <v>0</v>
      </c>
      <c r="AF307" s="8">
        <v>0</v>
      </c>
      <c r="AG307" s="8">
        <v>0</v>
      </c>
      <c r="AH307" s="1081">
        <v>0</v>
      </c>
      <c r="AI307" s="1082">
        <v>0</v>
      </c>
      <c r="AJ307" s="89"/>
      <c r="AK307" s="1082">
        <v>0</v>
      </c>
      <c r="AL307" s="831"/>
      <c r="AM307" s="831"/>
      <c r="AN307" s="831"/>
    </row>
    <row r="308" spans="1:40" s="144" customFormat="1" ht="15.75" customHeight="1">
      <c r="A308" s="994"/>
      <c r="B308" s="994"/>
      <c r="C308" s="236"/>
      <c r="D308" s="236"/>
      <c r="E308" s="236"/>
      <c r="F308" s="371"/>
      <c r="G308" s="865">
        <v>11</v>
      </c>
      <c r="H308" s="859">
        <v>2013</v>
      </c>
      <c r="I308" s="866">
        <v>2014</v>
      </c>
      <c r="J308" s="866">
        <v>2014</v>
      </c>
      <c r="K308" s="621" t="s">
        <v>306</v>
      </c>
      <c r="L308" s="1081">
        <v>0</v>
      </c>
      <c r="M308" s="89">
        <v>320923.6301329016</v>
      </c>
      <c r="N308" s="89">
        <v>0</v>
      </c>
      <c r="O308" s="1082">
        <v>320923.6301329016</v>
      </c>
      <c r="P308" s="598">
        <v>320923.6301329016</v>
      </c>
      <c r="Q308" s="776">
        <v>320923.6301329016</v>
      </c>
      <c r="R308" s="776">
        <v>0</v>
      </c>
      <c r="S308" s="776">
        <v>0</v>
      </c>
      <c r="T308" s="533">
        <v>0</v>
      </c>
      <c r="U308" s="598">
        <v>0</v>
      </c>
      <c r="V308" s="776">
        <v>0</v>
      </c>
      <c r="W308" s="533"/>
      <c r="X308" s="8">
        <v>0</v>
      </c>
      <c r="Y308" s="8"/>
      <c r="Z308" s="8"/>
      <c r="AA308" s="8"/>
      <c r="AB308" s="8">
        <v>0</v>
      </c>
      <c r="AC308" s="1227">
        <v>142.77670508642012</v>
      </c>
      <c r="AD308" s="8">
        <v>0</v>
      </c>
      <c r="AE308" s="1227">
        <v>0</v>
      </c>
      <c r="AF308" s="8">
        <v>0</v>
      </c>
      <c r="AG308" s="8">
        <v>320923.6301329016</v>
      </c>
      <c r="AH308" s="1081">
        <v>0</v>
      </c>
      <c r="AI308" s="1082">
        <v>320923.6301329016</v>
      </c>
      <c r="AJ308" s="89"/>
      <c r="AK308" s="1082">
        <v>320923.6301329016</v>
      </c>
      <c r="AL308" s="831"/>
      <c r="AM308" s="831"/>
      <c r="AN308" s="831"/>
    </row>
    <row r="309" spans="1:40"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598">
        <v>0</v>
      </c>
      <c r="V309" s="776">
        <v>0</v>
      </c>
      <c r="W309" s="533"/>
      <c r="X309" s="8">
        <v>0</v>
      </c>
      <c r="Y309" s="8"/>
      <c r="Z309" s="8"/>
      <c r="AA309" s="8"/>
      <c r="AB309" s="8">
        <v>0</v>
      </c>
      <c r="AC309" s="1227">
        <v>142.77670508642012</v>
      </c>
      <c r="AD309" s="8">
        <v>0</v>
      </c>
      <c r="AE309" s="1227">
        <v>0</v>
      </c>
      <c r="AF309" s="8">
        <v>0</v>
      </c>
      <c r="AG309" s="8">
        <v>0</v>
      </c>
      <c r="AH309" s="1081">
        <v>0</v>
      </c>
      <c r="AI309" s="1082">
        <v>0</v>
      </c>
      <c r="AJ309" s="89"/>
      <c r="AK309" s="1082">
        <v>0</v>
      </c>
      <c r="AL309" s="831"/>
      <c r="AM309" s="831"/>
      <c r="AN309" s="831"/>
    </row>
    <row r="310" spans="1:40"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598">
        <v>0</v>
      </c>
      <c r="V310" s="776">
        <v>0</v>
      </c>
      <c r="W310" s="533"/>
      <c r="X310" s="8">
        <v>0</v>
      </c>
      <c r="Y310" s="8"/>
      <c r="Z310" s="8"/>
      <c r="AA310" s="8"/>
      <c r="AB310" s="8">
        <v>0</v>
      </c>
      <c r="AC310" s="1227">
        <v>142.77670508642012</v>
      </c>
      <c r="AD310" s="8">
        <v>0</v>
      </c>
      <c r="AE310" s="1227">
        <v>0</v>
      </c>
      <c r="AF310" s="8">
        <v>0</v>
      </c>
      <c r="AG310" s="8">
        <v>0</v>
      </c>
      <c r="AH310" s="1081">
        <v>0</v>
      </c>
      <c r="AI310" s="1082">
        <v>0</v>
      </c>
      <c r="AJ310" s="89"/>
      <c r="AK310" s="1082">
        <v>0</v>
      </c>
      <c r="AL310" s="831"/>
      <c r="AM310" s="831"/>
      <c r="AN310" s="831"/>
    </row>
    <row r="311" spans="1:40"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598">
        <v>0</v>
      </c>
      <c r="V311" s="776">
        <v>0</v>
      </c>
      <c r="W311" s="533"/>
      <c r="X311" s="8">
        <v>0</v>
      </c>
      <c r="Y311" s="8"/>
      <c r="Z311" s="8"/>
      <c r="AA311" s="8"/>
      <c r="AB311" s="8">
        <v>0</v>
      </c>
      <c r="AC311" s="1227">
        <v>142.77670508642012</v>
      </c>
      <c r="AD311" s="8">
        <v>0</v>
      </c>
      <c r="AE311" s="1227">
        <v>0</v>
      </c>
      <c r="AF311" s="8">
        <v>0</v>
      </c>
      <c r="AG311" s="8">
        <v>0</v>
      </c>
      <c r="AH311" s="1081">
        <v>0</v>
      </c>
      <c r="AI311" s="1082">
        <v>0</v>
      </c>
      <c r="AJ311" s="89"/>
      <c r="AK311" s="1082">
        <v>0</v>
      </c>
      <c r="AL311" s="831"/>
      <c r="AM311" s="831"/>
      <c r="AN311" s="831"/>
    </row>
    <row r="312" spans="1:40"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598">
        <v>0</v>
      </c>
      <c r="V312" s="776">
        <v>0</v>
      </c>
      <c r="W312" s="533"/>
      <c r="X312" s="8">
        <v>0</v>
      </c>
      <c r="Y312" s="8"/>
      <c r="Z312" s="8"/>
      <c r="AA312" s="8"/>
      <c r="AB312" s="8">
        <v>0</v>
      </c>
      <c r="AC312" s="1227">
        <v>142.77670508642012</v>
      </c>
      <c r="AD312" s="8">
        <v>0</v>
      </c>
      <c r="AE312" s="1227">
        <v>0</v>
      </c>
      <c r="AF312" s="8">
        <v>0</v>
      </c>
      <c r="AG312" s="8">
        <v>0</v>
      </c>
      <c r="AH312" s="1081">
        <v>0</v>
      </c>
      <c r="AI312" s="1082">
        <v>0</v>
      </c>
      <c r="AJ312" s="89"/>
      <c r="AK312" s="1082">
        <v>0</v>
      </c>
      <c r="AL312" s="831"/>
      <c r="AM312" s="831"/>
      <c r="AN312" s="831"/>
    </row>
    <row r="313" spans="1:40"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598">
        <v>0</v>
      </c>
      <c r="V313" s="776">
        <v>0</v>
      </c>
      <c r="W313" s="533"/>
      <c r="X313" s="8">
        <v>0</v>
      </c>
      <c r="Y313" s="8"/>
      <c r="Z313" s="8"/>
      <c r="AA313" s="8"/>
      <c r="AB313" s="8">
        <v>0</v>
      </c>
      <c r="AC313" s="1227">
        <v>142.77670508642012</v>
      </c>
      <c r="AD313" s="8">
        <v>0</v>
      </c>
      <c r="AE313" s="1227">
        <v>0</v>
      </c>
      <c r="AF313" s="8">
        <v>0</v>
      </c>
      <c r="AG313" s="8">
        <v>0</v>
      </c>
      <c r="AH313" s="1081">
        <v>0</v>
      </c>
      <c r="AI313" s="1082">
        <v>0</v>
      </c>
      <c r="AJ313" s="89"/>
      <c r="AK313" s="1082">
        <v>0</v>
      </c>
      <c r="AL313" s="831"/>
      <c r="AM313" s="831"/>
      <c r="AN313" s="831"/>
    </row>
    <row r="314" spans="1:40"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598">
        <v>0</v>
      </c>
      <c r="V314" s="776">
        <v>0</v>
      </c>
      <c r="W314" s="533"/>
      <c r="X314" s="8">
        <v>0</v>
      </c>
      <c r="Y314" s="8"/>
      <c r="Z314" s="8"/>
      <c r="AA314" s="8"/>
      <c r="AB314" s="8">
        <v>0</v>
      </c>
      <c r="AC314" s="1227">
        <v>142.77670508642012</v>
      </c>
      <c r="AD314" s="8">
        <v>0</v>
      </c>
      <c r="AE314" s="1227">
        <v>0</v>
      </c>
      <c r="AF314" s="8">
        <v>0</v>
      </c>
      <c r="AG314" s="8">
        <v>0</v>
      </c>
      <c r="AH314" s="1081">
        <v>0</v>
      </c>
      <c r="AI314" s="1082">
        <v>0</v>
      </c>
      <c r="AJ314" s="89"/>
      <c r="AK314" s="1082">
        <v>0</v>
      </c>
      <c r="AL314" s="831"/>
      <c r="AM314" s="831"/>
      <c r="AN314" s="831"/>
    </row>
    <row r="315" spans="1:40"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598">
        <v>0</v>
      </c>
      <c r="V315" s="776">
        <v>0</v>
      </c>
      <c r="W315" s="533"/>
      <c r="X315" s="8">
        <v>0</v>
      </c>
      <c r="Y315" s="8"/>
      <c r="Z315" s="8"/>
      <c r="AA315" s="8"/>
      <c r="AB315" s="8">
        <v>0</v>
      </c>
      <c r="AC315" s="1227">
        <v>142.77670508642012</v>
      </c>
      <c r="AD315" s="8">
        <v>0</v>
      </c>
      <c r="AE315" s="1227">
        <v>0</v>
      </c>
      <c r="AF315" s="8">
        <v>0</v>
      </c>
      <c r="AG315" s="8">
        <v>0</v>
      </c>
      <c r="AH315" s="1081">
        <v>0</v>
      </c>
      <c r="AI315" s="1082">
        <v>0</v>
      </c>
      <c r="AJ315" s="89"/>
      <c r="AK315" s="1082">
        <v>0</v>
      </c>
      <c r="AL315" s="831"/>
      <c r="AM315" s="831"/>
      <c r="AN315" s="831"/>
    </row>
    <row r="316" spans="1:40" s="144" customFormat="1" ht="15.75" customHeight="1">
      <c r="A316" s="994"/>
      <c r="B316" s="994"/>
      <c r="C316" s="236"/>
      <c r="D316" s="236"/>
      <c r="E316" s="236"/>
      <c r="F316" s="371"/>
      <c r="G316" s="865">
        <v>7</v>
      </c>
      <c r="H316" s="859">
        <v>2014</v>
      </c>
      <c r="I316" s="866">
        <v>2015</v>
      </c>
      <c r="J316" s="866">
        <v>2015</v>
      </c>
      <c r="K316" s="621" t="s">
        <v>306</v>
      </c>
      <c r="L316" s="1081">
        <v>0</v>
      </c>
      <c r="M316" s="89">
        <v>316278</v>
      </c>
      <c r="N316" s="89">
        <v>0</v>
      </c>
      <c r="O316" s="1082">
        <v>316278</v>
      </c>
      <c r="P316" s="598">
        <v>316278</v>
      </c>
      <c r="Q316" s="776">
        <v>307066.01941747573</v>
      </c>
      <c r="R316" s="776">
        <v>0</v>
      </c>
      <c r="S316" s="776">
        <v>0</v>
      </c>
      <c r="T316" s="533">
        <v>0</v>
      </c>
      <c r="U316" s="598">
        <v>0</v>
      </c>
      <c r="V316" s="776">
        <v>0</v>
      </c>
      <c r="W316" s="533"/>
      <c r="X316" s="8">
        <v>0</v>
      </c>
      <c r="Y316" s="8"/>
      <c r="Z316" s="8"/>
      <c r="AA316" s="8"/>
      <c r="AB316" s="8">
        <v>0</v>
      </c>
      <c r="AC316" s="1227">
        <v>165</v>
      </c>
      <c r="AD316" s="8">
        <v>0</v>
      </c>
      <c r="AE316" s="1227">
        <v>0</v>
      </c>
      <c r="AF316" s="8">
        <v>0</v>
      </c>
      <c r="AG316" s="8">
        <v>316278</v>
      </c>
      <c r="AH316" s="1081">
        <v>0</v>
      </c>
      <c r="AI316" s="1082">
        <v>316278</v>
      </c>
      <c r="AJ316" s="89"/>
      <c r="AK316" s="1082">
        <v>316278</v>
      </c>
      <c r="AL316" s="831"/>
      <c r="AM316" s="831"/>
      <c r="AN316" s="831"/>
    </row>
    <row r="317" spans="1:40"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598">
        <v>0</v>
      </c>
      <c r="V317" s="776">
        <v>0</v>
      </c>
      <c r="W317" s="533"/>
      <c r="X317" s="8">
        <v>0</v>
      </c>
      <c r="Y317" s="8"/>
      <c r="Z317" s="8"/>
      <c r="AA317" s="8"/>
      <c r="AB317" s="8">
        <v>0</v>
      </c>
      <c r="AC317" s="1227">
        <v>165</v>
      </c>
      <c r="AD317" s="8">
        <v>0</v>
      </c>
      <c r="AE317" s="1227">
        <v>0</v>
      </c>
      <c r="AF317" s="8">
        <v>0</v>
      </c>
      <c r="AG317" s="8">
        <v>0</v>
      </c>
      <c r="AH317" s="1081">
        <v>0</v>
      </c>
      <c r="AI317" s="1082">
        <v>0</v>
      </c>
      <c r="AJ317" s="89"/>
      <c r="AK317" s="1082">
        <v>0</v>
      </c>
      <c r="AL317" s="831"/>
      <c r="AM317" s="831"/>
      <c r="AN317" s="831"/>
    </row>
    <row r="318" spans="1:40"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598">
        <v>0</v>
      </c>
      <c r="V318" s="776">
        <v>0</v>
      </c>
      <c r="W318" s="533"/>
      <c r="X318" s="8">
        <v>0</v>
      </c>
      <c r="Y318" s="8"/>
      <c r="Z318" s="8"/>
      <c r="AA318" s="8"/>
      <c r="AB318" s="8">
        <v>0</v>
      </c>
      <c r="AC318" s="1227">
        <v>165</v>
      </c>
      <c r="AD318" s="8">
        <v>0</v>
      </c>
      <c r="AE318" s="1227">
        <v>0</v>
      </c>
      <c r="AF318" s="8">
        <v>0</v>
      </c>
      <c r="AG318" s="8">
        <v>0</v>
      </c>
      <c r="AH318" s="1081">
        <v>0</v>
      </c>
      <c r="AI318" s="1082">
        <v>0</v>
      </c>
      <c r="AJ318" s="89"/>
      <c r="AK318" s="1082">
        <v>0</v>
      </c>
      <c r="AL318" s="831"/>
      <c r="AM318" s="831"/>
      <c r="AN318" s="831"/>
    </row>
    <row r="319" spans="1:40"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598">
        <v>0</v>
      </c>
      <c r="V319" s="776">
        <v>0</v>
      </c>
      <c r="W319" s="533"/>
      <c r="X319" s="8">
        <v>0</v>
      </c>
      <c r="Y319" s="8"/>
      <c r="Z319" s="8"/>
      <c r="AA319" s="8"/>
      <c r="AB319" s="8">
        <v>0</v>
      </c>
      <c r="AC319" s="1227">
        <v>165</v>
      </c>
      <c r="AD319" s="8">
        <v>0</v>
      </c>
      <c r="AE319" s="1227">
        <v>0</v>
      </c>
      <c r="AF319" s="8">
        <v>0</v>
      </c>
      <c r="AG319" s="8">
        <v>0</v>
      </c>
      <c r="AH319" s="1081">
        <v>0</v>
      </c>
      <c r="AI319" s="1082">
        <v>0</v>
      </c>
      <c r="AJ319" s="89"/>
      <c r="AK319" s="1082">
        <v>0</v>
      </c>
      <c r="AL319" s="831"/>
      <c r="AM319" s="831"/>
      <c r="AN319" s="831"/>
    </row>
    <row r="320" spans="1:40"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598">
        <v>0</v>
      </c>
      <c r="V320" s="776">
        <v>0</v>
      </c>
      <c r="W320" s="533"/>
      <c r="X320" s="8">
        <v>0</v>
      </c>
      <c r="Y320" s="8"/>
      <c r="Z320" s="8"/>
      <c r="AA320" s="8"/>
      <c r="AB320" s="8">
        <v>0</v>
      </c>
      <c r="AC320" s="1227">
        <v>165</v>
      </c>
      <c r="AD320" s="8">
        <v>0</v>
      </c>
      <c r="AE320" s="1227">
        <v>0</v>
      </c>
      <c r="AF320" s="8">
        <v>0</v>
      </c>
      <c r="AG320" s="8">
        <v>0</v>
      </c>
      <c r="AH320" s="1081">
        <v>0</v>
      </c>
      <c r="AI320" s="1082">
        <v>0</v>
      </c>
      <c r="AJ320" s="89"/>
      <c r="AK320" s="1082">
        <v>0</v>
      </c>
      <c r="AL320" s="831"/>
      <c r="AM320" s="831"/>
      <c r="AN320" s="831"/>
    </row>
    <row r="321" spans="1:40"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598">
        <v>0</v>
      </c>
      <c r="V321" s="776">
        <v>0</v>
      </c>
      <c r="W321" s="533"/>
      <c r="X321" s="8">
        <v>0</v>
      </c>
      <c r="Y321" s="8"/>
      <c r="Z321" s="8"/>
      <c r="AA321" s="8"/>
      <c r="AB321" s="8">
        <v>0</v>
      </c>
      <c r="AC321" s="1227">
        <v>165</v>
      </c>
      <c r="AD321" s="8">
        <v>0</v>
      </c>
      <c r="AE321" s="1227">
        <v>0</v>
      </c>
      <c r="AF321" s="8">
        <v>0</v>
      </c>
      <c r="AG321" s="8">
        <v>0</v>
      </c>
      <c r="AH321" s="1081">
        <v>0</v>
      </c>
      <c r="AI321" s="1082">
        <v>0</v>
      </c>
      <c r="AJ321" s="89"/>
      <c r="AK321" s="1082">
        <v>0</v>
      </c>
      <c r="AL321" s="831"/>
      <c r="AM321" s="831"/>
      <c r="AN321" s="831"/>
    </row>
    <row r="322" spans="1:40"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598">
        <v>0</v>
      </c>
      <c r="V322" s="776">
        <v>0</v>
      </c>
      <c r="W322" s="533"/>
      <c r="X322" s="8">
        <v>0</v>
      </c>
      <c r="Y322" s="8"/>
      <c r="Z322" s="8"/>
      <c r="AA322" s="8"/>
      <c r="AB322" s="8">
        <v>0</v>
      </c>
      <c r="AC322" s="1227">
        <v>165</v>
      </c>
      <c r="AD322" s="8">
        <v>0</v>
      </c>
      <c r="AE322" s="1227">
        <v>0</v>
      </c>
      <c r="AF322" s="8">
        <v>0</v>
      </c>
      <c r="AG322" s="8">
        <v>0</v>
      </c>
      <c r="AH322" s="1081">
        <v>0</v>
      </c>
      <c r="AI322" s="1082">
        <v>0</v>
      </c>
      <c r="AJ322" s="89"/>
      <c r="AK322" s="1082">
        <v>0</v>
      </c>
      <c r="AL322" s="831"/>
      <c r="AM322" s="831"/>
      <c r="AN322" s="831"/>
    </row>
    <row r="323" spans="1:40"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598">
        <v>0</v>
      </c>
      <c r="V323" s="776">
        <v>0</v>
      </c>
      <c r="W323" s="533"/>
      <c r="X323" s="8">
        <v>0</v>
      </c>
      <c r="Y323" s="8"/>
      <c r="Z323" s="8"/>
      <c r="AA323" s="8"/>
      <c r="AB323" s="8">
        <v>0</v>
      </c>
      <c r="AC323" s="1227">
        <v>165</v>
      </c>
      <c r="AD323" s="8">
        <v>0</v>
      </c>
      <c r="AE323" s="1227">
        <v>0</v>
      </c>
      <c r="AF323" s="8">
        <v>0</v>
      </c>
      <c r="AG323" s="8">
        <v>0</v>
      </c>
      <c r="AH323" s="1081">
        <v>0</v>
      </c>
      <c r="AI323" s="1082">
        <v>0</v>
      </c>
      <c r="AJ323" s="89"/>
      <c r="AK323" s="1082">
        <v>0</v>
      </c>
      <c r="AL323" s="831"/>
      <c r="AM323" s="831"/>
      <c r="AN323" s="831"/>
    </row>
    <row r="324" spans="1:40"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598">
        <v>0</v>
      </c>
      <c r="V324" s="776">
        <v>0</v>
      </c>
      <c r="W324" s="533"/>
      <c r="X324" s="8">
        <v>0</v>
      </c>
      <c r="Y324" s="8"/>
      <c r="Z324" s="8"/>
      <c r="AA324" s="8"/>
      <c r="AB324" s="8">
        <v>0</v>
      </c>
      <c r="AC324" s="1227">
        <v>165</v>
      </c>
      <c r="AD324" s="8">
        <v>0</v>
      </c>
      <c r="AE324" s="1227">
        <v>0</v>
      </c>
      <c r="AF324" s="8">
        <v>0</v>
      </c>
      <c r="AG324" s="8">
        <v>0</v>
      </c>
      <c r="AH324" s="1081">
        <v>0</v>
      </c>
      <c r="AI324" s="1082">
        <v>0</v>
      </c>
      <c r="AJ324" s="89"/>
      <c r="AK324" s="1082">
        <v>0</v>
      </c>
      <c r="AL324" s="831"/>
      <c r="AM324" s="831"/>
      <c r="AN324" s="831"/>
    </row>
    <row r="325" spans="1:40"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598">
        <v>0</v>
      </c>
      <c r="V325" s="776">
        <v>0</v>
      </c>
      <c r="W325" s="533"/>
      <c r="X325" s="8">
        <v>0</v>
      </c>
      <c r="Y325" s="8"/>
      <c r="Z325" s="8"/>
      <c r="AA325" s="8"/>
      <c r="AB325" s="8">
        <v>0</v>
      </c>
      <c r="AC325" s="1227">
        <v>165</v>
      </c>
      <c r="AD325" s="8">
        <v>0</v>
      </c>
      <c r="AE325" s="1227">
        <v>0</v>
      </c>
      <c r="AF325" s="8">
        <v>0</v>
      </c>
      <c r="AG325" s="8">
        <v>0</v>
      </c>
      <c r="AH325" s="1081">
        <v>0</v>
      </c>
      <c r="AI325" s="1082">
        <v>0</v>
      </c>
      <c r="AJ325" s="89"/>
      <c r="AK325" s="1082">
        <v>0</v>
      </c>
      <c r="AL325" s="831"/>
      <c r="AM325" s="831"/>
      <c r="AN325" s="831"/>
    </row>
    <row r="326" spans="1:40"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598">
        <v>0</v>
      </c>
      <c r="V326" s="776">
        <v>0</v>
      </c>
      <c r="W326" s="533"/>
      <c r="X326" s="8">
        <v>0</v>
      </c>
      <c r="Y326" s="8"/>
      <c r="Z326" s="8"/>
      <c r="AA326" s="8"/>
      <c r="AB326" s="8">
        <v>0</v>
      </c>
      <c r="AC326" s="1227">
        <v>165</v>
      </c>
      <c r="AD326" s="8">
        <v>0</v>
      </c>
      <c r="AE326" s="1227">
        <v>0</v>
      </c>
      <c r="AF326" s="8">
        <v>0</v>
      </c>
      <c r="AG326" s="8">
        <v>0</v>
      </c>
      <c r="AH326" s="1081">
        <v>0</v>
      </c>
      <c r="AI326" s="1082">
        <v>0</v>
      </c>
      <c r="AJ326" s="89"/>
      <c r="AK326" s="1082">
        <v>0</v>
      </c>
      <c r="AL326" s="831"/>
      <c r="AM326" s="831"/>
      <c r="AN326" s="831"/>
    </row>
    <row r="327" spans="1:40"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598">
        <v>0</v>
      </c>
      <c r="V327" s="776">
        <v>0</v>
      </c>
      <c r="W327" s="533"/>
      <c r="X327" s="8">
        <v>0</v>
      </c>
      <c r="Y327" s="8"/>
      <c r="Z327" s="8"/>
      <c r="AA327" s="8"/>
      <c r="AB327" s="8">
        <v>0</v>
      </c>
      <c r="AC327" s="1227">
        <v>165</v>
      </c>
      <c r="AD327" s="8">
        <v>0</v>
      </c>
      <c r="AE327" s="1227">
        <v>0</v>
      </c>
      <c r="AF327" s="8">
        <v>0</v>
      </c>
      <c r="AG327" s="8">
        <v>0</v>
      </c>
      <c r="AH327" s="1081">
        <v>0</v>
      </c>
      <c r="AI327" s="1082">
        <v>0</v>
      </c>
      <c r="AJ327" s="89"/>
      <c r="AK327" s="1082">
        <v>0</v>
      </c>
      <c r="AL327" s="831"/>
      <c r="AM327" s="831"/>
      <c r="AN327" s="831"/>
    </row>
    <row r="328" spans="1:40" s="144" customFormat="1" ht="15.75" customHeight="1">
      <c r="A328" s="994"/>
      <c r="B328" s="994"/>
      <c r="C328" s="236"/>
      <c r="D328" s="236"/>
      <c r="E328" s="236"/>
      <c r="F328" s="371"/>
      <c r="G328" s="865">
        <v>7</v>
      </c>
      <c r="H328" s="859">
        <v>2015</v>
      </c>
      <c r="I328" s="866">
        <v>2016</v>
      </c>
      <c r="J328" s="866">
        <v>2016</v>
      </c>
      <c r="K328" s="621" t="s">
        <v>306</v>
      </c>
      <c r="L328" s="1081">
        <v>0</v>
      </c>
      <c r="M328" s="89">
        <v>324284.61568922532</v>
      </c>
      <c r="N328" s="89">
        <v>0</v>
      </c>
      <c r="O328" s="1082">
        <v>324284.61568922532</v>
      </c>
      <c r="P328" s="598">
        <v>324284.61568922532</v>
      </c>
      <c r="Q328" s="776">
        <v>305669.3521436755</v>
      </c>
      <c r="R328" s="776">
        <v>0</v>
      </c>
      <c r="S328" s="776">
        <v>0</v>
      </c>
      <c r="T328" s="533">
        <v>0</v>
      </c>
      <c r="U328" s="598">
        <v>0</v>
      </c>
      <c r="V328" s="776">
        <v>0</v>
      </c>
      <c r="W328" s="533"/>
      <c r="X328" s="8">
        <v>0</v>
      </c>
      <c r="Y328" s="8"/>
      <c r="Z328" s="8"/>
      <c r="AA328" s="8"/>
      <c r="AB328" s="8">
        <v>0</v>
      </c>
      <c r="AC328" s="1227">
        <v>169.17699488653076</v>
      </c>
      <c r="AD328" s="8">
        <v>0</v>
      </c>
      <c r="AE328" s="1227">
        <v>0</v>
      </c>
      <c r="AF328" s="8">
        <v>0</v>
      </c>
      <c r="AG328" s="8">
        <v>324284.61568922532</v>
      </c>
      <c r="AH328" s="1081">
        <v>0</v>
      </c>
      <c r="AI328" s="1082">
        <v>324284.61568922532</v>
      </c>
      <c r="AJ328" s="89"/>
      <c r="AK328" s="1082">
        <v>324284.61568922532</v>
      </c>
      <c r="AL328" s="831"/>
      <c r="AM328" s="831"/>
      <c r="AN328" s="831"/>
    </row>
    <row r="329" spans="1:40"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598">
        <v>0</v>
      </c>
      <c r="V329" s="776">
        <v>0</v>
      </c>
      <c r="W329" s="533"/>
      <c r="X329" s="8">
        <v>0</v>
      </c>
      <c r="Y329" s="8"/>
      <c r="Z329" s="8"/>
      <c r="AA329" s="8"/>
      <c r="AB329" s="8">
        <v>0</v>
      </c>
      <c r="AC329" s="1227">
        <v>169.17699488653076</v>
      </c>
      <c r="AD329" s="8">
        <v>0</v>
      </c>
      <c r="AE329" s="1227">
        <v>0</v>
      </c>
      <c r="AF329" s="8">
        <v>0</v>
      </c>
      <c r="AG329" s="8">
        <v>0</v>
      </c>
      <c r="AH329" s="1081">
        <v>0</v>
      </c>
      <c r="AI329" s="1082">
        <v>0</v>
      </c>
      <c r="AJ329" s="89"/>
      <c r="AK329" s="1082">
        <v>0</v>
      </c>
      <c r="AL329" s="831"/>
      <c r="AM329" s="831"/>
      <c r="AN329" s="831"/>
    </row>
    <row r="330" spans="1:40"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598">
        <v>0</v>
      </c>
      <c r="V330" s="776">
        <v>0</v>
      </c>
      <c r="W330" s="533"/>
      <c r="X330" s="8">
        <v>0</v>
      </c>
      <c r="Y330" s="8"/>
      <c r="Z330" s="8"/>
      <c r="AA330" s="8"/>
      <c r="AB330" s="8">
        <v>0</v>
      </c>
      <c r="AC330" s="1227">
        <v>169.17699488653076</v>
      </c>
      <c r="AD330" s="8">
        <v>0</v>
      </c>
      <c r="AE330" s="1227">
        <v>0</v>
      </c>
      <c r="AF330" s="8">
        <v>0</v>
      </c>
      <c r="AG330" s="8">
        <v>0</v>
      </c>
      <c r="AH330" s="1081">
        <v>0</v>
      </c>
      <c r="AI330" s="1082">
        <v>0</v>
      </c>
      <c r="AJ330" s="89"/>
      <c r="AK330" s="1082">
        <v>0</v>
      </c>
      <c r="AL330" s="831"/>
      <c r="AM330" s="831"/>
      <c r="AN330" s="831"/>
    </row>
    <row r="331" spans="1:40"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598">
        <v>0</v>
      </c>
      <c r="V331" s="776">
        <v>0</v>
      </c>
      <c r="W331" s="533"/>
      <c r="X331" s="8">
        <v>0</v>
      </c>
      <c r="Y331" s="8"/>
      <c r="Z331" s="8"/>
      <c r="AA331" s="8"/>
      <c r="AB331" s="8">
        <v>0</v>
      </c>
      <c r="AC331" s="1227">
        <v>169.17699488653076</v>
      </c>
      <c r="AD331" s="8">
        <v>0</v>
      </c>
      <c r="AE331" s="1227">
        <v>0</v>
      </c>
      <c r="AF331" s="8">
        <v>0</v>
      </c>
      <c r="AG331" s="8">
        <v>0</v>
      </c>
      <c r="AH331" s="1081">
        <v>0</v>
      </c>
      <c r="AI331" s="1082">
        <v>0</v>
      </c>
      <c r="AJ331" s="89"/>
      <c r="AK331" s="1082">
        <v>0</v>
      </c>
      <c r="AL331" s="831"/>
      <c r="AM331" s="831"/>
      <c r="AN331" s="831"/>
    </row>
    <row r="332" spans="1:40"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598">
        <v>0</v>
      </c>
      <c r="V332" s="776">
        <v>0</v>
      </c>
      <c r="W332" s="533"/>
      <c r="X332" s="8">
        <v>0</v>
      </c>
      <c r="Y332" s="8"/>
      <c r="Z332" s="8"/>
      <c r="AA332" s="8"/>
      <c r="AB332" s="8">
        <v>0</v>
      </c>
      <c r="AC332" s="1227">
        <v>169.17699488653076</v>
      </c>
      <c r="AD332" s="8">
        <v>0</v>
      </c>
      <c r="AE332" s="1227">
        <v>0</v>
      </c>
      <c r="AF332" s="8">
        <v>0</v>
      </c>
      <c r="AG332" s="8">
        <v>0</v>
      </c>
      <c r="AH332" s="1081">
        <v>0</v>
      </c>
      <c r="AI332" s="1082">
        <v>0</v>
      </c>
      <c r="AJ332" s="89"/>
      <c r="AK332" s="1082">
        <v>0</v>
      </c>
      <c r="AL332" s="831"/>
      <c r="AM332" s="831"/>
      <c r="AN332" s="831"/>
    </row>
    <row r="333" spans="1:40"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598">
        <v>0</v>
      </c>
      <c r="V333" s="776">
        <v>0</v>
      </c>
      <c r="W333" s="533"/>
      <c r="X333" s="8">
        <v>0</v>
      </c>
      <c r="Y333" s="8"/>
      <c r="Z333" s="8"/>
      <c r="AA333" s="8"/>
      <c r="AB333" s="8">
        <v>0</v>
      </c>
      <c r="AC333" s="1227">
        <v>169.17699488653076</v>
      </c>
      <c r="AD333" s="8">
        <v>0</v>
      </c>
      <c r="AE333" s="1227">
        <v>0</v>
      </c>
      <c r="AF333" s="8">
        <v>0</v>
      </c>
      <c r="AG333" s="8">
        <v>0</v>
      </c>
      <c r="AH333" s="1081">
        <v>0</v>
      </c>
      <c r="AI333" s="1082">
        <v>0</v>
      </c>
      <c r="AJ333" s="89"/>
      <c r="AK333" s="1082">
        <v>0</v>
      </c>
      <c r="AL333" s="831"/>
      <c r="AM333" s="831"/>
      <c r="AN333" s="831"/>
    </row>
    <row r="334" spans="1:40"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598">
        <v>0</v>
      </c>
      <c r="V334" s="776">
        <v>0</v>
      </c>
      <c r="W334" s="533"/>
      <c r="X334" s="8">
        <v>0</v>
      </c>
      <c r="Y334" s="8"/>
      <c r="Z334" s="8"/>
      <c r="AA334" s="8"/>
      <c r="AB334" s="8">
        <v>0</v>
      </c>
      <c r="AC334" s="1227">
        <v>169.17699488653076</v>
      </c>
      <c r="AD334" s="8">
        <v>0</v>
      </c>
      <c r="AE334" s="1227">
        <v>0</v>
      </c>
      <c r="AF334" s="8">
        <v>0</v>
      </c>
      <c r="AG334" s="8">
        <v>0</v>
      </c>
      <c r="AH334" s="1081">
        <v>0</v>
      </c>
      <c r="AI334" s="1082">
        <v>0</v>
      </c>
      <c r="AJ334" s="89"/>
      <c r="AK334" s="1082">
        <v>0</v>
      </c>
      <c r="AL334" s="831"/>
      <c r="AM334" s="831"/>
      <c r="AN334" s="831"/>
    </row>
    <row r="335" spans="1:40"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598">
        <v>0</v>
      </c>
      <c r="V335" s="776">
        <v>0</v>
      </c>
      <c r="W335" s="533"/>
      <c r="X335" s="8">
        <v>0</v>
      </c>
      <c r="Y335" s="8"/>
      <c r="Z335" s="8"/>
      <c r="AA335" s="8"/>
      <c r="AB335" s="8">
        <v>0</v>
      </c>
      <c r="AC335" s="1227">
        <v>169.17699488653076</v>
      </c>
      <c r="AD335" s="8">
        <v>0</v>
      </c>
      <c r="AE335" s="1227">
        <v>0</v>
      </c>
      <c r="AF335" s="8">
        <v>0</v>
      </c>
      <c r="AG335" s="8">
        <v>0</v>
      </c>
      <c r="AH335" s="1081">
        <v>0</v>
      </c>
      <c r="AI335" s="1082">
        <v>0</v>
      </c>
      <c r="AJ335" s="89"/>
      <c r="AK335" s="1082">
        <v>0</v>
      </c>
      <c r="AL335" s="831"/>
      <c r="AM335" s="831"/>
      <c r="AN335" s="831"/>
    </row>
    <row r="336" spans="1:40"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598">
        <v>0</v>
      </c>
      <c r="V336" s="776">
        <v>0</v>
      </c>
      <c r="W336" s="533"/>
      <c r="X336" s="8">
        <v>0</v>
      </c>
      <c r="Y336" s="8"/>
      <c r="Z336" s="8"/>
      <c r="AA336" s="8"/>
      <c r="AB336" s="8">
        <v>0</v>
      </c>
      <c r="AC336" s="1227">
        <v>169.17699488653076</v>
      </c>
      <c r="AD336" s="8">
        <v>0</v>
      </c>
      <c r="AE336" s="1227">
        <v>0</v>
      </c>
      <c r="AF336" s="8">
        <v>0</v>
      </c>
      <c r="AG336" s="8">
        <v>0</v>
      </c>
      <c r="AH336" s="1081">
        <v>0</v>
      </c>
      <c r="AI336" s="1082">
        <v>0</v>
      </c>
      <c r="AJ336" s="89"/>
      <c r="AK336" s="1082">
        <v>0</v>
      </c>
      <c r="AL336" s="831"/>
      <c r="AM336" s="831"/>
      <c r="AN336" s="831"/>
    </row>
    <row r="337" spans="1:40"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598">
        <v>0</v>
      </c>
      <c r="V337" s="776">
        <v>0</v>
      </c>
      <c r="W337" s="533"/>
      <c r="X337" s="8">
        <v>0</v>
      </c>
      <c r="Y337" s="8"/>
      <c r="Z337" s="8"/>
      <c r="AA337" s="8"/>
      <c r="AB337" s="8">
        <v>0</v>
      </c>
      <c r="AC337" s="1227">
        <v>169.17699488653076</v>
      </c>
      <c r="AD337" s="8">
        <v>0</v>
      </c>
      <c r="AE337" s="1227">
        <v>0</v>
      </c>
      <c r="AF337" s="8">
        <v>0</v>
      </c>
      <c r="AG337" s="8">
        <v>0</v>
      </c>
      <c r="AH337" s="1081">
        <v>0</v>
      </c>
      <c r="AI337" s="1082">
        <v>0</v>
      </c>
      <c r="AJ337" s="89"/>
      <c r="AK337" s="1082">
        <v>0</v>
      </c>
      <c r="AL337" s="831"/>
      <c r="AM337" s="831"/>
      <c r="AN337" s="831"/>
    </row>
    <row r="338" spans="1:40"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598">
        <v>0</v>
      </c>
      <c r="V338" s="776">
        <v>0</v>
      </c>
      <c r="W338" s="533"/>
      <c r="X338" s="8">
        <v>0</v>
      </c>
      <c r="Y338" s="8"/>
      <c r="Z338" s="8"/>
      <c r="AA338" s="8"/>
      <c r="AB338" s="8">
        <v>0</v>
      </c>
      <c r="AC338" s="1227">
        <v>169.17699488653076</v>
      </c>
      <c r="AD338" s="8">
        <v>0</v>
      </c>
      <c r="AE338" s="1227">
        <v>0</v>
      </c>
      <c r="AF338" s="8">
        <v>0</v>
      </c>
      <c r="AG338" s="8">
        <v>0</v>
      </c>
      <c r="AH338" s="1081">
        <v>0</v>
      </c>
      <c r="AI338" s="1082">
        <v>0</v>
      </c>
      <c r="AJ338" s="89"/>
      <c r="AK338" s="1082">
        <v>0</v>
      </c>
      <c r="AL338" s="831"/>
      <c r="AM338" s="831"/>
      <c r="AN338" s="831"/>
    </row>
    <row r="339" spans="1:40"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598">
        <v>0</v>
      </c>
      <c r="V339" s="776">
        <v>0</v>
      </c>
      <c r="W339" s="533"/>
      <c r="X339" s="8">
        <v>0</v>
      </c>
      <c r="Y339" s="8"/>
      <c r="Z339" s="8"/>
      <c r="AA339" s="8"/>
      <c r="AB339" s="8">
        <v>0</v>
      </c>
      <c r="AC339" s="1227">
        <v>169.17699488653076</v>
      </c>
      <c r="AD339" s="8">
        <v>0</v>
      </c>
      <c r="AE339" s="1227">
        <v>0</v>
      </c>
      <c r="AF339" s="8">
        <v>0</v>
      </c>
      <c r="AG339" s="8">
        <v>0</v>
      </c>
      <c r="AH339" s="1081">
        <v>0</v>
      </c>
      <c r="AI339" s="1082">
        <v>0</v>
      </c>
      <c r="AJ339" s="89"/>
      <c r="AK339" s="1082">
        <v>0</v>
      </c>
      <c r="AL339" s="831"/>
      <c r="AM339" s="831"/>
      <c r="AN339" s="831"/>
    </row>
    <row r="340" spans="1:40" s="144" customFormat="1" ht="15.75" customHeight="1">
      <c r="A340" s="994"/>
      <c r="B340" s="994"/>
      <c r="C340" s="236"/>
      <c r="D340" s="236"/>
      <c r="E340" s="236"/>
      <c r="F340" s="371"/>
      <c r="G340" s="865">
        <v>7</v>
      </c>
      <c r="H340" s="859">
        <v>2016</v>
      </c>
      <c r="I340" s="866">
        <v>2017</v>
      </c>
      <c r="J340" s="866">
        <v>2017</v>
      </c>
      <c r="K340" s="621" t="s">
        <v>306</v>
      </c>
      <c r="L340" s="1081">
        <v>0</v>
      </c>
      <c r="M340" s="89">
        <v>332493.91981961613</v>
      </c>
      <c r="N340" s="89">
        <v>0</v>
      </c>
      <c r="O340" s="1082">
        <v>332493.91981961613</v>
      </c>
      <c r="P340" s="598">
        <v>332493.91981961613</v>
      </c>
      <c r="Q340" s="776">
        <v>304279.03750855994</v>
      </c>
      <c r="R340" s="776">
        <v>0</v>
      </c>
      <c r="S340" s="776">
        <v>0</v>
      </c>
      <c r="T340" s="533">
        <v>0</v>
      </c>
      <c r="U340" s="598">
        <v>0</v>
      </c>
      <c r="V340" s="776">
        <v>0</v>
      </c>
      <c r="W340" s="533"/>
      <c r="X340" s="8">
        <v>0</v>
      </c>
      <c r="Y340" s="8"/>
      <c r="Z340" s="8"/>
      <c r="AA340" s="8"/>
      <c r="AB340" s="8">
        <v>0</v>
      </c>
      <c r="AC340" s="1227">
        <v>173.45973090204399</v>
      </c>
      <c r="AD340" s="8">
        <v>0</v>
      </c>
      <c r="AE340" s="1227">
        <v>0</v>
      </c>
      <c r="AF340" s="8">
        <v>0</v>
      </c>
      <c r="AG340" s="8">
        <v>332493.91981961613</v>
      </c>
      <c r="AH340" s="1081">
        <v>0</v>
      </c>
      <c r="AI340" s="1082">
        <v>332493.91981961613</v>
      </c>
      <c r="AJ340" s="89"/>
      <c r="AK340" s="1082">
        <v>332493.91981961613</v>
      </c>
      <c r="AL340" s="831"/>
      <c r="AM340" s="831"/>
      <c r="AN340" s="831"/>
    </row>
    <row r="341" spans="1:40"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598">
        <v>0</v>
      </c>
      <c r="V341" s="776">
        <v>0</v>
      </c>
      <c r="W341" s="533"/>
      <c r="X341" s="8">
        <v>0</v>
      </c>
      <c r="Y341" s="8"/>
      <c r="Z341" s="8"/>
      <c r="AA341" s="8"/>
      <c r="AB341" s="8">
        <v>0</v>
      </c>
      <c r="AC341" s="1227">
        <v>173.45973090204399</v>
      </c>
      <c r="AD341" s="8">
        <v>0</v>
      </c>
      <c r="AE341" s="1227">
        <v>0</v>
      </c>
      <c r="AF341" s="8">
        <v>0</v>
      </c>
      <c r="AG341" s="8">
        <v>0</v>
      </c>
      <c r="AH341" s="1081">
        <v>0</v>
      </c>
      <c r="AI341" s="1082">
        <v>0</v>
      </c>
      <c r="AJ341" s="89"/>
      <c r="AK341" s="1082">
        <v>0</v>
      </c>
      <c r="AL341" s="831"/>
      <c r="AM341" s="831"/>
      <c r="AN341" s="831"/>
    </row>
    <row r="342" spans="1:40"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598">
        <v>0</v>
      </c>
      <c r="V342" s="776">
        <v>0</v>
      </c>
      <c r="W342" s="533"/>
      <c r="X342" s="8">
        <v>0</v>
      </c>
      <c r="Y342" s="8"/>
      <c r="Z342" s="8"/>
      <c r="AA342" s="8"/>
      <c r="AB342" s="8">
        <v>0</v>
      </c>
      <c r="AC342" s="1227">
        <v>173.45973090204399</v>
      </c>
      <c r="AD342" s="8">
        <v>0</v>
      </c>
      <c r="AE342" s="1227">
        <v>0</v>
      </c>
      <c r="AF342" s="8">
        <v>0</v>
      </c>
      <c r="AG342" s="8">
        <v>0</v>
      </c>
      <c r="AH342" s="1081">
        <v>0</v>
      </c>
      <c r="AI342" s="1082">
        <v>0</v>
      </c>
      <c r="AJ342" s="89"/>
      <c r="AK342" s="1082">
        <v>0</v>
      </c>
      <c r="AL342" s="831"/>
      <c r="AM342" s="831"/>
      <c r="AN342" s="831"/>
    </row>
    <row r="343" spans="1:40"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598">
        <v>0</v>
      </c>
      <c r="V343" s="776">
        <v>0</v>
      </c>
      <c r="W343" s="533"/>
      <c r="X343" s="8">
        <v>0</v>
      </c>
      <c r="Y343" s="8"/>
      <c r="Z343" s="8"/>
      <c r="AA343" s="8"/>
      <c r="AB343" s="8">
        <v>0</v>
      </c>
      <c r="AC343" s="1227">
        <v>173.45973090204399</v>
      </c>
      <c r="AD343" s="8">
        <v>0</v>
      </c>
      <c r="AE343" s="1227">
        <v>0</v>
      </c>
      <c r="AF343" s="8">
        <v>0</v>
      </c>
      <c r="AG343" s="8">
        <v>0</v>
      </c>
      <c r="AH343" s="1081">
        <v>0</v>
      </c>
      <c r="AI343" s="1082">
        <v>0</v>
      </c>
      <c r="AJ343" s="89"/>
      <c r="AK343" s="1082">
        <v>0</v>
      </c>
      <c r="AL343" s="831"/>
      <c r="AM343" s="831"/>
      <c r="AN343" s="831"/>
    </row>
    <row r="344" spans="1:40"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598">
        <v>0</v>
      </c>
      <c r="V344" s="776">
        <v>0</v>
      </c>
      <c r="W344" s="533"/>
      <c r="X344" s="8">
        <v>0</v>
      </c>
      <c r="Y344" s="8"/>
      <c r="Z344" s="8"/>
      <c r="AA344" s="8"/>
      <c r="AB344" s="8">
        <v>0</v>
      </c>
      <c r="AC344" s="1227">
        <v>173.45973090204399</v>
      </c>
      <c r="AD344" s="8">
        <v>0</v>
      </c>
      <c r="AE344" s="1227">
        <v>0</v>
      </c>
      <c r="AF344" s="8">
        <v>0</v>
      </c>
      <c r="AG344" s="8">
        <v>0</v>
      </c>
      <c r="AH344" s="1081">
        <v>0</v>
      </c>
      <c r="AI344" s="1082">
        <v>0</v>
      </c>
      <c r="AJ344" s="89"/>
      <c r="AK344" s="1082">
        <v>0</v>
      </c>
      <c r="AL344" s="831"/>
      <c r="AM344" s="831"/>
      <c r="AN344" s="831"/>
    </row>
    <row r="345" spans="1:40"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598">
        <v>0</v>
      </c>
      <c r="V345" s="776">
        <v>0</v>
      </c>
      <c r="W345" s="533"/>
      <c r="X345" s="8">
        <v>0</v>
      </c>
      <c r="Y345" s="8"/>
      <c r="Z345" s="8"/>
      <c r="AA345" s="8"/>
      <c r="AB345" s="8">
        <v>0</v>
      </c>
      <c r="AC345" s="1227">
        <v>173.45973090204399</v>
      </c>
      <c r="AD345" s="8">
        <v>0</v>
      </c>
      <c r="AE345" s="1227">
        <v>0</v>
      </c>
      <c r="AF345" s="8">
        <v>0</v>
      </c>
      <c r="AG345" s="8">
        <v>0</v>
      </c>
      <c r="AH345" s="1081">
        <v>0</v>
      </c>
      <c r="AI345" s="1082">
        <v>0</v>
      </c>
      <c r="AJ345" s="89"/>
      <c r="AK345" s="1082">
        <v>0</v>
      </c>
      <c r="AL345" s="831"/>
      <c r="AM345" s="831"/>
      <c r="AN345" s="831"/>
    </row>
    <row r="346" spans="1:40"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598">
        <v>0</v>
      </c>
      <c r="V346" s="776">
        <v>0</v>
      </c>
      <c r="W346" s="533"/>
      <c r="X346" s="8">
        <v>0</v>
      </c>
      <c r="Y346" s="8"/>
      <c r="Z346" s="8"/>
      <c r="AA346" s="8"/>
      <c r="AB346" s="8">
        <v>0</v>
      </c>
      <c r="AC346" s="1227">
        <v>173.45973090204399</v>
      </c>
      <c r="AD346" s="8">
        <v>0</v>
      </c>
      <c r="AE346" s="1227">
        <v>0</v>
      </c>
      <c r="AF346" s="8">
        <v>0</v>
      </c>
      <c r="AG346" s="8">
        <v>0</v>
      </c>
      <c r="AH346" s="1081">
        <v>0</v>
      </c>
      <c r="AI346" s="1082">
        <v>0</v>
      </c>
      <c r="AJ346" s="89"/>
      <c r="AK346" s="1082">
        <v>0</v>
      </c>
      <c r="AL346" s="831"/>
      <c r="AM346" s="831"/>
      <c r="AN346" s="831"/>
    </row>
    <row r="347" spans="1:40"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598">
        <v>0</v>
      </c>
      <c r="V347" s="776">
        <v>0</v>
      </c>
      <c r="W347" s="533"/>
      <c r="X347" s="8">
        <v>0</v>
      </c>
      <c r="Y347" s="8"/>
      <c r="Z347" s="8"/>
      <c r="AA347" s="8"/>
      <c r="AB347" s="8">
        <v>0</v>
      </c>
      <c r="AC347" s="1227">
        <v>173.45973090204399</v>
      </c>
      <c r="AD347" s="8">
        <v>0</v>
      </c>
      <c r="AE347" s="1227">
        <v>0</v>
      </c>
      <c r="AF347" s="8">
        <v>0</v>
      </c>
      <c r="AG347" s="8">
        <v>0</v>
      </c>
      <c r="AH347" s="1081">
        <v>0</v>
      </c>
      <c r="AI347" s="1082">
        <v>0</v>
      </c>
      <c r="AJ347" s="89"/>
      <c r="AK347" s="1082">
        <v>0</v>
      </c>
      <c r="AL347" s="831"/>
      <c r="AM347" s="831"/>
      <c r="AN347" s="831"/>
    </row>
    <row r="348" spans="1:40"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598">
        <v>0</v>
      </c>
      <c r="V348" s="776">
        <v>0</v>
      </c>
      <c r="W348" s="533"/>
      <c r="X348" s="8">
        <v>0</v>
      </c>
      <c r="Y348" s="8"/>
      <c r="Z348" s="8"/>
      <c r="AA348" s="8"/>
      <c r="AB348" s="8">
        <v>0</v>
      </c>
      <c r="AC348" s="1227">
        <v>173.45973090204399</v>
      </c>
      <c r="AD348" s="8">
        <v>0</v>
      </c>
      <c r="AE348" s="1227">
        <v>0</v>
      </c>
      <c r="AF348" s="8">
        <v>0</v>
      </c>
      <c r="AG348" s="8">
        <v>0</v>
      </c>
      <c r="AH348" s="1081">
        <v>0</v>
      </c>
      <c r="AI348" s="1082">
        <v>0</v>
      </c>
      <c r="AJ348" s="89"/>
      <c r="AK348" s="1082">
        <v>0</v>
      </c>
      <c r="AL348" s="831"/>
      <c r="AM348" s="831"/>
      <c r="AN348" s="831"/>
    </row>
    <row r="349" spans="1:40"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598">
        <v>0</v>
      </c>
      <c r="V349" s="776">
        <v>0</v>
      </c>
      <c r="W349" s="533"/>
      <c r="X349" s="8">
        <v>0</v>
      </c>
      <c r="Y349" s="8"/>
      <c r="Z349" s="8"/>
      <c r="AA349" s="8"/>
      <c r="AB349" s="8">
        <v>0</v>
      </c>
      <c r="AC349" s="1227">
        <v>173.45973090204399</v>
      </c>
      <c r="AD349" s="8">
        <v>0</v>
      </c>
      <c r="AE349" s="1227">
        <v>0</v>
      </c>
      <c r="AF349" s="8">
        <v>0</v>
      </c>
      <c r="AG349" s="8">
        <v>0</v>
      </c>
      <c r="AH349" s="1081">
        <v>0</v>
      </c>
      <c r="AI349" s="1082">
        <v>0</v>
      </c>
      <c r="AJ349" s="89"/>
      <c r="AK349" s="1082">
        <v>0</v>
      </c>
      <c r="AL349" s="831"/>
      <c r="AM349" s="831"/>
      <c r="AN349" s="831"/>
    </row>
    <row r="350" spans="1:40"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598">
        <v>0</v>
      </c>
      <c r="V350" s="776">
        <v>0</v>
      </c>
      <c r="W350" s="533"/>
      <c r="X350" s="8">
        <v>0</v>
      </c>
      <c r="Y350" s="8"/>
      <c r="Z350" s="8"/>
      <c r="AA350" s="8"/>
      <c r="AB350" s="8">
        <v>0</v>
      </c>
      <c r="AC350" s="1227">
        <v>173.45973090204399</v>
      </c>
      <c r="AD350" s="8">
        <v>0</v>
      </c>
      <c r="AE350" s="1227">
        <v>0</v>
      </c>
      <c r="AF350" s="8">
        <v>0</v>
      </c>
      <c r="AG350" s="8">
        <v>0</v>
      </c>
      <c r="AH350" s="1081">
        <v>0</v>
      </c>
      <c r="AI350" s="1082">
        <v>0</v>
      </c>
      <c r="AJ350" s="89"/>
      <c r="AK350" s="1082">
        <v>0</v>
      </c>
      <c r="AL350" s="831"/>
      <c r="AM350" s="831"/>
      <c r="AN350" s="831"/>
    </row>
    <row r="351" spans="1:40"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598">
        <v>0</v>
      </c>
      <c r="V351" s="776">
        <v>0</v>
      </c>
      <c r="W351" s="533"/>
      <c r="X351" s="8">
        <v>0</v>
      </c>
      <c r="Y351" s="8"/>
      <c r="Z351" s="8"/>
      <c r="AA351" s="8"/>
      <c r="AB351" s="8">
        <v>0</v>
      </c>
      <c r="AC351" s="1227">
        <v>173.45973090204399</v>
      </c>
      <c r="AD351" s="8">
        <v>0</v>
      </c>
      <c r="AE351" s="1227">
        <v>0</v>
      </c>
      <c r="AF351" s="8">
        <v>0</v>
      </c>
      <c r="AG351" s="8">
        <v>0</v>
      </c>
      <c r="AH351" s="1081">
        <v>0</v>
      </c>
      <c r="AI351" s="1082">
        <v>0</v>
      </c>
      <c r="AJ351" s="89"/>
      <c r="AK351" s="1082">
        <v>0</v>
      </c>
      <c r="AL351" s="831"/>
      <c r="AM351" s="831"/>
      <c r="AN351" s="831"/>
    </row>
    <row r="352" spans="1:40" s="144" customFormat="1" ht="15.75" customHeight="1">
      <c r="A352" s="994"/>
      <c r="B352" s="994"/>
      <c r="C352" s="236"/>
      <c r="D352" s="236"/>
      <c r="E352" s="236"/>
      <c r="F352" s="371"/>
      <c r="G352" s="865">
        <v>7</v>
      </c>
      <c r="H352" s="859">
        <v>2017</v>
      </c>
      <c r="I352" s="866">
        <v>2018</v>
      </c>
      <c r="J352" s="866">
        <v>2018</v>
      </c>
      <c r="K352" s="621" t="s">
        <v>306</v>
      </c>
      <c r="L352" s="1081">
        <v>0</v>
      </c>
      <c r="M352" s="89">
        <v>340911.04347348952</v>
      </c>
      <c r="N352" s="89">
        <v>0</v>
      </c>
      <c r="O352" s="1082">
        <v>340911.04347348952</v>
      </c>
      <c r="P352" s="598">
        <v>340911.04347348952</v>
      </c>
      <c r="Q352" s="776">
        <v>302895.04661761783</v>
      </c>
      <c r="R352" s="776">
        <v>0</v>
      </c>
      <c r="S352" s="776">
        <v>0</v>
      </c>
      <c r="T352" s="533">
        <v>0</v>
      </c>
      <c r="U352" s="598">
        <v>0</v>
      </c>
      <c r="V352" s="776">
        <v>0</v>
      </c>
      <c r="W352" s="533"/>
      <c r="X352" s="8">
        <v>0</v>
      </c>
      <c r="Y352" s="8"/>
      <c r="Z352" s="8"/>
      <c r="AA352" s="8"/>
      <c r="AB352" s="8">
        <v>0</v>
      </c>
      <c r="AC352" s="1227">
        <v>177.85088489596424</v>
      </c>
      <c r="AD352" s="8">
        <v>0</v>
      </c>
      <c r="AE352" s="1227">
        <v>0</v>
      </c>
      <c r="AF352" s="8">
        <v>0</v>
      </c>
      <c r="AG352" s="8">
        <v>340911.04347348952</v>
      </c>
      <c r="AH352" s="1081">
        <v>0</v>
      </c>
      <c r="AI352" s="1082">
        <v>340911.04347348952</v>
      </c>
      <c r="AJ352" s="89"/>
      <c r="AK352" s="1082">
        <v>340911.04347348952</v>
      </c>
      <c r="AL352" s="831"/>
      <c r="AM352" s="831"/>
      <c r="AN352" s="831"/>
    </row>
    <row r="353" spans="1:40"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598">
        <v>0</v>
      </c>
      <c r="V353" s="776">
        <v>0</v>
      </c>
      <c r="W353" s="533"/>
      <c r="X353" s="8">
        <v>0</v>
      </c>
      <c r="Y353" s="8"/>
      <c r="Z353" s="8"/>
      <c r="AA353" s="8"/>
      <c r="AB353" s="8">
        <v>0</v>
      </c>
      <c r="AC353" s="1227">
        <v>177.85088489596424</v>
      </c>
      <c r="AD353" s="8">
        <v>0</v>
      </c>
      <c r="AE353" s="1227">
        <v>0</v>
      </c>
      <c r="AF353" s="8">
        <v>0</v>
      </c>
      <c r="AG353" s="8">
        <v>0</v>
      </c>
      <c r="AH353" s="1081">
        <v>0</v>
      </c>
      <c r="AI353" s="1082">
        <v>0</v>
      </c>
      <c r="AJ353" s="89"/>
      <c r="AK353" s="1082">
        <v>0</v>
      </c>
      <c r="AL353" s="831"/>
      <c r="AM353" s="831"/>
      <c r="AN353" s="831"/>
    </row>
    <row r="354" spans="1:40"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598">
        <v>0</v>
      </c>
      <c r="V354" s="776">
        <v>0</v>
      </c>
      <c r="W354" s="533"/>
      <c r="X354" s="8">
        <v>0</v>
      </c>
      <c r="Y354" s="8"/>
      <c r="Z354" s="8"/>
      <c r="AA354" s="8"/>
      <c r="AB354" s="8">
        <v>0</v>
      </c>
      <c r="AC354" s="1227">
        <v>177.85088489596424</v>
      </c>
      <c r="AD354" s="8">
        <v>0</v>
      </c>
      <c r="AE354" s="1227">
        <v>0</v>
      </c>
      <c r="AF354" s="8">
        <v>0</v>
      </c>
      <c r="AG354" s="8">
        <v>0</v>
      </c>
      <c r="AH354" s="1081">
        <v>0</v>
      </c>
      <c r="AI354" s="1082">
        <v>0</v>
      </c>
      <c r="AJ354" s="89"/>
      <c r="AK354" s="1082">
        <v>0</v>
      </c>
      <c r="AL354" s="831"/>
      <c r="AM354" s="831"/>
      <c r="AN354" s="831"/>
    </row>
    <row r="355" spans="1:40"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598">
        <v>0</v>
      </c>
      <c r="V355" s="776">
        <v>0</v>
      </c>
      <c r="W355" s="533"/>
      <c r="X355" s="8">
        <v>0</v>
      </c>
      <c r="Y355" s="8"/>
      <c r="Z355" s="8"/>
      <c r="AA355" s="8"/>
      <c r="AB355" s="8">
        <v>0</v>
      </c>
      <c r="AC355" s="1227">
        <v>177.85088489596424</v>
      </c>
      <c r="AD355" s="8">
        <v>0</v>
      </c>
      <c r="AE355" s="1227">
        <v>0</v>
      </c>
      <c r="AF355" s="8">
        <v>0</v>
      </c>
      <c r="AG355" s="8">
        <v>0</v>
      </c>
      <c r="AH355" s="1081">
        <v>0</v>
      </c>
      <c r="AI355" s="1082">
        <v>0</v>
      </c>
      <c r="AJ355" s="89"/>
      <c r="AK355" s="1082">
        <v>0</v>
      </c>
      <c r="AL355" s="831"/>
      <c r="AM355" s="831"/>
      <c r="AN355" s="831"/>
    </row>
    <row r="356" spans="1:40"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598">
        <v>0</v>
      </c>
      <c r="V356" s="776">
        <v>0</v>
      </c>
      <c r="W356" s="533"/>
      <c r="X356" s="8">
        <v>0</v>
      </c>
      <c r="Y356" s="8"/>
      <c r="Z356" s="8"/>
      <c r="AA356" s="8"/>
      <c r="AB356" s="8">
        <v>0</v>
      </c>
      <c r="AC356" s="1227">
        <v>177.85088489596424</v>
      </c>
      <c r="AD356" s="8">
        <v>0</v>
      </c>
      <c r="AE356" s="1227">
        <v>0</v>
      </c>
      <c r="AF356" s="8">
        <v>0</v>
      </c>
      <c r="AG356" s="8">
        <v>0</v>
      </c>
      <c r="AH356" s="1081">
        <v>0</v>
      </c>
      <c r="AI356" s="1082">
        <v>0</v>
      </c>
      <c r="AJ356" s="89"/>
      <c r="AK356" s="1082">
        <v>0</v>
      </c>
      <c r="AL356" s="831"/>
      <c r="AM356" s="831"/>
      <c r="AN356" s="831"/>
    </row>
    <row r="357" spans="1:40"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598">
        <v>0</v>
      </c>
      <c r="V357" s="776">
        <v>0</v>
      </c>
      <c r="W357" s="533"/>
      <c r="X357" s="8">
        <v>0</v>
      </c>
      <c r="Y357" s="8"/>
      <c r="Z357" s="8"/>
      <c r="AA357" s="8"/>
      <c r="AB357" s="8">
        <v>0</v>
      </c>
      <c r="AC357" s="1227">
        <v>177.85088489596424</v>
      </c>
      <c r="AD357" s="8">
        <v>0</v>
      </c>
      <c r="AE357" s="1227">
        <v>0</v>
      </c>
      <c r="AF357" s="8">
        <v>0</v>
      </c>
      <c r="AG357" s="8">
        <v>0</v>
      </c>
      <c r="AH357" s="1081">
        <v>0</v>
      </c>
      <c r="AI357" s="1082">
        <v>0</v>
      </c>
      <c r="AJ357" s="89"/>
      <c r="AK357" s="1082">
        <v>0</v>
      </c>
      <c r="AL357" s="831"/>
      <c r="AM357" s="831"/>
      <c r="AN357" s="831"/>
    </row>
    <row r="358" spans="1:40"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598">
        <v>0</v>
      </c>
      <c r="V358" s="776">
        <v>0</v>
      </c>
      <c r="W358" s="533"/>
      <c r="X358" s="8">
        <v>0</v>
      </c>
      <c r="Y358" s="8"/>
      <c r="Z358" s="8"/>
      <c r="AA358" s="8"/>
      <c r="AB358" s="8">
        <v>0</v>
      </c>
      <c r="AC358" s="1227">
        <v>177.85088489596424</v>
      </c>
      <c r="AD358" s="8">
        <v>0</v>
      </c>
      <c r="AE358" s="1227">
        <v>0</v>
      </c>
      <c r="AF358" s="8">
        <v>0</v>
      </c>
      <c r="AG358" s="8">
        <v>0</v>
      </c>
      <c r="AH358" s="1081">
        <v>0</v>
      </c>
      <c r="AI358" s="1082">
        <v>0</v>
      </c>
      <c r="AJ358" s="89"/>
      <c r="AK358" s="1082">
        <v>0</v>
      </c>
      <c r="AL358" s="831"/>
      <c r="AM358" s="831"/>
      <c r="AN358" s="831"/>
    </row>
    <row r="359" spans="1:40"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598">
        <v>0</v>
      </c>
      <c r="V359" s="776">
        <v>0</v>
      </c>
      <c r="W359" s="533"/>
      <c r="X359" s="8">
        <v>0</v>
      </c>
      <c r="Y359" s="8"/>
      <c r="Z359" s="8"/>
      <c r="AA359" s="8"/>
      <c r="AB359" s="8">
        <v>0</v>
      </c>
      <c r="AC359" s="1227">
        <v>177.85088489596424</v>
      </c>
      <c r="AD359" s="8">
        <v>0</v>
      </c>
      <c r="AE359" s="1227">
        <v>0</v>
      </c>
      <c r="AF359" s="8">
        <v>0</v>
      </c>
      <c r="AG359" s="8">
        <v>0</v>
      </c>
      <c r="AH359" s="1081">
        <v>0</v>
      </c>
      <c r="AI359" s="1082">
        <v>0</v>
      </c>
      <c r="AJ359" s="89"/>
      <c r="AK359" s="1082">
        <v>0</v>
      </c>
      <c r="AL359" s="831"/>
      <c r="AM359" s="831"/>
      <c r="AN359" s="831"/>
    </row>
    <row r="360" spans="1:40"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598">
        <v>0</v>
      </c>
      <c r="V360" s="776">
        <v>0</v>
      </c>
      <c r="W360" s="533"/>
      <c r="X360" s="8">
        <v>0</v>
      </c>
      <c r="Y360" s="8"/>
      <c r="Z360" s="8"/>
      <c r="AA360" s="8"/>
      <c r="AB360" s="8">
        <v>0</v>
      </c>
      <c r="AC360" s="1227">
        <v>177.85088489596424</v>
      </c>
      <c r="AD360" s="8">
        <v>0</v>
      </c>
      <c r="AE360" s="1227">
        <v>0</v>
      </c>
      <c r="AF360" s="8">
        <v>0</v>
      </c>
      <c r="AG360" s="8">
        <v>0</v>
      </c>
      <c r="AH360" s="1081">
        <v>0</v>
      </c>
      <c r="AI360" s="1082">
        <v>0</v>
      </c>
      <c r="AJ360" s="89"/>
      <c r="AK360" s="1082">
        <v>0</v>
      </c>
      <c r="AL360" s="831"/>
      <c r="AM360" s="831"/>
      <c r="AN360" s="831"/>
    </row>
    <row r="361" spans="1:40"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598">
        <v>0</v>
      </c>
      <c r="V361" s="776">
        <v>0</v>
      </c>
      <c r="W361" s="533"/>
      <c r="X361" s="8">
        <v>0</v>
      </c>
      <c r="Y361" s="8"/>
      <c r="Z361" s="8"/>
      <c r="AA361" s="8"/>
      <c r="AB361" s="8">
        <v>0</v>
      </c>
      <c r="AC361" s="1227">
        <v>177.85088489596424</v>
      </c>
      <c r="AD361" s="8">
        <v>0</v>
      </c>
      <c r="AE361" s="1227">
        <v>0</v>
      </c>
      <c r="AF361" s="8">
        <v>0</v>
      </c>
      <c r="AG361" s="8">
        <v>0</v>
      </c>
      <c r="AH361" s="1081">
        <v>0</v>
      </c>
      <c r="AI361" s="1082">
        <v>0</v>
      </c>
      <c r="AJ361" s="89"/>
      <c r="AK361" s="1082">
        <v>0</v>
      </c>
      <c r="AL361" s="831"/>
      <c r="AM361" s="831"/>
      <c r="AN361" s="831"/>
    </row>
    <row r="362" spans="1:40"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598">
        <v>0</v>
      </c>
      <c r="V362" s="776">
        <v>0</v>
      </c>
      <c r="W362" s="533"/>
      <c r="X362" s="8">
        <v>0</v>
      </c>
      <c r="Y362" s="8"/>
      <c r="Z362" s="8"/>
      <c r="AA362" s="8"/>
      <c r="AB362" s="8">
        <v>0</v>
      </c>
      <c r="AC362" s="1227">
        <v>177.85088489596424</v>
      </c>
      <c r="AD362" s="8">
        <v>0</v>
      </c>
      <c r="AE362" s="1227">
        <v>0</v>
      </c>
      <c r="AF362" s="8">
        <v>0</v>
      </c>
      <c r="AG362" s="8">
        <v>0</v>
      </c>
      <c r="AH362" s="1081">
        <v>0</v>
      </c>
      <c r="AI362" s="1082">
        <v>0</v>
      </c>
      <c r="AJ362" s="89"/>
      <c r="AK362" s="1082">
        <v>0</v>
      </c>
      <c r="AL362" s="831"/>
      <c r="AM362" s="831"/>
      <c r="AN362" s="831"/>
    </row>
    <row r="363" spans="1:40"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598">
        <v>0</v>
      </c>
      <c r="V363" s="776">
        <v>0</v>
      </c>
      <c r="W363" s="533"/>
      <c r="X363" s="8">
        <v>0</v>
      </c>
      <c r="Y363" s="8"/>
      <c r="Z363" s="8"/>
      <c r="AA363" s="8"/>
      <c r="AB363" s="8">
        <v>0</v>
      </c>
      <c r="AC363" s="1227">
        <v>177.85088489596424</v>
      </c>
      <c r="AD363" s="8">
        <v>0</v>
      </c>
      <c r="AE363" s="1227">
        <v>0</v>
      </c>
      <c r="AF363" s="8">
        <v>0</v>
      </c>
      <c r="AG363" s="8">
        <v>0</v>
      </c>
      <c r="AH363" s="1081">
        <v>0</v>
      </c>
      <c r="AI363" s="1082">
        <v>0</v>
      </c>
      <c r="AJ363" s="89"/>
      <c r="AK363" s="1082">
        <v>0</v>
      </c>
      <c r="AL363" s="831"/>
      <c r="AM363" s="831"/>
      <c r="AN363" s="831"/>
    </row>
    <row r="364" spans="1:40" s="144" customFormat="1" ht="15.75" customHeight="1">
      <c r="A364" s="994"/>
      <c r="B364" s="994"/>
      <c r="C364" s="236"/>
      <c r="D364" s="236"/>
      <c r="E364" s="236"/>
      <c r="F364" s="371"/>
      <c r="G364" s="865">
        <v>7</v>
      </c>
      <c r="H364" s="859">
        <v>2018</v>
      </c>
      <c r="I364" s="866">
        <v>2019</v>
      </c>
      <c r="J364" s="866">
        <v>2019</v>
      </c>
      <c r="K364" s="621" t="s">
        <v>306</v>
      </c>
      <c r="L364" s="1081">
        <v>0</v>
      </c>
      <c r="M364" s="89">
        <v>349541.24762712972</v>
      </c>
      <c r="N364" s="89">
        <v>0</v>
      </c>
      <c r="O364" s="1082">
        <v>349541.24762712972</v>
      </c>
      <c r="P364" s="598">
        <v>349541.24762712972</v>
      </c>
      <c r="Q364" s="776">
        <v>301517.35070776247</v>
      </c>
      <c r="R364" s="776">
        <v>0</v>
      </c>
      <c r="S364" s="776">
        <v>0</v>
      </c>
      <c r="T364" s="533">
        <v>0</v>
      </c>
      <c r="U364" s="598">
        <v>0</v>
      </c>
      <c r="V364" s="776">
        <v>0</v>
      </c>
      <c r="W364" s="533"/>
      <c r="X364" s="8">
        <v>0</v>
      </c>
      <c r="Y364" s="8"/>
      <c r="Z364" s="8"/>
      <c r="AA364" s="8"/>
      <c r="AB364" s="8">
        <v>0</v>
      </c>
      <c r="AC364" s="1227">
        <v>182.35320148248186</v>
      </c>
      <c r="AD364" s="8">
        <v>0</v>
      </c>
      <c r="AE364" s="1227">
        <v>0</v>
      </c>
      <c r="AF364" s="8">
        <v>0</v>
      </c>
      <c r="AG364" s="8">
        <v>349541.24762712972</v>
      </c>
      <c r="AH364" s="1081">
        <v>0</v>
      </c>
      <c r="AI364" s="1082">
        <v>349541.24762712972</v>
      </c>
      <c r="AJ364" s="89"/>
      <c r="AK364" s="1082">
        <v>349541.24762712972</v>
      </c>
      <c r="AL364" s="831"/>
      <c r="AM364" s="831"/>
      <c r="AN364" s="831"/>
    </row>
    <row r="365" spans="1:40"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598">
        <v>0</v>
      </c>
      <c r="V365" s="776">
        <v>0</v>
      </c>
      <c r="W365" s="533"/>
      <c r="X365" s="8">
        <v>0</v>
      </c>
      <c r="Y365" s="8"/>
      <c r="Z365" s="8"/>
      <c r="AA365" s="8"/>
      <c r="AB365" s="8">
        <v>0</v>
      </c>
      <c r="AC365" s="1227">
        <v>182.35320148248186</v>
      </c>
      <c r="AD365" s="8">
        <v>0</v>
      </c>
      <c r="AE365" s="1227">
        <v>0</v>
      </c>
      <c r="AF365" s="8">
        <v>0</v>
      </c>
      <c r="AG365" s="8">
        <v>0</v>
      </c>
      <c r="AH365" s="1081">
        <v>0</v>
      </c>
      <c r="AI365" s="1082">
        <v>0</v>
      </c>
      <c r="AJ365" s="89"/>
      <c r="AK365" s="1082">
        <v>0</v>
      </c>
      <c r="AL365" s="831"/>
      <c r="AM365" s="831"/>
      <c r="AN365" s="831"/>
    </row>
    <row r="366" spans="1:40"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598">
        <v>0</v>
      </c>
      <c r="V366" s="776">
        <v>0</v>
      </c>
      <c r="W366" s="533"/>
      <c r="X366" s="8">
        <v>0</v>
      </c>
      <c r="Y366" s="8"/>
      <c r="Z366" s="8"/>
      <c r="AA366" s="8"/>
      <c r="AB366" s="8">
        <v>0</v>
      </c>
      <c r="AC366" s="1227">
        <v>182.35320148248186</v>
      </c>
      <c r="AD366" s="8">
        <v>0</v>
      </c>
      <c r="AE366" s="1227">
        <v>0</v>
      </c>
      <c r="AF366" s="8">
        <v>0</v>
      </c>
      <c r="AG366" s="8">
        <v>0</v>
      </c>
      <c r="AH366" s="1081">
        <v>0</v>
      </c>
      <c r="AI366" s="1082">
        <v>0</v>
      </c>
      <c r="AJ366" s="89"/>
      <c r="AK366" s="1082">
        <v>0</v>
      </c>
      <c r="AL366" s="831"/>
      <c r="AM366" s="831"/>
      <c r="AN366" s="831"/>
    </row>
    <row r="367" spans="1:40"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598">
        <v>0</v>
      </c>
      <c r="V367" s="776">
        <v>0</v>
      </c>
      <c r="W367" s="533"/>
      <c r="X367" s="8">
        <v>0</v>
      </c>
      <c r="Y367" s="8"/>
      <c r="Z367" s="8"/>
      <c r="AA367" s="8"/>
      <c r="AB367" s="8">
        <v>0</v>
      </c>
      <c r="AC367" s="1227">
        <v>182.35320148248186</v>
      </c>
      <c r="AD367" s="8">
        <v>0</v>
      </c>
      <c r="AE367" s="1227">
        <v>0</v>
      </c>
      <c r="AF367" s="8">
        <v>0</v>
      </c>
      <c r="AG367" s="8">
        <v>0</v>
      </c>
      <c r="AH367" s="1081">
        <v>0</v>
      </c>
      <c r="AI367" s="1082">
        <v>0</v>
      </c>
      <c r="AJ367" s="89"/>
      <c r="AK367" s="1082">
        <v>0</v>
      </c>
      <c r="AL367" s="831"/>
      <c r="AM367" s="831"/>
      <c r="AN367" s="831"/>
    </row>
    <row r="368" spans="1:40"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598">
        <v>0</v>
      </c>
      <c r="V368" s="776">
        <v>0</v>
      </c>
      <c r="W368" s="533"/>
      <c r="X368" s="8">
        <v>0</v>
      </c>
      <c r="Y368" s="8"/>
      <c r="Z368" s="8"/>
      <c r="AA368" s="8"/>
      <c r="AB368" s="8">
        <v>0</v>
      </c>
      <c r="AC368" s="1227">
        <v>182.35320148248186</v>
      </c>
      <c r="AD368" s="8">
        <v>0</v>
      </c>
      <c r="AE368" s="1227">
        <v>0</v>
      </c>
      <c r="AF368" s="8">
        <v>0</v>
      </c>
      <c r="AG368" s="8">
        <v>0</v>
      </c>
      <c r="AH368" s="1081">
        <v>0</v>
      </c>
      <c r="AI368" s="1082">
        <v>0</v>
      </c>
      <c r="AJ368" s="89"/>
      <c r="AK368" s="1082">
        <v>0</v>
      </c>
      <c r="AL368" s="831"/>
      <c r="AM368" s="831"/>
      <c r="AN368" s="831"/>
    </row>
    <row r="369" spans="1:40"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598">
        <v>0</v>
      </c>
      <c r="V369" s="776">
        <v>0</v>
      </c>
      <c r="W369" s="533"/>
      <c r="X369" s="8">
        <v>0</v>
      </c>
      <c r="Y369" s="8"/>
      <c r="Z369" s="8"/>
      <c r="AA369" s="8"/>
      <c r="AB369" s="8">
        <v>0</v>
      </c>
      <c r="AC369" s="1227">
        <v>182.35320148248186</v>
      </c>
      <c r="AD369" s="8">
        <v>0</v>
      </c>
      <c r="AE369" s="1227">
        <v>0</v>
      </c>
      <c r="AF369" s="8">
        <v>0</v>
      </c>
      <c r="AG369" s="8">
        <v>0</v>
      </c>
      <c r="AH369" s="1081">
        <v>0</v>
      </c>
      <c r="AI369" s="1082">
        <v>0</v>
      </c>
      <c r="AJ369" s="89"/>
      <c r="AK369" s="1082">
        <v>0</v>
      </c>
      <c r="AL369" s="831"/>
      <c r="AM369" s="831"/>
      <c r="AN369" s="831"/>
    </row>
    <row r="370" spans="1:40"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598">
        <v>0</v>
      </c>
      <c r="V370" s="776">
        <v>0</v>
      </c>
      <c r="W370" s="533"/>
      <c r="X370" s="8">
        <v>0</v>
      </c>
      <c r="Y370" s="8"/>
      <c r="Z370" s="8"/>
      <c r="AA370" s="8"/>
      <c r="AB370" s="8">
        <v>0</v>
      </c>
      <c r="AC370" s="1227">
        <v>182.35320148248186</v>
      </c>
      <c r="AD370" s="8">
        <v>0</v>
      </c>
      <c r="AE370" s="1227">
        <v>0</v>
      </c>
      <c r="AF370" s="8">
        <v>0</v>
      </c>
      <c r="AG370" s="8">
        <v>0</v>
      </c>
      <c r="AH370" s="1081">
        <v>0</v>
      </c>
      <c r="AI370" s="1082">
        <v>0</v>
      </c>
      <c r="AJ370" s="89"/>
      <c r="AK370" s="1082">
        <v>0</v>
      </c>
      <c r="AL370" s="831"/>
      <c r="AM370" s="831"/>
      <c r="AN370" s="831"/>
    </row>
    <row r="371" spans="1:40"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598">
        <v>0</v>
      </c>
      <c r="V371" s="776">
        <v>0</v>
      </c>
      <c r="W371" s="533"/>
      <c r="X371" s="8">
        <v>0</v>
      </c>
      <c r="Y371" s="8"/>
      <c r="Z371" s="8"/>
      <c r="AA371" s="8"/>
      <c r="AB371" s="8">
        <v>0</v>
      </c>
      <c r="AC371" s="1227">
        <v>182.35320148248186</v>
      </c>
      <c r="AD371" s="8">
        <v>0</v>
      </c>
      <c r="AE371" s="1227">
        <v>0</v>
      </c>
      <c r="AF371" s="8">
        <v>0</v>
      </c>
      <c r="AG371" s="8">
        <v>0</v>
      </c>
      <c r="AH371" s="1081">
        <v>0</v>
      </c>
      <c r="AI371" s="1082">
        <v>0</v>
      </c>
      <c r="AJ371" s="89"/>
      <c r="AK371" s="1082">
        <v>0</v>
      </c>
      <c r="AL371" s="831"/>
      <c r="AM371" s="831"/>
      <c r="AN371" s="831"/>
    </row>
    <row r="372" spans="1:40"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598">
        <v>0</v>
      </c>
      <c r="V372" s="776">
        <v>0</v>
      </c>
      <c r="W372" s="533"/>
      <c r="X372" s="8">
        <v>0</v>
      </c>
      <c r="Y372" s="8"/>
      <c r="Z372" s="8"/>
      <c r="AA372" s="8"/>
      <c r="AB372" s="8">
        <v>0</v>
      </c>
      <c r="AC372" s="1227">
        <v>182.35320148248186</v>
      </c>
      <c r="AD372" s="8">
        <v>0</v>
      </c>
      <c r="AE372" s="1227">
        <v>0</v>
      </c>
      <c r="AF372" s="8">
        <v>0</v>
      </c>
      <c r="AG372" s="8">
        <v>0</v>
      </c>
      <c r="AH372" s="1081">
        <v>0</v>
      </c>
      <c r="AI372" s="1082">
        <v>0</v>
      </c>
      <c r="AJ372" s="89"/>
      <c r="AK372" s="1082">
        <v>0</v>
      </c>
      <c r="AL372" s="831"/>
      <c r="AM372" s="831"/>
      <c r="AN372" s="831"/>
    </row>
    <row r="373" spans="1:40"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598">
        <v>0</v>
      </c>
      <c r="V373" s="776">
        <v>0</v>
      </c>
      <c r="W373" s="533"/>
      <c r="X373" s="8">
        <v>0</v>
      </c>
      <c r="Y373" s="8"/>
      <c r="Z373" s="8"/>
      <c r="AA373" s="8"/>
      <c r="AB373" s="8">
        <v>0</v>
      </c>
      <c r="AC373" s="1227">
        <v>182.35320148248186</v>
      </c>
      <c r="AD373" s="8">
        <v>0</v>
      </c>
      <c r="AE373" s="1227">
        <v>0</v>
      </c>
      <c r="AF373" s="8">
        <v>0</v>
      </c>
      <c r="AG373" s="8">
        <v>0</v>
      </c>
      <c r="AH373" s="1081">
        <v>0</v>
      </c>
      <c r="AI373" s="1082">
        <v>0</v>
      </c>
      <c r="AJ373" s="89"/>
      <c r="AK373" s="1082">
        <v>0</v>
      </c>
      <c r="AL373" s="831"/>
      <c r="AM373" s="831"/>
      <c r="AN373" s="831"/>
    </row>
    <row r="374" spans="1:40"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598">
        <v>0</v>
      </c>
      <c r="V374" s="776">
        <v>0</v>
      </c>
      <c r="W374" s="533"/>
      <c r="X374" s="8">
        <v>0</v>
      </c>
      <c r="Y374" s="8"/>
      <c r="Z374" s="8"/>
      <c r="AA374" s="8"/>
      <c r="AB374" s="8">
        <v>0</v>
      </c>
      <c r="AC374" s="1227">
        <v>182.35320148248186</v>
      </c>
      <c r="AD374" s="8">
        <v>0</v>
      </c>
      <c r="AE374" s="1227">
        <v>0</v>
      </c>
      <c r="AF374" s="8">
        <v>0</v>
      </c>
      <c r="AG374" s="8">
        <v>0</v>
      </c>
      <c r="AH374" s="1081">
        <v>0</v>
      </c>
      <c r="AI374" s="1082">
        <v>0</v>
      </c>
      <c r="AJ374" s="89"/>
      <c r="AK374" s="1082">
        <v>0</v>
      </c>
      <c r="AL374" s="831"/>
      <c r="AM374" s="831"/>
      <c r="AN374" s="831"/>
    </row>
    <row r="375" spans="1:40"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598">
        <v>0</v>
      </c>
      <c r="V375" s="776">
        <v>0</v>
      </c>
      <c r="W375" s="533"/>
      <c r="X375" s="8">
        <v>0</v>
      </c>
      <c r="Y375" s="8"/>
      <c r="Z375" s="8"/>
      <c r="AA375" s="8"/>
      <c r="AB375" s="8">
        <v>0</v>
      </c>
      <c r="AC375" s="1227">
        <v>182.35320148248186</v>
      </c>
      <c r="AD375" s="8">
        <v>0</v>
      </c>
      <c r="AE375" s="1227">
        <v>0</v>
      </c>
      <c r="AF375" s="8">
        <v>0</v>
      </c>
      <c r="AG375" s="8">
        <v>0</v>
      </c>
      <c r="AH375" s="1081">
        <v>0</v>
      </c>
      <c r="AI375" s="1082">
        <v>0</v>
      </c>
      <c r="AJ375" s="89"/>
      <c r="AK375" s="1082">
        <v>0</v>
      </c>
      <c r="AL375" s="831"/>
      <c r="AM375" s="831"/>
      <c r="AN375" s="831"/>
    </row>
    <row r="376" spans="1:40" s="144" customFormat="1">
      <c r="A376" s="994"/>
      <c r="B376" s="994"/>
      <c r="C376" s="236"/>
      <c r="D376" s="236"/>
      <c r="E376" s="236"/>
      <c r="F376" s="371"/>
      <c r="G376" s="865">
        <v>7</v>
      </c>
      <c r="H376" s="859">
        <v>2019</v>
      </c>
      <c r="I376" s="866">
        <v>2020</v>
      </c>
      <c r="J376" s="866">
        <v>2020</v>
      </c>
      <c r="K376" s="621" t="s">
        <v>306</v>
      </c>
      <c r="L376" s="1081">
        <v>0</v>
      </c>
      <c r="M376" s="89">
        <v>358389.92643906974</v>
      </c>
      <c r="N376" s="89">
        <v>0</v>
      </c>
      <c r="O376" s="1082">
        <v>358389.92643906974</v>
      </c>
      <c r="P376" s="598">
        <v>358389.92643906974</v>
      </c>
      <c r="Q376" s="776">
        <v>300145.92114673392</v>
      </c>
      <c r="R376" s="776">
        <v>0</v>
      </c>
      <c r="S376" s="776">
        <v>0</v>
      </c>
      <c r="T376" s="533">
        <v>0</v>
      </c>
      <c r="U376" s="598">
        <v>0</v>
      </c>
      <c r="V376" s="776">
        <v>0</v>
      </c>
      <c r="W376" s="533"/>
      <c r="X376" s="8">
        <v>0</v>
      </c>
      <c r="Y376" s="8"/>
      <c r="Z376" s="8"/>
      <c r="AA376" s="8"/>
      <c r="AB376" s="8">
        <v>0</v>
      </c>
      <c r="AC376" s="1227">
        <v>186.96949475602634</v>
      </c>
      <c r="AD376" s="8">
        <v>0</v>
      </c>
      <c r="AE376" s="1227">
        <v>0</v>
      </c>
      <c r="AF376" s="8">
        <v>0</v>
      </c>
      <c r="AG376" s="8">
        <v>358389.92643906974</v>
      </c>
      <c r="AH376" s="1081">
        <v>0</v>
      </c>
      <c r="AI376" s="1082">
        <v>358389.92643906974</v>
      </c>
      <c r="AJ376" s="89"/>
      <c r="AK376" s="1082">
        <v>358389.92643906974</v>
      </c>
      <c r="AL376" s="831"/>
      <c r="AM376" s="831"/>
      <c r="AN376" s="831"/>
    </row>
    <row r="377" spans="1:40"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598">
        <v>0</v>
      </c>
      <c r="V377" s="776">
        <v>0</v>
      </c>
      <c r="W377" s="533"/>
      <c r="X377" s="8">
        <v>0</v>
      </c>
      <c r="Y377" s="8"/>
      <c r="Z377" s="8"/>
      <c r="AA377" s="8"/>
      <c r="AB377" s="8">
        <v>0</v>
      </c>
      <c r="AC377" s="1227">
        <v>186.96949475602634</v>
      </c>
      <c r="AD377" s="8">
        <v>0</v>
      </c>
      <c r="AE377" s="1227">
        <v>0</v>
      </c>
      <c r="AF377" s="8">
        <v>0</v>
      </c>
      <c r="AG377" s="8">
        <v>0</v>
      </c>
      <c r="AH377" s="1081">
        <v>0</v>
      </c>
      <c r="AI377" s="1082">
        <v>0</v>
      </c>
      <c r="AJ377" s="89"/>
      <c r="AK377" s="1082">
        <v>0</v>
      </c>
      <c r="AL377" s="831"/>
      <c r="AM377" s="831"/>
      <c r="AN377" s="831"/>
    </row>
    <row r="378" spans="1:40"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598">
        <v>0</v>
      </c>
      <c r="V378" s="776">
        <v>0</v>
      </c>
      <c r="W378" s="533"/>
      <c r="X378" s="8">
        <v>0</v>
      </c>
      <c r="Y378" s="8"/>
      <c r="Z378" s="8"/>
      <c r="AA378" s="8"/>
      <c r="AB378" s="8">
        <v>0</v>
      </c>
      <c r="AC378" s="1227">
        <v>186.96949475602634</v>
      </c>
      <c r="AD378" s="8">
        <v>0</v>
      </c>
      <c r="AE378" s="1227">
        <v>0</v>
      </c>
      <c r="AF378" s="8">
        <v>0</v>
      </c>
      <c r="AG378" s="8">
        <v>0</v>
      </c>
      <c r="AH378" s="1081">
        <v>0</v>
      </c>
      <c r="AI378" s="1082">
        <v>0</v>
      </c>
      <c r="AJ378" s="89"/>
      <c r="AK378" s="1082">
        <v>0</v>
      </c>
      <c r="AL378" s="831"/>
      <c r="AM378" s="831"/>
      <c r="AN378" s="831"/>
    </row>
    <row r="379" spans="1:40"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598">
        <v>0</v>
      </c>
      <c r="V379" s="776">
        <v>0</v>
      </c>
      <c r="W379" s="533"/>
      <c r="X379" s="8">
        <v>0</v>
      </c>
      <c r="Y379" s="8"/>
      <c r="Z379" s="8"/>
      <c r="AA379" s="8"/>
      <c r="AB379" s="8">
        <v>0</v>
      </c>
      <c r="AC379" s="1227">
        <v>186.96949475602634</v>
      </c>
      <c r="AD379" s="8">
        <v>0</v>
      </c>
      <c r="AE379" s="1227">
        <v>0</v>
      </c>
      <c r="AF379" s="8">
        <v>0</v>
      </c>
      <c r="AG379" s="8">
        <v>0</v>
      </c>
      <c r="AH379" s="1081">
        <v>0</v>
      </c>
      <c r="AI379" s="1082">
        <v>0</v>
      </c>
      <c r="AJ379" s="89"/>
      <c r="AK379" s="1082">
        <v>0</v>
      </c>
      <c r="AL379" s="831"/>
      <c r="AM379" s="831"/>
      <c r="AN379" s="831"/>
    </row>
    <row r="380" spans="1:40"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598">
        <v>0</v>
      </c>
      <c r="V380" s="776">
        <v>0</v>
      </c>
      <c r="W380" s="533"/>
      <c r="X380" s="8">
        <v>0</v>
      </c>
      <c r="Y380" s="8"/>
      <c r="Z380" s="8"/>
      <c r="AA380" s="8"/>
      <c r="AB380" s="8">
        <v>0</v>
      </c>
      <c r="AC380" s="1227">
        <v>186.96949475602634</v>
      </c>
      <c r="AD380" s="8">
        <v>0</v>
      </c>
      <c r="AE380" s="1227">
        <v>0</v>
      </c>
      <c r="AF380" s="8">
        <v>0</v>
      </c>
      <c r="AG380" s="8">
        <v>0</v>
      </c>
      <c r="AH380" s="1081">
        <v>0</v>
      </c>
      <c r="AI380" s="1082">
        <v>0</v>
      </c>
      <c r="AJ380" s="89"/>
      <c r="AK380" s="1082">
        <v>0</v>
      </c>
      <c r="AL380" s="831"/>
      <c r="AM380" s="831"/>
      <c r="AN380" s="831"/>
    </row>
    <row r="381" spans="1:40"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598">
        <v>0</v>
      </c>
      <c r="V381" s="776">
        <v>0</v>
      </c>
      <c r="W381" s="533"/>
      <c r="X381" s="8">
        <v>0</v>
      </c>
      <c r="Y381" s="8"/>
      <c r="Z381" s="8"/>
      <c r="AA381" s="8"/>
      <c r="AB381" s="8">
        <v>0</v>
      </c>
      <c r="AC381" s="1227">
        <v>186.96949475602634</v>
      </c>
      <c r="AD381" s="8">
        <v>0</v>
      </c>
      <c r="AE381" s="1227">
        <v>0</v>
      </c>
      <c r="AF381" s="8">
        <v>0</v>
      </c>
      <c r="AG381" s="8">
        <v>0</v>
      </c>
      <c r="AH381" s="1081">
        <v>0</v>
      </c>
      <c r="AI381" s="1082">
        <v>0</v>
      </c>
      <c r="AJ381" s="89"/>
      <c r="AK381" s="1082">
        <v>0</v>
      </c>
      <c r="AL381" s="831"/>
      <c r="AM381" s="831"/>
      <c r="AN381" s="831"/>
    </row>
    <row r="382" spans="1:40"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598">
        <v>0</v>
      </c>
      <c r="V382" s="776">
        <v>0</v>
      </c>
      <c r="W382" s="533"/>
      <c r="X382" s="8">
        <v>0</v>
      </c>
      <c r="Y382" s="8"/>
      <c r="Z382" s="8"/>
      <c r="AA382" s="8"/>
      <c r="AB382" s="8">
        <v>0</v>
      </c>
      <c r="AC382" s="1227">
        <v>186.96949475602634</v>
      </c>
      <c r="AD382" s="8">
        <v>0</v>
      </c>
      <c r="AE382" s="1227">
        <v>0</v>
      </c>
      <c r="AF382" s="8">
        <v>0</v>
      </c>
      <c r="AG382" s="8">
        <v>0</v>
      </c>
      <c r="AH382" s="1081">
        <v>0</v>
      </c>
      <c r="AI382" s="1082">
        <v>0</v>
      </c>
      <c r="AJ382" s="89"/>
      <c r="AK382" s="1082">
        <v>0</v>
      </c>
      <c r="AL382" s="831"/>
      <c r="AM382" s="831"/>
      <c r="AN382" s="831"/>
    </row>
    <row r="383" spans="1:40"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598">
        <v>0</v>
      </c>
      <c r="V383" s="776">
        <v>0</v>
      </c>
      <c r="W383" s="533"/>
      <c r="X383" s="8">
        <v>0</v>
      </c>
      <c r="Y383" s="8"/>
      <c r="Z383" s="8"/>
      <c r="AA383" s="8"/>
      <c r="AB383" s="8">
        <v>0</v>
      </c>
      <c r="AC383" s="1227">
        <v>186.96949475602634</v>
      </c>
      <c r="AD383" s="8">
        <v>0</v>
      </c>
      <c r="AE383" s="1227">
        <v>0</v>
      </c>
      <c r="AF383" s="8">
        <v>0</v>
      </c>
      <c r="AG383" s="8">
        <v>0</v>
      </c>
      <c r="AH383" s="1081">
        <v>0</v>
      </c>
      <c r="AI383" s="1082">
        <v>0</v>
      </c>
      <c r="AJ383" s="89"/>
      <c r="AK383" s="1082">
        <v>0</v>
      </c>
      <c r="AL383" s="831"/>
      <c r="AM383" s="831"/>
      <c r="AN383" s="831"/>
    </row>
    <row r="384" spans="1:40"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598">
        <v>0</v>
      </c>
      <c r="V384" s="776">
        <v>0</v>
      </c>
      <c r="W384" s="533"/>
      <c r="X384" s="8">
        <v>0</v>
      </c>
      <c r="Y384" s="8"/>
      <c r="Z384" s="8"/>
      <c r="AA384" s="8"/>
      <c r="AB384" s="8">
        <v>0</v>
      </c>
      <c r="AC384" s="1227">
        <v>186.96949475602634</v>
      </c>
      <c r="AD384" s="8">
        <v>0</v>
      </c>
      <c r="AE384" s="1227">
        <v>0</v>
      </c>
      <c r="AF384" s="8">
        <v>0</v>
      </c>
      <c r="AG384" s="8">
        <v>0</v>
      </c>
      <c r="AH384" s="1081">
        <v>0</v>
      </c>
      <c r="AI384" s="1082">
        <v>0</v>
      </c>
      <c r="AJ384" s="89"/>
      <c r="AK384" s="1082">
        <v>0</v>
      </c>
      <c r="AL384" s="831"/>
      <c r="AM384" s="831"/>
      <c r="AN384" s="831"/>
    </row>
    <row r="385" spans="1:40"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598">
        <v>0</v>
      </c>
      <c r="V385" s="776">
        <v>0</v>
      </c>
      <c r="W385" s="533"/>
      <c r="X385" s="8">
        <v>0</v>
      </c>
      <c r="Y385" s="8"/>
      <c r="Z385" s="8"/>
      <c r="AA385" s="8"/>
      <c r="AB385" s="8">
        <v>0</v>
      </c>
      <c r="AC385" s="1227">
        <v>186.96949475602634</v>
      </c>
      <c r="AD385" s="8">
        <v>0</v>
      </c>
      <c r="AE385" s="1227">
        <v>0</v>
      </c>
      <c r="AF385" s="8">
        <v>0</v>
      </c>
      <c r="AG385" s="8">
        <v>0</v>
      </c>
      <c r="AH385" s="1081">
        <v>0</v>
      </c>
      <c r="AI385" s="1082">
        <v>0</v>
      </c>
      <c r="AJ385" s="89"/>
      <c r="AK385" s="1082">
        <v>0</v>
      </c>
      <c r="AL385" s="831"/>
      <c r="AM385" s="831"/>
      <c r="AN385" s="831"/>
    </row>
    <row r="386" spans="1:40"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598">
        <v>0</v>
      </c>
      <c r="V386" s="776">
        <v>0</v>
      </c>
      <c r="W386" s="533"/>
      <c r="X386" s="8">
        <v>0</v>
      </c>
      <c r="Y386" s="8"/>
      <c r="Z386" s="8"/>
      <c r="AA386" s="8"/>
      <c r="AB386" s="8">
        <v>0</v>
      </c>
      <c r="AC386" s="1227">
        <v>186.96949475602634</v>
      </c>
      <c r="AD386" s="8">
        <v>0</v>
      </c>
      <c r="AE386" s="1227">
        <v>0</v>
      </c>
      <c r="AF386" s="8">
        <v>0</v>
      </c>
      <c r="AG386" s="8">
        <v>0</v>
      </c>
      <c r="AH386" s="1081">
        <v>0</v>
      </c>
      <c r="AI386" s="1082">
        <v>0</v>
      </c>
      <c r="AJ386" s="89"/>
      <c r="AK386" s="1082">
        <v>0</v>
      </c>
      <c r="AL386" s="831"/>
      <c r="AM386" s="831"/>
      <c r="AN386" s="831"/>
    </row>
    <row r="387" spans="1:40"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598">
        <v>0</v>
      </c>
      <c r="V387" s="776">
        <v>0</v>
      </c>
      <c r="W387" s="533"/>
      <c r="X387" s="8">
        <v>0</v>
      </c>
      <c r="Y387" s="8"/>
      <c r="Z387" s="8"/>
      <c r="AA387" s="8"/>
      <c r="AB387" s="8">
        <v>0</v>
      </c>
      <c r="AC387" s="1227">
        <v>186.96949475602634</v>
      </c>
      <c r="AD387" s="8">
        <v>0</v>
      </c>
      <c r="AE387" s="1227">
        <v>0</v>
      </c>
      <c r="AF387" s="8">
        <v>0</v>
      </c>
      <c r="AG387" s="8">
        <v>0</v>
      </c>
      <c r="AH387" s="1081">
        <v>0</v>
      </c>
      <c r="AI387" s="1082">
        <v>0</v>
      </c>
      <c r="AJ387" s="89"/>
      <c r="AK387" s="1082">
        <v>0</v>
      </c>
      <c r="AL387" s="831"/>
      <c r="AM387" s="831"/>
      <c r="AN387" s="831"/>
    </row>
    <row r="388" spans="1:40" s="144" customFormat="1">
      <c r="A388" s="994"/>
      <c r="B388" s="994"/>
      <c r="C388" s="236"/>
      <c r="D388" s="236"/>
      <c r="E388" s="236"/>
      <c r="F388" s="371"/>
      <c r="G388" s="865">
        <v>7</v>
      </c>
      <c r="H388" s="859">
        <v>2020</v>
      </c>
      <c r="I388" s="866">
        <v>2021</v>
      </c>
      <c r="J388" s="866">
        <v>2021</v>
      </c>
      <c r="K388" s="621" t="s">
        <v>306</v>
      </c>
      <c r="L388" s="1081">
        <v>0</v>
      </c>
      <c r="M388" s="89">
        <v>367462.61062161595</v>
      </c>
      <c r="N388" s="89">
        <v>0</v>
      </c>
      <c r="O388" s="1082">
        <v>367462.61062161595</v>
      </c>
      <c r="P388" s="598">
        <v>367462.61062161595</v>
      </c>
      <c r="Q388" s="776">
        <v>298780.72943250404</v>
      </c>
      <c r="R388" s="776">
        <v>0</v>
      </c>
      <c r="S388" s="776">
        <v>0</v>
      </c>
      <c r="T388" s="533">
        <v>0</v>
      </c>
      <c r="U388" s="598">
        <v>0</v>
      </c>
      <c r="V388" s="776">
        <v>0</v>
      </c>
      <c r="W388" s="533"/>
      <c r="X388" s="8">
        <v>0</v>
      </c>
      <c r="Y388" s="8"/>
      <c r="Z388" s="8"/>
      <c r="AA388" s="8"/>
      <c r="AB388" s="8">
        <v>0</v>
      </c>
      <c r="AC388" s="1227">
        <v>191.70265005016674</v>
      </c>
      <c r="AD388" s="8">
        <v>0</v>
      </c>
      <c r="AE388" s="1227">
        <v>0</v>
      </c>
      <c r="AF388" s="8">
        <v>0</v>
      </c>
      <c r="AG388" s="8">
        <v>367462.61062161595</v>
      </c>
      <c r="AH388" s="1081">
        <v>0</v>
      </c>
      <c r="AI388" s="1082">
        <v>367462.61062161595</v>
      </c>
      <c r="AJ388" s="89"/>
      <c r="AK388" s="1082">
        <v>367462.61062161595</v>
      </c>
      <c r="AL388" s="831"/>
      <c r="AM388" s="831"/>
      <c r="AN388" s="831"/>
    </row>
    <row r="389" spans="1:40"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598">
        <v>0</v>
      </c>
      <c r="V389" s="776">
        <v>0</v>
      </c>
      <c r="W389" s="533"/>
      <c r="X389" s="8">
        <v>0</v>
      </c>
      <c r="Y389" s="8"/>
      <c r="Z389" s="8"/>
      <c r="AA389" s="8"/>
      <c r="AB389" s="8">
        <v>0</v>
      </c>
      <c r="AC389" s="1227">
        <v>191.70265005016674</v>
      </c>
      <c r="AD389" s="8">
        <v>0</v>
      </c>
      <c r="AE389" s="1227">
        <v>0</v>
      </c>
      <c r="AF389" s="8">
        <v>0</v>
      </c>
      <c r="AG389" s="8">
        <v>0</v>
      </c>
      <c r="AH389" s="1081">
        <v>0</v>
      </c>
      <c r="AI389" s="1082">
        <v>0</v>
      </c>
      <c r="AJ389" s="89"/>
      <c r="AK389" s="1082">
        <v>0</v>
      </c>
      <c r="AL389" s="831"/>
      <c r="AM389" s="831"/>
      <c r="AN389" s="831"/>
    </row>
    <row r="390" spans="1:40"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598">
        <v>0</v>
      </c>
      <c r="V390" s="776">
        <v>0</v>
      </c>
      <c r="W390" s="533"/>
      <c r="X390" s="8">
        <v>0</v>
      </c>
      <c r="Y390" s="8"/>
      <c r="Z390" s="8"/>
      <c r="AA390" s="8"/>
      <c r="AB390" s="8">
        <v>0</v>
      </c>
      <c r="AC390" s="1227">
        <v>191.70265005016674</v>
      </c>
      <c r="AD390" s="8">
        <v>0</v>
      </c>
      <c r="AE390" s="1227">
        <v>0</v>
      </c>
      <c r="AF390" s="8">
        <v>0</v>
      </c>
      <c r="AG390" s="8">
        <v>0</v>
      </c>
      <c r="AH390" s="1081">
        <v>0</v>
      </c>
      <c r="AI390" s="1082">
        <v>0</v>
      </c>
      <c r="AJ390" s="89"/>
      <c r="AK390" s="1082">
        <v>0</v>
      </c>
      <c r="AL390" s="831"/>
      <c r="AM390" s="831"/>
      <c r="AN390" s="831"/>
    </row>
    <row r="391" spans="1:40"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598">
        <v>0</v>
      </c>
      <c r="V391" s="776">
        <v>0</v>
      </c>
      <c r="W391" s="533"/>
      <c r="X391" s="8">
        <v>0</v>
      </c>
      <c r="Y391" s="8"/>
      <c r="Z391" s="8"/>
      <c r="AA391" s="8"/>
      <c r="AB391" s="8">
        <v>0</v>
      </c>
      <c r="AC391" s="1227">
        <v>191.70265005016674</v>
      </c>
      <c r="AD391" s="8">
        <v>0</v>
      </c>
      <c r="AE391" s="1227">
        <v>0</v>
      </c>
      <c r="AF391" s="8">
        <v>0</v>
      </c>
      <c r="AG391" s="8">
        <v>0</v>
      </c>
      <c r="AH391" s="1081">
        <v>0</v>
      </c>
      <c r="AI391" s="1082">
        <v>0</v>
      </c>
      <c r="AJ391" s="89"/>
      <c r="AK391" s="1082">
        <v>0</v>
      </c>
      <c r="AL391" s="831"/>
      <c r="AM391" s="831"/>
      <c r="AN391" s="831"/>
    </row>
    <row r="392" spans="1:40"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598">
        <v>0</v>
      </c>
      <c r="V392" s="776">
        <v>0</v>
      </c>
      <c r="W392" s="533"/>
      <c r="X392" s="8">
        <v>0</v>
      </c>
      <c r="Y392" s="8"/>
      <c r="Z392" s="8"/>
      <c r="AA392" s="8"/>
      <c r="AB392" s="8">
        <v>0</v>
      </c>
      <c r="AC392" s="1227">
        <v>191.70265005016674</v>
      </c>
      <c r="AD392" s="8">
        <v>0</v>
      </c>
      <c r="AE392" s="1227">
        <v>0</v>
      </c>
      <c r="AF392" s="8">
        <v>0</v>
      </c>
      <c r="AG392" s="8">
        <v>0</v>
      </c>
      <c r="AH392" s="1081">
        <v>0</v>
      </c>
      <c r="AI392" s="1082">
        <v>0</v>
      </c>
      <c r="AJ392" s="89"/>
      <c r="AK392" s="1082">
        <v>0</v>
      </c>
      <c r="AL392" s="831"/>
      <c r="AM392" s="831"/>
      <c r="AN392" s="831"/>
    </row>
    <row r="393" spans="1:40"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598">
        <v>0</v>
      </c>
      <c r="V393" s="776">
        <v>0</v>
      </c>
      <c r="W393" s="533"/>
      <c r="X393" s="8">
        <v>0</v>
      </c>
      <c r="Y393" s="8"/>
      <c r="Z393" s="8"/>
      <c r="AA393" s="8"/>
      <c r="AB393" s="8">
        <v>0</v>
      </c>
      <c r="AC393" s="1227">
        <v>191.70265005016674</v>
      </c>
      <c r="AD393" s="8">
        <v>0</v>
      </c>
      <c r="AE393" s="1227">
        <v>0</v>
      </c>
      <c r="AF393" s="8">
        <v>0</v>
      </c>
      <c r="AG393" s="8">
        <v>0</v>
      </c>
      <c r="AH393" s="1081">
        <v>0</v>
      </c>
      <c r="AI393" s="1082">
        <v>0</v>
      </c>
      <c r="AJ393" s="89"/>
      <c r="AK393" s="1082">
        <v>0</v>
      </c>
      <c r="AL393" s="831"/>
      <c r="AM393" s="831"/>
      <c r="AN393" s="831"/>
    </row>
    <row r="394" spans="1:40"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598">
        <v>0</v>
      </c>
      <c r="V394" s="776">
        <v>0</v>
      </c>
      <c r="W394" s="533"/>
      <c r="X394" s="8">
        <v>0</v>
      </c>
      <c r="Y394" s="8"/>
      <c r="Z394" s="8"/>
      <c r="AA394" s="8"/>
      <c r="AB394" s="8">
        <v>0</v>
      </c>
      <c r="AC394" s="1227">
        <v>191.70265005016674</v>
      </c>
      <c r="AD394" s="8">
        <v>0</v>
      </c>
      <c r="AE394" s="1227">
        <v>0</v>
      </c>
      <c r="AF394" s="8">
        <v>0</v>
      </c>
      <c r="AG394" s="8">
        <v>0</v>
      </c>
      <c r="AH394" s="1081">
        <v>0</v>
      </c>
      <c r="AI394" s="1082">
        <v>0</v>
      </c>
      <c r="AJ394" s="89"/>
      <c r="AK394" s="1082">
        <v>0</v>
      </c>
      <c r="AL394" s="831"/>
      <c r="AM394" s="831"/>
      <c r="AN394" s="831"/>
    </row>
    <row r="395" spans="1:40"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598">
        <v>0</v>
      </c>
      <c r="V395" s="776">
        <v>0</v>
      </c>
      <c r="W395" s="533"/>
      <c r="X395" s="8">
        <v>0</v>
      </c>
      <c r="Y395" s="8"/>
      <c r="Z395" s="8"/>
      <c r="AA395" s="8"/>
      <c r="AB395" s="8">
        <v>0</v>
      </c>
      <c r="AC395" s="1227">
        <v>191.70265005016674</v>
      </c>
      <c r="AD395" s="8">
        <v>0</v>
      </c>
      <c r="AE395" s="1227">
        <v>0</v>
      </c>
      <c r="AF395" s="8">
        <v>0</v>
      </c>
      <c r="AG395" s="8">
        <v>0</v>
      </c>
      <c r="AH395" s="1081">
        <v>0</v>
      </c>
      <c r="AI395" s="1082">
        <v>0</v>
      </c>
      <c r="AJ395" s="89"/>
      <c r="AK395" s="1082">
        <v>0</v>
      </c>
      <c r="AL395" s="831"/>
      <c r="AM395" s="831"/>
      <c r="AN395" s="831"/>
    </row>
    <row r="396" spans="1:40"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598">
        <v>0</v>
      </c>
      <c r="V396" s="776">
        <v>0</v>
      </c>
      <c r="W396" s="533"/>
      <c r="X396" s="8">
        <v>0</v>
      </c>
      <c r="Y396" s="8"/>
      <c r="Z396" s="8"/>
      <c r="AA396" s="8"/>
      <c r="AB396" s="8">
        <v>0</v>
      </c>
      <c r="AC396" s="1227">
        <v>191.70265005016674</v>
      </c>
      <c r="AD396" s="8">
        <v>0</v>
      </c>
      <c r="AE396" s="1227">
        <v>0</v>
      </c>
      <c r="AF396" s="8">
        <v>0</v>
      </c>
      <c r="AG396" s="8">
        <v>0</v>
      </c>
      <c r="AH396" s="1081">
        <v>0</v>
      </c>
      <c r="AI396" s="1082">
        <v>0</v>
      </c>
      <c r="AJ396" s="89"/>
      <c r="AK396" s="1082">
        <v>0</v>
      </c>
      <c r="AL396" s="831"/>
      <c r="AM396" s="831"/>
      <c r="AN396" s="831"/>
    </row>
    <row r="397" spans="1:40"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598">
        <v>0</v>
      </c>
      <c r="V397" s="776">
        <v>0</v>
      </c>
      <c r="W397" s="533"/>
      <c r="X397" s="8">
        <v>0</v>
      </c>
      <c r="Y397" s="8"/>
      <c r="Z397" s="8"/>
      <c r="AA397" s="8"/>
      <c r="AB397" s="8">
        <v>0</v>
      </c>
      <c r="AC397" s="1227">
        <v>191.70265005016674</v>
      </c>
      <c r="AD397" s="8">
        <v>0</v>
      </c>
      <c r="AE397" s="1227">
        <v>0</v>
      </c>
      <c r="AF397" s="8">
        <v>0</v>
      </c>
      <c r="AG397" s="8">
        <v>0</v>
      </c>
      <c r="AH397" s="1081">
        <v>0</v>
      </c>
      <c r="AI397" s="1082">
        <v>0</v>
      </c>
      <c r="AJ397" s="89"/>
      <c r="AK397" s="1082">
        <v>0</v>
      </c>
      <c r="AL397" s="831"/>
      <c r="AM397" s="831"/>
      <c r="AN397" s="831"/>
    </row>
    <row r="398" spans="1:40"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598">
        <v>0</v>
      </c>
      <c r="V398" s="776">
        <v>0</v>
      </c>
      <c r="W398" s="533"/>
      <c r="X398" s="8">
        <v>0</v>
      </c>
      <c r="Y398" s="8"/>
      <c r="Z398" s="8"/>
      <c r="AA398" s="8"/>
      <c r="AB398" s="8">
        <v>0</v>
      </c>
      <c r="AC398" s="1227">
        <v>191.70265005016674</v>
      </c>
      <c r="AD398" s="8">
        <v>0</v>
      </c>
      <c r="AE398" s="1227">
        <v>0</v>
      </c>
      <c r="AF398" s="8">
        <v>0</v>
      </c>
      <c r="AG398" s="8">
        <v>0</v>
      </c>
      <c r="AH398" s="1081">
        <v>0</v>
      </c>
      <c r="AI398" s="1082">
        <v>0</v>
      </c>
      <c r="AJ398" s="89"/>
      <c r="AK398" s="1082">
        <v>0</v>
      </c>
      <c r="AL398" s="831"/>
      <c r="AM398" s="831"/>
      <c r="AN398" s="831"/>
    </row>
    <row r="399" spans="1:40"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598">
        <v>0</v>
      </c>
      <c r="V399" s="776">
        <v>0</v>
      </c>
      <c r="W399" s="533"/>
      <c r="X399" s="8">
        <v>0</v>
      </c>
      <c r="Y399" s="8"/>
      <c r="Z399" s="8"/>
      <c r="AA399" s="8"/>
      <c r="AB399" s="8">
        <v>0</v>
      </c>
      <c r="AC399" s="1227">
        <v>191.70265005016674</v>
      </c>
      <c r="AD399" s="8">
        <v>0</v>
      </c>
      <c r="AE399" s="1227">
        <v>0</v>
      </c>
      <c r="AF399" s="8">
        <v>0</v>
      </c>
      <c r="AG399" s="8">
        <v>0</v>
      </c>
      <c r="AH399" s="1081">
        <v>0</v>
      </c>
      <c r="AI399" s="1082">
        <v>0</v>
      </c>
      <c r="AJ399" s="89"/>
      <c r="AK399" s="1082">
        <v>0</v>
      </c>
      <c r="AL399" s="831"/>
      <c r="AM399" s="831"/>
      <c r="AN399" s="831"/>
    </row>
    <row r="400" spans="1:40" s="144" customFormat="1">
      <c r="A400" s="994"/>
      <c r="B400" s="994"/>
      <c r="C400" s="236"/>
      <c r="D400" s="236"/>
      <c r="E400" s="236"/>
      <c r="F400" s="371"/>
      <c r="G400" s="865">
        <v>7</v>
      </c>
      <c r="H400" s="859">
        <v>2021</v>
      </c>
      <c r="I400" s="866">
        <v>2022</v>
      </c>
      <c r="J400" s="866">
        <v>2022</v>
      </c>
      <c r="K400" s="621" t="s">
        <v>306</v>
      </c>
      <c r="L400" s="1081">
        <v>0</v>
      </c>
      <c r="M400" s="89">
        <v>376764.97089772345</v>
      </c>
      <c r="N400" s="89">
        <v>0</v>
      </c>
      <c r="O400" s="1082">
        <v>376764.97089772345</v>
      </c>
      <c r="P400" s="598">
        <v>376764.97089772345</v>
      </c>
      <c r="Q400" s="776">
        <v>297421.74719268415</v>
      </c>
      <c r="R400" s="776">
        <v>0</v>
      </c>
      <c r="S400" s="776">
        <v>0</v>
      </c>
      <c r="T400" s="533">
        <v>0</v>
      </c>
      <c r="U400" s="598">
        <v>0</v>
      </c>
      <c r="V400" s="776">
        <v>0</v>
      </c>
      <c r="W400" s="533"/>
      <c r="X400" s="8">
        <v>0</v>
      </c>
      <c r="Y400" s="8"/>
      <c r="Z400" s="8"/>
      <c r="AA400" s="8"/>
      <c r="AB400" s="8">
        <v>0</v>
      </c>
      <c r="AC400" s="1227">
        <v>196.55562574103917</v>
      </c>
      <c r="AD400" s="8">
        <v>0</v>
      </c>
      <c r="AE400" s="1227">
        <v>0</v>
      </c>
      <c r="AF400" s="8">
        <v>0</v>
      </c>
      <c r="AG400" s="8">
        <v>376764.97089772345</v>
      </c>
      <c r="AH400" s="1081">
        <v>0</v>
      </c>
      <c r="AI400" s="1082">
        <v>376764.97089772345</v>
      </c>
      <c r="AJ400" s="89"/>
      <c r="AK400" s="1082">
        <v>376764.97089772345</v>
      </c>
      <c r="AL400" s="831"/>
      <c r="AM400" s="831"/>
      <c r="AN400" s="831"/>
    </row>
    <row r="401" spans="1:40"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598">
        <v>0</v>
      </c>
      <c r="V401" s="776">
        <v>0</v>
      </c>
      <c r="W401" s="533"/>
      <c r="X401" s="8">
        <v>0</v>
      </c>
      <c r="Y401" s="8"/>
      <c r="Z401" s="8"/>
      <c r="AA401" s="8"/>
      <c r="AB401" s="8">
        <v>0</v>
      </c>
      <c r="AC401" s="1227">
        <v>196.55562574103917</v>
      </c>
      <c r="AD401" s="8">
        <v>0</v>
      </c>
      <c r="AE401" s="1227">
        <v>0</v>
      </c>
      <c r="AF401" s="8">
        <v>0</v>
      </c>
      <c r="AG401" s="8">
        <v>0</v>
      </c>
      <c r="AH401" s="1081">
        <v>0</v>
      </c>
      <c r="AI401" s="1082">
        <v>0</v>
      </c>
      <c r="AJ401" s="89"/>
      <c r="AK401" s="1082">
        <v>0</v>
      </c>
      <c r="AL401" s="831"/>
      <c r="AM401" s="831"/>
      <c r="AN401" s="831"/>
    </row>
    <row r="402" spans="1:40"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598">
        <v>0</v>
      </c>
      <c r="V402" s="776">
        <v>0</v>
      </c>
      <c r="W402" s="533"/>
      <c r="X402" s="8">
        <v>0</v>
      </c>
      <c r="Y402" s="8"/>
      <c r="Z402" s="8"/>
      <c r="AA402" s="8"/>
      <c r="AB402" s="8">
        <v>0</v>
      </c>
      <c r="AC402" s="1227">
        <v>196.55562574103917</v>
      </c>
      <c r="AD402" s="8">
        <v>0</v>
      </c>
      <c r="AE402" s="1227">
        <v>0</v>
      </c>
      <c r="AF402" s="8">
        <v>0</v>
      </c>
      <c r="AG402" s="8">
        <v>0</v>
      </c>
      <c r="AH402" s="1081">
        <v>0</v>
      </c>
      <c r="AI402" s="1082">
        <v>0</v>
      </c>
      <c r="AJ402" s="89"/>
      <c r="AK402" s="1082">
        <v>0</v>
      </c>
      <c r="AL402" s="831"/>
      <c r="AM402" s="831"/>
      <c r="AN402" s="831"/>
    </row>
    <row r="403" spans="1:40"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598">
        <v>0</v>
      </c>
      <c r="V403" s="776">
        <v>0</v>
      </c>
      <c r="W403" s="533"/>
      <c r="X403" s="8">
        <v>0</v>
      </c>
      <c r="Y403" s="8"/>
      <c r="Z403" s="8"/>
      <c r="AA403" s="8"/>
      <c r="AB403" s="8">
        <v>0</v>
      </c>
      <c r="AC403" s="1227">
        <v>196.55562574103917</v>
      </c>
      <c r="AD403" s="8">
        <v>0</v>
      </c>
      <c r="AE403" s="1227">
        <v>0</v>
      </c>
      <c r="AF403" s="8">
        <v>0</v>
      </c>
      <c r="AG403" s="8">
        <v>0</v>
      </c>
      <c r="AH403" s="1081">
        <v>0</v>
      </c>
      <c r="AI403" s="1082">
        <v>0</v>
      </c>
      <c r="AJ403" s="89"/>
      <c r="AK403" s="1082">
        <v>0</v>
      </c>
      <c r="AL403" s="831"/>
      <c r="AM403" s="831"/>
      <c r="AN403" s="831"/>
    </row>
    <row r="404" spans="1:40"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598">
        <v>0</v>
      </c>
      <c r="V404" s="776">
        <v>0</v>
      </c>
      <c r="W404" s="533"/>
      <c r="X404" s="8">
        <v>0</v>
      </c>
      <c r="Y404" s="8"/>
      <c r="Z404" s="8"/>
      <c r="AA404" s="8"/>
      <c r="AB404" s="8">
        <v>0</v>
      </c>
      <c r="AC404" s="1227">
        <v>196.55562574103917</v>
      </c>
      <c r="AD404" s="8">
        <v>0</v>
      </c>
      <c r="AE404" s="1227">
        <v>0</v>
      </c>
      <c r="AF404" s="8">
        <v>0</v>
      </c>
      <c r="AG404" s="8">
        <v>0</v>
      </c>
      <c r="AH404" s="1081">
        <v>0</v>
      </c>
      <c r="AI404" s="1082">
        <v>0</v>
      </c>
      <c r="AJ404" s="89"/>
      <c r="AK404" s="1082">
        <v>0</v>
      </c>
      <c r="AL404" s="831"/>
      <c r="AM404" s="831"/>
      <c r="AN404" s="831"/>
    </row>
    <row r="405" spans="1:40"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598">
        <v>0</v>
      </c>
      <c r="V405" s="776">
        <v>0</v>
      </c>
      <c r="W405" s="533"/>
      <c r="X405" s="8">
        <v>0</v>
      </c>
      <c r="Y405" s="8"/>
      <c r="Z405" s="8"/>
      <c r="AA405" s="8"/>
      <c r="AB405" s="8">
        <v>0</v>
      </c>
      <c r="AC405" s="1227">
        <v>196.55562574103917</v>
      </c>
      <c r="AD405" s="8">
        <v>0</v>
      </c>
      <c r="AE405" s="1227">
        <v>0</v>
      </c>
      <c r="AF405" s="8">
        <v>0</v>
      </c>
      <c r="AG405" s="8">
        <v>0</v>
      </c>
      <c r="AH405" s="1081">
        <v>0</v>
      </c>
      <c r="AI405" s="1082">
        <v>0</v>
      </c>
      <c r="AJ405" s="89"/>
      <c r="AK405" s="1082">
        <v>0</v>
      </c>
      <c r="AL405" s="831"/>
      <c r="AM405" s="831"/>
      <c r="AN405" s="831"/>
    </row>
    <row r="406" spans="1:40"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598">
        <v>0</v>
      </c>
      <c r="V406" s="776">
        <v>0</v>
      </c>
      <c r="W406" s="533"/>
      <c r="X406" s="8">
        <v>0</v>
      </c>
      <c r="Y406" s="8"/>
      <c r="Z406" s="8"/>
      <c r="AA406" s="8"/>
      <c r="AB406" s="8">
        <v>0</v>
      </c>
      <c r="AC406" s="1227">
        <v>196.55562574103917</v>
      </c>
      <c r="AD406" s="8">
        <v>0</v>
      </c>
      <c r="AE406" s="1227">
        <v>0</v>
      </c>
      <c r="AF406" s="8">
        <v>0</v>
      </c>
      <c r="AG406" s="8">
        <v>0</v>
      </c>
      <c r="AH406" s="1081">
        <v>0</v>
      </c>
      <c r="AI406" s="1082">
        <v>0</v>
      </c>
      <c r="AJ406" s="89"/>
      <c r="AK406" s="1082">
        <v>0</v>
      </c>
      <c r="AL406" s="831"/>
      <c r="AM406" s="831"/>
      <c r="AN406" s="831"/>
    </row>
    <row r="407" spans="1:40"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598">
        <v>0</v>
      </c>
      <c r="V407" s="776">
        <v>0</v>
      </c>
      <c r="W407" s="533"/>
      <c r="X407" s="8">
        <v>0</v>
      </c>
      <c r="Y407" s="8"/>
      <c r="Z407" s="8"/>
      <c r="AA407" s="8"/>
      <c r="AB407" s="8">
        <v>0</v>
      </c>
      <c r="AC407" s="1227">
        <v>196.55562574103917</v>
      </c>
      <c r="AD407" s="8">
        <v>0</v>
      </c>
      <c r="AE407" s="1227">
        <v>0</v>
      </c>
      <c r="AF407" s="8">
        <v>0</v>
      </c>
      <c r="AG407" s="8">
        <v>0</v>
      </c>
      <c r="AH407" s="1081">
        <v>0</v>
      </c>
      <c r="AI407" s="1082">
        <v>0</v>
      </c>
      <c r="AJ407" s="89"/>
      <c r="AK407" s="1082">
        <v>0</v>
      </c>
      <c r="AL407" s="831"/>
      <c r="AM407" s="831"/>
      <c r="AN407" s="831"/>
    </row>
    <row r="408" spans="1:40"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598">
        <v>0</v>
      </c>
      <c r="V408" s="776">
        <v>0</v>
      </c>
      <c r="W408" s="533"/>
      <c r="X408" s="8">
        <v>0</v>
      </c>
      <c r="Y408" s="8"/>
      <c r="Z408" s="8"/>
      <c r="AA408" s="8"/>
      <c r="AB408" s="8">
        <v>0</v>
      </c>
      <c r="AC408" s="1227">
        <v>196.55562574103917</v>
      </c>
      <c r="AD408" s="8">
        <v>0</v>
      </c>
      <c r="AE408" s="1227">
        <v>0</v>
      </c>
      <c r="AF408" s="8">
        <v>0</v>
      </c>
      <c r="AG408" s="8">
        <v>0</v>
      </c>
      <c r="AH408" s="1081">
        <v>0</v>
      </c>
      <c r="AI408" s="1082">
        <v>0</v>
      </c>
      <c r="AJ408" s="89"/>
      <c r="AK408" s="1082">
        <v>0</v>
      </c>
      <c r="AL408" s="831"/>
      <c r="AM408" s="831"/>
      <c r="AN408" s="831"/>
    </row>
    <row r="409" spans="1:40"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598">
        <v>0</v>
      </c>
      <c r="V409" s="776">
        <v>0</v>
      </c>
      <c r="W409" s="533"/>
      <c r="X409" s="8">
        <v>0</v>
      </c>
      <c r="Y409" s="8"/>
      <c r="Z409" s="8"/>
      <c r="AA409" s="8"/>
      <c r="AB409" s="8">
        <v>0</v>
      </c>
      <c r="AC409" s="1227">
        <v>196.55562574103917</v>
      </c>
      <c r="AD409" s="8">
        <v>0</v>
      </c>
      <c r="AE409" s="1227">
        <v>0</v>
      </c>
      <c r="AF409" s="8">
        <v>0</v>
      </c>
      <c r="AG409" s="8">
        <v>0</v>
      </c>
      <c r="AH409" s="1081">
        <v>0</v>
      </c>
      <c r="AI409" s="1082">
        <v>0</v>
      </c>
      <c r="AJ409" s="89"/>
      <c r="AK409" s="1082">
        <v>0</v>
      </c>
      <c r="AL409" s="831"/>
      <c r="AM409" s="831"/>
      <c r="AN409" s="831"/>
    </row>
    <row r="410" spans="1:40"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598">
        <v>0</v>
      </c>
      <c r="V410" s="776">
        <v>0</v>
      </c>
      <c r="W410" s="533"/>
      <c r="X410" s="8">
        <v>0</v>
      </c>
      <c r="Y410" s="8"/>
      <c r="Z410" s="8"/>
      <c r="AA410" s="8"/>
      <c r="AB410" s="8">
        <v>0</v>
      </c>
      <c r="AC410" s="1227">
        <v>196.55562574103917</v>
      </c>
      <c r="AD410" s="8">
        <v>0</v>
      </c>
      <c r="AE410" s="1227">
        <v>0</v>
      </c>
      <c r="AF410" s="8">
        <v>0</v>
      </c>
      <c r="AG410" s="8">
        <v>0</v>
      </c>
      <c r="AH410" s="1081">
        <v>0</v>
      </c>
      <c r="AI410" s="1082">
        <v>0</v>
      </c>
      <c r="AJ410" s="89"/>
      <c r="AK410" s="1082">
        <v>0</v>
      </c>
      <c r="AL410" s="831"/>
      <c r="AM410" s="831"/>
      <c r="AN410" s="831"/>
    </row>
    <row r="411" spans="1:40"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598">
        <v>0</v>
      </c>
      <c r="V411" s="776">
        <v>0</v>
      </c>
      <c r="W411" s="533"/>
      <c r="X411" s="8">
        <v>0</v>
      </c>
      <c r="Y411" s="8"/>
      <c r="Z411" s="8"/>
      <c r="AA411" s="8"/>
      <c r="AB411" s="8">
        <v>0</v>
      </c>
      <c r="AC411" s="1227">
        <v>196.55562574103917</v>
      </c>
      <c r="AD411" s="8">
        <v>0</v>
      </c>
      <c r="AE411" s="1227">
        <v>0</v>
      </c>
      <c r="AF411" s="8">
        <v>0</v>
      </c>
      <c r="AG411" s="8">
        <v>0</v>
      </c>
      <c r="AH411" s="1081">
        <v>0</v>
      </c>
      <c r="AI411" s="1082">
        <v>0</v>
      </c>
      <c r="AJ411" s="89"/>
      <c r="AK411" s="1082">
        <v>0</v>
      </c>
      <c r="AL411" s="831"/>
      <c r="AM411" s="831"/>
      <c r="AN411" s="831"/>
    </row>
    <row r="412" spans="1:40" s="144" customFormat="1">
      <c r="A412" s="994"/>
      <c r="B412" s="994"/>
      <c r="C412" s="236"/>
      <c r="D412" s="236"/>
      <c r="E412" s="236"/>
      <c r="F412" s="371"/>
      <c r="G412" s="865">
        <v>7</v>
      </c>
      <c r="H412" s="859">
        <v>2022</v>
      </c>
      <c r="I412" s="866">
        <v>2023</v>
      </c>
      <c r="J412" s="866">
        <v>2023</v>
      </c>
      <c r="K412" s="621" t="s">
        <v>306</v>
      </c>
      <c r="L412" s="1081">
        <v>0</v>
      </c>
      <c r="M412" s="89">
        <v>386302.82154538226</v>
      </c>
      <c r="N412" s="89">
        <v>0</v>
      </c>
      <c r="O412" s="1082">
        <v>386302.82154538226</v>
      </c>
      <c r="P412" s="598">
        <v>386302.82154538226</v>
      </c>
      <c r="Q412" s="776">
        <v>296068.9461839351</v>
      </c>
      <c r="R412" s="776">
        <v>0</v>
      </c>
      <c r="S412" s="776">
        <v>0</v>
      </c>
      <c r="T412" s="533">
        <v>0</v>
      </c>
      <c r="U412" s="598">
        <v>0</v>
      </c>
      <c r="V412" s="776">
        <v>0</v>
      </c>
      <c r="W412" s="533"/>
      <c r="X412" s="8">
        <v>0</v>
      </c>
      <c r="Y412" s="8"/>
      <c r="Z412" s="8"/>
      <c r="AA412" s="8"/>
      <c r="AB412" s="8">
        <v>0</v>
      </c>
      <c r="AC412" s="1227">
        <v>201.53145509642806</v>
      </c>
      <c r="AD412" s="8">
        <v>0</v>
      </c>
      <c r="AE412" s="1227">
        <v>0</v>
      </c>
      <c r="AF412" s="8">
        <v>0</v>
      </c>
      <c r="AG412" s="8">
        <v>386302.82154538226</v>
      </c>
      <c r="AH412" s="1081">
        <v>0</v>
      </c>
      <c r="AI412" s="1082">
        <v>386302.82154538226</v>
      </c>
      <c r="AJ412" s="89"/>
      <c r="AK412" s="1082">
        <v>386302.82154538226</v>
      </c>
      <c r="AL412" s="831"/>
      <c r="AM412" s="831"/>
      <c r="AN412" s="831"/>
    </row>
    <row r="413" spans="1:40"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598">
        <v>0</v>
      </c>
      <c r="V413" s="776">
        <v>0</v>
      </c>
      <c r="W413" s="533"/>
      <c r="X413" s="8">
        <v>0</v>
      </c>
      <c r="Y413" s="8"/>
      <c r="Z413" s="8"/>
      <c r="AA413" s="8"/>
      <c r="AB413" s="8">
        <v>0</v>
      </c>
      <c r="AC413" s="1227">
        <v>201.53145509642806</v>
      </c>
      <c r="AD413" s="8">
        <v>0</v>
      </c>
      <c r="AE413" s="1227">
        <v>0</v>
      </c>
      <c r="AF413" s="8">
        <v>0</v>
      </c>
      <c r="AG413" s="8">
        <v>0</v>
      </c>
      <c r="AH413" s="1081">
        <v>0</v>
      </c>
      <c r="AI413" s="1082">
        <v>0</v>
      </c>
      <c r="AJ413" s="89"/>
      <c r="AK413" s="1082">
        <v>0</v>
      </c>
      <c r="AL413" s="831"/>
      <c r="AM413" s="831"/>
      <c r="AN413" s="831"/>
    </row>
    <row r="414" spans="1:40"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598">
        <v>0</v>
      </c>
      <c r="V414" s="776">
        <v>0</v>
      </c>
      <c r="W414" s="533"/>
      <c r="X414" s="8">
        <v>0</v>
      </c>
      <c r="Y414" s="8"/>
      <c r="Z414" s="8"/>
      <c r="AA414" s="8"/>
      <c r="AB414" s="8">
        <v>0</v>
      </c>
      <c r="AC414" s="1227">
        <v>201.53145509642806</v>
      </c>
      <c r="AD414" s="8">
        <v>0</v>
      </c>
      <c r="AE414" s="1227">
        <v>0</v>
      </c>
      <c r="AF414" s="8">
        <v>0</v>
      </c>
      <c r="AG414" s="8">
        <v>0</v>
      </c>
      <c r="AH414" s="1081">
        <v>0</v>
      </c>
      <c r="AI414" s="1082">
        <v>0</v>
      </c>
      <c r="AJ414" s="89"/>
      <c r="AK414" s="1082">
        <v>0</v>
      </c>
      <c r="AL414" s="831"/>
      <c r="AM414" s="831"/>
      <c r="AN414" s="831"/>
    </row>
    <row r="415" spans="1:40"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598">
        <v>0</v>
      </c>
      <c r="V415" s="776">
        <v>0</v>
      </c>
      <c r="W415" s="533"/>
      <c r="X415" s="8">
        <v>0</v>
      </c>
      <c r="Y415" s="8"/>
      <c r="Z415" s="8"/>
      <c r="AA415" s="8"/>
      <c r="AB415" s="8">
        <v>0</v>
      </c>
      <c r="AC415" s="1227">
        <v>201.53145509642806</v>
      </c>
      <c r="AD415" s="8">
        <v>0</v>
      </c>
      <c r="AE415" s="1227">
        <v>0</v>
      </c>
      <c r="AF415" s="8">
        <v>0</v>
      </c>
      <c r="AG415" s="8">
        <v>0</v>
      </c>
      <c r="AH415" s="1081">
        <v>0</v>
      </c>
      <c r="AI415" s="1082">
        <v>0</v>
      </c>
      <c r="AJ415" s="89"/>
      <c r="AK415" s="1082">
        <v>0</v>
      </c>
      <c r="AL415" s="831"/>
      <c r="AM415" s="831"/>
      <c r="AN415" s="831"/>
    </row>
    <row r="416" spans="1:40"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598">
        <v>0</v>
      </c>
      <c r="V416" s="776">
        <v>0</v>
      </c>
      <c r="W416" s="533"/>
      <c r="X416" s="8">
        <v>0</v>
      </c>
      <c r="Y416" s="8"/>
      <c r="Z416" s="8"/>
      <c r="AA416" s="8"/>
      <c r="AB416" s="8">
        <v>0</v>
      </c>
      <c r="AC416" s="1227">
        <v>201.53145509642806</v>
      </c>
      <c r="AD416" s="8">
        <v>0</v>
      </c>
      <c r="AE416" s="1227">
        <v>0</v>
      </c>
      <c r="AF416" s="8">
        <v>0</v>
      </c>
      <c r="AG416" s="8">
        <v>0</v>
      </c>
      <c r="AH416" s="1081">
        <v>0</v>
      </c>
      <c r="AI416" s="1082">
        <v>0</v>
      </c>
      <c r="AJ416" s="89"/>
      <c r="AK416" s="1082">
        <v>0</v>
      </c>
      <c r="AL416" s="831"/>
      <c r="AM416" s="831"/>
      <c r="AN416" s="831"/>
    </row>
    <row r="417" spans="1:40"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598">
        <v>0</v>
      </c>
      <c r="V417" s="776">
        <v>0</v>
      </c>
      <c r="W417" s="533"/>
      <c r="X417" s="8">
        <v>0</v>
      </c>
      <c r="Y417" s="8"/>
      <c r="Z417" s="8"/>
      <c r="AA417" s="8"/>
      <c r="AB417" s="8">
        <v>0</v>
      </c>
      <c r="AC417" s="1227">
        <v>201.53145509642806</v>
      </c>
      <c r="AD417" s="8">
        <v>0</v>
      </c>
      <c r="AE417" s="1227">
        <v>0</v>
      </c>
      <c r="AF417" s="8">
        <v>0</v>
      </c>
      <c r="AG417" s="8">
        <v>0</v>
      </c>
      <c r="AH417" s="1081">
        <v>0</v>
      </c>
      <c r="AI417" s="1082">
        <v>0</v>
      </c>
      <c r="AJ417" s="89"/>
      <c r="AK417" s="1082">
        <v>0</v>
      </c>
      <c r="AL417" s="831"/>
      <c r="AM417" s="831"/>
      <c r="AN417" s="831"/>
    </row>
    <row r="418" spans="1:40"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598">
        <v>0</v>
      </c>
      <c r="V418" s="776">
        <v>0</v>
      </c>
      <c r="W418" s="533"/>
      <c r="X418" s="8">
        <v>0</v>
      </c>
      <c r="Y418" s="8"/>
      <c r="Z418" s="8"/>
      <c r="AA418" s="8"/>
      <c r="AB418" s="8">
        <v>0</v>
      </c>
      <c r="AC418" s="1227">
        <v>201.53145509642806</v>
      </c>
      <c r="AD418" s="8">
        <v>0</v>
      </c>
      <c r="AE418" s="1227">
        <v>0</v>
      </c>
      <c r="AF418" s="8">
        <v>0</v>
      </c>
      <c r="AG418" s="8">
        <v>0</v>
      </c>
      <c r="AH418" s="1081">
        <v>0</v>
      </c>
      <c r="AI418" s="1082">
        <v>0</v>
      </c>
      <c r="AJ418" s="89"/>
      <c r="AK418" s="1082">
        <v>0</v>
      </c>
      <c r="AL418" s="831"/>
      <c r="AM418" s="831"/>
      <c r="AN418" s="831"/>
    </row>
    <row r="419" spans="1:40"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598">
        <v>0</v>
      </c>
      <c r="V419" s="776">
        <v>0</v>
      </c>
      <c r="W419" s="533"/>
      <c r="X419" s="8">
        <v>0</v>
      </c>
      <c r="Y419" s="8"/>
      <c r="Z419" s="8"/>
      <c r="AA419" s="8"/>
      <c r="AB419" s="8">
        <v>0</v>
      </c>
      <c r="AC419" s="1227">
        <v>201.53145509642806</v>
      </c>
      <c r="AD419" s="8">
        <v>0</v>
      </c>
      <c r="AE419" s="1227">
        <v>0</v>
      </c>
      <c r="AF419" s="8">
        <v>0</v>
      </c>
      <c r="AG419" s="8">
        <v>0</v>
      </c>
      <c r="AH419" s="1081">
        <v>0</v>
      </c>
      <c r="AI419" s="1082">
        <v>0</v>
      </c>
      <c r="AJ419" s="89"/>
      <c r="AK419" s="1082">
        <v>0</v>
      </c>
      <c r="AL419" s="831"/>
      <c r="AM419" s="831"/>
      <c r="AN419" s="831"/>
    </row>
    <row r="420" spans="1:40"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598">
        <v>0</v>
      </c>
      <c r="V420" s="776">
        <v>0</v>
      </c>
      <c r="W420" s="533"/>
      <c r="X420" s="8">
        <v>0</v>
      </c>
      <c r="Y420" s="8"/>
      <c r="Z420" s="8"/>
      <c r="AA420" s="8"/>
      <c r="AB420" s="8">
        <v>0</v>
      </c>
      <c r="AC420" s="1227">
        <v>201.53145509642806</v>
      </c>
      <c r="AD420" s="8">
        <v>0</v>
      </c>
      <c r="AE420" s="1227">
        <v>0</v>
      </c>
      <c r="AF420" s="8">
        <v>0</v>
      </c>
      <c r="AG420" s="8">
        <v>0</v>
      </c>
      <c r="AH420" s="1081">
        <v>0</v>
      </c>
      <c r="AI420" s="1082">
        <v>0</v>
      </c>
      <c r="AJ420" s="89"/>
      <c r="AK420" s="1082">
        <v>0</v>
      </c>
      <c r="AL420" s="831"/>
      <c r="AM420" s="831"/>
      <c r="AN420" s="831"/>
    </row>
    <row r="421" spans="1:40"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598">
        <v>0</v>
      </c>
      <c r="V421" s="776">
        <v>0</v>
      </c>
      <c r="W421" s="533"/>
      <c r="X421" s="8">
        <v>0</v>
      </c>
      <c r="Y421" s="8"/>
      <c r="Z421" s="8"/>
      <c r="AA421" s="8"/>
      <c r="AB421" s="8">
        <v>0</v>
      </c>
      <c r="AC421" s="1227">
        <v>201.53145509642806</v>
      </c>
      <c r="AD421" s="8">
        <v>0</v>
      </c>
      <c r="AE421" s="1227">
        <v>0</v>
      </c>
      <c r="AF421" s="8">
        <v>0</v>
      </c>
      <c r="AG421" s="8">
        <v>0</v>
      </c>
      <c r="AH421" s="1081">
        <v>0</v>
      </c>
      <c r="AI421" s="1082">
        <v>0</v>
      </c>
      <c r="AJ421" s="89"/>
      <c r="AK421" s="1082">
        <v>0</v>
      </c>
      <c r="AL421" s="831"/>
      <c r="AM421" s="831"/>
      <c r="AN421" s="831"/>
    </row>
    <row r="422" spans="1:40"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598">
        <v>0</v>
      </c>
      <c r="V422" s="776">
        <v>0</v>
      </c>
      <c r="W422" s="533"/>
      <c r="X422" s="8">
        <v>0</v>
      </c>
      <c r="Y422" s="8"/>
      <c r="Z422" s="8"/>
      <c r="AA422" s="8"/>
      <c r="AB422" s="8">
        <v>0</v>
      </c>
      <c r="AC422" s="1227">
        <v>201.53145509642806</v>
      </c>
      <c r="AD422" s="8">
        <v>0</v>
      </c>
      <c r="AE422" s="1227">
        <v>0</v>
      </c>
      <c r="AF422" s="8">
        <v>0</v>
      </c>
      <c r="AG422" s="8">
        <v>0</v>
      </c>
      <c r="AH422" s="1081">
        <v>0</v>
      </c>
      <c r="AI422" s="1082">
        <v>0</v>
      </c>
      <c r="AJ422" s="89"/>
      <c r="AK422" s="1082">
        <v>0</v>
      </c>
      <c r="AL422" s="831"/>
      <c r="AM422" s="831"/>
      <c r="AN422" s="831"/>
    </row>
    <row r="423" spans="1:40"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598">
        <v>0</v>
      </c>
      <c r="V423" s="776">
        <v>0</v>
      </c>
      <c r="W423" s="533"/>
      <c r="X423" s="8">
        <v>0</v>
      </c>
      <c r="Y423" s="8"/>
      <c r="Z423" s="8"/>
      <c r="AA423" s="8"/>
      <c r="AB423" s="8">
        <v>0</v>
      </c>
      <c r="AC423" s="1227">
        <v>201.53145509642806</v>
      </c>
      <c r="AD423" s="8">
        <v>0</v>
      </c>
      <c r="AE423" s="1227">
        <v>0</v>
      </c>
      <c r="AF423" s="8">
        <v>0</v>
      </c>
      <c r="AG423" s="8">
        <v>0</v>
      </c>
      <c r="AH423" s="1081">
        <v>0</v>
      </c>
      <c r="AI423" s="1082">
        <v>0</v>
      </c>
      <c r="AJ423" s="89"/>
      <c r="AK423" s="1082">
        <v>0</v>
      </c>
      <c r="AL423" s="831"/>
      <c r="AM423" s="831"/>
      <c r="AN423" s="831"/>
    </row>
    <row r="424" spans="1:40" s="144" customFormat="1">
      <c r="A424" s="994"/>
      <c r="B424" s="994"/>
      <c r="C424" s="236"/>
      <c r="D424" s="236"/>
      <c r="E424" s="236"/>
      <c r="F424" s="371"/>
      <c r="G424" s="865">
        <v>7</v>
      </c>
      <c r="H424" s="859">
        <v>2023</v>
      </c>
      <c r="I424" s="866">
        <v>2024</v>
      </c>
      <c r="J424" s="866">
        <v>2024</v>
      </c>
      <c r="K424" s="621" t="s">
        <v>306</v>
      </c>
      <c r="L424" s="1081">
        <v>0</v>
      </c>
      <c r="M424" s="89">
        <v>396082.12403173052</v>
      </c>
      <c r="N424" s="89">
        <v>0</v>
      </c>
      <c r="O424" s="1082">
        <v>396082.12403173052</v>
      </c>
      <c r="P424" s="598">
        <v>396082.12403173052</v>
      </c>
      <c r="Q424" s="776">
        <v>294722.29829138063</v>
      </c>
      <c r="R424" s="776">
        <v>0</v>
      </c>
      <c r="S424" s="776">
        <v>0</v>
      </c>
      <c r="T424" s="533">
        <v>0</v>
      </c>
      <c r="U424" s="598">
        <v>0</v>
      </c>
      <c r="V424" s="776">
        <v>0</v>
      </c>
      <c r="W424" s="533"/>
      <c r="X424" s="8">
        <v>0</v>
      </c>
      <c r="Y424" s="8"/>
      <c r="Z424" s="8"/>
      <c r="AA424" s="8"/>
      <c r="AB424" s="8">
        <v>0</v>
      </c>
      <c r="AC424" s="1227">
        <v>206.63324817165767</v>
      </c>
      <c r="AD424" s="8">
        <v>0</v>
      </c>
      <c r="AE424" s="1227">
        <v>0</v>
      </c>
      <c r="AF424" s="8">
        <v>0</v>
      </c>
      <c r="AG424" s="8">
        <v>396082.12403173052</v>
      </c>
      <c r="AH424" s="1081">
        <v>0</v>
      </c>
      <c r="AI424" s="1082">
        <v>396082.12403173052</v>
      </c>
      <c r="AJ424" s="89"/>
      <c r="AK424" s="1082">
        <v>396082.12403173052</v>
      </c>
      <c r="AL424" s="831"/>
      <c r="AM424" s="831"/>
      <c r="AN424" s="831"/>
    </row>
    <row r="425" spans="1:40"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598">
        <v>0</v>
      </c>
      <c r="V425" s="776">
        <v>0</v>
      </c>
      <c r="W425" s="533"/>
      <c r="X425" s="8">
        <v>0</v>
      </c>
      <c r="Y425" s="8"/>
      <c r="Z425" s="8"/>
      <c r="AA425" s="8"/>
      <c r="AB425" s="8">
        <v>0</v>
      </c>
      <c r="AC425" s="1227">
        <v>206.63324817165767</v>
      </c>
      <c r="AD425" s="8">
        <v>0</v>
      </c>
      <c r="AE425" s="1227">
        <v>0</v>
      </c>
      <c r="AF425" s="8">
        <v>0</v>
      </c>
      <c r="AG425" s="8">
        <v>0</v>
      </c>
      <c r="AH425" s="1081">
        <v>0</v>
      </c>
      <c r="AI425" s="1082">
        <v>0</v>
      </c>
      <c r="AJ425" s="89"/>
      <c r="AK425" s="1082">
        <v>0</v>
      </c>
      <c r="AL425" s="831"/>
      <c r="AM425" s="831"/>
      <c r="AN425" s="831"/>
    </row>
    <row r="426" spans="1:40"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598">
        <v>0</v>
      </c>
      <c r="V426" s="776">
        <v>0</v>
      </c>
      <c r="W426" s="533"/>
      <c r="X426" s="8">
        <v>0</v>
      </c>
      <c r="Y426" s="8"/>
      <c r="Z426" s="8"/>
      <c r="AA426" s="8"/>
      <c r="AB426" s="8">
        <v>0</v>
      </c>
      <c r="AC426" s="1227">
        <v>206.63324817165767</v>
      </c>
      <c r="AD426" s="8">
        <v>0</v>
      </c>
      <c r="AE426" s="1227">
        <v>0</v>
      </c>
      <c r="AF426" s="8">
        <v>0</v>
      </c>
      <c r="AG426" s="8">
        <v>0</v>
      </c>
      <c r="AH426" s="1081">
        <v>0</v>
      </c>
      <c r="AI426" s="1082">
        <v>0</v>
      </c>
      <c r="AJ426" s="89"/>
      <c r="AK426" s="1082">
        <v>0</v>
      </c>
      <c r="AL426" s="831"/>
      <c r="AM426" s="831"/>
      <c r="AN426" s="831"/>
    </row>
    <row r="427" spans="1:40"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598">
        <v>0</v>
      </c>
      <c r="V427" s="776">
        <v>0</v>
      </c>
      <c r="W427" s="533"/>
      <c r="X427" s="8">
        <v>0</v>
      </c>
      <c r="Y427" s="8"/>
      <c r="Z427" s="8"/>
      <c r="AA427" s="8"/>
      <c r="AB427" s="8">
        <v>0</v>
      </c>
      <c r="AC427" s="1227">
        <v>206.63324817165767</v>
      </c>
      <c r="AD427" s="8">
        <v>0</v>
      </c>
      <c r="AE427" s="1227">
        <v>0</v>
      </c>
      <c r="AF427" s="8">
        <v>0</v>
      </c>
      <c r="AG427" s="8">
        <v>0</v>
      </c>
      <c r="AH427" s="1081">
        <v>0</v>
      </c>
      <c r="AI427" s="1082">
        <v>0</v>
      </c>
      <c r="AJ427" s="89"/>
      <c r="AK427" s="1082">
        <v>0</v>
      </c>
      <c r="AL427" s="831"/>
      <c r="AM427" s="831"/>
      <c r="AN427" s="831"/>
    </row>
    <row r="428" spans="1:40"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598">
        <v>0</v>
      </c>
      <c r="V428" s="776">
        <v>0</v>
      </c>
      <c r="W428" s="533"/>
      <c r="X428" s="8">
        <v>0</v>
      </c>
      <c r="Y428" s="8"/>
      <c r="Z428" s="8"/>
      <c r="AA428" s="8"/>
      <c r="AB428" s="8">
        <v>0</v>
      </c>
      <c r="AC428" s="1227">
        <v>206.63324817165767</v>
      </c>
      <c r="AD428" s="8">
        <v>0</v>
      </c>
      <c r="AE428" s="1227">
        <v>0</v>
      </c>
      <c r="AF428" s="8">
        <v>0</v>
      </c>
      <c r="AG428" s="8">
        <v>0</v>
      </c>
      <c r="AH428" s="1081">
        <v>0</v>
      </c>
      <c r="AI428" s="1082">
        <v>0</v>
      </c>
      <c r="AJ428" s="89"/>
      <c r="AK428" s="1082">
        <v>0</v>
      </c>
      <c r="AL428" s="831"/>
      <c r="AM428" s="831"/>
      <c r="AN428" s="831"/>
    </row>
    <row r="429" spans="1:40"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598">
        <v>0</v>
      </c>
      <c r="V429" s="776">
        <v>0</v>
      </c>
      <c r="W429" s="533"/>
      <c r="X429" s="8">
        <v>0</v>
      </c>
      <c r="Y429" s="8"/>
      <c r="Z429" s="8"/>
      <c r="AA429" s="8"/>
      <c r="AB429" s="8">
        <v>0</v>
      </c>
      <c r="AC429" s="1227">
        <v>206.63324817165767</v>
      </c>
      <c r="AD429" s="8">
        <v>0</v>
      </c>
      <c r="AE429" s="1227">
        <v>0</v>
      </c>
      <c r="AF429" s="8">
        <v>0</v>
      </c>
      <c r="AG429" s="8">
        <v>0</v>
      </c>
      <c r="AH429" s="1081">
        <v>0</v>
      </c>
      <c r="AI429" s="1082">
        <v>0</v>
      </c>
      <c r="AJ429" s="89"/>
      <c r="AK429" s="1082">
        <v>0</v>
      </c>
      <c r="AL429" s="831"/>
      <c r="AM429" s="831"/>
      <c r="AN429" s="831"/>
    </row>
    <row r="430" spans="1:40"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598">
        <v>0</v>
      </c>
      <c r="V430" s="776">
        <v>0</v>
      </c>
      <c r="W430" s="533"/>
      <c r="X430" s="8">
        <v>0</v>
      </c>
      <c r="Y430" s="8"/>
      <c r="Z430" s="8"/>
      <c r="AA430" s="8"/>
      <c r="AB430" s="8">
        <v>0</v>
      </c>
      <c r="AC430" s="1227">
        <v>206.63324817165767</v>
      </c>
      <c r="AD430" s="8">
        <v>0</v>
      </c>
      <c r="AE430" s="1227">
        <v>0</v>
      </c>
      <c r="AF430" s="8">
        <v>0</v>
      </c>
      <c r="AG430" s="8">
        <v>0</v>
      </c>
      <c r="AH430" s="1081">
        <v>0</v>
      </c>
      <c r="AI430" s="1082">
        <v>0</v>
      </c>
      <c r="AJ430" s="89"/>
      <c r="AK430" s="1082">
        <v>0</v>
      </c>
      <c r="AL430" s="831"/>
      <c r="AM430" s="831"/>
      <c r="AN430" s="831"/>
    </row>
    <row r="431" spans="1:40"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598">
        <v>0</v>
      </c>
      <c r="V431" s="776">
        <v>0</v>
      </c>
      <c r="W431" s="533"/>
      <c r="X431" s="8">
        <v>0</v>
      </c>
      <c r="Y431" s="8"/>
      <c r="Z431" s="8"/>
      <c r="AA431" s="8"/>
      <c r="AB431" s="8">
        <v>0</v>
      </c>
      <c r="AC431" s="1227">
        <v>206.63324817165767</v>
      </c>
      <c r="AD431" s="8">
        <v>0</v>
      </c>
      <c r="AE431" s="1227">
        <v>0</v>
      </c>
      <c r="AF431" s="8">
        <v>0</v>
      </c>
      <c r="AG431" s="8">
        <v>0</v>
      </c>
      <c r="AH431" s="1081">
        <v>0</v>
      </c>
      <c r="AI431" s="1082">
        <v>0</v>
      </c>
      <c r="AJ431" s="89"/>
      <c r="AK431" s="1082">
        <v>0</v>
      </c>
      <c r="AL431" s="831"/>
      <c r="AM431" s="831"/>
      <c r="AN431" s="831"/>
    </row>
    <row r="432" spans="1:40"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598">
        <v>0</v>
      </c>
      <c r="V432" s="776">
        <v>0</v>
      </c>
      <c r="W432" s="533"/>
      <c r="X432" s="8">
        <v>0</v>
      </c>
      <c r="Y432" s="8"/>
      <c r="Z432" s="8"/>
      <c r="AA432" s="8"/>
      <c r="AB432" s="8">
        <v>0</v>
      </c>
      <c r="AC432" s="1227">
        <v>206.63324817165767</v>
      </c>
      <c r="AD432" s="8">
        <v>0</v>
      </c>
      <c r="AE432" s="1227">
        <v>0</v>
      </c>
      <c r="AF432" s="8">
        <v>0</v>
      </c>
      <c r="AG432" s="8">
        <v>0</v>
      </c>
      <c r="AH432" s="1081">
        <v>0</v>
      </c>
      <c r="AI432" s="1082">
        <v>0</v>
      </c>
      <c r="AJ432" s="89"/>
      <c r="AK432" s="1082">
        <v>0</v>
      </c>
      <c r="AL432" s="831"/>
      <c r="AM432" s="831"/>
      <c r="AN432" s="831"/>
    </row>
    <row r="433" spans="1:40"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598">
        <v>0</v>
      </c>
      <c r="V433" s="776">
        <v>0</v>
      </c>
      <c r="W433" s="533"/>
      <c r="X433" s="8">
        <v>0</v>
      </c>
      <c r="Y433" s="8"/>
      <c r="Z433" s="8"/>
      <c r="AA433" s="8"/>
      <c r="AB433" s="8">
        <v>0</v>
      </c>
      <c r="AC433" s="1227">
        <v>206.63324817165767</v>
      </c>
      <c r="AD433" s="8">
        <v>0</v>
      </c>
      <c r="AE433" s="1227">
        <v>0</v>
      </c>
      <c r="AF433" s="8">
        <v>0</v>
      </c>
      <c r="AG433" s="8">
        <v>0</v>
      </c>
      <c r="AH433" s="1081">
        <v>0</v>
      </c>
      <c r="AI433" s="1082">
        <v>0</v>
      </c>
      <c r="AJ433" s="89"/>
      <c r="AK433" s="1082">
        <v>0</v>
      </c>
      <c r="AL433" s="831"/>
      <c r="AM433" s="831"/>
      <c r="AN433" s="831"/>
    </row>
    <row r="434" spans="1:40"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598">
        <v>0</v>
      </c>
      <c r="V434" s="776">
        <v>0</v>
      </c>
      <c r="W434" s="533"/>
      <c r="X434" s="8">
        <v>0</v>
      </c>
      <c r="Y434" s="8"/>
      <c r="Z434" s="8"/>
      <c r="AA434" s="8"/>
      <c r="AB434" s="8">
        <v>0</v>
      </c>
      <c r="AC434" s="1227">
        <v>206.63324817165767</v>
      </c>
      <c r="AD434" s="8">
        <v>0</v>
      </c>
      <c r="AE434" s="1227">
        <v>0</v>
      </c>
      <c r="AF434" s="8">
        <v>0</v>
      </c>
      <c r="AG434" s="8">
        <v>0</v>
      </c>
      <c r="AH434" s="1081">
        <v>0</v>
      </c>
      <c r="AI434" s="1082">
        <v>0</v>
      </c>
      <c r="AJ434" s="89"/>
      <c r="AK434" s="1082">
        <v>0</v>
      </c>
      <c r="AL434" s="831"/>
      <c r="AM434" s="831"/>
      <c r="AN434" s="831"/>
    </row>
    <row r="435" spans="1:40"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598">
        <v>0</v>
      </c>
      <c r="V435" s="776">
        <v>0</v>
      </c>
      <c r="W435" s="533"/>
      <c r="X435" s="8">
        <v>0</v>
      </c>
      <c r="Y435" s="8"/>
      <c r="Z435" s="8"/>
      <c r="AA435" s="8"/>
      <c r="AB435" s="8">
        <v>0</v>
      </c>
      <c r="AC435" s="1227">
        <v>206.63324817165767</v>
      </c>
      <c r="AD435" s="8">
        <v>0</v>
      </c>
      <c r="AE435" s="1227">
        <v>0</v>
      </c>
      <c r="AF435" s="8">
        <v>0</v>
      </c>
      <c r="AG435" s="8">
        <v>0</v>
      </c>
      <c r="AH435" s="1081">
        <v>0</v>
      </c>
      <c r="AI435" s="1082">
        <v>0</v>
      </c>
      <c r="AJ435" s="89"/>
      <c r="AK435" s="1082">
        <v>0</v>
      </c>
      <c r="AL435" s="831"/>
      <c r="AM435" s="831"/>
      <c r="AN435" s="831"/>
    </row>
    <row r="436" spans="1:40" s="144" customFormat="1">
      <c r="A436" s="994"/>
      <c r="B436" s="994"/>
      <c r="C436" s="236"/>
      <c r="D436" s="236"/>
      <c r="E436" s="236"/>
      <c r="F436" s="371"/>
      <c r="G436" s="865">
        <v>7</v>
      </c>
      <c r="H436" s="859">
        <v>2024</v>
      </c>
      <c r="I436" s="866">
        <v>2025</v>
      </c>
      <c r="J436" s="866">
        <v>2025</v>
      </c>
      <c r="K436" s="621" t="s">
        <v>306</v>
      </c>
      <c r="L436" s="1081">
        <v>0</v>
      </c>
      <c r="M436" s="89">
        <v>406108.99073916557</v>
      </c>
      <c r="N436" s="89">
        <v>0</v>
      </c>
      <c r="O436" s="1082">
        <v>406108.99073916557</v>
      </c>
      <c r="P436" s="598">
        <v>406108.99073916557</v>
      </c>
      <c r="Q436" s="776">
        <v>293381.77552802296</v>
      </c>
      <c r="R436" s="776">
        <v>0</v>
      </c>
      <c r="S436" s="776">
        <v>0</v>
      </c>
      <c r="T436" s="533">
        <v>0</v>
      </c>
      <c r="U436" s="598">
        <v>0</v>
      </c>
      <c r="V436" s="776">
        <v>0</v>
      </c>
      <c r="W436" s="533"/>
      <c r="X436" s="8">
        <v>0</v>
      </c>
      <c r="Y436" s="8"/>
      <c r="Z436" s="8"/>
      <c r="AA436" s="8"/>
      <c r="AB436" s="8">
        <v>0</v>
      </c>
      <c r="AC436" s="1227">
        <v>211.86419375347739</v>
      </c>
      <c r="AD436" s="8">
        <v>0</v>
      </c>
      <c r="AE436" s="1227">
        <v>0</v>
      </c>
      <c r="AF436" s="8">
        <v>0</v>
      </c>
      <c r="AG436" s="8">
        <v>406108.99073916557</v>
      </c>
      <c r="AH436" s="1081">
        <v>0</v>
      </c>
      <c r="AI436" s="1082">
        <v>406108.99073916557</v>
      </c>
      <c r="AJ436" s="89"/>
      <c r="AK436" s="1082">
        <v>406108.99073916557</v>
      </c>
      <c r="AL436" s="831"/>
      <c r="AM436" s="831"/>
      <c r="AN436" s="831"/>
    </row>
    <row r="437" spans="1:40"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598">
        <v>0</v>
      </c>
      <c r="V437" s="776">
        <v>0</v>
      </c>
      <c r="W437" s="533"/>
      <c r="X437" s="8">
        <v>0</v>
      </c>
      <c r="Y437" s="8"/>
      <c r="Z437" s="8"/>
      <c r="AA437" s="8"/>
      <c r="AB437" s="8">
        <v>0</v>
      </c>
      <c r="AC437" s="1227">
        <v>211.86419375347739</v>
      </c>
      <c r="AD437" s="8">
        <v>0</v>
      </c>
      <c r="AE437" s="1227">
        <v>0</v>
      </c>
      <c r="AF437" s="8">
        <v>0</v>
      </c>
      <c r="AG437" s="8">
        <v>0</v>
      </c>
      <c r="AH437" s="1081">
        <v>0</v>
      </c>
      <c r="AI437" s="1082">
        <v>0</v>
      </c>
      <c r="AJ437" s="89"/>
      <c r="AK437" s="1082">
        <v>0</v>
      </c>
      <c r="AL437" s="831"/>
      <c r="AM437" s="831"/>
      <c r="AN437" s="831"/>
    </row>
    <row r="438" spans="1:40"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598">
        <v>0</v>
      </c>
      <c r="V438" s="776">
        <v>0</v>
      </c>
      <c r="W438" s="533"/>
      <c r="X438" s="8">
        <v>0</v>
      </c>
      <c r="Y438" s="8"/>
      <c r="Z438" s="8"/>
      <c r="AA438" s="8"/>
      <c r="AB438" s="8">
        <v>0</v>
      </c>
      <c r="AC438" s="1227">
        <v>211.86419375347739</v>
      </c>
      <c r="AD438" s="8">
        <v>0</v>
      </c>
      <c r="AE438" s="1227">
        <v>0</v>
      </c>
      <c r="AF438" s="8">
        <v>0</v>
      </c>
      <c r="AG438" s="8">
        <v>0</v>
      </c>
      <c r="AH438" s="1081">
        <v>0</v>
      </c>
      <c r="AI438" s="1082">
        <v>0</v>
      </c>
      <c r="AJ438" s="89"/>
      <c r="AK438" s="1082">
        <v>0</v>
      </c>
      <c r="AL438" s="831"/>
      <c r="AM438" s="831"/>
      <c r="AN438" s="831"/>
    </row>
    <row r="439" spans="1:40"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598">
        <v>0</v>
      </c>
      <c r="V439" s="776">
        <v>0</v>
      </c>
      <c r="W439" s="533"/>
      <c r="X439" s="8">
        <v>0</v>
      </c>
      <c r="Y439" s="8"/>
      <c r="Z439" s="8"/>
      <c r="AA439" s="8"/>
      <c r="AB439" s="8">
        <v>0</v>
      </c>
      <c r="AC439" s="1227">
        <v>211.86419375347739</v>
      </c>
      <c r="AD439" s="8">
        <v>0</v>
      </c>
      <c r="AE439" s="1227">
        <v>0</v>
      </c>
      <c r="AF439" s="8">
        <v>0</v>
      </c>
      <c r="AG439" s="8">
        <v>0</v>
      </c>
      <c r="AH439" s="1081">
        <v>0</v>
      </c>
      <c r="AI439" s="1082">
        <v>0</v>
      </c>
      <c r="AJ439" s="89"/>
      <c r="AK439" s="1082">
        <v>0</v>
      </c>
      <c r="AL439" s="831"/>
      <c r="AM439" s="831"/>
      <c r="AN439" s="831"/>
    </row>
    <row r="440" spans="1:40"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598">
        <v>0</v>
      </c>
      <c r="V440" s="776">
        <v>0</v>
      </c>
      <c r="W440" s="533"/>
      <c r="X440" s="8">
        <v>0</v>
      </c>
      <c r="Y440" s="8"/>
      <c r="Z440" s="8"/>
      <c r="AA440" s="8"/>
      <c r="AB440" s="8">
        <v>0</v>
      </c>
      <c r="AC440" s="1227">
        <v>211.86419375347739</v>
      </c>
      <c r="AD440" s="8">
        <v>0</v>
      </c>
      <c r="AE440" s="1227">
        <v>0</v>
      </c>
      <c r="AF440" s="8">
        <v>0</v>
      </c>
      <c r="AG440" s="8">
        <v>0</v>
      </c>
      <c r="AH440" s="1081">
        <v>0</v>
      </c>
      <c r="AI440" s="1082">
        <v>0</v>
      </c>
      <c r="AJ440" s="89"/>
      <c r="AK440" s="1082">
        <v>0</v>
      </c>
      <c r="AL440" s="831"/>
      <c r="AM440" s="831"/>
      <c r="AN440" s="831"/>
    </row>
    <row r="441" spans="1:40"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598">
        <v>0</v>
      </c>
      <c r="V441" s="776">
        <v>0</v>
      </c>
      <c r="W441" s="533"/>
      <c r="X441" s="8">
        <v>0</v>
      </c>
      <c r="Y441" s="8"/>
      <c r="Z441" s="8"/>
      <c r="AA441" s="8"/>
      <c r="AB441" s="8">
        <v>0</v>
      </c>
      <c r="AC441" s="1227">
        <v>211.86419375347739</v>
      </c>
      <c r="AD441" s="8">
        <v>0</v>
      </c>
      <c r="AE441" s="1227">
        <v>0</v>
      </c>
      <c r="AF441" s="8">
        <v>0</v>
      </c>
      <c r="AG441" s="8">
        <v>0</v>
      </c>
      <c r="AH441" s="1081">
        <v>0</v>
      </c>
      <c r="AI441" s="1082">
        <v>0</v>
      </c>
      <c r="AJ441" s="89"/>
      <c r="AK441" s="1082">
        <v>0</v>
      </c>
      <c r="AL441" s="831"/>
      <c r="AM441" s="831"/>
      <c r="AN441" s="831"/>
    </row>
    <row r="442" spans="1:40"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598">
        <v>0</v>
      </c>
      <c r="V442" s="776">
        <v>0</v>
      </c>
      <c r="W442" s="533"/>
      <c r="X442" s="8">
        <v>0</v>
      </c>
      <c r="Y442" s="8"/>
      <c r="Z442" s="8"/>
      <c r="AA442" s="8"/>
      <c r="AB442" s="8">
        <v>0</v>
      </c>
      <c r="AC442" s="1227">
        <v>211.86419375347739</v>
      </c>
      <c r="AD442" s="8">
        <v>0</v>
      </c>
      <c r="AE442" s="1227">
        <v>0</v>
      </c>
      <c r="AF442" s="8">
        <v>0</v>
      </c>
      <c r="AG442" s="8">
        <v>0</v>
      </c>
      <c r="AH442" s="1081">
        <v>0</v>
      </c>
      <c r="AI442" s="1082">
        <v>0</v>
      </c>
      <c r="AJ442" s="89"/>
      <c r="AK442" s="1082">
        <v>0</v>
      </c>
      <c r="AL442" s="831"/>
      <c r="AM442" s="831"/>
      <c r="AN442" s="831"/>
    </row>
    <row r="443" spans="1:40"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598">
        <v>0</v>
      </c>
      <c r="V443" s="776">
        <v>0</v>
      </c>
      <c r="W443" s="533"/>
      <c r="X443" s="8">
        <v>0</v>
      </c>
      <c r="Y443" s="8"/>
      <c r="Z443" s="8"/>
      <c r="AA443" s="8"/>
      <c r="AB443" s="8">
        <v>0</v>
      </c>
      <c r="AC443" s="1227">
        <v>211.86419375347739</v>
      </c>
      <c r="AD443" s="8">
        <v>0</v>
      </c>
      <c r="AE443" s="1227">
        <v>0</v>
      </c>
      <c r="AF443" s="8">
        <v>0</v>
      </c>
      <c r="AG443" s="8">
        <v>0</v>
      </c>
      <c r="AH443" s="1081">
        <v>0</v>
      </c>
      <c r="AI443" s="1082">
        <v>0</v>
      </c>
      <c r="AJ443" s="89"/>
      <c r="AK443" s="1082">
        <v>0</v>
      </c>
      <c r="AL443" s="831"/>
      <c r="AM443" s="831"/>
      <c r="AN443" s="831"/>
    </row>
    <row r="444" spans="1:40"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598">
        <v>0</v>
      </c>
      <c r="V444" s="776">
        <v>0</v>
      </c>
      <c r="W444" s="533"/>
      <c r="X444" s="8">
        <v>0</v>
      </c>
      <c r="Y444" s="8"/>
      <c r="Z444" s="8"/>
      <c r="AA444" s="8"/>
      <c r="AB444" s="8">
        <v>0</v>
      </c>
      <c r="AC444" s="1227">
        <v>211.86419375347739</v>
      </c>
      <c r="AD444" s="8">
        <v>0</v>
      </c>
      <c r="AE444" s="1227">
        <v>0</v>
      </c>
      <c r="AF444" s="8">
        <v>0</v>
      </c>
      <c r="AG444" s="8">
        <v>0</v>
      </c>
      <c r="AH444" s="1081">
        <v>0</v>
      </c>
      <c r="AI444" s="1082">
        <v>0</v>
      </c>
      <c r="AJ444" s="89"/>
      <c r="AK444" s="1082">
        <v>0</v>
      </c>
      <c r="AL444" s="831"/>
      <c r="AM444" s="831"/>
      <c r="AN444" s="831"/>
    </row>
    <row r="445" spans="1:40"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598">
        <v>0</v>
      </c>
      <c r="V445" s="776">
        <v>0</v>
      </c>
      <c r="W445" s="533"/>
      <c r="X445" s="8">
        <v>0</v>
      </c>
      <c r="Y445" s="8"/>
      <c r="Z445" s="8"/>
      <c r="AA445" s="8"/>
      <c r="AB445" s="8">
        <v>0</v>
      </c>
      <c r="AC445" s="1227">
        <v>211.86419375347739</v>
      </c>
      <c r="AD445" s="8">
        <v>0</v>
      </c>
      <c r="AE445" s="1227">
        <v>0</v>
      </c>
      <c r="AF445" s="8">
        <v>0</v>
      </c>
      <c r="AG445" s="8">
        <v>0</v>
      </c>
      <c r="AH445" s="1081">
        <v>0</v>
      </c>
      <c r="AI445" s="1082">
        <v>0</v>
      </c>
      <c r="AJ445" s="89"/>
      <c r="AK445" s="1082">
        <v>0</v>
      </c>
      <c r="AL445" s="831"/>
      <c r="AM445" s="831"/>
      <c r="AN445" s="831"/>
    </row>
    <row r="446" spans="1:40"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598">
        <v>0</v>
      </c>
      <c r="V446" s="776">
        <v>0</v>
      </c>
      <c r="W446" s="533"/>
      <c r="X446" s="8">
        <v>0</v>
      </c>
      <c r="Y446" s="8"/>
      <c r="Z446" s="8"/>
      <c r="AA446" s="8"/>
      <c r="AB446" s="8">
        <v>0</v>
      </c>
      <c r="AC446" s="1227">
        <v>211.86419375347739</v>
      </c>
      <c r="AD446" s="8">
        <v>0</v>
      </c>
      <c r="AE446" s="1227">
        <v>0</v>
      </c>
      <c r="AF446" s="8">
        <v>0</v>
      </c>
      <c r="AG446" s="8">
        <v>0</v>
      </c>
      <c r="AH446" s="1081">
        <v>0</v>
      </c>
      <c r="AI446" s="1082">
        <v>0</v>
      </c>
      <c r="AJ446" s="89"/>
      <c r="AK446" s="1082">
        <v>0</v>
      </c>
      <c r="AL446" s="831"/>
      <c r="AM446" s="831"/>
      <c r="AN446" s="831"/>
    </row>
    <row r="447" spans="1:40"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598">
        <v>0</v>
      </c>
      <c r="V447" s="776">
        <v>0</v>
      </c>
      <c r="W447" s="533"/>
      <c r="X447" s="8">
        <v>0</v>
      </c>
      <c r="Y447" s="8"/>
      <c r="Z447" s="8"/>
      <c r="AA447" s="8"/>
      <c r="AB447" s="8">
        <v>0</v>
      </c>
      <c r="AC447" s="1227">
        <v>211.86419375347739</v>
      </c>
      <c r="AD447" s="8">
        <v>0</v>
      </c>
      <c r="AE447" s="1227">
        <v>0</v>
      </c>
      <c r="AF447" s="8">
        <v>0</v>
      </c>
      <c r="AG447" s="8">
        <v>0</v>
      </c>
      <c r="AH447" s="1081">
        <v>0</v>
      </c>
      <c r="AI447" s="1082">
        <v>0</v>
      </c>
      <c r="AJ447" s="89"/>
      <c r="AK447" s="1082">
        <v>0</v>
      </c>
      <c r="AL447" s="831"/>
      <c r="AM447" s="831"/>
      <c r="AN447" s="831"/>
    </row>
    <row r="448" spans="1:40" s="144" customFormat="1">
      <c r="A448" s="994"/>
      <c r="B448" s="994"/>
      <c r="C448" s="236"/>
      <c r="D448" s="236"/>
      <c r="E448" s="236"/>
      <c r="F448" s="371"/>
      <c r="G448" s="865">
        <v>7</v>
      </c>
      <c r="H448" s="859">
        <v>2025</v>
      </c>
      <c r="I448" s="866">
        <v>2026</v>
      </c>
      <c r="J448" s="866">
        <v>2026</v>
      </c>
      <c r="K448" s="621" t="s">
        <v>306</v>
      </c>
      <c r="L448" s="1081">
        <v>0</v>
      </c>
      <c r="M448" s="89">
        <v>416389.68878578173</v>
      </c>
      <c r="N448" s="89">
        <v>0</v>
      </c>
      <c r="O448" s="1082">
        <v>416389.68878578173</v>
      </c>
      <c r="P448" s="598">
        <v>416389.68878578173</v>
      </c>
      <c r="Q448" s="776">
        <v>292047.35003416101</v>
      </c>
      <c r="R448" s="776">
        <v>0</v>
      </c>
      <c r="S448" s="776">
        <v>0</v>
      </c>
      <c r="T448" s="533">
        <v>0</v>
      </c>
      <c r="U448" s="598">
        <v>0</v>
      </c>
      <c r="V448" s="776">
        <v>0</v>
      </c>
      <c r="W448" s="533"/>
      <c r="X448" s="8">
        <v>0</v>
      </c>
      <c r="Y448" s="8"/>
      <c r="Z448" s="8"/>
      <c r="AA448" s="8"/>
      <c r="AB448" s="8">
        <v>0</v>
      </c>
      <c r="AC448" s="1227">
        <v>217.22756135315765</v>
      </c>
      <c r="AD448" s="8">
        <v>0</v>
      </c>
      <c r="AE448" s="1227">
        <v>0</v>
      </c>
      <c r="AF448" s="8">
        <v>0</v>
      </c>
      <c r="AG448" s="8">
        <v>416389.68878578173</v>
      </c>
      <c r="AH448" s="1081">
        <v>0</v>
      </c>
      <c r="AI448" s="1082">
        <v>416389.68878578173</v>
      </c>
      <c r="AJ448" s="89"/>
      <c r="AK448" s="1082">
        <v>416389.68878578173</v>
      </c>
      <c r="AL448" s="831"/>
      <c r="AM448" s="831"/>
      <c r="AN448" s="831"/>
    </row>
    <row r="449" spans="1:40"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598">
        <v>0</v>
      </c>
      <c r="V449" s="776">
        <v>0</v>
      </c>
      <c r="W449" s="533"/>
      <c r="X449" s="8">
        <v>0</v>
      </c>
      <c r="Y449" s="8"/>
      <c r="Z449" s="8"/>
      <c r="AA449" s="8"/>
      <c r="AB449" s="8">
        <v>0</v>
      </c>
      <c r="AC449" s="1227">
        <v>217.22756135315765</v>
      </c>
      <c r="AD449" s="8">
        <v>0</v>
      </c>
      <c r="AE449" s="1227">
        <v>0</v>
      </c>
      <c r="AF449" s="8">
        <v>0</v>
      </c>
      <c r="AG449" s="8">
        <v>0</v>
      </c>
      <c r="AH449" s="1081">
        <v>0</v>
      </c>
      <c r="AI449" s="1082">
        <v>0</v>
      </c>
      <c r="AJ449" s="89"/>
      <c r="AK449" s="1082">
        <v>0</v>
      </c>
      <c r="AL449" s="831"/>
      <c r="AM449" s="831"/>
      <c r="AN449" s="831"/>
    </row>
    <row r="450" spans="1:40"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598">
        <v>0</v>
      </c>
      <c r="V450" s="776">
        <v>0</v>
      </c>
      <c r="W450" s="533"/>
      <c r="X450" s="8">
        <v>0</v>
      </c>
      <c r="Y450" s="8"/>
      <c r="Z450" s="8"/>
      <c r="AA450" s="8"/>
      <c r="AB450" s="8">
        <v>0</v>
      </c>
      <c r="AC450" s="1227">
        <v>217.22756135315765</v>
      </c>
      <c r="AD450" s="8">
        <v>0</v>
      </c>
      <c r="AE450" s="1227">
        <v>0</v>
      </c>
      <c r="AF450" s="8">
        <v>0</v>
      </c>
      <c r="AG450" s="8">
        <v>0</v>
      </c>
      <c r="AH450" s="1081">
        <v>0</v>
      </c>
      <c r="AI450" s="1082">
        <v>0</v>
      </c>
      <c r="AJ450" s="89"/>
      <c r="AK450" s="1082">
        <v>0</v>
      </c>
      <c r="AL450" s="831"/>
      <c r="AM450" s="831"/>
      <c r="AN450" s="831"/>
    </row>
    <row r="451" spans="1:40"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598">
        <v>0</v>
      </c>
      <c r="V451" s="776">
        <v>0</v>
      </c>
      <c r="W451" s="533"/>
      <c r="X451" s="8">
        <v>0</v>
      </c>
      <c r="Y451" s="8"/>
      <c r="Z451" s="8"/>
      <c r="AA451" s="8"/>
      <c r="AB451" s="8">
        <v>0</v>
      </c>
      <c r="AC451" s="1227">
        <v>217.22756135315765</v>
      </c>
      <c r="AD451" s="8">
        <v>0</v>
      </c>
      <c r="AE451" s="1227">
        <v>0</v>
      </c>
      <c r="AF451" s="8">
        <v>0</v>
      </c>
      <c r="AG451" s="8">
        <v>0</v>
      </c>
      <c r="AH451" s="1081">
        <v>0</v>
      </c>
      <c r="AI451" s="1082">
        <v>0</v>
      </c>
      <c r="AJ451" s="89"/>
      <c r="AK451" s="1082">
        <v>0</v>
      </c>
      <c r="AL451" s="831"/>
      <c r="AM451" s="831"/>
      <c r="AN451" s="831"/>
    </row>
    <row r="452" spans="1:40"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598">
        <v>0</v>
      </c>
      <c r="V452" s="776">
        <v>0</v>
      </c>
      <c r="W452" s="533"/>
      <c r="X452" s="8">
        <v>0</v>
      </c>
      <c r="Y452" s="8"/>
      <c r="Z452" s="8"/>
      <c r="AA452" s="8"/>
      <c r="AB452" s="8">
        <v>0</v>
      </c>
      <c r="AC452" s="1227">
        <v>217.22756135315765</v>
      </c>
      <c r="AD452" s="8">
        <v>0</v>
      </c>
      <c r="AE452" s="1227">
        <v>0</v>
      </c>
      <c r="AF452" s="8">
        <v>0</v>
      </c>
      <c r="AG452" s="8">
        <v>0</v>
      </c>
      <c r="AH452" s="1081">
        <v>0</v>
      </c>
      <c r="AI452" s="1082">
        <v>0</v>
      </c>
      <c r="AJ452" s="89"/>
      <c r="AK452" s="1082">
        <v>0</v>
      </c>
      <c r="AL452" s="831"/>
      <c r="AM452" s="831"/>
      <c r="AN452" s="831"/>
    </row>
    <row r="453" spans="1:40"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598">
        <v>0</v>
      </c>
      <c r="V453" s="776">
        <v>0</v>
      </c>
      <c r="W453" s="533"/>
      <c r="X453" s="8">
        <v>0</v>
      </c>
      <c r="Y453" s="8"/>
      <c r="Z453" s="8"/>
      <c r="AA453" s="8"/>
      <c r="AB453" s="8">
        <v>0</v>
      </c>
      <c r="AC453" s="1227">
        <v>217.22756135315765</v>
      </c>
      <c r="AD453" s="8">
        <v>0</v>
      </c>
      <c r="AE453" s="1227">
        <v>0</v>
      </c>
      <c r="AF453" s="8">
        <v>0</v>
      </c>
      <c r="AG453" s="8">
        <v>0</v>
      </c>
      <c r="AH453" s="1081">
        <v>0</v>
      </c>
      <c r="AI453" s="1082">
        <v>0</v>
      </c>
      <c r="AJ453" s="89"/>
      <c r="AK453" s="1082">
        <v>0</v>
      </c>
      <c r="AL453" s="831"/>
      <c r="AM453" s="831"/>
      <c r="AN453" s="831"/>
    </row>
    <row r="454" spans="1:40"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598">
        <v>0</v>
      </c>
      <c r="V454" s="776">
        <v>0</v>
      </c>
      <c r="W454" s="533"/>
      <c r="X454" s="8">
        <v>0</v>
      </c>
      <c r="Y454" s="8"/>
      <c r="Z454" s="8"/>
      <c r="AA454" s="8"/>
      <c r="AB454" s="8">
        <v>0</v>
      </c>
      <c r="AC454" s="1227">
        <v>217.22756135315765</v>
      </c>
      <c r="AD454" s="8">
        <v>0</v>
      </c>
      <c r="AE454" s="1227">
        <v>0</v>
      </c>
      <c r="AF454" s="8">
        <v>0</v>
      </c>
      <c r="AG454" s="8">
        <v>0</v>
      </c>
      <c r="AH454" s="1081">
        <v>0</v>
      </c>
      <c r="AI454" s="1082">
        <v>0</v>
      </c>
      <c r="AJ454" s="89"/>
      <c r="AK454" s="1082">
        <v>0</v>
      </c>
      <c r="AL454" s="831"/>
      <c r="AM454" s="831"/>
      <c r="AN454" s="831"/>
    </row>
    <row r="455" spans="1:40"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598">
        <v>0</v>
      </c>
      <c r="V455" s="776">
        <v>0</v>
      </c>
      <c r="W455" s="533"/>
      <c r="X455" s="8">
        <v>0</v>
      </c>
      <c r="Y455" s="8"/>
      <c r="Z455" s="8"/>
      <c r="AA455" s="8"/>
      <c r="AB455" s="8">
        <v>0</v>
      </c>
      <c r="AC455" s="1227">
        <v>217.22756135315765</v>
      </c>
      <c r="AD455" s="8">
        <v>0</v>
      </c>
      <c r="AE455" s="1227">
        <v>0</v>
      </c>
      <c r="AF455" s="8">
        <v>0</v>
      </c>
      <c r="AG455" s="8">
        <v>0</v>
      </c>
      <c r="AH455" s="1081">
        <v>0</v>
      </c>
      <c r="AI455" s="1082">
        <v>0</v>
      </c>
      <c r="AJ455" s="89"/>
      <c r="AK455" s="1082">
        <v>0</v>
      </c>
      <c r="AL455" s="831"/>
      <c r="AM455" s="831"/>
      <c r="AN455" s="831"/>
    </row>
    <row r="456" spans="1:40"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598">
        <v>0</v>
      </c>
      <c r="V456" s="776">
        <v>0</v>
      </c>
      <c r="W456" s="533"/>
      <c r="X456" s="8">
        <v>0</v>
      </c>
      <c r="Y456" s="8"/>
      <c r="Z456" s="8"/>
      <c r="AA456" s="8"/>
      <c r="AB456" s="8">
        <v>0</v>
      </c>
      <c r="AC456" s="1227">
        <v>217.22756135315765</v>
      </c>
      <c r="AD456" s="8">
        <v>0</v>
      </c>
      <c r="AE456" s="1227">
        <v>0</v>
      </c>
      <c r="AF456" s="8">
        <v>0</v>
      </c>
      <c r="AG456" s="8">
        <v>0</v>
      </c>
      <c r="AH456" s="1081">
        <v>0</v>
      </c>
      <c r="AI456" s="1082">
        <v>0</v>
      </c>
      <c r="AJ456" s="89"/>
      <c r="AK456" s="1082">
        <v>0</v>
      </c>
      <c r="AL456" s="831"/>
      <c r="AM456" s="831"/>
      <c r="AN456" s="831"/>
    </row>
    <row r="457" spans="1:40"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598">
        <v>0</v>
      </c>
      <c r="V457" s="776">
        <v>0</v>
      </c>
      <c r="W457" s="533"/>
      <c r="X457" s="8">
        <v>0</v>
      </c>
      <c r="Y457" s="8"/>
      <c r="Z457" s="8"/>
      <c r="AA457" s="8"/>
      <c r="AB457" s="8">
        <v>0</v>
      </c>
      <c r="AC457" s="1227">
        <v>217.22756135315765</v>
      </c>
      <c r="AD457" s="8">
        <v>0</v>
      </c>
      <c r="AE457" s="1227">
        <v>0</v>
      </c>
      <c r="AF457" s="8">
        <v>0</v>
      </c>
      <c r="AG457" s="8">
        <v>0</v>
      </c>
      <c r="AH457" s="1081">
        <v>0</v>
      </c>
      <c r="AI457" s="1082">
        <v>0</v>
      </c>
      <c r="AJ457" s="89"/>
      <c r="AK457" s="1082">
        <v>0</v>
      </c>
      <c r="AL457" s="831"/>
      <c r="AM457" s="831"/>
      <c r="AN457" s="831"/>
    </row>
    <row r="458" spans="1:40"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598">
        <v>0</v>
      </c>
      <c r="V458" s="776">
        <v>0</v>
      </c>
      <c r="W458" s="533"/>
      <c r="X458" s="8">
        <v>0</v>
      </c>
      <c r="Y458" s="8"/>
      <c r="Z458" s="8"/>
      <c r="AA458" s="8"/>
      <c r="AB458" s="8">
        <v>0</v>
      </c>
      <c r="AC458" s="1227">
        <v>217.22756135315765</v>
      </c>
      <c r="AD458" s="8">
        <v>0</v>
      </c>
      <c r="AE458" s="1227">
        <v>0</v>
      </c>
      <c r="AF458" s="8">
        <v>0</v>
      </c>
      <c r="AG458" s="8">
        <v>0</v>
      </c>
      <c r="AH458" s="1081">
        <v>0</v>
      </c>
      <c r="AI458" s="1082">
        <v>0</v>
      </c>
      <c r="AJ458" s="89"/>
      <c r="AK458" s="1082">
        <v>0</v>
      </c>
      <c r="AL458" s="831"/>
      <c r="AM458" s="831"/>
      <c r="AN458" s="831"/>
    </row>
    <row r="459" spans="1:40"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598">
        <v>0</v>
      </c>
      <c r="V459" s="776">
        <v>0</v>
      </c>
      <c r="W459" s="533"/>
      <c r="X459" s="8">
        <v>0</v>
      </c>
      <c r="Y459" s="8"/>
      <c r="Z459" s="8"/>
      <c r="AA459" s="8"/>
      <c r="AB459" s="8">
        <v>0</v>
      </c>
      <c r="AC459" s="1227">
        <v>217.22756135315765</v>
      </c>
      <c r="AD459" s="8">
        <v>0</v>
      </c>
      <c r="AE459" s="1227">
        <v>0</v>
      </c>
      <c r="AF459" s="8">
        <v>0</v>
      </c>
      <c r="AG459" s="8">
        <v>0</v>
      </c>
      <c r="AH459" s="1081">
        <v>0</v>
      </c>
      <c r="AI459" s="1082">
        <v>0</v>
      </c>
      <c r="AJ459" s="89"/>
      <c r="AK459" s="1082">
        <v>0</v>
      </c>
      <c r="AL459" s="831"/>
      <c r="AM459" s="831"/>
      <c r="AN459" s="831"/>
    </row>
    <row r="460" spans="1:40" s="144" customFormat="1">
      <c r="A460" s="994"/>
      <c r="B460" s="994"/>
      <c r="C460" s="236"/>
      <c r="D460" s="236"/>
      <c r="E460" s="236"/>
      <c r="F460" s="371"/>
      <c r="G460" s="865">
        <v>7</v>
      </c>
      <c r="H460" s="859">
        <v>2026</v>
      </c>
      <c r="I460" s="866">
        <v>2027</v>
      </c>
      <c r="J460" s="866">
        <v>2027</v>
      </c>
      <c r="K460" s="621" t="s">
        <v>306</v>
      </c>
      <c r="L460" s="1081">
        <v>0</v>
      </c>
      <c r="M460" s="89">
        <v>426930.64394252322</v>
      </c>
      <c r="N460" s="89">
        <v>0</v>
      </c>
      <c r="O460" s="1082">
        <v>426930.64394252322</v>
      </c>
      <c r="P460" s="598">
        <v>426930.64394252322</v>
      </c>
      <c r="Q460" s="776">
        <v>290718.99407681153</v>
      </c>
      <c r="R460" s="776">
        <v>0</v>
      </c>
      <c r="S460" s="776">
        <v>0</v>
      </c>
      <c r="T460" s="533">
        <v>0</v>
      </c>
      <c r="U460" s="598">
        <v>0</v>
      </c>
      <c r="V460" s="776">
        <v>0</v>
      </c>
      <c r="W460" s="533"/>
      <c r="X460" s="8">
        <v>0</v>
      </c>
      <c r="Y460" s="8"/>
      <c r="Z460" s="8"/>
      <c r="AA460" s="8"/>
      <c r="AB460" s="8">
        <v>0</v>
      </c>
      <c r="AC460" s="1227">
        <v>222.72670325004057</v>
      </c>
      <c r="AD460" s="8">
        <v>0</v>
      </c>
      <c r="AE460" s="1227">
        <v>0</v>
      </c>
      <c r="AF460" s="8">
        <v>0</v>
      </c>
      <c r="AG460" s="8">
        <v>426930.64394252322</v>
      </c>
      <c r="AH460" s="1081">
        <v>0</v>
      </c>
      <c r="AI460" s="1082">
        <v>426930.64394252322</v>
      </c>
      <c r="AJ460" s="89"/>
      <c r="AK460" s="1082">
        <v>426930.64394252322</v>
      </c>
      <c r="AL460" s="831"/>
      <c r="AM460" s="831"/>
      <c r="AN460" s="831"/>
    </row>
    <row r="461" spans="1:40"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598">
        <v>0</v>
      </c>
      <c r="V461" s="776">
        <v>0</v>
      </c>
      <c r="W461" s="533"/>
      <c r="X461" s="8">
        <v>0</v>
      </c>
      <c r="Y461" s="8"/>
      <c r="Z461" s="8"/>
      <c r="AA461" s="8"/>
      <c r="AB461" s="8">
        <v>0</v>
      </c>
      <c r="AC461" s="1227">
        <v>222.72670325004057</v>
      </c>
      <c r="AD461" s="8">
        <v>0</v>
      </c>
      <c r="AE461" s="1227">
        <v>0</v>
      </c>
      <c r="AF461" s="8">
        <v>0</v>
      </c>
      <c r="AG461" s="8">
        <v>0</v>
      </c>
      <c r="AH461" s="1081">
        <v>0</v>
      </c>
      <c r="AI461" s="1082">
        <v>0</v>
      </c>
      <c r="AJ461" s="89"/>
      <c r="AK461" s="1082">
        <v>0</v>
      </c>
      <c r="AL461" s="831"/>
      <c r="AM461" s="831"/>
      <c r="AN461" s="831"/>
    </row>
    <row r="462" spans="1:40"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598">
        <v>0</v>
      </c>
      <c r="V462" s="776">
        <v>0</v>
      </c>
      <c r="W462" s="533"/>
      <c r="X462" s="8">
        <v>0</v>
      </c>
      <c r="Y462" s="8"/>
      <c r="Z462" s="8"/>
      <c r="AA462" s="8"/>
      <c r="AB462" s="8">
        <v>0</v>
      </c>
      <c r="AC462" s="1227">
        <v>222.72670325004057</v>
      </c>
      <c r="AD462" s="8">
        <v>0</v>
      </c>
      <c r="AE462" s="1227">
        <v>0</v>
      </c>
      <c r="AF462" s="8">
        <v>0</v>
      </c>
      <c r="AG462" s="8">
        <v>0</v>
      </c>
      <c r="AH462" s="1081">
        <v>0</v>
      </c>
      <c r="AI462" s="1082">
        <v>0</v>
      </c>
      <c r="AJ462" s="89"/>
      <c r="AK462" s="1082">
        <v>0</v>
      </c>
      <c r="AL462" s="831"/>
      <c r="AM462" s="831"/>
      <c r="AN462" s="831"/>
    </row>
    <row r="463" spans="1:40"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598">
        <v>0</v>
      </c>
      <c r="V463" s="776">
        <v>0</v>
      </c>
      <c r="W463" s="533"/>
      <c r="X463" s="8">
        <v>0</v>
      </c>
      <c r="Y463" s="8"/>
      <c r="Z463" s="8"/>
      <c r="AA463" s="8"/>
      <c r="AB463" s="8">
        <v>0</v>
      </c>
      <c r="AC463" s="1227">
        <v>222.72670325004057</v>
      </c>
      <c r="AD463" s="8">
        <v>0</v>
      </c>
      <c r="AE463" s="1227">
        <v>0</v>
      </c>
      <c r="AF463" s="8">
        <v>0</v>
      </c>
      <c r="AG463" s="8">
        <v>0</v>
      </c>
      <c r="AH463" s="1081">
        <v>0</v>
      </c>
      <c r="AI463" s="1082">
        <v>0</v>
      </c>
      <c r="AJ463" s="89"/>
      <c r="AK463" s="1082">
        <v>0</v>
      </c>
      <c r="AL463" s="831"/>
      <c r="AM463" s="831"/>
      <c r="AN463" s="831"/>
    </row>
    <row r="464" spans="1:40"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598">
        <v>0</v>
      </c>
      <c r="V464" s="776">
        <v>0</v>
      </c>
      <c r="W464" s="533"/>
      <c r="X464" s="8">
        <v>0</v>
      </c>
      <c r="Y464" s="8"/>
      <c r="Z464" s="8"/>
      <c r="AA464" s="8"/>
      <c r="AB464" s="8">
        <v>0</v>
      </c>
      <c r="AC464" s="1227">
        <v>222.72670325004057</v>
      </c>
      <c r="AD464" s="8">
        <v>0</v>
      </c>
      <c r="AE464" s="1227">
        <v>0</v>
      </c>
      <c r="AF464" s="8">
        <v>0</v>
      </c>
      <c r="AG464" s="8">
        <v>0</v>
      </c>
      <c r="AH464" s="1081">
        <v>0</v>
      </c>
      <c r="AI464" s="1082">
        <v>0</v>
      </c>
      <c r="AJ464" s="89"/>
      <c r="AK464" s="1082">
        <v>0</v>
      </c>
      <c r="AL464" s="831"/>
      <c r="AM464" s="831"/>
      <c r="AN464" s="831"/>
    </row>
    <row r="465" spans="1:40"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598">
        <v>0</v>
      </c>
      <c r="V465" s="776">
        <v>0</v>
      </c>
      <c r="W465" s="533"/>
      <c r="X465" s="8">
        <v>0</v>
      </c>
      <c r="Y465" s="8"/>
      <c r="Z465" s="8"/>
      <c r="AA465" s="8"/>
      <c r="AB465" s="8">
        <v>0</v>
      </c>
      <c r="AC465" s="1227">
        <v>222.72670325004057</v>
      </c>
      <c r="AD465" s="8">
        <v>0</v>
      </c>
      <c r="AE465" s="1227">
        <v>0</v>
      </c>
      <c r="AF465" s="8">
        <v>0</v>
      </c>
      <c r="AG465" s="8">
        <v>0</v>
      </c>
      <c r="AH465" s="1081">
        <v>0</v>
      </c>
      <c r="AI465" s="1082">
        <v>0</v>
      </c>
      <c r="AJ465" s="89"/>
      <c r="AK465" s="1082">
        <v>0</v>
      </c>
      <c r="AL465" s="831"/>
      <c r="AM465" s="831"/>
      <c r="AN465" s="831"/>
    </row>
    <row r="466" spans="1:40"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598">
        <v>0</v>
      </c>
      <c r="V466" s="776">
        <v>0</v>
      </c>
      <c r="W466" s="533"/>
      <c r="X466" s="8">
        <v>0</v>
      </c>
      <c r="Y466" s="8"/>
      <c r="Z466" s="8"/>
      <c r="AA466" s="8"/>
      <c r="AB466" s="8">
        <v>0</v>
      </c>
      <c r="AC466" s="1227">
        <v>222.72670325004057</v>
      </c>
      <c r="AD466" s="8">
        <v>0</v>
      </c>
      <c r="AE466" s="1227">
        <v>0</v>
      </c>
      <c r="AF466" s="8">
        <v>0</v>
      </c>
      <c r="AG466" s="8">
        <v>0</v>
      </c>
      <c r="AH466" s="1081">
        <v>0</v>
      </c>
      <c r="AI466" s="1082">
        <v>0</v>
      </c>
      <c r="AJ466" s="89"/>
      <c r="AK466" s="1082">
        <v>0</v>
      </c>
      <c r="AL466" s="831"/>
      <c r="AM466" s="831"/>
      <c r="AN466" s="831"/>
    </row>
    <row r="467" spans="1:40"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598">
        <v>0</v>
      </c>
      <c r="V467" s="776">
        <v>0</v>
      </c>
      <c r="W467" s="533"/>
      <c r="X467" s="8">
        <v>0</v>
      </c>
      <c r="Y467" s="8"/>
      <c r="Z467" s="8"/>
      <c r="AA467" s="8"/>
      <c r="AB467" s="8">
        <v>0</v>
      </c>
      <c r="AC467" s="1227">
        <v>222.72670325004057</v>
      </c>
      <c r="AD467" s="8">
        <v>0</v>
      </c>
      <c r="AE467" s="1227">
        <v>0</v>
      </c>
      <c r="AF467" s="8">
        <v>0</v>
      </c>
      <c r="AG467" s="8">
        <v>0</v>
      </c>
      <c r="AH467" s="1081">
        <v>0</v>
      </c>
      <c r="AI467" s="1082">
        <v>0</v>
      </c>
      <c r="AJ467" s="89"/>
      <c r="AK467" s="1082">
        <v>0</v>
      </c>
      <c r="AL467" s="831"/>
      <c r="AM467" s="831"/>
      <c r="AN467" s="831"/>
    </row>
    <row r="468" spans="1:40"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598">
        <v>0</v>
      </c>
      <c r="V468" s="776">
        <v>0</v>
      </c>
      <c r="W468" s="533"/>
      <c r="X468" s="8">
        <v>0</v>
      </c>
      <c r="Y468" s="8"/>
      <c r="Z468" s="8"/>
      <c r="AA468" s="8"/>
      <c r="AB468" s="8">
        <v>0</v>
      </c>
      <c r="AC468" s="1227">
        <v>222.72670325004057</v>
      </c>
      <c r="AD468" s="8">
        <v>0</v>
      </c>
      <c r="AE468" s="1227">
        <v>0</v>
      </c>
      <c r="AF468" s="8">
        <v>0</v>
      </c>
      <c r="AG468" s="8">
        <v>0</v>
      </c>
      <c r="AH468" s="1081">
        <v>0</v>
      </c>
      <c r="AI468" s="1082">
        <v>0</v>
      </c>
      <c r="AJ468" s="89"/>
      <c r="AK468" s="1082">
        <v>0</v>
      </c>
      <c r="AL468" s="831"/>
      <c r="AM468" s="831"/>
      <c r="AN468" s="831"/>
    </row>
    <row r="469" spans="1:40"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598">
        <v>0</v>
      </c>
      <c r="V469" s="776">
        <v>0</v>
      </c>
      <c r="W469" s="533"/>
      <c r="X469" s="8">
        <v>0</v>
      </c>
      <c r="Y469" s="8"/>
      <c r="Z469" s="8"/>
      <c r="AA469" s="8"/>
      <c r="AB469" s="8">
        <v>0</v>
      </c>
      <c r="AC469" s="1227">
        <v>222.72670325004057</v>
      </c>
      <c r="AD469" s="8">
        <v>0</v>
      </c>
      <c r="AE469" s="1227">
        <v>0</v>
      </c>
      <c r="AF469" s="8">
        <v>0</v>
      </c>
      <c r="AG469" s="8">
        <v>0</v>
      </c>
      <c r="AH469" s="1081">
        <v>0</v>
      </c>
      <c r="AI469" s="1082">
        <v>0</v>
      </c>
      <c r="AJ469" s="89"/>
      <c r="AK469" s="1082">
        <v>0</v>
      </c>
      <c r="AL469" s="831"/>
      <c r="AM469" s="831"/>
      <c r="AN469" s="831"/>
    </row>
    <row r="470" spans="1:40"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598">
        <v>0</v>
      </c>
      <c r="V470" s="776">
        <v>0</v>
      </c>
      <c r="W470" s="533"/>
      <c r="X470" s="8">
        <v>0</v>
      </c>
      <c r="Y470" s="8"/>
      <c r="Z470" s="8"/>
      <c r="AA470" s="8"/>
      <c r="AB470" s="8">
        <v>0</v>
      </c>
      <c r="AC470" s="1227">
        <v>222.72670325004057</v>
      </c>
      <c r="AD470" s="8">
        <v>0</v>
      </c>
      <c r="AE470" s="1227">
        <v>0</v>
      </c>
      <c r="AF470" s="8">
        <v>0</v>
      </c>
      <c r="AG470" s="8">
        <v>0</v>
      </c>
      <c r="AH470" s="1081">
        <v>0</v>
      </c>
      <c r="AI470" s="1082">
        <v>0</v>
      </c>
      <c r="AJ470" s="89"/>
      <c r="AK470" s="1082">
        <v>0</v>
      </c>
      <c r="AL470" s="831"/>
      <c r="AM470" s="831"/>
      <c r="AN470" s="831"/>
    </row>
    <row r="471" spans="1:40"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598">
        <v>0</v>
      </c>
      <c r="V471" s="776">
        <v>0</v>
      </c>
      <c r="W471" s="533"/>
      <c r="X471" s="8">
        <v>0</v>
      </c>
      <c r="Y471" s="8"/>
      <c r="Z471" s="8"/>
      <c r="AA471" s="8"/>
      <c r="AB471" s="8">
        <v>0</v>
      </c>
      <c r="AC471" s="1227">
        <v>222.72670325004057</v>
      </c>
      <c r="AD471" s="8">
        <v>0</v>
      </c>
      <c r="AE471" s="1227">
        <v>0</v>
      </c>
      <c r="AF471" s="8">
        <v>0</v>
      </c>
      <c r="AG471" s="8">
        <v>0</v>
      </c>
      <c r="AH471" s="1081">
        <v>0</v>
      </c>
      <c r="AI471" s="1082">
        <v>0</v>
      </c>
      <c r="AJ471" s="89"/>
      <c r="AK471" s="1082">
        <v>0</v>
      </c>
      <c r="AL471" s="831"/>
      <c r="AM471" s="831"/>
      <c r="AN471" s="831"/>
    </row>
    <row r="472" spans="1:40" s="144" customFormat="1">
      <c r="A472" s="994"/>
      <c r="B472" s="994"/>
      <c r="C472" s="236"/>
      <c r="D472" s="236"/>
      <c r="E472" s="236"/>
      <c r="F472" s="371"/>
      <c r="G472" s="865">
        <v>7</v>
      </c>
      <c r="H472" s="859">
        <v>2027</v>
      </c>
      <c r="I472" s="866">
        <v>2028</v>
      </c>
      <c r="J472" s="866">
        <v>2028</v>
      </c>
      <c r="K472" s="621" t="s">
        <v>306</v>
      </c>
      <c r="L472" s="1081">
        <v>0</v>
      </c>
      <c r="M472" s="89">
        <v>437738.44464950025</v>
      </c>
      <c r="N472" s="89">
        <v>0</v>
      </c>
      <c r="O472" s="1082">
        <v>437738.44464950025</v>
      </c>
      <c r="P472" s="598">
        <v>437738.44464950025</v>
      </c>
      <c r="Q472" s="776">
        <v>289396.68004913273</v>
      </c>
      <c r="R472" s="776">
        <v>0</v>
      </c>
      <c r="S472" s="776">
        <v>0</v>
      </c>
      <c r="T472" s="533">
        <v>0</v>
      </c>
      <c r="U472" s="598">
        <v>0</v>
      </c>
      <c r="V472" s="776">
        <v>0</v>
      </c>
      <c r="W472" s="533"/>
      <c r="X472" s="8">
        <v>0</v>
      </c>
      <c r="Y472" s="8"/>
      <c r="Z472" s="8"/>
      <c r="AA472" s="8"/>
      <c r="AB472" s="8">
        <v>0</v>
      </c>
      <c r="AC472" s="1227">
        <v>228.36505658682401</v>
      </c>
      <c r="AD472" s="8">
        <v>0</v>
      </c>
      <c r="AE472" s="1227">
        <v>0</v>
      </c>
      <c r="AF472" s="8">
        <v>0</v>
      </c>
      <c r="AG472" s="8">
        <v>437738.44464950025</v>
      </c>
      <c r="AH472" s="1081">
        <v>0</v>
      </c>
      <c r="AI472" s="1082">
        <v>437738.44464950025</v>
      </c>
      <c r="AJ472" s="89"/>
      <c r="AK472" s="1082">
        <v>437738.44464950025</v>
      </c>
      <c r="AL472" s="831"/>
      <c r="AM472" s="831"/>
      <c r="AN472" s="831"/>
    </row>
    <row r="473" spans="1:40"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598">
        <v>0</v>
      </c>
      <c r="V473" s="776">
        <v>0</v>
      </c>
      <c r="W473" s="533"/>
      <c r="X473" s="8">
        <v>0</v>
      </c>
      <c r="Y473" s="8"/>
      <c r="Z473" s="8"/>
      <c r="AA473" s="8"/>
      <c r="AB473" s="8">
        <v>0</v>
      </c>
      <c r="AC473" s="1227">
        <v>228.36505658682401</v>
      </c>
      <c r="AD473" s="8">
        <v>0</v>
      </c>
      <c r="AE473" s="1227">
        <v>0</v>
      </c>
      <c r="AF473" s="8">
        <v>0</v>
      </c>
      <c r="AG473" s="8">
        <v>0</v>
      </c>
      <c r="AH473" s="1081">
        <v>0</v>
      </c>
      <c r="AI473" s="1082">
        <v>0</v>
      </c>
      <c r="AJ473" s="89"/>
      <c r="AK473" s="1082">
        <v>0</v>
      </c>
      <c r="AL473" s="831"/>
      <c r="AM473" s="831"/>
      <c r="AN473" s="831"/>
    </row>
    <row r="474" spans="1:40"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598">
        <v>0</v>
      </c>
      <c r="V474" s="776">
        <v>0</v>
      </c>
      <c r="W474" s="533"/>
      <c r="X474" s="8">
        <v>0</v>
      </c>
      <c r="Y474" s="8"/>
      <c r="Z474" s="8"/>
      <c r="AA474" s="8"/>
      <c r="AB474" s="8">
        <v>0</v>
      </c>
      <c r="AC474" s="1227">
        <v>228.36505658682401</v>
      </c>
      <c r="AD474" s="8">
        <v>0</v>
      </c>
      <c r="AE474" s="1227">
        <v>0</v>
      </c>
      <c r="AF474" s="8">
        <v>0</v>
      </c>
      <c r="AG474" s="8">
        <v>0</v>
      </c>
      <c r="AH474" s="1081">
        <v>0</v>
      </c>
      <c r="AI474" s="1082">
        <v>0</v>
      </c>
      <c r="AJ474" s="89"/>
      <c r="AK474" s="1082">
        <v>0</v>
      </c>
      <c r="AL474" s="831"/>
      <c r="AM474" s="831"/>
      <c r="AN474" s="831"/>
    </row>
    <row r="475" spans="1:40"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598">
        <v>0</v>
      </c>
      <c r="V475" s="776">
        <v>0</v>
      </c>
      <c r="W475" s="533"/>
      <c r="X475" s="8">
        <v>0</v>
      </c>
      <c r="Y475" s="8"/>
      <c r="Z475" s="8"/>
      <c r="AA475" s="8"/>
      <c r="AB475" s="8">
        <v>0</v>
      </c>
      <c r="AC475" s="1227">
        <v>228.36505658682401</v>
      </c>
      <c r="AD475" s="8">
        <v>0</v>
      </c>
      <c r="AE475" s="1227">
        <v>0</v>
      </c>
      <c r="AF475" s="8">
        <v>0</v>
      </c>
      <c r="AG475" s="8">
        <v>0</v>
      </c>
      <c r="AH475" s="1081">
        <v>0</v>
      </c>
      <c r="AI475" s="1082">
        <v>0</v>
      </c>
      <c r="AJ475" s="89"/>
      <c r="AK475" s="1082">
        <v>0</v>
      </c>
      <c r="AL475" s="831"/>
      <c r="AM475" s="831"/>
      <c r="AN475" s="831"/>
    </row>
    <row r="476" spans="1:40"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598">
        <v>0</v>
      </c>
      <c r="V476" s="776">
        <v>0</v>
      </c>
      <c r="W476" s="533"/>
      <c r="X476" s="8">
        <v>0</v>
      </c>
      <c r="Y476" s="8"/>
      <c r="Z476" s="8"/>
      <c r="AA476" s="8"/>
      <c r="AB476" s="8">
        <v>0</v>
      </c>
      <c r="AC476" s="1227">
        <v>228.36505658682401</v>
      </c>
      <c r="AD476" s="8">
        <v>0</v>
      </c>
      <c r="AE476" s="1227">
        <v>0</v>
      </c>
      <c r="AF476" s="8">
        <v>0</v>
      </c>
      <c r="AG476" s="8">
        <v>0</v>
      </c>
      <c r="AH476" s="1081">
        <v>0</v>
      </c>
      <c r="AI476" s="1082">
        <v>0</v>
      </c>
      <c r="AJ476" s="89"/>
      <c r="AK476" s="1082">
        <v>0</v>
      </c>
      <c r="AL476" s="831"/>
      <c r="AM476" s="831"/>
      <c r="AN476" s="831"/>
    </row>
    <row r="477" spans="1:40"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598">
        <v>0</v>
      </c>
      <c r="V477" s="776">
        <v>0</v>
      </c>
      <c r="W477" s="533"/>
      <c r="X477" s="8">
        <v>0</v>
      </c>
      <c r="Y477" s="8"/>
      <c r="Z477" s="8"/>
      <c r="AA477" s="8"/>
      <c r="AB477" s="8">
        <v>0</v>
      </c>
      <c r="AC477" s="1227">
        <v>228.36505658682401</v>
      </c>
      <c r="AD477" s="8">
        <v>0</v>
      </c>
      <c r="AE477" s="1227">
        <v>0</v>
      </c>
      <c r="AF477" s="8">
        <v>0</v>
      </c>
      <c r="AG477" s="8">
        <v>0</v>
      </c>
      <c r="AH477" s="1081">
        <v>0</v>
      </c>
      <c r="AI477" s="1082">
        <v>0</v>
      </c>
      <c r="AJ477" s="89"/>
      <c r="AK477" s="1082">
        <v>0</v>
      </c>
      <c r="AL477" s="831"/>
      <c r="AM477" s="831"/>
      <c r="AN477" s="831"/>
    </row>
    <row r="478" spans="1:40"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598">
        <v>0</v>
      </c>
      <c r="V478" s="776">
        <v>0</v>
      </c>
      <c r="W478" s="533"/>
      <c r="X478" s="8">
        <v>0</v>
      </c>
      <c r="Y478" s="8"/>
      <c r="Z478" s="8"/>
      <c r="AA478" s="8"/>
      <c r="AB478" s="8">
        <v>0</v>
      </c>
      <c r="AC478" s="1227">
        <v>228.36505658682401</v>
      </c>
      <c r="AD478" s="8">
        <v>0</v>
      </c>
      <c r="AE478" s="1227">
        <v>0</v>
      </c>
      <c r="AF478" s="8">
        <v>0</v>
      </c>
      <c r="AG478" s="8">
        <v>0</v>
      </c>
      <c r="AH478" s="1081">
        <v>0</v>
      </c>
      <c r="AI478" s="1082">
        <v>0</v>
      </c>
      <c r="AJ478" s="89"/>
      <c r="AK478" s="1082">
        <v>0</v>
      </c>
      <c r="AL478" s="831"/>
      <c r="AM478" s="831"/>
      <c r="AN478" s="831"/>
    </row>
    <row r="479" spans="1:40"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598">
        <v>0</v>
      </c>
      <c r="V479" s="776">
        <v>0</v>
      </c>
      <c r="W479" s="533"/>
      <c r="X479" s="8">
        <v>0</v>
      </c>
      <c r="Y479" s="8"/>
      <c r="Z479" s="8"/>
      <c r="AA479" s="8"/>
      <c r="AB479" s="8">
        <v>0</v>
      </c>
      <c r="AC479" s="1227">
        <v>228.36505658682401</v>
      </c>
      <c r="AD479" s="8">
        <v>0</v>
      </c>
      <c r="AE479" s="1227">
        <v>0</v>
      </c>
      <c r="AF479" s="8">
        <v>0</v>
      </c>
      <c r="AG479" s="8">
        <v>0</v>
      </c>
      <c r="AH479" s="1081">
        <v>0</v>
      </c>
      <c r="AI479" s="1082">
        <v>0</v>
      </c>
      <c r="AJ479" s="89"/>
      <c r="AK479" s="1082">
        <v>0</v>
      </c>
      <c r="AL479" s="831"/>
      <c r="AM479" s="831"/>
      <c r="AN479" s="831"/>
    </row>
    <row r="480" spans="1:40"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598">
        <v>0</v>
      </c>
      <c r="V480" s="776">
        <v>0</v>
      </c>
      <c r="W480" s="533"/>
      <c r="X480" s="8">
        <v>0</v>
      </c>
      <c r="Y480" s="8"/>
      <c r="Z480" s="8"/>
      <c r="AA480" s="8"/>
      <c r="AB480" s="8">
        <v>0</v>
      </c>
      <c r="AC480" s="1227">
        <v>228.36505658682401</v>
      </c>
      <c r="AD480" s="8">
        <v>0</v>
      </c>
      <c r="AE480" s="1227">
        <v>0</v>
      </c>
      <c r="AF480" s="8">
        <v>0</v>
      </c>
      <c r="AG480" s="8">
        <v>0</v>
      </c>
      <c r="AH480" s="1081">
        <v>0</v>
      </c>
      <c r="AI480" s="1082">
        <v>0</v>
      </c>
      <c r="AJ480" s="89"/>
      <c r="AK480" s="1082">
        <v>0</v>
      </c>
      <c r="AL480" s="831"/>
      <c r="AM480" s="831"/>
      <c r="AN480" s="831"/>
    </row>
    <row r="481" spans="1:40"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598">
        <v>0</v>
      </c>
      <c r="V481" s="776">
        <v>0</v>
      </c>
      <c r="W481" s="533"/>
      <c r="X481" s="8">
        <v>0</v>
      </c>
      <c r="Y481" s="8"/>
      <c r="Z481" s="8"/>
      <c r="AA481" s="8"/>
      <c r="AB481" s="8">
        <v>0</v>
      </c>
      <c r="AC481" s="1227">
        <v>228.36505658682401</v>
      </c>
      <c r="AD481" s="8">
        <v>0</v>
      </c>
      <c r="AE481" s="1227">
        <v>0</v>
      </c>
      <c r="AF481" s="8">
        <v>0</v>
      </c>
      <c r="AG481" s="8">
        <v>0</v>
      </c>
      <c r="AH481" s="1081">
        <v>0</v>
      </c>
      <c r="AI481" s="1082">
        <v>0</v>
      </c>
      <c r="AJ481" s="89"/>
      <c r="AK481" s="1082">
        <v>0</v>
      </c>
      <c r="AL481" s="831"/>
      <c r="AM481" s="831"/>
      <c r="AN481" s="831"/>
    </row>
    <row r="482" spans="1:40"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598">
        <v>0</v>
      </c>
      <c r="V482" s="776">
        <v>0</v>
      </c>
      <c r="W482" s="533"/>
      <c r="X482" s="8">
        <v>0</v>
      </c>
      <c r="Y482" s="8"/>
      <c r="Z482" s="8"/>
      <c r="AA482" s="8"/>
      <c r="AB482" s="8">
        <v>0</v>
      </c>
      <c r="AC482" s="1227">
        <v>228.36505658682401</v>
      </c>
      <c r="AD482" s="8">
        <v>0</v>
      </c>
      <c r="AE482" s="1227">
        <v>0</v>
      </c>
      <c r="AF482" s="8">
        <v>0</v>
      </c>
      <c r="AG482" s="8">
        <v>0</v>
      </c>
      <c r="AH482" s="1081">
        <v>0</v>
      </c>
      <c r="AI482" s="1082">
        <v>0</v>
      </c>
      <c r="AJ482" s="89"/>
      <c r="AK482" s="1082">
        <v>0</v>
      </c>
      <c r="AL482" s="831"/>
      <c r="AM482" s="831"/>
      <c r="AN482" s="831"/>
    </row>
    <row r="483" spans="1:40"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598">
        <v>0</v>
      </c>
      <c r="V483" s="776">
        <v>0</v>
      </c>
      <c r="W483" s="533"/>
      <c r="X483" s="8">
        <v>0</v>
      </c>
      <c r="Y483" s="8"/>
      <c r="Z483" s="8"/>
      <c r="AA483" s="8"/>
      <c r="AB483" s="8">
        <v>0</v>
      </c>
      <c r="AC483" s="1227">
        <v>228.36505658682401</v>
      </c>
      <c r="AD483" s="8">
        <v>0</v>
      </c>
      <c r="AE483" s="1227">
        <v>0</v>
      </c>
      <c r="AF483" s="8">
        <v>0</v>
      </c>
      <c r="AG483" s="8">
        <v>0</v>
      </c>
      <c r="AH483" s="1081">
        <v>0</v>
      </c>
      <c r="AI483" s="1082">
        <v>0</v>
      </c>
      <c r="AJ483" s="89"/>
      <c r="AK483" s="1082">
        <v>0</v>
      </c>
      <c r="AL483" s="831"/>
      <c r="AM483" s="831"/>
      <c r="AN483" s="831"/>
    </row>
    <row r="484" spans="1:40" s="144" customFormat="1">
      <c r="A484" s="994"/>
      <c r="B484" s="994"/>
      <c r="C484" s="236"/>
      <c r="D484" s="236"/>
      <c r="E484" s="236"/>
      <c r="F484" s="371"/>
      <c r="G484" s="865">
        <v>7</v>
      </c>
      <c r="H484" s="859">
        <v>2028</v>
      </c>
      <c r="I484" s="866">
        <v>2029</v>
      </c>
      <c r="J484" s="866">
        <v>2029</v>
      </c>
      <c r="K484" s="621" t="s">
        <v>306</v>
      </c>
      <c r="L484" s="1081">
        <v>0</v>
      </c>
      <c r="M484" s="89">
        <v>448819.8461339784</v>
      </c>
      <c r="N484" s="89">
        <v>0</v>
      </c>
      <c r="O484" s="1082">
        <v>448819.8461339784</v>
      </c>
      <c r="P484" s="598">
        <v>448819.8461339784</v>
      </c>
      <c r="Q484" s="776">
        <v>288080.38046985056</v>
      </c>
      <c r="R484" s="776">
        <v>0</v>
      </c>
      <c r="S484" s="776">
        <v>0</v>
      </c>
      <c r="T484" s="533">
        <v>0</v>
      </c>
      <c r="U484" s="598">
        <v>0</v>
      </c>
      <c r="V484" s="776">
        <v>0</v>
      </c>
      <c r="W484" s="533"/>
      <c r="X484" s="8">
        <v>0</v>
      </c>
      <c r="Y484" s="8"/>
      <c r="Z484" s="8"/>
      <c r="AA484" s="8"/>
      <c r="AB484" s="8">
        <v>0</v>
      </c>
      <c r="AC484" s="1227">
        <v>234.14614551788753</v>
      </c>
      <c r="AD484" s="8">
        <v>0</v>
      </c>
      <c r="AE484" s="1227">
        <v>0</v>
      </c>
      <c r="AF484" s="8">
        <v>0</v>
      </c>
      <c r="AG484" s="8">
        <v>448819.8461339784</v>
      </c>
      <c r="AH484" s="1081">
        <v>0</v>
      </c>
      <c r="AI484" s="1082">
        <v>448819.8461339784</v>
      </c>
      <c r="AJ484" s="89"/>
      <c r="AK484" s="1082">
        <v>448819.8461339784</v>
      </c>
      <c r="AL484" s="831"/>
      <c r="AM484" s="831"/>
      <c r="AN484" s="831"/>
    </row>
    <row r="485" spans="1:40"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598">
        <v>0</v>
      </c>
      <c r="V485" s="776">
        <v>0</v>
      </c>
      <c r="W485" s="533"/>
      <c r="X485" s="8">
        <v>0</v>
      </c>
      <c r="Y485" s="8"/>
      <c r="Z485" s="8"/>
      <c r="AA485" s="8"/>
      <c r="AB485" s="8">
        <v>0</v>
      </c>
      <c r="AC485" s="1227">
        <v>234.14614551788753</v>
      </c>
      <c r="AD485" s="8">
        <v>0</v>
      </c>
      <c r="AE485" s="1227">
        <v>0</v>
      </c>
      <c r="AF485" s="8">
        <v>0</v>
      </c>
      <c r="AG485" s="8">
        <v>0</v>
      </c>
      <c r="AH485" s="1081">
        <v>0</v>
      </c>
      <c r="AI485" s="1082">
        <v>0</v>
      </c>
      <c r="AJ485" s="89"/>
      <c r="AK485" s="1082">
        <v>0</v>
      </c>
      <c r="AL485" s="831"/>
      <c r="AM485" s="831"/>
      <c r="AN485" s="831"/>
    </row>
    <row r="486" spans="1:40"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598">
        <v>0</v>
      </c>
      <c r="V486" s="776">
        <v>0</v>
      </c>
      <c r="W486" s="533"/>
      <c r="X486" s="8">
        <v>0</v>
      </c>
      <c r="Y486" s="8"/>
      <c r="Z486" s="8"/>
      <c r="AA486" s="8"/>
      <c r="AB486" s="8">
        <v>0</v>
      </c>
      <c r="AC486" s="1227">
        <v>234.14614551788753</v>
      </c>
      <c r="AD486" s="8">
        <v>0</v>
      </c>
      <c r="AE486" s="1227">
        <v>0</v>
      </c>
      <c r="AF486" s="8">
        <v>0</v>
      </c>
      <c r="AG486" s="8">
        <v>0</v>
      </c>
      <c r="AH486" s="1081">
        <v>0</v>
      </c>
      <c r="AI486" s="1082">
        <v>0</v>
      </c>
      <c r="AJ486" s="89"/>
      <c r="AK486" s="1082">
        <v>0</v>
      </c>
      <c r="AL486" s="831"/>
      <c r="AM486" s="831"/>
      <c r="AN486" s="831"/>
    </row>
    <row r="487" spans="1:40"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598">
        <v>0</v>
      </c>
      <c r="V487" s="776">
        <v>0</v>
      </c>
      <c r="W487" s="533"/>
      <c r="X487" s="8">
        <v>0</v>
      </c>
      <c r="Y487" s="8"/>
      <c r="Z487" s="8"/>
      <c r="AA487" s="8"/>
      <c r="AB487" s="8">
        <v>0</v>
      </c>
      <c r="AC487" s="1227">
        <v>234.14614551788753</v>
      </c>
      <c r="AD487" s="8">
        <v>0</v>
      </c>
      <c r="AE487" s="1227">
        <v>0</v>
      </c>
      <c r="AF487" s="8">
        <v>0</v>
      </c>
      <c r="AG487" s="8">
        <v>0</v>
      </c>
      <c r="AH487" s="1081">
        <v>0</v>
      </c>
      <c r="AI487" s="1082">
        <v>0</v>
      </c>
      <c r="AJ487" s="89"/>
      <c r="AK487" s="1082">
        <v>0</v>
      </c>
      <c r="AL487" s="831"/>
      <c r="AM487" s="831"/>
      <c r="AN487" s="831"/>
    </row>
    <row r="488" spans="1:40"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598">
        <v>0</v>
      </c>
      <c r="V488" s="776">
        <v>0</v>
      </c>
      <c r="W488" s="533"/>
      <c r="X488" s="8">
        <v>0</v>
      </c>
      <c r="Y488" s="8"/>
      <c r="Z488" s="8"/>
      <c r="AA488" s="8"/>
      <c r="AB488" s="8">
        <v>0</v>
      </c>
      <c r="AC488" s="1227">
        <v>234.14614551788753</v>
      </c>
      <c r="AD488" s="8">
        <v>0</v>
      </c>
      <c r="AE488" s="1227">
        <v>0</v>
      </c>
      <c r="AF488" s="8">
        <v>0</v>
      </c>
      <c r="AG488" s="8">
        <v>0</v>
      </c>
      <c r="AH488" s="1081">
        <v>0</v>
      </c>
      <c r="AI488" s="1082">
        <v>0</v>
      </c>
      <c r="AJ488" s="89"/>
      <c r="AK488" s="1082">
        <v>0</v>
      </c>
      <c r="AL488" s="831"/>
      <c r="AM488" s="831"/>
      <c r="AN488" s="831"/>
    </row>
    <row r="489" spans="1:40"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598">
        <v>0</v>
      </c>
      <c r="V489" s="776">
        <v>0</v>
      </c>
      <c r="W489" s="533"/>
      <c r="X489" s="8">
        <v>0</v>
      </c>
      <c r="Y489" s="8"/>
      <c r="Z489" s="8"/>
      <c r="AA489" s="8"/>
      <c r="AB489" s="8">
        <v>0</v>
      </c>
      <c r="AC489" s="1227">
        <v>234.14614551788753</v>
      </c>
      <c r="AD489" s="8">
        <v>0</v>
      </c>
      <c r="AE489" s="1227">
        <v>0</v>
      </c>
      <c r="AF489" s="8">
        <v>0</v>
      </c>
      <c r="AG489" s="8">
        <v>0</v>
      </c>
      <c r="AH489" s="1081">
        <v>0</v>
      </c>
      <c r="AI489" s="1082">
        <v>0</v>
      </c>
      <c r="AJ489" s="89"/>
      <c r="AK489" s="1082">
        <v>0</v>
      </c>
      <c r="AL489" s="831"/>
      <c r="AM489" s="831"/>
      <c r="AN489" s="831"/>
    </row>
    <row r="490" spans="1:40"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598">
        <v>0</v>
      </c>
      <c r="V490" s="776">
        <v>0</v>
      </c>
      <c r="W490" s="533"/>
      <c r="X490" s="8">
        <v>0</v>
      </c>
      <c r="Y490" s="8"/>
      <c r="Z490" s="8"/>
      <c r="AA490" s="8"/>
      <c r="AB490" s="8">
        <v>0</v>
      </c>
      <c r="AC490" s="1227">
        <v>234.14614551788753</v>
      </c>
      <c r="AD490" s="8">
        <v>0</v>
      </c>
      <c r="AE490" s="1227">
        <v>0</v>
      </c>
      <c r="AF490" s="8">
        <v>0</v>
      </c>
      <c r="AG490" s="8">
        <v>0</v>
      </c>
      <c r="AH490" s="1081">
        <v>0</v>
      </c>
      <c r="AI490" s="1082">
        <v>0</v>
      </c>
      <c r="AJ490" s="89"/>
      <c r="AK490" s="1082">
        <v>0</v>
      </c>
      <c r="AL490" s="831"/>
      <c r="AM490" s="831"/>
      <c r="AN490" s="831"/>
    </row>
    <row r="491" spans="1:40"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598">
        <v>0</v>
      </c>
      <c r="V491" s="776">
        <v>0</v>
      </c>
      <c r="W491" s="533"/>
      <c r="X491" s="8">
        <v>0</v>
      </c>
      <c r="Y491" s="8"/>
      <c r="Z491" s="8"/>
      <c r="AA491" s="8"/>
      <c r="AB491" s="8">
        <v>0</v>
      </c>
      <c r="AC491" s="1227">
        <v>234.14614551788753</v>
      </c>
      <c r="AD491" s="8">
        <v>0</v>
      </c>
      <c r="AE491" s="1227">
        <v>0</v>
      </c>
      <c r="AF491" s="8">
        <v>0</v>
      </c>
      <c r="AG491" s="8">
        <v>0</v>
      </c>
      <c r="AH491" s="1081">
        <v>0</v>
      </c>
      <c r="AI491" s="1082">
        <v>0</v>
      </c>
      <c r="AJ491" s="89"/>
      <c r="AK491" s="1082">
        <v>0</v>
      </c>
      <c r="AL491" s="831"/>
      <c r="AM491" s="831"/>
      <c r="AN491" s="831"/>
    </row>
    <row r="492" spans="1:40"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598">
        <v>0</v>
      </c>
      <c r="V492" s="776">
        <v>0</v>
      </c>
      <c r="W492" s="533"/>
      <c r="X492" s="8">
        <v>0</v>
      </c>
      <c r="Y492" s="8"/>
      <c r="Z492" s="8"/>
      <c r="AA492" s="8"/>
      <c r="AB492" s="8">
        <v>0</v>
      </c>
      <c r="AC492" s="1227">
        <v>234.14614551788753</v>
      </c>
      <c r="AD492" s="8">
        <v>0</v>
      </c>
      <c r="AE492" s="1227">
        <v>0</v>
      </c>
      <c r="AF492" s="8">
        <v>0</v>
      </c>
      <c r="AG492" s="8">
        <v>0</v>
      </c>
      <c r="AH492" s="1081">
        <v>0</v>
      </c>
      <c r="AI492" s="1082">
        <v>0</v>
      </c>
      <c r="AJ492" s="89"/>
      <c r="AK492" s="1082">
        <v>0</v>
      </c>
      <c r="AL492" s="831"/>
      <c r="AM492" s="831"/>
      <c r="AN492" s="831"/>
    </row>
    <row r="493" spans="1:40"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598">
        <v>0</v>
      </c>
      <c r="V493" s="776">
        <v>0</v>
      </c>
      <c r="W493" s="533"/>
      <c r="X493" s="8">
        <v>0</v>
      </c>
      <c r="Y493" s="8"/>
      <c r="Z493" s="8"/>
      <c r="AA493" s="8"/>
      <c r="AB493" s="8">
        <v>0</v>
      </c>
      <c r="AC493" s="1227">
        <v>234.14614551788753</v>
      </c>
      <c r="AD493" s="8">
        <v>0</v>
      </c>
      <c r="AE493" s="1227">
        <v>0</v>
      </c>
      <c r="AF493" s="8">
        <v>0</v>
      </c>
      <c r="AG493" s="8">
        <v>0</v>
      </c>
      <c r="AH493" s="1081">
        <v>0</v>
      </c>
      <c r="AI493" s="1082">
        <v>0</v>
      </c>
      <c r="AJ493" s="89"/>
      <c r="AK493" s="1082">
        <v>0</v>
      </c>
      <c r="AL493" s="831"/>
      <c r="AM493" s="831"/>
      <c r="AN493" s="831"/>
    </row>
    <row r="494" spans="1:40"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598">
        <v>0</v>
      </c>
      <c r="V494" s="776">
        <v>0</v>
      </c>
      <c r="W494" s="533"/>
      <c r="X494" s="8">
        <v>0</v>
      </c>
      <c r="Y494" s="8"/>
      <c r="Z494" s="8"/>
      <c r="AA494" s="8"/>
      <c r="AB494" s="8">
        <v>0</v>
      </c>
      <c r="AC494" s="1227">
        <v>234.14614551788753</v>
      </c>
      <c r="AD494" s="8">
        <v>0</v>
      </c>
      <c r="AE494" s="1227">
        <v>0</v>
      </c>
      <c r="AF494" s="8">
        <v>0</v>
      </c>
      <c r="AG494" s="8">
        <v>0</v>
      </c>
      <c r="AH494" s="1081">
        <v>0</v>
      </c>
      <c r="AI494" s="1082">
        <v>0</v>
      </c>
      <c r="AJ494" s="89"/>
      <c r="AK494" s="1082">
        <v>0</v>
      </c>
      <c r="AL494" s="831"/>
      <c r="AM494" s="831"/>
      <c r="AN494" s="831"/>
    </row>
    <row r="495" spans="1:40"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598">
        <v>0</v>
      </c>
      <c r="V495" s="776">
        <v>0</v>
      </c>
      <c r="W495" s="533"/>
      <c r="X495" s="8">
        <v>0</v>
      </c>
      <c r="Y495" s="8"/>
      <c r="Z495" s="8"/>
      <c r="AA495" s="8"/>
      <c r="AB495" s="8">
        <v>0</v>
      </c>
      <c r="AC495" s="1227">
        <v>234.14614551788753</v>
      </c>
      <c r="AD495" s="8">
        <v>0</v>
      </c>
      <c r="AE495" s="1227">
        <v>0</v>
      </c>
      <c r="AF495" s="8">
        <v>0</v>
      </c>
      <c r="AG495" s="8">
        <v>0</v>
      </c>
      <c r="AH495" s="1081">
        <v>0</v>
      </c>
      <c r="AI495" s="1082">
        <v>0</v>
      </c>
      <c r="AJ495" s="89"/>
      <c r="AK495" s="1082">
        <v>0</v>
      </c>
      <c r="AL495" s="831"/>
      <c r="AM495" s="831"/>
      <c r="AN495" s="831"/>
    </row>
    <row r="496" spans="1:40" s="144" customFormat="1">
      <c r="A496" s="994"/>
      <c r="B496" s="994"/>
      <c r="C496" s="236"/>
      <c r="D496" s="236"/>
      <c r="E496" s="236"/>
      <c r="F496" s="371"/>
      <c r="G496" s="865">
        <v>7</v>
      </c>
      <c r="H496" s="859">
        <v>2029</v>
      </c>
      <c r="I496" s="866">
        <v>2030</v>
      </c>
      <c r="J496" s="866">
        <v>2030</v>
      </c>
      <c r="K496" s="621" t="s">
        <v>306</v>
      </c>
      <c r="L496" s="1081">
        <v>0</v>
      </c>
      <c r="M496" s="89">
        <v>460181.77463261568</v>
      </c>
      <c r="N496" s="89">
        <v>0</v>
      </c>
      <c r="O496" s="1082">
        <v>460181.77463261568</v>
      </c>
      <c r="P496" s="598">
        <v>460181.77463261568</v>
      </c>
      <c r="Q496" s="776">
        <v>286770.06798268756</v>
      </c>
      <c r="R496" s="776">
        <v>0</v>
      </c>
      <c r="S496" s="776">
        <v>0</v>
      </c>
      <c r="T496" s="533">
        <v>0</v>
      </c>
      <c r="U496" s="598">
        <v>0</v>
      </c>
      <c r="V496" s="776">
        <v>0</v>
      </c>
      <c r="W496" s="533"/>
      <c r="X496" s="8">
        <v>0</v>
      </c>
      <c r="Y496" s="8"/>
      <c r="Z496" s="8"/>
      <c r="AA496" s="8"/>
      <c r="AB496" s="8">
        <v>0</v>
      </c>
      <c r="AC496" s="1227">
        <v>240.07358341200336</v>
      </c>
      <c r="AD496" s="8">
        <v>0</v>
      </c>
      <c r="AE496" s="1227">
        <v>0</v>
      </c>
      <c r="AF496" s="8">
        <v>0</v>
      </c>
      <c r="AG496" s="8">
        <v>460181.77463261568</v>
      </c>
      <c r="AH496" s="1081">
        <v>0</v>
      </c>
      <c r="AI496" s="1082">
        <v>460181.77463261568</v>
      </c>
      <c r="AJ496" s="89"/>
      <c r="AK496" s="1082">
        <v>460181.77463261568</v>
      </c>
      <c r="AL496" s="831"/>
      <c r="AM496" s="831"/>
      <c r="AN496" s="831"/>
    </row>
    <row r="497" spans="1:40"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598">
        <v>0</v>
      </c>
      <c r="V497" s="776">
        <v>0</v>
      </c>
      <c r="W497" s="533"/>
      <c r="X497" s="8">
        <v>0</v>
      </c>
      <c r="Y497" s="8"/>
      <c r="Z497" s="8"/>
      <c r="AA497" s="8"/>
      <c r="AB497" s="8">
        <v>0</v>
      </c>
      <c r="AC497" s="1227">
        <v>240.07358341200336</v>
      </c>
      <c r="AD497" s="8">
        <v>0</v>
      </c>
      <c r="AE497" s="1227">
        <v>0</v>
      </c>
      <c r="AF497" s="8">
        <v>0</v>
      </c>
      <c r="AG497" s="8">
        <v>0</v>
      </c>
      <c r="AH497" s="1081">
        <v>0</v>
      </c>
      <c r="AI497" s="1082">
        <v>0</v>
      </c>
      <c r="AJ497" s="89"/>
      <c r="AK497" s="1082">
        <v>0</v>
      </c>
      <c r="AL497" s="831"/>
      <c r="AM497" s="831"/>
      <c r="AN497" s="831"/>
    </row>
    <row r="498" spans="1:40"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598">
        <v>0</v>
      </c>
      <c r="V498" s="776">
        <v>0</v>
      </c>
      <c r="W498" s="533"/>
      <c r="X498" s="8">
        <v>0</v>
      </c>
      <c r="Y498" s="8"/>
      <c r="Z498" s="8"/>
      <c r="AA498" s="8"/>
      <c r="AB498" s="8">
        <v>0</v>
      </c>
      <c r="AC498" s="1227">
        <v>240.07358341200336</v>
      </c>
      <c r="AD498" s="8">
        <v>0</v>
      </c>
      <c r="AE498" s="1227">
        <v>0</v>
      </c>
      <c r="AF498" s="8">
        <v>0</v>
      </c>
      <c r="AG498" s="8">
        <v>0</v>
      </c>
      <c r="AH498" s="1081">
        <v>0</v>
      </c>
      <c r="AI498" s="1082">
        <v>0</v>
      </c>
      <c r="AJ498" s="89"/>
      <c r="AK498" s="1082">
        <v>0</v>
      </c>
      <c r="AL498" s="831"/>
      <c r="AM498" s="831"/>
      <c r="AN498" s="831"/>
    </row>
    <row r="499" spans="1:40"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598">
        <v>0</v>
      </c>
      <c r="V499" s="776">
        <v>0</v>
      </c>
      <c r="W499" s="533"/>
      <c r="X499" s="8">
        <v>0</v>
      </c>
      <c r="Y499" s="8"/>
      <c r="Z499" s="8"/>
      <c r="AA499" s="8"/>
      <c r="AB499" s="8">
        <v>0</v>
      </c>
      <c r="AC499" s="1227">
        <v>240.07358341200336</v>
      </c>
      <c r="AD499" s="8">
        <v>0</v>
      </c>
      <c r="AE499" s="1227">
        <v>0</v>
      </c>
      <c r="AF499" s="8">
        <v>0</v>
      </c>
      <c r="AG499" s="8">
        <v>0</v>
      </c>
      <c r="AH499" s="1081">
        <v>0</v>
      </c>
      <c r="AI499" s="1082">
        <v>0</v>
      </c>
      <c r="AJ499" s="89"/>
      <c r="AK499" s="1082">
        <v>0</v>
      </c>
      <c r="AL499" s="831"/>
      <c r="AM499" s="831"/>
      <c r="AN499" s="831"/>
    </row>
    <row r="500" spans="1:40"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598">
        <v>0</v>
      </c>
      <c r="V500" s="776">
        <v>0</v>
      </c>
      <c r="W500" s="533"/>
      <c r="X500" s="8">
        <v>0</v>
      </c>
      <c r="Y500" s="8"/>
      <c r="Z500" s="8"/>
      <c r="AA500" s="8"/>
      <c r="AB500" s="8">
        <v>0</v>
      </c>
      <c r="AC500" s="1227">
        <v>240.07358341200336</v>
      </c>
      <c r="AD500" s="8">
        <v>0</v>
      </c>
      <c r="AE500" s="1227">
        <v>0</v>
      </c>
      <c r="AF500" s="8">
        <v>0</v>
      </c>
      <c r="AG500" s="8">
        <v>0</v>
      </c>
      <c r="AH500" s="1081">
        <v>0</v>
      </c>
      <c r="AI500" s="1082">
        <v>0</v>
      </c>
      <c r="AJ500" s="89"/>
      <c r="AK500" s="1082">
        <v>0</v>
      </c>
      <c r="AL500" s="831"/>
      <c r="AM500" s="831"/>
      <c r="AN500" s="831"/>
    </row>
    <row r="501" spans="1:40"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598">
        <v>0</v>
      </c>
      <c r="V501" s="776">
        <v>0</v>
      </c>
      <c r="W501" s="533"/>
      <c r="X501" s="8">
        <v>0</v>
      </c>
      <c r="Y501" s="8"/>
      <c r="Z501" s="8"/>
      <c r="AA501" s="8"/>
      <c r="AB501" s="8">
        <v>0</v>
      </c>
      <c r="AC501" s="1227">
        <v>240.07358341200336</v>
      </c>
      <c r="AD501" s="8">
        <v>0</v>
      </c>
      <c r="AE501" s="1227">
        <v>0</v>
      </c>
      <c r="AF501" s="8">
        <v>0</v>
      </c>
      <c r="AG501" s="8">
        <v>0</v>
      </c>
      <c r="AH501" s="1081">
        <v>0</v>
      </c>
      <c r="AI501" s="1082">
        <v>0</v>
      </c>
      <c r="AJ501" s="89"/>
      <c r="AK501" s="1082">
        <v>0</v>
      </c>
      <c r="AL501" s="831"/>
      <c r="AM501" s="831"/>
      <c r="AN501" s="831"/>
    </row>
    <row r="502" spans="1:40"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598">
        <v>0</v>
      </c>
      <c r="V502" s="776">
        <v>0</v>
      </c>
      <c r="W502" s="533"/>
      <c r="X502" s="8">
        <v>0</v>
      </c>
      <c r="Y502" s="8"/>
      <c r="Z502" s="8"/>
      <c r="AA502" s="8"/>
      <c r="AB502" s="8">
        <v>0</v>
      </c>
      <c r="AC502" s="1227">
        <v>240.07358341200336</v>
      </c>
      <c r="AD502" s="8">
        <v>0</v>
      </c>
      <c r="AE502" s="1227">
        <v>0</v>
      </c>
      <c r="AF502" s="8">
        <v>0</v>
      </c>
      <c r="AG502" s="8">
        <v>0</v>
      </c>
      <c r="AH502" s="1081">
        <v>0</v>
      </c>
      <c r="AI502" s="1082">
        <v>0</v>
      </c>
      <c r="AJ502" s="89"/>
      <c r="AK502" s="1082">
        <v>0</v>
      </c>
      <c r="AL502" s="831"/>
      <c r="AM502" s="831"/>
      <c r="AN502" s="831"/>
    </row>
    <row r="503" spans="1:40"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598">
        <v>0</v>
      </c>
      <c r="V503" s="776">
        <v>0</v>
      </c>
      <c r="W503" s="533"/>
      <c r="X503" s="8">
        <v>0</v>
      </c>
      <c r="Y503" s="8"/>
      <c r="Z503" s="8"/>
      <c r="AA503" s="8"/>
      <c r="AB503" s="8">
        <v>0</v>
      </c>
      <c r="AC503" s="1227">
        <v>240.07358341200336</v>
      </c>
      <c r="AD503" s="8">
        <v>0</v>
      </c>
      <c r="AE503" s="1227">
        <v>0</v>
      </c>
      <c r="AF503" s="8">
        <v>0</v>
      </c>
      <c r="AG503" s="8">
        <v>0</v>
      </c>
      <c r="AH503" s="1081">
        <v>0</v>
      </c>
      <c r="AI503" s="1082">
        <v>0</v>
      </c>
      <c r="AJ503" s="89"/>
      <c r="AK503" s="1082">
        <v>0</v>
      </c>
      <c r="AL503" s="831"/>
      <c r="AM503" s="831"/>
      <c r="AN503" s="831"/>
    </row>
    <row r="504" spans="1:40"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598">
        <v>0</v>
      </c>
      <c r="V504" s="776">
        <v>0</v>
      </c>
      <c r="W504" s="533"/>
      <c r="X504" s="8">
        <v>0</v>
      </c>
      <c r="Y504" s="8"/>
      <c r="Z504" s="8"/>
      <c r="AA504" s="8"/>
      <c r="AB504" s="8">
        <v>0</v>
      </c>
      <c r="AC504" s="1227">
        <v>240.07358341200336</v>
      </c>
      <c r="AD504" s="8">
        <v>0</v>
      </c>
      <c r="AE504" s="1227">
        <v>0</v>
      </c>
      <c r="AF504" s="8">
        <v>0</v>
      </c>
      <c r="AG504" s="8">
        <v>0</v>
      </c>
      <c r="AH504" s="1081">
        <v>0</v>
      </c>
      <c r="AI504" s="1082">
        <v>0</v>
      </c>
      <c r="AJ504" s="89"/>
      <c r="AK504" s="1082">
        <v>0</v>
      </c>
      <c r="AL504" s="831"/>
      <c r="AM504" s="831"/>
      <c r="AN504" s="831"/>
    </row>
    <row r="505" spans="1:40"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598">
        <v>0</v>
      </c>
      <c r="V505" s="776">
        <v>0</v>
      </c>
      <c r="W505" s="533"/>
      <c r="X505" s="8">
        <v>0</v>
      </c>
      <c r="Y505" s="8"/>
      <c r="Z505" s="8"/>
      <c r="AA505" s="8"/>
      <c r="AB505" s="8">
        <v>0</v>
      </c>
      <c r="AC505" s="1227">
        <v>240.07358341200336</v>
      </c>
      <c r="AD505" s="8">
        <v>0</v>
      </c>
      <c r="AE505" s="1227">
        <v>0</v>
      </c>
      <c r="AF505" s="8">
        <v>0</v>
      </c>
      <c r="AG505" s="8">
        <v>0</v>
      </c>
      <c r="AH505" s="1081">
        <v>0</v>
      </c>
      <c r="AI505" s="1082">
        <v>0</v>
      </c>
      <c r="AJ505" s="89"/>
      <c r="AK505" s="1082">
        <v>0</v>
      </c>
      <c r="AL505" s="831"/>
      <c r="AM505" s="831"/>
      <c r="AN505" s="831"/>
    </row>
    <row r="506" spans="1:40"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598">
        <v>0</v>
      </c>
      <c r="V506" s="776">
        <v>0</v>
      </c>
      <c r="W506" s="533"/>
      <c r="X506" s="8">
        <v>0</v>
      </c>
      <c r="Y506" s="8"/>
      <c r="Z506" s="8"/>
      <c r="AA506" s="8"/>
      <c r="AB506" s="8">
        <v>0</v>
      </c>
      <c r="AC506" s="1227">
        <v>240.07358341200336</v>
      </c>
      <c r="AD506" s="8">
        <v>0</v>
      </c>
      <c r="AE506" s="1227">
        <v>0</v>
      </c>
      <c r="AF506" s="8">
        <v>0</v>
      </c>
      <c r="AG506" s="8">
        <v>0</v>
      </c>
      <c r="AH506" s="1081">
        <v>0</v>
      </c>
      <c r="AI506" s="1082">
        <v>0</v>
      </c>
      <c r="AJ506" s="89"/>
      <c r="AK506" s="1082">
        <v>0</v>
      </c>
      <c r="AL506" s="831"/>
      <c r="AM506" s="831"/>
      <c r="AN506" s="831"/>
    </row>
    <row r="507" spans="1:40"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598">
        <v>0</v>
      </c>
      <c r="V507" s="776">
        <v>0</v>
      </c>
      <c r="W507" s="533"/>
      <c r="X507" s="8">
        <v>0</v>
      </c>
      <c r="Y507" s="8"/>
      <c r="Z507" s="8"/>
      <c r="AA507" s="8"/>
      <c r="AB507" s="8">
        <v>0</v>
      </c>
      <c r="AC507" s="1227">
        <v>240.07358341200336</v>
      </c>
      <c r="AD507" s="8">
        <v>0</v>
      </c>
      <c r="AE507" s="1227">
        <v>0</v>
      </c>
      <c r="AF507" s="8">
        <v>0</v>
      </c>
      <c r="AG507" s="8">
        <v>0</v>
      </c>
      <c r="AH507" s="1081">
        <v>0</v>
      </c>
      <c r="AI507" s="1082">
        <v>0</v>
      </c>
      <c r="AJ507" s="89"/>
      <c r="AK507" s="1082">
        <v>0</v>
      </c>
      <c r="AL507" s="831"/>
      <c r="AM507" s="831"/>
      <c r="AN507" s="831"/>
    </row>
    <row r="508" spans="1:40" s="144" customFormat="1">
      <c r="A508" s="994"/>
      <c r="B508" s="994"/>
      <c r="C508" s="236"/>
      <c r="D508" s="236"/>
      <c r="E508" s="236"/>
      <c r="F508" s="371"/>
      <c r="G508" s="865">
        <v>7</v>
      </c>
      <c r="H508" s="859">
        <v>2030</v>
      </c>
      <c r="I508" s="866">
        <v>2031</v>
      </c>
      <c r="J508" s="866">
        <v>2031</v>
      </c>
      <c r="K508" s="621" t="s">
        <v>306</v>
      </c>
      <c r="L508" s="1081">
        <v>0</v>
      </c>
      <c r="M508" s="89">
        <v>471831.33172058588</v>
      </c>
      <c r="N508" s="89">
        <v>0</v>
      </c>
      <c r="O508" s="1082">
        <v>471831.33172058588</v>
      </c>
      <c r="P508" s="598">
        <v>471831.33172058588</v>
      </c>
      <c r="Q508" s="776">
        <v>285465.71535579412</v>
      </c>
      <c r="R508" s="776">
        <v>0</v>
      </c>
      <c r="S508" s="776">
        <v>0</v>
      </c>
      <c r="T508" s="533">
        <v>0</v>
      </c>
      <c r="U508" s="598">
        <v>0</v>
      </c>
      <c r="V508" s="776">
        <v>0</v>
      </c>
      <c r="W508" s="533"/>
      <c r="X508" s="8">
        <v>0</v>
      </c>
      <c r="Y508" s="8"/>
      <c r="Z508" s="8"/>
      <c r="AA508" s="8"/>
      <c r="AB508" s="8">
        <v>0</v>
      </c>
      <c r="AC508" s="1227">
        <v>246.15107511080973</v>
      </c>
      <c r="AD508" s="8">
        <v>0</v>
      </c>
      <c r="AE508" s="1227">
        <v>0</v>
      </c>
      <c r="AF508" s="8">
        <v>0</v>
      </c>
      <c r="AG508" s="8">
        <v>471831.33172058588</v>
      </c>
      <c r="AH508" s="1081">
        <v>0</v>
      </c>
      <c r="AI508" s="1082">
        <v>471831.33172058588</v>
      </c>
      <c r="AJ508" s="89"/>
      <c r="AK508" s="1082">
        <v>471831.33172058588</v>
      </c>
      <c r="AL508" s="831"/>
      <c r="AM508" s="831"/>
      <c r="AN508" s="831"/>
    </row>
    <row r="509" spans="1:40"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598">
        <v>0</v>
      </c>
      <c r="V509" s="776">
        <v>0</v>
      </c>
      <c r="W509" s="533"/>
      <c r="X509" s="8">
        <v>0</v>
      </c>
      <c r="Y509" s="8"/>
      <c r="Z509" s="8"/>
      <c r="AA509" s="8"/>
      <c r="AB509" s="8">
        <v>0</v>
      </c>
      <c r="AC509" s="1227">
        <v>246.15107511080973</v>
      </c>
      <c r="AD509" s="8">
        <v>0</v>
      </c>
      <c r="AE509" s="1227">
        <v>0</v>
      </c>
      <c r="AF509" s="8">
        <v>0</v>
      </c>
      <c r="AG509" s="8">
        <v>0</v>
      </c>
      <c r="AH509" s="1081">
        <v>0</v>
      </c>
      <c r="AI509" s="1082">
        <v>0</v>
      </c>
      <c r="AJ509" s="89"/>
      <c r="AK509" s="1082">
        <v>0</v>
      </c>
      <c r="AL509" s="831"/>
      <c r="AM509" s="831"/>
      <c r="AN509" s="831"/>
    </row>
    <row r="510" spans="1:40"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598">
        <v>0</v>
      </c>
      <c r="V510" s="776">
        <v>0</v>
      </c>
      <c r="W510" s="533"/>
      <c r="X510" s="8">
        <v>0</v>
      </c>
      <c r="Y510" s="8"/>
      <c r="Z510" s="8"/>
      <c r="AA510" s="8"/>
      <c r="AB510" s="8">
        <v>0</v>
      </c>
      <c r="AC510" s="1227">
        <v>246.15107511080973</v>
      </c>
      <c r="AD510" s="8">
        <v>0</v>
      </c>
      <c r="AE510" s="1227">
        <v>0</v>
      </c>
      <c r="AF510" s="8">
        <v>0</v>
      </c>
      <c r="AG510" s="8">
        <v>0</v>
      </c>
      <c r="AH510" s="1081">
        <v>0</v>
      </c>
      <c r="AI510" s="1082">
        <v>0</v>
      </c>
      <c r="AJ510" s="89"/>
      <c r="AK510" s="1082">
        <v>0</v>
      </c>
      <c r="AL510" s="831"/>
      <c r="AM510" s="831"/>
      <c r="AN510" s="831"/>
    </row>
    <row r="511" spans="1:40"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598">
        <v>0</v>
      </c>
      <c r="V511" s="776">
        <v>0</v>
      </c>
      <c r="W511" s="533"/>
      <c r="X511" s="8">
        <v>0</v>
      </c>
      <c r="Y511" s="8"/>
      <c r="Z511" s="8"/>
      <c r="AA511" s="8"/>
      <c r="AB511" s="8">
        <v>0</v>
      </c>
      <c r="AC511" s="1227">
        <v>246.15107511080973</v>
      </c>
      <c r="AD511" s="8">
        <v>0</v>
      </c>
      <c r="AE511" s="1227">
        <v>0</v>
      </c>
      <c r="AF511" s="8">
        <v>0</v>
      </c>
      <c r="AG511" s="8">
        <v>0</v>
      </c>
      <c r="AH511" s="1081">
        <v>0</v>
      </c>
      <c r="AI511" s="1082">
        <v>0</v>
      </c>
      <c r="AJ511" s="89"/>
      <c r="AK511" s="1082">
        <v>0</v>
      </c>
      <c r="AL511" s="831"/>
      <c r="AM511" s="831"/>
      <c r="AN511" s="831"/>
    </row>
    <row r="512" spans="1:40"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598">
        <v>0</v>
      </c>
      <c r="V512" s="776">
        <v>0</v>
      </c>
      <c r="W512" s="533"/>
      <c r="X512" s="8">
        <v>0</v>
      </c>
      <c r="Y512" s="8"/>
      <c r="Z512" s="8"/>
      <c r="AA512" s="8"/>
      <c r="AB512" s="8">
        <v>0</v>
      </c>
      <c r="AC512" s="1227">
        <v>246.15107511080973</v>
      </c>
      <c r="AD512" s="8">
        <v>0</v>
      </c>
      <c r="AE512" s="1227">
        <v>0</v>
      </c>
      <c r="AF512" s="8">
        <v>0</v>
      </c>
      <c r="AG512" s="8">
        <v>0</v>
      </c>
      <c r="AH512" s="1081">
        <v>0</v>
      </c>
      <c r="AI512" s="1082">
        <v>0</v>
      </c>
      <c r="AJ512" s="89"/>
      <c r="AK512" s="1082">
        <v>0</v>
      </c>
      <c r="AL512" s="831"/>
      <c r="AM512" s="831"/>
      <c r="AN512" s="831"/>
    </row>
    <row r="513" spans="1:100"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598">
        <v>0</v>
      </c>
      <c r="V513" s="776">
        <v>0</v>
      </c>
      <c r="W513" s="533"/>
      <c r="X513" s="8">
        <v>0</v>
      </c>
      <c r="Y513" s="8"/>
      <c r="Z513" s="8"/>
      <c r="AA513" s="8"/>
      <c r="AB513" s="8">
        <v>0</v>
      </c>
      <c r="AC513" s="1227">
        <v>246.15107511080973</v>
      </c>
      <c r="AD513" s="8">
        <v>0</v>
      </c>
      <c r="AE513" s="1227">
        <v>0</v>
      </c>
      <c r="AF513" s="8">
        <v>0</v>
      </c>
      <c r="AG513" s="8">
        <v>0</v>
      </c>
      <c r="AH513" s="1081">
        <v>0</v>
      </c>
      <c r="AI513" s="1082">
        <v>0</v>
      </c>
      <c r="AJ513" s="89"/>
      <c r="AK513" s="1082">
        <v>0</v>
      </c>
      <c r="AL513" s="831"/>
      <c r="AM513" s="831"/>
      <c r="AN513" s="831"/>
    </row>
    <row r="514" spans="1:100">
      <c r="G514" s="1070"/>
      <c r="H514" s="1070"/>
      <c r="W514" s="206"/>
      <c r="AH514" s="371"/>
      <c r="AI514" s="371"/>
      <c r="AJ514" s="371"/>
      <c r="AK514" s="371"/>
      <c r="AM514" s="216"/>
      <c r="AN514" s="216"/>
    </row>
    <row r="515" spans="1:100">
      <c r="G515" s="1070"/>
      <c r="H515" s="1070"/>
      <c r="W515" s="206"/>
      <c r="AH515" s="371"/>
      <c r="AI515" s="371"/>
      <c r="AJ515" s="371"/>
      <c r="AK515" s="371"/>
      <c r="AM515" s="216"/>
      <c r="AN515" s="216"/>
    </row>
    <row r="516" spans="1:100">
      <c r="G516" s="1070"/>
      <c r="H516" s="1070"/>
      <c r="W516" s="206"/>
      <c r="AH516" s="371"/>
      <c r="AI516" s="371"/>
      <c r="AJ516" s="371"/>
      <c r="AK516" s="371"/>
      <c r="AM516" s="216"/>
      <c r="AN516" s="216"/>
    </row>
    <row r="517" spans="1:100">
      <c r="G517" s="1070"/>
      <c r="H517" s="1070"/>
      <c r="W517" s="206"/>
    </row>
    <row r="518" spans="1:100">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c r="CV518" s="166"/>
    </row>
    <row r="519" spans="1:100">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087">
        <v>0</v>
      </c>
      <c r="AE520" s="1132">
        <v>0</v>
      </c>
      <c r="AF520" s="1087">
        <v>0</v>
      </c>
      <c r="AG520" s="1087">
        <v>0</v>
      </c>
      <c r="AH520" s="1087">
        <v>0</v>
      </c>
      <c r="AI520" s="1087">
        <v>0</v>
      </c>
      <c r="AJ520" s="1087">
        <v>0</v>
      </c>
      <c r="AK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087">
        <v>0</v>
      </c>
      <c r="AE521" s="1132">
        <v>0</v>
      </c>
      <c r="AF521" s="1087">
        <v>0</v>
      </c>
      <c r="AG521" s="1087">
        <v>0</v>
      </c>
      <c r="AH521" s="1087">
        <v>0</v>
      </c>
      <c r="AI521" s="1087">
        <v>0</v>
      </c>
      <c r="AJ521" s="1087">
        <v>0</v>
      </c>
      <c r="AK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087">
        <v>0</v>
      </c>
      <c r="AE522" s="1132">
        <v>0</v>
      </c>
      <c r="AF522" s="1087">
        <v>0</v>
      </c>
      <c r="AG522" s="1087">
        <v>0</v>
      </c>
      <c r="AH522" s="1087">
        <v>0</v>
      </c>
      <c r="AI522" s="1087">
        <v>0</v>
      </c>
      <c r="AJ522" s="1087">
        <v>0</v>
      </c>
      <c r="AK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087">
        <v>0</v>
      </c>
      <c r="AE523" s="1132">
        <v>0</v>
      </c>
      <c r="AF523" s="1087">
        <v>0</v>
      </c>
      <c r="AG523" s="1087">
        <v>0</v>
      </c>
      <c r="AH523" s="1087">
        <v>0</v>
      </c>
      <c r="AI523" s="1087">
        <v>0</v>
      </c>
      <c r="AJ523" s="1087">
        <v>0</v>
      </c>
      <c r="AK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087">
        <v>0</v>
      </c>
      <c r="AE524" s="1132">
        <v>0</v>
      </c>
      <c r="AF524" s="1087">
        <v>0</v>
      </c>
      <c r="AG524" s="1087">
        <v>0</v>
      </c>
      <c r="AH524" s="1087">
        <v>0</v>
      </c>
      <c r="AI524" s="1087">
        <v>0</v>
      </c>
      <c r="AJ524" s="1087">
        <v>0</v>
      </c>
      <c r="AK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087">
        <v>0</v>
      </c>
      <c r="AE525" s="1132">
        <v>0</v>
      </c>
      <c r="AF525" s="1087">
        <v>0</v>
      </c>
      <c r="AG525" s="1087">
        <v>0</v>
      </c>
      <c r="AH525" s="1087">
        <v>0</v>
      </c>
      <c r="AI525" s="1087">
        <v>0</v>
      </c>
      <c r="AJ525" s="1087">
        <v>0</v>
      </c>
      <c r="AK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087">
        <v>0</v>
      </c>
      <c r="AE526" s="1132">
        <v>0</v>
      </c>
      <c r="AF526" s="1087">
        <v>0</v>
      </c>
      <c r="AG526" s="1087">
        <v>0</v>
      </c>
      <c r="AH526" s="1087">
        <v>0</v>
      </c>
      <c r="AI526" s="1087">
        <v>0</v>
      </c>
      <c r="AJ526" s="1087">
        <v>0</v>
      </c>
      <c r="AK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132">
        <v>0</v>
      </c>
      <c r="AC527" s="1132">
        <v>0</v>
      </c>
      <c r="AD527" s="1087">
        <v>0</v>
      </c>
      <c r="AE527" s="1132">
        <v>0</v>
      </c>
      <c r="AF527" s="1087">
        <v>0</v>
      </c>
      <c r="AG527" s="1087">
        <v>0</v>
      </c>
      <c r="AH527" s="1087">
        <v>0</v>
      </c>
      <c r="AI527" s="1087">
        <v>0</v>
      </c>
      <c r="AJ527" s="1087">
        <v>0</v>
      </c>
      <c r="AK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132">
        <v>0</v>
      </c>
      <c r="AC528" s="1132">
        <v>0</v>
      </c>
      <c r="AD528" s="1087">
        <v>0</v>
      </c>
      <c r="AE528" s="1132">
        <v>0</v>
      </c>
      <c r="AF528" s="1087">
        <v>0</v>
      </c>
      <c r="AG528" s="1087">
        <v>0</v>
      </c>
      <c r="AH528" s="1087">
        <v>0</v>
      </c>
      <c r="AI528" s="1087">
        <v>0</v>
      </c>
      <c r="AJ528" s="1087">
        <v>0</v>
      </c>
      <c r="AK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132">
        <v>0</v>
      </c>
      <c r="AC529" s="1132">
        <v>0</v>
      </c>
      <c r="AD529" s="1087">
        <v>0</v>
      </c>
      <c r="AE529" s="1132">
        <v>0</v>
      </c>
      <c r="AF529" s="1087">
        <v>0</v>
      </c>
      <c r="AG529" s="1087">
        <v>0</v>
      </c>
      <c r="AH529" s="1087">
        <v>0</v>
      </c>
      <c r="AI529" s="1087">
        <v>0</v>
      </c>
      <c r="AJ529" s="1087">
        <v>0</v>
      </c>
      <c r="AK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132">
        <v>0</v>
      </c>
      <c r="AC530" s="1132">
        <v>0</v>
      </c>
      <c r="AD530" s="1087">
        <v>0</v>
      </c>
      <c r="AE530" s="1132">
        <v>0</v>
      </c>
      <c r="AF530" s="1087">
        <v>0</v>
      </c>
      <c r="AG530" s="1087">
        <v>0</v>
      </c>
      <c r="AH530" s="1087">
        <v>0</v>
      </c>
      <c r="AI530" s="1087">
        <v>0</v>
      </c>
      <c r="AJ530" s="1087">
        <v>0</v>
      </c>
      <c r="AK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132">
        <v>0</v>
      </c>
      <c r="AC531" s="1132">
        <v>0</v>
      </c>
      <c r="AD531" s="1087">
        <v>0</v>
      </c>
      <c r="AE531" s="1132">
        <v>0</v>
      </c>
      <c r="AF531" s="1087">
        <v>0</v>
      </c>
      <c r="AG531" s="1087">
        <v>0</v>
      </c>
      <c r="AH531" s="1087">
        <v>0</v>
      </c>
      <c r="AI531" s="1087">
        <v>0</v>
      </c>
      <c r="AJ531" s="1087">
        <v>0</v>
      </c>
      <c r="AK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132">
        <v>0</v>
      </c>
      <c r="AC532" s="1132">
        <v>0</v>
      </c>
      <c r="AD532" s="1087">
        <v>0</v>
      </c>
      <c r="AE532" s="1132">
        <v>0</v>
      </c>
      <c r="AF532" s="1087">
        <v>0</v>
      </c>
      <c r="AG532" s="1087">
        <v>0</v>
      </c>
      <c r="AH532" s="1087">
        <v>0</v>
      </c>
      <c r="AI532" s="1087">
        <v>0</v>
      </c>
      <c r="AJ532" s="1087">
        <v>0</v>
      </c>
      <c r="AK532" s="1087">
        <v>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0</v>
      </c>
      <c r="N533" s="1087">
        <v>0</v>
      </c>
      <c r="O533" s="1087">
        <v>0</v>
      </c>
      <c r="P533" s="1087">
        <v>0</v>
      </c>
      <c r="Q533" s="1087">
        <v>0</v>
      </c>
      <c r="R533" s="1087">
        <v>14820</v>
      </c>
      <c r="S533" s="1087">
        <v>20514.345964136282</v>
      </c>
      <c r="T533" s="1087">
        <v>14820</v>
      </c>
      <c r="U533" s="1087">
        <v>14820</v>
      </c>
      <c r="V533" s="1087">
        <v>0</v>
      </c>
      <c r="W533" s="1087">
        <v>0</v>
      </c>
      <c r="X533" s="1087">
        <v>0</v>
      </c>
      <c r="Y533" s="1087">
        <v>0</v>
      </c>
      <c r="Z533" s="1087">
        <v>0</v>
      </c>
      <c r="AA533" s="1087">
        <v>0</v>
      </c>
      <c r="AB533" s="1132">
        <v>0</v>
      </c>
      <c r="AC533" s="1132">
        <v>0</v>
      </c>
      <c r="AD533" s="1087">
        <v>0</v>
      </c>
      <c r="AE533" s="1132">
        <v>0</v>
      </c>
      <c r="AF533" s="1087">
        <v>0</v>
      </c>
      <c r="AG533" s="1087">
        <v>0</v>
      </c>
      <c r="AH533" s="1087">
        <v>0</v>
      </c>
      <c r="AI533" s="1087">
        <v>0</v>
      </c>
      <c r="AJ533" s="1087">
        <v>0</v>
      </c>
      <c r="AK533" s="1087">
        <v>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229000</v>
      </c>
      <c r="N534" s="1087">
        <v>0</v>
      </c>
      <c r="O534" s="1087">
        <v>229000</v>
      </c>
      <c r="P534" s="1087">
        <v>229000</v>
      </c>
      <c r="Q534" s="1087">
        <v>307756.85086980386</v>
      </c>
      <c r="R534" s="1087">
        <v>34000</v>
      </c>
      <c r="S534" s="1087">
        <v>45693.156897700137</v>
      </c>
      <c r="T534" s="1087">
        <v>33999.999999999993</v>
      </c>
      <c r="U534" s="1087">
        <v>34000</v>
      </c>
      <c r="V534" s="1087">
        <v>0</v>
      </c>
      <c r="W534" s="1087">
        <v>0</v>
      </c>
      <c r="X534" s="1087">
        <v>11447725</v>
      </c>
      <c r="Y534" s="1087">
        <v>5447725</v>
      </c>
      <c r="Z534" s="1087">
        <v>0</v>
      </c>
      <c r="AA534" s="1087">
        <v>6000000</v>
      </c>
      <c r="AB534" s="1132">
        <v>0</v>
      </c>
      <c r="AC534" s="1132">
        <v>0</v>
      </c>
      <c r="AD534" s="1087">
        <v>0</v>
      </c>
      <c r="AE534" s="1132">
        <v>0</v>
      </c>
      <c r="AF534" s="1087">
        <v>0</v>
      </c>
      <c r="AG534" s="1087">
        <v>229000</v>
      </c>
      <c r="AH534" s="1087">
        <v>0</v>
      </c>
      <c r="AI534" s="1087">
        <v>229000</v>
      </c>
      <c r="AJ534" s="1087">
        <v>0</v>
      </c>
      <c r="AK534" s="1087">
        <v>229000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229332</v>
      </c>
      <c r="N535" s="1087">
        <v>0</v>
      </c>
      <c r="O535" s="1087">
        <v>229332</v>
      </c>
      <c r="P535" s="1087">
        <v>229332</v>
      </c>
      <c r="Q535" s="1087">
        <v>299226.2437939283</v>
      </c>
      <c r="R535" s="1087">
        <v>0</v>
      </c>
      <c r="S535" s="1087">
        <v>0</v>
      </c>
      <c r="T535" s="1087">
        <v>0</v>
      </c>
      <c r="U535" s="1087">
        <v>0</v>
      </c>
      <c r="V535" s="1087">
        <v>0</v>
      </c>
      <c r="W535" s="1087">
        <v>0</v>
      </c>
      <c r="X535" s="1087">
        <v>7500000</v>
      </c>
      <c r="Y535" s="1087">
        <v>1500000</v>
      </c>
      <c r="Z535" s="1087">
        <v>0</v>
      </c>
      <c r="AA535" s="1087">
        <v>6000000</v>
      </c>
      <c r="AB535" s="1132">
        <v>0</v>
      </c>
      <c r="AC535" s="1132">
        <v>0</v>
      </c>
      <c r="AD535" s="1087">
        <v>0</v>
      </c>
      <c r="AE535" s="1132">
        <v>0</v>
      </c>
      <c r="AF535" s="1087">
        <v>0</v>
      </c>
      <c r="AG535" s="1087">
        <v>229332</v>
      </c>
      <c r="AH535" s="1087">
        <v>0</v>
      </c>
      <c r="AI535" s="1087">
        <v>229332</v>
      </c>
      <c r="AJ535" s="1087">
        <v>0</v>
      </c>
      <c r="AK535" s="1087">
        <v>229332</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235065</v>
      </c>
      <c r="N536" s="1087">
        <v>0</v>
      </c>
      <c r="O536" s="1087">
        <v>235065</v>
      </c>
      <c r="P536" s="1087">
        <v>235065</v>
      </c>
      <c r="Q536" s="1087">
        <v>297773.30918137991</v>
      </c>
      <c r="R536" s="1087">
        <v>0</v>
      </c>
      <c r="S536" s="1087">
        <v>0</v>
      </c>
      <c r="T536" s="1087">
        <v>0</v>
      </c>
      <c r="U536" s="1087">
        <v>0</v>
      </c>
      <c r="V536" s="1087">
        <v>0</v>
      </c>
      <c r="W536" s="1087">
        <v>0</v>
      </c>
      <c r="X536" s="1087">
        <v>15600000</v>
      </c>
      <c r="Y536" s="1087">
        <v>4600000</v>
      </c>
      <c r="Z536" s="1087">
        <v>0</v>
      </c>
      <c r="AA536" s="1087">
        <v>11000000</v>
      </c>
      <c r="AB536" s="1132">
        <v>0</v>
      </c>
      <c r="AC536" s="1132">
        <v>150</v>
      </c>
      <c r="AD536" s="1087">
        <v>0</v>
      </c>
      <c r="AE536" s="1132">
        <v>0</v>
      </c>
      <c r="AF536" s="1087">
        <v>0</v>
      </c>
      <c r="AG536" s="1087">
        <v>235065</v>
      </c>
      <c r="AH536" s="1087">
        <v>0</v>
      </c>
      <c r="AI536" s="1087">
        <v>235065</v>
      </c>
      <c r="AJ536" s="1087">
        <v>0</v>
      </c>
      <c r="AK536" s="1087">
        <v>235065</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0</v>
      </c>
      <c r="M537" s="1087">
        <v>280000</v>
      </c>
      <c r="N537" s="1087">
        <v>0</v>
      </c>
      <c r="O537" s="1087">
        <v>280000</v>
      </c>
      <c r="P537" s="1087">
        <v>280000</v>
      </c>
      <c r="Q537" s="1087">
        <v>344364.68231896358</v>
      </c>
      <c r="R537" s="1087">
        <v>0</v>
      </c>
      <c r="S537" s="1087">
        <v>0</v>
      </c>
      <c r="T537" s="1087">
        <v>0</v>
      </c>
      <c r="U537" s="1087">
        <v>0</v>
      </c>
      <c r="V537" s="1087">
        <v>0</v>
      </c>
      <c r="W537" s="1087">
        <v>0</v>
      </c>
      <c r="X537" s="1087">
        <v>18600000</v>
      </c>
      <c r="Y537" s="1087">
        <v>7600000</v>
      </c>
      <c r="Z537" s="1087">
        <v>0</v>
      </c>
      <c r="AA537" s="1087">
        <v>11000000</v>
      </c>
      <c r="AB537" s="1132">
        <v>0</v>
      </c>
      <c r="AC537" s="1132">
        <v>152.84795105899821</v>
      </c>
      <c r="AD537" s="1087">
        <v>0</v>
      </c>
      <c r="AE537" s="1132">
        <v>0</v>
      </c>
      <c r="AF537" s="1087">
        <v>0</v>
      </c>
      <c r="AG537" s="1087">
        <v>280000</v>
      </c>
      <c r="AH537" s="1087">
        <v>0</v>
      </c>
      <c r="AI537" s="1087">
        <v>280000</v>
      </c>
      <c r="AJ537" s="1087">
        <v>0</v>
      </c>
      <c r="AK537" s="1087">
        <v>280000</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0</v>
      </c>
      <c r="M538" s="1087">
        <v>287088.23374684009</v>
      </c>
      <c r="N538" s="1087">
        <v>0</v>
      </c>
      <c r="O538" s="1087">
        <v>287088.23374684009</v>
      </c>
      <c r="P538" s="1087">
        <v>287088.23374684009</v>
      </c>
      <c r="Q538" s="1087">
        <v>342798.36481186876</v>
      </c>
      <c r="R538" s="1087">
        <v>0</v>
      </c>
      <c r="S538" s="1087">
        <v>0</v>
      </c>
      <c r="T538" s="1087">
        <v>0</v>
      </c>
      <c r="U538" s="1087">
        <v>0</v>
      </c>
      <c r="V538" s="1087">
        <v>0</v>
      </c>
      <c r="W538" s="1087">
        <v>0</v>
      </c>
      <c r="X538" s="1087">
        <v>18600000</v>
      </c>
      <c r="Y538" s="1087">
        <v>7600000</v>
      </c>
      <c r="Z538" s="1087">
        <v>0</v>
      </c>
      <c r="AA538" s="1087">
        <v>11000000</v>
      </c>
      <c r="AB538" s="1132">
        <v>0</v>
      </c>
      <c r="AC538" s="1132">
        <v>157.69066445640365</v>
      </c>
      <c r="AD538" s="1087">
        <v>0</v>
      </c>
      <c r="AE538" s="1132">
        <v>0</v>
      </c>
      <c r="AF538" s="1087">
        <v>0</v>
      </c>
      <c r="AG538" s="1087">
        <v>287088.23374684009</v>
      </c>
      <c r="AH538" s="1087">
        <v>0</v>
      </c>
      <c r="AI538" s="1087">
        <v>287088.23374684009</v>
      </c>
      <c r="AJ538" s="1087">
        <v>0</v>
      </c>
      <c r="AK538" s="1087">
        <v>287088.23374684009</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0</v>
      </c>
      <c r="M539" s="1087">
        <v>453000</v>
      </c>
      <c r="N539" s="1087">
        <v>0</v>
      </c>
      <c r="O539" s="1087">
        <v>453000</v>
      </c>
      <c r="P539" s="1087">
        <v>453000</v>
      </c>
      <c r="Q539" s="1087">
        <v>525151.15565789992</v>
      </c>
      <c r="R539" s="1087">
        <v>0</v>
      </c>
      <c r="S539" s="1087">
        <v>0</v>
      </c>
      <c r="T539" s="1087">
        <v>0</v>
      </c>
      <c r="U539" s="1087">
        <v>0</v>
      </c>
      <c r="V539" s="1087">
        <v>0</v>
      </c>
      <c r="W539" s="1087">
        <v>0</v>
      </c>
      <c r="X539" s="1087">
        <v>0</v>
      </c>
      <c r="Y539" s="1087">
        <v>0</v>
      </c>
      <c r="Z539" s="1087">
        <v>0</v>
      </c>
      <c r="AA539" s="1087">
        <v>0</v>
      </c>
      <c r="AB539" s="1132">
        <v>0</v>
      </c>
      <c r="AC539" s="1132">
        <v>122</v>
      </c>
      <c r="AD539" s="1087">
        <v>0</v>
      </c>
      <c r="AE539" s="1132">
        <v>0</v>
      </c>
      <c r="AF539" s="1087">
        <v>0</v>
      </c>
      <c r="AG539" s="1087">
        <v>453000</v>
      </c>
      <c r="AH539" s="1087">
        <v>0</v>
      </c>
      <c r="AI539" s="1087">
        <v>453000</v>
      </c>
      <c r="AJ539" s="1087">
        <v>0</v>
      </c>
      <c r="AK539" s="1087">
        <v>453000</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290000</v>
      </c>
      <c r="N540" s="144">
        <v>0</v>
      </c>
      <c r="O540" s="144">
        <v>290000</v>
      </c>
      <c r="P540" s="144">
        <v>290000</v>
      </c>
      <c r="Q540" s="144">
        <v>326397.55489999999</v>
      </c>
      <c r="R540" s="144">
        <v>0</v>
      </c>
      <c r="S540" s="144">
        <v>0</v>
      </c>
      <c r="T540" s="144">
        <v>0</v>
      </c>
      <c r="U540" s="144">
        <v>0</v>
      </c>
      <c r="V540" s="144">
        <v>0</v>
      </c>
      <c r="W540" s="144">
        <v>0</v>
      </c>
      <c r="X540" s="144">
        <v>0</v>
      </c>
      <c r="Y540" s="144">
        <v>0</v>
      </c>
      <c r="Z540" s="144">
        <v>0</v>
      </c>
      <c r="AA540" s="144">
        <v>0</v>
      </c>
      <c r="AB540" s="1134">
        <v>0</v>
      </c>
      <c r="AC540" s="1134">
        <v>126</v>
      </c>
      <c r="AD540" s="144">
        <v>0</v>
      </c>
      <c r="AE540" s="1134">
        <v>0</v>
      </c>
      <c r="AF540" s="144">
        <v>0</v>
      </c>
      <c r="AG540" s="144">
        <v>290000</v>
      </c>
      <c r="AH540" s="144">
        <v>0</v>
      </c>
      <c r="AI540" s="144">
        <v>290000</v>
      </c>
      <c r="AJ540" s="144">
        <v>0</v>
      </c>
      <c r="AK540" s="144">
        <v>290000</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297341.38495208439</v>
      </c>
      <c r="N541" s="144">
        <v>0</v>
      </c>
      <c r="O541" s="144">
        <v>297341.38495208439</v>
      </c>
      <c r="P541" s="144">
        <v>297341.38495208439</v>
      </c>
      <c r="Q541" s="144">
        <v>324912.95955453633</v>
      </c>
      <c r="R541" s="144">
        <v>0</v>
      </c>
      <c r="S541" s="144">
        <v>0</v>
      </c>
      <c r="T541" s="144">
        <v>0</v>
      </c>
      <c r="U541" s="144">
        <v>0</v>
      </c>
      <c r="V541" s="144">
        <v>0</v>
      </c>
      <c r="W541" s="144">
        <v>0</v>
      </c>
      <c r="X541" s="144">
        <v>0</v>
      </c>
      <c r="Y541" s="144">
        <v>0</v>
      </c>
      <c r="Z541" s="144">
        <v>0</v>
      </c>
      <c r="AA541" s="144">
        <v>0</v>
      </c>
      <c r="AB541" s="1134">
        <v>0</v>
      </c>
      <c r="AC541" s="1134">
        <v>132.460158143379</v>
      </c>
      <c r="AD541" s="144">
        <v>0</v>
      </c>
      <c r="AE541" s="1134">
        <v>0</v>
      </c>
      <c r="AF541" s="144">
        <v>0</v>
      </c>
      <c r="AG541" s="144">
        <v>297341.38495208439</v>
      </c>
      <c r="AH541" s="144">
        <v>0</v>
      </c>
      <c r="AI541" s="144">
        <v>297341.38495208439</v>
      </c>
      <c r="AJ541" s="144">
        <v>0</v>
      </c>
      <c r="AK541" s="144">
        <v>297341.38495208439</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305272</v>
      </c>
      <c r="N542" s="144">
        <v>0</v>
      </c>
      <c r="O542" s="144">
        <v>305272</v>
      </c>
      <c r="P542" s="144">
        <v>305272</v>
      </c>
      <c r="Q542" s="144">
        <v>323863.06479999999</v>
      </c>
      <c r="R542" s="144">
        <v>0</v>
      </c>
      <c r="S542" s="144">
        <v>0</v>
      </c>
      <c r="T542" s="144">
        <v>0</v>
      </c>
      <c r="U542" s="144">
        <v>0</v>
      </c>
      <c r="V542" s="144">
        <v>0</v>
      </c>
      <c r="W542" s="144">
        <v>0</v>
      </c>
      <c r="X542" s="144">
        <v>0</v>
      </c>
      <c r="Y542" s="144">
        <v>0</v>
      </c>
      <c r="Z542" s="144">
        <v>0</v>
      </c>
      <c r="AA542" s="144">
        <v>0</v>
      </c>
      <c r="AB542" s="1134">
        <v>0</v>
      </c>
      <c r="AC542" s="1134">
        <v>135.81340301146361</v>
      </c>
      <c r="AD542" s="144">
        <v>0</v>
      </c>
      <c r="AE542" s="1134">
        <v>0</v>
      </c>
      <c r="AF542" s="144">
        <v>0</v>
      </c>
      <c r="AG542" s="144">
        <v>305272</v>
      </c>
      <c r="AH542" s="144">
        <v>0</v>
      </c>
      <c r="AI542" s="144">
        <v>305272</v>
      </c>
      <c r="AJ542" s="144">
        <v>0</v>
      </c>
      <c r="AK542" s="144">
        <v>305272</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312999.99747273343</v>
      </c>
      <c r="N543" s="144">
        <v>0</v>
      </c>
      <c r="O543" s="144">
        <v>312999.99747273343</v>
      </c>
      <c r="P543" s="144">
        <v>312999.99747273343</v>
      </c>
      <c r="Q543" s="144">
        <v>322389.99739691545</v>
      </c>
      <c r="R543" s="144">
        <v>0</v>
      </c>
      <c r="S543" s="144">
        <v>0</v>
      </c>
      <c r="T543" s="144">
        <v>0</v>
      </c>
      <c r="U543" s="144">
        <v>0</v>
      </c>
      <c r="V543" s="144">
        <v>0</v>
      </c>
      <c r="W543" s="144">
        <v>0</v>
      </c>
      <c r="X543" s="144">
        <v>0</v>
      </c>
      <c r="Y543" s="144">
        <v>0</v>
      </c>
      <c r="Z543" s="144">
        <v>0</v>
      </c>
      <c r="AA543" s="144">
        <v>0</v>
      </c>
      <c r="AB543" s="1134">
        <v>0</v>
      </c>
      <c r="AC543" s="1134">
        <v>139.25153567753162</v>
      </c>
      <c r="AD543" s="144">
        <v>0</v>
      </c>
      <c r="AE543" s="1134">
        <v>0</v>
      </c>
      <c r="AF543" s="144">
        <v>0</v>
      </c>
      <c r="AG543" s="144">
        <v>312999.99747273343</v>
      </c>
      <c r="AH543" s="144">
        <v>0</v>
      </c>
      <c r="AI543" s="144">
        <v>312999.99747273343</v>
      </c>
      <c r="AJ543" s="144">
        <v>0</v>
      </c>
      <c r="AK543" s="144">
        <v>312999.99747273343</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320923.6301329016</v>
      </c>
      <c r="N544" s="144">
        <v>0</v>
      </c>
      <c r="O544" s="144">
        <v>320923.6301329016</v>
      </c>
      <c r="P544" s="144">
        <v>320923.6301329016</v>
      </c>
      <c r="Q544" s="144">
        <v>320923.6301329016</v>
      </c>
      <c r="R544" s="144">
        <v>0</v>
      </c>
      <c r="S544" s="144">
        <v>0</v>
      </c>
      <c r="T544" s="144">
        <v>0</v>
      </c>
      <c r="U544" s="144">
        <v>0</v>
      </c>
      <c r="V544" s="144">
        <v>0</v>
      </c>
      <c r="W544" s="144">
        <v>0</v>
      </c>
      <c r="X544" s="144">
        <v>0</v>
      </c>
      <c r="Y544" s="144">
        <v>0</v>
      </c>
      <c r="Z544" s="144">
        <v>0</v>
      </c>
      <c r="AA544" s="144">
        <v>0</v>
      </c>
      <c r="AB544" s="1134">
        <v>0</v>
      </c>
      <c r="AC544" s="1134">
        <v>142.77670508642015</v>
      </c>
      <c r="AD544" s="144">
        <v>0</v>
      </c>
      <c r="AE544" s="1134">
        <v>0</v>
      </c>
      <c r="AF544" s="144">
        <v>0</v>
      </c>
      <c r="AG544" s="144">
        <v>320923.6301329016</v>
      </c>
      <c r="AH544" s="144">
        <v>0</v>
      </c>
      <c r="AI544" s="144">
        <v>320923.6301329016</v>
      </c>
      <c r="AJ544" s="144">
        <v>0</v>
      </c>
      <c r="AK544" s="144">
        <v>320923.6301329016</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316278</v>
      </c>
      <c r="N545" s="144">
        <v>0</v>
      </c>
      <c r="O545" s="144">
        <v>316278</v>
      </c>
      <c r="P545" s="144">
        <v>316278</v>
      </c>
      <c r="Q545" s="144">
        <v>307066.01941747573</v>
      </c>
      <c r="R545" s="144">
        <v>0</v>
      </c>
      <c r="S545" s="144">
        <v>0</v>
      </c>
      <c r="T545" s="144">
        <v>0</v>
      </c>
      <c r="U545" s="144">
        <v>0</v>
      </c>
      <c r="V545" s="144">
        <v>0</v>
      </c>
      <c r="W545" s="144">
        <v>0</v>
      </c>
      <c r="X545" s="144">
        <v>0</v>
      </c>
      <c r="Y545" s="144">
        <v>0</v>
      </c>
      <c r="Z545" s="144">
        <v>0</v>
      </c>
      <c r="AA545" s="144">
        <v>0</v>
      </c>
      <c r="AB545" s="1134">
        <v>0</v>
      </c>
      <c r="AC545" s="1134">
        <v>165</v>
      </c>
      <c r="AD545" s="144">
        <v>0</v>
      </c>
      <c r="AE545" s="1134">
        <v>0</v>
      </c>
      <c r="AF545" s="144">
        <v>0</v>
      </c>
      <c r="AG545" s="144">
        <v>316278</v>
      </c>
      <c r="AH545" s="144">
        <v>0</v>
      </c>
      <c r="AI545" s="144">
        <v>316278</v>
      </c>
      <c r="AJ545" s="144">
        <v>0</v>
      </c>
      <c r="AK545" s="144">
        <v>316278</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324284.61568922532</v>
      </c>
      <c r="N546" s="144">
        <v>0</v>
      </c>
      <c r="O546" s="144">
        <v>324284.61568922532</v>
      </c>
      <c r="P546" s="144">
        <v>324284.61568922532</v>
      </c>
      <c r="Q546" s="144">
        <v>305669.3521436755</v>
      </c>
      <c r="R546" s="144">
        <v>0</v>
      </c>
      <c r="S546" s="144">
        <v>0</v>
      </c>
      <c r="T546" s="144">
        <v>0</v>
      </c>
      <c r="U546" s="144">
        <v>0</v>
      </c>
      <c r="V546" s="144">
        <v>0</v>
      </c>
      <c r="W546" s="144">
        <v>0</v>
      </c>
      <c r="X546" s="144">
        <v>0</v>
      </c>
      <c r="Y546" s="144">
        <v>0</v>
      </c>
      <c r="Z546" s="144">
        <v>0</v>
      </c>
      <c r="AA546" s="144">
        <v>0</v>
      </c>
      <c r="AB546" s="1134">
        <v>0</v>
      </c>
      <c r="AC546" s="1134">
        <v>169.17699488653076</v>
      </c>
      <c r="AD546" s="144">
        <v>0</v>
      </c>
      <c r="AE546" s="1134">
        <v>0</v>
      </c>
      <c r="AF546" s="144">
        <v>0</v>
      </c>
      <c r="AG546" s="144">
        <v>324284.61568922532</v>
      </c>
      <c r="AH546" s="144">
        <v>0</v>
      </c>
      <c r="AI546" s="144">
        <v>324284.61568922532</v>
      </c>
      <c r="AJ546" s="144">
        <v>0</v>
      </c>
      <c r="AK546" s="144">
        <v>324284.61568922532</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332493.91981961613</v>
      </c>
      <c r="N547" s="144">
        <v>0</v>
      </c>
      <c r="O547" s="144">
        <v>332493.91981961613</v>
      </c>
      <c r="P547" s="144">
        <v>332493.91981961613</v>
      </c>
      <c r="Q547" s="144">
        <v>304279.03750855994</v>
      </c>
      <c r="R547" s="144">
        <v>0</v>
      </c>
      <c r="S547" s="144">
        <v>0</v>
      </c>
      <c r="T547" s="144">
        <v>0</v>
      </c>
      <c r="U547" s="144">
        <v>0</v>
      </c>
      <c r="V547" s="144">
        <v>0</v>
      </c>
      <c r="W547" s="144">
        <v>0</v>
      </c>
      <c r="X547" s="144">
        <v>0</v>
      </c>
      <c r="Y547" s="144">
        <v>0</v>
      </c>
      <c r="Z547" s="144">
        <v>0</v>
      </c>
      <c r="AA547" s="144">
        <v>0</v>
      </c>
      <c r="AB547" s="1134">
        <v>0</v>
      </c>
      <c r="AC547" s="1134">
        <v>173.45973090204396</v>
      </c>
      <c r="AD547" s="144">
        <v>0</v>
      </c>
      <c r="AE547" s="1134">
        <v>0</v>
      </c>
      <c r="AF547" s="144">
        <v>0</v>
      </c>
      <c r="AG547" s="144">
        <v>332493.91981961613</v>
      </c>
      <c r="AH547" s="144">
        <v>0</v>
      </c>
      <c r="AI547" s="144">
        <v>332493.91981961613</v>
      </c>
      <c r="AJ547" s="144">
        <v>0</v>
      </c>
      <c r="AK547" s="144">
        <v>332493.91981961613</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340911.04347348952</v>
      </c>
      <c r="N548" s="144">
        <v>0</v>
      </c>
      <c r="O548" s="144">
        <v>340911.04347348952</v>
      </c>
      <c r="P548" s="144">
        <v>340911.04347348952</v>
      </c>
      <c r="Q548" s="144">
        <v>302895.04661761783</v>
      </c>
      <c r="R548" s="144">
        <v>0</v>
      </c>
      <c r="S548" s="144">
        <v>0</v>
      </c>
      <c r="T548" s="144">
        <v>0</v>
      </c>
      <c r="U548" s="144">
        <v>0</v>
      </c>
      <c r="V548" s="144">
        <v>0</v>
      </c>
      <c r="W548" s="144">
        <v>0</v>
      </c>
      <c r="X548" s="144">
        <v>0</v>
      </c>
      <c r="Y548" s="144">
        <v>0</v>
      </c>
      <c r="Z548" s="144">
        <v>0</v>
      </c>
      <c r="AA548" s="144">
        <v>0</v>
      </c>
      <c r="AB548" s="1134">
        <v>0</v>
      </c>
      <c r="AC548" s="1134">
        <v>177.8508848959643</v>
      </c>
      <c r="AD548" s="144">
        <v>0</v>
      </c>
      <c r="AE548" s="1134">
        <v>0</v>
      </c>
      <c r="AF548" s="144">
        <v>0</v>
      </c>
      <c r="AG548" s="144">
        <v>340911.04347348952</v>
      </c>
      <c r="AH548" s="144">
        <v>0</v>
      </c>
      <c r="AI548" s="144">
        <v>340911.04347348952</v>
      </c>
      <c r="AJ548" s="144">
        <v>0</v>
      </c>
      <c r="AK548" s="144">
        <v>340911.04347348952</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349541.24762712972</v>
      </c>
      <c r="N549" s="144">
        <v>0</v>
      </c>
      <c r="O549" s="144">
        <v>349541.24762712972</v>
      </c>
      <c r="P549" s="144">
        <v>349541.24762712972</v>
      </c>
      <c r="Q549" s="144">
        <v>301517.35070776247</v>
      </c>
      <c r="R549" s="144">
        <v>0</v>
      </c>
      <c r="S549" s="144">
        <v>0</v>
      </c>
      <c r="T549" s="144">
        <v>0</v>
      </c>
      <c r="U549" s="144">
        <v>0</v>
      </c>
      <c r="V549" s="144">
        <v>0</v>
      </c>
      <c r="W549" s="144">
        <v>0</v>
      </c>
      <c r="X549" s="144">
        <v>0</v>
      </c>
      <c r="Y549" s="144">
        <v>0</v>
      </c>
      <c r="Z549" s="144">
        <v>0</v>
      </c>
      <c r="AA549" s="144">
        <v>0</v>
      </c>
      <c r="AB549" s="1134">
        <v>0</v>
      </c>
      <c r="AC549" s="1134">
        <v>182.35320148248186</v>
      </c>
      <c r="AD549" s="144">
        <v>0</v>
      </c>
      <c r="AE549" s="1134">
        <v>0</v>
      </c>
      <c r="AF549" s="144">
        <v>0</v>
      </c>
      <c r="AG549" s="144">
        <v>349541.24762712972</v>
      </c>
      <c r="AH549" s="144">
        <v>0</v>
      </c>
      <c r="AI549" s="144">
        <v>349541.24762712972</v>
      </c>
      <c r="AJ549" s="144">
        <v>0</v>
      </c>
      <c r="AK549" s="144">
        <v>349541.24762712972</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358389.92643906974</v>
      </c>
      <c r="N550" s="144">
        <v>0</v>
      </c>
      <c r="O550" s="144">
        <v>358389.92643906974</v>
      </c>
      <c r="P550" s="144">
        <v>358389.92643906974</v>
      </c>
      <c r="Q550" s="144">
        <v>300145.92114673392</v>
      </c>
      <c r="R550" s="144">
        <v>0</v>
      </c>
      <c r="S550" s="144">
        <v>0</v>
      </c>
      <c r="T550" s="144">
        <v>0</v>
      </c>
      <c r="U550" s="144">
        <v>0</v>
      </c>
      <c r="V550" s="144">
        <v>0</v>
      </c>
      <c r="W550" s="144">
        <v>0</v>
      </c>
      <c r="X550" s="144">
        <v>0</v>
      </c>
      <c r="Y550" s="144">
        <v>0</v>
      </c>
      <c r="Z550" s="144">
        <v>0</v>
      </c>
      <c r="AA550" s="144">
        <v>0</v>
      </c>
      <c r="AB550" s="1134">
        <v>0</v>
      </c>
      <c r="AC550" s="1134">
        <v>186.96949475602631</v>
      </c>
      <c r="AD550" s="144">
        <v>0</v>
      </c>
      <c r="AE550" s="1134">
        <v>0</v>
      </c>
      <c r="AF550" s="144">
        <v>0</v>
      </c>
      <c r="AG550" s="144">
        <v>358389.92643906974</v>
      </c>
      <c r="AH550" s="144">
        <v>0</v>
      </c>
      <c r="AI550" s="144">
        <v>358389.92643906974</v>
      </c>
      <c r="AJ550" s="144">
        <v>0</v>
      </c>
      <c r="AK550" s="144">
        <v>358389.92643906974</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367462.61062161595</v>
      </c>
      <c r="N551" s="144">
        <v>0</v>
      </c>
      <c r="O551" s="144">
        <v>367462.61062161595</v>
      </c>
      <c r="P551" s="144">
        <v>367462.61062161595</v>
      </c>
      <c r="Q551" s="144">
        <v>298780.72943250404</v>
      </c>
      <c r="R551" s="144">
        <v>0</v>
      </c>
      <c r="S551" s="144">
        <v>0</v>
      </c>
      <c r="T551" s="144">
        <v>0</v>
      </c>
      <c r="U551" s="144">
        <v>0</v>
      </c>
      <c r="V551" s="144">
        <v>0</v>
      </c>
      <c r="W551" s="144">
        <v>0</v>
      </c>
      <c r="X551" s="144">
        <v>0</v>
      </c>
      <c r="Y551" s="144">
        <v>0</v>
      </c>
      <c r="Z551" s="144">
        <v>0</v>
      </c>
      <c r="AA551" s="144">
        <v>0</v>
      </c>
      <c r="AB551" s="1134">
        <v>0</v>
      </c>
      <c r="AC551" s="1134">
        <v>191.70265005016674</v>
      </c>
      <c r="AD551" s="144">
        <v>0</v>
      </c>
      <c r="AE551" s="1134">
        <v>0</v>
      </c>
      <c r="AF551" s="144">
        <v>0</v>
      </c>
      <c r="AG551" s="144">
        <v>367462.61062161595</v>
      </c>
      <c r="AH551" s="144">
        <v>0</v>
      </c>
      <c r="AI551" s="144">
        <v>367462.61062161595</v>
      </c>
      <c r="AJ551" s="144">
        <v>0</v>
      </c>
      <c r="AK551" s="144">
        <v>367462.61062161595</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376764.97089772345</v>
      </c>
      <c r="N552" s="144">
        <v>0</v>
      </c>
      <c r="O552" s="144">
        <v>376764.97089772345</v>
      </c>
      <c r="P552" s="144">
        <v>376764.97089772345</v>
      </c>
      <c r="Q552" s="144">
        <v>297421.74719268415</v>
      </c>
      <c r="R552" s="144">
        <v>0</v>
      </c>
      <c r="S552" s="144">
        <v>0</v>
      </c>
      <c r="T552" s="144">
        <v>0</v>
      </c>
      <c r="U552" s="144">
        <v>0</v>
      </c>
      <c r="V552" s="144">
        <v>0</v>
      </c>
      <c r="W552" s="144">
        <v>0</v>
      </c>
      <c r="X552" s="144">
        <v>0</v>
      </c>
      <c r="Y552" s="144">
        <v>0</v>
      </c>
      <c r="Z552" s="144">
        <v>0</v>
      </c>
      <c r="AA552" s="144">
        <v>0</v>
      </c>
      <c r="AB552" s="1134">
        <v>0</v>
      </c>
      <c r="AC552" s="1134">
        <v>196.55562574103917</v>
      </c>
      <c r="AD552" s="144">
        <v>0</v>
      </c>
      <c r="AE552" s="1134">
        <v>0</v>
      </c>
      <c r="AF552" s="144">
        <v>0</v>
      </c>
      <c r="AG552" s="144">
        <v>376764.97089772345</v>
      </c>
      <c r="AH552" s="144">
        <v>0</v>
      </c>
      <c r="AI552" s="144">
        <v>376764.97089772345</v>
      </c>
      <c r="AJ552" s="144">
        <v>0</v>
      </c>
      <c r="AK552" s="144">
        <v>376764.97089772345</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386302.82154538226</v>
      </c>
      <c r="N553" s="144">
        <v>0</v>
      </c>
      <c r="O553" s="144">
        <v>386302.82154538226</v>
      </c>
      <c r="P553" s="144">
        <v>386302.82154538226</v>
      </c>
      <c r="Q553" s="144">
        <v>296068.9461839351</v>
      </c>
      <c r="R553" s="144">
        <v>0</v>
      </c>
      <c r="S553" s="144">
        <v>0</v>
      </c>
      <c r="T553" s="144">
        <v>0</v>
      </c>
      <c r="U553" s="144">
        <v>0</v>
      </c>
      <c r="V553" s="144">
        <v>0</v>
      </c>
      <c r="W553" s="144">
        <v>0</v>
      </c>
      <c r="X553" s="144">
        <v>0</v>
      </c>
      <c r="Y553" s="144">
        <v>0</v>
      </c>
      <c r="Z553" s="144">
        <v>0</v>
      </c>
      <c r="AA553" s="144">
        <v>0</v>
      </c>
      <c r="AB553" s="1134">
        <v>0</v>
      </c>
      <c r="AC553" s="1134">
        <v>201.53145509642806</v>
      </c>
      <c r="AD553" s="144">
        <v>0</v>
      </c>
      <c r="AE553" s="1134">
        <v>0</v>
      </c>
      <c r="AF553" s="144">
        <v>0</v>
      </c>
      <c r="AG553" s="144">
        <v>386302.82154538226</v>
      </c>
      <c r="AH553" s="144">
        <v>0</v>
      </c>
      <c r="AI553" s="144">
        <v>386302.82154538226</v>
      </c>
      <c r="AJ553" s="144">
        <v>0</v>
      </c>
      <c r="AK553" s="144">
        <v>386302.82154538226</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396082.12403173052</v>
      </c>
      <c r="N554" s="144">
        <v>0</v>
      </c>
      <c r="O554" s="144">
        <v>396082.12403173052</v>
      </c>
      <c r="P554" s="144">
        <v>396082.12403173052</v>
      </c>
      <c r="Q554" s="144">
        <v>294722.29829138063</v>
      </c>
      <c r="R554" s="144">
        <v>0</v>
      </c>
      <c r="S554" s="144">
        <v>0</v>
      </c>
      <c r="T554" s="144">
        <v>0</v>
      </c>
      <c r="U554" s="144">
        <v>0</v>
      </c>
      <c r="V554" s="144">
        <v>0</v>
      </c>
      <c r="W554" s="144">
        <v>0</v>
      </c>
      <c r="X554" s="144">
        <v>0</v>
      </c>
      <c r="Y554" s="144">
        <v>0</v>
      </c>
      <c r="Z554" s="144">
        <v>0</v>
      </c>
      <c r="AA554" s="144">
        <v>0</v>
      </c>
      <c r="AB554" s="1134">
        <v>0</v>
      </c>
      <c r="AC554" s="1134">
        <v>206.63324817165767</v>
      </c>
      <c r="AD554" s="144">
        <v>0</v>
      </c>
      <c r="AE554" s="1134">
        <v>0</v>
      </c>
      <c r="AF554" s="144">
        <v>0</v>
      </c>
      <c r="AG554" s="144">
        <v>396082.12403173052</v>
      </c>
      <c r="AH554" s="144">
        <v>0</v>
      </c>
      <c r="AI554" s="144">
        <v>396082.12403173052</v>
      </c>
      <c r="AJ554" s="144">
        <v>0</v>
      </c>
      <c r="AK554" s="144">
        <v>396082.12403173052</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406108.99073916557</v>
      </c>
      <c r="N555" s="144">
        <v>0</v>
      </c>
      <c r="O555" s="144">
        <v>406108.99073916557</v>
      </c>
      <c r="P555" s="144">
        <v>406108.99073916557</v>
      </c>
      <c r="Q555" s="144">
        <v>293381.77552802296</v>
      </c>
      <c r="R555" s="144">
        <v>0</v>
      </c>
      <c r="S555" s="144">
        <v>0</v>
      </c>
      <c r="T555" s="144">
        <v>0</v>
      </c>
      <c r="U555" s="144">
        <v>0</v>
      </c>
      <c r="V555" s="144">
        <v>0</v>
      </c>
      <c r="W555" s="144">
        <v>0</v>
      </c>
      <c r="X555" s="144">
        <v>0</v>
      </c>
      <c r="Y555" s="144">
        <v>0</v>
      </c>
      <c r="Z555" s="144">
        <v>0</v>
      </c>
      <c r="AA555" s="144">
        <v>0</v>
      </c>
      <c r="AB555" s="1134">
        <v>0</v>
      </c>
      <c r="AC555" s="1134">
        <v>211.86419375347745</v>
      </c>
      <c r="AD555" s="144">
        <v>0</v>
      </c>
      <c r="AE555" s="1134">
        <v>0</v>
      </c>
      <c r="AF555" s="144">
        <v>0</v>
      </c>
      <c r="AG555" s="144">
        <v>406108.99073916557</v>
      </c>
      <c r="AH555" s="144">
        <v>0</v>
      </c>
      <c r="AI555" s="144">
        <v>406108.99073916557</v>
      </c>
      <c r="AJ555" s="144">
        <v>0</v>
      </c>
      <c r="AK555" s="144">
        <v>406108.99073916557</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416389.68878578173</v>
      </c>
      <c r="N556" s="144">
        <v>0</v>
      </c>
      <c r="O556" s="144">
        <v>416389.68878578173</v>
      </c>
      <c r="P556" s="144">
        <v>416389.68878578173</v>
      </c>
      <c r="Q556" s="144">
        <v>292047.35003416101</v>
      </c>
      <c r="R556" s="144">
        <v>0</v>
      </c>
      <c r="S556" s="144">
        <v>0</v>
      </c>
      <c r="T556" s="144">
        <v>0</v>
      </c>
      <c r="U556" s="144">
        <v>0</v>
      </c>
      <c r="V556" s="144">
        <v>0</v>
      </c>
      <c r="W556" s="144">
        <v>0</v>
      </c>
      <c r="X556" s="144">
        <v>0</v>
      </c>
      <c r="Y556" s="144">
        <v>0</v>
      </c>
      <c r="Z556" s="144">
        <v>0</v>
      </c>
      <c r="AA556" s="144">
        <v>0</v>
      </c>
      <c r="AB556" s="1134">
        <v>0</v>
      </c>
      <c r="AC556" s="1134">
        <v>217.22756135315771</v>
      </c>
      <c r="AD556" s="144">
        <v>0</v>
      </c>
      <c r="AE556" s="1134">
        <v>0</v>
      </c>
      <c r="AF556" s="144">
        <v>0</v>
      </c>
      <c r="AG556" s="144">
        <v>416389.68878578173</v>
      </c>
      <c r="AH556" s="144">
        <v>0</v>
      </c>
      <c r="AI556" s="144">
        <v>416389.68878578173</v>
      </c>
      <c r="AJ556" s="144">
        <v>0</v>
      </c>
      <c r="AK556" s="144">
        <v>416389.68878578173</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426930.64394252322</v>
      </c>
      <c r="N557" s="144">
        <v>0</v>
      </c>
      <c r="O557" s="144">
        <v>426930.64394252322</v>
      </c>
      <c r="P557" s="144">
        <v>426930.64394252322</v>
      </c>
      <c r="Q557" s="144">
        <v>290718.99407681153</v>
      </c>
      <c r="R557" s="144">
        <v>0</v>
      </c>
      <c r="S557" s="144">
        <v>0</v>
      </c>
      <c r="T557" s="144">
        <v>0</v>
      </c>
      <c r="U557" s="144">
        <v>0</v>
      </c>
      <c r="V557" s="144">
        <v>0</v>
      </c>
      <c r="W557" s="144">
        <v>0</v>
      </c>
      <c r="X557" s="144">
        <v>0</v>
      </c>
      <c r="Y557" s="144">
        <v>0</v>
      </c>
      <c r="Z557" s="144">
        <v>0</v>
      </c>
      <c r="AA557" s="144">
        <v>0</v>
      </c>
      <c r="AB557" s="1134">
        <v>0</v>
      </c>
      <c r="AC557" s="1134">
        <v>222.72670325004052</v>
      </c>
      <c r="AD557" s="144">
        <v>0</v>
      </c>
      <c r="AE557" s="1134">
        <v>0</v>
      </c>
      <c r="AF557" s="144">
        <v>0</v>
      </c>
      <c r="AG557" s="144">
        <v>426930.64394252322</v>
      </c>
      <c r="AH557" s="144">
        <v>0</v>
      </c>
      <c r="AI557" s="144">
        <v>426930.64394252322</v>
      </c>
      <c r="AJ557" s="144">
        <v>0</v>
      </c>
      <c r="AK557" s="144">
        <v>426930.64394252322</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437738.44464950025</v>
      </c>
      <c r="N558" s="144">
        <v>0</v>
      </c>
      <c r="O558" s="144">
        <v>437738.44464950025</v>
      </c>
      <c r="P558" s="144">
        <v>437738.44464950025</v>
      </c>
      <c r="Q558" s="144">
        <v>289396.68004913273</v>
      </c>
      <c r="R558" s="144">
        <v>0</v>
      </c>
      <c r="S558" s="144">
        <v>0</v>
      </c>
      <c r="T558" s="144">
        <v>0</v>
      </c>
      <c r="U558" s="144">
        <v>0</v>
      </c>
      <c r="V558" s="144">
        <v>0</v>
      </c>
      <c r="W558" s="144">
        <v>0</v>
      </c>
      <c r="X558" s="144">
        <v>0</v>
      </c>
      <c r="Y558" s="144">
        <v>0</v>
      </c>
      <c r="Z558" s="144">
        <v>0</v>
      </c>
      <c r="AA558" s="144">
        <v>0</v>
      </c>
      <c r="AB558" s="1134">
        <v>0</v>
      </c>
      <c r="AC558" s="1134">
        <v>228.36505658682395</v>
      </c>
      <c r="AD558" s="144">
        <v>0</v>
      </c>
      <c r="AE558" s="1134">
        <v>0</v>
      </c>
      <c r="AF558" s="144">
        <v>0</v>
      </c>
      <c r="AG558" s="144">
        <v>437738.44464950025</v>
      </c>
      <c r="AH558" s="144">
        <v>0</v>
      </c>
      <c r="AI558" s="144">
        <v>437738.44464950025</v>
      </c>
      <c r="AJ558" s="144">
        <v>0</v>
      </c>
      <c r="AK558" s="144">
        <v>437738.44464950025</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448819.8461339784</v>
      </c>
      <c r="N559" s="144">
        <v>0</v>
      </c>
      <c r="O559" s="144">
        <v>448819.8461339784</v>
      </c>
      <c r="P559" s="144">
        <v>448819.8461339784</v>
      </c>
      <c r="Q559" s="144">
        <v>288080.38046985056</v>
      </c>
      <c r="R559" s="144">
        <v>0</v>
      </c>
      <c r="S559" s="144">
        <v>0</v>
      </c>
      <c r="T559" s="144">
        <v>0</v>
      </c>
      <c r="U559" s="144">
        <v>0</v>
      </c>
      <c r="V559" s="144">
        <v>0</v>
      </c>
      <c r="W559" s="144">
        <v>0</v>
      </c>
      <c r="X559" s="144">
        <v>0</v>
      </c>
      <c r="Y559" s="144">
        <v>0</v>
      </c>
      <c r="Z559" s="144">
        <v>0</v>
      </c>
      <c r="AA559" s="144">
        <v>0</v>
      </c>
      <c r="AB559" s="1134">
        <v>0</v>
      </c>
      <c r="AC559" s="1134">
        <v>234.1461455178875</v>
      </c>
      <c r="AD559" s="144">
        <v>0</v>
      </c>
      <c r="AE559" s="1134">
        <v>0</v>
      </c>
      <c r="AF559" s="144">
        <v>0</v>
      </c>
      <c r="AG559" s="144">
        <v>448819.8461339784</v>
      </c>
      <c r="AH559" s="144">
        <v>0</v>
      </c>
      <c r="AI559" s="144">
        <v>448819.8461339784</v>
      </c>
      <c r="AJ559" s="144">
        <v>0</v>
      </c>
      <c r="AK559" s="144">
        <v>448819.8461339784</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460181.77463261568</v>
      </c>
      <c r="N560" s="144">
        <v>0</v>
      </c>
      <c r="O560" s="144">
        <v>460181.77463261568</v>
      </c>
      <c r="P560" s="144">
        <v>460181.77463261568</v>
      </c>
      <c r="Q560" s="144">
        <v>286770.06798268756</v>
      </c>
      <c r="R560" s="144">
        <v>0</v>
      </c>
      <c r="S560" s="144">
        <v>0</v>
      </c>
      <c r="T560" s="144">
        <v>0</v>
      </c>
      <c r="U560" s="144">
        <v>0</v>
      </c>
      <c r="V560" s="144">
        <v>0</v>
      </c>
      <c r="W560" s="144">
        <v>0</v>
      </c>
      <c r="X560" s="144">
        <v>0</v>
      </c>
      <c r="Y560" s="144">
        <v>0</v>
      </c>
      <c r="Z560" s="144">
        <v>0</v>
      </c>
      <c r="AA560" s="144">
        <v>0</v>
      </c>
      <c r="AB560" s="1134">
        <v>0</v>
      </c>
      <c r="AC560" s="1134">
        <v>240.07358341200327</v>
      </c>
      <c r="AD560" s="144">
        <v>0</v>
      </c>
      <c r="AE560" s="1134">
        <v>0</v>
      </c>
      <c r="AF560" s="144">
        <v>0</v>
      </c>
      <c r="AG560" s="144">
        <v>460181.77463261568</v>
      </c>
      <c r="AH560" s="144">
        <v>0</v>
      </c>
      <c r="AI560" s="144">
        <v>460181.77463261568</v>
      </c>
      <c r="AJ560" s="144">
        <v>0</v>
      </c>
      <c r="AK560" s="144">
        <v>460181.77463261568</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24"/>
      <c r="AE561" s="1136"/>
      <c r="AF561" s="124"/>
      <c r="AG561" s="124"/>
      <c r="AH561" s="124"/>
      <c r="AI561" s="124"/>
      <c r="AJ561" s="124"/>
      <c r="AK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66"/>
      <c r="AE562" s="1134"/>
      <c r="AF562" s="166"/>
      <c r="AG562" s="166"/>
      <c r="AH562" s="166"/>
      <c r="AI562" s="166"/>
      <c r="AJ562" s="166"/>
      <c r="AK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091">
        <v>0</v>
      </c>
      <c r="AE563" s="1138">
        <v>0</v>
      </c>
      <c r="AF563" s="1091">
        <v>0</v>
      </c>
      <c r="AG563" s="1091">
        <v>0</v>
      </c>
      <c r="AH563" s="1091">
        <v>0</v>
      </c>
      <c r="AI563" s="1091">
        <v>0</v>
      </c>
      <c r="AJ563" s="1091">
        <v>0</v>
      </c>
      <c r="AK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091">
        <v>0</v>
      </c>
      <c r="AE564" s="1138">
        <v>0</v>
      </c>
      <c r="AF564" s="1091">
        <v>0</v>
      </c>
      <c r="AG564" s="1091">
        <v>0</v>
      </c>
      <c r="AH564" s="1091">
        <v>0</v>
      </c>
      <c r="AI564" s="1091">
        <v>0</v>
      </c>
      <c r="AJ564" s="1091">
        <v>0</v>
      </c>
      <c r="AK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091">
        <v>0</v>
      </c>
      <c r="AE565" s="1138">
        <v>0</v>
      </c>
      <c r="AF565" s="1091">
        <v>0</v>
      </c>
      <c r="AG565" s="1091">
        <v>0</v>
      </c>
      <c r="AH565" s="1091">
        <v>0</v>
      </c>
      <c r="AI565" s="1091">
        <v>0</v>
      </c>
      <c r="AJ565" s="1091">
        <v>0</v>
      </c>
      <c r="AK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091">
        <v>0</v>
      </c>
      <c r="AE566" s="1138">
        <v>0</v>
      </c>
      <c r="AF566" s="1091">
        <v>0</v>
      </c>
      <c r="AG566" s="1091">
        <v>0</v>
      </c>
      <c r="AH566" s="1091">
        <v>0</v>
      </c>
      <c r="AI566" s="1091">
        <v>0</v>
      </c>
      <c r="AJ566" s="1091">
        <v>0</v>
      </c>
      <c r="AK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091">
        <v>0</v>
      </c>
      <c r="AE567" s="1138">
        <v>0</v>
      </c>
      <c r="AF567" s="1091">
        <v>0</v>
      </c>
      <c r="AG567" s="1091">
        <v>0</v>
      </c>
      <c r="AH567" s="1091">
        <v>0</v>
      </c>
      <c r="AI567" s="1091">
        <v>0</v>
      </c>
      <c r="AJ567" s="1091">
        <v>0</v>
      </c>
      <c r="AK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091">
        <v>0</v>
      </c>
      <c r="AE568" s="1138">
        <v>0</v>
      </c>
      <c r="AF568" s="1091">
        <v>0</v>
      </c>
      <c r="AG568" s="1091">
        <v>0</v>
      </c>
      <c r="AH568" s="1091">
        <v>0</v>
      </c>
      <c r="AI568" s="1091">
        <v>0</v>
      </c>
      <c r="AJ568" s="1091">
        <v>0</v>
      </c>
      <c r="AK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091">
        <v>0</v>
      </c>
      <c r="AE569" s="1138">
        <v>0</v>
      </c>
      <c r="AF569" s="1091">
        <v>0</v>
      </c>
      <c r="AG569" s="1091">
        <v>0</v>
      </c>
      <c r="AH569" s="1091">
        <v>0</v>
      </c>
      <c r="AI569" s="1091">
        <v>0</v>
      </c>
      <c r="AJ569" s="1091">
        <v>0</v>
      </c>
      <c r="AK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138">
        <v>0</v>
      </c>
      <c r="AC570" s="1138">
        <v>0</v>
      </c>
      <c r="AD570" s="1091">
        <v>0</v>
      </c>
      <c r="AE570" s="1138">
        <v>0</v>
      </c>
      <c r="AF570" s="1091">
        <v>0</v>
      </c>
      <c r="AG570" s="1091">
        <v>0</v>
      </c>
      <c r="AH570" s="1091">
        <v>0</v>
      </c>
      <c r="AI570" s="1091">
        <v>0</v>
      </c>
      <c r="AJ570" s="1091">
        <v>0</v>
      </c>
      <c r="AK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138">
        <v>0</v>
      </c>
      <c r="AC571" s="1138">
        <v>0</v>
      </c>
      <c r="AD571" s="1091">
        <v>0</v>
      </c>
      <c r="AE571" s="1138">
        <v>0</v>
      </c>
      <c r="AF571" s="1091">
        <v>0</v>
      </c>
      <c r="AG571" s="1091">
        <v>0</v>
      </c>
      <c r="AH571" s="1091">
        <v>0</v>
      </c>
      <c r="AI571" s="1091">
        <v>0</v>
      </c>
      <c r="AJ571" s="1091">
        <v>0</v>
      </c>
      <c r="AK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138">
        <v>0</v>
      </c>
      <c r="AC572" s="1138">
        <v>0</v>
      </c>
      <c r="AD572" s="1091">
        <v>0</v>
      </c>
      <c r="AE572" s="1138">
        <v>0</v>
      </c>
      <c r="AF572" s="1091">
        <v>0</v>
      </c>
      <c r="AG572" s="1091">
        <v>0</v>
      </c>
      <c r="AH572" s="1091">
        <v>0</v>
      </c>
      <c r="AI572" s="1091">
        <v>0</v>
      </c>
      <c r="AJ572" s="1091">
        <v>0</v>
      </c>
      <c r="AK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138">
        <v>0</v>
      </c>
      <c r="AC573" s="1138">
        <v>0</v>
      </c>
      <c r="AD573" s="1091">
        <v>0</v>
      </c>
      <c r="AE573" s="1138">
        <v>0</v>
      </c>
      <c r="AF573" s="1091">
        <v>0</v>
      </c>
      <c r="AG573" s="1091">
        <v>0</v>
      </c>
      <c r="AH573" s="1091">
        <v>0</v>
      </c>
      <c r="AI573" s="1091">
        <v>0</v>
      </c>
      <c r="AJ573" s="1091">
        <v>0</v>
      </c>
      <c r="AK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138">
        <v>0</v>
      </c>
      <c r="AC574" s="1138">
        <v>0</v>
      </c>
      <c r="AD574" s="1091">
        <v>0</v>
      </c>
      <c r="AE574" s="1138">
        <v>0</v>
      </c>
      <c r="AF574" s="1091">
        <v>0</v>
      </c>
      <c r="AG574" s="1091">
        <v>0</v>
      </c>
      <c r="AH574" s="1091">
        <v>0</v>
      </c>
      <c r="AI574" s="1091">
        <v>0</v>
      </c>
      <c r="AJ574" s="1091">
        <v>0</v>
      </c>
      <c r="AK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138">
        <v>0</v>
      </c>
      <c r="AC575" s="1138">
        <v>0</v>
      </c>
      <c r="AD575" s="1091">
        <v>0</v>
      </c>
      <c r="AE575" s="1138">
        <v>0</v>
      </c>
      <c r="AF575" s="1091">
        <v>0</v>
      </c>
      <c r="AG575" s="1091">
        <v>0</v>
      </c>
      <c r="AH575" s="1091">
        <v>0</v>
      </c>
      <c r="AI575" s="1091">
        <v>0</v>
      </c>
      <c r="AJ575" s="1091">
        <v>0</v>
      </c>
      <c r="AK575" s="1091">
        <v>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0</v>
      </c>
      <c r="N576" s="1091">
        <v>0</v>
      </c>
      <c r="O576" s="1091">
        <v>0</v>
      </c>
      <c r="P576" s="1091">
        <v>0</v>
      </c>
      <c r="Q576" s="1091">
        <v>0</v>
      </c>
      <c r="R576" s="1091">
        <v>14820</v>
      </c>
      <c r="S576" s="1091">
        <v>20514.345964136282</v>
      </c>
      <c r="T576" s="1091">
        <v>14820</v>
      </c>
      <c r="U576" s="1091">
        <v>14820</v>
      </c>
      <c r="V576" s="1091">
        <v>0</v>
      </c>
      <c r="W576" s="1091">
        <v>0</v>
      </c>
      <c r="X576" s="1091">
        <v>0</v>
      </c>
      <c r="Y576" s="1091">
        <v>0</v>
      </c>
      <c r="Z576" s="1091">
        <v>0</v>
      </c>
      <c r="AA576" s="1091">
        <v>0</v>
      </c>
      <c r="AB576" s="1138">
        <v>0</v>
      </c>
      <c r="AC576" s="1138">
        <v>0</v>
      </c>
      <c r="AD576" s="1091">
        <v>0</v>
      </c>
      <c r="AE576" s="1138">
        <v>0</v>
      </c>
      <c r="AF576" s="1091">
        <v>0</v>
      </c>
      <c r="AG576" s="1091">
        <v>0</v>
      </c>
      <c r="AH576" s="1091">
        <v>0</v>
      </c>
      <c r="AI576" s="1091">
        <v>0</v>
      </c>
      <c r="AJ576" s="1091">
        <v>0</v>
      </c>
      <c r="AK576" s="1091">
        <v>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229000</v>
      </c>
      <c r="N577" s="1091">
        <v>0</v>
      </c>
      <c r="O577" s="1091">
        <v>229000</v>
      </c>
      <c r="P577" s="1091">
        <v>229000</v>
      </c>
      <c r="Q577" s="1091">
        <v>307756.85086980386</v>
      </c>
      <c r="R577" s="1091">
        <v>34000</v>
      </c>
      <c r="S577" s="1091">
        <v>45693.156897700137</v>
      </c>
      <c r="T577" s="1091">
        <v>33999.999999999993</v>
      </c>
      <c r="U577" s="1091">
        <v>34000</v>
      </c>
      <c r="V577" s="1091">
        <v>0</v>
      </c>
      <c r="W577" s="1091">
        <v>0</v>
      </c>
      <c r="X577" s="1091">
        <v>11447725</v>
      </c>
      <c r="Y577" s="1091">
        <v>5447725</v>
      </c>
      <c r="Z577" s="1091">
        <v>0</v>
      </c>
      <c r="AA577" s="1091">
        <v>6000000</v>
      </c>
      <c r="AB577" s="1138">
        <v>0</v>
      </c>
      <c r="AC577" s="1138">
        <v>0</v>
      </c>
      <c r="AD577" s="1091">
        <v>0</v>
      </c>
      <c r="AE577" s="1138">
        <v>0</v>
      </c>
      <c r="AF577" s="1091">
        <v>0</v>
      </c>
      <c r="AG577" s="1091">
        <v>229000</v>
      </c>
      <c r="AH577" s="1091">
        <v>0</v>
      </c>
      <c r="AI577" s="1091">
        <v>229000</v>
      </c>
      <c r="AJ577" s="1091">
        <v>0</v>
      </c>
      <c r="AK577" s="1091">
        <v>229000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229332</v>
      </c>
      <c r="N578" s="1091">
        <v>0</v>
      </c>
      <c r="O578" s="1091">
        <v>229332</v>
      </c>
      <c r="P578" s="1091">
        <v>229332</v>
      </c>
      <c r="Q578" s="1091">
        <v>299226.2437939283</v>
      </c>
      <c r="R578" s="1091">
        <v>0</v>
      </c>
      <c r="S578" s="1091">
        <v>0</v>
      </c>
      <c r="T578" s="1091">
        <v>0</v>
      </c>
      <c r="U578" s="1091">
        <v>0</v>
      </c>
      <c r="V578" s="1091">
        <v>0</v>
      </c>
      <c r="W578" s="1091">
        <v>0</v>
      </c>
      <c r="X578" s="1091">
        <v>7500000</v>
      </c>
      <c r="Y578" s="1091">
        <v>1500000</v>
      </c>
      <c r="Z578" s="1091">
        <v>0</v>
      </c>
      <c r="AA578" s="1091">
        <v>6000000</v>
      </c>
      <c r="AB578" s="1138">
        <v>0</v>
      </c>
      <c r="AC578" s="1138">
        <v>0</v>
      </c>
      <c r="AD578" s="1091">
        <v>0</v>
      </c>
      <c r="AE578" s="1138">
        <v>0</v>
      </c>
      <c r="AF578" s="1091">
        <v>0</v>
      </c>
      <c r="AG578" s="1091">
        <v>229332</v>
      </c>
      <c r="AH578" s="1091">
        <v>0</v>
      </c>
      <c r="AI578" s="1091">
        <v>229332</v>
      </c>
      <c r="AJ578" s="1091">
        <v>0</v>
      </c>
      <c r="AK578" s="1091">
        <v>229332</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235065</v>
      </c>
      <c r="N579" s="1091">
        <v>0</v>
      </c>
      <c r="O579" s="1091">
        <v>235065</v>
      </c>
      <c r="P579" s="1091">
        <v>235065</v>
      </c>
      <c r="Q579" s="1091">
        <v>297773.30918137991</v>
      </c>
      <c r="R579" s="1091">
        <v>0</v>
      </c>
      <c r="S579" s="1091">
        <v>0</v>
      </c>
      <c r="T579" s="1091">
        <v>0</v>
      </c>
      <c r="U579" s="1091">
        <v>0</v>
      </c>
      <c r="V579" s="1091">
        <v>0</v>
      </c>
      <c r="W579" s="1091">
        <v>0</v>
      </c>
      <c r="X579" s="1091">
        <v>15600000</v>
      </c>
      <c r="Y579" s="1091">
        <v>4600000</v>
      </c>
      <c r="Z579" s="1091">
        <v>0</v>
      </c>
      <c r="AA579" s="1091">
        <v>11000000</v>
      </c>
      <c r="AB579" s="1138">
        <v>0</v>
      </c>
      <c r="AC579" s="1138">
        <v>150</v>
      </c>
      <c r="AD579" s="1091">
        <v>0</v>
      </c>
      <c r="AE579" s="1138">
        <v>0</v>
      </c>
      <c r="AF579" s="1091">
        <v>0</v>
      </c>
      <c r="AG579" s="1091">
        <v>235065</v>
      </c>
      <c r="AH579" s="1091">
        <v>0</v>
      </c>
      <c r="AI579" s="1091">
        <v>235065</v>
      </c>
      <c r="AJ579" s="1091">
        <v>0</v>
      </c>
      <c r="AK579" s="1091">
        <v>235065</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0</v>
      </c>
      <c r="M580" s="1091">
        <v>280000</v>
      </c>
      <c r="N580" s="1091">
        <v>0</v>
      </c>
      <c r="O580" s="1091">
        <v>280000</v>
      </c>
      <c r="P580" s="1091">
        <v>280000</v>
      </c>
      <c r="Q580" s="1091">
        <v>344364.68231896358</v>
      </c>
      <c r="R580" s="1091">
        <v>0</v>
      </c>
      <c r="S580" s="1091">
        <v>0</v>
      </c>
      <c r="T580" s="1091">
        <v>0</v>
      </c>
      <c r="U580" s="1091">
        <v>0</v>
      </c>
      <c r="V580" s="1091">
        <v>0</v>
      </c>
      <c r="W580" s="1091">
        <v>0</v>
      </c>
      <c r="X580" s="1091">
        <v>18600000</v>
      </c>
      <c r="Y580" s="1091">
        <v>7600000</v>
      </c>
      <c r="Z580" s="1091">
        <v>0</v>
      </c>
      <c r="AA580" s="1091">
        <v>11000000</v>
      </c>
      <c r="AB580" s="1138">
        <v>0</v>
      </c>
      <c r="AC580" s="1138">
        <v>152.84795105899821</v>
      </c>
      <c r="AD580" s="1091">
        <v>0</v>
      </c>
      <c r="AE580" s="1138">
        <v>0</v>
      </c>
      <c r="AF580" s="1091">
        <v>0</v>
      </c>
      <c r="AG580" s="1091">
        <v>280000</v>
      </c>
      <c r="AH580" s="1091">
        <v>0</v>
      </c>
      <c r="AI580" s="1091">
        <v>280000</v>
      </c>
      <c r="AJ580" s="1091">
        <v>0</v>
      </c>
      <c r="AK580" s="1091">
        <v>280000</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0</v>
      </c>
      <c r="M581" s="1091">
        <v>287088.23374684009</v>
      </c>
      <c r="N581" s="1091">
        <v>0</v>
      </c>
      <c r="O581" s="1091">
        <v>287088.23374684009</v>
      </c>
      <c r="P581" s="1091">
        <v>287088.23374684009</v>
      </c>
      <c r="Q581" s="1091">
        <v>342798.36481186876</v>
      </c>
      <c r="R581" s="1091">
        <v>0</v>
      </c>
      <c r="S581" s="1091">
        <v>0</v>
      </c>
      <c r="T581" s="1091">
        <v>0</v>
      </c>
      <c r="U581" s="1091">
        <v>0</v>
      </c>
      <c r="V581" s="1091">
        <v>0</v>
      </c>
      <c r="W581" s="1091">
        <v>0</v>
      </c>
      <c r="X581" s="1091">
        <v>18600000</v>
      </c>
      <c r="Y581" s="1091">
        <v>7600000</v>
      </c>
      <c r="Z581" s="1091">
        <v>0</v>
      </c>
      <c r="AA581" s="1091">
        <v>11000000</v>
      </c>
      <c r="AB581" s="1138">
        <v>0</v>
      </c>
      <c r="AC581" s="1138">
        <v>157.69066445640365</v>
      </c>
      <c r="AD581" s="1091">
        <v>0</v>
      </c>
      <c r="AE581" s="1138">
        <v>0</v>
      </c>
      <c r="AF581" s="1091">
        <v>0</v>
      </c>
      <c r="AG581" s="1091">
        <v>287088.23374684009</v>
      </c>
      <c r="AH581" s="1091">
        <v>0</v>
      </c>
      <c r="AI581" s="1091">
        <v>287088.23374684009</v>
      </c>
      <c r="AJ581" s="1091">
        <v>0</v>
      </c>
      <c r="AK581" s="1091">
        <v>287088.23374684009</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0</v>
      </c>
      <c r="M582" s="1091">
        <v>453000</v>
      </c>
      <c r="N582" s="1091">
        <v>0</v>
      </c>
      <c r="O582" s="1091">
        <v>453000</v>
      </c>
      <c r="P582" s="1091">
        <v>453000</v>
      </c>
      <c r="Q582" s="1091">
        <v>525151.15565789992</v>
      </c>
      <c r="R582" s="1091">
        <v>0</v>
      </c>
      <c r="S582" s="1091">
        <v>0</v>
      </c>
      <c r="T582" s="1091">
        <v>0</v>
      </c>
      <c r="U582" s="1091">
        <v>0</v>
      </c>
      <c r="V582" s="1091">
        <v>0</v>
      </c>
      <c r="W582" s="1091">
        <v>0</v>
      </c>
      <c r="X582" s="1091">
        <v>0</v>
      </c>
      <c r="Y582" s="1091">
        <v>0</v>
      </c>
      <c r="Z582" s="1091">
        <v>0</v>
      </c>
      <c r="AA582" s="1091">
        <v>0</v>
      </c>
      <c r="AB582" s="1138">
        <v>0</v>
      </c>
      <c r="AC582" s="1138">
        <v>122</v>
      </c>
      <c r="AD582" s="1091">
        <v>0</v>
      </c>
      <c r="AE582" s="1138">
        <v>0</v>
      </c>
      <c r="AF582" s="1091">
        <v>0</v>
      </c>
      <c r="AG582" s="1091">
        <v>453000</v>
      </c>
      <c r="AH582" s="1091">
        <v>0</v>
      </c>
      <c r="AI582" s="1091">
        <v>453000</v>
      </c>
      <c r="AJ582" s="1091">
        <v>0</v>
      </c>
      <c r="AK582" s="1091">
        <v>453000</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0</v>
      </c>
      <c r="M583" s="144">
        <v>290000</v>
      </c>
      <c r="N583" s="144">
        <v>0</v>
      </c>
      <c r="O583" s="144">
        <v>290000</v>
      </c>
      <c r="P583" s="144">
        <v>290000</v>
      </c>
      <c r="Q583" s="144">
        <v>326397.55489999999</v>
      </c>
      <c r="R583" s="144">
        <v>0</v>
      </c>
      <c r="S583" s="144">
        <v>0</v>
      </c>
      <c r="T583" s="144">
        <v>0</v>
      </c>
      <c r="U583" s="144">
        <v>0</v>
      </c>
      <c r="V583" s="144">
        <v>0</v>
      </c>
      <c r="W583" s="144">
        <v>0</v>
      </c>
      <c r="X583" s="144">
        <v>0</v>
      </c>
      <c r="Y583" s="144">
        <v>0</v>
      </c>
      <c r="Z583" s="144">
        <v>0</v>
      </c>
      <c r="AA583" s="144">
        <v>0</v>
      </c>
      <c r="AB583" s="1134">
        <v>0</v>
      </c>
      <c r="AC583" s="1134">
        <v>126</v>
      </c>
      <c r="AD583" s="144">
        <v>0</v>
      </c>
      <c r="AE583" s="1134">
        <v>0</v>
      </c>
      <c r="AF583" s="144">
        <v>0</v>
      </c>
      <c r="AG583" s="144">
        <v>290000</v>
      </c>
      <c r="AH583" s="144">
        <v>0</v>
      </c>
      <c r="AI583" s="144">
        <v>290000</v>
      </c>
      <c r="AJ583" s="144">
        <v>0</v>
      </c>
      <c r="AK583" s="144">
        <v>290000</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297341.38495208439</v>
      </c>
      <c r="N584" s="144">
        <v>0</v>
      </c>
      <c r="O584" s="144">
        <v>297341.38495208439</v>
      </c>
      <c r="P584" s="144">
        <v>297341.38495208439</v>
      </c>
      <c r="Q584" s="144">
        <v>324912.95955453633</v>
      </c>
      <c r="R584" s="144">
        <v>0</v>
      </c>
      <c r="S584" s="144">
        <v>0</v>
      </c>
      <c r="T584" s="144">
        <v>0</v>
      </c>
      <c r="U584" s="144">
        <v>0</v>
      </c>
      <c r="V584" s="144">
        <v>0</v>
      </c>
      <c r="W584" s="144">
        <v>0</v>
      </c>
      <c r="X584" s="144">
        <v>0</v>
      </c>
      <c r="Y584" s="144">
        <v>0</v>
      </c>
      <c r="Z584" s="144">
        <v>0</v>
      </c>
      <c r="AA584" s="144">
        <v>0</v>
      </c>
      <c r="AB584" s="1134">
        <v>0</v>
      </c>
      <c r="AC584" s="1134">
        <v>132.460158143379</v>
      </c>
      <c r="AD584" s="144">
        <v>0</v>
      </c>
      <c r="AE584" s="1134">
        <v>0</v>
      </c>
      <c r="AF584" s="144">
        <v>0</v>
      </c>
      <c r="AG584" s="144">
        <v>297341.38495208439</v>
      </c>
      <c r="AH584" s="144">
        <v>0</v>
      </c>
      <c r="AI584" s="144">
        <v>297341.38495208439</v>
      </c>
      <c r="AJ584" s="144">
        <v>0</v>
      </c>
      <c r="AK584" s="144">
        <v>297341.38495208439</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305272</v>
      </c>
      <c r="N585" s="144">
        <v>0</v>
      </c>
      <c r="O585" s="144">
        <v>305272</v>
      </c>
      <c r="P585" s="144">
        <v>305272</v>
      </c>
      <c r="Q585" s="144">
        <v>323863.06479999999</v>
      </c>
      <c r="R585" s="144">
        <v>0</v>
      </c>
      <c r="S585" s="144">
        <v>0</v>
      </c>
      <c r="T585" s="144">
        <v>0</v>
      </c>
      <c r="U585" s="144">
        <v>0</v>
      </c>
      <c r="V585" s="144">
        <v>0</v>
      </c>
      <c r="W585" s="144">
        <v>0</v>
      </c>
      <c r="X585" s="144">
        <v>0</v>
      </c>
      <c r="Y585" s="144">
        <v>0</v>
      </c>
      <c r="Z585" s="144">
        <v>0</v>
      </c>
      <c r="AA585" s="144">
        <v>0</v>
      </c>
      <c r="AB585" s="1134">
        <v>0</v>
      </c>
      <c r="AC585" s="1134">
        <v>135.81340301146361</v>
      </c>
      <c r="AD585" s="144">
        <v>0</v>
      </c>
      <c r="AE585" s="1134">
        <v>0</v>
      </c>
      <c r="AF585" s="144">
        <v>0</v>
      </c>
      <c r="AG585" s="144">
        <v>305272</v>
      </c>
      <c r="AH585" s="144">
        <v>0</v>
      </c>
      <c r="AI585" s="144">
        <v>305272</v>
      </c>
      <c r="AJ585" s="144">
        <v>0</v>
      </c>
      <c r="AK585" s="144">
        <v>305272</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312999.99747273343</v>
      </c>
      <c r="N586" s="144">
        <v>0</v>
      </c>
      <c r="O586" s="144">
        <v>312999.99747273343</v>
      </c>
      <c r="P586" s="144">
        <v>312999.99747273343</v>
      </c>
      <c r="Q586" s="144">
        <v>322389.99739691545</v>
      </c>
      <c r="R586" s="144">
        <v>0</v>
      </c>
      <c r="S586" s="144">
        <v>0</v>
      </c>
      <c r="T586" s="144">
        <v>0</v>
      </c>
      <c r="U586" s="144">
        <v>0</v>
      </c>
      <c r="V586" s="144">
        <v>0</v>
      </c>
      <c r="W586" s="144">
        <v>0</v>
      </c>
      <c r="X586" s="144">
        <v>0</v>
      </c>
      <c r="Y586" s="144">
        <v>0</v>
      </c>
      <c r="Z586" s="144">
        <v>0</v>
      </c>
      <c r="AA586" s="144">
        <v>0</v>
      </c>
      <c r="AB586" s="1134">
        <v>0</v>
      </c>
      <c r="AC586" s="1134">
        <v>139.25153567753162</v>
      </c>
      <c r="AD586" s="144">
        <v>0</v>
      </c>
      <c r="AE586" s="1134">
        <v>0</v>
      </c>
      <c r="AF586" s="144">
        <v>0</v>
      </c>
      <c r="AG586" s="144">
        <v>312999.99747273343</v>
      </c>
      <c r="AH586" s="144">
        <v>0</v>
      </c>
      <c r="AI586" s="144">
        <v>312999.99747273343</v>
      </c>
      <c r="AJ586" s="144">
        <v>0</v>
      </c>
      <c r="AK586" s="144">
        <v>312999.99747273343</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320923.6301329016</v>
      </c>
      <c r="N587" s="144">
        <v>0</v>
      </c>
      <c r="O587" s="144">
        <v>320923.6301329016</v>
      </c>
      <c r="P587" s="144">
        <v>320923.6301329016</v>
      </c>
      <c r="Q587" s="144">
        <v>320923.6301329016</v>
      </c>
      <c r="R587" s="144">
        <v>0</v>
      </c>
      <c r="S587" s="144">
        <v>0</v>
      </c>
      <c r="T587" s="144">
        <v>0</v>
      </c>
      <c r="U587" s="144">
        <v>0</v>
      </c>
      <c r="V587" s="144">
        <v>0</v>
      </c>
      <c r="W587" s="144">
        <v>0</v>
      </c>
      <c r="X587" s="144">
        <v>0</v>
      </c>
      <c r="Y587" s="144">
        <v>0</v>
      </c>
      <c r="Z587" s="144">
        <v>0</v>
      </c>
      <c r="AA587" s="144">
        <v>0</v>
      </c>
      <c r="AB587" s="1134">
        <v>0</v>
      </c>
      <c r="AC587" s="1134">
        <v>142.77670508642015</v>
      </c>
      <c r="AD587" s="144">
        <v>0</v>
      </c>
      <c r="AE587" s="1134">
        <v>0</v>
      </c>
      <c r="AF587" s="144">
        <v>0</v>
      </c>
      <c r="AG587" s="144">
        <v>320923.6301329016</v>
      </c>
      <c r="AH587" s="144">
        <v>0</v>
      </c>
      <c r="AI587" s="144">
        <v>320923.6301329016</v>
      </c>
      <c r="AJ587" s="144">
        <v>0</v>
      </c>
      <c r="AK587" s="144">
        <v>320923.6301329016</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316278</v>
      </c>
      <c r="N588" s="144">
        <v>0</v>
      </c>
      <c r="O588" s="144">
        <v>316278</v>
      </c>
      <c r="P588" s="144">
        <v>316278</v>
      </c>
      <c r="Q588" s="144">
        <v>307066.01941747573</v>
      </c>
      <c r="R588" s="144">
        <v>0</v>
      </c>
      <c r="S588" s="144">
        <v>0</v>
      </c>
      <c r="T588" s="144">
        <v>0</v>
      </c>
      <c r="U588" s="144">
        <v>0</v>
      </c>
      <c r="V588" s="144">
        <v>0</v>
      </c>
      <c r="W588" s="144">
        <v>0</v>
      </c>
      <c r="X588" s="144">
        <v>0</v>
      </c>
      <c r="Y588" s="144">
        <v>0</v>
      </c>
      <c r="Z588" s="144">
        <v>0</v>
      </c>
      <c r="AA588" s="144">
        <v>0</v>
      </c>
      <c r="AB588" s="1134">
        <v>0</v>
      </c>
      <c r="AC588" s="1134">
        <v>165</v>
      </c>
      <c r="AD588" s="144">
        <v>0</v>
      </c>
      <c r="AE588" s="1134">
        <v>0</v>
      </c>
      <c r="AF588" s="144">
        <v>0</v>
      </c>
      <c r="AG588" s="144">
        <v>316278</v>
      </c>
      <c r="AH588" s="144">
        <v>0</v>
      </c>
      <c r="AI588" s="144">
        <v>316278</v>
      </c>
      <c r="AJ588" s="144">
        <v>0</v>
      </c>
      <c r="AK588" s="144">
        <v>316278</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324284.61568922532</v>
      </c>
      <c r="N589" s="144">
        <v>0</v>
      </c>
      <c r="O589" s="144">
        <v>324284.61568922532</v>
      </c>
      <c r="P589" s="144">
        <v>324284.61568922532</v>
      </c>
      <c r="Q589" s="144">
        <v>305669.3521436755</v>
      </c>
      <c r="R589" s="144">
        <v>0</v>
      </c>
      <c r="S589" s="144">
        <v>0</v>
      </c>
      <c r="T589" s="144">
        <v>0</v>
      </c>
      <c r="U589" s="144">
        <v>0</v>
      </c>
      <c r="V589" s="144">
        <v>0</v>
      </c>
      <c r="W589" s="144">
        <v>0</v>
      </c>
      <c r="X589" s="144">
        <v>0</v>
      </c>
      <c r="Y589" s="144">
        <v>0</v>
      </c>
      <c r="Z589" s="144">
        <v>0</v>
      </c>
      <c r="AA589" s="144">
        <v>0</v>
      </c>
      <c r="AB589" s="1134">
        <v>0</v>
      </c>
      <c r="AC589" s="1134">
        <v>169.17699488653076</v>
      </c>
      <c r="AD589" s="144">
        <v>0</v>
      </c>
      <c r="AE589" s="1134">
        <v>0</v>
      </c>
      <c r="AF589" s="144">
        <v>0</v>
      </c>
      <c r="AG589" s="144">
        <v>324284.61568922532</v>
      </c>
      <c r="AH589" s="144">
        <v>0</v>
      </c>
      <c r="AI589" s="144">
        <v>324284.61568922532</v>
      </c>
      <c r="AJ589" s="144">
        <v>0</v>
      </c>
      <c r="AK589" s="144">
        <v>324284.61568922532</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332493.91981961613</v>
      </c>
      <c r="N590" s="144">
        <v>0</v>
      </c>
      <c r="O590" s="144">
        <v>332493.91981961613</v>
      </c>
      <c r="P590" s="144">
        <v>332493.91981961613</v>
      </c>
      <c r="Q590" s="144">
        <v>304279.03750855994</v>
      </c>
      <c r="R590" s="144">
        <v>0</v>
      </c>
      <c r="S590" s="144">
        <v>0</v>
      </c>
      <c r="T590" s="144">
        <v>0</v>
      </c>
      <c r="U590" s="144">
        <v>0</v>
      </c>
      <c r="V590" s="144">
        <v>0</v>
      </c>
      <c r="W590" s="144">
        <v>0</v>
      </c>
      <c r="X590" s="144">
        <v>0</v>
      </c>
      <c r="Y590" s="144">
        <v>0</v>
      </c>
      <c r="Z590" s="144">
        <v>0</v>
      </c>
      <c r="AA590" s="144">
        <v>0</v>
      </c>
      <c r="AB590" s="1134">
        <v>0</v>
      </c>
      <c r="AC590" s="1134">
        <v>173.45973090204396</v>
      </c>
      <c r="AD590" s="144">
        <v>0</v>
      </c>
      <c r="AE590" s="1134">
        <v>0</v>
      </c>
      <c r="AF590" s="144">
        <v>0</v>
      </c>
      <c r="AG590" s="144">
        <v>332493.91981961613</v>
      </c>
      <c r="AH590" s="144">
        <v>0</v>
      </c>
      <c r="AI590" s="144">
        <v>332493.91981961613</v>
      </c>
      <c r="AJ590" s="144">
        <v>0</v>
      </c>
      <c r="AK590" s="144">
        <v>332493.91981961613</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340911.04347348952</v>
      </c>
      <c r="N591" s="144">
        <v>0</v>
      </c>
      <c r="O591" s="144">
        <v>340911.04347348952</v>
      </c>
      <c r="P591" s="144">
        <v>340911.04347348952</v>
      </c>
      <c r="Q591" s="144">
        <v>302895.04661761783</v>
      </c>
      <c r="R591" s="144">
        <v>0</v>
      </c>
      <c r="S591" s="144">
        <v>0</v>
      </c>
      <c r="T591" s="144">
        <v>0</v>
      </c>
      <c r="U591" s="144">
        <v>0</v>
      </c>
      <c r="V591" s="144">
        <v>0</v>
      </c>
      <c r="W591" s="144">
        <v>0</v>
      </c>
      <c r="X591" s="144">
        <v>0</v>
      </c>
      <c r="Y591" s="144">
        <v>0</v>
      </c>
      <c r="Z591" s="144">
        <v>0</v>
      </c>
      <c r="AA591" s="144">
        <v>0</v>
      </c>
      <c r="AB591" s="1134">
        <v>0</v>
      </c>
      <c r="AC591" s="1134">
        <v>177.8508848959643</v>
      </c>
      <c r="AD591" s="144">
        <v>0</v>
      </c>
      <c r="AE591" s="1134">
        <v>0</v>
      </c>
      <c r="AF591" s="144">
        <v>0</v>
      </c>
      <c r="AG591" s="144">
        <v>340911.04347348952</v>
      </c>
      <c r="AH591" s="144">
        <v>0</v>
      </c>
      <c r="AI591" s="144">
        <v>340911.04347348952</v>
      </c>
      <c r="AJ591" s="144">
        <v>0</v>
      </c>
      <c r="AK591" s="144">
        <v>340911.04347348952</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349541.24762712972</v>
      </c>
      <c r="N592" s="144">
        <v>0</v>
      </c>
      <c r="O592" s="144">
        <v>349541.24762712972</v>
      </c>
      <c r="P592" s="144">
        <v>349541.24762712972</v>
      </c>
      <c r="Q592" s="144">
        <v>301517.35070776247</v>
      </c>
      <c r="R592" s="144">
        <v>0</v>
      </c>
      <c r="S592" s="144">
        <v>0</v>
      </c>
      <c r="T592" s="144">
        <v>0</v>
      </c>
      <c r="U592" s="144">
        <v>0</v>
      </c>
      <c r="V592" s="144">
        <v>0</v>
      </c>
      <c r="W592" s="144">
        <v>0</v>
      </c>
      <c r="X592" s="144">
        <v>0</v>
      </c>
      <c r="Y592" s="144">
        <v>0</v>
      </c>
      <c r="Z592" s="144">
        <v>0</v>
      </c>
      <c r="AA592" s="144">
        <v>0</v>
      </c>
      <c r="AB592" s="1134">
        <v>0</v>
      </c>
      <c r="AC592" s="1134">
        <v>182.35320148248186</v>
      </c>
      <c r="AD592" s="144">
        <v>0</v>
      </c>
      <c r="AE592" s="1134">
        <v>0</v>
      </c>
      <c r="AF592" s="144">
        <v>0</v>
      </c>
      <c r="AG592" s="144">
        <v>349541.24762712972</v>
      </c>
      <c r="AH592" s="144">
        <v>0</v>
      </c>
      <c r="AI592" s="144">
        <v>349541.24762712972</v>
      </c>
      <c r="AJ592" s="144">
        <v>0</v>
      </c>
      <c r="AK592" s="144">
        <v>349541.24762712972</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358389.92643906974</v>
      </c>
      <c r="N593" s="144">
        <v>0</v>
      </c>
      <c r="O593" s="144">
        <v>358389.92643906974</v>
      </c>
      <c r="P593" s="144">
        <v>358389.92643906974</v>
      </c>
      <c r="Q593" s="144">
        <v>300145.92114673392</v>
      </c>
      <c r="R593" s="144">
        <v>0</v>
      </c>
      <c r="S593" s="144">
        <v>0</v>
      </c>
      <c r="T593" s="144">
        <v>0</v>
      </c>
      <c r="U593" s="144">
        <v>0</v>
      </c>
      <c r="V593" s="144">
        <v>0</v>
      </c>
      <c r="W593" s="144">
        <v>0</v>
      </c>
      <c r="X593" s="144">
        <v>0</v>
      </c>
      <c r="Y593" s="144">
        <v>0</v>
      </c>
      <c r="Z593" s="144">
        <v>0</v>
      </c>
      <c r="AA593" s="144">
        <v>0</v>
      </c>
      <c r="AB593" s="1134">
        <v>0</v>
      </c>
      <c r="AC593" s="1134">
        <v>186.96949475602631</v>
      </c>
      <c r="AD593" s="144">
        <v>0</v>
      </c>
      <c r="AE593" s="1134">
        <v>0</v>
      </c>
      <c r="AF593" s="144">
        <v>0</v>
      </c>
      <c r="AG593" s="144">
        <v>358389.92643906974</v>
      </c>
      <c r="AH593" s="144">
        <v>0</v>
      </c>
      <c r="AI593" s="144">
        <v>358389.92643906974</v>
      </c>
      <c r="AJ593" s="144">
        <v>0</v>
      </c>
      <c r="AK593" s="144">
        <v>358389.92643906974</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367462.61062161595</v>
      </c>
      <c r="N594" s="144">
        <v>0</v>
      </c>
      <c r="O594" s="144">
        <v>367462.61062161595</v>
      </c>
      <c r="P594" s="144">
        <v>367462.61062161595</v>
      </c>
      <c r="Q594" s="144">
        <v>298780.72943250404</v>
      </c>
      <c r="R594" s="144">
        <v>0</v>
      </c>
      <c r="S594" s="144">
        <v>0</v>
      </c>
      <c r="T594" s="144">
        <v>0</v>
      </c>
      <c r="U594" s="144">
        <v>0</v>
      </c>
      <c r="V594" s="144">
        <v>0</v>
      </c>
      <c r="W594" s="144">
        <v>0</v>
      </c>
      <c r="X594" s="144">
        <v>0</v>
      </c>
      <c r="Y594" s="144">
        <v>0</v>
      </c>
      <c r="Z594" s="144">
        <v>0</v>
      </c>
      <c r="AA594" s="144">
        <v>0</v>
      </c>
      <c r="AB594" s="1134">
        <v>0</v>
      </c>
      <c r="AC594" s="1134">
        <v>191.70265005016674</v>
      </c>
      <c r="AD594" s="144">
        <v>0</v>
      </c>
      <c r="AE594" s="1134">
        <v>0</v>
      </c>
      <c r="AF594" s="144">
        <v>0</v>
      </c>
      <c r="AG594" s="144">
        <v>367462.61062161595</v>
      </c>
      <c r="AH594" s="144">
        <v>0</v>
      </c>
      <c r="AI594" s="144">
        <v>367462.61062161595</v>
      </c>
      <c r="AJ594" s="144">
        <v>0</v>
      </c>
      <c r="AK594" s="144">
        <v>367462.61062161595</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376764.97089772345</v>
      </c>
      <c r="N595" s="144">
        <v>0</v>
      </c>
      <c r="O595" s="144">
        <v>376764.97089772345</v>
      </c>
      <c r="P595" s="144">
        <v>376764.97089772345</v>
      </c>
      <c r="Q595" s="144">
        <v>297421.74719268415</v>
      </c>
      <c r="R595" s="144">
        <v>0</v>
      </c>
      <c r="S595" s="144">
        <v>0</v>
      </c>
      <c r="T595" s="144">
        <v>0</v>
      </c>
      <c r="U595" s="144">
        <v>0</v>
      </c>
      <c r="V595" s="144">
        <v>0</v>
      </c>
      <c r="W595" s="144">
        <v>0</v>
      </c>
      <c r="X595" s="144">
        <v>0</v>
      </c>
      <c r="Y595" s="144">
        <v>0</v>
      </c>
      <c r="Z595" s="144">
        <v>0</v>
      </c>
      <c r="AA595" s="144">
        <v>0</v>
      </c>
      <c r="AB595" s="1134">
        <v>0</v>
      </c>
      <c r="AC595" s="1134">
        <v>196.55562574103917</v>
      </c>
      <c r="AD595" s="144">
        <v>0</v>
      </c>
      <c r="AE595" s="1134">
        <v>0</v>
      </c>
      <c r="AF595" s="144">
        <v>0</v>
      </c>
      <c r="AG595" s="144">
        <v>376764.97089772345</v>
      </c>
      <c r="AH595" s="144">
        <v>0</v>
      </c>
      <c r="AI595" s="144">
        <v>376764.97089772345</v>
      </c>
      <c r="AJ595" s="144">
        <v>0</v>
      </c>
      <c r="AK595" s="144">
        <v>376764.97089772345</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386302.82154538226</v>
      </c>
      <c r="N596" s="144">
        <v>0</v>
      </c>
      <c r="O596" s="144">
        <v>386302.82154538226</v>
      </c>
      <c r="P596" s="144">
        <v>386302.82154538226</v>
      </c>
      <c r="Q596" s="144">
        <v>296068.9461839351</v>
      </c>
      <c r="R596" s="144">
        <v>0</v>
      </c>
      <c r="S596" s="144">
        <v>0</v>
      </c>
      <c r="T596" s="144">
        <v>0</v>
      </c>
      <c r="U596" s="144">
        <v>0</v>
      </c>
      <c r="V596" s="144">
        <v>0</v>
      </c>
      <c r="W596" s="144">
        <v>0</v>
      </c>
      <c r="X596" s="144">
        <v>0</v>
      </c>
      <c r="Y596" s="144">
        <v>0</v>
      </c>
      <c r="Z596" s="144">
        <v>0</v>
      </c>
      <c r="AA596" s="144">
        <v>0</v>
      </c>
      <c r="AB596" s="1134">
        <v>0</v>
      </c>
      <c r="AC596" s="1134">
        <v>201.53145509642806</v>
      </c>
      <c r="AD596" s="144">
        <v>0</v>
      </c>
      <c r="AE596" s="1134">
        <v>0</v>
      </c>
      <c r="AF596" s="144">
        <v>0</v>
      </c>
      <c r="AG596" s="144">
        <v>386302.82154538226</v>
      </c>
      <c r="AH596" s="144">
        <v>0</v>
      </c>
      <c r="AI596" s="144">
        <v>386302.82154538226</v>
      </c>
      <c r="AJ596" s="144">
        <v>0</v>
      </c>
      <c r="AK596" s="144">
        <v>386302.82154538226</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396082.12403173052</v>
      </c>
      <c r="N597" s="144">
        <v>0</v>
      </c>
      <c r="O597" s="144">
        <v>396082.12403173052</v>
      </c>
      <c r="P597" s="144">
        <v>396082.12403173052</v>
      </c>
      <c r="Q597" s="144">
        <v>294722.29829138063</v>
      </c>
      <c r="R597" s="144">
        <v>0</v>
      </c>
      <c r="S597" s="144">
        <v>0</v>
      </c>
      <c r="T597" s="144">
        <v>0</v>
      </c>
      <c r="U597" s="144">
        <v>0</v>
      </c>
      <c r="V597" s="144">
        <v>0</v>
      </c>
      <c r="W597" s="144">
        <v>0</v>
      </c>
      <c r="X597" s="144">
        <v>0</v>
      </c>
      <c r="Y597" s="144">
        <v>0</v>
      </c>
      <c r="Z597" s="144">
        <v>0</v>
      </c>
      <c r="AA597" s="144">
        <v>0</v>
      </c>
      <c r="AB597" s="1134">
        <v>0</v>
      </c>
      <c r="AC597" s="1134">
        <v>206.63324817165767</v>
      </c>
      <c r="AD597" s="144">
        <v>0</v>
      </c>
      <c r="AE597" s="1134">
        <v>0</v>
      </c>
      <c r="AF597" s="144">
        <v>0</v>
      </c>
      <c r="AG597" s="144">
        <v>396082.12403173052</v>
      </c>
      <c r="AH597" s="144">
        <v>0</v>
      </c>
      <c r="AI597" s="144">
        <v>396082.12403173052</v>
      </c>
      <c r="AJ597" s="144">
        <v>0</v>
      </c>
      <c r="AK597" s="144">
        <v>396082.12403173052</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406108.99073916557</v>
      </c>
      <c r="N598" s="144">
        <v>0</v>
      </c>
      <c r="O598" s="144">
        <v>406108.99073916557</v>
      </c>
      <c r="P598" s="144">
        <v>406108.99073916557</v>
      </c>
      <c r="Q598" s="144">
        <v>293381.77552802296</v>
      </c>
      <c r="R598" s="144">
        <v>0</v>
      </c>
      <c r="S598" s="144">
        <v>0</v>
      </c>
      <c r="T598" s="144">
        <v>0</v>
      </c>
      <c r="U598" s="144">
        <v>0</v>
      </c>
      <c r="V598" s="144">
        <v>0</v>
      </c>
      <c r="W598" s="144">
        <v>0</v>
      </c>
      <c r="X598" s="144">
        <v>0</v>
      </c>
      <c r="Y598" s="144">
        <v>0</v>
      </c>
      <c r="Z598" s="144">
        <v>0</v>
      </c>
      <c r="AA598" s="144">
        <v>0</v>
      </c>
      <c r="AB598" s="1134">
        <v>0</v>
      </c>
      <c r="AC598" s="1134">
        <v>211.86419375347745</v>
      </c>
      <c r="AD598" s="144">
        <v>0</v>
      </c>
      <c r="AE598" s="1134">
        <v>0</v>
      </c>
      <c r="AF598" s="144">
        <v>0</v>
      </c>
      <c r="AG598" s="144">
        <v>406108.99073916557</v>
      </c>
      <c r="AH598" s="144">
        <v>0</v>
      </c>
      <c r="AI598" s="144">
        <v>406108.99073916557</v>
      </c>
      <c r="AJ598" s="144">
        <v>0</v>
      </c>
      <c r="AK598" s="144">
        <v>406108.99073916557</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416389.68878578173</v>
      </c>
      <c r="N599" s="144">
        <v>0</v>
      </c>
      <c r="O599" s="144">
        <v>416389.68878578173</v>
      </c>
      <c r="P599" s="144">
        <v>416389.68878578173</v>
      </c>
      <c r="Q599" s="144">
        <v>292047.35003416101</v>
      </c>
      <c r="R599" s="144">
        <v>0</v>
      </c>
      <c r="S599" s="144">
        <v>0</v>
      </c>
      <c r="T599" s="144">
        <v>0</v>
      </c>
      <c r="U599" s="144">
        <v>0</v>
      </c>
      <c r="V599" s="144">
        <v>0</v>
      </c>
      <c r="W599" s="144">
        <v>0</v>
      </c>
      <c r="X599" s="144">
        <v>0</v>
      </c>
      <c r="Y599" s="144">
        <v>0</v>
      </c>
      <c r="Z599" s="144">
        <v>0</v>
      </c>
      <c r="AA599" s="144">
        <v>0</v>
      </c>
      <c r="AB599" s="1134">
        <v>0</v>
      </c>
      <c r="AC599" s="1134">
        <v>217.22756135315771</v>
      </c>
      <c r="AD599" s="144">
        <v>0</v>
      </c>
      <c r="AE599" s="1134">
        <v>0</v>
      </c>
      <c r="AF599" s="144">
        <v>0</v>
      </c>
      <c r="AG599" s="144">
        <v>416389.68878578173</v>
      </c>
      <c r="AH599" s="144">
        <v>0</v>
      </c>
      <c r="AI599" s="144">
        <v>416389.68878578173</v>
      </c>
      <c r="AJ599" s="144">
        <v>0</v>
      </c>
      <c r="AK599" s="144">
        <v>416389.68878578173</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426930.64394252322</v>
      </c>
      <c r="N600" s="144">
        <v>0</v>
      </c>
      <c r="O600" s="144">
        <v>426930.64394252322</v>
      </c>
      <c r="P600" s="144">
        <v>426930.64394252322</v>
      </c>
      <c r="Q600" s="144">
        <v>290718.99407681153</v>
      </c>
      <c r="R600" s="144">
        <v>0</v>
      </c>
      <c r="S600" s="144">
        <v>0</v>
      </c>
      <c r="T600" s="144">
        <v>0</v>
      </c>
      <c r="U600" s="144">
        <v>0</v>
      </c>
      <c r="V600" s="144">
        <v>0</v>
      </c>
      <c r="W600" s="144">
        <v>0</v>
      </c>
      <c r="X600" s="144">
        <v>0</v>
      </c>
      <c r="Y600" s="144">
        <v>0</v>
      </c>
      <c r="Z600" s="144">
        <v>0</v>
      </c>
      <c r="AA600" s="144">
        <v>0</v>
      </c>
      <c r="AB600" s="1134">
        <v>0</v>
      </c>
      <c r="AC600" s="1134">
        <v>222.72670325004052</v>
      </c>
      <c r="AD600" s="144">
        <v>0</v>
      </c>
      <c r="AE600" s="1134">
        <v>0</v>
      </c>
      <c r="AF600" s="144">
        <v>0</v>
      </c>
      <c r="AG600" s="144">
        <v>426930.64394252322</v>
      </c>
      <c r="AH600" s="144">
        <v>0</v>
      </c>
      <c r="AI600" s="144">
        <v>426930.64394252322</v>
      </c>
      <c r="AJ600" s="144">
        <v>0</v>
      </c>
      <c r="AK600" s="144">
        <v>426930.64394252322</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437738.44464950025</v>
      </c>
      <c r="N601" s="144">
        <v>0</v>
      </c>
      <c r="O601" s="144">
        <v>437738.44464950025</v>
      </c>
      <c r="P601" s="144">
        <v>437738.44464950025</v>
      </c>
      <c r="Q601" s="144">
        <v>289396.68004913273</v>
      </c>
      <c r="R601" s="144">
        <v>0</v>
      </c>
      <c r="S601" s="144">
        <v>0</v>
      </c>
      <c r="T601" s="144">
        <v>0</v>
      </c>
      <c r="U601" s="144">
        <v>0</v>
      </c>
      <c r="V601" s="144">
        <v>0</v>
      </c>
      <c r="W601" s="144">
        <v>0</v>
      </c>
      <c r="X601" s="144">
        <v>0</v>
      </c>
      <c r="Y601" s="144">
        <v>0</v>
      </c>
      <c r="Z601" s="144">
        <v>0</v>
      </c>
      <c r="AA601" s="144">
        <v>0</v>
      </c>
      <c r="AB601" s="1134">
        <v>0</v>
      </c>
      <c r="AC601" s="1134">
        <v>228.36505658682395</v>
      </c>
      <c r="AD601" s="144">
        <v>0</v>
      </c>
      <c r="AE601" s="1134">
        <v>0</v>
      </c>
      <c r="AF601" s="144">
        <v>0</v>
      </c>
      <c r="AG601" s="144">
        <v>437738.44464950025</v>
      </c>
      <c r="AH601" s="144">
        <v>0</v>
      </c>
      <c r="AI601" s="144">
        <v>437738.44464950025</v>
      </c>
      <c r="AJ601" s="144">
        <v>0</v>
      </c>
      <c r="AK601" s="144">
        <v>437738.44464950025</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448819.8461339784</v>
      </c>
      <c r="N602" s="144">
        <v>0</v>
      </c>
      <c r="O602" s="144">
        <v>448819.8461339784</v>
      </c>
      <c r="P602" s="144">
        <v>448819.8461339784</v>
      </c>
      <c r="Q602" s="144">
        <v>288080.38046985056</v>
      </c>
      <c r="R602" s="144">
        <v>0</v>
      </c>
      <c r="S602" s="144">
        <v>0</v>
      </c>
      <c r="T602" s="144">
        <v>0</v>
      </c>
      <c r="U602" s="144">
        <v>0</v>
      </c>
      <c r="V602" s="144">
        <v>0</v>
      </c>
      <c r="W602" s="144">
        <v>0</v>
      </c>
      <c r="X602" s="144">
        <v>0</v>
      </c>
      <c r="Y602" s="144">
        <v>0</v>
      </c>
      <c r="Z602" s="144">
        <v>0</v>
      </c>
      <c r="AA602" s="144">
        <v>0</v>
      </c>
      <c r="AB602" s="1134">
        <v>0</v>
      </c>
      <c r="AC602" s="1134">
        <v>234.1461455178875</v>
      </c>
      <c r="AD602" s="144">
        <v>0</v>
      </c>
      <c r="AE602" s="1134">
        <v>0</v>
      </c>
      <c r="AF602" s="144">
        <v>0</v>
      </c>
      <c r="AG602" s="144">
        <v>448819.8461339784</v>
      </c>
      <c r="AH602" s="144">
        <v>0</v>
      </c>
      <c r="AI602" s="144">
        <v>448819.8461339784</v>
      </c>
      <c r="AJ602" s="144">
        <v>0</v>
      </c>
      <c r="AK602" s="144">
        <v>448819.8461339784</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460181.77463261568</v>
      </c>
      <c r="N603" s="144">
        <v>0</v>
      </c>
      <c r="O603" s="144">
        <v>460181.77463261568</v>
      </c>
      <c r="P603" s="144">
        <v>460181.77463261568</v>
      </c>
      <c r="Q603" s="144">
        <v>286770.06798268756</v>
      </c>
      <c r="R603" s="144">
        <v>0</v>
      </c>
      <c r="S603" s="144">
        <v>0</v>
      </c>
      <c r="T603" s="144">
        <v>0</v>
      </c>
      <c r="U603" s="144">
        <v>0</v>
      </c>
      <c r="V603" s="144">
        <v>0</v>
      </c>
      <c r="W603" s="144">
        <v>0</v>
      </c>
      <c r="X603" s="144">
        <v>0</v>
      </c>
      <c r="Y603" s="144">
        <v>0</v>
      </c>
      <c r="Z603" s="144">
        <v>0</v>
      </c>
      <c r="AA603" s="144">
        <v>0</v>
      </c>
      <c r="AB603" s="1134">
        <v>0</v>
      </c>
      <c r="AC603" s="1134">
        <v>240.07358341200327</v>
      </c>
      <c r="AD603" s="144">
        <v>0</v>
      </c>
      <c r="AE603" s="1134">
        <v>0</v>
      </c>
      <c r="AF603" s="144">
        <v>0</v>
      </c>
      <c r="AG603" s="144">
        <v>460181.77463261568</v>
      </c>
      <c r="AH603" s="144">
        <v>0</v>
      </c>
      <c r="AI603" s="144">
        <v>460181.77463261568</v>
      </c>
      <c r="AJ603" s="144">
        <v>0</v>
      </c>
      <c r="AK603" s="144">
        <v>460181.77463261568</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66"/>
      <c r="AE604" s="1134"/>
      <c r="AF604" s="166"/>
      <c r="AG604" s="166"/>
      <c r="AH604" s="166"/>
      <c r="AI604" s="166"/>
      <c r="AJ604" s="166"/>
      <c r="AK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24"/>
      <c r="AE605" s="1136"/>
      <c r="AF605" s="124"/>
      <c r="AG605" s="124"/>
      <c r="AH605" s="124"/>
      <c r="AI605" s="124"/>
      <c r="AJ605" s="124"/>
      <c r="AK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091">
        <v>0</v>
      </c>
      <c r="AE606" s="1138">
        <v>0</v>
      </c>
      <c r="AF606" s="1091">
        <v>0</v>
      </c>
      <c r="AG606" s="1091">
        <v>0</v>
      </c>
      <c r="AH606" s="1091">
        <v>0</v>
      </c>
      <c r="AI606" s="1091">
        <v>0</v>
      </c>
      <c r="AJ606" s="1091">
        <v>0</v>
      </c>
      <c r="AK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091">
        <v>0</v>
      </c>
      <c r="AE607" s="1138">
        <v>0</v>
      </c>
      <c r="AF607" s="1091">
        <v>0</v>
      </c>
      <c r="AG607" s="1091">
        <v>0</v>
      </c>
      <c r="AH607" s="1091">
        <v>0</v>
      </c>
      <c r="AI607" s="1091">
        <v>0</v>
      </c>
      <c r="AJ607" s="1091">
        <v>0</v>
      </c>
      <c r="AK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091">
        <v>0</v>
      </c>
      <c r="AE608" s="1138">
        <v>0</v>
      </c>
      <c r="AF608" s="1091">
        <v>0</v>
      </c>
      <c r="AG608" s="1091">
        <v>0</v>
      </c>
      <c r="AH608" s="1091">
        <v>0</v>
      </c>
      <c r="AI608" s="1091">
        <v>0</v>
      </c>
      <c r="AJ608" s="1091">
        <v>0</v>
      </c>
      <c r="AK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091">
        <v>0</v>
      </c>
      <c r="AE609" s="1138">
        <v>0</v>
      </c>
      <c r="AF609" s="1091">
        <v>0</v>
      </c>
      <c r="AG609" s="1091">
        <v>0</v>
      </c>
      <c r="AH609" s="1091">
        <v>0</v>
      </c>
      <c r="AI609" s="1091">
        <v>0</v>
      </c>
      <c r="AJ609" s="1091">
        <v>0</v>
      </c>
      <c r="AK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091">
        <v>0</v>
      </c>
      <c r="AE610" s="1138">
        <v>0</v>
      </c>
      <c r="AF610" s="1091">
        <v>0</v>
      </c>
      <c r="AG610" s="1091">
        <v>0</v>
      </c>
      <c r="AH610" s="1091">
        <v>0</v>
      </c>
      <c r="AI610" s="1091">
        <v>0</v>
      </c>
      <c r="AJ610" s="1091">
        <v>0</v>
      </c>
      <c r="AK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091">
        <v>0</v>
      </c>
      <c r="AE611" s="1138">
        <v>0</v>
      </c>
      <c r="AF611" s="1091">
        <v>0</v>
      </c>
      <c r="AG611" s="1091">
        <v>0</v>
      </c>
      <c r="AH611" s="1091">
        <v>0</v>
      </c>
      <c r="AI611" s="1091">
        <v>0</v>
      </c>
      <c r="AJ611" s="1091">
        <v>0</v>
      </c>
      <c r="AK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138">
        <v>0</v>
      </c>
      <c r="AC612" s="1138">
        <v>0</v>
      </c>
      <c r="AD612" s="1091">
        <v>0</v>
      </c>
      <c r="AE612" s="1138">
        <v>0</v>
      </c>
      <c r="AF612" s="1091">
        <v>0</v>
      </c>
      <c r="AG612" s="1091">
        <v>0</v>
      </c>
      <c r="AH612" s="1091">
        <v>0</v>
      </c>
      <c r="AI612" s="1091">
        <v>0</v>
      </c>
      <c r="AJ612" s="1091">
        <v>0</v>
      </c>
      <c r="AK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138">
        <v>0</v>
      </c>
      <c r="AC613" s="1138">
        <v>0</v>
      </c>
      <c r="AD613" s="1091">
        <v>0</v>
      </c>
      <c r="AE613" s="1138">
        <v>0</v>
      </c>
      <c r="AF613" s="1091">
        <v>0</v>
      </c>
      <c r="AG613" s="1091">
        <v>0</v>
      </c>
      <c r="AH613" s="1091">
        <v>0</v>
      </c>
      <c r="AI613" s="1091">
        <v>0</v>
      </c>
      <c r="AJ613" s="1091">
        <v>0</v>
      </c>
      <c r="AK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138">
        <v>0</v>
      </c>
      <c r="AC614" s="1138">
        <v>0</v>
      </c>
      <c r="AD614" s="1091">
        <v>0</v>
      </c>
      <c r="AE614" s="1138">
        <v>0</v>
      </c>
      <c r="AF614" s="1091">
        <v>0</v>
      </c>
      <c r="AG614" s="1091">
        <v>0</v>
      </c>
      <c r="AH614" s="1091">
        <v>0</v>
      </c>
      <c r="AI614" s="1091">
        <v>0</v>
      </c>
      <c r="AJ614" s="1091">
        <v>0</v>
      </c>
      <c r="AK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138">
        <v>0</v>
      </c>
      <c r="AC615" s="1138">
        <v>0</v>
      </c>
      <c r="AD615" s="1091">
        <v>0</v>
      </c>
      <c r="AE615" s="1138">
        <v>0</v>
      </c>
      <c r="AF615" s="1091">
        <v>0</v>
      </c>
      <c r="AG615" s="1091">
        <v>0</v>
      </c>
      <c r="AH615" s="1091">
        <v>0</v>
      </c>
      <c r="AI615" s="1091">
        <v>0</v>
      </c>
      <c r="AJ615" s="1091">
        <v>0</v>
      </c>
      <c r="AK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138">
        <v>0</v>
      </c>
      <c r="AC616" s="1138">
        <v>0</v>
      </c>
      <c r="AD616" s="1091">
        <v>0</v>
      </c>
      <c r="AE616" s="1138">
        <v>0</v>
      </c>
      <c r="AF616" s="1091">
        <v>0</v>
      </c>
      <c r="AG616" s="1091">
        <v>0</v>
      </c>
      <c r="AH616" s="1091">
        <v>0</v>
      </c>
      <c r="AI616" s="1091">
        <v>0</v>
      </c>
      <c r="AJ616" s="1091">
        <v>0</v>
      </c>
      <c r="AK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138">
        <v>0</v>
      </c>
      <c r="AC617" s="1138">
        <v>0</v>
      </c>
      <c r="AD617" s="1091">
        <v>0</v>
      </c>
      <c r="AE617" s="1138">
        <v>0</v>
      </c>
      <c r="AF617" s="1091">
        <v>0</v>
      </c>
      <c r="AG617" s="1091">
        <v>0</v>
      </c>
      <c r="AH617" s="1091">
        <v>0</v>
      </c>
      <c r="AI617" s="1091">
        <v>0</v>
      </c>
      <c r="AJ617" s="1091">
        <v>0</v>
      </c>
      <c r="AK617" s="1091">
        <v>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0</v>
      </c>
      <c r="N618" s="1091">
        <v>0</v>
      </c>
      <c r="O618" s="1091">
        <v>0</v>
      </c>
      <c r="P618" s="1091">
        <v>0</v>
      </c>
      <c r="Q618" s="1091">
        <v>0</v>
      </c>
      <c r="R618" s="1091">
        <v>14820</v>
      </c>
      <c r="S618" s="1091">
        <v>20514.345964136282</v>
      </c>
      <c r="T618" s="1091">
        <v>14820</v>
      </c>
      <c r="U618" s="1091">
        <v>14820</v>
      </c>
      <c r="V618" s="1091">
        <v>0</v>
      </c>
      <c r="W618" s="1091">
        <v>0</v>
      </c>
      <c r="X618" s="1091">
        <v>0</v>
      </c>
      <c r="Y618" s="1091">
        <v>0</v>
      </c>
      <c r="Z618" s="1091">
        <v>0</v>
      </c>
      <c r="AA618" s="1091">
        <v>0</v>
      </c>
      <c r="AB618" s="1138">
        <v>0</v>
      </c>
      <c r="AC618" s="1138">
        <v>0</v>
      </c>
      <c r="AD618" s="1091">
        <v>0</v>
      </c>
      <c r="AE618" s="1138">
        <v>0</v>
      </c>
      <c r="AF618" s="1091">
        <v>0</v>
      </c>
      <c r="AG618" s="1091">
        <v>0</v>
      </c>
      <c r="AH618" s="1091">
        <v>0</v>
      </c>
      <c r="AI618" s="1091">
        <v>0</v>
      </c>
      <c r="AJ618" s="1091">
        <v>0</v>
      </c>
      <c r="AK618" s="1091">
        <v>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229000</v>
      </c>
      <c r="N619" s="1091">
        <v>0</v>
      </c>
      <c r="O619" s="1091">
        <v>229000</v>
      </c>
      <c r="P619" s="1091">
        <v>229000</v>
      </c>
      <c r="Q619" s="1091">
        <v>307756.85086980386</v>
      </c>
      <c r="R619" s="1091">
        <v>34000</v>
      </c>
      <c r="S619" s="1091">
        <v>45693.156897700137</v>
      </c>
      <c r="T619" s="1091">
        <v>33999.999999999993</v>
      </c>
      <c r="U619" s="1091">
        <v>34000</v>
      </c>
      <c r="V619" s="1091">
        <v>0</v>
      </c>
      <c r="W619" s="1091">
        <v>0</v>
      </c>
      <c r="X619" s="1091">
        <v>11447725</v>
      </c>
      <c r="Y619" s="1091">
        <v>5447725</v>
      </c>
      <c r="Z619" s="1091">
        <v>0</v>
      </c>
      <c r="AA619" s="1091">
        <v>6000000</v>
      </c>
      <c r="AB619" s="1138">
        <v>0</v>
      </c>
      <c r="AC619" s="1138">
        <v>0</v>
      </c>
      <c r="AD619" s="1091">
        <v>0</v>
      </c>
      <c r="AE619" s="1138">
        <v>0</v>
      </c>
      <c r="AF619" s="1091">
        <v>0</v>
      </c>
      <c r="AG619" s="1091">
        <v>229000</v>
      </c>
      <c r="AH619" s="1091">
        <v>0</v>
      </c>
      <c r="AI619" s="1091">
        <v>229000</v>
      </c>
      <c r="AJ619" s="1091">
        <v>0</v>
      </c>
      <c r="AK619" s="1091">
        <v>229000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229332</v>
      </c>
      <c r="N620" s="1091">
        <v>0</v>
      </c>
      <c r="O620" s="1091">
        <v>229332</v>
      </c>
      <c r="P620" s="1091">
        <v>229332</v>
      </c>
      <c r="Q620" s="1091">
        <v>299226.2437939283</v>
      </c>
      <c r="R620" s="1091">
        <v>0</v>
      </c>
      <c r="S620" s="1091">
        <v>0</v>
      </c>
      <c r="T620" s="1091">
        <v>0</v>
      </c>
      <c r="U620" s="1091">
        <v>0</v>
      </c>
      <c r="V620" s="1091">
        <v>0</v>
      </c>
      <c r="W620" s="1091">
        <v>0</v>
      </c>
      <c r="X620" s="1091">
        <v>7500000</v>
      </c>
      <c r="Y620" s="1091">
        <v>1500000</v>
      </c>
      <c r="Z620" s="1091">
        <v>0</v>
      </c>
      <c r="AA620" s="1091">
        <v>6000000</v>
      </c>
      <c r="AB620" s="1138">
        <v>0</v>
      </c>
      <c r="AC620" s="1138">
        <v>0</v>
      </c>
      <c r="AD620" s="1091">
        <v>0</v>
      </c>
      <c r="AE620" s="1138">
        <v>0</v>
      </c>
      <c r="AF620" s="1091">
        <v>0</v>
      </c>
      <c r="AG620" s="1091">
        <v>229332</v>
      </c>
      <c r="AH620" s="1091">
        <v>0</v>
      </c>
      <c r="AI620" s="1091">
        <v>229332</v>
      </c>
      <c r="AJ620" s="1091">
        <v>0</v>
      </c>
      <c r="AK620" s="1091">
        <v>229332</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235065</v>
      </c>
      <c r="N621" s="1091">
        <v>0</v>
      </c>
      <c r="O621" s="1091">
        <v>235065</v>
      </c>
      <c r="P621" s="1091">
        <v>235065</v>
      </c>
      <c r="Q621" s="1091">
        <v>297773.30918137991</v>
      </c>
      <c r="R621" s="1091">
        <v>0</v>
      </c>
      <c r="S621" s="1091">
        <v>0</v>
      </c>
      <c r="T621" s="1091">
        <v>0</v>
      </c>
      <c r="U621" s="1091">
        <v>0</v>
      </c>
      <c r="V621" s="1091">
        <v>0</v>
      </c>
      <c r="W621" s="1091">
        <v>0</v>
      </c>
      <c r="X621" s="1091">
        <v>15600000</v>
      </c>
      <c r="Y621" s="1091">
        <v>4600000</v>
      </c>
      <c r="Z621" s="1091">
        <v>0</v>
      </c>
      <c r="AA621" s="1091">
        <v>11000000</v>
      </c>
      <c r="AB621" s="1138">
        <v>0</v>
      </c>
      <c r="AC621" s="1138">
        <v>0</v>
      </c>
      <c r="AD621" s="1091">
        <v>0</v>
      </c>
      <c r="AE621" s="1138">
        <v>0</v>
      </c>
      <c r="AF621" s="1091">
        <v>0</v>
      </c>
      <c r="AG621" s="1091">
        <v>235065</v>
      </c>
      <c r="AH621" s="1091">
        <v>0</v>
      </c>
      <c r="AI621" s="1091">
        <v>235065</v>
      </c>
      <c r="AJ621" s="1091">
        <v>0</v>
      </c>
      <c r="AK621" s="1091">
        <v>235065</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0</v>
      </c>
      <c r="M622" s="1091">
        <v>280000</v>
      </c>
      <c r="N622" s="1091">
        <v>0</v>
      </c>
      <c r="O622" s="1091">
        <v>280000</v>
      </c>
      <c r="P622" s="1091">
        <v>280000</v>
      </c>
      <c r="Q622" s="1091">
        <v>344364.68231896358</v>
      </c>
      <c r="R622" s="1091">
        <v>0</v>
      </c>
      <c r="S622" s="1091">
        <v>0</v>
      </c>
      <c r="T622" s="1091">
        <v>0</v>
      </c>
      <c r="U622" s="1091">
        <v>0</v>
      </c>
      <c r="V622" s="1091">
        <v>0</v>
      </c>
      <c r="W622" s="1091">
        <v>0</v>
      </c>
      <c r="X622" s="1091">
        <v>18600000</v>
      </c>
      <c r="Y622" s="1091">
        <v>7600000</v>
      </c>
      <c r="Z622" s="1091">
        <v>0</v>
      </c>
      <c r="AA622" s="1091">
        <v>11000000</v>
      </c>
      <c r="AB622" s="1138">
        <v>0</v>
      </c>
      <c r="AC622" s="1138">
        <v>150</v>
      </c>
      <c r="AD622" s="1091">
        <v>0</v>
      </c>
      <c r="AE622" s="1138">
        <v>0</v>
      </c>
      <c r="AF622" s="1091">
        <v>0</v>
      </c>
      <c r="AG622" s="1091">
        <v>280000</v>
      </c>
      <c r="AH622" s="1091">
        <v>0</v>
      </c>
      <c r="AI622" s="1091">
        <v>280000</v>
      </c>
      <c r="AJ622" s="1091">
        <v>0</v>
      </c>
      <c r="AK622" s="1091">
        <v>280000</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0</v>
      </c>
      <c r="M623" s="1091">
        <v>287088.23374684009</v>
      </c>
      <c r="N623" s="1091">
        <v>0</v>
      </c>
      <c r="O623" s="1091">
        <v>287088.23374684009</v>
      </c>
      <c r="P623" s="1091">
        <v>287088.23374684009</v>
      </c>
      <c r="Q623" s="1091">
        <v>342798.36481186876</v>
      </c>
      <c r="R623" s="1091">
        <v>0</v>
      </c>
      <c r="S623" s="1091">
        <v>0</v>
      </c>
      <c r="T623" s="1091">
        <v>0</v>
      </c>
      <c r="U623" s="1091">
        <v>0</v>
      </c>
      <c r="V623" s="1091">
        <v>0</v>
      </c>
      <c r="W623" s="1091">
        <v>0</v>
      </c>
      <c r="X623" s="1091">
        <v>18600000</v>
      </c>
      <c r="Y623" s="1091">
        <v>7600000</v>
      </c>
      <c r="Z623" s="1091">
        <v>0</v>
      </c>
      <c r="AA623" s="1091">
        <v>11000000</v>
      </c>
      <c r="AB623" s="1138">
        <v>0</v>
      </c>
      <c r="AC623" s="1138">
        <v>152.84795105899821</v>
      </c>
      <c r="AD623" s="1091">
        <v>0</v>
      </c>
      <c r="AE623" s="1138">
        <v>0</v>
      </c>
      <c r="AF623" s="1091">
        <v>0</v>
      </c>
      <c r="AG623" s="1091">
        <v>287088.23374684009</v>
      </c>
      <c r="AH623" s="1091">
        <v>0</v>
      </c>
      <c r="AI623" s="1091">
        <v>287088.23374684009</v>
      </c>
      <c r="AJ623" s="1091">
        <v>0</v>
      </c>
      <c r="AK623" s="1091">
        <v>287088.23374684009</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0</v>
      </c>
      <c r="M624" s="1091">
        <v>453000</v>
      </c>
      <c r="N624" s="1091">
        <v>0</v>
      </c>
      <c r="O624" s="1091">
        <v>453000</v>
      </c>
      <c r="P624" s="1091">
        <v>453000</v>
      </c>
      <c r="Q624" s="1091">
        <v>525151.15565789992</v>
      </c>
      <c r="R624" s="1091">
        <v>0</v>
      </c>
      <c r="S624" s="1091">
        <v>0</v>
      </c>
      <c r="T624" s="1091">
        <v>0</v>
      </c>
      <c r="U624" s="1091">
        <v>0</v>
      </c>
      <c r="V624" s="1091">
        <v>0</v>
      </c>
      <c r="W624" s="1091">
        <v>0</v>
      </c>
      <c r="X624" s="1091">
        <v>0</v>
      </c>
      <c r="Y624" s="1091">
        <v>0</v>
      </c>
      <c r="Z624" s="1091">
        <v>0</v>
      </c>
      <c r="AA624" s="1091">
        <v>0</v>
      </c>
      <c r="AB624" s="1138">
        <v>0</v>
      </c>
      <c r="AC624" s="1138">
        <v>157.69066445640365</v>
      </c>
      <c r="AD624" s="1091">
        <v>0</v>
      </c>
      <c r="AE624" s="1138">
        <v>0</v>
      </c>
      <c r="AF624" s="1091">
        <v>0</v>
      </c>
      <c r="AG624" s="1091">
        <v>453000</v>
      </c>
      <c r="AH624" s="1091">
        <v>0</v>
      </c>
      <c r="AI624" s="1091">
        <v>453000</v>
      </c>
      <c r="AJ624" s="1091">
        <v>0</v>
      </c>
      <c r="AK624" s="1091">
        <v>453000</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0</v>
      </c>
      <c r="M625" s="1091">
        <v>290000</v>
      </c>
      <c r="N625" s="1091">
        <v>0</v>
      </c>
      <c r="O625" s="1091">
        <v>290000</v>
      </c>
      <c r="P625" s="1091">
        <v>290000</v>
      </c>
      <c r="Q625" s="1091">
        <v>326397.55489999999</v>
      </c>
      <c r="R625" s="1091">
        <v>0</v>
      </c>
      <c r="S625" s="1091">
        <v>0</v>
      </c>
      <c r="T625" s="1091">
        <v>0</v>
      </c>
      <c r="U625" s="1091">
        <v>0</v>
      </c>
      <c r="V625" s="1091">
        <v>0</v>
      </c>
      <c r="W625" s="1091">
        <v>0</v>
      </c>
      <c r="X625" s="1091">
        <v>0</v>
      </c>
      <c r="Y625" s="1091">
        <v>0</v>
      </c>
      <c r="Z625" s="1091">
        <v>0</v>
      </c>
      <c r="AA625" s="1091">
        <v>0</v>
      </c>
      <c r="AB625" s="1138">
        <v>0</v>
      </c>
      <c r="AC625" s="1138">
        <v>122</v>
      </c>
      <c r="AD625" s="1091">
        <v>0</v>
      </c>
      <c r="AE625" s="1138">
        <v>0</v>
      </c>
      <c r="AF625" s="1091">
        <v>0</v>
      </c>
      <c r="AG625" s="1091">
        <v>290000</v>
      </c>
      <c r="AH625" s="1091">
        <v>0</v>
      </c>
      <c r="AI625" s="1091">
        <v>290000</v>
      </c>
      <c r="AJ625" s="1091">
        <v>0</v>
      </c>
      <c r="AK625" s="1091">
        <v>290000</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297341.38495208439</v>
      </c>
      <c r="N626" s="144">
        <v>0</v>
      </c>
      <c r="O626" s="144">
        <v>297341.38495208439</v>
      </c>
      <c r="P626" s="144">
        <v>297341.38495208439</v>
      </c>
      <c r="Q626" s="144">
        <v>324912.95955453633</v>
      </c>
      <c r="R626" s="144">
        <v>0</v>
      </c>
      <c r="S626" s="144">
        <v>0</v>
      </c>
      <c r="T626" s="144">
        <v>0</v>
      </c>
      <c r="U626" s="144">
        <v>0</v>
      </c>
      <c r="V626" s="144">
        <v>0</v>
      </c>
      <c r="W626" s="144">
        <v>0</v>
      </c>
      <c r="X626" s="144">
        <v>0</v>
      </c>
      <c r="Y626" s="144">
        <v>0</v>
      </c>
      <c r="Z626" s="144">
        <v>0</v>
      </c>
      <c r="AA626" s="144">
        <v>0</v>
      </c>
      <c r="AB626" s="1134">
        <v>0</v>
      </c>
      <c r="AC626" s="1134">
        <v>126</v>
      </c>
      <c r="AD626" s="144">
        <v>0</v>
      </c>
      <c r="AE626" s="1134">
        <v>0</v>
      </c>
      <c r="AF626" s="144">
        <v>0</v>
      </c>
      <c r="AG626" s="144">
        <v>297341.38495208439</v>
      </c>
      <c r="AH626" s="144">
        <v>0</v>
      </c>
      <c r="AI626" s="144">
        <v>297341.38495208439</v>
      </c>
      <c r="AJ626" s="144">
        <v>0</v>
      </c>
      <c r="AK626" s="144">
        <v>297341.38495208439</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305272</v>
      </c>
      <c r="N627" s="144">
        <v>0</v>
      </c>
      <c r="O627" s="144">
        <v>305272</v>
      </c>
      <c r="P627" s="144">
        <v>305272</v>
      </c>
      <c r="Q627" s="144">
        <v>323863.06479999999</v>
      </c>
      <c r="R627" s="144">
        <v>0</v>
      </c>
      <c r="S627" s="144">
        <v>0</v>
      </c>
      <c r="T627" s="144">
        <v>0</v>
      </c>
      <c r="U627" s="144">
        <v>0</v>
      </c>
      <c r="V627" s="144">
        <v>0</v>
      </c>
      <c r="W627" s="144">
        <v>0</v>
      </c>
      <c r="X627" s="144">
        <v>0</v>
      </c>
      <c r="Y627" s="144">
        <v>0</v>
      </c>
      <c r="Z627" s="144">
        <v>0</v>
      </c>
      <c r="AA627" s="144">
        <v>0</v>
      </c>
      <c r="AB627" s="1134">
        <v>0</v>
      </c>
      <c r="AC627" s="1134">
        <v>132.460158143379</v>
      </c>
      <c r="AD627" s="144">
        <v>0</v>
      </c>
      <c r="AE627" s="1134">
        <v>0</v>
      </c>
      <c r="AF627" s="144">
        <v>0</v>
      </c>
      <c r="AG627" s="144">
        <v>305272</v>
      </c>
      <c r="AH627" s="144">
        <v>0</v>
      </c>
      <c r="AI627" s="144">
        <v>305272</v>
      </c>
      <c r="AJ627" s="144">
        <v>0</v>
      </c>
      <c r="AK627" s="144">
        <v>305272</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312999.99747273343</v>
      </c>
      <c r="N628" s="144">
        <v>0</v>
      </c>
      <c r="O628" s="144">
        <v>312999.99747273343</v>
      </c>
      <c r="P628" s="144">
        <v>312999.99747273343</v>
      </c>
      <c r="Q628" s="144">
        <v>322389.99739691545</v>
      </c>
      <c r="R628" s="144">
        <v>0</v>
      </c>
      <c r="S628" s="144">
        <v>0</v>
      </c>
      <c r="T628" s="144">
        <v>0</v>
      </c>
      <c r="U628" s="144">
        <v>0</v>
      </c>
      <c r="V628" s="144">
        <v>0</v>
      </c>
      <c r="W628" s="144">
        <v>0</v>
      </c>
      <c r="X628" s="144">
        <v>0</v>
      </c>
      <c r="Y628" s="144">
        <v>0</v>
      </c>
      <c r="Z628" s="144">
        <v>0</v>
      </c>
      <c r="AA628" s="144">
        <v>0</v>
      </c>
      <c r="AB628" s="1134">
        <v>0</v>
      </c>
      <c r="AC628" s="1134">
        <v>135.81340301146361</v>
      </c>
      <c r="AD628" s="144">
        <v>0</v>
      </c>
      <c r="AE628" s="1134">
        <v>0</v>
      </c>
      <c r="AF628" s="144">
        <v>0</v>
      </c>
      <c r="AG628" s="144">
        <v>312999.99747273343</v>
      </c>
      <c r="AH628" s="144">
        <v>0</v>
      </c>
      <c r="AI628" s="144">
        <v>312999.99747273343</v>
      </c>
      <c r="AJ628" s="144">
        <v>0</v>
      </c>
      <c r="AK628" s="144">
        <v>312999.99747273343</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320923.6301329016</v>
      </c>
      <c r="N629" s="144">
        <v>0</v>
      </c>
      <c r="O629" s="144">
        <v>320923.6301329016</v>
      </c>
      <c r="P629" s="144">
        <v>320923.6301329016</v>
      </c>
      <c r="Q629" s="144">
        <v>320923.6301329016</v>
      </c>
      <c r="R629" s="144">
        <v>0</v>
      </c>
      <c r="S629" s="144">
        <v>0</v>
      </c>
      <c r="T629" s="144">
        <v>0</v>
      </c>
      <c r="U629" s="144">
        <v>0</v>
      </c>
      <c r="V629" s="144">
        <v>0</v>
      </c>
      <c r="W629" s="144">
        <v>0</v>
      </c>
      <c r="X629" s="144">
        <v>0</v>
      </c>
      <c r="Y629" s="144">
        <v>0</v>
      </c>
      <c r="Z629" s="144">
        <v>0</v>
      </c>
      <c r="AA629" s="144">
        <v>0</v>
      </c>
      <c r="AB629" s="1134">
        <v>0</v>
      </c>
      <c r="AC629" s="1134">
        <v>139.25153567753162</v>
      </c>
      <c r="AD629" s="144">
        <v>0</v>
      </c>
      <c r="AE629" s="1134">
        <v>0</v>
      </c>
      <c r="AF629" s="144">
        <v>0</v>
      </c>
      <c r="AG629" s="144">
        <v>320923.6301329016</v>
      </c>
      <c r="AH629" s="144">
        <v>0</v>
      </c>
      <c r="AI629" s="144">
        <v>320923.6301329016</v>
      </c>
      <c r="AJ629" s="144">
        <v>0</v>
      </c>
      <c r="AK629" s="144">
        <v>320923.6301329016</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316278</v>
      </c>
      <c r="N630" s="144">
        <v>0</v>
      </c>
      <c r="O630" s="144">
        <v>316278</v>
      </c>
      <c r="P630" s="144">
        <v>316278</v>
      </c>
      <c r="Q630" s="144">
        <v>307066.01941747573</v>
      </c>
      <c r="R630" s="144">
        <v>0</v>
      </c>
      <c r="S630" s="144">
        <v>0</v>
      </c>
      <c r="T630" s="144">
        <v>0</v>
      </c>
      <c r="U630" s="144">
        <v>0</v>
      </c>
      <c r="V630" s="144">
        <v>0</v>
      </c>
      <c r="W630" s="144">
        <v>0</v>
      </c>
      <c r="X630" s="144">
        <v>0</v>
      </c>
      <c r="Y630" s="144">
        <v>0</v>
      </c>
      <c r="Z630" s="144">
        <v>0</v>
      </c>
      <c r="AA630" s="144">
        <v>0</v>
      </c>
      <c r="AB630" s="1134">
        <v>0</v>
      </c>
      <c r="AC630" s="1134">
        <v>142.77670508642015</v>
      </c>
      <c r="AD630" s="144">
        <v>0</v>
      </c>
      <c r="AE630" s="1134">
        <v>0</v>
      </c>
      <c r="AF630" s="144">
        <v>0</v>
      </c>
      <c r="AG630" s="144">
        <v>316278</v>
      </c>
      <c r="AH630" s="144">
        <v>0</v>
      </c>
      <c r="AI630" s="144">
        <v>316278</v>
      </c>
      <c r="AJ630" s="144">
        <v>0</v>
      </c>
      <c r="AK630" s="144">
        <v>316278</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324284.61568922532</v>
      </c>
      <c r="N631" s="144">
        <v>0</v>
      </c>
      <c r="O631" s="144">
        <v>324284.61568922532</v>
      </c>
      <c r="P631" s="144">
        <v>324284.61568922532</v>
      </c>
      <c r="Q631" s="144">
        <v>305669.3521436755</v>
      </c>
      <c r="R631" s="144">
        <v>0</v>
      </c>
      <c r="S631" s="144">
        <v>0</v>
      </c>
      <c r="T631" s="144">
        <v>0</v>
      </c>
      <c r="U631" s="144">
        <v>0</v>
      </c>
      <c r="V631" s="144">
        <v>0</v>
      </c>
      <c r="W631" s="144">
        <v>0</v>
      </c>
      <c r="X631" s="144">
        <v>0</v>
      </c>
      <c r="Y631" s="144">
        <v>0</v>
      </c>
      <c r="Z631" s="144">
        <v>0</v>
      </c>
      <c r="AA631" s="144">
        <v>0</v>
      </c>
      <c r="AB631" s="1134">
        <v>0</v>
      </c>
      <c r="AC631" s="1134">
        <v>165</v>
      </c>
      <c r="AD631" s="144">
        <v>0</v>
      </c>
      <c r="AE631" s="1134">
        <v>0</v>
      </c>
      <c r="AF631" s="144">
        <v>0</v>
      </c>
      <c r="AG631" s="144">
        <v>324284.61568922532</v>
      </c>
      <c r="AH631" s="144">
        <v>0</v>
      </c>
      <c r="AI631" s="144">
        <v>324284.61568922532</v>
      </c>
      <c r="AJ631" s="144">
        <v>0</v>
      </c>
      <c r="AK631" s="144">
        <v>324284.61568922532</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332493.91981961613</v>
      </c>
      <c r="N632" s="144">
        <v>0</v>
      </c>
      <c r="O632" s="144">
        <v>332493.91981961613</v>
      </c>
      <c r="P632" s="144">
        <v>332493.91981961613</v>
      </c>
      <c r="Q632" s="144">
        <v>304279.03750855994</v>
      </c>
      <c r="R632" s="144">
        <v>0</v>
      </c>
      <c r="S632" s="144">
        <v>0</v>
      </c>
      <c r="T632" s="144">
        <v>0</v>
      </c>
      <c r="U632" s="144">
        <v>0</v>
      </c>
      <c r="V632" s="144">
        <v>0</v>
      </c>
      <c r="W632" s="144">
        <v>0</v>
      </c>
      <c r="X632" s="144">
        <v>0</v>
      </c>
      <c r="Y632" s="144">
        <v>0</v>
      </c>
      <c r="Z632" s="144">
        <v>0</v>
      </c>
      <c r="AA632" s="144">
        <v>0</v>
      </c>
      <c r="AB632" s="1134">
        <v>0</v>
      </c>
      <c r="AC632" s="1134">
        <v>169.17699488653076</v>
      </c>
      <c r="AD632" s="144">
        <v>0</v>
      </c>
      <c r="AE632" s="1134">
        <v>0</v>
      </c>
      <c r="AF632" s="144">
        <v>0</v>
      </c>
      <c r="AG632" s="144">
        <v>332493.91981961613</v>
      </c>
      <c r="AH632" s="144">
        <v>0</v>
      </c>
      <c r="AI632" s="144">
        <v>332493.91981961613</v>
      </c>
      <c r="AJ632" s="144">
        <v>0</v>
      </c>
      <c r="AK632" s="144">
        <v>332493.91981961613</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340911.04347348952</v>
      </c>
      <c r="N633" s="144">
        <v>0</v>
      </c>
      <c r="O633" s="144">
        <v>340911.04347348952</v>
      </c>
      <c r="P633" s="144">
        <v>340911.04347348952</v>
      </c>
      <c r="Q633" s="144">
        <v>302895.04661761783</v>
      </c>
      <c r="R633" s="144">
        <v>0</v>
      </c>
      <c r="S633" s="144">
        <v>0</v>
      </c>
      <c r="T633" s="144">
        <v>0</v>
      </c>
      <c r="U633" s="144">
        <v>0</v>
      </c>
      <c r="V633" s="144">
        <v>0</v>
      </c>
      <c r="W633" s="144">
        <v>0</v>
      </c>
      <c r="X633" s="144">
        <v>0</v>
      </c>
      <c r="Y633" s="144">
        <v>0</v>
      </c>
      <c r="Z633" s="144">
        <v>0</v>
      </c>
      <c r="AA633" s="144">
        <v>0</v>
      </c>
      <c r="AB633" s="1134">
        <v>0</v>
      </c>
      <c r="AC633" s="1134">
        <v>173.45973090204396</v>
      </c>
      <c r="AD633" s="144">
        <v>0</v>
      </c>
      <c r="AE633" s="1134">
        <v>0</v>
      </c>
      <c r="AF633" s="144">
        <v>0</v>
      </c>
      <c r="AG633" s="144">
        <v>340911.04347348952</v>
      </c>
      <c r="AH633" s="144">
        <v>0</v>
      </c>
      <c r="AI633" s="144">
        <v>340911.04347348952</v>
      </c>
      <c r="AJ633" s="144">
        <v>0</v>
      </c>
      <c r="AK633" s="144">
        <v>340911.04347348952</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349541.24762712972</v>
      </c>
      <c r="N634" s="144">
        <v>0</v>
      </c>
      <c r="O634" s="144">
        <v>349541.24762712972</v>
      </c>
      <c r="P634" s="144">
        <v>349541.24762712972</v>
      </c>
      <c r="Q634" s="144">
        <v>301517.35070776247</v>
      </c>
      <c r="R634" s="144">
        <v>0</v>
      </c>
      <c r="S634" s="144">
        <v>0</v>
      </c>
      <c r="T634" s="144">
        <v>0</v>
      </c>
      <c r="U634" s="144">
        <v>0</v>
      </c>
      <c r="V634" s="144">
        <v>0</v>
      </c>
      <c r="W634" s="144">
        <v>0</v>
      </c>
      <c r="X634" s="144">
        <v>0</v>
      </c>
      <c r="Y634" s="144">
        <v>0</v>
      </c>
      <c r="Z634" s="144">
        <v>0</v>
      </c>
      <c r="AA634" s="144">
        <v>0</v>
      </c>
      <c r="AB634" s="1134">
        <v>0</v>
      </c>
      <c r="AC634" s="1134">
        <v>177.8508848959643</v>
      </c>
      <c r="AD634" s="144">
        <v>0</v>
      </c>
      <c r="AE634" s="1134">
        <v>0</v>
      </c>
      <c r="AF634" s="144">
        <v>0</v>
      </c>
      <c r="AG634" s="144">
        <v>349541.24762712972</v>
      </c>
      <c r="AH634" s="144">
        <v>0</v>
      </c>
      <c r="AI634" s="144">
        <v>349541.24762712972</v>
      </c>
      <c r="AJ634" s="144">
        <v>0</v>
      </c>
      <c r="AK634" s="144">
        <v>349541.24762712972</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358389.92643906974</v>
      </c>
      <c r="N635" s="144">
        <v>0</v>
      </c>
      <c r="O635" s="144">
        <v>358389.92643906974</v>
      </c>
      <c r="P635" s="144">
        <v>358389.92643906974</v>
      </c>
      <c r="Q635" s="144">
        <v>300145.92114673392</v>
      </c>
      <c r="R635" s="144">
        <v>0</v>
      </c>
      <c r="S635" s="144">
        <v>0</v>
      </c>
      <c r="T635" s="144">
        <v>0</v>
      </c>
      <c r="U635" s="144">
        <v>0</v>
      </c>
      <c r="V635" s="144">
        <v>0</v>
      </c>
      <c r="W635" s="144">
        <v>0</v>
      </c>
      <c r="X635" s="144">
        <v>0</v>
      </c>
      <c r="Y635" s="144">
        <v>0</v>
      </c>
      <c r="Z635" s="144">
        <v>0</v>
      </c>
      <c r="AA635" s="144">
        <v>0</v>
      </c>
      <c r="AB635" s="1134">
        <v>0</v>
      </c>
      <c r="AC635" s="1134">
        <v>182.35320148248186</v>
      </c>
      <c r="AD635" s="144">
        <v>0</v>
      </c>
      <c r="AE635" s="1134">
        <v>0</v>
      </c>
      <c r="AF635" s="144">
        <v>0</v>
      </c>
      <c r="AG635" s="144">
        <v>358389.92643906974</v>
      </c>
      <c r="AH635" s="144">
        <v>0</v>
      </c>
      <c r="AI635" s="144">
        <v>358389.92643906974</v>
      </c>
      <c r="AJ635" s="144">
        <v>0</v>
      </c>
      <c r="AK635" s="144">
        <v>358389.92643906974</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367462.61062161595</v>
      </c>
      <c r="N636" s="144">
        <v>0</v>
      </c>
      <c r="O636" s="144">
        <v>367462.61062161595</v>
      </c>
      <c r="P636" s="144">
        <v>367462.61062161595</v>
      </c>
      <c r="Q636" s="144">
        <v>298780.72943250404</v>
      </c>
      <c r="R636" s="144">
        <v>0</v>
      </c>
      <c r="S636" s="144">
        <v>0</v>
      </c>
      <c r="T636" s="144">
        <v>0</v>
      </c>
      <c r="U636" s="144">
        <v>0</v>
      </c>
      <c r="V636" s="144">
        <v>0</v>
      </c>
      <c r="W636" s="144">
        <v>0</v>
      </c>
      <c r="X636" s="144">
        <v>0</v>
      </c>
      <c r="Y636" s="144">
        <v>0</v>
      </c>
      <c r="Z636" s="144">
        <v>0</v>
      </c>
      <c r="AA636" s="144">
        <v>0</v>
      </c>
      <c r="AB636" s="1134">
        <v>0</v>
      </c>
      <c r="AC636" s="1134">
        <v>186.96949475602631</v>
      </c>
      <c r="AD636" s="144">
        <v>0</v>
      </c>
      <c r="AE636" s="1134">
        <v>0</v>
      </c>
      <c r="AF636" s="144">
        <v>0</v>
      </c>
      <c r="AG636" s="144">
        <v>367462.61062161595</v>
      </c>
      <c r="AH636" s="144">
        <v>0</v>
      </c>
      <c r="AI636" s="144">
        <v>367462.61062161595</v>
      </c>
      <c r="AJ636" s="144">
        <v>0</v>
      </c>
      <c r="AK636" s="144">
        <v>367462.61062161595</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376764.97089772345</v>
      </c>
      <c r="N637" s="144">
        <v>0</v>
      </c>
      <c r="O637" s="144">
        <v>376764.97089772345</v>
      </c>
      <c r="P637" s="144">
        <v>376764.97089772345</v>
      </c>
      <c r="Q637" s="144">
        <v>297421.74719268415</v>
      </c>
      <c r="R637" s="144">
        <v>0</v>
      </c>
      <c r="S637" s="144">
        <v>0</v>
      </c>
      <c r="T637" s="144">
        <v>0</v>
      </c>
      <c r="U637" s="144">
        <v>0</v>
      </c>
      <c r="V637" s="144">
        <v>0</v>
      </c>
      <c r="W637" s="144">
        <v>0</v>
      </c>
      <c r="X637" s="144">
        <v>0</v>
      </c>
      <c r="Y637" s="144">
        <v>0</v>
      </c>
      <c r="Z637" s="144">
        <v>0</v>
      </c>
      <c r="AA637" s="144">
        <v>0</v>
      </c>
      <c r="AB637" s="1134">
        <v>0</v>
      </c>
      <c r="AC637" s="1134">
        <v>191.70265005016674</v>
      </c>
      <c r="AD637" s="144">
        <v>0</v>
      </c>
      <c r="AE637" s="1134">
        <v>0</v>
      </c>
      <c r="AF637" s="144">
        <v>0</v>
      </c>
      <c r="AG637" s="144">
        <v>376764.97089772345</v>
      </c>
      <c r="AH637" s="144">
        <v>0</v>
      </c>
      <c r="AI637" s="144">
        <v>376764.97089772345</v>
      </c>
      <c r="AJ637" s="144">
        <v>0</v>
      </c>
      <c r="AK637" s="144">
        <v>376764.97089772345</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386302.82154538226</v>
      </c>
      <c r="N638" s="144">
        <v>0</v>
      </c>
      <c r="O638" s="144">
        <v>386302.82154538226</v>
      </c>
      <c r="P638" s="144">
        <v>386302.82154538226</v>
      </c>
      <c r="Q638" s="144">
        <v>296068.9461839351</v>
      </c>
      <c r="R638" s="144">
        <v>0</v>
      </c>
      <c r="S638" s="144">
        <v>0</v>
      </c>
      <c r="T638" s="144">
        <v>0</v>
      </c>
      <c r="U638" s="144">
        <v>0</v>
      </c>
      <c r="V638" s="144">
        <v>0</v>
      </c>
      <c r="W638" s="144">
        <v>0</v>
      </c>
      <c r="X638" s="144">
        <v>0</v>
      </c>
      <c r="Y638" s="144">
        <v>0</v>
      </c>
      <c r="Z638" s="144">
        <v>0</v>
      </c>
      <c r="AA638" s="144">
        <v>0</v>
      </c>
      <c r="AB638" s="1134">
        <v>0</v>
      </c>
      <c r="AC638" s="1134">
        <v>196.55562574103917</v>
      </c>
      <c r="AD638" s="144">
        <v>0</v>
      </c>
      <c r="AE638" s="1134">
        <v>0</v>
      </c>
      <c r="AF638" s="144">
        <v>0</v>
      </c>
      <c r="AG638" s="144">
        <v>386302.82154538226</v>
      </c>
      <c r="AH638" s="144">
        <v>0</v>
      </c>
      <c r="AI638" s="144">
        <v>386302.82154538226</v>
      </c>
      <c r="AJ638" s="144">
        <v>0</v>
      </c>
      <c r="AK638" s="144">
        <v>386302.82154538226</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396082.12403173052</v>
      </c>
      <c r="N639" s="144">
        <v>0</v>
      </c>
      <c r="O639" s="144">
        <v>396082.12403173052</v>
      </c>
      <c r="P639" s="144">
        <v>396082.12403173052</v>
      </c>
      <c r="Q639" s="144">
        <v>294722.29829138063</v>
      </c>
      <c r="R639" s="144">
        <v>0</v>
      </c>
      <c r="S639" s="144">
        <v>0</v>
      </c>
      <c r="T639" s="144">
        <v>0</v>
      </c>
      <c r="U639" s="144">
        <v>0</v>
      </c>
      <c r="V639" s="144">
        <v>0</v>
      </c>
      <c r="W639" s="144">
        <v>0</v>
      </c>
      <c r="X639" s="144">
        <v>0</v>
      </c>
      <c r="Y639" s="144">
        <v>0</v>
      </c>
      <c r="Z639" s="144">
        <v>0</v>
      </c>
      <c r="AA639" s="144">
        <v>0</v>
      </c>
      <c r="AB639" s="1134">
        <v>0</v>
      </c>
      <c r="AC639" s="1134">
        <v>201.53145509642806</v>
      </c>
      <c r="AD639" s="144">
        <v>0</v>
      </c>
      <c r="AE639" s="1134">
        <v>0</v>
      </c>
      <c r="AF639" s="144">
        <v>0</v>
      </c>
      <c r="AG639" s="144">
        <v>396082.12403173052</v>
      </c>
      <c r="AH639" s="144">
        <v>0</v>
      </c>
      <c r="AI639" s="144">
        <v>396082.12403173052</v>
      </c>
      <c r="AJ639" s="144">
        <v>0</v>
      </c>
      <c r="AK639" s="144">
        <v>396082.12403173052</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406108.99073916557</v>
      </c>
      <c r="N640" s="144">
        <v>0</v>
      </c>
      <c r="O640" s="144">
        <v>406108.99073916557</v>
      </c>
      <c r="P640" s="144">
        <v>406108.99073916557</v>
      </c>
      <c r="Q640" s="144">
        <v>293381.77552802296</v>
      </c>
      <c r="R640" s="144">
        <v>0</v>
      </c>
      <c r="S640" s="144">
        <v>0</v>
      </c>
      <c r="T640" s="144">
        <v>0</v>
      </c>
      <c r="U640" s="144">
        <v>0</v>
      </c>
      <c r="V640" s="144">
        <v>0</v>
      </c>
      <c r="W640" s="144">
        <v>0</v>
      </c>
      <c r="X640" s="144">
        <v>0</v>
      </c>
      <c r="Y640" s="144">
        <v>0</v>
      </c>
      <c r="Z640" s="144">
        <v>0</v>
      </c>
      <c r="AA640" s="144">
        <v>0</v>
      </c>
      <c r="AB640" s="1134">
        <v>0</v>
      </c>
      <c r="AC640" s="1134">
        <v>206.63324817165767</v>
      </c>
      <c r="AD640" s="144">
        <v>0</v>
      </c>
      <c r="AE640" s="1134">
        <v>0</v>
      </c>
      <c r="AF640" s="144">
        <v>0</v>
      </c>
      <c r="AG640" s="144">
        <v>406108.99073916557</v>
      </c>
      <c r="AH640" s="144">
        <v>0</v>
      </c>
      <c r="AI640" s="144">
        <v>406108.99073916557</v>
      </c>
      <c r="AJ640" s="144">
        <v>0</v>
      </c>
      <c r="AK640" s="144">
        <v>406108.99073916557</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416389.68878578173</v>
      </c>
      <c r="N641" s="144">
        <v>0</v>
      </c>
      <c r="O641" s="144">
        <v>416389.68878578173</v>
      </c>
      <c r="P641" s="144">
        <v>416389.68878578173</v>
      </c>
      <c r="Q641" s="144">
        <v>292047.35003416101</v>
      </c>
      <c r="R641" s="144">
        <v>0</v>
      </c>
      <c r="S641" s="144">
        <v>0</v>
      </c>
      <c r="T641" s="144">
        <v>0</v>
      </c>
      <c r="U641" s="144">
        <v>0</v>
      </c>
      <c r="V641" s="144">
        <v>0</v>
      </c>
      <c r="W641" s="144">
        <v>0</v>
      </c>
      <c r="X641" s="144">
        <v>0</v>
      </c>
      <c r="Y641" s="144">
        <v>0</v>
      </c>
      <c r="Z641" s="144">
        <v>0</v>
      </c>
      <c r="AA641" s="144">
        <v>0</v>
      </c>
      <c r="AB641" s="1134">
        <v>0</v>
      </c>
      <c r="AC641" s="1134">
        <v>211.86419375347745</v>
      </c>
      <c r="AD641" s="144">
        <v>0</v>
      </c>
      <c r="AE641" s="1134">
        <v>0</v>
      </c>
      <c r="AF641" s="144">
        <v>0</v>
      </c>
      <c r="AG641" s="144">
        <v>416389.68878578173</v>
      </c>
      <c r="AH641" s="144">
        <v>0</v>
      </c>
      <c r="AI641" s="144">
        <v>416389.68878578173</v>
      </c>
      <c r="AJ641" s="144">
        <v>0</v>
      </c>
      <c r="AK641" s="144">
        <v>416389.68878578173</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426930.64394252322</v>
      </c>
      <c r="N642" s="144">
        <v>0</v>
      </c>
      <c r="O642" s="144">
        <v>426930.64394252322</v>
      </c>
      <c r="P642" s="144">
        <v>426930.64394252322</v>
      </c>
      <c r="Q642" s="144">
        <v>290718.99407681153</v>
      </c>
      <c r="R642" s="144">
        <v>0</v>
      </c>
      <c r="S642" s="144">
        <v>0</v>
      </c>
      <c r="T642" s="144">
        <v>0</v>
      </c>
      <c r="U642" s="144">
        <v>0</v>
      </c>
      <c r="V642" s="144">
        <v>0</v>
      </c>
      <c r="W642" s="144">
        <v>0</v>
      </c>
      <c r="X642" s="144">
        <v>0</v>
      </c>
      <c r="Y642" s="144">
        <v>0</v>
      </c>
      <c r="Z642" s="144">
        <v>0</v>
      </c>
      <c r="AA642" s="144">
        <v>0</v>
      </c>
      <c r="AB642" s="1134">
        <v>0</v>
      </c>
      <c r="AC642" s="1134">
        <v>217.22756135315771</v>
      </c>
      <c r="AD642" s="144">
        <v>0</v>
      </c>
      <c r="AE642" s="1134">
        <v>0</v>
      </c>
      <c r="AF642" s="144">
        <v>0</v>
      </c>
      <c r="AG642" s="144">
        <v>426930.64394252322</v>
      </c>
      <c r="AH642" s="144">
        <v>0</v>
      </c>
      <c r="AI642" s="144">
        <v>426930.64394252322</v>
      </c>
      <c r="AJ642" s="144">
        <v>0</v>
      </c>
      <c r="AK642" s="144">
        <v>426930.64394252322</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437738.44464950025</v>
      </c>
      <c r="N643" s="144">
        <v>0</v>
      </c>
      <c r="O643" s="144">
        <v>437738.44464950025</v>
      </c>
      <c r="P643" s="144">
        <v>437738.44464950025</v>
      </c>
      <c r="Q643" s="144">
        <v>289396.68004913273</v>
      </c>
      <c r="R643" s="144">
        <v>0</v>
      </c>
      <c r="S643" s="144">
        <v>0</v>
      </c>
      <c r="T643" s="144">
        <v>0</v>
      </c>
      <c r="U643" s="144">
        <v>0</v>
      </c>
      <c r="V643" s="144">
        <v>0</v>
      </c>
      <c r="W643" s="144">
        <v>0</v>
      </c>
      <c r="X643" s="144">
        <v>0</v>
      </c>
      <c r="Y643" s="144">
        <v>0</v>
      </c>
      <c r="Z643" s="144">
        <v>0</v>
      </c>
      <c r="AA643" s="144">
        <v>0</v>
      </c>
      <c r="AB643" s="1134">
        <v>0</v>
      </c>
      <c r="AC643" s="1134">
        <v>222.72670325004052</v>
      </c>
      <c r="AD643" s="144">
        <v>0</v>
      </c>
      <c r="AE643" s="1134">
        <v>0</v>
      </c>
      <c r="AF643" s="144">
        <v>0</v>
      </c>
      <c r="AG643" s="144">
        <v>437738.44464950025</v>
      </c>
      <c r="AH643" s="144">
        <v>0</v>
      </c>
      <c r="AI643" s="144">
        <v>437738.44464950025</v>
      </c>
      <c r="AJ643" s="144">
        <v>0</v>
      </c>
      <c r="AK643" s="144">
        <v>437738.44464950025</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448819.8461339784</v>
      </c>
      <c r="N644" s="144">
        <v>0</v>
      </c>
      <c r="O644" s="144">
        <v>448819.8461339784</v>
      </c>
      <c r="P644" s="144">
        <v>448819.8461339784</v>
      </c>
      <c r="Q644" s="144">
        <v>288080.38046985056</v>
      </c>
      <c r="R644" s="144">
        <v>0</v>
      </c>
      <c r="S644" s="144">
        <v>0</v>
      </c>
      <c r="T644" s="144">
        <v>0</v>
      </c>
      <c r="U644" s="144">
        <v>0</v>
      </c>
      <c r="V644" s="144">
        <v>0</v>
      </c>
      <c r="W644" s="144">
        <v>0</v>
      </c>
      <c r="X644" s="144">
        <v>0</v>
      </c>
      <c r="Y644" s="144">
        <v>0</v>
      </c>
      <c r="Z644" s="144">
        <v>0</v>
      </c>
      <c r="AA644" s="144">
        <v>0</v>
      </c>
      <c r="AB644" s="1134">
        <v>0</v>
      </c>
      <c r="AC644" s="1134">
        <v>228.36505658682395</v>
      </c>
      <c r="AD644" s="144">
        <v>0</v>
      </c>
      <c r="AE644" s="1134">
        <v>0</v>
      </c>
      <c r="AF644" s="144">
        <v>0</v>
      </c>
      <c r="AG644" s="144">
        <v>448819.8461339784</v>
      </c>
      <c r="AH644" s="144">
        <v>0</v>
      </c>
      <c r="AI644" s="144">
        <v>448819.8461339784</v>
      </c>
      <c r="AJ644" s="144">
        <v>0</v>
      </c>
      <c r="AK644" s="144">
        <v>448819.8461339784</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460181.77463261568</v>
      </c>
      <c r="N645" s="144">
        <v>0</v>
      </c>
      <c r="O645" s="144">
        <v>460181.77463261568</v>
      </c>
      <c r="P645" s="144">
        <v>460181.77463261568</v>
      </c>
      <c r="Q645" s="144">
        <v>286770.06798268756</v>
      </c>
      <c r="R645" s="144">
        <v>0</v>
      </c>
      <c r="S645" s="144">
        <v>0</v>
      </c>
      <c r="T645" s="144">
        <v>0</v>
      </c>
      <c r="U645" s="144">
        <v>0</v>
      </c>
      <c r="V645" s="144">
        <v>0</v>
      </c>
      <c r="W645" s="144">
        <v>0</v>
      </c>
      <c r="X645" s="144">
        <v>0</v>
      </c>
      <c r="Y645" s="144">
        <v>0</v>
      </c>
      <c r="Z645" s="144">
        <v>0</v>
      </c>
      <c r="AA645" s="144">
        <v>0</v>
      </c>
      <c r="AB645" s="1134">
        <v>0</v>
      </c>
      <c r="AC645" s="1134">
        <v>234.1461455178875</v>
      </c>
      <c r="AD645" s="144">
        <v>0</v>
      </c>
      <c r="AE645" s="1134">
        <v>0</v>
      </c>
      <c r="AF645" s="144">
        <v>0</v>
      </c>
      <c r="AG645" s="144">
        <v>460181.77463261568</v>
      </c>
      <c r="AH645" s="144">
        <v>0</v>
      </c>
      <c r="AI645" s="144">
        <v>460181.77463261568</v>
      </c>
      <c r="AJ645" s="144">
        <v>0</v>
      </c>
      <c r="AK645" s="144">
        <v>460181.77463261568</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471831.33172058588</v>
      </c>
      <c r="N646" s="144">
        <v>0</v>
      </c>
      <c r="O646" s="144">
        <v>471831.33172058588</v>
      </c>
      <c r="P646" s="144">
        <v>471831.33172058588</v>
      </c>
      <c r="Q646" s="144">
        <v>285465.71535579412</v>
      </c>
      <c r="R646" s="144">
        <v>0</v>
      </c>
      <c r="S646" s="144">
        <v>0</v>
      </c>
      <c r="T646" s="144">
        <v>0</v>
      </c>
      <c r="U646" s="144">
        <v>0</v>
      </c>
      <c r="V646" s="144">
        <v>0</v>
      </c>
      <c r="W646" s="144">
        <v>0</v>
      </c>
      <c r="X646" s="144">
        <v>0</v>
      </c>
      <c r="Y646" s="144">
        <v>0</v>
      </c>
      <c r="Z646" s="144">
        <v>0</v>
      </c>
      <c r="AA646" s="144">
        <v>0</v>
      </c>
      <c r="AB646" s="1134">
        <v>0</v>
      </c>
      <c r="AC646" s="1134">
        <v>240.07358341200327</v>
      </c>
      <c r="AD646" s="144">
        <v>0</v>
      </c>
      <c r="AE646" s="1134">
        <v>0</v>
      </c>
      <c r="AF646" s="144">
        <v>0</v>
      </c>
      <c r="AG646" s="144">
        <v>471831.33172058588</v>
      </c>
      <c r="AH646" s="144">
        <v>0</v>
      </c>
      <c r="AI646" s="144">
        <v>471831.33172058588</v>
      </c>
      <c r="AJ646" s="144">
        <v>0</v>
      </c>
      <c r="AK646" s="144">
        <v>471831.33172058588</v>
      </c>
      <c r="CJ646" s="166"/>
      <c r="CK646" s="166"/>
      <c r="CL646" s="166"/>
      <c r="CM646" s="166"/>
      <c r="CN646" s="166"/>
      <c r="CO646" s="166"/>
      <c r="CP646" s="166"/>
      <c r="CQ646" s="166"/>
      <c r="CR646" s="166"/>
      <c r="CS646" s="166"/>
      <c r="CT646" s="166"/>
      <c r="CU646" s="166"/>
      <c r="CV646" s="166"/>
    </row>
    <row r="647" spans="7:100">
      <c r="G647" s="1070"/>
      <c r="H647" s="1070"/>
      <c r="W647" s="206"/>
    </row>
    <row r="648" spans="7:100">
      <c r="G648" s="1070"/>
      <c r="H648" s="1070"/>
      <c r="W648" s="206"/>
    </row>
    <row r="649" spans="7:100">
      <c r="G649" s="1070"/>
      <c r="H649" s="1070"/>
      <c r="W649" s="206"/>
    </row>
    <row r="650" spans="7:100">
      <c r="G650" s="1070"/>
      <c r="H650" s="1070"/>
      <c r="W650" s="206"/>
    </row>
    <row r="651" spans="7:100">
      <c r="G651" s="1070"/>
      <c r="H651" s="1070"/>
      <c r="W651" s="206"/>
    </row>
    <row r="652" spans="7:100">
      <c r="G652" s="1070"/>
      <c r="H652" s="1070"/>
      <c r="W652" s="206"/>
    </row>
    <row r="653" spans="7:100">
      <c r="G653" s="1070"/>
      <c r="H653" s="1070"/>
      <c r="W653" s="206"/>
    </row>
    <row r="654" spans="7:100">
      <c r="G654" s="1070"/>
      <c r="H654" s="1070"/>
      <c r="W654" s="206"/>
    </row>
    <row r="655" spans="7:100">
      <c r="G655" s="1070"/>
      <c r="H655" s="1070"/>
      <c r="W655" s="206"/>
    </row>
    <row r="656" spans="7:100">
      <c r="G656" s="1070"/>
      <c r="H656" s="1070"/>
      <c r="W656" s="206"/>
    </row>
    <row r="657" spans="7:23">
      <c r="G657" s="1070"/>
      <c r="H657" s="1070"/>
      <c r="W657" s="206"/>
    </row>
    <row r="658" spans="7:23">
      <c r="G658" s="1070"/>
      <c r="H658" s="1070"/>
      <c r="W658" s="206"/>
    </row>
    <row r="659" spans="7:23">
      <c r="G659" s="1070"/>
      <c r="H659" s="1070"/>
      <c r="W659" s="206"/>
    </row>
    <row r="660" spans="7:23">
      <c r="G660" s="1070"/>
      <c r="H660" s="1070"/>
      <c r="W660" s="206"/>
    </row>
    <row r="661" spans="7:23">
      <c r="G661" s="1070"/>
      <c r="H661" s="1070"/>
      <c r="W661" s="206"/>
    </row>
    <row r="662" spans="7:23">
      <c r="G662" s="1070"/>
      <c r="H662" s="1070"/>
      <c r="W662" s="206"/>
    </row>
    <row r="663" spans="7:23">
      <c r="G663" s="1070"/>
      <c r="H663" s="1070"/>
      <c r="W663" s="206"/>
    </row>
    <row r="664" spans="7:23">
      <c r="G664" s="1070"/>
      <c r="H664" s="1070"/>
      <c r="W664" s="206"/>
    </row>
    <row r="665" spans="7:23">
      <c r="G665" s="1070"/>
      <c r="H665" s="1070"/>
      <c r="W665" s="206"/>
    </row>
    <row r="666" spans="7:23">
      <c r="G666" s="1070"/>
      <c r="H666" s="1070"/>
      <c r="W666" s="206"/>
    </row>
    <row r="667" spans="7:23">
      <c r="G667" s="1070"/>
      <c r="H667" s="1070"/>
      <c r="W667" s="206"/>
    </row>
    <row r="668" spans="7:23">
      <c r="G668" s="1070"/>
      <c r="H668" s="1070"/>
      <c r="W668" s="206"/>
    </row>
    <row r="669" spans="7:23">
      <c r="G669" s="1070"/>
      <c r="H669" s="1070"/>
      <c r="W669" s="206"/>
    </row>
    <row r="670" spans="7:23">
      <c r="G670" s="1070"/>
      <c r="H670" s="1070"/>
      <c r="W670" s="206"/>
    </row>
    <row r="671" spans="7:23">
      <c r="G671" s="1070"/>
      <c r="H671" s="1070"/>
      <c r="W671" s="206"/>
    </row>
    <row r="672" spans="7:23">
      <c r="G672" s="1070"/>
      <c r="H672" s="1070"/>
      <c r="W672" s="206"/>
    </row>
    <row r="673" spans="7:23">
      <c r="G673" s="1070"/>
      <c r="H673" s="1070"/>
      <c r="W673" s="206"/>
    </row>
    <row r="674" spans="7:23">
      <c r="G674" s="1070"/>
      <c r="H674" s="1070"/>
      <c r="W674" s="206"/>
    </row>
    <row r="675" spans="7:23">
      <c r="G675" s="1070"/>
      <c r="H675" s="1070"/>
      <c r="W675" s="206"/>
    </row>
    <row r="676" spans="7:23">
      <c r="G676" s="1070"/>
      <c r="H676" s="1070"/>
      <c r="W676" s="206"/>
    </row>
    <row r="677" spans="7:23">
      <c r="G677" s="1070"/>
      <c r="H677" s="1070"/>
      <c r="W677" s="206"/>
    </row>
    <row r="678" spans="7:23">
      <c r="G678" s="1070"/>
      <c r="H678" s="1070"/>
      <c r="W678" s="206"/>
    </row>
    <row r="679" spans="7:23">
      <c r="G679" s="1070"/>
      <c r="H679" s="1070"/>
      <c r="W679" s="206"/>
    </row>
    <row r="680" spans="7:23">
      <c r="G680" s="1070"/>
      <c r="H680" s="1070"/>
      <c r="W680" s="206"/>
    </row>
    <row r="681" spans="7:23">
      <c r="G681" s="1070"/>
      <c r="H681" s="1070"/>
      <c r="W681" s="206"/>
    </row>
    <row r="682" spans="7:23">
      <c r="G682" s="1070"/>
      <c r="H682" s="1070"/>
      <c r="W682" s="206"/>
    </row>
    <row r="683" spans="7:23">
      <c r="G683" s="1070"/>
      <c r="H683" s="1070"/>
      <c r="W683" s="206"/>
    </row>
    <row r="684" spans="7:23">
      <c r="G684" s="1070"/>
      <c r="H684" s="1070"/>
      <c r="W684" s="206"/>
    </row>
    <row r="685" spans="7:23">
      <c r="G685" s="1070"/>
      <c r="H685" s="1070"/>
      <c r="W685" s="206"/>
    </row>
    <row r="686" spans="7:23">
      <c r="G686" s="1070"/>
      <c r="H686" s="1070"/>
      <c r="W686" s="206"/>
    </row>
    <row r="687" spans="7:23">
      <c r="G687" s="1070"/>
      <c r="H687" s="1070"/>
      <c r="W687" s="206"/>
    </row>
    <row r="688" spans="7:23">
      <c r="G688" s="1070"/>
      <c r="H688" s="1070"/>
      <c r="W688" s="206"/>
    </row>
    <row r="689" spans="7:23">
      <c r="G689" s="1070"/>
      <c r="H689" s="1070"/>
      <c r="W689" s="206"/>
    </row>
    <row r="690" spans="7:23">
      <c r="G690" s="1070"/>
      <c r="H690" s="1070"/>
      <c r="W690" s="206"/>
    </row>
    <row r="691" spans="7:23">
      <c r="G691" s="1070"/>
      <c r="H691" s="1070"/>
      <c r="W691" s="206"/>
    </row>
    <row r="692" spans="7:23">
      <c r="G692" s="1070"/>
      <c r="H692" s="1070"/>
      <c r="W692" s="206"/>
    </row>
    <row r="693" spans="7:23">
      <c r="G693" s="1070"/>
      <c r="H693" s="1070"/>
      <c r="W693" s="206"/>
    </row>
    <row r="694" spans="7:23">
      <c r="G694" s="1070"/>
      <c r="H694" s="1070"/>
      <c r="W694" s="206"/>
    </row>
    <row r="695" spans="7:23">
      <c r="G695" s="1070"/>
      <c r="H695" s="1070"/>
      <c r="W695" s="206"/>
    </row>
    <row r="696" spans="7:23">
      <c r="G696" s="1070"/>
      <c r="H696" s="1070"/>
      <c r="W696" s="206"/>
    </row>
    <row r="697" spans="7:23">
      <c r="G697" s="1070"/>
      <c r="H697" s="1070"/>
      <c r="W697" s="206"/>
    </row>
    <row r="698" spans="7:23">
      <c r="G698" s="1070"/>
      <c r="H698" s="1070"/>
      <c r="W698" s="206"/>
    </row>
    <row r="699" spans="7:23">
      <c r="G699" s="1070"/>
      <c r="H699" s="1070"/>
      <c r="W699" s="206"/>
    </row>
    <row r="700" spans="7:23">
      <c r="G700" s="1070"/>
      <c r="H700" s="1070"/>
      <c r="W700" s="206"/>
    </row>
    <row r="701" spans="7:23">
      <c r="G701" s="1070"/>
      <c r="H701" s="1070"/>
      <c r="W701" s="206"/>
    </row>
    <row r="702" spans="7:23">
      <c r="G702" s="1070"/>
      <c r="H702" s="1070"/>
      <c r="W702" s="206"/>
    </row>
    <row r="703" spans="7:23">
      <c r="G703" s="1070"/>
      <c r="H703" s="1070"/>
      <c r="W703" s="206"/>
    </row>
    <row r="704" spans="7:23">
      <c r="G704" s="1070"/>
      <c r="H704" s="1070"/>
      <c r="W704" s="206"/>
    </row>
    <row r="705" spans="7:23">
      <c r="G705" s="1070"/>
      <c r="H705" s="1070"/>
      <c r="W705" s="206"/>
    </row>
    <row r="706" spans="7:23">
      <c r="G706" s="1070"/>
      <c r="H706" s="1070"/>
      <c r="W706" s="206"/>
    </row>
    <row r="707" spans="7:23">
      <c r="G707" s="1070"/>
      <c r="H707" s="1070"/>
      <c r="W707" s="206"/>
    </row>
    <row r="708" spans="7:23">
      <c r="G708" s="1070"/>
      <c r="H708" s="1070"/>
      <c r="W708" s="206"/>
    </row>
    <row r="709" spans="7:23">
      <c r="G709" s="1070"/>
      <c r="H709" s="1070"/>
      <c r="W709" s="206"/>
    </row>
    <row r="710" spans="7:23">
      <c r="G710" s="1070"/>
      <c r="H710" s="1070"/>
      <c r="W710" s="206"/>
    </row>
    <row r="711" spans="7:23">
      <c r="G711" s="1070"/>
      <c r="H711" s="1070"/>
      <c r="W711" s="206"/>
    </row>
    <row r="712" spans="7:23">
      <c r="G712" s="1070"/>
      <c r="H712" s="1070"/>
      <c r="W712" s="206"/>
    </row>
    <row r="713" spans="7:23">
      <c r="G713" s="1070"/>
      <c r="H713" s="1070"/>
      <c r="W713" s="206"/>
    </row>
    <row r="714" spans="7:23">
      <c r="G714" s="1070"/>
      <c r="H714" s="1070"/>
      <c r="W714" s="206"/>
    </row>
    <row r="715" spans="7:23">
      <c r="G715" s="1070"/>
      <c r="H715" s="1070"/>
      <c r="W715" s="206"/>
    </row>
    <row r="716" spans="7:23">
      <c r="G716" s="1070"/>
      <c r="H716" s="1070"/>
      <c r="W716" s="206"/>
    </row>
    <row r="717" spans="7:23">
      <c r="G717" s="1070"/>
      <c r="H717" s="1070"/>
      <c r="W717" s="206"/>
    </row>
    <row r="718" spans="7:23">
      <c r="G718" s="1070"/>
      <c r="H718" s="1070"/>
      <c r="W718" s="206"/>
    </row>
    <row r="719" spans="7:23">
      <c r="G719" s="1070"/>
      <c r="H719" s="1070"/>
      <c r="W719" s="206"/>
    </row>
    <row r="720" spans="7:23">
      <c r="G720" s="1070"/>
      <c r="H720" s="1070"/>
      <c r="W720" s="206"/>
    </row>
    <row r="721" spans="7:23">
      <c r="G721" s="1070"/>
      <c r="H721" s="1070"/>
      <c r="W721" s="206"/>
    </row>
    <row r="722" spans="7:23">
      <c r="G722" s="1070"/>
      <c r="H722" s="1070"/>
      <c r="W722" s="206"/>
    </row>
    <row r="723" spans="7:23">
      <c r="G723" s="1070"/>
      <c r="H723" s="1070"/>
      <c r="W723" s="206"/>
    </row>
    <row r="724" spans="7:23">
      <c r="G724" s="1070"/>
      <c r="H724" s="1070"/>
      <c r="W724" s="206"/>
    </row>
    <row r="725" spans="7:23">
      <c r="G725" s="1070"/>
      <c r="H725" s="1070"/>
      <c r="W725" s="206"/>
    </row>
    <row r="726" spans="7:23">
      <c r="G726" s="1070"/>
      <c r="H726" s="1070"/>
      <c r="W726" s="206"/>
    </row>
    <row r="727" spans="7:23">
      <c r="G727" s="1070"/>
      <c r="H727" s="1070"/>
      <c r="W727" s="206"/>
    </row>
    <row r="728" spans="7:23">
      <c r="G728" s="1070"/>
      <c r="H728" s="1070"/>
      <c r="W728" s="206"/>
    </row>
    <row r="729" spans="7:23">
      <c r="G729" s="1070"/>
      <c r="H729" s="1070"/>
      <c r="W729" s="206"/>
    </row>
    <row r="730" spans="7:23">
      <c r="G730" s="1070"/>
      <c r="H730" s="1070"/>
      <c r="W730" s="206"/>
    </row>
    <row r="731" spans="7:23">
      <c r="G731" s="1070"/>
      <c r="H731" s="1070"/>
      <c r="W731" s="206"/>
    </row>
    <row r="732" spans="7:23">
      <c r="G732" s="1070"/>
      <c r="H732" s="1070"/>
      <c r="W732" s="206"/>
    </row>
    <row r="733" spans="7:23">
      <c r="G733" s="1070"/>
      <c r="H733" s="1070"/>
      <c r="W733" s="206"/>
    </row>
    <row r="734" spans="7:23">
      <c r="G734" s="1070"/>
      <c r="H734" s="1070"/>
      <c r="W734" s="206"/>
    </row>
    <row r="735" spans="7:23">
      <c r="G735" s="1070"/>
      <c r="H735" s="1070"/>
      <c r="W735" s="206"/>
    </row>
    <row r="736" spans="7:23">
      <c r="G736" s="1070"/>
      <c r="H736" s="1070"/>
      <c r="W736" s="206"/>
    </row>
    <row r="737" spans="7:23">
      <c r="G737" s="1070"/>
      <c r="H737" s="1070"/>
      <c r="W737" s="206"/>
    </row>
    <row r="738" spans="7:23">
      <c r="G738" s="1070"/>
      <c r="H738" s="1070"/>
      <c r="W738" s="206"/>
    </row>
    <row r="739" spans="7:23">
      <c r="G739" s="1070"/>
      <c r="H739" s="1070"/>
      <c r="W739" s="206"/>
    </row>
    <row r="740" spans="7:23">
      <c r="G740" s="1070"/>
      <c r="H740" s="1070"/>
      <c r="W740" s="206"/>
    </row>
    <row r="741" spans="7:23">
      <c r="G741" s="1070"/>
      <c r="H741" s="1070"/>
      <c r="W741" s="206"/>
    </row>
    <row r="742" spans="7:23">
      <c r="G742" s="1070"/>
      <c r="H742" s="1070"/>
      <c r="W742" s="206"/>
    </row>
    <row r="743" spans="7:23">
      <c r="G743" s="1070"/>
      <c r="H743" s="1070"/>
      <c r="W743" s="206"/>
    </row>
    <row r="744" spans="7:23">
      <c r="G744" s="1070"/>
      <c r="H744" s="1070"/>
      <c r="W744" s="206"/>
    </row>
    <row r="745" spans="7:23">
      <c r="G745" s="1070"/>
      <c r="H745" s="1070"/>
      <c r="W745" s="206"/>
    </row>
    <row r="746" spans="7:23">
      <c r="G746" s="1070"/>
      <c r="H746" s="1070"/>
      <c r="W746" s="206"/>
    </row>
    <row r="747" spans="7:23">
      <c r="G747" s="1070"/>
      <c r="H747" s="1070"/>
      <c r="W747" s="206"/>
    </row>
    <row r="748" spans="7:23">
      <c r="G748" s="1070"/>
      <c r="H748" s="1070"/>
      <c r="W748" s="206"/>
    </row>
    <row r="749" spans="7:23">
      <c r="G749" s="1070"/>
      <c r="H749" s="1070"/>
      <c r="W749" s="206"/>
    </row>
    <row r="750" spans="7:23">
      <c r="G750" s="1070"/>
      <c r="H750" s="1070"/>
      <c r="W750" s="206"/>
    </row>
    <row r="751" spans="7:23">
      <c r="G751" s="1070"/>
      <c r="H751" s="1070"/>
      <c r="W751" s="206"/>
    </row>
    <row r="752" spans="7:23">
      <c r="G752" s="1070"/>
      <c r="H752" s="1070"/>
      <c r="W752" s="206"/>
    </row>
    <row r="753" spans="7:23">
      <c r="G753" s="1070"/>
      <c r="H753" s="1070"/>
      <c r="W753" s="206"/>
    </row>
    <row r="754" spans="7:23">
      <c r="G754" s="1070"/>
      <c r="H754" s="1070"/>
      <c r="W754" s="206"/>
    </row>
    <row r="755" spans="7:23">
      <c r="G755" s="1070"/>
      <c r="H755" s="1070"/>
      <c r="W755" s="206"/>
    </row>
    <row r="756" spans="7:23">
      <c r="G756" s="1070"/>
      <c r="H756" s="1070"/>
      <c r="W756" s="206"/>
    </row>
    <row r="757" spans="7:23">
      <c r="G757" s="1070"/>
      <c r="H757" s="1070"/>
      <c r="W757" s="206"/>
    </row>
    <row r="758" spans="7:23">
      <c r="G758" s="1070"/>
      <c r="H758" s="1070"/>
      <c r="W758" s="206"/>
    </row>
    <row r="759" spans="7:23">
      <c r="G759" s="1070"/>
      <c r="H759" s="1070"/>
      <c r="W759" s="206"/>
    </row>
    <row r="760" spans="7:23">
      <c r="G760" s="1070"/>
      <c r="H760" s="1070"/>
      <c r="W760" s="206"/>
    </row>
    <row r="761" spans="7:23">
      <c r="G761" s="1070"/>
      <c r="H761" s="1070"/>
      <c r="W761" s="206"/>
    </row>
    <row r="762" spans="7:23">
      <c r="G762" s="1070"/>
      <c r="H762" s="1070"/>
      <c r="W762" s="206"/>
    </row>
    <row r="763" spans="7:23">
      <c r="G763" s="1070"/>
      <c r="H763" s="1070"/>
      <c r="W763" s="206"/>
    </row>
    <row r="764" spans="7:23">
      <c r="G764" s="1070"/>
      <c r="H764" s="1070"/>
      <c r="W764" s="206"/>
    </row>
    <row r="765" spans="7:23">
      <c r="G765" s="1070"/>
      <c r="H765" s="1070"/>
      <c r="W765" s="206"/>
    </row>
    <row r="766" spans="7:23">
      <c r="G766" s="1070"/>
      <c r="H766" s="1070"/>
      <c r="W766" s="206"/>
    </row>
    <row r="767" spans="7:23">
      <c r="G767" s="1070"/>
      <c r="H767" s="1070"/>
      <c r="W767" s="206"/>
    </row>
    <row r="768" spans="7:23">
      <c r="G768" s="1070"/>
      <c r="H768" s="1070"/>
      <c r="W768" s="206"/>
    </row>
    <row r="769" spans="7:23">
      <c r="G769" s="1070"/>
      <c r="H769" s="1070"/>
      <c r="W769" s="206"/>
    </row>
    <row r="770" spans="7:23">
      <c r="G770" s="1070"/>
      <c r="H770" s="1070"/>
      <c r="W770" s="206"/>
    </row>
    <row r="771" spans="7:23">
      <c r="G771" s="1070"/>
      <c r="H771" s="1070"/>
      <c r="W771" s="206"/>
    </row>
    <row r="772" spans="7:23">
      <c r="G772" s="1070"/>
      <c r="H772" s="1070"/>
      <c r="W772" s="206"/>
    </row>
    <row r="773" spans="7:23">
      <c r="G773" s="1070"/>
      <c r="H773" s="1070"/>
      <c r="W773" s="206"/>
    </row>
    <row r="774" spans="7:23">
      <c r="G774" s="1070"/>
      <c r="H774" s="1070"/>
      <c r="W774" s="206"/>
    </row>
    <row r="775" spans="7:23">
      <c r="G775" s="1070"/>
      <c r="H775" s="1070"/>
      <c r="W775" s="206"/>
    </row>
    <row r="776" spans="7:23">
      <c r="G776" s="1070"/>
      <c r="H776" s="1070"/>
      <c r="W776" s="206"/>
    </row>
    <row r="777" spans="7:23">
      <c r="G777" s="1070"/>
      <c r="H777" s="1070"/>
      <c r="W777" s="206"/>
    </row>
    <row r="778" spans="7:23">
      <c r="G778" s="1070"/>
      <c r="H778" s="1070"/>
      <c r="W778" s="206"/>
    </row>
    <row r="779" spans="7:23">
      <c r="G779" s="1070"/>
      <c r="H779" s="1070"/>
      <c r="W779" s="206"/>
    </row>
    <row r="780" spans="7:23">
      <c r="G780" s="1070"/>
      <c r="H780" s="1070"/>
      <c r="W780" s="206"/>
    </row>
    <row r="781" spans="7:23">
      <c r="G781" s="1070"/>
      <c r="H781" s="1070"/>
      <c r="W781" s="206"/>
    </row>
    <row r="782" spans="7:23">
      <c r="G782" s="1070"/>
      <c r="H782" s="1070"/>
      <c r="W782" s="206"/>
    </row>
    <row r="783" spans="7:23">
      <c r="G783" s="1070"/>
      <c r="H783" s="1070"/>
      <c r="W783" s="206"/>
    </row>
    <row r="784" spans="7:23">
      <c r="G784" s="1070"/>
      <c r="H784" s="1070"/>
      <c r="W784" s="206"/>
    </row>
    <row r="785" spans="7:23">
      <c r="G785" s="1070"/>
      <c r="H785" s="1070"/>
      <c r="W785" s="206"/>
    </row>
    <row r="786" spans="7:23">
      <c r="G786" s="1070"/>
      <c r="H786" s="1070"/>
      <c r="W786" s="206"/>
    </row>
    <row r="787" spans="7:23">
      <c r="G787" s="1070"/>
      <c r="H787" s="1070"/>
      <c r="W787" s="206"/>
    </row>
    <row r="788" spans="7:23">
      <c r="G788" s="1070"/>
      <c r="H788" s="1070"/>
      <c r="W788" s="206"/>
    </row>
    <row r="789" spans="7:23">
      <c r="G789" s="1070"/>
      <c r="H789" s="1070"/>
      <c r="W789" s="206"/>
    </row>
    <row r="790" spans="7:23">
      <c r="G790" s="1070"/>
      <c r="H790" s="1070"/>
      <c r="W790" s="206"/>
    </row>
    <row r="791" spans="7:23">
      <c r="G791" s="1070"/>
      <c r="H791" s="1070"/>
      <c r="W791" s="206"/>
    </row>
    <row r="792" spans="7:23">
      <c r="G792" s="1070"/>
      <c r="H792" s="1070"/>
      <c r="W792" s="206"/>
    </row>
    <row r="793" spans="7:23">
      <c r="G793" s="1070"/>
      <c r="H793" s="1070"/>
      <c r="W793" s="206"/>
    </row>
    <row r="794" spans="7:23">
      <c r="G794" s="1070"/>
      <c r="H794" s="1070"/>
      <c r="W794" s="206"/>
    </row>
    <row r="795" spans="7:23">
      <c r="G795" s="1070"/>
      <c r="H795" s="1070"/>
      <c r="W795" s="206"/>
    </row>
    <row r="796" spans="7:23">
      <c r="G796" s="1070"/>
      <c r="H796" s="1070"/>
      <c r="W796" s="206"/>
    </row>
    <row r="797" spans="7:23">
      <c r="G797" s="1070"/>
      <c r="H797" s="1070"/>
      <c r="W797" s="206"/>
    </row>
    <row r="798" spans="7:23">
      <c r="G798" s="1070"/>
      <c r="H798" s="1070"/>
      <c r="W798" s="206"/>
    </row>
    <row r="799" spans="7:23">
      <c r="G799" s="1070"/>
      <c r="H799" s="1070"/>
      <c r="W799" s="206"/>
    </row>
    <row r="800" spans="7:23">
      <c r="G800" s="1070"/>
      <c r="H800" s="1070"/>
      <c r="W800" s="206"/>
    </row>
    <row r="801" spans="7:23">
      <c r="G801" s="1070"/>
      <c r="H801" s="1070"/>
      <c r="W801" s="206"/>
    </row>
    <row r="802" spans="7:23">
      <c r="G802" s="1070"/>
      <c r="H802" s="1070"/>
      <c r="W802" s="206"/>
    </row>
    <row r="803" spans="7:23">
      <c r="G803" s="1070"/>
      <c r="H803" s="1070"/>
      <c r="W803" s="206"/>
    </row>
    <row r="804" spans="7:23">
      <c r="G804" s="1070"/>
      <c r="H804" s="1070"/>
      <c r="W804" s="206"/>
    </row>
    <row r="805" spans="7:23">
      <c r="G805" s="1070"/>
      <c r="H805" s="1070"/>
      <c r="W805" s="206"/>
    </row>
    <row r="806" spans="7:23">
      <c r="G806" s="1070"/>
      <c r="H806" s="1070"/>
      <c r="W806" s="206"/>
    </row>
    <row r="807" spans="7:23">
      <c r="G807" s="1070"/>
      <c r="H807" s="1070"/>
      <c r="W807" s="206"/>
    </row>
    <row r="808" spans="7:23">
      <c r="G808" s="1070"/>
      <c r="H808" s="1070"/>
      <c r="W808" s="206"/>
    </row>
    <row r="809" spans="7:23">
      <c r="G809" s="1070"/>
      <c r="H809" s="1070"/>
      <c r="W809" s="206"/>
    </row>
    <row r="810" spans="7:23">
      <c r="G810" s="1070"/>
      <c r="H810" s="1070"/>
      <c r="W810" s="206"/>
    </row>
    <row r="811" spans="7:23">
      <c r="G811" s="1070"/>
      <c r="H811" s="1070"/>
      <c r="W811" s="206"/>
    </row>
    <row r="812" spans="7:23">
      <c r="G812" s="1070"/>
      <c r="H812" s="1070"/>
      <c r="W812" s="206"/>
    </row>
    <row r="813" spans="7:23">
      <c r="G813" s="1070"/>
      <c r="H813" s="1070"/>
      <c r="W813" s="206"/>
    </row>
    <row r="814" spans="7:23">
      <c r="W814" s="206"/>
    </row>
    <row r="815" spans="7:23">
      <c r="W815" s="206"/>
    </row>
    <row r="816" spans="7:23">
      <c r="W816" s="206"/>
    </row>
    <row r="817" spans="23:23">
      <c r="W817" s="206"/>
    </row>
    <row r="818" spans="23:23">
      <c r="W818" s="206"/>
    </row>
    <row r="819" spans="23:23">
      <c r="W819" s="206"/>
    </row>
    <row r="820" spans="23:23">
      <c r="W820" s="206"/>
    </row>
    <row r="821" spans="23:23">
      <c r="W821" s="206"/>
    </row>
    <row r="822" spans="23:23">
      <c r="W822" s="206"/>
    </row>
    <row r="823" spans="23:23">
      <c r="W823" s="206"/>
    </row>
    <row r="824" spans="23:23">
      <c r="W824" s="206"/>
    </row>
    <row r="825" spans="23:23">
      <c r="W825" s="206"/>
    </row>
    <row r="826" spans="23:23">
      <c r="W826" s="206"/>
    </row>
    <row r="827" spans="23:23">
      <c r="W827" s="206"/>
    </row>
    <row r="828" spans="23:23">
      <c r="W828" s="206"/>
    </row>
    <row r="829" spans="23:23">
      <c r="W829" s="206"/>
    </row>
    <row r="830" spans="23:23">
      <c r="W830" s="206"/>
    </row>
    <row r="831" spans="23:23">
      <c r="W831" s="206"/>
    </row>
    <row r="832" spans="23:23">
      <c r="W832" s="206"/>
    </row>
    <row r="833" spans="23:23">
      <c r="W833" s="206"/>
    </row>
    <row r="834" spans="23:23">
      <c r="W834" s="206"/>
    </row>
    <row r="835" spans="23:23">
      <c r="W835" s="206"/>
    </row>
    <row r="836" spans="23:23">
      <c r="W836" s="206"/>
    </row>
    <row r="837" spans="23:23">
      <c r="W837" s="206"/>
    </row>
    <row r="838" spans="23:23">
      <c r="W838" s="206"/>
    </row>
    <row r="839" spans="23:23">
      <c r="W839" s="206"/>
    </row>
    <row r="840" spans="23:23">
      <c r="W840" s="206"/>
    </row>
    <row r="841" spans="23:23">
      <c r="W841" s="206"/>
    </row>
    <row r="842" spans="23:23">
      <c r="W842" s="206"/>
    </row>
    <row r="843" spans="23:23">
      <c r="W843" s="206"/>
    </row>
    <row r="844" spans="23:23">
      <c r="W844" s="206"/>
    </row>
    <row r="845" spans="23:23">
      <c r="W845" s="206"/>
    </row>
    <row r="846" spans="23:23">
      <c r="W846" s="206"/>
    </row>
    <row r="847" spans="23:23">
      <c r="W847" s="206"/>
    </row>
    <row r="848" spans="23:23">
      <c r="W848" s="206"/>
    </row>
    <row r="849" spans="23:23">
      <c r="W849" s="206"/>
    </row>
    <row r="850" spans="23:23">
      <c r="W850" s="206"/>
    </row>
    <row r="851" spans="23:23">
      <c r="W851" s="206"/>
    </row>
    <row r="852" spans="23:23">
      <c r="W852" s="206"/>
    </row>
    <row r="853" spans="23:23">
      <c r="W853" s="206"/>
    </row>
    <row r="854" spans="23:23">
      <c r="W854" s="206"/>
    </row>
    <row r="855" spans="23:23">
      <c r="W855" s="206"/>
    </row>
    <row r="856" spans="23:23">
      <c r="W856" s="206"/>
    </row>
    <row r="857" spans="23:23">
      <c r="W857" s="206"/>
    </row>
    <row r="858" spans="23:23">
      <c r="W858" s="206"/>
    </row>
    <row r="859" spans="23:23">
      <c r="W859" s="206"/>
    </row>
    <row r="860" spans="23:23">
      <c r="W860" s="206"/>
    </row>
    <row r="861" spans="23:23">
      <c r="W861" s="206"/>
    </row>
    <row r="862" spans="23:23">
      <c r="W862" s="206"/>
    </row>
    <row r="863" spans="23:23">
      <c r="W863" s="206"/>
    </row>
    <row r="864" spans="23:23">
      <c r="W864" s="206"/>
    </row>
    <row r="865" spans="23:23">
      <c r="W865" s="206"/>
    </row>
    <row r="866" spans="23:23">
      <c r="W866" s="206"/>
    </row>
    <row r="867" spans="23:23">
      <c r="W867" s="206"/>
    </row>
    <row r="868" spans="23:23">
      <c r="W868" s="206"/>
    </row>
    <row r="869" spans="23:23">
      <c r="W869" s="206"/>
    </row>
    <row r="870" spans="23:23">
      <c r="W870" s="206"/>
    </row>
    <row r="871" spans="23:23">
      <c r="W871" s="206"/>
    </row>
    <row r="872" spans="23:23">
      <c r="W872" s="206"/>
    </row>
    <row r="873" spans="23:23">
      <c r="W873" s="206"/>
    </row>
    <row r="874" spans="23:23">
      <c r="W874" s="206"/>
    </row>
    <row r="875" spans="23:23">
      <c r="W875" s="206"/>
    </row>
    <row r="876" spans="23:23">
      <c r="W876" s="206"/>
    </row>
    <row r="877" spans="23:23">
      <c r="W877" s="206"/>
    </row>
    <row r="878" spans="23:23">
      <c r="W878" s="206"/>
    </row>
    <row r="879" spans="23:23">
      <c r="W879" s="206"/>
    </row>
    <row r="880" spans="23:23">
      <c r="W880" s="206"/>
    </row>
    <row r="881" spans="23:23">
      <c r="W881" s="206"/>
    </row>
    <row r="882" spans="23:23">
      <c r="W882" s="206"/>
    </row>
    <row r="883" spans="23:23">
      <c r="W883" s="206"/>
    </row>
    <row r="884" spans="23:23">
      <c r="W884" s="206"/>
    </row>
    <row r="885" spans="23:23">
      <c r="W885" s="206"/>
    </row>
    <row r="886" spans="23:23">
      <c r="W886" s="206"/>
    </row>
    <row r="887" spans="23:23">
      <c r="W887" s="206"/>
    </row>
    <row r="888" spans="23:23">
      <c r="W888" s="206"/>
    </row>
    <row r="889" spans="23:23">
      <c r="W889" s="206"/>
    </row>
    <row r="890" spans="23:23">
      <c r="W890" s="206"/>
    </row>
    <row r="891" spans="23:23">
      <c r="W891" s="206"/>
    </row>
    <row r="892" spans="23:23">
      <c r="W892" s="206"/>
    </row>
    <row r="893" spans="23:23">
      <c r="W893" s="206"/>
    </row>
    <row r="894" spans="23:23">
      <c r="W894" s="206"/>
    </row>
    <row r="895" spans="23:23">
      <c r="W895" s="206"/>
    </row>
    <row r="896" spans="23:23">
      <c r="W896" s="206"/>
    </row>
    <row r="897" spans="23:23">
      <c r="W897" s="206"/>
    </row>
    <row r="898" spans="23:23">
      <c r="W898" s="206"/>
    </row>
    <row r="899" spans="23:23">
      <c r="W899" s="206"/>
    </row>
    <row r="900" spans="23:23">
      <c r="W900" s="206"/>
    </row>
    <row r="901" spans="23:23">
      <c r="W901" s="206"/>
    </row>
    <row r="902" spans="23:23">
      <c r="W902" s="206"/>
    </row>
    <row r="903" spans="23:23">
      <c r="W903" s="206"/>
    </row>
    <row r="904" spans="23:23">
      <c r="W904" s="206"/>
    </row>
    <row r="905" spans="23:23">
      <c r="W905" s="206"/>
    </row>
    <row r="906" spans="23:23">
      <c r="W906" s="206"/>
    </row>
    <row r="907" spans="23:23">
      <c r="W907" s="206"/>
    </row>
    <row r="908" spans="23:23">
      <c r="W908" s="206"/>
    </row>
    <row r="909" spans="23:23">
      <c r="W909" s="206"/>
    </row>
    <row r="910" spans="23:23">
      <c r="W910" s="206"/>
    </row>
    <row r="911" spans="23:23">
      <c r="W911" s="206"/>
    </row>
    <row r="912" spans="23:23">
      <c r="W912" s="206"/>
    </row>
    <row r="913" spans="23:23">
      <c r="W913" s="206"/>
    </row>
    <row r="914" spans="23:23">
      <c r="W914" s="206"/>
    </row>
    <row r="915" spans="23:23">
      <c r="W915" s="206"/>
    </row>
    <row r="916" spans="23:23">
      <c r="W916" s="206"/>
    </row>
    <row r="917" spans="23:23">
      <c r="W917" s="206"/>
    </row>
    <row r="918" spans="23:23">
      <c r="W918" s="206"/>
    </row>
    <row r="919" spans="23:23">
      <c r="W919" s="206"/>
    </row>
    <row r="920" spans="23:23">
      <c r="W920" s="206"/>
    </row>
    <row r="921" spans="23:23">
      <c r="W921" s="206"/>
    </row>
    <row r="922" spans="23:23">
      <c r="W922" s="206"/>
    </row>
    <row r="923" spans="23:23">
      <c r="W923" s="206"/>
    </row>
    <row r="924" spans="23:23">
      <c r="W924" s="206"/>
    </row>
    <row r="925" spans="23:23">
      <c r="W925" s="206"/>
    </row>
    <row r="926" spans="23:23">
      <c r="W926" s="206"/>
    </row>
    <row r="927" spans="23:23">
      <c r="W927" s="206"/>
    </row>
    <row r="928" spans="23:23">
      <c r="W928" s="206"/>
    </row>
    <row r="929" spans="23:23">
      <c r="W929" s="206"/>
    </row>
    <row r="930" spans="23:23">
      <c r="W930" s="206"/>
    </row>
    <row r="931" spans="23:23">
      <c r="W931" s="206"/>
    </row>
    <row r="932" spans="23:23">
      <c r="W932" s="206"/>
    </row>
    <row r="933" spans="23:23">
      <c r="W933" s="206"/>
    </row>
    <row r="934" spans="23:23">
      <c r="W934" s="206"/>
    </row>
    <row r="935" spans="23:23">
      <c r="W935" s="206"/>
    </row>
    <row r="936" spans="23:23">
      <c r="W936" s="206"/>
    </row>
    <row r="937" spans="23:23">
      <c r="W937" s="206"/>
    </row>
    <row r="938" spans="23:23">
      <c r="W938" s="206"/>
    </row>
    <row r="939" spans="23:23">
      <c r="W939" s="206"/>
    </row>
    <row r="940" spans="23:23">
      <c r="W940" s="206"/>
    </row>
    <row r="941" spans="23:23">
      <c r="W941" s="206"/>
    </row>
    <row r="942" spans="23:23">
      <c r="W942" s="206"/>
    </row>
    <row r="943" spans="23:23">
      <c r="W943" s="206"/>
    </row>
    <row r="944" spans="23:23">
      <c r="W944" s="206"/>
    </row>
    <row r="945" spans="23:23">
      <c r="W945" s="206"/>
    </row>
    <row r="946" spans="23:23">
      <c r="W946" s="206"/>
    </row>
    <row r="947" spans="23:23">
      <c r="W947" s="206"/>
    </row>
    <row r="948" spans="23:23">
      <c r="W948" s="206"/>
    </row>
    <row r="949" spans="23:23">
      <c r="W949" s="206"/>
    </row>
    <row r="950" spans="23:23">
      <c r="W950" s="206"/>
    </row>
    <row r="951" spans="23:23">
      <c r="W951" s="206"/>
    </row>
    <row r="952" spans="23:23">
      <c r="W952" s="206"/>
    </row>
    <row r="953" spans="23:23">
      <c r="W953" s="206"/>
    </row>
    <row r="954" spans="23:23">
      <c r="W954" s="206"/>
    </row>
    <row r="955" spans="23:23">
      <c r="W955" s="206"/>
    </row>
    <row r="956" spans="23:23">
      <c r="W956" s="206"/>
    </row>
    <row r="957" spans="23:23">
      <c r="W957" s="206"/>
    </row>
    <row r="958" spans="23:23">
      <c r="W958" s="206"/>
    </row>
    <row r="959" spans="23:23">
      <c r="W959" s="206"/>
    </row>
    <row r="960" spans="23:23">
      <c r="W960" s="206"/>
    </row>
    <row r="961" spans="23:23">
      <c r="W961" s="206"/>
    </row>
    <row r="962" spans="23:23">
      <c r="W962" s="206"/>
    </row>
    <row r="963" spans="23:23">
      <c r="W963" s="206"/>
    </row>
    <row r="964" spans="23:23">
      <c r="W964" s="206"/>
    </row>
    <row r="965" spans="23:23">
      <c r="W965" s="206"/>
    </row>
    <row r="966" spans="23:23">
      <c r="W966" s="206"/>
    </row>
    <row r="967" spans="23:23">
      <c r="W967" s="206"/>
    </row>
    <row r="968" spans="23:23">
      <c r="W968" s="206"/>
    </row>
    <row r="969" spans="23:23">
      <c r="W969" s="206"/>
    </row>
    <row r="970" spans="23:23">
      <c r="W970" s="206"/>
    </row>
    <row r="971" spans="23:23">
      <c r="W971" s="206"/>
    </row>
    <row r="972" spans="23:23">
      <c r="W972" s="206"/>
    </row>
    <row r="973" spans="23:23">
      <c r="W973" s="206"/>
    </row>
    <row r="974" spans="23:23">
      <c r="W974" s="206"/>
    </row>
    <row r="975" spans="23:23">
      <c r="W975" s="206"/>
    </row>
    <row r="976" spans="23:23">
      <c r="W976" s="206"/>
    </row>
    <row r="977" spans="23:23">
      <c r="W977" s="206"/>
    </row>
    <row r="978" spans="23:23">
      <c r="W978" s="206"/>
    </row>
    <row r="979" spans="23:23">
      <c r="W979" s="206"/>
    </row>
    <row r="980" spans="23:23">
      <c r="W980" s="206"/>
    </row>
    <row r="981" spans="23:23">
      <c r="W981" s="206"/>
    </row>
    <row r="982" spans="23:23">
      <c r="W982" s="206"/>
    </row>
    <row r="983" spans="23:23">
      <c r="W983" s="206"/>
    </row>
    <row r="984" spans="23:23">
      <c r="W984" s="206"/>
    </row>
    <row r="985" spans="23:23">
      <c r="W985" s="206"/>
    </row>
    <row r="986" spans="23:23">
      <c r="W986" s="206"/>
    </row>
    <row r="987" spans="23:23">
      <c r="W987" s="206"/>
    </row>
    <row r="988" spans="23:23">
      <c r="W988" s="206"/>
    </row>
    <row r="989" spans="23:23">
      <c r="W989" s="206"/>
    </row>
    <row r="990" spans="23:23">
      <c r="W990" s="206"/>
    </row>
    <row r="991" spans="23:23">
      <c r="W991" s="206"/>
    </row>
    <row r="992" spans="23:23">
      <c r="W992" s="206"/>
    </row>
    <row r="993" spans="23:23">
      <c r="W993" s="206"/>
    </row>
    <row r="994" spans="23:23">
      <c r="W994" s="206"/>
    </row>
    <row r="995" spans="23:23">
      <c r="W995" s="206"/>
    </row>
    <row r="996" spans="23:23">
      <c r="W996" s="206"/>
    </row>
    <row r="997" spans="23:23">
      <c r="W997" s="206"/>
    </row>
    <row r="998" spans="23:23">
      <c r="W998" s="206"/>
    </row>
    <row r="999" spans="23:23">
      <c r="W999" s="206"/>
    </row>
    <row r="1000" spans="23:23">
      <c r="W1000" s="206"/>
    </row>
    <row r="1001" spans="23:23">
      <c r="W1001" s="206"/>
    </row>
    <row r="1002" spans="23:23">
      <c r="W1002" s="206"/>
    </row>
    <row r="1003" spans="23:23">
      <c r="W1003" s="206"/>
    </row>
    <row r="1004" spans="23:23">
      <c r="W1004" s="206"/>
    </row>
    <row r="1005" spans="23:23">
      <c r="W1005" s="206"/>
    </row>
    <row r="1006" spans="23:23">
      <c r="W1006" s="206"/>
    </row>
    <row r="1007" spans="23:23">
      <c r="W1007" s="206"/>
    </row>
    <row r="1008" spans="23:23">
      <c r="W1008" s="206"/>
    </row>
    <row r="1009" spans="23:23">
      <c r="W1009" s="206"/>
    </row>
    <row r="1010" spans="23:23">
      <c r="W1010" s="206"/>
    </row>
    <row r="1011" spans="23:23">
      <c r="W1011" s="206"/>
    </row>
    <row r="1012" spans="23:23">
      <c r="W1012" s="206"/>
    </row>
    <row r="1013" spans="23:23">
      <c r="W1013" s="206"/>
    </row>
    <row r="1014" spans="23:23">
      <c r="W1014" s="206"/>
    </row>
    <row r="1015" spans="23:23">
      <c r="W1015" s="206"/>
    </row>
    <row r="1016" spans="23:23">
      <c r="W1016" s="206"/>
    </row>
    <row r="1017" spans="23:23">
      <c r="W1017" s="206"/>
    </row>
    <row r="1018" spans="23:23">
      <c r="W1018" s="206"/>
    </row>
    <row r="1019" spans="23:23">
      <c r="W1019" s="206"/>
    </row>
    <row r="1020" spans="23:23">
      <c r="W1020" s="206"/>
    </row>
    <row r="1021" spans="23:23">
      <c r="W1021" s="206"/>
    </row>
    <row r="1022" spans="23:23">
      <c r="W1022" s="206"/>
    </row>
    <row r="1023" spans="23:23">
      <c r="W1023" s="206"/>
    </row>
    <row r="1024" spans="23:23">
      <c r="W1024" s="206"/>
    </row>
    <row r="1025" spans="23:23">
      <c r="W1025" s="206"/>
    </row>
    <row r="1026" spans="23:23">
      <c r="W1026" s="206"/>
    </row>
    <row r="1027" spans="23:23">
      <c r="W1027" s="206"/>
    </row>
    <row r="1028" spans="23:23">
      <c r="W1028" s="206"/>
    </row>
    <row r="1029" spans="23:23">
      <c r="W1029" s="206"/>
    </row>
    <row r="1030" spans="23:23">
      <c r="W1030" s="206"/>
    </row>
    <row r="1031" spans="23:23">
      <c r="W1031" s="206"/>
    </row>
    <row r="1032" spans="23:23">
      <c r="W1032" s="206"/>
    </row>
    <row r="1033" spans="23:23">
      <c r="W1033" s="206"/>
    </row>
    <row r="1034" spans="23:23">
      <c r="W1034" s="206"/>
    </row>
    <row r="1035" spans="23:23">
      <c r="W1035" s="206"/>
    </row>
    <row r="1036" spans="23:23">
      <c r="W1036" s="206"/>
    </row>
    <row r="1037" spans="23:23">
      <c r="W1037" s="206"/>
    </row>
    <row r="1038" spans="23:23">
      <c r="W1038" s="206"/>
    </row>
    <row r="1039" spans="23:23">
      <c r="W1039" s="206"/>
    </row>
    <row r="1040" spans="23:23">
      <c r="W1040" s="206"/>
    </row>
    <row r="1041" spans="23:23">
      <c r="W1041" s="206"/>
    </row>
    <row r="1042" spans="23:23">
      <c r="W1042" s="206"/>
    </row>
    <row r="1043" spans="23:23">
      <c r="W1043" s="206"/>
    </row>
    <row r="1044" spans="23:23">
      <c r="W1044" s="206"/>
    </row>
    <row r="1045" spans="23:23">
      <c r="W1045" s="206"/>
    </row>
    <row r="1046" spans="23:23">
      <c r="W1046" s="206"/>
    </row>
    <row r="1047" spans="23:23">
      <c r="W1047" s="206"/>
    </row>
    <row r="1048" spans="23:23">
      <c r="W1048" s="206"/>
    </row>
    <row r="1049" spans="23:23">
      <c r="W1049" s="206"/>
    </row>
    <row r="1050" spans="23:23">
      <c r="W1050" s="206"/>
    </row>
    <row r="1051" spans="23:23">
      <c r="W1051" s="206"/>
    </row>
    <row r="1052" spans="23:23">
      <c r="W1052" s="206"/>
    </row>
    <row r="1053" spans="23:23">
      <c r="W1053" s="206"/>
    </row>
    <row r="1054" spans="23:23">
      <c r="W1054" s="206"/>
    </row>
    <row r="1055" spans="23:23">
      <c r="W1055" s="206"/>
    </row>
    <row r="1056" spans="23:23">
      <c r="W1056" s="206"/>
    </row>
    <row r="1057" spans="23:23">
      <c r="W1057" s="206"/>
    </row>
    <row r="1058" spans="23:23">
      <c r="W1058" s="206"/>
    </row>
    <row r="1059" spans="23:23">
      <c r="W1059" s="206"/>
    </row>
    <row r="1060" spans="23:23">
      <c r="W1060" s="206"/>
    </row>
    <row r="1061" spans="23:23">
      <c r="W1061" s="206"/>
    </row>
    <row r="1062" spans="23:23">
      <c r="W1062" s="206"/>
    </row>
    <row r="1063" spans="23:23">
      <c r="W1063" s="206"/>
    </row>
    <row r="1064" spans="23:23">
      <c r="W1064" s="206"/>
    </row>
    <row r="1065" spans="23:23">
      <c r="W1065" s="206"/>
    </row>
    <row r="1066" spans="23:23">
      <c r="W1066" s="206"/>
    </row>
    <row r="1067" spans="23:23">
      <c r="W1067" s="206"/>
    </row>
    <row r="1068" spans="23:23">
      <c r="W1068" s="206"/>
    </row>
    <row r="1069" spans="23:23">
      <c r="W1069" s="206"/>
    </row>
    <row r="1070" spans="23:23">
      <c r="W1070" s="206"/>
    </row>
    <row r="1071" spans="23:23">
      <c r="W1071" s="206"/>
    </row>
    <row r="1072" spans="23:23">
      <c r="W1072" s="206"/>
    </row>
    <row r="1073" spans="23:23">
      <c r="W1073" s="206"/>
    </row>
    <row r="1074" spans="23:23">
      <c r="W1074" s="206"/>
    </row>
    <row r="1075" spans="23:23">
      <c r="W1075" s="206"/>
    </row>
    <row r="1076" spans="23:23">
      <c r="W1076" s="206"/>
    </row>
    <row r="1077" spans="23:23">
      <c r="W1077" s="206"/>
    </row>
    <row r="1078" spans="23:23">
      <c r="W1078" s="206"/>
    </row>
    <row r="1079" spans="23:23">
      <c r="W1079" s="206"/>
    </row>
    <row r="1080" spans="23:23">
      <c r="W1080" s="206"/>
    </row>
    <row r="1081" spans="23:23">
      <c r="W1081" s="206"/>
    </row>
    <row r="1082" spans="23:23">
      <c r="W1082" s="206"/>
    </row>
    <row r="1083" spans="23:23">
      <c r="W1083" s="206"/>
    </row>
    <row r="1084" spans="23:23">
      <c r="W1084" s="206"/>
    </row>
    <row r="1085" spans="23:23">
      <c r="W1085" s="206"/>
    </row>
    <row r="1086" spans="23:23">
      <c r="W1086" s="206"/>
    </row>
    <row r="1087" spans="23:23">
      <c r="W1087" s="206"/>
    </row>
    <row r="1088" spans="23:23">
      <c r="W1088" s="206"/>
    </row>
    <row r="1089" spans="23:23">
      <c r="W1089" s="206"/>
    </row>
    <row r="1090" spans="23:23">
      <c r="W1090" s="206"/>
    </row>
    <row r="1091" spans="23:23">
      <c r="W1091" s="206"/>
    </row>
    <row r="1092" spans="23:23">
      <c r="W1092" s="206"/>
    </row>
    <row r="1093" spans="23:23">
      <c r="W1093" s="206"/>
    </row>
    <row r="1094" spans="23:23">
      <c r="W1094" s="206"/>
    </row>
    <row r="1095" spans="23:23">
      <c r="W1095" s="206"/>
    </row>
    <row r="1096" spans="23:23">
      <c r="W1096" s="206"/>
    </row>
    <row r="1097" spans="23:23">
      <c r="W1097" s="206"/>
    </row>
    <row r="1098" spans="23:23">
      <c r="W1098" s="206"/>
    </row>
    <row r="1099" spans="23:23">
      <c r="W1099" s="206"/>
    </row>
    <row r="1100" spans="23:23">
      <c r="W1100" s="206"/>
    </row>
    <row r="1101" spans="23:23">
      <c r="W1101" s="206"/>
    </row>
    <row r="1102" spans="23:23">
      <c r="W1102" s="206"/>
    </row>
    <row r="1103" spans="23:23">
      <c r="W1103" s="206"/>
    </row>
    <row r="1104" spans="23:23">
      <c r="W1104" s="206"/>
    </row>
    <row r="1105" spans="23:23">
      <c r="W1105" s="206"/>
    </row>
    <row r="1106" spans="23:23">
      <c r="W1106" s="206"/>
    </row>
    <row r="1107" spans="23:23">
      <c r="W1107" s="206"/>
    </row>
    <row r="1108" spans="23:23">
      <c r="W1108" s="206"/>
    </row>
    <row r="1109" spans="23:23">
      <c r="W1109" s="206"/>
    </row>
    <row r="1110" spans="23:23">
      <c r="W1110" s="206"/>
    </row>
    <row r="1111" spans="23:23">
      <c r="W1111" s="206"/>
    </row>
    <row r="1112" spans="23:23">
      <c r="W1112" s="206"/>
    </row>
    <row r="1113" spans="23:23">
      <c r="W1113" s="206"/>
    </row>
    <row r="1114" spans="23:23">
      <c r="W1114" s="206"/>
    </row>
    <row r="1115" spans="23:23">
      <c r="W1115" s="206"/>
    </row>
    <row r="1116" spans="23:23">
      <c r="W1116" s="206"/>
    </row>
    <row r="1117" spans="23:23">
      <c r="W1117" s="206"/>
    </row>
    <row r="1118" spans="23:23">
      <c r="W1118" s="206"/>
    </row>
    <row r="1119" spans="23:23">
      <c r="W1119" s="206"/>
    </row>
    <row r="1120" spans="23:23">
      <c r="W1120" s="206"/>
    </row>
    <row r="1121" spans="23:23">
      <c r="W1121" s="206"/>
    </row>
    <row r="1122" spans="23:23">
      <c r="W1122" s="206"/>
    </row>
    <row r="1123" spans="23:23">
      <c r="W1123" s="206"/>
    </row>
    <row r="1124" spans="23:23">
      <c r="W1124" s="206"/>
    </row>
    <row r="1125" spans="23:23">
      <c r="W1125" s="206"/>
    </row>
    <row r="1126" spans="23:23">
      <c r="W1126" s="206"/>
    </row>
    <row r="1127" spans="23:23">
      <c r="W1127" s="206"/>
    </row>
    <row r="1128" spans="23:23">
      <c r="W1128" s="206"/>
    </row>
    <row r="1129" spans="23:23">
      <c r="W1129" s="206"/>
    </row>
    <row r="1130" spans="23:23">
      <c r="W1130" s="206"/>
    </row>
    <row r="1131" spans="23:23">
      <c r="W1131" s="206"/>
    </row>
    <row r="1132" spans="23:23">
      <c r="W1132" s="206"/>
    </row>
    <row r="1133" spans="23:23">
      <c r="W1133" s="206"/>
    </row>
    <row r="1134" spans="23:23">
      <c r="W1134" s="206"/>
    </row>
    <row r="1135" spans="23:23">
      <c r="W1135" s="206"/>
    </row>
    <row r="1136" spans="23:23">
      <c r="W1136" s="206"/>
    </row>
    <row r="1137" spans="23:23">
      <c r="W1137" s="206"/>
    </row>
    <row r="1138" spans="23:23">
      <c r="W1138" s="206"/>
    </row>
    <row r="1139" spans="23:23">
      <c r="W1139" s="206"/>
    </row>
    <row r="1140" spans="23:23">
      <c r="W1140" s="206"/>
    </row>
    <row r="1141" spans="23:23">
      <c r="W1141" s="206"/>
    </row>
    <row r="1142" spans="23:23">
      <c r="W1142" s="206"/>
    </row>
    <row r="1143" spans="23:23">
      <c r="W1143" s="206"/>
    </row>
    <row r="1144" spans="23:23">
      <c r="W1144" s="206"/>
    </row>
    <row r="1145" spans="23:23">
      <c r="W1145" s="206"/>
    </row>
    <row r="1146" spans="23:23">
      <c r="W1146" s="206"/>
    </row>
    <row r="1147" spans="23:23">
      <c r="W1147" s="206"/>
    </row>
    <row r="1148" spans="23:23">
      <c r="W1148" s="206"/>
    </row>
    <row r="1149" spans="23:23">
      <c r="W1149" s="206"/>
    </row>
    <row r="1150" spans="23:23">
      <c r="W1150" s="206"/>
    </row>
    <row r="1151" spans="23:23">
      <c r="W1151" s="206"/>
    </row>
    <row r="1152" spans="23:23">
      <c r="W1152" s="206"/>
    </row>
    <row r="1153" spans="23:23">
      <c r="W1153" s="206"/>
    </row>
    <row r="1154" spans="23:23">
      <c r="W1154" s="206"/>
    </row>
    <row r="1155" spans="23:23">
      <c r="W1155" s="206"/>
    </row>
    <row r="1156" spans="23:23">
      <c r="W1156" s="206"/>
    </row>
    <row r="1157" spans="23:23">
      <c r="W1157" s="206"/>
    </row>
    <row r="1158" spans="23:23">
      <c r="W1158" s="206"/>
    </row>
    <row r="1159" spans="23:23">
      <c r="W1159" s="206"/>
    </row>
    <row r="1160" spans="23:23">
      <c r="W1160" s="206"/>
    </row>
    <row r="1161" spans="23:23">
      <c r="W1161" s="206"/>
    </row>
    <row r="1162" spans="23:23">
      <c r="W1162" s="206"/>
    </row>
    <row r="1163" spans="23:23">
      <c r="W1163" s="206"/>
    </row>
    <row r="1164" spans="23:23">
      <c r="W1164" s="206"/>
    </row>
    <row r="1165" spans="23:23">
      <c r="W1165" s="206"/>
    </row>
    <row r="1166" spans="23:23">
      <c r="W1166" s="206"/>
    </row>
    <row r="1167" spans="23:23">
      <c r="W1167" s="206"/>
    </row>
    <row r="1168" spans="23:23">
      <c r="W1168" s="206"/>
    </row>
    <row r="1169" spans="23:23">
      <c r="W1169" s="206"/>
    </row>
    <row r="1170" spans="23:23">
      <c r="W1170" s="206"/>
    </row>
    <row r="1171" spans="23:23">
      <c r="W1171" s="206"/>
    </row>
    <row r="1172" spans="23:23">
      <c r="W1172" s="206"/>
    </row>
    <row r="1173" spans="23:23">
      <c r="W1173" s="206"/>
    </row>
    <row r="1174" spans="23:23">
      <c r="W1174" s="206"/>
    </row>
    <row r="1175" spans="23:23">
      <c r="W1175" s="206"/>
    </row>
    <row r="1176" spans="23:23">
      <c r="W1176" s="206"/>
    </row>
    <row r="1177" spans="23:23">
      <c r="W1177" s="206"/>
    </row>
    <row r="1178" spans="23:23">
      <c r="W1178" s="206"/>
    </row>
    <row r="1179" spans="23:23">
      <c r="W1179" s="206"/>
    </row>
    <row r="1180" spans="23:23">
      <c r="W1180" s="206"/>
    </row>
    <row r="1181" spans="23:23">
      <c r="W1181" s="206"/>
    </row>
    <row r="1182" spans="23:23">
      <c r="W1182" s="206"/>
    </row>
    <row r="1183" spans="23:23">
      <c r="W1183" s="206"/>
    </row>
    <row r="1184" spans="23:23">
      <c r="W1184" s="206"/>
    </row>
    <row r="1185" spans="23:23">
      <c r="W1185" s="206"/>
    </row>
    <row r="1186" spans="23:23">
      <c r="W1186" s="206"/>
    </row>
    <row r="1187" spans="23:23">
      <c r="W1187" s="206"/>
    </row>
    <row r="1188" spans="23:23">
      <c r="W1188" s="206"/>
    </row>
    <row r="1189" spans="23:23">
      <c r="W1189" s="206"/>
    </row>
    <row r="1190" spans="23:23">
      <c r="W1190" s="206"/>
    </row>
    <row r="1191" spans="23:23">
      <c r="W1191" s="206"/>
    </row>
    <row r="1192" spans="23:23">
      <c r="W1192" s="206"/>
    </row>
    <row r="1193" spans="23:23">
      <c r="W1193" s="206"/>
    </row>
    <row r="1194" spans="23:23">
      <c r="W1194" s="206"/>
    </row>
    <row r="1195" spans="23:23">
      <c r="W1195" s="206"/>
    </row>
    <row r="1196" spans="23:23">
      <c r="W1196" s="206"/>
    </row>
    <row r="1197" spans="23:23">
      <c r="W1197" s="206"/>
    </row>
    <row r="1198" spans="23:23">
      <c r="W1198" s="206"/>
    </row>
    <row r="1199" spans="23:23">
      <c r="W1199" s="206"/>
    </row>
    <row r="1200" spans="23:23">
      <c r="W1200" s="206"/>
    </row>
    <row r="1201" spans="23:23">
      <c r="W1201" s="206"/>
    </row>
    <row r="1202" spans="23:23">
      <c r="W1202" s="206"/>
    </row>
    <row r="1203" spans="23:23">
      <c r="W1203" s="206"/>
    </row>
    <row r="1204" spans="23:23">
      <c r="W1204" s="206"/>
    </row>
    <row r="1205" spans="23:23">
      <c r="W1205" s="206"/>
    </row>
    <row r="1206" spans="23:23">
      <c r="W1206" s="206"/>
    </row>
    <row r="1207" spans="23:23">
      <c r="W1207" s="206"/>
    </row>
    <row r="1208" spans="23:23">
      <c r="W1208" s="206"/>
    </row>
    <row r="1209" spans="23:23">
      <c r="W1209" s="206"/>
    </row>
    <row r="1210" spans="23:23">
      <c r="W1210" s="206"/>
    </row>
    <row r="1211" spans="23:23">
      <c r="W1211" s="206"/>
    </row>
    <row r="1212" spans="23:23">
      <c r="W1212" s="206"/>
    </row>
    <row r="1213" spans="23:23">
      <c r="W1213" s="206"/>
    </row>
    <row r="1214" spans="23:23">
      <c r="W1214" s="206"/>
    </row>
    <row r="1215" spans="23:23">
      <c r="W1215" s="206"/>
    </row>
    <row r="1216" spans="23:23">
      <c r="W1216" s="206"/>
    </row>
    <row r="1217" spans="23:23">
      <c r="W1217" s="206"/>
    </row>
    <row r="1218" spans="23:23">
      <c r="W1218" s="206"/>
    </row>
    <row r="1219" spans="23:23">
      <c r="W1219" s="206"/>
    </row>
    <row r="1220" spans="23:23">
      <c r="W1220" s="206"/>
    </row>
    <row r="1221" spans="23:23">
      <c r="W1221" s="206"/>
    </row>
    <row r="1222" spans="23:23">
      <c r="W1222" s="206"/>
    </row>
    <row r="1223" spans="23:23">
      <c r="W1223" s="206"/>
    </row>
    <row r="1224" spans="23:23">
      <c r="W1224" s="206"/>
    </row>
    <row r="1225" spans="23:23">
      <c r="W1225" s="206"/>
    </row>
    <row r="1226" spans="23:23">
      <c r="W1226" s="206"/>
    </row>
    <row r="1227" spans="23:23">
      <c r="W1227" s="206"/>
    </row>
    <row r="1228" spans="23:23">
      <c r="W1228" s="206"/>
    </row>
    <row r="1229" spans="23:23">
      <c r="W1229" s="206"/>
    </row>
    <row r="1230" spans="23:23">
      <c r="W1230" s="206"/>
    </row>
    <row r="1231" spans="23:23">
      <c r="W1231" s="206"/>
    </row>
    <row r="1232" spans="23:23">
      <c r="W1232" s="206"/>
    </row>
    <row r="1233" spans="23:23">
      <c r="W1233" s="206"/>
    </row>
    <row r="1234" spans="23:23">
      <c r="W1234" s="206"/>
    </row>
    <row r="1235" spans="23:23">
      <c r="W1235" s="206"/>
    </row>
    <row r="1236" spans="23:23">
      <c r="W1236" s="206"/>
    </row>
    <row r="1237" spans="23:23">
      <c r="W1237" s="206"/>
    </row>
    <row r="1238" spans="23:23">
      <c r="W1238" s="206"/>
    </row>
    <row r="1239" spans="23:23">
      <c r="W1239" s="206"/>
    </row>
    <row r="1240" spans="23:23">
      <c r="W1240" s="206"/>
    </row>
    <row r="1241" spans="23:23">
      <c r="W1241" s="206"/>
    </row>
    <row r="1242" spans="23:23">
      <c r="W1242" s="206"/>
    </row>
    <row r="1243" spans="23:23">
      <c r="W1243" s="206"/>
    </row>
    <row r="1244" spans="23:23">
      <c r="W1244" s="206"/>
    </row>
    <row r="1245" spans="23:23">
      <c r="W1245" s="206"/>
    </row>
    <row r="1246" spans="23:23">
      <c r="W1246" s="206"/>
    </row>
    <row r="1247" spans="23:23">
      <c r="W1247" s="206"/>
    </row>
    <row r="1248" spans="23:23">
      <c r="W1248" s="206"/>
    </row>
    <row r="1249" spans="23:23">
      <c r="W1249" s="206"/>
    </row>
    <row r="1250" spans="23:23">
      <c r="W1250" s="206"/>
    </row>
    <row r="1251" spans="23:23">
      <c r="W1251" s="206"/>
    </row>
    <row r="1252" spans="23:23">
      <c r="W1252" s="206"/>
    </row>
    <row r="1253" spans="23:23">
      <c r="W1253" s="206"/>
    </row>
    <row r="1254" spans="23:23">
      <c r="W1254" s="206"/>
    </row>
    <row r="1255" spans="23:23">
      <c r="W1255" s="206"/>
    </row>
    <row r="1256" spans="23:23">
      <c r="W1256" s="206"/>
    </row>
    <row r="1257" spans="23:23">
      <c r="W1257" s="206"/>
    </row>
    <row r="1258" spans="23:23">
      <c r="W1258" s="206"/>
    </row>
    <row r="1259" spans="23:23">
      <c r="W1259" s="206"/>
    </row>
    <row r="1260" spans="23:23">
      <c r="W1260" s="206"/>
    </row>
    <row r="1261" spans="23:23">
      <c r="W1261" s="206"/>
    </row>
    <row r="1262" spans="23:23">
      <c r="W1262" s="206"/>
    </row>
    <row r="1263" spans="23:23">
      <c r="W1263" s="206"/>
    </row>
    <row r="1264" spans="23:23">
      <c r="W1264" s="206"/>
    </row>
    <row r="1265" spans="23:23">
      <c r="W1265" s="206"/>
    </row>
    <row r="1266" spans="23:23">
      <c r="W1266" s="206"/>
    </row>
    <row r="1267" spans="23:23">
      <c r="W1267" s="206"/>
    </row>
    <row r="1268" spans="23:23">
      <c r="W1268" s="206"/>
    </row>
    <row r="1269" spans="23:23">
      <c r="W1269" s="206"/>
    </row>
    <row r="1270" spans="23:23">
      <c r="W1270" s="206"/>
    </row>
    <row r="1271" spans="23:23">
      <c r="W1271" s="206"/>
    </row>
    <row r="1272" spans="23:23">
      <c r="W1272" s="206"/>
    </row>
    <row r="1273" spans="23:23">
      <c r="W1273" s="206"/>
    </row>
    <row r="1274" spans="23:23">
      <c r="W1274" s="206"/>
    </row>
    <row r="1275" spans="23:23">
      <c r="W1275" s="206"/>
    </row>
    <row r="1276" spans="23:23">
      <c r="W1276" s="206"/>
    </row>
    <row r="1277" spans="23:23">
      <c r="W1277" s="206"/>
    </row>
    <row r="1278" spans="23:23">
      <c r="W1278" s="206"/>
    </row>
    <row r="1279" spans="23:23">
      <c r="W1279" s="206"/>
    </row>
    <row r="1280" spans="23:23">
      <c r="W1280" s="206"/>
    </row>
    <row r="1281" spans="23:23">
      <c r="W1281" s="206"/>
    </row>
    <row r="1282" spans="23:23">
      <c r="W1282" s="206"/>
    </row>
    <row r="1283" spans="23:23">
      <c r="W1283" s="206"/>
    </row>
    <row r="1284" spans="23:23">
      <c r="W1284" s="206"/>
    </row>
    <row r="1285" spans="23:23">
      <c r="W1285" s="206"/>
    </row>
    <row r="1286" spans="23:23">
      <c r="W1286" s="206"/>
    </row>
    <row r="1287" spans="23:23">
      <c r="W1287" s="206"/>
    </row>
    <row r="1288" spans="23:23">
      <c r="W1288" s="206"/>
    </row>
    <row r="1289" spans="23:23">
      <c r="W1289" s="206"/>
    </row>
    <row r="1290" spans="23:23">
      <c r="W1290" s="206"/>
    </row>
    <row r="1291" spans="23:23">
      <c r="W1291" s="206"/>
    </row>
    <row r="1292" spans="23:23">
      <c r="W1292" s="206"/>
    </row>
    <row r="1293" spans="23:23">
      <c r="W1293" s="206"/>
    </row>
    <row r="1294" spans="23:23">
      <c r="W1294" s="206"/>
    </row>
    <row r="1295" spans="23:23">
      <c r="W1295" s="206"/>
    </row>
    <row r="1296" spans="23:23">
      <c r="W1296" s="206"/>
    </row>
    <row r="1297" spans="23:23">
      <c r="W1297" s="206"/>
    </row>
    <row r="1298" spans="23:23">
      <c r="W1298" s="206"/>
    </row>
    <row r="1299" spans="23:23">
      <c r="W1299" s="206"/>
    </row>
    <row r="1300" spans="23:23">
      <c r="W1300" s="206"/>
    </row>
    <row r="1301" spans="23:23">
      <c r="W1301" s="206"/>
    </row>
    <row r="1302" spans="23:23">
      <c r="W1302" s="206"/>
    </row>
    <row r="1303" spans="23:23">
      <c r="W1303" s="206"/>
    </row>
    <row r="1304" spans="23:23">
      <c r="W1304" s="206"/>
    </row>
    <row r="1305" spans="23:23">
      <c r="W1305" s="206"/>
    </row>
    <row r="1306" spans="23:23">
      <c r="W1306" s="206"/>
    </row>
    <row r="1307" spans="23:23">
      <c r="W1307" s="206"/>
    </row>
    <row r="1308" spans="23:23">
      <c r="W1308" s="206"/>
    </row>
    <row r="1309" spans="23:23">
      <c r="W1309" s="206"/>
    </row>
    <row r="1310" spans="23:23">
      <c r="W1310" s="206"/>
    </row>
    <row r="1311" spans="23:23">
      <c r="W1311" s="206"/>
    </row>
    <row r="1312" spans="23:23">
      <c r="W1312" s="206"/>
    </row>
    <row r="1313" spans="23:23">
      <c r="W1313" s="206"/>
    </row>
    <row r="1314" spans="23:23">
      <c r="W1314" s="206"/>
    </row>
    <row r="1315" spans="23:23">
      <c r="W1315" s="206"/>
    </row>
    <row r="1316" spans="23:23">
      <c r="W1316" s="206"/>
    </row>
    <row r="1317" spans="23:23">
      <c r="W1317" s="206"/>
    </row>
    <row r="1318" spans="23:23">
      <c r="W1318" s="206"/>
    </row>
    <row r="1319" spans="23:23">
      <c r="W1319" s="206"/>
    </row>
    <row r="1320" spans="23:23">
      <c r="W1320" s="206"/>
    </row>
    <row r="1321" spans="23:23">
      <c r="W1321" s="206"/>
    </row>
    <row r="1322" spans="23:23">
      <c r="W1322" s="206"/>
    </row>
    <row r="1323" spans="23:23">
      <c r="W1323" s="206"/>
    </row>
    <row r="1324" spans="23:23">
      <c r="W1324" s="206"/>
    </row>
    <row r="1325" spans="23:23">
      <c r="W1325" s="206"/>
    </row>
    <row r="1326" spans="23:23">
      <c r="W1326" s="206"/>
    </row>
    <row r="1327" spans="23:23">
      <c r="W1327" s="206"/>
    </row>
    <row r="1328" spans="23:23">
      <c r="W1328" s="206"/>
    </row>
    <row r="1329" spans="23:23">
      <c r="W1329" s="206"/>
    </row>
    <row r="1330" spans="23:23">
      <c r="W1330" s="206"/>
    </row>
    <row r="1331" spans="23:23">
      <c r="W1331" s="206"/>
    </row>
    <row r="1332" spans="23:23">
      <c r="W1332" s="206"/>
    </row>
    <row r="1333" spans="23:23">
      <c r="W1333" s="206"/>
    </row>
    <row r="1334" spans="23:23">
      <c r="W1334" s="206"/>
    </row>
    <row r="1335" spans="23:23">
      <c r="W1335" s="206"/>
    </row>
    <row r="1336" spans="23:23">
      <c r="W1336" s="206"/>
    </row>
    <row r="1337" spans="23:23">
      <c r="W1337" s="206"/>
    </row>
    <row r="1338" spans="23:23">
      <c r="W1338" s="206"/>
    </row>
    <row r="1339" spans="23:23">
      <c r="W1339" s="206"/>
    </row>
    <row r="1340" spans="23:23">
      <c r="W1340" s="206"/>
    </row>
    <row r="1341" spans="23:23">
      <c r="W1341" s="206"/>
    </row>
    <row r="1342" spans="23:23">
      <c r="W1342" s="206"/>
    </row>
    <row r="1343" spans="23:23">
      <c r="W1343" s="206"/>
    </row>
    <row r="1344" spans="23:23">
      <c r="W1344" s="206"/>
    </row>
    <row r="1345" spans="23:23">
      <c r="W1345" s="206"/>
    </row>
    <row r="1346" spans="23:23">
      <c r="W1346" s="206"/>
    </row>
    <row r="1347" spans="23:23">
      <c r="W1347" s="206"/>
    </row>
    <row r="1348" spans="23:23">
      <c r="W1348" s="206"/>
    </row>
    <row r="1349" spans="23:23">
      <c r="W1349" s="206"/>
    </row>
    <row r="1350" spans="23:23">
      <c r="W1350" s="206"/>
    </row>
    <row r="1351" spans="23:23">
      <c r="W1351" s="206"/>
    </row>
    <row r="1352" spans="23:23">
      <c r="W1352" s="206"/>
    </row>
    <row r="1353" spans="23:23">
      <c r="W1353" s="206"/>
    </row>
    <row r="1354" spans="23:23">
      <c r="W1354" s="206"/>
    </row>
    <row r="1355" spans="23:23">
      <c r="W1355" s="206"/>
    </row>
    <row r="1356" spans="23:23">
      <c r="W1356" s="206"/>
    </row>
    <row r="1357" spans="23:23">
      <c r="W1357" s="206"/>
    </row>
    <row r="1358" spans="23:23">
      <c r="W1358" s="206"/>
    </row>
    <row r="1359" spans="23:23">
      <c r="W1359" s="206"/>
    </row>
    <row r="1360" spans="23:23">
      <c r="W1360" s="206"/>
    </row>
    <row r="1361" spans="23:23">
      <c r="W1361" s="206"/>
    </row>
    <row r="1362" spans="23:23">
      <c r="W1362" s="206"/>
    </row>
    <row r="1363" spans="23:23">
      <c r="W1363" s="206"/>
    </row>
    <row r="1364" spans="23:23">
      <c r="W1364" s="206"/>
    </row>
    <row r="1365" spans="23:23">
      <c r="W1365" s="206"/>
    </row>
    <row r="1366" spans="23:23">
      <c r="W1366" s="206"/>
    </row>
    <row r="1367" spans="23:23">
      <c r="W1367" s="206"/>
    </row>
    <row r="1368" spans="23:23">
      <c r="W1368" s="206"/>
    </row>
    <row r="1369" spans="23:23">
      <c r="W1369" s="206"/>
    </row>
    <row r="1370" spans="23:23">
      <c r="W1370" s="206"/>
    </row>
    <row r="1371" spans="23:23">
      <c r="W1371" s="206"/>
    </row>
    <row r="1372" spans="23:23">
      <c r="W1372" s="206"/>
    </row>
    <row r="1373" spans="23:23">
      <c r="W1373" s="206"/>
    </row>
    <row r="1374" spans="23:23">
      <c r="W1374" s="206"/>
    </row>
    <row r="1375" spans="23:23">
      <c r="W1375" s="206"/>
    </row>
    <row r="1376" spans="23:23">
      <c r="W1376" s="206"/>
    </row>
    <row r="1377" spans="23:23">
      <c r="W1377" s="206"/>
    </row>
    <row r="1378" spans="23:23">
      <c r="W1378" s="206"/>
    </row>
    <row r="1379" spans="23:23">
      <c r="W1379" s="206"/>
    </row>
    <row r="1380" spans="23:23">
      <c r="W1380" s="206"/>
    </row>
    <row r="1381" spans="23:23">
      <c r="W1381" s="206"/>
    </row>
    <row r="1382" spans="23:23">
      <c r="W1382" s="206"/>
    </row>
    <row r="1383" spans="23:23">
      <c r="W1383" s="206"/>
    </row>
    <row r="1384" spans="23:23">
      <c r="W1384" s="206"/>
    </row>
    <row r="1385" spans="23:23">
      <c r="W1385" s="206"/>
    </row>
    <row r="1386" spans="23:23">
      <c r="W1386" s="206"/>
    </row>
    <row r="1387" spans="23:23">
      <c r="W1387" s="206"/>
    </row>
    <row r="1388" spans="23:23">
      <c r="W1388" s="206"/>
    </row>
    <row r="1389" spans="23:23">
      <c r="W1389" s="206"/>
    </row>
    <row r="1390" spans="23:23">
      <c r="W1390" s="206"/>
    </row>
    <row r="1391" spans="23:23">
      <c r="W1391" s="206"/>
    </row>
    <row r="1392" spans="23:23">
      <c r="W1392" s="206"/>
    </row>
    <row r="1393" spans="23:23">
      <c r="W1393" s="206"/>
    </row>
    <row r="1394" spans="23:23">
      <c r="W1394" s="206"/>
    </row>
    <row r="1395" spans="23:23">
      <c r="W1395" s="206"/>
    </row>
    <row r="1396" spans="23:23">
      <c r="W1396" s="206"/>
    </row>
    <row r="1397" spans="23:23">
      <c r="W1397" s="206"/>
    </row>
    <row r="1398" spans="23:23">
      <c r="W1398" s="206"/>
    </row>
    <row r="1399" spans="23:23">
      <c r="W1399" s="206"/>
    </row>
    <row r="1400" spans="23:23">
      <c r="W1400" s="206"/>
    </row>
    <row r="1401" spans="23:23">
      <c r="W1401" s="206"/>
    </row>
    <row r="1402" spans="23:23">
      <c r="W1402" s="206"/>
    </row>
    <row r="1403" spans="23:23">
      <c r="W1403" s="206"/>
    </row>
    <row r="1404" spans="23:23">
      <c r="W1404" s="206"/>
    </row>
    <row r="1405" spans="23:23">
      <c r="W1405" s="206"/>
    </row>
    <row r="1406" spans="23:23">
      <c r="W1406" s="206"/>
    </row>
    <row r="1407" spans="23:23">
      <c r="W1407" s="206"/>
    </row>
    <row r="1408" spans="23:23">
      <c r="W1408" s="206"/>
    </row>
    <row r="1409" spans="23:23">
      <c r="W1409" s="206"/>
    </row>
    <row r="1410" spans="23:23">
      <c r="W1410" s="206"/>
    </row>
    <row r="1411" spans="23:23">
      <c r="W1411" s="206"/>
    </row>
    <row r="1412" spans="23:23">
      <c r="W1412" s="206"/>
    </row>
    <row r="1413" spans="23:23">
      <c r="W1413" s="206"/>
    </row>
    <row r="1414" spans="23:23">
      <c r="W1414" s="206"/>
    </row>
    <row r="1415" spans="23:23">
      <c r="W1415" s="206"/>
    </row>
    <row r="1416" spans="23:23">
      <c r="W1416" s="206"/>
    </row>
    <row r="1417" spans="23:23">
      <c r="W1417" s="206"/>
    </row>
    <row r="1418" spans="23:23">
      <c r="W1418" s="206"/>
    </row>
    <row r="1419" spans="23:23">
      <c r="W1419" s="206"/>
    </row>
    <row r="1420" spans="23:23">
      <c r="W1420" s="206"/>
    </row>
    <row r="1421" spans="23:23">
      <c r="W1421" s="206"/>
    </row>
    <row r="1422" spans="23:23">
      <c r="W1422" s="206"/>
    </row>
    <row r="1423" spans="23:23">
      <c r="W1423" s="206"/>
    </row>
    <row r="1424" spans="23:23">
      <c r="W1424" s="206"/>
    </row>
    <row r="1425" spans="23:23">
      <c r="W1425" s="206"/>
    </row>
    <row r="1426" spans="23:23">
      <c r="W1426" s="206"/>
    </row>
    <row r="1427" spans="23:23">
      <c r="W1427" s="206"/>
    </row>
    <row r="1428" spans="23:23">
      <c r="W1428" s="206"/>
    </row>
    <row r="1429" spans="23:23">
      <c r="W1429" s="206"/>
    </row>
    <row r="1430" spans="23:23">
      <c r="W1430" s="206"/>
    </row>
    <row r="1431" spans="23:23">
      <c r="W1431" s="206"/>
    </row>
    <row r="1432" spans="23:23">
      <c r="W1432" s="206"/>
    </row>
    <row r="1433" spans="23:23">
      <c r="W1433" s="206"/>
    </row>
    <row r="1434" spans="23:23">
      <c r="W1434" s="206"/>
    </row>
    <row r="1435" spans="23:23">
      <c r="W1435" s="206"/>
    </row>
    <row r="1436" spans="23:23">
      <c r="W1436" s="206"/>
    </row>
    <row r="1437" spans="23:23">
      <c r="W1437" s="206"/>
    </row>
    <row r="1438" spans="23:23">
      <c r="W1438" s="206"/>
    </row>
    <row r="1439" spans="23:23">
      <c r="W1439" s="206"/>
    </row>
    <row r="1440" spans="23:23">
      <c r="W1440" s="206"/>
    </row>
    <row r="1441" spans="23:23">
      <c r="W1441" s="206"/>
    </row>
    <row r="1442" spans="23:23">
      <c r="W1442" s="206"/>
    </row>
    <row r="1443" spans="23:23">
      <c r="W1443" s="206"/>
    </row>
    <row r="1444" spans="23:23">
      <c r="W1444" s="206"/>
    </row>
    <row r="1445" spans="23:23">
      <c r="W1445" s="206"/>
    </row>
    <row r="1446" spans="23:23">
      <c r="W1446" s="206"/>
    </row>
    <row r="1447" spans="23:23">
      <c r="W1447" s="206"/>
    </row>
    <row r="1448" spans="23:23">
      <c r="W1448" s="206"/>
    </row>
    <row r="1449" spans="23:23">
      <c r="W1449" s="206"/>
    </row>
    <row r="1450" spans="23:23">
      <c r="W1450" s="206"/>
    </row>
    <row r="1451" spans="23:23">
      <c r="W1451" s="206"/>
    </row>
    <row r="1452" spans="23:23">
      <c r="W1452" s="206"/>
    </row>
    <row r="1453" spans="23:23">
      <c r="W1453" s="206"/>
    </row>
    <row r="1454" spans="23:23">
      <c r="W1454" s="206"/>
    </row>
    <row r="1455" spans="23:23">
      <c r="W1455" s="206"/>
    </row>
    <row r="1456" spans="23:23">
      <c r="W1456" s="206"/>
    </row>
    <row r="1457" spans="23:23">
      <c r="W1457" s="206"/>
    </row>
    <row r="1458" spans="23:23">
      <c r="W1458" s="206"/>
    </row>
    <row r="1459" spans="23:23">
      <c r="W1459" s="206"/>
    </row>
    <row r="1460" spans="23:23">
      <c r="W1460" s="206"/>
    </row>
    <row r="1461" spans="23:23">
      <c r="W1461" s="206"/>
    </row>
    <row r="1462" spans="23:23">
      <c r="W1462" s="206"/>
    </row>
    <row r="1463" spans="23:23">
      <c r="W1463" s="206"/>
    </row>
    <row r="1464" spans="23:23">
      <c r="W1464" s="206"/>
    </row>
    <row r="1465" spans="23:23">
      <c r="W1465" s="206"/>
    </row>
    <row r="1466" spans="23:23">
      <c r="W1466" s="206"/>
    </row>
    <row r="1467" spans="23:23">
      <c r="W1467" s="206"/>
    </row>
    <row r="1468" spans="23:23">
      <c r="W1468" s="206"/>
    </row>
    <row r="1469" spans="23:23">
      <c r="W1469" s="206"/>
    </row>
    <row r="1470" spans="23:23">
      <c r="W1470" s="206"/>
    </row>
    <row r="1471" spans="23:23">
      <c r="W1471" s="206"/>
    </row>
    <row r="1472" spans="23:23">
      <c r="W1472" s="206"/>
    </row>
    <row r="1473" spans="23:23">
      <c r="W1473" s="206"/>
    </row>
    <row r="1474" spans="23:23">
      <c r="W1474" s="206"/>
    </row>
    <row r="1475" spans="23:23">
      <c r="W1475" s="206"/>
    </row>
    <row r="1476" spans="23:23">
      <c r="W1476" s="206"/>
    </row>
    <row r="1477" spans="23:23">
      <c r="W1477" s="206"/>
    </row>
    <row r="1478" spans="23:23">
      <c r="W1478" s="206"/>
    </row>
    <row r="1479" spans="23:23">
      <c r="W1479" s="206"/>
    </row>
    <row r="1480" spans="23:23">
      <c r="W1480" s="206"/>
    </row>
    <row r="1481" spans="23:23">
      <c r="W1481" s="206"/>
    </row>
    <row r="1482" spans="23:23">
      <c r="W1482" s="206"/>
    </row>
    <row r="1483" spans="23:23">
      <c r="W1483" s="206"/>
    </row>
    <row r="1484" spans="23:23">
      <c r="W1484" s="206"/>
    </row>
    <row r="1485" spans="23:23">
      <c r="W1485" s="206"/>
    </row>
    <row r="1486" spans="23:23">
      <c r="W1486" s="206"/>
    </row>
    <row r="1487" spans="23:23">
      <c r="W1487" s="206"/>
    </row>
    <row r="1488" spans="23:23">
      <c r="W1488" s="206"/>
    </row>
    <row r="1489" spans="23:23">
      <c r="W1489" s="206"/>
    </row>
    <row r="1490" spans="23:23">
      <c r="W1490" s="206"/>
    </row>
    <row r="1491" spans="23:23">
      <c r="W1491" s="206"/>
    </row>
    <row r="1492" spans="23:23">
      <c r="W1492" s="206"/>
    </row>
    <row r="1493" spans="23:23">
      <c r="W1493" s="206"/>
    </row>
    <row r="1494" spans="23:23">
      <c r="W1494" s="206"/>
    </row>
    <row r="1495" spans="23:23">
      <c r="W1495" s="206"/>
    </row>
    <row r="1496" spans="23:23">
      <c r="W1496" s="206"/>
    </row>
    <row r="1497" spans="23:23">
      <c r="W1497" s="206"/>
    </row>
    <row r="1498" spans="23:23">
      <c r="W1498" s="206"/>
    </row>
    <row r="1499" spans="23:23">
      <c r="W1499" s="206"/>
    </row>
    <row r="1500" spans="23:23">
      <c r="W1500" s="206"/>
    </row>
    <row r="1501" spans="23:23">
      <c r="W1501" s="206"/>
    </row>
    <row r="1502" spans="23:23">
      <c r="W1502" s="206"/>
    </row>
    <row r="1503" spans="23:23">
      <c r="W1503" s="206"/>
    </row>
    <row r="1504" spans="23:23">
      <c r="W1504" s="206"/>
    </row>
    <row r="1505" spans="23:23">
      <c r="W1505" s="206"/>
    </row>
    <row r="1506" spans="23:23">
      <c r="W1506" s="206"/>
    </row>
    <row r="1507" spans="23:23">
      <c r="W1507" s="206"/>
    </row>
    <row r="1508" spans="23:23">
      <c r="W1508" s="206"/>
    </row>
    <row r="1509" spans="23:23">
      <c r="W1509" s="206"/>
    </row>
    <row r="1510" spans="23:23">
      <c r="W1510" s="206"/>
    </row>
    <row r="1511" spans="23:23">
      <c r="W1511" s="206"/>
    </row>
    <row r="1512" spans="23:23">
      <c r="W1512" s="206"/>
    </row>
    <row r="1513" spans="23:23">
      <c r="W1513" s="206"/>
    </row>
    <row r="1514" spans="23:23">
      <c r="W1514" s="206"/>
    </row>
    <row r="1515" spans="23:23">
      <c r="W1515" s="206"/>
    </row>
    <row r="1516" spans="23:23">
      <c r="W1516" s="206"/>
    </row>
    <row r="1517" spans="23:23">
      <c r="W1517" s="206"/>
    </row>
    <row r="1518" spans="23:23">
      <c r="W1518" s="206"/>
    </row>
    <row r="1519" spans="23:23">
      <c r="W1519" s="206"/>
    </row>
    <row r="1520" spans="23:23">
      <c r="W1520" s="206"/>
    </row>
    <row r="1521" spans="23:23">
      <c r="W1521" s="206"/>
    </row>
    <row r="1522" spans="23:23">
      <c r="W1522" s="206"/>
    </row>
    <row r="1523" spans="23:23">
      <c r="W1523" s="206"/>
    </row>
    <row r="1524" spans="23:23">
      <c r="W1524" s="206"/>
    </row>
    <row r="1525" spans="23:23">
      <c r="W1525" s="206"/>
    </row>
    <row r="1526" spans="23:23">
      <c r="W1526" s="206"/>
    </row>
    <row r="1527" spans="23:23">
      <c r="W1527" s="206"/>
    </row>
    <row r="1528" spans="23:23">
      <c r="W1528" s="206"/>
    </row>
    <row r="1529" spans="23:23">
      <c r="W1529" s="206"/>
    </row>
    <row r="1530" spans="23:23">
      <c r="W1530" s="206"/>
    </row>
    <row r="1531" spans="23:23">
      <c r="W1531" s="206"/>
    </row>
    <row r="1532" spans="23:23">
      <c r="W1532" s="206"/>
    </row>
    <row r="1533" spans="23:23">
      <c r="W1533" s="206"/>
    </row>
    <row r="1534" spans="23:23">
      <c r="W1534" s="206"/>
    </row>
    <row r="1535" spans="23:23">
      <c r="W1535" s="206"/>
    </row>
    <row r="1536" spans="23:23">
      <c r="W1536" s="206"/>
    </row>
    <row r="1537" spans="23:23">
      <c r="W1537" s="206"/>
    </row>
    <row r="1538" spans="23:23">
      <c r="W1538" s="206"/>
    </row>
    <row r="1539" spans="23:23">
      <c r="W1539" s="206"/>
    </row>
    <row r="1540" spans="23:23">
      <c r="W1540" s="206"/>
    </row>
    <row r="1541" spans="23:23">
      <c r="W1541" s="206"/>
    </row>
    <row r="1542" spans="23:23">
      <c r="W1542" s="206"/>
    </row>
    <row r="1543" spans="23:23">
      <c r="W1543" s="206"/>
    </row>
    <row r="1544" spans="23:23">
      <c r="W1544" s="206"/>
    </row>
    <row r="1545" spans="23:23">
      <c r="W1545" s="206"/>
    </row>
    <row r="1546" spans="23:23">
      <c r="W1546" s="206"/>
    </row>
    <row r="1547" spans="23:23">
      <c r="W1547" s="206"/>
    </row>
    <row r="1548" spans="23:23">
      <c r="W1548" s="206"/>
    </row>
    <row r="1549" spans="23:23">
      <c r="W1549" s="206"/>
    </row>
    <row r="1550" spans="23:23">
      <c r="W1550" s="206"/>
    </row>
    <row r="1551" spans="23:23">
      <c r="W1551" s="206"/>
    </row>
    <row r="1552" spans="23:23">
      <c r="W1552" s="206"/>
    </row>
    <row r="1553" spans="23:23">
      <c r="W1553" s="206"/>
    </row>
    <row r="1554" spans="23:23">
      <c r="W1554" s="206"/>
    </row>
    <row r="1555" spans="23:23">
      <c r="W1555" s="206"/>
    </row>
    <row r="1556" spans="23:23">
      <c r="W1556" s="206"/>
    </row>
    <row r="1557" spans="23:23">
      <c r="W1557" s="206"/>
    </row>
    <row r="1558" spans="23:23">
      <c r="W1558" s="206"/>
    </row>
    <row r="1559" spans="23:23">
      <c r="W1559" s="206"/>
    </row>
    <row r="1560" spans="23:23">
      <c r="W1560" s="206"/>
    </row>
    <row r="1561" spans="23:23">
      <c r="W1561" s="206"/>
    </row>
    <row r="1562" spans="23:23">
      <c r="W1562" s="206"/>
    </row>
    <row r="1563" spans="23:23">
      <c r="W1563" s="206"/>
    </row>
    <row r="1564" spans="23:23">
      <c r="W1564" s="206"/>
    </row>
    <row r="1565" spans="23:23">
      <c r="W1565" s="206"/>
    </row>
    <row r="1566" spans="23:23">
      <c r="W1566" s="206"/>
    </row>
    <row r="1567" spans="23:23">
      <c r="W1567" s="206"/>
    </row>
    <row r="1568" spans="23:23">
      <c r="W1568" s="206"/>
    </row>
    <row r="1569" spans="23:23">
      <c r="W1569" s="206"/>
    </row>
    <row r="1570" spans="23:23">
      <c r="W1570" s="206"/>
    </row>
    <row r="1571" spans="23:23">
      <c r="W1571" s="206"/>
    </row>
    <row r="1572" spans="23:23">
      <c r="W1572" s="206"/>
    </row>
    <row r="1573" spans="23:23">
      <c r="W1573" s="206"/>
    </row>
    <row r="1574" spans="23:23">
      <c r="W1574" s="206"/>
    </row>
    <row r="1575" spans="23:23">
      <c r="W1575" s="206"/>
    </row>
    <row r="1576" spans="23:23">
      <c r="W1576" s="206"/>
    </row>
    <row r="1577" spans="23:23">
      <c r="W1577" s="206"/>
    </row>
    <row r="1578" spans="23:23">
      <c r="W1578" s="206"/>
    </row>
    <row r="1579" spans="23:23">
      <c r="W1579" s="206"/>
    </row>
    <row r="1580" spans="23:23">
      <c r="W1580" s="206"/>
    </row>
    <row r="1581" spans="23:23">
      <c r="W1581" s="206"/>
    </row>
    <row r="1582" spans="23:23">
      <c r="W1582" s="206"/>
    </row>
    <row r="1583" spans="23:23">
      <c r="W1583" s="206"/>
    </row>
    <row r="1584" spans="23:23">
      <c r="W1584" s="206"/>
    </row>
    <row r="1585" spans="23:23">
      <c r="W1585" s="206"/>
    </row>
    <row r="1586" spans="23:23">
      <c r="W1586" s="206"/>
    </row>
    <row r="1587" spans="23:23">
      <c r="W1587" s="206"/>
    </row>
    <row r="1588" spans="23:23">
      <c r="W1588" s="206"/>
    </row>
    <row r="1589" spans="23:23">
      <c r="W1589" s="206"/>
    </row>
    <row r="1590" spans="23:23">
      <c r="W1590" s="206"/>
    </row>
    <row r="1591" spans="23:23">
      <c r="W1591" s="206"/>
    </row>
    <row r="1592" spans="23:23">
      <c r="W1592" s="206"/>
    </row>
    <row r="1593" spans="23:23">
      <c r="W1593" s="206"/>
    </row>
    <row r="1594" spans="23:23">
      <c r="W1594" s="206"/>
    </row>
    <row r="1595" spans="23:23">
      <c r="W1595" s="206"/>
    </row>
    <row r="1596" spans="23:23">
      <c r="W1596" s="206"/>
    </row>
    <row r="1597" spans="23:23">
      <c r="W1597" s="206"/>
    </row>
    <row r="1598" spans="23:23">
      <c r="W1598" s="206"/>
    </row>
    <row r="1599" spans="23:23">
      <c r="W1599" s="206"/>
    </row>
    <row r="1600" spans="23:23">
      <c r="W1600" s="206"/>
    </row>
    <row r="1601" spans="23:23">
      <c r="W1601" s="206"/>
    </row>
    <row r="1602" spans="23:23">
      <c r="W1602" s="206"/>
    </row>
    <row r="1603" spans="23:23">
      <c r="W1603" s="206"/>
    </row>
    <row r="1604" spans="23:23">
      <c r="W1604" s="206"/>
    </row>
    <row r="1605" spans="23:23">
      <c r="W1605" s="206"/>
    </row>
    <row r="1606" spans="23:23">
      <c r="W1606" s="206"/>
    </row>
    <row r="1607" spans="23:23">
      <c r="W1607" s="206"/>
    </row>
    <row r="1608" spans="23:23">
      <c r="W1608" s="206"/>
    </row>
    <row r="1609" spans="23:23">
      <c r="W1609" s="206"/>
    </row>
    <row r="1610" spans="23:23">
      <c r="W1610" s="206"/>
    </row>
    <row r="1611" spans="23:23">
      <c r="W1611" s="206"/>
    </row>
    <row r="1612" spans="23:23">
      <c r="W1612" s="206"/>
    </row>
    <row r="1613" spans="23:23">
      <c r="W1613" s="206"/>
    </row>
    <row r="1614" spans="23:23">
      <c r="W1614" s="206"/>
    </row>
    <row r="1615" spans="23:23">
      <c r="W1615" s="206"/>
    </row>
    <row r="1616" spans="23:23">
      <c r="W1616" s="206"/>
    </row>
    <row r="1617" spans="23:23">
      <c r="W1617" s="206"/>
    </row>
    <row r="1618" spans="23:23">
      <c r="W1618" s="206"/>
    </row>
    <row r="1619" spans="23:23">
      <c r="W1619" s="206"/>
    </row>
    <row r="1620" spans="23:23">
      <c r="W1620" s="206"/>
    </row>
    <row r="1621" spans="23:23">
      <c r="W1621" s="206"/>
    </row>
    <row r="1622" spans="23:23">
      <c r="W1622" s="206"/>
    </row>
    <row r="1623" spans="23:23">
      <c r="W1623" s="206"/>
    </row>
    <row r="1624" spans="23:23">
      <c r="W1624" s="206"/>
    </row>
    <row r="1625" spans="23:23">
      <c r="W1625" s="206"/>
    </row>
    <row r="1626" spans="23:23">
      <c r="W1626" s="206"/>
    </row>
    <row r="1627" spans="23:23">
      <c r="W1627" s="206"/>
    </row>
    <row r="1628" spans="23:23">
      <c r="W1628" s="206"/>
    </row>
    <row r="1629" spans="23:23">
      <c r="W1629" s="206"/>
    </row>
    <row r="1630" spans="23:23">
      <c r="W1630" s="206"/>
    </row>
    <row r="1631" spans="23:23">
      <c r="W1631" s="206"/>
    </row>
    <row r="1632" spans="23:23">
      <c r="W1632" s="206"/>
    </row>
    <row r="1633" spans="23:23">
      <c r="W1633" s="206"/>
    </row>
    <row r="1634" spans="23:23">
      <c r="W1634" s="206"/>
    </row>
    <row r="1635" spans="23:23">
      <c r="W1635" s="206"/>
    </row>
    <row r="1636" spans="23:23">
      <c r="W1636" s="206"/>
    </row>
    <row r="1637" spans="23:23">
      <c r="W1637" s="206"/>
    </row>
    <row r="1638" spans="23:23">
      <c r="W1638" s="206"/>
    </row>
    <row r="1639" spans="23:23">
      <c r="W1639" s="206"/>
    </row>
    <row r="1640" spans="23:23">
      <c r="W1640" s="206"/>
    </row>
    <row r="1641" spans="23:23">
      <c r="W1641" s="206"/>
    </row>
    <row r="1642" spans="23:23">
      <c r="W1642" s="206"/>
    </row>
    <row r="1643" spans="23:23">
      <c r="W1643" s="206"/>
    </row>
    <row r="1644" spans="23:23">
      <c r="W1644" s="206"/>
    </row>
    <row r="1645" spans="23:23">
      <c r="W1645" s="206"/>
    </row>
    <row r="1646" spans="23:23">
      <c r="W1646" s="206"/>
    </row>
    <row r="1647" spans="23:23">
      <c r="W1647" s="206"/>
    </row>
    <row r="1648" spans="23:23">
      <c r="W1648" s="206"/>
    </row>
    <row r="1649" spans="23:23">
      <c r="W1649" s="206"/>
    </row>
    <row r="1650" spans="23:23">
      <c r="W1650" s="206"/>
    </row>
    <row r="1651" spans="23:23">
      <c r="W1651" s="206"/>
    </row>
    <row r="1652" spans="23:23">
      <c r="W1652" s="206"/>
    </row>
    <row r="1653" spans="23:23">
      <c r="W1653" s="206"/>
    </row>
    <row r="1654" spans="23:23">
      <c r="W1654" s="206"/>
    </row>
    <row r="1655" spans="23:23">
      <c r="W1655" s="206"/>
    </row>
    <row r="1656" spans="23:23">
      <c r="W1656" s="206"/>
    </row>
    <row r="1657" spans="23:23">
      <c r="W1657" s="206"/>
    </row>
    <row r="1658" spans="23:23">
      <c r="W1658" s="206"/>
    </row>
    <row r="1659" spans="23:23">
      <c r="W1659" s="206"/>
    </row>
    <row r="1660" spans="23:23">
      <c r="W1660" s="206"/>
    </row>
    <row r="1661" spans="23:23">
      <c r="W1661" s="206"/>
    </row>
    <row r="1662" spans="23:23">
      <c r="W1662" s="206"/>
    </row>
    <row r="1663" spans="23:23">
      <c r="W1663" s="206"/>
    </row>
    <row r="1664" spans="23:23">
      <c r="W1664" s="206"/>
    </row>
    <row r="1665" spans="23:23">
      <c r="W1665" s="206"/>
    </row>
    <row r="1666" spans="23:23">
      <c r="W1666" s="206"/>
    </row>
    <row r="1667" spans="23:23">
      <c r="W1667" s="206"/>
    </row>
    <row r="1668" spans="23:23">
      <c r="W1668" s="206"/>
    </row>
    <row r="1669" spans="23:23">
      <c r="W1669" s="206"/>
    </row>
    <row r="1670" spans="23:23">
      <c r="W1670" s="206"/>
    </row>
    <row r="1671" spans="23:23">
      <c r="W1671" s="206"/>
    </row>
    <row r="1672" spans="23:23">
      <c r="W1672" s="206"/>
    </row>
    <row r="1673" spans="23:23">
      <c r="W1673" s="206"/>
    </row>
    <row r="1674" spans="23:23">
      <c r="W1674" s="206"/>
    </row>
    <row r="1675" spans="23:23">
      <c r="W1675" s="206"/>
    </row>
    <row r="1676" spans="23:23">
      <c r="W1676" s="206"/>
    </row>
    <row r="1677" spans="23:23">
      <c r="W1677" s="206"/>
    </row>
    <row r="1678" spans="23:23">
      <c r="W1678" s="206"/>
    </row>
    <row r="1679" spans="23:23">
      <c r="W1679" s="206"/>
    </row>
    <row r="1680" spans="23:23">
      <c r="W1680" s="206"/>
    </row>
    <row r="1681" spans="23:23">
      <c r="W1681" s="206"/>
    </row>
    <row r="1682" spans="23:23">
      <c r="W1682" s="206"/>
    </row>
    <row r="1683" spans="23:23">
      <c r="W1683" s="206"/>
    </row>
    <row r="1684" spans="23:23">
      <c r="W1684" s="206"/>
    </row>
    <row r="1685" spans="23:23">
      <c r="W1685" s="206"/>
    </row>
    <row r="1686" spans="23:23">
      <c r="W1686" s="206"/>
    </row>
    <row r="1687" spans="23:23">
      <c r="W1687" s="206"/>
    </row>
    <row r="1688" spans="23:23">
      <c r="W1688" s="206"/>
    </row>
    <row r="1689" spans="23:23">
      <c r="W1689" s="206"/>
    </row>
    <row r="1690" spans="23:23">
      <c r="W1690" s="206"/>
    </row>
    <row r="1691" spans="23:23">
      <c r="W1691" s="206"/>
    </row>
    <row r="1692" spans="23:23">
      <c r="W1692" s="206"/>
    </row>
    <row r="1693" spans="23:23">
      <c r="W1693" s="206"/>
    </row>
    <row r="1694" spans="23:23">
      <c r="W1694" s="206"/>
    </row>
    <row r="1695" spans="23:23">
      <c r="W1695" s="206"/>
    </row>
    <row r="1696" spans="23:23">
      <c r="W1696" s="206"/>
    </row>
    <row r="1697" spans="23:23">
      <c r="W1697" s="206"/>
    </row>
    <row r="1698" spans="23:23">
      <c r="W1698" s="206"/>
    </row>
    <row r="1699" spans="23:23">
      <c r="W1699" s="206"/>
    </row>
    <row r="1700" spans="23:23">
      <c r="W1700" s="206"/>
    </row>
    <row r="1701" spans="23:23">
      <c r="W1701" s="206"/>
    </row>
    <row r="1702" spans="23:23">
      <c r="W1702" s="206"/>
    </row>
    <row r="1703" spans="23:23">
      <c r="W1703" s="206"/>
    </row>
    <row r="1704" spans="23:23">
      <c r="W1704" s="206"/>
    </row>
    <row r="1705" spans="23:23">
      <c r="W1705" s="206"/>
    </row>
    <row r="1706" spans="23:23">
      <c r="W1706" s="206"/>
    </row>
    <row r="1707" spans="23:23">
      <c r="W1707" s="206"/>
    </row>
    <row r="1708" spans="23:23">
      <c r="W1708" s="206"/>
    </row>
    <row r="1709" spans="23:23">
      <c r="W1709" s="206"/>
    </row>
    <row r="1710" spans="23:23">
      <c r="W1710" s="206"/>
    </row>
    <row r="1711" spans="23:23">
      <c r="W1711" s="206"/>
    </row>
    <row r="1712" spans="23:23">
      <c r="W1712" s="206"/>
    </row>
    <row r="1713" spans="23:23">
      <c r="W1713" s="206"/>
    </row>
    <row r="1714" spans="23:23">
      <c r="W1714" s="206"/>
    </row>
    <row r="1715" spans="23:23">
      <c r="W1715" s="206"/>
    </row>
    <row r="1716" spans="23:23">
      <c r="W1716" s="206"/>
    </row>
    <row r="1717" spans="23:23">
      <c r="W1717" s="206"/>
    </row>
    <row r="1718" spans="23:23">
      <c r="W1718" s="206"/>
    </row>
    <row r="1719" spans="23:23">
      <c r="W1719" s="206"/>
    </row>
    <row r="1720" spans="23:23">
      <c r="W1720" s="206"/>
    </row>
    <row r="1721" spans="23:23">
      <c r="W1721" s="206"/>
    </row>
    <row r="1722" spans="23:23">
      <c r="W1722" s="206"/>
    </row>
    <row r="1723" spans="23:23">
      <c r="W1723" s="206"/>
    </row>
    <row r="1724" spans="23:23">
      <c r="W1724" s="206"/>
    </row>
    <row r="1725" spans="23:23">
      <c r="W1725" s="206"/>
    </row>
    <row r="1726" spans="23:23">
      <c r="W1726" s="206"/>
    </row>
    <row r="1727" spans="23:23">
      <c r="W1727" s="206"/>
    </row>
    <row r="1728" spans="23:23">
      <c r="W1728" s="206"/>
    </row>
    <row r="1729" spans="23:23">
      <c r="W1729" s="206"/>
    </row>
    <row r="1730" spans="23:23">
      <c r="W1730" s="206"/>
    </row>
    <row r="1731" spans="23:23">
      <c r="W1731" s="206"/>
    </row>
    <row r="1732" spans="23:23">
      <c r="W1732" s="206"/>
    </row>
    <row r="1733" spans="23:23">
      <c r="W1733" s="206"/>
    </row>
    <row r="1734" spans="23:23">
      <c r="W1734" s="206"/>
    </row>
    <row r="1735" spans="23:23">
      <c r="W1735" s="206"/>
    </row>
    <row r="1736" spans="23:23">
      <c r="W1736" s="206"/>
    </row>
    <row r="1737" spans="23:23">
      <c r="W1737" s="206"/>
    </row>
    <row r="1738" spans="23:23">
      <c r="W1738" s="206"/>
    </row>
    <row r="1739" spans="23:23">
      <c r="W1739" s="206"/>
    </row>
    <row r="1740" spans="23:23">
      <c r="W1740" s="206"/>
    </row>
    <row r="1741" spans="23:23">
      <c r="W1741" s="206"/>
    </row>
    <row r="1742" spans="23:23">
      <c r="W1742" s="206"/>
    </row>
    <row r="1743" spans="23:23">
      <c r="W1743" s="206"/>
    </row>
    <row r="1744" spans="23:23">
      <c r="W1744" s="206"/>
    </row>
    <row r="1745" spans="23:23">
      <c r="W1745" s="206"/>
    </row>
    <row r="1746" spans="23:23">
      <c r="W1746" s="206"/>
    </row>
    <row r="1747" spans="23:23">
      <c r="W1747" s="206"/>
    </row>
    <row r="1748" spans="23:23">
      <c r="W1748" s="206"/>
    </row>
    <row r="1749" spans="23:23">
      <c r="W1749" s="206"/>
    </row>
    <row r="1750" spans="23:23">
      <c r="W1750" s="206"/>
    </row>
    <row r="1751" spans="23:23">
      <c r="W1751" s="206"/>
    </row>
    <row r="1752" spans="23:23">
      <c r="W1752" s="206"/>
    </row>
    <row r="1753" spans="23:23">
      <c r="W1753" s="206"/>
    </row>
  </sheetData>
  <printOptions gridLines="1"/>
  <pageMargins left="0.25" right="0.25" top="0.75" bottom="0.75" header="0.5" footer="0.5"/>
  <pageSetup paperSize="17" scale="66" orientation="landscape" cellComments="asDisplayed" r:id="rId1"/>
  <headerFooter alignWithMargins="0">
    <oddHeader>&amp;C&amp;A</oddHeader>
    <oddFooter>&amp;C&amp;F&amp;R&amp;D</oddFooter>
  </headerFooter>
  <legacyDrawing r:id="rId2"/>
</worksheet>
</file>

<file path=xl/worksheets/sheet36.xml><?xml version="1.0" encoding="utf-8"?>
<worksheet xmlns="http://schemas.openxmlformats.org/spreadsheetml/2006/main" xmlns:r="http://schemas.openxmlformats.org/officeDocument/2006/relationships">
  <sheetPr>
    <pageSetUpPr fitToPage="1"/>
  </sheetPr>
  <dimension ref="A1:DN813"/>
  <sheetViews>
    <sheetView topLeftCell="A41" zoomScale="70" zoomScaleNormal="70" workbookViewId="0">
      <selection sqref="A1:XFD1048576"/>
    </sheetView>
  </sheetViews>
  <sheetFormatPr defaultColWidth="8.75" defaultRowHeight="15.75" outlineLevelRow="2"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hidden="1" customWidth="1" outlineLevel="1"/>
    <col min="13" max="13" width="19" style="371" hidden="1" customWidth="1" outlineLevel="1"/>
    <col min="14" max="14" width="17.75" style="371" hidden="1" customWidth="1" outlineLevel="1"/>
    <col min="15" max="15" width="20.375" style="371" hidden="1" customWidth="1" outlineLevel="1"/>
    <col min="16" max="16" width="19.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4.375" style="206" hidden="1" customWidth="1" outlineLevel="1"/>
    <col min="21" max="21" width="13.75" style="371" customWidth="1" collapsed="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0.25" style="371" customWidth="1"/>
    <col min="30" max="30" width="23.375" style="371" customWidth="1"/>
    <col min="31" max="31" width="20.25" style="371" customWidth="1"/>
    <col min="32" max="32" width="12.75" style="206" customWidth="1"/>
    <col min="33" max="33" width="17.875" style="206" customWidth="1"/>
    <col min="34" max="34" width="17" style="206" customWidth="1"/>
    <col min="35" max="35" width="24.75" style="206" customWidth="1"/>
    <col min="36" max="36" width="8.75" style="206"/>
    <col min="37" max="37" width="20.25" style="206" customWidth="1"/>
    <col min="38" max="38" width="16.75" style="206" customWidth="1"/>
    <col min="39" max="39" width="16.5" style="206" customWidth="1"/>
    <col min="40" max="16384" width="8.75" style="206"/>
  </cols>
  <sheetData>
    <row r="1" spans="1:11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1047</v>
      </c>
    </row>
    <row r="7" spans="1:118">
      <c r="P7"/>
      <c r="Q7" s="426"/>
      <c r="R7" s="113"/>
    </row>
    <row r="8" spans="1:118">
      <c r="P8"/>
      <c r="Q8" s="426"/>
      <c r="R8" s="113"/>
      <c r="U8" s="1093" t="s">
        <v>914</v>
      </c>
      <c r="V8" s="1242" t="s">
        <v>1047</v>
      </c>
      <c r="W8" s="392"/>
      <c r="X8" s="393"/>
    </row>
    <row r="9" spans="1:118">
      <c r="P9"/>
      <c r="Q9" s="426"/>
      <c r="R9" s="113"/>
      <c r="U9" s="1094" t="s">
        <v>915</v>
      </c>
      <c r="V9" s="1139">
        <v>41540</v>
      </c>
      <c r="W9" s="398"/>
      <c r="X9" s="1000"/>
    </row>
    <row r="10" spans="1:118">
      <c r="I10" s="206"/>
      <c r="J10" s="206"/>
      <c r="K10" s="206"/>
      <c r="P10" s="838" t="s">
        <v>674</v>
      </c>
      <c r="Q10" s="838" t="s">
        <v>675</v>
      </c>
      <c r="R10" s="838" t="s">
        <v>916</v>
      </c>
      <c r="U10" s="1096" t="s">
        <v>430</v>
      </c>
      <c r="V10" s="416" t="s">
        <v>825</v>
      </c>
      <c r="W10" s="416"/>
      <c r="X10" s="1002"/>
    </row>
    <row r="11" spans="1:118" ht="15.75" customHeight="1">
      <c r="I11" s="206"/>
      <c r="J11" s="206"/>
      <c r="K11" s="206"/>
      <c r="P11" t="s">
        <v>677</v>
      </c>
      <c r="Q11" s="426" t="s">
        <v>678</v>
      </c>
      <c r="R11" s="144">
        <v>248.00006663634289</v>
      </c>
      <c r="U11" s="997" t="s">
        <v>735</v>
      </c>
      <c r="V11" s="1342" t="s">
        <v>1048</v>
      </c>
      <c r="W11" s="1170"/>
      <c r="X11" s="1171"/>
    </row>
    <row r="12" spans="1:118">
      <c r="I12" s="206"/>
      <c r="J12" s="206"/>
      <c r="K12" s="206"/>
      <c r="P12" t="s">
        <v>680</v>
      </c>
      <c r="Q12" s="426" t="s">
        <v>681</v>
      </c>
      <c r="R12" s="144">
        <v>267.67867896456897</v>
      </c>
      <c r="U12" s="997"/>
      <c r="V12" s="1144"/>
      <c r="W12" s="1142"/>
      <c r="X12" s="1143"/>
    </row>
    <row r="13" spans="1:118">
      <c r="I13" s="206"/>
      <c r="J13" s="206"/>
      <c r="K13" s="206"/>
      <c r="P13" t="s">
        <v>683</v>
      </c>
      <c r="Q13" s="426" t="s">
        <v>684</v>
      </c>
      <c r="R13" s="144">
        <v>241.25631028965711</v>
      </c>
      <c r="U13" s="997"/>
      <c r="V13" s="1144"/>
      <c r="W13" s="1142"/>
      <c r="X13" s="1143"/>
    </row>
    <row r="14" spans="1:118">
      <c r="I14" s="206"/>
      <c r="J14" s="206"/>
      <c r="K14" s="206"/>
      <c r="P14" t="s">
        <v>686</v>
      </c>
      <c r="Q14" s="426" t="s">
        <v>687</v>
      </c>
      <c r="R14" s="144">
        <v>267.67867896456897</v>
      </c>
      <c r="U14" s="1001"/>
      <c r="V14" s="1145"/>
      <c r="W14" s="1146"/>
      <c r="X14" s="1147"/>
    </row>
    <row r="15" spans="1:11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1049</v>
      </c>
      <c r="Y16" s="1024"/>
      <c r="Z16" s="1024"/>
      <c r="AA16" s="1025"/>
      <c r="AB16" s="1022" t="s">
        <v>973</v>
      </c>
      <c r="AC16" s="1022"/>
      <c r="AD16" s="1022"/>
      <c r="AE16" s="1023"/>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034" t="s">
        <v>1050</v>
      </c>
      <c r="Y17" s="1034" t="s">
        <v>740</v>
      </c>
      <c r="Z17" s="1042" t="s">
        <v>740</v>
      </c>
      <c r="AA17" s="1112" t="s">
        <v>965</v>
      </c>
      <c r="AB17" s="1343" t="s">
        <v>740</v>
      </c>
      <c r="AC17" s="1317"/>
      <c r="AD17" s="1344"/>
      <c r="AE17" s="1112" t="s">
        <v>719</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041" t="s">
        <v>1051</v>
      </c>
      <c r="Y18" s="1041"/>
      <c r="Z18" s="1042"/>
      <c r="AA18" s="1115"/>
      <c r="AB18" s="1034" t="s">
        <v>984</v>
      </c>
      <c r="AC18" s="1034" t="s">
        <v>1052</v>
      </c>
      <c r="AD18" s="1113" t="s">
        <v>986</v>
      </c>
      <c r="AE18" s="1237"/>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t="s">
        <v>740</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949</v>
      </c>
      <c r="H20" s="236"/>
      <c r="I20" s="398"/>
      <c r="J20" s="1055"/>
      <c r="K20" s="1055"/>
      <c r="L20" s="1047"/>
      <c r="M20" s="292"/>
      <c r="N20" s="292"/>
      <c r="O20" s="292"/>
      <c r="P20" s="292"/>
      <c r="Q20" s="292"/>
      <c r="R20" s="292"/>
      <c r="S20" s="292"/>
      <c r="T20" s="292"/>
      <c r="U20" s="1056"/>
      <c r="V20" s="913"/>
      <c r="W20" s="525"/>
      <c r="X20" s="891"/>
      <c r="Y20" s="1057">
        <v>2.5000000000000001E-2</v>
      </c>
      <c r="Z20" s="1058">
        <v>2.5000000000000001E-2</v>
      </c>
      <c r="AA20" s="891"/>
      <c r="AB20" s="1058">
        <v>0.05</v>
      </c>
      <c r="AC20" s="891"/>
      <c r="AD20" s="1058">
        <v>2.5000000000000001E-2</v>
      </c>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950</v>
      </c>
      <c r="H21" s="1062"/>
      <c r="I21" s="398"/>
      <c r="J21" s="1063"/>
      <c r="K21" s="1064"/>
      <c r="L21" s="1065">
        <v>0</v>
      </c>
      <c r="M21" s="1066">
        <v>231334691.99515045</v>
      </c>
      <c r="N21" s="1066">
        <v>76803506</v>
      </c>
      <c r="O21" s="1066">
        <v>308138197.99515027</v>
      </c>
      <c r="P21" s="1067">
        <v>308138197.99515027</v>
      </c>
      <c r="Q21" s="1067">
        <v>332588724.25551754</v>
      </c>
      <c r="R21" s="1067">
        <v>1242492.4000000027</v>
      </c>
      <c r="S21" s="1067">
        <v>1378570.0521416618</v>
      </c>
      <c r="T21" s="1067">
        <v>1242492.4000000027</v>
      </c>
      <c r="U21" s="1068">
        <v>0</v>
      </c>
      <c r="V21" s="1066">
        <v>0</v>
      </c>
      <c r="W21" s="1065">
        <v>1242492.4000000027</v>
      </c>
      <c r="X21" s="1069">
        <v>76803506</v>
      </c>
      <c r="Y21" s="1069" t="s">
        <v>740</v>
      </c>
      <c r="Z21" s="1066" t="s">
        <v>740</v>
      </c>
      <c r="AA21" s="1069">
        <v>0</v>
      </c>
      <c r="AB21" s="1345">
        <v>0.03</v>
      </c>
      <c r="AC21" s="1066">
        <v>87474062</v>
      </c>
      <c r="AD21" s="1066">
        <v>500000</v>
      </c>
      <c r="AE21" s="1066">
        <v>87974062</v>
      </c>
      <c r="AF21" s="1065">
        <v>0</v>
      </c>
      <c r="AG21" s="1066">
        <v>231334691.99515045</v>
      </c>
      <c r="AH21" s="1066">
        <v>76803506</v>
      </c>
      <c r="AI21" s="1066">
        <v>308138197.99515027</v>
      </c>
    </row>
    <row r="22" spans="1:118" s="144" customFormat="1" ht="15.75" customHeight="1" outlineLevel="2">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v>0</v>
      </c>
      <c r="AF22" s="1072"/>
      <c r="AG22" s="1074">
        <v>0</v>
      </c>
      <c r="AH22" s="1073">
        <v>0</v>
      </c>
      <c r="AI22" s="1346">
        <v>0</v>
      </c>
      <c r="AJ22" s="1154"/>
      <c r="AK22" s="1155"/>
    </row>
    <row r="23" spans="1:118" s="144" customFormat="1" ht="15.75" customHeight="1" outlineLevel="2">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v>0</v>
      </c>
      <c r="AH23" s="1078">
        <v>0</v>
      </c>
      <c r="AI23" s="1079">
        <v>0</v>
      </c>
      <c r="AJ23" s="831"/>
      <c r="AK23" s="897"/>
    </row>
    <row r="24" spans="1:118" s="144" customFormat="1" ht="15.75" customHeight="1" outlineLevel="2">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v>0</v>
      </c>
      <c r="AH24" s="1078">
        <v>0</v>
      </c>
      <c r="AI24" s="1079">
        <v>0</v>
      </c>
      <c r="AJ24" s="831"/>
      <c r="AK24" s="897"/>
    </row>
    <row r="25" spans="1:118" s="144" customFormat="1" ht="15.75" customHeight="1" outlineLevel="2">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v>0</v>
      </c>
      <c r="AH25" s="1078">
        <v>0</v>
      </c>
      <c r="AI25" s="1079">
        <v>0</v>
      </c>
      <c r="AJ25" s="831"/>
      <c r="AK25" s="897"/>
    </row>
    <row r="26" spans="1:118" s="144" customFormat="1" ht="15.75" customHeight="1" outlineLevel="2">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v>0</v>
      </c>
      <c r="AH26" s="1078">
        <v>0</v>
      </c>
      <c r="AI26" s="1079">
        <v>0</v>
      </c>
      <c r="AJ26" s="831"/>
      <c r="AK26" s="897"/>
    </row>
    <row r="27" spans="1:118" s="144" customFormat="1" ht="15.75" customHeight="1" outlineLevel="2">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v>0</v>
      </c>
      <c r="AH27" s="1078">
        <v>0</v>
      </c>
      <c r="AI27" s="1079">
        <v>0</v>
      </c>
      <c r="AJ27" s="831"/>
      <c r="AK27" s="897"/>
    </row>
    <row r="28" spans="1:118" s="144" customFormat="1" ht="15.75" customHeight="1" outlineLevel="2">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v>0</v>
      </c>
      <c r="AH28" s="1078">
        <v>0</v>
      </c>
      <c r="AI28" s="1079">
        <v>0</v>
      </c>
      <c r="AJ28" s="831"/>
      <c r="AK28" s="897"/>
    </row>
    <row r="29" spans="1:118" s="144" customFormat="1" ht="15.75" customHeight="1" outlineLevel="2">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v>0</v>
      </c>
      <c r="AH29" s="1078">
        <v>0</v>
      </c>
      <c r="AI29" s="1079">
        <v>0</v>
      </c>
      <c r="AJ29" s="831"/>
      <c r="AK29" s="897"/>
    </row>
    <row r="30" spans="1:118" s="144" customFormat="1" ht="15.75" customHeight="1" outlineLevel="2">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v>0</v>
      </c>
      <c r="AH30" s="1078">
        <v>0</v>
      </c>
      <c r="AI30" s="1079">
        <v>0</v>
      </c>
      <c r="AJ30" s="831"/>
      <c r="AK30" s="897"/>
    </row>
    <row r="31" spans="1:118" s="144" customFormat="1" ht="15.75" customHeight="1" outlineLevel="2">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v>0</v>
      </c>
      <c r="AH31" s="1078">
        <v>0</v>
      </c>
      <c r="AI31" s="1079">
        <v>0</v>
      </c>
      <c r="AJ31" s="831"/>
      <c r="AK31" s="897"/>
    </row>
    <row r="32" spans="1:118" s="144" customFormat="1" ht="15.75" customHeight="1" outlineLevel="2">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v>0</v>
      </c>
      <c r="AH32" s="1078">
        <v>0</v>
      </c>
      <c r="AI32" s="1079">
        <v>0</v>
      </c>
      <c r="AJ32" s="831"/>
      <c r="AK32" s="897"/>
    </row>
    <row r="33" spans="1:38" s="144" customFormat="1" ht="15.75" customHeight="1" outlineLevel="2">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v>0</v>
      </c>
      <c r="AH33" s="1078">
        <v>0</v>
      </c>
      <c r="AI33" s="1079">
        <v>0</v>
      </c>
      <c r="AJ33" s="831"/>
      <c r="AK33" s="897"/>
    </row>
    <row r="34" spans="1:38" s="144" customFormat="1" ht="15.75" customHeight="1" outlineLevel="2">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v>0</v>
      </c>
      <c r="Z34" s="1078">
        <v>0</v>
      </c>
      <c r="AA34" s="1078">
        <v>0</v>
      </c>
      <c r="AB34" s="1078">
        <v>0</v>
      </c>
      <c r="AC34" s="1078"/>
      <c r="AD34" s="1078"/>
      <c r="AE34" s="1078">
        <v>0</v>
      </c>
      <c r="AF34" s="1077"/>
      <c r="AG34" s="1079">
        <v>0</v>
      </c>
      <c r="AH34" s="1078">
        <v>0</v>
      </c>
      <c r="AI34" s="1079">
        <v>0</v>
      </c>
      <c r="AJ34" s="831"/>
      <c r="AK34" s="897"/>
    </row>
    <row r="35" spans="1:38" s="144" customFormat="1" ht="15.75" customHeight="1" outlineLevel="2">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v>0</v>
      </c>
      <c r="AH35" s="1078">
        <v>0</v>
      </c>
      <c r="AI35" s="1079">
        <v>0</v>
      </c>
      <c r="AJ35" s="831"/>
      <c r="AK35" s="897"/>
    </row>
    <row r="36" spans="1:38" s="144" customFormat="1" ht="15.75" customHeight="1" outlineLevel="2">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v>0</v>
      </c>
      <c r="AH36" s="1078">
        <v>0</v>
      </c>
      <c r="AI36" s="1079">
        <v>0</v>
      </c>
      <c r="AJ36" s="831"/>
      <c r="AK36" s="897"/>
    </row>
    <row r="37" spans="1:38" s="144" customFormat="1" ht="15.75" customHeight="1" outlineLevel="2">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v>0</v>
      </c>
      <c r="AH37" s="1078">
        <v>0</v>
      </c>
      <c r="AI37" s="1079">
        <v>0</v>
      </c>
      <c r="AJ37" s="831"/>
      <c r="AK37" s="897"/>
    </row>
    <row r="38" spans="1:38" s="144" customFormat="1" ht="15.75" customHeight="1" outlineLevel="2">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v>0</v>
      </c>
      <c r="AH38" s="1078">
        <v>0</v>
      </c>
      <c r="AI38" s="1079">
        <v>0</v>
      </c>
      <c r="AJ38" s="831"/>
      <c r="AK38" s="897"/>
    </row>
    <row r="39" spans="1:38" s="144" customFormat="1" ht="15.75" customHeight="1" outlineLevel="2">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v>0</v>
      </c>
      <c r="AH39" s="1078">
        <v>0</v>
      </c>
      <c r="AI39" s="1079">
        <v>0</v>
      </c>
      <c r="AJ39" s="831"/>
      <c r="AK39" s="897"/>
    </row>
    <row r="40" spans="1:38" s="144" customFormat="1" ht="15.75" customHeight="1" outlineLevel="2">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v>0</v>
      </c>
      <c r="AH40" s="1078">
        <v>0</v>
      </c>
      <c r="AI40" s="1079">
        <v>0</v>
      </c>
      <c r="AJ40" s="831"/>
      <c r="AK40" s="897"/>
    </row>
    <row r="41" spans="1:38" s="144" customFormat="1" ht="15.75" customHeight="1" outlineLevel="2">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v>0</v>
      </c>
      <c r="AH41" s="1078">
        <v>0</v>
      </c>
      <c r="AI41" s="1079">
        <v>0</v>
      </c>
      <c r="AJ41" s="831"/>
      <c r="AK41" s="897"/>
    </row>
    <row r="42" spans="1:38" s="144" customFormat="1" ht="15.75" customHeight="1" outlineLevel="2">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v>0</v>
      </c>
      <c r="AH42" s="1078">
        <v>0</v>
      </c>
      <c r="AI42" s="1079">
        <v>0</v>
      </c>
      <c r="AJ42" s="831"/>
      <c r="AK42" s="897"/>
    </row>
    <row r="43" spans="1:38" s="144" customFormat="1" ht="15.75" customHeight="1" outlineLevel="2">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v>0</v>
      </c>
      <c r="AH43" s="1078">
        <v>0</v>
      </c>
      <c r="AI43" s="1079">
        <v>0</v>
      </c>
      <c r="AJ43" s="831"/>
      <c r="AK43" s="897"/>
    </row>
    <row r="44" spans="1:38" s="144" customFormat="1" ht="15.75" customHeight="1" outlineLevel="2">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v>0</v>
      </c>
      <c r="AH44" s="1078">
        <v>0</v>
      </c>
      <c r="AI44" s="1079">
        <v>0</v>
      </c>
      <c r="AJ44" s="831"/>
      <c r="AK44" s="897"/>
    </row>
    <row r="45" spans="1:38" s="144" customFormat="1" ht="15.75" customHeight="1" outlineLevel="2">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v>0</v>
      </c>
      <c r="AH45" s="1078">
        <v>0</v>
      </c>
      <c r="AI45" s="1079">
        <v>0</v>
      </c>
      <c r="AJ45" s="831"/>
      <c r="AK45" s="897"/>
    </row>
    <row r="46" spans="1:38" s="144" customFormat="1" ht="18" customHeight="1" outlineLevel="1">
      <c r="A46" s="994"/>
      <c r="B46" s="994"/>
      <c r="C46" s="236"/>
      <c r="D46" s="236"/>
      <c r="E46" s="236"/>
      <c r="F46" s="1070"/>
      <c r="G46" s="863">
        <v>1</v>
      </c>
      <c r="H46" s="1076">
        <v>1992</v>
      </c>
      <c r="I46" s="864">
        <v>1992</v>
      </c>
      <c r="J46" s="864">
        <v>1992</v>
      </c>
      <c r="K46" s="919"/>
      <c r="L46" s="1077">
        <v>0</v>
      </c>
      <c r="M46" s="1078">
        <v>198674</v>
      </c>
      <c r="N46" s="1078">
        <v>0</v>
      </c>
      <c r="O46" s="1079">
        <v>198674</v>
      </c>
      <c r="P46" s="568">
        <v>198674</v>
      </c>
      <c r="Q46" s="700">
        <v>380679.92865200667</v>
      </c>
      <c r="R46" s="700">
        <v>0</v>
      </c>
      <c r="S46" s="700">
        <v>0</v>
      </c>
      <c r="T46" s="567">
        <v>0</v>
      </c>
      <c r="U46" s="1077"/>
      <c r="V46" s="1078"/>
      <c r="W46" s="1079"/>
      <c r="X46" s="1078"/>
      <c r="Y46" s="1078">
        <v>0</v>
      </c>
      <c r="Z46" s="1078">
        <v>0</v>
      </c>
      <c r="AA46" s="1078">
        <v>0</v>
      </c>
      <c r="AB46" s="1078">
        <v>0</v>
      </c>
      <c r="AC46" s="1078">
        <v>198674</v>
      </c>
      <c r="AD46" s="1078"/>
      <c r="AE46" s="1078">
        <v>198674</v>
      </c>
      <c r="AF46" s="1077"/>
      <c r="AG46" s="1079">
        <v>198674</v>
      </c>
      <c r="AH46" s="1078">
        <v>0</v>
      </c>
      <c r="AI46" s="1079">
        <v>198674</v>
      </c>
      <c r="AJ46" s="831"/>
      <c r="AK46" s="776"/>
      <c r="AL46" s="776"/>
    </row>
    <row r="47" spans="1:38" s="144" customFormat="1" ht="18"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7"/>
      <c r="AG47" s="1079">
        <v>0</v>
      </c>
      <c r="AH47" s="1078">
        <v>0</v>
      </c>
      <c r="AI47" s="1079">
        <v>0</v>
      </c>
      <c r="AJ47" s="831"/>
      <c r="AK47" s="776"/>
      <c r="AL47" s="776"/>
    </row>
    <row r="48" spans="1:38" s="144" customFormat="1" ht="18"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7"/>
      <c r="AG48" s="1079">
        <v>0</v>
      </c>
      <c r="AH48" s="1078">
        <v>0</v>
      </c>
      <c r="AI48" s="1079">
        <v>0</v>
      </c>
      <c r="AJ48" s="831"/>
      <c r="AK48" s="776"/>
      <c r="AL48" s="776"/>
    </row>
    <row r="49" spans="1:38" s="144" customFormat="1" ht="18"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7"/>
      <c r="AG49" s="1079">
        <v>0</v>
      </c>
      <c r="AH49" s="1078">
        <v>0</v>
      </c>
      <c r="AI49" s="1079">
        <v>0</v>
      </c>
      <c r="AJ49" s="831"/>
      <c r="AK49" s="776"/>
      <c r="AL49" s="776"/>
    </row>
    <row r="50" spans="1:38" s="144" customFormat="1" ht="18"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7"/>
      <c r="AG50" s="1079">
        <v>0</v>
      </c>
      <c r="AH50" s="1078">
        <v>0</v>
      </c>
      <c r="AI50" s="1079">
        <v>0</v>
      </c>
      <c r="AJ50" s="831"/>
      <c r="AK50" s="776"/>
      <c r="AL50" s="776"/>
    </row>
    <row r="51" spans="1:38" s="144" customFormat="1" ht="18"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7"/>
      <c r="AG51" s="1079">
        <v>0</v>
      </c>
      <c r="AH51" s="1078">
        <v>0</v>
      </c>
      <c r="AI51" s="1079">
        <v>0</v>
      </c>
      <c r="AJ51" s="831"/>
      <c r="AK51" s="776"/>
      <c r="AL51" s="776"/>
    </row>
    <row r="52" spans="1:38" s="144" customFormat="1" ht="18"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7"/>
      <c r="AG52" s="1079">
        <v>0</v>
      </c>
      <c r="AH52" s="1078">
        <v>0</v>
      </c>
      <c r="AI52" s="1079">
        <v>0</v>
      </c>
      <c r="AJ52" s="831"/>
      <c r="AK52" s="776"/>
      <c r="AL52" s="776"/>
    </row>
    <row r="53" spans="1:38" s="144" customFormat="1" ht="18"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7"/>
      <c r="AG53" s="1079">
        <v>0</v>
      </c>
      <c r="AH53" s="1078">
        <v>0</v>
      </c>
      <c r="AI53" s="1079">
        <v>0</v>
      </c>
      <c r="AJ53" s="831"/>
      <c r="AK53" s="776"/>
      <c r="AL53" s="776"/>
    </row>
    <row r="54" spans="1:38" s="144" customFormat="1" ht="18"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7"/>
      <c r="AG54" s="1079">
        <v>0</v>
      </c>
      <c r="AH54" s="1078">
        <v>0</v>
      </c>
      <c r="AI54" s="1079">
        <v>0</v>
      </c>
      <c r="AJ54" s="831"/>
      <c r="AK54" s="776"/>
      <c r="AL54" s="776"/>
    </row>
    <row r="55" spans="1:38" s="144" customFormat="1" ht="18"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7"/>
      <c r="AG55" s="1079">
        <v>0</v>
      </c>
      <c r="AH55" s="1078">
        <v>0</v>
      </c>
      <c r="AI55" s="1079">
        <v>0</v>
      </c>
      <c r="AJ55" s="831"/>
      <c r="AK55" s="776"/>
      <c r="AL55" s="776"/>
    </row>
    <row r="56" spans="1:38" s="144" customFormat="1" ht="18"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7"/>
      <c r="AG56" s="1079">
        <v>0</v>
      </c>
      <c r="AH56" s="1078">
        <v>0</v>
      </c>
      <c r="AI56" s="1079">
        <v>0</v>
      </c>
      <c r="AJ56" s="831"/>
      <c r="AK56" s="776"/>
      <c r="AL56" s="776"/>
    </row>
    <row r="57" spans="1:38" s="144" customFormat="1" ht="18"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7"/>
      <c r="AG57" s="1079">
        <v>0</v>
      </c>
      <c r="AH57" s="1078">
        <v>0</v>
      </c>
      <c r="AI57" s="1079">
        <v>0</v>
      </c>
      <c r="AJ57" s="831"/>
      <c r="AK57" s="776"/>
      <c r="AL57" s="776"/>
    </row>
    <row r="58" spans="1:38" s="144" customFormat="1" ht="18" customHeight="1" outlineLevel="1">
      <c r="A58" s="994"/>
      <c r="B58" s="994"/>
      <c r="C58" s="236"/>
      <c r="D58" s="236"/>
      <c r="E58" s="236"/>
      <c r="F58" s="1070"/>
      <c r="G58" s="863">
        <v>1</v>
      </c>
      <c r="H58" s="1076">
        <v>1993</v>
      </c>
      <c r="I58" s="864">
        <v>1993</v>
      </c>
      <c r="J58" s="864">
        <v>1993</v>
      </c>
      <c r="K58" s="919"/>
      <c r="L58" s="1077">
        <v>0</v>
      </c>
      <c r="M58" s="1078">
        <v>10760103</v>
      </c>
      <c r="N58" s="1078">
        <v>0</v>
      </c>
      <c r="O58" s="1079">
        <v>10760103</v>
      </c>
      <c r="P58" s="568">
        <v>10760103</v>
      </c>
      <c r="Q58" s="700">
        <v>20016961.20193506</v>
      </c>
      <c r="R58" s="700">
        <v>92989</v>
      </c>
      <c r="S58" s="700">
        <v>172986.93192869428</v>
      </c>
      <c r="T58" s="567">
        <v>92989</v>
      </c>
      <c r="U58" s="1077"/>
      <c r="V58" s="1078"/>
      <c r="W58" s="1079">
        <v>92989</v>
      </c>
      <c r="X58" s="1078"/>
      <c r="Y58" s="1078">
        <v>0</v>
      </c>
      <c r="Z58" s="1078">
        <v>0</v>
      </c>
      <c r="AA58" s="1078">
        <v>0</v>
      </c>
      <c r="AB58" s="1078">
        <v>0</v>
      </c>
      <c r="AC58" s="1078">
        <v>10510103</v>
      </c>
      <c r="AD58" s="1078">
        <v>250000</v>
      </c>
      <c r="AE58" s="1078">
        <v>10760103</v>
      </c>
      <c r="AF58" s="1077"/>
      <c r="AG58" s="1079">
        <v>10760103</v>
      </c>
      <c r="AH58" s="1078">
        <v>0</v>
      </c>
      <c r="AI58" s="1079">
        <v>10760103</v>
      </c>
      <c r="AJ58" s="831"/>
      <c r="AK58" s="776"/>
      <c r="AL58" s="776"/>
    </row>
    <row r="59" spans="1:38" s="144" customFormat="1" ht="18"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7"/>
      <c r="AG59" s="1079">
        <v>0</v>
      </c>
      <c r="AH59" s="1078">
        <v>0</v>
      </c>
      <c r="AI59" s="1079">
        <v>0</v>
      </c>
      <c r="AJ59" s="831"/>
      <c r="AK59" s="776"/>
      <c r="AL59" s="776"/>
    </row>
    <row r="60" spans="1:38" s="144" customFormat="1" ht="18"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7"/>
      <c r="AG60" s="1079">
        <v>0</v>
      </c>
      <c r="AH60" s="1078">
        <v>0</v>
      </c>
      <c r="AI60" s="1079">
        <v>0</v>
      </c>
      <c r="AJ60" s="831"/>
      <c r="AK60" s="776"/>
      <c r="AL60" s="776"/>
    </row>
    <row r="61" spans="1:38" s="144" customFormat="1" ht="18"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7"/>
      <c r="AG61" s="1079">
        <v>0</v>
      </c>
      <c r="AH61" s="1078">
        <v>0</v>
      </c>
      <c r="AI61" s="1079">
        <v>0</v>
      </c>
      <c r="AJ61" s="831"/>
      <c r="AK61" s="776"/>
      <c r="AL61" s="776"/>
    </row>
    <row r="62" spans="1:38" s="144" customFormat="1" ht="18"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7"/>
      <c r="AG62" s="1079">
        <v>0</v>
      </c>
      <c r="AH62" s="1078">
        <v>0</v>
      </c>
      <c r="AI62" s="1079">
        <v>0</v>
      </c>
      <c r="AJ62" s="831"/>
      <c r="AK62" s="776"/>
      <c r="AL62" s="776"/>
    </row>
    <row r="63" spans="1:38" s="144" customFormat="1" ht="18"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7"/>
      <c r="AG63" s="1079">
        <v>0</v>
      </c>
      <c r="AH63" s="1078">
        <v>0</v>
      </c>
      <c r="AI63" s="1079">
        <v>0</v>
      </c>
      <c r="AJ63" s="831"/>
      <c r="AK63" s="776"/>
      <c r="AL63" s="776"/>
    </row>
    <row r="64" spans="1:38" s="144" customFormat="1" ht="18"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7"/>
      <c r="AG64" s="1079">
        <v>0</v>
      </c>
      <c r="AH64" s="1078">
        <v>0</v>
      </c>
      <c r="AI64" s="1079">
        <v>0</v>
      </c>
      <c r="AJ64" s="831"/>
      <c r="AK64" s="776"/>
      <c r="AL64" s="776"/>
    </row>
    <row r="65" spans="1:38" s="144" customFormat="1" ht="18"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7"/>
      <c r="AG65" s="1079">
        <v>0</v>
      </c>
      <c r="AH65" s="1078">
        <v>0</v>
      </c>
      <c r="AI65" s="1079">
        <v>0</v>
      </c>
      <c r="AJ65" s="831"/>
      <c r="AK65" s="776"/>
      <c r="AL65" s="776"/>
    </row>
    <row r="66" spans="1:38" s="144" customFormat="1" ht="18"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7"/>
      <c r="AG66" s="1079">
        <v>0</v>
      </c>
      <c r="AH66" s="1078">
        <v>0</v>
      </c>
      <c r="AI66" s="1079">
        <v>0</v>
      </c>
      <c r="AJ66" s="831"/>
      <c r="AK66" s="776"/>
      <c r="AL66" s="776"/>
    </row>
    <row r="67" spans="1:38" s="144" customFormat="1" ht="18"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7"/>
      <c r="AG67" s="1079">
        <v>0</v>
      </c>
      <c r="AH67" s="1078">
        <v>0</v>
      </c>
      <c r="AI67" s="1079">
        <v>0</v>
      </c>
      <c r="AJ67" s="831"/>
      <c r="AK67" s="776"/>
      <c r="AL67" s="776"/>
    </row>
    <row r="68" spans="1:38" s="144" customFormat="1" ht="18"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7"/>
      <c r="AG68" s="1079">
        <v>0</v>
      </c>
      <c r="AH68" s="1078">
        <v>0</v>
      </c>
      <c r="AI68" s="1079">
        <v>0</v>
      </c>
      <c r="AJ68" s="831"/>
      <c r="AK68" s="776"/>
      <c r="AL68" s="776"/>
    </row>
    <row r="69" spans="1:38" s="144" customFormat="1" ht="18"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7"/>
      <c r="AG69" s="1079">
        <v>0</v>
      </c>
      <c r="AH69" s="1078">
        <v>0</v>
      </c>
      <c r="AI69" s="1079">
        <v>0</v>
      </c>
      <c r="AJ69" s="831"/>
      <c r="AK69" s="776"/>
      <c r="AL69" s="776"/>
    </row>
    <row r="70" spans="1:38" s="144" customFormat="1" ht="18" customHeight="1" outlineLevel="1">
      <c r="A70" s="994"/>
      <c r="B70" s="994"/>
      <c r="C70" s="236"/>
      <c r="D70" s="236"/>
      <c r="E70" s="236"/>
      <c r="F70" s="1070"/>
      <c r="G70" s="863">
        <v>1</v>
      </c>
      <c r="H70" s="1076">
        <v>1994</v>
      </c>
      <c r="I70" s="864">
        <v>1994</v>
      </c>
      <c r="J70" s="864">
        <v>1994</v>
      </c>
      <c r="K70" s="919"/>
      <c r="L70" s="1077">
        <v>0</v>
      </c>
      <c r="M70" s="1078">
        <v>10179208</v>
      </c>
      <c r="N70" s="1078">
        <v>0</v>
      </c>
      <c r="O70" s="1079">
        <v>10179208</v>
      </c>
      <c r="P70" s="568">
        <v>10179208</v>
      </c>
      <c r="Q70" s="700">
        <v>18384781.92883677</v>
      </c>
      <c r="R70" s="700">
        <v>92989</v>
      </c>
      <c r="S70" s="700">
        <v>167948.47760067406</v>
      </c>
      <c r="T70" s="567">
        <v>92989</v>
      </c>
      <c r="U70" s="1077"/>
      <c r="V70" s="1078"/>
      <c r="W70" s="1079">
        <v>92989</v>
      </c>
      <c r="X70" s="1078"/>
      <c r="Y70" s="1078">
        <v>0</v>
      </c>
      <c r="Z70" s="1078">
        <v>0</v>
      </c>
      <c r="AA70" s="1078">
        <v>0</v>
      </c>
      <c r="AB70" s="1078">
        <v>0</v>
      </c>
      <c r="AC70" s="1078">
        <v>9929208</v>
      </c>
      <c r="AD70" s="1078">
        <v>250000</v>
      </c>
      <c r="AE70" s="1078">
        <v>10179208</v>
      </c>
      <c r="AF70" s="1077"/>
      <c r="AG70" s="1079">
        <v>10179208</v>
      </c>
      <c r="AH70" s="1078">
        <v>0</v>
      </c>
      <c r="AI70" s="1079">
        <v>10179208</v>
      </c>
      <c r="AJ70" s="831"/>
      <c r="AK70" s="776"/>
      <c r="AL70" s="776"/>
    </row>
    <row r="71" spans="1:38" s="144" customFormat="1" ht="18"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7"/>
      <c r="AG71" s="1079">
        <v>0</v>
      </c>
      <c r="AH71" s="1078">
        <v>0</v>
      </c>
      <c r="AI71" s="1079">
        <v>0</v>
      </c>
      <c r="AJ71" s="831"/>
      <c r="AK71" s="776"/>
      <c r="AL71" s="776"/>
    </row>
    <row r="72" spans="1:38" s="144" customFormat="1" ht="18"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7"/>
      <c r="AG72" s="1079">
        <v>0</v>
      </c>
      <c r="AH72" s="1078">
        <v>0</v>
      </c>
      <c r="AI72" s="1079">
        <v>0</v>
      </c>
      <c r="AJ72" s="831"/>
      <c r="AK72" s="776"/>
      <c r="AL72" s="776"/>
    </row>
    <row r="73" spans="1:38" s="144" customFormat="1" ht="18"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7"/>
      <c r="AG73" s="1079">
        <v>0</v>
      </c>
      <c r="AH73" s="1078">
        <v>0</v>
      </c>
      <c r="AI73" s="1079">
        <v>0</v>
      </c>
      <c r="AJ73" s="831"/>
      <c r="AK73" s="776"/>
      <c r="AL73" s="776"/>
    </row>
    <row r="74" spans="1:38" s="144" customFormat="1" ht="18"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7"/>
      <c r="AG74" s="1079">
        <v>0</v>
      </c>
      <c r="AH74" s="1078">
        <v>0</v>
      </c>
      <c r="AI74" s="1079">
        <v>0</v>
      </c>
      <c r="AJ74" s="831"/>
      <c r="AK74" s="776"/>
      <c r="AL74" s="776"/>
    </row>
    <row r="75" spans="1:38" s="144" customFormat="1" ht="18"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7"/>
      <c r="AG75" s="1079">
        <v>0</v>
      </c>
      <c r="AH75" s="1078">
        <v>0</v>
      </c>
      <c r="AI75" s="1079">
        <v>0</v>
      </c>
      <c r="AJ75" s="831"/>
      <c r="AK75" s="776"/>
      <c r="AL75" s="776"/>
    </row>
    <row r="76" spans="1:38" s="144" customFormat="1" ht="18"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7"/>
      <c r="AG76" s="1079">
        <v>0</v>
      </c>
      <c r="AH76" s="1078">
        <v>0</v>
      </c>
      <c r="AI76" s="1079">
        <v>0</v>
      </c>
      <c r="AJ76" s="831"/>
      <c r="AK76" s="776"/>
      <c r="AL76" s="776"/>
    </row>
    <row r="77" spans="1:38" s="144" customFormat="1" ht="18"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7"/>
      <c r="AG77" s="1079">
        <v>0</v>
      </c>
      <c r="AH77" s="1078">
        <v>0</v>
      </c>
      <c r="AI77" s="1079">
        <v>0</v>
      </c>
      <c r="AJ77" s="831"/>
      <c r="AK77" s="776"/>
      <c r="AL77" s="776"/>
    </row>
    <row r="78" spans="1:38" s="144" customFormat="1" ht="18"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7"/>
      <c r="AG78" s="1079">
        <v>0</v>
      </c>
      <c r="AH78" s="1078">
        <v>0</v>
      </c>
      <c r="AI78" s="1079">
        <v>0</v>
      </c>
      <c r="AJ78" s="831"/>
      <c r="AK78" s="776"/>
      <c r="AL78" s="776"/>
    </row>
    <row r="79" spans="1:38" s="144" customFormat="1" ht="18"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7"/>
      <c r="AG79" s="1079">
        <v>0</v>
      </c>
      <c r="AH79" s="1078">
        <v>0</v>
      </c>
      <c r="AI79" s="1079">
        <v>0</v>
      </c>
      <c r="AJ79" s="831"/>
      <c r="AK79" s="776"/>
      <c r="AL79" s="776"/>
    </row>
    <row r="80" spans="1:38" s="144" customFormat="1" ht="18"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7"/>
      <c r="AG80" s="1079">
        <v>0</v>
      </c>
      <c r="AH80" s="1078">
        <v>0</v>
      </c>
      <c r="AI80" s="1079">
        <v>0</v>
      </c>
      <c r="AJ80" s="831"/>
      <c r="AK80" s="776"/>
      <c r="AL80" s="776"/>
    </row>
    <row r="81" spans="1:38" s="144" customFormat="1" ht="18"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7"/>
      <c r="AG81" s="1079">
        <v>0</v>
      </c>
      <c r="AH81" s="1078">
        <v>0</v>
      </c>
      <c r="AI81" s="1079">
        <v>0</v>
      </c>
      <c r="AJ81" s="831"/>
      <c r="AK81" s="776"/>
      <c r="AL81" s="776"/>
    </row>
    <row r="82" spans="1:38" s="144" customFormat="1" ht="18" customHeight="1" outlineLevel="1">
      <c r="A82" s="994"/>
      <c r="B82" s="994"/>
      <c r="C82" s="236"/>
      <c r="D82" s="236"/>
      <c r="E82" s="236"/>
      <c r="F82" s="1070"/>
      <c r="G82" s="863">
        <v>1</v>
      </c>
      <c r="H82" s="1076">
        <v>1995</v>
      </c>
      <c r="I82" s="864">
        <v>1995</v>
      </c>
      <c r="J82" s="864">
        <v>1995</v>
      </c>
      <c r="K82" s="919"/>
      <c r="L82" s="1077">
        <v>0</v>
      </c>
      <c r="M82" s="1078">
        <v>5242166</v>
      </c>
      <c r="N82" s="1078">
        <v>0</v>
      </c>
      <c r="O82" s="1079">
        <v>5242166</v>
      </c>
      <c r="P82" s="568">
        <v>5242166</v>
      </c>
      <c r="Q82" s="700">
        <v>9192169.8122349698</v>
      </c>
      <c r="R82" s="700">
        <v>0</v>
      </c>
      <c r="S82" s="700">
        <v>0</v>
      </c>
      <c r="T82" s="567">
        <v>0</v>
      </c>
      <c r="U82" s="1077"/>
      <c r="V82" s="1078"/>
      <c r="W82" s="1079"/>
      <c r="X82" s="1078"/>
      <c r="Y82" s="1078">
        <v>0</v>
      </c>
      <c r="Z82" s="1078">
        <v>0</v>
      </c>
      <c r="AA82" s="1078">
        <v>0</v>
      </c>
      <c r="AB82" s="1078">
        <v>0</v>
      </c>
      <c r="AC82" s="1078">
        <v>5242166</v>
      </c>
      <c r="AD82" s="1078"/>
      <c r="AE82" s="1078">
        <v>5242166</v>
      </c>
      <c r="AF82" s="1077"/>
      <c r="AG82" s="1079">
        <v>5242166</v>
      </c>
      <c r="AH82" s="1078">
        <v>0</v>
      </c>
      <c r="AI82" s="1079">
        <v>5242166</v>
      </c>
      <c r="AJ82" s="831"/>
      <c r="AK82" s="776"/>
      <c r="AL82" s="776"/>
    </row>
    <row r="83" spans="1:38" s="144" customFormat="1" ht="18"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7"/>
      <c r="AG83" s="1079">
        <v>0</v>
      </c>
      <c r="AH83" s="1078">
        <v>0</v>
      </c>
      <c r="AI83" s="1079">
        <v>0</v>
      </c>
      <c r="AJ83" s="831"/>
      <c r="AK83" s="776"/>
      <c r="AL83" s="776"/>
    </row>
    <row r="84" spans="1:38" s="144" customFormat="1" ht="18"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7"/>
      <c r="AG84" s="1079">
        <v>0</v>
      </c>
      <c r="AH84" s="1078">
        <v>0</v>
      </c>
      <c r="AI84" s="1079">
        <v>0</v>
      </c>
      <c r="AJ84" s="831"/>
      <c r="AK84" s="776"/>
      <c r="AL84" s="776"/>
    </row>
    <row r="85" spans="1:38" s="144" customFormat="1" ht="18"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7"/>
      <c r="AG85" s="1079">
        <v>0</v>
      </c>
      <c r="AH85" s="1078">
        <v>0</v>
      </c>
      <c r="AI85" s="1079">
        <v>0</v>
      </c>
      <c r="AJ85" s="831"/>
      <c r="AK85" s="776"/>
      <c r="AL85" s="776"/>
    </row>
    <row r="86" spans="1:38" s="144" customFormat="1" ht="18"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7"/>
      <c r="AG86" s="1079">
        <v>0</v>
      </c>
      <c r="AH86" s="1078">
        <v>0</v>
      </c>
      <c r="AI86" s="1079">
        <v>0</v>
      </c>
      <c r="AJ86" s="831"/>
      <c r="AK86" s="776"/>
      <c r="AL86" s="776"/>
    </row>
    <row r="87" spans="1:38" s="144" customFormat="1" ht="18"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7"/>
      <c r="AG87" s="1079">
        <v>0</v>
      </c>
      <c r="AH87" s="1078">
        <v>0</v>
      </c>
      <c r="AI87" s="1079">
        <v>0</v>
      </c>
      <c r="AJ87" s="831"/>
      <c r="AK87" s="776"/>
      <c r="AL87" s="776"/>
    </row>
    <row r="88" spans="1:38" s="144" customFormat="1" ht="18"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7"/>
      <c r="AG88" s="1079">
        <v>0</v>
      </c>
      <c r="AH88" s="1078">
        <v>0</v>
      </c>
      <c r="AI88" s="1079">
        <v>0</v>
      </c>
      <c r="AJ88" s="831"/>
      <c r="AK88" s="776"/>
      <c r="AL88" s="776"/>
    </row>
    <row r="89" spans="1:38" s="144" customFormat="1" ht="18"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7"/>
      <c r="AG89" s="1079">
        <v>0</v>
      </c>
      <c r="AH89" s="1078">
        <v>0</v>
      </c>
      <c r="AI89" s="1079">
        <v>0</v>
      </c>
      <c r="AJ89" s="831"/>
      <c r="AK89" s="776"/>
      <c r="AL89" s="776"/>
    </row>
    <row r="90" spans="1:38" s="144" customFormat="1" ht="18"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7"/>
      <c r="AG90" s="1079">
        <v>0</v>
      </c>
      <c r="AH90" s="1078">
        <v>0</v>
      </c>
      <c r="AI90" s="1079">
        <v>0</v>
      </c>
      <c r="AJ90" s="831"/>
      <c r="AK90" s="776"/>
      <c r="AL90" s="776"/>
    </row>
    <row r="91" spans="1:38" s="144" customFormat="1" ht="18"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7"/>
      <c r="AG91" s="1079">
        <v>0</v>
      </c>
      <c r="AH91" s="1078">
        <v>0</v>
      </c>
      <c r="AI91" s="1079">
        <v>0</v>
      </c>
      <c r="AJ91" s="831"/>
      <c r="AK91" s="776"/>
      <c r="AL91" s="776"/>
    </row>
    <row r="92" spans="1:38" s="144" customFormat="1" ht="18"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7"/>
      <c r="AG92" s="1079">
        <v>0</v>
      </c>
      <c r="AH92" s="1078">
        <v>0</v>
      </c>
      <c r="AI92" s="1079">
        <v>0</v>
      </c>
      <c r="AJ92" s="831"/>
      <c r="AK92" s="776"/>
      <c r="AL92" s="776"/>
    </row>
    <row r="93" spans="1:38" s="144" customFormat="1" ht="18"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7"/>
      <c r="AG93" s="1079">
        <v>0</v>
      </c>
      <c r="AH93" s="1078">
        <v>0</v>
      </c>
      <c r="AI93" s="1079">
        <v>0</v>
      </c>
      <c r="AJ93" s="831"/>
      <c r="AK93" s="776"/>
      <c r="AL93" s="776"/>
    </row>
    <row r="94" spans="1:38" s="144" customFormat="1" ht="18" customHeight="1" outlineLevel="1">
      <c r="A94" s="994"/>
      <c r="B94" s="994"/>
      <c r="C94" s="236"/>
      <c r="D94" s="236"/>
      <c r="E94" s="236"/>
      <c r="F94" s="1070"/>
      <c r="G94" s="863">
        <v>1</v>
      </c>
      <c r="H94" s="1076">
        <v>1996</v>
      </c>
      <c r="I94" s="864">
        <v>1996</v>
      </c>
      <c r="J94" s="864">
        <v>1996</v>
      </c>
      <c r="K94" s="919"/>
      <c r="L94" s="1077">
        <v>0</v>
      </c>
      <c r="M94" s="1078">
        <v>31641</v>
      </c>
      <c r="N94" s="1078">
        <v>0</v>
      </c>
      <c r="O94" s="1079">
        <v>31641</v>
      </c>
      <c r="P94" s="568">
        <v>31641</v>
      </c>
      <c r="Q94" s="700">
        <v>53866.684490691776</v>
      </c>
      <c r="R94" s="700">
        <v>0</v>
      </c>
      <c r="S94" s="700">
        <v>0</v>
      </c>
      <c r="T94" s="567">
        <v>0</v>
      </c>
      <c r="U94" s="1077"/>
      <c r="V94" s="1078"/>
      <c r="W94" s="1079"/>
      <c r="X94" s="1078"/>
      <c r="Y94" s="1078">
        <v>0</v>
      </c>
      <c r="Z94" s="1078">
        <v>0</v>
      </c>
      <c r="AA94" s="1078">
        <v>0</v>
      </c>
      <c r="AB94" s="1078">
        <v>0</v>
      </c>
      <c r="AC94" s="1078">
        <v>31641</v>
      </c>
      <c r="AD94" s="1078"/>
      <c r="AE94" s="1078">
        <v>31641</v>
      </c>
      <c r="AF94" s="1077"/>
      <c r="AG94" s="1079">
        <v>31641</v>
      </c>
      <c r="AH94" s="1078">
        <v>0</v>
      </c>
      <c r="AI94" s="1079">
        <v>31641</v>
      </c>
      <c r="AJ94" s="831"/>
      <c r="AK94" s="776"/>
      <c r="AL94" s="776"/>
    </row>
    <row r="95" spans="1:38" s="144" customFormat="1" ht="18"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7"/>
      <c r="AG95" s="1079">
        <v>0</v>
      </c>
      <c r="AH95" s="1078">
        <v>0</v>
      </c>
      <c r="AI95" s="1079">
        <v>0</v>
      </c>
      <c r="AJ95" s="831"/>
      <c r="AK95" s="776"/>
      <c r="AL95" s="776"/>
    </row>
    <row r="96" spans="1:38" s="144" customFormat="1" ht="18"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7"/>
      <c r="AG96" s="1079">
        <v>0</v>
      </c>
      <c r="AH96" s="1078">
        <v>0</v>
      </c>
      <c r="AI96" s="1079">
        <v>0</v>
      </c>
      <c r="AJ96" s="831"/>
      <c r="AK96" s="776"/>
      <c r="AL96" s="776"/>
    </row>
    <row r="97" spans="1:38" s="144" customFormat="1" ht="18"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7"/>
      <c r="AG97" s="1079">
        <v>0</v>
      </c>
      <c r="AH97" s="1078">
        <v>0</v>
      </c>
      <c r="AI97" s="1079">
        <v>0</v>
      </c>
      <c r="AJ97" s="831"/>
      <c r="AK97" s="776"/>
      <c r="AL97" s="776"/>
    </row>
    <row r="98" spans="1:38" s="144" customFormat="1" ht="18"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7"/>
      <c r="AG98" s="1079">
        <v>0</v>
      </c>
      <c r="AH98" s="1078">
        <v>0</v>
      </c>
      <c r="AI98" s="1079">
        <v>0</v>
      </c>
      <c r="AJ98" s="831"/>
      <c r="AK98" s="776"/>
      <c r="AL98" s="776"/>
    </row>
    <row r="99" spans="1:38" s="144" customFormat="1" ht="18"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7"/>
      <c r="AG99" s="1079">
        <v>0</v>
      </c>
      <c r="AH99" s="1078">
        <v>0</v>
      </c>
      <c r="AI99" s="1079">
        <v>0</v>
      </c>
      <c r="AJ99" s="831"/>
      <c r="AK99" s="776"/>
      <c r="AL99" s="776"/>
    </row>
    <row r="100" spans="1:38" s="144" customFormat="1" ht="18"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7"/>
      <c r="AG100" s="1079">
        <v>0</v>
      </c>
      <c r="AH100" s="1078">
        <v>0</v>
      </c>
      <c r="AI100" s="1079">
        <v>0</v>
      </c>
      <c r="AJ100" s="831"/>
      <c r="AK100" s="776"/>
      <c r="AL100" s="776"/>
    </row>
    <row r="101" spans="1:38" s="144" customFormat="1" ht="18"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7"/>
      <c r="AG101" s="1079">
        <v>0</v>
      </c>
      <c r="AH101" s="1078">
        <v>0</v>
      </c>
      <c r="AI101" s="1079">
        <v>0</v>
      </c>
      <c r="AJ101" s="831"/>
      <c r="AK101" s="776"/>
      <c r="AL101" s="776"/>
    </row>
    <row r="102" spans="1:38" s="144" customFormat="1" ht="18"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7"/>
      <c r="AG102" s="1079">
        <v>0</v>
      </c>
      <c r="AH102" s="1078">
        <v>0</v>
      </c>
      <c r="AI102" s="1079">
        <v>0</v>
      </c>
      <c r="AJ102" s="831"/>
      <c r="AK102" s="776"/>
      <c r="AL102" s="776"/>
    </row>
    <row r="103" spans="1:38" s="144" customFormat="1" ht="18"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7"/>
      <c r="AG103" s="1079">
        <v>0</v>
      </c>
      <c r="AH103" s="1078">
        <v>0</v>
      </c>
      <c r="AI103" s="1079">
        <v>0</v>
      </c>
      <c r="AJ103" s="831"/>
      <c r="AK103" s="776"/>
      <c r="AL103" s="776"/>
    </row>
    <row r="104" spans="1:38" s="144" customFormat="1" ht="18"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7"/>
      <c r="AG104" s="1079">
        <v>0</v>
      </c>
      <c r="AH104" s="1078">
        <v>0</v>
      </c>
      <c r="AI104" s="1079">
        <v>0</v>
      </c>
      <c r="AJ104" s="831"/>
      <c r="AK104" s="776"/>
      <c r="AL104" s="776"/>
    </row>
    <row r="105" spans="1:38" s="144" customFormat="1" ht="18" customHeight="1" outlineLevel="1">
      <c r="A105" s="994"/>
      <c r="B105" s="994"/>
      <c r="C105" s="236"/>
      <c r="D105" s="236"/>
      <c r="E105" s="236"/>
      <c r="F105" s="1070"/>
      <c r="G105" s="863">
        <v>12</v>
      </c>
      <c r="H105" s="1076">
        <v>1996</v>
      </c>
      <c r="I105" s="864">
        <v>1997</v>
      </c>
      <c r="J105" s="864">
        <v>1997</v>
      </c>
      <c r="K105" s="919"/>
      <c r="L105" s="1077">
        <v>0</v>
      </c>
      <c r="M105" s="1078">
        <v>14766</v>
      </c>
      <c r="N105" s="1078">
        <v>0</v>
      </c>
      <c r="O105" s="1079">
        <v>14766</v>
      </c>
      <c r="P105" s="568">
        <v>14766</v>
      </c>
      <c r="Q105" s="700">
        <v>24405.94813812467</v>
      </c>
      <c r="R105" s="700">
        <v>0</v>
      </c>
      <c r="S105" s="700">
        <v>0</v>
      </c>
      <c r="T105" s="567">
        <v>0</v>
      </c>
      <c r="U105" s="1077"/>
      <c r="V105" s="1078"/>
      <c r="W105" s="1079"/>
      <c r="X105" s="1078"/>
      <c r="Y105" s="1078">
        <v>0</v>
      </c>
      <c r="Z105" s="1078">
        <v>0</v>
      </c>
      <c r="AA105" s="1078">
        <v>0</v>
      </c>
      <c r="AB105" s="1078">
        <v>0</v>
      </c>
      <c r="AC105" s="1078">
        <v>14766</v>
      </c>
      <c r="AD105" s="1078"/>
      <c r="AE105" s="1078">
        <v>14766</v>
      </c>
      <c r="AF105" s="1077"/>
      <c r="AG105" s="1079">
        <v>14766</v>
      </c>
      <c r="AH105" s="1078">
        <v>0</v>
      </c>
      <c r="AI105" s="1079">
        <v>14766</v>
      </c>
      <c r="AJ105" s="831"/>
      <c r="AK105" s="776"/>
      <c r="AL105" s="776"/>
    </row>
    <row r="106" spans="1:38" s="144" customFormat="1" ht="18"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7"/>
      <c r="AG106" s="1079">
        <v>0</v>
      </c>
      <c r="AH106" s="1078">
        <v>0</v>
      </c>
      <c r="AI106" s="1079">
        <v>0</v>
      </c>
      <c r="AJ106" s="831"/>
      <c r="AK106" s="776"/>
      <c r="AL106" s="776"/>
    </row>
    <row r="107" spans="1:38" s="144" customFormat="1" ht="18"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7"/>
      <c r="AG107" s="1079">
        <v>0</v>
      </c>
      <c r="AH107" s="1078">
        <v>0</v>
      </c>
      <c r="AI107" s="1079">
        <v>0</v>
      </c>
      <c r="AJ107" s="831"/>
      <c r="AK107" s="776"/>
      <c r="AL107" s="776"/>
    </row>
    <row r="108" spans="1:38" s="144" customFormat="1" ht="18"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7"/>
      <c r="AG108" s="1079">
        <v>0</v>
      </c>
      <c r="AH108" s="1078">
        <v>0</v>
      </c>
      <c r="AI108" s="1079">
        <v>0</v>
      </c>
      <c r="AJ108" s="831"/>
      <c r="AK108" s="776"/>
      <c r="AL108" s="776"/>
    </row>
    <row r="109" spans="1:38" s="144" customFormat="1" ht="18"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7"/>
      <c r="AG109" s="1079">
        <v>0</v>
      </c>
      <c r="AH109" s="1078">
        <v>0</v>
      </c>
      <c r="AI109" s="1079">
        <v>0</v>
      </c>
      <c r="AJ109" s="831"/>
      <c r="AK109" s="776"/>
      <c r="AL109" s="776"/>
    </row>
    <row r="110" spans="1:38" s="144" customFormat="1" ht="18"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7"/>
      <c r="AG110" s="1079">
        <v>0</v>
      </c>
      <c r="AH110" s="1078">
        <v>0</v>
      </c>
      <c r="AI110" s="1079">
        <v>0</v>
      </c>
      <c r="AJ110" s="831"/>
      <c r="AK110" s="776"/>
      <c r="AL110" s="776"/>
    </row>
    <row r="111" spans="1:38" s="144" customFormat="1" ht="18"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7"/>
      <c r="AG111" s="1079">
        <v>0</v>
      </c>
      <c r="AH111" s="1078">
        <v>0</v>
      </c>
      <c r="AI111" s="1079">
        <v>0</v>
      </c>
      <c r="AJ111" s="831"/>
      <c r="AK111" s="776"/>
      <c r="AL111" s="776"/>
    </row>
    <row r="112" spans="1:38" s="144" customFormat="1" ht="18"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7"/>
      <c r="AG112" s="1079">
        <v>0</v>
      </c>
      <c r="AH112" s="1078">
        <v>0</v>
      </c>
      <c r="AI112" s="1079">
        <v>0</v>
      </c>
      <c r="AJ112" s="831"/>
      <c r="AK112" s="776"/>
      <c r="AL112" s="776"/>
    </row>
    <row r="113" spans="1:38" s="144" customFormat="1" ht="18"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7"/>
      <c r="AG113" s="1079">
        <v>0</v>
      </c>
      <c r="AH113" s="1078">
        <v>0</v>
      </c>
      <c r="AI113" s="1079">
        <v>0</v>
      </c>
      <c r="AJ113" s="831"/>
      <c r="AK113" s="776"/>
      <c r="AL113" s="776"/>
    </row>
    <row r="114" spans="1:38" s="144" customFormat="1" ht="18"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7"/>
      <c r="AG114" s="1079">
        <v>0</v>
      </c>
      <c r="AH114" s="1078">
        <v>0</v>
      </c>
      <c r="AI114" s="1079">
        <v>0</v>
      </c>
      <c r="AJ114" s="831"/>
      <c r="AK114" s="776"/>
      <c r="AL114" s="776"/>
    </row>
    <row r="115" spans="1:38" s="144" customFormat="1" ht="18"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7"/>
      <c r="AG115" s="1079">
        <v>0</v>
      </c>
      <c r="AH115" s="1078">
        <v>0</v>
      </c>
      <c r="AI115" s="1079">
        <v>0</v>
      </c>
      <c r="AJ115" s="831"/>
      <c r="AK115" s="776"/>
      <c r="AL115" s="776"/>
    </row>
    <row r="116" spans="1:38" s="144" customFormat="1" ht="18"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v>0</v>
      </c>
      <c r="Z116" s="1078">
        <v>0</v>
      </c>
      <c r="AA116" s="1078">
        <v>0</v>
      </c>
      <c r="AB116" s="1078">
        <v>0</v>
      </c>
      <c r="AC116" s="1078"/>
      <c r="AD116" s="1078"/>
      <c r="AE116" s="1078">
        <v>0</v>
      </c>
      <c r="AF116" s="1077"/>
      <c r="AG116" s="1079">
        <v>0</v>
      </c>
      <c r="AH116" s="1078">
        <v>0</v>
      </c>
      <c r="AI116" s="1079">
        <v>0</v>
      </c>
      <c r="AJ116" s="831"/>
      <c r="AK116" s="776"/>
      <c r="AL116" s="776"/>
    </row>
    <row r="117" spans="1:38" s="144" customFormat="1" ht="18"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7"/>
      <c r="AG117" s="1079">
        <v>0</v>
      </c>
      <c r="AH117" s="1078">
        <v>0</v>
      </c>
      <c r="AI117" s="1079">
        <v>0</v>
      </c>
      <c r="AJ117" s="831"/>
      <c r="AK117" s="776"/>
      <c r="AL117" s="776"/>
    </row>
    <row r="118" spans="1:38" s="144" customFormat="1" ht="18"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7"/>
      <c r="AG118" s="1079">
        <v>0</v>
      </c>
      <c r="AH118" s="1078">
        <v>0</v>
      </c>
      <c r="AI118" s="1079">
        <v>0</v>
      </c>
      <c r="AJ118" s="831"/>
      <c r="AK118" s="776"/>
      <c r="AL118" s="776"/>
    </row>
    <row r="119" spans="1:38" s="144" customFormat="1" ht="18"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7"/>
      <c r="AG119" s="1079">
        <v>0</v>
      </c>
      <c r="AH119" s="1078">
        <v>0</v>
      </c>
      <c r="AI119" s="1079">
        <v>0</v>
      </c>
      <c r="AJ119" s="831"/>
      <c r="AK119" s="776"/>
      <c r="AL119" s="776"/>
    </row>
    <row r="120" spans="1:38" s="144" customFormat="1" ht="18"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7"/>
      <c r="AG120" s="1079">
        <v>0</v>
      </c>
      <c r="AH120" s="1078">
        <v>0</v>
      </c>
      <c r="AI120" s="1079">
        <v>0</v>
      </c>
      <c r="AJ120" s="831"/>
      <c r="AK120" s="776"/>
      <c r="AL120" s="776"/>
    </row>
    <row r="121" spans="1:38" s="144" customFormat="1" ht="18"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7"/>
      <c r="AG121" s="1079">
        <v>0</v>
      </c>
      <c r="AH121" s="1078">
        <v>0</v>
      </c>
      <c r="AI121" s="1079">
        <v>0</v>
      </c>
      <c r="AJ121" s="831"/>
      <c r="AK121" s="776"/>
      <c r="AL121" s="776"/>
    </row>
    <row r="122" spans="1:38" s="144" customFormat="1" ht="18"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7"/>
      <c r="AG122" s="1079">
        <v>0</v>
      </c>
      <c r="AH122" s="1078">
        <v>0</v>
      </c>
      <c r="AI122" s="1079">
        <v>0</v>
      </c>
      <c r="AJ122" s="831"/>
      <c r="AK122" s="776"/>
      <c r="AL122" s="776"/>
    </row>
    <row r="123" spans="1:38" s="144" customFormat="1" ht="18"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7"/>
      <c r="AG123" s="1079">
        <v>0</v>
      </c>
      <c r="AH123" s="1078">
        <v>0</v>
      </c>
      <c r="AI123" s="1079">
        <v>0</v>
      </c>
      <c r="AJ123" s="831"/>
      <c r="AK123" s="776"/>
      <c r="AL123" s="776"/>
    </row>
    <row r="124" spans="1:38" s="144" customFormat="1" ht="18"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7"/>
      <c r="AG124" s="1079">
        <v>0</v>
      </c>
      <c r="AH124" s="1078">
        <v>0</v>
      </c>
      <c r="AI124" s="1079">
        <v>0</v>
      </c>
      <c r="AJ124" s="831"/>
      <c r="AK124" s="776"/>
      <c r="AL124" s="776"/>
    </row>
    <row r="125" spans="1:38" s="144" customFormat="1" ht="18"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7"/>
      <c r="AG125" s="1079">
        <v>0</v>
      </c>
      <c r="AH125" s="1078">
        <v>0</v>
      </c>
      <c r="AI125" s="1079">
        <v>0</v>
      </c>
      <c r="AJ125" s="831"/>
      <c r="AK125" s="776"/>
      <c r="AL125" s="776"/>
    </row>
    <row r="126" spans="1:38" s="144" customFormat="1" ht="18"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7"/>
      <c r="AG126" s="1079">
        <v>0</v>
      </c>
      <c r="AH126" s="1078">
        <v>0</v>
      </c>
      <c r="AI126" s="1079">
        <v>0</v>
      </c>
      <c r="AJ126" s="831"/>
      <c r="AK126" s="776"/>
      <c r="AL126" s="776"/>
    </row>
    <row r="127" spans="1:38" s="144" customFormat="1" ht="18"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7"/>
      <c r="AG127" s="1079">
        <v>0</v>
      </c>
      <c r="AH127" s="1078">
        <v>0</v>
      </c>
      <c r="AI127" s="1079">
        <v>0</v>
      </c>
      <c r="AJ127" s="831"/>
      <c r="AK127" s="776"/>
      <c r="AL127" s="776"/>
    </row>
    <row r="128" spans="1:38" s="144" customFormat="1" ht="18"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v>0</v>
      </c>
      <c r="Z128" s="1078">
        <v>0</v>
      </c>
      <c r="AA128" s="1078">
        <v>0</v>
      </c>
      <c r="AB128" s="1078">
        <v>0</v>
      </c>
      <c r="AC128" s="1078"/>
      <c r="AD128" s="1078"/>
      <c r="AE128" s="1078">
        <v>0</v>
      </c>
      <c r="AF128" s="1077"/>
      <c r="AG128" s="1079">
        <v>0</v>
      </c>
      <c r="AH128" s="1078">
        <v>0</v>
      </c>
      <c r="AI128" s="1079">
        <v>0</v>
      </c>
      <c r="AJ128" s="831"/>
      <c r="AK128" s="776"/>
      <c r="AL128" s="776"/>
    </row>
    <row r="129" spans="1:38" s="144" customFormat="1" ht="18"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7"/>
      <c r="AG129" s="1079">
        <v>0</v>
      </c>
      <c r="AH129" s="1078">
        <v>0</v>
      </c>
      <c r="AI129" s="1079">
        <v>0</v>
      </c>
      <c r="AJ129" s="831"/>
      <c r="AK129" s="776"/>
      <c r="AL129" s="776"/>
    </row>
    <row r="130" spans="1:38" s="144" customFormat="1" ht="18"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7"/>
      <c r="AG130" s="1079">
        <v>0</v>
      </c>
      <c r="AH130" s="1078">
        <v>0</v>
      </c>
      <c r="AI130" s="1079">
        <v>0</v>
      </c>
      <c r="AJ130" s="831"/>
      <c r="AK130" s="776"/>
      <c r="AL130" s="776"/>
    </row>
    <row r="131" spans="1:38" s="144" customFormat="1" ht="18"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7"/>
      <c r="AG131" s="1079">
        <v>0</v>
      </c>
      <c r="AH131" s="1078">
        <v>0</v>
      </c>
      <c r="AI131" s="1079">
        <v>0</v>
      </c>
      <c r="AJ131" s="831"/>
      <c r="AK131" s="776"/>
      <c r="AL131" s="776"/>
    </row>
    <row r="132" spans="1:38" s="144" customFormat="1" ht="18"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7"/>
      <c r="AG132" s="1079">
        <v>0</v>
      </c>
      <c r="AH132" s="1078">
        <v>0</v>
      </c>
      <c r="AI132" s="1079">
        <v>0</v>
      </c>
      <c r="AJ132" s="831"/>
      <c r="AK132" s="776"/>
      <c r="AL132" s="776"/>
    </row>
    <row r="133" spans="1:38" s="144" customFormat="1" ht="18"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7"/>
      <c r="AG133" s="1079">
        <v>0</v>
      </c>
      <c r="AH133" s="1078">
        <v>0</v>
      </c>
      <c r="AI133" s="1079">
        <v>0</v>
      </c>
      <c r="AJ133" s="831"/>
      <c r="AK133" s="776"/>
      <c r="AL133" s="776"/>
    </row>
    <row r="134" spans="1:38" s="144" customFormat="1" ht="18"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7"/>
      <c r="AG134" s="1079">
        <v>0</v>
      </c>
      <c r="AH134" s="1078">
        <v>0</v>
      </c>
      <c r="AI134" s="1079">
        <v>0</v>
      </c>
      <c r="AJ134" s="831"/>
      <c r="AK134" s="776"/>
      <c r="AL134" s="776"/>
    </row>
    <row r="135" spans="1:38" s="144" customFormat="1" ht="18"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7"/>
      <c r="AG135" s="1079">
        <v>0</v>
      </c>
      <c r="AH135" s="1078">
        <v>0</v>
      </c>
      <c r="AI135" s="1079">
        <v>0</v>
      </c>
      <c r="AJ135" s="831"/>
      <c r="AK135" s="776"/>
      <c r="AL135" s="776"/>
    </row>
    <row r="136" spans="1:38" s="144" customFormat="1" ht="18"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7"/>
      <c r="AG136" s="1079">
        <v>0</v>
      </c>
      <c r="AH136" s="1078">
        <v>0</v>
      </c>
      <c r="AI136" s="1079">
        <v>0</v>
      </c>
      <c r="AJ136" s="831"/>
      <c r="AK136" s="776"/>
      <c r="AL136" s="776"/>
    </row>
    <row r="137" spans="1:38" s="144" customFormat="1" ht="18"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7"/>
      <c r="AG137" s="1079">
        <v>0</v>
      </c>
      <c r="AH137" s="1078">
        <v>0</v>
      </c>
      <c r="AI137" s="1079">
        <v>0</v>
      </c>
      <c r="AJ137" s="831"/>
      <c r="AK137" s="776"/>
      <c r="AL137" s="776"/>
    </row>
    <row r="138" spans="1:38" s="144" customFormat="1" ht="18"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7"/>
      <c r="AG138" s="1079">
        <v>0</v>
      </c>
      <c r="AH138" s="1078">
        <v>0</v>
      </c>
      <c r="AI138" s="1079">
        <v>0</v>
      </c>
      <c r="AJ138" s="831"/>
      <c r="AK138" s="776"/>
      <c r="AL138" s="776"/>
    </row>
    <row r="139" spans="1:38" s="144" customFormat="1" ht="18"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7"/>
      <c r="AG139" s="1079">
        <v>0</v>
      </c>
      <c r="AH139" s="1078">
        <v>0</v>
      </c>
      <c r="AI139" s="1079">
        <v>0</v>
      </c>
      <c r="AJ139" s="831"/>
      <c r="AK139" s="776"/>
      <c r="AL139" s="776"/>
    </row>
    <row r="140" spans="1:38" s="144" customFormat="1" ht="18"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v>0</v>
      </c>
      <c r="Z140" s="1078">
        <v>0</v>
      </c>
      <c r="AA140" s="1078">
        <v>0</v>
      </c>
      <c r="AB140" s="1078">
        <v>0</v>
      </c>
      <c r="AC140" s="1078"/>
      <c r="AD140" s="1078"/>
      <c r="AE140" s="1078">
        <v>0</v>
      </c>
      <c r="AF140" s="1077"/>
      <c r="AG140" s="1079">
        <v>0</v>
      </c>
      <c r="AH140" s="1078">
        <v>0</v>
      </c>
      <c r="AI140" s="1079">
        <v>0</v>
      </c>
      <c r="AJ140" s="831"/>
      <c r="AK140" s="776"/>
      <c r="AL140" s="776"/>
    </row>
    <row r="141" spans="1:38" s="144" customFormat="1" ht="18"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7"/>
      <c r="AG141" s="1079">
        <v>0</v>
      </c>
      <c r="AH141" s="1078">
        <v>0</v>
      </c>
      <c r="AI141" s="1079">
        <v>0</v>
      </c>
      <c r="AJ141" s="831"/>
      <c r="AK141" s="776"/>
      <c r="AL141" s="776"/>
    </row>
    <row r="142" spans="1:38" s="144" customFormat="1" ht="18"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7"/>
      <c r="AG142" s="1079">
        <v>0</v>
      </c>
      <c r="AH142" s="1078">
        <v>0</v>
      </c>
      <c r="AI142" s="1079">
        <v>0</v>
      </c>
      <c r="AJ142" s="831"/>
      <c r="AK142" s="776"/>
      <c r="AL142" s="776"/>
    </row>
    <row r="143" spans="1:38" s="144" customFormat="1" ht="18"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7"/>
      <c r="AG143" s="1079">
        <v>0</v>
      </c>
      <c r="AH143" s="1078">
        <v>0</v>
      </c>
      <c r="AI143" s="1079">
        <v>0</v>
      </c>
      <c r="AJ143" s="831"/>
      <c r="AK143" s="776"/>
      <c r="AL143" s="776"/>
    </row>
    <row r="144" spans="1:38" s="144" customFormat="1" ht="18"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7"/>
      <c r="AG144" s="1079">
        <v>0</v>
      </c>
      <c r="AH144" s="1078">
        <v>0</v>
      </c>
      <c r="AI144" s="1079">
        <v>0</v>
      </c>
      <c r="AJ144" s="831"/>
      <c r="AK144" s="776"/>
      <c r="AL144" s="776"/>
    </row>
    <row r="145" spans="1:38" s="144" customFormat="1" ht="18"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7"/>
      <c r="AG145" s="1079">
        <v>0</v>
      </c>
      <c r="AH145" s="1078">
        <v>0</v>
      </c>
      <c r="AI145" s="1079">
        <v>0</v>
      </c>
      <c r="AJ145" s="831"/>
      <c r="AK145" s="776"/>
      <c r="AL145" s="776"/>
    </row>
    <row r="146" spans="1:38" s="144" customFormat="1" ht="18"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7"/>
      <c r="AG146" s="1079">
        <v>0</v>
      </c>
      <c r="AH146" s="1078">
        <v>0</v>
      </c>
      <c r="AI146" s="1079">
        <v>0</v>
      </c>
      <c r="AJ146" s="831"/>
      <c r="AK146" s="776"/>
      <c r="AL146" s="776"/>
    </row>
    <row r="147" spans="1:38" s="144" customFormat="1" ht="18"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7"/>
      <c r="AG147" s="1079">
        <v>0</v>
      </c>
      <c r="AH147" s="1078">
        <v>0</v>
      </c>
      <c r="AI147" s="1079">
        <v>0</v>
      </c>
      <c r="AJ147" s="831"/>
      <c r="AK147" s="776"/>
      <c r="AL147" s="776"/>
    </row>
    <row r="148" spans="1:38" s="144" customFormat="1" ht="18"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7"/>
      <c r="AG148" s="1079">
        <v>0</v>
      </c>
      <c r="AH148" s="1078">
        <v>0</v>
      </c>
      <c r="AI148" s="1079">
        <v>0</v>
      </c>
      <c r="AJ148" s="831"/>
      <c r="AK148" s="776"/>
      <c r="AL148" s="776"/>
    </row>
    <row r="149" spans="1:38" s="144" customFormat="1" ht="18"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7"/>
      <c r="AG149" s="1079">
        <v>0</v>
      </c>
      <c r="AH149" s="1078">
        <v>0</v>
      </c>
      <c r="AI149" s="1079">
        <v>0</v>
      </c>
      <c r="AJ149" s="831"/>
      <c r="AK149" s="776"/>
      <c r="AL149" s="776"/>
    </row>
    <row r="150" spans="1:38" s="144" customFormat="1" ht="18"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7"/>
      <c r="AG150" s="1079">
        <v>0</v>
      </c>
      <c r="AH150" s="1078">
        <v>0</v>
      </c>
      <c r="AI150" s="1079">
        <v>0</v>
      </c>
      <c r="AJ150" s="831"/>
      <c r="AK150" s="776"/>
      <c r="AL150" s="776"/>
    </row>
    <row r="151" spans="1:38" s="144" customFormat="1" ht="18"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7"/>
      <c r="AG151" s="1079">
        <v>0</v>
      </c>
      <c r="AH151" s="1078">
        <v>0</v>
      </c>
      <c r="AI151" s="1079">
        <v>0</v>
      </c>
      <c r="AJ151" s="831"/>
      <c r="AK151" s="776"/>
      <c r="AL151" s="776"/>
    </row>
    <row r="152" spans="1:38" s="144" customFormat="1" ht="18"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v>0</v>
      </c>
      <c r="Z152" s="1078">
        <v>0</v>
      </c>
      <c r="AA152" s="1078">
        <v>0</v>
      </c>
      <c r="AB152" s="1078">
        <v>0</v>
      </c>
      <c r="AC152" s="1078"/>
      <c r="AD152" s="1078"/>
      <c r="AE152" s="1078">
        <v>0</v>
      </c>
      <c r="AF152" s="1077"/>
      <c r="AG152" s="1079">
        <v>0</v>
      </c>
      <c r="AH152" s="1078">
        <v>0</v>
      </c>
      <c r="AI152" s="1079">
        <v>0</v>
      </c>
      <c r="AJ152" s="831"/>
      <c r="AK152" s="776"/>
      <c r="AL152" s="776"/>
    </row>
    <row r="153" spans="1:38" s="144" customFormat="1" ht="18"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7"/>
      <c r="AG153" s="1079">
        <v>0</v>
      </c>
      <c r="AH153" s="1078">
        <v>0</v>
      </c>
      <c r="AI153" s="1079">
        <v>0</v>
      </c>
      <c r="AJ153" s="831"/>
      <c r="AK153" s="776"/>
      <c r="AL153" s="776"/>
    </row>
    <row r="154" spans="1:38" s="144" customFormat="1" ht="18"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7"/>
      <c r="AG154" s="1079">
        <v>0</v>
      </c>
      <c r="AH154" s="1078">
        <v>0</v>
      </c>
      <c r="AI154" s="1079">
        <v>0</v>
      </c>
      <c r="AJ154" s="831"/>
      <c r="AK154" s="776"/>
      <c r="AL154" s="776"/>
    </row>
    <row r="155" spans="1:38" s="144" customFormat="1" ht="18"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7"/>
      <c r="AG155" s="1079">
        <v>0</v>
      </c>
      <c r="AH155" s="1078">
        <v>0</v>
      </c>
      <c r="AI155" s="1079">
        <v>0</v>
      </c>
      <c r="AJ155" s="831"/>
      <c r="AK155" s="776"/>
      <c r="AL155" s="776"/>
    </row>
    <row r="156" spans="1:38" s="144" customFormat="1" ht="18"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7"/>
      <c r="AG156" s="1079">
        <v>0</v>
      </c>
      <c r="AH156" s="1078">
        <v>0</v>
      </c>
      <c r="AI156" s="1079">
        <v>0</v>
      </c>
      <c r="AJ156" s="831"/>
      <c r="AK156" s="776"/>
      <c r="AL156" s="776"/>
    </row>
    <row r="157" spans="1:38" s="144" customFormat="1" ht="18"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7"/>
      <c r="AG157" s="1079">
        <v>0</v>
      </c>
      <c r="AH157" s="1078">
        <v>0</v>
      </c>
      <c r="AI157" s="1079">
        <v>0</v>
      </c>
      <c r="AJ157" s="831"/>
      <c r="AK157" s="776"/>
      <c r="AL157" s="776"/>
    </row>
    <row r="158" spans="1:38" s="144" customFormat="1" ht="18"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7"/>
      <c r="AG158" s="1079">
        <v>0</v>
      </c>
      <c r="AH158" s="1078">
        <v>0</v>
      </c>
      <c r="AI158" s="1079">
        <v>0</v>
      </c>
      <c r="AJ158" s="831"/>
      <c r="AK158" s="776"/>
      <c r="AL158" s="776"/>
    </row>
    <row r="159" spans="1:38" s="144" customFormat="1" ht="18"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7"/>
      <c r="AG159" s="1079">
        <v>0</v>
      </c>
      <c r="AH159" s="1078">
        <v>0</v>
      </c>
      <c r="AI159" s="1079">
        <v>0</v>
      </c>
      <c r="AJ159" s="831"/>
      <c r="AK159" s="776"/>
      <c r="AL159" s="776"/>
    </row>
    <row r="160" spans="1:38" s="144" customFormat="1" ht="18"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7"/>
      <c r="AG160" s="1079">
        <v>0</v>
      </c>
      <c r="AH160" s="1078">
        <v>0</v>
      </c>
      <c r="AI160" s="1079">
        <v>0</v>
      </c>
      <c r="AJ160" s="831"/>
      <c r="AK160" s="776"/>
      <c r="AL160" s="776"/>
    </row>
    <row r="161" spans="1:38" s="144" customFormat="1" ht="18"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7"/>
      <c r="AG161" s="1079">
        <v>0</v>
      </c>
      <c r="AH161" s="1078">
        <v>0</v>
      </c>
      <c r="AI161" s="1079">
        <v>0</v>
      </c>
      <c r="AJ161" s="831"/>
      <c r="AK161" s="776"/>
      <c r="AL161" s="776"/>
    </row>
    <row r="162" spans="1:38" s="144" customFormat="1" ht="18"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7"/>
      <c r="AG162" s="1079">
        <v>0</v>
      </c>
      <c r="AH162" s="1078">
        <v>0</v>
      </c>
      <c r="AI162" s="1079">
        <v>0</v>
      </c>
      <c r="AJ162" s="831"/>
      <c r="AK162" s="776"/>
      <c r="AL162" s="776"/>
    </row>
    <row r="163" spans="1:38" s="144" customFormat="1" ht="18"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7"/>
      <c r="AG163" s="1079">
        <v>0</v>
      </c>
      <c r="AH163" s="1078">
        <v>0</v>
      </c>
      <c r="AI163" s="1079">
        <v>0</v>
      </c>
      <c r="AJ163" s="831"/>
      <c r="AK163" s="776"/>
      <c r="AL163" s="776"/>
    </row>
    <row r="164" spans="1:38" s="144" customFormat="1" ht="18" customHeight="1" outlineLevel="1">
      <c r="A164" s="994"/>
      <c r="B164" s="994"/>
      <c r="C164" s="236"/>
      <c r="D164" s="236"/>
      <c r="E164" s="236"/>
      <c r="F164" s="1070"/>
      <c r="G164" s="863">
        <v>11</v>
      </c>
      <c r="H164" s="1076">
        <v>2001</v>
      </c>
      <c r="I164" s="864">
        <v>2002</v>
      </c>
      <c r="J164" s="864">
        <v>2002</v>
      </c>
      <c r="K164" s="919"/>
      <c r="L164" s="1077">
        <v>0</v>
      </c>
      <c r="M164" s="1078">
        <v>0</v>
      </c>
      <c r="N164" s="1078">
        <v>375671</v>
      </c>
      <c r="O164" s="1079">
        <v>375671</v>
      </c>
      <c r="P164" s="568">
        <v>375671</v>
      </c>
      <c r="Q164" s="700">
        <v>535617.01812239073</v>
      </c>
      <c r="R164" s="700">
        <v>0</v>
      </c>
      <c r="S164" s="700">
        <v>0</v>
      </c>
      <c r="T164" s="567">
        <v>0</v>
      </c>
      <c r="U164" s="568"/>
      <c r="V164" s="1078"/>
      <c r="W164" s="1079"/>
      <c r="X164" s="1078">
        <v>375671</v>
      </c>
      <c r="Y164" s="1078">
        <v>0</v>
      </c>
      <c r="Z164" s="1078">
        <v>0</v>
      </c>
      <c r="AA164" s="1078" t="s">
        <v>740</v>
      </c>
      <c r="AB164" s="1078"/>
      <c r="AC164" s="700">
        <v>0</v>
      </c>
      <c r="AD164" s="700">
        <v>0</v>
      </c>
      <c r="AE164" s="1078">
        <v>0</v>
      </c>
      <c r="AF164" s="1077"/>
      <c r="AG164" s="1079">
        <v>0</v>
      </c>
      <c r="AH164" s="1078">
        <v>375671</v>
      </c>
      <c r="AI164" s="1079">
        <v>375671</v>
      </c>
      <c r="AJ164" s="831"/>
      <c r="AK164" s="776"/>
      <c r="AL164" s="776"/>
    </row>
    <row r="165" spans="1:38" s="144" customFormat="1" ht="18"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700"/>
      <c r="AD165" s="700"/>
      <c r="AE165" s="1078"/>
      <c r="AF165" s="1077"/>
      <c r="AG165" s="1079">
        <v>0</v>
      </c>
      <c r="AH165" s="1078">
        <v>0</v>
      </c>
      <c r="AI165" s="1079">
        <v>0</v>
      </c>
      <c r="AJ165" s="831"/>
      <c r="AK165" s="776"/>
      <c r="AL165" s="776"/>
    </row>
    <row r="166" spans="1:38" s="144" customFormat="1" ht="18"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700"/>
      <c r="AD166" s="700"/>
      <c r="AE166" s="1078"/>
      <c r="AF166" s="1077"/>
      <c r="AG166" s="1079">
        <v>0</v>
      </c>
      <c r="AH166" s="1078">
        <v>0</v>
      </c>
      <c r="AI166" s="1079">
        <v>0</v>
      </c>
      <c r="AJ166" s="831"/>
      <c r="AK166" s="776"/>
      <c r="AL166" s="776"/>
    </row>
    <row r="167" spans="1:38" s="144" customFormat="1" ht="18"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700"/>
      <c r="AD167" s="700"/>
      <c r="AE167" s="1078"/>
      <c r="AF167" s="1077"/>
      <c r="AG167" s="1079">
        <v>0</v>
      </c>
      <c r="AH167" s="1078">
        <v>0</v>
      </c>
      <c r="AI167" s="1079">
        <v>0</v>
      </c>
      <c r="AJ167" s="831"/>
      <c r="AK167" s="776"/>
      <c r="AL167" s="776"/>
    </row>
    <row r="168" spans="1:38" s="144" customFormat="1" ht="18"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700"/>
      <c r="AD168" s="700"/>
      <c r="AE168" s="1078"/>
      <c r="AF168" s="1077"/>
      <c r="AG168" s="1079">
        <v>0</v>
      </c>
      <c r="AH168" s="1078">
        <v>0</v>
      </c>
      <c r="AI168" s="1079">
        <v>0</v>
      </c>
      <c r="AJ168" s="831"/>
      <c r="AK168" s="776"/>
      <c r="AL168" s="776"/>
    </row>
    <row r="169" spans="1:38" s="144" customFormat="1" ht="18"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700"/>
      <c r="AD169" s="700"/>
      <c r="AE169" s="1078"/>
      <c r="AF169" s="1077"/>
      <c r="AG169" s="1079">
        <v>0</v>
      </c>
      <c r="AH169" s="1078">
        <v>0</v>
      </c>
      <c r="AI169" s="1079">
        <v>0</v>
      </c>
      <c r="AJ169" s="831"/>
      <c r="AK169" s="776"/>
      <c r="AL169" s="776"/>
    </row>
    <row r="170" spans="1:38" s="144" customFormat="1" ht="18"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700"/>
      <c r="AD170" s="700"/>
      <c r="AE170" s="1078"/>
      <c r="AF170" s="1077"/>
      <c r="AG170" s="1079">
        <v>0</v>
      </c>
      <c r="AH170" s="1078">
        <v>0</v>
      </c>
      <c r="AI170" s="1079">
        <v>0</v>
      </c>
      <c r="AJ170" s="831"/>
      <c r="AK170" s="776"/>
      <c r="AL170" s="776"/>
    </row>
    <row r="171" spans="1:38" s="144" customFormat="1" ht="18"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700"/>
      <c r="AD171" s="700"/>
      <c r="AE171" s="1078"/>
      <c r="AF171" s="1077"/>
      <c r="AG171" s="1079">
        <v>0</v>
      </c>
      <c r="AH171" s="1078">
        <v>0</v>
      </c>
      <c r="AI171" s="1079">
        <v>0</v>
      </c>
      <c r="AJ171" s="831"/>
      <c r="AK171" s="776"/>
      <c r="AL171" s="776"/>
    </row>
    <row r="172" spans="1:38" s="144" customFormat="1" ht="18"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700"/>
      <c r="AD172" s="700"/>
      <c r="AE172" s="1078"/>
      <c r="AF172" s="1077"/>
      <c r="AG172" s="1079">
        <v>0</v>
      </c>
      <c r="AH172" s="1078">
        <v>0</v>
      </c>
      <c r="AI172" s="1079">
        <v>0</v>
      </c>
      <c r="AJ172" s="831"/>
      <c r="AK172" s="776"/>
      <c r="AL172" s="776"/>
    </row>
    <row r="173" spans="1:38" s="144" customFormat="1" ht="18"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700"/>
      <c r="AD173" s="700"/>
      <c r="AE173" s="1078"/>
      <c r="AF173" s="1077"/>
      <c r="AG173" s="1079">
        <v>0</v>
      </c>
      <c r="AH173" s="1078">
        <v>0</v>
      </c>
      <c r="AI173" s="1079">
        <v>0</v>
      </c>
      <c r="AJ173" s="831"/>
      <c r="AK173" s="776"/>
      <c r="AL173" s="776"/>
    </row>
    <row r="174" spans="1:38" s="144" customFormat="1" ht="18"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700"/>
      <c r="AD174" s="700"/>
      <c r="AE174" s="1078"/>
      <c r="AF174" s="1077"/>
      <c r="AG174" s="1079">
        <v>0</v>
      </c>
      <c r="AH174" s="1078">
        <v>0</v>
      </c>
      <c r="AI174" s="1079">
        <v>0</v>
      </c>
      <c r="AJ174" s="831"/>
      <c r="AK174" s="776"/>
      <c r="AL174" s="776"/>
    </row>
    <row r="175" spans="1:38" s="144" customFormat="1" ht="18"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700"/>
      <c r="AD175" s="700"/>
      <c r="AE175" s="1078"/>
      <c r="AF175" s="1077"/>
      <c r="AG175" s="1079">
        <v>0</v>
      </c>
      <c r="AH175" s="1078">
        <v>0</v>
      </c>
      <c r="AI175" s="1079">
        <v>0</v>
      </c>
      <c r="AJ175" s="831"/>
      <c r="AK175" s="776"/>
      <c r="AL175" s="776"/>
    </row>
    <row r="176" spans="1:38" s="144" customFormat="1" ht="18" customHeight="1" outlineLevel="1">
      <c r="A176" s="994"/>
      <c r="B176" s="994"/>
      <c r="C176" s="236"/>
      <c r="D176" s="236"/>
      <c r="E176" s="236"/>
      <c r="F176" s="1070"/>
      <c r="G176" s="863">
        <v>11</v>
      </c>
      <c r="H176" s="1076">
        <v>2002</v>
      </c>
      <c r="I176" s="864">
        <v>2003</v>
      </c>
      <c r="J176" s="864">
        <v>2003</v>
      </c>
      <c r="K176" s="919"/>
      <c r="L176" s="1077">
        <v>0</v>
      </c>
      <c r="M176" s="1078">
        <v>0</v>
      </c>
      <c r="N176" s="1078">
        <v>88601</v>
      </c>
      <c r="O176" s="1079">
        <v>88601</v>
      </c>
      <c r="P176" s="568">
        <v>88601</v>
      </c>
      <c r="Q176" s="700">
        <v>122644.5051800566</v>
      </c>
      <c r="R176" s="700">
        <v>0</v>
      </c>
      <c r="S176" s="700">
        <v>0</v>
      </c>
      <c r="T176" s="567">
        <v>0</v>
      </c>
      <c r="U176" s="568"/>
      <c r="V176" s="700"/>
      <c r="W176" s="567"/>
      <c r="X176" s="1078">
        <v>88601</v>
      </c>
      <c r="Y176" s="1078">
        <v>0</v>
      </c>
      <c r="Z176" s="1078">
        <v>0</v>
      </c>
      <c r="AA176" s="1078">
        <v>0</v>
      </c>
      <c r="AB176" s="1124"/>
      <c r="AC176" s="700">
        <v>0</v>
      </c>
      <c r="AD176" s="700">
        <v>0</v>
      </c>
      <c r="AE176" s="1078">
        <v>0</v>
      </c>
      <c r="AF176" s="1077"/>
      <c r="AG176" s="1079">
        <v>0</v>
      </c>
      <c r="AH176" s="1078">
        <v>88601</v>
      </c>
      <c r="AI176" s="1079">
        <v>88601</v>
      </c>
      <c r="AJ176" s="831"/>
      <c r="AK176" s="776"/>
      <c r="AL176" s="776"/>
    </row>
    <row r="177" spans="1:38" s="144" customFormat="1" ht="18"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700"/>
      <c r="AD177" s="700"/>
      <c r="AE177" s="1078"/>
      <c r="AF177" s="1077"/>
      <c r="AG177" s="1079">
        <v>0</v>
      </c>
      <c r="AH177" s="1078">
        <v>0</v>
      </c>
      <c r="AI177" s="1079">
        <v>0</v>
      </c>
      <c r="AJ177" s="831"/>
      <c r="AK177" s="776"/>
      <c r="AL177" s="776"/>
    </row>
    <row r="178" spans="1:38" s="144" customFormat="1" ht="18"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700"/>
      <c r="AD178" s="700"/>
      <c r="AE178" s="1078"/>
      <c r="AF178" s="1077"/>
      <c r="AG178" s="1079">
        <v>0</v>
      </c>
      <c r="AH178" s="1078">
        <v>0</v>
      </c>
      <c r="AI178" s="1079">
        <v>0</v>
      </c>
      <c r="AJ178" s="831"/>
      <c r="AK178" s="776"/>
      <c r="AL178" s="776"/>
    </row>
    <row r="179" spans="1:38" s="144" customFormat="1" ht="18"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700"/>
      <c r="AD179" s="700"/>
      <c r="AE179" s="1078"/>
      <c r="AF179" s="1077"/>
      <c r="AG179" s="1079">
        <v>0</v>
      </c>
      <c r="AH179" s="1078">
        <v>0</v>
      </c>
      <c r="AI179" s="1079">
        <v>0</v>
      </c>
      <c r="AJ179" s="831"/>
      <c r="AK179" s="776"/>
      <c r="AL179" s="776"/>
    </row>
    <row r="180" spans="1:38" s="144" customFormat="1" ht="18"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700"/>
      <c r="AD180" s="700"/>
      <c r="AE180" s="1078"/>
      <c r="AF180" s="1077"/>
      <c r="AG180" s="1079">
        <v>0</v>
      </c>
      <c r="AH180" s="1078">
        <v>0</v>
      </c>
      <c r="AI180" s="1079">
        <v>0</v>
      </c>
      <c r="AJ180" s="831"/>
      <c r="AK180" s="776"/>
      <c r="AL180" s="776"/>
    </row>
    <row r="181" spans="1:38" s="144" customFormat="1" ht="18"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700"/>
      <c r="AD181" s="700"/>
      <c r="AE181" s="1078"/>
      <c r="AF181" s="1077"/>
      <c r="AG181" s="1079">
        <v>0</v>
      </c>
      <c r="AH181" s="1078">
        <v>0</v>
      </c>
      <c r="AI181" s="1079">
        <v>0</v>
      </c>
      <c r="AJ181" s="831"/>
      <c r="AK181" s="776"/>
      <c r="AL181" s="776"/>
    </row>
    <row r="182" spans="1:38" s="144" customFormat="1" ht="18"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700"/>
      <c r="AD182" s="700"/>
      <c r="AE182" s="1078"/>
      <c r="AF182" s="1077"/>
      <c r="AG182" s="1079">
        <v>0</v>
      </c>
      <c r="AH182" s="1078">
        <v>0</v>
      </c>
      <c r="AI182" s="1079">
        <v>0</v>
      </c>
      <c r="AJ182" s="831"/>
      <c r="AK182" s="776"/>
      <c r="AL182" s="776"/>
    </row>
    <row r="183" spans="1:38" s="144" customFormat="1" ht="18"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700"/>
      <c r="AD183" s="700"/>
      <c r="AE183" s="1078"/>
      <c r="AF183" s="1077"/>
      <c r="AG183" s="1079">
        <v>0</v>
      </c>
      <c r="AH183" s="1078">
        <v>0</v>
      </c>
      <c r="AI183" s="1079">
        <v>0</v>
      </c>
      <c r="AJ183" s="831"/>
      <c r="AK183" s="776"/>
      <c r="AL183" s="776"/>
    </row>
    <row r="184" spans="1:38" s="144" customFormat="1" ht="18"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c r="AC184" s="700"/>
      <c r="AD184" s="700"/>
      <c r="AE184" s="1078"/>
      <c r="AF184" s="1077"/>
      <c r="AG184" s="1079">
        <v>0</v>
      </c>
      <c r="AH184" s="1078">
        <v>0</v>
      </c>
      <c r="AI184" s="1079">
        <v>0</v>
      </c>
      <c r="AJ184" s="831"/>
      <c r="AK184" s="776"/>
      <c r="AL184" s="776"/>
    </row>
    <row r="185" spans="1:38" s="144" customFormat="1" ht="18"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c r="AC185" s="700"/>
      <c r="AD185" s="700"/>
      <c r="AE185" s="1078"/>
      <c r="AF185" s="1077"/>
      <c r="AG185" s="1079">
        <v>0</v>
      </c>
      <c r="AH185" s="1078">
        <v>0</v>
      </c>
      <c r="AI185" s="1079">
        <v>0</v>
      </c>
      <c r="AJ185" s="831"/>
      <c r="AK185" s="776"/>
      <c r="AL185" s="776"/>
    </row>
    <row r="186" spans="1:38" s="144" customFormat="1" ht="18"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c r="AC186" s="700"/>
      <c r="AD186" s="700"/>
      <c r="AE186" s="1078"/>
      <c r="AF186" s="1077"/>
      <c r="AG186" s="1079">
        <v>0</v>
      </c>
      <c r="AH186" s="1078">
        <v>0</v>
      </c>
      <c r="AI186" s="1079">
        <v>0</v>
      </c>
      <c r="AJ186" s="831"/>
      <c r="AK186" s="776"/>
      <c r="AL186" s="776"/>
    </row>
    <row r="187" spans="1:38" s="144" customFormat="1" ht="18"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c r="AC187" s="700"/>
      <c r="AD187" s="700"/>
      <c r="AE187" s="1078"/>
      <c r="AF187" s="1077"/>
      <c r="AG187" s="1079">
        <v>0</v>
      </c>
      <c r="AH187" s="1078">
        <v>0</v>
      </c>
      <c r="AI187" s="1079">
        <v>0</v>
      </c>
      <c r="AJ187" s="831"/>
      <c r="AK187" s="776"/>
      <c r="AL187" s="776"/>
    </row>
    <row r="188" spans="1:38" s="144" customFormat="1" ht="18" customHeight="1" outlineLevel="1">
      <c r="A188" s="994"/>
      <c r="B188" s="994"/>
      <c r="C188" s="236"/>
      <c r="D188" s="236"/>
      <c r="E188" s="236"/>
      <c r="F188" s="371"/>
      <c r="G188" s="863">
        <v>11</v>
      </c>
      <c r="H188" s="1076">
        <v>2003</v>
      </c>
      <c r="I188" s="864">
        <v>2004</v>
      </c>
      <c r="J188" s="864">
        <v>2004</v>
      </c>
      <c r="K188" s="919"/>
      <c r="L188" s="1077">
        <v>0</v>
      </c>
      <c r="M188" s="1078">
        <v>0</v>
      </c>
      <c r="N188" s="1078">
        <v>561417</v>
      </c>
      <c r="O188" s="1079">
        <v>561417</v>
      </c>
      <c r="P188" s="568">
        <v>561417</v>
      </c>
      <c r="Q188" s="700">
        <v>754497.50194223877</v>
      </c>
      <c r="R188" s="700">
        <v>0</v>
      </c>
      <c r="S188" s="700">
        <v>0</v>
      </c>
      <c r="T188" s="567">
        <v>0</v>
      </c>
      <c r="U188" s="568"/>
      <c r="V188" s="700"/>
      <c r="W188" s="567"/>
      <c r="X188" s="1078">
        <v>561417</v>
      </c>
      <c r="Y188" s="1078">
        <v>0</v>
      </c>
      <c r="Z188" s="1078">
        <v>0</v>
      </c>
      <c r="AA188" s="1078">
        <v>0</v>
      </c>
      <c r="AB188" s="1124"/>
      <c r="AC188" s="700">
        <v>0</v>
      </c>
      <c r="AD188" s="700">
        <v>0</v>
      </c>
      <c r="AE188" s="1078">
        <v>0</v>
      </c>
      <c r="AF188" s="1077"/>
      <c r="AG188" s="1079">
        <v>0</v>
      </c>
      <c r="AH188" s="1078">
        <v>561417</v>
      </c>
      <c r="AI188" s="1079">
        <v>561417</v>
      </c>
      <c r="AJ188" s="831"/>
      <c r="AK188" s="776"/>
      <c r="AL188" s="776"/>
    </row>
    <row r="189" spans="1:38" s="144" customFormat="1" ht="18"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c r="AC189" s="700"/>
      <c r="AD189" s="700"/>
      <c r="AE189" s="1078"/>
      <c r="AF189" s="1077"/>
      <c r="AG189" s="1079">
        <v>0</v>
      </c>
      <c r="AH189" s="1078">
        <v>0</v>
      </c>
      <c r="AI189" s="1079">
        <v>0</v>
      </c>
      <c r="AJ189" s="831"/>
      <c r="AK189" s="776"/>
      <c r="AL189" s="776"/>
    </row>
    <row r="190" spans="1:38" s="144" customFormat="1" ht="18"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c r="AC190" s="700"/>
      <c r="AD190" s="700"/>
      <c r="AE190" s="1078"/>
      <c r="AF190" s="1077"/>
      <c r="AG190" s="1079">
        <v>0</v>
      </c>
      <c r="AH190" s="1078">
        <v>0</v>
      </c>
      <c r="AI190" s="1079">
        <v>0</v>
      </c>
      <c r="AJ190" s="831"/>
      <c r="AK190" s="776"/>
      <c r="AL190" s="776"/>
    </row>
    <row r="191" spans="1:38" s="144" customFormat="1" ht="18"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c r="AC191" s="700"/>
      <c r="AD191" s="700"/>
      <c r="AE191" s="1078"/>
      <c r="AF191" s="1077"/>
      <c r="AG191" s="1079">
        <v>0</v>
      </c>
      <c r="AH191" s="1078">
        <v>0</v>
      </c>
      <c r="AI191" s="1079">
        <v>0</v>
      </c>
      <c r="AJ191" s="831"/>
      <c r="AK191" s="776"/>
      <c r="AL191" s="776"/>
    </row>
    <row r="192" spans="1:38" s="144" customFormat="1" ht="18"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c r="AC192" s="700"/>
      <c r="AD192" s="700"/>
      <c r="AE192" s="1078"/>
      <c r="AF192" s="1077"/>
      <c r="AG192" s="1079">
        <v>0</v>
      </c>
      <c r="AH192" s="1078">
        <v>0</v>
      </c>
      <c r="AI192" s="1079">
        <v>0</v>
      </c>
      <c r="AJ192" s="831"/>
      <c r="AK192" s="776"/>
      <c r="AL192" s="776"/>
    </row>
    <row r="193" spans="1:118" s="144" customFormat="1" ht="18"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c r="AC193" s="700"/>
      <c r="AD193" s="700"/>
      <c r="AE193" s="1078"/>
      <c r="AF193" s="1077"/>
      <c r="AG193" s="1079">
        <v>0</v>
      </c>
      <c r="AH193" s="1078">
        <v>0</v>
      </c>
      <c r="AI193" s="1079">
        <v>0</v>
      </c>
      <c r="AJ193" s="831"/>
      <c r="AK193" s="776"/>
      <c r="AL193" s="776"/>
    </row>
    <row r="194" spans="1:118" s="144" customFormat="1" ht="18"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c r="AC194" s="700"/>
      <c r="AD194" s="700"/>
      <c r="AE194" s="1078"/>
      <c r="AF194" s="1077"/>
      <c r="AG194" s="1079">
        <v>0</v>
      </c>
      <c r="AH194" s="1078">
        <v>0</v>
      </c>
      <c r="AI194" s="1079">
        <v>0</v>
      </c>
      <c r="AJ194" s="831"/>
      <c r="AK194" s="776"/>
      <c r="AL194" s="776"/>
    </row>
    <row r="195" spans="1:118" s="144" customFormat="1" ht="18"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c r="AC195" s="700"/>
      <c r="AD195" s="700"/>
      <c r="AE195" s="1078"/>
      <c r="AF195" s="1077"/>
      <c r="AG195" s="1079">
        <v>0</v>
      </c>
      <c r="AH195" s="1078">
        <v>0</v>
      </c>
      <c r="AI195" s="1079">
        <v>0</v>
      </c>
      <c r="AJ195" s="831"/>
      <c r="AK195" s="776"/>
      <c r="AL195" s="776"/>
    </row>
    <row r="196" spans="1:118" s="144" customFormat="1" ht="18"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c r="AC196" s="700"/>
      <c r="AD196" s="700"/>
      <c r="AE196" s="1078"/>
      <c r="AF196" s="1077"/>
      <c r="AG196" s="1079">
        <v>0</v>
      </c>
      <c r="AH196" s="1078">
        <v>0</v>
      </c>
      <c r="AI196" s="1079">
        <v>0</v>
      </c>
      <c r="AJ196" s="831"/>
      <c r="AK196" s="776"/>
      <c r="AL196" s="776"/>
    </row>
    <row r="197" spans="1:118" s="144" customFormat="1" ht="18"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c r="AC197" s="700"/>
      <c r="AD197" s="700"/>
      <c r="AE197" s="1078"/>
      <c r="AF197" s="1077"/>
      <c r="AG197" s="1079">
        <v>0</v>
      </c>
      <c r="AH197" s="1078">
        <v>0</v>
      </c>
      <c r="AI197" s="1079">
        <v>0</v>
      </c>
      <c r="AJ197" s="831"/>
      <c r="AK197" s="776"/>
      <c r="AL197" s="776"/>
    </row>
    <row r="198" spans="1:118" s="144" customFormat="1" ht="18"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c r="AC198" s="700"/>
      <c r="AD198" s="700"/>
      <c r="AE198" s="1078"/>
      <c r="AF198" s="1077"/>
      <c r="AG198" s="1079">
        <v>0</v>
      </c>
      <c r="AH198" s="1078">
        <v>0</v>
      </c>
      <c r="AI198" s="1079">
        <v>0</v>
      </c>
      <c r="AJ198" s="831"/>
      <c r="AK198" s="776"/>
      <c r="AL198" s="776"/>
    </row>
    <row r="199" spans="1:118" s="144" customFormat="1" ht="18"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c r="AC199" s="700"/>
      <c r="AD199" s="700"/>
      <c r="AE199" s="1078"/>
      <c r="AF199" s="1077"/>
      <c r="AG199" s="1079">
        <v>0</v>
      </c>
      <c r="AH199" s="1078">
        <v>0</v>
      </c>
      <c r="AI199" s="1079">
        <v>0</v>
      </c>
      <c r="AJ199" s="831"/>
      <c r="AK199" s="776"/>
      <c r="AL199" s="776"/>
    </row>
    <row r="200" spans="1:118" s="141" customFormat="1" ht="18" customHeight="1" outlineLevel="1">
      <c r="A200" s="994"/>
      <c r="B200" s="994"/>
      <c r="C200" s="236"/>
      <c r="D200" s="236"/>
      <c r="E200" s="236"/>
      <c r="F200" s="371"/>
      <c r="G200" s="863">
        <v>11</v>
      </c>
      <c r="H200" s="1076">
        <v>2004</v>
      </c>
      <c r="I200" s="864">
        <v>2005</v>
      </c>
      <c r="J200" s="864">
        <v>2005</v>
      </c>
      <c r="K200" s="919"/>
      <c r="L200" s="1077">
        <v>0</v>
      </c>
      <c r="M200" s="1078">
        <v>12798900</v>
      </c>
      <c r="N200" s="1078">
        <v>4619181</v>
      </c>
      <c r="O200" s="1079">
        <v>17418081</v>
      </c>
      <c r="P200" s="568">
        <v>17418081</v>
      </c>
      <c r="Q200" s="700">
        <v>22726645.002565671</v>
      </c>
      <c r="R200" s="700">
        <v>0</v>
      </c>
      <c r="S200" s="700">
        <v>0</v>
      </c>
      <c r="T200" s="567">
        <v>0</v>
      </c>
      <c r="U200" s="568"/>
      <c r="V200" s="700"/>
      <c r="W200" s="567"/>
      <c r="X200" s="1078">
        <v>4619181</v>
      </c>
      <c r="Y200" s="1078"/>
      <c r="Z200" s="1078"/>
      <c r="AA200" s="1078"/>
      <c r="AB200" s="1124"/>
      <c r="AC200" s="700">
        <v>12798900</v>
      </c>
      <c r="AD200" s="1078">
        <v>0</v>
      </c>
      <c r="AE200" s="1078">
        <v>12798900</v>
      </c>
      <c r="AF200" s="1077"/>
      <c r="AG200" s="1079">
        <v>12798900</v>
      </c>
      <c r="AH200" s="1078">
        <v>4619181</v>
      </c>
      <c r="AI200" s="1079">
        <v>17418081</v>
      </c>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8"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v>0</v>
      </c>
      <c r="X201" s="1078"/>
      <c r="Y201" s="1078"/>
      <c r="Z201" s="1078"/>
      <c r="AA201" s="1078"/>
      <c r="AB201" s="1124"/>
      <c r="AC201" s="700">
        <v>0</v>
      </c>
      <c r="AD201" s="1078"/>
      <c r="AE201" s="1078"/>
      <c r="AF201" s="1077"/>
      <c r="AG201" s="1079">
        <v>0</v>
      </c>
      <c r="AH201" s="1078">
        <v>0</v>
      </c>
      <c r="AI201" s="1079">
        <v>0</v>
      </c>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8"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51220</v>
      </c>
      <c r="S202" s="700">
        <v>66830.482475733894</v>
      </c>
      <c r="T202" s="567">
        <v>51219.999999999993</v>
      </c>
      <c r="U202" s="568"/>
      <c r="V202" s="700"/>
      <c r="W202" s="567">
        <v>51220</v>
      </c>
      <c r="X202" s="1078"/>
      <c r="Y202" s="1078"/>
      <c r="Z202" s="1078"/>
      <c r="AA202" s="1078"/>
      <c r="AB202" s="1124"/>
      <c r="AC202" s="700"/>
      <c r="AD202" s="1078"/>
      <c r="AE202" s="1078"/>
      <c r="AF202" s="1078"/>
      <c r="AG202" s="1079">
        <v>0</v>
      </c>
      <c r="AH202" s="1078">
        <v>0</v>
      </c>
      <c r="AI202" s="1079">
        <v>0</v>
      </c>
      <c r="AJ202" s="776"/>
      <c r="AK202" s="776"/>
      <c r="AL202" s="776"/>
    </row>
    <row r="203" spans="1:118" s="141" customFormat="1" ht="18"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124"/>
      <c r="AC203" s="700"/>
      <c r="AD203" s="1078"/>
      <c r="AE203" s="1078"/>
      <c r="AF203" s="1077"/>
      <c r="AG203" s="1079">
        <v>0</v>
      </c>
      <c r="AH203" s="1078">
        <v>0</v>
      </c>
      <c r="AI203" s="1079">
        <v>0</v>
      </c>
      <c r="AJ203" s="776"/>
      <c r="AK203" s="776"/>
      <c r="AL203" s="776"/>
    </row>
    <row r="204" spans="1:118" s="141" customFormat="1" ht="18"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124"/>
      <c r="AC204" s="700"/>
      <c r="AD204" s="1078"/>
      <c r="AE204" s="1078"/>
      <c r="AF204" s="1077"/>
      <c r="AG204" s="1079">
        <v>0</v>
      </c>
      <c r="AH204" s="1078">
        <v>0</v>
      </c>
      <c r="AI204" s="1079">
        <v>0</v>
      </c>
      <c r="AJ204" s="776"/>
      <c r="AK204" s="776"/>
      <c r="AL204" s="776"/>
    </row>
    <row r="205" spans="1:118" s="141" customFormat="1" ht="18"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124"/>
      <c r="AC205" s="700"/>
      <c r="AD205" s="1078"/>
      <c r="AE205" s="1078"/>
      <c r="AF205" s="1077"/>
      <c r="AG205" s="1079">
        <v>0</v>
      </c>
      <c r="AH205" s="1078">
        <v>0</v>
      </c>
      <c r="AI205" s="1079">
        <v>0</v>
      </c>
      <c r="AJ205" s="776"/>
      <c r="AK205" s="776"/>
      <c r="AL205" s="776"/>
    </row>
    <row r="206" spans="1:118" s="141" customFormat="1" ht="18"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124"/>
      <c r="AC206" s="700"/>
      <c r="AD206" s="1078"/>
      <c r="AE206" s="1078"/>
      <c r="AF206" s="1077"/>
      <c r="AG206" s="1079">
        <v>0</v>
      </c>
      <c r="AH206" s="1078">
        <v>0</v>
      </c>
      <c r="AI206" s="1079">
        <v>0</v>
      </c>
      <c r="AJ206" s="776"/>
      <c r="AK206" s="776"/>
      <c r="AL206" s="776"/>
    </row>
    <row r="207" spans="1:118" s="141" customFormat="1" ht="18"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124"/>
      <c r="AC207" s="700"/>
      <c r="AD207" s="1078"/>
      <c r="AE207" s="1078"/>
      <c r="AF207" s="1077"/>
      <c r="AG207" s="1079">
        <v>0</v>
      </c>
      <c r="AH207" s="1078">
        <v>0</v>
      </c>
      <c r="AI207" s="1079">
        <v>0</v>
      </c>
      <c r="AJ207" s="776"/>
      <c r="AK207" s="776"/>
      <c r="AL207" s="776"/>
    </row>
    <row r="208" spans="1:118" s="141" customFormat="1" ht="18"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16375.3</v>
      </c>
      <c r="S208" s="700">
        <v>20743.740113746626</v>
      </c>
      <c r="T208" s="567">
        <v>16375.299999999997</v>
      </c>
      <c r="U208" s="568"/>
      <c r="V208" s="700"/>
      <c r="W208" s="567">
        <v>16375.3</v>
      </c>
      <c r="X208" s="1078"/>
      <c r="Y208" s="1078"/>
      <c r="Z208" s="1078"/>
      <c r="AA208" s="1078"/>
      <c r="AB208" s="1124"/>
      <c r="AC208" s="700"/>
      <c r="AD208" s="1078"/>
      <c r="AE208" s="1078"/>
      <c r="AF208" s="1077"/>
      <c r="AG208" s="1079">
        <v>0</v>
      </c>
      <c r="AH208" s="1078">
        <v>0</v>
      </c>
      <c r="AI208" s="1079">
        <v>0</v>
      </c>
      <c r="AJ208" s="776"/>
      <c r="AK208" s="776"/>
      <c r="AL208" s="776"/>
    </row>
    <row r="209" spans="1:118" s="141" customFormat="1" ht="18"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15241.3</v>
      </c>
      <c r="S209" s="700">
        <v>19307.222841453069</v>
      </c>
      <c r="T209" s="567">
        <v>15241.299999999997</v>
      </c>
      <c r="U209" s="568"/>
      <c r="V209" s="700"/>
      <c r="W209" s="567">
        <v>15241.3</v>
      </c>
      <c r="X209" s="1078"/>
      <c r="Y209" s="1078"/>
      <c r="Z209" s="1078"/>
      <c r="AA209" s="1078"/>
      <c r="AB209" s="1124"/>
      <c r="AC209" s="700"/>
      <c r="AD209" s="1078"/>
      <c r="AE209" s="1078"/>
      <c r="AF209" s="1077"/>
      <c r="AG209" s="1079">
        <v>0</v>
      </c>
      <c r="AH209" s="1078">
        <v>0</v>
      </c>
      <c r="AI209" s="1079">
        <v>0</v>
      </c>
      <c r="AJ209" s="776"/>
      <c r="AK209" s="776"/>
      <c r="AL209" s="776"/>
    </row>
    <row r="210" spans="1:118" s="141" customFormat="1" ht="18"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8454.4</v>
      </c>
      <c r="S210" s="700">
        <v>10709.780976083459</v>
      </c>
      <c r="T210" s="567">
        <v>8454.3999999999978</v>
      </c>
      <c r="U210" s="568"/>
      <c r="V210" s="700"/>
      <c r="W210" s="567">
        <v>8454.4</v>
      </c>
      <c r="X210" s="1078"/>
      <c r="Y210" s="1078"/>
      <c r="Z210" s="1078"/>
      <c r="AA210" s="1078"/>
      <c r="AB210" s="1124"/>
      <c r="AC210" s="700"/>
      <c r="AD210" s="1078"/>
      <c r="AE210" s="1078"/>
      <c r="AF210" s="1077"/>
      <c r="AG210" s="1079">
        <v>0</v>
      </c>
      <c r="AH210" s="1078">
        <v>0</v>
      </c>
      <c r="AI210" s="1079">
        <v>0</v>
      </c>
      <c r="AJ210" s="776"/>
      <c r="AK210" s="776"/>
      <c r="AL210" s="776"/>
    </row>
    <row r="211" spans="1:118" s="141" customFormat="1" ht="18"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5330.8</v>
      </c>
      <c r="S211" s="700">
        <v>6752.8979498611034</v>
      </c>
      <c r="T211" s="567">
        <v>5330.8</v>
      </c>
      <c r="U211" s="568"/>
      <c r="V211" s="700"/>
      <c r="W211" s="567">
        <v>5330.8</v>
      </c>
      <c r="X211" s="1078"/>
      <c r="Y211" s="1078"/>
      <c r="Z211" s="1078"/>
      <c r="AA211" s="1078"/>
      <c r="AB211" s="1124"/>
      <c r="AC211" s="700"/>
      <c r="AD211" s="1078"/>
      <c r="AE211" s="1078"/>
      <c r="AF211" s="1077"/>
      <c r="AG211" s="1079">
        <v>0</v>
      </c>
      <c r="AH211" s="1078">
        <v>0</v>
      </c>
      <c r="AI211" s="1079">
        <v>0</v>
      </c>
      <c r="AJ211" s="776"/>
      <c r="AK211" s="776"/>
      <c r="AL211" s="776"/>
    </row>
    <row r="212" spans="1:118" s="141" customFormat="1" ht="18" customHeight="1">
      <c r="A212" s="994"/>
      <c r="B212" s="994"/>
      <c r="C212" s="236"/>
      <c r="D212" s="236"/>
      <c r="E212" s="236"/>
      <c r="F212" s="371"/>
      <c r="G212" s="863">
        <v>11</v>
      </c>
      <c r="H212" s="1076">
        <v>2005</v>
      </c>
      <c r="I212" s="864">
        <v>2006</v>
      </c>
      <c r="J212" s="864">
        <v>2006</v>
      </c>
      <c r="K212" s="1080">
        <v>0</v>
      </c>
      <c r="L212" s="1077">
        <v>0</v>
      </c>
      <c r="M212" s="1078">
        <v>16735227</v>
      </c>
      <c r="N212" s="1078">
        <v>64937980</v>
      </c>
      <c r="O212" s="1079">
        <v>81673207</v>
      </c>
      <c r="P212" s="568">
        <v>81673207</v>
      </c>
      <c r="Q212" s="700">
        <v>103461175.07857761</v>
      </c>
      <c r="R212" s="700">
        <v>15476.5</v>
      </c>
      <c r="S212" s="700">
        <v>19605.167164595437</v>
      </c>
      <c r="T212" s="567">
        <v>15476.499999999998</v>
      </c>
      <c r="U212" s="568"/>
      <c r="V212" s="700"/>
      <c r="W212" s="567">
        <v>15476.5</v>
      </c>
      <c r="X212" s="1078">
        <v>64937980</v>
      </c>
      <c r="Y212" s="1078"/>
      <c r="Z212" s="1078"/>
      <c r="AA212" s="1078" t="s">
        <v>740</v>
      </c>
      <c r="AB212" s="1124"/>
      <c r="AC212" s="700">
        <v>16735227</v>
      </c>
      <c r="AD212" s="1078"/>
      <c r="AE212" s="1078">
        <v>16735227</v>
      </c>
      <c r="AF212" s="1077"/>
      <c r="AG212" s="1079">
        <v>16735227</v>
      </c>
      <c r="AH212" s="1078">
        <v>64937980</v>
      </c>
      <c r="AI212" s="1079">
        <v>81673207</v>
      </c>
      <c r="AJ212" s="776"/>
      <c r="AK212" s="776"/>
      <c r="AL212" s="776"/>
    </row>
    <row r="213" spans="1:118" s="141" customFormat="1" ht="18"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3225.3</v>
      </c>
      <c r="S213" s="700">
        <v>4085.713543499478</v>
      </c>
      <c r="T213" s="567">
        <v>3225.3</v>
      </c>
      <c r="U213" s="568"/>
      <c r="V213" s="700"/>
      <c r="W213" s="567">
        <v>3225.3</v>
      </c>
      <c r="X213" s="1078"/>
      <c r="Y213" s="1078"/>
      <c r="Z213" s="1078"/>
      <c r="AA213" s="1078" t="s">
        <v>740</v>
      </c>
      <c r="AB213" s="1124"/>
      <c r="AC213" s="700"/>
      <c r="AD213" s="1078"/>
      <c r="AE213" s="1078">
        <v>0</v>
      </c>
      <c r="AF213" s="1077"/>
      <c r="AG213" s="1079">
        <v>0</v>
      </c>
      <c r="AH213" s="1078">
        <v>0</v>
      </c>
      <c r="AI213" s="1079">
        <v>0</v>
      </c>
      <c r="AJ213" s="776"/>
      <c r="AK213" s="776"/>
      <c r="AL213" s="776"/>
    </row>
    <row r="214" spans="1:118" s="141" customFormat="1" ht="18"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295.8</v>
      </c>
      <c r="S214" s="700">
        <v>374.71059007445683</v>
      </c>
      <c r="T214" s="567">
        <v>295.8</v>
      </c>
      <c r="U214" s="568"/>
      <c r="V214" s="700"/>
      <c r="W214" s="567">
        <v>295.8</v>
      </c>
      <c r="X214" s="1078"/>
      <c r="Y214" s="1078"/>
      <c r="Z214" s="1078"/>
      <c r="AA214" s="1078" t="s">
        <v>740</v>
      </c>
      <c r="AB214" s="1124"/>
      <c r="AC214" s="700"/>
      <c r="AD214" s="1078"/>
      <c r="AE214" s="1078">
        <v>0</v>
      </c>
      <c r="AF214" s="1077"/>
      <c r="AG214" s="1079">
        <v>0</v>
      </c>
      <c r="AH214" s="1078">
        <v>0</v>
      </c>
      <c r="AI214" s="1079">
        <v>0</v>
      </c>
      <c r="AJ214" s="776"/>
      <c r="AK214" s="776"/>
      <c r="AL214" s="776"/>
    </row>
    <row r="215" spans="1:118" s="141" customFormat="1" ht="18"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5332.8</v>
      </c>
      <c r="S215" s="700">
        <v>6755.4314900238787</v>
      </c>
      <c r="T215" s="567">
        <v>5332.8</v>
      </c>
      <c r="U215" s="568"/>
      <c r="V215" s="700"/>
      <c r="W215" s="567">
        <v>5332.8</v>
      </c>
      <c r="X215" s="1078"/>
      <c r="Y215" s="1078"/>
      <c r="Z215" s="1078"/>
      <c r="AA215" s="1078" t="s">
        <v>740</v>
      </c>
      <c r="AB215" s="1124"/>
      <c r="AC215" s="700"/>
      <c r="AD215" s="1078"/>
      <c r="AE215" s="1078">
        <v>0</v>
      </c>
      <c r="AF215" s="1077"/>
      <c r="AG215" s="1079">
        <v>0</v>
      </c>
      <c r="AH215" s="1078">
        <v>0</v>
      </c>
      <c r="AI215" s="1079">
        <v>0</v>
      </c>
      <c r="AJ215" s="776"/>
      <c r="AK215" s="776"/>
      <c r="AL215" s="776"/>
    </row>
    <row r="216" spans="1:118" s="141" customFormat="1" ht="18"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8438.2000000000007</v>
      </c>
      <c r="S216" s="700">
        <v>10689.259300764981</v>
      </c>
      <c r="T216" s="567">
        <v>8438.1999999999989</v>
      </c>
      <c r="U216" s="568"/>
      <c r="V216" s="700"/>
      <c r="W216" s="567">
        <v>8438.2000000000007</v>
      </c>
      <c r="X216" s="1078"/>
      <c r="Y216" s="1078"/>
      <c r="Z216" s="1078"/>
      <c r="AA216" s="1078" t="s">
        <v>740</v>
      </c>
      <c r="AB216" s="1124"/>
      <c r="AC216" s="700"/>
      <c r="AD216" s="1078"/>
      <c r="AE216" s="1078">
        <v>0</v>
      </c>
      <c r="AF216" s="1077"/>
      <c r="AG216" s="1079">
        <v>0</v>
      </c>
      <c r="AH216" s="1078">
        <v>0</v>
      </c>
      <c r="AI216" s="1079">
        <v>0</v>
      </c>
      <c r="AJ216" s="776"/>
      <c r="AK216" s="776"/>
      <c r="AL216" s="776"/>
    </row>
    <row r="217" spans="1:118" s="144" customFormat="1" ht="18"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11947.2</v>
      </c>
      <c r="S217" s="700">
        <v>14693.549045004007</v>
      </c>
      <c r="T217" s="567">
        <v>11947.2</v>
      </c>
      <c r="U217" s="568"/>
      <c r="V217" s="700"/>
      <c r="W217" s="567">
        <v>11947.2</v>
      </c>
      <c r="X217" s="1078"/>
      <c r="Y217" s="1078"/>
      <c r="Z217" s="1078"/>
      <c r="AA217" s="1078" t="s">
        <v>740</v>
      </c>
      <c r="AB217" s="1124"/>
      <c r="AC217" s="700"/>
      <c r="AD217" s="1078"/>
      <c r="AE217" s="1078">
        <v>0</v>
      </c>
      <c r="AF217" s="1077"/>
      <c r="AG217" s="1079">
        <v>0</v>
      </c>
      <c r="AH217" s="1078">
        <v>0</v>
      </c>
      <c r="AI217" s="1079">
        <v>0</v>
      </c>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8"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14475.5</v>
      </c>
      <c r="S218" s="700">
        <v>17803.039138957705</v>
      </c>
      <c r="T218" s="567">
        <v>14475.5</v>
      </c>
      <c r="U218" s="568"/>
      <c r="V218" s="700"/>
      <c r="W218" s="567">
        <v>14475.5</v>
      </c>
      <c r="X218" s="1078"/>
      <c r="Y218" s="1078"/>
      <c r="Z218" s="1078"/>
      <c r="AA218" s="1078" t="s">
        <v>740</v>
      </c>
      <c r="AB218" s="1124"/>
      <c r="AC218" s="700"/>
      <c r="AD218" s="1078"/>
      <c r="AE218" s="1078">
        <v>0</v>
      </c>
      <c r="AF218" s="1077"/>
      <c r="AG218" s="1079">
        <v>0</v>
      </c>
      <c r="AH218" s="1078">
        <v>0</v>
      </c>
      <c r="AI218" s="1079">
        <v>0</v>
      </c>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8"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16009.3</v>
      </c>
      <c r="S219" s="700">
        <v>19689.419673746372</v>
      </c>
      <c r="T219" s="567">
        <v>16009.300000000001</v>
      </c>
      <c r="U219" s="568"/>
      <c r="V219" s="700"/>
      <c r="W219" s="567">
        <v>16009.3</v>
      </c>
      <c r="X219" s="1078"/>
      <c r="Y219" s="1078"/>
      <c r="Z219" s="1078"/>
      <c r="AA219" s="1078" t="s">
        <v>740</v>
      </c>
      <c r="AB219" s="1124"/>
      <c r="AC219" s="700"/>
      <c r="AD219" s="1078"/>
      <c r="AE219" s="1078">
        <v>0</v>
      </c>
      <c r="AF219" s="1077"/>
      <c r="AG219" s="1079">
        <v>0</v>
      </c>
      <c r="AH219" s="1078">
        <v>0</v>
      </c>
      <c r="AI219" s="1079">
        <v>0</v>
      </c>
      <c r="AJ219" s="776"/>
      <c r="AK219" s="776"/>
      <c r="AL219" s="776"/>
    </row>
    <row r="220" spans="1:118" s="144" customFormat="1" ht="18" customHeight="1">
      <c r="A220" s="994"/>
      <c r="B220" s="994"/>
      <c r="C220" s="236"/>
      <c r="D220" s="236"/>
      <c r="E220" s="236"/>
      <c r="F220" s="371"/>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c r="X220" s="1078"/>
      <c r="Y220" s="1078"/>
      <c r="Z220" s="1078"/>
      <c r="AA220" s="1078" t="s">
        <v>740</v>
      </c>
      <c r="AB220" s="1124"/>
      <c r="AC220" s="700"/>
      <c r="AD220" s="1078"/>
      <c r="AE220" s="1078">
        <v>0</v>
      </c>
      <c r="AF220" s="1077"/>
      <c r="AG220" s="1079">
        <v>0</v>
      </c>
      <c r="AH220" s="1078">
        <v>0</v>
      </c>
      <c r="AI220" s="1079">
        <v>0</v>
      </c>
      <c r="AJ220" s="776"/>
      <c r="AK220" s="776"/>
      <c r="AL220" s="776"/>
    </row>
    <row r="221" spans="1:118" s="144" customFormat="1" ht="18" customHeight="1">
      <c r="A221" s="994"/>
      <c r="B221" s="994"/>
      <c r="C221" s="236"/>
      <c r="D221" s="236"/>
      <c r="E221" s="236"/>
      <c r="F221" s="371"/>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567"/>
      <c r="X221" s="1078"/>
      <c r="Y221" s="1078"/>
      <c r="Z221" s="1078"/>
      <c r="AA221" s="1078" t="s">
        <v>740</v>
      </c>
      <c r="AB221" s="1124"/>
      <c r="AC221" s="700"/>
      <c r="AD221" s="1078"/>
      <c r="AE221" s="1078">
        <v>0</v>
      </c>
      <c r="AF221" s="1077"/>
      <c r="AG221" s="1079">
        <v>0</v>
      </c>
      <c r="AH221" s="1078">
        <v>0</v>
      </c>
      <c r="AI221" s="1079">
        <v>0</v>
      </c>
      <c r="AJ221" s="831"/>
      <c r="AK221" s="776"/>
      <c r="AL221" s="776"/>
    </row>
    <row r="222" spans="1:118" s="144" customFormat="1" ht="18" customHeight="1">
      <c r="A222" s="994"/>
      <c r="B222" s="994"/>
      <c r="C222" s="236"/>
      <c r="D222" s="236"/>
      <c r="E222" s="236"/>
      <c r="F222" s="371"/>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c r="X222" s="1078"/>
      <c r="Y222" s="1078"/>
      <c r="Z222" s="1078"/>
      <c r="AA222" s="1078" t="s">
        <v>740</v>
      </c>
      <c r="AB222" s="1124"/>
      <c r="AC222" s="700"/>
      <c r="AD222" s="1078"/>
      <c r="AE222" s="1078">
        <v>0</v>
      </c>
      <c r="AF222" s="1077"/>
      <c r="AG222" s="1079">
        <v>0</v>
      </c>
      <c r="AH222" s="1078">
        <v>0</v>
      </c>
      <c r="AI222" s="1079">
        <v>0</v>
      </c>
      <c r="AJ222" s="831"/>
      <c r="AK222" s="776"/>
      <c r="AL222" s="776"/>
    </row>
    <row r="223" spans="1:118" s="144" customFormat="1" ht="18" customHeight="1">
      <c r="A223" s="994"/>
      <c r="B223" s="994"/>
      <c r="C223" s="236"/>
      <c r="D223" s="236"/>
      <c r="E223" s="236"/>
      <c r="F223" s="371"/>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c r="X223" s="1078"/>
      <c r="Y223" s="1078"/>
      <c r="Z223" s="1078"/>
      <c r="AA223" s="1078" t="s">
        <v>740</v>
      </c>
      <c r="AB223" s="1124"/>
      <c r="AC223" s="700"/>
      <c r="AD223" s="1078"/>
      <c r="AE223" s="1078">
        <v>0</v>
      </c>
      <c r="AF223" s="1077"/>
      <c r="AG223" s="1079">
        <v>0</v>
      </c>
      <c r="AH223" s="1078">
        <v>0</v>
      </c>
      <c r="AI223" s="1079">
        <v>0</v>
      </c>
      <c r="AJ223" s="831"/>
      <c r="AK223" s="776"/>
      <c r="AL223" s="776"/>
    </row>
    <row r="224" spans="1:118" s="144" customFormat="1" ht="18" customHeight="1">
      <c r="A224" s="994"/>
      <c r="B224" s="994"/>
      <c r="C224" s="236"/>
      <c r="D224" s="236"/>
      <c r="E224" s="236"/>
      <c r="F224" s="371"/>
      <c r="G224" s="863">
        <v>11</v>
      </c>
      <c r="H224" s="1076">
        <v>2006</v>
      </c>
      <c r="I224" s="864">
        <v>2007</v>
      </c>
      <c r="J224" s="864">
        <v>2007</v>
      </c>
      <c r="K224" s="1080">
        <v>0</v>
      </c>
      <c r="L224" s="1077">
        <v>0</v>
      </c>
      <c r="M224" s="1078">
        <v>8561471</v>
      </c>
      <c r="N224" s="1078">
        <v>5630043</v>
      </c>
      <c r="O224" s="1079">
        <v>14191514</v>
      </c>
      <c r="P224" s="568">
        <v>14191514</v>
      </c>
      <c r="Q224" s="700">
        <v>17453772.179411158</v>
      </c>
      <c r="R224" s="700">
        <v>0</v>
      </c>
      <c r="S224" s="700">
        <v>0</v>
      </c>
      <c r="T224" s="567">
        <v>0</v>
      </c>
      <c r="U224" s="568"/>
      <c r="V224" s="700"/>
      <c r="W224" s="567"/>
      <c r="X224" s="1078">
        <v>5630043</v>
      </c>
      <c r="Y224" s="1078"/>
      <c r="Z224" s="1078"/>
      <c r="AA224" s="1078" t="s">
        <v>740</v>
      </c>
      <c r="AB224" s="1124"/>
      <c r="AC224" s="700">
        <v>8561471</v>
      </c>
      <c r="AD224" s="1078"/>
      <c r="AE224" s="1078">
        <v>8561471</v>
      </c>
      <c r="AF224" s="1077"/>
      <c r="AG224" s="1079">
        <v>8561471</v>
      </c>
      <c r="AH224" s="1078">
        <v>5630043</v>
      </c>
      <c r="AI224" s="1079">
        <v>14191514</v>
      </c>
      <c r="AJ224" s="831"/>
      <c r="AK224" s="776"/>
      <c r="AL224" s="776"/>
    </row>
    <row r="225" spans="1:38" s="144" customFormat="1" ht="18" customHeight="1">
      <c r="A225" s="994"/>
      <c r="B225" s="994"/>
      <c r="C225" s="236"/>
      <c r="D225" s="236"/>
      <c r="E225" s="236"/>
      <c r="F225" s="371"/>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c r="X225" s="1078"/>
      <c r="Y225" s="1078"/>
      <c r="Z225" s="1078"/>
      <c r="AA225" s="1078" t="s">
        <v>740</v>
      </c>
      <c r="AB225" s="1124"/>
      <c r="AC225" s="700"/>
      <c r="AD225" s="1078"/>
      <c r="AE225" s="1078">
        <v>0</v>
      </c>
      <c r="AF225" s="1077"/>
      <c r="AG225" s="1079">
        <v>0</v>
      </c>
      <c r="AH225" s="1078">
        <v>0</v>
      </c>
      <c r="AI225" s="1079">
        <v>0</v>
      </c>
      <c r="AJ225" s="831"/>
      <c r="AK225" s="776"/>
      <c r="AL225" s="776"/>
    </row>
    <row r="226" spans="1:38" s="144" customFormat="1" ht="18" customHeight="1">
      <c r="A226" s="994"/>
      <c r="B226" s="994"/>
      <c r="C226" s="236"/>
      <c r="D226" s="236"/>
      <c r="E226" s="236"/>
      <c r="F226" s="371"/>
      <c r="G226" s="863">
        <v>1</v>
      </c>
      <c r="H226" s="1076">
        <v>2007</v>
      </c>
      <c r="I226" s="864">
        <v>2007</v>
      </c>
      <c r="J226" s="864">
        <v>2007</v>
      </c>
      <c r="K226" s="1080">
        <v>0</v>
      </c>
      <c r="L226" s="1077">
        <v>0</v>
      </c>
      <c r="M226" s="1078">
        <v>0</v>
      </c>
      <c r="N226" s="1078">
        <v>0</v>
      </c>
      <c r="O226" s="1079">
        <v>0</v>
      </c>
      <c r="P226" s="568">
        <v>0</v>
      </c>
      <c r="Q226" s="700">
        <v>0</v>
      </c>
      <c r="R226" s="700">
        <v>80403</v>
      </c>
      <c r="S226" s="700">
        <v>98885.548401755819</v>
      </c>
      <c r="T226" s="567">
        <v>80403</v>
      </c>
      <c r="U226" s="568"/>
      <c r="V226" s="700"/>
      <c r="W226" s="567">
        <v>80403</v>
      </c>
      <c r="X226" s="1078"/>
      <c r="Y226" s="1078"/>
      <c r="Z226" s="1078"/>
      <c r="AA226" s="1078" t="s">
        <v>740</v>
      </c>
      <c r="AB226" s="1124"/>
      <c r="AC226" s="700"/>
      <c r="AD226" s="1078"/>
      <c r="AE226" s="1078">
        <v>0</v>
      </c>
      <c r="AF226" s="1077"/>
      <c r="AG226" s="1079">
        <v>0</v>
      </c>
      <c r="AH226" s="1078">
        <v>0</v>
      </c>
      <c r="AI226" s="1079">
        <v>0</v>
      </c>
      <c r="AJ226" s="831"/>
      <c r="AK226" s="776"/>
      <c r="AL226" s="776"/>
    </row>
    <row r="227" spans="1:38" s="144" customFormat="1" ht="18" customHeight="1">
      <c r="A227" s="994"/>
      <c r="B227" s="994"/>
      <c r="C227" s="236"/>
      <c r="D227" s="236"/>
      <c r="E227" s="236"/>
      <c r="F227" s="371"/>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c r="X227" s="1078"/>
      <c r="Y227" s="1078"/>
      <c r="Z227" s="1078"/>
      <c r="AA227" s="1078" t="s">
        <v>740</v>
      </c>
      <c r="AB227" s="1124"/>
      <c r="AC227" s="700"/>
      <c r="AD227" s="1078"/>
      <c r="AE227" s="1078">
        <v>0</v>
      </c>
      <c r="AF227" s="1077"/>
      <c r="AG227" s="1079">
        <v>0</v>
      </c>
      <c r="AH227" s="1078">
        <v>0</v>
      </c>
      <c r="AI227" s="1079">
        <v>0</v>
      </c>
      <c r="AJ227" s="831"/>
      <c r="AK227" s="776"/>
      <c r="AL227" s="776"/>
    </row>
    <row r="228" spans="1:38" s="144" customFormat="1" ht="18" customHeight="1">
      <c r="A228" s="994"/>
      <c r="B228" s="994"/>
      <c r="C228" s="236"/>
      <c r="D228" s="236"/>
      <c r="E228" s="236"/>
      <c r="F228" s="371"/>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c r="X228" s="1078"/>
      <c r="Y228" s="1078"/>
      <c r="Z228" s="1078"/>
      <c r="AA228" s="1078" t="s">
        <v>740</v>
      </c>
      <c r="AB228" s="1124"/>
      <c r="AC228" s="700"/>
      <c r="AD228" s="1078"/>
      <c r="AE228" s="1078">
        <v>0</v>
      </c>
      <c r="AF228" s="1077"/>
      <c r="AG228" s="1079">
        <v>0</v>
      </c>
      <c r="AH228" s="1078">
        <v>0</v>
      </c>
      <c r="AI228" s="1079">
        <v>0</v>
      </c>
      <c r="AJ228" s="831"/>
      <c r="AK228" s="776"/>
      <c r="AL228" s="776"/>
    </row>
    <row r="229" spans="1:38" s="144" customFormat="1" ht="18" customHeight="1">
      <c r="A229" s="994"/>
      <c r="B229" s="994"/>
      <c r="C229" s="236"/>
      <c r="D229" s="236"/>
      <c r="E229" s="236"/>
      <c r="F229" s="371"/>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c r="X229" s="1078"/>
      <c r="Y229" s="1078"/>
      <c r="Z229" s="1078"/>
      <c r="AA229" s="1078" t="s">
        <v>740</v>
      </c>
      <c r="AB229" s="1124"/>
      <c r="AC229" s="700"/>
      <c r="AD229" s="1078"/>
      <c r="AE229" s="1078">
        <v>0</v>
      </c>
      <c r="AF229" s="1077"/>
      <c r="AG229" s="1079">
        <v>0</v>
      </c>
      <c r="AH229" s="1078">
        <v>0</v>
      </c>
      <c r="AI229" s="1079">
        <v>0</v>
      </c>
      <c r="AJ229" s="831"/>
      <c r="AK229" s="776"/>
      <c r="AL229" s="776"/>
    </row>
    <row r="230" spans="1:38" s="144" customFormat="1" ht="18" customHeight="1">
      <c r="A230" s="994"/>
      <c r="B230" s="994"/>
      <c r="C230" s="236"/>
      <c r="D230" s="236"/>
      <c r="E230" s="236"/>
      <c r="F230" s="371"/>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c r="X230" s="1078"/>
      <c r="Y230" s="1078"/>
      <c r="Z230" s="1078"/>
      <c r="AA230" s="1078" t="s">
        <v>740</v>
      </c>
      <c r="AB230" s="1124"/>
      <c r="AC230" s="700"/>
      <c r="AD230" s="1078"/>
      <c r="AE230" s="1078">
        <v>0</v>
      </c>
      <c r="AF230" s="1077"/>
      <c r="AG230" s="1079">
        <v>0</v>
      </c>
      <c r="AH230" s="1078">
        <v>0</v>
      </c>
      <c r="AI230" s="1079">
        <v>0</v>
      </c>
      <c r="AJ230" s="831"/>
      <c r="AK230" s="776"/>
      <c r="AL230" s="776"/>
    </row>
    <row r="231" spans="1:38" s="144" customFormat="1" ht="18" customHeight="1">
      <c r="A231" s="994"/>
      <c r="B231" s="994"/>
      <c r="C231" s="236"/>
      <c r="D231" s="236"/>
      <c r="E231" s="236"/>
      <c r="F231" s="371"/>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c r="X231" s="1078"/>
      <c r="Y231" s="1078"/>
      <c r="Z231" s="1078"/>
      <c r="AA231" s="1078" t="s">
        <v>740</v>
      </c>
      <c r="AB231" s="1124"/>
      <c r="AC231" s="700"/>
      <c r="AD231" s="1078"/>
      <c r="AE231" s="1078">
        <v>0</v>
      </c>
      <c r="AF231" s="1077"/>
      <c r="AG231" s="1079">
        <v>0</v>
      </c>
      <c r="AH231" s="1078">
        <v>0</v>
      </c>
      <c r="AI231" s="1079">
        <v>0</v>
      </c>
      <c r="AJ231" s="831"/>
      <c r="AK231" s="776"/>
      <c r="AL231" s="776"/>
    </row>
    <row r="232" spans="1:38" s="144" customFormat="1" ht="18"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c r="X232" s="1160"/>
      <c r="Y232" s="1160"/>
      <c r="Z232" s="1160"/>
      <c r="AA232" s="1160" t="s">
        <v>740</v>
      </c>
      <c r="AB232" s="1164"/>
      <c r="AC232" s="1163"/>
      <c r="AD232" s="1160"/>
      <c r="AE232" s="1160">
        <v>0</v>
      </c>
      <c r="AF232" s="1159"/>
      <c r="AG232" s="1161">
        <v>0</v>
      </c>
      <c r="AH232" s="1160">
        <v>0</v>
      </c>
      <c r="AI232" s="1161">
        <v>0</v>
      </c>
      <c r="AJ232" s="831"/>
      <c r="AK232" s="776"/>
      <c r="AL232" s="776"/>
    </row>
    <row r="233" spans="1:38" s="144" customFormat="1" ht="18"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c r="X233" s="1160"/>
      <c r="Y233" s="1160"/>
      <c r="Z233" s="1160"/>
      <c r="AA233" s="1160" t="s">
        <v>740</v>
      </c>
      <c r="AB233" s="1164"/>
      <c r="AC233" s="1163"/>
      <c r="AD233" s="1160"/>
      <c r="AE233" s="1160">
        <v>0</v>
      </c>
      <c r="AF233" s="1159"/>
      <c r="AG233" s="1161">
        <v>0</v>
      </c>
      <c r="AH233" s="1160">
        <v>0</v>
      </c>
      <c r="AI233" s="1161">
        <v>0</v>
      </c>
      <c r="AJ233" s="831"/>
      <c r="AK233" s="776"/>
      <c r="AL233" s="776"/>
    </row>
    <row r="234" spans="1:38" s="144" customFormat="1" ht="18"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c r="X234" s="1160"/>
      <c r="Y234" s="1160"/>
      <c r="Z234" s="1160"/>
      <c r="AA234" s="1160" t="s">
        <v>740</v>
      </c>
      <c r="AB234" s="1164"/>
      <c r="AC234" s="1163"/>
      <c r="AD234" s="1160"/>
      <c r="AE234" s="1160">
        <v>0</v>
      </c>
      <c r="AF234" s="1159"/>
      <c r="AG234" s="1161">
        <v>0</v>
      </c>
      <c r="AH234" s="1160">
        <v>0</v>
      </c>
      <c r="AI234" s="1161">
        <v>0</v>
      </c>
      <c r="AJ234" s="831"/>
      <c r="AK234" s="776"/>
      <c r="AL234" s="776"/>
    </row>
    <row r="235" spans="1:38" s="144" customFormat="1" ht="18"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c r="X235" s="1160"/>
      <c r="Y235" s="1160"/>
      <c r="Z235" s="1160"/>
      <c r="AA235" s="1160" t="s">
        <v>740</v>
      </c>
      <c r="AB235" s="1164"/>
      <c r="AC235" s="1163"/>
      <c r="AD235" s="1160"/>
      <c r="AE235" s="1160">
        <v>0</v>
      </c>
      <c r="AF235" s="1159"/>
      <c r="AG235" s="1161">
        <v>0</v>
      </c>
      <c r="AH235" s="1160">
        <v>0</v>
      </c>
      <c r="AI235" s="1161">
        <v>0</v>
      </c>
      <c r="AJ235" s="831"/>
      <c r="AK235" s="776"/>
      <c r="AL235" s="776"/>
    </row>
    <row r="236" spans="1:38" s="144" customFormat="1" ht="18"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c r="X236" s="1160"/>
      <c r="Y236" s="1160"/>
      <c r="Z236" s="1160"/>
      <c r="AA236" s="1160" t="s">
        <v>740</v>
      </c>
      <c r="AB236" s="1164"/>
      <c r="AC236" s="1163"/>
      <c r="AD236" s="1160"/>
      <c r="AE236" s="1160">
        <v>0</v>
      </c>
      <c r="AF236" s="1159"/>
      <c r="AG236" s="1161">
        <v>0</v>
      </c>
      <c r="AH236" s="1160">
        <v>0</v>
      </c>
      <c r="AI236" s="1161">
        <v>0</v>
      </c>
      <c r="AJ236" s="831"/>
      <c r="AK236" s="776"/>
      <c r="AL236" s="776"/>
    </row>
    <row r="237" spans="1:38" s="144" customFormat="1" ht="18"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c r="X237" s="1160"/>
      <c r="Y237" s="1160"/>
      <c r="Z237" s="1160"/>
      <c r="AA237" s="1160" t="s">
        <v>740</v>
      </c>
      <c r="AB237" s="1164"/>
      <c r="AC237" s="1163"/>
      <c r="AD237" s="1160"/>
      <c r="AE237" s="1160">
        <v>0</v>
      </c>
      <c r="AF237" s="1159"/>
      <c r="AG237" s="1161">
        <v>0</v>
      </c>
      <c r="AH237" s="1160">
        <v>0</v>
      </c>
      <c r="AI237" s="1161">
        <v>0</v>
      </c>
      <c r="AJ237" s="831"/>
      <c r="AK237" s="776"/>
      <c r="AL237" s="776"/>
    </row>
    <row r="238" spans="1:38" s="144" customFormat="1" ht="18" customHeight="1">
      <c r="A238" s="994"/>
      <c r="B238" s="994"/>
      <c r="C238" s="236"/>
      <c r="D238" s="236"/>
      <c r="E238" s="236"/>
      <c r="F238" s="371"/>
      <c r="G238" s="1256">
        <v>1</v>
      </c>
      <c r="H238" s="1156">
        <v>2008</v>
      </c>
      <c r="I238" s="1157">
        <v>2008</v>
      </c>
      <c r="J238" s="1157">
        <v>2008</v>
      </c>
      <c r="K238" s="1158">
        <v>0</v>
      </c>
      <c r="L238" s="1159">
        <v>0</v>
      </c>
      <c r="M238" s="1160">
        <v>8451070</v>
      </c>
      <c r="N238" s="1160">
        <v>299138</v>
      </c>
      <c r="O238" s="1161">
        <v>8750208</v>
      </c>
      <c r="P238" s="1162">
        <v>8750208</v>
      </c>
      <c r="Q238" s="1163">
        <v>10448205.957506428</v>
      </c>
      <c r="R238" s="1163">
        <v>72448</v>
      </c>
      <c r="S238" s="1163">
        <v>86506.70077893298</v>
      </c>
      <c r="T238" s="896">
        <v>72448</v>
      </c>
      <c r="U238" s="1162"/>
      <c r="V238" s="1163"/>
      <c r="W238" s="896">
        <v>72448</v>
      </c>
      <c r="X238" s="1160">
        <v>299138</v>
      </c>
      <c r="Y238" s="1160"/>
      <c r="Z238" s="1160"/>
      <c r="AA238" s="1160" t="s">
        <v>740</v>
      </c>
      <c r="AB238" s="1164"/>
      <c r="AC238" s="1163">
        <v>8451070</v>
      </c>
      <c r="AD238" s="1160"/>
      <c r="AE238" s="1160">
        <v>8451070</v>
      </c>
      <c r="AF238" s="1159"/>
      <c r="AG238" s="1161">
        <v>8451070</v>
      </c>
      <c r="AH238" s="1160">
        <v>299138</v>
      </c>
      <c r="AI238" s="1161">
        <v>8750208</v>
      </c>
      <c r="AJ238" s="831"/>
      <c r="AK238" s="776"/>
      <c r="AL238" s="776"/>
    </row>
    <row r="239" spans="1:38" s="144" customFormat="1" ht="18"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c r="X239" s="1160"/>
      <c r="Y239" s="1160"/>
      <c r="Z239" s="1160"/>
      <c r="AA239" s="1160" t="s">
        <v>740</v>
      </c>
      <c r="AB239" s="1164"/>
      <c r="AC239" s="1163"/>
      <c r="AD239" s="1160"/>
      <c r="AE239" s="1160">
        <v>0</v>
      </c>
      <c r="AF239" s="1159"/>
      <c r="AG239" s="1161">
        <v>0</v>
      </c>
      <c r="AH239" s="1160">
        <v>0</v>
      </c>
      <c r="AI239" s="1161">
        <v>0</v>
      </c>
      <c r="AJ239" s="831"/>
      <c r="AK239" s="776"/>
      <c r="AL239" s="776"/>
    </row>
    <row r="240" spans="1:38" s="144" customFormat="1" ht="18"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c r="X240" s="1160"/>
      <c r="Y240" s="1160"/>
      <c r="Z240" s="1160"/>
      <c r="AA240" s="1160" t="s">
        <v>740</v>
      </c>
      <c r="AB240" s="1164"/>
      <c r="AC240" s="1163"/>
      <c r="AD240" s="1160"/>
      <c r="AE240" s="1160">
        <v>0</v>
      </c>
      <c r="AF240" s="1159"/>
      <c r="AG240" s="1161">
        <v>0</v>
      </c>
      <c r="AH240" s="1160">
        <v>0</v>
      </c>
      <c r="AI240" s="1161">
        <v>0</v>
      </c>
      <c r="AJ240" s="831"/>
      <c r="AK240" s="776"/>
      <c r="AL240" s="776"/>
    </row>
    <row r="241" spans="1:38" s="144" customFormat="1" ht="18"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c r="X241" s="1160"/>
      <c r="Y241" s="1160"/>
      <c r="Z241" s="1160"/>
      <c r="AA241" s="1160" t="s">
        <v>740</v>
      </c>
      <c r="AB241" s="1164"/>
      <c r="AC241" s="1163"/>
      <c r="AD241" s="1160"/>
      <c r="AE241" s="1160">
        <v>0</v>
      </c>
      <c r="AF241" s="1159"/>
      <c r="AG241" s="1161">
        <v>0</v>
      </c>
      <c r="AH241" s="1160">
        <v>0</v>
      </c>
      <c r="AI241" s="1161">
        <v>0</v>
      </c>
      <c r="AJ241" s="831"/>
      <c r="AK241" s="776"/>
      <c r="AL241" s="776"/>
    </row>
    <row r="242" spans="1:38" s="144" customFormat="1" ht="18"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c r="X242" s="1160"/>
      <c r="Y242" s="1160"/>
      <c r="Z242" s="1160"/>
      <c r="AA242" s="1160" t="s">
        <v>740</v>
      </c>
      <c r="AB242" s="1164"/>
      <c r="AC242" s="1163"/>
      <c r="AD242" s="1160"/>
      <c r="AE242" s="1160">
        <v>0</v>
      </c>
      <c r="AF242" s="1159"/>
      <c r="AG242" s="1161">
        <v>0</v>
      </c>
      <c r="AH242" s="1160">
        <v>0</v>
      </c>
      <c r="AI242" s="1161">
        <v>0</v>
      </c>
      <c r="AJ242" s="831"/>
      <c r="AK242" s="776"/>
      <c r="AL242" s="776"/>
    </row>
    <row r="243" spans="1:38" s="144" customFormat="1" ht="18"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c r="X243" s="1160"/>
      <c r="Y243" s="1160"/>
      <c r="Z243" s="1160"/>
      <c r="AA243" s="1160" t="s">
        <v>740</v>
      </c>
      <c r="AB243" s="1164"/>
      <c r="AC243" s="1163"/>
      <c r="AD243" s="1160"/>
      <c r="AE243" s="1160">
        <v>0</v>
      </c>
      <c r="AF243" s="1159"/>
      <c r="AG243" s="1161">
        <v>0</v>
      </c>
      <c r="AH243" s="1160">
        <v>0</v>
      </c>
      <c r="AI243" s="1161">
        <v>0</v>
      </c>
      <c r="AJ243" s="831"/>
      <c r="AK243" s="776"/>
      <c r="AL243" s="776"/>
    </row>
    <row r="244" spans="1:38" s="144" customFormat="1" ht="18"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c r="X244" s="8"/>
      <c r="Y244" s="8"/>
      <c r="Z244" s="8"/>
      <c r="AA244" s="8"/>
      <c r="AB244" s="1130"/>
      <c r="AC244" s="831"/>
      <c r="AD244" s="8"/>
      <c r="AE244" s="8">
        <v>0</v>
      </c>
      <c r="AF244" s="1081"/>
      <c r="AG244" s="1082">
        <v>0</v>
      </c>
      <c r="AH244" s="89">
        <v>0</v>
      </c>
      <c r="AI244" s="1082">
        <v>0</v>
      </c>
      <c r="AJ244" s="831"/>
      <c r="AK244" s="776"/>
      <c r="AL244" s="776"/>
    </row>
    <row r="245" spans="1:38" s="144" customFormat="1" ht="18"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c r="X245" s="8"/>
      <c r="Y245" s="8"/>
      <c r="Z245" s="8"/>
      <c r="AA245" s="8"/>
      <c r="AB245" s="1130"/>
      <c r="AC245" s="831"/>
      <c r="AD245" s="8"/>
      <c r="AE245" s="8">
        <v>0</v>
      </c>
      <c r="AF245" s="1081"/>
      <c r="AG245" s="1082">
        <v>0</v>
      </c>
      <c r="AH245" s="89">
        <v>0</v>
      </c>
      <c r="AI245" s="1082">
        <v>0</v>
      </c>
      <c r="AJ245" s="831"/>
      <c r="AK245" s="776"/>
      <c r="AL245" s="776"/>
    </row>
    <row r="246" spans="1:38" s="144" customFormat="1" ht="18"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c r="X246" s="8"/>
      <c r="Y246" s="8"/>
      <c r="Z246" s="8"/>
      <c r="AA246" s="8"/>
      <c r="AB246" s="1130"/>
      <c r="AC246" s="831"/>
      <c r="AD246" s="8"/>
      <c r="AE246" s="8">
        <v>0</v>
      </c>
      <c r="AF246" s="1081"/>
      <c r="AG246" s="1082">
        <v>0</v>
      </c>
      <c r="AH246" s="89">
        <v>0</v>
      </c>
      <c r="AI246" s="1082">
        <v>0</v>
      </c>
      <c r="AJ246" s="831"/>
      <c r="AK246" s="776"/>
      <c r="AL246" s="776"/>
    </row>
    <row r="247" spans="1:38" s="144" customFormat="1" ht="18"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c r="X247" s="8"/>
      <c r="Y247" s="8"/>
      <c r="Z247" s="8"/>
      <c r="AA247" s="8"/>
      <c r="AB247" s="1130"/>
      <c r="AC247" s="831"/>
      <c r="AD247" s="8"/>
      <c r="AE247" s="8">
        <v>0</v>
      </c>
      <c r="AF247" s="1081"/>
      <c r="AG247" s="1082">
        <v>0</v>
      </c>
      <c r="AH247" s="89">
        <v>0</v>
      </c>
      <c r="AI247" s="1082">
        <v>0</v>
      </c>
      <c r="AJ247" s="831"/>
      <c r="AK247" s="776"/>
      <c r="AL247" s="776"/>
    </row>
    <row r="248" spans="1:38" s="144" customFormat="1" ht="18"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c r="X248" s="8"/>
      <c r="Y248" s="8"/>
      <c r="Z248" s="8"/>
      <c r="AA248" s="8"/>
      <c r="AB248" s="1130"/>
      <c r="AC248" s="831"/>
      <c r="AD248" s="8"/>
      <c r="AE248" s="8">
        <v>0</v>
      </c>
      <c r="AF248" s="1081"/>
      <c r="AG248" s="1082">
        <v>0</v>
      </c>
      <c r="AH248" s="89">
        <v>0</v>
      </c>
      <c r="AI248" s="1082">
        <v>0</v>
      </c>
      <c r="AJ248" s="831"/>
      <c r="AK248" s="776"/>
      <c r="AL248" s="776"/>
    </row>
    <row r="249" spans="1:38" s="144" customFormat="1" ht="18"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c r="X249" s="8"/>
      <c r="Y249" s="8"/>
      <c r="Z249" s="8"/>
      <c r="AA249" s="8"/>
      <c r="AB249" s="1130"/>
      <c r="AC249" s="831"/>
      <c r="AD249" s="8"/>
      <c r="AE249" s="8">
        <v>0</v>
      </c>
      <c r="AF249" s="1081"/>
      <c r="AG249" s="1082">
        <v>0</v>
      </c>
      <c r="AH249" s="89">
        <v>0</v>
      </c>
      <c r="AI249" s="1082">
        <v>0</v>
      </c>
      <c r="AJ249" s="831"/>
      <c r="AK249" s="776"/>
      <c r="AL249" s="776"/>
    </row>
    <row r="250" spans="1:38" s="144" customFormat="1" ht="18" customHeight="1">
      <c r="A250" s="994"/>
      <c r="B250" s="994"/>
      <c r="C250" s="236"/>
      <c r="D250" s="236"/>
      <c r="E250" s="236"/>
      <c r="F250" s="371"/>
      <c r="G250" s="865">
        <v>1</v>
      </c>
      <c r="H250" s="859">
        <v>2009</v>
      </c>
      <c r="I250" s="866">
        <v>2009</v>
      </c>
      <c r="J250" s="866">
        <v>2009</v>
      </c>
      <c r="K250" s="621" t="s">
        <v>306</v>
      </c>
      <c r="L250" s="1081">
        <v>0</v>
      </c>
      <c r="M250" s="89">
        <v>15000836</v>
      </c>
      <c r="N250" s="89">
        <v>291475</v>
      </c>
      <c r="O250" s="1082">
        <v>15292311</v>
      </c>
      <c r="P250" s="598">
        <v>15292311</v>
      </c>
      <c r="Q250" s="776">
        <v>17727979.678432707</v>
      </c>
      <c r="R250" s="776">
        <v>120841</v>
      </c>
      <c r="S250" s="776">
        <v>140087.83841248628</v>
      </c>
      <c r="T250" s="533">
        <v>120841</v>
      </c>
      <c r="U250" s="1083"/>
      <c r="V250" s="831"/>
      <c r="W250" s="897">
        <v>120841</v>
      </c>
      <c r="X250" s="8">
        <v>291475</v>
      </c>
      <c r="Y250" s="8"/>
      <c r="Z250" s="8"/>
      <c r="AA250" s="8"/>
      <c r="AB250" s="1130"/>
      <c r="AC250" s="831">
        <v>15000836</v>
      </c>
      <c r="AD250" s="8"/>
      <c r="AE250" s="8">
        <v>15000836</v>
      </c>
      <c r="AF250" s="1081"/>
      <c r="AG250" s="1082">
        <v>15000836</v>
      </c>
      <c r="AH250" s="89">
        <v>291475</v>
      </c>
      <c r="AI250" s="1082">
        <v>15292311</v>
      </c>
      <c r="AJ250" s="831"/>
      <c r="AK250" s="776"/>
      <c r="AL250" s="776"/>
    </row>
    <row r="251" spans="1:38" s="144" customFormat="1" ht="18"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c r="X251" s="8"/>
      <c r="Y251" s="8"/>
      <c r="Z251" s="8"/>
      <c r="AA251" s="8"/>
      <c r="AB251" s="1130"/>
      <c r="AC251" s="831"/>
      <c r="AD251" s="8"/>
      <c r="AE251" s="8">
        <v>0</v>
      </c>
      <c r="AF251" s="1081"/>
      <c r="AG251" s="1082">
        <v>0</v>
      </c>
      <c r="AH251" s="89">
        <v>0</v>
      </c>
      <c r="AI251" s="1082">
        <v>0</v>
      </c>
      <c r="AJ251" s="831"/>
      <c r="AK251" s="776"/>
      <c r="AL251" s="776"/>
    </row>
    <row r="252" spans="1:38" s="144" customFormat="1" ht="18"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c r="X252" s="8"/>
      <c r="Y252" s="8"/>
      <c r="Z252" s="8"/>
      <c r="AA252" s="8"/>
      <c r="AB252" s="1130"/>
      <c r="AC252" s="831"/>
      <c r="AD252" s="8"/>
      <c r="AE252" s="8">
        <v>0</v>
      </c>
      <c r="AF252" s="1081"/>
      <c r="AG252" s="1082">
        <v>0</v>
      </c>
      <c r="AH252" s="89">
        <v>0</v>
      </c>
      <c r="AI252" s="1082">
        <v>0</v>
      </c>
      <c r="AJ252" s="831"/>
      <c r="AK252" s="776"/>
      <c r="AL252" s="776"/>
    </row>
    <row r="253" spans="1:38" s="144" customFormat="1" ht="18"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c r="X253" s="8"/>
      <c r="Y253" s="8"/>
      <c r="Z253" s="8"/>
      <c r="AA253" s="8"/>
      <c r="AB253" s="1130"/>
      <c r="AC253" s="831"/>
      <c r="AD253" s="8"/>
      <c r="AE253" s="8">
        <v>0</v>
      </c>
      <c r="AF253" s="1081"/>
      <c r="AG253" s="1082">
        <v>0</v>
      </c>
      <c r="AH253" s="89">
        <v>0</v>
      </c>
      <c r="AI253" s="1082">
        <v>0</v>
      </c>
      <c r="AJ253" s="831"/>
      <c r="AK253" s="776"/>
      <c r="AL253" s="776"/>
    </row>
    <row r="254" spans="1:38" s="144" customFormat="1" ht="18"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c r="X254" s="8"/>
      <c r="Y254" s="8"/>
      <c r="Z254" s="8"/>
      <c r="AA254" s="8"/>
      <c r="AB254" s="1130"/>
      <c r="AC254" s="831"/>
      <c r="AD254" s="8"/>
      <c r="AE254" s="8">
        <v>0</v>
      </c>
      <c r="AF254" s="1081"/>
      <c r="AG254" s="1082">
        <v>0</v>
      </c>
      <c r="AH254" s="89">
        <v>0</v>
      </c>
      <c r="AI254" s="1082">
        <v>0</v>
      </c>
      <c r="AJ254" s="831"/>
      <c r="AK254" s="776"/>
      <c r="AL254" s="776"/>
    </row>
    <row r="255" spans="1:38" s="144" customFormat="1" ht="18"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c r="X255" s="8"/>
      <c r="Y255" s="8"/>
      <c r="Z255" s="8"/>
      <c r="AA255" s="8"/>
      <c r="AB255" s="1130"/>
      <c r="AC255" s="831"/>
      <c r="AD255" s="8"/>
      <c r="AE255" s="8">
        <v>0</v>
      </c>
      <c r="AF255" s="1081"/>
      <c r="AG255" s="1082">
        <v>0</v>
      </c>
      <c r="AH255" s="89">
        <v>0</v>
      </c>
      <c r="AI255" s="1082">
        <v>0</v>
      </c>
      <c r="AJ255" s="831"/>
      <c r="AK255" s="776"/>
      <c r="AL255" s="776"/>
    </row>
    <row r="256" spans="1:38" s="144" customFormat="1" ht="18"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c r="X256" s="8"/>
      <c r="Y256" s="8"/>
      <c r="Z256" s="8"/>
      <c r="AA256" s="8"/>
      <c r="AB256" s="1130"/>
      <c r="AC256" s="831"/>
      <c r="AD256" s="8"/>
      <c r="AE256" s="8">
        <v>0</v>
      </c>
      <c r="AF256" s="1081"/>
      <c r="AG256" s="1082">
        <v>0</v>
      </c>
      <c r="AH256" s="89">
        <v>0</v>
      </c>
      <c r="AI256" s="1082">
        <v>0</v>
      </c>
      <c r="AJ256" s="831"/>
      <c r="AK256" s="776"/>
      <c r="AL256" s="776"/>
    </row>
    <row r="257" spans="1:38" s="144" customFormat="1" ht="18"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c r="X257" s="8"/>
      <c r="Y257" s="8"/>
      <c r="Z257" s="8"/>
      <c r="AA257" s="8"/>
      <c r="AB257" s="1130"/>
      <c r="AC257" s="831"/>
      <c r="AD257" s="8"/>
      <c r="AE257" s="8">
        <v>0</v>
      </c>
      <c r="AF257" s="1081"/>
      <c r="AG257" s="1082">
        <v>0</v>
      </c>
      <c r="AH257" s="89">
        <v>0</v>
      </c>
      <c r="AI257" s="1082">
        <v>0</v>
      </c>
      <c r="AJ257" s="831"/>
      <c r="AK257" s="776"/>
      <c r="AL257" s="776"/>
    </row>
    <row r="258" spans="1:38" s="144" customFormat="1" ht="18"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c r="X258" s="8"/>
      <c r="Y258" s="8"/>
      <c r="Z258" s="8"/>
      <c r="AA258" s="8"/>
      <c r="AB258" s="1130"/>
      <c r="AC258" s="831"/>
      <c r="AD258" s="8"/>
      <c r="AE258" s="8">
        <v>0</v>
      </c>
      <c r="AF258" s="1081"/>
      <c r="AG258" s="1082">
        <v>0</v>
      </c>
      <c r="AH258" s="89">
        <v>0</v>
      </c>
      <c r="AI258" s="1082">
        <v>0</v>
      </c>
      <c r="AJ258" s="831"/>
      <c r="AK258" s="776"/>
      <c r="AL258" s="776"/>
    </row>
    <row r="259" spans="1:38" s="144" customFormat="1" ht="18"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c r="X259" s="8"/>
      <c r="Y259" s="8"/>
      <c r="Z259" s="8"/>
      <c r="AA259" s="8"/>
      <c r="AB259" s="1130"/>
      <c r="AC259" s="831"/>
      <c r="AD259" s="8"/>
      <c r="AE259" s="8">
        <v>0</v>
      </c>
      <c r="AF259" s="1081"/>
      <c r="AG259" s="1082">
        <v>0</v>
      </c>
      <c r="AH259" s="89">
        <v>0</v>
      </c>
      <c r="AI259" s="1082">
        <v>0</v>
      </c>
      <c r="AJ259" s="831"/>
      <c r="AK259" s="776"/>
      <c r="AL259" s="776"/>
    </row>
    <row r="260" spans="1:38" s="144" customFormat="1" ht="18"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c r="X260" s="8"/>
      <c r="Y260" s="8"/>
      <c r="Z260" s="8"/>
      <c r="AA260" s="8"/>
      <c r="AB260" s="1130"/>
      <c r="AC260" s="831"/>
      <c r="AD260" s="8"/>
      <c r="AE260" s="8">
        <v>0</v>
      </c>
      <c r="AF260" s="1081"/>
      <c r="AG260" s="1082">
        <v>0</v>
      </c>
      <c r="AH260" s="89">
        <v>0</v>
      </c>
      <c r="AI260" s="1082">
        <v>0</v>
      </c>
      <c r="AJ260" s="831"/>
      <c r="AK260" s="776"/>
      <c r="AL260" s="776"/>
    </row>
    <row r="261" spans="1:38" s="144" customFormat="1" ht="18"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c r="X261" s="8"/>
      <c r="Y261" s="8"/>
      <c r="Z261" s="8"/>
      <c r="AA261" s="8"/>
      <c r="AB261" s="1130"/>
      <c r="AC261" s="831"/>
      <c r="AD261" s="8"/>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v>0</v>
      </c>
      <c r="Z262" s="8">
        <v>0</v>
      </c>
      <c r="AA262" s="8" t="s">
        <v>740</v>
      </c>
      <c r="AB262" s="1255">
        <v>128.22</v>
      </c>
      <c r="AC262" s="831">
        <v>0</v>
      </c>
      <c r="AD262" s="8">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v>0</v>
      </c>
      <c r="Z263" s="8">
        <v>0</v>
      </c>
      <c r="AA263" s="8" t="s">
        <v>740</v>
      </c>
      <c r="AB263" s="1255">
        <v>128.22</v>
      </c>
      <c r="AC263" s="831">
        <v>0</v>
      </c>
      <c r="AD263" s="8">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v>0</v>
      </c>
      <c r="Z264" s="8">
        <v>0</v>
      </c>
      <c r="AA264" s="8" t="s">
        <v>740</v>
      </c>
      <c r="AB264" s="1255">
        <v>128.22</v>
      </c>
      <c r="AC264" s="831">
        <v>0</v>
      </c>
      <c r="AD264" s="8">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v>0</v>
      </c>
      <c r="Z265" s="8">
        <v>0</v>
      </c>
      <c r="AA265" s="8" t="s">
        <v>740</v>
      </c>
      <c r="AB265" s="1255">
        <v>128.22</v>
      </c>
      <c r="AC265" s="831">
        <v>0</v>
      </c>
      <c r="AD265" s="8">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v>0</v>
      </c>
      <c r="Z266" s="8">
        <v>0</v>
      </c>
      <c r="AA266" s="8" t="s">
        <v>740</v>
      </c>
      <c r="AB266" s="1255">
        <v>128.22</v>
      </c>
      <c r="AC266" s="831">
        <v>0</v>
      </c>
      <c r="AD266" s="8">
        <v>0</v>
      </c>
      <c r="AE266" s="8">
        <v>0</v>
      </c>
      <c r="AF266" s="1081"/>
      <c r="AG266" s="1082">
        <v>0</v>
      </c>
      <c r="AH266" s="89">
        <v>0</v>
      </c>
      <c r="AI266" s="1082">
        <v>0</v>
      </c>
      <c r="AJ266" s="831"/>
      <c r="AK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v>0</v>
      </c>
      <c r="Z267" s="8">
        <v>0</v>
      </c>
      <c r="AA267" s="8" t="s">
        <v>740</v>
      </c>
      <c r="AB267" s="1255">
        <v>128.22</v>
      </c>
      <c r="AC267" s="831">
        <v>0</v>
      </c>
      <c r="AD267" s="8">
        <v>0</v>
      </c>
      <c r="AE267" s="8">
        <v>0</v>
      </c>
      <c r="AF267" s="1081"/>
      <c r="AG267" s="1082">
        <v>0</v>
      </c>
      <c r="AH267" s="89">
        <v>0</v>
      </c>
      <c r="AI267" s="1082">
        <v>0</v>
      </c>
      <c r="AJ267" s="831"/>
      <c r="AK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v>0</v>
      </c>
      <c r="Z268" s="8">
        <v>0</v>
      </c>
      <c r="AA268" s="8" t="s">
        <v>740</v>
      </c>
      <c r="AB268" s="1255">
        <v>128.22</v>
      </c>
      <c r="AC268" s="831">
        <v>0</v>
      </c>
      <c r="AD268" s="8">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v>0</v>
      </c>
      <c r="Z269" s="8">
        <v>0</v>
      </c>
      <c r="AA269" s="8" t="s">
        <v>740</v>
      </c>
      <c r="AB269" s="1255">
        <v>128.22</v>
      </c>
      <c r="AC269" s="831">
        <v>0</v>
      </c>
      <c r="AD269" s="8">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v>0</v>
      </c>
      <c r="Z270" s="8">
        <v>0</v>
      </c>
      <c r="AA270" s="8" t="s">
        <v>740</v>
      </c>
      <c r="AB270" s="1255">
        <v>128.22</v>
      </c>
      <c r="AC270" s="831">
        <v>0</v>
      </c>
      <c r="AD270" s="8">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v>0</v>
      </c>
      <c r="Z271" s="8">
        <v>0</v>
      </c>
      <c r="AA271" s="8" t="s">
        <v>740</v>
      </c>
      <c r="AB271" s="1255">
        <v>128.22</v>
      </c>
      <c r="AC271" s="831">
        <v>0</v>
      </c>
      <c r="AD271" s="8">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v>0</v>
      </c>
      <c r="Z272" s="8">
        <v>0</v>
      </c>
      <c r="AA272" s="8" t="s">
        <v>740</v>
      </c>
      <c r="AB272" s="1255">
        <v>128.22</v>
      </c>
      <c r="AC272" s="831">
        <v>0</v>
      </c>
      <c r="AD272" s="8">
        <v>0</v>
      </c>
      <c r="AE272" s="8">
        <v>0</v>
      </c>
      <c r="AF272" s="1081"/>
      <c r="AG272" s="1082">
        <v>0</v>
      </c>
      <c r="AH272" s="89">
        <v>0</v>
      </c>
      <c r="AI272" s="1082">
        <v>0</v>
      </c>
      <c r="AJ272" s="831"/>
      <c r="AK272" s="776"/>
      <c r="AL272" s="776"/>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v>0</v>
      </c>
      <c r="Z273" s="8">
        <v>0</v>
      </c>
      <c r="AA273" s="8" t="s">
        <v>740</v>
      </c>
      <c r="AB273" s="1255">
        <v>128.22</v>
      </c>
      <c r="AC273" s="831">
        <v>0</v>
      </c>
      <c r="AD273" s="8">
        <v>0</v>
      </c>
      <c r="AE273" s="8">
        <v>0</v>
      </c>
      <c r="AF273" s="1081"/>
      <c r="AG273" s="1082">
        <v>0</v>
      </c>
      <c r="AH273" s="89">
        <v>0</v>
      </c>
      <c r="AI273" s="1082">
        <v>0</v>
      </c>
      <c r="AJ273" s="831"/>
      <c r="AK273" s="776"/>
      <c r="AL273" s="776"/>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v>0</v>
      </c>
      <c r="Z274" s="8">
        <v>0</v>
      </c>
      <c r="AA274" s="8" t="s">
        <v>740</v>
      </c>
      <c r="AB274" s="1255">
        <v>131.33000000000001</v>
      </c>
      <c r="AC274" s="831">
        <v>0</v>
      </c>
      <c r="AD274" s="8">
        <v>0</v>
      </c>
      <c r="AE274" s="8">
        <v>0</v>
      </c>
      <c r="AF274" s="1081"/>
      <c r="AG274" s="1082">
        <v>0</v>
      </c>
      <c r="AH274" s="89">
        <v>0</v>
      </c>
      <c r="AI274" s="1082">
        <v>0</v>
      </c>
      <c r="AJ274" s="831"/>
      <c r="AK274" s="776"/>
      <c r="AL274" s="776"/>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v>0</v>
      </c>
      <c r="Z275" s="8">
        <v>0</v>
      </c>
      <c r="AA275" s="8" t="s">
        <v>740</v>
      </c>
      <c r="AB275" s="1255">
        <v>131.33000000000001</v>
      </c>
      <c r="AC275" s="831">
        <v>0</v>
      </c>
      <c r="AD275" s="8">
        <v>0</v>
      </c>
      <c r="AE275" s="8">
        <v>0</v>
      </c>
      <c r="AF275" s="1081"/>
      <c r="AG275" s="1082">
        <v>0</v>
      </c>
      <c r="AH275" s="89">
        <v>0</v>
      </c>
      <c r="AI275" s="1082">
        <v>0</v>
      </c>
      <c r="AJ275" s="831"/>
      <c r="AK275" s="776"/>
      <c r="AL275" s="776"/>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v>0</v>
      </c>
      <c r="Z276" s="8">
        <v>0</v>
      </c>
      <c r="AA276" s="8" t="s">
        <v>740</v>
      </c>
      <c r="AB276" s="1255">
        <v>131.33000000000001</v>
      </c>
      <c r="AC276" s="831">
        <v>0</v>
      </c>
      <c r="AD276" s="8">
        <v>0</v>
      </c>
      <c r="AE276" s="8">
        <v>0</v>
      </c>
      <c r="AF276" s="1081"/>
      <c r="AG276" s="1082">
        <v>0</v>
      </c>
      <c r="AH276" s="89">
        <v>0</v>
      </c>
      <c r="AI276" s="1082">
        <v>0</v>
      </c>
      <c r="AJ276" s="831"/>
      <c r="AK276" s="776"/>
      <c r="AL276" s="776"/>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v>0</v>
      </c>
      <c r="Z277" s="8">
        <v>0</v>
      </c>
      <c r="AA277" s="8" t="s">
        <v>740</v>
      </c>
      <c r="AB277" s="1255">
        <v>131.33000000000001</v>
      </c>
      <c r="AC277" s="831">
        <v>0</v>
      </c>
      <c r="AD277" s="8">
        <v>0</v>
      </c>
      <c r="AE277" s="8">
        <v>0</v>
      </c>
      <c r="AF277" s="1081"/>
      <c r="AG277" s="1082">
        <v>0</v>
      </c>
      <c r="AH277" s="89">
        <v>0</v>
      </c>
      <c r="AI277" s="1082">
        <v>0</v>
      </c>
      <c r="AJ277" s="831"/>
      <c r="AK277" s="1347"/>
      <c r="AL277" s="1347"/>
      <c r="AM277" s="1347"/>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v>0</v>
      </c>
      <c r="Z278" s="8">
        <v>0</v>
      </c>
      <c r="AA278" s="8" t="s">
        <v>740</v>
      </c>
      <c r="AB278" s="1255">
        <v>131.33000000000001</v>
      </c>
      <c r="AC278" s="831">
        <v>0</v>
      </c>
      <c r="AD278" s="8">
        <v>0</v>
      </c>
      <c r="AE278" s="8">
        <v>0</v>
      </c>
      <c r="AF278" s="1081"/>
      <c r="AG278" s="1082">
        <v>0</v>
      </c>
      <c r="AH278" s="89">
        <v>0</v>
      </c>
      <c r="AI278" s="1082">
        <v>0</v>
      </c>
      <c r="AJ278" s="831"/>
      <c r="AK278" s="776"/>
      <c r="AL278" s="776"/>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v>0</v>
      </c>
      <c r="Z279" s="8">
        <v>0</v>
      </c>
      <c r="AA279" s="8" t="s">
        <v>740</v>
      </c>
      <c r="AB279" s="1255">
        <v>131.33000000000001</v>
      </c>
      <c r="AC279" s="831">
        <v>0</v>
      </c>
      <c r="AD279" s="89">
        <v>0</v>
      </c>
      <c r="AE279" s="8">
        <v>0</v>
      </c>
      <c r="AF279" s="1081"/>
      <c r="AG279" s="1082">
        <v>0</v>
      </c>
      <c r="AH279" s="89">
        <v>0</v>
      </c>
      <c r="AI279" s="1082">
        <v>0</v>
      </c>
      <c r="AJ279" s="831"/>
      <c r="AK279" s="776"/>
      <c r="AL279" s="776"/>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v>0</v>
      </c>
      <c r="Z280" s="8">
        <v>0</v>
      </c>
      <c r="AA280" s="8" t="s">
        <v>740</v>
      </c>
      <c r="AB280" s="1255">
        <v>131.33000000000001</v>
      </c>
      <c r="AC280" s="831">
        <v>0</v>
      </c>
      <c r="AD280" s="89">
        <v>0</v>
      </c>
      <c r="AE280" s="8">
        <v>0</v>
      </c>
      <c r="AF280" s="1081"/>
      <c r="AG280" s="1082">
        <v>0</v>
      </c>
      <c r="AH280" s="89">
        <v>0</v>
      </c>
      <c r="AI280" s="1082">
        <v>0</v>
      </c>
      <c r="AJ280" s="831"/>
      <c r="AK280" s="776"/>
      <c r="AL280" s="776"/>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v>0</v>
      </c>
      <c r="Z281" s="8">
        <v>0</v>
      </c>
      <c r="AA281" s="8" t="s">
        <v>740</v>
      </c>
      <c r="AB281" s="1255">
        <v>150.18</v>
      </c>
      <c r="AC281" s="831">
        <v>0</v>
      </c>
      <c r="AD281" s="89">
        <v>0</v>
      </c>
      <c r="AE281" s="8">
        <v>0</v>
      </c>
      <c r="AF281" s="1081"/>
      <c r="AG281" s="1082">
        <v>0</v>
      </c>
      <c r="AH281" s="89">
        <v>0</v>
      </c>
      <c r="AI281" s="1082">
        <v>0</v>
      </c>
      <c r="AJ281" s="831"/>
      <c r="AK281" s="776"/>
      <c r="AL281" s="776"/>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v>0</v>
      </c>
      <c r="Z282" s="8">
        <v>0</v>
      </c>
      <c r="AA282" s="8" t="s">
        <v>740</v>
      </c>
      <c r="AB282" s="1255">
        <v>150.18</v>
      </c>
      <c r="AC282" s="831">
        <v>0</v>
      </c>
      <c r="AD282" s="89">
        <v>0</v>
      </c>
      <c r="AE282" s="8">
        <v>0</v>
      </c>
      <c r="AF282" s="1081"/>
      <c r="AG282" s="1082">
        <v>0</v>
      </c>
      <c r="AH282" s="89">
        <v>0</v>
      </c>
      <c r="AI282" s="1082">
        <v>0</v>
      </c>
      <c r="AJ282" s="831"/>
      <c r="AK282" s="776"/>
      <c r="AL282" s="776"/>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v>0</v>
      </c>
      <c r="Z283" s="8">
        <v>0</v>
      </c>
      <c r="AA283" s="8" t="s">
        <v>740</v>
      </c>
      <c r="AB283" s="1255">
        <v>150.18</v>
      </c>
      <c r="AC283" s="831">
        <v>0</v>
      </c>
      <c r="AD283" s="89">
        <v>0</v>
      </c>
      <c r="AE283" s="8">
        <v>0</v>
      </c>
      <c r="AF283" s="1081"/>
      <c r="AG283" s="1082">
        <v>0</v>
      </c>
      <c r="AH283" s="89">
        <v>0</v>
      </c>
      <c r="AI283" s="1082">
        <v>0</v>
      </c>
      <c r="AJ283" s="831"/>
      <c r="AK283" s="776"/>
      <c r="AL283" s="776"/>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v>0</v>
      </c>
      <c r="Z284" s="8">
        <v>0</v>
      </c>
      <c r="AA284" s="8" t="s">
        <v>740</v>
      </c>
      <c r="AB284" s="1255">
        <v>150.18</v>
      </c>
      <c r="AC284" s="831">
        <v>0</v>
      </c>
      <c r="AD284" s="89">
        <v>0</v>
      </c>
      <c r="AE284" s="8">
        <v>0</v>
      </c>
      <c r="AF284" s="1081"/>
      <c r="AG284" s="1082">
        <v>0</v>
      </c>
      <c r="AH284" s="89">
        <v>0</v>
      </c>
      <c r="AI284" s="1082">
        <v>0</v>
      </c>
      <c r="AJ284" s="831"/>
      <c r="AK284" s="776"/>
      <c r="AL284" s="776"/>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v>0</v>
      </c>
      <c r="Z285" s="8">
        <v>0</v>
      </c>
      <c r="AA285" s="8" t="s">
        <v>740</v>
      </c>
      <c r="AB285" s="1255">
        <v>150.18</v>
      </c>
      <c r="AC285" s="831">
        <v>0</v>
      </c>
      <c r="AD285" s="89">
        <v>0</v>
      </c>
      <c r="AE285" s="8">
        <v>0</v>
      </c>
      <c r="AF285" s="1081"/>
      <c r="AG285" s="1082">
        <v>0</v>
      </c>
      <c r="AH285" s="89">
        <v>0</v>
      </c>
      <c r="AI285" s="1082">
        <v>0</v>
      </c>
      <c r="AJ285" s="831"/>
      <c r="AK285" s="776"/>
      <c r="AL285" s="776"/>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v>0</v>
      </c>
      <c r="Z286" s="8">
        <v>0</v>
      </c>
      <c r="AA286" s="8" t="s">
        <v>740</v>
      </c>
      <c r="AB286" s="1255">
        <v>150.18</v>
      </c>
      <c r="AC286" s="831">
        <v>0</v>
      </c>
      <c r="AD286" s="89">
        <v>0</v>
      </c>
      <c r="AE286" s="8">
        <v>0</v>
      </c>
      <c r="AF286" s="1081"/>
      <c r="AG286" s="1082">
        <v>0</v>
      </c>
      <c r="AH286" s="89">
        <v>0</v>
      </c>
      <c r="AI286" s="1082">
        <v>0</v>
      </c>
      <c r="AJ286" s="831"/>
      <c r="AK286" s="776"/>
      <c r="AL286" s="776"/>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v>0</v>
      </c>
      <c r="Z287" s="8">
        <v>0</v>
      </c>
      <c r="AA287" s="8" t="s">
        <v>740</v>
      </c>
      <c r="AB287" s="1255">
        <v>150.18</v>
      </c>
      <c r="AC287" s="831">
        <v>0</v>
      </c>
      <c r="AD287" s="89">
        <v>0</v>
      </c>
      <c r="AE287" s="8">
        <v>0</v>
      </c>
      <c r="AF287" s="1081"/>
      <c r="AG287" s="1082">
        <v>0</v>
      </c>
      <c r="AH287" s="89">
        <v>0</v>
      </c>
      <c r="AI287" s="1082">
        <v>0</v>
      </c>
      <c r="AJ287" s="831"/>
      <c r="AK287" s="776"/>
      <c r="AL287" s="776"/>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v>0</v>
      </c>
      <c r="Z288" s="8">
        <v>0</v>
      </c>
      <c r="AA288" s="8" t="s">
        <v>740</v>
      </c>
      <c r="AB288" s="1255">
        <v>150.18</v>
      </c>
      <c r="AC288" s="831">
        <v>0</v>
      </c>
      <c r="AD288" s="89">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v>0</v>
      </c>
      <c r="Z289" s="8">
        <v>0</v>
      </c>
      <c r="AA289" s="8" t="s">
        <v>740</v>
      </c>
      <c r="AB289" s="1255">
        <v>150.18</v>
      </c>
      <c r="AC289" s="831">
        <v>0</v>
      </c>
      <c r="AD289" s="89">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v>0</v>
      </c>
      <c r="Z290" s="8">
        <v>0</v>
      </c>
      <c r="AA290" s="8" t="s">
        <v>740</v>
      </c>
      <c r="AB290" s="1255">
        <v>150.18</v>
      </c>
      <c r="AC290" s="8">
        <v>0</v>
      </c>
      <c r="AD290" s="8">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v>0</v>
      </c>
      <c r="Z291" s="8">
        <v>0</v>
      </c>
      <c r="AA291" s="8" t="s">
        <v>740</v>
      </c>
      <c r="AB291" s="1255">
        <v>150.18</v>
      </c>
      <c r="AC291" s="8">
        <v>0</v>
      </c>
      <c r="AD291" s="8">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v>0</v>
      </c>
      <c r="Z292" s="8">
        <v>0</v>
      </c>
      <c r="AA292" s="8" t="s">
        <v>740</v>
      </c>
      <c r="AB292" s="1255">
        <v>150.18</v>
      </c>
      <c r="AC292" s="8">
        <v>0</v>
      </c>
      <c r="AD292" s="8">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v>0</v>
      </c>
      <c r="Z293" s="8">
        <v>0</v>
      </c>
      <c r="AA293" s="8" t="s">
        <v>740</v>
      </c>
      <c r="AB293" s="1255">
        <v>153.97999999999999</v>
      </c>
      <c r="AC293" s="8">
        <v>0</v>
      </c>
      <c r="AD293" s="8">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v>0</v>
      </c>
      <c r="Z294" s="8">
        <v>0</v>
      </c>
      <c r="AA294" s="8" t="s">
        <v>740</v>
      </c>
      <c r="AB294" s="1255">
        <v>153.97999999999999</v>
      </c>
      <c r="AC294" s="8">
        <v>0</v>
      </c>
      <c r="AD294" s="8">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v>0</v>
      </c>
      <c r="Z295" s="8">
        <v>0</v>
      </c>
      <c r="AA295" s="8" t="s">
        <v>740</v>
      </c>
      <c r="AB295" s="1255">
        <v>153.97999999999999</v>
      </c>
      <c r="AC295" s="8">
        <v>0</v>
      </c>
      <c r="AD295" s="8">
        <v>0</v>
      </c>
      <c r="AE295" s="8">
        <v>0</v>
      </c>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v>0</v>
      </c>
      <c r="Z296" s="8">
        <v>0</v>
      </c>
      <c r="AA296" s="8" t="s">
        <v>740</v>
      </c>
      <c r="AB296" s="1255">
        <v>153.97999999999999</v>
      </c>
      <c r="AC296" s="8">
        <v>0</v>
      </c>
      <c r="AD296" s="8">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v>0</v>
      </c>
      <c r="Z297" s="8">
        <v>0</v>
      </c>
      <c r="AA297" s="8" t="s">
        <v>740</v>
      </c>
      <c r="AB297" s="1255">
        <v>153.97999999999999</v>
      </c>
      <c r="AC297" s="8">
        <v>0</v>
      </c>
      <c r="AD297" s="8">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404197.5</v>
      </c>
      <c r="N298" s="89">
        <v>0</v>
      </c>
      <c r="O298" s="1082">
        <v>404197.5</v>
      </c>
      <c r="P298" s="598">
        <v>404197.5</v>
      </c>
      <c r="Q298" s="776">
        <v>416323.42499999999</v>
      </c>
      <c r="R298" s="776">
        <v>2625</v>
      </c>
      <c r="S298" s="776">
        <v>2703.75</v>
      </c>
      <c r="T298" s="533">
        <v>2625</v>
      </c>
      <c r="U298" s="1086"/>
      <c r="V298" s="8"/>
      <c r="W298" s="897">
        <v>2625</v>
      </c>
      <c r="X298" s="8"/>
      <c r="Y298" s="8">
        <v>0</v>
      </c>
      <c r="Z298" s="8">
        <v>0</v>
      </c>
      <c r="AA298" s="8" t="s">
        <v>740</v>
      </c>
      <c r="AB298" s="1255">
        <v>153.97999999999999</v>
      </c>
      <c r="AC298" s="8">
        <v>404197.5</v>
      </c>
      <c r="AD298" s="8">
        <v>0</v>
      </c>
      <c r="AE298" s="8">
        <v>404197.5</v>
      </c>
      <c r="AF298" s="1081"/>
      <c r="AG298" s="1082">
        <v>404197.5</v>
      </c>
      <c r="AH298" s="89">
        <v>0</v>
      </c>
      <c r="AI298" s="1082">
        <v>404197.5</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404197.5</v>
      </c>
      <c r="N299" s="89">
        <v>0</v>
      </c>
      <c r="O299" s="1082">
        <v>404197.5</v>
      </c>
      <c r="P299" s="598">
        <v>404197.5</v>
      </c>
      <c r="Q299" s="776">
        <v>416323.42499999999</v>
      </c>
      <c r="R299" s="776">
        <v>2625</v>
      </c>
      <c r="S299" s="776">
        <v>2703.75</v>
      </c>
      <c r="T299" s="533">
        <v>2625</v>
      </c>
      <c r="U299" s="1086"/>
      <c r="V299" s="8"/>
      <c r="W299" s="897">
        <v>2625</v>
      </c>
      <c r="X299" s="8"/>
      <c r="Y299" s="8">
        <v>0</v>
      </c>
      <c r="Z299" s="8">
        <v>0</v>
      </c>
      <c r="AA299" s="8" t="s">
        <v>740</v>
      </c>
      <c r="AB299" s="1255">
        <v>153.97999999999999</v>
      </c>
      <c r="AC299" s="8">
        <v>404197.5</v>
      </c>
      <c r="AD299" s="8">
        <v>0</v>
      </c>
      <c r="AE299" s="8">
        <v>404197.5</v>
      </c>
      <c r="AF299" s="1081"/>
      <c r="AG299" s="1082">
        <v>404197.5</v>
      </c>
      <c r="AH299" s="89">
        <v>0</v>
      </c>
      <c r="AI299" s="1082">
        <v>404197.5</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404197.5</v>
      </c>
      <c r="N300" s="89">
        <v>0</v>
      </c>
      <c r="O300" s="1082">
        <v>404197.5</v>
      </c>
      <c r="P300" s="598">
        <v>404197.5</v>
      </c>
      <c r="Q300" s="776">
        <v>416323.42499999999</v>
      </c>
      <c r="R300" s="776">
        <v>2625</v>
      </c>
      <c r="S300" s="776">
        <v>2703.75</v>
      </c>
      <c r="T300" s="533">
        <v>2625</v>
      </c>
      <c r="U300" s="1086"/>
      <c r="V300" s="8"/>
      <c r="W300" s="897">
        <v>2625</v>
      </c>
      <c r="X300" s="8"/>
      <c r="Y300" s="8">
        <v>0</v>
      </c>
      <c r="Z300" s="8">
        <v>0</v>
      </c>
      <c r="AA300" s="8" t="s">
        <v>740</v>
      </c>
      <c r="AB300" s="1255">
        <v>153.97999999999999</v>
      </c>
      <c r="AC300" s="8">
        <v>404197.5</v>
      </c>
      <c r="AD300" s="8">
        <v>0</v>
      </c>
      <c r="AE300" s="8">
        <v>404197.5</v>
      </c>
      <c r="AF300" s="1081"/>
      <c r="AG300" s="1082">
        <v>404197.5</v>
      </c>
      <c r="AH300" s="89">
        <v>0</v>
      </c>
      <c r="AI300" s="1082">
        <v>404197.5</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404197.5</v>
      </c>
      <c r="N301" s="89">
        <v>0</v>
      </c>
      <c r="O301" s="1082">
        <v>404197.5</v>
      </c>
      <c r="P301" s="598">
        <v>404197.5</v>
      </c>
      <c r="Q301" s="776">
        <v>404197.5</v>
      </c>
      <c r="R301" s="776">
        <v>2625</v>
      </c>
      <c r="S301" s="776">
        <v>2625</v>
      </c>
      <c r="T301" s="533">
        <v>2625</v>
      </c>
      <c r="U301" s="1086"/>
      <c r="V301" s="8"/>
      <c r="W301" s="897">
        <v>2625</v>
      </c>
      <c r="X301" s="8"/>
      <c r="Y301" s="8">
        <v>0</v>
      </c>
      <c r="Z301" s="8">
        <v>0</v>
      </c>
      <c r="AA301" s="8" t="s">
        <v>740</v>
      </c>
      <c r="AB301" s="1255">
        <v>153.97999999999999</v>
      </c>
      <c r="AC301" s="8">
        <v>404197.5</v>
      </c>
      <c r="AD301" s="8">
        <v>0</v>
      </c>
      <c r="AE301" s="8">
        <v>404197.5</v>
      </c>
      <c r="AF301" s="1081"/>
      <c r="AG301" s="1082">
        <v>404197.5</v>
      </c>
      <c r="AH301" s="89">
        <v>0</v>
      </c>
      <c r="AI301" s="1082">
        <v>404197.5</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404197.5</v>
      </c>
      <c r="N302" s="89">
        <v>0</v>
      </c>
      <c r="O302" s="1082">
        <v>404197.5</v>
      </c>
      <c r="P302" s="598">
        <v>404197.5</v>
      </c>
      <c r="Q302" s="776">
        <v>404197.5</v>
      </c>
      <c r="R302" s="776">
        <v>2625</v>
      </c>
      <c r="S302" s="776">
        <v>2625</v>
      </c>
      <c r="T302" s="533">
        <v>2625</v>
      </c>
      <c r="U302" s="1086"/>
      <c r="V302" s="8"/>
      <c r="W302" s="897">
        <v>2625</v>
      </c>
      <c r="X302" s="8"/>
      <c r="Y302" s="8">
        <v>0</v>
      </c>
      <c r="Z302" s="8">
        <v>0</v>
      </c>
      <c r="AA302" s="8" t="s">
        <v>740</v>
      </c>
      <c r="AB302" s="1255">
        <v>153.97999999999999</v>
      </c>
      <c r="AC302" s="8">
        <v>404197.5</v>
      </c>
      <c r="AD302" s="8">
        <v>0</v>
      </c>
      <c r="AE302" s="8">
        <v>404197.5</v>
      </c>
      <c r="AF302" s="1081"/>
      <c r="AG302" s="1082">
        <v>404197.5</v>
      </c>
      <c r="AH302" s="89">
        <v>0</v>
      </c>
      <c r="AI302" s="1082">
        <v>404197.5</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404197.5</v>
      </c>
      <c r="N303" s="89">
        <v>0</v>
      </c>
      <c r="O303" s="1082">
        <v>404197.5</v>
      </c>
      <c r="P303" s="598">
        <v>404197.5</v>
      </c>
      <c r="Q303" s="776">
        <v>404197.5</v>
      </c>
      <c r="R303" s="776">
        <v>2625</v>
      </c>
      <c r="S303" s="776">
        <v>2625</v>
      </c>
      <c r="T303" s="533">
        <v>2625</v>
      </c>
      <c r="U303" s="1086"/>
      <c r="V303" s="8"/>
      <c r="W303" s="897">
        <v>2625</v>
      </c>
      <c r="X303" s="8"/>
      <c r="Y303" s="8">
        <v>0</v>
      </c>
      <c r="Z303" s="8">
        <v>0</v>
      </c>
      <c r="AA303" s="8" t="s">
        <v>740</v>
      </c>
      <c r="AB303" s="1255">
        <v>153.97999999999999</v>
      </c>
      <c r="AC303" s="8">
        <v>404197.5</v>
      </c>
      <c r="AD303" s="8">
        <v>0</v>
      </c>
      <c r="AE303" s="8">
        <v>404197.5</v>
      </c>
      <c r="AF303" s="1081"/>
      <c r="AG303" s="1082">
        <v>404197.5</v>
      </c>
      <c r="AH303" s="89">
        <v>0</v>
      </c>
      <c r="AI303" s="1082">
        <v>404197.5</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404197.5</v>
      </c>
      <c r="N304" s="89">
        <v>0</v>
      </c>
      <c r="O304" s="1082">
        <v>404197.5</v>
      </c>
      <c r="P304" s="598">
        <v>404197.5</v>
      </c>
      <c r="Q304" s="776">
        <v>404197.5</v>
      </c>
      <c r="R304" s="776">
        <v>2625</v>
      </c>
      <c r="S304" s="776">
        <v>2625</v>
      </c>
      <c r="T304" s="533">
        <v>2625</v>
      </c>
      <c r="U304" s="1086"/>
      <c r="V304" s="8"/>
      <c r="W304" s="897">
        <v>2625</v>
      </c>
      <c r="X304" s="8"/>
      <c r="Y304" s="8">
        <v>0</v>
      </c>
      <c r="Z304" s="8">
        <v>0</v>
      </c>
      <c r="AA304" s="8" t="s">
        <v>740</v>
      </c>
      <c r="AB304" s="1255">
        <v>153.97999999999999</v>
      </c>
      <c r="AC304" s="8">
        <v>404197.5</v>
      </c>
      <c r="AD304" s="8">
        <v>0</v>
      </c>
      <c r="AE304" s="8">
        <v>404197.5</v>
      </c>
      <c r="AF304" s="1081"/>
      <c r="AG304" s="1082">
        <v>404197.5</v>
      </c>
      <c r="AH304" s="89">
        <v>0</v>
      </c>
      <c r="AI304" s="1082">
        <v>404197.5</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414303.75000000006</v>
      </c>
      <c r="N305" s="89">
        <v>0</v>
      </c>
      <c r="O305" s="1082">
        <v>414303.75000000006</v>
      </c>
      <c r="P305" s="598">
        <v>414303.75000000006</v>
      </c>
      <c r="Q305" s="776">
        <v>414303.75000000006</v>
      </c>
      <c r="R305" s="776">
        <v>2625</v>
      </c>
      <c r="S305" s="776">
        <v>2625</v>
      </c>
      <c r="T305" s="533">
        <v>2625</v>
      </c>
      <c r="U305" s="1086"/>
      <c r="V305" s="8"/>
      <c r="W305" s="897">
        <v>2625</v>
      </c>
      <c r="X305" s="8"/>
      <c r="Y305" s="8">
        <v>0</v>
      </c>
      <c r="Z305" s="8">
        <v>0</v>
      </c>
      <c r="AA305" s="8" t="s">
        <v>740</v>
      </c>
      <c r="AB305" s="1255">
        <v>157.83000000000001</v>
      </c>
      <c r="AC305" s="8">
        <v>414303.75000000006</v>
      </c>
      <c r="AD305" s="8">
        <v>0</v>
      </c>
      <c r="AE305" s="8">
        <v>414303.75000000006</v>
      </c>
      <c r="AF305" s="1081"/>
      <c r="AG305" s="1082">
        <v>414303.75000000006</v>
      </c>
      <c r="AH305" s="89">
        <v>0</v>
      </c>
      <c r="AI305" s="1082">
        <v>414303.75000000006</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414303.75000000006</v>
      </c>
      <c r="N306" s="89">
        <v>0</v>
      </c>
      <c r="O306" s="1082">
        <v>414303.75000000006</v>
      </c>
      <c r="P306" s="598">
        <v>414303.75000000006</v>
      </c>
      <c r="Q306" s="776">
        <v>414303.75000000006</v>
      </c>
      <c r="R306" s="776">
        <v>2625</v>
      </c>
      <c r="S306" s="776">
        <v>2625</v>
      </c>
      <c r="T306" s="533">
        <v>2625</v>
      </c>
      <c r="U306" s="1086"/>
      <c r="V306" s="8"/>
      <c r="W306" s="897">
        <v>2625</v>
      </c>
      <c r="X306" s="8"/>
      <c r="Y306" s="8">
        <v>0</v>
      </c>
      <c r="Z306" s="8">
        <v>0</v>
      </c>
      <c r="AA306" s="8" t="s">
        <v>740</v>
      </c>
      <c r="AB306" s="1255">
        <v>157.83000000000001</v>
      </c>
      <c r="AC306" s="8">
        <v>414303.75000000006</v>
      </c>
      <c r="AD306" s="8">
        <v>0</v>
      </c>
      <c r="AE306" s="8">
        <v>414303.75000000006</v>
      </c>
      <c r="AF306" s="1081"/>
      <c r="AG306" s="1082">
        <v>414303.75000000006</v>
      </c>
      <c r="AH306" s="89">
        <v>0</v>
      </c>
      <c r="AI306" s="1082">
        <v>414303.75000000006</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414303.75000000006</v>
      </c>
      <c r="N307" s="89">
        <v>0</v>
      </c>
      <c r="O307" s="1082">
        <v>414303.75000000006</v>
      </c>
      <c r="P307" s="598">
        <v>414303.75000000006</v>
      </c>
      <c r="Q307" s="776">
        <v>414303.75000000006</v>
      </c>
      <c r="R307" s="776">
        <v>2625</v>
      </c>
      <c r="S307" s="776">
        <v>2625</v>
      </c>
      <c r="T307" s="533">
        <v>2625</v>
      </c>
      <c r="U307" s="1086"/>
      <c r="V307" s="8"/>
      <c r="W307" s="897">
        <v>2625</v>
      </c>
      <c r="X307" s="8"/>
      <c r="Y307" s="8">
        <v>0</v>
      </c>
      <c r="Z307" s="8">
        <v>0</v>
      </c>
      <c r="AA307" s="8" t="s">
        <v>740</v>
      </c>
      <c r="AB307" s="1255">
        <v>157.83000000000001</v>
      </c>
      <c r="AC307" s="8">
        <v>414303.75000000006</v>
      </c>
      <c r="AD307" s="8">
        <v>0</v>
      </c>
      <c r="AE307" s="8">
        <v>414303.75000000006</v>
      </c>
      <c r="AF307" s="1081"/>
      <c r="AG307" s="1082">
        <v>414303.75000000006</v>
      </c>
      <c r="AH307" s="89">
        <v>0</v>
      </c>
      <c r="AI307" s="1082">
        <v>414303.75000000006</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414303.75000000006</v>
      </c>
      <c r="N308" s="89">
        <v>0</v>
      </c>
      <c r="O308" s="1082">
        <v>414303.75000000006</v>
      </c>
      <c r="P308" s="598">
        <v>414303.75000000006</v>
      </c>
      <c r="Q308" s="776">
        <v>414303.75000000006</v>
      </c>
      <c r="R308" s="776">
        <v>2625</v>
      </c>
      <c r="S308" s="776">
        <v>2625</v>
      </c>
      <c r="T308" s="533">
        <v>2625</v>
      </c>
      <c r="U308" s="1086"/>
      <c r="V308" s="8"/>
      <c r="W308" s="897">
        <v>2625</v>
      </c>
      <c r="X308" s="8"/>
      <c r="Y308" s="8">
        <v>0</v>
      </c>
      <c r="Z308" s="8">
        <v>0</v>
      </c>
      <c r="AA308" s="8" t="s">
        <v>740</v>
      </c>
      <c r="AB308" s="1255">
        <v>157.83000000000001</v>
      </c>
      <c r="AC308" s="8">
        <v>414303.75000000006</v>
      </c>
      <c r="AD308" s="8">
        <v>0</v>
      </c>
      <c r="AE308" s="8">
        <v>414303.75000000006</v>
      </c>
      <c r="AF308" s="1081"/>
      <c r="AG308" s="1082">
        <v>414303.75000000006</v>
      </c>
      <c r="AH308" s="89">
        <v>0</v>
      </c>
      <c r="AI308" s="1082">
        <v>414303.75000000006</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414303.75000000006</v>
      </c>
      <c r="N309" s="89">
        <v>0</v>
      </c>
      <c r="O309" s="1082">
        <v>414303.75000000006</v>
      </c>
      <c r="P309" s="598">
        <v>414303.75000000006</v>
      </c>
      <c r="Q309" s="776">
        <v>414303.75000000006</v>
      </c>
      <c r="R309" s="776">
        <v>2625</v>
      </c>
      <c r="S309" s="776">
        <v>2625</v>
      </c>
      <c r="T309" s="533">
        <v>2625</v>
      </c>
      <c r="U309" s="1086"/>
      <c r="V309" s="8"/>
      <c r="W309" s="897">
        <v>2625</v>
      </c>
      <c r="X309" s="8"/>
      <c r="Y309" s="8">
        <v>0</v>
      </c>
      <c r="Z309" s="8">
        <v>0</v>
      </c>
      <c r="AA309" s="8" t="s">
        <v>740</v>
      </c>
      <c r="AB309" s="1255">
        <v>157.83000000000001</v>
      </c>
      <c r="AC309" s="8">
        <v>414303.75000000006</v>
      </c>
      <c r="AD309" s="8">
        <v>0</v>
      </c>
      <c r="AE309" s="8">
        <v>414303.75000000006</v>
      </c>
      <c r="AF309" s="1081"/>
      <c r="AG309" s="1082">
        <v>414303.75000000006</v>
      </c>
      <c r="AH309" s="89">
        <v>0</v>
      </c>
      <c r="AI309" s="1082">
        <v>414303.75000000006</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568297.60416666674</v>
      </c>
      <c r="N310" s="89">
        <v>0</v>
      </c>
      <c r="O310" s="1082">
        <v>568297.60416666674</v>
      </c>
      <c r="P310" s="598">
        <v>568297.60416666674</v>
      </c>
      <c r="Q310" s="776">
        <v>568297.60416666674</v>
      </c>
      <c r="R310" s="776">
        <v>3600.6944444444448</v>
      </c>
      <c r="S310" s="776">
        <v>3600.6944444444448</v>
      </c>
      <c r="T310" s="533">
        <v>3600.6944444444448</v>
      </c>
      <c r="U310" s="1086"/>
      <c r="V310" s="8"/>
      <c r="W310" s="897">
        <v>3600.6944444444448</v>
      </c>
      <c r="X310" s="8"/>
      <c r="Y310" s="8">
        <v>0</v>
      </c>
      <c r="Z310" s="8">
        <v>0</v>
      </c>
      <c r="AA310" s="8" t="s">
        <v>740</v>
      </c>
      <c r="AB310" s="1255">
        <v>157.83000000000001</v>
      </c>
      <c r="AC310" s="8">
        <v>568297.60416666674</v>
      </c>
      <c r="AD310" s="8">
        <v>0</v>
      </c>
      <c r="AE310" s="8">
        <v>568297.60416666674</v>
      </c>
      <c r="AF310" s="1081"/>
      <c r="AG310" s="1082">
        <v>568297.60416666674</v>
      </c>
      <c r="AH310" s="89">
        <v>0</v>
      </c>
      <c r="AI310" s="1082">
        <v>568297.60416666674</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568297.60416666674</v>
      </c>
      <c r="N311" s="89">
        <v>0</v>
      </c>
      <c r="O311" s="1082">
        <v>568297.60416666674</v>
      </c>
      <c r="P311" s="598">
        <v>568297.60416666674</v>
      </c>
      <c r="Q311" s="776">
        <v>568297.60416666674</v>
      </c>
      <c r="R311" s="776">
        <v>3600.6944444444448</v>
      </c>
      <c r="S311" s="776">
        <v>3600.6944444444448</v>
      </c>
      <c r="T311" s="533">
        <v>3600.6944444444448</v>
      </c>
      <c r="U311" s="1086"/>
      <c r="V311" s="8"/>
      <c r="W311" s="897">
        <v>3600.6944444444448</v>
      </c>
      <c r="X311" s="8"/>
      <c r="Y311" s="8">
        <v>0</v>
      </c>
      <c r="Z311" s="8">
        <v>0</v>
      </c>
      <c r="AA311" s="8" t="s">
        <v>740</v>
      </c>
      <c r="AB311" s="1255">
        <v>157.83000000000001</v>
      </c>
      <c r="AC311" s="8">
        <v>568297.60416666674</v>
      </c>
      <c r="AD311" s="8">
        <v>0</v>
      </c>
      <c r="AE311" s="8">
        <v>568297.60416666674</v>
      </c>
      <c r="AF311" s="1081"/>
      <c r="AG311" s="1082">
        <v>568297.60416666674</v>
      </c>
      <c r="AH311" s="89">
        <v>0</v>
      </c>
      <c r="AI311" s="1082">
        <v>568297.60416666674</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568297.60416666674</v>
      </c>
      <c r="N312" s="89">
        <v>0</v>
      </c>
      <c r="O312" s="1082">
        <v>568297.60416666674</v>
      </c>
      <c r="P312" s="598">
        <v>568297.60416666674</v>
      </c>
      <c r="Q312" s="776">
        <v>568297.60416666674</v>
      </c>
      <c r="R312" s="776">
        <v>3600.6944444444448</v>
      </c>
      <c r="S312" s="776">
        <v>3600.6944444444448</v>
      </c>
      <c r="T312" s="533">
        <v>3600.6944444444448</v>
      </c>
      <c r="U312" s="1086"/>
      <c r="V312" s="8"/>
      <c r="W312" s="897">
        <v>3600.6944444444448</v>
      </c>
      <c r="X312" s="8"/>
      <c r="Y312" s="8">
        <v>0</v>
      </c>
      <c r="Z312" s="8">
        <v>0</v>
      </c>
      <c r="AA312" s="8" t="s">
        <v>740</v>
      </c>
      <c r="AB312" s="1255">
        <v>157.83000000000001</v>
      </c>
      <c r="AC312" s="8">
        <v>568297.60416666674</v>
      </c>
      <c r="AD312" s="8">
        <v>0</v>
      </c>
      <c r="AE312" s="8">
        <v>568297.60416666674</v>
      </c>
      <c r="AF312" s="1081"/>
      <c r="AG312" s="1082">
        <v>568297.60416666674</v>
      </c>
      <c r="AH312" s="89">
        <v>0</v>
      </c>
      <c r="AI312" s="1082">
        <v>568297.60416666674</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568297.60416666674</v>
      </c>
      <c r="N313" s="89">
        <v>0</v>
      </c>
      <c r="O313" s="1082">
        <v>568297.60416666674</v>
      </c>
      <c r="P313" s="598">
        <v>568297.60416666674</v>
      </c>
      <c r="Q313" s="776">
        <v>551745.24676375417</v>
      </c>
      <c r="R313" s="776">
        <v>3600.6944444444448</v>
      </c>
      <c r="S313" s="776">
        <v>3495.819848975189</v>
      </c>
      <c r="T313" s="533">
        <v>3600.6944444444448</v>
      </c>
      <c r="U313" s="1086"/>
      <c r="V313" s="8"/>
      <c r="W313" s="897">
        <v>3600.6944444444448</v>
      </c>
      <c r="X313" s="8"/>
      <c r="Y313" s="8">
        <v>0</v>
      </c>
      <c r="Z313" s="8">
        <v>0</v>
      </c>
      <c r="AA313" s="8" t="s">
        <v>740</v>
      </c>
      <c r="AB313" s="1255">
        <v>157.83000000000001</v>
      </c>
      <c r="AC313" s="8">
        <v>568297.60416666674</v>
      </c>
      <c r="AD313" s="8">
        <v>0</v>
      </c>
      <c r="AE313" s="8">
        <v>568297.60416666674</v>
      </c>
      <c r="AF313" s="1081"/>
      <c r="AG313" s="1082">
        <v>568297.60416666674</v>
      </c>
      <c r="AH313" s="89">
        <v>0</v>
      </c>
      <c r="AI313" s="1082">
        <v>568297.60416666674</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568297.60416666674</v>
      </c>
      <c r="N314" s="89">
        <v>0</v>
      </c>
      <c r="O314" s="1082">
        <v>568297.60416666674</v>
      </c>
      <c r="P314" s="598">
        <v>568297.60416666674</v>
      </c>
      <c r="Q314" s="776">
        <v>551745.24676375417</v>
      </c>
      <c r="R314" s="776">
        <v>3600.6944444444448</v>
      </c>
      <c r="S314" s="776">
        <v>3495.819848975189</v>
      </c>
      <c r="T314" s="533">
        <v>3600.6944444444448</v>
      </c>
      <c r="U314" s="1086"/>
      <c r="V314" s="8"/>
      <c r="W314" s="1084">
        <v>3600.6944444444448</v>
      </c>
      <c r="X314" s="8"/>
      <c r="Y314" s="8">
        <v>0</v>
      </c>
      <c r="Z314" s="8">
        <v>0</v>
      </c>
      <c r="AA314" s="8" t="s">
        <v>740</v>
      </c>
      <c r="AB314" s="1255">
        <v>157.83000000000001</v>
      </c>
      <c r="AC314" s="8">
        <v>568297.60416666674</v>
      </c>
      <c r="AD314" s="8">
        <v>0</v>
      </c>
      <c r="AE314" s="8">
        <v>568297.60416666674</v>
      </c>
      <c r="AF314" s="1081"/>
      <c r="AG314" s="1082">
        <v>568297.60416666674</v>
      </c>
      <c r="AH314" s="89">
        <v>0</v>
      </c>
      <c r="AI314" s="1082">
        <v>568297.60416666674</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568297.60416666674</v>
      </c>
      <c r="N315" s="89">
        <v>0</v>
      </c>
      <c r="O315" s="1082">
        <v>568297.60416666674</v>
      </c>
      <c r="P315" s="598">
        <v>568297.60416666674</v>
      </c>
      <c r="Q315" s="776">
        <v>551745.24676375417</v>
      </c>
      <c r="R315" s="776">
        <v>3600.6944444444448</v>
      </c>
      <c r="S315" s="776">
        <v>3495.819848975189</v>
      </c>
      <c r="T315" s="533">
        <v>3600.6944444444448</v>
      </c>
      <c r="U315" s="1086"/>
      <c r="V315" s="8"/>
      <c r="W315" s="1084">
        <v>3600.6944444444448</v>
      </c>
      <c r="X315" s="8"/>
      <c r="Y315" s="8">
        <v>0</v>
      </c>
      <c r="Z315" s="8">
        <v>0</v>
      </c>
      <c r="AA315" s="8" t="s">
        <v>740</v>
      </c>
      <c r="AB315" s="1255">
        <v>157.83000000000001</v>
      </c>
      <c r="AC315" s="8">
        <v>568297.60416666674</v>
      </c>
      <c r="AD315" s="8">
        <v>0</v>
      </c>
      <c r="AE315" s="8">
        <v>568297.60416666674</v>
      </c>
      <c r="AF315" s="1081"/>
      <c r="AG315" s="1082">
        <v>568297.60416666674</v>
      </c>
      <c r="AH315" s="89">
        <v>0</v>
      </c>
      <c r="AI315" s="1082">
        <v>568297.60416666674</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561924.37500000012</v>
      </c>
      <c r="N316" s="89">
        <v>0</v>
      </c>
      <c r="O316" s="1082">
        <v>561924.37500000012</v>
      </c>
      <c r="P316" s="598">
        <v>561924.37500000012</v>
      </c>
      <c r="Q316" s="776">
        <v>545557.64563106804</v>
      </c>
      <c r="R316" s="776">
        <v>3600.6944444444448</v>
      </c>
      <c r="S316" s="776">
        <v>3495.819848975189</v>
      </c>
      <c r="T316" s="533">
        <v>3600.6944444444448</v>
      </c>
      <c r="U316" s="1086"/>
      <c r="V316" s="8"/>
      <c r="W316" s="1084">
        <v>3600.6944444444448</v>
      </c>
      <c r="X316" s="8"/>
      <c r="Y316" s="8">
        <v>0</v>
      </c>
      <c r="Z316" s="8">
        <v>0</v>
      </c>
      <c r="AA316" s="8" t="s">
        <v>740</v>
      </c>
      <c r="AB316" s="1255">
        <v>156.06</v>
      </c>
      <c r="AC316" s="8">
        <v>561924.37500000012</v>
      </c>
      <c r="AD316" s="8">
        <v>0</v>
      </c>
      <c r="AE316" s="8">
        <v>561924.37500000012</v>
      </c>
      <c r="AF316" s="1081"/>
      <c r="AG316" s="1082">
        <v>561924.37500000012</v>
      </c>
      <c r="AH316" s="89">
        <v>0</v>
      </c>
      <c r="AI316" s="1082">
        <v>561924.37500000012</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850967.08333333337</v>
      </c>
      <c r="N317" s="89">
        <v>0</v>
      </c>
      <c r="O317" s="1082">
        <v>850967.08333333337</v>
      </c>
      <c r="P317" s="598">
        <v>850967.08333333337</v>
      </c>
      <c r="Q317" s="776">
        <v>826181.63430420717</v>
      </c>
      <c r="R317" s="776">
        <v>3600.6944444444448</v>
      </c>
      <c r="S317" s="776">
        <v>3495.819848975189</v>
      </c>
      <c r="T317" s="533">
        <v>3600.6944444444448</v>
      </c>
      <c r="U317" s="1086"/>
      <c r="V317" s="8"/>
      <c r="W317" s="1084">
        <v>3600.6944444444448</v>
      </c>
      <c r="X317" s="8"/>
      <c r="Y317" s="8">
        <v>0</v>
      </c>
      <c r="Z317" s="8">
        <v>0</v>
      </c>
      <c r="AA317" s="8" t="s">
        <v>740</v>
      </c>
      <c r="AB317" s="1255">
        <v>159.96</v>
      </c>
      <c r="AC317" s="8">
        <v>575967.08333333337</v>
      </c>
      <c r="AD317" s="8">
        <v>275000</v>
      </c>
      <c r="AE317" s="8">
        <v>850967.08333333337</v>
      </c>
      <c r="AF317" s="1081"/>
      <c r="AG317" s="1082">
        <v>850967.08333333337</v>
      </c>
      <c r="AH317" s="89">
        <v>0</v>
      </c>
      <c r="AI317" s="1082">
        <v>850967.08333333337</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575967.08333333337</v>
      </c>
      <c r="N318" s="89">
        <v>0</v>
      </c>
      <c r="O318" s="1082">
        <v>575967.08333333337</v>
      </c>
      <c r="P318" s="598">
        <v>575967.08333333337</v>
      </c>
      <c r="Q318" s="776">
        <v>559191.34304207121</v>
      </c>
      <c r="R318" s="776">
        <v>3600.6944444444448</v>
      </c>
      <c r="S318" s="776">
        <v>3495.819848975189</v>
      </c>
      <c r="T318" s="533">
        <v>3600.6944444444448</v>
      </c>
      <c r="U318" s="1086"/>
      <c r="V318" s="8"/>
      <c r="W318" s="1084">
        <v>3600.6944444444448</v>
      </c>
      <c r="X318" s="8"/>
      <c r="Y318" s="8">
        <v>0</v>
      </c>
      <c r="Z318" s="8">
        <v>0</v>
      </c>
      <c r="AA318" s="8" t="s">
        <v>740</v>
      </c>
      <c r="AB318" s="1255">
        <v>159.96</v>
      </c>
      <c r="AC318" s="8">
        <v>575967.08333333337</v>
      </c>
      <c r="AD318" s="8">
        <v>0</v>
      </c>
      <c r="AE318" s="8">
        <v>575967.08333333337</v>
      </c>
      <c r="AF318" s="1081"/>
      <c r="AG318" s="1082">
        <v>575967.08333333337</v>
      </c>
      <c r="AH318" s="89">
        <v>0</v>
      </c>
      <c r="AI318" s="1082">
        <v>575967.08333333337</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575967.08333333337</v>
      </c>
      <c r="N319" s="89">
        <v>0</v>
      </c>
      <c r="O319" s="1082">
        <v>575967.08333333337</v>
      </c>
      <c r="P319" s="598">
        <v>575967.08333333337</v>
      </c>
      <c r="Q319" s="776">
        <v>559191.34304207121</v>
      </c>
      <c r="R319" s="776">
        <v>3600.6944444444448</v>
      </c>
      <c r="S319" s="776">
        <v>3495.819848975189</v>
      </c>
      <c r="T319" s="533">
        <v>3600.6944444444448</v>
      </c>
      <c r="U319" s="1086"/>
      <c r="V319" s="8"/>
      <c r="W319" s="1084">
        <v>3600.6944444444448</v>
      </c>
      <c r="X319" s="8"/>
      <c r="Y319" s="8">
        <v>0</v>
      </c>
      <c r="Z319" s="8">
        <v>0</v>
      </c>
      <c r="AA319" s="8" t="s">
        <v>740</v>
      </c>
      <c r="AB319" s="1255">
        <v>159.96</v>
      </c>
      <c r="AC319" s="8">
        <v>575967.08333333337</v>
      </c>
      <c r="AD319" s="8">
        <v>0</v>
      </c>
      <c r="AE319" s="8">
        <v>575967.08333333337</v>
      </c>
      <c r="AF319" s="1081"/>
      <c r="AG319" s="1082">
        <v>575967.08333333337</v>
      </c>
      <c r="AH319" s="89">
        <v>0</v>
      </c>
      <c r="AI319" s="1082">
        <v>575967.08333333337</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575967.08333333337</v>
      </c>
      <c r="N320" s="89">
        <v>0</v>
      </c>
      <c r="O320" s="1082">
        <v>575967.08333333337</v>
      </c>
      <c r="P320" s="598">
        <v>575967.08333333337</v>
      </c>
      <c r="Q320" s="776">
        <v>559191.34304207121</v>
      </c>
      <c r="R320" s="776">
        <v>3600.6944444444448</v>
      </c>
      <c r="S320" s="776">
        <v>3495.819848975189</v>
      </c>
      <c r="T320" s="533">
        <v>3600.6944444444448</v>
      </c>
      <c r="U320" s="1086"/>
      <c r="V320" s="8"/>
      <c r="W320" s="1084">
        <v>3600.6944444444448</v>
      </c>
      <c r="X320" s="8"/>
      <c r="Y320" s="8">
        <v>0</v>
      </c>
      <c r="Z320" s="8">
        <v>0</v>
      </c>
      <c r="AA320" s="8" t="s">
        <v>740</v>
      </c>
      <c r="AB320" s="1255">
        <v>159.96</v>
      </c>
      <c r="AC320" s="8">
        <v>575967.08333333337</v>
      </c>
      <c r="AD320" s="8">
        <v>0</v>
      </c>
      <c r="AE320" s="8">
        <v>575967.08333333337</v>
      </c>
      <c r="AF320" s="1081"/>
      <c r="AG320" s="1082">
        <v>575967.08333333337</v>
      </c>
      <c r="AH320" s="89">
        <v>0</v>
      </c>
      <c r="AI320" s="1082">
        <v>575967.08333333337</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575967.08333333337</v>
      </c>
      <c r="N321" s="89">
        <v>0</v>
      </c>
      <c r="O321" s="1082">
        <v>575967.08333333337</v>
      </c>
      <c r="P321" s="598">
        <v>575967.08333333337</v>
      </c>
      <c r="Q321" s="776">
        <v>559191.34304207121</v>
      </c>
      <c r="R321" s="776">
        <v>3600.6944444444448</v>
      </c>
      <c r="S321" s="776">
        <v>3495.819848975189</v>
      </c>
      <c r="T321" s="533">
        <v>3600.6944444444448</v>
      </c>
      <c r="U321" s="1086"/>
      <c r="V321" s="8"/>
      <c r="W321" s="1084">
        <v>3600.6944444444448</v>
      </c>
      <c r="X321" s="8"/>
      <c r="Y321" s="8">
        <v>0</v>
      </c>
      <c r="Z321" s="8">
        <v>0</v>
      </c>
      <c r="AA321" s="8" t="s">
        <v>740</v>
      </c>
      <c r="AB321" s="1255">
        <v>159.96</v>
      </c>
      <c r="AC321" s="8">
        <v>575967.08333333337</v>
      </c>
      <c r="AD321" s="8">
        <v>0</v>
      </c>
      <c r="AE321" s="8">
        <v>575967.08333333337</v>
      </c>
      <c r="AF321" s="1081"/>
      <c r="AG321" s="1082">
        <v>575967.08333333337</v>
      </c>
      <c r="AH321" s="89">
        <v>0</v>
      </c>
      <c r="AI321" s="1082">
        <v>575967.08333333337</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813130</v>
      </c>
      <c r="N322" s="89">
        <v>0</v>
      </c>
      <c r="O322" s="1082">
        <v>813130</v>
      </c>
      <c r="P322" s="598">
        <v>813130</v>
      </c>
      <c r="Q322" s="776">
        <v>789446.60194174759</v>
      </c>
      <c r="R322" s="776">
        <v>5083.333333333333</v>
      </c>
      <c r="S322" s="776">
        <v>4935.275080906149</v>
      </c>
      <c r="T322" s="533">
        <v>5083.3333333333339</v>
      </c>
      <c r="U322" s="1086"/>
      <c r="V322" s="8"/>
      <c r="W322" s="1084">
        <v>5083.333333333333</v>
      </c>
      <c r="X322" s="8"/>
      <c r="Y322" s="8">
        <v>0</v>
      </c>
      <c r="Z322" s="8">
        <v>0</v>
      </c>
      <c r="AA322" s="8" t="s">
        <v>740</v>
      </c>
      <c r="AB322" s="1255">
        <v>159.96</v>
      </c>
      <c r="AC322" s="8">
        <v>813130</v>
      </c>
      <c r="AD322" s="8">
        <v>0</v>
      </c>
      <c r="AE322" s="8">
        <v>813130</v>
      </c>
      <c r="AF322" s="1081"/>
      <c r="AG322" s="1082">
        <v>813130</v>
      </c>
      <c r="AH322" s="89">
        <v>0</v>
      </c>
      <c r="AI322" s="1082">
        <v>813130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813130</v>
      </c>
      <c r="N323" s="89">
        <v>0</v>
      </c>
      <c r="O323" s="1082">
        <v>813130</v>
      </c>
      <c r="P323" s="598">
        <v>813130</v>
      </c>
      <c r="Q323" s="776">
        <v>789446.60194174759</v>
      </c>
      <c r="R323" s="776">
        <v>5083.333333333333</v>
      </c>
      <c r="S323" s="776">
        <v>4935.275080906149</v>
      </c>
      <c r="T323" s="533">
        <v>5083.3333333333339</v>
      </c>
      <c r="U323" s="1086"/>
      <c r="V323" s="8"/>
      <c r="W323" s="1084">
        <v>5083.333333333333</v>
      </c>
      <c r="X323" s="8"/>
      <c r="Y323" s="8">
        <v>0</v>
      </c>
      <c r="Z323" s="8">
        <v>0</v>
      </c>
      <c r="AA323" s="8" t="s">
        <v>740</v>
      </c>
      <c r="AB323" s="1255">
        <v>159.96</v>
      </c>
      <c r="AC323" s="8">
        <v>813130</v>
      </c>
      <c r="AD323" s="8">
        <v>0</v>
      </c>
      <c r="AE323" s="8">
        <v>813130</v>
      </c>
      <c r="AF323" s="1081"/>
      <c r="AG323" s="1082">
        <v>813130</v>
      </c>
      <c r="AH323" s="89">
        <v>0</v>
      </c>
      <c r="AI323" s="1082">
        <v>813130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813130</v>
      </c>
      <c r="N324" s="89">
        <v>0</v>
      </c>
      <c r="O324" s="1082">
        <v>813130</v>
      </c>
      <c r="P324" s="598">
        <v>813130</v>
      </c>
      <c r="Q324" s="776">
        <v>789446.60194174759</v>
      </c>
      <c r="R324" s="776">
        <v>5083.333333333333</v>
      </c>
      <c r="S324" s="776">
        <v>4935.275080906149</v>
      </c>
      <c r="T324" s="533">
        <v>5083.3333333333339</v>
      </c>
      <c r="U324" s="1086"/>
      <c r="V324" s="8"/>
      <c r="W324" s="1084">
        <v>5083.333333333333</v>
      </c>
      <c r="X324" s="8"/>
      <c r="Y324" s="8">
        <v>0</v>
      </c>
      <c r="Z324" s="8">
        <v>0</v>
      </c>
      <c r="AA324" s="8" t="s">
        <v>740</v>
      </c>
      <c r="AB324" s="1255">
        <v>159.96</v>
      </c>
      <c r="AC324" s="8">
        <v>813130</v>
      </c>
      <c r="AD324" s="8">
        <v>0</v>
      </c>
      <c r="AE324" s="8">
        <v>813130</v>
      </c>
      <c r="AF324" s="1081"/>
      <c r="AG324" s="1082">
        <v>813130</v>
      </c>
      <c r="AH324" s="89">
        <v>0</v>
      </c>
      <c r="AI324" s="1082">
        <v>813130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813130</v>
      </c>
      <c r="N325" s="89">
        <v>0</v>
      </c>
      <c r="O325" s="1082">
        <v>813130</v>
      </c>
      <c r="P325" s="598">
        <v>813130</v>
      </c>
      <c r="Q325" s="776">
        <v>766453.01159392972</v>
      </c>
      <c r="R325" s="776">
        <v>5083.333333333333</v>
      </c>
      <c r="S325" s="776">
        <v>4791.5292047632511</v>
      </c>
      <c r="T325" s="533">
        <v>5083.333333333333</v>
      </c>
      <c r="U325" s="1086"/>
      <c r="V325" s="8"/>
      <c r="W325" s="1084">
        <v>5083.333333333333</v>
      </c>
      <c r="X325" s="8"/>
      <c r="Y325" s="8">
        <v>0</v>
      </c>
      <c r="Z325" s="8">
        <v>0</v>
      </c>
      <c r="AA325" s="8" t="s">
        <v>740</v>
      </c>
      <c r="AB325" s="1255">
        <v>159.96</v>
      </c>
      <c r="AC325" s="8">
        <v>813130</v>
      </c>
      <c r="AD325" s="8">
        <v>0</v>
      </c>
      <c r="AE325" s="8">
        <v>813130</v>
      </c>
      <c r="AF325" s="1081"/>
      <c r="AG325" s="1082">
        <v>813130</v>
      </c>
      <c r="AH325" s="89">
        <v>0</v>
      </c>
      <c r="AI325" s="1082">
        <v>813130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813130</v>
      </c>
      <c r="N326" s="89">
        <v>0</v>
      </c>
      <c r="O326" s="1082">
        <v>813130</v>
      </c>
      <c r="P326" s="598">
        <v>813130</v>
      </c>
      <c r="Q326" s="776">
        <v>766453.01159392972</v>
      </c>
      <c r="R326" s="776">
        <v>5083.333333333333</v>
      </c>
      <c r="S326" s="776">
        <v>4791.5292047632511</v>
      </c>
      <c r="T326" s="533">
        <v>5083.333333333333</v>
      </c>
      <c r="U326" s="1086"/>
      <c r="V326" s="8"/>
      <c r="W326" s="1084">
        <v>5083.333333333333</v>
      </c>
      <c r="X326" s="8"/>
      <c r="Y326" s="8">
        <v>0</v>
      </c>
      <c r="Z326" s="8">
        <v>0</v>
      </c>
      <c r="AA326" s="8" t="s">
        <v>740</v>
      </c>
      <c r="AB326" s="1255">
        <v>159.96</v>
      </c>
      <c r="AC326" s="8">
        <v>813130</v>
      </c>
      <c r="AD326" s="8">
        <v>0</v>
      </c>
      <c r="AE326" s="8">
        <v>813130</v>
      </c>
      <c r="AF326" s="1081"/>
      <c r="AG326" s="1082">
        <v>813130</v>
      </c>
      <c r="AH326" s="89">
        <v>0</v>
      </c>
      <c r="AI326" s="1082">
        <v>813130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813130</v>
      </c>
      <c r="N327" s="89">
        <v>0</v>
      </c>
      <c r="O327" s="1082">
        <v>813130</v>
      </c>
      <c r="P327" s="598">
        <v>813130</v>
      </c>
      <c r="Q327" s="776">
        <v>766453.01159392972</v>
      </c>
      <c r="R327" s="776">
        <v>5083.333333333333</v>
      </c>
      <c r="S327" s="776">
        <v>4791.5292047632511</v>
      </c>
      <c r="T327" s="533">
        <v>5083.333333333333</v>
      </c>
      <c r="U327" s="1086"/>
      <c r="V327" s="8"/>
      <c r="W327" s="1084">
        <v>5083.333333333333</v>
      </c>
      <c r="X327" s="8"/>
      <c r="Y327" s="8">
        <v>0</v>
      </c>
      <c r="Z327" s="8">
        <v>0</v>
      </c>
      <c r="AA327" s="8" t="s">
        <v>740</v>
      </c>
      <c r="AB327" s="1255">
        <v>159.96</v>
      </c>
      <c r="AC327" s="8">
        <v>813130</v>
      </c>
      <c r="AD327" s="8">
        <v>0</v>
      </c>
      <c r="AE327" s="8">
        <v>813130</v>
      </c>
      <c r="AF327" s="1081"/>
      <c r="AG327" s="1082">
        <v>813130</v>
      </c>
      <c r="AH327" s="89">
        <v>0</v>
      </c>
      <c r="AI327" s="1082">
        <v>813130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813130</v>
      </c>
      <c r="N328" s="89">
        <v>0</v>
      </c>
      <c r="O328" s="1082">
        <v>813130</v>
      </c>
      <c r="P328" s="598">
        <v>813130</v>
      </c>
      <c r="Q328" s="776">
        <v>766453.01159392972</v>
      </c>
      <c r="R328" s="776">
        <v>5083.333333333333</v>
      </c>
      <c r="S328" s="776">
        <v>4791.5292047632511</v>
      </c>
      <c r="T328" s="533">
        <v>5083.333333333333</v>
      </c>
      <c r="U328" s="1086"/>
      <c r="V328" s="8"/>
      <c r="W328" s="1084">
        <v>5083.333333333333</v>
      </c>
      <c r="X328" s="8"/>
      <c r="Y328" s="8">
        <v>0</v>
      </c>
      <c r="Z328" s="8">
        <v>0</v>
      </c>
      <c r="AA328" s="8" t="s">
        <v>740</v>
      </c>
      <c r="AB328" s="1255">
        <v>159.96</v>
      </c>
      <c r="AC328" s="8">
        <v>813130</v>
      </c>
      <c r="AD328" s="8">
        <v>0</v>
      </c>
      <c r="AE328" s="8">
        <v>813130</v>
      </c>
      <c r="AF328" s="1081"/>
      <c r="AG328" s="1082">
        <v>813130</v>
      </c>
      <c r="AH328" s="89">
        <v>0</v>
      </c>
      <c r="AI328" s="1082">
        <v>813130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1135748.1581442179</v>
      </c>
      <c r="N329" s="89">
        <v>0</v>
      </c>
      <c r="O329" s="1082">
        <v>1135748.1581442179</v>
      </c>
      <c r="P329" s="598">
        <v>1135748.1581442179</v>
      </c>
      <c r="Q329" s="776">
        <v>1070551.567672936</v>
      </c>
      <c r="R329" s="776">
        <v>5083.333333333333</v>
      </c>
      <c r="S329" s="776">
        <v>4791.5292047632511</v>
      </c>
      <c r="T329" s="533">
        <v>5083.333333333333</v>
      </c>
      <c r="U329" s="1086"/>
      <c r="V329" s="8"/>
      <c r="W329" s="1084">
        <v>5083.333333333333</v>
      </c>
      <c r="X329" s="8"/>
      <c r="Y329" s="8">
        <v>0</v>
      </c>
      <c r="Z329" s="8">
        <v>0</v>
      </c>
      <c r="AA329" s="8" t="s">
        <v>740</v>
      </c>
      <c r="AB329" s="1095">
        <v>167.95800000000003</v>
      </c>
      <c r="AC329" s="8">
        <v>853786.50000000012</v>
      </c>
      <c r="AD329" s="8">
        <v>281961.65814421792</v>
      </c>
      <c r="AE329" s="8">
        <v>1135748.1581442179</v>
      </c>
      <c r="AF329" s="1081"/>
      <c r="AG329" s="1082">
        <v>1135748.1581442179</v>
      </c>
      <c r="AH329" s="89">
        <v>0</v>
      </c>
      <c r="AI329" s="1082">
        <v>1135748.1581442179</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853786.50000000012</v>
      </c>
      <c r="N330" s="89">
        <v>0</v>
      </c>
      <c r="O330" s="1082">
        <v>853786.50000000012</v>
      </c>
      <c r="P330" s="598">
        <v>853786.50000000012</v>
      </c>
      <c r="Q330" s="776">
        <v>804775.66217362625</v>
      </c>
      <c r="R330" s="776">
        <v>5083.333333333333</v>
      </c>
      <c r="S330" s="776">
        <v>4791.5292047632511</v>
      </c>
      <c r="T330" s="533">
        <v>5083.333333333333</v>
      </c>
      <c r="U330" s="1086"/>
      <c r="V330" s="8"/>
      <c r="W330" s="1084">
        <v>5083.333333333333</v>
      </c>
      <c r="X330" s="8"/>
      <c r="Y330" s="8">
        <v>0</v>
      </c>
      <c r="Z330" s="8">
        <v>0</v>
      </c>
      <c r="AA330" s="8" t="s">
        <v>740</v>
      </c>
      <c r="AB330" s="1095">
        <v>167.95800000000003</v>
      </c>
      <c r="AC330" s="8">
        <v>853786.50000000012</v>
      </c>
      <c r="AD330" s="8">
        <v>0</v>
      </c>
      <c r="AE330" s="8">
        <v>853786.50000000012</v>
      </c>
      <c r="AF330" s="1081"/>
      <c r="AG330" s="1082">
        <v>853786.50000000012</v>
      </c>
      <c r="AH330" s="89">
        <v>0</v>
      </c>
      <c r="AI330" s="1082">
        <v>853786.50000000012</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853786.50000000012</v>
      </c>
      <c r="N331" s="89">
        <v>0</v>
      </c>
      <c r="O331" s="1082">
        <v>853786.50000000012</v>
      </c>
      <c r="P331" s="598">
        <v>853786.50000000012</v>
      </c>
      <c r="Q331" s="776">
        <v>804775.66217362625</v>
      </c>
      <c r="R331" s="776">
        <v>5083.333333333333</v>
      </c>
      <c r="S331" s="776">
        <v>4791.5292047632511</v>
      </c>
      <c r="T331" s="533">
        <v>5083.333333333333</v>
      </c>
      <c r="U331" s="1086"/>
      <c r="V331" s="8"/>
      <c r="W331" s="1084">
        <v>5083.333333333333</v>
      </c>
      <c r="X331" s="8"/>
      <c r="Y331" s="8">
        <v>0</v>
      </c>
      <c r="Z331" s="8">
        <v>0</v>
      </c>
      <c r="AA331" s="8" t="s">
        <v>740</v>
      </c>
      <c r="AB331" s="1095">
        <v>167.95800000000003</v>
      </c>
      <c r="AC331" s="8">
        <v>853786.50000000012</v>
      </c>
      <c r="AD331" s="8">
        <v>0</v>
      </c>
      <c r="AE331" s="8">
        <v>853786.50000000012</v>
      </c>
      <c r="AF331" s="1081"/>
      <c r="AG331" s="1082">
        <v>853786.50000000012</v>
      </c>
      <c r="AH331" s="89">
        <v>0</v>
      </c>
      <c r="AI331" s="1082">
        <v>853786.50000000012</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853786.50000000012</v>
      </c>
      <c r="N332" s="89">
        <v>0</v>
      </c>
      <c r="O332" s="1082">
        <v>853786.50000000012</v>
      </c>
      <c r="P332" s="598">
        <v>853786.50000000012</v>
      </c>
      <c r="Q332" s="776">
        <v>804775.66217362625</v>
      </c>
      <c r="R332" s="776">
        <v>5083.333333333333</v>
      </c>
      <c r="S332" s="776">
        <v>4791.5292047632511</v>
      </c>
      <c r="T332" s="533">
        <v>5083.333333333333</v>
      </c>
      <c r="U332" s="1086"/>
      <c r="V332" s="8"/>
      <c r="W332" s="1084">
        <v>5083.333333333333</v>
      </c>
      <c r="X332" s="8"/>
      <c r="Y332" s="8">
        <v>0</v>
      </c>
      <c r="Z332" s="8">
        <v>0</v>
      </c>
      <c r="AA332" s="8" t="s">
        <v>740</v>
      </c>
      <c r="AB332" s="1095">
        <v>167.95800000000003</v>
      </c>
      <c r="AC332" s="8">
        <v>853786.50000000012</v>
      </c>
      <c r="AD332" s="8">
        <v>0</v>
      </c>
      <c r="AE332" s="8">
        <v>853786.50000000012</v>
      </c>
      <c r="AF332" s="1081"/>
      <c r="AG332" s="1082">
        <v>853786.50000000012</v>
      </c>
      <c r="AH332" s="89">
        <v>0</v>
      </c>
      <c r="AI332" s="1082">
        <v>853786.50000000012</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853786.50000000012</v>
      </c>
      <c r="N333" s="89">
        <v>0</v>
      </c>
      <c r="O333" s="1082">
        <v>853786.50000000012</v>
      </c>
      <c r="P333" s="598">
        <v>853786.50000000012</v>
      </c>
      <c r="Q333" s="776">
        <v>804775.66217362625</v>
      </c>
      <c r="R333" s="776">
        <v>5083.333333333333</v>
      </c>
      <c r="S333" s="776">
        <v>4791.5292047632511</v>
      </c>
      <c r="T333" s="533">
        <v>5083.333333333333</v>
      </c>
      <c r="U333" s="1086"/>
      <c r="V333" s="8"/>
      <c r="W333" s="1084">
        <v>5083.333333333333</v>
      </c>
      <c r="X333" s="8"/>
      <c r="Y333" s="8">
        <v>0</v>
      </c>
      <c r="Z333" s="8">
        <v>0</v>
      </c>
      <c r="AA333" s="8" t="s">
        <v>740</v>
      </c>
      <c r="AB333" s="1095">
        <v>167.95800000000003</v>
      </c>
      <c r="AC333" s="8">
        <v>853786.50000000012</v>
      </c>
      <c r="AD333" s="8">
        <v>0</v>
      </c>
      <c r="AE333" s="8">
        <v>853786.50000000012</v>
      </c>
      <c r="AF333" s="1081"/>
      <c r="AG333" s="1082">
        <v>853786.50000000012</v>
      </c>
      <c r="AH333" s="89">
        <v>0</v>
      </c>
      <c r="AI333" s="1082">
        <v>853786.50000000012</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675914.31250000023</v>
      </c>
      <c r="N334" s="89">
        <v>0</v>
      </c>
      <c r="O334" s="1082">
        <v>675914.31250000023</v>
      </c>
      <c r="P334" s="598">
        <v>675914.31250000023</v>
      </c>
      <c r="Q334" s="776">
        <v>637114.06588745432</v>
      </c>
      <c r="R334" s="776">
        <v>4024.3055555555561</v>
      </c>
      <c r="S334" s="776">
        <v>3793.2939537709076</v>
      </c>
      <c r="T334" s="533">
        <v>4024.3055555555557</v>
      </c>
      <c r="U334" s="1086"/>
      <c r="V334" s="8"/>
      <c r="W334" s="1084">
        <v>4024.3055555555561</v>
      </c>
      <c r="X334" s="8"/>
      <c r="Y334" s="8">
        <v>0</v>
      </c>
      <c r="Z334" s="8">
        <v>0</v>
      </c>
      <c r="AA334" s="8" t="s">
        <v>740</v>
      </c>
      <c r="AB334" s="1095">
        <v>167.95800000000003</v>
      </c>
      <c r="AC334" s="8">
        <v>675914.31250000023</v>
      </c>
      <c r="AD334" s="8">
        <v>0</v>
      </c>
      <c r="AE334" s="8">
        <v>675914.31250000023</v>
      </c>
      <c r="AF334" s="1081"/>
      <c r="AG334" s="1082">
        <v>675914.31250000023</v>
      </c>
      <c r="AH334" s="89">
        <v>0</v>
      </c>
      <c r="AI334" s="1082">
        <v>675914.31250000023</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675914.31250000023</v>
      </c>
      <c r="N335" s="89">
        <v>0</v>
      </c>
      <c r="O335" s="1082">
        <v>675914.31250000023</v>
      </c>
      <c r="P335" s="598">
        <v>675914.31250000023</v>
      </c>
      <c r="Q335" s="776">
        <v>637114.06588745432</v>
      </c>
      <c r="R335" s="776">
        <v>4024.3055555555561</v>
      </c>
      <c r="S335" s="776">
        <v>3793.2939537709076</v>
      </c>
      <c r="T335" s="533">
        <v>4024.3055555555557</v>
      </c>
      <c r="U335" s="1086"/>
      <c r="V335" s="8"/>
      <c r="W335" s="1084">
        <v>4024.3055555555561</v>
      </c>
      <c r="X335" s="8"/>
      <c r="Y335" s="8">
        <v>0</v>
      </c>
      <c r="Z335" s="8">
        <v>0</v>
      </c>
      <c r="AA335" s="8" t="s">
        <v>740</v>
      </c>
      <c r="AB335" s="1095">
        <v>167.95800000000003</v>
      </c>
      <c r="AC335" s="8">
        <v>675914.31250000023</v>
      </c>
      <c r="AD335" s="8">
        <v>0</v>
      </c>
      <c r="AE335" s="8">
        <v>675914.31250000023</v>
      </c>
      <c r="AF335" s="1081"/>
      <c r="AG335" s="1082">
        <v>675914.31250000023</v>
      </c>
      <c r="AH335" s="89">
        <v>0</v>
      </c>
      <c r="AI335" s="1082">
        <v>675914.31250000023</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675914.31250000023</v>
      </c>
      <c r="N336" s="89">
        <v>0</v>
      </c>
      <c r="O336" s="1082">
        <v>675914.31250000023</v>
      </c>
      <c r="P336" s="598">
        <v>675914.31250000023</v>
      </c>
      <c r="Q336" s="776">
        <v>637114.06588745432</v>
      </c>
      <c r="R336" s="776">
        <v>4024.3055555555561</v>
      </c>
      <c r="S336" s="776">
        <v>3793.2939537709076</v>
      </c>
      <c r="T336" s="533">
        <v>4024.3055555555557</v>
      </c>
      <c r="U336" s="1086"/>
      <c r="V336" s="8"/>
      <c r="W336" s="1084">
        <v>4024.3055555555561</v>
      </c>
      <c r="X336" s="8"/>
      <c r="Y336" s="8">
        <v>0</v>
      </c>
      <c r="Z336" s="8">
        <v>0</v>
      </c>
      <c r="AA336" s="8" t="s">
        <v>740</v>
      </c>
      <c r="AB336" s="1095">
        <v>167.95800000000003</v>
      </c>
      <c r="AC336" s="8">
        <v>675914.31250000023</v>
      </c>
      <c r="AD336" s="8">
        <v>0</v>
      </c>
      <c r="AE336" s="8">
        <v>675914.31250000023</v>
      </c>
      <c r="AF336" s="1081"/>
      <c r="AG336" s="1082">
        <v>675914.31250000023</v>
      </c>
      <c r="AH336" s="89">
        <v>0</v>
      </c>
      <c r="AI336" s="1082">
        <v>675914.31250000023</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675914.31250000023</v>
      </c>
      <c r="N337" s="89">
        <v>0</v>
      </c>
      <c r="O337" s="1082">
        <v>675914.31250000023</v>
      </c>
      <c r="P337" s="598">
        <v>675914.31250000023</v>
      </c>
      <c r="Q337" s="776">
        <v>618557.34552180034</v>
      </c>
      <c r="R337" s="776">
        <v>4024.3055555555561</v>
      </c>
      <c r="S337" s="776">
        <v>3682.8096638552506</v>
      </c>
      <c r="T337" s="533">
        <v>4024.3055555555566</v>
      </c>
      <c r="U337" s="1086"/>
      <c r="V337" s="8"/>
      <c r="W337" s="1084">
        <v>4024.3055555555561</v>
      </c>
      <c r="X337" s="8"/>
      <c r="Y337" s="8">
        <v>0</v>
      </c>
      <c r="Z337" s="8">
        <v>0</v>
      </c>
      <c r="AA337" s="8" t="s">
        <v>740</v>
      </c>
      <c r="AB337" s="1095">
        <v>167.95800000000003</v>
      </c>
      <c r="AC337" s="8">
        <v>675914.31250000023</v>
      </c>
      <c r="AD337" s="8">
        <v>0</v>
      </c>
      <c r="AE337" s="8">
        <v>675914.31250000023</v>
      </c>
      <c r="AF337" s="1081"/>
      <c r="AG337" s="1082">
        <v>675914.31250000023</v>
      </c>
      <c r="AH337" s="89">
        <v>0</v>
      </c>
      <c r="AI337" s="1082">
        <v>675914.31250000023</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675914.31250000023</v>
      </c>
      <c r="N338" s="89">
        <v>0</v>
      </c>
      <c r="O338" s="1082">
        <v>675914.31250000023</v>
      </c>
      <c r="P338" s="598">
        <v>675914.31250000023</v>
      </c>
      <c r="Q338" s="776">
        <v>618557.34552180034</v>
      </c>
      <c r="R338" s="776">
        <v>4024.3055555555561</v>
      </c>
      <c r="S338" s="776">
        <v>3682.8096638552506</v>
      </c>
      <c r="T338" s="533">
        <v>4024.3055555555566</v>
      </c>
      <c r="U338" s="1086"/>
      <c r="V338" s="8"/>
      <c r="W338" s="1084">
        <v>4024.3055555555561</v>
      </c>
      <c r="X338" s="8"/>
      <c r="Y338" s="8">
        <v>0</v>
      </c>
      <c r="Z338" s="8">
        <v>0</v>
      </c>
      <c r="AA338" s="8" t="s">
        <v>740</v>
      </c>
      <c r="AB338" s="1095">
        <v>167.95800000000003</v>
      </c>
      <c r="AC338" s="8">
        <v>675914.31250000023</v>
      </c>
      <c r="AD338" s="8">
        <v>0</v>
      </c>
      <c r="AE338" s="8">
        <v>675914.31250000023</v>
      </c>
      <c r="AF338" s="1081"/>
      <c r="AG338" s="1082">
        <v>675914.31250000023</v>
      </c>
      <c r="AH338" s="89">
        <v>0</v>
      </c>
      <c r="AI338" s="1082">
        <v>675914.31250000023</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675914.31250000023</v>
      </c>
      <c r="N339" s="89">
        <v>0</v>
      </c>
      <c r="O339" s="1082">
        <v>675914.31250000023</v>
      </c>
      <c r="P339" s="598">
        <v>675914.31250000023</v>
      </c>
      <c r="Q339" s="776">
        <v>618557.34552180034</v>
      </c>
      <c r="R339" s="776">
        <v>4024.3055555555561</v>
      </c>
      <c r="S339" s="776">
        <v>3682.8096638552506</v>
      </c>
      <c r="T339" s="533">
        <v>4024.3055555555566</v>
      </c>
      <c r="U339" s="1086"/>
      <c r="V339" s="8"/>
      <c r="W339" s="1084">
        <v>4024.3055555555561</v>
      </c>
      <c r="X339" s="8"/>
      <c r="Y339" s="8">
        <v>0</v>
      </c>
      <c r="Z339" s="8">
        <v>0</v>
      </c>
      <c r="AA339" s="8" t="s">
        <v>740</v>
      </c>
      <c r="AB339" s="1095">
        <v>167.95800000000003</v>
      </c>
      <c r="AC339" s="8">
        <v>675914.31250000023</v>
      </c>
      <c r="AD339" s="8">
        <v>0</v>
      </c>
      <c r="AE339" s="8">
        <v>675914.31250000023</v>
      </c>
      <c r="AF339" s="1081"/>
      <c r="AG339" s="1082">
        <v>675914.31250000023</v>
      </c>
      <c r="AH339" s="89">
        <v>0</v>
      </c>
      <c r="AI339" s="1082">
        <v>675914.31250000023</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675914.31250000023</v>
      </c>
      <c r="N340" s="89">
        <v>0</v>
      </c>
      <c r="O340" s="1082">
        <v>675914.31250000023</v>
      </c>
      <c r="P340" s="598">
        <v>675914.31250000023</v>
      </c>
      <c r="Q340" s="776">
        <v>618557.34552180034</v>
      </c>
      <c r="R340" s="776">
        <v>4024.3055555555561</v>
      </c>
      <c r="S340" s="776">
        <v>3682.8096638552506</v>
      </c>
      <c r="T340" s="533">
        <v>4024.3055555555566</v>
      </c>
      <c r="U340" s="1086"/>
      <c r="V340" s="8"/>
      <c r="W340" s="1084">
        <v>4024.3055555555561</v>
      </c>
      <c r="X340" s="8"/>
      <c r="Y340" s="8">
        <v>0</v>
      </c>
      <c r="Z340" s="8">
        <v>0</v>
      </c>
      <c r="AA340" s="8" t="s">
        <v>740</v>
      </c>
      <c r="AB340" s="1095">
        <v>167.95800000000003</v>
      </c>
      <c r="AC340" s="8">
        <v>675914.31250000023</v>
      </c>
      <c r="AD340" s="8">
        <v>0</v>
      </c>
      <c r="AE340" s="8">
        <v>675914.31250000023</v>
      </c>
      <c r="AF340" s="1081"/>
      <c r="AG340" s="1082">
        <v>675914.31250000023</v>
      </c>
      <c r="AH340" s="89">
        <v>0</v>
      </c>
      <c r="AI340" s="1082">
        <v>675914.31250000023</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998809.57962840691</v>
      </c>
      <c r="N341" s="89">
        <v>0</v>
      </c>
      <c r="O341" s="1082">
        <v>998809.57962840691</v>
      </c>
      <c r="P341" s="598">
        <v>998809.57962840691</v>
      </c>
      <c r="Q341" s="776">
        <v>914052.25607897213</v>
      </c>
      <c r="R341" s="776">
        <v>4024.3055555555561</v>
      </c>
      <c r="S341" s="776">
        <v>3682.8096638552506</v>
      </c>
      <c r="T341" s="533">
        <v>4024.3055555555566</v>
      </c>
      <c r="U341" s="1086"/>
      <c r="V341" s="8"/>
      <c r="W341" s="1084">
        <v>4024.3055555555561</v>
      </c>
      <c r="X341" s="8"/>
      <c r="Y341" s="8">
        <v>0</v>
      </c>
      <c r="Z341" s="8">
        <v>0</v>
      </c>
      <c r="AA341" s="8" t="s">
        <v>740</v>
      </c>
      <c r="AB341" s="1130">
        <v>176.35590000000005</v>
      </c>
      <c r="AC341" s="8">
        <v>709710.0281250003</v>
      </c>
      <c r="AD341" s="8">
        <v>289099.5515034066</v>
      </c>
      <c r="AE341" s="8">
        <v>998809.57962840691</v>
      </c>
      <c r="AF341" s="1081"/>
      <c r="AG341" s="1082">
        <v>998809.57962840691</v>
      </c>
      <c r="AH341" s="89">
        <v>0</v>
      </c>
      <c r="AI341" s="1082">
        <v>998809.57962840691</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709710.0281250003</v>
      </c>
      <c r="N342" s="89">
        <v>0</v>
      </c>
      <c r="O342" s="1082">
        <v>709710.0281250003</v>
      </c>
      <c r="P342" s="598">
        <v>709710.0281250003</v>
      </c>
      <c r="Q342" s="776">
        <v>649485.2127978903</v>
      </c>
      <c r="R342" s="776">
        <v>4024.3055555555561</v>
      </c>
      <c r="S342" s="776">
        <v>3682.8096638552506</v>
      </c>
      <c r="T342" s="533">
        <v>4024.3055555555566</v>
      </c>
      <c r="U342" s="1086"/>
      <c r="V342" s="8"/>
      <c r="W342" s="1084">
        <v>4024.3055555555561</v>
      </c>
      <c r="X342" s="8"/>
      <c r="Y342" s="8">
        <v>0</v>
      </c>
      <c r="Z342" s="8">
        <v>0</v>
      </c>
      <c r="AA342" s="8" t="s">
        <v>740</v>
      </c>
      <c r="AB342" s="1130">
        <v>176.35590000000005</v>
      </c>
      <c r="AC342" s="8">
        <v>709710.0281250003</v>
      </c>
      <c r="AD342" s="8">
        <v>0</v>
      </c>
      <c r="AE342" s="8">
        <v>709710.0281250003</v>
      </c>
      <c r="AF342" s="1081"/>
      <c r="AG342" s="1082">
        <v>709710.0281250003</v>
      </c>
      <c r="AH342" s="89">
        <v>0</v>
      </c>
      <c r="AI342" s="1082">
        <v>709710.0281250003</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709710.0281250003</v>
      </c>
      <c r="N343" s="89">
        <v>0</v>
      </c>
      <c r="O343" s="1082">
        <v>709710.0281250003</v>
      </c>
      <c r="P343" s="598">
        <v>709710.0281250003</v>
      </c>
      <c r="Q343" s="776">
        <v>649485.2127978903</v>
      </c>
      <c r="R343" s="776">
        <v>4024.3055555555561</v>
      </c>
      <c r="S343" s="776">
        <v>3682.8096638552506</v>
      </c>
      <c r="T343" s="533">
        <v>4024.3055555555566</v>
      </c>
      <c r="U343" s="1086"/>
      <c r="V343" s="8"/>
      <c r="W343" s="1084">
        <v>4024.3055555555561</v>
      </c>
      <c r="X343" s="8"/>
      <c r="Y343" s="8">
        <v>0</v>
      </c>
      <c r="Z343" s="8">
        <v>0</v>
      </c>
      <c r="AA343" s="8" t="s">
        <v>740</v>
      </c>
      <c r="AB343" s="1130">
        <v>176.35590000000005</v>
      </c>
      <c r="AC343" s="8">
        <v>709710.0281250003</v>
      </c>
      <c r="AD343" s="8">
        <v>0</v>
      </c>
      <c r="AE343" s="8">
        <v>709710.0281250003</v>
      </c>
      <c r="AF343" s="1081"/>
      <c r="AG343" s="1082">
        <v>709710.0281250003</v>
      </c>
      <c r="AH343" s="89">
        <v>0</v>
      </c>
      <c r="AI343" s="1082">
        <v>709710.0281250003</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709710.0281250003</v>
      </c>
      <c r="N344" s="89">
        <v>0</v>
      </c>
      <c r="O344" s="1082">
        <v>709710.0281250003</v>
      </c>
      <c r="P344" s="598">
        <v>709710.0281250003</v>
      </c>
      <c r="Q344" s="776">
        <v>649485.2127978903</v>
      </c>
      <c r="R344" s="776">
        <v>4024.3055555555561</v>
      </c>
      <c r="S344" s="776">
        <v>3682.8096638552506</v>
      </c>
      <c r="T344" s="533">
        <v>4024.3055555555566</v>
      </c>
      <c r="U344" s="1086"/>
      <c r="V344" s="8"/>
      <c r="W344" s="1084">
        <v>4024.3055555555561</v>
      </c>
      <c r="X344" s="8"/>
      <c r="Y344" s="8">
        <v>0</v>
      </c>
      <c r="Z344" s="8">
        <v>0</v>
      </c>
      <c r="AA344" s="8" t="s">
        <v>740</v>
      </c>
      <c r="AB344" s="1130">
        <v>176.35590000000005</v>
      </c>
      <c r="AC344" s="8">
        <v>709710.0281250003</v>
      </c>
      <c r="AD344" s="8">
        <v>0</v>
      </c>
      <c r="AE344" s="8">
        <v>709710.0281250003</v>
      </c>
      <c r="AF344" s="1081"/>
      <c r="AG344" s="1082">
        <v>709710.0281250003</v>
      </c>
      <c r="AH344" s="89">
        <v>0</v>
      </c>
      <c r="AI344" s="1082">
        <v>709710.0281250003</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709710.0281250003</v>
      </c>
      <c r="N345" s="89">
        <v>0</v>
      </c>
      <c r="O345" s="1082">
        <v>709710.0281250003</v>
      </c>
      <c r="P345" s="598">
        <v>709710.0281250003</v>
      </c>
      <c r="Q345" s="776">
        <v>649485.2127978903</v>
      </c>
      <c r="R345" s="776">
        <v>4024.3055555555561</v>
      </c>
      <c r="S345" s="776">
        <v>3682.8096638552506</v>
      </c>
      <c r="T345" s="533">
        <v>4024.3055555555566</v>
      </c>
      <c r="U345" s="1086"/>
      <c r="V345" s="8"/>
      <c r="W345" s="1084">
        <v>4024.3055555555561</v>
      </c>
      <c r="X345" s="8"/>
      <c r="Y345" s="8">
        <v>0</v>
      </c>
      <c r="Z345" s="8">
        <v>0</v>
      </c>
      <c r="AA345" s="8" t="s">
        <v>740</v>
      </c>
      <c r="AB345" s="1130">
        <v>176.35590000000005</v>
      </c>
      <c r="AC345" s="8">
        <v>709710.0281250003</v>
      </c>
      <c r="AD345" s="8">
        <v>0</v>
      </c>
      <c r="AE345" s="8">
        <v>709710.0281250003</v>
      </c>
      <c r="AF345" s="1081"/>
      <c r="AG345" s="1082">
        <v>709710.0281250003</v>
      </c>
      <c r="AH345" s="89">
        <v>0</v>
      </c>
      <c r="AI345" s="1082">
        <v>709710.0281250003</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448237.91250000009</v>
      </c>
      <c r="N346" s="89">
        <v>0</v>
      </c>
      <c r="O346" s="1082">
        <v>448237.91250000009</v>
      </c>
      <c r="P346" s="598">
        <v>448237.91250000009</v>
      </c>
      <c r="Q346" s="776">
        <v>410201.18703024642</v>
      </c>
      <c r="R346" s="776">
        <v>2541.6666666666665</v>
      </c>
      <c r="S346" s="776">
        <v>2325.9850508559471</v>
      </c>
      <c r="T346" s="533">
        <v>2541.6666666666665</v>
      </c>
      <c r="U346" s="1086"/>
      <c r="V346" s="8"/>
      <c r="W346" s="1084">
        <v>2541.6666666666665</v>
      </c>
      <c r="X346" s="8"/>
      <c r="Y346" s="8">
        <v>0</v>
      </c>
      <c r="Z346" s="8">
        <v>0</v>
      </c>
      <c r="AA346" s="8" t="s">
        <v>740</v>
      </c>
      <c r="AB346" s="1130">
        <v>176.35590000000005</v>
      </c>
      <c r="AC346" s="8">
        <v>448237.91250000009</v>
      </c>
      <c r="AD346" s="8">
        <v>0</v>
      </c>
      <c r="AE346" s="8">
        <v>448237.91250000009</v>
      </c>
      <c r="AF346" s="1081"/>
      <c r="AG346" s="1082">
        <v>448237.91250000009</v>
      </c>
      <c r="AH346" s="89">
        <v>0</v>
      </c>
      <c r="AI346" s="1082">
        <v>448237.91250000009</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448237.91250000009</v>
      </c>
      <c r="N347" s="89">
        <v>0</v>
      </c>
      <c r="O347" s="1082">
        <v>448237.91250000009</v>
      </c>
      <c r="P347" s="598">
        <v>448237.91250000009</v>
      </c>
      <c r="Q347" s="776">
        <v>410201.18703024642</v>
      </c>
      <c r="R347" s="776">
        <v>2541.6666666666665</v>
      </c>
      <c r="S347" s="776">
        <v>2325.9850508559471</v>
      </c>
      <c r="T347" s="533">
        <v>2541.6666666666665</v>
      </c>
      <c r="U347" s="1086"/>
      <c r="V347" s="8"/>
      <c r="W347" s="1084">
        <v>2541.6666666666665</v>
      </c>
      <c r="X347" s="8"/>
      <c r="Y347" s="8">
        <v>0</v>
      </c>
      <c r="Z347" s="8">
        <v>0</v>
      </c>
      <c r="AA347" s="8" t="s">
        <v>740</v>
      </c>
      <c r="AB347" s="1130">
        <v>176.35590000000005</v>
      </c>
      <c r="AC347" s="8">
        <v>448237.91250000009</v>
      </c>
      <c r="AD347" s="8">
        <v>0</v>
      </c>
      <c r="AE347" s="8">
        <v>448237.91250000009</v>
      </c>
      <c r="AF347" s="1081"/>
      <c r="AG347" s="1082">
        <v>448237.91250000009</v>
      </c>
      <c r="AH347" s="89">
        <v>0</v>
      </c>
      <c r="AI347" s="1082">
        <v>448237.91250000009</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448237.91250000009</v>
      </c>
      <c r="N348" s="89">
        <v>0</v>
      </c>
      <c r="O348" s="1082">
        <v>448237.91250000009</v>
      </c>
      <c r="P348" s="598">
        <v>448237.91250000009</v>
      </c>
      <c r="Q348" s="776">
        <v>410201.18703024642</v>
      </c>
      <c r="R348" s="776">
        <v>2541.6666666666665</v>
      </c>
      <c r="S348" s="776">
        <v>2325.9850508559471</v>
      </c>
      <c r="T348" s="533">
        <v>2541.6666666666665</v>
      </c>
      <c r="U348" s="1086"/>
      <c r="V348" s="8"/>
      <c r="W348" s="1084">
        <v>2541.6666666666665</v>
      </c>
      <c r="X348" s="8"/>
      <c r="Y348" s="8">
        <v>0</v>
      </c>
      <c r="Z348" s="8">
        <v>0</v>
      </c>
      <c r="AA348" s="8" t="s">
        <v>740</v>
      </c>
      <c r="AB348" s="1130">
        <v>176.35590000000005</v>
      </c>
      <c r="AC348" s="8">
        <v>448237.91250000009</v>
      </c>
      <c r="AD348" s="8">
        <v>0</v>
      </c>
      <c r="AE348" s="8">
        <v>448237.91250000009</v>
      </c>
      <c r="AF348" s="1081"/>
      <c r="AG348" s="1082">
        <v>448237.91250000009</v>
      </c>
      <c r="AH348" s="89">
        <v>0</v>
      </c>
      <c r="AI348" s="1082">
        <v>448237.91250000009</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448237.91250000009</v>
      </c>
      <c r="N349" s="89">
        <v>0</v>
      </c>
      <c r="O349" s="1082">
        <v>448237.91250000009</v>
      </c>
      <c r="P349" s="598">
        <v>448237.91250000009</v>
      </c>
      <c r="Q349" s="776">
        <v>398253.57964101597</v>
      </c>
      <c r="R349" s="776">
        <v>2541.6666666666665</v>
      </c>
      <c r="S349" s="776">
        <v>2258.2379134523762</v>
      </c>
      <c r="T349" s="533">
        <v>2541.666666666667</v>
      </c>
      <c r="U349" s="1086"/>
      <c r="V349" s="8"/>
      <c r="W349" s="1084">
        <v>2541.6666666666665</v>
      </c>
      <c r="X349" s="8"/>
      <c r="Y349" s="8">
        <v>0</v>
      </c>
      <c r="Z349" s="8">
        <v>0</v>
      </c>
      <c r="AA349" s="8" t="s">
        <v>740</v>
      </c>
      <c r="AB349" s="1130">
        <v>176.35590000000005</v>
      </c>
      <c r="AC349" s="8">
        <v>448237.91250000009</v>
      </c>
      <c r="AD349" s="8">
        <v>0</v>
      </c>
      <c r="AE349" s="8">
        <v>448237.91250000009</v>
      </c>
      <c r="AF349" s="1081"/>
      <c r="AG349" s="1082">
        <v>448237.91250000009</v>
      </c>
      <c r="AH349" s="89">
        <v>0</v>
      </c>
      <c r="AI349" s="1082">
        <v>448237.91250000009</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448237.91250000009</v>
      </c>
      <c r="N350" s="89">
        <v>0</v>
      </c>
      <c r="O350" s="1082">
        <v>448237.91250000009</v>
      </c>
      <c r="P350" s="598">
        <v>448237.91250000009</v>
      </c>
      <c r="Q350" s="776">
        <v>398253.57964101597</v>
      </c>
      <c r="R350" s="776">
        <v>2541.6666666666665</v>
      </c>
      <c r="S350" s="776">
        <v>2258.2379134523762</v>
      </c>
      <c r="T350" s="533">
        <v>2541.666666666667</v>
      </c>
      <c r="U350" s="1086"/>
      <c r="V350" s="8"/>
      <c r="W350" s="1084">
        <v>2541.6666666666665</v>
      </c>
      <c r="X350" s="8"/>
      <c r="Y350" s="8">
        <v>0</v>
      </c>
      <c r="Z350" s="8">
        <v>0</v>
      </c>
      <c r="AA350" s="8" t="s">
        <v>740</v>
      </c>
      <c r="AB350" s="1130">
        <v>176.35590000000005</v>
      </c>
      <c r="AC350" s="8">
        <v>448237.91250000009</v>
      </c>
      <c r="AD350" s="8">
        <v>0</v>
      </c>
      <c r="AE350" s="8">
        <v>448237.91250000009</v>
      </c>
      <c r="AF350" s="1081"/>
      <c r="AG350" s="1082">
        <v>448237.91250000009</v>
      </c>
      <c r="AH350" s="89">
        <v>0</v>
      </c>
      <c r="AI350" s="1082">
        <v>448237.91250000009</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448237.91250000009</v>
      </c>
      <c r="N351" s="89">
        <v>0</v>
      </c>
      <c r="O351" s="1082">
        <v>448237.91250000009</v>
      </c>
      <c r="P351" s="598">
        <v>448237.91250000009</v>
      </c>
      <c r="Q351" s="776">
        <v>398253.57964101597</v>
      </c>
      <c r="R351" s="776">
        <v>2541.6666666666665</v>
      </c>
      <c r="S351" s="776">
        <v>2258.2379134523762</v>
      </c>
      <c r="T351" s="533">
        <v>2541.666666666667</v>
      </c>
      <c r="U351" s="1086"/>
      <c r="V351" s="8"/>
      <c r="W351" s="1084">
        <v>2541.6666666666665</v>
      </c>
      <c r="X351" s="8"/>
      <c r="Y351" s="8">
        <v>0</v>
      </c>
      <c r="Z351" s="8">
        <v>0</v>
      </c>
      <c r="AA351" s="8" t="s">
        <v>740</v>
      </c>
      <c r="AB351" s="1130">
        <v>176.35590000000005</v>
      </c>
      <c r="AC351" s="8">
        <v>448237.91250000009</v>
      </c>
      <c r="AD351" s="8">
        <v>0</v>
      </c>
      <c r="AE351" s="8">
        <v>448237.91250000009</v>
      </c>
      <c r="AF351" s="1081"/>
      <c r="AG351" s="1082">
        <v>448237.91250000009</v>
      </c>
      <c r="AH351" s="89">
        <v>0</v>
      </c>
      <c r="AI351" s="1082">
        <v>448237.91250000009</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448237.91250000009</v>
      </c>
      <c r="N352" s="89">
        <v>0</v>
      </c>
      <c r="O352" s="1082">
        <v>448237.91250000009</v>
      </c>
      <c r="P352" s="598">
        <v>448237.91250000009</v>
      </c>
      <c r="Q352" s="776">
        <v>398253.57964101597</v>
      </c>
      <c r="R352" s="776">
        <v>2541.6666666666665</v>
      </c>
      <c r="S352" s="776">
        <v>2258.2379134523762</v>
      </c>
      <c r="T352" s="533">
        <v>2541.666666666667</v>
      </c>
      <c r="U352" s="1086"/>
      <c r="V352" s="8"/>
      <c r="W352" s="1084">
        <v>2541.6666666666665</v>
      </c>
      <c r="X352" s="8"/>
      <c r="Y352" s="8">
        <v>0</v>
      </c>
      <c r="Z352" s="8">
        <v>0</v>
      </c>
      <c r="AA352" s="8" t="s">
        <v>740</v>
      </c>
      <c r="AB352" s="1130">
        <v>176.35590000000005</v>
      </c>
      <c r="AC352" s="8">
        <v>448237.91250000009</v>
      </c>
      <c r="AD352" s="8">
        <v>0</v>
      </c>
      <c r="AE352" s="8">
        <v>448237.91250000009</v>
      </c>
      <c r="AF352" s="1081"/>
      <c r="AG352" s="1082">
        <v>448237.91250000009</v>
      </c>
      <c r="AH352" s="89">
        <v>0</v>
      </c>
      <c r="AI352" s="1082">
        <v>448237.91250000009</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767067.94961827388</v>
      </c>
      <c r="N353" s="89">
        <v>0</v>
      </c>
      <c r="O353" s="1082">
        <v>767067.94961827388</v>
      </c>
      <c r="P353" s="598">
        <v>767067.94961827388</v>
      </c>
      <c r="Q353" s="776">
        <v>681529.93810708064</v>
      </c>
      <c r="R353" s="776">
        <v>2541.6666666666665</v>
      </c>
      <c r="S353" s="776">
        <v>2258.2379134523762</v>
      </c>
      <c r="T353" s="533">
        <v>2541.666666666667</v>
      </c>
      <c r="U353" s="1086"/>
      <c r="V353" s="8"/>
      <c r="W353" s="1084">
        <v>2541.6666666666665</v>
      </c>
      <c r="X353" s="8"/>
      <c r="Y353" s="8">
        <v>0</v>
      </c>
      <c r="Z353" s="8">
        <v>0</v>
      </c>
      <c r="AA353" s="8" t="s">
        <v>740</v>
      </c>
      <c r="AB353" s="1130">
        <v>185.17369500000007</v>
      </c>
      <c r="AC353" s="8">
        <v>470649.80812500016</v>
      </c>
      <c r="AD353" s="8">
        <v>296418.14149327367</v>
      </c>
      <c r="AE353" s="8">
        <v>767067.94961827388</v>
      </c>
      <c r="AF353" s="1081"/>
      <c r="AG353" s="1082">
        <v>767067.94961827388</v>
      </c>
      <c r="AH353" s="89">
        <v>0</v>
      </c>
      <c r="AI353" s="1082">
        <v>767067.94961827388</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470649.80812500016</v>
      </c>
      <c r="N354" s="89">
        <v>0</v>
      </c>
      <c r="O354" s="1082">
        <v>470649.80812500016</v>
      </c>
      <c r="P354" s="598">
        <v>470649.80812500016</v>
      </c>
      <c r="Q354" s="776">
        <v>418166.25862306682</v>
      </c>
      <c r="R354" s="776">
        <v>2541.6666666666665</v>
      </c>
      <c r="S354" s="776">
        <v>2258.2379134523762</v>
      </c>
      <c r="T354" s="533">
        <v>2541.666666666667</v>
      </c>
      <c r="U354" s="1086"/>
      <c r="V354" s="8"/>
      <c r="W354" s="1084">
        <v>2541.6666666666665</v>
      </c>
      <c r="X354" s="8"/>
      <c r="Y354" s="8">
        <v>0</v>
      </c>
      <c r="Z354" s="8">
        <v>0</v>
      </c>
      <c r="AA354" s="8" t="s">
        <v>740</v>
      </c>
      <c r="AB354" s="1130">
        <v>185.17369500000007</v>
      </c>
      <c r="AC354" s="8">
        <v>470649.80812500016</v>
      </c>
      <c r="AD354" s="8">
        <v>0</v>
      </c>
      <c r="AE354" s="8">
        <v>470649.80812500016</v>
      </c>
      <c r="AF354" s="1081"/>
      <c r="AG354" s="1082">
        <v>470649.80812500016</v>
      </c>
      <c r="AH354" s="89">
        <v>0</v>
      </c>
      <c r="AI354" s="1082">
        <v>470649.80812500016</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470649.80812500016</v>
      </c>
      <c r="N355" s="89">
        <v>0</v>
      </c>
      <c r="O355" s="1082">
        <v>470649.80812500016</v>
      </c>
      <c r="P355" s="598">
        <v>470649.80812500016</v>
      </c>
      <c r="Q355" s="776">
        <v>418166.25862306682</v>
      </c>
      <c r="R355" s="776">
        <v>2541.6666666666665</v>
      </c>
      <c r="S355" s="776">
        <v>2258.2379134523762</v>
      </c>
      <c r="T355" s="533">
        <v>2541.666666666667</v>
      </c>
      <c r="U355" s="1086"/>
      <c r="V355" s="8"/>
      <c r="W355" s="1084">
        <v>2541.6666666666665</v>
      </c>
      <c r="X355" s="8"/>
      <c r="Y355" s="8">
        <v>0</v>
      </c>
      <c r="Z355" s="8">
        <v>0</v>
      </c>
      <c r="AA355" s="8" t="s">
        <v>740</v>
      </c>
      <c r="AB355" s="1130">
        <v>185.17369500000007</v>
      </c>
      <c r="AC355" s="8">
        <v>470649.80812500016</v>
      </c>
      <c r="AD355" s="8">
        <v>0</v>
      </c>
      <c r="AE355" s="8">
        <v>470649.80812500016</v>
      </c>
      <c r="AF355" s="1081"/>
      <c r="AG355" s="1082">
        <v>470649.80812500016</v>
      </c>
      <c r="AH355" s="89">
        <v>0</v>
      </c>
      <c r="AI355" s="1082">
        <v>470649.80812500016</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470649.80812500016</v>
      </c>
      <c r="N356" s="89">
        <v>0</v>
      </c>
      <c r="O356" s="1082">
        <v>470649.80812500016</v>
      </c>
      <c r="P356" s="598">
        <v>470649.80812500016</v>
      </c>
      <c r="Q356" s="776">
        <v>418166.25862306682</v>
      </c>
      <c r="R356" s="776">
        <v>2541.6666666666665</v>
      </c>
      <c r="S356" s="776">
        <v>2258.2379134523762</v>
      </c>
      <c r="T356" s="533">
        <v>2541.666666666667</v>
      </c>
      <c r="U356" s="1086"/>
      <c r="V356" s="8"/>
      <c r="W356" s="1084">
        <v>2541.6666666666665</v>
      </c>
      <c r="X356" s="8"/>
      <c r="Y356" s="8">
        <v>0</v>
      </c>
      <c r="Z356" s="8">
        <v>0</v>
      </c>
      <c r="AA356" s="8" t="s">
        <v>740</v>
      </c>
      <c r="AB356" s="1130">
        <v>185.17369500000007</v>
      </c>
      <c r="AC356" s="8">
        <v>470649.80812500016</v>
      </c>
      <c r="AD356" s="8">
        <v>0</v>
      </c>
      <c r="AE356" s="8">
        <v>470649.80812500016</v>
      </c>
      <c r="AF356" s="1081"/>
      <c r="AG356" s="1082">
        <v>470649.80812500016</v>
      </c>
      <c r="AH356" s="89">
        <v>0</v>
      </c>
      <c r="AI356" s="1082">
        <v>470649.80812500016</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470649.80812500016</v>
      </c>
      <c r="N357" s="89">
        <v>0</v>
      </c>
      <c r="O357" s="1082">
        <v>470649.80812500016</v>
      </c>
      <c r="P357" s="598">
        <v>470649.80812500016</v>
      </c>
      <c r="Q357" s="776">
        <v>418166.25862306682</v>
      </c>
      <c r="R357" s="776">
        <v>2541.6666666666665</v>
      </c>
      <c r="S357" s="776">
        <v>2258.2379134523762</v>
      </c>
      <c r="T357" s="533">
        <v>2541.666666666667</v>
      </c>
      <c r="U357" s="1086"/>
      <c r="V357" s="8"/>
      <c r="W357" s="1084">
        <v>2541.6666666666665</v>
      </c>
      <c r="X357" s="8"/>
      <c r="Y357" s="8">
        <v>0</v>
      </c>
      <c r="Z357" s="8">
        <v>0</v>
      </c>
      <c r="AA357" s="8" t="s">
        <v>740</v>
      </c>
      <c r="AB357" s="1130">
        <v>185.17369500000007</v>
      </c>
      <c r="AC357" s="8">
        <v>470649.80812500016</v>
      </c>
      <c r="AD357" s="8">
        <v>0</v>
      </c>
      <c r="AE357" s="8">
        <v>470649.80812500016</v>
      </c>
      <c r="AF357" s="1081"/>
      <c r="AG357" s="1082">
        <v>470649.80812500016</v>
      </c>
      <c r="AH357" s="89">
        <v>0</v>
      </c>
      <c r="AI357" s="1082">
        <v>470649.80812500016</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470649.80812500016</v>
      </c>
      <c r="N358" s="89">
        <v>0</v>
      </c>
      <c r="O358" s="1082">
        <v>470649.80812500016</v>
      </c>
      <c r="P358" s="598">
        <v>470649.80812500016</v>
      </c>
      <c r="Q358" s="776">
        <v>418166.25862306682</v>
      </c>
      <c r="R358" s="776">
        <v>2541.6666666666665</v>
      </c>
      <c r="S358" s="776">
        <v>2258.2379134523762</v>
      </c>
      <c r="T358" s="533">
        <v>2541.666666666667</v>
      </c>
      <c r="U358" s="1086"/>
      <c r="V358" s="8"/>
      <c r="W358" s="1084">
        <v>2541.6666666666665</v>
      </c>
      <c r="X358" s="8"/>
      <c r="Y358" s="8">
        <v>0</v>
      </c>
      <c r="Z358" s="8">
        <v>0</v>
      </c>
      <c r="AA358" s="8" t="s">
        <v>740</v>
      </c>
      <c r="AB358" s="1130">
        <v>185.17369500000007</v>
      </c>
      <c r="AC358" s="8">
        <v>470649.80812500016</v>
      </c>
      <c r="AD358" s="8">
        <v>0</v>
      </c>
      <c r="AE358" s="8">
        <v>470649.80812500016</v>
      </c>
      <c r="AF358" s="1081"/>
      <c r="AG358" s="1082">
        <v>470649.80812500016</v>
      </c>
      <c r="AH358" s="89">
        <v>0</v>
      </c>
      <c r="AI358" s="1082">
        <v>470649.80812500016</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470649.80812500016</v>
      </c>
      <c r="N359" s="89">
        <v>0</v>
      </c>
      <c r="O359" s="1082">
        <v>470649.80812500016</v>
      </c>
      <c r="P359" s="598">
        <v>470649.80812500016</v>
      </c>
      <c r="Q359" s="776">
        <v>418166.25862306682</v>
      </c>
      <c r="R359" s="776">
        <v>2541.6666666666665</v>
      </c>
      <c r="S359" s="776">
        <v>2258.2379134523762</v>
      </c>
      <c r="T359" s="533">
        <v>2541.666666666667</v>
      </c>
      <c r="U359" s="1086"/>
      <c r="V359" s="8"/>
      <c r="W359" s="1084">
        <v>2541.6666666666665</v>
      </c>
      <c r="X359" s="8"/>
      <c r="Y359" s="8">
        <v>0</v>
      </c>
      <c r="Z359" s="8">
        <v>0</v>
      </c>
      <c r="AA359" s="8" t="s">
        <v>740</v>
      </c>
      <c r="AB359" s="1130">
        <v>185.17369500000007</v>
      </c>
      <c r="AC359" s="8">
        <v>470649.80812500016</v>
      </c>
      <c r="AD359" s="8">
        <v>0</v>
      </c>
      <c r="AE359" s="8">
        <v>470649.80812500016</v>
      </c>
      <c r="AF359" s="1081"/>
      <c r="AG359" s="1082">
        <v>470649.80812500016</v>
      </c>
      <c r="AH359" s="89">
        <v>0</v>
      </c>
      <c r="AI359" s="1082">
        <v>470649.80812500016</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470649.80812500016</v>
      </c>
      <c r="N360" s="89">
        <v>0</v>
      </c>
      <c r="O360" s="1082">
        <v>470649.80812500016</v>
      </c>
      <c r="P360" s="598">
        <v>470649.80812500016</v>
      </c>
      <c r="Q360" s="776">
        <v>418166.25862306682</v>
      </c>
      <c r="R360" s="776">
        <v>2541.6666666666665</v>
      </c>
      <c r="S360" s="776">
        <v>2258.2379134523762</v>
      </c>
      <c r="T360" s="533">
        <v>2541.666666666667</v>
      </c>
      <c r="U360" s="1086"/>
      <c r="V360" s="8"/>
      <c r="W360" s="1084">
        <v>2541.6666666666665</v>
      </c>
      <c r="X360" s="8"/>
      <c r="Y360" s="8">
        <v>0</v>
      </c>
      <c r="Z360" s="8">
        <v>0</v>
      </c>
      <c r="AA360" s="8" t="s">
        <v>740</v>
      </c>
      <c r="AB360" s="1130">
        <v>185.17369500000007</v>
      </c>
      <c r="AC360" s="8">
        <v>470649.80812500016</v>
      </c>
      <c r="AD360" s="8">
        <v>0</v>
      </c>
      <c r="AE360" s="8">
        <v>470649.80812500016</v>
      </c>
      <c r="AF360" s="1081"/>
      <c r="AG360" s="1082">
        <v>470649.80812500016</v>
      </c>
      <c r="AH360" s="89">
        <v>0</v>
      </c>
      <c r="AI360" s="1082">
        <v>470649.80812500016</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470649.80812500016</v>
      </c>
      <c r="N361" s="89">
        <v>0</v>
      </c>
      <c r="O361" s="1082">
        <v>470649.80812500016</v>
      </c>
      <c r="P361" s="598">
        <v>470649.80812500016</v>
      </c>
      <c r="Q361" s="776">
        <v>405986.65885734645</v>
      </c>
      <c r="R361" s="776">
        <v>2541.6666666666665</v>
      </c>
      <c r="S361" s="776">
        <v>2192.4639936430835</v>
      </c>
      <c r="T361" s="533">
        <v>2541.6666666666665</v>
      </c>
      <c r="U361" s="1086"/>
      <c r="V361" s="8"/>
      <c r="W361" s="1084">
        <v>2541.6666666666665</v>
      </c>
      <c r="X361" s="8"/>
      <c r="Y361" s="8">
        <v>0</v>
      </c>
      <c r="Z361" s="8">
        <v>0</v>
      </c>
      <c r="AA361" s="8" t="s">
        <v>740</v>
      </c>
      <c r="AB361" s="1130">
        <v>185.17369500000007</v>
      </c>
      <c r="AC361" s="8">
        <v>470649.80812500016</v>
      </c>
      <c r="AD361" s="8">
        <v>0</v>
      </c>
      <c r="AE361" s="8">
        <v>470649.80812500016</v>
      </c>
      <c r="AF361" s="1081"/>
      <c r="AG361" s="1082">
        <v>470649.80812500016</v>
      </c>
      <c r="AH361" s="89">
        <v>0</v>
      </c>
      <c r="AI361" s="1082">
        <v>470649.80812500016</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470649.80812500016</v>
      </c>
      <c r="N362" s="89">
        <v>0</v>
      </c>
      <c r="O362" s="1082">
        <v>470649.80812500016</v>
      </c>
      <c r="P362" s="598">
        <v>470649.80812500016</v>
      </c>
      <c r="Q362" s="776">
        <v>405986.65885734645</v>
      </c>
      <c r="R362" s="776">
        <v>2541.6666666666665</v>
      </c>
      <c r="S362" s="776">
        <v>2192.4639936430835</v>
      </c>
      <c r="T362" s="533">
        <v>2541.6666666666665</v>
      </c>
      <c r="U362" s="1086"/>
      <c r="V362" s="8"/>
      <c r="W362" s="1084">
        <v>2541.6666666666665</v>
      </c>
      <c r="X362" s="8"/>
      <c r="Y362" s="8">
        <v>0</v>
      </c>
      <c r="Z362" s="8">
        <v>0</v>
      </c>
      <c r="AA362" s="8" t="s">
        <v>740</v>
      </c>
      <c r="AB362" s="1130">
        <v>185.17369500000007</v>
      </c>
      <c r="AC362" s="8">
        <v>470649.80812500016</v>
      </c>
      <c r="AD362" s="8">
        <v>0</v>
      </c>
      <c r="AE362" s="8">
        <v>470649.80812500016</v>
      </c>
      <c r="AF362" s="1081"/>
      <c r="AG362" s="1082">
        <v>470649.80812500016</v>
      </c>
      <c r="AH362" s="89">
        <v>0</v>
      </c>
      <c r="AI362" s="1082">
        <v>470649.80812500016</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470649.80812500016</v>
      </c>
      <c r="N363" s="89">
        <v>0</v>
      </c>
      <c r="O363" s="1082">
        <v>470649.80812500016</v>
      </c>
      <c r="P363" s="598">
        <v>470649.80812500016</v>
      </c>
      <c r="Q363" s="776">
        <v>405986.65885734645</v>
      </c>
      <c r="R363" s="776">
        <v>2541.6666666666665</v>
      </c>
      <c r="S363" s="776">
        <v>2192.4639936430835</v>
      </c>
      <c r="T363" s="533">
        <v>2541.6666666666665</v>
      </c>
      <c r="U363" s="1086"/>
      <c r="V363" s="8"/>
      <c r="W363" s="1084">
        <v>2541.6666666666665</v>
      </c>
      <c r="X363" s="8"/>
      <c r="Y363" s="8">
        <v>0</v>
      </c>
      <c r="Z363" s="8">
        <v>0</v>
      </c>
      <c r="AA363" s="8" t="s">
        <v>740</v>
      </c>
      <c r="AB363" s="1130">
        <v>185.17369500000007</v>
      </c>
      <c r="AC363" s="8">
        <v>470649.80812500016</v>
      </c>
      <c r="AD363" s="8">
        <v>0</v>
      </c>
      <c r="AE363" s="8">
        <v>470649.80812500016</v>
      </c>
      <c r="AF363" s="1081"/>
      <c r="AG363" s="1082">
        <v>470649.80812500016</v>
      </c>
      <c r="AH363" s="89">
        <v>0</v>
      </c>
      <c r="AI363" s="1082">
        <v>470649.80812500016</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470649.80812500016</v>
      </c>
      <c r="N364" s="89">
        <v>0</v>
      </c>
      <c r="O364" s="1082">
        <v>470649.80812500016</v>
      </c>
      <c r="P364" s="598">
        <v>470649.80812500016</v>
      </c>
      <c r="Q364" s="776">
        <v>405986.65885734645</v>
      </c>
      <c r="R364" s="776">
        <v>2541.6666666666665</v>
      </c>
      <c r="S364" s="776">
        <v>2192.4639936430835</v>
      </c>
      <c r="T364" s="533">
        <v>2541.6666666666665</v>
      </c>
      <c r="U364" s="1086"/>
      <c r="V364" s="8"/>
      <c r="W364" s="1084">
        <v>2541.6666666666665</v>
      </c>
      <c r="X364" s="8"/>
      <c r="Y364" s="8">
        <v>0</v>
      </c>
      <c r="Z364" s="8">
        <v>0</v>
      </c>
      <c r="AA364" s="8" t="s">
        <v>740</v>
      </c>
      <c r="AB364" s="1130">
        <v>185.17369500000007</v>
      </c>
      <c r="AC364" s="8">
        <v>470649.80812500016</v>
      </c>
      <c r="AD364" s="8">
        <v>0</v>
      </c>
      <c r="AE364" s="8">
        <v>470649.80812500016</v>
      </c>
      <c r="AF364" s="1081"/>
      <c r="AG364" s="1082">
        <v>470649.80812500016</v>
      </c>
      <c r="AH364" s="89">
        <v>0</v>
      </c>
      <c r="AI364" s="1082">
        <v>470649.80812500016</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798104.30100205331</v>
      </c>
      <c r="N365" s="89">
        <v>0</v>
      </c>
      <c r="O365" s="1082">
        <v>798104.30100205331</v>
      </c>
      <c r="P365" s="598">
        <v>798104.30100205331</v>
      </c>
      <c r="Q365" s="776">
        <v>688451.78089915426</v>
      </c>
      <c r="R365" s="776">
        <v>2541.6666666666665</v>
      </c>
      <c r="S365" s="776">
        <v>2192.4639936430835</v>
      </c>
      <c r="T365" s="533">
        <v>2541.6666666666665</v>
      </c>
      <c r="U365" s="1086"/>
      <c r="V365" s="8"/>
      <c r="W365" s="1084">
        <v>2541.6666666666665</v>
      </c>
      <c r="X365" s="8"/>
      <c r="Y365" s="8">
        <v>0</v>
      </c>
      <c r="Z365" s="8">
        <v>0</v>
      </c>
      <c r="AA365" s="8" t="s">
        <v>740</v>
      </c>
      <c r="AB365" s="1130">
        <v>194.43237975000008</v>
      </c>
      <c r="AC365" s="8">
        <v>494182.29853125016</v>
      </c>
      <c r="AD365" s="8">
        <v>303922.0024708031</v>
      </c>
      <c r="AE365" s="8">
        <v>798104.30100205331</v>
      </c>
      <c r="AF365" s="1081"/>
      <c r="AG365" s="1082">
        <v>798104.30100205331</v>
      </c>
      <c r="AH365" s="89">
        <v>0</v>
      </c>
      <c r="AI365" s="1082">
        <v>798104.30100205331</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494182.29853125016</v>
      </c>
      <c r="N366" s="89">
        <v>0</v>
      </c>
      <c r="O366" s="1082">
        <v>494182.29853125016</v>
      </c>
      <c r="P366" s="598">
        <v>494182.29853125016</v>
      </c>
      <c r="Q366" s="776">
        <v>426285.99180021376</v>
      </c>
      <c r="R366" s="776">
        <v>2541.6666666666665</v>
      </c>
      <c r="S366" s="776">
        <v>2192.4639936430835</v>
      </c>
      <c r="T366" s="533">
        <v>2541.6666666666665</v>
      </c>
      <c r="U366" s="1086"/>
      <c r="V366" s="8"/>
      <c r="W366" s="1084">
        <v>2541.6666666666665</v>
      </c>
      <c r="X366" s="8"/>
      <c r="Y366" s="8">
        <v>0</v>
      </c>
      <c r="Z366" s="8">
        <v>0</v>
      </c>
      <c r="AA366" s="8" t="s">
        <v>740</v>
      </c>
      <c r="AB366" s="1130">
        <v>194.43237975000008</v>
      </c>
      <c r="AC366" s="8">
        <v>494182.29853125016</v>
      </c>
      <c r="AD366" s="8">
        <v>0</v>
      </c>
      <c r="AE366" s="8">
        <v>494182.29853125016</v>
      </c>
      <c r="AF366" s="1081"/>
      <c r="AG366" s="1082">
        <v>494182.29853125016</v>
      </c>
      <c r="AH366" s="89">
        <v>0</v>
      </c>
      <c r="AI366" s="1082">
        <v>494182.29853125016</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494182.29853125016</v>
      </c>
      <c r="N367" s="89">
        <v>0</v>
      </c>
      <c r="O367" s="1082">
        <v>494182.29853125016</v>
      </c>
      <c r="P367" s="598">
        <v>494182.29853125016</v>
      </c>
      <c r="Q367" s="776">
        <v>426285.99180021376</v>
      </c>
      <c r="R367" s="776">
        <v>2541.6666666666665</v>
      </c>
      <c r="S367" s="776">
        <v>2192.4639936430835</v>
      </c>
      <c r="T367" s="533">
        <v>2541.6666666666665</v>
      </c>
      <c r="U367" s="1086"/>
      <c r="V367" s="8"/>
      <c r="W367" s="1084">
        <v>2541.6666666666665</v>
      </c>
      <c r="X367" s="8"/>
      <c r="Y367" s="8">
        <v>0</v>
      </c>
      <c r="Z367" s="8">
        <v>0</v>
      </c>
      <c r="AA367" s="8" t="s">
        <v>740</v>
      </c>
      <c r="AB367" s="1130">
        <v>194.43237975000008</v>
      </c>
      <c r="AC367" s="8">
        <v>494182.29853125016</v>
      </c>
      <c r="AD367" s="8">
        <v>0</v>
      </c>
      <c r="AE367" s="8">
        <v>494182.29853125016</v>
      </c>
      <c r="AF367" s="1081"/>
      <c r="AG367" s="1082">
        <v>494182.29853125016</v>
      </c>
      <c r="AH367" s="89">
        <v>0</v>
      </c>
      <c r="AI367" s="1082">
        <v>494182.29853125016</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494182.29853125016</v>
      </c>
      <c r="N368" s="89">
        <v>0</v>
      </c>
      <c r="O368" s="1082">
        <v>494182.29853125016</v>
      </c>
      <c r="P368" s="598">
        <v>494182.29853125016</v>
      </c>
      <c r="Q368" s="776">
        <v>426285.99180021376</v>
      </c>
      <c r="R368" s="776">
        <v>2541.6666666666665</v>
      </c>
      <c r="S368" s="776">
        <v>2192.4639936430835</v>
      </c>
      <c r="T368" s="533">
        <v>2541.6666666666665</v>
      </c>
      <c r="U368" s="1086"/>
      <c r="V368" s="8"/>
      <c r="W368" s="1084">
        <v>2541.6666666666665</v>
      </c>
      <c r="X368" s="8"/>
      <c r="Y368" s="8">
        <v>0</v>
      </c>
      <c r="Z368" s="8">
        <v>0</v>
      </c>
      <c r="AA368" s="8" t="s">
        <v>740</v>
      </c>
      <c r="AB368" s="1130">
        <v>194.43237975000008</v>
      </c>
      <c r="AC368" s="8">
        <v>494182.29853125016</v>
      </c>
      <c r="AD368" s="8">
        <v>0</v>
      </c>
      <c r="AE368" s="8">
        <v>494182.29853125016</v>
      </c>
      <c r="AF368" s="1081"/>
      <c r="AG368" s="1082">
        <v>494182.29853125016</v>
      </c>
      <c r="AH368" s="89">
        <v>0</v>
      </c>
      <c r="AI368" s="1082">
        <v>494182.29853125016</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494182.29853125016</v>
      </c>
      <c r="N369" s="89">
        <v>0</v>
      </c>
      <c r="O369" s="1082">
        <v>494182.29853125016</v>
      </c>
      <c r="P369" s="598">
        <v>494182.29853125016</v>
      </c>
      <c r="Q369" s="776">
        <v>426285.99180021376</v>
      </c>
      <c r="R369" s="776">
        <v>2541.6666666666665</v>
      </c>
      <c r="S369" s="776">
        <v>2192.4639936430835</v>
      </c>
      <c r="T369" s="533">
        <v>2541.6666666666665</v>
      </c>
      <c r="U369" s="1086"/>
      <c r="V369" s="8"/>
      <c r="W369" s="1084">
        <v>2541.6666666666665</v>
      </c>
      <c r="X369" s="8"/>
      <c r="Y369" s="8">
        <v>0</v>
      </c>
      <c r="Z369" s="8">
        <v>0</v>
      </c>
      <c r="AA369" s="8" t="s">
        <v>740</v>
      </c>
      <c r="AB369" s="1130">
        <v>194.43237975000008</v>
      </c>
      <c r="AC369" s="8">
        <v>494182.29853125016</v>
      </c>
      <c r="AD369" s="8">
        <v>0</v>
      </c>
      <c r="AE369" s="8">
        <v>494182.29853125016</v>
      </c>
      <c r="AF369" s="1081"/>
      <c r="AG369" s="1082">
        <v>494182.29853125016</v>
      </c>
      <c r="AH369" s="89">
        <v>0</v>
      </c>
      <c r="AI369" s="1082">
        <v>494182.29853125016</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494182.29853125016</v>
      </c>
      <c r="N370" s="89">
        <v>0</v>
      </c>
      <c r="O370" s="1082">
        <v>494182.29853125016</v>
      </c>
      <c r="P370" s="598">
        <v>494182.29853125016</v>
      </c>
      <c r="Q370" s="776">
        <v>426285.99180021376</v>
      </c>
      <c r="R370" s="776">
        <v>2541.6666666666665</v>
      </c>
      <c r="S370" s="776">
        <v>2192.4639936430835</v>
      </c>
      <c r="T370" s="533">
        <v>2541.6666666666665</v>
      </c>
      <c r="U370" s="1086"/>
      <c r="V370" s="8"/>
      <c r="W370" s="1084">
        <v>2541.6666666666665</v>
      </c>
      <c r="X370" s="8"/>
      <c r="Y370" s="8">
        <v>0</v>
      </c>
      <c r="Z370" s="8">
        <v>0</v>
      </c>
      <c r="AA370" s="8" t="s">
        <v>740</v>
      </c>
      <c r="AB370" s="1130">
        <v>194.43237975000008</v>
      </c>
      <c r="AC370" s="8">
        <v>494182.29853125016</v>
      </c>
      <c r="AD370" s="8">
        <v>0</v>
      </c>
      <c r="AE370" s="8">
        <v>494182.29853125016</v>
      </c>
      <c r="AF370" s="1081"/>
      <c r="AG370" s="1082">
        <v>494182.29853125016</v>
      </c>
      <c r="AH370" s="89">
        <v>0</v>
      </c>
      <c r="AI370" s="1082">
        <v>494182.29853125016</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494182.29853125016</v>
      </c>
      <c r="N371" s="89">
        <v>0</v>
      </c>
      <c r="O371" s="1082">
        <v>494182.29853125016</v>
      </c>
      <c r="P371" s="598">
        <v>494182.29853125016</v>
      </c>
      <c r="Q371" s="776">
        <v>426285.99180021376</v>
      </c>
      <c r="R371" s="776">
        <v>2541.6666666666665</v>
      </c>
      <c r="S371" s="776">
        <v>2192.4639936430835</v>
      </c>
      <c r="T371" s="533">
        <v>2541.6666666666665</v>
      </c>
      <c r="U371" s="1086"/>
      <c r="V371" s="8"/>
      <c r="W371" s="1084">
        <v>2541.6666666666665</v>
      </c>
      <c r="X371" s="8"/>
      <c r="Y371" s="8">
        <v>0</v>
      </c>
      <c r="Z371" s="8">
        <v>0</v>
      </c>
      <c r="AA371" s="8" t="s">
        <v>740</v>
      </c>
      <c r="AB371" s="1130">
        <v>194.43237975000008</v>
      </c>
      <c r="AC371" s="8">
        <v>494182.29853125016</v>
      </c>
      <c r="AD371" s="8">
        <v>0</v>
      </c>
      <c r="AE371" s="8">
        <v>494182.29853125016</v>
      </c>
      <c r="AF371" s="1081"/>
      <c r="AG371" s="1082">
        <v>494182.29853125016</v>
      </c>
      <c r="AH371" s="89">
        <v>0</v>
      </c>
      <c r="AI371" s="1082">
        <v>494182.29853125016</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494182.29853125016</v>
      </c>
      <c r="N372" s="89">
        <v>0</v>
      </c>
      <c r="O372" s="1082">
        <v>494182.29853125016</v>
      </c>
      <c r="P372" s="598">
        <v>494182.29853125016</v>
      </c>
      <c r="Q372" s="776">
        <v>426285.99180021376</v>
      </c>
      <c r="R372" s="776">
        <v>2541.6666666666665</v>
      </c>
      <c r="S372" s="776">
        <v>2192.4639936430835</v>
      </c>
      <c r="T372" s="533">
        <v>2541.6666666666665</v>
      </c>
      <c r="U372" s="1086"/>
      <c r="V372" s="8"/>
      <c r="W372" s="1084">
        <v>2541.6666666666665</v>
      </c>
      <c r="X372" s="8"/>
      <c r="Y372" s="8">
        <v>0</v>
      </c>
      <c r="Z372" s="8">
        <v>0</v>
      </c>
      <c r="AA372" s="8" t="s">
        <v>740</v>
      </c>
      <c r="AB372" s="1130">
        <v>194.43237975000008</v>
      </c>
      <c r="AC372" s="8">
        <v>494182.29853125016</v>
      </c>
      <c r="AD372" s="8">
        <v>0</v>
      </c>
      <c r="AE372" s="8">
        <v>494182.29853125016</v>
      </c>
      <c r="AF372" s="1081"/>
      <c r="AG372" s="1082">
        <v>494182.29853125016</v>
      </c>
      <c r="AH372" s="89">
        <v>0</v>
      </c>
      <c r="AI372" s="1082">
        <v>494182.29853125016</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494182.29853125016</v>
      </c>
      <c r="N373" s="89">
        <v>0</v>
      </c>
      <c r="O373" s="1082">
        <v>494182.29853125016</v>
      </c>
      <c r="P373" s="598">
        <v>494182.29853125016</v>
      </c>
      <c r="Q373" s="776">
        <v>413869.89495166385</v>
      </c>
      <c r="R373" s="776">
        <v>2541.6666666666665</v>
      </c>
      <c r="S373" s="776">
        <v>2128.605819070955</v>
      </c>
      <c r="T373" s="533">
        <v>2541.6666666666665</v>
      </c>
      <c r="U373" s="1086"/>
      <c r="V373" s="8"/>
      <c r="W373" s="1084">
        <v>2541.6666666666665</v>
      </c>
      <c r="X373" s="8"/>
      <c r="Y373" s="8">
        <v>0</v>
      </c>
      <c r="Z373" s="8">
        <v>0</v>
      </c>
      <c r="AA373" s="8" t="s">
        <v>740</v>
      </c>
      <c r="AB373" s="1130">
        <v>194.43237975000008</v>
      </c>
      <c r="AC373" s="8">
        <v>494182.29853125016</v>
      </c>
      <c r="AD373" s="8">
        <v>0</v>
      </c>
      <c r="AE373" s="8">
        <v>494182.29853125016</v>
      </c>
      <c r="AF373" s="1081"/>
      <c r="AG373" s="1082">
        <v>494182.29853125016</v>
      </c>
      <c r="AH373" s="89">
        <v>0</v>
      </c>
      <c r="AI373" s="1082">
        <v>494182.29853125016</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494182.29853125016</v>
      </c>
      <c r="N374" s="89">
        <v>0</v>
      </c>
      <c r="O374" s="1082">
        <v>494182.29853125016</v>
      </c>
      <c r="P374" s="598">
        <v>494182.29853125016</v>
      </c>
      <c r="Q374" s="776">
        <v>413869.89495166385</v>
      </c>
      <c r="R374" s="776">
        <v>2541.6666666666665</v>
      </c>
      <c r="S374" s="776">
        <v>2128.605819070955</v>
      </c>
      <c r="T374" s="533">
        <v>2541.6666666666665</v>
      </c>
      <c r="U374" s="1086"/>
      <c r="V374" s="8"/>
      <c r="W374" s="1084">
        <v>2541.6666666666665</v>
      </c>
      <c r="X374" s="8"/>
      <c r="Y374" s="8">
        <v>0</v>
      </c>
      <c r="Z374" s="8">
        <v>0</v>
      </c>
      <c r="AA374" s="8" t="s">
        <v>740</v>
      </c>
      <c r="AB374" s="1130">
        <v>194.43237975000008</v>
      </c>
      <c r="AC374" s="8">
        <v>494182.29853125016</v>
      </c>
      <c r="AD374" s="8">
        <v>0</v>
      </c>
      <c r="AE374" s="8">
        <v>494182.29853125016</v>
      </c>
      <c r="AF374" s="1081"/>
      <c r="AG374" s="1082">
        <v>494182.29853125016</v>
      </c>
      <c r="AH374" s="89">
        <v>0</v>
      </c>
      <c r="AI374" s="1082">
        <v>494182.29853125016</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494182.29853125016</v>
      </c>
      <c r="N375" s="89">
        <v>0</v>
      </c>
      <c r="O375" s="1082">
        <v>494182.29853125016</v>
      </c>
      <c r="P375" s="598">
        <v>494182.29853125016</v>
      </c>
      <c r="Q375" s="776">
        <v>413869.89495166385</v>
      </c>
      <c r="R375" s="776">
        <v>2541.6666666666665</v>
      </c>
      <c r="S375" s="776">
        <v>2128.605819070955</v>
      </c>
      <c r="T375" s="533">
        <v>2541.6666666666665</v>
      </c>
      <c r="U375" s="1086"/>
      <c r="V375" s="8"/>
      <c r="W375" s="1084">
        <v>2541.6666666666665</v>
      </c>
      <c r="X375" s="8"/>
      <c r="Y375" s="8">
        <v>0</v>
      </c>
      <c r="Z375" s="8">
        <v>0</v>
      </c>
      <c r="AA375" s="8" t="s">
        <v>740</v>
      </c>
      <c r="AB375" s="1130">
        <v>194.43237975000008</v>
      </c>
      <c r="AC375" s="8">
        <v>494182.29853125016</v>
      </c>
      <c r="AD375" s="8">
        <v>0</v>
      </c>
      <c r="AE375" s="8">
        <v>494182.29853125016</v>
      </c>
      <c r="AF375" s="1081"/>
      <c r="AG375" s="1082">
        <v>494182.29853125016</v>
      </c>
      <c r="AH375" s="89">
        <v>0</v>
      </c>
      <c r="AI375" s="1082">
        <v>494182.29853125016</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494182.29853125016</v>
      </c>
      <c r="N376" s="89">
        <v>0</v>
      </c>
      <c r="O376" s="1082">
        <v>494182.29853125016</v>
      </c>
      <c r="P376" s="598">
        <v>494182.29853125016</v>
      </c>
      <c r="Q376" s="776">
        <v>413869.89495166385</v>
      </c>
      <c r="R376" s="776">
        <v>2541.6666666666665</v>
      </c>
      <c r="S376" s="776">
        <v>2128.605819070955</v>
      </c>
      <c r="T376" s="533">
        <v>2541.6666666666665</v>
      </c>
      <c r="U376" s="1086"/>
      <c r="V376" s="8"/>
      <c r="W376" s="1084">
        <v>2541.6666666666665</v>
      </c>
      <c r="X376" s="8"/>
      <c r="Y376" s="8">
        <v>0</v>
      </c>
      <c r="Z376" s="8">
        <v>0</v>
      </c>
      <c r="AA376" s="8" t="s">
        <v>740</v>
      </c>
      <c r="AB376" s="1130">
        <v>194.43237975000008</v>
      </c>
      <c r="AC376" s="8">
        <v>494182.29853125016</v>
      </c>
      <c r="AD376" s="8">
        <v>0</v>
      </c>
      <c r="AE376" s="8">
        <v>494182.29853125016</v>
      </c>
      <c r="AF376" s="1081"/>
      <c r="AG376" s="1082">
        <v>494182.29853125016</v>
      </c>
      <c r="AH376" s="89">
        <v>0</v>
      </c>
      <c r="AI376" s="1082">
        <v>494182.29853125016</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830507.23805119004</v>
      </c>
      <c r="N377" s="89">
        <v>0</v>
      </c>
      <c r="O377" s="1082">
        <v>830507.23805119004</v>
      </c>
      <c r="P377" s="598">
        <v>830507.23805119004</v>
      </c>
      <c r="Q377" s="776">
        <v>695536.7369296957</v>
      </c>
      <c r="R377" s="776">
        <v>2541.6666666666665</v>
      </c>
      <c r="S377" s="776">
        <v>2128.605819070955</v>
      </c>
      <c r="T377" s="533">
        <v>2541.6666666666665</v>
      </c>
      <c r="U377" s="1086"/>
      <c r="V377" s="8"/>
      <c r="W377" s="1084">
        <v>2541.6666666666665</v>
      </c>
      <c r="X377" s="8"/>
      <c r="Y377" s="8">
        <v>0</v>
      </c>
      <c r="Z377" s="8">
        <v>0</v>
      </c>
      <c r="AA377" s="8" t="s">
        <v>740</v>
      </c>
      <c r="AB377" s="1130">
        <v>204.1539987375001</v>
      </c>
      <c r="AC377" s="8">
        <v>518891.41345781274</v>
      </c>
      <c r="AD377" s="8">
        <v>311615.82459337724</v>
      </c>
      <c r="AE377" s="8">
        <v>830507.23805119004</v>
      </c>
      <c r="AF377" s="1081"/>
      <c r="AG377" s="1082">
        <v>830507.23805119004</v>
      </c>
      <c r="AH377" s="89">
        <v>0</v>
      </c>
      <c r="AI377" s="1082">
        <v>830507.23805119004</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518891.41345781274</v>
      </c>
      <c r="N378" s="89">
        <v>0</v>
      </c>
      <c r="O378" s="1082">
        <v>518891.41345781274</v>
      </c>
      <c r="P378" s="598">
        <v>518891.41345781274</v>
      </c>
      <c r="Q378" s="776">
        <v>434563.38969924714</v>
      </c>
      <c r="R378" s="776">
        <v>2541.6666666666665</v>
      </c>
      <c r="S378" s="776">
        <v>2128.605819070955</v>
      </c>
      <c r="T378" s="533">
        <v>2541.6666666666665</v>
      </c>
      <c r="U378" s="1086"/>
      <c r="V378" s="8"/>
      <c r="W378" s="1084">
        <v>2541.6666666666665</v>
      </c>
      <c r="X378" s="8"/>
      <c r="Y378" s="8">
        <v>0</v>
      </c>
      <c r="Z378" s="8">
        <v>0</v>
      </c>
      <c r="AA378" s="8" t="s">
        <v>740</v>
      </c>
      <c r="AB378" s="1130">
        <v>204.1539987375001</v>
      </c>
      <c r="AC378" s="8">
        <v>518891.41345781274</v>
      </c>
      <c r="AD378" s="8">
        <v>0</v>
      </c>
      <c r="AE378" s="8">
        <v>518891.41345781274</v>
      </c>
      <c r="AF378" s="1081"/>
      <c r="AG378" s="1082">
        <v>518891.41345781274</v>
      </c>
      <c r="AH378" s="89">
        <v>0</v>
      </c>
      <c r="AI378" s="1082">
        <v>518891.41345781274</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518891.41345781274</v>
      </c>
      <c r="N379" s="89">
        <v>0</v>
      </c>
      <c r="O379" s="1082">
        <v>518891.41345781274</v>
      </c>
      <c r="P379" s="598">
        <v>518891.41345781274</v>
      </c>
      <c r="Q379" s="776">
        <v>434563.38969924714</v>
      </c>
      <c r="R379" s="776">
        <v>2541.6666666666665</v>
      </c>
      <c r="S379" s="776">
        <v>2128.605819070955</v>
      </c>
      <c r="T379" s="533">
        <v>2541.6666666666665</v>
      </c>
      <c r="U379" s="1086"/>
      <c r="V379" s="8"/>
      <c r="W379" s="1084">
        <v>2541.6666666666665</v>
      </c>
      <c r="X379" s="8"/>
      <c r="Y379" s="8">
        <v>0</v>
      </c>
      <c r="Z379" s="8">
        <v>0</v>
      </c>
      <c r="AA379" s="8" t="s">
        <v>740</v>
      </c>
      <c r="AB379" s="1130">
        <v>204.1539987375001</v>
      </c>
      <c r="AC379" s="8">
        <v>518891.41345781274</v>
      </c>
      <c r="AD379" s="8">
        <v>0</v>
      </c>
      <c r="AE379" s="8">
        <v>518891.41345781274</v>
      </c>
      <c r="AF379" s="1081"/>
      <c r="AG379" s="1082">
        <v>518891.41345781274</v>
      </c>
      <c r="AH379" s="89">
        <v>0</v>
      </c>
      <c r="AI379" s="1082">
        <v>518891.41345781274</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518891.41345781274</v>
      </c>
      <c r="N380" s="89">
        <v>0</v>
      </c>
      <c r="O380" s="1082">
        <v>518891.41345781274</v>
      </c>
      <c r="P380" s="598">
        <v>518891.41345781274</v>
      </c>
      <c r="Q380" s="776">
        <v>434563.38969924714</v>
      </c>
      <c r="R380" s="776">
        <v>2541.6666666666665</v>
      </c>
      <c r="S380" s="776">
        <v>2128.605819070955</v>
      </c>
      <c r="T380" s="533">
        <v>2541.6666666666665</v>
      </c>
      <c r="U380" s="1086"/>
      <c r="V380" s="8"/>
      <c r="W380" s="1084">
        <v>2541.6666666666665</v>
      </c>
      <c r="X380" s="8"/>
      <c r="Y380" s="8">
        <v>0</v>
      </c>
      <c r="Z380" s="8">
        <v>0</v>
      </c>
      <c r="AA380" s="8" t="s">
        <v>740</v>
      </c>
      <c r="AB380" s="1130">
        <v>204.1539987375001</v>
      </c>
      <c r="AC380" s="8">
        <v>518891.41345781274</v>
      </c>
      <c r="AD380" s="8">
        <v>0</v>
      </c>
      <c r="AE380" s="8">
        <v>518891.41345781274</v>
      </c>
      <c r="AF380" s="1081"/>
      <c r="AG380" s="1082">
        <v>518891.41345781274</v>
      </c>
      <c r="AH380" s="89">
        <v>0</v>
      </c>
      <c r="AI380" s="1082">
        <v>518891.41345781274</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518891.41345781274</v>
      </c>
      <c r="N381" s="89">
        <v>0</v>
      </c>
      <c r="O381" s="1082">
        <v>518891.41345781274</v>
      </c>
      <c r="P381" s="598">
        <v>518891.41345781274</v>
      </c>
      <c r="Q381" s="776">
        <v>434563.38969924714</v>
      </c>
      <c r="R381" s="776">
        <v>2541.6666666666665</v>
      </c>
      <c r="S381" s="776">
        <v>2128.605819070955</v>
      </c>
      <c r="T381" s="533">
        <v>2541.6666666666665</v>
      </c>
      <c r="U381" s="1086"/>
      <c r="V381" s="8"/>
      <c r="W381" s="1084">
        <v>2541.6666666666665</v>
      </c>
      <c r="X381" s="8"/>
      <c r="Y381" s="8">
        <v>0</v>
      </c>
      <c r="Z381" s="8">
        <v>0</v>
      </c>
      <c r="AA381" s="8" t="s">
        <v>740</v>
      </c>
      <c r="AB381" s="1130">
        <v>204.1539987375001</v>
      </c>
      <c r="AC381" s="8">
        <v>518891.41345781274</v>
      </c>
      <c r="AD381" s="8">
        <v>0</v>
      </c>
      <c r="AE381" s="8">
        <v>518891.41345781274</v>
      </c>
      <c r="AF381" s="1081"/>
      <c r="AG381" s="1082">
        <v>518891.41345781274</v>
      </c>
      <c r="AH381" s="89">
        <v>0</v>
      </c>
      <c r="AI381" s="1082">
        <v>518891.41345781274</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518891.41345781274</v>
      </c>
      <c r="N382" s="89">
        <v>0</v>
      </c>
      <c r="O382" s="1082">
        <v>518891.41345781274</v>
      </c>
      <c r="P382" s="598">
        <v>518891.41345781274</v>
      </c>
      <c r="Q382" s="776">
        <v>434563.38969924714</v>
      </c>
      <c r="R382" s="776">
        <v>2541.6666666666665</v>
      </c>
      <c r="S382" s="776">
        <v>2128.605819070955</v>
      </c>
      <c r="T382" s="533">
        <v>2541.6666666666665</v>
      </c>
      <c r="U382" s="1086"/>
      <c r="V382" s="8"/>
      <c r="W382" s="1084">
        <v>2541.6666666666665</v>
      </c>
      <c r="X382" s="8"/>
      <c r="Y382" s="8">
        <v>0</v>
      </c>
      <c r="Z382" s="8">
        <v>0</v>
      </c>
      <c r="AA382" s="8" t="s">
        <v>740</v>
      </c>
      <c r="AB382" s="1130">
        <v>204.1539987375001</v>
      </c>
      <c r="AC382" s="8">
        <v>518891.41345781274</v>
      </c>
      <c r="AD382" s="8">
        <v>0</v>
      </c>
      <c r="AE382" s="8">
        <v>518891.41345781274</v>
      </c>
      <c r="AF382" s="1081"/>
      <c r="AG382" s="1082">
        <v>518891.41345781274</v>
      </c>
      <c r="AH382" s="89">
        <v>0</v>
      </c>
      <c r="AI382" s="1082">
        <v>518891.41345781274</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518891.41345781274</v>
      </c>
      <c r="N383" s="89">
        <v>0</v>
      </c>
      <c r="O383" s="1082">
        <v>518891.41345781274</v>
      </c>
      <c r="P383" s="598">
        <v>518891.41345781274</v>
      </c>
      <c r="Q383" s="776">
        <v>434563.38969924714</v>
      </c>
      <c r="R383" s="776">
        <v>2541.6666666666665</v>
      </c>
      <c r="S383" s="776">
        <v>2128.605819070955</v>
      </c>
      <c r="T383" s="533">
        <v>2541.6666666666665</v>
      </c>
      <c r="U383" s="1086"/>
      <c r="V383" s="8"/>
      <c r="W383" s="1084">
        <v>2541.6666666666665</v>
      </c>
      <c r="X383" s="8"/>
      <c r="Y383" s="8">
        <v>0</v>
      </c>
      <c r="Z383" s="8">
        <v>0</v>
      </c>
      <c r="AA383" s="8" t="s">
        <v>740</v>
      </c>
      <c r="AB383" s="1130">
        <v>204.1539987375001</v>
      </c>
      <c r="AC383" s="8">
        <v>518891.41345781274</v>
      </c>
      <c r="AD383" s="8">
        <v>0</v>
      </c>
      <c r="AE383" s="8">
        <v>518891.41345781274</v>
      </c>
      <c r="AF383" s="1081"/>
      <c r="AG383" s="1082">
        <v>518891.41345781274</v>
      </c>
      <c r="AH383" s="89">
        <v>0</v>
      </c>
      <c r="AI383" s="1082">
        <v>518891.41345781274</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518891.41345781274</v>
      </c>
      <c r="N384" s="89">
        <v>0</v>
      </c>
      <c r="O384" s="1082">
        <v>518891.41345781274</v>
      </c>
      <c r="P384" s="598">
        <v>518891.41345781274</v>
      </c>
      <c r="Q384" s="776">
        <v>434563.38969924714</v>
      </c>
      <c r="R384" s="776">
        <v>2541.6666666666665</v>
      </c>
      <c r="S384" s="776">
        <v>2128.605819070955</v>
      </c>
      <c r="T384" s="533">
        <v>2541.6666666666665</v>
      </c>
      <c r="U384" s="1086"/>
      <c r="V384" s="8"/>
      <c r="W384" s="1084">
        <v>2541.6666666666665</v>
      </c>
      <c r="X384" s="8"/>
      <c r="Y384" s="8">
        <v>0</v>
      </c>
      <c r="Z384" s="8">
        <v>0</v>
      </c>
      <c r="AA384" s="8" t="s">
        <v>740</v>
      </c>
      <c r="AB384" s="1130">
        <v>204.1539987375001</v>
      </c>
      <c r="AC384" s="8">
        <v>518891.41345781274</v>
      </c>
      <c r="AD384" s="8">
        <v>0</v>
      </c>
      <c r="AE384" s="8">
        <v>518891.41345781274</v>
      </c>
      <c r="AF384" s="1081"/>
      <c r="AG384" s="1082">
        <v>518891.41345781274</v>
      </c>
      <c r="AH384" s="89">
        <v>0</v>
      </c>
      <c r="AI384" s="1082">
        <v>518891.41345781274</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518891.41345781274</v>
      </c>
      <c r="N385" s="89">
        <v>0</v>
      </c>
      <c r="O385" s="1082">
        <v>518891.41345781274</v>
      </c>
      <c r="P385" s="598">
        <v>518891.41345781274</v>
      </c>
      <c r="Q385" s="776">
        <v>421906.20359150204</v>
      </c>
      <c r="R385" s="776">
        <v>2541.6666666666665</v>
      </c>
      <c r="S385" s="776">
        <v>2066.6075913310242</v>
      </c>
      <c r="T385" s="533">
        <v>2541.666666666667</v>
      </c>
      <c r="U385" s="1086"/>
      <c r="V385" s="8"/>
      <c r="W385" s="1084">
        <v>2541.6666666666665</v>
      </c>
      <c r="X385" s="8"/>
      <c r="Y385" s="8">
        <v>0</v>
      </c>
      <c r="Z385" s="8">
        <v>0</v>
      </c>
      <c r="AA385" s="8" t="s">
        <v>740</v>
      </c>
      <c r="AB385" s="1130">
        <v>204.1539987375001</v>
      </c>
      <c r="AC385" s="8">
        <v>518891.41345781274</v>
      </c>
      <c r="AD385" s="8">
        <v>0</v>
      </c>
      <c r="AE385" s="8">
        <v>518891.41345781274</v>
      </c>
      <c r="AF385" s="1081"/>
      <c r="AG385" s="1082">
        <v>518891.41345781274</v>
      </c>
      <c r="AH385" s="89">
        <v>0</v>
      </c>
      <c r="AI385" s="1082">
        <v>518891.41345781274</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518891.41345781274</v>
      </c>
      <c r="N386" s="89">
        <v>0</v>
      </c>
      <c r="O386" s="1082">
        <v>518891.41345781274</v>
      </c>
      <c r="P386" s="598">
        <v>518891.41345781274</v>
      </c>
      <c r="Q386" s="776">
        <v>421906.20359150204</v>
      </c>
      <c r="R386" s="776">
        <v>2541.6666666666665</v>
      </c>
      <c r="S386" s="776">
        <v>2066.6075913310242</v>
      </c>
      <c r="T386" s="533">
        <v>2541.666666666667</v>
      </c>
      <c r="U386" s="1086"/>
      <c r="V386" s="8"/>
      <c r="W386" s="1084">
        <v>2541.6666666666665</v>
      </c>
      <c r="X386" s="8"/>
      <c r="Y386" s="8">
        <v>0</v>
      </c>
      <c r="Z386" s="8">
        <v>0</v>
      </c>
      <c r="AA386" s="8" t="s">
        <v>740</v>
      </c>
      <c r="AB386" s="1130">
        <v>204.1539987375001</v>
      </c>
      <c r="AC386" s="8">
        <v>518891.41345781274</v>
      </c>
      <c r="AD386" s="8">
        <v>0</v>
      </c>
      <c r="AE386" s="8">
        <v>518891.41345781274</v>
      </c>
      <c r="AF386" s="1081"/>
      <c r="AG386" s="1082">
        <v>518891.41345781274</v>
      </c>
      <c r="AH386" s="89">
        <v>0</v>
      </c>
      <c r="AI386" s="1082">
        <v>518891.41345781274</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518891.41345781274</v>
      </c>
      <c r="N387" s="89">
        <v>0</v>
      </c>
      <c r="O387" s="1082">
        <v>518891.41345781274</v>
      </c>
      <c r="P387" s="598">
        <v>518891.41345781274</v>
      </c>
      <c r="Q387" s="776">
        <v>421906.20359150204</v>
      </c>
      <c r="R387" s="776">
        <v>2541.6666666666665</v>
      </c>
      <c r="S387" s="776">
        <v>2066.6075913310242</v>
      </c>
      <c r="T387" s="533">
        <v>2541.666666666667</v>
      </c>
      <c r="U387" s="1086"/>
      <c r="V387" s="8"/>
      <c r="W387" s="1084">
        <v>2541.6666666666665</v>
      </c>
      <c r="X387" s="8"/>
      <c r="Y387" s="8">
        <v>0</v>
      </c>
      <c r="Z387" s="8">
        <v>0</v>
      </c>
      <c r="AA387" s="8" t="s">
        <v>740</v>
      </c>
      <c r="AB387" s="1130">
        <v>204.1539987375001</v>
      </c>
      <c r="AC387" s="8">
        <v>518891.41345781274</v>
      </c>
      <c r="AD387" s="8">
        <v>0</v>
      </c>
      <c r="AE387" s="8">
        <v>518891.41345781274</v>
      </c>
      <c r="AF387" s="1081"/>
      <c r="AG387" s="1082">
        <v>518891.41345781274</v>
      </c>
      <c r="AH387" s="89">
        <v>0</v>
      </c>
      <c r="AI387" s="1082">
        <v>518891.41345781274</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518891.41345781274</v>
      </c>
      <c r="N388" s="89">
        <v>0</v>
      </c>
      <c r="O388" s="1082">
        <v>518891.41345781274</v>
      </c>
      <c r="P388" s="598">
        <v>518891.41345781274</v>
      </c>
      <c r="Q388" s="776">
        <v>421906.20359150204</v>
      </c>
      <c r="R388" s="776">
        <v>2541.6666666666665</v>
      </c>
      <c r="S388" s="776">
        <v>2066.6075913310242</v>
      </c>
      <c r="T388" s="533">
        <v>2541.666666666667</v>
      </c>
      <c r="U388" s="1086"/>
      <c r="V388" s="8"/>
      <c r="W388" s="1084">
        <v>2541.6666666666665</v>
      </c>
      <c r="X388" s="8"/>
      <c r="Y388" s="8">
        <v>0</v>
      </c>
      <c r="Z388" s="8">
        <v>0</v>
      </c>
      <c r="AA388" s="8" t="s">
        <v>740</v>
      </c>
      <c r="AB388" s="1130">
        <v>204.1539987375001</v>
      </c>
      <c r="AC388" s="8">
        <v>518891.41345781274</v>
      </c>
      <c r="AD388" s="8">
        <v>0</v>
      </c>
      <c r="AE388" s="8">
        <v>518891.41345781274</v>
      </c>
      <c r="AF388" s="1081"/>
      <c r="AG388" s="1082">
        <v>518891.41345781274</v>
      </c>
      <c r="AH388" s="89">
        <v>0</v>
      </c>
      <c r="AI388" s="1082">
        <v>518891.41345781274</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864340.40088098124</v>
      </c>
      <c r="N389" s="89">
        <v>0</v>
      </c>
      <c r="O389" s="1082">
        <v>864340.40088098124</v>
      </c>
      <c r="P389" s="598">
        <v>864340.40088098124</v>
      </c>
      <c r="Q389" s="776">
        <v>702787.84286743728</v>
      </c>
      <c r="R389" s="776">
        <v>2541.6666666666665</v>
      </c>
      <c r="S389" s="776">
        <v>2066.6075913310242</v>
      </c>
      <c r="T389" s="533">
        <v>2541.666666666667</v>
      </c>
      <c r="U389" s="1086"/>
      <c r="V389" s="8"/>
      <c r="W389" s="1084">
        <v>2541.6666666666665</v>
      </c>
      <c r="X389" s="8"/>
      <c r="Y389" s="8">
        <v>0</v>
      </c>
      <c r="Z389" s="8">
        <v>0</v>
      </c>
      <c r="AA389" s="8" t="s">
        <v>740</v>
      </c>
      <c r="AB389" s="1130">
        <v>214.36169867437511</v>
      </c>
      <c r="AC389" s="8">
        <v>544835.98413070338</v>
      </c>
      <c r="AD389" s="8">
        <v>319504.41675027786</v>
      </c>
      <c r="AE389" s="8">
        <v>864340.40088098124</v>
      </c>
      <c r="AF389" s="1081"/>
      <c r="AG389" s="1082">
        <v>864340.40088098124</v>
      </c>
      <c r="AH389" s="89">
        <v>0</v>
      </c>
      <c r="AI389" s="1082">
        <v>864340.40088098124</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544835.98413070338</v>
      </c>
      <c r="N390" s="89">
        <v>0</v>
      </c>
      <c r="O390" s="1082">
        <v>544835.98413070338</v>
      </c>
      <c r="P390" s="598">
        <v>544835.98413070338</v>
      </c>
      <c r="Q390" s="776">
        <v>443001.51377107715</v>
      </c>
      <c r="R390" s="776">
        <v>2541.6666666666665</v>
      </c>
      <c r="S390" s="776">
        <v>2066.6075913310242</v>
      </c>
      <c r="T390" s="533">
        <v>2541.666666666667</v>
      </c>
      <c r="U390" s="1086"/>
      <c r="V390" s="8"/>
      <c r="W390" s="1084">
        <v>2541.6666666666665</v>
      </c>
      <c r="X390" s="8"/>
      <c r="Y390" s="8">
        <v>0</v>
      </c>
      <c r="Z390" s="8">
        <v>0</v>
      </c>
      <c r="AA390" s="8" t="s">
        <v>740</v>
      </c>
      <c r="AB390" s="1130">
        <v>214.36169867437511</v>
      </c>
      <c r="AC390" s="8">
        <v>544835.98413070338</v>
      </c>
      <c r="AD390" s="8">
        <v>0</v>
      </c>
      <c r="AE390" s="8">
        <v>544835.98413070338</v>
      </c>
      <c r="AF390" s="1081"/>
      <c r="AG390" s="1082">
        <v>544835.98413070338</v>
      </c>
      <c r="AH390" s="89">
        <v>0</v>
      </c>
      <c r="AI390" s="1082">
        <v>544835.98413070338</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544835.98413070338</v>
      </c>
      <c r="N391" s="89">
        <v>0</v>
      </c>
      <c r="O391" s="1082">
        <v>544835.98413070338</v>
      </c>
      <c r="P391" s="598">
        <v>544835.98413070338</v>
      </c>
      <c r="Q391" s="776">
        <v>443001.51377107715</v>
      </c>
      <c r="R391" s="776">
        <v>2541.6666666666665</v>
      </c>
      <c r="S391" s="776">
        <v>2066.6075913310242</v>
      </c>
      <c r="T391" s="533">
        <v>2541.666666666667</v>
      </c>
      <c r="U391" s="1086"/>
      <c r="V391" s="8"/>
      <c r="W391" s="1084">
        <v>2541.6666666666665</v>
      </c>
      <c r="X391" s="8"/>
      <c r="Y391" s="8">
        <v>0</v>
      </c>
      <c r="Z391" s="8">
        <v>0</v>
      </c>
      <c r="AA391" s="8" t="s">
        <v>740</v>
      </c>
      <c r="AB391" s="1130">
        <v>214.36169867437511</v>
      </c>
      <c r="AC391" s="8">
        <v>544835.98413070338</v>
      </c>
      <c r="AD391" s="8">
        <v>0</v>
      </c>
      <c r="AE391" s="8">
        <v>544835.98413070338</v>
      </c>
      <c r="AF391" s="1081"/>
      <c r="AG391" s="1082">
        <v>544835.98413070338</v>
      </c>
      <c r="AH391" s="89">
        <v>0</v>
      </c>
      <c r="AI391" s="1082">
        <v>544835.98413070338</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544835.98413070338</v>
      </c>
      <c r="N392" s="89">
        <v>0</v>
      </c>
      <c r="O392" s="1082">
        <v>544835.98413070338</v>
      </c>
      <c r="P392" s="598">
        <v>544835.98413070338</v>
      </c>
      <c r="Q392" s="776">
        <v>443001.51377107715</v>
      </c>
      <c r="R392" s="776">
        <v>2541.6666666666665</v>
      </c>
      <c r="S392" s="776">
        <v>2066.6075913310242</v>
      </c>
      <c r="T392" s="533">
        <v>2541.666666666667</v>
      </c>
      <c r="U392" s="1086"/>
      <c r="V392" s="8"/>
      <c r="W392" s="1084">
        <v>2541.6666666666665</v>
      </c>
      <c r="X392" s="8"/>
      <c r="Y392" s="8">
        <v>0</v>
      </c>
      <c r="Z392" s="8">
        <v>0</v>
      </c>
      <c r="AA392" s="8" t="s">
        <v>740</v>
      </c>
      <c r="AB392" s="1130">
        <v>214.36169867437511</v>
      </c>
      <c r="AC392" s="8">
        <v>544835.98413070338</v>
      </c>
      <c r="AD392" s="8">
        <v>0</v>
      </c>
      <c r="AE392" s="8">
        <v>544835.98413070338</v>
      </c>
      <c r="AF392" s="1081"/>
      <c r="AG392" s="1082">
        <v>544835.98413070338</v>
      </c>
      <c r="AH392" s="89">
        <v>0</v>
      </c>
      <c r="AI392" s="1082">
        <v>544835.98413070338</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544835.98413070338</v>
      </c>
      <c r="N393" s="89">
        <v>0</v>
      </c>
      <c r="O393" s="1082">
        <v>544835.98413070338</v>
      </c>
      <c r="P393" s="598">
        <v>544835.98413070338</v>
      </c>
      <c r="Q393" s="776">
        <v>443001.51377107715</v>
      </c>
      <c r="R393" s="776">
        <v>2541.6666666666665</v>
      </c>
      <c r="S393" s="776">
        <v>2066.6075913310242</v>
      </c>
      <c r="T393" s="533">
        <v>2541.666666666667</v>
      </c>
      <c r="U393" s="1086"/>
      <c r="V393" s="8"/>
      <c r="W393" s="1084">
        <v>2541.6666666666665</v>
      </c>
      <c r="X393" s="8"/>
      <c r="Y393" s="8">
        <v>0</v>
      </c>
      <c r="Z393" s="8">
        <v>0</v>
      </c>
      <c r="AA393" s="8" t="s">
        <v>740</v>
      </c>
      <c r="AB393" s="1130">
        <v>214.36169867437511</v>
      </c>
      <c r="AC393" s="8">
        <v>544835.98413070338</v>
      </c>
      <c r="AD393" s="8">
        <v>0</v>
      </c>
      <c r="AE393" s="8">
        <v>544835.98413070338</v>
      </c>
      <c r="AF393" s="1081"/>
      <c r="AG393" s="1082">
        <v>544835.98413070338</v>
      </c>
      <c r="AH393" s="89">
        <v>0</v>
      </c>
      <c r="AI393" s="1082">
        <v>544835.98413070338</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544835.98413070338</v>
      </c>
      <c r="N394" s="89">
        <v>0</v>
      </c>
      <c r="O394" s="1082">
        <v>544835.98413070338</v>
      </c>
      <c r="P394" s="598">
        <v>544835.98413070338</v>
      </c>
      <c r="Q394" s="776">
        <v>443001.51377107715</v>
      </c>
      <c r="R394" s="776">
        <v>2541.6666666666665</v>
      </c>
      <c r="S394" s="776">
        <v>2066.6075913310242</v>
      </c>
      <c r="T394" s="533">
        <v>2541.666666666667</v>
      </c>
      <c r="U394" s="1086"/>
      <c r="V394" s="8"/>
      <c r="W394" s="1084">
        <v>2541.6666666666665</v>
      </c>
      <c r="X394" s="8"/>
      <c r="Y394" s="8">
        <v>0</v>
      </c>
      <c r="Z394" s="8">
        <v>0</v>
      </c>
      <c r="AA394" s="8" t="s">
        <v>740</v>
      </c>
      <c r="AB394" s="1130">
        <v>214.36169867437511</v>
      </c>
      <c r="AC394" s="8">
        <v>544835.98413070338</v>
      </c>
      <c r="AD394" s="8">
        <v>0</v>
      </c>
      <c r="AE394" s="8">
        <v>544835.98413070338</v>
      </c>
      <c r="AF394" s="1081"/>
      <c r="AG394" s="1082">
        <v>544835.98413070338</v>
      </c>
      <c r="AH394" s="89">
        <v>0</v>
      </c>
      <c r="AI394" s="1082">
        <v>544835.98413070338</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544835.98413070338</v>
      </c>
      <c r="N395" s="89">
        <v>0</v>
      </c>
      <c r="O395" s="1082">
        <v>544835.98413070338</v>
      </c>
      <c r="P395" s="598">
        <v>544835.98413070338</v>
      </c>
      <c r="Q395" s="776">
        <v>443001.51377107715</v>
      </c>
      <c r="R395" s="776">
        <v>2541.6666666666665</v>
      </c>
      <c r="S395" s="776">
        <v>2066.6075913310242</v>
      </c>
      <c r="T395" s="533">
        <v>2541.666666666667</v>
      </c>
      <c r="U395" s="1086"/>
      <c r="V395" s="8"/>
      <c r="W395" s="1084">
        <v>2541.6666666666665</v>
      </c>
      <c r="X395" s="8"/>
      <c r="Y395" s="8">
        <v>0</v>
      </c>
      <c r="Z395" s="8">
        <v>0</v>
      </c>
      <c r="AA395" s="8" t="s">
        <v>740</v>
      </c>
      <c r="AB395" s="1130">
        <v>214.36169867437511</v>
      </c>
      <c r="AC395" s="8">
        <v>544835.98413070338</v>
      </c>
      <c r="AD395" s="8">
        <v>0</v>
      </c>
      <c r="AE395" s="8">
        <v>544835.98413070338</v>
      </c>
      <c r="AF395" s="1081"/>
      <c r="AG395" s="1082">
        <v>544835.98413070338</v>
      </c>
      <c r="AH395" s="89">
        <v>0</v>
      </c>
      <c r="AI395" s="1082">
        <v>544835.98413070338</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544835.98413070338</v>
      </c>
      <c r="N396" s="89">
        <v>0</v>
      </c>
      <c r="O396" s="1082">
        <v>544835.98413070338</v>
      </c>
      <c r="P396" s="598">
        <v>544835.98413070338</v>
      </c>
      <c r="Q396" s="776">
        <v>443001.51377107715</v>
      </c>
      <c r="R396" s="776">
        <v>2541.6666666666665</v>
      </c>
      <c r="S396" s="776">
        <v>2066.6075913310242</v>
      </c>
      <c r="T396" s="533">
        <v>2541.666666666667</v>
      </c>
      <c r="U396" s="1086"/>
      <c r="V396" s="8"/>
      <c r="W396" s="1084">
        <v>2541.6666666666665</v>
      </c>
      <c r="X396" s="8"/>
      <c r="Y396" s="8">
        <v>0</v>
      </c>
      <c r="Z396" s="8">
        <v>0</v>
      </c>
      <c r="AA396" s="8" t="s">
        <v>740</v>
      </c>
      <c r="AB396" s="1130">
        <v>214.36169867437511</v>
      </c>
      <c r="AC396" s="8">
        <v>544835.98413070338</v>
      </c>
      <c r="AD396" s="8">
        <v>0</v>
      </c>
      <c r="AE396" s="8">
        <v>544835.98413070338</v>
      </c>
      <c r="AF396" s="1081"/>
      <c r="AG396" s="1082">
        <v>544835.98413070338</v>
      </c>
      <c r="AH396" s="89">
        <v>0</v>
      </c>
      <c r="AI396" s="1082">
        <v>544835.98413070338</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544835.98413070338</v>
      </c>
      <c r="N397" s="89">
        <v>0</v>
      </c>
      <c r="O397" s="1082">
        <v>544835.98413070338</v>
      </c>
      <c r="P397" s="598">
        <v>544835.98413070338</v>
      </c>
      <c r="Q397" s="776">
        <v>430098.55705929821</v>
      </c>
      <c r="R397" s="776">
        <v>2541.6666666666665</v>
      </c>
      <c r="S397" s="776">
        <v>2006.4151372145866</v>
      </c>
      <c r="T397" s="533">
        <v>2541.6666666666665</v>
      </c>
      <c r="U397" s="1086"/>
      <c r="V397" s="8"/>
      <c r="W397" s="1084">
        <v>2541.6666666666665</v>
      </c>
      <c r="X397" s="8"/>
      <c r="Y397" s="8">
        <v>0</v>
      </c>
      <c r="Z397" s="8">
        <v>0</v>
      </c>
      <c r="AA397" s="8" t="s">
        <v>740</v>
      </c>
      <c r="AB397" s="1130">
        <v>214.36169867437511</v>
      </c>
      <c r="AC397" s="8">
        <v>544835.98413070338</v>
      </c>
      <c r="AD397" s="8">
        <v>0</v>
      </c>
      <c r="AE397" s="8">
        <v>544835.98413070338</v>
      </c>
      <c r="AF397" s="1081"/>
      <c r="AG397" s="1082">
        <v>544835.98413070338</v>
      </c>
      <c r="AH397" s="89">
        <v>0</v>
      </c>
      <c r="AI397" s="1082">
        <v>544835.98413070338</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544835.98413070338</v>
      </c>
      <c r="N398" s="89">
        <v>0</v>
      </c>
      <c r="O398" s="1082">
        <v>544835.98413070338</v>
      </c>
      <c r="P398" s="598">
        <v>544835.98413070338</v>
      </c>
      <c r="Q398" s="776">
        <v>430098.55705929821</v>
      </c>
      <c r="R398" s="776">
        <v>2541.6666666666665</v>
      </c>
      <c r="S398" s="776">
        <v>2006.4151372145866</v>
      </c>
      <c r="T398" s="533">
        <v>2541.6666666666665</v>
      </c>
      <c r="U398" s="1086"/>
      <c r="V398" s="8"/>
      <c r="W398" s="1084">
        <v>2541.6666666666665</v>
      </c>
      <c r="X398" s="8"/>
      <c r="Y398" s="8">
        <v>0</v>
      </c>
      <c r="Z398" s="8">
        <v>0</v>
      </c>
      <c r="AA398" s="8" t="s">
        <v>740</v>
      </c>
      <c r="AB398" s="1130">
        <v>214.36169867437511</v>
      </c>
      <c r="AC398" s="8">
        <v>544835.98413070338</v>
      </c>
      <c r="AD398" s="8">
        <v>0</v>
      </c>
      <c r="AE398" s="8">
        <v>544835.98413070338</v>
      </c>
      <c r="AF398" s="1081"/>
      <c r="AG398" s="1082">
        <v>544835.98413070338</v>
      </c>
      <c r="AH398" s="89">
        <v>0</v>
      </c>
      <c r="AI398" s="1082">
        <v>544835.98413070338</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544835.98413070338</v>
      </c>
      <c r="N399" s="89">
        <v>0</v>
      </c>
      <c r="O399" s="1082">
        <v>544835.98413070338</v>
      </c>
      <c r="P399" s="598">
        <v>544835.98413070338</v>
      </c>
      <c r="Q399" s="776">
        <v>430098.55705929821</v>
      </c>
      <c r="R399" s="776">
        <v>2541.6666666666665</v>
      </c>
      <c r="S399" s="776">
        <v>2006.4151372145866</v>
      </c>
      <c r="T399" s="533">
        <v>2541.6666666666665</v>
      </c>
      <c r="U399" s="1086"/>
      <c r="V399" s="8"/>
      <c r="W399" s="1084">
        <v>2541.6666666666665</v>
      </c>
      <c r="X399" s="8"/>
      <c r="Y399" s="8">
        <v>0</v>
      </c>
      <c r="Z399" s="8">
        <v>0</v>
      </c>
      <c r="AA399" s="8" t="s">
        <v>740</v>
      </c>
      <c r="AB399" s="1130">
        <v>214.36169867437511</v>
      </c>
      <c r="AC399" s="8">
        <v>544835.98413070338</v>
      </c>
      <c r="AD399" s="8">
        <v>0</v>
      </c>
      <c r="AE399" s="8">
        <v>544835.98413070338</v>
      </c>
      <c r="AF399" s="1081"/>
      <c r="AG399" s="1082">
        <v>544835.98413070338</v>
      </c>
      <c r="AH399" s="89">
        <v>0</v>
      </c>
      <c r="AI399" s="1082">
        <v>544835.98413070338</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544835.98413070338</v>
      </c>
      <c r="N400" s="89">
        <v>0</v>
      </c>
      <c r="O400" s="1082">
        <v>544835.98413070338</v>
      </c>
      <c r="P400" s="598">
        <v>544835.98413070338</v>
      </c>
      <c r="Q400" s="776">
        <v>430098.55705929821</v>
      </c>
      <c r="R400" s="776">
        <v>2541.6666666666665</v>
      </c>
      <c r="S400" s="776">
        <v>2006.4151372145866</v>
      </c>
      <c r="T400" s="533">
        <v>2541.6666666666665</v>
      </c>
      <c r="U400" s="1086"/>
      <c r="V400" s="8"/>
      <c r="W400" s="1084">
        <v>2541.6666666666665</v>
      </c>
      <c r="X400" s="8"/>
      <c r="Y400" s="8">
        <v>0</v>
      </c>
      <c r="Z400" s="8">
        <v>0</v>
      </c>
      <c r="AA400" s="8" t="s">
        <v>740</v>
      </c>
      <c r="AB400" s="1130">
        <v>214.36169867437511</v>
      </c>
      <c r="AC400" s="8">
        <v>544835.98413070338</v>
      </c>
      <c r="AD400" s="8">
        <v>0</v>
      </c>
      <c r="AE400" s="8">
        <v>544835.98413070338</v>
      </c>
      <c r="AF400" s="1081"/>
      <c r="AG400" s="1082">
        <v>544835.98413070338</v>
      </c>
      <c r="AH400" s="89">
        <v>0</v>
      </c>
      <c r="AI400" s="1082">
        <v>544835.98413070338</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899670.49290563702</v>
      </c>
      <c r="N401" s="89">
        <v>0</v>
      </c>
      <c r="O401" s="1082">
        <v>899670.49290563702</v>
      </c>
      <c r="P401" s="598">
        <v>899670.49290563702</v>
      </c>
      <c r="Q401" s="776">
        <v>710208.19493948005</v>
      </c>
      <c r="R401" s="776">
        <v>2541.6666666666665</v>
      </c>
      <c r="S401" s="776">
        <v>2006.4151372145866</v>
      </c>
      <c r="T401" s="533">
        <v>2541.6666666666665</v>
      </c>
      <c r="U401" s="1086"/>
      <c r="V401" s="8"/>
      <c r="W401" s="1084">
        <v>2541.6666666666665</v>
      </c>
      <c r="X401" s="8"/>
      <c r="Y401" s="8">
        <v>0</v>
      </c>
      <c r="Z401" s="8">
        <v>0</v>
      </c>
      <c r="AA401" s="8" t="s">
        <v>740</v>
      </c>
      <c r="AB401" s="1130">
        <v>225.07978360809386</v>
      </c>
      <c r="AC401" s="8">
        <v>572077.78333723848</v>
      </c>
      <c r="AD401" s="8">
        <v>327592.70956839848</v>
      </c>
      <c r="AE401" s="8">
        <v>899670.49290563702</v>
      </c>
      <c r="AF401" s="1081"/>
      <c r="AG401" s="1082">
        <v>899670.49290563702</v>
      </c>
      <c r="AH401" s="89">
        <v>0</v>
      </c>
      <c r="AI401" s="1082">
        <v>899670.49290563702</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572077.78333723848</v>
      </c>
      <c r="N402" s="89">
        <v>0</v>
      </c>
      <c r="O402" s="1082">
        <v>572077.78333723848</v>
      </c>
      <c r="P402" s="598">
        <v>572077.78333723848</v>
      </c>
      <c r="Q402" s="776">
        <v>451603.48491226305</v>
      </c>
      <c r="R402" s="776">
        <v>2541.6666666666665</v>
      </c>
      <c r="S402" s="776">
        <v>2006.4151372145866</v>
      </c>
      <c r="T402" s="533">
        <v>2541.6666666666665</v>
      </c>
      <c r="U402" s="1086"/>
      <c r="V402" s="8"/>
      <c r="W402" s="1084">
        <v>2541.6666666666665</v>
      </c>
      <c r="X402" s="8"/>
      <c r="Y402" s="8">
        <v>0</v>
      </c>
      <c r="Z402" s="8">
        <v>0</v>
      </c>
      <c r="AA402" s="8" t="s">
        <v>740</v>
      </c>
      <c r="AB402" s="1130">
        <v>225.07978360809386</v>
      </c>
      <c r="AC402" s="8">
        <v>572077.78333723848</v>
      </c>
      <c r="AD402" s="8">
        <v>0</v>
      </c>
      <c r="AE402" s="8">
        <v>572077.78333723848</v>
      </c>
      <c r="AF402" s="1081"/>
      <c r="AG402" s="1082">
        <v>572077.78333723848</v>
      </c>
      <c r="AH402" s="89">
        <v>0</v>
      </c>
      <c r="AI402" s="1082">
        <v>572077.78333723848</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572077.78333723848</v>
      </c>
      <c r="N403" s="89">
        <v>0</v>
      </c>
      <c r="O403" s="1082">
        <v>572077.78333723848</v>
      </c>
      <c r="P403" s="598">
        <v>572077.78333723848</v>
      </c>
      <c r="Q403" s="776">
        <v>451603.48491226305</v>
      </c>
      <c r="R403" s="776">
        <v>2541.6666666666665</v>
      </c>
      <c r="S403" s="776">
        <v>2006.4151372145866</v>
      </c>
      <c r="T403" s="533">
        <v>2541.6666666666665</v>
      </c>
      <c r="U403" s="1086"/>
      <c r="V403" s="8"/>
      <c r="W403" s="1084">
        <v>2541.6666666666665</v>
      </c>
      <c r="X403" s="8"/>
      <c r="Y403" s="8">
        <v>0</v>
      </c>
      <c r="Z403" s="8">
        <v>0</v>
      </c>
      <c r="AA403" s="8" t="s">
        <v>740</v>
      </c>
      <c r="AB403" s="1130">
        <v>225.07978360809386</v>
      </c>
      <c r="AC403" s="8">
        <v>572077.78333723848</v>
      </c>
      <c r="AD403" s="8">
        <v>0</v>
      </c>
      <c r="AE403" s="8">
        <v>572077.78333723848</v>
      </c>
      <c r="AF403" s="1081"/>
      <c r="AG403" s="1082">
        <v>572077.78333723848</v>
      </c>
      <c r="AH403" s="89">
        <v>0</v>
      </c>
      <c r="AI403" s="1082">
        <v>572077.78333723848</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572077.78333723848</v>
      </c>
      <c r="N404" s="89">
        <v>0</v>
      </c>
      <c r="O404" s="1082">
        <v>572077.78333723848</v>
      </c>
      <c r="P404" s="598">
        <v>572077.78333723848</v>
      </c>
      <c r="Q404" s="776">
        <v>451603.48491226305</v>
      </c>
      <c r="R404" s="776">
        <v>2541.6666666666665</v>
      </c>
      <c r="S404" s="776">
        <v>2006.4151372145866</v>
      </c>
      <c r="T404" s="533">
        <v>2541.6666666666665</v>
      </c>
      <c r="U404" s="1086"/>
      <c r="V404" s="8"/>
      <c r="W404" s="1084">
        <v>2541.6666666666665</v>
      </c>
      <c r="X404" s="8"/>
      <c r="Y404" s="8">
        <v>0</v>
      </c>
      <c r="Z404" s="8">
        <v>0</v>
      </c>
      <c r="AA404" s="8" t="s">
        <v>740</v>
      </c>
      <c r="AB404" s="1130">
        <v>225.07978360809386</v>
      </c>
      <c r="AC404" s="8">
        <v>572077.78333723848</v>
      </c>
      <c r="AD404" s="8">
        <v>0</v>
      </c>
      <c r="AE404" s="8">
        <v>572077.78333723848</v>
      </c>
      <c r="AF404" s="1081"/>
      <c r="AG404" s="1082">
        <v>572077.78333723848</v>
      </c>
      <c r="AH404" s="89">
        <v>0</v>
      </c>
      <c r="AI404" s="1082">
        <v>572077.78333723848</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572077.78333723848</v>
      </c>
      <c r="N405" s="89">
        <v>0</v>
      </c>
      <c r="O405" s="1082">
        <v>572077.78333723848</v>
      </c>
      <c r="P405" s="598">
        <v>572077.78333723848</v>
      </c>
      <c r="Q405" s="776">
        <v>451603.48491226305</v>
      </c>
      <c r="R405" s="776">
        <v>2541.6666666666665</v>
      </c>
      <c r="S405" s="776">
        <v>2006.4151372145866</v>
      </c>
      <c r="T405" s="533">
        <v>2541.6666666666665</v>
      </c>
      <c r="U405" s="1086"/>
      <c r="V405" s="8"/>
      <c r="W405" s="1084">
        <v>2541.6666666666665</v>
      </c>
      <c r="X405" s="8"/>
      <c r="Y405" s="8">
        <v>0</v>
      </c>
      <c r="Z405" s="8">
        <v>0</v>
      </c>
      <c r="AA405" s="8" t="s">
        <v>740</v>
      </c>
      <c r="AB405" s="1130">
        <v>225.07978360809386</v>
      </c>
      <c r="AC405" s="8">
        <v>572077.78333723848</v>
      </c>
      <c r="AD405" s="8">
        <v>0</v>
      </c>
      <c r="AE405" s="8">
        <v>572077.78333723848</v>
      </c>
      <c r="AF405" s="1081"/>
      <c r="AG405" s="1082">
        <v>572077.78333723848</v>
      </c>
      <c r="AH405" s="89">
        <v>0</v>
      </c>
      <c r="AI405" s="1082">
        <v>572077.78333723848</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572077.78333723848</v>
      </c>
      <c r="N406" s="89">
        <v>0</v>
      </c>
      <c r="O406" s="1082">
        <v>572077.78333723848</v>
      </c>
      <c r="P406" s="598">
        <v>572077.78333723848</v>
      </c>
      <c r="Q406" s="776">
        <v>451603.48491226305</v>
      </c>
      <c r="R406" s="776">
        <v>2541.6666666666665</v>
      </c>
      <c r="S406" s="776">
        <v>2006.4151372145866</v>
      </c>
      <c r="T406" s="533">
        <v>2541.6666666666665</v>
      </c>
      <c r="U406" s="1086"/>
      <c r="V406" s="8"/>
      <c r="W406" s="1084">
        <v>2541.6666666666665</v>
      </c>
      <c r="X406" s="8"/>
      <c r="Y406" s="8">
        <v>0</v>
      </c>
      <c r="Z406" s="8">
        <v>0</v>
      </c>
      <c r="AA406" s="8" t="s">
        <v>740</v>
      </c>
      <c r="AB406" s="1130">
        <v>225.07978360809386</v>
      </c>
      <c r="AC406" s="8">
        <v>572077.78333723848</v>
      </c>
      <c r="AD406" s="8">
        <v>0</v>
      </c>
      <c r="AE406" s="8">
        <v>572077.78333723848</v>
      </c>
      <c r="AF406" s="1081"/>
      <c r="AG406" s="1082">
        <v>572077.78333723848</v>
      </c>
      <c r="AH406" s="89">
        <v>0</v>
      </c>
      <c r="AI406" s="1082">
        <v>572077.78333723848</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572077.78333723848</v>
      </c>
      <c r="N407" s="89">
        <v>0</v>
      </c>
      <c r="O407" s="1082">
        <v>572077.78333723848</v>
      </c>
      <c r="P407" s="598">
        <v>572077.78333723848</v>
      </c>
      <c r="Q407" s="776">
        <v>451603.48491226305</v>
      </c>
      <c r="R407" s="776">
        <v>2541.6666666666665</v>
      </c>
      <c r="S407" s="776">
        <v>2006.4151372145866</v>
      </c>
      <c r="T407" s="533">
        <v>2541.6666666666665</v>
      </c>
      <c r="U407" s="1086"/>
      <c r="V407" s="8"/>
      <c r="W407" s="1084">
        <v>2541.6666666666665</v>
      </c>
      <c r="X407" s="8"/>
      <c r="Y407" s="8">
        <v>0</v>
      </c>
      <c r="Z407" s="8">
        <v>0</v>
      </c>
      <c r="AA407" s="8" t="s">
        <v>740</v>
      </c>
      <c r="AB407" s="1130">
        <v>225.07978360809386</v>
      </c>
      <c r="AC407" s="8">
        <v>572077.78333723848</v>
      </c>
      <c r="AD407" s="8">
        <v>0</v>
      </c>
      <c r="AE407" s="8">
        <v>572077.78333723848</v>
      </c>
      <c r="AF407" s="1081"/>
      <c r="AG407" s="1082">
        <v>572077.78333723848</v>
      </c>
      <c r="AH407" s="89">
        <v>0</v>
      </c>
      <c r="AI407" s="1082">
        <v>572077.78333723848</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572077.78333723848</v>
      </c>
      <c r="N408" s="89">
        <v>0</v>
      </c>
      <c r="O408" s="1082">
        <v>572077.78333723848</v>
      </c>
      <c r="P408" s="598">
        <v>572077.78333723848</v>
      </c>
      <c r="Q408" s="776">
        <v>451603.48491226305</v>
      </c>
      <c r="R408" s="776">
        <v>2541.6666666666665</v>
      </c>
      <c r="S408" s="776">
        <v>2006.4151372145866</v>
      </c>
      <c r="T408" s="533">
        <v>2541.6666666666665</v>
      </c>
      <c r="U408" s="1086"/>
      <c r="V408" s="8"/>
      <c r="W408" s="1084">
        <v>2541.6666666666665</v>
      </c>
      <c r="X408" s="8"/>
      <c r="Y408" s="8">
        <v>0</v>
      </c>
      <c r="Z408" s="8">
        <v>0</v>
      </c>
      <c r="AA408" s="8" t="s">
        <v>740</v>
      </c>
      <c r="AB408" s="1130">
        <v>225.07978360809386</v>
      </c>
      <c r="AC408" s="8">
        <v>572077.78333723848</v>
      </c>
      <c r="AD408" s="8">
        <v>0</v>
      </c>
      <c r="AE408" s="8">
        <v>572077.78333723848</v>
      </c>
      <c r="AF408" s="1081"/>
      <c r="AG408" s="1082">
        <v>572077.78333723848</v>
      </c>
      <c r="AH408" s="89">
        <v>0</v>
      </c>
      <c r="AI408" s="1082">
        <v>572077.78333723848</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572077.78333723848</v>
      </c>
      <c r="N409" s="89">
        <v>0</v>
      </c>
      <c r="O409" s="1082">
        <v>572077.78333723848</v>
      </c>
      <c r="P409" s="598">
        <v>572077.78333723848</v>
      </c>
      <c r="Q409" s="776">
        <v>438449.98535171169</v>
      </c>
      <c r="R409" s="776">
        <v>2541.6666666666665</v>
      </c>
      <c r="S409" s="776">
        <v>1947.975861373385</v>
      </c>
      <c r="T409" s="533">
        <v>2541.6666666666665</v>
      </c>
      <c r="U409" s="1086"/>
      <c r="V409" s="8"/>
      <c r="W409" s="1084">
        <v>2541.6666666666665</v>
      </c>
      <c r="X409" s="8"/>
      <c r="Y409" s="8">
        <v>0</v>
      </c>
      <c r="Z409" s="8">
        <v>0</v>
      </c>
      <c r="AA409" s="8" t="s">
        <v>740</v>
      </c>
      <c r="AB409" s="1130">
        <v>225.07978360809386</v>
      </c>
      <c r="AC409" s="8">
        <v>572077.78333723848</v>
      </c>
      <c r="AD409" s="8">
        <v>0</v>
      </c>
      <c r="AE409" s="8">
        <v>572077.78333723848</v>
      </c>
      <c r="AF409" s="1081"/>
      <c r="AG409" s="1082">
        <v>572077.78333723848</v>
      </c>
      <c r="AH409" s="89">
        <v>0</v>
      </c>
      <c r="AI409" s="1082">
        <v>572077.78333723848</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572077.78333723848</v>
      </c>
      <c r="N410" s="89">
        <v>0</v>
      </c>
      <c r="O410" s="1082">
        <v>572077.78333723848</v>
      </c>
      <c r="P410" s="598">
        <v>572077.78333723848</v>
      </c>
      <c r="Q410" s="776">
        <v>438449.98535171169</v>
      </c>
      <c r="R410" s="776">
        <v>2541.6666666666665</v>
      </c>
      <c r="S410" s="776">
        <v>1947.975861373385</v>
      </c>
      <c r="T410" s="533">
        <v>2541.6666666666665</v>
      </c>
      <c r="U410" s="1086"/>
      <c r="V410" s="8"/>
      <c r="W410" s="1084">
        <v>2541.6666666666665</v>
      </c>
      <c r="X410" s="8"/>
      <c r="Y410" s="8">
        <v>0</v>
      </c>
      <c r="Z410" s="8">
        <v>0</v>
      </c>
      <c r="AA410" s="8" t="s">
        <v>740</v>
      </c>
      <c r="AB410" s="1130">
        <v>225.07978360809386</v>
      </c>
      <c r="AC410" s="8">
        <v>572077.78333723848</v>
      </c>
      <c r="AD410" s="8">
        <v>0</v>
      </c>
      <c r="AE410" s="8">
        <v>572077.78333723848</v>
      </c>
      <c r="AF410" s="1081"/>
      <c r="AG410" s="1082">
        <v>572077.78333723848</v>
      </c>
      <c r="AH410" s="89">
        <v>0</v>
      </c>
      <c r="AI410" s="1082">
        <v>572077.78333723848</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572077.78333723848</v>
      </c>
      <c r="N411" s="89">
        <v>0</v>
      </c>
      <c r="O411" s="1082">
        <v>572077.78333723848</v>
      </c>
      <c r="P411" s="598">
        <v>572077.78333723848</v>
      </c>
      <c r="Q411" s="776">
        <v>438449.98535171169</v>
      </c>
      <c r="R411" s="776">
        <v>2541.6666666666665</v>
      </c>
      <c r="S411" s="776">
        <v>1947.975861373385</v>
      </c>
      <c r="T411" s="533">
        <v>2541.6666666666665</v>
      </c>
      <c r="U411" s="1086"/>
      <c r="V411" s="8"/>
      <c r="W411" s="1084">
        <v>2541.6666666666665</v>
      </c>
      <c r="X411" s="8"/>
      <c r="Y411" s="8">
        <v>0</v>
      </c>
      <c r="Z411" s="8">
        <v>0</v>
      </c>
      <c r="AA411" s="8" t="s">
        <v>740</v>
      </c>
      <c r="AB411" s="1130">
        <v>225.07978360809386</v>
      </c>
      <c r="AC411" s="8">
        <v>572077.78333723848</v>
      </c>
      <c r="AD411" s="8">
        <v>0</v>
      </c>
      <c r="AE411" s="8">
        <v>572077.78333723848</v>
      </c>
      <c r="AF411" s="1081"/>
      <c r="AG411" s="1082">
        <v>572077.78333723848</v>
      </c>
      <c r="AH411" s="89">
        <v>0</v>
      </c>
      <c r="AI411" s="1082">
        <v>572077.78333723848</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572077.78333723848</v>
      </c>
      <c r="N412" s="89">
        <v>0</v>
      </c>
      <c r="O412" s="1082">
        <v>572077.78333723848</v>
      </c>
      <c r="P412" s="598">
        <v>572077.78333723848</v>
      </c>
      <c r="Q412" s="776">
        <v>438449.98535171169</v>
      </c>
      <c r="R412" s="776">
        <v>2541.6666666666665</v>
      </c>
      <c r="S412" s="776">
        <v>1947.975861373385</v>
      </c>
      <c r="T412" s="533">
        <v>2541.6666666666665</v>
      </c>
      <c r="U412" s="1086"/>
      <c r="V412" s="8"/>
      <c r="W412" s="1084">
        <v>2541.6666666666665</v>
      </c>
      <c r="X412" s="8"/>
      <c r="Y412" s="8">
        <v>0</v>
      </c>
      <c r="Z412" s="8">
        <v>0</v>
      </c>
      <c r="AA412" s="8" t="s">
        <v>740</v>
      </c>
      <c r="AB412" s="1130">
        <v>225.07978360809386</v>
      </c>
      <c r="AC412" s="8">
        <v>572077.78333723848</v>
      </c>
      <c r="AD412" s="8">
        <v>0</v>
      </c>
      <c r="AE412" s="8">
        <v>572077.78333723848</v>
      </c>
      <c r="AF412" s="1081"/>
      <c r="AG412" s="1082">
        <v>572077.78333723848</v>
      </c>
      <c r="AH412" s="89">
        <v>0</v>
      </c>
      <c r="AI412" s="1082">
        <v>572077.78333723848</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936567.43099814723</v>
      </c>
      <c r="N413" s="89">
        <v>0</v>
      </c>
      <c r="O413" s="1082">
        <v>936567.43099814723</v>
      </c>
      <c r="P413" s="598">
        <v>936567.43099814723</v>
      </c>
      <c r="Q413" s="776">
        <v>717800.95008506533</v>
      </c>
      <c r="R413" s="776">
        <v>2541.6666666666665</v>
      </c>
      <c r="S413" s="776">
        <v>1947.975861373385</v>
      </c>
      <c r="T413" s="533">
        <v>2541.6666666666665</v>
      </c>
      <c r="U413" s="1086"/>
      <c r="V413" s="8"/>
      <c r="W413" s="1084">
        <v>2541.6666666666665</v>
      </c>
      <c r="X413" s="8"/>
      <c r="Y413" s="8">
        <v>0</v>
      </c>
      <c r="Z413" s="8">
        <v>0</v>
      </c>
      <c r="AA413" s="8" t="s">
        <v>740</v>
      </c>
      <c r="AB413" s="1130">
        <v>236.33377278849858</v>
      </c>
      <c r="AC413" s="8">
        <v>600681.67250410048</v>
      </c>
      <c r="AD413" s="8">
        <v>335885.75849404669</v>
      </c>
      <c r="AE413" s="8">
        <v>936567.43099814723</v>
      </c>
      <c r="AF413" s="1081"/>
      <c r="AG413" s="1082">
        <v>936567.43099814723</v>
      </c>
      <c r="AH413" s="89">
        <v>0</v>
      </c>
      <c r="AI413" s="1082">
        <v>936567.43099814723</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600681.67250410048</v>
      </c>
      <c r="N414" s="89">
        <v>0</v>
      </c>
      <c r="O414" s="1082">
        <v>600681.67250410048</v>
      </c>
      <c r="P414" s="598">
        <v>600681.67250410048</v>
      </c>
      <c r="Q414" s="776">
        <v>460372.48461929738</v>
      </c>
      <c r="R414" s="776">
        <v>2541.6666666666665</v>
      </c>
      <c r="S414" s="776">
        <v>1947.975861373385</v>
      </c>
      <c r="T414" s="533">
        <v>2541.6666666666665</v>
      </c>
      <c r="U414" s="1086"/>
      <c r="V414" s="8"/>
      <c r="W414" s="1084">
        <v>2541.6666666666665</v>
      </c>
      <c r="X414" s="8"/>
      <c r="Y414" s="8">
        <v>0</v>
      </c>
      <c r="Z414" s="8">
        <v>0</v>
      </c>
      <c r="AA414" s="8" t="s">
        <v>740</v>
      </c>
      <c r="AB414" s="1130">
        <v>236.33377278849858</v>
      </c>
      <c r="AC414" s="8">
        <v>600681.67250410048</v>
      </c>
      <c r="AD414" s="8">
        <v>0</v>
      </c>
      <c r="AE414" s="8">
        <v>600681.67250410048</v>
      </c>
      <c r="AF414" s="1081"/>
      <c r="AG414" s="1082">
        <v>600681.67250410048</v>
      </c>
      <c r="AH414" s="89">
        <v>0</v>
      </c>
      <c r="AI414" s="1082">
        <v>600681.67250410048</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600681.67250410048</v>
      </c>
      <c r="N415" s="89">
        <v>0</v>
      </c>
      <c r="O415" s="1082">
        <v>600681.67250410048</v>
      </c>
      <c r="P415" s="598">
        <v>600681.67250410048</v>
      </c>
      <c r="Q415" s="776">
        <v>460372.48461929738</v>
      </c>
      <c r="R415" s="776">
        <v>2541.6666666666665</v>
      </c>
      <c r="S415" s="776">
        <v>1947.975861373385</v>
      </c>
      <c r="T415" s="533">
        <v>2541.6666666666665</v>
      </c>
      <c r="U415" s="1086"/>
      <c r="V415" s="8"/>
      <c r="W415" s="1084">
        <v>2541.6666666666665</v>
      </c>
      <c r="X415" s="8"/>
      <c r="Y415" s="8">
        <v>0</v>
      </c>
      <c r="Z415" s="8">
        <v>0</v>
      </c>
      <c r="AA415" s="8" t="s">
        <v>740</v>
      </c>
      <c r="AB415" s="1130">
        <v>236.33377278849858</v>
      </c>
      <c r="AC415" s="8">
        <v>600681.67250410048</v>
      </c>
      <c r="AD415" s="8">
        <v>0</v>
      </c>
      <c r="AE415" s="8">
        <v>600681.67250410048</v>
      </c>
      <c r="AF415" s="1081"/>
      <c r="AG415" s="1082">
        <v>600681.67250410048</v>
      </c>
      <c r="AH415" s="89">
        <v>0</v>
      </c>
      <c r="AI415" s="1082">
        <v>600681.67250410048</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600681.67250410048</v>
      </c>
      <c r="N416" s="89">
        <v>0</v>
      </c>
      <c r="O416" s="1082">
        <v>600681.67250410048</v>
      </c>
      <c r="P416" s="598">
        <v>600681.67250410048</v>
      </c>
      <c r="Q416" s="776">
        <v>460372.48461929738</v>
      </c>
      <c r="R416" s="776">
        <v>2541.6666666666665</v>
      </c>
      <c r="S416" s="776">
        <v>1947.975861373385</v>
      </c>
      <c r="T416" s="533">
        <v>2541.6666666666665</v>
      </c>
      <c r="U416" s="1086"/>
      <c r="V416" s="8"/>
      <c r="W416" s="1084">
        <v>2541.6666666666665</v>
      </c>
      <c r="X416" s="8"/>
      <c r="Y416" s="8">
        <v>0</v>
      </c>
      <c r="Z416" s="8">
        <v>0</v>
      </c>
      <c r="AA416" s="8" t="s">
        <v>740</v>
      </c>
      <c r="AB416" s="1130">
        <v>236.33377278849858</v>
      </c>
      <c r="AC416" s="8">
        <v>600681.67250410048</v>
      </c>
      <c r="AD416" s="8">
        <v>0</v>
      </c>
      <c r="AE416" s="8">
        <v>600681.67250410048</v>
      </c>
      <c r="AF416" s="1081"/>
      <c r="AG416" s="1082">
        <v>600681.67250410048</v>
      </c>
      <c r="AH416" s="89">
        <v>0</v>
      </c>
      <c r="AI416" s="1082">
        <v>600681.67250410048</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600681.67250410048</v>
      </c>
      <c r="N417" s="89">
        <v>0</v>
      </c>
      <c r="O417" s="1082">
        <v>600681.67250410048</v>
      </c>
      <c r="P417" s="598">
        <v>600681.67250410048</v>
      </c>
      <c r="Q417" s="776">
        <v>460372.48461929738</v>
      </c>
      <c r="R417" s="776">
        <v>2541.6666666666665</v>
      </c>
      <c r="S417" s="776">
        <v>1947.975861373385</v>
      </c>
      <c r="T417" s="533">
        <v>2541.6666666666665</v>
      </c>
      <c r="U417" s="1086"/>
      <c r="V417" s="8"/>
      <c r="W417" s="1084">
        <v>2541.6666666666665</v>
      </c>
      <c r="X417" s="8"/>
      <c r="Y417" s="8">
        <v>0</v>
      </c>
      <c r="Z417" s="8">
        <v>0</v>
      </c>
      <c r="AA417" s="8" t="s">
        <v>740</v>
      </c>
      <c r="AB417" s="1130">
        <v>236.33377278849858</v>
      </c>
      <c r="AC417" s="8">
        <v>600681.67250410048</v>
      </c>
      <c r="AD417" s="8">
        <v>0</v>
      </c>
      <c r="AE417" s="8">
        <v>600681.67250410048</v>
      </c>
      <c r="AF417" s="1081"/>
      <c r="AG417" s="1082">
        <v>600681.67250410048</v>
      </c>
      <c r="AH417" s="89">
        <v>0</v>
      </c>
      <c r="AI417" s="1082">
        <v>600681.67250410048</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600681.67250410048</v>
      </c>
      <c r="N418" s="89">
        <v>0</v>
      </c>
      <c r="O418" s="1082">
        <v>600681.67250410048</v>
      </c>
      <c r="P418" s="598">
        <v>600681.67250410048</v>
      </c>
      <c r="Q418" s="776">
        <v>460372.48461929738</v>
      </c>
      <c r="R418" s="776">
        <v>2541.6666666666665</v>
      </c>
      <c r="S418" s="776">
        <v>1947.975861373385</v>
      </c>
      <c r="T418" s="533">
        <v>2541.6666666666665</v>
      </c>
      <c r="U418" s="1086"/>
      <c r="V418" s="8"/>
      <c r="W418" s="1084">
        <v>2541.6666666666665</v>
      </c>
      <c r="X418" s="8"/>
      <c r="Y418" s="8">
        <v>0</v>
      </c>
      <c r="Z418" s="8">
        <v>0</v>
      </c>
      <c r="AA418" s="8" t="s">
        <v>740</v>
      </c>
      <c r="AB418" s="1130">
        <v>236.33377278849858</v>
      </c>
      <c r="AC418" s="8">
        <v>600681.67250410048</v>
      </c>
      <c r="AD418" s="8">
        <v>0</v>
      </c>
      <c r="AE418" s="8">
        <v>600681.67250410048</v>
      </c>
      <c r="AF418" s="1081"/>
      <c r="AG418" s="1082">
        <v>600681.67250410048</v>
      </c>
      <c r="AH418" s="89">
        <v>0</v>
      </c>
      <c r="AI418" s="1082">
        <v>600681.67250410048</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600681.67250410048</v>
      </c>
      <c r="N419" s="89">
        <v>0</v>
      </c>
      <c r="O419" s="1082">
        <v>600681.67250410048</v>
      </c>
      <c r="P419" s="598">
        <v>600681.67250410048</v>
      </c>
      <c r="Q419" s="776">
        <v>460372.48461929738</v>
      </c>
      <c r="R419" s="776">
        <v>2541.6666666666665</v>
      </c>
      <c r="S419" s="776">
        <v>1947.975861373385</v>
      </c>
      <c r="T419" s="533">
        <v>2541.6666666666665</v>
      </c>
      <c r="U419" s="1086"/>
      <c r="V419" s="8"/>
      <c r="W419" s="1084">
        <v>2541.6666666666665</v>
      </c>
      <c r="X419" s="8"/>
      <c r="Y419" s="8">
        <v>0</v>
      </c>
      <c r="Z419" s="8">
        <v>0</v>
      </c>
      <c r="AA419" s="8" t="s">
        <v>740</v>
      </c>
      <c r="AB419" s="1130">
        <v>236.33377278849858</v>
      </c>
      <c r="AC419" s="8">
        <v>600681.67250410048</v>
      </c>
      <c r="AD419" s="8">
        <v>0</v>
      </c>
      <c r="AE419" s="8">
        <v>600681.67250410048</v>
      </c>
      <c r="AF419" s="1081"/>
      <c r="AG419" s="1082">
        <v>600681.67250410048</v>
      </c>
      <c r="AH419" s="89">
        <v>0</v>
      </c>
      <c r="AI419" s="1082">
        <v>600681.67250410048</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600681.67250410048</v>
      </c>
      <c r="N420" s="89">
        <v>0</v>
      </c>
      <c r="O420" s="1082">
        <v>600681.67250410048</v>
      </c>
      <c r="P420" s="598">
        <v>600681.67250410048</v>
      </c>
      <c r="Q420" s="776">
        <v>460372.48461929738</v>
      </c>
      <c r="R420" s="776">
        <v>2541.6666666666665</v>
      </c>
      <c r="S420" s="776">
        <v>1947.975861373385</v>
      </c>
      <c r="T420" s="533">
        <v>2541.6666666666665</v>
      </c>
      <c r="U420" s="1086"/>
      <c r="V420" s="8"/>
      <c r="W420" s="1084">
        <v>2541.6666666666665</v>
      </c>
      <c r="X420" s="8"/>
      <c r="Y420" s="8">
        <v>0</v>
      </c>
      <c r="Z420" s="8">
        <v>0</v>
      </c>
      <c r="AA420" s="8" t="s">
        <v>740</v>
      </c>
      <c r="AB420" s="1130">
        <v>236.33377278849858</v>
      </c>
      <c r="AC420" s="8">
        <v>600681.67250410048</v>
      </c>
      <c r="AD420" s="8">
        <v>0</v>
      </c>
      <c r="AE420" s="8">
        <v>600681.67250410048</v>
      </c>
      <c r="AF420" s="1081"/>
      <c r="AG420" s="1082">
        <v>600681.67250410048</v>
      </c>
      <c r="AH420" s="89">
        <v>0</v>
      </c>
      <c r="AI420" s="1082">
        <v>600681.67250410048</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600681.67250410048</v>
      </c>
      <c r="N421" s="89">
        <v>0</v>
      </c>
      <c r="O421" s="1082">
        <v>600681.67250410048</v>
      </c>
      <c r="P421" s="598">
        <v>600681.67250410048</v>
      </c>
      <c r="Q421" s="776">
        <v>446963.57730028866</v>
      </c>
      <c r="R421" s="776">
        <v>2541.6666666666665</v>
      </c>
      <c r="S421" s="776">
        <v>1891.2387003625097</v>
      </c>
      <c r="T421" s="533">
        <v>2541.6666666666665</v>
      </c>
      <c r="U421" s="1086"/>
      <c r="V421" s="8"/>
      <c r="W421" s="1084">
        <v>2541.6666666666665</v>
      </c>
      <c r="X421" s="8"/>
      <c r="Y421" s="8">
        <v>0</v>
      </c>
      <c r="Z421" s="8">
        <v>0</v>
      </c>
      <c r="AA421" s="8" t="s">
        <v>740</v>
      </c>
      <c r="AB421" s="1130">
        <v>236.33377278849858</v>
      </c>
      <c r="AC421" s="8">
        <v>600681.67250410048</v>
      </c>
      <c r="AD421" s="8">
        <v>0</v>
      </c>
      <c r="AE421" s="8">
        <v>600681.67250410048</v>
      </c>
      <c r="AF421" s="1081"/>
      <c r="AG421" s="1082">
        <v>600681.67250410048</v>
      </c>
      <c r="AH421" s="89">
        <v>0</v>
      </c>
      <c r="AI421" s="1082">
        <v>600681.67250410048</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600681.67250410048</v>
      </c>
      <c r="N422" s="89">
        <v>0</v>
      </c>
      <c r="O422" s="1082">
        <v>600681.67250410048</v>
      </c>
      <c r="P422" s="598">
        <v>600681.67250410048</v>
      </c>
      <c r="Q422" s="776">
        <v>446963.57730028866</v>
      </c>
      <c r="R422" s="776">
        <v>2541.6666666666665</v>
      </c>
      <c r="S422" s="776">
        <v>1891.2387003625097</v>
      </c>
      <c r="T422" s="533">
        <v>2541.6666666666665</v>
      </c>
      <c r="U422" s="1086"/>
      <c r="V422" s="8"/>
      <c r="W422" s="1084">
        <v>2541.6666666666665</v>
      </c>
      <c r="X422" s="8"/>
      <c r="Y422" s="8">
        <v>0</v>
      </c>
      <c r="Z422" s="8">
        <v>0</v>
      </c>
      <c r="AA422" s="8" t="s">
        <v>740</v>
      </c>
      <c r="AB422" s="1130">
        <v>236.33377278849858</v>
      </c>
      <c r="AC422" s="8">
        <v>600681.67250410048</v>
      </c>
      <c r="AD422" s="8">
        <v>0</v>
      </c>
      <c r="AE422" s="8">
        <v>600681.67250410048</v>
      </c>
      <c r="AF422" s="1081"/>
      <c r="AG422" s="1082">
        <v>600681.67250410048</v>
      </c>
      <c r="AH422" s="89">
        <v>0</v>
      </c>
      <c r="AI422" s="1082">
        <v>600681.67250410048</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600681.67250410048</v>
      </c>
      <c r="N423" s="89">
        <v>0</v>
      </c>
      <c r="O423" s="1082">
        <v>600681.67250410048</v>
      </c>
      <c r="P423" s="598">
        <v>600681.67250410048</v>
      </c>
      <c r="Q423" s="776">
        <v>446963.57730028866</v>
      </c>
      <c r="R423" s="776">
        <v>2541.6666666666665</v>
      </c>
      <c r="S423" s="776">
        <v>1891.2387003625097</v>
      </c>
      <c r="T423" s="533">
        <v>2541.6666666666665</v>
      </c>
      <c r="U423" s="1086"/>
      <c r="V423" s="8"/>
      <c r="W423" s="1084">
        <v>2541.6666666666665</v>
      </c>
      <c r="X423" s="8"/>
      <c r="Y423" s="8">
        <v>0</v>
      </c>
      <c r="Z423" s="8">
        <v>0</v>
      </c>
      <c r="AA423" s="8" t="s">
        <v>740</v>
      </c>
      <c r="AB423" s="1130">
        <v>236.33377278849858</v>
      </c>
      <c r="AC423" s="8">
        <v>600681.67250410048</v>
      </c>
      <c r="AD423" s="8">
        <v>0</v>
      </c>
      <c r="AE423" s="8">
        <v>600681.67250410048</v>
      </c>
      <c r="AF423" s="1081"/>
      <c r="AG423" s="1082">
        <v>600681.67250410048</v>
      </c>
      <c r="AH423" s="89">
        <v>0</v>
      </c>
      <c r="AI423" s="1082">
        <v>600681.67250410048</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600681.67250410048</v>
      </c>
      <c r="N424" s="89">
        <v>0</v>
      </c>
      <c r="O424" s="1082">
        <v>600681.67250410048</v>
      </c>
      <c r="P424" s="598">
        <v>600681.67250410048</v>
      </c>
      <c r="Q424" s="776">
        <v>446963.57730028866</v>
      </c>
      <c r="R424" s="776">
        <v>2541.6666666666665</v>
      </c>
      <c r="S424" s="776">
        <v>1891.2387003625097</v>
      </c>
      <c r="T424" s="533">
        <v>2541.6666666666665</v>
      </c>
      <c r="U424" s="1086"/>
      <c r="V424" s="8"/>
      <c r="W424" s="1084">
        <v>2541.6666666666665</v>
      </c>
      <c r="X424" s="8"/>
      <c r="Y424" s="8">
        <v>0</v>
      </c>
      <c r="Z424" s="8">
        <v>0</v>
      </c>
      <c r="AA424" s="8" t="s">
        <v>740</v>
      </c>
      <c r="AB424" s="1130">
        <v>236.33377278849858</v>
      </c>
      <c r="AC424" s="8">
        <v>600681.67250410048</v>
      </c>
      <c r="AD424" s="8">
        <v>0</v>
      </c>
      <c r="AE424" s="8">
        <v>600681.67250410048</v>
      </c>
      <c r="AF424" s="1081"/>
      <c r="AG424" s="1082">
        <v>600681.67250410048</v>
      </c>
      <c r="AH424" s="89">
        <v>0</v>
      </c>
      <c r="AI424" s="1082">
        <v>600681.67250410048</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975104.50308206829</v>
      </c>
      <c r="N425" s="89">
        <v>0</v>
      </c>
      <c r="O425" s="1082">
        <v>975104.50308206829</v>
      </c>
      <c r="P425" s="598">
        <v>975104.50308206829</v>
      </c>
      <c r="Q425" s="776">
        <v>725569.32713176205</v>
      </c>
      <c r="R425" s="776">
        <v>2541.6666666666665</v>
      </c>
      <c r="S425" s="776">
        <v>1891.2387003625097</v>
      </c>
      <c r="T425" s="533">
        <v>2541.6666666666665</v>
      </c>
      <c r="U425" s="1086"/>
      <c r="V425" s="8"/>
      <c r="W425" s="1084">
        <v>2541.6666666666665</v>
      </c>
      <c r="X425" s="8"/>
      <c r="Y425" s="8">
        <v>0</v>
      </c>
      <c r="Z425" s="8">
        <v>0</v>
      </c>
      <c r="AA425" s="8" t="s">
        <v>740</v>
      </c>
      <c r="AB425" s="1130">
        <v>248.15046142792352</v>
      </c>
      <c r="AC425" s="8">
        <v>630715.75612930558</v>
      </c>
      <c r="AD425" s="8">
        <v>344388.74695276271</v>
      </c>
      <c r="AE425" s="8">
        <v>975104.50308206829</v>
      </c>
      <c r="AF425" s="1081"/>
      <c r="AG425" s="1082">
        <v>975104.50308206829</v>
      </c>
      <c r="AH425" s="89">
        <v>0</v>
      </c>
      <c r="AI425" s="1082">
        <v>975104.50308206829</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630715.75612930558</v>
      </c>
      <c r="N426" s="89">
        <v>0</v>
      </c>
      <c r="O426" s="1082">
        <v>630715.75612930558</v>
      </c>
      <c r="P426" s="598">
        <v>630715.75612930558</v>
      </c>
      <c r="Q426" s="776">
        <v>469311.75616530317</v>
      </c>
      <c r="R426" s="776">
        <v>2541.6666666666665</v>
      </c>
      <c r="S426" s="776">
        <v>1891.2387003625097</v>
      </c>
      <c r="T426" s="533">
        <v>2541.6666666666665</v>
      </c>
      <c r="U426" s="1086"/>
      <c r="V426" s="8"/>
      <c r="W426" s="1084">
        <v>2541.6666666666665</v>
      </c>
      <c r="X426" s="8"/>
      <c r="Y426" s="8">
        <v>0</v>
      </c>
      <c r="Z426" s="8">
        <v>0</v>
      </c>
      <c r="AA426" s="8" t="s">
        <v>740</v>
      </c>
      <c r="AB426" s="1130">
        <v>248.15046142792352</v>
      </c>
      <c r="AC426" s="8">
        <v>630715.75612930558</v>
      </c>
      <c r="AD426" s="8">
        <v>0</v>
      </c>
      <c r="AE426" s="8">
        <v>630715.75612930558</v>
      </c>
      <c r="AF426" s="1081"/>
      <c r="AG426" s="1082">
        <v>630715.75612930558</v>
      </c>
      <c r="AH426" s="89">
        <v>0</v>
      </c>
      <c r="AI426" s="1082">
        <v>630715.75612930558</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630715.75612930558</v>
      </c>
      <c r="N427" s="89">
        <v>0</v>
      </c>
      <c r="O427" s="1082">
        <v>630715.75612930558</v>
      </c>
      <c r="P427" s="598">
        <v>630715.75612930558</v>
      </c>
      <c r="Q427" s="776">
        <v>469311.75616530317</v>
      </c>
      <c r="R427" s="776">
        <v>2541.6666666666665</v>
      </c>
      <c r="S427" s="776">
        <v>1891.2387003625097</v>
      </c>
      <c r="T427" s="533">
        <v>2541.6666666666665</v>
      </c>
      <c r="U427" s="1086"/>
      <c r="V427" s="8"/>
      <c r="W427" s="1084">
        <v>2541.6666666666665</v>
      </c>
      <c r="X427" s="8"/>
      <c r="Y427" s="8">
        <v>0</v>
      </c>
      <c r="Z427" s="8">
        <v>0</v>
      </c>
      <c r="AA427" s="8" t="s">
        <v>740</v>
      </c>
      <c r="AB427" s="1130">
        <v>248.15046142792352</v>
      </c>
      <c r="AC427" s="8">
        <v>630715.75612930558</v>
      </c>
      <c r="AD427" s="8">
        <v>0</v>
      </c>
      <c r="AE427" s="8">
        <v>630715.75612930558</v>
      </c>
      <c r="AF427" s="1081"/>
      <c r="AG427" s="1082">
        <v>630715.75612930558</v>
      </c>
      <c r="AH427" s="89">
        <v>0</v>
      </c>
      <c r="AI427" s="1082">
        <v>630715.75612930558</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630715.75612930558</v>
      </c>
      <c r="N428" s="89">
        <v>0</v>
      </c>
      <c r="O428" s="1082">
        <v>630715.75612930558</v>
      </c>
      <c r="P428" s="598">
        <v>630715.75612930558</v>
      </c>
      <c r="Q428" s="776">
        <v>469311.75616530317</v>
      </c>
      <c r="R428" s="776">
        <v>2541.6666666666665</v>
      </c>
      <c r="S428" s="776">
        <v>1891.2387003625097</v>
      </c>
      <c r="T428" s="533">
        <v>2541.6666666666665</v>
      </c>
      <c r="U428" s="1086"/>
      <c r="V428" s="8"/>
      <c r="W428" s="1084">
        <v>2541.6666666666665</v>
      </c>
      <c r="X428" s="8"/>
      <c r="Y428" s="8">
        <v>0</v>
      </c>
      <c r="Z428" s="8">
        <v>0</v>
      </c>
      <c r="AA428" s="8" t="s">
        <v>740</v>
      </c>
      <c r="AB428" s="1130">
        <v>248.15046142792352</v>
      </c>
      <c r="AC428" s="8">
        <v>630715.75612930558</v>
      </c>
      <c r="AD428" s="8">
        <v>0</v>
      </c>
      <c r="AE428" s="8">
        <v>630715.75612930558</v>
      </c>
      <c r="AF428" s="1081"/>
      <c r="AG428" s="1082">
        <v>630715.75612930558</v>
      </c>
      <c r="AH428" s="89">
        <v>0</v>
      </c>
      <c r="AI428" s="1082">
        <v>630715.75612930558</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630715.75612930558</v>
      </c>
      <c r="N429" s="89">
        <v>0</v>
      </c>
      <c r="O429" s="1082">
        <v>630715.75612930558</v>
      </c>
      <c r="P429" s="598">
        <v>630715.75612930558</v>
      </c>
      <c r="Q429" s="776">
        <v>469311.75616530317</v>
      </c>
      <c r="R429" s="776">
        <v>2541.6666666666665</v>
      </c>
      <c r="S429" s="776">
        <v>1891.2387003625097</v>
      </c>
      <c r="T429" s="533">
        <v>2541.6666666666665</v>
      </c>
      <c r="U429" s="1086"/>
      <c r="V429" s="8"/>
      <c r="W429" s="1084">
        <v>2541.6666666666665</v>
      </c>
      <c r="X429" s="8"/>
      <c r="Y429" s="8">
        <v>0</v>
      </c>
      <c r="Z429" s="8">
        <v>0</v>
      </c>
      <c r="AA429" s="8" t="s">
        <v>740</v>
      </c>
      <c r="AB429" s="1130">
        <v>248.15046142792352</v>
      </c>
      <c r="AC429" s="8">
        <v>630715.75612930558</v>
      </c>
      <c r="AD429" s="8">
        <v>0</v>
      </c>
      <c r="AE429" s="8">
        <v>630715.75612930558</v>
      </c>
      <c r="AF429" s="1081"/>
      <c r="AG429" s="1082">
        <v>630715.75612930558</v>
      </c>
      <c r="AH429" s="89">
        <v>0</v>
      </c>
      <c r="AI429" s="1082">
        <v>630715.75612930558</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630715.75612930558</v>
      </c>
      <c r="N430" s="89">
        <v>0</v>
      </c>
      <c r="O430" s="1082">
        <v>630715.75612930558</v>
      </c>
      <c r="P430" s="598">
        <v>630715.75612930558</v>
      </c>
      <c r="Q430" s="776">
        <v>469311.75616530317</v>
      </c>
      <c r="R430" s="776">
        <v>2541.6666666666665</v>
      </c>
      <c r="S430" s="776">
        <v>1891.2387003625097</v>
      </c>
      <c r="T430" s="533">
        <v>2541.6666666666665</v>
      </c>
      <c r="U430" s="1086"/>
      <c r="V430" s="8"/>
      <c r="W430" s="1084">
        <v>2541.6666666666665</v>
      </c>
      <c r="X430" s="8"/>
      <c r="Y430" s="8">
        <v>0</v>
      </c>
      <c r="Z430" s="8">
        <v>0</v>
      </c>
      <c r="AA430" s="8" t="s">
        <v>740</v>
      </c>
      <c r="AB430" s="1130">
        <v>248.15046142792352</v>
      </c>
      <c r="AC430" s="8">
        <v>630715.75612930558</v>
      </c>
      <c r="AD430" s="8">
        <v>0</v>
      </c>
      <c r="AE430" s="8">
        <v>630715.75612930558</v>
      </c>
      <c r="AF430" s="1081"/>
      <c r="AG430" s="1082">
        <v>630715.75612930558</v>
      </c>
      <c r="AH430" s="89">
        <v>0</v>
      </c>
      <c r="AI430" s="1082">
        <v>630715.75612930558</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630715.75612930558</v>
      </c>
      <c r="N431" s="89">
        <v>0</v>
      </c>
      <c r="O431" s="1082">
        <v>630715.75612930558</v>
      </c>
      <c r="P431" s="598">
        <v>630715.75612930558</v>
      </c>
      <c r="Q431" s="776">
        <v>469311.75616530317</v>
      </c>
      <c r="R431" s="776">
        <v>2541.6666666666665</v>
      </c>
      <c r="S431" s="776">
        <v>1891.2387003625097</v>
      </c>
      <c r="T431" s="533">
        <v>2541.6666666666665</v>
      </c>
      <c r="U431" s="1086"/>
      <c r="V431" s="8"/>
      <c r="W431" s="1084">
        <v>2541.6666666666665</v>
      </c>
      <c r="X431" s="8"/>
      <c r="Y431" s="8">
        <v>0</v>
      </c>
      <c r="Z431" s="8">
        <v>0</v>
      </c>
      <c r="AA431" s="8" t="s">
        <v>740</v>
      </c>
      <c r="AB431" s="1130">
        <v>248.15046142792352</v>
      </c>
      <c r="AC431" s="8">
        <v>630715.75612930558</v>
      </c>
      <c r="AD431" s="8">
        <v>0</v>
      </c>
      <c r="AE431" s="8">
        <v>630715.75612930558</v>
      </c>
      <c r="AF431" s="1081"/>
      <c r="AG431" s="1082">
        <v>630715.75612930558</v>
      </c>
      <c r="AH431" s="89">
        <v>0</v>
      </c>
      <c r="AI431" s="1082">
        <v>630715.75612930558</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630715.75612930558</v>
      </c>
      <c r="N432" s="89">
        <v>0</v>
      </c>
      <c r="O432" s="1082">
        <v>630715.75612930558</v>
      </c>
      <c r="P432" s="598">
        <v>630715.75612930558</v>
      </c>
      <c r="Q432" s="776">
        <v>469311.75616530317</v>
      </c>
      <c r="R432" s="776">
        <v>2541.6666666666665</v>
      </c>
      <c r="S432" s="776">
        <v>1891.2387003625097</v>
      </c>
      <c r="T432" s="533">
        <v>2541.6666666666665</v>
      </c>
      <c r="U432" s="1086"/>
      <c r="V432" s="8"/>
      <c r="W432" s="1084">
        <v>2541.6666666666665</v>
      </c>
      <c r="X432" s="8"/>
      <c r="Y432" s="8">
        <v>0</v>
      </c>
      <c r="Z432" s="8">
        <v>0</v>
      </c>
      <c r="AA432" s="8" t="s">
        <v>740</v>
      </c>
      <c r="AB432" s="1130">
        <v>248.15046142792352</v>
      </c>
      <c r="AC432" s="8">
        <v>630715.75612930558</v>
      </c>
      <c r="AD432" s="8">
        <v>0</v>
      </c>
      <c r="AE432" s="8">
        <v>630715.75612930558</v>
      </c>
      <c r="AF432" s="1081"/>
      <c r="AG432" s="1082">
        <v>630715.75612930558</v>
      </c>
      <c r="AH432" s="89">
        <v>0</v>
      </c>
      <c r="AI432" s="1082">
        <v>630715.75612930558</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630715.75612930558</v>
      </c>
      <c r="N433" s="89">
        <v>0</v>
      </c>
      <c r="O433" s="1082">
        <v>630715.75612930558</v>
      </c>
      <c r="P433" s="598">
        <v>630715.75612930558</v>
      </c>
      <c r="Q433" s="776">
        <v>455642.48171388661</v>
      </c>
      <c r="R433" s="776">
        <v>2541.6666666666665</v>
      </c>
      <c r="S433" s="776">
        <v>1836.154078021854</v>
      </c>
      <c r="T433" s="533">
        <v>2541.6666666666665</v>
      </c>
      <c r="U433" s="1086"/>
      <c r="V433" s="8"/>
      <c r="W433" s="1084">
        <v>2541.6666666666665</v>
      </c>
      <c r="X433" s="8"/>
      <c r="Y433" s="8">
        <v>0</v>
      </c>
      <c r="Z433" s="8">
        <v>0</v>
      </c>
      <c r="AA433" s="8" t="s">
        <v>740</v>
      </c>
      <c r="AB433" s="1130">
        <v>248.15046142792352</v>
      </c>
      <c r="AC433" s="8">
        <v>630715.75612930558</v>
      </c>
      <c r="AD433" s="8">
        <v>0</v>
      </c>
      <c r="AE433" s="8">
        <v>630715.75612930558</v>
      </c>
      <c r="AF433" s="1081"/>
      <c r="AG433" s="1082">
        <v>630715.75612930558</v>
      </c>
      <c r="AH433" s="89">
        <v>0</v>
      </c>
      <c r="AI433" s="1082">
        <v>630715.75612930558</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630715.75612930558</v>
      </c>
      <c r="N434" s="89">
        <v>0</v>
      </c>
      <c r="O434" s="1082">
        <v>630715.75612930558</v>
      </c>
      <c r="P434" s="598">
        <v>630715.75612930558</v>
      </c>
      <c r="Q434" s="776">
        <v>455642.48171388661</v>
      </c>
      <c r="R434" s="776">
        <v>2541.6666666666665</v>
      </c>
      <c r="S434" s="776">
        <v>1836.154078021854</v>
      </c>
      <c r="T434" s="533">
        <v>2541.6666666666665</v>
      </c>
      <c r="U434" s="1086"/>
      <c r="V434" s="8"/>
      <c r="W434" s="1084">
        <v>2541.6666666666665</v>
      </c>
      <c r="X434" s="8"/>
      <c r="Y434" s="8">
        <v>0</v>
      </c>
      <c r="Z434" s="8">
        <v>0</v>
      </c>
      <c r="AA434" s="8" t="s">
        <v>740</v>
      </c>
      <c r="AB434" s="1130">
        <v>248.15046142792352</v>
      </c>
      <c r="AC434" s="8">
        <v>630715.75612930558</v>
      </c>
      <c r="AD434" s="8">
        <v>0</v>
      </c>
      <c r="AE434" s="8">
        <v>630715.75612930558</v>
      </c>
      <c r="AF434" s="1081"/>
      <c r="AG434" s="1082">
        <v>630715.75612930558</v>
      </c>
      <c r="AH434" s="89">
        <v>0</v>
      </c>
      <c r="AI434" s="1082">
        <v>630715.75612930558</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630715.75612930558</v>
      </c>
      <c r="N435" s="89">
        <v>0</v>
      </c>
      <c r="O435" s="1082">
        <v>630715.75612930558</v>
      </c>
      <c r="P435" s="598">
        <v>630715.75612930558</v>
      </c>
      <c r="Q435" s="776">
        <v>455642.48171388661</v>
      </c>
      <c r="R435" s="776">
        <v>2541.6666666666665</v>
      </c>
      <c r="S435" s="776">
        <v>1836.154078021854</v>
      </c>
      <c r="T435" s="533">
        <v>2541.6666666666665</v>
      </c>
      <c r="U435" s="1086"/>
      <c r="V435" s="8"/>
      <c r="W435" s="1084">
        <v>2541.6666666666665</v>
      </c>
      <c r="X435" s="8"/>
      <c r="Y435" s="8">
        <v>0</v>
      </c>
      <c r="Z435" s="8">
        <v>0</v>
      </c>
      <c r="AA435" s="8" t="s">
        <v>740</v>
      </c>
      <c r="AB435" s="1130">
        <v>248.15046142792352</v>
      </c>
      <c r="AC435" s="8">
        <v>630715.75612930558</v>
      </c>
      <c r="AD435" s="8">
        <v>0</v>
      </c>
      <c r="AE435" s="8">
        <v>630715.75612930558</v>
      </c>
      <c r="AF435" s="1081"/>
      <c r="AG435" s="1082">
        <v>630715.75612930558</v>
      </c>
      <c r="AH435" s="89">
        <v>0</v>
      </c>
      <c r="AI435" s="1082">
        <v>630715.75612930558</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630715.75612930558</v>
      </c>
      <c r="N436" s="89">
        <v>0</v>
      </c>
      <c r="O436" s="1082">
        <v>630715.75612930558</v>
      </c>
      <c r="P436" s="598">
        <v>630715.75612930558</v>
      </c>
      <c r="Q436" s="776">
        <v>455642.48171388661</v>
      </c>
      <c r="R436" s="776">
        <v>2541.6666666666665</v>
      </c>
      <c r="S436" s="776">
        <v>1836.154078021854</v>
      </c>
      <c r="T436" s="533">
        <v>2541.6666666666665</v>
      </c>
      <c r="U436" s="1086"/>
      <c r="V436" s="8"/>
      <c r="W436" s="1084">
        <v>2541.6666666666665</v>
      </c>
      <c r="X436" s="8"/>
      <c r="Y436" s="8">
        <v>0</v>
      </c>
      <c r="Z436" s="8">
        <v>0</v>
      </c>
      <c r="AA436" s="8" t="s">
        <v>740</v>
      </c>
      <c r="AB436" s="1130">
        <v>248.15046142792352</v>
      </c>
      <c r="AC436" s="8">
        <v>630715.75612930558</v>
      </c>
      <c r="AD436" s="8">
        <v>0</v>
      </c>
      <c r="AE436" s="8">
        <v>630715.75612930558</v>
      </c>
      <c r="AF436" s="1081"/>
      <c r="AG436" s="1082">
        <v>630715.75612930558</v>
      </c>
      <c r="AH436" s="89">
        <v>0</v>
      </c>
      <c r="AI436" s="1082">
        <v>630715.75612930558</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1015358.5335249</v>
      </c>
      <c r="N437" s="89">
        <v>0</v>
      </c>
      <c r="O437" s="1082">
        <v>1015358.5335249</v>
      </c>
      <c r="P437" s="598">
        <v>1015358.5335249</v>
      </c>
      <c r="Q437" s="776">
        <v>733516.60799450544</v>
      </c>
      <c r="R437" s="776">
        <v>2541.6666666666665</v>
      </c>
      <c r="S437" s="776">
        <v>1836.154078021854</v>
      </c>
      <c r="T437" s="533">
        <v>2541.6666666666665</v>
      </c>
      <c r="U437" s="1086"/>
      <c r="V437" s="8"/>
      <c r="W437" s="1084">
        <v>2541.6666666666665</v>
      </c>
      <c r="X437" s="8"/>
      <c r="Y437" s="8">
        <v>0</v>
      </c>
      <c r="Z437" s="8">
        <v>0</v>
      </c>
      <c r="AA437" s="8" t="s">
        <v>740</v>
      </c>
      <c r="AB437" s="1130">
        <v>260.55798449931973</v>
      </c>
      <c r="AC437" s="8">
        <v>662251.54393577098</v>
      </c>
      <c r="AD437" s="8">
        <v>353106.98958912893</v>
      </c>
      <c r="AE437" s="8">
        <v>1015358.5335249</v>
      </c>
      <c r="AF437" s="1081"/>
      <c r="AG437" s="1082">
        <v>1015358.5335249</v>
      </c>
      <c r="AH437" s="89">
        <v>0</v>
      </c>
      <c r="AI437" s="1082">
        <v>1015358.5335249</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662251.54393577098</v>
      </c>
      <c r="N438" s="89">
        <v>0</v>
      </c>
      <c r="O438" s="1082">
        <v>662251.54393577098</v>
      </c>
      <c r="P438" s="598">
        <v>662251.54393577098</v>
      </c>
      <c r="Q438" s="776">
        <v>478424.60579958098</v>
      </c>
      <c r="R438" s="776">
        <v>2541.6666666666665</v>
      </c>
      <c r="S438" s="776">
        <v>1836.154078021854</v>
      </c>
      <c r="T438" s="533">
        <v>2541.6666666666665</v>
      </c>
      <c r="U438" s="1086"/>
      <c r="V438" s="8"/>
      <c r="W438" s="1084">
        <v>2541.6666666666665</v>
      </c>
      <c r="X438" s="8"/>
      <c r="Y438" s="8">
        <v>0</v>
      </c>
      <c r="Z438" s="8">
        <v>0</v>
      </c>
      <c r="AA438" s="8" t="s">
        <v>740</v>
      </c>
      <c r="AB438" s="1130">
        <v>260.55798449931973</v>
      </c>
      <c r="AC438" s="8">
        <v>662251.54393577098</v>
      </c>
      <c r="AD438" s="8">
        <v>0</v>
      </c>
      <c r="AE438" s="8">
        <v>662251.54393577098</v>
      </c>
      <c r="AF438" s="1081"/>
      <c r="AG438" s="1082">
        <v>662251.54393577098</v>
      </c>
      <c r="AH438" s="89">
        <v>0</v>
      </c>
      <c r="AI438" s="1082">
        <v>662251.54393577098</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662251.54393577098</v>
      </c>
      <c r="N439" s="89">
        <v>0</v>
      </c>
      <c r="O439" s="1082">
        <v>662251.54393577098</v>
      </c>
      <c r="P439" s="598">
        <v>662251.54393577098</v>
      </c>
      <c r="Q439" s="776">
        <v>478424.60579958098</v>
      </c>
      <c r="R439" s="776">
        <v>2541.6666666666665</v>
      </c>
      <c r="S439" s="776">
        <v>1836.154078021854</v>
      </c>
      <c r="T439" s="533">
        <v>2541.6666666666665</v>
      </c>
      <c r="U439" s="1086"/>
      <c r="V439" s="8"/>
      <c r="W439" s="1084">
        <v>2541.6666666666665</v>
      </c>
      <c r="X439" s="8"/>
      <c r="Y439" s="8">
        <v>0</v>
      </c>
      <c r="Z439" s="8">
        <v>0</v>
      </c>
      <c r="AA439" s="8" t="s">
        <v>740</v>
      </c>
      <c r="AB439" s="1130">
        <v>260.55798449931973</v>
      </c>
      <c r="AC439" s="8">
        <v>662251.54393577098</v>
      </c>
      <c r="AD439" s="8">
        <v>0</v>
      </c>
      <c r="AE439" s="8">
        <v>662251.54393577098</v>
      </c>
      <c r="AF439" s="1081"/>
      <c r="AG439" s="1082">
        <v>662251.54393577098</v>
      </c>
      <c r="AH439" s="89">
        <v>0</v>
      </c>
      <c r="AI439" s="1082">
        <v>662251.54393577098</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662251.54393577098</v>
      </c>
      <c r="N440" s="89">
        <v>0</v>
      </c>
      <c r="O440" s="1082">
        <v>662251.54393577098</v>
      </c>
      <c r="P440" s="598">
        <v>662251.54393577098</v>
      </c>
      <c r="Q440" s="776">
        <v>478424.60579958098</v>
      </c>
      <c r="R440" s="776">
        <v>2541.6666666666665</v>
      </c>
      <c r="S440" s="776">
        <v>1836.154078021854</v>
      </c>
      <c r="T440" s="533">
        <v>2541.6666666666665</v>
      </c>
      <c r="U440" s="1086"/>
      <c r="V440" s="8"/>
      <c r="W440" s="1084">
        <v>2541.6666666666665</v>
      </c>
      <c r="X440" s="8"/>
      <c r="Y440" s="8">
        <v>0</v>
      </c>
      <c r="Z440" s="8">
        <v>0</v>
      </c>
      <c r="AA440" s="8" t="s">
        <v>740</v>
      </c>
      <c r="AB440" s="1130">
        <v>260.55798449931973</v>
      </c>
      <c r="AC440" s="8">
        <v>662251.54393577098</v>
      </c>
      <c r="AD440" s="8">
        <v>0</v>
      </c>
      <c r="AE440" s="8">
        <v>662251.54393577098</v>
      </c>
      <c r="AF440" s="1081"/>
      <c r="AG440" s="1082">
        <v>662251.54393577098</v>
      </c>
      <c r="AH440" s="89">
        <v>0</v>
      </c>
      <c r="AI440" s="1082">
        <v>662251.54393577098</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662251.54393577098</v>
      </c>
      <c r="N441" s="89">
        <v>0</v>
      </c>
      <c r="O441" s="1082">
        <v>662251.54393577098</v>
      </c>
      <c r="P441" s="598">
        <v>662251.54393577098</v>
      </c>
      <c r="Q441" s="776">
        <v>478424.60579958098</v>
      </c>
      <c r="R441" s="776">
        <v>2541.6666666666665</v>
      </c>
      <c r="S441" s="776">
        <v>1836.154078021854</v>
      </c>
      <c r="T441" s="533">
        <v>2541.6666666666665</v>
      </c>
      <c r="U441" s="1086"/>
      <c r="V441" s="8"/>
      <c r="W441" s="1084">
        <v>2541.6666666666665</v>
      </c>
      <c r="X441" s="8"/>
      <c r="Y441" s="8">
        <v>0</v>
      </c>
      <c r="Z441" s="8">
        <v>0</v>
      </c>
      <c r="AA441" s="8" t="s">
        <v>740</v>
      </c>
      <c r="AB441" s="1130">
        <v>260.55798449931973</v>
      </c>
      <c r="AC441" s="8">
        <v>662251.54393577098</v>
      </c>
      <c r="AD441" s="8">
        <v>0</v>
      </c>
      <c r="AE441" s="8">
        <v>662251.54393577098</v>
      </c>
      <c r="AF441" s="1081"/>
      <c r="AG441" s="1082">
        <v>662251.54393577098</v>
      </c>
      <c r="AH441" s="89">
        <v>0</v>
      </c>
      <c r="AI441" s="1082">
        <v>662251.54393577098</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662251.54393577098</v>
      </c>
      <c r="N442" s="89">
        <v>0</v>
      </c>
      <c r="O442" s="1082">
        <v>662251.54393577098</v>
      </c>
      <c r="P442" s="598">
        <v>662251.54393577098</v>
      </c>
      <c r="Q442" s="776">
        <v>478424.60579958098</v>
      </c>
      <c r="R442" s="776">
        <v>2541.6666666666665</v>
      </c>
      <c r="S442" s="776">
        <v>1836.154078021854</v>
      </c>
      <c r="T442" s="533">
        <v>2541.6666666666665</v>
      </c>
      <c r="U442" s="1086"/>
      <c r="V442" s="8"/>
      <c r="W442" s="1084">
        <v>2541.6666666666665</v>
      </c>
      <c r="X442" s="8"/>
      <c r="Y442" s="8">
        <v>0</v>
      </c>
      <c r="Z442" s="8">
        <v>0</v>
      </c>
      <c r="AA442" s="8" t="s">
        <v>740</v>
      </c>
      <c r="AB442" s="1130">
        <v>260.55798449931973</v>
      </c>
      <c r="AC442" s="8">
        <v>662251.54393577098</v>
      </c>
      <c r="AD442" s="8">
        <v>0</v>
      </c>
      <c r="AE442" s="8">
        <v>662251.54393577098</v>
      </c>
      <c r="AF442" s="1081"/>
      <c r="AG442" s="1082">
        <v>662251.54393577098</v>
      </c>
      <c r="AH442" s="89">
        <v>0</v>
      </c>
      <c r="AI442" s="1082">
        <v>662251.54393577098</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662251.54393577098</v>
      </c>
      <c r="N443" s="89">
        <v>0</v>
      </c>
      <c r="O443" s="1082">
        <v>662251.54393577098</v>
      </c>
      <c r="P443" s="598">
        <v>662251.54393577098</v>
      </c>
      <c r="Q443" s="776">
        <v>478424.60579958098</v>
      </c>
      <c r="R443" s="776">
        <v>2541.6666666666665</v>
      </c>
      <c r="S443" s="776">
        <v>1836.154078021854</v>
      </c>
      <c r="T443" s="533">
        <v>2541.6666666666665</v>
      </c>
      <c r="U443" s="1086"/>
      <c r="V443" s="8"/>
      <c r="W443" s="1084">
        <v>2541.6666666666665</v>
      </c>
      <c r="X443" s="8"/>
      <c r="Y443" s="8">
        <v>0</v>
      </c>
      <c r="Z443" s="8">
        <v>0</v>
      </c>
      <c r="AA443" s="8" t="s">
        <v>740</v>
      </c>
      <c r="AB443" s="1130">
        <v>260.55798449931973</v>
      </c>
      <c r="AC443" s="8">
        <v>662251.54393577098</v>
      </c>
      <c r="AD443" s="8">
        <v>0</v>
      </c>
      <c r="AE443" s="8">
        <v>662251.54393577098</v>
      </c>
      <c r="AF443" s="1081"/>
      <c r="AG443" s="1082">
        <v>662251.54393577098</v>
      </c>
      <c r="AH443" s="89">
        <v>0</v>
      </c>
      <c r="AI443" s="1082">
        <v>662251.54393577098</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662251.54393577098</v>
      </c>
      <c r="N444" s="89">
        <v>0</v>
      </c>
      <c r="O444" s="1082">
        <v>662251.54393577098</v>
      </c>
      <c r="P444" s="598">
        <v>662251.54393577098</v>
      </c>
      <c r="Q444" s="776">
        <v>478424.60579958098</v>
      </c>
      <c r="R444" s="776">
        <v>2541.6666666666665</v>
      </c>
      <c r="S444" s="776">
        <v>1836.154078021854</v>
      </c>
      <c r="T444" s="533">
        <v>2541.6666666666665</v>
      </c>
      <c r="U444" s="1086"/>
      <c r="V444" s="8"/>
      <c r="W444" s="1084">
        <v>2541.6666666666665</v>
      </c>
      <c r="X444" s="8"/>
      <c r="Y444" s="8">
        <v>0</v>
      </c>
      <c r="Z444" s="8">
        <v>0</v>
      </c>
      <c r="AA444" s="8" t="s">
        <v>740</v>
      </c>
      <c r="AB444" s="1130">
        <v>260.55798449931973</v>
      </c>
      <c r="AC444" s="8">
        <v>662251.54393577098</v>
      </c>
      <c r="AD444" s="8">
        <v>0</v>
      </c>
      <c r="AE444" s="8">
        <v>662251.54393577098</v>
      </c>
      <c r="AF444" s="1081"/>
      <c r="AG444" s="1082">
        <v>662251.54393577098</v>
      </c>
      <c r="AH444" s="89">
        <v>0</v>
      </c>
      <c r="AI444" s="1082">
        <v>662251.54393577098</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662251.54393577098</v>
      </c>
      <c r="N445" s="89">
        <v>0</v>
      </c>
      <c r="O445" s="1082">
        <v>662251.54393577098</v>
      </c>
      <c r="P445" s="598">
        <v>662251.54393577098</v>
      </c>
      <c r="Q445" s="776">
        <v>464489.9085432826</v>
      </c>
      <c r="R445" s="776">
        <v>2541.6666666666665</v>
      </c>
      <c r="S445" s="776">
        <v>1782.6738621571403</v>
      </c>
      <c r="T445" s="533">
        <v>2541.666666666667</v>
      </c>
      <c r="U445" s="1086"/>
      <c r="V445" s="8"/>
      <c r="W445" s="1084">
        <v>2541.6666666666665</v>
      </c>
      <c r="X445" s="8"/>
      <c r="Y445" s="8">
        <v>0</v>
      </c>
      <c r="Z445" s="8">
        <v>0</v>
      </c>
      <c r="AA445" s="8" t="s">
        <v>740</v>
      </c>
      <c r="AB445" s="1130">
        <v>260.55798449931973</v>
      </c>
      <c r="AC445" s="8">
        <v>662251.54393577098</v>
      </c>
      <c r="AD445" s="8">
        <v>0</v>
      </c>
      <c r="AE445" s="8">
        <v>662251.54393577098</v>
      </c>
      <c r="AF445" s="1081"/>
      <c r="AG445" s="1082">
        <v>662251.54393577098</v>
      </c>
      <c r="AH445" s="89">
        <v>0</v>
      </c>
      <c r="AI445" s="1082">
        <v>662251.54393577098</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662251.54393577098</v>
      </c>
      <c r="N446" s="89">
        <v>0</v>
      </c>
      <c r="O446" s="1082">
        <v>662251.54393577098</v>
      </c>
      <c r="P446" s="598">
        <v>662251.54393577098</v>
      </c>
      <c r="Q446" s="776">
        <v>464489.9085432826</v>
      </c>
      <c r="R446" s="776">
        <v>2541.6666666666665</v>
      </c>
      <c r="S446" s="776">
        <v>1782.6738621571403</v>
      </c>
      <c r="T446" s="533">
        <v>2541.666666666667</v>
      </c>
      <c r="U446" s="1086"/>
      <c r="V446" s="8"/>
      <c r="W446" s="1084">
        <v>2541.6666666666665</v>
      </c>
      <c r="X446" s="8"/>
      <c r="Y446" s="8">
        <v>0</v>
      </c>
      <c r="Z446" s="8">
        <v>0</v>
      </c>
      <c r="AA446" s="8" t="s">
        <v>740</v>
      </c>
      <c r="AB446" s="1130">
        <v>260.55798449931973</v>
      </c>
      <c r="AC446" s="8">
        <v>662251.54393577098</v>
      </c>
      <c r="AD446" s="8">
        <v>0</v>
      </c>
      <c r="AE446" s="8">
        <v>662251.54393577098</v>
      </c>
      <c r="AF446" s="1081"/>
      <c r="AG446" s="1082">
        <v>662251.54393577098</v>
      </c>
      <c r="AH446" s="89">
        <v>0</v>
      </c>
      <c r="AI446" s="1082">
        <v>662251.54393577098</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662251.54393577098</v>
      </c>
      <c r="N447" s="89">
        <v>0</v>
      </c>
      <c r="O447" s="1082">
        <v>662251.54393577098</v>
      </c>
      <c r="P447" s="598">
        <v>662251.54393577098</v>
      </c>
      <c r="Q447" s="776">
        <v>464489.9085432826</v>
      </c>
      <c r="R447" s="776">
        <v>2541.6666666666665</v>
      </c>
      <c r="S447" s="776">
        <v>1782.6738621571403</v>
      </c>
      <c r="T447" s="533">
        <v>2541.666666666667</v>
      </c>
      <c r="U447" s="1086"/>
      <c r="V447" s="8"/>
      <c r="W447" s="1084">
        <v>2541.6666666666665</v>
      </c>
      <c r="X447" s="8"/>
      <c r="Y447" s="8">
        <v>0</v>
      </c>
      <c r="Z447" s="8">
        <v>0</v>
      </c>
      <c r="AA447" s="8" t="s">
        <v>740</v>
      </c>
      <c r="AB447" s="1130">
        <v>260.55798449931973</v>
      </c>
      <c r="AC447" s="8">
        <v>662251.54393577098</v>
      </c>
      <c r="AD447" s="8">
        <v>0</v>
      </c>
      <c r="AE447" s="8">
        <v>662251.54393577098</v>
      </c>
      <c r="AF447" s="1081"/>
      <c r="AG447" s="1082">
        <v>662251.54393577098</v>
      </c>
      <c r="AH447" s="89">
        <v>0</v>
      </c>
      <c r="AI447" s="1082">
        <v>662251.54393577098</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662251.54393577098</v>
      </c>
      <c r="N448" s="89">
        <v>0</v>
      </c>
      <c r="O448" s="1082">
        <v>662251.54393577098</v>
      </c>
      <c r="P448" s="598">
        <v>662251.54393577098</v>
      </c>
      <c r="Q448" s="776">
        <v>464489.9085432826</v>
      </c>
      <c r="R448" s="776">
        <v>2541.6666666666665</v>
      </c>
      <c r="S448" s="776">
        <v>1782.6738621571403</v>
      </c>
      <c r="T448" s="533">
        <v>2541.666666666667</v>
      </c>
      <c r="U448" s="1086"/>
      <c r="V448" s="8"/>
      <c r="W448" s="1084">
        <v>2541.6666666666665</v>
      </c>
      <c r="X448" s="8"/>
      <c r="Y448" s="8">
        <v>0</v>
      </c>
      <c r="Z448" s="8">
        <v>0</v>
      </c>
      <c r="AA448" s="8" t="s">
        <v>740</v>
      </c>
      <c r="AB448" s="1130">
        <v>260.55798449931973</v>
      </c>
      <c r="AC448" s="8">
        <v>662251.54393577098</v>
      </c>
      <c r="AD448" s="8">
        <v>0</v>
      </c>
      <c r="AE448" s="8">
        <v>662251.54393577098</v>
      </c>
      <c r="AF448" s="1081"/>
      <c r="AG448" s="1082">
        <v>662251.54393577098</v>
      </c>
      <c r="AH448" s="89">
        <v>0</v>
      </c>
      <c r="AI448" s="1082">
        <v>662251.54393577098</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1057410.0567211555</v>
      </c>
      <c r="N449" s="89">
        <v>0</v>
      </c>
      <c r="O449" s="1082">
        <v>1057410.0567211555</v>
      </c>
      <c r="P449" s="598">
        <v>1057410.0567211555</v>
      </c>
      <c r="Q449" s="776">
        <v>741646.13889792911</v>
      </c>
      <c r="R449" s="776">
        <v>2541.6666666666665</v>
      </c>
      <c r="S449" s="776">
        <v>1782.6738621571403</v>
      </c>
      <c r="T449" s="533">
        <v>2541.666666666667</v>
      </c>
      <c r="U449" s="1086"/>
      <c r="V449" s="8"/>
      <c r="W449" s="1084">
        <v>2541.6666666666665</v>
      </c>
      <c r="X449" s="8"/>
      <c r="Y449" s="8">
        <v>0</v>
      </c>
      <c r="Z449" s="8">
        <v>0</v>
      </c>
      <c r="AA449" s="8" t="s">
        <v>740</v>
      </c>
      <c r="AB449" s="1130">
        <v>273.58588372428574</v>
      </c>
      <c r="AC449" s="8">
        <v>695364.12113255949</v>
      </c>
      <c r="AD449" s="8">
        <v>362045.93558859598</v>
      </c>
      <c r="AE449" s="8">
        <v>1057410.0567211555</v>
      </c>
      <c r="AF449" s="1081"/>
      <c r="AG449" s="1082">
        <v>1057410.0567211555</v>
      </c>
      <c r="AH449" s="89">
        <v>0</v>
      </c>
      <c r="AI449" s="1082">
        <v>1057410.0567211555</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695364.12113255949</v>
      </c>
      <c r="N450" s="89">
        <v>0</v>
      </c>
      <c r="O450" s="1082">
        <v>695364.12113255949</v>
      </c>
      <c r="P450" s="598">
        <v>695364.12113255949</v>
      </c>
      <c r="Q450" s="776">
        <v>487714.40397044673</v>
      </c>
      <c r="R450" s="776">
        <v>2541.6666666666665</v>
      </c>
      <c r="S450" s="776">
        <v>1782.6738621571403</v>
      </c>
      <c r="T450" s="533">
        <v>2541.666666666667</v>
      </c>
      <c r="U450" s="1086"/>
      <c r="V450" s="8"/>
      <c r="W450" s="1084">
        <v>2541.6666666666665</v>
      </c>
      <c r="X450" s="8"/>
      <c r="Y450" s="8">
        <v>0</v>
      </c>
      <c r="Z450" s="8">
        <v>0</v>
      </c>
      <c r="AA450" s="8" t="s">
        <v>740</v>
      </c>
      <c r="AB450" s="1130">
        <v>273.58588372428574</v>
      </c>
      <c r="AC450" s="8">
        <v>695364.12113255949</v>
      </c>
      <c r="AD450" s="8">
        <v>0</v>
      </c>
      <c r="AE450" s="8">
        <v>695364.12113255949</v>
      </c>
      <c r="AF450" s="1081"/>
      <c r="AG450" s="1082">
        <v>695364.12113255949</v>
      </c>
      <c r="AH450" s="89">
        <v>0</v>
      </c>
      <c r="AI450" s="1082">
        <v>695364.12113255949</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695364.12113255949</v>
      </c>
      <c r="N451" s="89">
        <v>0</v>
      </c>
      <c r="O451" s="1082">
        <v>695364.12113255949</v>
      </c>
      <c r="P451" s="598">
        <v>695364.12113255949</v>
      </c>
      <c r="Q451" s="776">
        <v>487714.40397044673</v>
      </c>
      <c r="R451" s="776">
        <v>2541.6666666666665</v>
      </c>
      <c r="S451" s="776">
        <v>1782.6738621571403</v>
      </c>
      <c r="T451" s="533">
        <v>2541.666666666667</v>
      </c>
      <c r="U451" s="1086"/>
      <c r="V451" s="8"/>
      <c r="W451" s="1084">
        <v>2541.6666666666665</v>
      </c>
      <c r="X451" s="8"/>
      <c r="Y451" s="8">
        <v>0</v>
      </c>
      <c r="Z451" s="8">
        <v>0</v>
      </c>
      <c r="AA451" s="8" t="s">
        <v>740</v>
      </c>
      <c r="AB451" s="1130">
        <v>273.58588372428574</v>
      </c>
      <c r="AC451" s="8">
        <v>695364.12113255949</v>
      </c>
      <c r="AD451" s="8">
        <v>0</v>
      </c>
      <c r="AE451" s="8">
        <v>695364.12113255949</v>
      </c>
      <c r="AF451" s="1081"/>
      <c r="AG451" s="1082">
        <v>695364.12113255949</v>
      </c>
      <c r="AH451" s="89">
        <v>0</v>
      </c>
      <c r="AI451" s="1082">
        <v>695364.12113255949</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695364.12113255949</v>
      </c>
      <c r="N452" s="89">
        <v>0</v>
      </c>
      <c r="O452" s="1082">
        <v>695364.12113255949</v>
      </c>
      <c r="P452" s="598">
        <v>695364.12113255949</v>
      </c>
      <c r="Q452" s="776">
        <v>487714.40397044673</v>
      </c>
      <c r="R452" s="776">
        <v>2541.6666666666665</v>
      </c>
      <c r="S452" s="776">
        <v>1782.6738621571403</v>
      </c>
      <c r="T452" s="533">
        <v>2541.666666666667</v>
      </c>
      <c r="U452" s="1086"/>
      <c r="V452" s="8"/>
      <c r="W452" s="1084">
        <v>2541.6666666666665</v>
      </c>
      <c r="X452" s="8"/>
      <c r="Y452" s="8">
        <v>0</v>
      </c>
      <c r="Z452" s="8">
        <v>0</v>
      </c>
      <c r="AA452" s="8" t="s">
        <v>740</v>
      </c>
      <c r="AB452" s="1130">
        <v>273.58588372428574</v>
      </c>
      <c r="AC452" s="8">
        <v>695364.12113255949</v>
      </c>
      <c r="AD452" s="8">
        <v>0</v>
      </c>
      <c r="AE452" s="8">
        <v>695364.12113255949</v>
      </c>
      <c r="AF452" s="1081"/>
      <c r="AG452" s="1082">
        <v>695364.12113255949</v>
      </c>
      <c r="AH452" s="89">
        <v>0</v>
      </c>
      <c r="AI452" s="1082">
        <v>695364.12113255949</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695364.12113255949</v>
      </c>
      <c r="N453" s="89">
        <v>0</v>
      </c>
      <c r="O453" s="1082">
        <v>695364.12113255949</v>
      </c>
      <c r="P453" s="598">
        <v>695364.12113255949</v>
      </c>
      <c r="Q453" s="776">
        <v>487714.40397044673</v>
      </c>
      <c r="R453" s="776">
        <v>2541.6666666666665</v>
      </c>
      <c r="S453" s="776">
        <v>1782.6738621571403</v>
      </c>
      <c r="T453" s="533">
        <v>2541.666666666667</v>
      </c>
      <c r="U453" s="1086"/>
      <c r="V453" s="8"/>
      <c r="W453" s="1084">
        <v>2541.6666666666665</v>
      </c>
      <c r="X453" s="8"/>
      <c r="Y453" s="8">
        <v>0</v>
      </c>
      <c r="Z453" s="8">
        <v>0</v>
      </c>
      <c r="AA453" s="8" t="s">
        <v>740</v>
      </c>
      <c r="AB453" s="1130">
        <v>273.58588372428574</v>
      </c>
      <c r="AC453" s="8">
        <v>695364.12113255949</v>
      </c>
      <c r="AD453" s="8">
        <v>0</v>
      </c>
      <c r="AE453" s="8">
        <v>695364.12113255949</v>
      </c>
      <c r="AF453" s="1081"/>
      <c r="AG453" s="1082">
        <v>695364.12113255949</v>
      </c>
      <c r="AH453" s="89">
        <v>0</v>
      </c>
      <c r="AI453" s="1082">
        <v>695364.12113255949</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695364.12113255949</v>
      </c>
      <c r="N454" s="89">
        <v>0</v>
      </c>
      <c r="O454" s="1082">
        <v>695364.12113255949</v>
      </c>
      <c r="P454" s="598">
        <v>695364.12113255949</v>
      </c>
      <c r="Q454" s="776">
        <v>487714.40397044673</v>
      </c>
      <c r="R454" s="776">
        <v>2541.6666666666665</v>
      </c>
      <c r="S454" s="776">
        <v>1782.6738621571403</v>
      </c>
      <c r="T454" s="533">
        <v>2541.666666666667</v>
      </c>
      <c r="U454" s="1086"/>
      <c r="V454" s="8"/>
      <c r="W454" s="1084">
        <v>2541.6666666666665</v>
      </c>
      <c r="X454" s="8"/>
      <c r="Y454" s="8">
        <v>0</v>
      </c>
      <c r="Z454" s="8">
        <v>0</v>
      </c>
      <c r="AA454" s="8" t="s">
        <v>740</v>
      </c>
      <c r="AB454" s="1130">
        <v>273.58588372428574</v>
      </c>
      <c r="AC454" s="8">
        <v>695364.12113255949</v>
      </c>
      <c r="AD454" s="8">
        <v>0</v>
      </c>
      <c r="AE454" s="8">
        <v>695364.12113255949</v>
      </c>
      <c r="AF454" s="1081"/>
      <c r="AG454" s="1082">
        <v>695364.12113255949</v>
      </c>
      <c r="AH454" s="89">
        <v>0</v>
      </c>
      <c r="AI454" s="1082">
        <v>695364.12113255949</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695364.12113255949</v>
      </c>
      <c r="N455" s="89">
        <v>0</v>
      </c>
      <c r="O455" s="1082">
        <v>695364.12113255949</v>
      </c>
      <c r="P455" s="598">
        <v>695364.12113255949</v>
      </c>
      <c r="Q455" s="776">
        <v>487714.40397044673</v>
      </c>
      <c r="R455" s="776">
        <v>2541.6666666666665</v>
      </c>
      <c r="S455" s="776">
        <v>1782.6738621571403</v>
      </c>
      <c r="T455" s="533">
        <v>2541.666666666667</v>
      </c>
      <c r="U455" s="1086"/>
      <c r="V455" s="8"/>
      <c r="W455" s="1084">
        <v>2541.6666666666665</v>
      </c>
      <c r="X455" s="8"/>
      <c r="Y455" s="8">
        <v>0</v>
      </c>
      <c r="Z455" s="8">
        <v>0</v>
      </c>
      <c r="AA455" s="8" t="s">
        <v>740</v>
      </c>
      <c r="AB455" s="1130">
        <v>273.58588372428574</v>
      </c>
      <c r="AC455" s="8">
        <v>695364.12113255949</v>
      </c>
      <c r="AD455" s="8">
        <v>0</v>
      </c>
      <c r="AE455" s="8">
        <v>695364.12113255949</v>
      </c>
      <c r="AF455" s="1081"/>
      <c r="AG455" s="1082">
        <v>695364.12113255949</v>
      </c>
      <c r="AH455" s="89">
        <v>0</v>
      </c>
      <c r="AI455" s="1082">
        <v>695364.12113255949</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695364.12113255949</v>
      </c>
      <c r="N456" s="89">
        <v>0</v>
      </c>
      <c r="O456" s="1082">
        <v>695364.12113255949</v>
      </c>
      <c r="P456" s="598">
        <v>695364.12113255949</v>
      </c>
      <c r="Q456" s="776">
        <v>487714.40397044673</v>
      </c>
      <c r="R456" s="776">
        <v>2541.6666666666665</v>
      </c>
      <c r="S456" s="776">
        <v>1782.6738621571403</v>
      </c>
      <c r="T456" s="533">
        <v>2541.666666666667</v>
      </c>
      <c r="U456" s="1086"/>
      <c r="V456" s="8"/>
      <c r="W456" s="1084">
        <v>2541.6666666666665</v>
      </c>
      <c r="X456" s="8"/>
      <c r="Y456" s="8">
        <v>0</v>
      </c>
      <c r="Z456" s="8">
        <v>0</v>
      </c>
      <c r="AA456" s="8" t="s">
        <v>740</v>
      </c>
      <c r="AB456" s="1130">
        <v>273.58588372428574</v>
      </c>
      <c r="AC456" s="8">
        <v>695364.12113255949</v>
      </c>
      <c r="AD456" s="8">
        <v>0</v>
      </c>
      <c r="AE456" s="8">
        <v>695364.12113255949</v>
      </c>
      <c r="AF456" s="1081"/>
      <c r="AG456" s="1082">
        <v>695364.12113255949</v>
      </c>
      <c r="AH456" s="89">
        <v>0</v>
      </c>
      <c r="AI456" s="1082">
        <v>695364.12113255949</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695364.12113255949</v>
      </c>
      <c r="N457" s="89">
        <v>0</v>
      </c>
      <c r="O457" s="1082">
        <v>695364.12113255949</v>
      </c>
      <c r="P457" s="598">
        <v>695364.12113255949</v>
      </c>
      <c r="Q457" s="776">
        <v>473509.13006839488</v>
      </c>
      <c r="R457" s="776">
        <v>2541.6666666666665</v>
      </c>
      <c r="S457" s="776">
        <v>1730.7513224826605</v>
      </c>
      <c r="T457" s="533">
        <v>2541.6666666666665</v>
      </c>
      <c r="U457" s="1086"/>
      <c r="V457" s="8"/>
      <c r="W457" s="1084">
        <v>2541.6666666666665</v>
      </c>
      <c r="X457" s="8"/>
      <c r="Y457" s="8">
        <v>0</v>
      </c>
      <c r="Z457" s="8">
        <v>0</v>
      </c>
      <c r="AA457" s="8" t="s">
        <v>740</v>
      </c>
      <c r="AB457" s="1130">
        <v>273.58588372428574</v>
      </c>
      <c r="AC457" s="8">
        <v>695364.12113255949</v>
      </c>
      <c r="AD457" s="8">
        <v>0</v>
      </c>
      <c r="AE457" s="8">
        <v>695364.12113255949</v>
      </c>
      <c r="AF457" s="1081"/>
      <c r="AG457" s="1082">
        <v>695364.12113255949</v>
      </c>
      <c r="AH457" s="89">
        <v>0</v>
      </c>
      <c r="AI457" s="1082">
        <v>695364.12113255949</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695364.12113255949</v>
      </c>
      <c r="N458" s="89">
        <v>0</v>
      </c>
      <c r="O458" s="1082">
        <v>695364.12113255949</v>
      </c>
      <c r="P458" s="598">
        <v>695364.12113255949</v>
      </c>
      <c r="Q458" s="776">
        <v>473509.13006839488</v>
      </c>
      <c r="R458" s="776">
        <v>2541.6666666666665</v>
      </c>
      <c r="S458" s="776">
        <v>1730.7513224826605</v>
      </c>
      <c r="T458" s="533">
        <v>2541.6666666666665</v>
      </c>
      <c r="U458" s="1086"/>
      <c r="V458" s="8"/>
      <c r="W458" s="1084">
        <v>2541.6666666666665</v>
      </c>
      <c r="X458" s="8"/>
      <c r="Y458" s="8">
        <v>0</v>
      </c>
      <c r="Z458" s="8">
        <v>0</v>
      </c>
      <c r="AA458" s="8" t="s">
        <v>740</v>
      </c>
      <c r="AB458" s="1130">
        <v>273.58588372428574</v>
      </c>
      <c r="AC458" s="8">
        <v>695364.12113255949</v>
      </c>
      <c r="AD458" s="8">
        <v>0</v>
      </c>
      <c r="AE458" s="8">
        <v>695364.12113255949</v>
      </c>
      <c r="AF458" s="1081"/>
      <c r="AG458" s="1082">
        <v>695364.12113255949</v>
      </c>
      <c r="AH458" s="89">
        <v>0</v>
      </c>
      <c r="AI458" s="1082">
        <v>695364.12113255949</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695364.12113255949</v>
      </c>
      <c r="N459" s="89">
        <v>0</v>
      </c>
      <c r="O459" s="1082">
        <v>695364.12113255949</v>
      </c>
      <c r="P459" s="598">
        <v>695364.12113255949</v>
      </c>
      <c r="Q459" s="776">
        <v>473509.13006839488</v>
      </c>
      <c r="R459" s="776">
        <v>2541.6666666666665</v>
      </c>
      <c r="S459" s="776">
        <v>1730.7513224826605</v>
      </c>
      <c r="T459" s="533">
        <v>2541.6666666666665</v>
      </c>
      <c r="U459" s="1086"/>
      <c r="V459" s="8"/>
      <c r="W459" s="1084">
        <v>2541.6666666666665</v>
      </c>
      <c r="X459" s="8"/>
      <c r="Y459" s="8">
        <v>0</v>
      </c>
      <c r="Z459" s="8">
        <v>0</v>
      </c>
      <c r="AA459" s="8" t="s">
        <v>740</v>
      </c>
      <c r="AB459" s="1130">
        <v>273.58588372428574</v>
      </c>
      <c r="AC459" s="8">
        <v>695364.12113255949</v>
      </c>
      <c r="AD459" s="8">
        <v>0</v>
      </c>
      <c r="AE459" s="8">
        <v>695364.12113255949</v>
      </c>
      <c r="AF459" s="1081"/>
      <c r="AG459" s="1082">
        <v>695364.12113255949</v>
      </c>
      <c r="AH459" s="89">
        <v>0</v>
      </c>
      <c r="AI459" s="1082">
        <v>695364.12113255949</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695364.12113255949</v>
      </c>
      <c r="N460" s="89">
        <v>0</v>
      </c>
      <c r="O460" s="1082">
        <v>695364.12113255949</v>
      </c>
      <c r="P460" s="598">
        <v>695364.12113255949</v>
      </c>
      <c r="Q460" s="776">
        <v>473509.13006839488</v>
      </c>
      <c r="R460" s="776">
        <v>2541.6666666666665</v>
      </c>
      <c r="S460" s="776">
        <v>1730.7513224826605</v>
      </c>
      <c r="T460" s="533">
        <v>2541.6666666666665</v>
      </c>
      <c r="U460" s="1086"/>
      <c r="V460" s="8"/>
      <c r="W460" s="1084">
        <v>2541.6666666666665</v>
      </c>
      <c r="X460" s="8"/>
      <c r="Y460" s="8">
        <v>0</v>
      </c>
      <c r="Z460" s="8">
        <v>0</v>
      </c>
      <c r="AA460" s="8" t="s">
        <v>740</v>
      </c>
      <c r="AB460" s="1130">
        <v>273.58588372428574</v>
      </c>
      <c r="AC460" s="8">
        <v>695364.12113255949</v>
      </c>
      <c r="AD460" s="8">
        <v>0</v>
      </c>
      <c r="AE460" s="8">
        <v>695364.12113255949</v>
      </c>
      <c r="AF460" s="1081"/>
      <c r="AG460" s="1082">
        <v>695364.12113255949</v>
      </c>
      <c r="AH460" s="89">
        <v>0</v>
      </c>
      <c r="AI460" s="1082">
        <v>695364.12113255949</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1101343.4992725884</v>
      </c>
      <c r="N461" s="89">
        <v>0</v>
      </c>
      <c r="O461" s="1082">
        <v>1101343.4992725884</v>
      </c>
      <c r="P461" s="598">
        <v>1101343.4992725884</v>
      </c>
      <c r="Q461" s="776">
        <v>749961.33162244468</v>
      </c>
      <c r="R461" s="776">
        <v>2541.6666666666665</v>
      </c>
      <c r="S461" s="776">
        <v>1730.7513224826605</v>
      </c>
      <c r="T461" s="533">
        <v>2541.6666666666665</v>
      </c>
      <c r="U461" s="1086"/>
      <c r="V461" s="8"/>
      <c r="W461" s="1084">
        <v>2541.6666666666665</v>
      </c>
      <c r="X461" s="8"/>
      <c r="Y461" s="8">
        <v>0</v>
      </c>
      <c r="Z461" s="8">
        <v>0</v>
      </c>
      <c r="AA461" s="8" t="s">
        <v>740</v>
      </c>
      <c r="AB461" s="1130">
        <v>287.26517791050003</v>
      </c>
      <c r="AC461" s="8">
        <v>730132.32718918752</v>
      </c>
      <c r="AD461" s="8">
        <v>371211.17208340089</v>
      </c>
      <c r="AE461" s="8">
        <v>1101343.4992725884</v>
      </c>
      <c r="AF461" s="1081"/>
      <c r="AG461" s="1082">
        <v>1101343.4992725884</v>
      </c>
      <c r="AH461" s="89">
        <v>0</v>
      </c>
      <c r="AI461" s="1082">
        <v>1101343.4992725884</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730132.32718918752</v>
      </c>
      <c r="N462" s="89">
        <v>0</v>
      </c>
      <c r="O462" s="1082">
        <v>730132.32718918752</v>
      </c>
      <c r="P462" s="598">
        <v>730132.32718918752</v>
      </c>
      <c r="Q462" s="776">
        <v>497184.58657181467</v>
      </c>
      <c r="R462" s="776">
        <v>2541.6666666666665</v>
      </c>
      <c r="S462" s="776">
        <v>1730.7513224826605</v>
      </c>
      <c r="T462" s="533">
        <v>2541.6666666666665</v>
      </c>
      <c r="U462" s="1086"/>
      <c r="V462" s="8"/>
      <c r="W462" s="1084">
        <v>2541.6666666666665</v>
      </c>
      <c r="X462" s="8"/>
      <c r="Y462" s="8">
        <v>0</v>
      </c>
      <c r="Z462" s="8">
        <v>0</v>
      </c>
      <c r="AA462" s="8" t="s">
        <v>740</v>
      </c>
      <c r="AB462" s="1130">
        <v>287.26517791050003</v>
      </c>
      <c r="AC462" s="8">
        <v>730132.32718918752</v>
      </c>
      <c r="AD462" s="8">
        <v>0</v>
      </c>
      <c r="AE462" s="8">
        <v>730132.32718918752</v>
      </c>
      <c r="AF462" s="1081"/>
      <c r="AG462" s="1082">
        <v>730132.32718918752</v>
      </c>
      <c r="AH462" s="89">
        <v>0</v>
      </c>
      <c r="AI462" s="1082">
        <v>730132.32718918752</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730132.32718918752</v>
      </c>
      <c r="N463" s="89">
        <v>0</v>
      </c>
      <c r="O463" s="1082">
        <v>730132.32718918752</v>
      </c>
      <c r="P463" s="598">
        <v>730132.32718918752</v>
      </c>
      <c r="Q463" s="776">
        <v>497184.58657181467</v>
      </c>
      <c r="R463" s="776">
        <v>2541.6666666666665</v>
      </c>
      <c r="S463" s="776">
        <v>1730.7513224826605</v>
      </c>
      <c r="T463" s="533">
        <v>2541.6666666666665</v>
      </c>
      <c r="U463" s="1086"/>
      <c r="V463" s="8"/>
      <c r="W463" s="1084">
        <v>2541.6666666666665</v>
      </c>
      <c r="X463" s="8"/>
      <c r="Y463" s="8">
        <v>0</v>
      </c>
      <c r="Z463" s="8">
        <v>0</v>
      </c>
      <c r="AA463" s="8" t="s">
        <v>740</v>
      </c>
      <c r="AB463" s="1130">
        <v>287.26517791050003</v>
      </c>
      <c r="AC463" s="8">
        <v>730132.32718918752</v>
      </c>
      <c r="AD463" s="8">
        <v>0</v>
      </c>
      <c r="AE463" s="8">
        <v>730132.32718918752</v>
      </c>
      <c r="AF463" s="1081"/>
      <c r="AG463" s="1082">
        <v>730132.32718918752</v>
      </c>
      <c r="AH463" s="89">
        <v>0</v>
      </c>
      <c r="AI463" s="1082">
        <v>730132.32718918752</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730132.32718918752</v>
      </c>
      <c r="N464" s="89">
        <v>0</v>
      </c>
      <c r="O464" s="1082">
        <v>730132.32718918752</v>
      </c>
      <c r="P464" s="598">
        <v>730132.32718918752</v>
      </c>
      <c r="Q464" s="776">
        <v>497184.58657181467</v>
      </c>
      <c r="R464" s="776">
        <v>2541.6666666666665</v>
      </c>
      <c r="S464" s="776">
        <v>1730.7513224826605</v>
      </c>
      <c r="T464" s="533">
        <v>2541.6666666666665</v>
      </c>
      <c r="U464" s="1086"/>
      <c r="V464" s="8"/>
      <c r="W464" s="1084">
        <v>2541.6666666666665</v>
      </c>
      <c r="X464" s="8"/>
      <c r="Y464" s="8">
        <v>0</v>
      </c>
      <c r="Z464" s="8">
        <v>0</v>
      </c>
      <c r="AA464" s="8" t="s">
        <v>740</v>
      </c>
      <c r="AB464" s="1130">
        <v>287.26517791050003</v>
      </c>
      <c r="AC464" s="8">
        <v>730132.32718918752</v>
      </c>
      <c r="AD464" s="8">
        <v>0</v>
      </c>
      <c r="AE464" s="8">
        <v>730132.32718918752</v>
      </c>
      <c r="AF464" s="1081"/>
      <c r="AG464" s="1082">
        <v>730132.32718918752</v>
      </c>
      <c r="AH464" s="89">
        <v>0</v>
      </c>
      <c r="AI464" s="1082">
        <v>730132.32718918752</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730132.32718918752</v>
      </c>
      <c r="N465" s="89">
        <v>0</v>
      </c>
      <c r="O465" s="1082">
        <v>730132.32718918752</v>
      </c>
      <c r="P465" s="598">
        <v>730132.32718918752</v>
      </c>
      <c r="Q465" s="776">
        <v>497184.58657181467</v>
      </c>
      <c r="R465" s="776">
        <v>2541.6666666666665</v>
      </c>
      <c r="S465" s="776">
        <v>1730.7513224826605</v>
      </c>
      <c r="T465" s="533">
        <v>2541.6666666666665</v>
      </c>
      <c r="U465" s="1086"/>
      <c r="V465" s="8"/>
      <c r="W465" s="1084">
        <v>2541.6666666666665</v>
      </c>
      <c r="X465" s="8"/>
      <c r="Y465" s="8">
        <v>0</v>
      </c>
      <c r="Z465" s="8">
        <v>0</v>
      </c>
      <c r="AA465" s="8" t="s">
        <v>740</v>
      </c>
      <c r="AB465" s="1130">
        <v>287.26517791050003</v>
      </c>
      <c r="AC465" s="8">
        <v>730132.32718918752</v>
      </c>
      <c r="AD465" s="8">
        <v>0</v>
      </c>
      <c r="AE465" s="8">
        <v>730132.32718918752</v>
      </c>
      <c r="AF465" s="1081"/>
      <c r="AG465" s="1082">
        <v>730132.32718918752</v>
      </c>
      <c r="AH465" s="89">
        <v>0</v>
      </c>
      <c r="AI465" s="1082">
        <v>730132.32718918752</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730132.32718918752</v>
      </c>
      <c r="N466" s="89">
        <v>0</v>
      </c>
      <c r="O466" s="1082">
        <v>730132.32718918752</v>
      </c>
      <c r="P466" s="598">
        <v>730132.32718918752</v>
      </c>
      <c r="Q466" s="776">
        <v>497184.58657181467</v>
      </c>
      <c r="R466" s="776">
        <v>2541.6666666666665</v>
      </c>
      <c r="S466" s="776">
        <v>1730.7513224826605</v>
      </c>
      <c r="T466" s="533">
        <v>2541.6666666666665</v>
      </c>
      <c r="U466" s="1086"/>
      <c r="V466" s="8"/>
      <c r="W466" s="1084">
        <v>2541.6666666666665</v>
      </c>
      <c r="X466" s="8"/>
      <c r="Y466" s="8">
        <v>0</v>
      </c>
      <c r="Z466" s="8">
        <v>0</v>
      </c>
      <c r="AA466" s="8" t="s">
        <v>740</v>
      </c>
      <c r="AB466" s="1130">
        <v>287.26517791050003</v>
      </c>
      <c r="AC466" s="8">
        <v>730132.32718918752</v>
      </c>
      <c r="AD466" s="8">
        <v>0</v>
      </c>
      <c r="AE466" s="8">
        <v>730132.32718918752</v>
      </c>
      <c r="AF466" s="1081"/>
      <c r="AG466" s="1082">
        <v>730132.32718918752</v>
      </c>
      <c r="AH466" s="89">
        <v>0</v>
      </c>
      <c r="AI466" s="1082">
        <v>730132.32718918752</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730132.32718918752</v>
      </c>
      <c r="N467" s="89">
        <v>0</v>
      </c>
      <c r="O467" s="1082">
        <v>730132.32718918752</v>
      </c>
      <c r="P467" s="598">
        <v>730132.32718918752</v>
      </c>
      <c r="Q467" s="776">
        <v>497184.58657181467</v>
      </c>
      <c r="R467" s="776">
        <v>2541.6666666666665</v>
      </c>
      <c r="S467" s="776">
        <v>1730.7513224826605</v>
      </c>
      <c r="T467" s="533">
        <v>2541.6666666666665</v>
      </c>
      <c r="U467" s="1086"/>
      <c r="V467" s="8"/>
      <c r="W467" s="1084">
        <v>2541.6666666666665</v>
      </c>
      <c r="X467" s="8"/>
      <c r="Y467" s="8">
        <v>0</v>
      </c>
      <c r="Z467" s="8">
        <v>0</v>
      </c>
      <c r="AA467" s="8" t="s">
        <v>740</v>
      </c>
      <c r="AB467" s="1130">
        <v>287.26517791050003</v>
      </c>
      <c r="AC467" s="8">
        <v>730132.32718918752</v>
      </c>
      <c r="AD467" s="8">
        <v>0</v>
      </c>
      <c r="AE467" s="8">
        <v>730132.32718918752</v>
      </c>
      <c r="AF467" s="1081"/>
      <c r="AG467" s="1082">
        <v>730132.32718918752</v>
      </c>
      <c r="AH467" s="89">
        <v>0</v>
      </c>
      <c r="AI467" s="1082">
        <v>730132.32718918752</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730132.32718918752</v>
      </c>
      <c r="N468" s="89">
        <v>0</v>
      </c>
      <c r="O468" s="1082">
        <v>730132.32718918752</v>
      </c>
      <c r="P468" s="598">
        <v>730132.32718918752</v>
      </c>
      <c r="Q468" s="776">
        <v>497184.58657181467</v>
      </c>
      <c r="R468" s="776">
        <v>2541.6666666666665</v>
      </c>
      <c r="S468" s="776">
        <v>1730.7513224826605</v>
      </c>
      <c r="T468" s="533">
        <v>2541.6666666666665</v>
      </c>
      <c r="U468" s="1086"/>
      <c r="V468" s="8"/>
      <c r="W468" s="1084">
        <v>2541.6666666666665</v>
      </c>
      <c r="X468" s="8"/>
      <c r="Y468" s="8">
        <v>0</v>
      </c>
      <c r="Z468" s="8">
        <v>0</v>
      </c>
      <c r="AA468" s="8" t="s">
        <v>740</v>
      </c>
      <c r="AB468" s="1130">
        <v>287.26517791050003</v>
      </c>
      <c r="AC468" s="8">
        <v>730132.32718918752</v>
      </c>
      <c r="AD468" s="8">
        <v>0</v>
      </c>
      <c r="AE468" s="8">
        <v>730132.32718918752</v>
      </c>
      <c r="AF468" s="1081"/>
      <c r="AG468" s="1082">
        <v>730132.32718918752</v>
      </c>
      <c r="AH468" s="89">
        <v>0</v>
      </c>
      <c r="AI468" s="1082">
        <v>730132.32718918752</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730132.32718918752</v>
      </c>
      <c r="N469" s="89">
        <v>0</v>
      </c>
      <c r="O469" s="1082">
        <v>730132.32718918752</v>
      </c>
      <c r="P469" s="598">
        <v>730132.32718918752</v>
      </c>
      <c r="Q469" s="776">
        <v>482703.48210855783</v>
      </c>
      <c r="R469" s="776">
        <v>2541.6666666666665</v>
      </c>
      <c r="S469" s="776">
        <v>1680.3410897889905</v>
      </c>
      <c r="T469" s="533">
        <v>2541.6666666666665</v>
      </c>
      <c r="U469" s="1086"/>
      <c r="V469" s="8"/>
      <c r="W469" s="1084">
        <v>2541.6666666666665</v>
      </c>
      <c r="X469" s="8"/>
      <c r="Y469" s="8">
        <v>0</v>
      </c>
      <c r="Z469" s="8">
        <v>0</v>
      </c>
      <c r="AA469" s="8" t="s">
        <v>740</v>
      </c>
      <c r="AB469" s="1130">
        <v>287.26517791050003</v>
      </c>
      <c r="AC469" s="8">
        <v>730132.32718918752</v>
      </c>
      <c r="AD469" s="8">
        <v>0</v>
      </c>
      <c r="AE469" s="8">
        <v>730132.32718918752</v>
      </c>
      <c r="AF469" s="1081"/>
      <c r="AG469" s="1082">
        <v>730132.32718918752</v>
      </c>
      <c r="AH469" s="89">
        <v>0</v>
      </c>
      <c r="AI469" s="1082">
        <v>730132.32718918752</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730132.32718918752</v>
      </c>
      <c r="N470" s="89">
        <v>0</v>
      </c>
      <c r="O470" s="1082">
        <v>730132.32718918752</v>
      </c>
      <c r="P470" s="598">
        <v>730132.32718918752</v>
      </c>
      <c r="Q470" s="776">
        <v>482703.48210855783</v>
      </c>
      <c r="R470" s="776">
        <v>2541.6666666666665</v>
      </c>
      <c r="S470" s="776">
        <v>1680.3410897889905</v>
      </c>
      <c r="T470" s="533">
        <v>2541.6666666666665</v>
      </c>
      <c r="U470" s="1086"/>
      <c r="V470" s="8"/>
      <c r="W470" s="1084">
        <v>2541.6666666666665</v>
      </c>
      <c r="X470" s="8"/>
      <c r="Y470" s="8">
        <v>0</v>
      </c>
      <c r="Z470" s="8">
        <v>0</v>
      </c>
      <c r="AA470" s="8" t="s">
        <v>740</v>
      </c>
      <c r="AB470" s="1130">
        <v>287.26517791050003</v>
      </c>
      <c r="AC470" s="8">
        <v>730132.32718918752</v>
      </c>
      <c r="AD470" s="8">
        <v>0</v>
      </c>
      <c r="AE470" s="8">
        <v>730132.32718918752</v>
      </c>
      <c r="AF470" s="1081"/>
      <c r="AG470" s="1082">
        <v>730132.32718918752</v>
      </c>
      <c r="AH470" s="89">
        <v>0</v>
      </c>
      <c r="AI470" s="1082">
        <v>730132.32718918752</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730132.32718918752</v>
      </c>
      <c r="N471" s="89">
        <v>0</v>
      </c>
      <c r="O471" s="1082">
        <v>730132.32718918752</v>
      </c>
      <c r="P471" s="598">
        <v>730132.32718918752</v>
      </c>
      <c r="Q471" s="776">
        <v>482703.48210855783</v>
      </c>
      <c r="R471" s="776">
        <v>2541.6666666666665</v>
      </c>
      <c r="S471" s="776">
        <v>1680.3410897889905</v>
      </c>
      <c r="T471" s="533">
        <v>2541.6666666666665</v>
      </c>
      <c r="U471" s="1086"/>
      <c r="V471" s="8"/>
      <c r="W471" s="1084">
        <v>2541.6666666666665</v>
      </c>
      <c r="X471" s="8"/>
      <c r="Y471" s="8">
        <v>0</v>
      </c>
      <c r="Z471" s="8">
        <v>0</v>
      </c>
      <c r="AA471" s="8" t="s">
        <v>740</v>
      </c>
      <c r="AB471" s="1130">
        <v>287.26517791050003</v>
      </c>
      <c r="AC471" s="8">
        <v>730132.32718918752</v>
      </c>
      <c r="AD471" s="8">
        <v>0</v>
      </c>
      <c r="AE471" s="8">
        <v>730132.32718918752</v>
      </c>
      <c r="AF471" s="1081"/>
      <c r="AG471" s="1082">
        <v>730132.32718918752</v>
      </c>
      <c r="AH471" s="89">
        <v>0</v>
      </c>
      <c r="AI471" s="1082">
        <v>730132.32718918752</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730132.32718918752</v>
      </c>
      <c r="N472" s="89">
        <v>0</v>
      </c>
      <c r="O472" s="1082">
        <v>730132.32718918752</v>
      </c>
      <c r="P472" s="598">
        <v>730132.32718918752</v>
      </c>
      <c r="Q472" s="776">
        <v>482703.48210855783</v>
      </c>
      <c r="R472" s="776">
        <v>2541.6666666666665</v>
      </c>
      <c r="S472" s="776">
        <v>1680.3410897889905</v>
      </c>
      <c r="T472" s="533">
        <v>2541.6666666666665</v>
      </c>
      <c r="U472" s="1086"/>
      <c r="V472" s="8"/>
      <c r="W472" s="1084">
        <v>2541.6666666666665</v>
      </c>
      <c r="X472" s="8"/>
      <c r="Y472" s="8">
        <v>0</v>
      </c>
      <c r="Z472" s="8">
        <v>0</v>
      </c>
      <c r="AA472" s="8" t="s">
        <v>740</v>
      </c>
      <c r="AB472" s="1130">
        <v>287.26517791050003</v>
      </c>
      <c r="AC472" s="8">
        <v>730132.32718918752</v>
      </c>
      <c r="AD472" s="8">
        <v>0</v>
      </c>
      <c r="AE472" s="8">
        <v>730132.32718918752</v>
      </c>
      <c r="AF472" s="1081"/>
      <c r="AG472" s="1082">
        <v>730132.32718918752</v>
      </c>
      <c r="AH472" s="89">
        <v>0</v>
      </c>
      <c r="AI472" s="1082">
        <v>730132.32718918752</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1147247.3711933536</v>
      </c>
      <c r="N473" s="89">
        <v>0</v>
      </c>
      <c r="O473" s="1082">
        <v>1147247.3711933536</v>
      </c>
      <c r="P473" s="598">
        <v>1147247.3711933536</v>
      </c>
      <c r="Q473" s="776">
        <v>758465.66477452894</v>
      </c>
      <c r="R473" s="776">
        <v>2541.6666666666665</v>
      </c>
      <c r="S473" s="776">
        <v>1680.3410897889905</v>
      </c>
      <c r="T473" s="533">
        <v>2541.6666666666665</v>
      </c>
      <c r="U473" s="1086"/>
      <c r="V473" s="8"/>
      <c r="W473" s="1084">
        <v>2541.6666666666665</v>
      </c>
      <c r="X473" s="8"/>
      <c r="Y473" s="8">
        <v>0</v>
      </c>
      <c r="Z473" s="8">
        <v>0</v>
      </c>
      <c r="AA473" s="8" t="s">
        <v>740</v>
      </c>
      <c r="AB473" s="1130">
        <v>301.62843680602504</v>
      </c>
      <c r="AC473" s="8">
        <v>766638.94354864687</v>
      </c>
      <c r="AD473" s="8">
        <v>380608.42764470668</v>
      </c>
      <c r="AE473" s="8">
        <v>1147247.3711933536</v>
      </c>
      <c r="AF473" s="1081"/>
      <c r="AG473" s="1082">
        <v>1147247.3711933536</v>
      </c>
      <c r="AH473" s="89">
        <v>0</v>
      </c>
      <c r="AI473" s="1082">
        <v>1147247.3711933536</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766638.94354864687</v>
      </c>
      <c r="N474" s="89">
        <v>0</v>
      </c>
      <c r="O474" s="1082">
        <v>766638.94354864687</v>
      </c>
      <c r="P474" s="598">
        <v>766638.94354864687</v>
      </c>
      <c r="Q474" s="776">
        <v>506838.6562139857</v>
      </c>
      <c r="R474" s="776">
        <v>2541.6666666666665</v>
      </c>
      <c r="S474" s="776">
        <v>1680.3410897889905</v>
      </c>
      <c r="T474" s="533">
        <v>2541.6666666666665</v>
      </c>
      <c r="U474" s="1086"/>
      <c r="V474" s="8"/>
      <c r="W474" s="1084">
        <v>2541.6666666666665</v>
      </c>
      <c r="X474" s="8"/>
      <c r="Y474" s="8">
        <v>0</v>
      </c>
      <c r="Z474" s="8">
        <v>0</v>
      </c>
      <c r="AA474" s="8" t="s">
        <v>740</v>
      </c>
      <c r="AB474" s="1130">
        <v>301.62843680602504</v>
      </c>
      <c r="AC474" s="8">
        <v>766638.94354864687</v>
      </c>
      <c r="AD474" s="8">
        <v>0</v>
      </c>
      <c r="AE474" s="8">
        <v>766638.94354864687</v>
      </c>
      <c r="AF474" s="1081"/>
      <c r="AG474" s="1082">
        <v>766638.94354864687</v>
      </c>
      <c r="AH474" s="89">
        <v>0</v>
      </c>
      <c r="AI474" s="1082">
        <v>766638.94354864687</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766638.94354864687</v>
      </c>
      <c r="N475" s="89">
        <v>0</v>
      </c>
      <c r="O475" s="1082">
        <v>766638.94354864687</v>
      </c>
      <c r="P475" s="598">
        <v>766638.94354864687</v>
      </c>
      <c r="Q475" s="776">
        <v>506838.6562139857</v>
      </c>
      <c r="R475" s="776">
        <v>2541.6666666666665</v>
      </c>
      <c r="S475" s="776">
        <v>1680.3410897889905</v>
      </c>
      <c r="T475" s="533">
        <v>2541.6666666666665</v>
      </c>
      <c r="U475" s="1086"/>
      <c r="V475" s="8"/>
      <c r="W475" s="1084">
        <v>2541.6666666666665</v>
      </c>
      <c r="X475" s="8"/>
      <c r="Y475" s="8">
        <v>0</v>
      </c>
      <c r="Z475" s="8">
        <v>0</v>
      </c>
      <c r="AA475" s="8" t="s">
        <v>740</v>
      </c>
      <c r="AB475" s="1130">
        <v>301.62843680602504</v>
      </c>
      <c r="AC475" s="8">
        <v>766638.94354864687</v>
      </c>
      <c r="AD475" s="8">
        <v>0</v>
      </c>
      <c r="AE475" s="8">
        <v>766638.94354864687</v>
      </c>
      <c r="AF475" s="1081"/>
      <c r="AG475" s="1082">
        <v>766638.94354864687</v>
      </c>
      <c r="AH475" s="89">
        <v>0</v>
      </c>
      <c r="AI475" s="1082">
        <v>766638.94354864687</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766638.94354864687</v>
      </c>
      <c r="N476" s="89">
        <v>0</v>
      </c>
      <c r="O476" s="1082">
        <v>766638.94354864687</v>
      </c>
      <c r="P476" s="598">
        <v>766638.94354864687</v>
      </c>
      <c r="Q476" s="776">
        <v>506838.6562139857</v>
      </c>
      <c r="R476" s="776">
        <v>2541.6666666666665</v>
      </c>
      <c r="S476" s="776">
        <v>1680.3410897889905</v>
      </c>
      <c r="T476" s="533">
        <v>2541.6666666666665</v>
      </c>
      <c r="U476" s="1086"/>
      <c r="V476" s="8"/>
      <c r="W476" s="1084">
        <v>2541.6666666666665</v>
      </c>
      <c r="X476" s="8"/>
      <c r="Y476" s="8">
        <v>0</v>
      </c>
      <c r="Z476" s="8">
        <v>0</v>
      </c>
      <c r="AA476" s="8" t="s">
        <v>740</v>
      </c>
      <c r="AB476" s="1130">
        <v>301.62843680602504</v>
      </c>
      <c r="AC476" s="8">
        <v>766638.94354864687</v>
      </c>
      <c r="AD476" s="8">
        <v>0</v>
      </c>
      <c r="AE476" s="8">
        <v>766638.94354864687</v>
      </c>
      <c r="AF476" s="1081"/>
      <c r="AG476" s="1082">
        <v>766638.94354864687</v>
      </c>
      <c r="AH476" s="89">
        <v>0</v>
      </c>
      <c r="AI476" s="1082">
        <v>766638.94354864687</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766638.94354864687</v>
      </c>
      <c r="N477" s="89">
        <v>0</v>
      </c>
      <c r="O477" s="1082">
        <v>766638.94354864687</v>
      </c>
      <c r="P477" s="598">
        <v>766638.94354864687</v>
      </c>
      <c r="Q477" s="776">
        <v>506838.6562139857</v>
      </c>
      <c r="R477" s="776">
        <v>2541.6666666666665</v>
      </c>
      <c r="S477" s="776">
        <v>1680.3410897889905</v>
      </c>
      <c r="T477" s="533">
        <v>2541.6666666666665</v>
      </c>
      <c r="U477" s="1086"/>
      <c r="V477" s="8"/>
      <c r="W477" s="1084">
        <v>2541.6666666666665</v>
      </c>
      <c r="X477" s="8"/>
      <c r="Y477" s="8">
        <v>0</v>
      </c>
      <c r="Z477" s="8">
        <v>0</v>
      </c>
      <c r="AA477" s="8" t="s">
        <v>740</v>
      </c>
      <c r="AB477" s="1130">
        <v>301.62843680602504</v>
      </c>
      <c r="AC477" s="8">
        <v>766638.94354864687</v>
      </c>
      <c r="AD477" s="8">
        <v>0</v>
      </c>
      <c r="AE477" s="8">
        <v>766638.94354864687</v>
      </c>
      <c r="AF477" s="1081"/>
      <c r="AG477" s="1082">
        <v>766638.94354864687</v>
      </c>
      <c r="AH477" s="89">
        <v>0</v>
      </c>
      <c r="AI477" s="1082">
        <v>766638.94354864687</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766638.94354864687</v>
      </c>
      <c r="N478" s="89">
        <v>0</v>
      </c>
      <c r="O478" s="1082">
        <v>766638.94354864687</v>
      </c>
      <c r="P478" s="598">
        <v>766638.94354864687</v>
      </c>
      <c r="Q478" s="776">
        <v>506838.6562139857</v>
      </c>
      <c r="R478" s="776">
        <v>2541.6666666666665</v>
      </c>
      <c r="S478" s="776">
        <v>1680.3410897889905</v>
      </c>
      <c r="T478" s="533">
        <v>2541.6666666666665</v>
      </c>
      <c r="U478" s="1086"/>
      <c r="V478" s="8"/>
      <c r="W478" s="1084">
        <v>2541.6666666666665</v>
      </c>
      <c r="X478" s="8"/>
      <c r="Y478" s="8">
        <v>0</v>
      </c>
      <c r="Z478" s="8">
        <v>0</v>
      </c>
      <c r="AA478" s="8" t="s">
        <v>740</v>
      </c>
      <c r="AB478" s="1130">
        <v>301.62843680602504</v>
      </c>
      <c r="AC478" s="8">
        <v>766638.94354864687</v>
      </c>
      <c r="AD478" s="8">
        <v>0</v>
      </c>
      <c r="AE478" s="8">
        <v>766638.94354864687</v>
      </c>
      <c r="AF478" s="1081"/>
      <c r="AG478" s="1082">
        <v>766638.94354864687</v>
      </c>
      <c r="AH478" s="89">
        <v>0</v>
      </c>
      <c r="AI478" s="1082">
        <v>766638.94354864687</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766638.94354864687</v>
      </c>
      <c r="N479" s="89">
        <v>0</v>
      </c>
      <c r="O479" s="1082">
        <v>766638.94354864687</v>
      </c>
      <c r="P479" s="598">
        <v>766638.94354864687</v>
      </c>
      <c r="Q479" s="776">
        <v>506838.6562139857</v>
      </c>
      <c r="R479" s="776">
        <v>2541.6666666666665</v>
      </c>
      <c r="S479" s="776">
        <v>1680.3410897889905</v>
      </c>
      <c r="T479" s="533">
        <v>2541.6666666666665</v>
      </c>
      <c r="U479" s="1086"/>
      <c r="V479" s="8"/>
      <c r="W479" s="1084">
        <v>2541.6666666666665</v>
      </c>
      <c r="X479" s="8"/>
      <c r="Y479" s="8">
        <v>0</v>
      </c>
      <c r="Z479" s="8">
        <v>0</v>
      </c>
      <c r="AA479" s="8" t="s">
        <v>740</v>
      </c>
      <c r="AB479" s="1130">
        <v>301.62843680602504</v>
      </c>
      <c r="AC479" s="8">
        <v>766638.94354864687</v>
      </c>
      <c r="AD479" s="8">
        <v>0</v>
      </c>
      <c r="AE479" s="8">
        <v>766638.94354864687</v>
      </c>
      <c r="AF479" s="1081"/>
      <c r="AG479" s="1082">
        <v>766638.94354864687</v>
      </c>
      <c r="AH479" s="89">
        <v>0</v>
      </c>
      <c r="AI479" s="1082">
        <v>766638.94354864687</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766638.94354864687</v>
      </c>
      <c r="N480" s="89">
        <v>0</v>
      </c>
      <c r="O480" s="1082">
        <v>766638.94354864687</v>
      </c>
      <c r="P480" s="598">
        <v>766638.94354864687</v>
      </c>
      <c r="Q480" s="776">
        <v>506838.6562139857</v>
      </c>
      <c r="R480" s="776">
        <v>2541.6666666666665</v>
      </c>
      <c r="S480" s="776">
        <v>1680.3410897889905</v>
      </c>
      <c r="T480" s="533">
        <v>2541.6666666666665</v>
      </c>
      <c r="U480" s="1086"/>
      <c r="V480" s="8"/>
      <c r="W480" s="1084">
        <v>2541.6666666666665</v>
      </c>
      <c r="X480" s="8"/>
      <c r="Y480" s="8">
        <v>0</v>
      </c>
      <c r="Z480" s="8">
        <v>0</v>
      </c>
      <c r="AA480" s="8" t="s">
        <v>740</v>
      </c>
      <c r="AB480" s="1130">
        <v>301.62843680602504</v>
      </c>
      <c r="AC480" s="8">
        <v>766638.94354864687</v>
      </c>
      <c r="AD480" s="8">
        <v>0</v>
      </c>
      <c r="AE480" s="8">
        <v>766638.94354864687</v>
      </c>
      <c r="AF480" s="1081"/>
      <c r="AG480" s="1082">
        <v>766638.94354864687</v>
      </c>
      <c r="AH480" s="89">
        <v>0</v>
      </c>
      <c r="AI480" s="1082">
        <v>766638.94354864687</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766638.94354864687</v>
      </c>
      <c r="N481" s="89">
        <v>0</v>
      </c>
      <c r="O481" s="1082">
        <v>766638.94354864687</v>
      </c>
      <c r="P481" s="598">
        <v>766638.94354864687</v>
      </c>
      <c r="Q481" s="776">
        <v>492076.36525629676</v>
      </c>
      <c r="R481" s="776">
        <v>2541.6666666666665</v>
      </c>
      <c r="S481" s="776">
        <v>1631.3991162999905</v>
      </c>
      <c r="T481" s="533">
        <v>2541.6666666666661</v>
      </c>
      <c r="U481" s="1086"/>
      <c r="V481" s="8"/>
      <c r="W481" s="1084">
        <v>2541.6666666666665</v>
      </c>
      <c r="X481" s="8"/>
      <c r="Y481" s="8">
        <v>0</v>
      </c>
      <c r="Z481" s="8">
        <v>0</v>
      </c>
      <c r="AA481" s="8" t="s">
        <v>740</v>
      </c>
      <c r="AB481" s="1130">
        <v>301.62843680602504</v>
      </c>
      <c r="AC481" s="8">
        <v>766638.94354864687</v>
      </c>
      <c r="AD481" s="8">
        <v>0</v>
      </c>
      <c r="AE481" s="8">
        <v>766638.94354864687</v>
      </c>
      <c r="AF481" s="1081"/>
      <c r="AG481" s="1082">
        <v>766638.94354864687</v>
      </c>
      <c r="AH481" s="89">
        <v>0</v>
      </c>
      <c r="AI481" s="1082">
        <v>766638.94354864687</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766638.94354864687</v>
      </c>
      <c r="N482" s="89">
        <v>0</v>
      </c>
      <c r="O482" s="1082">
        <v>766638.94354864687</v>
      </c>
      <c r="P482" s="598">
        <v>766638.94354864687</v>
      </c>
      <c r="Q482" s="776">
        <v>492076.36525629676</v>
      </c>
      <c r="R482" s="776">
        <v>2541.6666666666665</v>
      </c>
      <c r="S482" s="776">
        <v>1631.3991162999905</v>
      </c>
      <c r="T482" s="533">
        <v>2541.6666666666661</v>
      </c>
      <c r="U482" s="1086"/>
      <c r="V482" s="8"/>
      <c r="W482" s="1084">
        <v>2541.6666666666665</v>
      </c>
      <c r="X482" s="8"/>
      <c r="Y482" s="8">
        <v>0</v>
      </c>
      <c r="Z482" s="8">
        <v>0</v>
      </c>
      <c r="AA482" s="8" t="s">
        <v>740</v>
      </c>
      <c r="AB482" s="1130">
        <v>301.62843680602504</v>
      </c>
      <c r="AC482" s="8">
        <v>766638.94354864687</v>
      </c>
      <c r="AD482" s="8">
        <v>0</v>
      </c>
      <c r="AE482" s="8">
        <v>766638.94354864687</v>
      </c>
      <c r="AF482" s="1081"/>
      <c r="AG482" s="1082">
        <v>766638.94354864687</v>
      </c>
      <c r="AH482" s="89">
        <v>0</v>
      </c>
      <c r="AI482" s="1082">
        <v>766638.94354864687</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766638.94354864687</v>
      </c>
      <c r="N483" s="89">
        <v>0</v>
      </c>
      <c r="O483" s="1082">
        <v>766638.94354864687</v>
      </c>
      <c r="P483" s="598">
        <v>766638.94354864687</v>
      </c>
      <c r="Q483" s="776">
        <v>492076.36525629676</v>
      </c>
      <c r="R483" s="776">
        <v>2541.6666666666665</v>
      </c>
      <c r="S483" s="776">
        <v>1631.3991162999905</v>
      </c>
      <c r="T483" s="533">
        <v>2541.6666666666661</v>
      </c>
      <c r="U483" s="1086"/>
      <c r="V483" s="8"/>
      <c r="W483" s="1084">
        <v>2541.6666666666665</v>
      </c>
      <c r="X483" s="8"/>
      <c r="Y483" s="8">
        <v>0</v>
      </c>
      <c r="Z483" s="8">
        <v>0</v>
      </c>
      <c r="AA483" s="8" t="s">
        <v>740</v>
      </c>
      <c r="AB483" s="1130">
        <v>301.62843680602504</v>
      </c>
      <c r="AC483" s="8">
        <v>766638.94354864687</v>
      </c>
      <c r="AD483" s="8">
        <v>0</v>
      </c>
      <c r="AE483" s="8">
        <v>766638.94354864687</v>
      </c>
      <c r="AF483" s="1081"/>
      <c r="AG483" s="1082">
        <v>766638.94354864687</v>
      </c>
      <c r="AH483" s="89">
        <v>0</v>
      </c>
      <c r="AI483" s="1082">
        <v>766638.94354864687</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766638.94354864687</v>
      </c>
      <c r="N484" s="89">
        <v>0</v>
      </c>
      <c r="O484" s="1082">
        <v>766638.94354864687</v>
      </c>
      <c r="P484" s="598">
        <v>766638.94354864687</v>
      </c>
      <c r="Q484" s="776">
        <v>492076.36525629676</v>
      </c>
      <c r="R484" s="776">
        <v>2541.6666666666665</v>
      </c>
      <c r="S484" s="776">
        <v>1631.3991162999905</v>
      </c>
      <c r="T484" s="533">
        <v>2541.6666666666661</v>
      </c>
      <c r="U484" s="1086"/>
      <c r="V484" s="8"/>
      <c r="W484" s="1084">
        <v>2541.6666666666665</v>
      </c>
      <c r="X484" s="8"/>
      <c r="Y484" s="8">
        <v>0</v>
      </c>
      <c r="Z484" s="8">
        <v>0</v>
      </c>
      <c r="AA484" s="8" t="s">
        <v>740</v>
      </c>
      <c r="AB484" s="1130">
        <v>301.62843680602504</v>
      </c>
      <c r="AC484" s="8">
        <v>766638.94354864687</v>
      </c>
      <c r="AD484" s="8">
        <v>0</v>
      </c>
      <c r="AE484" s="8">
        <v>766638.94354864687</v>
      </c>
      <c r="AF484" s="1081"/>
      <c r="AG484" s="1082">
        <v>766638.94354864687</v>
      </c>
      <c r="AH484" s="89">
        <v>0</v>
      </c>
      <c r="AI484" s="1082">
        <v>766638.94354864687</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1195214.4665892252</v>
      </c>
      <c r="N485" s="89">
        <v>0</v>
      </c>
      <c r="O485" s="1082">
        <v>1195214.4665892252</v>
      </c>
      <c r="P485" s="598">
        <v>1195214.4665892252</v>
      </c>
      <c r="Q485" s="776">
        <v>767162.68508168927</v>
      </c>
      <c r="R485" s="776">
        <v>2541.6666666666665</v>
      </c>
      <c r="S485" s="776">
        <v>1631.3991162999905</v>
      </c>
      <c r="T485" s="533">
        <v>2541.6666666666661</v>
      </c>
      <c r="U485" s="1086"/>
      <c r="V485" s="8"/>
      <c r="W485" s="1084">
        <v>2541.6666666666665</v>
      </c>
      <c r="X485" s="8"/>
      <c r="Y485" s="8">
        <v>0</v>
      </c>
      <c r="Z485" s="8">
        <v>0</v>
      </c>
      <c r="AA485" s="8" t="s">
        <v>740</v>
      </c>
      <c r="AB485" s="1130">
        <v>316.70985864632632</v>
      </c>
      <c r="AC485" s="8">
        <v>804970.89072607935</v>
      </c>
      <c r="AD485" s="8">
        <v>390243.57586314582</v>
      </c>
      <c r="AE485" s="8">
        <v>1195214.4665892252</v>
      </c>
      <c r="AF485" s="1081"/>
      <c r="AG485" s="1082">
        <v>1195214.4665892252</v>
      </c>
      <c r="AH485" s="89">
        <v>0</v>
      </c>
      <c r="AI485" s="1082">
        <v>1195214.4665892252</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804970.89072607935</v>
      </c>
      <c r="N486" s="89">
        <v>0</v>
      </c>
      <c r="O486" s="1082">
        <v>804970.89072607935</v>
      </c>
      <c r="P486" s="598">
        <v>804970.89072607935</v>
      </c>
      <c r="Q486" s="776">
        <v>516680.18351911171</v>
      </c>
      <c r="R486" s="776">
        <v>2541.6666666666665</v>
      </c>
      <c r="S486" s="776">
        <v>1631.3991162999905</v>
      </c>
      <c r="T486" s="533">
        <v>2541.6666666666661</v>
      </c>
      <c r="U486" s="1086"/>
      <c r="V486" s="8"/>
      <c r="W486" s="1084">
        <v>2541.6666666666665</v>
      </c>
      <c r="X486" s="8"/>
      <c r="Y486" s="8">
        <v>0</v>
      </c>
      <c r="Z486" s="8">
        <v>0</v>
      </c>
      <c r="AA486" s="8" t="s">
        <v>740</v>
      </c>
      <c r="AB486" s="1130">
        <v>316.70985864632632</v>
      </c>
      <c r="AC486" s="8">
        <v>804970.89072607935</v>
      </c>
      <c r="AD486" s="8">
        <v>0</v>
      </c>
      <c r="AE486" s="8">
        <v>804970.89072607935</v>
      </c>
      <c r="AF486" s="1081"/>
      <c r="AG486" s="1082">
        <v>804970.89072607935</v>
      </c>
      <c r="AH486" s="89">
        <v>0</v>
      </c>
      <c r="AI486" s="1082">
        <v>804970.89072607935</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804970.89072607935</v>
      </c>
      <c r="N487" s="89">
        <v>0</v>
      </c>
      <c r="O487" s="1082">
        <v>804970.89072607935</v>
      </c>
      <c r="P487" s="598">
        <v>804970.89072607935</v>
      </c>
      <c r="Q487" s="776">
        <v>516680.18351911171</v>
      </c>
      <c r="R487" s="776">
        <v>2541.6666666666665</v>
      </c>
      <c r="S487" s="776">
        <v>1631.3991162999905</v>
      </c>
      <c r="T487" s="533">
        <v>2541.6666666666661</v>
      </c>
      <c r="U487" s="1086"/>
      <c r="V487" s="8"/>
      <c r="W487" s="1084">
        <v>2541.6666666666665</v>
      </c>
      <c r="X487" s="8"/>
      <c r="Y487" s="8">
        <v>0</v>
      </c>
      <c r="Z487" s="8">
        <v>0</v>
      </c>
      <c r="AA487" s="8" t="s">
        <v>740</v>
      </c>
      <c r="AB487" s="1130">
        <v>316.70985864632632</v>
      </c>
      <c r="AC487" s="8">
        <v>804970.89072607935</v>
      </c>
      <c r="AD487" s="8">
        <v>0</v>
      </c>
      <c r="AE487" s="8">
        <v>804970.89072607935</v>
      </c>
      <c r="AF487" s="1081"/>
      <c r="AG487" s="1082">
        <v>804970.89072607935</v>
      </c>
      <c r="AH487" s="89">
        <v>0</v>
      </c>
      <c r="AI487" s="1082">
        <v>804970.89072607935</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804970.89072607935</v>
      </c>
      <c r="N488" s="89">
        <v>0</v>
      </c>
      <c r="O488" s="1082">
        <v>804970.89072607935</v>
      </c>
      <c r="P488" s="598">
        <v>804970.89072607935</v>
      </c>
      <c r="Q488" s="776">
        <v>516680.18351911171</v>
      </c>
      <c r="R488" s="776">
        <v>2541.6666666666665</v>
      </c>
      <c r="S488" s="776">
        <v>1631.3991162999905</v>
      </c>
      <c r="T488" s="533">
        <v>2541.6666666666661</v>
      </c>
      <c r="U488" s="1086"/>
      <c r="V488" s="8"/>
      <c r="W488" s="1084">
        <v>2541.6666666666665</v>
      </c>
      <c r="X488" s="8"/>
      <c r="Y488" s="8">
        <v>0</v>
      </c>
      <c r="Z488" s="8">
        <v>0</v>
      </c>
      <c r="AA488" s="8" t="s">
        <v>740</v>
      </c>
      <c r="AB488" s="1130">
        <v>316.70985864632632</v>
      </c>
      <c r="AC488" s="8">
        <v>804970.89072607935</v>
      </c>
      <c r="AD488" s="8">
        <v>0</v>
      </c>
      <c r="AE488" s="8">
        <v>804970.89072607935</v>
      </c>
      <c r="AF488" s="1081"/>
      <c r="AG488" s="1082">
        <v>804970.89072607935</v>
      </c>
      <c r="AH488" s="89">
        <v>0</v>
      </c>
      <c r="AI488" s="1082">
        <v>804970.89072607935</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804970.89072607935</v>
      </c>
      <c r="N489" s="89">
        <v>0</v>
      </c>
      <c r="O489" s="1082">
        <v>804970.89072607935</v>
      </c>
      <c r="P489" s="598">
        <v>804970.89072607935</v>
      </c>
      <c r="Q489" s="776">
        <v>516680.18351911171</v>
      </c>
      <c r="R489" s="776">
        <v>2541.6666666666665</v>
      </c>
      <c r="S489" s="776">
        <v>1631.3991162999905</v>
      </c>
      <c r="T489" s="533">
        <v>2541.6666666666661</v>
      </c>
      <c r="U489" s="1086"/>
      <c r="V489" s="8"/>
      <c r="W489" s="1084">
        <v>2541.6666666666665</v>
      </c>
      <c r="X489" s="8"/>
      <c r="Y489" s="8">
        <v>0</v>
      </c>
      <c r="Z489" s="8">
        <v>0</v>
      </c>
      <c r="AA489" s="8" t="s">
        <v>740</v>
      </c>
      <c r="AB489" s="1130">
        <v>316.70985864632632</v>
      </c>
      <c r="AC489" s="8">
        <v>804970.89072607935</v>
      </c>
      <c r="AD489" s="8">
        <v>0</v>
      </c>
      <c r="AE489" s="8">
        <v>804970.89072607935</v>
      </c>
      <c r="AF489" s="1081"/>
      <c r="AG489" s="1082">
        <v>804970.89072607935</v>
      </c>
      <c r="AH489" s="89">
        <v>0</v>
      </c>
      <c r="AI489" s="1082">
        <v>804970.89072607935</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804970.89072607935</v>
      </c>
      <c r="N490" s="89">
        <v>0</v>
      </c>
      <c r="O490" s="1082">
        <v>804970.89072607935</v>
      </c>
      <c r="P490" s="598">
        <v>804970.89072607935</v>
      </c>
      <c r="Q490" s="776">
        <v>516680.18351911171</v>
      </c>
      <c r="R490" s="776">
        <v>2541.6666666666665</v>
      </c>
      <c r="S490" s="776">
        <v>1631.3991162999905</v>
      </c>
      <c r="T490" s="533">
        <v>2541.6666666666661</v>
      </c>
      <c r="U490" s="1086"/>
      <c r="V490" s="8"/>
      <c r="W490" s="1084">
        <v>2541.6666666666665</v>
      </c>
      <c r="X490" s="8"/>
      <c r="Y490" s="8">
        <v>0</v>
      </c>
      <c r="Z490" s="8">
        <v>0</v>
      </c>
      <c r="AA490" s="8" t="s">
        <v>740</v>
      </c>
      <c r="AB490" s="1130">
        <v>316.70985864632632</v>
      </c>
      <c r="AC490" s="8">
        <v>804970.89072607935</v>
      </c>
      <c r="AD490" s="8">
        <v>0</v>
      </c>
      <c r="AE490" s="8">
        <v>804970.89072607935</v>
      </c>
      <c r="AF490" s="1081"/>
      <c r="AG490" s="1082">
        <v>804970.89072607935</v>
      </c>
      <c r="AH490" s="89">
        <v>0</v>
      </c>
      <c r="AI490" s="1082">
        <v>804970.89072607935</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804970.89072607935</v>
      </c>
      <c r="N491" s="89">
        <v>0</v>
      </c>
      <c r="O491" s="1082">
        <v>804970.89072607935</v>
      </c>
      <c r="P491" s="598">
        <v>804970.89072607935</v>
      </c>
      <c r="Q491" s="776">
        <v>516680.18351911171</v>
      </c>
      <c r="R491" s="776">
        <v>2541.6666666666665</v>
      </c>
      <c r="S491" s="776">
        <v>1631.3991162999905</v>
      </c>
      <c r="T491" s="533">
        <v>2541.6666666666661</v>
      </c>
      <c r="U491" s="1086"/>
      <c r="V491" s="8"/>
      <c r="W491" s="1084">
        <v>2541.6666666666665</v>
      </c>
      <c r="X491" s="8"/>
      <c r="Y491" s="8">
        <v>0</v>
      </c>
      <c r="Z491" s="8">
        <v>0</v>
      </c>
      <c r="AA491" s="8" t="s">
        <v>740</v>
      </c>
      <c r="AB491" s="1130">
        <v>316.70985864632632</v>
      </c>
      <c r="AC491" s="8">
        <v>804970.89072607935</v>
      </c>
      <c r="AD491" s="8">
        <v>0</v>
      </c>
      <c r="AE491" s="8">
        <v>804970.89072607935</v>
      </c>
      <c r="AF491" s="1081"/>
      <c r="AG491" s="1082">
        <v>804970.89072607935</v>
      </c>
      <c r="AH491" s="89">
        <v>0</v>
      </c>
      <c r="AI491" s="1082">
        <v>804970.89072607935</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804970.89072607935</v>
      </c>
      <c r="N492" s="89">
        <v>0</v>
      </c>
      <c r="O492" s="1082">
        <v>804970.89072607935</v>
      </c>
      <c r="P492" s="598">
        <v>804970.89072607935</v>
      </c>
      <c r="Q492" s="776">
        <v>516680.18351911171</v>
      </c>
      <c r="R492" s="776">
        <v>2541.6666666666665</v>
      </c>
      <c r="S492" s="776">
        <v>1631.3991162999905</v>
      </c>
      <c r="T492" s="533">
        <v>2541.6666666666661</v>
      </c>
      <c r="U492" s="1086"/>
      <c r="V492" s="8"/>
      <c r="W492" s="1084">
        <v>2541.6666666666665</v>
      </c>
      <c r="X492" s="8"/>
      <c r="Y492" s="8">
        <v>0</v>
      </c>
      <c r="Z492" s="8">
        <v>0</v>
      </c>
      <c r="AA492" s="8" t="s">
        <v>740</v>
      </c>
      <c r="AB492" s="1130">
        <v>316.70985864632632</v>
      </c>
      <c r="AC492" s="8">
        <v>804970.89072607935</v>
      </c>
      <c r="AD492" s="8">
        <v>0</v>
      </c>
      <c r="AE492" s="8">
        <v>804970.89072607935</v>
      </c>
      <c r="AF492" s="1081"/>
      <c r="AG492" s="1082">
        <v>804970.89072607935</v>
      </c>
      <c r="AH492" s="89">
        <v>0</v>
      </c>
      <c r="AI492" s="1082">
        <v>804970.89072607935</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804970.89072607935</v>
      </c>
      <c r="N493" s="89">
        <v>0</v>
      </c>
      <c r="O493" s="1082">
        <v>804970.89072607935</v>
      </c>
      <c r="P493" s="598">
        <v>804970.89072607935</v>
      </c>
      <c r="Q493" s="776">
        <v>501631.24613505998</v>
      </c>
      <c r="R493" s="776">
        <v>2541.6666666666665</v>
      </c>
      <c r="S493" s="776">
        <v>1583.8826371844573</v>
      </c>
      <c r="T493" s="533">
        <v>2541.6666666666665</v>
      </c>
      <c r="U493" s="1086"/>
      <c r="V493" s="8"/>
      <c r="W493" s="1084">
        <v>2541.6666666666665</v>
      </c>
      <c r="X493" s="8"/>
      <c r="Y493" s="8">
        <v>0</v>
      </c>
      <c r="Z493" s="8">
        <v>0</v>
      </c>
      <c r="AA493" s="8" t="s">
        <v>740</v>
      </c>
      <c r="AB493" s="1130">
        <v>316.70985864632632</v>
      </c>
      <c r="AC493" s="8">
        <v>804970.89072607935</v>
      </c>
      <c r="AD493" s="8">
        <v>0</v>
      </c>
      <c r="AE493" s="8">
        <v>804970.89072607935</v>
      </c>
      <c r="AF493" s="1081"/>
      <c r="AG493" s="1082">
        <v>804970.89072607935</v>
      </c>
      <c r="AH493" s="89">
        <v>0</v>
      </c>
      <c r="AI493" s="1082">
        <v>804970.89072607935</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804970.89072607935</v>
      </c>
      <c r="N494" s="89">
        <v>0</v>
      </c>
      <c r="O494" s="1082">
        <v>804970.89072607935</v>
      </c>
      <c r="P494" s="598">
        <v>804970.89072607935</v>
      </c>
      <c r="Q494" s="776">
        <v>501631.24613505998</v>
      </c>
      <c r="R494" s="776">
        <v>2541.6666666666665</v>
      </c>
      <c r="S494" s="776">
        <v>1583.8826371844573</v>
      </c>
      <c r="T494" s="533">
        <v>2541.6666666666665</v>
      </c>
      <c r="U494" s="1086"/>
      <c r="V494" s="8"/>
      <c r="W494" s="1084">
        <v>2541.6666666666665</v>
      </c>
      <c r="X494" s="8"/>
      <c r="Y494" s="8">
        <v>0</v>
      </c>
      <c r="Z494" s="8">
        <v>0</v>
      </c>
      <c r="AA494" s="8" t="s">
        <v>740</v>
      </c>
      <c r="AB494" s="1130">
        <v>316.70985864632632</v>
      </c>
      <c r="AC494" s="8">
        <v>804970.89072607935</v>
      </c>
      <c r="AD494" s="8">
        <v>0</v>
      </c>
      <c r="AE494" s="8">
        <v>804970.89072607935</v>
      </c>
      <c r="AF494" s="1081"/>
      <c r="AG494" s="1082">
        <v>804970.89072607935</v>
      </c>
      <c r="AH494" s="89">
        <v>0</v>
      </c>
      <c r="AI494" s="1082">
        <v>804970.89072607935</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804970.89072607935</v>
      </c>
      <c r="N495" s="89">
        <v>0</v>
      </c>
      <c r="O495" s="1082">
        <v>804970.89072607935</v>
      </c>
      <c r="P495" s="598">
        <v>804970.89072607935</v>
      </c>
      <c r="Q495" s="776">
        <v>501631.24613505998</v>
      </c>
      <c r="R495" s="776">
        <v>2541.6666666666665</v>
      </c>
      <c r="S495" s="776">
        <v>1583.8826371844573</v>
      </c>
      <c r="T495" s="533">
        <v>2541.6666666666665</v>
      </c>
      <c r="U495" s="1086"/>
      <c r="V495" s="8"/>
      <c r="W495" s="1084">
        <v>2541.6666666666665</v>
      </c>
      <c r="X495" s="8"/>
      <c r="Y495" s="8">
        <v>0</v>
      </c>
      <c r="Z495" s="8">
        <v>0</v>
      </c>
      <c r="AA495" s="8" t="s">
        <v>740</v>
      </c>
      <c r="AB495" s="1130">
        <v>316.70985864632632</v>
      </c>
      <c r="AC495" s="8">
        <v>804970.89072607935</v>
      </c>
      <c r="AD495" s="8">
        <v>0</v>
      </c>
      <c r="AE495" s="8">
        <v>804970.89072607935</v>
      </c>
      <c r="AF495" s="1081"/>
      <c r="AG495" s="1082">
        <v>804970.89072607935</v>
      </c>
      <c r="AH495" s="89">
        <v>0</v>
      </c>
      <c r="AI495" s="1082">
        <v>804970.89072607935</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804970.89072607935</v>
      </c>
      <c r="N496" s="89">
        <v>0</v>
      </c>
      <c r="O496" s="1082">
        <v>804970.89072607935</v>
      </c>
      <c r="P496" s="598">
        <v>804970.89072607935</v>
      </c>
      <c r="Q496" s="776">
        <v>501631.24613505998</v>
      </c>
      <c r="R496" s="776">
        <v>2541.6666666666665</v>
      </c>
      <c r="S496" s="776">
        <v>1583.8826371844573</v>
      </c>
      <c r="T496" s="533">
        <v>2541.6666666666665</v>
      </c>
      <c r="U496" s="1086"/>
      <c r="V496" s="8"/>
      <c r="W496" s="1084">
        <v>2541.6666666666665</v>
      </c>
      <c r="X496" s="8"/>
      <c r="Y496" s="8">
        <v>0</v>
      </c>
      <c r="Z496" s="8">
        <v>0</v>
      </c>
      <c r="AA496" s="8" t="s">
        <v>740</v>
      </c>
      <c r="AB496" s="1130">
        <v>316.70985864632632</v>
      </c>
      <c r="AC496" s="8">
        <v>804970.89072607935</v>
      </c>
      <c r="AD496" s="8">
        <v>0</v>
      </c>
      <c r="AE496" s="8">
        <v>804970.89072607935</v>
      </c>
      <c r="AF496" s="1081"/>
      <c r="AG496" s="1082">
        <v>804970.89072607935</v>
      </c>
      <c r="AH496" s="89">
        <v>0</v>
      </c>
      <c r="AI496" s="1082">
        <v>804970.89072607935</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1245342.0742823889</v>
      </c>
      <c r="N497" s="89">
        <v>0</v>
      </c>
      <c r="O497" s="1082">
        <v>1245342.0742823889</v>
      </c>
      <c r="P497" s="598">
        <v>1245342.0742823889</v>
      </c>
      <c r="Q497" s="776">
        <v>776056.00871258462</v>
      </c>
      <c r="R497" s="776">
        <v>2541.6666666666665</v>
      </c>
      <c r="S497" s="776">
        <v>1583.8826371844573</v>
      </c>
      <c r="T497" s="533">
        <v>2541.6666666666665</v>
      </c>
      <c r="U497" s="1086"/>
      <c r="V497" s="8"/>
      <c r="W497" s="1084">
        <v>2541.6666666666665</v>
      </c>
      <c r="X497" s="8"/>
      <c r="Y497" s="8">
        <v>0</v>
      </c>
      <c r="Z497" s="8">
        <v>0</v>
      </c>
      <c r="AA497" s="8" t="s">
        <v>740</v>
      </c>
      <c r="AB497" s="1130">
        <v>332.54535157864268</v>
      </c>
      <c r="AC497" s="8">
        <v>845219.43526238343</v>
      </c>
      <c r="AD497" s="8">
        <v>400122.63902000547</v>
      </c>
      <c r="AE497" s="8">
        <v>1245342.0742823889</v>
      </c>
      <c r="AF497" s="1081"/>
      <c r="AG497" s="1082">
        <v>1245342.0742823889</v>
      </c>
      <c r="AH497" s="89">
        <v>0</v>
      </c>
      <c r="AI497" s="1082">
        <v>1245342.0742823889</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845219.43526238343</v>
      </c>
      <c r="N498" s="89">
        <v>0</v>
      </c>
      <c r="O498" s="1082">
        <v>845219.43526238343</v>
      </c>
      <c r="P498" s="598">
        <v>845219.43526238343</v>
      </c>
      <c r="Q498" s="776">
        <v>526712.8084418131</v>
      </c>
      <c r="R498" s="776">
        <v>2541.6666666666665</v>
      </c>
      <c r="S498" s="776">
        <v>1583.8826371844573</v>
      </c>
      <c r="T498" s="533">
        <v>2541.6666666666665</v>
      </c>
      <c r="U498" s="1086"/>
      <c r="V498" s="8"/>
      <c r="W498" s="1084">
        <v>2541.6666666666665</v>
      </c>
      <c r="X498" s="8"/>
      <c r="Y498" s="8">
        <v>0</v>
      </c>
      <c r="Z498" s="8">
        <v>0</v>
      </c>
      <c r="AA498" s="8" t="s">
        <v>740</v>
      </c>
      <c r="AB498" s="1130">
        <v>332.54535157864268</v>
      </c>
      <c r="AC498" s="8">
        <v>845219.43526238343</v>
      </c>
      <c r="AD498" s="8">
        <v>0</v>
      </c>
      <c r="AE498" s="8">
        <v>845219.43526238343</v>
      </c>
      <c r="AF498" s="1081"/>
      <c r="AG498" s="1082">
        <v>845219.43526238343</v>
      </c>
      <c r="AH498" s="89">
        <v>0</v>
      </c>
      <c r="AI498" s="1082">
        <v>845219.43526238343</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845219.43526238343</v>
      </c>
      <c r="N499" s="89">
        <v>0</v>
      </c>
      <c r="O499" s="1082">
        <v>845219.43526238343</v>
      </c>
      <c r="P499" s="598">
        <v>845219.43526238343</v>
      </c>
      <c r="Q499" s="776">
        <v>526712.8084418131</v>
      </c>
      <c r="R499" s="776">
        <v>2541.6666666666665</v>
      </c>
      <c r="S499" s="776">
        <v>1583.8826371844573</v>
      </c>
      <c r="T499" s="533">
        <v>2541.6666666666665</v>
      </c>
      <c r="U499" s="1086"/>
      <c r="V499" s="8"/>
      <c r="W499" s="1084">
        <v>2541.6666666666665</v>
      </c>
      <c r="X499" s="8"/>
      <c r="Y499" s="8">
        <v>0</v>
      </c>
      <c r="Z499" s="8">
        <v>0</v>
      </c>
      <c r="AA499" s="8" t="s">
        <v>740</v>
      </c>
      <c r="AB499" s="1130">
        <v>332.54535157864268</v>
      </c>
      <c r="AC499" s="8">
        <v>845219.43526238343</v>
      </c>
      <c r="AD499" s="8">
        <v>0</v>
      </c>
      <c r="AE499" s="8">
        <v>845219.43526238343</v>
      </c>
      <c r="AF499" s="1081"/>
      <c r="AG499" s="1082">
        <v>845219.43526238343</v>
      </c>
      <c r="AH499" s="89">
        <v>0</v>
      </c>
      <c r="AI499" s="1082">
        <v>845219.43526238343</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845219.43526238343</v>
      </c>
      <c r="N500" s="89">
        <v>0</v>
      </c>
      <c r="O500" s="1082">
        <v>845219.43526238343</v>
      </c>
      <c r="P500" s="598">
        <v>845219.43526238343</v>
      </c>
      <c r="Q500" s="776">
        <v>526712.8084418131</v>
      </c>
      <c r="R500" s="776">
        <v>2541.6666666666665</v>
      </c>
      <c r="S500" s="776">
        <v>1583.8826371844573</v>
      </c>
      <c r="T500" s="533">
        <v>2541.6666666666665</v>
      </c>
      <c r="U500" s="1086"/>
      <c r="V500" s="8"/>
      <c r="W500" s="1084">
        <v>2541.6666666666665</v>
      </c>
      <c r="X500" s="8"/>
      <c r="Y500" s="8">
        <v>0</v>
      </c>
      <c r="Z500" s="8">
        <v>0</v>
      </c>
      <c r="AA500" s="8" t="s">
        <v>740</v>
      </c>
      <c r="AB500" s="1130">
        <v>332.54535157864268</v>
      </c>
      <c r="AC500" s="8">
        <v>845219.43526238343</v>
      </c>
      <c r="AD500" s="8">
        <v>0</v>
      </c>
      <c r="AE500" s="8">
        <v>845219.43526238343</v>
      </c>
      <c r="AF500" s="1081"/>
      <c r="AG500" s="1082">
        <v>845219.43526238343</v>
      </c>
      <c r="AH500" s="89">
        <v>0</v>
      </c>
      <c r="AI500" s="1082">
        <v>845219.43526238343</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845219.43526238343</v>
      </c>
      <c r="N501" s="89">
        <v>0</v>
      </c>
      <c r="O501" s="1082">
        <v>845219.43526238343</v>
      </c>
      <c r="P501" s="598">
        <v>845219.43526238343</v>
      </c>
      <c r="Q501" s="776">
        <v>526712.8084418131</v>
      </c>
      <c r="R501" s="776">
        <v>2541.6666666666665</v>
      </c>
      <c r="S501" s="776">
        <v>1583.8826371844573</v>
      </c>
      <c r="T501" s="533">
        <v>2541.6666666666665</v>
      </c>
      <c r="U501" s="1086"/>
      <c r="V501" s="8"/>
      <c r="W501" s="1084">
        <v>2541.6666666666665</v>
      </c>
      <c r="X501" s="8"/>
      <c r="Y501" s="8">
        <v>0</v>
      </c>
      <c r="Z501" s="8">
        <v>0</v>
      </c>
      <c r="AA501" s="8" t="s">
        <v>740</v>
      </c>
      <c r="AB501" s="1130">
        <v>332.54535157864268</v>
      </c>
      <c r="AC501" s="8">
        <v>845219.43526238343</v>
      </c>
      <c r="AD501" s="8">
        <v>0</v>
      </c>
      <c r="AE501" s="8">
        <v>845219.43526238343</v>
      </c>
      <c r="AF501" s="1081"/>
      <c r="AG501" s="1082">
        <v>845219.43526238343</v>
      </c>
      <c r="AH501" s="89">
        <v>0</v>
      </c>
      <c r="AI501" s="1082">
        <v>845219.43526238343</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845219.43526238343</v>
      </c>
      <c r="N502" s="89">
        <v>0</v>
      </c>
      <c r="O502" s="1082">
        <v>845219.43526238343</v>
      </c>
      <c r="P502" s="598">
        <v>845219.43526238343</v>
      </c>
      <c r="Q502" s="776">
        <v>526712.8084418131</v>
      </c>
      <c r="R502" s="776">
        <v>2541.6666666666665</v>
      </c>
      <c r="S502" s="776">
        <v>1583.8826371844573</v>
      </c>
      <c r="T502" s="533">
        <v>2541.6666666666665</v>
      </c>
      <c r="U502" s="1086"/>
      <c r="V502" s="8"/>
      <c r="W502" s="1084">
        <v>2541.6666666666665</v>
      </c>
      <c r="X502" s="8"/>
      <c r="Y502" s="8">
        <v>0</v>
      </c>
      <c r="Z502" s="8">
        <v>0</v>
      </c>
      <c r="AA502" s="8" t="s">
        <v>740</v>
      </c>
      <c r="AB502" s="1130">
        <v>332.54535157864268</v>
      </c>
      <c r="AC502" s="8">
        <v>845219.43526238343</v>
      </c>
      <c r="AD502" s="8">
        <v>0</v>
      </c>
      <c r="AE502" s="8">
        <v>845219.43526238343</v>
      </c>
      <c r="AF502" s="1081"/>
      <c r="AG502" s="1082">
        <v>845219.43526238343</v>
      </c>
      <c r="AH502" s="89">
        <v>0</v>
      </c>
      <c r="AI502" s="1082">
        <v>845219.43526238343</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845219.43526238343</v>
      </c>
      <c r="N503" s="89">
        <v>0</v>
      </c>
      <c r="O503" s="1082">
        <v>845219.43526238343</v>
      </c>
      <c r="P503" s="598">
        <v>845219.43526238343</v>
      </c>
      <c r="Q503" s="776">
        <v>526712.8084418131</v>
      </c>
      <c r="R503" s="776">
        <v>2541.6666666666665</v>
      </c>
      <c r="S503" s="776">
        <v>1583.8826371844573</v>
      </c>
      <c r="T503" s="533">
        <v>2541.6666666666665</v>
      </c>
      <c r="U503" s="1086"/>
      <c r="V503" s="8"/>
      <c r="W503" s="1084">
        <v>2541.6666666666665</v>
      </c>
      <c r="X503" s="8"/>
      <c r="Y503" s="8">
        <v>0</v>
      </c>
      <c r="Z503" s="8">
        <v>0</v>
      </c>
      <c r="AA503" s="8" t="s">
        <v>740</v>
      </c>
      <c r="AB503" s="1130">
        <v>332.54535157864268</v>
      </c>
      <c r="AC503" s="8">
        <v>845219.43526238343</v>
      </c>
      <c r="AD503" s="8">
        <v>0</v>
      </c>
      <c r="AE503" s="8">
        <v>845219.43526238343</v>
      </c>
      <c r="AF503" s="1081"/>
      <c r="AG503" s="1082">
        <v>845219.43526238343</v>
      </c>
      <c r="AH503" s="89">
        <v>0</v>
      </c>
      <c r="AI503" s="1082">
        <v>845219.43526238343</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845219.43526238343</v>
      </c>
      <c r="N504" s="89">
        <v>0</v>
      </c>
      <c r="O504" s="1082">
        <v>845219.43526238343</v>
      </c>
      <c r="P504" s="598">
        <v>845219.43526238343</v>
      </c>
      <c r="Q504" s="776">
        <v>526712.8084418131</v>
      </c>
      <c r="R504" s="776">
        <v>2541.6666666666665</v>
      </c>
      <c r="S504" s="776">
        <v>1583.8826371844573</v>
      </c>
      <c r="T504" s="533">
        <v>2541.6666666666665</v>
      </c>
      <c r="U504" s="1086"/>
      <c r="V504" s="8"/>
      <c r="W504" s="1084">
        <v>2541.6666666666665</v>
      </c>
      <c r="X504" s="8"/>
      <c r="Y504" s="8">
        <v>0</v>
      </c>
      <c r="Z504" s="8">
        <v>0</v>
      </c>
      <c r="AA504" s="8" t="s">
        <v>740</v>
      </c>
      <c r="AB504" s="1130">
        <v>332.54535157864268</v>
      </c>
      <c r="AC504" s="8">
        <v>845219.43526238343</v>
      </c>
      <c r="AD504" s="8">
        <v>0</v>
      </c>
      <c r="AE504" s="8">
        <v>845219.43526238343</v>
      </c>
      <c r="AF504" s="1081"/>
      <c r="AG504" s="1082">
        <v>845219.43526238343</v>
      </c>
      <c r="AH504" s="89">
        <v>0</v>
      </c>
      <c r="AI504" s="1082">
        <v>845219.43526238343</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845219.43526238343</v>
      </c>
      <c r="N505" s="89">
        <v>0</v>
      </c>
      <c r="O505" s="1082">
        <v>845219.43526238343</v>
      </c>
      <c r="P505" s="598">
        <v>845219.43526238343</v>
      </c>
      <c r="Q505" s="776">
        <v>511371.65868137189</v>
      </c>
      <c r="R505" s="776">
        <v>2541.6666666666665</v>
      </c>
      <c r="S505" s="776">
        <v>1537.7501331887934</v>
      </c>
      <c r="T505" s="533">
        <v>2541.6666666666665</v>
      </c>
      <c r="U505" s="1086"/>
      <c r="V505" s="8"/>
      <c r="W505" s="1084">
        <v>2541.6666666666665</v>
      </c>
      <c r="X505" s="8"/>
      <c r="Y505" s="8">
        <v>0</v>
      </c>
      <c r="Z505" s="8">
        <v>0</v>
      </c>
      <c r="AA505" s="8" t="s">
        <v>740</v>
      </c>
      <c r="AB505" s="1130">
        <v>332.54535157864268</v>
      </c>
      <c r="AC505" s="8">
        <v>845219.43526238343</v>
      </c>
      <c r="AD505" s="8">
        <v>0</v>
      </c>
      <c r="AE505" s="8">
        <v>845219.43526238343</v>
      </c>
      <c r="AF505" s="1081"/>
      <c r="AG505" s="1082">
        <v>845219.43526238343</v>
      </c>
      <c r="AH505" s="89">
        <v>0</v>
      </c>
      <c r="AI505" s="1082">
        <v>845219.43526238343</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845219.43526238343</v>
      </c>
      <c r="N506" s="89">
        <v>0</v>
      </c>
      <c r="O506" s="1082">
        <v>845219.43526238343</v>
      </c>
      <c r="P506" s="598">
        <v>845219.43526238343</v>
      </c>
      <c r="Q506" s="776">
        <v>511371.65868137189</v>
      </c>
      <c r="R506" s="776">
        <v>2541.6666666666665</v>
      </c>
      <c r="S506" s="776">
        <v>1537.7501331887934</v>
      </c>
      <c r="T506" s="533">
        <v>2541.6666666666665</v>
      </c>
      <c r="U506" s="1086"/>
      <c r="V506" s="8"/>
      <c r="W506" s="1084">
        <v>2541.6666666666665</v>
      </c>
      <c r="X506" s="8"/>
      <c r="Y506" s="8">
        <v>0</v>
      </c>
      <c r="Z506" s="8">
        <v>0</v>
      </c>
      <c r="AA506" s="8" t="s">
        <v>740</v>
      </c>
      <c r="AB506" s="1130">
        <v>332.54535157864268</v>
      </c>
      <c r="AC506" s="8">
        <v>845219.43526238343</v>
      </c>
      <c r="AD506" s="8">
        <v>0</v>
      </c>
      <c r="AE506" s="8">
        <v>845219.43526238343</v>
      </c>
      <c r="AF506" s="1081"/>
      <c r="AG506" s="1082">
        <v>845219.43526238343</v>
      </c>
      <c r="AH506" s="89">
        <v>0</v>
      </c>
      <c r="AI506" s="1082">
        <v>845219.43526238343</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845219.43526238343</v>
      </c>
      <c r="N507" s="89">
        <v>0</v>
      </c>
      <c r="O507" s="1082">
        <v>845219.43526238343</v>
      </c>
      <c r="P507" s="598">
        <v>845219.43526238343</v>
      </c>
      <c r="Q507" s="776">
        <v>511371.65868137189</v>
      </c>
      <c r="R507" s="776">
        <v>2541.6666666666665</v>
      </c>
      <c r="S507" s="776">
        <v>1537.7501331887934</v>
      </c>
      <c r="T507" s="533">
        <v>2541.6666666666665</v>
      </c>
      <c r="U507" s="1086"/>
      <c r="V507" s="8"/>
      <c r="W507" s="1084">
        <v>2541.6666666666665</v>
      </c>
      <c r="X507" s="8"/>
      <c r="Y507" s="8">
        <v>0</v>
      </c>
      <c r="Z507" s="8">
        <v>0</v>
      </c>
      <c r="AA507" s="8" t="s">
        <v>740</v>
      </c>
      <c r="AB507" s="1130">
        <v>332.54535157864268</v>
      </c>
      <c r="AC507" s="8">
        <v>845219.43526238343</v>
      </c>
      <c r="AD507" s="8">
        <v>0</v>
      </c>
      <c r="AE507" s="8">
        <v>845219.43526238343</v>
      </c>
      <c r="AF507" s="1081"/>
      <c r="AG507" s="1082">
        <v>845219.43526238343</v>
      </c>
      <c r="AH507" s="89">
        <v>0</v>
      </c>
      <c r="AI507" s="1082">
        <v>845219.43526238343</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845219.43526238343</v>
      </c>
      <c r="N508" s="89">
        <v>0</v>
      </c>
      <c r="O508" s="1082">
        <v>845219.43526238343</v>
      </c>
      <c r="P508" s="598">
        <v>845219.43526238343</v>
      </c>
      <c r="Q508" s="776">
        <v>511371.65868137189</v>
      </c>
      <c r="R508" s="776">
        <v>2541.6666666666665</v>
      </c>
      <c r="S508" s="776">
        <v>1537.7501331887934</v>
      </c>
      <c r="T508" s="533">
        <v>2541.6666666666665</v>
      </c>
      <c r="U508" s="1086"/>
      <c r="V508" s="8"/>
      <c r="W508" s="1084">
        <v>2541.6666666666665</v>
      </c>
      <c r="X508" s="8"/>
      <c r="Y508" s="8">
        <v>0</v>
      </c>
      <c r="Z508" s="8">
        <v>0</v>
      </c>
      <c r="AA508" s="8" t="s">
        <v>740</v>
      </c>
      <c r="AB508" s="1130">
        <v>332.54535157864268</v>
      </c>
      <c r="AC508" s="8">
        <v>845219.43526238343</v>
      </c>
      <c r="AD508" s="8">
        <v>0</v>
      </c>
      <c r="AE508" s="8">
        <v>845219.43526238343</v>
      </c>
      <c r="AF508" s="1081"/>
      <c r="AG508" s="1082">
        <v>845219.43526238343</v>
      </c>
      <c r="AH508" s="89">
        <v>0</v>
      </c>
      <c r="AI508" s="1082">
        <v>845219.43526238343</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1297732.1988768522</v>
      </c>
      <c r="N509" s="89">
        <v>0</v>
      </c>
      <c r="O509" s="1082">
        <v>1297732.1988768522</v>
      </c>
      <c r="P509" s="598">
        <v>1297732.1988768522</v>
      </c>
      <c r="Q509" s="776">
        <v>785149.32262279291</v>
      </c>
      <c r="R509" s="776">
        <v>2541.6666666666665</v>
      </c>
      <c r="S509" s="776">
        <v>1537.7501331887934</v>
      </c>
      <c r="T509" s="533">
        <v>2541.6666666666665</v>
      </c>
      <c r="U509" s="1086"/>
      <c r="V509" s="8"/>
      <c r="W509" s="1084">
        <v>2541.6666666666665</v>
      </c>
      <c r="X509" s="8"/>
      <c r="Y509" s="8">
        <v>0</v>
      </c>
      <c r="Z509" s="8">
        <v>0</v>
      </c>
      <c r="AA509" s="8" t="s">
        <v>740</v>
      </c>
      <c r="AB509" s="1130">
        <v>349.17261915757484</v>
      </c>
      <c r="AC509" s="8">
        <v>887480.40702550265</v>
      </c>
      <c r="AD509" s="8">
        <v>410251.79185134947</v>
      </c>
      <c r="AE509" s="8">
        <v>1297732.1988768522</v>
      </c>
      <c r="AF509" s="1081"/>
      <c r="AG509" s="1082">
        <v>1297732.1988768522</v>
      </c>
      <c r="AH509" s="89">
        <v>0</v>
      </c>
      <c r="AI509" s="1082">
        <v>1297732.1988768522</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887480.40702550265</v>
      </c>
      <c r="N510" s="89">
        <v>0</v>
      </c>
      <c r="O510" s="1082">
        <v>887480.40702550265</v>
      </c>
      <c r="P510" s="598">
        <v>887480.40702550265</v>
      </c>
      <c r="Q510" s="776">
        <v>536940.24161544058</v>
      </c>
      <c r="R510" s="776">
        <v>2541.6666666666665</v>
      </c>
      <c r="S510" s="776">
        <v>1537.7501331887934</v>
      </c>
      <c r="T510" s="533">
        <v>2541.6666666666665</v>
      </c>
      <c r="U510" s="1086"/>
      <c r="V510" s="8"/>
      <c r="W510" s="1084">
        <v>2541.6666666666665</v>
      </c>
      <c r="X510" s="8"/>
      <c r="Y510" s="8">
        <v>0</v>
      </c>
      <c r="Z510" s="8">
        <v>0</v>
      </c>
      <c r="AA510" s="8" t="s">
        <v>740</v>
      </c>
      <c r="AB510" s="1130">
        <v>349.17261915757484</v>
      </c>
      <c r="AC510" s="8">
        <v>887480.40702550265</v>
      </c>
      <c r="AD510" s="8">
        <v>0</v>
      </c>
      <c r="AE510" s="8">
        <v>887480.40702550265</v>
      </c>
      <c r="AF510" s="1081"/>
      <c r="AG510" s="1082">
        <v>887480.40702550265</v>
      </c>
      <c r="AH510" s="89">
        <v>0</v>
      </c>
      <c r="AI510" s="1082">
        <v>887480.40702550265</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887480.40702550265</v>
      </c>
      <c r="N511" s="89">
        <v>0</v>
      </c>
      <c r="O511" s="1082">
        <v>887480.40702550265</v>
      </c>
      <c r="P511" s="598">
        <v>887480.40702550265</v>
      </c>
      <c r="Q511" s="776">
        <v>536940.24161544058</v>
      </c>
      <c r="R511" s="776">
        <v>2541.6666666666665</v>
      </c>
      <c r="S511" s="776">
        <v>1537.7501331887934</v>
      </c>
      <c r="T511" s="533">
        <v>2541.6666666666665</v>
      </c>
      <c r="U511" s="1086"/>
      <c r="V511" s="8"/>
      <c r="W511" s="1084">
        <v>2541.6666666666665</v>
      </c>
      <c r="X511" s="8"/>
      <c r="Y511" s="8">
        <v>0</v>
      </c>
      <c r="Z511" s="8">
        <v>0</v>
      </c>
      <c r="AA511" s="8" t="s">
        <v>740</v>
      </c>
      <c r="AB511" s="1130">
        <v>349.17261915757484</v>
      </c>
      <c r="AC511" s="8">
        <v>887480.40702550265</v>
      </c>
      <c r="AD511" s="8">
        <v>0</v>
      </c>
      <c r="AE511" s="8">
        <v>887480.40702550265</v>
      </c>
      <c r="AF511" s="1081"/>
      <c r="AG511" s="1082">
        <v>887480.40702550265</v>
      </c>
      <c r="AH511" s="89">
        <v>0</v>
      </c>
      <c r="AI511" s="1082">
        <v>887480.40702550265</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887480.40702550265</v>
      </c>
      <c r="N512" s="89">
        <v>0</v>
      </c>
      <c r="O512" s="1082">
        <v>887480.40702550265</v>
      </c>
      <c r="P512" s="598">
        <v>887480.40702550265</v>
      </c>
      <c r="Q512" s="776">
        <v>536940.24161544058</v>
      </c>
      <c r="R512" s="776">
        <v>2541.6666666666665</v>
      </c>
      <c r="S512" s="776">
        <v>1537.7501331887934</v>
      </c>
      <c r="T512" s="533">
        <v>2541.6666666666665</v>
      </c>
      <c r="U512" s="1086"/>
      <c r="V512" s="8"/>
      <c r="W512" s="1084">
        <v>2541.6666666666665</v>
      </c>
      <c r="X512" s="8"/>
      <c r="Y512" s="8">
        <v>0</v>
      </c>
      <c r="Z512" s="8">
        <v>0</v>
      </c>
      <c r="AA512" s="8" t="s">
        <v>740</v>
      </c>
      <c r="AB512" s="1130">
        <v>349.17261915757484</v>
      </c>
      <c r="AC512" s="8">
        <v>887480.40702550265</v>
      </c>
      <c r="AD512" s="8">
        <v>0</v>
      </c>
      <c r="AE512" s="8">
        <v>887480.40702550265</v>
      </c>
      <c r="AF512" s="1081"/>
      <c r="AG512" s="1082">
        <v>887480.40702550265</v>
      </c>
      <c r="AH512" s="89">
        <v>0</v>
      </c>
      <c r="AI512" s="1082">
        <v>887480.40702550265</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887480.40702550265</v>
      </c>
      <c r="N513" s="89">
        <v>0</v>
      </c>
      <c r="O513" s="1082">
        <v>887480.40702550265</v>
      </c>
      <c r="P513" s="598">
        <v>887480.40702550265</v>
      </c>
      <c r="Q513" s="776">
        <v>536940.24161544058</v>
      </c>
      <c r="R513" s="776">
        <v>2541.6666666666665</v>
      </c>
      <c r="S513" s="776">
        <v>1537.7501331887934</v>
      </c>
      <c r="T513" s="533">
        <v>2541.6666666666665</v>
      </c>
      <c r="U513" s="1086"/>
      <c r="V513" s="8"/>
      <c r="W513" s="1084">
        <v>2541.6666666666665</v>
      </c>
      <c r="X513" s="8"/>
      <c r="Y513" s="8">
        <v>0</v>
      </c>
      <c r="Z513" s="8">
        <v>0</v>
      </c>
      <c r="AA513" s="8" t="s">
        <v>740</v>
      </c>
      <c r="AB513" s="1130">
        <v>349.17261915757484</v>
      </c>
      <c r="AC513" s="8">
        <v>887480.40702550265</v>
      </c>
      <c r="AD513" s="8">
        <v>0</v>
      </c>
      <c r="AE513" s="8">
        <v>887480.40702550265</v>
      </c>
      <c r="AF513" s="1081"/>
      <c r="AG513" s="1082">
        <v>887480.40702550265</v>
      </c>
      <c r="AH513" s="89">
        <v>0</v>
      </c>
      <c r="AI513" s="1082">
        <v>887480.40702550265</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198674</v>
      </c>
      <c r="N522" s="1087">
        <v>0</v>
      </c>
      <c r="O522" s="1087">
        <v>198674</v>
      </c>
      <c r="P522" s="1087">
        <v>198674</v>
      </c>
      <c r="Q522" s="1087">
        <v>380679.92865200667</v>
      </c>
      <c r="R522" s="1087">
        <v>0</v>
      </c>
      <c r="S522" s="1087">
        <v>0</v>
      </c>
      <c r="T522" s="1087">
        <v>0</v>
      </c>
      <c r="U522" s="1087">
        <v>0</v>
      </c>
      <c r="V522" s="1087">
        <v>0</v>
      </c>
      <c r="W522" s="1087">
        <v>0</v>
      </c>
      <c r="X522" s="1087">
        <v>0</v>
      </c>
      <c r="Y522" s="1132">
        <v>0</v>
      </c>
      <c r="Z522" s="1132">
        <v>0</v>
      </c>
      <c r="AA522" s="1087">
        <v>0</v>
      </c>
      <c r="AB522" s="1132">
        <v>0</v>
      </c>
      <c r="AC522" s="1087">
        <v>198674</v>
      </c>
      <c r="AD522" s="1087">
        <v>0</v>
      </c>
      <c r="AE522" s="1087">
        <v>198674</v>
      </c>
      <c r="AF522" s="1087">
        <v>0</v>
      </c>
      <c r="AG522" s="1087">
        <v>198674</v>
      </c>
      <c r="AH522" s="1087">
        <v>0</v>
      </c>
      <c r="AI522" s="1087">
        <v>198674</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10760103</v>
      </c>
      <c r="N523" s="1087">
        <v>0</v>
      </c>
      <c r="O523" s="1087">
        <v>10760103</v>
      </c>
      <c r="P523" s="1087">
        <v>10760103</v>
      </c>
      <c r="Q523" s="1087">
        <v>20016961.20193506</v>
      </c>
      <c r="R523" s="1087">
        <v>92989</v>
      </c>
      <c r="S523" s="1087">
        <v>172986.93192869428</v>
      </c>
      <c r="T523" s="1087">
        <v>92989</v>
      </c>
      <c r="U523" s="1087">
        <v>0</v>
      </c>
      <c r="V523" s="1087">
        <v>0</v>
      </c>
      <c r="W523" s="1087">
        <v>92989</v>
      </c>
      <c r="X523" s="1087">
        <v>0</v>
      </c>
      <c r="Y523" s="1132">
        <v>0</v>
      </c>
      <c r="Z523" s="1132">
        <v>0</v>
      </c>
      <c r="AA523" s="1087">
        <v>0</v>
      </c>
      <c r="AB523" s="1132">
        <v>0</v>
      </c>
      <c r="AC523" s="1087">
        <v>10510103</v>
      </c>
      <c r="AD523" s="1087">
        <v>250000</v>
      </c>
      <c r="AE523" s="1087">
        <v>10760103</v>
      </c>
      <c r="AF523" s="1087">
        <v>0</v>
      </c>
      <c r="AG523" s="1087">
        <v>10760103</v>
      </c>
      <c r="AH523" s="1087">
        <v>0</v>
      </c>
      <c r="AI523" s="1087">
        <v>10760103</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10179208</v>
      </c>
      <c r="N524" s="1087">
        <v>0</v>
      </c>
      <c r="O524" s="1087">
        <v>10179208</v>
      </c>
      <c r="P524" s="1087">
        <v>10179208</v>
      </c>
      <c r="Q524" s="1087">
        <v>18384781.92883677</v>
      </c>
      <c r="R524" s="1087">
        <v>92989</v>
      </c>
      <c r="S524" s="1087">
        <v>167948.47760067406</v>
      </c>
      <c r="T524" s="1087">
        <v>92989</v>
      </c>
      <c r="U524" s="1087">
        <v>0</v>
      </c>
      <c r="V524" s="1087">
        <v>0</v>
      </c>
      <c r="W524" s="1087">
        <v>92989</v>
      </c>
      <c r="X524" s="1087">
        <v>0</v>
      </c>
      <c r="Y524" s="1132">
        <v>0</v>
      </c>
      <c r="Z524" s="1132">
        <v>0</v>
      </c>
      <c r="AA524" s="1087">
        <v>0</v>
      </c>
      <c r="AB524" s="1132">
        <v>0</v>
      </c>
      <c r="AC524" s="1087">
        <v>9929208</v>
      </c>
      <c r="AD524" s="1087">
        <v>250000</v>
      </c>
      <c r="AE524" s="1087">
        <v>10179208</v>
      </c>
      <c r="AF524" s="1087">
        <v>0</v>
      </c>
      <c r="AG524" s="1087">
        <v>10179208</v>
      </c>
      <c r="AH524" s="1087">
        <v>0</v>
      </c>
      <c r="AI524" s="1087">
        <v>10179208</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5242166</v>
      </c>
      <c r="N525" s="1087">
        <v>0</v>
      </c>
      <c r="O525" s="1087">
        <v>5242166</v>
      </c>
      <c r="P525" s="1087">
        <v>5242166</v>
      </c>
      <c r="Q525" s="1087">
        <v>9192169.8122349698</v>
      </c>
      <c r="R525" s="1087">
        <v>0</v>
      </c>
      <c r="S525" s="1087">
        <v>0</v>
      </c>
      <c r="T525" s="1087">
        <v>0</v>
      </c>
      <c r="U525" s="1087">
        <v>0</v>
      </c>
      <c r="V525" s="1087">
        <v>0</v>
      </c>
      <c r="W525" s="1087">
        <v>0</v>
      </c>
      <c r="X525" s="1087">
        <v>0</v>
      </c>
      <c r="Y525" s="1132">
        <v>0</v>
      </c>
      <c r="Z525" s="1132">
        <v>0</v>
      </c>
      <c r="AA525" s="1087">
        <v>0</v>
      </c>
      <c r="AB525" s="1132">
        <v>0</v>
      </c>
      <c r="AC525" s="1087">
        <v>5242166</v>
      </c>
      <c r="AD525" s="1087">
        <v>0</v>
      </c>
      <c r="AE525" s="1087">
        <v>5242166</v>
      </c>
      <c r="AF525" s="1087">
        <v>0</v>
      </c>
      <c r="AG525" s="1087">
        <v>5242166</v>
      </c>
      <c r="AH525" s="1087">
        <v>0</v>
      </c>
      <c r="AI525" s="1087">
        <v>5242166</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31641</v>
      </c>
      <c r="N526" s="1087">
        <v>0</v>
      </c>
      <c r="O526" s="1087">
        <v>31641</v>
      </c>
      <c r="P526" s="1087">
        <v>31641</v>
      </c>
      <c r="Q526" s="1087">
        <v>53866.684490691776</v>
      </c>
      <c r="R526" s="1087">
        <v>0</v>
      </c>
      <c r="S526" s="1087">
        <v>0</v>
      </c>
      <c r="T526" s="1087">
        <v>0</v>
      </c>
      <c r="U526" s="1087">
        <v>0</v>
      </c>
      <c r="V526" s="1087">
        <v>0</v>
      </c>
      <c r="W526" s="1087">
        <v>0</v>
      </c>
      <c r="X526" s="1087">
        <v>0</v>
      </c>
      <c r="Y526" s="1132">
        <v>0</v>
      </c>
      <c r="Z526" s="1132">
        <v>0</v>
      </c>
      <c r="AA526" s="1087">
        <v>0</v>
      </c>
      <c r="AB526" s="1132">
        <v>0</v>
      </c>
      <c r="AC526" s="1087">
        <v>31641</v>
      </c>
      <c r="AD526" s="1087">
        <v>0</v>
      </c>
      <c r="AE526" s="1087">
        <v>31641</v>
      </c>
      <c r="AF526" s="1087">
        <v>0</v>
      </c>
      <c r="AG526" s="1087">
        <v>31641</v>
      </c>
      <c r="AH526" s="1087">
        <v>0</v>
      </c>
      <c r="AI526" s="1087">
        <v>31641</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14766</v>
      </c>
      <c r="N527" s="1087">
        <v>0</v>
      </c>
      <c r="O527" s="1087">
        <v>14766</v>
      </c>
      <c r="P527" s="1087">
        <v>14766</v>
      </c>
      <c r="Q527" s="1087">
        <v>24405.94813812467</v>
      </c>
      <c r="R527" s="1087">
        <v>0</v>
      </c>
      <c r="S527" s="1087">
        <v>0</v>
      </c>
      <c r="T527" s="1087">
        <v>0</v>
      </c>
      <c r="U527" s="1087">
        <v>0</v>
      </c>
      <c r="V527" s="1087">
        <v>0</v>
      </c>
      <c r="W527" s="1087">
        <v>0</v>
      </c>
      <c r="X527" s="1087">
        <v>0</v>
      </c>
      <c r="Y527" s="1132">
        <v>0</v>
      </c>
      <c r="Z527" s="1132">
        <v>0</v>
      </c>
      <c r="AA527" s="1087">
        <v>0</v>
      </c>
      <c r="AB527" s="1132">
        <v>0</v>
      </c>
      <c r="AC527" s="1087">
        <v>14766</v>
      </c>
      <c r="AD527" s="1087">
        <v>0</v>
      </c>
      <c r="AE527" s="1087">
        <v>14766</v>
      </c>
      <c r="AF527" s="1087">
        <v>0</v>
      </c>
      <c r="AG527" s="1087">
        <v>14766</v>
      </c>
      <c r="AH527" s="1087">
        <v>0</v>
      </c>
      <c r="AI527" s="1087">
        <v>14766</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375671</v>
      </c>
      <c r="O532" s="1087">
        <v>375671</v>
      </c>
      <c r="P532" s="1087">
        <v>375671</v>
      </c>
      <c r="Q532" s="1087">
        <v>535617.01812239073</v>
      </c>
      <c r="R532" s="1087">
        <v>0</v>
      </c>
      <c r="S532" s="1087">
        <v>0</v>
      </c>
      <c r="T532" s="1087">
        <v>0</v>
      </c>
      <c r="U532" s="1087">
        <v>0</v>
      </c>
      <c r="V532" s="1087">
        <v>0</v>
      </c>
      <c r="W532" s="1087">
        <v>0</v>
      </c>
      <c r="X532" s="1087">
        <v>375671</v>
      </c>
      <c r="Y532" s="1132">
        <v>0</v>
      </c>
      <c r="Z532" s="1132">
        <v>0</v>
      </c>
      <c r="AA532" s="1087">
        <v>0</v>
      </c>
      <c r="AB532" s="1132">
        <v>0</v>
      </c>
      <c r="AC532" s="1087">
        <v>0</v>
      </c>
      <c r="AD532" s="1087">
        <v>0</v>
      </c>
      <c r="AE532" s="1087">
        <v>0</v>
      </c>
      <c r="AF532" s="1087">
        <v>0</v>
      </c>
      <c r="AG532" s="1087">
        <v>0</v>
      </c>
      <c r="AH532" s="1087">
        <v>375671</v>
      </c>
      <c r="AI532" s="1087">
        <v>375671</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88601</v>
      </c>
      <c r="O533" s="1087">
        <v>88601</v>
      </c>
      <c r="P533" s="1087">
        <v>88601</v>
      </c>
      <c r="Q533" s="1087">
        <v>122644.5051800566</v>
      </c>
      <c r="R533" s="1087">
        <v>0</v>
      </c>
      <c r="S533" s="1087">
        <v>0</v>
      </c>
      <c r="T533" s="1087">
        <v>0</v>
      </c>
      <c r="U533" s="1087">
        <v>0</v>
      </c>
      <c r="V533" s="1087">
        <v>0</v>
      </c>
      <c r="W533" s="1087">
        <v>0</v>
      </c>
      <c r="X533" s="1087">
        <v>88601</v>
      </c>
      <c r="Y533" s="1132">
        <v>0</v>
      </c>
      <c r="Z533" s="1132">
        <v>0</v>
      </c>
      <c r="AA533" s="1087">
        <v>0</v>
      </c>
      <c r="AB533" s="1132">
        <v>0</v>
      </c>
      <c r="AC533" s="1087">
        <v>0</v>
      </c>
      <c r="AD533" s="1087">
        <v>0</v>
      </c>
      <c r="AE533" s="1087">
        <v>0</v>
      </c>
      <c r="AF533" s="1087">
        <v>0</v>
      </c>
      <c r="AG533" s="1087">
        <v>0</v>
      </c>
      <c r="AH533" s="1087">
        <v>88601</v>
      </c>
      <c r="AI533" s="1087">
        <v>88601</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561417</v>
      </c>
      <c r="O534" s="1087">
        <v>561417</v>
      </c>
      <c r="P534" s="1087">
        <v>561417</v>
      </c>
      <c r="Q534" s="1087">
        <v>754497.50194223877</v>
      </c>
      <c r="R534" s="1087">
        <v>0</v>
      </c>
      <c r="S534" s="1087">
        <v>0</v>
      </c>
      <c r="T534" s="1087">
        <v>0</v>
      </c>
      <c r="U534" s="1087">
        <v>0</v>
      </c>
      <c r="V534" s="1087">
        <v>0</v>
      </c>
      <c r="W534" s="1087">
        <v>0</v>
      </c>
      <c r="X534" s="1087">
        <v>561417</v>
      </c>
      <c r="Y534" s="1132">
        <v>0</v>
      </c>
      <c r="Z534" s="1132">
        <v>0</v>
      </c>
      <c r="AA534" s="1087">
        <v>0</v>
      </c>
      <c r="AB534" s="1132">
        <v>0</v>
      </c>
      <c r="AC534" s="1087">
        <v>0</v>
      </c>
      <c r="AD534" s="1087">
        <v>0</v>
      </c>
      <c r="AE534" s="1087">
        <v>0</v>
      </c>
      <c r="AF534" s="1087">
        <v>0</v>
      </c>
      <c r="AG534" s="1087">
        <v>0</v>
      </c>
      <c r="AH534" s="1087">
        <v>561417</v>
      </c>
      <c r="AI534" s="1087">
        <v>561417</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12798900</v>
      </c>
      <c r="N535" s="1087">
        <v>4619181</v>
      </c>
      <c r="O535" s="1087">
        <v>17418081</v>
      </c>
      <c r="P535" s="1087">
        <v>17418081</v>
      </c>
      <c r="Q535" s="1087">
        <v>22726645.002565671</v>
      </c>
      <c r="R535" s="1087">
        <v>51220</v>
      </c>
      <c r="S535" s="1087">
        <v>66830.482475733894</v>
      </c>
      <c r="T535" s="1087">
        <v>51219.999999999993</v>
      </c>
      <c r="U535" s="1087">
        <v>0</v>
      </c>
      <c r="V535" s="1087">
        <v>0</v>
      </c>
      <c r="W535" s="1087">
        <v>51220</v>
      </c>
      <c r="X535" s="1087">
        <v>4619181</v>
      </c>
      <c r="Y535" s="1132">
        <v>0</v>
      </c>
      <c r="Z535" s="1132">
        <v>0</v>
      </c>
      <c r="AA535" s="1087">
        <v>0</v>
      </c>
      <c r="AB535" s="1132">
        <v>0</v>
      </c>
      <c r="AC535" s="1087">
        <v>12798900</v>
      </c>
      <c r="AD535" s="1087">
        <v>0</v>
      </c>
      <c r="AE535" s="1087">
        <v>12798900</v>
      </c>
      <c r="AF535" s="1087">
        <v>0</v>
      </c>
      <c r="AG535" s="1087">
        <v>12798900</v>
      </c>
      <c r="AH535" s="1087">
        <v>4619181</v>
      </c>
      <c r="AI535" s="1087">
        <v>17418081</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16735227</v>
      </c>
      <c r="N536" s="1087">
        <v>64937980</v>
      </c>
      <c r="O536" s="1087">
        <v>81673207</v>
      </c>
      <c r="P536" s="1087">
        <v>81673207</v>
      </c>
      <c r="Q536" s="1087">
        <v>103461175.07857761</v>
      </c>
      <c r="R536" s="1087">
        <v>120602.40000000001</v>
      </c>
      <c r="S536" s="1087">
        <v>151209.93182781056</v>
      </c>
      <c r="T536" s="1087">
        <v>120602.4</v>
      </c>
      <c r="U536" s="1087">
        <v>0</v>
      </c>
      <c r="V536" s="1087">
        <v>0</v>
      </c>
      <c r="W536" s="1087">
        <v>120602.40000000001</v>
      </c>
      <c r="X536" s="1087">
        <v>64937980</v>
      </c>
      <c r="Y536" s="1132">
        <v>0</v>
      </c>
      <c r="Z536" s="1132">
        <v>0</v>
      </c>
      <c r="AA536" s="1087">
        <v>0</v>
      </c>
      <c r="AB536" s="1132">
        <v>0</v>
      </c>
      <c r="AC536" s="1087">
        <v>16735227</v>
      </c>
      <c r="AD536" s="1087">
        <v>0</v>
      </c>
      <c r="AE536" s="1087">
        <v>16735227</v>
      </c>
      <c r="AF536" s="1087">
        <v>0</v>
      </c>
      <c r="AG536" s="1087">
        <v>16735227</v>
      </c>
      <c r="AH536" s="1087">
        <v>64937980</v>
      </c>
      <c r="AI536" s="1087">
        <v>81673207</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8561471</v>
      </c>
      <c r="N537" s="1087">
        <v>5630043</v>
      </c>
      <c r="O537" s="1087">
        <v>14191514</v>
      </c>
      <c r="P537" s="1087">
        <v>14191514</v>
      </c>
      <c r="Q537" s="1087">
        <v>17453772.179411158</v>
      </c>
      <c r="R537" s="1087">
        <v>80403</v>
      </c>
      <c r="S537" s="1087">
        <v>98885.548401755819</v>
      </c>
      <c r="T537" s="1087">
        <v>80403</v>
      </c>
      <c r="U537" s="1087">
        <v>0</v>
      </c>
      <c r="V537" s="1087">
        <v>0</v>
      </c>
      <c r="W537" s="1087">
        <v>80403</v>
      </c>
      <c r="X537" s="1087">
        <v>5630043</v>
      </c>
      <c r="Y537" s="1132">
        <v>0</v>
      </c>
      <c r="Z537" s="1132">
        <v>0</v>
      </c>
      <c r="AA537" s="1087">
        <v>0</v>
      </c>
      <c r="AB537" s="1132">
        <v>0</v>
      </c>
      <c r="AC537" s="1087">
        <v>8561471</v>
      </c>
      <c r="AD537" s="1087">
        <v>0</v>
      </c>
      <c r="AE537" s="1087">
        <v>8561471</v>
      </c>
      <c r="AF537" s="1087">
        <v>0</v>
      </c>
      <c r="AG537" s="1087">
        <v>8561471</v>
      </c>
      <c r="AH537" s="1087">
        <v>5630043</v>
      </c>
      <c r="AI537" s="1087">
        <v>14191514</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8451070</v>
      </c>
      <c r="N538" s="1087">
        <v>299138</v>
      </c>
      <c r="O538" s="1087">
        <v>8750208</v>
      </c>
      <c r="P538" s="1087">
        <v>8750208</v>
      </c>
      <c r="Q538" s="1087">
        <v>10448205.957506428</v>
      </c>
      <c r="R538" s="1087">
        <v>72448</v>
      </c>
      <c r="S538" s="1087">
        <v>86506.70077893298</v>
      </c>
      <c r="T538" s="1087">
        <v>72448</v>
      </c>
      <c r="U538" s="1087">
        <v>0</v>
      </c>
      <c r="V538" s="1087">
        <v>0</v>
      </c>
      <c r="W538" s="1087">
        <v>72448</v>
      </c>
      <c r="X538" s="1087">
        <v>299138</v>
      </c>
      <c r="Y538" s="1132">
        <v>0</v>
      </c>
      <c r="Z538" s="1132">
        <v>0</v>
      </c>
      <c r="AA538" s="1087">
        <v>0</v>
      </c>
      <c r="AB538" s="1132">
        <v>0</v>
      </c>
      <c r="AC538" s="1087">
        <v>8451070</v>
      </c>
      <c r="AD538" s="1087">
        <v>0</v>
      </c>
      <c r="AE538" s="1087">
        <v>8451070</v>
      </c>
      <c r="AF538" s="1087">
        <v>0</v>
      </c>
      <c r="AG538" s="1087">
        <v>8451070</v>
      </c>
      <c r="AH538" s="1087">
        <v>299138</v>
      </c>
      <c r="AI538" s="1087">
        <v>8750208</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15000836</v>
      </c>
      <c r="N539" s="1087">
        <v>291475</v>
      </c>
      <c r="O539" s="1087">
        <v>15292311</v>
      </c>
      <c r="P539" s="1087">
        <v>15292311</v>
      </c>
      <c r="Q539" s="1087">
        <v>17727979.678432707</v>
      </c>
      <c r="R539" s="1087">
        <v>120841</v>
      </c>
      <c r="S539" s="1087">
        <v>140087.83841248628</v>
      </c>
      <c r="T539" s="1087">
        <v>120841</v>
      </c>
      <c r="U539" s="1087">
        <v>0</v>
      </c>
      <c r="V539" s="1087">
        <v>0</v>
      </c>
      <c r="W539" s="1087">
        <v>120841</v>
      </c>
      <c r="X539" s="1087">
        <v>291475</v>
      </c>
      <c r="Y539" s="1132">
        <v>0</v>
      </c>
      <c r="Z539" s="1132">
        <v>0</v>
      </c>
      <c r="AA539" s="1087">
        <v>0</v>
      </c>
      <c r="AB539" s="1132">
        <v>0</v>
      </c>
      <c r="AC539" s="1087">
        <v>15000836</v>
      </c>
      <c r="AD539" s="1087">
        <v>0</v>
      </c>
      <c r="AE539" s="1087">
        <v>15000836</v>
      </c>
      <c r="AF539" s="1087">
        <v>0</v>
      </c>
      <c r="AG539" s="1087">
        <v>15000836</v>
      </c>
      <c r="AH539" s="1087">
        <v>291475</v>
      </c>
      <c r="AI539" s="1087">
        <v>15292311</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64.11</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129.77499999999998</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148.60916666666671</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2425185</v>
      </c>
      <c r="N543" s="144">
        <v>0</v>
      </c>
      <c r="O543" s="144">
        <v>2425185</v>
      </c>
      <c r="P543" s="144">
        <v>2425185</v>
      </c>
      <c r="Q543" s="144">
        <v>2461562.7749999999</v>
      </c>
      <c r="R543" s="144">
        <v>15750</v>
      </c>
      <c r="S543" s="144">
        <v>15986.25</v>
      </c>
      <c r="T543" s="144">
        <v>15750</v>
      </c>
      <c r="U543" s="144">
        <v>0</v>
      </c>
      <c r="V543" s="144">
        <v>0</v>
      </c>
      <c r="W543" s="144">
        <v>15750</v>
      </c>
      <c r="X543" s="144">
        <v>0</v>
      </c>
      <c r="Y543" s="1134">
        <v>0</v>
      </c>
      <c r="Z543" s="1134">
        <v>0</v>
      </c>
      <c r="AA543" s="144">
        <v>0</v>
      </c>
      <c r="AB543" s="1134">
        <v>153.66333333333333</v>
      </c>
      <c r="AC543" s="144">
        <v>2425185</v>
      </c>
      <c r="AD543" s="144">
        <v>0</v>
      </c>
      <c r="AE543" s="144">
        <v>2425185</v>
      </c>
      <c r="AF543" s="144">
        <v>0</v>
      </c>
      <c r="AG543" s="144">
        <v>2425185</v>
      </c>
      <c r="AH543" s="144">
        <v>0</v>
      </c>
      <c r="AI543" s="144">
        <v>2425185</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5885501.8750000019</v>
      </c>
      <c r="N544" s="144">
        <v>0</v>
      </c>
      <c r="O544" s="144">
        <v>5885501.8750000019</v>
      </c>
      <c r="P544" s="144">
        <v>5885501.8750000019</v>
      </c>
      <c r="Q544" s="144">
        <v>5835844.8027912639</v>
      </c>
      <c r="R544" s="144">
        <v>37354.166666666672</v>
      </c>
      <c r="S544" s="144">
        <v>37039.542880258901</v>
      </c>
      <c r="T544" s="144">
        <v>37354.166666666672</v>
      </c>
      <c r="U544" s="144">
        <v>0</v>
      </c>
      <c r="V544" s="144">
        <v>0</v>
      </c>
      <c r="W544" s="144">
        <v>37354.166666666672</v>
      </c>
      <c r="X544" s="144">
        <v>0</v>
      </c>
      <c r="Y544" s="1134">
        <v>0</v>
      </c>
      <c r="Z544" s="1134">
        <v>0</v>
      </c>
      <c r="AA544" s="144">
        <v>0</v>
      </c>
      <c r="AB544" s="1134">
        <v>157.50916666666663</v>
      </c>
      <c r="AC544" s="144">
        <v>5885501.8750000019</v>
      </c>
      <c r="AD544" s="144">
        <v>0</v>
      </c>
      <c r="AE544" s="144">
        <v>5885501.8750000019</v>
      </c>
      <c r="AF544" s="144">
        <v>0</v>
      </c>
      <c r="AG544" s="144">
        <v>5885501.8750000019</v>
      </c>
      <c r="AH544" s="144">
        <v>0</v>
      </c>
      <c r="AI544" s="144">
        <v>5885501.8750000019</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8595539.7916666679</v>
      </c>
      <c r="N545" s="144">
        <v>0</v>
      </c>
      <c r="O545" s="144">
        <v>8595539.7916666679</v>
      </c>
      <c r="P545" s="144">
        <v>8595539.7916666679</v>
      </c>
      <c r="Q545" s="144">
        <v>8276203.4927105913</v>
      </c>
      <c r="R545" s="144">
        <v>52104.166666666672</v>
      </c>
      <c r="S545" s="144">
        <v>50155.331950859341</v>
      </c>
      <c r="T545" s="144">
        <v>52104.166666666679</v>
      </c>
      <c r="U545" s="144">
        <v>0</v>
      </c>
      <c r="V545" s="144">
        <v>0</v>
      </c>
      <c r="W545" s="144">
        <v>52104.166666666672</v>
      </c>
      <c r="X545" s="144">
        <v>0</v>
      </c>
      <c r="Y545" s="1134">
        <v>0</v>
      </c>
      <c r="Z545" s="1134">
        <v>0</v>
      </c>
      <c r="AA545" s="144">
        <v>0</v>
      </c>
      <c r="AB545" s="1134">
        <v>159.63500000000002</v>
      </c>
      <c r="AC545" s="144">
        <v>8320539.7916666679</v>
      </c>
      <c r="AD545" s="144">
        <v>275000</v>
      </c>
      <c r="AE545" s="144">
        <v>8595539.7916666679</v>
      </c>
      <c r="AF545" s="144">
        <v>0</v>
      </c>
      <c r="AG545" s="144">
        <v>8595539.7916666679</v>
      </c>
      <c r="AH545" s="144">
        <v>0</v>
      </c>
      <c r="AI545" s="144">
        <v>8595539.7916666679</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9419510.0331442188</v>
      </c>
      <c r="N546" s="144">
        <v>0</v>
      </c>
      <c r="O546" s="144">
        <v>9419510.0331442188</v>
      </c>
      <c r="P546" s="144">
        <v>9419510.0331442188</v>
      </c>
      <c r="Q546" s="144">
        <v>8823121.4621891323</v>
      </c>
      <c r="R546" s="144">
        <v>54645.833333333328</v>
      </c>
      <c r="S546" s="144">
        <v>51177.486081457988</v>
      </c>
      <c r="T546" s="144">
        <v>54645.833333333328</v>
      </c>
      <c r="U546" s="144">
        <v>0</v>
      </c>
      <c r="V546" s="144">
        <v>0</v>
      </c>
      <c r="W546" s="144">
        <v>54645.833333333328</v>
      </c>
      <c r="X546" s="144">
        <v>0</v>
      </c>
      <c r="Y546" s="1134">
        <v>0</v>
      </c>
      <c r="Z546" s="1134">
        <v>0</v>
      </c>
      <c r="AA546" s="144">
        <v>0</v>
      </c>
      <c r="AB546" s="1134">
        <v>167.29150000000007</v>
      </c>
      <c r="AC546" s="144">
        <v>9137548.375</v>
      </c>
      <c r="AD546" s="144">
        <v>281961.65814421792</v>
      </c>
      <c r="AE546" s="144">
        <v>9419510.0331442188</v>
      </c>
      <c r="AF546" s="144">
        <v>0</v>
      </c>
      <c r="AG546" s="144">
        <v>9419510.0331442188</v>
      </c>
      <c r="AH546" s="144">
        <v>0</v>
      </c>
      <c r="AI546" s="144">
        <v>9419510.0331442188</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7202991.4796284065</v>
      </c>
      <c r="N547" s="144">
        <v>0</v>
      </c>
      <c r="O547" s="144">
        <v>7202991.4796284065</v>
      </c>
      <c r="P547" s="144">
        <v>7202991.4796284065</v>
      </c>
      <c r="Q547" s="144">
        <v>6555914.7528061215</v>
      </c>
      <c r="R547" s="144">
        <v>39395.833333333336</v>
      </c>
      <c r="S547" s="144">
        <v>35849.52687605648</v>
      </c>
      <c r="T547" s="144">
        <v>39395.833333333336</v>
      </c>
      <c r="U547" s="144">
        <v>0</v>
      </c>
      <c r="V547" s="144">
        <v>0</v>
      </c>
      <c r="W547" s="144">
        <v>39395.833333333336</v>
      </c>
      <c r="X547" s="144">
        <v>0</v>
      </c>
      <c r="Y547" s="1134">
        <v>0</v>
      </c>
      <c r="Z547" s="1134">
        <v>0</v>
      </c>
      <c r="AA547" s="144">
        <v>0</v>
      </c>
      <c r="AB547" s="1134">
        <v>175.65607500000002</v>
      </c>
      <c r="AC547" s="144">
        <v>6913891.9281249996</v>
      </c>
      <c r="AD547" s="144">
        <v>289099.5515034066</v>
      </c>
      <c r="AE547" s="144">
        <v>7202991.4796284065</v>
      </c>
      <c r="AF547" s="144">
        <v>0</v>
      </c>
      <c r="AG547" s="144">
        <v>7202991.4796284065</v>
      </c>
      <c r="AH547" s="144">
        <v>0</v>
      </c>
      <c r="AI547" s="144">
        <v>7202991.4796284065</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5921803.9433682756</v>
      </c>
      <c r="N548" s="144">
        <v>0</v>
      </c>
      <c r="O548" s="144">
        <v>5921803.9433682756</v>
      </c>
      <c r="P548" s="144">
        <v>5921803.9433682756</v>
      </c>
      <c r="Q548" s="144">
        <v>5224907.3046816038</v>
      </c>
      <c r="R548" s="144">
        <v>30500.000000000004</v>
      </c>
      <c r="S548" s="144">
        <v>26901.533202000635</v>
      </c>
      <c r="T548" s="144">
        <v>30500.000000000011</v>
      </c>
      <c r="U548" s="144">
        <v>0</v>
      </c>
      <c r="V548" s="144">
        <v>0</v>
      </c>
      <c r="W548" s="144">
        <v>30500.000000000004</v>
      </c>
      <c r="X548" s="144">
        <v>0</v>
      </c>
      <c r="Y548" s="1134">
        <v>0</v>
      </c>
      <c r="Z548" s="1134">
        <v>0</v>
      </c>
      <c r="AA548" s="144">
        <v>0</v>
      </c>
      <c r="AB548" s="1134">
        <v>184.43887874999999</v>
      </c>
      <c r="AC548" s="144">
        <v>5625385.8018750027</v>
      </c>
      <c r="AD548" s="144">
        <v>296418.14149327367</v>
      </c>
      <c r="AE548" s="144">
        <v>5921803.9433682756</v>
      </c>
      <c r="AF548" s="144">
        <v>0</v>
      </c>
      <c r="AG548" s="144">
        <v>5921803.9433682756</v>
      </c>
      <c r="AH548" s="144">
        <v>0</v>
      </c>
      <c r="AI548" s="144">
        <v>5921803.9433682756</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6210577.094439555</v>
      </c>
      <c r="N549" s="144">
        <v>0</v>
      </c>
      <c r="O549" s="144">
        <v>6210577.094439555</v>
      </c>
      <c r="P549" s="144">
        <v>6210577.094439555</v>
      </c>
      <c r="Q549" s="144">
        <v>5320050.0672129886</v>
      </c>
      <c r="R549" s="144">
        <v>30500.000000000004</v>
      </c>
      <c r="S549" s="144">
        <v>26117.993400000618</v>
      </c>
      <c r="T549" s="144">
        <v>30500.000000000004</v>
      </c>
      <c r="U549" s="144">
        <v>0</v>
      </c>
      <c r="V549" s="144">
        <v>0</v>
      </c>
      <c r="W549" s="144">
        <v>30500.000000000004</v>
      </c>
      <c r="X549" s="144">
        <v>0</v>
      </c>
      <c r="Y549" s="1134">
        <v>0</v>
      </c>
      <c r="Z549" s="1134">
        <v>0</v>
      </c>
      <c r="AA549" s="144">
        <v>0</v>
      </c>
      <c r="AB549" s="1134">
        <v>193.66082268750009</v>
      </c>
      <c r="AC549" s="144">
        <v>5906655.0919687515</v>
      </c>
      <c r="AD549" s="144">
        <v>303922.0024708031</v>
      </c>
      <c r="AE549" s="144">
        <v>6210577.094439555</v>
      </c>
      <c r="AF549" s="144">
        <v>0</v>
      </c>
      <c r="AG549" s="144">
        <v>6210577.094439555</v>
      </c>
      <c r="AH549" s="144">
        <v>0</v>
      </c>
      <c r="AI549" s="144">
        <v>6210577.094439555</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6513603.6711605676</v>
      </c>
      <c r="N550" s="144">
        <v>0</v>
      </c>
      <c r="O550" s="144">
        <v>6513603.6711605676</v>
      </c>
      <c r="P550" s="144">
        <v>6513603.6711605676</v>
      </c>
      <c r="Q550" s="144">
        <v>5417068.9705505967</v>
      </c>
      <c r="R550" s="144">
        <v>30500.000000000004</v>
      </c>
      <c r="S550" s="144">
        <v>25357.275145631666</v>
      </c>
      <c r="T550" s="144">
        <v>30500.000000000004</v>
      </c>
      <c r="U550" s="144">
        <v>0</v>
      </c>
      <c r="V550" s="144">
        <v>0</v>
      </c>
      <c r="W550" s="144">
        <v>30500.000000000004</v>
      </c>
      <c r="X550" s="144">
        <v>0</v>
      </c>
      <c r="Y550" s="1134">
        <v>0</v>
      </c>
      <c r="Z550" s="1134">
        <v>0</v>
      </c>
      <c r="AA550" s="144">
        <v>0</v>
      </c>
      <c r="AB550" s="1134">
        <v>203.34386382187509</v>
      </c>
      <c r="AC550" s="144">
        <v>6201987.8465671903</v>
      </c>
      <c r="AD550" s="144">
        <v>311615.82459337724</v>
      </c>
      <c r="AE550" s="144">
        <v>6513603.6711605676</v>
      </c>
      <c r="AF550" s="144">
        <v>0</v>
      </c>
      <c r="AG550" s="144">
        <v>6513603.6711605676</v>
      </c>
      <c r="AH550" s="144">
        <v>0</v>
      </c>
      <c r="AI550" s="144">
        <v>6513603.6711605676</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6831591.6556458268</v>
      </c>
      <c r="N551" s="144">
        <v>0</v>
      </c>
      <c r="O551" s="144">
        <v>6831591.6556458268</v>
      </c>
      <c r="P551" s="144">
        <v>6831591.6556458268</v>
      </c>
      <c r="Q551" s="144">
        <v>5516000.3140343744</v>
      </c>
      <c r="R551" s="144">
        <v>30500.000000000004</v>
      </c>
      <c r="S551" s="144">
        <v>24618.713733622972</v>
      </c>
      <c r="T551" s="144">
        <v>30500.000000000011</v>
      </c>
      <c r="U551" s="144">
        <v>0</v>
      </c>
      <c r="V551" s="144">
        <v>0</v>
      </c>
      <c r="W551" s="144">
        <v>30500.000000000004</v>
      </c>
      <c r="X551" s="144">
        <v>0</v>
      </c>
      <c r="Y551" s="1134">
        <v>0</v>
      </c>
      <c r="Z551" s="1134">
        <v>0</v>
      </c>
      <c r="AA551" s="144">
        <v>0</v>
      </c>
      <c r="AB551" s="1134">
        <v>213.51105701296879</v>
      </c>
      <c r="AC551" s="144">
        <v>6512087.2388955485</v>
      </c>
      <c r="AD551" s="144">
        <v>319504.41675027786</v>
      </c>
      <c r="AE551" s="144">
        <v>6831591.6556458268</v>
      </c>
      <c r="AF551" s="144">
        <v>0</v>
      </c>
      <c r="AG551" s="144">
        <v>6831591.6556458268</v>
      </c>
      <c r="AH551" s="144">
        <v>0</v>
      </c>
      <c r="AI551" s="144">
        <v>6831591.6556458268</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7165284.3104087235</v>
      </c>
      <c r="N552" s="144">
        <v>0</v>
      </c>
      <c r="O552" s="144">
        <v>7165284.3104087235</v>
      </c>
      <c r="P552" s="144">
        <v>7165284.3104087235</v>
      </c>
      <c r="Q552" s="144">
        <v>5616881.1024397546</v>
      </c>
      <c r="R552" s="144">
        <v>30500.000000000004</v>
      </c>
      <c r="S552" s="144">
        <v>23901.663819051439</v>
      </c>
      <c r="T552" s="144">
        <v>30500.000000000004</v>
      </c>
      <c r="U552" s="144">
        <v>0</v>
      </c>
      <c r="V552" s="144">
        <v>0</v>
      </c>
      <c r="W552" s="144">
        <v>30500.000000000004</v>
      </c>
      <c r="X552" s="144">
        <v>0</v>
      </c>
      <c r="Y552" s="1134">
        <v>0</v>
      </c>
      <c r="Z552" s="1134">
        <v>0</v>
      </c>
      <c r="AA552" s="144">
        <v>0</v>
      </c>
      <c r="AB552" s="1134">
        <v>224.18660986361724</v>
      </c>
      <c r="AC552" s="144">
        <v>6837691.6008403245</v>
      </c>
      <c r="AD552" s="144">
        <v>327592.70956839848</v>
      </c>
      <c r="AE552" s="144">
        <v>7165284.3104087235</v>
      </c>
      <c r="AF552" s="144">
        <v>0</v>
      </c>
      <c r="AG552" s="144">
        <v>7165284.3104087235</v>
      </c>
      <c r="AH552" s="144">
        <v>0</v>
      </c>
      <c r="AI552" s="144">
        <v>7165284.3104087235</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7515461.9393763933</v>
      </c>
      <c r="N553" s="144">
        <v>0</v>
      </c>
      <c r="O553" s="144">
        <v>7515461.9393763933</v>
      </c>
      <c r="P553" s="144">
        <v>7515461.9393763933</v>
      </c>
      <c r="Q553" s="144">
        <v>5719749.0596727254</v>
      </c>
      <c r="R553" s="144">
        <v>30500.000000000004</v>
      </c>
      <c r="S553" s="144">
        <v>23205.498853447989</v>
      </c>
      <c r="T553" s="144">
        <v>30500.000000000004</v>
      </c>
      <c r="U553" s="144">
        <v>0</v>
      </c>
      <c r="V553" s="144">
        <v>0</v>
      </c>
      <c r="W553" s="144">
        <v>30500.000000000004</v>
      </c>
      <c r="X553" s="144">
        <v>0</v>
      </c>
      <c r="Y553" s="1134">
        <v>0</v>
      </c>
      <c r="Z553" s="1134">
        <v>0</v>
      </c>
      <c r="AA553" s="144">
        <v>0</v>
      </c>
      <c r="AB553" s="1134">
        <v>235.39594035679821</v>
      </c>
      <c r="AC553" s="144">
        <v>7179576.1808823459</v>
      </c>
      <c r="AD553" s="144">
        <v>335885.75849404669</v>
      </c>
      <c r="AE553" s="144">
        <v>7515461.9393763933</v>
      </c>
      <c r="AF553" s="144">
        <v>0</v>
      </c>
      <c r="AG553" s="144">
        <v>7515461.9393763933</v>
      </c>
      <c r="AH553" s="144">
        <v>0</v>
      </c>
      <c r="AI553" s="144">
        <v>7515461.9393763933</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7882943.7368792268</v>
      </c>
      <c r="N554" s="144">
        <v>0</v>
      </c>
      <c r="O554" s="144">
        <v>7882943.7368792268</v>
      </c>
      <c r="P554" s="144">
        <v>7882943.7368792268</v>
      </c>
      <c r="Q554" s="144">
        <v>5824642.6427308321</v>
      </c>
      <c r="R554" s="144">
        <v>30500.000000000004</v>
      </c>
      <c r="S554" s="144">
        <v>22529.610537328146</v>
      </c>
      <c r="T554" s="144">
        <v>30500.000000000004</v>
      </c>
      <c r="U554" s="144">
        <v>0</v>
      </c>
      <c r="V554" s="144">
        <v>0</v>
      </c>
      <c r="W554" s="144">
        <v>30500.000000000004</v>
      </c>
      <c r="X554" s="144">
        <v>0</v>
      </c>
      <c r="Y554" s="1134">
        <v>0</v>
      </c>
      <c r="Z554" s="1134">
        <v>0</v>
      </c>
      <c r="AA554" s="144">
        <v>0</v>
      </c>
      <c r="AB554" s="1134">
        <v>247.16573737463807</v>
      </c>
      <c r="AC554" s="144">
        <v>7538554.9899264639</v>
      </c>
      <c r="AD554" s="144">
        <v>344388.74695276271</v>
      </c>
      <c r="AE554" s="144">
        <v>7882943.7368792268</v>
      </c>
      <c r="AF554" s="144">
        <v>0</v>
      </c>
      <c r="AG554" s="144">
        <v>7882943.7368792268</v>
      </c>
      <c r="AH554" s="144">
        <v>0</v>
      </c>
      <c r="AI554" s="144">
        <v>7882943.7368792268</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8268589.7290119166</v>
      </c>
      <c r="N555" s="144">
        <v>0</v>
      </c>
      <c r="O555" s="144">
        <v>8268589.7290119166</v>
      </c>
      <c r="P555" s="144">
        <v>8268589.7290119166</v>
      </c>
      <c r="Q555" s="144">
        <v>5931601.0559353055</v>
      </c>
      <c r="R555" s="144">
        <v>30500.000000000004</v>
      </c>
      <c r="S555" s="144">
        <v>21873.408288668114</v>
      </c>
      <c r="T555" s="144">
        <v>30500.000000000004</v>
      </c>
      <c r="U555" s="144">
        <v>0</v>
      </c>
      <c r="V555" s="144">
        <v>0</v>
      </c>
      <c r="W555" s="144">
        <v>30500.000000000004</v>
      </c>
      <c r="X555" s="144">
        <v>0</v>
      </c>
      <c r="Y555" s="1134">
        <v>0</v>
      </c>
      <c r="Z555" s="1134">
        <v>0</v>
      </c>
      <c r="AA555" s="144">
        <v>0</v>
      </c>
      <c r="AB555" s="1134">
        <v>259.52402424337009</v>
      </c>
      <c r="AC555" s="144">
        <v>7915482.739422787</v>
      </c>
      <c r="AD555" s="144">
        <v>353106.98958912893</v>
      </c>
      <c r="AE555" s="144">
        <v>8268589.7290119166</v>
      </c>
      <c r="AF555" s="144">
        <v>0</v>
      </c>
      <c r="AG555" s="144">
        <v>8268589.7290119166</v>
      </c>
      <c r="AH555" s="144">
        <v>0</v>
      </c>
      <c r="AI555" s="144">
        <v>8268589.7290119166</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8673302.8119825199</v>
      </c>
      <c r="N556" s="144">
        <v>0</v>
      </c>
      <c r="O556" s="144">
        <v>8673302.8119825199</v>
      </c>
      <c r="P556" s="144">
        <v>8673302.8119825199</v>
      </c>
      <c r="Q556" s="144">
        <v>6040664.2654395252</v>
      </c>
      <c r="R556" s="144">
        <v>30500.000000000004</v>
      </c>
      <c r="S556" s="144">
        <v>21236.318726862246</v>
      </c>
      <c r="T556" s="144">
        <v>30500.000000000011</v>
      </c>
      <c r="U556" s="144">
        <v>0</v>
      </c>
      <c r="V556" s="144">
        <v>0</v>
      </c>
      <c r="W556" s="144">
        <v>30500.000000000004</v>
      </c>
      <c r="X556" s="144">
        <v>0</v>
      </c>
      <c r="Y556" s="1134">
        <v>0</v>
      </c>
      <c r="Z556" s="1134">
        <v>0</v>
      </c>
      <c r="AA556" s="144">
        <v>0</v>
      </c>
      <c r="AB556" s="1134">
        <v>272.50022545553867</v>
      </c>
      <c r="AC556" s="144">
        <v>8311256.8763939235</v>
      </c>
      <c r="AD556" s="144">
        <v>362045.93558859598</v>
      </c>
      <c r="AE556" s="144">
        <v>8673302.8119825199</v>
      </c>
      <c r="AF556" s="144">
        <v>0</v>
      </c>
      <c r="AG556" s="144">
        <v>8673302.8119825199</v>
      </c>
      <c r="AH556" s="144">
        <v>0</v>
      </c>
      <c r="AI556" s="144">
        <v>8673302.8119825199</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9098030.892297022</v>
      </c>
      <c r="N557" s="144">
        <v>0</v>
      </c>
      <c r="O557" s="144">
        <v>9098030.892297022</v>
      </c>
      <c r="P557" s="144">
        <v>9098030.892297022</v>
      </c>
      <c r="Q557" s="144">
        <v>6151873.0140192145</v>
      </c>
      <c r="R557" s="144">
        <v>30500.000000000004</v>
      </c>
      <c r="S557" s="144">
        <v>20617.785171710915</v>
      </c>
      <c r="T557" s="144">
        <v>30500.000000000004</v>
      </c>
      <c r="U557" s="144">
        <v>0</v>
      </c>
      <c r="V557" s="144">
        <v>0</v>
      </c>
      <c r="W557" s="144">
        <v>30500.000000000004</v>
      </c>
      <c r="X557" s="144">
        <v>0</v>
      </c>
      <c r="Y557" s="1134">
        <v>0</v>
      </c>
      <c r="Z557" s="1134">
        <v>0</v>
      </c>
      <c r="AA557" s="144">
        <v>0</v>
      </c>
      <c r="AB557" s="1134">
        <v>286.12523672831543</v>
      </c>
      <c r="AC557" s="144">
        <v>8726819.7202136219</v>
      </c>
      <c r="AD557" s="144">
        <v>371211.17208340089</v>
      </c>
      <c r="AE557" s="144">
        <v>9098030.892297022</v>
      </c>
      <c r="AF557" s="144">
        <v>0</v>
      </c>
      <c r="AG557" s="144">
        <v>9098030.892297022</v>
      </c>
      <c r="AH557" s="144">
        <v>0</v>
      </c>
      <c r="AI557" s="144">
        <v>9098030.892297022</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9543769.133869011</v>
      </c>
      <c r="N558" s="144">
        <v>0</v>
      </c>
      <c r="O558" s="144">
        <v>9543769.133869011</v>
      </c>
      <c r="P558" s="144">
        <v>9543769.133869011</v>
      </c>
      <c r="Q558" s="144">
        <v>6265268.836149876</v>
      </c>
      <c r="R558" s="144">
        <v>30500.000000000004</v>
      </c>
      <c r="S558" s="144">
        <v>20017.267157000886</v>
      </c>
      <c r="T558" s="144">
        <v>30499.999999999993</v>
      </c>
      <c r="U558" s="144">
        <v>0</v>
      </c>
      <c r="V558" s="144">
        <v>0</v>
      </c>
      <c r="W558" s="144">
        <v>30500.000000000004</v>
      </c>
      <c r="X558" s="144">
        <v>0</v>
      </c>
      <c r="Y558" s="1134">
        <v>0</v>
      </c>
      <c r="Z558" s="1134">
        <v>0</v>
      </c>
      <c r="AA558" s="144">
        <v>0</v>
      </c>
      <c r="AB558" s="1134">
        <v>300.43149856473133</v>
      </c>
      <c r="AC558" s="144">
        <v>9163160.7062243037</v>
      </c>
      <c r="AD558" s="144">
        <v>380608.42764470668</v>
      </c>
      <c r="AE558" s="144">
        <v>9543769.133869011</v>
      </c>
      <c r="AF558" s="144">
        <v>0</v>
      </c>
      <c r="AG558" s="144">
        <v>9543769.133869011</v>
      </c>
      <c r="AH558" s="144">
        <v>0</v>
      </c>
      <c r="AI558" s="144">
        <v>9543769.133869011</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10011562.317398667</v>
      </c>
      <c r="N559" s="144">
        <v>0</v>
      </c>
      <c r="O559" s="144">
        <v>10011562.317398667</v>
      </c>
      <c r="P559" s="144">
        <v>10011562.317398667</v>
      </c>
      <c r="Q559" s="144">
        <v>6380894.073376948</v>
      </c>
      <c r="R559" s="144">
        <v>30500.000000000004</v>
      </c>
      <c r="S559" s="144">
        <v>19434.239958253285</v>
      </c>
      <c r="T559" s="144">
        <v>30499.999999999996</v>
      </c>
      <c r="U559" s="144">
        <v>0</v>
      </c>
      <c r="V559" s="144">
        <v>0</v>
      </c>
      <c r="W559" s="144">
        <v>30500.000000000004</v>
      </c>
      <c r="X559" s="144">
        <v>0</v>
      </c>
      <c r="Y559" s="1134">
        <v>0</v>
      </c>
      <c r="Z559" s="1134">
        <v>0</v>
      </c>
      <c r="AA559" s="144">
        <v>0</v>
      </c>
      <c r="AB559" s="1134">
        <v>315.4530734929678</v>
      </c>
      <c r="AC559" s="144">
        <v>9621318.7415355202</v>
      </c>
      <c r="AD559" s="144">
        <v>390243.57586314582</v>
      </c>
      <c r="AE559" s="144">
        <v>10011562.317398667</v>
      </c>
      <c r="AF559" s="144">
        <v>0</v>
      </c>
      <c r="AG559" s="144">
        <v>10011562.317398667</v>
      </c>
      <c r="AH559" s="144">
        <v>0</v>
      </c>
      <c r="AI559" s="144">
        <v>10011562.317398667</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10502507.317632306</v>
      </c>
      <c r="N560" s="144">
        <v>0</v>
      </c>
      <c r="O560" s="144">
        <v>10502507.317632306</v>
      </c>
      <c r="P560" s="144">
        <v>10502507.317632306</v>
      </c>
      <c r="Q560" s="144">
        <v>6498791.8899844531</v>
      </c>
      <c r="R560" s="144">
        <v>30500.000000000004</v>
      </c>
      <c r="S560" s="144">
        <v>18868.194134226498</v>
      </c>
      <c r="T560" s="144">
        <v>30500.000000000004</v>
      </c>
      <c r="U560" s="144">
        <v>0</v>
      </c>
      <c r="V560" s="144">
        <v>0</v>
      </c>
      <c r="W560" s="144">
        <v>30500.000000000004</v>
      </c>
      <c r="X560" s="144">
        <v>0</v>
      </c>
      <c r="Y560" s="1134">
        <v>0</v>
      </c>
      <c r="Z560" s="1134">
        <v>0</v>
      </c>
      <c r="AA560" s="144">
        <v>0</v>
      </c>
      <c r="AB560" s="1134">
        <v>331.22572716761624</v>
      </c>
      <c r="AC560" s="144">
        <v>10102384.678612299</v>
      </c>
      <c r="AD560" s="144">
        <v>400122.63902000547</v>
      </c>
      <c r="AE560" s="144">
        <v>10502507.317632306</v>
      </c>
      <c r="AF560" s="144">
        <v>0</v>
      </c>
      <c r="AG560" s="144">
        <v>10502507.317632306</v>
      </c>
      <c r="AH560" s="144">
        <v>0</v>
      </c>
      <c r="AI560" s="144">
        <v>10502507.317632306</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198674</v>
      </c>
      <c r="N565" s="1091">
        <v>0</v>
      </c>
      <c r="O565" s="1091">
        <v>198674</v>
      </c>
      <c r="P565" s="1091">
        <v>198674</v>
      </c>
      <c r="Q565" s="1091">
        <v>380679.92865200667</v>
      </c>
      <c r="R565" s="1091">
        <v>0</v>
      </c>
      <c r="S565" s="1091">
        <v>0</v>
      </c>
      <c r="T565" s="1091">
        <v>0</v>
      </c>
      <c r="U565" s="1091">
        <v>0</v>
      </c>
      <c r="V565" s="1091">
        <v>0</v>
      </c>
      <c r="W565" s="1091">
        <v>0</v>
      </c>
      <c r="X565" s="1091">
        <v>0</v>
      </c>
      <c r="Y565" s="1138">
        <v>0</v>
      </c>
      <c r="Z565" s="1138">
        <v>0</v>
      </c>
      <c r="AA565" s="1091">
        <v>0</v>
      </c>
      <c r="AB565" s="1138">
        <v>0</v>
      </c>
      <c r="AC565" s="1091">
        <v>198674</v>
      </c>
      <c r="AD565" s="1091">
        <v>0</v>
      </c>
      <c r="AE565" s="1091">
        <v>198674</v>
      </c>
      <c r="AF565" s="1091">
        <v>0</v>
      </c>
      <c r="AG565" s="1091">
        <v>198674</v>
      </c>
      <c r="AH565" s="1091">
        <v>0</v>
      </c>
      <c r="AI565" s="1091">
        <v>198674</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10760103</v>
      </c>
      <c r="N566" s="1091">
        <v>0</v>
      </c>
      <c r="O566" s="1091">
        <v>10760103</v>
      </c>
      <c r="P566" s="1091">
        <v>10760103</v>
      </c>
      <c r="Q566" s="1091">
        <v>20016961.20193506</v>
      </c>
      <c r="R566" s="1091">
        <v>92989</v>
      </c>
      <c r="S566" s="1091">
        <v>172986.93192869428</v>
      </c>
      <c r="T566" s="1091">
        <v>92989</v>
      </c>
      <c r="U566" s="1091">
        <v>0</v>
      </c>
      <c r="V566" s="1091">
        <v>0</v>
      </c>
      <c r="W566" s="1091">
        <v>92989</v>
      </c>
      <c r="X566" s="1091">
        <v>0</v>
      </c>
      <c r="Y566" s="1138">
        <v>0</v>
      </c>
      <c r="Z566" s="1138">
        <v>0</v>
      </c>
      <c r="AA566" s="1091">
        <v>0</v>
      </c>
      <c r="AB566" s="1138">
        <v>0</v>
      </c>
      <c r="AC566" s="1091">
        <v>10510103</v>
      </c>
      <c r="AD566" s="1091">
        <v>250000</v>
      </c>
      <c r="AE566" s="1091">
        <v>10760103</v>
      </c>
      <c r="AF566" s="1091">
        <v>0</v>
      </c>
      <c r="AG566" s="1091">
        <v>10760103</v>
      </c>
      <c r="AH566" s="1091">
        <v>0</v>
      </c>
      <c r="AI566" s="1091">
        <v>10760103</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10179208</v>
      </c>
      <c r="N567" s="1091">
        <v>0</v>
      </c>
      <c r="O567" s="1091">
        <v>10179208</v>
      </c>
      <c r="P567" s="1091">
        <v>10179208</v>
      </c>
      <c r="Q567" s="1091">
        <v>18384781.92883677</v>
      </c>
      <c r="R567" s="1091">
        <v>92989</v>
      </c>
      <c r="S567" s="1091">
        <v>167948.47760067406</v>
      </c>
      <c r="T567" s="1091">
        <v>92989</v>
      </c>
      <c r="U567" s="1091">
        <v>0</v>
      </c>
      <c r="V567" s="1091">
        <v>0</v>
      </c>
      <c r="W567" s="1091">
        <v>92989</v>
      </c>
      <c r="X567" s="1091">
        <v>0</v>
      </c>
      <c r="Y567" s="1138">
        <v>0</v>
      </c>
      <c r="Z567" s="1138">
        <v>0</v>
      </c>
      <c r="AA567" s="1091">
        <v>0</v>
      </c>
      <c r="AB567" s="1138">
        <v>0</v>
      </c>
      <c r="AC567" s="1091">
        <v>9929208</v>
      </c>
      <c r="AD567" s="1091">
        <v>250000</v>
      </c>
      <c r="AE567" s="1091">
        <v>10179208</v>
      </c>
      <c r="AF567" s="1091">
        <v>0</v>
      </c>
      <c r="AG567" s="1091">
        <v>10179208</v>
      </c>
      <c r="AH567" s="1091">
        <v>0</v>
      </c>
      <c r="AI567" s="1091">
        <v>10179208</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5242166</v>
      </c>
      <c r="N568" s="1091">
        <v>0</v>
      </c>
      <c r="O568" s="1091">
        <v>5242166</v>
      </c>
      <c r="P568" s="1091">
        <v>5242166</v>
      </c>
      <c r="Q568" s="1091">
        <v>9192169.8122349698</v>
      </c>
      <c r="R568" s="1091">
        <v>0</v>
      </c>
      <c r="S568" s="1091">
        <v>0</v>
      </c>
      <c r="T568" s="1091">
        <v>0</v>
      </c>
      <c r="U568" s="1091">
        <v>0</v>
      </c>
      <c r="V568" s="1091">
        <v>0</v>
      </c>
      <c r="W568" s="1091">
        <v>0</v>
      </c>
      <c r="X568" s="1091">
        <v>0</v>
      </c>
      <c r="Y568" s="1138">
        <v>0</v>
      </c>
      <c r="Z568" s="1138">
        <v>0</v>
      </c>
      <c r="AA568" s="1091">
        <v>0</v>
      </c>
      <c r="AB568" s="1138">
        <v>0</v>
      </c>
      <c r="AC568" s="1091">
        <v>5242166</v>
      </c>
      <c r="AD568" s="1091">
        <v>0</v>
      </c>
      <c r="AE568" s="1091">
        <v>5242166</v>
      </c>
      <c r="AF568" s="1091">
        <v>0</v>
      </c>
      <c r="AG568" s="1091">
        <v>5242166</v>
      </c>
      <c r="AH568" s="1091">
        <v>0</v>
      </c>
      <c r="AI568" s="1091">
        <v>5242166</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31641</v>
      </c>
      <c r="N569" s="1091">
        <v>0</v>
      </c>
      <c r="O569" s="1091">
        <v>31641</v>
      </c>
      <c r="P569" s="1091">
        <v>31641</v>
      </c>
      <c r="Q569" s="1091">
        <v>53866.684490691776</v>
      </c>
      <c r="R569" s="1091">
        <v>0</v>
      </c>
      <c r="S569" s="1091">
        <v>0</v>
      </c>
      <c r="T569" s="1091">
        <v>0</v>
      </c>
      <c r="U569" s="1091">
        <v>0</v>
      </c>
      <c r="V569" s="1091">
        <v>0</v>
      </c>
      <c r="W569" s="1091">
        <v>0</v>
      </c>
      <c r="X569" s="1091">
        <v>0</v>
      </c>
      <c r="Y569" s="1138">
        <v>0</v>
      </c>
      <c r="Z569" s="1138">
        <v>0</v>
      </c>
      <c r="AA569" s="1091">
        <v>0</v>
      </c>
      <c r="AB569" s="1138">
        <v>0</v>
      </c>
      <c r="AC569" s="1091">
        <v>31641</v>
      </c>
      <c r="AD569" s="1091">
        <v>0</v>
      </c>
      <c r="AE569" s="1091">
        <v>31641</v>
      </c>
      <c r="AF569" s="1091">
        <v>0</v>
      </c>
      <c r="AG569" s="1091">
        <v>31641</v>
      </c>
      <c r="AH569" s="1091">
        <v>0</v>
      </c>
      <c r="AI569" s="1091">
        <v>31641</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14766</v>
      </c>
      <c r="N570" s="1091">
        <v>0</v>
      </c>
      <c r="O570" s="1091">
        <v>14766</v>
      </c>
      <c r="P570" s="1091">
        <v>14766</v>
      </c>
      <c r="Q570" s="1091">
        <v>24405.94813812467</v>
      </c>
      <c r="R570" s="1091">
        <v>0</v>
      </c>
      <c r="S570" s="1091">
        <v>0</v>
      </c>
      <c r="T570" s="1091">
        <v>0</v>
      </c>
      <c r="U570" s="1091">
        <v>0</v>
      </c>
      <c r="V570" s="1091">
        <v>0</v>
      </c>
      <c r="W570" s="1091">
        <v>0</v>
      </c>
      <c r="X570" s="1091">
        <v>0</v>
      </c>
      <c r="Y570" s="1138">
        <v>0</v>
      </c>
      <c r="Z570" s="1138">
        <v>0</v>
      </c>
      <c r="AA570" s="1091">
        <v>0</v>
      </c>
      <c r="AB570" s="1138">
        <v>0</v>
      </c>
      <c r="AC570" s="1091">
        <v>14766</v>
      </c>
      <c r="AD570" s="1091">
        <v>0</v>
      </c>
      <c r="AE570" s="1091">
        <v>14766</v>
      </c>
      <c r="AF570" s="1091">
        <v>0</v>
      </c>
      <c r="AG570" s="1091">
        <v>14766</v>
      </c>
      <c r="AH570" s="1091">
        <v>0</v>
      </c>
      <c r="AI570" s="1091">
        <v>14766</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375671</v>
      </c>
      <c r="O575" s="1091">
        <v>375671</v>
      </c>
      <c r="P575" s="1091">
        <v>375671</v>
      </c>
      <c r="Q575" s="1091">
        <v>535617.01812239073</v>
      </c>
      <c r="R575" s="1091">
        <v>0</v>
      </c>
      <c r="S575" s="1091">
        <v>0</v>
      </c>
      <c r="T575" s="1091">
        <v>0</v>
      </c>
      <c r="U575" s="1091">
        <v>0</v>
      </c>
      <c r="V575" s="1091">
        <v>0</v>
      </c>
      <c r="W575" s="1091">
        <v>0</v>
      </c>
      <c r="X575" s="1091">
        <v>375671</v>
      </c>
      <c r="Y575" s="1138">
        <v>0</v>
      </c>
      <c r="Z575" s="1138">
        <v>0</v>
      </c>
      <c r="AA575" s="1091">
        <v>0</v>
      </c>
      <c r="AB575" s="1138">
        <v>0</v>
      </c>
      <c r="AC575" s="1091">
        <v>0</v>
      </c>
      <c r="AD575" s="1091">
        <v>0</v>
      </c>
      <c r="AE575" s="1091">
        <v>0</v>
      </c>
      <c r="AF575" s="1091">
        <v>0</v>
      </c>
      <c r="AG575" s="1091">
        <v>0</v>
      </c>
      <c r="AH575" s="1091">
        <v>375671</v>
      </c>
      <c r="AI575" s="1091">
        <v>375671</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88601</v>
      </c>
      <c r="O576" s="1091">
        <v>88601</v>
      </c>
      <c r="P576" s="1091">
        <v>88601</v>
      </c>
      <c r="Q576" s="1091">
        <v>122644.5051800566</v>
      </c>
      <c r="R576" s="1091">
        <v>0</v>
      </c>
      <c r="S576" s="1091">
        <v>0</v>
      </c>
      <c r="T576" s="1091">
        <v>0</v>
      </c>
      <c r="U576" s="1091">
        <v>0</v>
      </c>
      <c r="V576" s="1091">
        <v>0</v>
      </c>
      <c r="W576" s="1091">
        <v>0</v>
      </c>
      <c r="X576" s="1091">
        <v>88601</v>
      </c>
      <c r="Y576" s="1138">
        <v>0</v>
      </c>
      <c r="Z576" s="1138">
        <v>0</v>
      </c>
      <c r="AA576" s="1091">
        <v>0</v>
      </c>
      <c r="AB576" s="1138">
        <v>0</v>
      </c>
      <c r="AC576" s="1091">
        <v>0</v>
      </c>
      <c r="AD576" s="1091">
        <v>0</v>
      </c>
      <c r="AE576" s="1091">
        <v>0</v>
      </c>
      <c r="AF576" s="1091">
        <v>0</v>
      </c>
      <c r="AG576" s="1091">
        <v>0</v>
      </c>
      <c r="AH576" s="1091">
        <v>88601</v>
      </c>
      <c r="AI576" s="1091">
        <v>88601</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561417</v>
      </c>
      <c r="O577" s="1091">
        <v>561417</v>
      </c>
      <c r="P577" s="1091">
        <v>561417</v>
      </c>
      <c r="Q577" s="1091">
        <v>754497.50194223877</v>
      </c>
      <c r="R577" s="1091">
        <v>0</v>
      </c>
      <c r="S577" s="1091">
        <v>0</v>
      </c>
      <c r="T577" s="1091">
        <v>0</v>
      </c>
      <c r="U577" s="1091">
        <v>0</v>
      </c>
      <c r="V577" s="1091">
        <v>0</v>
      </c>
      <c r="W577" s="1091">
        <v>0</v>
      </c>
      <c r="X577" s="1091">
        <v>561417</v>
      </c>
      <c r="Y577" s="1138">
        <v>0</v>
      </c>
      <c r="Z577" s="1138">
        <v>0</v>
      </c>
      <c r="AA577" s="1091">
        <v>0</v>
      </c>
      <c r="AB577" s="1138">
        <v>0</v>
      </c>
      <c r="AC577" s="1091">
        <v>0</v>
      </c>
      <c r="AD577" s="1091">
        <v>0</v>
      </c>
      <c r="AE577" s="1091">
        <v>0</v>
      </c>
      <c r="AF577" s="1091">
        <v>0</v>
      </c>
      <c r="AG577" s="1091">
        <v>0</v>
      </c>
      <c r="AH577" s="1091">
        <v>561417</v>
      </c>
      <c r="AI577" s="1091">
        <v>561417</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12798900</v>
      </c>
      <c r="N578" s="1091">
        <v>4619181</v>
      </c>
      <c r="O578" s="1091">
        <v>17418081</v>
      </c>
      <c r="P578" s="1091">
        <v>17418081</v>
      </c>
      <c r="Q578" s="1091">
        <v>22726645.002565671</v>
      </c>
      <c r="R578" s="1091">
        <v>51220</v>
      </c>
      <c r="S578" s="1091">
        <v>66830.482475733894</v>
      </c>
      <c r="T578" s="1091">
        <v>51219.999999999993</v>
      </c>
      <c r="U578" s="1091">
        <v>0</v>
      </c>
      <c r="V578" s="1091">
        <v>0</v>
      </c>
      <c r="W578" s="1091">
        <v>51220</v>
      </c>
      <c r="X578" s="1091">
        <v>4619181</v>
      </c>
      <c r="Y578" s="1138">
        <v>0</v>
      </c>
      <c r="Z578" s="1138">
        <v>0</v>
      </c>
      <c r="AA578" s="1091">
        <v>0</v>
      </c>
      <c r="AB578" s="1138">
        <v>0</v>
      </c>
      <c r="AC578" s="1091">
        <v>12798900</v>
      </c>
      <c r="AD578" s="1091">
        <v>0</v>
      </c>
      <c r="AE578" s="1091">
        <v>12798900</v>
      </c>
      <c r="AF578" s="1091">
        <v>0</v>
      </c>
      <c r="AG578" s="1091">
        <v>12798900</v>
      </c>
      <c r="AH578" s="1091">
        <v>4619181</v>
      </c>
      <c r="AI578" s="1091">
        <v>17418081</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16735227</v>
      </c>
      <c r="N579" s="1091">
        <v>64937980</v>
      </c>
      <c r="O579" s="1091">
        <v>81673207</v>
      </c>
      <c r="P579" s="1091">
        <v>81673207</v>
      </c>
      <c r="Q579" s="1091">
        <v>103461175.07857761</v>
      </c>
      <c r="R579" s="1091">
        <v>78170.400000000009</v>
      </c>
      <c r="S579" s="1091">
        <v>99023.923970102493</v>
      </c>
      <c r="T579" s="1091">
        <v>78170.399999999994</v>
      </c>
      <c r="U579" s="1091">
        <v>0</v>
      </c>
      <c r="V579" s="1091">
        <v>0</v>
      </c>
      <c r="W579" s="1091">
        <v>78170.400000000009</v>
      </c>
      <c r="X579" s="1091">
        <v>64937980</v>
      </c>
      <c r="Y579" s="1138">
        <v>0</v>
      </c>
      <c r="Z579" s="1138">
        <v>0</v>
      </c>
      <c r="AA579" s="1091">
        <v>0</v>
      </c>
      <c r="AB579" s="1138">
        <v>0</v>
      </c>
      <c r="AC579" s="1091">
        <v>16735227</v>
      </c>
      <c r="AD579" s="1091">
        <v>0</v>
      </c>
      <c r="AE579" s="1091">
        <v>16735227</v>
      </c>
      <c r="AF579" s="1091">
        <v>0</v>
      </c>
      <c r="AG579" s="1091">
        <v>16735227</v>
      </c>
      <c r="AH579" s="1091">
        <v>64937980</v>
      </c>
      <c r="AI579" s="1091">
        <v>81673207</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8561471</v>
      </c>
      <c r="N580" s="1091">
        <v>5630043</v>
      </c>
      <c r="O580" s="1091">
        <v>14191514</v>
      </c>
      <c r="P580" s="1091">
        <v>14191514</v>
      </c>
      <c r="Q580" s="1091">
        <v>17453772.179411158</v>
      </c>
      <c r="R580" s="1091">
        <v>122835</v>
      </c>
      <c r="S580" s="1091">
        <v>151071.55625946389</v>
      </c>
      <c r="T580" s="1091">
        <v>122835</v>
      </c>
      <c r="U580" s="1091">
        <v>0</v>
      </c>
      <c r="V580" s="1091">
        <v>0</v>
      </c>
      <c r="W580" s="1091">
        <v>122835</v>
      </c>
      <c r="X580" s="1091">
        <v>5630043</v>
      </c>
      <c r="Y580" s="1138">
        <v>0</v>
      </c>
      <c r="Z580" s="1138">
        <v>0</v>
      </c>
      <c r="AA580" s="1091">
        <v>0</v>
      </c>
      <c r="AB580" s="1138">
        <v>0</v>
      </c>
      <c r="AC580" s="1091">
        <v>8561471</v>
      </c>
      <c r="AD580" s="1091">
        <v>0</v>
      </c>
      <c r="AE580" s="1091">
        <v>8561471</v>
      </c>
      <c r="AF580" s="1091">
        <v>0</v>
      </c>
      <c r="AG580" s="1091">
        <v>8561471</v>
      </c>
      <c r="AH580" s="1091">
        <v>5630043</v>
      </c>
      <c r="AI580" s="1091">
        <v>14191514</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8451070</v>
      </c>
      <c r="N581" s="1091">
        <v>299138</v>
      </c>
      <c r="O581" s="1091">
        <v>8750208</v>
      </c>
      <c r="P581" s="1091">
        <v>8750208</v>
      </c>
      <c r="Q581" s="1091">
        <v>10448205.957506428</v>
      </c>
      <c r="R581" s="1091">
        <v>72448</v>
      </c>
      <c r="S581" s="1091">
        <v>86506.70077893298</v>
      </c>
      <c r="T581" s="1091">
        <v>72448</v>
      </c>
      <c r="U581" s="1091">
        <v>0</v>
      </c>
      <c r="V581" s="1091">
        <v>0</v>
      </c>
      <c r="W581" s="1091">
        <v>72448</v>
      </c>
      <c r="X581" s="1091">
        <v>299138</v>
      </c>
      <c r="Y581" s="1138">
        <v>0</v>
      </c>
      <c r="Z581" s="1138">
        <v>0</v>
      </c>
      <c r="AA581" s="1091">
        <v>0</v>
      </c>
      <c r="AB581" s="1138">
        <v>0</v>
      </c>
      <c r="AC581" s="1091">
        <v>8451070</v>
      </c>
      <c r="AD581" s="1091">
        <v>0</v>
      </c>
      <c r="AE581" s="1091">
        <v>8451070</v>
      </c>
      <c r="AF581" s="1091">
        <v>0</v>
      </c>
      <c r="AG581" s="1091">
        <v>8451070</v>
      </c>
      <c r="AH581" s="1091">
        <v>299138</v>
      </c>
      <c r="AI581" s="1091">
        <v>8750208</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15000836</v>
      </c>
      <c r="N582" s="1091">
        <v>291475</v>
      </c>
      <c r="O582" s="1091">
        <v>15292311</v>
      </c>
      <c r="P582" s="1091">
        <v>15292311</v>
      </c>
      <c r="Q582" s="1091">
        <v>17727979.678432707</v>
      </c>
      <c r="R582" s="1091">
        <v>120841</v>
      </c>
      <c r="S582" s="1091">
        <v>140087.83841248628</v>
      </c>
      <c r="T582" s="1091">
        <v>120841</v>
      </c>
      <c r="U582" s="1091">
        <v>0</v>
      </c>
      <c r="V582" s="1091">
        <v>0</v>
      </c>
      <c r="W582" s="1091">
        <v>120841</v>
      </c>
      <c r="X582" s="1091">
        <v>291475</v>
      </c>
      <c r="Y582" s="1138">
        <v>0</v>
      </c>
      <c r="Z582" s="1138">
        <v>0</v>
      </c>
      <c r="AA582" s="1091">
        <v>0</v>
      </c>
      <c r="AB582" s="1138">
        <v>0</v>
      </c>
      <c r="AC582" s="1091">
        <v>15000836</v>
      </c>
      <c r="AD582" s="1091">
        <v>0</v>
      </c>
      <c r="AE582" s="1091">
        <v>15000836</v>
      </c>
      <c r="AF582" s="1091">
        <v>0</v>
      </c>
      <c r="AG582" s="1091">
        <v>15000836</v>
      </c>
      <c r="AH582" s="1091">
        <v>291475</v>
      </c>
      <c r="AI582" s="1091">
        <v>15292311</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64.11</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129.77499999999998</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148.60916666666671</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1212592.5</v>
      </c>
      <c r="N586" s="144">
        <v>0</v>
      </c>
      <c r="O586" s="144">
        <v>1212592.5</v>
      </c>
      <c r="P586" s="144">
        <v>1212592.5</v>
      </c>
      <c r="Q586" s="144">
        <v>1248970.2749999999</v>
      </c>
      <c r="R586" s="144">
        <v>7875</v>
      </c>
      <c r="S586" s="144">
        <v>8111.25</v>
      </c>
      <c r="T586" s="144">
        <v>7875</v>
      </c>
      <c r="U586" s="144">
        <v>0</v>
      </c>
      <c r="V586" s="144">
        <v>0</v>
      </c>
      <c r="W586" s="144">
        <v>7875</v>
      </c>
      <c r="X586" s="144">
        <v>0</v>
      </c>
      <c r="Y586" s="1134">
        <v>0</v>
      </c>
      <c r="Z586" s="1134">
        <v>0</v>
      </c>
      <c r="AA586" s="144">
        <v>0</v>
      </c>
      <c r="AB586" s="1134">
        <v>153.66333333333333</v>
      </c>
      <c r="AC586" s="144">
        <v>1212592.5</v>
      </c>
      <c r="AD586" s="144">
        <v>0</v>
      </c>
      <c r="AE586" s="144">
        <v>1212592.5</v>
      </c>
      <c r="AF586" s="144">
        <v>0</v>
      </c>
      <c r="AG586" s="144">
        <v>1212592.5</v>
      </c>
      <c r="AH586" s="144">
        <v>0</v>
      </c>
      <c r="AI586" s="144">
        <v>1212592.5</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5393201.5625000009</v>
      </c>
      <c r="N587" s="144">
        <v>0</v>
      </c>
      <c r="O587" s="144">
        <v>5393201.5625000009</v>
      </c>
      <c r="P587" s="144">
        <v>5393201.5625000009</v>
      </c>
      <c r="Q587" s="144">
        <v>5393201.5625000009</v>
      </c>
      <c r="R587" s="144">
        <v>34427.083333333336</v>
      </c>
      <c r="S587" s="144">
        <v>34427.083333333336</v>
      </c>
      <c r="T587" s="144">
        <v>34427.083333333336</v>
      </c>
      <c r="U587" s="144">
        <v>0</v>
      </c>
      <c r="V587" s="144">
        <v>0</v>
      </c>
      <c r="W587" s="144">
        <v>34427.083333333336</v>
      </c>
      <c r="X587" s="144">
        <v>0</v>
      </c>
      <c r="Y587" s="1134">
        <v>0</v>
      </c>
      <c r="Z587" s="1134">
        <v>0</v>
      </c>
      <c r="AA587" s="144">
        <v>0</v>
      </c>
      <c r="AB587" s="1134">
        <v>157.50916666666663</v>
      </c>
      <c r="AC587" s="144">
        <v>5393201.5625000009</v>
      </c>
      <c r="AD587" s="144">
        <v>0</v>
      </c>
      <c r="AE587" s="144">
        <v>5393201.5625000009</v>
      </c>
      <c r="AF587" s="144">
        <v>0</v>
      </c>
      <c r="AG587" s="144">
        <v>5393201.5625000009</v>
      </c>
      <c r="AH587" s="144">
        <v>0</v>
      </c>
      <c r="AI587" s="144">
        <v>5393201.5625000009</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7861042.604166667</v>
      </c>
      <c r="N588" s="144">
        <v>0</v>
      </c>
      <c r="O588" s="144">
        <v>7861042.604166667</v>
      </c>
      <c r="P588" s="144">
        <v>7861042.604166667</v>
      </c>
      <c r="Q588" s="144">
        <v>7632080.1982200649</v>
      </c>
      <c r="R588" s="144">
        <v>47656.250000000007</v>
      </c>
      <c r="S588" s="144">
        <v>46268.203883495145</v>
      </c>
      <c r="T588" s="144">
        <v>47656.250000000007</v>
      </c>
      <c r="U588" s="144">
        <v>0</v>
      </c>
      <c r="V588" s="144">
        <v>0</v>
      </c>
      <c r="W588" s="144">
        <v>47656.250000000007</v>
      </c>
      <c r="X588" s="144">
        <v>0</v>
      </c>
      <c r="Y588" s="1134">
        <v>0</v>
      </c>
      <c r="Z588" s="1134">
        <v>0</v>
      </c>
      <c r="AA588" s="144">
        <v>0</v>
      </c>
      <c r="AB588" s="1134">
        <v>159.63500000000002</v>
      </c>
      <c r="AC588" s="144">
        <v>7586042.604166667</v>
      </c>
      <c r="AD588" s="144">
        <v>275000</v>
      </c>
      <c r="AE588" s="144">
        <v>7861042.604166667</v>
      </c>
      <c r="AF588" s="144">
        <v>0</v>
      </c>
      <c r="AG588" s="144">
        <v>7861042.604166667</v>
      </c>
      <c r="AH588" s="144">
        <v>0</v>
      </c>
      <c r="AI588" s="144">
        <v>7861042.604166667</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9831157.0956442188</v>
      </c>
      <c r="N589" s="144">
        <v>0</v>
      </c>
      <c r="O589" s="144">
        <v>9831157.0956442188</v>
      </c>
      <c r="P589" s="144">
        <v>9831157.0956442188</v>
      </c>
      <c r="Q589" s="144">
        <v>9266808.460405523</v>
      </c>
      <c r="R589" s="144">
        <v>57822.916666666664</v>
      </c>
      <c r="S589" s="144">
        <v>54503.644704181992</v>
      </c>
      <c r="T589" s="144">
        <v>57822.916666666664</v>
      </c>
      <c r="U589" s="144">
        <v>0</v>
      </c>
      <c r="V589" s="144">
        <v>0</v>
      </c>
      <c r="W589" s="144">
        <v>57822.916666666664</v>
      </c>
      <c r="X589" s="144">
        <v>0</v>
      </c>
      <c r="Y589" s="1134">
        <v>0</v>
      </c>
      <c r="Z589" s="1134">
        <v>0</v>
      </c>
      <c r="AA589" s="144">
        <v>0</v>
      </c>
      <c r="AB589" s="1134">
        <v>167.29150000000007</v>
      </c>
      <c r="AC589" s="144">
        <v>9549195.4375</v>
      </c>
      <c r="AD589" s="144">
        <v>281961.65814421792</v>
      </c>
      <c r="AE589" s="144">
        <v>9831157.0956442188</v>
      </c>
      <c r="AF589" s="144">
        <v>0</v>
      </c>
      <c r="AG589" s="144">
        <v>9831157.0956442188</v>
      </c>
      <c r="AH589" s="144">
        <v>0</v>
      </c>
      <c r="AI589" s="144">
        <v>9831157.0956442188</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7886020.6796284076</v>
      </c>
      <c r="N590" s="144">
        <v>0</v>
      </c>
      <c r="O590" s="144">
        <v>7886020.6796284076</v>
      </c>
      <c r="P590" s="144">
        <v>7886020.6796284076</v>
      </c>
      <c r="Q590" s="144">
        <v>7216826.0504484745</v>
      </c>
      <c r="R590" s="144">
        <v>43843.749999999993</v>
      </c>
      <c r="S590" s="144">
        <v>40123.242127265105</v>
      </c>
      <c r="T590" s="144">
        <v>43843.749999999993</v>
      </c>
      <c r="U590" s="144">
        <v>0</v>
      </c>
      <c r="V590" s="144">
        <v>0</v>
      </c>
      <c r="W590" s="144">
        <v>43843.749999999993</v>
      </c>
      <c r="X590" s="144">
        <v>0</v>
      </c>
      <c r="Y590" s="1134">
        <v>0</v>
      </c>
      <c r="Z590" s="1134">
        <v>0</v>
      </c>
      <c r="AA590" s="144">
        <v>0</v>
      </c>
      <c r="AB590" s="1134">
        <v>175.65607500000002</v>
      </c>
      <c r="AC590" s="144">
        <v>7596921.1281250007</v>
      </c>
      <c r="AD590" s="144">
        <v>289099.5515034066</v>
      </c>
      <c r="AE590" s="144">
        <v>7886020.6796284076</v>
      </c>
      <c r="AF590" s="144">
        <v>0</v>
      </c>
      <c r="AG590" s="144">
        <v>7886020.6796284076</v>
      </c>
      <c r="AH590" s="144">
        <v>0</v>
      </c>
      <c r="AI590" s="144">
        <v>7886020.6796284076</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5854568.256493276</v>
      </c>
      <c r="N591" s="144">
        <v>0</v>
      </c>
      <c r="O591" s="144">
        <v>5854568.256493276</v>
      </c>
      <c r="P591" s="144">
        <v>5854568.256493276</v>
      </c>
      <c r="Q591" s="144">
        <v>5201708.0670326129</v>
      </c>
      <c r="R591" s="144">
        <v>30500.000000000004</v>
      </c>
      <c r="S591" s="144">
        <v>27098.854961428515</v>
      </c>
      <c r="T591" s="144">
        <v>30500.000000000011</v>
      </c>
      <c r="U591" s="144">
        <v>0</v>
      </c>
      <c r="V591" s="144">
        <v>0</v>
      </c>
      <c r="W591" s="144">
        <v>30500.000000000004</v>
      </c>
      <c r="X591" s="144">
        <v>0</v>
      </c>
      <c r="Y591" s="1134">
        <v>0</v>
      </c>
      <c r="Z591" s="1134">
        <v>0</v>
      </c>
      <c r="AA591" s="144">
        <v>0</v>
      </c>
      <c r="AB591" s="1134">
        <v>184.43887874999999</v>
      </c>
      <c r="AC591" s="144">
        <v>5558150.1150000012</v>
      </c>
      <c r="AD591" s="144">
        <v>296418.14149327367</v>
      </c>
      <c r="AE591" s="144">
        <v>5854568.256493276</v>
      </c>
      <c r="AF591" s="144">
        <v>0</v>
      </c>
      <c r="AG591" s="144">
        <v>5854568.256493276</v>
      </c>
      <c r="AH591" s="144">
        <v>0</v>
      </c>
      <c r="AI591" s="144">
        <v>5854568.256493276</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6139979.6232208051</v>
      </c>
      <c r="N592" s="144">
        <v>0</v>
      </c>
      <c r="O592" s="144">
        <v>6139979.6232208051</v>
      </c>
      <c r="P592" s="144">
        <v>6139979.6232208051</v>
      </c>
      <c r="Q592" s="144">
        <v>5296400.3589300374</v>
      </c>
      <c r="R592" s="144">
        <v>30500.000000000004</v>
      </c>
      <c r="S592" s="144">
        <v>26309.567923717001</v>
      </c>
      <c r="T592" s="144">
        <v>30500.000000000004</v>
      </c>
      <c r="U592" s="144">
        <v>0</v>
      </c>
      <c r="V592" s="144">
        <v>0</v>
      </c>
      <c r="W592" s="144">
        <v>30500.000000000004</v>
      </c>
      <c r="X592" s="144">
        <v>0</v>
      </c>
      <c r="Y592" s="1134">
        <v>0</v>
      </c>
      <c r="Z592" s="1134">
        <v>0</v>
      </c>
      <c r="AA592" s="144">
        <v>0</v>
      </c>
      <c r="AB592" s="1134">
        <v>193.66082268750009</v>
      </c>
      <c r="AC592" s="144">
        <v>5836057.6207500016</v>
      </c>
      <c r="AD592" s="144">
        <v>303922.0024708031</v>
      </c>
      <c r="AE592" s="144">
        <v>6139979.6232208051</v>
      </c>
      <c r="AF592" s="144">
        <v>0</v>
      </c>
      <c r="AG592" s="144">
        <v>6139979.6232208051</v>
      </c>
      <c r="AH592" s="144">
        <v>0</v>
      </c>
      <c r="AI592" s="144">
        <v>6139979.6232208051</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6439476.3263808796</v>
      </c>
      <c r="N593" s="144">
        <v>0</v>
      </c>
      <c r="O593" s="144">
        <v>6439476.3263808796</v>
      </c>
      <c r="P593" s="144">
        <v>6439476.3263808796</v>
      </c>
      <c r="Q593" s="144">
        <v>5392960.0446310807</v>
      </c>
      <c r="R593" s="144">
        <v>30500.000000000004</v>
      </c>
      <c r="S593" s="144">
        <v>25543.269828851462</v>
      </c>
      <c r="T593" s="144">
        <v>30500.000000000004</v>
      </c>
      <c r="U593" s="144">
        <v>0</v>
      </c>
      <c r="V593" s="144">
        <v>0</v>
      </c>
      <c r="W593" s="144">
        <v>30500.000000000004</v>
      </c>
      <c r="X593" s="144">
        <v>0</v>
      </c>
      <c r="Y593" s="1134">
        <v>0</v>
      </c>
      <c r="Z593" s="1134">
        <v>0</v>
      </c>
      <c r="AA593" s="144">
        <v>0</v>
      </c>
      <c r="AB593" s="1134">
        <v>203.34386382187509</v>
      </c>
      <c r="AC593" s="144">
        <v>6127860.5017875023</v>
      </c>
      <c r="AD593" s="144">
        <v>311615.82459337724</v>
      </c>
      <c r="AE593" s="144">
        <v>6439476.3263808796</v>
      </c>
      <c r="AF593" s="144">
        <v>0</v>
      </c>
      <c r="AG593" s="144">
        <v>6439476.3263808796</v>
      </c>
      <c r="AH593" s="144">
        <v>0</v>
      </c>
      <c r="AI593" s="144">
        <v>6439476.3263808796</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6753757.9436271545</v>
      </c>
      <c r="N594" s="144">
        <v>0</v>
      </c>
      <c r="O594" s="144">
        <v>6753757.9436271545</v>
      </c>
      <c r="P594" s="144">
        <v>6753757.9436271545</v>
      </c>
      <c r="Q594" s="144">
        <v>5491423.2536309864</v>
      </c>
      <c r="R594" s="144">
        <v>30500.000000000004</v>
      </c>
      <c r="S594" s="144">
        <v>24799.291095972283</v>
      </c>
      <c r="T594" s="144">
        <v>30500.000000000011</v>
      </c>
      <c r="U594" s="144">
        <v>0</v>
      </c>
      <c r="V594" s="144">
        <v>0</v>
      </c>
      <c r="W594" s="144">
        <v>30500.000000000004</v>
      </c>
      <c r="X594" s="144">
        <v>0</v>
      </c>
      <c r="Y594" s="1134">
        <v>0</v>
      </c>
      <c r="Z594" s="1134">
        <v>0</v>
      </c>
      <c r="AA594" s="144">
        <v>0</v>
      </c>
      <c r="AB594" s="1134">
        <v>213.51105701296879</v>
      </c>
      <c r="AC594" s="144">
        <v>6434253.5268768761</v>
      </c>
      <c r="AD594" s="144">
        <v>319504.41675027786</v>
      </c>
      <c r="AE594" s="144">
        <v>6753757.9436271545</v>
      </c>
      <c r="AF594" s="144">
        <v>0</v>
      </c>
      <c r="AG594" s="144">
        <v>6753757.9436271545</v>
      </c>
      <c r="AH594" s="144">
        <v>0</v>
      </c>
      <c r="AI594" s="144">
        <v>6753757.9436271545</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7083558.9127891185</v>
      </c>
      <c r="N595" s="144">
        <v>0</v>
      </c>
      <c r="O595" s="144">
        <v>7083558.9127891185</v>
      </c>
      <c r="P595" s="144">
        <v>7083558.9127891185</v>
      </c>
      <c r="Q595" s="144">
        <v>5591826.8175625149</v>
      </c>
      <c r="R595" s="144">
        <v>30500.000000000004</v>
      </c>
      <c r="S595" s="144">
        <v>24076.981646575037</v>
      </c>
      <c r="T595" s="144">
        <v>30500.000000000004</v>
      </c>
      <c r="U595" s="144">
        <v>0</v>
      </c>
      <c r="V595" s="144">
        <v>0</v>
      </c>
      <c r="W595" s="144">
        <v>30500.000000000004</v>
      </c>
      <c r="X595" s="144">
        <v>0</v>
      </c>
      <c r="Y595" s="1134">
        <v>0</v>
      </c>
      <c r="Z595" s="1134">
        <v>0</v>
      </c>
      <c r="AA595" s="144">
        <v>0</v>
      </c>
      <c r="AB595" s="1134">
        <v>224.18660986361724</v>
      </c>
      <c r="AC595" s="144">
        <v>6755966.2032207195</v>
      </c>
      <c r="AD595" s="144">
        <v>327592.70956839848</v>
      </c>
      <c r="AE595" s="144">
        <v>7083558.9127891185</v>
      </c>
      <c r="AF595" s="144">
        <v>0</v>
      </c>
      <c r="AG595" s="144">
        <v>7083558.9127891185</v>
      </c>
      <c r="AH595" s="144">
        <v>0</v>
      </c>
      <c r="AI595" s="144">
        <v>7083558.9127891185</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7429650.2718758062</v>
      </c>
      <c r="N596" s="144">
        <v>0</v>
      </c>
      <c r="O596" s="144">
        <v>7429650.2718758062</v>
      </c>
      <c r="P596" s="144">
        <v>7429650.2718758062</v>
      </c>
      <c r="Q596" s="144">
        <v>5694208.2838269938</v>
      </c>
      <c r="R596" s="144">
        <v>30500.000000000004</v>
      </c>
      <c r="S596" s="144">
        <v>23375.710336480624</v>
      </c>
      <c r="T596" s="144">
        <v>30500.000000000004</v>
      </c>
      <c r="U596" s="144">
        <v>0</v>
      </c>
      <c r="V596" s="144">
        <v>0</v>
      </c>
      <c r="W596" s="144">
        <v>30500.000000000004</v>
      </c>
      <c r="X596" s="144">
        <v>0</v>
      </c>
      <c r="Y596" s="1134">
        <v>0</v>
      </c>
      <c r="Z596" s="1134">
        <v>0</v>
      </c>
      <c r="AA596" s="144">
        <v>0</v>
      </c>
      <c r="AB596" s="1134">
        <v>235.39594035679821</v>
      </c>
      <c r="AC596" s="144">
        <v>7093764.5133817587</v>
      </c>
      <c r="AD596" s="144">
        <v>335885.75849404669</v>
      </c>
      <c r="AE596" s="144">
        <v>7429650.2718758062</v>
      </c>
      <c r="AF596" s="144">
        <v>0</v>
      </c>
      <c r="AG596" s="144">
        <v>7429650.2718758062</v>
      </c>
      <c r="AH596" s="144">
        <v>0</v>
      </c>
      <c r="AI596" s="144">
        <v>7429650.2718758062</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7792841.4860036103</v>
      </c>
      <c r="N597" s="144">
        <v>0</v>
      </c>
      <c r="O597" s="144">
        <v>7792841.4860036103</v>
      </c>
      <c r="P597" s="144">
        <v>7792841.4860036103</v>
      </c>
      <c r="Q597" s="144">
        <v>5798605.9294900391</v>
      </c>
      <c r="R597" s="144">
        <v>30500.000000000004</v>
      </c>
      <c r="S597" s="144">
        <v>22694.864404350112</v>
      </c>
      <c r="T597" s="144">
        <v>30500.000000000004</v>
      </c>
      <c r="U597" s="144">
        <v>0</v>
      </c>
      <c r="V597" s="144">
        <v>0</v>
      </c>
      <c r="W597" s="144">
        <v>30500.000000000004</v>
      </c>
      <c r="X597" s="144">
        <v>0</v>
      </c>
      <c r="Y597" s="1134">
        <v>0</v>
      </c>
      <c r="Z597" s="1134">
        <v>0</v>
      </c>
      <c r="AA597" s="144">
        <v>0</v>
      </c>
      <c r="AB597" s="1134">
        <v>247.16573737463807</v>
      </c>
      <c r="AC597" s="144">
        <v>7448452.7390508484</v>
      </c>
      <c r="AD597" s="144">
        <v>344388.74695276271</v>
      </c>
      <c r="AE597" s="144">
        <v>7792841.4860036103</v>
      </c>
      <c r="AF597" s="144">
        <v>0</v>
      </c>
      <c r="AG597" s="144">
        <v>7792841.4860036103</v>
      </c>
      <c r="AH597" s="144">
        <v>0</v>
      </c>
      <c r="AI597" s="144">
        <v>7792841.4860036103</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8173982.3655925198</v>
      </c>
      <c r="N598" s="144">
        <v>0</v>
      </c>
      <c r="O598" s="144">
        <v>8173982.3655925198</v>
      </c>
      <c r="P598" s="144">
        <v>8173982.3655925198</v>
      </c>
      <c r="Q598" s="144">
        <v>5905058.7754471181</v>
      </c>
      <c r="R598" s="144">
        <v>30500.000000000004</v>
      </c>
      <c r="S598" s="144">
        <v>22033.848936262246</v>
      </c>
      <c r="T598" s="144">
        <v>30500.000000000004</v>
      </c>
      <c r="U598" s="144">
        <v>0</v>
      </c>
      <c r="V598" s="144">
        <v>0</v>
      </c>
      <c r="W598" s="144">
        <v>30500.000000000004</v>
      </c>
      <c r="X598" s="144">
        <v>0</v>
      </c>
      <c r="Y598" s="1134">
        <v>0</v>
      </c>
      <c r="Z598" s="1134">
        <v>0</v>
      </c>
      <c r="AA598" s="144">
        <v>0</v>
      </c>
      <c r="AB598" s="1134">
        <v>259.52402424337009</v>
      </c>
      <c r="AC598" s="144">
        <v>7820875.3760033911</v>
      </c>
      <c r="AD598" s="144">
        <v>353106.98958912893</v>
      </c>
      <c r="AE598" s="144">
        <v>8173982.3655925198</v>
      </c>
      <c r="AF598" s="144">
        <v>0</v>
      </c>
      <c r="AG598" s="144">
        <v>8173982.3655925198</v>
      </c>
      <c r="AH598" s="144">
        <v>0</v>
      </c>
      <c r="AI598" s="144">
        <v>8173982.3655925198</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8573965.0803921539</v>
      </c>
      <c r="N599" s="144">
        <v>0</v>
      </c>
      <c r="O599" s="144">
        <v>8573965.0803921539</v>
      </c>
      <c r="P599" s="144">
        <v>8573965.0803921539</v>
      </c>
      <c r="Q599" s="144">
        <v>6013606.600864186</v>
      </c>
      <c r="R599" s="144">
        <v>30500.000000000004</v>
      </c>
      <c r="S599" s="144">
        <v>21392.086345885684</v>
      </c>
      <c r="T599" s="144">
        <v>30500.000000000011</v>
      </c>
      <c r="U599" s="144">
        <v>0</v>
      </c>
      <c r="V599" s="144">
        <v>0</v>
      </c>
      <c r="W599" s="144">
        <v>30500.000000000004</v>
      </c>
      <c r="X599" s="144">
        <v>0</v>
      </c>
      <c r="Y599" s="1134">
        <v>0</v>
      </c>
      <c r="Z599" s="1134">
        <v>0</v>
      </c>
      <c r="AA599" s="144">
        <v>0</v>
      </c>
      <c r="AB599" s="1134">
        <v>272.50022545553867</v>
      </c>
      <c r="AC599" s="144">
        <v>8211919.1448035585</v>
      </c>
      <c r="AD599" s="144">
        <v>362045.93558859598</v>
      </c>
      <c r="AE599" s="144">
        <v>8573965.0803921539</v>
      </c>
      <c r="AF599" s="144">
        <v>0</v>
      </c>
      <c r="AG599" s="144">
        <v>8573965.0803921539</v>
      </c>
      <c r="AH599" s="144">
        <v>0</v>
      </c>
      <c r="AI599" s="144">
        <v>8573965.0803921539</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8993726.2741271388</v>
      </c>
      <c r="N600" s="144">
        <v>0</v>
      </c>
      <c r="O600" s="144">
        <v>8993726.2741271388</v>
      </c>
      <c r="P600" s="144">
        <v>8993726.2741271388</v>
      </c>
      <c r="Q600" s="144">
        <v>6124289.9578987258</v>
      </c>
      <c r="R600" s="144">
        <v>30500.000000000004</v>
      </c>
      <c r="S600" s="144">
        <v>20769.015869791925</v>
      </c>
      <c r="T600" s="144">
        <v>30500.000000000004</v>
      </c>
      <c r="U600" s="144">
        <v>0</v>
      </c>
      <c r="V600" s="144">
        <v>0</v>
      </c>
      <c r="W600" s="144">
        <v>30500.000000000004</v>
      </c>
      <c r="X600" s="144">
        <v>0</v>
      </c>
      <c r="Y600" s="1134">
        <v>0</v>
      </c>
      <c r="Z600" s="1134">
        <v>0</v>
      </c>
      <c r="AA600" s="144">
        <v>0</v>
      </c>
      <c r="AB600" s="1134">
        <v>286.12523672831543</v>
      </c>
      <c r="AC600" s="144">
        <v>8622515.1020437386</v>
      </c>
      <c r="AD600" s="144">
        <v>371211.17208340089</v>
      </c>
      <c r="AE600" s="144">
        <v>8993726.2741271388</v>
      </c>
      <c r="AF600" s="144">
        <v>0</v>
      </c>
      <c r="AG600" s="144">
        <v>8993726.2741271388</v>
      </c>
      <c r="AH600" s="144">
        <v>0</v>
      </c>
      <c r="AI600" s="144">
        <v>8993726.2741271388</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9434249.2847906332</v>
      </c>
      <c r="N601" s="144">
        <v>0</v>
      </c>
      <c r="O601" s="144">
        <v>9434249.2847906332</v>
      </c>
      <c r="P601" s="144">
        <v>9434249.2847906332</v>
      </c>
      <c r="Q601" s="144">
        <v>6237150.1867066603</v>
      </c>
      <c r="R601" s="144">
        <v>30500.000000000004</v>
      </c>
      <c r="S601" s="144">
        <v>20164.093077467885</v>
      </c>
      <c r="T601" s="144">
        <v>30500.000000000004</v>
      </c>
      <c r="U601" s="144">
        <v>0</v>
      </c>
      <c r="V601" s="144">
        <v>0</v>
      </c>
      <c r="W601" s="144">
        <v>30500.000000000004</v>
      </c>
      <c r="X601" s="144">
        <v>0</v>
      </c>
      <c r="Y601" s="1134">
        <v>0</v>
      </c>
      <c r="Z601" s="1134">
        <v>0</v>
      </c>
      <c r="AA601" s="144">
        <v>0</v>
      </c>
      <c r="AB601" s="1134">
        <v>300.43149856473133</v>
      </c>
      <c r="AC601" s="144">
        <v>9053640.8571459241</v>
      </c>
      <c r="AD601" s="144">
        <v>380608.42764470668</v>
      </c>
      <c r="AE601" s="144">
        <v>9434249.2847906332</v>
      </c>
      <c r="AF601" s="144">
        <v>0</v>
      </c>
      <c r="AG601" s="144">
        <v>9434249.2847906332</v>
      </c>
      <c r="AH601" s="144">
        <v>0</v>
      </c>
      <c r="AI601" s="144">
        <v>9434249.2847906332</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9896566.475866368</v>
      </c>
      <c r="N602" s="144">
        <v>0</v>
      </c>
      <c r="O602" s="144">
        <v>9896566.475866368</v>
      </c>
      <c r="P602" s="144">
        <v>9896566.475866368</v>
      </c>
      <c r="Q602" s="144">
        <v>6352229.4307406601</v>
      </c>
      <c r="R602" s="144">
        <v>30500.000000000004</v>
      </c>
      <c r="S602" s="144">
        <v>19576.789395599884</v>
      </c>
      <c r="T602" s="144">
        <v>30499.999999999985</v>
      </c>
      <c r="U602" s="144">
        <v>0</v>
      </c>
      <c r="V602" s="144">
        <v>0</v>
      </c>
      <c r="W602" s="144">
        <v>30500.000000000004</v>
      </c>
      <c r="X602" s="144">
        <v>0</v>
      </c>
      <c r="Y602" s="1134">
        <v>0</v>
      </c>
      <c r="Z602" s="1134">
        <v>0</v>
      </c>
      <c r="AA602" s="144">
        <v>0</v>
      </c>
      <c r="AB602" s="1134">
        <v>315.4530734929678</v>
      </c>
      <c r="AC602" s="144">
        <v>9506322.9000032227</v>
      </c>
      <c r="AD602" s="144">
        <v>390243.57586314582</v>
      </c>
      <c r="AE602" s="144">
        <v>9896566.475866368</v>
      </c>
      <c r="AF602" s="144">
        <v>0</v>
      </c>
      <c r="AG602" s="144">
        <v>9896566.475866368</v>
      </c>
      <c r="AH602" s="144">
        <v>0</v>
      </c>
      <c r="AI602" s="144">
        <v>9896566.475866368</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10381761.684023393</v>
      </c>
      <c r="N603" s="144">
        <v>0</v>
      </c>
      <c r="O603" s="144">
        <v>10381761.684023393</v>
      </c>
      <c r="P603" s="144">
        <v>10381761.684023393</v>
      </c>
      <c r="Q603" s="144">
        <v>6469570.6523455158</v>
      </c>
      <c r="R603" s="144">
        <v>30500.000000000004</v>
      </c>
      <c r="S603" s="144">
        <v>19006.591646213488</v>
      </c>
      <c r="T603" s="144">
        <v>30500.000000000004</v>
      </c>
      <c r="U603" s="144">
        <v>0</v>
      </c>
      <c r="V603" s="144">
        <v>0</v>
      </c>
      <c r="W603" s="144">
        <v>30500.000000000004</v>
      </c>
      <c r="X603" s="144">
        <v>0</v>
      </c>
      <c r="Y603" s="1134">
        <v>0</v>
      </c>
      <c r="Z603" s="1134">
        <v>0</v>
      </c>
      <c r="AA603" s="144">
        <v>0</v>
      </c>
      <c r="AB603" s="1134">
        <v>331.22572716761624</v>
      </c>
      <c r="AC603" s="144">
        <v>9981639.0450033881</v>
      </c>
      <c r="AD603" s="144">
        <v>400122.63902000547</v>
      </c>
      <c r="AE603" s="144">
        <v>10381761.684023393</v>
      </c>
      <c r="AF603" s="144">
        <v>0</v>
      </c>
      <c r="AG603" s="144">
        <v>10381761.684023393</v>
      </c>
      <c r="AH603" s="144">
        <v>0</v>
      </c>
      <c r="AI603" s="144">
        <v>10381761.684023393</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198674</v>
      </c>
      <c r="N608" s="1091">
        <v>0</v>
      </c>
      <c r="O608" s="1091">
        <v>198674</v>
      </c>
      <c r="P608" s="1091">
        <v>198674</v>
      </c>
      <c r="Q608" s="1091">
        <v>380679.92865200667</v>
      </c>
      <c r="R608" s="1091">
        <v>0</v>
      </c>
      <c r="S608" s="1091">
        <v>0</v>
      </c>
      <c r="T608" s="1091">
        <v>0</v>
      </c>
      <c r="U608" s="1091">
        <v>0</v>
      </c>
      <c r="V608" s="1091">
        <v>0</v>
      </c>
      <c r="W608" s="1091">
        <v>0</v>
      </c>
      <c r="X608" s="1091">
        <v>0</v>
      </c>
      <c r="Y608" s="1138">
        <v>0</v>
      </c>
      <c r="Z608" s="1138">
        <v>0</v>
      </c>
      <c r="AA608" s="1091">
        <v>0</v>
      </c>
      <c r="AB608" s="1138">
        <v>0</v>
      </c>
      <c r="AC608" s="1091">
        <v>198674</v>
      </c>
      <c r="AD608" s="1091">
        <v>0</v>
      </c>
      <c r="AE608" s="1091">
        <v>198674</v>
      </c>
      <c r="AF608" s="1091">
        <v>0</v>
      </c>
      <c r="AG608" s="1091">
        <v>198674</v>
      </c>
      <c r="AH608" s="1091">
        <v>0</v>
      </c>
      <c r="AI608" s="1091">
        <v>198674</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10760103</v>
      </c>
      <c r="N609" s="1091">
        <v>0</v>
      </c>
      <c r="O609" s="1091">
        <v>10760103</v>
      </c>
      <c r="P609" s="1091">
        <v>10760103</v>
      </c>
      <c r="Q609" s="1091">
        <v>20016961.20193506</v>
      </c>
      <c r="R609" s="1091">
        <v>92989</v>
      </c>
      <c r="S609" s="1091">
        <v>172986.93192869428</v>
      </c>
      <c r="T609" s="1091">
        <v>92989</v>
      </c>
      <c r="U609" s="1091">
        <v>0</v>
      </c>
      <c r="V609" s="1091">
        <v>0</v>
      </c>
      <c r="W609" s="1091">
        <v>92989</v>
      </c>
      <c r="X609" s="1091">
        <v>0</v>
      </c>
      <c r="Y609" s="1138">
        <v>0</v>
      </c>
      <c r="Z609" s="1138">
        <v>0</v>
      </c>
      <c r="AA609" s="1091">
        <v>0</v>
      </c>
      <c r="AB609" s="1138">
        <v>0</v>
      </c>
      <c r="AC609" s="1091">
        <v>10510103</v>
      </c>
      <c r="AD609" s="1091">
        <v>250000</v>
      </c>
      <c r="AE609" s="1091">
        <v>10760103</v>
      </c>
      <c r="AF609" s="1091">
        <v>0</v>
      </c>
      <c r="AG609" s="1091">
        <v>10760103</v>
      </c>
      <c r="AH609" s="1091">
        <v>0</v>
      </c>
      <c r="AI609" s="1091">
        <v>10760103</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10179208</v>
      </c>
      <c r="N610" s="1091">
        <v>0</v>
      </c>
      <c r="O610" s="1091">
        <v>10179208</v>
      </c>
      <c r="P610" s="1091">
        <v>10179208</v>
      </c>
      <c r="Q610" s="1091">
        <v>18384781.92883677</v>
      </c>
      <c r="R610" s="1091">
        <v>92989</v>
      </c>
      <c r="S610" s="1091">
        <v>167948.47760067406</v>
      </c>
      <c r="T610" s="1091">
        <v>92989</v>
      </c>
      <c r="U610" s="1091">
        <v>0</v>
      </c>
      <c r="V610" s="1091">
        <v>0</v>
      </c>
      <c r="W610" s="1091">
        <v>92989</v>
      </c>
      <c r="X610" s="1091">
        <v>0</v>
      </c>
      <c r="Y610" s="1138">
        <v>0</v>
      </c>
      <c r="Z610" s="1138">
        <v>0</v>
      </c>
      <c r="AA610" s="1091">
        <v>0</v>
      </c>
      <c r="AB610" s="1138">
        <v>0</v>
      </c>
      <c r="AC610" s="1091">
        <v>9929208</v>
      </c>
      <c r="AD610" s="1091">
        <v>250000</v>
      </c>
      <c r="AE610" s="1091">
        <v>10179208</v>
      </c>
      <c r="AF610" s="1091">
        <v>0</v>
      </c>
      <c r="AG610" s="1091">
        <v>10179208</v>
      </c>
      <c r="AH610" s="1091">
        <v>0</v>
      </c>
      <c r="AI610" s="1091">
        <v>10179208</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5242166</v>
      </c>
      <c r="N611" s="1091">
        <v>0</v>
      </c>
      <c r="O611" s="1091">
        <v>5242166</v>
      </c>
      <c r="P611" s="1091">
        <v>5242166</v>
      </c>
      <c r="Q611" s="1091">
        <v>9192169.8122349698</v>
      </c>
      <c r="R611" s="1091">
        <v>0</v>
      </c>
      <c r="S611" s="1091">
        <v>0</v>
      </c>
      <c r="T611" s="1091">
        <v>0</v>
      </c>
      <c r="U611" s="1091">
        <v>0</v>
      </c>
      <c r="V611" s="1091">
        <v>0</v>
      </c>
      <c r="W611" s="1091">
        <v>0</v>
      </c>
      <c r="X611" s="1091">
        <v>0</v>
      </c>
      <c r="Y611" s="1138">
        <v>0</v>
      </c>
      <c r="Z611" s="1138">
        <v>0</v>
      </c>
      <c r="AA611" s="1091">
        <v>0</v>
      </c>
      <c r="AB611" s="1138">
        <v>0</v>
      </c>
      <c r="AC611" s="1091">
        <v>5242166</v>
      </c>
      <c r="AD611" s="1091">
        <v>0</v>
      </c>
      <c r="AE611" s="1091">
        <v>5242166</v>
      </c>
      <c r="AF611" s="1091">
        <v>0</v>
      </c>
      <c r="AG611" s="1091">
        <v>5242166</v>
      </c>
      <c r="AH611" s="1091">
        <v>0</v>
      </c>
      <c r="AI611" s="1091">
        <v>5242166</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46407</v>
      </c>
      <c r="N612" s="1091">
        <v>0</v>
      </c>
      <c r="O612" s="1091">
        <v>46407</v>
      </c>
      <c r="P612" s="1091">
        <v>46407</v>
      </c>
      <c r="Q612" s="1091">
        <v>78272.632628816442</v>
      </c>
      <c r="R612" s="1091">
        <v>0</v>
      </c>
      <c r="S612" s="1091">
        <v>0</v>
      </c>
      <c r="T612" s="1091">
        <v>0</v>
      </c>
      <c r="U612" s="1091">
        <v>0</v>
      </c>
      <c r="V612" s="1091">
        <v>0</v>
      </c>
      <c r="W612" s="1091">
        <v>0</v>
      </c>
      <c r="X612" s="1091">
        <v>0</v>
      </c>
      <c r="Y612" s="1138">
        <v>0</v>
      </c>
      <c r="Z612" s="1138">
        <v>0</v>
      </c>
      <c r="AA612" s="1091">
        <v>0</v>
      </c>
      <c r="AB612" s="1138">
        <v>0</v>
      </c>
      <c r="AC612" s="1091">
        <v>46407</v>
      </c>
      <c r="AD612" s="1091">
        <v>0</v>
      </c>
      <c r="AE612" s="1091">
        <v>46407</v>
      </c>
      <c r="AF612" s="1091">
        <v>0</v>
      </c>
      <c r="AG612" s="1091">
        <v>46407</v>
      </c>
      <c r="AH612" s="1091">
        <v>0</v>
      </c>
      <c r="AI612" s="1091">
        <v>46407</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375671</v>
      </c>
      <c r="O617" s="1091">
        <v>375671</v>
      </c>
      <c r="P617" s="1091">
        <v>375671</v>
      </c>
      <c r="Q617" s="1091">
        <v>535617.01812239073</v>
      </c>
      <c r="R617" s="1091">
        <v>0</v>
      </c>
      <c r="S617" s="1091">
        <v>0</v>
      </c>
      <c r="T617" s="1091">
        <v>0</v>
      </c>
      <c r="U617" s="1091">
        <v>0</v>
      </c>
      <c r="V617" s="1091">
        <v>0</v>
      </c>
      <c r="W617" s="1091">
        <v>0</v>
      </c>
      <c r="X617" s="1091">
        <v>375671</v>
      </c>
      <c r="Y617" s="1138">
        <v>0</v>
      </c>
      <c r="Z617" s="1138">
        <v>0</v>
      </c>
      <c r="AA617" s="1091">
        <v>0</v>
      </c>
      <c r="AB617" s="1138">
        <v>0</v>
      </c>
      <c r="AC617" s="1091">
        <v>0</v>
      </c>
      <c r="AD617" s="1091">
        <v>0</v>
      </c>
      <c r="AE617" s="1091">
        <v>0</v>
      </c>
      <c r="AF617" s="1091">
        <v>0</v>
      </c>
      <c r="AG617" s="1091">
        <v>0</v>
      </c>
      <c r="AH617" s="1091">
        <v>375671</v>
      </c>
      <c r="AI617" s="1091">
        <v>375671</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88601</v>
      </c>
      <c r="O618" s="1091">
        <v>88601</v>
      </c>
      <c r="P618" s="1091">
        <v>88601</v>
      </c>
      <c r="Q618" s="1091">
        <v>122644.5051800566</v>
      </c>
      <c r="R618" s="1091">
        <v>0</v>
      </c>
      <c r="S618" s="1091">
        <v>0</v>
      </c>
      <c r="T618" s="1091">
        <v>0</v>
      </c>
      <c r="U618" s="1091">
        <v>0</v>
      </c>
      <c r="V618" s="1091">
        <v>0</v>
      </c>
      <c r="W618" s="1091">
        <v>0</v>
      </c>
      <c r="X618" s="1091">
        <v>88601</v>
      </c>
      <c r="Y618" s="1138">
        <v>0</v>
      </c>
      <c r="Z618" s="1138">
        <v>0</v>
      </c>
      <c r="AA618" s="1091">
        <v>0</v>
      </c>
      <c r="AB618" s="1138">
        <v>0</v>
      </c>
      <c r="AC618" s="1091">
        <v>0</v>
      </c>
      <c r="AD618" s="1091">
        <v>0</v>
      </c>
      <c r="AE618" s="1091">
        <v>0</v>
      </c>
      <c r="AF618" s="1091">
        <v>0</v>
      </c>
      <c r="AG618" s="1091">
        <v>0</v>
      </c>
      <c r="AH618" s="1091">
        <v>88601</v>
      </c>
      <c r="AI618" s="1091">
        <v>88601</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561417</v>
      </c>
      <c r="O619" s="1091">
        <v>561417</v>
      </c>
      <c r="P619" s="1091">
        <v>561417</v>
      </c>
      <c r="Q619" s="1091">
        <v>754497.50194223877</v>
      </c>
      <c r="R619" s="1091">
        <v>0</v>
      </c>
      <c r="S619" s="1091">
        <v>0</v>
      </c>
      <c r="T619" s="1091">
        <v>0</v>
      </c>
      <c r="U619" s="1091">
        <v>0</v>
      </c>
      <c r="V619" s="1091">
        <v>0</v>
      </c>
      <c r="W619" s="1091">
        <v>0</v>
      </c>
      <c r="X619" s="1091">
        <v>561417</v>
      </c>
      <c r="Y619" s="1138">
        <v>0</v>
      </c>
      <c r="Z619" s="1138">
        <v>0</v>
      </c>
      <c r="AA619" s="1091">
        <v>0</v>
      </c>
      <c r="AB619" s="1138">
        <v>0</v>
      </c>
      <c r="AC619" s="1091">
        <v>0</v>
      </c>
      <c r="AD619" s="1091">
        <v>0</v>
      </c>
      <c r="AE619" s="1091">
        <v>0</v>
      </c>
      <c r="AF619" s="1091">
        <v>0</v>
      </c>
      <c r="AG619" s="1091">
        <v>0</v>
      </c>
      <c r="AH619" s="1091">
        <v>561417</v>
      </c>
      <c r="AI619" s="1091">
        <v>561417</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12798900</v>
      </c>
      <c r="N620" s="1091">
        <v>4619181</v>
      </c>
      <c r="O620" s="1091">
        <v>17418081</v>
      </c>
      <c r="P620" s="1091">
        <v>17418081</v>
      </c>
      <c r="Q620" s="1091">
        <v>22726645.002565671</v>
      </c>
      <c r="R620" s="1091">
        <v>0</v>
      </c>
      <c r="S620" s="1091">
        <v>0</v>
      </c>
      <c r="T620" s="1091">
        <v>0</v>
      </c>
      <c r="U620" s="1091">
        <v>0</v>
      </c>
      <c r="V620" s="1091">
        <v>0</v>
      </c>
      <c r="W620" s="1091">
        <v>0</v>
      </c>
      <c r="X620" s="1091">
        <v>4619181</v>
      </c>
      <c r="Y620" s="1138">
        <v>0</v>
      </c>
      <c r="Z620" s="1138">
        <v>0</v>
      </c>
      <c r="AA620" s="1091">
        <v>0</v>
      </c>
      <c r="AB620" s="1138">
        <v>0</v>
      </c>
      <c r="AC620" s="1091">
        <v>12798900</v>
      </c>
      <c r="AD620" s="1091">
        <v>0</v>
      </c>
      <c r="AE620" s="1091">
        <v>12798900</v>
      </c>
      <c r="AF620" s="1091">
        <v>0</v>
      </c>
      <c r="AG620" s="1091">
        <v>12798900</v>
      </c>
      <c r="AH620" s="1091">
        <v>4619181</v>
      </c>
      <c r="AI620" s="1091">
        <v>17418081</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16735227</v>
      </c>
      <c r="N621" s="1091">
        <v>64937980</v>
      </c>
      <c r="O621" s="1091">
        <v>81673207</v>
      </c>
      <c r="P621" s="1091">
        <v>81673207</v>
      </c>
      <c r="Q621" s="1091">
        <v>103461175.07857761</v>
      </c>
      <c r="R621" s="1091">
        <v>115323.6</v>
      </c>
      <c r="S621" s="1091">
        <v>148035.00506497305</v>
      </c>
      <c r="T621" s="1091">
        <v>115323.59999999999</v>
      </c>
      <c r="U621" s="1091">
        <v>0</v>
      </c>
      <c r="V621" s="1091">
        <v>0</v>
      </c>
      <c r="W621" s="1091">
        <v>115323.6</v>
      </c>
      <c r="X621" s="1091">
        <v>64937980</v>
      </c>
      <c r="Y621" s="1138">
        <v>0</v>
      </c>
      <c r="Z621" s="1138">
        <v>0</v>
      </c>
      <c r="AA621" s="1091">
        <v>0</v>
      </c>
      <c r="AB621" s="1138">
        <v>0</v>
      </c>
      <c r="AC621" s="1091">
        <v>16735227</v>
      </c>
      <c r="AD621" s="1091">
        <v>0</v>
      </c>
      <c r="AE621" s="1091">
        <v>16735227</v>
      </c>
      <c r="AF621" s="1091">
        <v>0</v>
      </c>
      <c r="AG621" s="1091">
        <v>16735227</v>
      </c>
      <c r="AH621" s="1091">
        <v>64937980</v>
      </c>
      <c r="AI621" s="1091">
        <v>81673207</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8561471</v>
      </c>
      <c r="N622" s="1091">
        <v>5630043</v>
      </c>
      <c r="O622" s="1091">
        <v>14191514</v>
      </c>
      <c r="P622" s="1091">
        <v>14191514</v>
      </c>
      <c r="Q622" s="1091">
        <v>17453772.179411158</v>
      </c>
      <c r="R622" s="1091">
        <v>56498.8</v>
      </c>
      <c r="S622" s="1091">
        <v>70005.409238571403</v>
      </c>
      <c r="T622" s="1091">
        <v>56498.8</v>
      </c>
      <c r="U622" s="1091">
        <v>0</v>
      </c>
      <c r="V622" s="1091">
        <v>0</v>
      </c>
      <c r="W622" s="1091">
        <v>56498.8</v>
      </c>
      <c r="X622" s="1091">
        <v>5630043</v>
      </c>
      <c r="Y622" s="1138">
        <v>0</v>
      </c>
      <c r="Z622" s="1138">
        <v>0</v>
      </c>
      <c r="AA622" s="1091">
        <v>0</v>
      </c>
      <c r="AB622" s="1138">
        <v>0</v>
      </c>
      <c r="AC622" s="1091">
        <v>8561471</v>
      </c>
      <c r="AD622" s="1091">
        <v>0</v>
      </c>
      <c r="AE622" s="1091">
        <v>8561471</v>
      </c>
      <c r="AF622" s="1091">
        <v>0</v>
      </c>
      <c r="AG622" s="1091">
        <v>8561471</v>
      </c>
      <c r="AH622" s="1091">
        <v>5630043</v>
      </c>
      <c r="AI622" s="1091">
        <v>14191514</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80403</v>
      </c>
      <c r="S623" s="1091">
        <v>98885.548401755819</v>
      </c>
      <c r="T623" s="1091">
        <v>80403</v>
      </c>
      <c r="U623" s="1091">
        <v>0</v>
      </c>
      <c r="V623" s="1091">
        <v>0</v>
      </c>
      <c r="W623" s="1091">
        <v>80403</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8451070</v>
      </c>
      <c r="N624" s="1091">
        <v>299138</v>
      </c>
      <c r="O624" s="1091">
        <v>8750208</v>
      </c>
      <c r="P624" s="1091">
        <v>8750208</v>
      </c>
      <c r="Q624" s="1091">
        <v>10448205.957506428</v>
      </c>
      <c r="R624" s="1091">
        <v>72448</v>
      </c>
      <c r="S624" s="1091">
        <v>86506.70077893298</v>
      </c>
      <c r="T624" s="1091">
        <v>72448</v>
      </c>
      <c r="U624" s="1091">
        <v>0</v>
      </c>
      <c r="V624" s="1091">
        <v>0</v>
      </c>
      <c r="W624" s="1091">
        <v>72448</v>
      </c>
      <c r="X624" s="1091">
        <v>299138</v>
      </c>
      <c r="Y624" s="1138">
        <v>0</v>
      </c>
      <c r="Z624" s="1138">
        <v>0</v>
      </c>
      <c r="AA624" s="1091">
        <v>0</v>
      </c>
      <c r="AB624" s="1138">
        <v>0</v>
      </c>
      <c r="AC624" s="1091">
        <v>8451070</v>
      </c>
      <c r="AD624" s="1091">
        <v>0</v>
      </c>
      <c r="AE624" s="1091">
        <v>8451070</v>
      </c>
      <c r="AF624" s="1091">
        <v>0</v>
      </c>
      <c r="AG624" s="1091">
        <v>8451070</v>
      </c>
      <c r="AH624" s="1091">
        <v>299138</v>
      </c>
      <c r="AI624" s="1091">
        <v>8750208</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15000836</v>
      </c>
      <c r="N625" s="1091">
        <v>291475</v>
      </c>
      <c r="O625" s="1091">
        <v>15292311</v>
      </c>
      <c r="P625" s="1091">
        <v>15292311</v>
      </c>
      <c r="Q625" s="1091">
        <v>17727979.678432707</v>
      </c>
      <c r="R625" s="1091">
        <v>120841</v>
      </c>
      <c r="S625" s="1091">
        <v>140087.83841248628</v>
      </c>
      <c r="T625" s="1091">
        <v>120841</v>
      </c>
      <c r="U625" s="1091">
        <v>0</v>
      </c>
      <c r="V625" s="1091">
        <v>0</v>
      </c>
      <c r="W625" s="1091">
        <v>120841</v>
      </c>
      <c r="X625" s="1091">
        <v>291475</v>
      </c>
      <c r="Y625" s="1138">
        <v>0</v>
      </c>
      <c r="Z625" s="1138">
        <v>0</v>
      </c>
      <c r="AA625" s="1091">
        <v>0</v>
      </c>
      <c r="AB625" s="1138">
        <v>0</v>
      </c>
      <c r="AC625" s="1091">
        <v>15000836</v>
      </c>
      <c r="AD625" s="1091">
        <v>0</v>
      </c>
      <c r="AE625" s="1091">
        <v>15000836</v>
      </c>
      <c r="AF625" s="1091">
        <v>0</v>
      </c>
      <c r="AG625" s="1091">
        <v>15000836</v>
      </c>
      <c r="AH625" s="1091">
        <v>291475</v>
      </c>
      <c r="AI625" s="1091">
        <v>15292311</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64.11</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129.77499999999998</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148.60916666666671</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4900901.25</v>
      </c>
      <c r="N629" s="144">
        <v>0</v>
      </c>
      <c r="O629" s="144">
        <v>4900901.25</v>
      </c>
      <c r="P629" s="144">
        <v>4900901.25</v>
      </c>
      <c r="Q629" s="144">
        <v>4937279.0250000004</v>
      </c>
      <c r="R629" s="144">
        <v>31500</v>
      </c>
      <c r="S629" s="144">
        <v>31736.25</v>
      </c>
      <c r="T629" s="144">
        <v>31500</v>
      </c>
      <c r="U629" s="144">
        <v>0</v>
      </c>
      <c r="V629" s="144">
        <v>0</v>
      </c>
      <c r="W629" s="144">
        <v>31500</v>
      </c>
      <c r="X629" s="144">
        <v>0</v>
      </c>
      <c r="Y629" s="1134">
        <v>0</v>
      </c>
      <c r="Z629" s="1134">
        <v>0</v>
      </c>
      <c r="AA629" s="144">
        <v>0</v>
      </c>
      <c r="AB629" s="1134">
        <v>153.66333333333333</v>
      </c>
      <c r="AC629" s="144">
        <v>4900901.25</v>
      </c>
      <c r="AD629" s="144">
        <v>0</v>
      </c>
      <c r="AE629" s="144">
        <v>4900901.25</v>
      </c>
      <c r="AF629" s="144">
        <v>0</v>
      </c>
      <c r="AG629" s="144">
        <v>4900901.25</v>
      </c>
      <c r="AH629" s="144">
        <v>0</v>
      </c>
      <c r="AI629" s="144">
        <v>4900901.25</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7126545.416666666</v>
      </c>
      <c r="N630" s="144">
        <v>0</v>
      </c>
      <c r="O630" s="144">
        <v>7126545.416666666</v>
      </c>
      <c r="P630" s="144">
        <v>7126545.416666666</v>
      </c>
      <c r="Q630" s="144">
        <v>6968633.2048948221</v>
      </c>
      <c r="R630" s="144">
        <v>43208.333333333336</v>
      </c>
      <c r="S630" s="144">
        <v>42264.461974110032</v>
      </c>
      <c r="T630" s="144">
        <v>43208.333333333336</v>
      </c>
      <c r="U630" s="144">
        <v>0</v>
      </c>
      <c r="V630" s="144">
        <v>0</v>
      </c>
      <c r="W630" s="144">
        <v>43208.333333333336</v>
      </c>
      <c r="X630" s="144">
        <v>0</v>
      </c>
      <c r="Y630" s="1134">
        <v>0</v>
      </c>
      <c r="Z630" s="1134">
        <v>0</v>
      </c>
      <c r="AA630" s="144">
        <v>0</v>
      </c>
      <c r="AB630" s="1134">
        <v>157.50916666666663</v>
      </c>
      <c r="AC630" s="144">
        <v>6851545.416666666</v>
      </c>
      <c r="AD630" s="144">
        <v>275000</v>
      </c>
      <c r="AE630" s="144">
        <v>7126545.416666666</v>
      </c>
      <c r="AF630" s="144">
        <v>0</v>
      </c>
      <c r="AG630" s="144">
        <v>7126545.416666666</v>
      </c>
      <c r="AH630" s="144">
        <v>0</v>
      </c>
      <c r="AI630" s="144">
        <v>7126545.416666666</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10242804.158144219</v>
      </c>
      <c r="N631" s="144">
        <v>0</v>
      </c>
      <c r="O631" s="144">
        <v>10242804.158144219</v>
      </c>
      <c r="P631" s="144">
        <v>10242804.158144219</v>
      </c>
      <c r="Q631" s="144">
        <v>9723806.0685684029</v>
      </c>
      <c r="R631" s="144">
        <v>61000.000000000007</v>
      </c>
      <c r="S631" s="144">
        <v>57929.588085587719</v>
      </c>
      <c r="T631" s="144">
        <v>61000.000000000015</v>
      </c>
      <c r="U631" s="144">
        <v>0</v>
      </c>
      <c r="V631" s="144">
        <v>0</v>
      </c>
      <c r="W631" s="144">
        <v>61000.000000000007</v>
      </c>
      <c r="X631" s="144">
        <v>0</v>
      </c>
      <c r="Y631" s="1134">
        <v>0</v>
      </c>
      <c r="Z631" s="1134">
        <v>0</v>
      </c>
      <c r="AA631" s="144">
        <v>0</v>
      </c>
      <c r="AB631" s="1134">
        <v>159.63500000000002</v>
      </c>
      <c r="AC631" s="144">
        <v>9960842.5</v>
      </c>
      <c r="AD631" s="144">
        <v>281961.65814421792</v>
      </c>
      <c r="AE631" s="144">
        <v>10242804.158144219</v>
      </c>
      <c r="AF631" s="144">
        <v>0</v>
      </c>
      <c r="AG631" s="144">
        <v>10242804.158144219</v>
      </c>
      <c r="AH631" s="144">
        <v>0</v>
      </c>
      <c r="AI631" s="144">
        <v>10242804.158144219</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8569049.8796284087</v>
      </c>
      <c r="N632" s="144">
        <v>0</v>
      </c>
      <c r="O632" s="144">
        <v>8569049.8796284087</v>
      </c>
      <c r="P632" s="144">
        <v>8569049.8796284087</v>
      </c>
      <c r="Q632" s="144">
        <v>7897564.6870200979</v>
      </c>
      <c r="R632" s="144">
        <v>48291.666666666664</v>
      </c>
      <c r="S632" s="144">
        <v>44525.168836009987</v>
      </c>
      <c r="T632" s="144">
        <v>48291.666666666664</v>
      </c>
      <c r="U632" s="144">
        <v>0</v>
      </c>
      <c r="V632" s="144">
        <v>0</v>
      </c>
      <c r="W632" s="144">
        <v>48291.666666666664</v>
      </c>
      <c r="X632" s="144">
        <v>0</v>
      </c>
      <c r="Y632" s="1134">
        <v>0</v>
      </c>
      <c r="Z632" s="1134">
        <v>0</v>
      </c>
      <c r="AA632" s="144">
        <v>0</v>
      </c>
      <c r="AB632" s="1134">
        <v>167.29150000000007</v>
      </c>
      <c r="AC632" s="144">
        <v>8279950.3281250019</v>
      </c>
      <c r="AD632" s="144">
        <v>289099.5515034066</v>
      </c>
      <c r="AE632" s="144">
        <v>8569049.8796284087</v>
      </c>
      <c r="AF632" s="144">
        <v>0</v>
      </c>
      <c r="AG632" s="144">
        <v>8569049.8796284087</v>
      </c>
      <c r="AH632" s="144">
        <v>0</v>
      </c>
      <c r="AI632" s="144">
        <v>8569049.8796284087</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5787332.5696182763</v>
      </c>
      <c r="N633" s="144">
        <v>0</v>
      </c>
      <c r="O633" s="144">
        <v>5787332.5696182763</v>
      </c>
      <c r="P633" s="144">
        <v>5787332.5696182763</v>
      </c>
      <c r="Q633" s="144">
        <v>5177812.8522541523</v>
      </c>
      <c r="R633" s="144">
        <v>30500.000000000004</v>
      </c>
      <c r="S633" s="144">
        <v>27302.09637363923</v>
      </c>
      <c r="T633" s="144">
        <v>30500.000000000011</v>
      </c>
      <c r="U633" s="144">
        <v>0</v>
      </c>
      <c r="V633" s="144">
        <v>0</v>
      </c>
      <c r="W633" s="144">
        <v>30500.000000000004</v>
      </c>
      <c r="X633" s="144">
        <v>0</v>
      </c>
      <c r="Y633" s="1134">
        <v>0</v>
      </c>
      <c r="Z633" s="1134">
        <v>0</v>
      </c>
      <c r="AA633" s="144">
        <v>0</v>
      </c>
      <c r="AB633" s="1134">
        <v>175.65607500000002</v>
      </c>
      <c r="AC633" s="144">
        <v>5490914.4281250015</v>
      </c>
      <c r="AD633" s="144">
        <v>296418.14149327367</v>
      </c>
      <c r="AE633" s="144">
        <v>5787332.5696182763</v>
      </c>
      <c r="AF633" s="144">
        <v>0</v>
      </c>
      <c r="AG633" s="144">
        <v>5787332.5696182763</v>
      </c>
      <c r="AH633" s="144">
        <v>0</v>
      </c>
      <c r="AI633" s="144">
        <v>5787332.5696182763</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6069382.1520020543</v>
      </c>
      <c r="N634" s="144">
        <v>0</v>
      </c>
      <c r="O634" s="144">
        <v>6069382.1520020543</v>
      </c>
      <c r="P634" s="144">
        <v>6069382.1520020543</v>
      </c>
      <c r="Q634" s="144">
        <v>5272041.1593985967</v>
      </c>
      <c r="R634" s="144">
        <v>30500.000000000004</v>
      </c>
      <c r="S634" s="144">
        <v>26506.889683144876</v>
      </c>
      <c r="T634" s="144">
        <v>30500.000000000007</v>
      </c>
      <c r="U634" s="144">
        <v>0</v>
      </c>
      <c r="V634" s="144">
        <v>0</v>
      </c>
      <c r="W634" s="144">
        <v>30500.000000000004</v>
      </c>
      <c r="X634" s="144">
        <v>0</v>
      </c>
      <c r="Y634" s="1134">
        <v>0</v>
      </c>
      <c r="Z634" s="1134">
        <v>0</v>
      </c>
      <c r="AA634" s="144">
        <v>0</v>
      </c>
      <c r="AB634" s="1134">
        <v>184.43887874999999</v>
      </c>
      <c r="AC634" s="144">
        <v>5765460.1495312518</v>
      </c>
      <c r="AD634" s="144">
        <v>303922.0024708031</v>
      </c>
      <c r="AE634" s="144">
        <v>6069382.1520020543</v>
      </c>
      <c r="AF634" s="144">
        <v>0</v>
      </c>
      <c r="AG634" s="144">
        <v>6069382.1520020543</v>
      </c>
      <c r="AH634" s="144">
        <v>0</v>
      </c>
      <c r="AI634" s="144">
        <v>6069382.1520020543</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6365348.9816011917</v>
      </c>
      <c r="N635" s="144">
        <v>0</v>
      </c>
      <c r="O635" s="144">
        <v>6365348.9816011917</v>
      </c>
      <c r="P635" s="144">
        <v>6365348.9816011917</v>
      </c>
      <c r="Q635" s="144">
        <v>5368127.8509339802</v>
      </c>
      <c r="R635" s="144">
        <v>30500.000000000004</v>
      </c>
      <c r="S635" s="144">
        <v>25734.844352567849</v>
      </c>
      <c r="T635" s="144">
        <v>30500.000000000004</v>
      </c>
      <c r="U635" s="144">
        <v>0</v>
      </c>
      <c r="V635" s="144">
        <v>0</v>
      </c>
      <c r="W635" s="144">
        <v>30500.000000000004</v>
      </c>
      <c r="X635" s="144">
        <v>0</v>
      </c>
      <c r="Y635" s="1134">
        <v>0</v>
      </c>
      <c r="Z635" s="1134">
        <v>0</v>
      </c>
      <c r="AA635" s="144">
        <v>0</v>
      </c>
      <c r="AB635" s="1134">
        <v>193.66082268750009</v>
      </c>
      <c r="AC635" s="144">
        <v>6053733.1570078153</v>
      </c>
      <c r="AD635" s="144">
        <v>311615.82459337724</v>
      </c>
      <c r="AE635" s="144">
        <v>6365348.9816011917</v>
      </c>
      <c r="AF635" s="144">
        <v>0</v>
      </c>
      <c r="AG635" s="144">
        <v>6365348.9816011917</v>
      </c>
      <c r="AH635" s="144">
        <v>0</v>
      </c>
      <c r="AI635" s="144">
        <v>6365348.9816011917</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6675924.2316084821</v>
      </c>
      <c r="N636" s="144">
        <v>0</v>
      </c>
      <c r="O636" s="144">
        <v>6675924.2316084821</v>
      </c>
      <c r="P636" s="144">
        <v>6675924.2316084821</v>
      </c>
      <c r="Q636" s="144">
        <v>5466108.8814154975</v>
      </c>
      <c r="R636" s="144">
        <v>30500.000000000004</v>
      </c>
      <c r="S636" s="144">
        <v>24985.285779192076</v>
      </c>
      <c r="T636" s="144">
        <v>30500.000000000011</v>
      </c>
      <c r="U636" s="144">
        <v>0</v>
      </c>
      <c r="V636" s="144">
        <v>0</v>
      </c>
      <c r="W636" s="144">
        <v>30500.000000000004</v>
      </c>
      <c r="X636" s="144">
        <v>0</v>
      </c>
      <c r="Y636" s="1134">
        <v>0</v>
      </c>
      <c r="Z636" s="1134">
        <v>0</v>
      </c>
      <c r="AA636" s="144">
        <v>0</v>
      </c>
      <c r="AB636" s="1134">
        <v>203.34386382187509</v>
      </c>
      <c r="AC636" s="144">
        <v>6356419.8148582056</v>
      </c>
      <c r="AD636" s="144">
        <v>319504.41675027786</v>
      </c>
      <c r="AE636" s="144">
        <v>6675924.2316084821</v>
      </c>
      <c r="AF636" s="144">
        <v>0</v>
      </c>
      <c r="AG636" s="144">
        <v>6675924.2316084821</v>
      </c>
      <c r="AH636" s="144">
        <v>0</v>
      </c>
      <c r="AI636" s="144">
        <v>6675924.2316084821</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7001833.5151695134</v>
      </c>
      <c r="N637" s="144">
        <v>0</v>
      </c>
      <c r="O637" s="144">
        <v>7001833.5151695134</v>
      </c>
      <c r="P637" s="144">
        <v>7001833.5151695134</v>
      </c>
      <c r="Q637" s="144">
        <v>5566020.9041389572</v>
      </c>
      <c r="R637" s="144">
        <v>30500.000000000004</v>
      </c>
      <c r="S637" s="144">
        <v>24257.559008924349</v>
      </c>
      <c r="T637" s="144">
        <v>30500.000000000007</v>
      </c>
      <c r="U637" s="144">
        <v>0</v>
      </c>
      <c r="V637" s="144">
        <v>0</v>
      </c>
      <c r="W637" s="144">
        <v>30500.000000000004</v>
      </c>
      <c r="X637" s="144">
        <v>0</v>
      </c>
      <c r="Y637" s="1134">
        <v>0</v>
      </c>
      <c r="Z637" s="1134">
        <v>0</v>
      </c>
      <c r="AA637" s="144">
        <v>0</v>
      </c>
      <c r="AB637" s="1134">
        <v>213.51105701296879</v>
      </c>
      <c r="AC637" s="144">
        <v>6674240.8056011153</v>
      </c>
      <c r="AD637" s="144">
        <v>327592.70956839848</v>
      </c>
      <c r="AE637" s="144">
        <v>7001833.5151695134</v>
      </c>
      <c r="AF637" s="144">
        <v>0</v>
      </c>
      <c r="AG637" s="144">
        <v>7001833.5151695134</v>
      </c>
      <c r="AH637" s="144">
        <v>0</v>
      </c>
      <c r="AI637" s="144">
        <v>7001833.5151695134</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7343838.604375219</v>
      </c>
      <c r="N638" s="144">
        <v>0</v>
      </c>
      <c r="O638" s="144">
        <v>7343838.604375219</v>
      </c>
      <c r="P638" s="144">
        <v>7343838.604375219</v>
      </c>
      <c r="Q638" s="144">
        <v>5667901.2847058894</v>
      </c>
      <c r="R638" s="144">
        <v>30500.000000000004</v>
      </c>
      <c r="S638" s="144">
        <v>23551.02816400423</v>
      </c>
      <c r="T638" s="144">
        <v>30500.000000000004</v>
      </c>
      <c r="U638" s="144">
        <v>0</v>
      </c>
      <c r="V638" s="144">
        <v>0</v>
      </c>
      <c r="W638" s="144">
        <v>30500.000000000004</v>
      </c>
      <c r="X638" s="144">
        <v>0</v>
      </c>
      <c r="Y638" s="1134">
        <v>0</v>
      </c>
      <c r="Z638" s="1134">
        <v>0</v>
      </c>
      <c r="AA638" s="144">
        <v>0</v>
      </c>
      <c r="AB638" s="1134">
        <v>224.18660986361724</v>
      </c>
      <c r="AC638" s="144">
        <v>7007952.8458811734</v>
      </c>
      <c r="AD638" s="144">
        <v>335885.75849404669</v>
      </c>
      <c r="AE638" s="144">
        <v>7343838.604375219</v>
      </c>
      <c r="AF638" s="144">
        <v>0</v>
      </c>
      <c r="AG638" s="144">
        <v>7343838.604375219</v>
      </c>
      <c r="AH638" s="144">
        <v>0</v>
      </c>
      <c r="AI638" s="144">
        <v>7343838.604375219</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7702739.2351279948</v>
      </c>
      <c r="N639" s="144">
        <v>0</v>
      </c>
      <c r="O639" s="144">
        <v>7702739.2351279948</v>
      </c>
      <c r="P639" s="144">
        <v>7702739.2351279948</v>
      </c>
      <c r="Q639" s="144">
        <v>5771788.1148520224</v>
      </c>
      <c r="R639" s="144">
        <v>30500.000000000004</v>
      </c>
      <c r="S639" s="144">
        <v>22865.075887382736</v>
      </c>
      <c r="T639" s="144">
        <v>30500.000000000004</v>
      </c>
      <c r="U639" s="144">
        <v>0</v>
      </c>
      <c r="V639" s="144">
        <v>0</v>
      </c>
      <c r="W639" s="144">
        <v>30500.000000000004</v>
      </c>
      <c r="X639" s="144">
        <v>0</v>
      </c>
      <c r="Y639" s="1134">
        <v>0</v>
      </c>
      <c r="Z639" s="1134">
        <v>0</v>
      </c>
      <c r="AA639" s="144">
        <v>0</v>
      </c>
      <c r="AB639" s="1134">
        <v>235.39594035679821</v>
      </c>
      <c r="AC639" s="144">
        <v>7358350.488175232</v>
      </c>
      <c r="AD639" s="144">
        <v>344388.74695276271</v>
      </c>
      <c r="AE639" s="144">
        <v>7702739.2351279948</v>
      </c>
      <c r="AF639" s="144">
        <v>0</v>
      </c>
      <c r="AG639" s="144">
        <v>7702739.2351279948</v>
      </c>
      <c r="AH639" s="144">
        <v>0</v>
      </c>
      <c r="AI639" s="144">
        <v>7702739.2351279948</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8079375.0021731239</v>
      </c>
      <c r="N640" s="144">
        <v>0</v>
      </c>
      <c r="O640" s="144">
        <v>8079375.0021731239</v>
      </c>
      <c r="P640" s="144">
        <v>8079375.0021731239</v>
      </c>
      <c r="Q640" s="144">
        <v>5877720.2265442843</v>
      </c>
      <c r="R640" s="144">
        <v>30500.000000000004</v>
      </c>
      <c r="S640" s="144">
        <v>22199.102803284215</v>
      </c>
      <c r="T640" s="144">
        <v>30500.000000000004</v>
      </c>
      <c r="U640" s="144">
        <v>0</v>
      </c>
      <c r="V640" s="144">
        <v>0</v>
      </c>
      <c r="W640" s="144">
        <v>30500.000000000004</v>
      </c>
      <c r="X640" s="144">
        <v>0</v>
      </c>
      <c r="Y640" s="1134">
        <v>0</v>
      </c>
      <c r="Z640" s="1134">
        <v>0</v>
      </c>
      <c r="AA640" s="144">
        <v>0</v>
      </c>
      <c r="AB640" s="1134">
        <v>247.16573737463807</v>
      </c>
      <c r="AC640" s="144">
        <v>7726268.0125839952</v>
      </c>
      <c r="AD640" s="144">
        <v>353106.98958912893</v>
      </c>
      <c r="AE640" s="144">
        <v>8079375.0021731239</v>
      </c>
      <c r="AF640" s="144">
        <v>0</v>
      </c>
      <c r="AG640" s="144">
        <v>8079375.0021731239</v>
      </c>
      <c r="AH640" s="144">
        <v>0</v>
      </c>
      <c r="AI640" s="144">
        <v>8079375.0021731239</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8474627.3488017898</v>
      </c>
      <c r="N641" s="144">
        <v>0</v>
      </c>
      <c r="O641" s="144">
        <v>8474627.3488017898</v>
      </c>
      <c r="P641" s="144">
        <v>8474627.3488017898</v>
      </c>
      <c r="Q641" s="144">
        <v>5985737.2063515885</v>
      </c>
      <c r="R641" s="144">
        <v>30500.000000000004</v>
      </c>
      <c r="S641" s="144">
        <v>21552.526993479827</v>
      </c>
      <c r="T641" s="144">
        <v>30500.000000000011</v>
      </c>
      <c r="U641" s="144">
        <v>0</v>
      </c>
      <c r="V641" s="144">
        <v>0</v>
      </c>
      <c r="W641" s="144">
        <v>30500.000000000004</v>
      </c>
      <c r="X641" s="144">
        <v>0</v>
      </c>
      <c r="Y641" s="1134">
        <v>0</v>
      </c>
      <c r="Z641" s="1134">
        <v>0</v>
      </c>
      <c r="AA641" s="144">
        <v>0</v>
      </c>
      <c r="AB641" s="1134">
        <v>259.52402424337009</v>
      </c>
      <c r="AC641" s="144">
        <v>8112581.4132131925</v>
      </c>
      <c r="AD641" s="144">
        <v>362045.93558859598</v>
      </c>
      <c r="AE641" s="144">
        <v>8474627.3488017898</v>
      </c>
      <c r="AF641" s="144">
        <v>0</v>
      </c>
      <c r="AG641" s="144">
        <v>8474627.3488017898</v>
      </c>
      <c r="AH641" s="144">
        <v>0</v>
      </c>
      <c r="AI641" s="144">
        <v>8474627.3488017898</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8889421.6559572555</v>
      </c>
      <c r="N642" s="144">
        <v>0</v>
      </c>
      <c r="O642" s="144">
        <v>8889421.6559572555</v>
      </c>
      <c r="P642" s="144">
        <v>8889421.6559572555</v>
      </c>
      <c r="Q642" s="144">
        <v>6095879.4100946225</v>
      </c>
      <c r="R642" s="144">
        <v>30500.000000000004</v>
      </c>
      <c r="S642" s="144">
        <v>20924.783488815367</v>
      </c>
      <c r="T642" s="144">
        <v>30500.000000000007</v>
      </c>
      <c r="U642" s="144">
        <v>0</v>
      </c>
      <c r="V642" s="144">
        <v>0</v>
      </c>
      <c r="W642" s="144">
        <v>30500.000000000004</v>
      </c>
      <c r="X642" s="144">
        <v>0</v>
      </c>
      <c r="Y642" s="1134">
        <v>0</v>
      </c>
      <c r="Z642" s="1134">
        <v>0</v>
      </c>
      <c r="AA642" s="144">
        <v>0</v>
      </c>
      <c r="AB642" s="1134">
        <v>272.50022545553867</v>
      </c>
      <c r="AC642" s="144">
        <v>8518210.4838738553</v>
      </c>
      <c r="AD642" s="144">
        <v>371211.17208340089</v>
      </c>
      <c r="AE642" s="144">
        <v>8889421.6559572555</v>
      </c>
      <c r="AF642" s="144">
        <v>0</v>
      </c>
      <c r="AG642" s="144">
        <v>8889421.6559572555</v>
      </c>
      <c r="AH642" s="144">
        <v>0</v>
      </c>
      <c r="AI642" s="144">
        <v>8889421.6559572555</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9324729.4357122555</v>
      </c>
      <c r="N643" s="144">
        <v>0</v>
      </c>
      <c r="O643" s="144">
        <v>9324729.4357122555</v>
      </c>
      <c r="P643" s="144">
        <v>9324729.4357122555</v>
      </c>
      <c r="Q643" s="144">
        <v>6208187.9777801465</v>
      </c>
      <c r="R643" s="144">
        <v>30500.000000000004</v>
      </c>
      <c r="S643" s="144">
        <v>20315.323775548895</v>
      </c>
      <c r="T643" s="144">
        <v>30500.000000000004</v>
      </c>
      <c r="U643" s="144">
        <v>0</v>
      </c>
      <c r="V643" s="144">
        <v>0</v>
      </c>
      <c r="W643" s="144">
        <v>30500.000000000004</v>
      </c>
      <c r="X643" s="144">
        <v>0</v>
      </c>
      <c r="Y643" s="1134">
        <v>0</v>
      </c>
      <c r="Z643" s="1134">
        <v>0</v>
      </c>
      <c r="AA643" s="144">
        <v>0</v>
      </c>
      <c r="AB643" s="1134">
        <v>286.12523672831543</v>
      </c>
      <c r="AC643" s="144">
        <v>8944121.0080675464</v>
      </c>
      <c r="AD643" s="144">
        <v>380608.42764470668</v>
      </c>
      <c r="AE643" s="144">
        <v>9324729.4357122555</v>
      </c>
      <c r="AF643" s="144">
        <v>0</v>
      </c>
      <c r="AG643" s="144">
        <v>9324729.4357122555</v>
      </c>
      <c r="AH643" s="144">
        <v>0</v>
      </c>
      <c r="AI643" s="144">
        <v>9324729.4357122555</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9781570.6343340725</v>
      </c>
      <c r="N644" s="144">
        <v>0</v>
      </c>
      <c r="O644" s="144">
        <v>9781570.6343340725</v>
      </c>
      <c r="P644" s="144">
        <v>9781570.6343340725</v>
      </c>
      <c r="Q644" s="144">
        <v>6322704.8488252815</v>
      </c>
      <c r="R644" s="144">
        <v>30500.000000000004</v>
      </c>
      <c r="S644" s="144">
        <v>19723.615316066887</v>
      </c>
      <c r="T644" s="144">
        <v>30499.999999999985</v>
      </c>
      <c r="U644" s="144">
        <v>0</v>
      </c>
      <c r="V644" s="144">
        <v>0</v>
      </c>
      <c r="W644" s="144">
        <v>30500.000000000004</v>
      </c>
      <c r="X644" s="144">
        <v>0</v>
      </c>
      <c r="Y644" s="1134">
        <v>0</v>
      </c>
      <c r="Z644" s="1134">
        <v>0</v>
      </c>
      <c r="AA644" s="144">
        <v>0</v>
      </c>
      <c r="AB644" s="1134">
        <v>300.43149856473133</v>
      </c>
      <c r="AC644" s="144">
        <v>9391327.0584709253</v>
      </c>
      <c r="AD644" s="144">
        <v>390243.57586314582</v>
      </c>
      <c r="AE644" s="144">
        <v>9781570.6343340725</v>
      </c>
      <c r="AF644" s="144">
        <v>0</v>
      </c>
      <c r="AG644" s="144">
        <v>9781570.6343340725</v>
      </c>
      <c r="AH644" s="144">
        <v>0</v>
      </c>
      <c r="AI644" s="144">
        <v>9781570.6343340725</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10261016.05041448</v>
      </c>
      <c r="N645" s="144">
        <v>0</v>
      </c>
      <c r="O645" s="144">
        <v>10261016.05041448</v>
      </c>
      <c r="P645" s="144">
        <v>10261016.05041448</v>
      </c>
      <c r="Q645" s="144">
        <v>6439472.7775774114</v>
      </c>
      <c r="R645" s="144">
        <v>30500.000000000004</v>
      </c>
      <c r="S645" s="144">
        <v>19149.141083560087</v>
      </c>
      <c r="T645" s="144">
        <v>30500.000000000004</v>
      </c>
      <c r="U645" s="144">
        <v>0</v>
      </c>
      <c r="V645" s="144">
        <v>0</v>
      </c>
      <c r="W645" s="144">
        <v>30500.000000000004</v>
      </c>
      <c r="X645" s="144">
        <v>0</v>
      </c>
      <c r="Y645" s="1134">
        <v>0</v>
      </c>
      <c r="Z645" s="1134">
        <v>0</v>
      </c>
      <c r="AA645" s="144">
        <v>0</v>
      </c>
      <c r="AB645" s="1134">
        <v>315.4530734929678</v>
      </c>
      <c r="AC645" s="144">
        <v>9860893.411394475</v>
      </c>
      <c r="AD645" s="144">
        <v>400122.63902000547</v>
      </c>
      <c r="AE645" s="144">
        <v>10261016.05041448</v>
      </c>
      <c r="AF645" s="144">
        <v>0</v>
      </c>
      <c r="AG645" s="144">
        <v>10261016.05041448</v>
      </c>
      <c r="AH645" s="144">
        <v>0</v>
      </c>
      <c r="AI645" s="144">
        <v>10261016.05041448</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10764189.87381555</v>
      </c>
      <c r="N646" s="144">
        <v>0</v>
      </c>
      <c r="O646" s="144">
        <v>10764189.87381555</v>
      </c>
      <c r="P646" s="144">
        <v>10764189.87381555</v>
      </c>
      <c r="Q646" s="144">
        <v>6558535.3491354827</v>
      </c>
      <c r="R646" s="144">
        <v>30500.000000000004</v>
      </c>
      <c r="S646" s="144">
        <v>18591.399110252518</v>
      </c>
      <c r="T646" s="144">
        <v>30500.000000000004</v>
      </c>
      <c r="U646" s="144">
        <v>0</v>
      </c>
      <c r="V646" s="144">
        <v>0</v>
      </c>
      <c r="W646" s="144">
        <v>30500.000000000004</v>
      </c>
      <c r="X646" s="144">
        <v>0</v>
      </c>
      <c r="Y646" s="1134">
        <v>0</v>
      </c>
      <c r="Z646" s="1134">
        <v>0</v>
      </c>
      <c r="AA646" s="144">
        <v>0</v>
      </c>
      <c r="AB646" s="1134">
        <v>331.22572716761624</v>
      </c>
      <c r="AC646" s="144">
        <v>10353938.0819642</v>
      </c>
      <c r="AD646" s="144">
        <v>410251.79185134947</v>
      </c>
      <c r="AE646" s="144">
        <v>10764189.87381555</v>
      </c>
      <c r="AF646" s="144">
        <v>0</v>
      </c>
      <c r="AG646" s="144">
        <v>10764189.87381555</v>
      </c>
      <c r="AH646" s="144">
        <v>0</v>
      </c>
      <c r="AI646" s="144">
        <v>10764189.87381555</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11" orientation="landscape" cellComments="asDisplayed" r:id="rId1"/>
  <headerFooter alignWithMargins="0">
    <oddHeader>&amp;C&amp;A</oddHeader>
    <oddFooter>&amp;C&amp;F&amp;R&amp;D</oddFooter>
  </headerFooter>
  <legacyDrawing r:id="rId2"/>
</worksheet>
</file>

<file path=xl/worksheets/sheet37.xml><?xml version="1.0" encoding="utf-8"?>
<worksheet xmlns="http://schemas.openxmlformats.org/spreadsheetml/2006/main" xmlns:r="http://schemas.openxmlformats.org/officeDocument/2006/relationships">
  <sheetPr>
    <pageSetUpPr fitToPage="1"/>
  </sheetPr>
  <dimension ref="A1:CT813"/>
  <sheetViews>
    <sheetView topLeftCell="C537" zoomScale="70" zoomScaleNormal="70" workbookViewId="0">
      <pane xSplit="6570" topLeftCell="AB1"/>
      <selection sqref="A1:XFD1048576"/>
      <selection pane="topRight" sqref="A1:XFD1048576"/>
    </sheetView>
  </sheetViews>
  <sheetFormatPr defaultColWidth="9"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2.125" style="371" customWidth="1" outlineLevel="1"/>
    <col min="13" max="13" width="22.75" style="371" customWidth="1" outlineLevel="1"/>
    <col min="14" max="14" width="17.75" style="371" customWidth="1" outlineLevel="1"/>
    <col min="15" max="15" width="21"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6" style="371" customWidth="1"/>
    <col min="22" max="22" width="15.75" style="371" customWidth="1"/>
    <col min="23" max="23" width="15.25" style="371" customWidth="1"/>
    <col min="24" max="24" width="15.875" style="1092" customWidth="1"/>
    <col min="25" max="25" width="21.25" style="371" bestFit="1" customWidth="1"/>
    <col min="26" max="26" width="15.75" style="206" customWidth="1"/>
    <col min="27" max="27" width="18.25" style="206" customWidth="1"/>
    <col min="28" max="28" width="15.75" style="206" customWidth="1"/>
    <col min="29" max="29" width="16.375" style="206" customWidth="1"/>
    <col min="30" max="30" width="11.875" style="206" bestFit="1" customWidth="1"/>
    <col min="31" max="31" width="11.875" style="206" customWidth="1"/>
    <col min="32" max="16384" width="9" style="206"/>
  </cols>
  <sheetData>
    <row r="1" spans="1:45">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4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45">
      <c r="U3" s="206"/>
    </row>
    <row r="4" spans="1:45">
      <c r="P4"/>
      <c r="Q4" s="426"/>
      <c r="R4" s="144"/>
    </row>
    <row r="5" spans="1:45">
      <c r="P5"/>
      <c r="Q5" s="426"/>
      <c r="R5" s="144"/>
    </row>
    <row r="6" spans="1:45" ht="20.25">
      <c r="P6"/>
      <c r="Q6" s="426"/>
      <c r="R6" s="144"/>
      <c r="U6" s="995" t="s">
        <v>1053</v>
      </c>
    </row>
    <row r="7" spans="1:45">
      <c r="P7"/>
      <c r="Q7" s="426"/>
      <c r="R7" s="144"/>
    </row>
    <row r="8" spans="1:45">
      <c r="P8"/>
      <c r="Q8" s="426"/>
      <c r="R8" s="144"/>
      <c r="U8" s="1093" t="s">
        <v>914</v>
      </c>
      <c r="V8" s="1242" t="s">
        <v>28</v>
      </c>
      <c r="W8" s="393"/>
    </row>
    <row r="9" spans="1:45">
      <c r="P9"/>
      <c r="Q9" s="426"/>
      <c r="R9" s="144"/>
      <c r="U9" s="1094" t="s">
        <v>915</v>
      </c>
      <c r="V9" s="1139">
        <v>41537</v>
      </c>
      <c r="W9" s="1000"/>
    </row>
    <row r="10" spans="1:45">
      <c r="I10" s="206"/>
      <c r="J10" s="206"/>
      <c r="K10" s="206"/>
      <c r="P10" s="838" t="s">
        <v>674</v>
      </c>
      <c r="Q10" s="838" t="s">
        <v>675</v>
      </c>
      <c r="R10" s="838" t="s">
        <v>916</v>
      </c>
      <c r="U10" s="1096" t="s">
        <v>430</v>
      </c>
      <c r="V10" s="416" t="s">
        <v>803</v>
      </c>
      <c r="W10" s="1002"/>
    </row>
    <row r="11" spans="1:45">
      <c r="I11" s="206"/>
      <c r="J11" s="206"/>
      <c r="K11" s="206"/>
      <c r="P11" t="s">
        <v>677</v>
      </c>
      <c r="Q11" s="426" t="s">
        <v>678</v>
      </c>
      <c r="R11" s="144">
        <v>181.88738515332986</v>
      </c>
      <c r="U11" s="997" t="s">
        <v>735</v>
      </c>
      <c r="V11" s="398"/>
      <c r="W11" s="1000"/>
    </row>
    <row r="12" spans="1:45">
      <c r="I12" s="206"/>
      <c r="J12" s="206"/>
      <c r="K12" s="206"/>
      <c r="P12" t="s">
        <v>680</v>
      </c>
      <c r="Q12" s="426" t="s">
        <v>681</v>
      </c>
      <c r="R12" s="144">
        <v>153.54607141507748</v>
      </c>
      <c r="U12" s="997"/>
      <c r="V12" s="398"/>
      <c r="W12" s="1000"/>
    </row>
    <row r="13" spans="1:45">
      <c r="I13" s="206"/>
      <c r="J13" s="206"/>
      <c r="K13" s="206"/>
      <c r="P13" t="s">
        <v>683</v>
      </c>
      <c r="Q13" s="426" t="s">
        <v>684</v>
      </c>
      <c r="R13" s="144">
        <v>178.78522635261788</v>
      </c>
      <c r="U13" s="997"/>
      <c r="V13" s="398"/>
      <c r="W13" s="1348" t="s">
        <v>1054</v>
      </c>
    </row>
    <row r="14" spans="1:45">
      <c r="I14" s="206"/>
      <c r="J14" s="206"/>
      <c r="K14" s="206"/>
      <c r="P14" t="s">
        <v>686</v>
      </c>
      <c r="Q14" s="426" t="s">
        <v>687</v>
      </c>
      <c r="R14" s="144">
        <v>153.54607141507748</v>
      </c>
      <c r="U14" s="1001"/>
      <c r="V14" s="416"/>
      <c r="W14" s="1349" t="s">
        <v>1055</v>
      </c>
    </row>
    <row r="15" spans="1:45"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092"/>
      <c r="Y15" s="371"/>
      <c r="Z15" s="206"/>
      <c r="AA15" s="206"/>
      <c r="AB15" s="206"/>
      <c r="AC15" s="206"/>
      <c r="AD15" s="206"/>
      <c r="AE15" s="206"/>
      <c r="AF15" s="206"/>
      <c r="AG15" s="206"/>
      <c r="AH15" s="206"/>
      <c r="AI15" s="206"/>
      <c r="AJ15" s="206"/>
      <c r="AK15" s="206"/>
      <c r="AL15" s="206"/>
      <c r="AM15" s="206"/>
      <c r="AN15" s="206"/>
      <c r="AO15" s="206"/>
      <c r="AP15" s="206"/>
      <c r="AQ15" s="206"/>
      <c r="AR15" s="206"/>
      <c r="AS15" s="206"/>
    </row>
    <row r="16" spans="1:45"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t="s">
        <v>1056</v>
      </c>
      <c r="Y16" s="1022"/>
      <c r="Z16" s="1017" t="s">
        <v>925</v>
      </c>
      <c r="AA16" s="1018"/>
      <c r="AB16" s="1018"/>
      <c r="AC16" s="1019"/>
      <c r="AD16" s="206"/>
      <c r="AE16" s="206"/>
      <c r="AF16" s="206"/>
      <c r="AG16" s="206"/>
      <c r="AH16" s="206"/>
      <c r="AI16" s="206"/>
      <c r="AJ16" s="206"/>
      <c r="AK16" s="206"/>
      <c r="AL16" s="206"/>
      <c r="AM16" s="206"/>
      <c r="AN16" s="206"/>
      <c r="AO16" s="206"/>
      <c r="AP16" s="206"/>
      <c r="AQ16" s="206"/>
      <c r="AR16" s="206"/>
      <c r="AS16" s="206"/>
    </row>
    <row r="17" spans="1:45"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236" t="s">
        <v>719</v>
      </c>
      <c r="Z17" s="1026" t="s">
        <v>1057</v>
      </c>
      <c r="AA17" s="1026" t="s">
        <v>930</v>
      </c>
      <c r="AB17" s="1026" t="s">
        <v>931</v>
      </c>
      <c r="AC17" s="1026" t="s">
        <v>1</v>
      </c>
      <c r="AD17" s="1016"/>
      <c r="AE17" s="1016"/>
      <c r="AF17" s="1016"/>
      <c r="AG17" s="1016"/>
      <c r="AH17" s="1016"/>
      <c r="AI17" s="1016"/>
      <c r="AJ17" s="1016"/>
      <c r="AK17" s="1016"/>
      <c r="AL17" s="1016"/>
      <c r="AM17" s="1016"/>
      <c r="AN17" s="1016"/>
      <c r="AO17" s="1016"/>
      <c r="AP17" s="1016"/>
      <c r="AQ17" s="1016"/>
      <c r="AR17" s="1016"/>
      <c r="AS17" s="1016"/>
    </row>
    <row r="18" spans="1:45"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1" t="s">
        <v>984</v>
      </c>
      <c r="Y18" s="1237"/>
      <c r="Z18" s="1036" t="s">
        <v>1058</v>
      </c>
      <c r="AA18" s="1036" t="s">
        <v>943</v>
      </c>
      <c r="AB18" s="1036" t="s">
        <v>944</v>
      </c>
      <c r="AC18" s="1036"/>
      <c r="AD18" s="1016"/>
      <c r="AE18" s="1016"/>
      <c r="AF18" s="1016"/>
      <c r="AG18" s="1016"/>
      <c r="AH18" s="1016"/>
      <c r="AI18" s="1016"/>
      <c r="AJ18" s="1016"/>
      <c r="AK18" s="1016"/>
      <c r="AL18" s="1016"/>
      <c r="AM18" s="1016"/>
      <c r="AN18" s="1016"/>
      <c r="AO18" s="1016"/>
      <c r="AP18" s="1016"/>
      <c r="AQ18" s="1016"/>
      <c r="AR18" s="1016"/>
      <c r="AS18" s="1016"/>
    </row>
    <row r="19" spans="1:45"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row>
    <row r="20" spans="1:45" ht="15.75" customHeight="1">
      <c r="F20" s="232"/>
      <c r="G20" s="1054" t="s">
        <v>949</v>
      </c>
      <c r="H20" s="236"/>
      <c r="I20" s="398"/>
      <c r="J20" s="1055"/>
      <c r="K20" s="1055"/>
      <c r="L20" s="292"/>
      <c r="M20" s="292"/>
      <c r="N20" s="292"/>
      <c r="O20" s="292"/>
      <c r="P20" s="292"/>
      <c r="Q20" s="292"/>
      <c r="R20" s="292"/>
      <c r="S20" s="292"/>
      <c r="T20" s="292"/>
      <c r="U20" s="1056"/>
      <c r="V20" s="913"/>
      <c r="W20" s="525"/>
      <c r="X20" s="1265">
        <v>2.5000000000000001E-2</v>
      </c>
      <c r="Y20" s="891"/>
      <c r="Z20" s="1047"/>
      <c r="AA20" s="292"/>
      <c r="AB20" s="292"/>
      <c r="AC20" s="292"/>
      <c r="AD20" s="252"/>
      <c r="AE20" s="252"/>
      <c r="AF20" s="252"/>
      <c r="AG20" s="252"/>
      <c r="AH20" s="252"/>
      <c r="AI20" s="252"/>
      <c r="AJ20" s="252"/>
      <c r="AK20" s="252"/>
      <c r="AL20" s="252"/>
      <c r="AM20" s="252"/>
      <c r="AN20" s="252"/>
      <c r="AO20" s="252"/>
      <c r="AP20" s="252"/>
      <c r="AQ20" s="252"/>
      <c r="AR20" s="252"/>
      <c r="AS20" s="252"/>
    </row>
    <row r="21" spans="1:45" s="144" customFormat="1" ht="15.75" customHeight="1">
      <c r="A21" s="994"/>
      <c r="B21" s="994"/>
      <c r="C21" s="236"/>
      <c r="D21" s="236"/>
      <c r="E21" s="236"/>
      <c r="F21" s="1060"/>
      <c r="G21" s="1061" t="s">
        <v>950</v>
      </c>
      <c r="H21" s="1062"/>
      <c r="I21" s="398"/>
      <c r="J21" s="1063"/>
      <c r="K21" s="1064"/>
      <c r="L21" s="1066">
        <v>1749930</v>
      </c>
      <c r="M21" s="1066">
        <v>54306480.359999999</v>
      </c>
      <c r="N21" s="1066">
        <v>0</v>
      </c>
      <c r="O21" s="1066">
        <v>54306480.359999999</v>
      </c>
      <c r="P21" s="1067">
        <v>54306480.359999999</v>
      </c>
      <c r="Q21" s="1067">
        <v>45844557.63454251</v>
      </c>
      <c r="R21" s="1067">
        <v>298572</v>
      </c>
      <c r="S21" s="1067">
        <v>256422.51638915256</v>
      </c>
      <c r="T21" s="1067">
        <v>298572</v>
      </c>
      <c r="U21" s="1068">
        <v>0</v>
      </c>
      <c r="V21" s="1066">
        <v>0</v>
      </c>
      <c r="W21" s="1065">
        <v>298572</v>
      </c>
      <c r="X21" s="1121"/>
      <c r="Y21" s="1066">
        <v>10280550.359999999</v>
      </c>
      <c r="Z21" s="1065">
        <v>1749930</v>
      </c>
      <c r="AA21" s="1066">
        <v>54306480.359999999</v>
      </c>
      <c r="AB21" s="1066">
        <v>0</v>
      </c>
      <c r="AC21" s="1068">
        <v>54306480.359999999</v>
      </c>
      <c r="AD21" s="1083"/>
      <c r="AE21" s="831"/>
      <c r="AF21" s="831"/>
      <c r="AG21" s="831"/>
      <c r="AH21" s="831"/>
      <c r="AI21" s="831"/>
      <c r="AJ21" s="831"/>
      <c r="AK21" s="831"/>
    </row>
    <row r="22" spans="1:45"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v>0</v>
      </c>
      <c r="W22" s="1074"/>
      <c r="X22" s="1123"/>
      <c r="Y22" s="1078"/>
      <c r="Z22" s="1072"/>
      <c r="AA22" s="1073">
        <v>0</v>
      </c>
      <c r="AB22" s="1073"/>
      <c r="AC22" s="1074">
        <v>0</v>
      </c>
      <c r="AD22" s="831"/>
      <c r="AE22" s="831"/>
      <c r="AF22" s="831"/>
      <c r="AG22" s="831"/>
      <c r="AH22" s="831"/>
      <c r="AI22" s="831"/>
      <c r="AJ22" s="831"/>
      <c r="AK22" s="831"/>
    </row>
    <row r="23" spans="1:45"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row>
    <row r="24" spans="1:45"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row>
    <row r="25" spans="1:45"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row>
    <row r="26" spans="1:45"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row>
    <row r="27" spans="1:45"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row>
    <row r="28" spans="1:45"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row>
    <row r="29" spans="1:45"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row>
    <row r="30" spans="1:45"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row>
    <row r="31" spans="1:45"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row>
    <row r="32" spans="1:45"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row>
    <row r="33" spans="1:37"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row>
    <row r="34" spans="1:37"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v>0</v>
      </c>
      <c r="W34" s="1079"/>
      <c r="X34" s="1078"/>
      <c r="Y34" s="1078"/>
      <c r="Z34" s="1077"/>
      <c r="AA34" s="1078">
        <v>0</v>
      </c>
      <c r="AB34" s="1078"/>
      <c r="AC34" s="1079">
        <v>0</v>
      </c>
      <c r="AD34" s="831"/>
      <c r="AE34" s="831"/>
      <c r="AF34" s="831"/>
      <c r="AG34" s="831"/>
      <c r="AH34" s="831"/>
      <c r="AI34" s="831"/>
      <c r="AJ34" s="831"/>
      <c r="AK34" s="831"/>
    </row>
    <row r="35" spans="1:37"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row>
    <row r="36" spans="1:37"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row>
    <row r="37" spans="1:37"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row>
    <row r="38" spans="1:37"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row>
    <row r="39" spans="1:37"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row>
    <row r="40" spans="1:37"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row>
    <row r="41" spans="1:37"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row>
    <row r="42" spans="1:37"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row>
    <row r="43" spans="1:37"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row>
    <row r="44" spans="1:37"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row>
    <row r="45" spans="1:37"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row>
    <row r="46" spans="1:37"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v>0</v>
      </c>
      <c r="W46" s="1079"/>
      <c r="X46" s="1078"/>
      <c r="Y46" s="1078"/>
      <c r="Z46" s="1077"/>
      <c r="AA46" s="1078">
        <v>0</v>
      </c>
      <c r="AB46" s="1078"/>
      <c r="AC46" s="1079">
        <v>0</v>
      </c>
      <c r="AD46" s="831"/>
      <c r="AE46" s="831"/>
      <c r="AF46" s="831"/>
      <c r="AG46" s="831"/>
      <c r="AH46" s="831"/>
      <c r="AI46" s="831"/>
      <c r="AJ46" s="831"/>
      <c r="AK46" s="831"/>
    </row>
    <row r="47" spans="1:37"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row>
    <row r="48" spans="1:37"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row>
    <row r="49" spans="1:37"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row>
    <row r="50" spans="1:37"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row>
    <row r="51" spans="1:37"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row>
    <row r="52" spans="1:37"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row>
    <row r="53" spans="1:37"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row>
    <row r="54" spans="1:37"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row>
    <row r="55" spans="1:37"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row>
    <row r="56" spans="1:37"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row>
    <row r="57" spans="1:37"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row>
    <row r="58" spans="1:37"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v>0</v>
      </c>
      <c r="W58" s="1079"/>
      <c r="X58" s="1078"/>
      <c r="Y58" s="1078"/>
      <c r="Z58" s="1077"/>
      <c r="AA58" s="1078">
        <v>0</v>
      </c>
      <c r="AB58" s="1078"/>
      <c r="AC58" s="1079">
        <v>0</v>
      </c>
      <c r="AD58" s="831"/>
      <c r="AE58" s="831"/>
      <c r="AF58" s="831"/>
      <c r="AG58" s="831"/>
      <c r="AH58" s="831"/>
      <c r="AI58" s="831"/>
      <c r="AJ58" s="831"/>
      <c r="AK58" s="831"/>
    </row>
    <row r="59" spans="1:37"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row>
    <row r="60" spans="1:37"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row>
    <row r="61" spans="1:37"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row>
    <row r="62" spans="1:37"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row>
    <row r="63" spans="1:37"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row>
    <row r="64" spans="1:37"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row>
    <row r="65" spans="1:37"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row>
    <row r="66" spans="1:37"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row>
    <row r="67" spans="1:37"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row>
    <row r="68" spans="1:37"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row>
    <row r="69" spans="1:37"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row>
    <row r="70" spans="1:37"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v>0</v>
      </c>
      <c r="W70" s="1079"/>
      <c r="X70" s="1078"/>
      <c r="Y70" s="1078"/>
      <c r="Z70" s="1077"/>
      <c r="AA70" s="1078">
        <v>0</v>
      </c>
      <c r="AB70" s="1078"/>
      <c r="AC70" s="1079">
        <v>0</v>
      </c>
      <c r="AD70" s="831"/>
      <c r="AE70" s="831"/>
      <c r="AF70" s="831"/>
      <c r="AG70" s="831"/>
      <c r="AH70" s="831"/>
      <c r="AI70" s="831"/>
      <c r="AJ70" s="831"/>
      <c r="AK70" s="831"/>
    </row>
    <row r="71" spans="1:37"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row>
    <row r="72" spans="1:37"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row>
    <row r="73" spans="1:37"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row>
    <row r="74" spans="1:37"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row>
    <row r="75" spans="1:37"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row>
    <row r="76" spans="1:37"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row>
    <row r="77" spans="1:37"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row>
    <row r="78" spans="1:37"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row>
    <row r="79" spans="1:37"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row>
    <row r="80" spans="1:37"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row>
    <row r="81" spans="1:37"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row>
    <row r="82" spans="1:37"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v>0</v>
      </c>
      <c r="W82" s="1079"/>
      <c r="X82" s="1078"/>
      <c r="Y82" s="1078"/>
      <c r="Z82" s="1077"/>
      <c r="AA82" s="1078">
        <v>0</v>
      </c>
      <c r="AB82" s="1078"/>
      <c r="AC82" s="1079">
        <v>0</v>
      </c>
      <c r="AD82" s="831"/>
      <c r="AE82" s="831"/>
      <c r="AF82" s="831"/>
      <c r="AG82" s="831"/>
      <c r="AH82" s="831"/>
      <c r="AI82" s="831"/>
      <c r="AJ82" s="831"/>
      <c r="AK82" s="831"/>
    </row>
    <row r="83" spans="1:37"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row>
    <row r="84" spans="1:37"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row>
    <row r="85" spans="1:37"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row>
    <row r="86" spans="1:37"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row>
    <row r="87" spans="1:37"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row>
    <row r="88" spans="1:37"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row>
    <row r="89" spans="1:37"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row>
    <row r="90" spans="1:37"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row>
    <row r="91" spans="1:37"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row>
    <row r="92" spans="1:37"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row>
    <row r="93" spans="1:37"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row>
    <row r="94" spans="1:37"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v>0</v>
      </c>
      <c r="W94" s="1079"/>
      <c r="X94" s="1078"/>
      <c r="Y94" s="1078"/>
      <c r="Z94" s="1077"/>
      <c r="AA94" s="1078">
        <v>0</v>
      </c>
      <c r="AB94" s="1078"/>
      <c r="AC94" s="1079">
        <v>0</v>
      </c>
      <c r="AD94" s="831"/>
      <c r="AE94" s="831"/>
      <c r="AF94" s="831"/>
      <c r="AG94" s="831"/>
      <c r="AH94" s="831"/>
      <c r="AI94" s="831"/>
      <c r="AJ94" s="831"/>
      <c r="AK94" s="831"/>
    </row>
    <row r="95" spans="1:37"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row>
    <row r="96" spans="1:37"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row>
    <row r="97" spans="1:37"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row>
    <row r="98" spans="1:37"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row>
    <row r="99" spans="1:37"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row>
    <row r="100" spans="1:37"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row>
    <row r="101" spans="1:37"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row>
    <row r="102" spans="1:37"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row>
    <row r="103" spans="1:37"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row>
    <row r="104" spans="1:37"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row>
    <row r="105" spans="1:37"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v>0</v>
      </c>
      <c r="W105" s="1079"/>
      <c r="X105" s="1078"/>
      <c r="Y105" s="1078"/>
      <c r="Z105" s="1077"/>
      <c r="AA105" s="1078">
        <v>0</v>
      </c>
      <c r="AB105" s="1078"/>
      <c r="AC105" s="1079">
        <v>0</v>
      </c>
      <c r="AD105" s="831"/>
      <c r="AE105" s="831"/>
      <c r="AF105" s="831"/>
      <c r="AG105" s="831"/>
      <c r="AH105" s="831"/>
      <c r="AI105" s="831"/>
      <c r="AJ105" s="831"/>
      <c r="AK105" s="831"/>
    </row>
    <row r="106" spans="1:37"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row>
    <row r="107" spans="1:37"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row>
    <row r="108" spans="1:37"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row>
    <row r="109" spans="1:37"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row>
    <row r="110" spans="1:37"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row>
    <row r="111" spans="1:37"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row>
    <row r="112" spans="1:37"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row>
    <row r="113" spans="1:37"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row>
    <row r="114" spans="1:37"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row>
    <row r="115" spans="1:37"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row>
    <row r="116" spans="1:37"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v>0</v>
      </c>
      <c r="W116" s="1079"/>
      <c r="X116" s="1078"/>
      <c r="Y116" s="1078"/>
      <c r="Z116" s="1077"/>
      <c r="AA116" s="1078">
        <v>0</v>
      </c>
      <c r="AB116" s="1078"/>
      <c r="AC116" s="1079">
        <v>0</v>
      </c>
      <c r="AD116" s="831"/>
      <c r="AE116" s="831"/>
      <c r="AF116" s="831"/>
      <c r="AG116" s="831"/>
      <c r="AH116" s="831"/>
      <c r="AI116" s="831"/>
      <c r="AJ116" s="831"/>
      <c r="AK116" s="831"/>
    </row>
    <row r="117" spans="1:37"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row>
    <row r="118" spans="1:37"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row>
    <row r="119" spans="1:37"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row>
    <row r="120" spans="1:37"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row>
    <row r="121" spans="1:37"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row>
    <row r="122" spans="1:37"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row>
    <row r="123" spans="1:37"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row>
    <row r="124" spans="1:37"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row>
    <row r="125" spans="1:37"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row>
    <row r="126" spans="1:37"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row>
    <row r="127" spans="1:37"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row>
    <row r="128" spans="1:37"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v>0</v>
      </c>
      <c r="W128" s="1079"/>
      <c r="X128" s="1078"/>
      <c r="Y128" s="1078"/>
      <c r="Z128" s="1077"/>
      <c r="AA128" s="1078">
        <v>0</v>
      </c>
      <c r="AB128" s="1078"/>
      <c r="AC128" s="1079">
        <v>0</v>
      </c>
      <c r="AD128" s="831"/>
      <c r="AE128" s="831"/>
      <c r="AF128" s="831"/>
      <c r="AG128" s="831"/>
      <c r="AH128" s="831"/>
      <c r="AI128" s="831"/>
      <c r="AJ128" s="831"/>
      <c r="AK128" s="831"/>
    </row>
    <row r="129" spans="1:37"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row>
    <row r="130" spans="1:37"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row>
    <row r="131" spans="1:37"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row>
    <row r="132" spans="1:37"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row>
    <row r="133" spans="1:37"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row>
    <row r="134" spans="1:37"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row>
    <row r="135" spans="1:37"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row>
    <row r="136" spans="1:37"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row>
    <row r="137" spans="1:37"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row>
    <row r="138" spans="1:37"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row>
    <row r="139" spans="1:37"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row>
    <row r="140" spans="1:37"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v>0</v>
      </c>
      <c r="W140" s="1079"/>
      <c r="X140" s="1124"/>
      <c r="Y140" s="1078"/>
      <c r="Z140" s="1077"/>
      <c r="AA140" s="1078">
        <v>0</v>
      </c>
      <c r="AB140" s="1078"/>
      <c r="AC140" s="1079">
        <v>0</v>
      </c>
      <c r="AD140" s="831"/>
      <c r="AE140" s="831"/>
      <c r="AF140" s="831"/>
      <c r="AG140" s="831"/>
      <c r="AH140" s="831"/>
      <c r="AI140" s="831"/>
      <c r="AJ140" s="831"/>
      <c r="AK140" s="831"/>
    </row>
    <row r="141" spans="1:37"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row>
    <row r="142" spans="1:37"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row>
    <row r="143" spans="1:37"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row>
    <row r="144" spans="1:37"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row>
    <row r="145" spans="1:37"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row>
    <row r="146" spans="1:37"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row>
    <row r="147" spans="1:37"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row>
    <row r="148" spans="1:37"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row>
    <row r="149" spans="1:37"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row>
    <row r="150" spans="1:37"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row>
    <row r="151" spans="1:37"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row>
    <row r="152" spans="1:37"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v>0</v>
      </c>
      <c r="W152" s="1079"/>
      <c r="X152" s="1124"/>
      <c r="Y152" s="1078"/>
      <c r="Z152" s="1077"/>
      <c r="AA152" s="1078">
        <v>0</v>
      </c>
      <c r="AB152" s="1078"/>
      <c r="AC152" s="1079">
        <v>0</v>
      </c>
      <c r="AD152" s="831"/>
      <c r="AE152" s="831"/>
      <c r="AF152" s="831"/>
      <c r="AG152" s="831"/>
      <c r="AH152" s="831"/>
      <c r="AI152" s="831"/>
      <c r="AJ152" s="831"/>
      <c r="AK152" s="831"/>
    </row>
    <row r="153" spans="1:37"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row>
    <row r="154" spans="1:37"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row>
    <row r="155" spans="1:37"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row>
    <row r="156" spans="1:37"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row>
    <row r="157" spans="1:37"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row>
    <row r="158" spans="1:37"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row>
    <row r="159" spans="1:37"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row>
    <row r="160" spans="1:37"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row>
    <row r="161" spans="1:37"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row>
    <row r="162" spans="1:37"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row>
    <row r="163" spans="1:37"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row>
    <row r="164" spans="1:37"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v>0</v>
      </c>
      <c r="W164" s="1079"/>
      <c r="X164" s="1124"/>
      <c r="Y164" s="1078"/>
      <c r="Z164" s="1077"/>
      <c r="AA164" s="1078">
        <v>0</v>
      </c>
      <c r="AB164" s="1078"/>
      <c r="AC164" s="1079">
        <v>0</v>
      </c>
      <c r="AD164" s="831"/>
      <c r="AE164" s="831"/>
      <c r="AF164" s="831"/>
      <c r="AG164" s="831"/>
      <c r="AH164" s="831"/>
      <c r="AI164" s="831"/>
      <c r="AJ164" s="831"/>
      <c r="AK164" s="831"/>
    </row>
    <row r="165" spans="1:37"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row>
    <row r="166" spans="1:37"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row>
    <row r="167" spans="1:37"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row>
    <row r="168" spans="1:37"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row>
    <row r="169" spans="1:37"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row>
    <row r="170" spans="1:37"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row>
    <row r="171" spans="1:37"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row>
    <row r="172" spans="1:37"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row>
    <row r="173" spans="1:37"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831"/>
      <c r="AE173" s="831"/>
      <c r="AF173" s="831"/>
      <c r="AG173" s="831"/>
      <c r="AH173" s="831"/>
      <c r="AI173" s="831"/>
      <c r="AJ173" s="831"/>
      <c r="AK173" s="831"/>
    </row>
    <row r="174" spans="1:37"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831"/>
      <c r="AE174" s="831"/>
      <c r="AF174" s="831"/>
      <c r="AG174" s="831"/>
      <c r="AH174" s="831"/>
      <c r="AI174" s="831"/>
      <c r="AJ174" s="831"/>
      <c r="AK174" s="831"/>
    </row>
    <row r="175" spans="1:37"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row>
    <row r="176" spans="1:37"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v>0</v>
      </c>
      <c r="W176" s="567"/>
      <c r="X176" s="1124"/>
      <c r="Y176" s="1078"/>
      <c r="Z176" s="1077"/>
      <c r="AA176" s="1078">
        <v>0</v>
      </c>
      <c r="AB176" s="1078"/>
      <c r="AC176" s="1079">
        <v>0</v>
      </c>
      <c r="AD176" s="831"/>
      <c r="AE176" s="831"/>
      <c r="AF176" s="831"/>
      <c r="AG176" s="831"/>
      <c r="AH176" s="831"/>
      <c r="AI176" s="831"/>
      <c r="AJ176" s="831"/>
      <c r="AK176" s="831"/>
    </row>
    <row r="177" spans="1:37"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831"/>
      <c r="AE177" s="831"/>
      <c r="AF177" s="831"/>
      <c r="AG177" s="831"/>
      <c r="AH177" s="831"/>
      <c r="AI177" s="831"/>
      <c r="AJ177" s="831"/>
      <c r="AK177" s="831"/>
    </row>
    <row r="178" spans="1:37"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row>
    <row r="179" spans="1:37"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831"/>
      <c r="AE179" s="831"/>
      <c r="AF179" s="831"/>
      <c r="AG179" s="831"/>
      <c r="AH179" s="831"/>
      <c r="AI179" s="831"/>
      <c r="AJ179" s="831"/>
      <c r="AK179" s="831"/>
    </row>
    <row r="180" spans="1:37"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831"/>
      <c r="AE180" s="831"/>
      <c r="AF180" s="831"/>
      <c r="AG180" s="831"/>
      <c r="AH180" s="831"/>
      <c r="AI180" s="831"/>
      <c r="AJ180" s="831"/>
      <c r="AK180" s="831"/>
    </row>
    <row r="181" spans="1:37"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row>
    <row r="182" spans="1:37"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831"/>
      <c r="AE182" s="831"/>
      <c r="AF182" s="831"/>
      <c r="AG182" s="831"/>
      <c r="AH182" s="831"/>
      <c r="AI182" s="831"/>
      <c r="AJ182" s="831"/>
      <c r="AK182" s="831"/>
    </row>
    <row r="183" spans="1:37"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831"/>
      <c r="AE183" s="831"/>
      <c r="AF183" s="831"/>
      <c r="AG183" s="831"/>
      <c r="AH183" s="831"/>
      <c r="AI183" s="831"/>
      <c r="AJ183" s="831"/>
      <c r="AK183" s="831"/>
    </row>
    <row r="184" spans="1:37"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row>
    <row r="185" spans="1:37"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831"/>
      <c r="AE185" s="831"/>
      <c r="AF185" s="831"/>
      <c r="AG185" s="831"/>
      <c r="AH185" s="831"/>
      <c r="AI185" s="831"/>
      <c r="AJ185" s="831"/>
      <c r="AK185" s="831"/>
    </row>
    <row r="186" spans="1:37"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831"/>
      <c r="AE186" s="831"/>
      <c r="AF186" s="831"/>
      <c r="AG186" s="831"/>
      <c r="AH186" s="831"/>
      <c r="AI186" s="831"/>
      <c r="AJ186" s="831"/>
      <c r="AK186" s="831"/>
    </row>
    <row r="187" spans="1:37"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078"/>
      <c r="Z187" s="1077"/>
      <c r="AA187" s="1078">
        <v>0</v>
      </c>
      <c r="AB187" s="1078"/>
      <c r="AC187" s="1079">
        <v>0</v>
      </c>
      <c r="AD187" s="831"/>
      <c r="AE187" s="831"/>
      <c r="AF187" s="831"/>
      <c r="AG187" s="831"/>
      <c r="AH187" s="831"/>
      <c r="AI187" s="831"/>
      <c r="AJ187" s="831"/>
      <c r="AK187" s="831"/>
    </row>
    <row r="188" spans="1:37"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v>0</v>
      </c>
      <c r="W188" s="567"/>
      <c r="X188" s="1124"/>
      <c r="Y188" s="1078"/>
      <c r="Z188" s="1077"/>
      <c r="AA188" s="1078">
        <v>0</v>
      </c>
      <c r="AB188" s="1078"/>
      <c r="AC188" s="1079">
        <v>0</v>
      </c>
      <c r="AD188" s="831"/>
      <c r="AE188" s="831"/>
      <c r="AF188" s="831"/>
      <c r="AG188" s="831"/>
      <c r="AH188" s="831"/>
      <c r="AI188" s="831"/>
      <c r="AJ188" s="831"/>
      <c r="AK188" s="831"/>
    </row>
    <row r="189" spans="1:37"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4"/>
      <c r="Y189" s="1078"/>
      <c r="Z189" s="1077"/>
      <c r="AA189" s="1078">
        <v>0</v>
      </c>
      <c r="AB189" s="1078"/>
      <c r="AC189" s="1079">
        <v>0</v>
      </c>
      <c r="AD189" s="831"/>
      <c r="AE189" s="831"/>
      <c r="AF189" s="831"/>
      <c r="AG189" s="831"/>
      <c r="AH189" s="831"/>
      <c r="AI189" s="831"/>
      <c r="AJ189" s="831"/>
      <c r="AK189" s="831"/>
    </row>
    <row r="190" spans="1:37"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078"/>
      <c r="Z190" s="1077"/>
      <c r="AA190" s="1078">
        <v>0</v>
      </c>
      <c r="AB190" s="1078"/>
      <c r="AC190" s="1079">
        <v>0</v>
      </c>
      <c r="AD190" s="831"/>
      <c r="AE190" s="831"/>
      <c r="AF190" s="831"/>
      <c r="AG190" s="831"/>
      <c r="AH190" s="831"/>
      <c r="AI190" s="831"/>
      <c r="AJ190" s="831"/>
      <c r="AK190" s="831"/>
    </row>
    <row r="191" spans="1:37"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078"/>
      <c r="Z191" s="1077"/>
      <c r="AA191" s="1078">
        <v>0</v>
      </c>
      <c r="AB191" s="1078"/>
      <c r="AC191" s="1079">
        <v>0</v>
      </c>
      <c r="AD191" s="831"/>
      <c r="AE191" s="831"/>
      <c r="AF191" s="831"/>
      <c r="AG191" s="831"/>
      <c r="AH191" s="831"/>
      <c r="AI191" s="831"/>
      <c r="AJ191" s="831"/>
      <c r="AK191" s="831"/>
    </row>
    <row r="192" spans="1:37"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078"/>
      <c r="Z192" s="1077"/>
      <c r="AA192" s="1078">
        <v>0</v>
      </c>
      <c r="AB192" s="1078"/>
      <c r="AC192" s="1079">
        <v>0</v>
      </c>
      <c r="AD192" s="831"/>
      <c r="AE192" s="831"/>
      <c r="AF192" s="831"/>
      <c r="AG192" s="831"/>
      <c r="AH192" s="831"/>
      <c r="AI192" s="831"/>
      <c r="AJ192" s="831"/>
      <c r="AK192" s="831"/>
    </row>
    <row r="193" spans="1:45"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078"/>
      <c r="Z193" s="1077"/>
      <c r="AA193" s="1078">
        <v>0</v>
      </c>
      <c r="AB193" s="1078"/>
      <c r="AC193" s="1079">
        <v>0</v>
      </c>
      <c r="AD193" s="831"/>
      <c r="AE193" s="831"/>
      <c r="AF193" s="831"/>
      <c r="AG193" s="831"/>
      <c r="AH193" s="831"/>
      <c r="AI193" s="831"/>
      <c r="AJ193" s="831"/>
      <c r="AK193" s="831"/>
    </row>
    <row r="194" spans="1:45"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078"/>
      <c r="Z194" s="1077"/>
      <c r="AA194" s="1078">
        <v>0</v>
      </c>
      <c r="AB194" s="1078"/>
      <c r="AC194" s="1079">
        <v>0</v>
      </c>
      <c r="AD194" s="831"/>
      <c r="AE194" s="831"/>
      <c r="AF194" s="831"/>
      <c r="AG194" s="831"/>
      <c r="AH194" s="831"/>
      <c r="AI194" s="831"/>
      <c r="AJ194" s="831"/>
      <c r="AK194" s="831"/>
    </row>
    <row r="195" spans="1:45"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078"/>
      <c r="Z195" s="1077"/>
      <c r="AA195" s="1078">
        <v>0</v>
      </c>
      <c r="AB195" s="1078"/>
      <c r="AC195" s="1079">
        <v>0</v>
      </c>
      <c r="AD195" s="831"/>
      <c r="AE195" s="831"/>
      <c r="AF195" s="831"/>
      <c r="AG195" s="831"/>
      <c r="AH195" s="831"/>
      <c r="AI195" s="831"/>
      <c r="AJ195" s="831"/>
      <c r="AK195" s="831"/>
    </row>
    <row r="196" spans="1:45"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078"/>
      <c r="Z196" s="1077"/>
      <c r="AA196" s="1078">
        <v>0</v>
      </c>
      <c r="AB196" s="1078"/>
      <c r="AC196" s="1079">
        <v>0</v>
      </c>
      <c r="AD196" s="831"/>
      <c r="AE196" s="831"/>
      <c r="AF196" s="831"/>
      <c r="AG196" s="831"/>
      <c r="AH196" s="831"/>
      <c r="AI196" s="831"/>
      <c r="AJ196" s="831"/>
      <c r="AK196" s="831"/>
    </row>
    <row r="197" spans="1:45"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078"/>
      <c r="Z197" s="1077"/>
      <c r="AA197" s="1078">
        <v>0</v>
      </c>
      <c r="AB197" s="1078"/>
      <c r="AC197" s="1079">
        <v>0</v>
      </c>
      <c r="AD197" s="831"/>
      <c r="AE197" s="831"/>
      <c r="AF197" s="831"/>
      <c r="AG197" s="831"/>
      <c r="AH197" s="831"/>
      <c r="AI197" s="831"/>
      <c r="AJ197" s="831"/>
      <c r="AK197" s="831"/>
    </row>
    <row r="198" spans="1:45"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078"/>
      <c r="Z198" s="1077"/>
      <c r="AA198" s="1078">
        <v>0</v>
      </c>
      <c r="AB198" s="1078"/>
      <c r="AC198" s="1079">
        <v>0</v>
      </c>
      <c r="AD198" s="831"/>
      <c r="AE198" s="831"/>
      <c r="AF198" s="831"/>
      <c r="AG198" s="831"/>
      <c r="AH198" s="831"/>
      <c r="AI198" s="831"/>
      <c r="AJ198" s="831"/>
      <c r="AK198" s="831"/>
    </row>
    <row r="199" spans="1:45"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078"/>
      <c r="Z199" s="1077"/>
      <c r="AA199" s="1078">
        <v>0</v>
      </c>
      <c r="AB199" s="1078"/>
      <c r="AC199" s="1079">
        <v>0</v>
      </c>
      <c r="AD199" s="831"/>
      <c r="AE199" s="831"/>
      <c r="AF199" s="831"/>
      <c r="AG199" s="831"/>
      <c r="AH199" s="831"/>
      <c r="AI199" s="831"/>
      <c r="AJ199" s="831"/>
      <c r="AK199" s="831"/>
    </row>
    <row r="200" spans="1:45"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078"/>
      <c r="Z200" s="1077"/>
      <c r="AA200" s="1078">
        <v>0</v>
      </c>
      <c r="AB200" s="1078"/>
      <c r="AC200" s="1079">
        <v>0</v>
      </c>
      <c r="AD200" s="831"/>
      <c r="AE200" s="831"/>
      <c r="AF200" s="831"/>
      <c r="AG200" s="831"/>
      <c r="AH200" s="831"/>
      <c r="AI200" s="831"/>
      <c r="AJ200" s="831"/>
      <c r="AK200" s="831"/>
      <c r="AL200" s="144"/>
      <c r="AM200" s="144"/>
      <c r="AN200" s="144"/>
      <c r="AO200" s="144"/>
      <c r="AP200" s="144"/>
      <c r="AQ200" s="144"/>
      <c r="AR200" s="144"/>
      <c r="AS200" s="144"/>
    </row>
    <row r="201" spans="1:45"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078"/>
      <c r="Z201" s="1077"/>
      <c r="AA201" s="1078">
        <v>0</v>
      </c>
      <c r="AB201" s="1078"/>
      <c r="AC201" s="1079">
        <v>0</v>
      </c>
      <c r="AD201" s="831"/>
      <c r="AE201" s="831"/>
      <c r="AF201" s="831"/>
      <c r="AG201" s="831"/>
      <c r="AH201" s="831"/>
      <c r="AI201" s="831"/>
      <c r="AJ201" s="831"/>
      <c r="AK201" s="831"/>
      <c r="AL201" s="144"/>
      <c r="AM201" s="144"/>
      <c r="AN201" s="144"/>
      <c r="AO201" s="144"/>
      <c r="AP201" s="144"/>
      <c r="AQ201" s="144"/>
      <c r="AR201" s="144"/>
      <c r="AS201" s="144"/>
    </row>
    <row r="202" spans="1:45"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c r="X202" s="1124"/>
      <c r="Y202" s="1078"/>
      <c r="Z202" s="1077"/>
      <c r="AA202" s="1078">
        <v>0</v>
      </c>
      <c r="AB202" s="1078"/>
      <c r="AC202" s="1079">
        <v>0</v>
      </c>
      <c r="AD202" s="776"/>
      <c r="AE202" s="776"/>
      <c r="AF202" s="776"/>
      <c r="AG202" s="776"/>
      <c r="AH202" s="776"/>
      <c r="AI202" s="776"/>
      <c r="AJ202" s="776"/>
      <c r="AK202" s="776"/>
      <c r="AL202" s="776"/>
    </row>
    <row r="203" spans="1:4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4"/>
      <c r="Y203" s="1078"/>
      <c r="Z203" s="1077"/>
      <c r="AA203" s="1078">
        <v>0</v>
      </c>
      <c r="AB203" s="1078"/>
      <c r="AC203" s="1079">
        <v>0</v>
      </c>
      <c r="AD203" s="776"/>
      <c r="AE203" s="776"/>
      <c r="AF203" s="776"/>
      <c r="AG203" s="776"/>
      <c r="AH203" s="776"/>
      <c r="AI203" s="776"/>
      <c r="AJ203" s="776"/>
      <c r="AK203" s="776"/>
      <c r="AL203" s="776"/>
    </row>
    <row r="204" spans="1:4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4"/>
      <c r="Y204" s="1078"/>
      <c r="Z204" s="1077"/>
      <c r="AA204" s="1078">
        <v>0</v>
      </c>
      <c r="AB204" s="1078"/>
      <c r="AC204" s="1079">
        <v>0</v>
      </c>
      <c r="AD204" s="776"/>
      <c r="AE204" s="776"/>
      <c r="AF204" s="776"/>
      <c r="AG204" s="776"/>
      <c r="AH204" s="776"/>
      <c r="AI204" s="776"/>
      <c r="AJ204" s="776"/>
      <c r="AK204" s="776"/>
      <c r="AL204" s="776"/>
    </row>
    <row r="205" spans="1:45"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4"/>
      <c r="Y205" s="1078"/>
      <c r="Z205" s="1077"/>
      <c r="AA205" s="1078">
        <v>0</v>
      </c>
      <c r="AB205" s="1078"/>
      <c r="AC205" s="1079">
        <v>0</v>
      </c>
      <c r="AD205" s="776"/>
      <c r="AE205" s="776"/>
      <c r="AF205" s="776"/>
      <c r="AG205" s="776"/>
      <c r="AH205" s="776"/>
      <c r="AI205" s="776"/>
      <c r="AJ205" s="776"/>
      <c r="AK205" s="776"/>
      <c r="AL205" s="776"/>
    </row>
    <row r="206" spans="1:4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4"/>
      <c r="Y206" s="1078"/>
      <c r="Z206" s="1077"/>
      <c r="AA206" s="1078">
        <v>0</v>
      </c>
      <c r="AB206" s="1078"/>
      <c r="AC206" s="1079">
        <v>0</v>
      </c>
      <c r="AD206" s="776"/>
      <c r="AE206" s="776"/>
      <c r="AF206" s="776"/>
      <c r="AG206" s="776"/>
      <c r="AH206" s="776"/>
      <c r="AI206" s="776"/>
      <c r="AJ206" s="776"/>
      <c r="AK206" s="776"/>
      <c r="AL206" s="776"/>
    </row>
    <row r="207" spans="1:4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4"/>
      <c r="Y207" s="1078"/>
      <c r="Z207" s="1077"/>
      <c r="AA207" s="1078">
        <v>0</v>
      </c>
      <c r="AB207" s="1078"/>
      <c r="AC207" s="1079">
        <v>0</v>
      </c>
      <c r="AD207" s="776"/>
      <c r="AE207" s="776"/>
      <c r="AF207" s="776"/>
      <c r="AG207" s="776"/>
      <c r="AH207" s="776"/>
      <c r="AI207" s="776"/>
      <c r="AJ207" s="776"/>
      <c r="AK207" s="776"/>
      <c r="AL207" s="776"/>
    </row>
    <row r="208" spans="1:4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4"/>
      <c r="Y208" s="1078"/>
      <c r="Z208" s="1077"/>
      <c r="AA208" s="1078">
        <v>0</v>
      </c>
      <c r="AB208" s="1078"/>
      <c r="AC208" s="1079">
        <v>0</v>
      </c>
      <c r="AD208" s="776"/>
      <c r="AE208" s="776"/>
      <c r="AF208" s="776"/>
      <c r="AG208" s="776"/>
      <c r="AH208" s="776"/>
      <c r="AI208" s="776"/>
      <c r="AJ208" s="776"/>
      <c r="AK208" s="776"/>
      <c r="AL208" s="776"/>
    </row>
    <row r="209" spans="1:4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4"/>
      <c r="Y209" s="1078"/>
      <c r="Z209" s="1077"/>
      <c r="AA209" s="1078">
        <v>0</v>
      </c>
      <c r="AB209" s="1078"/>
      <c r="AC209" s="1079">
        <v>0</v>
      </c>
      <c r="AD209" s="776"/>
      <c r="AE209" s="776"/>
      <c r="AF209" s="776"/>
      <c r="AG209" s="776"/>
      <c r="AH209" s="776"/>
      <c r="AI209" s="776"/>
      <c r="AJ209" s="776"/>
      <c r="AK209" s="776"/>
      <c r="AL209" s="776"/>
    </row>
    <row r="210" spans="1:45"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124"/>
      <c r="Y210" s="1078"/>
      <c r="Z210" s="1077"/>
      <c r="AA210" s="1078">
        <v>0</v>
      </c>
      <c r="AB210" s="1078"/>
      <c r="AC210" s="1079">
        <v>0</v>
      </c>
      <c r="AD210" s="776"/>
      <c r="AE210" s="776"/>
      <c r="AF210" s="776"/>
      <c r="AG210" s="776"/>
      <c r="AH210" s="776"/>
      <c r="AI210" s="776"/>
      <c r="AJ210" s="776"/>
      <c r="AK210" s="776"/>
      <c r="AL210" s="776"/>
    </row>
    <row r="211" spans="1:45"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124"/>
      <c r="Y211" s="1078"/>
      <c r="Z211" s="1077"/>
      <c r="AA211" s="1078">
        <v>0</v>
      </c>
      <c r="AB211" s="1078"/>
      <c r="AC211" s="1079">
        <v>0</v>
      </c>
      <c r="AD211" s="776"/>
      <c r="AE211" s="776"/>
      <c r="AF211" s="776"/>
      <c r="AG211" s="776"/>
      <c r="AH211" s="776"/>
      <c r="AI211" s="776"/>
      <c r="AJ211" s="776"/>
      <c r="AK211" s="776"/>
      <c r="AL211" s="776"/>
    </row>
    <row r="212" spans="1:4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4"/>
      <c r="Y212" s="1078"/>
      <c r="Z212" s="1077"/>
      <c r="AA212" s="1078">
        <v>0</v>
      </c>
      <c r="AB212" s="1078"/>
      <c r="AC212" s="1079">
        <v>0</v>
      </c>
      <c r="AD212" s="776"/>
      <c r="AE212" s="776"/>
      <c r="AF212" s="776"/>
      <c r="AG212" s="776"/>
      <c r="AH212" s="776"/>
      <c r="AI212" s="776"/>
      <c r="AJ212" s="776"/>
      <c r="AK212" s="776"/>
      <c r="AL212" s="776"/>
    </row>
    <row r="213" spans="1:45"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124"/>
      <c r="Y213" s="1078"/>
      <c r="Z213" s="1077"/>
      <c r="AA213" s="1078">
        <v>0</v>
      </c>
      <c r="AB213" s="1078"/>
      <c r="AC213" s="1079">
        <v>0</v>
      </c>
      <c r="AD213" s="776"/>
      <c r="AE213" s="776"/>
      <c r="AF213" s="776"/>
      <c r="AG213" s="776"/>
      <c r="AH213" s="776"/>
      <c r="AI213" s="776"/>
      <c r="AJ213" s="776"/>
      <c r="AK213" s="776"/>
      <c r="AL213" s="776"/>
    </row>
    <row r="214" spans="1:4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4"/>
      <c r="Y214" s="1078"/>
      <c r="Z214" s="1077"/>
      <c r="AA214" s="1078">
        <v>0</v>
      </c>
      <c r="AB214" s="1078"/>
      <c r="AC214" s="1079">
        <v>0</v>
      </c>
      <c r="AD214" s="776"/>
      <c r="AE214" s="776"/>
      <c r="AF214" s="776"/>
      <c r="AG214" s="776"/>
      <c r="AH214" s="776"/>
      <c r="AI214" s="776"/>
      <c r="AJ214" s="776"/>
      <c r="AK214" s="776"/>
      <c r="AL214" s="776"/>
    </row>
    <row r="215" spans="1:45"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4"/>
      <c r="Y215" s="1078"/>
      <c r="Z215" s="1077"/>
      <c r="AA215" s="1078">
        <v>0</v>
      </c>
      <c r="AB215" s="1078"/>
      <c r="AC215" s="1079">
        <v>0</v>
      </c>
      <c r="AD215" s="776"/>
      <c r="AE215" s="776"/>
      <c r="AF215" s="776"/>
      <c r="AG215" s="776"/>
      <c r="AH215" s="776"/>
      <c r="AI215" s="776"/>
      <c r="AJ215" s="776"/>
      <c r="AK215" s="776"/>
      <c r="AL215" s="776"/>
    </row>
    <row r="216" spans="1:45"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124"/>
      <c r="Y216" s="1078"/>
      <c r="Z216" s="1077"/>
      <c r="AA216" s="1078">
        <v>0</v>
      </c>
      <c r="AB216" s="1078"/>
      <c r="AC216" s="1079">
        <v>0</v>
      </c>
      <c r="AD216" s="776"/>
      <c r="AE216" s="776"/>
      <c r="AF216" s="776"/>
      <c r="AG216" s="776"/>
      <c r="AH216" s="776"/>
      <c r="AI216" s="776"/>
      <c r="AJ216" s="776"/>
      <c r="AK216" s="776"/>
      <c r="AL216" s="776"/>
    </row>
    <row r="217" spans="1:45"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124"/>
      <c r="Y217" s="1078"/>
      <c r="Z217" s="1077"/>
      <c r="AA217" s="1078">
        <v>0</v>
      </c>
      <c r="AB217" s="1078"/>
      <c r="AC217" s="1079">
        <v>0</v>
      </c>
      <c r="AD217" s="776"/>
      <c r="AE217" s="776"/>
      <c r="AF217" s="776"/>
      <c r="AG217" s="776"/>
      <c r="AH217" s="776"/>
      <c r="AI217" s="776"/>
      <c r="AJ217" s="776"/>
      <c r="AK217" s="776"/>
      <c r="AL217" s="776"/>
      <c r="AM217" s="141"/>
      <c r="AN217" s="141"/>
      <c r="AO217" s="141"/>
      <c r="AP217" s="141"/>
      <c r="AQ217" s="141"/>
      <c r="AR217" s="141"/>
      <c r="AS217" s="141"/>
    </row>
    <row r="218" spans="1:4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4"/>
      <c r="Y218" s="1078"/>
      <c r="Z218" s="1077"/>
      <c r="AA218" s="1078">
        <v>0</v>
      </c>
      <c r="AB218" s="1078"/>
      <c r="AC218" s="1079">
        <v>0</v>
      </c>
      <c r="AD218" s="776"/>
      <c r="AE218" s="776"/>
      <c r="AF218" s="776"/>
      <c r="AG218" s="776"/>
      <c r="AH218" s="776"/>
      <c r="AI218" s="776"/>
      <c r="AJ218" s="776"/>
      <c r="AK218" s="776"/>
      <c r="AL218" s="776"/>
      <c r="AM218" s="141"/>
      <c r="AN218" s="141"/>
      <c r="AO218" s="141"/>
      <c r="AP218" s="141"/>
      <c r="AQ218" s="141"/>
      <c r="AR218" s="141"/>
      <c r="AS218" s="141"/>
    </row>
    <row r="219" spans="1:45"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124"/>
      <c r="Y219" s="1078"/>
      <c r="Z219" s="1077"/>
      <c r="AA219" s="1078">
        <v>0</v>
      </c>
      <c r="AB219" s="1078"/>
      <c r="AC219" s="1079">
        <v>0</v>
      </c>
      <c r="AD219" s="776"/>
      <c r="AE219" s="776"/>
      <c r="AF219" s="776"/>
      <c r="AG219" s="776"/>
      <c r="AH219" s="776"/>
      <c r="AI219" s="776"/>
      <c r="AJ219" s="776"/>
      <c r="AK219" s="776"/>
      <c r="AL219" s="831"/>
    </row>
    <row r="220" spans="1:45"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1350"/>
      <c r="X220" s="1095"/>
      <c r="Y220" s="89"/>
      <c r="Z220" s="1081"/>
      <c r="AA220" s="89">
        <v>0</v>
      </c>
      <c r="AB220" s="89"/>
      <c r="AC220" s="1082">
        <v>0</v>
      </c>
      <c r="AD220" s="831"/>
      <c r="AE220" s="831"/>
      <c r="AF220" s="831"/>
      <c r="AG220" s="831"/>
      <c r="AH220" s="831"/>
      <c r="AI220" s="831"/>
      <c r="AJ220" s="831"/>
      <c r="AK220" s="831"/>
      <c r="AL220" s="831"/>
    </row>
    <row r="221" spans="1:45"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1350"/>
      <c r="X221" s="1095"/>
      <c r="Y221" s="89"/>
      <c r="Z221" s="1081"/>
      <c r="AA221" s="89">
        <v>0</v>
      </c>
      <c r="AB221" s="89"/>
      <c r="AC221" s="1082">
        <v>0</v>
      </c>
      <c r="AD221" s="831"/>
      <c r="AE221" s="831"/>
      <c r="AF221" s="831"/>
      <c r="AG221" s="831"/>
      <c r="AH221" s="831"/>
      <c r="AI221" s="831"/>
      <c r="AJ221" s="831"/>
      <c r="AK221" s="831"/>
      <c r="AL221" s="831"/>
    </row>
    <row r="222" spans="1:45"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1350"/>
      <c r="X222" s="1095"/>
      <c r="Y222" s="89"/>
      <c r="Z222" s="1081"/>
      <c r="AA222" s="89">
        <v>0</v>
      </c>
      <c r="AB222" s="89"/>
      <c r="AC222" s="1082">
        <v>0</v>
      </c>
      <c r="AD222" s="831"/>
      <c r="AE222" s="831"/>
      <c r="AF222" s="831"/>
      <c r="AG222" s="831"/>
      <c r="AH222" s="831"/>
      <c r="AI222" s="831"/>
      <c r="AJ222" s="831"/>
      <c r="AK222" s="831"/>
      <c r="AL222" s="831"/>
    </row>
    <row r="223" spans="1:45"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1350"/>
      <c r="X223" s="1095"/>
      <c r="Y223" s="89"/>
      <c r="Z223" s="1081"/>
      <c r="AA223" s="89">
        <v>0</v>
      </c>
      <c r="AB223" s="89"/>
      <c r="AC223" s="1082">
        <v>0</v>
      </c>
      <c r="AD223" s="831"/>
      <c r="AE223" s="831"/>
      <c r="AF223" s="831"/>
      <c r="AG223" s="831"/>
      <c r="AH223" s="831"/>
      <c r="AI223" s="831"/>
      <c r="AJ223" s="831"/>
      <c r="AK223" s="831"/>
      <c r="AL223" s="831"/>
    </row>
    <row r="224" spans="1:45"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1350"/>
      <c r="X224" s="1095"/>
      <c r="Y224" s="89"/>
      <c r="Z224" s="1081"/>
      <c r="AA224" s="89">
        <v>0</v>
      </c>
      <c r="AB224" s="89"/>
      <c r="AC224" s="1082">
        <v>0</v>
      </c>
      <c r="AD224" s="831"/>
      <c r="AE224" s="831"/>
      <c r="AF224" s="831"/>
      <c r="AG224" s="831"/>
      <c r="AH224" s="831"/>
      <c r="AI224" s="831"/>
      <c r="AJ224" s="831"/>
      <c r="AK224" s="831"/>
      <c r="AL224" s="831"/>
    </row>
    <row r="225" spans="1:3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1350"/>
      <c r="X225" s="1095"/>
      <c r="Y225" s="89"/>
      <c r="Z225" s="1081"/>
      <c r="AA225" s="89">
        <v>0</v>
      </c>
      <c r="AB225" s="89"/>
      <c r="AC225" s="1082">
        <v>0</v>
      </c>
      <c r="AD225" s="831"/>
      <c r="AE225" s="831"/>
      <c r="AF225" s="831"/>
      <c r="AG225" s="831"/>
      <c r="AH225" s="831"/>
      <c r="AI225" s="831"/>
      <c r="AJ225" s="831"/>
      <c r="AK225" s="831"/>
      <c r="AL225" s="831"/>
    </row>
    <row r="226" spans="1:3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1350"/>
      <c r="X226" s="1095"/>
      <c r="Y226" s="89">
        <v>0</v>
      </c>
      <c r="Z226" s="1081"/>
      <c r="AA226" s="89">
        <v>0</v>
      </c>
      <c r="AB226" s="89"/>
      <c r="AC226" s="1082">
        <v>0</v>
      </c>
      <c r="AD226" s="831"/>
      <c r="AE226" s="831"/>
      <c r="AF226" s="831"/>
      <c r="AG226" s="831"/>
      <c r="AH226" s="831"/>
      <c r="AI226" s="831"/>
      <c r="AJ226" s="831"/>
      <c r="AK226" s="831"/>
      <c r="AL226" s="831"/>
    </row>
    <row r="227" spans="1:3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1350"/>
      <c r="X227" s="1095"/>
      <c r="Y227" s="89">
        <v>0</v>
      </c>
      <c r="Z227" s="1081"/>
      <c r="AA227" s="89">
        <v>0</v>
      </c>
      <c r="AB227" s="89"/>
      <c r="AC227" s="1082">
        <v>0</v>
      </c>
      <c r="AD227" s="831"/>
      <c r="AE227" s="831"/>
      <c r="AF227" s="831"/>
      <c r="AG227" s="831"/>
      <c r="AH227" s="831"/>
      <c r="AI227" s="831"/>
      <c r="AJ227" s="831"/>
      <c r="AK227" s="831"/>
      <c r="AL227" s="831"/>
    </row>
    <row r="228" spans="1:3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1350"/>
      <c r="X228" s="1095"/>
      <c r="Y228" s="89">
        <v>0</v>
      </c>
      <c r="Z228" s="1081"/>
      <c r="AA228" s="89">
        <v>0</v>
      </c>
      <c r="AB228" s="89"/>
      <c r="AC228" s="1082">
        <v>0</v>
      </c>
      <c r="AD228" s="831"/>
      <c r="AE228" s="831"/>
      <c r="AF228" s="831"/>
      <c r="AG228" s="831"/>
      <c r="AH228" s="831"/>
      <c r="AI228" s="831"/>
      <c r="AJ228" s="831"/>
      <c r="AK228" s="831"/>
      <c r="AL228" s="831"/>
    </row>
    <row r="229" spans="1:3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1350"/>
      <c r="X229" s="1095"/>
      <c r="Y229" s="89">
        <v>0</v>
      </c>
      <c r="Z229" s="1081"/>
      <c r="AA229" s="89">
        <v>0</v>
      </c>
      <c r="AB229" s="89"/>
      <c r="AC229" s="1082">
        <v>0</v>
      </c>
      <c r="AD229" s="831"/>
      <c r="AE229" s="831"/>
      <c r="AF229" s="831"/>
      <c r="AG229" s="831"/>
      <c r="AH229" s="831"/>
      <c r="AI229" s="831"/>
      <c r="AJ229" s="831"/>
      <c r="AK229" s="831"/>
      <c r="AL229" s="831"/>
    </row>
    <row r="230" spans="1:38"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c r="V230" s="831"/>
      <c r="W230" s="1350"/>
      <c r="X230" s="1095"/>
      <c r="Y230" s="89">
        <v>0</v>
      </c>
      <c r="Z230" s="1081"/>
      <c r="AA230" s="89">
        <v>0</v>
      </c>
      <c r="AB230" s="89"/>
      <c r="AC230" s="1082">
        <v>0</v>
      </c>
      <c r="AD230" s="831"/>
      <c r="AE230" s="831"/>
      <c r="AF230" s="831"/>
      <c r="AG230" s="831"/>
      <c r="AH230" s="831"/>
      <c r="AI230" s="831"/>
      <c r="AJ230" s="831"/>
      <c r="AK230" s="831"/>
      <c r="AL230" s="831"/>
    </row>
    <row r="231" spans="1:38"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1350"/>
      <c r="X231" s="1095"/>
      <c r="Y231" s="89">
        <v>0</v>
      </c>
      <c r="Z231" s="1081"/>
      <c r="AA231" s="89">
        <v>0</v>
      </c>
      <c r="AB231" s="89"/>
      <c r="AC231" s="1082">
        <v>0</v>
      </c>
      <c r="AD231" s="831"/>
      <c r="AE231" s="831"/>
      <c r="AF231" s="831"/>
      <c r="AG231" s="831"/>
      <c r="AH231" s="831"/>
      <c r="AI231" s="831"/>
      <c r="AJ231" s="831"/>
      <c r="AK231" s="831"/>
      <c r="AL231" s="831"/>
    </row>
    <row r="232" spans="1:38"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1350"/>
      <c r="X232" s="1095"/>
      <c r="Y232" s="89">
        <v>0</v>
      </c>
      <c r="Z232" s="1081"/>
      <c r="AA232" s="89">
        <v>0</v>
      </c>
      <c r="AB232" s="89"/>
      <c r="AC232" s="1082">
        <v>0</v>
      </c>
      <c r="AD232" s="831"/>
      <c r="AE232" s="831"/>
      <c r="AF232" s="831"/>
      <c r="AG232" s="831"/>
      <c r="AH232" s="831"/>
      <c r="AI232" s="831"/>
      <c r="AJ232" s="831"/>
      <c r="AK232" s="831"/>
      <c r="AL232" s="831"/>
    </row>
    <row r="233" spans="1:3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1350"/>
      <c r="X233" s="1095"/>
      <c r="Y233" s="89">
        <v>0</v>
      </c>
      <c r="Z233" s="1081"/>
      <c r="AA233" s="89">
        <v>0</v>
      </c>
      <c r="AB233" s="89"/>
      <c r="AC233" s="1082">
        <v>0</v>
      </c>
      <c r="AD233" s="831"/>
      <c r="AE233" s="831"/>
      <c r="AF233" s="831"/>
      <c r="AG233" s="831"/>
      <c r="AH233" s="831"/>
      <c r="AI233" s="831"/>
      <c r="AJ233" s="831"/>
      <c r="AK233" s="831"/>
      <c r="AL233" s="831"/>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1350"/>
      <c r="X234" s="1095"/>
      <c r="Y234" s="89">
        <v>0</v>
      </c>
      <c r="Z234" s="1081"/>
      <c r="AA234" s="89">
        <v>0</v>
      </c>
      <c r="AB234" s="89"/>
      <c r="AC234" s="1082">
        <v>0</v>
      </c>
      <c r="AD234" s="831"/>
      <c r="AE234" s="831"/>
      <c r="AF234" s="831"/>
      <c r="AG234" s="831"/>
      <c r="AH234" s="831"/>
      <c r="AI234" s="831"/>
      <c r="AJ234" s="831"/>
      <c r="AK234" s="831"/>
      <c r="AL234" s="831"/>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1350"/>
      <c r="X235" s="1095"/>
      <c r="Y235" s="89">
        <v>0</v>
      </c>
      <c r="Z235" s="1081"/>
      <c r="AA235" s="89">
        <v>0</v>
      </c>
      <c r="AB235" s="89"/>
      <c r="AC235" s="1082">
        <v>0</v>
      </c>
      <c r="AD235" s="831"/>
      <c r="AE235" s="831"/>
      <c r="AF235" s="831"/>
      <c r="AG235" s="831"/>
      <c r="AH235" s="831"/>
      <c r="AI235" s="831"/>
      <c r="AJ235" s="831"/>
      <c r="AK235" s="831"/>
      <c r="AL235" s="831"/>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1350"/>
      <c r="X236" s="1095"/>
      <c r="Y236" s="89">
        <v>0</v>
      </c>
      <c r="Z236" s="1081"/>
      <c r="AA236" s="89">
        <v>0</v>
      </c>
      <c r="AB236" s="89"/>
      <c r="AC236" s="1082">
        <v>0</v>
      </c>
      <c r="AD236" s="831"/>
      <c r="AE236" s="831"/>
      <c r="AF236" s="831"/>
      <c r="AG236" s="831"/>
      <c r="AH236" s="831"/>
      <c r="AI236" s="831"/>
      <c r="AJ236" s="831"/>
      <c r="AK236" s="831"/>
      <c r="AL236" s="831"/>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1350"/>
      <c r="X237" s="1095"/>
      <c r="Y237" s="89">
        <v>0</v>
      </c>
      <c r="Z237" s="1081"/>
      <c r="AA237" s="89">
        <v>0</v>
      </c>
      <c r="AB237" s="89"/>
      <c r="AC237" s="1082">
        <v>0</v>
      </c>
      <c r="AD237" s="831"/>
      <c r="AE237" s="831"/>
      <c r="AF237" s="831"/>
      <c r="AG237" s="831"/>
      <c r="AH237" s="831"/>
      <c r="AI237" s="831"/>
      <c r="AJ237" s="831"/>
      <c r="AK237" s="831"/>
      <c r="AL237" s="831"/>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710"/>
      <c r="X238" s="1351"/>
      <c r="Y238" s="89">
        <v>0</v>
      </c>
      <c r="Z238" s="1081"/>
      <c r="AA238" s="89">
        <v>0</v>
      </c>
      <c r="AB238" s="89"/>
      <c r="AC238" s="1082">
        <v>0</v>
      </c>
      <c r="AD238" s="831"/>
      <c r="AE238" s="831"/>
      <c r="AF238" s="831"/>
      <c r="AG238" s="831"/>
      <c r="AH238" s="831"/>
      <c r="AI238" s="831"/>
      <c r="AJ238" s="831"/>
      <c r="AK238" s="831"/>
      <c r="AL238" s="831"/>
    </row>
    <row r="239" spans="1:3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710"/>
      <c r="X239" s="1351"/>
      <c r="Y239" s="89">
        <v>0</v>
      </c>
      <c r="Z239" s="1081"/>
      <c r="AA239" s="89">
        <v>0</v>
      </c>
      <c r="AB239" s="89"/>
      <c r="AC239" s="1082">
        <v>0</v>
      </c>
      <c r="AD239" s="831"/>
      <c r="AE239" s="831"/>
      <c r="AF239" s="831"/>
      <c r="AG239" s="831"/>
      <c r="AH239" s="831"/>
      <c r="AI239" s="831"/>
      <c r="AJ239" s="831"/>
      <c r="AK239" s="831"/>
      <c r="AL239" s="831"/>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710"/>
      <c r="X240" s="1351"/>
      <c r="Y240" s="89">
        <v>0</v>
      </c>
      <c r="Z240" s="1081"/>
      <c r="AA240" s="89">
        <v>0</v>
      </c>
      <c r="AB240" s="89"/>
      <c r="AC240" s="1082">
        <v>0</v>
      </c>
      <c r="AD240" s="831"/>
      <c r="AE240" s="831"/>
      <c r="AF240" s="831"/>
      <c r="AG240" s="831"/>
      <c r="AH240" s="831"/>
      <c r="AI240" s="831"/>
      <c r="AJ240" s="831"/>
      <c r="AK240" s="831"/>
      <c r="AL240" s="831"/>
    </row>
    <row r="241" spans="1:38" s="144" customFormat="1" ht="15.75" customHeight="1">
      <c r="A241" s="994"/>
      <c r="B241" s="994"/>
      <c r="C241" s="236"/>
      <c r="D241" s="236"/>
      <c r="E241" s="236"/>
      <c r="F241" s="371"/>
      <c r="G241" s="865">
        <v>4</v>
      </c>
      <c r="H241" s="859">
        <v>2008</v>
      </c>
      <c r="I241" s="866">
        <v>2008</v>
      </c>
      <c r="J241" s="866">
        <v>2009</v>
      </c>
      <c r="K241" s="621">
        <v>0</v>
      </c>
      <c r="L241" s="1081">
        <v>0</v>
      </c>
      <c r="M241" s="89">
        <v>1625000</v>
      </c>
      <c r="N241" s="89">
        <v>0</v>
      </c>
      <c r="O241" s="1082">
        <v>1625000</v>
      </c>
      <c r="P241" s="598">
        <v>1625000</v>
      </c>
      <c r="Q241" s="776">
        <v>1883820.3707374998</v>
      </c>
      <c r="R241" s="776">
        <v>13000</v>
      </c>
      <c r="S241" s="776">
        <v>15070.562965899999</v>
      </c>
      <c r="T241" s="533">
        <v>13000</v>
      </c>
      <c r="U241" s="1083"/>
      <c r="V241" s="831"/>
      <c r="W241" s="533">
        <v>13000</v>
      </c>
      <c r="X241" s="533">
        <v>125</v>
      </c>
      <c r="Y241" s="1351">
        <v>1625000</v>
      </c>
      <c r="Z241" s="1081"/>
      <c r="AA241" s="89">
        <v>1625000</v>
      </c>
      <c r="AB241" s="89"/>
      <c r="AC241" s="1082">
        <v>1625000</v>
      </c>
      <c r="AD241" s="831"/>
      <c r="AE241" s="831"/>
      <c r="AF241" s="831"/>
      <c r="AG241" s="831"/>
      <c r="AH241" s="831"/>
      <c r="AI241" s="831"/>
      <c r="AJ241" s="831"/>
      <c r="AK241" s="831"/>
      <c r="AL241" s="831"/>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1350"/>
      <c r="X242" s="533"/>
      <c r="Y242" s="1351">
        <v>0</v>
      </c>
      <c r="Z242" s="1081"/>
      <c r="AA242" s="89">
        <v>0</v>
      </c>
      <c r="AB242" s="89"/>
      <c r="AC242" s="1082">
        <v>0</v>
      </c>
      <c r="AD242" s="831"/>
      <c r="AE242" s="831"/>
      <c r="AF242" s="831"/>
      <c r="AG242" s="831"/>
      <c r="AH242" s="831"/>
      <c r="AI242" s="831"/>
      <c r="AJ242" s="831"/>
      <c r="AK242" s="831"/>
      <c r="AL242" s="831"/>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1350"/>
      <c r="X243" s="533"/>
      <c r="Y243" s="1351">
        <v>0</v>
      </c>
      <c r="Z243" s="1081"/>
      <c r="AA243" s="89">
        <v>0</v>
      </c>
      <c r="AB243" s="89"/>
      <c r="AC243" s="1082">
        <v>0</v>
      </c>
      <c r="AD243" s="831"/>
      <c r="AE243" s="831"/>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1350"/>
      <c r="X244" s="533"/>
      <c r="Y244" s="1351">
        <v>0</v>
      </c>
      <c r="Z244" s="1081"/>
      <c r="AA244" s="89">
        <v>0</v>
      </c>
      <c r="AB244" s="89"/>
      <c r="AC244" s="1082">
        <v>0</v>
      </c>
      <c r="AD244" s="831"/>
      <c r="AE244" s="831"/>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1350"/>
      <c r="X245" s="533"/>
      <c r="Y245" s="1351">
        <v>0</v>
      </c>
      <c r="Z245" s="1081"/>
      <c r="AA245" s="89">
        <v>0</v>
      </c>
      <c r="AB245" s="89"/>
      <c r="AC245" s="1082">
        <v>0</v>
      </c>
      <c r="AD245" s="831"/>
      <c r="AE245" s="831"/>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1350"/>
      <c r="X246" s="533"/>
      <c r="Y246" s="1351">
        <v>0</v>
      </c>
      <c r="Z246" s="1081"/>
      <c r="AA246" s="89">
        <v>0</v>
      </c>
      <c r="AB246" s="89"/>
      <c r="AC246" s="1082">
        <v>0</v>
      </c>
      <c r="AD246" s="831"/>
      <c r="AE246" s="831"/>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1350"/>
      <c r="X247" s="533"/>
      <c r="Y247" s="1351">
        <v>0</v>
      </c>
      <c r="Z247" s="1081"/>
      <c r="AA247" s="89">
        <v>0</v>
      </c>
      <c r="AB247" s="89"/>
      <c r="AC247" s="1082">
        <v>0</v>
      </c>
      <c r="AD247" s="831"/>
      <c r="AE247" s="831"/>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1350"/>
      <c r="X248" s="710"/>
      <c r="Y248" s="1351">
        <v>0</v>
      </c>
      <c r="Z248" s="1081"/>
      <c r="AA248" s="89">
        <v>0</v>
      </c>
      <c r="AB248" s="89"/>
      <c r="AC248" s="1082">
        <v>0</v>
      </c>
      <c r="AD248" s="831"/>
      <c r="AE248" s="831"/>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1350"/>
      <c r="X249" s="533"/>
      <c r="Y249" s="1351">
        <v>0</v>
      </c>
      <c r="Z249" s="1081"/>
      <c r="AA249" s="89">
        <v>0</v>
      </c>
      <c r="AB249" s="89"/>
      <c r="AC249" s="1082">
        <v>0</v>
      </c>
      <c r="AD249" s="831"/>
      <c r="AE249" s="831"/>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1350"/>
      <c r="X250" s="710"/>
      <c r="Y250" s="1351">
        <v>0</v>
      </c>
      <c r="Z250" s="1081"/>
      <c r="AA250" s="89">
        <v>0</v>
      </c>
      <c r="AB250" s="89"/>
      <c r="AC250" s="1082">
        <v>0</v>
      </c>
      <c r="AD250" s="831"/>
      <c r="AE250" s="831"/>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1350"/>
      <c r="X251" s="710"/>
      <c r="Y251" s="1351">
        <v>0</v>
      </c>
      <c r="Z251" s="1081"/>
      <c r="AA251" s="89">
        <v>0</v>
      </c>
      <c r="AB251" s="89"/>
      <c r="AC251" s="1082">
        <v>0</v>
      </c>
      <c r="AD251" s="831"/>
      <c r="AE251" s="831"/>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1350"/>
      <c r="X252" s="710"/>
      <c r="Y252" s="1351">
        <v>0</v>
      </c>
      <c r="Z252" s="1081"/>
      <c r="AA252" s="89">
        <v>0</v>
      </c>
      <c r="AB252" s="89"/>
      <c r="AC252" s="1082">
        <v>0</v>
      </c>
      <c r="AD252" s="831"/>
      <c r="AE252" s="831"/>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1610850.3599999999</v>
      </c>
      <c r="N253" s="89">
        <v>0</v>
      </c>
      <c r="O253" s="1082">
        <v>1610850.3599999999</v>
      </c>
      <c r="P253" s="598">
        <v>1610850.3599999999</v>
      </c>
      <c r="Q253" s="776">
        <v>1813026.2717716713</v>
      </c>
      <c r="R253" s="776">
        <v>12572</v>
      </c>
      <c r="S253" s="776">
        <v>14149.89675932</v>
      </c>
      <c r="T253" s="533">
        <v>12572.000000000002</v>
      </c>
      <c r="U253" s="1083"/>
      <c r="V253" s="831"/>
      <c r="W253" s="533">
        <v>12572</v>
      </c>
      <c r="X253" s="1351">
        <v>128.13</v>
      </c>
      <c r="Y253" s="1351">
        <v>1610850.3599999999</v>
      </c>
      <c r="Z253" s="1081"/>
      <c r="AA253" s="89">
        <v>1610850.3599999999</v>
      </c>
      <c r="AB253" s="89"/>
      <c r="AC253" s="1082">
        <v>1610850.3599999999</v>
      </c>
      <c r="AD253" s="831"/>
      <c r="AE253" s="831"/>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1350"/>
      <c r="X254" s="710"/>
      <c r="Y254" s="1351">
        <v>0</v>
      </c>
      <c r="Z254" s="1081"/>
      <c r="AA254" s="89">
        <v>0</v>
      </c>
      <c r="AB254" s="89"/>
      <c r="AC254" s="1082">
        <v>0</v>
      </c>
      <c r="AD254" s="831"/>
      <c r="AE254" s="831"/>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1350"/>
      <c r="X255" s="710"/>
      <c r="Y255" s="1351">
        <v>0</v>
      </c>
      <c r="Z255" s="1081"/>
      <c r="AA255" s="89">
        <v>0</v>
      </c>
      <c r="AB255" s="89"/>
      <c r="AC255" s="1082">
        <v>0</v>
      </c>
      <c r="AD255" s="831"/>
      <c r="AE255" s="831"/>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1350"/>
      <c r="X256" s="710"/>
      <c r="Y256" s="1351">
        <v>0</v>
      </c>
      <c r="Z256" s="1081"/>
      <c r="AA256" s="89">
        <v>0</v>
      </c>
      <c r="AB256" s="89"/>
      <c r="AC256" s="1082">
        <v>0</v>
      </c>
      <c r="AD256" s="831"/>
      <c r="AE256" s="831"/>
      <c r="AF256" s="831"/>
      <c r="AG256" s="831"/>
      <c r="AH256" s="831"/>
      <c r="AI256" s="831"/>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1350"/>
      <c r="X257" s="710"/>
      <c r="Y257" s="1351">
        <v>0</v>
      </c>
      <c r="Z257" s="1081"/>
      <c r="AA257" s="89">
        <v>0</v>
      </c>
      <c r="AB257" s="89"/>
      <c r="AC257" s="1082">
        <v>0</v>
      </c>
      <c r="AD257" s="831"/>
      <c r="AE257" s="831"/>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1350"/>
      <c r="X258" s="710"/>
      <c r="Y258" s="1351">
        <v>0</v>
      </c>
      <c r="Z258" s="1081"/>
      <c r="AA258" s="89">
        <v>0</v>
      </c>
      <c r="AB258" s="89"/>
      <c r="AC258" s="1082">
        <v>0</v>
      </c>
      <c r="AD258" s="831"/>
      <c r="AE258" s="831"/>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710"/>
      <c r="X259" s="1351"/>
      <c r="Y259" s="1351">
        <v>0</v>
      </c>
      <c r="Z259" s="1081"/>
      <c r="AA259" s="89">
        <v>0</v>
      </c>
      <c r="AB259" s="89"/>
      <c r="AC259" s="1082">
        <v>0</v>
      </c>
      <c r="AD259" s="831"/>
      <c r="AE259" s="831"/>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1350"/>
      <c r="X260" s="710"/>
      <c r="Y260" s="1351">
        <v>0</v>
      </c>
      <c r="Z260" s="1081"/>
      <c r="AA260" s="89">
        <v>0</v>
      </c>
      <c r="AB260" s="89"/>
      <c r="AC260" s="1082">
        <v>0</v>
      </c>
      <c r="AD260" s="831"/>
      <c r="AE260" s="831"/>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1350"/>
      <c r="X261" s="710"/>
      <c r="Y261" s="1351">
        <v>0</v>
      </c>
      <c r="Z261" s="1081"/>
      <c r="AA261" s="89">
        <v>0</v>
      </c>
      <c r="AB261" s="89"/>
      <c r="AC261" s="1082">
        <v>0</v>
      </c>
      <c r="AD261" s="831"/>
      <c r="AE261" s="831"/>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1707290.0000000002</v>
      </c>
      <c r="N262" s="89">
        <v>0</v>
      </c>
      <c r="O262" s="1082">
        <v>1707290.0000000002</v>
      </c>
      <c r="P262" s="598">
        <v>1707290.0000000002</v>
      </c>
      <c r="Q262" s="776">
        <v>1921569.9362249002</v>
      </c>
      <c r="R262" s="776">
        <v>13000</v>
      </c>
      <c r="S262" s="776">
        <v>14631.614529999999</v>
      </c>
      <c r="T262" s="533">
        <v>13000</v>
      </c>
      <c r="U262" s="1083"/>
      <c r="V262" s="831"/>
      <c r="W262" s="533">
        <v>13000</v>
      </c>
      <c r="X262" s="1351">
        <v>131.33000000000001</v>
      </c>
      <c r="Y262" s="1351">
        <v>1707290.0000000002</v>
      </c>
      <c r="Z262" s="1081"/>
      <c r="AA262" s="89">
        <v>1707290.0000000002</v>
      </c>
      <c r="AB262" s="89"/>
      <c r="AC262" s="1082">
        <v>1707290.0000000002</v>
      </c>
      <c r="AD262" s="831"/>
      <c r="AE262" s="831"/>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533"/>
      <c r="X263" s="710"/>
      <c r="Y263" s="1351">
        <v>0</v>
      </c>
      <c r="Z263" s="1081"/>
      <c r="AA263" s="89">
        <v>0</v>
      </c>
      <c r="AB263" s="89"/>
      <c r="AC263" s="1082">
        <v>0</v>
      </c>
      <c r="AD263" s="831"/>
      <c r="AE263" s="831"/>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533"/>
      <c r="X264" s="710"/>
      <c r="Y264" s="1351">
        <v>0</v>
      </c>
      <c r="Z264" s="1081"/>
      <c r="AA264" s="89">
        <v>0</v>
      </c>
      <c r="AB264" s="89"/>
      <c r="AC264" s="1082">
        <v>0</v>
      </c>
      <c r="AD264" s="831"/>
      <c r="AE264" s="831"/>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533"/>
      <c r="X265" s="710"/>
      <c r="Y265" s="1351">
        <v>0</v>
      </c>
      <c r="Z265" s="1081"/>
      <c r="AA265" s="89">
        <v>0</v>
      </c>
      <c r="AB265" s="89"/>
      <c r="AC265" s="1082">
        <v>0</v>
      </c>
      <c r="AD265" s="831"/>
      <c r="AE265" s="831"/>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533"/>
      <c r="X266" s="710"/>
      <c r="Y266" s="1351">
        <v>0</v>
      </c>
      <c r="Z266" s="1081"/>
      <c r="AA266" s="89">
        <v>0</v>
      </c>
      <c r="AB266" s="89"/>
      <c r="AC266" s="1082">
        <v>0</v>
      </c>
      <c r="AD266" s="831"/>
      <c r="AE266" s="831"/>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533"/>
      <c r="X267" s="710"/>
      <c r="Y267" s="1351">
        <v>0</v>
      </c>
      <c r="Z267" s="1081"/>
      <c r="AA267" s="89">
        <v>0</v>
      </c>
      <c r="AB267" s="89"/>
      <c r="AC267" s="1082">
        <v>0</v>
      </c>
      <c r="AD267" s="831"/>
      <c r="AE267" s="831"/>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1749930.0000000002</v>
      </c>
      <c r="N268" s="89">
        <v>0</v>
      </c>
      <c r="O268" s="1082">
        <v>1749930.0000000002</v>
      </c>
      <c r="P268" s="598">
        <v>1749930.0000000002</v>
      </c>
      <c r="Q268" s="776">
        <v>1912195.7591100002</v>
      </c>
      <c r="R268" s="776">
        <v>13000</v>
      </c>
      <c r="S268" s="776">
        <v>14205.451000000001</v>
      </c>
      <c r="T268" s="533">
        <v>13000.000000000002</v>
      </c>
      <c r="U268" s="1083"/>
      <c r="V268" s="831"/>
      <c r="W268" s="533">
        <v>13000</v>
      </c>
      <c r="X268" s="1352">
        <v>134.61000000000001</v>
      </c>
      <c r="Y268" s="1351">
        <v>1749930.0000000002</v>
      </c>
      <c r="Z268" s="1081"/>
      <c r="AA268" s="89">
        <v>1749930.0000000002</v>
      </c>
      <c r="AB268" s="89"/>
      <c r="AC268" s="1082">
        <v>1749930.0000000002</v>
      </c>
      <c r="AD268" s="831"/>
      <c r="AE268" s="831"/>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533"/>
      <c r="X269" s="710"/>
      <c r="Y269" s="1351">
        <v>0</v>
      </c>
      <c r="Z269" s="1081"/>
      <c r="AA269" s="89">
        <v>0</v>
      </c>
      <c r="AB269" s="89"/>
      <c r="AC269" s="1082">
        <v>0</v>
      </c>
      <c r="AD269" s="831"/>
      <c r="AE269" s="831"/>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533"/>
      <c r="X270" s="710"/>
      <c r="Y270" s="1351">
        <v>0</v>
      </c>
      <c r="Z270" s="1081"/>
      <c r="AA270" s="89">
        <v>0</v>
      </c>
      <c r="AB270" s="89"/>
      <c r="AC270" s="1082">
        <v>0</v>
      </c>
      <c r="AD270" s="831"/>
      <c r="AE270" s="831"/>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533"/>
      <c r="X271" s="710"/>
      <c r="Y271" s="1351">
        <v>0</v>
      </c>
      <c r="Z271" s="1081"/>
      <c r="AA271" s="89">
        <v>0</v>
      </c>
      <c r="AB271" s="89"/>
      <c r="AC271" s="1082">
        <v>0</v>
      </c>
      <c r="AD271" s="831"/>
      <c r="AE271" s="831"/>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533"/>
      <c r="X272" s="710"/>
      <c r="Y272" s="1351">
        <v>0</v>
      </c>
      <c r="Z272" s="1081"/>
      <c r="AA272" s="89">
        <v>0</v>
      </c>
      <c r="AB272" s="89"/>
      <c r="AC272" s="1082">
        <v>0</v>
      </c>
      <c r="AD272" s="831"/>
      <c r="AE272" s="831"/>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533"/>
      <c r="X273" s="710"/>
      <c r="Y273" s="1351">
        <v>0</v>
      </c>
      <c r="Z273" s="1081"/>
      <c r="AA273" s="89">
        <v>0</v>
      </c>
      <c r="AB273" s="89"/>
      <c r="AC273" s="1082">
        <v>0</v>
      </c>
      <c r="AD273" s="831"/>
      <c r="AE273" s="831"/>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533"/>
      <c r="X274" s="710"/>
      <c r="Y274" s="1351">
        <v>0</v>
      </c>
      <c r="Z274" s="1081"/>
      <c r="AA274" s="89">
        <v>0</v>
      </c>
      <c r="AB274" s="89"/>
      <c r="AC274" s="1082">
        <v>0</v>
      </c>
      <c r="AD274" s="831"/>
      <c r="AE274" s="831"/>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c r="X275" s="710"/>
      <c r="Y275" s="1351">
        <v>0</v>
      </c>
      <c r="Z275" s="1081"/>
      <c r="AA275" s="89">
        <v>0</v>
      </c>
      <c r="AB275" s="89"/>
      <c r="AC275" s="1082">
        <v>0</v>
      </c>
      <c r="AD275" s="831"/>
      <c r="AE275" s="831"/>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1749930</v>
      </c>
      <c r="M276" s="89">
        <v>1793739.9999999998</v>
      </c>
      <c r="N276" s="89">
        <v>0</v>
      </c>
      <c r="O276" s="1082">
        <v>1793739.9999999998</v>
      </c>
      <c r="P276" s="598">
        <v>1793739.9999999998</v>
      </c>
      <c r="Q276" s="776">
        <v>1960068.1289799998</v>
      </c>
      <c r="R276" s="776">
        <v>13000</v>
      </c>
      <c r="S276" s="776">
        <v>14205.451000000001</v>
      </c>
      <c r="T276" s="533">
        <v>13000.000000000002</v>
      </c>
      <c r="U276" s="1083"/>
      <c r="V276" s="831"/>
      <c r="W276" s="533">
        <v>13000</v>
      </c>
      <c r="X276" s="1352">
        <v>137.97999999999999</v>
      </c>
      <c r="Y276" s="1351">
        <v>1793739.9999999998</v>
      </c>
      <c r="Z276" s="1081">
        <v>1749930</v>
      </c>
      <c r="AA276" s="89">
        <v>1793739.9999999998</v>
      </c>
      <c r="AB276" s="89"/>
      <c r="AC276" s="1082">
        <v>1793739.9999999998</v>
      </c>
      <c r="AD276" s="831"/>
      <c r="AE276" s="831"/>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v>0</v>
      </c>
      <c r="X277" s="1352"/>
      <c r="Y277" s="1351"/>
      <c r="Z277" s="1081"/>
      <c r="AA277" s="89">
        <v>0</v>
      </c>
      <c r="AB277" s="89"/>
      <c r="AC277" s="1082">
        <v>0</v>
      </c>
      <c r="AD277" s="831"/>
      <c r="AE277" s="831"/>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v>0</v>
      </c>
      <c r="X278" s="1352"/>
      <c r="Y278" s="1351"/>
      <c r="Z278" s="1081"/>
      <c r="AA278" s="89">
        <v>0</v>
      </c>
      <c r="AB278" s="89"/>
      <c r="AC278" s="1082">
        <v>0</v>
      </c>
      <c r="AD278" s="831"/>
      <c r="AE278" s="831"/>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v>0</v>
      </c>
      <c r="X279" s="710"/>
      <c r="Y279" s="1351">
        <v>0</v>
      </c>
      <c r="Z279" s="1081"/>
      <c r="AA279" s="89">
        <v>0</v>
      </c>
      <c r="AB279" s="89"/>
      <c r="AC279" s="1082">
        <v>0</v>
      </c>
      <c r="AD279" s="831"/>
      <c r="AE279" s="831"/>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1793740</v>
      </c>
      <c r="N280" s="89">
        <v>0</v>
      </c>
      <c r="O280" s="1082">
        <v>1793740</v>
      </c>
      <c r="P280" s="598">
        <v>1793740</v>
      </c>
      <c r="Q280" s="776">
        <v>1902978.7659999998</v>
      </c>
      <c r="R280" s="776">
        <v>0</v>
      </c>
      <c r="S280" s="776">
        <v>0</v>
      </c>
      <c r="T280" s="533">
        <v>0</v>
      </c>
      <c r="U280" s="1083"/>
      <c r="V280" s="831"/>
      <c r="W280" s="533">
        <v>0</v>
      </c>
      <c r="X280" s="1352">
        <v>137.97999999999999</v>
      </c>
      <c r="Y280" s="1351">
        <v>1793740</v>
      </c>
      <c r="Z280" s="1081"/>
      <c r="AA280" s="89">
        <v>1793740</v>
      </c>
      <c r="AB280" s="89"/>
      <c r="AC280" s="1082">
        <v>1793740</v>
      </c>
      <c r="AD280" s="831"/>
      <c r="AE280" s="831"/>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v>0</v>
      </c>
      <c r="X281" s="710"/>
      <c r="Y281" s="1351"/>
      <c r="Z281" s="1081"/>
      <c r="AA281" s="89">
        <v>0</v>
      </c>
      <c r="AB281" s="89"/>
      <c r="AC281" s="1082">
        <v>0</v>
      </c>
      <c r="AD281" s="831"/>
      <c r="AE281" s="831"/>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v>0</v>
      </c>
      <c r="X282" s="710"/>
      <c r="Y282" s="1351"/>
      <c r="Z282" s="1081"/>
      <c r="AA282" s="89">
        <v>0</v>
      </c>
      <c r="AB282" s="89"/>
      <c r="AC282" s="1082">
        <v>0</v>
      </c>
      <c r="AD282" s="831"/>
      <c r="AE282" s="831"/>
      <c r="AF282" s="831"/>
      <c r="AG282" s="831"/>
      <c r="AH282" s="831"/>
      <c r="AI282" s="831"/>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533">
        <v>0</v>
      </c>
      <c r="X283" s="710"/>
      <c r="Y283" s="1351"/>
      <c r="Z283" s="1081"/>
      <c r="AA283" s="89">
        <v>0</v>
      </c>
      <c r="AB283" s="89"/>
      <c r="AC283" s="1082">
        <v>0</v>
      </c>
      <c r="AD283" s="831"/>
      <c r="AE283" s="831"/>
      <c r="AF283" s="831"/>
      <c r="AG283" s="831"/>
      <c r="AH283" s="831"/>
      <c r="AI283" s="831"/>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v>0</v>
      </c>
      <c r="X284" s="1352"/>
      <c r="Y284" s="1351"/>
      <c r="Z284" s="1081"/>
      <c r="AA284" s="89">
        <v>0</v>
      </c>
      <c r="AB284" s="89"/>
      <c r="AC284" s="1082">
        <v>0</v>
      </c>
      <c r="AD284" s="831"/>
      <c r="AE284" s="831"/>
      <c r="AF284" s="831"/>
      <c r="AG284" s="831"/>
      <c r="AH284" s="831"/>
      <c r="AI284" s="831"/>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v>0</v>
      </c>
      <c r="X285" s="710"/>
      <c r="Y285" s="1351"/>
      <c r="Z285" s="1081"/>
      <c r="AA285" s="89">
        <v>0</v>
      </c>
      <c r="AB285" s="89"/>
      <c r="AC285" s="1082">
        <v>0</v>
      </c>
      <c r="AD285" s="831"/>
      <c r="AE285" s="831"/>
      <c r="AF285" s="831"/>
      <c r="AG285" s="831"/>
      <c r="AH285" s="831"/>
      <c r="AI285" s="831"/>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v>0</v>
      </c>
      <c r="X286" s="710"/>
      <c r="Y286" s="1351"/>
      <c r="Z286" s="1081"/>
      <c r="AA286" s="89">
        <v>0</v>
      </c>
      <c r="AB286" s="89"/>
      <c r="AC286" s="1082">
        <v>0</v>
      </c>
      <c r="AD286" s="831"/>
      <c r="AE286" s="831"/>
      <c r="AF286" s="831"/>
      <c r="AG286" s="831"/>
      <c r="AH286" s="831"/>
      <c r="AI286" s="831"/>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v>0</v>
      </c>
      <c r="X287" s="710"/>
      <c r="Y287" s="1351"/>
      <c r="Z287" s="1081"/>
      <c r="AA287" s="89">
        <v>0</v>
      </c>
      <c r="AB287" s="89"/>
      <c r="AC287" s="1082">
        <v>0</v>
      </c>
      <c r="AD287" s="831"/>
      <c r="AE287" s="831"/>
      <c r="AF287" s="831"/>
      <c r="AG287" s="831"/>
      <c r="AH287" s="831"/>
      <c r="AI287" s="831"/>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v>0</v>
      </c>
      <c r="X288" s="710"/>
      <c r="Y288" s="1351"/>
      <c r="Z288" s="1081"/>
      <c r="AA288" s="89">
        <v>0</v>
      </c>
      <c r="AB288" s="89"/>
      <c r="AC288" s="1082">
        <v>0</v>
      </c>
      <c r="AD288" s="831"/>
      <c r="AE288" s="831"/>
      <c r="AF288" s="831"/>
      <c r="AG288" s="831"/>
      <c r="AH288" s="831"/>
      <c r="AI288" s="831"/>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v>0</v>
      </c>
      <c r="X289" s="710"/>
      <c r="Y289" s="1351"/>
      <c r="Z289" s="1081"/>
      <c r="AA289" s="89">
        <v>0</v>
      </c>
      <c r="AB289" s="89"/>
      <c r="AC289" s="1082">
        <v>0</v>
      </c>
      <c r="AD289" s="831"/>
      <c r="AE289" s="831"/>
      <c r="AF289" s="831"/>
      <c r="AG289" s="831"/>
      <c r="AH289" s="831"/>
      <c r="AI289" s="831"/>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v>0</v>
      </c>
      <c r="X290" s="710"/>
      <c r="Y290" s="1351"/>
      <c r="Z290" s="1081"/>
      <c r="AA290" s="89">
        <v>0</v>
      </c>
      <c r="AB290" s="89"/>
      <c r="AC290" s="1082">
        <v>0</v>
      </c>
      <c r="AD290" s="831"/>
      <c r="AE290" s="831"/>
      <c r="AF290" s="831"/>
      <c r="AG290" s="831"/>
      <c r="AH290" s="831"/>
      <c r="AI290" s="831"/>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1838590</v>
      </c>
      <c r="N291" s="89">
        <v>0</v>
      </c>
      <c r="O291" s="1082">
        <v>1838590</v>
      </c>
      <c r="P291" s="598">
        <v>1838590</v>
      </c>
      <c r="Q291" s="776">
        <v>1893747.7</v>
      </c>
      <c r="R291" s="776">
        <v>0</v>
      </c>
      <c r="S291" s="776">
        <v>0</v>
      </c>
      <c r="T291" s="533">
        <v>0</v>
      </c>
      <c r="U291" s="1086"/>
      <c r="V291" s="8"/>
      <c r="W291" s="533">
        <v>0</v>
      </c>
      <c r="X291" s="1351">
        <v>141.43</v>
      </c>
      <c r="Y291" s="1351">
        <v>1838590</v>
      </c>
      <c r="Z291" s="1081"/>
      <c r="AA291" s="89">
        <v>1838590</v>
      </c>
      <c r="AB291" s="89"/>
      <c r="AC291" s="1082">
        <v>1838590</v>
      </c>
      <c r="AD291" s="831"/>
      <c r="AE291" s="831"/>
      <c r="AF291" s="831"/>
      <c r="AG291" s="831"/>
      <c r="AH291" s="831"/>
      <c r="AI291" s="831"/>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v>0</v>
      </c>
      <c r="X292" s="710"/>
      <c r="Y292" s="1351"/>
      <c r="Z292" s="1081"/>
      <c r="AA292" s="89">
        <v>0</v>
      </c>
      <c r="AB292" s="89"/>
      <c r="AC292" s="1082">
        <v>0</v>
      </c>
      <c r="AD292" s="831"/>
      <c r="AE292" s="831"/>
      <c r="AF292" s="831"/>
      <c r="AG292" s="831"/>
      <c r="AH292" s="831"/>
      <c r="AI292" s="831"/>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v>0</v>
      </c>
      <c r="X293" s="710"/>
      <c r="Y293" s="1351"/>
      <c r="Z293" s="1081"/>
      <c r="AA293" s="89">
        <v>0</v>
      </c>
      <c r="AB293" s="89"/>
      <c r="AC293" s="1082">
        <v>0</v>
      </c>
      <c r="AD293" s="831"/>
      <c r="AE293" s="831"/>
      <c r="AF293" s="831"/>
      <c r="AG293" s="831"/>
      <c r="AH293" s="831"/>
      <c r="AI293" s="831"/>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v>0</v>
      </c>
      <c r="X294" s="710"/>
      <c r="Y294" s="1351"/>
      <c r="Z294" s="1081"/>
      <c r="AA294" s="89">
        <v>0</v>
      </c>
      <c r="AB294" s="89"/>
      <c r="AC294" s="1082">
        <v>0</v>
      </c>
      <c r="AD294" s="831"/>
      <c r="AE294" s="831"/>
      <c r="AF294" s="831"/>
      <c r="AG294" s="831"/>
      <c r="AH294" s="831"/>
      <c r="AI294" s="831"/>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533">
        <v>0</v>
      </c>
      <c r="X295" s="710"/>
      <c r="Y295" s="1351"/>
      <c r="Z295" s="1081"/>
      <c r="AA295" s="89">
        <v>0</v>
      </c>
      <c r="AB295" s="89"/>
      <c r="AC295" s="1082">
        <v>0</v>
      </c>
      <c r="AD295" s="831"/>
      <c r="AE295" s="831"/>
      <c r="AF295" s="831"/>
      <c r="AG295" s="831"/>
      <c r="AH295" s="831"/>
      <c r="AI295" s="831"/>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v>0</v>
      </c>
      <c r="X296" s="1351"/>
      <c r="Y296" s="1351"/>
      <c r="Z296" s="1081"/>
      <c r="AA296" s="89">
        <v>0</v>
      </c>
      <c r="AB296" s="89"/>
      <c r="AC296" s="1082">
        <v>0</v>
      </c>
      <c r="AD296" s="831"/>
      <c r="AE296" s="831"/>
      <c r="AF296" s="831"/>
      <c r="AG296" s="831"/>
      <c r="AH296" s="831"/>
      <c r="AI296" s="831"/>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533">
        <v>0</v>
      </c>
      <c r="X297" s="710"/>
      <c r="Y297" s="1351"/>
      <c r="Z297" s="1081"/>
      <c r="AA297" s="89">
        <v>0</v>
      </c>
      <c r="AB297" s="89"/>
      <c r="AC297" s="1082">
        <v>0</v>
      </c>
      <c r="AD297" s="831"/>
      <c r="AE297" s="831"/>
      <c r="AF297" s="831"/>
      <c r="AG297" s="831"/>
      <c r="AH297" s="831"/>
      <c r="AI297" s="831"/>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533">
        <v>0</v>
      </c>
      <c r="X298" s="710"/>
      <c r="Y298" s="1351"/>
      <c r="Z298" s="1081"/>
      <c r="AA298" s="89">
        <v>0</v>
      </c>
      <c r="AB298" s="89"/>
      <c r="AC298" s="1082">
        <v>0</v>
      </c>
      <c r="AD298" s="831"/>
      <c r="AE298" s="831"/>
      <c r="AF298" s="831"/>
      <c r="AG298" s="831"/>
      <c r="AH298" s="831"/>
      <c r="AI298" s="831"/>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533">
        <v>0</v>
      </c>
      <c r="X299" s="710"/>
      <c r="Y299" s="1351"/>
      <c r="Z299" s="1081"/>
      <c r="AA299" s="89">
        <v>0</v>
      </c>
      <c r="AB299" s="89"/>
      <c r="AC299" s="1082">
        <v>0</v>
      </c>
      <c r="AD299" s="831"/>
      <c r="AE299" s="831"/>
      <c r="AF299" s="831"/>
      <c r="AG299" s="831"/>
      <c r="AH299" s="831"/>
      <c r="AI299" s="831"/>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533">
        <v>0</v>
      </c>
      <c r="X300" s="710"/>
      <c r="Y300" s="1351"/>
      <c r="Z300" s="1081"/>
      <c r="AA300" s="89">
        <v>0</v>
      </c>
      <c r="AB300" s="89"/>
      <c r="AC300" s="1082">
        <v>0</v>
      </c>
      <c r="AD300" s="831"/>
      <c r="AE300" s="831"/>
      <c r="AF300" s="831"/>
      <c r="AG300" s="831"/>
      <c r="AH300" s="831"/>
      <c r="AI300" s="831"/>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533">
        <v>0</v>
      </c>
      <c r="X301" s="1351"/>
      <c r="Y301" s="1351"/>
      <c r="Z301" s="1081"/>
      <c r="AA301" s="89">
        <v>0</v>
      </c>
      <c r="AB301" s="89"/>
      <c r="AC301" s="1082">
        <v>0</v>
      </c>
      <c r="AD301" s="831"/>
      <c r="AE301" s="831"/>
      <c r="AF301" s="831"/>
      <c r="AG301" s="831"/>
      <c r="AH301" s="831"/>
      <c r="AI301" s="831"/>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533">
        <v>0</v>
      </c>
      <c r="X302" s="1351"/>
      <c r="Y302" s="1351"/>
      <c r="Z302" s="1081"/>
      <c r="AA302" s="89">
        <v>0</v>
      </c>
      <c r="AB302" s="89"/>
      <c r="AC302" s="1082">
        <v>0</v>
      </c>
      <c r="AD302" s="831"/>
      <c r="AE302" s="831"/>
      <c r="AF302" s="831"/>
      <c r="AG302" s="831"/>
      <c r="AH302" s="831"/>
      <c r="AI302" s="831"/>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1884610</v>
      </c>
      <c r="N303" s="89">
        <v>0</v>
      </c>
      <c r="O303" s="1082">
        <v>1884610</v>
      </c>
      <c r="P303" s="598">
        <v>1884610</v>
      </c>
      <c r="Q303" s="776">
        <v>1884610</v>
      </c>
      <c r="R303" s="776">
        <v>13000</v>
      </c>
      <c r="S303" s="776">
        <v>13000</v>
      </c>
      <c r="T303" s="533">
        <v>13000</v>
      </c>
      <c r="U303" s="1086"/>
      <c r="V303" s="8"/>
      <c r="W303" s="533">
        <v>13000</v>
      </c>
      <c r="X303" s="1351">
        <v>144.97</v>
      </c>
      <c r="Y303" s="1351">
        <v>1884610</v>
      </c>
      <c r="Z303" s="1081"/>
      <c r="AA303" s="89">
        <v>1884610</v>
      </c>
      <c r="AB303" s="89"/>
      <c r="AC303" s="1082">
        <v>1884610</v>
      </c>
      <c r="AD303" s="831"/>
      <c r="AE303" s="831"/>
      <c r="AF303" s="831"/>
      <c r="AG303" s="831"/>
      <c r="AH303" s="831"/>
      <c r="AI303" s="831"/>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533">
        <v>0</v>
      </c>
      <c r="X304" s="1351"/>
      <c r="Y304" s="1351"/>
      <c r="Z304" s="1081"/>
      <c r="AA304" s="89">
        <v>0</v>
      </c>
      <c r="AB304" s="89"/>
      <c r="AC304" s="1082">
        <v>0</v>
      </c>
      <c r="AD304" s="831"/>
      <c r="AE304" s="831"/>
      <c r="AF304" s="831"/>
      <c r="AG304" s="831"/>
      <c r="AH304" s="831"/>
      <c r="AI304" s="831"/>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533">
        <v>0</v>
      </c>
      <c r="X305" s="1351"/>
      <c r="Y305" s="1351"/>
      <c r="Z305" s="1081"/>
      <c r="AA305" s="89">
        <v>0</v>
      </c>
      <c r="AB305" s="89"/>
      <c r="AC305" s="1082">
        <v>0</v>
      </c>
      <c r="AD305" s="831"/>
      <c r="AE305" s="831"/>
      <c r="AF305" s="831"/>
      <c r="AG305" s="831"/>
      <c r="AH305" s="831"/>
      <c r="AI305" s="831"/>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533">
        <v>0</v>
      </c>
      <c r="X306" s="1351"/>
      <c r="Y306" s="1351"/>
      <c r="Z306" s="1081"/>
      <c r="AA306" s="89">
        <v>0</v>
      </c>
      <c r="AB306" s="89"/>
      <c r="AC306" s="1082">
        <v>0</v>
      </c>
      <c r="AD306" s="831"/>
      <c r="AE306" s="831"/>
      <c r="AF306" s="831"/>
      <c r="AG306" s="831"/>
      <c r="AH306" s="831"/>
      <c r="AI306" s="831"/>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533">
        <v>0</v>
      </c>
      <c r="X307" s="1351"/>
      <c r="Y307" s="1351"/>
      <c r="Z307" s="1081"/>
      <c r="AA307" s="89">
        <v>0</v>
      </c>
      <c r="AB307" s="89"/>
      <c r="AC307" s="1082">
        <v>0</v>
      </c>
      <c r="AD307" s="831"/>
      <c r="AE307" s="831"/>
      <c r="AF307" s="831"/>
      <c r="AG307" s="831"/>
      <c r="AH307" s="831"/>
      <c r="AI307" s="831"/>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533">
        <v>0</v>
      </c>
      <c r="X308" s="1351"/>
      <c r="Y308" s="1351"/>
      <c r="Z308" s="1081"/>
      <c r="AA308" s="89">
        <v>0</v>
      </c>
      <c r="AB308" s="89"/>
      <c r="AC308" s="1082">
        <v>0</v>
      </c>
      <c r="AD308" s="831"/>
      <c r="AE308" s="831"/>
      <c r="AF308" s="831"/>
      <c r="AG308" s="831"/>
      <c r="AH308" s="831"/>
      <c r="AI308" s="831"/>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533">
        <v>0</v>
      </c>
      <c r="X309" s="1351"/>
      <c r="Y309" s="1351">
        <v>0</v>
      </c>
      <c r="Z309" s="1081"/>
      <c r="AA309" s="89">
        <v>0</v>
      </c>
      <c r="AB309" s="89"/>
      <c r="AC309" s="1082">
        <v>0</v>
      </c>
      <c r="AD309" s="831"/>
      <c r="AE309" s="831"/>
      <c r="AF309" s="831"/>
      <c r="AG309" s="831"/>
      <c r="AH309" s="831"/>
      <c r="AI309" s="831"/>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533">
        <v>0</v>
      </c>
      <c r="X310" s="1351"/>
      <c r="Y310" s="1351">
        <v>0</v>
      </c>
      <c r="Z310" s="1081"/>
      <c r="AA310" s="89">
        <v>0</v>
      </c>
      <c r="AB310" s="89"/>
      <c r="AC310" s="1082">
        <v>0</v>
      </c>
      <c r="AD310" s="831"/>
      <c r="AE310" s="831"/>
      <c r="AF310" s="831"/>
      <c r="AG310" s="831"/>
      <c r="AH310" s="831"/>
      <c r="AI310" s="831"/>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533">
        <v>0</v>
      </c>
      <c r="X311" s="1351"/>
      <c r="Y311" s="1351">
        <v>0</v>
      </c>
      <c r="Z311" s="1081"/>
      <c r="AA311" s="89">
        <v>0</v>
      </c>
      <c r="AB311" s="89"/>
      <c r="AC311" s="1082">
        <v>0</v>
      </c>
      <c r="AD311" s="831"/>
      <c r="AE311" s="831"/>
      <c r="AF311" s="831"/>
      <c r="AG311" s="831"/>
      <c r="AH311" s="831"/>
      <c r="AI311" s="831"/>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533">
        <v>0</v>
      </c>
      <c r="X312" s="1351"/>
      <c r="Y312" s="1351">
        <v>0</v>
      </c>
      <c r="Z312" s="1081"/>
      <c r="AA312" s="89">
        <v>0</v>
      </c>
      <c r="AB312" s="89"/>
      <c r="AC312" s="1082">
        <v>0</v>
      </c>
      <c r="AD312" s="831"/>
      <c r="AE312" s="831"/>
      <c r="AF312" s="831"/>
      <c r="AG312" s="831"/>
      <c r="AH312" s="831"/>
      <c r="AI312" s="831"/>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533">
        <v>0</v>
      </c>
      <c r="X313" s="1351"/>
      <c r="Y313" s="1351">
        <v>0</v>
      </c>
      <c r="Z313" s="1081"/>
      <c r="AA313" s="89">
        <v>0</v>
      </c>
      <c r="AB313" s="89"/>
      <c r="AC313" s="1082">
        <v>0</v>
      </c>
      <c r="AD313" s="831"/>
      <c r="AE313" s="831"/>
      <c r="AF313" s="831"/>
      <c r="AG313" s="831"/>
      <c r="AH313" s="831"/>
      <c r="AI313" s="831"/>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533">
        <v>0</v>
      </c>
      <c r="X314" s="1351"/>
      <c r="Y314" s="1351">
        <v>0</v>
      </c>
      <c r="Z314" s="1081"/>
      <c r="AA314" s="89">
        <v>0</v>
      </c>
      <c r="AB314" s="89"/>
      <c r="AC314" s="1082">
        <v>0</v>
      </c>
      <c r="AD314" s="831"/>
      <c r="AE314" s="831"/>
      <c r="AF314" s="831"/>
      <c r="AG314" s="831"/>
      <c r="AH314" s="831"/>
      <c r="AI314" s="831"/>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1931670</v>
      </c>
      <c r="N315" s="89">
        <v>0</v>
      </c>
      <c r="O315" s="1082">
        <v>1931670</v>
      </c>
      <c r="P315" s="598">
        <v>1931670</v>
      </c>
      <c r="Q315" s="776">
        <v>1875407.7669902912</v>
      </c>
      <c r="R315" s="776">
        <v>13000</v>
      </c>
      <c r="S315" s="776">
        <v>12621.359223300971</v>
      </c>
      <c r="T315" s="533">
        <v>13000</v>
      </c>
      <c r="U315" s="1086"/>
      <c r="V315" s="8"/>
      <c r="W315" s="533">
        <v>13000</v>
      </c>
      <c r="X315" s="1351">
        <v>148.59</v>
      </c>
      <c r="Y315" s="1351">
        <v>1931670</v>
      </c>
      <c r="Z315" s="1081"/>
      <c r="AA315" s="89">
        <v>1931670</v>
      </c>
      <c r="AB315" s="89"/>
      <c r="AC315" s="1082">
        <v>1931670</v>
      </c>
      <c r="AD315" s="831"/>
      <c r="AE315" s="831"/>
      <c r="AF315" s="831"/>
      <c r="AG315" s="831"/>
      <c r="AH315" s="831"/>
      <c r="AI315" s="831"/>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533">
        <v>0</v>
      </c>
      <c r="X316" s="1351"/>
      <c r="Y316" s="1351">
        <v>0</v>
      </c>
      <c r="Z316" s="1081"/>
      <c r="AA316" s="89">
        <v>0</v>
      </c>
      <c r="AB316" s="89"/>
      <c r="AC316" s="1082">
        <v>0</v>
      </c>
      <c r="AD316" s="831"/>
      <c r="AE316" s="831"/>
      <c r="AF316" s="831"/>
      <c r="AG316" s="831"/>
      <c r="AH316" s="831"/>
      <c r="AI316" s="831"/>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533">
        <v>0</v>
      </c>
      <c r="X317" s="1351"/>
      <c r="Y317" s="1351">
        <v>0</v>
      </c>
      <c r="Z317" s="1081"/>
      <c r="AA317" s="89">
        <v>0</v>
      </c>
      <c r="AB317" s="89"/>
      <c r="AC317" s="1082">
        <v>0</v>
      </c>
      <c r="AD317" s="831"/>
      <c r="AE317" s="831"/>
      <c r="AF317" s="831"/>
      <c r="AG317" s="831"/>
      <c r="AH317" s="831"/>
      <c r="AI317" s="831"/>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533">
        <v>0</v>
      </c>
      <c r="X318" s="1351"/>
      <c r="Y318" s="1351">
        <v>0</v>
      </c>
      <c r="Z318" s="1081"/>
      <c r="AA318" s="89">
        <v>0</v>
      </c>
      <c r="AB318" s="89"/>
      <c r="AC318" s="1082">
        <v>0</v>
      </c>
      <c r="AD318" s="831"/>
      <c r="AE318" s="831"/>
      <c r="AF318" s="831"/>
      <c r="AG318" s="831"/>
      <c r="AH318" s="831"/>
      <c r="AI318" s="831"/>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533">
        <v>0</v>
      </c>
      <c r="X319" s="1351"/>
      <c r="Y319" s="1351">
        <v>0</v>
      </c>
      <c r="Z319" s="1081"/>
      <c r="AA319" s="89">
        <v>0</v>
      </c>
      <c r="AB319" s="89"/>
      <c r="AC319" s="1082">
        <v>0</v>
      </c>
      <c r="AD319" s="831"/>
      <c r="AE319" s="831"/>
      <c r="AF319" s="831"/>
      <c r="AG319" s="831"/>
      <c r="AH319" s="831"/>
      <c r="AI319" s="831"/>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533">
        <v>0</v>
      </c>
      <c r="X320" s="1351"/>
      <c r="Y320" s="1351">
        <v>0</v>
      </c>
      <c r="Z320" s="1081"/>
      <c r="AA320" s="89">
        <v>0</v>
      </c>
      <c r="AB320" s="89"/>
      <c r="AC320" s="1082">
        <v>0</v>
      </c>
      <c r="AD320" s="831"/>
      <c r="AE320" s="831"/>
      <c r="AF320" s="831"/>
      <c r="AG320" s="831"/>
      <c r="AH320" s="831"/>
      <c r="AI320" s="831"/>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533">
        <v>0</v>
      </c>
      <c r="X321" s="1351"/>
      <c r="Y321" s="1351">
        <v>0</v>
      </c>
      <c r="Z321" s="1081"/>
      <c r="AA321" s="89">
        <v>0</v>
      </c>
      <c r="AB321" s="89"/>
      <c r="AC321" s="1082">
        <v>0</v>
      </c>
      <c r="AD321" s="831"/>
      <c r="AE321" s="831"/>
      <c r="AF321" s="831"/>
      <c r="AG321" s="831"/>
      <c r="AH321" s="831"/>
      <c r="AI321" s="831"/>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533">
        <v>0</v>
      </c>
      <c r="X322" s="1351"/>
      <c r="Y322" s="1351">
        <v>0</v>
      </c>
      <c r="Z322" s="1081"/>
      <c r="AA322" s="89">
        <v>0</v>
      </c>
      <c r="AB322" s="89"/>
      <c r="AC322" s="1082">
        <v>0</v>
      </c>
      <c r="AD322" s="831"/>
      <c r="AE322" s="831"/>
      <c r="AF322" s="831"/>
      <c r="AG322" s="831"/>
      <c r="AH322" s="831"/>
      <c r="AI322" s="831"/>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533">
        <v>0</v>
      </c>
      <c r="X323" s="1351"/>
      <c r="Y323" s="1351">
        <v>0</v>
      </c>
      <c r="Z323" s="1081"/>
      <c r="AA323" s="89">
        <v>0</v>
      </c>
      <c r="AB323" s="89"/>
      <c r="AC323" s="1082">
        <v>0</v>
      </c>
      <c r="AD323" s="831"/>
      <c r="AE323" s="831"/>
      <c r="AF323" s="831"/>
      <c r="AG323" s="831"/>
      <c r="AH323" s="831"/>
      <c r="AI323" s="831"/>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533">
        <v>0</v>
      </c>
      <c r="X324" s="1351"/>
      <c r="Y324" s="1351">
        <v>0</v>
      </c>
      <c r="Z324" s="1081"/>
      <c r="AA324" s="89">
        <v>0</v>
      </c>
      <c r="AB324" s="89"/>
      <c r="AC324" s="1082">
        <v>0</v>
      </c>
      <c r="AD324" s="831"/>
      <c r="AE324" s="831"/>
      <c r="AF324" s="831"/>
      <c r="AG324" s="831"/>
      <c r="AH324" s="831"/>
      <c r="AI324" s="831"/>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533">
        <v>0</v>
      </c>
      <c r="X325" s="1351"/>
      <c r="Y325" s="1351">
        <v>0</v>
      </c>
      <c r="Z325" s="1081"/>
      <c r="AA325" s="89">
        <v>0</v>
      </c>
      <c r="AB325" s="89"/>
      <c r="AC325" s="1082">
        <v>0</v>
      </c>
      <c r="AD325" s="831"/>
      <c r="AE325" s="831"/>
      <c r="AF325" s="831"/>
      <c r="AG325" s="831"/>
      <c r="AH325" s="831"/>
      <c r="AI325" s="831"/>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533">
        <v>0</v>
      </c>
      <c r="X326" s="1351"/>
      <c r="Y326" s="1351">
        <v>0</v>
      </c>
      <c r="Z326" s="1081"/>
      <c r="AA326" s="89">
        <v>0</v>
      </c>
      <c r="AB326" s="89"/>
      <c r="AC326" s="1082">
        <v>0</v>
      </c>
      <c r="AD326" s="831"/>
      <c r="AE326" s="831"/>
      <c r="AF326" s="831"/>
      <c r="AG326" s="831"/>
      <c r="AH326" s="831"/>
      <c r="AI326" s="831"/>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1979900.0000000002</v>
      </c>
      <c r="N327" s="89">
        <v>0</v>
      </c>
      <c r="O327" s="1082">
        <v>1979900.0000000002</v>
      </c>
      <c r="P327" s="598">
        <v>1979900.0000000002</v>
      </c>
      <c r="Q327" s="776">
        <v>1866245.6404939205</v>
      </c>
      <c r="R327" s="776">
        <v>13000</v>
      </c>
      <c r="S327" s="776">
        <v>12253.746818738806</v>
      </c>
      <c r="T327" s="533">
        <v>12999.999999999998</v>
      </c>
      <c r="U327" s="1086"/>
      <c r="V327" s="8"/>
      <c r="W327" s="533">
        <v>13000</v>
      </c>
      <c r="X327" s="1351">
        <v>152.30000000000001</v>
      </c>
      <c r="Y327" s="1351">
        <v>1979900.0000000002</v>
      </c>
      <c r="Z327" s="1081"/>
      <c r="AA327" s="89">
        <v>1979900.0000000002</v>
      </c>
      <c r="AB327" s="89"/>
      <c r="AC327" s="1082">
        <v>1979900.0000000002</v>
      </c>
      <c r="AD327" s="831"/>
      <c r="AE327" s="831"/>
      <c r="AF327" s="831"/>
      <c r="AG327" s="831"/>
      <c r="AH327" s="831"/>
      <c r="AI327" s="831"/>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533">
        <v>0</v>
      </c>
      <c r="X328" s="1351"/>
      <c r="Y328" s="1351">
        <v>0</v>
      </c>
      <c r="Z328" s="1081"/>
      <c r="AA328" s="89">
        <v>0</v>
      </c>
      <c r="AB328" s="89"/>
      <c r="AC328" s="1082">
        <v>0</v>
      </c>
      <c r="AD328" s="831"/>
      <c r="AE328" s="831"/>
      <c r="AF328" s="831"/>
      <c r="AG328" s="831"/>
      <c r="AH328" s="831"/>
      <c r="AI328" s="831"/>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533">
        <v>0</v>
      </c>
      <c r="X329" s="1351"/>
      <c r="Y329" s="1351">
        <v>0</v>
      </c>
      <c r="Z329" s="1081"/>
      <c r="AA329" s="89">
        <v>0</v>
      </c>
      <c r="AB329" s="89"/>
      <c r="AC329" s="1082">
        <v>0</v>
      </c>
      <c r="AD329" s="831"/>
      <c r="AE329" s="831"/>
      <c r="AF329" s="831"/>
      <c r="AG329" s="831"/>
      <c r="AH329" s="831"/>
      <c r="AI329" s="831"/>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533">
        <v>0</v>
      </c>
      <c r="X330" s="1351"/>
      <c r="Y330" s="1351">
        <v>0</v>
      </c>
      <c r="Z330" s="1081"/>
      <c r="AA330" s="89">
        <v>0</v>
      </c>
      <c r="AB330" s="89"/>
      <c r="AC330" s="1082">
        <v>0</v>
      </c>
      <c r="AD330" s="831"/>
      <c r="AE330" s="831"/>
      <c r="AF330" s="831"/>
      <c r="AG330" s="831"/>
      <c r="AH330" s="831"/>
      <c r="AI330" s="831"/>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533">
        <v>0</v>
      </c>
      <c r="X331" s="1351"/>
      <c r="Y331" s="1351">
        <v>0</v>
      </c>
      <c r="Z331" s="1081"/>
      <c r="AA331" s="89">
        <v>0</v>
      </c>
      <c r="AB331" s="89"/>
      <c r="AC331" s="1082">
        <v>0</v>
      </c>
      <c r="AD331" s="831"/>
      <c r="AE331" s="831"/>
      <c r="AF331" s="831"/>
      <c r="AG331" s="831"/>
      <c r="AH331" s="831"/>
      <c r="AI331" s="831"/>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533">
        <v>0</v>
      </c>
      <c r="X332" s="1351"/>
      <c r="Y332" s="1351">
        <v>0</v>
      </c>
      <c r="Z332" s="1081"/>
      <c r="AA332" s="89">
        <v>0</v>
      </c>
      <c r="AB332" s="89"/>
      <c r="AC332" s="1082">
        <v>0</v>
      </c>
      <c r="AD332" s="831"/>
      <c r="AE332" s="831"/>
      <c r="AF332" s="831"/>
      <c r="AG332" s="831"/>
      <c r="AH332" s="831"/>
      <c r="AI332" s="831"/>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533">
        <v>0</v>
      </c>
      <c r="X333" s="1351"/>
      <c r="Y333" s="1351">
        <v>0</v>
      </c>
      <c r="Z333" s="1081"/>
      <c r="AA333" s="89">
        <v>0</v>
      </c>
      <c r="AB333" s="89"/>
      <c r="AC333" s="1082">
        <v>0</v>
      </c>
      <c r="AD333" s="831"/>
      <c r="AE333" s="831"/>
      <c r="AF333" s="831"/>
      <c r="AG333" s="831"/>
      <c r="AH333" s="831"/>
      <c r="AI333" s="831"/>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533">
        <v>0</v>
      </c>
      <c r="X334" s="1351"/>
      <c r="Y334" s="1351">
        <v>0</v>
      </c>
      <c r="Z334" s="1081"/>
      <c r="AA334" s="89">
        <v>0</v>
      </c>
      <c r="AB334" s="89"/>
      <c r="AC334" s="1082">
        <v>0</v>
      </c>
      <c r="AD334" s="831"/>
      <c r="AE334" s="831"/>
      <c r="AF334" s="831"/>
      <c r="AG334" s="831"/>
      <c r="AH334" s="831"/>
      <c r="AI334" s="831"/>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533">
        <v>0</v>
      </c>
      <c r="X335" s="1351"/>
      <c r="Y335" s="1351">
        <v>0</v>
      </c>
      <c r="Z335" s="1081"/>
      <c r="AA335" s="89">
        <v>0</v>
      </c>
      <c r="AB335" s="89"/>
      <c r="AC335" s="1082">
        <v>0</v>
      </c>
      <c r="AD335" s="831"/>
      <c r="AE335" s="831"/>
      <c r="AF335" s="831"/>
      <c r="AG335" s="831"/>
      <c r="AH335" s="831"/>
      <c r="AI335" s="831"/>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533">
        <v>0</v>
      </c>
      <c r="X336" s="1351"/>
      <c r="Y336" s="1351">
        <v>0</v>
      </c>
      <c r="Z336" s="1081"/>
      <c r="AA336" s="89">
        <v>0</v>
      </c>
      <c r="AB336" s="89"/>
      <c r="AC336" s="1082">
        <v>0</v>
      </c>
      <c r="AD336" s="831"/>
      <c r="AE336" s="831"/>
      <c r="AF336" s="831"/>
      <c r="AG336" s="831"/>
      <c r="AH336" s="831"/>
      <c r="AI336" s="831"/>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533">
        <v>0</v>
      </c>
      <c r="X337" s="1351"/>
      <c r="Y337" s="1351">
        <v>0</v>
      </c>
      <c r="Z337" s="1081"/>
      <c r="AA337" s="89">
        <v>0</v>
      </c>
      <c r="AB337" s="89"/>
      <c r="AC337" s="1082">
        <v>0</v>
      </c>
      <c r="AD337" s="831"/>
      <c r="AE337" s="831"/>
      <c r="AF337" s="831"/>
      <c r="AG337" s="831"/>
      <c r="AH337" s="831"/>
      <c r="AI337" s="831"/>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533">
        <v>0</v>
      </c>
      <c r="X338" s="1351"/>
      <c r="Y338" s="1351">
        <v>0</v>
      </c>
      <c r="Z338" s="1081"/>
      <c r="AA338" s="89">
        <v>0</v>
      </c>
      <c r="AB338" s="89"/>
      <c r="AC338" s="1082">
        <v>0</v>
      </c>
      <c r="AD338" s="831"/>
      <c r="AE338" s="831"/>
      <c r="AF338" s="831"/>
      <c r="AG338" s="831"/>
      <c r="AH338" s="831"/>
      <c r="AI338" s="831"/>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2029430.0000000002</v>
      </c>
      <c r="N339" s="89">
        <v>0</v>
      </c>
      <c r="O339" s="1082">
        <v>2029430.0000000002</v>
      </c>
      <c r="P339" s="598">
        <v>2029430.0000000002</v>
      </c>
      <c r="Q339" s="776">
        <v>1857215.9377410829</v>
      </c>
      <c r="R339" s="776">
        <v>13000</v>
      </c>
      <c r="S339" s="776">
        <v>11896.841571591074</v>
      </c>
      <c r="T339" s="533">
        <v>13000</v>
      </c>
      <c r="U339" s="1086"/>
      <c r="V339" s="8"/>
      <c r="W339" s="533">
        <v>13000</v>
      </c>
      <c r="X339" s="1351">
        <v>156.11000000000001</v>
      </c>
      <c r="Y339" s="1351">
        <v>2029430.0000000002</v>
      </c>
      <c r="Z339" s="1081"/>
      <c r="AA339" s="89">
        <v>2029430.0000000002</v>
      </c>
      <c r="AB339" s="89"/>
      <c r="AC339" s="1082">
        <v>2029430.0000000002</v>
      </c>
      <c r="AD339" s="831"/>
      <c r="AE339" s="831"/>
      <c r="AF339" s="831"/>
      <c r="AG339" s="831"/>
      <c r="AH339" s="831"/>
      <c r="AI339" s="831"/>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533">
        <v>0</v>
      </c>
      <c r="X340" s="1351"/>
      <c r="Y340" s="1351">
        <v>0</v>
      </c>
      <c r="Z340" s="1081"/>
      <c r="AA340" s="89">
        <v>0</v>
      </c>
      <c r="AB340" s="89"/>
      <c r="AC340" s="1082">
        <v>0</v>
      </c>
      <c r="AD340" s="831"/>
      <c r="AE340" s="831"/>
      <c r="AF340" s="831"/>
      <c r="AG340" s="831"/>
      <c r="AH340" s="831"/>
      <c r="AI340" s="831"/>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533">
        <v>0</v>
      </c>
      <c r="X341" s="1351"/>
      <c r="Y341" s="1351">
        <v>0</v>
      </c>
      <c r="Z341" s="1081"/>
      <c r="AA341" s="89">
        <v>0</v>
      </c>
      <c r="AB341" s="89"/>
      <c r="AC341" s="1082">
        <v>0</v>
      </c>
      <c r="AD341" s="831"/>
      <c r="AE341" s="831"/>
      <c r="AF341" s="831"/>
      <c r="AG341" s="831"/>
      <c r="AH341" s="831"/>
      <c r="AI341" s="831"/>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533">
        <v>0</v>
      </c>
      <c r="X342" s="1351"/>
      <c r="Y342" s="1351">
        <v>0</v>
      </c>
      <c r="Z342" s="1081"/>
      <c r="AA342" s="89">
        <v>0</v>
      </c>
      <c r="AB342" s="89"/>
      <c r="AC342" s="1082">
        <v>0</v>
      </c>
      <c r="AD342" s="831"/>
      <c r="AE342" s="831"/>
      <c r="AF342" s="831"/>
      <c r="AG342" s="831"/>
      <c r="AH342" s="831"/>
      <c r="AI342" s="831"/>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533">
        <v>0</v>
      </c>
      <c r="X343" s="1351"/>
      <c r="Y343" s="1351">
        <v>0</v>
      </c>
      <c r="Z343" s="1081"/>
      <c r="AA343" s="89">
        <v>0</v>
      </c>
      <c r="AB343" s="89"/>
      <c r="AC343" s="1082">
        <v>0</v>
      </c>
      <c r="AD343" s="831"/>
      <c r="AE343" s="831"/>
      <c r="AF343" s="831"/>
      <c r="AG343" s="831"/>
      <c r="AH343" s="831"/>
      <c r="AI343" s="831"/>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533">
        <v>0</v>
      </c>
      <c r="X344" s="1351"/>
      <c r="Y344" s="1351">
        <v>0</v>
      </c>
      <c r="Z344" s="1081"/>
      <c r="AA344" s="89">
        <v>0</v>
      </c>
      <c r="AB344" s="89"/>
      <c r="AC344" s="1082">
        <v>0</v>
      </c>
      <c r="AD344" s="831"/>
      <c r="AE344" s="831"/>
      <c r="AF344" s="831"/>
      <c r="AG344" s="831"/>
      <c r="AH344" s="831"/>
      <c r="AI344" s="831"/>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533">
        <v>0</v>
      </c>
      <c r="X345" s="1351"/>
      <c r="Y345" s="1351">
        <v>0</v>
      </c>
      <c r="Z345" s="1081"/>
      <c r="AA345" s="89">
        <v>0</v>
      </c>
      <c r="AB345" s="89"/>
      <c r="AC345" s="1082">
        <v>0</v>
      </c>
      <c r="AD345" s="831"/>
      <c r="AE345" s="831"/>
      <c r="AF345" s="831"/>
      <c r="AG345" s="831"/>
      <c r="AH345" s="831"/>
      <c r="AI345" s="831"/>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533">
        <v>0</v>
      </c>
      <c r="X346" s="1351"/>
      <c r="Y346" s="1351">
        <v>0</v>
      </c>
      <c r="Z346" s="1081"/>
      <c r="AA346" s="89">
        <v>0</v>
      </c>
      <c r="AB346" s="89"/>
      <c r="AC346" s="1082">
        <v>0</v>
      </c>
      <c r="AD346" s="831"/>
      <c r="AE346" s="831"/>
      <c r="AF346" s="831"/>
      <c r="AG346" s="831"/>
      <c r="AH346" s="831"/>
      <c r="AI346" s="831"/>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533">
        <v>0</v>
      </c>
      <c r="X347" s="1351"/>
      <c r="Y347" s="1351">
        <v>0</v>
      </c>
      <c r="Z347" s="1081"/>
      <c r="AA347" s="89">
        <v>0</v>
      </c>
      <c r="AB347" s="89"/>
      <c r="AC347" s="1082">
        <v>0</v>
      </c>
      <c r="AD347" s="831"/>
      <c r="AE347" s="831"/>
      <c r="AF347" s="831"/>
      <c r="AG347" s="831"/>
      <c r="AH347" s="831"/>
      <c r="AI347" s="831"/>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533">
        <v>0</v>
      </c>
      <c r="X348" s="1351"/>
      <c r="Y348" s="1351">
        <v>0</v>
      </c>
      <c r="Z348" s="1081"/>
      <c r="AA348" s="89">
        <v>0</v>
      </c>
      <c r="AB348" s="89"/>
      <c r="AC348" s="1082">
        <v>0</v>
      </c>
      <c r="AD348" s="831"/>
      <c r="AE348" s="831"/>
      <c r="AF348" s="831"/>
      <c r="AG348" s="831"/>
      <c r="AH348" s="831"/>
      <c r="AI348" s="831"/>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533">
        <v>0</v>
      </c>
      <c r="X349" s="1351"/>
      <c r="Y349" s="1351">
        <v>0</v>
      </c>
      <c r="Z349" s="1081"/>
      <c r="AA349" s="89">
        <v>0</v>
      </c>
      <c r="AB349" s="89"/>
      <c r="AC349" s="1082">
        <v>0</v>
      </c>
      <c r="AD349" s="831"/>
      <c r="AE349" s="831"/>
      <c r="AF349" s="831"/>
      <c r="AG349" s="831"/>
      <c r="AH349" s="831"/>
      <c r="AI349" s="831"/>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533">
        <v>0</v>
      </c>
      <c r="X350" s="1351"/>
      <c r="Y350" s="1351">
        <v>0</v>
      </c>
      <c r="Z350" s="1081"/>
      <c r="AA350" s="89">
        <v>0</v>
      </c>
      <c r="AB350" s="89"/>
      <c r="AC350" s="1082">
        <v>0</v>
      </c>
      <c r="AD350" s="831"/>
      <c r="AE350" s="831"/>
      <c r="AF350" s="831"/>
      <c r="AG350" s="831"/>
      <c r="AH350" s="831"/>
      <c r="AI350" s="831"/>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2080129.9999999998</v>
      </c>
      <c r="N351" s="89">
        <v>0</v>
      </c>
      <c r="O351" s="1082">
        <v>2080129.9999999998</v>
      </c>
      <c r="P351" s="598">
        <v>2080129.9999999998</v>
      </c>
      <c r="Q351" s="776">
        <v>1848168.5629808619</v>
      </c>
      <c r="R351" s="776">
        <v>13000</v>
      </c>
      <c r="S351" s="776">
        <v>11550.331622903957</v>
      </c>
      <c r="T351" s="533">
        <v>13000</v>
      </c>
      <c r="U351" s="1086"/>
      <c r="V351" s="8"/>
      <c r="W351" s="533">
        <v>13000</v>
      </c>
      <c r="X351" s="1351">
        <v>160.01</v>
      </c>
      <c r="Y351" s="1351">
        <v>2080129.9999999998</v>
      </c>
      <c r="Z351" s="1081"/>
      <c r="AA351" s="89">
        <v>2080129.9999999998</v>
      </c>
      <c r="AB351" s="89"/>
      <c r="AC351" s="1082">
        <v>2080129.9999999998</v>
      </c>
      <c r="AD351" s="831"/>
      <c r="AE351" s="831"/>
      <c r="AF351" s="831"/>
      <c r="AG351" s="831"/>
      <c r="AH351" s="831"/>
      <c r="AI351" s="831"/>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533">
        <v>0</v>
      </c>
      <c r="X352" s="1351"/>
      <c r="Y352" s="1351">
        <v>0</v>
      </c>
      <c r="Z352" s="1081"/>
      <c r="AA352" s="89">
        <v>0</v>
      </c>
      <c r="AB352" s="89"/>
      <c r="AC352" s="1082">
        <v>0</v>
      </c>
      <c r="AD352" s="831"/>
      <c r="AE352" s="831"/>
      <c r="AF352" s="831"/>
      <c r="AG352" s="831"/>
      <c r="AH352" s="831"/>
      <c r="AI352" s="831"/>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533">
        <v>0</v>
      </c>
      <c r="X353" s="1351"/>
      <c r="Y353" s="1351">
        <v>0</v>
      </c>
      <c r="Z353" s="1081"/>
      <c r="AA353" s="89">
        <v>0</v>
      </c>
      <c r="AB353" s="89"/>
      <c r="AC353" s="1082">
        <v>0</v>
      </c>
      <c r="AD353" s="831"/>
      <c r="AE353" s="831"/>
      <c r="AF353" s="831"/>
      <c r="AG353" s="831"/>
      <c r="AH353" s="831"/>
      <c r="AI353" s="831"/>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533">
        <v>0</v>
      </c>
      <c r="X354" s="1351"/>
      <c r="Y354" s="1351">
        <v>0</v>
      </c>
      <c r="Z354" s="1081"/>
      <c r="AA354" s="89">
        <v>0</v>
      </c>
      <c r="AB354" s="89"/>
      <c r="AC354" s="1082">
        <v>0</v>
      </c>
      <c r="AD354" s="831"/>
      <c r="AE354" s="831"/>
      <c r="AF354" s="831"/>
      <c r="AG354" s="831"/>
      <c r="AH354" s="831"/>
      <c r="AI354" s="831"/>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533">
        <v>0</v>
      </c>
      <c r="X355" s="1351"/>
      <c r="Y355" s="1351">
        <v>0</v>
      </c>
      <c r="Z355" s="1081"/>
      <c r="AA355" s="89">
        <v>0</v>
      </c>
      <c r="AB355" s="89"/>
      <c r="AC355" s="1082">
        <v>0</v>
      </c>
      <c r="AD355" s="831"/>
      <c r="AE355" s="831"/>
      <c r="AF355" s="831"/>
      <c r="AG355" s="831"/>
      <c r="AH355" s="831"/>
      <c r="AI355" s="831"/>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533">
        <v>0</v>
      </c>
      <c r="X356" s="1351"/>
      <c r="Y356" s="1351">
        <v>0</v>
      </c>
      <c r="Z356" s="1081"/>
      <c r="AA356" s="89">
        <v>0</v>
      </c>
      <c r="AB356" s="89"/>
      <c r="AC356" s="1082">
        <v>0</v>
      </c>
      <c r="AD356" s="831"/>
      <c r="AE356" s="831"/>
      <c r="AF356" s="831"/>
      <c r="AG356" s="831"/>
      <c r="AH356" s="831"/>
      <c r="AI356" s="831"/>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533">
        <v>0</v>
      </c>
      <c r="X357" s="1351"/>
      <c r="Y357" s="1351">
        <v>0</v>
      </c>
      <c r="Z357" s="1081"/>
      <c r="AA357" s="89">
        <v>0</v>
      </c>
      <c r="AB357" s="89"/>
      <c r="AC357" s="1082">
        <v>0</v>
      </c>
      <c r="AD357" s="831"/>
      <c r="AE357" s="831"/>
      <c r="AF357" s="831"/>
      <c r="AG357" s="831"/>
      <c r="AH357" s="831"/>
      <c r="AI357" s="831"/>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533">
        <v>0</v>
      </c>
      <c r="X358" s="1351"/>
      <c r="Y358" s="1351">
        <v>0</v>
      </c>
      <c r="Z358" s="1081"/>
      <c r="AA358" s="89">
        <v>0</v>
      </c>
      <c r="AB358" s="89"/>
      <c r="AC358" s="1082">
        <v>0</v>
      </c>
      <c r="AD358" s="831"/>
      <c r="AE358" s="831"/>
      <c r="AF358" s="831"/>
      <c r="AG358" s="831"/>
      <c r="AH358" s="831"/>
      <c r="AI358" s="831"/>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533">
        <v>0</v>
      </c>
      <c r="X359" s="1351"/>
      <c r="Y359" s="1351">
        <v>0</v>
      </c>
      <c r="Z359" s="1081"/>
      <c r="AA359" s="89">
        <v>0</v>
      </c>
      <c r="AB359" s="89"/>
      <c r="AC359" s="1082">
        <v>0</v>
      </c>
      <c r="AD359" s="831"/>
      <c r="AE359" s="831"/>
      <c r="AF359" s="831"/>
      <c r="AG359" s="831"/>
      <c r="AH359" s="831"/>
      <c r="AI359" s="831"/>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533">
        <v>0</v>
      </c>
      <c r="X360" s="1351"/>
      <c r="Y360" s="1351">
        <v>0</v>
      </c>
      <c r="Z360" s="1081"/>
      <c r="AA360" s="89">
        <v>0</v>
      </c>
      <c r="AB360" s="89"/>
      <c r="AC360" s="1082">
        <v>0</v>
      </c>
      <c r="AD360" s="831"/>
      <c r="AE360" s="831"/>
      <c r="AF360" s="831"/>
      <c r="AG360" s="831"/>
      <c r="AH360" s="831"/>
      <c r="AI360" s="831"/>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533">
        <v>0</v>
      </c>
      <c r="X361" s="1351"/>
      <c r="Y361" s="1351">
        <v>0</v>
      </c>
      <c r="Z361" s="1081"/>
      <c r="AA361" s="89">
        <v>0</v>
      </c>
      <c r="AB361" s="89"/>
      <c r="AC361" s="1082">
        <v>0</v>
      </c>
      <c r="AD361" s="831"/>
      <c r="AE361" s="831"/>
      <c r="AF361" s="831"/>
      <c r="AG361" s="831"/>
      <c r="AH361" s="831"/>
      <c r="AI361" s="831"/>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533">
        <v>0</v>
      </c>
      <c r="X362" s="1351"/>
      <c r="Y362" s="1351">
        <v>0</v>
      </c>
      <c r="Z362" s="1081"/>
      <c r="AA362" s="89">
        <v>0</v>
      </c>
      <c r="AB362" s="89"/>
      <c r="AC362" s="1082">
        <v>0</v>
      </c>
      <c r="AD362" s="831"/>
      <c r="AE362" s="831"/>
      <c r="AF362" s="831"/>
      <c r="AG362" s="831"/>
      <c r="AH362" s="831"/>
      <c r="AI362" s="831"/>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2132130</v>
      </c>
      <c r="N363" s="89">
        <v>0</v>
      </c>
      <c r="O363" s="1082">
        <v>2132130</v>
      </c>
      <c r="P363" s="598">
        <v>2132130</v>
      </c>
      <c r="Q363" s="776">
        <v>1839194.0674490079</v>
      </c>
      <c r="R363" s="776">
        <v>13000</v>
      </c>
      <c r="S363" s="776">
        <v>11213.914196994134</v>
      </c>
      <c r="T363" s="533">
        <v>13000</v>
      </c>
      <c r="U363" s="1086"/>
      <c r="V363" s="8"/>
      <c r="W363" s="533">
        <v>13000</v>
      </c>
      <c r="X363" s="1351">
        <v>164.01</v>
      </c>
      <c r="Y363" s="1351">
        <v>2132130</v>
      </c>
      <c r="Z363" s="1081"/>
      <c r="AA363" s="89">
        <v>2132130</v>
      </c>
      <c r="AB363" s="89"/>
      <c r="AC363" s="1082">
        <v>2132130</v>
      </c>
      <c r="AD363" s="831"/>
      <c r="AE363" s="831"/>
      <c r="AF363" s="831"/>
      <c r="AG363" s="831"/>
      <c r="AH363" s="831"/>
      <c r="AI363" s="831"/>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533">
        <v>0</v>
      </c>
      <c r="X364" s="1351"/>
      <c r="Y364" s="1351">
        <v>0</v>
      </c>
      <c r="Z364" s="1081"/>
      <c r="AA364" s="89">
        <v>0</v>
      </c>
      <c r="AB364" s="89"/>
      <c r="AC364" s="1082">
        <v>0</v>
      </c>
      <c r="AD364" s="831"/>
      <c r="AE364" s="831"/>
      <c r="AF364" s="831"/>
      <c r="AG364" s="831"/>
      <c r="AH364" s="831"/>
      <c r="AI364" s="831"/>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533">
        <v>0</v>
      </c>
      <c r="X365" s="1351"/>
      <c r="Y365" s="1351">
        <v>0</v>
      </c>
      <c r="Z365" s="1081"/>
      <c r="AA365" s="89">
        <v>0</v>
      </c>
      <c r="AB365" s="89"/>
      <c r="AC365" s="1082">
        <v>0</v>
      </c>
      <c r="AD365" s="831"/>
      <c r="AE365" s="831"/>
      <c r="AF365" s="831"/>
      <c r="AG365" s="831"/>
      <c r="AH365" s="831"/>
      <c r="AI365" s="831"/>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533">
        <v>0</v>
      </c>
      <c r="X366" s="1351"/>
      <c r="Y366" s="1351">
        <v>0</v>
      </c>
      <c r="Z366" s="1081"/>
      <c r="AA366" s="89">
        <v>0</v>
      </c>
      <c r="AB366" s="89"/>
      <c r="AC366" s="1082">
        <v>0</v>
      </c>
      <c r="AD366" s="831"/>
      <c r="AE366" s="831"/>
      <c r="AF366" s="831"/>
      <c r="AG366" s="831"/>
      <c r="AH366" s="831"/>
      <c r="AI366" s="831"/>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533">
        <v>0</v>
      </c>
      <c r="X367" s="1351"/>
      <c r="Y367" s="1351">
        <v>0</v>
      </c>
      <c r="Z367" s="1081"/>
      <c r="AA367" s="89">
        <v>0</v>
      </c>
      <c r="AB367" s="89"/>
      <c r="AC367" s="1082">
        <v>0</v>
      </c>
      <c r="AD367" s="831"/>
      <c r="AE367" s="831"/>
      <c r="AF367" s="831"/>
      <c r="AG367" s="831"/>
      <c r="AH367" s="831"/>
      <c r="AI367" s="831"/>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533">
        <v>0</v>
      </c>
      <c r="X368" s="1351"/>
      <c r="Y368" s="1351">
        <v>0</v>
      </c>
      <c r="Z368" s="1081"/>
      <c r="AA368" s="89">
        <v>0</v>
      </c>
      <c r="AB368" s="89"/>
      <c r="AC368" s="1082">
        <v>0</v>
      </c>
      <c r="AD368" s="831"/>
      <c r="AE368" s="831"/>
      <c r="AF368" s="831"/>
      <c r="AG368" s="831"/>
      <c r="AH368" s="831"/>
      <c r="AI368" s="831"/>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533">
        <v>0</v>
      </c>
      <c r="X369" s="1351"/>
      <c r="Y369" s="1351">
        <v>0</v>
      </c>
      <c r="Z369" s="1081"/>
      <c r="AA369" s="89">
        <v>0</v>
      </c>
      <c r="AB369" s="89"/>
      <c r="AC369" s="1082">
        <v>0</v>
      </c>
      <c r="AD369" s="831"/>
      <c r="AE369" s="831"/>
      <c r="AF369" s="831"/>
      <c r="AG369" s="831"/>
      <c r="AH369" s="831"/>
      <c r="AI369" s="831"/>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533">
        <v>0</v>
      </c>
      <c r="X370" s="1351"/>
      <c r="Y370" s="1351">
        <v>0</v>
      </c>
      <c r="Z370" s="1081"/>
      <c r="AA370" s="89">
        <v>0</v>
      </c>
      <c r="AB370" s="89"/>
      <c r="AC370" s="1082">
        <v>0</v>
      </c>
      <c r="AD370" s="831"/>
      <c r="AE370" s="831"/>
      <c r="AF370" s="831"/>
      <c r="AG370" s="831"/>
      <c r="AH370" s="831"/>
      <c r="AI370" s="831"/>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533">
        <v>0</v>
      </c>
      <c r="X371" s="1351"/>
      <c r="Y371" s="1351">
        <v>0</v>
      </c>
      <c r="Z371" s="1081"/>
      <c r="AA371" s="89">
        <v>0</v>
      </c>
      <c r="AB371" s="89"/>
      <c r="AC371" s="1082">
        <v>0</v>
      </c>
      <c r="AD371" s="831"/>
      <c r="AE371" s="831"/>
      <c r="AF371" s="831"/>
      <c r="AG371" s="831"/>
      <c r="AH371" s="831"/>
      <c r="AI371" s="831"/>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533">
        <v>0</v>
      </c>
      <c r="X372" s="1351"/>
      <c r="Y372" s="1351">
        <v>0</v>
      </c>
      <c r="Z372" s="1081"/>
      <c r="AA372" s="89">
        <v>0</v>
      </c>
      <c r="AB372" s="89"/>
      <c r="AC372" s="1082">
        <v>0</v>
      </c>
      <c r="AD372" s="831"/>
      <c r="AE372" s="831"/>
      <c r="AF372" s="831"/>
      <c r="AG372" s="831"/>
      <c r="AH372" s="831"/>
      <c r="AI372" s="831"/>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533">
        <v>0</v>
      </c>
      <c r="X373" s="1351"/>
      <c r="Y373" s="1351">
        <v>0</v>
      </c>
      <c r="Z373" s="1081"/>
      <c r="AA373" s="89">
        <v>0</v>
      </c>
      <c r="AB373" s="89"/>
      <c r="AC373" s="1082">
        <v>0</v>
      </c>
      <c r="AD373" s="831"/>
      <c r="AE373" s="831"/>
      <c r="AF373" s="831"/>
      <c r="AG373" s="831"/>
      <c r="AH373" s="831"/>
      <c r="AI373" s="831"/>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533">
        <v>0</v>
      </c>
      <c r="X374" s="1351"/>
      <c r="Y374" s="1351">
        <v>0</v>
      </c>
      <c r="Z374" s="1081"/>
      <c r="AA374" s="89">
        <v>0</v>
      </c>
      <c r="AB374" s="89"/>
      <c r="AC374" s="1082">
        <v>0</v>
      </c>
      <c r="AD374" s="831"/>
      <c r="AE374" s="831"/>
      <c r="AF374" s="831"/>
      <c r="AG374" s="831"/>
      <c r="AH374" s="831"/>
      <c r="AI374" s="831"/>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2185430</v>
      </c>
      <c r="N375" s="89">
        <v>0</v>
      </c>
      <c r="O375" s="1082">
        <v>2185430</v>
      </c>
      <c r="P375" s="598">
        <v>2185430</v>
      </c>
      <c r="Q375" s="776">
        <v>1830263.219084159</v>
      </c>
      <c r="R375" s="776">
        <v>13000</v>
      </c>
      <c r="S375" s="776">
        <v>10887.295336887508</v>
      </c>
      <c r="T375" s="533">
        <v>13000</v>
      </c>
      <c r="U375" s="1086"/>
      <c r="V375" s="8"/>
      <c r="W375" s="533">
        <v>13000</v>
      </c>
      <c r="X375" s="1351">
        <v>168.11</v>
      </c>
      <c r="Y375" s="1351">
        <v>2185430</v>
      </c>
      <c r="Z375" s="1081"/>
      <c r="AA375" s="89">
        <v>2185430</v>
      </c>
      <c r="AB375" s="89"/>
      <c r="AC375" s="1082">
        <v>2185430</v>
      </c>
      <c r="AD375" s="831"/>
      <c r="AE375" s="831"/>
      <c r="AF375" s="831"/>
      <c r="AG375" s="831"/>
      <c r="AH375" s="831"/>
      <c r="AI375" s="831"/>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533">
        <v>0</v>
      </c>
      <c r="X376" s="1351"/>
      <c r="Y376" s="1351">
        <v>0</v>
      </c>
      <c r="Z376" s="1081"/>
      <c r="AA376" s="89">
        <v>0</v>
      </c>
      <c r="AB376" s="89"/>
      <c r="AC376" s="1082">
        <v>0</v>
      </c>
      <c r="AD376" s="831"/>
      <c r="AE376" s="831"/>
      <c r="AF376" s="831"/>
      <c r="AG376" s="831"/>
      <c r="AH376" s="831"/>
      <c r="AI376" s="831"/>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533">
        <v>0</v>
      </c>
      <c r="X377" s="1351"/>
      <c r="Y377" s="1351">
        <v>0</v>
      </c>
      <c r="Z377" s="1081"/>
      <c r="AA377" s="89">
        <v>0</v>
      </c>
      <c r="AB377" s="89"/>
      <c r="AC377" s="1082">
        <v>0</v>
      </c>
      <c r="AD377" s="831"/>
      <c r="AE377" s="831"/>
      <c r="AF377" s="831"/>
      <c r="AG377" s="831"/>
      <c r="AH377" s="831"/>
      <c r="AI377" s="831"/>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533">
        <v>0</v>
      </c>
      <c r="X378" s="1351"/>
      <c r="Y378" s="1351">
        <v>0</v>
      </c>
      <c r="Z378" s="1081"/>
      <c r="AA378" s="89">
        <v>0</v>
      </c>
      <c r="AB378" s="89"/>
      <c r="AC378" s="1082">
        <v>0</v>
      </c>
      <c r="AD378" s="831"/>
      <c r="AE378" s="831"/>
      <c r="AF378" s="831"/>
      <c r="AG378" s="831"/>
      <c r="AH378" s="831"/>
      <c r="AI378" s="831"/>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533">
        <v>0</v>
      </c>
      <c r="X379" s="1351"/>
      <c r="Y379" s="1351">
        <v>0</v>
      </c>
      <c r="Z379" s="1081"/>
      <c r="AA379" s="89">
        <v>0</v>
      </c>
      <c r="AB379" s="89"/>
      <c r="AC379" s="1082">
        <v>0</v>
      </c>
      <c r="AD379" s="831"/>
      <c r="AE379" s="831"/>
      <c r="AF379" s="831"/>
      <c r="AG379" s="831"/>
      <c r="AH379" s="831"/>
      <c r="AI379" s="831"/>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533">
        <v>0</v>
      </c>
      <c r="X380" s="1351"/>
      <c r="Y380" s="1351">
        <v>0</v>
      </c>
      <c r="Z380" s="1081"/>
      <c r="AA380" s="89">
        <v>0</v>
      </c>
      <c r="AB380" s="89"/>
      <c r="AC380" s="1082">
        <v>0</v>
      </c>
      <c r="AD380" s="831"/>
      <c r="AE380" s="831"/>
      <c r="AF380" s="831"/>
      <c r="AG380" s="831"/>
      <c r="AH380" s="831"/>
      <c r="AI380" s="831"/>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533">
        <v>0</v>
      </c>
      <c r="X381" s="1351"/>
      <c r="Y381" s="1351">
        <v>0</v>
      </c>
      <c r="Z381" s="1081"/>
      <c r="AA381" s="89">
        <v>0</v>
      </c>
      <c r="AB381" s="89"/>
      <c r="AC381" s="1082">
        <v>0</v>
      </c>
      <c r="AD381" s="831"/>
      <c r="AE381" s="831"/>
      <c r="AF381" s="831"/>
      <c r="AG381" s="831"/>
      <c r="AH381" s="831"/>
      <c r="AI381" s="831"/>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533">
        <v>0</v>
      </c>
      <c r="X382" s="1351"/>
      <c r="Y382" s="1351">
        <v>0</v>
      </c>
      <c r="Z382" s="1081"/>
      <c r="AA382" s="89">
        <v>0</v>
      </c>
      <c r="AB382" s="89"/>
      <c r="AC382" s="1082">
        <v>0</v>
      </c>
      <c r="AD382" s="831"/>
      <c r="AE382" s="831"/>
      <c r="AF382" s="831"/>
      <c r="AG382" s="831"/>
      <c r="AH382" s="831"/>
      <c r="AI382" s="831"/>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533">
        <v>0</v>
      </c>
      <c r="X383" s="1351"/>
      <c r="Y383" s="1351">
        <v>0</v>
      </c>
      <c r="Z383" s="1081"/>
      <c r="AA383" s="89">
        <v>0</v>
      </c>
      <c r="AB383" s="89"/>
      <c r="AC383" s="1082">
        <v>0</v>
      </c>
      <c r="AD383" s="831"/>
      <c r="AE383" s="831"/>
      <c r="AF383" s="831"/>
      <c r="AG383" s="831"/>
      <c r="AH383" s="831"/>
      <c r="AI383" s="831"/>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533">
        <v>0</v>
      </c>
      <c r="X384" s="1351"/>
      <c r="Y384" s="1351">
        <v>0</v>
      </c>
      <c r="Z384" s="1081"/>
      <c r="AA384" s="89">
        <v>0</v>
      </c>
      <c r="AB384" s="89"/>
      <c r="AC384" s="1082">
        <v>0</v>
      </c>
      <c r="AD384" s="831"/>
      <c r="AE384" s="831"/>
      <c r="AF384" s="831"/>
      <c r="AG384" s="831"/>
      <c r="AH384" s="831"/>
      <c r="AI384" s="831"/>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533">
        <v>0</v>
      </c>
      <c r="X385" s="1351"/>
      <c r="Y385" s="1351">
        <v>0</v>
      </c>
      <c r="Z385" s="1081"/>
      <c r="AA385" s="89">
        <v>0</v>
      </c>
      <c r="AB385" s="89"/>
      <c r="AC385" s="1082">
        <v>0</v>
      </c>
      <c r="AD385" s="831"/>
      <c r="AE385" s="831"/>
      <c r="AF385" s="831"/>
      <c r="AG385" s="831"/>
      <c r="AH385" s="831"/>
      <c r="AI385" s="831"/>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533">
        <v>0</v>
      </c>
      <c r="X386" s="1351"/>
      <c r="Y386" s="1351">
        <v>0</v>
      </c>
      <c r="Z386" s="1081"/>
      <c r="AA386" s="89">
        <v>0</v>
      </c>
      <c r="AB386" s="89"/>
      <c r="AC386" s="1082">
        <v>0</v>
      </c>
      <c r="AD386" s="831"/>
      <c r="AE386" s="831"/>
      <c r="AF386" s="831"/>
      <c r="AG386" s="831"/>
      <c r="AH386" s="831"/>
      <c r="AI386" s="831"/>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2240030</v>
      </c>
      <c r="N387" s="89">
        <v>0</v>
      </c>
      <c r="O387" s="1082">
        <v>2240030</v>
      </c>
      <c r="P387" s="598">
        <v>2240030</v>
      </c>
      <c r="Q387" s="776">
        <v>1821349.3781544527</v>
      </c>
      <c r="R387" s="776">
        <v>13000</v>
      </c>
      <c r="S387" s="776">
        <v>10570.1896474636</v>
      </c>
      <c r="T387" s="533">
        <v>13000.000000000002</v>
      </c>
      <c r="U387" s="1086"/>
      <c r="V387" s="8"/>
      <c r="W387" s="533">
        <v>13000</v>
      </c>
      <c r="X387" s="1351">
        <v>172.31</v>
      </c>
      <c r="Y387" s="1351">
        <v>2240030</v>
      </c>
      <c r="Z387" s="1081"/>
      <c r="AA387" s="89">
        <v>2240030</v>
      </c>
      <c r="AB387" s="89"/>
      <c r="AC387" s="1082">
        <v>2240030</v>
      </c>
      <c r="AD387" s="831"/>
      <c r="AE387" s="831"/>
      <c r="AF387" s="831"/>
      <c r="AG387" s="831"/>
      <c r="AH387" s="831"/>
      <c r="AI387" s="831"/>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533">
        <v>0</v>
      </c>
      <c r="X388" s="1351"/>
      <c r="Y388" s="1351">
        <v>0</v>
      </c>
      <c r="Z388" s="1081"/>
      <c r="AA388" s="89">
        <v>0</v>
      </c>
      <c r="AB388" s="89"/>
      <c r="AC388" s="1082">
        <v>0</v>
      </c>
      <c r="AD388" s="831"/>
      <c r="AE388" s="831"/>
      <c r="AF388" s="831"/>
      <c r="AG388" s="831"/>
      <c r="AH388" s="831"/>
      <c r="AI388" s="831"/>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533">
        <v>0</v>
      </c>
      <c r="X389" s="1351"/>
      <c r="Y389" s="1351">
        <v>0</v>
      </c>
      <c r="Z389" s="1081"/>
      <c r="AA389" s="89">
        <v>0</v>
      </c>
      <c r="AB389" s="89"/>
      <c r="AC389" s="1082">
        <v>0</v>
      </c>
      <c r="AD389" s="831"/>
      <c r="AE389" s="831"/>
      <c r="AF389" s="831"/>
      <c r="AG389" s="831"/>
      <c r="AH389" s="831"/>
      <c r="AI389" s="831"/>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533">
        <v>0</v>
      </c>
      <c r="X390" s="1351"/>
      <c r="Y390" s="1351">
        <v>0</v>
      </c>
      <c r="Z390" s="1081"/>
      <c r="AA390" s="89">
        <v>0</v>
      </c>
      <c r="AB390" s="89"/>
      <c r="AC390" s="1082">
        <v>0</v>
      </c>
      <c r="AD390" s="831"/>
      <c r="AE390" s="831"/>
      <c r="AF390" s="831"/>
      <c r="AG390" s="831"/>
      <c r="AH390" s="831"/>
      <c r="AI390" s="831"/>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533">
        <v>0</v>
      </c>
      <c r="X391" s="1351"/>
      <c r="Y391" s="1351">
        <v>0</v>
      </c>
      <c r="Z391" s="1081"/>
      <c r="AA391" s="89">
        <v>0</v>
      </c>
      <c r="AB391" s="89"/>
      <c r="AC391" s="1082">
        <v>0</v>
      </c>
      <c r="AD391" s="831"/>
      <c r="AE391" s="831"/>
      <c r="AF391" s="831"/>
      <c r="AG391" s="831"/>
      <c r="AH391" s="831"/>
      <c r="AI391" s="831"/>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533">
        <v>0</v>
      </c>
      <c r="X392" s="1351"/>
      <c r="Y392" s="1351">
        <v>0</v>
      </c>
      <c r="Z392" s="1081"/>
      <c r="AA392" s="89">
        <v>0</v>
      </c>
      <c r="AB392" s="89"/>
      <c r="AC392" s="1082">
        <v>0</v>
      </c>
      <c r="AD392" s="831"/>
      <c r="AE392" s="831"/>
      <c r="AF392" s="831"/>
      <c r="AG392" s="831"/>
      <c r="AH392" s="831"/>
      <c r="AI392" s="831"/>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533">
        <v>0</v>
      </c>
      <c r="X393" s="1351"/>
      <c r="Y393" s="1351">
        <v>0</v>
      </c>
      <c r="Z393" s="1081"/>
      <c r="AA393" s="89">
        <v>0</v>
      </c>
      <c r="AB393" s="89"/>
      <c r="AC393" s="1082">
        <v>0</v>
      </c>
      <c r="AD393" s="831"/>
      <c r="AE393" s="831"/>
      <c r="AF393" s="831"/>
      <c r="AG393" s="831"/>
      <c r="AH393" s="831"/>
      <c r="AI393" s="831"/>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533">
        <v>0</v>
      </c>
      <c r="X394" s="1351"/>
      <c r="Y394" s="1351">
        <v>0</v>
      </c>
      <c r="Z394" s="1081"/>
      <c r="AA394" s="89">
        <v>0</v>
      </c>
      <c r="AB394" s="89"/>
      <c r="AC394" s="1082">
        <v>0</v>
      </c>
      <c r="AD394" s="831"/>
      <c r="AE394" s="831"/>
      <c r="AF394" s="831"/>
      <c r="AG394" s="831"/>
      <c r="AH394" s="831"/>
      <c r="AI394" s="831"/>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533">
        <v>0</v>
      </c>
      <c r="X395" s="1351"/>
      <c r="Y395" s="1351">
        <v>0</v>
      </c>
      <c r="Z395" s="1081"/>
      <c r="AA395" s="89">
        <v>0</v>
      </c>
      <c r="AB395" s="89"/>
      <c r="AC395" s="1082">
        <v>0</v>
      </c>
      <c r="AD395" s="831"/>
      <c r="AE395" s="831"/>
      <c r="AF395" s="831"/>
      <c r="AG395" s="831"/>
      <c r="AH395" s="831"/>
      <c r="AI395" s="831"/>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533">
        <v>0</v>
      </c>
      <c r="X396" s="1351"/>
      <c r="Y396" s="1351">
        <v>0</v>
      </c>
      <c r="Z396" s="1081"/>
      <c r="AA396" s="89">
        <v>0</v>
      </c>
      <c r="AB396" s="89"/>
      <c r="AC396" s="1082">
        <v>0</v>
      </c>
      <c r="AD396" s="831"/>
      <c r="AE396" s="831"/>
      <c r="AF396" s="831"/>
      <c r="AG396" s="831"/>
      <c r="AH396" s="831"/>
      <c r="AI396" s="831"/>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533">
        <v>0</v>
      </c>
      <c r="X397" s="1351"/>
      <c r="Y397" s="1351">
        <v>0</v>
      </c>
      <c r="Z397" s="1081"/>
      <c r="AA397" s="89">
        <v>0</v>
      </c>
      <c r="AB397" s="89"/>
      <c r="AC397" s="1082">
        <v>0</v>
      </c>
      <c r="AD397" s="831"/>
      <c r="AE397" s="831"/>
      <c r="AF397" s="831"/>
      <c r="AG397" s="831"/>
      <c r="AH397" s="831"/>
      <c r="AI397" s="831"/>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533">
        <v>0</v>
      </c>
      <c r="X398" s="1351"/>
      <c r="Y398" s="1351">
        <v>0</v>
      </c>
      <c r="Z398" s="1081"/>
      <c r="AA398" s="89">
        <v>0</v>
      </c>
      <c r="AB398" s="89"/>
      <c r="AC398" s="1082">
        <v>0</v>
      </c>
      <c r="AD398" s="831"/>
      <c r="AE398" s="831"/>
      <c r="AF398" s="831"/>
      <c r="AG398" s="831"/>
      <c r="AH398" s="831"/>
      <c r="AI398" s="831"/>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2296060</v>
      </c>
      <c r="N399" s="89">
        <v>0</v>
      </c>
      <c r="O399" s="1082">
        <v>2296060</v>
      </c>
      <c r="P399" s="598">
        <v>2296060</v>
      </c>
      <c r="Q399" s="776">
        <v>1812530.9665388553</v>
      </c>
      <c r="R399" s="776">
        <v>13000</v>
      </c>
      <c r="S399" s="776">
        <v>10262.320046081164</v>
      </c>
      <c r="T399" s="533">
        <v>12999.999999999998</v>
      </c>
      <c r="U399" s="1086"/>
      <c r="V399" s="8"/>
      <c r="W399" s="533">
        <v>13000</v>
      </c>
      <c r="X399" s="1351">
        <v>176.62</v>
      </c>
      <c r="Y399" s="1351">
        <v>2296060</v>
      </c>
      <c r="Z399" s="1081"/>
      <c r="AA399" s="89">
        <v>2296060</v>
      </c>
      <c r="AB399" s="89"/>
      <c r="AC399" s="1082">
        <v>2296060</v>
      </c>
      <c r="AD399" s="831"/>
      <c r="AE399" s="831"/>
      <c r="AF399" s="831"/>
      <c r="AG399" s="831"/>
      <c r="AH399" s="831"/>
      <c r="AI399" s="831"/>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533">
        <v>0</v>
      </c>
      <c r="X400" s="1351"/>
      <c r="Y400" s="1351">
        <v>0</v>
      </c>
      <c r="Z400" s="1081"/>
      <c r="AA400" s="89">
        <v>0</v>
      </c>
      <c r="AB400" s="89"/>
      <c r="AC400" s="1082">
        <v>0</v>
      </c>
      <c r="AD400" s="831"/>
      <c r="AE400" s="831"/>
      <c r="AF400" s="831"/>
      <c r="AG400" s="831"/>
      <c r="AH400" s="831"/>
      <c r="AI400" s="831"/>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533">
        <v>0</v>
      </c>
      <c r="X401" s="1351"/>
      <c r="Y401" s="1351">
        <v>0</v>
      </c>
      <c r="Z401" s="1081"/>
      <c r="AA401" s="89">
        <v>0</v>
      </c>
      <c r="AB401" s="89"/>
      <c r="AC401" s="1082">
        <v>0</v>
      </c>
      <c r="AD401" s="831"/>
      <c r="AE401" s="831"/>
      <c r="AF401" s="831"/>
      <c r="AG401" s="831"/>
      <c r="AH401" s="831"/>
      <c r="AI401" s="831"/>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533">
        <v>0</v>
      </c>
      <c r="X402" s="1351"/>
      <c r="Y402" s="1351">
        <v>0</v>
      </c>
      <c r="Z402" s="1081"/>
      <c r="AA402" s="89">
        <v>0</v>
      </c>
      <c r="AB402" s="89"/>
      <c r="AC402" s="1082">
        <v>0</v>
      </c>
      <c r="AD402" s="831"/>
      <c r="AE402" s="831"/>
      <c r="AF402" s="831"/>
      <c r="AG402" s="831"/>
      <c r="AH402" s="831"/>
      <c r="AI402" s="831"/>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533">
        <v>0</v>
      </c>
      <c r="X403" s="1351"/>
      <c r="Y403" s="1351">
        <v>0</v>
      </c>
      <c r="Z403" s="1081"/>
      <c r="AA403" s="89">
        <v>0</v>
      </c>
      <c r="AB403" s="89"/>
      <c r="AC403" s="1082">
        <v>0</v>
      </c>
      <c r="AD403" s="831"/>
      <c r="AE403" s="831"/>
      <c r="AF403" s="831"/>
      <c r="AG403" s="831"/>
      <c r="AH403" s="831"/>
      <c r="AI403" s="831"/>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533">
        <v>0</v>
      </c>
      <c r="X404" s="1351"/>
      <c r="Y404" s="1351">
        <v>0</v>
      </c>
      <c r="Z404" s="1081"/>
      <c r="AA404" s="89">
        <v>0</v>
      </c>
      <c r="AB404" s="89"/>
      <c r="AC404" s="1082">
        <v>0</v>
      </c>
      <c r="AD404" s="831"/>
      <c r="AE404" s="831"/>
      <c r="AF404" s="831"/>
      <c r="AG404" s="831"/>
      <c r="AH404" s="831"/>
      <c r="AI404" s="831"/>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533">
        <v>0</v>
      </c>
      <c r="X405" s="1351"/>
      <c r="Y405" s="1351">
        <v>0</v>
      </c>
      <c r="Z405" s="1081"/>
      <c r="AA405" s="89">
        <v>0</v>
      </c>
      <c r="AB405" s="89"/>
      <c r="AC405" s="1082">
        <v>0</v>
      </c>
      <c r="AD405" s="831"/>
      <c r="AE405" s="831"/>
      <c r="AF405" s="831"/>
      <c r="AG405" s="831"/>
      <c r="AH405" s="831"/>
      <c r="AI405" s="831"/>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533">
        <v>0</v>
      </c>
      <c r="X406" s="1351"/>
      <c r="Y406" s="1351">
        <v>0</v>
      </c>
      <c r="Z406" s="1081"/>
      <c r="AA406" s="89">
        <v>0</v>
      </c>
      <c r="AB406" s="89"/>
      <c r="AC406" s="1082">
        <v>0</v>
      </c>
      <c r="AD406" s="831"/>
      <c r="AE406" s="831"/>
      <c r="AF406" s="831"/>
      <c r="AG406" s="831"/>
      <c r="AH406" s="831"/>
      <c r="AI406" s="831"/>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533">
        <v>0</v>
      </c>
      <c r="X407" s="1351"/>
      <c r="Y407" s="1351">
        <v>0</v>
      </c>
      <c r="Z407" s="1081"/>
      <c r="AA407" s="89">
        <v>0</v>
      </c>
      <c r="AB407" s="89"/>
      <c r="AC407" s="1082">
        <v>0</v>
      </c>
      <c r="AD407" s="831"/>
      <c r="AE407" s="831"/>
      <c r="AF407" s="831"/>
      <c r="AG407" s="831"/>
      <c r="AH407" s="831"/>
      <c r="AI407" s="831"/>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533">
        <v>0</v>
      </c>
      <c r="X408" s="1351"/>
      <c r="Y408" s="1351">
        <v>0</v>
      </c>
      <c r="Z408" s="1081"/>
      <c r="AA408" s="89">
        <v>0</v>
      </c>
      <c r="AB408" s="89"/>
      <c r="AC408" s="1082">
        <v>0</v>
      </c>
      <c r="AD408" s="831"/>
      <c r="AE408" s="831"/>
      <c r="AF408" s="831"/>
      <c r="AG408" s="831"/>
      <c r="AH408" s="831"/>
      <c r="AI408" s="831"/>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533">
        <v>0</v>
      </c>
      <c r="X409" s="1351"/>
      <c r="Y409" s="1351">
        <v>0</v>
      </c>
      <c r="Z409" s="1081"/>
      <c r="AA409" s="89">
        <v>0</v>
      </c>
      <c r="AB409" s="89"/>
      <c r="AC409" s="1082">
        <v>0</v>
      </c>
      <c r="AD409" s="831"/>
      <c r="AE409" s="831"/>
      <c r="AF409" s="831"/>
      <c r="AG409" s="831"/>
      <c r="AH409" s="831"/>
      <c r="AI409" s="831"/>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533">
        <v>0</v>
      </c>
      <c r="X410" s="1351"/>
      <c r="Y410" s="1351">
        <v>0</v>
      </c>
      <c r="Z410" s="1081"/>
      <c r="AA410" s="89">
        <v>0</v>
      </c>
      <c r="AB410" s="89"/>
      <c r="AC410" s="1082">
        <v>0</v>
      </c>
      <c r="AD410" s="831"/>
      <c r="AE410" s="831"/>
      <c r="AF410" s="831"/>
      <c r="AG410" s="831"/>
      <c r="AH410" s="831"/>
      <c r="AI410" s="831"/>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2353520</v>
      </c>
      <c r="N411" s="89">
        <v>0</v>
      </c>
      <c r="O411" s="1082">
        <v>2353520</v>
      </c>
      <c r="P411" s="598">
        <v>2353520</v>
      </c>
      <c r="Q411" s="776">
        <v>1803777.107905373</v>
      </c>
      <c r="R411" s="776">
        <v>13000</v>
      </c>
      <c r="S411" s="776">
        <v>9963.4175204671501</v>
      </c>
      <c r="T411" s="533">
        <v>13000</v>
      </c>
      <c r="U411" s="1086"/>
      <c r="V411" s="8"/>
      <c r="W411" s="533">
        <v>13000</v>
      </c>
      <c r="X411" s="1351">
        <v>181.04</v>
      </c>
      <c r="Y411" s="1351">
        <v>2353520</v>
      </c>
      <c r="Z411" s="1081"/>
      <c r="AA411" s="89">
        <v>2353520</v>
      </c>
      <c r="AB411" s="89"/>
      <c r="AC411" s="1082">
        <v>2353520</v>
      </c>
      <c r="AD411" s="831"/>
      <c r="AE411" s="831"/>
      <c r="AF411" s="831"/>
      <c r="AG411" s="831"/>
      <c r="AH411" s="831"/>
      <c r="AI411" s="831"/>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533">
        <v>0</v>
      </c>
      <c r="X412" s="1351"/>
      <c r="Y412" s="1351">
        <v>0</v>
      </c>
      <c r="Z412" s="1081"/>
      <c r="AA412" s="89">
        <v>0</v>
      </c>
      <c r="AB412" s="89"/>
      <c r="AC412" s="1082">
        <v>0</v>
      </c>
      <c r="AD412" s="831"/>
      <c r="AE412" s="831"/>
      <c r="AF412" s="831"/>
      <c r="AG412" s="831"/>
      <c r="AH412" s="831"/>
      <c r="AI412" s="831"/>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533">
        <v>0</v>
      </c>
      <c r="X413" s="1351"/>
      <c r="Y413" s="1351">
        <v>0</v>
      </c>
      <c r="Z413" s="1081"/>
      <c r="AA413" s="89">
        <v>0</v>
      </c>
      <c r="AB413" s="89"/>
      <c r="AC413" s="1082">
        <v>0</v>
      </c>
      <c r="AD413" s="831"/>
      <c r="AE413" s="831"/>
      <c r="AF413" s="831"/>
      <c r="AG413" s="831"/>
      <c r="AH413" s="831"/>
      <c r="AI413" s="831"/>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533">
        <v>0</v>
      </c>
      <c r="X414" s="1351"/>
      <c r="Y414" s="1351">
        <v>0</v>
      </c>
      <c r="Z414" s="1081"/>
      <c r="AA414" s="89">
        <v>0</v>
      </c>
      <c r="AB414" s="89"/>
      <c r="AC414" s="1082">
        <v>0</v>
      </c>
      <c r="AD414" s="831"/>
      <c r="AE414" s="831"/>
      <c r="AF414" s="831"/>
      <c r="AG414" s="831"/>
      <c r="AH414" s="831"/>
      <c r="AI414" s="831"/>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533">
        <v>0</v>
      </c>
      <c r="X415" s="1351"/>
      <c r="Y415" s="1351">
        <v>0</v>
      </c>
      <c r="Z415" s="1081"/>
      <c r="AA415" s="89">
        <v>0</v>
      </c>
      <c r="AB415" s="89"/>
      <c r="AC415" s="1082">
        <v>0</v>
      </c>
      <c r="AD415" s="831"/>
      <c r="AE415" s="831"/>
      <c r="AF415" s="831"/>
      <c r="AG415" s="831"/>
      <c r="AH415" s="831"/>
      <c r="AI415" s="831"/>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533">
        <v>0</v>
      </c>
      <c r="X416" s="1351"/>
      <c r="Y416" s="1351">
        <v>0</v>
      </c>
      <c r="Z416" s="1081"/>
      <c r="AA416" s="89">
        <v>0</v>
      </c>
      <c r="AB416" s="89"/>
      <c r="AC416" s="1082">
        <v>0</v>
      </c>
      <c r="AD416" s="831"/>
      <c r="AE416" s="831"/>
      <c r="AF416" s="831"/>
      <c r="AG416" s="831"/>
      <c r="AH416" s="831"/>
      <c r="AI416" s="831"/>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533">
        <v>0</v>
      </c>
      <c r="X417" s="1351"/>
      <c r="Y417" s="1351">
        <v>0</v>
      </c>
      <c r="Z417" s="1081"/>
      <c r="AA417" s="89">
        <v>0</v>
      </c>
      <c r="AB417" s="89"/>
      <c r="AC417" s="1082">
        <v>0</v>
      </c>
      <c r="AD417" s="831"/>
      <c r="AE417" s="831"/>
      <c r="AF417" s="831"/>
      <c r="AG417" s="831"/>
      <c r="AH417" s="831"/>
      <c r="AI417" s="831"/>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533">
        <v>0</v>
      </c>
      <c r="X418" s="1351"/>
      <c r="Y418" s="1351">
        <v>0</v>
      </c>
      <c r="Z418" s="1081"/>
      <c r="AA418" s="89">
        <v>0</v>
      </c>
      <c r="AB418" s="89"/>
      <c r="AC418" s="1082">
        <v>0</v>
      </c>
      <c r="AD418" s="831"/>
      <c r="AE418" s="831"/>
      <c r="AF418" s="831"/>
      <c r="AG418" s="831"/>
      <c r="AH418" s="831"/>
      <c r="AI418" s="831"/>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533">
        <v>0</v>
      </c>
      <c r="X419" s="1351"/>
      <c r="Y419" s="1351">
        <v>0</v>
      </c>
      <c r="Z419" s="1081"/>
      <c r="AA419" s="89">
        <v>0</v>
      </c>
      <c r="AB419" s="89"/>
      <c r="AC419" s="1082">
        <v>0</v>
      </c>
      <c r="AD419" s="831"/>
      <c r="AE419" s="831"/>
      <c r="AF419" s="831"/>
      <c r="AG419" s="831"/>
      <c r="AH419" s="831"/>
      <c r="AI419" s="831"/>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533">
        <v>0</v>
      </c>
      <c r="X420" s="1351"/>
      <c r="Y420" s="1351">
        <v>0</v>
      </c>
      <c r="Z420" s="1081"/>
      <c r="AA420" s="89">
        <v>0</v>
      </c>
      <c r="AB420" s="89"/>
      <c r="AC420" s="1082">
        <v>0</v>
      </c>
      <c r="AD420" s="831"/>
      <c r="AE420" s="831"/>
      <c r="AF420" s="831"/>
      <c r="AG420" s="831"/>
      <c r="AH420" s="831"/>
      <c r="AI420" s="831"/>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533">
        <v>0</v>
      </c>
      <c r="X421" s="1351"/>
      <c r="Y421" s="1351">
        <v>0</v>
      </c>
      <c r="Z421" s="1081"/>
      <c r="AA421" s="89">
        <v>0</v>
      </c>
      <c r="AB421" s="89"/>
      <c r="AC421" s="1082">
        <v>0</v>
      </c>
      <c r="AD421" s="831"/>
      <c r="AE421" s="831"/>
      <c r="AF421" s="831"/>
      <c r="AG421" s="831"/>
      <c r="AH421" s="831"/>
      <c r="AI421" s="831"/>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533">
        <v>0</v>
      </c>
      <c r="X422" s="1351"/>
      <c r="Y422" s="1351">
        <v>0</v>
      </c>
      <c r="Z422" s="1081"/>
      <c r="AA422" s="89">
        <v>0</v>
      </c>
      <c r="AB422" s="89"/>
      <c r="AC422" s="1082">
        <v>0</v>
      </c>
      <c r="AD422" s="831"/>
      <c r="AE422" s="831"/>
      <c r="AF422" s="831"/>
      <c r="AG422" s="831"/>
      <c r="AH422" s="831"/>
      <c r="AI422" s="831"/>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2412280</v>
      </c>
      <c r="N423" s="89">
        <v>0</v>
      </c>
      <c r="O423" s="1082">
        <v>2412280</v>
      </c>
      <c r="P423" s="598">
        <v>2412280</v>
      </c>
      <c r="Q423" s="776">
        <v>1794962.8690270721</v>
      </c>
      <c r="R423" s="776">
        <v>13000</v>
      </c>
      <c r="S423" s="776">
        <v>9673.220893657428</v>
      </c>
      <c r="T423" s="533">
        <v>13000</v>
      </c>
      <c r="U423" s="1086"/>
      <c r="V423" s="8"/>
      <c r="W423" s="533">
        <v>13000</v>
      </c>
      <c r="X423" s="1351">
        <v>185.56</v>
      </c>
      <c r="Y423" s="1351">
        <v>2412280</v>
      </c>
      <c r="Z423" s="1081"/>
      <c r="AA423" s="89">
        <v>2412280</v>
      </c>
      <c r="AB423" s="89"/>
      <c r="AC423" s="1082">
        <v>2412280</v>
      </c>
      <c r="AD423" s="831"/>
      <c r="AE423" s="831"/>
      <c r="AF423" s="831"/>
      <c r="AG423" s="831"/>
      <c r="AH423" s="831"/>
      <c r="AI423" s="831"/>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533">
        <v>0</v>
      </c>
      <c r="X424" s="1351"/>
      <c r="Y424" s="1351">
        <v>0</v>
      </c>
      <c r="Z424" s="1081"/>
      <c r="AA424" s="89">
        <v>0</v>
      </c>
      <c r="AB424" s="89"/>
      <c r="AC424" s="1082">
        <v>0</v>
      </c>
      <c r="AD424" s="831"/>
      <c r="AE424" s="831"/>
      <c r="AF424" s="831"/>
      <c r="AG424" s="831"/>
      <c r="AH424" s="831"/>
      <c r="AI424" s="831"/>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533">
        <v>0</v>
      </c>
      <c r="X425" s="1351"/>
      <c r="Y425" s="1351">
        <v>0</v>
      </c>
      <c r="Z425" s="1081"/>
      <c r="AA425" s="89">
        <v>0</v>
      </c>
      <c r="AB425" s="89"/>
      <c r="AC425" s="1082">
        <v>0</v>
      </c>
      <c r="AD425" s="831"/>
      <c r="AE425" s="831"/>
      <c r="AF425" s="831"/>
      <c r="AG425" s="831"/>
      <c r="AH425" s="831"/>
      <c r="AI425" s="831"/>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533">
        <v>0</v>
      </c>
      <c r="X426" s="1351"/>
      <c r="Y426" s="1351">
        <v>0</v>
      </c>
      <c r="Z426" s="1081"/>
      <c r="AA426" s="89">
        <v>0</v>
      </c>
      <c r="AB426" s="89"/>
      <c r="AC426" s="1082">
        <v>0</v>
      </c>
      <c r="AD426" s="831"/>
      <c r="AE426" s="831"/>
      <c r="AF426" s="831"/>
      <c r="AG426" s="831"/>
      <c r="AH426" s="831"/>
      <c r="AI426" s="831"/>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533">
        <v>0</v>
      </c>
      <c r="X427" s="1351"/>
      <c r="Y427" s="1351">
        <v>0</v>
      </c>
      <c r="Z427" s="1081"/>
      <c r="AA427" s="89">
        <v>0</v>
      </c>
      <c r="AB427" s="89"/>
      <c r="AC427" s="1082">
        <v>0</v>
      </c>
      <c r="AD427" s="831"/>
      <c r="AE427" s="831"/>
      <c r="AF427" s="831"/>
      <c r="AG427" s="831"/>
      <c r="AH427" s="831"/>
      <c r="AI427" s="831"/>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533">
        <v>0</v>
      </c>
      <c r="X428" s="1351"/>
      <c r="Y428" s="1351">
        <v>0</v>
      </c>
      <c r="Z428" s="1081"/>
      <c r="AA428" s="89">
        <v>0</v>
      </c>
      <c r="AB428" s="89"/>
      <c r="AC428" s="1082">
        <v>0</v>
      </c>
      <c r="AD428" s="831"/>
      <c r="AE428" s="831"/>
      <c r="AF428" s="831"/>
      <c r="AG428" s="831"/>
      <c r="AH428" s="831"/>
      <c r="AI428" s="831"/>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533">
        <v>0</v>
      </c>
      <c r="X429" s="1351"/>
      <c r="Y429" s="1351">
        <v>0</v>
      </c>
      <c r="Z429" s="1081"/>
      <c r="AA429" s="89">
        <v>0</v>
      </c>
      <c r="AB429" s="89"/>
      <c r="AC429" s="1082">
        <v>0</v>
      </c>
      <c r="AD429" s="831"/>
      <c r="AE429" s="831"/>
      <c r="AF429" s="831"/>
      <c r="AG429" s="831"/>
      <c r="AH429" s="831"/>
      <c r="AI429" s="831"/>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533">
        <v>0</v>
      </c>
      <c r="X430" s="1351"/>
      <c r="Y430" s="1351">
        <v>0</v>
      </c>
      <c r="Z430" s="1081"/>
      <c r="AA430" s="89">
        <v>0</v>
      </c>
      <c r="AB430" s="89"/>
      <c r="AC430" s="1082">
        <v>0</v>
      </c>
      <c r="AD430" s="831"/>
      <c r="AE430" s="831"/>
      <c r="AF430" s="831"/>
      <c r="AG430" s="831"/>
      <c r="AH430" s="831"/>
      <c r="AI430" s="831"/>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533">
        <v>0</v>
      </c>
      <c r="X431" s="1351"/>
      <c r="Y431" s="1351">
        <v>0</v>
      </c>
      <c r="Z431" s="1081"/>
      <c r="AA431" s="89">
        <v>0</v>
      </c>
      <c r="AB431" s="89"/>
      <c r="AC431" s="1082">
        <v>0</v>
      </c>
      <c r="AD431" s="831"/>
      <c r="AE431" s="831"/>
      <c r="AF431" s="831"/>
      <c r="AG431" s="831"/>
      <c r="AH431" s="831"/>
      <c r="AI431" s="831"/>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533">
        <v>0</v>
      </c>
      <c r="X432" s="1351"/>
      <c r="Y432" s="1351">
        <v>0</v>
      </c>
      <c r="Z432" s="1081"/>
      <c r="AA432" s="89">
        <v>0</v>
      </c>
      <c r="AB432" s="89"/>
      <c r="AC432" s="1082">
        <v>0</v>
      </c>
      <c r="AD432" s="831"/>
      <c r="AE432" s="831"/>
      <c r="AF432" s="831"/>
      <c r="AG432" s="831"/>
      <c r="AH432" s="831"/>
      <c r="AI432" s="831"/>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533">
        <v>0</v>
      </c>
      <c r="X433" s="1351"/>
      <c r="Y433" s="1351">
        <v>0</v>
      </c>
      <c r="Z433" s="1081"/>
      <c r="AA433" s="89">
        <v>0</v>
      </c>
      <c r="AB433" s="89"/>
      <c r="AC433" s="1082">
        <v>0</v>
      </c>
      <c r="AD433" s="831"/>
      <c r="AE433" s="831"/>
      <c r="AF433" s="831"/>
      <c r="AG433" s="831"/>
      <c r="AH433" s="831"/>
      <c r="AI433" s="831"/>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533">
        <v>0</v>
      </c>
      <c r="X434" s="1351"/>
      <c r="Y434" s="1351">
        <v>0</v>
      </c>
      <c r="Z434" s="1081"/>
      <c r="AA434" s="89">
        <v>0</v>
      </c>
      <c r="AB434" s="89"/>
      <c r="AC434" s="1082">
        <v>0</v>
      </c>
      <c r="AD434" s="831"/>
      <c r="AE434" s="831"/>
      <c r="AF434" s="831"/>
      <c r="AG434" s="831"/>
      <c r="AH434" s="831"/>
      <c r="AI434" s="831"/>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2472600</v>
      </c>
      <c r="N435" s="89">
        <v>0</v>
      </c>
      <c r="O435" s="1082">
        <v>2472600</v>
      </c>
      <c r="P435" s="598">
        <v>2472600</v>
      </c>
      <c r="Q435" s="776">
        <v>1786258.8485180996</v>
      </c>
      <c r="R435" s="776">
        <v>13000</v>
      </c>
      <c r="S435" s="776">
        <v>9391.4765957839099</v>
      </c>
      <c r="T435" s="533">
        <v>13000</v>
      </c>
      <c r="U435" s="1086"/>
      <c r="V435" s="8"/>
      <c r="W435" s="533">
        <v>13000</v>
      </c>
      <c r="X435" s="1351">
        <v>190.2</v>
      </c>
      <c r="Y435" s="1351">
        <v>2472600</v>
      </c>
      <c r="Z435" s="1081"/>
      <c r="AA435" s="89">
        <v>2472600</v>
      </c>
      <c r="AB435" s="89"/>
      <c r="AC435" s="1082">
        <v>2472600</v>
      </c>
      <c r="AD435" s="831"/>
      <c r="AE435" s="831"/>
      <c r="AF435" s="831"/>
      <c r="AG435" s="831"/>
      <c r="AH435" s="831"/>
      <c r="AI435" s="831"/>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533">
        <v>0</v>
      </c>
      <c r="X436" s="1351"/>
      <c r="Y436" s="1351">
        <v>0</v>
      </c>
      <c r="Z436" s="1081"/>
      <c r="AA436" s="89">
        <v>0</v>
      </c>
      <c r="AB436" s="89"/>
      <c r="AC436" s="1082">
        <v>0</v>
      </c>
      <c r="AD436" s="831"/>
      <c r="AE436" s="831"/>
      <c r="AF436" s="831"/>
      <c r="AG436" s="831"/>
      <c r="AH436" s="831"/>
      <c r="AI436" s="831"/>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533">
        <v>0</v>
      </c>
      <c r="X437" s="1351"/>
      <c r="Y437" s="1351">
        <v>0</v>
      </c>
      <c r="Z437" s="1081"/>
      <c r="AA437" s="89">
        <v>0</v>
      </c>
      <c r="AB437" s="89"/>
      <c r="AC437" s="1082">
        <v>0</v>
      </c>
      <c r="AD437" s="831"/>
      <c r="AE437" s="831"/>
      <c r="AF437" s="831"/>
      <c r="AG437" s="831"/>
      <c r="AH437" s="831"/>
      <c r="AI437" s="831"/>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533">
        <v>0</v>
      </c>
      <c r="X438" s="1351"/>
      <c r="Y438" s="1351">
        <v>0</v>
      </c>
      <c r="Z438" s="1081"/>
      <c r="AA438" s="89">
        <v>0</v>
      </c>
      <c r="AB438" s="89"/>
      <c r="AC438" s="1082">
        <v>0</v>
      </c>
      <c r="AD438" s="831"/>
      <c r="AE438" s="831"/>
      <c r="AF438" s="831"/>
      <c r="AG438" s="831"/>
      <c r="AH438" s="831"/>
      <c r="AI438" s="831"/>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533">
        <v>0</v>
      </c>
      <c r="X439" s="1351"/>
      <c r="Y439" s="1351">
        <v>0</v>
      </c>
      <c r="Z439" s="1081"/>
      <c r="AA439" s="89">
        <v>0</v>
      </c>
      <c r="AB439" s="89"/>
      <c r="AC439" s="1082">
        <v>0</v>
      </c>
      <c r="AD439" s="831"/>
      <c r="AE439" s="831"/>
      <c r="AF439" s="831"/>
      <c r="AG439" s="831"/>
      <c r="AH439" s="831"/>
      <c r="AI439" s="831"/>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533">
        <v>0</v>
      </c>
      <c r="X440" s="1351"/>
      <c r="Y440" s="1351">
        <v>0</v>
      </c>
      <c r="Z440" s="1081"/>
      <c r="AA440" s="89">
        <v>0</v>
      </c>
      <c r="AB440" s="89"/>
      <c r="AC440" s="1082">
        <v>0</v>
      </c>
      <c r="AD440" s="831"/>
      <c r="AE440" s="831"/>
      <c r="AF440" s="831"/>
      <c r="AG440" s="831"/>
      <c r="AH440" s="831"/>
      <c r="AI440" s="831"/>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533">
        <v>0</v>
      </c>
      <c r="X441" s="1351"/>
      <c r="Y441" s="1351">
        <v>0</v>
      </c>
      <c r="Z441" s="1081"/>
      <c r="AA441" s="89">
        <v>0</v>
      </c>
      <c r="AB441" s="89"/>
      <c r="AC441" s="1082">
        <v>0</v>
      </c>
      <c r="AD441" s="831"/>
      <c r="AE441" s="831"/>
      <c r="AF441" s="831"/>
      <c r="AG441" s="831"/>
      <c r="AH441" s="831"/>
      <c r="AI441" s="831"/>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533">
        <v>0</v>
      </c>
      <c r="X442" s="1351"/>
      <c r="Y442" s="1351">
        <v>0</v>
      </c>
      <c r="Z442" s="1081"/>
      <c r="AA442" s="89">
        <v>0</v>
      </c>
      <c r="AB442" s="89"/>
      <c r="AC442" s="1082">
        <v>0</v>
      </c>
      <c r="AD442" s="831"/>
      <c r="AE442" s="831"/>
      <c r="AF442" s="831"/>
      <c r="AG442" s="831"/>
      <c r="AH442" s="831"/>
      <c r="AI442" s="831"/>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533">
        <v>0</v>
      </c>
      <c r="X443" s="1351"/>
      <c r="Y443" s="1351">
        <v>0</v>
      </c>
      <c r="Z443" s="1081"/>
      <c r="AA443" s="89">
        <v>0</v>
      </c>
      <c r="AB443" s="89"/>
      <c r="AC443" s="1082">
        <v>0</v>
      </c>
      <c r="AD443" s="831"/>
      <c r="AE443" s="831"/>
      <c r="AF443" s="831"/>
      <c r="AG443" s="831"/>
      <c r="AH443" s="831"/>
      <c r="AI443" s="831"/>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533">
        <v>0</v>
      </c>
      <c r="X444" s="1351"/>
      <c r="Y444" s="1351">
        <v>0</v>
      </c>
      <c r="Z444" s="1081"/>
      <c r="AA444" s="89">
        <v>0</v>
      </c>
      <c r="AB444" s="89"/>
      <c r="AC444" s="1082">
        <v>0</v>
      </c>
      <c r="AD444" s="831"/>
      <c r="AE444" s="831"/>
      <c r="AF444" s="831"/>
      <c r="AG444" s="831"/>
      <c r="AH444" s="831"/>
      <c r="AI444" s="831"/>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533">
        <v>0</v>
      </c>
      <c r="X445" s="1351"/>
      <c r="Y445" s="1351">
        <v>0</v>
      </c>
      <c r="Z445" s="1081"/>
      <c r="AA445" s="89">
        <v>0</v>
      </c>
      <c r="AB445" s="89"/>
      <c r="AC445" s="1082">
        <v>0</v>
      </c>
      <c r="AD445" s="831"/>
      <c r="AE445" s="831"/>
      <c r="AF445" s="831"/>
      <c r="AG445" s="831"/>
      <c r="AH445" s="831"/>
      <c r="AI445" s="831"/>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533">
        <v>0</v>
      </c>
      <c r="X446" s="1351"/>
      <c r="Y446" s="1351">
        <v>0</v>
      </c>
      <c r="Z446" s="1081"/>
      <c r="AA446" s="89">
        <v>0</v>
      </c>
      <c r="AB446" s="89"/>
      <c r="AC446" s="1082">
        <v>0</v>
      </c>
      <c r="AD446" s="831"/>
      <c r="AE446" s="831"/>
      <c r="AF446" s="831"/>
      <c r="AG446" s="831"/>
      <c r="AH446" s="831"/>
      <c r="AI446" s="831"/>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2534480</v>
      </c>
      <c r="N447" s="89">
        <v>0</v>
      </c>
      <c r="O447" s="1082">
        <v>2534480</v>
      </c>
      <c r="P447" s="598">
        <v>2534480</v>
      </c>
      <c r="Q447" s="776">
        <v>1777633.2787514869</v>
      </c>
      <c r="R447" s="776">
        <v>13000</v>
      </c>
      <c r="S447" s="776">
        <v>9117.9384425086519</v>
      </c>
      <c r="T447" s="533">
        <v>13000</v>
      </c>
      <c r="U447" s="1086"/>
      <c r="V447" s="8"/>
      <c r="W447" s="533">
        <v>13000</v>
      </c>
      <c r="X447" s="1351">
        <v>194.96</v>
      </c>
      <c r="Y447" s="1351">
        <v>2534480</v>
      </c>
      <c r="Z447" s="1081"/>
      <c r="AA447" s="89">
        <v>2534480</v>
      </c>
      <c r="AB447" s="89"/>
      <c r="AC447" s="1082">
        <v>2534480</v>
      </c>
      <c r="AD447" s="831"/>
      <c r="AE447" s="831"/>
      <c r="AF447" s="831"/>
      <c r="AG447" s="831"/>
      <c r="AH447" s="831"/>
      <c r="AI447" s="831"/>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533">
        <v>0</v>
      </c>
      <c r="X448" s="1351"/>
      <c r="Y448" s="1351">
        <v>0</v>
      </c>
      <c r="Z448" s="1081"/>
      <c r="AA448" s="89">
        <v>0</v>
      </c>
      <c r="AB448" s="89"/>
      <c r="AC448" s="1082">
        <v>0</v>
      </c>
      <c r="AD448" s="831"/>
      <c r="AE448" s="831"/>
      <c r="AF448" s="831"/>
      <c r="AG448" s="831"/>
      <c r="AH448" s="831"/>
      <c r="AI448" s="831"/>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533">
        <v>0</v>
      </c>
      <c r="X449" s="1351"/>
      <c r="Y449" s="1351">
        <v>0</v>
      </c>
      <c r="Z449" s="1081"/>
      <c r="AA449" s="89">
        <v>0</v>
      </c>
      <c r="AB449" s="89"/>
      <c r="AC449" s="1082">
        <v>0</v>
      </c>
      <c r="AD449" s="831"/>
      <c r="AE449" s="831"/>
      <c r="AF449" s="831"/>
      <c r="AG449" s="831"/>
      <c r="AH449" s="831"/>
      <c r="AI449" s="831"/>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533">
        <v>0</v>
      </c>
      <c r="X450" s="1351"/>
      <c r="Y450" s="1351">
        <v>0</v>
      </c>
      <c r="Z450" s="1081"/>
      <c r="AA450" s="89">
        <v>0</v>
      </c>
      <c r="AB450" s="89"/>
      <c r="AC450" s="1082">
        <v>0</v>
      </c>
      <c r="AD450" s="831"/>
      <c r="AE450" s="831"/>
      <c r="AF450" s="831"/>
      <c r="AG450" s="831"/>
      <c r="AH450" s="831"/>
      <c r="AI450" s="831"/>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533">
        <v>0</v>
      </c>
      <c r="X451" s="1351"/>
      <c r="Y451" s="1351">
        <v>0</v>
      </c>
      <c r="Z451" s="1081"/>
      <c r="AA451" s="89">
        <v>0</v>
      </c>
      <c r="AB451" s="89"/>
      <c r="AC451" s="1082">
        <v>0</v>
      </c>
      <c r="AD451" s="831"/>
      <c r="AE451" s="831"/>
      <c r="AF451" s="831"/>
      <c r="AG451" s="831"/>
      <c r="AH451" s="831"/>
      <c r="AI451" s="831"/>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533">
        <v>0</v>
      </c>
      <c r="X452" s="1351"/>
      <c r="Y452" s="1351">
        <v>0</v>
      </c>
      <c r="Z452" s="1081"/>
      <c r="AA452" s="89">
        <v>0</v>
      </c>
      <c r="AB452" s="89"/>
      <c r="AC452" s="1082">
        <v>0</v>
      </c>
      <c r="AD452" s="831"/>
      <c r="AE452" s="831"/>
      <c r="AF452" s="831"/>
      <c r="AG452" s="831"/>
      <c r="AH452" s="831"/>
      <c r="AI452" s="831"/>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533">
        <v>0</v>
      </c>
      <c r="X453" s="1351"/>
      <c r="Y453" s="1351">
        <v>0</v>
      </c>
      <c r="Z453" s="1081"/>
      <c r="AA453" s="89">
        <v>0</v>
      </c>
      <c r="AB453" s="89"/>
      <c r="AC453" s="1082">
        <v>0</v>
      </c>
      <c r="AD453" s="831"/>
      <c r="AE453" s="831"/>
      <c r="AF453" s="831"/>
      <c r="AG453" s="831"/>
      <c r="AH453" s="831"/>
      <c r="AI453" s="831"/>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533">
        <v>0</v>
      </c>
      <c r="X454" s="1351"/>
      <c r="Y454" s="1351">
        <v>0</v>
      </c>
      <c r="Z454" s="1081"/>
      <c r="AA454" s="89">
        <v>0</v>
      </c>
      <c r="AB454" s="89"/>
      <c r="AC454" s="1082">
        <v>0</v>
      </c>
      <c r="AD454" s="831"/>
      <c r="AE454" s="831"/>
      <c r="AF454" s="831"/>
      <c r="AG454" s="831"/>
      <c r="AH454" s="831"/>
      <c r="AI454" s="831"/>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533">
        <v>0</v>
      </c>
      <c r="X455" s="1351"/>
      <c r="Y455" s="1351">
        <v>0</v>
      </c>
      <c r="Z455" s="1081"/>
      <c r="AA455" s="89">
        <v>0</v>
      </c>
      <c r="AB455" s="89"/>
      <c r="AC455" s="1082">
        <v>0</v>
      </c>
      <c r="AD455" s="831"/>
      <c r="AE455" s="831"/>
      <c r="AF455" s="831"/>
      <c r="AG455" s="831"/>
      <c r="AH455" s="831"/>
      <c r="AI455" s="831"/>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533">
        <v>0</v>
      </c>
      <c r="X456" s="1351"/>
      <c r="Y456" s="1351">
        <v>0</v>
      </c>
      <c r="Z456" s="1081"/>
      <c r="AA456" s="89">
        <v>0</v>
      </c>
      <c r="AB456" s="89"/>
      <c r="AC456" s="1082">
        <v>0</v>
      </c>
      <c r="AD456" s="831"/>
      <c r="AE456" s="831"/>
      <c r="AF456" s="831"/>
      <c r="AG456" s="831"/>
      <c r="AH456" s="831"/>
      <c r="AI456" s="831"/>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533">
        <v>0</v>
      </c>
      <c r="X457" s="1351"/>
      <c r="Y457" s="1351">
        <v>0</v>
      </c>
      <c r="Z457" s="1081"/>
      <c r="AA457" s="89">
        <v>0</v>
      </c>
      <c r="AB457" s="89"/>
      <c r="AC457" s="1082">
        <v>0</v>
      </c>
      <c r="AD457" s="831"/>
      <c r="AE457" s="831"/>
      <c r="AF457" s="831"/>
      <c r="AG457" s="831"/>
      <c r="AH457" s="831"/>
      <c r="AI457" s="831"/>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533">
        <v>0</v>
      </c>
      <c r="X458" s="1351"/>
      <c r="Y458" s="1351">
        <v>0</v>
      </c>
      <c r="Z458" s="1081"/>
      <c r="AA458" s="89">
        <v>0</v>
      </c>
      <c r="AB458" s="89"/>
      <c r="AC458" s="1082">
        <v>0</v>
      </c>
      <c r="AD458" s="831"/>
      <c r="AE458" s="831"/>
      <c r="AF458" s="831"/>
      <c r="AG458" s="831"/>
      <c r="AH458" s="831"/>
      <c r="AI458" s="831"/>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2597790</v>
      </c>
      <c r="N459" s="89">
        <v>0</v>
      </c>
      <c r="O459" s="1082">
        <v>2597790</v>
      </c>
      <c r="P459" s="598">
        <v>2597790</v>
      </c>
      <c r="Q459" s="776">
        <v>1768968.5815208778</v>
      </c>
      <c r="R459" s="776">
        <v>13000</v>
      </c>
      <c r="S459" s="776">
        <v>8852.367419911312</v>
      </c>
      <c r="T459" s="533">
        <v>12999.999999999998</v>
      </c>
      <c r="U459" s="1086"/>
      <c r="V459" s="8"/>
      <c r="W459" s="533">
        <v>13000</v>
      </c>
      <c r="X459" s="1351">
        <v>199.83</v>
      </c>
      <c r="Y459" s="1351">
        <v>2597790</v>
      </c>
      <c r="Z459" s="1081"/>
      <c r="AA459" s="89">
        <v>2597790</v>
      </c>
      <c r="AB459" s="89"/>
      <c r="AC459" s="1082">
        <v>2597790</v>
      </c>
      <c r="AD459" s="831"/>
      <c r="AE459" s="831"/>
      <c r="AF459" s="831"/>
      <c r="AG459" s="831"/>
      <c r="AH459" s="831"/>
      <c r="AI459" s="831"/>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533">
        <v>0</v>
      </c>
      <c r="X460" s="1351"/>
      <c r="Y460" s="1351">
        <v>0</v>
      </c>
      <c r="Z460" s="1081"/>
      <c r="AA460" s="89">
        <v>0</v>
      </c>
      <c r="AB460" s="89"/>
      <c r="AC460" s="1082">
        <v>0</v>
      </c>
      <c r="AD460" s="831"/>
      <c r="AE460" s="831"/>
      <c r="AF460" s="831"/>
      <c r="AG460" s="831"/>
      <c r="AH460" s="831"/>
      <c r="AI460" s="831"/>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533">
        <v>0</v>
      </c>
      <c r="X461" s="1351"/>
      <c r="Y461" s="1351">
        <v>0</v>
      </c>
      <c r="Z461" s="1081"/>
      <c r="AA461" s="89">
        <v>0</v>
      </c>
      <c r="AB461" s="89"/>
      <c r="AC461" s="1082">
        <v>0</v>
      </c>
      <c r="AD461" s="831"/>
      <c r="AE461" s="831"/>
      <c r="AF461" s="831"/>
      <c r="AG461" s="831"/>
      <c r="AH461" s="831"/>
      <c r="AI461" s="831"/>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533">
        <v>0</v>
      </c>
      <c r="X462" s="1351"/>
      <c r="Y462" s="1351">
        <v>0</v>
      </c>
      <c r="Z462" s="1081"/>
      <c r="AA462" s="89">
        <v>0</v>
      </c>
      <c r="AB462" s="89"/>
      <c r="AC462" s="1082">
        <v>0</v>
      </c>
      <c r="AD462" s="831"/>
      <c r="AE462" s="831"/>
      <c r="AF462" s="831"/>
      <c r="AG462" s="831"/>
      <c r="AH462" s="831"/>
      <c r="AI462" s="831"/>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533">
        <v>0</v>
      </c>
      <c r="X463" s="1351"/>
      <c r="Y463" s="1351">
        <v>0</v>
      </c>
      <c r="Z463" s="1081"/>
      <c r="AA463" s="89">
        <v>0</v>
      </c>
      <c r="AB463" s="89"/>
      <c r="AC463" s="1082">
        <v>0</v>
      </c>
      <c r="AD463" s="831"/>
      <c r="AE463" s="831"/>
      <c r="AF463" s="831"/>
      <c r="AG463" s="831"/>
      <c r="AH463" s="831"/>
      <c r="AI463" s="831"/>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533">
        <v>0</v>
      </c>
      <c r="X464" s="1351"/>
      <c r="Y464" s="1351">
        <v>0</v>
      </c>
      <c r="Z464" s="1081"/>
      <c r="AA464" s="89">
        <v>0</v>
      </c>
      <c r="AB464" s="89"/>
      <c r="AC464" s="1082">
        <v>0</v>
      </c>
      <c r="AD464" s="831"/>
      <c r="AE464" s="831"/>
      <c r="AF464" s="831"/>
      <c r="AG464" s="831"/>
      <c r="AH464" s="831"/>
      <c r="AI464" s="831"/>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533">
        <v>0</v>
      </c>
      <c r="X465" s="1351"/>
      <c r="Y465" s="1351">
        <v>0</v>
      </c>
      <c r="Z465" s="1081"/>
      <c r="AA465" s="89">
        <v>0</v>
      </c>
      <c r="AB465" s="89"/>
      <c r="AC465" s="1082">
        <v>0</v>
      </c>
      <c r="AD465" s="831"/>
      <c r="AE465" s="831"/>
      <c r="AF465" s="831"/>
      <c r="AG465" s="831"/>
      <c r="AH465" s="831"/>
      <c r="AI465" s="831"/>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533">
        <v>0</v>
      </c>
      <c r="X466" s="1351"/>
      <c r="Y466" s="1351">
        <v>0</v>
      </c>
      <c r="Z466" s="1081"/>
      <c r="AA466" s="89">
        <v>0</v>
      </c>
      <c r="AB466" s="89"/>
      <c r="AC466" s="1082">
        <v>0</v>
      </c>
      <c r="AD466" s="831"/>
      <c r="AE466" s="831"/>
      <c r="AF466" s="831"/>
      <c r="AG466" s="831"/>
      <c r="AH466" s="831"/>
      <c r="AI466" s="831"/>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533">
        <v>0</v>
      </c>
      <c r="X467" s="1351"/>
      <c r="Y467" s="1351">
        <v>0</v>
      </c>
      <c r="Z467" s="1081"/>
      <c r="AA467" s="89">
        <v>0</v>
      </c>
      <c r="AB467" s="89"/>
      <c r="AC467" s="1082">
        <v>0</v>
      </c>
      <c r="AD467" s="831"/>
      <c r="AE467" s="831"/>
      <c r="AF467" s="831"/>
      <c r="AG467" s="831"/>
      <c r="AH467" s="831"/>
      <c r="AI467" s="831"/>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533">
        <v>0</v>
      </c>
      <c r="X468" s="1351"/>
      <c r="Y468" s="1351">
        <v>0</v>
      </c>
      <c r="Z468" s="1081"/>
      <c r="AA468" s="89">
        <v>0</v>
      </c>
      <c r="AB468" s="89"/>
      <c r="AC468" s="1082">
        <v>0</v>
      </c>
      <c r="AD468" s="831"/>
      <c r="AE468" s="831"/>
      <c r="AF468" s="831"/>
      <c r="AG468" s="831"/>
      <c r="AH468" s="831"/>
      <c r="AI468" s="831"/>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533">
        <v>0</v>
      </c>
      <c r="X469" s="1351"/>
      <c r="Y469" s="1351">
        <v>0</v>
      </c>
      <c r="Z469" s="1081"/>
      <c r="AA469" s="89">
        <v>0</v>
      </c>
      <c r="AB469" s="89"/>
      <c r="AC469" s="1082">
        <v>0</v>
      </c>
      <c r="AD469" s="831"/>
      <c r="AE469" s="831"/>
      <c r="AF469" s="831"/>
      <c r="AG469" s="831"/>
      <c r="AH469" s="831"/>
      <c r="AI469" s="831"/>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533">
        <v>0</v>
      </c>
      <c r="X470" s="1351"/>
      <c r="Y470" s="1351">
        <v>0</v>
      </c>
      <c r="Z470" s="1081"/>
      <c r="AA470" s="89">
        <v>0</v>
      </c>
      <c r="AB470" s="89"/>
      <c r="AC470" s="1082">
        <v>0</v>
      </c>
      <c r="AD470" s="831"/>
      <c r="AE470" s="831"/>
      <c r="AF470" s="831"/>
      <c r="AG470" s="831"/>
      <c r="AH470" s="831"/>
      <c r="AI470" s="831"/>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2662790</v>
      </c>
      <c r="N471" s="89">
        <v>0</v>
      </c>
      <c r="O471" s="1082">
        <v>2662790</v>
      </c>
      <c r="P471" s="598">
        <v>2662790</v>
      </c>
      <c r="Q471" s="776">
        <v>1760417.8821557611</v>
      </c>
      <c r="R471" s="776">
        <v>13000</v>
      </c>
      <c r="S471" s="776">
        <v>8594.5314756420503</v>
      </c>
      <c r="T471" s="533">
        <v>13000</v>
      </c>
      <c r="U471" s="1086"/>
      <c r="V471" s="8"/>
      <c r="W471" s="533">
        <v>13000</v>
      </c>
      <c r="X471" s="1351">
        <v>204.83</v>
      </c>
      <c r="Y471" s="1351">
        <v>2662790</v>
      </c>
      <c r="Z471" s="1081"/>
      <c r="AA471" s="89">
        <v>2662790</v>
      </c>
      <c r="AB471" s="89"/>
      <c r="AC471" s="1082">
        <v>2662790</v>
      </c>
      <c r="AD471" s="831"/>
      <c r="AE471" s="831"/>
      <c r="AF471" s="831"/>
      <c r="AG471" s="831"/>
      <c r="AH471" s="831"/>
      <c r="AI471" s="831"/>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533">
        <v>0</v>
      </c>
      <c r="X472" s="1351"/>
      <c r="Y472" s="1351">
        <v>0</v>
      </c>
      <c r="Z472" s="1081"/>
      <c r="AA472" s="89">
        <v>0</v>
      </c>
      <c r="AB472" s="89"/>
      <c r="AC472" s="1082">
        <v>0</v>
      </c>
      <c r="AD472" s="831"/>
      <c r="AE472" s="831"/>
      <c r="AF472" s="831"/>
      <c r="AG472" s="831"/>
      <c r="AH472" s="831"/>
      <c r="AI472" s="831"/>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533">
        <v>0</v>
      </c>
      <c r="X473" s="1351"/>
      <c r="Y473" s="1351">
        <v>0</v>
      </c>
      <c r="Z473" s="1081"/>
      <c r="AA473" s="89">
        <v>0</v>
      </c>
      <c r="AB473" s="89"/>
      <c r="AC473" s="1082">
        <v>0</v>
      </c>
      <c r="AD473" s="831"/>
      <c r="AE473" s="831"/>
      <c r="AF473" s="831"/>
      <c r="AG473" s="831"/>
      <c r="AH473" s="831"/>
      <c r="AI473" s="831"/>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533">
        <v>0</v>
      </c>
      <c r="X474" s="1351"/>
      <c r="Y474" s="1351">
        <v>0</v>
      </c>
      <c r="Z474" s="1081"/>
      <c r="AA474" s="89">
        <v>0</v>
      </c>
      <c r="AB474" s="89"/>
      <c r="AC474" s="1082">
        <v>0</v>
      </c>
      <c r="AD474" s="831"/>
      <c r="AE474" s="831"/>
      <c r="AF474" s="831"/>
      <c r="AG474" s="831"/>
      <c r="AH474" s="831"/>
      <c r="AI474" s="831"/>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533">
        <v>0</v>
      </c>
      <c r="X475" s="1351"/>
      <c r="Y475" s="1351">
        <v>0</v>
      </c>
      <c r="Z475" s="1081"/>
      <c r="AA475" s="89">
        <v>0</v>
      </c>
      <c r="AB475" s="89"/>
      <c r="AC475" s="1082">
        <v>0</v>
      </c>
      <c r="AD475" s="831"/>
      <c r="AE475" s="831"/>
      <c r="AF475" s="831"/>
      <c r="AG475" s="831"/>
      <c r="AH475" s="831"/>
      <c r="AI475" s="831"/>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533">
        <v>0</v>
      </c>
      <c r="X476" s="1351"/>
      <c r="Y476" s="1351">
        <v>0</v>
      </c>
      <c r="Z476" s="1081"/>
      <c r="AA476" s="89">
        <v>0</v>
      </c>
      <c r="AB476" s="89"/>
      <c r="AC476" s="1082">
        <v>0</v>
      </c>
      <c r="AD476" s="831"/>
      <c r="AE476" s="831"/>
      <c r="AF476" s="831"/>
      <c r="AG476" s="831"/>
      <c r="AH476" s="831"/>
      <c r="AI476" s="831"/>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533">
        <v>0</v>
      </c>
      <c r="X477" s="1351"/>
      <c r="Y477" s="1351">
        <v>0</v>
      </c>
      <c r="Z477" s="1081"/>
      <c r="AA477" s="89">
        <v>0</v>
      </c>
      <c r="AB477" s="89"/>
      <c r="AC477" s="1082">
        <v>0</v>
      </c>
      <c r="AD477" s="831"/>
      <c r="AE477" s="831"/>
      <c r="AF477" s="831"/>
      <c r="AG477" s="831"/>
      <c r="AH477" s="831"/>
      <c r="AI477" s="831"/>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533">
        <v>0</v>
      </c>
      <c r="X478" s="1351"/>
      <c r="Y478" s="1351">
        <v>0</v>
      </c>
      <c r="Z478" s="1081"/>
      <c r="AA478" s="89">
        <v>0</v>
      </c>
      <c r="AB478" s="89"/>
      <c r="AC478" s="1082">
        <v>0</v>
      </c>
      <c r="AD478" s="831"/>
      <c r="AE478" s="831"/>
      <c r="AF478" s="831"/>
      <c r="AG478" s="831"/>
      <c r="AH478" s="831"/>
      <c r="AI478" s="831"/>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533">
        <v>0</v>
      </c>
      <c r="X479" s="1351"/>
      <c r="Y479" s="1351">
        <v>0</v>
      </c>
      <c r="Z479" s="1081"/>
      <c r="AA479" s="89">
        <v>0</v>
      </c>
      <c r="AB479" s="89"/>
      <c r="AC479" s="1082">
        <v>0</v>
      </c>
      <c r="AD479" s="831"/>
      <c r="AE479" s="831"/>
      <c r="AF479" s="831"/>
      <c r="AG479" s="831"/>
      <c r="AH479" s="831"/>
      <c r="AI479" s="831"/>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533">
        <v>0</v>
      </c>
      <c r="X480" s="1351"/>
      <c r="Y480" s="1351">
        <v>0</v>
      </c>
      <c r="Z480" s="1081"/>
      <c r="AA480" s="89">
        <v>0</v>
      </c>
      <c r="AB480" s="89"/>
      <c r="AC480" s="1082">
        <v>0</v>
      </c>
      <c r="AD480" s="831"/>
      <c r="AE480" s="831"/>
      <c r="AF480" s="831"/>
      <c r="AG480" s="831"/>
      <c r="AH480" s="831"/>
      <c r="AI480" s="831"/>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533">
        <v>0</v>
      </c>
      <c r="X481" s="1351"/>
      <c r="Y481" s="1351">
        <v>0</v>
      </c>
      <c r="Z481" s="1081"/>
      <c r="AA481" s="89">
        <v>0</v>
      </c>
      <c r="AB481" s="89"/>
      <c r="AC481" s="1082">
        <v>0</v>
      </c>
      <c r="AD481" s="831"/>
      <c r="AE481" s="831"/>
      <c r="AF481" s="831"/>
      <c r="AG481" s="831"/>
      <c r="AH481" s="831"/>
      <c r="AI481" s="831"/>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533">
        <v>0</v>
      </c>
      <c r="X482" s="1351"/>
      <c r="Y482" s="1351">
        <v>0</v>
      </c>
      <c r="Z482" s="1081"/>
      <c r="AA482" s="89">
        <v>0</v>
      </c>
      <c r="AB482" s="89"/>
      <c r="AC482" s="1082">
        <v>0</v>
      </c>
      <c r="AD482" s="831"/>
      <c r="AE482" s="831"/>
      <c r="AF482" s="831"/>
      <c r="AG482" s="831"/>
      <c r="AH482" s="831"/>
      <c r="AI482" s="831"/>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2729350</v>
      </c>
      <c r="N483" s="89">
        <v>0</v>
      </c>
      <c r="O483" s="1082">
        <v>2729350</v>
      </c>
      <c r="P483" s="598">
        <v>2729350</v>
      </c>
      <c r="Q483" s="776">
        <v>1751865.9061272312</v>
      </c>
      <c r="R483" s="776">
        <v>13000</v>
      </c>
      <c r="S483" s="776">
        <v>8344.2053161573294</v>
      </c>
      <c r="T483" s="533">
        <v>13000</v>
      </c>
      <c r="U483" s="1086"/>
      <c r="V483" s="8"/>
      <c r="W483" s="533">
        <v>13000</v>
      </c>
      <c r="X483" s="1351">
        <v>209.95</v>
      </c>
      <c r="Y483" s="1351">
        <v>2729350</v>
      </c>
      <c r="Z483" s="1081"/>
      <c r="AA483" s="89">
        <v>2729350</v>
      </c>
      <c r="AB483" s="89"/>
      <c r="AC483" s="1082">
        <v>2729350</v>
      </c>
      <c r="AD483" s="831"/>
      <c r="AE483" s="831"/>
      <c r="AF483" s="831"/>
      <c r="AG483" s="831"/>
      <c r="AH483" s="831"/>
      <c r="AI483" s="831"/>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533">
        <v>0</v>
      </c>
      <c r="X484" s="1351"/>
      <c r="Y484" s="1351">
        <v>0</v>
      </c>
      <c r="Z484" s="1081"/>
      <c r="AA484" s="89">
        <v>0</v>
      </c>
      <c r="AB484" s="89"/>
      <c r="AC484" s="1082">
        <v>0</v>
      </c>
      <c r="AD484" s="831"/>
      <c r="AE484" s="831"/>
      <c r="AF484" s="831"/>
      <c r="AG484" s="831"/>
      <c r="AH484" s="831"/>
      <c r="AI484" s="831"/>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533">
        <v>0</v>
      </c>
      <c r="X485" s="1351"/>
      <c r="Y485" s="1351">
        <v>0</v>
      </c>
      <c r="Z485" s="1081"/>
      <c r="AA485" s="89">
        <v>0</v>
      </c>
      <c r="AB485" s="89"/>
      <c r="AC485" s="1082">
        <v>0</v>
      </c>
      <c r="AD485" s="831"/>
      <c r="AE485" s="831"/>
      <c r="AF485" s="831"/>
      <c r="AG485" s="831"/>
      <c r="AH485" s="831"/>
      <c r="AI485" s="831"/>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533">
        <v>0</v>
      </c>
      <c r="X486" s="1351"/>
      <c r="Y486" s="1351">
        <v>0</v>
      </c>
      <c r="Z486" s="1081"/>
      <c r="AA486" s="89">
        <v>0</v>
      </c>
      <c r="AB486" s="89"/>
      <c r="AC486" s="1082">
        <v>0</v>
      </c>
      <c r="AD486" s="831"/>
      <c r="AE486" s="831"/>
      <c r="AF486" s="831"/>
      <c r="AG486" s="831"/>
      <c r="AH486" s="831"/>
      <c r="AI486" s="831"/>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533">
        <v>0</v>
      </c>
      <c r="X487" s="1351"/>
      <c r="Y487" s="1351">
        <v>0</v>
      </c>
      <c r="Z487" s="1081"/>
      <c r="AA487" s="89">
        <v>0</v>
      </c>
      <c r="AB487" s="89"/>
      <c r="AC487" s="1082">
        <v>0</v>
      </c>
      <c r="AD487" s="831"/>
      <c r="AE487" s="831"/>
      <c r="AF487" s="831"/>
      <c r="AG487" s="831"/>
      <c r="AH487" s="831"/>
      <c r="AI487" s="831"/>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533">
        <v>0</v>
      </c>
      <c r="X488" s="1351"/>
      <c r="Y488" s="1351">
        <v>0</v>
      </c>
      <c r="Z488" s="1081"/>
      <c r="AA488" s="89">
        <v>0</v>
      </c>
      <c r="AB488" s="89"/>
      <c r="AC488" s="1082">
        <v>0</v>
      </c>
      <c r="AD488" s="831"/>
      <c r="AE488" s="831"/>
      <c r="AF488" s="831"/>
      <c r="AG488" s="831"/>
      <c r="AH488" s="831"/>
      <c r="AI488" s="831"/>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533">
        <v>0</v>
      </c>
      <c r="X489" s="1351"/>
      <c r="Y489" s="1351">
        <v>0</v>
      </c>
      <c r="Z489" s="1081"/>
      <c r="AA489" s="89">
        <v>0</v>
      </c>
      <c r="AB489" s="89"/>
      <c r="AC489" s="1082">
        <v>0</v>
      </c>
      <c r="AD489" s="831"/>
      <c r="AE489" s="831"/>
      <c r="AF489" s="831"/>
      <c r="AG489" s="831"/>
      <c r="AH489" s="831"/>
      <c r="AI489" s="831"/>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533">
        <v>0</v>
      </c>
      <c r="X490" s="1351"/>
      <c r="Y490" s="1351">
        <v>0</v>
      </c>
      <c r="Z490" s="1081"/>
      <c r="AA490" s="89">
        <v>0</v>
      </c>
      <c r="AB490" s="89"/>
      <c r="AC490" s="1082">
        <v>0</v>
      </c>
      <c r="AD490" s="831"/>
      <c r="AE490" s="831"/>
      <c r="AF490" s="831"/>
      <c r="AG490" s="831"/>
      <c r="AH490" s="831"/>
      <c r="AI490" s="831"/>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533">
        <v>0</v>
      </c>
      <c r="X491" s="1351"/>
      <c r="Y491" s="1351">
        <v>0</v>
      </c>
      <c r="Z491" s="1081"/>
      <c r="AA491" s="89">
        <v>0</v>
      </c>
      <c r="AB491" s="89"/>
      <c r="AC491" s="1082">
        <v>0</v>
      </c>
      <c r="AD491" s="831"/>
      <c r="AE491" s="831"/>
      <c r="AF491" s="831"/>
      <c r="AG491" s="831"/>
      <c r="AH491" s="831"/>
      <c r="AI491" s="831"/>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533">
        <v>0</v>
      </c>
      <c r="X492" s="1351"/>
      <c r="Y492" s="1351">
        <v>0</v>
      </c>
      <c r="Z492" s="1081"/>
      <c r="AA492" s="89">
        <v>0</v>
      </c>
      <c r="AB492" s="89"/>
      <c r="AC492" s="1082">
        <v>0</v>
      </c>
      <c r="AD492" s="831"/>
      <c r="AE492" s="831"/>
      <c r="AF492" s="831"/>
      <c r="AG492" s="831"/>
      <c r="AH492" s="831"/>
      <c r="AI492" s="831"/>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533">
        <v>0</v>
      </c>
      <c r="X493" s="1351"/>
      <c r="Y493" s="1351">
        <v>0</v>
      </c>
      <c r="Z493" s="1081"/>
      <c r="AA493" s="89">
        <v>0</v>
      </c>
      <c r="AB493" s="89"/>
      <c r="AC493" s="1082">
        <v>0</v>
      </c>
      <c r="AD493" s="831"/>
      <c r="AE493" s="831"/>
      <c r="AF493" s="831"/>
      <c r="AG493" s="831"/>
      <c r="AH493" s="831"/>
      <c r="AI493" s="831"/>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533">
        <v>0</v>
      </c>
      <c r="X494" s="1351"/>
      <c r="Y494" s="1351">
        <v>0</v>
      </c>
      <c r="Z494" s="1081"/>
      <c r="AA494" s="89">
        <v>0</v>
      </c>
      <c r="AB494" s="89"/>
      <c r="AC494" s="1082">
        <v>0</v>
      </c>
      <c r="AD494" s="831"/>
      <c r="AE494" s="831"/>
      <c r="AF494" s="831"/>
      <c r="AG494" s="831"/>
      <c r="AH494" s="831"/>
      <c r="AI494" s="831"/>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2797600</v>
      </c>
      <c r="N495" s="89">
        <v>0</v>
      </c>
      <c r="O495" s="1082">
        <v>2797600</v>
      </c>
      <c r="P495" s="598">
        <v>2797600</v>
      </c>
      <c r="Q495" s="776">
        <v>1743371.8291621918</v>
      </c>
      <c r="R495" s="776">
        <v>13000</v>
      </c>
      <c r="S495" s="776">
        <v>8101.1702098614869</v>
      </c>
      <c r="T495" s="533">
        <v>13000</v>
      </c>
      <c r="U495" s="1086"/>
      <c r="V495" s="8"/>
      <c r="W495" s="533">
        <v>13000</v>
      </c>
      <c r="X495" s="1351">
        <v>215.2</v>
      </c>
      <c r="Y495" s="1351">
        <v>2797600</v>
      </c>
      <c r="Z495" s="1081"/>
      <c r="AA495" s="89">
        <v>2797600</v>
      </c>
      <c r="AB495" s="89"/>
      <c r="AC495" s="1082">
        <v>2797600</v>
      </c>
      <c r="AD495" s="831"/>
      <c r="AE495" s="831"/>
      <c r="AF495" s="831"/>
      <c r="AG495" s="831"/>
      <c r="AH495" s="831"/>
      <c r="AI495" s="831"/>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533">
        <v>0</v>
      </c>
      <c r="X496" s="1351"/>
      <c r="Y496" s="1351">
        <v>0</v>
      </c>
      <c r="Z496" s="1081"/>
      <c r="AA496" s="89">
        <v>0</v>
      </c>
      <c r="AB496" s="89"/>
      <c r="AC496" s="1082">
        <v>0</v>
      </c>
      <c r="AD496" s="831"/>
      <c r="AE496" s="831"/>
      <c r="AF496" s="831"/>
      <c r="AG496" s="831"/>
      <c r="AH496" s="831"/>
      <c r="AI496" s="831"/>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533">
        <v>0</v>
      </c>
      <c r="X497" s="1351"/>
      <c r="Y497" s="1351">
        <v>0</v>
      </c>
      <c r="Z497" s="1081"/>
      <c r="AA497" s="89">
        <v>0</v>
      </c>
      <c r="AB497" s="89"/>
      <c r="AC497" s="1082">
        <v>0</v>
      </c>
      <c r="AD497" s="831"/>
      <c r="AE497" s="831"/>
      <c r="AF497" s="831"/>
      <c r="AG497" s="831"/>
      <c r="AH497" s="831"/>
      <c r="AI497" s="831"/>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533">
        <v>0</v>
      </c>
      <c r="X498" s="1351"/>
      <c r="Y498" s="1351">
        <v>0</v>
      </c>
      <c r="Z498" s="1081"/>
      <c r="AA498" s="89">
        <v>0</v>
      </c>
      <c r="AB498" s="89"/>
      <c r="AC498" s="1082">
        <v>0</v>
      </c>
      <c r="AD498" s="831"/>
      <c r="AE498" s="831"/>
      <c r="AF498" s="831"/>
      <c r="AG498" s="831"/>
      <c r="AH498" s="831"/>
      <c r="AI498" s="831"/>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533">
        <v>0</v>
      </c>
      <c r="X499" s="1351"/>
      <c r="Y499" s="1351">
        <v>0</v>
      </c>
      <c r="Z499" s="1081"/>
      <c r="AA499" s="89">
        <v>0</v>
      </c>
      <c r="AB499" s="89"/>
      <c r="AC499" s="1082">
        <v>0</v>
      </c>
      <c r="AD499" s="831"/>
      <c r="AE499" s="831"/>
      <c r="AF499" s="831"/>
      <c r="AG499" s="831"/>
      <c r="AH499" s="831"/>
      <c r="AI499" s="831"/>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533">
        <v>0</v>
      </c>
      <c r="X500" s="1351"/>
      <c r="Y500" s="1351">
        <v>0</v>
      </c>
      <c r="Z500" s="1081"/>
      <c r="AA500" s="89">
        <v>0</v>
      </c>
      <c r="AB500" s="89"/>
      <c r="AC500" s="1082">
        <v>0</v>
      </c>
      <c r="AD500" s="831"/>
      <c r="AE500" s="831"/>
      <c r="AF500" s="831"/>
      <c r="AG500" s="831"/>
      <c r="AH500" s="831"/>
      <c r="AI500" s="831"/>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533">
        <v>0</v>
      </c>
      <c r="X501" s="1351"/>
      <c r="Y501" s="1351">
        <v>0</v>
      </c>
      <c r="Z501" s="1081"/>
      <c r="AA501" s="89">
        <v>0</v>
      </c>
      <c r="AB501" s="89"/>
      <c r="AC501" s="1082">
        <v>0</v>
      </c>
      <c r="AD501" s="831"/>
      <c r="AE501" s="831"/>
      <c r="AF501" s="831"/>
      <c r="AG501" s="831"/>
      <c r="AH501" s="831"/>
      <c r="AI501" s="831"/>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533">
        <v>0</v>
      </c>
      <c r="X502" s="1351"/>
      <c r="Y502" s="1351">
        <v>0</v>
      </c>
      <c r="Z502" s="1081"/>
      <c r="AA502" s="89">
        <v>0</v>
      </c>
      <c r="AB502" s="89"/>
      <c r="AC502" s="1082">
        <v>0</v>
      </c>
      <c r="AD502" s="831"/>
      <c r="AE502" s="831"/>
      <c r="AF502" s="831"/>
      <c r="AG502" s="831"/>
      <c r="AH502" s="831"/>
      <c r="AI502" s="831"/>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533">
        <v>0</v>
      </c>
      <c r="X503" s="1351"/>
      <c r="Y503" s="1351">
        <v>0</v>
      </c>
      <c r="Z503" s="1081"/>
      <c r="AA503" s="89">
        <v>0</v>
      </c>
      <c r="AB503" s="89"/>
      <c r="AC503" s="1082">
        <v>0</v>
      </c>
      <c r="AD503" s="831"/>
      <c r="AE503" s="831"/>
      <c r="AF503" s="831"/>
      <c r="AG503" s="831"/>
      <c r="AH503" s="831"/>
      <c r="AI503" s="831"/>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533">
        <v>0</v>
      </c>
      <c r="X504" s="1351"/>
      <c r="Y504" s="1351">
        <v>0</v>
      </c>
      <c r="Z504" s="1081"/>
      <c r="AA504" s="89">
        <v>0</v>
      </c>
      <c r="AB504" s="89"/>
      <c r="AC504" s="1082">
        <v>0</v>
      </c>
      <c r="AD504" s="831"/>
      <c r="AE504" s="831"/>
      <c r="AF504" s="831"/>
      <c r="AG504" s="831"/>
      <c r="AH504" s="831"/>
      <c r="AI504" s="831"/>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533">
        <v>0</v>
      </c>
      <c r="X505" s="1351"/>
      <c r="Y505" s="1351">
        <v>0</v>
      </c>
      <c r="Z505" s="1081"/>
      <c r="AA505" s="89">
        <v>0</v>
      </c>
      <c r="AB505" s="89"/>
      <c r="AC505" s="1082">
        <v>0</v>
      </c>
      <c r="AD505" s="831"/>
      <c r="AE505" s="831"/>
      <c r="AF505" s="831"/>
      <c r="AG505" s="831"/>
      <c r="AH505" s="831"/>
      <c r="AI505" s="831"/>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533">
        <v>0</v>
      </c>
      <c r="X506" s="1351"/>
      <c r="Y506" s="1351">
        <v>0</v>
      </c>
      <c r="Z506" s="1081"/>
      <c r="AA506" s="89">
        <v>0</v>
      </c>
      <c r="AB506" s="89"/>
      <c r="AC506" s="1082">
        <v>0</v>
      </c>
      <c r="AD506" s="831"/>
      <c r="AE506" s="831"/>
      <c r="AF506" s="831"/>
      <c r="AG506" s="831"/>
      <c r="AH506" s="831"/>
      <c r="AI506" s="831"/>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2867540</v>
      </c>
      <c r="N507" s="89">
        <v>0</v>
      </c>
      <c r="O507" s="1082">
        <v>2867540</v>
      </c>
      <c r="P507" s="598">
        <v>2867540</v>
      </c>
      <c r="Q507" s="776">
        <v>1734908.8591177152</v>
      </c>
      <c r="R507" s="776">
        <v>13000</v>
      </c>
      <c r="S507" s="776">
        <v>7865.2137959820257</v>
      </c>
      <c r="T507" s="533">
        <v>13000</v>
      </c>
      <c r="U507" s="1086"/>
      <c r="V507" s="8"/>
      <c r="W507" s="533">
        <v>13000</v>
      </c>
      <c r="X507" s="1351">
        <v>220.58</v>
      </c>
      <c r="Y507" s="1351">
        <v>2867540</v>
      </c>
      <c r="Z507" s="1081"/>
      <c r="AA507" s="89">
        <v>2867540</v>
      </c>
      <c r="AB507" s="89"/>
      <c r="AC507" s="1082">
        <v>2867540</v>
      </c>
      <c r="AD507" s="831"/>
      <c r="AE507" s="831"/>
      <c r="AF507" s="831"/>
      <c r="AG507" s="831"/>
      <c r="AH507" s="831"/>
      <c r="AI507" s="831"/>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533">
        <v>0</v>
      </c>
      <c r="X508" s="1351"/>
      <c r="Y508" s="1351">
        <v>0</v>
      </c>
      <c r="Z508" s="1081"/>
      <c r="AA508" s="89">
        <v>0</v>
      </c>
      <c r="AB508" s="89"/>
      <c r="AC508" s="1082">
        <v>0</v>
      </c>
      <c r="AD508" s="831"/>
      <c r="AE508" s="831"/>
      <c r="AF508" s="831"/>
      <c r="AG508" s="831"/>
      <c r="AH508" s="831"/>
      <c r="AI508" s="831"/>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533">
        <v>0</v>
      </c>
      <c r="X509" s="1351"/>
      <c r="Y509" s="1351">
        <v>0</v>
      </c>
      <c r="Z509" s="1081"/>
      <c r="AA509" s="89">
        <v>0</v>
      </c>
      <c r="AB509" s="89"/>
      <c r="AC509" s="1082">
        <v>0</v>
      </c>
      <c r="AD509" s="831"/>
      <c r="AE509" s="831"/>
      <c r="AF509" s="831"/>
      <c r="AG509" s="831"/>
      <c r="AH509" s="831"/>
      <c r="AI509" s="831"/>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533">
        <v>0</v>
      </c>
      <c r="X510" s="1351"/>
      <c r="Y510" s="1351">
        <v>0</v>
      </c>
      <c r="Z510" s="1081"/>
      <c r="AA510" s="89">
        <v>0</v>
      </c>
      <c r="AB510" s="89"/>
      <c r="AC510" s="1082">
        <v>0</v>
      </c>
      <c r="AD510" s="831"/>
      <c r="AE510" s="831"/>
      <c r="AF510" s="831"/>
      <c r="AG510" s="831"/>
      <c r="AH510" s="831"/>
      <c r="AI510" s="831"/>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533">
        <v>0</v>
      </c>
      <c r="X511" s="1351"/>
      <c r="Y511" s="1351">
        <v>0</v>
      </c>
      <c r="Z511" s="1081"/>
      <c r="AA511" s="89">
        <v>0</v>
      </c>
      <c r="AB511" s="89"/>
      <c r="AC511" s="1082">
        <v>0</v>
      </c>
      <c r="AD511" s="831"/>
      <c r="AE511" s="831"/>
      <c r="AF511" s="831"/>
      <c r="AG511" s="831"/>
      <c r="AH511" s="831"/>
      <c r="AI511" s="831"/>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533">
        <v>0</v>
      </c>
      <c r="X512" s="1351"/>
      <c r="Y512" s="1351">
        <v>0</v>
      </c>
      <c r="Z512" s="1081"/>
      <c r="AA512" s="89">
        <v>0</v>
      </c>
      <c r="AB512" s="89"/>
      <c r="AC512" s="1082">
        <v>0</v>
      </c>
      <c r="AD512" s="831"/>
      <c r="AE512" s="831"/>
      <c r="AF512" s="831"/>
      <c r="AG512" s="831"/>
      <c r="AH512" s="831"/>
      <c r="AI512" s="831"/>
      <c r="AJ512" s="831"/>
      <c r="AK512" s="831"/>
      <c r="AL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533">
        <v>0</v>
      </c>
      <c r="X513" s="1351"/>
      <c r="Y513" s="1351">
        <v>0</v>
      </c>
      <c r="Z513" s="1081"/>
      <c r="AA513" s="89">
        <v>0</v>
      </c>
      <c r="AB513" s="89"/>
      <c r="AC513" s="1082">
        <v>0</v>
      </c>
      <c r="AD513" s="831"/>
      <c r="AE513" s="831"/>
      <c r="AF513" s="831"/>
      <c r="AG513" s="831"/>
      <c r="AH513" s="831"/>
      <c r="AI513" s="831"/>
      <c r="AJ513" s="831"/>
      <c r="AK513" s="831"/>
      <c r="AL513" s="831"/>
    </row>
    <row r="514" spans="1:98">
      <c r="G514" s="1070"/>
      <c r="H514" s="1070"/>
      <c r="Z514" s="371"/>
      <c r="AA514" s="371"/>
      <c r="AB514" s="371"/>
      <c r="AC514" s="371"/>
      <c r="AE514" s="216"/>
      <c r="AF514" s="216"/>
      <c r="AG514" s="216"/>
      <c r="AH514" s="216"/>
      <c r="AI514" s="216"/>
      <c r="AJ514" s="216"/>
      <c r="AK514" s="216"/>
      <c r="AL514" s="216"/>
    </row>
    <row r="515" spans="1:98">
      <c r="G515" s="1070"/>
      <c r="H515" s="1070"/>
      <c r="Z515" s="371"/>
      <c r="AA515" s="371"/>
      <c r="AB515" s="371"/>
      <c r="AC515" s="371"/>
      <c r="AE515" s="216"/>
      <c r="AF515" s="216"/>
      <c r="AG515" s="216"/>
      <c r="AH515" s="216"/>
      <c r="AI515" s="216"/>
      <c r="AJ515" s="216"/>
      <c r="AK515" s="216"/>
      <c r="AL515" s="216"/>
    </row>
    <row r="516" spans="1:98">
      <c r="G516" s="1070"/>
      <c r="H516" s="1070"/>
      <c r="Z516" s="371"/>
      <c r="AA516" s="371"/>
      <c r="AB516" s="371"/>
      <c r="AC516" s="371"/>
      <c r="AE516" s="216"/>
      <c r="AF516" s="216"/>
      <c r="AG516" s="216"/>
      <c r="AH516" s="216"/>
      <c r="AI516" s="216"/>
      <c r="AJ516" s="216"/>
      <c r="AK516" s="216"/>
      <c r="AL516" s="216"/>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v>0</v>
      </c>
      <c r="AA534" s="1087">
        <v>0</v>
      </c>
      <c r="AB534" s="1087">
        <v>0</v>
      </c>
      <c r="AC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v>0</v>
      </c>
      <c r="AA535" s="1087">
        <v>0</v>
      </c>
      <c r="AB535" s="1087">
        <v>0</v>
      </c>
      <c r="AC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087">
        <v>0</v>
      </c>
      <c r="Z536" s="1087">
        <v>0</v>
      </c>
      <c r="AA536" s="1087">
        <v>0</v>
      </c>
      <c r="AB536" s="1087">
        <v>0</v>
      </c>
      <c r="AC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0</v>
      </c>
      <c r="Y537" s="1087">
        <v>0</v>
      </c>
      <c r="Z537" s="1087">
        <v>0</v>
      </c>
      <c r="AA537" s="1087">
        <v>0</v>
      </c>
      <c r="AB537" s="1087">
        <v>0</v>
      </c>
      <c r="AC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1625000</v>
      </c>
      <c r="N538" s="1087">
        <v>0</v>
      </c>
      <c r="O538" s="1087">
        <v>1625000</v>
      </c>
      <c r="P538" s="1087">
        <v>1625000</v>
      </c>
      <c r="Q538" s="1087">
        <v>1883820.3707374998</v>
      </c>
      <c r="R538" s="1087">
        <v>13000</v>
      </c>
      <c r="S538" s="1087">
        <v>15070.562965899999</v>
      </c>
      <c r="T538" s="1087">
        <v>13000</v>
      </c>
      <c r="U538" s="1087">
        <v>0</v>
      </c>
      <c r="V538" s="1087">
        <v>0</v>
      </c>
      <c r="W538" s="1087">
        <v>13000</v>
      </c>
      <c r="X538" s="1132">
        <v>10.416666666666666</v>
      </c>
      <c r="Y538" s="1087">
        <v>1625000</v>
      </c>
      <c r="Z538" s="1087">
        <v>0</v>
      </c>
      <c r="AA538" s="1087">
        <v>1625000</v>
      </c>
      <c r="AB538" s="1087">
        <v>0</v>
      </c>
      <c r="AC538" s="1087">
        <v>1625000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1610850.3599999999</v>
      </c>
      <c r="N539" s="1087">
        <v>0</v>
      </c>
      <c r="O539" s="1087">
        <v>1610850.3599999999</v>
      </c>
      <c r="P539" s="1087">
        <v>1610850.3599999999</v>
      </c>
      <c r="Q539" s="1087">
        <v>1813026.2717716713</v>
      </c>
      <c r="R539" s="1087">
        <v>12572</v>
      </c>
      <c r="S539" s="1087">
        <v>14149.89675932</v>
      </c>
      <c r="T539" s="1087">
        <v>12572.000000000002</v>
      </c>
      <c r="U539" s="1087">
        <v>0</v>
      </c>
      <c r="V539" s="1087">
        <v>0</v>
      </c>
      <c r="W539" s="1087">
        <v>12572</v>
      </c>
      <c r="X539" s="1132">
        <v>10.6775</v>
      </c>
      <c r="Y539" s="1087">
        <v>1610850.3599999999</v>
      </c>
      <c r="Z539" s="1087">
        <v>0</v>
      </c>
      <c r="AA539" s="1087">
        <v>1610850.3599999999</v>
      </c>
      <c r="AB539" s="1087">
        <v>0</v>
      </c>
      <c r="AC539" s="1087">
        <v>1610850.3599999999</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1707290.0000000002</v>
      </c>
      <c r="N540" s="144">
        <v>0</v>
      </c>
      <c r="O540" s="144">
        <v>1707290.0000000002</v>
      </c>
      <c r="P540" s="144">
        <v>1707290.0000000002</v>
      </c>
      <c r="Q540" s="144">
        <v>1921569.9362249002</v>
      </c>
      <c r="R540" s="144">
        <v>13000</v>
      </c>
      <c r="S540" s="144">
        <v>14631.614529999999</v>
      </c>
      <c r="T540" s="144">
        <v>13000</v>
      </c>
      <c r="U540" s="144">
        <v>0</v>
      </c>
      <c r="V540" s="144">
        <v>0</v>
      </c>
      <c r="W540" s="144">
        <v>13000</v>
      </c>
      <c r="X540" s="1134">
        <v>10.944166666666668</v>
      </c>
      <c r="Y540" s="144">
        <v>1707290.0000000002</v>
      </c>
      <c r="Z540" s="144">
        <v>0</v>
      </c>
      <c r="AA540" s="144">
        <v>1707290.0000000002</v>
      </c>
      <c r="AB540" s="144">
        <v>0</v>
      </c>
      <c r="AC540" s="144">
        <v>1707290.0000000002</v>
      </c>
      <c r="CJ540" s="166"/>
      <c r="CK540" s="166"/>
      <c r="CL540" s="166"/>
      <c r="CM540" s="166"/>
      <c r="CN540" s="166"/>
      <c r="CO540" s="166"/>
      <c r="CP540" s="166"/>
      <c r="CQ540" s="166"/>
      <c r="CR540" s="166"/>
      <c r="CS540" s="166"/>
      <c r="CT540" s="166"/>
    </row>
    <row r="541" spans="7:98">
      <c r="G541" s="170">
        <v>2011</v>
      </c>
      <c r="H541" s="166"/>
      <c r="I541" s="166"/>
      <c r="J541" s="166"/>
      <c r="K541" s="158" t="s">
        <v>661</v>
      </c>
      <c r="L541" s="144">
        <v>1749930</v>
      </c>
      <c r="M541" s="144">
        <v>3543670</v>
      </c>
      <c r="N541" s="144">
        <v>0</v>
      </c>
      <c r="O541" s="144">
        <v>3543670</v>
      </c>
      <c r="P541" s="144">
        <v>3543670</v>
      </c>
      <c r="Q541" s="144">
        <v>3872263.88809</v>
      </c>
      <c r="R541" s="144">
        <v>26000</v>
      </c>
      <c r="S541" s="144">
        <v>28410.902000000002</v>
      </c>
      <c r="T541" s="144">
        <v>26000.000000000004</v>
      </c>
      <c r="U541" s="144">
        <v>0</v>
      </c>
      <c r="V541" s="144">
        <v>0</v>
      </c>
      <c r="W541" s="144">
        <v>26000</v>
      </c>
      <c r="X541" s="1134">
        <v>22.715833333333336</v>
      </c>
      <c r="Y541" s="144">
        <v>3543670</v>
      </c>
      <c r="Z541" s="144">
        <v>1749930</v>
      </c>
      <c r="AA541" s="144">
        <v>3543670</v>
      </c>
      <c r="AB541" s="144">
        <v>0</v>
      </c>
      <c r="AC541" s="144">
        <v>3543670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3632330</v>
      </c>
      <c r="N542" s="144">
        <v>0</v>
      </c>
      <c r="O542" s="144">
        <v>3632330</v>
      </c>
      <c r="P542" s="144">
        <v>3632330</v>
      </c>
      <c r="Q542" s="144">
        <v>3796726.466</v>
      </c>
      <c r="R542" s="144">
        <v>0</v>
      </c>
      <c r="S542" s="144">
        <v>0</v>
      </c>
      <c r="T542" s="144">
        <v>0</v>
      </c>
      <c r="U542" s="144">
        <v>0</v>
      </c>
      <c r="V542" s="144">
        <v>0</v>
      </c>
      <c r="W542" s="144">
        <v>0</v>
      </c>
      <c r="X542" s="1134">
        <v>23.284166666666664</v>
      </c>
      <c r="Y542" s="144">
        <v>3632330</v>
      </c>
      <c r="Z542" s="144">
        <v>0</v>
      </c>
      <c r="AA542" s="144">
        <v>3632330</v>
      </c>
      <c r="AB542" s="144">
        <v>0</v>
      </c>
      <c r="AC542" s="144">
        <v>3632330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1884610</v>
      </c>
      <c r="N543" s="144">
        <v>0</v>
      </c>
      <c r="O543" s="144">
        <v>1884610</v>
      </c>
      <c r="P543" s="144">
        <v>1884610</v>
      </c>
      <c r="Q543" s="144">
        <v>1884610</v>
      </c>
      <c r="R543" s="144">
        <v>13000</v>
      </c>
      <c r="S543" s="144">
        <v>13000</v>
      </c>
      <c r="T543" s="144">
        <v>13000</v>
      </c>
      <c r="U543" s="144">
        <v>0</v>
      </c>
      <c r="V543" s="144">
        <v>0</v>
      </c>
      <c r="W543" s="144">
        <v>13000</v>
      </c>
      <c r="X543" s="1134">
        <v>12.080833333333333</v>
      </c>
      <c r="Y543" s="144">
        <v>1884610</v>
      </c>
      <c r="Z543" s="144">
        <v>0</v>
      </c>
      <c r="AA543" s="144">
        <v>1884610</v>
      </c>
      <c r="AB543" s="144">
        <v>0</v>
      </c>
      <c r="AC543" s="144">
        <v>1884610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1931670</v>
      </c>
      <c r="N544" s="144">
        <v>0</v>
      </c>
      <c r="O544" s="144">
        <v>1931670</v>
      </c>
      <c r="P544" s="144">
        <v>1931670</v>
      </c>
      <c r="Q544" s="144">
        <v>1875407.7669902912</v>
      </c>
      <c r="R544" s="144">
        <v>13000</v>
      </c>
      <c r="S544" s="144">
        <v>12621.359223300971</v>
      </c>
      <c r="T544" s="144">
        <v>13000</v>
      </c>
      <c r="U544" s="144">
        <v>0</v>
      </c>
      <c r="V544" s="144">
        <v>0</v>
      </c>
      <c r="W544" s="144">
        <v>13000</v>
      </c>
      <c r="X544" s="1134">
        <v>12.3825</v>
      </c>
      <c r="Y544" s="144">
        <v>1931670</v>
      </c>
      <c r="Z544" s="144">
        <v>0</v>
      </c>
      <c r="AA544" s="144">
        <v>1931670</v>
      </c>
      <c r="AB544" s="144">
        <v>0</v>
      </c>
      <c r="AC544" s="144">
        <v>1931670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1979900.0000000002</v>
      </c>
      <c r="N545" s="144">
        <v>0</v>
      </c>
      <c r="O545" s="144">
        <v>1979900.0000000002</v>
      </c>
      <c r="P545" s="144">
        <v>1979900.0000000002</v>
      </c>
      <c r="Q545" s="144">
        <v>1866245.6404939205</v>
      </c>
      <c r="R545" s="144">
        <v>13000</v>
      </c>
      <c r="S545" s="144">
        <v>12253.746818738806</v>
      </c>
      <c r="T545" s="144">
        <v>12999.999999999998</v>
      </c>
      <c r="U545" s="144">
        <v>0</v>
      </c>
      <c r="V545" s="144">
        <v>0</v>
      </c>
      <c r="W545" s="144">
        <v>13000</v>
      </c>
      <c r="X545" s="1134">
        <v>12.691666666666668</v>
      </c>
      <c r="Y545" s="144">
        <v>1979900.0000000002</v>
      </c>
      <c r="Z545" s="144">
        <v>0</v>
      </c>
      <c r="AA545" s="144">
        <v>1979900.0000000002</v>
      </c>
      <c r="AB545" s="144">
        <v>0</v>
      </c>
      <c r="AC545" s="144">
        <v>1979900.0000000002</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2029430.0000000002</v>
      </c>
      <c r="N546" s="144">
        <v>0</v>
      </c>
      <c r="O546" s="144">
        <v>2029430.0000000002</v>
      </c>
      <c r="P546" s="144">
        <v>2029430.0000000002</v>
      </c>
      <c r="Q546" s="144">
        <v>1857215.9377410829</v>
      </c>
      <c r="R546" s="144">
        <v>13000</v>
      </c>
      <c r="S546" s="144">
        <v>11896.841571591074</v>
      </c>
      <c r="T546" s="144">
        <v>13000</v>
      </c>
      <c r="U546" s="144">
        <v>0</v>
      </c>
      <c r="V546" s="144">
        <v>0</v>
      </c>
      <c r="W546" s="144">
        <v>13000</v>
      </c>
      <c r="X546" s="1134">
        <v>13.009166666666667</v>
      </c>
      <c r="Y546" s="144">
        <v>2029430.0000000002</v>
      </c>
      <c r="Z546" s="144">
        <v>0</v>
      </c>
      <c r="AA546" s="144">
        <v>2029430.0000000002</v>
      </c>
      <c r="AB546" s="144">
        <v>0</v>
      </c>
      <c r="AC546" s="144">
        <v>2029430.0000000002</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2080129.9999999998</v>
      </c>
      <c r="N547" s="144">
        <v>0</v>
      </c>
      <c r="O547" s="144">
        <v>2080129.9999999998</v>
      </c>
      <c r="P547" s="144">
        <v>2080129.9999999998</v>
      </c>
      <c r="Q547" s="144">
        <v>1848168.5629808619</v>
      </c>
      <c r="R547" s="144">
        <v>13000</v>
      </c>
      <c r="S547" s="144">
        <v>11550.331622903957</v>
      </c>
      <c r="T547" s="144">
        <v>13000</v>
      </c>
      <c r="U547" s="144">
        <v>0</v>
      </c>
      <c r="V547" s="144">
        <v>0</v>
      </c>
      <c r="W547" s="144">
        <v>13000</v>
      </c>
      <c r="X547" s="1134">
        <v>13.334166666666667</v>
      </c>
      <c r="Y547" s="144">
        <v>2080129.9999999998</v>
      </c>
      <c r="Z547" s="144">
        <v>0</v>
      </c>
      <c r="AA547" s="144">
        <v>2080129.9999999998</v>
      </c>
      <c r="AB547" s="144">
        <v>0</v>
      </c>
      <c r="AC547" s="144">
        <v>2080129.9999999998</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2132130</v>
      </c>
      <c r="N548" s="144">
        <v>0</v>
      </c>
      <c r="O548" s="144">
        <v>2132130</v>
      </c>
      <c r="P548" s="144">
        <v>2132130</v>
      </c>
      <c r="Q548" s="144">
        <v>1839194.0674490079</v>
      </c>
      <c r="R548" s="144">
        <v>13000</v>
      </c>
      <c r="S548" s="144">
        <v>11213.914196994134</v>
      </c>
      <c r="T548" s="144">
        <v>13000</v>
      </c>
      <c r="U548" s="144">
        <v>0</v>
      </c>
      <c r="V548" s="144">
        <v>0</v>
      </c>
      <c r="W548" s="144">
        <v>13000</v>
      </c>
      <c r="X548" s="1134">
        <v>13.667499999999999</v>
      </c>
      <c r="Y548" s="144">
        <v>2132130</v>
      </c>
      <c r="Z548" s="144">
        <v>0</v>
      </c>
      <c r="AA548" s="144">
        <v>2132130</v>
      </c>
      <c r="AB548" s="144">
        <v>0</v>
      </c>
      <c r="AC548" s="144">
        <v>2132130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2185430</v>
      </c>
      <c r="N549" s="144">
        <v>0</v>
      </c>
      <c r="O549" s="144">
        <v>2185430</v>
      </c>
      <c r="P549" s="144">
        <v>2185430</v>
      </c>
      <c r="Q549" s="144">
        <v>1830263.219084159</v>
      </c>
      <c r="R549" s="144">
        <v>13000</v>
      </c>
      <c r="S549" s="144">
        <v>10887.295336887508</v>
      </c>
      <c r="T549" s="144">
        <v>13000</v>
      </c>
      <c r="U549" s="144">
        <v>0</v>
      </c>
      <c r="V549" s="144">
        <v>0</v>
      </c>
      <c r="W549" s="144">
        <v>13000</v>
      </c>
      <c r="X549" s="1134">
        <v>14.009166666666667</v>
      </c>
      <c r="Y549" s="144">
        <v>2185430</v>
      </c>
      <c r="Z549" s="144">
        <v>0</v>
      </c>
      <c r="AA549" s="144">
        <v>2185430</v>
      </c>
      <c r="AB549" s="144">
        <v>0</v>
      </c>
      <c r="AC549" s="144">
        <v>2185430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2240030</v>
      </c>
      <c r="N550" s="144">
        <v>0</v>
      </c>
      <c r="O550" s="144">
        <v>2240030</v>
      </c>
      <c r="P550" s="144">
        <v>2240030</v>
      </c>
      <c r="Q550" s="144">
        <v>1821349.3781544527</v>
      </c>
      <c r="R550" s="144">
        <v>13000</v>
      </c>
      <c r="S550" s="144">
        <v>10570.1896474636</v>
      </c>
      <c r="T550" s="144">
        <v>13000.000000000002</v>
      </c>
      <c r="U550" s="144">
        <v>0</v>
      </c>
      <c r="V550" s="144">
        <v>0</v>
      </c>
      <c r="W550" s="144">
        <v>13000</v>
      </c>
      <c r="X550" s="1134">
        <v>14.359166666666667</v>
      </c>
      <c r="Y550" s="144">
        <v>2240030</v>
      </c>
      <c r="Z550" s="144">
        <v>0</v>
      </c>
      <c r="AA550" s="144">
        <v>2240030</v>
      </c>
      <c r="AB550" s="144">
        <v>0</v>
      </c>
      <c r="AC550" s="144">
        <v>2240030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2296060</v>
      </c>
      <c r="N551" s="144">
        <v>0</v>
      </c>
      <c r="O551" s="144">
        <v>2296060</v>
      </c>
      <c r="P551" s="144">
        <v>2296060</v>
      </c>
      <c r="Q551" s="144">
        <v>1812530.9665388553</v>
      </c>
      <c r="R551" s="144">
        <v>13000</v>
      </c>
      <c r="S551" s="144">
        <v>10262.320046081164</v>
      </c>
      <c r="T551" s="144">
        <v>12999.999999999998</v>
      </c>
      <c r="U551" s="144">
        <v>0</v>
      </c>
      <c r="V551" s="144">
        <v>0</v>
      </c>
      <c r="W551" s="144">
        <v>13000</v>
      </c>
      <c r="X551" s="1134">
        <v>14.718333333333334</v>
      </c>
      <c r="Y551" s="144">
        <v>2296060</v>
      </c>
      <c r="Z551" s="144">
        <v>0</v>
      </c>
      <c r="AA551" s="144">
        <v>2296060</v>
      </c>
      <c r="AB551" s="144">
        <v>0</v>
      </c>
      <c r="AC551" s="144">
        <v>2296060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2353520</v>
      </c>
      <c r="N552" s="144">
        <v>0</v>
      </c>
      <c r="O552" s="144">
        <v>2353520</v>
      </c>
      <c r="P552" s="144">
        <v>2353520</v>
      </c>
      <c r="Q552" s="144">
        <v>1803777.107905373</v>
      </c>
      <c r="R552" s="144">
        <v>13000</v>
      </c>
      <c r="S552" s="144">
        <v>9963.4175204671501</v>
      </c>
      <c r="T552" s="144">
        <v>13000</v>
      </c>
      <c r="U552" s="144">
        <v>0</v>
      </c>
      <c r="V552" s="144">
        <v>0</v>
      </c>
      <c r="W552" s="144">
        <v>13000</v>
      </c>
      <c r="X552" s="1134">
        <v>15.086666666666666</v>
      </c>
      <c r="Y552" s="144">
        <v>2353520</v>
      </c>
      <c r="Z552" s="144">
        <v>0</v>
      </c>
      <c r="AA552" s="144">
        <v>2353520</v>
      </c>
      <c r="AB552" s="144">
        <v>0</v>
      </c>
      <c r="AC552" s="144">
        <v>2353520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2412280</v>
      </c>
      <c r="N553" s="144">
        <v>0</v>
      </c>
      <c r="O553" s="144">
        <v>2412280</v>
      </c>
      <c r="P553" s="144">
        <v>2412280</v>
      </c>
      <c r="Q553" s="144">
        <v>1794962.8690270721</v>
      </c>
      <c r="R553" s="144">
        <v>13000</v>
      </c>
      <c r="S553" s="144">
        <v>9673.220893657428</v>
      </c>
      <c r="T553" s="144">
        <v>13000</v>
      </c>
      <c r="U553" s="144">
        <v>0</v>
      </c>
      <c r="V553" s="144">
        <v>0</v>
      </c>
      <c r="W553" s="144">
        <v>13000</v>
      </c>
      <c r="X553" s="1134">
        <v>15.463333333333333</v>
      </c>
      <c r="Y553" s="144">
        <v>2412280</v>
      </c>
      <c r="Z553" s="144">
        <v>0</v>
      </c>
      <c r="AA553" s="144">
        <v>2412280</v>
      </c>
      <c r="AB553" s="144">
        <v>0</v>
      </c>
      <c r="AC553" s="144">
        <v>2412280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2472600</v>
      </c>
      <c r="N554" s="144">
        <v>0</v>
      </c>
      <c r="O554" s="144">
        <v>2472600</v>
      </c>
      <c r="P554" s="144">
        <v>2472600</v>
      </c>
      <c r="Q554" s="144">
        <v>1786258.8485180996</v>
      </c>
      <c r="R554" s="144">
        <v>13000</v>
      </c>
      <c r="S554" s="144">
        <v>9391.4765957839099</v>
      </c>
      <c r="T554" s="144">
        <v>13000</v>
      </c>
      <c r="U554" s="144">
        <v>0</v>
      </c>
      <c r="V554" s="144">
        <v>0</v>
      </c>
      <c r="W554" s="144">
        <v>13000</v>
      </c>
      <c r="X554" s="1134">
        <v>15.85</v>
      </c>
      <c r="Y554" s="144">
        <v>2472600</v>
      </c>
      <c r="Z554" s="144">
        <v>0</v>
      </c>
      <c r="AA554" s="144">
        <v>2472600</v>
      </c>
      <c r="AB554" s="144">
        <v>0</v>
      </c>
      <c r="AC554" s="144">
        <v>2472600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2534480</v>
      </c>
      <c r="N555" s="144">
        <v>0</v>
      </c>
      <c r="O555" s="144">
        <v>2534480</v>
      </c>
      <c r="P555" s="144">
        <v>2534480</v>
      </c>
      <c r="Q555" s="144">
        <v>1777633.2787514869</v>
      </c>
      <c r="R555" s="144">
        <v>13000</v>
      </c>
      <c r="S555" s="144">
        <v>9117.9384425086519</v>
      </c>
      <c r="T555" s="144">
        <v>13000</v>
      </c>
      <c r="U555" s="144">
        <v>0</v>
      </c>
      <c r="V555" s="144">
        <v>0</v>
      </c>
      <c r="W555" s="144">
        <v>13000</v>
      </c>
      <c r="X555" s="1134">
        <v>16.246666666666666</v>
      </c>
      <c r="Y555" s="144">
        <v>2534480</v>
      </c>
      <c r="Z555" s="144">
        <v>0</v>
      </c>
      <c r="AA555" s="144">
        <v>2534480</v>
      </c>
      <c r="AB555" s="144">
        <v>0</v>
      </c>
      <c r="AC555" s="144">
        <v>2534480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2597790</v>
      </c>
      <c r="N556" s="144">
        <v>0</v>
      </c>
      <c r="O556" s="144">
        <v>2597790</v>
      </c>
      <c r="P556" s="144">
        <v>2597790</v>
      </c>
      <c r="Q556" s="144">
        <v>1768968.5815208778</v>
      </c>
      <c r="R556" s="144">
        <v>13000</v>
      </c>
      <c r="S556" s="144">
        <v>8852.367419911312</v>
      </c>
      <c r="T556" s="144">
        <v>12999.999999999998</v>
      </c>
      <c r="U556" s="144">
        <v>0</v>
      </c>
      <c r="V556" s="144">
        <v>0</v>
      </c>
      <c r="W556" s="144">
        <v>13000</v>
      </c>
      <c r="X556" s="1134">
        <v>16.6525</v>
      </c>
      <c r="Y556" s="144">
        <v>2597790</v>
      </c>
      <c r="Z556" s="144">
        <v>0</v>
      </c>
      <c r="AA556" s="144">
        <v>2597790</v>
      </c>
      <c r="AB556" s="144">
        <v>0</v>
      </c>
      <c r="AC556" s="144">
        <v>2597790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2662790</v>
      </c>
      <c r="N557" s="144">
        <v>0</v>
      </c>
      <c r="O557" s="144">
        <v>2662790</v>
      </c>
      <c r="P557" s="144">
        <v>2662790</v>
      </c>
      <c r="Q557" s="144">
        <v>1760417.8821557611</v>
      </c>
      <c r="R557" s="144">
        <v>13000</v>
      </c>
      <c r="S557" s="144">
        <v>8594.5314756420503</v>
      </c>
      <c r="T557" s="144">
        <v>13000</v>
      </c>
      <c r="U557" s="144">
        <v>0</v>
      </c>
      <c r="V557" s="144">
        <v>0</v>
      </c>
      <c r="W557" s="144">
        <v>13000</v>
      </c>
      <c r="X557" s="1134">
        <v>17.069166666666668</v>
      </c>
      <c r="Y557" s="144">
        <v>2662790</v>
      </c>
      <c r="Z557" s="144">
        <v>0</v>
      </c>
      <c r="AA557" s="144">
        <v>2662790</v>
      </c>
      <c r="AB557" s="144">
        <v>0</v>
      </c>
      <c r="AC557" s="144">
        <v>2662790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2729350</v>
      </c>
      <c r="N558" s="144">
        <v>0</v>
      </c>
      <c r="O558" s="144">
        <v>2729350</v>
      </c>
      <c r="P558" s="144">
        <v>2729350</v>
      </c>
      <c r="Q558" s="144">
        <v>1751865.9061272312</v>
      </c>
      <c r="R558" s="144">
        <v>13000</v>
      </c>
      <c r="S558" s="144">
        <v>8344.2053161573294</v>
      </c>
      <c r="T558" s="144">
        <v>13000</v>
      </c>
      <c r="U558" s="144">
        <v>0</v>
      </c>
      <c r="V558" s="144">
        <v>0</v>
      </c>
      <c r="W558" s="144">
        <v>13000</v>
      </c>
      <c r="X558" s="1134">
        <v>17.495833333333334</v>
      </c>
      <c r="Y558" s="144">
        <v>2729350</v>
      </c>
      <c r="Z558" s="144">
        <v>0</v>
      </c>
      <c r="AA558" s="144">
        <v>2729350</v>
      </c>
      <c r="AB558" s="144">
        <v>0</v>
      </c>
      <c r="AC558" s="144">
        <v>2729350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2797600</v>
      </c>
      <c r="N559" s="144">
        <v>0</v>
      </c>
      <c r="O559" s="144">
        <v>2797600</v>
      </c>
      <c r="P559" s="144">
        <v>2797600</v>
      </c>
      <c r="Q559" s="144">
        <v>1743371.8291621918</v>
      </c>
      <c r="R559" s="144">
        <v>13000</v>
      </c>
      <c r="S559" s="144">
        <v>8101.1702098614869</v>
      </c>
      <c r="T559" s="144">
        <v>13000</v>
      </c>
      <c r="U559" s="144">
        <v>0</v>
      </c>
      <c r="V559" s="144">
        <v>0</v>
      </c>
      <c r="W559" s="144">
        <v>13000</v>
      </c>
      <c r="X559" s="1134">
        <v>17.933333333333334</v>
      </c>
      <c r="Y559" s="144">
        <v>2797600</v>
      </c>
      <c r="Z559" s="144">
        <v>0</v>
      </c>
      <c r="AA559" s="144">
        <v>2797600</v>
      </c>
      <c r="AB559" s="144">
        <v>0</v>
      </c>
      <c r="AC559" s="144">
        <v>2797600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2867540</v>
      </c>
      <c r="N560" s="144">
        <v>0</v>
      </c>
      <c r="O560" s="144">
        <v>2867540</v>
      </c>
      <c r="P560" s="144">
        <v>2867540</v>
      </c>
      <c r="Q560" s="144">
        <v>1734908.8591177152</v>
      </c>
      <c r="R560" s="144">
        <v>13000</v>
      </c>
      <c r="S560" s="144">
        <v>7865.2137959820257</v>
      </c>
      <c r="T560" s="144">
        <v>13000</v>
      </c>
      <c r="U560" s="144">
        <v>0</v>
      </c>
      <c r="V560" s="144">
        <v>0</v>
      </c>
      <c r="W560" s="144">
        <v>13000</v>
      </c>
      <c r="X560" s="1134">
        <v>18.381666666666668</v>
      </c>
      <c r="Y560" s="144">
        <v>2867540</v>
      </c>
      <c r="Z560" s="144">
        <v>0</v>
      </c>
      <c r="AA560" s="144">
        <v>2867540</v>
      </c>
      <c r="AB560" s="144">
        <v>0</v>
      </c>
      <c r="AC560" s="144">
        <v>2867540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10.416666666666666</v>
      </c>
      <c r="Y581" s="1091">
        <v>0</v>
      </c>
      <c r="Z581" s="1091">
        <v>0</v>
      </c>
      <c r="AA581" s="1091">
        <v>0</v>
      </c>
      <c r="AB581" s="1091">
        <v>0</v>
      </c>
      <c r="AC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1625000</v>
      </c>
      <c r="N582" s="1091">
        <v>0</v>
      </c>
      <c r="O582" s="1091">
        <v>1625000</v>
      </c>
      <c r="P582" s="1091">
        <v>1625000</v>
      </c>
      <c r="Q582" s="1091">
        <v>1883820.3707374998</v>
      </c>
      <c r="R582" s="1091">
        <v>13000</v>
      </c>
      <c r="S582" s="1091">
        <v>15070.562965899999</v>
      </c>
      <c r="T582" s="1091">
        <v>13000</v>
      </c>
      <c r="U582" s="1091">
        <v>0</v>
      </c>
      <c r="V582" s="1091">
        <v>0</v>
      </c>
      <c r="W582" s="1091">
        <v>13000</v>
      </c>
      <c r="X582" s="1138">
        <v>10.6775</v>
      </c>
      <c r="Y582" s="1091">
        <v>1625000</v>
      </c>
      <c r="Z582" s="1091">
        <v>0</v>
      </c>
      <c r="AA582" s="1091">
        <v>1625000</v>
      </c>
      <c r="AB582" s="1091">
        <v>0</v>
      </c>
      <c r="AC582" s="1091">
        <v>1625000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3318140.3600000003</v>
      </c>
      <c r="N583" s="144">
        <v>0</v>
      </c>
      <c r="O583" s="144">
        <v>3318140.3600000003</v>
      </c>
      <c r="P583" s="144">
        <v>3318140.3600000003</v>
      </c>
      <c r="Q583" s="144">
        <v>3734596.2079965714</v>
      </c>
      <c r="R583" s="144">
        <v>25572</v>
      </c>
      <c r="S583" s="144">
        <v>28781.511289319998</v>
      </c>
      <c r="T583" s="144">
        <v>25572</v>
      </c>
      <c r="U583" s="144">
        <v>0</v>
      </c>
      <c r="V583" s="144">
        <v>0</v>
      </c>
      <c r="W583" s="144">
        <v>25572</v>
      </c>
      <c r="X583" s="1134">
        <v>10.944166666666668</v>
      </c>
      <c r="Y583" s="144">
        <v>3318140.3600000003</v>
      </c>
      <c r="Z583" s="144">
        <v>0</v>
      </c>
      <c r="AA583" s="144">
        <v>3318140.3600000003</v>
      </c>
      <c r="AB583" s="144">
        <v>0</v>
      </c>
      <c r="AC583" s="144">
        <v>3318140.3600000003</v>
      </c>
      <c r="CJ583" s="166"/>
      <c r="CK583" s="166"/>
      <c r="CL583" s="166"/>
      <c r="CM583" s="166"/>
      <c r="CN583" s="166"/>
      <c r="CO583" s="166"/>
      <c r="CP583" s="166"/>
      <c r="CQ583" s="166"/>
      <c r="CR583" s="166"/>
      <c r="CS583" s="166"/>
      <c r="CT583" s="166"/>
    </row>
    <row r="584" spans="7:98">
      <c r="G584" s="170">
        <v>2011</v>
      </c>
      <c r="H584" s="166"/>
      <c r="I584" s="166"/>
      <c r="J584" s="166"/>
      <c r="K584" s="834" t="s">
        <v>661</v>
      </c>
      <c r="L584" s="144">
        <v>1749930</v>
      </c>
      <c r="M584" s="144">
        <v>3543670</v>
      </c>
      <c r="N584" s="144">
        <v>0</v>
      </c>
      <c r="O584" s="144">
        <v>3543670</v>
      </c>
      <c r="P584" s="144">
        <v>3543670</v>
      </c>
      <c r="Q584" s="144">
        <v>3872263.88809</v>
      </c>
      <c r="R584" s="144">
        <v>26000</v>
      </c>
      <c r="S584" s="144">
        <v>28410.902000000002</v>
      </c>
      <c r="T584" s="144">
        <v>26000.000000000004</v>
      </c>
      <c r="U584" s="144">
        <v>0</v>
      </c>
      <c r="V584" s="144">
        <v>0</v>
      </c>
      <c r="W584" s="144">
        <v>26000</v>
      </c>
      <c r="X584" s="1134">
        <v>22.715833333333336</v>
      </c>
      <c r="Y584" s="144">
        <v>3543670</v>
      </c>
      <c r="Z584" s="144">
        <v>1749930</v>
      </c>
      <c r="AA584" s="144">
        <v>3543670</v>
      </c>
      <c r="AB584" s="144">
        <v>0</v>
      </c>
      <c r="AC584" s="144">
        <v>3543670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1793740</v>
      </c>
      <c r="N585" s="144">
        <v>0</v>
      </c>
      <c r="O585" s="144">
        <v>1793740</v>
      </c>
      <c r="P585" s="144">
        <v>1793740</v>
      </c>
      <c r="Q585" s="144">
        <v>1902978.7659999998</v>
      </c>
      <c r="R585" s="144">
        <v>0</v>
      </c>
      <c r="S585" s="144">
        <v>0</v>
      </c>
      <c r="T585" s="144">
        <v>0</v>
      </c>
      <c r="U585" s="144">
        <v>0</v>
      </c>
      <c r="V585" s="144">
        <v>0</v>
      </c>
      <c r="W585" s="144">
        <v>0</v>
      </c>
      <c r="X585" s="1134">
        <v>23.284166666666664</v>
      </c>
      <c r="Y585" s="144">
        <v>1793740</v>
      </c>
      <c r="Z585" s="144">
        <v>0</v>
      </c>
      <c r="AA585" s="144">
        <v>1793740</v>
      </c>
      <c r="AB585" s="144">
        <v>0</v>
      </c>
      <c r="AC585" s="144">
        <v>1793740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1838590</v>
      </c>
      <c r="N586" s="144">
        <v>0</v>
      </c>
      <c r="O586" s="144">
        <v>1838590</v>
      </c>
      <c r="P586" s="144">
        <v>1838590</v>
      </c>
      <c r="Q586" s="144">
        <v>1893747.7</v>
      </c>
      <c r="R586" s="144">
        <v>0</v>
      </c>
      <c r="S586" s="144">
        <v>0</v>
      </c>
      <c r="T586" s="144">
        <v>0</v>
      </c>
      <c r="U586" s="144">
        <v>0</v>
      </c>
      <c r="V586" s="144">
        <v>0</v>
      </c>
      <c r="W586" s="144">
        <v>0</v>
      </c>
      <c r="X586" s="1134">
        <v>12.080833333333333</v>
      </c>
      <c r="Y586" s="144">
        <v>1838590</v>
      </c>
      <c r="Z586" s="144">
        <v>0</v>
      </c>
      <c r="AA586" s="144">
        <v>1838590</v>
      </c>
      <c r="AB586" s="144">
        <v>0</v>
      </c>
      <c r="AC586" s="144">
        <v>1838590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1884610</v>
      </c>
      <c r="N587" s="144">
        <v>0</v>
      </c>
      <c r="O587" s="144">
        <v>1884610</v>
      </c>
      <c r="P587" s="144">
        <v>1884610</v>
      </c>
      <c r="Q587" s="144">
        <v>1884610</v>
      </c>
      <c r="R587" s="144">
        <v>13000</v>
      </c>
      <c r="S587" s="144">
        <v>13000</v>
      </c>
      <c r="T587" s="144">
        <v>13000</v>
      </c>
      <c r="U587" s="144">
        <v>0</v>
      </c>
      <c r="V587" s="144">
        <v>0</v>
      </c>
      <c r="W587" s="144">
        <v>13000</v>
      </c>
      <c r="X587" s="1134">
        <v>12.3825</v>
      </c>
      <c r="Y587" s="144">
        <v>1884610</v>
      </c>
      <c r="Z587" s="144">
        <v>0</v>
      </c>
      <c r="AA587" s="144">
        <v>1884610</v>
      </c>
      <c r="AB587" s="144">
        <v>0</v>
      </c>
      <c r="AC587" s="144">
        <v>1884610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1931670</v>
      </c>
      <c r="N588" s="144">
        <v>0</v>
      </c>
      <c r="O588" s="144">
        <v>1931670</v>
      </c>
      <c r="P588" s="144">
        <v>1931670</v>
      </c>
      <c r="Q588" s="144">
        <v>1875407.7669902912</v>
      </c>
      <c r="R588" s="144">
        <v>13000</v>
      </c>
      <c r="S588" s="144">
        <v>12621.359223300971</v>
      </c>
      <c r="T588" s="144">
        <v>13000</v>
      </c>
      <c r="U588" s="144">
        <v>0</v>
      </c>
      <c r="V588" s="144">
        <v>0</v>
      </c>
      <c r="W588" s="144">
        <v>13000</v>
      </c>
      <c r="X588" s="1134">
        <v>12.691666666666668</v>
      </c>
      <c r="Y588" s="144">
        <v>1931670</v>
      </c>
      <c r="Z588" s="144">
        <v>0</v>
      </c>
      <c r="AA588" s="144">
        <v>1931670</v>
      </c>
      <c r="AB588" s="144">
        <v>0</v>
      </c>
      <c r="AC588" s="144">
        <v>1931670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1979900.0000000002</v>
      </c>
      <c r="N589" s="144">
        <v>0</v>
      </c>
      <c r="O589" s="144">
        <v>1979900.0000000002</v>
      </c>
      <c r="P589" s="144">
        <v>1979900.0000000002</v>
      </c>
      <c r="Q589" s="144">
        <v>1866245.6404939205</v>
      </c>
      <c r="R589" s="144">
        <v>13000</v>
      </c>
      <c r="S589" s="144">
        <v>12253.746818738806</v>
      </c>
      <c r="T589" s="144">
        <v>12999.999999999998</v>
      </c>
      <c r="U589" s="144">
        <v>0</v>
      </c>
      <c r="V589" s="144">
        <v>0</v>
      </c>
      <c r="W589" s="144">
        <v>13000</v>
      </c>
      <c r="X589" s="1134">
        <v>13.009166666666667</v>
      </c>
      <c r="Y589" s="144">
        <v>1979900.0000000002</v>
      </c>
      <c r="Z589" s="144">
        <v>0</v>
      </c>
      <c r="AA589" s="144">
        <v>1979900.0000000002</v>
      </c>
      <c r="AB589" s="144">
        <v>0</v>
      </c>
      <c r="AC589" s="144">
        <v>1979900.0000000002</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2029430.0000000002</v>
      </c>
      <c r="N590" s="144">
        <v>0</v>
      </c>
      <c r="O590" s="144">
        <v>2029430.0000000002</v>
      </c>
      <c r="P590" s="144">
        <v>2029430.0000000002</v>
      </c>
      <c r="Q590" s="144">
        <v>1857215.9377410829</v>
      </c>
      <c r="R590" s="144">
        <v>13000</v>
      </c>
      <c r="S590" s="144">
        <v>11896.841571591074</v>
      </c>
      <c r="T590" s="144">
        <v>13000</v>
      </c>
      <c r="U590" s="144">
        <v>0</v>
      </c>
      <c r="V590" s="144">
        <v>0</v>
      </c>
      <c r="W590" s="144">
        <v>13000</v>
      </c>
      <c r="X590" s="1134">
        <v>13.334166666666667</v>
      </c>
      <c r="Y590" s="144">
        <v>2029430.0000000002</v>
      </c>
      <c r="Z590" s="144">
        <v>0</v>
      </c>
      <c r="AA590" s="144">
        <v>2029430.0000000002</v>
      </c>
      <c r="AB590" s="144">
        <v>0</v>
      </c>
      <c r="AC590" s="144">
        <v>2029430.0000000002</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2080129.9999999998</v>
      </c>
      <c r="N591" s="144">
        <v>0</v>
      </c>
      <c r="O591" s="144">
        <v>2080129.9999999998</v>
      </c>
      <c r="P591" s="144">
        <v>2080129.9999999998</v>
      </c>
      <c r="Q591" s="144">
        <v>1848168.5629808619</v>
      </c>
      <c r="R591" s="144">
        <v>13000</v>
      </c>
      <c r="S591" s="144">
        <v>11550.331622903957</v>
      </c>
      <c r="T591" s="144">
        <v>13000</v>
      </c>
      <c r="U591" s="144">
        <v>0</v>
      </c>
      <c r="V591" s="144">
        <v>0</v>
      </c>
      <c r="W591" s="144">
        <v>13000</v>
      </c>
      <c r="X591" s="1134">
        <v>13.667499999999999</v>
      </c>
      <c r="Y591" s="144">
        <v>2080129.9999999998</v>
      </c>
      <c r="Z591" s="144">
        <v>0</v>
      </c>
      <c r="AA591" s="144">
        <v>2080129.9999999998</v>
      </c>
      <c r="AB591" s="144">
        <v>0</v>
      </c>
      <c r="AC591" s="144">
        <v>2080129.9999999998</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2132130</v>
      </c>
      <c r="N592" s="144">
        <v>0</v>
      </c>
      <c r="O592" s="144">
        <v>2132130</v>
      </c>
      <c r="P592" s="144">
        <v>2132130</v>
      </c>
      <c r="Q592" s="144">
        <v>1839194.0674490079</v>
      </c>
      <c r="R592" s="144">
        <v>13000</v>
      </c>
      <c r="S592" s="144">
        <v>11213.914196994134</v>
      </c>
      <c r="T592" s="144">
        <v>13000</v>
      </c>
      <c r="U592" s="144">
        <v>0</v>
      </c>
      <c r="V592" s="144">
        <v>0</v>
      </c>
      <c r="W592" s="144">
        <v>13000</v>
      </c>
      <c r="X592" s="1134">
        <v>14.009166666666667</v>
      </c>
      <c r="Y592" s="144">
        <v>2132130</v>
      </c>
      <c r="Z592" s="144">
        <v>0</v>
      </c>
      <c r="AA592" s="144">
        <v>2132130</v>
      </c>
      <c r="AB592" s="144">
        <v>0</v>
      </c>
      <c r="AC592" s="144">
        <v>2132130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2185430</v>
      </c>
      <c r="N593" s="144">
        <v>0</v>
      </c>
      <c r="O593" s="144">
        <v>2185430</v>
      </c>
      <c r="P593" s="144">
        <v>2185430</v>
      </c>
      <c r="Q593" s="144">
        <v>1830263.219084159</v>
      </c>
      <c r="R593" s="144">
        <v>13000</v>
      </c>
      <c r="S593" s="144">
        <v>10887.295336887508</v>
      </c>
      <c r="T593" s="144">
        <v>13000</v>
      </c>
      <c r="U593" s="144">
        <v>0</v>
      </c>
      <c r="V593" s="144">
        <v>0</v>
      </c>
      <c r="W593" s="144">
        <v>13000</v>
      </c>
      <c r="X593" s="1134">
        <v>14.359166666666667</v>
      </c>
      <c r="Y593" s="144">
        <v>2185430</v>
      </c>
      <c r="Z593" s="144">
        <v>0</v>
      </c>
      <c r="AA593" s="144">
        <v>2185430</v>
      </c>
      <c r="AB593" s="144">
        <v>0</v>
      </c>
      <c r="AC593" s="144">
        <v>2185430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2240030</v>
      </c>
      <c r="N594" s="144">
        <v>0</v>
      </c>
      <c r="O594" s="144">
        <v>2240030</v>
      </c>
      <c r="P594" s="144">
        <v>2240030</v>
      </c>
      <c r="Q594" s="144">
        <v>1821349.3781544527</v>
      </c>
      <c r="R594" s="144">
        <v>13000</v>
      </c>
      <c r="S594" s="144">
        <v>10570.1896474636</v>
      </c>
      <c r="T594" s="144">
        <v>13000.000000000002</v>
      </c>
      <c r="U594" s="144">
        <v>0</v>
      </c>
      <c r="V594" s="144">
        <v>0</v>
      </c>
      <c r="W594" s="144">
        <v>13000</v>
      </c>
      <c r="X594" s="1134">
        <v>14.718333333333334</v>
      </c>
      <c r="Y594" s="144">
        <v>2240030</v>
      </c>
      <c r="Z594" s="144">
        <v>0</v>
      </c>
      <c r="AA594" s="144">
        <v>2240030</v>
      </c>
      <c r="AB594" s="144">
        <v>0</v>
      </c>
      <c r="AC594" s="144">
        <v>2240030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2296060</v>
      </c>
      <c r="N595" s="144">
        <v>0</v>
      </c>
      <c r="O595" s="144">
        <v>2296060</v>
      </c>
      <c r="P595" s="144">
        <v>2296060</v>
      </c>
      <c r="Q595" s="144">
        <v>1812530.9665388553</v>
      </c>
      <c r="R595" s="144">
        <v>13000</v>
      </c>
      <c r="S595" s="144">
        <v>10262.320046081164</v>
      </c>
      <c r="T595" s="144">
        <v>12999.999999999998</v>
      </c>
      <c r="U595" s="144">
        <v>0</v>
      </c>
      <c r="V595" s="144">
        <v>0</v>
      </c>
      <c r="W595" s="144">
        <v>13000</v>
      </c>
      <c r="X595" s="1134">
        <v>15.086666666666666</v>
      </c>
      <c r="Y595" s="144">
        <v>2296060</v>
      </c>
      <c r="Z595" s="144">
        <v>0</v>
      </c>
      <c r="AA595" s="144">
        <v>2296060</v>
      </c>
      <c r="AB595" s="144">
        <v>0</v>
      </c>
      <c r="AC595" s="144">
        <v>2296060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2353520</v>
      </c>
      <c r="N596" s="144">
        <v>0</v>
      </c>
      <c r="O596" s="144">
        <v>2353520</v>
      </c>
      <c r="P596" s="144">
        <v>2353520</v>
      </c>
      <c r="Q596" s="144">
        <v>1803777.107905373</v>
      </c>
      <c r="R596" s="144">
        <v>13000</v>
      </c>
      <c r="S596" s="144">
        <v>9963.4175204671501</v>
      </c>
      <c r="T596" s="144">
        <v>13000</v>
      </c>
      <c r="U596" s="144">
        <v>0</v>
      </c>
      <c r="V596" s="144">
        <v>0</v>
      </c>
      <c r="W596" s="144">
        <v>13000</v>
      </c>
      <c r="X596" s="1134">
        <v>15.463333333333333</v>
      </c>
      <c r="Y596" s="144">
        <v>2353520</v>
      </c>
      <c r="Z596" s="144">
        <v>0</v>
      </c>
      <c r="AA596" s="144">
        <v>2353520</v>
      </c>
      <c r="AB596" s="144">
        <v>0</v>
      </c>
      <c r="AC596" s="144">
        <v>2353520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2412280</v>
      </c>
      <c r="N597" s="144">
        <v>0</v>
      </c>
      <c r="O597" s="144">
        <v>2412280</v>
      </c>
      <c r="P597" s="144">
        <v>2412280</v>
      </c>
      <c r="Q597" s="144">
        <v>1794962.8690270721</v>
      </c>
      <c r="R597" s="144">
        <v>13000</v>
      </c>
      <c r="S597" s="144">
        <v>9673.220893657428</v>
      </c>
      <c r="T597" s="144">
        <v>13000</v>
      </c>
      <c r="U597" s="144">
        <v>0</v>
      </c>
      <c r="V597" s="144">
        <v>0</v>
      </c>
      <c r="W597" s="144">
        <v>13000</v>
      </c>
      <c r="X597" s="1134">
        <v>15.85</v>
      </c>
      <c r="Y597" s="144">
        <v>2412280</v>
      </c>
      <c r="Z597" s="144">
        <v>0</v>
      </c>
      <c r="AA597" s="144">
        <v>2412280</v>
      </c>
      <c r="AB597" s="144">
        <v>0</v>
      </c>
      <c r="AC597" s="144">
        <v>2412280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2472600</v>
      </c>
      <c r="N598" s="144">
        <v>0</v>
      </c>
      <c r="O598" s="144">
        <v>2472600</v>
      </c>
      <c r="P598" s="144">
        <v>2472600</v>
      </c>
      <c r="Q598" s="144">
        <v>1786258.8485180996</v>
      </c>
      <c r="R598" s="144">
        <v>13000</v>
      </c>
      <c r="S598" s="144">
        <v>9391.4765957839099</v>
      </c>
      <c r="T598" s="144">
        <v>13000</v>
      </c>
      <c r="U598" s="144">
        <v>0</v>
      </c>
      <c r="V598" s="144">
        <v>0</v>
      </c>
      <c r="W598" s="144">
        <v>13000</v>
      </c>
      <c r="X598" s="1134">
        <v>16.246666666666666</v>
      </c>
      <c r="Y598" s="144">
        <v>2472600</v>
      </c>
      <c r="Z598" s="144">
        <v>0</v>
      </c>
      <c r="AA598" s="144">
        <v>2472600</v>
      </c>
      <c r="AB598" s="144">
        <v>0</v>
      </c>
      <c r="AC598" s="144">
        <v>2472600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2534480</v>
      </c>
      <c r="N599" s="144">
        <v>0</v>
      </c>
      <c r="O599" s="144">
        <v>2534480</v>
      </c>
      <c r="P599" s="144">
        <v>2534480</v>
      </c>
      <c r="Q599" s="144">
        <v>1777633.2787514869</v>
      </c>
      <c r="R599" s="144">
        <v>13000</v>
      </c>
      <c r="S599" s="144">
        <v>9117.9384425086519</v>
      </c>
      <c r="T599" s="144">
        <v>13000</v>
      </c>
      <c r="U599" s="144">
        <v>0</v>
      </c>
      <c r="V599" s="144">
        <v>0</v>
      </c>
      <c r="W599" s="144">
        <v>13000</v>
      </c>
      <c r="X599" s="1134">
        <v>16.6525</v>
      </c>
      <c r="Y599" s="144">
        <v>2534480</v>
      </c>
      <c r="Z599" s="144">
        <v>0</v>
      </c>
      <c r="AA599" s="144">
        <v>2534480</v>
      </c>
      <c r="AB599" s="144">
        <v>0</v>
      </c>
      <c r="AC599" s="144">
        <v>2534480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2597790</v>
      </c>
      <c r="N600" s="144">
        <v>0</v>
      </c>
      <c r="O600" s="144">
        <v>2597790</v>
      </c>
      <c r="P600" s="144">
        <v>2597790</v>
      </c>
      <c r="Q600" s="144">
        <v>1768968.5815208778</v>
      </c>
      <c r="R600" s="144">
        <v>13000</v>
      </c>
      <c r="S600" s="144">
        <v>8852.367419911312</v>
      </c>
      <c r="T600" s="144">
        <v>12999.999999999998</v>
      </c>
      <c r="U600" s="144">
        <v>0</v>
      </c>
      <c r="V600" s="144">
        <v>0</v>
      </c>
      <c r="W600" s="144">
        <v>13000</v>
      </c>
      <c r="X600" s="1134">
        <v>17.069166666666668</v>
      </c>
      <c r="Y600" s="144">
        <v>2597790</v>
      </c>
      <c r="Z600" s="144">
        <v>0</v>
      </c>
      <c r="AA600" s="144">
        <v>2597790</v>
      </c>
      <c r="AB600" s="144">
        <v>0</v>
      </c>
      <c r="AC600" s="144">
        <v>2597790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2662790</v>
      </c>
      <c r="N601" s="144">
        <v>0</v>
      </c>
      <c r="O601" s="144">
        <v>2662790</v>
      </c>
      <c r="P601" s="144">
        <v>2662790</v>
      </c>
      <c r="Q601" s="144">
        <v>1760417.8821557611</v>
      </c>
      <c r="R601" s="144">
        <v>13000</v>
      </c>
      <c r="S601" s="144">
        <v>8594.5314756420503</v>
      </c>
      <c r="T601" s="144">
        <v>13000</v>
      </c>
      <c r="U601" s="144">
        <v>0</v>
      </c>
      <c r="V601" s="144">
        <v>0</v>
      </c>
      <c r="W601" s="144">
        <v>13000</v>
      </c>
      <c r="X601" s="1134">
        <v>17.495833333333334</v>
      </c>
      <c r="Y601" s="144">
        <v>2662790</v>
      </c>
      <c r="Z601" s="144">
        <v>0</v>
      </c>
      <c r="AA601" s="144">
        <v>2662790</v>
      </c>
      <c r="AB601" s="144">
        <v>0</v>
      </c>
      <c r="AC601" s="144">
        <v>2662790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2729350</v>
      </c>
      <c r="N602" s="144">
        <v>0</v>
      </c>
      <c r="O602" s="144">
        <v>2729350</v>
      </c>
      <c r="P602" s="144">
        <v>2729350</v>
      </c>
      <c r="Q602" s="144">
        <v>1751865.9061272312</v>
      </c>
      <c r="R602" s="144">
        <v>13000</v>
      </c>
      <c r="S602" s="144">
        <v>8344.2053161573294</v>
      </c>
      <c r="T602" s="144">
        <v>13000</v>
      </c>
      <c r="U602" s="144">
        <v>0</v>
      </c>
      <c r="V602" s="144">
        <v>0</v>
      </c>
      <c r="W602" s="144">
        <v>13000</v>
      </c>
      <c r="X602" s="1134">
        <v>17.933333333333334</v>
      </c>
      <c r="Y602" s="144">
        <v>2729350</v>
      </c>
      <c r="Z602" s="144">
        <v>0</v>
      </c>
      <c r="AA602" s="144">
        <v>2729350</v>
      </c>
      <c r="AB602" s="144">
        <v>0</v>
      </c>
      <c r="AC602" s="144">
        <v>2729350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2797600</v>
      </c>
      <c r="N603" s="144">
        <v>0</v>
      </c>
      <c r="O603" s="144">
        <v>2797600</v>
      </c>
      <c r="P603" s="144">
        <v>2797600</v>
      </c>
      <c r="Q603" s="144">
        <v>1743371.8291621918</v>
      </c>
      <c r="R603" s="144">
        <v>13000</v>
      </c>
      <c r="S603" s="144">
        <v>8101.1702098614869</v>
      </c>
      <c r="T603" s="144">
        <v>13000</v>
      </c>
      <c r="U603" s="144">
        <v>0</v>
      </c>
      <c r="V603" s="144">
        <v>0</v>
      </c>
      <c r="W603" s="144">
        <v>13000</v>
      </c>
      <c r="X603" s="1134">
        <v>18.381666666666668</v>
      </c>
      <c r="Y603" s="144">
        <v>2797600</v>
      </c>
      <c r="Z603" s="144">
        <v>0</v>
      </c>
      <c r="AA603" s="144">
        <v>2797600</v>
      </c>
      <c r="AB603" s="144">
        <v>0</v>
      </c>
      <c r="AC603" s="144">
        <v>2797600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0</v>
      </c>
      <c r="Y623" s="1091">
        <v>0</v>
      </c>
      <c r="Z623" s="1091">
        <v>0</v>
      </c>
      <c r="AA623" s="1091">
        <v>0</v>
      </c>
      <c r="AB623" s="1091">
        <v>0</v>
      </c>
      <c r="AC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1625000</v>
      </c>
      <c r="N624" s="1091">
        <v>0</v>
      </c>
      <c r="O624" s="1091">
        <v>1625000</v>
      </c>
      <c r="P624" s="1091">
        <v>1625000</v>
      </c>
      <c r="Q624" s="1091">
        <v>1883820.3707374998</v>
      </c>
      <c r="R624" s="1091">
        <v>13000</v>
      </c>
      <c r="S624" s="1091">
        <v>15070.562965899999</v>
      </c>
      <c r="T624" s="1091">
        <v>13000</v>
      </c>
      <c r="U624" s="1091">
        <v>0</v>
      </c>
      <c r="V624" s="1091">
        <v>0</v>
      </c>
      <c r="W624" s="1091">
        <v>13000</v>
      </c>
      <c r="X624" s="1138">
        <v>10.416666666666666</v>
      </c>
      <c r="Y624" s="1091">
        <v>1625000</v>
      </c>
      <c r="Z624" s="1091">
        <v>0</v>
      </c>
      <c r="AA624" s="1091">
        <v>1625000</v>
      </c>
      <c r="AB624" s="1091">
        <v>0</v>
      </c>
      <c r="AC624" s="1091">
        <v>1625000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1610850.3599999999</v>
      </c>
      <c r="N625" s="1091">
        <v>0</v>
      </c>
      <c r="O625" s="1091">
        <v>1610850.3599999999</v>
      </c>
      <c r="P625" s="1091">
        <v>1610850.3599999999</v>
      </c>
      <c r="Q625" s="1091">
        <v>1813026.2717716713</v>
      </c>
      <c r="R625" s="1091">
        <v>12572</v>
      </c>
      <c r="S625" s="1091">
        <v>14149.89675932</v>
      </c>
      <c r="T625" s="1091">
        <v>12572.000000000002</v>
      </c>
      <c r="U625" s="1091">
        <v>0</v>
      </c>
      <c r="V625" s="1091">
        <v>0</v>
      </c>
      <c r="W625" s="1091">
        <v>12572</v>
      </c>
      <c r="X625" s="1138">
        <v>10.6775</v>
      </c>
      <c r="Y625" s="1091">
        <v>1610850.3599999999</v>
      </c>
      <c r="Z625" s="1091">
        <v>0</v>
      </c>
      <c r="AA625" s="1091">
        <v>1610850.3599999999</v>
      </c>
      <c r="AB625" s="1091">
        <v>0</v>
      </c>
      <c r="AC625" s="1091">
        <v>1610850.3599999999</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3457220.0000000005</v>
      </c>
      <c r="N626" s="144">
        <v>0</v>
      </c>
      <c r="O626" s="144">
        <v>3457220.0000000005</v>
      </c>
      <c r="P626" s="144">
        <v>3457220.0000000005</v>
      </c>
      <c r="Q626" s="144">
        <v>3833765.6953349002</v>
      </c>
      <c r="R626" s="144">
        <v>26000</v>
      </c>
      <c r="S626" s="144">
        <v>28837.06553</v>
      </c>
      <c r="T626" s="144">
        <v>26000</v>
      </c>
      <c r="U626" s="144">
        <v>0</v>
      </c>
      <c r="V626" s="144">
        <v>0</v>
      </c>
      <c r="W626" s="144">
        <v>26000</v>
      </c>
      <c r="X626" s="1134">
        <v>10.944166666666668</v>
      </c>
      <c r="Y626" s="144">
        <v>3457220.0000000005</v>
      </c>
      <c r="Z626" s="144">
        <v>0</v>
      </c>
      <c r="AA626" s="144">
        <v>3457220.0000000005</v>
      </c>
      <c r="AB626" s="144">
        <v>0</v>
      </c>
      <c r="AC626" s="144">
        <v>3457220.0000000005</v>
      </c>
      <c r="CJ626" s="166"/>
      <c r="CK626" s="166"/>
      <c r="CL626" s="166"/>
      <c r="CM626" s="166"/>
      <c r="CN626" s="166"/>
      <c r="CO626" s="166"/>
      <c r="CP626" s="166"/>
      <c r="CQ626" s="166"/>
      <c r="CR626" s="166"/>
      <c r="CS626" s="166"/>
      <c r="CT626" s="166"/>
    </row>
    <row r="627" spans="7:98">
      <c r="G627" s="170">
        <v>2011</v>
      </c>
      <c r="H627" s="124"/>
      <c r="I627" s="124"/>
      <c r="J627" s="124"/>
      <c r="K627" s="693" t="s">
        <v>661</v>
      </c>
      <c r="L627" s="144">
        <v>1749930</v>
      </c>
      <c r="M627" s="144">
        <v>3587480</v>
      </c>
      <c r="N627" s="144">
        <v>0</v>
      </c>
      <c r="O627" s="144">
        <v>3587480</v>
      </c>
      <c r="P627" s="144">
        <v>3587480</v>
      </c>
      <c r="Q627" s="144">
        <v>3863046.8949799994</v>
      </c>
      <c r="R627" s="144">
        <v>13000</v>
      </c>
      <c r="S627" s="144">
        <v>14205.451000000001</v>
      </c>
      <c r="T627" s="144">
        <v>13000.000000000002</v>
      </c>
      <c r="U627" s="144">
        <v>0</v>
      </c>
      <c r="V627" s="144">
        <v>0</v>
      </c>
      <c r="W627" s="144">
        <v>13000</v>
      </c>
      <c r="X627" s="1134">
        <v>22.715833333333336</v>
      </c>
      <c r="Y627" s="144">
        <v>3587480</v>
      </c>
      <c r="Z627" s="144">
        <v>1749930</v>
      </c>
      <c r="AA627" s="144">
        <v>3587480</v>
      </c>
      <c r="AB627" s="144">
        <v>0</v>
      </c>
      <c r="AC627" s="144">
        <v>3587480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1838590</v>
      </c>
      <c r="N628" s="144">
        <v>0</v>
      </c>
      <c r="O628" s="144">
        <v>1838590</v>
      </c>
      <c r="P628" s="144">
        <v>1838590</v>
      </c>
      <c r="Q628" s="144">
        <v>1893747.7</v>
      </c>
      <c r="R628" s="144">
        <v>0</v>
      </c>
      <c r="S628" s="144">
        <v>0</v>
      </c>
      <c r="T628" s="144">
        <v>0</v>
      </c>
      <c r="U628" s="144">
        <v>0</v>
      </c>
      <c r="V628" s="144">
        <v>0</v>
      </c>
      <c r="W628" s="144">
        <v>0</v>
      </c>
      <c r="X628" s="1134">
        <v>23.284166666666664</v>
      </c>
      <c r="Y628" s="144">
        <v>1838590</v>
      </c>
      <c r="Z628" s="144">
        <v>0</v>
      </c>
      <c r="AA628" s="144">
        <v>1838590</v>
      </c>
      <c r="AB628" s="144">
        <v>0</v>
      </c>
      <c r="AC628" s="144">
        <v>1838590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1884610</v>
      </c>
      <c r="N629" s="144">
        <v>0</v>
      </c>
      <c r="O629" s="144">
        <v>1884610</v>
      </c>
      <c r="P629" s="144">
        <v>1884610</v>
      </c>
      <c r="Q629" s="144">
        <v>1884610</v>
      </c>
      <c r="R629" s="144">
        <v>13000</v>
      </c>
      <c r="S629" s="144">
        <v>13000</v>
      </c>
      <c r="T629" s="144">
        <v>13000</v>
      </c>
      <c r="U629" s="144">
        <v>0</v>
      </c>
      <c r="V629" s="144">
        <v>0</v>
      </c>
      <c r="W629" s="144">
        <v>13000</v>
      </c>
      <c r="X629" s="1134">
        <v>12.080833333333333</v>
      </c>
      <c r="Y629" s="144">
        <v>1884610</v>
      </c>
      <c r="Z629" s="144">
        <v>0</v>
      </c>
      <c r="AA629" s="144">
        <v>1884610</v>
      </c>
      <c r="AB629" s="144">
        <v>0</v>
      </c>
      <c r="AC629" s="144">
        <v>1884610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1931670</v>
      </c>
      <c r="N630" s="144">
        <v>0</v>
      </c>
      <c r="O630" s="144">
        <v>1931670</v>
      </c>
      <c r="P630" s="144">
        <v>1931670</v>
      </c>
      <c r="Q630" s="144">
        <v>1875407.7669902912</v>
      </c>
      <c r="R630" s="144">
        <v>13000</v>
      </c>
      <c r="S630" s="144">
        <v>12621.359223300971</v>
      </c>
      <c r="T630" s="144">
        <v>13000</v>
      </c>
      <c r="U630" s="144">
        <v>0</v>
      </c>
      <c r="V630" s="144">
        <v>0</v>
      </c>
      <c r="W630" s="144">
        <v>13000</v>
      </c>
      <c r="X630" s="1134">
        <v>12.3825</v>
      </c>
      <c r="Y630" s="144">
        <v>1931670</v>
      </c>
      <c r="Z630" s="144">
        <v>0</v>
      </c>
      <c r="AA630" s="144">
        <v>1931670</v>
      </c>
      <c r="AB630" s="144">
        <v>0</v>
      </c>
      <c r="AC630" s="144">
        <v>1931670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1979900.0000000002</v>
      </c>
      <c r="N631" s="144">
        <v>0</v>
      </c>
      <c r="O631" s="144">
        <v>1979900.0000000002</v>
      </c>
      <c r="P631" s="144">
        <v>1979900.0000000002</v>
      </c>
      <c r="Q631" s="144">
        <v>1866245.6404939205</v>
      </c>
      <c r="R631" s="144">
        <v>13000</v>
      </c>
      <c r="S631" s="144">
        <v>12253.746818738806</v>
      </c>
      <c r="T631" s="144">
        <v>12999.999999999998</v>
      </c>
      <c r="U631" s="144">
        <v>0</v>
      </c>
      <c r="V631" s="144">
        <v>0</v>
      </c>
      <c r="W631" s="144">
        <v>13000</v>
      </c>
      <c r="X631" s="1134">
        <v>12.691666666666668</v>
      </c>
      <c r="Y631" s="144">
        <v>1979900.0000000002</v>
      </c>
      <c r="Z631" s="144">
        <v>0</v>
      </c>
      <c r="AA631" s="144">
        <v>1979900.0000000002</v>
      </c>
      <c r="AB631" s="144">
        <v>0</v>
      </c>
      <c r="AC631" s="144">
        <v>1979900.0000000002</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2029430.0000000002</v>
      </c>
      <c r="N632" s="144">
        <v>0</v>
      </c>
      <c r="O632" s="144">
        <v>2029430.0000000002</v>
      </c>
      <c r="P632" s="144">
        <v>2029430.0000000002</v>
      </c>
      <c r="Q632" s="144">
        <v>1857215.9377410829</v>
      </c>
      <c r="R632" s="144">
        <v>13000</v>
      </c>
      <c r="S632" s="144">
        <v>11896.841571591074</v>
      </c>
      <c r="T632" s="144">
        <v>13000</v>
      </c>
      <c r="U632" s="144">
        <v>0</v>
      </c>
      <c r="V632" s="144">
        <v>0</v>
      </c>
      <c r="W632" s="144">
        <v>13000</v>
      </c>
      <c r="X632" s="1134">
        <v>13.009166666666667</v>
      </c>
      <c r="Y632" s="144">
        <v>2029430.0000000002</v>
      </c>
      <c r="Z632" s="144">
        <v>0</v>
      </c>
      <c r="AA632" s="144">
        <v>2029430.0000000002</v>
      </c>
      <c r="AB632" s="144">
        <v>0</v>
      </c>
      <c r="AC632" s="144">
        <v>2029430.0000000002</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2080129.9999999998</v>
      </c>
      <c r="N633" s="144">
        <v>0</v>
      </c>
      <c r="O633" s="144">
        <v>2080129.9999999998</v>
      </c>
      <c r="P633" s="144">
        <v>2080129.9999999998</v>
      </c>
      <c r="Q633" s="144">
        <v>1848168.5629808619</v>
      </c>
      <c r="R633" s="144">
        <v>13000</v>
      </c>
      <c r="S633" s="144">
        <v>11550.331622903957</v>
      </c>
      <c r="T633" s="144">
        <v>13000</v>
      </c>
      <c r="U633" s="144">
        <v>0</v>
      </c>
      <c r="V633" s="144">
        <v>0</v>
      </c>
      <c r="W633" s="144">
        <v>13000</v>
      </c>
      <c r="X633" s="1134">
        <v>13.334166666666667</v>
      </c>
      <c r="Y633" s="144">
        <v>2080129.9999999998</v>
      </c>
      <c r="Z633" s="144">
        <v>0</v>
      </c>
      <c r="AA633" s="144">
        <v>2080129.9999999998</v>
      </c>
      <c r="AB633" s="144">
        <v>0</v>
      </c>
      <c r="AC633" s="144">
        <v>2080129.9999999998</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2132130</v>
      </c>
      <c r="N634" s="144">
        <v>0</v>
      </c>
      <c r="O634" s="144">
        <v>2132130</v>
      </c>
      <c r="P634" s="144">
        <v>2132130</v>
      </c>
      <c r="Q634" s="144">
        <v>1839194.0674490079</v>
      </c>
      <c r="R634" s="144">
        <v>13000</v>
      </c>
      <c r="S634" s="144">
        <v>11213.914196994134</v>
      </c>
      <c r="T634" s="144">
        <v>13000</v>
      </c>
      <c r="U634" s="144">
        <v>0</v>
      </c>
      <c r="V634" s="144">
        <v>0</v>
      </c>
      <c r="W634" s="144">
        <v>13000</v>
      </c>
      <c r="X634" s="1134">
        <v>13.667499999999999</v>
      </c>
      <c r="Y634" s="144">
        <v>2132130</v>
      </c>
      <c r="Z634" s="144">
        <v>0</v>
      </c>
      <c r="AA634" s="144">
        <v>2132130</v>
      </c>
      <c r="AB634" s="144">
        <v>0</v>
      </c>
      <c r="AC634" s="144">
        <v>2132130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2185430</v>
      </c>
      <c r="N635" s="144">
        <v>0</v>
      </c>
      <c r="O635" s="144">
        <v>2185430</v>
      </c>
      <c r="P635" s="144">
        <v>2185430</v>
      </c>
      <c r="Q635" s="144">
        <v>1830263.219084159</v>
      </c>
      <c r="R635" s="144">
        <v>13000</v>
      </c>
      <c r="S635" s="144">
        <v>10887.295336887508</v>
      </c>
      <c r="T635" s="144">
        <v>13000</v>
      </c>
      <c r="U635" s="144">
        <v>0</v>
      </c>
      <c r="V635" s="144">
        <v>0</v>
      </c>
      <c r="W635" s="144">
        <v>13000</v>
      </c>
      <c r="X635" s="1134">
        <v>14.009166666666667</v>
      </c>
      <c r="Y635" s="144">
        <v>2185430</v>
      </c>
      <c r="Z635" s="144">
        <v>0</v>
      </c>
      <c r="AA635" s="144">
        <v>2185430</v>
      </c>
      <c r="AB635" s="144">
        <v>0</v>
      </c>
      <c r="AC635" s="144">
        <v>2185430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2240030</v>
      </c>
      <c r="N636" s="144">
        <v>0</v>
      </c>
      <c r="O636" s="144">
        <v>2240030</v>
      </c>
      <c r="P636" s="144">
        <v>2240030</v>
      </c>
      <c r="Q636" s="144">
        <v>1821349.3781544527</v>
      </c>
      <c r="R636" s="144">
        <v>13000</v>
      </c>
      <c r="S636" s="144">
        <v>10570.1896474636</v>
      </c>
      <c r="T636" s="144">
        <v>13000.000000000002</v>
      </c>
      <c r="U636" s="144">
        <v>0</v>
      </c>
      <c r="V636" s="144">
        <v>0</v>
      </c>
      <c r="W636" s="144">
        <v>13000</v>
      </c>
      <c r="X636" s="1134">
        <v>14.359166666666667</v>
      </c>
      <c r="Y636" s="144">
        <v>2240030</v>
      </c>
      <c r="Z636" s="144">
        <v>0</v>
      </c>
      <c r="AA636" s="144">
        <v>2240030</v>
      </c>
      <c r="AB636" s="144">
        <v>0</v>
      </c>
      <c r="AC636" s="144">
        <v>2240030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2296060</v>
      </c>
      <c r="N637" s="144">
        <v>0</v>
      </c>
      <c r="O637" s="144">
        <v>2296060</v>
      </c>
      <c r="P637" s="144">
        <v>2296060</v>
      </c>
      <c r="Q637" s="144">
        <v>1812530.9665388553</v>
      </c>
      <c r="R637" s="144">
        <v>13000</v>
      </c>
      <c r="S637" s="144">
        <v>10262.320046081164</v>
      </c>
      <c r="T637" s="144">
        <v>12999.999999999998</v>
      </c>
      <c r="U637" s="144">
        <v>0</v>
      </c>
      <c r="V637" s="144">
        <v>0</v>
      </c>
      <c r="W637" s="144">
        <v>13000</v>
      </c>
      <c r="X637" s="1134">
        <v>14.718333333333334</v>
      </c>
      <c r="Y637" s="144">
        <v>2296060</v>
      </c>
      <c r="Z637" s="144">
        <v>0</v>
      </c>
      <c r="AA637" s="144">
        <v>2296060</v>
      </c>
      <c r="AB637" s="144">
        <v>0</v>
      </c>
      <c r="AC637" s="144">
        <v>2296060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2353520</v>
      </c>
      <c r="N638" s="144">
        <v>0</v>
      </c>
      <c r="O638" s="144">
        <v>2353520</v>
      </c>
      <c r="P638" s="144">
        <v>2353520</v>
      </c>
      <c r="Q638" s="144">
        <v>1803777.107905373</v>
      </c>
      <c r="R638" s="144">
        <v>13000</v>
      </c>
      <c r="S638" s="144">
        <v>9963.4175204671501</v>
      </c>
      <c r="T638" s="144">
        <v>13000</v>
      </c>
      <c r="U638" s="144">
        <v>0</v>
      </c>
      <c r="V638" s="144">
        <v>0</v>
      </c>
      <c r="W638" s="144">
        <v>13000</v>
      </c>
      <c r="X638" s="1134">
        <v>15.086666666666666</v>
      </c>
      <c r="Y638" s="144">
        <v>2353520</v>
      </c>
      <c r="Z638" s="144">
        <v>0</v>
      </c>
      <c r="AA638" s="144">
        <v>2353520</v>
      </c>
      <c r="AB638" s="144">
        <v>0</v>
      </c>
      <c r="AC638" s="144">
        <v>2353520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2412280</v>
      </c>
      <c r="N639" s="144">
        <v>0</v>
      </c>
      <c r="O639" s="144">
        <v>2412280</v>
      </c>
      <c r="P639" s="144">
        <v>2412280</v>
      </c>
      <c r="Q639" s="144">
        <v>1794962.8690270721</v>
      </c>
      <c r="R639" s="144">
        <v>13000</v>
      </c>
      <c r="S639" s="144">
        <v>9673.220893657428</v>
      </c>
      <c r="T639" s="144">
        <v>13000</v>
      </c>
      <c r="U639" s="144">
        <v>0</v>
      </c>
      <c r="V639" s="144">
        <v>0</v>
      </c>
      <c r="W639" s="144">
        <v>13000</v>
      </c>
      <c r="X639" s="1134">
        <v>15.463333333333333</v>
      </c>
      <c r="Y639" s="144">
        <v>2412280</v>
      </c>
      <c r="Z639" s="144">
        <v>0</v>
      </c>
      <c r="AA639" s="144">
        <v>2412280</v>
      </c>
      <c r="AB639" s="144">
        <v>0</v>
      </c>
      <c r="AC639" s="144">
        <v>2412280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2472600</v>
      </c>
      <c r="N640" s="144">
        <v>0</v>
      </c>
      <c r="O640" s="144">
        <v>2472600</v>
      </c>
      <c r="P640" s="144">
        <v>2472600</v>
      </c>
      <c r="Q640" s="144">
        <v>1786258.8485180996</v>
      </c>
      <c r="R640" s="144">
        <v>13000</v>
      </c>
      <c r="S640" s="144">
        <v>9391.4765957839099</v>
      </c>
      <c r="T640" s="144">
        <v>13000</v>
      </c>
      <c r="U640" s="144">
        <v>0</v>
      </c>
      <c r="V640" s="144">
        <v>0</v>
      </c>
      <c r="W640" s="144">
        <v>13000</v>
      </c>
      <c r="X640" s="1134">
        <v>15.85</v>
      </c>
      <c r="Y640" s="144">
        <v>2472600</v>
      </c>
      <c r="Z640" s="144">
        <v>0</v>
      </c>
      <c r="AA640" s="144">
        <v>2472600</v>
      </c>
      <c r="AB640" s="144">
        <v>0</v>
      </c>
      <c r="AC640" s="144">
        <v>2472600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2534480</v>
      </c>
      <c r="N641" s="144">
        <v>0</v>
      </c>
      <c r="O641" s="144">
        <v>2534480</v>
      </c>
      <c r="P641" s="144">
        <v>2534480</v>
      </c>
      <c r="Q641" s="144">
        <v>1777633.2787514869</v>
      </c>
      <c r="R641" s="144">
        <v>13000</v>
      </c>
      <c r="S641" s="144">
        <v>9117.9384425086519</v>
      </c>
      <c r="T641" s="144">
        <v>13000</v>
      </c>
      <c r="U641" s="144">
        <v>0</v>
      </c>
      <c r="V641" s="144">
        <v>0</v>
      </c>
      <c r="W641" s="144">
        <v>13000</v>
      </c>
      <c r="X641" s="1134">
        <v>16.246666666666666</v>
      </c>
      <c r="Y641" s="144">
        <v>2534480</v>
      </c>
      <c r="Z641" s="144">
        <v>0</v>
      </c>
      <c r="AA641" s="144">
        <v>2534480</v>
      </c>
      <c r="AB641" s="144">
        <v>0</v>
      </c>
      <c r="AC641" s="144">
        <v>2534480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2597790</v>
      </c>
      <c r="N642" s="144">
        <v>0</v>
      </c>
      <c r="O642" s="144">
        <v>2597790</v>
      </c>
      <c r="P642" s="144">
        <v>2597790</v>
      </c>
      <c r="Q642" s="144">
        <v>1768968.5815208778</v>
      </c>
      <c r="R642" s="144">
        <v>13000</v>
      </c>
      <c r="S642" s="144">
        <v>8852.367419911312</v>
      </c>
      <c r="T642" s="144">
        <v>12999.999999999998</v>
      </c>
      <c r="U642" s="144">
        <v>0</v>
      </c>
      <c r="V642" s="144">
        <v>0</v>
      </c>
      <c r="W642" s="144">
        <v>13000</v>
      </c>
      <c r="X642" s="1134">
        <v>16.6525</v>
      </c>
      <c r="Y642" s="144">
        <v>2597790</v>
      </c>
      <c r="Z642" s="144">
        <v>0</v>
      </c>
      <c r="AA642" s="144">
        <v>2597790</v>
      </c>
      <c r="AB642" s="144">
        <v>0</v>
      </c>
      <c r="AC642" s="144">
        <v>2597790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2662790</v>
      </c>
      <c r="N643" s="144">
        <v>0</v>
      </c>
      <c r="O643" s="144">
        <v>2662790</v>
      </c>
      <c r="P643" s="144">
        <v>2662790</v>
      </c>
      <c r="Q643" s="144">
        <v>1760417.8821557611</v>
      </c>
      <c r="R643" s="144">
        <v>13000</v>
      </c>
      <c r="S643" s="144">
        <v>8594.5314756420503</v>
      </c>
      <c r="T643" s="144">
        <v>13000</v>
      </c>
      <c r="U643" s="144">
        <v>0</v>
      </c>
      <c r="V643" s="144">
        <v>0</v>
      </c>
      <c r="W643" s="144">
        <v>13000</v>
      </c>
      <c r="X643" s="1134">
        <v>17.069166666666668</v>
      </c>
      <c r="Y643" s="144">
        <v>2662790</v>
      </c>
      <c r="Z643" s="144">
        <v>0</v>
      </c>
      <c r="AA643" s="144">
        <v>2662790</v>
      </c>
      <c r="AB643" s="144">
        <v>0</v>
      </c>
      <c r="AC643" s="144">
        <v>2662790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2729350</v>
      </c>
      <c r="N644" s="144">
        <v>0</v>
      </c>
      <c r="O644" s="144">
        <v>2729350</v>
      </c>
      <c r="P644" s="144">
        <v>2729350</v>
      </c>
      <c r="Q644" s="144">
        <v>1751865.9061272312</v>
      </c>
      <c r="R644" s="144">
        <v>13000</v>
      </c>
      <c r="S644" s="144">
        <v>8344.2053161573294</v>
      </c>
      <c r="T644" s="144">
        <v>13000</v>
      </c>
      <c r="U644" s="144">
        <v>0</v>
      </c>
      <c r="V644" s="144">
        <v>0</v>
      </c>
      <c r="W644" s="144">
        <v>13000</v>
      </c>
      <c r="X644" s="1134">
        <v>17.495833333333334</v>
      </c>
      <c r="Y644" s="144">
        <v>2729350</v>
      </c>
      <c r="Z644" s="144">
        <v>0</v>
      </c>
      <c r="AA644" s="144">
        <v>2729350</v>
      </c>
      <c r="AB644" s="144">
        <v>0</v>
      </c>
      <c r="AC644" s="144">
        <v>2729350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2797600</v>
      </c>
      <c r="N645" s="144">
        <v>0</v>
      </c>
      <c r="O645" s="144">
        <v>2797600</v>
      </c>
      <c r="P645" s="144">
        <v>2797600</v>
      </c>
      <c r="Q645" s="144">
        <v>1743371.8291621918</v>
      </c>
      <c r="R645" s="144">
        <v>13000</v>
      </c>
      <c r="S645" s="144">
        <v>8101.1702098614869</v>
      </c>
      <c r="T645" s="144">
        <v>13000</v>
      </c>
      <c r="U645" s="144">
        <v>0</v>
      </c>
      <c r="V645" s="144">
        <v>0</v>
      </c>
      <c r="W645" s="144">
        <v>13000</v>
      </c>
      <c r="X645" s="1134">
        <v>17.933333333333334</v>
      </c>
      <c r="Y645" s="144">
        <v>2797600</v>
      </c>
      <c r="Z645" s="144">
        <v>0</v>
      </c>
      <c r="AA645" s="144">
        <v>2797600</v>
      </c>
      <c r="AB645" s="144">
        <v>0</v>
      </c>
      <c r="AC645" s="144">
        <v>2797600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2867540</v>
      </c>
      <c r="N646" s="144">
        <v>0</v>
      </c>
      <c r="O646" s="144">
        <v>2867540</v>
      </c>
      <c r="P646" s="144">
        <v>2867540</v>
      </c>
      <c r="Q646" s="144">
        <v>1734908.8591177152</v>
      </c>
      <c r="R646" s="144">
        <v>13000</v>
      </c>
      <c r="S646" s="144">
        <v>7865.2137959820257</v>
      </c>
      <c r="T646" s="144">
        <v>13000</v>
      </c>
      <c r="U646" s="144">
        <v>0</v>
      </c>
      <c r="V646" s="144">
        <v>0</v>
      </c>
      <c r="W646" s="144">
        <v>13000</v>
      </c>
      <c r="X646" s="1134">
        <v>18.381666666666668</v>
      </c>
      <c r="Y646" s="144">
        <v>2867540</v>
      </c>
      <c r="Z646" s="144">
        <v>0</v>
      </c>
      <c r="AA646" s="144">
        <v>2867540</v>
      </c>
      <c r="AB646" s="144">
        <v>0</v>
      </c>
      <c r="AC646" s="144">
        <v>2867540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8.xml><?xml version="1.0" encoding="utf-8"?>
<worksheet xmlns="http://schemas.openxmlformats.org/spreadsheetml/2006/main" xmlns:r="http://schemas.openxmlformats.org/officeDocument/2006/relationships">
  <sheetPr>
    <pageSetUpPr fitToPage="1"/>
  </sheetPr>
  <dimension ref="A1:EO813"/>
  <sheetViews>
    <sheetView topLeftCell="A47"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25" style="371" customWidth="1"/>
    <col min="9" max="9" width="16.125" style="371" customWidth="1"/>
    <col min="10" max="11" width="17.875" style="371" customWidth="1"/>
    <col min="12" max="12" width="19.375" style="371" hidden="1" customWidth="1" outlineLevel="1"/>
    <col min="13" max="13" width="20.125" style="371" hidden="1" customWidth="1" outlineLevel="1"/>
    <col min="14" max="14" width="19.75" style="371" hidden="1" customWidth="1" outlineLevel="1"/>
    <col min="15" max="15" width="19.25" style="371" hidden="1" customWidth="1" outlineLevel="1"/>
    <col min="16" max="16" width="16.1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2.75" style="371" customWidth="1" collapsed="1"/>
    <col min="22" max="22" width="13.125" style="371" customWidth="1"/>
    <col min="23" max="24" width="13.75" style="371" customWidth="1"/>
    <col min="25" max="25" width="14.75" style="371" customWidth="1"/>
    <col min="26" max="26" width="10.25" style="371" customWidth="1"/>
    <col min="27" max="27" width="9.875" style="371" customWidth="1"/>
    <col min="28" max="28" width="9.125" style="371" customWidth="1"/>
    <col min="29" max="29" width="12.25" style="371" customWidth="1"/>
    <col min="30" max="30" width="11.75" style="1092" customWidth="1"/>
    <col min="31" max="31" width="13.75" style="371" customWidth="1"/>
    <col min="32" max="32" width="21.125" style="371" customWidth="1"/>
    <col min="33" max="33" width="16" style="371" customWidth="1"/>
    <col min="34" max="34" width="11.75" style="1092" customWidth="1"/>
    <col min="35" max="35" width="11.75" style="1354" customWidth="1"/>
    <col min="36" max="36" width="18.25" style="371" customWidth="1"/>
    <col min="37" max="37" width="15.75" style="206" customWidth="1"/>
    <col min="38" max="38" width="18.75" style="206" customWidth="1"/>
    <col min="39" max="39" width="15.25" style="206" customWidth="1"/>
    <col min="40" max="40" width="20.125" style="206" customWidth="1"/>
    <col min="41" max="16384" width="8.75" style="206"/>
  </cols>
  <sheetData>
    <row r="1" spans="1:145">
      <c r="A1" s="6" t="s">
        <v>174</v>
      </c>
      <c r="B1" s="983">
        <v>0</v>
      </c>
      <c r="C1" s="984"/>
      <c r="D1" s="984"/>
      <c r="E1" s="984"/>
      <c r="G1" s="985" t="s">
        <v>912</v>
      </c>
      <c r="H1" s="986"/>
      <c r="I1" s="987"/>
      <c r="J1" s="987"/>
      <c r="K1" s="987"/>
      <c r="L1" s="987"/>
      <c r="M1" s="988"/>
      <c r="N1" s="988"/>
      <c r="O1" s="988"/>
      <c r="P1" s="989"/>
      <c r="Q1" s="990"/>
      <c r="R1" s="991"/>
      <c r="S1" s="992"/>
      <c r="T1" s="992"/>
      <c r="U1" s="992"/>
      <c r="V1" s="992"/>
      <c r="W1" s="993"/>
      <c r="X1" s="1353"/>
    </row>
    <row r="2" spans="1:14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c r="X2" s="252"/>
    </row>
    <row r="3" spans="1:145">
      <c r="U3" s="206"/>
    </row>
    <row r="4" spans="1:145">
      <c r="I4" s="206"/>
      <c r="J4" s="206"/>
      <c r="K4" s="206"/>
      <c r="P4"/>
      <c r="Q4" s="426"/>
      <c r="R4" s="113"/>
      <c r="U4" s="206"/>
      <c r="V4" s="206"/>
      <c r="W4" s="206"/>
      <c r="X4" s="206"/>
      <c r="Y4" s="206"/>
    </row>
    <row r="5" spans="1:145">
      <c r="I5" s="206"/>
      <c r="J5" s="206"/>
      <c r="K5" s="206"/>
      <c r="P5"/>
      <c r="Q5" s="426"/>
      <c r="R5" s="113"/>
      <c r="U5" s="206"/>
      <c r="V5" s="206"/>
      <c r="W5" s="206"/>
      <c r="X5" s="206"/>
      <c r="Y5" s="206"/>
    </row>
    <row r="6" spans="1:145" ht="20.25">
      <c r="I6" s="206"/>
      <c r="J6" s="206"/>
      <c r="K6" s="206"/>
      <c r="P6"/>
      <c r="Q6" s="426"/>
      <c r="R6" s="113"/>
      <c r="U6" s="995" t="s">
        <v>101</v>
      </c>
      <c r="V6" s="206"/>
      <c r="W6" s="206"/>
      <c r="X6" s="206"/>
      <c r="Y6" s="206"/>
    </row>
    <row r="7" spans="1:145">
      <c r="I7" s="206"/>
      <c r="J7" s="206"/>
      <c r="K7" s="206"/>
      <c r="P7"/>
      <c r="Q7" s="426"/>
      <c r="R7" s="113"/>
      <c r="U7" s="206"/>
      <c r="V7" s="206"/>
      <c r="W7" s="206"/>
      <c r="X7" s="206"/>
      <c r="Y7" s="206"/>
    </row>
    <row r="8" spans="1:145">
      <c r="I8" s="206"/>
      <c r="J8" s="206"/>
      <c r="K8" s="206"/>
      <c r="P8"/>
      <c r="Q8" s="426"/>
      <c r="R8" s="113"/>
      <c r="U8" s="1093" t="s">
        <v>914</v>
      </c>
      <c r="V8" s="996" t="s">
        <v>101</v>
      </c>
      <c r="W8" s="392"/>
      <c r="X8" s="392"/>
      <c r="Y8" s="393"/>
    </row>
    <row r="9" spans="1:145">
      <c r="I9" s="206"/>
      <c r="J9" s="206"/>
      <c r="K9" s="206"/>
      <c r="P9"/>
      <c r="Q9" s="426"/>
      <c r="R9" s="113"/>
      <c r="U9" s="1094" t="s">
        <v>915</v>
      </c>
      <c r="V9" s="1268">
        <v>41537</v>
      </c>
      <c r="W9" s="1269"/>
      <c r="X9" s="1269"/>
      <c r="Y9" s="1000"/>
    </row>
    <row r="10" spans="1:145">
      <c r="I10" s="206"/>
      <c r="J10" s="206"/>
      <c r="K10" s="206"/>
      <c r="P10" s="838" t="s">
        <v>674</v>
      </c>
      <c r="Q10" s="838" t="s">
        <v>675</v>
      </c>
      <c r="R10" s="838" t="s">
        <v>916</v>
      </c>
      <c r="U10" s="1096" t="s">
        <v>430</v>
      </c>
      <c r="V10" s="1001" t="s">
        <v>763</v>
      </c>
      <c r="W10" s="416"/>
      <c r="X10" s="416"/>
      <c r="Y10" s="1002"/>
      <c r="AG10" s="1015" t="s">
        <v>1059</v>
      </c>
    </row>
    <row r="11" spans="1:145" ht="15.75" customHeight="1">
      <c r="I11" s="206"/>
      <c r="J11" s="206"/>
      <c r="K11" s="206"/>
      <c r="P11" t="s">
        <v>677</v>
      </c>
      <c r="Q11" s="426" t="s">
        <v>678</v>
      </c>
      <c r="R11" s="144">
        <v>115.45583498563653</v>
      </c>
      <c r="U11" s="997" t="s">
        <v>735</v>
      </c>
      <c r="V11" s="1355" t="s">
        <v>1060</v>
      </c>
      <c r="W11" s="1356"/>
      <c r="X11" s="1356"/>
      <c r="Y11" s="1357"/>
      <c r="AG11" s="1015" t="s">
        <v>1061</v>
      </c>
    </row>
    <row r="12" spans="1:145">
      <c r="I12" s="206"/>
      <c r="J12" s="206"/>
      <c r="K12" s="206"/>
      <c r="P12" t="s">
        <v>680</v>
      </c>
      <c r="Q12" s="426" t="s">
        <v>681</v>
      </c>
      <c r="R12" s="144">
        <v>120.41036799755423</v>
      </c>
      <c r="U12" s="997"/>
      <c r="V12" s="1358"/>
      <c r="W12" s="1358"/>
      <c r="X12" s="1358"/>
      <c r="Y12" s="1359"/>
      <c r="AG12" s="1015" t="s">
        <v>1062</v>
      </c>
    </row>
    <row r="13" spans="1:145">
      <c r="I13" s="206"/>
      <c r="J13" s="206"/>
      <c r="K13" s="206"/>
      <c r="P13" t="s">
        <v>683</v>
      </c>
      <c r="Q13" s="426" t="s">
        <v>684</v>
      </c>
      <c r="R13" s="144">
        <v>123.38000486632752</v>
      </c>
      <c r="U13" s="997"/>
      <c r="V13" s="1358"/>
      <c r="W13" s="1358"/>
      <c r="X13" s="1358"/>
      <c r="Y13" s="1359"/>
      <c r="AG13" s="1015" t="s">
        <v>1063</v>
      </c>
    </row>
    <row r="14" spans="1:145">
      <c r="I14" s="206"/>
      <c r="J14" s="206"/>
      <c r="K14" s="206"/>
      <c r="P14" t="s">
        <v>686</v>
      </c>
      <c r="Q14" s="426" t="s">
        <v>687</v>
      </c>
      <c r="R14" s="144">
        <v>120.41036799755423</v>
      </c>
      <c r="U14" s="1001"/>
      <c r="V14" s="1360"/>
      <c r="W14" s="1360"/>
      <c r="X14" s="1360"/>
      <c r="Y14" s="1361"/>
      <c r="AG14" s="1015" t="s">
        <v>1064</v>
      </c>
    </row>
    <row r="15" spans="1:145" s="1016" customFormat="1" ht="34.5" customHeigh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t="s">
        <v>924</v>
      </c>
      <c r="X15" s="425"/>
      <c r="Y15" s="1015"/>
      <c r="Z15" s="371"/>
      <c r="AA15" s="371"/>
      <c r="AB15" s="371"/>
      <c r="AC15" s="371"/>
      <c r="AD15" s="1092"/>
      <c r="AE15" s="371"/>
      <c r="AF15" s="371"/>
      <c r="AH15" s="1092"/>
      <c r="AI15" s="1354"/>
      <c r="AJ15" s="371"/>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row>
    <row r="16" spans="1:145"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022"/>
      <c r="Y16" s="1275"/>
      <c r="Z16" s="1107" t="s">
        <v>928</v>
      </c>
      <c r="AA16" s="1024"/>
      <c r="AB16" s="1024"/>
      <c r="AC16" s="1025"/>
      <c r="AD16" s="1329" t="s">
        <v>1008</v>
      </c>
      <c r="AE16" s="1330"/>
      <c r="AF16" s="1331"/>
      <c r="AG16" s="1362" t="s">
        <v>929</v>
      </c>
      <c r="AH16" s="1362"/>
      <c r="AI16" s="1363"/>
      <c r="AJ16" s="1022"/>
      <c r="AK16" s="1017" t="s">
        <v>925</v>
      </c>
      <c r="AL16" s="1018"/>
      <c r="AM16" s="1018"/>
      <c r="AN16" s="1019"/>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row>
    <row r="17" spans="1:145"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364" t="s">
        <v>1</v>
      </c>
      <c r="Y17" s="1279" t="s">
        <v>1065</v>
      </c>
      <c r="Z17" s="1034" t="s">
        <v>963</v>
      </c>
      <c r="AA17" s="1034" t="s">
        <v>964</v>
      </c>
      <c r="AB17" s="1042" t="s">
        <v>941</v>
      </c>
      <c r="AC17" s="1112" t="s">
        <v>965</v>
      </c>
      <c r="AD17" s="1365" t="s">
        <v>995</v>
      </c>
      <c r="AE17" s="1366"/>
      <c r="AF17" s="1236" t="s">
        <v>719</v>
      </c>
      <c r="AG17" s="949" t="s">
        <v>343</v>
      </c>
      <c r="AH17" s="1211" t="s">
        <v>740</v>
      </c>
      <c r="AI17" s="1367" t="s">
        <v>219</v>
      </c>
      <c r="AJ17" s="1152" t="s">
        <v>1</v>
      </c>
      <c r="AK17" s="1026" t="s">
        <v>323</v>
      </c>
      <c r="AL17" s="1026" t="s">
        <v>930</v>
      </c>
      <c r="AM17" s="1026" t="s">
        <v>931</v>
      </c>
      <c r="AN17" s="1026" t="s">
        <v>1</v>
      </c>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row>
    <row r="18" spans="1:145"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364" t="s">
        <v>1066</v>
      </c>
      <c r="Y18" s="1152" t="s">
        <v>1067</v>
      </c>
      <c r="Z18" s="1041"/>
      <c r="AA18" s="1041"/>
      <c r="AB18" s="1042"/>
      <c r="AC18" s="1115"/>
      <c r="AD18" s="1111" t="s">
        <v>984</v>
      </c>
      <c r="AE18" s="1042" t="s">
        <v>1068</v>
      </c>
      <c r="AF18" s="1237"/>
      <c r="AG18" s="957" t="s">
        <v>995</v>
      </c>
      <c r="AH18" s="1214" t="s">
        <v>421</v>
      </c>
      <c r="AI18" s="1368"/>
      <c r="AJ18" s="1042" t="s">
        <v>1069</v>
      </c>
      <c r="AK18" s="1036"/>
      <c r="AL18" s="1036" t="s">
        <v>943</v>
      </c>
      <c r="AM18" s="1036" t="s">
        <v>944</v>
      </c>
      <c r="AN18" s="103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row>
    <row r="19" spans="1:145"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272"/>
      <c r="Y19" s="1052" t="s">
        <v>416</v>
      </c>
      <c r="Z19" s="1051" t="s">
        <v>502</v>
      </c>
      <c r="AA19" s="1052" t="s">
        <v>502</v>
      </c>
      <c r="AB19" s="1051" t="s">
        <v>502</v>
      </c>
      <c r="AC19" s="1051" t="s">
        <v>398</v>
      </c>
      <c r="AD19" s="1117" t="s">
        <v>502</v>
      </c>
      <c r="AE19" s="1052" t="s">
        <v>1070</v>
      </c>
      <c r="AF19" s="1051" t="s">
        <v>398</v>
      </c>
      <c r="AG19" s="1291" t="s">
        <v>502</v>
      </c>
      <c r="AH19" s="1291" t="s">
        <v>502</v>
      </c>
      <c r="AI19" s="1369"/>
      <c r="AJ19" s="1053" t="s">
        <v>398</v>
      </c>
      <c r="AK19" s="1047" t="s">
        <v>398</v>
      </c>
      <c r="AL19" s="292" t="s">
        <v>398</v>
      </c>
      <c r="AM19" s="292" t="s">
        <v>398</v>
      </c>
      <c r="AN19" s="292" t="s">
        <v>398</v>
      </c>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row>
    <row r="20" spans="1:145" ht="15.75" customHeight="1">
      <c r="F20" s="232"/>
      <c r="G20" s="1054" t="s">
        <v>949</v>
      </c>
      <c r="H20" s="236"/>
      <c r="I20" s="398"/>
      <c r="J20" s="1055"/>
      <c r="K20" s="1055"/>
      <c r="L20" s="292"/>
      <c r="M20" s="292"/>
      <c r="N20" s="292"/>
      <c r="O20" s="292"/>
      <c r="P20" s="292"/>
      <c r="Q20" s="292"/>
      <c r="R20" s="292"/>
      <c r="S20" s="292"/>
      <c r="T20" s="292"/>
      <c r="U20" s="1056"/>
      <c r="V20" s="913"/>
      <c r="W20" s="525"/>
      <c r="X20" s="272"/>
      <c r="Y20" s="838"/>
      <c r="Z20" s="891"/>
      <c r="AA20" s="1057">
        <v>2.5000000000000001E-2</v>
      </c>
      <c r="AB20" s="1057">
        <v>2.5000000000000001E-2</v>
      </c>
      <c r="AC20" s="891"/>
      <c r="AD20" s="1370"/>
      <c r="AE20" s="838"/>
      <c r="AF20" s="891"/>
      <c r="AG20" s="1292">
        <v>2.5000000000000001E-2</v>
      </c>
      <c r="AH20" s="1057">
        <v>2.5000000000000001E-2</v>
      </c>
      <c r="AI20" s="1057">
        <v>2.5000000000000001E-2</v>
      </c>
      <c r="AJ20" s="1048"/>
      <c r="AK20" s="1047"/>
      <c r="AL20" s="292"/>
      <c r="AM20" s="292"/>
      <c r="AN20" s="29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row>
    <row r="21" spans="1:145" s="144" customFormat="1" ht="15.75" customHeight="1">
      <c r="A21" s="994"/>
      <c r="B21" s="994"/>
      <c r="C21" s="236"/>
      <c r="D21" s="236"/>
      <c r="E21" s="236"/>
      <c r="F21" s="1060"/>
      <c r="G21" s="1061" t="s">
        <v>950</v>
      </c>
      <c r="H21" s="1062"/>
      <c r="I21" s="398"/>
      <c r="J21" s="1063"/>
      <c r="K21" s="1064"/>
      <c r="L21" s="1066">
        <v>126577.2651249996</v>
      </c>
      <c r="M21" s="1066">
        <v>59286571.265124634</v>
      </c>
      <c r="N21" s="1066">
        <v>0</v>
      </c>
      <c r="O21" s="1066">
        <v>59286571.265124634</v>
      </c>
      <c r="P21" s="1067">
        <v>59286571.265124634</v>
      </c>
      <c r="Q21" s="1067">
        <v>61830723.966744386</v>
      </c>
      <c r="R21" s="1067">
        <v>513500.00000000239</v>
      </c>
      <c r="S21" s="1067">
        <v>501140.55380151008</v>
      </c>
      <c r="T21" s="1067">
        <v>513500.00000000239</v>
      </c>
      <c r="U21" s="1068">
        <v>50000</v>
      </c>
      <c r="V21" s="1066">
        <v>-10000</v>
      </c>
      <c r="W21" s="1065">
        <v>463500.00000000157</v>
      </c>
      <c r="X21" s="1065">
        <v>513500.00000000239</v>
      </c>
      <c r="Y21" s="1069" t="s">
        <v>740</v>
      </c>
      <c r="Z21" s="1066" t="s">
        <v>740</v>
      </c>
      <c r="AA21" s="1069" t="s">
        <v>740</v>
      </c>
      <c r="AB21" s="1066" t="s">
        <v>740</v>
      </c>
      <c r="AC21" s="1069">
        <v>0</v>
      </c>
      <c r="AD21" s="1121"/>
      <c r="AE21" s="1066"/>
      <c r="AF21" s="1066">
        <v>12597060</v>
      </c>
      <c r="AG21" s="1066"/>
      <c r="AH21" s="1121" t="s">
        <v>740</v>
      </c>
      <c r="AI21" s="1371"/>
      <c r="AJ21" s="1068">
        <v>88231.501343749609</v>
      </c>
      <c r="AK21" s="1065">
        <v>126577.2651249996</v>
      </c>
      <c r="AL21" s="1066">
        <v>59286571.265124634</v>
      </c>
      <c r="AM21" s="1122">
        <v>0</v>
      </c>
      <c r="AN21" s="1122">
        <v>59286571.265124634</v>
      </c>
    </row>
    <row r="22" spans="1:145"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v>0</v>
      </c>
      <c r="AB22" s="1073">
        <v>0</v>
      </c>
      <c r="AC22" s="1073">
        <v>0</v>
      </c>
      <c r="AD22" s="1123"/>
      <c r="AE22" s="1073"/>
      <c r="AF22" s="1073"/>
      <c r="AG22" s="1372"/>
      <c r="AH22" s="1123">
        <v>0</v>
      </c>
      <c r="AI22" s="1373"/>
      <c r="AJ22" s="1073">
        <v>0</v>
      </c>
      <c r="AK22" s="1072"/>
      <c r="AL22" s="1074"/>
      <c r="AM22" s="1073"/>
      <c r="AN22" s="1079">
        <v>0</v>
      </c>
    </row>
    <row r="23" spans="1:145"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124"/>
      <c r="AE23" s="1078"/>
      <c r="AF23" s="1078"/>
      <c r="AG23" s="1374"/>
      <c r="AH23" s="1124"/>
      <c r="AI23" s="1320"/>
      <c r="AJ23" s="1078">
        <v>0</v>
      </c>
      <c r="AK23" s="1077"/>
      <c r="AL23" s="1079"/>
      <c r="AM23" s="1078"/>
      <c r="AN23" s="1079">
        <v>0</v>
      </c>
    </row>
    <row r="24" spans="1:145"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124"/>
      <c r="AE24" s="1078"/>
      <c r="AF24" s="1078"/>
      <c r="AG24" s="1374"/>
      <c r="AH24" s="1124"/>
      <c r="AI24" s="1320"/>
      <c r="AJ24" s="1078">
        <v>0</v>
      </c>
      <c r="AK24" s="1077"/>
      <c r="AL24" s="1079"/>
      <c r="AM24" s="1078"/>
      <c r="AN24" s="1079">
        <v>0</v>
      </c>
    </row>
    <row r="25" spans="1:145"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124"/>
      <c r="AE25" s="1078"/>
      <c r="AF25" s="1078"/>
      <c r="AG25" s="1374"/>
      <c r="AH25" s="1124"/>
      <c r="AI25" s="1320"/>
      <c r="AJ25" s="1078">
        <v>0</v>
      </c>
      <c r="AK25" s="1077"/>
      <c r="AL25" s="1079"/>
      <c r="AM25" s="1078"/>
      <c r="AN25" s="1079">
        <v>0</v>
      </c>
    </row>
    <row r="26" spans="1:145"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124"/>
      <c r="AE26" s="1078"/>
      <c r="AF26" s="1078"/>
      <c r="AG26" s="1374"/>
      <c r="AH26" s="1124"/>
      <c r="AI26" s="1320"/>
      <c r="AJ26" s="1078">
        <v>0</v>
      </c>
      <c r="AK26" s="1077"/>
      <c r="AL26" s="1079"/>
      <c r="AM26" s="1078"/>
      <c r="AN26" s="1079">
        <v>0</v>
      </c>
    </row>
    <row r="27" spans="1:145"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124"/>
      <c r="AE27" s="1078"/>
      <c r="AF27" s="1078"/>
      <c r="AG27" s="1374"/>
      <c r="AH27" s="1124"/>
      <c r="AI27" s="1320"/>
      <c r="AJ27" s="1078">
        <v>0</v>
      </c>
      <c r="AK27" s="1077"/>
      <c r="AL27" s="1079"/>
      <c r="AM27" s="1078"/>
      <c r="AN27" s="1079">
        <v>0</v>
      </c>
    </row>
    <row r="28" spans="1:145"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124"/>
      <c r="AE28" s="1078"/>
      <c r="AF28" s="1078"/>
      <c r="AG28" s="1374"/>
      <c r="AH28" s="1124"/>
      <c r="AI28" s="1320"/>
      <c r="AJ28" s="1078">
        <v>0</v>
      </c>
      <c r="AK28" s="1077"/>
      <c r="AL28" s="1079"/>
      <c r="AM28" s="1078"/>
      <c r="AN28" s="1079">
        <v>0</v>
      </c>
    </row>
    <row r="29" spans="1:145"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124"/>
      <c r="AE29" s="1078"/>
      <c r="AF29" s="1078"/>
      <c r="AG29" s="1374"/>
      <c r="AH29" s="1124"/>
      <c r="AI29" s="1320"/>
      <c r="AJ29" s="1078">
        <v>0</v>
      </c>
      <c r="AK29" s="1077"/>
      <c r="AL29" s="1079"/>
      <c r="AM29" s="1078"/>
      <c r="AN29" s="1079">
        <v>0</v>
      </c>
    </row>
    <row r="30" spans="1:145"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124"/>
      <c r="AE30" s="1078"/>
      <c r="AF30" s="1078"/>
      <c r="AG30" s="1374"/>
      <c r="AH30" s="1124"/>
      <c r="AI30" s="1320"/>
      <c r="AJ30" s="1078">
        <v>0</v>
      </c>
      <c r="AK30" s="1077"/>
      <c r="AL30" s="1079"/>
      <c r="AM30" s="1078"/>
      <c r="AN30" s="1079">
        <v>0</v>
      </c>
    </row>
    <row r="31" spans="1:145"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124"/>
      <c r="AE31" s="1078"/>
      <c r="AF31" s="1078"/>
      <c r="AG31" s="1374"/>
      <c r="AH31" s="1124"/>
      <c r="AI31" s="1320"/>
      <c r="AJ31" s="1078">
        <v>0</v>
      </c>
      <c r="AK31" s="1077"/>
      <c r="AL31" s="1079"/>
      <c r="AM31" s="1078"/>
      <c r="AN31" s="1079">
        <v>0</v>
      </c>
    </row>
    <row r="32" spans="1:145"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124"/>
      <c r="AE32" s="1078"/>
      <c r="AF32" s="1078"/>
      <c r="AG32" s="1374"/>
      <c r="AH32" s="1124"/>
      <c r="AI32" s="1320"/>
      <c r="AJ32" s="1078">
        <v>0</v>
      </c>
      <c r="AK32" s="1077"/>
      <c r="AL32" s="1079"/>
      <c r="AM32" s="1078"/>
      <c r="AN32" s="1079">
        <v>0</v>
      </c>
    </row>
    <row r="33" spans="1:40"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124"/>
      <c r="AE33" s="1078"/>
      <c r="AF33" s="1078"/>
      <c r="AG33" s="1374"/>
      <c r="AH33" s="1124"/>
      <c r="AI33" s="1320"/>
      <c r="AJ33" s="1078">
        <v>0</v>
      </c>
      <c r="AK33" s="1077"/>
      <c r="AL33" s="1079"/>
      <c r="AM33" s="1078"/>
      <c r="AN33" s="1079">
        <v>0</v>
      </c>
    </row>
    <row r="34" spans="1:40"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v>0</v>
      </c>
      <c r="AB34" s="1078">
        <v>0</v>
      </c>
      <c r="AC34" s="1078">
        <v>0</v>
      </c>
      <c r="AD34" s="1124"/>
      <c r="AE34" s="1078"/>
      <c r="AF34" s="1078"/>
      <c r="AG34" s="1374"/>
      <c r="AH34" s="1124">
        <v>0</v>
      </c>
      <c r="AI34" s="1320"/>
      <c r="AJ34" s="1078">
        <v>0</v>
      </c>
      <c r="AK34" s="1077"/>
      <c r="AL34" s="1079"/>
      <c r="AM34" s="1078"/>
      <c r="AN34" s="1079">
        <v>0</v>
      </c>
    </row>
    <row r="35" spans="1:40"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124"/>
      <c r="AE35" s="1078"/>
      <c r="AF35" s="1078"/>
      <c r="AG35" s="1374"/>
      <c r="AH35" s="1124"/>
      <c r="AI35" s="1320"/>
      <c r="AJ35" s="1078">
        <v>0</v>
      </c>
      <c r="AK35" s="1077"/>
      <c r="AL35" s="1079"/>
      <c r="AM35" s="1078"/>
      <c r="AN35" s="1079">
        <v>0</v>
      </c>
    </row>
    <row r="36" spans="1:40"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124"/>
      <c r="AE36" s="1078"/>
      <c r="AF36" s="1078"/>
      <c r="AG36" s="1374"/>
      <c r="AH36" s="1124"/>
      <c r="AI36" s="1320"/>
      <c r="AJ36" s="1078">
        <v>0</v>
      </c>
      <c r="AK36" s="1077"/>
      <c r="AL36" s="1079"/>
      <c r="AM36" s="1078"/>
      <c r="AN36" s="1079">
        <v>0</v>
      </c>
    </row>
    <row r="37" spans="1:40"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124"/>
      <c r="AE37" s="1078"/>
      <c r="AF37" s="1078"/>
      <c r="AG37" s="1374"/>
      <c r="AH37" s="1124"/>
      <c r="AI37" s="1320"/>
      <c r="AJ37" s="1078">
        <v>0</v>
      </c>
      <c r="AK37" s="1077"/>
      <c r="AL37" s="1079"/>
      <c r="AM37" s="1078"/>
      <c r="AN37" s="1079">
        <v>0</v>
      </c>
    </row>
    <row r="38" spans="1:40"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124"/>
      <c r="AE38" s="1078"/>
      <c r="AF38" s="1078"/>
      <c r="AG38" s="1374"/>
      <c r="AH38" s="1124"/>
      <c r="AI38" s="1320"/>
      <c r="AJ38" s="1078">
        <v>0</v>
      </c>
      <c r="AK38" s="1077"/>
      <c r="AL38" s="1079"/>
      <c r="AM38" s="1078"/>
      <c r="AN38" s="1079">
        <v>0</v>
      </c>
    </row>
    <row r="39" spans="1:40"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124"/>
      <c r="AE39" s="1078"/>
      <c r="AF39" s="1078"/>
      <c r="AG39" s="1374"/>
      <c r="AH39" s="1124"/>
      <c r="AI39" s="1320"/>
      <c r="AJ39" s="1078">
        <v>0</v>
      </c>
      <c r="AK39" s="1077"/>
      <c r="AL39" s="1079"/>
      <c r="AM39" s="1078"/>
      <c r="AN39" s="1079">
        <v>0</v>
      </c>
    </row>
    <row r="40" spans="1:40"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124"/>
      <c r="AE40" s="1078"/>
      <c r="AF40" s="1078"/>
      <c r="AG40" s="1374"/>
      <c r="AH40" s="1124"/>
      <c r="AI40" s="1320"/>
      <c r="AJ40" s="1078">
        <v>0</v>
      </c>
      <c r="AK40" s="1077"/>
      <c r="AL40" s="1079"/>
      <c r="AM40" s="1078"/>
      <c r="AN40" s="1079">
        <v>0</v>
      </c>
    </row>
    <row r="41" spans="1:40"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124"/>
      <c r="AE41" s="1078"/>
      <c r="AF41" s="1078"/>
      <c r="AG41" s="1374"/>
      <c r="AH41" s="1124"/>
      <c r="AI41" s="1320"/>
      <c r="AJ41" s="1078">
        <v>0</v>
      </c>
      <c r="AK41" s="1077"/>
      <c r="AL41" s="1079"/>
      <c r="AM41" s="1078"/>
      <c r="AN41" s="1079">
        <v>0</v>
      </c>
    </row>
    <row r="42" spans="1:40"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124"/>
      <c r="AE42" s="1078"/>
      <c r="AF42" s="1078"/>
      <c r="AG42" s="1374"/>
      <c r="AH42" s="1124"/>
      <c r="AI42" s="1320"/>
      <c r="AJ42" s="1078">
        <v>0</v>
      </c>
      <c r="AK42" s="1077"/>
      <c r="AL42" s="1079"/>
      <c r="AM42" s="1078"/>
      <c r="AN42" s="1079">
        <v>0</v>
      </c>
    </row>
    <row r="43" spans="1:40"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124"/>
      <c r="AE43" s="1078"/>
      <c r="AF43" s="1078"/>
      <c r="AG43" s="1374"/>
      <c r="AH43" s="1124"/>
      <c r="AI43" s="1320"/>
      <c r="AJ43" s="1078">
        <v>0</v>
      </c>
      <c r="AK43" s="1077"/>
      <c r="AL43" s="1079"/>
      <c r="AM43" s="1078"/>
      <c r="AN43" s="1079">
        <v>0</v>
      </c>
    </row>
    <row r="44" spans="1:40"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124"/>
      <c r="AE44" s="1078"/>
      <c r="AF44" s="1078"/>
      <c r="AG44" s="1374"/>
      <c r="AH44" s="1124"/>
      <c r="AI44" s="1320"/>
      <c r="AJ44" s="1078">
        <v>0</v>
      </c>
      <c r="AK44" s="1077"/>
      <c r="AL44" s="1079"/>
      <c r="AM44" s="1078"/>
      <c r="AN44" s="1079">
        <v>0</v>
      </c>
    </row>
    <row r="45" spans="1:40"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124"/>
      <c r="AE45" s="1078"/>
      <c r="AF45" s="1078"/>
      <c r="AG45" s="1374"/>
      <c r="AH45" s="1124"/>
      <c r="AI45" s="1320"/>
      <c r="AJ45" s="1078">
        <v>0</v>
      </c>
      <c r="AK45" s="1077"/>
      <c r="AL45" s="1079"/>
      <c r="AM45" s="1078"/>
      <c r="AN45" s="1079">
        <v>0</v>
      </c>
    </row>
    <row r="46" spans="1:40"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v>0</v>
      </c>
      <c r="AB46" s="1078">
        <v>0</v>
      </c>
      <c r="AC46" s="1078">
        <v>0</v>
      </c>
      <c r="AD46" s="1124"/>
      <c r="AE46" s="1078"/>
      <c r="AF46" s="1078"/>
      <c r="AG46" s="1374"/>
      <c r="AH46" s="1124">
        <v>0</v>
      </c>
      <c r="AI46" s="1320"/>
      <c r="AJ46" s="1078">
        <v>0</v>
      </c>
      <c r="AK46" s="1077"/>
      <c r="AL46" s="1079"/>
      <c r="AM46" s="1078"/>
      <c r="AN46" s="1079">
        <v>0</v>
      </c>
    </row>
    <row r="47" spans="1:40"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124"/>
      <c r="AE47" s="1078"/>
      <c r="AF47" s="1078"/>
      <c r="AG47" s="1374"/>
      <c r="AH47" s="1124"/>
      <c r="AI47" s="1320"/>
      <c r="AJ47" s="1078">
        <v>0</v>
      </c>
      <c r="AK47" s="1077"/>
      <c r="AL47" s="1079"/>
      <c r="AM47" s="1078"/>
      <c r="AN47" s="1079">
        <v>0</v>
      </c>
    </row>
    <row r="48" spans="1:40"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124"/>
      <c r="AE48" s="1078"/>
      <c r="AF48" s="1078"/>
      <c r="AG48" s="1374"/>
      <c r="AH48" s="1124"/>
      <c r="AI48" s="1320"/>
      <c r="AJ48" s="1078">
        <v>0</v>
      </c>
      <c r="AK48" s="1077"/>
      <c r="AL48" s="1079"/>
      <c r="AM48" s="1078"/>
      <c r="AN48" s="1079">
        <v>0</v>
      </c>
    </row>
    <row r="49" spans="1:40"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124"/>
      <c r="AE49" s="1078"/>
      <c r="AF49" s="1078"/>
      <c r="AG49" s="1374"/>
      <c r="AH49" s="1124"/>
      <c r="AI49" s="1320"/>
      <c r="AJ49" s="1078">
        <v>0</v>
      </c>
      <c r="AK49" s="1077"/>
      <c r="AL49" s="1079"/>
      <c r="AM49" s="1078"/>
      <c r="AN49" s="1079">
        <v>0</v>
      </c>
    </row>
    <row r="50" spans="1:40"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124"/>
      <c r="AE50" s="1078"/>
      <c r="AF50" s="1078"/>
      <c r="AG50" s="1374"/>
      <c r="AH50" s="1124"/>
      <c r="AI50" s="1320"/>
      <c r="AJ50" s="1078">
        <v>0</v>
      </c>
      <c r="AK50" s="1077"/>
      <c r="AL50" s="1079"/>
      <c r="AM50" s="1078"/>
      <c r="AN50" s="1079">
        <v>0</v>
      </c>
    </row>
    <row r="51" spans="1:40"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124"/>
      <c r="AE51" s="1078"/>
      <c r="AF51" s="1078"/>
      <c r="AG51" s="1374"/>
      <c r="AH51" s="1124"/>
      <c r="AI51" s="1320"/>
      <c r="AJ51" s="1078">
        <v>0</v>
      </c>
      <c r="AK51" s="1077"/>
      <c r="AL51" s="1079"/>
      <c r="AM51" s="1078"/>
      <c r="AN51" s="1079">
        <v>0</v>
      </c>
    </row>
    <row r="52" spans="1:40"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124"/>
      <c r="AE52" s="1078"/>
      <c r="AF52" s="1078"/>
      <c r="AG52" s="1374"/>
      <c r="AH52" s="1124"/>
      <c r="AI52" s="1320"/>
      <c r="AJ52" s="1078">
        <v>0</v>
      </c>
      <c r="AK52" s="1077"/>
      <c r="AL52" s="1079"/>
      <c r="AM52" s="1078"/>
      <c r="AN52" s="1079">
        <v>0</v>
      </c>
    </row>
    <row r="53" spans="1:40"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124"/>
      <c r="AE53" s="1078"/>
      <c r="AF53" s="1078"/>
      <c r="AG53" s="1374"/>
      <c r="AH53" s="1124"/>
      <c r="AI53" s="1320"/>
      <c r="AJ53" s="1078">
        <v>0</v>
      </c>
      <c r="AK53" s="1077"/>
      <c r="AL53" s="1079"/>
      <c r="AM53" s="1078"/>
      <c r="AN53" s="1079">
        <v>0</v>
      </c>
    </row>
    <row r="54" spans="1:40"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124"/>
      <c r="AE54" s="1078"/>
      <c r="AF54" s="1078"/>
      <c r="AG54" s="1374"/>
      <c r="AH54" s="1124"/>
      <c r="AI54" s="1320"/>
      <c r="AJ54" s="1078">
        <v>0</v>
      </c>
      <c r="AK54" s="1077"/>
      <c r="AL54" s="1079"/>
      <c r="AM54" s="1078"/>
      <c r="AN54" s="1079">
        <v>0</v>
      </c>
    </row>
    <row r="55" spans="1:40"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124"/>
      <c r="AE55" s="1078"/>
      <c r="AF55" s="1078"/>
      <c r="AG55" s="1374"/>
      <c r="AH55" s="1124"/>
      <c r="AI55" s="1320"/>
      <c r="AJ55" s="1078">
        <v>0</v>
      </c>
      <c r="AK55" s="1077"/>
      <c r="AL55" s="1079"/>
      <c r="AM55" s="1078"/>
      <c r="AN55" s="1079">
        <v>0</v>
      </c>
    </row>
    <row r="56" spans="1:40"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124"/>
      <c r="AE56" s="1078"/>
      <c r="AF56" s="1078"/>
      <c r="AG56" s="1374"/>
      <c r="AH56" s="1124"/>
      <c r="AI56" s="1320"/>
      <c r="AJ56" s="1078">
        <v>0</v>
      </c>
      <c r="AK56" s="1077"/>
      <c r="AL56" s="1079"/>
      <c r="AM56" s="1078"/>
      <c r="AN56" s="1079">
        <v>0</v>
      </c>
    </row>
    <row r="57" spans="1:40"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124"/>
      <c r="AE57" s="1078"/>
      <c r="AF57" s="1078"/>
      <c r="AG57" s="1374"/>
      <c r="AH57" s="1124"/>
      <c r="AI57" s="1320"/>
      <c r="AJ57" s="1078">
        <v>0</v>
      </c>
      <c r="AK57" s="1077"/>
      <c r="AL57" s="1079"/>
      <c r="AM57" s="1078"/>
      <c r="AN57" s="1079">
        <v>0</v>
      </c>
    </row>
    <row r="58" spans="1:40"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v>0</v>
      </c>
      <c r="AB58" s="1078">
        <v>0</v>
      </c>
      <c r="AC58" s="1078">
        <v>0</v>
      </c>
      <c r="AD58" s="1124"/>
      <c r="AE58" s="1078"/>
      <c r="AF58" s="1078"/>
      <c r="AG58" s="1374"/>
      <c r="AH58" s="1124">
        <v>0</v>
      </c>
      <c r="AI58" s="1320"/>
      <c r="AJ58" s="1078">
        <v>0</v>
      </c>
      <c r="AK58" s="1077"/>
      <c r="AL58" s="1079"/>
      <c r="AM58" s="1078"/>
      <c r="AN58" s="1079">
        <v>0</v>
      </c>
    </row>
    <row r="59" spans="1:40"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124"/>
      <c r="AE59" s="1078"/>
      <c r="AF59" s="1078"/>
      <c r="AG59" s="1374"/>
      <c r="AH59" s="1124"/>
      <c r="AI59" s="1320"/>
      <c r="AJ59" s="1078">
        <v>0</v>
      </c>
      <c r="AK59" s="1077"/>
      <c r="AL59" s="1079"/>
      <c r="AM59" s="1078"/>
      <c r="AN59" s="1079">
        <v>0</v>
      </c>
    </row>
    <row r="60" spans="1:40"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124"/>
      <c r="AE60" s="1078"/>
      <c r="AF60" s="1078"/>
      <c r="AG60" s="1374"/>
      <c r="AH60" s="1124"/>
      <c r="AI60" s="1320"/>
      <c r="AJ60" s="1078">
        <v>0</v>
      </c>
      <c r="AK60" s="1077"/>
      <c r="AL60" s="1079"/>
      <c r="AM60" s="1078"/>
      <c r="AN60" s="1079">
        <v>0</v>
      </c>
    </row>
    <row r="61" spans="1:40"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124"/>
      <c r="AE61" s="1078"/>
      <c r="AF61" s="1078"/>
      <c r="AG61" s="1374"/>
      <c r="AH61" s="1124"/>
      <c r="AI61" s="1320"/>
      <c r="AJ61" s="1078">
        <v>0</v>
      </c>
      <c r="AK61" s="1077"/>
      <c r="AL61" s="1079"/>
      <c r="AM61" s="1078"/>
      <c r="AN61" s="1079">
        <v>0</v>
      </c>
    </row>
    <row r="62" spans="1:40"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124"/>
      <c r="AE62" s="1078"/>
      <c r="AF62" s="1078"/>
      <c r="AG62" s="1374"/>
      <c r="AH62" s="1124"/>
      <c r="AI62" s="1320"/>
      <c r="AJ62" s="1078">
        <v>0</v>
      </c>
      <c r="AK62" s="1077"/>
      <c r="AL62" s="1079"/>
      <c r="AM62" s="1078"/>
      <c r="AN62" s="1079">
        <v>0</v>
      </c>
    </row>
    <row r="63" spans="1:40"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124"/>
      <c r="AE63" s="1078"/>
      <c r="AF63" s="1078"/>
      <c r="AG63" s="1374"/>
      <c r="AH63" s="1124"/>
      <c r="AI63" s="1320"/>
      <c r="AJ63" s="1078">
        <v>0</v>
      </c>
      <c r="AK63" s="1077"/>
      <c r="AL63" s="1079"/>
      <c r="AM63" s="1078"/>
      <c r="AN63" s="1079">
        <v>0</v>
      </c>
    </row>
    <row r="64" spans="1:40"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124"/>
      <c r="AE64" s="1078"/>
      <c r="AF64" s="1078"/>
      <c r="AG64" s="1374"/>
      <c r="AH64" s="1124"/>
      <c r="AI64" s="1320"/>
      <c r="AJ64" s="1078">
        <v>0</v>
      </c>
      <c r="AK64" s="1077"/>
      <c r="AL64" s="1079"/>
      <c r="AM64" s="1078"/>
      <c r="AN64" s="1079">
        <v>0</v>
      </c>
    </row>
    <row r="65" spans="1:40"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124"/>
      <c r="AE65" s="1078"/>
      <c r="AF65" s="1078"/>
      <c r="AG65" s="1374"/>
      <c r="AH65" s="1124"/>
      <c r="AI65" s="1320"/>
      <c r="AJ65" s="1078">
        <v>0</v>
      </c>
      <c r="AK65" s="1077"/>
      <c r="AL65" s="1079"/>
      <c r="AM65" s="1078"/>
      <c r="AN65" s="1079">
        <v>0</v>
      </c>
    </row>
    <row r="66" spans="1:40"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124"/>
      <c r="AE66" s="1078"/>
      <c r="AF66" s="1078"/>
      <c r="AG66" s="1374"/>
      <c r="AH66" s="1124"/>
      <c r="AI66" s="1320"/>
      <c r="AJ66" s="1078">
        <v>0</v>
      </c>
      <c r="AK66" s="1077"/>
      <c r="AL66" s="1079"/>
      <c r="AM66" s="1078"/>
      <c r="AN66" s="1079">
        <v>0</v>
      </c>
    </row>
    <row r="67" spans="1:40"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124"/>
      <c r="AE67" s="1078"/>
      <c r="AF67" s="1078"/>
      <c r="AG67" s="1374"/>
      <c r="AH67" s="1124"/>
      <c r="AI67" s="1320"/>
      <c r="AJ67" s="1078">
        <v>0</v>
      </c>
      <c r="AK67" s="1077"/>
      <c r="AL67" s="1079"/>
      <c r="AM67" s="1078"/>
      <c r="AN67" s="1079">
        <v>0</v>
      </c>
    </row>
    <row r="68" spans="1:40"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124"/>
      <c r="AE68" s="1078"/>
      <c r="AF68" s="1078"/>
      <c r="AG68" s="1374"/>
      <c r="AH68" s="1124"/>
      <c r="AI68" s="1320"/>
      <c r="AJ68" s="1078">
        <v>0</v>
      </c>
      <c r="AK68" s="1077"/>
      <c r="AL68" s="1079"/>
      <c r="AM68" s="1078"/>
      <c r="AN68" s="1079">
        <v>0</v>
      </c>
    </row>
    <row r="69" spans="1:40"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124"/>
      <c r="AE69" s="1078"/>
      <c r="AF69" s="1078"/>
      <c r="AG69" s="1374"/>
      <c r="AH69" s="1124"/>
      <c r="AI69" s="1320"/>
      <c r="AJ69" s="1078">
        <v>0</v>
      </c>
      <c r="AK69" s="1077"/>
      <c r="AL69" s="1079"/>
      <c r="AM69" s="1078"/>
      <c r="AN69" s="1079">
        <v>0</v>
      </c>
    </row>
    <row r="70" spans="1:40"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v>0</v>
      </c>
      <c r="AB70" s="1078">
        <v>0</v>
      </c>
      <c r="AC70" s="1078">
        <v>0</v>
      </c>
      <c r="AD70" s="1124"/>
      <c r="AE70" s="1078"/>
      <c r="AF70" s="1078"/>
      <c r="AG70" s="1374"/>
      <c r="AH70" s="1124">
        <v>0</v>
      </c>
      <c r="AI70" s="1320"/>
      <c r="AJ70" s="1078">
        <v>0</v>
      </c>
      <c r="AK70" s="1077"/>
      <c r="AL70" s="1079"/>
      <c r="AM70" s="1078"/>
      <c r="AN70" s="1079">
        <v>0</v>
      </c>
    </row>
    <row r="71" spans="1:40"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124"/>
      <c r="AE71" s="1078"/>
      <c r="AF71" s="1078"/>
      <c r="AG71" s="1374"/>
      <c r="AH71" s="1124"/>
      <c r="AI71" s="1320"/>
      <c r="AJ71" s="1078">
        <v>0</v>
      </c>
      <c r="AK71" s="1077"/>
      <c r="AL71" s="1079"/>
      <c r="AM71" s="1078"/>
      <c r="AN71" s="1079">
        <v>0</v>
      </c>
    </row>
    <row r="72" spans="1:40"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124"/>
      <c r="AE72" s="1078"/>
      <c r="AF72" s="1078"/>
      <c r="AG72" s="1374"/>
      <c r="AH72" s="1124"/>
      <c r="AI72" s="1320"/>
      <c r="AJ72" s="1078">
        <v>0</v>
      </c>
      <c r="AK72" s="1077"/>
      <c r="AL72" s="1079"/>
      <c r="AM72" s="1078"/>
      <c r="AN72" s="1079">
        <v>0</v>
      </c>
    </row>
    <row r="73" spans="1:40"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124"/>
      <c r="AE73" s="1078"/>
      <c r="AF73" s="1078"/>
      <c r="AG73" s="1374"/>
      <c r="AH73" s="1124"/>
      <c r="AI73" s="1320"/>
      <c r="AJ73" s="1078">
        <v>0</v>
      </c>
      <c r="AK73" s="1077"/>
      <c r="AL73" s="1079"/>
      <c r="AM73" s="1078"/>
      <c r="AN73" s="1079">
        <v>0</v>
      </c>
    </row>
    <row r="74" spans="1:40"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124"/>
      <c r="AE74" s="1078"/>
      <c r="AF74" s="1078"/>
      <c r="AG74" s="1374"/>
      <c r="AH74" s="1124"/>
      <c r="AI74" s="1320"/>
      <c r="AJ74" s="1078">
        <v>0</v>
      </c>
      <c r="AK74" s="1077"/>
      <c r="AL74" s="1079"/>
      <c r="AM74" s="1078"/>
      <c r="AN74" s="1079">
        <v>0</v>
      </c>
    </row>
    <row r="75" spans="1:40"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124"/>
      <c r="AE75" s="1078"/>
      <c r="AF75" s="1078"/>
      <c r="AG75" s="1374"/>
      <c r="AH75" s="1124"/>
      <c r="AI75" s="1320"/>
      <c r="AJ75" s="1078">
        <v>0</v>
      </c>
      <c r="AK75" s="1077"/>
      <c r="AL75" s="1079"/>
      <c r="AM75" s="1078"/>
      <c r="AN75" s="1079">
        <v>0</v>
      </c>
    </row>
    <row r="76" spans="1:40"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124"/>
      <c r="AE76" s="1078"/>
      <c r="AF76" s="1078"/>
      <c r="AG76" s="1374"/>
      <c r="AH76" s="1124"/>
      <c r="AI76" s="1320"/>
      <c r="AJ76" s="1078">
        <v>0</v>
      </c>
      <c r="AK76" s="1077"/>
      <c r="AL76" s="1079"/>
      <c r="AM76" s="1078"/>
      <c r="AN76" s="1079">
        <v>0</v>
      </c>
    </row>
    <row r="77" spans="1:40"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124"/>
      <c r="AE77" s="1078"/>
      <c r="AF77" s="1078"/>
      <c r="AG77" s="1374"/>
      <c r="AH77" s="1124"/>
      <c r="AI77" s="1320"/>
      <c r="AJ77" s="1078">
        <v>0</v>
      </c>
      <c r="AK77" s="1077"/>
      <c r="AL77" s="1079"/>
      <c r="AM77" s="1078"/>
      <c r="AN77" s="1079">
        <v>0</v>
      </c>
    </row>
    <row r="78" spans="1:40"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124"/>
      <c r="AE78" s="1078"/>
      <c r="AF78" s="1078"/>
      <c r="AG78" s="1374"/>
      <c r="AH78" s="1124"/>
      <c r="AI78" s="1320"/>
      <c r="AJ78" s="1078">
        <v>0</v>
      </c>
      <c r="AK78" s="1077"/>
      <c r="AL78" s="1079"/>
      <c r="AM78" s="1078"/>
      <c r="AN78" s="1079">
        <v>0</v>
      </c>
    </row>
    <row r="79" spans="1:40"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124"/>
      <c r="AE79" s="1078"/>
      <c r="AF79" s="1078"/>
      <c r="AG79" s="1374"/>
      <c r="AH79" s="1124"/>
      <c r="AI79" s="1320"/>
      <c r="AJ79" s="1078">
        <v>0</v>
      </c>
      <c r="AK79" s="1077"/>
      <c r="AL79" s="1079"/>
      <c r="AM79" s="1078"/>
      <c r="AN79" s="1079">
        <v>0</v>
      </c>
    </row>
    <row r="80" spans="1:40"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124"/>
      <c r="AE80" s="1078"/>
      <c r="AF80" s="1078"/>
      <c r="AG80" s="1374"/>
      <c r="AH80" s="1124"/>
      <c r="AI80" s="1320"/>
      <c r="AJ80" s="1078">
        <v>0</v>
      </c>
      <c r="AK80" s="1077"/>
      <c r="AL80" s="1079"/>
      <c r="AM80" s="1078"/>
      <c r="AN80" s="1079">
        <v>0</v>
      </c>
    </row>
    <row r="81" spans="1:40"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124"/>
      <c r="AE81" s="1078"/>
      <c r="AF81" s="1078"/>
      <c r="AG81" s="1374"/>
      <c r="AH81" s="1124"/>
      <c r="AI81" s="1320"/>
      <c r="AJ81" s="1078">
        <v>0</v>
      </c>
      <c r="AK81" s="1077"/>
      <c r="AL81" s="1079"/>
      <c r="AM81" s="1078"/>
      <c r="AN81" s="1079">
        <v>0</v>
      </c>
    </row>
    <row r="82" spans="1:40"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v>0</v>
      </c>
      <c r="AB82" s="1078">
        <v>0</v>
      </c>
      <c r="AC82" s="1078">
        <v>0</v>
      </c>
      <c r="AD82" s="1124"/>
      <c r="AE82" s="1078"/>
      <c r="AF82" s="1078"/>
      <c r="AG82" s="1374"/>
      <c r="AH82" s="1124">
        <v>0</v>
      </c>
      <c r="AI82" s="1320"/>
      <c r="AJ82" s="1078">
        <v>0</v>
      </c>
      <c r="AK82" s="1077"/>
      <c r="AL82" s="1079"/>
      <c r="AM82" s="1078"/>
      <c r="AN82" s="1079">
        <v>0</v>
      </c>
    </row>
    <row r="83" spans="1:40"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124"/>
      <c r="AE83" s="1078"/>
      <c r="AF83" s="1078"/>
      <c r="AG83" s="1374"/>
      <c r="AH83" s="1124"/>
      <c r="AI83" s="1320"/>
      <c r="AJ83" s="1078">
        <v>0</v>
      </c>
      <c r="AK83" s="1077"/>
      <c r="AL83" s="1079"/>
      <c r="AM83" s="1078"/>
      <c r="AN83" s="1079">
        <v>0</v>
      </c>
    </row>
    <row r="84" spans="1:40"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124"/>
      <c r="AE84" s="1078"/>
      <c r="AF84" s="1078"/>
      <c r="AG84" s="1374"/>
      <c r="AH84" s="1124"/>
      <c r="AI84" s="1320"/>
      <c r="AJ84" s="1078">
        <v>0</v>
      </c>
      <c r="AK84" s="1077"/>
      <c r="AL84" s="1079"/>
      <c r="AM84" s="1078"/>
      <c r="AN84" s="1079">
        <v>0</v>
      </c>
    </row>
    <row r="85" spans="1:40"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124"/>
      <c r="AE85" s="1078"/>
      <c r="AF85" s="1078"/>
      <c r="AG85" s="1374"/>
      <c r="AH85" s="1124"/>
      <c r="AI85" s="1320"/>
      <c r="AJ85" s="1078">
        <v>0</v>
      </c>
      <c r="AK85" s="1077"/>
      <c r="AL85" s="1079"/>
      <c r="AM85" s="1078"/>
      <c r="AN85" s="1079">
        <v>0</v>
      </c>
    </row>
    <row r="86" spans="1:40"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124"/>
      <c r="AE86" s="1078"/>
      <c r="AF86" s="1078"/>
      <c r="AG86" s="1374"/>
      <c r="AH86" s="1124"/>
      <c r="AI86" s="1320"/>
      <c r="AJ86" s="1078">
        <v>0</v>
      </c>
      <c r="AK86" s="1077"/>
      <c r="AL86" s="1079"/>
      <c r="AM86" s="1078"/>
      <c r="AN86" s="1079">
        <v>0</v>
      </c>
    </row>
    <row r="87" spans="1:40"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124"/>
      <c r="AE87" s="1078"/>
      <c r="AF87" s="1078"/>
      <c r="AG87" s="1374"/>
      <c r="AH87" s="1124"/>
      <c r="AI87" s="1320"/>
      <c r="AJ87" s="1078">
        <v>0</v>
      </c>
      <c r="AK87" s="1077"/>
      <c r="AL87" s="1079"/>
      <c r="AM87" s="1078"/>
      <c r="AN87" s="1079">
        <v>0</v>
      </c>
    </row>
    <row r="88" spans="1:40"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124"/>
      <c r="AE88" s="1078"/>
      <c r="AF88" s="1078"/>
      <c r="AG88" s="1374"/>
      <c r="AH88" s="1124"/>
      <c r="AI88" s="1320"/>
      <c r="AJ88" s="1078">
        <v>0</v>
      </c>
      <c r="AK88" s="1077"/>
      <c r="AL88" s="1079"/>
      <c r="AM88" s="1078"/>
      <c r="AN88" s="1079">
        <v>0</v>
      </c>
    </row>
    <row r="89" spans="1:40"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124"/>
      <c r="AE89" s="1078"/>
      <c r="AF89" s="1078"/>
      <c r="AG89" s="1374"/>
      <c r="AH89" s="1124"/>
      <c r="AI89" s="1320"/>
      <c r="AJ89" s="1078">
        <v>0</v>
      </c>
      <c r="AK89" s="1077"/>
      <c r="AL89" s="1079"/>
      <c r="AM89" s="1078"/>
      <c r="AN89" s="1079">
        <v>0</v>
      </c>
    </row>
    <row r="90" spans="1:40"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124"/>
      <c r="AE90" s="1078"/>
      <c r="AF90" s="1078"/>
      <c r="AG90" s="1374"/>
      <c r="AH90" s="1124"/>
      <c r="AI90" s="1320"/>
      <c r="AJ90" s="1078">
        <v>0</v>
      </c>
      <c r="AK90" s="1077"/>
      <c r="AL90" s="1079"/>
      <c r="AM90" s="1078"/>
      <c r="AN90" s="1079">
        <v>0</v>
      </c>
    </row>
    <row r="91" spans="1:40"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124"/>
      <c r="AE91" s="1078"/>
      <c r="AF91" s="1078"/>
      <c r="AG91" s="1374"/>
      <c r="AH91" s="1124"/>
      <c r="AI91" s="1320"/>
      <c r="AJ91" s="1078">
        <v>0</v>
      </c>
      <c r="AK91" s="1077"/>
      <c r="AL91" s="1079"/>
      <c r="AM91" s="1078"/>
      <c r="AN91" s="1079">
        <v>0</v>
      </c>
    </row>
    <row r="92" spans="1:40"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124"/>
      <c r="AE92" s="1078"/>
      <c r="AF92" s="1078"/>
      <c r="AG92" s="1374"/>
      <c r="AH92" s="1124"/>
      <c r="AI92" s="1320"/>
      <c r="AJ92" s="1078">
        <v>0</v>
      </c>
      <c r="AK92" s="1077"/>
      <c r="AL92" s="1079"/>
      <c r="AM92" s="1078"/>
      <c r="AN92" s="1079">
        <v>0</v>
      </c>
    </row>
    <row r="93" spans="1:40"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124"/>
      <c r="AE93" s="1078"/>
      <c r="AF93" s="1078"/>
      <c r="AG93" s="1374"/>
      <c r="AH93" s="1124"/>
      <c r="AI93" s="1320"/>
      <c r="AJ93" s="1078">
        <v>0</v>
      </c>
      <c r="AK93" s="1077"/>
      <c r="AL93" s="1079"/>
      <c r="AM93" s="1078"/>
      <c r="AN93" s="1079">
        <v>0</v>
      </c>
    </row>
    <row r="94" spans="1:40"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v>0</v>
      </c>
      <c r="AB94" s="1078">
        <v>0</v>
      </c>
      <c r="AC94" s="1078">
        <v>0</v>
      </c>
      <c r="AD94" s="1124"/>
      <c r="AE94" s="1078"/>
      <c r="AF94" s="1078"/>
      <c r="AG94" s="1374"/>
      <c r="AH94" s="1124">
        <v>0</v>
      </c>
      <c r="AI94" s="1320"/>
      <c r="AJ94" s="1078">
        <v>0</v>
      </c>
      <c r="AK94" s="1077"/>
      <c r="AL94" s="1079"/>
      <c r="AM94" s="1078"/>
      <c r="AN94" s="1079">
        <v>0</v>
      </c>
    </row>
    <row r="95" spans="1:40"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124"/>
      <c r="AE95" s="1078"/>
      <c r="AF95" s="1078"/>
      <c r="AG95" s="1374"/>
      <c r="AH95" s="1124"/>
      <c r="AI95" s="1320"/>
      <c r="AJ95" s="1078">
        <v>0</v>
      </c>
      <c r="AK95" s="1077"/>
      <c r="AL95" s="1079"/>
      <c r="AM95" s="1078"/>
      <c r="AN95" s="1079">
        <v>0</v>
      </c>
    </row>
    <row r="96" spans="1:40"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124"/>
      <c r="AE96" s="1078"/>
      <c r="AF96" s="1078"/>
      <c r="AG96" s="1374"/>
      <c r="AH96" s="1124"/>
      <c r="AI96" s="1320"/>
      <c r="AJ96" s="1078">
        <v>0</v>
      </c>
      <c r="AK96" s="1077"/>
      <c r="AL96" s="1079"/>
      <c r="AM96" s="1078"/>
      <c r="AN96" s="1079">
        <v>0</v>
      </c>
    </row>
    <row r="97" spans="1:40"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124"/>
      <c r="AE97" s="1078"/>
      <c r="AF97" s="1078"/>
      <c r="AG97" s="1374"/>
      <c r="AH97" s="1124"/>
      <c r="AI97" s="1320"/>
      <c r="AJ97" s="1078">
        <v>0</v>
      </c>
      <c r="AK97" s="1077"/>
      <c r="AL97" s="1079"/>
      <c r="AM97" s="1078"/>
      <c r="AN97" s="1079">
        <v>0</v>
      </c>
    </row>
    <row r="98" spans="1:40"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124"/>
      <c r="AE98" s="1078"/>
      <c r="AF98" s="1078"/>
      <c r="AG98" s="1374"/>
      <c r="AH98" s="1124"/>
      <c r="AI98" s="1320"/>
      <c r="AJ98" s="1078">
        <v>0</v>
      </c>
      <c r="AK98" s="1077"/>
      <c r="AL98" s="1079"/>
      <c r="AM98" s="1078"/>
      <c r="AN98" s="1079">
        <v>0</v>
      </c>
    </row>
    <row r="99" spans="1:40"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124"/>
      <c r="AE99" s="1078"/>
      <c r="AF99" s="1078"/>
      <c r="AG99" s="1374"/>
      <c r="AH99" s="1124"/>
      <c r="AI99" s="1320"/>
      <c r="AJ99" s="1078">
        <v>0</v>
      </c>
      <c r="AK99" s="1077"/>
      <c r="AL99" s="1079"/>
      <c r="AM99" s="1078"/>
      <c r="AN99" s="1079">
        <v>0</v>
      </c>
    </row>
    <row r="100" spans="1:40"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124"/>
      <c r="AE100" s="1078"/>
      <c r="AF100" s="1078"/>
      <c r="AG100" s="1374"/>
      <c r="AH100" s="1124"/>
      <c r="AI100" s="1320"/>
      <c r="AJ100" s="1078">
        <v>0</v>
      </c>
      <c r="AK100" s="1077"/>
      <c r="AL100" s="1079"/>
      <c r="AM100" s="1078"/>
      <c r="AN100" s="1079">
        <v>0</v>
      </c>
    </row>
    <row r="101" spans="1:40"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124"/>
      <c r="AE101" s="1078"/>
      <c r="AF101" s="1078"/>
      <c r="AG101" s="1374"/>
      <c r="AH101" s="1124"/>
      <c r="AI101" s="1320"/>
      <c r="AJ101" s="1078">
        <v>0</v>
      </c>
      <c r="AK101" s="1077"/>
      <c r="AL101" s="1079"/>
      <c r="AM101" s="1078"/>
      <c r="AN101" s="1079">
        <v>0</v>
      </c>
    </row>
    <row r="102" spans="1:40"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124"/>
      <c r="AE102" s="1078"/>
      <c r="AF102" s="1078"/>
      <c r="AG102" s="1374"/>
      <c r="AH102" s="1124"/>
      <c r="AI102" s="1320"/>
      <c r="AJ102" s="1078">
        <v>0</v>
      </c>
      <c r="AK102" s="1077"/>
      <c r="AL102" s="1079"/>
      <c r="AM102" s="1078"/>
      <c r="AN102" s="1079">
        <v>0</v>
      </c>
    </row>
    <row r="103" spans="1:40"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124"/>
      <c r="AE103" s="1078"/>
      <c r="AF103" s="1078"/>
      <c r="AG103" s="1374"/>
      <c r="AH103" s="1124"/>
      <c r="AI103" s="1320"/>
      <c r="AJ103" s="1078">
        <v>0</v>
      </c>
      <c r="AK103" s="1077"/>
      <c r="AL103" s="1079"/>
      <c r="AM103" s="1078"/>
      <c r="AN103" s="1079">
        <v>0</v>
      </c>
    </row>
    <row r="104" spans="1:40"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124"/>
      <c r="AE104" s="1078"/>
      <c r="AF104" s="1078"/>
      <c r="AG104" s="1374"/>
      <c r="AH104" s="1124"/>
      <c r="AI104" s="1320"/>
      <c r="AJ104" s="1078">
        <v>0</v>
      </c>
      <c r="AK104" s="1077"/>
      <c r="AL104" s="1079"/>
      <c r="AM104" s="1078"/>
      <c r="AN104" s="1079">
        <v>0</v>
      </c>
    </row>
    <row r="105" spans="1:40"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v>0</v>
      </c>
      <c r="AB105" s="1078">
        <v>0</v>
      </c>
      <c r="AC105" s="1078">
        <v>0</v>
      </c>
      <c r="AD105" s="1124"/>
      <c r="AE105" s="1078"/>
      <c r="AF105" s="1078"/>
      <c r="AG105" s="1374"/>
      <c r="AH105" s="1124">
        <v>0</v>
      </c>
      <c r="AI105" s="1320"/>
      <c r="AJ105" s="1078">
        <v>0</v>
      </c>
      <c r="AK105" s="1077"/>
      <c r="AL105" s="1079"/>
      <c r="AM105" s="1078"/>
      <c r="AN105" s="1079">
        <v>0</v>
      </c>
    </row>
    <row r="106" spans="1:40"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124"/>
      <c r="AE106" s="1078"/>
      <c r="AF106" s="1078"/>
      <c r="AG106" s="1374"/>
      <c r="AH106" s="1124"/>
      <c r="AI106" s="1320"/>
      <c r="AJ106" s="1078">
        <v>0</v>
      </c>
      <c r="AK106" s="1077"/>
      <c r="AL106" s="1079"/>
      <c r="AM106" s="1078"/>
      <c r="AN106" s="1079">
        <v>0</v>
      </c>
    </row>
    <row r="107" spans="1:40"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124"/>
      <c r="AE107" s="1078"/>
      <c r="AF107" s="1078"/>
      <c r="AG107" s="1374"/>
      <c r="AH107" s="1124"/>
      <c r="AI107" s="1320"/>
      <c r="AJ107" s="1078">
        <v>0</v>
      </c>
      <c r="AK107" s="1077"/>
      <c r="AL107" s="1079"/>
      <c r="AM107" s="1078"/>
      <c r="AN107" s="1079">
        <v>0</v>
      </c>
    </row>
    <row r="108" spans="1:40"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124"/>
      <c r="AE108" s="1078"/>
      <c r="AF108" s="1078"/>
      <c r="AG108" s="1374"/>
      <c r="AH108" s="1124"/>
      <c r="AI108" s="1320"/>
      <c r="AJ108" s="1078">
        <v>0</v>
      </c>
      <c r="AK108" s="1077"/>
      <c r="AL108" s="1079"/>
      <c r="AM108" s="1078"/>
      <c r="AN108" s="1079">
        <v>0</v>
      </c>
    </row>
    <row r="109" spans="1:40"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124"/>
      <c r="AE109" s="1078"/>
      <c r="AF109" s="1078"/>
      <c r="AG109" s="1374"/>
      <c r="AH109" s="1124"/>
      <c r="AI109" s="1320"/>
      <c r="AJ109" s="1078">
        <v>0</v>
      </c>
      <c r="AK109" s="1077"/>
      <c r="AL109" s="1079"/>
      <c r="AM109" s="1078"/>
      <c r="AN109" s="1079">
        <v>0</v>
      </c>
    </row>
    <row r="110" spans="1:40"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124"/>
      <c r="AE110" s="1078"/>
      <c r="AF110" s="1078"/>
      <c r="AG110" s="1374"/>
      <c r="AH110" s="1124"/>
      <c r="AI110" s="1320"/>
      <c r="AJ110" s="1078">
        <v>0</v>
      </c>
      <c r="AK110" s="1077"/>
      <c r="AL110" s="1079"/>
      <c r="AM110" s="1078"/>
      <c r="AN110" s="1079">
        <v>0</v>
      </c>
    </row>
    <row r="111" spans="1:40"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124"/>
      <c r="AE111" s="1078"/>
      <c r="AF111" s="1078"/>
      <c r="AG111" s="1374"/>
      <c r="AH111" s="1124"/>
      <c r="AI111" s="1320"/>
      <c r="AJ111" s="1078">
        <v>0</v>
      </c>
      <c r="AK111" s="1077"/>
      <c r="AL111" s="1079"/>
      <c r="AM111" s="1078"/>
      <c r="AN111" s="1079">
        <v>0</v>
      </c>
    </row>
    <row r="112" spans="1:40"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124"/>
      <c r="AE112" s="1078"/>
      <c r="AF112" s="1078"/>
      <c r="AG112" s="1374"/>
      <c r="AH112" s="1124"/>
      <c r="AI112" s="1320"/>
      <c r="AJ112" s="1078">
        <v>0</v>
      </c>
      <c r="AK112" s="1077"/>
      <c r="AL112" s="1079"/>
      <c r="AM112" s="1078"/>
      <c r="AN112" s="1079">
        <v>0</v>
      </c>
    </row>
    <row r="113" spans="1:40"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124"/>
      <c r="AE113" s="1078"/>
      <c r="AF113" s="1078"/>
      <c r="AG113" s="1374"/>
      <c r="AH113" s="1124"/>
      <c r="AI113" s="1320"/>
      <c r="AJ113" s="1078">
        <v>0</v>
      </c>
      <c r="AK113" s="1077"/>
      <c r="AL113" s="1079"/>
      <c r="AM113" s="1078"/>
      <c r="AN113" s="1079">
        <v>0</v>
      </c>
    </row>
    <row r="114" spans="1:40"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124"/>
      <c r="AE114" s="1078"/>
      <c r="AF114" s="1078"/>
      <c r="AG114" s="1374"/>
      <c r="AH114" s="1124"/>
      <c r="AI114" s="1320"/>
      <c r="AJ114" s="1078">
        <v>0</v>
      </c>
      <c r="AK114" s="1077"/>
      <c r="AL114" s="1079"/>
      <c r="AM114" s="1078"/>
      <c r="AN114" s="1079">
        <v>0</v>
      </c>
    </row>
    <row r="115" spans="1:40"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124"/>
      <c r="AE115" s="1078"/>
      <c r="AF115" s="1078"/>
      <c r="AG115" s="1374"/>
      <c r="AH115" s="1124"/>
      <c r="AI115" s="1320"/>
      <c r="AJ115" s="1078">
        <v>0</v>
      </c>
      <c r="AK115" s="1077"/>
      <c r="AL115" s="1079"/>
      <c r="AM115" s="1078"/>
      <c r="AN115" s="1079">
        <v>0</v>
      </c>
    </row>
    <row r="116" spans="1:40"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v>0</v>
      </c>
      <c r="AB116" s="1078">
        <v>0</v>
      </c>
      <c r="AC116" s="1078">
        <v>0</v>
      </c>
      <c r="AD116" s="1124"/>
      <c r="AE116" s="1078"/>
      <c r="AF116" s="1078"/>
      <c r="AG116" s="1374"/>
      <c r="AH116" s="1124">
        <v>0</v>
      </c>
      <c r="AI116" s="1320"/>
      <c r="AJ116" s="1078">
        <v>0</v>
      </c>
      <c r="AK116" s="1077"/>
      <c r="AL116" s="1079"/>
      <c r="AM116" s="1078"/>
      <c r="AN116" s="1079">
        <v>0</v>
      </c>
    </row>
    <row r="117" spans="1:40"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124"/>
      <c r="AE117" s="1078"/>
      <c r="AF117" s="1078"/>
      <c r="AG117" s="1374"/>
      <c r="AH117" s="1124"/>
      <c r="AI117" s="1320"/>
      <c r="AJ117" s="1078">
        <v>0</v>
      </c>
      <c r="AK117" s="1077"/>
      <c r="AL117" s="1079"/>
      <c r="AM117" s="1078"/>
      <c r="AN117" s="1079">
        <v>0</v>
      </c>
    </row>
    <row r="118" spans="1:40"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124"/>
      <c r="AE118" s="1078"/>
      <c r="AF118" s="1078"/>
      <c r="AG118" s="1374"/>
      <c r="AH118" s="1124"/>
      <c r="AI118" s="1320"/>
      <c r="AJ118" s="1078">
        <v>0</v>
      </c>
      <c r="AK118" s="1077"/>
      <c r="AL118" s="1079"/>
      <c r="AM118" s="1078"/>
      <c r="AN118" s="1079">
        <v>0</v>
      </c>
    </row>
    <row r="119" spans="1:40"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124"/>
      <c r="AE119" s="1078"/>
      <c r="AF119" s="1078"/>
      <c r="AG119" s="1374"/>
      <c r="AH119" s="1124"/>
      <c r="AI119" s="1320"/>
      <c r="AJ119" s="1078">
        <v>0</v>
      </c>
      <c r="AK119" s="1077"/>
      <c r="AL119" s="1079"/>
      <c r="AM119" s="1078"/>
      <c r="AN119" s="1079">
        <v>0</v>
      </c>
    </row>
    <row r="120" spans="1:40"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124"/>
      <c r="AE120" s="1078"/>
      <c r="AF120" s="1078"/>
      <c r="AG120" s="1374"/>
      <c r="AH120" s="1124"/>
      <c r="AI120" s="1320"/>
      <c r="AJ120" s="1078">
        <v>0</v>
      </c>
      <c r="AK120" s="1077"/>
      <c r="AL120" s="1079"/>
      <c r="AM120" s="1078"/>
      <c r="AN120" s="1079">
        <v>0</v>
      </c>
    </row>
    <row r="121" spans="1:40"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124"/>
      <c r="AE121" s="1078"/>
      <c r="AF121" s="1078"/>
      <c r="AG121" s="1374"/>
      <c r="AH121" s="1124"/>
      <c r="AI121" s="1320"/>
      <c r="AJ121" s="1078">
        <v>0</v>
      </c>
      <c r="AK121" s="1077"/>
      <c r="AL121" s="1079"/>
      <c r="AM121" s="1078"/>
      <c r="AN121" s="1079">
        <v>0</v>
      </c>
    </row>
    <row r="122" spans="1:40"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124"/>
      <c r="AE122" s="1078"/>
      <c r="AF122" s="1078"/>
      <c r="AG122" s="1374"/>
      <c r="AH122" s="1124"/>
      <c r="AI122" s="1320"/>
      <c r="AJ122" s="1078">
        <v>0</v>
      </c>
      <c r="AK122" s="1077"/>
      <c r="AL122" s="1079"/>
      <c r="AM122" s="1078"/>
      <c r="AN122" s="1079">
        <v>0</v>
      </c>
    </row>
    <row r="123" spans="1:40"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124"/>
      <c r="AE123" s="1078"/>
      <c r="AF123" s="1078"/>
      <c r="AG123" s="1374"/>
      <c r="AH123" s="1124"/>
      <c r="AI123" s="1320"/>
      <c r="AJ123" s="1078">
        <v>0</v>
      </c>
      <c r="AK123" s="1077"/>
      <c r="AL123" s="1079"/>
      <c r="AM123" s="1078"/>
      <c r="AN123" s="1079">
        <v>0</v>
      </c>
    </row>
    <row r="124" spans="1:40"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124"/>
      <c r="AE124" s="1078"/>
      <c r="AF124" s="1078"/>
      <c r="AG124" s="1374"/>
      <c r="AH124" s="1124"/>
      <c r="AI124" s="1320"/>
      <c r="AJ124" s="1078">
        <v>0</v>
      </c>
      <c r="AK124" s="1077"/>
      <c r="AL124" s="1079"/>
      <c r="AM124" s="1078"/>
      <c r="AN124" s="1079">
        <v>0</v>
      </c>
    </row>
    <row r="125" spans="1:40"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124"/>
      <c r="AE125" s="1078"/>
      <c r="AF125" s="1078"/>
      <c r="AG125" s="1374"/>
      <c r="AH125" s="1124"/>
      <c r="AI125" s="1320"/>
      <c r="AJ125" s="1078">
        <v>0</v>
      </c>
      <c r="AK125" s="1077"/>
      <c r="AL125" s="1079"/>
      <c r="AM125" s="1078"/>
      <c r="AN125" s="1079">
        <v>0</v>
      </c>
    </row>
    <row r="126" spans="1:40"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124"/>
      <c r="AE126" s="1078"/>
      <c r="AF126" s="1078"/>
      <c r="AG126" s="1374"/>
      <c r="AH126" s="1124"/>
      <c r="AI126" s="1320"/>
      <c r="AJ126" s="1078">
        <v>0</v>
      </c>
      <c r="AK126" s="1077"/>
      <c r="AL126" s="1079"/>
      <c r="AM126" s="1078"/>
      <c r="AN126" s="1079">
        <v>0</v>
      </c>
    </row>
    <row r="127" spans="1:40"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124"/>
      <c r="AE127" s="1078"/>
      <c r="AF127" s="1078"/>
      <c r="AG127" s="1374"/>
      <c r="AH127" s="1124"/>
      <c r="AI127" s="1320"/>
      <c r="AJ127" s="1078">
        <v>0</v>
      </c>
      <c r="AK127" s="1077"/>
      <c r="AL127" s="1079"/>
      <c r="AM127" s="1078"/>
      <c r="AN127" s="1079">
        <v>0</v>
      </c>
    </row>
    <row r="128" spans="1:40"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v>0</v>
      </c>
      <c r="AB128" s="1078">
        <v>0</v>
      </c>
      <c r="AC128" s="1078">
        <v>0</v>
      </c>
      <c r="AD128" s="1124"/>
      <c r="AE128" s="1078"/>
      <c r="AF128" s="1078"/>
      <c r="AG128" s="1374"/>
      <c r="AH128" s="1124">
        <v>0</v>
      </c>
      <c r="AI128" s="1320"/>
      <c r="AJ128" s="1078">
        <v>0</v>
      </c>
      <c r="AK128" s="1077"/>
      <c r="AL128" s="1079"/>
      <c r="AM128" s="1078"/>
      <c r="AN128" s="1079">
        <v>0</v>
      </c>
    </row>
    <row r="129" spans="1:40"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124"/>
      <c r="AE129" s="1078"/>
      <c r="AF129" s="1078"/>
      <c r="AG129" s="1374"/>
      <c r="AH129" s="1124"/>
      <c r="AI129" s="1320"/>
      <c r="AJ129" s="1078">
        <v>0</v>
      </c>
      <c r="AK129" s="1077"/>
      <c r="AL129" s="1079"/>
      <c r="AM129" s="1078"/>
      <c r="AN129" s="1079">
        <v>0</v>
      </c>
    </row>
    <row r="130" spans="1:40"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124"/>
      <c r="AE130" s="1078"/>
      <c r="AF130" s="1078"/>
      <c r="AG130" s="1374"/>
      <c r="AH130" s="1124"/>
      <c r="AI130" s="1320"/>
      <c r="AJ130" s="1078">
        <v>0</v>
      </c>
      <c r="AK130" s="1077"/>
      <c r="AL130" s="1079"/>
      <c r="AM130" s="1078"/>
      <c r="AN130" s="1079">
        <v>0</v>
      </c>
    </row>
    <row r="131" spans="1:40"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124"/>
      <c r="AE131" s="1078"/>
      <c r="AF131" s="1078"/>
      <c r="AG131" s="1374"/>
      <c r="AH131" s="1124"/>
      <c r="AI131" s="1320"/>
      <c r="AJ131" s="1078">
        <v>0</v>
      </c>
      <c r="AK131" s="1077"/>
      <c r="AL131" s="1079"/>
      <c r="AM131" s="1078"/>
      <c r="AN131" s="1079">
        <v>0</v>
      </c>
    </row>
    <row r="132" spans="1:40"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124"/>
      <c r="AE132" s="1078"/>
      <c r="AF132" s="1078"/>
      <c r="AG132" s="1374"/>
      <c r="AH132" s="1124"/>
      <c r="AI132" s="1320"/>
      <c r="AJ132" s="1078">
        <v>0</v>
      </c>
      <c r="AK132" s="1077"/>
      <c r="AL132" s="1079"/>
      <c r="AM132" s="1078"/>
      <c r="AN132" s="1079">
        <v>0</v>
      </c>
    </row>
    <row r="133" spans="1:40"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124"/>
      <c r="AE133" s="1078"/>
      <c r="AF133" s="1078"/>
      <c r="AG133" s="1374"/>
      <c r="AH133" s="1124"/>
      <c r="AI133" s="1320"/>
      <c r="AJ133" s="1078">
        <v>0</v>
      </c>
      <c r="AK133" s="1077"/>
      <c r="AL133" s="1079"/>
      <c r="AM133" s="1078"/>
      <c r="AN133" s="1079">
        <v>0</v>
      </c>
    </row>
    <row r="134" spans="1:40"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124"/>
      <c r="AE134" s="1078"/>
      <c r="AF134" s="1078"/>
      <c r="AG134" s="1374"/>
      <c r="AH134" s="1124"/>
      <c r="AI134" s="1320"/>
      <c r="AJ134" s="1078">
        <v>0</v>
      </c>
      <c r="AK134" s="1077"/>
      <c r="AL134" s="1079"/>
      <c r="AM134" s="1078"/>
      <c r="AN134" s="1079">
        <v>0</v>
      </c>
    </row>
    <row r="135" spans="1:40"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124"/>
      <c r="AE135" s="1078"/>
      <c r="AF135" s="1078"/>
      <c r="AG135" s="1374"/>
      <c r="AH135" s="1124"/>
      <c r="AI135" s="1320"/>
      <c r="AJ135" s="1078">
        <v>0</v>
      </c>
      <c r="AK135" s="1077"/>
      <c r="AL135" s="1079"/>
      <c r="AM135" s="1078"/>
      <c r="AN135" s="1079">
        <v>0</v>
      </c>
    </row>
    <row r="136" spans="1:40"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124"/>
      <c r="AE136" s="1078"/>
      <c r="AF136" s="1078"/>
      <c r="AG136" s="1374"/>
      <c r="AH136" s="1124"/>
      <c r="AI136" s="1320"/>
      <c r="AJ136" s="1078">
        <v>0</v>
      </c>
      <c r="AK136" s="1077"/>
      <c r="AL136" s="1079"/>
      <c r="AM136" s="1078"/>
      <c r="AN136" s="1079">
        <v>0</v>
      </c>
    </row>
    <row r="137" spans="1:40"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124"/>
      <c r="AE137" s="1078"/>
      <c r="AF137" s="1078"/>
      <c r="AG137" s="1374"/>
      <c r="AH137" s="1124"/>
      <c r="AI137" s="1320"/>
      <c r="AJ137" s="1078">
        <v>0</v>
      </c>
      <c r="AK137" s="1077"/>
      <c r="AL137" s="1079"/>
      <c r="AM137" s="1078"/>
      <c r="AN137" s="1079">
        <v>0</v>
      </c>
    </row>
    <row r="138" spans="1:40"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124"/>
      <c r="AE138" s="1078"/>
      <c r="AF138" s="1078"/>
      <c r="AG138" s="1374"/>
      <c r="AH138" s="1124"/>
      <c r="AI138" s="1320"/>
      <c r="AJ138" s="1078">
        <v>0</v>
      </c>
      <c r="AK138" s="1077"/>
      <c r="AL138" s="1079"/>
      <c r="AM138" s="1078"/>
      <c r="AN138" s="1079">
        <v>0</v>
      </c>
    </row>
    <row r="139" spans="1:40"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124"/>
      <c r="AE139" s="1078"/>
      <c r="AF139" s="1078"/>
      <c r="AG139" s="1374"/>
      <c r="AH139" s="1124"/>
      <c r="AI139" s="1320"/>
      <c r="AJ139" s="1078">
        <v>0</v>
      </c>
      <c r="AK139" s="1077"/>
      <c r="AL139" s="1079"/>
      <c r="AM139" s="1078"/>
      <c r="AN139" s="1079">
        <v>0</v>
      </c>
    </row>
    <row r="140" spans="1:40"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v>0</v>
      </c>
      <c r="AB140" s="1078">
        <v>0</v>
      </c>
      <c r="AC140" s="1078">
        <v>0</v>
      </c>
      <c r="AD140" s="1124"/>
      <c r="AE140" s="1078"/>
      <c r="AF140" s="1078"/>
      <c r="AG140" s="1374"/>
      <c r="AH140" s="1124">
        <v>0</v>
      </c>
      <c r="AI140" s="1320"/>
      <c r="AJ140" s="1078">
        <v>0</v>
      </c>
      <c r="AK140" s="1077"/>
      <c r="AL140" s="1079"/>
      <c r="AM140" s="1078"/>
      <c r="AN140" s="1079">
        <v>0</v>
      </c>
    </row>
    <row r="141" spans="1:40"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124"/>
      <c r="AE141" s="1078"/>
      <c r="AF141" s="1078"/>
      <c r="AG141" s="1374"/>
      <c r="AH141" s="1124"/>
      <c r="AI141" s="1320"/>
      <c r="AJ141" s="1078">
        <v>0</v>
      </c>
      <c r="AK141" s="1077"/>
      <c r="AL141" s="1079"/>
      <c r="AM141" s="1078"/>
      <c r="AN141" s="1079">
        <v>0</v>
      </c>
    </row>
    <row r="142" spans="1:40"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124"/>
      <c r="AE142" s="1078"/>
      <c r="AF142" s="1078"/>
      <c r="AG142" s="1374"/>
      <c r="AH142" s="1124"/>
      <c r="AI142" s="1320"/>
      <c r="AJ142" s="1078">
        <v>0</v>
      </c>
      <c r="AK142" s="1077"/>
      <c r="AL142" s="1079"/>
      <c r="AM142" s="1078"/>
      <c r="AN142" s="1079">
        <v>0</v>
      </c>
    </row>
    <row r="143" spans="1:40"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124"/>
      <c r="AE143" s="1078"/>
      <c r="AF143" s="1078"/>
      <c r="AG143" s="1374"/>
      <c r="AH143" s="1124"/>
      <c r="AI143" s="1320"/>
      <c r="AJ143" s="1078">
        <v>0</v>
      </c>
      <c r="AK143" s="1077"/>
      <c r="AL143" s="1079"/>
      <c r="AM143" s="1078"/>
      <c r="AN143" s="1079">
        <v>0</v>
      </c>
    </row>
    <row r="144" spans="1:40"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124"/>
      <c r="AE144" s="1078"/>
      <c r="AF144" s="1078"/>
      <c r="AG144" s="1374"/>
      <c r="AH144" s="1124"/>
      <c r="AI144" s="1320"/>
      <c r="AJ144" s="1078">
        <v>0</v>
      </c>
      <c r="AK144" s="1077"/>
      <c r="AL144" s="1079"/>
      <c r="AM144" s="1078"/>
      <c r="AN144" s="1079">
        <v>0</v>
      </c>
    </row>
    <row r="145" spans="1:40"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124"/>
      <c r="AE145" s="1078"/>
      <c r="AF145" s="1078"/>
      <c r="AG145" s="1374"/>
      <c r="AH145" s="1124"/>
      <c r="AI145" s="1320"/>
      <c r="AJ145" s="1078">
        <v>0</v>
      </c>
      <c r="AK145" s="1077"/>
      <c r="AL145" s="1079"/>
      <c r="AM145" s="1078"/>
      <c r="AN145" s="1079">
        <v>0</v>
      </c>
    </row>
    <row r="146" spans="1:40"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124"/>
      <c r="AE146" s="1078"/>
      <c r="AF146" s="1078"/>
      <c r="AG146" s="1374"/>
      <c r="AH146" s="1124"/>
      <c r="AI146" s="1320"/>
      <c r="AJ146" s="1078">
        <v>0</v>
      </c>
      <c r="AK146" s="1077"/>
      <c r="AL146" s="1079"/>
      <c r="AM146" s="1078"/>
      <c r="AN146" s="1079">
        <v>0</v>
      </c>
    </row>
    <row r="147" spans="1:40"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124"/>
      <c r="AE147" s="1078"/>
      <c r="AF147" s="1078"/>
      <c r="AG147" s="1374"/>
      <c r="AH147" s="1124"/>
      <c r="AI147" s="1320"/>
      <c r="AJ147" s="1078">
        <v>0</v>
      </c>
      <c r="AK147" s="1077"/>
      <c r="AL147" s="1079"/>
      <c r="AM147" s="1078"/>
      <c r="AN147" s="1079">
        <v>0</v>
      </c>
    </row>
    <row r="148" spans="1:40"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124"/>
      <c r="AE148" s="1078"/>
      <c r="AF148" s="1078"/>
      <c r="AG148" s="1374"/>
      <c r="AH148" s="1124"/>
      <c r="AI148" s="1320"/>
      <c r="AJ148" s="1078">
        <v>0</v>
      </c>
      <c r="AK148" s="1077"/>
      <c r="AL148" s="1079"/>
      <c r="AM148" s="1078"/>
      <c r="AN148" s="1079">
        <v>0</v>
      </c>
    </row>
    <row r="149" spans="1:40"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124"/>
      <c r="AE149" s="1078"/>
      <c r="AF149" s="1078"/>
      <c r="AG149" s="1374"/>
      <c r="AH149" s="1124"/>
      <c r="AI149" s="1320"/>
      <c r="AJ149" s="1078">
        <v>0</v>
      </c>
      <c r="AK149" s="1077"/>
      <c r="AL149" s="1079"/>
      <c r="AM149" s="1078"/>
      <c r="AN149" s="1079">
        <v>0</v>
      </c>
    </row>
    <row r="150" spans="1:40"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124"/>
      <c r="AE150" s="1078"/>
      <c r="AF150" s="1078"/>
      <c r="AG150" s="1374"/>
      <c r="AH150" s="1124"/>
      <c r="AI150" s="1320"/>
      <c r="AJ150" s="1078">
        <v>0</v>
      </c>
      <c r="AK150" s="1077"/>
      <c r="AL150" s="1079"/>
      <c r="AM150" s="1078"/>
      <c r="AN150" s="1079">
        <v>0</v>
      </c>
    </row>
    <row r="151" spans="1:40"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124"/>
      <c r="AE151" s="1078"/>
      <c r="AF151" s="1078"/>
      <c r="AG151" s="1374"/>
      <c r="AH151" s="1124"/>
      <c r="AI151" s="1320"/>
      <c r="AJ151" s="1078">
        <v>0</v>
      </c>
      <c r="AK151" s="1077"/>
      <c r="AL151" s="1079"/>
      <c r="AM151" s="1078"/>
      <c r="AN151" s="1079">
        <v>0</v>
      </c>
    </row>
    <row r="152" spans="1:40"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v>0</v>
      </c>
      <c r="AB152" s="1078">
        <v>0</v>
      </c>
      <c r="AC152" s="1078">
        <v>0</v>
      </c>
      <c r="AD152" s="1124"/>
      <c r="AE152" s="1078"/>
      <c r="AF152" s="1078"/>
      <c r="AG152" s="1374"/>
      <c r="AH152" s="1124">
        <v>0</v>
      </c>
      <c r="AI152" s="1320"/>
      <c r="AJ152" s="1078">
        <v>0</v>
      </c>
      <c r="AK152" s="1077"/>
      <c r="AL152" s="1079"/>
      <c r="AM152" s="1078"/>
      <c r="AN152" s="1079">
        <v>0</v>
      </c>
    </row>
    <row r="153" spans="1:40"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124"/>
      <c r="AE153" s="1078"/>
      <c r="AF153" s="1078"/>
      <c r="AG153" s="1374"/>
      <c r="AH153" s="1124"/>
      <c r="AI153" s="1320"/>
      <c r="AJ153" s="1078">
        <v>0</v>
      </c>
      <c r="AK153" s="1077"/>
      <c r="AL153" s="1079"/>
      <c r="AM153" s="1078"/>
      <c r="AN153" s="1079">
        <v>0</v>
      </c>
    </row>
    <row r="154" spans="1:40"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124"/>
      <c r="AE154" s="1078"/>
      <c r="AF154" s="1078"/>
      <c r="AG154" s="1374"/>
      <c r="AH154" s="1124"/>
      <c r="AI154" s="1320"/>
      <c r="AJ154" s="1078">
        <v>0</v>
      </c>
      <c r="AK154" s="1077"/>
      <c r="AL154" s="1079"/>
      <c r="AM154" s="1078"/>
      <c r="AN154" s="1079">
        <v>0</v>
      </c>
    </row>
    <row r="155" spans="1:40"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124"/>
      <c r="AE155" s="1078"/>
      <c r="AF155" s="1078"/>
      <c r="AG155" s="1374"/>
      <c r="AH155" s="1124"/>
      <c r="AI155" s="1320"/>
      <c r="AJ155" s="1078">
        <v>0</v>
      </c>
      <c r="AK155" s="1077"/>
      <c r="AL155" s="1079"/>
      <c r="AM155" s="1078"/>
      <c r="AN155" s="1079">
        <v>0</v>
      </c>
    </row>
    <row r="156" spans="1:40"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124"/>
      <c r="AE156" s="1078"/>
      <c r="AF156" s="1078"/>
      <c r="AG156" s="1374"/>
      <c r="AH156" s="1124"/>
      <c r="AI156" s="1320"/>
      <c r="AJ156" s="1078">
        <v>0</v>
      </c>
      <c r="AK156" s="1077"/>
      <c r="AL156" s="1079"/>
      <c r="AM156" s="1078"/>
      <c r="AN156" s="1079">
        <v>0</v>
      </c>
    </row>
    <row r="157" spans="1:40"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124"/>
      <c r="AE157" s="1078"/>
      <c r="AF157" s="1078"/>
      <c r="AG157" s="1374"/>
      <c r="AH157" s="1124"/>
      <c r="AI157" s="1320"/>
      <c r="AJ157" s="1078">
        <v>0</v>
      </c>
      <c r="AK157" s="1077"/>
      <c r="AL157" s="1079"/>
      <c r="AM157" s="1078"/>
      <c r="AN157" s="1079">
        <v>0</v>
      </c>
    </row>
    <row r="158" spans="1:40"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124"/>
      <c r="AE158" s="1078"/>
      <c r="AF158" s="1078"/>
      <c r="AG158" s="1374"/>
      <c r="AH158" s="1124"/>
      <c r="AI158" s="1320"/>
      <c r="AJ158" s="1078">
        <v>0</v>
      </c>
      <c r="AK158" s="1077"/>
      <c r="AL158" s="1079"/>
      <c r="AM158" s="1078"/>
      <c r="AN158" s="1079">
        <v>0</v>
      </c>
    </row>
    <row r="159" spans="1:40"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124"/>
      <c r="AE159" s="1078"/>
      <c r="AF159" s="1078"/>
      <c r="AG159" s="1374"/>
      <c r="AH159" s="1124"/>
      <c r="AI159" s="1320"/>
      <c r="AJ159" s="1078">
        <v>0</v>
      </c>
      <c r="AK159" s="1077"/>
      <c r="AL159" s="1079"/>
      <c r="AM159" s="1078"/>
      <c r="AN159" s="1079">
        <v>0</v>
      </c>
    </row>
    <row r="160" spans="1:40"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40000</v>
      </c>
      <c r="S160" s="700">
        <v>57030.435473847145</v>
      </c>
      <c r="T160" s="567">
        <v>40000</v>
      </c>
      <c r="U160" s="1077">
        <v>35000</v>
      </c>
      <c r="V160" s="1078"/>
      <c r="W160" s="1079">
        <v>5000</v>
      </c>
      <c r="X160" s="1078">
        <v>40000</v>
      </c>
      <c r="Y160" s="1078">
        <v>35000</v>
      </c>
      <c r="Z160" s="1078"/>
      <c r="AA160" s="1078"/>
      <c r="AB160" s="1078"/>
      <c r="AC160" s="1078"/>
      <c r="AD160" s="1124">
        <v>94.36</v>
      </c>
      <c r="AE160" s="1078"/>
      <c r="AF160" s="1078"/>
      <c r="AG160" s="1374"/>
      <c r="AH160" s="1124"/>
      <c r="AI160" s="1320"/>
      <c r="AJ160" s="1078">
        <v>0</v>
      </c>
      <c r="AK160" s="1077"/>
      <c r="AL160" s="1079"/>
      <c r="AM160" s="1078"/>
      <c r="AN160" s="1079">
        <v>0</v>
      </c>
    </row>
    <row r="161" spans="1:40"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v>0</v>
      </c>
      <c r="Y161" s="1078">
        <v>35000</v>
      </c>
      <c r="Z161" s="1078"/>
      <c r="AA161" s="1078"/>
      <c r="AB161" s="1078"/>
      <c r="AC161" s="1078"/>
      <c r="AD161" s="1124">
        <v>94.36</v>
      </c>
      <c r="AE161" s="1078"/>
      <c r="AF161" s="1078"/>
      <c r="AG161" s="1374"/>
      <c r="AH161" s="1124"/>
      <c r="AI161" s="1320"/>
      <c r="AJ161" s="1078">
        <v>0</v>
      </c>
      <c r="AK161" s="1077"/>
      <c r="AL161" s="1079"/>
      <c r="AM161" s="1078"/>
      <c r="AN161" s="1079">
        <v>0</v>
      </c>
    </row>
    <row r="162" spans="1:40"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v>0</v>
      </c>
      <c r="Y162" s="1078">
        <v>35000</v>
      </c>
      <c r="Z162" s="1078"/>
      <c r="AA162" s="1078"/>
      <c r="AB162" s="1078"/>
      <c r="AC162" s="1078"/>
      <c r="AD162" s="1124">
        <v>94.36</v>
      </c>
      <c r="AE162" s="1078"/>
      <c r="AF162" s="1078"/>
      <c r="AG162" s="1374"/>
      <c r="AH162" s="1124"/>
      <c r="AI162" s="1320"/>
      <c r="AJ162" s="1078">
        <v>0</v>
      </c>
      <c r="AK162" s="1077"/>
      <c r="AL162" s="1079"/>
      <c r="AM162" s="1078"/>
      <c r="AN162" s="1079">
        <v>0</v>
      </c>
    </row>
    <row r="163" spans="1:40"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v>0</v>
      </c>
      <c r="Y163" s="1078">
        <v>35000</v>
      </c>
      <c r="Z163" s="1078"/>
      <c r="AA163" s="1078"/>
      <c r="AB163" s="1078"/>
      <c r="AC163" s="1078"/>
      <c r="AD163" s="1124">
        <v>94.36</v>
      </c>
      <c r="AE163" s="1078"/>
      <c r="AF163" s="1078"/>
      <c r="AG163" s="1374"/>
      <c r="AH163" s="1124"/>
      <c r="AI163" s="1320"/>
      <c r="AJ163" s="1078">
        <v>0</v>
      </c>
      <c r="AK163" s="1077"/>
      <c r="AL163" s="1079"/>
      <c r="AM163" s="1078"/>
      <c r="AN163" s="1079">
        <v>0</v>
      </c>
    </row>
    <row r="164" spans="1:40" s="144" customFormat="1" ht="15.75" customHeight="1">
      <c r="A164" s="994"/>
      <c r="B164" s="994"/>
      <c r="C164" s="236"/>
      <c r="D164" s="236"/>
      <c r="E164" s="236"/>
      <c r="F164" s="1070"/>
      <c r="G164" s="863">
        <v>11</v>
      </c>
      <c r="H164" s="1076">
        <v>2001</v>
      </c>
      <c r="I164" s="864">
        <v>2002</v>
      </c>
      <c r="J164" s="864">
        <v>2002</v>
      </c>
      <c r="K164" s="919"/>
      <c r="L164" s="1077">
        <v>0</v>
      </c>
      <c r="M164" s="1078">
        <v>6000000</v>
      </c>
      <c r="N164" s="1078">
        <v>0</v>
      </c>
      <c r="O164" s="1079">
        <v>6000000</v>
      </c>
      <c r="P164" s="568">
        <v>6000000</v>
      </c>
      <c r="Q164" s="700">
        <v>8554565.3210770711</v>
      </c>
      <c r="R164" s="700">
        <v>0</v>
      </c>
      <c r="S164" s="700">
        <v>0</v>
      </c>
      <c r="T164" s="567">
        <v>0</v>
      </c>
      <c r="U164" s="568">
        <v>0</v>
      </c>
      <c r="V164" s="1078">
        <v>0</v>
      </c>
      <c r="W164" s="1079">
        <v>0</v>
      </c>
      <c r="X164" s="1078">
        <v>0</v>
      </c>
      <c r="Y164" s="1078">
        <v>35000</v>
      </c>
      <c r="Z164" s="1078"/>
      <c r="AA164" s="1078">
        <v>0</v>
      </c>
      <c r="AB164" s="1078">
        <v>0</v>
      </c>
      <c r="AC164" s="1078">
        <v>0</v>
      </c>
      <c r="AD164" s="1124">
        <v>94.36</v>
      </c>
      <c r="AE164" s="1078">
        <v>6000000</v>
      </c>
      <c r="AF164" s="1078">
        <v>0</v>
      </c>
      <c r="AG164" s="1375"/>
      <c r="AH164" s="1124"/>
      <c r="AI164" s="1320"/>
      <c r="AJ164" s="1078">
        <v>0</v>
      </c>
      <c r="AK164" s="1077"/>
      <c r="AL164" s="1079">
        <v>6000000</v>
      </c>
      <c r="AM164" s="1078"/>
      <c r="AN164" s="1079">
        <v>6000000</v>
      </c>
    </row>
    <row r="165" spans="1:40"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v>0</v>
      </c>
      <c r="V165" s="1078">
        <v>0</v>
      </c>
      <c r="W165" s="1079">
        <v>0</v>
      </c>
      <c r="X165" s="1078">
        <v>0</v>
      </c>
      <c r="Y165" s="1078">
        <v>35000</v>
      </c>
      <c r="Z165" s="1078"/>
      <c r="AA165" s="1078"/>
      <c r="AB165" s="1078"/>
      <c r="AC165" s="1078"/>
      <c r="AD165" s="1124">
        <v>94.36</v>
      </c>
      <c r="AE165" s="1078"/>
      <c r="AF165" s="1078">
        <v>0</v>
      </c>
      <c r="AG165" s="1375"/>
      <c r="AH165" s="1124"/>
      <c r="AI165" s="1320"/>
      <c r="AJ165" s="1078">
        <v>0</v>
      </c>
      <c r="AK165" s="1077"/>
      <c r="AL165" s="1079">
        <v>0</v>
      </c>
      <c r="AM165" s="1078"/>
      <c r="AN165" s="1079">
        <v>0</v>
      </c>
    </row>
    <row r="166" spans="1:40"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v>0</v>
      </c>
      <c r="V166" s="1078">
        <v>0</v>
      </c>
      <c r="W166" s="1079">
        <v>0</v>
      </c>
      <c r="X166" s="1078">
        <v>0</v>
      </c>
      <c r="Y166" s="1078">
        <v>35000</v>
      </c>
      <c r="Z166" s="1078"/>
      <c r="AA166" s="1078"/>
      <c r="AB166" s="1078"/>
      <c r="AC166" s="1078"/>
      <c r="AD166" s="1124">
        <v>94.36</v>
      </c>
      <c r="AE166" s="1078"/>
      <c r="AF166" s="1078">
        <v>0</v>
      </c>
      <c r="AG166" s="1375"/>
      <c r="AH166" s="1124"/>
      <c r="AI166" s="1320"/>
      <c r="AJ166" s="1078">
        <v>0</v>
      </c>
      <c r="AK166" s="1077"/>
      <c r="AL166" s="1079">
        <v>0</v>
      </c>
      <c r="AM166" s="1078"/>
      <c r="AN166" s="1079">
        <v>0</v>
      </c>
    </row>
    <row r="167" spans="1:40"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v>0</v>
      </c>
      <c r="V167" s="1078">
        <v>0</v>
      </c>
      <c r="W167" s="1079">
        <v>0</v>
      </c>
      <c r="X167" s="1078">
        <v>0</v>
      </c>
      <c r="Y167" s="1078">
        <v>35000</v>
      </c>
      <c r="Z167" s="1078"/>
      <c r="AA167" s="1078"/>
      <c r="AB167" s="1078"/>
      <c r="AC167" s="1078"/>
      <c r="AD167" s="1124">
        <v>94.36</v>
      </c>
      <c r="AE167" s="1078"/>
      <c r="AF167" s="1078">
        <v>0</v>
      </c>
      <c r="AG167" s="1375"/>
      <c r="AH167" s="1124"/>
      <c r="AI167" s="1320"/>
      <c r="AJ167" s="1078">
        <v>0</v>
      </c>
      <c r="AK167" s="1077"/>
      <c r="AL167" s="1079">
        <v>0</v>
      </c>
      <c r="AM167" s="1078"/>
      <c r="AN167" s="1079">
        <v>0</v>
      </c>
    </row>
    <row r="168" spans="1:40"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v>0</v>
      </c>
      <c r="V168" s="1078">
        <v>0</v>
      </c>
      <c r="W168" s="1079">
        <v>0</v>
      </c>
      <c r="X168" s="1078">
        <v>0</v>
      </c>
      <c r="Y168" s="1078">
        <v>35000</v>
      </c>
      <c r="Z168" s="1078"/>
      <c r="AA168" s="1078"/>
      <c r="AB168" s="1078"/>
      <c r="AC168" s="1078"/>
      <c r="AD168" s="1124">
        <v>94.36</v>
      </c>
      <c r="AE168" s="1078"/>
      <c r="AF168" s="1078">
        <v>0</v>
      </c>
      <c r="AG168" s="1375"/>
      <c r="AH168" s="1124"/>
      <c r="AI168" s="1320"/>
      <c r="AJ168" s="1078">
        <v>0</v>
      </c>
      <c r="AK168" s="1077"/>
      <c r="AL168" s="1079">
        <v>0</v>
      </c>
      <c r="AM168" s="1078"/>
      <c r="AN168" s="1079">
        <v>0</v>
      </c>
    </row>
    <row r="169" spans="1:40"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v>0</v>
      </c>
      <c r="V169" s="1078">
        <v>0</v>
      </c>
      <c r="W169" s="1079">
        <v>0</v>
      </c>
      <c r="X169" s="1078">
        <v>0</v>
      </c>
      <c r="Y169" s="1078">
        <v>35000</v>
      </c>
      <c r="Z169" s="1078"/>
      <c r="AA169" s="1078"/>
      <c r="AB169" s="1078"/>
      <c r="AC169" s="1078"/>
      <c r="AD169" s="1124">
        <v>94.36</v>
      </c>
      <c r="AE169" s="1078"/>
      <c r="AF169" s="1078">
        <v>0</v>
      </c>
      <c r="AG169" s="1375"/>
      <c r="AH169" s="1124"/>
      <c r="AI169" s="1320"/>
      <c r="AJ169" s="1078">
        <v>0</v>
      </c>
      <c r="AK169" s="1077"/>
      <c r="AL169" s="1079">
        <v>0</v>
      </c>
      <c r="AM169" s="1078"/>
      <c r="AN169" s="1079">
        <v>0</v>
      </c>
    </row>
    <row r="170" spans="1:40"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v>0</v>
      </c>
      <c r="V170" s="1078">
        <v>0</v>
      </c>
      <c r="W170" s="1079">
        <v>0</v>
      </c>
      <c r="X170" s="1078">
        <v>0</v>
      </c>
      <c r="Y170" s="1078">
        <v>35000</v>
      </c>
      <c r="Z170" s="1078"/>
      <c r="AA170" s="1078"/>
      <c r="AB170" s="1078"/>
      <c r="AC170" s="1078"/>
      <c r="AD170" s="1124">
        <v>94.36</v>
      </c>
      <c r="AE170" s="1078"/>
      <c r="AF170" s="1078">
        <v>0</v>
      </c>
      <c r="AG170" s="1375"/>
      <c r="AH170" s="1124"/>
      <c r="AI170" s="1320"/>
      <c r="AJ170" s="1078">
        <v>0</v>
      </c>
      <c r="AK170" s="1077"/>
      <c r="AL170" s="1079">
        <v>0</v>
      </c>
      <c r="AM170" s="1078"/>
      <c r="AN170" s="1079">
        <v>0</v>
      </c>
    </row>
    <row r="171" spans="1:40"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v>0</v>
      </c>
      <c r="V171" s="1078">
        <v>0</v>
      </c>
      <c r="W171" s="1079">
        <v>0</v>
      </c>
      <c r="X171" s="1078">
        <v>0</v>
      </c>
      <c r="Y171" s="1078">
        <v>35000</v>
      </c>
      <c r="Z171" s="1078"/>
      <c r="AA171" s="1078"/>
      <c r="AB171" s="1078"/>
      <c r="AC171" s="1078"/>
      <c r="AD171" s="1124">
        <v>94.36</v>
      </c>
      <c r="AE171" s="1078"/>
      <c r="AF171" s="1078">
        <v>0</v>
      </c>
      <c r="AG171" s="1375"/>
      <c r="AH171" s="1124"/>
      <c r="AI171" s="1320"/>
      <c r="AJ171" s="1078">
        <v>0</v>
      </c>
      <c r="AK171" s="1077"/>
      <c r="AL171" s="1079">
        <v>0</v>
      </c>
      <c r="AM171" s="1078"/>
      <c r="AN171" s="1079">
        <v>0</v>
      </c>
    </row>
    <row r="172" spans="1:40"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v>0</v>
      </c>
      <c r="V172" s="1078">
        <v>0</v>
      </c>
      <c r="W172" s="1079">
        <v>0</v>
      </c>
      <c r="X172" s="1078">
        <v>0</v>
      </c>
      <c r="Y172" s="1078">
        <v>35000</v>
      </c>
      <c r="Z172" s="1078"/>
      <c r="AA172" s="1078"/>
      <c r="AB172" s="1078"/>
      <c r="AC172" s="1078"/>
      <c r="AD172" s="1124">
        <v>94.36</v>
      </c>
      <c r="AE172" s="1078"/>
      <c r="AF172" s="1078">
        <v>0</v>
      </c>
      <c r="AG172" s="1375"/>
      <c r="AH172" s="1124"/>
      <c r="AI172" s="1320"/>
      <c r="AJ172" s="1078">
        <v>0</v>
      </c>
      <c r="AK172" s="1077"/>
      <c r="AL172" s="1079">
        <v>0</v>
      </c>
      <c r="AM172" s="1078"/>
      <c r="AN172" s="1079">
        <v>0</v>
      </c>
    </row>
    <row r="173" spans="1:40"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v>0</v>
      </c>
      <c r="V173" s="1078">
        <v>0</v>
      </c>
      <c r="W173" s="1079">
        <v>0</v>
      </c>
      <c r="X173" s="1078">
        <v>0</v>
      </c>
      <c r="Y173" s="1078">
        <v>35000</v>
      </c>
      <c r="Z173" s="1078"/>
      <c r="AA173" s="1078"/>
      <c r="AB173" s="1078"/>
      <c r="AC173" s="1078"/>
      <c r="AD173" s="1124">
        <v>94.36</v>
      </c>
      <c r="AE173" s="1078"/>
      <c r="AF173" s="1078">
        <v>0</v>
      </c>
      <c r="AG173" s="1375"/>
      <c r="AH173" s="1124"/>
      <c r="AI173" s="1320"/>
      <c r="AJ173" s="1078">
        <v>0</v>
      </c>
      <c r="AK173" s="1077"/>
      <c r="AL173" s="1079">
        <v>0</v>
      </c>
      <c r="AM173" s="1078"/>
      <c r="AN173" s="1079">
        <v>0</v>
      </c>
    </row>
    <row r="174" spans="1:40"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v>0</v>
      </c>
      <c r="V174" s="1078">
        <v>0</v>
      </c>
      <c r="W174" s="1079">
        <v>0</v>
      </c>
      <c r="X174" s="1078">
        <v>0</v>
      </c>
      <c r="Y174" s="1078">
        <v>35000</v>
      </c>
      <c r="Z174" s="1078"/>
      <c r="AA174" s="1078"/>
      <c r="AB174" s="1078"/>
      <c r="AC174" s="1078"/>
      <c r="AD174" s="1124">
        <v>94.36</v>
      </c>
      <c r="AE174" s="1078"/>
      <c r="AF174" s="1078">
        <v>0</v>
      </c>
      <c r="AG174" s="1375"/>
      <c r="AH174" s="1124"/>
      <c r="AI174" s="1320"/>
      <c r="AJ174" s="1078">
        <v>0</v>
      </c>
      <c r="AK174" s="1077"/>
      <c r="AL174" s="1079">
        <v>0</v>
      </c>
      <c r="AM174" s="1078"/>
      <c r="AN174" s="1079">
        <v>0</v>
      </c>
    </row>
    <row r="175" spans="1:40"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v>0</v>
      </c>
      <c r="Y175" s="1078">
        <v>35000</v>
      </c>
      <c r="Z175" s="1078"/>
      <c r="AA175" s="1078"/>
      <c r="AB175" s="1078"/>
      <c r="AC175" s="1078"/>
      <c r="AD175" s="1124">
        <v>94.36</v>
      </c>
      <c r="AE175" s="1078"/>
      <c r="AF175" s="1078">
        <v>0</v>
      </c>
      <c r="AG175" s="1375"/>
      <c r="AH175" s="1124"/>
      <c r="AI175" s="1320"/>
      <c r="AJ175" s="1078">
        <v>0</v>
      </c>
      <c r="AK175" s="1077"/>
      <c r="AL175" s="1079">
        <v>0</v>
      </c>
      <c r="AM175" s="1078"/>
      <c r="AN175" s="1079">
        <v>0</v>
      </c>
    </row>
    <row r="176" spans="1:40" s="144" customFormat="1" ht="15.75" customHeight="1">
      <c r="A176" s="994"/>
      <c r="B176" s="994"/>
      <c r="C176" s="236"/>
      <c r="D176" s="236"/>
      <c r="E176" s="236"/>
      <c r="F176" s="1070"/>
      <c r="G176" s="863">
        <v>11</v>
      </c>
      <c r="H176" s="1076">
        <v>2002</v>
      </c>
      <c r="I176" s="864">
        <v>2003</v>
      </c>
      <c r="J176" s="864">
        <v>2003</v>
      </c>
      <c r="K176" s="919"/>
      <c r="L176" s="1077">
        <v>0</v>
      </c>
      <c r="M176" s="1078">
        <v>8250000</v>
      </c>
      <c r="N176" s="1078">
        <v>0</v>
      </c>
      <c r="O176" s="1079">
        <v>8250000</v>
      </c>
      <c r="P176" s="568">
        <v>8250000</v>
      </c>
      <c r="Q176" s="700">
        <v>11419929.433476675</v>
      </c>
      <c r="R176" s="700">
        <v>45000</v>
      </c>
      <c r="S176" s="700">
        <v>62290.524182600049</v>
      </c>
      <c r="T176" s="567">
        <v>45000</v>
      </c>
      <c r="U176" s="568">
        <v>15000</v>
      </c>
      <c r="V176" s="700"/>
      <c r="W176" s="1079">
        <v>30000</v>
      </c>
      <c r="X176" s="1078">
        <v>45000</v>
      </c>
      <c r="Y176" s="1078">
        <v>50000</v>
      </c>
      <c r="Z176" s="1078"/>
      <c r="AA176" s="1078">
        <v>0</v>
      </c>
      <c r="AB176" s="1078">
        <v>0</v>
      </c>
      <c r="AC176" s="1078">
        <v>0</v>
      </c>
      <c r="AD176" s="1124">
        <v>94.36</v>
      </c>
      <c r="AE176" s="1078">
        <v>8250000</v>
      </c>
      <c r="AF176" s="1078">
        <v>4246200</v>
      </c>
      <c r="AG176" s="1375"/>
      <c r="AH176" s="1124"/>
      <c r="AI176" s="1320"/>
      <c r="AJ176" s="1078">
        <v>0</v>
      </c>
      <c r="AK176" s="1077">
        <v>0</v>
      </c>
      <c r="AL176" s="1079">
        <v>8250000</v>
      </c>
      <c r="AM176" s="1078"/>
      <c r="AN176" s="1079">
        <v>8250000</v>
      </c>
    </row>
    <row r="177" spans="1:40"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1079"/>
      <c r="X177" s="1078">
        <v>0</v>
      </c>
      <c r="Y177" s="1078">
        <v>50000</v>
      </c>
      <c r="Z177" s="1078"/>
      <c r="AA177" s="1078"/>
      <c r="AB177" s="1078"/>
      <c r="AC177" s="1078"/>
      <c r="AD177" s="1124">
        <v>94.36</v>
      </c>
      <c r="AE177" s="1078"/>
      <c r="AF177" s="1078">
        <v>0</v>
      </c>
      <c r="AG177" s="1375"/>
      <c r="AH177" s="1124"/>
      <c r="AI177" s="1320"/>
      <c r="AJ177" s="1078">
        <v>0</v>
      </c>
      <c r="AK177" s="1077"/>
      <c r="AL177" s="1079">
        <v>0</v>
      </c>
      <c r="AM177" s="1078"/>
      <c r="AN177" s="1079">
        <v>0</v>
      </c>
    </row>
    <row r="178" spans="1:40"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1079"/>
      <c r="X178" s="1078">
        <v>0</v>
      </c>
      <c r="Y178" s="1078">
        <v>50000</v>
      </c>
      <c r="Z178" s="1078"/>
      <c r="AA178" s="1078"/>
      <c r="AB178" s="1078"/>
      <c r="AC178" s="1078"/>
      <c r="AD178" s="1124">
        <v>94.36</v>
      </c>
      <c r="AE178" s="1078"/>
      <c r="AF178" s="1078">
        <v>0</v>
      </c>
      <c r="AG178" s="1375"/>
      <c r="AH178" s="1124"/>
      <c r="AI178" s="1320"/>
      <c r="AJ178" s="1078">
        <v>0</v>
      </c>
      <c r="AK178" s="1077"/>
      <c r="AL178" s="1079">
        <v>0</v>
      </c>
      <c r="AM178" s="1078"/>
      <c r="AN178" s="1079">
        <v>0</v>
      </c>
    </row>
    <row r="179" spans="1:40"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1079"/>
      <c r="X179" s="1078">
        <v>0</v>
      </c>
      <c r="Y179" s="1078">
        <v>50000</v>
      </c>
      <c r="Z179" s="1078"/>
      <c r="AA179" s="1078"/>
      <c r="AB179" s="1078"/>
      <c r="AC179" s="1078"/>
      <c r="AD179" s="1124">
        <v>94.36</v>
      </c>
      <c r="AE179" s="1078"/>
      <c r="AF179" s="1078">
        <v>0</v>
      </c>
      <c r="AG179" s="1375"/>
      <c r="AH179" s="1124"/>
      <c r="AI179" s="1320"/>
      <c r="AJ179" s="1078">
        <v>0</v>
      </c>
      <c r="AK179" s="1077"/>
      <c r="AL179" s="1079">
        <v>0</v>
      </c>
      <c r="AM179" s="1078"/>
      <c r="AN179" s="1079">
        <v>0</v>
      </c>
    </row>
    <row r="180" spans="1:40"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1079"/>
      <c r="X180" s="1078">
        <v>0</v>
      </c>
      <c r="Y180" s="1078">
        <v>50000</v>
      </c>
      <c r="Z180" s="1078"/>
      <c r="AA180" s="1078"/>
      <c r="AB180" s="1078"/>
      <c r="AC180" s="1078"/>
      <c r="AD180" s="1124">
        <v>94.36</v>
      </c>
      <c r="AE180" s="1078"/>
      <c r="AF180" s="1078">
        <v>0</v>
      </c>
      <c r="AG180" s="1375"/>
      <c r="AH180" s="1124"/>
      <c r="AI180" s="1320"/>
      <c r="AJ180" s="1078">
        <v>0</v>
      </c>
      <c r="AK180" s="1077"/>
      <c r="AL180" s="1079">
        <v>0</v>
      </c>
      <c r="AM180" s="1078"/>
      <c r="AN180" s="1079">
        <v>0</v>
      </c>
    </row>
    <row r="181" spans="1:40"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1079"/>
      <c r="X181" s="1078">
        <v>0</v>
      </c>
      <c r="Y181" s="1078">
        <v>50000</v>
      </c>
      <c r="Z181" s="1078"/>
      <c r="AA181" s="1078"/>
      <c r="AB181" s="1078"/>
      <c r="AC181" s="1078"/>
      <c r="AD181" s="1124">
        <v>94.36</v>
      </c>
      <c r="AE181" s="1078"/>
      <c r="AF181" s="1078">
        <v>0</v>
      </c>
      <c r="AG181" s="1375"/>
      <c r="AH181" s="1124"/>
      <c r="AI181" s="1320"/>
      <c r="AJ181" s="1078">
        <v>0</v>
      </c>
      <c r="AK181" s="1077"/>
      <c r="AL181" s="1079">
        <v>0</v>
      </c>
      <c r="AM181" s="1078"/>
      <c r="AN181" s="1079">
        <v>0</v>
      </c>
    </row>
    <row r="182" spans="1:40"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1079"/>
      <c r="X182" s="1078">
        <v>0</v>
      </c>
      <c r="Y182" s="1078">
        <v>50000</v>
      </c>
      <c r="Z182" s="1078"/>
      <c r="AA182" s="1078"/>
      <c r="AB182" s="1078"/>
      <c r="AC182" s="1078"/>
      <c r="AD182" s="1124">
        <v>94.36</v>
      </c>
      <c r="AE182" s="1078"/>
      <c r="AF182" s="1078">
        <v>0</v>
      </c>
      <c r="AG182" s="1375"/>
      <c r="AH182" s="1124"/>
      <c r="AI182" s="1320"/>
      <c r="AJ182" s="1078">
        <v>0</v>
      </c>
      <c r="AK182" s="1077"/>
      <c r="AL182" s="1079">
        <v>0</v>
      </c>
      <c r="AM182" s="1078"/>
      <c r="AN182" s="1079">
        <v>0</v>
      </c>
    </row>
    <row r="183" spans="1:40"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1079"/>
      <c r="X183" s="1078">
        <v>0</v>
      </c>
      <c r="Y183" s="1078">
        <v>50000</v>
      </c>
      <c r="Z183" s="1078"/>
      <c r="AA183" s="1078"/>
      <c r="AB183" s="1078"/>
      <c r="AC183" s="1078"/>
      <c r="AD183" s="1124">
        <v>94.36</v>
      </c>
      <c r="AE183" s="1078"/>
      <c r="AF183" s="1078">
        <v>0</v>
      </c>
      <c r="AG183" s="1375"/>
      <c r="AH183" s="1124"/>
      <c r="AI183" s="1320"/>
      <c r="AJ183" s="1078">
        <v>0</v>
      </c>
      <c r="AK183" s="1077"/>
      <c r="AL183" s="1079">
        <v>0</v>
      </c>
      <c r="AM183" s="1078"/>
      <c r="AN183" s="1079">
        <v>0</v>
      </c>
    </row>
    <row r="184" spans="1:40"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1079"/>
      <c r="X184" s="1078">
        <v>0</v>
      </c>
      <c r="Y184" s="1078">
        <v>50000</v>
      </c>
      <c r="Z184" s="1078"/>
      <c r="AA184" s="1078"/>
      <c r="AB184" s="1078"/>
      <c r="AC184" s="1078"/>
      <c r="AD184" s="1124">
        <v>94.36</v>
      </c>
      <c r="AE184" s="1078"/>
      <c r="AF184" s="1078">
        <v>0</v>
      </c>
      <c r="AG184" s="1375"/>
      <c r="AH184" s="1124"/>
      <c r="AI184" s="1320"/>
      <c r="AJ184" s="1078">
        <v>0</v>
      </c>
      <c r="AK184" s="1077"/>
      <c r="AL184" s="1079">
        <v>0</v>
      </c>
      <c r="AM184" s="1078"/>
      <c r="AN184" s="1079">
        <v>0</v>
      </c>
    </row>
    <row r="185" spans="1:40"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1079"/>
      <c r="X185" s="1078">
        <v>0</v>
      </c>
      <c r="Y185" s="1078">
        <v>50000</v>
      </c>
      <c r="Z185" s="1078"/>
      <c r="AA185" s="1078"/>
      <c r="AB185" s="1078"/>
      <c r="AC185" s="1078"/>
      <c r="AD185" s="1124">
        <v>94.36</v>
      </c>
      <c r="AE185" s="1078"/>
      <c r="AF185" s="1078">
        <v>0</v>
      </c>
      <c r="AG185" s="1375"/>
      <c r="AH185" s="1124"/>
      <c r="AI185" s="1320"/>
      <c r="AJ185" s="1078">
        <v>0</v>
      </c>
      <c r="AK185" s="1077"/>
      <c r="AL185" s="1079">
        <v>0</v>
      </c>
      <c r="AM185" s="1078"/>
      <c r="AN185" s="1079">
        <v>0</v>
      </c>
    </row>
    <row r="186" spans="1:40"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1079"/>
      <c r="X186" s="1078">
        <v>0</v>
      </c>
      <c r="Y186" s="1078">
        <v>50000</v>
      </c>
      <c r="Z186" s="1078"/>
      <c r="AA186" s="1078"/>
      <c r="AB186" s="1078"/>
      <c r="AC186" s="1078"/>
      <c r="AD186" s="1124">
        <v>94.36</v>
      </c>
      <c r="AE186" s="1078"/>
      <c r="AF186" s="1078">
        <v>0</v>
      </c>
      <c r="AG186" s="1375"/>
      <c r="AH186" s="1124"/>
      <c r="AI186" s="1320"/>
      <c r="AJ186" s="1078">
        <v>0</v>
      </c>
      <c r="AK186" s="1077"/>
      <c r="AL186" s="1079">
        <v>0</v>
      </c>
      <c r="AM186" s="1078"/>
      <c r="AN186" s="1079">
        <v>0</v>
      </c>
    </row>
    <row r="187" spans="1:40"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1079"/>
      <c r="X187" s="1078">
        <v>0</v>
      </c>
      <c r="Y187" s="1078">
        <v>50000</v>
      </c>
      <c r="Z187" s="1078"/>
      <c r="AA187" s="1078"/>
      <c r="AB187" s="1078"/>
      <c r="AC187" s="1078"/>
      <c r="AD187" s="1124">
        <v>94.36</v>
      </c>
      <c r="AE187" s="1078"/>
      <c r="AF187" s="1078">
        <v>0</v>
      </c>
      <c r="AG187" s="1375"/>
      <c r="AH187" s="1124"/>
      <c r="AI187" s="1320"/>
      <c r="AJ187" s="1078">
        <v>0</v>
      </c>
      <c r="AK187" s="1077"/>
      <c r="AL187" s="1079">
        <v>0</v>
      </c>
      <c r="AM187" s="1078"/>
      <c r="AN187" s="1079">
        <v>0</v>
      </c>
    </row>
    <row r="188" spans="1:40" s="144" customFormat="1" ht="15.75" customHeight="1">
      <c r="A188" s="994"/>
      <c r="B188" s="994"/>
      <c r="C188" s="236"/>
      <c r="D188" s="236"/>
      <c r="E188" s="236"/>
      <c r="F188" s="371"/>
      <c r="G188" s="863">
        <v>11</v>
      </c>
      <c r="H188" s="1076">
        <v>2003</v>
      </c>
      <c r="I188" s="864">
        <v>2004</v>
      </c>
      <c r="J188" s="864">
        <v>2004</v>
      </c>
      <c r="K188" s="919"/>
      <c r="L188" s="1077">
        <v>0</v>
      </c>
      <c r="M188" s="1078">
        <v>3000000</v>
      </c>
      <c r="N188" s="1078">
        <v>0</v>
      </c>
      <c r="O188" s="1079">
        <v>3000000</v>
      </c>
      <c r="P188" s="568">
        <v>3000000</v>
      </c>
      <c r="Q188" s="700">
        <v>4031749.1380323651</v>
      </c>
      <c r="R188" s="700">
        <v>46239</v>
      </c>
      <c r="S188" s="700">
        <v>62141.349464492851</v>
      </c>
      <c r="T188" s="567">
        <v>46239</v>
      </c>
      <c r="U188" s="568"/>
      <c r="V188" s="700"/>
      <c r="W188" s="1079">
        <v>46239</v>
      </c>
      <c r="X188" s="1078">
        <v>46239</v>
      </c>
      <c r="Y188" s="1078">
        <v>50000</v>
      </c>
      <c r="Z188" s="1078"/>
      <c r="AA188" s="1078">
        <v>0</v>
      </c>
      <c r="AB188" s="1078">
        <v>0</v>
      </c>
      <c r="AC188" s="1078">
        <v>0</v>
      </c>
      <c r="AD188" s="1124">
        <v>94.36</v>
      </c>
      <c r="AE188" s="1078">
        <v>3000000</v>
      </c>
      <c r="AF188" s="1078">
        <v>4363112.04</v>
      </c>
      <c r="AG188" s="1375"/>
      <c r="AH188" s="1124"/>
      <c r="AI188" s="1320"/>
      <c r="AJ188" s="1078">
        <v>0</v>
      </c>
      <c r="AK188" s="1077">
        <v>0</v>
      </c>
      <c r="AL188" s="1079">
        <v>3000000</v>
      </c>
      <c r="AM188" s="1078"/>
      <c r="AN188" s="1079">
        <v>3000000</v>
      </c>
    </row>
    <row r="189" spans="1:40"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1079"/>
      <c r="X189" s="1078">
        <v>0</v>
      </c>
      <c r="Y189" s="1078">
        <v>50000</v>
      </c>
      <c r="Z189" s="1078"/>
      <c r="AA189" s="1078"/>
      <c r="AB189" s="1078"/>
      <c r="AC189" s="1078"/>
      <c r="AD189" s="1124">
        <v>94.36</v>
      </c>
      <c r="AE189" s="1078"/>
      <c r="AF189" s="1078">
        <v>0</v>
      </c>
      <c r="AG189" s="1375"/>
      <c r="AH189" s="1124"/>
      <c r="AI189" s="1320"/>
      <c r="AJ189" s="1078">
        <v>0</v>
      </c>
      <c r="AK189" s="1077"/>
      <c r="AL189" s="1079">
        <v>0</v>
      </c>
      <c r="AM189" s="1078"/>
      <c r="AN189" s="1079">
        <v>0</v>
      </c>
    </row>
    <row r="190" spans="1:40"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1079"/>
      <c r="X190" s="1078">
        <v>0</v>
      </c>
      <c r="Y190" s="1078">
        <v>50000</v>
      </c>
      <c r="Z190" s="1078"/>
      <c r="AA190" s="1078"/>
      <c r="AB190" s="1078"/>
      <c r="AC190" s="1078"/>
      <c r="AD190" s="1124">
        <v>94.36</v>
      </c>
      <c r="AE190" s="1078"/>
      <c r="AF190" s="1078">
        <v>0</v>
      </c>
      <c r="AG190" s="1375"/>
      <c r="AH190" s="1124"/>
      <c r="AI190" s="1320"/>
      <c r="AJ190" s="1078">
        <v>0</v>
      </c>
      <c r="AK190" s="1077"/>
      <c r="AL190" s="1079">
        <v>0</v>
      </c>
      <c r="AM190" s="1078"/>
      <c r="AN190" s="1079">
        <v>0</v>
      </c>
    </row>
    <row r="191" spans="1:40"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1079"/>
      <c r="X191" s="1078">
        <v>0</v>
      </c>
      <c r="Y191" s="1078">
        <v>50000</v>
      </c>
      <c r="Z191" s="1078"/>
      <c r="AA191" s="1078"/>
      <c r="AB191" s="1078"/>
      <c r="AC191" s="1078"/>
      <c r="AD191" s="1124">
        <v>94.36</v>
      </c>
      <c r="AE191" s="1078"/>
      <c r="AF191" s="1078">
        <v>0</v>
      </c>
      <c r="AG191" s="1375"/>
      <c r="AH191" s="1124"/>
      <c r="AI191" s="1320"/>
      <c r="AJ191" s="1078">
        <v>0</v>
      </c>
      <c r="AK191" s="1077"/>
      <c r="AL191" s="1079">
        <v>0</v>
      </c>
      <c r="AM191" s="1078"/>
      <c r="AN191" s="1079">
        <v>0</v>
      </c>
    </row>
    <row r="192" spans="1:40"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1079"/>
      <c r="X192" s="1078">
        <v>0</v>
      </c>
      <c r="Y192" s="1078">
        <v>50000</v>
      </c>
      <c r="Z192" s="1078"/>
      <c r="AA192" s="1078"/>
      <c r="AB192" s="1078"/>
      <c r="AC192" s="1078"/>
      <c r="AD192" s="1124">
        <v>94.36</v>
      </c>
      <c r="AE192" s="1078"/>
      <c r="AF192" s="1078">
        <v>0</v>
      </c>
      <c r="AG192" s="1375"/>
      <c r="AH192" s="1124"/>
      <c r="AI192" s="1320"/>
      <c r="AJ192" s="1078">
        <v>0</v>
      </c>
      <c r="AK192" s="1077"/>
      <c r="AL192" s="1079">
        <v>0</v>
      </c>
      <c r="AM192" s="1078"/>
      <c r="AN192" s="1079">
        <v>0</v>
      </c>
    </row>
    <row r="193" spans="1:145"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1079"/>
      <c r="X193" s="1078">
        <v>0</v>
      </c>
      <c r="Y193" s="1078">
        <v>50000</v>
      </c>
      <c r="Z193" s="1078"/>
      <c r="AA193" s="1078"/>
      <c r="AB193" s="1078"/>
      <c r="AC193" s="1078"/>
      <c r="AD193" s="1124">
        <v>94.36</v>
      </c>
      <c r="AE193" s="1078"/>
      <c r="AF193" s="1078">
        <v>0</v>
      </c>
      <c r="AG193" s="1375"/>
      <c r="AH193" s="1124"/>
      <c r="AI193" s="1320"/>
      <c r="AJ193" s="1078">
        <v>0</v>
      </c>
      <c r="AK193" s="1077"/>
      <c r="AL193" s="1079">
        <v>0</v>
      </c>
      <c r="AM193" s="1078"/>
      <c r="AN193" s="1079">
        <v>0</v>
      </c>
    </row>
    <row r="194" spans="1:145"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1079"/>
      <c r="X194" s="1078">
        <v>0</v>
      </c>
      <c r="Y194" s="1078">
        <v>50000</v>
      </c>
      <c r="Z194" s="1078"/>
      <c r="AA194" s="1078"/>
      <c r="AB194" s="1078"/>
      <c r="AC194" s="1078"/>
      <c r="AD194" s="1124">
        <v>94.36</v>
      </c>
      <c r="AE194" s="1078"/>
      <c r="AF194" s="1078">
        <v>0</v>
      </c>
      <c r="AG194" s="1375"/>
      <c r="AH194" s="1124"/>
      <c r="AI194" s="1320"/>
      <c r="AJ194" s="1078">
        <v>0</v>
      </c>
      <c r="AK194" s="1077"/>
      <c r="AL194" s="1079">
        <v>0</v>
      </c>
      <c r="AM194" s="1078"/>
      <c r="AN194" s="1079">
        <v>0</v>
      </c>
    </row>
    <row r="195" spans="1:145"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1079"/>
      <c r="X195" s="1078">
        <v>0</v>
      </c>
      <c r="Y195" s="1078">
        <v>50000</v>
      </c>
      <c r="Z195" s="1078"/>
      <c r="AA195" s="1078"/>
      <c r="AB195" s="1078"/>
      <c r="AC195" s="1078"/>
      <c r="AD195" s="1124">
        <v>94.36</v>
      </c>
      <c r="AE195" s="1078"/>
      <c r="AF195" s="1078">
        <v>0</v>
      </c>
      <c r="AG195" s="1375"/>
      <c r="AH195" s="1124"/>
      <c r="AI195" s="1320"/>
      <c r="AJ195" s="1078">
        <v>0</v>
      </c>
      <c r="AK195" s="1077"/>
      <c r="AL195" s="1079">
        <v>0</v>
      </c>
      <c r="AM195" s="1078"/>
      <c r="AN195" s="1079">
        <v>0</v>
      </c>
    </row>
    <row r="196" spans="1:145"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1079"/>
      <c r="X196" s="1078">
        <v>0</v>
      </c>
      <c r="Y196" s="1078">
        <v>50000</v>
      </c>
      <c r="Z196" s="1078"/>
      <c r="AA196" s="1078"/>
      <c r="AB196" s="1078"/>
      <c r="AC196" s="1078"/>
      <c r="AD196" s="1124">
        <v>94.36</v>
      </c>
      <c r="AE196" s="1078"/>
      <c r="AF196" s="1078">
        <v>0</v>
      </c>
      <c r="AG196" s="1375"/>
      <c r="AH196" s="1124"/>
      <c r="AI196" s="1320"/>
      <c r="AJ196" s="1078">
        <v>0</v>
      </c>
      <c r="AK196" s="1077"/>
      <c r="AL196" s="1079">
        <v>0</v>
      </c>
      <c r="AM196" s="1078"/>
      <c r="AN196" s="1079">
        <v>0</v>
      </c>
    </row>
    <row r="197" spans="1:145"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1079"/>
      <c r="X197" s="1078">
        <v>0</v>
      </c>
      <c r="Y197" s="1078">
        <v>50000</v>
      </c>
      <c r="Z197" s="1078"/>
      <c r="AA197" s="1078"/>
      <c r="AB197" s="1078"/>
      <c r="AC197" s="1078"/>
      <c r="AD197" s="1124">
        <v>94.36</v>
      </c>
      <c r="AE197" s="1078"/>
      <c r="AF197" s="1078">
        <v>0</v>
      </c>
      <c r="AG197" s="1375"/>
      <c r="AH197" s="1124"/>
      <c r="AI197" s="1320"/>
      <c r="AJ197" s="1078">
        <v>0</v>
      </c>
      <c r="AK197" s="1077"/>
      <c r="AL197" s="1079">
        <v>0</v>
      </c>
      <c r="AM197" s="1078"/>
      <c r="AN197" s="1079">
        <v>0</v>
      </c>
    </row>
    <row r="198" spans="1:145"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1079"/>
      <c r="X198" s="1078">
        <v>0</v>
      </c>
      <c r="Y198" s="1078">
        <v>50000</v>
      </c>
      <c r="Z198" s="1078"/>
      <c r="AA198" s="1078"/>
      <c r="AB198" s="1078"/>
      <c r="AC198" s="1078"/>
      <c r="AD198" s="1124">
        <v>94.36</v>
      </c>
      <c r="AE198" s="1078"/>
      <c r="AF198" s="1078">
        <v>0</v>
      </c>
      <c r="AG198" s="1375"/>
      <c r="AH198" s="1124"/>
      <c r="AI198" s="1320"/>
      <c r="AJ198" s="1078">
        <v>0</v>
      </c>
      <c r="AK198" s="1077"/>
      <c r="AL198" s="1079">
        <v>0</v>
      </c>
      <c r="AM198" s="1078"/>
      <c r="AN198" s="1079">
        <v>0</v>
      </c>
    </row>
    <row r="199" spans="1:145"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1079"/>
      <c r="X199" s="1078">
        <v>0</v>
      </c>
      <c r="Y199" s="1078">
        <v>50000</v>
      </c>
      <c r="Z199" s="1078"/>
      <c r="AA199" s="1078"/>
      <c r="AB199" s="1078"/>
      <c r="AC199" s="1078"/>
      <c r="AD199" s="1124">
        <v>94.36</v>
      </c>
      <c r="AE199" s="1078"/>
      <c r="AF199" s="1078">
        <v>0</v>
      </c>
      <c r="AG199" s="1375"/>
      <c r="AH199" s="1124"/>
      <c r="AI199" s="1320"/>
      <c r="AJ199" s="1078">
        <v>0</v>
      </c>
      <c r="AK199" s="1077"/>
      <c r="AL199" s="1079">
        <v>0</v>
      </c>
      <c r="AM199" s="1078"/>
      <c r="AN199" s="1079">
        <v>0</v>
      </c>
    </row>
    <row r="200" spans="1:145" s="141" customFormat="1" ht="15.75" customHeight="1">
      <c r="A200" s="994"/>
      <c r="B200" s="994"/>
      <c r="C200" s="236"/>
      <c r="D200" s="236"/>
      <c r="E200" s="236"/>
      <c r="F200" s="371"/>
      <c r="G200" s="863">
        <v>11</v>
      </c>
      <c r="H200" s="1076">
        <v>2004</v>
      </c>
      <c r="I200" s="864">
        <v>2005</v>
      </c>
      <c r="J200" s="864">
        <v>2005</v>
      </c>
      <c r="K200" s="919"/>
      <c r="L200" s="1077">
        <v>0</v>
      </c>
      <c r="M200" s="1078">
        <v>6470655</v>
      </c>
      <c r="N200" s="1078">
        <v>0</v>
      </c>
      <c r="O200" s="1079">
        <v>6470655</v>
      </c>
      <c r="P200" s="568">
        <v>6470655</v>
      </c>
      <c r="Q200" s="700">
        <v>8442737.1258106194</v>
      </c>
      <c r="R200" s="700">
        <v>22261</v>
      </c>
      <c r="S200" s="700">
        <v>29045.555845222811</v>
      </c>
      <c r="T200" s="567">
        <v>22261</v>
      </c>
      <c r="U200" s="568"/>
      <c r="V200" s="700">
        <v>0</v>
      </c>
      <c r="W200" s="1079">
        <v>22261</v>
      </c>
      <c r="X200" s="1078">
        <v>22261</v>
      </c>
      <c r="Y200" s="1078">
        <v>50000</v>
      </c>
      <c r="Z200" s="1078"/>
      <c r="AA200" s="1078">
        <v>0</v>
      </c>
      <c r="AB200" s="1078">
        <v>0</v>
      </c>
      <c r="AC200" s="1078">
        <v>0</v>
      </c>
      <c r="AD200" s="1124">
        <v>94.36</v>
      </c>
      <c r="AE200" s="1078">
        <v>6470655</v>
      </c>
      <c r="AF200" s="1078">
        <v>2100547.96</v>
      </c>
      <c r="AG200" s="1375"/>
      <c r="AH200" s="1124"/>
      <c r="AI200" s="1320"/>
      <c r="AJ200" s="1078">
        <v>0</v>
      </c>
      <c r="AK200" s="1077">
        <v>0</v>
      </c>
      <c r="AL200" s="1079">
        <v>6470655</v>
      </c>
      <c r="AM200" s="1078"/>
      <c r="AN200" s="1079">
        <v>6470655</v>
      </c>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row>
    <row r="201" spans="1:145"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v>0</v>
      </c>
      <c r="Y201" s="1078">
        <v>50000</v>
      </c>
      <c r="Z201" s="1078"/>
      <c r="AA201" s="1078"/>
      <c r="AB201" s="1078"/>
      <c r="AC201" s="1078"/>
      <c r="AD201" s="1124">
        <v>94.36</v>
      </c>
      <c r="AE201" s="1078"/>
      <c r="AF201" s="1078">
        <v>0</v>
      </c>
      <c r="AG201" s="1375"/>
      <c r="AH201" s="1124"/>
      <c r="AI201" s="1320"/>
      <c r="AJ201" s="1078">
        <v>0</v>
      </c>
      <c r="AK201" s="1077"/>
      <c r="AL201" s="1079">
        <v>0</v>
      </c>
      <c r="AM201" s="1078"/>
      <c r="AN201" s="1079">
        <v>0</v>
      </c>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row>
    <row r="202" spans="1:145"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v>0</v>
      </c>
      <c r="X202" s="1078">
        <v>0</v>
      </c>
      <c r="Y202" s="1078">
        <v>50000</v>
      </c>
      <c r="Z202" s="1078"/>
      <c r="AA202" s="1078">
        <v>0</v>
      </c>
      <c r="AB202" s="1078">
        <v>0</v>
      </c>
      <c r="AC202" s="1078">
        <v>0</v>
      </c>
      <c r="AD202" s="1124">
        <v>94.36</v>
      </c>
      <c r="AE202" s="1078"/>
      <c r="AF202" s="1078">
        <v>0</v>
      </c>
      <c r="AG202" s="1375"/>
      <c r="AH202" s="1124"/>
      <c r="AI202" s="1320"/>
      <c r="AJ202" s="1078">
        <v>0</v>
      </c>
      <c r="AK202" s="1077"/>
      <c r="AL202" s="1079">
        <v>0</v>
      </c>
      <c r="AM202" s="1078"/>
      <c r="AN202" s="1079">
        <v>0</v>
      </c>
    </row>
    <row r="203" spans="1:14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v>0</v>
      </c>
      <c r="X203" s="1078">
        <v>0</v>
      </c>
      <c r="Y203" s="1078">
        <v>50000</v>
      </c>
      <c r="Z203" s="1078"/>
      <c r="AA203" s="1078">
        <v>0</v>
      </c>
      <c r="AB203" s="1078">
        <v>0</v>
      </c>
      <c r="AC203" s="1078">
        <v>0</v>
      </c>
      <c r="AD203" s="1124">
        <v>94.36</v>
      </c>
      <c r="AE203" s="1078"/>
      <c r="AF203" s="1078">
        <v>0</v>
      </c>
      <c r="AG203" s="1375"/>
      <c r="AH203" s="1124"/>
      <c r="AI203" s="1320"/>
      <c r="AJ203" s="1078">
        <v>0</v>
      </c>
      <c r="AK203" s="1077"/>
      <c r="AL203" s="1079">
        <v>0</v>
      </c>
      <c r="AM203" s="1078"/>
      <c r="AN203" s="1079">
        <v>0</v>
      </c>
    </row>
    <row r="204" spans="1:14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v>0</v>
      </c>
      <c r="X204" s="1078">
        <v>0</v>
      </c>
      <c r="Y204" s="1078">
        <v>50000</v>
      </c>
      <c r="Z204" s="1078"/>
      <c r="AA204" s="1078">
        <v>0</v>
      </c>
      <c r="AB204" s="1078">
        <v>0</v>
      </c>
      <c r="AC204" s="1078">
        <v>0</v>
      </c>
      <c r="AD204" s="1124">
        <v>94.36</v>
      </c>
      <c r="AE204" s="1078"/>
      <c r="AF204" s="1078">
        <v>0</v>
      </c>
      <c r="AG204" s="1375"/>
      <c r="AH204" s="1124"/>
      <c r="AI204" s="1320"/>
      <c r="AJ204" s="1078">
        <v>0</v>
      </c>
      <c r="AK204" s="1077"/>
      <c r="AL204" s="1079">
        <v>0</v>
      </c>
      <c r="AM204" s="1078"/>
      <c r="AN204" s="1079">
        <v>0</v>
      </c>
    </row>
    <row r="205" spans="1:145" s="141" customFormat="1" ht="17.649999999999999"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v>0</v>
      </c>
      <c r="X205" s="1078">
        <v>0</v>
      </c>
      <c r="Y205" s="1078">
        <v>50000</v>
      </c>
      <c r="Z205" s="1078"/>
      <c r="AA205" s="1078">
        <v>0</v>
      </c>
      <c r="AB205" s="1078">
        <v>0</v>
      </c>
      <c r="AC205" s="1078">
        <v>0</v>
      </c>
      <c r="AD205" s="1124">
        <v>94.36</v>
      </c>
      <c r="AE205" s="1078"/>
      <c r="AF205" s="1078">
        <v>0</v>
      </c>
      <c r="AG205" s="1375"/>
      <c r="AH205" s="1124"/>
      <c r="AI205" s="1320"/>
      <c r="AJ205" s="1078">
        <v>0</v>
      </c>
      <c r="AK205" s="1077"/>
      <c r="AL205" s="1079">
        <v>0</v>
      </c>
      <c r="AM205" s="1078"/>
      <c r="AN205" s="1079">
        <v>0</v>
      </c>
    </row>
    <row r="206" spans="1:14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v>0</v>
      </c>
      <c r="X206" s="1078">
        <v>0</v>
      </c>
      <c r="Y206" s="1078">
        <v>50000</v>
      </c>
      <c r="Z206" s="1078"/>
      <c r="AA206" s="1078">
        <v>0</v>
      </c>
      <c r="AB206" s="1078">
        <v>0</v>
      </c>
      <c r="AC206" s="1078">
        <v>0</v>
      </c>
      <c r="AD206" s="1124">
        <v>94.36</v>
      </c>
      <c r="AE206" s="1078"/>
      <c r="AF206" s="1078">
        <v>0</v>
      </c>
      <c r="AG206" s="1375"/>
      <c r="AH206" s="1124"/>
      <c r="AI206" s="1320"/>
      <c r="AJ206" s="1078">
        <v>0</v>
      </c>
      <c r="AK206" s="1077"/>
      <c r="AL206" s="1079">
        <v>0</v>
      </c>
      <c r="AM206" s="1078"/>
      <c r="AN206" s="1079">
        <v>0</v>
      </c>
    </row>
    <row r="207" spans="1:14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v>0</v>
      </c>
      <c r="X207" s="1078">
        <v>0</v>
      </c>
      <c r="Y207" s="1078">
        <v>50000</v>
      </c>
      <c r="Z207" s="1078"/>
      <c r="AA207" s="1078">
        <v>0</v>
      </c>
      <c r="AB207" s="1078">
        <v>0</v>
      </c>
      <c r="AC207" s="1078">
        <v>0</v>
      </c>
      <c r="AD207" s="1124">
        <v>94.36</v>
      </c>
      <c r="AE207" s="1078"/>
      <c r="AF207" s="1078">
        <v>0</v>
      </c>
      <c r="AG207" s="1375"/>
      <c r="AH207" s="1124"/>
      <c r="AI207" s="1320"/>
      <c r="AJ207" s="1078">
        <v>0</v>
      </c>
      <c r="AK207" s="1077"/>
      <c r="AL207" s="1079">
        <v>0</v>
      </c>
      <c r="AM207" s="1078"/>
      <c r="AN207" s="1079">
        <v>0</v>
      </c>
    </row>
    <row r="208" spans="1:14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v>0</v>
      </c>
      <c r="X208" s="1078">
        <v>0</v>
      </c>
      <c r="Y208" s="1078">
        <v>50000</v>
      </c>
      <c r="Z208" s="1078"/>
      <c r="AA208" s="1078">
        <v>0</v>
      </c>
      <c r="AB208" s="1078">
        <v>0</v>
      </c>
      <c r="AC208" s="1078">
        <v>0</v>
      </c>
      <c r="AD208" s="1124">
        <v>94.36</v>
      </c>
      <c r="AE208" s="1078"/>
      <c r="AF208" s="1078">
        <v>0</v>
      </c>
      <c r="AG208" s="1375"/>
      <c r="AH208" s="1376"/>
      <c r="AI208" s="1320"/>
      <c r="AJ208" s="1078">
        <v>0</v>
      </c>
      <c r="AK208" s="1077">
        <v>0</v>
      </c>
      <c r="AL208" s="1079">
        <v>0</v>
      </c>
      <c r="AM208" s="1078"/>
      <c r="AN208" s="1079">
        <v>0</v>
      </c>
    </row>
    <row r="209" spans="1:14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v>0</v>
      </c>
      <c r="X209" s="1078">
        <v>0</v>
      </c>
      <c r="Y209" s="1078">
        <v>50000</v>
      </c>
      <c r="Z209" s="1078"/>
      <c r="AA209" s="1078">
        <v>0</v>
      </c>
      <c r="AB209" s="1078">
        <v>0</v>
      </c>
      <c r="AC209" s="1078">
        <v>0</v>
      </c>
      <c r="AD209" s="1124">
        <v>94.36</v>
      </c>
      <c r="AE209" s="1078"/>
      <c r="AF209" s="1078">
        <v>0</v>
      </c>
      <c r="AG209" s="1375"/>
      <c r="AH209" s="1376"/>
      <c r="AI209" s="1320"/>
      <c r="AJ209" s="1078">
        <v>0</v>
      </c>
      <c r="AK209" s="1077">
        <v>0</v>
      </c>
      <c r="AL209" s="1079">
        <v>0</v>
      </c>
      <c r="AM209" s="1078"/>
      <c r="AN209" s="1079">
        <v>0</v>
      </c>
    </row>
    <row r="210" spans="1:145"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v>0</v>
      </c>
      <c r="X210" s="1078">
        <v>0</v>
      </c>
      <c r="Y210" s="1078">
        <v>50000</v>
      </c>
      <c r="Z210" s="1078"/>
      <c r="AA210" s="1078">
        <v>0</v>
      </c>
      <c r="AB210" s="1078">
        <v>0</v>
      </c>
      <c r="AC210" s="1078">
        <v>0</v>
      </c>
      <c r="AD210" s="1124">
        <v>94.36</v>
      </c>
      <c r="AE210" s="1078"/>
      <c r="AF210" s="1078">
        <v>0</v>
      </c>
      <c r="AG210" s="1375"/>
      <c r="AH210" s="1376"/>
      <c r="AI210" s="1320"/>
      <c r="AJ210" s="1078">
        <v>0</v>
      </c>
      <c r="AK210" s="1077">
        <v>0</v>
      </c>
      <c r="AL210" s="1079">
        <v>0</v>
      </c>
      <c r="AM210" s="1078"/>
      <c r="AN210" s="1079">
        <v>0</v>
      </c>
    </row>
    <row r="211" spans="1:145"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v>0</v>
      </c>
      <c r="X211" s="1078">
        <v>0</v>
      </c>
      <c r="Y211" s="1078">
        <v>50000</v>
      </c>
      <c r="Z211" s="1078"/>
      <c r="AA211" s="1078">
        <v>0</v>
      </c>
      <c r="AB211" s="1078">
        <v>0</v>
      </c>
      <c r="AC211" s="1078">
        <v>0</v>
      </c>
      <c r="AD211" s="1124">
        <v>94.36</v>
      </c>
      <c r="AE211" s="1078"/>
      <c r="AF211" s="1078">
        <v>0</v>
      </c>
      <c r="AG211" s="1375"/>
      <c r="AH211" s="1376"/>
      <c r="AI211" s="1320"/>
      <c r="AJ211" s="1078">
        <v>0</v>
      </c>
      <c r="AK211" s="1077">
        <v>0</v>
      </c>
      <c r="AL211" s="1079">
        <v>0</v>
      </c>
      <c r="AM211" s="1078"/>
      <c r="AN211" s="1079">
        <v>0</v>
      </c>
    </row>
    <row r="212" spans="1:14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v>0</v>
      </c>
      <c r="X212" s="1078">
        <v>0</v>
      </c>
      <c r="Y212" s="1078">
        <v>50000</v>
      </c>
      <c r="Z212" s="1078"/>
      <c r="AA212" s="1078">
        <v>0</v>
      </c>
      <c r="AB212" s="1078">
        <v>0</v>
      </c>
      <c r="AC212" s="1078">
        <v>0</v>
      </c>
      <c r="AD212" s="1124">
        <v>94.36</v>
      </c>
      <c r="AE212" s="1078"/>
      <c r="AF212" s="1078">
        <v>0</v>
      </c>
      <c r="AG212" s="1375"/>
      <c r="AH212" s="1376"/>
      <c r="AI212" s="1320"/>
      <c r="AJ212" s="1078">
        <v>0</v>
      </c>
      <c r="AK212" s="1077">
        <v>0</v>
      </c>
      <c r="AL212" s="1079">
        <v>0</v>
      </c>
      <c r="AM212" s="1078"/>
      <c r="AN212" s="1079">
        <v>0</v>
      </c>
    </row>
    <row r="213" spans="1:145"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v>0</v>
      </c>
      <c r="X213" s="1078">
        <v>0</v>
      </c>
      <c r="Y213" s="1078">
        <v>50000</v>
      </c>
      <c r="Z213" s="1078"/>
      <c r="AA213" s="1078">
        <v>0</v>
      </c>
      <c r="AB213" s="1078">
        <v>0</v>
      </c>
      <c r="AC213" s="1078">
        <v>0</v>
      </c>
      <c r="AD213" s="1124">
        <v>94.36</v>
      </c>
      <c r="AE213" s="1078"/>
      <c r="AF213" s="1078">
        <v>0</v>
      </c>
      <c r="AG213" s="1375"/>
      <c r="AH213" s="1376"/>
      <c r="AI213" s="1320"/>
      <c r="AJ213" s="1078">
        <v>0</v>
      </c>
      <c r="AK213" s="1077">
        <v>0</v>
      </c>
      <c r="AL213" s="1079">
        <v>0</v>
      </c>
      <c r="AM213" s="1078"/>
      <c r="AN213" s="1079">
        <v>0</v>
      </c>
    </row>
    <row r="214" spans="1:14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v>0</v>
      </c>
      <c r="X214" s="1078">
        <v>0</v>
      </c>
      <c r="Y214" s="1078">
        <v>50000</v>
      </c>
      <c r="Z214" s="1078"/>
      <c r="AA214" s="1078">
        <v>0</v>
      </c>
      <c r="AB214" s="1078">
        <v>0</v>
      </c>
      <c r="AC214" s="1078">
        <v>0</v>
      </c>
      <c r="AD214" s="1124">
        <v>94.36</v>
      </c>
      <c r="AE214" s="1078"/>
      <c r="AF214" s="1078">
        <v>0</v>
      </c>
      <c r="AG214" s="1375"/>
      <c r="AH214" s="1376"/>
      <c r="AI214" s="1320"/>
      <c r="AJ214" s="1078">
        <v>0</v>
      </c>
      <c r="AK214" s="1077">
        <v>0</v>
      </c>
      <c r="AL214" s="1079">
        <v>0</v>
      </c>
      <c r="AM214" s="1078"/>
      <c r="AN214" s="1079">
        <v>0</v>
      </c>
    </row>
    <row r="215" spans="1:145" s="141" customFormat="1" ht="15.75" customHeight="1">
      <c r="A215" s="994"/>
      <c r="B215" s="994"/>
      <c r="C215" s="236"/>
      <c r="D215" s="236"/>
      <c r="E215" s="236"/>
      <c r="F215" s="371"/>
      <c r="G215" s="863">
        <v>2</v>
      </c>
      <c r="H215" s="1076">
        <v>2006</v>
      </c>
      <c r="I215" s="864">
        <v>2006</v>
      </c>
      <c r="J215" s="864">
        <v>2006</v>
      </c>
      <c r="K215" s="1080">
        <v>0</v>
      </c>
      <c r="L215" s="1077">
        <v>0</v>
      </c>
      <c r="M215" s="1078">
        <v>3356939</v>
      </c>
      <c r="N215" s="1078">
        <v>0</v>
      </c>
      <c r="O215" s="1079">
        <v>3356939</v>
      </c>
      <c r="P215" s="568">
        <v>3356939</v>
      </c>
      <c r="Q215" s="700">
        <v>4252469.8902432621</v>
      </c>
      <c r="R215" s="700">
        <v>20000</v>
      </c>
      <c r="S215" s="700">
        <v>25335.401627752319</v>
      </c>
      <c r="T215" s="567">
        <v>20000</v>
      </c>
      <c r="U215" s="568">
        <v>0</v>
      </c>
      <c r="V215" s="700">
        <v>0</v>
      </c>
      <c r="W215" s="567">
        <v>20000</v>
      </c>
      <c r="X215" s="1078">
        <v>20000</v>
      </c>
      <c r="Y215" s="1078">
        <v>50000</v>
      </c>
      <c r="Z215" s="1078"/>
      <c r="AA215" s="1078">
        <v>0</v>
      </c>
      <c r="AB215" s="1078">
        <v>0</v>
      </c>
      <c r="AC215" s="1078">
        <v>0</v>
      </c>
      <c r="AD215" s="1124">
        <v>94.36</v>
      </c>
      <c r="AE215" s="1078">
        <v>3356939</v>
      </c>
      <c r="AF215" s="1078">
        <v>1887200</v>
      </c>
      <c r="AG215" s="1375"/>
      <c r="AH215" s="1376"/>
      <c r="AI215" s="1320"/>
      <c r="AJ215" s="1078">
        <v>0</v>
      </c>
      <c r="AK215" s="1077">
        <v>0</v>
      </c>
      <c r="AL215" s="1079">
        <v>3356939</v>
      </c>
      <c r="AM215" s="1078"/>
      <c r="AN215" s="1079">
        <v>3356939</v>
      </c>
    </row>
    <row r="216" spans="1:145"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v>0</v>
      </c>
      <c r="X216" s="1078">
        <v>0</v>
      </c>
      <c r="Y216" s="1078">
        <v>50000</v>
      </c>
      <c r="Z216" s="1078"/>
      <c r="AA216" s="1078">
        <v>0</v>
      </c>
      <c r="AB216" s="1078">
        <v>0</v>
      </c>
      <c r="AC216" s="1078">
        <v>0</v>
      </c>
      <c r="AD216" s="1124">
        <v>94.36</v>
      </c>
      <c r="AE216" s="1078"/>
      <c r="AF216" s="1078">
        <v>0</v>
      </c>
      <c r="AG216" s="1375"/>
      <c r="AH216" s="1376"/>
      <c r="AI216" s="1320"/>
      <c r="AJ216" s="1078">
        <v>0</v>
      </c>
      <c r="AK216" s="1077">
        <v>0</v>
      </c>
      <c r="AL216" s="1079">
        <v>0</v>
      </c>
      <c r="AM216" s="1078"/>
      <c r="AN216" s="1079">
        <v>0</v>
      </c>
    </row>
    <row r="217" spans="1:145"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v>0</v>
      </c>
      <c r="X217" s="1078">
        <v>0</v>
      </c>
      <c r="Y217" s="1078">
        <v>50000</v>
      </c>
      <c r="Z217" s="1078"/>
      <c r="AA217" s="1078">
        <v>0</v>
      </c>
      <c r="AB217" s="1078">
        <v>0</v>
      </c>
      <c r="AC217" s="1078">
        <v>0</v>
      </c>
      <c r="AD217" s="1124">
        <v>94.36</v>
      </c>
      <c r="AE217" s="1078"/>
      <c r="AF217" s="1078">
        <v>0</v>
      </c>
      <c r="AG217" s="1375"/>
      <c r="AH217" s="1376"/>
      <c r="AI217" s="1320"/>
      <c r="AJ217" s="1078">
        <v>0</v>
      </c>
      <c r="AK217" s="1077">
        <v>0</v>
      </c>
      <c r="AL217" s="1079">
        <v>0</v>
      </c>
      <c r="AM217" s="1078"/>
      <c r="AN217" s="1079">
        <v>0</v>
      </c>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row>
    <row r="218" spans="1:14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v>0</v>
      </c>
      <c r="X218" s="1078">
        <v>0</v>
      </c>
      <c r="Y218" s="1078">
        <v>50000</v>
      </c>
      <c r="Z218" s="1078"/>
      <c r="AA218" s="1078">
        <v>0</v>
      </c>
      <c r="AB218" s="1078">
        <v>0</v>
      </c>
      <c r="AC218" s="1078">
        <v>0</v>
      </c>
      <c r="AD218" s="1124">
        <v>94.36</v>
      </c>
      <c r="AE218" s="1078"/>
      <c r="AF218" s="1078">
        <v>0</v>
      </c>
      <c r="AG218" s="1375"/>
      <c r="AH218" s="1376"/>
      <c r="AI218" s="1320"/>
      <c r="AJ218" s="1078">
        <v>0</v>
      </c>
      <c r="AK218" s="1077">
        <v>0</v>
      </c>
      <c r="AL218" s="1079">
        <v>0</v>
      </c>
      <c r="AM218" s="1078"/>
      <c r="AN218" s="1079">
        <v>0</v>
      </c>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row>
    <row r="219" spans="1:145"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v>0</v>
      </c>
      <c r="X219" s="1078">
        <v>0</v>
      </c>
      <c r="Y219" s="1078">
        <v>50000</v>
      </c>
      <c r="Z219" s="1078"/>
      <c r="AA219" s="1078">
        <v>0</v>
      </c>
      <c r="AB219" s="1078">
        <v>0</v>
      </c>
      <c r="AC219" s="1078">
        <v>0</v>
      </c>
      <c r="AD219" s="1124">
        <v>94.36</v>
      </c>
      <c r="AE219" s="1078"/>
      <c r="AF219" s="1078">
        <v>0</v>
      </c>
      <c r="AG219" s="1375"/>
      <c r="AH219" s="1376"/>
      <c r="AI219" s="1320"/>
      <c r="AJ219" s="1078">
        <v>0</v>
      </c>
      <c r="AK219" s="1077">
        <v>0</v>
      </c>
      <c r="AL219" s="1079">
        <v>0</v>
      </c>
      <c r="AM219" s="1078"/>
      <c r="AN219" s="1079">
        <v>0</v>
      </c>
    </row>
    <row r="220" spans="1:145"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v>0</v>
      </c>
      <c r="V220" s="700">
        <v>0</v>
      </c>
      <c r="W220" s="567">
        <v>0</v>
      </c>
      <c r="X220" s="1078">
        <v>0</v>
      </c>
      <c r="Y220" s="1078">
        <v>50000</v>
      </c>
      <c r="Z220" s="1078"/>
      <c r="AA220" s="1078">
        <v>0</v>
      </c>
      <c r="AB220" s="1078">
        <v>0</v>
      </c>
      <c r="AC220" s="1078">
        <v>0</v>
      </c>
      <c r="AD220" s="1124">
        <v>94.36</v>
      </c>
      <c r="AE220" s="1078"/>
      <c r="AF220" s="1078">
        <v>0</v>
      </c>
      <c r="AG220" s="1375"/>
      <c r="AH220" s="1124"/>
      <c r="AI220" s="1320"/>
      <c r="AJ220" s="1078">
        <v>0</v>
      </c>
      <c r="AK220" s="1077">
        <v>0</v>
      </c>
      <c r="AL220" s="1079">
        <v>0</v>
      </c>
      <c r="AM220" s="1078"/>
      <c r="AN220" s="1079">
        <v>0</v>
      </c>
    </row>
    <row r="221" spans="1:145" s="144" customFormat="1" ht="15.75" customHeight="1">
      <c r="A221" s="994"/>
      <c r="B221" s="994"/>
      <c r="C221" s="236"/>
      <c r="D221" s="236"/>
      <c r="E221" s="236"/>
      <c r="F221" s="1070"/>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v>0</v>
      </c>
      <c r="V221" s="700">
        <v>0</v>
      </c>
      <c r="W221" s="567">
        <v>0</v>
      </c>
      <c r="X221" s="1078">
        <v>0</v>
      </c>
      <c r="Y221" s="1078">
        <v>50000</v>
      </c>
      <c r="Z221" s="1078"/>
      <c r="AA221" s="1078">
        <v>0</v>
      </c>
      <c r="AB221" s="1078">
        <v>0</v>
      </c>
      <c r="AC221" s="1078">
        <v>0</v>
      </c>
      <c r="AD221" s="1124">
        <v>94.36</v>
      </c>
      <c r="AE221" s="1078"/>
      <c r="AF221" s="1078">
        <v>0</v>
      </c>
      <c r="AG221" s="1375"/>
      <c r="AH221" s="1124"/>
      <c r="AI221" s="1320"/>
      <c r="AJ221" s="1078">
        <v>0</v>
      </c>
      <c r="AK221" s="1077">
        <v>0</v>
      </c>
      <c r="AL221" s="1079">
        <v>0</v>
      </c>
      <c r="AM221" s="1078"/>
      <c r="AN221" s="1079">
        <v>0</v>
      </c>
    </row>
    <row r="222" spans="1:145"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v>0</v>
      </c>
      <c r="V222" s="700">
        <v>0</v>
      </c>
      <c r="W222" s="567">
        <v>0</v>
      </c>
      <c r="X222" s="1078">
        <v>0</v>
      </c>
      <c r="Y222" s="1078">
        <v>50000</v>
      </c>
      <c r="Z222" s="1078"/>
      <c r="AA222" s="1078">
        <v>0</v>
      </c>
      <c r="AB222" s="1078">
        <v>0</v>
      </c>
      <c r="AC222" s="1078">
        <v>0</v>
      </c>
      <c r="AD222" s="1124">
        <v>94.36</v>
      </c>
      <c r="AE222" s="1078"/>
      <c r="AF222" s="1078">
        <v>0</v>
      </c>
      <c r="AG222" s="1375"/>
      <c r="AH222" s="1124"/>
      <c r="AI222" s="1320"/>
      <c r="AJ222" s="1078">
        <v>0</v>
      </c>
      <c r="AK222" s="1077">
        <v>0</v>
      </c>
      <c r="AL222" s="1079">
        <v>0</v>
      </c>
      <c r="AM222" s="1078"/>
      <c r="AN222" s="1079">
        <v>0</v>
      </c>
    </row>
    <row r="223" spans="1:145"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v>0</v>
      </c>
      <c r="V223" s="700">
        <v>0</v>
      </c>
      <c r="W223" s="567">
        <v>0</v>
      </c>
      <c r="X223" s="1078">
        <v>0</v>
      </c>
      <c r="Y223" s="1078">
        <v>50000</v>
      </c>
      <c r="Z223" s="1078"/>
      <c r="AA223" s="1078">
        <v>0</v>
      </c>
      <c r="AB223" s="1078">
        <v>0</v>
      </c>
      <c r="AC223" s="1078">
        <v>0</v>
      </c>
      <c r="AD223" s="1124">
        <v>94.36</v>
      </c>
      <c r="AE223" s="1078"/>
      <c r="AF223" s="1078">
        <v>0</v>
      </c>
      <c r="AG223" s="1375"/>
      <c r="AH223" s="1124"/>
      <c r="AI223" s="1320"/>
      <c r="AJ223" s="1078">
        <v>0</v>
      </c>
      <c r="AK223" s="1077">
        <v>0</v>
      </c>
      <c r="AL223" s="1079">
        <v>0</v>
      </c>
      <c r="AM223" s="1078"/>
      <c r="AN223" s="1079">
        <v>0</v>
      </c>
    </row>
    <row r="224" spans="1:145"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v>0</v>
      </c>
      <c r="V224" s="700">
        <v>0</v>
      </c>
      <c r="W224" s="567">
        <v>0</v>
      </c>
      <c r="X224" s="1078">
        <v>0</v>
      </c>
      <c r="Y224" s="1078">
        <v>50000</v>
      </c>
      <c r="Z224" s="1078"/>
      <c r="AA224" s="1078">
        <v>0</v>
      </c>
      <c r="AB224" s="1078">
        <v>0</v>
      </c>
      <c r="AC224" s="1078">
        <v>0</v>
      </c>
      <c r="AD224" s="1124">
        <v>94.36</v>
      </c>
      <c r="AE224" s="1078"/>
      <c r="AF224" s="1078">
        <v>0</v>
      </c>
      <c r="AG224" s="1375"/>
      <c r="AH224" s="1124"/>
      <c r="AI224" s="1320"/>
      <c r="AJ224" s="1078">
        <v>0</v>
      </c>
      <c r="AK224" s="1077">
        <v>0</v>
      </c>
      <c r="AL224" s="1079">
        <v>0</v>
      </c>
      <c r="AM224" s="1078"/>
      <c r="AN224" s="1079">
        <v>0</v>
      </c>
    </row>
    <row r="225" spans="1:40" s="144" customFormat="1" ht="15.75" customHeight="1">
      <c r="A225" s="994"/>
      <c r="B225" s="994"/>
      <c r="C225" s="236"/>
      <c r="D225" s="236"/>
      <c r="E225" s="236"/>
      <c r="F225" s="1070"/>
      <c r="G225" s="863">
        <v>12</v>
      </c>
      <c r="H225" s="1076">
        <v>2006</v>
      </c>
      <c r="I225" s="864">
        <v>2007</v>
      </c>
      <c r="J225" s="864">
        <v>2007</v>
      </c>
      <c r="K225" s="1080">
        <v>0</v>
      </c>
      <c r="L225" s="1077">
        <v>36477.449999999997</v>
      </c>
      <c r="M225" s="1078">
        <v>36477.449999999997</v>
      </c>
      <c r="N225" s="1078">
        <v>0</v>
      </c>
      <c r="O225" s="1079">
        <v>36477.449999999997</v>
      </c>
      <c r="P225" s="568">
        <v>36477.449999999997</v>
      </c>
      <c r="Q225" s="700">
        <v>44862.662432342418</v>
      </c>
      <c r="R225" s="700">
        <v>0</v>
      </c>
      <c r="S225" s="700">
        <v>0</v>
      </c>
      <c r="T225" s="567">
        <v>0</v>
      </c>
      <c r="U225" s="568">
        <v>0</v>
      </c>
      <c r="V225" s="700">
        <v>0</v>
      </c>
      <c r="W225" s="567">
        <v>0</v>
      </c>
      <c r="X225" s="1078">
        <v>0</v>
      </c>
      <c r="Y225" s="1078">
        <v>50000</v>
      </c>
      <c r="Z225" s="1078"/>
      <c r="AA225" s="1078">
        <v>0</v>
      </c>
      <c r="AB225" s="1078">
        <v>0</v>
      </c>
      <c r="AC225" s="1078">
        <v>0</v>
      </c>
      <c r="AD225" s="1124">
        <v>94.36</v>
      </c>
      <c r="AE225" s="1078"/>
      <c r="AF225" s="1078">
        <v>0</v>
      </c>
      <c r="AG225" s="1375"/>
      <c r="AH225" s="1124">
        <v>103</v>
      </c>
      <c r="AI225" s="1320">
        <v>36477.449999999997</v>
      </c>
      <c r="AJ225" s="1078">
        <v>36477.449999999997</v>
      </c>
      <c r="AK225" s="1077">
        <v>36477.449999999997</v>
      </c>
      <c r="AL225" s="1079">
        <v>36477.449999999997</v>
      </c>
      <c r="AM225" s="1078"/>
      <c r="AN225" s="1079">
        <v>36477.449999999997</v>
      </c>
    </row>
    <row r="226" spans="1:40" s="144" customFormat="1" ht="15.75" customHeight="1">
      <c r="A226" s="994"/>
      <c r="B226" s="994"/>
      <c r="C226" s="236"/>
      <c r="D226" s="236"/>
      <c r="E226" s="236"/>
      <c r="F226" s="1070"/>
      <c r="G226" s="863">
        <v>1</v>
      </c>
      <c r="H226" s="1076">
        <v>2007</v>
      </c>
      <c r="I226" s="864">
        <v>2007</v>
      </c>
      <c r="J226" s="864">
        <v>2007</v>
      </c>
      <c r="K226" s="1080">
        <v>0</v>
      </c>
      <c r="L226" s="1077">
        <v>36477.449999999997</v>
      </c>
      <c r="M226" s="1078">
        <v>36477.449999999997</v>
      </c>
      <c r="N226" s="1078">
        <v>0</v>
      </c>
      <c r="O226" s="1079">
        <v>36477.449999999997</v>
      </c>
      <c r="P226" s="568">
        <v>36477.449999999997</v>
      </c>
      <c r="Q226" s="700">
        <v>44862.662432342418</v>
      </c>
      <c r="R226" s="700">
        <v>0</v>
      </c>
      <c r="S226" s="700">
        <v>0</v>
      </c>
      <c r="T226" s="567">
        <v>0</v>
      </c>
      <c r="U226" s="568">
        <v>0</v>
      </c>
      <c r="V226" s="700">
        <v>0</v>
      </c>
      <c r="W226" s="567">
        <v>0</v>
      </c>
      <c r="X226" s="1078">
        <v>0</v>
      </c>
      <c r="Y226" s="1078">
        <v>50000</v>
      </c>
      <c r="Z226" s="1078"/>
      <c r="AA226" s="1078">
        <v>0</v>
      </c>
      <c r="AB226" s="1078">
        <v>0</v>
      </c>
      <c r="AC226" s="1078">
        <v>0</v>
      </c>
      <c r="AD226" s="1124">
        <v>94.36</v>
      </c>
      <c r="AE226" s="1078"/>
      <c r="AF226" s="1078">
        <v>0</v>
      </c>
      <c r="AG226" s="1375"/>
      <c r="AH226" s="1124">
        <v>103</v>
      </c>
      <c r="AI226" s="1320">
        <v>36477.449999999997</v>
      </c>
      <c r="AJ226" s="1078">
        <v>36477.449999999997</v>
      </c>
      <c r="AK226" s="1077">
        <v>36477.449999999997</v>
      </c>
      <c r="AL226" s="1079">
        <v>36477.449999999997</v>
      </c>
      <c r="AM226" s="1078"/>
      <c r="AN226" s="1079">
        <v>36477.449999999997</v>
      </c>
    </row>
    <row r="227" spans="1:40" s="144" customFormat="1" ht="15.75" customHeight="1">
      <c r="A227" s="994"/>
      <c r="B227" s="994"/>
      <c r="C227" s="236"/>
      <c r="D227" s="236"/>
      <c r="E227" s="236"/>
      <c r="F227" s="1070"/>
      <c r="G227" s="863">
        <v>2</v>
      </c>
      <c r="H227" s="1076">
        <v>2007</v>
      </c>
      <c r="I227" s="864">
        <v>2007</v>
      </c>
      <c r="J227" s="864">
        <v>2007</v>
      </c>
      <c r="K227" s="1080">
        <v>0</v>
      </c>
      <c r="L227" s="1077">
        <v>36477.449999999997</v>
      </c>
      <c r="M227" s="1078">
        <v>36477.449999999997</v>
      </c>
      <c r="N227" s="1078">
        <v>0</v>
      </c>
      <c r="O227" s="1079">
        <v>36477.449999999997</v>
      </c>
      <c r="P227" s="568">
        <v>36477.449999999997</v>
      </c>
      <c r="Q227" s="700">
        <v>44862.662432342418</v>
      </c>
      <c r="R227" s="700">
        <v>0</v>
      </c>
      <c r="S227" s="700">
        <v>0</v>
      </c>
      <c r="T227" s="567">
        <v>0</v>
      </c>
      <c r="U227" s="568">
        <v>0</v>
      </c>
      <c r="V227" s="700">
        <v>0</v>
      </c>
      <c r="W227" s="567">
        <v>0</v>
      </c>
      <c r="X227" s="1078">
        <v>0</v>
      </c>
      <c r="Y227" s="1078">
        <v>50000</v>
      </c>
      <c r="Z227" s="1078"/>
      <c r="AA227" s="1078">
        <v>0</v>
      </c>
      <c r="AB227" s="1078">
        <v>0</v>
      </c>
      <c r="AC227" s="1078">
        <v>0</v>
      </c>
      <c r="AD227" s="1124">
        <v>94.36</v>
      </c>
      <c r="AE227" s="1078">
        <v>3419904</v>
      </c>
      <c r="AF227" s="1078">
        <v>0</v>
      </c>
      <c r="AG227" s="1375"/>
      <c r="AH227" s="1124">
        <v>103</v>
      </c>
      <c r="AI227" s="1320">
        <v>36477.449999999997</v>
      </c>
      <c r="AJ227" s="1078">
        <v>36477.449999999997</v>
      </c>
      <c r="AK227" s="1077">
        <v>36477.449999999997</v>
      </c>
      <c r="AL227" s="1079">
        <v>36477.449999999997</v>
      </c>
      <c r="AM227" s="1078"/>
      <c r="AN227" s="1079">
        <v>36477.449999999997</v>
      </c>
    </row>
    <row r="228" spans="1:40" s="144" customFormat="1" ht="15.75" customHeight="1">
      <c r="A228" s="994"/>
      <c r="B228" s="994"/>
      <c r="C228" s="236"/>
      <c r="D228" s="236"/>
      <c r="E228" s="236"/>
      <c r="F228" s="1070"/>
      <c r="G228" s="863">
        <v>3</v>
      </c>
      <c r="H228" s="1076">
        <v>2007</v>
      </c>
      <c r="I228" s="864">
        <v>2007</v>
      </c>
      <c r="J228" s="864">
        <v>2007</v>
      </c>
      <c r="K228" s="1080">
        <v>0</v>
      </c>
      <c r="L228" s="1077">
        <v>-993522.55</v>
      </c>
      <c r="M228" s="1078">
        <v>-993522.55</v>
      </c>
      <c r="N228" s="1078">
        <v>0</v>
      </c>
      <c r="O228" s="1079">
        <v>-993522.55</v>
      </c>
      <c r="P228" s="568">
        <v>-993522.55</v>
      </c>
      <c r="Q228" s="700">
        <v>-1221907.4189552737</v>
      </c>
      <c r="R228" s="700">
        <v>0</v>
      </c>
      <c r="S228" s="700">
        <v>0</v>
      </c>
      <c r="T228" s="567">
        <v>0</v>
      </c>
      <c r="U228" s="568">
        <v>0</v>
      </c>
      <c r="V228" s="700">
        <v>-10000</v>
      </c>
      <c r="W228" s="567">
        <v>0</v>
      </c>
      <c r="X228" s="1078">
        <v>0</v>
      </c>
      <c r="Y228" s="1078">
        <v>60000</v>
      </c>
      <c r="Z228" s="1078"/>
      <c r="AA228" s="1078">
        <v>0</v>
      </c>
      <c r="AB228" s="1078">
        <v>0</v>
      </c>
      <c r="AC228" s="1078">
        <v>0</v>
      </c>
      <c r="AD228" s="1124">
        <v>94.36</v>
      </c>
      <c r="AE228" s="1078"/>
      <c r="AF228" s="1078">
        <v>0</v>
      </c>
      <c r="AG228" s="1375"/>
      <c r="AH228" s="1124">
        <v>103</v>
      </c>
      <c r="AI228" s="1320">
        <v>36477.449999999997</v>
      </c>
      <c r="AJ228" s="1078">
        <v>-993522.55</v>
      </c>
      <c r="AK228" s="1077">
        <v>-993522.55</v>
      </c>
      <c r="AL228" s="1079">
        <v>-993522.55</v>
      </c>
      <c r="AM228" s="1078"/>
      <c r="AN228" s="1079">
        <v>-993522.55</v>
      </c>
    </row>
    <row r="229" spans="1:40" s="144" customFormat="1" ht="15.75" customHeight="1">
      <c r="A229" s="994"/>
      <c r="B229" s="994"/>
      <c r="C229" s="236"/>
      <c r="D229" s="236"/>
      <c r="E229" s="236"/>
      <c r="F229" s="1070"/>
      <c r="G229" s="863">
        <v>4</v>
      </c>
      <c r="H229" s="1076">
        <v>2007</v>
      </c>
      <c r="I229" s="864">
        <v>2007</v>
      </c>
      <c r="J229" s="864">
        <v>2008</v>
      </c>
      <c r="K229" s="1080">
        <v>0</v>
      </c>
      <c r="L229" s="1077">
        <v>36477.449999999997</v>
      </c>
      <c r="M229" s="1078">
        <v>36477.449999999997</v>
      </c>
      <c r="N229" s="1078">
        <v>0</v>
      </c>
      <c r="O229" s="1079">
        <v>36477.449999999997</v>
      </c>
      <c r="P229" s="568">
        <v>36477.449999999997</v>
      </c>
      <c r="Q229" s="700">
        <v>43555.982944021765</v>
      </c>
      <c r="R229" s="700">
        <v>0</v>
      </c>
      <c r="S229" s="700">
        <v>0</v>
      </c>
      <c r="T229" s="567">
        <v>0</v>
      </c>
      <c r="U229" s="568">
        <v>0</v>
      </c>
      <c r="V229" s="700">
        <v>0</v>
      </c>
      <c r="W229" s="567">
        <v>0</v>
      </c>
      <c r="X229" s="1078">
        <v>0</v>
      </c>
      <c r="Y229" s="1078">
        <v>60000</v>
      </c>
      <c r="Z229" s="1078"/>
      <c r="AA229" s="1078">
        <v>0</v>
      </c>
      <c r="AB229" s="1078">
        <v>0</v>
      </c>
      <c r="AC229" s="1078">
        <v>0</v>
      </c>
      <c r="AD229" s="1124">
        <v>94.36</v>
      </c>
      <c r="AE229" s="1078"/>
      <c r="AF229" s="1078">
        <v>0</v>
      </c>
      <c r="AG229" s="1375"/>
      <c r="AH229" s="1124">
        <v>103</v>
      </c>
      <c r="AI229" s="1320">
        <v>36477.449999999997</v>
      </c>
      <c r="AJ229" s="1078">
        <v>36477.449999999997</v>
      </c>
      <c r="AK229" s="1077">
        <v>36477.449999999997</v>
      </c>
      <c r="AL229" s="1079">
        <v>36477.449999999997</v>
      </c>
      <c r="AM229" s="1078"/>
      <c r="AN229" s="1079">
        <v>36477.449999999997</v>
      </c>
    </row>
    <row r="230" spans="1:40" s="144" customFormat="1" ht="15.75" customHeight="1">
      <c r="A230" s="994"/>
      <c r="B230" s="994"/>
      <c r="C230" s="236"/>
      <c r="D230" s="236"/>
      <c r="E230" s="236"/>
      <c r="F230" s="1070"/>
      <c r="G230" s="863">
        <v>5</v>
      </c>
      <c r="H230" s="1076">
        <v>2007</v>
      </c>
      <c r="I230" s="864">
        <v>2007</v>
      </c>
      <c r="J230" s="864">
        <v>2008</v>
      </c>
      <c r="K230" s="1080">
        <v>0</v>
      </c>
      <c r="L230" s="1077">
        <v>36477.449999999997</v>
      </c>
      <c r="M230" s="1078">
        <v>36477.449999999997</v>
      </c>
      <c r="N230" s="1078">
        <v>0</v>
      </c>
      <c r="O230" s="1079">
        <v>36477.449999999997</v>
      </c>
      <c r="P230" s="568">
        <v>36477.449999999997</v>
      </c>
      <c r="Q230" s="700">
        <v>43555.982944021765</v>
      </c>
      <c r="R230" s="700">
        <v>0</v>
      </c>
      <c r="S230" s="700">
        <v>0</v>
      </c>
      <c r="T230" s="567">
        <v>0</v>
      </c>
      <c r="U230" s="568">
        <v>0</v>
      </c>
      <c r="V230" s="700">
        <v>0</v>
      </c>
      <c r="W230" s="567">
        <v>0</v>
      </c>
      <c r="X230" s="1078">
        <v>0</v>
      </c>
      <c r="Y230" s="1078">
        <v>60000</v>
      </c>
      <c r="Z230" s="1078"/>
      <c r="AA230" s="1078">
        <v>0</v>
      </c>
      <c r="AB230" s="1078">
        <v>0</v>
      </c>
      <c r="AC230" s="1078">
        <v>0</v>
      </c>
      <c r="AD230" s="1124">
        <v>94.36</v>
      </c>
      <c r="AE230" s="1078"/>
      <c r="AF230" s="1078">
        <v>0</v>
      </c>
      <c r="AG230" s="1375"/>
      <c r="AH230" s="1124">
        <v>103</v>
      </c>
      <c r="AI230" s="1320">
        <v>36477.449999999997</v>
      </c>
      <c r="AJ230" s="1078">
        <v>36477.449999999997</v>
      </c>
      <c r="AK230" s="1077">
        <v>36477.449999999997</v>
      </c>
      <c r="AL230" s="1079">
        <v>36477.449999999997</v>
      </c>
      <c r="AM230" s="1078"/>
      <c r="AN230" s="1079">
        <v>36477.449999999997</v>
      </c>
    </row>
    <row r="231" spans="1:40" s="144" customFormat="1" ht="15.75" customHeight="1">
      <c r="A231" s="994"/>
      <c r="B231" s="994"/>
      <c r="C231" s="236"/>
      <c r="D231" s="236"/>
      <c r="E231" s="236"/>
      <c r="F231" s="1070"/>
      <c r="G231" s="863">
        <v>6</v>
      </c>
      <c r="H231" s="1076">
        <v>2007</v>
      </c>
      <c r="I231" s="864">
        <v>2007</v>
      </c>
      <c r="J231" s="864">
        <v>2008</v>
      </c>
      <c r="K231" s="1080">
        <v>0</v>
      </c>
      <c r="L231" s="1077">
        <v>36498.050000000003</v>
      </c>
      <c r="M231" s="1078">
        <v>36498.050000000003</v>
      </c>
      <c r="N231" s="1078">
        <v>0</v>
      </c>
      <c r="O231" s="1079">
        <v>36498.050000000003</v>
      </c>
      <c r="P231" s="568">
        <v>36498.050000000003</v>
      </c>
      <c r="Q231" s="700">
        <v>43580.580421330269</v>
      </c>
      <c r="R231" s="700">
        <v>0</v>
      </c>
      <c r="S231" s="700">
        <v>0</v>
      </c>
      <c r="T231" s="567">
        <v>0</v>
      </c>
      <c r="U231" s="568">
        <v>0</v>
      </c>
      <c r="V231" s="700">
        <v>0</v>
      </c>
      <c r="W231" s="567">
        <v>0</v>
      </c>
      <c r="X231" s="1078">
        <v>0</v>
      </c>
      <c r="Y231" s="1078">
        <v>60000</v>
      </c>
      <c r="Z231" s="1078"/>
      <c r="AA231" s="1078">
        <v>0</v>
      </c>
      <c r="AB231" s="1078">
        <v>0</v>
      </c>
      <c r="AC231" s="1078">
        <v>0</v>
      </c>
      <c r="AD231" s="1124">
        <v>94.36</v>
      </c>
      <c r="AE231" s="1078"/>
      <c r="AF231" s="1078">
        <v>0</v>
      </c>
      <c r="AG231" s="1375"/>
      <c r="AH231" s="1124">
        <v>103</v>
      </c>
      <c r="AI231" s="1320">
        <v>36498.050000000003</v>
      </c>
      <c r="AJ231" s="1078">
        <v>36498.050000000003</v>
      </c>
      <c r="AK231" s="1077">
        <v>36498.050000000003</v>
      </c>
      <c r="AL231" s="1079">
        <v>36498.050000000003</v>
      </c>
      <c r="AM231" s="1078"/>
      <c r="AN231" s="1079">
        <v>36498.050000000003</v>
      </c>
    </row>
    <row r="232" spans="1:40" s="1091" customFormat="1" ht="15.75" customHeight="1">
      <c r="A232" s="1377"/>
      <c r="B232" s="1377"/>
      <c r="C232" s="1377"/>
      <c r="D232" s="1377"/>
      <c r="E232" s="1377"/>
      <c r="F232" s="1378"/>
      <c r="G232" s="1256">
        <v>7</v>
      </c>
      <c r="H232" s="1156">
        <v>2007</v>
      </c>
      <c r="I232" s="1157">
        <v>2008</v>
      </c>
      <c r="J232" s="1157">
        <v>2008</v>
      </c>
      <c r="K232" s="1158">
        <v>0</v>
      </c>
      <c r="L232" s="1159">
        <v>37389.386249999996</v>
      </c>
      <c r="M232" s="1160">
        <v>37389.386249999996</v>
      </c>
      <c r="N232" s="1160">
        <v>0</v>
      </c>
      <c r="O232" s="1161">
        <v>37389.386249999996</v>
      </c>
      <c r="P232" s="1162">
        <v>37389.386249999996</v>
      </c>
      <c r="Q232" s="1163">
        <v>44644.882517622304</v>
      </c>
      <c r="R232" s="1163">
        <v>0</v>
      </c>
      <c r="S232" s="1163">
        <v>0</v>
      </c>
      <c r="T232" s="896">
        <v>0</v>
      </c>
      <c r="U232" s="1162">
        <v>0</v>
      </c>
      <c r="V232" s="1163">
        <v>0</v>
      </c>
      <c r="W232" s="896">
        <v>0</v>
      </c>
      <c r="X232" s="1160">
        <v>0</v>
      </c>
      <c r="Y232" s="1160">
        <v>60000</v>
      </c>
      <c r="Z232" s="1160"/>
      <c r="AA232" s="1160">
        <v>0</v>
      </c>
      <c r="AB232" s="1160">
        <v>0</v>
      </c>
      <c r="AC232" s="1160">
        <v>0</v>
      </c>
      <c r="AD232" s="1164">
        <v>94.36</v>
      </c>
      <c r="AE232" s="1160"/>
      <c r="AF232" s="1160">
        <v>0</v>
      </c>
      <c r="AG232" s="1379"/>
      <c r="AH232" s="1164">
        <v>137.85</v>
      </c>
      <c r="AI232" s="1323">
        <v>37389.386249999996</v>
      </c>
      <c r="AJ232" s="1160">
        <v>37389.386249999996</v>
      </c>
      <c r="AK232" s="1159">
        <v>37389.386249999996</v>
      </c>
      <c r="AL232" s="1161">
        <v>37389.386249999996</v>
      </c>
      <c r="AM232" s="1160"/>
      <c r="AN232" s="1161">
        <v>37389.386249999996</v>
      </c>
    </row>
    <row r="233" spans="1:40" s="1091" customFormat="1" ht="15.75" customHeight="1">
      <c r="A233" s="1377"/>
      <c r="B233" s="1377"/>
      <c r="C233" s="1377"/>
      <c r="D233" s="1377"/>
      <c r="E233" s="1377"/>
      <c r="F233" s="1378"/>
      <c r="G233" s="1256">
        <v>8</v>
      </c>
      <c r="H233" s="1156">
        <v>2007</v>
      </c>
      <c r="I233" s="1157">
        <v>2008</v>
      </c>
      <c r="J233" s="1157">
        <v>2008</v>
      </c>
      <c r="K233" s="1158">
        <v>0</v>
      </c>
      <c r="L233" s="1159">
        <v>36477</v>
      </c>
      <c r="M233" s="1160">
        <v>36477</v>
      </c>
      <c r="N233" s="1160">
        <v>0</v>
      </c>
      <c r="O233" s="1161">
        <v>36477</v>
      </c>
      <c r="P233" s="1162">
        <v>36477</v>
      </c>
      <c r="Q233" s="1163">
        <v>43555.445620488332</v>
      </c>
      <c r="R233" s="1163">
        <v>0</v>
      </c>
      <c r="S233" s="1163">
        <v>0</v>
      </c>
      <c r="T233" s="896">
        <v>0</v>
      </c>
      <c r="U233" s="1162">
        <v>0</v>
      </c>
      <c r="V233" s="1163">
        <v>0</v>
      </c>
      <c r="W233" s="896">
        <v>0</v>
      </c>
      <c r="X233" s="1160">
        <v>0</v>
      </c>
      <c r="Y233" s="1160">
        <v>60000</v>
      </c>
      <c r="Z233" s="1160"/>
      <c r="AA233" s="1160">
        <v>0</v>
      </c>
      <c r="AB233" s="1160">
        <v>0</v>
      </c>
      <c r="AC233" s="1160">
        <v>0</v>
      </c>
      <c r="AD233" s="1164">
        <v>94.36</v>
      </c>
      <c r="AE233" s="1160"/>
      <c r="AF233" s="1160">
        <v>0</v>
      </c>
      <c r="AG233" s="1379"/>
      <c r="AH233" s="1164">
        <v>137.85</v>
      </c>
      <c r="AI233" s="1380">
        <v>36477</v>
      </c>
      <c r="AJ233" s="1160">
        <v>36477</v>
      </c>
      <c r="AK233" s="1159">
        <v>36477</v>
      </c>
      <c r="AL233" s="1161">
        <v>36477</v>
      </c>
      <c r="AM233" s="1160"/>
      <c r="AN233" s="1161">
        <v>36477</v>
      </c>
    </row>
    <row r="234" spans="1:40" s="1091" customFormat="1" ht="15.75" customHeight="1">
      <c r="A234" s="1377"/>
      <c r="B234" s="1377"/>
      <c r="C234" s="1377"/>
      <c r="D234" s="1377"/>
      <c r="E234" s="1377"/>
      <c r="F234" s="1378"/>
      <c r="G234" s="1256">
        <v>9</v>
      </c>
      <c r="H234" s="1156">
        <v>2007</v>
      </c>
      <c r="I234" s="1157">
        <v>2008</v>
      </c>
      <c r="J234" s="1157">
        <v>2008</v>
      </c>
      <c r="K234" s="1158">
        <v>0</v>
      </c>
      <c r="L234" s="1159">
        <v>36477</v>
      </c>
      <c r="M234" s="1160">
        <v>36477</v>
      </c>
      <c r="N234" s="1160">
        <v>0</v>
      </c>
      <c r="O234" s="1161">
        <v>36477</v>
      </c>
      <c r="P234" s="1162">
        <v>36477</v>
      </c>
      <c r="Q234" s="1163">
        <v>43555.445620488332</v>
      </c>
      <c r="R234" s="1163">
        <v>0</v>
      </c>
      <c r="S234" s="1163">
        <v>0</v>
      </c>
      <c r="T234" s="896">
        <v>0</v>
      </c>
      <c r="U234" s="1162">
        <v>0</v>
      </c>
      <c r="V234" s="1163">
        <v>0</v>
      </c>
      <c r="W234" s="896">
        <v>0</v>
      </c>
      <c r="X234" s="1160">
        <v>0</v>
      </c>
      <c r="Y234" s="1160">
        <v>60000</v>
      </c>
      <c r="Z234" s="1160"/>
      <c r="AA234" s="1160">
        <v>0</v>
      </c>
      <c r="AB234" s="1160">
        <v>0</v>
      </c>
      <c r="AC234" s="1160">
        <v>0</v>
      </c>
      <c r="AD234" s="1164">
        <v>94.36</v>
      </c>
      <c r="AE234" s="1160"/>
      <c r="AF234" s="1160">
        <v>0</v>
      </c>
      <c r="AG234" s="1379"/>
      <c r="AH234" s="1164">
        <v>137.85</v>
      </c>
      <c r="AI234" s="1380">
        <v>36477</v>
      </c>
      <c r="AJ234" s="1160">
        <v>36477</v>
      </c>
      <c r="AK234" s="1159">
        <v>36477</v>
      </c>
      <c r="AL234" s="1161">
        <v>36477</v>
      </c>
      <c r="AM234" s="1160"/>
      <c r="AN234" s="1161">
        <v>36477</v>
      </c>
    </row>
    <row r="235" spans="1:40" s="1091" customFormat="1" ht="15.75" customHeight="1">
      <c r="A235" s="1377"/>
      <c r="B235" s="1377"/>
      <c r="C235" s="1377"/>
      <c r="D235" s="1377"/>
      <c r="E235" s="1377"/>
      <c r="F235" s="1378"/>
      <c r="G235" s="1256">
        <v>10</v>
      </c>
      <c r="H235" s="1156">
        <v>2007</v>
      </c>
      <c r="I235" s="1157">
        <v>2008</v>
      </c>
      <c r="J235" s="1157">
        <v>2008</v>
      </c>
      <c r="K235" s="1158">
        <v>0</v>
      </c>
      <c r="L235" s="1159">
        <v>36477</v>
      </c>
      <c r="M235" s="1160">
        <v>36477</v>
      </c>
      <c r="N235" s="1160">
        <v>0</v>
      </c>
      <c r="O235" s="1161">
        <v>36477</v>
      </c>
      <c r="P235" s="1162">
        <v>36477</v>
      </c>
      <c r="Q235" s="1163">
        <v>43555.445620488332</v>
      </c>
      <c r="R235" s="1163">
        <v>0</v>
      </c>
      <c r="S235" s="1163">
        <v>0</v>
      </c>
      <c r="T235" s="896">
        <v>0</v>
      </c>
      <c r="U235" s="1162">
        <v>0</v>
      </c>
      <c r="V235" s="1163">
        <v>0</v>
      </c>
      <c r="W235" s="896">
        <v>0</v>
      </c>
      <c r="X235" s="1160">
        <v>0</v>
      </c>
      <c r="Y235" s="1160">
        <v>60000</v>
      </c>
      <c r="Z235" s="1160"/>
      <c r="AA235" s="1160">
        <v>0</v>
      </c>
      <c r="AB235" s="1160">
        <v>0</v>
      </c>
      <c r="AC235" s="1160">
        <v>0</v>
      </c>
      <c r="AD235" s="1164">
        <v>94.36</v>
      </c>
      <c r="AE235" s="1160"/>
      <c r="AF235" s="1160">
        <v>0</v>
      </c>
      <c r="AG235" s="1379"/>
      <c r="AH235" s="1164">
        <v>137.85</v>
      </c>
      <c r="AI235" s="1380">
        <v>36477</v>
      </c>
      <c r="AJ235" s="1160">
        <v>36477</v>
      </c>
      <c r="AK235" s="1159">
        <v>36477</v>
      </c>
      <c r="AL235" s="1161">
        <v>36477</v>
      </c>
      <c r="AM235" s="1160"/>
      <c r="AN235" s="1161">
        <v>36477</v>
      </c>
    </row>
    <row r="236" spans="1:40" s="1091" customFormat="1" ht="15.75" customHeight="1">
      <c r="A236" s="1377"/>
      <c r="B236" s="1377"/>
      <c r="C236" s="1377"/>
      <c r="D236" s="1377"/>
      <c r="E236" s="1377"/>
      <c r="F236" s="1378"/>
      <c r="G236" s="1256">
        <v>11</v>
      </c>
      <c r="H236" s="1156">
        <v>2007</v>
      </c>
      <c r="I236" s="1157">
        <v>2008</v>
      </c>
      <c r="J236" s="1157">
        <v>2008</v>
      </c>
      <c r="K236" s="1158">
        <v>0</v>
      </c>
      <c r="L236" s="1159">
        <v>36477</v>
      </c>
      <c r="M236" s="1160">
        <v>36477</v>
      </c>
      <c r="N236" s="1160">
        <v>0</v>
      </c>
      <c r="O236" s="1161">
        <v>36477</v>
      </c>
      <c r="P236" s="1162">
        <v>36477</v>
      </c>
      <c r="Q236" s="1163">
        <v>43555.445620488332</v>
      </c>
      <c r="R236" s="1163">
        <v>0</v>
      </c>
      <c r="S236" s="1163">
        <v>0</v>
      </c>
      <c r="T236" s="896">
        <v>0</v>
      </c>
      <c r="U236" s="1162">
        <v>0</v>
      </c>
      <c r="V236" s="1163">
        <v>0</v>
      </c>
      <c r="W236" s="896">
        <v>0</v>
      </c>
      <c r="X236" s="1160">
        <v>0</v>
      </c>
      <c r="Y236" s="1160">
        <v>60000</v>
      </c>
      <c r="Z236" s="1160"/>
      <c r="AA236" s="1160">
        <v>0</v>
      </c>
      <c r="AB236" s="1160">
        <v>0</v>
      </c>
      <c r="AC236" s="1160">
        <v>0</v>
      </c>
      <c r="AD236" s="1164">
        <v>94.36</v>
      </c>
      <c r="AE236" s="1160"/>
      <c r="AF236" s="1160">
        <v>0</v>
      </c>
      <c r="AG236" s="1379"/>
      <c r="AH236" s="1164">
        <v>137.85</v>
      </c>
      <c r="AI236" s="1380">
        <v>36477</v>
      </c>
      <c r="AJ236" s="1160">
        <v>36477</v>
      </c>
      <c r="AK236" s="1159">
        <v>36477</v>
      </c>
      <c r="AL236" s="1161">
        <v>36477</v>
      </c>
      <c r="AM236" s="1160"/>
      <c r="AN236" s="1161">
        <v>36477</v>
      </c>
    </row>
    <row r="237" spans="1:40" s="1091" customFormat="1" ht="15.75" customHeight="1">
      <c r="A237" s="1377"/>
      <c r="B237" s="1377"/>
      <c r="C237" s="1377"/>
      <c r="D237" s="1377"/>
      <c r="E237" s="1377"/>
      <c r="F237" s="1378"/>
      <c r="G237" s="1256">
        <v>12</v>
      </c>
      <c r="H237" s="1156">
        <v>2007</v>
      </c>
      <c r="I237" s="1157">
        <v>2008</v>
      </c>
      <c r="J237" s="1157">
        <v>2008</v>
      </c>
      <c r="K237" s="1158">
        <v>0</v>
      </c>
      <c r="L237" s="1159">
        <v>37389.386249999996</v>
      </c>
      <c r="M237" s="1160">
        <v>37389.386249999996</v>
      </c>
      <c r="N237" s="1160">
        <v>0</v>
      </c>
      <c r="O237" s="1161">
        <v>37389.386249999996</v>
      </c>
      <c r="P237" s="1162">
        <v>37389.386249999996</v>
      </c>
      <c r="Q237" s="1163">
        <v>44644.882517622304</v>
      </c>
      <c r="R237" s="1163">
        <v>0</v>
      </c>
      <c r="S237" s="1163">
        <v>0</v>
      </c>
      <c r="T237" s="896">
        <v>0</v>
      </c>
      <c r="U237" s="1162">
        <v>0</v>
      </c>
      <c r="V237" s="1163">
        <v>0</v>
      </c>
      <c r="W237" s="896">
        <v>0</v>
      </c>
      <c r="X237" s="1160">
        <v>0</v>
      </c>
      <c r="Y237" s="1160">
        <v>60000</v>
      </c>
      <c r="Z237" s="1160"/>
      <c r="AA237" s="1160">
        <v>0</v>
      </c>
      <c r="AB237" s="1160">
        <v>0</v>
      </c>
      <c r="AC237" s="1160">
        <v>0</v>
      </c>
      <c r="AD237" s="1164">
        <v>94.36</v>
      </c>
      <c r="AE237" s="1160"/>
      <c r="AF237" s="1160">
        <v>0</v>
      </c>
      <c r="AG237" s="1379"/>
      <c r="AH237" s="1164">
        <v>137.85</v>
      </c>
      <c r="AI237" s="1323">
        <v>37389.386249999996</v>
      </c>
      <c r="AJ237" s="1160">
        <v>37389.386249999996</v>
      </c>
      <c r="AK237" s="1159">
        <v>37389.386249999996</v>
      </c>
      <c r="AL237" s="1161">
        <v>37389.386249999996</v>
      </c>
      <c r="AM237" s="1160"/>
      <c r="AN237" s="1161">
        <v>37389.386249999996</v>
      </c>
    </row>
    <row r="238" spans="1:40" s="1091" customFormat="1" ht="15.75" customHeight="1">
      <c r="A238" s="1377"/>
      <c r="B238" s="1377"/>
      <c r="C238" s="1377"/>
      <c r="D238" s="1377"/>
      <c r="E238" s="1377"/>
      <c r="F238" s="1378"/>
      <c r="G238" s="1256">
        <v>1</v>
      </c>
      <c r="H238" s="1156">
        <v>2008</v>
      </c>
      <c r="I238" s="1157">
        <v>2008</v>
      </c>
      <c r="J238" s="1157">
        <v>2008</v>
      </c>
      <c r="K238" s="1158">
        <v>0</v>
      </c>
      <c r="L238" s="1159">
        <v>37389.386249999996</v>
      </c>
      <c r="M238" s="1160">
        <v>37389.386249999996</v>
      </c>
      <c r="N238" s="1160">
        <v>0</v>
      </c>
      <c r="O238" s="1161">
        <v>37389.386249999996</v>
      </c>
      <c r="P238" s="1162">
        <v>37389.386249999996</v>
      </c>
      <c r="Q238" s="1163">
        <v>44644.882517622304</v>
      </c>
      <c r="R238" s="1163">
        <v>0</v>
      </c>
      <c r="S238" s="1163">
        <v>0</v>
      </c>
      <c r="T238" s="896">
        <v>0</v>
      </c>
      <c r="U238" s="1162">
        <v>0</v>
      </c>
      <c r="V238" s="1163">
        <v>0</v>
      </c>
      <c r="W238" s="896">
        <v>0</v>
      </c>
      <c r="X238" s="1160">
        <v>0</v>
      </c>
      <c r="Y238" s="1160">
        <v>60000</v>
      </c>
      <c r="Z238" s="1160"/>
      <c r="AA238" s="1160">
        <v>0</v>
      </c>
      <c r="AB238" s="1160">
        <v>0</v>
      </c>
      <c r="AC238" s="1160">
        <v>0</v>
      </c>
      <c r="AD238" s="1164">
        <v>94.36</v>
      </c>
      <c r="AE238" s="1160"/>
      <c r="AF238" s="1160">
        <v>0</v>
      </c>
      <c r="AG238" s="1379"/>
      <c r="AH238" s="1164">
        <v>137.85</v>
      </c>
      <c r="AI238" s="1323">
        <v>37389.386249999996</v>
      </c>
      <c r="AJ238" s="1160">
        <v>37389.386249999996</v>
      </c>
      <c r="AK238" s="1159">
        <v>37389.386249999996</v>
      </c>
      <c r="AL238" s="1161">
        <v>37389.386249999996</v>
      </c>
      <c r="AM238" s="1160"/>
      <c r="AN238" s="1161">
        <v>37389.386249999996</v>
      </c>
    </row>
    <row r="239" spans="1:40" s="1091" customFormat="1" ht="15.75" customHeight="1">
      <c r="A239" s="1377"/>
      <c r="B239" s="1377"/>
      <c r="C239" s="1377"/>
      <c r="D239" s="1377"/>
      <c r="E239" s="1377"/>
      <c r="F239" s="1378"/>
      <c r="G239" s="1256">
        <v>2</v>
      </c>
      <c r="H239" s="1156">
        <v>2008</v>
      </c>
      <c r="I239" s="1157">
        <v>2008</v>
      </c>
      <c r="J239" s="1157">
        <v>2008</v>
      </c>
      <c r="K239" s="1158">
        <v>0</v>
      </c>
      <c r="L239" s="1159">
        <v>37389.386249999996</v>
      </c>
      <c r="M239" s="1160">
        <v>37389.386249999996</v>
      </c>
      <c r="N239" s="1160">
        <v>0</v>
      </c>
      <c r="O239" s="1161">
        <v>37389.386249999996</v>
      </c>
      <c r="P239" s="1162">
        <v>37389.386249999996</v>
      </c>
      <c r="Q239" s="1163">
        <v>44644.882517622304</v>
      </c>
      <c r="R239" s="1163">
        <v>0</v>
      </c>
      <c r="S239" s="1163">
        <v>0</v>
      </c>
      <c r="T239" s="896">
        <v>0</v>
      </c>
      <c r="U239" s="1162">
        <v>0</v>
      </c>
      <c r="V239" s="1163">
        <v>0</v>
      </c>
      <c r="W239" s="896">
        <v>0</v>
      </c>
      <c r="X239" s="1160">
        <v>0</v>
      </c>
      <c r="Y239" s="1160">
        <v>60000</v>
      </c>
      <c r="Z239" s="1160"/>
      <c r="AA239" s="1160">
        <v>0</v>
      </c>
      <c r="AB239" s="1160">
        <v>0</v>
      </c>
      <c r="AC239" s="1160">
        <v>0</v>
      </c>
      <c r="AD239" s="1164">
        <v>94.36</v>
      </c>
      <c r="AE239" s="1160"/>
      <c r="AF239" s="1160">
        <v>0</v>
      </c>
      <c r="AG239" s="1379"/>
      <c r="AH239" s="1164">
        <v>137.85</v>
      </c>
      <c r="AI239" s="1323">
        <v>37389.386249999996</v>
      </c>
      <c r="AJ239" s="1160">
        <v>37389.386249999996</v>
      </c>
      <c r="AK239" s="1159">
        <v>37389.386249999996</v>
      </c>
      <c r="AL239" s="1161">
        <v>37389.386249999996</v>
      </c>
      <c r="AM239" s="1160"/>
      <c r="AN239" s="1161">
        <v>37389.386249999996</v>
      </c>
    </row>
    <row r="240" spans="1:40" s="1091" customFormat="1" ht="15.75" customHeight="1">
      <c r="A240" s="1377"/>
      <c r="B240" s="1377"/>
      <c r="C240" s="1377"/>
      <c r="D240" s="1377"/>
      <c r="E240" s="1377"/>
      <c r="F240" s="1378"/>
      <c r="G240" s="1256">
        <v>3</v>
      </c>
      <c r="H240" s="1156">
        <v>2008</v>
      </c>
      <c r="I240" s="1157">
        <v>2008</v>
      </c>
      <c r="J240" s="1157">
        <v>2008</v>
      </c>
      <c r="K240" s="1158">
        <v>0</v>
      </c>
      <c r="L240" s="1159">
        <v>37389.386249999996</v>
      </c>
      <c r="M240" s="1160">
        <v>37389.386249999996</v>
      </c>
      <c r="N240" s="1160">
        <v>0</v>
      </c>
      <c r="O240" s="1161">
        <v>37389.386249999996</v>
      </c>
      <c r="P240" s="1162">
        <v>37389.386249999996</v>
      </c>
      <c r="Q240" s="1163">
        <v>44644.882517622304</v>
      </c>
      <c r="R240" s="1163">
        <v>0</v>
      </c>
      <c r="S240" s="1163">
        <v>0</v>
      </c>
      <c r="T240" s="896">
        <v>0</v>
      </c>
      <c r="U240" s="1162">
        <v>0</v>
      </c>
      <c r="V240" s="1163">
        <v>0</v>
      </c>
      <c r="W240" s="896">
        <v>0</v>
      </c>
      <c r="X240" s="1160">
        <v>0</v>
      </c>
      <c r="Y240" s="1160">
        <v>60000</v>
      </c>
      <c r="Z240" s="1160"/>
      <c r="AA240" s="1160">
        <v>0</v>
      </c>
      <c r="AB240" s="1160">
        <v>0</v>
      </c>
      <c r="AC240" s="1160">
        <v>0</v>
      </c>
      <c r="AD240" s="1164">
        <v>94.36</v>
      </c>
      <c r="AE240" s="1160"/>
      <c r="AF240" s="1160">
        <v>0</v>
      </c>
      <c r="AG240" s="1379"/>
      <c r="AH240" s="1164">
        <v>137.85</v>
      </c>
      <c r="AI240" s="1323">
        <v>37389.386249999996</v>
      </c>
      <c r="AJ240" s="1160">
        <v>37389.386249999996</v>
      </c>
      <c r="AK240" s="1159">
        <v>37389.386249999996</v>
      </c>
      <c r="AL240" s="1161">
        <v>37389.386249999996</v>
      </c>
      <c r="AM240" s="1160"/>
      <c r="AN240" s="1161">
        <v>37389.386249999996</v>
      </c>
    </row>
    <row r="241" spans="1:40" s="1091" customFormat="1" ht="15.75" customHeight="1">
      <c r="A241" s="1377"/>
      <c r="B241" s="1377"/>
      <c r="C241" s="1377"/>
      <c r="D241" s="1377"/>
      <c r="E241" s="1377"/>
      <c r="F241" s="1378"/>
      <c r="G241" s="1256">
        <v>4</v>
      </c>
      <c r="H241" s="1156">
        <v>2008</v>
      </c>
      <c r="I241" s="1157">
        <v>2008</v>
      </c>
      <c r="J241" s="1157">
        <v>2009</v>
      </c>
      <c r="K241" s="1158">
        <v>0</v>
      </c>
      <c r="L241" s="1159">
        <v>37389.386249999996</v>
      </c>
      <c r="M241" s="1160">
        <v>37389.386249999996</v>
      </c>
      <c r="N241" s="1160">
        <v>0</v>
      </c>
      <c r="O241" s="1161">
        <v>37389.386249999996</v>
      </c>
      <c r="P241" s="1162">
        <v>37389.386249999996</v>
      </c>
      <c r="Q241" s="1163">
        <v>43344.546133613891</v>
      </c>
      <c r="R241" s="1163">
        <v>0</v>
      </c>
      <c r="S241" s="1163">
        <v>0</v>
      </c>
      <c r="T241" s="896">
        <v>0</v>
      </c>
      <c r="U241" s="1162">
        <v>0</v>
      </c>
      <c r="V241" s="1163">
        <v>0</v>
      </c>
      <c r="W241" s="896">
        <v>0</v>
      </c>
      <c r="X241" s="1160">
        <v>0</v>
      </c>
      <c r="Y241" s="1160">
        <v>60000</v>
      </c>
      <c r="Z241" s="1160"/>
      <c r="AA241" s="1160">
        <v>0</v>
      </c>
      <c r="AB241" s="1160">
        <v>0</v>
      </c>
      <c r="AC241" s="1160">
        <v>0</v>
      </c>
      <c r="AD241" s="1164">
        <v>94.36</v>
      </c>
      <c r="AE241" s="1160"/>
      <c r="AF241" s="1160">
        <v>0</v>
      </c>
      <c r="AG241" s="1379"/>
      <c r="AH241" s="1164">
        <v>137.85</v>
      </c>
      <c r="AI241" s="1323">
        <v>37389.386249999996</v>
      </c>
      <c r="AJ241" s="1160">
        <v>37389.386249999996</v>
      </c>
      <c r="AK241" s="1159">
        <v>37389.386249999996</v>
      </c>
      <c r="AL241" s="1161">
        <v>37389.386249999996</v>
      </c>
      <c r="AM241" s="1160"/>
      <c r="AN241" s="1161">
        <v>37389.386249999996</v>
      </c>
    </row>
    <row r="242" spans="1:40" s="1091" customFormat="1" ht="15.75" customHeight="1">
      <c r="A242" s="1377"/>
      <c r="B242" s="1377"/>
      <c r="C242" s="1377"/>
      <c r="D242" s="1377"/>
      <c r="E242" s="1377"/>
      <c r="F242" s="1378"/>
      <c r="G242" s="1256">
        <v>5</v>
      </c>
      <c r="H242" s="1156">
        <v>2008</v>
      </c>
      <c r="I242" s="1157">
        <v>2008</v>
      </c>
      <c r="J242" s="1157">
        <v>2009</v>
      </c>
      <c r="K242" s="1158">
        <v>0</v>
      </c>
      <c r="L242" s="1159">
        <v>37389.386249999996</v>
      </c>
      <c r="M242" s="1160">
        <v>37389.386249999996</v>
      </c>
      <c r="N242" s="1160">
        <v>0</v>
      </c>
      <c r="O242" s="1161">
        <v>37389.386249999996</v>
      </c>
      <c r="P242" s="1162">
        <v>37389.386249999996</v>
      </c>
      <c r="Q242" s="1163">
        <v>43344.546133613891</v>
      </c>
      <c r="R242" s="1163">
        <v>0</v>
      </c>
      <c r="S242" s="1163">
        <v>0</v>
      </c>
      <c r="T242" s="896">
        <v>0</v>
      </c>
      <c r="U242" s="1162">
        <v>0</v>
      </c>
      <c r="V242" s="1163">
        <v>0</v>
      </c>
      <c r="W242" s="896">
        <v>0</v>
      </c>
      <c r="X242" s="1160">
        <v>0</v>
      </c>
      <c r="Y242" s="1160">
        <v>60000</v>
      </c>
      <c r="Z242" s="1160"/>
      <c r="AA242" s="1160">
        <v>0</v>
      </c>
      <c r="AB242" s="1160">
        <v>0</v>
      </c>
      <c r="AC242" s="1160">
        <v>0</v>
      </c>
      <c r="AD242" s="1164">
        <v>94.36</v>
      </c>
      <c r="AE242" s="1160"/>
      <c r="AF242" s="1160">
        <v>0</v>
      </c>
      <c r="AG242" s="1379"/>
      <c r="AH242" s="1164">
        <v>137.85</v>
      </c>
      <c r="AI242" s="1323">
        <v>37389.386249999996</v>
      </c>
      <c r="AJ242" s="1160">
        <v>37389.386249999996</v>
      </c>
      <c r="AK242" s="1159">
        <v>37389.386249999996</v>
      </c>
      <c r="AL242" s="1161">
        <v>37389.386249999996</v>
      </c>
      <c r="AM242" s="1160"/>
      <c r="AN242" s="1161">
        <v>37389.386249999996</v>
      </c>
    </row>
    <row r="243" spans="1:40" s="1091" customFormat="1" ht="15.75" customHeight="1">
      <c r="A243" s="1377"/>
      <c r="B243" s="1377"/>
      <c r="C243" s="1377"/>
      <c r="D243" s="1377"/>
      <c r="E243" s="1377"/>
      <c r="F243" s="1378"/>
      <c r="G243" s="1256">
        <v>6</v>
      </c>
      <c r="H243" s="1156">
        <v>2008</v>
      </c>
      <c r="I243" s="1157">
        <v>2008</v>
      </c>
      <c r="J243" s="1157">
        <v>2009</v>
      </c>
      <c r="K243" s="1158">
        <v>0</v>
      </c>
      <c r="L243" s="1159">
        <v>37410.501250000001</v>
      </c>
      <c r="M243" s="1160">
        <v>37410.501250000001</v>
      </c>
      <c r="N243" s="1160">
        <v>0</v>
      </c>
      <c r="O243" s="1161">
        <v>37410.501250000001</v>
      </c>
      <c r="P243" s="1162">
        <v>37410.501250000001</v>
      </c>
      <c r="Q243" s="1163">
        <v>43369.024205692738</v>
      </c>
      <c r="R243" s="1163">
        <v>0</v>
      </c>
      <c r="S243" s="1163">
        <v>0</v>
      </c>
      <c r="T243" s="896">
        <v>0</v>
      </c>
      <c r="U243" s="1162">
        <v>0</v>
      </c>
      <c r="V243" s="1163">
        <v>0</v>
      </c>
      <c r="W243" s="896">
        <v>0</v>
      </c>
      <c r="X243" s="1160">
        <v>0</v>
      </c>
      <c r="Y243" s="1160">
        <v>60000</v>
      </c>
      <c r="Z243" s="1160"/>
      <c r="AA243" s="1160">
        <v>0</v>
      </c>
      <c r="AB243" s="1160">
        <v>0</v>
      </c>
      <c r="AC243" s="1160">
        <v>0</v>
      </c>
      <c r="AD243" s="1164">
        <v>94.36</v>
      </c>
      <c r="AE243" s="1160"/>
      <c r="AF243" s="1160">
        <v>0</v>
      </c>
      <c r="AG243" s="1379"/>
      <c r="AH243" s="1164">
        <v>137.85</v>
      </c>
      <c r="AI243" s="1323">
        <v>37410.501250000001</v>
      </c>
      <c r="AJ243" s="1160">
        <v>37410.501250000001</v>
      </c>
      <c r="AK243" s="1159">
        <v>37410.501250000001</v>
      </c>
      <c r="AL243" s="1161">
        <v>37410.501250000001</v>
      </c>
      <c r="AM243" s="1160"/>
      <c r="AN243" s="1161">
        <v>37410.501250000001</v>
      </c>
    </row>
    <row r="244" spans="1:40" s="144" customFormat="1" ht="15.75" customHeight="1">
      <c r="A244" s="994"/>
      <c r="B244" s="994"/>
      <c r="C244" s="236"/>
      <c r="D244" s="236"/>
      <c r="E244" s="236"/>
      <c r="F244" s="371"/>
      <c r="G244" s="865">
        <v>7</v>
      </c>
      <c r="H244" s="859">
        <v>2008</v>
      </c>
      <c r="I244" s="866">
        <v>2009</v>
      </c>
      <c r="J244" s="866">
        <v>2009</v>
      </c>
      <c r="K244" s="621">
        <v>0</v>
      </c>
      <c r="L244" s="1081">
        <v>38324.120906249991</v>
      </c>
      <c r="M244" s="89">
        <v>38324.120906249991</v>
      </c>
      <c r="N244" s="89">
        <v>0</v>
      </c>
      <c r="O244" s="1082">
        <v>38324.120906249991</v>
      </c>
      <c r="P244" s="598">
        <v>38324.120906249991</v>
      </c>
      <c r="Q244" s="776">
        <v>44428.159786954231</v>
      </c>
      <c r="R244" s="776">
        <v>0</v>
      </c>
      <c r="S244" s="776">
        <v>0</v>
      </c>
      <c r="T244" s="533">
        <v>0</v>
      </c>
      <c r="U244" s="1083">
        <v>0</v>
      </c>
      <c r="V244" s="831">
        <v>0</v>
      </c>
      <c r="W244" s="897">
        <v>0</v>
      </c>
      <c r="X244" s="89">
        <v>0</v>
      </c>
      <c r="Y244" s="8">
        <v>60000</v>
      </c>
      <c r="Z244" s="8"/>
      <c r="AA244" s="8">
        <v>0</v>
      </c>
      <c r="AB244" s="8">
        <v>0</v>
      </c>
      <c r="AC244" s="8">
        <v>0</v>
      </c>
      <c r="AD244" s="1095">
        <v>94.36</v>
      </c>
      <c r="AE244" s="8"/>
      <c r="AF244" s="89">
        <v>0</v>
      </c>
      <c r="AG244" s="1381"/>
      <c r="AH244" s="1130">
        <v>141.29624999999999</v>
      </c>
      <c r="AI244" s="1382">
        <v>38324.120906249991</v>
      </c>
      <c r="AJ244" s="89">
        <v>38324.120906249991</v>
      </c>
      <c r="AK244" s="1081">
        <v>38324.120906249991</v>
      </c>
      <c r="AL244" s="1082">
        <v>38324.120906249991</v>
      </c>
      <c r="AM244" s="89"/>
      <c r="AN244" s="1082">
        <v>38324.120906249991</v>
      </c>
    </row>
    <row r="245" spans="1:40" s="144" customFormat="1" ht="15.75" customHeight="1">
      <c r="A245" s="994"/>
      <c r="B245" s="994"/>
      <c r="C245" s="236"/>
      <c r="D245" s="236"/>
      <c r="E245" s="236"/>
      <c r="F245" s="371"/>
      <c r="G245" s="865">
        <v>8</v>
      </c>
      <c r="H245" s="859">
        <v>2008</v>
      </c>
      <c r="I245" s="866">
        <v>2009</v>
      </c>
      <c r="J245" s="866">
        <v>2009</v>
      </c>
      <c r="K245" s="621">
        <v>0</v>
      </c>
      <c r="L245" s="1081">
        <v>37388.924999999996</v>
      </c>
      <c r="M245" s="89">
        <v>37388.924999999996</v>
      </c>
      <c r="N245" s="89">
        <v>0</v>
      </c>
      <c r="O245" s="1082">
        <v>37388.924999999996</v>
      </c>
      <c r="P245" s="598">
        <v>37388.924999999996</v>
      </c>
      <c r="Q245" s="776">
        <v>43344.011418447117</v>
      </c>
      <c r="R245" s="776">
        <v>0</v>
      </c>
      <c r="S245" s="776">
        <v>0</v>
      </c>
      <c r="T245" s="533">
        <v>0</v>
      </c>
      <c r="U245" s="1083">
        <v>0</v>
      </c>
      <c r="V245" s="831">
        <v>0</v>
      </c>
      <c r="W245" s="897">
        <v>0</v>
      </c>
      <c r="X245" s="89">
        <v>0</v>
      </c>
      <c r="Y245" s="8">
        <v>60000</v>
      </c>
      <c r="Z245" s="8"/>
      <c r="AA245" s="8">
        <v>0</v>
      </c>
      <c r="AB245" s="8">
        <v>0</v>
      </c>
      <c r="AC245" s="8">
        <v>0</v>
      </c>
      <c r="AD245" s="1095">
        <v>94.36</v>
      </c>
      <c r="AE245" s="8"/>
      <c r="AF245" s="89">
        <v>0</v>
      </c>
      <c r="AG245" s="1381"/>
      <c r="AH245" s="1130">
        <v>141.29624999999999</v>
      </c>
      <c r="AI245" s="1382">
        <v>37388.924999999996</v>
      </c>
      <c r="AJ245" s="89">
        <v>37388.924999999996</v>
      </c>
      <c r="AK245" s="1081">
        <v>37388.924999999996</v>
      </c>
      <c r="AL245" s="1082">
        <v>37388.924999999996</v>
      </c>
      <c r="AM245" s="89"/>
      <c r="AN245" s="1082">
        <v>37388.924999999996</v>
      </c>
    </row>
    <row r="246" spans="1:40" s="144" customFormat="1" ht="15.75" customHeight="1">
      <c r="A246" s="994"/>
      <c r="B246" s="994"/>
      <c r="C246" s="236"/>
      <c r="D246" s="236"/>
      <c r="E246" s="236"/>
      <c r="F246" s="371"/>
      <c r="G246" s="865">
        <v>9</v>
      </c>
      <c r="H246" s="859">
        <v>2008</v>
      </c>
      <c r="I246" s="866">
        <v>2009</v>
      </c>
      <c r="J246" s="866">
        <v>2009</v>
      </c>
      <c r="K246" s="621">
        <v>0</v>
      </c>
      <c r="L246" s="1081">
        <v>37388.924999999996</v>
      </c>
      <c r="M246" s="89">
        <v>37388.924999999996</v>
      </c>
      <c r="N246" s="89">
        <v>0</v>
      </c>
      <c r="O246" s="1082">
        <v>37388.924999999996</v>
      </c>
      <c r="P246" s="598">
        <v>37388.924999999996</v>
      </c>
      <c r="Q246" s="776">
        <v>43344.011418447117</v>
      </c>
      <c r="R246" s="776">
        <v>0</v>
      </c>
      <c r="S246" s="776">
        <v>0</v>
      </c>
      <c r="T246" s="533">
        <v>0</v>
      </c>
      <c r="U246" s="1083">
        <v>0</v>
      </c>
      <c r="V246" s="831">
        <v>0</v>
      </c>
      <c r="W246" s="897">
        <v>0</v>
      </c>
      <c r="X246" s="89">
        <v>0</v>
      </c>
      <c r="Y246" s="8">
        <v>60000</v>
      </c>
      <c r="Z246" s="8"/>
      <c r="AA246" s="8">
        <v>0</v>
      </c>
      <c r="AB246" s="8">
        <v>0</v>
      </c>
      <c r="AC246" s="8">
        <v>0</v>
      </c>
      <c r="AD246" s="1095">
        <v>94.36</v>
      </c>
      <c r="AE246" s="8"/>
      <c r="AF246" s="89">
        <v>0</v>
      </c>
      <c r="AG246" s="1381"/>
      <c r="AH246" s="1130">
        <v>141.29624999999999</v>
      </c>
      <c r="AI246" s="1382">
        <v>37388.924999999996</v>
      </c>
      <c r="AJ246" s="89">
        <v>37388.924999999996</v>
      </c>
      <c r="AK246" s="1081">
        <v>37388.924999999996</v>
      </c>
      <c r="AL246" s="1082">
        <v>37388.924999999996</v>
      </c>
      <c r="AM246" s="89"/>
      <c r="AN246" s="1082">
        <v>37388.924999999996</v>
      </c>
    </row>
    <row r="247" spans="1:40" s="144" customFormat="1" ht="15.75" customHeight="1">
      <c r="A247" s="994"/>
      <c r="B247" s="994"/>
      <c r="C247" s="236"/>
      <c r="D247" s="236"/>
      <c r="E247" s="236"/>
      <c r="F247" s="371"/>
      <c r="G247" s="865">
        <v>10</v>
      </c>
      <c r="H247" s="859">
        <v>2008</v>
      </c>
      <c r="I247" s="866">
        <v>2009</v>
      </c>
      <c r="J247" s="866">
        <v>2009</v>
      </c>
      <c r="K247" s="621">
        <v>0</v>
      </c>
      <c r="L247" s="1081">
        <v>37388.924999999996</v>
      </c>
      <c r="M247" s="89">
        <v>37388.924999999996</v>
      </c>
      <c r="N247" s="89">
        <v>0</v>
      </c>
      <c r="O247" s="1082">
        <v>37388.924999999996</v>
      </c>
      <c r="P247" s="598">
        <v>37388.924999999996</v>
      </c>
      <c r="Q247" s="776">
        <v>43344.011418447117</v>
      </c>
      <c r="R247" s="776">
        <v>0</v>
      </c>
      <c r="S247" s="776">
        <v>0</v>
      </c>
      <c r="T247" s="533">
        <v>0</v>
      </c>
      <c r="U247" s="1083">
        <v>0</v>
      </c>
      <c r="V247" s="831">
        <v>0</v>
      </c>
      <c r="W247" s="897">
        <v>0</v>
      </c>
      <c r="X247" s="89">
        <v>0</v>
      </c>
      <c r="Y247" s="8">
        <v>60000</v>
      </c>
      <c r="Z247" s="8"/>
      <c r="AA247" s="8">
        <v>0</v>
      </c>
      <c r="AB247" s="8">
        <v>0</v>
      </c>
      <c r="AC247" s="8">
        <v>0</v>
      </c>
      <c r="AD247" s="1095">
        <v>94.36</v>
      </c>
      <c r="AE247" s="8"/>
      <c r="AF247" s="89">
        <v>0</v>
      </c>
      <c r="AG247" s="1381"/>
      <c r="AH247" s="1130">
        <v>141.29624999999999</v>
      </c>
      <c r="AI247" s="1382">
        <v>37388.924999999996</v>
      </c>
      <c r="AJ247" s="89">
        <v>37388.924999999996</v>
      </c>
      <c r="AK247" s="1081">
        <v>37388.924999999996</v>
      </c>
      <c r="AL247" s="1082">
        <v>37388.924999999996</v>
      </c>
      <c r="AM247" s="89"/>
      <c r="AN247" s="1082">
        <v>37388.924999999996</v>
      </c>
    </row>
    <row r="248" spans="1:40" s="144" customFormat="1" ht="15.75" customHeight="1">
      <c r="A248" s="994"/>
      <c r="B248" s="994"/>
      <c r="C248" s="236"/>
      <c r="D248" s="236"/>
      <c r="E248" s="236"/>
      <c r="F248" s="371"/>
      <c r="G248" s="865">
        <v>11</v>
      </c>
      <c r="H248" s="859">
        <v>2008</v>
      </c>
      <c r="I248" s="866">
        <v>2009</v>
      </c>
      <c r="J248" s="866">
        <v>2009</v>
      </c>
      <c r="K248" s="621">
        <v>0</v>
      </c>
      <c r="L248" s="1081">
        <v>37388.924999999996</v>
      </c>
      <c r="M248" s="89">
        <v>37388.924999999996</v>
      </c>
      <c r="N248" s="89">
        <v>0</v>
      </c>
      <c r="O248" s="1082">
        <v>37388.924999999996</v>
      </c>
      <c r="P248" s="598">
        <v>37388.924999999996</v>
      </c>
      <c r="Q248" s="776">
        <v>43344.011418447117</v>
      </c>
      <c r="R248" s="776">
        <v>0</v>
      </c>
      <c r="S248" s="776">
        <v>0</v>
      </c>
      <c r="T248" s="533">
        <v>0</v>
      </c>
      <c r="U248" s="1083">
        <v>0</v>
      </c>
      <c r="V248" s="831">
        <v>0</v>
      </c>
      <c r="W248" s="897">
        <v>0</v>
      </c>
      <c r="X248" s="89">
        <v>0</v>
      </c>
      <c r="Y248" s="8">
        <v>60000</v>
      </c>
      <c r="Z248" s="8"/>
      <c r="AA248" s="8">
        <v>0</v>
      </c>
      <c r="AB248" s="8">
        <v>0</v>
      </c>
      <c r="AC248" s="8">
        <v>0</v>
      </c>
      <c r="AD248" s="1095">
        <v>94.36</v>
      </c>
      <c r="AE248" s="8"/>
      <c r="AF248" s="89">
        <v>0</v>
      </c>
      <c r="AG248" s="1381"/>
      <c r="AH248" s="1130">
        <v>141.29624999999999</v>
      </c>
      <c r="AI248" s="1382">
        <v>37388.924999999996</v>
      </c>
      <c r="AJ248" s="89">
        <v>37388.924999999996</v>
      </c>
      <c r="AK248" s="1081">
        <v>37388.924999999996</v>
      </c>
      <c r="AL248" s="1082">
        <v>37388.924999999996</v>
      </c>
      <c r="AM248" s="89"/>
      <c r="AN248" s="1082">
        <v>37388.924999999996</v>
      </c>
    </row>
    <row r="249" spans="1:40" s="144" customFormat="1" ht="15.75" customHeight="1">
      <c r="A249" s="994"/>
      <c r="B249" s="994"/>
      <c r="C249" s="236"/>
      <c r="D249" s="236"/>
      <c r="E249" s="236"/>
      <c r="F249" s="371"/>
      <c r="G249" s="865">
        <v>12</v>
      </c>
      <c r="H249" s="859">
        <v>2008</v>
      </c>
      <c r="I249" s="866">
        <v>2009</v>
      </c>
      <c r="J249" s="866">
        <v>2009</v>
      </c>
      <c r="K249" s="621">
        <v>0</v>
      </c>
      <c r="L249" s="1081">
        <v>38324.120906249991</v>
      </c>
      <c r="M249" s="89">
        <v>38324.120906249991</v>
      </c>
      <c r="N249" s="89">
        <v>0</v>
      </c>
      <c r="O249" s="1082">
        <v>38324.120906249991</v>
      </c>
      <c r="P249" s="598">
        <v>38324.120906249991</v>
      </c>
      <c r="Q249" s="776">
        <v>44428.159786954231</v>
      </c>
      <c r="R249" s="776">
        <v>0</v>
      </c>
      <c r="S249" s="776">
        <v>0</v>
      </c>
      <c r="T249" s="533">
        <v>0</v>
      </c>
      <c r="U249" s="1083">
        <v>0</v>
      </c>
      <c r="V249" s="831">
        <v>0</v>
      </c>
      <c r="W249" s="897">
        <v>0</v>
      </c>
      <c r="X249" s="89">
        <v>0</v>
      </c>
      <c r="Y249" s="8">
        <v>60000</v>
      </c>
      <c r="Z249" s="8"/>
      <c r="AA249" s="8">
        <v>0</v>
      </c>
      <c r="AB249" s="8">
        <v>0</v>
      </c>
      <c r="AC249" s="8">
        <v>0</v>
      </c>
      <c r="AD249" s="1095">
        <v>94.36</v>
      </c>
      <c r="AE249" s="8"/>
      <c r="AF249" s="89">
        <v>0</v>
      </c>
      <c r="AG249" s="1381"/>
      <c r="AH249" s="1130">
        <v>141.29624999999999</v>
      </c>
      <c r="AI249" s="1382">
        <v>38324.120906249991</v>
      </c>
      <c r="AJ249" s="89">
        <v>38324.120906249991</v>
      </c>
      <c r="AK249" s="1081">
        <v>38324.120906249991</v>
      </c>
      <c r="AL249" s="1082">
        <v>38324.120906249991</v>
      </c>
      <c r="AM249" s="89"/>
      <c r="AN249" s="1082">
        <v>38324.120906249991</v>
      </c>
    </row>
    <row r="250" spans="1:40" s="144" customFormat="1" ht="15.75" customHeight="1">
      <c r="A250" s="994"/>
      <c r="B250" s="994"/>
      <c r="C250" s="236"/>
      <c r="D250" s="236"/>
      <c r="E250" s="236"/>
      <c r="F250" s="371"/>
      <c r="G250" s="865">
        <v>1</v>
      </c>
      <c r="H250" s="859">
        <v>2009</v>
      </c>
      <c r="I250" s="866">
        <v>2009</v>
      </c>
      <c r="J250" s="866">
        <v>2009</v>
      </c>
      <c r="K250" s="621" t="s">
        <v>306</v>
      </c>
      <c r="L250" s="1081">
        <v>38324.120906249991</v>
      </c>
      <c r="M250" s="89">
        <v>38324.120906249991</v>
      </c>
      <c r="N250" s="89">
        <v>0</v>
      </c>
      <c r="O250" s="1082">
        <v>38324.120906249991</v>
      </c>
      <c r="P250" s="598">
        <v>38324.120906249991</v>
      </c>
      <c r="Q250" s="776">
        <v>44428.159786954231</v>
      </c>
      <c r="R250" s="776">
        <v>0</v>
      </c>
      <c r="S250" s="776">
        <v>0</v>
      </c>
      <c r="T250" s="533">
        <v>0</v>
      </c>
      <c r="U250" s="1083">
        <v>0</v>
      </c>
      <c r="V250" s="831">
        <v>0</v>
      </c>
      <c r="W250" s="897">
        <v>0</v>
      </c>
      <c r="X250" s="89">
        <v>0</v>
      </c>
      <c r="Y250" s="8">
        <v>60000</v>
      </c>
      <c r="Z250" s="8"/>
      <c r="AA250" s="8">
        <v>0</v>
      </c>
      <c r="AB250" s="8">
        <v>0</v>
      </c>
      <c r="AC250" s="8">
        <v>0</v>
      </c>
      <c r="AD250" s="1095">
        <v>94.36</v>
      </c>
      <c r="AE250" s="8"/>
      <c r="AF250" s="89">
        <v>0</v>
      </c>
      <c r="AG250" s="1381"/>
      <c r="AH250" s="1130">
        <v>141.29624999999999</v>
      </c>
      <c r="AI250" s="1382">
        <v>38324.120906249991</v>
      </c>
      <c r="AJ250" s="89">
        <v>38324.120906249991</v>
      </c>
      <c r="AK250" s="1081">
        <v>38324.120906249991</v>
      </c>
      <c r="AL250" s="1082">
        <v>38324.120906249991</v>
      </c>
      <c r="AM250" s="89"/>
      <c r="AN250" s="1082">
        <v>38324.120906249991</v>
      </c>
    </row>
    <row r="251" spans="1:40" s="144" customFormat="1" ht="15.75" customHeight="1">
      <c r="A251" s="994"/>
      <c r="B251" s="994"/>
      <c r="C251" s="236"/>
      <c r="D251" s="236"/>
      <c r="E251" s="236"/>
      <c r="F251" s="371"/>
      <c r="G251" s="865">
        <v>2</v>
      </c>
      <c r="H251" s="859">
        <v>2009</v>
      </c>
      <c r="I251" s="866">
        <v>2009</v>
      </c>
      <c r="J251" s="866">
        <v>2009</v>
      </c>
      <c r="K251" s="621" t="s">
        <v>306</v>
      </c>
      <c r="L251" s="1081">
        <v>38324.120906249991</v>
      </c>
      <c r="M251" s="89">
        <v>38324.120906249991</v>
      </c>
      <c r="N251" s="89">
        <v>0</v>
      </c>
      <c r="O251" s="1082">
        <v>38324.120906249991</v>
      </c>
      <c r="P251" s="598">
        <v>38324.120906249991</v>
      </c>
      <c r="Q251" s="776">
        <v>44428.159786954231</v>
      </c>
      <c r="R251" s="776">
        <v>0</v>
      </c>
      <c r="S251" s="776">
        <v>0</v>
      </c>
      <c r="T251" s="533">
        <v>0</v>
      </c>
      <c r="U251" s="1083">
        <v>0</v>
      </c>
      <c r="V251" s="831">
        <v>0</v>
      </c>
      <c r="W251" s="897">
        <v>0</v>
      </c>
      <c r="X251" s="89">
        <v>0</v>
      </c>
      <c r="Y251" s="8">
        <v>60000</v>
      </c>
      <c r="Z251" s="8"/>
      <c r="AA251" s="8">
        <v>0</v>
      </c>
      <c r="AB251" s="8">
        <v>0</v>
      </c>
      <c r="AC251" s="8">
        <v>0</v>
      </c>
      <c r="AD251" s="1095">
        <v>94.36</v>
      </c>
      <c r="AE251" s="8"/>
      <c r="AF251" s="89">
        <v>0</v>
      </c>
      <c r="AG251" s="1381"/>
      <c r="AH251" s="1130">
        <v>141.29624999999999</v>
      </c>
      <c r="AI251" s="1382">
        <v>38324.120906249991</v>
      </c>
      <c r="AJ251" s="89">
        <v>38324.120906249991</v>
      </c>
      <c r="AK251" s="1081">
        <v>38324.120906249991</v>
      </c>
      <c r="AL251" s="1082">
        <v>38324.120906249991</v>
      </c>
      <c r="AM251" s="89"/>
      <c r="AN251" s="1082">
        <v>38324.120906249991</v>
      </c>
    </row>
    <row r="252" spans="1:40" s="144" customFormat="1" ht="15.75" customHeight="1">
      <c r="A252" s="994"/>
      <c r="B252" s="994"/>
      <c r="C252" s="236"/>
      <c r="D252" s="236"/>
      <c r="E252" s="236"/>
      <c r="F252" s="371"/>
      <c r="G252" s="865">
        <v>3</v>
      </c>
      <c r="H252" s="859">
        <v>2009</v>
      </c>
      <c r="I252" s="866">
        <v>2009</v>
      </c>
      <c r="J252" s="866">
        <v>2009</v>
      </c>
      <c r="K252" s="621" t="s">
        <v>306</v>
      </c>
      <c r="L252" s="1081">
        <v>38324.120906249991</v>
      </c>
      <c r="M252" s="89">
        <v>38324.120906249991</v>
      </c>
      <c r="N252" s="89">
        <v>0</v>
      </c>
      <c r="O252" s="1082">
        <v>38324.120906249991</v>
      </c>
      <c r="P252" s="598">
        <v>38324.120906249991</v>
      </c>
      <c r="Q252" s="776">
        <v>44428.159786954231</v>
      </c>
      <c r="R252" s="776">
        <v>0</v>
      </c>
      <c r="S252" s="776">
        <v>0</v>
      </c>
      <c r="T252" s="533">
        <v>0</v>
      </c>
      <c r="U252" s="1083">
        <v>0</v>
      </c>
      <c r="V252" s="831">
        <v>0</v>
      </c>
      <c r="W252" s="897">
        <v>0</v>
      </c>
      <c r="X252" s="89">
        <v>0</v>
      </c>
      <c r="Y252" s="8">
        <v>60000</v>
      </c>
      <c r="Z252" s="8"/>
      <c r="AA252" s="8">
        <v>0</v>
      </c>
      <c r="AB252" s="8">
        <v>0</v>
      </c>
      <c r="AC252" s="8">
        <v>0</v>
      </c>
      <c r="AD252" s="1095">
        <v>94.36</v>
      </c>
      <c r="AE252" s="8"/>
      <c r="AF252" s="89">
        <v>0</v>
      </c>
      <c r="AG252" s="1381"/>
      <c r="AH252" s="1130">
        <v>141.29624999999999</v>
      </c>
      <c r="AI252" s="1382">
        <v>38324.120906249991</v>
      </c>
      <c r="AJ252" s="89">
        <v>38324.120906249991</v>
      </c>
      <c r="AK252" s="1081">
        <v>38324.120906249991</v>
      </c>
      <c r="AL252" s="1082">
        <v>38324.120906249991</v>
      </c>
      <c r="AM252" s="89"/>
      <c r="AN252" s="1082">
        <v>38324.120906249991</v>
      </c>
    </row>
    <row r="253" spans="1:40" s="144" customFormat="1">
      <c r="A253" s="994"/>
      <c r="B253" s="994"/>
      <c r="C253" s="236"/>
      <c r="D253" s="236"/>
      <c r="E253" s="236"/>
      <c r="F253" s="371"/>
      <c r="G253" s="865">
        <v>4</v>
      </c>
      <c r="H253" s="859">
        <v>2009</v>
      </c>
      <c r="I253" s="866">
        <v>2009</v>
      </c>
      <c r="J253" s="866">
        <v>2010</v>
      </c>
      <c r="K253" s="621" t="s">
        <v>306</v>
      </c>
      <c r="L253" s="1081">
        <v>38324.120906249991</v>
      </c>
      <c r="M253" s="89">
        <v>38324.120906249991</v>
      </c>
      <c r="N253" s="89">
        <v>0</v>
      </c>
      <c r="O253" s="1082">
        <v>38324.120906249991</v>
      </c>
      <c r="P253" s="598">
        <v>38324.120906249991</v>
      </c>
      <c r="Q253" s="776">
        <v>43134.135715489545</v>
      </c>
      <c r="R253" s="776">
        <v>0</v>
      </c>
      <c r="S253" s="776">
        <v>0</v>
      </c>
      <c r="T253" s="533">
        <v>0</v>
      </c>
      <c r="U253" s="1083">
        <v>0</v>
      </c>
      <c r="V253" s="831">
        <v>0</v>
      </c>
      <c r="W253" s="897">
        <v>0</v>
      </c>
      <c r="X253" s="89">
        <v>0</v>
      </c>
      <c r="Y253" s="8">
        <v>60000</v>
      </c>
      <c r="Z253" s="8"/>
      <c r="AA253" s="8">
        <v>0</v>
      </c>
      <c r="AB253" s="8">
        <v>0</v>
      </c>
      <c r="AC253" s="8">
        <v>0</v>
      </c>
      <c r="AD253" s="1095">
        <v>94.36</v>
      </c>
      <c r="AE253" s="8"/>
      <c r="AF253" s="89">
        <v>0</v>
      </c>
      <c r="AG253" s="1381"/>
      <c r="AH253" s="1130">
        <v>141.29624999999999</v>
      </c>
      <c r="AI253" s="1382">
        <v>38324.120906249991</v>
      </c>
      <c r="AJ253" s="89">
        <v>38324.120906249991</v>
      </c>
      <c r="AK253" s="1081">
        <v>38324.120906249991</v>
      </c>
      <c r="AL253" s="1082">
        <v>38324.120906249991</v>
      </c>
      <c r="AM253" s="89"/>
      <c r="AN253" s="1082">
        <v>38324.120906249991</v>
      </c>
    </row>
    <row r="254" spans="1:40" s="144" customFormat="1">
      <c r="A254" s="994"/>
      <c r="B254" s="994"/>
      <c r="C254" s="236"/>
      <c r="D254" s="236"/>
      <c r="E254" s="236"/>
      <c r="F254" s="371"/>
      <c r="G254" s="865">
        <v>5</v>
      </c>
      <c r="H254" s="859">
        <v>2009</v>
      </c>
      <c r="I254" s="866">
        <v>2009</v>
      </c>
      <c r="J254" s="866">
        <v>2010</v>
      </c>
      <c r="K254" s="621" t="s">
        <v>306</v>
      </c>
      <c r="L254" s="1081">
        <v>38324.120906249991</v>
      </c>
      <c r="M254" s="89">
        <v>38324.120906249991</v>
      </c>
      <c r="N254" s="89">
        <v>0</v>
      </c>
      <c r="O254" s="1082">
        <v>38324.120906249991</v>
      </c>
      <c r="P254" s="598">
        <v>38324.120906249991</v>
      </c>
      <c r="Q254" s="776">
        <v>43134.135715489545</v>
      </c>
      <c r="R254" s="776">
        <v>0</v>
      </c>
      <c r="S254" s="776">
        <v>0</v>
      </c>
      <c r="T254" s="533">
        <v>0</v>
      </c>
      <c r="U254" s="1083">
        <v>0</v>
      </c>
      <c r="V254" s="831">
        <v>0</v>
      </c>
      <c r="W254" s="897">
        <v>0</v>
      </c>
      <c r="X254" s="89">
        <v>0</v>
      </c>
      <c r="Y254" s="8">
        <v>60000</v>
      </c>
      <c r="Z254" s="8"/>
      <c r="AA254" s="8">
        <v>0</v>
      </c>
      <c r="AB254" s="8">
        <v>0</v>
      </c>
      <c r="AC254" s="8">
        <v>0</v>
      </c>
      <c r="AD254" s="1095">
        <v>94.36</v>
      </c>
      <c r="AE254" s="8"/>
      <c r="AF254" s="89">
        <v>0</v>
      </c>
      <c r="AG254" s="1381"/>
      <c r="AH254" s="1130">
        <v>141.29624999999999</v>
      </c>
      <c r="AI254" s="1382">
        <v>38324.120906249991</v>
      </c>
      <c r="AJ254" s="89">
        <v>38324.120906249991</v>
      </c>
      <c r="AK254" s="1081">
        <v>38324.120906249991</v>
      </c>
      <c r="AL254" s="1082">
        <v>38324.120906249991</v>
      </c>
      <c r="AM254" s="89"/>
      <c r="AN254" s="1082">
        <v>38324.120906249991</v>
      </c>
    </row>
    <row r="255" spans="1:40" s="144" customFormat="1">
      <c r="A255" s="994"/>
      <c r="B255" s="994"/>
      <c r="C255" s="236"/>
      <c r="D255" s="236"/>
      <c r="E255" s="236"/>
      <c r="F255" s="371"/>
      <c r="G255" s="865">
        <v>6</v>
      </c>
      <c r="H255" s="859">
        <v>2009</v>
      </c>
      <c r="I255" s="866">
        <v>2009</v>
      </c>
      <c r="J255" s="866">
        <v>2010</v>
      </c>
      <c r="K255" s="621" t="s">
        <v>306</v>
      </c>
      <c r="L255" s="1081">
        <v>38345.763781249996</v>
      </c>
      <c r="M255" s="89">
        <v>38345.763781249996</v>
      </c>
      <c r="N255" s="89">
        <v>0</v>
      </c>
      <c r="O255" s="1082">
        <v>38345.763781249996</v>
      </c>
      <c r="P255" s="598">
        <v>38345.763781249996</v>
      </c>
      <c r="Q255" s="776">
        <v>43158.494961975783</v>
      </c>
      <c r="R255" s="776">
        <v>0</v>
      </c>
      <c r="S255" s="776">
        <v>0</v>
      </c>
      <c r="T255" s="533">
        <v>0</v>
      </c>
      <c r="U255" s="1083">
        <v>0</v>
      </c>
      <c r="V255" s="831">
        <v>0</v>
      </c>
      <c r="W255" s="897">
        <v>0</v>
      </c>
      <c r="X255" s="89">
        <v>0</v>
      </c>
      <c r="Y255" s="8">
        <v>60000</v>
      </c>
      <c r="Z255" s="8"/>
      <c r="AA255" s="8">
        <v>0</v>
      </c>
      <c r="AB255" s="8">
        <v>0</v>
      </c>
      <c r="AC255" s="8">
        <v>0</v>
      </c>
      <c r="AD255" s="1130">
        <v>94.36</v>
      </c>
      <c r="AE255" s="8"/>
      <c r="AF255" s="89">
        <v>0</v>
      </c>
      <c r="AG255" s="1381"/>
      <c r="AH255" s="1130">
        <v>141.29624999999999</v>
      </c>
      <c r="AI255" s="1382">
        <v>38345.763781249996</v>
      </c>
      <c r="AJ255" s="89">
        <v>38345.763781249996</v>
      </c>
      <c r="AK255" s="1081">
        <v>38345.763781249996</v>
      </c>
      <c r="AL255" s="1082">
        <v>38345.763781249996</v>
      </c>
      <c r="AM255" s="89"/>
      <c r="AN255" s="1082">
        <v>38345.763781249996</v>
      </c>
    </row>
    <row r="256" spans="1:40" s="144" customForma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v>0</v>
      </c>
      <c r="X256" s="89">
        <v>0</v>
      </c>
      <c r="Y256" s="8">
        <v>60000</v>
      </c>
      <c r="Z256" s="8"/>
      <c r="AA256" s="8">
        <v>0</v>
      </c>
      <c r="AB256" s="8">
        <v>0</v>
      </c>
      <c r="AC256" s="8">
        <v>0</v>
      </c>
      <c r="AD256" s="1130">
        <v>94.36</v>
      </c>
      <c r="AE256" s="8"/>
      <c r="AF256" s="89">
        <v>0</v>
      </c>
      <c r="AG256" s="1383"/>
      <c r="AH256" s="1130">
        <v>200</v>
      </c>
      <c r="AI256" s="1382">
        <v>0</v>
      </c>
      <c r="AJ256" s="89">
        <v>0</v>
      </c>
      <c r="AK256" s="1081">
        <v>0</v>
      </c>
      <c r="AL256" s="1082">
        <v>0</v>
      </c>
      <c r="AM256" s="89"/>
      <c r="AN256" s="1082">
        <v>0</v>
      </c>
    </row>
    <row r="257" spans="1:40" s="144" customForma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v>0</v>
      </c>
      <c r="X257" s="89">
        <v>0</v>
      </c>
      <c r="Y257" s="8">
        <v>60000</v>
      </c>
      <c r="Z257" s="8"/>
      <c r="AA257" s="8">
        <v>0</v>
      </c>
      <c r="AB257" s="8">
        <v>0</v>
      </c>
      <c r="AC257" s="8">
        <v>0</v>
      </c>
      <c r="AD257" s="1130">
        <v>94.36</v>
      </c>
      <c r="AE257" s="8"/>
      <c r="AF257" s="89">
        <v>0</v>
      </c>
      <c r="AG257" s="1383"/>
      <c r="AH257" s="1130">
        <v>200</v>
      </c>
      <c r="AI257" s="1382">
        <v>0</v>
      </c>
      <c r="AJ257" s="89">
        <v>0</v>
      </c>
      <c r="AK257" s="1081">
        <v>0</v>
      </c>
      <c r="AL257" s="1082">
        <v>0</v>
      </c>
      <c r="AM257" s="89"/>
      <c r="AN257" s="1082">
        <v>0</v>
      </c>
    </row>
    <row r="258" spans="1:40" s="144" customForma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v>0</v>
      </c>
      <c r="X258" s="89">
        <v>0</v>
      </c>
      <c r="Y258" s="8">
        <v>60000</v>
      </c>
      <c r="Z258" s="8"/>
      <c r="AA258" s="8">
        <v>0</v>
      </c>
      <c r="AB258" s="8">
        <v>0</v>
      </c>
      <c r="AC258" s="8">
        <v>0</v>
      </c>
      <c r="AD258" s="1130">
        <v>94.36</v>
      </c>
      <c r="AE258" s="8"/>
      <c r="AF258" s="89">
        <v>0</v>
      </c>
      <c r="AG258" s="1383"/>
      <c r="AH258" s="1130">
        <v>200</v>
      </c>
      <c r="AI258" s="1382">
        <v>0</v>
      </c>
      <c r="AJ258" s="89">
        <v>0</v>
      </c>
      <c r="AK258" s="1081">
        <v>0</v>
      </c>
      <c r="AL258" s="1082">
        <v>0</v>
      </c>
      <c r="AM258" s="89"/>
      <c r="AN258" s="1082">
        <v>0</v>
      </c>
    </row>
    <row r="259" spans="1:40" s="144" customForma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v>0</v>
      </c>
      <c r="X259" s="89">
        <v>0</v>
      </c>
      <c r="Y259" s="8">
        <v>60000</v>
      </c>
      <c r="Z259" s="8"/>
      <c r="AA259" s="8">
        <v>0</v>
      </c>
      <c r="AB259" s="8">
        <v>0</v>
      </c>
      <c r="AC259" s="8">
        <v>0</v>
      </c>
      <c r="AD259" s="1130">
        <v>94.36</v>
      </c>
      <c r="AE259" s="8"/>
      <c r="AF259" s="89">
        <v>0</v>
      </c>
      <c r="AG259" s="1383"/>
      <c r="AH259" s="1130">
        <v>200</v>
      </c>
      <c r="AI259" s="1382">
        <v>0</v>
      </c>
      <c r="AJ259" s="89">
        <v>0</v>
      </c>
      <c r="AK259" s="1081">
        <v>0</v>
      </c>
      <c r="AL259" s="1082">
        <v>0</v>
      </c>
      <c r="AM259" s="89"/>
      <c r="AN259" s="1082">
        <v>0</v>
      </c>
    </row>
    <row r="260" spans="1:40" s="144" customForma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v>0</v>
      </c>
      <c r="X260" s="89">
        <v>0</v>
      </c>
      <c r="Y260" s="8">
        <v>60000</v>
      </c>
      <c r="Z260" s="8"/>
      <c r="AA260" s="8">
        <v>0</v>
      </c>
      <c r="AB260" s="8">
        <v>0</v>
      </c>
      <c r="AC260" s="8">
        <v>0</v>
      </c>
      <c r="AD260" s="1130">
        <v>94.36</v>
      </c>
      <c r="AE260" s="8"/>
      <c r="AF260" s="89">
        <v>0</v>
      </c>
      <c r="AG260" s="1383"/>
      <c r="AH260" s="1130">
        <v>200</v>
      </c>
      <c r="AI260" s="1382">
        <v>0</v>
      </c>
      <c r="AJ260" s="89">
        <v>0</v>
      </c>
      <c r="AK260" s="1081">
        <v>0</v>
      </c>
      <c r="AL260" s="1082">
        <v>0</v>
      </c>
      <c r="AM260" s="89"/>
      <c r="AN260" s="1082">
        <v>0</v>
      </c>
    </row>
    <row r="261" spans="1:40" s="144" customForma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v>0</v>
      </c>
      <c r="X261" s="89">
        <v>0</v>
      </c>
      <c r="Y261" s="8">
        <v>60000</v>
      </c>
      <c r="Z261" s="8"/>
      <c r="AA261" s="8">
        <v>0</v>
      </c>
      <c r="AB261" s="8">
        <v>0</v>
      </c>
      <c r="AC261" s="8">
        <v>0</v>
      </c>
      <c r="AD261" s="1130">
        <v>94.36</v>
      </c>
      <c r="AE261" s="8"/>
      <c r="AF261" s="89">
        <v>0</v>
      </c>
      <c r="AG261" s="1383"/>
      <c r="AH261" s="1130">
        <v>200</v>
      </c>
      <c r="AI261" s="1382">
        <v>0</v>
      </c>
      <c r="AJ261" s="89">
        <v>0</v>
      </c>
      <c r="AK261" s="1081">
        <v>0</v>
      </c>
      <c r="AL261" s="1082">
        <v>0</v>
      </c>
      <c r="AM261" s="89"/>
      <c r="AN261" s="1082">
        <v>0</v>
      </c>
    </row>
    <row r="262" spans="1:40" s="144" customForma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v>0</v>
      </c>
      <c r="X262" s="89">
        <v>0</v>
      </c>
      <c r="Y262" s="8">
        <v>60000</v>
      </c>
      <c r="Z262" s="8"/>
      <c r="AA262" s="8">
        <v>0</v>
      </c>
      <c r="AB262" s="8">
        <v>0</v>
      </c>
      <c r="AC262" s="8">
        <v>0</v>
      </c>
      <c r="AD262" s="1130">
        <v>94.36</v>
      </c>
      <c r="AE262" s="8"/>
      <c r="AF262" s="89">
        <v>0</v>
      </c>
      <c r="AG262" s="1383"/>
      <c r="AH262" s="1130">
        <v>200</v>
      </c>
      <c r="AI262" s="1382">
        <v>0</v>
      </c>
      <c r="AJ262" s="89">
        <v>0</v>
      </c>
      <c r="AK262" s="1081">
        <v>0</v>
      </c>
      <c r="AL262" s="1082">
        <v>0</v>
      </c>
      <c r="AM262" s="89"/>
      <c r="AN262" s="1082">
        <v>0</v>
      </c>
    </row>
    <row r="263" spans="1:40" s="144" customForma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v>0</v>
      </c>
      <c r="X263" s="89">
        <v>0</v>
      </c>
      <c r="Y263" s="8">
        <v>60000</v>
      </c>
      <c r="Z263" s="8"/>
      <c r="AA263" s="8">
        <v>0</v>
      </c>
      <c r="AB263" s="8">
        <v>0</v>
      </c>
      <c r="AC263" s="8">
        <v>0</v>
      </c>
      <c r="AD263" s="1130">
        <v>94.36</v>
      </c>
      <c r="AE263" s="8"/>
      <c r="AF263" s="89">
        <v>0</v>
      </c>
      <c r="AG263" s="1383"/>
      <c r="AH263" s="1130">
        <v>200</v>
      </c>
      <c r="AI263" s="1382">
        <v>0</v>
      </c>
      <c r="AJ263" s="89">
        <v>0</v>
      </c>
      <c r="AK263" s="1081">
        <v>0</v>
      </c>
      <c r="AL263" s="1082">
        <v>0</v>
      </c>
      <c r="AM263" s="89"/>
      <c r="AN263" s="1082">
        <v>0</v>
      </c>
    </row>
    <row r="264" spans="1:40" s="144" customForma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v>0</v>
      </c>
      <c r="X264" s="89">
        <v>0</v>
      </c>
      <c r="Y264" s="8">
        <v>60000</v>
      </c>
      <c r="Z264" s="8"/>
      <c r="AA264" s="8">
        <v>0</v>
      </c>
      <c r="AB264" s="8">
        <v>0</v>
      </c>
      <c r="AC264" s="8">
        <v>0</v>
      </c>
      <c r="AD264" s="1130">
        <v>94.36</v>
      </c>
      <c r="AE264" s="8"/>
      <c r="AF264" s="89">
        <v>0</v>
      </c>
      <c r="AG264" s="1383"/>
      <c r="AH264" s="1130">
        <v>200</v>
      </c>
      <c r="AI264" s="1382">
        <v>0</v>
      </c>
      <c r="AJ264" s="89">
        <v>0</v>
      </c>
      <c r="AK264" s="1081">
        <v>0</v>
      </c>
      <c r="AL264" s="1082">
        <v>0</v>
      </c>
      <c r="AM264" s="89"/>
      <c r="AN264" s="1082">
        <v>0</v>
      </c>
    </row>
    <row r="265" spans="1:40" s="144" customForma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v>0</v>
      </c>
      <c r="X265" s="89">
        <v>0</v>
      </c>
      <c r="Y265" s="8">
        <v>60000</v>
      </c>
      <c r="Z265" s="8"/>
      <c r="AA265" s="8">
        <v>0</v>
      </c>
      <c r="AB265" s="8">
        <v>0</v>
      </c>
      <c r="AC265" s="8">
        <v>0</v>
      </c>
      <c r="AD265" s="1130">
        <v>94.36</v>
      </c>
      <c r="AE265" s="8"/>
      <c r="AF265" s="89">
        <v>0</v>
      </c>
      <c r="AG265" s="1383"/>
      <c r="AH265" s="1130">
        <v>200</v>
      </c>
      <c r="AI265" s="1382">
        <v>0</v>
      </c>
      <c r="AJ265" s="89">
        <v>0</v>
      </c>
      <c r="AK265" s="1081">
        <v>0</v>
      </c>
      <c r="AL265" s="1082">
        <v>0</v>
      </c>
      <c r="AM265" s="89"/>
      <c r="AN265" s="1082">
        <v>0</v>
      </c>
    </row>
    <row r="266" spans="1:40" s="144" customForma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v>0</v>
      </c>
      <c r="X266" s="89">
        <v>0</v>
      </c>
      <c r="Y266" s="8">
        <v>60000</v>
      </c>
      <c r="Z266" s="8"/>
      <c r="AA266" s="8">
        <v>0</v>
      </c>
      <c r="AB266" s="8">
        <v>0</v>
      </c>
      <c r="AC266" s="8">
        <v>0</v>
      </c>
      <c r="AD266" s="1130">
        <v>94.36</v>
      </c>
      <c r="AE266" s="8"/>
      <c r="AF266" s="89">
        <v>0</v>
      </c>
      <c r="AG266" s="1383"/>
      <c r="AH266" s="1130">
        <v>200</v>
      </c>
      <c r="AI266" s="1382">
        <v>0</v>
      </c>
      <c r="AJ266" s="89">
        <v>0</v>
      </c>
      <c r="AK266" s="1081">
        <v>0</v>
      </c>
      <c r="AL266" s="1082">
        <v>0</v>
      </c>
      <c r="AM266" s="89"/>
      <c r="AN266" s="1082">
        <v>0</v>
      </c>
    </row>
    <row r="267" spans="1:40" s="144" customForma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v>0</v>
      </c>
      <c r="X267" s="89">
        <v>0</v>
      </c>
      <c r="Y267" s="8">
        <v>60000</v>
      </c>
      <c r="Z267" s="8"/>
      <c r="AA267" s="8">
        <v>0</v>
      </c>
      <c r="AB267" s="8">
        <v>0</v>
      </c>
      <c r="AC267" s="8">
        <v>0</v>
      </c>
      <c r="AD267" s="1130">
        <v>94.36</v>
      </c>
      <c r="AE267" s="8"/>
      <c r="AF267" s="89">
        <v>0</v>
      </c>
      <c r="AG267" s="1383"/>
      <c r="AH267" s="1130">
        <v>200</v>
      </c>
      <c r="AI267" s="1382">
        <v>0</v>
      </c>
      <c r="AJ267" s="89">
        <v>0</v>
      </c>
      <c r="AK267" s="1081">
        <v>0</v>
      </c>
      <c r="AL267" s="1082">
        <v>0</v>
      </c>
      <c r="AM267" s="89"/>
      <c r="AN267" s="1082">
        <v>0</v>
      </c>
    </row>
    <row r="268" spans="1:40" s="144" customForma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v>0</v>
      </c>
      <c r="X268" s="89">
        <v>0</v>
      </c>
      <c r="Y268" s="8">
        <v>60000</v>
      </c>
      <c r="Z268" s="8"/>
      <c r="AA268" s="8">
        <v>0</v>
      </c>
      <c r="AB268" s="8">
        <v>0</v>
      </c>
      <c r="AC268" s="8">
        <v>0</v>
      </c>
      <c r="AD268" s="1130">
        <v>94.36</v>
      </c>
      <c r="AE268" s="8"/>
      <c r="AF268" s="89">
        <v>0</v>
      </c>
      <c r="AG268" s="1383"/>
      <c r="AH268" s="1130">
        <v>195</v>
      </c>
      <c r="AI268" s="1382">
        <v>0</v>
      </c>
      <c r="AJ268" s="89">
        <v>0</v>
      </c>
      <c r="AK268" s="1081">
        <v>0</v>
      </c>
      <c r="AL268" s="1082">
        <v>0</v>
      </c>
      <c r="AM268" s="89"/>
      <c r="AN268" s="1082">
        <v>0</v>
      </c>
    </row>
    <row r="269" spans="1:40" s="144" customForma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v>0</v>
      </c>
      <c r="X269" s="89">
        <v>0</v>
      </c>
      <c r="Y269" s="8">
        <v>60000</v>
      </c>
      <c r="Z269" s="8"/>
      <c r="AA269" s="8">
        <v>0</v>
      </c>
      <c r="AB269" s="8">
        <v>0</v>
      </c>
      <c r="AC269" s="8">
        <v>0</v>
      </c>
      <c r="AD269" s="1130">
        <v>94.36</v>
      </c>
      <c r="AE269" s="8"/>
      <c r="AF269" s="89">
        <v>0</v>
      </c>
      <c r="AG269" s="1383"/>
      <c r="AH269" s="1130">
        <v>195</v>
      </c>
      <c r="AI269" s="1382">
        <v>0</v>
      </c>
      <c r="AJ269" s="89">
        <v>0</v>
      </c>
      <c r="AK269" s="1081">
        <v>0</v>
      </c>
      <c r="AL269" s="1082">
        <v>0</v>
      </c>
      <c r="AM269" s="89"/>
      <c r="AN269" s="1082">
        <v>0</v>
      </c>
    </row>
    <row r="270" spans="1:40" s="144" customForma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v>0</v>
      </c>
      <c r="X270" s="89">
        <v>0</v>
      </c>
      <c r="Y270" s="8">
        <v>60000</v>
      </c>
      <c r="Z270" s="8"/>
      <c r="AA270" s="8">
        <v>0</v>
      </c>
      <c r="AB270" s="8">
        <v>0</v>
      </c>
      <c r="AC270" s="8">
        <v>0</v>
      </c>
      <c r="AD270" s="1130">
        <v>94.36</v>
      </c>
      <c r="AE270" s="8"/>
      <c r="AF270" s="89">
        <v>0</v>
      </c>
      <c r="AG270" s="1383"/>
      <c r="AH270" s="1130">
        <v>195</v>
      </c>
      <c r="AI270" s="1382">
        <v>0</v>
      </c>
      <c r="AJ270" s="89">
        <v>0</v>
      </c>
      <c r="AK270" s="1081">
        <v>0</v>
      </c>
      <c r="AL270" s="1082">
        <v>0</v>
      </c>
      <c r="AM270" s="89"/>
      <c r="AN270" s="1082">
        <v>0</v>
      </c>
    </row>
    <row r="271" spans="1:40" s="144" customForma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v>0</v>
      </c>
      <c r="X271" s="89">
        <v>0</v>
      </c>
      <c r="Y271" s="8">
        <v>60000</v>
      </c>
      <c r="Z271" s="8"/>
      <c r="AA271" s="8">
        <v>0</v>
      </c>
      <c r="AB271" s="8">
        <v>0</v>
      </c>
      <c r="AC271" s="8">
        <v>0</v>
      </c>
      <c r="AD271" s="1130">
        <v>94.36</v>
      </c>
      <c r="AE271" s="8"/>
      <c r="AF271" s="89">
        <v>0</v>
      </c>
      <c r="AG271" s="1383"/>
      <c r="AH271" s="1130">
        <v>195</v>
      </c>
      <c r="AI271" s="1382">
        <v>0</v>
      </c>
      <c r="AJ271" s="89">
        <v>0</v>
      </c>
      <c r="AK271" s="1081">
        <v>0</v>
      </c>
      <c r="AL271" s="1082">
        <v>0</v>
      </c>
      <c r="AM271" s="89"/>
      <c r="AN271" s="1082">
        <v>0</v>
      </c>
    </row>
    <row r="272" spans="1:40" s="144" customForma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v>0</v>
      </c>
      <c r="X272" s="89">
        <v>0</v>
      </c>
      <c r="Y272" s="8">
        <v>60000</v>
      </c>
      <c r="Z272" s="8"/>
      <c r="AA272" s="8">
        <v>0</v>
      </c>
      <c r="AB272" s="8">
        <v>0</v>
      </c>
      <c r="AC272" s="8">
        <v>0</v>
      </c>
      <c r="AD272" s="1130">
        <v>94.36</v>
      </c>
      <c r="AE272" s="8"/>
      <c r="AF272" s="89">
        <v>0</v>
      </c>
      <c r="AG272" s="1383"/>
      <c r="AH272" s="1130">
        <v>195</v>
      </c>
      <c r="AI272" s="1382">
        <v>0</v>
      </c>
      <c r="AJ272" s="89">
        <v>0</v>
      </c>
      <c r="AK272" s="1081">
        <v>0</v>
      </c>
      <c r="AL272" s="1082">
        <v>0</v>
      </c>
      <c r="AM272" s="89"/>
      <c r="AN272" s="1082">
        <v>0</v>
      </c>
    </row>
    <row r="273" spans="1:40" s="144" customForma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v>0</v>
      </c>
      <c r="X273" s="89">
        <v>0</v>
      </c>
      <c r="Y273" s="8">
        <v>60000</v>
      </c>
      <c r="Z273" s="8"/>
      <c r="AA273" s="8">
        <v>0</v>
      </c>
      <c r="AB273" s="8">
        <v>0</v>
      </c>
      <c r="AC273" s="8">
        <v>0</v>
      </c>
      <c r="AD273" s="1130">
        <v>94.36</v>
      </c>
      <c r="AE273" s="8"/>
      <c r="AF273" s="89">
        <v>0</v>
      </c>
      <c r="AG273" s="1383"/>
      <c r="AH273" s="1130">
        <v>195</v>
      </c>
      <c r="AI273" s="1382">
        <v>0</v>
      </c>
      <c r="AJ273" s="89">
        <v>0</v>
      </c>
      <c r="AK273" s="1081">
        <v>0</v>
      </c>
      <c r="AL273" s="1082">
        <v>0</v>
      </c>
      <c r="AM273" s="89"/>
      <c r="AN273" s="1082">
        <v>0</v>
      </c>
    </row>
    <row r="274" spans="1:40" s="144" customForma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v>0</v>
      </c>
      <c r="X274" s="89">
        <v>0</v>
      </c>
      <c r="Y274" s="8">
        <v>60000</v>
      </c>
      <c r="Z274" s="8"/>
      <c r="AA274" s="8">
        <v>0</v>
      </c>
      <c r="AB274" s="8">
        <v>0</v>
      </c>
      <c r="AC274" s="8">
        <v>0</v>
      </c>
      <c r="AD274" s="1130">
        <v>94.36</v>
      </c>
      <c r="AE274" s="8"/>
      <c r="AF274" s="89">
        <v>0</v>
      </c>
      <c r="AG274" s="1383"/>
      <c r="AH274" s="1130">
        <v>195</v>
      </c>
      <c r="AI274" s="1382">
        <v>0</v>
      </c>
      <c r="AJ274" s="89">
        <v>0</v>
      </c>
      <c r="AK274" s="1081">
        <v>0</v>
      </c>
      <c r="AL274" s="1082">
        <v>0</v>
      </c>
      <c r="AM274" s="89"/>
      <c r="AN274" s="1082">
        <v>0</v>
      </c>
    </row>
    <row r="275" spans="1:40" s="144" customForma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v>0</v>
      </c>
      <c r="X275" s="89">
        <v>0</v>
      </c>
      <c r="Y275" s="8">
        <v>60000</v>
      </c>
      <c r="Z275" s="8"/>
      <c r="AA275" s="8">
        <v>0</v>
      </c>
      <c r="AB275" s="8">
        <v>0</v>
      </c>
      <c r="AC275" s="8">
        <v>0</v>
      </c>
      <c r="AD275" s="1130">
        <v>94.36</v>
      </c>
      <c r="AE275" s="8"/>
      <c r="AF275" s="89">
        <v>0</v>
      </c>
      <c r="AG275" s="1383"/>
      <c r="AH275" s="1130">
        <v>195</v>
      </c>
      <c r="AI275" s="1382">
        <v>0</v>
      </c>
      <c r="AJ275" s="89">
        <v>0</v>
      </c>
      <c r="AK275" s="1081">
        <v>0</v>
      </c>
      <c r="AL275" s="1082">
        <v>0</v>
      </c>
      <c r="AM275" s="89"/>
      <c r="AN275" s="1082">
        <v>0</v>
      </c>
    </row>
    <row r="276" spans="1:40" s="144" customForma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v>0</v>
      </c>
      <c r="X276" s="89">
        <v>0</v>
      </c>
      <c r="Y276" s="8">
        <v>60000</v>
      </c>
      <c r="Z276" s="8"/>
      <c r="AA276" s="8">
        <v>0</v>
      </c>
      <c r="AB276" s="8">
        <v>0</v>
      </c>
      <c r="AC276" s="8">
        <v>0</v>
      </c>
      <c r="AD276" s="1130">
        <v>94.36</v>
      </c>
      <c r="AE276" s="8"/>
      <c r="AF276" s="89">
        <v>0</v>
      </c>
      <c r="AG276" s="1383"/>
      <c r="AH276" s="1130">
        <v>195</v>
      </c>
      <c r="AI276" s="1382">
        <v>0</v>
      </c>
      <c r="AJ276" s="89">
        <v>0</v>
      </c>
      <c r="AK276" s="1081">
        <v>0</v>
      </c>
      <c r="AL276" s="1082">
        <v>0</v>
      </c>
      <c r="AM276" s="89"/>
      <c r="AN276" s="1082">
        <v>0</v>
      </c>
    </row>
    <row r="277" spans="1:40" s="144" customForma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v>0</v>
      </c>
      <c r="X277" s="89">
        <v>0</v>
      </c>
      <c r="Y277" s="8">
        <v>60000</v>
      </c>
      <c r="Z277" s="8"/>
      <c r="AA277" s="8">
        <v>0</v>
      </c>
      <c r="AB277" s="8">
        <v>0</v>
      </c>
      <c r="AC277" s="8">
        <v>0</v>
      </c>
      <c r="AD277" s="1130">
        <v>94.36</v>
      </c>
      <c r="AE277" s="8"/>
      <c r="AF277" s="89">
        <v>0</v>
      </c>
      <c r="AG277" s="1383"/>
      <c r="AH277" s="1130">
        <v>195</v>
      </c>
      <c r="AI277" s="1382">
        <v>0</v>
      </c>
      <c r="AJ277" s="89">
        <v>0</v>
      </c>
      <c r="AK277" s="1081">
        <v>0</v>
      </c>
      <c r="AL277" s="1082">
        <v>0</v>
      </c>
      <c r="AM277" s="89"/>
      <c r="AN277" s="1082">
        <v>0</v>
      </c>
    </row>
    <row r="278" spans="1:40" s="144" customForma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v>0</v>
      </c>
      <c r="X278" s="89">
        <v>0</v>
      </c>
      <c r="Y278" s="8">
        <v>60000</v>
      </c>
      <c r="Z278" s="8"/>
      <c r="AA278" s="8">
        <v>0</v>
      </c>
      <c r="AB278" s="8">
        <v>0</v>
      </c>
      <c r="AC278" s="8">
        <v>0</v>
      </c>
      <c r="AD278" s="1130">
        <v>94.36</v>
      </c>
      <c r="AE278" s="8"/>
      <c r="AF278" s="89">
        <v>0</v>
      </c>
      <c r="AG278" s="1383"/>
      <c r="AH278" s="1130">
        <v>195</v>
      </c>
      <c r="AI278" s="1382">
        <v>0</v>
      </c>
      <c r="AJ278" s="89">
        <v>0</v>
      </c>
      <c r="AK278" s="1081">
        <v>0</v>
      </c>
      <c r="AL278" s="1082">
        <v>0</v>
      </c>
      <c r="AM278" s="89"/>
      <c r="AN278" s="1082">
        <v>0</v>
      </c>
    </row>
    <row r="279" spans="1:40" s="144" customForma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v>0</v>
      </c>
      <c r="X279" s="89">
        <v>0</v>
      </c>
      <c r="Y279" s="8">
        <v>60000</v>
      </c>
      <c r="Z279" s="8"/>
      <c r="AA279" s="8">
        <v>0</v>
      </c>
      <c r="AB279" s="8">
        <v>0</v>
      </c>
      <c r="AC279" s="8">
        <v>0</v>
      </c>
      <c r="AD279" s="1130">
        <v>94.36</v>
      </c>
      <c r="AE279" s="8"/>
      <c r="AF279" s="89">
        <v>0</v>
      </c>
      <c r="AG279" s="1383"/>
      <c r="AH279" s="1130">
        <v>195</v>
      </c>
      <c r="AI279" s="1382">
        <v>0</v>
      </c>
      <c r="AJ279" s="89">
        <v>0</v>
      </c>
      <c r="AK279" s="1081">
        <v>0</v>
      </c>
      <c r="AL279" s="1082">
        <v>0</v>
      </c>
      <c r="AM279" s="89"/>
      <c r="AN279" s="1082">
        <v>0</v>
      </c>
    </row>
    <row r="280" spans="1:40" s="144" customForma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v>0</v>
      </c>
      <c r="X280" s="89">
        <v>0</v>
      </c>
      <c r="Y280" s="8">
        <v>60000</v>
      </c>
      <c r="Z280" s="8"/>
      <c r="AA280" s="8">
        <v>0</v>
      </c>
      <c r="AB280" s="8">
        <v>0</v>
      </c>
      <c r="AC280" s="8">
        <v>0</v>
      </c>
      <c r="AD280" s="1130">
        <v>94.36</v>
      </c>
      <c r="AE280" s="8"/>
      <c r="AF280" s="89">
        <v>0</v>
      </c>
      <c r="AG280" s="1383"/>
      <c r="AH280" s="1130">
        <v>199.87499999999997</v>
      </c>
      <c r="AI280" s="1382">
        <v>0</v>
      </c>
      <c r="AJ280" s="89">
        <v>0</v>
      </c>
      <c r="AK280" s="1081">
        <v>0</v>
      </c>
      <c r="AL280" s="1082">
        <v>0</v>
      </c>
      <c r="AM280" s="89"/>
      <c r="AN280" s="1082">
        <v>0</v>
      </c>
    </row>
    <row r="281" spans="1:40" s="144" customForma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v>0</v>
      </c>
      <c r="X281" s="89">
        <v>0</v>
      </c>
      <c r="Y281" s="8">
        <v>60000</v>
      </c>
      <c r="Z281" s="8"/>
      <c r="AA281" s="8">
        <v>0</v>
      </c>
      <c r="AB281" s="8">
        <v>0</v>
      </c>
      <c r="AC281" s="8">
        <v>0</v>
      </c>
      <c r="AD281" s="1130">
        <v>94.36</v>
      </c>
      <c r="AE281" s="8"/>
      <c r="AF281" s="89">
        <v>0</v>
      </c>
      <c r="AG281" s="1383"/>
      <c r="AH281" s="1130">
        <v>199.87499999999997</v>
      </c>
      <c r="AI281" s="1382">
        <v>0</v>
      </c>
      <c r="AJ281" s="89">
        <v>0</v>
      </c>
      <c r="AK281" s="1081">
        <v>0</v>
      </c>
      <c r="AL281" s="1082">
        <v>0</v>
      </c>
      <c r="AM281" s="89"/>
      <c r="AN281" s="1082">
        <v>0</v>
      </c>
    </row>
    <row r="282" spans="1:40" s="144" customForma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v>0</v>
      </c>
      <c r="X282" s="89">
        <v>0</v>
      </c>
      <c r="Y282" s="8">
        <v>60000</v>
      </c>
      <c r="Z282" s="8"/>
      <c r="AA282" s="8">
        <v>0</v>
      </c>
      <c r="AB282" s="8">
        <v>0</v>
      </c>
      <c r="AC282" s="8">
        <v>0</v>
      </c>
      <c r="AD282" s="1130">
        <v>94.36</v>
      </c>
      <c r="AE282" s="8"/>
      <c r="AF282" s="89">
        <v>0</v>
      </c>
      <c r="AG282" s="1383"/>
      <c r="AH282" s="1130">
        <v>199.87499999999997</v>
      </c>
      <c r="AI282" s="1382">
        <v>0</v>
      </c>
      <c r="AJ282" s="89">
        <v>0</v>
      </c>
      <c r="AK282" s="1081">
        <v>0</v>
      </c>
      <c r="AL282" s="1082">
        <v>0</v>
      </c>
      <c r="AM282" s="89"/>
      <c r="AN282" s="1082">
        <v>0</v>
      </c>
    </row>
    <row r="283" spans="1:40" s="144" customForma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v>0</v>
      </c>
      <c r="X283" s="89">
        <v>0</v>
      </c>
      <c r="Y283" s="8">
        <v>60000</v>
      </c>
      <c r="Z283" s="8"/>
      <c r="AA283" s="8">
        <v>0</v>
      </c>
      <c r="AB283" s="8">
        <v>0</v>
      </c>
      <c r="AC283" s="8">
        <v>0</v>
      </c>
      <c r="AD283" s="1130">
        <v>94.36</v>
      </c>
      <c r="AE283" s="8"/>
      <c r="AF283" s="89">
        <v>0</v>
      </c>
      <c r="AG283" s="1383"/>
      <c r="AH283" s="1130">
        <v>199.87499999999997</v>
      </c>
      <c r="AI283" s="1382">
        <v>0</v>
      </c>
      <c r="AJ283" s="89">
        <v>0</v>
      </c>
      <c r="AK283" s="1081">
        <v>0</v>
      </c>
      <c r="AL283" s="1082">
        <v>0</v>
      </c>
      <c r="AM283" s="89"/>
      <c r="AN283" s="1082">
        <v>0</v>
      </c>
    </row>
    <row r="284" spans="1:40" s="144" customForma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v>0</v>
      </c>
      <c r="X284" s="89">
        <v>0</v>
      </c>
      <c r="Y284" s="8">
        <v>60000</v>
      </c>
      <c r="Z284" s="8"/>
      <c r="AA284" s="8">
        <v>0</v>
      </c>
      <c r="AB284" s="8">
        <v>0</v>
      </c>
      <c r="AC284" s="8">
        <v>0</v>
      </c>
      <c r="AD284" s="1130">
        <v>94.36</v>
      </c>
      <c r="AE284" s="8"/>
      <c r="AF284" s="89">
        <v>0</v>
      </c>
      <c r="AG284" s="1383"/>
      <c r="AH284" s="1130">
        <v>199.87499999999997</v>
      </c>
      <c r="AI284" s="1382">
        <v>0</v>
      </c>
      <c r="AJ284" s="89">
        <v>0</v>
      </c>
      <c r="AK284" s="1081">
        <v>0</v>
      </c>
      <c r="AL284" s="1082">
        <v>0</v>
      </c>
      <c r="AM284" s="89"/>
      <c r="AN284" s="1082">
        <v>0</v>
      </c>
    </row>
    <row r="285" spans="1:40" s="144" customForma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v>0</v>
      </c>
      <c r="X285" s="89">
        <v>0</v>
      </c>
      <c r="Y285" s="8">
        <v>60000</v>
      </c>
      <c r="Z285" s="8"/>
      <c r="AA285" s="8">
        <v>0</v>
      </c>
      <c r="AB285" s="8">
        <v>0</v>
      </c>
      <c r="AC285" s="8">
        <v>0</v>
      </c>
      <c r="AD285" s="1130">
        <v>94.36</v>
      </c>
      <c r="AE285" s="8"/>
      <c r="AF285" s="89">
        <v>0</v>
      </c>
      <c r="AG285" s="1383"/>
      <c r="AH285" s="1130">
        <v>199.87499999999997</v>
      </c>
      <c r="AI285" s="1382">
        <v>0</v>
      </c>
      <c r="AJ285" s="89">
        <v>0</v>
      </c>
      <c r="AK285" s="1081">
        <v>0</v>
      </c>
      <c r="AL285" s="1082">
        <v>0</v>
      </c>
      <c r="AM285" s="89"/>
      <c r="AN285" s="1082">
        <v>0</v>
      </c>
    </row>
    <row r="286" spans="1:40" s="144" customForma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v>0</v>
      </c>
      <c r="X286" s="89">
        <v>0</v>
      </c>
      <c r="Y286" s="8">
        <v>60000</v>
      </c>
      <c r="Z286" s="8"/>
      <c r="AA286" s="8">
        <v>0</v>
      </c>
      <c r="AB286" s="8">
        <v>0</v>
      </c>
      <c r="AC286" s="8">
        <v>0</v>
      </c>
      <c r="AD286" s="1130">
        <v>94.36</v>
      </c>
      <c r="AE286" s="8"/>
      <c r="AF286" s="89">
        <v>0</v>
      </c>
      <c r="AG286" s="1383"/>
      <c r="AH286" s="1130">
        <v>199.87499999999997</v>
      </c>
      <c r="AI286" s="1382">
        <v>0</v>
      </c>
      <c r="AJ286" s="89">
        <v>0</v>
      </c>
      <c r="AK286" s="1081">
        <v>0</v>
      </c>
      <c r="AL286" s="1082">
        <v>0</v>
      </c>
      <c r="AM286" s="89"/>
      <c r="AN286" s="1082">
        <v>0</v>
      </c>
    </row>
    <row r="287" spans="1:40" s="144" customForma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v>0</v>
      </c>
      <c r="X287" s="89">
        <v>0</v>
      </c>
      <c r="Y287" s="8">
        <v>60000</v>
      </c>
      <c r="Z287" s="8"/>
      <c r="AA287" s="8">
        <v>0</v>
      </c>
      <c r="AB287" s="8">
        <v>0</v>
      </c>
      <c r="AC287" s="8">
        <v>0</v>
      </c>
      <c r="AD287" s="1130">
        <v>94.36</v>
      </c>
      <c r="AE287" s="8"/>
      <c r="AF287" s="89">
        <v>0</v>
      </c>
      <c r="AG287" s="1383"/>
      <c r="AH287" s="1130">
        <v>199.87499999999997</v>
      </c>
      <c r="AI287" s="1382">
        <v>0</v>
      </c>
      <c r="AJ287" s="89">
        <v>0</v>
      </c>
      <c r="AK287" s="1081">
        <v>0</v>
      </c>
      <c r="AL287" s="1082">
        <v>0</v>
      </c>
      <c r="AM287" s="89"/>
      <c r="AN287" s="1082">
        <v>0</v>
      </c>
    </row>
    <row r="288" spans="1:40" s="144" customForma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v>0</v>
      </c>
      <c r="X288" s="89">
        <v>0</v>
      </c>
      <c r="Y288" s="8">
        <v>60000</v>
      </c>
      <c r="Z288" s="8"/>
      <c r="AA288" s="8">
        <v>0</v>
      </c>
      <c r="AB288" s="8">
        <v>0</v>
      </c>
      <c r="AC288" s="8">
        <v>0</v>
      </c>
      <c r="AD288" s="1130">
        <v>94.36</v>
      </c>
      <c r="AE288" s="8"/>
      <c r="AF288" s="89">
        <v>0</v>
      </c>
      <c r="AG288" s="1383"/>
      <c r="AH288" s="1130">
        <v>199.87499999999997</v>
      </c>
      <c r="AI288" s="1382">
        <v>0</v>
      </c>
      <c r="AJ288" s="89">
        <v>0</v>
      </c>
      <c r="AK288" s="1081">
        <v>0</v>
      </c>
      <c r="AL288" s="1082">
        <v>0</v>
      </c>
      <c r="AM288" s="89"/>
      <c r="AN288" s="1082">
        <v>0</v>
      </c>
    </row>
    <row r="289" spans="1:40" s="144" customForma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v>0</v>
      </c>
      <c r="X289" s="89">
        <v>0</v>
      </c>
      <c r="Y289" s="8">
        <v>60000</v>
      </c>
      <c r="Z289" s="8"/>
      <c r="AA289" s="8">
        <v>0</v>
      </c>
      <c r="AB289" s="8">
        <v>0</v>
      </c>
      <c r="AC289" s="8">
        <v>0</v>
      </c>
      <c r="AD289" s="1130">
        <v>94.36</v>
      </c>
      <c r="AE289" s="8"/>
      <c r="AF289" s="89">
        <v>0</v>
      </c>
      <c r="AG289" s="1383"/>
      <c r="AH289" s="1130">
        <v>199.87499999999997</v>
      </c>
      <c r="AI289" s="1382">
        <v>0</v>
      </c>
      <c r="AJ289" s="89">
        <v>0</v>
      </c>
      <c r="AK289" s="1081">
        <v>0</v>
      </c>
      <c r="AL289" s="1082">
        <v>0</v>
      </c>
      <c r="AM289" s="89"/>
      <c r="AN289" s="1082">
        <v>0</v>
      </c>
    </row>
    <row r="290" spans="1:40" s="144" customForma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v>0</v>
      </c>
      <c r="X290" s="89">
        <v>0</v>
      </c>
      <c r="Y290" s="8">
        <v>60000</v>
      </c>
      <c r="Z290" s="8"/>
      <c r="AA290" s="8">
        <v>0</v>
      </c>
      <c r="AB290" s="8">
        <v>0</v>
      </c>
      <c r="AC290" s="8">
        <v>0</v>
      </c>
      <c r="AD290" s="1130">
        <v>94.36</v>
      </c>
      <c r="AE290" s="8"/>
      <c r="AF290" s="89">
        <v>0</v>
      </c>
      <c r="AG290" s="1383"/>
      <c r="AH290" s="1130">
        <v>199.87499999999997</v>
      </c>
      <c r="AI290" s="1382">
        <v>0</v>
      </c>
      <c r="AJ290" s="89">
        <v>0</v>
      </c>
      <c r="AK290" s="1081">
        <v>0</v>
      </c>
      <c r="AL290" s="1082">
        <v>0</v>
      </c>
      <c r="AM290" s="89"/>
      <c r="AN290" s="1082">
        <v>0</v>
      </c>
    </row>
    <row r="291" spans="1:40" s="144" customForma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v>0</v>
      </c>
      <c r="X291" s="89">
        <v>0</v>
      </c>
      <c r="Y291" s="8">
        <v>60000</v>
      </c>
      <c r="Z291" s="8"/>
      <c r="AA291" s="8">
        <v>0</v>
      </c>
      <c r="AB291" s="8">
        <v>0</v>
      </c>
      <c r="AC291" s="8">
        <v>0</v>
      </c>
      <c r="AD291" s="1130">
        <v>94.36</v>
      </c>
      <c r="AE291" s="8"/>
      <c r="AF291" s="89">
        <v>0</v>
      </c>
      <c r="AG291" s="1383"/>
      <c r="AH291" s="1130">
        <v>199.87499999999997</v>
      </c>
      <c r="AI291" s="1382">
        <v>0</v>
      </c>
      <c r="AJ291" s="89">
        <v>0</v>
      </c>
      <c r="AK291" s="1081">
        <v>0</v>
      </c>
      <c r="AL291" s="1082">
        <v>0</v>
      </c>
      <c r="AM291" s="89"/>
      <c r="AN291" s="1082">
        <v>0</v>
      </c>
    </row>
    <row r="292" spans="1:40" s="144" customForma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v>0</v>
      </c>
      <c r="X292" s="89">
        <v>0</v>
      </c>
      <c r="Y292" s="8">
        <v>60000</v>
      </c>
      <c r="Z292" s="8"/>
      <c r="AA292" s="8">
        <v>0</v>
      </c>
      <c r="AB292" s="8">
        <v>0</v>
      </c>
      <c r="AC292" s="8">
        <v>0</v>
      </c>
      <c r="AD292" s="1130">
        <v>94.36</v>
      </c>
      <c r="AE292" s="8"/>
      <c r="AF292" s="89">
        <v>0</v>
      </c>
      <c r="AG292" s="1383"/>
      <c r="AH292" s="1130">
        <v>204.87187499999996</v>
      </c>
      <c r="AI292" s="1382">
        <v>0</v>
      </c>
      <c r="AJ292" s="89">
        <v>0</v>
      </c>
      <c r="AK292" s="1081">
        <v>0</v>
      </c>
      <c r="AL292" s="1082">
        <v>0</v>
      </c>
      <c r="AM292" s="89"/>
      <c r="AN292" s="1082">
        <v>0</v>
      </c>
    </row>
    <row r="293" spans="1:40" s="144" customForma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v>0</v>
      </c>
      <c r="X293" s="89">
        <v>0</v>
      </c>
      <c r="Y293" s="8">
        <v>60000</v>
      </c>
      <c r="Z293" s="8"/>
      <c r="AA293" s="8">
        <v>0</v>
      </c>
      <c r="AB293" s="8">
        <v>0</v>
      </c>
      <c r="AC293" s="8">
        <v>0</v>
      </c>
      <c r="AD293" s="1130">
        <v>94.36</v>
      </c>
      <c r="AE293" s="8"/>
      <c r="AF293" s="89">
        <v>0</v>
      </c>
      <c r="AG293" s="1383"/>
      <c r="AH293" s="1130">
        <v>204.87187499999996</v>
      </c>
      <c r="AI293" s="1382">
        <v>0</v>
      </c>
      <c r="AJ293" s="89">
        <v>0</v>
      </c>
      <c r="AK293" s="1081">
        <v>0</v>
      </c>
      <c r="AL293" s="1082">
        <v>0</v>
      </c>
      <c r="AM293" s="89"/>
      <c r="AN293" s="1082">
        <v>0</v>
      </c>
    </row>
    <row r="294" spans="1:40" s="144" customForma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v>0</v>
      </c>
      <c r="X294" s="89">
        <v>0</v>
      </c>
      <c r="Y294" s="8">
        <v>60000</v>
      </c>
      <c r="Z294" s="8"/>
      <c r="AA294" s="8">
        <v>0</v>
      </c>
      <c r="AB294" s="8">
        <v>0</v>
      </c>
      <c r="AC294" s="8">
        <v>0</v>
      </c>
      <c r="AD294" s="1130">
        <v>94.36</v>
      </c>
      <c r="AE294" s="8"/>
      <c r="AF294" s="89">
        <v>0</v>
      </c>
      <c r="AG294" s="1383"/>
      <c r="AH294" s="1130">
        <v>204.87187499999996</v>
      </c>
      <c r="AI294" s="1382">
        <v>0</v>
      </c>
      <c r="AJ294" s="89">
        <v>0</v>
      </c>
      <c r="AK294" s="1081">
        <v>0</v>
      </c>
      <c r="AL294" s="1082">
        <v>0</v>
      </c>
      <c r="AM294" s="89"/>
      <c r="AN294" s="1082">
        <v>0</v>
      </c>
    </row>
    <row r="295" spans="1:40" s="144" customForma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v>0</v>
      </c>
      <c r="X295" s="89">
        <v>0</v>
      </c>
      <c r="Y295" s="8">
        <v>60000</v>
      </c>
      <c r="Z295" s="8"/>
      <c r="AA295" s="8">
        <v>0</v>
      </c>
      <c r="AB295" s="8">
        <v>0</v>
      </c>
      <c r="AC295" s="8">
        <v>0</v>
      </c>
      <c r="AD295" s="1130">
        <v>94.36</v>
      </c>
      <c r="AE295" s="8"/>
      <c r="AF295" s="89">
        <v>0</v>
      </c>
      <c r="AG295" s="1383"/>
      <c r="AH295" s="1130">
        <v>204.87187499999996</v>
      </c>
      <c r="AI295" s="1382">
        <v>0</v>
      </c>
      <c r="AJ295" s="89">
        <v>0</v>
      </c>
      <c r="AK295" s="1081">
        <v>0</v>
      </c>
      <c r="AL295" s="1082">
        <v>0</v>
      </c>
      <c r="AM295" s="89"/>
      <c r="AN295" s="1082">
        <v>0</v>
      </c>
    </row>
    <row r="296" spans="1:40" s="144" customForma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v>0</v>
      </c>
      <c r="X296" s="89">
        <v>0</v>
      </c>
      <c r="Y296" s="8">
        <v>60000</v>
      </c>
      <c r="Z296" s="8"/>
      <c r="AA296" s="8">
        <v>0</v>
      </c>
      <c r="AB296" s="8">
        <v>0</v>
      </c>
      <c r="AC296" s="8">
        <v>0</v>
      </c>
      <c r="AD296" s="1130">
        <v>94.36</v>
      </c>
      <c r="AE296" s="8"/>
      <c r="AF296" s="89">
        <v>0</v>
      </c>
      <c r="AG296" s="1383"/>
      <c r="AH296" s="1130">
        <v>204.87187499999996</v>
      </c>
      <c r="AI296" s="1382">
        <v>0</v>
      </c>
      <c r="AJ296" s="89">
        <v>0</v>
      </c>
      <c r="AK296" s="1081">
        <v>0</v>
      </c>
      <c r="AL296" s="1082">
        <v>0</v>
      </c>
      <c r="AM296" s="89"/>
      <c r="AN296" s="1082">
        <v>0</v>
      </c>
    </row>
    <row r="297" spans="1:40" s="144" customForma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v>0</v>
      </c>
      <c r="X297" s="89">
        <v>0</v>
      </c>
      <c r="Y297" s="8">
        <v>60000</v>
      </c>
      <c r="Z297" s="8"/>
      <c r="AA297" s="8">
        <v>0</v>
      </c>
      <c r="AB297" s="8">
        <v>0</v>
      </c>
      <c r="AC297" s="8">
        <v>0</v>
      </c>
      <c r="AD297" s="1130">
        <v>94.36</v>
      </c>
      <c r="AE297" s="8"/>
      <c r="AF297" s="89">
        <v>0</v>
      </c>
      <c r="AG297" s="1383"/>
      <c r="AH297" s="1130">
        <v>204.87187499999996</v>
      </c>
      <c r="AI297" s="1382">
        <v>0</v>
      </c>
      <c r="AJ297" s="89">
        <v>0</v>
      </c>
      <c r="AK297" s="1081">
        <v>0</v>
      </c>
      <c r="AL297" s="1082">
        <v>0</v>
      </c>
      <c r="AM297" s="89"/>
      <c r="AN297" s="1082">
        <v>0</v>
      </c>
    </row>
    <row r="298" spans="1:40" s="144" customForma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v>0</v>
      </c>
      <c r="X298" s="89">
        <v>0</v>
      </c>
      <c r="Y298" s="8">
        <v>60000</v>
      </c>
      <c r="Z298" s="8"/>
      <c r="AA298" s="8">
        <v>0</v>
      </c>
      <c r="AB298" s="8">
        <v>0</v>
      </c>
      <c r="AC298" s="8">
        <v>0</v>
      </c>
      <c r="AD298" s="1130">
        <v>94.36</v>
      </c>
      <c r="AE298" s="8"/>
      <c r="AF298" s="89">
        <v>0</v>
      </c>
      <c r="AG298" s="1383"/>
      <c r="AH298" s="1130">
        <v>204.87187499999996</v>
      </c>
      <c r="AI298" s="1382">
        <v>0</v>
      </c>
      <c r="AJ298" s="89">
        <v>0</v>
      </c>
      <c r="AK298" s="1081">
        <v>0</v>
      </c>
      <c r="AL298" s="1082">
        <v>0</v>
      </c>
      <c r="AM298" s="89"/>
      <c r="AN298" s="1082">
        <v>0</v>
      </c>
    </row>
    <row r="299" spans="1:40" s="144" customForma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v>0</v>
      </c>
      <c r="X299" s="89">
        <v>0</v>
      </c>
      <c r="Y299" s="8">
        <v>60000</v>
      </c>
      <c r="Z299" s="8"/>
      <c r="AA299" s="8">
        <v>0</v>
      </c>
      <c r="AB299" s="8">
        <v>0</v>
      </c>
      <c r="AC299" s="8">
        <v>0</v>
      </c>
      <c r="AD299" s="1130">
        <v>94.36</v>
      </c>
      <c r="AE299" s="8"/>
      <c r="AF299" s="89">
        <v>0</v>
      </c>
      <c r="AG299" s="1383"/>
      <c r="AH299" s="1130">
        <v>204.87187499999996</v>
      </c>
      <c r="AI299" s="1382">
        <v>0</v>
      </c>
      <c r="AJ299" s="89">
        <v>0</v>
      </c>
      <c r="AK299" s="1081">
        <v>0</v>
      </c>
      <c r="AL299" s="1082">
        <v>0</v>
      </c>
      <c r="AM299" s="89"/>
      <c r="AN299" s="1082">
        <v>0</v>
      </c>
    </row>
    <row r="300" spans="1:40" s="144" customForma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v>0</v>
      </c>
      <c r="X300" s="89">
        <v>0</v>
      </c>
      <c r="Y300" s="8">
        <v>60000</v>
      </c>
      <c r="Z300" s="8"/>
      <c r="AA300" s="8">
        <v>0</v>
      </c>
      <c r="AB300" s="8">
        <v>0</v>
      </c>
      <c r="AC300" s="8">
        <v>0</v>
      </c>
      <c r="AD300" s="1130">
        <v>94.36</v>
      </c>
      <c r="AE300" s="8"/>
      <c r="AF300" s="89">
        <v>0</v>
      </c>
      <c r="AG300" s="1383"/>
      <c r="AH300" s="1130">
        <v>204.87187499999996</v>
      </c>
      <c r="AI300" s="1382">
        <v>0</v>
      </c>
      <c r="AJ300" s="89">
        <v>0</v>
      </c>
      <c r="AK300" s="1081">
        <v>0</v>
      </c>
      <c r="AL300" s="1082">
        <v>0</v>
      </c>
      <c r="AM300" s="89"/>
      <c r="AN300" s="1082">
        <v>0</v>
      </c>
    </row>
    <row r="301" spans="1:40" s="144" customForma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v>0</v>
      </c>
      <c r="X301" s="89">
        <v>0</v>
      </c>
      <c r="Y301" s="8">
        <v>60000</v>
      </c>
      <c r="Z301" s="8"/>
      <c r="AA301" s="8">
        <v>0</v>
      </c>
      <c r="AB301" s="8">
        <v>0</v>
      </c>
      <c r="AC301" s="8">
        <v>0</v>
      </c>
      <c r="AD301" s="1130">
        <v>94.36</v>
      </c>
      <c r="AE301" s="8"/>
      <c r="AF301" s="89">
        <v>0</v>
      </c>
      <c r="AG301" s="1383"/>
      <c r="AH301" s="1130">
        <v>204.87187499999996</v>
      </c>
      <c r="AI301" s="1382">
        <v>0</v>
      </c>
      <c r="AJ301" s="89">
        <v>0</v>
      </c>
      <c r="AK301" s="1081">
        <v>0</v>
      </c>
      <c r="AL301" s="1082">
        <v>0</v>
      </c>
      <c r="AM301" s="89"/>
      <c r="AN301" s="1082">
        <v>0</v>
      </c>
    </row>
    <row r="302" spans="1:40" s="144" customForma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v>0</v>
      </c>
      <c r="X302" s="89">
        <v>0</v>
      </c>
      <c r="Y302" s="8">
        <v>60000</v>
      </c>
      <c r="Z302" s="8"/>
      <c r="AA302" s="8">
        <v>0</v>
      </c>
      <c r="AB302" s="8">
        <v>0</v>
      </c>
      <c r="AC302" s="8">
        <v>0</v>
      </c>
      <c r="AD302" s="1130">
        <v>94.36</v>
      </c>
      <c r="AE302" s="8"/>
      <c r="AF302" s="89">
        <v>0</v>
      </c>
      <c r="AG302" s="1383"/>
      <c r="AH302" s="1130">
        <v>204.87187499999996</v>
      </c>
      <c r="AI302" s="1382">
        <v>0</v>
      </c>
      <c r="AJ302" s="89">
        <v>0</v>
      </c>
      <c r="AK302" s="1081">
        <v>0</v>
      </c>
      <c r="AL302" s="1082">
        <v>0</v>
      </c>
      <c r="AM302" s="89"/>
      <c r="AN302" s="1082">
        <v>0</v>
      </c>
    </row>
    <row r="303" spans="1:40" s="144" customForma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v>0</v>
      </c>
      <c r="X303" s="89">
        <v>0</v>
      </c>
      <c r="Y303" s="8">
        <v>60000</v>
      </c>
      <c r="Z303" s="8"/>
      <c r="AA303" s="8">
        <v>0</v>
      </c>
      <c r="AB303" s="8">
        <v>0</v>
      </c>
      <c r="AC303" s="8">
        <v>0</v>
      </c>
      <c r="AD303" s="1130">
        <v>94.36</v>
      </c>
      <c r="AE303" s="8"/>
      <c r="AF303" s="89">
        <v>0</v>
      </c>
      <c r="AG303" s="1383"/>
      <c r="AH303" s="1130">
        <v>204.87187499999996</v>
      </c>
      <c r="AI303" s="1382">
        <v>0</v>
      </c>
      <c r="AJ303" s="89">
        <v>0</v>
      </c>
      <c r="AK303" s="1081">
        <v>0</v>
      </c>
      <c r="AL303" s="1082">
        <v>0</v>
      </c>
      <c r="AM303" s="89"/>
      <c r="AN303" s="1082">
        <v>0</v>
      </c>
    </row>
    <row r="304" spans="1:40" s="144" customForma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v>0</v>
      </c>
      <c r="X304" s="89">
        <v>0</v>
      </c>
      <c r="Y304" s="8">
        <v>60000</v>
      </c>
      <c r="Z304" s="8"/>
      <c r="AA304" s="8">
        <v>0</v>
      </c>
      <c r="AB304" s="8">
        <v>0</v>
      </c>
      <c r="AC304" s="8">
        <v>0</v>
      </c>
      <c r="AD304" s="1130">
        <v>94.36</v>
      </c>
      <c r="AE304" s="8"/>
      <c r="AF304" s="89">
        <v>0</v>
      </c>
      <c r="AG304" s="1383"/>
      <c r="AH304" s="1130">
        <v>209.99367187499993</v>
      </c>
      <c r="AI304" s="1382">
        <v>0</v>
      </c>
      <c r="AJ304" s="89">
        <v>0</v>
      </c>
      <c r="AK304" s="1081">
        <v>0</v>
      </c>
      <c r="AL304" s="1082">
        <v>0</v>
      </c>
      <c r="AM304" s="89"/>
      <c r="AN304" s="1082">
        <v>0</v>
      </c>
    </row>
    <row r="305" spans="1:40" s="144" customForma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v>0</v>
      </c>
      <c r="X305" s="89">
        <v>0</v>
      </c>
      <c r="Y305" s="8">
        <v>60000</v>
      </c>
      <c r="Z305" s="8"/>
      <c r="AA305" s="8">
        <v>0</v>
      </c>
      <c r="AB305" s="8">
        <v>0</v>
      </c>
      <c r="AC305" s="8">
        <v>0</v>
      </c>
      <c r="AD305" s="1130">
        <v>94.36</v>
      </c>
      <c r="AE305" s="8"/>
      <c r="AF305" s="89">
        <v>0</v>
      </c>
      <c r="AG305" s="1383"/>
      <c r="AH305" s="1130">
        <v>209.99367187499993</v>
      </c>
      <c r="AI305" s="1382">
        <v>0</v>
      </c>
      <c r="AJ305" s="89">
        <v>0</v>
      </c>
      <c r="AK305" s="1081">
        <v>0</v>
      </c>
      <c r="AL305" s="1082">
        <v>0</v>
      </c>
      <c r="AM305" s="89"/>
      <c r="AN305" s="1082">
        <v>0</v>
      </c>
    </row>
    <row r="306" spans="1:40" s="144" customForma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v>0</v>
      </c>
      <c r="X306" s="89">
        <v>0</v>
      </c>
      <c r="Y306" s="8">
        <v>60000</v>
      </c>
      <c r="Z306" s="8"/>
      <c r="AA306" s="8">
        <v>0</v>
      </c>
      <c r="AB306" s="8">
        <v>0</v>
      </c>
      <c r="AC306" s="8">
        <v>0</v>
      </c>
      <c r="AD306" s="1130">
        <v>94.36</v>
      </c>
      <c r="AE306" s="8"/>
      <c r="AF306" s="89">
        <v>0</v>
      </c>
      <c r="AG306" s="1383"/>
      <c r="AH306" s="1130">
        <v>209.99367187499993</v>
      </c>
      <c r="AI306" s="1382">
        <v>0</v>
      </c>
      <c r="AJ306" s="89">
        <v>0</v>
      </c>
      <c r="AK306" s="1081">
        <v>0</v>
      </c>
      <c r="AL306" s="1082">
        <v>0</v>
      </c>
      <c r="AM306" s="89"/>
      <c r="AN306" s="1082">
        <v>0</v>
      </c>
    </row>
    <row r="307" spans="1:40" s="144" customForma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v>0</v>
      </c>
      <c r="X307" s="89">
        <v>0</v>
      </c>
      <c r="Y307" s="8">
        <v>60000</v>
      </c>
      <c r="Z307" s="8"/>
      <c r="AA307" s="8">
        <v>0</v>
      </c>
      <c r="AB307" s="8">
        <v>0</v>
      </c>
      <c r="AC307" s="8">
        <v>0</v>
      </c>
      <c r="AD307" s="1130">
        <v>94.36</v>
      </c>
      <c r="AE307" s="8"/>
      <c r="AF307" s="89">
        <v>0</v>
      </c>
      <c r="AG307" s="1383"/>
      <c r="AH307" s="1130">
        <v>209.99367187499993</v>
      </c>
      <c r="AI307" s="1382">
        <v>0</v>
      </c>
      <c r="AJ307" s="89">
        <v>0</v>
      </c>
      <c r="AK307" s="1081">
        <v>0</v>
      </c>
      <c r="AL307" s="1082">
        <v>0</v>
      </c>
      <c r="AM307" s="89"/>
      <c r="AN307" s="1082">
        <v>0</v>
      </c>
    </row>
    <row r="308" spans="1:40" s="144" customForma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v>0</v>
      </c>
      <c r="X308" s="89">
        <v>0</v>
      </c>
      <c r="Y308" s="8">
        <v>60000</v>
      </c>
      <c r="Z308" s="8"/>
      <c r="AA308" s="8">
        <v>0</v>
      </c>
      <c r="AB308" s="8">
        <v>0</v>
      </c>
      <c r="AC308" s="8">
        <v>0</v>
      </c>
      <c r="AD308" s="1130">
        <v>94.36</v>
      </c>
      <c r="AE308" s="8"/>
      <c r="AF308" s="89">
        <v>0</v>
      </c>
      <c r="AG308" s="1383"/>
      <c r="AH308" s="1130">
        <v>209.99367187499993</v>
      </c>
      <c r="AI308" s="1382">
        <v>0</v>
      </c>
      <c r="AJ308" s="89">
        <v>0</v>
      </c>
      <c r="AK308" s="1081">
        <v>0</v>
      </c>
      <c r="AL308" s="1082">
        <v>0</v>
      </c>
      <c r="AM308" s="89"/>
      <c r="AN308" s="1082">
        <v>0</v>
      </c>
    </row>
    <row r="309" spans="1:40" s="144" customForma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v>0</v>
      </c>
      <c r="X309" s="89">
        <v>0</v>
      </c>
      <c r="Y309" s="8">
        <v>60000</v>
      </c>
      <c r="Z309" s="8"/>
      <c r="AA309" s="8">
        <v>0</v>
      </c>
      <c r="AB309" s="8">
        <v>0</v>
      </c>
      <c r="AC309" s="8">
        <v>0</v>
      </c>
      <c r="AD309" s="1130">
        <v>94.36</v>
      </c>
      <c r="AE309" s="8"/>
      <c r="AF309" s="89">
        <v>0</v>
      </c>
      <c r="AG309" s="1383"/>
      <c r="AH309" s="1130">
        <v>209.99367187499993</v>
      </c>
      <c r="AI309" s="1382">
        <v>0</v>
      </c>
      <c r="AJ309" s="89">
        <v>0</v>
      </c>
      <c r="AK309" s="1081">
        <v>0</v>
      </c>
      <c r="AL309" s="1082">
        <v>0</v>
      </c>
      <c r="AM309" s="89"/>
      <c r="AN309" s="1082">
        <v>0</v>
      </c>
    </row>
    <row r="310" spans="1:40" s="144" customFormat="1">
      <c r="A310" s="994"/>
      <c r="B310" s="994"/>
      <c r="C310" s="236"/>
      <c r="D310" s="236"/>
      <c r="E310" s="236"/>
      <c r="F310" s="371"/>
      <c r="G310" s="865">
        <v>1</v>
      </c>
      <c r="H310" s="859">
        <v>2014</v>
      </c>
      <c r="I310" s="866">
        <v>2014</v>
      </c>
      <c r="J310" s="866">
        <v>2014</v>
      </c>
      <c r="K310" s="621" t="s">
        <v>306</v>
      </c>
      <c r="L310" s="1081">
        <v>0</v>
      </c>
      <c r="M310" s="89">
        <v>157266.66666666669</v>
      </c>
      <c r="N310" s="89">
        <v>0</v>
      </c>
      <c r="O310" s="1082">
        <v>157266.66666666669</v>
      </c>
      <c r="P310" s="598">
        <v>157266.66666666669</v>
      </c>
      <c r="Q310" s="776">
        <v>157266.66666666669</v>
      </c>
      <c r="R310" s="776">
        <v>1666.6666666666667</v>
      </c>
      <c r="S310" s="776">
        <v>1666.6666666666667</v>
      </c>
      <c r="T310" s="533">
        <v>1666.6666666666667</v>
      </c>
      <c r="U310" s="1086">
        <v>0</v>
      </c>
      <c r="V310" s="8">
        <v>0</v>
      </c>
      <c r="W310" s="897">
        <v>1666.6666666666667</v>
      </c>
      <c r="X310" s="89">
        <v>1666.6666666666667</v>
      </c>
      <c r="Y310" s="8">
        <v>60000</v>
      </c>
      <c r="Z310" s="8"/>
      <c r="AA310" s="8">
        <v>0</v>
      </c>
      <c r="AB310" s="8">
        <v>0</v>
      </c>
      <c r="AC310" s="8">
        <v>0</v>
      </c>
      <c r="AD310" s="1130">
        <v>94.36</v>
      </c>
      <c r="AE310" s="8"/>
      <c r="AF310" s="89">
        <v>157266.66666666669</v>
      </c>
      <c r="AG310" s="1383"/>
      <c r="AH310" s="1130">
        <v>209.99367187499993</v>
      </c>
      <c r="AI310" s="1382">
        <v>0</v>
      </c>
      <c r="AJ310" s="89">
        <v>0</v>
      </c>
      <c r="AK310" s="1081">
        <v>0</v>
      </c>
      <c r="AL310" s="1082">
        <v>157266.66666666669</v>
      </c>
      <c r="AM310" s="89"/>
      <c r="AN310" s="1082">
        <v>157266.66666666669</v>
      </c>
    </row>
    <row r="311" spans="1:40" s="144" customFormat="1">
      <c r="A311" s="994"/>
      <c r="B311" s="994"/>
      <c r="C311" s="236"/>
      <c r="D311" s="236"/>
      <c r="E311" s="236"/>
      <c r="F311" s="371"/>
      <c r="G311" s="865">
        <v>2</v>
      </c>
      <c r="H311" s="859">
        <v>2014</v>
      </c>
      <c r="I311" s="866">
        <v>2014</v>
      </c>
      <c r="J311" s="866">
        <v>2014</v>
      </c>
      <c r="K311" s="621" t="s">
        <v>306</v>
      </c>
      <c r="L311" s="1081">
        <v>0</v>
      </c>
      <c r="M311" s="89">
        <v>157266.66666666669</v>
      </c>
      <c r="N311" s="89">
        <v>0</v>
      </c>
      <c r="O311" s="1082">
        <v>157266.66666666669</v>
      </c>
      <c r="P311" s="598">
        <v>157266.66666666669</v>
      </c>
      <c r="Q311" s="776">
        <v>157266.66666666669</v>
      </c>
      <c r="R311" s="776">
        <v>1666.6666666666667</v>
      </c>
      <c r="S311" s="776">
        <v>1666.6666666666667</v>
      </c>
      <c r="T311" s="533">
        <v>1666.6666666666667</v>
      </c>
      <c r="U311" s="1086">
        <v>0</v>
      </c>
      <c r="V311" s="8">
        <v>0</v>
      </c>
      <c r="W311" s="897">
        <v>1666.6666666666667</v>
      </c>
      <c r="X311" s="89">
        <v>1666.6666666666667</v>
      </c>
      <c r="Y311" s="8">
        <v>60000</v>
      </c>
      <c r="Z311" s="8"/>
      <c r="AA311" s="8">
        <v>0</v>
      </c>
      <c r="AB311" s="8">
        <v>0</v>
      </c>
      <c r="AC311" s="8">
        <v>0</v>
      </c>
      <c r="AD311" s="1130">
        <v>94.36</v>
      </c>
      <c r="AE311" s="8"/>
      <c r="AF311" s="89">
        <v>157266.66666666669</v>
      </c>
      <c r="AG311" s="1383"/>
      <c r="AH311" s="1130">
        <v>209.99367187499993</v>
      </c>
      <c r="AI311" s="1382">
        <v>0</v>
      </c>
      <c r="AJ311" s="89">
        <v>0</v>
      </c>
      <c r="AK311" s="1081">
        <v>0</v>
      </c>
      <c r="AL311" s="1082">
        <v>157266.66666666669</v>
      </c>
      <c r="AM311" s="89"/>
      <c r="AN311" s="1082">
        <v>157266.66666666669</v>
      </c>
    </row>
    <row r="312" spans="1:40" s="144" customFormat="1">
      <c r="A312" s="994"/>
      <c r="B312" s="994"/>
      <c r="C312" s="236"/>
      <c r="D312" s="236"/>
      <c r="E312" s="236"/>
      <c r="F312" s="371"/>
      <c r="G312" s="865">
        <v>3</v>
      </c>
      <c r="H312" s="859">
        <v>2014</v>
      </c>
      <c r="I312" s="866">
        <v>2014</v>
      </c>
      <c r="J312" s="866">
        <v>2014</v>
      </c>
      <c r="K312" s="621" t="s">
        <v>306</v>
      </c>
      <c r="L312" s="1081">
        <v>0</v>
      </c>
      <c r="M312" s="89">
        <v>157266.66666666669</v>
      </c>
      <c r="N312" s="89">
        <v>0</v>
      </c>
      <c r="O312" s="1082">
        <v>157266.66666666669</v>
      </c>
      <c r="P312" s="598">
        <v>157266.66666666669</v>
      </c>
      <c r="Q312" s="776">
        <v>157266.66666666669</v>
      </c>
      <c r="R312" s="776">
        <v>1666.6666666666667</v>
      </c>
      <c r="S312" s="776">
        <v>1666.6666666666667</v>
      </c>
      <c r="T312" s="533">
        <v>1666.6666666666667</v>
      </c>
      <c r="U312" s="1086">
        <v>0</v>
      </c>
      <c r="V312" s="8">
        <v>0</v>
      </c>
      <c r="W312" s="897">
        <v>1666.6666666666667</v>
      </c>
      <c r="X312" s="89">
        <v>1666.6666666666667</v>
      </c>
      <c r="Y312" s="8">
        <v>60000</v>
      </c>
      <c r="Z312" s="8"/>
      <c r="AA312" s="8">
        <v>0</v>
      </c>
      <c r="AB312" s="8">
        <v>0</v>
      </c>
      <c r="AC312" s="8">
        <v>0</v>
      </c>
      <c r="AD312" s="1130">
        <v>94.36</v>
      </c>
      <c r="AE312" s="8"/>
      <c r="AF312" s="89">
        <v>157266.66666666669</v>
      </c>
      <c r="AG312" s="1383"/>
      <c r="AH312" s="1130">
        <v>209.99367187499993</v>
      </c>
      <c r="AI312" s="1382">
        <v>0</v>
      </c>
      <c r="AJ312" s="89">
        <v>0</v>
      </c>
      <c r="AK312" s="1081">
        <v>0</v>
      </c>
      <c r="AL312" s="1082">
        <v>157266.66666666669</v>
      </c>
      <c r="AM312" s="89"/>
      <c r="AN312" s="1082">
        <v>157266.66666666669</v>
      </c>
    </row>
    <row r="313" spans="1:40" s="144" customFormat="1">
      <c r="A313" s="994"/>
      <c r="B313" s="994"/>
      <c r="C313" s="236"/>
      <c r="D313" s="236"/>
      <c r="E313" s="236"/>
      <c r="F313" s="371"/>
      <c r="G313" s="865">
        <v>4</v>
      </c>
      <c r="H313" s="859">
        <v>2014</v>
      </c>
      <c r="I313" s="866">
        <v>2014</v>
      </c>
      <c r="J313" s="866">
        <v>2015</v>
      </c>
      <c r="K313" s="621" t="s">
        <v>306</v>
      </c>
      <c r="L313" s="1081">
        <v>0</v>
      </c>
      <c r="M313" s="89">
        <v>157266.66666666669</v>
      </c>
      <c r="N313" s="89">
        <v>0</v>
      </c>
      <c r="O313" s="1082">
        <v>157266.66666666669</v>
      </c>
      <c r="P313" s="598">
        <v>157266.66666666669</v>
      </c>
      <c r="Q313" s="776">
        <v>152686.08414239483</v>
      </c>
      <c r="R313" s="776">
        <v>1666.6666666666667</v>
      </c>
      <c r="S313" s="776">
        <v>1618.1229773462785</v>
      </c>
      <c r="T313" s="533">
        <v>1666.666666666667</v>
      </c>
      <c r="U313" s="1086">
        <v>0</v>
      </c>
      <c r="V313" s="8">
        <v>0</v>
      </c>
      <c r="W313" s="897">
        <v>1666.6666666666667</v>
      </c>
      <c r="X313" s="89">
        <v>1666.6666666666667</v>
      </c>
      <c r="Y313" s="8">
        <v>60000</v>
      </c>
      <c r="Z313" s="8"/>
      <c r="AA313" s="8">
        <v>0</v>
      </c>
      <c r="AB313" s="8">
        <v>0</v>
      </c>
      <c r="AC313" s="8">
        <v>0</v>
      </c>
      <c r="AD313" s="1130">
        <v>94.36</v>
      </c>
      <c r="AE313" s="8"/>
      <c r="AF313" s="89">
        <v>157266.66666666669</v>
      </c>
      <c r="AG313" s="1383"/>
      <c r="AH313" s="1130">
        <v>209.99367187499993</v>
      </c>
      <c r="AI313" s="1382">
        <v>0</v>
      </c>
      <c r="AJ313" s="89">
        <v>0</v>
      </c>
      <c r="AK313" s="1081">
        <v>0</v>
      </c>
      <c r="AL313" s="1082">
        <v>157266.66666666669</v>
      </c>
      <c r="AM313" s="89"/>
      <c r="AN313" s="1082">
        <v>157266.66666666669</v>
      </c>
    </row>
    <row r="314" spans="1:40" s="144" customFormat="1">
      <c r="A314" s="994"/>
      <c r="B314" s="994"/>
      <c r="C314" s="236"/>
      <c r="D314" s="236"/>
      <c r="E314" s="236"/>
      <c r="F314" s="371"/>
      <c r="G314" s="865">
        <v>5</v>
      </c>
      <c r="H314" s="859">
        <v>2014</v>
      </c>
      <c r="I314" s="866">
        <v>2014</v>
      </c>
      <c r="J314" s="866">
        <v>2015</v>
      </c>
      <c r="K314" s="621" t="s">
        <v>306</v>
      </c>
      <c r="L314" s="1081">
        <v>0</v>
      </c>
      <c r="M314" s="89">
        <v>157266.66666666669</v>
      </c>
      <c r="N314" s="89">
        <v>0</v>
      </c>
      <c r="O314" s="1082">
        <v>157266.66666666669</v>
      </c>
      <c r="P314" s="598">
        <v>157266.66666666669</v>
      </c>
      <c r="Q314" s="776">
        <v>152686.08414239483</v>
      </c>
      <c r="R314" s="776">
        <v>1666.6666666666667</v>
      </c>
      <c r="S314" s="776">
        <v>1618.1229773462785</v>
      </c>
      <c r="T314" s="533">
        <v>1666.666666666667</v>
      </c>
      <c r="U314" s="1086">
        <v>0</v>
      </c>
      <c r="V314" s="8">
        <v>0</v>
      </c>
      <c r="W314" s="1084">
        <v>1666.6666666666667</v>
      </c>
      <c r="X314" s="89">
        <v>1666.6666666666667</v>
      </c>
      <c r="Y314" s="8">
        <v>60000</v>
      </c>
      <c r="Z314" s="8"/>
      <c r="AA314" s="8">
        <v>0</v>
      </c>
      <c r="AB314" s="8">
        <v>0</v>
      </c>
      <c r="AC314" s="8">
        <v>0</v>
      </c>
      <c r="AD314" s="1130">
        <v>94.36</v>
      </c>
      <c r="AE314" s="8"/>
      <c r="AF314" s="89">
        <v>157266.66666666669</v>
      </c>
      <c r="AG314" s="1383"/>
      <c r="AH314" s="1130">
        <v>209.99367187499993</v>
      </c>
      <c r="AI314" s="1382">
        <v>0</v>
      </c>
      <c r="AJ314" s="89">
        <v>0</v>
      </c>
      <c r="AK314" s="1081">
        <v>0</v>
      </c>
      <c r="AL314" s="1082">
        <v>157266.66666666669</v>
      </c>
      <c r="AM314" s="89"/>
      <c r="AN314" s="1082">
        <v>157266.66666666669</v>
      </c>
    </row>
    <row r="315" spans="1:40" s="144" customFormat="1">
      <c r="A315" s="994"/>
      <c r="B315" s="994"/>
      <c r="C315" s="236"/>
      <c r="D315" s="236"/>
      <c r="E315" s="236"/>
      <c r="F315" s="371"/>
      <c r="G315" s="865">
        <v>6</v>
      </c>
      <c r="H315" s="859">
        <v>2014</v>
      </c>
      <c r="I315" s="866">
        <v>2014</v>
      </c>
      <c r="J315" s="866">
        <v>2015</v>
      </c>
      <c r="K315" s="621" t="s">
        <v>306</v>
      </c>
      <c r="L315" s="1081">
        <v>0</v>
      </c>
      <c r="M315" s="89">
        <v>157266.66666666669</v>
      </c>
      <c r="N315" s="89">
        <v>0</v>
      </c>
      <c r="O315" s="1082">
        <v>157266.66666666669</v>
      </c>
      <c r="P315" s="598">
        <v>157266.66666666669</v>
      </c>
      <c r="Q315" s="776">
        <v>152686.08414239483</v>
      </c>
      <c r="R315" s="776">
        <v>1666.6666666666667</v>
      </c>
      <c r="S315" s="776">
        <v>1618.1229773462785</v>
      </c>
      <c r="T315" s="533">
        <v>1666.666666666667</v>
      </c>
      <c r="U315" s="1086">
        <v>0</v>
      </c>
      <c r="V315" s="8">
        <v>0</v>
      </c>
      <c r="W315" s="1084">
        <v>1666.6666666666667</v>
      </c>
      <c r="X315" s="89">
        <v>1666.6666666666667</v>
      </c>
      <c r="Y315" s="8">
        <v>60000</v>
      </c>
      <c r="Z315" s="8"/>
      <c r="AA315" s="8">
        <v>0</v>
      </c>
      <c r="AB315" s="8">
        <v>0</v>
      </c>
      <c r="AC315" s="8">
        <v>0</v>
      </c>
      <c r="AD315" s="1130">
        <v>94.36</v>
      </c>
      <c r="AE315" s="8"/>
      <c r="AF315" s="89">
        <v>157266.66666666669</v>
      </c>
      <c r="AG315" s="1383"/>
      <c r="AH315" s="1130">
        <v>209.99367187499993</v>
      </c>
      <c r="AI315" s="1382">
        <v>0</v>
      </c>
      <c r="AJ315" s="89">
        <v>0</v>
      </c>
      <c r="AK315" s="1081">
        <v>0</v>
      </c>
      <c r="AL315" s="1082">
        <v>157266.66666666669</v>
      </c>
      <c r="AM315" s="89"/>
      <c r="AN315" s="1082">
        <v>157266.66666666669</v>
      </c>
    </row>
    <row r="316" spans="1:40" s="144" customFormat="1">
      <c r="A316" s="994"/>
      <c r="B316" s="994"/>
      <c r="C316" s="236"/>
      <c r="D316" s="236"/>
      <c r="E316" s="236"/>
      <c r="F316" s="371"/>
      <c r="G316" s="865">
        <v>7</v>
      </c>
      <c r="H316" s="859">
        <v>2014</v>
      </c>
      <c r="I316" s="866">
        <v>2015</v>
      </c>
      <c r="J316" s="866">
        <v>2015</v>
      </c>
      <c r="K316" s="621" t="s">
        <v>306</v>
      </c>
      <c r="L316" s="1081">
        <v>0</v>
      </c>
      <c r="M316" s="89">
        <v>157266.66666666669</v>
      </c>
      <c r="N316" s="89">
        <v>0</v>
      </c>
      <c r="O316" s="1082">
        <v>157266.66666666669</v>
      </c>
      <c r="P316" s="598">
        <v>157266.66666666669</v>
      </c>
      <c r="Q316" s="776">
        <v>152686.08414239483</v>
      </c>
      <c r="R316" s="776">
        <v>1666.6666666666667</v>
      </c>
      <c r="S316" s="776">
        <v>1618.1229773462785</v>
      </c>
      <c r="T316" s="533">
        <v>1666.666666666667</v>
      </c>
      <c r="U316" s="1086">
        <v>0</v>
      </c>
      <c r="V316" s="8">
        <v>0</v>
      </c>
      <c r="W316" s="1084">
        <v>1666.6666666666667</v>
      </c>
      <c r="X316" s="89">
        <v>1666.6666666666667</v>
      </c>
      <c r="Y316" s="8">
        <v>60000</v>
      </c>
      <c r="Z316" s="8"/>
      <c r="AA316" s="8">
        <v>0</v>
      </c>
      <c r="AB316" s="8">
        <v>0</v>
      </c>
      <c r="AC316" s="8">
        <v>0</v>
      </c>
      <c r="AD316" s="1130">
        <v>94.36</v>
      </c>
      <c r="AE316" s="8"/>
      <c r="AF316" s="89">
        <v>157266.66666666669</v>
      </c>
      <c r="AG316" s="1383"/>
      <c r="AH316" s="1130">
        <v>215.24351367187492</v>
      </c>
      <c r="AI316" s="1382">
        <v>0</v>
      </c>
      <c r="AJ316" s="89">
        <v>0</v>
      </c>
      <c r="AK316" s="1081">
        <v>0</v>
      </c>
      <c r="AL316" s="1082">
        <v>157266.66666666669</v>
      </c>
      <c r="AM316" s="89"/>
      <c r="AN316" s="1082">
        <v>157266.66666666669</v>
      </c>
    </row>
    <row r="317" spans="1:40" s="144" customFormat="1">
      <c r="A317" s="994"/>
      <c r="B317" s="994"/>
      <c r="C317" s="236"/>
      <c r="D317" s="236"/>
      <c r="E317" s="236"/>
      <c r="F317" s="371"/>
      <c r="G317" s="865">
        <v>8</v>
      </c>
      <c r="H317" s="859">
        <v>2014</v>
      </c>
      <c r="I317" s="866">
        <v>2015</v>
      </c>
      <c r="J317" s="866">
        <v>2015</v>
      </c>
      <c r="K317" s="621" t="s">
        <v>306</v>
      </c>
      <c r="L317" s="1081">
        <v>0</v>
      </c>
      <c r="M317" s="89">
        <v>157266.66666666669</v>
      </c>
      <c r="N317" s="89">
        <v>0</v>
      </c>
      <c r="O317" s="1082">
        <v>157266.66666666669</v>
      </c>
      <c r="P317" s="598">
        <v>157266.66666666669</v>
      </c>
      <c r="Q317" s="776">
        <v>152686.08414239483</v>
      </c>
      <c r="R317" s="776">
        <v>1666.6666666666667</v>
      </c>
      <c r="S317" s="776">
        <v>1618.1229773462785</v>
      </c>
      <c r="T317" s="533">
        <v>1666.666666666667</v>
      </c>
      <c r="U317" s="1086">
        <v>0</v>
      </c>
      <c r="V317" s="8">
        <v>0</v>
      </c>
      <c r="W317" s="1084">
        <v>1666.6666666666667</v>
      </c>
      <c r="X317" s="89">
        <v>1666.6666666666667</v>
      </c>
      <c r="Y317" s="8">
        <v>60000</v>
      </c>
      <c r="Z317" s="8"/>
      <c r="AA317" s="8">
        <v>0</v>
      </c>
      <c r="AB317" s="8">
        <v>0</v>
      </c>
      <c r="AC317" s="8">
        <v>0</v>
      </c>
      <c r="AD317" s="1130">
        <v>94.36</v>
      </c>
      <c r="AE317" s="8"/>
      <c r="AF317" s="89">
        <v>157266.66666666669</v>
      </c>
      <c r="AG317" s="1383"/>
      <c r="AH317" s="1130">
        <v>215.24351367187492</v>
      </c>
      <c r="AI317" s="1382">
        <v>0</v>
      </c>
      <c r="AJ317" s="89">
        <v>0</v>
      </c>
      <c r="AK317" s="1081">
        <v>0</v>
      </c>
      <c r="AL317" s="1082">
        <v>157266.66666666669</v>
      </c>
      <c r="AM317" s="89"/>
      <c r="AN317" s="1082">
        <v>157266.66666666669</v>
      </c>
    </row>
    <row r="318" spans="1:40" s="144" customFormat="1">
      <c r="A318" s="994"/>
      <c r="B318" s="994"/>
      <c r="C318" s="236"/>
      <c r="D318" s="236"/>
      <c r="E318" s="236"/>
      <c r="F318" s="371"/>
      <c r="G318" s="865">
        <v>9</v>
      </c>
      <c r="H318" s="859">
        <v>2014</v>
      </c>
      <c r="I318" s="866">
        <v>2015</v>
      </c>
      <c r="J318" s="866">
        <v>2015</v>
      </c>
      <c r="K318" s="621" t="s">
        <v>306</v>
      </c>
      <c r="L318" s="1081">
        <v>0</v>
      </c>
      <c r="M318" s="89">
        <v>157266.66666666669</v>
      </c>
      <c r="N318" s="89">
        <v>0</v>
      </c>
      <c r="O318" s="1082">
        <v>157266.66666666669</v>
      </c>
      <c r="P318" s="598">
        <v>157266.66666666669</v>
      </c>
      <c r="Q318" s="776">
        <v>152686.08414239483</v>
      </c>
      <c r="R318" s="776">
        <v>1666.6666666666667</v>
      </c>
      <c r="S318" s="776">
        <v>1618.1229773462785</v>
      </c>
      <c r="T318" s="533">
        <v>1666.666666666667</v>
      </c>
      <c r="U318" s="1086">
        <v>0</v>
      </c>
      <c r="V318" s="8">
        <v>0</v>
      </c>
      <c r="W318" s="1084">
        <v>1666.6666666666667</v>
      </c>
      <c r="X318" s="89">
        <v>1666.6666666666667</v>
      </c>
      <c r="Y318" s="8">
        <v>60000</v>
      </c>
      <c r="Z318" s="8"/>
      <c r="AA318" s="8">
        <v>0</v>
      </c>
      <c r="AB318" s="8">
        <v>0</v>
      </c>
      <c r="AC318" s="8">
        <v>0</v>
      </c>
      <c r="AD318" s="1130">
        <v>94.36</v>
      </c>
      <c r="AE318" s="8"/>
      <c r="AF318" s="89">
        <v>157266.66666666669</v>
      </c>
      <c r="AG318" s="1383"/>
      <c r="AH318" s="1130">
        <v>215.24351367187492</v>
      </c>
      <c r="AI318" s="1382">
        <v>0</v>
      </c>
      <c r="AJ318" s="89">
        <v>0</v>
      </c>
      <c r="AK318" s="1081">
        <v>0</v>
      </c>
      <c r="AL318" s="1082">
        <v>157266.66666666669</v>
      </c>
      <c r="AM318" s="89"/>
      <c r="AN318" s="1082">
        <v>157266.66666666669</v>
      </c>
    </row>
    <row r="319" spans="1:40" s="144" customFormat="1">
      <c r="A319" s="994"/>
      <c r="B319" s="994"/>
      <c r="C319" s="236"/>
      <c r="D319" s="236"/>
      <c r="E319" s="236"/>
      <c r="F319" s="371"/>
      <c r="G319" s="865">
        <v>10</v>
      </c>
      <c r="H319" s="859">
        <v>2014</v>
      </c>
      <c r="I319" s="866">
        <v>2015</v>
      </c>
      <c r="J319" s="866">
        <v>2015</v>
      </c>
      <c r="K319" s="621" t="s">
        <v>306</v>
      </c>
      <c r="L319" s="1081">
        <v>0</v>
      </c>
      <c r="M319" s="89">
        <v>157266.66666666669</v>
      </c>
      <c r="N319" s="89">
        <v>0</v>
      </c>
      <c r="O319" s="1082">
        <v>157266.66666666669</v>
      </c>
      <c r="P319" s="598">
        <v>157266.66666666669</v>
      </c>
      <c r="Q319" s="776">
        <v>152686.08414239483</v>
      </c>
      <c r="R319" s="776">
        <v>1666.6666666666667</v>
      </c>
      <c r="S319" s="776">
        <v>1618.1229773462785</v>
      </c>
      <c r="T319" s="533">
        <v>1666.666666666667</v>
      </c>
      <c r="U319" s="1086">
        <v>0</v>
      </c>
      <c r="V319" s="8">
        <v>0</v>
      </c>
      <c r="W319" s="1084">
        <v>1666.6666666666667</v>
      </c>
      <c r="X319" s="89">
        <v>1666.6666666666667</v>
      </c>
      <c r="Y319" s="8">
        <v>60000</v>
      </c>
      <c r="Z319" s="8"/>
      <c r="AA319" s="8">
        <v>0</v>
      </c>
      <c r="AB319" s="8">
        <v>0</v>
      </c>
      <c r="AC319" s="8">
        <v>0</v>
      </c>
      <c r="AD319" s="1130">
        <v>94.36</v>
      </c>
      <c r="AE319" s="8"/>
      <c r="AF319" s="89">
        <v>157266.66666666669</v>
      </c>
      <c r="AG319" s="1383"/>
      <c r="AH319" s="1130">
        <v>215.24351367187492</v>
      </c>
      <c r="AI319" s="1382">
        <v>0</v>
      </c>
      <c r="AJ319" s="89">
        <v>0</v>
      </c>
      <c r="AK319" s="1081">
        <v>0</v>
      </c>
      <c r="AL319" s="1082">
        <v>157266.66666666669</v>
      </c>
      <c r="AM319" s="89"/>
      <c r="AN319" s="1082">
        <v>157266.66666666669</v>
      </c>
    </row>
    <row r="320" spans="1:40" s="144" customFormat="1">
      <c r="A320" s="994"/>
      <c r="B320" s="994"/>
      <c r="C320" s="236"/>
      <c r="D320" s="236"/>
      <c r="E320" s="236"/>
      <c r="F320" s="371"/>
      <c r="G320" s="865">
        <v>11</v>
      </c>
      <c r="H320" s="859">
        <v>2014</v>
      </c>
      <c r="I320" s="866">
        <v>2015</v>
      </c>
      <c r="J320" s="866">
        <v>2015</v>
      </c>
      <c r="K320" s="621" t="s">
        <v>306</v>
      </c>
      <c r="L320" s="1081">
        <v>0</v>
      </c>
      <c r="M320" s="89">
        <v>157266.66666666669</v>
      </c>
      <c r="N320" s="89">
        <v>0</v>
      </c>
      <c r="O320" s="1082">
        <v>157266.66666666669</v>
      </c>
      <c r="P320" s="598">
        <v>157266.66666666669</v>
      </c>
      <c r="Q320" s="776">
        <v>152686.08414239483</v>
      </c>
      <c r="R320" s="776">
        <v>1666.6666666666667</v>
      </c>
      <c r="S320" s="776">
        <v>1618.1229773462785</v>
      </c>
      <c r="T320" s="533">
        <v>1666.666666666667</v>
      </c>
      <c r="U320" s="1086">
        <v>0</v>
      </c>
      <c r="V320" s="8">
        <v>0</v>
      </c>
      <c r="W320" s="1084">
        <v>1666.6666666666667</v>
      </c>
      <c r="X320" s="89">
        <v>1666.6666666666667</v>
      </c>
      <c r="Y320" s="8">
        <v>60000</v>
      </c>
      <c r="Z320" s="8"/>
      <c r="AA320" s="8">
        <v>0</v>
      </c>
      <c r="AB320" s="8">
        <v>0</v>
      </c>
      <c r="AC320" s="8">
        <v>0</v>
      </c>
      <c r="AD320" s="1130">
        <v>94.36</v>
      </c>
      <c r="AE320" s="8"/>
      <c r="AF320" s="89">
        <v>157266.66666666669</v>
      </c>
      <c r="AG320" s="1383"/>
      <c r="AH320" s="1130">
        <v>215.24351367187492</v>
      </c>
      <c r="AI320" s="1382">
        <v>0</v>
      </c>
      <c r="AJ320" s="89">
        <v>0</v>
      </c>
      <c r="AK320" s="1081">
        <v>0</v>
      </c>
      <c r="AL320" s="1082">
        <v>157266.66666666669</v>
      </c>
      <c r="AM320" s="89"/>
      <c r="AN320" s="1082">
        <v>157266.66666666669</v>
      </c>
    </row>
    <row r="321" spans="1:40" s="144" customFormat="1">
      <c r="A321" s="994"/>
      <c r="B321" s="994"/>
      <c r="C321" s="236"/>
      <c r="D321" s="236"/>
      <c r="E321" s="236"/>
      <c r="F321" s="371"/>
      <c r="G321" s="865">
        <v>12</v>
      </c>
      <c r="H321" s="859">
        <v>2014</v>
      </c>
      <c r="I321" s="866">
        <v>2015</v>
      </c>
      <c r="J321" s="866">
        <v>2015</v>
      </c>
      <c r="K321" s="621" t="s">
        <v>306</v>
      </c>
      <c r="L321" s="1081">
        <v>0</v>
      </c>
      <c r="M321" s="89">
        <v>157266.66666666669</v>
      </c>
      <c r="N321" s="89">
        <v>0</v>
      </c>
      <c r="O321" s="1082">
        <v>157266.66666666669</v>
      </c>
      <c r="P321" s="598">
        <v>157266.66666666669</v>
      </c>
      <c r="Q321" s="776">
        <v>152686.08414239483</v>
      </c>
      <c r="R321" s="776">
        <v>1666.6666666666667</v>
      </c>
      <c r="S321" s="776">
        <v>1618.1229773462785</v>
      </c>
      <c r="T321" s="533">
        <v>1666.666666666667</v>
      </c>
      <c r="U321" s="1086">
        <v>0</v>
      </c>
      <c r="V321" s="8">
        <v>0</v>
      </c>
      <c r="W321" s="1084">
        <v>1666.6666666666667</v>
      </c>
      <c r="X321" s="89">
        <v>1666.6666666666667</v>
      </c>
      <c r="Y321" s="8">
        <v>60000</v>
      </c>
      <c r="Z321" s="8"/>
      <c r="AA321" s="8">
        <v>0</v>
      </c>
      <c r="AB321" s="8">
        <v>0</v>
      </c>
      <c r="AC321" s="8">
        <v>0</v>
      </c>
      <c r="AD321" s="1130">
        <v>94.36</v>
      </c>
      <c r="AE321" s="8"/>
      <c r="AF321" s="89">
        <v>157266.66666666669</v>
      </c>
      <c r="AG321" s="1383"/>
      <c r="AH321" s="1130">
        <v>215.24351367187492</v>
      </c>
      <c r="AI321" s="1382">
        <v>0</v>
      </c>
      <c r="AJ321" s="89">
        <v>0</v>
      </c>
      <c r="AK321" s="1081">
        <v>0</v>
      </c>
      <c r="AL321" s="1082">
        <v>157266.66666666669</v>
      </c>
      <c r="AM321" s="89"/>
      <c r="AN321" s="1082">
        <v>157266.66666666669</v>
      </c>
    </row>
    <row r="322" spans="1:40" s="144" customFormat="1">
      <c r="A322" s="994"/>
      <c r="B322" s="994"/>
      <c r="C322" s="236"/>
      <c r="D322" s="236"/>
      <c r="E322" s="236"/>
      <c r="F322" s="371"/>
      <c r="G322" s="865">
        <v>1</v>
      </c>
      <c r="H322" s="859">
        <v>2015</v>
      </c>
      <c r="I322" s="866">
        <v>2015</v>
      </c>
      <c r="J322" s="866">
        <v>2015</v>
      </c>
      <c r="K322" s="621" t="s">
        <v>306</v>
      </c>
      <c r="L322" s="1081">
        <v>0</v>
      </c>
      <c r="M322" s="89">
        <v>157266.66666666669</v>
      </c>
      <c r="N322" s="89">
        <v>0</v>
      </c>
      <c r="O322" s="1082">
        <v>157266.66666666669</v>
      </c>
      <c r="P322" s="598">
        <v>157266.66666666669</v>
      </c>
      <c r="Q322" s="776">
        <v>152686.08414239483</v>
      </c>
      <c r="R322" s="776">
        <v>1666.6666666666667</v>
      </c>
      <c r="S322" s="776">
        <v>1618.1229773462785</v>
      </c>
      <c r="T322" s="533">
        <v>1666.666666666667</v>
      </c>
      <c r="U322" s="1086">
        <v>0</v>
      </c>
      <c r="V322" s="8">
        <v>0</v>
      </c>
      <c r="W322" s="1084">
        <v>1666.6666666666667</v>
      </c>
      <c r="X322" s="89">
        <v>1666.6666666666667</v>
      </c>
      <c r="Y322" s="8">
        <v>60000</v>
      </c>
      <c r="Z322" s="8"/>
      <c r="AA322" s="8">
        <v>0</v>
      </c>
      <c r="AB322" s="8">
        <v>0</v>
      </c>
      <c r="AC322" s="8">
        <v>0</v>
      </c>
      <c r="AD322" s="1130">
        <v>94.36</v>
      </c>
      <c r="AE322" s="8"/>
      <c r="AF322" s="89">
        <v>157266.66666666669</v>
      </c>
      <c r="AG322" s="1383"/>
      <c r="AH322" s="1130">
        <v>215.24351367187492</v>
      </c>
      <c r="AI322" s="1382">
        <v>0</v>
      </c>
      <c r="AJ322" s="89">
        <v>0</v>
      </c>
      <c r="AK322" s="1081">
        <v>0</v>
      </c>
      <c r="AL322" s="1082">
        <v>157266.66666666669</v>
      </c>
      <c r="AM322" s="89"/>
      <c r="AN322" s="1082">
        <v>157266.66666666669</v>
      </c>
    </row>
    <row r="323" spans="1:40" s="144" customFormat="1">
      <c r="A323" s="994"/>
      <c r="B323" s="994"/>
      <c r="C323" s="236"/>
      <c r="D323" s="236"/>
      <c r="E323" s="236"/>
      <c r="F323" s="371"/>
      <c r="G323" s="865">
        <v>2</v>
      </c>
      <c r="H323" s="859">
        <v>2015</v>
      </c>
      <c r="I323" s="866">
        <v>2015</v>
      </c>
      <c r="J323" s="866">
        <v>2015</v>
      </c>
      <c r="K323" s="621" t="s">
        <v>306</v>
      </c>
      <c r="L323" s="1081">
        <v>0</v>
      </c>
      <c r="M323" s="89">
        <v>157266.66666666669</v>
      </c>
      <c r="N323" s="89">
        <v>0</v>
      </c>
      <c r="O323" s="1082">
        <v>157266.66666666669</v>
      </c>
      <c r="P323" s="598">
        <v>157266.66666666669</v>
      </c>
      <c r="Q323" s="776">
        <v>152686.08414239483</v>
      </c>
      <c r="R323" s="776">
        <v>1666.6666666666667</v>
      </c>
      <c r="S323" s="776">
        <v>1618.1229773462785</v>
      </c>
      <c r="T323" s="533">
        <v>1666.666666666667</v>
      </c>
      <c r="U323" s="1086">
        <v>0</v>
      </c>
      <c r="V323" s="8">
        <v>0</v>
      </c>
      <c r="W323" s="1084">
        <v>1666.6666666666667</v>
      </c>
      <c r="X323" s="89">
        <v>1666.6666666666667</v>
      </c>
      <c r="Y323" s="8">
        <v>60000</v>
      </c>
      <c r="Z323" s="8"/>
      <c r="AA323" s="8">
        <v>0</v>
      </c>
      <c r="AB323" s="8">
        <v>0</v>
      </c>
      <c r="AC323" s="8">
        <v>0</v>
      </c>
      <c r="AD323" s="1130">
        <v>94.36</v>
      </c>
      <c r="AE323" s="8"/>
      <c r="AF323" s="89">
        <v>157266.66666666669</v>
      </c>
      <c r="AG323" s="1383"/>
      <c r="AH323" s="1130">
        <v>215.24351367187492</v>
      </c>
      <c r="AI323" s="1382">
        <v>0</v>
      </c>
      <c r="AJ323" s="89">
        <v>0</v>
      </c>
      <c r="AK323" s="1081">
        <v>0</v>
      </c>
      <c r="AL323" s="1082">
        <v>157266.66666666669</v>
      </c>
      <c r="AM323" s="89"/>
      <c r="AN323" s="1082">
        <v>157266.66666666669</v>
      </c>
    </row>
    <row r="324" spans="1:40" s="144" customFormat="1">
      <c r="A324" s="994"/>
      <c r="B324" s="994"/>
      <c r="C324" s="236"/>
      <c r="D324" s="236"/>
      <c r="E324" s="236"/>
      <c r="F324" s="371"/>
      <c r="G324" s="865">
        <v>3</v>
      </c>
      <c r="H324" s="859">
        <v>2015</v>
      </c>
      <c r="I324" s="866">
        <v>2015</v>
      </c>
      <c r="J324" s="866">
        <v>2015</v>
      </c>
      <c r="K324" s="621" t="s">
        <v>306</v>
      </c>
      <c r="L324" s="1081">
        <v>0</v>
      </c>
      <c r="M324" s="89">
        <v>157266.66666666669</v>
      </c>
      <c r="N324" s="89">
        <v>0</v>
      </c>
      <c r="O324" s="1082">
        <v>157266.66666666669</v>
      </c>
      <c r="P324" s="598">
        <v>157266.66666666669</v>
      </c>
      <c r="Q324" s="776">
        <v>152686.08414239483</v>
      </c>
      <c r="R324" s="776">
        <v>1666.6666666666667</v>
      </c>
      <c r="S324" s="776">
        <v>1618.1229773462785</v>
      </c>
      <c r="T324" s="533">
        <v>1666.666666666667</v>
      </c>
      <c r="U324" s="1086">
        <v>0</v>
      </c>
      <c r="V324" s="8">
        <v>0</v>
      </c>
      <c r="W324" s="1084">
        <v>1666.6666666666667</v>
      </c>
      <c r="X324" s="89">
        <v>1666.6666666666667</v>
      </c>
      <c r="Y324" s="8">
        <v>60000</v>
      </c>
      <c r="Z324" s="8"/>
      <c r="AA324" s="8">
        <v>0</v>
      </c>
      <c r="AB324" s="8">
        <v>0</v>
      </c>
      <c r="AC324" s="8">
        <v>0</v>
      </c>
      <c r="AD324" s="1130">
        <v>94.36</v>
      </c>
      <c r="AE324" s="8"/>
      <c r="AF324" s="89">
        <v>157266.66666666669</v>
      </c>
      <c r="AG324" s="1383"/>
      <c r="AH324" s="1130">
        <v>215.24351367187492</v>
      </c>
      <c r="AI324" s="1382">
        <v>0</v>
      </c>
      <c r="AJ324" s="89">
        <v>0</v>
      </c>
      <c r="AK324" s="1081">
        <v>0</v>
      </c>
      <c r="AL324" s="1082">
        <v>157266.66666666669</v>
      </c>
      <c r="AM324" s="89"/>
      <c r="AN324" s="1082">
        <v>157266.66666666669</v>
      </c>
    </row>
    <row r="325" spans="1:40" s="144" customFormat="1">
      <c r="A325" s="994"/>
      <c r="B325" s="994"/>
      <c r="C325" s="236"/>
      <c r="D325" s="236"/>
      <c r="E325" s="236"/>
      <c r="F325" s="371"/>
      <c r="G325" s="865">
        <v>4</v>
      </c>
      <c r="H325" s="859">
        <v>2015</v>
      </c>
      <c r="I325" s="866">
        <v>2015</v>
      </c>
      <c r="J325" s="866">
        <v>2016</v>
      </c>
      <c r="K325" s="621" t="s">
        <v>306</v>
      </c>
      <c r="L325" s="1081">
        <v>0</v>
      </c>
      <c r="M325" s="89">
        <v>157266.66666666669</v>
      </c>
      <c r="N325" s="89">
        <v>0</v>
      </c>
      <c r="O325" s="1082">
        <v>157266.66666666669</v>
      </c>
      <c r="P325" s="598">
        <v>157266.66666666669</v>
      </c>
      <c r="Q325" s="776">
        <v>148238.91664310178</v>
      </c>
      <c r="R325" s="776">
        <v>1666.6666666666667</v>
      </c>
      <c r="S325" s="776">
        <v>1570.9931818895907</v>
      </c>
      <c r="T325" s="533">
        <v>1666.6666666666667</v>
      </c>
      <c r="U325" s="1086">
        <v>0</v>
      </c>
      <c r="V325" s="8">
        <v>0</v>
      </c>
      <c r="W325" s="1084">
        <v>1666.6666666666667</v>
      </c>
      <c r="X325" s="89">
        <v>1666.6666666666667</v>
      </c>
      <c r="Y325" s="8">
        <v>60000</v>
      </c>
      <c r="Z325" s="8"/>
      <c r="AA325" s="8">
        <v>0</v>
      </c>
      <c r="AB325" s="8">
        <v>0</v>
      </c>
      <c r="AC325" s="8">
        <v>0</v>
      </c>
      <c r="AD325" s="1130">
        <v>94.36</v>
      </c>
      <c r="AE325" s="8"/>
      <c r="AF325" s="89">
        <v>157266.66666666669</v>
      </c>
      <c r="AG325" s="1383"/>
      <c r="AH325" s="1130">
        <v>215.24351367187492</v>
      </c>
      <c r="AI325" s="1382">
        <v>0</v>
      </c>
      <c r="AJ325" s="89">
        <v>0</v>
      </c>
      <c r="AK325" s="1081">
        <v>0</v>
      </c>
      <c r="AL325" s="1082">
        <v>157266.66666666669</v>
      </c>
      <c r="AM325" s="89"/>
      <c r="AN325" s="1082">
        <v>157266.66666666669</v>
      </c>
    </row>
    <row r="326" spans="1:40" s="144" customFormat="1">
      <c r="A326" s="994"/>
      <c r="B326" s="994"/>
      <c r="C326" s="236"/>
      <c r="D326" s="236"/>
      <c r="E326" s="236"/>
      <c r="F326" s="371"/>
      <c r="G326" s="865">
        <v>5</v>
      </c>
      <c r="H326" s="859">
        <v>2015</v>
      </c>
      <c r="I326" s="866">
        <v>2015</v>
      </c>
      <c r="J326" s="866">
        <v>2016</v>
      </c>
      <c r="K326" s="621" t="s">
        <v>306</v>
      </c>
      <c r="L326" s="1081">
        <v>0</v>
      </c>
      <c r="M326" s="89">
        <v>157266.66666666669</v>
      </c>
      <c r="N326" s="89">
        <v>0</v>
      </c>
      <c r="O326" s="1082">
        <v>157266.66666666669</v>
      </c>
      <c r="P326" s="598">
        <v>157266.66666666669</v>
      </c>
      <c r="Q326" s="776">
        <v>148238.91664310178</v>
      </c>
      <c r="R326" s="776">
        <v>1666.6666666666667</v>
      </c>
      <c r="S326" s="776">
        <v>1570.9931818895907</v>
      </c>
      <c r="T326" s="533">
        <v>1666.6666666666667</v>
      </c>
      <c r="U326" s="1086">
        <v>0</v>
      </c>
      <c r="V326" s="8">
        <v>0</v>
      </c>
      <c r="W326" s="1084">
        <v>1666.6666666666667</v>
      </c>
      <c r="X326" s="89">
        <v>1666.6666666666667</v>
      </c>
      <c r="Y326" s="8">
        <v>60000</v>
      </c>
      <c r="Z326" s="8"/>
      <c r="AA326" s="8">
        <v>0</v>
      </c>
      <c r="AB326" s="8">
        <v>0</v>
      </c>
      <c r="AC326" s="8">
        <v>0</v>
      </c>
      <c r="AD326" s="1130">
        <v>94.36</v>
      </c>
      <c r="AE326" s="8"/>
      <c r="AF326" s="89">
        <v>157266.66666666669</v>
      </c>
      <c r="AG326" s="1383"/>
      <c r="AH326" s="1130">
        <v>215.24351367187492</v>
      </c>
      <c r="AI326" s="1382">
        <v>0</v>
      </c>
      <c r="AJ326" s="89">
        <v>0</v>
      </c>
      <c r="AK326" s="1081">
        <v>0</v>
      </c>
      <c r="AL326" s="1082">
        <v>157266.66666666669</v>
      </c>
      <c r="AM326" s="89"/>
      <c r="AN326" s="1082">
        <v>157266.66666666669</v>
      </c>
    </row>
    <row r="327" spans="1:40" s="144" customFormat="1">
      <c r="A327" s="994"/>
      <c r="B327" s="994"/>
      <c r="C327" s="236"/>
      <c r="D327" s="236"/>
      <c r="E327" s="236"/>
      <c r="F327" s="371"/>
      <c r="G327" s="865">
        <v>6</v>
      </c>
      <c r="H327" s="859">
        <v>2015</v>
      </c>
      <c r="I327" s="866">
        <v>2015</v>
      </c>
      <c r="J327" s="866">
        <v>2016</v>
      </c>
      <c r="K327" s="621" t="s">
        <v>306</v>
      </c>
      <c r="L327" s="1081">
        <v>0</v>
      </c>
      <c r="M327" s="89">
        <v>157266.66666666669</v>
      </c>
      <c r="N327" s="89">
        <v>0</v>
      </c>
      <c r="O327" s="1082">
        <v>157266.66666666669</v>
      </c>
      <c r="P327" s="598">
        <v>157266.66666666669</v>
      </c>
      <c r="Q327" s="776">
        <v>148238.91664310178</v>
      </c>
      <c r="R327" s="776">
        <v>1666.6666666666667</v>
      </c>
      <c r="S327" s="776">
        <v>1570.9931818895907</v>
      </c>
      <c r="T327" s="533">
        <v>1666.6666666666667</v>
      </c>
      <c r="U327" s="1086">
        <v>0</v>
      </c>
      <c r="V327" s="8">
        <v>0</v>
      </c>
      <c r="W327" s="1084">
        <v>1666.6666666666667</v>
      </c>
      <c r="X327" s="89">
        <v>1666.6666666666667</v>
      </c>
      <c r="Y327" s="8">
        <v>60000</v>
      </c>
      <c r="Z327" s="8"/>
      <c r="AA327" s="8">
        <v>0</v>
      </c>
      <c r="AB327" s="8">
        <v>0</v>
      </c>
      <c r="AC327" s="8">
        <v>0</v>
      </c>
      <c r="AD327" s="1130">
        <v>94.36</v>
      </c>
      <c r="AE327" s="8"/>
      <c r="AF327" s="89">
        <v>157266.66666666669</v>
      </c>
      <c r="AG327" s="1383"/>
      <c r="AH327" s="1130">
        <v>215.24351367187492</v>
      </c>
      <c r="AI327" s="1382">
        <v>0</v>
      </c>
      <c r="AJ327" s="89">
        <v>0</v>
      </c>
      <c r="AK327" s="1081">
        <v>0</v>
      </c>
      <c r="AL327" s="1082">
        <v>157266.66666666669</v>
      </c>
      <c r="AM327" s="89"/>
      <c r="AN327" s="1082">
        <v>157266.66666666669</v>
      </c>
    </row>
    <row r="328" spans="1:40" s="144" customFormat="1">
      <c r="A328" s="994"/>
      <c r="B328" s="994"/>
      <c r="C328" s="236"/>
      <c r="D328" s="236"/>
      <c r="E328" s="236"/>
      <c r="F328" s="371"/>
      <c r="G328" s="865">
        <v>7</v>
      </c>
      <c r="H328" s="859">
        <v>2015</v>
      </c>
      <c r="I328" s="866">
        <v>2016</v>
      </c>
      <c r="J328" s="866">
        <v>2016</v>
      </c>
      <c r="K328" s="621" t="s">
        <v>306</v>
      </c>
      <c r="L328" s="1081">
        <v>0</v>
      </c>
      <c r="M328" s="89">
        <v>157266.66666666669</v>
      </c>
      <c r="N328" s="89">
        <v>0</v>
      </c>
      <c r="O328" s="1082">
        <v>157266.66666666669</v>
      </c>
      <c r="P328" s="598">
        <v>157266.66666666669</v>
      </c>
      <c r="Q328" s="776">
        <v>148238.91664310178</v>
      </c>
      <c r="R328" s="776">
        <v>1666.6666666666667</v>
      </c>
      <c r="S328" s="776">
        <v>1570.9931818895907</v>
      </c>
      <c r="T328" s="533">
        <v>1666.6666666666667</v>
      </c>
      <c r="U328" s="1086">
        <v>0</v>
      </c>
      <c r="V328" s="8">
        <v>0</v>
      </c>
      <c r="W328" s="1084">
        <v>1666.6666666666667</v>
      </c>
      <c r="X328" s="89">
        <v>1666.6666666666667</v>
      </c>
      <c r="Y328" s="8">
        <v>60000</v>
      </c>
      <c r="Z328" s="8"/>
      <c r="AA328" s="8">
        <v>0</v>
      </c>
      <c r="AB328" s="8">
        <v>0</v>
      </c>
      <c r="AC328" s="8">
        <v>0</v>
      </c>
      <c r="AD328" s="1130">
        <v>94.36</v>
      </c>
      <c r="AE328" s="8"/>
      <c r="AF328" s="89">
        <v>157266.66666666669</v>
      </c>
      <c r="AG328" s="1383"/>
      <c r="AH328" s="1130">
        <v>220.62460151367176</v>
      </c>
      <c r="AI328" s="1382">
        <v>0</v>
      </c>
      <c r="AJ328" s="89">
        <v>0</v>
      </c>
      <c r="AK328" s="1081">
        <v>0</v>
      </c>
      <c r="AL328" s="1082">
        <v>157266.66666666669</v>
      </c>
      <c r="AM328" s="89"/>
      <c r="AN328" s="1082">
        <v>157266.66666666669</v>
      </c>
    </row>
    <row r="329" spans="1:40" s="144" customFormat="1">
      <c r="A329" s="994"/>
      <c r="B329" s="994"/>
      <c r="C329" s="236"/>
      <c r="D329" s="236"/>
      <c r="E329" s="236"/>
      <c r="F329" s="371"/>
      <c r="G329" s="865">
        <v>8</v>
      </c>
      <c r="H329" s="859">
        <v>2015</v>
      </c>
      <c r="I329" s="866">
        <v>2016</v>
      </c>
      <c r="J329" s="866">
        <v>2016</v>
      </c>
      <c r="K329" s="621" t="s">
        <v>306</v>
      </c>
      <c r="L329" s="1081">
        <v>0</v>
      </c>
      <c r="M329" s="89">
        <v>157266.66666666669</v>
      </c>
      <c r="N329" s="89">
        <v>0</v>
      </c>
      <c r="O329" s="1082">
        <v>157266.66666666669</v>
      </c>
      <c r="P329" s="598">
        <v>157266.66666666669</v>
      </c>
      <c r="Q329" s="776">
        <v>148238.91664310178</v>
      </c>
      <c r="R329" s="776">
        <v>1666.6666666666667</v>
      </c>
      <c r="S329" s="776">
        <v>1570.9931818895907</v>
      </c>
      <c r="T329" s="533">
        <v>1666.6666666666667</v>
      </c>
      <c r="U329" s="1086">
        <v>0</v>
      </c>
      <c r="V329" s="8">
        <v>0</v>
      </c>
      <c r="W329" s="1084">
        <v>1666.6666666666667</v>
      </c>
      <c r="X329" s="89">
        <v>1666.6666666666667</v>
      </c>
      <c r="Y329" s="8">
        <v>60000</v>
      </c>
      <c r="Z329" s="8"/>
      <c r="AA329" s="8">
        <v>0</v>
      </c>
      <c r="AB329" s="8">
        <v>0</v>
      </c>
      <c r="AC329" s="8">
        <v>0</v>
      </c>
      <c r="AD329" s="1130">
        <v>94.36</v>
      </c>
      <c r="AE329" s="8"/>
      <c r="AF329" s="89">
        <v>157266.66666666669</v>
      </c>
      <c r="AG329" s="1383"/>
      <c r="AH329" s="1130">
        <v>220.62460151367176</v>
      </c>
      <c r="AI329" s="1382">
        <v>0</v>
      </c>
      <c r="AJ329" s="89">
        <v>0</v>
      </c>
      <c r="AK329" s="1081">
        <v>0</v>
      </c>
      <c r="AL329" s="1082">
        <v>157266.66666666669</v>
      </c>
      <c r="AM329" s="89"/>
      <c r="AN329" s="1082">
        <v>157266.66666666669</v>
      </c>
    </row>
    <row r="330" spans="1:40" s="144" customFormat="1">
      <c r="A330" s="994"/>
      <c r="B330" s="994"/>
      <c r="C330" s="236"/>
      <c r="D330" s="236"/>
      <c r="E330" s="236"/>
      <c r="F330" s="371"/>
      <c r="G330" s="865">
        <v>9</v>
      </c>
      <c r="H330" s="859">
        <v>2015</v>
      </c>
      <c r="I330" s="866">
        <v>2016</v>
      </c>
      <c r="J330" s="866">
        <v>2016</v>
      </c>
      <c r="K330" s="621" t="s">
        <v>306</v>
      </c>
      <c r="L330" s="1081">
        <v>0</v>
      </c>
      <c r="M330" s="89">
        <v>157266.66666666669</v>
      </c>
      <c r="N330" s="89">
        <v>0</v>
      </c>
      <c r="O330" s="1082">
        <v>157266.66666666669</v>
      </c>
      <c r="P330" s="598">
        <v>157266.66666666669</v>
      </c>
      <c r="Q330" s="776">
        <v>148238.91664310178</v>
      </c>
      <c r="R330" s="776">
        <v>1666.6666666666667</v>
      </c>
      <c r="S330" s="776">
        <v>1570.9931818895907</v>
      </c>
      <c r="T330" s="533">
        <v>1666.6666666666667</v>
      </c>
      <c r="U330" s="1086">
        <v>0</v>
      </c>
      <c r="V330" s="8">
        <v>0</v>
      </c>
      <c r="W330" s="1084">
        <v>1666.6666666666667</v>
      </c>
      <c r="X330" s="89">
        <v>1666.6666666666667</v>
      </c>
      <c r="Y330" s="8">
        <v>60000</v>
      </c>
      <c r="Z330" s="8"/>
      <c r="AA330" s="8">
        <v>0</v>
      </c>
      <c r="AB330" s="8">
        <v>0</v>
      </c>
      <c r="AC330" s="8">
        <v>0</v>
      </c>
      <c r="AD330" s="1130">
        <v>94.36</v>
      </c>
      <c r="AE330" s="8"/>
      <c r="AF330" s="89">
        <v>157266.66666666669</v>
      </c>
      <c r="AG330" s="1383"/>
      <c r="AH330" s="1130">
        <v>220.62460151367176</v>
      </c>
      <c r="AI330" s="1382">
        <v>0</v>
      </c>
      <c r="AJ330" s="89">
        <v>0</v>
      </c>
      <c r="AK330" s="1081">
        <v>0</v>
      </c>
      <c r="AL330" s="1082">
        <v>157266.66666666669</v>
      </c>
      <c r="AM330" s="89"/>
      <c r="AN330" s="1082">
        <v>157266.66666666669</v>
      </c>
    </row>
    <row r="331" spans="1:40" s="144" customFormat="1">
      <c r="A331" s="994"/>
      <c r="B331" s="994"/>
      <c r="C331" s="236"/>
      <c r="D331" s="236"/>
      <c r="E331" s="236"/>
      <c r="F331" s="371"/>
      <c r="G331" s="865">
        <v>10</v>
      </c>
      <c r="H331" s="859">
        <v>2015</v>
      </c>
      <c r="I331" s="866">
        <v>2016</v>
      </c>
      <c r="J331" s="866">
        <v>2016</v>
      </c>
      <c r="K331" s="621" t="s">
        <v>306</v>
      </c>
      <c r="L331" s="1081">
        <v>0</v>
      </c>
      <c r="M331" s="89">
        <v>157266.66666666669</v>
      </c>
      <c r="N331" s="89">
        <v>0</v>
      </c>
      <c r="O331" s="1082">
        <v>157266.66666666669</v>
      </c>
      <c r="P331" s="598">
        <v>157266.66666666669</v>
      </c>
      <c r="Q331" s="776">
        <v>148238.91664310178</v>
      </c>
      <c r="R331" s="776">
        <v>1666.6666666666667</v>
      </c>
      <c r="S331" s="776">
        <v>1570.9931818895907</v>
      </c>
      <c r="T331" s="533">
        <v>1666.6666666666667</v>
      </c>
      <c r="U331" s="1086">
        <v>0</v>
      </c>
      <c r="V331" s="8">
        <v>0</v>
      </c>
      <c r="W331" s="1084">
        <v>1666.6666666666667</v>
      </c>
      <c r="X331" s="89">
        <v>1666.6666666666667</v>
      </c>
      <c r="Y331" s="8">
        <v>60000</v>
      </c>
      <c r="Z331" s="8"/>
      <c r="AA331" s="8">
        <v>0</v>
      </c>
      <c r="AB331" s="8">
        <v>0</v>
      </c>
      <c r="AC331" s="8">
        <v>0</v>
      </c>
      <c r="AD331" s="1130">
        <v>94.36</v>
      </c>
      <c r="AE331" s="8"/>
      <c r="AF331" s="89">
        <v>157266.66666666669</v>
      </c>
      <c r="AG331" s="1383"/>
      <c r="AH331" s="1130">
        <v>220.62460151367176</v>
      </c>
      <c r="AI331" s="1382">
        <v>0</v>
      </c>
      <c r="AJ331" s="89">
        <v>0</v>
      </c>
      <c r="AK331" s="1081">
        <v>0</v>
      </c>
      <c r="AL331" s="1082">
        <v>157266.66666666669</v>
      </c>
      <c r="AM331" s="89"/>
      <c r="AN331" s="1082">
        <v>157266.66666666669</v>
      </c>
    </row>
    <row r="332" spans="1:40" s="144" customFormat="1">
      <c r="A332" s="994"/>
      <c r="B332" s="994"/>
      <c r="C332" s="236"/>
      <c r="D332" s="236"/>
      <c r="E332" s="236"/>
      <c r="F332" s="371"/>
      <c r="G332" s="865">
        <v>11</v>
      </c>
      <c r="H332" s="859">
        <v>2015</v>
      </c>
      <c r="I332" s="866">
        <v>2016</v>
      </c>
      <c r="J332" s="866">
        <v>2016</v>
      </c>
      <c r="K332" s="621" t="s">
        <v>306</v>
      </c>
      <c r="L332" s="1081">
        <v>0</v>
      </c>
      <c r="M332" s="89">
        <v>157266.66666666669</v>
      </c>
      <c r="N332" s="89">
        <v>0</v>
      </c>
      <c r="O332" s="1082">
        <v>157266.66666666669</v>
      </c>
      <c r="P332" s="598">
        <v>157266.66666666669</v>
      </c>
      <c r="Q332" s="776">
        <v>148238.91664310178</v>
      </c>
      <c r="R332" s="776">
        <v>1666.6666666666667</v>
      </c>
      <c r="S332" s="776">
        <v>1570.9931818895907</v>
      </c>
      <c r="T332" s="533">
        <v>1666.6666666666667</v>
      </c>
      <c r="U332" s="1086">
        <v>0</v>
      </c>
      <c r="V332" s="8">
        <v>0</v>
      </c>
      <c r="W332" s="1084">
        <v>1666.6666666666667</v>
      </c>
      <c r="X332" s="89">
        <v>1666.6666666666667</v>
      </c>
      <c r="Y332" s="8">
        <v>60000</v>
      </c>
      <c r="Z332" s="8"/>
      <c r="AA332" s="8">
        <v>0</v>
      </c>
      <c r="AB332" s="8">
        <v>0</v>
      </c>
      <c r="AC332" s="8">
        <v>0</v>
      </c>
      <c r="AD332" s="1130">
        <v>94.36</v>
      </c>
      <c r="AE332" s="8"/>
      <c r="AF332" s="89">
        <v>157266.66666666669</v>
      </c>
      <c r="AG332" s="1383"/>
      <c r="AH332" s="1130">
        <v>220.62460151367176</v>
      </c>
      <c r="AI332" s="1382">
        <v>0</v>
      </c>
      <c r="AJ332" s="89">
        <v>0</v>
      </c>
      <c r="AK332" s="1081">
        <v>0</v>
      </c>
      <c r="AL332" s="1082">
        <v>157266.66666666669</v>
      </c>
      <c r="AM332" s="89"/>
      <c r="AN332" s="1082">
        <v>157266.66666666669</v>
      </c>
    </row>
    <row r="333" spans="1:40" s="144" customFormat="1">
      <c r="A333" s="994"/>
      <c r="B333" s="994"/>
      <c r="C333" s="236"/>
      <c r="D333" s="236"/>
      <c r="E333" s="236"/>
      <c r="F333" s="371"/>
      <c r="G333" s="865">
        <v>12</v>
      </c>
      <c r="H333" s="859">
        <v>2015</v>
      </c>
      <c r="I333" s="866">
        <v>2016</v>
      </c>
      <c r="J333" s="866">
        <v>2016</v>
      </c>
      <c r="K333" s="621" t="s">
        <v>306</v>
      </c>
      <c r="L333" s="1081">
        <v>0</v>
      </c>
      <c r="M333" s="89">
        <v>157266.66666666669</v>
      </c>
      <c r="N333" s="89">
        <v>0</v>
      </c>
      <c r="O333" s="1082">
        <v>157266.66666666669</v>
      </c>
      <c r="P333" s="598">
        <v>157266.66666666669</v>
      </c>
      <c r="Q333" s="776">
        <v>148238.91664310178</v>
      </c>
      <c r="R333" s="776">
        <v>1666.6666666666667</v>
      </c>
      <c r="S333" s="776">
        <v>1570.9931818895907</v>
      </c>
      <c r="T333" s="533">
        <v>1666.6666666666667</v>
      </c>
      <c r="U333" s="1086">
        <v>0</v>
      </c>
      <c r="V333" s="8">
        <v>0</v>
      </c>
      <c r="W333" s="1084">
        <v>1666.6666666666667</v>
      </c>
      <c r="X333" s="89">
        <v>1666.6666666666667</v>
      </c>
      <c r="Y333" s="8">
        <v>60000</v>
      </c>
      <c r="Z333" s="8"/>
      <c r="AA333" s="8">
        <v>0</v>
      </c>
      <c r="AB333" s="8">
        <v>0</v>
      </c>
      <c r="AC333" s="8">
        <v>0</v>
      </c>
      <c r="AD333" s="1130">
        <v>94.36</v>
      </c>
      <c r="AE333" s="8"/>
      <c r="AF333" s="89">
        <v>157266.66666666669</v>
      </c>
      <c r="AG333" s="1383"/>
      <c r="AH333" s="1130">
        <v>220.62460151367176</v>
      </c>
      <c r="AI333" s="1382">
        <v>0</v>
      </c>
      <c r="AJ333" s="89">
        <v>0</v>
      </c>
      <c r="AK333" s="1081">
        <v>0</v>
      </c>
      <c r="AL333" s="1082">
        <v>157266.66666666669</v>
      </c>
      <c r="AM333" s="89"/>
      <c r="AN333" s="1082">
        <v>157266.66666666669</v>
      </c>
    </row>
    <row r="334" spans="1:40" s="144" customFormat="1">
      <c r="A334" s="994"/>
      <c r="B334" s="994"/>
      <c r="C334" s="236"/>
      <c r="D334" s="236"/>
      <c r="E334" s="236"/>
      <c r="F334" s="371"/>
      <c r="G334" s="865">
        <v>1</v>
      </c>
      <c r="H334" s="859">
        <v>2016</v>
      </c>
      <c r="I334" s="866">
        <v>2016</v>
      </c>
      <c r="J334" s="866">
        <v>2016</v>
      </c>
      <c r="K334" s="621" t="s">
        <v>306</v>
      </c>
      <c r="L334" s="1081">
        <v>0</v>
      </c>
      <c r="M334" s="89">
        <v>157266.66666666669</v>
      </c>
      <c r="N334" s="89">
        <v>0</v>
      </c>
      <c r="O334" s="1082">
        <v>157266.66666666669</v>
      </c>
      <c r="P334" s="598">
        <v>157266.66666666669</v>
      </c>
      <c r="Q334" s="776">
        <v>148238.91664310178</v>
      </c>
      <c r="R334" s="776">
        <v>1666.6666666666667</v>
      </c>
      <c r="S334" s="776">
        <v>1570.9931818895907</v>
      </c>
      <c r="T334" s="533">
        <v>1666.6666666666667</v>
      </c>
      <c r="U334" s="1086">
        <v>0</v>
      </c>
      <c r="V334" s="8">
        <v>0</v>
      </c>
      <c r="W334" s="1084">
        <v>1666.6666666666667</v>
      </c>
      <c r="X334" s="89">
        <v>1666.6666666666667</v>
      </c>
      <c r="Y334" s="8">
        <v>60000</v>
      </c>
      <c r="Z334" s="8"/>
      <c r="AA334" s="8">
        <v>0</v>
      </c>
      <c r="AB334" s="8">
        <v>0</v>
      </c>
      <c r="AC334" s="8">
        <v>0</v>
      </c>
      <c r="AD334" s="1130">
        <v>94.36</v>
      </c>
      <c r="AE334" s="8"/>
      <c r="AF334" s="89">
        <v>157266.66666666669</v>
      </c>
      <c r="AG334" s="1383"/>
      <c r="AH334" s="1130">
        <v>220.62460151367176</v>
      </c>
      <c r="AI334" s="1382">
        <v>0</v>
      </c>
      <c r="AJ334" s="89">
        <v>0</v>
      </c>
      <c r="AK334" s="1081">
        <v>0</v>
      </c>
      <c r="AL334" s="1082">
        <v>157266.66666666669</v>
      </c>
      <c r="AM334" s="89"/>
      <c r="AN334" s="1082">
        <v>157266.66666666669</v>
      </c>
    </row>
    <row r="335" spans="1:40" s="144" customFormat="1">
      <c r="A335" s="994"/>
      <c r="B335" s="994"/>
      <c r="C335" s="236"/>
      <c r="D335" s="236"/>
      <c r="E335" s="236"/>
      <c r="F335" s="371"/>
      <c r="G335" s="865">
        <v>2</v>
      </c>
      <c r="H335" s="859">
        <v>2016</v>
      </c>
      <c r="I335" s="866">
        <v>2016</v>
      </c>
      <c r="J335" s="866">
        <v>2016</v>
      </c>
      <c r="K335" s="621" t="s">
        <v>306</v>
      </c>
      <c r="L335" s="1081">
        <v>0</v>
      </c>
      <c r="M335" s="89">
        <v>157266.66666666669</v>
      </c>
      <c r="N335" s="89">
        <v>0</v>
      </c>
      <c r="O335" s="1082">
        <v>157266.66666666669</v>
      </c>
      <c r="P335" s="598">
        <v>157266.66666666669</v>
      </c>
      <c r="Q335" s="776">
        <v>148238.91664310178</v>
      </c>
      <c r="R335" s="776">
        <v>1666.6666666666667</v>
      </c>
      <c r="S335" s="776">
        <v>1570.9931818895907</v>
      </c>
      <c r="T335" s="533">
        <v>1666.6666666666667</v>
      </c>
      <c r="U335" s="1086">
        <v>0</v>
      </c>
      <c r="V335" s="8">
        <v>0</v>
      </c>
      <c r="W335" s="1084">
        <v>1666.6666666666667</v>
      </c>
      <c r="X335" s="89">
        <v>1666.6666666666667</v>
      </c>
      <c r="Y335" s="8">
        <v>60000</v>
      </c>
      <c r="Z335" s="8"/>
      <c r="AA335" s="8">
        <v>0</v>
      </c>
      <c r="AB335" s="8">
        <v>0</v>
      </c>
      <c r="AC335" s="8">
        <v>0</v>
      </c>
      <c r="AD335" s="1130">
        <v>94.36</v>
      </c>
      <c r="AE335" s="8"/>
      <c r="AF335" s="89">
        <v>157266.66666666669</v>
      </c>
      <c r="AG335" s="1383"/>
      <c r="AH335" s="1130">
        <v>220.62460151367176</v>
      </c>
      <c r="AI335" s="1382">
        <v>0</v>
      </c>
      <c r="AJ335" s="89">
        <v>0</v>
      </c>
      <c r="AK335" s="1081">
        <v>0</v>
      </c>
      <c r="AL335" s="1082">
        <v>157266.66666666669</v>
      </c>
      <c r="AM335" s="89"/>
      <c r="AN335" s="1082">
        <v>157266.66666666669</v>
      </c>
    </row>
    <row r="336" spans="1:40" s="144" customFormat="1">
      <c r="A336" s="994"/>
      <c r="B336" s="994"/>
      <c r="C336" s="236"/>
      <c r="D336" s="236"/>
      <c r="E336" s="236"/>
      <c r="F336" s="371"/>
      <c r="G336" s="865">
        <v>3</v>
      </c>
      <c r="H336" s="859">
        <v>2016</v>
      </c>
      <c r="I336" s="866">
        <v>2016</v>
      </c>
      <c r="J336" s="866">
        <v>2016</v>
      </c>
      <c r="K336" s="621" t="s">
        <v>306</v>
      </c>
      <c r="L336" s="1081">
        <v>0</v>
      </c>
      <c r="M336" s="89">
        <v>157266.66666666669</v>
      </c>
      <c r="N336" s="89">
        <v>0</v>
      </c>
      <c r="O336" s="1082">
        <v>157266.66666666669</v>
      </c>
      <c r="P336" s="598">
        <v>157266.66666666669</v>
      </c>
      <c r="Q336" s="776">
        <v>148238.91664310178</v>
      </c>
      <c r="R336" s="776">
        <v>1666.6666666666667</v>
      </c>
      <c r="S336" s="776">
        <v>1570.9931818895907</v>
      </c>
      <c r="T336" s="533">
        <v>1666.6666666666667</v>
      </c>
      <c r="U336" s="1086">
        <v>0</v>
      </c>
      <c r="V336" s="8">
        <v>0</v>
      </c>
      <c r="W336" s="1084">
        <v>1666.6666666666667</v>
      </c>
      <c r="X336" s="89">
        <v>1666.6666666666667</v>
      </c>
      <c r="Y336" s="8">
        <v>60000</v>
      </c>
      <c r="Z336" s="8"/>
      <c r="AA336" s="8">
        <v>0</v>
      </c>
      <c r="AB336" s="8">
        <v>0</v>
      </c>
      <c r="AC336" s="8">
        <v>0</v>
      </c>
      <c r="AD336" s="1130">
        <v>94.36</v>
      </c>
      <c r="AE336" s="8"/>
      <c r="AF336" s="89">
        <v>157266.66666666669</v>
      </c>
      <c r="AG336" s="1383"/>
      <c r="AH336" s="1130">
        <v>220.62460151367176</v>
      </c>
      <c r="AI336" s="1382">
        <v>0</v>
      </c>
      <c r="AJ336" s="89">
        <v>0</v>
      </c>
      <c r="AK336" s="1081">
        <v>0</v>
      </c>
      <c r="AL336" s="1082">
        <v>157266.66666666669</v>
      </c>
      <c r="AM336" s="89"/>
      <c r="AN336" s="1082">
        <v>157266.66666666669</v>
      </c>
    </row>
    <row r="337" spans="1:40" s="144" customFormat="1">
      <c r="A337" s="994"/>
      <c r="B337" s="994"/>
      <c r="C337" s="236"/>
      <c r="D337" s="236"/>
      <c r="E337" s="236"/>
      <c r="F337" s="371"/>
      <c r="G337" s="865">
        <v>4</v>
      </c>
      <c r="H337" s="859">
        <v>2016</v>
      </c>
      <c r="I337" s="866">
        <v>2016</v>
      </c>
      <c r="J337" s="866">
        <v>2017</v>
      </c>
      <c r="K337" s="621" t="s">
        <v>306</v>
      </c>
      <c r="L337" s="1081">
        <v>0</v>
      </c>
      <c r="M337" s="89">
        <v>157266.66666666669</v>
      </c>
      <c r="N337" s="89">
        <v>0</v>
      </c>
      <c r="O337" s="1082">
        <v>157266.66666666669</v>
      </c>
      <c r="P337" s="598">
        <v>157266.66666666669</v>
      </c>
      <c r="Q337" s="776">
        <v>143921.27829427359</v>
      </c>
      <c r="R337" s="776">
        <v>1666.6666666666667</v>
      </c>
      <c r="S337" s="776">
        <v>1525.2360989219328</v>
      </c>
      <c r="T337" s="533">
        <v>1666.666666666667</v>
      </c>
      <c r="U337" s="1086">
        <v>0</v>
      </c>
      <c r="V337" s="8">
        <v>0</v>
      </c>
      <c r="W337" s="1084">
        <v>1666.6666666666667</v>
      </c>
      <c r="X337" s="89">
        <v>1666.6666666666667</v>
      </c>
      <c r="Y337" s="8">
        <v>60000</v>
      </c>
      <c r="Z337" s="8"/>
      <c r="AA337" s="8">
        <v>0</v>
      </c>
      <c r="AB337" s="8">
        <v>0</v>
      </c>
      <c r="AC337" s="8">
        <v>0</v>
      </c>
      <c r="AD337" s="1130">
        <v>94.36</v>
      </c>
      <c r="AE337" s="8"/>
      <c r="AF337" s="89">
        <v>157266.66666666669</v>
      </c>
      <c r="AG337" s="1383"/>
      <c r="AH337" s="1130">
        <v>220.62460151367176</v>
      </c>
      <c r="AI337" s="1382">
        <v>0</v>
      </c>
      <c r="AJ337" s="89">
        <v>0</v>
      </c>
      <c r="AK337" s="1081">
        <v>0</v>
      </c>
      <c r="AL337" s="1082">
        <v>157266.66666666669</v>
      </c>
      <c r="AM337" s="89"/>
      <c r="AN337" s="1082">
        <v>157266.66666666669</v>
      </c>
    </row>
    <row r="338" spans="1:40" s="144" customFormat="1">
      <c r="A338" s="994"/>
      <c r="B338" s="994"/>
      <c r="C338" s="236"/>
      <c r="D338" s="236"/>
      <c r="E338" s="236"/>
      <c r="F338" s="371"/>
      <c r="G338" s="865">
        <v>5</v>
      </c>
      <c r="H338" s="859">
        <v>2016</v>
      </c>
      <c r="I338" s="866">
        <v>2016</v>
      </c>
      <c r="J338" s="866">
        <v>2017</v>
      </c>
      <c r="K338" s="621" t="s">
        <v>306</v>
      </c>
      <c r="L338" s="1081">
        <v>0</v>
      </c>
      <c r="M338" s="89">
        <v>157266.66666666669</v>
      </c>
      <c r="N338" s="89">
        <v>0</v>
      </c>
      <c r="O338" s="1082">
        <v>157266.66666666669</v>
      </c>
      <c r="P338" s="598">
        <v>157266.66666666669</v>
      </c>
      <c r="Q338" s="776">
        <v>143921.27829427359</v>
      </c>
      <c r="R338" s="776">
        <v>1666.6666666666667</v>
      </c>
      <c r="S338" s="776">
        <v>1525.2360989219328</v>
      </c>
      <c r="T338" s="533">
        <v>1666.666666666667</v>
      </c>
      <c r="U338" s="1086">
        <v>0</v>
      </c>
      <c r="V338" s="8">
        <v>0</v>
      </c>
      <c r="W338" s="1084">
        <v>1666.6666666666667</v>
      </c>
      <c r="X338" s="89">
        <v>1666.6666666666667</v>
      </c>
      <c r="Y338" s="8">
        <v>60000</v>
      </c>
      <c r="Z338" s="8"/>
      <c r="AA338" s="8">
        <v>0</v>
      </c>
      <c r="AB338" s="8">
        <v>0</v>
      </c>
      <c r="AC338" s="8">
        <v>0</v>
      </c>
      <c r="AD338" s="1130">
        <v>94.36</v>
      </c>
      <c r="AE338" s="8"/>
      <c r="AF338" s="89">
        <v>157266.66666666669</v>
      </c>
      <c r="AG338" s="1383"/>
      <c r="AH338" s="1130">
        <v>220.62460151367176</v>
      </c>
      <c r="AI338" s="1382">
        <v>0</v>
      </c>
      <c r="AJ338" s="89">
        <v>0</v>
      </c>
      <c r="AK338" s="1081">
        <v>0</v>
      </c>
      <c r="AL338" s="1082">
        <v>157266.66666666669</v>
      </c>
      <c r="AM338" s="89"/>
      <c r="AN338" s="1082">
        <v>157266.66666666669</v>
      </c>
    </row>
    <row r="339" spans="1:40" s="144" customFormat="1">
      <c r="A339" s="994"/>
      <c r="B339" s="994"/>
      <c r="C339" s="236"/>
      <c r="D339" s="236"/>
      <c r="E339" s="236"/>
      <c r="F339" s="371"/>
      <c r="G339" s="865">
        <v>6</v>
      </c>
      <c r="H339" s="859">
        <v>2016</v>
      </c>
      <c r="I339" s="866">
        <v>2016</v>
      </c>
      <c r="J339" s="866">
        <v>2017</v>
      </c>
      <c r="K339" s="621" t="s">
        <v>306</v>
      </c>
      <c r="L339" s="1081">
        <v>0</v>
      </c>
      <c r="M339" s="89">
        <v>157266.66666666669</v>
      </c>
      <c r="N339" s="89">
        <v>0</v>
      </c>
      <c r="O339" s="1082">
        <v>157266.66666666669</v>
      </c>
      <c r="P339" s="598">
        <v>157266.66666666669</v>
      </c>
      <c r="Q339" s="776">
        <v>143921.27829427359</v>
      </c>
      <c r="R339" s="776">
        <v>1666.6666666666667</v>
      </c>
      <c r="S339" s="776">
        <v>1525.2360989219328</v>
      </c>
      <c r="T339" s="533">
        <v>1666.666666666667</v>
      </c>
      <c r="U339" s="1086">
        <v>0</v>
      </c>
      <c r="V339" s="8">
        <v>0</v>
      </c>
      <c r="W339" s="1084">
        <v>1666.6666666666667</v>
      </c>
      <c r="X339" s="89">
        <v>1666.6666666666667</v>
      </c>
      <c r="Y339" s="8">
        <v>60000</v>
      </c>
      <c r="Z339" s="8"/>
      <c r="AA339" s="8">
        <v>0</v>
      </c>
      <c r="AB339" s="8">
        <v>0</v>
      </c>
      <c r="AC339" s="8">
        <v>0</v>
      </c>
      <c r="AD339" s="1130">
        <v>94.36</v>
      </c>
      <c r="AE339" s="8"/>
      <c r="AF339" s="89">
        <v>157266.66666666669</v>
      </c>
      <c r="AG339" s="1383"/>
      <c r="AH339" s="1130">
        <v>220.62460151367176</v>
      </c>
      <c r="AI339" s="1382">
        <v>0</v>
      </c>
      <c r="AJ339" s="89">
        <v>0</v>
      </c>
      <c r="AK339" s="1081">
        <v>0</v>
      </c>
      <c r="AL339" s="1082">
        <v>157266.66666666669</v>
      </c>
      <c r="AM339" s="89"/>
      <c r="AN339" s="1082">
        <v>157266.66666666669</v>
      </c>
    </row>
    <row r="340" spans="1:40" s="144" customFormat="1">
      <c r="A340" s="994"/>
      <c r="B340" s="994"/>
      <c r="C340" s="236"/>
      <c r="D340" s="236"/>
      <c r="E340" s="236"/>
      <c r="F340" s="371"/>
      <c r="G340" s="865">
        <v>7</v>
      </c>
      <c r="H340" s="859">
        <v>2016</v>
      </c>
      <c r="I340" s="866">
        <v>2017</v>
      </c>
      <c r="J340" s="866">
        <v>2017</v>
      </c>
      <c r="K340" s="621" t="s">
        <v>306</v>
      </c>
      <c r="L340" s="1081">
        <v>0</v>
      </c>
      <c r="M340" s="89">
        <v>157266.66666666669</v>
      </c>
      <c r="N340" s="89">
        <v>0</v>
      </c>
      <c r="O340" s="1082">
        <v>157266.66666666669</v>
      </c>
      <c r="P340" s="598">
        <v>157266.66666666669</v>
      </c>
      <c r="Q340" s="776">
        <v>143921.27829427359</v>
      </c>
      <c r="R340" s="776">
        <v>1666.6666666666667</v>
      </c>
      <c r="S340" s="776">
        <v>1525.2360989219328</v>
      </c>
      <c r="T340" s="533">
        <v>1666.666666666667</v>
      </c>
      <c r="U340" s="1086">
        <v>0</v>
      </c>
      <c r="V340" s="8">
        <v>0</v>
      </c>
      <c r="W340" s="1084">
        <v>1666.6666666666667</v>
      </c>
      <c r="X340" s="89">
        <v>1666.6666666666667</v>
      </c>
      <c r="Y340" s="8">
        <v>60000</v>
      </c>
      <c r="Z340" s="8"/>
      <c r="AA340" s="8">
        <v>0</v>
      </c>
      <c r="AB340" s="8">
        <v>0</v>
      </c>
      <c r="AC340" s="8">
        <v>0</v>
      </c>
      <c r="AD340" s="1130">
        <v>94.36</v>
      </c>
      <c r="AE340" s="8"/>
      <c r="AF340" s="89">
        <v>157266.66666666669</v>
      </c>
      <c r="AG340" s="1383"/>
      <c r="AH340" s="1130">
        <v>226.14021655151353</v>
      </c>
      <c r="AI340" s="1382">
        <v>0</v>
      </c>
      <c r="AJ340" s="89">
        <v>0</v>
      </c>
      <c r="AK340" s="1081">
        <v>0</v>
      </c>
      <c r="AL340" s="1082">
        <v>157266.66666666669</v>
      </c>
      <c r="AM340" s="89"/>
      <c r="AN340" s="1082">
        <v>157266.66666666669</v>
      </c>
    </row>
    <row r="341" spans="1:40" s="144" customFormat="1">
      <c r="A341" s="994"/>
      <c r="B341" s="994"/>
      <c r="C341" s="236"/>
      <c r="D341" s="236"/>
      <c r="E341" s="236"/>
      <c r="F341" s="371"/>
      <c r="G341" s="865">
        <v>8</v>
      </c>
      <c r="H341" s="859">
        <v>2016</v>
      </c>
      <c r="I341" s="866">
        <v>2017</v>
      </c>
      <c r="J341" s="866">
        <v>2017</v>
      </c>
      <c r="K341" s="621" t="s">
        <v>306</v>
      </c>
      <c r="L341" s="1081">
        <v>0</v>
      </c>
      <c r="M341" s="89">
        <v>157266.66666666669</v>
      </c>
      <c r="N341" s="89">
        <v>0</v>
      </c>
      <c r="O341" s="1082">
        <v>157266.66666666669</v>
      </c>
      <c r="P341" s="598">
        <v>157266.66666666669</v>
      </c>
      <c r="Q341" s="776">
        <v>143921.27829427359</v>
      </c>
      <c r="R341" s="776">
        <v>1666.6666666666667</v>
      </c>
      <c r="S341" s="776">
        <v>1525.2360989219328</v>
      </c>
      <c r="T341" s="533">
        <v>1666.666666666667</v>
      </c>
      <c r="U341" s="1086">
        <v>0</v>
      </c>
      <c r="V341" s="8">
        <v>0</v>
      </c>
      <c r="W341" s="1084">
        <v>1666.6666666666667</v>
      </c>
      <c r="X341" s="89">
        <v>1666.6666666666667</v>
      </c>
      <c r="Y341" s="8">
        <v>60000</v>
      </c>
      <c r="Z341" s="8"/>
      <c r="AA341" s="8">
        <v>0</v>
      </c>
      <c r="AB341" s="8">
        <v>0</v>
      </c>
      <c r="AC341" s="8">
        <v>0</v>
      </c>
      <c r="AD341" s="1130">
        <v>94.36</v>
      </c>
      <c r="AE341" s="8"/>
      <c r="AF341" s="89">
        <v>157266.66666666669</v>
      </c>
      <c r="AG341" s="1383"/>
      <c r="AH341" s="1130">
        <v>226.14021655151353</v>
      </c>
      <c r="AI341" s="1382">
        <v>0</v>
      </c>
      <c r="AJ341" s="89">
        <v>0</v>
      </c>
      <c r="AK341" s="1081">
        <v>0</v>
      </c>
      <c r="AL341" s="1082">
        <v>157266.66666666669</v>
      </c>
      <c r="AM341" s="89"/>
      <c r="AN341" s="1082">
        <v>157266.66666666669</v>
      </c>
    </row>
    <row r="342" spans="1:40" s="144" customFormat="1">
      <c r="A342" s="994"/>
      <c r="B342" s="994"/>
      <c r="C342" s="236"/>
      <c r="D342" s="236"/>
      <c r="E342" s="236"/>
      <c r="F342" s="371"/>
      <c r="G342" s="865">
        <v>9</v>
      </c>
      <c r="H342" s="859">
        <v>2016</v>
      </c>
      <c r="I342" s="866">
        <v>2017</v>
      </c>
      <c r="J342" s="866">
        <v>2017</v>
      </c>
      <c r="K342" s="621" t="s">
        <v>306</v>
      </c>
      <c r="L342" s="1081">
        <v>0</v>
      </c>
      <c r="M342" s="89">
        <v>157266.66666666669</v>
      </c>
      <c r="N342" s="89">
        <v>0</v>
      </c>
      <c r="O342" s="1082">
        <v>157266.66666666669</v>
      </c>
      <c r="P342" s="598">
        <v>157266.66666666669</v>
      </c>
      <c r="Q342" s="776">
        <v>143921.27829427359</v>
      </c>
      <c r="R342" s="776">
        <v>1666.6666666666667</v>
      </c>
      <c r="S342" s="776">
        <v>1525.2360989219328</v>
      </c>
      <c r="T342" s="533">
        <v>1666.666666666667</v>
      </c>
      <c r="U342" s="1086">
        <v>0</v>
      </c>
      <c r="V342" s="8">
        <v>0</v>
      </c>
      <c r="W342" s="1084">
        <v>1666.6666666666667</v>
      </c>
      <c r="X342" s="89">
        <v>1666.6666666666667</v>
      </c>
      <c r="Y342" s="8">
        <v>60000</v>
      </c>
      <c r="Z342" s="8"/>
      <c r="AA342" s="8">
        <v>0</v>
      </c>
      <c r="AB342" s="8">
        <v>0</v>
      </c>
      <c r="AC342" s="8">
        <v>0</v>
      </c>
      <c r="AD342" s="1130">
        <v>94.36</v>
      </c>
      <c r="AE342" s="8"/>
      <c r="AF342" s="89">
        <v>157266.66666666669</v>
      </c>
      <c r="AG342" s="1383"/>
      <c r="AH342" s="1130">
        <v>226.14021655151353</v>
      </c>
      <c r="AI342" s="1382">
        <v>0</v>
      </c>
      <c r="AJ342" s="89">
        <v>0</v>
      </c>
      <c r="AK342" s="1081">
        <v>0</v>
      </c>
      <c r="AL342" s="1082">
        <v>157266.66666666669</v>
      </c>
      <c r="AM342" s="89"/>
      <c r="AN342" s="1082">
        <v>157266.66666666669</v>
      </c>
    </row>
    <row r="343" spans="1:40" s="144" customFormat="1">
      <c r="A343" s="994"/>
      <c r="B343" s="994"/>
      <c r="C343" s="236"/>
      <c r="D343" s="236"/>
      <c r="E343" s="236"/>
      <c r="F343" s="371"/>
      <c r="G343" s="865">
        <v>10</v>
      </c>
      <c r="H343" s="859">
        <v>2016</v>
      </c>
      <c r="I343" s="866">
        <v>2017</v>
      </c>
      <c r="J343" s="866">
        <v>2017</v>
      </c>
      <c r="K343" s="621" t="s">
        <v>306</v>
      </c>
      <c r="L343" s="1081">
        <v>0</v>
      </c>
      <c r="M343" s="89">
        <v>157266.66666666669</v>
      </c>
      <c r="N343" s="89">
        <v>0</v>
      </c>
      <c r="O343" s="1082">
        <v>157266.66666666669</v>
      </c>
      <c r="P343" s="598">
        <v>157266.66666666669</v>
      </c>
      <c r="Q343" s="776">
        <v>143921.27829427359</v>
      </c>
      <c r="R343" s="776">
        <v>1666.6666666666667</v>
      </c>
      <c r="S343" s="776">
        <v>1525.2360989219328</v>
      </c>
      <c r="T343" s="533">
        <v>1666.666666666667</v>
      </c>
      <c r="U343" s="1086">
        <v>0</v>
      </c>
      <c r="V343" s="8">
        <v>0</v>
      </c>
      <c r="W343" s="1084">
        <v>1666.6666666666667</v>
      </c>
      <c r="X343" s="89">
        <v>1666.6666666666667</v>
      </c>
      <c r="Y343" s="8">
        <v>60000</v>
      </c>
      <c r="Z343" s="8"/>
      <c r="AA343" s="8">
        <v>0</v>
      </c>
      <c r="AB343" s="8">
        <v>0</v>
      </c>
      <c r="AC343" s="8">
        <v>0</v>
      </c>
      <c r="AD343" s="1130">
        <v>94.36</v>
      </c>
      <c r="AE343" s="8"/>
      <c r="AF343" s="89">
        <v>157266.66666666669</v>
      </c>
      <c r="AG343" s="1383"/>
      <c r="AH343" s="1130">
        <v>226.14021655151353</v>
      </c>
      <c r="AI343" s="1382">
        <v>0</v>
      </c>
      <c r="AJ343" s="89">
        <v>0</v>
      </c>
      <c r="AK343" s="1081">
        <v>0</v>
      </c>
      <c r="AL343" s="1082">
        <v>157266.66666666669</v>
      </c>
      <c r="AM343" s="89"/>
      <c r="AN343" s="1082">
        <v>157266.66666666669</v>
      </c>
    </row>
    <row r="344" spans="1:40" s="144" customFormat="1">
      <c r="A344" s="994"/>
      <c r="B344" s="994"/>
      <c r="C344" s="236"/>
      <c r="D344" s="236"/>
      <c r="E344" s="236"/>
      <c r="F344" s="371"/>
      <c r="G344" s="865">
        <v>11</v>
      </c>
      <c r="H344" s="859">
        <v>2016</v>
      </c>
      <c r="I344" s="866">
        <v>2017</v>
      </c>
      <c r="J344" s="866">
        <v>2017</v>
      </c>
      <c r="K344" s="621" t="s">
        <v>306</v>
      </c>
      <c r="L344" s="1081">
        <v>0</v>
      </c>
      <c r="M344" s="89">
        <v>157266.66666666669</v>
      </c>
      <c r="N344" s="89">
        <v>0</v>
      </c>
      <c r="O344" s="1082">
        <v>157266.66666666669</v>
      </c>
      <c r="P344" s="598">
        <v>157266.66666666669</v>
      </c>
      <c r="Q344" s="776">
        <v>143921.27829427359</v>
      </c>
      <c r="R344" s="776">
        <v>1666.6666666666667</v>
      </c>
      <c r="S344" s="776">
        <v>1525.2360989219328</v>
      </c>
      <c r="T344" s="533">
        <v>1666.666666666667</v>
      </c>
      <c r="U344" s="1086">
        <v>0</v>
      </c>
      <c r="V344" s="8">
        <v>0</v>
      </c>
      <c r="W344" s="1084">
        <v>1666.6666666666667</v>
      </c>
      <c r="X344" s="89">
        <v>1666.6666666666667</v>
      </c>
      <c r="Y344" s="8">
        <v>60000</v>
      </c>
      <c r="Z344" s="8"/>
      <c r="AA344" s="8">
        <v>0</v>
      </c>
      <c r="AB344" s="8">
        <v>0</v>
      </c>
      <c r="AC344" s="8">
        <v>0</v>
      </c>
      <c r="AD344" s="1130">
        <v>94.36</v>
      </c>
      <c r="AE344" s="8"/>
      <c r="AF344" s="89">
        <v>157266.66666666669</v>
      </c>
      <c r="AG344" s="1383"/>
      <c r="AH344" s="1130">
        <v>226.14021655151353</v>
      </c>
      <c r="AI344" s="1382">
        <v>0</v>
      </c>
      <c r="AJ344" s="89">
        <v>0</v>
      </c>
      <c r="AK344" s="1081">
        <v>0</v>
      </c>
      <c r="AL344" s="1082">
        <v>157266.66666666669</v>
      </c>
      <c r="AM344" s="89"/>
      <c r="AN344" s="1082">
        <v>157266.66666666669</v>
      </c>
    </row>
    <row r="345" spans="1:40" s="144" customFormat="1">
      <c r="A345" s="994"/>
      <c r="B345" s="994"/>
      <c r="C345" s="236"/>
      <c r="D345" s="236"/>
      <c r="E345" s="236"/>
      <c r="F345" s="371"/>
      <c r="G345" s="865">
        <v>12</v>
      </c>
      <c r="H345" s="859">
        <v>2016</v>
      </c>
      <c r="I345" s="866">
        <v>2017</v>
      </c>
      <c r="J345" s="866">
        <v>2017</v>
      </c>
      <c r="K345" s="621" t="s">
        <v>306</v>
      </c>
      <c r="L345" s="1081">
        <v>0</v>
      </c>
      <c r="M345" s="89">
        <v>157266.66666666669</v>
      </c>
      <c r="N345" s="89">
        <v>0</v>
      </c>
      <c r="O345" s="1082">
        <v>157266.66666666669</v>
      </c>
      <c r="P345" s="598">
        <v>157266.66666666669</v>
      </c>
      <c r="Q345" s="776">
        <v>143921.27829427359</v>
      </c>
      <c r="R345" s="776">
        <v>1666.6666666666667</v>
      </c>
      <c r="S345" s="776">
        <v>1525.2360989219328</v>
      </c>
      <c r="T345" s="533">
        <v>1666.666666666667</v>
      </c>
      <c r="U345" s="1086">
        <v>0</v>
      </c>
      <c r="V345" s="8">
        <v>0</v>
      </c>
      <c r="W345" s="1084">
        <v>1666.6666666666667</v>
      </c>
      <c r="X345" s="89">
        <v>1666.6666666666667</v>
      </c>
      <c r="Y345" s="8">
        <v>60000</v>
      </c>
      <c r="Z345" s="8"/>
      <c r="AA345" s="8">
        <v>0</v>
      </c>
      <c r="AB345" s="8">
        <v>0</v>
      </c>
      <c r="AC345" s="8">
        <v>0</v>
      </c>
      <c r="AD345" s="1130">
        <v>94.36</v>
      </c>
      <c r="AE345" s="8"/>
      <c r="AF345" s="89">
        <v>157266.66666666669</v>
      </c>
      <c r="AG345" s="1383"/>
      <c r="AH345" s="1130">
        <v>226.14021655151353</v>
      </c>
      <c r="AI345" s="1382">
        <v>0</v>
      </c>
      <c r="AJ345" s="89">
        <v>0</v>
      </c>
      <c r="AK345" s="1081">
        <v>0</v>
      </c>
      <c r="AL345" s="1082">
        <v>157266.66666666669</v>
      </c>
      <c r="AM345" s="89"/>
      <c r="AN345" s="1082">
        <v>157266.66666666669</v>
      </c>
    </row>
    <row r="346" spans="1:40" s="144" customFormat="1">
      <c r="A346" s="994"/>
      <c r="B346" s="994"/>
      <c r="C346" s="236"/>
      <c r="D346" s="236"/>
      <c r="E346" s="236"/>
      <c r="F346" s="371"/>
      <c r="G346" s="865">
        <v>1</v>
      </c>
      <c r="H346" s="859">
        <v>2017</v>
      </c>
      <c r="I346" s="866">
        <v>2017</v>
      </c>
      <c r="J346" s="866">
        <v>2017</v>
      </c>
      <c r="K346" s="621" t="s">
        <v>306</v>
      </c>
      <c r="L346" s="1081">
        <v>0</v>
      </c>
      <c r="M346" s="89">
        <v>157266.66666666669</v>
      </c>
      <c r="N346" s="89">
        <v>0</v>
      </c>
      <c r="O346" s="1082">
        <v>157266.66666666669</v>
      </c>
      <c r="P346" s="598">
        <v>157266.66666666669</v>
      </c>
      <c r="Q346" s="776">
        <v>143921.27829427359</v>
      </c>
      <c r="R346" s="776">
        <v>1666.6666666666667</v>
      </c>
      <c r="S346" s="776">
        <v>1525.2360989219328</v>
      </c>
      <c r="T346" s="533">
        <v>1666.666666666667</v>
      </c>
      <c r="U346" s="1086">
        <v>0</v>
      </c>
      <c r="V346" s="8">
        <v>0</v>
      </c>
      <c r="W346" s="1084">
        <v>1666.6666666666667</v>
      </c>
      <c r="X346" s="89">
        <v>1666.6666666666667</v>
      </c>
      <c r="Y346" s="8">
        <v>60000</v>
      </c>
      <c r="Z346" s="8"/>
      <c r="AA346" s="8">
        <v>0</v>
      </c>
      <c r="AB346" s="8">
        <v>0</v>
      </c>
      <c r="AC346" s="8">
        <v>0</v>
      </c>
      <c r="AD346" s="1130">
        <v>94.36</v>
      </c>
      <c r="AE346" s="8"/>
      <c r="AF346" s="89">
        <v>157266.66666666669</v>
      </c>
      <c r="AG346" s="1383"/>
      <c r="AH346" s="1130">
        <v>226.14021655151353</v>
      </c>
      <c r="AI346" s="1382">
        <v>0</v>
      </c>
      <c r="AJ346" s="89">
        <v>0</v>
      </c>
      <c r="AK346" s="1081">
        <v>0</v>
      </c>
      <c r="AL346" s="1082">
        <v>157266.66666666669</v>
      </c>
      <c r="AM346" s="89"/>
      <c r="AN346" s="1082">
        <v>157266.66666666669</v>
      </c>
    </row>
    <row r="347" spans="1:40" s="144" customFormat="1">
      <c r="A347" s="994"/>
      <c r="B347" s="994"/>
      <c r="C347" s="236"/>
      <c r="D347" s="236"/>
      <c r="E347" s="236"/>
      <c r="F347" s="371"/>
      <c r="G347" s="865">
        <v>2</v>
      </c>
      <c r="H347" s="859">
        <v>2017</v>
      </c>
      <c r="I347" s="866">
        <v>2017</v>
      </c>
      <c r="J347" s="866">
        <v>2017</v>
      </c>
      <c r="K347" s="621" t="s">
        <v>306</v>
      </c>
      <c r="L347" s="1081">
        <v>0</v>
      </c>
      <c r="M347" s="89">
        <v>157266.66666666669</v>
      </c>
      <c r="N347" s="89">
        <v>0</v>
      </c>
      <c r="O347" s="1082">
        <v>157266.66666666669</v>
      </c>
      <c r="P347" s="598">
        <v>157266.66666666669</v>
      </c>
      <c r="Q347" s="776">
        <v>143921.27829427359</v>
      </c>
      <c r="R347" s="776">
        <v>1666.6666666666667</v>
      </c>
      <c r="S347" s="776">
        <v>1525.2360989219328</v>
      </c>
      <c r="T347" s="533">
        <v>1666.666666666667</v>
      </c>
      <c r="U347" s="1086">
        <v>0</v>
      </c>
      <c r="V347" s="8">
        <v>0</v>
      </c>
      <c r="W347" s="1084">
        <v>1666.6666666666667</v>
      </c>
      <c r="X347" s="89">
        <v>1666.6666666666667</v>
      </c>
      <c r="Y347" s="8">
        <v>60000</v>
      </c>
      <c r="Z347" s="8"/>
      <c r="AA347" s="8">
        <v>0</v>
      </c>
      <c r="AB347" s="8">
        <v>0</v>
      </c>
      <c r="AC347" s="8">
        <v>0</v>
      </c>
      <c r="AD347" s="1130">
        <v>94.36</v>
      </c>
      <c r="AE347" s="8"/>
      <c r="AF347" s="89">
        <v>157266.66666666669</v>
      </c>
      <c r="AG347" s="1383"/>
      <c r="AH347" s="1130">
        <v>226.14021655151353</v>
      </c>
      <c r="AI347" s="1382">
        <v>0</v>
      </c>
      <c r="AJ347" s="89">
        <v>0</v>
      </c>
      <c r="AK347" s="1081">
        <v>0</v>
      </c>
      <c r="AL347" s="1082">
        <v>157266.66666666669</v>
      </c>
      <c r="AM347" s="89"/>
      <c r="AN347" s="1082">
        <v>157266.66666666669</v>
      </c>
    </row>
    <row r="348" spans="1:40" s="144" customFormat="1">
      <c r="A348" s="994"/>
      <c r="B348" s="994"/>
      <c r="C348" s="236"/>
      <c r="D348" s="236"/>
      <c r="E348" s="236"/>
      <c r="F348" s="371"/>
      <c r="G348" s="865">
        <v>3</v>
      </c>
      <c r="H348" s="859">
        <v>2017</v>
      </c>
      <c r="I348" s="866">
        <v>2017</v>
      </c>
      <c r="J348" s="866">
        <v>2017</v>
      </c>
      <c r="K348" s="621" t="s">
        <v>306</v>
      </c>
      <c r="L348" s="1081">
        <v>0</v>
      </c>
      <c r="M348" s="89">
        <v>157266.66666666669</v>
      </c>
      <c r="N348" s="89">
        <v>0</v>
      </c>
      <c r="O348" s="1082">
        <v>157266.66666666669</v>
      </c>
      <c r="P348" s="598">
        <v>157266.66666666669</v>
      </c>
      <c r="Q348" s="776">
        <v>143921.27829427359</v>
      </c>
      <c r="R348" s="776">
        <v>1666.6666666666667</v>
      </c>
      <c r="S348" s="776">
        <v>1525.2360989219328</v>
      </c>
      <c r="T348" s="533">
        <v>1666.666666666667</v>
      </c>
      <c r="U348" s="1086">
        <v>0</v>
      </c>
      <c r="V348" s="8">
        <v>0</v>
      </c>
      <c r="W348" s="1084">
        <v>1666.6666666666667</v>
      </c>
      <c r="X348" s="89">
        <v>1666.6666666666667</v>
      </c>
      <c r="Y348" s="8">
        <v>60000</v>
      </c>
      <c r="Z348" s="8"/>
      <c r="AA348" s="8">
        <v>0</v>
      </c>
      <c r="AB348" s="8">
        <v>0</v>
      </c>
      <c r="AC348" s="8">
        <v>0</v>
      </c>
      <c r="AD348" s="1130">
        <v>94.36</v>
      </c>
      <c r="AE348" s="8"/>
      <c r="AF348" s="89">
        <v>157266.66666666669</v>
      </c>
      <c r="AG348" s="1383"/>
      <c r="AH348" s="1130">
        <v>226.14021655151353</v>
      </c>
      <c r="AI348" s="1382">
        <v>0</v>
      </c>
      <c r="AJ348" s="89">
        <v>0</v>
      </c>
      <c r="AK348" s="1081">
        <v>0</v>
      </c>
      <c r="AL348" s="1082">
        <v>157266.66666666669</v>
      </c>
      <c r="AM348" s="89"/>
      <c r="AN348" s="1082">
        <v>157266.66666666669</v>
      </c>
    </row>
    <row r="349" spans="1:40" s="144" customFormat="1">
      <c r="A349" s="994"/>
      <c r="B349" s="994"/>
      <c r="C349" s="236"/>
      <c r="D349" s="236"/>
      <c r="E349" s="236"/>
      <c r="F349" s="371"/>
      <c r="G349" s="865">
        <v>4</v>
      </c>
      <c r="H349" s="859">
        <v>2017</v>
      </c>
      <c r="I349" s="866">
        <v>2017</v>
      </c>
      <c r="J349" s="866">
        <v>2018</v>
      </c>
      <c r="K349" s="621" t="s">
        <v>306</v>
      </c>
      <c r="L349" s="1081">
        <v>0</v>
      </c>
      <c r="M349" s="89">
        <v>157266.66666666669</v>
      </c>
      <c r="N349" s="89">
        <v>0</v>
      </c>
      <c r="O349" s="1082">
        <v>157266.66666666669</v>
      </c>
      <c r="P349" s="598">
        <v>157266.66666666669</v>
      </c>
      <c r="Q349" s="776">
        <v>139729.39640220738</v>
      </c>
      <c r="R349" s="776">
        <v>1666.6666666666667</v>
      </c>
      <c r="S349" s="776">
        <v>1480.8117465261485</v>
      </c>
      <c r="T349" s="533">
        <v>1666.6666666666667</v>
      </c>
      <c r="U349" s="1086">
        <v>0</v>
      </c>
      <c r="V349" s="8">
        <v>0</v>
      </c>
      <c r="W349" s="1084">
        <v>1666.6666666666667</v>
      </c>
      <c r="X349" s="89">
        <v>1666.6666666666667</v>
      </c>
      <c r="Y349" s="8">
        <v>60000</v>
      </c>
      <c r="Z349" s="8"/>
      <c r="AA349" s="8">
        <v>0</v>
      </c>
      <c r="AB349" s="8">
        <v>0</v>
      </c>
      <c r="AC349" s="8">
        <v>0</v>
      </c>
      <c r="AD349" s="1130">
        <v>94.36</v>
      </c>
      <c r="AE349" s="8"/>
      <c r="AF349" s="89">
        <v>157266.66666666669</v>
      </c>
      <c r="AG349" s="1383"/>
      <c r="AH349" s="1130">
        <v>226.14021655151353</v>
      </c>
      <c r="AI349" s="1382">
        <v>0</v>
      </c>
      <c r="AJ349" s="89">
        <v>0</v>
      </c>
      <c r="AK349" s="1081">
        <v>0</v>
      </c>
      <c r="AL349" s="1082">
        <v>157266.66666666669</v>
      </c>
      <c r="AM349" s="89"/>
      <c r="AN349" s="1082">
        <v>157266.66666666669</v>
      </c>
    </row>
    <row r="350" spans="1:40" s="144" customFormat="1">
      <c r="A350" s="994"/>
      <c r="B350" s="994"/>
      <c r="C350" s="236"/>
      <c r="D350" s="236"/>
      <c r="E350" s="236"/>
      <c r="F350" s="371"/>
      <c r="G350" s="865">
        <v>5</v>
      </c>
      <c r="H350" s="859">
        <v>2017</v>
      </c>
      <c r="I350" s="866">
        <v>2017</v>
      </c>
      <c r="J350" s="866">
        <v>2018</v>
      </c>
      <c r="K350" s="621" t="s">
        <v>306</v>
      </c>
      <c r="L350" s="1081">
        <v>0</v>
      </c>
      <c r="M350" s="89">
        <v>157266.66666666669</v>
      </c>
      <c r="N350" s="89">
        <v>0</v>
      </c>
      <c r="O350" s="1082">
        <v>157266.66666666669</v>
      </c>
      <c r="P350" s="598">
        <v>157266.66666666669</v>
      </c>
      <c r="Q350" s="776">
        <v>139729.39640220738</v>
      </c>
      <c r="R350" s="776">
        <v>1666.6666666666667</v>
      </c>
      <c r="S350" s="776">
        <v>1480.8117465261485</v>
      </c>
      <c r="T350" s="533">
        <v>1666.6666666666667</v>
      </c>
      <c r="U350" s="1086">
        <v>0</v>
      </c>
      <c r="V350" s="8">
        <v>0</v>
      </c>
      <c r="W350" s="1084">
        <v>1666.6666666666667</v>
      </c>
      <c r="X350" s="89">
        <v>1666.6666666666667</v>
      </c>
      <c r="Y350" s="8">
        <v>60000</v>
      </c>
      <c r="Z350" s="8"/>
      <c r="AA350" s="8">
        <v>0</v>
      </c>
      <c r="AB350" s="8">
        <v>0</v>
      </c>
      <c r="AC350" s="8">
        <v>0</v>
      </c>
      <c r="AD350" s="1130">
        <v>94.36</v>
      </c>
      <c r="AE350" s="8"/>
      <c r="AF350" s="89">
        <v>157266.66666666669</v>
      </c>
      <c r="AG350" s="1383"/>
      <c r="AH350" s="1130">
        <v>226.14021655151353</v>
      </c>
      <c r="AI350" s="1382">
        <v>0</v>
      </c>
      <c r="AJ350" s="89">
        <v>0</v>
      </c>
      <c r="AK350" s="1081">
        <v>0</v>
      </c>
      <c r="AL350" s="1082">
        <v>157266.66666666669</v>
      </c>
      <c r="AM350" s="89"/>
      <c r="AN350" s="1082">
        <v>157266.66666666669</v>
      </c>
    </row>
    <row r="351" spans="1:40" s="144" customFormat="1">
      <c r="A351" s="994"/>
      <c r="B351" s="994"/>
      <c r="C351" s="236"/>
      <c r="D351" s="236"/>
      <c r="E351" s="236"/>
      <c r="F351" s="371"/>
      <c r="G351" s="865">
        <v>6</v>
      </c>
      <c r="H351" s="859">
        <v>2017</v>
      </c>
      <c r="I351" s="866">
        <v>2017</v>
      </c>
      <c r="J351" s="866">
        <v>2018</v>
      </c>
      <c r="K351" s="621" t="s">
        <v>306</v>
      </c>
      <c r="L351" s="1081">
        <v>0</v>
      </c>
      <c r="M351" s="89">
        <v>157266.66666666669</v>
      </c>
      <c r="N351" s="89">
        <v>0</v>
      </c>
      <c r="O351" s="1082">
        <v>157266.66666666669</v>
      </c>
      <c r="P351" s="598">
        <v>157266.66666666669</v>
      </c>
      <c r="Q351" s="776">
        <v>139729.39640220738</v>
      </c>
      <c r="R351" s="776">
        <v>1666.6666666666667</v>
      </c>
      <c r="S351" s="776">
        <v>1480.8117465261485</v>
      </c>
      <c r="T351" s="533">
        <v>1666.6666666666667</v>
      </c>
      <c r="U351" s="1086">
        <v>0</v>
      </c>
      <c r="V351" s="8">
        <v>0</v>
      </c>
      <c r="W351" s="1084">
        <v>1666.6666666666667</v>
      </c>
      <c r="X351" s="89">
        <v>1666.6666666666667</v>
      </c>
      <c r="Y351" s="8">
        <v>60000</v>
      </c>
      <c r="Z351" s="8"/>
      <c r="AA351" s="8">
        <v>0</v>
      </c>
      <c r="AB351" s="8">
        <v>0</v>
      </c>
      <c r="AC351" s="8">
        <v>0</v>
      </c>
      <c r="AD351" s="1130">
        <v>94.36</v>
      </c>
      <c r="AE351" s="8"/>
      <c r="AF351" s="89">
        <v>157266.66666666669</v>
      </c>
      <c r="AG351" s="1383"/>
      <c r="AH351" s="1130">
        <v>226.14021655151353</v>
      </c>
      <c r="AI351" s="1382">
        <v>0</v>
      </c>
      <c r="AJ351" s="89">
        <v>0</v>
      </c>
      <c r="AK351" s="1081">
        <v>0</v>
      </c>
      <c r="AL351" s="1082">
        <v>157266.66666666669</v>
      </c>
      <c r="AM351" s="89"/>
      <c r="AN351" s="1082">
        <v>157266.66666666669</v>
      </c>
    </row>
    <row r="352" spans="1:40" s="144" customFormat="1">
      <c r="A352" s="994"/>
      <c r="B352" s="994"/>
      <c r="C352" s="236"/>
      <c r="D352" s="236"/>
      <c r="E352" s="236"/>
      <c r="F352" s="371"/>
      <c r="G352" s="865">
        <v>7</v>
      </c>
      <c r="H352" s="859">
        <v>2017</v>
      </c>
      <c r="I352" s="866">
        <v>2018</v>
      </c>
      <c r="J352" s="866">
        <v>2018</v>
      </c>
      <c r="K352" s="621" t="s">
        <v>306</v>
      </c>
      <c r="L352" s="1081">
        <v>0</v>
      </c>
      <c r="M352" s="89">
        <v>157266.66666666669</v>
      </c>
      <c r="N352" s="89">
        <v>0</v>
      </c>
      <c r="O352" s="1082">
        <v>157266.66666666669</v>
      </c>
      <c r="P352" s="598">
        <v>157266.66666666669</v>
      </c>
      <c r="Q352" s="776">
        <v>139729.39640220738</v>
      </c>
      <c r="R352" s="776">
        <v>1666.6666666666667</v>
      </c>
      <c r="S352" s="776">
        <v>1480.8117465261485</v>
      </c>
      <c r="T352" s="533">
        <v>1666.6666666666667</v>
      </c>
      <c r="U352" s="1086">
        <v>0</v>
      </c>
      <c r="V352" s="8">
        <v>0</v>
      </c>
      <c r="W352" s="1084">
        <v>1666.6666666666667</v>
      </c>
      <c r="X352" s="89">
        <v>1666.6666666666667</v>
      </c>
      <c r="Y352" s="8">
        <v>60000</v>
      </c>
      <c r="Z352" s="8"/>
      <c r="AA352" s="8">
        <v>0</v>
      </c>
      <c r="AB352" s="8">
        <v>0</v>
      </c>
      <c r="AC352" s="8">
        <v>0</v>
      </c>
      <c r="AD352" s="1130">
        <v>94.36</v>
      </c>
      <c r="AE352" s="8"/>
      <c r="AF352" s="89">
        <v>157266.66666666669</v>
      </c>
      <c r="AG352" s="1383"/>
      <c r="AH352" s="1130">
        <v>231.79372196530136</v>
      </c>
      <c r="AI352" s="1382">
        <v>0</v>
      </c>
      <c r="AJ352" s="89">
        <v>0</v>
      </c>
      <c r="AK352" s="1081">
        <v>0</v>
      </c>
      <c r="AL352" s="1082">
        <v>157266.66666666669</v>
      </c>
      <c r="AM352" s="89"/>
      <c r="AN352" s="1082">
        <v>157266.66666666669</v>
      </c>
    </row>
    <row r="353" spans="1:40" s="144" customFormat="1">
      <c r="A353" s="994"/>
      <c r="B353" s="994"/>
      <c r="C353" s="236"/>
      <c r="D353" s="236"/>
      <c r="E353" s="236"/>
      <c r="F353" s="371"/>
      <c r="G353" s="865">
        <v>8</v>
      </c>
      <c r="H353" s="859">
        <v>2017</v>
      </c>
      <c r="I353" s="866">
        <v>2018</v>
      </c>
      <c r="J353" s="866">
        <v>2018</v>
      </c>
      <c r="K353" s="621" t="s">
        <v>306</v>
      </c>
      <c r="L353" s="1081">
        <v>0</v>
      </c>
      <c r="M353" s="89">
        <v>157266.66666666669</v>
      </c>
      <c r="N353" s="89">
        <v>0</v>
      </c>
      <c r="O353" s="1082">
        <v>157266.66666666669</v>
      </c>
      <c r="P353" s="598">
        <v>157266.66666666669</v>
      </c>
      <c r="Q353" s="776">
        <v>139729.39640220738</v>
      </c>
      <c r="R353" s="776">
        <v>1666.6666666666667</v>
      </c>
      <c r="S353" s="776">
        <v>1480.8117465261485</v>
      </c>
      <c r="T353" s="533">
        <v>1666.6666666666667</v>
      </c>
      <c r="U353" s="1086">
        <v>0</v>
      </c>
      <c r="V353" s="8">
        <v>0</v>
      </c>
      <c r="W353" s="1084">
        <v>1666.6666666666667</v>
      </c>
      <c r="X353" s="89">
        <v>1666.6666666666667</v>
      </c>
      <c r="Y353" s="8">
        <v>60000</v>
      </c>
      <c r="Z353" s="8"/>
      <c r="AA353" s="8">
        <v>0</v>
      </c>
      <c r="AB353" s="8">
        <v>0</v>
      </c>
      <c r="AC353" s="8">
        <v>0</v>
      </c>
      <c r="AD353" s="1130">
        <v>94.36</v>
      </c>
      <c r="AE353" s="8"/>
      <c r="AF353" s="89">
        <v>157266.66666666669</v>
      </c>
      <c r="AG353" s="1383"/>
      <c r="AH353" s="1130">
        <v>231.79372196530136</v>
      </c>
      <c r="AI353" s="1382">
        <v>0</v>
      </c>
      <c r="AJ353" s="89">
        <v>0</v>
      </c>
      <c r="AK353" s="1081">
        <v>0</v>
      </c>
      <c r="AL353" s="1082">
        <v>157266.66666666669</v>
      </c>
      <c r="AM353" s="89"/>
      <c r="AN353" s="1082">
        <v>157266.66666666669</v>
      </c>
    </row>
    <row r="354" spans="1:40" s="144" customFormat="1">
      <c r="A354" s="994"/>
      <c r="B354" s="994"/>
      <c r="C354" s="236"/>
      <c r="D354" s="236"/>
      <c r="E354" s="236"/>
      <c r="F354" s="371"/>
      <c r="G354" s="865">
        <v>9</v>
      </c>
      <c r="H354" s="859">
        <v>2017</v>
      </c>
      <c r="I354" s="866">
        <v>2018</v>
      </c>
      <c r="J354" s="866">
        <v>2018</v>
      </c>
      <c r="K354" s="621" t="s">
        <v>306</v>
      </c>
      <c r="L354" s="1081">
        <v>0</v>
      </c>
      <c r="M354" s="89">
        <v>157266.66666666669</v>
      </c>
      <c r="N354" s="89">
        <v>0</v>
      </c>
      <c r="O354" s="1082">
        <v>157266.66666666669</v>
      </c>
      <c r="P354" s="598">
        <v>157266.66666666669</v>
      </c>
      <c r="Q354" s="776">
        <v>139729.39640220738</v>
      </c>
      <c r="R354" s="776">
        <v>1666.6666666666667</v>
      </c>
      <c r="S354" s="776">
        <v>1480.8117465261485</v>
      </c>
      <c r="T354" s="533">
        <v>1666.6666666666667</v>
      </c>
      <c r="U354" s="1086">
        <v>0</v>
      </c>
      <c r="V354" s="8">
        <v>0</v>
      </c>
      <c r="W354" s="1084">
        <v>1666.6666666666667</v>
      </c>
      <c r="X354" s="89">
        <v>1666.6666666666667</v>
      </c>
      <c r="Y354" s="8">
        <v>60000</v>
      </c>
      <c r="Z354" s="8"/>
      <c r="AA354" s="8">
        <v>0</v>
      </c>
      <c r="AB354" s="8">
        <v>0</v>
      </c>
      <c r="AC354" s="8">
        <v>0</v>
      </c>
      <c r="AD354" s="1130">
        <v>94.36</v>
      </c>
      <c r="AE354" s="8"/>
      <c r="AF354" s="89">
        <v>157266.66666666669</v>
      </c>
      <c r="AG354" s="1383"/>
      <c r="AH354" s="1130">
        <v>231.79372196530136</v>
      </c>
      <c r="AI354" s="1382">
        <v>0</v>
      </c>
      <c r="AJ354" s="89">
        <v>0</v>
      </c>
      <c r="AK354" s="1081">
        <v>0</v>
      </c>
      <c r="AL354" s="1082">
        <v>157266.66666666669</v>
      </c>
      <c r="AM354" s="89"/>
      <c r="AN354" s="1082">
        <v>157266.66666666669</v>
      </c>
    </row>
    <row r="355" spans="1:40" s="144" customFormat="1">
      <c r="A355" s="994"/>
      <c r="B355" s="994"/>
      <c r="C355" s="236"/>
      <c r="D355" s="236"/>
      <c r="E355" s="236"/>
      <c r="F355" s="371"/>
      <c r="G355" s="865">
        <v>10</v>
      </c>
      <c r="H355" s="859">
        <v>2017</v>
      </c>
      <c r="I355" s="866">
        <v>2018</v>
      </c>
      <c r="J355" s="866">
        <v>2018</v>
      </c>
      <c r="K355" s="621" t="s">
        <v>306</v>
      </c>
      <c r="L355" s="1081">
        <v>0</v>
      </c>
      <c r="M355" s="89">
        <v>157266.66666666669</v>
      </c>
      <c r="N355" s="89">
        <v>0</v>
      </c>
      <c r="O355" s="1082">
        <v>157266.66666666669</v>
      </c>
      <c r="P355" s="598">
        <v>157266.66666666669</v>
      </c>
      <c r="Q355" s="776">
        <v>139729.39640220738</v>
      </c>
      <c r="R355" s="776">
        <v>1666.6666666666667</v>
      </c>
      <c r="S355" s="776">
        <v>1480.8117465261485</v>
      </c>
      <c r="T355" s="533">
        <v>1666.6666666666667</v>
      </c>
      <c r="U355" s="1086">
        <v>0</v>
      </c>
      <c r="V355" s="8">
        <v>0</v>
      </c>
      <c r="W355" s="1084">
        <v>1666.6666666666667</v>
      </c>
      <c r="X355" s="89">
        <v>1666.6666666666667</v>
      </c>
      <c r="Y355" s="8">
        <v>60000</v>
      </c>
      <c r="Z355" s="8"/>
      <c r="AA355" s="8">
        <v>0</v>
      </c>
      <c r="AB355" s="8">
        <v>0</v>
      </c>
      <c r="AC355" s="8">
        <v>0</v>
      </c>
      <c r="AD355" s="1130">
        <v>94.36</v>
      </c>
      <c r="AE355" s="8"/>
      <c r="AF355" s="89">
        <v>157266.66666666669</v>
      </c>
      <c r="AG355" s="1383"/>
      <c r="AH355" s="1130">
        <v>231.79372196530136</v>
      </c>
      <c r="AI355" s="1382">
        <v>0</v>
      </c>
      <c r="AJ355" s="89">
        <v>0</v>
      </c>
      <c r="AK355" s="1081">
        <v>0</v>
      </c>
      <c r="AL355" s="1082">
        <v>157266.66666666669</v>
      </c>
      <c r="AM355" s="89"/>
      <c r="AN355" s="1082">
        <v>157266.66666666669</v>
      </c>
    </row>
    <row r="356" spans="1:40" s="144" customFormat="1">
      <c r="A356" s="994"/>
      <c r="B356" s="994"/>
      <c r="C356" s="236"/>
      <c r="D356" s="236"/>
      <c r="E356" s="236"/>
      <c r="F356" s="371"/>
      <c r="G356" s="865">
        <v>11</v>
      </c>
      <c r="H356" s="859">
        <v>2017</v>
      </c>
      <c r="I356" s="866">
        <v>2018</v>
      </c>
      <c r="J356" s="866">
        <v>2018</v>
      </c>
      <c r="K356" s="621" t="s">
        <v>306</v>
      </c>
      <c r="L356" s="1081">
        <v>0</v>
      </c>
      <c r="M356" s="89">
        <v>157266.66666666669</v>
      </c>
      <c r="N356" s="89">
        <v>0</v>
      </c>
      <c r="O356" s="1082">
        <v>157266.66666666669</v>
      </c>
      <c r="P356" s="598">
        <v>157266.66666666669</v>
      </c>
      <c r="Q356" s="776">
        <v>139729.39640220738</v>
      </c>
      <c r="R356" s="776">
        <v>1666.6666666666667</v>
      </c>
      <c r="S356" s="776">
        <v>1480.8117465261485</v>
      </c>
      <c r="T356" s="533">
        <v>1666.6666666666667</v>
      </c>
      <c r="U356" s="1086">
        <v>0</v>
      </c>
      <c r="V356" s="8">
        <v>0</v>
      </c>
      <c r="W356" s="1084">
        <v>1666.6666666666667</v>
      </c>
      <c r="X356" s="89">
        <v>1666.6666666666667</v>
      </c>
      <c r="Y356" s="8">
        <v>60000</v>
      </c>
      <c r="Z356" s="8"/>
      <c r="AA356" s="8">
        <v>0</v>
      </c>
      <c r="AB356" s="8">
        <v>0</v>
      </c>
      <c r="AC356" s="8">
        <v>0</v>
      </c>
      <c r="AD356" s="1130">
        <v>94.36</v>
      </c>
      <c r="AE356" s="8"/>
      <c r="AF356" s="89">
        <v>157266.66666666669</v>
      </c>
      <c r="AG356" s="1383"/>
      <c r="AH356" s="1130">
        <v>231.79372196530136</v>
      </c>
      <c r="AI356" s="1382">
        <v>0</v>
      </c>
      <c r="AJ356" s="89">
        <v>0</v>
      </c>
      <c r="AK356" s="1081">
        <v>0</v>
      </c>
      <c r="AL356" s="1082">
        <v>157266.66666666669</v>
      </c>
      <c r="AM356" s="89"/>
      <c r="AN356" s="1082">
        <v>157266.66666666669</v>
      </c>
    </row>
    <row r="357" spans="1:40" s="144" customFormat="1">
      <c r="A357" s="994"/>
      <c r="B357" s="994"/>
      <c r="C357" s="236"/>
      <c r="D357" s="236"/>
      <c r="E357" s="236"/>
      <c r="F357" s="371"/>
      <c r="G357" s="865">
        <v>12</v>
      </c>
      <c r="H357" s="859">
        <v>2017</v>
      </c>
      <c r="I357" s="866">
        <v>2018</v>
      </c>
      <c r="J357" s="866">
        <v>2018</v>
      </c>
      <c r="K357" s="621" t="s">
        <v>306</v>
      </c>
      <c r="L357" s="1081">
        <v>0</v>
      </c>
      <c r="M357" s="89">
        <v>157266.66666666669</v>
      </c>
      <c r="N357" s="89">
        <v>0</v>
      </c>
      <c r="O357" s="1082">
        <v>157266.66666666669</v>
      </c>
      <c r="P357" s="598">
        <v>157266.66666666669</v>
      </c>
      <c r="Q357" s="776">
        <v>139729.39640220738</v>
      </c>
      <c r="R357" s="776">
        <v>1666.6666666666667</v>
      </c>
      <c r="S357" s="776">
        <v>1480.8117465261485</v>
      </c>
      <c r="T357" s="533">
        <v>1666.6666666666667</v>
      </c>
      <c r="U357" s="1086">
        <v>0</v>
      </c>
      <c r="V357" s="8">
        <v>0</v>
      </c>
      <c r="W357" s="1084">
        <v>1666.6666666666667</v>
      </c>
      <c r="X357" s="89">
        <v>1666.6666666666667</v>
      </c>
      <c r="Y357" s="8">
        <v>60000</v>
      </c>
      <c r="Z357" s="8"/>
      <c r="AA357" s="8">
        <v>0</v>
      </c>
      <c r="AB357" s="8">
        <v>0</v>
      </c>
      <c r="AC357" s="8">
        <v>0</v>
      </c>
      <c r="AD357" s="1130">
        <v>94.36</v>
      </c>
      <c r="AE357" s="8"/>
      <c r="AF357" s="89">
        <v>157266.66666666669</v>
      </c>
      <c r="AG357" s="1383"/>
      <c r="AH357" s="1130">
        <v>231.79372196530136</v>
      </c>
      <c r="AI357" s="1382">
        <v>0</v>
      </c>
      <c r="AJ357" s="89">
        <v>0</v>
      </c>
      <c r="AK357" s="1081">
        <v>0</v>
      </c>
      <c r="AL357" s="1082">
        <v>157266.66666666669</v>
      </c>
      <c r="AM357" s="89"/>
      <c r="AN357" s="1082">
        <v>157266.66666666669</v>
      </c>
    </row>
    <row r="358" spans="1:40" s="144" customFormat="1">
      <c r="A358" s="994"/>
      <c r="B358" s="994"/>
      <c r="C358" s="236"/>
      <c r="D358" s="236"/>
      <c r="E358" s="236"/>
      <c r="F358" s="371"/>
      <c r="G358" s="865">
        <v>1</v>
      </c>
      <c r="H358" s="859">
        <v>2018</v>
      </c>
      <c r="I358" s="866">
        <v>2018</v>
      </c>
      <c r="J358" s="866">
        <v>2018</v>
      </c>
      <c r="K358" s="621" t="s">
        <v>306</v>
      </c>
      <c r="L358" s="1081">
        <v>0</v>
      </c>
      <c r="M358" s="89">
        <v>157266.66666666669</v>
      </c>
      <c r="N358" s="89">
        <v>0</v>
      </c>
      <c r="O358" s="1082">
        <v>157266.66666666669</v>
      </c>
      <c r="P358" s="598">
        <v>157266.66666666669</v>
      </c>
      <c r="Q358" s="776">
        <v>139729.39640220738</v>
      </c>
      <c r="R358" s="776">
        <v>1666.6666666666667</v>
      </c>
      <c r="S358" s="776">
        <v>1480.8117465261485</v>
      </c>
      <c r="T358" s="533">
        <v>1666.6666666666667</v>
      </c>
      <c r="U358" s="1086">
        <v>0</v>
      </c>
      <c r="V358" s="8">
        <v>0</v>
      </c>
      <c r="W358" s="1084">
        <v>1666.6666666666667</v>
      </c>
      <c r="X358" s="89">
        <v>1666.6666666666667</v>
      </c>
      <c r="Y358" s="8">
        <v>60000</v>
      </c>
      <c r="Z358" s="8"/>
      <c r="AA358" s="8">
        <v>0</v>
      </c>
      <c r="AB358" s="8">
        <v>0</v>
      </c>
      <c r="AC358" s="8">
        <v>0</v>
      </c>
      <c r="AD358" s="1130">
        <v>94.36</v>
      </c>
      <c r="AE358" s="8"/>
      <c r="AF358" s="89">
        <v>157266.66666666669</v>
      </c>
      <c r="AG358" s="1383"/>
      <c r="AH358" s="1130">
        <v>231.79372196530136</v>
      </c>
      <c r="AI358" s="1382">
        <v>0</v>
      </c>
      <c r="AJ358" s="89">
        <v>0</v>
      </c>
      <c r="AK358" s="1081">
        <v>0</v>
      </c>
      <c r="AL358" s="1082">
        <v>157266.66666666669</v>
      </c>
      <c r="AM358" s="89"/>
      <c r="AN358" s="1082">
        <v>157266.66666666669</v>
      </c>
    </row>
    <row r="359" spans="1:40" s="144" customFormat="1">
      <c r="A359" s="994"/>
      <c r="B359" s="994"/>
      <c r="C359" s="236"/>
      <c r="D359" s="236"/>
      <c r="E359" s="236"/>
      <c r="F359" s="371"/>
      <c r="G359" s="865">
        <v>2</v>
      </c>
      <c r="H359" s="859">
        <v>2018</v>
      </c>
      <c r="I359" s="866">
        <v>2018</v>
      </c>
      <c r="J359" s="866">
        <v>2018</v>
      </c>
      <c r="K359" s="621" t="s">
        <v>306</v>
      </c>
      <c r="L359" s="1081">
        <v>0</v>
      </c>
      <c r="M359" s="89">
        <v>157266.66666666669</v>
      </c>
      <c r="N359" s="89">
        <v>0</v>
      </c>
      <c r="O359" s="1082">
        <v>157266.66666666669</v>
      </c>
      <c r="P359" s="598">
        <v>157266.66666666669</v>
      </c>
      <c r="Q359" s="776">
        <v>139729.39640220738</v>
      </c>
      <c r="R359" s="776">
        <v>1666.6666666666667</v>
      </c>
      <c r="S359" s="776">
        <v>1480.8117465261485</v>
      </c>
      <c r="T359" s="533">
        <v>1666.6666666666667</v>
      </c>
      <c r="U359" s="1086">
        <v>0</v>
      </c>
      <c r="V359" s="8">
        <v>0</v>
      </c>
      <c r="W359" s="1084">
        <v>1666.6666666666667</v>
      </c>
      <c r="X359" s="89">
        <v>1666.6666666666667</v>
      </c>
      <c r="Y359" s="8">
        <v>60000</v>
      </c>
      <c r="Z359" s="8"/>
      <c r="AA359" s="8">
        <v>0</v>
      </c>
      <c r="AB359" s="8">
        <v>0</v>
      </c>
      <c r="AC359" s="8">
        <v>0</v>
      </c>
      <c r="AD359" s="1130">
        <v>94.36</v>
      </c>
      <c r="AE359" s="8"/>
      <c r="AF359" s="89">
        <v>157266.66666666669</v>
      </c>
      <c r="AG359" s="1383"/>
      <c r="AH359" s="1130">
        <v>231.79372196530136</v>
      </c>
      <c r="AI359" s="1382">
        <v>0</v>
      </c>
      <c r="AJ359" s="89">
        <v>0</v>
      </c>
      <c r="AK359" s="1081">
        <v>0</v>
      </c>
      <c r="AL359" s="1082">
        <v>157266.66666666669</v>
      </c>
      <c r="AM359" s="89"/>
      <c r="AN359" s="1082">
        <v>157266.66666666669</v>
      </c>
    </row>
    <row r="360" spans="1:40" s="144" customFormat="1">
      <c r="A360" s="994"/>
      <c r="B360" s="994"/>
      <c r="C360" s="236"/>
      <c r="D360" s="236"/>
      <c r="E360" s="236"/>
      <c r="F360" s="371"/>
      <c r="G360" s="865">
        <v>3</v>
      </c>
      <c r="H360" s="859">
        <v>2018</v>
      </c>
      <c r="I360" s="866">
        <v>2018</v>
      </c>
      <c r="J360" s="866">
        <v>2018</v>
      </c>
      <c r="K360" s="621" t="s">
        <v>306</v>
      </c>
      <c r="L360" s="1081">
        <v>0</v>
      </c>
      <c r="M360" s="89">
        <v>157266.66666666669</v>
      </c>
      <c r="N360" s="89">
        <v>0</v>
      </c>
      <c r="O360" s="1082">
        <v>157266.66666666669</v>
      </c>
      <c r="P360" s="598">
        <v>157266.66666666669</v>
      </c>
      <c r="Q360" s="776">
        <v>139729.39640220738</v>
      </c>
      <c r="R360" s="776">
        <v>1666.6666666666667</v>
      </c>
      <c r="S360" s="776">
        <v>1480.8117465261485</v>
      </c>
      <c r="T360" s="533">
        <v>1666.6666666666667</v>
      </c>
      <c r="U360" s="1086">
        <v>0</v>
      </c>
      <c r="V360" s="8">
        <v>0</v>
      </c>
      <c r="W360" s="1084">
        <v>1666.6666666666667</v>
      </c>
      <c r="X360" s="89">
        <v>1666.6666666666667</v>
      </c>
      <c r="Y360" s="8">
        <v>60000</v>
      </c>
      <c r="Z360" s="8"/>
      <c r="AA360" s="8">
        <v>0</v>
      </c>
      <c r="AB360" s="8">
        <v>0</v>
      </c>
      <c r="AC360" s="8">
        <v>0</v>
      </c>
      <c r="AD360" s="1130">
        <v>94.36</v>
      </c>
      <c r="AE360" s="8"/>
      <c r="AF360" s="89">
        <v>157266.66666666669</v>
      </c>
      <c r="AG360" s="1383"/>
      <c r="AH360" s="1130">
        <v>231.79372196530136</v>
      </c>
      <c r="AI360" s="1382">
        <v>0</v>
      </c>
      <c r="AJ360" s="89">
        <v>0</v>
      </c>
      <c r="AK360" s="1081">
        <v>0</v>
      </c>
      <c r="AL360" s="1082">
        <v>157266.66666666669</v>
      </c>
      <c r="AM360" s="89"/>
      <c r="AN360" s="1082">
        <v>157266.66666666669</v>
      </c>
    </row>
    <row r="361" spans="1:40" s="144" customFormat="1">
      <c r="A361" s="994"/>
      <c r="B361" s="994"/>
      <c r="C361" s="236"/>
      <c r="D361" s="236"/>
      <c r="E361" s="236"/>
      <c r="F361" s="371"/>
      <c r="G361" s="865">
        <v>4</v>
      </c>
      <c r="H361" s="859">
        <v>2018</v>
      </c>
      <c r="I361" s="866">
        <v>2018</v>
      </c>
      <c r="J361" s="866">
        <v>2019</v>
      </c>
      <c r="K361" s="621" t="s">
        <v>306</v>
      </c>
      <c r="L361" s="1081">
        <v>0</v>
      </c>
      <c r="M361" s="89">
        <v>157266.66666666669</v>
      </c>
      <c r="N361" s="89">
        <v>0</v>
      </c>
      <c r="O361" s="1082">
        <v>157266.66666666669</v>
      </c>
      <c r="P361" s="598">
        <v>157266.66666666669</v>
      </c>
      <c r="Q361" s="776">
        <v>135659.6081574829</v>
      </c>
      <c r="R361" s="776">
        <v>1666.6666666666667</v>
      </c>
      <c r="S361" s="776">
        <v>1437.6813073069402</v>
      </c>
      <c r="T361" s="533">
        <v>1666.6666666666667</v>
      </c>
      <c r="U361" s="1086">
        <v>0</v>
      </c>
      <c r="V361" s="8">
        <v>0</v>
      </c>
      <c r="W361" s="1084">
        <v>1666.6666666666667</v>
      </c>
      <c r="X361" s="89">
        <v>1666.6666666666667</v>
      </c>
      <c r="Y361" s="8">
        <v>60000</v>
      </c>
      <c r="Z361" s="8"/>
      <c r="AA361" s="8">
        <v>0</v>
      </c>
      <c r="AB361" s="8">
        <v>0</v>
      </c>
      <c r="AC361" s="8">
        <v>0</v>
      </c>
      <c r="AD361" s="1130">
        <v>94.36</v>
      </c>
      <c r="AE361" s="8"/>
      <c r="AF361" s="89">
        <v>157266.66666666669</v>
      </c>
      <c r="AG361" s="1383"/>
      <c r="AH361" s="1130">
        <v>231.79372196530136</v>
      </c>
      <c r="AI361" s="1382">
        <v>0</v>
      </c>
      <c r="AJ361" s="89">
        <v>0</v>
      </c>
      <c r="AK361" s="1081">
        <v>0</v>
      </c>
      <c r="AL361" s="1082">
        <v>157266.66666666669</v>
      </c>
      <c r="AM361" s="89"/>
      <c r="AN361" s="1082">
        <v>157266.66666666669</v>
      </c>
    </row>
    <row r="362" spans="1:40" s="144" customFormat="1">
      <c r="A362" s="994"/>
      <c r="B362" s="994"/>
      <c r="C362" s="236"/>
      <c r="D362" s="236"/>
      <c r="E362" s="236"/>
      <c r="F362" s="371"/>
      <c r="G362" s="865">
        <v>5</v>
      </c>
      <c r="H362" s="859">
        <v>2018</v>
      </c>
      <c r="I362" s="866">
        <v>2018</v>
      </c>
      <c r="J362" s="866">
        <v>2019</v>
      </c>
      <c r="K362" s="621" t="s">
        <v>306</v>
      </c>
      <c r="L362" s="1081">
        <v>0</v>
      </c>
      <c r="M362" s="89">
        <v>157266.66666666669</v>
      </c>
      <c r="N362" s="89">
        <v>0</v>
      </c>
      <c r="O362" s="1082">
        <v>157266.66666666669</v>
      </c>
      <c r="P362" s="598">
        <v>157266.66666666669</v>
      </c>
      <c r="Q362" s="776">
        <v>135659.6081574829</v>
      </c>
      <c r="R362" s="776">
        <v>1666.6666666666667</v>
      </c>
      <c r="S362" s="776">
        <v>1437.6813073069402</v>
      </c>
      <c r="T362" s="533">
        <v>1666.6666666666667</v>
      </c>
      <c r="U362" s="1086">
        <v>0</v>
      </c>
      <c r="V362" s="8">
        <v>0</v>
      </c>
      <c r="W362" s="1084">
        <v>1666.6666666666667</v>
      </c>
      <c r="X362" s="89">
        <v>1666.6666666666667</v>
      </c>
      <c r="Y362" s="8">
        <v>60000</v>
      </c>
      <c r="Z362" s="8"/>
      <c r="AA362" s="8">
        <v>0</v>
      </c>
      <c r="AB362" s="8">
        <v>0</v>
      </c>
      <c r="AC362" s="8">
        <v>0</v>
      </c>
      <c r="AD362" s="1130">
        <v>94.36</v>
      </c>
      <c r="AE362" s="8"/>
      <c r="AF362" s="89">
        <v>157266.66666666669</v>
      </c>
      <c r="AG362" s="1383"/>
      <c r="AH362" s="1130">
        <v>231.79372196530136</v>
      </c>
      <c r="AI362" s="1382">
        <v>0</v>
      </c>
      <c r="AJ362" s="89">
        <v>0</v>
      </c>
      <c r="AK362" s="1081">
        <v>0</v>
      </c>
      <c r="AL362" s="1082">
        <v>157266.66666666669</v>
      </c>
      <c r="AM362" s="89"/>
      <c r="AN362" s="1082">
        <v>157266.66666666669</v>
      </c>
    </row>
    <row r="363" spans="1:40" s="144" customFormat="1">
      <c r="A363" s="994"/>
      <c r="B363" s="994"/>
      <c r="C363" s="236"/>
      <c r="D363" s="236"/>
      <c r="E363" s="236"/>
      <c r="F363" s="371"/>
      <c r="G363" s="865">
        <v>6</v>
      </c>
      <c r="H363" s="859">
        <v>2018</v>
      </c>
      <c r="I363" s="866">
        <v>2018</v>
      </c>
      <c r="J363" s="866">
        <v>2019</v>
      </c>
      <c r="K363" s="621" t="s">
        <v>306</v>
      </c>
      <c r="L363" s="1081">
        <v>0</v>
      </c>
      <c r="M363" s="89">
        <v>157266.66666666669</v>
      </c>
      <c r="N363" s="89">
        <v>0</v>
      </c>
      <c r="O363" s="1082">
        <v>157266.66666666669</v>
      </c>
      <c r="P363" s="598">
        <v>157266.66666666669</v>
      </c>
      <c r="Q363" s="776">
        <v>135659.6081574829</v>
      </c>
      <c r="R363" s="776">
        <v>1666.6666666666667</v>
      </c>
      <c r="S363" s="776">
        <v>1437.6813073069402</v>
      </c>
      <c r="T363" s="533">
        <v>1666.6666666666667</v>
      </c>
      <c r="U363" s="1086">
        <v>0</v>
      </c>
      <c r="V363" s="8">
        <v>0</v>
      </c>
      <c r="W363" s="1084">
        <v>1666.6666666666667</v>
      </c>
      <c r="X363" s="89">
        <v>1666.6666666666667</v>
      </c>
      <c r="Y363" s="8">
        <v>60000</v>
      </c>
      <c r="Z363" s="8"/>
      <c r="AA363" s="8">
        <v>0</v>
      </c>
      <c r="AB363" s="8">
        <v>0</v>
      </c>
      <c r="AC363" s="8">
        <v>0</v>
      </c>
      <c r="AD363" s="1130">
        <v>94.36</v>
      </c>
      <c r="AE363" s="8"/>
      <c r="AF363" s="89">
        <v>157266.66666666669</v>
      </c>
      <c r="AG363" s="1383"/>
      <c r="AH363" s="1130">
        <v>231.79372196530136</v>
      </c>
      <c r="AI363" s="1382">
        <v>0</v>
      </c>
      <c r="AJ363" s="89">
        <v>0</v>
      </c>
      <c r="AK363" s="1081">
        <v>0</v>
      </c>
      <c r="AL363" s="1082">
        <v>157266.66666666669</v>
      </c>
      <c r="AM363" s="89"/>
      <c r="AN363" s="1082">
        <v>157266.66666666669</v>
      </c>
    </row>
    <row r="364" spans="1:40" s="144" customFormat="1">
      <c r="A364" s="994"/>
      <c r="B364" s="994"/>
      <c r="C364" s="236"/>
      <c r="D364" s="236"/>
      <c r="E364" s="236"/>
      <c r="F364" s="371"/>
      <c r="G364" s="865">
        <v>7</v>
      </c>
      <c r="H364" s="859">
        <v>2018</v>
      </c>
      <c r="I364" s="866">
        <v>2019</v>
      </c>
      <c r="J364" s="866">
        <v>2019</v>
      </c>
      <c r="K364" s="621" t="s">
        <v>306</v>
      </c>
      <c r="L364" s="1081">
        <v>0</v>
      </c>
      <c r="M364" s="89">
        <v>157266.66666666669</v>
      </c>
      <c r="N364" s="89">
        <v>0</v>
      </c>
      <c r="O364" s="1082">
        <v>157266.66666666669</v>
      </c>
      <c r="P364" s="598">
        <v>157266.66666666669</v>
      </c>
      <c r="Q364" s="776">
        <v>135659.6081574829</v>
      </c>
      <c r="R364" s="776">
        <v>1666.6666666666667</v>
      </c>
      <c r="S364" s="776">
        <v>1437.6813073069402</v>
      </c>
      <c r="T364" s="533">
        <v>1666.6666666666667</v>
      </c>
      <c r="U364" s="1086">
        <v>0</v>
      </c>
      <c r="V364" s="8">
        <v>0</v>
      </c>
      <c r="W364" s="1084">
        <v>1666.6666666666667</v>
      </c>
      <c r="X364" s="89">
        <v>1666.6666666666667</v>
      </c>
      <c r="Y364" s="8">
        <v>60000</v>
      </c>
      <c r="Z364" s="8"/>
      <c r="AA364" s="8">
        <v>0</v>
      </c>
      <c r="AB364" s="8">
        <v>0</v>
      </c>
      <c r="AC364" s="8">
        <v>0</v>
      </c>
      <c r="AD364" s="1130">
        <v>94.36</v>
      </c>
      <c r="AE364" s="8"/>
      <c r="AF364" s="89">
        <v>157266.66666666669</v>
      </c>
      <c r="AG364" s="1383"/>
      <c r="AH364" s="1130">
        <v>237.58856501443387</v>
      </c>
      <c r="AI364" s="1382">
        <v>0</v>
      </c>
      <c r="AJ364" s="89">
        <v>0</v>
      </c>
      <c r="AK364" s="1081">
        <v>0</v>
      </c>
      <c r="AL364" s="1082">
        <v>157266.66666666669</v>
      </c>
      <c r="AM364" s="89"/>
      <c r="AN364" s="1082">
        <v>157266.66666666669</v>
      </c>
    </row>
    <row r="365" spans="1:40" s="144" customFormat="1">
      <c r="A365" s="994"/>
      <c r="B365" s="994"/>
      <c r="C365" s="236"/>
      <c r="D365" s="236"/>
      <c r="E365" s="236"/>
      <c r="F365" s="371"/>
      <c r="G365" s="865">
        <v>8</v>
      </c>
      <c r="H365" s="859">
        <v>2018</v>
      </c>
      <c r="I365" s="866">
        <v>2019</v>
      </c>
      <c r="J365" s="866">
        <v>2019</v>
      </c>
      <c r="K365" s="621" t="s">
        <v>306</v>
      </c>
      <c r="L365" s="1081">
        <v>0</v>
      </c>
      <c r="M365" s="89">
        <v>157266.66666666669</v>
      </c>
      <c r="N365" s="89">
        <v>0</v>
      </c>
      <c r="O365" s="1082">
        <v>157266.66666666669</v>
      </c>
      <c r="P365" s="598">
        <v>157266.66666666669</v>
      </c>
      <c r="Q365" s="776">
        <v>135659.6081574829</v>
      </c>
      <c r="R365" s="776">
        <v>1666.6666666666667</v>
      </c>
      <c r="S365" s="776">
        <v>1437.6813073069402</v>
      </c>
      <c r="T365" s="533">
        <v>1666.6666666666667</v>
      </c>
      <c r="U365" s="1086">
        <v>0</v>
      </c>
      <c r="V365" s="8">
        <v>0</v>
      </c>
      <c r="W365" s="1084">
        <v>1666.6666666666667</v>
      </c>
      <c r="X365" s="89">
        <v>1666.6666666666667</v>
      </c>
      <c r="Y365" s="8">
        <v>60000</v>
      </c>
      <c r="Z365" s="8"/>
      <c r="AA365" s="8">
        <v>0</v>
      </c>
      <c r="AB365" s="8">
        <v>0</v>
      </c>
      <c r="AC365" s="8">
        <v>0</v>
      </c>
      <c r="AD365" s="1130">
        <v>94.36</v>
      </c>
      <c r="AE365" s="8"/>
      <c r="AF365" s="89">
        <v>157266.66666666669</v>
      </c>
      <c r="AG365" s="1383"/>
      <c r="AH365" s="1130">
        <v>237.58856501443387</v>
      </c>
      <c r="AI365" s="1382">
        <v>0</v>
      </c>
      <c r="AJ365" s="89">
        <v>0</v>
      </c>
      <c r="AK365" s="1081">
        <v>0</v>
      </c>
      <c r="AL365" s="1082">
        <v>157266.66666666669</v>
      </c>
      <c r="AM365" s="89"/>
      <c r="AN365" s="1082">
        <v>157266.66666666669</v>
      </c>
    </row>
    <row r="366" spans="1:40" s="144" customFormat="1">
      <c r="A366" s="994"/>
      <c r="B366" s="994"/>
      <c r="C366" s="236"/>
      <c r="D366" s="236"/>
      <c r="E366" s="236"/>
      <c r="F366" s="371"/>
      <c r="G366" s="865">
        <v>9</v>
      </c>
      <c r="H366" s="859">
        <v>2018</v>
      </c>
      <c r="I366" s="866">
        <v>2019</v>
      </c>
      <c r="J366" s="866">
        <v>2019</v>
      </c>
      <c r="K366" s="621" t="s">
        <v>306</v>
      </c>
      <c r="L366" s="1081">
        <v>0</v>
      </c>
      <c r="M366" s="89">
        <v>157266.66666666669</v>
      </c>
      <c r="N366" s="89">
        <v>0</v>
      </c>
      <c r="O366" s="1082">
        <v>157266.66666666669</v>
      </c>
      <c r="P366" s="598">
        <v>157266.66666666669</v>
      </c>
      <c r="Q366" s="776">
        <v>135659.6081574829</v>
      </c>
      <c r="R366" s="776">
        <v>1666.6666666666667</v>
      </c>
      <c r="S366" s="776">
        <v>1437.6813073069402</v>
      </c>
      <c r="T366" s="533">
        <v>1666.6666666666667</v>
      </c>
      <c r="U366" s="1086">
        <v>0</v>
      </c>
      <c r="V366" s="8">
        <v>0</v>
      </c>
      <c r="W366" s="1084">
        <v>1666.6666666666667</v>
      </c>
      <c r="X366" s="89">
        <v>1666.6666666666667</v>
      </c>
      <c r="Y366" s="8">
        <v>60000</v>
      </c>
      <c r="Z366" s="8"/>
      <c r="AA366" s="8">
        <v>0</v>
      </c>
      <c r="AB366" s="8">
        <v>0</v>
      </c>
      <c r="AC366" s="8">
        <v>0</v>
      </c>
      <c r="AD366" s="1130">
        <v>94.36</v>
      </c>
      <c r="AE366" s="8"/>
      <c r="AF366" s="89">
        <v>157266.66666666669</v>
      </c>
      <c r="AG366" s="1383"/>
      <c r="AH366" s="1130">
        <v>237.58856501443387</v>
      </c>
      <c r="AI366" s="1382">
        <v>0</v>
      </c>
      <c r="AJ366" s="89">
        <v>0</v>
      </c>
      <c r="AK366" s="1081">
        <v>0</v>
      </c>
      <c r="AL366" s="1082">
        <v>157266.66666666669</v>
      </c>
      <c r="AM366" s="89"/>
      <c r="AN366" s="1082">
        <v>157266.66666666669</v>
      </c>
    </row>
    <row r="367" spans="1:40" s="144" customFormat="1">
      <c r="A367" s="994"/>
      <c r="B367" s="994"/>
      <c r="C367" s="236"/>
      <c r="D367" s="236"/>
      <c r="E367" s="236"/>
      <c r="F367" s="371"/>
      <c r="G367" s="865">
        <v>10</v>
      </c>
      <c r="H367" s="859">
        <v>2018</v>
      </c>
      <c r="I367" s="866">
        <v>2019</v>
      </c>
      <c r="J367" s="866">
        <v>2019</v>
      </c>
      <c r="K367" s="621" t="s">
        <v>306</v>
      </c>
      <c r="L367" s="1081">
        <v>0</v>
      </c>
      <c r="M367" s="89">
        <v>157266.66666666669</v>
      </c>
      <c r="N367" s="89">
        <v>0</v>
      </c>
      <c r="O367" s="1082">
        <v>157266.66666666669</v>
      </c>
      <c r="P367" s="598">
        <v>157266.66666666669</v>
      </c>
      <c r="Q367" s="776">
        <v>135659.6081574829</v>
      </c>
      <c r="R367" s="776">
        <v>1666.6666666666667</v>
      </c>
      <c r="S367" s="776">
        <v>1437.6813073069402</v>
      </c>
      <c r="T367" s="533">
        <v>1666.6666666666667</v>
      </c>
      <c r="U367" s="1086">
        <v>0</v>
      </c>
      <c r="V367" s="8">
        <v>0</v>
      </c>
      <c r="W367" s="1084">
        <v>1666.6666666666667</v>
      </c>
      <c r="X367" s="89">
        <v>1666.6666666666667</v>
      </c>
      <c r="Y367" s="8">
        <v>60000</v>
      </c>
      <c r="Z367" s="8"/>
      <c r="AA367" s="8">
        <v>0</v>
      </c>
      <c r="AB367" s="8">
        <v>0</v>
      </c>
      <c r="AC367" s="8">
        <v>0</v>
      </c>
      <c r="AD367" s="1130">
        <v>94.36</v>
      </c>
      <c r="AE367" s="8"/>
      <c r="AF367" s="89">
        <v>157266.66666666669</v>
      </c>
      <c r="AG367" s="1383"/>
      <c r="AH367" s="1130">
        <v>237.58856501443387</v>
      </c>
      <c r="AI367" s="1382">
        <v>0</v>
      </c>
      <c r="AJ367" s="89">
        <v>0</v>
      </c>
      <c r="AK367" s="1081">
        <v>0</v>
      </c>
      <c r="AL367" s="1082">
        <v>157266.66666666669</v>
      </c>
      <c r="AM367" s="89"/>
      <c r="AN367" s="1082">
        <v>157266.66666666669</v>
      </c>
    </row>
    <row r="368" spans="1:40" s="144" customFormat="1">
      <c r="A368" s="994"/>
      <c r="B368" s="994"/>
      <c r="C368" s="236"/>
      <c r="D368" s="236"/>
      <c r="E368" s="236"/>
      <c r="F368" s="371"/>
      <c r="G368" s="865">
        <v>11</v>
      </c>
      <c r="H368" s="859">
        <v>2018</v>
      </c>
      <c r="I368" s="866">
        <v>2019</v>
      </c>
      <c r="J368" s="866">
        <v>2019</v>
      </c>
      <c r="K368" s="621" t="s">
        <v>306</v>
      </c>
      <c r="L368" s="1081">
        <v>0</v>
      </c>
      <c r="M368" s="89">
        <v>157266.66666666669</v>
      </c>
      <c r="N368" s="89">
        <v>0</v>
      </c>
      <c r="O368" s="1082">
        <v>157266.66666666669</v>
      </c>
      <c r="P368" s="598">
        <v>157266.66666666669</v>
      </c>
      <c r="Q368" s="776">
        <v>135659.6081574829</v>
      </c>
      <c r="R368" s="776">
        <v>1666.6666666666667</v>
      </c>
      <c r="S368" s="776">
        <v>1437.6813073069402</v>
      </c>
      <c r="T368" s="533">
        <v>1666.6666666666667</v>
      </c>
      <c r="U368" s="1086">
        <v>0</v>
      </c>
      <c r="V368" s="8">
        <v>0</v>
      </c>
      <c r="W368" s="1084">
        <v>1666.6666666666667</v>
      </c>
      <c r="X368" s="89">
        <v>1666.6666666666667</v>
      </c>
      <c r="Y368" s="8">
        <v>60000</v>
      </c>
      <c r="Z368" s="8"/>
      <c r="AA368" s="8">
        <v>0</v>
      </c>
      <c r="AB368" s="8">
        <v>0</v>
      </c>
      <c r="AC368" s="8">
        <v>0</v>
      </c>
      <c r="AD368" s="1130">
        <v>94.36</v>
      </c>
      <c r="AE368" s="8"/>
      <c r="AF368" s="89">
        <v>157266.66666666669</v>
      </c>
      <c r="AG368" s="1383"/>
      <c r="AH368" s="1130">
        <v>237.58856501443387</v>
      </c>
      <c r="AI368" s="1382">
        <v>0</v>
      </c>
      <c r="AJ368" s="89">
        <v>0</v>
      </c>
      <c r="AK368" s="1081">
        <v>0</v>
      </c>
      <c r="AL368" s="1082">
        <v>157266.66666666669</v>
      </c>
      <c r="AM368" s="89"/>
      <c r="AN368" s="1082">
        <v>157266.66666666669</v>
      </c>
    </row>
    <row r="369" spans="1:40" s="144" customFormat="1">
      <c r="A369" s="994"/>
      <c r="B369" s="994"/>
      <c r="C369" s="236"/>
      <c r="D369" s="236"/>
      <c r="E369" s="236"/>
      <c r="F369" s="371"/>
      <c r="G369" s="865">
        <v>12</v>
      </c>
      <c r="H369" s="859">
        <v>2018</v>
      </c>
      <c r="I369" s="866">
        <v>2019</v>
      </c>
      <c r="J369" s="866">
        <v>2019</v>
      </c>
      <c r="K369" s="621" t="s">
        <v>306</v>
      </c>
      <c r="L369" s="1081">
        <v>0</v>
      </c>
      <c r="M369" s="89">
        <v>157266.66666666669</v>
      </c>
      <c r="N369" s="89">
        <v>0</v>
      </c>
      <c r="O369" s="1082">
        <v>157266.66666666669</v>
      </c>
      <c r="P369" s="598">
        <v>157266.66666666669</v>
      </c>
      <c r="Q369" s="776">
        <v>135659.6081574829</v>
      </c>
      <c r="R369" s="776">
        <v>1666.6666666666667</v>
      </c>
      <c r="S369" s="776">
        <v>1437.6813073069402</v>
      </c>
      <c r="T369" s="533">
        <v>1666.6666666666667</v>
      </c>
      <c r="U369" s="1086">
        <v>0</v>
      </c>
      <c r="V369" s="8">
        <v>0</v>
      </c>
      <c r="W369" s="1084">
        <v>1666.6666666666667</v>
      </c>
      <c r="X369" s="89">
        <v>1666.6666666666667</v>
      </c>
      <c r="Y369" s="8">
        <v>60000</v>
      </c>
      <c r="Z369" s="8"/>
      <c r="AA369" s="8">
        <v>0</v>
      </c>
      <c r="AB369" s="8">
        <v>0</v>
      </c>
      <c r="AC369" s="8">
        <v>0</v>
      </c>
      <c r="AD369" s="1130">
        <v>94.36</v>
      </c>
      <c r="AE369" s="8"/>
      <c r="AF369" s="89">
        <v>157266.66666666669</v>
      </c>
      <c r="AG369" s="1383"/>
      <c r="AH369" s="1130">
        <v>237.58856501443387</v>
      </c>
      <c r="AI369" s="1382">
        <v>0</v>
      </c>
      <c r="AJ369" s="89">
        <v>0</v>
      </c>
      <c r="AK369" s="1081">
        <v>0</v>
      </c>
      <c r="AL369" s="1082">
        <v>157266.66666666669</v>
      </c>
      <c r="AM369" s="89"/>
      <c r="AN369" s="1082">
        <v>157266.66666666669</v>
      </c>
    </row>
    <row r="370" spans="1:40" s="144" customFormat="1">
      <c r="A370" s="994"/>
      <c r="B370" s="994"/>
      <c r="C370" s="236"/>
      <c r="D370" s="236"/>
      <c r="E370" s="236"/>
      <c r="F370" s="371"/>
      <c r="G370" s="865">
        <v>1</v>
      </c>
      <c r="H370" s="859">
        <v>2019</v>
      </c>
      <c r="I370" s="866">
        <v>2019</v>
      </c>
      <c r="J370" s="866">
        <v>2019</v>
      </c>
      <c r="K370" s="621" t="s">
        <v>306</v>
      </c>
      <c r="L370" s="1081">
        <v>0</v>
      </c>
      <c r="M370" s="89">
        <v>157266.66666666669</v>
      </c>
      <c r="N370" s="89">
        <v>0</v>
      </c>
      <c r="O370" s="1082">
        <v>157266.66666666669</v>
      </c>
      <c r="P370" s="598">
        <v>157266.66666666669</v>
      </c>
      <c r="Q370" s="776">
        <v>135659.6081574829</v>
      </c>
      <c r="R370" s="776">
        <v>1666.6666666666667</v>
      </c>
      <c r="S370" s="776">
        <v>1437.6813073069402</v>
      </c>
      <c r="T370" s="533">
        <v>1666.6666666666667</v>
      </c>
      <c r="U370" s="1086">
        <v>0</v>
      </c>
      <c r="V370" s="8">
        <v>0</v>
      </c>
      <c r="W370" s="1084">
        <v>1666.6666666666667</v>
      </c>
      <c r="X370" s="89">
        <v>1666.6666666666667</v>
      </c>
      <c r="Y370" s="8">
        <v>60000</v>
      </c>
      <c r="Z370" s="8"/>
      <c r="AA370" s="8">
        <v>0</v>
      </c>
      <c r="AB370" s="8">
        <v>0</v>
      </c>
      <c r="AC370" s="8">
        <v>0</v>
      </c>
      <c r="AD370" s="1130">
        <v>94.36</v>
      </c>
      <c r="AE370" s="8"/>
      <c r="AF370" s="89">
        <v>157266.66666666669</v>
      </c>
      <c r="AG370" s="1383"/>
      <c r="AH370" s="1130">
        <v>237.58856501443387</v>
      </c>
      <c r="AI370" s="1382">
        <v>0</v>
      </c>
      <c r="AJ370" s="89">
        <v>0</v>
      </c>
      <c r="AK370" s="1081">
        <v>0</v>
      </c>
      <c r="AL370" s="1082">
        <v>157266.66666666669</v>
      </c>
      <c r="AM370" s="89"/>
      <c r="AN370" s="1082">
        <v>157266.66666666669</v>
      </c>
    </row>
    <row r="371" spans="1:40" s="144" customFormat="1">
      <c r="A371" s="994"/>
      <c r="B371" s="994"/>
      <c r="C371" s="236"/>
      <c r="D371" s="236"/>
      <c r="E371" s="236"/>
      <c r="F371" s="371"/>
      <c r="G371" s="865">
        <v>2</v>
      </c>
      <c r="H371" s="859">
        <v>2019</v>
      </c>
      <c r="I371" s="866">
        <v>2019</v>
      </c>
      <c r="J371" s="866">
        <v>2019</v>
      </c>
      <c r="K371" s="621" t="s">
        <v>306</v>
      </c>
      <c r="L371" s="1081">
        <v>0</v>
      </c>
      <c r="M371" s="89">
        <v>157266.66666666669</v>
      </c>
      <c r="N371" s="89">
        <v>0</v>
      </c>
      <c r="O371" s="1082">
        <v>157266.66666666669</v>
      </c>
      <c r="P371" s="598">
        <v>157266.66666666669</v>
      </c>
      <c r="Q371" s="776">
        <v>135659.6081574829</v>
      </c>
      <c r="R371" s="776">
        <v>1666.6666666666667</v>
      </c>
      <c r="S371" s="776">
        <v>1437.6813073069402</v>
      </c>
      <c r="T371" s="533">
        <v>1666.6666666666667</v>
      </c>
      <c r="U371" s="1086">
        <v>0</v>
      </c>
      <c r="V371" s="8">
        <v>0</v>
      </c>
      <c r="W371" s="1084">
        <v>1666.6666666666667</v>
      </c>
      <c r="X371" s="89">
        <v>1666.6666666666667</v>
      </c>
      <c r="Y371" s="8">
        <v>60000</v>
      </c>
      <c r="Z371" s="8"/>
      <c r="AA371" s="8">
        <v>0</v>
      </c>
      <c r="AB371" s="8">
        <v>0</v>
      </c>
      <c r="AC371" s="8">
        <v>0</v>
      </c>
      <c r="AD371" s="1130">
        <v>94.36</v>
      </c>
      <c r="AE371" s="8"/>
      <c r="AF371" s="89">
        <v>157266.66666666669</v>
      </c>
      <c r="AG371" s="1383"/>
      <c r="AH371" s="1130">
        <v>237.58856501443387</v>
      </c>
      <c r="AI371" s="1382">
        <v>0</v>
      </c>
      <c r="AJ371" s="89">
        <v>0</v>
      </c>
      <c r="AK371" s="1081">
        <v>0</v>
      </c>
      <c r="AL371" s="1082">
        <v>157266.66666666669</v>
      </c>
      <c r="AM371" s="89"/>
      <c r="AN371" s="1082">
        <v>157266.66666666669</v>
      </c>
    </row>
    <row r="372" spans="1:40" s="144" customFormat="1">
      <c r="A372" s="994"/>
      <c r="B372" s="994"/>
      <c r="C372" s="236"/>
      <c r="D372" s="236"/>
      <c r="E372" s="236"/>
      <c r="F372" s="371"/>
      <c r="G372" s="865">
        <v>3</v>
      </c>
      <c r="H372" s="859">
        <v>2019</v>
      </c>
      <c r="I372" s="866">
        <v>2019</v>
      </c>
      <c r="J372" s="866">
        <v>2019</v>
      </c>
      <c r="K372" s="621" t="s">
        <v>306</v>
      </c>
      <c r="L372" s="1081">
        <v>0</v>
      </c>
      <c r="M372" s="89">
        <v>157266.66666666669</v>
      </c>
      <c r="N372" s="89">
        <v>0</v>
      </c>
      <c r="O372" s="1082">
        <v>157266.66666666669</v>
      </c>
      <c r="P372" s="598">
        <v>157266.66666666669</v>
      </c>
      <c r="Q372" s="776">
        <v>135659.6081574829</v>
      </c>
      <c r="R372" s="776">
        <v>1666.6666666666667</v>
      </c>
      <c r="S372" s="776">
        <v>1437.6813073069402</v>
      </c>
      <c r="T372" s="533">
        <v>1666.6666666666667</v>
      </c>
      <c r="U372" s="1086">
        <v>0</v>
      </c>
      <c r="V372" s="8">
        <v>0</v>
      </c>
      <c r="W372" s="1084">
        <v>1666.6666666666667</v>
      </c>
      <c r="X372" s="89">
        <v>1666.6666666666667</v>
      </c>
      <c r="Y372" s="8">
        <v>60000</v>
      </c>
      <c r="Z372" s="8"/>
      <c r="AA372" s="8">
        <v>0</v>
      </c>
      <c r="AB372" s="8">
        <v>0</v>
      </c>
      <c r="AC372" s="8">
        <v>0</v>
      </c>
      <c r="AD372" s="1130">
        <v>94.36</v>
      </c>
      <c r="AE372" s="8"/>
      <c r="AF372" s="89">
        <v>157266.66666666669</v>
      </c>
      <c r="AG372" s="1383"/>
      <c r="AH372" s="1130">
        <v>237.58856501443387</v>
      </c>
      <c r="AI372" s="1382">
        <v>0</v>
      </c>
      <c r="AJ372" s="89">
        <v>0</v>
      </c>
      <c r="AK372" s="1081">
        <v>0</v>
      </c>
      <c r="AL372" s="1082">
        <v>157266.66666666669</v>
      </c>
      <c r="AM372" s="89"/>
      <c r="AN372" s="1082">
        <v>157266.66666666669</v>
      </c>
    </row>
    <row r="373" spans="1:40" s="144" customFormat="1">
      <c r="A373" s="994"/>
      <c r="B373" s="994"/>
      <c r="C373" s="236"/>
      <c r="D373" s="236"/>
      <c r="E373" s="236"/>
      <c r="F373" s="371"/>
      <c r="G373" s="865">
        <v>4</v>
      </c>
      <c r="H373" s="859">
        <v>2019</v>
      </c>
      <c r="I373" s="866">
        <v>2019</v>
      </c>
      <c r="J373" s="866">
        <v>2020</v>
      </c>
      <c r="K373" s="621" t="s">
        <v>306</v>
      </c>
      <c r="L373" s="1081">
        <v>0</v>
      </c>
      <c r="M373" s="89">
        <v>157266.66666666669</v>
      </c>
      <c r="N373" s="89">
        <v>0</v>
      </c>
      <c r="O373" s="1082">
        <v>157266.66666666669</v>
      </c>
      <c r="P373" s="598">
        <v>157266.66666666669</v>
      </c>
      <c r="Q373" s="776">
        <v>131708.3574344494</v>
      </c>
      <c r="R373" s="776">
        <v>1666.6666666666667</v>
      </c>
      <c r="S373" s="776">
        <v>1395.8070944727574</v>
      </c>
      <c r="T373" s="533">
        <v>1666.6666666666667</v>
      </c>
      <c r="U373" s="1086">
        <v>0</v>
      </c>
      <c r="V373" s="8">
        <v>0</v>
      </c>
      <c r="W373" s="1084">
        <v>1666.6666666666667</v>
      </c>
      <c r="X373" s="89">
        <v>1666.6666666666667</v>
      </c>
      <c r="Y373" s="8">
        <v>60000</v>
      </c>
      <c r="Z373" s="8"/>
      <c r="AA373" s="8">
        <v>0</v>
      </c>
      <c r="AB373" s="8">
        <v>0</v>
      </c>
      <c r="AC373" s="8">
        <v>0</v>
      </c>
      <c r="AD373" s="1130">
        <v>94.36</v>
      </c>
      <c r="AE373" s="8"/>
      <c r="AF373" s="89">
        <v>157266.66666666669</v>
      </c>
      <c r="AG373" s="1383"/>
      <c r="AH373" s="1130">
        <v>237.58856501443387</v>
      </c>
      <c r="AI373" s="1382">
        <v>0</v>
      </c>
      <c r="AJ373" s="89">
        <v>0</v>
      </c>
      <c r="AK373" s="1081">
        <v>0</v>
      </c>
      <c r="AL373" s="1082">
        <v>157266.66666666669</v>
      </c>
      <c r="AM373" s="89"/>
      <c r="AN373" s="1082">
        <v>157266.66666666669</v>
      </c>
    </row>
    <row r="374" spans="1:40" s="144" customFormat="1">
      <c r="A374" s="994"/>
      <c r="B374" s="994"/>
      <c r="C374" s="236"/>
      <c r="D374" s="236"/>
      <c r="E374" s="236"/>
      <c r="F374" s="371"/>
      <c r="G374" s="865">
        <v>5</v>
      </c>
      <c r="H374" s="859">
        <v>2019</v>
      </c>
      <c r="I374" s="866">
        <v>2019</v>
      </c>
      <c r="J374" s="866">
        <v>2020</v>
      </c>
      <c r="K374" s="621" t="s">
        <v>306</v>
      </c>
      <c r="L374" s="1081">
        <v>0</v>
      </c>
      <c r="M374" s="89">
        <v>157266.66666666669</v>
      </c>
      <c r="N374" s="89">
        <v>0</v>
      </c>
      <c r="O374" s="1082">
        <v>157266.66666666669</v>
      </c>
      <c r="P374" s="598">
        <v>157266.66666666669</v>
      </c>
      <c r="Q374" s="776">
        <v>131708.3574344494</v>
      </c>
      <c r="R374" s="776">
        <v>1666.6666666666667</v>
      </c>
      <c r="S374" s="776">
        <v>1395.8070944727574</v>
      </c>
      <c r="T374" s="533">
        <v>1666.6666666666667</v>
      </c>
      <c r="U374" s="1086">
        <v>0</v>
      </c>
      <c r="V374" s="8">
        <v>0</v>
      </c>
      <c r="W374" s="1084">
        <v>1666.6666666666667</v>
      </c>
      <c r="X374" s="89">
        <v>1666.6666666666667</v>
      </c>
      <c r="Y374" s="8">
        <v>60000</v>
      </c>
      <c r="Z374" s="8"/>
      <c r="AA374" s="8">
        <v>0</v>
      </c>
      <c r="AB374" s="8">
        <v>0</v>
      </c>
      <c r="AC374" s="8">
        <v>0</v>
      </c>
      <c r="AD374" s="1130">
        <v>94.36</v>
      </c>
      <c r="AE374" s="8"/>
      <c r="AF374" s="89">
        <v>157266.66666666669</v>
      </c>
      <c r="AG374" s="1383"/>
      <c r="AH374" s="1130">
        <v>237.58856501443387</v>
      </c>
      <c r="AI374" s="1382">
        <v>0</v>
      </c>
      <c r="AJ374" s="89">
        <v>0</v>
      </c>
      <c r="AK374" s="1081">
        <v>0</v>
      </c>
      <c r="AL374" s="1082">
        <v>157266.66666666669</v>
      </c>
      <c r="AM374" s="89"/>
      <c r="AN374" s="1082">
        <v>157266.66666666669</v>
      </c>
    </row>
    <row r="375" spans="1:40" s="144" customFormat="1">
      <c r="A375" s="994"/>
      <c r="B375" s="994"/>
      <c r="C375" s="236"/>
      <c r="D375" s="236"/>
      <c r="E375" s="236"/>
      <c r="F375" s="371"/>
      <c r="G375" s="865">
        <v>6</v>
      </c>
      <c r="H375" s="859">
        <v>2019</v>
      </c>
      <c r="I375" s="866">
        <v>2019</v>
      </c>
      <c r="J375" s="866">
        <v>2020</v>
      </c>
      <c r="K375" s="621" t="s">
        <v>306</v>
      </c>
      <c r="L375" s="1081">
        <v>0</v>
      </c>
      <c r="M375" s="89">
        <v>157266.66666666669</v>
      </c>
      <c r="N375" s="89">
        <v>0</v>
      </c>
      <c r="O375" s="1082">
        <v>157266.66666666669</v>
      </c>
      <c r="P375" s="598">
        <v>157266.66666666669</v>
      </c>
      <c r="Q375" s="776">
        <v>131708.3574344494</v>
      </c>
      <c r="R375" s="776">
        <v>1666.6666666666667</v>
      </c>
      <c r="S375" s="776">
        <v>1395.8070944727574</v>
      </c>
      <c r="T375" s="533">
        <v>1666.6666666666667</v>
      </c>
      <c r="U375" s="1086">
        <v>0</v>
      </c>
      <c r="V375" s="8">
        <v>0</v>
      </c>
      <c r="W375" s="1084">
        <v>1666.6666666666667</v>
      </c>
      <c r="X375" s="89">
        <v>1666.6666666666667</v>
      </c>
      <c r="Y375" s="8">
        <v>60000</v>
      </c>
      <c r="Z375" s="8"/>
      <c r="AA375" s="8">
        <v>0</v>
      </c>
      <c r="AB375" s="8">
        <v>0</v>
      </c>
      <c r="AC375" s="8">
        <v>0</v>
      </c>
      <c r="AD375" s="1130">
        <v>94.36</v>
      </c>
      <c r="AE375" s="8"/>
      <c r="AF375" s="89">
        <v>157266.66666666669</v>
      </c>
      <c r="AG375" s="1383"/>
      <c r="AH375" s="1130">
        <v>237.58856501443387</v>
      </c>
      <c r="AI375" s="1382">
        <v>0</v>
      </c>
      <c r="AJ375" s="89">
        <v>0</v>
      </c>
      <c r="AK375" s="1081">
        <v>0</v>
      </c>
      <c r="AL375" s="1082">
        <v>157266.66666666669</v>
      </c>
      <c r="AM375" s="89"/>
      <c r="AN375" s="1082">
        <v>157266.66666666669</v>
      </c>
    </row>
    <row r="376" spans="1:40" s="144" customFormat="1">
      <c r="A376" s="994"/>
      <c r="B376" s="994"/>
      <c r="C376" s="236"/>
      <c r="D376" s="236"/>
      <c r="E376" s="236"/>
      <c r="F376" s="371"/>
      <c r="G376" s="865">
        <v>7</v>
      </c>
      <c r="H376" s="859">
        <v>2019</v>
      </c>
      <c r="I376" s="866">
        <v>2020</v>
      </c>
      <c r="J376" s="866">
        <v>2020</v>
      </c>
      <c r="K376" s="621" t="s">
        <v>306</v>
      </c>
      <c r="L376" s="1081">
        <v>0</v>
      </c>
      <c r="M376" s="89">
        <v>157266.66666666669</v>
      </c>
      <c r="N376" s="89">
        <v>0</v>
      </c>
      <c r="O376" s="1082">
        <v>157266.66666666669</v>
      </c>
      <c r="P376" s="598">
        <v>157266.66666666669</v>
      </c>
      <c r="Q376" s="776">
        <v>131708.3574344494</v>
      </c>
      <c r="R376" s="776">
        <v>1666.6666666666667</v>
      </c>
      <c r="S376" s="776">
        <v>1395.8070944727574</v>
      </c>
      <c r="T376" s="533">
        <v>1666.6666666666667</v>
      </c>
      <c r="U376" s="1086">
        <v>0</v>
      </c>
      <c r="V376" s="8">
        <v>0</v>
      </c>
      <c r="W376" s="1084">
        <v>1666.6666666666667</v>
      </c>
      <c r="X376" s="89">
        <v>1666.6666666666667</v>
      </c>
      <c r="Y376" s="8">
        <v>60000</v>
      </c>
      <c r="Z376" s="8"/>
      <c r="AA376" s="8">
        <v>0</v>
      </c>
      <c r="AB376" s="8">
        <v>0</v>
      </c>
      <c r="AC376" s="8">
        <v>0</v>
      </c>
      <c r="AD376" s="1130">
        <v>94.36</v>
      </c>
      <c r="AE376" s="8"/>
      <c r="AF376" s="89">
        <v>157266.66666666669</v>
      </c>
      <c r="AG376" s="1383"/>
      <c r="AH376" s="1130">
        <v>243.52827913979471</v>
      </c>
      <c r="AI376" s="1382">
        <v>0</v>
      </c>
      <c r="AJ376" s="89">
        <v>0</v>
      </c>
      <c r="AK376" s="1081">
        <v>0</v>
      </c>
      <c r="AL376" s="1082">
        <v>157266.66666666669</v>
      </c>
      <c r="AM376" s="89"/>
      <c r="AN376" s="1082">
        <v>157266.66666666669</v>
      </c>
    </row>
    <row r="377" spans="1:40" s="144" customFormat="1">
      <c r="A377" s="994"/>
      <c r="B377" s="994"/>
      <c r="C377" s="236"/>
      <c r="D377" s="236"/>
      <c r="E377" s="236"/>
      <c r="F377" s="371"/>
      <c r="G377" s="865">
        <v>8</v>
      </c>
      <c r="H377" s="859">
        <v>2019</v>
      </c>
      <c r="I377" s="866">
        <v>2020</v>
      </c>
      <c r="J377" s="866">
        <v>2020</v>
      </c>
      <c r="K377" s="621" t="s">
        <v>306</v>
      </c>
      <c r="L377" s="1081">
        <v>0</v>
      </c>
      <c r="M377" s="89">
        <v>157266.66666666669</v>
      </c>
      <c r="N377" s="89">
        <v>0</v>
      </c>
      <c r="O377" s="1082">
        <v>157266.66666666669</v>
      </c>
      <c r="P377" s="598">
        <v>157266.66666666669</v>
      </c>
      <c r="Q377" s="776">
        <v>131708.3574344494</v>
      </c>
      <c r="R377" s="776">
        <v>1666.6666666666667</v>
      </c>
      <c r="S377" s="776">
        <v>1395.8070944727574</v>
      </c>
      <c r="T377" s="533">
        <v>1666.6666666666667</v>
      </c>
      <c r="U377" s="1086">
        <v>0</v>
      </c>
      <c r="V377" s="8">
        <v>0</v>
      </c>
      <c r="W377" s="1084">
        <v>1666.6666666666667</v>
      </c>
      <c r="X377" s="89">
        <v>1666.6666666666667</v>
      </c>
      <c r="Y377" s="8">
        <v>60000</v>
      </c>
      <c r="Z377" s="8"/>
      <c r="AA377" s="8">
        <v>0</v>
      </c>
      <c r="AB377" s="8">
        <v>0</v>
      </c>
      <c r="AC377" s="8">
        <v>0</v>
      </c>
      <c r="AD377" s="1130">
        <v>94.36</v>
      </c>
      <c r="AE377" s="8"/>
      <c r="AF377" s="89">
        <v>157266.66666666669</v>
      </c>
      <c r="AG377" s="1383"/>
      <c r="AH377" s="1130">
        <v>243.52827913979471</v>
      </c>
      <c r="AI377" s="1382">
        <v>0</v>
      </c>
      <c r="AJ377" s="89">
        <v>0</v>
      </c>
      <c r="AK377" s="1081">
        <v>0</v>
      </c>
      <c r="AL377" s="1082">
        <v>157266.66666666669</v>
      </c>
      <c r="AM377" s="89"/>
      <c r="AN377" s="1082">
        <v>157266.66666666669</v>
      </c>
    </row>
    <row r="378" spans="1:40" s="144" customFormat="1">
      <c r="A378" s="994"/>
      <c r="B378" s="994"/>
      <c r="C378" s="236"/>
      <c r="D378" s="236"/>
      <c r="E378" s="236"/>
      <c r="F378" s="371"/>
      <c r="G378" s="865">
        <v>9</v>
      </c>
      <c r="H378" s="859">
        <v>2019</v>
      </c>
      <c r="I378" s="866">
        <v>2020</v>
      </c>
      <c r="J378" s="866">
        <v>2020</v>
      </c>
      <c r="K378" s="621" t="s">
        <v>306</v>
      </c>
      <c r="L378" s="1081">
        <v>0</v>
      </c>
      <c r="M378" s="89">
        <v>157266.66666666669</v>
      </c>
      <c r="N378" s="89">
        <v>0</v>
      </c>
      <c r="O378" s="1082">
        <v>157266.66666666669</v>
      </c>
      <c r="P378" s="598">
        <v>157266.66666666669</v>
      </c>
      <c r="Q378" s="776">
        <v>131708.3574344494</v>
      </c>
      <c r="R378" s="776">
        <v>1666.6666666666667</v>
      </c>
      <c r="S378" s="776">
        <v>1395.8070944727574</v>
      </c>
      <c r="T378" s="533">
        <v>1666.6666666666667</v>
      </c>
      <c r="U378" s="1086">
        <v>0</v>
      </c>
      <c r="V378" s="8">
        <v>0</v>
      </c>
      <c r="W378" s="1084">
        <v>1666.6666666666667</v>
      </c>
      <c r="X378" s="89">
        <v>1666.6666666666667</v>
      </c>
      <c r="Y378" s="8">
        <v>60000</v>
      </c>
      <c r="Z378" s="8"/>
      <c r="AA378" s="8">
        <v>0</v>
      </c>
      <c r="AB378" s="8">
        <v>0</v>
      </c>
      <c r="AC378" s="8">
        <v>0</v>
      </c>
      <c r="AD378" s="1130">
        <v>94.36</v>
      </c>
      <c r="AE378" s="8"/>
      <c r="AF378" s="89">
        <v>157266.66666666669</v>
      </c>
      <c r="AG378" s="1383"/>
      <c r="AH378" s="1130">
        <v>243.52827913979471</v>
      </c>
      <c r="AI378" s="1382">
        <v>0</v>
      </c>
      <c r="AJ378" s="89">
        <v>0</v>
      </c>
      <c r="AK378" s="1081">
        <v>0</v>
      </c>
      <c r="AL378" s="1082">
        <v>157266.66666666669</v>
      </c>
      <c r="AM378" s="89"/>
      <c r="AN378" s="1082">
        <v>157266.66666666669</v>
      </c>
    </row>
    <row r="379" spans="1:40" s="144" customFormat="1">
      <c r="A379" s="994"/>
      <c r="B379" s="994"/>
      <c r="C379" s="236"/>
      <c r="D379" s="236"/>
      <c r="E379" s="236"/>
      <c r="F379" s="371"/>
      <c r="G379" s="865">
        <v>10</v>
      </c>
      <c r="H379" s="859">
        <v>2019</v>
      </c>
      <c r="I379" s="866">
        <v>2020</v>
      </c>
      <c r="J379" s="866">
        <v>2020</v>
      </c>
      <c r="K379" s="621" t="s">
        <v>306</v>
      </c>
      <c r="L379" s="1081">
        <v>0</v>
      </c>
      <c r="M379" s="89">
        <v>157266.66666666669</v>
      </c>
      <c r="N379" s="89">
        <v>0</v>
      </c>
      <c r="O379" s="1082">
        <v>157266.66666666669</v>
      </c>
      <c r="P379" s="598">
        <v>157266.66666666669</v>
      </c>
      <c r="Q379" s="776">
        <v>131708.3574344494</v>
      </c>
      <c r="R379" s="776">
        <v>1666.6666666666667</v>
      </c>
      <c r="S379" s="776">
        <v>1395.8070944727574</v>
      </c>
      <c r="T379" s="533">
        <v>1666.6666666666667</v>
      </c>
      <c r="U379" s="1086">
        <v>0</v>
      </c>
      <c r="V379" s="8">
        <v>0</v>
      </c>
      <c r="W379" s="1084">
        <v>1666.6666666666667</v>
      </c>
      <c r="X379" s="89">
        <v>1666.6666666666667</v>
      </c>
      <c r="Y379" s="8">
        <v>60000</v>
      </c>
      <c r="Z379" s="8"/>
      <c r="AA379" s="8">
        <v>0</v>
      </c>
      <c r="AB379" s="8">
        <v>0</v>
      </c>
      <c r="AC379" s="8">
        <v>0</v>
      </c>
      <c r="AD379" s="1130">
        <v>94.36</v>
      </c>
      <c r="AE379" s="8"/>
      <c r="AF379" s="89">
        <v>157266.66666666669</v>
      </c>
      <c r="AG379" s="1383"/>
      <c r="AH379" s="1130">
        <v>243.52827913979471</v>
      </c>
      <c r="AI379" s="1382">
        <v>0</v>
      </c>
      <c r="AJ379" s="89">
        <v>0</v>
      </c>
      <c r="AK379" s="1081">
        <v>0</v>
      </c>
      <c r="AL379" s="1082">
        <v>157266.66666666669</v>
      </c>
      <c r="AM379" s="89"/>
      <c r="AN379" s="1082">
        <v>157266.66666666669</v>
      </c>
    </row>
    <row r="380" spans="1:40" s="144" customFormat="1">
      <c r="A380" s="994"/>
      <c r="B380" s="994"/>
      <c r="C380" s="236"/>
      <c r="D380" s="236"/>
      <c r="E380" s="236"/>
      <c r="F380" s="371"/>
      <c r="G380" s="865">
        <v>11</v>
      </c>
      <c r="H380" s="859">
        <v>2019</v>
      </c>
      <c r="I380" s="866">
        <v>2020</v>
      </c>
      <c r="J380" s="866">
        <v>2020</v>
      </c>
      <c r="K380" s="621" t="s">
        <v>306</v>
      </c>
      <c r="L380" s="1081">
        <v>0</v>
      </c>
      <c r="M380" s="89">
        <v>157266.66666666669</v>
      </c>
      <c r="N380" s="89">
        <v>0</v>
      </c>
      <c r="O380" s="1082">
        <v>157266.66666666669</v>
      </c>
      <c r="P380" s="598">
        <v>157266.66666666669</v>
      </c>
      <c r="Q380" s="776">
        <v>131708.3574344494</v>
      </c>
      <c r="R380" s="776">
        <v>1666.6666666666667</v>
      </c>
      <c r="S380" s="776">
        <v>1395.8070944727574</v>
      </c>
      <c r="T380" s="533">
        <v>1666.6666666666667</v>
      </c>
      <c r="U380" s="1086">
        <v>0</v>
      </c>
      <c r="V380" s="8">
        <v>0</v>
      </c>
      <c r="W380" s="1084">
        <v>1666.6666666666667</v>
      </c>
      <c r="X380" s="89">
        <v>1666.6666666666667</v>
      </c>
      <c r="Y380" s="8">
        <v>60000</v>
      </c>
      <c r="Z380" s="8"/>
      <c r="AA380" s="8">
        <v>0</v>
      </c>
      <c r="AB380" s="8">
        <v>0</v>
      </c>
      <c r="AC380" s="8">
        <v>0</v>
      </c>
      <c r="AD380" s="1130">
        <v>94.36</v>
      </c>
      <c r="AE380" s="8"/>
      <c r="AF380" s="89">
        <v>157266.66666666669</v>
      </c>
      <c r="AG380" s="1383"/>
      <c r="AH380" s="1130">
        <v>243.52827913979471</v>
      </c>
      <c r="AI380" s="1382">
        <v>0</v>
      </c>
      <c r="AJ380" s="89">
        <v>0</v>
      </c>
      <c r="AK380" s="1081">
        <v>0</v>
      </c>
      <c r="AL380" s="1082">
        <v>157266.66666666669</v>
      </c>
      <c r="AM380" s="89"/>
      <c r="AN380" s="1082">
        <v>157266.66666666669</v>
      </c>
    </row>
    <row r="381" spans="1:40" s="144" customFormat="1">
      <c r="A381" s="994"/>
      <c r="B381" s="994"/>
      <c r="C381" s="236"/>
      <c r="D381" s="236"/>
      <c r="E381" s="236"/>
      <c r="F381" s="371"/>
      <c r="G381" s="865">
        <v>12</v>
      </c>
      <c r="H381" s="859">
        <v>2019</v>
      </c>
      <c r="I381" s="866">
        <v>2020</v>
      </c>
      <c r="J381" s="866">
        <v>2020</v>
      </c>
      <c r="K381" s="621" t="s">
        <v>306</v>
      </c>
      <c r="L381" s="1081">
        <v>0</v>
      </c>
      <c r="M381" s="89">
        <v>157266.66666666669</v>
      </c>
      <c r="N381" s="89">
        <v>0</v>
      </c>
      <c r="O381" s="1082">
        <v>157266.66666666669</v>
      </c>
      <c r="P381" s="598">
        <v>157266.66666666669</v>
      </c>
      <c r="Q381" s="776">
        <v>131708.3574344494</v>
      </c>
      <c r="R381" s="776">
        <v>1666.6666666666667</v>
      </c>
      <c r="S381" s="776">
        <v>1395.8070944727574</v>
      </c>
      <c r="T381" s="533">
        <v>1666.6666666666667</v>
      </c>
      <c r="U381" s="1086">
        <v>0</v>
      </c>
      <c r="V381" s="8">
        <v>0</v>
      </c>
      <c r="W381" s="1084">
        <v>1666.6666666666667</v>
      </c>
      <c r="X381" s="89">
        <v>1666.6666666666667</v>
      </c>
      <c r="Y381" s="8">
        <v>60000</v>
      </c>
      <c r="Z381" s="8"/>
      <c r="AA381" s="8">
        <v>0</v>
      </c>
      <c r="AB381" s="8">
        <v>0</v>
      </c>
      <c r="AC381" s="8">
        <v>0</v>
      </c>
      <c r="AD381" s="1130">
        <v>94.36</v>
      </c>
      <c r="AE381" s="8"/>
      <c r="AF381" s="89">
        <v>157266.66666666669</v>
      </c>
      <c r="AG381" s="1383"/>
      <c r="AH381" s="1130">
        <v>243.52827913979471</v>
      </c>
      <c r="AI381" s="1382">
        <v>0</v>
      </c>
      <c r="AJ381" s="89">
        <v>0</v>
      </c>
      <c r="AK381" s="1081">
        <v>0</v>
      </c>
      <c r="AL381" s="1082">
        <v>157266.66666666669</v>
      </c>
      <c r="AM381" s="89"/>
      <c r="AN381" s="1082">
        <v>157266.66666666669</v>
      </c>
    </row>
    <row r="382" spans="1:40" s="144" customFormat="1">
      <c r="A382" s="994"/>
      <c r="B382" s="994"/>
      <c r="C382" s="236"/>
      <c r="D382" s="236"/>
      <c r="E382" s="236"/>
      <c r="F382" s="371"/>
      <c r="G382" s="865">
        <v>1</v>
      </c>
      <c r="H382" s="859">
        <v>2020</v>
      </c>
      <c r="I382" s="866">
        <v>2020</v>
      </c>
      <c r="J382" s="866">
        <v>2020</v>
      </c>
      <c r="K382" s="621" t="s">
        <v>306</v>
      </c>
      <c r="L382" s="1081">
        <v>0</v>
      </c>
      <c r="M382" s="89">
        <v>157266.66666666669</v>
      </c>
      <c r="N382" s="89">
        <v>0</v>
      </c>
      <c r="O382" s="1082">
        <v>157266.66666666669</v>
      </c>
      <c r="P382" s="598">
        <v>157266.66666666669</v>
      </c>
      <c r="Q382" s="776">
        <v>131708.3574344494</v>
      </c>
      <c r="R382" s="776">
        <v>1666.6666666666667</v>
      </c>
      <c r="S382" s="776">
        <v>1395.8070944727574</v>
      </c>
      <c r="T382" s="533">
        <v>1666.6666666666667</v>
      </c>
      <c r="U382" s="1086">
        <v>0</v>
      </c>
      <c r="V382" s="8">
        <v>0</v>
      </c>
      <c r="W382" s="1084">
        <v>1666.6666666666667</v>
      </c>
      <c r="X382" s="89">
        <v>1666.6666666666667</v>
      </c>
      <c r="Y382" s="8">
        <v>60000</v>
      </c>
      <c r="Z382" s="8"/>
      <c r="AA382" s="8">
        <v>0</v>
      </c>
      <c r="AB382" s="8">
        <v>0</v>
      </c>
      <c r="AC382" s="8">
        <v>0</v>
      </c>
      <c r="AD382" s="1130">
        <v>94.36</v>
      </c>
      <c r="AE382" s="8"/>
      <c r="AF382" s="89">
        <v>157266.66666666669</v>
      </c>
      <c r="AG382" s="1383"/>
      <c r="AH382" s="1130">
        <v>243.52827913979471</v>
      </c>
      <c r="AI382" s="1382">
        <v>0</v>
      </c>
      <c r="AJ382" s="89">
        <v>0</v>
      </c>
      <c r="AK382" s="1081">
        <v>0</v>
      </c>
      <c r="AL382" s="1082">
        <v>157266.66666666669</v>
      </c>
      <c r="AM382" s="89"/>
      <c r="AN382" s="1082">
        <v>157266.66666666669</v>
      </c>
    </row>
    <row r="383" spans="1:40" s="144" customFormat="1">
      <c r="A383" s="994"/>
      <c r="B383" s="994"/>
      <c r="C383" s="236"/>
      <c r="D383" s="236"/>
      <c r="E383" s="236"/>
      <c r="F383" s="371"/>
      <c r="G383" s="865">
        <v>2</v>
      </c>
      <c r="H383" s="859">
        <v>2020</v>
      </c>
      <c r="I383" s="866">
        <v>2020</v>
      </c>
      <c r="J383" s="866">
        <v>2020</v>
      </c>
      <c r="K383" s="621" t="s">
        <v>306</v>
      </c>
      <c r="L383" s="1081">
        <v>0</v>
      </c>
      <c r="M383" s="89">
        <v>157266.66666666669</v>
      </c>
      <c r="N383" s="89">
        <v>0</v>
      </c>
      <c r="O383" s="1082">
        <v>157266.66666666669</v>
      </c>
      <c r="P383" s="598">
        <v>157266.66666666669</v>
      </c>
      <c r="Q383" s="776">
        <v>131708.3574344494</v>
      </c>
      <c r="R383" s="776">
        <v>1666.6666666666667</v>
      </c>
      <c r="S383" s="776">
        <v>1395.8070944727574</v>
      </c>
      <c r="T383" s="533">
        <v>1666.6666666666667</v>
      </c>
      <c r="U383" s="1086">
        <v>0</v>
      </c>
      <c r="V383" s="8">
        <v>0</v>
      </c>
      <c r="W383" s="1084">
        <v>1666.6666666666667</v>
      </c>
      <c r="X383" s="89">
        <v>1666.6666666666667</v>
      </c>
      <c r="Y383" s="8">
        <v>60000</v>
      </c>
      <c r="Z383" s="8"/>
      <c r="AA383" s="8">
        <v>0</v>
      </c>
      <c r="AB383" s="8">
        <v>0</v>
      </c>
      <c r="AC383" s="8">
        <v>0</v>
      </c>
      <c r="AD383" s="1130">
        <v>94.36</v>
      </c>
      <c r="AE383" s="8"/>
      <c r="AF383" s="89">
        <v>157266.66666666669</v>
      </c>
      <c r="AG383" s="1383"/>
      <c r="AH383" s="1130">
        <v>243.52827913979471</v>
      </c>
      <c r="AI383" s="1382">
        <v>0</v>
      </c>
      <c r="AJ383" s="89">
        <v>0</v>
      </c>
      <c r="AK383" s="1081">
        <v>0</v>
      </c>
      <c r="AL383" s="1082">
        <v>157266.66666666669</v>
      </c>
      <c r="AM383" s="89"/>
      <c r="AN383" s="1082">
        <v>157266.66666666669</v>
      </c>
    </row>
    <row r="384" spans="1:40" s="144" customFormat="1">
      <c r="A384" s="994"/>
      <c r="B384" s="994"/>
      <c r="C384" s="236"/>
      <c r="D384" s="236"/>
      <c r="E384" s="236"/>
      <c r="F384" s="371"/>
      <c r="G384" s="865">
        <v>3</v>
      </c>
      <c r="H384" s="859">
        <v>2020</v>
      </c>
      <c r="I384" s="866">
        <v>2020</v>
      </c>
      <c r="J384" s="866">
        <v>2020</v>
      </c>
      <c r="K384" s="621" t="s">
        <v>306</v>
      </c>
      <c r="L384" s="1081">
        <v>0</v>
      </c>
      <c r="M384" s="89">
        <v>157266.66666666669</v>
      </c>
      <c r="N384" s="89">
        <v>0</v>
      </c>
      <c r="O384" s="1082">
        <v>157266.66666666669</v>
      </c>
      <c r="P384" s="598">
        <v>157266.66666666669</v>
      </c>
      <c r="Q384" s="776">
        <v>131708.3574344494</v>
      </c>
      <c r="R384" s="776">
        <v>1666.6666666666667</v>
      </c>
      <c r="S384" s="776">
        <v>1395.8070944727574</v>
      </c>
      <c r="T384" s="533">
        <v>1666.6666666666667</v>
      </c>
      <c r="U384" s="1086">
        <v>0</v>
      </c>
      <c r="V384" s="8">
        <v>0</v>
      </c>
      <c r="W384" s="1084">
        <v>1666.6666666666667</v>
      </c>
      <c r="X384" s="89">
        <v>1666.6666666666667</v>
      </c>
      <c r="Y384" s="8">
        <v>60000</v>
      </c>
      <c r="Z384" s="8"/>
      <c r="AA384" s="8">
        <v>0</v>
      </c>
      <c r="AB384" s="8">
        <v>0</v>
      </c>
      <c r="AC384" s="8">
        <v>0</v>
      </c>
      <c r="AD384" s="1130">
        <v>94.36</v>
      </c>
      <c r="AE384" s="8"/>
      <c r="AF384" s="89">
        <v>157266.66666666669</v>
      </c>
      <c r="AG384" s="1383"/>
      <c r="AH384" s="1130">
        <v>243.52827913979471</v>
      </c>
      <c r="AI384" s="1382">
        <v>0</v>
      </c>
      <c r="AJ384" s="89">
        <v>0</v>
      </c>
      <c r="AK384" s="1081">
        <v>0</v>
      </c>
      <c r="AL384" s="1082">
        <v>157266.66666666669</v>
      </c>
      <c r="AM384" s="89"/>
      <c r="AN384" s="1082">
        <v>157266.66666666669</v>
      </c>
    </row>
    <row r="385" spans="1:40" s="144" customFormat="1">
      <c r="A385" s="994"/>
      <c r="B385" s="994"/>
      <c r="C385" s="236"/>
      <c r="D385" s="236"/>
      <c r="E385" s="236"/>
      <c r="F385" s="371"/>
      <c r="G385" s="865">
        <v>4</v>
      </c>
      <c r="H385" s="859">
        <v>2020</v>
      </c>
      <c r="I385" s="866">
        <v>2020</v>
      </c>
      <c r="J385" s="866">
        <v>2021</v>
      </c>
      <c r="K385" s="621" t="s">
        <v>306</v>
      </c>
      <c r="L385" s="1081">
        <v>0</v>
      </c>
      <c r="M385" s="89">
        <v>157266.66666666669</v>
      </c>
      <c r="N385" s="89">
        <v>0</v>
      </c>
      <c r="O385" s="1082">
        <v>157266.66666666669</v>
      </c>
      <c r="P385" s="598">
        <v>157266.66666666669</v>
      </c>
      <c r="Q385" s="776">
        <v>127872.19168393145</v>
      </c>
      <c r="R385" s="776">
        <v>1666.6666666666667</v>
      </c>
      <c r="S385" s="776">
        <v>1355.1525189055897</v>
      </c>
      <c r="T385" s="533">
        <v>1666.6666666666667</v>
      </c>
      <c r="U385" s="1086">
        <v>0</v>
      </c>
      <c r="V385" s="8">
        <v>0</v>
      </c>
      <c r="W385" s="1084">
        <v>1666.6666666666667</v>
      </c>
      <c r="X385" s="89">
        <v>1666.6666666666667</v>
      </c>
      <c r="Y385" s="8">
        <v>60000</v>
      </c>
      <c r="Z385" s="8"/>
      <c r="AA385" s="8">
        <v>0</v>
      </c>
      <c r="AB385" s="8">
        <v>0</v>
      </c>
      <c r="AC385" s="8">
        <v>0</v>
      </c>
      <c r="AD385" s="1130">
        <v>94.36</v>
      </c>
      <c r="AE385" s="8"/>
      <c r="AF385" s="89">
        <v>157266.66666666669</v>
      </c>
      <c r="AG385" s="1383"/>
      <c r="AH385" s="1130">
        <v>243.52827913979471</v>
      </c>
      <c r="AI385" s="1382">
        <v>0</v>
      </c>
      <c r="AJ385" s="89">
        <v>0</v>
      </c>
      <c r="AK385" s="1081">
        <v>0</v>
      </c>
      <c r="AL385" s="1082">
        <v>157266.66666666669</v>
      </c>
      <c r="AM385" s="89"/>
      <c r="AN385" s="1082">
        <v>157266.66666666669</v>
      </c>
    </row>
    <row r="386" spans="1:40" s="144" customFormat="1">
      <c r="A386" s="994"/>
      <c r="B386" s="994"/>
      <c r="C386" s="236"/>
      <c r="D386" s="236"/>
      <c r="E386" s="236"/>
      <c r="F386" s="371"/>
      <c r="G386" s="865">
        <v>5</v>
      </c>
      <c r="H386" s="859">
        <v>2020</v>
      </c>
      <c r="I386" s="866">
        <v>2020</v>
      </c>
      <c r="J386" s="866">
        <v>2021</v>
      </c>
      <c r="K386" s="621" t="s">
        <v>306</v>
      </c>
      <c r="L386" s="1081">
        <v>0</v>
      </c>
      <c r="M386" s="89">
        <v>157266.66666666669</v>
      </c>
      <c r="N386" s="89">
        <v>0</v>
      </c>
      <c r="O386" s="1082">
        <v>157266.66666666669</v>
      </c>
      <c r="P386" s="598">
        <v>157266.66666666669</v>
      </c>
      <c r="Q386" s="776">
        <v>127872.19168393145</v>
      </c>
      <c r="R386" s="776">
        <v>1666.6666666666667</v>
      </c>
      <c r="S386" s="776">
        <v>1355.1525189055897</v>
      </c>
      <c r="T386" s="533">
        <v>1666.6666666666667</v>
      </c>
      <c r="U386" s="1086">
        <v>0</v>
      </c>
      <c r="V386" s="8">
        <v>0</v>
      </c>
      <c r="W386" s="1084">
        <v>1666.6666666666667</v>
      </c>
      <c r="X386" s="89">
        <v>1666.6666666666667</v>
      </c>
      <c r="Y386" s="8">
        <v>60000</v>
      </c>
      <c r="Z386" s="8"/>
      <c r="AA386" s="8">
        <v>0</v>
      </c>
      <c r="AB386" s="8">
        <v>0</v>
      </c>
      <c r="AC386" s="8">
        <v>0</v>
      </c>
      <c r="AD386" s="1130">
        <v>94.36</v>
      </c>
      <c r="AE386" s="8"/>
      <c r="AF386" s="89">
        <v>157266.66666666669</v>
      </c>
      <c r="AG386" s="1383"/>
      <c r="AH386" s="1130">
        <v>243.52827913979471</v>
      </c>
      <c r="AI386" s="1382">
        <v>0</v>
      </c>
      <c r="AJ386" s="89">
        <v>0</v>
      </c>
      <c r="AK386" s="1081">
        <v>0</v>
      </c>
      <c r="AL386" s="1082">
        <v>157266.66666666669</v>
      </c>
      <c r="AM386" s="89"/>
      <c r="AN386" s="1082">
        <v>157266.66666666669</v>
      </c>
    </row>
    <row r="387" spans="1:40" s="144" customFormat="1">
      <c r="A387" s="994"/>
      <c r="B387" s="994"/>
      <c r="C387" s="236"/>
      <c r="D387" s="236"/>
      <c r="E387" s="236"/>
      <c r="F387" s="371"/>
      <c r="G387" s="865">
        <v>6</v>
      </c>
      <c r="H387" s="859">
        <v>2020</v>
      </c>
      <c r="I387" s="866">
        <v>2020</v>
      </c>
      <c r="J387" s="866">
        <v>2021</v>
      </c>
      <c r="K387" s="621" t="s">
        <v>306</v>
      </c>
      <c r="L387" s="1081">
        <v>0</v>
      </c>
      <c r="M387" s="89">
        <v>157266.66666666669</v>
      </c>
      <c r="N387" s="89">
        <v>0</v>
      </c>
      <c r="O387" s="1082">
        <v>157266.66666666669</v>
      </c>
      <c r="P387" s="598">
        <v>157266.66666666669</v>
      </c>
      <c r="Q387" s="776">
        <v>127872.19168393145</v>
      </c>
      <c r="R387" s="776">
        <v>1666.6666666666667</v>
      </c>
      <c r="S387" s="776">
        <v>1355.1525189055897</v>
      </c>
      <c r="T387" s="533">
        <v>1666.6666666666667</v>
      </c>
      <c r="U387" s="1086">
        <v>0</v>
      </c>
      <c r="V387" s="8">
        <v>0</v>
      </c>
      <c r="W387" s="1084">
        <v>1666.6666666666667</v>
      </c>
      <c r="X387" s="89">
        <v>1666.6666666666667</v>
      </c>
      <c r="Y387" s="8">
        <v>60000</v>
      </c>
      <c r="Z387" s="8"/>
      <c r="AA387" s="8">
        <v>0</v>
      </c>
      <c r="AB387" s="8">
        <v>0</v>
      </c>
      <c r="AC387" s="8">
        <v>0</v>
      </c>
      <c r="AD387" s="1130">
        <v>94.36</v>
      </c>
      <c r="AE387" s="8"/>
      <c r="AF387" s="89">
        <v>157266.66666666669</v>
      </c>
      <c r="AG387" s="1383"/>
      <c r="AH387" s="1130">
        <v>243.52827913979471</v>
      </c>
      <c r="AI387" s="1382">
        <v>0</v>
      </c>
      <c r="AJ387" s="89">
        <v>0</v>
      </c>
      <c r="AK387" s="1081">
        <v>0</v>
      </c>
      <c r="AL387" s="1082">
        <v>157266.66666666669</v>
      </c>
      <c r="AM387" s="89"/>
      <c r="AN387" s="1082">
        <v>157266.66666666669</v>
      </c>
    </row>
    <row r="388" spans="1:40" s="144" customFormat="1">
      <c r="A388" s="994"/>
      <c r="B388" s="994"/>
      <c r="C388" s="236"/>
      <c r="D388" s="236"/>
      <c r="E388" s="236"/>
      <c r="F388" s="371"/>
      <c r="G388" s="865">
        <v>7</v>
      </c>
      <c r="H388" s="859">
        <v>2020</v>
      </c>
      <c r="I388" s="866">
        <v>2021</v>
      </c>
      <c r="J388" s="866">
        <v>2021</v>
      </c>
      <c r="K388" s="621" t="s">
        <v>306</v>
      </c>
      <c r="L388" s="1081">
        <v>0</v>
      </c>
      <c r="M388" s="89">
        <v>157266.66666666669</v>
      </c>
      <c r="N388" s="89">
        <v>0</v>
      </c>
      <c r="O388" s="1082">
        <v>157266.66666666669</v>
      </c>
      <c r="P388" s="598">
        <v>157266.66666666669</v>
      </c>
      <c r="Q388" s="776">
        <v>127872.19168393145</v>
      </c>
      <c r="R388" s="776">
        <v>1666.6666666666667</v>
      </c>
      <c r="S388" s="776">
        <v>1355.1525189055897</v>
      </c>
      <c r="T388" s="533">
        <v>1666.6666666666667</v>
      </c>
      <c r="U388" s="1086">
        <v>0</v>
      </c>
      <c r="V388" s="8">
        <v>0</v>
      </c>
      <c r="W388" s="1084">
        <v>1666.6666666666667</v>
      </c>
      <c r="X388" s="89">
        <v>1666.6666666666667</v>
      </c>
      <c r="Y388" s="8">
        <v>60000</v>
      </c>
      <c r="Z388" s="8"/>
      <c r="AA388" s="8">
        <v>0</v>
      </c>
      <c r="AB388" s="8">
        <v>0</v>
      </c>
      <c r="AC388" s="8">
        <v>0</v>
      </c>
      <c r="AD388" s="1130">
        <v>94.36</v>
      </c>
      <c r="AE388" s="8"/>
      <c r="AF388" s="89">
        <v>157266.66666666669</v>
      </c>
      <c r="AG388" s="1383"/>
      <c r="AH388" s="1130">
        <v>249.61648611828954</v>
      </c>
      <c r="AI388" s="1382">
        <v>0</v>
      </c>
      <c r="AJ388" s="89">
        <v>0</v>
      </c>
      <c r="AK388" s="1081">
        <v>0</v>
      </c>
      <c r="AL388" s="1082">
        <v>157266.66666666669</v>
      </c>
      <c r="AM388" s="89"/>
      <c r="AN388" s="1082">
        <v>157266.66666666669</v>
      </c>
    </row>
    <row r="389" spans="1:40" s="144" customFormat="1">
      <c r="A389" s="994"/>
      <c r="B389" s="994"/>
      <c r="C389" s="236"/>
      <c r="D389" s="236"/>
      <c r="E389" s="236"/>
      <c r="F389" s="371"/>
      <c r="G389" s="865">
        <v>8</v>
      </c>
      <c r="H389" s="859">
        <v>2020</v>
      </c>
      <c r="I389" s="866">
        <v>2021</v>
      </c>
      <c r="J389" s="866">
        <v>2021</v>
      </c>
      <c r="K389" s="621" t="s">
        <v>306</v>
      </c>
      <c r="L389" s="1081">
        <v>0</v>
      </c>
      <c r="M389" s="89">
        <v>157266.66666666669</v>
      </c>
      <c r="N389" s="89">
        <v>0</v>
      </c>
      <c r="O389" s="1082">
        <v>157266.66666666669</v>
      </c>
      <c r="P389" s="598">
        <v>157266.66666666669</v>
      </c>
      <c r="Q389" s="776">
        <v>127872.19168393145</v>
      </c>
      <c r="R389" s="776">
        <v>1666.6666666666667</v>
      </c>
      <c r="S389" s="776">
        <v>1355.1525189055897</v>
      </c>
      <c r="T389" s="533">
        <v>1666.6666666666667</v>
      </c>
      <c r="U389" s="1086">
        <v>0</v>
      </c>
      <c r="V389" s="8">
        <v>0</v>
      </c>
      <c r="W389" s="1084">
        <v>1666.6666666666667</v>
      </c>
      <c r="X389" s="89">
        <v>1666.6666666666667</v>
      </c>
      <c r="Y389" s="8">
        <v>60000</v>
      </c>
      <c r="Z389" s="8"/>
      <c r="AA389" s="8">
        <v>0</v>
      </c>
      <c r="AB389" s="8">
        <v>0</v>
      </c>
      <c r="AC389" s="8">
        <v>0</v>
      </c>
      <c r="AD389" s="1130">
        <v>94.36</v>
      </c>
      <c r="AE389" s="8"/>
      <c r="AF389" s="89">
        <v>157266.66666666669</v>
      </c>
      <c r="AG389" s="1383"/>
      <c r="AH389" s="1130">
        <v>249.61648611828954</v>
      </c>
      <c r="AI389" s="1382">
        <v>0</v>
      </c>
      <c r="AJ389" s="89">
        <v>0</v>
      </c>
      <c r="AK389" s="1081">
        <v>0</v>
      </c>
      <c r="AL389" s="1082">
        <v>157266.66666666669</v>
      </c>
      <c r="AM389" s="89"/>
      <c r="AN389" s="1082">
        <v>157266.66666666669</v>
      </c>
    </row>
    <row r="390" spans="1:40" s="144" customFormat="1">
      <c r="A390" s="994"/>
      <c r="B390" s="994"/>
      <c r="C390" s="236"/>
      <c r="D390" s="236"/>
      <c r="E390" s="236"/>
      <c r="F390" s="371"/>
      <c r="G390" s="865">
        <v>9</v>
      </c>
      <c r="H390" s="859">
        <v>2020</v>
      </c>
      <c r="I390" s="866">
        <v>2021</v>
      </c>
      <c r="J390" s="866">
        <v>2021</v>
      </c>
      <c r="K390" s="621" t="s">
        <v>306</v>
      </c>
      <c r="L390" s="1081">
        <v>0</v>
      </c>
      <c r="M390" s="89">
        <v>157266.66666666669</v>
      </c>
      <c r="N390" s="89">
        <v>0</v>
      </c>
      <c r="O390" s="1082">
        <v>157266.66666666669</v>
      </c>
      <c r="P390" s="598">
        <v>157266.66666666669</v>
      </c>
      <c r="Q390" s="776">
        <v>127872.19168393145</v>
      </c>
      <c r="R390" s="776">
        <v>1666.6666666666667</v>
      </c>
      <c r="S390" s="776">
        <v>1355.1525189055897</v>
      </c>
      <c r="T390" s="533">
        <v>1666.6666666666667</v>
      </c>
      <c r="U390" s="1086">
        <v>0</v>
      </c>
      <c r="V390" s="8">
        <v>0</v>
      </c>
      <c r="W390" s="1084">
        <v>1666.6666666666667</v>
      </c>
      <c r="X390" s="89">
        <v>1666.6666666666667</v>
      </c>
      <c r="Y390" s="8">
        <v>60000</v>
      </c>
      <c r="Z390" s="8"/>
      <c r="AA390" s="8">
        <v>0</v>
      </c>
      <c r="AB390" s="8">
        <v>0</v>
      </c>
      <c r="AC390" s="8">
        <v>0</v>
      </c>
      <c r="AD390" s="1130">
        <v>94.36</v>
      </c>
      <c r="AE390" s="8"/>
      <c r="AF390" s="89">
        <v>157266.66666666669</v>
      </c>
      <c r="AG390" s="1383"/>
      <c r="AH390" s="1130">
        <v>249.61648611828954</v>
      </c>
      <c r="AI390" s="1382">
        <v>0</v>
      </c>
      <c r="AJ390" s="89">
        <v>0</v>
      </c>
      <c r="AK390" s="1081">
        <v>0</v>
      </c>
      <c r="AL390" s="1082">
        <v>157266.66666666669</v>
      </c>
      <c r="AM390" s="89"/>
      <c r="AN390" s="1082">
        <v>157266.66666666669</v>
      </c>
    </row>
    <row r="391" spans="1:40" s="144" customFormat="1">
      <c r="A391" s="994"/>
      <c r="B391" s="994"/>
      <c r="C391" s="236"/>
      <c r="D391" s="236"/>
      <c r="E391" s="236"/>
      <c r="F391" s="371"/>
      <c r="G391" s="865">
        <v>10</v>
      </c>
      <c r="H391" s="859">
        <v>2020</v>
      </c>
      <c r="I391" s="866">
        <v>2021</v>
      </c>
      <c r="J391" s="866">
        <v>2021</v>
      </c>
      <c r="K391" s="621" t="s">
        <v>306</v>
      </c>
      <c r="L391" s="1081">
        <v>0</v>
      </c>
      <c r="M391" s="89">
        <v>157266.66666666669</v>
      </c>
      <c r="N391" s="89">
        <v>0</v>
      </c>
      <c r="O391" s="1082">
        <v>157266.66666666669</v>
      </c>
      <c r="P391" s="598">
        <v>157266.66666666669</v>
      </c>
      <c r="Q391" s="776">
        <v>127872.19168393145</v>
      </c>
      <c r="R391" s="776">
        <v>1666.6666666666667</v>
      </c>
      <c r="S391" s="776">
        <v>1355.1525189055897</v>
      </c>
      <c r="T391" s="533">
        <v>1666.6666666666667</v>
      </c>
      <c r="U391" s="1086">
        <v>0</v>
      </c>
      <c r="V391" s="8">
        <v>0</v>
      </c>
      <c r="W391" s="1084">
        <v>1666.6666666666667</v>
      </c>
      <c r="X391" s="89">
        <v>1666.6666666666667</v>
      </c>
      <c r="Y391" s="8">
        <v>60000</v>
      </c>
      <c r="Z391" s="8"/>
      <c r="AA391" s="8">
        <v>0</v>
      </c>
      <c r="AB391" s="8">
        <v>0</v>
      </c>
      <c r="AC391" s="8">
        <v>0</v>
      </c>
      <c r="AD391" s="1130">
        <v>94.36</v>
      </c>
      <c r="AE391" s="8"/>
      <c r="AF391" s="89">
        <v>157266.66666666669</v>
      </c>
      <c r="AG391" s="1383"/>
      <c r="AH391" s="1130">
        <v>249.61648611828954</v>
      </c>
      <c r="AI391" s="1382">
        <v>0</v>
      </c>
      <c r="AJ391" s="89">
        <v>0</v>
      </c>
      <c r="AK391" s="1081">
        <v>0</v>
      </c>
      <c r="AL391" s="1082">
        <v>157266.66666666669</v>
      </c>
      <c r="AM391" s="89"/>
      <c r="AN391" s="1082">
        <v>157266.66666666669</v>
      </c>
    </row>
    <row r="392" spans="1:40" s="144" customFormat="1">
      <c r="A392" s="994"/>
      <c r="B392" s="994"/>
      <c r="C392" s="236"/>
      <c r="D392" s="236"/>
      <c r="E392" s="236"/>
      <c r="F392" s="371"/>
      <c r="G392" s="865">
        <v>11</v>
      </c>
      <c r="H392" s="859">
        <v>2020</v>
      </c>
      <c r="I392" s="866">
        <v>2021</v>
      </c>
      <c r="J392" s="866">
        <v>2021</v>
      </c>
      <c r="K392" s="621" t="s">
        <v>306</v>
      </c>
      <c r="L392" s="1081">
        <v>0</v>
      </c>
      <c r="M392" s="89">
        <v>157266.66666666669</v>
      </c>
      <c r="N392" s="89">
        <v>0</v>
      </c>
      <c r="O392" s="1082">
        <v>157266.66666666669</v>
      </c>
      <c r="P392" s="598">
        <v>157266.66666666669</v>
      </c>
      <c r="Q392" s="776">
        <v>127872.19168393145</v>
      </c>
      <c r="R392" s="776">
        <v>1666.6666666666667</v>
      </c>
      <c r="S392" s="776">
        <v>1355.1525189055897</v>
      </c>
      <c r="T392" s="533">
        <v>1666.6666666666667</v>
      </c>
      <c r="U392" s="1086">
        <v>0</v>
      </c>
      <c r="V392" s="8">
        <v>0</v>
      </c>
      <c r="W392" s="1084">
        <v>1666.6666666666667</v>
      </c>
      <c r="X392" s="89">
        <v>1666.6666666666667</v>
      </c>
      <c r="Y392" s="8">
        <v>60000</v>
      </c>
      <c r="Z392" s="8"/>
      <c r="AA392" s="8">
        <v>0</v>
      </c>
      <c r="AB392" s="8">
        <v>0</v>
      </c>
      <c r="AC392" s="8">
        <v>0</v>
      </c>
      <c r="AD392" s="1130">
        <v>94.36</v>
      </c>
      <c r="AE392" s="8"/>
      <c r="AF392" s="89">
        <v>157266.66666666669</v>
      </c>
      <c r="AG392" s="1383"/>
      <c r="AH392" s="1130">
        <v>249.61648611828954</v>
      </c>
      <c r="AI392" s="1382">
        <v>0</v>
      </c>
      <c r="AJ392" s="89">
        <v>0</v>
      </c>
      <c r="AK392" s="1081">
        <v>0</v>
      </c>
      <c r="AL392" s="1082">
        <v>157266.66666666669</v>
      </c>
      <c r="AM392" s="89"/>
      <c r="AN392" s="1082">
        <v>157266.66666666669</v>
      </c>
    </row>
    <row r="393" spans="1:40" s="144" customFormat="1">
      <c r="A393" s="994"/>
      <c r="B393" s="994"/>
      <c r="C393" s="236"/>
      <c r="D393" s="236"/>
      <c r="E393" s="236"/>
      <c r="F393" s="371"/>
      <c r="G393" s="865">
        <v>12</v>
      </c>
      <c r="H393" s="859">
        <v>2020</v>
      </c>
      <c r="I393" s="866">
        <v>2021</v>
      </c>
      <c r="J393" s="866">
        <v>2021</v>
      </c>
      <c r="K393" s="621" t="s">
        <v>306</v>
      </c>
      <c r="L393" s="1081">
        <v>0</v>
      </c>
      <c r="M393" s="89">
        <v>157266.66666666669</v>
      </c>
      <c r="N393" s="89">
        <v>0</v>
      </c>
      <c r="O393" s="1082">
        <v>157266.66666666669</v>
      </c>
      <c r="P393" s="598">
        <v>157266.66666666669</v>
      </c>
      <c r="Q393" s="776">
        <v>127872.19168393145</v>
      </c>
      <c r="R393" s="776">
        <v>1666.6666666666667</v>
      </c>
      <c r="S393" s="776">
        <v>1355.1525189055897</v>
      </c>
      <c r="T393" s="533">
        <v>1666.6666666666667</v>
      </c>
      <c r="U393" s="1086">
        <v>0</v>
      </c>
      <c r="V393" s="8">
        <v>0</v>
      </c>
      <c r="W393" s="1084">
        <v>1666.6666666666667</v>
      </c>
      <c r="X393" s="89">
        <v>1666.6666666666667</v>
      </c>
      <c r="Y393" s="8">
        <v>60000</v>
      </c>
      <c r="Z393" s="8"/>
      <c r="AA393" s="8">
        <v>0</v>
      </c>
      <c r="AB393" s="8">
        <v>0</v>
      </c>
      <c r="AC393" s="8">
        <v>0</v>
      </c>
      <c r="AD393" s="1130">
        <v>94.36</v>
      </c>
      <c r="AE393" s="8"/>
      <c r="AF393" s="89">
        <v>157266.66666666669</v>
      </c>
      <c r="AG393" s="1383"/>
      <c r="AH393" s="1130">
        <v>249.61648611828954</v>
      </c>
      <c r="AI393" s="1382">
        <v>0</v>
      </c>
      <c r="AJ393" s="89">
        <v>0</v>
      </c>
      <c r="AK393" s="1081">
        <v>0</v>
      </c>
      <c r="AL393" s="1082">
        <v>157266.66666666669</v>
      </c>
      <c r="AM393" s="89"/>
      <c r="AN393" s="1082">
        <v>157266.66666666669</v>
      </c>
    </row>
    <row r="394" spans="1:40" s="144" customFormat="1">
      <c r="A394" s="994"/>
      <c r="B394" s="994"/>
      <c r="C394" s="236"/>
      <c r="D394" s="236"/>
      <c r="E394" s="236"/>
      <c r="F394" s="371"/>
      <c r="G394" s="865">
        <v>1</v>
      </c>
      <c r="H394" s="859">
        <v>2021</v>
      </c>
      <c r="I394" s="866">
        <v>2021</v>
      </c>
      <c r="J394" s="866">
        <v>2021</v>
      </c>
      <c r="K394" s="621" t="s">
        <v>306</v>
      </c>
      <c r="L394" s="1081">
        <v>0</v>
      </c>
      <c r="M394" s="89">
        <v>157266.66666666669</v>
      </c>
      <c r="N394" s="89">
        <v>0</v>
      </c>
      <c r="O394" s="1082">
        <v>157266.66666666669</v>
      </c>
      <c r="P394" s="598">
        <v>157266.66666666669</v>
      </c>
      <c r="Q394" s="776">
        <v>127872.19168393145</v>
      </c>
      <c r="R394" s="776">
        <v>1666.6666666666667</v>
      </c>
      <c r="S394" s="776">
        <v>1355.1525189055897</v>
      </c>
      <c r="T394" s="533">
        <v>1666.6666666666667</v>
      </c>
      <c r="U394" s="1086">
        <v>0</v>
      </c>
      <c r="V394" s="8">
        <v>0</v>
      </c>
      <c r="W394" s="1084">
        <v>1666.6666666666667</v>
      </c>
      <c r="X394" s="89">
        <v>1666.6666666666667</v>
      </c>
      <c r="Y394" s="8">
        <v>60000</v>
      </c>
      <c r="Z394" s="8"/>
      <c r="AA394" s="8">
        <v>0</v>
      </c>
      <c r="AB394" s="8">
        <v>0</v>
      </c>
      <c r="AC394" s="8">
        <v>0</v>
      </c>
      <c r="AD394" s="1130">
        <v>94.36</v>
      </c>
      <c r="AE394" s="8"/>
      <c r="AF394" s="89">
        <v>157266.66666666669</v>
      </c>
      <c r="AG394" s="1383"/>
      <c r="AH394" s="1130">
        <v>249.61648611828954</v>
      </c>
      <c r="AI394" s="1382">
        <v>0</v>
      </c>
      <c r="AJ394" s="89">
        <v>0</v>
      </c>
      <c r="AK394" s="1081">
        <v>0</v>
      </c>
      <c r="AL394" s="1082">
        <v>157266.66666666669</v>
      </c>
      <c r="AM394" s="89"/>
      <c r="AN394" s="1082">
        <v>157266.66666666669</v>
      </c>
    </row>
    <row r="395" spans="1:40" s="144" customFormat="1">
      <c r="A395" s="994"/>
      <c r="B395" s="994"/>
      <c r="C395" s="236"/>
      <c r="D395" s="236"/>
      <c r="E395" s="236"/>
      <c r="F395" s="371"/>
      <c r="G395" s="865">
        <v>2</v>
      </c>
      <c r="H395" s="859">
        <v>2021</v>
      </c>
      <c r="I395" s="866">
        <v>2021</v>
      </c>
      <c r="J395" s="866">
        <v>2021</v>
      </c>
      <c r="K395" s="621" t="s">
        <v>306</v>
      </c>
      <c r="L395" s="1081">
        <v>0</v>
      </c>
      <c r="M395" s="89">
        <v>157266.66666666669</v>
      </c>
      <c r="N395" s="89">
        <v>0</v>
      </c>
      <c r="O395" s="1082">
        <v>157266.66666666669</v>
      </c>
      <c r="P395" s="598">
        <v>157266.66666666669</v>
      </c>
      <c r="Q395" s="776">
        <v>127872.19168393145</v>
      </c>
      <c r="R395" s="776">
        <v>1666.6666666666667</v>
      </c>
      <c r="S395" s="776">
        <v>1355.1525189055897</v>
      </c>
      <c r="T395" s="533">
        <v>1666.6666666666667</v>
      </c>
      <c r="U395" s="1086">
        <v>0</v>
      </c>
      <c r="V395" s="8">
        <v>0</v>
      </c>
      <c r="W395" s="1084">
        <v>1666.6666666666667</v>
      </c>
      <c r="X395" s="89">
        <v>1666.6666666666667</v>
      </c>
      <c r="Y395" s="8">
        <v>60000</v>
      </c>
      <c r="Z395" s="8"/>
      <c r="AA395" s="8">
        <v>0</v>
      </c>
      <c r="AB395" s="8">
        <v>0</v>
      </c>
      <c r="AC395" s="8">
        <v>0</v>
      </c>
      <c r="AD395" s="1130">
        <v>94.36</v>
      </c>
      <c r="AE395" s="8"/>
      <c r="AF395" s="89">
        <v>157266.66666666669</v>
      </c>
      <c r="AG395" s="1383"/>
      <c r="AH395" s="1130">
        <v>249.61648611828954</v>
      </c>
      <c r="AI395" s="1382">
        <v>0</v>
      </c>
      <c r="AJ395" s="89">
        <v>0</v>
      </c>
      <c r="AK395" s="1081">
        <v>0</v>
      </c>
      <c r="AL395" s="1082">
        <v>157266.66666666669</v>
      </c>
      <c r="AM395" s="89"/>
      <c r="AN395" s="1082">
        <v>157266.66666666669</v>
      </c>
    </row>
    <row r="396" spans="1:40" s="144" customFormat="1">
      <c r="A396" s="994"/>
      <c r="B396" s="994"/>
      <c r="C396" s="236"/>
      <c r="D396" s="236"/>
      <c r="E396" s="236"/>
      <c r="F396" s="371"/>
      <c r="G396" s="865">
        <v>3</v>
      </c>
      <c r="H396" s="859">
        <v>2021</v>
      </c>
      <c r="I396" s="866">
        <v>2021</v>
      </c>
      <c r="J396" s="866">
        <v>2021</v>
      </c>
      <c r="K396" s="621" t="s">
        <v>306</v>
      </c>
      <c r="L396" s="1081">
        <v>0</v>
      </c>
      <c r="M396" s="89">
        <v>157266.66666666669</v>
      </c>
      <c r="N396" s="89">
        <v>0</v>
      </c>
      <c r="O396" s="1082">
        <v>157266.66666666669</v>
      </c>
      <c r="P396" s="598">
        <v>157266.66666666669</v>
      </c>
      <c r="Q396" s="776">
        <v>127872.19168393145</v>
      </c>
      <c r="R396" s="776">
        <v>1666.6666666666667</v>
      </c>
      <c r="S396" s="776">
        <v>1355.1525189055897</v>
      </c>
      <c r="T396" s="533">
        <v>1666.6666666666667</v>
      </c>
      <c r="U396" s="1086">
        <v>0</v>
      </c>
      <c r="V396" s="8">
        <v>0</v>
      </c>
      <c r="W396" s="1084">
        <v>1666.6666666666667</v>
      </c>
      <c r="X396" s="89">
        <v>1666.6666666666667</v>
      </c>
      <c r="Y396" s="8">
        <v>60000</v>
      </c>
      <c r="Z396" s="8"/>
      <c r="AA396" s="8">
        <v>0</v>
      </c>
      <c r="AB396" s="8">
        <v>0</v>
      </c>
      <c r="AC396" s="8">
        <v>0</v>
      </c>
      <c r="AD396" s="1130">
        <v>94.36</v>
      </c>
      <c r="AE396" s="8"/>
      <c r="AF396" s="89">
        <v>157266.66666666669</v>
      </c>
      <c r="AG396" s="1383"/>
      <c r="AH396" s="1130">
        <v>249.61648611828954</v>
      </c>
      <c r="AI396" s="1382">
        <v>0</v>
      </c>
      <c r="AJ396" s="89">
        <v>0</v>
      </c>
      <c r="AK396" s="1081">
        <v>0</v>
      </c>
      <c r="AL396" s="1082">
        <v>157266.66666666669</v>
      </c>
      <c r="AM396" s="89"/>
      <c r="AN396" s="1082">
        <v>157266.66666666669</v>
      </c>
    </row>
    <row r="397" spans="1:40" s="144" customFormat="1">
      <c r="A397" s="994"/>
      <c r="B397" s="994"/>
      <c r="C397" s="236"/>
      <c r="D397" s="236"/>
      <c r="E397" s="236"/>
      <c r="F397" s="371"/>
      <c r="G397" s="865">
        <v>4</v>
      </c>
      <c r="H397" s="859">
        <v>2021</v>
      </c>
      <c r="I397" s="866">
        <v>2021</v>
      </c>
      <c r="J397" s="866">
        <v>2022</v>
      </c>
      <c r="K397" s="621" t="s">
        <v>306</v>
      </c>
      <c r="L397" s="1081">
        <v>0</v>
      </c>
      <c r="M397" s="89">
        <v>157266.66666666669</v>
      </c>
      <c r="N397" s="89">
        <v>0</v>
      </c>
      <c r="O397" s="1082">
        <v>157266.66666666669</v>
      </c>
      <c r="P397" s="598">
        <v>157266.66666666669</v>
      </c>
      <c r="Q397" s="776">
        <v>124147.75891643831</v>
      </c>
      <c r="R397" s="776">
        <v>1666.6666666666667</v>
      </c>
      <c r="S397" s="776">
        <v>1315.6820571898929</v>
      </c>
      <c r="T397" s="533">
        <v>1666.6666666666665</v>
      </c>
      <c r="U397" s="1086">
        <v>0</v>
      </c>
      <c r="V397" s="8">
        <v>0</v>
      </c>
      <c r="W397" s="1084">
        <v>1666.6666666666667</v>
      </c>
      <c r="X397" s="89">
        <v>1666.6666666666667</v>
      </c>
      <c r="Y397" s="8">
        <v>60000</v>
      </c>
      <c r="Z397" s="8"/>
      <c r="AA397" s="8">
        <v>0</v>
      </c>
      <c r="AB397" s="8">
        <v>0</v>
      </c>
      <c r="AC397" s="8">
        <v>0</v>
      </c>
      <c r="AD397" s="1130">
        <v>94.36</v>
      </c>
      <c r="AE397" s="8"/>
      <c r="AF397" s="89">
        <v>157266.66666666669</v>
      </c>
      <c r="AG397" s="1383"/>
      <c r="AH397" s="1130">
        <v>249.61648611828954</v>
      </c>
      <c r="AI397" s="1382">
        <v>0</v>
      </c>
      <c r="AJ397" s="89">
        <v>0</v>
      </c>
      <c r="AK397" s="1081">
        <v>0</v>
      </c>
      <c r="AL397" s="1082">
        <v>157266.66666666669</v>
      </c>
      <c r="AM397" s="89"/>
      <c r="AN397" s="1082">
        <v>157266.66666666669</v>
      </c>
    </row>
    <row r="398" spans="1:40" s="144" customFormat="1">
      <c r="A398" s="994"/>
      <c r="B398" s="994"/>
      <c r="C398" s="236"/>
      <c r="D398" s="236"/>
      <c r="E398" s="236"/>
      <c r="F398" s="371"/>
      <c r="G398" s="865">
        <v>5</v>
      </c>
      <c r="H398" s="859">
        <v>2021</v>
      </c>
      <c r="I398" s="866">
        <v>2021</v>
      </c>
      <c r="J398" s="866">
        <v>2022</v>
      </c>
      <c r="K398" s="621" t="s">
        <v>306</v>
      </c>
      <c r="L398" s="1081">
        <v>0</v>
      </c>
      <c r="M398" s="89">
        <v>157266.66666666669</v>
      </c>
      <c r="N398" s="89">
        <v>0</v>
      </c>
      <c r="O398" s="1082">
        <v>157266.66666666669</v>
      </c>
      <c r="P398" s="598">
        <v>157266.66666666669</v>
      </c>
      <c r="Q398" s="776">
        <v>124147.75891643831</v>
      </c>
      <c r="R398" s="776">
        <v>1666.6666666666667</v>
      </c>
      <c r="S398" s="776">
        <v>1315.6820571898929</v>
      </c>
      <c r="T398" s="533">
        <v>1666.6666666666665</v>
      </c>
      <c r="U398" s="1086">
        <v>0</v>
      </c>
      <c r="V398" s="8">
        <v>0</v>
      </c>
      <c r="W398" s="1084">
        <v>1666.6666666666667</v>
      </c>
      <c r="X398" s="89">
        <v>1666.6666666666667</v>
      </c>
      <c r="Y398" s="8">
        <v>60000</v>
      </c>
      <c r="Z398" s="8"/>
      <c r="AA398" s="8">
        <v>0</v>
      </c>
      <c r="AB398" s="8">
        <v>0</v>
      </c>
      <c r="AC398" s="8">
        <v>0</v>
      </c>
      <c r="AD398" s="1130">
        <v>94.36</v>
      </c>
      <c r="AE398" s="8"/>
      <c r="AF398" s="89">
        <v>157266.66666666669</v>
      </c>
      <c r="AG398" s="1383"/>
      <c r="AH398" s="1130">
        <v>249.61648611828954</v>
      </c>
      <c r="AI398" s="1382">
        <v>0</v>
      </c>
      <c r="AJ398" s="89">
        <v>0</v>
      </c>
      <c r="AK398" s="1081">
        <v>0</v>
      </c>
      <c r="AL398" s="1082">
        <v>157266.66666666669</v>
      </c>
      <c r="AM398" s="89"/>
      <c r="AN398" s="1082">
        <v>157266.66666666669</v>
      </c>
    </row>
    <row r="399" spans="1:40" s="144" customFormat="1">
      <c r="A399" s="994"/>
      <c r="B399" s="994"/>
      <c r="C399" s="236"/>
      <c r="D399" s="236"/>
      <c r="E399" s="236"/>
      <c r="F399" s="371"/>
      <c r="G399" s="865">
        <v>6</v>
      </c>
      <c r="H399" s="859">
        <v>2021</v>
      </c>
      <c r="I399" s="866">
        <v>2021</v>
      </c>
      <c r="J399" s="866">
        <v>2022</v>
      </c>
      <c r="K399" s="621" t="s">
        <v>306</v>
      </c>
      <c r="L399" s="1081">
        <v>0</v>
      </c>
      <c r="M399" s="89">
        <v>157266.66666666669</v>
      </c>
      <c r="N399" s="89">
        <v>0</v>
      </c>
      <c r="O399" s="1082">
        <v>157266.66666666669</v>
      </c>
      <c r="P399" s="598">
        <v>157266.66666666669</v>
      </c>
      <c r="Q399" s="776">
        <v>124147.75891643831</v>
      </c>
      <c r="R399" s="776">
        <v>1666.6666666666667</v>
      </c>
      <c r="S399" s="776">
        <v>1315.6820571898929</v>
      </c>
      <c r="T399" s="533">
        <v>1666.6666666666665</v>
      </c>
      <c r="U399" s="1086">
        <v>0</v>
      </c>
      <c r="V399" s="8">
        <v>0</v>
      </c>
      <c r="W399" s="1084">
        <v>1666.6666666666667</v>
      </c>
      <c r="X399" s="89">
        <v>1666.6666666666667</v>
      </c>
      <c r="Y399" s="8">
        <v>60000</v>
      </c>
      <c r="Z399" s="8"/>
      <c r="AA399" s="8">
        <v>0</v>
      </c>
      <c r="AB399" s="8">
        <v>0</v>
      </c>
      <c r="AC399" s="8">
        <v>0</v>
      </c>
      <c r="AD399" s="1130">
        <v>94.36</v>
      </c>
      <c r="AE399" s="8"/>
      <c r="AF399" s="89">
        <v>157266.66666666669</v>
      </c>
      <c r="AG399" s="1383"/>
      <c r="AH399" s="1130">
        <v>249.61648611828954</v>
      </c>
      <c r="AI399" s="1382">
        <v>0</v>
      </c>
      <c r="AJ399" s="89">
        <v>0</v>
      </c>
      <c r="AK399" s="1081">
        <v>0</v>
      </c>
      <c r="AL399" s="1082">
        <v>157266.66666666669</v>
      </c>
      <c r="AM399" s="89"/>
      <c r="AN399" s="1082">
        <v>157266.66666666669</v>
      </c>
    </row>
    <row r="400" spans="1:40" s="144" customFormat="1">
      <c r="A400" s="994"/>
      <c r="B400" s="994"/>
      <c r="C400" s="236"/>
      <c r="D400" s="236"/>
      <c r="E400" s="236"/>
      <c r="F400" s="371"/>
      <c r="G400" s="865">
        <v>7</v>
      </c>
      <c r="H400" s="859">
        <v>2021</v>
      </c>
      <c r="I400" s="866">
        <v>2022</v>
      </c>
      <c r="J400" s="866">
        <v>2022</v>
      </c>
      <c r="K400" s="621" t="s">
        <v>306</v>
      </c>
      <c r="L400" s="1081">
        <v>0</v>
      </c>
      <c r="M400" s="89">
        <v>157266.66666666669</v>
      </c>
      <c r="N400" s="89">
        <v>0</v>
      </c>
      <c r="O400" s="1082">
        <v>157266.66666666669</v>
      </c>
      <c r="P400" s="598">
        <v>157266.66666666669</v>
      </c>
      <c r="Q400" s="776">
        <v>124147.75891643831</v>
      </c>
      <c r="R400" s="776">
        <v>1666.6666666666667</v>
      </c>
      <c r="S400" s="776">
        <v>1315.6820571898929</v>
      </c>
      <c r="T400" s="533">
        <v>1666.6666666666665</v>
      </c>
      <c r="U400" s="1086">
        <v>0</v>
      </c>
      <c r="V400" s="8">
        <v>0</v>
      </c>
      <c r="W400" s="1084">
        <v>1666.6666666666667</v>
      </c>
      <c r="X400" s="89">
        <v>1666.6666666666667</v>
      </c>
      <c r="Y400" s="8">
        <v>60000</v>
      </c>
      <c r="Z400" s="8"/>
      <c r="AA400" s="8">
        <v>0</v>
      </c>
      <c r="AB400" s="8">
        <v>0</v>
      </c>
      <c r="AC400" s="8">
        <v>0</v>
      </c>
      <c r="AD400" s="1130">
        <v>94.36</v>
      </c>
      <c r="AE400" s="8"/>
      <c r="AF400" s="89">
        <v>157266.66666666669</v>
      </c>
      <c r="AG400" s="1383"/>
      <c r="AH400" s="1130">
        <v>255.85689827124676</v>
      </c>
      <c r="AI400" s="1382">
        <v>0</v>
      </c>
      <c r="AJ400" s="89">
        <v>0</v>
      </c>
      <c r="AK400" s="1081">
        <v>0</v>
      </c>
      <c r="AL400" s="1082">
        <v>157266.66666666669</v>
      </c>
      <c r="AM400" s="89"/>
      <c r="AN400" s="1082">
        <v>157266.66666666669</v>
      </c>
    </row>
    <row r="401" spans="1:40" s="144" customFormat="1">
      <c r="A401" s="994"/>
      <c r="B401" s="994"/>
      <c r="C401" s="236"/>
      <c r="D401" s="236"/>
      <c r="E401" s="236"/>
      <c r="F401" s="371"/>
      <c r="G401" s="865">
        <v>8</v>
      </c>
      <c r="H401" s="859">
        <v>2021</v>
      </c>
      <c r="I401" s="866">
        <v>2022</v>
      </c>
      <c r="J401" s="866">
        <v>2022</v>
      </c>
      <c r="K401" s="621" t="s">
        <v>306</v>
      </c>
      <c r="L401" s="1081">
        <v>0</v>
      </c>
      <c r="M401" s="89">
        <v>157266.66666666669</v>
      </c>
      <c r="N401" s="89">
        <v>0</v>
      </c>
      <c r="O401" s="1082">
        <v>157266.66666666669</v>
      </c>
      <c r="P401" s="598">
        <v>157266.66666666669</v>
      </c>
      <c r="Q401" s="776">
        <v>124147.75891643831</v>
      </c>
      <c r="R401" s="776">
        <v>1666.6666666666667</v>
      </c>
      <c r="S401" s="776">
        <v>1315.6820571898929</v>
      </c>
      <c r="T401" s="533">
        <v>1666.6666666666665</v>
      </c>
      <c r="U401" s="1086">
        <v>0</v>
      </c>
      <c r="V401" s="8">
        <v>0</v>
      </c>
      <c r="W401" s="1084">
        <v>1666.6666666666667</v>
      </c>
      <c r="X401" s="89">
        <v>1666.6666666666667</v>
      </c>
      <c r="Y401" s="8">
        <v>60000</v>
      </c>
      <c r="Z401" s="8"/>
      <c r="AA401" s="8">
        <v>0</v>
      </c>
      <c r="AB401" s="8">
        <v>0</v>
      </c>
      <c r="AC401" s="8">
        <v>0</v>
      </c>
      <c r="AD401" s="1130">
        <v>94.36</v>
      </c>
      <c r="AE401" s="8"/>
      <c r="AF401" s="89">
        <v>157266.66666666669</v>
      </c>
      <c r="AG401" s="1383"/>
      <c r="AH401" s="1130">
        <v>255.85689827124676</v>
      </c>
      <c r="AI401" s="1382">
        <v>0</v>
      </c>
      <c r="AJ401" s="89">
        <v>0</v>
      </c>
      <c r="AK401" s="1081">
        <v>0</v>
      </c>
      <c r="AL401" s="1082">
        <v>157266.66666666669</v>
      </c>
      <c r="AM401" s="89"/>
      <c r="AN401" s="1082">
        <v>157266.66666666669</v>
      </c>
    </row>
    <row r="402" spans="1:40" s="144" customFormat="1">
      <c r="A402" s="994"/>
      <c r="B402" s="994"/>
      <c r="C402" s="236"/>
      <c r="D402" s="236"/>
      <c r="E402" s="236"/>
      <c r="F402" s="371"/>
      <c r="G402" s="865">
        <v>9</v>
      </c>
      <c r="H402" s="859">
        <v>2021</v>
      </c>
      <c r="I402" s="866">
        <v>2022</v>
      </c>
      <c r="J402" s="866">
        <v>2022</v>
      </c>
      <c r="K402" s="621" t="s">
        <v>306</v>
      </c>
      <c r="L402" s="1081">
        <v>0</v>
      </c>
      <c r="M402" s="89">
        <v>157266.66666666669</v>
      </c>
      <c r="N402" s="89">
        <v>0</v>
      </c>
      <c r="O402" s="1082">
        <v>157266.66666666669</v>
      </c>
      <c r="P402" s="598">
        <v>157266.66666666669</v>
      </c>
      <c r="Q402" s="776">
        <v>124147.75891643831</v>
      </c>
      <c r="R402" s="776">
        <v>1666.6666666666667</v>
      </c>
      <c r="S402" s="776">
        <v>1315.6820571898929</v>
      </c>
      <c r="T402" s="533">
        <v>1666.6666666666665</v>
      </c>
      <c r="U402" s="1086">
        <v>0</v>
      </c>
      <c r="V402" s="8">
        <v>0</v>
      </c>
      <c r="W402" s="1084">
        <v>1666.6666666666667</v>
      </c>
      <c r="X402" s="89">
        <v>1666.6666666666667</v>
      </c>
      <c r="Y402" s="8">
        <v>60000</v>
      </c>
      <c r="Z402" s="8"/>
      <c r="AA402" s="8">
        <v>0</v>
      </c>
      <c r="AB402" s="8">
        <v>0</v>
      </c>
      <c r="AC402" s="8">
        <v>0</v>
      </c>
      <c r="AD402" s="1130">
        <v>94.36</v>
      </c>
      <c r="AE402" s="8"/>
      <c r="AF402" s="89">
        <v>157266.66666666669</v>
      </c>
      <c r="AG402" s="1383"/>
      <c r="AH402" s="1130">
        <v>255.85689827124676</v>
      </c>
      <c r="AI402" s="1382">
        <v>0</v>
      </c>
      <c r="AJ402" s="89">
        <v>0</v>
      </c>
      <c r="AK402" s="1081">
        <v>0</v>
      </c>
      <c r="AL402" s="1082">
        <v>157266.66666666669</v>
      </c>
      <c r="AM402" s="89"/>
      <c r="AN402" s="1082">
        <v>157266.66666666669</v>
      </c>
    </row>
    <row r="403" spans="1:40" s="144" customFormat="1">
      <c r="A403" s="994"/>
      <c r="B403" s="994"/>
      <c r="C403" s="236"/>
      <c r="D403" s="236"/>
      <c r="E403" s="236"/>
      <c r="F403" s="371"/>
      <c r="G403" s="865">
        <v>10</v>
      </c>
      <c r="H403" s="859">
        <v>2021</v>
      </c>
      <c r="I403" s="866">
        <v>2022</v>
      </c>
      <c r="J403" s="866">
        <v>2022</v>
      </c>
      <c r="K403" s="621" t="s">
        <v>306</v>
      </c>
      <c r="L403" s="1081">
        <v>0</v>
      </c>
      <c r="M403" s="89">
        <v>157266.66666666669</v>
      </c>
      <c r="N403" s="89">
        <v>0</v>
      </c>
      <c r="O403" s="1082">
        <v>157266.66666666669</v>
      </c>
      <c r="P403" s="598">
        <v>157266.66666666669</v>
      </c>
      <c r="Q403" s="776">
        <v>124147.75891643831</v>
      </c>
      <c r="R403" s="776">
        <v>1666.6666666666667</v>
      </c>
      <c r="S403" s="776">
        <v>1315.6820571898929</v>
      </c>
      <c r="T403" s="533">
        <v>1666.6666666666665</v>
      </c>
      <c r="U403" s="1086">
        <v>0</v>
      </c>
      <c r="V403" s="8">
        <v>0</v>
      </c>
      <c r="W403" s="1084">
        <v>1666.6666666666667</v>
      </c>
      <c r="X403" s="89">
        <v>1666.6666666666667</v>
      </c>
      <c r="Y403" s="8">
        <v>60000</v>
      </c>
      <c r="Z403" s="8"/>
      <c r="AA403" s="8">
        <v>0</v>
      </c>
      <c r="AB403" s="8">
        <v>0</v>
      </c>
      <c r="AC403" s="8">
        <v>0</v>
      </c>
      <c r="AD403" s="1130">
        <v>94.36</v>
      </c>
      <c r="AE403" s="8"/>
      <c r="AF403" s="89">
        <v>157266.66666666669</v>
      </c>
      <c r="AG403" s="1383"/>
      <c r="AH403" s="1130">
        <v>255.85689827124676</v>
      </c>
      <c r="AI403" s="1382">
        <v>0</v>
      </c>
      <c r="AJ403" s="89">
        <v>0</v>
      </c>
      <c r="AK403" s="1081">
        <v>0</v>
      </c>
      <c r="AL403" s="1082">
        <v>157266.66666666669</v>
      </c>
      <c r="AM403" s="89"/>
      <c r="AN403" s="1082">
        <v>157266.66666666669</v>
      </c>
    </row>
    <row r="404" spans="1:40" s="144" customFormat="1">
      <c r="A404" s="994"/>
      <c r="B404" s="994"/>
      <c r="C404" s="236"/>
      <c r="D404" s="236"/>
      <c r="E404" s="236"/>
      <c r="F404" s="371"/>
      <c r="G404" s="865">
        <v>11</v>
      </c>
      <c r="H404" s="859">
        <v>2021</v>
      </c>
      <c r="I404" s="866">
        <v>2022</v>
      </c>
      <c r="J404" s="866">
        <v>2022</v>
      </c>
      <c r="K404" s="621" t="s">
        <v>306</v>
      </c>
      <c r="L404" s="1081">
        <v>0</v>
      </c>
      <c r="M404" s="89">
        <v>157266.66666666669</v>
      </c>
      <c r="N404" s="89">
        <v>0</v>
      </c>
      <c r="O404" s="1082">
        <v>157266.66666666669</v>
      </c>
      <c r="P404" s="598">
        <v>157266.66666666669</v>
      </c>
      <c r="Q404" s="776">
        <v>124147.75891643831</v>
      </c>
      <c r="R404" s="776">
        <v>1666.6666666666667</v>
      </c>
      <c r="S404" s="776">
        <v>1315.6820571898929</v>
      </c>
      <c r="T404" s="533">
        <v>1666.6666666666665</v>
      </c>
      <c r="U404" s="1086">
        <v>0</v>
      </c>
      <c r="V404" s="8">
        <v>0</v>
      </c>
      <c r="W404" s="1084">
        <v>1666.6666666666667</v>
      </c>
      <c r="X404" s="89">
        <v>1666.6666666666667</v>
      </c>
      <c r="Y404" s="8">
        <v>60000</v>
      </c>
      <c r="Z404" s="8"/>
      <c r="AA404" s="8">
        <v>0</v>
      </c>
      <c r="AB404" s="8">
        <v>0</v>
      </c>
      <c r="AC404" s="8">
        <v>0</v>
      </c>
      <c r="AD404" s="1130">
        <v>94.36</v>
      </c>
      <c r="AE404" s="8"/>
      <c r="AF404" s="89">
        <v>157266.66666666669</v>
      </c>
      <c r="AG404" s="1383"/>
      <c r="AH404" s="1130">
        <v>255.85689827124676</v>
      </c>
      <c r="AI404" s="1382">
        <v>0</v>
      </c>
      <c r="AJ404" s="89">
        <v>0</v>
      </c>
      <c r="AK404" s="1081">
        <v>0</v>
      </c>
      <c r="AL404" s="1082">
        <v>157266.66666666669</v>
      </c>
      <c r="AM404" s="89"/>
      <c r="AN404" s="1082">
        <v>157266.66666666669</v>
      </c>
    </row>
    <row r="405" spans="1:40" s="144" customFormat="1">
      <c r="A405" s="994"/>
      <c r="B405" s="994"/>
      <c r="C405" s="236"/>
      <c r="D405" s="236"/>
      <c r="E405" s="236"/>
      <c r="F405" s="371"/>
      <c r="G405" s="865">
        <v>12</v>
      </c>
      <c r="H405" s="859">
        <v>2021</v>
      </c>
      <c r="I405" s="866">
        <v>2022</v>
      </c>
      <c r="J405" s="866">
        <v>2022</v>
      </c>
      <c r="K405" s="621" t="s">
        <v>306</v>
      </c>
      <c r="L405" s="1081">
        <v>0</v>
      </c>
      <c r="M405" s="89">
        <v>157266.66666666669</v>
      </c>
      <c r="N405" s="89">
        <v>0</v>
      </c>
      <c r="O405" s="1082">
        <v>157266.66666666669</v>
      </c>
      <c r="P405" s="598">
        <v>157266.66666666669</v>
      </c>
      <c r="Q405" s="776">
        <v>124147.75891643831</v>
      </c>
      <c r="R405" s="776">
        <v>1666.6666666666667</v>
      </c>
      <c r="S405" s="776">
        <v>1315.6820571898929</v>
      </c>
      <c r="T405" s="533">
        <v>1666.6666666666665</v>
      </c>
      <c r="U405" s="1086">
        <v>0</v>
      </c>
      <c r="V405" s="8">
        <v>0</v>
      </c>
      <c r="W405" s="1084">
        <v>1666.6666666666667</v>
      </c>
      <c r="X405" s="89">
        <v>1666.6666666666667</v>
      </c>
      <c r="Y405" s="8">
        <v>60000</v>
      </c>
      <c r="Z405" s="8"/>
      <c r="AA405" s="8">
        <v>0</v>
      </c>
      <c r="AB405" s="8">
        <v>0</v>
      </c>
      <c r="AC405" s="8">
        <v>0</v>
      </c>
      <c r="AD405" s="1130">
        <v>94.36</v>
      </c>
      <c r="AE405" s="8"/>
      <c r="AF405" s="89">
        <v>157266.66666666669</v>
      </c>
      <c r="AG405" s="1383"/>
      <c r="AH405" s="1130">
        <v>255.85689827124676</v>
      </c>
      <c r="AI405" s="1382">
        <v>0</v>
      </c>
      <c r="AJ405" s="89">
        <v>0</v>
      </c>
      <c r="AK405" s="1081">
        <v>0</v>
      </c>
      <c r="AL405" s="1082">
        <v>157266.66666666669</v>
      </c>
      <c r="AM405" s="89"/>
      <c r="AN405" s="1082">
        <v>157266.66666666669</v>
      </c>
    </row>
    <row r="406" spans="1:40" s="144" customFormat="1">
      <c r="A406" s="994"/>
      <c r="B406" s="994"/>
      <c r="C406" s="236"/>
      <c r="D406" s="236"/>
      <c r="E406" s="236"/>
      <c r="F406" s="371"/>
      <c r="G406" s="865">
        <v>1</v>
      </c>
      <c r="H406" s="859">
        <v>2022</v>
      </c>
      <c r="I406" s="866">
        <v>2022</v>
      </c>
      <c r="J406" s="866">
        <v>2022</v>
      </c>
      <c r="K406" s="621" t="s">
        <v>306</v>
      </c>
      <c r="L406" s="1081">
        <v>0</v>
      </c>
      <c r="M406" s="89">
        <v>157266.66666666669</v>
      </c>
      <c r="N406" s="89">
        <v>0</v>
      </c>
      <c r="O406" s="1082">
        <v>157266.66666666669</v>
      </c>
      <c r="P406" s="598">
        <v>157266.66666666669</v>
      </c>
      <c r="Q406" s="776">
        <v>124147.75891643831</v>
      </c>
      <c r="R406" s="776">
        <v>1666.6666666666667</v>
      </c>
      <c r="S406" s="776">
        <v>1315.6820571898929</v>
      </c>
      <c r="T406" s="533">
        <v>1666.6666666666665</v>
      </c>
      <c r="U406" s="1086">
        <v>0</v>
      </c>
      <c r="V406" s="8">
        <v>0</v>
      </c>
      <c r="W406" s="1084">
        <v>1666.6666666666667</v>
      </c>
      <c r="X406" s="89">
        <v>1666.6666666666667</v>
      </c>
      <c r="Y406" s="8">
        <v>60000</v>
      </c>
      <c r="Z406" s="8"/>
      <c r="AA406" s="8">
        <v>0</v>
      </c>
      <c r="AB406" s="8">
        <v>0</v>
      </c>
      <c r="AC406" s="8">
        <v>0</v>
      </c>
      <c r="AD406" s="1130">
        <v>94.36</v>
      </c>
      <c r="AE406" s="8"/>
      <c r="AF406" s="89">
        <v>157266.66666666669</v>
      </c>
      <c r="AG406" s="1383"/>
      <c r="AH406" s="1130">
        <v>255.85689827124676</v>
      </c>
      <c r="AI406" s="1382">
        <v>0</v>
      </c>
      <c r="AJ406" s="89">
        <v>0</v>
      </c>
      <c r="AK406" s="1081">
        <v>0</v>
      </c>
      <c r="AL406" s="1082">
        <v>157266.66666666669</v>
      </c>
      <c r="AM406" s="89"/>
      <c r="AN406" s="1082">
        <v>157266.66666666669</v>
      </c>
    </row>
    <row r="407" spans="1:40" s="144" customFormat="1">
      <c r="A407" s="994"/>
      <c r="B407" s="994"/>
      <c r="C407" s="236"/>
      <c r="D407" s="236"/>
      <c r="E407" s="236"/>
      <c r="F407" s="371"/>
      <c r="G407" s="865">
        <v>2</v>
      </c>
      <c r="H407" s="859">
        <v>2022</v>
      </c>
      <c r="I407" s="866">
        <v>2022</v>
      </c>
      <c r="J407" s="866">
        <v>2022</v>
      </c>
      <c r="K407" s="621" t="s">
        <v>306</v>
      </c>
      <c r="L407" s="1081">
        <v>0</v>
      </c>
      <c r="M407" s="89">
        <v>157266.66666666669</v>
      </c>
      <c r="N407" s="89">
        <v>0</v>
      </c>
      <c r="O407" s="1082">
        <v>157266.66666666669</v>
      </c>
      <c r="P407" s="598">
        <v>157266.66666666669</v>
      </c>
      <c r="Q407" s="776">
        <v>124147.75891643831</v>
      </c>
      <c r="R407" s="776">
        <v>1666.6666666666667</v>
      </c>
      <c r="S407" s="776">
        <v>1315.6820571898929</v>
      </c>
      <c r="T407" s="533">
        <v>1666.6666666666665</v>
      </c>
      <c r="U407" s="1086">
        <v>0</v>
      </c>
      <c r="V407" s="8">
        <v>0</v>
      </c>
      <c r="W407" s="1084">
        <v>1666.6666666666667</v>
      </c>
      <c r="X407" s="89">
        <v>1666.6666666666667</v>
      </c>
      <c r="Y407" s="8">
        <v>60000</v>
      </c>
      <c r="Z407" s="8"/>
      <c r="AA407" s="8">
        <v>0</v>
      </c>
      <c r="AB407" s="8">
        <v>0</v>
      </c>
      <c r="AC407" s="8">
        <v>0</v>
      </c>
      <c r="AD407" s="1130">
        <v>94.36</v>
      </c>
      <c r="AE407" s="8"/>
      <c r="AF407" s="89">
        <v>157266.66666666669</v>
      </c>
      <c r="AG407" s="1383"/>
      <c r="AH407" s="1130">
        <v>255.85689827124676</v>
      </c>
      <c r="AI407" s="1382">
        <v>0</v>
      </c>
      <c r="AJ407" s="89">
        <v>0</v>
      </c>
      <c r="AK407" s="1081">
        <v>0</v>
      </c>
      <c r="AL407" s="1082">
        <v>157266.66666666669</v>
      </c>
      <c r="AM407" s="89"/>
      <c r="AN407" s="1082">
        <v>157266.66666666669</v>
      </c>
    </row>
    <row r="408" spans="1:40" s="144" customFormat="1">
      <c r="A408" s="994"/>
      <c r="B408" s="994"/>
      <c r="C408" s="236"/>
      <c r="D408" s="236"/>
      <c r="E408" s="236"/>
      <c r="F408" s="371"/>
      <c r="G408" s="865">
        <v>3</v>
      </c>
      <c r="H408" s="859">
        <v>2022</v>
      </c>
      <c r="I408" s="866">
        <v>2022</v>
      </c>
      <c r="J408" s="866">
        <v>2022</v>
      </c>
      <c r="K408" s="621" t="s">
        <v>306</v>
      </c>
      <c r="L408" s="1081">
        <v>0</v>
      </c>
      <c r="M408" s="89">
        <v>157266.66666666669</v>
      </c>
      <c r="N408" s="89">
        <v>0</v>
      </c>
      <c r="O408" s="1082">
        <v>157266.66666666669</v>
      </c>
      <c r="P408" s="598">
        <v>157266.66666666669</v>
      </c>
      <c r="Q408" s="776">
        <v>124147.75891643831</v>
      </c>
      <c r="R408" s="776">
        <v>1666.6666666666667</v>
      </c>
      <c r="S408" s="776">
        <v>1315.6820571898929</v>
      </c>
      <c r="T408" s="533">
        <v>1666.6666666666665</v>
      </c>
      <c r="U408" s="1086">
        <v>0</v>
      </c>
      <c r="V408" s="8">
        <v>0</v>
      </c>
      <c r="W408" s="1084">
        <v>1666.6666666666667</v>
      </c>
      <c r="X408" s="89">
        <v>1666.6666666666667</v>
      </c>
      <c r="Y408" s="8">
        <v>60000</v>
      </c>
      <c r="Z408" s="8"/>
      <c r="AA408" s="8">
        <v>0</v>
      </c>
      <c r="AB408" s="8">
        <v>0</v>
      </c>
      <c r="AC408" s="8">
        <v>0</v>
      </c>
      <c r="AD408" s="1130">
        <v>94.36</v>
      </c>
      <c r="AE408" s="8"/>
      <c r="AF408" s="89">
        <v>157266.66666666669</v>
      </c>
      <c r="AG408" s="1383"/>
      <c r="AH408" s="1130">
        <v>255.85689827124676</v>
      </c>
      <c r="AI408" s="1382">
        <v>0</v>
      </c>
      <c r="AJ408" s="89">
        <v>0</v>
      </c>
      <c r="AK408" s="1081">
        <v>0</v>
      </c>
      <c r="AL408" s="1082">
        <v>157266.66666666669</v>
      </c>
      <c r="AM408" s="89"/>
      <c r="AN408" s="1082">
        <v>157266.66666666669</v>
      </c>
    </row>
    <row r="409" spans="1:40" s="144" customFormat="1">
      <c r="A409" s="994"/>
      <c r="B409" s="994"/>
      <c r="C409" s="236"/>
      <c r="D409" s="236"/>
      <c r="E409" s="236"/>
      <c r="F409" s="371"/>
      <c r="G409" s="865">
        <v>4</v>
      </c>
      <c r="H409" s="859">
        <v>2022</v>
      </c>
      <c r="I409" s="866">
        <v>2022</v>
      </c>
      <c r="J409" s="866">
        <v>2023</v>
      </c>
      <c r="K409" s="621" t="s">
        <v>306</v>
      </c>
      <c r="L409" s="1081">
        <v>0</v>
      </c>
      <c r="M409" s="89">
        <v>157266.66666666669</v>
      </c>
      <c r="N409" s="89">
        <v>0</v>
      </c>
      <c r="O409" s="1082">
        <v>157266.66666666669</v>
      </c>
      <c r="P409" s="598">
        <v>157266.66666666669</v>
      </c>
      <c r="Q409" s="776">
        <v>120531.80477324108</v>
      </c>
      <c r="R409" s="776">
        <v>1666.6666666666667</v>
      </c>
      <c r="S409" s="776">
        <v>1277.3612205727115</v>
      </c>
      <c r="T409" s="533">
        <v>1666.6666666666667</v>
      </c>
      <c r="U409" s="1086">
        <v>0</v>
      </c>
      <c r="V409" s="8">
        <v>0</v>
      </c>
      <c r="W409" s="1084">
        <v>1666.6666666666667</v>
      </c>
      <c r="X409" s="89">
        <v>1666.6666666666667</v>
      </c>
      <c r="Y409" s="8">
        <v>60000</v>
      </c>
      <c r="Z409" s="8"/>
      <c r="AA409" s="8">
        <v>0</v>
      </c>
      <c r="AB409" s="8">
        <v>0</v>
      </c>
      <c r="AC409" s="8">
        <v>0</v>
      </c>
      <c r="AD409" s="1130">
        <v>94.36</v>
      </c>
      <c r="AE409" s="8"/>
      <c r="AF409" s="89">
        <v>157266.66666666669</v>
      </c>
      <c r="AG409" s="1383"/>
      <c r="AH409" s="1130">
        <v>255.85689827124676</v>
      </c>
      <c r="AI409" s="1382">
        <v>0</v>
      </c>
      <c r="AJ409" s="89">
        <v>0</v>
      </c>
      <c r="AK409" s="1081">
        <v>0</v>
      </c>
      <c r="AL409" s="1082">
        <v>157266.66666666669</v>
      </c>
      <c r="AM409" s="89"/>
      <c r="AN409" s="1082">
        <v>157266.66666666669</v>
      </c>
    </row>
    <row r="410" spans="1:40" s="144" customFormat="1">
      <c r="A410" s="994"/>
      <c r="B410" s="994"/>
      <c r="C410" s="236"/>
      <c r="D410" s="236"/>
      <c r="E410" s="236"/>
      <c r="F410" s="371"/>
      <c r="G410" s="865">
        <v>5</v>
      </c>
      <c r="H410" s="859">
        <v>2022</v>
      </c>
      <c r="I410" s="866">
        <v>2022</v>
      </c>
      <c r="J410" s="866">
        <v>2023</v>
      </c>
      <c r="K410" s="621" t="s">
        <v>306</v>
      </c>
      <c r="L410" s="1081">
        <v>0</v>
      </c>
      <c r="M410" s="89">
        <v>157266.66666666669</v>
      </c>
      <c r="N410" s="89">
        <v>0</v>
      </c>
      <c r="O410" s="1082">
        <v>157266.66666666669</v>
      </c>
      <c r="P410" s="598">
        <v>157266.66666666669</v>
      </c>
      <c r="Q410" s="776">
        <v>120531.80477324108</v>
      </c>
      <c r="R410" s="776">
        <v>1666.6666666666667</v>
      </c>
      <c r="S410" s="776">
        <v>1277.3612205727115</v>
      </c>
      <c r="T410" s="533">
        <v>1666.6666666666667</v>
      </c>
      <c r="U410" s="1086">
        <v>0</v>
      </c>
      <c r="V410" s="8">
        <v>0</v>
      </c>
      <c r="W410" s="1084">
        <v>1666.6666666666667</v>
      </c>
      <c r="X410" s="89">
        <v>1666.6666666666667</v>
      </c>
      <c r="Y410" s="8">
        <v>60000</v>
      </c>
      <c r="Z410" s="8"/>
      <c r="AA410" s="8">
        <v>0</v>
      </c>
      <c r="AB410" s="8">
        <v>0</v>
      </c>
      <c r="AC410" s="8">
        <v>0</v>
      </c>
      <c r="AD410" s="1130">
        <v>94.36</v>
      </c>
      <c r="AE410" s="8"/>
      <c r="AF410" s="89">
        <v>157266.66666666669</v>
      </c>
      <c r="AG410" s="1383"/>
      <c r="AH410" s="1130">
        <v>255.85689827124676</v>
      </c>
      <c r="AI410" s="1382">
        <v>0</v>
      </c>
      <c r="AJ410" s="89">
        <v>0</v>
      </c>
      <c r="AK410" s="1081">
        <v>0</v>
      </c>
      <c r="AL410" s="1082">
        <v>157266.66666666669</v>
      </c>
      <c r="AM410" s="89"/>
      <c r="AN410" s="1082">
        <v>157266.66666666669</v>
      </c>
    </row>
    <row r="411" spans="1:40" s="144" customFormat="1">
      <c r="A411" s="994"/>
      <c r="B411" s="994"/>
      <c r="C411" s="236"/>
      <c r="D411" s="236"/>
      <c r="E411" s="236"/>
      <c r="F411" s="371"/>
      <c r="G411" s="865">
        <v>6</v>
      </c>
      <c r="H411" s="859">
        <v>2022</v>
      </c>
      <c r="I411" s="866">
        <v>2022</v>
      </c>
      <c r="J411" s="866">
        <v>2023</v>
      </c>
      <c r="K411" s="621" t="s">
        <v>306</v>
      </c>
      <c r="L411" s="1081">
        <v>0</v>
      </c>
      <c r="M411" s="89">
        <v>157266.66666666669</v>
      </c>
      <c r="N411" s="89">
        <v>0</v>
      </c>
      <c r="O411" s="1082">
        <v>157266.66666666669</v>
      </c>
      <c r="P411" s="598">
        <v>157266.66666666669</v>
      </c>
      <c r="Q411" s="776">
        <v>120531.80477324108</v>
      </c>
      <c r="R411" s="776">
        <v>1666.6666666666667</v>
      </c>
      <c r="S411" s="776">
        <v>1277.3612205727115</v>
      </c>
      <c r="T411" s="533">
        <v>1666.6666666666667</v>
      </c>
      <c r="U411" s="1086">
        <v>0</v>
      </c>
      <c r="V411" s="8">
        <v>0</v>
      </c>
      <c r="W411" s="1084">
        <v>1666.6666666666667</v>
      </c>
      <c r="X411" s="89">
        <v>1666.6666666666667</v>
      </c>
      <c r="Y411" s="8">
        <v>60000</v>
      </c>
      <c r="Z411" s="8"/>
      <c r="AA411" s="8">
        <v>0</v>
      </c>
      <c r="AB411" s="8">
        <v>0</v>
      </c>
      <c r="AC411" s="8">
        <v>0</v>
      </c>
      <c r="AD411" s="1130">
        <v>94.36</v>
      </c>
      <c r="AE411" s="8"/>
      <c r="AF411" s="89">
        <v>157266.66666666669</v>
      </c>
      <c r="AG411" s="1383"/>
      <c r="AH411" s="1130">
        <v>255.85689827124676</v>
      </c>
      <c r="AI411" s="1382">
        <v>0</v>
      </c>
      <c r="AJ411" s="89">
        <v>0</v>
      </c>
      <c r="AK411" s="1081">
        <v>0</v>
      </c>
      <c r="AL411" s="1082">
        <v>157266.66666666669</v>
      </c>
      <c r="AM411" s="89"/>
      <c r="AN411" s="1082">
        <v>157266.66666666669</v>
      </c>
    </row>
    <row r="412" spans="1:40" s="144" customFormat="1">
      <c r="A412" s="994"/>
      <c r="B412" s="994"/>
      <c r="C412" s="236"/>
      <c r="D412" s="236"/>
      <c r="E412" s="236"/>
      <c r="F412" s="371"/>
      <c r="G412" s="865">
        <v>7</v>
      </c>
      <c r="H412" s="859">
        <v>2022</v>
      </c>
      <c r="I412" s="866">
        <v>2023</v>
      </c>
      <c r="J412" s="866">
        <v>2023</v>
      </c>
      <c r="K412" s="621" t="s">
        <v>306</v>
      </c>
      <c r="L412" s="1081">
        <v>0</v>
      </c>
      <c r="M412" s="89">
        <v>157266.66666666669</v>
      </c>
      <c r="N412" s="89">
        <v>0</v>
      </c>
      <c r="O412" s="1082">
        <v>157266.66666666669</v>
      </c>
      <c r="P412" s="598">
        <v>157266.66666666669</v>
      </c>
      <c r="Q412" s="776">
        <v>120531.80477324108</v>
      </c>
      <c r="R412" s="776">
        <v>1666.6666666666667</v>
      </c>
      <c r="S412" s="776">
        <v>1277.3612205727115</v>
      </c>
      <c r="T412" s="533">
        <v>1666.6666666666667</v>
      </c>
      <c r="U412" s="1086">
        <v>0</v>
      </c>
      <c r="V412" s="8">
        <v>0</v>
      </c>
      <c r="W412" s="1084">
        <v>1666.6666666666667</v>
      </c>
      <c r="X412" s="89">
        <v>1666.6666666666667</v>
      </c>
      <c r="Y412" s="8">
        <v>60000</v>
      </c>
      <c r="Z412" s="8"/>
      <c r="AA412" s="8">
        <v>0</v>
      </c>
      <c r="AB412" s="8">
        <v>0</v>
      </c>
      <c r="AC412" s="8">
        <v>0</v>
      </c>
      <c r="AD412" s="1130">
        <v>94.36</v>
      </c>
      <c r="AE412" s="8"/>
      <c r="AF412" s="89">
        <v>157266.66666666669</v>
      </c>
      <c r="AG412" s="1383"/>
      <c r="AH412" s="1130">
        <v>262.25332072802792</v>
      </c>
      <c r="AI412" s="1382">
        <v>0</v>
      </c>
      <c r="AJ412" s="89">
        <v>0</v>
      </c>
      <c r="AK412" s="1081">
        <v>0</v>
      </c>
      <c r="AL412" s="1082">
        <v>157266.66666666669</v>
      </c>
      <c r="AM412" s="89"/>
      <c r="AN412" s="1082">
        <v>157266.66666666669</v>
      </c>
    </row>
    <row r="413" spans="1:40" s="144" customFormat="1">
      <c r="A413" s="994"/>
      <c r="B413" s="994"/>
      <c r="C413" s="236"/>
      <c r="D413" s="236"/>
      <c r="E413" s="236"/>
      <c r="F413" s="371"/>
      <c r="G413" s="865">
        <v>8</v>
      </c>
      <c r="H413" s="859">
        <v>2022</v>
      </c>
      <c r="I413" s="866">
        <v>2023</v>
      </c>
      <c r="J413" s="866">
        <v>2023</v>
      </c>
      <c r="K413" s="621" t="s">
        <v>306</v>
      </c>
      <c r="L413" s="1081">
        <v>0</v>
      </c>
      <c r="M413" s="89">
        <v>157266.66666666669</v>
      </c>
      <c r="N413" s="89">
        <v>0</v>
      </c>
      <c r="O413" s="1082">
        <v>157266.66666666669</v>
      </c>
      <c r="P413" s="598">
        <v>157266.66666666669</v>
      </c>
      <c r="Q413" s="776">
        <v>120531.80477324108</v>
      </c>
      <c r="R413" s="776">
        <v>1666.6666666666667</v>
      </c>
      <c r="S413" s="776">
        <v>1277.3612205727115</v>
      </c>
      <c r="T413" s="533">
        <v>1666.6666666666667</v>
      </c>
      <c r="U413" s="1086">
        <v>0</v>
      </c>
      <c r="V413" s="8">
        <v>0</v>
      </c>
      <c r="W413" s="1084">
        <v>1666.6666666666667</v>
      </c>
      <c r="X413" s="89">
        <v>1666.6666666666667</v>
      </c>
      <c r="Y413" s="8">
        <v>60000</v>
      </c>
      <c r="Z413" s="8"/>
      <c r="AA413" s="8">
        <v>0</v>
      </c>
      <c r="AB413" s="8">
        <v>0</v>
      </c>
      <c r="AC413" s="8">
        <v>0</v>
      </c>
      <c r="AD413" s="1130">
        <v>94.36</v>
      </c>
      <c r="AE413" s="8"/>
      <c r="AF413" s="89">
        <v>157266.66666666669</v>
      </c>
      <c r="AG413" s="1383"/>
      <c r="AH413" s="1130">
        <v>262.25332072802792</v>
      </c>
      <c r="AI413" s="1382">
        <v>0</v>
      </c>
      <c r="AJ413" s="89">
        <v>0</v>
      </c>
      <c r="AK413" s="1081">
        <v>0</v>
      </c>
      <c r="AL413" s="1082">
        <v>157266.66666666669</v>
      </c>
      <c r="AM413" s="89"/>
      <c r="AN413" s="1082">
        <v>157266.66666666669</v>
      </c>
    </row>
    <row r="414" spans="1:40" s="144" customFormat="1">
      <c r="A414" s="994"/>
      <c r="B414" s="994"/>
      <c r="C414" s="236"/>
      <c r="D414" s="236"/>
      <c r="E414" s="236"/>
      <c r="F414" s="371"/>
      <c r="G414" s="865">
        <v>9</v>
      </c>
      <c r="H414" s="859">
        <v>2022</v>
      </c>
      <c r="I414" s="866">
        <v>2023</v>
      </c>
      <c r="J414" s="866">
        <v>2023</v>
      </c>
      <c r="K414" s="621" t="s">
        <v>306</v>
      </c>
      <c r="L414" s="1081">
        <v>0</v>
      </c>
      <c r="M414" s="89">
        <v>157266.66666666669</v>
      </c>
      <c r="N414" s="89">
        <v>0</v>
      </c>
      <c r="O414" s="1082">
        <v>157266.66666666669</v>
      </c>
      <c r="P414" s="598">
        <v>157266.66666666669</v>
      </c>
      <c r="Q414" s="776">
        <v>120531.80477324108</v>
      </c>
      <c r="R414" s="776">
        <v>1666.6666666666667</v>
      </c>
      <c r="S414" s="776">
        <v>1277.3612205727115</v>
      </c>
      <c r="T414" s="533">
        <v>1666.6666666666667</v>
      </c>
      <c r="U414" s="1086">
        <v>0</v>
      </c>
      <c r="V414" s="8">
        <v>0</v>
      </c>
      <c r="W414" s="1084">
        <v>1666.6666666666667</v>
      </c>
      <c r="X414" s="89">
        <v>1666.6666666666667</v>
      </c>
      <c r="Y414" s="8">
        <v>60000</v>
      </c>
      <c r="Z414" s="8"/>
      <c r="AA414" s="8">
        <v>0</v>
      </c>
      <c r="AB414" s="8">
        <v>0</v>
      </c>
      <c r="AC414" s="8">
        <v>0</v>
      </c>
      <c r="AD414" s="1130">
        <v>94.36</v>
      </c>
      <c r="AE414" s="8"/>
      <c r="AF414" s="89">
        <v>157266.66666666669</v>
      </c>
      <c r="AG414" s="1383"/>
      <c r="AH414" s="1130">
        <v>262.25332072802792</v>
      </c>
      <c r="AI414" s="1382">
        <v>0</v>
      </c>
      <c r="AJ414" s="89">
        <v>0</v>
      </c>
      <c r="AK414" s="1081">
        <v>0</v>
      </c>
      <c r="AL414" s="1082">
        <v>157266.66666666669</v>
      </c>
      <c r="AM414" s="89"/>
      <c r="AN414" s="1082">
        <v>157266.66666666669</v>
      </c>
    </row>
    <row r="415" spans="1:40" s="144" customFormat="1">
      <c r="A415" s="994"/>
      <c r="B415" s="994"/>
      <c r="C415" s="236"/>
      <c r="D415" s="236"/>
      <c r="E415" s="236"/>
      <c r="F415" s="371"/>
      <c r="G415" s="865">
        <v>10</v>
      </c>
      <c r="H415" s="859">
        <v>2022</v>
      </c>
      <c r="I415" s="866">
        <v>2023</v>
      </c>
      <c r="J415" s="866">
        <v>2023</v>
      </c>
      <c r="K415" s="621" t="s">
        <v>306</v>
      </c>
      <c r="L415" s="1081">
        <v>0</v>
      </c>
      <c r="M415" s="89">
        <v>157266.66666666669</v>
      </c>
      <c r="N415" s="89">
        <v>0</v>
      </c>
      <c r="O415" s="1082">
        <v>157266.66666666669</v>
      </c>
      <c r="P415" s="598">
        <v>157266.66666666669</v>
      </c>
      <c r="Q415" s="776">
        <v>120531.80477324108</v>
      </c>
      <c r="R415" s="776">
        <v>1666.6666666666667</v>
      </c>
      <c r="S415" s="776">
        <v>1277.3612205727115</v>
      </c>
      <c r="T415" s="533">
        <v>1666.6666666666667</v>
      </c>
      <c r="U415" s="1086">
        <v>0</v>
      </c>
      <c r="V415" s="8">
        <v>0</v>
      </c>
      <c r="W415" s="1084">
        <v>1666.6666666666667</v>
      </c>
      <c r="X415" s="89">
        <v>1666.6666666666667</v>
      </c>
      <c r="Y415" s="8">
        <v>60000</v>
      </c>
      <c r="Z415" s="8"/>
      <c r="AA415" s="8">
        <v>0</v>
      </c>
      <c r="AB415" s="8">
        <v>0</v>
      </c>
      <c r="AC415" s="8">
        <v>0</v>
      </c>
      <c r="AD415" s="1130">
        <v>94.36</v>
      </c>
      <c r="AE415" s="8"/>
      <c r="AF415" s="89">
        <v>157266.66666666669</v>
      </c>
      <c r="AG415" s="1383"/>
      <c r="AH415" s="1130">
        <v>262.25332072802792</v>
      </c>
      <c r="AI415" s="1382">
        <v>0</v>
      </c>
      <c r="AJ415" s="89">
        <v>0</v>
      </c>
      <c r="AK415" s="1081">
        <v>0</v>
      </c>
      <c r="AL415" s="1082">
        <v>157266.66666666669</v>
      </c>
      <c r="AM415" s="89"/>
      <c r="AN415" s="1082">
        <v>157266.66666666669</v>
      </c>
    </row>
    <row r="416" spans="1:40" s="144" customFormat="1">
      <c r="A416" s="994"/>
      <c r="B416" s="994"/>
      <c r="C416" s="236"/>
      <c r="D416" s="236"/>
      <c r="E416" s="236"/>
      <c r="F416" s="371"/>
      <c r="G416" s="865">
        <v>11</v>
      </c>
      <c r="H416" s="859">
        <v>2022</v>
      </c>
      <c r="I416" s="866">
        <v>2023</v>
      </c>
      <c r="J416" s="866">
        <v>2023</v>
      </c>
      <c r="K416" s="621" t="s">
        <v>306</v>
      </c>
      <c r="L416" s="1081">
        <v>0</v>
      </c>
      <c r="M416" s="89">
        <v>157266.66666666669</v>
      </c>
      <c r="N416" s="89">
        <v>0</v>
      </c>
      <c r="O416" s="1082">
        <v>157266.66666666669</v>
      </c>
      <c r="P416" s="598">
        <v>157266.66666666669</v>
      </c>
      <c r="Q416" s="776">
        <v>120531.80477324108</v>
      </c>
      <c r="R416" s="776">
        <v>1666.6666666666667</v>
      </c>
      <c r="S416" s="776">
        <v>1277.3612205727115</v>
      </c>
      <c r="T416" s="533">
        <v>1666.6666666666667</v>
      </c>
      <c r="U416" s="1086">
        <v>0</v>
      </c>
      <c r="V416" s="8">
        <v>0</v>
      </c>
      <c r="W416" s="1084">
        <v>1666.6666666666667</v>
      </c>
      <c r="X416" s="89">
        <v>1666.6666666666667</v>
      </c>
      <c r="Y416" s="8">
        <v>60000</v>
      </c>
      <c r="Z416" s="8"/>
      <c r="AA416" s="8">
        <v>0</v>
      </c>
      <c r="AB416" s="8">
        <v>0</v>
      </c>
      <c r="AC416" s="8">
        <v>0</v>
      </c>
      <c r="AD416" s="1130">
        <v>94.36</v>
      </c>
      <c r="AE416" s="8"/>
      <c r="AF416" s="89">
        <v>157266.66666666669</v>
      </c>
      <c r="AG416" s="1383"/>
      <c r="AH416" s="1130">
        <v>262.25332072802792</v>
      </c>
      <c r="AI416" s="1382">
        <v>0</v>
      </c>
      <c r="AJ416" s="89">
        <v>0</v>
      </c>
      <c r="AK416" s="1081">
        <v>0</v>
      </c>
      <c r="AL416" s="1082">
        <v>157266.66666666669</v>
      </c>
      <c r="AM416" s="89"/>
      <c r="AN416" s="1082">
        <v>157266.66666666669</v>
      </c>
    </row>
    <row r="417" spans="1:40" s="144" customFormat="1">
      <c r="A417" s="994"/>
      <c r="B417" s="994"/>
      <c r="C417" s="236"/>
      <c r="D417" s="236"/>
      <c r="E417" s="236"/>
      <c r="F417" s="371"/>
      <c r="G417" s="865">
        <v>12</v>
      </c>
      <c r="H417" s="859">
        <v>2022</v>
      </c>
      <c r="I417" s="866">
        <v>2023</v>
      </c>
      <c r="J417" s="866">
        <v>2023</v>
      </c>
      <c r="K417" s="621" t="s">
        <v>306</v>
      </c>
      <c r="L417" s="1081">
        <v>0</v>
      </c>
      <c r="M417" s="89">
        <v>157266.66666666669</v>
      </c>
      <c r="N417" s="89">
        <v>0</v>
      </c>
      <c r="O417" s="1082">
        <v>157266.66666666669</v>
      </c>
      <c r="P417" s="598">
        <v>157266.66666666669</v>
      </c>
      <c r="Q417" s="776">
        <v>120531.80477324108</v>
      </c>
      <c r="R417" s="776">
        <v>1666.6666666666667</v>
      </c>
      <c r="S417" s="776">
        <v>1277.3612205727115</v>
      </c>
      <c r="T417" s="533">
        <v>1666.6666666666667</v>
      </c>
      <c r="U417" s="1086">
        <v>0</v>
      </c>
      <c r="V417" s="8">
        <v>0</v>
      </c>
      <c r="W417" s="1084">
        <v>1666.6666666666667</v>
      </c>
      <c r="X417" s="89">
        <v>1666.6666666666667</v>
      </c>
      <c r="Y417" s="8">
        <v>60000</v>
      </c>
      <c r="Z417" s="8"/>
      <c r="AA417" s="8">
        <v>0</v>
      </c>
      <c r="AB417" s="8">
        <v>0</v>
      </c>
      <c r="AC417" s="8">
        <v>0</v>
      </c>
      <c r="AD417" s="1130">
        <v>94.36</v>
      </c>
      <c r="AE417" s="8"/>
      <c r="AF417" s="89">
        <v>157266.66666666669</v>
      </c>
      <c r="AG417" s="1383"/>
      <c r="AH417" s="1130">
        <v>262.25332072802792</v>
      </c>
      <c r="AI417" s="1382">
        <v>0</v>
      </c>
      <c r="AJ417" s="89">
        <v>0</v>
      </c>
      <c r="AK417" s="1081">
        <v>0</v>
      </c>
      <c r="AL417" s="1082">
        <v>157266.66666666669</v>
      </c>
      <c r="AM417" s="89"/>
      <c r="AN417" s="1082">
        <v>157266.66666666669</v>
      </c>
    </row>
    <row r="418" spans="1:40" s="144" customFormat="1">
      <c r="A418" s="994"/>
      <c r="B418" s="994"/>
      <c r="C418" s="236"/>
      <c r="D418" s="236"/>
      <c r="E418" s="236"/>
      <c r="F418" s="371"/>
      <c r="G418" s="865">
        <v>1</v>
      </c>
      <c r="H418" s="859">
        <v>2023</v>
      </c>
      <c r="I418" s="866">
        <v>2023</v>
      </c>
      <c r="J418" s="866">
        <v>2023</v>
      </c>
      <c r="K418" s="621" t="s">
        <v>306</v>
      </c>
      <c r="L418" s="1081">
        <v>0</v>
      </c>
      <c r="M418" s="89">
        <v>157266.66666666669</v>
      </c>
      <c r="N418" s="89">
        <v>0</v>
      </c>
      <c r="O418" s="1082">
        <v>157266.66666666669</v>
      </c>
      <c r="P418" s="598">
        <v>157266.66666666669</v>
      </c>
      <c r="Q418" s="776">
        <v>120531.80477324108</v>
      </c>
      <c r="R418" s="776">
        <v>1666.6666666666667</v>
      </c>
      <c r="S418" s="776">
        <v>1277.3612205727115</v>
      </c>
      <c r="T418" s="533">
        <v>1666.6666666666667</v>
      </c>
      <c r="U418" s="1086">
        <v>0</v>
      </c>
      <c r="V418" s="8">
        <v>0</v>
      </c>
      <c r="W418" s="1084">
        <v>1666.6666666666667</v>
      </c>
      <c r="X418" s="89">
        <v>1666.6666666666667</v>
      </c>
      <c r="Y418" s="8">
        <v>60000</v>
      </c>
      <c r="Z418" s="8"/>
      <c r="AA418" s="8">
        <v>0</v>
      </c>
      <c r="AB418" s="8">
        <v>0</v>
      </c>
      <c r="AC418" s="8">
        <v>0</v>
      </c>
      <c r="AD418" s="1130">
        <v>94.36</v>
      </c>
      <c r="AE418" s="8"/>
      <c r="AF418" s="89">
        <v>157266.66666666669</v>
      </c>
      <c r="AG418" s="1383"/>
      <c r="AH418" s="1130">
        <v>262.25332072802792</v>
      </c>
      <c r="AI418" s="1382">
        <v>0</v>
      </c>
      <c r="AJ418" s="89">
        <v>0</v>
      </c>
      <c r="AK418" s="1081">
        <v>0</v>
      </c>
      <c r="AL418" s="1082">
        <v>157266.66666666669</v>
      </c>
      <c r="AM418" s="89"/>
      <c r="AN418" s="1082">
        <v>157266.66666666669</v>
      </c>
    </row>
    <row r="419" spans="1:40" s="144" customFormat="1">
      <c r="A419" s="994"/>
      <c r="B419" s="994"/>
      <c r="C419" s="236"/>
      <c r="D419" s="236"/>
      <c r="E419" s="236"/>
      <c r="F419" s="371"/>
      <c r="G419" s="865">
        <v>2</v>
      </c>
      <c r="H419" s="859">
        <v>2023</v>
      </c>
      <c r="I419" s="866">
        <v>2023</v>
      </c>
      <c r="J419" s="866">
        <v>2023</v>
      </c>
      <c r="K419" s="621" t="s">
        <v>306</v>
      </c>
      <c r="L419" s="1081">
        <v>0</v>
      </c>
      <c r="M419" s="89">
        <v>157266.66666666669</v>
      </c>
      <c r="N419" s="89">
        <v>0</v>
      </c>
      <c r="O419" s="1082">
        <v>157266.66666666669</v>
      </c>
      <c r="P419" s="598">
        <v>157266.66666666669</v>
      </c>
      <c r="Q419" s="776">
        <v>120531.80477324108</v>
      </c>
      <c r="R419" s="776">
        <v>1666.6666666666667</v>
      </c>
      <c r="S419" s="776">
        <v>1277.3612205727115</v>
      </c>
      <c r="T419" s="533">
        <v>1666.6666666666667</v>
      </c>
      <c r="U419" s="1086">
        <v>0</v>
      </c>
      <c r="V419" s="8">
        <v>0</v>
      </c>
      <c r="W419" s="1084">
        <v>1666.6666666666667</v>
      </c>
      <c r="X419" s="89">
        <v>1666.6666666666667</v>
      </c>
      <c r="Y419" s="8">
        <v>60000</v>
      </c>
      <c r="Z419" s="8"/>
      <c r="AA419" s="8">
        <v>0</v>
      </c>
      <c r="AB419" s="8">
        <v>0</v>
      </c>
      <c r="AC419" s="8">
        <v>0</v>
      </c>
      <c r="AD419" s="1130">
        <v>94.36</v>
      </c>
      <c r="AE419" s="8"/>
      <c r="AF419" s="89">
        <v>157266.66666666669</v>
      </c>
      <c r="AG419" s="1383"/>
      <c r="AH419" s="1130">
        <v>262.25332072802792</v>
      </c>
      <c r="AI419" s="1382">
        <v>0</v>
      </c>
      <c r="AJ419" s="89">
        <v>0</v>
      </c>
      <c r="AK419" s="1081">
        <v>0</v>
      </c>
      <c r="AL419" s="1082">
        <v>157266.66666666669</v>
      </c>
      <c r="AM419" s="89"/>
      <c r="AN419" s="1082">
        <v>157266.66666666669</v>
      </c>
    </row>
    <row r="420" spans="1:40" s="144" customFormat="1">
      <c r="A420" s="994"/>
      <c r="B420" s="994"/>
      <c r="C420" s="236"/>
      <c r="D420" s="236"/>
      <c r="E420" s="236"/>
      <c r="F420" s="371"/>
      <c r="G420" s="865">
        <v>3</v>
      </c>
      <c r="H420" s="859">
        <v>2023</v>
      </c>
      <c r="I420" s="866">
        <v>2023</v>
      </c>
      <c r="J420" s="866">
        <v>2023</v>
      </c>
      <c r="K420" s="621" t="s">
        <v>306</v>
      </c>
      <c r="L420" s="1081">
        <v>0</v>
      </c>
      <c r="M420" s="89">
        <v>157266.66666666669</v>
      </c>
      <c r="N420" s="89">
        <v>0</v>
      </c>
      <c r="O420" s="1082">
        <v>157266.66666666669</v>
      </c>
      <c r="P420" s="598">
        <v>157266.66666666669</v>
      </c>
      <c r="Q420" s="776">
        <v>120531.80477324108</v>
      </c>
      <c r="R420" s="776">
        <v>1666.6666666666667</v>
      </c>
      <c r="S420" s="776">
        <v>1277.3612205727115</v>
      </c>
      <c r="T420" s="533">
        <v>1666.6666666666667</v>
      </c>
      <c r="U420" s="1086">
        <v>0</v>
      </c>
      <c r="V420" s="8">
        <v>0</v>
      </c>
      <c r="W420" s="1084">
        <v>1666.6666666666667</v>
      </c>
      <c r="X420" s="89">
        <v>1666.6666666666667</v>
      </c>
      <c r="Y420" s="8">
        <v>60000</v>
      </c>
      <c r="Z420" s="8"/>
      <c r="AA420" s="8">
        <v>0</v>
      </c>
      <c r="AB420" s="8">
        <v>0</v>
      </c>
      <c r="AC420" s="8">
        <v>0</v>
      </c>
      <c r="AD420" s="1130">
        <v>94.36</v>
      </c>
      <c r="AE420" s="8"/>
      <c r="AF420" s="89">
        <v>157266.66666666669</v>
      </c>
      <c r="AG420" s="1383"/>
      <c r="AH420" s="1130">
        <v>262.25332072802792</v>
      </c>
      <c r="AI420" s="1382">
        <v>0</v>
      </c>
      <c r="AJ420" s="89">
        <v>0</v>
      </c>
      <c r="AK420" s="1081">
        <v>0</v>
      </c>
      <c r="AL420" s="1082">
        <v>157266.66666666669</v>
      </c>
      <c r="AM420" s="89"/>
      <c r="AN420" s="1082">
        <v>157266.66666666669</v>
      </c>
    </row>
    <row r="421" spans="1:40" s="144" customFormat="1">
      <c r="A421" s="994"/>
      <c r="B421" s="994"/>
      <c r="C421" s="236"/>
      <c r="D421" s="236"/>
      <c r="E421" s="236"/>
      <c r="F421" s="371"/>
      <c r="G421" s="865">
        <v>4</v>
      </c>
      <c r="H421" s="859">
        <v>2023</v>
      </c>
      <c r="I421" s="866">
        <v>2023</v>
      </c>
      <c r="J421" s="866">
        <v>2024</v>
      </c>
      <c r="K421" s="621" t="s">
        <v>306</v>
      </c>
      <c r="L421" s="1081">
        <v>0</v>
      </c>
      <c r="M421" s="89">
        <v>157266.66666666669</v>
      </c>
      <c r="N421" s="89">
        <v>0</v>
      </c>
      <c r="O421" s="1082">
        <v>157266.66666666669</v>
      </c>
      <c r="P421" s="598">
        <v>157266.66666666669</v>
      </c>
      <c r="Q421" s="776">
        <v>117021.16968275832</v>
      </c>
      <c r="R421" s="776">
        <v>1666.6666666666667</v>
      </c>
      <c r="S421" s="776">
        <v>1240.1565248278753</v>
      </c>
      <c r="T421" s="533">
        <v>1666.6666666666665</v>
      </c>
      <c r="U421" s="1086">
        <v>0</v>
      </c>
      <c r="V421" s="8">
        <v>0</v>
      </c>
      <c r="W421" s="1084">
        <v>1666.6666666666667</v>
      </c>
      <c r="X421" s="89">
        <v>1666.6666666666667</v>
      </c>
      <c r="Y421" s="8">
        <v>60000</v>
      </c>
      <c r="Z421" s="8"/>
      <c r="AA421" s="8">
        <v>0</v>
      </c>
      <c r="AB421" s="8">
        <v>0</v>
      </c>
      <c r="AC421" s="8">
        <v>0</v>
      </c>
      <c r="AD421" s="1130">
        <v>94.36</v>
      </c>
      <c r="AE421" s="8"/>
      <c r="AF421" s="89">
        <v>157266.66666666669</v>
      </c>
      <c r="AG421" s="1383"/>
      <c r="AH421" s="1130">
        <v>262.25332072802792</v>
      </c>
      <c r="AI421" s="1382">
        <v>0</v>
      </c>
      <c r="AJ421" s="89">
        <v>0</v>
      </c>
      <c r="AK421" s="1081">
        <v>0</v>
      </c>
      <c r="AL421" s="1082">
        <v>157266.66666666669</v>
      </c>
      <c r="AM421" s="89"/>
      <c r="AN421" s="1082">
        <v>157266.66666666669</v>
      </c>
    </row>
    <row r="422" spans="1:40" s="144" customFormat="1">
      <c r="A422" s="994"/>
      <c r="B422" s="994"/>
      <c r="C422" s="236"/>
      <c r="D422" s="236"/>
      <c r="E422" s="236"/>
      <c r="F422" s="371"/>
      <c r="G422" s="865">
        <v>5</v>
      </c>
      <c r="H422" s="859">
        <v>2023</v>
      </c>
      <c r="I422" s="866">
        <v>2023</v>
      </c>
      <c r="J422" s="866">
        <v>2024</v>
      </c>
      <c r="K422" s="621" t="s">
        <v>306</v>
      </c>
      <c r="L422" s="1081">
        <v>0</v>
      </c>
      <c r="M422" s="89">
        <v>157266.66666666669</v>
      </c>
      <c r="N422" s="89">
        <v>0</v>
      </c>
      <c r="O422" s="1082">
        <v>157266.66666666669</v>
      </c>
      <c r="P422" s="598">
        <v>157266.66666666669</v>
      </c>
      <c r="Q422" s="776">
        <v>117021.16968275832</v>
      </c>
      <c r="R422" s="776">
        <v>1666.6666666666667</v>
      </c>
      <c r="S422" s="776">
        <v>1240.1565248278753</v>
      </c>
      <c r="T422" s="533">
        <v>1666.6666666666665</v>
      </c>
      <c r="U422" s="1086">
        <v>0</v>
      </c>
      <c r="V422" s="8">
        <v>0</v>
      </c>
      <c r="W422" s="1084">
        <v>1666.6666666666667</v>
      </c>
      <c r="X422" s="89">
        <v>1666.6666666666667</v>
      </c>
      <c r="Y422" s="8">
        <v>60000</v>
      </c>
      <c r="Z422" s="8"/>
      <c r="AA422" s="8">
        <v>0</v>
      </c>
      <c r="AB422" s="8">
        <v>0</v>
      </c>
      <c r="AC422" s="8">
        <v>0</v>
      </c>
      <c r="AD422" s="1130">
        <v>94.36</v>
      </c>
      <c r="AE422" s="8"/>
      <c r="AF422" s="89">
        <v>157266.66666666669</v>
      </c>
      <c r="AG422" s="1383"/>
      <c r="AH422" s="1130">
        <v>262.25332072802792</v>
      </c>
      <c r="AI422" s="1382">
        <v>0</v>
      </c>
      <c r="AJ422" s="89">
        <v>0</v>
      </c>
      <c r="AK422" s="1081">
        <v>0</v>
      </c>
      <c r="AL422" s="1082">
        <v>157266.66666666669</v>
      </c>
      <c r="AM422" s="89"/>
      <c r="AN422" s="1082">
        <v>157266.66666666669</v>
      </c>
    </row>
    <row r="423" spans="1:40" s="144" customFormat="1">
      <c r="A423" s="994"/>
      <c r="B423" s="994"/>
      <c r="C423" s="236"/>
      <c r="D423" s="236"/>
      <c r="E423" s="236"/>
      <c r="F423" s="371"/>
      <c r="G423" s="865">
        <v>6</v>
      </c>
      <c r="H423" s="859">
        <v>2023</v>
      </c>
      <c r="I423" s="866">
        <v>2023</v>
      </c>
      <c r="J423" s="866">
        <v>2024</v>
      </c>
      <c r="K423" s="621" t="s">
        <v>306</v>
      </c>
      <c r="L423" s="1081">
        <v>0</v>
      </c>
      <c r="M423" s="89">
        <v>157266.66666666669</v>
      </c>
      <c r="N423" s="89">
        <v>0</v>
      </c>
      <c r="O423" s="1082">
        <v>157266.66666666669</v>
      </c>
      <c r="P423" s="598">
        <v>157266.66666666669</v>
      </c>
      <c r="Q423" s="776">
        <v>117021.16968275832</v>
      </c>
      <c r="R423" s="776">
        <v>1666.6666666666667</v>
      </c>
      <c r="S423" s="776">
        <v>1240.1565248278753</v>
      </c>
      <c r="T423" s="533">
        <v>1666.6666666666665</v>
      </c>
      <c r="U423" s="1086">
        <v>0</v>
      </c>
      <c r="V423" s="8">
        <v>0</v>
      </c>
      <c r="W423" s="1084">
        <v>1666.6666666666667</v>
      </c>
      <c r="X423" s="89">
        <v>1666.6666666666667</v>
      </c>
      <c r="Y423" s="8">
        <v>60000</v>
      </c>
      <c r="Z423" s="8"/>
      <c r="AA423" s="8">
        <v>0</v>
      </c>
      <c r="AB423" s="8">
        <v>0</v>
      </c>
      <c r="AC423" s="8">
        <v>0</v>
      </c>
      <c r="AD423" s="1130">
        <v>94.36</v>
      </c>
      <c r="AE423" s="8"/>
      <c r="AF423" s="89">
        <v>157266.66666666669</v>
      </c>
      <c r="AG423" s="1383"/>
      <c r="AH423" s="1130">
        <v>262.25332072802792</v>
      </c>
      <c r="AI423" s="1382">
        <v>0</v>
      </c>
      <c r="AJ423" s="89">
        <v>0</v>
      </c>
      <c r="AK423" s="1081">
        <v>0</v>
      </c>
      <c r="AL423" s="1082">
        <v>157266.66666666669</v>
      </c>
      <c r="AM423" s="89"/>
      <c r="AN423" s="1082">
        <v>157266.66666666669</v>
      </c>
    </row>
    <row r="424" spans="1:40" s="144" customFormat="1">
      <c r="A424" s="994"/>
      <c r="B424" s="994"/>
      <c r="C424" s="236"/>
      <c r="D424" s="236"/>
      <c r="E424" s="236"/>
      <c r="F424" s="371"/>
      <c r="G424" s="865">
        <v>7</v>
      </c>
      <c r="H424" s="859">
        <v>2023</v>
      </c>
      <c r="I424" s="866">
        <v>2024</v>
      </c>
      <c r="J424" s="866">
        <v>2024</v>
      </c>
      <c r="K424" s="621" t="s">
        <v>306</v>
      </c>
      <c r="L424" s="1081">
        <v>0</v>
      </c>
      <c r="M424" s="89">
        <v>157266.66666666669</v>
      </c>
      <c r="N424" s="89">
        <v>0</v>
      </c>
      <c r="O424" s="1082">
        <v>157266.66666666669</v>
      </c>
      <c r="P424" s="598">
        <v>157266.66666666669</v>
      </c>
      <c r="Q424" s="776">
        <v>117021.16968275832</v>
      </c>
      <c r="R424" s="776">
        <v>1666.6666666666667</v>
      </c>
      <c r="S424" s="776">
        <v>1240.1565248278753</v>
      </c>
      <c r="T424" s="533">
        <v>1666.6666666666665</v>
      </c>
      <c r="U424" s="1086">
        <v>0</v>
      </c>
      <c r="V424" s="8">
        <v>0</v>
      </c>
      <c r="W424" s="1084">
        <v>1666.6666666666667</v>
      </c>
      <c r="X424" s="89">
        <v>1666.6666666666667</v>
      </c>
      <c r="Y424" s="8">
        <v>60000</v>
      </c>
      <c r="Z424" s="8"/>
      <c r="AA424" s="8">
        <v>0</v>
      </c>
      <c r="AB424" s="8">
        <v>0</v>
      </c>
      <c r="AC424" s="8">
        <v>0</v>
      </c>
      <c r="AD424" s="1130">
        <v>94.36</v>
      </c>
      <c r="AE424" s="8"/>
      <c r="AF424" s="89">
        <v>157266.66666666669</v>
      </c>
      <c r="AG424" s="1383"/>
      <c r="AH424" s="1130">
        <v>268.80965374622861</v>
      </c>
      <c r="AI424" s="1382">
        <v>0</v>
      </c>
      <c r="AJ424" s="89">
        <v>0</v>
      </c>
      <c r="AK424" s="1081">
        <v>0</v>
      </c>
      <c r="AL424" s="1082">
        <v>157266.66666666669</v>
      </c>
      <c r="AM424" s="89"/>
      <c r="AN424" s="1082">
        <v>157266.66666666669</v>
      </c>
    </row>
    <row r="425" spans="1:40" s="144" customFormat="1">
      <c r="A425" s="994"/>
      <c r="B425" s="994"/>
      <c r="C425" s="236"/>
      <c r="D425" s="236"/>
      <c r="E425" s="236"/>
      <c r="F425" s="371"/>
      <c r="G425" s="865">
        <v>8</v>
      </c>
      <c r="H425" s="859">
        <v>2023</v>
      </c>
      <c r="I425" s="866">
        <v>2024</v>
      </c>
      <c r="J425" s="866">
        <v>2024</v>
      </c>
      <c r="K425" s="621" t="s">
        <v>306</v>
      </c>
      <c r="L425" s="1081">
        <v>0</v>
      </c>
      <c r="M425" s="89">
        <v>157266.66666666669</v>
      </c>
      <c r="N425" s="89">
        <v>0</v>
      </c>
      <c r="O425" s="1082">
        <v>157266.66666666669</v>
      </c>
      <c r="P425" s="598">
        <v>157266.66666666669</v>
      </c>
      <c r="Q425" s="776">
        <v>117021.16968275832</v>
      </c>
      <c r="R425" s="776">
        <v>1666.6666666666667</v>
      </c>
      <c r="S425" s="776">
        <v>1240.1565248278753</v>
      </c>
      <c r="T425" s="533">
        <v>1666.6666666666665</v>
      </c>
      <c r="U425" s="1086">
        <v>0</v>
      </c>
      <c r="V425" s="8">
        <v>0</v>
      </c>
      <c r="W425" s="1084">
        <v>1666.6666666666667</v>
      </c>
      <c r="X425" s="89">
        <v>1666.6666666666667</v>
      </c>
      <c r="Y425" s="8">
        <v>60000</v>
      </c>
      <c r="Z425" s="8"/>
      <c r="AA425" s="8">
        <v>0</v>
      </c>
      <c r="AB425" s="8">
        <v>0</v>
      </c>
      <c r="AC425" s="8">
        <v>0</v>
      </c>
      <c r="AD425" s="1130">
        <v>94.36</v>
      </c>
      <c r="AE425" s="8"/>
      <c r="AF425" s="89">
        <v>157266.66666666669</v>
      </c>
      <c r="AG425" s="1383"/>
      <c r="AH425" s="1130">
        <v>268.80965374622861</v>
      </c>
      <c r="AI425" s="1382">
        <v>0</v>
      </c>
      <c r="AJ425" s="89">
        <v>0</v>
      </c>
      <c r="AK425" s="1081">
        <v>0</v>
      </c>
      <c r="AL425" s="1082">
        <v>157266.66666666669</v>
      </c>
      <c r="AM425" s="89"/>
      <c r="AN425" s="1082">
        <v>157266.66666666669</v>
      </c>
    </row>
    <row r="426" spans="1:40" s="144" customFormat="1">
      <c r="A426" s="994"/>
      <c r="B426" s="994"/>
      <c r="C426" s="236"/>
      <c r="D426" s="236"/>
      <c r="E426" s="236"/>
      <c r="F426" s="371"/>
      <c r="G426" s="865">
        <v>9</v>
      </c>
      <c r="H426" s="859">
        <v>2023</v>
      </c>
      <c r="I426" s="866">
        <v>2024</v>
      </c>
      <c r="J426" s="866">
        <v>2024</v>
      </c>
      <c r="K426" s="621" t="s">
        <v>306</v>
      </c>
      <c r="L426" s="1081">
        <v>0</v>
      </c>
      <c r="M426" s="89">
        <v>157266.66666666669</v>
      </c>
      <c r="N426" s="89">
        <v>0</v>
      </c>
      <c r="O426" s="1082">
        <v>157266.66666666669</v>
      </c>
      <c r="P426" s="598">
        <v>157266.66666666669</v>
      </c>
      <c r="Q426" s="776">
        <v>117021.16968275832</v>
      </c>
      <c r="R426" s="776">
        <v>1666.6666666666667</v>
      </c>
      <c r="S426" s="776">
        <v>1240.1565248278753</v>
      </c>
      <c r="T426" s="533">
        <v>1666.6666666666665</v>
      </c>
      <c r="U426" s="1086">
        <v>0</v>
      </c>
      <c r="V426" s="8">
        <v>0</v>
      </c>
      <c r="W426" s="1084">
        <v>1666.6666666666667</v>
      </c>
      <c r="X426" s="89">
        <v>1666.6666666666667</v>
      </c>
      <c r="Y426" s="8">
        <v>60000</v>
      </c>
      <c r="Z426" s="8"/>
      <c r="AA426" s="8">
        <v>0</v>
      </c>
      <c r="AB426" s="8">
        <v>0</v>
      </c>
      <c r="AC426" s="8">
        <v>0</v>
      </c>
      <c r="AD426" s="1130">
        <v>94.36</v>
      </c>
      <c r="AE426" s="8"/>
      <c r="AF426" s="89">
        <v>157266.66666666669</v>
      </c>
      <c r="AG426" s="1383"/>
      <c r="AH426" s="1130">
        <v>268.80965374622861</v>
      </c>
      <c r="AI426" s="1382">
        <v>0</v>
      </c>
      <c r="AJ426" s="89">
        <v>0</v>
      </c>
      <c r="AK426" s="1081">
        <v>0</v>
      </c>
      <c r="AL426" s="1082">
        <v>157266.66666666669</v>
      </c>
      <c r="AM426" s="89"/>
      <c r="AN426" s="1082">
        <v>157266.66666666669</v>
      </c>
    </row>
    <row r="427" spans="1:40" s="144" customFormat="1">
      <c r="A427" s="994"/>
      <c r="B427" s="994"/>
      <c r="C427" s="236"/>
      <c r="D427" s="236"/>
      <c r="E427" s="236"/>
      <c r="F427" s="371"/>
      <c r="G427" s="865">
        <v>10</v>
      </c>
      <c r="H427" s="859">
        <v>2023</v>
      </c>
      <c r="I427" s="866">
        <v>2024</v>
      </c>
      <c r="J427" s="866">
        <v>2024</v>
      </c>
      <c r="K427" s="621" t="s">
        <v>306</v>
      </c>
      <c r="L427" s="1081">
        <v>0</v>
      </c>
      <c r="M427" s="89">
        <v>157266.66666666669</v>
      </c>
      <c r="N427" s="89">
        <v>0</v>
      </c>
      <c r="O427" s="1082">
        <v>157266.66666666669</v>
      </c>
      <c r="P427" s="598">
        <v>157266.66666666669</v>
      </c>
      <c r="Q427" s="776">
        <v>117021.16968275832</v>
      </c>
      <c r="R427" s="776">
        <v>1666.6666666666667</v>
      </c>
      <c r="S427" s="776">
        <v>1240.1565248278753</v>
      </c>
      <c r="T427" s="533">
        <v>1666.6666666666665</v>
      </c>
      <c r="U427" s="1086">
        <v>0</v>
      </c>
      <c r="V427" s="8">
        <v>0</v>
      </c>
      <c r="W427" s="1084">
        <v>1666.6666666666667</v>
      </c>
      <c r="X427" s="89">
        <v>1666.6666666666667</v>
      </c>
      <c r="Y427" s="8">
        <v>60000</v>
      </c>
      <c r="Z427" s="8"/>
      <c r="AA427" s="8">
        <v>0</v>
      </c>
      <c r="AB427" s="8">
        <v>0</v>
      </c>
      <c r="AC427" s="8">
        <v>0</v>
      </c>
      <c r="AD427" s="1130">
        <v>94.36</v>
      </c>
      <c r="AE427" s="8"/>
      <c r="AF427" s="89">
        <v>157266.66666666669</v>
      </c>
      <c r="AG427" s="1383"/>
      <c r="AH427" s="1130">
        <v>268.80965374622861</v>
      </c>
      <c r="AI427" s="1382">
        <v>0</v>
      </c>
      <c r="AJ427" s="89">
        <v>0</v>
      </c>
      <c r="AK427" s="1081">
        <v>0</v>
      </c>
      <c r="AL427" s="1082">
        <v>157266.66666666669</v>
      </c>
      <c r="AM427" s="89"/>
      <c r="AN427" s="1082">
        <v>157266.66666666669</v>
      </c>
    </row>
    <row r="428" spans="1:40" s="144" customFormat="1">
      <c r="A428" s="994"/>
      <c r="B428" s="994"/>
      <c r="C428" s="236"/>
      <c r="D428" s="236"/>
      <c r="E428" s="236"/>
      <c r="F428" s="371"/>
      <c r="G428" s="865">
        <v>11</v>
      </c>
      <c r="H428" s="859">
        <v>2023</v>
      </c>
      <c r="I428" s="866">
        <v>2024</v>
      </c>
      <c r="J428" s="866">
        <v>2024</v>
      </c>
      <c r="K428" s="621" t="s">
        <v>306</v>
      </c>
      <c r="L428" s="1081">
        <v>0</v>
      </c>
      <c r="M428" s="89">
        <v>157266.66666666669</v>
      </c>
      <c r="N428" s="89">
        <v>0</v>
      </c>
      <c r="O428" s="1082">
        <v>157266.66666666669</v>
      </c>
      <c r="P428" s="598">
        <v>157266.66666666669</v>
      </c>
      <c r="Q428" s="776">
        <v>117021.16968275832</v>
      </c>
      <c r="R428" s="776">
        <v>1666.6666666666667</v>
      </c>
      <c r="S428" s="776">
        <v>1240.1565248278753</v>
      </c>
      <c r="T428" s="533">
        <v>1666.6666666666665</v>
      </c>
      <c r="U428" s="1086">
        <v>0</v>
      </c>
      <c r="V428" s="8">
        <v>0</v>
      </c>
      <c r="W428" s="1084">
        <v>1666.6666666666667</v>
      </c>
      <c r="X428" s="89">
        <v>1666.6666666666667</v>
      </c>
      <c r="Y428" s="8">
        <v>60000</v>
      </c>
      <c r="Z428" s="8"/>
      <c r="AA428" s="8">
        <v>0</v>
      </c>
      <c r="AB428" s="8">
        <v>0</v>
      </c>
      <c r="AC428" s="8">
        <v>0</v>
      </c>
      <c r="AD428" s="1130">
        <v>94.36</v>
      </c>
      <c r="AE428" s="8"/>
      <c r="AF428" s="89">
        <v>157266.66666666669</v>
      </c>
      <c r="AG428" s="1383"/>
      <c r="AH428" s="1130">
        <v>268.80965374622861</v>
      </c>
      <c r="AI428" s="1382">
        <v>0</v>
      </c>
      <c r="AJ428" s="89">
        <v>0</v>
      </c>
      <c r="AK428" s="1081">
        <v>0</v>
      </c>
      <c r="AL428" s="1082">
        <v>157266.66666666669</v>
      </c>
      <c r="AM428" s="89"/>
      <c r="AN428" s="1082">
        <v>157266.66666666669</v>
      </c>
    </row>
    <row r="429" spans="1:40" s="144" customFormat="1">
      <c r="A429" s="994"/>
      <c r="B429" s="994"/>
      <c r="C429" s="236"/>
      <c r="D429" s="236"/>
      <c r="E429" s="236"/>
      <c r="F429" s="371"/>
      <c r="G429" s="865">
        <v>12</v>
      </c>
      <c r="H429" s="859">
        <v>2023</v>
      </c>
      <c r="I429" s="866">
        <v>2024</v>
      </c>
      <c r="J429" s="866">
        <v>2024</v>
      </c>
      <c r="K429" s="621" t="s">
        <v>306</v>
      </c>
      <c r="L429" s="1081">
        <v>0</v>
      </c>
      <c r="M429" s="89">
        <v>157266.66666666669</v>
      </c>
      <c r="N429" s="89">
        <v>0</v>
      </c>
      <c r="O429" s="1082">
        <v>157266.66666666669</v>
      </c>
      <c r="P429" s="598">
        <v>157266.66666666669</v>
      </c>
      <c r="Q429" s="776">
        <v>117021.16968275832</v>
      </c>
      <c r="R429" s="776">
        <v>1666.6666666666667</v>
      </c>
      <c r="S429" s="776">
        <v>1240.1565248278753</v>
      </c>
      <c r="T429" s="533">
        <v>1666.6666666666665</v>
      </c>
      <c r="U429" s="1086">
        <v>0</v>
      </c>
      <c r="V429" s="8">
        <v>0</v>
      </c>
      <c r="W429" s="1084">
        <v>1666.6666666666667</v>
      </c>
      <c r="X429" s="89">
        <v>1666.6666666666667</v>
      </c>
      <c r="Y429" s="8">
        <v>60000</v>
      </c>
      <c r="Z429" s="8"/>
      <c r="AA429" s="8">
        <v>0</v>
      </c>
      <c r="AB429" s="8">
        <v>0</v>
      </c>
      <c r="AC429" s="8">
        <v>0</v>
      </c>
      <c r="AD429" s="1130">
        <v>94.36</v>
      </c>
      <c r="AE429" s="8"/>
      <c r="AF429" s="89">
        <v>157266.66666666669</v>
      </c>
      <c r="AG429" s="1383"/>
      <c r="AH429" s="1130">
        <v>268.80965374622861</v>
      </c>
      <c r="AI429" s="1382">
        <v>0</v>
      </c>
      <c r="AJ429" s="89">
        <v>0</v>
      </c>
      <c r="AK429" s="1081">
        <v>0</v>
      </c>
      <c r="AL429" s="1082">
        <v>157266.66666666669</v>
      </c>
      <c r="AM429" s="89"/>
      <c r="AN429" s="1082">
        <v>157266.66666666669</v>
      </c>
    </row>
    <row r="430" spans="1:40" s="144" customFormat="1">
      <c r="A430" s="994"/>
      <c r="B430" s="994"/>
      <c r="C430" s="236"/>
      <c r="D430" s="236"/>
      <c r="E430" s="236"/>
      <c r="F430" s="371"/>
      <c r="G430" s="865">
        <v>1</v>
      </c>
      <c r="H430" s="859">
        <v>2024</v>
      </c>
      <c r="I430" s="866">
        <v>2024</v>
      </c>
      <c r="J430" s="866">
        <v>2024</v>
      </c>
      <c r="K430" s="621" t="s">
        <v>306</v>
      </c>
      <c r="L430" s="1081">
        <v>0</v>
      </c>
      <c r="M430" s="89">
        <v>157266.66666666669</v>
      </c>
      <c r="N430" s="89">
        <v>0</v>
      </c>
      <c r="O430" s="1082">
        <v>157266.66666666669</v>
      </c>
      <c r="P430" s="598">
        <v>157266.66666666669</v>
      </c>
      <c r="Q430" s="776">
        <v>117021.16968275832</v>
      </c>
      <c r="R430" s="776">
        <v>1666.6666666666667</v>
      </c>
      <c r="S430" s="776">
        <v>1240.1565248278753</v>
      </c>
      <c r="T430" s="533">
        <v>1666.6666666666665</v>
      </c>
      <c r="U430" s="1086">
        <v>0</v>
      </c>
      <c r="V430" s="8">
        <v>0</v>
      </c>
      <c r="W430" s="1084">
        <v>1666.6666666666667</v>
      </c>
      <c r="X430" s="89">
        <v>1666.6666666666667</v>
      </c>
      <c r="Y430" s="8">
        <v>60000</v>
      </c>
      <c r="Z430" s="8"/>
      <c r="AA430" s="8">
        <v>0</v>
      </c>
      <c r="AB430" s="8">
        <v>0</v>
      </c>
      <c r="AC430" s="8">
        <v>0</v>
      </c>
      <c r="AD430" s="1130">
        <v>94.36</v>
      </c>
      <c r="AE430" s="8"/>
      <c r="AF430" s="89">
        <v>157266.66666666669</v>
      </c>
      <c r="AG430" s="1383"/>
      <c r="AH430" s="1130">
        <v>268.80965374622861</v>
      </c>
      <c r="AI430" s="1382">
        <v>0</v>
      </c>
      <c r="AJ430" s="89">
        <v>0</v>
      </c>
      <c r="AK430" s="1081">
        <v>0</v>
      </c>
      <c r="AL430" s="1082">
        <v>157266.66666666669</v>
      </c>
      <c r="AM430" s="89"/>
      <c r="AN430" s="1082">
        <v>157266.66666666669</v>
      </c>
    </row>
    <row r="431" spans="1:40" s="144" customFormat="1">
      <c r="A431" s="994"/>
      <c r="B431" s="994"/>
      <c r="C431" s="236"/>
      <c r="D431" s="236"/>
      <c r="E431" s="236"/>
      <c r="F431" s="371"/>
      <c r="G431" s="865">
        <v>2</v>
      </c>
      <c r="H431" s="859">
        <v>2024</v>
      </c>
      <c r="I431" s="866">
        <v>2024</v>
      </c>
      <c r="J431" s="866">
        <v>2024</v>
      </c>
      <c r="K431" s="621" t="s">
        <v>306</v>
      </c>
      <c r="L431" s="1081">
        <v>0</v>
      </c>
      <c r="M431" s="89">
        <v>157266.66666666669</v>
      </c>
      <c r="N431" s="89">
        <v>0</v>
      </c>
      <c r="O431" s="1082">
        <v>157266.66666666669</v>
      </c>
      <c r="P431" s="598">
        <v>157266.66666666669</v>
      </c>
      <c r="Q431" s="776">
        <v>117021.16968275832</v>
      </c>
      <c r="R431" s="776">
        <v>1666.6666666666667</v>
      </c>
      <c r="S431" s="776">
        <v>1240.1565248278753</v>
      </c>
      <c r="T431" s="533">
        <v>1666.6666666666665</v>
      </c>
      <c r="U431" s="1086">
        <v>0</v>
      </c>
      <c r="V431" s="8">
        <v>0</v>
      </c>
      <c r="W431" s="1084">
        <v>1666.6666666666667</v>
      </c>
      <c r="X431" s="89">
        <v>1666.6666666666667</v>
      </c>
      <c r="Y431" s="8">
        <v>60000</v>
      </c>
      <c r="Z431" s="8"/>
      <c r="AA431" s="8">
        <v>0</v>
      </c>
      <c r="AB431" s="8">
        <v>0</v>
      </c>
      <c r="AC431" s="8">
        <v>0</v>
      </c>
      <c r="AD431" s="1130">
        <v>94.36</v>
      </c>
      <c r="AE431" s="8"/>
      <c r="AF431" s="89">
        <v>157266.66666666669</v>
      </c>
      <c r="AG431" s="1383"/>
      <c r="AH431" s="1130">
        <v>268.80965374622861</v>
      </c>
      <c r="AI431" s="1382">
        <v>0</v>
      </c>
      <c r="AJ431" s="89">
        <v>0</v>
      </c>
      <c r="AK431" s="1081">
        <v>0</v>
      </c>
      <c r="AL431" s="1082">
        <v>157266.66666666669</v>
      </c>
      <c r="AM431" s="89"/>
      <c r="AN431" s="1082">
        <v>157266.66666666669</v>
      </c>
    </row>
    <row r="432" spans="1:40" s="144" customFormat="1">
      <c r="A432" s="994"/>
      <c r="B432" s="994"/>
      <c r="C432" s="236"/>
      <c r="D432" s="236"/>
      <c r="E432" s="236"/>
      <c r="F432" s="371"/>
      <c r="G432" s="865">
        <v>3</v>
      </c>
      <c r="H432" s="859">
        <v>2024</v>
      </c>
      <c r="I432" s="866">
        <v>2024</v>
      </c>
      <c r="J432" s="866">
        <v>2024</v>
      </c>
      <c r="K432" s="621" t="s">
        <v>306</v>
      </c>
      <c r="L432" s="1081">
        <v>0</v>
      </c>
      <c r="M432" s="89">
        <v>157266.66666666669</v>
      </c>
      <c r="N432" s="89">
        <v>0</v>
      </c>
      <c r="O432" s="1082">
        <v>157266.66666666669</v>
      </c>
      <c r="P432" s="598">
        <v>157266.66666666669</v>
      </c>
      <c r="Q432" s="776">
        <v>117021.16968275832</v>
      </c>
      <c r="R432" s="776">
        <v>1666.6666666666667</v>
      </c>
      <c r="S432" s="776">
        <v>1240.1565248278753</v>
      </c>
      <c r="T432" s="533">
        <v>1666.6666666666665</v>
      </c>
      <c r="U432" s="1086">
        <v>0</v>
      </c>
      <c r="V432" s="8">
        <v>0</v>
      </c>
      <c r="W432" s="1084">
        <v>1666.6666666666667</v>
      </c>
      <c r="X432" s="89">
        <v>1666.6666666666667</v>
      </c>
      <c r="Y432" s="8">
        <v>60000</v>
      </c>
      <c r="Z432" s="8"/>
      <c r="AA432" s="8">
        <v>0</v>
      </c>
      <c r="AB432" s="8">
        <v>0</v>
      </c>
      <c r="AC432" s="8">
        <v>0</v>
      </c>
      <c r="AD432" s="1130">
        <v>94.36</v>
      </c>
      <c r="AE432" s="8"/>
      <c r="AF432" s="89">
        <v>157266.66666666669</v>
      </c>
      <c r="AG432" s="1383"/>
      <c r="AH432" s="1130">
        <v>268.80965374622861</v>
      </c>
      <c r="AI432" s="1382">
        <v>0</v>
      </c>
      <c r="AJ432" s="89">
        <v>0</v>
      </c>
      <c r="AK432" s="1081">
        <v>0</v>
      </c>
      <c r="AL432" s="1082">
        <v>157266.66666666669</v>
      </c>
      <c r="AM432" s="89"/>
      <c r="AN432" s="1082">
        <v>157266.66666666669</v>
      </c>
    </row>
    <row r="433" spans="1:40" s="144" customFormat="1">
      <c r="A433" s="994"/>
      <c r="B433" s="994"/>
      <c r="C433" s="236"/>
      <c r="D433" s="236"/>
      <c r="E433" s="236"/>
      <c r="F433" s="371"/>
      <c r="G433" s="865">
        <v>4</v>
      </c>
      <c r="H433" s="859">
        <v>2024</v>
      </c>
      <c r="I433" s="866">
        <v>2024</v>
      </c>
      <c r="J433" s="866">
        <v>2025</v>
      </c>
      <c r="K433" s="621" t="s">
        <v>306</v>
      </c>
      <c r="L433" s="1081">
        <v>0</v>
      </c>
      <c r="M433" s="89">
        <v>157266.66666666669</v>
      </c>
      <c r="N433" s="89">
        <v>0</v>
      </c>
      <c r="O433" s="1082">
        <v>157266.66666666669</v>
      </c>
      <c r="P433" s="598">
        <v>157266.66666666669</v>
      </c>
      <c r="Q433" s="776">
        <v>113612.78609976536</v>
      </c>
      <c r="R433" s="776">
        <v>1666.6666666666667</v>
      </c>
      <c r="S433" s="776">
        <v>1204.0354609979372</v>
      </c>
      <c r="T433" s="533">
        <v>1666.6666666666667</v>
      </c>
      <c r="U433" s="1086">
        <v>0</v>
      </c>
      <c r="V433" s="8">
        <v>0</v>
      </c>
      <c r="W433" s="1084">
        <v>1666.6666666666667</v>
      </c>
      <c r="X433" s="89">
        <v>1666.6666666666667</v>
      </c>
      <c r="Y433" s="8">
        <v>60000</v>
      </c>
      <c r="Z433" s="8"/>
      <c r="AA433" s="8">
        <v>0</v>
      </c>
      <c r="AB433" s="8">
        <v>0</v>
      </c>
      <c r="AC433" s="8">
        <v>0</v>
      </c>
      <c r="AD433" s="1130">
        <v>94.36</v>
      </c>
      <c r="AE433" s="8"/>
      <c r="AF433" s="89">
        <v>157266.66666666669</v>
      </c>
      <c r="AG433" s="1383"/>
      <c r="AH433" s="1130">
        <v>268.80965374622861</v>
      </c>
      <c r="AI433" s="1382">
        <v>0</v>
      </c>
      <c r="AJ433" s="89">
        <v>0</v>
      </c>
      <c r="AK433" s="1081">
        <v>0</v>
      </c>
      <c r="AL433" s="1082">
        <v>157266.66666666669</v>
      </c>
      <c r="AM433" s="89"/>
      <c r="AN433" s="1082">
        <v>157266.66666666669</v>
      </c>
    </row>
    <row r="434" spans="1:40" s="144" customFormat="1">
      <c r="A434" s="994"/>
      <c r="B434" s="994"/>
      <c r="C434" s="236"/>
      <c r="D434" s="236"/>
      <c r="E434" s="236"/>
      <c r="F434" s="371"/>
      <c r="G434" s="865">
        <v>5</v>
      </c>
      <c r="H434" s="859">
        <v>2024</v>
      </c>
      <c r="I434" s="866">
        <v>2024</v>
      </c>
      <c r="J434" s="866">
        <v>2025</v>
      </c>
      <c r="K434" s="621" t="s">
        <v>306</v>
      </c>
      <c r="L434" s="1081">
        <v>0</v>
      </c>
      <c r="M434" s="89">
        <v>157266.66666666669</v>
      </c>
      <c r="N434" s="89">
        <v>0</v>
      </c>
      <c r="O434" s="1082">
        <v>157266.66666666669</v>
      </c>
      <c r="P434" s="598">
        <v>157266.66666666669</v>
      </c>
      <c r="Q434" s="776">
        <v>113612.78609976536</v>
      </c>
      <c r="R434" s="776">
        <v>1666.6666666666667</v>
      </c>
      <c r="S434" s="776">
        <v>1204.0354609979372</v>
      </c>
      <c r="T434" s="533">
        <v>1666.6666666666667</v>
      </c>
      <c r="U434" s="1086">
        <v>0</v>
      </c>
      <c r="V434" s="8">
        <v>0</v>
      </c>
      <c r="W434" s="1084">
        <v>1666.6666666666667</v>
      </c>
      <c r="X434" s="89">
        <v>1666.6666666666667</v>
      </c>
      <c r="Y434" s="8">
        <v>60000</v>
      </c>
      <c r="Z434" s="8"/>
      <c r="AA434" s="8">
        <v>0</v>
      </c>
      <c r="AB434" s="8">
        <v>0</v>
      </c>
      <c r="AC434" s="8">
        <v>0</v>
      </c>
      <c r="AD434" s="1130">
        <v>94.36</v>
      </c>
      <c r="AE434" s="8"/>
      <c r="AF434" s="89">
        <v>157266.66666666669</v>
      </c>
      <c r="AG434" s="1383"/>
      <c r="AH434" s="1130">
        <v>268.80965374622861</v>
      </c>
      <c r="AI434" s="1382">
        <v>0</v>
      </c>
      <c r="AJ434" s="89">
        <v>0</v>
      </c>
      <c r="AK434" s="1081">
        <v>0</v>
      </c>
      <c r="AL434" s="1082">
        <v>157266.66666666669</v>
      </c>
      <c r="AM434" s="89"/>
      <c r="AN434" s="1082">
        <v>157266.66666666669</v>
      </c>
    </row>
    <row r="435" spans="1:40" s="144" customFormat="1">
      <c r="A435" s="994"/>
      <c r="B435" s="994"/>
      <c r="C435" s="236"/>
      <c r="D435" s="236"/>
      <c r="E435" s="236"/>
      <c r="F435" s="371"/>
      <c r="G435" s="865">
        <v>6</v>
      </c>
      <c r="H435" s="859">
        <v>2024</v>
      </c>
      <c r="I435" s="866">
        <v>2024</v>
      </c>
      <c r="J435" s="866">
        <v>2025</v>
      </c>
      <c r="K435" s="621" t="s">
        <v>306</v>
      </c>
      <c r="L435" s="1081">
        <v>0</v>
      </c>
      <c r="M435" s="89">
        <v>157266.66666666669</v>
      </c>
      <c r="N435" s="89">
        <v>0</v>
      </c>
      <c r="O435" s="1082">
        <v>157266.66666666669</v>
      </c>
      <c r="P435" s="598">
        <v>157266.66666666669</v>
      </c>
      <c r="Q435" s="776">
        <v>113612.78609976536</v>
      </c>
      <c r="R435" s="776">
        <v>1666.6666666666667</v>
      </c>
      <c r="S435" s="776">
        <v>1204.0354609979372</v>
      </c>
      <c r="T435" s="533">
        <v>1666.6666666666667</v>
      </c>
      <c r="U435" s="1086">
        <v>0</v>
      </c>
      <c r="V435" s="8">
        <v>0</v>
      </c>
      <c r="W435" s="1084">
        <v>1666.6666666666667</v>
      </c>
      <c r="X435" s="89">
        <v>1666.6666666666667</v>
      </c>
      <c r="Y435" s="8">
        <v>60000</v>
      </c>
      <c r="Z435" s="8"/>
      <c r="AA435" s="8">
        <v>0</v>
      </c>
      <c r="AB435" s="8">
        <v>0</v>
      </c>
      <c r="AC435" s="8">
        <v>0</v>
      </c>
      <c r="AD435" s="1130">
        <v>94.36</v>
      </c>
      <c r="AE435" s="8"/>
      <c r="AF435" s="89">
        <v>157266.66666666669</v>
      </c>
      <c r="AG435" s="1383"/>
      <c r="AH435" s="1130">
        <v>268.80965374622861</v>
      </c>
      <c r="AI435" s="1382">
        <v>0</v>
      </c>
      <c r="AJ435" s="89">
        <v>0</v>
      </c>
      <c r="AK435" s="1081">
        <v>0</v>
      </c>
      <c r="AL435" s="1082">
        <v>157266.66666666669</v>
      </c>
      <c r="AM435" s="89"/>
      <c r="AN435" s="1082">
        <v>157266.66666666669</v>
      </c>
    </row>
    <row r="436" spans="1:40" s="144" customFormat="1">
      <c r="A436" s="994"/>
      <c r="B436" s="994"/>
      <c r="C436" s="236"/>
      <c r="D436" s="236"/>
      <c r="E436" s="236"/>
      <c r="F436" s="371"/>
      <c r="G436" s="865">
        <v>7</v>
      </c>
      <c r="H436" s="859">
        <v>2024</v>
      </c>
      <c r="I436" s="866">
        <v>2025</v>
      </c>
      <c r="J436" s="866">
        <v>2025</v>
      </c>
      <c r="K436" s="621" t="s">
        <v>306</v>
      </c>
      <c r="L436" s="1081">
        <v>0</v>
      </c>
      <c r="M436" s="89">
        <v>157266.66666666669</v>
      </c>
      <c r="N436" s="89">
        <v>0</v>
      </c>
      <c r="O436" s="1082">
        <v>157266.66666666669</v>
      </c>
      <c r="P436" s="598">
        <v>157266.66666666669</v>
      </c>
      <c r="Q436" s="776">
        <v>113612.78609976536</v>
      </c>
      <c r="R436" s="776">
        <v>1666.6666666666667</v>
      </c>
      <c r="S436" s="776">
        <v>1204.0354609979372</v>
      </c>
      <c r="T436" s="533">
        <v>1666.6666666666667</v>
      </c>
      <c r="U436" s="1086">
        <v>0</v>
      </c>
      <c r="V436" s="8">
        <v>0</v>
      </c>
      <c r="W436" s="1084">
        <v>1666.6666666666667</v>
      </c>
      <c r="X436" s="89">
        <v>1666.6666666666667</v>
      </c>
      <c r="Y436" s="8">
        <v>60000</v>
      </c>
      <c r="Z436" s="8"/>
      <c r="AA436" s="8">
        <v>0</v>
      </c>
      <c r="AB436" s="8">
        <v>0</v>
      </c>
      <c r="AC436" s="8">
        <v>0</v>
      </c>
      <c r="AD436" s="1130">
        <v>94.36</v>
      </c>
      <c r="AE436" s="8"/>
      <c r="AF436" s="89">
        <v>157266.66666666669</v>
      </c>
      <c r="AG436" s="1383"/>
      <c r="AH436" s="1130">
        <v>275.52989508988429</v>
      </c>
      <c r="AI436" s="1382">
        <v>0</v>
      </c>
      <c r="AJ436" s="89">
        <v>0</v>
      </c>
      <c r="AK436" s="1081">
        <v>0</v>
      </c>
      <c r="AL436" s="1082">
        <v>157266.66666666669</v>
      </c>
      <c r="AM436" s="89"/>
      <c r="AN436" s="1082">
        <v>157266.66666666669</v>
      </c>
    </row>
    <row r="437" spans="1:40" s="144" customFormat="1">
      <c r="A437" s="994"/>
      <c r="B437" s="994"/>
      <c r="C437" s="236"/>
      <c r="D437" s="236"/>
      <c r="E437" s="236"/>
      <c r="F437" s="371"/>
      <c r="G437" s="865">
        <v>8</v>
      </c>
      <c r="H437" s="859">
        <v>2024</v>
      </c>
      <c r="I437" s="866">
        <v>2025</v>
      </c>
      <c r="J437" s="866">
        <v>2025</v>
      </c>
      <c r="K437" s="621" t="s">
        <v>306</v>
      </c>
      <c r="L437" s="1081">
        <v>0</v>
      </c>
      <c r="M437" s="89">
        <v>157266.66666666669</v>
      </c>
      <c r="N437" s="89">
        <v>0</v>
      </c>
      <c r="O437" s="1082">
        <v>157266.66666666669</v>
      </c>
      <c r="P437" s="598">
        <v>157266.66666666669</v>
      </c>
      <c r="Q437" s="776">
        <v>113612.78609976536</v>
      </c>
      <c r="R437" s="776">
        <v>1666.6666666666667</v>
      </c>
      <c r="S437" s="776">
        <v>1204.0354609979372</v>
      </c>
      <c r="T437" s="533">
        <v>1666.6666666666667</v>
      </c>
      <c r="U437" s="1086">
        <v>0</v>
      </c>
      <c r="V437" s="8">
        <v>0</v>
      </c>
      <c r="W437" s="1084">
        <v>1666.6666666666667</v>
      </c>
      <c r="X437" s="89">
        <v>1666.6666666666667</v>
      </c>
      <c r="Y437" s="8">
        <v>60000</v>
      </c>
      <c r="Z437" s="8"/>
      <c r="AA437" s="8">
        <v>0</v>
      </c>
      <c r="AB437" s="8">
        <v>0</v>
      </c>
      <c r="AC437" s="8">
        <v>0</v>
      </c>
      <c r="AD437" s="1130">
        <v>94.36</v>
      </c>
      <c r="AE437" s="8"/>
      <c r="AF437" s="89">
        <v>157266.66666666669</v>
      </c>
      <c r="AG437" s="1383"/>
      <c r="AH437" s="1130">
        <v>275.52989508988429</v>
      </c>
      <c r="AI437" s="1382">
        <v>0</v>
      </c>
      <c r="AJ437" s="89">
        <v>0</v>
      </c>
      <c r="AK437" s="1081">
        <v>0</v>
      </c>
      <c r="AL437" s="1082">
        <v>157266.66666666669</v>
      </c>
      <c r="AM437" s="89"/>
      <c r="AN437" s="1082">
        <v>157266.66666666669</v>
      </c>
    </row>
    <row r="438" spans="1:40" s="144" customFormat="1">
      <c r="A438" s="994"/>
      <c r="B438" s="994"/>
      <c r="C438" s="236"/>
      <c r="D438" s="236"/>
      <c r="E438" s="236"/>
      <c r="F438" s="371"/>
      <c r="G438" s="865">
        <v>9</v>
      </c>
      <c r="H438" s="859">
        <v>2024</v>
      </c>
      <c r="I438" s="866">
        <v>2025</v>
      </c>
      <c r="J438" s="866">
        <v>2025</v>
      </c>
      <c r="K438" s="621" t="s">
        <v>306</v>
      </c>
      <c r="L438" s="1081">
        <v>0</v>
      </c>
      <c r="M438" s="89">
        <v>157266.66666666669</v>
      </c>
      <c r="N438" s="89">
        <v>0</v>
      </c>
      <c r="O438" s="1082">
        <v>157266.66666666669</v>
      </c>
      <c r="P438" s="598">
        <v>157266.66666666669</v>
      </c>
      <c r="Q438" s="776">
        <v>113612.78609976536</v>
      </c>
      <c r="R438" s="776">
        <v>1666.6666666666667</v>
      </c>
      <c r="S438" s="776">
        <v>1204.0354609979372</v>
      </c>
      <c r="T438" s="533">
        <v>1666.6666666666667</v>
      </c>
      <c r="U438" s="1086">
        <v>0</v>
      </c>
      <c r="V438" s="8">
        <v>0</v>
      </c>
      <c r="W438" s="1084">
        <v>1666.6666666666667</v>
      </c>
      <c r="X438" s="89">
        <v>1666.6666666666667</v>
      </c>
      <c r="Y438" s="8">
        <v>60000</v>
      </c>
      <c r="Z438" s="8"/>
      <c r="AA438" s="8">
        <v>0</v>
      </c>
      <c r="AB438" s="8">
        <v>0</v>
      </c>
      <c r="AC438" s="8">
        <v>0</v>
      </c>
      <c r="AD438" s="1130">
        <v>94.36</v>
      </c>
      <c r="AE438" s="8"/>
      <c r="AF438" s="89">
        <v>157266.66666666669</v>
      </c>
      <c r="AG438" s="1383"/>
      <c r="AH438" s="1130">
        <v>275.52989508988429</v>
      </c>
      <c r="AI438" s="1382">
        <v>0</v>
      </c>
      <c r="AJ438" s="89">
        <v>0</v>
      </c>
      <c r="AK438" s="1081">
        <v>0</v>
      </c>
      <c r="AL438" s="1082">
        <v>157266.66666666669</v>
      </c>
      <c r="AM438" s="89"/>
      <c r="AN438" s="1082">
        <v>157266.66666666669</v>
      </c>
    </row>
    <row r="439" spans="1:40" s="144" customFormat="1">
      <c r="A439" s="994"/>
      <c r="B439" s="994"/>
      <c r="C439" s="236"/>
      <c r="D439" s="236"/>
      <c r="E439" s="236"/>
      <c r="F439" s="371"/>
      <c r="G439" s="865">
        <v>10</v>
      </c>
      <c r="H439" s="859">
        <v>2024</v>
      </c>
      <c r="I439" s="866">
        <v>2025</v>
      </c>
      <c r="J439" s="866">
        <v>2025</v>
      </c>
      <c r="K439" s="621" t="s">
        <v>306</v>
      </c>
      <c r="L439" s="1081">
        <v>0</v>
      </c>
      <c r="M439" s="89">
        <v>157266.66666666669</v>
      </c>
      <c r="N439" s="89">
        <v>0</v>
      </c>
      <c r="O439" s="1082">
        <v>157266.66666666669</v>
      </c>
      <c r="P439" s="598">
        <v>157266.66666666669</v>
      </c>
      <c r="Q439" s="776">
        <v>113612.78609976536</v>
      </c>
      <c r="R439" s="776">
        <v>1666.6666666666667</v>
      </c>
      <c r="S439" s="776">
        <v>1204.0354609979372</v>
      </c>
      <c r="T439" s="533">
        <v>1666.6666666666667</v>
      </c>
      <c r="U439" s="1086">
        <v>0</v>
      </c>
      <c r="V439" s="8">
        <v>0</v>
      </c>
      <c r="W439" s="1084">
        <v>1666.6666666666667</v>
      </c>
      <c r="X439" s="89">
        <v>1666.6666666666667</v>
      </c>
      <c r="Y439" s="8">
        <v>60000</v>
      </c>
      <c r="Z439" s="8"/>
      <c r="AA439" s="8">
        <v>0</v>
      </c>
      <c r="AB439" s="8">
        <v>0</v>
      </c>
      <c r="AC439" s="8">
        <v>0</v>
      </c>
      <c r="AD439" s="1130">
        <v>94.36</v>
      </c>
      <c r="AE439" s="8"/>
      <c r="AF439" s="89">
        <v>157266.66666666669</v>
      </c>
      <c r="AG439" s="1383"/>
      <c r="AH439" s="1130">
        <v>275.52989508988429</v>
      </c>
      <c r="AI439" s="1382">
        <v>0</v>
      </c>
      <c r="AJ439" s="89">
        <v>0</v>
      </c>
      <c r="AK439" s="1081">
        <v>0</v>
      </c>
      <c r="AL439" s="1082">
        <v>157266.66666666669</v>
      </c>
      <c r="AM439" s="89"/>
      <c r="AN439" s="1082">
        <v>157266.66666666669</v>
      </c>
    </row>
    <row r="440" spans="1:40" s="144" customFormat="1">
      <c r="A440" s="994"/>
      <c r="B440" s="994"/>
      <c r="C440" s="236"/>
      <c r="D440" s="236"/>
      <c r="E440" s="236"/>
      <c r="F440" s="371"/>
      <c r="G440" s="865">
        <v>11</v>
      </c>
      <c r="H440" s="859">
        <v>2024</v>
      </c>
      <c r="I440" s="866">
        <v>2025</v>
      </c>
      <c r="J440" s="866">
        <v>2025</v>
      </c>
      <c r="K440" s="621" t="s">
        <v>306</v>
      </c>
      <c r="L440" s="1081">
        <v>0</v>
      </c>
      <c r="M440" s="89">
        <v>157266.66666666669</v>
      </c>
      <c r="N440" s="89">
        <v>0</v>
      </c>
      <c r="O440" s="1082">
        <v>157266.66666666669</v>
      </c>
      <c r="P440" s="598">
        <v>157266.66666666669</v>
      </c>
      <c r="Q440" s="776">
        <v>113612.78609976536</v>
      </c>
      <c r="R440" s="776">
        <v>1666.6666666666667</v>
      </c>
      <c r="S440" s="776">
        <v>1204.0354609979372</v>
      </c>
      <c r="T440" s="533">
        <v>1666.6666666666667</v>
      </c>
      <c r="U440" s="1086">
        <v>0</v>
      </c>
      <c r="V440" s="8">
        <v>0</v>
      </c>
      <c r="W440" s="1084">
        <v>1666.6666666666667</v>
      </c>
      <c r="X440" s="89">
        <v>1666.6666666666667</v>
      </c>
      <c r="Y440" s="8">
        <v>60000</v>
      </c>
      <c r="Z440" s="8"/>
      <c r="AA440" s="8">
        <v>0</v>
      </c>
      <c r="AB440" s="8">
        <v>0</v>
      </c>
      <c r="AC440" s="8">
        <v>0</v>
      </c>
      <c r="AD440" s="1130">
        <v>94.36</v>
      </c>
      <c r="AE440" s="8"/>
      <c r="AF440" s="89">
        <v>157266.66666666669</v>
      </c>
      <c r="AG440" s="1383"/>
      <c r="AH440" s="1130">
        <v>275.52989508988429</v>
      </c>
      <c r="AI440" s="1382">
        <v>0</v>
      </c>
      <c r="AJ440" s="89">
        <v>0</v>
      </c>
      <c r="AK440" s="1081">
        <v>0</v>
      </c>
      <c r="AL440" s="1082">
        <v>157266.66666666669</v>
      </c>
      <c r="AM440" s="89"/>
      <c r="AN440" s="1082">
        <v>157266.66666666669</v>
      </c>
    </row>
    <row r="441" spans="1:40" s="144" customFormat="1">
      <c r="A441" s="994"/>
      <c r="B441" s="994"/>
      <c r="C441" s="236"/>
      <c r="D441" s="236"/>
      <c r="E441" s="236"/>
      <c r="F441" s="371"/>
      <c r="G441" s="865">
        <v>12</v>
      </c>
      <c r="H441" s="859">
        <v>2024</v>
      </c>
      <c r="I441" s="866">
        <v>2025</v>
      </c>
      <c r="J441" s="866">
        <v>2025</v>
      </c>
      <c r="K441" s="621" t="s">
        <v>306</v>
      </c>
      <c r="L441" s="1081">
        <v>0</v>
      </c>
      <c r="M441" s="89">
        <v>157266.66666666669</v>
      </c>
      <c r="N441" s="89">
        <v>0</v>
      </c>
      <c r="O441" s="1082">
        <v>157266.66666666669</v>
      </c>
      <c r="P441" s="598">
        <v>157266.66666666669</v>
      </c>
      <c r="Q441" s="776">
        <v>113612.78609976536</v>
      </c>
      <c r="R441" s="776">
        <v>1666.6666666666667</v>
      </c>
      <c r="S441" s="776">
        <v>1204.0354609979372</v>
      </c>
      <c r="T441" s="533">
        <v>1666.6666666666667</v>
      </c>
      <c r="U441" s="1086">
        <v>0</v>
      </c>
      <c r="V441" s="8">
        <v>0</v>
      </c>
      <c r="W441" s="1084">
        <v>1666.6666666666667</v>
      </c>
      <c r="X441" s="89">
        <v>1666.6666666666667</v>
      </c>
      <c r="Y441" s="8">
        <v>60000</v>
      </c>
      <c r="Z441" s="8"/>
      <c r="AA441" s="8">
        <v>0</v>
      </c>
      <c r="AB441" s="8">
        <v>0</v>
      </c>
      <c r="AC441" s="8">
        <v>0</v>
      </c>
      <c r="AD441" s="1130">
        <v>94.36</v>
      </c>
      <c r="AE441" s="8"/>
      <c r="AF441" s="89">
        <v>157266.66666666669</v>
      </c>
      <c r="AG441" s="1383"/>
      <c r="AH441" s="1130">
        <v>275.52989508988429</v>
      </c>
      <c r="AI441" s="1382">
        <v>0</v>
      </c>
      <c r="AJ441" s="89">
        <v>0</v>
      </c>
      <c r="AK441" s="1081">
        <v>0</v>
      </c>
      <c r="AL441" s="1082">
        <v>157266.66666666669</v>
      </c>
      <c r="AM441" s="89"/>
      <c r="AN441" s="1082">
        <v>157266.66666666669</v>
      </c>
    </row>
    <row r="442" spans="1:40" s="144" customFormat="1">
      <c r="A442" s="994"/>
      <c r="B442" s="994"/>
      <c r="C442" s="236"/>
      <c r="D442" s="236"/>
      <c r="E442" s="236"/>
      <c r="F442" s="371"/>
      <c r="G442" s="865">
        <v>1</v>
      </c>
      <c r="H442" s="859">
        <v>2025</v>
      </c>
      <c r="I442" s="866">
        <v>2025</v>
      </c>
      <c r="J442" s="866">
        <v>2025</v>
      </c>
      <c r="K442" s="621" t="s">
        <v>306</v>
      </c>
      <c r="L442" s="1081">
        <v>0</v>
      </c>
      <c r="M442" s="89">
        <v>157266.66666666669</v>
      </c>
      <c r="N442" s="89">
        <v>0</v>
      </c>
      <c r="O442" s="1082">
        <v>157266.66666666669</v>
      </c>
      <c r="P442" s="598">
        <v>157266.66666666669</v>
      </c>
      <c r="Q442" s="776">
        <v>113612.78609976536</v>
      </c>
      <c r="R442" s="776">
        <v>1666.6666666666667</v>
      </c>
      <c r="S442" s="776">
        <v>1204.0354609979372</v>
      </c>
      <c r="T442" s="533">
        <v>1666.6666666666667</v>
      </c>
      <c r="U442" s="1086">
        <v>0</v>
      </c>
      <c r="V442" s="8">
        <v>0</v>
      </c>
      <c r="W442" s="1084">
        <v>1666.6666666666667</v>
      </c>
      <c r="X442" s="89">
        <v>1666.6666666666667</v>
      </c>
      <c r="Y442" s="8">
        <v>60000</v>
      </c>
      <c r="Z442" s="8"/>
      <c r="AA442" s="8">
        <v>0</v>
      </c>
      <c r="AB442" s="8">
        <v>0</v>
      </c>
      <c r="AC442" s="8">
        <v>0</v>
      </c>
      <c r="AD442" s="1130">
        <v>94.36</v>
      </c>
      <c r="AE442" s="8"/>
      <c r="AF442" s="89">
        <v>157266.66666666669</v>
      </c>
      <c r="AG442" s="1383"/>
      <c r="AH442" s="1130">
        <v>275.52989508988429</v>
      </c>
      <c r="AI442" s="1382">
        <v>0</v>
      </c>
      <c r="AJ442" s="89">
        <v>0</v>
      </c>
      <c r="AK442" s="1081">
        <v>0</v>
      </c>
      <c r="AL442" s="1082">
        <v>157266.66666666669</v>
      </c>
      <c r="AM442" s="89"/>
      <c r="AN442" s="1082">
        <v>157266.66666666669</v>
      </c>
    </row>
    <row r="443" spans="1:40" s="144" customFormat="1">
      <c r="A443" s="994"/>
      <c r="B443" s="994"/>
      <c r="C443" s="236"/>
      <c r="D443" s="236"/>
      <c r="E443" s="236"/>
      <c r="F443" s="371"/>
      <c r="G443" s="865">
        <v>2</v>
      </c>
      <c r="H443" s="859">
        <v>2025</v>
      </c>
      <c r="I443" s="866">
        <v>2025</v>
      </c>
      <c r="J443" s="866">
        <v>2025</v>
      </c>
      <c r="K443" s="621" t="s">
        <v>306</v>
      </c>
      <c r="L443" s="1081">
        <v>0</v>
      </c>
      <c r="M443" s="89">
        <v>157266.66666666669</v>
      </c>
      <c r="N443" s="89">
        <v>0</v>
      </c>
      <c r="O443" s="1082">
        <v>157266.66666666669</v>
      </c>
      <c r="P443" s="598">
        <v>157266.66666666669</v>
      </c>
      <c r="Q443" s="776">
        <v>113612.78609976536</v>
      </c>
      <c r="R443" s="776">
        <v>1666.6666666666667</v>
      </c>
      <c r="S443" s="776">
        <v>1204.0354609979372</v>
      </c>
      <c r="T443" s="533">
        <v>1666.6666666666667</v>
      </c>
      <c r="U443" s="1086">
        <v>0</v>
      </c>
      <c r="V443" s="8">
        <v>0</v>
      </c>
      <c r="W443" s="1084">
        <v>1666.6666666666667</v>
      </c>
      <c r="X443" s="89">
        <v>1666.6666666666667</v>
      </c>
      <c r="Y443" s="8">
        <v>60000</v>
      </c>
      <c r="Z443" s="8"/>
      <c r="AA443" s="8">
        <v>0</v>
      </c>
      <c r="AB443" s="8">
        <v>0</v>
      </c>
      <c r="AC443" s="8">
        <v>0</v>
      </c>
      <c r="AD443" s="1130">
        <v>94.36</v>
      </c>
      <c r="AE443" s="8"/>
      <c r="AF443" s="89">
        <v>157266.66666666669</v>
      </c>
      <c r="AG443" s="1383"/>
      <c r="AH443" s="1130">
        <v>275.52989508988429</v>
      </c>
      <c r="AI443" s="1382">
        <v>0</v>
      </c>
      <c r="AJ443" s="89">
        <v>0</v>
      </c>
      <c r="AK443" s="1081">
        <v>0</v>
      </c>
      <c r="AL443" s="1082">
        <v>157266.66666666669</v>
      </c>
      <c r="AM443" s="89"/>
      <c r="AN443" s="1082">
        <v>157266.66666666669</v>
      </c>
    </row>
    <row r="444" spans="1:40" s="144" customFormat="1">
      <c r="A444" s="994"/>
      <c r="B444" s="994"/>
      <c r="C444" s="236"/>
      <c r="D444" s="236"/>
      <c r="E444" s="236"/>
      <c r="F444" s="371"/>
      <c r="G444" s="865">
        <v>3</v>
      </c>
      <c r="H444" s="859">
        <v>2025</v>
      </c>
      <c r="I444" s="866">
        <v>2025</v>
      </c>
      <c r="J444" s="866">
        <v>2025</v>
      </c>
      <c r="K444" s="621" t="s">
        <v>306</v>
      </c>
      <c r="L444" s="1081">
        <v>0</v>
      </c>
      <c r="M444" s="89">
        <v>157266.66666666669</v>
      </c>
      <c r="N444" s="89">
        <v>0</v>
      </c>
      <c r="O444" s="1082">
        <v>157266.66666666669</v>
      </c>
      <c r="P444" s="598">
        <v>157266.66666666669</v>
      </c>
      <c r="Q444" s="776">
        <v>113612.78609976536</v>
      </c>
      <c r="R444" s="776">
        <v>1666.6666666666667</v>
      </c>
      <c r="S444" s="776">
        <v>1204.0354609979372</v>
      </c>
      <c r="T444" s="533">
        <v>1666.6666666666667</v>
      </c>
      <c r="U444" s="1086">
        <v>0</v>
      </c>
      <c r="V444" s="8">
        <v>0</v>
      </c>
      <c r="W444" s="1084">
        <v>1666.6666666666667</v>
      </c>
      <c r="X444" s="89">
        <v>1666.6666666666667</v>
      </c>
      <c r="Y444" s="8">
        <v>60000</v>
      </c>
      <c r="Z444" s="8"/>
      <c r="AA444" s="8">
        <v>0</v>
      </c>
      <c r="AB444" s="8">
        <v>0</v>
      </c>
      <c r="AC444" s="8">
        <v>0</v>
      </c>
      <c r="AD444" s="1130">
        <v>94.36</v>
      </c>
      <c r="AE444" s="8"/>
      <c r="AF444" s="89">
        <v>157266.66666666669</v>
      </c>
      <c r="AG444" s="1383"/>
      <c r="AH444" s="1130">
        <v>275.52989508988429</v>
      </c>
      <c r="AI444" s="1382">
        <v>0</v>
      </c>
      <c r="AJ444" s="89">
        <v>0</v>
      </c>
      <c r="AK444" s="1081">
        <v>0</v>
      </c>
      <c r="AL444" s="1082">
        <v>157266.66666666669</v>
      </c>
      <c r="AM444" s="89"/>
      <c r="AN444" s="1082">
        <v>157266.66666666669</v>
      </c>
    </row>
    <row r="445" spans="1:40" s="144" customFormat="1">
      <c r="A445" s="994"/>
      <c r="B445" s="994"/>
      <c r="C445" s="236"/>
      <c r="D445" s="236"/>
      <c r="E445" s="236"/>
      <c r="F445" s="371"/>
      <c r="G445" s="865">
        <v>4</v>
      </c>
      <c r="H445" s="859">
        <v>2025</v>
      </c>
      <c r="I445" s="866">
        <v>2025</v>
      </c>
      <c r="J445" s="866">
        <v>2026</v>
      </c>
      <c r="K445" s="621" t="s">
        <v>306</v>
      </c>
      <c r="L445" s="1081">
        <v>0</v>
      </c>
      <c r="M445" s="89">
        <v>157266.66666666669</v>
      </c>
      <c r="N445" s="89">
        <v>0</v>
      </c>
      <c r="O445" s="1082">
        <v>157266.66666666669</v>
      </c>
      <c r="P445" s="598">
        <v>157266.66666666669</v>
      </c>
      <c r="Q445" s="776">
        <v>110303.67582501494</v>
      </c>
      <c r="R445" s="776">
        <v>1666.6666666666667</v>
      </c>
      <c r="S445" s="776">
        <v>1168.9664669882889</v>
      </c>
      <c r="T445" s="533">
        <v>1666.666666666667</v>
      </c>
      <c r="U445" s="1086">
        <v>0</v>
      </c>
      <c r="V445" s="8">
        <v>0</v>
      </c>
      <c r="W445" s="1084">
        <v>1666.6666666666667</v>
      </c>
      <c r="X445" s="89">
        <v>1666.6666666666667</v>
      </c>
      <c r="Y445" s="8">
        <v>60000</v>
      </c>
      <c r="Z445" s="8"/>
      <c r="AA445" s="8">
        <v>0</v>
      </c>
      <c r="AB445" s="8">
        <v>0</v>
      </c>
      <c r="AC445" s="8">
        <v>0</v>
      </c>
      <c r="AD445" s="1130">
        <v>94.36</v>
      </c>
      <c r="AE445" s="8"/>
      <c r="AF445" s="89">
        <v>157266.66666666669</v>
      </c>
      <c r="AG445" s="1383"/>
      <c r="AH445" s="1130">
        <v>275.52989508988429</v>
      </c>
      <c r="AI445" s="1382">
        <v>0</v>
      </c>
      <c r="AJ445" s="89">
        <v>0</v>
      </c>
      <c r="AK445" s="1081">
        <v>0</v>
      </c>
      <c r="AL445" s="1082">
        <v>157266.66666666669</v>
      </c>
      <c r="AM445" s="89"/>
      <c r="AN445" s="1082">
        <v>157266.66666666669</v>
      </c>
    </row>
    <row r="446" spans="1:40" s="144" customFormat="1">
      <c r="A446" s="994"/>
      <c r="B446" s="994"/>
      <c r="C446" s="236"/>
      <c r="D446" s="236"/>
      <c r="E446" s="236"/>
      <c r="F446" s="371"/>
      <c r="G446" s="865">
        <v>5</v>
      </c>
      <c r="H446" s="859">
        <v>2025</v>
      </c>
      <c r="I446" s="866">
        <v>2025</v>
      </c>
      <c r="J446" s="866">
        <v>2026</v>
      </c>
      <c r="K446" s="621" t="s">
        <v>306</v>
      </c>
      <c r="L446" s="1081">
        <v>0</v>
      </c>
      <c r="M446" s="89">
        <v>157266.66666666669</v>
      </c>
      <c r="N446" s="89">
        <v>0</v>
      </c>
      <c r="O446" s="1082">
        <v>157266.66666666669</v>
      </c>
      <c r="P446" s="598">
        <v>157266.66666666669</v>
      </c>
      <c r="Q446" s="776">
        <v>110303.67582501494</v>
      </c>
      <c r="R446" s="776">
        <v>1666.6666666666667</v>
      </c>
      <c r="S446" s="776">
        <v>1168.9664669882889</v>
      </c>
      <c r="T446" s="533">
        <v>1666.666666666667</v>
      </c>
      <c r="U446" s="1086">
        <v>0</v>
      </c>
      <c r="V446" s="8">
        <v>0</v>
      </c>
      <c r="W446" s="1084">
        <v>1666.6666666666667</v>
      </c>
      <c r="X446" s="89">
        <v>1666.6666666666667</v>
      </c>
      <c r="Y446" s="8">
        <v>60000</v>
      </c>
      <c r="Z446" s="8"/>
      <c r="AA446" s="8">
        <v>0</v>
      </c>
      <c r="AB446" s="8">
        <v>0</v>
      </c>
      <c r="AC446" s="8">
        <v>0</v>
      </c>
      <c r="AD446" s="1130">
        <v>94.36</v>
      </c>
      <c r="AE446" s="8"/>
      <c r="AF446" s="89">
        <v>157266.66666666669</v>
      </c>
      <c r="AG446" s="1383"/>
      <c r="AH446" s="1130">
        <v>275.52989508988429</v>
      </c>
      <c r="AI446" s="1382">
        <v>0</v>
      </c>
      <c r="AJ446" s="89">
        <v>0</v>
      </c>
      <c r="AK446" s="1081">
        <v>0</v>
      </c>
      <c r="AL446" s="1082">
        <v>157266.66666666669</v>
      </c>
      <c r="AM446" s="89"/>
      <c r="AN446" s="1082">
        <v>157266.66666666669</v>
      </c>
    </row>
    <row r="447" spans="1:40" s="144" customFormat="1">
      <c r="A447" s="994"/>
      <c r="B447" s="994"/>
      <c r="C447" s="236"/>
      <c r="D447" s="236"/>
      <c r="E447" s="236"/>
      <c r="F447" s="371"/>
      <c r="G447" s="865">
        <v>6</v>
      </c>
      <c r="H447" s="859">
        <v>2025</v>
      </c>
      <c r="I447" s="866">
        <v>2025</v>
      </c>
      <c r="J447" s="866">
        <v>2026</v>
      </c>
      <c r="K447" s="621" t="s">
        <v>306</v>
      </c>
      <c r="L447" s="1081">
        <v>0</v>
      </c>
      <c r="M447" s="89">
        <v>157266.66666666669</v>
      </c>
      <c r="N447" s="89">
        <v>0</v>
      </c>
      <c r="O447" s="1082">
        <v>157266.66666666669</v>
      </c>
      <c r="P447" s="598">
        <v>157266.66666666669</v>
      </c>
      <c r="Q447" s="776">
        <v>110303.67582501494</v>
      </c>
      <c r="R447" s="776">
        <v>1666.6666666666667</v>
      </c>
      <c r="S447" s="776">
        <v>1168.9664669882889</v>
      </c>
      <c r="T447" s="533">
        <v>1666.666666666667</v>
      </c>
      <c r="U447" s="1086">
        <v>0</v>
      </c>
      <c r="V447" s="8">
        <v>0</v>
      </c>
      <c r="W447" s="1084">
        <v>1666.6666666666667</v>
      </c>
      <c r="X447" s="89">
        <v>1666.6666666666667</v>
      </c>
      <c r="Y447" s="8">
        <v>60000</v>
      </c>
      <c r="Z447" s="8"/>
      <c r="AA447" s="8">
        <v>0</v>
      </c>
      <c r="AB447" s="8">
        <v>0</v>
      </c>
      <c r="AC447" s="8">
        <v>0</v>
      </c>
      <c r="AD447" s="1130">
        <v>94.36</v>
      </c>
      <c r="AE447" s="8"/>
      <c r="AF447" s="89">
        <v>157266.66666666669</v>
      </c>
      <c r="AG447" s="1383"/>
      <c r="AH447" s="1130">
        <v>275.52989508988429</v>
      </c>
      <c r="AI447" s="1382">
        <v>0</v>
      </c>
      <c r="AJ447" s="89">
        <v>0</v>
      </c>
      <c r="AK447" s="1081">
        <v>0</v>
      </c>
      <c r="AL447" s="1082">
        <v>157266.66666666669</v>
      </c>
      <c r="AM447" s="89"/>
      <c r="AN447" s="1082">
        <v>157266.66666666669</v>
      </c>
    </row>
    <row r="448" spans="1:40" s="144" customFormat="1">
      <c r="A448" s="994"/>
      <c r="B448" s="994"/>
      <c r="C448" s="236"/>
      <c r="D448" s="236"/>
      <c r="E448" s="236"/>
      <c r="F448" s="371"/>
      <c r="G448" s="865">
        <v>7</v>
      </c>
      <c r="H448" s="859">
        <v>2025</v>
      </c>
      <c r="I448" s="866">
        <v>2026</v>
      </c>
      <c r="J448" s="866">
        <v>2026</v>
      </c>
      <c r="K448" s="621" t="s">
        <v>306</v>
      </c>
      <c r="L448" s="1081">
        <v>0</v>
      </c>
      <c r="M448" s="89">
        <v>157266.66666666669</v>
      </c>
      <c r="N448" s="89">
        <v>0</v>
      </c>
      <c r="O448" s="1082">
        <v>157266.66666666669</v>
      </c>
      <c r="P448" s="598">
        <v>157266.66666666669</v>
      </c>
      <c r="Q448" s="776">
        <v>110303.67582501494</v>
      </c>
      <c r="R448" s="776">
        <v>1666.6666666666667</v>
      </c>
      <c r="S448" s="776">
        <v>1168.9664669882889</v>
      </c>
      <c r="T448" s="533">
        <v>1666.666666666667</v>
      </c>
      <c r="U448" s="1086">
        <v>0</v>
      </c>
      <c r="V448" s="8">
        <v>0</v>
      </c>
      <c r="W448" s="1084">
        <v>1666.6666666666667</v>
      </c>
      <c r="X448" s="89">
        <v>1666.6666666666667</v>
      </c>
      <c r="Y448" s="8">
        <v>60000</v>
      </c>
      <c r="Z448" s="8"/>
      <c r="AA448" s="8">
        <v>0</v>
      </c>
      <c r="AB448" s="8">
        <v>0</v>
      </c>
      <c r="AC448" s="8">
        <v>0</v>
      </c>
      <c r="AD448" s="1130">
        <v>94.36</v>
      </c>
      <c r="AE448" s="8"/>
      <c r="AF448" s="89">
        <v>157266.66666666669</v>
      </c>
      <c r="AG448" s="1383"/>
      <c r="AH448" s="1130">
        <v>282.41814246713136</v>
      </c>
      <c r="AI448" s="1382">
        <v>0</v>
      </c>
      <c r="AJ448" s="89">
        <v>0</v>
      </c>
      <c r="AK448" s="1081">
        <v>0</v>
      </c>
      <c r="AL448" s="1082">
        <v>157266.66666666669</v>
      </c>
      <c r="AM448" s="89"/>
      <c r="AN448" s="1082">
        <v>157266.66666666669</v>
      </c>
    </row>
    <row r="449" spans="1:40" s="144" customFormat="1">
      <c r="A449" s="994"/>
      <c r="B449" s="994"/>
      <c r="C449" s="236"/>
      <c r="D449" s="236"/>
      <c r="E449" s="236"/>
      <c r="F449" s="371"/>
      <c r="G449" s="865">
        <v>8</v>
      </c>
      <c r="H449" s="859">
        <v>2025</v>
      </c>
      <c r="I449" s="866">
        <v>2026</v>
      </c>
      <c r="J449" s="866">
        <v>2026</v>
      </c>
      <c r="K449" s="621" t="s">
        <v>306</v>
      </c>
      <c r="L449" s="1081">
        <v>0</v>
      </c>
      <c r="M449" s="89">
        <v>157266.66666666669</v>
      </c>
      <c r="N449" s="89">
        <v>0</v>
      </c>
      <c r="O449" s="1082">
        <v>157266.66666666669</v>
      </c>
      <c r="P449" s="598">
        <v>157266.66666666669</v>
      </c>
      <c r="Q449" s="776">
        <v>110303.67582501494</v>
      </c>
      <c r="R449" s="776">
        <v>1666.6666666666667</v>
      </c>
      <c r="S449" s="776">
        <v>1168.9664669882889</v>
      </c>
      <c r="T449" s="533">
        <v>1666.666666666667</v>
      </c>
      <c r="U449" s="1086">
        <v>0</v>
      </c>
      <c r="V449" s="8">
        <v>0</v>
      </c>
      <c r="W449" s="1084">
        <v>1666.6666666666667</v>
      </c>
      <c r="X449" s="89">
        <v>1666.6666666666667</v>
      </c>
      <c r="Y449" s="8">
        <v>60000</v>
      </c>
      <c r="Z449" s="8"/>
      <c r="AA449" s="8">
        <v>0</v>
      </c>
      <c r="AB449" s="8">
        <v>0</v>
      </c>
      <c r="AC449" s="8">
        <v>0</v>
      </c>
      <c r="AD449" s="1130">
        <v>94.36</v>
      </c>
      <c r="AE449" s="8"/>
      <c r="AF449" s="89">
        <v>157266.66666666669</v>
      </c>
      <c r="AG449" s="1383"/>
      <c r="AH449" s="1130">
        <v>282.41814246713136</v>
      </c>
      <c r="AI449" s="1382">
        <v>0</v>
      </c>
      <c r="AJ449" s="89">
        <v>0</v>
      </c>
      <c r="AK449" s="1081">
        <v>0</v>
      </c>
      <c r="AL449" s="1082">
        <v>157266.66666666669</v>
      </c>
      <c r="AM449" s="89"/>
      <c r="AN449" s="1082">
        <v>157266.66666666669</v>
      </c>
    </row>
    <row r="450" spans="1:40" s="144" customFormat="1">
      <c r="A450" s="994"/>
      <c r="B450" s="994"/>
      <c r="C450" s="236"/>
      <c r="D450" s="236"/>
      <c r="E450" s="236"/>
      <c r="F450" s="371"/>
      <c r="G450" s="865">
        <v>9</v>
      </c>
      <c r="H450" s="859">
        <v>2025</v>
      </c>
      <c r="I450" s="866">
        <v>2026</v>
      </c>
      <c r="J450" s="866">
        <v>2026</v>
      </c>
      <c r="K450" s="621" t="s">
        <v>306</v>
      </c>
      <c r="L450" s="1081">
        <v>0</v>
      </c>
      <c r="M450" s="89">
        <v>157266.66666666669</v>
      </c>
      <c r="N450" s="89">
        <v>0</v>
      </c>
      <c r="O450" s="1082">
        <v>157266.66666666669</v>
      </c>
      <c r="P450" s="598">
        <v>157266.66666666669</v>
      </c>
      <c r="Q450" s="776">
        <v>110303.67582501494</v>
      </c>
      <c r="R450" s="776">
        <v>1666.6666666666667</v>
      </c>
      <c r="S450" s="776">
        <v>1168.9664669882889</v>
      </c>
      <c r="T450" s="533">
        <v>1666.666666666667</v>
      </c>
      <c r="U450" s="1086">
        <v>0</v>
      </c>
      <c r="V450" s="8">
        <v>0</v>
      </c>
      <c r="W450" s="1084">
        <v>1666.6666666666667</v>
      </c>
      <c r="X450" s="89">
        <v>1666.6666666666667</v>
      </c>
      <c r="Y450" s="8">
        <v>60000</v>
      </c>
      <c r="Z450" s="8"/>
      <c r="AA450" s="8">
        <v>0</v>
      </c>
      <c r="AB450" s="8">
        <v>0</v>
      </c>
      <c r="AC450" s="8">
        <v>0</v>
      </c>
      <c r="AD450" s="1130">
        <v>94.36</v>
      </c>
      <c r="AE450" s="8"/>
      <c r="AF450" s="89">
        <v>157266.66666666669</v>
      </c>
      <c r="AG450" s="1383"/>
      <c r="AH450" s="1130">
        <v>282.41814246713136</v>
      </c>
      <c r="AI450" s="1382">
        <v>0</v>
      </c>
      <c r="AJ450" s="89">
        <v>0</v>
      </c>
      <c r="AK450" s="1081">
        <v>0</v>
      </c>
      <c r="AL450" s="1082">
        <v>157266.66666666669</v>
      </c>
      <c r="AM450" s="89"/>
      <c r="AN450" s="1082">
        <v>157266.66666666669</v>
      </c>
    </row>
    <row r="451" spans="1:40" s="144" customFormat="1">
      <c r="A451" s="994"/>
      <c r="B451" s="994"/>
      <c r="C451" s="236"/>
      <c r="D451" s="236"/>
      <c r="E451" s="236"/>
      <c r="F451" s="371"/>
      <c r="G451" s="865">
        <v>10</v>
      </c>
      <c r="H451" s="859">
        <v>2025</v>
      </c>
      <c r="I451" s="866">
        <v>2026</v>
      </c>
      <c r="J451" s="866">
        <v>2026</v>
      </c>
      <c r="K451" s="621" t="s">
        <v>306</v>
      </c>
      <c r="L451" s="1081">
        <v>0</v>
      </c>
      <c r="M451" s="89">
        <v>157266.66666666669</v>
      </c>
      <c r="N451" s="89">
        <v>0</v>
      </c>
      <c r="O451" s="1082">
        <v>157266.66666666669</v>
      </c>
      <c r="P451" s="598">
        <v>157266.66666666669</v>
      </c>
      <c r="Q451" s="776">
        <v>110303.67582501494</v>
      </c>
      <c r="R451" s="776">
        <v>1666.6666666666667</v>
      </c>
      <c r="S451" s="776">
        <v>1168.9664669882889</v>
      </c>
      <c r="T451" s="533">
        <v>1666.666666666667</v>
      </c>
      <c r="U451" s="1086">
        <v>0</v>
      </c>
      <c r="V451" s="8">
        <v>0</v>
      </c>
      <c r="W451" s="1084">
        <v>1666.6666666666667</v>
      </c>
      <c r="X451" s="89">
        <v>1666.6666666666667</v>
      </c>
      <c r="Y451" s="8">
        <v>60000</v>
      </c>
      <c r="Z451" s="8"/>
      <c r="AA451" s="8">
        <v>0</v>
      </c>
      <c r="AB451" s="8">
        <v>0</v>
      </c>
      <c r="AC451" s="8">
        <v>0</v>
      </c>
      <c r="AD451" s="1130">
        <v>94.36</v>
      </c>
      <c r="AE451" s="8"/>
      <c r="AF451" s="89">
        <v>157266.66666666669</v>
      </c>
      <c r="AG451" s="1383"/>
      <c r="AH451" s="1130">
        <v>282.41814246713136</v>
      </c>
      <c r="AI451" s="1382">
        <v>0</v>
      </c>
      <c r="AJ451" s="89">
        <v>0</v>
      </c>
      <c r="AK451" s="1081">
        <v>0</v>
      </c>
      <c r="AL451" s="1082">
        <v>157266.66666666669</v>
      </c>
      <c r="AM451" s="89"/>
      <c r="AN451" s="1082">
        <v>157266.66666666669</v>
      </c>
    </row>
    <row r="452" spans="1:40" s="144" customFormat="1">
      <c r="A452" s="994"/>
      <c r="B452" s="994"/>
      <c r="C452" s="236"/>
      <c r="D452" s="236"/>
      <c r="E452" s="236"/>
      <c r="F452" s="371"/>
      <c r="G452" s="865">
        <v>11</v>
      </c>
      <c r="H452" s="859">
        <v>2025</v>
      </c>
      <c r="I452" s="866">
        <v>2026</v>
      </c>
      <c r="J452" s="866">
        <v>2026</v>
      </c>
      <c r="K452" s="621" t="s">
        <v>306</v>
      </c>
      <c r="L452" s="1081">
        <v>0</v>
      </c>
      <c r="M452" s="89">
        <v>157266.66666666669</v>
      </c>
      <c r="N452" s="89">
        <v>0</v>
      </c>
      <c r="O452" s="1082">
        <v>157266.66666666669</v>
      </c>
      <c r="P452" s="598">
        <v>157266.66666666669</v>
      </c>
      <c r="Q452" s="776">
        <v>110303.67582501494</v>
      </c>
      <c r="R452" s="776">
        <v>1666.6666666666667</v>
      </c>
      <c r="S452" s="776">
        <v>1168.9664669882889</v>
      </c>
      <c r="T452" s="533">
        <v>1666.666666666667</v>
      </c>
      <c r="U452" s="1086">
        <v>0</v>
      </c>
      <c r="V452" s="8">
        <v>0</v>
      </c>
      <c r="W452" s="1084">
        <v>1666.6666666666667</v>
      </c>
      <c r="X452" s="89">
        <v>1666.6666666666667</v>
      </c>
      <c r="Y452" s="8">
        <v>60000</v>
      </c>
      <c r="Z452" s="8"/>
      <c r="AA452" s="8">
        <v>0</v>
      </c>
      <c r="AB452" s="8">
        <v>0</v>
      </c>
      <c r="AC452" s="8">
        <v>0</v>
      </c>
      <c r="AD452" s="1130">
        <v>94.36</v>
      </c>
      <c r="AE452" s="8"/>
      <c r="AF452" s="89">
        <v>157266.66666666669</v>
      </c>
      <c r="AG452" s="1383"/>
      <c r="AH452" s="1130">
        <v>282.41814246713136</v>
      </c>
      <c r="AI452" s="1382">
        <v>0</v>
      </c>
      <c r="AJ452" s="89">
        <v>0</v>
      </c>
      <c r="AK452" s="1081">
        <v>0</v>
      </c>
      <c r="AL452" s="1082">
        <v>157266.66666666669</v>
      </c>
      <c r="AM452" s="89"/>
      <c r="AN452" s="1082">
        <v>157266.66666666669</v>
      </c>
    </row>
    <row r="453" spans="1:40" s="144" customFormat="1">
      <c r="A453" s="994"/>
      <c r="B453" s="994"/>
      <c r="C453" s="236"/>
      <c r="D453" s="236"/>
      <c r="E453" s="236"/>
      <c r="F453" s="371"/>
      <c r="G453" s="865">
        <v>12</v>
      </c>
      <c r="H453" s="859">
        <v>2025</v>
      </c>
      <c r="I453" s="866">
        <v>2026</v>
      </c>
      <c r="J453" s="866">
        <v>2026</v>
      </c>
      <c r="K453" s="621" t="s">
        <v>306</v>
      </c>
      <c r="L453" s="1081">
        <v>0</v>
      </c>
      <c r="M453" s="89">
        <v>157266.66666666669</v>
      </c>
      <c r="N453" s="89">
        <v>0</v>
      </c>
      <c r="O453" s="1082">
        <v>157266.66666666669</v>
      </c>
      <c r="P453" s="598">
        <v>157266.66666666669</v>
      </c>
      <c r="Q453" s="776">
        <v>110303.67582501494</v>
      </c>
      <c r="R453" s="776">
        <v>1666.6666666666667</v>
      </c>
      <c r="S453" s="776">
        <v>1168.9664669882889</v>
      </c>
      <c r="T453" s="533">
        <v>1666.666666666667</v>
      </c>
      <c r="U453" s="1086">
        <v>0</v>
      </c>
      <c r="V453" s="8">
        <v>0</v>
      </c>
      <c r="W453" s="1084">
        <v>1666.6666666666667</v>
      </c>
      <c r="X453" s="89">
        <v>1666.6666666666667</v>
      </c>
      <c r="Y453" s="8">
        <v>60000</v>
      </c>
      <c r="Z453" s="8"/>
      <c r="AA453" s="8">
        <v>0</v>
      </c>
      <c r="AB453" s="8">
        <v>0</v>
      </c>
      <c r="AC453" s="8">
        <v>0</v>
      </c>
      <c r="AD453" s="1130">
        <v>94.36</v>
      </c>
      <c r="AE453" s="8"/>
      <c r="AF453" s="89">
        <v>157266.66666666669</v>
      </c>
      <c r="AG453" s="1383"/>
      <c r="AH453" s="1130">
        <v>282.41814246713136</v>
      </c>
      <c r="AI453" s="1382">
        <v>0</v>
      </c>
      <c r="AJ453" s="89">
        <v>0</v>
      </c>
      <c r="AK453" s="1081">
        <v>0</v>
      </c>
      <c r="AL453" s="1082">
        <v>157266.66666666669</v>
      </c>
      <c r="AM453" s="89"/>
      <c r="AN453" s="1082">
        <v>157266.66666666669</v>
      </c>
    </row>
    <row r="454" spans="1:40" s="144" customFormat="1">
      <c r="A454" s="994"/>
      <c r="B454" s="994"/>
      <c r="C454" s="236"/>
      <c r="D454" s="236"/>
      <c r="E454" s="236"/>
      <c r="F454" s="371"/>
      <c r="G454" s="865">
        <v>1</v>
      </c>
      <c r="H454" s="859">
        <v>2026</v>
      </c>
      <c r="I454" s="866">
        <v>2026</v>
      </c>
      <c r="J454" s="866">
        <v>2026</v>
      </c>
      <c r="K454" s="621" t="s">
        <v>306</v>
      </c>
      <c r="L454" s="1081">
        <v>0</v>
      </c>
      <c r="M454" s="89">
        <v>157266.66666666669</v>
      </c>
      <c r="N454" s="89">
        <v>0</v>
      </c>
      <c r="O454" s="1082">
        <v>157266.66666666669</v>
      </c>
      <c r="P454" s="598">
        <v>157266.66666666669</v>
      </c>
      <c r="Q454" s="776">
        <v>110303.67582501494</v>
      </c>
      <c r="R454" s="776">
        <v>1666.6666666666667</v>
      </c>
      <c r="S454" s="776">
        <v>1168.9664669882889</v>
      </c>
      <c r="T454" s="533">
        <v>1666.666666666667</v>
      </c>
      <c r="U454" s="1086">
        <v>0</v>
      </c>
      <c r="V454" s="8">
        <v>0</v>
      </c>
      <c r="W454" s="1084">
        <v>1666.6666666666667</v>
      </c>
      <c r="X454" s="89">
        <v>1666.6666666666667</v>
      </c>
      <c r="Y454" s="8">
        <v>60000</v>
      </c>
      <c r="Z454" s="8"/>
      <c r="AA454" s="8">
        <v>0</v>
      </c>
      <c r="AB454" s="8">
        <v>0</v>
      </c>
      <c r="AC454" s="8">
        <v>0</v>
      </c>
      <c r="AD454" s="1130">
        <v>94.36</v>
      </c>
      <c r="AE454" s="8"/>
      <c r="AF454" s="89">
        <v>157266.66666666669</v>
      </c>
      <c r="AG454" s="1383"/>
      <c r="AH454" s="1130">
        <v>282.41814246713136</v>
      </c>
      <c r="AI454" s="1382">
        <v>0</v>
      </c>
      <c r="AJ454" s="89">
        <v>0</v>
      </c>
      <c r="AK454" s="1081">
        <v>0</v>
      </c>
      <c r="AL454" s="1082">
        <v>157266.66666666669</v>
      </c>
      <c r="AM454" s="89"/>
      <c r="AN454" s="1082">
        <v>157266.66666666669</v>
      </c>
    </row>
    <row r="455" spans="1:40" s="144" customFormat="1">
      <c r="A455" s="994"/>
      <c r="B455" s="994"/>
      <c r="C455" s="236"/>
      <c r="D455" s="236"/>
      <c r="E455" s="236"/>
      <c r="F455" s="371"/>
      <c r="G455" s="865">
        <v>2</v>
      </c>
      <c r="H455" s="859">
        <v>2026</v>
      </c>
      <c r="I455" s="866">
        <v>2026</v>
      </c>
      <c r="J455" s="866">
        <v>2026</v>
      </c>
      <c r="K455" s="621" t="s">
        <v>306</v>
      </c>
      <c r="L455" s="1081">
        <v>0</v>
      </c>
      <c r="M455" s="89">
        <v>157266.66666666669</v>
      </c>
      <c r="N455" s="89">
        <v>0</v>
      </c>
      <c r="O455" s="1082">
        <v>157266.66666666669</v>
      </c>
      <c r="P455" s="598">
        <v>157266.66666666669</v>
      </c>
      <c r="Q455" s="776">
        <v>110303.67582501494</v>
      </c>
      <c r="R455" s="776">
        <v>1666.6666666666667</v>
      </c>
      <c r="S455" s="776">
        <v>1168.9664669882889</v>
      </c>
      <c r="T455" s="533">
        <v>1666.666666666667</v>
      </c>
      <c r="U455" s="1086">
        <v>0</v>
      </c>
      <c r="V455" s="8">
        <v>0</v>
      </c>
      <c r="W455" s="1084">
        <v>1666.6666666666667</v>
      </c>
      <c r="X455" s="89">
        <v>1666.6666666666667</v>
      </c>
      <c r="Y455" s="8">
        <v>60000</v>
      </c>
      <c r="Z455" s="8"/>
      <c r="AA455" s="8">
        <v>0</v>
      </c>
      <c r="AB455" s="8">
        <v>0</v>
      </c>
      <c r="AC455" s="8">
        <v>0</v>
      </c>
      <c r="AD455" s="1130">
        <v>94.36</v>
      </c>
      <c r="AE455" s="8"/>
      <c r="AF455" s="89">
        <v>157266.66666666669</v>
      </c>
      <c r="AG455" s="1383"/>
      <c r="AH455" s="1130">
        <v>282.41814246713136</v>
      </c>
      <c r="AI455" s="1382">
        <v>0</v>
      </c>
      <c r="AJ455" s="89">
        <v>0</v>
      </c>
      <c r="AK455" s="1081">
        <v>0</v>
      </c>
      <c r="AL455" s="1082">
        <v>157266.66666666669</v>
      </c>
      <c r="AM455" s="89"/>
      <c r="AN455" s="1082">
        <v>157266.66666666669</v>
      </c>
    </row>
    <row r="456" spans="1:40" s="144" customFormat="1">
      <c r="A456" s="994"/>
      <c r="B456" s="994"/>
      <c r="C456" s="236"/>
      <c r="D456" s="236"/>
      <c r="E456" s="236"/>
      <c r="F456" s="371"/>
      <c r="G456" s="865">
        <v>3</v>
      </c>
      <c r="H456" s="859">
        <v>2026</v>
      </c>
      <c r="I456" s="866">
        <v>2026</v>
      </c>
      <c r="J456" s="866">
        <v>2026</v>
      </c>
      <c r="K456" s="621" t="s">
        <v>306</v>
      </c>
      <c r="L456" s="1081">
        <v>0</v>
      </c>
      <c r="M456" s="89">
        <v>157266.66666666669</v>
      </c>
      <c r="N456" s="89">
        <v>0</v>
      </c>
      <c r="O456" s="1082">
        <v>157266.66666666669</v>
      </c>
      <c r="P456" s="598">
        <v>157266.66666666669</v>
      </c>
      <c r="Q456" s="776">
        <v>110303.67582501494</v>
      </c>
      <c r="R456" s="776">
        <v>1666.6666666666667</v>
      </c>
      <c r="S456" s="776">
        <v>1168.9664669882889</v>
      </c>
      <c r="T456" s="533">
        <v>1666.666666666667</v>
      </c>
      <c r="U456" s="1086">
        <v>0</v>
      </c>
      <c r="V456" s="8">
        <v>0</v>
      </c>
      <c r="W456" s="1084">
        <v>1666.6666666666667</v>
      </c>
      <c r="X456" s="89">
        <v>1666.6666666666667</v>
      </c>
      <c r="Y456" s="8">
        <v>60000</v>
      </c>
      <c r="Z456" s="8"/>
      <c r="AA456" s="8">
        <v>0</v>
      </c>
      <c r="AB456" s="8">
        <v>0</v>
      </c>
      <c r="AC456" s="8">
        <v>0</v>
      </c>
      <c r="AD456" s="1130">
        <v>94.36</v>
      </c>
      <c r="AE456" s="8"/>
      <c r="AF456" s="89">
        <v>157266.66666666669</v>
      </c>
      <c r="AG456" s="1383"/>
      <c r="AH456" s="1130">
        <v>282.41814246713136</v>
      </c>
      <c r="AI456" s="1382">
        <v>0</v>
      </c>
      <c r="AJ456" s="89">
        <v>0</v>
      </c>
      <c r="AK456" s="1081">
        <v>0</v>
      </c>
      <c r="AL456" s="1082">
        <v>157266.66666666669</v>
      </c>
      <c r="AM456" s="89"/>
      <c r="AN456" s="1082">
        <v>157266.66666666669</v>
      </c>
    </row>
    <row r="457" spans="1:40" s="144" customFormat="1">
      <c r="A457" s="994"/>
      <c r="B457" s="994"/>
      <c r="C457" s="236"/>
      <c r="D457" s="236"/>
      <c r="E457" s="236"/>
      <c r="F457" s="371"/>
      <c r="G457" s="865">
        <v>4</v>
      </c>
      <c r="H457" s="859">
        <v>2026</v>
      </c>
      <c r="I457" s="866">
        <v>2026</v>
      </c>
      <c r="J457" s="866">
        <v>2027</v>
      </c>
      <c r="K457" s="621" t="s">
        <v>306</v>
      </c>
      <c r="L457" s="1081">
        <v>0</v>
      </c>
      <c r="M457" s="89">
        <v>157266.66666666669</v>
      </c>
      <c r="N457" s="89">
        <v>0</v>
      </c>
      <c r="O457" s="1082">
        <v>157266.66666666669</v>
      </c>
      <c r="P457" s="598">
        <v>157266.66666666669</v>
      </c>
      <c r="Q457" s="776">
        <v>107090.94740292712</v>
      </c>
      <c r="R457" s="776">
        <v>1666.6666666666667</v>
      </c>
      <c r="S457" s="776">
        <v>1134.9188999886298</v>
      </c>
      <c r="T457" s="533">
        <v>1666.6666666666667</v>
      </c>
      <c r="U457" s="1086">
        <v>0</v>
      </c>
      <c r="V457" s="8">
        <v>0</v>
      </c>
      <c r="W457" s="1084">
        <v>1666.6666666666667</v>
      </c>
      <c r="X457" s="89">
        <v>1666.6666666666667</v>
      </c>
      <c r="Y457" s="8">
        <v>60000</v>
      </c>
      <c r="Z457" s="8"/>
      <c r="AA457" s="8">
        <v>0</v>
      </c>
      <c r="AB457" s="8">
        <v>0</v>
      </c>
      <c r="AC457" s="8">
        <v>0</v>
      </c>
      <c r="AD457" s="1130">
        <v>94.36</v>
      </c>
      <c r="AE457" s="8"/>
      <c r="AF457" s="89">
        <v>157266.66666666669</v>
      </c>
      <c r="AG457" s="1383"/>
      <c r="AH457" s="1130">
        <v>282.41814246713136</v>
      </c>
      <c r="AI457" s="1382">
        <v>0</v>
      </c>
      <c r="AJ457" s="89">
        <v>0</v>
      </c>
      <c r="AK457" s="1081">
        <v>0</v>
      </c>
      <c r="AL457" s="1082">
        <v>157266.66666666669</v>
      </c>
      <c r="AM457" s="89"/>
      <c r="AN457" s="1082">
        <v>157266.66666666669</v>
      </c>
    </row>
    <row r="458" spans="1:40" s="144" customFormat="1">
      <c r="A458" s="994"/>
      <c r="B458" s="994"/>
      <c r="C458" s="236"/>
      <c r="D458" s="236"/>
      <c r="E458" s="236"/>
      <c r="F458" s="371"/>
      <c r="G458" s="865">
        <v>5</v>
      </c>
      <c r="H458" s="859">
        <v>2026</v>
      </c>
      <c r="I458" s="866">
        <v>2026</v>
      </c>
      <c r="J458" s="866">
        <v>2027</v>
      </c>
      <c r="K458" s="621" t="s">
        <v>306</v>
      </c>
      <c r="L458" s="1081">
        <v>0</v>
      </c>
      <c r="M458" s="89">
        <v>157266.66666666669</v>
      </c>
      <c r="N458" s="89">
        <v>0</v>
      </c>
      <c r="O458" s="1082">
        <v>157266.66666666669</v>
      </c>
      <c r="P458" s="598">
        <v>157266.66666666669</v>
      </c>
      <c r="Q458" s="776">
        <v>107090.94740292712</v>
      </c>
      <c r="R458" s="776">
        <v>1666.6666666666667</v>
      </c>
      <c r="S458" s="776">
        <v>1134.9188999886298</v>
      </c>
      <c r="T458" s="533">
        <v>1666.6666666666667</v>
      </c>
      <c r="U458" s="1086">
        <v>0</v>
      </c>
      <c r="V458" s="8">
        <v>0</v>
      </c>
      <c r="W458" s="1084">
        <v>1666.6666666666667</v>
      </c>
      <c r="X458" s="89">
        <v>1666.6666666666667</v>
      </c>
      <c r="Y458" s="8">
        <v>60000</v>
      </c>
      <c r="Z458" s="8"/>
      <c r="AA458" s="8">
        <v>0</v>
      </c>
      <c r="AB458" s="8">
        <v>0</v>
      </c>
      <c r="AC458" s="8">
        <v>0</v>
      </c>
      <c r="AD458" s="1130">
        <v>94.36</v>
      </c>
      <c r="AE458" s="8"/>
      <c r="AF458" s="89">
        <v>157266.66666666669</v>
      </c>
      <c r="AG458" s="1383"/>
      <c r="AH458" s="1130">
        <v>282.41814246713136</v>
      </c>
      <c r="AI458" s="1382">
        <v>0</v>
      </c>
      <c r="AJ458" s="89">
        <v>0</v>
      </c>
      <c r="AK458" s="1081">
        <v>0</v>
      </c>
      <c r="AL458" s="1082">
        <v>157266.66666666669</v>
      </c>
      <c r="AM458" s="89"/>
      <c r="AN458" s="1082">
        <v>157266.66666666669</v>
      </c>
    </row>
    <row r="459" spans="1:40" s="144" customFormat="1">
      <c r="A459" s="994"/>
      <c r="B459" s="994"/>
      <c r="C459" s="236"/>
      <c r="D459" s="236"/>
      <c r="E459" s="236"/>
      <c r="F459" s="371"/>
      <c r="G459" s="865">
        <v>6</v>
      </c>
      <c r="H459" s="859">
        <v>2026</v>
      </c>
      <c r="I459" s="866">
        <v>2026</v>
      </c>
      <c r="J459" s="866">
        <v>2027</v>
      </c>
      <c r="K459" s="621" t="s">
        <v>306</v>
      </c>
      <c r="L459" s="1081">
        <v>0</v>
      </c>
      <c r="M459" s="89">
        <v>157266.66666666669</v>
      </c>
      <c r="N459" s="89">
        <v>0</v>
      </c>
      <c r="O459" s="1082">
        <v>157266.66666666669</v>
      </c>
      <c r="P459" s="598">
        <v>157266.66666666669</v>
      </c>
      <c r="Q459" s="776">
        <v>107090.94740292712</v>
      </c>
      <c r="R459" s="776">
        <v>1666.6666666666667</v>
      </c>
      <c r="S459" s="776">
        <v>1134.9188999886298</v>
      </c>
      <c r="T459" s="533">
        <v>1666.6666666666667</v>
      </c>
      <c r="U459" s="1086">
        <v>0</v>
      </c>
      <c r="V459" s="8">
        <v>0</v>
      </c>
      <c r="W459" s="1084">
        <v>1666.6666666666667</v>
      </c>
      <c r="X459" s="89">
        <v>1666.6666666666667</v>
      </c>
      <c r="Y459" s="8">
        <v>60000</v>
      </c>
      <c r="Z459" s="8"/>
      <c r="AA459" s="8">
        <v>0</v>
      </c>
      <c r="AB459" s="8">
        <v>0</v>
      </c>
      <c r="AC459" s="8">
        <v>0</v>
      </c>
      <c r="AD459" s="1130">
        <v>94.36</v>
      </c>
      <c r="AE459" s="8"/>
      <c r="AF459" s="89">
        <v>157266.66666666669</v>
      </c>
      <c r="AG459" s="1383"/>
      <c r="AH459" s="1130">
        <v>282.41814246713136</v>
      </c>
      <c r="AI459" s="1382">
        <v>0</v>
      </c>
      <c r="AJ459" s="89">
        <v>0</v>
      </c>
      <c r="AK459" s="1081">
        <v>0</v>
      </c>
      <c r="AL459" s="1082">
        <v>157266.66666666669</v>
      </c>
      <c r="AM459" s="89"/>
      <c r="AN459" s="1082">
        <v>157266.66666666669</v>
      </c>
    </row>
    <row r="460" spans="1:40" s="144" customFormat="1">
      <c r="A460" s="994"/>
      <c r="B460" s="994"/>
      <c r="C460" s="236"/>
      <c r="D460" s="236"/>
      <c r="E460" s="236"/>
      <c r="F460" s="371"/>
      <c r="G460" s="865">
        <v>7</v>
      </c>
      <c r="H460" s="859">
        <v>2026</v>
      </c>
      <c r="I460" s="866">
        <v>2027</v>
      </c>
      <c r="J460" s="866">
        <v>2027</v>
      </c>
      <c r="K460" s="621" t="s">
        <v>306</v>
      </c>
      <c r="L460" s="1081">
        <v>0</v>
      </c>
      <c r="M460" s="89">
        <v>157266.66666666669</v>
      </c>
      <c r="N460" s="89">
        <v>0</v>
      </c>
      <c r="O460" s="1082">
        <v>157266.66666666669</v>
      </c>
      <c r="P460" s="598">
        <v>157266.66666666669</v>
      </c>
      <c r="Q460" s="776">
        <v>107090.94740292712</v>
      </c>
      <c r="R460" s="776">
        <v>1666.6666666666667</v>
      </c>
      <c r="S460" s="776">
        <v>1134.9188999886298</v>
      </c>
      <c r="T460" s="533">
        <v>1666.6666666666667</v>
      </c>
      <c r="U460" s="1086">
        <v>0</v>
      </c>
      <c r="V460" s="8">
        <v>0</v>
      </c>
      <c r="W460" s="1084">
        <v>1666.6666666666667</v>
      </c>
      <c r="X460" s="89">
        <v>1666.6666666666667</v>
      </c>
      <c r="Y460" s="8">
        <v>60000</v>
      </c>
      <c r="Z460" s="8"/>
      <c r="AA460" s="8">
        <v>0</v>
      </c>
      <c r="AB460" s="8">
        <v>0</v>
      </c>
      <c r="AC460" s="8">
        <v>0</v>
      </c>
      <c r="AD460" s="1130">
        <v>94.36</v>
      </c>
      <c r="AE460" s="8"/>
      <c r="AF460" s="89">
        <v>157266.66666666669</v>
      </c>
      <c r="AG460" s="1383"/>
      <c r="AH460" s="1130">
        <v>289.47859602880965</v>
      </c>
      <c r="AI460" s="1382">
        <v>0</v>
      </c>
      <c r="AJ460" s="89">
        <v>0</v>
      </c>
      <c r="AK460" s="1081">
        <v>0</v>
      </c>
      <c r="AL460" s="1082">
        <v>157266.66666666669</v>
      </c>
      <c r="AM460" s="89"/>
      <c r="AN460" s="1082">
        <v>157266.66666666669</v>
      </c>
    </row>
    <row r="461" spans="1:40" s="144" customFormat="1">
      <c r="A461" s="994"/>
      <c r="B461" s="994"/>
      <c r="C461" s="236"/>
      <c r="D461" s="236"/>
      <c r="E461" s="236"/>
      <c r="F461" s="371"/>
      <c r="G461" s="865">
        <v>8</v>
      </c>
      <c r="H461" s="859">
        <v>2026</v>
      </c>
      <c r="I461" s="866">
        <v>2027</v>
      </c>
      <c r="J461" s="866">
        <v>2027</v>
      </c>
      <c r="K461" s="621" t="s">
        <v>306</v>
      </c>
      <c r="L461" s="1081">
        <v>0</v>
      </c>
      <c r="M461" s="89">
        <v>157266.66666666669</v>
      </c>
      <c r="N461" s="89">
        <v>0</v>
      </c>
      <c r="O461" s="1082">
        <v>157266.66666666669</v>
      </c>
      <c r="P461" s="598">
        <v>157266.66666666669</v>
      </c>
      <c r="Q461" s="776">
        <v>107090.94740292712</v>
      </c>
      <c r="R461" s="776">
        <v>1666.6666666666667</v>
      </c>
      <c r="S461" s="776">
        <v>1134.9188999886298</v>
      </c>
      <c r="T461" s="533">
        <v>1666.6666666666667</v>
      </c>
      <c r="U461" s="1086">
        <v>0</v>
      </c>
      <c r="V461" s="8">
        <v>0</v>
      </c>
      <c r="W461" s="1084">
        <v>1666.6666666666667</v>
      </c>
      <c r="X461" s="89">
        <v>1666.6666666666667</v>
      </c>
      <c r="Y461" s="8">
        <v>60000</v>
      </c>
      <c r="Z461" s="8"/>
      <c r="AA461" s="8">
        <v>0</v>
      </c>
      <c r="AB461" s="8">
        <v>0</v>
      </c>
      <c r="AC461" s="8">
        <v>0</v>
      </c>
      <c r="AD461" s="1130">
        <v>94.36</v>
      </c>
      <c r="AE461" s="8"/>
      <c r="AF461" s="89">
        <v>157266.66666666669</v>
      </c>
      <c r="AG461" s="1383"/>
      <c r="AH461" s="1130">
        <v>289.47859602880965</v>
      </c>
      <c r="AI461" s="1382">
        <v>0</v>
      </c>
      <c r="AJ461" s="89">
        <v>0</v>
      </c>
      <c r="AK461" s="1081">
        <v>0</v>
      </c>
      <c r="AL461" s="1082">
        <v>157266.66666666669</v>
      </c>
      <c r="AM461" s="89"/>
      <c r="AN461" s="1082">
        <v>157266.66666666669</v>
      </c>
    </row>
    <row r="462" spans="1:40" s="144" customFormat="1">
      <c r="A462" s="994"/>
      <c r="B462" s="994"/>
      <c r="C462" s="236"/>
      <c r="D462" s="236"/>
      <c r="E462" s="236"/>
      <c r="F462" s="371"/>
      <c r="G462" s="865">
        <v>9</v>
      </c>
      <c r="H462" s="859">
        <v>2026</v>
      </c>
      <c r="I462" s="866">
        <v>2027</v>
      </c>
      <c r="J462" s="866">
        <v>2027</v>
      </c>
      <c r="K462" s="621" t="s">
        <v>306</v>
      </c>
      <c r="L462" s="1081">
        <v>0</v>
      </c>
      <c r="M462" s="89">
        <v>157266.66666666669</v>
      </c>
      <c r="N462" s="89">
        <v>0</v>
      </c>
      <c r="O462" s="1082">
        <v>157266.66666666669</v>
      </c>
      <c r="P462" s="598">
        <v>157266.66666666669</v>
      </c>
      <c r="Q462" s="776">
        <v>107090.94740292712</v>
      </c>
      <c r="R462" s="776">
        <v>1666.6666666666667</v>
      </c>
      <c r="S462" s="776">
        <v>1134.9188999886298</v>
      </c>
      <c r="T462" s="533">
        <v>1666.6666666666667</v>
      </c>
      <c r="U462" s="1086">
        <v>0</v>
      </c>
      <c r="V462" s="8">
        <v>0</v>
      </c>
      <c r="W462" s="1084">
        <v>1666.6666666666667</v>
      </c>
      <c r="X462" s="89">
        <v>1666.6666666666667</v>
      </c>
      <c r="Y462" s="8">
        <v>60000</v>
      </c>
      <c r="Z462" s="8"/>
      <c r="AA462" s="8">
        <v>0</v>
      </c>
      <c r="AB462" s="8">
        <v>0</v>
      </c>
      <c r="AC462" s="8">
        <v>0</v>
      </c>
      <c r="AD462" s="1130">
        <v>94.36</v>
      </c>
      <c r="AE462" s="8"/>
      <c r="AF462" s="89">
        <v>157266.66666666669</v>
      </c>
      <c r="AG462" s="1383"/>
      <c r="AH462" s="1130">
        <v>289.47859602880965</v>
      </c>
      <c r="AI462" s="1382">
        <v>0</v>
      </c>
      <c r="AJ462" s="89">
        <v>0</v>
      </c>
      <c r="AK462" s="1081">
        <v>0</v>
      </c>
      <c r="AL462" s="1082">
        <v>157266.66666666669</v>
      </c>
      <c r="AM462" s="89"/>
      <c r="AN462" s="1082">
        <v>157266.66666666669</v>
      </c>
    </row>
    <row r="463" spans="1:40" s="144" customFormat="1">
      <c r="A463" s="994"/>
      <c r="B463" s="994"/>
      <c r="C463" s="236"/>
      <c r="D463" s="236"/>
      <c r="E463" s="236"/>
      <c r="F463" s="371"/>
      <c r="G463" s="865">
        <v>10</v>
      </c>
      <c r="H463" s="859">
        <v>2026</v>
      </c>
      <c r="I463" s="866">
        <v>2027</v>
      </c>
      <c r="J463" s="866">
        <v>2027</v>
      </c>
      <c r="K463" s="621" t="s">
        <v>306</v>
      </c>
      <c r="L463" s="1081">
        <v>0</v>
      </c>
      <c r="M463" s="89">
        <v>157266.66666666669</v>
      </c>
      <c r="N463" s="89">
        <v>0</v>
      </c>
      <c r="O463" s="1082">
        <v>157266.66666666669</v>
      </c>
      <c r="P463" s="598">
        <v>157266.66666666669</v>
      </c>
      <c r="Q463" s="776">
        <v>107090.94740292712</v>
      </c>
      <c r="R463" s="776">
        <v>1666.6666666666667</v>
      </c>
      <c r="S463" s="776">
        <v>1134.9188999886298</v>
      </c>
      <c r="T463" s="533">
        <v>1666.6666666666667</v>
      </c>
      <c r="U463" s="1086">
        <v>0</v>
      </c>
      <c r="V463" s="8">
        <v>0</v>
      </c>
      <c r="W463" s="1084">
        <v>1666.6666666666667</v>
      </c>
      <c r="X463" s="89">
        <v>1666.6666666666667</v>
      </c>
      <c r="Y463" s="8">
        <v>60000</v>
      </c>
      <c r="Z463" s="8"/>
      <c r="AA463" s="8">
        <v>0</v>
      </c>
      <c r="AB463" s="8">
        <v>0</v>
      </c>
      <c r="AC463" s="8">
        <v>0</v>
      </c>
      <c r="AD463" s="1130">
        <v>94.36</v>
      </c>
      <c r="AE463" s="8"/>
      <c r="AF463" s="89">
        <v>157266.66666666669</v>
      </c>
      <c r="AG463" s="1383"/>
      <c r="AH463" s="1130">
        <v>289.47859602880965</v>
      </c>
      <c r="AI463" s="1382">
        <v>0</v>
      </c>
      <c r="AJ463" s="89">
        <v>0</v>
      </c>
      <c r="AK463" s="1081">
        <v>0</v>
      </c>
      <c r="AL463" s="1082">
        <v>157266.66666666669</v>
      </c>
      <c r="AM463" s="89"/>
      <c r="AN463" s="1082">
        <v>157266.66666666669</v>
      </c>
    </row>
    <row r="464" spans="1:40" s="144" customFormat="1">
      <c r="A464" s="994"/>
      <c r="B464" s="994"/>
      <c r="C464" s="236"/>
      <c r="D464" s="236"/>
      <c r="E464" s="236"/>
      <c r="F464" s="371"/>
      <c r="G464" s="865">
        <v>11</v>
      </c>
      <c r="H464" s="859">
        <v>2026</v>
      </c>
      <c r="I464" s="866">
        <v>2027</v>
      </c>
      <c r="J464" s="866">
        <v>2027</v>
      </c>
      <c r="K464" s="621" t="s">
        <v>306</v>
      </c>
      <c r="L464" s="1081">
        <v>0</v>
      </c>
      <c r="M464" s="89">
        <v>157266.66666666669</v>
      </c>
      <c r="N464" s="89">
        <v>0</v>
      </c>
      <c r="O464" s="1082">
        <v>157266.66666666669</v>
      </c>
      <c r="P464" s="598">
        <v>157266.66666666669</v>
      </c>
      <c r="Q464" s="776">
        <v>107090.94740292712</v>
      </c>
      <c r="R464" s="776">
        <v>1666.6666666666667</v>
      </c>
      <c r="S464" s="776">
        <v>1134.9188999886298</v>
      </c>
      <c r="T464" s="533">
        <v>1666.6666666666667</v>
      </c>
      <c r="U464" s="1086">
        <v>0</v>
      </c>
      <c r="V464" s="8">
        <v>0</v>
      </c>
      <c r="W464" s="1084">
        <v>1666.6666666666667</v>
      </c>
      <c r="X464" s="89">
        <v>1666.6666666666667</v>
      </c>
      <c r="Y464" s="8">
        <v>60000</v>
      </c>
      <c r="Z464" s="8"/>
      <c r="AA464" s="8">
        <v>0</v>
      </c>
      <c r="AB464" s="8">
        <v>0</v>
      </c>
      <c r="AC464" s="8">
        <v>0</v>
      </c>
      <c r="AD464" s="1130">
        <v>94.36</v>
      </c>
      <c r="AE464" s="8"/>
      <c r="AF464" s="89">
        <v>157266.66666666669</v>
      </c>
      <c r="AG464" s="1383"/>
      <c r="AH464" s="1130">
        <v>289.47859602880965</v>
      </c>
      <c r="AI464" s="1382">
        <v>0</v>
      </c>
      <c r="AJ464" s="89">
        <v>0</v>
      </c>
      <c r="AK464" s="1081">
        <v>0</v>
      </c>
      <c r="AL464" s="1082">
        <v>157266.66666666669</v>
      </c>
      <c r="AM464" s="89"/>
      <c r="AN464" s="1082">
        <v>157266.66666666669</v>
      </c>
    </row>
    <row r="465" spans="1:40" s="144" customFormat="1">
      <c r="A465" s="994"/>
      <c r="B465" s="994"/>
      <c r="C465" s="236"/>
      <c r="D465" s="236"/>
      <c r="E465" s="236"/>
      <c r="F465" s="371"/>
      <c r="G465" s="865">
        <v>12</v>
      </c>
      <c r="H465" s="859">
        <v>2026</v>
      </c>
      <c r="I465" s="866">
        <v>2027</v>
      </c>
      <c r="J465" s="866">
        <v>2027</v>
      </c>
      <c r="K465" s="621" t="s">
        <v>306</v>
      </c>
      <c r="L465" s="1081">
        <v>0</v>
      </c>
      <c r="M465" s="89">
        <v>157266.66666666669</v>
      </c>
      <c r="N465" s="89">
        <v>0</v>
      </c>
      <c r="O465" s="1082">
        <v>157266.66666666669</v>
      </c>
      <c r="P465" s="598">
        <v>157266.66666666669</v>
      </c>
      <c r="Q465" s="776">
        <v>107090.94740292712</v>
      </c>
      <c r="R465" s="776">
        <v>1666.6666666666667</v>
      </c>
      <c r="S465" s="776">
        <v>1134.9188999886298</v>
      </c>
      <c r="T465" s="533">
        <v>1666.6666666666667</v>
      </c>
      <c r="U465" s="1086">
        <v>0</v>
      </c>
      <c r="V465" s="8">
        <v>0</v>
      </c>
      <c r="W465" s="1084">
        <v>1666.6666666666667</v>
      </c>
      <c r="X465" s="89">
        <v>1666.6666666666667</v>
      </c>
      <c r="Y465" s="8">
        <v>60000</v>
      </c>
      <c r="Z465" s="8"/>
      <c r="AA465" s="8">
        <v>0</v>
      </c>
      <c r="AB465" s="8">
        <v>0</v>
      </c>
      <c r="AC465" s="8">
        <v>0</v>
      </c>
      <c r="AD465" s="1130">
        <v>94.36</v>
      </c>
      <c r="AE465" s="8"/>
      <c r="AF465" s="89">
        <v>157266.66666666669</v>
      </c>
      <c r="AG465" s="1383"/>
      <c r="AH465" s="1130">
        <v>289.47859602880965</v>
      </c>
      <c r="AI465" s="1382">
        <v>0</v>
      </c>
      <c r="AJ465" s="89">
        <v>0</v>
      </c>
      <c r="AK465" s="1081">
        <v>0</v>
      </c>
      <c r="AL465" s="1082">
        <v>157266.66666666669</v>
      </c>
      <c r="AM465" s="89"/>
      <c r="AN465" s="1082">
        <v>157266.66666666669</v>
      </c>
    </row>
    <row r="466" spans="1:40" s="144" customFormat="1">
      <c r="A466" s="994"/>
      <c r="B466" s="994"/>
      <c r="C466" s="236"/>
      <c r="D466" s="236"/>
      <c r="E466" s="236"/>
      <c r="F466" s="371"/>
      <c r="G466" s="865">
        <v>1</v>
      </c>
      <c r="H466" s="859">
        <v>2027</v>
      </c>
      <c r="I466" s="866">
        <v>2027</v>
      </c>
      <c r="J466" s="866">
        <v>2027</v>
      </c>
      <c r="K466" s="621" t="s">
        <v>306</v>
      </c>
      <c r="L466" s="1081">
        <v>0</v>
      </c>
      <c r="M466" s="89">
        <v>157266.66666666669</v>
      </c>
      <c r="N466" s="89">
        <v>0</v>
      </c>
      <c r="O466" s="1082">
        <v>157266.66666666669</v>
      </c>
      <c r="P466" s="598">
        <v>157266.66666666669</v>
      </c>
      <c r="Q466" s="776">
        <v>107090.94740292712</v>
      </c>
      <c r="R466" s="776">
        <v>1666.6666666666667</v>
      </c>
      <c r="S466" s="776">
        <v>1134.9188999886298</v>
      </c>
      <c r="T466" s="533">
        <v>1666.6666666666667</v>
      </c>
      <c r="U466" s="1086">
        <v>0</v>
      </c>
      <c r="V466" s="8">
        <v>0</v>
      </c>
      <c r="W466" s="1084">
        <v>1666.6666666666667</v>
      </c>
      <c r="X466" s="89">
        <v>1666.6666666666667</v>
      </c>
      <c r="Y466" s="8">
        <v>60000</v>
      </c>
      <c r="Z466" s="8"/>
      <c r="AA466" s="8">
        <v>0</v>
      </c>
      <c r="AB466" s="8">
        <v>0</v>
      </c>
      <c r="AC466" s="8">
        <v>0</v>
      </c>
      <c r="AD466" s="1130">
        <v>94.36</v>
      </c>
      <c r="AE466" s="8"/>
      <c r="AF466" s="89">
        <v>157266.66666666669</v>
      </c>
      <c r="AG466" s="1383"/>
      <c r="AH466" s="1130">
        <v>289.47859602880965</v>
      </c>
      <c r="AI466" s="1382">
        <v>0</v>
      </c>
      <c r="AJ466" s="89">
        <v>0</v>
      </c>
      <c r="AK466" s="1081">
        <v>0</v>
      </c>
      <c r="AL466" s="1082">
        <v>157266.66666666669</v>
      </c>
      <c r="AM466" s="89"/>
      <c r="AN466" s="1082">
        <v>157266.66666666669</v>
      </c>
    </row>
    <row r="467" spans="1:40" s="144" customFormat="1">
      <c r="A467" s="994"/>
      <c r="B467" s="994"/>
      <c r="C467" s="236"/>
      <c r="D467" s="236"/>
      <c r="E467" s="236"/>
      <c r="F467" s="371"/>
      <c r="G467" s="865">
        <v>2</v>
      </c>
      <c r="H467" s="859">
        <v>2027</v>
      </c>
      <c r="I467" s="866">
        <v>2027</v>
      </c>
      <c r="J467" s="866">
        <v>2027</v>
      </c>
      <c r="K467" s="621" t="s">
        <v>306</v>
      </c>
      <c r="L467" s="1081">
        <v>0</v>
      </c>
      <c r="M467" s="89">
        <v>157266.66666666669</v>
      </c>
      <c r="N467" s="89">
        <v>0</v>
      </c>
      <c r="O467" s="1082">
        <v>157266.66666666669</v>
      </c>
      <c r="P467" s="598">
        <v>157266.66666666669</v>
      </c>
      <c r="Q467" s="776">
        <v>107090.94740292712</v>
      </c>
      <c r="R467" s="776">
        <v>1666.6666666666667</v>
      </c>
      <c r="S467" s="776">
        <v>1134.9188999886298</v>
      </c>
      <c r="T467" s="533">
        <v>1666.6666666666667</v>
      </c>
      <c r="U467" s="1086">
        <v>0</v>
      </c>
      <c r="V467" s="8">
        <v>0</v>
      </c>
      <c r="W467" s="1084">
        <v>1666.6666666666667</v>
      </c>
      <c r="X467" s="89">
        <v>1666.6666666666667</v>
      </c>
      <c r="Y467" s="8">
        <v>60000</v>
      </c>
      <c r="Z467" s="8"/>
      <c r="AA467" s="8">
        <v>0</v>
      </c>
      <c r="AB467" s="8">
        <v>0</v>
      </c>
      <c r="AC467" s="8">
        <v>0</v>
      </c>
      <c r="AD467" s="1130">
        <v>94.36</v>
      </c>
      <c r="AE467" s="8"/>
      <c r="AF467" s="89">
        <v>157266.66666666669</v>
      </c>
      <c r="AG467" s="1383"/>
      <c r="AH467" s="1130">
        <v>289.47859602880965</v>
      </c>
      <c r="AI467" s="1382">
        <v>0</v>
      </c>
      <c r="AJ467" s="89">
        <v>0</v>
      </c>
      <c r="AK467" s="1081">
        <v>0</v>
      </c>
      <c r="AL467" s="1082">
        <v>157266.66666666669</v>
      </c>
      <c r="AM467" s="89"/>
      <c r="AN467" s="1082">
        <v>157266.66666666669</v>
      </c>
    </row>
    <row r="468" spans="1:40" s="144" customFormat="1">
      <c r="A468" s="994"/>
      <c r="B468" s="994"/>
      <c r="C468" s="236"/>
      <c r="D468" s="236"/>
      <c r="E468" s="236"/>
      <c r="F468" s="371"/>
      <c r="G468" s="865">
        <v>3</v>
      </c>
      <c r="H468" s="859">
        <v>2027</v>
      </c>
      <c r="I468" s="866">
        <v>2027</v>
      </c>
      <c r="J468" s="866">
        <v>2027</v>
      </c>
      <c r="K468" s="621" t="s">
        <v>306</v>
      </c>
      <c r="L468" s="1081">
        <v>0</v>
      </c>
      <c r="M468" s="89">
        <v>157266.66666666669</v>
      </c>
      <c r="N468" s="89">
        <v>0</v>
      </c>
      <c r="O468" s="1082">
        <v>157266.66666666669</v>
      </c>
      <c r="P468" s="598">
        <v>157266.66666666669</v>
      </c>
      <c r="Q468" s="776">
        <v>107090.94740292712</v>
      </c>
      <c r="R468" s="776">
        <v>1666.6666666666667</v>
      </c>
      <c r="S468" s="776">
        <v>1134.9188999886298</v>
      </c>
      <c r="T468" s="533">
        <v>1666.6666666666667</v>
      </c>
      <c r="U468" s="1086">
        <v>0</v>
      </c>
      <c r="V468" s="8">
        <v>0</v>
      </c>
      <c r="W468" s="1084">
        <v>1666.6666666666667</v>
      </c>
      <c r="X468" s="89">
        <v>1666.6666666666667</v>
      </c>
      <c r="Y468" s="8">
        <v>60000</v>
      </c>
      <c r="Z468" s="8"/>
      <c r="AA468" s="8">
        <v>0</v>
      </c>
      <c r="AB468" s="8">
        <v>0</v>
      </c>
      <c r="AC468" s="8">
        <v>0</v>
      </c>
      <c r="AD468" s="1130">
        <v>94.36</v>
      </c>
      <c r="AE468" s="8"/>
      <c r="AF468" s="89">
        <v>157266.66666666669</v>
      </c>
      <c r="AG468" s="1383"/>
      <c r="AH468" s="1130">
        <v>289.47859602880965</v>
      </c>
      <c r="AI468" s="1382">
        <v>0</v>
      </c>
      <c r="AJ468" s="89">
        <v>0</v>
      </c>
      <c r="AK468" s="1081">
        <v>0</v>
      </c>
      <c r="AL468" s="1082">
        <v>157266.66666666669</v>
      </c>
      <c r="AM468" s="89"/>
      <c r="AN468" s="1082">
        <v>157266.66666666669</v>
      </c>
    </row>
    <row r="469" spans="1:40" s="144" customFormat="1">
      <c r="A469" s="994"/>
      <c r="B469" s="994"/>
      <c r="C469" s="236"/>
      <c r="D469" s="236"/>
      <c r="E469" s="236"/>
      <c r="F469" s="371"/>
      <c r="G469" s="865">
        <v>4</v>
      </c>
      <c r="H469" s="859">
        <v>2027</v>
      </c>
      <c r="I469" s="866">
        <v>2027</v>
      </c>
      <c r="J469" s="866">
        <v>2028</v>
      </c>
      <c r="K469" s="621" t="s">
        <v>306</v>
      </c>
      <c r="L469" s="1081">
        <v>0</v>
      </c>
      <c r="M469" s="89">
        <v>157266.66666666669</v>
      </c>
      <c r="N469" s="89">
        <v>0</v>
      </c>
      <c r="O469" s="1082">
        <v>157266.66666666669</v>
      </c>
      <c r="P469" s="598">
        <v>157266.66666666669</v>
      </c>
      <c r="Q469" s="776">
        <v>103971.79359507487</v>
      </c>
      <c r="R469" s="776">
        <v>1666.6666666666667</v>
      </c>
      <c r="S469" s="776">
        <v>1101.8630096976988</v>
      </c>
      <c r="T469" s="533">
        <v>1666.6666666666667</v>
      </c>
      <c r="U469" s="1086">
        <v>0</v>
      </c>
      <c r="V469" s="8">
        <v>0</v>
      </c>
      <c r="W469" s="1084">
        <v>1666.6666666666667</v>
      </c>
      <c r="X469" s="89">
        <v>1666.6666666666667</v>
      </c>
      <c r="Y469" s="8">
        <v>60000</v>
      </c>
      <c r="Z469" s="8"/>
      <c r="AA469" s="8">
        <v>0</v>
      </c>
      <c r="AB469" s="8">
        <v>0</v>
      </c>
      <c r="AC469" s="8">
        <v>0</v>
      </c>
      <c r="AD469" s="1130">
        <v>94.36</v>
      </c>
      <c r="AE469" s="8"/>
      <c r="AF469" s="89">
        <v>157266.66666666669</v>
      </c>
      <c r="AG469" s="1383"/>
      <c r="AH469" s="1130">
        <v>289.47859602880965</v>
      </c>
      <c r="AI469" s="1382">
        <v>0</v>
      </c>
      <c r="AJ469" s="89">
        <v>0</v>
      </c>
      <c r="AK469" s="1081">
        <v>0</v>
      </c>
      <c r="AL469" s="1082">
        <v>157266.66666666669</v>
      </c>
      <c r="AM469" s="89"/>
      <c r="AN469" s="1082">
        <v>157266.66666666669</v>
      </c>
    </row>
    <row r="470" spans="1:40" s="144" customFormat="1">
      <c r="A470" s="994"/>
      <c r="B470" s="994"/>
      <c r="C470" s="236"/>
      <c r="D470" s="236"/>
      <c r="E470" s="236"/>
      <c r="F470" s="371"/>
      <c r="G470" s="865">
        <v>5</v>
      </c>
      <c r="H470" s="859">
        <v>2027</v>
      </c>
      <c r="I470" s="866">
        <v>2027</v>
      </c>
      <c r="J470" s="866">
        <v>2028</v>
      </c>
      <c r="K470" s="621" t="s">
        <v>306</v>
      </c>
      <c r="L470" s="1081">
        <v>0</v>
      </c>
      <c r="M470" s="89">
        <v>157266.66666666669</v>
      </c>
      <c r="N470" s="89">
        <v>0</v>
      </c>
      <c r="O470" s="1082">
        <v>157266.66666666669</v>
      </c>
      <c r="P470" s="598">
        <v>157266.66666666669</v>
      </c>
      <c r="Q470" s="776">
        <v>103971.79359507487</v>
      </c>
      <c r="R470" s="776">
        <v>1666.6666666666667</v>
      </c>
      <c r="S470" s="776">
        <v>1101.8630096976988</v>
      </c>
      <c r="T470" s="533">
        <v>1666.6666666666667</v>
      </c>
      <c r="U470" s="1086">
        <v>0</v>
      </c>
      <c r="V470" s="8">
        <v>0</v>
      </c>
      <c r="W470" s="1084">
        <v>1666.6666666666667</v>
      </c>
      <c r="X470" s="89">
        <v>1666.6666666666667</v>
      </c>
      <c r="Y470" s="8">
        <v>60000</v>
      </c>
      <c r="Z470" s="8"/>
      <c r="AA470" s="8">
        <v>0</v>
      </c>
      <c r="AB470" s="8">
        <v>0</v>
      </c>
      <c r="AC470" s="8">
        <v>0</v>
      </c>
      <c r="AD470" s="1130">
        <v>94.36</v>
      </c>
      <c r="AE470" s="8"/>
      <c r="AF470" s="89">
        <v>157266.66666666669</v>
      </c>
      <c r="AG470" s="1383"/>
      <c r="AH470" s="1130">
        <v>289.47859602880965</v>
      </c>
      <c r="AI470" s="1382">
        <v>0</v>
      </c>
      <c r="AJ470" s="89">
        <v>0</v>
      </c>
      <c r="AK470" s="1081">
        <v>0</v>
      </c>
      <c r="AL470" s="1082">
        <v>157266.66666666669</v>
      </c>
      <c r="AM470" s="89"/>
      <c r="AN470" s="1082">
        <v>157266.66666666669</v>
      </c>
    </row>
    <row r="471" spans="1:40" s="144" customFormat="1">
      <c r="A471" s="994"/>
      <c r="B471" s="994"/>
      <c r="C471" s="236"/>
      <c r="D471" s="236"/>
      <c r="E471" s="236"/>
      <c r="F471" s="371"/>
      <c r="G471" s="865">
        <v>6</v>
      </c>
      <c r="H471" s="859">
        <v>2027</v>
      </c>
      <c r="I471" s="866">
        <v>2027</v>
      </c>
      <c r="J471" s="866">
        <v>2028</v>
      </c>
      <c r="K471" s="621" t="s">
        <v>306</v>
      </c>
      <c r="L471" s="1081">
        <v>0</v>
      </c>
      <c r="M471" s="89">
        <v>157266.66666666669</v>
      </c>
      <c r="N471" s="89">
        <v>0</v>
      </c>
      <c r="O471" s="1082">
        <v>157266.66666666669</v>
      </c>
      <c r="P471" s="598">
        <v>157266.66666666669</v>
      </c>
      <c r="Q471" s="776">
        <v>103971.79359507487</v>
      </c>
      <c r="R471" s="776">
        <v>1666.6666666666667</v>
      </c>
      <c r="S471" s="776">
        <v>1101.8630096976988</v>
      </c>
      <c r="T471" s="533">
        <v>1666.6666666666667</v>
      </c>
      <c r="U471" s="1086">
        <v>0</v>
      </c>
      <c r="V471" s="8">
        <v>0</v>
      </c>
      <c r="W471" s="1084">
        <v>1666.6666666666667</v>
      </c>
      <c r="X471" s="89">
        <v>1666.6666666666667</v>
      </c>
      <c r="Y471" s="8">
        <v>60000</v>
      </c>
      <c r="Z471" s="8"/>
      <c r="AA471" s="8">
        <v>0</v>
      </c>
      <c r="AB471" s="8">
        <v>0</v>
      </c>
      <c r="AC471" s="8">
        <v>0</v>
      </c>
      <c r="AD471" s="1130">
        <v>94.36</v>
      </c>
      <c r="AE471" s="8"/>
      <c r="AF471" s="89">
        <v>157266.66666666669</v>
      </c>
      <c r="AG471" s="1383"/>
      <c r="AH471" s="1130">
        <v>289.47859602880965</v>
      </c>
      <c r="AI471" s="1382">
        <v>0</v>
      </c>
      <c r="AJ471" s="89">
        <v>0</v>
      </c>
      <c r="AK471" s="1081">
        <v>0</v>
      </c>
      <c r="AL471" s="1082">
        <v>157266.66666666669</v>
      </c>
      <c r="AM471" s="89"/>
      <c r="AN471" s="1082">
        <v>157266.66666666669</v>
      </c>
    </row>
    <row r="472" spans="1:40" s="144" customFormat="1">
      <c r="A472" s="994"/>
      <c r="B472" s="994"/>
      <c r="C472" s="236"/>
      <c r="D472" s="236"/>
      <c r="E472" s="236"/>
      <c r="F472" s="371"/>
      <c r="G472" s="865">
        <v>7</v>
      </c>
      <c r="H472" s="859">
        <v>2027</v>
      </c>
      <c r="I472" s="866">
        <v>2028</v>
      </c>
      <c r="J472" s="866">
        <v>2028</v>
      </c>
      <c r="K472" s="621" t="s">
        <v>306</v>
      </c>
      <c r="L472" s="1081">
        <v>0</v>
      </c>
      <c r="M472" s="89">
        <v>157266.66666666669</v>
      </c>
      <c r="N472" s="89">
        <v>0</v>
      </c>
      <c r="O472" s="1082">
        <v>157266.66666666669</v>
      </c>
      <c r="P472" s="598">
        <v>157266.66666666669</v>
      </c>
      <c r="Q472" s="776">
        <v>103971.79359507487</v>
      </c>
      <c r="R472" s="776">
        <v>1666.6666666666667</v>
      </c>
      <c r="S472" s="776">
        <v>1101.8630096976988</v>
      </c>
      <c r="T472" s="533">
        <v>1666.6666666666667</v>
      </c>
      <c r="U472" s="1086">
        <v>0</v>
      </c>
      <c r="V472" s="8">
        <v>0</v>
      </c>
      <c r="W472" s="1084">
        <v>1666.6666666666667</v>
      </c>
      <c r="X472" s="89">
        <v>1666.6666666666667</v>
      </c>
      <c r="Y472" s="8">
        <v>60000</v>
      </c>
      <c r="Z472" s="8"/>
      <c r="AA472" s="8">
        <v>0</v>
      </c>
      <c r="AB472" s="8">
        <v>0</v>
      </c>
      <c r="AC472" s="8">
        <v>0</v>
      </c>
      <c r="AD472" s="1130">
        <v>94.36</v>
      </c>
      <c r="AE472" s="8"/>
      <c r="AF472" s="89">
        <v>157266.66666666669</v>
      </c>
      <c r="AG472" s="1383"/>
      <c r="AH472" s="1130">
        <v>296.71556092952989</v>
      </c>
      <c r="AI472" s="1382">
        <v>0</v>
      </c>
      <c r="AJ472" s="89">
        <v>0</v>
      </c>
      <c r="AK472" s="1081">
        <v>0</v>
      </c>
      <c r="AL472" s="1082">
        <v>157266.66666666669</v>
      </c>
      <c r="AM472" s="89"/>
      <c r="AN472" s="1082">
        <v>157266.66666666669</v>
      </c>
    </row>
    <row r="473" spans="1:40" s="144" customFormat="1">
      <c r="A473" s="994"/>
      <c r="B473" s="994"/>
      <c r="C473" s="236"/>
      <c r="D473" s="236"/>
      <c r="E473" s="236"/>
      <c r="F473" s="371"/>
      <c r="G473" s="865">
        <v>8</v>
      </c>
      <c r="H473" s="859">
        <v>2027</v>
      </c>
      <c r="I473" s="866">
        <v>2028</v>
      </c>
      <c r="J473" s="866">
        <v>2028</v>
      </c>
      <c r="K473" s="621" t="s">
        <v>306</v>
      </c>
      <c r="L473" s="1081">
        <v>0</v>
      </c>
      <c r="M473" s="89">
        <v>157266.66666666669</v>
      </c>
      <c r="N473" s="89">
        <v>0</v>
      </c>
      <c r="O473" s="1082">
        <v>157266.66666666669</v>
      </c>
      <c r="P473" s="598">
        <v>157266.66666666669</v>
      </c>
      <c r="Q473" s="776">
        <v>103971.79359507487</v>
      </c>
      <c r="R473" s="776">
        <v>1666.6666666666667</v>
      </c>
      <c r="S473" s="776">
        <v>1101.8630096976988</v>
      </c>
      <c r="T473" s="533">
        <v>1666.6666666666667</v>
      </c>
      <c r="U473" s="1086">
        <v>0</v>
      </c>
      <c r="V473" s="8">
        <v>0</v>
      </c>
      <c r="W473" s="1084">
        <v>1666.6666666666667</v>
      </c>
      <c r="X473" s="89">
        <v>1666.6666666666667</v>
      </c>
      <c r="Y473" s="8">
        <v>60000</v>
      </c>
      <c r="Z473" s="8"/>
      <c r="AA473" s="8">
        <v>0</v>
      </c>
      <c r="AB473" s="8">
        <v>0</v>
      </c>
      <c r="AC473" s="8">
        <v>0</v>
      </c>
      <c r="AD473" s="1130">
        <v>94.36</v>
      </c>
      <c r="AE473" s="8"/>
      <c r="AF473" s="89">
        <v>157266.66666666669</v>
      </c>
      <c r="AG473" s="1383"/>
      <c r="AH473" s="1130">
        <v>296.71556092952989</v>
      </c>
      <c r="AI473" s="1382">
        <v>0</v>
      </c>
      <c r="AJ473" s="89">
        <v>0</v>
      </c>
      <c r="AK473" s="1081">
        <v>0</v>
      </c>
      <c r="AL473" s="1082">
        <v>157266.66666666669</v>
      </c>
      <c r="AM473" s="89"/>
      <c r="AN473" s="1082">
        <v>157266.66666666669</v>
      </c>
    </row>
    <row r="474" spans="1:40" s="144" customFormat="1">
      <c r="A474" s="994"/>
      <c r="B474" s="994"/>
      <c r="C474" s="236"/>
      <c r="D474" s="236"/>
      <c r="E474" s="236"/>
      <c r="F474" s="371"/>
      <c r="G474" s="865">
        <v>9</v>
      </c>
      <c r="H474" s="859">
        <v>2027</v>
      </c>
      <c r="I474" s="866">
        <v>2028</v>
      </c>
      <c r="J474" s="866">
        <v>2028</v>
      </c>
      <c r="K474" s="621" t="s">
        <v>306</v>
      </c>
      <c r="L474" s="1081">
        <v>0</v>
      </c>
      <c r="M474" s="89">
        <v>157266.66666666669</v>
      </c>
      <c r="N474" s="89">
        <v>0</v>
      </c>
      <c r="O474" s="1082">
        <v>157266.66666666669</v>
      </c>
      <c r="P474" s="598">
        <v>157266.66666666669</v>
      </c>
      <c r="Q474" s="776">
        <v>103971.79359507487</v>
      </c>
      <c r="R474" s="776">
        <v>1666.6666666666667</v>
      </c>
      <c r="S474" s="776">
        <v>1101.8630096976988</v>
      </c>
      <c r="T474" s="533">
        <v>1666.6666666666667</v>
      </c>
      <c r="U474" s="1086">
        <v>0</v>
      </c>
      <c r="V474" s="8">
        <v>0</v>
      </c>
      <c r="W474" s="1084">
        <v>1666.6666666666667</v>
      </c>
      <c r="X474" s="89">
        <v>1666.6666666666667</v>
      </c>
      <c r="Y474" s="8">
        <v>60000</v>
      </c>
      <c r="Z474" s="8"/>
      <c r="AA474" s="8">
        <v>0</v>
      </c>
      <c r="AB474" s="8">
        <v>0</v>
      </c>
      <c r="AC474" s="8">
        <v>0</v>
      </c>
      <c r="AD474" s="1130">
        <v>94.36</v>
      </c>
      <c r="AE474" s="8"/>
      <c r="AF474" s="89">
        <v>157266.66666666669</v>
      </c>
      <c r="AG474" s="1383"/>
      <c r="AH474" s="1130">
        <v>296.71556092952989</v>
      </c>
      <c r="AI474" s="1382">
        <v>0</v>
      </c>
      <c r="AJ474" s="89">
        <v>0</v>
      </c>
      <c r="AK474" s="1081">
        <v>0</v>
      </c>
      <c r="AL474" s="1082">
        <v>157266.66666666669</v>
      </c>
      <c r="AM474" s="89"/>
      <c r="AN474" s="1082">
        <v>157266.66666666669</v>
      </c>
    </row>
    <row r="475" spans="1:40" s="144" customFormat="1">
      <c r="A475" s="994"/>
      <c r="B475" s="994"/>
      <c r="C475" s="236"/>
      <c r="D475" s="236"/>
      <c r="E475" s="236"/>
      <c r="F475" s="371"/>
      <c r="G475" s="865">
        <v>10</v>
      </c>
      <c r="H475" s="859">
        <v>2027</v>
      </c>
      <c r="I475" s="866">
        <v>2028</v>
      </c>
      <c r="J475" s="866">
        <v>2028</v>
      </c>
      <c r="K475" s="621" t="s">
        <v>306</v>
      </c>
      <c r="L475" s="1081">
        <v>0</v>
      </c>
      <c r="M475" s="89">
        <v>157266.66666666669</v>
      </c>
      <c r="N475" s="89">
        <v>0</v>
      </c>
      <c r="O475" s="1082">
        <v>157266.66666666669</v>
      </c>
      <c r="P475" s="598">
        <v>157266.66666666669</v>
      </c>
      <c r="Q475" s="776">
        <v>103971.79359507487</v>
      </c>
      <c r="R475" s="776">
        <v>1666.6666666666667</v>
      </c>
      <c r="S475" s="776">
        <v>1101.8630096976988</v>
      </c>
      <c r="T475" s="533">
        <v>1666.6666666666667</v>
      </c>
      <c r="U475" s="1086">
        <v>0</v>
      </c>
      <c r="V475" s="8">
        <v>0</v>
      </c>
      <c r="W475" s="1084">
        <v>1666.6666666666667</v>
      </c>
      <c r="X475" s="89">
        <v>1666.6666666666667</v>
      </c>
      <c r="Y475" s="8">
        <v>60000</v>
      </c>
      <c r="Z475" s="8"/>
      <c r="AA475" s="8">
        <v>0</v>
      </c>
      <c r="AB475" s="8">
        <v>0</v>
      </c>
      <c r="AC475" s="8">
        <v>0</v>
      </c>
      <c r="AD475" s="1130">
        <v>94.36</v>
      </c>
      <c r="AE475" s="8"/>
      <c r="AF475" s="89">
        <v>157266.66666666669</v>
      </c>
      <c r="AG475" s="1383"/>
      <c r="AH475" s="1130">
        <v>296.71556092952989</v>
      </c>
      <c r="AI475" s="1382">
        <v>0</v>
      </c>
      <c r="AJ475" s="89">
        <v>0</v>
      </c>
      <c r="AK475" s="1081">
        <v>0</v>
      </c>
      <c r="AL475" s="1082">
        <v>157266.66666666669</v>
      </c>
      <c r="AM475" s="89"/>
      <c r="AN475" s="1082">
        <v>157266.66666666669</v>
      </c>
    </row>
    <row r="476" spans="1:40" s="144" customFormat="1">
      <c r="A476" s="994"/>
      <c r="B476" s="994"/>
      <c r="C476" s="236"/>
      <c r="D476" s="236"/>
      <c r="E476" s="236"/>
      <c r="F476" s="371"/>
      <c r="G476" s="865">
        <v>11</v>
      </c>
      <c r="H476" s="859">
        <v>2027</v>
      </c>
      <c r="I476" s="866">
        <v>2028</v>
      </c>
      <c r="J476" s="866">
        <v>2028</v>
      </c>
      <c r="K476" s="621" t="s">
        <v>306</v>
      </c>
      <c r="L476" s="1081">
        <v>0</v>
      </c>
      <c r="M476" s="89">
        <v>157266.66666666669</v>
      </c>
      <c r="N476" s="89">
        <v>0</v>
      </c>
      <c r="O476" s="1082">
        <v>157266.66666666669</v>
      </c>
      <c r="P476" s="598">
        <v>157266.66666666669</v>
      </c>
      <c r="Q476" s="776">
        <v>103971.79359507487</v>
      </c>
      <c r="R476" s="776">
        <v>1666.6666666666667</v>
      </c>
      <c r="S476" s="776">
        <v>1101.8630096976988</v>
      </c>
      <c r="T476" s="533">
        <v>1666.6666666666667</v>
      </c>
      <c r="U476" s="1086">
        <v>0</v>
      </c>
      <c r="V476" s="8">
        <v>0</v>
      </c>
      <c r="W476" s="1084">
        <v>1666.6666666666667</v>
      </c>
      <c r="X476" s="89">
        <v>1666.6666666666667</v>
      </c>
      <c r="Y476" s="8">
        <v>60000</v>
      </c>
      <c r="Z476" s="8"/>
      <c r="AA476" s="8">
        <v>0</v>
      </c>
      <c r="AB476" s="8">
        <v>0</v>
      </c>
      <c r="AC476" s="8">
        <v>0</v>
      </c>
      <c r="AD476" s="1130">
        <v>94.36</v>
      </c>
      <c r="AE476" s="8"/>
      <c r="AF476" s="89">
        <v>157266.66666666669</v>
      </c>
      <c r="AG476" s="1383"/>
      <c r="AH476" s="1130">
        <v>296.71556092952989</v>
      </c>
      <c r="AI476" s="1382">
        <v>0</v>
      </c>
      <c r="AJ476" s="89">
        <v>0</v>
      </c>
      <c r="AK476" s="1081">
        <v>0</v>
      </c>
      <c r="AL476" s="1082">
        <v>157266.66666666669</v>
      </c>
      <c r="AM476" s="89"/>
      <c r="AN476" s="1082">
        <v>157266.66666666669</v>
      </c>
    </row>
    <row r="477" spans="1:40" s="144" customFormat="1">
      <c r="A477" s="994"/>
      <c r="B477" s="994"/>
      <c r="C477" s="236"/>
      <c r="D477" s="236"/>
      <c r="E477" s="236"/>
      <c r="F477" s="371"/>
      <c r="G477" s="865">
        <v>12</v>
      </c>
      <c r="H477" s="859">
        <v>2027</v>
      </c>
      <c r="I477" s="866">
        <v>2028</v>
      </c>
      <c r="J477" s="866">
        <v>2028</v>
      </c>
      <c r="K477" s="621" t="s">
        <v>306</v>
      </c>
      <c r="L477" s="1081">
        <v>0</v>
      </c>
      <c r="M477" s="89">
        <v>157266.66666666669</v>
      </c>
      <c r="N477" s="89">
        <v>0</v>
      </c>
      <c r="O477" s="1082">
        <v>157266.66666666669</v>
      </c>
      <c r="P477" s="598">
        <v>157266.66666666669</v>
      </c>
      <c r="Q477" s="776">
        <v>103971.79359507487</v>
      </c>
      <c r="R477" s="776">
        <v>1666.6666666666667</v>
      </c>
      <c r="S477" s="776">
        <v>1101.8630096976988</v>
      </c>
      <c r="T477" s="533">
        <v>1666.6666666666667</v>
      </c>
      <c r="U477" s="1086">
        <v>0</v>
      </c>
      <c r="V477" s="8">
        <v>0</v>
      </c>
      <c r="W477" s="1084">
        <v>1666.6666666666667</v>
      </c>
      <c r="X477" s="89">
        <v>1666.6666666666667</v>
      </c>
      <c r="Y477" s="8">
        <v>60000</v>
      </c>
      <c r="Z477" s="8"/>
      <c r="AA477" s="8">
        <v>0</v>
      </c>
      <c r="AB477" s="8">
        <v>0</v>
      </c>
      <c r="AC477" s="8">
        <v>0</v>
      </c>
      <c r="AD477" s="1130">
        <v>94.36</v>
      </c>
      <c r="AE477" s="8"/>
      <c r="AF477" s="89">
        <v>157266.66666666669</v>
      </c>
      <c r="AG477" s="1383"/>
      <c r="AH477" s="1130">
        <v>296.71556092952989</v>
      </c>
      <c r="AI477" s="1382">
        <v>0</v>
      </c>
      <c r="AJ477" s="89">
        <v>0</v>
      </c>
      <c r="AK477" s="1081">
        <v>0</v>
      </c>
      <c r="AL477" s="1082">
        <v>157266.66666666669</v>
      </c>
      <c r="AM477" s="89"/>
      <c r="AN477" s="1082">
        <v>157266.66666666669</v>
      </c>
    </row>
    <row r="478" spans="1:40" s="144" customFormat="1">
      <c r="A478" s="994"/>
      <c r="B478" s="994"/>
      <c r="C478" s="236"/>
      <c r="D478" s="236"/>
      <c r="E478" s="236"/>
      <c r="F478" s="371"/>
      <c r="G478" s="865">
        <v>1</v>
      </c>
      <c r="H478" s="859">
        <v>2028</v>
      </c>
      <c r="I478" s="866">
        <v>2028</v>
      </c>
      <c r="J478" s="866">
        <v>2028</v>
      </c>
      <c r="K478" s="621" t="s">
        <v>306</v>
      </c>
      <c r="L478" s="1081">
        <v>0</v>
      </c>
      <c r="M478" s="89">
        <v>157266.66666666669</v>
      </c>
      <c r="N478" s="89">
        <v>0</v>
      </c>
      <c r="O478" s="1082">
        <v>157266.66666666669</v>
      </c>
      <c r="P478" s="598">
        <v>157266.66666666669</v>
      </c>
      <c r="Q478" s="776">
        <v>103971.79359507487</v>
      </c>
      <c r="R478" s="776">
        <v>1666.6666666666667</v>
      </c>
      <c r="S478" s="776">
        <v>1101.8630096976988</v>
      </c>
      <c r="T478" s="533">
        <v>1666.6666666666667</v>
      </c>
      <c r="U478" s="1086">
        <v>0</v>
      </c>
      <c r="V478" s="8">
        <v>0</v>
      </c>
      <c r="W478" s="1084">
        <v>1666.6666666666667</v>
      </c>
      <c r="X478" s="89">
        <v>1666.6666666666667</v>
      </c>
      <c r="Y478" s="8">
        <v>60000</v>
      </c>
      <c r="Z478" s="8"/>
      <c r="AA478" s="8">
        <v>0</v>
      </c>
      <c r="AB478" s="8">
        <v>0</v>
      </c>
      <c r="AC478" s="8">
        <v>0</v>
      </c>
      <c r="AD478" s="1130">
        <v>94.36</v>
      </c>
      <c r="AE478" s="8"/>
      <c r="AF478" s="89">
        <v>157266.66666666669</v>
      </c>
      <c r="AG478" s="1383"/>
      <c r="AH478" s="1130">
        <v>296.71556092952989</v>
      </c>
      <c r="AI478" s="1382">
        <v>0</v>
      </c>
      <c r="AJ478" s="89">
        <v>0</v>
      </c>
      <c r="AK478" s="1081">
        <v>0</v>
      </c>
      <c r="AL478" s="1082">
        <v>157266.66666666669</v>
      </c>
      <c r="AM478" s="89"/>
      <c r="AN478" s="1082">
        <v>157266.66666666669</v>
      </c>
    </row>
    <row r="479" spans="1:40" s="144" customFormat="1">
      <c r="A479" s="994"/>
      <c r="B479" s="994"/>
      <c r="C479" s="236"/>
      <c r="D479" s="236"/>
      <c r="E479" s="236"/>
      <c r="F479" s="371"/>
      <c r="G479" s="865">
        <v>2</v>
      </c>
      <c r="H479" s="859">
        <v>2028</v>
      </c>
      <c r="I479" s="866">
        <v>2028</v>
      </c>
      <c r="J479" s="866">
        <v>2028</v>
      </c>
      <c r="K479" s="621" t="s">
        <v>306</v>
      </c>
      <c r="L479" s="1081">
        <v>0</v>
      </c>
      <c r="M479" s="89">
        <v>157266.66666666669</v>
      </c>
      <c r="N479" s="89">
        <v>0</v>
      </c>
      <c r="O479" s="1082">
        <v>157266.66666666669</v>
      </c>
      <c r="P479" s="598">
        <v>157266.66666666669</v>
      </c>
      <c r="Q479" s="776">
        <v>103971.79359507487</v>
      </c>
      <c r="R479" s="776">
        <v>1666.6666666666667</v>
      </c>
      <c r="S479" s="776">
        <v>1101.8630096976988</v>
      </c>
      <c r="T479" s="533">
        <v>1666.6666666666667</v>
      </c>
      <c r="U479" s="1086">
        <v>0</v>
      </c>
      <c r="V479" s="8">
        <v>0</v>
      </c>
      <c r="W479" s="1084">
        <v>1666.6666666666667</v>
      </c>
      <c r="X479" s="89">
        <v>1666.6666666666667</v>
      </c>
      <c r="Y479" s="8">
        <v>60000</v>
      </c>
      <c r="Z479" s="8"/>
      <c r="AA479" s="8">
        <v>0</v>
      </c>
      <c r="AB479" s="8">
        <v>0</v>
      </c>
      <c r="AC479" s="8">
        <v>0</v>
      </c>
      <c r="AD479" s="1130">
        <v>94.36</v>
      </c>
      <c r="AE479" s="8"/>
      <c r="AF479" s="89">
        <v>157266.66666666669</v>
      </c>
      <c r="AG479" s="1383"/>
      <c r="AH479" s="1130">
        <v>296.71556092952989</v>
      </c>
      <c r="AI479" s="1382">
        <v>0</v>
      </c>
      <c r="AJ479" s="89">
        <v>0</v>
      </c>
      <c r="AK479" s="1081">
        <v>0</v>
      </c>
      <c r="AL479" s="1082">
        <v>157266.66666666669</v>
      </c>
      <c r="AM479" s="89"/>
      <c r="AN479" s="1082">
        <v>157266.66666666669</v>
      </c>
    </row>
    <row r="480" spans="1:40" s="144" customFormat="1">
      <c r="A480" s="994"/>
      <c r="B480" s="994"/>
      <c r="C480" s="236"/>
      <c r="D480" s="236"/>
      <c r="E480" s="236"/>
      <c r="F480" s="371"/>
      <c r="G480" s="865">
        <v>3</v>
      </c>
      <c r="H480" s="859">
        <v>2028</v>
      </c>
      <c r="I480" s="866">
        <v>2028</v>
      </c>
      <c r="J480" s="866">
        <v>2028</v>
      </c>
      <c r="K480" s="621" t="s">
        <v>306</v>
      </c>
      <c r="L480" s="1081">
        <v>0</v>
      </c>
      <c r="M480" s="89">
        <v>157266.66666666669</v>
      </c>
      <c r="N480" s="89">
        <v>0</v>
      </c>
      <c r="O480" s="1082">
        <v>157266.66666666669</v>
      </c>
      <c r="P480" s="598">
        <v>157266.66666666669</v>
      </c>
      <c r="Q480" s="776">
        <v>103971.79359507487</v>
      </c>
      <c r="R480" s="776">
        <v>1666.6666666666667</v>
      </c>
      <c r="S480" s="776">
        <v>1101.8630096976988</v>
      </c>
      <c r="T480" s="533">
        <v>1666.6666666666667</v>
      </c>
      <c r="U480" s="1086">
        <v>0</v>
      </c>
      <c r="V480" s="8">
        <v>0</v>
      </c>
      <c r="W480" s="1084">
        <v>1666.6666666666667</v>
      </c>
      <c r="X480" s="89">
        <v>1666.6666666666667</v>
      </c>
      <c r="Y480" s="8">
        <v>60000</v>
      </c>
      <c r="Z480" s="8"/>
      <c r="AA480" s="8">
        <v>0</v>
      </c>
      <c r="AB480" s="8">
        <v>0</v>
      </c>
      <c r="AC480" s="8">
        <v>0</v>
      </c>
      <c r="AD480" s="1130">
        <v>94.36</v>
      </c>
      <c r="AE480" s="8"/>
      <c r="AF480" s="89">
        <v>157266.66666666669</v>
      </c>
      <c r="AG480" s="1383"/>
      <c r="AH480" s="1130">
        <v>296.71556092952989</v>
      </c>
      <c r="AI480" s="1382">
        <v>0</v>
      </c>
      <c r="AJ480" s="89">
        <v>0</v>
      </c>
      <c r="AK480" s="1081">
        <v>0</v>
      </c>
      <c r="AL480" s="1082">
        <v>157266.66666666669</v>
      </c>
      <c r="AM480" s="89"/>
      <c r="AN480" s="1082">
        <v>157266.66666666669</v>
      </c>
    </row>
    <row r="481" spans="1:40" s="144" customFormat="1">
      <c r="A481" s="994"/>
      <c r="B481" s="994"/>
      <c r="C481" s="236"/>
      <c r="D481" s="236"/>
      <c r="E481" s="236"/>
      <c r="F481" s="371"/>
      <c r="G481" s="865">
        <v>4</v>
      </c>
      <c r="H481" s="859">
        <v>2028</v>
      </c>
      <c r="I481" s="866">
        <v>2028</v>
      </c>
      <c r="J481" s="866">
        <v>2029</v>
      </c>
      <c r="K481" s="621" t="s">
        <v>306</v>
      </c>
      <c r="L481" s="1081">
        <v>0</v>
      </c>
      <c r="M481" s="89">
        <v>157266.66666666669</v>
      </c>
      <c r="N481" s="89">
        <v>0</v>
      </c>
      <c r="O481" s="1082">
        <v>157266.66666666669</v>
      </c>
      <c r="P481" s="598">
        <v>157266.66666666669</v>
      </c>
      <c r="Q481" s="776">
        <v>100943.48892725715</v>
      </c>
      <c r="R481" s="776">
        <v>1666.6666666666667</v>
      </c>
      <c r="S481" s="776">
        <v>1069.7699123278628</v>
      </c>
      <c r="T481" s="533">
        <v>1666.6666666666667</v>
      </c>
      <c r="U481" s="1086">
        <v>0</v>
      </c>
      <c r="V481" s="8">
        <v>0</v>
      </c>
      <c r="W481" s="1084">
        <v>1666.6666666666667</v>
      </c>
      <c r="X481" s="89">
        <v>1666.6666666666667</v>
      </c>
      <c r="Y481" s="8">
        <v>60000</v>
      </c>
      <c r="Z481" s="8"/>
      <c r="AA481" s="8">
        <v>0</v>
      </c>
      <c r="AB481" s="8">
        <v>0</v>
      </c>
      <c r="AC481" s="8">
        <v>0</v>
      </c>
      <c r="AD481" s="1130">
        <v>94.36</v>
      </c>
      <c r="AE481" s="8"/>
      <c r="AF481" s="89">
        <v>157266.66666666669</v>
      </c>
      <c r="AG481" s="1383"/>
      <c r="AH481" s="1130">
        <v>296.71556092952989</v>
      </c>
      <c r="AI481" s="1382">
        <v>0</v>
      </c>
      <c r="AJ481" s="89">
        <v>0</v>
      </c>
      <c r="AK481" s="1081">
        <v>0</v>
      </c>
      <c r="AL481" s="1082">
        <v>157266.66666666669</v>
      </c>
      <c r="AM481" s="89"/>
      <c r="AN481" s="1082">
        <v>157266.66666666669</v>
      </c>
    </row>
    <row r="482" spans="1:40" s="144" customFormat="1">
      <c r="A482" s="994"/>
      <c r="B482" s="994"/>
      <c r="C482" s="236"/>
      <c r="D482" s="236"/>
      <c r="E482" s="236"/>
      <c r="F482" s="371"/>
      <c r="G482" s="865">
        <v>5</v>
      </c>
      <c r="H482" s="859">
        <v>2028</v>
      </c>
      <c r="I482" s="866">
        <v>2028</v>
      </c>
      <c r="J482" s="866">
        <v>2029</v>
      </c>
      <c r="K482" s="621" t="s">
        <v>306</v>
      </c>
      <c r="L482" s="1081">
        <v>0</v>
      </c>
      <c r="M482" s="89">
        <v>157266.66666666669</v>
      </c>
      <c r="N482" s="89">
        <v>0</v>
      </c>
      <c r="O482" s="1082">
        <v>157266.66666666669</v>
      </c>
      <c r="P482" s="598">
        <v>157266.66666666669</v>
      </c>
      <c r="Q482" s="776">
        <v>100943.48892725715</v>
      </c>
      <c r="R482" s="776">
        <v>1666.6666666666667</v>
      </c>
      <c r="S482" s="776">
        <v>1069.7699123278628</v>
      </c>
      <c r="T482" s="533">
        <v>1666.6666666666667</v>
      </c>
      <c r="U482" s="1086">
        <v>0</v>
      </c>
      <c r="V482" s="8">
        <v>0</v>
      </c>
      <c r="W482" s="1084">
        <v>1666.6666666666667</v>
      </c>
      <c r="X482" s="89">
        <v>1666.6666666666667</v>
      </c>
      <c r="Y482" s="8">
        <v>60000</v>
      </c>
      <c r="Z482" s="8"/>
      <c r="AA482" s="8">
        <v>0</v>
      </c>
      <c r="AB482" s="8">
        <v>0</v>
      </c>
      <c r="AC482" s="8">
        <v>0</v>
      </c>
      <c r="AD482" s="1130">
        <v>94.36</v>
      </c>
      <c r="AE482" s="8"/>
      <c r="AF482" s="89">
        <v>157266.66666666669</v>
      </c>
      <c r="AG482" s="1383"/>
      <c r="AH482" s="1130">
        <v>296.71556092952989</v>
      </c>
      <c r="AI482" s="1382">
        <v>0</v>
      </c>
      <c r="AJ482" s="89">
        <v>0</v>
      </c>
      <c r="AK482" s="1081">
        <v>0</v>
      </c>
      <c r="AL482" s="1082">
        <v>157266.66666666669</v>
      </c>
      <c r="AM482" s="89"/>
      <c r="AN482" s="1082">
        <v>157266.66666666669</v>
      </c>
    </row>
    <row r="483" spans="1:40" s="144" customFormat="1">
      <c r="A483" s="994"/>
      <c r="B483" s="994"/>
      <c r="C483" s="236"/>
      <c r="D483" s="236"/>
      <c r="E483" s="236"/>
      <c r="F483" s="371"/>
      <c r="G483" s="865">
        <v>6</v>
      </c>
      <c r="H483" s="859">
        <v>2028</v>
      </c>
      <c r="I483" s="866">
        <v>2028</v>
      </c>
      <c r="J483" s="866">
        <v>2029</v>
      </c>
      <c r="K483" s="621" t="s">
        <v>306</v>
      </c>
      <c r="L483" s="1081">
        <v>0</v>
      </c>
      <c r="M483" s="89">
        <v>157266.66666666669</v>
      </c>
      <c r="N483" s="89">
        <v>0</v>
      </c>
      <c r="O483" s="1082">
        <v>157266.66666666669</v>
      </c>
      <c r="P483" s="598">
        <v>157266.66666666669</v>
      </c>
      <c r="Q483" s="776">
        <v>100943.48892725715</v>
      </c>
      <c r="R483" s="776">
        <v>1666.6666666666667</v>
      </c>
      <c r="S483" s="776">
        <v>1069.7699123278628</v>
      </c>
      <c r="T483" s="533">
        <v>1666.6666666666667</v>
      </c>
      <c r="U483" s="1086">
        <v>0</v>
      </c>
      <c r="V483" s="8">
        <v>0</v>
      </c>
      <c r="W483" s="1084">
        <v>1666.6666666666667</v>
      </c>
      <c r="X483" s="89">
        <v>1666.6666666666667</v>
      </c>
      <c r="Y483" s="8">
        <v>60000</v>
      </c>
      <c r="Z483" s="8"/>
      <c r="AA483" s="8">
        <v>0</v>
      </c>
      <c r="AB483" s="8">
        <v>0</v>
      </c>
      <c r="AC483" s="8">
        <v>0</v>
      </c>
      <c r="AD483" s="1130">
        <v>94.36</v>
      </c>
      <c r="AE483" s="8"/>
      <c r="AF483" s="89">
        <v>157266.66666666669</v>
      </c>
      <c r="AG483" s="1383"/>
      <c r="AH483" s="1130">
        <v>296.71556092952989</v>
      </c>
      <c r="AI483" s="1382">
        <v>0</v>
      </c>
      <c r="AJ483" s="89">
        <v>0</v>
      </c>
      <c r="AK483" s="1081">
        <v>0</v>
      </c>
      <c r="AL483" s="1082">
        <v>157266.66666666669</v>
      </c>
      <c r="AM483" s="89"/>
      <c r="AN483" s="1082">
        <v>157266.66666666669</v>
      </c>
    </row>
    <row r="484" spans="1:40" s="144" customFormat="1">
      <c r="A484" s="994"/>
      <c r="B484" s="994"/>
      <c r="C484" s="236"/>
      <c r="D484" s="236"/>
      <c r="E484" s="236"/>
      <c r="F484" s="371"/>
      <c r="G484" s="865">
        <v>7</v>
      </c>
      <c r="H484" s="859">
        <v>2028</v>
      </c>
      <c r="I484" s="866">
        <v>2029</v>
      </c>
      <c r="J484" s="866">
        <v>2029</v>
      </c>
      <c r="K484" s="621" t="s">
        <v>306</v>
      </c>
      <c r="L484" s="1081">
        <v>0</v>
      </c>
      <c r="M484" s="89">
        <v>157266.66666666669</v>
      </c>
      <c r="N484" s="89">
        <v>0</v>
      </c>
      <c r="O484" s="1082">
        <v>157266.66666666669</v>
      </c>
      <c r="P484" s="598">
        <v>157266.66666666669</v>
      </c>
      <c r="Q484" s="776">
        <v>100943.48892725715</v>
      </c>
      <c r="R484" s="776">
        <v>1666.6666666666667</v>
      </c>
      <c r="S484" s="776">
        <v>1069.7699123278628</v>
      </c>
      <c r="T484" s="533">
        <v>1666.6666666666667</v>
      </c>
      <c r="U484" s="1086">
        <v>0</v>
      </c>
      <c r="V484" s="8">
        <v>0</v>
      </c>
      <c r="W484" s="1084">
        <v>1666.6666666666667</v>
      </c>
      <c r="X484" s="89">
        <v>1666.6666666666667</v>
      </c>
      <c r="Y484" s="8">
        <v>60000</v>
      </c>
      <c r="Z484" s="8"/>
      <c r="AA484" s="8">
        <v>0</v>
      </c>
      <c r="AB484" s="8">
        <v>0</v>
      </c>
      <c r="AC484" s="8">
        <v>0</v>
      </c>
      <c r="AD484" s="1130">
        <v>94.36</v>
      </c>
      <c r="AE484" s="8"/>
      <c r="AF484" s="89">
        <v>157266.66666666669</v>
      </c>
      <c r="AG484" s="1383"/>
      <c r="AH484" s="1130">
        <v>304.1334499527681</v>
      </c>
      <c r="AI484" s="1382">
        <v>0</v>
      </c>
      <c r="AJ484" s="89">
        <v>0</v>
      </c>
      <c r="AK484" s="1081">
        <v>0</v>
      </c>
      <c r="AL484" s="1082">
        <v>157266.66666666669</v>
      </c>
      <c r="AM484" s="89"/>
      <c r="AN484" s="1082">
        <v>157266.66666666669</v>
      </c>
    </row>
    <row r="485" spans="1:40" s="144" customFormat="1">
      <c r="A485" s="994"/>
      <c r="B485" s="994"/>
      <c r="C485" s="236"/>
      <c r="D485" s="236"/>
      <c r="E485" s="236"/>
      <c r="F485" s="371"/>
      <c r="G485" s="865">
        <v>8</v>
      </c>
      <c r="H485" s="859">
        <v>2028</v>
      </c>
      <c r="I485" s="866">
        <v>2029</v>
      </c>
      <c r="J485" s="866">
        <v>2029</v>
      </c>
      <c r="K485" s="621" t="s">
        <v>306</v>
      </c>
      <c r="L485" s="1081">
        <v>0</v>
      </c>
      <c r="M485" s="89">
        <v>157266.66666666669</v>
      </c>
      <c r="N485" s="89">
        <v>0</v>
      </c>
      <c r="O485" s="1082">
        <v>157266.66666666669</v>
      </c>
      <c r="P485" s="598">
        <v>157266.66666666669</v>
      </c>
      <c r="Q485" s="776">
        <v>100943.48892725715</v>
      </c>
      <c r="R485" s="776">
        <v>1666.6666666666667</v>
      </c>
      <c r="S485" s="776">
        <v>1069.7699123278628</v>
      </c>
      <c r="T485" s="533">
        <v>1666.6666666666667</v>
      </c>
      <c r="U485" s="1086">
        <v>0</v>
      </c>
      <c r="V485" s="8">
        <v>0</v>
      </c>
      <c r="W485" s="1084">
        <v>1666.6666666666667</v>
      </c>
      <c r="X485" s="89">
        <v>1666.6666666666667</v>
      </c>
      <c r="Y485" s="8">
        <v>60000</v>
      </c>
      <c r="Z485" s="8"/>
      <c r="AA485" s="8">
        <v>0</v>
      </c>
      <c r="AB485" s="8">
        <v>0</v>
      </c>
      <c r="AC485" s="8">
        <v>0</v>
      </c>
      <c r="AD485" s="1130">
        <v>94.36</v>
      </c>
      <c r="AE485" s="8"/>
      <c r="AF485" s="89">
        <v>157266.66666666669</v>
      </c>
      <c r="AG485" s="1383"/>
      <c r="AH485" s="1130">
        <v>304.1334499527681</v>
      </c>
      <c r="AI485" s="1382">
        <v>0</v>
      </c>
      <c r="AJ485" s="89">
        <v>0</v>
      </c>
      <c r="AK485" s="1081">
        <v>0</v>
      </c>
      <c r="AL485" s="1082">
        <v>157266.66666666669</v>
      </c>
      <c r="AM485" s="89"/>
      <c r="AN485" s="1082">
        <v>157266.66666666669</v>
      </c>
    </row>
    <row r="486" spans="1:40" s="144" customFormat="1">
      <c r="A486" s="994"/>
      <c r="B486" s="994"/>
      <c r="C486" s="236"/>
      <c r="D486" s="236"/>
      <c r="E486" s="236"/>
      <c r="F486" s="371"/>
      <c r="G486" s="865">
        <v>9</v>
      </c>
      <c r="H486" s="859">
        <v>2028</v>
      </c>
      <c r="I486" s="866">
        <v>2029</v>
      </c>
      <c r="J486" s="866">
        <v>2029</v>
      </c>
      <c r="K486" s="621" t="s">
        <v>306</v>
      </c>
      <c r="L486" s="1081">
        <v>0</v>
      </c>
      <c r="M486" s="89">
        <v>157266.66666666669</v>
      </c>
      <c r="N486" s="89">
        <v>0</v>
      </c>
      <c r="O486" s="1082">
        <v>157266.66666666669</v>
      </c>
      <c r="P486" s="598">
        <v>157266.66666666669</v>
      </c>
      <c r="Q486" s="776">
        <v>100943.48892725715</v>
      </c>
      <c r="R486" s="776">
        <v>1666.6666666666667</v>
      </c>
      <c r="S486" s="776">
        <v>1069.7699123278628</v>
      </c>
      <c r="T486" s="533">
        <v>1666.6666666666667</v>
      </c>
      <c r="U486" s="1086">
        <v>0</v>
      </c>
      <c r="V486" s="8">
        <v>0</v>
      </c>
      <c r="W486" s="1084">
        <v>1666.6666666666667</v>
      </c>
      <c r="X486" s="89">
        <v>1666.6666666666667</v>
      </c>
      <c r="Y486" s="8">
        <v>60000</v>
      </c>
      <c r="Z486" s="8"/>
      <c r="AA486" s="8">
        <v>0</v>
      </c>
      <c r="AB486" s="8">
        <v>0</v>
      </c>
      <c r="AC486" s="8">
        <v>0</v>
      </c>
      <c r="AD486" s="1130">
        <v>94.36</v>
      </c>
      <c r="AE486" s="8"/>
      <c r="AF486" s="89">
        <v>157266.66666666669</v>
      </c>
      <c r="AG486" s="1383"/>
      <c r="AH486" s="1130">
        <v>304.1334499527681</v>
      </c>
      <c r="AI486" s="1382">
        <v>0</v>
      </c>
      <c r="AJ486" s="89">
        <v>0</v>
      </c>
      <c r="AK486" s="1081">
        <v>0</v>
      </c>
      <c r="AL486" s="1082">
        <v>157266.66666666669</v>
      </c>
      <c r="AM486" s="89"/>
      <c r="AN486" s="1082">
        <v>157266.66666666669</v>
      </c>
    </row>
    <row r="487" spans="1:40" s="144" customFormat="1">
      <c r="A487" s="994"/>
      <c r="B487" s="994"/>
      <c r="C487" s="236"/>
      <c r="D487" s="236"/>
      <c r="E487" s="236"/>
      <c r="F487" s="371"/>
      <c r="G487" s="865">
        <v>10</v>
      </c>
      <c r="H487" s="859">
        <v>2028</v>
      </c>
      <c r="I487" s="866">
        <v>2029</v>
      </c>
      <c r="J487" s="866">
        <v>2029</v>
      </c>
      <c r="K487" s="621" t="s">
        <v>306</v>
      </c>
      <c r="L487" s="1081">
        <v>0</v>
      </c>
      <c r="M487" s="89">
        <v>157266.66666666669</v>
      </c>
      <c r="N487" s="89">
        <v>0</v>
      </c>
      <c r="O487" s="1082">
        <v>157266.66666666669</v>
      </c>
      <c r="P487" s="598">
        <v>157266.66666666669</v>
      </c>
      <c r="Q487" s="776">
        <v>100943.48892725715</v>
      </c>
      <c r="R487" s="776">
        <v>1666.6666666666667</v>
      </c>
      <c r="S487" s="776">
        <v>1069.7699123278628</v>
      </c>
      <c r="T487" s="533">
        <v>1666.6666666666667</v>
      </c>
      <c r="U487" s="1086">
        <v>0</v>
      </c>
      <c r="V487" s="8">
        <v>0</v>
      </c>
      <c r="W487" s="1084">
        <v>1666.6666666666667</v>
      </c>
      <c r="X487" s="89">
        <v>1666.6666666666667</v>
      </c>
      <c r="Y487" s="8">
        <v>60000</v>
      </c>
      <c r="Z487" s="8"/>
      <c r="AA487" s="8">
        <v>0</v>
      </c>
      <c r="AB487" s="8">
        <v>0</v>
      </c>
      <c r="AC487" s="8">
        <v>0</v>
      </c>
      <c r="AD487" s="1130">
        <v>94.36</v>
      </c>
      <c r="AE487" s="8"/>
      <c r="AF487" s="89">
        <v>157266.66666666669</v>
      </c>
      <c r="AG487" s="1383"/>
      <c r="AH487" s="1130">
        <v>304.1334499527681</v>
      </c>
      <c r="AI487" s="1382">
        <v>0</v>
      </c>
      <c r="AJ487" s="89">
        <v>0</v>
      </c>
      <c r="AK487" s="1081">
        <v>0</v>
      </c>
      <c r="AL487" s="1082">
        <v>157266.66666666669</v>
      </c>
      <c r="AM487" s="89"/>
      <c r="AN487" s="1082">
        <v>157266.66666666669</v>
      </c>
    </row>
    <row r="488" spans="1:40" s="144" customFormat="1">
      <c r="A488" s="994"/>
      <c r="B488" s="994"/>
      <c r="C488" s="236"/>
      <c r="D488" s="236"/>
      <c r="E488" s="236"/>
      <c r="F488" s="371"/>
      <c r="G488" s="865">
        <v>11</v>
      </c>
      <c r="H488" s="859">
        <v>2028</v>
      </c>
      <c r="I488" s="866">
        <v>2029</v>
      </c>
      <c r="J488" s="866">
        <v>2029</v>
      </c>
      <c r="K488" s="621" t="s">
        <v>306</v>
      </c>
      <c r="L488" s="1081">
        <v>0</v>
      </c>
      <c r="M488" s="89">
        <v>157266.66666666669</v>
      </c>
      <c r="N488" s="89">
        <v>0</v>
      </c>
      <c r="O488" s="1082">
        <v>157266.66666666669</v>
      </c>
      <c r="P488" s="598">
        <v>157266.66666666669</v>
      </c>
      <c r="Q488" s="776">
        <v>100943.48892725715</v>
      </c>
      <c r="R488" s="776">
        <v>1666.6666666666667</v>
      </c>
      <c r="S488" s="776">
        <v>1069.7699123278628</v>
      </c>
      <c r="T488" s="533">
        <v>1666.6666666666667</v>
      </c>
      <c r="U488" s="1086">
        <v>0</v>
      </c>
      <c r="V488" s="8">
        <v>0</v>
      </c>
      <c r="W488" s="1084">
        <v>1666.6666666666667</v>
      </c>
      <c r="X488" s="89">
        <v>1666.6666666666667</v>
      </c>
      <c r="Y488" s="8">
        <v>60000</v>
      </c>
      <c r="Z488" s="8"/>
      <c r="AA488" s="8">
        <v>0</v>
      </c>
      <c r="AB488" s="8">
        <v>0</v>
      </c>
      <c r="AC488" s="8">
        <v>0</v>
      </c>
      <c r="AD488" s="1130">
        <v>94.36</v>
      </c>
      <c r="AE488" s="8"/>
      <c r="AF488" s="89">
        <v>157266.66666666669</v>
      </c>
      <c r="AG488" s="1383"/>
      <c r="AH488" s="1130">
        <v>304.1334499527681</v>
      </c>
      <c r="AI488" s="1382">
        <v>0</v>
      </c>
      <c r="AJ488" s="89">
        <v>0</v>
      </c>
      <c r="AK488" s="1081">
        <v>0</v>
      </c>
      <c r="AL488" s="1082">
        <v>157266.66666666669</v>
      </c>
      <c r="AM488" s="89"/>
      <c r="AN488" s="1082">
        <v>157266.66666666669</v>
      </c>
    </row>
    <row r="489" spans="1:40" s="144" customFormat="1">
      <c r="A489" s="994"/>
      <c r="B489" s="994"/>
      <c r="C489" s="236"/>
      <c r="D489" s="236"/>
      <c r="E489" s="236"/>
      <c r="F489" s="371"/>
      <c r="G489" s="865">
        <v>12</v>
      </c>
      <c r="H489" s="859">
        <v>2028</v>
      </c>
      <c r="I489" s="866">
        <v>2029</v>
      </c>
      <c r="J489" s="866">
        <v>2029</v>
      </c>
      <c r="K489" s="621" t="s">
        <v>306</v>
      </c>
      <c r="L489" s="1081">
        <v>0</v>
      </c>
      <c r="M489" s="89">
        <v>157266.66666666669</v>
      </c>
      <c r="N489" s="89">
        <v>0</v>
      </c>
      <c r="O489" s="1082">
        <v>157266.66666666669</v>
      </c>
      <c r="P489" s="598">
        <v>157266.66666666669</v>
      </c>
      <c r="Q489" s="776">
        <v>100943.48892725715</v>
      </c>
      <c r="R489" s="776">
        <v>1666.6666666666667</v>
      </c>
      <c r="S489" s="776">
        <v>1069.7699123278628</v>
      </c>
      <c r="T489" s="533">
        <v>1666.6666666666667</v>
      </c>
      <c r="U489" s="1086">
        <v>0</v>
      </c>
      <c r="V489" s="8">
        <v>0</v>
      </c>
      <c r="W489" s="1084">
        <v>1666.6666666666667</v>
      </c>
      <c r="X489" s="89">
        <v>1666.6666666666667</v>
      </c>
      <c r="Y489" s="8">
        <v>60000</v>
      </c>
      <c r="Z489" s="8"/>
      <c r="AA489" s="8">
        <v>0</v>
      </c>
      <c r="AB489" s="8">
        <v>0</v>
      </c>
      <c r="AC489" s="8">
        <v>0</v>
      </c>
      <c r="AD489" s="1130">
        <v>94.36</v>
      </c>
      <c r="AE489" s="8"/>
      <c r="AF489" s="89">
        <v>157266.66666666669</v>
      </c>
      <c r="AG489" s="1383"/>
      <c r="AH489" s="1130">
        <v>304.1334499527681</v>
      </c>
      <c r="AI489" s="1382">
        <v>0</v>
      </c>
      <c r="AJ489" s="89">
        <v>0</v>
      </c>
      <c r="AK489" s="1081">
        <v>0</v>
      </c>
      <c r="AL489" s="1082">
        <v>157266.66666666669</v>
      </c>
      <c r="AM489" s="89"/>
      <c r="AN489" s="1082">
        <v>157266.66666666669</v>
      </c>
    </row>
    <row r="490" spans="1:40" s="144" customFormat="1">
      <c r="A490" s="994"/>
      <c r="B490" s="994"/>
      <c r="C490" s="236"/>
      <c r="D490" s="236"/>
      <c r="E490" s="236"/>
      <c r="F490" s="371"/>
      <c r="G490" s="865">
        <v>1</v>
      </c>
      <c r="H490" s="859">
        <v>2029</v>
      </c>
      <c r="I490" s="866">
        <v>2029</v>
      </c>
      <c r="J490" s="866">
        <v>2029</v>
      </c>
      <c r="K490" s="621" t="s">
        <v>306</v>
      </c>
      <c r="L490" s="1081">
        <v>0</v>
      </c>
      <c r="M490" s="89">
        <v>157266.66666666669</v>
      </c>
      <c r="N490" s="89">
        <v>0</v>
      </c>
      <c r="O490" s="1082">
        <v>157266.66666666669</v>
      </c>
      <c r="P490" s="598">
        <v>157266.66666666669</v>
      </c>
      <c r="Q490" s="776">
        <v>100943.48892725715</v>
      </c>
      <c r="R490" s="776">
        <v>1666.6666666666667</v>
      </c>
      <c r="S490" s="776">
        <v>1069.7699123278628</v>
      </c>
      <c r="T490" s="533">
        <v>1666.6666666666667</v>
      </c>
      <c r="U490" s="1086">
        <v>0</v>
      </c>
      <c r="V490" s="8">
        <v>0</v>
      </c>
      <c r="W490" s="1084">
        <v>1666.6666666666667</v>
      </c>
      <c r="X490" s="89">
        <v>1666.6666666666667</v>
      </c>
      <c r="Y490" s="8">
        <v>60000</v>
      </c>
      <c r="Z490" s="8"/>
      <c r="AA490" s="8">
        <v>0</v>
      </c>
      <c r="AB490" s="8">
        <v>0</v>
      </c>
      <c r="AC490" s="8">
        <v>0</v>
      </c>
      <c r="AD490" s="1130">
        <v>94.36</v>
      </c>
      <c r="AE490" s="8"/>
      <c r="AF490" s="89">
        <v>157266.66666666669</v>
      </c>
      <c r="AG490" s="1383"/>
      <c r="AH490" s="1130">
        <v>304.1334499527681</v>
      </c>
      <c r="AI490" s="1382">
        <v>0</v>
      </c>
      <c r="AJ490" s="89">
        <v>0</v>
      </c>
      <c r="AK490" s="1081">
        <v>0</v>
      </c>
      <c r="AL490" s="1082">
        <v>157266.66666666669</v>
      </c>
      <c r="AM490" s="89"/>
      <c r="AN490" s="1082">
        <v>157266.66666666669</v>
      </c>
    </row>
    <row r="491" spans="1:40" s="144" customFormat="1">
      <c r="A491" s="994"/>
      <c r="B491" s="994"/>
      <c r="C491" s="236"/>
      <c r="D491" s="236"/>
      <c r="E491" s="236"/>
      <c r="F491" s="371"/>
      <c r="G491" s="865">
        <v>2</v>
      </c>
      <c r="H491" s="859">
        <v>2029</v>
      </c>
      <c r="I491" s="866">
        <v>2029</v>
      </c>
      <c r="J491" s="866">
        <v>2029</v>
      </c>
      <c r="K491" s="621" t="s">
        <v>306</v>
      </c>
      <c r="L491" s="1081">
        <v>0</v>
      </c>
      <c r="M491" s="89">
        <v>157266.66666666669</v>
      </c>
      <c r="N491" s="89">
        <v>0</v>
      </c>
      <c r="O491" s="1082">
        <v>157266.66666666669</v>
      </c>
      <c r="P491" s="598">
        <v>157266.66666666669</v>
      </c>
      <c r="Q491" s="776">
        <v>100943.48892725715</v>
      </c>
      <c r="R491" s="776">
        <v>1666.6666666666667</v>
      </c>
      <c r="S491" s="776">
        <v>1069.7699123278628</v>
      </c>
      <c r="T491" s="533">
        <v>1666.6666666666667</v>
      </c>
      <c r="U491" s="1086">
        <v>0</v>
      </c>
      <c r="V491" s="8">
        <v>0</v>
      </c>
      <c r="W491" s="1084">
        <v>1666.6666666666667</v>
      </c>
      <c r="X491" s="89">
        <v>1666.6666666666667</v>
      </c>
      <c r="Y491" s="8">
        <v>60000</v>
      </c>
      <c r="Z491" s="8"/>
      <c r="AA491" s="8">
        <v>0</v>
      </c>
      <c r="AB491" s="8">
        <v>0</v>
      </c>
      <c r="AC491" s="8">
        <v>0</v>
      </c>
      <c r="AD491" s="1130">
        <v>94.36</v>
      </c>
      <c r="AE491" s="8"/>
      <c r="AF491" s="89">
        <v>157266.66666666669</v>
      </c>
      <c r="AG491" s="1383"/>
      <c r="AH491" s="1130">
        <v>304.1334499527681</v>
      </c>
      <c r="AI491" s="1382">
        <v>0</v>
      </c>
      <c r="AJ491" s="89">
        <v>0</v>
      </c>
      <c r="AK491" s="1081">
        <v>0</v>
      </c>
      <c r="AL491" s="1082">
        <v>157266.66666666669</v>
      </c>
      <c r="AM491" s="89"/>
      <c r="AN491" s="1082">
        <v>157266.66666666669</v>
      </c>
    </row>
    <row r="492" spans="1:40" s="144" customFormat="1">
      <c r="A492" s="994"/>
      <c r="B492" s="994"/>
      <c r="C492" s="236"/>
      <c r="D492" s="236"/>
      <c r="E492" s="236"/>
      <c r="F492" s="371"/>
      <c r="G492" s="865">
        <v>3</v>
      </c>
      <c r="H492" s="859">
        <v>2029</v>
      </c>
      <c r="I492" s="866">
        <v>2029</v>
      </c>
      <c r="J492" s="866">
        <v>2029</v>
      </c>
      <c r="K492" s="621" t="s">
        <v>306</v>
      </c>
      <c r="L492" s="1081">
        <v>0</v>
      </c>
      <c r="M492" s="89">
        <v>157266.66666666669</v>
      </c>
      <c r="N492" s="89">
        <v>0</v>
      </c>
      <c r="O492" s="1082">
        <v>157266.66666666669</v>
      </c>
      <c r="P492" s="598">
        <v>157266.66666666669</v>
      </c>
      <c r="Q492" s="776">
        <v>100943.48892725715</v>
      </c>
      <c r="R492" s="776">
        <v>1666.6666666666667</v>
      </c>
      <c r="S492" s="776">
        <v>1069.7699123278628</v>
      </c>
      <c r="T492" s="533">
        <v>1666.6666666666667</v>
      </c>
      <c r="U492" s="1086">
        <v>0</v>
      </c>
      <c r="V492" s="8">
        <v>0</v>
      </c>
      <c r="W492" s="1084">
        <v>1666.6666666666667</v>
      </c>
      <c r="X492" s="89">
        <v>1666.6666666666667</v>
      </c>
      <c r="Y492" s="8">
        <v>60000</v>
      </c>
      <c r="Z492" s="8"/>
      <c r="AA492" s="8">
        <v>0</v>
      </c>
      <c r="AB492" s="8">
        <v>0</v>
      </c>
      <c r="AC492" s="8">
        <v>0</v>
      </c>
      <c r="AD492" s="1130">
        <v>94.36</v>
      </c>
      <c r="AE492" s="8"/>
      <c r="AF492" s="89">
        <v>157266.66666666669</v>
      </c>
      <c r="AG492" s="1383"/>
      <c r="AH492" s="1130">
        <v>304.1334499527681</v>
      </c>
      <c r="AI492" s="1382">
        <v>0</v>
      </c>
      <c r="AJ492" s="89">
        <v>0</v>
      </c>
      <c r="AK492" s="1081">
        <v>0</v>
      </c>
      <c r="AL492" s="1082">
        <v>157266.66666666669</v>
      </c>
      <c r="AM492" s="89"/>
      <c r="AN492" s="1082">
        <v>157266.66666666669</v>
      </c>
    </row>
    <row r="493" spans="1:40" s="144" customFormat="1">
      <c r="A493" s="994"/>
      <c r="B493" s="994"/>
      <c r="C493" s="236"/>
      <c r="D493" s="236"/>
      <c r="E493" s="236"/>
      <c r="F493" s="371"/>
      <c r="G493" s="865">
        <v>4</v>
      </c>
      <c r="H493" s="859">
        <v>2029</v>
      </c>
      <c r="I493" s="866">
        <v>2029</v>
      </c>
      <c r="J493" s="866">
        <v>2030</v>
      </c>
      <c r="K493" s="621" t="s">
        <v>306</v>
      </c>
      <c r="L493" s="1081">
        <v>0</v>
      </c>
      <c r="M493" s="89">
        <v>157266.66666666669</v>
      </c>
      <c r="N493" s="89">
        <v>0</v>
      </c>
      <c r="O493" s="1082">
        <v>157266.66666666669</v>
      </c>
      <c r="P493" s="598">
        <v>157266.66666666669</v>
      </c>
      <c r="Q493" s="776">
        <v>98003.387308016667</v>
      </c>
      <c r="R493" s="776">
        <v>1666.6666666666667</v>
      </c>
      <c r="S493" s="776">
        <v>1038.6115653668573</v>
      </c>
      <c r="T493" s="533">
        <v>1666.6666666666667</v>
      </c>
      <c r="U493" s="1086">
        <v>0</v>
      </c>
      <c r="V493" s="8">
        <v>0</v>
      </c>
      <c r="W493" s="1084">
        <v>1666.6666666666667</v>
      </c>
      <c r="X493" s="89">
        <v>1666.6666666666667</v>
      </c>
      <c r="Y493" s="8">
        <v>60000</v>
      </c>
      <c r="Z493" s="8"/>
      <c r="AA493" s="8">
        <v>0</v>
      </c>
      <c r="AB493" s="8">
        <v>0</v>
      </c>
      <c r="AC493" s="8">
        <v>0</v>
      </c>
      <c r="AD493" s="1130">
        <v>94.36</v>
      </c>
      <c r="AE493" s="8"/>
      <c r="AF493" s="89">
        <v>157266.66666666669</v>
      </c>
      <c r="AG493" s="1383"/>
      <c r="AH493" s="1130">
        <v>304.1334499527681</v>
      </c>
      <c r="AI493" s="1382">
        <v>0</v>
      </c>
      <c r="AJ493" s="89">
        <v>0</v>
      </c>
      <c r="AK493" s="1081">
        <v>0</v>
      </c>
      <c r="AL493" s="1082">
        <v>157266.66666666669</v>
      </c>
      <c r="AM493" s="89"/>
      <c r="AN493" s="1082">
        <v>157266.66666666669</v>
      </c>
    </row>
    <row r="494" spans="1:40" s="144" customFormat="1">
      <c r="A494" s="994"/>
      <c r="B494" s="994"/>
      <c r="C494" s="236"/>
      <c r="D494" s="236"/>
      <c r="E494" s="236"/>
      <c r="F494" s="371"/>
      <c r="G494" s="865">
        <v>5</v>
      </c>
      <c r="H494" s="859">
        <v>2029</v>
      </c>
      <c r="I494" s="866">
        <v>2029</v>
      </c>
      <c r="J494" s="866">
        <v>2030</v>
      </c>
      <c r="K494" s="621" t="s">
        <v>306</v>
      </c>
      <c r="L494" s="1081">
        <v>0</v>
      </c>
      <c r="M494" s="89">
        <v>157266.66666666669</v>
      </c>
      <c r="N494" s="89">
        <v>0</v>
      </c>
      <c r="O494" s="1082">
        <v>157266.66666666669</v>
      </c>
      <c r="P494" s="598">
        <v>157266.66666666669</v>
      </c>
      <c r="Q494" s="776">
        <v>98003.387308016667</v>
      </c>
      <c r="R494" s="776">
        <v>1666.6666666666667</v>
      </c>
      <c r="S494" s="776">
        <v>1038.6115653668573</v>
      </c>
      <c r="T494" s="533">
        <v>1666.6666666666667</v>
      </c>
      <c r="U494" s="1086">
        <v>0</v>
      </c>
      <c r="V494" s="8">
        <v>0</v>
      </c>
      <c r="W494" s="1084">
        <v>1666.6666666666667</v>
      </c>
      <c r="X494" s="89">
        <v>1666.6666666666667</v>
      </c>
      <c r="Y494" s="8">
        <v>60000</v>
      </c>
      <c r="Z494" s="8"/>
      <c r="AA494" s="8">
        <v>0</v>
      </c>
      <c r="AB494" s="8">
        <v>0</v>
      </c>
      <c r="AC494" s="8">
        <v>0</v>
      </c>
      <c r="AD494" s="1130">
        <v>94.36</v>
      </c>
      <c r="AE494" s="8"/>
      <c r="AF494" s="89">
        <v>157266.66666666669</v>
      </c>
      <c r="AG494" s="1383"/>
      <c r="AH494" s="1130">
        <v>304.1334499527681</v>
      </c>
      <c r="AI494" s="1382">
        <v>0</v>
      </c>
      <c r="AJ494" s="89">
        <v>0</v>
      </c>
      <c r="AK494" s="1081">
        <v>0</v>
      </c>
      <c r="AL494" s="1082">
        <v>157266.66666666669</v>
      </c>
      <c r="AM494" s="89"/>
      <c r="AN494" s="1082">
        <v>157266.66666666669</v>
      </c>
    </row>
    <row r="495" spans="1:40" s="144" customFormat="1">
      <c r="A495" s="994"/>
      <c r="B495" s="994"/>
      <c r="C495" s="236"/>
      <c r="D495" s="236"/>
      <c r="E495" s="236"/>
      <c r="F495" s="371"/>
      <c r="G495" s="865">
        <v>6</v>
      </c>
      <c r="H495" s="859">
        <v>2029</v>
      </c>
      <c r="I495" s="866">
        <v>2029</v>
      </c>
      <c r="J495" s="866">
        <v>2030</v>
      </c>
      <c r="K495" s="621" t="s">
        <v>306</v>
      </c>
      <c r="L495" s="1081">
        <v>0</v>
      </c>
      <c r="M495" s="89">
        <v>157266.66666666669</v>
      </c>
      <c r="N495" s="89">
        <v>0</v>
      </c>
      <c r="O495" s="1082">
        <v>157266.66666666669</v>
      </c>
      <c r="P495" s="598">
        <v>157266.66666666669</v>
      </c>
      <c r="Q495" s="776">
        <v>98003.387308016667</v>
      </c>
      <c r="R495" s="776">
        <v>1666.6666666666667</v>
      </c>
      <c r="S495" s="776">
        <v>1038.6115653668573</v>
      </c>
      <c r="T495" s="533">
        <v>1666.6666666666667</v>
      </c>
      <c r="U495" s="1086">
        <v>0</v>
      </c>
      <c r="V495" s="8">
        <v>0</v>
      </c>
      <c r="W495" s="1084">
        <v>1666.6666666666667</v>
      </c>
      <c r="X495" s="89">
        <v>1666.6666666666667</v>
      </c>
      <c r="Y495" s="8">
        <v>60000</v>
      </c>
      <c r="Z495" s="8"/>
      <c r="AA495" s="8">
        <v>0</v>
      </c>
      <c r="AB495" s="8">
        <v>0</v>
      </c>
      <c r="AC495" s="8">
        <v>0</v>
      </c>
      <c r="AD495" s="1130">
        <v>94.36</v>
      </c>
      <c r="AE495" s="8"/>
      <c r="AF495" s="89">
        <v>157266.66666666669</v>
      </c>
      <c r="AG495" s="1383"/>
      <c r="AH495" s="1130">
        <v>304.1334499527681</v>
      </c>
      <c r="AI495" s="1382">
        <v>0</v>
      </c>
      <c r="AJ495" s="89">
        <v>0</v>
      </c>
      <c r="AK495" s="1081">
        <v>0</v>
      </c>
      <c r="AL495" s="1082">
        <v>157266.66666666669</v>
      </c>
      <c r="AM495" s="89"/>
      <c r="AN495" s="1082">
        <v>157266.66666666669</v>
      </c>
    </row>
    <row r="496" spans="1:40" s="144" customFormat="1">
      <c r="A496" s="994"/>
      <c r="B496" s="994"/>
      <c r="C496" s="236"/>
      <c r="D496" s="236"/>
      <c r="E496" s="236"/>
      <c r="F496" s="371"/>
      <c r="G496" s="865">
        <v>7</v>
      </c>
      <c r="H496" s="859">
        <v>2029</v>
      </c>
      <c r="I496" s="866">
        <v>2030</v>
      </c>
      <c r="J496" s="866">
        <v>2030</v>
      </c>
      <c r="K496" s="621" t="s">
        <v>306</v>
      </c>
      <c r="L496" s="1081">
        <v>0</v>
      </c>
      <c r="M496" s="89">
        <v>157266.66666666669</v>
      </c>
      <c r="N496" s="89">
        <v>0</v>
      </c>
      <c r="O496" s="1082">
        <v>157266.66666666669</v>
      </c>
      <c r="P496" s="598">
        <v>157266.66666666669</v>
      </c>
      <c r="Q496" s="776">
        <v>98003.387308016667</v>
      </c>
      <c r="R496" s="776">
        <v>1666.6666666666667</v>
      </c>
      <c r="S496" s="776">
        <v>1038.6115653668573</v>
      </c>
      <c r="T496" s="533">
        <v>1666.6666666666667</v>
      </c>
      <c r="U496" s="1086">
        <v>0</v>
      </c>
      <c r="V496" s="8">
        <v>0</v>
      </c>
      <c r="W496" s="1084">
        <v>1666.6666666666667</v>
      </c>
      <c r="X496" s="89">
        <v>1666.6666666666667</v>
      </c>
      <c r="Y496" s="8">
        <v>60000</v>
      </c>
      <c r="Z496" s="8"/>
      <c r="AA496" s="8">
        <v>0</v>
      </c>
      <c r="AB496" s="8">
        <v>0</v>
      </c>
      <c r="AC496" s="8">
        <v>0</v>
      </c>
      <c r="AD496" s="1130">
        <v>94.36</v>
      </c>
      <c r="AE496" s="8"/>
      <c r="AF496" s="89">
        <v>157266.66666666669</v>
      </c>
      <c r="AG496" s="1383"/>
      <c r="AH496" s="1130">
        <v>311.73678620158728</v>
      </c>
      <c r="AI496" s="1382">
        <v>0</v>
      </c>
      <c r="AJ496" s="89">
        <v>0</v>
      </c>
      <c r="AK496" s="1081">
        <v>0</v>
      </c>
      <c r="AL496" s="1082">
        <v>157266.66666666669</v>
      </c>
      <c r="AM496" s="89"/>
      <c r="AN496" s="1082">
        <v>157266.66666666669</v>
      </c>
    </row>
    <row r="497" spans="1:40" s="144" customFormat="1">
      <c r="A497" s="994"/>
      <c r="B497" s="994"/>
      <c r="C497" s="236"/>
      <c r="D497" s="236"/>
      <c r="E497" s="236"/>
      <c r="F497" s="371"/>
      <c r="G497" s="865">
        <v>8</v>
      </c>
      <c r="H497" s="859">
        <v>2029</v>
      </c>
      <c r="I497" s="866">
        <v>2030</v>
      </c>
      <c r="J497" s="866">
        <v>2030</v>
      </c>
      <c r="K497" s="621" t="s">
        <v>306</v>
      </c>
      <c r="L497" s="1081">
        <v>0</v>
      </c>
      <c r="M497" s="89">
        <v>157266.66666666669</v>
      </c>
      <c r="N497" s="89">
        <v>0</v>
      </c>
      <c r="O497" s="1082">
        <v>157266.66666666669</v>
      </c>
      <c r="P497" s="598">
        <v>157266.66666666669</v>
      </c>
      <c r="Q497" s="776">
        <v>98003.387308016667</v>
      </c>
      <c r="R497" s="776">
        <v>1666.6666666666667</v>
      </c>
      <c r="S497" s="776">
        <v>1038.6115653668573</v>
      </c>
      <c r="T497" s="533">
        <v>1666.6666666666667</v>
      </c>
      <c r="U497" s="1086">
        <v>0</v>
      </c>
      <c r="V497" s="8">
        <v>0</v>
      </c>
      <c r="W497" s="1084">
        <v>1666.6666666666667</v>
      </c>
      <c r="X497" s="89">
        <v>1666.6666666666667</v>
      </c>
      <c r="Y497" s="8">
        <v>60000</v>
      </c>
      <c r="Z497" s="8"/>
      <c r="AA497" s="8">
        <v>0</v>
      </c>
      <c r="AB497" s="8">
        <v>0</v>
      </c>
      <c r="AC497" s="8">
        <v>0</v>
      </c>
      <c r="AD497" s="1130">
        <v>94.36</v>
      </c>
      <c r="AE497" s="8"/>
      <c r="AF497" s="89">
        <v>157266.66666666669</v>
      </c>
      <c r="AG497" s="1383"/>
      <c r="AH497" s="1130">
        <v>311.73678620158728</v>
      </c>
      <c r="AI497" s="1382">
        <v>0</v>
      </c>
      <c r="AJ497" s="89">
        <v>0</v>
      </c>
      <c r="AK497" s="1081">
        <v>0</v>
      </c>
      <c r="AL497" s="1082">
        <v>157266.66666666669</v>
      </c>
      <c r="AM497" s="89"/>
      <c r="AN497" s="1082">
        <v>157266.66666666669</v>
      </c>
    </row>
    <row r="498" spans="1:40" s="144" customFormat="1">
      <c r="A498" s="994"/>
      <c r="B498" s="994"/>
      <c r="C498" s="236"/>
      <c r="D498" s="236"/>
      <c r="E498" s="236"/>
      <c r="F498" s="371"/>
      <c r="G498" s="865">
        <v>9</v>
      </c>
      <c r="H498" s="859">
        <v>2029</v>
      </c>
      <c r="I498" s="866">
        <v>2030</v>
      </c>
      <c r="J498" s="866">
        <v>2030</v>
      </c>
      <c r="K498" s="621" t="s">
        <v>306</v>
      </c>
      <c r="L498" s="1081">
        <v>0</v>
      </c>
      <c r="M498" s="89">
        <v>157266.66666666669</v>
      </c>
      <c r="N498" s="89">
        <v>0</v>
      </c>
      <c r="O498" s="1082">
        <v>157266.66666666669</v>
      </c>
      <c r="P498" s="598">
        <v>157266.66666666669</v>
      </c>
      <c r="Q498" s="776">
        <v>98003.387308016667</v>
      </c>
      <c r="R498" s="776">
        <v>1666.6666666666667</v>
      </c>
      <c r="S498" s="776">
        <v>1038.6115653668573</v>
      </c>
      <c r="T498" s="533">
        <v>1666.6666666666667</v>
      </c>
      <c r="U498" s="1086">
        <v>0</v>
      </c>
      <c r="V498" s="8">
        <v>0</v>
      </c>
      <c r="W498" s="1084">
        <v>1666.6666666666667</v>
      </c>
      <c r="X498" s="89">
        <v>1666.6666666666667</v>
      </c>
      <c r="Y498" s="8">
        <v>60000</v>
      </c>
      <c r="Z498" s="8"/>
      <c r="AA498" s="8">
        <v>0</v>
      </c>
      <c r="AB498" s="8">
        <v>0</v>
      </c>
      <c r="AC498" s="8">
        <v>0</v>
      </c>
      <c r="AD498" s="1130">
        <v>94.36</v>
      </c>
      <c r="AE498" s="8"/>
      <c r="AF498" s="89">
        <v>157266.66666666669</v>
      </c>
      <c r="AG498" s="1383"/>
      <c r="AH498" s="1130">
        <v>311.73678620158728</v>
      </c>
      <c r="AI498" s="1382">
        <v>0</v>
      </c>
      <c r="AJ498" s="89">
        <v>0</v>
      </c>
      <c r="AK498" s="1081">
        <v>0</v>
      </c>
      <c r="AL498" s="1082">
        <v>157266.66666666669</v>
      </c>
      <c r="AM498" s="89"/>
      <c r="AN498" s="1082">
        <v>157266.66666666669</v>
      </c>
    </row>
    <row r="499" spans="1:40" s="144" customFormat="1">
      <c r="A499" s="994"/>
      <c r="B499" s="994"/>
      <c r="C499" s="236"/>
      <c r="D499" s="236"/>
      <c r="E499" s="236"/>
      <c r="F499" s="371"/>
      <c r="G499" s="865">
        <v>10</v>
      </c>
      <c r="H499" s="859">
        <v>2029</v>
      </c>
      <c r="I499" s="866">
        <v>2030</v>
      </c>
      <c r="J499" s="866">
        <v>2030</v>
      </c>
      <c r="K499" s="621" t="s">
        <v>306</v>
      </c>
      <c r="L499" s="1081">
        <v>0</v>
      </c>
      <c r="M499" s="89">
        <v>157266.66666666669</v>
      </c>
      <c r="N499" s="89">
        <v>0</v>
      </c>
      <c r="O499" s="1082">
        <v>157266.66666666669</v>
      </c>
      <c r="P499" s="598">
        <v>157266.66666666669</v>
      </c>
      <c r="Q499" s="776">
        <v>98003.387308016667</v>
      </c>
      <c r="R499" s="776">
        <v>1666.6666666666667</v>
      </c>
      <c r="S499" s="776">
        <v>1038.6115653668573</v>
      </c>
      <c r="T499" s="533">
        <v>1666.6666666666667</v>
      </c>
      <c r="U499" s="1086">
        <v>0</v>
      </c>
      <c r="V499" s="8">
        <v>0</v>
      </c>
      <c r="W499" s="1084">
        <v>1666.6666666666667</v>
      </c>
      <c r="X499" s="89">
        <v>1666.6666666666667</v>
      </c>
      <c r="Y499" s="8">
        <v>60000</v>
      </c>
      <c r="Z499" s="8"/>
      <c r="AA499" s="8">
        <v>0</v>
      </c>
      <c r="AB499" s="8">
        <v>0</v>
      </c>
      <c r="AC499" s="8">
        <v>0</v>
      </c>
      <c r="AD499" s="1130">
        <v>94.36</v>
      </c>
      <c r="AE499" s="8"/>
      <c r="AF499" s="89">
        <v>157266.66666666669</v>
      </c>
      <c r="AG499" s="1383"/>
      <c r="AH499" s="1130">
        <v>311.73678620158728</v>
      </c>
      <c r="AI499" s="1382">
        <v>0</v>
      </c>
      <c r="AJ499" s="89">
        <v>0</v>
      </c>
      <c r="AK499" s="1081">
        <v>0</v>
      </c>
      <c r="AL499" s="1082">
        <v>157266.66666666669</v>
      </c>
      <c r="AM499" s="89"/>
      <c r="AN499" s="1082">
        <v>157266.66666666669</v>
      </c>
    </row>
    <row r="500" spans="1:40" s="144" customFormat="1">
      <c r="A500" s="994"/>
      <c r="B500" s="994"/>
      <c r="C500" s="236"/>
      <c r="D500" s="236"/>
      <c r="E500" s="236"/>
      <c r="F500" s="371"/>
      <c r="G500" s="865">
        <v>11</v>
      </c>
      <c r="H500" s="859">
        <v>2029</v>
      </c>
      <c r="I500" s="866">
        <v>2030</v>
      </c>
      <c r="J500" s="866">
        <v>2030</v>
      </c>
      <c r="K500" s="621" t="s">
        <v>306</v>
      </c>
      <c r="L500" s="1081">
        <v>0</v>
      </c>
      <c r="M500" s="89">
        <v>157266.66666666669</v>
      </c>
      <c r="N500" s="89">
        <v>0</v>
      </c>
      <c r="O500" s="1082">
        <v>157266.66666666669</v>
      </c>
      <c r="P500" s="598">
        <v>157266.66666666669</v>
      </c>
      <c r="Q500" s="776">
        <v>98003.387308016667</v>
      </c>
      <c r="R500" s="776">
        <v>1666.6666666666667</v>
      </c>
      <c r="S500" s="776">
        <v>1038.6115653668573</v>
      </c>
      <c r="T500" s="533">
        <v>1666.6666666666667</v>
      </c>
      <c r="U500" s="1086">
        <v>0</v>
      </c>
      <c r="V500" s="8">
        <v>0</v>
      </c>
      <c r="W500" s="1084">
        <v>1666.6666666666667</v>
      </c>
      <c r="X500" s="89">
        <v>1666.6666666666667</v>
      </c>
      <c r="Y500" s="8">
        <v>60000</v>
      </c>
      <c r="Z500" s="8"/>
      <c r="AA500" s="8">
        <v>0</v>
      </c>
      <c r="AB500" s="8">
        <v>0</v>
      </c>
      <c r="AC500" s="8">
        <v>0</v>
      </c>
      <c r="AD500" s="1130">
        <v>94.36</v>
      </c>
      <c r="AE500" s="8"/>
      <c r="AF500" s="89">
        <v>157266.66666666669</v>
      </c>
      <c r="AG500" s="1383"/>
      <c r="AH500" s="1130">
        <v>311.73678620158728</v>
      </c>
      <c r="AI500" s="1382">
        <v>0</v>
      </c>
      <c r="AJ500" s="89">
        <v>0</v>
      </c>
      <c r="AK500" s="1081">
        <v>0</v>
      </c>
      <c r="AL500" s="1082">
        <v>157266.66666666669</v>
      </c>
      <c r="AM500" s="89"/>
      <c r="AN500" s="1082">
        <v>157266.66666666669</v>
      </c>
    </row>
    <row r="501" spans="1:40" s="144" customFormat="1">
      <c r="A501" s="994"/>
      <c r="B501" s="994"/>
      <c r="C501" s="236"/>
      <c r="D501" s="236"/>
      <c r="E501" s="236"/>
      <c r="F501" s="371"/>
      <c r="G501" s="865">
        <v>12</v>
      </c>
      <c r="H501" s="859">
        <v>2029</v>
      </c>
      <c r="I501" s="866">
        <v>2030</v>
      </c>
      <c r="J501" s="866">
        <v>2030</v>
      </c>
      <c r="K501" s="621" t="s">
        <v>306</v>
      </c>
      <c r="L501" s="1081">
        <v>0</v>
      </c>
      <c r="M501" s="89">
        <v>157266.66666666669</v>
      </c>
      <c r="N501" s="89">
        <v>0</v>
      </c>
      <c r="O501" s="1082">
        <v>157266.66666666669</v>
      </c>
      <c r="P501" s="598">
        <v>157266.66666666669</v>
      </c>
      <c r="Q501" s="776">
        <v>98003.387308016667</v>
      </c>
      <c r="R501" s="776">
        <v>1666.6666666666667</v>
      </c>
      <c r="S501" s="776">
        <v>1038.6115653668573</v>
      </c>
      <c r="T501" s="533">
        <v>1666.6666666666667</v>
      </c>
      <c r="U501" s="1086">
        <v>0</v>
      </c>
      <c r="V501" s="8">
        <v>0</v>
      </c>
      <c r="W501" s="1084">
        <v>1666.6666666666667</v>
      </c>
      <c r="X501" s="89">
        <v>1666.6666666666667</v>
      </c>
      <c r="Y501" s="8">
        <v>60000</v>
      </c>
      <c r="Z501" s="8"/>
      <c r="AA501" s="8">
        <v>0</v>
      </c>
      <c r="AB501" s="8">
        <v>0</v>
      </c>
      <c r="AC501" s="8">
        <v>0</v>
      </c>
      <c r="AD501" s="1130">
        <v>94.36</v>
      </c>
      <c r="AE501" s="8"/>
      <c r="AF501" s="89">
        <v>157266.66666666669</v>
      </c>
      <c r="AG501" s="1383"/>
      <c r="AH501" s="1130">
        <v>311.73678620158728</v>
      </c>
      <c r="AI501" s="1382">
        <v>0</v>
      </c>
      <c r="AJ501" s="89">
        <v>0</v>
      </c>
      <c r="AK501" s="1081">
        <v>0</v>
      </c>
      <c r="AL501" s="1082">
        <v>157266.66666666669</v>
      </c>
      <c r="AM501" s="89"/>
      <c r="AN501" s="1082">
        <v>157266.66666666669</v>
      </c>
    </row>
    <row r="502" spans="1:40" s="144" customFormat="1">
      <c r="A502" s="994"/>
      <c r="B502" s="994"/>
      <c r="C502" s="236"/>
      <c r="D502" s="236"/>
      <c r="E502" s="236"/>
      <c r="F502" s="371"/>
      <c r="G502" s="865">
        <v>1</v>
      </c>
      <c r="H502" s="859">
        <v>2030</v>
      </c>
      <c r="I502" s="866">
        <v>2030</v>
      </c>
      <c r="J502" s="866">
        <v>2030</v>
      </c>
      <c r="K502" s="621" t="s">
        <v>306</v>
      </c>
      <c r="L502" s="1081">
        <v>0</v>
      </c>
      <c r="M502" s="89">
        <v>157266.66666666669</v>
      </c>
      <c r="N502" s="89">
        <v>0</v>
      </c>
      <c r="O502" s="1082">
        <v>157266.66666666669</v>
      </c>
      <c r="P502" s="598">
        <v>157266.66666666669</v>
      </c>
      <c r="Q502" s="776">
        <v>98003.387308016667</v>
      </c>
      <c r="R502" s="776">
        <v>1666.6666666666667</v>
      </c>
      <c r="S502" s="776">
        <v>1038.6115653668573</v>
      </c>
      <c r="T502" s="533">
        <v>1666.6666666666667</v>
      </c>
      <c r="U502" s="1086">
        <v>0</v>
      </c>
      <c r="V502" s="8">
        <v>0</v>
      </c>
      <c r="W502" s="1084">
        <v>1666.6666666666667</v>
      </c>
      <c r="X502" s="89">
        <v>1666.6666666666667</v>
      </c>
      <c r="Y502" s="8">
        <v>60000</v>
      </c>
      <c r="Z502" s="8"/>
      <c r="AA502" s="8">
        <v>0</v>
      </c>
      <c r="AB502" s="8">
        <v>0</v>
      </c>
      <c r="AC502" s="8">
        <v>0</v>
      </c>
      <c r="AD502" s="1130">
        <v>94.36</v>
      </c>
      <c r="AE502" s="8"/>
      <c r="AF502" s="89">
        <v>157266.66666666669</v>
      </c>
      <c r="AG502" s="1383"/>
      <c r="AH502" s="1130">
        <v>311.73678620158728</v>
      </c>
      <c r="AI502" s="1382">
        <v>0</v>
      </c>
      <c r="AJ502" s="89">
        <v>0</v>
      </c>
      <c r="AK502" s="1081">
        <v>0</v>
      </c>
      <c r="AL502" s="1082">
        <v>157266.66666666669</v>
      </c>
      <c r="AM502" s="89"/>
      <c r="AN502" s="1082">
        <v>157266.66666666669</v>
      </c>
    </row>
    <row r="503" spans="1:40" s="144" customFormat="1">
      <c r="A503" s="994"/>
      <c r="B503" s="994"/>
      <c r="C503" s="236"/>
      <c r="D503" s="236"/>
      <c r="E503" s="236"/>
      <c r="F503" s="371"/>
      <c r="G503" s="865">
        <v>2</v>
      </c>
      <c r="H503" s="859">
        <v>2030</v>
      </c>
      <c r="I503" s="866">
        <v>2030</v>
      </c>
      <c r="J503" s="866">
        <v>2030</v>
      </c>
      <c r="K503" s="621" t="s">
        <v>306</v>
      </c>
      <c r="L503" s="1081">
        <v>0</v>
      </c>
      <c r="M503" s="89">
        <v>157266.66666666669</v>
      </c>
      <c r="N503" s="89">
        <v>0</v>
      </c>
      <c r="O503" s="1082">
        <v>157266.66666666669</v>
      </c>
      <c r="P503" s="598">
        <v>157266.66666666669</v>
      </c>
      <c r="Q503" s="776">
        <v>98003.387308016667</v>
      </c>
      <c r="R503" s="776">
        <v>1666.6666666666667</v>
      </c>
      <c r="S503" s="776">
        <v>1038.6115653668573</v>
      </c>
      <c r="T503" s="533">
        <v>1666.6666666666667</v>
      </c>
      <c r="U503" s="1086">
        <v>0</v>
      </c>
      <c r="V503" s="8">
        <v>0</v>
      </c>
      <c r="W503" s="1084">
        <v>1666.6666666666667</v>
      </c>
      <c r="X503" s="89">
        <v>1666.6666666666667</v>
      </c>
      <c r="Y503" s="8">
        <v>60000</v>
      </c>
      <c r="Z503" s="8"/>
      <c r="AA503" s="8">
        <v>0</v>
      </c>
      <c r="AB503" s="8">
        <v>0</v>
      </c>
      <c r="AC503" s="8">
        <v>0</v>
      </c>
      <c r="AD503" s="1130">
        <v>94.36</v>
      </c>
      <c r="AE503" s="8"/>
      <c r="AF503" s="89">
        <v>157266.66666666669</v>
      </c>
      <c r="AG503" s="1383"/>
      <c r="AH503" s="1130">
        <v>311.73678620158728</v>
      </c>
      <c r="AI503" s="1382">
        <v>0</v>
      </c>
      <c r="AJ503" s="89">
        <v>0</v>
      </c>
      <c r="AK503" s="1081">
        <v>0</v>
      </c>
      <c r="AL503" s="1082">
        <v>157266.66666666669</v>
      </c>
      <c r="AM503" s="89"/>
      <c r="AN503" s="1082">
        <v>157266.66666666669</v>
      </c>
    </row>
    <row r="504" spans="1:40" s="144" customFormat="1">
      <c r="A504" s="994"/>
      <c r="B504" s="994"/>
      <c r="C504" s="236"/>
      <c r="D504" s="236"/>
      <c r="E504" s="236"/>
      <c r="F504" s="371"/>
      <c r="G504" s="865">
        <v>3</v>
      </c>
      <c r="H504" s="859">
        <v>2030</v>
      </c>
      <c r="I504" s="866">
        <v>2030</v>
      </c>
      <c r="J504" s="866">
        <v>2030</v>
      </c>
      <c r="K504" s="621" t="s">
        <v>306</v>
      </c>
      <c r="L504" s="1081">
        <v>0</v>
      </c>
      <c r="M504" s="89">
        <v>157266.66666666669</v>
      </c>
      <c r="N504" s="89">
        <v>0</v>
      </c>
      <c r="O504" s="1082">
        <v>157266.66666666669</v>
      </c>
      <c r="P504" s="598">
        <v>157266.66666666669</v>
      </c>
      <c r="Q504" s="776">
        <v>98003.387308016667</v>
      </c>
      <c r="R504" s="776">
        <v>1666.6666666666667</v>
      </c>
      <c r="S504" s="776">
        <v>1038.6115653668573</v>
      </c>
      <c r="T504" s="533">
        <v>1666.6666666666667</v>
      </c>
      <c r="U504" s="1086">
        <v>0</v>
      </c>
      <c r="V504" s="8">
        <v>0</v>
      </c>
      <c r="W504" s="1084">
        <v>1666.6666666666667</v>
      </c>
      <c r="X504" s="89">
        <v>1666.6666666666667</v>
      </c>
      <c r="Y504" s="8">
        <v>60000</v>
      </c>
      <c r="Z504" s="8"/>
      <c r="AA504" s="8">
        <v>0</v>
      </c>
      <c r="AB504" s="8">
        <v>0</v>
      </c>
      <c r="AC504" s="8">
        <v>0</v>
      </c>
      <c r="AD504" s="1130">
        <v>94.36</v>
      </c>
      <c r="AE504" s="8"/>
      <c r="AF504" s="89">
        <v>157266.66666666669</v>
      </c>
      <c r="AG504" s="1383"/>
      <c r="AH504" s="1130">
        <v>311.73678620158728</v>
      </c>
      <c r="AI504" s="1382">
        <v>0</v>
      </c>
      <c r="AJ504" s="89">
        <v>0</v>
      </c>
      <c r="AK504" s="1081">
        <v>0</v>
      </c>
      <c r="AL504" s="1082">
        <v>157266.66666666669</v>
      </c>
      <c r="AM504" s="89"/>
      <c r="AN504" s="1082">
        <v>157266.66666666669</v>
      </c>
    </row>
    <row r="505" spans="1:40" s="144" customFormat="1">
      <c r="A505" s="994"/>
      <c r="B505" s="994"/>
      <c r="C505" s="236"/>
      <c r="D505" s="236"/>
      <c r="E505" s="236"/>
      <c r="F505" s="371"/>
      <c r="G505" s="865">
        <v>4</v>
      </c>
      <c r="H505" s="859">
        <v>2030</v>
      </c>
      <c r="I505" s="866">
        <v>2030</v>
      </c>
      <c r="J505" s="866">
        <v>2031</v>
      </c>
      <c r="K505" s="621" t="s">
        <v>306</v>
      </c>
      <c r="L505" s="1081">
        <v>0</v>
      </c>
      <c r="M505" s="89">
        <v>157266.66666666669</v>
      </c>
      <c r="N505" s="89">
        <v>0</v>
      </c>
      <c r="O505" s="1082">
        <v>157266.66666666669</v>
      </c>
      <c r="P505" s="598">
        <v>157266.66666666669</v>
      </c>
      <c r="Q505" s="776">
        <v>95148.919716521035</v>
      </c>
      <c r="R505" s="776">
        <v>1666.6666666666667</v>
      </c>
      <c r="S505" s="776">
        <v>1008.3607430746188</v>
      </c>
      <c r="T505" s="533">
        <v>1666.6666666666667</v>
      </c>
      <c r="U505" s="1086">
        <v>0</v>
      </c>
      <c r="V505" s="8">
        <v>0</v>
      </c>
      <c r="W505" s="1084">
        <v>1666.6666666666667</v>
      </c>
      <c r="X505" s="89">
        <v>1666.6666666666667</v>
      </c>
      <c r="Y505" s="8">
        <v>60000</v>
      </c>
      <c r="Z505" s="8"/>
      <c r="AA505" s="8">
        <v>0</v>
      </c>
      <c r="AB505" s="8">
        <v>0</v>
      </c>
      <c r="AC505" s="8">
        <v>0</v>
      </c>
      <c r="AD505" s="1130">
        <v>94.36</v>
      </c>
      <c r="AE505" s="8"/>
      <c r="AF505" s="89">
        <v>157266.66666666669</v>
      </c>
      <c r="AG505" s="1383"/>
      <c r="AH505" s="1130">
        <v>311.73678620158728</v>
      </c>
      <c r="AI505" s="1382">
        <v>0</v>
      </c>
      <c r="AJ505" s="89">
        <v>0</v>
      </c>
      <c r="AK505" s="1081">
        <v>0</v>
      </c>
      <c r="AL505" s="1082">
        <v>157266.66666666669</v>
      </c>
      <c r="AM505" s="89"/>
      <c r="AN505" s="1082">
        <v>157266.66666666669</v>
      </c>
    </row>
    <row r="506" spans="1:40" s="144" customFormat="1">
      <c r="A506" s="994"/>
      <c r="B506" s="994"/>
      <c r="C506" s="236"/>
      <c r="D506" s="236"/>
      <c r="E506" s="236"/>
      <c r="F506" s="371"/>
      <c r="G506" s="865">
        <v>5</v>
      </c>
      <c r="H506" s="859">
        <v>2030</v>
      </c>
      <c r="I506" s="866">
        <v>2030</v>
      </c>
      <c r="J506" s="866">
        <v>2031</v>
      </c>
      <c r="K506" s="621" t="s">
        <v>306</v>
      </c>
      <c r="L506" s="1081">
        <v>0</v>
      </c>
      <c r="M506" s="89">
        <v>157266.66666666669</v>
      </c>
      <c r="N506" s="89">
        <v>0</v>
      </c>
      <c r="O506" s="1082">
        <v>157266.66666666669</v>
      </c>
      <c r="P506" s="598">
        <v>157266.66666666669</v>
      </c>
      <c r="Q506" s="776">
        <v>95148.919716521035</v>
      </c>
      <c r="R506" s="776">
        <v>1666.6666666666667</v>
      </c>
      <c r="S506" s="776">
        <v>1008.3607430746188</v>
      </c>
      <c r="T506" s="533">
        <v>1666.6666666666667</v>
      </c>
      <c r="U506" s="1086">
        <v>0</v>
      </c>
      <c r="V506" s="8">
        <v>0</v>
      </c>
      <c r="W506" s="1084">
        <v>1666.6666666666667</v>
      </c>
      <c r="X506" s="89">
        <v>1666.6666666666667</v>
      </c>
      <c r="Y506" s="8">
        <v>60000</v>
      </c>
      <c r="Z506" s="8"/>
      <c r="AA506" s="8">
        <v>0</v>
      </c>
      <c r="AB506" s="8">
        <v>0</v>
      </c>
      <c r="AC506" s="8">
        <v>0</v>
      </c>
      <c r="AD506" s="1130">
        <v>94.36</v>
      </c>
      <c r="AE506" s="8"/>
      <c r="AF506" s="89">
        <v>157266.66666666669</v>
      </c>
      <c r="AG506" s="1383"/>
      <c r="AH506" s="1130">
        <v>311.73678620158728</v>
      </c>
      <c r="AI506" s="1382">
        <v>0</v>
      </c>
      <c r="AJ506" s="89">
        <v>0</v>
      </c>
      <c r="AK506" s="1081">
        <v>0</v>
      </c>
      <c r="AL506" s="1082">
        <v>157266.66666666669</v>
      </c>
      <c r="AM506" s="89"/>
      <c r="AN506" s="1082">
        <v>157266.66666666669</v>
      </c>
    </row>
    <row r="507" spans="1:40" s="144" customFormat="1">
      <c r="A507" s="994"/>
      <c r="B507" s="994"/>
      <c r="C507" s="236"/>
      <c r="D507" s="236"/>
      <c r="E507" s="236"/>
      <c r="F507" s="371"/>
      <c r="G507" s="865">
        <v>6</v>
      </c>
      <c r="H507" s="859">
        <v>2030</v>
      </c>
      <c r="I507" s="866">
        <v>2030</v>
      </c>
      <c r="J507" s="866">
        <v>2031</v>
      </c>
      <c r="K507" s="621" t="s">
        <v>306</v>
      </c>
      <c r="L507" s="1081">
        <v>0</v>
      </c>
      <c r="M507" s="89">
        <v>157266.66666666669</v>
      </c>
      <c r="N507" s="89">
        <v>0</v>
      </c>
      <c r="O507" s="1082">
        <v>157266.66666666669</v>
      </c>
      <c r="P507" s="598">
        <v>157266.66666666669</v>
      </c>
      <c r="Q507" s="776">
        <v>95148.919716521035</v>
      </c>
      <c r="R507" s="776">
        <v>1666.6666666666667</v>
      </c>
      <c r="S507" s="776">
        <v>1008.3607430746188</v>
      </c>
      <c r="T507" s="533">
        <v>1666.6666666666667</v>
      </c>
      <c r="U507" s="1086">
        <v>0</v>
      </c>
      <c r="V507" s="8">
        <v>0</v>
      </c>
      <c r="W507" s="1084">
        <v>1666.6666666666667</v>
      </c>
      <c r="X507" s="89">
        <v>1666.6666666666667</v>
      </c>
      <c r="Y507" s="8">
        <v>60000</v>
      </c>
      <c r="Z507" s="8"/>
      <c r="AA507" s="8">
        <v>0</v>
      </c>
      <c r="AB507" s="8">
        <v>0</v>
      </c>
      <c r="AC507" s="8">
        <v>0</v>
      </c>
      <c r="AD507" s="1130">
        <v>94.36</v>
      </c>
      <c r="AE507" s="8"/>
      <c r="AF507" s="89">
        <v>157266.66666666669</v>
      </c>
      <c r="AG507" s="1383"/>
      <c r="AH507" s="1130">
        <v>311.73678620158728</v>
      </c>
      <c r="AI507" s="1382">
        <v>0</v>
      </c>
      <c r="AJ507" s="89">
        <v>0</v>
      </c>
      <c r="AK507" s="1081">
        <v>0</v>
      </c>
      <c r="AL507" s="1082">
        <v>157266.66666666669</v>
      </c>
      <c r="AM507" s="89"/>
      <c r="AN507" s="1082">
        <v>157266.66666666669</v>
      </c>
    </row>
    <row r="508" spans="1:40" s="144" customFormat="1">
      <c r="A508" s="994"/>
      <c r="B508" s="994"/>
      <c r="C508" s="236"/>
      <c r="D508" s="236"/>
      <c r="E508" s="236"/>
      <c r="F508" s="371"/>
      <c r="G508" s="865">
        <v>7</v>
      </c>
      <c r="H508" s="859">
        <v>2030</v>
      </c>
      <c r="I508" s="866">
        <v>2031</v>
      </c>
      <c r="J508" s="866">
        <v>2031</v>
      </c>
      <c r="K508" s="621" t="s">
        <v>306</v>
      </c>
      <c r="L508" s="1081">
        <v>0</v>
      </c>
      <c r="M508" s="89">
        <v>157266.66666666669</v>
      </c>
      <c r="N508" s="89">
        <v>0</v>
      </c>
      <c r="O508" s="1082">
        <v>157266.66666666669</v>
      </c>
      <c r="P508" s="598">
        <v>157266.66666666669</v>
      </c>
      <c r="Q508" s="776">
        <v>95148.919716521035</v>
      </c>
      <c r="R508" s="776">
        <v>1666.6666666666667</v>
      </c>
      <c r="S508" s="776">
        <v>1008.3607430746188</v>
      </c>
      <c r="T508" s="533">
        <v>1666.6666666666667</v>
      </c>
      <c r="U508" s="1086">
        <v>0</v>
      </c>
      <c r="V508" s="8">
        <v>0</v>
      </c>
      <c r="W508" s="1084">
        <v>1666.6666666666667</v>
      </c>
      <c r="X508" s="89">
        <v>1666.6666666666667</v>
      </c>
      <c r="Y508" s="8">
        <v>60000</v>
      </c>
      <c r="Z508" s="8"/>
      <c r="AA508" s="8">
        <v>0</v>
      </c>
      <c r="AB508" s="8">
        <v>0</v>
      </c>
      <c r="AC508" s="8">
        <v>0</v>
      </c>
      <c r="AD508" s="1130">
        <v>94.36</v>
      </c>
      <c r="AE508" s="8"/>
      <c r="AF508" s="89">
        <v>157266.66666666669</v>
      </c>
      <c r="AG508" s="1383"/>
      <c r="AH508" s="1130">
        <v>319.53020585662694</v>
      </c>
      <c r="AI508" s="1382">
        <v>0</v>
      </c>
      <c r="AJ508" s="89">
        <v>0</v>
      </c>
      <c r="AK508" s="1081">
        <v>0</v>
      </c>
      <c r="AL508" s="1082">
        <v>157266.66666666669</v>
      </c>
      <c r="AM508" s="89"/>
      <c r="AN508" s="1082">
        <v>157266.66666666669</v>
      </c>
    </row>
    <row r="509" spans="1:40" s="144" customFormat="1">
      <c r="A509" s="994"/>
      <c r="B509" s="994"/>
      <c r="C509" s="236"/>
      <c r="D509" s="236"/>
      <c r="E509" s="236"/>
      <c r="F509" s="371"/>
      <c r="G509" s="865">
        <v>8</v>
      </c>
      <c r="H509" s="859">
        <v>2030</v>
      </c>
      <c r="I509" s="866">
        <v>2031</v>
      </c>
      <c r="J509" s="866">
        <v>2031</v>
      </c>
      <c r="K509" s="621" t="s">
        <v>306</v>
      </c>
      <c r="L509" s="1081">
        <v>0</v>
      </c>
      <c r="M509" s="89">
        <v>157266.66666666669</v>
      </c>
      <c r="N509" s="89">
        <v>0</v>
      </c>
      <c r="O509" s="1082">
        <v>157266.66666666669</v>
      </c>
      <c r="P509" s="598">
        <v>157266.66666666669</v>
      </c>
      <c r="Q509" s="776">
        <v>95148.919716521035</v>
      </c>
      <c r="R509" s="776">
        <v>1666.6666666666667</v>
      </c>
      <c r="S509" s="776">
        <v>1008.3607430746188</v>
      </c>
      <c r="T509" s="533">
        <v>1666.6666666666667</v>
      </c>
      <c r="U509" s="1086">
        <v>0</v>
      </c>
      <c r="V509" s="8">
        <v>0</v>
      </c>
      <c r="W509" s="1084">
        <v>1666.6666666666667</v>
      </c>
      <c r="X509" s="89">
        <v>1666.6666666666667</v>
      </c>
      <c r="Y509" s="8">
        <v>60000</v>
      </c>
      <c r="Z509" s="8"/>
      <c r="AA509" s="8">
        <v>0</v>
      </c>
      <c r="AB509" s="8">
        <v>0</v>
      </c>
      <c r="AC509" s="8">
        <v>0</v>
      </c>
      <c r="AD509" s="1130">
        <v>94.36</v>
      </c>
      <c r="AE509" s="8"/>
      <c r="AF509" s="89">
        <v>157266.66666666669</v>
      </c>
      <c r="AG509" s="1383"/>
      <c r="AH509" s="1130">
        <v>319.53020585662694</v>
      </c>
      <c r="AI509" s="1382">
        <v>0</v>
      </c>
      <c r="AJ509" s="89">
        <v>0</v>
      </c>
      <c r="AK509" s="1081">
        <v>0</v>
      </c>
      <c r="AL509" s="1082">
        <v>157266.66666666669</v>
      </c>
      <c r="AM509" s="89"/>
      <c r="AN509" s="1082">
        <v>157266.66666666669</v>
      </c>
    </row>
    <row r="510" spans="1:40" s="144" customFormat="1">
      <c r="A510" s="994"/>
      <c r="B510" s="994"/>
      <c r="C510" s="236"/>
      <c r="D510" s="236"/>
      <c r="E510" s="236"/>
      <c r="F510" s="371"/>
      <c r="G510" s="865">
        <v>9</v>
      </c>
      <c r="H510" s="859">
        <v>2030</v>
      </c>
      <c r="I510" s="866">
        <v>2031</v>
      </c>
      <c r="J510" s="866">
        <v>2031</v>
      </c>
      <c r="K510" s="621" t="s">
        <v>306</v>
      </c>
      <c r="L510" s="1081">
        <v>0</v>
      </c>
      <c r="M510" s="89">
        <v>157266.66666666669</v>
      </c>
      <c r="N510" s="89">
        <v>0</v>
      </c>
      <c r="O510" s="1082">
        <v>157266.66666666669</v>
      </c>
      <c r="P510" s="598">
        <v>157266.66666666669</v>
      </c>
      <c r="Q510" s="776">
        <v>95148.919716521035</v>
      </c>
      <c r="R510" s="776">
        <v>1666.6666666666667</v>
      </c>
      <c r="S510" s="776">
        <v>1008.3607430746188</v>
      </c>
      <c r="T510" s="533">
        <v>1666.6666666666667</v>
      </c>
      <c r="U510" s="1086">
        <v>0</v>
      </c>
      <c r="V510" s="8">
        <v>0</v>
      </c>
      <c r="W510" s="1084">
        <v>1666.6666666666667</v>
      </c>
      <c r="X510" s="89">
        <v>1666.6666666666667</v>
      </c>
      <c r="Y510" s="8">
        <v>60000</v>
      </c>
      <c r="Z510" s="8"/>
      <c r="AA510" s="8">
        <v>0</v>
      </c>
      <c r="AB510" s="8">
        <v>0</v>
      </c>
      <c r="AC510" s="8">
        <v>0</v>
      </c>
      <c r="AD510" s="1130">
        <v>94.36</v>
      </c>
      <c r="AE510" s="8"/>
      <c r="AF510" s="89">
        <v>157266.66666666669</v>
      </c>
      <c r="AG510" s="1383"/>
      <c r="AH510" s="1130">
        <v>319.53020585662694</v>
      </c>
      <c r="AI510" s="1382">
        <v>0</v>
      </c>
      <c r="AJ510" s="89">
        <v>0</v>
      </c>
      <c r="AK510" s="1081">
        <v>0</v>
      </c>
      <c r="AL510" s="1082">
        <v>157266.66666666669</v>
      </c>
      <c r="AM510" s="89"/>
      <c r="AN510" s="1082">
        <v>157266.66666666669</v>
      </c>
    </row>
    <row r="511" spans="1:40" s="144" customFormat="1">
      <c r="A511" s="994"/>
      <c r="B511" s="994"/>
      <c r="C511" s="236"/>
      <c r="D511" s="236"/>
      <c r="E511" s="236"/>
      <c r="F511" s="371"/>
      <c r="G511" s="865">
        <v>10</v>
      </c>
      <c r="H511" s="859">
        <v>2030</v>
      </c>
      <c r="I511" s="866">
        <v>2031</v>
      </c>
      <c r="J511" s="866">
        <v>2031</v>
      </c>
      <c r="K511" s="621" t="s">
        <v>306</v>
      </c>
      <c r="L511" s="1081">
        <v>0</v>
      </c>
      <c r="M511" s="89">
        <v>157266.66666666669</v>
      </c>
      <c r="N511" s="89">
        <v>0</v>
      </c>
      <c r="O511" s="1082">
        <v>157266.66666666669</v>
      </c>
      <c r="P511" s="598">
        <v>157266.66666666669</v>
      </c>
      <c r="Q511" s="776">
        <v>95148.919716521035</v>
      </c>
      <c r="R511" s="776">
        <v>1666.6666666666667</v>
      </c>
      <c r="S511" s="776">
        <v>1008.3607430746188</v>
      </c>
      <c r="T511" s="533">
        <v>1666.6666666666667</v>
      </c>
      <c r="U511" s="1086">
        <v>0</v>
      </c>
      <c r="V511" s="8">
        <v>0</v>
      </c>
      <c r="W511" s="1084">
        <v>1666.6666666666667</v>
      </c>
      <c r="X511" s="89">
        <v>1666.6666666666667</v>
      </c>
      <c r="Y511" s="8">
        <v>60000</v>
      </c>
      <c r="Z511" s="8"/>
      <c r="AA511" s="8">
        <v>0</v>
      </c>
      <c r="AB511" s="8">
        <v>0</v>
      </c>
      <c r="AC511" s="8">
        <v>0</v>
      </c>
      <c r="AD511" s="1130">
        <v>94.36</v>
      </c>
      <c r="AE511" s="8"/>
      <c r="AF511" s="89">
        <v>157266.66666666669</v>
      </c>
      <c r="AG511" s="1383"/>
      <c r="AH511" s="1130">
        <v>319.53020585662694</v>
      </c>
      <c r="AI511" s="1382">
        <v>0</v>
      </c>
      <c r="AJ511" s="89">
        <v>0</v>
      </c>
      <c r="AK511" s="1081">
        <v>0</v>
      </c>
      <c r="AL511" s="1082">
        <v>157266.66666666669</v>
      </c>
      <c r="AM511" s="89"/>
      <c r="AN511" s="1082">
        <v>157266.66666666669</v>
      </c>
    </row>
    <row r="512" spans="1:40" s="144" customFormat="1">
      <c r="A512" s="994"/>
      <c r="B512" s="994"/>
      <c r="C512" s="236"/>
      <c r="D512" s="236"/>
      <c r="E512" s="236"/>
      <c r="F512" s="371"/>
      <c r="G512" s="865">
        <v>11</v>
      </c>
      <c r="H512" s="859">
        <v>2030</v>
      </c>
      <c r="I512" s="866">
        <v>2031</v>
      </c>
      <c r="J512" s="866">
        <v>2031</v>
      </c>
      <c r="K512" s="621" t="s">
        <v>306</v>
      </c>
      <c r="L512" s="1081">
        <v>0</v>
      </c>
      <c r="M512" s="89">
        <v>157266.66666666669</v>
      </c>
      <c r="N512" s="89">
        <v>0</v>
      </c>
      <c r="O512" s="1082">
        <v>157266.66666666669</v>
      </c>
      <c r="P512" s="598">
        <v>157266.66666666669</v>
      </c>
      <c r="Q512" s="776">
        <v>95148.919716521035</v>
      </c>
      <c r="R512" s="776">
        <v>1666.6666666666667</v>
      </c>
      <c r="S512" s="776">
        <v>1008.3607430746188</v>
      </c>
      <c r="T512" s="533">
        <v>1666.6666666666667</v>
      </c>
      <c r="U512" s="1086">
        <v>0</v>
      </c>
      <c r="V512" s="8">
        <v>0</v>
      </c>
      <c r="W512" s="1084">
        <v>1666.6666666666667</v>
      </c>
      <c r="X512" s="89">
        <v>1666.6666666666667</v>
      </c>
      <c r="Y512" s="8">
        <v>60000</v>
      </c>
      <c r="Z512" s="8"/>
      <c r="AA512" s="8">
        <v>0</v>
      </c>
      <c r="AB512" s="8">
        <v>0</v>
      </c>
      <c r="AC512" s="8">
        <v>0</v>
      </c>
      <c r="AD512" s="1130">
        <v>94.36</v>
      </c>
      <c r="AE512" s="8"/>
      <c r="AF512" s="89">
        <v>157266.66666666669</v>
      </c>
      <c r="AG512" s="1383"/>
      <c r="AH512" s="1130">
        <v>319.53020585662694</v>
      </c>
      <c r="AI512" s="1382">
        <v>0</v>
      </c>
      <c r="AJ512" s="89">
        <v>0</v>
      </c>
      <c r="AK512" s="1081">
        <v>0</v>
      </c>
      <c r="AL512" s="1082">
        <v>157266.66666666669</v>
      </c>
      <c r="AM512" s="89"/>
      <c r="AN512" s="1082">
        <v>157266.66666666669</v>
      </c>
    </row>
    <row r="513" spans="1:100" s="144" customFormat="1">
      <c r="A513" s="994"/>
      <c r="B513" s="994"/>
      <c r="C513" s="236"/>
      <c r="D513" s="236"/>
      <c r="E513" s="236"/>
      <c r="F513" s="371"/>
      <c r="G513" s="865">
        <v>12</v>
      </c>
      <c r="H513" s="859">
        <v>2030</v>
      </c>
      <c r="I513" s="866">
        <v>2031</v>
      </c>
      <c r="J513" s="866">
        <v>2031</v>
      </c>
      <c r="K513" s="621" t="s">
        <v>306</v>
      </c>
      <c r="L513" s="1081">
        <v>0</v>
      </c>
      <c r="M513" s="89">
        <v>157266.66666666669</v>
      </c>
      <c r="N513" s="89">
        <v>0</v>
      </c>
      <c r="O513" s="1082">
        <v>157266.66666666669</v>
      </c>
      <c r="P513" s="598">
        <v>157266.66666666669</v>
      </c>
      <c r="Q513" s="776">
        <v>95148.919716521035</v>
      </c>
      <c r="R513" s="776">
        <v>1666.6666666666667</v>
      </c>
      <c r="S513" s="776">
        <v>1008.3607430746188</v>
      </c>
      <c r="T513" s="533">
        <v>1666.6666666666667</v>
      </c>
      <c r="U513" s="1086">
        <v>0</v>
      </c>
      <c r="V513" s="8">
        <v>0</v>
      </c>
      <c r="W513" s="1084">
        <v>1666.6666666666667</v>
      </c>
      <c r="X513" s="89">
        <v>1666.6666666666667</v>
      </c>
      <c r="Y513" s="8">
        <v>60000</v>
      </c>
      <c r="Z513" s="8"/>
      <c r="AA513" s="8">
        <v>0</v>
      </c>
      <c r="AB513" s="8">
        <v>0</v>
      </c>
      <c r="AC513" s="8">
        <v>0</v>
      </c>
      <c r="AD513" s="1130">
        <v>94.36</v>
      </c>
      <c r="AE513" s="8"/>
      <c r="AF513" s="89">
        <v>157266.66666666669</v>
      </c>
      <c r="AG513" s="1383"/>
      <c r="AH513" s="1130">
        <v>319.53020585662694</v>
      </c>
      <c r="AI513" s="1382">
        <v>0</v>
      </c>
      <c r="AJ513" s="89">
        <v>0</v>
      </c>
      <c r="AK513" s="1081">
        <v>0</v>
      </c>
      <c r="AL513" s="1082">
        <v>157266.66666666669</v>
      </c>
      <c r="AM513" s="89"/>
      <c r="AN513" s="1082">
        <v>157266.66666666669</v>
      </c>
    </row>
    <row r="514" spans="1:100">
      <c r="G514" s="1070"/>
      <c r="H514" s="1070"/>
      <c r="AK514" s="371"/>
      <c r="AL514" s="371"/>
      <c r="AM514" s="371"/>
      <c r="AN514" s="371"/>
    </row>
    <row r="515" spans="1:100">
      <c r="G515" s="1070"/>
      <c r="H515" s="1070"/>
      <c r="AK515" s="371"/>
      <c r="AL515" s="371"/>
      <c r="AM515" s="371"/>
      <c r="AN515" s="371"/>
    </row>
    <row r="516" spans="1:100">
      <c r="G516" s="1070"/>
      <c r="H516" s="1070"/>
      <c r="AK516" s="371"/>
      <c r="AL516" s="371"/>
      <c r="AM516" s="371"/>
      <c r="AN516" s="371"/>
    </row>
    <row r="517" spans="1:100">
      <c r="G517" s="1070"/>
      <c r="H517" s="1070"/>
    </row>
    <row r="518" spans="1:100">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c r="CV518" s="166"/>
    </row>
    <row r="519" spans="1:100">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132">
        <v>0</v>
      </c>
      <c r="AA520" s="1132">
        <v>0</v>
      </c>
      <c r="AB520" s="1132">
        <v>0</v>
      </c>
      <c r="AC520" s="1087">
        <v>0</v>
      </c>
      <c r="AD520" s="1132">
        <v>0</v>
      </c>
      <c r="AE520" s="1087">
        <v>0</v>
      </c>
      <c r="AF520" s="1087">
        <v>0</v>
      </c>
      <c r="AG520" s="1132">
        <v>0</v>
      </c>
      <c r="AH520" s="1132">
        <v>0</v>
      </c>
      <c r="AI520" s="1087">
        <v>0</v>
      </c>
      <c r="AJ520" s="1087">
        <v>0</v>
      </c>
      <c r="AK520" s="1087">
        <v>0</v>
      </c>
      <c r="AL520" s="1087">
        <v>0</v>
      </c>
      <c r="AM520" s="1087">
        <v>0</v>
      </c>
      <c r="AN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132">
        <v>0</v>
      </c>
      <c r="AA521" s="1132">
        <v>0</v>
      </c>
      <c r="AB521" s="1132">
        <v>0</v>
      </c>
      <c r="AC521" s="1087">
        <v>0</v>
      </c>
      <c r="AD521" s="1132">
        <v>0</v>
      </c>
      <c r="AE521" s="1087">
        <v>0</v>
      </c>
      <c r="AF521" s="1087">
        <v>0</v>
      </c>
      <c r="AG521" s="1132">
        <v>0</v>
      </c>
      <c r="AH521" s="1132">
        <v>0</v>
      </c>
      <c r="AI521" s="1087">
        <v>0</v>
      </c>
      <c r="AJ521" s="1087">
        <v>0</v>
      </c>
      <c r="AK521" s="1087">
        <v>0</v>
      </c>
      <c r="AL521" s="1087">
        <v>0</v>
      </c>
      <c r="AM521" s="1087">
        <v>0</v>
      </c>
      <c r="AN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132">
        <v>0</v>
      </c>
      <c r="AA522" s="1132">
        <v>0</v>
      </c>
      <c r="AB522" s="1132">
        <v>0</v>
      </c>
      <c r="AC522" s="1087">
        <v>0</v>
      </c>
      <c r="AD522" s="1132">
        <v>0</v>
      </c>
      <c r="AE522" s="1087">
        <v>0</v>
      </c>
      <c r="AF522" s="1087">
        <v>0</v>
      </c>
      <c r="AG522" s="1132">
        <v>0</v>
      </c>
      <c r="AH522" s="1132">
        <v>0</v>
      </c>
      <c r="AI522" s="1087">
        <v>0</v>
      </c>
      <c r="AJ522" s="1087">
        <v>0</v>
      </c>
      <c r="AK522" s="1087">
        <v>0</v>
      </c>
      <c r="AL522" s="1087">
        <v>0</v>
      </c>
      <c r="AM522" s="1087">
        <v>0</v>
      </c>
      <c r="AN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132">
        <v>0</v>
      </c>
      <c r="AA523" s="1132">
        <v>0</v>
      </c>
      <c r="AB523" s="1132">
        <v>0</v>
      </c>
      <c r="AC523" s="1087">
        <v>0</v>
      </c>
      <c r="AD523" s="1132">
        <v>0</v>
      </c>
      <c r="AE523" s="1087">
        <v>0</v>
      </c>
      <c r="AF523" s="1087">
        <v>0</v>
      </c>
      <c r="AG523" s="1132">
        <v>0</v>
      </c>
      <c r="AH523" s="1132">
        <v>0</v>
      </c>
      <c r="AI523" s="1087">
        <v>0</v>
      </c>
      <c r="AJ523" s="1087">
        <v>0</v>
      </c>
      <c r="AK523" s="1087">
        <v>0</v>
      </c>
      <c r="AL523" s="1087">
        <v>0</v>
      </c>
      <c r="AM523" s="1087">
        <v>0</v>
      </c>
      <c r="AN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132">
        <v>0</v>
      </c>
      <c r="AA524" s="1132">
        <v>0</v>
      </c>
      <c r="AB524" s="1132">
        <v>0</v>
      </c>
      <c r="AC524" s="1087">
        <v>0</v>
      </c>
      <c r="AD524" s="1132">
        <v>0</v>
      </c>
      <c r="AE524" s="1087">
        <v>0</v>
      </c>
      <c r="AF524" s="1087">
        <v>0</v>
      </c>
      <c r="AG524" s="1132">
        <v>0</v>
      </c>
      <c r="AH524" s="1132">
        <v>0</v>
      </c>
      <c r="AI524" s="1087">
        <v>0</v>
      </c>
      <c r="AJ524" s="1087">
        <v>0</v>
      </c>
      <c r="AK524" s="1087">
        <v>0</v>
      </c>
      <c r="AL524" s="1087">
        <v>0</v>
      </c>
      <c r="AM524" s="1087">
        <v>0</v>
      </c>
      <c r="AN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132">
        <v>0</v>
      </c>
      <c r="AA525" s="1132">
        <v>0</v>
      </c>
      <c r="AB525" s="1132">
        <v>0</v>
      </c>
      <c r="AC525" s="1087">
        <v>0</v>
      </c>
      <c r="AD525" s="1132">
        <v>0</v>
      </c>
      <c r="AE525" s="1087">
        <v>0</v>
      </c>
      <c r="AF525" s="1087">
        <v>0</v>
      </c>
      <c r="AG525" s="1132">
        <v>0</v>
      </c>
      <c r="AH525" s="1132">
        <v>0</v>
      </c>
      <c r="AI525" s="1087">
        <v>0</v>
      </c>
      <c r="AJ525" s="1087">
        <v>0</v>
      </c>
      <c r="AK525" s="1087">
        <v>0</v>
      </c>
      <c r="AL525" s="1087">
        <v>0</v>
      </c>
      <c r="AM525" s="1087">
        <v>0</v>
      </c>
      <c r="AN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132">
        <v>0</v>
      </c>
      <c r="AA526" s="1132">
        <v>0</v>
      </c>
      <c r="AB526" s="1132">
        <v>0</v>
      </c>
      <c r="AC526" s="1087">
        <v>0</v>
      </c>
      <c r="AD526" s="1132">
        <v>0</v>
      </c>
      <c r="AE526" s="1087">
        <v>0</v>
      </c>
      <c r="AF526" s="1087">
        <v>0</v>
      </c>
      <c r="AG526" s="1132">
        <v>0</v>
      </c>
      <c r="AH526" s="1132">
        <v>0</v>
      </c>
      <c r="AI526" s="1087">
        <v>0</v>
      </c>
      <c r="AJ526" s="1087">
        <v>0</v>
      </c>
      <c r="AK526" s="1087">
        <v>0</v>
      </c>
      <c r="AL526" s="1087">
        <v>0</v>
      </c>
      <c r="AM526" s="1087">
        <v>0</v>
      </c>
      <c r="AN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132">
        <v>0</v>
      </c>
      <c r="AA527" s="1132">
        <v>0</v>
      </c>
      <c r="AB527" s="1132">
        <v>0</v>
      </c>
      <c r="AC527" s="1087">
        <v>0</v>
      </c>
      <c r="AD527" s="1132">
        <v>0</v>
      </c>
      <c r="AE527" s="1087">
        <v>0</v>
      </c>
      <c r="AF527" s="1087">
        <v>0</v>
      </c>
      <c r="AG527" s="1132">
        <v>0</v>
      </c>
      <c r="AH527" s="1132">
        <v>0</v>
      </c>
      <c r="AI527" s="1087">
        <v>0</v>
      </c>
      <c r="AJ527" s="1087">
        <v>0</v>
      </c>
      <c r="AK527" s="1087">
        <v>0</v>
      </c>
      <c r="AL527" s="1087">
        <v>0</v>
      </c>
      <c r="AM527" s="1087">
        <v>0</v>
      </c>
      <c r="AN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132">
        <v>0</v>
      </c>
      <c r="AA528" s="1132">
        <v>0</v>
      </c>
      <c r="AB528" s="1132">
        <v>0</v>
      </c>
      <c r="AC528" s="1087">
        <v>0</v>
      </c>
      <c r="AD528" s="1132">
        <v>0</v>
      </c>
      <c r="AE528" s="1087">
        <v>0</v>
      </c>
      <c r="AF528" s="1087">
        <v>0</v>
      </c>
      <c r="AG528" s="1132">
        <v>0</v>
      </c>
      <c r="AH528" s="1132">
        <v>0</v>
      </c>
      <c r="AI528" s="1087">
        <v>0</v>
      </c>
      <c r="AJ528" s="1087">
        <v>0</v>
      </c>
      <c r="AK528" s="1087">
        <v>0</v>
      </c>
      <c r="AL528" s="1087">
        <v>0</v>
      </c>
      <c r="AM528" s="1087">
        <v>0</v>
      </c>
      <c r="AN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132">
        <v>0</v>
      </c>
      <c r="AA529" s="1132">
        <v>0</v>
      </c>
      <c r="AB529" s="1132">
        <v>0</v>
      </c>
      <c r="AC529" s="1087">
        <v>0</v>
      </c>
      <c r="AD529" s="1132">
        <v>0</v>
      </c>
      <c r="AE529" s="1087">
        <v>0</v>
      </c>
      <c r="AF529" s="1087">
        <v>0</v>
      </c>
      <c r="AG529" s="1132">
        <v>0</v>
      </c>
      <c r="AH529" s="1132">
        <v>0</v>
      </c>
      <c r="AI529" s="1087">
        <v>0</v>
      </c>
      <c r="AJ529" s="1087">
        <v>0</v>
      </c>
      <c r="AK529" s="1087">
        <v>0</v>
      </c>
      <c r="AL529" s="1087">
        <v>0</v>
      </c>
      <c r="AM529" s="1087">
        <v>0</v>
      </c>
      <c r="AN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132">
        <v>0</v>
      </c>
      <c r="AA530" s="1132">
        <v>0</v>
      </c>
      <c r="AB530" s="1132">
        <v>0</v>
      </c>
      <c r="AC530" s="1087">
        <v>0</v>
      </c>
      <c r="AD530" s="1132">
        <v>0</v>
      </c>
      <c r="AE530" s="1087">
        <v>0</v>
      </c>
      <c r="AF530" s="1087">
        <v>0</v>
      </c>
      <c r="AG530" s="1132">
        <v>0</v>
      </c>
      <c r="AH530" s="1132">
        <v>0</v>
      </c>
      <c r="AI530" s="1087">
        <v>0</v>
      </c>
      <c r="AJ530" s="1087">
        <v>0</v>
      </c>
      <c r="AK530" s="1087">
        <v>0</v>
      </c>
      <c r="AL530" s="1087">
        <v>0</v>
      </c>
      <c r="AM530" s="1087">
        <v>0</v>
      </c>
      <c r="AN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132">
        <v>0</v>
      </c>
      <c r="AA531" s="1132">
        <v>0</v>
      </c>
      <c r="AB531" s="1132">
        <v>0</v>
      </c>
      <c r="AC531" s="1087">
        <v>0</v>
      </c>
      <c r="AD531" s="1132">
        <v>0</v>
      </c>
      <c r="AE531" s="1087">
        <v>0</v>
      </c>
      <c r="AF531" s="1087">
        <v>0</v>
      </c>
      <c r="AG531" s="1132">
        <v>0</v>
      </c>
      <c r="AH531" s="1132">
        <v>0</v>
      </c>
      <c r="AI531" s="1087">
        <v>0</v>
      </c>
      <c r="AJ531" s="1087">
        <v>0</v>
      </c>
      <c r="AK531" s="1087">
        <v>0</v>
      </c>
      <c r="AL531" s="1087">
        <v>0</v>
      </c>
      <c r="AM531" s="1087">
        <v>0</v>
      </c>
      <c r="AN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6000000</v>
      </c>
      <c r="N532" s="1087">
        <v>0</v>
      </c>
      <c r="O532" s="1087">
        <v>6000000</v>
      </c>
      <c r="P532" s="1087">
        <v>6000000</v>
      </c>
      <c r="Q532" s="1087">
        <v>8554565.3210770711</v>
      </c>
      <c r="R532" s="1087">
        <v>40000</v>
      </c>
      <c r="S532" s="1087">
        <v>57030.435473847145</v>
      </c>
      <c r="T532" s="1087">
        <v>40000</v>
      </c>
      <c r="U532" s="1087">
        <v>35000</v>
      </c>
      <c r="V532" s="1087">
        <v>0</v>
      </c>
      <c r="W532" s="1087">
        <v>5000</v>
      </c>
      <c r="X532" s="1087">
        <v>40000</v>
      </c>
      <c r="Y532" s="1087">
        <v>420000</v>
      </c>
      <c r="Z532" s="1132">
        <v>0</v>
      </c>
      <c r="AA532" s="1132">
        <v>0</v>
      </c>
      <c r="AB532" s="1132">
        <v>0</v>
      </c>
      <c r="AC532" s="1087">
        <v>0</v>
      </c>
      <c r="AD532" s="1132">
        <v>94.36</v>
      </c>
      <c r="AE532" s="1087">
        <v>6000000</v>
      </c>
      <c r="AF532" s="1087">
        <v>0</v>
      </c>
      <c r="AG532" s="1132">
        <v>0</v>
      </c>
      <c r="AH532" s="1132">
        <v>0</v>
      </c>
      <c r="AI532" s="1087">
        <v>0</v>
      </c>
      <c r="AJ532" s="1087">
        <v>0</v>
      </c>
      <c r="AK532" s="1087">
        <v>0</v>
      </c>
      <c r="AL532" s="1087">
        <v>6000000</v>
      </c>
      <c r="AM532" s="1087">
        <v>0</v>
      </c>
      <c r="AN532" s="1087">
        <v>6000000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8250000</v>
      </c>
      <c r="N533" s="1087">
        <v>0</v>
      </c>
      <c r="O533" s="1087">
        <v>8250000</v>
      </c>
      <c r="P533" s="1087">
        <v>8250000</v>
      </c>
      <c r="Q533" s="1087">
        <v>11419929.433476675</v>
      </c>
      <c r="R533" s="1087">
        <v>45000</v>
      </c>
      <c r="S533" s="1087">
        <v>62290.524182600049</v>
      </c>
      <c r="T533" s="1087">
        <v>45000</v>
      </c>
      <c r="U533" s="1087">
        <v>15000</v>
      </c>
      <c r="V533" s="1087">
        <v>0</v>
      </c>
      <c r="W533" s="1087">
        <v>30000</v>
      </c>
      <c r="X533" s="1087">
        <v>45000</v>
      </c>
      <c r="Y533" s="1087">
        <v>540000</v>
      </c>
      <c r="Z533" s="1132">
        <v>0</v>
      </c>
      <c r="AA533" s="1132">
        <v>0</v>
      </c>
      <c r="AB533" s="1132">
        <v>0</v>
      </c>
      <c r="AC533" s="1087">
        <v>0</v>
      </c>
      <c r="AD533" s="1132">
        <v>94.36</v>
      </c>
      <c r="AE533" s="1087">
        <v>8250000</v>
      </c>
      <c r="AF533" s="1087">
        <v>4246200</v>
      </c>
      <c r="AG533" s="1132">
        <v>0</v>
      </c>
      <c r="AH533" s="1132">
        <v>0</v>
      </c>
      <c r="AI533" s="1087">
        <v>0</v>
      </c>
      <c r="AJ533" s="1087">
        <v>0</v>
      </c>
      <c r="AK533" s="1087">
        <v>0</v>
      </c>
      <c r="AL533" s="1087">
        <v>8250000</v>
      </c>
      <c r="AM533" s="1087">
        <v>0</v>
      </c>
      <c r="AN533" s="1087">
        <v>8250000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3000000</v>
      </c>
      <c r="N534" s="1087">
        <v>0</v>
      </c>
      <c r="O534" s="1087">
        <v>3000000</v>
      </c>
      <c r="P534" s="1087">
        <v>3000000</v>
      </c>
      <c r="Q534" s="1087">
        <v>4031749.1380323651</v>
      </c>
      <c r="R534" s="1087">
        <v>46239</v>
      </c>
      <c r="S534" s="1087">
        <v>62141.349464492851</v>
      </c>
      <c r="T534" s="1087">
        <v>46239</v>
      </c>
      <c r="U534" s="1087">
        <v>0</v>
      </c>
      <c r="V534" s="1087">
        <v>0</v>
      </c>
      <c r="W534" s="1087">
        <v>46239</v>
      </c>
      <c r="X534" s="1087">
        <v>46239</v>
      </c>
      <c r="Y534" s="1087">
        <v>600000</v>
      </c>
      <c r="Z534" s="1132">
        <v>0</v>
      </c>
      <c r="AA534" s="1132">
        <v>0</v>
      </c>
      <c r="AB534" s="1132">
        <v>0</v>
      </c>
      <c r="AC534" s="1087">
        <v>0</v>
      </c>
      <c r="AD534" s="1132">
        <v>94.36</v>
      </c>
      <c r="AE534" s="1087">
        <v>3000000</v>
      </c>
      <c r="AF534" s="1087">
        <v>4363112.04</v>
      </c>
      <c r="AG534" s="1132">
        <v>0</v>
      </c>
      <c r="AH534" s="1132">
        <v>0</v>
      </c>
      <c r="AI534" s="1087">
        <v>0</v>
      </c>
      <c r="AJ534" s="1087">
        <v>0</v>
      </c>
      <c r="AK534" s="1087">
        <v>0</v>
      </c>
      <c r="AL534" s="1087">
        <v>3000000</v>
      </c>
      <c r="AM534" s="1087">
        <v>0</v>
      </c>
      <c r="AN534" s="1087">
        <v>3000000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6470655</v>
      </c>
      <c r="N535" s="1087">
        <v>0</v>
      </c>
      <c r="O535" s="1087">
        <v>6470655</v>
      </c>
      <c r="P535" s="1087">
        <v>6470655</v>
      </c>
      <c r="Q535" s="1087">
        <v>8442737.1258106194</v>
      </c>
      <c r="R535" s="1087">
        <v>22261</v>
      </c>
      <c r="S535" s="1087">
        <v>29045.555845222811</v>
      </c>
      <c r="T535" s="1087">
        <v>22261</v>
      </c>
      <c r="U535" s="1087">
        <v>0</v>
      </c>
      <c r="V535" s="1087">
        <v>0</v>
      </c>
      <c r="W535" s="1087">
        <v>22261</v>
      </c>
      <c r="X535" s="1087">
        <v>22261</v>
      </c>
      <c r="Y535" s="1087">
        <v>600000</v>
      </c>
      <c r="Z535" s="1132">
        <v>0</v>
      </c>
      <c r="AA535" s="1132">
        <v>0</v>
      </c>
      <c r="AB535" s="1132">
        <v>0</v>
      </c>
      <c r="AC535" s="1087">
        <v>0</v>
      </c>
      <c r="AD535" s="1132">
        <v>94.36</v>
      </c>
      <c r="AE535" s="1087">
        <v>6470655</v>
      </c>
      <c r="AF535" s="1087">
        <v>2100547.96</v>
      </c>
      <c r="AG535" s="1132">
        <v>0</v>
      </c>
      <c r="AH535" s="1132">
        <v>0</v>
      </c>
      <c r="AI535" s="1087">
        <v>0</v>
      </c>
      <c r="AJ535" s="1087">
        <v>0</v>
      </c>
      <c r="AK535" s="1087">
        <v>0</v>
      </c>
      <c r="AL535" s="1087">
        <v>6470655</v>
      </c>
      <c r="AM535" s="1087">
        <v>0</v>
      </c>
      <c r="AN535" s="1087">
        <v>6470655</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3356939</v>
      </c>
      <c r="N536" s="1087">
        <v>0</v>
      </c>
      <c r="O536" s="1087">
        <v>3356939</v>
      </c>
      <c r="P536" s="1087">
        <v>3356939</v>
      </c>
      <c r="Q536" s="1087">
        <v>4252469.8902432621</v>
      </c>
      <c r="R536" s="1087">
        <v>20000</v>
      </c>
      <c r="S536" s="1087">
        <v>25335.401627752319</v>
      </c>
      <c r="T536" s="1087">
        <v>20000</v>
      </c>
      <c r="U536" s="1087">
        <v>0</v>
      </c>
      <c r="V536" s="1087">
        <v>0</v>
      </c>
      <c r="W536" s="1087">
        <v>20000</v>
      </c>
      <c r="X536" s="1087">
        <v>20000</v>
      </c>
      <c r="Y536" s="1087">
        <v>600000</v>
      </c>
      <c r="Z536" s="1132">
        <v>0</v>
      </c>
      <c r="AA536" s="1132">
        <v>0</v>
      </c>
      <c r="AB536" s="1132">
        <v>0</v>
      </c>
      <c r="AC536" s="1087">
        <v>0</v>
      </c>
      <c r="AD536" s="1132">
        <v>94.36</v>
      </c>
      <c r="AE536" s="1087">
        <v>3356939</v>
      </c>
      <c r="AF536" s="1087">
        <v>1887200</v>
      </c>
      <c r="AG536" s="1132">
        <v>0</v>
      </c>
      <c r="AH536" s="1132">
        <v>0</v>
      </c>
      <c r="AI536" s="1087">
        <v>0</v>
      </c>
      <c r="AJ536" s="1087">
        <v>0</v>
      </c>
      <c r="AK536" s="1087">
        <v>0</v>
      </c>
      <c r="AL536" s="1087">
        <v>3356939</v>
      </c>
      <c r="AM536" s="1087">
        <v>0</v>
      </c>
      <c r="AN536" s="1087">
        <v>3356939</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-774637.25000000012</v>
      </c>
      <c r="M537" s="1087">
        <v>-774637.25000000012</v>
      </c>
      <c r="N537" s="1087">
        <v>0</v>
      </c>
      <c r="O537" s="1087">
        <v>-774637.25000000012</v>
      </c>
      <c r="P537" s="1087">
        <v>-774637.25000000012</v>
      </c>
      <c r="Q537" s="1087">
        <v>-956626.88534887263</v>
      </c>
      <c r="R537" s="1087">
        <v>0</v>
      </c>
      <c r="S537" s="1087">
        <v>0</v>
      </c>
      <c r="T537" s="1087">
        <v>0</v>
      </c>
      <c r="U537" s="1087">
        <v>0</v>
      </c>
      <c r="V537" s="1087">
        <v>-10000</v>
      </c>
      <c r="W537" s="1087">
        <v>0</v>
      </c>
      <c r="X537" s="1087">
        <v>0</v>
      </c>
      <c r="Y537" s="1087">
        <v>640000</v>
      </c>
      <c r="Z537" s="1132">
        <v>0</v>
      </c>
      <c r="AA537" s="1132">
        <v>0</v>
      </c>
      <c r="AB537" s="1132">
        <v>0</v>
      </c>
      <c r="AC537" s="1087">
        <v>0</v>
      </c>
      <c r="AD537" s="1132">
        <v>94.36</v>
      </c>
      <c r="AE537" s="1087">
        <v>3419904</v>
      </c>
      <c r="AF537" s="1087">
        <v>0</v>
      </c>
      <c r="AG537" s="1132">
        <v>0</v>
      </c>
      <c r="AH537" s="1132">
        <v>60.083333333333336</v>
      </c>
      <c r="AI537" s="1087">
        <v>255362.75</v>
      </c>
      <c r="AJ537" s="1087">
        <v>-774637.25000000012</v>
      </c>
      <c r="AK537" s="1087">
        <v>-774637.25000000012</v>
      </c>
      <c r="AL537" s="1087">
        <v>-774637.25000000012</v>
      </c>
      <c r="AM537" s="1087">
        <v>0</v>
      </c>
      <c r="AN537" s="1087">
        <v>-774637.25000000012</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445044.20499999984</v>
      </c>
      <c r="M538" s="1087">
        <v>445044.20499999984</v>
      </c>
      <c r="N538" s="1087">
        <v>0</v>
      </c>
      <c r="O538" s="1087">
        <v>445044.20499999984</v>
      </c>
      <c r="P538" s="1087">
        <v>445044.20499999984</v>
      </c>
      <c r="Q538" s="1087">
        <v>527504.31154298538</v>
      </c>
      <c r="R538" s="1087">
        <v>0</v>
      </c>
      <c r="S538" s="1087">
        <v>0</v>
      </c>
      <c r="T538" s="1087">
        <v>0</v>
      </c>
      <c r="U538" s="1087">
        <v>0</v>
      </c>
      <c r="V538" s="1087">
        <v>0</v>
      </c>
      <c r="W538" s="1087">
        <v>0</v>
      </c>
      <c r="X538" s="1087">
        <v>0</v>
      </c>
      <c r="Y538" s="1087">
        <v>720000</v>
      </c>
      <c r="Z538" s="1132">
        <v>0</v>
      </c>
      <c r="AA538" s="1132">
        <v>0</v>
      </c>
      <c r="AB538" s="1132">
        <v>0</v>
      </c>
      <c r="AC538" s="1087">
        <v>0</v>
      </c>
      <c r="AD538" s="1132">
        <v>94.36</v>
      </c>
      <c r="AE538" s="1087">
        <v>0</v>
      </c>
      <c r="AF538" s="1087">
        <v>0</v>
      </c>
      <c r="AG538" s="1132">
        <v>0</v>
      </c>
      <c r="AH538" s="1132">
        <v>137.84999999999997</v>
      </c>
      <c r="AI538" s="1087">
        <v>445044.20499999984</v>
      </c>
      <c r="AJ538" s="1087">
        <v>445044.20499999984</v>
      </c>
      <c r="AK538" s="1087">
        <v>445044.20499999984</v>
      </c>
      <c r="AL538" s="1087">
        <v>445044.20499999984</v>
      </c>
      <c r="AM538" s="1087">
        <v>0</v>
      </c>
      <c r="AN538" s="1087">
        <v>445044.20499999984</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456170.31012499979</v>
      </c>
      <c r="M539" s="1087">
        <v>456170.31012499979</v>
      </c>
      <c r="N539" s="1087">
        <v>0</v>
      </c>
      <c r="O539" s="1087">
        <v>456170.31012499979</v>
      </c>
      <c r="P539" s="1087">
        <v>456170.31012499979</v>
      </c>
      <c r="Q539" s="1087">
        <v>524943.6110015146</v>
      </c>
      <c r="R539" s="1087">
        <v>0</v>
      </c>
      <c r="S539" s="1087">
        <v>0</v>
      </c>
      <c r="T539" s="1087">
        <v>0</v>
      </c>
      <c r="U539" s="1087">
        <v>0</v>
      </c>
      <c r="V539" s="1087">
        <v>0</v>
      </c>
      <c r="W539" s="1087">
        <v>0</v>
      </c>
      <c r="X539" s="1087">
        <v>0</v>
      </c>
      <c r="Y539" s="1087">
        <v>720000</v>
      </c>
      <c r="Z539" s="1132">
        <v>0</v>
      </c>
      <c r="AA539" s="1132">
        <v>0</v>
      </c>
      <c r="AB539" s="1132">
        <v>0</v>
      </c>
      <c r="AC539" s="1087">
        <v>0</v>
      </c>
      <c r="AD539" s="1132">
        <v>94.36</v>
      </c>
      <c r="AE539" s="1087">
        <v>0</v>
      </c>
      <c r="AF539" s="1087">
        <v>0</v>
      </c>
      <c r="AG539" s="1132">
        <v>0</v>
      </c>
      <c r="AH539" s="1132">
        <v>141.29624999999996</v>
      </c>
      <c r="AI539" s="1087">
        <v>456170.31012499979</v>
      </c>
      <c r="AJ539" s="1087">
        <v>456170.31012499979</v>
      </c>
      <c r="AK539" s="1087">
        <v>456170.31012499979</v>
      </c>
      <c r="AL539" s="1087">
        <v>456170.31012499979</v>
      </c>
      <c r="AM539" s="1087">
        <v>0</v>
      </c>
      <c r="AN539" s="1087">
        <v>456170.31012499979</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720000</v>
      </c>
      <c r="Z540" s="1134">
        <v>0</v>
      </c>
      <c r="AA540" s="1134">
        <v>0</v>
      </c>
      <c r="AB540" s="1134">
        <v>0</v>
      </c>
      <c r="AC540" s="144">
        <v>0</v>
      </c>
      <c r="AD540" s="1134">
        <v>94.36</v>
      </c>
      <c r="AE540" s="144">
        <v>0</v>
      </c>
      <c r="AF540" s="144">
        <v>0</v>
      </c>
      <c r="AG540" s="1134">
        <v>0</v>
      </c>
      <c r="AH540" s="1134">
        <v>200</v>
      </c>
      <c r="AI540" s="144">
        <v>0</v>
      </c>
      <c r="AJ540" s="144">
        <v>0</v>
      </c>
      <c r="AK540" s="144">
        <v>0</v>
      </c>
      <c r="AL540" s="144">
        <v>0</v>
      </c>
      <c r="AM540" s="144">
        <v>0</v>
      </c>
      <c r="AN540" s="144">
        <v>0</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720000</v>
      </c>
      <c r="Z541" s="1134">
        <v>0</v>
      </c>
      <c r="AA541" s="1134">
        <v>0</v>
      </c>
      <c r="AB541" s="1134">
        <v>0</v>
      </c>
      <c r="AC541" s="144">
        <v>0</v>
      </c>
      <c r="AD541" s="1134">
        <v>94.36</v>
      </c>
      <c r="AE541" s="144">
        <v>0</v>
      </c>
      <c r="AF541" s="144">
        <v>0</v>
      </c>
      <c r="AG541" s="1134">
        <v>0</v>
      </c>
      <c r="AH541" s="1134">
        <v>195</v>
      </c>
      <c r="AI541" s="144">
        <v>0</v>
      </c>
      <c r="AJ541" s="144">
        <v>0</v>
      </c>
      <c r="AK541" s="144">
        <v>0</v>
      </c>
      <c r="AL541" s="144">
        <v>0</v>
      </c>
      <c r="AM541" s="144">
        <v>0</v>
      </c>
      <c r="AN541" s="144">
        <v>0</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720000</v>
      </c>
      <c r="Z542" s="1134">
        <v>0</v>
      </c>
      <c r="AA542" s="1134">
        <v>0</v>
      </c>
      <c r="AB542" s="1134">
        <v>0</v>
      </c>
      <c r="AC542" s="144">
        <v>0</v>
      </c>
      <c r="AD542" s="1134">
        <v>94.36</v>
      </c>
      <c r="AE542" s="144">
        <v>0</v>
      </c>
      <c r="AF542" s="144">
        <v>0</v>
      </c>
      <c r="AG542" s="1134">
        <v>0</v>
      </c>
      <c r="AH542" s="1134">
        <v>199.87499999999997</v>
      </c>
      <c r="AI542" s="144">
        <v>0</v>
      </c>
      <c r="AJ542" s="144">
        <v>0</v>
      </c>
      <c r="AK542" s="144">
        <v>0</v>
      </c>
      <c r="AL542" s="144">
        <v>0</v>
      </c>
      <c r="AM542" s="144">
        <v>0</v>
      </c>
      <c r="AN542" s="144">
        <v>0</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720000</v>
      </c>
      <c r="Z543" s="1134">
        <v>0</v>
      </c>
      <c r="AA543" s="1134">
        <v>0</v>
      </c>
      <c r="AB543" s="1134">
        <v>0</v>
      </c>
      <c r="AC543" s="144">
        <v>0</v>
      </c>
      <c r="AD543" s="1134">
        <v>94.36</v>
      </c>
      <c r="AE543" s="144">
        <v>0</v>
      </c>
      <c r="AF543" s="144">
        <v>0</v>
      </c>
      <c r="AG543" s="1134">
        <v>0</v>
      </c>
      <c r="AH543" s="1134">
        <v>204.87187499999996</v>
      </c>
      <c r="AI543" s="144">
        <v>0</v>
      </c>
      <c r="AJ543" s="144">
        <v>0</v>
      </c>
      <c r="AK543" s="144">
        <v>0</v>
      </c>
      <c r="AL543" s="144">
        <v>0</v>
      </c>
      <c r="AM543" s="144">
        <v>0</v>
      </c>
      <c r="AN543" s="144">
        <v>0</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943600.00000000023</v>
      </c>
      <c r="N544" s="144">
        <v>0</v>
      </c>
      <c r="O544" s="144">
        <v>943600.00000000023</v>
      </c>
      <c r="P544" s="144">
        <v>943600.00000000023</v>
      </c>
      <c r="Q544" s="144">
        <v>929858.25242718449</v>
      </c>
      <c r="R544" s="144">
        <v>10000</v>
      </c>
      <c r="S544" s="144">
        <v>9854.3689320388348</v>
      </c>
      <c r="T544" s="144">
        <v>10000</v>
      </c>
      <c r="U544" s="144">
        <v>0</v>
      </c>
      <c r="V544" s="144">
        <v>0</v>
      </c>
      <c r="W544" s="144">
        <v>10000</v>
      </c>
      <c r="X544" s="144">
        <v>10000</v>
      </c>
      <c r="Y544" s="144">
        <v>720000</v>
      </c>
      <c r="Z544" s="1134">
        <v>0</v>
      </c>
      <c r="AA544" s="1134">
        <v>0</v>
      </c>
      <c r="AB544" s="1134">
        <v>0</v>
      </c>
      <c r="AC544" s="144">
        <v>0</v>
      </c>
      <c r="AD544" s="1134">
        <v>94.36</v>
      </c>
      <c r="AE544" s="144">
        <v>0</v>
      </c>
      <c r="AF544" s="144">
        <v>943600.00000000023</v>
      </c>
      <c r="AG544" s="1134">
        <v>0</v>
      </c>
      <c r="AH544" s="1134">
        <v>209.99367187499999</v>
      </c>
      <c r="AI544" s="144">
        <v>0</v>
      </c>
      <c r="AJ544" s="144">
        <v>0</v>
      </c>
      <c r="AK544" s="144">
        <v>0</v>
      </c>
      <c r="AL544" s="144">
        <v>943600.00000000023</v>
      </c>
      <c r="AM544" s="144">
        <v>0</v>
      </c>
      <c r="AN544" s="144">
        <v>943600.00000000023</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1887200.0000000007</v>
      </c>
      <c r="N545" s="144">
        <v>0</v>
      </c>
      <c r="O545" s="144">
        <v>1887200.0000000007</v>
      </c>
      <c r="P545" s="144">
        <v>1887200.0000000007</v>
      </c>
      <c r="Q545" s="144">
        <v>1818891.5072108586</v>
      </c>
      <c r="R545" s="144">
        <v>20000</v>
      </c>
      <c r="S545" s="144">
        <v>19276.086341785278</v>
      </c>
      <c r="T545" s="144">
        <v>20000.000000000011</v>
      </c>
      <c r="U545" s="144">
        <v>0</v>
      </c>
      <c r="V545" s="144">
        <v>0</v>
      </c>
      <c r="W545" s="144">
        <v>20000</v>
      </c>
      <c r="X545" s="144">
        <v>20000</v>
      </c>
      <c r="Y545" s="144">
        <v>720000</v>
      </c>
      <c r="Z545" s="1134">
        <v>0</v>
      </c>
      <c r="AA545" s="1134">
        <v>0</v>
      </c>
      <c r="AB545" s="1134">
        <v>0</v>
      </c>
      <c r="AC545" s="144">
        <v>0</v>
      </c>
      <c r="AD545" s="1134">
        <v>94.36</v>
      </c>
      <c r="AE545" s="144">
        <v>0</v>
      </c>
      <c r="AF545" s="144">
        <v>1887200.0000000007</v>
      </c>
      <c r="AG545" s="1134">
        <v>0</v>
      </c>
      <c r="AH545" s="1134">
        <v>215.24351367187498</v>
      </c>
      <c r="AI545" s="144">
        <v>0</v>
      </c>
      <c r="AJ545" s="144">
        <v>0</v>
      </c>
      <c r="AK545" s="144">
        <v>0</v>
      </c>
      <c r="AL545" s="144">
        <v>1887200.0000000007</v>
      </c>
      <c r="AM545" s="144">
        <v>0</v>
      </c>
      <c r="AN545" s="144">
        <v>1887200.0000000007</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1887200.0000000007</v>
      </c>
      <c r="N546" s="144">
        <v>0</v>
      </c>
      <c r="O546" s="144">
        <v>1887200.0000000007</v>
      </c>
      <c r="P546" s="144">
        <v>1887200.0000000007</v>
      </c>
      <c r="Q546" s="144">
        <v>1765914.0846707367</v>
      </c>
      <c r="R546" s="144">
        <v>20000</v>
      </c>
      <c r="S546" s="144">
        <v>18714.646933772117</v>
      </c>
      <c r="T546" s="144">
        <v>20000</v>
      </c>
      <c r="U546" s="144">
        <v>0</v>
      </c>
      <c r="V546" s="144">
        <v>0</v>
      </c>
      <c r="W546" s="144">
        <v>20000</v>
      </c>
      <c r="X546" s="144">
        <v>20000</v>
      </c>
      <c r="Y546" s="144">
        <v>720000</v>
      </c>
      <c r="Z546" s="1134">
        <v>0</v>
      </c>
      <c r="AA546" s="1134">
        <v>0</v>
      </c>
      <c r="AB546" s="1134">
        <v>0</v>
      </c>
      <c r="AC546" s="144">
        <v>0</v>
      </c>
      <c r="AD546" s="1134">
        <v>94.36</v>
      </c>
      <c r="AE546" s="144">
        <v>0</v>
      </c>
      <c r="AF546" s="144">
        <v>1887200.0000000007</v>
      </c>
      <c r="AG546" s="1134">
        <v>0</v>
      </c>
      <c r="AH546" s="1134">
        <v>220.62460151367171</v>
      </c>
      <c r="AI546" s="144">
        <v>0</v>
      </c>
      <c r="AJ546" s="144">
        <v>0</v>
      </c>
      <c r="AK546" s="144">
        <v>0</v>
      </c>
      <c r="AL546" s="144">
        <v>1887200.0000000007</v>
      </c>
      <c r="AM546" s="144">
        <v>0</v>
      </c>
      <c r="AN546" s="144">
        <v>1887200.0000000007</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1887200.0000000007</v>
      </c>
      <c r="N547" s="144">
        <v>0</v>
      </c>
      <c r="O547" s="144">
        <v>1887200.0000000007</v>
      </c>
      <c r="P547" s="144">
        <v>1887200.0000000007</v>
      </c>
      <c r="Q547" s="144">
        <v>1714479.6938550849</v>
      </c>
      <c r="R547" s="144">
        <v>20000</v>
      </c>
      <c r="S547" s="144">
        <v>18169.560129875841</v>
      </c>
      <c r="T547" s="144">
        <v>20000.000000000011</v>
      </c>
      <c r="U547" s="144">
        <v>0</v>
      </c>
      <c r="V547" s="144">
        <v>0</v>
      </c>
      <c r="W547" s="144">
        <v>20000</v>
      </c>
      <c r="X547" s="144">
        <v>20000</v>
      </c>
      <c r="Y547" s="144">
        <v>720000</v>
      </c>
      <c r="Z547" s="1134">
        <v>0</v>
      </c>
      <c r="AA547" s="1134">
        <v>0</v>
      </c>
      <c r="AB547" s="1134">
        <v>0</v>
      </c>
      <c r="AC547" s="144">
        <v>0</v>
      </c>
      <c r="AD547" s="1134">
        <v>94.36</v>
      </c>
      <c r="AE547" s="144">
        <v>0</v>
      </c>
      <c r="AF547" s="144">
        <v>1887200.0000000007</v>
      </c>
      <c r="AG547" s="1134">
        <v>0</v>
      </c>
      <c r="AH547" s="1134">
        <v>226.14021655151359</v>
      </c>
      <c r="AI547" s="144">
        <v>0</v>
      </c>
      <c r="AJ547" s="144">
        <v>0</v>
      </c>
      <c r="AK547" s="144">
        <v>0</v>
      </c>
      <c r="AL547" s="144">
        <v>1887200.0000000007</v>
      </c>
      <c r="AM547" s="144">
        <v>0</v>
      </c>
      <c r="AN547" s="144">
        <v>1887200.0000000007</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1887200.0000000007</v>
      </c>
      <c r="N548" s="144">
        <v>0</v>
      </c>
      <c r="O548" s="144">
        <v>1887200.0000000007</v>
      </c>
      <c r="P548" s="144">
        <v>1887200.0000000007</v>
      </c>
      <c r="Q548" s="144">
        <v>1664543.3920923155</v>
      </c>
      <c r="R548" s="144">
        <v>20000</v>
      </c>
      <c r="S548" s="144">
        <v>17640.349640656157</v>
      </c>
      <c r="T548" s="144">
        <v>20000</v>
      </c>
      <c r="U548" s="144">
        <v>0</v>
      </c>
      <c r="V548" s="144">
        <v>0</v>
      </c>
      <c r="W548" s="144">
        <v>20000</v>
      </c>
      <c r="X548" s="144">
        <v>20000</v>
      </c>
      <c r="Y548" s="144">
        <v>720000</v>
      </c>
      <c r="Z548" s="1134">
        <v>0</v>
      </c>
      <c r="AA548" s="1134">
        <v>0</v>
      </c>
      <c r="AB548" s="1134">
        <v>0</v>
      </c>
      <c r="AC548" s="144">
        <v>0</v>
      </c>
      <c r="AD548" s="1134">
        <v>94.36</v>
      </c>
      <c r="AE548" s="144">
        <v>0</v>
      </c>
      <c r="AF548" s="144">
        <v>1887200.0000000007</v>
      </c>
      <c r="AG548" s="1134">
        <v>0</v>
      </c>
      <c r="AH548" s="1134">
        <v>231.79372196530133</v>
      </c>
      <c r="AI548" s="144">
        <v>0</v>
      </c>
      <c r="AJ548" s="144">
        <v>0</v>
      </c>
      <c r="AK548" s="144">
        <v>0</v>
      </c>
      <c r="AL548" s="144">
        <v>1887200.0000000007</v>
      </c>
      <c r="AM548" s="144">
        <v>0</v>
      </c>
      <c r="AN548" s="144">
        <v>1887200.0000000007</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1887200.0000000007</v>
      </c>
      <c r="N549" s="144">
        <v>0</v>
      </c>
      <c r="O549" s="144">
        <v>1887200.0000000007</v>
      </c>
      <c r="P549" s="144">
        <v>1887200.0000000007</v>
      </c>
      <c r="Q549" s="144">
        <v>1616061.5457206946</v>
      </c>
      <c r="R549" s="144">
        <v>20000</v>
      </c>
      <c r="S549" s="144">
        <v>17126.553049180737</v>
      </c>
      <c r="T549" s="144">
        <v>20000</v>
      </c>
      <c r="U549" s="144">
        <v>0</v>
      </c>
      <c r="V549" s="144">
        <v>0</v>
      </c>
      <c r="W549" s="144">
        <v>20000</v>
      </c>
      <c r="X549" s="144">
        <v>20000</v>
      </c>
      <c r="Y549" s="144">
        <v>720000</v>
      </c>
      <c r="Z549" s="1134">
        <v>0</v>
      </c>
      <c r="AA549" s="1134">
        <v>0</v>
      </c>
      <c r="AB549" s="1134">
        <v>0</v>
      </c>
      <c r="AC549" s="144">
        <v>0</v>
      </c>
      <c r="AD549" s="1134">
        <v>94.36</v>
      </c>
      <c r="AE549" s="144">
        <v>0</v>
      </c>
      <c r="AF549" s="144">
        <v>1887200.0000000007</v>
      </c>
      <c r="AG549" s="1134">
        <v>0</v>
      </c>
      <c r="AH549" s="1134">
        <v>237.58856501443384</v>
      </c>
      <c r="AI549" s="144">
        <v>0</v>
      </c>
      <c r="AJ549" s="144">
        <v>0</v>
      </c>
      <c r="AK549" s="144">
        <v>0</v>
      </c>
      <c r="AL549" s="144">
        <v>1887200.0000000007</v>
      </c>
      <c r="AM549" s="144">
        <v>0</v>
      </c>
      <c r="AN549" s="144">
        <v>1887200.0000000007</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1887200.0000000007</v>
      </c>
      <c r="N550" s="144">
        <v>0</v>
      </c>
      <c r="O550" s="144">
        <v>1887200.0000000007</v>
      </c>
      <c r="P550" s="144">
        <v>1887200.0000000007</v>
      </c>
      <c r="Q550" s="144">
        <v>1568991.7919618392</v>
      </c>
      <c r="R550" s="144">
        <v>20000</v>
      </c>
      <c r="S550" s="144">
        <v>16627.721406971585</v>
      </c>
      <c r="T550" s="144">
        <v>20000</v>
      </c>
      <c r="U550" s="144">
        <v>0</v>
      </c>
      <c r="V550" s="144">
        <v>0</v>
      </c>
      <c r="W550" s="144">
        <v>20000</v>
      </c>
      <c r="X550" s="144">
        <v>20000</v>
      </c>
      <c r="Y550" s="144">
        <v>720000</v>
      </c>
      <c r="Z550" s="1134">
        <v>0</v>
      </c>
      <c r="AA550" s="1134">
        <v>0</v>
      </c>
      <c r="AB550" s="1134">
        <v>0</v>
      </c>
      <c r="AC550" s="144">
        <v>0</v>
      </c>
      <c r="AD550" s="1134">
        <v>94.36</v>
      </c>
      <c r="AE550" s="144">
        <v>0</v>
      </c>
      <c r="AF550" s="144">
        <v>1887200.0000000007</v>
      </c>
      <c r="AG550" s="1134">
        <v>0</v>
      </c>
      <c r="AH550" s="1134">
        <v>243.52827913979476</v>
      </c>
      <c r="AI550" s="144">
        <v>0</v>
      </c>
      <c r="AJ550" s="144">
        <v>0</v>
      </c>
      <c r="AK550" s="144">
        <v>0</v>
      </c>
      <c r="AL550" s="144">
        <v>1887200.0000000007</v>
      </c>
      <c r="AM550" s="144">
        <v>0</v>
      </c>
      <c r="AN550" s="144">
        <v>1887200.0000000007</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1887200.0000000007</v>
      </c>
      <c r="N551" s="144">
        <v>0</v>
      </c>
      <c r="O551" s="144">
        <v>1887200.0000000007</v>
      </c>
      <c r="P551" s="144">
        <v>1887200.0000000007</v>
      </c>
      <c r="Q551" s="144">
        <v>1523293.0019046983</v>
      </c>
      <c r="R551" s="144">
        <v>20000</v>
      </c>
      <c r="S551" s="144">
        <v>16143.418841719989</v>
      </c>
      <c r="T551" s="144">
        <v>20000</v>
      </c>
      <c r="U551" s="144">
        <v>0</v>
      </c>
      <c r="V551" s="144">
        <v>0</v>
      </c>
      <c r="W551" s="144">
        <v>20000</v>
      </c>
      <c r="X551" s="144">
        <v>20000</v>
      </c>
      <c r="Y551" s="144">
        <v>720000</v>
      </c>
      <c r="Z551" s="1134">
        <v>0</v>
      </c>
      <c r="AA551" s="1134">
        <v>0</v>
      </c>
      <c r="AB551" s="1134">
        <v>0</v>
      </c>
      <c r="AC551" s="144">
        <v>0</v>
      </c>
      <c r="AD551" s="1134">
        <v>94.36</v>
      </c>
      <c r="AE551" s="144">
        <v>0</v>
      </c>
      <c r="AF551" s="144">
        <v>1887200.0000000007</v>
      </c>
      <c r="AG551" s="1134">
        <v>0</v>
      </c>
      <c r="AH551" s="1134">
        <v>249.61648611828957</v>
      </c>
      <c r="AI551" s="144">
        <v>0</v>
      </c>
      <c r="AJ551" s="144">
        <v>0</v>
      </c>
      <c r="AK551" s="144">
        <v>0</v>
      </c>
      <c r="AL551" s="144">
        <v>1887200.0000000007</v>
      </c>
      <c r="AM551" s="144">
        <v>0</v>
      </c>
      <c r="AN551" s="144">
        <v>1887200.0000000007</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1887200.0000000007</v>
      </c>
      <c r="N552" s="144">
        <v>0</v>
      </c>
      <c r="O552" s="144">
        <v>1887200.0000000007</v>
      </c>
      <c r="P552" s="144">
        <v>1887200.0000000007</v>
      </c>
      <c r="Q552" s="144">
        <v>1478925.2445676678</v>
      </c>
      <c r="R552" s="144">
        <v>20000</v>
      </c>
      <c r="S552" s="144">
        <v>15673.222176427173</v>
      </c>
      <c r="T552" s="144">
        <v>20000</v>
      </c>
      <c r="U552" s="144">
        <v>0</v>
      </c>
      <c r="V552" s="144">
        <v>0</v>
      </c>
      <c r="W552" s="144">
        <v>20000</v>
      </c>
      <c r="X552" s="144">
        <v>20000</v>
      </c>
      <c r="Y552" s="144">
        <v>720000</v>
      </c>
      <c r="Z552" s="1134">
        <v>0</v>
      </c>
      <c r="AA552" s="1134">
        <v>0</v>
      </c>
      <c r="AB552" s="1134">
        <v>0</v>
      </c>
      <c r="AC552" s="144">
        <v>0</v>
      </c>
      <c r="AD552" s="1134">
        <v>94.36</v>
      </c>
      <c r="AE552" s="144">
        <v>0</v>
      </c>
      <c r="AF552" s="144">
        <v>1887200.0000000007</v>
      </c>
      <c r="AG552" s="1134">
        <v>0</v>
      </c>
      <c r="AH552" s="1134">
        <v>255.85689827124676</v>
      </c>
      <c r="AI552" s="144">
        <v>0</v>
      </c>
      <c r="AJ552" s="144">
        <v>0</v>
      </c>
      <c r="AK552" s="144">
        <v>0</v>
      </c>
      <c r="AL552" s="144">
        <v>1887200.0000000007</v>
      </c>
      <c r="AM552" s="144">
        <v>0</v>
      </c>
      <c r="AN552" s="144">
        <v>1887200.0000000007</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1887200.0000000007</v>
      </c>
      <c r="N553" s="144">
        <v>0</v>
      </c>
      <c r="O553" s="144">
        <v>1887200.0000000007</v>
      </c>
      <c r="P553" s="144">
        <v>1887200.0000000007</v>
      </c>
      <c r="Q553" s="144">
        <v>1435849.7520074449</v>
      </c>
      <c r="R553" s="144">
        <v>20000</v>
      </c>
      <c r="S553" s="144">
        <v>15216.720559638028</v>
      </c>
      <c r="T553" s="144">
        <v>20000</v>
      </c>
      <c r="U553" s="144">
        <v>0</v>
      </c>
      <c r="V553" s="144">
        <v>0</v>
      </c>
      <c r="W553" s="144">
        <v>20000</v>
      </c>
      <c r="X553" s="144">
        <v>20000</v>
      </c>
      <c r="Y553" s="144">
        <v>720000</v>
      </c>
      <c r="Z553" s="1134">
        <v>0</v>
      </c>
      <c r="AA553" s="1134">
        <v>0</v>
      </c>
      <c r="AB553" s="1134">
        <v>0</v>
      </c>
      <c r="AC553" s="144">
        <v>0</v>
      </c>
      <c r="AD553" s="1134">
        <v>94.36</v>
      </c>
      <c r="AE553" s="144">
        <v>0</v>
      </c>
      <c r="AF553" s="144">
        <v>1887200.0000000007</v>
      </c>
      <c r="AG553" s="1134">
        <v>0</v>
      </c>
      <c r="AH553" s="1134">
        <v>262.25332072802797</v>
      </c>
      <c r="AI553" s="144">
        <v>0</v>
      </c>
      <c r="AJ553" s="144">
        <v>0</v>
      </c>
      <c r="AK553" s="144">
        <v>0</v>
      </c>
      <c r="AL553" s="144">
        <v>1887200.0000000007</v>
      </c>
      <c r="AM553" s="144">
        <v>0</v>
      </c>
      <c r="AN553" s="144">
        <v>1887200.0000000007</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1887200.0000000007</v>
      </c>
      <c r="N554" s="144">
        <v>0</v>
      </c>
      <c r="O554" s="144">
        <v>1887200.0000000007</v>
      </c>
      <c r="P554" s="144">
        <v>1887200.0000000007</v>
      </c>
      <c r="Q554" s="144">
        <v>1394028.8854441212</v>
      </c>
      <c r="R554" s="144">
        <v>20000</v>
      </c>
      <c r="S554" s="144">
        <v>14773.515106444685</v>
      </c>
      <c r="T554" s="144">
        <v>20000</v>
      </c>
      <c r="U554" s="144">
        <v>0</v>
      </c>
      <c r="V554" s="144">
        <v>0</v>
      </c>
      <c r="W554" s="144">
        <v>20000</v>
      </c>
      <c r="X554" s="144">
        <v>20000</v>
      </c>
      <c r="Y554" s="144">
        <v>720000</v>
      </c>
      <c r="Z554" s="1134">
        <v>0</v>
      </c>
      <c r="AA554" s="1134">
        <v>0</v>
      </c>
      <c r="AB554" s="1134">
        <v>0</v>
      </c>
      <c r="AC554" s="144">
        <v>0</v>
      </c>
      <c r="AD554" s="1134">
        <v>94.36</v>
      </c>
      <c r="AE554" s="144">
        <v>0</v>
      </c>
      <c r="AF554" s="144">
        <v>1887200.0000000007</v>
      </c>
      <c r="AG554" s="1134">
        <v>0</v>
      </c>
      <c r="AH554" s="1134">
        <v>268.80965374622866</v>
      </c>
      <c r="AI554" s="144">
        <v>0</v>
      </c>
      <c r="AJ554" s="144">
        <v>0</v>
      </c>
      <c r="AK554" s="144">
        <v>0</v>
      </c>
      <c r="AL554" s="144">
        <v>1887200.0000000007</v>
      </c>
      <c r="AM554" s="144">
        <v>0</v>
      </c>
      <c r="AN554" s="144">
        <v>1887200.0000000007</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1887200.0000000007</v>
      </c>
      <c r="N555" s="144">
        <v>0</v>
      </c>
      <c r="O555" s="144">
        <v>1887200.0000000007</v>
      </c>
      <c r="P555" s="144">
        <v>1887200.0000000007</v>
      </c>
      <c r="Q555" s="144">
        <v>1353426.1023729329</v>
      </c>
      <c r="R555" s="144">
        <v>20000</v>
      </c>
      <c r="S555" s="144">
        <v>14343.218549946301</v>
      </c>
      <c r="T555" s="144">
        <v>20000</v>
      </c>
      <c r="U555" s="144">
        <v>0</v>
      </c>
      <c r="V555" s="144">
        <v>0</v>
      </c>
      <c r="W555" s="144">
        <v>20000</v>
      </c>
      <c r="X555" s="144">
        <v>20000</v>
      </c>
      <c r="Y555" s="144">
        <v>720000</v>
      </c>
      <c r="Z555" s="1134">
        <v>0</v>
      </c>
      <c r="AA555" s="1134">
        <v>0</v>
      </c>
      <c r="AB555" s="1134">
        <v>0</v>
      </c>
      <c r="AC555" s="144">
        <v>0</v>
      </c>
      <c r="AD555" s="1134">
        <v>94.36</v>
      </c>
      <c r="AE555" s="144">
        <v>0</v>
      </c>
      <c r="AF555" s="144">
        <v>1887200.0000000007</v>
      </c>
      <c r="AG555" s="1134">
        <v>0</v>
      </c>
      <c r="AH555" s="1134">
        <v>275.52989508988423</v>
      </c>
      <c r="AI555" s="144">
        <v>0</v>
      </c>
      <c r="AJ555" s="144">
        <v>0</v>
      </c>
      <c r="AK555" s="144">
        <v>0</v>
      </c>
      <c r="AL555" s="144">
        <v>1887200.0000000007</v>
      </c>
      <c r="AM555" s="144">
        <v>0</v>
      </c>
      <c r="AN555" s="144">
        <v>1887200.0000000007</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1887200.0000000007</v>
      </c>
      <c r="N556" s="144">
        <v>0</v>
      </c>
      <c r="O556" s="144">
        <v>1887200.0000000007</v>
      </c>
      <c r="P556" s="144">
        <v>1887200.0000000007</v>
      </c>
      <c r="Q556" s="144">
        <v>1314005.9246339158</v>
      </c>
      <c r="R556" s="144">
        <v>20000</v>
      </c>
      <c r="S556" s="144">
        <v>13925.454902860491</v>
      </c>
      <c r="T556" s="144">
        <v>20000.000000000011</v>
      </c>
      <c r="U556" s="144">
        <v>0</v>
      </c>
      <c r="V556" s="144">
        <v>0</v>
      </c>
      <c r="W556" s="144">
        <v>20000</v>
      </c>
      <c r="X556" s="144">
        <v>20000</v>
      </c>
      <c r="Y556" s="144">
        <v>720000</v>
      </c>
      <c r="Z556" s="1134">
        <v>0</v>
      </c>
      <c r="AA556" s="1134">
        <v>0</v>
      </c>
      <c r="AB556" s="1134">
        <v>0</v>
      </c>
      <c r="AC556" s="144">
        <v>0</v>
      </c>
      <c r="AD556" s="1134">
        <v>94.36</v>
      </c>
      <c r="AE556" s="144">
        <v>0</v>
      </c>
      <c r="AF556" s="144">
        <v>1887200.0000000007</v>
      </c>
      <c r="AG556" s="1134">
        <v>0</v>
      </c>
      <c r="AH556" s="1134">
        <v>282.41814246713142</v>
      </c>
      <c r="AI556" s="144">
        <v>0</v>
      </c>
      <c r="AJ556" s="144">
        <v>0</v>
      </c>
      <c r="AK556" s="144">
        <v>0</v>
      </c>
      <c r="AL556" s="144">
        <v>1887200.0000000007</v>
      </c>
      <c r="AM556" s="144">
        <v>0</v>
      </c>
      <c r="AN556" s="144">
        <v>1887200.0000000007</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1887200.0000000007</v>
      </c>
      <c r="N557" s="144">
        <v>0</v>
      </c>
      <c r="O557" s="144">
        <v>1887200.0000000007</v>
      </c>
      <c r="P557" s="144">
        <v>1887200.0000000007</v>
      </c>
      <c r="Q557" s="144">
        <v>1275733.9074115686</v>
      </c>
      <c r="R557" s="144">
        <v>20000</v>
      </c>
      <c r="S557" s="144">
        <v>13519.859128990767</v>
      </c>
      <c r="T557" s="144">
        <v>20000</v>
      </c>
      <c r="U557" s="144">
        <v>0</v>
      </c>
      <c r="V557" s="144">
        <v>0</v>
      </c>
      <c r="W557" s="144">
        <v>20000</v>
      </c>
      <c r="X557" s="144">
        <v>20000</v>
      </c>
      <c r="Y557" s="144">
        <v>720000</v>
      </c>
      <c r="Z557" s="1134">
        <v>0</v>
      </c>
      <c r="AA557" s="1134">
        <v>0</v>
      </c>
      <c r="AB557" s="1134">
        <v>0</v>
      </c>
      <c r="AC557" s="144">
        <v>0</v>
      </c>
      <c r="AD557" s="1134">
        <v>94.36</v>
      </c>
      <c r="AE557" s="144">
        <v>0</v>
      </c>
      <c r="AF557" s="144">
        <v>1887200.0000000007</v>
      </c>
      <c r="AG557" s="1134">
        <v>0</v>
      </c>
      <c r="AH557" s="1134">
        <v>289.47859602880959</v>
      </c>
      <c r="AI557" s="144">
        <v>0</v>
      </c>
      <c r="AJ557" s="144">
        <v>0</v>
      </c>
      <c r="AK557" s="144">
        <v>0</v>
      </c>
      <c r="AL557" s="144">
        <v>1887200.0000000007</v>
      </c>
      <c r="AM557" s="144">
        <v>0</v>
      </c>
      <c r="AN557" s="144">
        <v>1887200.0000000007</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1887200.0000000007</v>
      </c>
      <c r="N558" s="144">
        <v>0</v>
      </c>
      <c r="O558" s="144">
        <v>1887200.0000000007</v>
      </c>
      <c r="P558" s="144">
        <v>1887200.0000000007</v>
      </c>
      <c r="Q558" s="144">
        <v>1238576.6091374455</v>
      </c>
      <c r="R558" s="144">
        <v>20000</v>
      </c>
      <c r="S558" s="144">
        <v>13126.07682426288</v>
      </c>
      <c r="T558" s="144">
        <v>20000</v>
      </c>
      <c r="U558" s="144">
        <v>0</v>
      </c>
      <c r="V558" s="144">
        <v>0</v>
      </c>
      <c r="W558" s="144">
        <v>20000</v>
      </c>
      <c r="X558" s="144">
        <v>20000</v>
      </c>
      <c r="Y558" s="144">
        <v>720000</v>
      </c>
      <c r="Z558" s="1134">
        <v>0</v>
      </c>
      <c r="AA558" s="1134">
        <v>0</v>
      </c>
      <c r="AB558" s="1134">
        <v>0</v>
      </c>
      <c r="AC558" s="144">
        <v>0</v>
      </c>
      <c r="AD558" s="1134">
        <v>94.36</v>
      </c>
      <c r="AE558" s="144">
        <v>0</v>
      </c>
      <c r="AF558" s="144">
        <v>1887200.0000000007</v>
      </c>
      <c r="AG558" s="1134">
        <v>0</v>
      </c>
      <c r="AH558" s="1134">
        <v>296.71556092952994</v>
      </c>
      <c r="AI558" s="144">
        <v>0</v>
      </c>
      <c r="AJ558" s="144">
        <v>0</v>
      </c>
      <c r="AK558" s="144">
        <v>0</v>
      </c>
      <c r="AL558" s="144">
        <v>1887200.0000000007</v>
      </c>
      <c r="AM558" s="144">
        <v>0</v>
      </c>
      <c r="AN558" s="144">
        <v>1887200.0000000007</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1887200.0000000007</v>
      </c>
      <c r="N559" s="144">
        <v>0</v>
      </c>
      <c r="O559" s="144">
        <v>1887200.0000000007</v>
      </c>
      <c r="P559" s="144">
        <v>1887200.0000000007</v>
      </c>
      <c r="Q559" s="144">
        <v>1202501.5622693643</v>
      </c>
      <c r="R559" s="144">
        <v>20000</v>
      </c>
      <c r="S559" s="144">
        <v>12743.763907051336</v>
      </c>
      <c r="T559" s="144">
        <v>20000</v>
      </c>
      <c r="U559" s="144">
        <v>0</v>
      </c>
      <c r="V559" s="144">
        <v>0</v>
      </c>
      <c r="W559" s="144">
        <v>20000</v>
      </c>
      <c r="X559" s="144">
        <v>20000</v>
      </c>
      <c r="Y559" s="144">
        <v>720000</v>
      </c>
      <c r="Z559" s="1134">
        <v>0</v>
      </c>
      <c r="AA559" s="1134">
        <v>0</v>
      </c>
      <c r="AB559" s="1134">
        <v>0</v>
      </c>
      <c r="AC559" s="144">
        <v>0</v>
      </c>
      <c r="AD559" s="1134">
        <v>94.36</v>
      </c>
      <c r="AE559" s="144">
        <v>0</v>
      </c>
      <c r="AF559" s="144">
        <v>1887200.0000000007</v>
      </c>
      <c r="AG559" s="1134">
        <v>0</v>
      </c>
      <c r="AH559" s="1134">
        <v>304.13344995276805</v>
      </c>
      <c r="AI559" s="144">
        <v>0</v>
      </c>
      <c r="AJ559" s="144">
        <v>0</v>
      </c>
      <c r="AK559" s="144">
        <v>0</v>
      </c>
      <c r="AL559" s="144">
        <v>1887200.0000000007</v>
      </c>
      <c r="AM559" s="144">
        <v>0</v>
      </c>
      <c r="AN559" s="144">
        <v>1887200.0000000007</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1887200.0000000007</v>
      </c>
      <c r="N560" s="144">
        <v>0</v>
      </c>
      <c r="O560" s="144">
        <v>1887200.0000000007</v>
      </c>
      <c r="P560" s="144">
        <v>1887200.0000000007</v>
      </c>
      <c r="Q560" s="144">
        <v>1167477.2449217129</v>
      </c>
      <c r="R560" s="144">
        <v>20000</v>
      </c>
      <c r="S560" s="144">
        <v>12372.586317525573</v>
      </c>
      <c r="T560" s="144">
        <v>20000</v>
      </c>
      <c r="U560" s="144">
        <v>0</v>
      </c>
      <c r="V560" s="144">
        <v>0</v>
      </c>
      <c r="W560" s="144">
        <v>20000</v>
      </c>
      <c r="X560" s="144">
        <v>20000</v>
      </c>
      <c r="Y560" s="144">
        <v>720000</v>
      </c>
      <c r="Z560" s="1134">
        <v>0</v>
      </c>
      <c r="AA560" s="1134">
        <v>0</v>
      </c>
      <c r="AB560" s="1134">
        <v>0</v>
      </c>
      <c r="AC560" s="144">
        <v>0</v>
      </c>
      <c r="AD560" s="1134">
        <v>94.36</v>
      </c>
      <c r="AE560" s="144">
        <v>0</v>
      </c>
      <c r="AF560" s="144">
        <v>1887200.0000000007</v>
      </c>
      <c r="AG560" s="1134">
        <v>0</v>
      </c>
      <c r="AH560" s="1134">
        <v>311.73678620158722</v>
      </c>
      <c r="AI560" s="144">
        <v>0</v>
      </c>
      <c r="AJ560" s="144">
        <v>0</v>
      </c>
      <c r="AK560" s="144">
        <v>0</v>
      </c>
      <c r="AL560" s="144">
        <v>1887200.0000000007</v>
      </c>
      <c r="AM560" s="144">
        <v>0</v>
      </c>
      <c r="AN560" s="144">
        <v>1887200.0000000007</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24"/>
      <c r="Y561" s="124"/>
      <c r="Z561" s="1136"/>
      <c r="AA561" s="1136"/>
      <c r="AB561" s="1136"/>
      <c r="AC561" s="124"/>
      <c r="AD561" s="1136"/>
      <c r="AE561" s="124"/>
      <c r="AF561" s="124"/>
      <c r="AG561" s="1136"/>
      <c r="AH561" s="1136"/>
      <c r="AI561" s="124"/>
      <c r="AJ561" s="124"/>
      <c r="AK561" s="124"/>
      <c r="AL561" s="124"/>
      <c r="AM561" s="124"/>
      <c r="AN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66"/>
      <c r="Y562" s="166"/>
      <c r="Z562" s="1134"/>
      <c r="AA562" s="1134"/>
      <c r="AB562" s="1134"/>
      <c r="AC562" s="166"/>
      <c r="AD562" s="1134"/>
      <c r="AE562" s="166"/>
      <c r="AF562" s="166"/>
      <c r="AG562" s="1134"/>
      <c r="AH562" s="1134"/>
      <c r="AI562" s="166"/>
      <c r="AJ562" s="166"/>
      <c r="AK562" s="166"/>
      <c r="AL562" s="166"/>
      <c r="AM562" s="166"/>
      <c r="AN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138">
        <v>0</v>
      </c>
      <c r="AA563" s="1138">
        <v>0</v>
      </c>
      <c r="AB563" s="1138">
        <v>0</v>
      </c>
      <c r="AC563" s="1091">
        <v>0</v>
      </c>
      <c r="AD563" s="1138">
        <v>0</v>
      </c>
      <c r="AE563" s="1091">
        <v>0</v>
      </c>
      <c r="AF563" s="1091">
        <v>0</v>
      </c>
      <c r="AG563" s="1138">
        <v>0</v>
      </c>
      <c r="AH563" s="1138">
        <v>0</v>
      </c>
      <c r="AI563" s="1091">
        <v>0</v>
      </c>
      <c r="AJ563" s="1091">
        <v>0</v>
      </c>
      <c r="AK563" s="1091">
        <v>0</v>
      </c>
      <c r="AL563" s="1091">
        <v>0</v>
      </c>
      <c r="AM563" s="1091">
        <v>0</v>
      </c>
      <c r="AN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138">
        <v>0</v>
      </c>
      <c r="AA564" s="1138">
        <v>0</v>
      </c>
      <c r="AB564" s="1138">
        <v>0</v>
      </c>
      <c r="AC564" s="1091">
        <v>0</v>
      </c>
      <c r="AD564" s="1138">
        <v>0</v>
      </c>
      <c r="AE564" s="1091">
        <v>0</v>
      </c>
      <c r="AF564" s="1091">
        <v>0</v>
      </c>
      <c r="AG564" s="1138">
        <v>0</v>
      </c>
      <c r="AH564" s="1138">
        <v>0</v>
      </c>
      <c r="AI564" s="1091">
        <v>0</v>
      </c>
      <c r="AJ564" s="1091">
        <v>0</v>
      </c>
      <c r="AK564" s="1091">
        <v>0</v>
      </c>
      <c r="AL564" s="1091">
        <v>0</v>
      </c>
      <c r="AM564" s="1091">
        <v>0</v>
      </c>
      <c r="AN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138">
        <v>0</v>
      </c>
      <c r="AA565" s="1138">
        <v>0</v>
      </c>
      <c r="AB565" s="1138">
        <v>0</v>
      </c>
      <c r="AC565" s="1091">
        <v>0</v>
      </c>
      <c r="AD565" s="1138">
        <v>0</v>
      </c>
      <c r="AE565" s="1091">
        <v>0</v>
      </c>
      <c r="AF565" s="1091">
        <v>0</v>
      </c>
      <c r="AG565" s="1138">
        <v>0</v>
      </c>
      <c r="AH565" s="1138">
        <v>0</v>
      </c>
      <c r="AI565" s="1091">
        <v>0</v>
      </c>
      <c r="AJ565" s="1091">
        <v>0</v>
      </c>
      <c r="AK565" s="1091">
        <v>0</v>
      </c>
      <c r="AL565" s="1091">
        <v>0</v>
      </c>
      <c r="AM565" s="1091">
        <v>0</v>
      </c>
      <c r="AN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138">
        <v>0</v>
      </c>
      <c r="AA566" s="1138">
        <v>0</v>
      </c>
      <c r="AB566" s="1138">
        <v>0</v>
      </c>
      <c r="AC566" s="1091">
        <v>0</v>
      </c>
      <c r="AD566" s="1138">
        <v>0</v>
      </c>
      <c r="AE566" s="1091">
        <v>0</v>
      </c>
      <c r="AF566" s="1091">
        <v>0</v>
      </c>
      <c r="AG566" s="1138">
        <v>0</v>
      </c>
      <c r="AH566" s="1138">
        <v>0</v>
      </c>
      <c r="AI566" s="1091">
        <v>0</v>
      </c>
      <c r="AJ566" s="1091">
        <v>0</v>
      </c>
      <c r="AK566" s="1091">
        <v>0</v>
      </c>
      <c r="AL566" s="1091">
        <v>0</v>
      </c>
      <c r="AM566" s="1091">
        <v>0</v>
      </c>
      <c r="AN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138">
        <v>0</v>
      </c>
      <c r="AA567" s="1138">
        <v>0</v>
      </c>
      <c r="AB567" s="1138">
        <v>0</v>
      </c>
      <c r="AC567" s="1091">
        <v>0</v>
      </c>
      <c r="AD567" s="1138">
        <v>0</v>
      </c>
      <c r="AE567" s="1091">
        <v>0</v>
      </c>
      <c r="AF567" s="1091">
        <v>0</v>
      </c>
      <c r="AG567" s="1138">
        <v>0</v>
      </c>
      <c r="AH567" s="1138">
        <v>0</v>
      </c>
      <c r="AI567" s="1091">
        <v>0</v>
      </c>
      <c r="AJ567" s="1091">
        <v>0</v>
      </c>
      <c r="AK567" s="1091">
        <v>0</v>
      </c>
      <c r="AL567" s="1091">
        <v>0</v>
      </c>
      <c r="AM567" s="1091">
        <v>0</v>
      </c>
      <c r="AN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138">
        <v>0</v>
      </c>
      <c r="AA568" s="1138">
        <v>0</v>
      </c>
      <c r="AB568" s="1138">
        <v>0</v>
      </c>
      <c r="AC568" s="1091">
        <v>0</v>
      </c>
      <c r="AD568" s="1138">
        <v>0</v>
      </c>
      <c r="AE568" s="1091">
        <v>0</v>
      </c>
      <c r="AF568" s="1091">
        <v>0</v>
      </c>
      <c r="AG568" s="1138">
        <v>0</v>
      </c>
      <c r="AH568" s="1138">
        <v>0</v>
      </c>
      <c r="AI568" s="1091">
        <v>0</v>
      </c>
      <c r="AJ568" s="1091">
        <v>0</v>
      </c>
      <c r="AK568" s="1091">
        <v>0</v>
      </c>
      <c r="AL568" s="1091">
        <v>0</v>
      </c>
      <c r="AM568" s="1091">
        <v>0</v>
      </c>
      <c r="AN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138">
        <v>0</v>
      </c>
      <c r="AA569" s="1138">
        <v>0</v>
      </c>
      <c r="AB569" s="1138">
        <v>0</v>
      </c>
      <c r="AC569" s="1091">
        <v>0</v>
      </c>
      <c r="AD569" s="1138">
        <v>0</v>
      </c>
      <c r="AE569" s="1091">
        <v>0</v>
      </c>
      <c r="AF569" s="1091">
        <v>0</v>
      </c>
      <c r="AG569" s="1138">
        <v>0</v>
      </c>
      <c r="AH569" s="1138">
        <v>0</v>
      </c>
      <c r="AI569" s="1091">
        <v>0</v>
      </c>
      <c r="AJ569" s="1091">
        <v>0</v>
      </c>
      <c r="AK569" s="1091">
        <v>0</v>
      </c>
      <c r="AL569" s="1091">
        <v>0</v>
      </c>
      <c r="AM569" s="1091">
        <v>0</v>
      </c>
      <c r="AN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138">
        <v>0</v>
      </c>
      <c r="AA570" s="1138">
        <v>0</v>
      </c>
      <c r="AB570" s="1138">
        <v>0</v>
      </c>
      <c r="AC570" s="1091">
        <v>0</v>
      </c>
      <c r="AD570" s="1138">
        <v>0</v>
      </c>
      <c r="AE570" s="1091">
        <v>0</v>
      </c>
      <c r="AF570" s="1091">
        <v>0</v>
      </c>
      <c r="AG570" s="1138">
        <v>0</v>
      </c>
      <c r="AH570" s="1138">
        <v>0</v>
      </c>
      <c r="AI570" s="1091">
        <v>0</v>
      </c>
      <c r="AJ570" s="1091">
        <v>0</v>
      </c>
      <c r="AK570" s="1091">
        <v>0</v>
      </c>
      <c r="AL570" s="1091">
        <v>0</v>
      </c>
      <c r="AM570" s="1091">
        <v>0</v>
      </c>
      <c r="AN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138">
        <v>0</v>
      </c>
      <c r="AA571" s="1138">
        <v>0</v>
      </c>
      <c r="AB571" s="1138">
        <v>0</v>
      </c>
      <c r="AC571" s="1091">
        <v>0</v>
      </c>
      <c r="AD571" s="1138">
        <v>0</v>
      </c>
      <c r="AE571" s="1091">
        <v>0</v>
      </c>
      <c r="AF571" s="1091">
        <v>0</v>
      </c>
      <c r="AG571" s="1138">
        <v>0</v>
      </c>
      <c r="AH571" s="1138">
        <v>0</v>
      </c>
      <c r="AI571" s="1091">
        <v>0</v>
      </c>
      <c r="AJ571" s="1091">
        <v>0</v>
      </c>
      <c r="AK571" s="1091">
        <v>0</v>
      </c>
      <c r="AL571" s="1091">
        <v>0</v>
      </c>
      <c r="AM571" s="1091">
        <v>0</v>
      </c>
      <c r="AN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138">
        <v>0</v>
      </c>
      <c r="AA572" s="1138">
        <v>0</v>
      </c>
      <c r="AB572" s="1138">
        <v>0</v>
      </c>
      <c r="AC572" s="1091">
        <v>0</v>
      </c>
      <c r="AD572" s="1138">
        <v>0</v>
      </c>
      <c r="AE572" s="1091">
        <v>0</v>
      </c>
      <c r="AF572" s="1091">
        <v>0</v>
      </c>
      <c r="AG572" s="1138">
        <v>0</v>
      </c>
      <c r="AH572" s="1138">
        <v>0</v>
      </c>
      <c r="AI572" s="1091">
        <v>0</v>
      </c>
      <c r="AJ572" s="1091">
        <v>0</v>
      </c>
      <c r="AK572" s="1091">
        <v>0</v>
      </c>
      <c r="AL572" s="1091">
        <v>0</v>
      </c>
      <c r="AM572" s="1091">
        <v>0</v>
      </c>
      <c r="AN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138">
        <v>0</v>
      </c>
      <c r="AA573" s="1138">
        <v>0</v>
      </c>
      <c r="AB573" s="1138">
        <v>0</v>
      </c>
      <c r="AC573" s="1091">
        <v>0</v>
      </c>
      <c r="AD573" s="1138">
        <v>0</v>
      </c>
      <c r="AE573" s="1091">
        <v>0</v>
      </c>
      <c r="AF573" s="1091">
        <v>0</v>
      </c>
      <c r="AG573" s="1138">
        <v>0</v>
      </c>
      <c r="AH573" s="1138">
        <v>0</v>
      </c>
      <c r="AI573" s="1091">
        <v>0</v>
      </c>
      <c r="AJ573" s="1091">
        <v>0</v>
      </c>
      <c r="AK573" s="1091">
        <v>0</v>
      </c>
      <c r="AL573" s="1091">
        <v>0</v>
      </c>
      <c r="AM573" s="1091">
        <v>0</v>
      </c>
      <c r="AN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138">
        <v>0</v>
      </c>
      <c r="AA574" s="1138">
        <v>0</v>
      </c>
      <c r="AB574" s="1138">
        <v>0</v>
      </c>
      <c r="AC574" s="1091">
        <v>0</v>
      </c>
      <c r="AD574" s="1138">
        <v>0</v>
      </c>
      <c r="AE574" s="1091">
        <v>0</v>
      </c>
      <c r="AF574" s="1091">
        <v>0</v>
      </c>
      <c r="AG574" s="1138">
        <v>0</v>
      </c>
      <c r="AH574" s="1138">
        <v>0</v>
      </c>
      <c r="AI574" s="1091">
        <v>0</v>
      </c>
      <c r="AJ574" s="1091">
        <v>0</v>
      </c>
      <c r="AK574" s="1091">
        <v>0</v>
      </c>
      <c r="AL574" s="1091">
        <v>0</v>
      </c>
      <c r="AM574" s="1091">
        <v>0</v>
      </c>
      <c r="AN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6000000</v>
      </c>
      <c r="N575" s="1091">
        <v>0</v>
      </c>
      <c r="O575" s="1091">
        <v>6000000</v>
      </c>
      <c r="P575" s="1091">
        <v>6000000</v>
      </c>
      <c r="Q575" s="1091">
        <v>8554565.3210770711</v>
      </c>
      <c r="R575" s="1091">
        <v>40000</v>
      </c>
      <c r="S575" s="1091">
        <v>57030.435473847145</v>
      </c>
      <c r="T575" s="1091">
        <v>40000</v>
      </c>
      <c r="U575" s="1091">
        <v>35000</v>
      </c>
      <c r="V575" s="1091">
        <v>0</v>
      </c>
      <c r="W575" s="1091">
        <v>5000</v>
      </c>
      <c r="X575" s="1091">
        <v>40000</v>
      </c>
      <c r="Y575" s="1091">
        <v>315000</v>
      </c>
      <c r="Z575" s="1138">
        <v>0</v>
      </c>
      <c r="AA575" s="1138">
        <v>0</v>
      </c>
      <c r="AB575" s="1138">
        <v>0</v>
      </c>
      <c r="AC575" s="1091">
        <v>0</v>
      </c>
      <c r="AD575" s="1138">
        <v>94.36</v>
      </c>
      <c r="AE575" s="1091">
        <v>6000000</v>
      </c>
      <c r="AF575" s="1091">
        <v>0</v>
      </c>
      <c r="AG575" s="1138">
        <v>0</v>
      </c>
      <c r="AH575" s="1138">
        <v>0</v>
      </c>
      <c r="AI575" s="1091">
        <v>0</v>
      </c>
      <c r="AJ575" s="1091">
        <v>0</v>
      </c>
      <c r="AK575" s="1091">
        <v>0</v>
      </c>
      <c r="AL575" s="1091">
        <v>6000000</v>
      </c>
      <c r="AM575" s="1091">
        <v>0</v>
      </c>
      <c r="AN575" s="1091">
        <v>6000000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8250000</v>
      </c>
      <c r="N576" s="1091">
        <v>0</v>
      </c>
      <c r="O576" s="1091">
        <v>8250000</v>
      </c>
      <c r="P576" s="1091">
        <v>8250000</v>
      </c>
      <c r="Q576" s="1091">
        <v>11419929.433476675</v>
      </c>
      <c r="R576" s="1091">
        <v>45000</v>
      </c>
      <c r="S576" s="1091">
        <v>62290.524182600049</v>
      </c>
      <c r="T576" s="1091">
        <v>45000</v>
      </c>
      <c r="U576" s="1091">
        <v>15000</v>
      </c>
      <c r="V576" s="1091">
        <v>0</v>
      </c>
      <c r="W576" s="1091">
        <v>30000</v>
      </c>
      <c r="X576" s="1091">
        <v>45000</v>
      </c>
      <c r="Y576" s="1091">
        <v>495000</v>
      </c>
      <c r="Z576" s="1138">
        <v>0</v>
      </c>
      <c r="AA576" s="1138">
        <v>0</v>
      </c>
      <c r="AB576" s="1138">
        <v>0</v>
      </c>
      <c r="AC576" s="1091">
        <v>0</v>
      </c>
      <c r="AD576" s="1138">
        <v>94.36</v>
      </c>
      <c r="AE576" s="1091">
        <v>8250000</v>
      </c>
      <c r="AF576" s="1091">
        <v>4246200</v>
      </c>
      <c r="AG576" s="1138">
        <v>0</v>
      </c>
      <c r="AH576" s="1138">
        <v>0</v>
      </c>
      <c r="AI576" s="1091">
        <v>0</v>
      </c>
      <c r="AJ576" s="1091">
        <v>0</v>
      </c>
      <c r="AK576" s="1091">
        <v>0</v>
      </c>
      <c r="AL576" s="1091">
        <v>8250000</v>
      </c>
      <c r="AM576" s="1091">
        <v>0</v>
      </c>
      <c r="AN576" s="1091">
        <v>8250000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3000000</v>
      </c>
      <c r="N577" s="1091">
        <v>0</v>
      </c>
      <c r="O577" s="1091">
        <v>3000000</v>
      </c>
      <c r="P577" s="1091">
        <v>3000000</v>
      </c>
      <c r="Q577" s="1091">
        <v>4031749.1380323651</v>
      </c>
      <c r="R577" s="1091">
        <v>46239</v>
      </c>
      <c r="S577" s="1091">
        <v>62141.349464492851</v>
      </c>
      <c r="T577" s="1091">
        <v>46239</v>
      </c>
      <c r="U577" s="1091">
        <v>0</v>
      </c>
      <c r="V577" s="1091">
        <v>0</v>
      </c>
      <c r="W577" s="1091">
        <v>46239</v>
      </c>
      <c r="X577" s="1091">
        <v>46239</v>
      </c>
      <c r="Y577" s="1091">
        <v>600000</v>
      </c>
      <c r="Z577" s="1138">
        <v>0</v>
      </c>
      <c r="AA577" s="1138">
        <v>0</v>
      </c>
      <c r="AB577" s="1138">
        <v>0</v>
      </c>
      <c r="AC577" s="1091">
        <v>0</v>
      </c>
      <c r="AD577" s="1138">
        <v>94.36</v>
      </c>
      <c r="AE577" s="1091">
        <v>3000000</v>
      </c>
      <c r="AF577" s="1091">
        <v>4363112.04</v>
      </c>
      <c r="AG577" s="1138">
        <v>0</v>
      </c>
      <c r="AH577" s="1138">
        <v>0</v>
      </c>
      <c r="AI577" s="1091">
        <v>0</v>
      </c>
      <c r="AJ577" s="1091">
        <v>0</v>
      </c>
      <c r="AK577" s="1091">
        <v>0</v>
      </c>
      <c r="AL577" s="1091">
        <v>3000000</v>
      </c>
      <c r="AM577" s="1091">
        <v>0</v>
      </c>
      <c r="AN577" s="1091">
        <v>3000000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6470655</v>
      </c>
      <c r="N578" s="1091">
        <v>0</v>
      </c>
      <c r="O578" s="1091">
        <v>6470655</v>
      </c>
      <c r="P578" s="1091">
        <v>6470655</v>
      </c>
      <c r="Q578" s="1091">
        <v>8442737.1258106194</v>
      </c>
      <c r="R578" s="1091">
        <v>22261</v>
      </c>
      <c r="S578" s="1091">
        <v>29045.555845222811</v>
      </c>
      <c r="T578" s="1091">
        <v>22261</v>
      </c>
      <c r="U578" s="1091">
        <v>0</v>
      </c>
      <c r="V578" s="1091">
        <v>0</v>
      </c>
      <c r="W578" s="1091">
        <v>22261</v>
      </c>
      <c r="X578" s="1091">
        <v>22261</v>
      </c>
      <c r="Y578" s="1091">
        <v>600000</v>
      </c>
      <c r="Z578" s="1138">
        <v>0</v>
      </c>
      <c r="AA578" s="1138">
        <v>0</v>
      </c>
      <c r="AB578" s="1138">
        <v>0</v>
      </c>
      <c r="AC578" s="1091">
        <v>0</v>
      </c>
      <c r="AD578" s="1138">
        <v>94.36</v>
      </c>
      <c r="AE578" s="1091">
        <v>6470655</v>
      </c>
      <c r="AF578" s="1091">
        <v>2100547.96</v>
      </c>
      <c r="AG578" s="1138">
        <v>0</v>
      </c>
      <c r="AH578" s="1138">
        <v>0</v>
      </c>
      <c r="AI578" s="1091">
        <v>0</v>
      </c>
      <c r="AJ578" s="1091">
        <v>0</v>
      </c>
      <c r="AK578" s="1091">
        <v>0</v>
      </c>
      <c r="AL578" s="1091">
        <v>6470655</v>
      </c>
      <c r="AM578" s="1091">
        <v>0</v>
      </c>
      <c r="AN578" s="1091">
        <v>6470655</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3356939</v>
      </c>
      <c r="N579" s="1091">
        <v>0</v>
      </c>
      <c r="O579" s="1091">
        <v>3356939</v>
      </c>
      <c r="P579" s="1091">
        <v>3356939</v>
      </c>
      <c r="Q579" s="1091">
        <v>4252469.8902432621</v>
      </c>
      <c r="R579" s="1091">
        <v>20000</v>
      </c>
      <c r="S579" s="1091">
        <v>25335.401627752319</v>
      </c>
      <c r="T579" s="1091">
        <v>20000</v>
      </c>
      <c r="U579" s="1091">
        <v>0</v>
      </c>
      <c r="V579" s="1091">
        <v>0</v>
      </c>
      <c r="W579" s="1091">
        <v>20000</v>
      </c>
      <c r="X579" s="1091">
        <v>20000</v>
      </c>
      <c r="Y579" s="1091">
        <v>600000</v>
      </c>
      <c r="Z579" s="1138">
        <v>0</v>
      </c>
      <c r="AA579" s="1138">
        <v>0</v>
      </c>
      <c r="AB579" s="1138">
        <v>0</v>
      </c>
      <c r="AC579" s="1091">
        <v>0</v>
      </c>
      <c r="AD579" s="1138">
        <v>94.36</v>
      </c>
      <c r="AE579" s="1091">
        <v>3356939</v>
      </c>
      <c r="AF579" s="1091">
        <v>1887200</v>
      </c>
      <c r="AG579" s="1138">
        <v>0</v>
      </c>
      <c r="AH579" s="1138">
        <v>0</v>
      </c>
      <c r="AI579" s="1091">
        <v>0</v>
      </c>
      <c r="AJ579" s="1091">
        <v>0</v>
      </c>
      <c r="AK579" s="1091">
        <v>0</v>
      </c>
      <c r="AL579" s="1091">
        <v>3356939</v>
      </c>
      <c r="AM579" s="1091">
        <v>0</v>
      </c>
      <c r="AN579" s="1091">
        <v>3356939</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-884090.20000000007</v>
      </c>
      <c r="M580" s="1091">
        <v>-884090.20000000007</v>
      </c>
      <c r="N580" s="1091">
        <v>0</v>
      </c>
      <c r="O580" s="1091">
        <v>-884090.20000000007</v>
      </c>
      <c r="P580" s="1091">
        <v>-884090.20000000007</v>
      </c>
      <c r="Q580" s="1091">
        <v>-1087319.4316582466</v>
      </c>
      <c r="R580" s="1091">
        <v>0</v>
      </c>
      <c r="S580" s="1091">
        <v>0</v>
      </c>
      <c r="T580" s="1091">
        <v>0</v>
      </c>
      <c r="U580" s="1091">
        <v>0</v>
      </c>
      <c r="V580" s="1091">
        <v>-10000</v>
      </c>
      <c r="W580" s="1091">
        <v>0</v>
      </c>
      <c r="X580" s="1091">
        <v>0</v>
      </c>
      <c r="Y580" s="1091">
        <v>610000</v>
      </c>
      <c r="Z580" s="1138">
        <v>0</v>
      </c>
      <c r="AA580" s="1138">
        <v>0</v>
      </c>
      <c r="AB580" s="1138">
        <v>0</v>
      </c>
      <c r="AC580" s="1091">
        <v>0</v>
      </c>
      <c r="AD580" s="1138">
        <v>94.36</v>
      </c>
      <c r="AE580" s="1091">
        <v>3419904</v>
      </c>
      <c r="AF580" s="1091">
        <v>0</v>
      </c>
      <c r="AG580" s="1138">
        <v>0</v>
      </c>
      <c r="AH580" s="1138">
        <v>60.083333333333336</v>
      </c>
      <c r="AI580" s="1091">
        <v>145909.79999999999</v>
      </c>
      <c r="AJ580" s="1091">
        <v>-884090.20000000007</v>
      </c>
      <c r="AK580" s="1091">
        <v>-884090.20000000007</v>
      </c>
      <c r="AL580" s="1091">
        <v>-884090.20000000007</v>
      </c>
      <c r="AM580" s="1091">
        <v>0</v>
      </c>
      <c r="AN580" s="1091">
        <v>-884090.20000000007</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442307.88124999992</v>
      </c>
      <c r="M581" s="1091">
        <v>442307.88124999992</v>
      </c>
      <c r="N581" s="1091">
        <v>0</v>
      </c>
      <c r="O581" s="1091">
        <v>442307.88124999992</v>
      </c>
      <c r="P581" s="1091">
        <v>442307.88124999992</v>
      </c>
      <c r="Q581" s="1091">
        <v>528138.74137943867</v>
      </c>
      <c r="R581" s="1091">
        <v>0</v>
      </c>
      <c r="S581" s="1091">
        <v>0</v>
      </c>
      <c r="T581" s="1091">
        <v>0</v>
      </c>
      <c r="U581" s="1091">
        <v>0</v>
      </c>
      <c r="V581" s="1091">
        <v>0</v>
      </c>
      <c r="W581" s="1091">
        <v>0</v>
      </c>
      <c r="X581" s="1091">
        <v>0</v>
      </c>
      <c r="Y581" s="1091">
        <v>720000</v>
      </c>
      <c r="Z581" s="1138">
        <v>0</v>
      </c>
      <c r="AA581" s="1138">
        <v>0</v>
      </c>
      <c r="AB581" s="1138">
        <v>0</v>
      </c>
      <c r="AC581" s="1091">
        <v>0</v>
      </c>
      <c r="AD581" s="1138">
        <v>94.36</v>
      </c>
      <c r="AE581" s="1091">
        <v>0</v>
      </c>
      <c r="AF581" s="1091">
        <v>0</v>
      </c>
      <c r="AG581" s="1138">
        <v>0</v>
      </c>
      <c r="AH581" s="1138">
        <v>137.84999999999997</v>
      </c>
      <c r="AI581" s="1091">
        <v>442307.88124999992</v>
      </c>
      <c r="AJ581" s="1091">
        <v>442307.88124999992</v>
      </c>
      <c r="AK581" s="1091">
        <v>442307.88124999992</v>
      </c>
      <c r="AL581" s="1091">
        <v>442307.88124999992</v>
      </c>
      <c r="AM581" s="1091">
        <v>0</v>
      </c>
      <c r="AN581" s="1091">
        <v>442307.88124999992</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453365.57828124985</v>
      </c>
      <c r="M582" s="1091">
        <v>453365.57828124985</v>
      </c>
      <c r="N582" s="1091">
        <v>0</v>
      </c>
      <c r="O582" s="1091">
        <v>453365.57828124985</v>
      </c>
      <c r="P582" s="1091">
        <v>453365.57828124985</v>
      </c>
      <c r="Q582" s="1091">
        <v>525574.96108148014</v>
      </c>
      <c r="R582" s="1091">
        <v>0</v>
      </c>
      <c r="S582" s="1091">
        <v>0</v>
      </c>
      <c r="T582" s="1091">
        <v>0</v>
      </c>
      <c r="U582" s="1091">
        <v>0</v>
      </c>
      <c r="V582" s="1091">
        <v>0</v>
      </c>
      <c r="W582" s="1091">
        <v>0</v>
      </c>
      <c r="X582" s="1091">
        <v>0</v>
      </c>
      <c r="Y582" s="1091">
        <v>720000</v>
      </c>
      <c r="Z582" s="1138">
        <v>0</v>
      </c>
      <c r="AA582" s="1138">
        <v>0</v>
      </c>
      <c r="AB582" s="1138">
        <v>0</v>
      </c>
      <c r="AC582" s="1091">
        <v>0</v>
      </c>
      <c r="AD582" s="1138">
        <v>94.36</v>
      </c>
      <c r="AE582" s="1091">
        <v>0</v>
      </c>
      <c r="AF582" s="1091">
        <v>0</v>
      </c>
      <c r="AG582" s="1138">
        <v>0</v>
      </c>
      <c r="AH582" s="1138">
        <v>141.29624999999996</v>
      </c>
      <c r="AI582" s="1091">
        <v>453365.57828124985</v>
      </c>
      <c r="AJ582" s="1091">
        <v>453365.57828124985</v>
      </c>
      <c r="AK582" s="1091">
        <v>453365.57828124985</v>
      </c>
      <c r="AL582" s="1091">
        <v>453365.57828124985</v>
      </c>
      <c r="AM582" s="1091">
        <v>0</v>
      </c>
      <c r="AN582" s="1091">
        <v>453365.57828124985</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114994.00559374999</v>
      </c>
      <c r="M583" s="144">
        <v>114994.00559374999</v>
      </c>
      <c r="N583" s="144">
        <v>0</v>
      </c>
      <c r="O583" s="144">
        <v>114994.00559374999</v>
      </c>
      <c r="P583" s="144">
        <v>114994.00559374999</v>
      </c>
      <c r="Q583" s="144">
        <v>129426.76639295487</v>
      </c>
      <c r="R583" s="144">
        <v>0</v>
      </c>
      <c r="S583" s="144">
        <v>0</v>
      </c>
      <c r="T583" s="144">
        <v>0</v>
      </c>
      <c r="U583" s="144">
        <v>0</v>
      </c>
      <c r="V583" s="144">
        <v>0</v>
      </c>
      <c r="W583" s="144">
        <v>0</v>
      </c>
      <c r="X583" s="144">
        <v>0</v>
      </c>
      <c r="Y583" s="144">
        <v>720000</v>
      </c>
      <c r="Z583" s="1134">
        <v>0</v>
      </c>
      <c r="AA583" s="1134">
        <v>0</v>
      </c>
      <c r="AB583" s="1134">
        <v>0</v>
      </c>
      <c r="AC583" s="144">
        <v>0</v>
      </c>
      <c r="AD583" s="1134">
        <v>94.36</v>
      </c>
      <c r="AE583" s="144">
        <v>0</v>
      </c>
      <c r="AF583" s="144">
        <v>0</v>
      </c>
      <c r="AG583" s="1134">
        <v>0</v>
      </c>
      <c r="AH583" s="1134">
        <v>200</v>
      </c>
      <c r="AI583" s="144">
        <v>114994.00559374999</v>
      </c>
      <c r="AJ583" s="144">
        <v>114994.00559374999</v>
      </c>
      <c r="AK583" s="144">
        <v>114994.00559374999</v>
      </c>
      <c r="AL583" s="144">
        <v>114994.00559374999</v>
      </c>
      <c r="AM583" s="144">
        <v>0</v>
      </c>
      <c r="AN583" s="144">
        <v>114994.00559374999</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720000</v>
      </c>
      <c r="Z584" s="1134">
        <v>0</v>
      </c>
      <c r="AA584" s="1134">
        <v>0</v>
      </c>
      <c r="AB584" s="1134">
        <v>0</v>
      </c>
      <c r="AC584" s="144">
        <v>0</v>
      </c>
      <c r="AD584" s="1134">
        <v>94.36</v>
      </c>
      <c r="AE584" s="144">
        <v>0</v>
      </c>
      <c r="AF584" s="144">
        <v>0</v>
      </c>
      <c r="AG584" s="1134">
        <v>0</v>
      </c>
      <c r="AH584" s="1134">
        <v>195</v>
      </c>
      <c r="AI584" s="144">
        <v>0</v>
      </c>
      <c r="AJ584" s="144">
        <v>0</v>
      </c>
      <c r="AK584" s="144">
        <v>0</v>
      </c>
      <c r="AL584" s="144">
        <v>0</v>
      </c>
      <c r="AM584" s="144">
        <v>0</v>
      </c>
      <c r="AN584" s="144">
        <v>0</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720000</v>
      </c>
      <c r="Z585" s="1134">
        <v>0</v>
      </c>
      <c r="AA585" s="1134">
        <v>0</v>
      </c>
      <c r="AB585" s="1134">
        <v>0</v>
      </c>
      <c r="AC585" s="144">
        <v>0</v>
      </c>
      <c r="AD585" s="1134">
        <v>94.36</v>
      </c>
      <c r="AE585" s="144">
        <v>0</v>
      </c>
      <c r="AF585" s="144">
        <v>0</v>
      </c>
      <c r="AG585" s="1134">
        <v>0</v>
      </c>
      <c r="AH585" s="1134">
        <v>199.87499999999997</v>
      </c>
      <c r="AI585" s="144">
        <v>0</v>
      </c>
      <c r="AJ585" s="144">
        <v>0</v>
      </c>
      <c r="AK585" s="144">
        <v>0</v>
      </c>
      <c r="AL585" s="144">
        <v>0</v>
      </c>
      <c r="AM585" s="144">
        <v>0</v>
      </c>
      <c r="AN585" s="144">
        <v>0</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720000</v>
      </c>
      <c r="Z586" s="1134">
        <v>0</v>
      </c>
      <c r="AA586" s="1134">
        <v>0</v>
      </c>
      <c r="AB586" s="1134">
        <v>0</v>
      </c>
      <c r="AC586" s="144">
        <v>0</v>
      </c>
      <c r="AD586" s="1134">
        <v>94.36</v>
      </c>
      <c r="AE586" s="144">
        <v>0</v>
      </c>
      <c r="AF586" s="144">
        <v>0</v>
      </c>
      <c r="AG586" s="1134">
        <v>0</v>
      </c>
      <c r="AH586" s="1134">
        <v>204.87187499999996</v>
      </c>
      <c r="AI586" s="144">
        <v>0</v>
      </c>
      <c r="AJ586" s="144">
        <v>0</v>
      </c>
      <c r="AK586" s="144">
        <v>0</v>
      </c>
      <c r="AL586" s="144">
        <v>0</v>
      </c>
      <c r="AM586" s="144">
        <v>0</v>
      </c>
      <c r="AN586" s="144">
        <v>0</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471800.00000000006</v>
      </c>
      <c r="N587" s="144">
        <v>0</v>
      </c>
      <c r="O587" s="144">
        <v>471800.00000000006</v>
      </c>
      <c r="P587" s="144">
        <v>471800.00000000006</v>
      </c>
      <c r="Q587" s="144">
        <v>471800.00000000006</v>
      </c>
      <c r="R587" s="144">
        <v>5000</v>
      </c>
      <c r="S587" s="144">
        <v>5000</v>
      </c>
      <c r="T587" s="144">
        <v>5000</v>
      </c>
      <c r="U587" s="144">
        <v>0</v>
      </c>
      <c r="V587" s="144">
        <v>0</v>
      </c>
      <c r="W587" s="144">
        <v>5000</v>
      </c>
      <c r="X587" s="144">
        <v>5000</v>
      </c>
      <c r="Y587" s="144">
        <v>720000</v>
      </c>
      <c r="Z587" s="1134">
        <v>0</v>
      </c>
      <c r="AA587" s="1134">
        <v>0</v>
      </c>
      <c r="AB587" s="1134">
        <v>0</v>
      </c>
      <c r="AC587" s="144">
        <v>0</v>
      </c>
      <c r="AD587" s="1134">
        <v>94.36</v>
      </c>
      <c r="AE587" s="144">
        <v>0</v>
      </c>
      <c r="AF587" s="144">
        <v>471800.00000000006</v>
      </c>
      <c r="AG587" s="1134">
        <v>0</v>
      </c>
      <c r="AH587" s="1134">
        <v>209.99367187499999</v>
      </c>
      <c r="AI587" s="144">
        <v>0</v>
      </c>
      <c r="AJ587" s="144">
        <v>0</v>
      </c>
      <c r="AK587" s="144">
        <v>0</v>
      </c>
      <c r="AL587" s="144">
        <v>471800.00000000006</v>
      </c>
      <c r="AM587" s="144">
        <v>0</v>
      </c>
      <c r="AN587" s="144">
        <v>471800.00000000006</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1887200.0000000007</v>
      </c>
      <c r="N588" s="144">
        <v>0</v>
      </c>
      <c r="O588" s="144">
        <v>1887200.0000000007</v>
      </c>
      <c r="P588" s="144">
        <v>1887200.0000000007</v>
      </c>
      <c r="Q588" s="144">
        <v>1832233.009708738</v>
      </c>
      <c r="R588" s="144">
        <v>20000</v>
      </c>
      <c r="S588" s="144">
        <v>19417.475728155343</v>
      </c>
      <c r="T588" s="144">
        <v>20000.000000000011</v>
      </c>
      <c r="U588" s="144">
        <v>0</v>
      </c>
      <c r="V588" s="144">
        <v>0</v>
      </c>
      <c r="W588" s="144">
        <v>20000</v>
      </c>
      <c r="X588" s="144">
        <v>20000</v>
      </c>
      <c r="Y588" s="144">
        <v>720000</v>
      </c>
      <c r="Z588" s="1134">
        <v>0</v>
      </c>
      <c r="AA588" s="1134">
        <v>0</v>
      </c>
      <c r="AB588" s="1134">
        <v>0</v>
      </c>
      <c r="AC588" s="144">
        <v>0</v>
      </c>
      <c r="AD588" s="1134">
        <v>94.36</v>
      </c>
      <c r="AE588" s="144">
        <v>0</v>
      </c>
      <c r="AF588" s="144">
        <v>1887200.0000000007</v>
      </c>
      <c r="AG588" s="1134">
        <v>0</v>
      </c>
      <c r="AH588" s="1134">
        <v>215.24351367187498</v>
      </c>
      <c r="AI588" s="144">
        <v>0</v>
      </c>
      <c r="AJ588" s="144">
        <v>0</v>
      </c>
      <c r="AK588" s="144">
        <v>0</v>
      </c>
      <c r="AL588" s="144">
        <v>1887200.0000000007</v>
      </c>
      <c r="AM588" s="144">
        <v>0</v>
      </c>
      <c r="AN588" s="144">
        <v>1887200.0000000007</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1887200.0000000007</v>
      </c>
      <c r="N589" s="144">
        <v>0</v>
      </c>
      <c r="O589" s="144">
        <v>1887200.0000000007</v>
      </c>
      <c r="P589" s="144">
        <v>1887200.0000000007</v>
      </c>
      <c r="Q589" s="144">
        <v>1778866.9997172209</v>
      </c>
      <c r="R589" s="144">
        <v>20000</v>
      </c>
      <c r="S589" s="144">
        <v>18851.91818267509</v>
      </c>
      <c r="T589" s="144">
        <v>20000</v>
      </c>
      <c r="U589" s="144">
        <v>0</v>
      </c>
      <c r="V589" s="144">
        <v>0</v>
      </c>
      <c r="W589" s="144">
        <v>20000</v>
      </c>
      <c r="X589" s="144">
        <v>20000</v>
      </c>
      <c r="Y589" s="144">
        <v>720000</v>
      </c>
      <c r="Z589" s="1134">
        <v>0</v>
      </c>
      <c r="AA589" s="1134">
        <v>0</v>
      </c>
      <c r="AB589" s="1134">
        <v>0</v>
      </c>
      <c r="AC589" s="144">
        <v>0</v>
      </c>
      <c r="AD589" s="1134">
        <v>94.36</v>
      </c>
      <c r="AE589" s="144">
        <v>0</v>
      </c>
      <c r="AF589" s="144">
        <v>1887200.0000000007</v>
      </c>
      <c r="AG589" s="1134">
        <v>0</v>
      </c>
      <c r="AH589" s="1134">
        <v>220.62460151367171</v>
      </c>
      <c r="AI589" s="144">
        <v>0</v>
      </c>
      <c r="AJ589" s="144">
        <v>0</v>
      </c>
      <c r="AK589" s="144">
        <v>0</v>
      </c>
      <c r="AL589" s="144">
        <v>1887200.0000000007</v>
      </c>
      <c r="AM589" s="144">
        <v>0</v>
      </c>
      <c r="AN589" s="144">
        <v>1887200.0000000007</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1887200.0000000007</v>
      </c>
      <c r="N590" s="144">
        <v>0</v>
      </c>
      <c r="O590" s="144">
        <v>1887200.0000000007</v>
      </c>
      <c r="P590" s="144">
        <v>1887200.0000000007</v>
      </c>
      <c r="Q590" s="144">
        <v>1727055.3395312836</v>
      </c>
      <c r="R590" s="144">
        <v>20000</v>
      </c>
      <c r="S590" s="144">
        <v>18302.833187063192</v>
      </c>
      <c r="T590" s="144">
        <v>20000.000000000011</v>
      </c>
      <c r="U590" s="144">
        <v>0</v>
      </c>
      <c r="V590" s="144">
        <v>0</v>
      </c>
      <c r="W590" s="144">
        <v>20000</v>
      </c>
      <c r="X590" s="144">
        <v>20000</v>
      </c>
      <c r="Y590" s="144">
        <v>720000</v>
      </c>
      <c r="Z590" s="1134">
        <v>0</v>
      </c>
      <c r="AA590" s="1134">
        <v>0</v>
      </c>
      <c r="AB590" s="1134">
        <v>0</v>
      </c>
      <c r="AC590" s="144">
        <v>0</v>
      </c>
      <c r="AD590" s="1134">
        <v>94.36</v>
      </c>
      <c r="AE590" s="144">
        <v>0</v>
      </c>
      <c r="AF590" s="144">
        <v>1887200.0000000007</v>
      </c>
      <c r="AG590" s="1134">
        <v>0</v>
      </c>
      <c r="AH590" s="1134">
        <v>226.14021655151359</v>
      </c>
      <c r="AI590" s="144">
        <v>0</v>
      </c>
      <c r="AJ590" s="144">
        <v>0</v>
      </c>
      <c r="AK590" s="144">
        <v>0</v>
      </c>
      <c r="AL590" s="144">
        <v>1887200.0000000007</v>
      </c>
      <c r="AM590" s="144">
        <v>0</v>
      </c>
      <c r="AN590" s="144">
        <v>1887200.0000000007</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1887200.0000000007</v>
      </c>
      <c r="N591" s="144">
        <v>0</v>
      </c>
      <c r="O591" s="144">
        <v>1887200.0000000007</v>
      </c>
      <c r="P591" s="144">
        <v>1887200.0000000007</v>
      </c>
      <c r="Q591" s="144">
        <v>1676752.756826489</v>
      </c>
      <c r="R591" s="144">
        <v>20000</v>
      </c>
      <c r="S591" s="144">
        <v>17769.740958313785</v>
      </c>
      <c r="T591" s="144">
        <v>20000</v>
      </c>
      <c r="U591" s="144">
        <v>0</v>
      </c>
      <c r="V591" s="144">
        <v>0</v>
      </c>
      <c r="W591" s="144">
        <v>20000</v>
      </c>
      <c r="X591" s="144">
        <v>20000</v>
      </c>
      <c r="Y591" s="144">
        <v>720000</v>
      </c>
      <c r="Z591" s="1134">
        <v>0</v>
      </c>
      <c r="AA591" s="1134">
        <v>0</v>
      </c>
      <c r="AB591" s="1134">
        <v>0</v>
      </c>
      <c r="AC591" s="144">
        <v>0</v>
      </c>
      <c r="AD591" s="1134">
        <v>94.36</v>
      </c>
      <c r="AE591" s="144">
        <v>0</v>
      </c>
      <c r="AF591" s="144">
        <v>1887200.0000000007</v>
      </c>
      <c r="AG591" s="1134">
        <v>0</v>
      </c>
      <c r="AH591" s="1134">
        <v>231.79372196530133</v>
      </c>
      <c r="AI591" s="144">
        <v>0</v>
      </c>
      <c r="AJ591" s="144">
        <v>0</v>
      </c>
      <c r="AK591" s="144">
        <v>0</v>
      </c>
      <c r="AL591" s="144">
        <v>1887200.0000000007</v>
      </c>
      <c r="AM591" s="144">
        <v>0</v>
      </c>
      <c r="AN591" s="144">
        <v>1887200.0000000007</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1887200.0000000007</v>
      </c>
      <c r="N592" s="144">
        <v>0</v>
      </c>
      <c r="O592" s="144">
        <v>1887200.0000000007</v>
      </c>
      <c r="P592" s="144">
        <v>1887200.0000000007</v>
      </c>
      <c r="Q592" s="144">
        <v>1627915.2978897949</v>
      </c>
      <c r="R592" s="144">
        <v>20000</v>
      </c>
      <c r="S592" s="144">
        <v>17252.175687683284</v>
      </c>
      <c r="T592" s="144">
        <v>20000</v>
      </c>
      <c r="U592" s="144">
        <v>0</v>
      </c>
      <c r="V592" s="144">
        <v>0</v>
      </c>
      <c r="W592" s="144">
        <v>20000</v>
      </c>
      <c r="X592" s="144">
        <v>20000</v>
      </c>
      <c r="Y592" s="144">
        <v>720000</v>
      </c>
      <c r="Z592" s="1134">
        <v>0</v>
      </c>
      <c r="AA592" s="1134">
        <v>0</v>
      </c>
      <c r="AB592" s="1134">
        <v>0</v>
      </c>
      <c r="AC592" s="144">
        <v>0</v>
      </c>
      <c r="AD592" s="1134">
        <v>94.36</v>
      </c>
      <c r="AE592" s="144">
        <v>0</v>
      </c>
      <c r="AF592" s="144">
        <v>1887200.0000000007</v>
      </c>
      <c r="AG592" s="1134">
        <v>0</v>
      </c>
      <c r="AH592" s="1134">
        <v>237.58856501443384</v>
      </c>
      <c r="AI592" s="144">
        <v>0</v>
      </c>
      <c r="AJ592" s="144">
        <v>0</v>
      </c>
      <c r="AK592" s="144">
        <v>0</v>
      </c>
      <c r="AL592" s="144">
        <v>1887200.0000000007</v>
      </c>
      <c r="AM592" s="144">
        <v>0</v>
      </c>
      <c r="AN592" s="144">
        <v>1887200.0000000007</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1887200.0000000007</v>
      </c>
      <c r="N593" s="144">
        <v>0</v>
      </c>
      <c r="O593" s="144">
        <v>1887200.0000000007</v>
      </c>
      <c r="P593" s="144">
        <v>1887200.0000000007</v>
      </c>
      <c r="Q593" s="144">
        <v>1580500.2892133931</v>
      </c>
      <c r="R593" s="144">
        <v>20000</v>
      </c>
      <c r="S593" s="144">
        <v>16749.685133673087</v>
      </c>
      <c r="T593" s="144">
        <v>20000</v>
      </c>
      <c r="U593" s="144">
        <v>0</v>
      </c>
      <c r="V593" s="144">
        <v>0</v>
      </c>
      <c r="W593" s="144">
        <v>20000</v>
      </c>
      <c r="X593" s="144">
        <v>20000</v>
      </c>
      <c r="Y593" s="144">
        <v>720000</v>
      </c>
      <c r="Z593" s="1134">
        <v>0</v>
      </c>
      <c r="AA593" s="1134">
        <v>0</v>
      </c>
      <c r="AB593" s="1134">
        <v>0</v>
      </c>
      <c r="AC593" s="144">
        <v>0</v>
      </c>
      <c r="AD593" s="1134">
        <v>94.36</v>
      </c>
      <c r="AE593" s="144">
        <v>0</v>
      </c>
      <c r="AF593" s="144">
        <v>1887200.0000000007</v>
      </c>
      <c r="AG593" s="1134">
        <v>0</v>
      </c>
      <c r="AH593" s="1134">
        <v>243.52827913979476</v>
      </c>
      <c r="AI593" s="144">
        <v>0</v>
      </c>
      <c r="AJ593" s="144">
        <v>0</v>
      </c>
      <c r="AK593" s="144">
        <v>0</v>
      </c>
      <c r="AL593" s="144">
        <v>1887200.0000000007</v>
      </c>
      <c r="AM593" s="144">
        <v>0</v>
      </c>
      <c r="AN593" s="144">
        <v>1887200.0000000007</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1887200.0000000007</v>
      </c>
      <c r="N594" s="144">
        <v>0</v>
      </c>
      <c r="O594" s="144">
        <v>1887200.0000000007</v>
      </c>
      <c r="P594" s="144">
        <v>1887200.0000000007</v>
      </c>
      <c r="Q594" s="144">
        <v>1534466.3002071779</v>
      </c>
      <c r="R594" s="144">
        <v>20000</v>
      </c>
      <c r="S594" s="144">
        <v>16261.83022686708</v>
      </c>
      <c r="T594" s="144">
        <v>20000</v>
      </c>
      <c r="U594" s="144">
        <v>0</v>
      </c>
      <c r="V594" s="144">
        <v>0</v>
      </c>
      <c r="W594" s="144">
        <v>20000</v>
      </c>
      <c r="X594" s="144">
        <v>20000</v>
      </c>
      <c r="Y594" s="144">
        <v>720000</v>
      </c>
      <c r="Z594" s="1134">
        <v>0</v>
      </c>
      <c r="AA594" s="1134">
        <v>0</v>
      </c>
      <c r="AB594" s="1134">
        <v>0</v>
      </c>
      <c r="AC594" s="144">
        <v>0</v>
      </c>
      <c r="AD594" s="1134">
        <v>94.36</v>
      </c>
      <c r="AE594" s="144">
        <v>0</v>
      </c>
      <c r="AF594" s="144">
        <v>1887200.0000000007</v>
      </c>
      <c r="AG594" s="1134">
        <v>0</v>
      </c>
      <c r="AH594" s="1134">
        <v>249.61648611828957</v>
      </c>
      <c r="AI594" s="144">
        <v>0</v>
      </c>
      <c r="AJ594" s="144">
        <v>0</v>
      </c>
      <c r="AK594" s="144">
        <v>0</v>
      </c>
      <c r="AL594" s="144">
        <v>1887200.0000000007</v>
      </c>
      <c r="AM594" s="144">
        <v>0</v>
      </c>
      <c r="AN594" s="144">
        <v>1887200.0000000007</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1887200.0000000007</v>
      </c>
      <c r="N595" s="144">
        <v>0</v>
      </c>
      <c r="O595" s="144">
        <v>1887200.0000000007</v>
      </c>
      <c r="P595" s="144">
        <v>1887200.0000000007</v>
      </c>
      <c r="Q595" s="144">
        <v>1489773.1069972597</v>
      </c>
      <c r="R595" s="144">
        <v>20000</v>
      </c>
      <c r="S595" s="144">
        <v>15788.184686278719</v>
      </c>
      <c r="T595" s="144">
        <v>20000</v>
      </c>
      <c r="U595" s="144">
        <v>0</v>
      </c>
      <c r="V595" s="144">
        <v>0</v>
      </c>
      <c r="W595" s="144">
        <v>20000</v>
      </c>
      <c r="X595" s="144">
        <v>20000</v>
      </c>
      <c r="Y595" s="144">
        <v>720000</v>
      </c>
      <c r="Z595" s="1134">
        <v>0</v>
      </c>
      <c r="AA595" s="1134">
        <v>0</v>
      </c>
      <c r="AB595" s="1134">
        <v>0</v>
      </c>
      <c r="AC595" s="144">
        <v>0</v>
      </c>
      <c r="AD595" s="1134">
        <v>94.36</v>
      </c>
      <c r="AE595" s="144">
        <v>0</v>
      </c>
      <c r="AF595" s="144">
        <v>1887200.0000000007</v>
      </c>
      <c r="AG595" s="1134">
        <v>0</v>
      </c>
      <c r="AH595" s="1134">
        <v>255.85689827124676</v>
      </c>
      <c r="AI595" s="144">
        <v>0</v>
      </c>
      <c r="AJ595" s="144">
        <v>0</v>
      </c>
      <c r="AK595" s="144">
        <v>0</v>
      </c>
      <c r="AL595" s="144">
        <v>1887200.0000000007</v>
      </c>
      <c r="AM595" s="144">
        <v>0</v>
      </c>
      <c r="AN595" s="144">
        <v>1887200.0000000007</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1887200.0000000007</v>
      </c>
      <c r="N596" s="144">
        <v>0</v>
      </c>
      <c r="O596" s="144">
        <v>1887200.0000000007</v>
      </c>
      <c r="P596" s="144">
        <v>1887200.0000000007</v>
      </c>
      <c r="Q596" s="144">
        <v>1446381.6572788928</v>
      </c>
      <c r="R596" s="144">
        <v>20000</v>
      </c>
      <c r="S596" s="144">
        <v>15328.334646872538</v>
      </c>
      <c r="T596" s="144">
        <v>20000</v>
      </c>
      <c r="U596" s="144">
        <v>0</v>
      </c>
      <c r="V596" s="144">
        <v>0</v>
      </c>
      <c r="W596" s="144">
        <v>20000</v>
      </c>
      <c r="X596" s="144">
        <v>20000</v>
      </c>
      <c r="Y596" s="144">
        <v>720000</v>
      </c>
      <c r="Z596" s="1134">
        <v>0</v>
      </c>
      <c r="AA596" s="1134">
        <v>0</v>
      </c>
      <c r="AB596" s="1134">
        <v>0</v>
      </c>
      <c r="AC596" s="144">
        <v>0</v>
      </c>
      <c r="AD596" s="1134">
        <v>94.36</v>
      </c>
      <c r="AE596" s="144">
        <v>0</v>
      </c>
      <c r="AF596" s="144">
        <v>1887200.0000000007</v>
      </c>
      <c r="AG596" s="1134">
        <v>0</v>
      </c>
      <c r="AH596" s="1134">
        <v>262.25332072802797</v>
      </c>
      <c r="AI596" s="144">
        <v>0</v>
      </c>
      <c r="AJ596" s="144">
        <v>0</v>
      </c>
      <c r="AK596" s="144">
        <v>0</v>
      </c>
      <c r="AL596" s="144">
        <v>1887200.0000000007</v>
      </c>
      <c r="AM596" s="144">
        <v>0</v>
      </c>
      <c r="AN596" s="144">
        <v>1887200.0000000007</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1887200.0000000007</v>
      </c>
      <c r="N597" s="144">
        <v>0</v>
      </c>
      <c r="O597" s="144">
        <v>1887200.0000000007</v>
      </c>
      <c r="P597" s="144">
        <v>1887200.0000000007</v>
      </c>
      <c r="Q597" s="144">
        <v>1404254.0361931</v>
      </c>
      <c r="R597" s="144">
        <v>20000</v>
      </c>
      <c r="S597" s="144">
        <v>14881.8782979345</v>
      </c>
      <c r="T597" s="144">
        <v>20000</v>
      </c>
      <c r="U597" s="144">
        <v>0</v>
      </c>
      <c r="V597" s="144">
        <v>0</v>
      </c>
      <c r="W597" s="144">
        <v>20000</v>
      </c>
      <c r="X597" s="144">
        <v>20000</v>
      </c>
      <c r="Y597" s="144">
        <v>720000</v>
      </c>
      <c r="Z597" s="1134">
        <v>0</v>
      </c>
      <c r="AA597" s="1134">
        <v>0</v>
      </c>
      <c r="AB597" s="1134">
        <v>0</v>
      </c>
      <c r="AC597" s="144">
        <v>0</v>
      </c>
      <c r="AD597" s="1134">
        <v>94.36</v>
      </c>
      <c r="AE597" s="144">
        <v>0</v>
      </c>
      <c r="AF597" s="144">
        <v>1887200.0000000007</v>
      </c>
      <c r="AG597" s="1134">
        <v>0</v>
      </c>
      <c r="AH597" s="1134">
        <v>268.80965374622866</v>
      </c>
      <c r="AI597" s="144">
        <v>0</v>
      </c>
      <c r="AJ597" s="144">
        <v>0</v>
      </c>
      <c r="AK597" s="144">
        <v>0</v>
      </c>
      <c r="AL597" s="144">
        <v>1887200.0000000007</v>
      </c>
      <c r="AM597" s="144">
        <v>0</v>
      </c>
      <c r="AN597" s="144">
        <v>1887200.0000000007</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1887200.0000000007</v>
      </c>
      <c r="N598" s="144">
        <v>0</v>
      </c>
      <c r="O598" s="144">
        <v>1887200.0000000007</v>
      </c>
      <c r="P598" s="144">
        <v>1887200.0000000007</v>
      </c>
      <c r="Q598" s="144">
        <v>1363353.4331971845</v>
      </c>
      <c r="R598" s="144">
        <v>20000</v>
      </c>
      <c r="S598" s="144">
        <v>14448.425531975243</v>
      </c>
      <c r="T598" s="144">
        <v>20000</v>
      </c>
      <c r="U598" s="144">
        <v>0</v>
      </c>
      <c r="V598" s="144">
        <v>0</v>
      </c>
      <c r="W598" s="144">
        <v>20000</v>
      </c>
      <c r="X598" s="144">
        <v>20000</v>
      </c>
      <c r="Y598" s="144">
        <v>720000</v>
      </c>
      <c r="Z598" s="1134">
        <v>0</v>
      </c>
      <c r="AA598" s="1134">
        <v>0</v>
      </c>
      <c r="AB598" s="1134">
        <v>0</v>
      </c>
      <c r="AC598" s="144">
        <v>0</v>
      </c>
      <c r="AD598" s="1134">
        <v>94.36</v>
      </c>
      <c r="AE598" s="144">
        <v>0</v>
      </c>
      <c r="AF598" s="144">
        <v>1887200.0000000007</v>
      </c>
      <c r="AG598" s="1134">
        <v>0</v>
      </c>
      <c r="AH598" s="1134">
        <v>275.52989508988423</v>
      </c>
      <c r="AI598" s="144">
        <v>0</v>
      </c>
      <c r="AJ598" s="144">
        <v>0</v>
      </c>
      <c r="AK598" s="144">
        <v>0</v>
      </c>
      <c r="AL598" s="144">
        <v>1887200.0000000007</v>
      </c>
      <c r="AM598" s="144">
        <v>0</v>
      </c>
      <c r="AN598" s="144">
        <v>1887200.0000000007</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1887200.0000000007</v>
      </c>
      <c r="N599" s="144">
        <v>0</v>
      </c>
      <c r="O599" s="144">
        <v>1887200.0000000007</v>
      </c>
      <c r="P599" s="144">
        <v>1887200.0000000007</v>
      </c>
      <c r="Q599" s="144">
        <v>1323644.1099001793</v>
      </c>
      <c r="R599" s="144">
        <v>20000</v>
      </c>
      <c r="S599" s="144">
        <v>14027.597603859469</v>
      </c>
      <c r="T599" s="144">
        <v>20000.000000000011</v>
      </c>
      <c r="U599" s="144">
        <v>0</v>
      </c>
      <c r="V599" s="144">
        <v>0</v>
      </c>
      <c r="W599" s="144">
        <v>20000</v>
      </c>
      <c r="X599" s="144">
        <v>20000</v>
      </c>
      <c r="Y599" s="144">
        <v>720000</v>
      </c>
      <c r="Z599" s="1134">
        <v>0</v>
      </c>
      <c r="AA599" s="1134">
        <v>0</v>
      </c>
      <c r="AB599" s="1134">
        <v>0</v>
      </c>
      <c r="AC599" s="144">
        <v>0</v>
      </c>
      <c r="AD599" s="1134">
        <v>94.36</v>
      </c>
      <c r="AE599" s="144">
        <v>0</v>
      </c>
      <c r="AF599" s="144">
        <v>1887200.0000000007</v>
      </c>
      <c r="AG599" s="1134">
        <v>0</v>
      </c>
      <c r="AH599" s="1134">
        <v>282.41814246713142</v>
      </c>
      <c r="AI599" s="144">
        <v>0</v>
      </c>
      <c r="AJ599" s="144">
        <v>0</v>
      </c>
      <c r="AK599" s="144">
        <v>0</v>
      </c>
      <c r="AL599" s="144">
        <v>1887200.0000000007</v>
      </c>
      <c r="AM599" s="144">
        <v>0</v>
      </c>
      <c r="AN599" s="144">
        <v>1887200.0000000007</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1887200.0000000007</v>
      </c>
      <c r="N600" s="144">
        <v>0</v>
      </c>
      <c r="O600" s="144">
        <v>1887200.0000000007</v>
      </c>
      <c r="P600" s="144">
        <v>1887200.0000000007</v>
      </c>
      <c r="Q600" s="144">
        <v>1285091.3688351254</v>
      </c>
      <c r="R600" s="144">
        <v>20000</v>
      </c>
      <c r="S600" s="144">
        <v>13619.026799863559</v>
      </c>
      <c r="T600" s="144">
        <v>20000</v>
      </c>
      <c r="U600" s="144">
        <v>0</v>
      </c>
      <c r="V600" s="144">
        <v>0</v>
      </c>
      <c r="W600" s="144">
        <v>20000</v>
      </c>
      <c r="X600" s="144">
        <v>20000</v>
      </c>
      <c r="Y600" s="144">
        <v>720000</v>
      </c>
      <c r="Z600" s="1134">
        <v>0</v>
      </c>
      <c r="AA600" s="1134">
        <v>0</v>
      </c>
      <c r="AB600" s="1134">
        <v>0</v>
      </c>
      <c r="AC600" s="144">
        <v>0</v>
      </c>
      <c r="AD600" s="1134">
        <v>94.36</v>
      </c>
      <c r="AE600" s="144">
        <v>0</v>
      </c>
      <c r="AF600" s="144">
        <v>1887200.0000000007</v>
      </c>
      <c r="AG600" s="1134">
        <v>0</v>
      </c>
      <c r="AH600" s="1134">
        <v>289.47859602880959</v>
      </c>
      <c r="AI600" s="144">
        <v>0</v>
      </c>
      <c r="AJ600" s="144">
        <v>0</v>
      </c>
      <c r="AK600" s="144">
        <v>0</v>
      </c>
      <c r="AL600" s="144">
        <v>1887200.0000000007</v>
      </c>
      <c r="AM600" s="144">
        <v>0</v>
      </c>
      <c r="AN600" s="144">
        <v>1887200.0000000007</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1887200.0000000007</v>
      </c>
      <c r="N601" s="144">
        <v>0</v>
      </c>
      <c r="O601" s="144">
        <v>1887200.0000000007</v>
      </c>
      <c r="P601" s="144">
        <v>1887200.0000000007</v>
      </c>
      <c r="Q601" s="144">
        <v>1247661.5231408987</v>
      </c>
      <c r="R601" s="144">
        <v>20000</v>
      </c>
      <c r="S601" s="144">
        <v>13222.356116372388</v>
      </c>
      <c r="T601" s="144">
        <v>20000</v>
      </c>
      <c r="U601" s="144">
        <v>0</v>
      </c>
      <c r="V601" s="144">
        <v>0</v>
      </c>
      <c r="W601" s="144">
        <v>20000</v>
      </c>
      <c r="X601" s="144">
        <v>20000</v>
      </c>
      <c r="Y601" s="144">
        <v>720000</v>
      </c>
      <c r="Z601" s="1134">
        <v>0</v>
      </c>
      <c r="AA601" s="1134">
        <v>0</v>
      </c>
      <c r="AB601" s="1134">
        <v>0</v>
      </c>
      <c r="AC601" s="144">
        <v>0</v>
      </c>
      <c r="AD601" s="1134">
        <v>94.36</v>
      </c>
      <c r="AE601" s="144">
        <v>0</v>
      </c>
      <c r="AF601" s="144">
        <v>1887200.0000000007</v>
      </c>
      <c r="AG601" s="1134">
        <v>0</v>
      </c>
      <c r="AH601" s="1134">
        <v>296.71556092952994</v>
      </c>
      <c r="AI601" s="144">
        <v>0</v>
      </c>
      <c r="AJ601" s="144">
        <v>0</v>
      </c>
      <c r="AK601" s="144">
        <v>0</v>
      </c>
      <c r="AL601" s="144">
        <v>1887200.0000000007</v>
      </c>
      <c r="AM601" s="144">
        <v>0</v>
      </c>
      <c r="AN601" s="144">
        <v>1887200.0000000007</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1887200.0000000007</v>
      </c>
      <c r="N602" s="144">
        <v>0</v>
      </c>
      <c r="O602" s="144">
        <v>1887200.0000000007</v>
      </c>
      <c r="P602" s="144">
        <v>1887200.0000000007</v>
      </c>
      <c r="Q602" s="144">
        <v>1211321.8671270858</v>
      </c>
      <c r="R602" s="144">
        <v>20000</v>
      </c>
      <c r="S602" s="144">
        <v>12837.238947934356</v>
      </c>
      <c r="T602" s="144">
        <v>20000</v>
      </c>
      <c r="U602" s="144">
        <v>0</v>
      </c>
      <c r="V602" s="144">
        <v>0</v>
      </c>
      <c r="W602" s="144">
        <v>20000</v>
      </c>
      <c r="X602" s="144">
        <v>20000</v>
      </c>
      <c r="Y602" s="144">
        <v>720000</v>
      </c>
      <c r="Z602" s="1134">
        <v>0</v>
      </c>
      <c r="AA602" s="1134">
        <v>0</v>
      </c>
      <c r="AB602" s="1134">
        <v>0</v>
      </c>
      <c r="AC602" s="144">
        <v>0</v>
      </c>
      <c r="AD602" s="1134">
        <v>94.36</v>
      </c>
      <c r="AE602" s="144">
        <v>0</v>
      </c>
      <c r="AF602" s="144">
        <v>1887200.0000000007</v>
      </c>
      <c r="AG602" s="1134">
        <v>0</v>
      </c>
      <c r="AH602" s="1134">
        <v>304.13344995276805</v>
      </c>
      <c r="AI602" s="144">
        <v>0</v>
      </c>
      <c r="AJ602" s="144">
        <v>0</v>
      </c>
      <c r="AK602" s="144">
        <v>0</v>
      </c>
      <c r="AL602" s="144">
        <v>1887200.0000000007</v>
      </c>
      <c r="AM602" s="144">
        <v>0</v>
      </c>
      <c r="AN602" s="144">
        <v>1887200.0000000007</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1887200.0000000007</v>
      </c>
      <c r="N603" s="144">
        <v>0</v>
      </c>
      <c r="O603" s="144">
        <v>1887200.0000000007</v>
      </c>
      <c r="P603" s="144">
        <v>1887200.0000000007</v>
      </c>
      <c r="Q603" s="144">
        <v>1176040.6476962001</v>
      </c>
      <c r="R603" s="144">
        <v>20000</v>
      </c>
      <c r="S603" s="144">
        <v>12463.338784402285</v>
      </c>
      <c r="T603" s="144">
        <v>20000</v>
      </c>
      <c r="U603" s="144">
        <v>0</v>
      </c>
      <c r="V603" s="144">
        <v>0</v>
      </c>
      <c r="W603" s="144">
        <v>20000</v>
      </c>
      <c r="X603" s="144">
        <v>20000</v>
      </c>
      <c r="Y603" s="144">
        <v>720000</v>
      </c>
      <c r="Z603" s="1134">
        <v>0</v>
      </c>
      <c r="AA603" s="1134">
        <v>0</v>
      </c>
      <c r="AB603" s="1134">
        <v>0</v>
      </c>
      <c r="AC603" s="144">
        <v>0</v>
      </c>
      <c r="AD603" s="1134">
        <v>94.36</v>
      </c>
      <c r="AE603" s="144">
        <v>0</v>
      </c>
      <c r="AF603" s="144">
        <v>1887200.0000000007</v>
      </c>
      <c r="AG603" s="1134">
        <v>0</v>
      </c>
      <c r="AH603" s="1134">
        <v>311.73678620158722</v>
      </c>
      <c r="AI603" s="144">
        <v>0</v>
      </c>
      <c r="AJ603" s="144">
        <v>0</v>
      </c>
      <c r="AK603" s="144">
        <v>0</v>
      </c>
      <c r="AL603" s="144">
        <v>1887200.0000000007</v>
      </c>
      <c r="AM603" s="144">
        <v>0</v>
      </c>
      <c r="AN603" s="144">
        <v>1887200.0000000007</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66"/>
      <c r="Y604" s="166"/>
      <c r="Z604" s="1134"/>
      <c r="AA604" s="1134"/>
      <c r="AB604" s="1134"/>
      <c r="AC604" s="166"/>
      <c r="AD604" s="1134"/>
      <c r="AE604" s="166"/>
      <c r="AF604" s="166"/>
      <c r="AG604" s="1134"/>
      <c r="AH604" s="1134"/>
      <c r="AI604" s="166"/>
      <c r="AJ604" s="166"/>
      <c r="AK604" s="166"/>
      <c r="AL604" s="166"/>
      <c r="AM604" s="166"/>
      <c r="AN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24"/>
      <c r="Y605" s="124"/>
      <c r="Z605" s="1136"/>
      <c r="AA605" s="1136"/>
      <c r="AB605" s="1136"/>
      <c r="AC605" s="124"/>
      <c r="AD605" s="1136"/>
      <c r="AE605" s="124"/>
      <c r="AF605" s="124"/>
      <c r="AG605" s="1136"/>
      <c r="AH605" s="1136"/>
      <c r="AI605" s="124"/>
      <c r="AJ605" s="124"/>
      <c r="AK605" s="124"/>
      <c r="AL605" s="124"/>
      <c r="AM605" s="124"/>
      <c r="AN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138">
        <v>0</v>
      </c>
      <c r="AA606" s="1138">
        <v>0</v>
      </c>
      <c r="AB606" s="1138">
        <v>0</v>
      </c>
      <c r="AC606" s="1091">
        <v>0</v>
      </c>
      <c r="AD606" s="1138">
        <v>0</v>
      </c>
      <c r="AE606" s="1091">
        <v>0</v>
      </c>
      <c r="AF606" s="1091">
        <v>0</v>
      </c>
      <c r="AG606" s="1138">
        <v>0</v>
      </c>
      <c r="AH606" s="1138">
        <v>0</v>
      </c>
      <c r="AI606" s="1091">
        <v>0</v>
      </c>
      <c r="AJ606" s="1091">
        <v>0</v>
      </c>
      <c r="AK606" s="1091">
        <v>0</v>
      </c>
      <c r="AL606" s="1091">
        <v>0</v>
      </c>
      <c r="AM606" s="1091">
        <v>0</v>
      </c>
      <c r="AN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138">
        <v>0</v>
      </c>
      <c r="AA607" s="1138">
        <v>0</v>
      </c>
      <c r="AB607" s="1138">
        <v>0</v>
      </c>
      <c r="AC607" s="1091">
        <v>0</v>
      </c>
      <c r="AD607" s="1138">
        <v>0</v>
      </c>
      <c r="AE607" s="1091">
        <v>0</v>
      </c>
      <c r="AF607" s="1091">
        <v>0</v>
      </c>
      <c r="AG607" s="1138">
        <v>0</v>
      </c>
      <c r="AH607" s="1138">
        <v>0</v>
      </c>
      <c r="AI607" s="1091">
        <v>0</v>
      </c>
      <c r="AJ607" s="1091">
        <v>0</v>
      </c>
      <c r="AK607" s="1091">
        <v>0</v>
      </c>
      <c r="AL607" s="1091">
        <v>0</v>
      </c>
      <c r="AM607" s="1091">
        <v>0</v>
      </c>
      <c r="AN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138">
        <v>0</v>
      </c>
      <c r="AA608" s="1138">
        <v>0</v>
      </c>
      <c r="AB608" s="1138">
        <v>0</v>
      </c>
      <c r="AC608" s="1091">
        <v>0</v>
      </c>
      <c r="AD608" s="1138">
        <v>0</v>
      </c>
      <c r="AE608" s="1091">
        <v>0</v>
      </c>
      <c r="AF608" s="1091">
        <v>0</v>
      </c>
      <c r="AG608" s="1138">
        <v>0</v>
      </c>
      <c r="AH608" s="1138">
        <v>0</v>
      </c>
      <c r="AI608" s="1091">
        <v>0</v>
      </c>
      <c r="AJ608" s="1091">
        <v>0</v>
      </c>
      <c r="AK608" s="1091">
        <v>0</v>
      </c>
      <c r="AL608" s="1091">
        <v>0</v>
      </c>
      <c r="AM608" s="1091">
        <v>0</v>
      </c>
      <c r="AN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138">
        <v>0</v>
      </c>
      <c r="AA609" s="1138">
        <v>0</v>
      </c>
      <c r="AB609" s="1138">
        <v>0</v>
      </c>
      <c r="AC609" s="1091">
        <v>0</v>
      </c>
      <c r="AD609" s="1138">
        <v>0</v>
      </c>
      <c r="AE609" s="1091">
        <v>0</v>
      </c>
      <c r="AF609" s="1091">
        <v>0</v>
      </c>
      <c r="AG609" s="1138">
        <v>0</v>
      </c>
      <c r="AH609" s="1138">
        <v>0</v>
      </c>
      <c r="AI609" s="1091">
        <v>0</v>
      </c>
      <c r="AJ609" s="1091">
        <v>0</v>
      </c>
      <c r="AK609" s="1091">
        <v>0</v>
      </c>
      <c r="AL609" s="1091">
        <v>0</v>
      </c>
      <c r="AM609" s="1091">
        <v>0</v>
      </c>
      <c r="AN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138">
        <v>0</v>
      </c>
      <c r="AA610" s="1138">
        <v>0</v>
      </c>
      <c r="AB610" s="1138">
        <v>0</v>
      </c>
      <c r="AC610" s="1091">
        <v>0</v>
      </c>
      <c r="AD610" s="1138">
        <v>0</v>
      </c>
      <c r="AE610" s="1091">
        <v>0</v>
      </c>
      <c r="AF610" s="1091">
        <v>0</v>
      </c>
      <c r="AG610" s="1138">
        <v>0</v>
      </c>
      <c r="AH610" s="1138">
        <v>0</v>
      </c>
      <c r="AI610" s="1091">
        <v>0</v>
      </c>
      <c r="AJ610" s="1091">
        <v>0</v>
      </c>
      <c r="AK610" s="1091">
        <v>0</v>
      </c>
      <c r="AL610" s="1091">
        <v>0</v>
      </c>
      <c r="AM610" s="1091">
        <v>0</v>
      </c>
      <c r="AN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138">
        <v>0</v>
      </c>
      <c r="AA611" s="1138">
        <v>0</v>
      </c>
      <c r="AB611" s="1138">
        <v>0</v>
      </c>
      <c r="AC611" s="1091">
        <v>0</v>
      </c>
      <c r="AD611" s="1138">
        <v>0</v>
      </c>
      <c r="AE611" s="1091">
        <v>0</v>
      </c>
      <c r="AF611" s="1091">
        <v>0</v>
      </c>
      <c r="AG611" s="1138">
        <v>0</v>
      </c>
      <c r="AH611" s="1138">
        <v>0</v>
      </c>
      <c r="AI611" s="1091">
        <v>0</v>
      </c>
      <c r="AJ611" s="1091">
        <v>0</v>
      </c>
      <c r="AK611" s="1091">
        <v>0</v>
      </c>
      <c r="AL611" s="1091">
        <v>0</v>
      </c>
      <c r="AM611" s="1091">
        <v>0</v>
      </c>
      <c r="AN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138">
        <v>0</v>
      </c>
      <c r="AA612" s="1138">
        <v>0</v>
      </c>
      <c r="AB612" s="1138">
        <v>0</v>
      </c>
      <c r="AC612" s="1091">
        <v>0</v>
      </c>
      <c r="AD612" s="1138">
        <v>0</v>
      </c>
      <c r="AE612" s="1091">
        <v>0</v>
      </c>
      <c r="AF612" s="1091">
        <v>0</v>
      </c>
      <c r="AG612" s="1138">
        <v>0</v>
      </c>
      <c r="AH612" s="1138">
        <v>0</v>
      </c>
      <c r="AI612" s="1091">
        <v>0</v>
      </c>
      <c r="AJ612" s="1091">
        <v>0</v>
      </c>
      <c r="AK612" s="1091">
        <v>0</v>
      </c>
      <c r="AL612" s="1091">
        <v>0</v>
      </c>
      <c r="AM612" s="1091">
        <v>0</v>
      </c>
      <c r="AN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138">
        <v>0</v>
      </c>
      <c r="AA613" s="1138">
        <v>0</v>
      </c>
      <c r="AB613" s="1138">
        <v>0</v>
      </c>
      <c r="AC613" s="1091">
        <v>0</v>
      </c>
      <c r="AD613" s="1138">
        <v>0</v>
      </c>
      <c r="AE613" s="1091">
        <v>0</v>
      </c>
      <c r="AF613" s="1091">
        <v>0</v>
      </c>
      <c r="AG613" s="1138">
        <v>0</v>
      </c>
      <c r="AH613" s="1138">
        <v>0</v>
      </c>
      <c r="AI613" s="1091">
        <v>0</v>
      </c>
      <c r="AJ613" s="1091">
        <v>0</v>
      </c>
      <c r="AK613" s="1091">
        <v>0</v>
      </c>
      <c r="AL613" s="1091">
        <v>0</v>
      </c>
      <c r="AM613" s="1091">
        <v>0</v>
      </c>
      <c r="AN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138">
        <v>0</v>
      </c>
      <c r="AA614" s="1138">
        <v>0</v>
      </c>
      <c r="AB614" s="1138">
        <v>0</v>
      </c>
      <c r="AC614" s="1091">
        <v>0</v>
      </c>
      <c r="AD614" s="1138">
        <v>0</v>
      </c>
      <c r="AE614" s="1091">
        <v>0</v>
      </c>
      <c r="AF614" s="1091">
        <v>0</v>
      </c>
      <c r="AG614" s="1138">
        <v>0</v>
      </c>
      <c r="AH614" s="1138">
        <v>0</v>
      </c>
      <c r="AI614" s="1091">
        <v>0</v>
      </c>
      <c r="AJ614" s="1091">
        <v>0</v>
      </c>
      <c r="AK614" s="1091">
        <v>0</v>
      </c>
      <c r="AL614" s="1091">
        <v>0</v>
      </c>
      <c r="AM614" s="1091">
        <v>0</v>
      </c>
      <c r="AN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138">
        <v>0</v>
      </c>
      <c r="AA615" s="1138">
        <v>0</v>
      </c>
      <c r="AB615" s="1138">
        <v>0</v>
      </c>
      <c r="AC615" s="1091">
        <v>0</v>
      </c>
      <c r="AD615" s="1138">
        <v>0</v>
      </c>
      <c r="AE615" s="1091">
        <v>0</v>
      </c>
      <c r="AF615" s="1091">
        <v>0</v>
      </c>
      <c r="AG615" s="1138">
        <v>0</v>
      </c>
      <c r="AH615" s="1138">
        <v>0</v>
      </c>
      <c r="AI615" s="1091">
        <v>0</v>
      </c>
      <c r="AJ615" s="1091">
        <v>0</v>
      </c>
      <c r="AK615" s="1091">
        <v>0</v>
      </c>
      <c r="AL615" s="1091">
        <v>0</v>
      </c>
      <c r="AM615" s="1091">
        <v>0</v>
      </c>
      <c r="AN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138">
        <v>0</v>
      </c>
      <c r="AA616" s="1138">
        <v>0</v>
      </c>
      <c r="AB616" s="1138">
        <v>0</v>
      </c>
      <c r="AC616" s="1091">
        <v>0</v>
      </c>
      <c r="AD616" s="1138">
        <v>0</v>
      </c>
      <c r="AE616" s="1091">
        <v>0</v>
      </c>
      <c r="AF616" s="1091">
        <v>0</v>
      </c>
      <c r="AG616" s="1138">
        <v>0</v>
      </c>
      <c r="AH616" s="1138">
        <v>0</v>
      </c>
      <c r="AI616" s="1091">
        <v>0</v>
      </c>
      <c r="AJ616" s="1091">
        <v>0</v>
      </c>
      <c r="AK616" s="1091">
        <v>0</v>
      </c>
      <c r="AL616" s="1091">
        <v>0</v>
      </c>
      <c r="AM616" s="1091">
        <v>0</v>
      </c>
      <c r="AN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6000000</v>
      </c>
      <c r="N617" s="1091">
        <v>0</v>
      </c>
      <c r="O617" s="1091">
        <v>6000000</v>
      </c>
      <c r="P617" s="1091">
        <v>6000000</v>
      </c>
      <c r="Q617" s="1091">
        <v>8554565.3210770711</v>
      </c>
      <c r="R617" s="1091">
        <v>40000</v>
      </c>
      <c r="S617" s="1091">
        <v>57030.435473847145</v>
      </c>
      <c r="T617" s="1091">
        <v>40000</v>
      </c>
      <c r="U617" s="1091">
        <v>35000</v>
      </c>
      <c r="V617" s="1091">
        <v>0</v>
      </c>
      <c r="W617" s="1091">
        <v>5000</v>
      </c>
      <c r="X617" s="1091">
        <v>40000</v>
      </c>
      <c r="Y617" s="1091">
        <v>210000</v>
      </c>
      <c r="Z617" s="1138">
        <v>0</v>
      </c>
      <c r="AA617" s="1138">
        <v>0</v>
      </c>
      <c r="AB617" s="1138">
        <v>0</v>
      </c>
      <c r="AC617" s="1091">
        <v>0</v>
      </c>
      <c r="AD617" s="1138">
        <v>0</v>
      </c>
      <c r="AE617" s="1091">
        <v>6000000</v>
      </c>
      <c r="AF617" s="1091">
        <v>0</v>
      </c>
      <c r="AG617" s="1138">
        <v>0</v>
      </c>
      <c r="AH617" s="1138">
        <v>0</v>
      </c>
      <c r="AI617" s="1091">
        <v>0</v>
      </c>
      <c r="AJ617" s="1091">
        <v>0</v>
      </c>
      <c r="AK617" s="1091">
        <v>0</v>
      </c>
      <c r="AL617" s="1091">
        <v>6000000</v>
      </c>
      <c r="AM617" s="1091">
        <v>0</v>
      </c>
      <c r="AN617" s="1091">
        <v>6000000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8250000</v>
      </c>
      <c r="N618" s="1091">
        <v>0</v>
      </c>
      <c r="O618" s="1091">
        <v>8250000</v>
      </c>
      <c r="P618" s="1091">
        <v>8250000</v>
      </c>
      <c r="Q618" s="1091">
        <v>11419929.433476675</v>
      </c>
      <c r="R618" s="1091">
        <v>45000</v>
      </c>
      <c r="S618" s="1091">
        <v>62290.524182600049</v>
      </c>
      <c r="T618" s="1091">
        <v>45000</v>
      </c>
      <c r="U618" s="1091">
        <v>15000</v>
      </c>
      <c r="V618" s="1091">
        <v>0</v>
      </c>
      <c r="W618" s="1091">
        <v>30000</v>
      </c>
      <c r="X618" s="1091">
        <v>45000</v>
      </c>
      <c r="Y618" s="1091">
        <v>450000</v>
      </c>
      <c r="Z618" s="1138">
        <v>0</v>
      </c>
      <c r="AA618" s="1138">
        <v>0</v>
      </c>
      <c r="AB618" s="1138">
        <v>0</v>
      </c>
      <c r="AC618" s="1091">
        <v>0</v>
      </c>
      <c r="AD618" s="1138">
        <v>94.36</v>
      </c>
      <c r="AE618" s="1091">
        <v>8250000</v>
      </c>
      <c r="AF618" s="1091">
        <v>4246200</v>
      </c>
      <c r="AG618" s="1138">
        <v>0</v>
      </c>
      <c r="AH618" s="1138">
        <v>0</v>
      </c>
      <c r="AI618" s="1091">
        <v>0</v>
      </c>
      <c r="AJ618" s="1091">
        <v>0</v>
      </c>
      <c r="AK618" s="1091">
        <v>0</v>
      </c>
      <c r="AL618" s="1091">
        <v>8250000</v>
      </c>
      <c r="AM618" s="1091">
        <v>0</v>
      </c>
      <c r="AN618" s="1091">
        <v>8250000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3000000</v>
      </c>
      <c r="N619" s="1091">
        <v>0</v>
      </c>
      <c r="O619" s="1091">
        <v>3000000</v>
      </c>
      <c r="P619" s="1091">
        <v>3000000</v>
      </c>
      <c r="Q619" s="1091">
        <v>4031749.1380323651</v>
      </c>
      <c r="R619" s="1091">
        <v>46239</v>
      </c>
      <c r="S619" s="1091">
        <v>62141.349464492851</v>
      </c>
      <c r="T619" s="1091">
        <v>46239</v>
      </c>
      <c r="U619" s="1091">
        <v>0</v>
      </c>
      <c r="V619" s="1091">
        <v>0</v>
      </c>
      <c r="W619" s="1091">
        <v>46239</v>
      </c>
      <c r="X619" s="1091">
        <v>46239</v>
      </c>
      <c r="Y619" s="1091">
        <v>600000</v>
      </c>
      <c r="Z619" s="1138">
        <v>0</v>
      </c>
      <c r="AA619" s="1138">
        <v>0</v>
      </c>
      <c r="AB619" s="1138">
        <v>0</v>
      </c>
      <c r="AC619" s="1091">
        <v>0</v>
      </c>
      <c r="AD619" s="1138">
        <v>94.36</v>
      </c>
      <c r="AE619" s="1091">
        <v>3000000</v>
      </c>
      <c r="AF619" s="1091">
        <v>4363112.04</v>
      </c>
      <c r="AG619" s="1138">
        <v>0</v>
      </c>
      <c r="AH619" s="1138">
        <v>0</v>
      </c>
      <c r="AI619" s="1091">
        <v>0</v>
      </c>
      <c r="AJ619" s="1091">
        <v>0</v>
      </c>
      <c r="AK619" s="1091">
        <v>0</v>
      </c>
      <c r="AL619" s="1091">
        <v>3000000</v>
      </c>
      <c r="AM619" s="1091">
        <v>0</v>
      </c>
      <c r="AN619" s="1091">
        <v>3000000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6470655</v>
      </c>
      <c r="N620" s="1091">
        <v>0</v>
      </c>
      <c r="O620" s="1091">
        <v>6470655</v>
      </c>
      <c r="P620" s="1091">
        <v>6470655</v>
      </c>
      <c r="Q620" s="1091">
        <v>8442737.1258106194</v>
      </c>
      <c r="R620" s="1091">
        <v>22261</v>
      </c>
      <c r="S620" s="1091">
        <v>29045.555845222811</v>
      </c>
      <c r="T620" s="1091">
        <v>22261</v>
      </c>
      <c r="U620" s="1091">
        <v>0</v>
      </c>
      <c r="V620" s="1091">
        <v>0</v>
      </c>
      <c r="W620" s="1091">
        <v>22261</v>
      </c>
      <c r="X620" s="1091">
        <v>22261</v>
      </c>
      <c r="Y620" s="1091">
        <v>600000</v>
      </c>
      <c r="Z620" s="1138">
        <v>0</v>
      </c>
      <c r="AA620" s="1138">
        <v>0</v>
      </c>
      <c r="AB620" s="1138">
        <v>0</v>
      </c>
      <c r="AC620" s="1091">
        <v>0</v>
      </c>
      <c r="AD620" s="1138">
        <v>94.36</v>
      </c>
      <c r="AE620" s="1091">
        <v>6470655</v>
      </c>
      <c r="AF620" s="1091">
        <v>2100547.96</v>
      </c>
      <c r="AG620" s="1138">
        <v>0</v>
      </c>
      <c r="AH620" s="1138">
        <v>0</v>
      </c>
      <c r="AI620" s="1091">
        <v>0</v>
      </c>
      <c r="AJ620" s="1091">
        <v>0</v>
      </c>
      <c r="AK620" s="1091">
        <v>0</v>
      </c>
      <c r="AL620" s="1091">
        <v>6470655</v>
      </c>
      <c r="AM620" s="1091">
        <v>0</v>
      </c>
      <c r="AN620" s="1091">
        <v>6470655</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600000</v>
      </c>
      <c r="Z621" s="1138">
        <v>0</v>
      </c>
      <c r="AA621" s="1138">
        <v>0</v>
      </c>
      <c r="AB621" s="1138">
        <v>0</v>
      </c>
      <c r="AC621" s="1091">
        <v>0</v>
      </c>
      <c r="AD621" s="1138">
        <v>94.36</v>
      </c>
      <c r="AE621" s="1091">
        <v>0</v>
      </c>
      <c r="AF621" s="1091">
        <v>0</v>
      </c>
      <c r="AG621" s="1138">
        <v>0</v>
      </c>
      <c r="AH621" s="1138">
        <v>0</v>
      </c>
      <c r="AI621" s="1091">
        <v>0</v>
      </c>
      <c r="AJ621" s="1091">
        <v>0</v>
      </c>
      <c r="AK621" s="1091">
        <v>0</v>
      </c>
      <c r="AL621" s="1091">
        <v>0</v>
      </c>
      <c r="AM621" s="1091">
        <v>0</v>
      </c>
      <c r="AN621" s="1091">
        <v>0</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36477.449999999997</v>
      </c>
      <c r="M622" s="1091">
        <v>3393416.45</v>
      </c>
      <c r="N622" s="1091">
        <v>0</v>
      </c>
      <c r="O622" s="1091">
        <v>3393416.45</v>
      </c>
      <c r="P622" s="1091">
        <v>3393416.45</v>
      </c>
      <c r="Q622" s="1091">
        <v>4297332.5526756048</v>
      </c>
      <c r="R622" s="1091">
        <v>20000</v>
      </c>
      <c r="S622" s="1091">
        <v>25335.401627752319</v>
      </c>
      <c r="T622" s="1091">
        <v>20000</v>
      </c>
      <c r="U622" s="1091">
        <v>0</v>
      </c>
      <c r="V622" s="1091">
        <v>0</v>
      </c>
      <c r="W622" s="1091">
        <v>20000</v>
      </c>
      <c r="X622" s="1091">
        <v>20000</v>
      </c>
      <c r="Y622" s="1091">
        <v>600000</v>
      </c>
      <c r="Z622" s="1138">
        <v>0</v>
      </c>
      <c r="AA622" s="1138">
        <v>0</v>
      </c>
      <c r="AB622" s="1138">
        <v>0</v>
      </c>
      <c r="AC622" s="1091">
        <v>0</v>
      </c>
      <c r="AD622" s="1138">
        <v>94.36</v>
      </c>
      <c r="AE622" s="1091">
        <v>3356939</v>
      </c>
      <c r="AF622" s="1091">
        <v>1887200</v>
      </c>
      <c r="AG622" s="1138">
        <v>0</v>
      </c>
      <c r="AH622" s="1138">
        <v>0</v>
      </c>
      <c r="AI622" s="1091">
        <v>36477.449999999997</v>
      </c>
      <c r="AJ622" s="1091">
        <v>36477.449999999997</v>
      </c>
      <c r="AK622" s="1091">
        <v>36477.449999999997</v>
      </c>
      <c r="AL622" s="1091">
        <v>3393416.45</v>
      </c>
      <c r="AM622" s="1091">
        <v>0</v>
      </c>
      <c r="AN622" s="1091">
        <v>3393416.45</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-590427.92750000011</v>
      </c>
      <c r="M623" s="1091">
        <v>-590427.92750000011</v>
      </c>
      <c r="N623" s="1091">
        <v>0</v>
      </c>
      <c r="O623" s="1091">
        <v>-590427.92750000011</v>
      </c>
      <c r="P623" s="1091">
        <v>-590427.92750000011</v>
      </c>
      <c r="Q623" s="1091">
        <v>-737978.00026401691</v>
      </c>
      <c r="R623" s="1091">
        <v>0</v>
      </c>
      <c r="S623" s="1091">
        <v>0</v>
      </c>
      <c r="T623" s="1091">
        <v>0</v>
      </c>
      <c r="U623" s="1091">
        <v>0</v>
      </c>
      <c r="V623" s="1091">
        <v>-10000</v>
      </c>
      <c r="W623" s="1091">
        <v>0</v>
      </c>
      <c r="X623" s="1091">
        <v>0</v>
      </c>
      <c r="Y623" s="1091">
        <v>700000</v>
      </c>
      <c r="Z623" s="1138">
        <v>0</v>
      </c>
      <c r="AA623" s="1138">
        <v>0</v>
      </c>
      <c r="AB623" s="1138">
        <v>0</v>
      </c>
      <c r="AC623" s="1091">
        <v>0</v>
      </c>
      <c r="AD623" s="1138">
        <v>94.36</v>
      </c>
      <c r="AE623" s="1091">
        <v>3419904</v>
      </c>
      <c r="AF623" s="1091">
        <v>0</v>
      </c>
      <c r="AG623" s="1138">
        <v>0</v>
      </c>
      <c r="AH623" s="1138">
        <v>60.083333333333336</v>
      </c>
      <c r="AI623" s="1091">
        <v>439572.07249999995</v>
      </c>
      <c r="AJ623" s="1091">
        <v>-590427.92750000011</v>
      </c>
      <c r="AK623" s="1091">
        <v>-590427.92750000011</v>
      </c>
      <c r="AL623" s="1091">
        <v>-590427.92750000011</v>
      </c>
      <c r="AM623" s="1091">
        <v>0</v>
      </c>
      <c r="AN623" s="1091">
        <v>-590427.92750000011</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450561.37431249989</v>
      </c>
      <c r="M624" s="1091">
        <v>450561.37431249989</v>
      </c>
      <c r="N624" s="1091">
        <v>0</v>
      </c>
      <c r="O624" s="1091">
        <v>450561.37431249989</v>
      </c>
      <c r="P624" s="1091">
        <v>450561.37431249989</v>
      </c>
      <c r="Q624" s="1091">
        <v>526225.12927348446</v>
      </c>
      <c r="R624" s="1091">
        <v>0</v>
      </c>
      <c r="S624" s="1091">
        <v>0</v>
      </c>
      <c r="T624" s="1091">
        <v>0</v>
      </c>
      <c r="U624" s="1091">
        <v>0</v>
      </c>
      <c r="V624" s="1091">
        <v>0</v>
      </c>
      <c r="W624" s="1091">
        <v>0</v>
      </c>
      <c r="X624" s="1091">
        <v>0</v>
      </c>
      <c r="Y624" s="1091">
        <v>720000</v>
      </c>
      <c r="Z624" s="1138">
        <v>0</v>
      </c>
      <c r="AA624" s="1138">
        <v>0</v>
      </c>
      <c r="AB624" s="1138">
        <v>0</v>
      </c>
      <c r="AC624" s="1091">
        <v>0</v>
      </c>
      <c r="AD624" s="1138">
        <v>94.36</v>
      </c>
      <c r="AE624" s="1091">
        <v>0</v>
      </c>
      <c r="AF624" s="1091">
        <v>0</v>
      </c>
      <c r="AG624" s="1138">
        <v>0</v>
      </c>
      <c r="AH624" s="1138">
        <v>137.84999999999997</v>
      </c>
      <c r="AI624" s="1091">
        <v>450561.37431249989</v>
      </c>
      <c r="AJ624" s="1091">
        <v>450561.37431249989</v>
      </c>
      <c r="AK624" s="1091">
        <v>450561.37431249989</v>
      </c>
      <c r="AL624" s="1091">
        <v>450561.37431249989</v>
      </c>
      <c r="AM624" s="1091">
        <v>0</v>
      </c>
      <c r="AN624" s="1091">
        <v>450561.37431249989</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229966.36831249995</v>
      </c>
      <c r="M625" s="1091">
        <v>229966.36831249995</v>
      </c>
      <c r="N625" s="1091">
        <v>0</v>
      </c>
      <c r="O625" s="1091">
        <v>229966.36831249995</v>
      </c>
      <c r="P625" s="1091">
        <v>229966.36831249995</v>
      </c>
      <c r="Q625" s="1091">
        <v>262711.24575381755</v>
      </c>
      <c r="R625" s="1091">
        <v>0</v>
      </c>
      <c r="S625" s="1091">
        <v>0</v>
      </c>
      <c r="T625" s="1091">
        <v>0</v>
      </c>
      <c r="U625" s="1091">
        <v>0</v>
      </c>
      <c r="V625" s="1091">
        <v>0</v>
      </c>
      <c r="W625" s="1091">
        <v>0</v>
      </c>
      <c r="X625" s="1091">
        <v>0</v>
      </c>
      <c r="Y625" s="1091">
        <v>720000</v>
      </c>
      <c r="Z625" s="1138">
        <v>0</v>
      </c>
      <c r="AA625" s="1138">
        <v>0</v>
      </c>
      <c r="AB625" s="1138">
        <v>0</v>
      </c>
      <c r="AC625" s="1091">
        <v>0</v>
      </c>
      <c r="AD625" s="1138">
        <v>94.36</v>
      </c>
      <c r="AE625" s="1091">
        <v>0</v>
      </c>
      <c r="AF625" s="1091">
        <v>0</v>
      </c>
      <c r="AG625" s="1138">
        <v>0</v>
      </c>
      <c r="AH625" s="1138">
        <v>141.29624999999996</v>
      </c>
      <c r="AI625" s="1091">
        <v>229966.36831249995</v>
      </c>
      <c r="AJ625" s="1091">
        <v>229966.36831249995</v>
      </c>
      <c r="AK625" s="1091">
        <v>229966.36831249995</v>
      </c>
      <c r="AL625" s="1091">
        <v>229966.36831249995</v>
      </c>
      <c r="AM625" s="1091">
        <v>0</v>
      </c>
      <c r="AN625" s="1091">
        <v>229966.36831249995</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720000</v>
      </c>
      <c r="Z626" s="1134">
        <v>0</v>
      </c>
      <c r="AA626" s="1134">
        <v>0</v>
      </c>
      <c r="AB626" s="1134">
        <v>0</v>
      </c>
      <c r="AC626" s="144">
        <v>0</v>
      </c>
      <c r="AD626" s="1134">
        <v>94.36</v>
      </c>
      <c r="AE626" s="144">
        <v>0</v>
      </c>
      <c r="AF626" s="144">
        <v>0</v>
      </c>
      <c r="AG626" s="1134">
        <v>0</v>
      </c>
      <c r="AH626" s="1134">
        <v>200</v>
      </c>
      <c r="AI626" s="144">
        <v>0</v>
      </c>
      <c r="AJ626" s="144">
        <v>0</v>
      </c>
      <c r="AK626" s="144">
        <v>0</v>
      </c>
      <c r="AL626" s="144">
        <v>0</v>
      </c>
      <c r="AM626" s="144">
        <v>0</v>
      </c>
      <c r="AN626" s="144">
        <v>0</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720000</v>
      </c>
      <c r="Z627" s="1134">
        <v>0</v>
      </c>
      <c r="AA627" s="1134">
        <v>0</v>
      </c>
      <c r="AB627" s="1134">
        <v>0</v>
      </c>
      <c r="AC627" s="144">
        <v>0</v>
      </c>
      <c r="AD627" s="1134">
        <v>94.36</v>
      </c>
      <c r="AE627" s="144">
        <v>0</v>
      </c>
      <c r="AF627" s="144">
        <v>0</v>
      </c>
      <c r="AG627" s="1134">
        <v>0</v>
      </c>
      <c r="AH627" s="1134">
        <v>195</v>
      </c>
      <c r="AI627" s="144">
        <v>0</v>
      </c>
      <c r="AJ627" s="144">
        <v>0</v>
      </c>
      <c r="AK627" s="144">
        <v>0</v>
      </c>
      <c r="AL627" s="144">
        <v>0</v>
      </c>
      <c r="AM627" s="144">
        <v>0</v>
      </c>
      <c r="AN627" s="144">
        <v>0</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720000</v>
      </c>
      <c r="Z628" s="1134">
        <v>0</v>
      </c>
      <c r="AA628" s="1134">
        <v>0</v>
      </c>
      <c r="AB628" s="1134">
        <v>0</v>
      </c>
      <c r="AC628" s="144">
        <v>0</v>
      </c>
      <c r="AD628" s="1134">
        <v>94.36</v>
      </c>
      <c r="AE628" s="144">
        <v>0</v>
      </c>
      <c r="AF628" s="144">
        <v>0</v>
      </c>
      <c r="AG628" s="1134">
        <v>0</v>
      </c>
      <c r="AH628" s="1134">
        <v>199.87499999999997</v>
      </c>
      <c r="AI628" s="144">
        <v>0</v>
      </c>
      <c r="AJ628" s="144">
        <v>0</v>
      </c>
      <c r="AK628" s="144">
        <v>0</v>
      </c>
      <c r="AL628" s="144">
        <v>0</v>
      </c>
      <c r="AM628" s="144">
        <v>0</v>
      </c>
      <c r="AN628" s="144">
        <v>0</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720000</v>
      </c>
      <c r="Z629" s="1134">
        <v>0</v>
      </c>
      <c r="AA629" s="1134">
        <v>0</v>
      </c>
      <c r="AB629" s="1134">
        <v>0</v>
      </c>
      <c r="AC629" s="144">
        <v>0</v>
      </c>
      <c r="AD629" s="1134">
        <v>94.36</v>
      </c>
      <c r="AE629" s="144">
        <v>0</v>
      </c>
      <c r="AF629" s="144">
        <v>0</v>
      </c>
      <c r="AG629" s="1134">
        <v>0</v>
      </c>
      <c r="AH629" s="1134">
        <v>204.87187499999996</v>
      </c>
      <c r="AI629" s="144">
        <v>0</v>
      </c>
      <c r="AJ629" s="144">
        <v>0</v>
      </c>
      <c r="AK629" s="144">
        <v>0</v>
      </c>
      <c r="AL629" s="144">
        <v>0</v>
      </c>
      <c r="AM629" s="144">
        <v>0</v>
      </c>
      <c r="AN629" s="144">
        <v>0</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1887200.0000000007</v>
      </c>
      <c r="N630" s="144">
        <v>0</v>
      </c>
      <c r="O630" s="144">
        <v>1887200.0000000007</v>
      </c>
      <c r="P630" s="144">
        <v>1887200.0000000007</v>
      </c>
      <c r="Q630" s="144">
        <v>1845974.7572815535</v>
      </c>
      <c r="R630" s="144">
        <v>20000</v>
      </c>
      <c r="S630" s="144">
        <v>19563.106796116506</v>
      </c>
      <c r="T630" s="144">
        <v>20000.000000000007</v>
      </c>
      <c r="U630" s="144">
        <v>0</v>
      </c>
      <c r="V630" s="144">
        <v>0</v>
      </c>
      <c r="W630" s="144">
        <v>20000</v>
      </c>
      <c r="X630" s="144">
        <v>20000</v>
      </c>
      <c r="Y630" s="144">
        <v>720000</v>
      </c>
      <c r="Z630" s="1134">
        <v>0</v>
      </c>
      <c r="AA630" s="1134">
        <v>0</v>
      </c>
      <c r="AB630" s="1134">
        <v>0</v>
      </c>
      <c r="AC630" s="144">
        <v>0</v>
      </c>
      <c r="AD630" s="1134">
        <v>94.36</v>
      </c>
      <c r="AE630" s="144">
        <v>0</v>
      </c>
      <c r="AF630" s="144">
        <v>1887200.0000000007</v>
      </c>
      <c r="AG630" s="1134">
        <v>0</v>
      </c>
      <c r="AH630" s="1134">
        <v>209.99367187499999</v>
      </c>
      <c r="AI630" s="144">
        <v>0</v>
      </c>
      <c r="AJ630" s="144">
        <v>0</v>
      </c>
      <c r="AK630" s="144">
        <v>0</v>
      </c>
      <c r="AL630" s="144">
        <v>1887200.0000000007</v>
      </c>
      <c r="AM630" s="144">
        <v>0</v>
      </c>
      <c r="AN630" s="144">
        <v>1887200.0000000007</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1887200.0000000007</v>
      </c>
      <c r="N631" s="144">
        <v>0</v>
      </c>
      <c r="O631" s="144">
        <v>1887200.0000000007</v>
      </c>
      <c r="P631" s="144">
        <v>1887200.0000000007</v>
      </c>
      <c r="Q631" s="144">
        <v>1792208.5022151</v>
      </c>
      <c r="R631" s="144">
        <v>20000</v>
      </c>
      <c r="S631" s="144">
        <v>18993.307569045151</v>
      </c>
      <c r="T631" s="144">
        <v>20000</v>
      </c>
      <c r="U631" s="144">
        <v>0</v>
      </c>
      <c r="V631" s="144">
        <v>0</v>
      </c>
      <c r="W631" s="144">
        <v>20000</v>
      </c>
      <c r="X631" s="144">
        <v>20000</v>
      </c>
      <c r="Y631" s="144">
        <v>720000</v>
      </c>
      <c r="Z631" s="1134">
        <v>0</v>
      </c>
      <c r="AA631" s="1134">
        <v>0</v>
      </c>
      <c r="AB631" s="1134">
        <v>0</v>
      </c>
      <c r="AC631" s="144">
        <v>0</v>
      </c>
      <c r="AD631" s="1134">
        <v>94.36</v>
      </c>
      <c r="AE631" s="144">
        <v>0</v>
      </c>
      <c r="AF631" s="144">
        <v>1887200.0000000007</v>
      </c>
      <c r="AG631" s="1134">
        <v>0</v>
      </c>
      <c r="AH631" s="1134">
        <v>215.24351367187498</v>
      </c>
      <c r="AI631" s="144">
        <v>0</v>
      </c>
      <c r="AJ631" s="144">
        <v>0</v>
      </c>
      <c r="AK631" s="144">
        <v>0</v>
      </c>
      <c r="AL631" s="144">
        <v>1887200.0000000007</v>
      </c>
      <c r="AM631" s="144">
        <v>0</v>
      </c>
      <c r="AN631" s="144">
        <v>1887200.0000000007</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1887200.0000000007</v>
      </c>
      <c r="N632" s="144">
        <v>0</v>
      </c>
      <c r="O632" s="144">
        <v>1887200.0000000007</v>
      </c>
      <c r="P632" s="144">
        <v>1887200.0000000007</v>
      </c>
      <c r="Q632" s="144">
        <v>1740008.254577768</v>
      </c>
      <c r="R632" s="144">
        <v>20000</v>
      </c>
      <c r="S632" s="144">
        <v>18440.104435966165</v>
      </c>
      <c r="T632" s="144">
        <v>20000.000000000007</v>
      </c>
      <c r="U632" s="144">
        <v>0</v>
      </c>
      <c r="V632" s="144">
        <v>0</v>
      </c>
      <c r="W632" s="144">
        <v>20000</v>
      </c>
      <c r="X632" s="144">
        <v>20000</v>
      </c>
      <c r="Y632" s="144">
        <v>720000</v>
      </c>
      <c r="Z632" s="1134">
        <v>0</v>
      </c>
      <c r="AA632" s="1134">
        <v>0</v>
      </c>
      <c r="AB632" s="1134">
        <v>0</v>
      </c>
      <c r="AC632" s="144">
        <v>0</v>
      </c>
      <c r="AD632" s="1134">
        <v>94.36</v>
      </c>
      <c r="AE632" s="144">
        <v>0</v>
      </c>
      <c r="AF632" s="144">
        <v>1887200.0000000007</v>
      </c>
      <c r="AG632" s="1134">
        <v>0</v>
      </c>
      <c r="AH632" s="1134">
        <v>220.62460151367171</v>
      </c>
      <c r="AI632" s="144">
        <v>0</v>
      </c>
      <c r="AJ632" s="144">
        <v>0</v>
      </c>
      <c r="AK632" s="144">
        <v>0</v>
      </c>
      <c r="AL632" s="144">
        <v>1887200.0000000007</v>
      </c>
      <c r="AM632" s="144">
        <v>0</v>
      </c>
      <c r="AN632" s="144">
        <v>1887200.0000000007</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1887200.0000000007</v>
      </c>
      <c r="N633" s="144">
        <v>0</v>
      </c>
      <c r="O633" s="144">
        <v>1887200.0000000007</v>
      </c>
      <c r="P633" s="144">
        <v>1887200.0000000007</v>
      </c>
      <c r="Q633" s="144">
        <v>1689328.4025026876</v>
      </c>
      <c r="R633" s="144">
        <v>20000</v>
      </c>
      <c r="S633" s="144">
        <v>17903.01401550114</v>
      </c>
      <c r="T633" s="144">
        <v>20000</v>
      </c>
      <c r="U633" s="144">
        <v>0</v>
      </c>
      <c r="V633" s="144">
        <v>0</v>
      </c>
      <c r="W633" s="144">
        <v>20000</v>
      </c>
      <c r="X633" s="144">
        <v>20000</v>
      </c>
      <c r="Y633" s="144">
        <v>720000</v>
      </c>
      <c r="Z633" s="1134">
        <v>0</v>
      </c>
      <c r="AA633" s="1134">
        <v>0</v>
      </c>
      <c r="AB633" s="1134">
        <v>0</v>
      </c>
      <c r="AC633" s="144">
        <v>0</v>
      </c>
      <c r="AD633" s="1134">
        <v>94.36</v>
      </c>
      <c r="AE633" s="144">
        <v>0</v>
      </c>
      <c r="AF633" s="144">
        <v>1887200.0000000007</v>
      </c>
      <c r="AG633" s="1134">
        <v>0</v>
      </c>
      <c r="AH633" s="1134">
        <v>226.14021655151359</v>
      </c>
      <c r="AI633" s="144">
        <v>0</v>
      </c>
      <c r="AJ633" s="144">
        <v>0</v>
      </c>
      <c r="AK633" s="144">
        <v>0</v>
      </c>
      <c r="AL633" s="144">
        <v>1887200.0000000007</v>
      </c>
      <c r="AM633" s="144">
        <v>0</v>
      </c>
      <c r="AN633" s="144">
        <v>1887200.0000000007</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1887200.0000000007</v>
      </c>
      <c r="N634" s="144">
        <v>0</v>
      </c>
      <c r="O634" s="144">
        <v>1887200.0000000007</v>
      </c>
      <c r="P634" s="144">
        <v>1887200.0000000007</v>
      </c>
      <c r="Q634" s="144">
        <v>1640124.6626239684</v>
      </c>
      <c r="R634" s="144">
        <v>20000</v>
      </c>
      <c r="S634" s="144">
        <v>17381.567005340909</v>
      </c>
      <c r="T634" s="144">
        <v>20000</v>
      </c>
      <c r="U634" s="144">
        <v>0</v>
      </c>
      <c r="V634" s="144">
        <v>0</v>
      </c>
      <c r="W634" s="144">
        <v>20000</v>
      </c>
      <c r="X634" s="144">
        <v>20000</v>
      </c>
      <c r="Y634" s="144">
        <v>720000</v>
      </c>
      <c r="Z634" s="1134">
        <v>0</v>
      </c>
      <c r="AA634" s="1134">
        <v>0</v>
      </c>
      <c r="AB634" s="1134">
        <v>0</v>
      </c>
      <c r="AC634" s="144">
        <v>0</v>
      </c>
      <c r="AD634" s="1134">
        <v>94.36</v>
      </c>
      <c r="AE634" s="144">
        <v>0</v>
      </c>
      <c r="AF634" s="144">
        <v>1887200.0000000007</v>
      </c>
      <c r="AG634" s="1134">
        <v>0</v>
      </c>
      <c r="AH634" s="1134">
        <v>231.79372196530133</v>
      </c>
      <c r="AI634" s="144">
        <v>0</v>
      </c>
      <c r="AJ634" s="144">
        <v>0</v>
      </c>
      <c r="AK634" s="144">
        <v>0</v>
      </c>
      <c r="AL634" s="144">
        <v>1887200.0000000007</v>
      </c>
      <c r="AM634" s="144">
        <v>0</v>
      </c>
      <c r="AN634" s="144">
        <v>1887200.0000000007</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1887200.0000000007</v>
      </c>
      <c r="N635" s="144">
        <v>0</v>
      </c>
      <c r="O635" s="144">
        <v>1887200.0000000007</v>
      </c>
      <c r="P635" s="144">
        <v>1887200.0000000007</v>
      </c>
      <c r="Q635" s="144">
        <v>1592354.0413824935</v>
      </c>
      <c r="R635" s="144">
        <v>20000</v>
      </c>
      <c r="S635" s="144">
        <v>16875.307772175634</v>
      </c>
      <c r="T635" s="144">
        <v>20000</v>
      </c>
      <c r="U635" s="144">
        <v>0</v>
      </c>
      <c r="V635" s="144">
        <v>0</v>
      </c>
      <c r="W635" s="144">
        <v>20000</v>
      </c>
      <c r="X635" s="144">
        <v>20000</v>
      </c>
      <c r="Y635" s="144">
        <v>720000</v>
      </c>
      <c r="Z635" s="1134">
        <v>0</v>
      </c>
      <c r="AA635" s="1134">
        <v>0</v>
      </c>
      <c r="AB635" s="1134">
        <v>0</v>
      </c>
      <c r="AC635" s="144">
        <v>0</v>
      </c>
      <c r="AD635" s="1134">
        <v>94.36</v>
      </c>
      <c r="AE635" s="144">
        <v>0</v>
      </c>
      <c r="AF635" s="144">
        <v>1887200.0000000007</v>
      </c>
      <c r="AG635" s="1134">
        <v>0</v>
      </c>
      <c r="AH635" s="1134">
        <v>237.58856501443384</v>
      </c>
      <c r="AI635" s="144">
        <v>0</v>
      </c>
      <c r="AJ635" s="144">
        <v>0</v>
      </c>
      <c r="AK635" s="144">
        <v>0</v>
      </c>
      <c r="AL635" s="144">
        <v>1887200.0000000007</v>
      </c>
      <c r="AM635" s="144">
        <v>0</v>
      </c>
      <c r="AN635" s="144">
        <v>1887200.0000000007</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1887200.0000000007</v>
      </c>
      <c r="N636" s="144">
        <v>0</v>
      </c>
      <c r="O636" s="144">
        <v>1887200.0000000007</v>
      </c>
      <c r="P636" s="144">
        <v>1887200.0000000007</v>
      </c>
      <c r="Q636" s="144">
        <v>1545974.7974587316</v>
      </c>
      <c r="R636" s="144">
        <v>20000</v>
      </c>
      <c r="S636" s="144">
        <v>16383.793953568584</v>
      </c>
      <c r="T636" s="144">
        <v>20000</v>
      </c>
      <c r="U636" s="144">
        <v>0</v>
      </c>
      <c r="V636" s="144">
        <v>0</v>
      </c>
      <c r="W636" s="144">
        <v>20000</v>
      </c>
      <c r="X636" s="144">
        <v>20000</v>
      </c>
      <c r="Y636" s="144">
        <v>720000</v>
      </c>
      <c r="Z636" s="1134">
        <v>0</v>
      </c>
      <c r="AA636" s="1134">
        <v>0</v>
      </c>
      <c r="AB636" s="1134">
        <v>0</v>
      </c>
      <c r="AC636" s="144">
        <v>0</v>
      </c>
      <c r="AD636" s="1134">
        <v>94.36</v>
      </c>
      <c r="AE636" s="144">
        <v>0</v>
      </c>
      <c r="AF636" s="144">
        <v>1887200.0000000007</v>
      </c>
      <c r="AG636" s="1134">
        <v>0</v>
      </c>
      <c r="AH636" s="1134">
        <v>243.52827913979476</v>
      </c>
      <c r="AI636" s="144">
        <v>0</v>
      </c>
      <c r="AJ636" s="144">
        <v>0</v>
      </c>
      <c r="AK636" s="144">
        <v>0</v>
      </c>
      <c r="AL636" s="144">
        <v>1887200.0000000007</v>
      </c>
      <c r="AM636" s="144">
        <v>0</v>
      </c>
      <c r="AN636" s="144">
        <v>1887200.0000000007</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1887200.0000000007</v>
      </c>
      <c r="N637" s="144">
        <v>0</v>
      </c>
      <c r="O637" s="144">
        <v>1887200.0000000007</v>
      </c>
      <c r="P637" s="144">
        <v>1887200.0000000007</v>
      </c>
      <c r="Q637" s="144">
        <v>1500946.4052997392</v>
      </c>
      <c r="R637" s="144">
        <v>20000</v>
      </c>
      <c r="S637" s="144">
        <v>15906.596071425809</v>
      </c>
      <c r="T637" s="144">
        <v>20000</v>
      </c>
      <c r="U637" s="144">
        <v>0</v>
      </c>
      <c r="V637" s="144">
        <v>0</v>
      </c>
      <c r="W637" s="144">
        <v>20000</v>
      </c>
      <c r="X637" s="144">
        <v>20000</v>
      </c>
      <c r="Y637" s="144">
        <v>720000</v>
      </c>
      <c r="Z637" s="1134">
        <v>0</v>
      </c>
      <c r="AA637" s="1134">
        <v>0</v>
      </c>
      <c r="AB637" s="1134">
        <v>0</v>
      </c>
      <c r="AC637" s="144">
        <v>0</v>
      </c>
      <c r="AD637" s="1134">
        <v>94.36</v>
      </c>
      <c r="AE637" s="144">
        <v>0</v>
      </c>
      <c r="AF637" s="144">
        <v>1887200.0000000007</v>
      </c>
      <c r="AG637" s="1134">
        <v>0</v>
      </c>
      <c r="AH637" s="1134">
        <v>249.61648611828957</v>
      </c>
      <c r="AI637" s="144">
        <v>0</v>
      </c>
      <c r="AJ637" s="144">
        <v>0</v>
      </c>
      <c r="AK637" s="144">
        <v>0</v>
      </c>
      <c r="AL637" s="144">
        <v>1887200.0000000007</v>
      </c>
      <c r="AM637" s="144">
        <v>0</v>
      </c>
      <c r="AN637" s="144">
        <v>1887200.0000000007</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1887200.0000000007</v>
      </c>
      <c r="N638" s="144">
        <v>0</v>
      </c>
      <c r="O638" s="144">
        <v>1887200.0000000007</v>
      </c>
      <c r="P638" s="144">
        <v>1887200.0000000007</v>
      </c>
      <c r="Q638" s="144">
        <v>1457229.5197084844</v>
      </c>
      <c r="R638" s="144">
        <v>20000</v>
      </c>
      <c r="S638" s="144">
        <v>15443.297156724082</v>
      </c>
      <c r="T638" s="144">
        <v>20000</v>
      </c>
      <c r="U638" s="144">
        <v>0</v>
      </c>
      <c r="V638" s="144">
        <v>0</v>
      </c>
      <c r="W638" s="144">
        <v>20000</v>
      </c>
      <c r="X638" s="144">
        <v>20000</v>
      </c>
      <c r="Y638" s="144">
        <v>720000</v>
      </c>
      <c r="Z638" s="1134">
        <v>0</v>
      </c>
      <c r="AA638" s="1134">
        <v>0</v>
      </c>
      <c r="AB638" s="1134">
        <v>0</v>
      </c>
      <c r="AC638" s="144">
        <v>0</v>
      </c>
      <c r="AD638" s="1134">
        <v>94.36</v>
      </c>
      <c r="AE638" s="144">
        <v>0</v>
      </c>
      <c r="AF638" s="144">
        <v>1887200.0000000007</v>
      </c>
      <c r="AG638" s="1134">
        <v>0</v>
      </c>
      <c r="AH638" s="1134">
        <v>255.85689827124676</v>
      </c>
      <c r="AI638" s="144">
        <v>0</v>
      </c>
      <c r="AJ638" s="144">
        <v>0</v>
      </c>
      <c r="AK638" s="144">
        <v>0</v>
      </c>
      <c r="AL638" s="144">
        <v>1887200.0000000007</v>
      </c>
      <c r="AM638" s="144">
        <v>0</v>
      </c>
      <c r="AN638" s="144">
        <v>1887200.0000000007</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1887200.0000000007</v>
      </c>
      <c r="N639" s="144">
        <v>0</v>
      </c>
      <c r="O639" s="144">
        <v>1887200.0000000007</v>
      </c>
      <c r="P639" s="144">
        <v>1887200.0000000007</v>
      </c>
      <c r="Q639" s="144">
        <v>1414785.9414645482</v>
      </c>
      <c r="R639" s="144">
        <v>20000</v>
      </c>
      <c r="S639" s="144">
        <v>14993.492385169009</v>
      </c>
      <c r="T639" s="144">
        <v>20000</v>
      </c>
      <c r="U639" s="144">
        <v>0</v>
      </c>
      <c r="V639" s="144">
        <v>0</v>
      </c>
      <c r="W639" s="144">
        <v>20000</v>
      </c>
      <c r="X639" s="144">
        <v>20000</v>
      </c>
      <c r="Y639" s="144">
        <v>720000</v>
      </c>
      <c r="Z639" s="1134">
        <v>0</v>
      </c>
      <c r="AA639" s="1134">
        <v>0</v>
      </c>
      <c r="AB639" s="1134">
        <v>0</v>
      </c>
      <c r="AC639" s="144">
        <v>0</v>
      </c>
      <c r="AD639" s="1134">
        <v>94.36</v>
      </c>
      <c r="AE639" s="144">
        <v>0</v>
      </c>
      <c r="AF639" s="144">
        <v>1887200.0000000007</v>
      </c>
      <c r="AG639" s="1134">
        <v>0</v>
      </c>
      <c r="AH639" s="1134">
        <v>262.25332072802797</v>
      </c>
      <c r="AI639" s="144">
        <v>0</v>
      </c>
      <c r="AJ639" s="144">
        <v>0</v>
      </c>
      <c r="AK639" s="144">
        <v>0</v>
      </c>
      <c r="AL639" s="144">
        <v>1887200.0000000007</v>
      </c>
      <c r="AM639" s="144">
        <v>0</v>
      </c>
      <c r="AN639" s="144">
        <v>1887200.0000000007</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1887200.0000000007</v>
      </c>
      <c r="N640" s="144">
        <v>0</v>
      </c>
      <c r="O640" s="144">
        <v>1887200.0000000007</v>
      </c>
      <c r="P640" s="144">
        <v>1887200.0000000007</v>
      </c>
      <c r="Q640" s="144">
        <v>1373578.5839461633</v>
      </c>
      <c r="R640" s="144">
        <v>20000</v>
      </c>
      <c r="S640" s="144">
        <v>14556.788723465057</v>
      </c>
      <c r="T640" s="144">
        <v>20000</v>
      </c>
      <c r="U640" s="144">
        <v>0</v>
      </c>
      <c r="V640" s="144">
        <v>0</v>
      </c>
      <c r="W640" s="144">
        <v>20000</v>
      </c>
      <c r="X640" s="144">
        <v>20000</v>
      </c>
      <c r="Y640" s="144">
        <v>720000</v>
      </c>
      <c r="Z640" s="1134">
        <v>0</v>
      </c>
      <c r="AA640" s="1134">
        <v>0</v>
      </c>
      <c r="AB640" s="1134">
        <v>0</v>
      </c>
      <c r="AC640" s="144">
        <v>0</v>
      </c>
      <c r="AD640" s="1134">
        <v>94.36</v>
      </c>
      <c r="AE640" s="144">
        <v>0</v>
      </c>
      <c r="AF640" s="144">
        <v>1887200.0000000007</v>
      </c>
      <c r="AG640" s="1134">
        <v>0</v>
      </c>
      <c r="AH640" s="1134">
        <v>268.80965374622866</v>
      </c>
      <c r="AI640" s="144">
        <v>0</v>
      </c>
      <c r="AJ640" s="144">
        <v>0</v>
      </c>
      <c r="AK640" s="144">
        <v>0</v>
      </c>
      <c r="AL640" s="144">
        <v>1887200.0000000007</v>
      </c>
      <c r="AM640" s="144">
        <v>0</v>
      </c>
      <c r="AN640" s="144">
        <v>1887200.0000000007</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1887200.0000000007</v>
      </c>
      <c r="N641" s="144">
        <v>0</v>
      </c>
      <c r="O641" s="144">
        <v>1887200.0000000007</v>
      </c>
      <c r="P641" s="144">
        <v>1887200.0000000007</v>
      </c>
      <c r="Q641" s="144">
        <v>1333571.4407244306</v>
      </c>
      <c r="R641" s="144">
        <v>20000</v>
      </c>
      <c r="S641" s="144">
        <v>14132.804585888414</v>
      </c>
      <c r="T641" s="144">
        <v>20000.000000000007</v>
      </c>
      <c r="U641" s="144">
        <v>0</v>
      </c>
      <c r="V641" s="144">
        <v>0</v>
      </c>
      <c r="W641" s="144">
        <v>20000</v>
      </c>
      <c r="X641" s="144">
        <v>20000</v>
      </c>
      <c r="Y641" s="144">
        <v>720000</v>
      </c>
      <c r="Z641" s="1134">
        <v>0</v>
      </c>
      <c r="AA641" s="1134">
        <v>0</v>
      </c>
      <c r="AB641" s="1134">
        <v>0</v>
      </c>
      <c r="AC641" s="144">
        <v>0</v>
      </c>
      <c r="AD641" s="1134">
        <v>94.36</v>
      </c>
      <c r="AE641" s="144">
        <v>0</v>
      </c>
      <c r="AF641" s="144">
        <v>1887200.0000000007</v>
      </c>
      <c r="AG641" s="1134">
        <v>0</v>
      </c>
      <c r="AH641" s="1134">
        <v>275.52989508988423</v>
      </c>
      <c r="AI641" s="144">
        <v>0</v>
      </c>
      <c r="AJ641" s="144">
        <v>0</v>
      </c>
      <c r="AK641" s="144">
        <v>0</v>
      </c>
      <c r="AL641" s="144">
        <v>1887200.0000000007</v>
      </c>
      <c r="AM641" s="144">
        <v>0</v>
      </c>
      <c r="AN641" s="144">
        <v>1887200.0000000007</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1887200.0000000007</v>
      </c>
      <c r="N642" s="144">
        <v>0</v>
      </c>
      <c r="O642" s="144">
        <v>1887200.0000000007</v>
      </c>
      <c r="P642" s="144">
        <v>1887200.0000000007</v>
      </c>
      <c r="Q642" s="144">
        <v>1294729.5541013887</v>
      </c>
      <c r="R642" s="144">
        <v>20000</v>
      </c>
      <c r="S642" s="144">
        <v>13721.169500862537</v>
      </c>
      <c r="T642" s="144">
        <v>20000</v>
      </c>
      <c r="U642" s="144">
        <v>0</v>
      </c>
      <c r="V642" s="144">
        <v>0</v>
      </c>
      <c r="W642" s="144">
        <v>20000</v>
      </c>
      <c r="X642" s="144">
        <v>20000</v>
      </c>
      <c r="Y642" s="144">
        <v>720000</v>
      </c>
      <c r="Z642" s="1134">
        <v>0</v>
      </c>
      <c r="AA642" s="1134">
        <v>0</v>
      </c>
      <c r="AB642" s="1134">
        <v>0</v>
      </c>
      <c r="AC642" s="144">
        <v>0</v>
      </c>
      <c r="AD642" s="1134">
        <v>94.36</v>
      </c>
      <c r="AE642" s="144">
        <v>0</v>
      </c>
      <c r="AF642" s="144">
        <v>1887200.0000000007</v>
      </c>
      <c r="AG642" s="1134">
        <v>0</v>
      </c>
      <c r="AH642" s="1134">
        <v>282.41814246713142</v>
      </c>
      <c r="AI642" s="144">
        <v>0</v>
      </c>
      <c r="AJ642" s="144">
        <v>0</v>
      </c>
      <c r="AK642" s="144">
        <v>0</v>
      </c>
      <c r="AL642" s="144">
        <v>1887200.0000000007</v>
      </c>
      <c r="AM642" s="144">
        <v>0</v>
      </c>
      <c r="AN642" s="144">
        <v>1887200.0000000007</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1887200.0000000007</v>
      </c>
      <c r="N643" s="144">
        <v>0</v>
      </c>
      <c r="O643" s="144">
        <v>1887200.0000000007</v>
      </c>
      <c r="P643" s="144">
        <v>1887200.0000000007</v>
      </c>
      <c r="Q643" s="144">
        <v>1257018.9845644555</v>
      </c>
      <c r="R643" s="144">
        <v>20000</v>
      </c>
      <c r="S643" s="144">
        <v>13321.52378724518</v>
      </c>
      <c r="T643" s="144">
        <v>20000</v>
      </c>
      <c r="U643" s="144">
        <v>0</v>
      </c>
      <c r="V643" s="144">
        <v>0</v>
      </c>
      <c r="W643" s="144">
        <v>20000</v>
      </c>
      <c r="X643" s="144">
        <v>20000</v>
      </c>
      <c r="Y643" s="144">
        <v>720000</v>
      </c>
      <c r="Z643" s="1134">
        <v>0</v>
      </c>
      <c r="AA643" s="1134">
        <v>0</v>
      </c>
      <c r="AB643" s="1134">
        <v>0</v>
      </c>
      <c r="AC643" s="144">
        <v>0</v>
      </c>
      <c r="AD643" s="1134">
        <v>94.36</v>
      </c>
      <c r="AE643" s="144">
        <v>0</v>
      </c>
      <c r="AF643" s="144">
        <v>1887200.0000000007</v>
      </c>
      <c r="AG643" s="1134">
        <v>0</v>
      </c>
      <c r="AH643" s="1134">
        <v>289.47859602880959</v>
      </c>
      <c r="AI643" s="144">
        <v>0</v>
      </c>
      <c r="AJ643" s="144">
        <v>0</v>
      </c>
      <c r="AK643" s="144">
        <v>0</v>
      </c>
      <c r="AL643" s="144">
        <v>1887200.0000000007</v>
      </c>
      <c r="AM643" s="144">
        <v>0</v>
      </c>
      <c r="AN643" s="144">
        <v>1887200.0000000007</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1887200.0000000007</v>
      </c>
      <c r="N644" s="144">
        <v>0</v>
      </c>
      <c r="O644" s="144">
        <v>1887200.0000000007</v>
      </c>
      <c r="P644" s="144">
        <v>1887200.0000000007</v>
      </c>
      <c r="Q644" s="144">
        <v>1220406.781130539</v>
      </c>
      <c r="R644" s="144">
        <v>20000</v>
      </c>
      <c r="S644" s="144">
        <v>12933.518240043864</v>
      </c>
      <c r="T644" s="144">
        <v>20000</v>
      </c>
      <c r="U644" s="144">
        <v>0</v>
      </c>
      <c r="V644" s="144">
        <v>0</v>
      </c>
      <c r="W644" s="144">
        <v>20000</v>
      </c>
      <c r="X644" s="144">
        <v>20000</v>
      </c>
      <c r="Y644" s="144">
        <v>720000</v>
      </c>
      <c r="Z644" s="1134">
        <v>0</v>
      </c>
      <c r="AA644" s="1134">
        <v>0</v>
      </c>
      <c r="AB644" s="1134">
        <v>0</v>
      </c>
      <c r="AC644" s="144">
        <v>0</v>
      </c>
      <c r="AD644" s="1134">
        <v>94.36</v>
      </c>
      <c r="AE644" s="144">
        <v>0</v>
      </c>
      <c r="AF644" s="144">
        <v>1887200.0000000007</v>
      </c>
      <c r="AG644" s="1134">
        <v>0</v>
      </c>
      <c r="AH644" s="1134">
        <v>296.71556092952994</v>
      </c>
      <c r="AI644" s="144">
        <v>0</v>
      </c>
      <c r="AJ644" s="144">
        <v>0</v>
      </c>
      <c r="AK644" s="144">
        <v>0</v>
      </c>
      <c r="AL644" s="144">
        <v>1887200.0000000007</v>
      </c>
      <c r="AM644" s="144">
        <v>0</v>
      </c>
      <c r="AN644" s="144">
        <v>1887200.0000000007</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1887200.0000000007</v>
      </c>
      <c r="N645" s="144">
        <v>0</v>
      </c>
      <c r="O645" s="144">
        <v>1887200.0000000007</v>
      </c>
      <c r="P645" s="144">
        <v>1887200.0000000007</v>
      </c>
      <c r="Q645" s="144">
        <v>1184860.9525539214</v>
      </c>
      <c r="R645" s="144">
        <v>20000</v>
      </c>
      <c r="S645" s="144">
        <v>12556.813825285302</v>
      </c>
      <c r="T645" s="144">
        <v>20000</v>
      </c>
      <c r="U645" s="144">
        <v>0</v>
      </c>
      <c r="V645" s="144">
        <v>0</v>
      </c>
      <c r="W645" s="144">
        <v>20000</v>
      </c>
      <c r="X645" s="144">
        <v>20000</v>
      </c>
      <c r="Y645" s="144">
        <v>720000</v>
      </c>
      <c r="Z645" s="1134">
        <v>0</v>
      </c>
      <c r="AA645" s="1134">
        <v>0</v>
      </c>
      <c r="AB645" s="1134">
        <v>0</v>
      </c>
      <c r="AC645" s="144">
        <v>0</v>
      </c>
      <c r="AD645" s="1134">
        <v>94.36</v>
      </c>
      <c r="AE645" s="144">
        <v>0</v>
      </c>
      <c r="AF645" s="144">
        <v>1887200.0000000007</v>
      </c>
      <c r="AG645" s="1134">
        <v>0</v>
      </c>
      <c r="AH645" s="1134">
        <v>304.13344995276805</v>
      </c>
      <c r="AI645" s="144">
        <v>0</v>
      </c>
      <c r="AJ645" s="144">
        <v>0</v>
      </c>
      <c r="AK645" s="144">
        <v>0</v>
      </c>
      <c r="AL645" s="144">
        <v>1887200.0000000007</v>
      </c>
      <c r="AM645" s="144">
        <v>0</v>
      </c>
      <c r="AN645" s="144">
        <v>1887200.0000000007</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1887200.0000000007</v>
      </c>
      <c r="N646" s="144">
        <v>0</v>
      </c>
      <c r="O646" s="144">
        <v>1887200.0000000007</v>
      </c>
      <c r="P646" s="144">
        <v>1887200.0000000007</v>
      </c>
      <c r="Q646" s="144">
        <v>1150350.4393727393</v>
      </c>
      <c r="R646" s="144">
        <v>20000</v>
      </c>
      <c r="S646" s="144">
        <v>12191.081383772143</v>
      </c>
      <c r="T646" s="144">
        <v>20000</v>
      </c>
      <c r="U646" s="144">
        <v>0</v>
      </c>
      <c r="V646" s="144">
        <v>0</v>
      </c>
      <c r="W646" s="144">
        <v>20000</v>
      </c>
      <c r="X646" s="144">
        <v>20000</v>
      </c>
      <c r="Y646" s="144">
        <v>720000</v>
      </c>
      <c r="Z646" s="1134">
        <v>0</v>
      </c>
      <c r="AA646" s="1134">
        <v>0</v>
      </c>
      <c r="AB646" s="1134">
        <v>0</v>
      </c>
      <c r="AC646" s="144">
        <v>0</v>
      </c>
      <c r="AD646" s="1134">
        <v>94.36</v>
      </c>
      <c r="AE646" s="144">
        <v>0</v>
      </c>
      <c r="AF646" s="144">
        <v>1887200.0000000007</v>
      </c>
      <c r="AG646" s="1134">
        <v>0</v>
      </c>
      <c r="AH646" s="1134">
        <v>311.73678620158722</v>
      </c>
      <c r="AI646" s="144">
        <v>0</v>
      </c>
      <c r="AJ646" s="144">
        <v>0</v>
      </c>
      <c r="AK646" s="144">
        <v>0</v>
      </c>
      <c r="AL646" s="144">
        <v>1887200.0000000007</v>
      </c>
      <c r="AM646" s="144">
        <v>0</v>
      </c>
      <c r="AN646" s="144">
        <v>1887200.0000000007</v>
      </c>
      <c r="CJ646" s="166"/>
      <c r="CK646" s="166"/>
      <c r="CL646" s="166"/>
      <c r="CM646" s="166"/>
      <c r="CN646" s="166"/>
      <c r="CO646" s="166"/>
      <c r="CP646" s="166"/>
      <c r="CQ646" s="166"/>
      <c r="CR646" s="166"/>
      <c r="CS646" s="166"/>
      <c r="CT646" s="166"/>
      <c r="CU646" s="166"/>
      <c r="CV646" s="166"/>
    </row>
    <row r="647" spans="7:100">
      <c r="G647" s="1070"/>
      <c r="H647" s="1070"/>
    </row>
    <row r="648" spans="7:100">
      <c r="G648" s="1070"/>
      <c r="H648" s="1070"/>
    </row>
    <row r="649" spans="7:100">
      <c r="G649" s="1070"/>
      <c r="H649" s="1070"/>
    </row>
    <row r="650" spans="7:100">
      <c r="G650" s="1070"/>
      <c r="H650" s="1070"/>
    </row>
    <row r="651" spans="7:100">
      <c r="G651" s="1070"/>
      <c r="H651" s="1070"/>
    </row>
    <row r="652" spans="7:100">
      <c r="G652" s="1070"/>
      <c r="H652" s="1070"/>
    </row>
    <row r="653" spans="7:100">
      <c r="G653" s="1070"/>
      <c r="H653" s="1070"/>
    </row>
    <row r="654" spans="7:100">
      <c r="G654" s="1070"/>
      <c r="H654" s="1070"/>
    </row>
    <row r="655" spans="7:100">
      <c r="G655" s="1070"/>
      <c r="H655" s="1070"/>
    </row>
    <row r="656" spans="7:100">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64" orientation="landscape" cellComments="asDisplayed" r:id="rId1"/>
  <headerFooter alignWithMargins="0">
    <oddHeader>&amp;C&amp;A</oddHeader>
    <oddFooter>&amp;C&amp;F&amp;R&amp;D</oddFooter>
  </headerFooter>
  <legacyDrawing r:id="rId2"/>
</worksheet>
</file>

<file path=xl/worksheets/sheet39.xml><?xml version="1.0" encoding="utf-8"?>
<worksheet xmlns="http://schemas.openxmlformats.org/spreadsheetml/2006/main" xmlns:r="http://schemas.openxmlformats.org/officeDocument/2006/relationships">
  <sheetPr>
    <pageSetUpPr fitToPage="1"/>
  </sheetPr>
  <dimension ref="A1:IV813"/>
  <sheetViews>
    <sheetView topLeftCell="A47"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5" style="371" customWidth="1"/>
    <col min="9" max="11" width="14" style="371" customWidth="1"/>
    <col min="12" max="12" width="19.25" style="371" hidden="1" customWidth="1" outlineLevel="1"/>
    <col min="13" max="13" width="20.75" style="371" hidden="1" customWidth="1" outlineLevel="1"/>
    <col min="14" max="14" width="17.75" style="371" hidden="1" customWidth="1" outlineLevel="1"/>
    <col min="15" max="15" width="19.375" style="371" hidden="1" customWidth="1" outlineLevel="1"/>
    <col min="16" max="16" width="16.8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2.875" style="371" customWidth="1" collapsed="1"/>
    <col min="22" max="23" width="12.375" style="371" customWidth="1"/>
    <col min="24" max="24" width="12.875" style="371" customWidth="1"/>
    <col min="25" max="25" width="11.25" style="371" customWidth="1"/>
    <col min="26" max="26" width="12.25" style="371" customWidth="1"/>
    <col min="27" max="27" width="12.875" style="371" customWidth="1"/>
    <col min="28" max="28" width="11.375" style="1092" customWidth="1"/>
    <col min="29" max="29" width="19.25" style="371" customWidth="1"/>
    <col min="30" max="30" width="10.125" style="1092" customWidth="1"/>
    <col min="31" max="31" width="18.25" style="371" customWidth="1"/>
    <col min="32" max="32" width="10.125" style="1092" customWidth="1"/>
    <col min="33" max="33" width="10" style="1092" customWidth="1"/>
    <col min="34" max="34" width="11.75" style="371" customWidth="1"/>
    <col min="35" max="35" width="17.875" style="371" customWidth="1"/>
    <col min="36" max="36" width="10.25" style="371" customWidth="1"/>
    <col min="37" max="37" width="9.75" style="1092" customWidth="1"/>
    <col min="38" max="39" width="24.25" style="371" customWidth="1"/>
    <col min="40" max="42" width="24.25" style="206" customWidth="1"/>
    <col min="43" max="43" width="9.125" style="206" customWidth="1"/>
    <col min="44" max="44" width="18" style="206" customWidth="1"/>
    <col min="45" max="64" width="0.75" style="206" customWidth="1"/>
    <col min="65" max="65" width="2" style="206" customWidth="1"/>
    <col min="66" max="66" width="15" customWidth="1"/>
    <col min="67" max="16384" width="8.75" style="206"/>
  </cols>
  <sheetData>
    <row r="1" spans="1:256">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5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56">
      <c r="U3" s="206"/>
      <c r="Z3" s="206"/>
    </row>
    <row r="4" spans="1:256">
      <c r="I4" s="206"/>
      <c r="J4" s="206"/>
      <c r="K4" s="206"/>
      <c r="P4"/>
      <c r="Q4" s="426"/>
      <c r="R4" s="113"/>
      <c r="U4" s="206"/>
      <c r="V4" s="206"/>
      <c r="W4" s="206"/>
      <c r="X4" s="206"/>
      <c r="Y4" s="206"/>
      <c r="Z4" s="206"/>
    </row>
    <row r="5" spans="1:256">
      <c r="I5" s="206"/>
      <c r="J5" s="206"/>
      <c r="K5" s="206"/>
      <c r="P5"/>
      <c r="Q5" s="426"/>
      <c r="R5" s="113"/>
      <c r="U5" s="206"/>
      <c r="V5" s="206"/>
      <c r="W5" s="206"/>
      <c r="X5" s="206"/>
      <c r="Y5" s="206"/>
      <c r="Z5" s="206"/>
    </row>
    <row r="6" spans="1:256" ht="20.25">
      <c r="I6" s="206"/>
      <c r="J6" s="206"/>
      <c r="K6" s="206"/>
      <c r="P6"/>
      <c r="Q6" s="426"/>
      <c r="R6" s="113"/>
      <c r="U6" s="995" t="s">
        <v>1071</v>
      </c>
      <c r="V6" s="206"/>
      <c r="W6" s="206"/>
      <c r="X6" s="206"/>
      <c r="Y6" s="206"/>
      <c r="Z6" s="206"/>
    </row>
    <row r="7" spans="1:256">
      <c r="I7" s="206"/>
      <c r="J7" s="206"/>
      <c r="K7" s="206"/>
      <c r="P7"/>
      <c r="Q7" s="426"/>
      <c r="R7" s="113"/>
      <c r="U7" s="206"/>
      <c r="V7" s="206"/>
      <c r="W7" s="206"/>
      <c r="X7" s="206"/>
      <c r="Y7" s="206"/>
      <c r="Z7" s="206"/>
    </row>
    <row r="8" spans="1:256">
      <c r="I8" s="206"/>
      <c r="J8" s="206"/>
      <c r="K8" s="206"/>
      <c r="P8"/>
      <c r="Q8" s="426"/>
      <c r="R8" s="113"/>
      <c r="U8" s="1093" t="s">
        <v>914</v>
      </c>
      <c r="V8" s="996" t="s">
        <v>110</v>
      </c>
      <c r="W8" s="392"/>
      <c r="X8" s="213"/>
      <c r="Y8" s="470"/>
      <c r="Z8" s="216"/>
    </row>
    <row r="9" spans="1:256">
      <c r="I9" s="206"/>
      <c r="J9" s="206"/>
      <c r="K9" s="206"/>
      <c r="P9"/>
      <c r="Q9" s="426"/>
      <c r="R9" s="113"/>
      <c r="U9" s="1094" t="s">
        <v>915</v>
      </c>
      <c r="V9" s="1384">
        <v>41537</v>
      </c>
      <c r="W9" s="398"/>
      <c r="X9" s="216"/>
      <c r="Y9" s="235"/>
      <c r="Z9" s="216"/>
    </row>
    <row r="10" spans="1:256">
      <c r="I10" s="206"/>
      <c r="J10" s="206"/>
      <c r="K10" s="206"/>
      <c r="P10" s="838" t="s">
        <v>674</v>
      </c>
      <c r="Q10" s="838" t="s">
        <v>675</v>
      </c>
      <c r="R10" s="838" t="s">
        <v>916</v>
      </c>
      <c r="U10" s="1096" t="s">
        <v>430</v>
      </c>
      <c r="V10" s="1001" t="s">
        <v>763</v>
      </c>
      <c r="W10" s="416"/>
      <c r="X10" s="219"/>
      <c r="Y10" s="243"/>
      <c r="Z10" s="216"/>
    </row>
    <row r="11" spans="1:256" ht="15.75" customHeight="1">
      <c r="I11" s="206"/>
      <c r="J11" s="206"/>
      <c r="K11" s="206"/>
      <c r="P11" t="s">
        <v>677</v>
      </c>
      <c r="Q11" s="426" t="s">
        <v>678</v>
      </c>
      <c r="R11" s="144">
        <v>195.71635116836947</v>
      </c>
      <c r="U11" s="1003" t="s">
        <v>1072</v>
      </c>
      <c r="V11" s="1004"/>
      <c r="W11" s="1004"/>
      <c r="X11" s="1004"/>
      <c r="Y11" s="1005"/>
      <c r="Z11" s="1385"/>
    </row>
    <row r="12" spans="1:256">
      <c r="I12" s="206"/>
      <c r="J12" s="206"/>
      <c r="K12" s="206"/>
      <c r="P12" t="s">
        <v>680</v>
      </c>
      <c r="Q12" s="426" t="s">
        <v>681</v>
      </c>
      <c r="R12" s="144">
        <v>211.02795101843554</v>
      </c>
      <c r="U12" s="1006"/>
      <c r="V12" s="1007"/>
      <c r="W12" s="1007"/>
      <c r="X12" s="1007"/>
      <c r="Y12" s="1008"/>
      <c r="Z12" s="1385"/>
    </row>
    <row r="13" spans="1:256">
      <c r="G13" s="371" t="s">
        <v>1073</v>
      </c>
      <c r="I13" s="206"/>
      <c r="J13" s="206"/>
      <c r="K13" s="206"/>
      <c r="P13" t="s">
        <v>683</v>
      </c>
      <c r="Q13" s="426" t="s">
        <v>684</v>
      </c>
      <c r="R13" s="144">
        <v>178.42970768261202</v>
      </c>
      <c r="U13" s="1006"/>
      <c r="V13" s="1007"/>
      <c r="W13" s="1007"/>
      <c r="X13" s="1007"/>
      <c r="Y13" s="1008"/>
      <c r="Z13" s="1385"/>
    </row>
    <row r="14" spans="1:256">
      <c r="G14" s="371" t="s">
        <v>1074</v>
      </c>
      <c r="I14" s="206"/>
      <c r="J14" s="206"/>
      <c r="K14" s="206"/>
      <c r="P14" t="s">
        <v>686</v>
      </c>
      <c r="Q14" s="426" t="s">
        <v>687</v>
      </c>
      <c r="R14" s="144">
        <v>211.02795101843554</v>
      </c>
      <c r="U14" s="1386"/>
      <c r="V14" s="1387"/>
      <c r="W14" s="1387"/>
      <c r="X14" s="1387"/>
      <c r="Y14" s="1388"/>
      <c r="Z14" s="1385"/>
    </row>
    <row r="15" spans="1:256"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1015"/>
      <c r="Y15" s="1015"/>
      <c r="Z15" s="206"/>
      <c r="AA15" s="371"/>
      <c r="AB15" s="1092"/>
      <c r="AC15" s="371"/>
      <c r="AD15" s="1092"/>
      <c r="AE15" s="371"/>
      <c r="AF15" s="1092"/>
      <c r="AG15" s="1092"/>
      <c r="AH15" s="371"/>
      <c r="AI15" s="371"/>
      <c r="AJ15" s="371"/>
      <c r="AK15" s="1092"/>
      <c r="AL15" s="371"/>
      <c r="AM15" s="371"/>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c r="HX15" s="206"/>
      <c r="HY15" s="206"/>
      <c r="HZ15" s="206"/>
      <c r="IA15" s="206"/>
      <c r="IB15" s="206"/>
      <c r="IC15" s="206"/>
      <c r="ID15" s="206"/>
      <c r="IE15" s="206"/>
      <c r="IF15" s="206"/>
      <c r="IG15" s="206"/>
      <c r="IH15" s="206"/>
      <c r="II15" s="206"/>
      <c r="IJ15" s="206"/>
      <c r="IK15" s="206"/>
      <c r="IL15" s="206"/>
      <c r="IM15" s="206"/>
      <c r="IN15" s="206"/>
      <c r="IO15" s="206"/>
      <c r="IP15" s="206"/>
      <c r="IQ15" s="206"/>
      <c r="IR15" s="206"/>
      <c r="IS15" s="206"/>
      <c r="IT15" s="206"/>
      <c r="IU15" s="206"/>
      <c r="IV15" s="206"/>
    </row>
    <row r="16" spans="1:256"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75"/>
      <c r="Y16" s="1275"/>
      <c r="Z16" s="1275"/>
      <c r="AA16" s="1275"/>
      <c r="AB16" s="1389" t="s">
        <v>1075</v>
      </c>
      <c r="AC16" s="1024"/>
      <c r="AD16" s="1108"/>
      <c r="AE16" s="1024"/>
      <c r="AF16" s="1389" t="s">
        <v>928</v>
      </c>
      <c r="AG16" s="1108"/>
      <c r="AH16" s="1024"/>
      <c r="AI16" s="1025"/>
      <c r="AJ16" s="1021" t="s">
        <v>929</v>
      </c>
      <c r="AK16" s="1234"/>
      <c r="AL16" s="1022"/>
      <c r="AM16" s="1017" t="s">
        <v>925</v>
      </c>
      <c r="AN16" s="1018"/>
      <c r="AO16" s="1018"/>
      <c r="AP16" s="1019"/>
      <c r="AQ16" s="236"/>
      <c r="AR16" s="236"/>
      <c r="AS16" s="236"/>
      <c r="AT16" s="236"/>
      <c r="AU16" s="236"/>
      <c r="AV16" s="236"/>
      <c r="AW16" s="236"/>
      <c r="AX16" s="236"/>
      <c r="AY16" s="236"/>
      <c r="AZ16" s="236"/>
      <c r="BA16" s="236"/>
      <c r="BB16" s="236"/>
      <c r="BC16" s="236"/>
      <c r="BD16" s="236"/>
      <c r="BE16" s="236"/>
      <c r="BF16" s="236"/>
      <c r="BG16" s="236"/>
      <c r="BH16" s="236"/>
      <c r="BI16" s="236"/>
      <c r="BJ16" s="236"/>
      <c r="BK16" s="236"/>
      <c r="BL16" s="236"/>
      <c r="BM16" s="236"/>
      <c r="BN1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c r="HX16" s="206"/>
      <c r="HY16" s="206"/>
      <c r="HZ16" s="206"/>
      <c r="IA16" s="206"/>
      <c r="IB16" s="206"/>
      <c r="IC16" s="206"/>
      <c r="ID16" s="206"/>
      <c r="IE16" s="206"/>
      <c r="IF16" s="206"/>
      <c r="IG16" s="206"/>
      <c r="IH16" s="206"/>
      <c r="II16" s="206"/>
      <c r="IJ16" s="206"/>
      <c r="IK16" s="206"/>
      <c r="IL16" s="206"/>
      <c r="IM16" s="206"/>
      <c r="IN16" s="206"/>
      <c r="IO16" s="206"/>
      <c r="IP16" s="206"/>
      <c r="IQ16" s="206"/>
      <c r="IR16" s="206"/>
      <c r="IS16" s="206"/>
      <c r="IT16" s="206"/>
      <c r="IU16" s="206"/>
      <c r="IV16" s="206"/>
    </row>
    <row r="17" spans="1:256"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344"/>
      <c r="Y17" s="1279" t="s">
        <v>1018</v>
      </c>
      <c r="Z17" s="1279"/>
      <c r="AA17" s="1279"/>
      <c r="AB17" s="1302"/>
      <c r="AC17" s="1390"/>
      <c r="AD17" s="1302"/>
      <c r="AE17" s="1390"/>
      <c r="AF17" s="1110" t="s">
        <v>963</v>
      </c>
      <c r="AG17" s="1110" t="s">
        <v>964</v>
      </c>
      <c r="AH17" s="1042" t="s">
        <v>941</v>
      </c>
      <c r="AI17" s="1112" t="s">
        <v>965</v>
      </c>
      <c r="AJ17" s="1033" t="s">
        <v>420</v>
      </c>
      <c r="AK17" s="1211" t="s">
        <v>421</v>
      </c>
      <c r="AL17" s="1033" t="s">
        <v>1</v>
      </c>
      <c r="AM17" s="1026" t="s">
        <v>323</v>
      </c>
      <c r="AN17" s="1026" t="s">
        <v>930</v>
      </c>
      <c r="AO17" s="1026" t="s">
        <v>931</v>
      </c>
      <c r="AP17" s="1026" t="s">
        <v>968</v>
      </c>
      <c r="AQ17" s="958"/>
      <c r="AR17" s="958"/>
      <c r="AS17" s="958"/>
      <c r="AT17" s="958"/>
      <c r="AU17" s="958"/>
      <c r="AV17" s="958"/>
      <c r="AW17" s="958"/>
      <c r="AX17" s="958"/>
      <c r="AY17" s="958"/>
      <c r="AZ17" s="958"/>
      <c r="BA17" s="958"/>
      <c r="BB17" s="958"/>
      <c r="BC17" s="958"/>
      <c r="BD17" s="958"/>
      <c r="BE17" s="958"/>
      <c r="BF17" s="958"/>
      <c r="BG17" s="958"/>
      <c r="BH17" s="958"/>
      <c r="BI17" s="958"/>
      <c r="BJ17" s="958"/>
      <c r="BK17" s="958"/>
      <c r="BL17" s="958"/>
      <c r="BM17" s="958"/>
      <c r="BN17"/>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c r="HX17" s="1016"/>
      <c r="HY17" s="1016"/>
      <c r="HZ17" s="1016"/>
      <c r="IA17" s="1016"/>
      <c r="IB17" s="1016"/>
      <c r="IC17" s="1016"/>
      <c r="ID17" s="1016"/>
      <c r="IE17" s="1016"/>
      <c r="IF17" s="1016"/>
      <c r="IG17" s="1016"/>
      <c r="IH17" s="1016"/>
      <c r="II17" s="1016"/>
      <c r="IJ17" s="1016"/>
      <c r="IK17" s="1016"/>
      <c r="IL17" s="1016"/>
      <c r="IM17" s="1016"/>
      <c r="IN17" s="1016"/>
      <c r="IO17" s="1016"/>
      <c r="IP17" s="1016"/>
      <c r="IQ17" s="1016"/>
      <c r="IR17" s="1016"/>
      <c r="IS17" s="1016"/>
      <c r="IT17" s="1016"/>
      <c r="IU17" s="1016"/>
      <c r="IV17" s="1016"/>
    </row>
    <row r="18" spans="1:256"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113" t="s">
        <v>1076</v>
      </c>
      <c r="Y18" s="1034" t="s">
        <v>421</v>
      </c>
      <c r="Z18" s="1152" t="s">
        <v>1023</v>
      </c>
      <c r="AA18" s="1033" t="s">
        <v>1024</v>
      </c>
      <c r="AB18" s="1110" t="s">
        <v>1077</v>
      </c>
      <c r="AC18" s="1113" t="s">
        <v>1078</v>
      </c>
      <c r="AD18" s="1110" t="s">
        <v>1079</v>
      </c>
      <c r="AE18" s="1113" t="s">
        <v>1080</v>
      </c>
      <c r="AF18" s="1114"/>
      <c r="AG18" s="1114"/>
      <c r="AH18" s="1042"/>
      <c r="AI18" s="1115"/>
      <c r="AJ18" s="1043"/>
      <c r="AK18" s="1214" t="s">
        <v>1081</v>
      </c>
      <c r="AL18" s="1043"/>
      <c r="AM18" s="1036"/>
      <c r="AN18" s="1036" t="s">
        <v>943</v>
      </c>
      <c r="AO18" s="1036" t="s">
        <v>944</v>
      </c>
      <c r="AP18" s="1116"/>
      <c r="AQ18" s="958"/>
      <c r="AR18" s="958"/>
      <c r="AS18" s="958"/>
      <c r="AT18" s="958"/>
      <c r="AU18" s="958"/>
      <c r="AV18" s="958"/>
      <c r="AW18" s="958"/>
      <c r="AX18" s="958"/>
      <c r="AY18" s="958"/>
      <c r="AZ18" s="958"/>
      <c r="BA18" s="958"/>
      <c r="BB18" s="958"/>
      <c r="BC18" s="958"/>
      <c r="BD18" s="958"/>
      <c r="BE18" s="958"/>
      <c r="BF18" s="958"/>
      <c r="BG18" s="958"/>
      <c r="BH18" s="958"/>
      <c r="BI18" s="958"/>
      <c r="BJ18" s="958"/>
      <c r="BK18" s="958"/>
      <c r="BL18" s="958"/>
      <c r="BM18" s="958"/>
      <c r="BN18"/>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c r="HX18" s="1016"/>
      <c r="HY18" s="1016"/>
      <c r="HZ18" s="1016"/>
      <c r="IA18" s="1016"/>
      <c r="IB18" s="1016"/>
      <c r="IC18" s="1016"/>
      <c r="ID18" s="1016"/>
      <c r="IE18" s="1016"/>
      <c r="IF18" s="1016"/>
      <c r="IG18" s="1016"/>
      <c r="IH18" s="1016"/>
      <c r="II18" s="1016"/>
      <c r="IJ18" s="1016"/>
      <c r="IK18" s="1016"/>
      <c r="IL18" s="1016"/>
      <c r="IM18" s="1016"/>
      <c r="IN18" s="1016"/>
      <c r="IO18" s="1016"/>
      <c r="IP18" s="1016"/>
      <c r="IQ18" s="1016"/>
      <c r="IR18" s="1016"/>
      <c r="IS18" s="1016"/>
      <c r="IT18" s="1016"/>
      <c r="IU18" s="1016"/>
      <c r="IV18" s="1016"/>
    </row>
    <row r="19" spans="1:256"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050" t="s">
        <v>416</v>
      </c>
      <c r="Y19" s="1051" t="s">
        <v>416</v>
      </c>
      <c r="Z19" s="1052" t="s">
        <v>416</v>
      </c>
      <c r="AA19" s="1051" t="s">
        <v>416</v>
      </c>
      <c r="AB19" s="1118" t="s">
        <v>502</v>
      </c>
      <c r="AC19" s="1051"/>
      <c r="AD19" s="1118" t="s">
        <v>416</v>
      </c>
      <c r="AE19" s="1051"/>
      <c r="AF19" s="1118" t="s">
        <v>502</v>
      </c>
      <c r="AG19" s="1117" t="s">
        <v>502</v>
      </c>
      <c r="AH19" s="1051" t="s">
        <v>502</v>
      </c>
      <c r="AI19" s="1051" t="s">
        <v>398</v>
      </c>
      <c r="AJ19" s="1053" t="s">
        <v>502</v>
      </c>
      <c r="AK19" s="1117" t="s">
        <v>502</v>
      </c>
      <c r="AL19" s="1053" t="s">
        <v>398</v>
      </c>
      <c r="AM19" s="1047" t="s">
        <v>398</v>
      </c>
      <c r="AN19" s="292" t="s">
        <v>398</v>
      </c>
      <c r="AO19" s="292" t="s">
        <v>398</v>
      </c>
      <c r="AP19" s="292" t="s">
        <v>398</v>
      </c>
      <c r="AQ19" s="889"/>
      <c r="AR19" s="889"/>
      <c r="AS19" s="889"/>
      <c r="AT19" s="889"/>
      <c r="AU19" s="889"/>
      <c r="AV19" s="889"/>
      <c r="AW19" s="889"/>
      <c r="AX19" s="889"/>
      <c r="AY19" s="889"/>
      <c r="AZ19" s="889"/>
      <c r="BA19" s="889"/>
      <c r="BB19" s="889"/>
      <c r="BC19" s="889"/>
      <c r="BD19" s="889"/>
      <c r="BE19" s="889"/>
      <c r="BF19" s="889"/>
      <c r="BG19" s="889"/>
      <c r="BH19" s="889"/>
      <c r="BI19" s="889"/>
      <c r="BJ19" s="889"/>
      <c r="BK19" s="889"/>
      <c r="BL19" s="889"/>
      <c r="BM19" s="889"/>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c r="HX19" s="252"/>
      <c r="HY19" s="252"/>
      <c r="HZ19" s="252"/>
      <c r="IA19" s="252"/>
      <c r="IB19" s="252"/>
      <c r="IC19" s="252"/>
      <c r="ID19" s="252"/>
      <c r="IE19" s="252"/>
      <c r="IF19" s="252"/>
      <c r="IG19" s="252"/>
      <c r="IH19" s="252"/>
      <c r="II19" s="252"/>
      <c r="IJ19" s="252"/>
      <c r="IK19" s="252"/>
      <c r="IL19" s="252"/>
      <c r="IM19" s="252"/>
      <c r="IN19" s="252"/>
      <c r="IO19" s="252"/>
      <c r="IP19" s="252"/>
      <c r="IQ19" s="252"/>
      <c r="IR19" s="252"/>
      <c r="IS19" s="252"/>
      <c r="IT19" s="252"/>
      <c r="IU19" s="252"/>
      <c r="IV19" s="252"/>
    </row>
    <row r="20" spans="1:256" ht="15.75" customHeight="1">
      <c r="F20" s="232"/>
      <c r="G20" s="1054" t="s">
        <v>949</v>
      </c>
      <c r="H20" s="236"/>
      <c r="I20" s="398"/>
      <c r="J20" s="1055"/>
      <c r="K20" s="1055"/>
      <c r="L20" s="292"/>
      <c r="M20" s="292"/>
      <c r="N20" s="292"/>
      <c r="O20" s="292"/>
      <c r="P20" s="292"/>
      <c r="Q20" s="292"/>
      <c r="R20" s="292"/>
      <c r="S20" s="292"/>
      <c r="T20" s="292"/>
      <c r="U20" s="1056"/>
      <c r="V20" s="913"/>
      <c r="W20" s="525"/>
      <c r="X20" s="1049"/>
      <c r="Y20" s="891"/>
      <c r="Z20" s="838"/>
      <c r="AA20" s="891"/>
      <c r="AB20" s="1292">
        <v>3.5000000000000003E-2</v>
      </c>
      <c r="AC20" s="1217"/>
      <c r="AD20" s="1292">
        <v>3.5000000000000003E-2</v>
      </c>
      <c r="AE20" s="1217"/>
      <c r="AF20" s="1292">
        <v>2.5000000000000001E-2</v>
      </c>
      <c r="AG20" s="1292">
        <v>2.5000000000000001E-2</v>
      </c>
      <c r="AH20" s="1292">
        <v>2.5000000000000001E-2</v>
      </c>
      <c r="AI20" s="891"/>
      <c r="AJ20" s="1292">
        <v>2.5000000000000001E-2</v>
      </c>
      <c r="AK20" s="1292">
        <v>2.5000000000000001E-2</v>
      </c>
      <c r="AL20" s="1295"/>
      <c r="AM20" s="1047"/>
      <c r="AN20" s="292"/>
      <c r="AO20" s="292"/>
      <c r="AP20" s="292"/>
      <c r="AQ20" s="889"/>
      <c r="AR20" s="889"/>
      <c r="AS20" s="889"/>
      <c r="AT20" s="889"/>
      <c r="AU20" s="889"/>
      <c r="AV20" s="889"/>
      <c r="AW20" s="889"/>
      <c r="AX20" s="889"/>
      <c r="AY20" s="889"/>
      <c r="AZ20" s="889"/>
      <c r="BA20" s="889"/>
      <c r="BB20" s="889"/>
      <c r="BC20" s="889"/>
      <c r="BD20" s="889"/>
      <c r="BE20" s="889"/>
      <c r="BF20" s="889"/>
      <c r="BG20" s="889"/>
      <c r="BH20" s="889"/>
      <c r="BI20" s="889"/>
      <c r="BJ20" s="889"/>
      <c r="BK20" s="889"/>
      <c r="BL20" s="889"/>
      <c r="BM20" s="889"/>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c r="HX20" s="252"/>
      <c r="HY20" s="252"/>
      <c r="HZ20" s="252"/>
      <c r="IA20" s="252"/>
      <c r="IB20" s="252"/>
      <c r="IC20" s="252"/>
      <c r="ID20" s="252"/>
      <c r="IE20" s="252"/>
      <c r="IF20" s="252"/>
      <c r="IG20" s="252"/>
      <c r="IH20" s="252"/>
      <c r="II20" s="252"/>
      <c r="IJ20" s="252"/>
      <c r="IK20" s="252"/>
      <c r="IL20" s="252"/>
      <c r="IM20" s="252"/>
      <c r="IN20" s="252"/>
      <c r="IO20" s="252"/>
      <c r="IP20" s="252"/>
      <c r="IQ20" s="252"/>
      <c r="IR20" s="252"/>
      <c r="IS20" s="252"/>
      <c r="IT20" s="252"/>
      <c r="IU20" s="252"/>
      <c r="IV20" s="252"/>
    </row>
    <row r="21" spans="1:256" s="144" customFormat="1" ht="15.75" customHeight="1">
      <c r="A21" s="994"/>
      <c r="B21" s="994"/>
      <c r="C21" s="236"/>
      <c r="D21" s="236"/>
      <c r="E21" s="236"/>
      <c r="F21" s="1060"/>
      <c r="G21" s="1061" t="s">
        <v>950</v>
      </c>
      <c r="H21" s="1062"/>
      <c r="I21" s="398"/>
      <c r="J21" s="1063"/>
      <c r="K21" s="1064"/>
      <c r="L21" s="1066">
        <v>60700924.288957812</v>
      </c>
      <c r="M21" s="1066">
        <v>173338339.29212865</v>
      </c>
      <c r="N21" s="1066">
        <v>0</v>
      </c>
      <c r="O21" s="1066">
        <v>173338339.29212865</v>
      </c>
      <c r="P21" s="1067">
        <v>173338339.29212865</v>
      </c>
      <c r="Q21" s="1067">
        <v>186899226.12693799</v>
      </c>
      <c r="R21" s="1067">
        <v>885660.99999999686</v>
      </c>
      <c r="S21" s="1067">
        <v>1047466.9748346582</v>
      </c>
      <c r="T21" s="1067">
        <v>885660.99999999686</v>
      </c>
      <c r="U21" s="1068">
        <v>885660.99999999686</v>
      </c>
      <c r="V21" s="1066">
        <v>579868.00000000058</v>
      </c>
      <c r="W21" s="1065">
        <v>0</v>
      </c>
      <c r="X21" s="1069">
        <v>305792.99999999627</v>
      </c>
      <c r="Y21" s="1066">
        <v>0</v>
      </c>
      <c r="Z21" s="1069" t="s">
        <v>740</v>
      </c>
      <c r="AA21" s="1066" t="s">
        <v>740</v>
      </c>
      <c r="AB21" s="1121" t="s">
        <v>740</v>
      </c>
      <c r="AC21" s="1066">
        <v>34691780.500773214</v>
      </c>
      <c r="AD21" s="1121"/>
      <c r="AE21" s="1066">
        <v>6295367.2200000007</v>
      </c>
      <c r="AF21" s="1121" t="s">
        <v>740</v>
      </c>
      <c r="AG21" s="1120" t="s">
        <v>740</v>
      </c>
      <c r="AH21" s="1066" t="s">
        <v>740</v>
      </c>
      <c r="AI21" s="1066">
        <v>24352809.620000001</v>
      </c>
      <c r="AJ21" s="1066" t="s">
        <v>740</v>
      </c>
      <c r="AK21" s="1120" t="s">
        <v>740</v>
      </c>
      <c r="AL21" s="1069">
        <v>7262228.6399999997</v>
      </c>
      <c r="AM21" s="1296">
        <v>60700924.288957812</v>
      </c>
      <c r="AN21" s="1122">
        <v>173338339.29212865</v>
      </c>
      <c r="AO21" s="1122">
        <v>0</v>
      </c>
      <c r="AP21" s="1122">
        <v>173338339.29212865</v>
      </c>
      <c r="AQ21" s="776"/>
      <c r="AR21" s="776"/>
      <c r="AS21" s="776"/>
      <c r="AT21" s="776"/>
      <c r="AU21" s="776"/>
      <c r="AV21" s="776"/>
      <c r="AW21" s="776"/>
      <c r="AX21" s="776"/>
      <c r="AY21" s="776"/>
      <c r="AZ21" s="776"/>
      <c r="BA21" s="776"/>
      <c r="BB21" s="776"/>
      <c r="BC21" s="776"/>
      <c r="BD21" s="776"/>
      <c r="BE21" s="776"/>
      <c r="BF21" s="776"/>
      <c r="BG21" s="776"/>
      <c r="BH21" s="776"/>
      <c r="BI21" s="776"/>
      <c r="BJ21" s="776"/>
      <c r="BK21" s="776"/>
      <c r="BL21" s="776"/>
      <c r="BM21" s="776"/>
      <c r="BN21" s="691"/>
    </row>
    <row r="22" spans="1:256"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v>0</v>
      </c>
      <c r="AA22" s="1073"/>
      <c r="AB22" s="1123">
        <v>0</v>
      </c>
      <c r="AC22" s="1073">
        <v>0</v>
      </c>
      <c r="AD22" s="1123"/>
      <c r="AE22" s="1073"/>
      <c r="AF22" s="1123"/>
      <c r="AG22" s="1222">
        <v>0</v>
      </c>
      <c r="AH22" s="1073">
        <v>0</v>
      </c>
      <c r="AI22" s="1073"/>
      <c r="AJ22" s="1073">
        <v>0</v>
      </c>
      <c r="AK22" s="1222">
        <v>0</v>
      </c>
      <c r="AL22" s="1073">
        <v>0</v>
      </c>
      <c r="AM22" s="1072">
        <v>0</v>
      </c>
      <c r="AN22" s="1073">
        <v>0</v>
      </c>
      <c r="AO22" s="1073">
        <v>0</v>
      </c>
      <c r="AP22" s="1074">
        <v>0</v>
      </c>
      <c r="AQ22" s="776"/>
      <c r="AR22" s="776"/>
      <c r="AS22" s="776"/>
      <c r="AT22" s="776"/>
      <c r="AU22" s="776"/>
      <c r="AV22" s="776"/>
      <c r="AW22" s="776"/>
      <c r="AX22" s="776"/>
      <c r="AY22" s="776"/>
      <c r="AZ22" s="776"/>
      <c r="BA22" s="776"/>
      <c r="BB22" s="776"/>
      <c r="BC22" s="776"/>
      <c r="BD22" s="776"/>
      <c r="BE22" s="776"/>
      <c r="BF22" s="776"/>
      <c r="BG22" s="776"/>
      <c r="BH22" s="776"/>
      <c r="BI22" s="776"/>
      <c r="BJ22" s="776"/>
      <c r="BK22" s="776"/>
      <c r="BL22" s="776"/>
      <c r="BM22" s="776"/>
      <c r="BN22" s="691"/>
    </row>
    <row r="23" spans="1:256"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124"/>
      <c r="AC23" s="1078"/>
      <c r="AD23" s="1124"/>
      <c r="AE23" s="1078"/>
      <c r="AF23" s="1124"/>
      <c r="AG23" s="1128"/>
      <c r="AH23" s="1078"/>
      <c r="AI23" s="1078"/>
      <c r="AJ23" s="1078"/>
      <c r="AK23" s="1128"/>
      <c r="AL23" s="1078"/>
      <c r="AM23" s="1077">
        <v>0</v>
      </c>
      <c r="AN23" s="1078">
        <v>0</v>
      </c>
      <c r="AO23" s="1078">
        <v>0</v>
      </c>
      <c r="AP23" s="1079">
        <v>0</v>
      </c>
      <c r="AQ23" s="776"/>
      <c r="AR23" s="776"/>
      <c r="AS23" s="776"/>
      <c r="AT23" s="776"/>
      <c r="AU23" s="776"/>
      <c r="AV23" s="776"/>
      <c r="AW23" s="776"/>
      <c r="AX23" s="776"/>
      <c r="AY23" s="776"/>
      <c r="AZ23" s="776"/>
      <c r="BA23" s="776"/>
      <c r="BB23" s="776"/>
      <c r="BC23" s="776"/>
      <c r="BD23" s="776"/>
      <c r="BE23" s="776"/>
      <c r="BF23" s="776"/>
      <c r="BG23" s="776"/>
      <c r="BH23" s="776"/>
      <c r="BI23" s="776"/>
      <c r="BJ23" s="776"/>
      <c r="BK23" s="776"/>
      <c r="BL23" s="776"/>
      <c r="BM23" s="776"/>
      <c r="BN23" s="691"/>
    </row>
    <row r="24" spans="1:256"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124"/>
      <c r="AC24" s="1078"/>
      <c r="AD24" s="1124"/>
      <c r="AE24" s="1078"/>
      <c r="AF24" s="1124"/>
      <c r="AG24" s="1128"/>
      <c r="AH24" s="1078"/>
      <c r="AI24" s="1078"/>
      <c r="AJ24" s="1078"/>
      <c r="AK24" s="1128"/>
      <c r="AL24" s="1078"/>
      <c r="AM24" s="1077">
        <v>0</v>
      </c>
      <c r="AN24" s="1078">
        <v>0</v>
      </c>
      <c r="AO24" s="1078">
        <v>0</v>
      </c>
      <c r="AP24" s="1079">
        <v>0</v>
      </c>
      <c r="AQ24" s="776"/>
      <c r="AR24" s="776"/>
      <c r="AS24" s="776"/>
      <c r="AT24" s="776"/>
      <c r="AU24" s="776"/>
      <c r="AV24" s="776"/>
      <c r="AW24" s="776"/>
      <c r="AX24" s="776"/>
      <c r="AY24" s="776"/>
      <c r="AZ24" s="776"/>
      <c r="BA24" s="776"/>
      <c r="BB24" s="776"/>
      <c r="BC24" s="776"/>
      <c r="BD24" s="776"/>
      <c r="BE24" s="776"/>
      <c r="BF24" s="776"/>
      <c r="BG24" s="776"/>
      <c r="BH24" s="776"/>
      <c r="BI24" s="776"/>
      <c r="BJ24" s="776"/>
      <c r="BK24" s="776"/>
      <c r="BL24" s="776"/>
      <c r="BM24" s="776"/>
      <c r="BN24" s="691"/>
    </row>
    <row r="25" spans="1:256"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124"/>
      <c r="AC25" s="1078"/>
      <c r="AD25" s="1124"/>
      <c r="AE25" s="1078"/>
      <c r="AF25" s="1124"/>
      <c r="AG25" s="1128"/>
      <c r="AH25" s="1078"/>
      <c r="AI25" s="1078"/>
      <c r="AJ25" s="1078"/>
      <c r="AK25" s="1128"/>
      <c r="AL25" s="1078"/>
      <c r="AM25" s="1077">
        <v>0</v>
      </c>
      <c r="AN25" s="1078">
        <v>0</v>
      </c>
      <c r="AO25" s="1078">
        <v>0</v>
      </c>
      <c r="AP25" s="1079">
        <v>0</v>
      </c>
      <c r="AQ25" s="776"/>
      <c r="AR25" s="776"/>
      <c r="AS25" s="776"/>
      <c r="AT25" s="776"/>
      <c r="AU25" s="776"/>
      <c r="AV25" s="776"/>
      <c r="AW25" s="776"/>
      <c r="AX25" s="776"/>
      <c r="AY25" s="776"/>
      <c r="AZ25" s="776"/>
      <c r="BA25" s="776"/>
      <c r="BB25" s="776"/>
      <c r="BC25" s="776"/>
      <c r="BD25" s="776"/>
      <c r="BE25" s="776"/>
      <c r="BF25" s="776"/>
      <c r="BG25" s="776"/>
      <c r="BH25" s="776"/>
      <c r="BI25" s="776"/>
      <c r="BJ25" s="776"/>
      <c r="BK25" s="776"/>
      <c r="BL25" s="776"/>
      <c r="BM25" s="776"/>
      <c r="BN25" s="691"/>
    </row>
    <row r="26" spans="1:256"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124"/>
      <c r="AC26" s="1078"/>
      <c r="AD26" s="1124"/>
      <c r="AE26" s="1078"/>
      <c r="AF26" s="1124"/>
      <c r="AG26" s="1128"/>
      <c r="AH26" s="1078"/>
      <c r="AI26" s="1078"/>
      <c r="AJ26" s="1078"/>
      <c r="AK26" s="1128"/>
      <c r="AL26" s="1078"/>
      <c r="AM26" s="1077">
        <v>0</v>
      </c>
      <c r="AN26" s="1078">
        <v>0</v>
      </c>
      <c r="AO26" s="1078">
        <v>0</v>
      </c>
      <c r="AP26" s="1079">
        <v>0</v>
      </c>
      <c r="AQ26" s="776"/>
      <c r="AR26" s="776"/>
      <c r="AS26" s="776"/>
      <c r="AT26" s="776"/>
      <c r="AU26" s="776"/>
      <c r="AV26" s="776"/>
      <c r="AW26" s="776"/>
      <c r="AX26" s="776"/>
      <c r="AY26" s="776"/>
      <c r="AZ26" s="776"/>
      <c r="BA26" s="776"/>
      <c r="BB26" s="776"/>
      <c r="BC26" s="776"/>
      <c r="BD26" s="776"/>
      <c r="BE26" s="776"/>
      <c r="BF26" s="776"/>
      <c r="BG26" s="776"/>
      <c r="BH26" s="776"/>
      <c r="BI26" s="776"/>
      <c r="BJ26" s="776"/>
      <c r="BK26" s="776"/>
      <c r="BL26" s="776"/>
      <c r="BM26" s="776"/>
      <c r="BN26" s="691"/>
    </row>
    <row r="27" spans="1:256"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124"/>
      <c r="AC27" s="1078"/>
      <c r="AD27" s="1124"/>
      <c r="AE27" s="1078"/>
      <c r="AF27" s="1124"/>
      <c r="AG27" s="1128"/>
      <c r="AH27" s="1078"/>
      <c r="AI27" s="1078"/>
      <c r="AJ27" s="1078"/>
      <c r="AK27" s="1128"/>
      <c r="AL27" s="1078"/>
      <c r="AM27" s="1077">
        <v>0</v>
      </c>
      <c r="AN27" s="1078">
        <v>0</v>
      </c>
      <c r="AO27" s="1078">
        <v>0</v>
      </c>
      <c r="AP27" s="1079">
        <v>0</v>
      </c>
      <c r="AQ27" s="776"/>
      <c r="AR27" s="776"/>
      <c r="AS27" s="776"/>
      <c r="AT27" s="776"/>
      <c r="AU27" s="776"/>
      <c r="AV27" s="776"/>
      <c r="AW27" s="776"/>
      <c r="AX27" s="776"/>
      <c r="AY27" s="776"/>
      <c r="AZ27" s="776"/>
      <c r="BA27" s="776"/>
      <c r="BB27" s="776"/>
      <c r="BC27" s="776"/>
      <c r="BD27" s="776"/>
      <c r="BE27" s="776"/>
      <c r="BF27" s="776"/>
      <c r="BG27" s="776"/>
      <c r="BH27" s="776"/>
      <c r="BI27" s="776"/>
      <c r="BJ27" s="776"/>
      <c r="BK27" s="776"/>
      <c r="BL27" s="776"/>
      <c r="BM27" s="776"/>
      <c r="BN27" s="691"/>
    </row>
    <row r="28" spans="1:256"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124"/>
      <c r="AC28" s="1078"/>
      <c r="AD28" s="1124"/>
      <c r="AE28" s="1078"/>
      <c r="AF28" s="1124"/>
      <c r="AG28" s="1128"/>
      <c r="AH28" s="1078"/>
      <c r="AI28" s="1078"/>
      <c r="AJ28" s="1078"/>
      <c r="AK28" s="1128"/>
      <c r="AL28" s="1078"/>
      <c r="AM28" s="1077">
        <v>0</v>
      </c>
      <c r="AN28" s="1078">
        <v>0</v>
      </c>
      <c r="AO28" s="1078">
        <v>0</v>
      </c>
      <c r="AP28" s="1079">
        <v>0</v>
      </c>
      <c r="AQ28" s="776"/>
      <c r="AR28" s="776"/>
      <c r="AS28" s="776"/>
      <c r="AT28" s="776"/>
      <c r="AU28" s="776"/>
      <c r="AV28" s="776"/>
      <c r="AW28" s="776"/>
      <c r="AX28" s="776"/>
      <c r="AY28" s="776"/>
      <c r="AZ28" s="776"/>
      <c r="BA28" s="776"/>
      <c r="BB28" s="776"/>
      <c r="BC28" s="776"/>
      <c r="BD28" s="776"/>
      <c r="BE28" s="776"/>
      <c r="BF28" s="776"/>
      <c r="BG28" s="776"/>
      <c r="BH28" s="776"/>
      <c r="BI28" s="776"/>
      <c r="BJ28" s="776"/>
      <c r="BK28" s="776"/>
      <c r="BL28" s="776"/>
      <c r="BM28" s="776"/>
      <c r="BN28" s="691"/>
    </row>
    <row r="29" spans="1:256"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124"/>
      <c r="AC29" s="1078"/>
      <c r="AD29" s="1124"/>
      <c r="AE29" s="1078"/>
      <c r="AF29" s="1124"/>
      <c r="AG29" s="1128"/>
      <c r="AH29" s="1078"/>
      <c r="AI29" s="1078"/>
      <c r="AJ29" s="1078"/>
      <c r="AK29" s="1128"/>
      <c r="AL29" s="1078"/>
      <c r="AM29" s="1077">
        <v>0</v>
      </c>
      <c r="AN29" s="1078">
        <v>0</v>
      </c>
      <c r="AO29" s="1078">
        <v>0</v>
      </c>
      <c r="AP29" s="1079">
        <v>0</v>
      </c>
      <c r="AQ29" s="776"/>
      <c r="AR29" s="776"/>
      <c r="AS29" s="776"/>
      <c r="AT29" s="776"/>
      <c r="AU29" s="776"/>
      <c r="AV29" s="776"/>
      <c r="AW29" s="776"/>
      <c r="AX29" s="776"/>
      <c r="AY29" s="776"/>
      <c r="AZ29" s="776"/>
      <c r="BA29" s="776"/>
      <c r="BB29" s="776"/>
      <c r="BC29" s="776"/>
      <c r="BD29" s="776"/>
      <c r="BE29" s="776"/>
      <c r="BF29" s="776"/>
      <c r="BG29" s="776"/>
      <c r="BH29" s="776"/>
      <c r="BI29" s="776"/>
      <c r="BJ29" s="776"/>
      <c r="BK29" s="776"/>
      <c r="BL29" s="776"/>
      <c r="BM29" s="776"/>
      <c r="BN29" s="691"/>
    </row>
    <row r="30" spans="1:256"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124"/>
      <c r="AC30" s="1078"/>
      <c r="AD30" s="1124"/>
      <c r="AE30" s="1078"/>
      <c r="AF30" s="1124"/>
      <c r="AG30" s="1128"/>
      <c r="AH30" s="1078"/>
      <c r="AI30" s="1078"/>
      <c r="AJ30" s="1078"/>
      <c r="AK30" s="1128"/>
      <c r="AL30" s="1078"/>
      <c r="AM30" s="1077">
        <v>0</v>
      </c>
      <c r="AN30" s="1078">
        <v>0</v>
      </c>
      <c r="AO30" s="1078">
        <v>0</v>
      </c>
      <c r="AP30" s="1079">
        <v>0</v>
      </c>
      <c r="AQ30" s="776"/>
      <c r="AR30" s="776"/>
      <c r="AS30" s="776"/>
      <c r="AT30" s="776"/>
      <c r="AU30" s="776"/>
      <c r="AV30" s="776"/>
      <c r="AW30" s="776"/>
      <c r="AX30" s="776"/>
      <c r="AY30" s="776"/>
      <c r="AZ30" s="776"/>
      <c r="BA30" s="776"/>
      <c r="BB30" s="776"/>
      <c r="BC30" s="776"/>
      <c r="BD30" s="776"/>
      <c r="BE30" s="776"/>
      <c r="BF30" s="776"/>
      <c r="BG30" s="776"/>
      <c r="BH30" s="776"/>
      <c r="BI30" s="776"/>
      <c r="BJ30" s="776"/>
      <c r="BK30" s="776"/>
      <c r="BL30" s="776"/>
      <c r="BM30" s="776"/>
      <c r="BN30" s="691"/>
    </row>
    <row r="31" spans="1:256"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124"/>
      <c r="AC31" s="1078"/>
      <c r="AD31" s="1124"/>
      <c r="AE31" s="1078"/>
      <c r="AF31" s="1124"/>
      <c r="AG31" s="1128"/>
      <c r="AH31" s="1078"/>
      <c r="AI31" s="1078"/>
      <c r="AJ31" s="1078"/>
      <c r="AK31" s="1128"/>
      <c r="AL31" s="1078"/>
      <c r="AM31" s="1077">
        <v>0</v>
      </c>
      <c r="AN31" s="1078">
        <v>0</v>
      </c>
      <c r="AO31" s="1078">
        <v>0</v>
      </c>
      <c r="AP31" s="1079">
        <v>0</v>
      </c>
      <c r="AQ31" s="776"/>
      <c r="AR31" s="776"/>
      <c r="AS31" s="776"/>
      <c r="AT31" s="776"/>
      <c r="AU31" s="776"/>
      <c r="AV31" s="776"/>
      <c r="AW31" s="776"/>
      <c r="AX31" s="776"/>
      <c r="AY31" s="776"/>
      <c r="AZ31" s="776"/>
      <c r="BA31" s="776"/>
      <c r="BB31" s="776"/>
      <c r="BC31" s="776"/>
      <c r="BD31" s="776"/>
      <c r="BE31" s="776"/>
      <c r="BF31" s="776"/>
      <c r="BG31" s="776"/>
      <c r="BH31" s="776"/>
      <c r="BI31" s="776"/>
      <c r="BJ31" s="776"/>
      <c r="BK31" s="776"/>
      <c r="BL31" s="776"/>
      <c r="BM31" s="776"/>
      <c r="BN31" s="691"/>
    </row>
    <row r="32" spans="1:256"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124"/>
      <c r="AC32" s="1078"/>
      <c r="AD32" s="1124"/>
      <c r="AE32" s="1078"/>
      <c r="AF32" s="1124"/>
      <c r="AG32" s="1128"/>
      <c r="AH32" s="1078"/>
      <c r="AI32" s="1078"/>
      <c r="AJ32" s="1078"/>
      <c r="AK32" s="1128"/>
      <c r="AL32" s="1078"/>
      <c r="AM32" s="1077">
        <v>0</v>
      </c>
      <c r="AN32" s="1078">
        <v>0</v>
      </c>
      <c r="AO32" s="1078">
        <v>0</v>
      </c>
      <c r="AP32" s="1079">
        <v>0</v>
      </c>
      <c r="AQ32" s="776"/>
      <c r="AR32" s="776"/>
      <c r="AS32" s="776"/>
      <c r="AT32" s="776"/>
      <c r="AU32" s="776"/>
      <c r="AV32" s="776"/>
      <c r="AW32" s="776"/>
      <c r="AX32" s="776"/>
      <c r="AY32" s="776"/>
      <c r="AZ32" s="776"/>
      <c r="BA32" s="776"/>
      <c r="BB32" s="776"/>
      <c r="BC32" s="776"/>
      <c r="BD32" s="776"/>
      <c r="BE32" s="776"/>
      <c r="BF32" s="776"/>
      <c r="BG32" s="776"/>
      <c r="BH32" s="776"/>
      <c r="BI32" s="776"/>
      <c r="BJ32" s="776"/>
      <c r="BK32" s="776"/>
      <c r="BL32" s="776"/>
      <c r="BM32" s="776"/>
      <c r="BN32" s="691"/>
    </row>
    <row r="33" spans="1:66"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124"/>
      <c r="AC33" s="1078"/>
      <c r="AD33" s="1124"/>
      <c r="AE33" s="1078"/>
      <c r="AF33" s="1124"/>
      <c r="AG33" s="1128"/>
      <c r="AH33" s="1078"/>
      <c r="AI33" s="1078"/>
      <c r="AJ33" s="1078"/>
      <c r="AK33" s="1128"/>
      <c r="AL33" s="1078"/>
      <c r="AM33" s="1077">
        <v>0</v>
      </c>
      <c r="AN33" s="1078">
        <v>0</v>
      </c>
      <c r="AO33" s="1078">
        <v>0</v>
      </c>
      <c r="AP33" s="1079">
        <v>0</v>
      </c>
      <c r="AQ33" s="776"/>
      <c r="AR33" s="776"/>
      <c r="AS33" s="776"/>
      <c r="AT33" s="776"/>
      <c r="AU33" s="776"/>
      <c r="AV33" s="776"/>
      <c r="AW33" s="776"/>
      <c r="AX33" s="776"/>
      <c r="AY33" s="776"/>
      <c r="AZ33" s="776"/>
      <c r="BA33" s="776"/>
      <c r="BB33" s="776"/>
      <c r="BC33" s="776"/>
      <c r="BD33" s="776"/>
      <c r="BE33" s="776"/>
      <c r="BF33" s="776"/>
      <c r="BG33" s="776"/>
      <c r="BH33" s="776"/>
      <c r="BI33" s="776"/>
      <c r="BJ33" s="776"/>
      <c r="BK33" s="776"/>
      <c r="BL33" s="776"/>
      <c r="BM33" s="776"/>
      <c r="BN33" s="691"/>
    </row>
    <row r="34" spans="1:66"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v>0</v>
      </c>
      <c r="AA34" s="1078">
        <v>0</v>
      </c>
      <c r="AB34" s="1124">
        <v>0</v>
      </c>
      <c r="AC34" s="1078">
        <v>0</v>
      </c>
      <c r="AD34" s="1124"/>
      <c r="AE34" s="1078"/>
      <c r="AF34" s="1124"/>
      <c r="AG34" s="1128">
        <v>0</v>
      </c>
      <c r="AH34" s="1078">
        <v>0</v>
      </c>
      <c r="AI34" s="1078"/>
      <c r="AJ34" s="1078">
        <v>0</v>
      </c>
      <c r="AK34" s="1128">
        <v>0</v>
      </c>
      <c r="AL34" s="1078">
        <v>0</v>
      </c>
      <c r="AM34" s="1077">
        <v>0</v>
      </c>
      <c r="AN34" s="1078">
        <v>0</v>
      </c>
      <c r="AO34" s="1078">
        <v>0</v>
      </c>
      <c r="AP34" s="1079">
        <v>0</v>
      </c>
      <c r="AQ34" s="776"/>
      <c r="AR34" s="776"/>
      <c r="AS34" s="776"/>
      <c r="AT34" s="776"/>
      <c r="AU34" s="776"/>
      <c r="AV34" s="776"/>
      <c r="AW34" s="776"/>
      <c r="AX34" s="776"/>
      <c r="AY34" s="776"/>
      <c r="AZ34" s="776"/>
      <c r="BA34" s="776"/>
      <c r="BB34" s="776"/>
      <c r="BC34" s="776"/>
      <c r="BD34" s="776"/>
      <c r="BE34" s="776"/>
      <c r="BF34" s="776"/>
      <c r="BG34" s="776"/>
      <c r="BH34" s="776"/>
      <c r="BI34" s="776"/>
      <c r="BJ34" s="776"/>
      <c r="BK34" s="776"/>
      <c r="BL34" s="776"/>
      <c r="BM34" s="776"/>
      <c r="BN34" s="691"/>
    </row>
    <row r="35" spans="1:66"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124"/>
      <c r="AC35" s="1078"/>
      <c r="AD35" s="1124"/>
      <c r="AE35" s="1078"/>
      <c r="AF35" s="1124"/>
      <c r="AG35" s="1128"/>
      <c r="AH35" s="1078"/>
      <c r="AI35" s="1078"/>
      <c r="AJ35" s="1078"/>
      <c r="AK35" s="1128"/>
      <c r="AL35" s="1078"/>
      <c r="AM35" s="1077">
        <v>0</v>
      </c>
      <c r="AN35" s="1078">
        <v>0</v>
      </c>
      <c r="AO35" s="1078">
        <v>0</v>
      </c>
      <c r="AP35" s="1079">
        <v>0</v>
      </c>
      <c r="AQ35" s="776"/>
      <c r="AR35" s="776"/>
      <c r="AS35" s="776"/>
      <c r="AT35" s="776"/>
      <c r="AU35" s="776"/>
      <c r="AV35" s="776"/>
      <c r="AW35" s="776"/>
      <c r="AX35" s="776"/>
      <c r="AY35" s="776"/>
      <c r="AZ35" s="776"/>
      <c r="BA35" s="776"/>
      <c r="BB35" s="776"/>
      <c r="BC35" s="776"/>
      <c r="BD35" s="776"/>
      <c r="BE35" s="776"/>
      <c r="BF35" s="776"/>
      <c r="BG35" s="776"/>
      <c r="BH35" s="776"/>
      <c r="BI35" s="776"/>
      <c r="BJ35" s="776"/>
      <c r="BK35" s="776"/>
      <c r="BL35" s="776"/>
      <c r="BM35" s="776"/>
      <c r="BN35" s="691"/>
    </row>
    <row r="36" spans="1:66"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124"/>
      <c r="AC36" s="1078"/>
      <c r="AD36" s="1124"/>
      <c r="AE36" s="1078"/>
      <c r="AF36" s="1124"/>
      <c r="AG36" s="1128"/>
      <c r="AH36" s="1078"/>
      <c r="AI36" s="1078"/>
      <c r="AJ36" s="1078"/>
      <c r="AK36" s="1128"/>
      <c r="AL36" s="1078"/>
      <c r="AM36" s="1077">
        <v>0</v>
      </c>
      <c r="AN36" s="1078">
        <v>0</v>
      </c>
      <c r="AO36" s="1078">
        <v>0</v>
      </c>
      <c r="AP36" s="1079">
        <v>0</v>
      </c>
      <c r="AQ36" s="776"/>
      <c r="AR36" s="776"/>
      <c r="AS36" s="776"/>
      <c r="AT36" s="776"/>
      <c r="AU36" s="776"/>
      <c r="AV36" s="776"/>
      <c r="AW36" s="776"/>
      <c r="AX36" s="776"/>
      <c r="AY36" s="776"/>
      <c r="AZ36" s="776"/>
      <c r="BA36" s="776"/>
      <c r="BB36" s="776"/>
      <c r="BC36" s="776"/>
      <c r="BD36" s="776"/>
      <c r="BE36" s="776"/>
      <c r="BF36" s="776"/>
      <c r="BG36" s="776"/>
      <c r="BH36" s="776"/>
      <c r="BI36" s="776"/>
      <c r="BJ36" s="776"/>
      <c r="BK36" s="776"/>
      <c r="BL36" s="776"/>
      <c r="BM36" s="776"/>
      <c r="BN36" s="691"/>
    </row>
    <row r="37" spans="1:66"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124"/>
      <c r="AC37" s="1078"/>
      <c r="AD37" s="1124"/>
      <c r="AE37" s="1078"/>
      <c r="AF37" s="1124"/>
      <c r="AG37" s="1128"/>
      <c r="AH37" s="1078"/>
      <c r="AI37" s="1078"/>
      <c r="AJ37" s="1078"/>
      <c r="AK37" s="1128"/>
      <c r="AL37" s="1078"/>
      <c r="AM37" s="1077">
        <v>0</v>
      </c>
      <c r="AN37" s="1078">
        <v>0</v>
      </c>
      <c r="AO37" s="1078">
        <v>0</v>
      </c>
      <c r="AP37" s="1079">
        <v>0</v>
      </c>
      <c r="AQ37" s="776"/>
      <c r="AR37" s="776"/>
      <c r="AS37" s="776"/>
      <c r="AT37" s="776"/>
      <c r="AU37" s="776"/>
      <c r="AV37" s="776"/>
      <c r="AW37" s="776"/>
      <c r="AX37" s="776"/>
      <c r="AY37" s="776"/>
      <c r="AZ37" s="776"/>
      <c r="BA37" s="776"/>
      <c r="BB37" s="776"/>
      <c r="BC37" s="776"/>
      <c r="BD37" s="776"/>
      <c r="BE37" s="776"/>
      <c r="BF37" s="776"/>
      <c r="BG37" s="776"/>
      <c r="BH37" s="776"/>
      <c r="BI37" s="776"/>
      <c r="BJ37" s="776"/>
      <c r="BK37" s="776"/>
      <c r="BL37" s="776"/>
      <c r="BM37" s="776"/>
      <c r="BN37" s="691"/>
    </row>
    <row r="38" spans="1:66"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124"/>
      <c r="AC38" s="1078"/>
      <c r="AD38" s="1124"/>
      <c r="AE38" s="1078"/>
      <c r="AF38" s="1124"/>
      <c r="AG38" s="1128"/>
      <c r="AH38" s="1078"/>
      <c r="AI38" s="1078"/>
      <c r="AJ38" s="1078"/>
      <c r="AK38" s="1128"/>
      <c r="AL38" s="1078"/>
      <c r="AM38" s="1077">
        <v>0</v>
      </c>
      <c r="AN38" s="1078">
        <v>0</v>
      </c>
      <c r="AO38" s="1078">
        <v>0</v>
      </c>
      <c r="AP38" s="1079">
        <v>0</v>
      </c>
      <c r="AQ38" s="776"/>
      <c r="AR38" s="776"/>
      <c r="AS38" s="776"/>
      <c r="AT38" s="776"/>
      <c r="AU38" s="776"/>
      <c r="AV38" s="776"/>
      <c r="AW38" s="776"/>
      <c r="AX38" s="776"/>
      <c r="AY38" s="776"/>
      <c r="AZ38" s="776"/>
      <c r="BA38" s="776"/>
      <c r="BB38" s="776"/>
      <c r="BC38" s="776"/>
      <c r="BD38" s="776"/>
      <c r="BE38" s="776"/>
      <c r="BF38" s="776"/>
      <c r="BG38" s="776"/>
      <c r="BH38" s="776"/>
      <c r="BI38" s="776"/>
      <c r="BJ38" s="776"/>
      <c r="BK38" s="776"/>
      <c r="BL38" s="776"/>
      <c r="BM38" s="776"/>
      <c r="BN38" s="691"/>
    </row>
    <row r="39" spans="1:66"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124"/>
      <c r="AC39" s="1078"/>
      <c r="AD39" s="1124"/>
      <c r="AE39" s="1078"/>
      <c r="AF39" s="1124"/>
      <c r="AG39" s="1128"/>
      <c r="AH39" s="1078"/>
      <c r="AI39" s="1078"/>
      <c r="AJ39" s="1078"/>
      <c r="AK39" s="1128"/>
      <c r="AL39" s="1078"/>
      <c r="AM39" s="1077">
        <v>0</v>
      </c>
      <c r="AN39" s="1078">
        <v>0</v>
      </c>
      <c r="AO39" s="1078">
        <v>0</v>
      </c>
      <c r="AP39" s="1079">
        <v>0</v>
      </c>
      <c r="AQ39" s="776"/>
      <c r="AR39" s="776"/>
      <c r="AS39" s="776"/>
      <c r="AT39" s="776"/>
      <c r="AU39" s="776"/>
      <c r="AV39" s="776"/>
      <c r="AW39" s="776"/>
      <c r="AX39" s="776"/>
      <c r="AY39" s="776"/>
      <c r="AZ39" s="776"/>
      <c r="BA39" s="776"/>
      <c r="BB39" s="776"/>
      <c r="BC39" s="776"/>
      <c r="BD39" s="776"/>
      <c r="BE39" s="776"/>
      <c r="BF39" s="776"/>
      <c r="BG39" s="776"/>
      <c r="BH39" s="776"/>
      <c r="BI39" s="776"/>
      <c r="BJ39" s="776"/>
      <c r="BK39" s="776"/>
      <c r="BL39" s="776"/>
      <c r="BM39" s="776"/>
      <c r="BN39" s="691"/>
    </row>
    <row r="40" spans="1:66"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124"/>
      <c r="AC40" s="1078"/>
      <c r="AD40" s="1124"/>
      <c r="AE40" s="1078"/>
      <c r="AF40" s="1124"/>
      <c r="AG40" s="1128"/>
      <c r="AH40" s="1078"/>
      <c r="AI40" s="1078"/>
      <c r="AJ40" s="1078"/>
      <c r="AK40" s="1128"/>
      <c r="AL40" s="1078"/>
      <c r="AM40" s="1077">
        <v>0</v>
      </c>
      <c r="AN40" s="1078">
        <v>0</v>
      </c>
      <c r="AO40" s="1078">
        <v>0</v>
      </c>
      <c r="AP40" s="1079">
        <v>0</v>
      </c>
      <c r="AQ40" s="776"/>
      <c r="AR40" s="776"/>
      <c r="AS40" s="776"/>
      <c r="AT40" s="776"/>
      <c r="AU40" s="776"/>
      <c r="AV40" s="776"/>
      <c r="AW40" s="776"/>
      <c r="AX40" s="776"/>
      <c r="AY40" s="776"/>
      <c r="AZ40" s="776"/>
      <c r="BA40" s="776"/>
      <c r="BB40" s="776"/>
      <c r="BC40" s="776"/>
      <c r="BD40" s="776"/>
      <c r="BE40" s="776"/>
      <c r="BF40" s="776"/>
      <c r="BG40" s="776"/>
      <c r="BH40" s="776"/>
      <c r="BI40" s="776"/>
      <c r="BJ40" s="776"/>
      <c r="BK40" s="776"/>
      <c r="BL40" s="776"/>
      <c r="BM40" s="776"/>
      <c r="BN40" s="691"/>
    </row>
    <row r="41" spans="1:66"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124"/>
      <c r="AC41" s="1078"/>
      <c r="AD41" s="1124"/>
      <c r="AE41" s="1078"/>
      <c r="AF41" s="1124"/>
      <c r="AG41" s="1128"/>
      <c r="AH41" s="1078"/>
      <c r="AI41" s="1078"/>
      <c r="AJ41" s="1078"/>
      <c r="AK41" s="1128"/>
      <c r="AL41" s="1078"/>
      <c r="AM41" s="1077">
        <v>0</v>
      </c>
      <c r="AN41" s="1078">
        <v>0</v>
      </c>
      <c r="AO41" s="1078">
        <v>0</v>
      </c>
      <c r="AP41" s="1079">
        <v>0</v>
      </c>
      <c r="AQ41" s="776"/>
      <c r="AR41" s="776"/>
      <c r="AS41" s="776"/>
      <c r="AT41" s="776"/>
      <c r="AU41" s="776"/>
      <c r="AV41" s="776"/>
      <c r="AW41" s="776"/>
      <c r="AX41" s="776"/>
      <c r="AY41" s="776"/>
      <c r="AZ41" s="776"/>
      <c r="BA41" s="776"/>
      <c r="BB41" s="776"/>
      <c r="BC41" s="776"/>
      <c r="BD41" s="776"/>
      <c r="BE41" s="776"/>
      <c r="BF41" s="776"/>
      <c r="BG41" s="776"/>
      <c r="BH41" s="776"/>
      <c r="BI41" s="776"/>
      <c r="BJ41" s="776"/>
      <c r="BK41" s="776"/>
      <c r="BL41" s="776"/>
      <c r="BM41" s="776"/>
      <c r="BN41" s="691"/>
    </row>
    <row r="42" spans="1:66"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124"/>
      <c r="AC42" s="1078"/>
      <c r="AD42" s="1124"/>
      <c r="AE42" s="1078"/>
      <c r="AF42" s="1124"/>
      <c r="AG42" s="1128"/>
      <c r="AH42" s="1078"/>
      <c r="AI42" s="1078"/>
      <c r="AJ42" s="1078"/>
      <c r="AK42" s="1128"/>
      <c r="AL42" s="1078"/>
      <c r="AM42" s="1077">
        <v>0</v>
      </c>
      <c r="AN42" s="1078">
        <v>0</v>
      </c>
      <c r="AO42" s="1078">
        <v>0</v>
      </c>
      <c r="AP42" s="1079">
        <v>0</v>
      </c>
      <c r="AQ42" s="776"/>
      <c r="AR42" s="776"/>
      <c r="AS42" s="776"/>
      <c r="AT42" s="776"/>
      <c r="AU42" s="776"/>
      <c r="AV42" s="776"/>
      <c r="AW42" s="776"/>
      <c r="AX42" s="776"/>
      <c r="AY42" s="776"/>
      <c r="AZ42" s="776"/>
      <c r="BA42" s="776"/>
      <c r="BB42" s="776"/>
      <c r="BC42" s="776"/>
      <c r="BD42" s="776"/>
      <c r="BE42" s="776"/>
      <c r="BF42" s="776"/>
      <c r="BG42" s="776"/>
      <c r="BH42" s="776"/>
      <c r="BI42" s="776"/>
      <c r="BJ42" s="776"/>
      <c r="BK42" s="776"/>
      <c r="BL42" s="776"/>
      <c r="BM42" s="776"/>
      <c r="BN42" s="691"/>
    </row>
    <row r="43" spans="1:66"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124"/>
      <c r="AC43" s="1078"/>
      <c r="AD43" s="1124"/>
      <c r="AE43" s="1078"/>
      <c r="AF43" s="1124"/>
      <c r="AG43" s="1128"/>
      <c r="AH43" s="1078"/>
      <c r="AI43" s="1078"/>
      <c r="AJ43" s="1078"/>
      <c r="AK43" s="1128"/>
      <c r="AL43" s="1078"/>
      <c r="AM43" s="1077">
        <v>0</v>
      </c>
      <c r="AN43" s="1078">
        <v>0</v>
      </c>
      <c r="AO43" s="1078">
        <v>0</v>
      </c>
      <c r="AP43" s="1079">
        <v>0</v>
      </c>
      <c r="AQ43" s="776"/>
      <c r="AR43" s="776"/>
      <c r="AS43" s="776"/>
      <c r="AT43" s="776"/>
      <c r="AU43" s="776"/>
      <c r="AV43" s="776"/>
      <c r="AW43" s="776"/>
      <c r="AX43" s="776"/>
      <c r="AY43" s="776"/>
      <c r="AZ43" s="776"/>
      <c r="BA43" s="776"/>
      <c r="BB43" s="776"/>
      <c r="BC43" s="776"/>
      <c r="BD43" s="776"/>
      <c r="BE43" s="776"/>
      <c r="BF43" s="776"/>
      <c r="BG43" s="776"/>
      <c r="BH43" s="776"/>
      <c r="BI43" s="776"/>
      <c r="BJ43" s="776"/>
      <c r="BK43" s="776"/>
      <c r="BL43" s="776"/>
      <c r="BM43" s="776"/>
      <c r="BN43" s="691"/>
    </row>
    <row r="44" spans="1:66"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124"/>
      <c r="AC44" s="1078"/>
      <c r="AD44" s="1124"/>
      <c r="AE44" s="1078"/>
      <c r="AF44" s="1124"/>
      <c r="AG44" s="1128"/>
      <c r="AH44" s="1078"/>
      <c r="AI44" s="1078"/>
      <c r="AJ44" s="1078"/>
      <c r="AK44" s="1128"/>
      <c r="AL44" s="1078"/>
      <c r="AM44" s="1077">
        <v>0</v>
      </c>
      <c r="AN44" s="1078">
        <v>0</v>
      </c>
      <c r="AO44" s="1078">
        <v>0</v>
      </c>
      <c r="AP44" s="1079">
        <v>0</v>
      </c>
      <c r="AQ44" s="776"/>
      <c r="AR44" s="776"/>
      <c r="AS44" s="776"/>
      <c r="AT44" s="776"/>
      <c r="AU44" s="776"/>
      <c r="AV44" s="776"/>
      <c r="AW44" s="776"/>
      <c r="AX44" s="776"/>
      <c r="AY44" s="776"/>
      <c r="AZ44" s="776"/>
      <c r="BA44" s="776"/>
      <c r="BB44" s="776"/>
      <c r="BC44" s="776"/>
      <c r="BD44" s="776"/>
      <c r="BE44" s="776"/>
      <c r="BF44" s="776"/>
      <c r="BG44" s="776"/>
      <c r="BH44" s="776"/>
      <c r="BI44" s="776"/>
      <c r="BJ44" s="776"/>
      <c r="BK44" s="776"/>
      <c r="BL44" s="776"/>
      <c r="BM44" s="776"/>
      <c r="BN44" s="691"/>
    </row>
    <row r="45" spans="1:66"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124"/>
      <c r="AC45" s="1078"/>
      <c r="AD45" s="1124"/>
      <c r="AE45" s="1078"/>
      <c r="AF45" s="1124"/>
      <c r="AG45" s="1128"/>
      <c r="AH45" s="1078"/>
      <c r="AI45" s="1078"/>
      <c r="AJ45" s="1078"/>
      <c r="AK45" s="1128"/>
      <c r="AL45" s="1078"/>
      <c r="AM45" s="1077">
        <v>0</v>
      </c>
      <c r="AN45" s="1078">
        <v>0</v>
      </c>
      <c r="AO45" s="1078">
        <v>0</v>
      </c>
      <c r="AP45" s="1079">
        <v>0</v>
      </c>
      <c r="AQ45" s="776"/>
      <c r="AR45" s="776"/>
      <c r="AS45" s="776"/>
      <c r="AT45" s="776"/>
      <c r="AU45" s="776"/>
      <c r="AV45" s="776"/>
      <c r="AW45" s="776"/>
      <c r="AX45" s="776"/>
      <c r="AY45" s="776"/>
      <c r="AZ45" s="776"/>
      <c r="BA45" s="776"/>
      <c r="BB45" s="776"/>
      <c r="BC45" s="776"/>
      <c r="BD45" s="776"/>
      <c r="BE45" s="776"/>
      <c r="BF45" s="776"/>
      <c r="BG45" s="776"/>
      <c r="BH45" s="776"/>
      <c r="BI45" s="776"/>
      <c r="BJ45" s="776"/>
      <c r="BK45" s="776"/>
      <c r="BL45" s="776"/>
      <c r="BM45" s="776"/>
      <c r="BN45" s="691"/>
    </row>
    <row r="46" spans="1:66"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v>0</v>
      </c>
      <c r="AA46" s="1078">
        <v>0</v>
      </c>
      <c r="AB46" s="1124">
        <v>0</v>
      </c>
      <c r="AC46" s="1078">
        <v>0</v>
      </c>
      <c r="AD46" s="1124"/>
      <c r="AE46" s="1078"/>
      <c r="AF46" s="1124"/>
      <c r="AG46" s="1128">
        <v>0</v>
      </c>
      <c r="AH46" s="1078">
        <v>0</v>
      </c>
      <c r="AI46" s="1078"/>
      <c r="AJ46" s="1078">
        <v>0</v>
      </c>
      <c r="AK46" s="1128">
        <v>0</v>
      </c>
      <c r="AL46" s="1078">
        <v>0</v>
      </c>
      <c r="AM46" s="1077">
        <v>0</v>
      </c>
      <c r="AN46" s="1078">
        <v>0</v>
      </c>
      <c r="AO46" s="1078">
        <v>0</v>
      </c>
      <c r="AP46" s="1079">
        <v>0</v>
      </c>
      <c r="AQ46" s="776"/>
      <c r="AR46" s="776"/>
      <c r="AS46" s="776"/>
      <c r="AT46" s="776"/>
      <c r="AU46" s="776"/>
      <c r="AV46" s="776"/>
      <c r="AW46" s="776"/>
      <c r="AX46" s="776"/>
      <c r="AY46" s="776"/>
      <c r="AZ46" s="776"/>
      <c r="BA46" s="776"/>
      <c r="BB46" s="776"/>
      <c r="BC46" s="776"/>
      <c r="BD46" s="776"/>
      <c r="BE46" s="776"/>
      <c r="BF46" s="776"/>
      <c r="BG46" s="776"/>
      <c r="BH46" s="776"/>
      <c r="BI46" s="776"/>
      <c r="BJ46" s="776"/>
      <c r="BK46" s="776"/>
      <c r="BL46" s="776"/>
      <c r="BM46" s="776"/>
      <c r="BN46" s="691"/>
    </row>
    <row r="47" spans="1:66"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124"/>
      <c r="AC47" s="1078"/>
      <c r="AD47" s="1124"/>
      <c r="AE47" s="1078"/>
      <c r="AF47" s="1124"/>
      <c r="AG47" s="1128"/>
      <c r="AH47" s="1078"/>
      <c r="AI47" s="1078"/>
      <c r="AJ47" s="1078"/>
      <c r="AK47" s="1128"/>
      <c r="AL47" s="1078"/>
      <c r="AM47" s="1077">
        <v>0</v>
      </c>
      <c r="AN47" s="1078">
        <v>0</v>
      </c>
      <c r="AO47" s="1078">
        <v>0</v>
      </c>
      <c r="AP47" s="1079">
        <v>0</v>
      </c>
      <c r="AQ47" s="776"/>
      <c r="AR47" s="776"/>
      <c r="AS47" s="776"/>
      <c r="AT47" s="776"/>
      <c r="AU47" s="776"/>
      <c r="AV47" s="776"/>
      <c r="AW47" s="776"/>
      <c r="AX47" s="776"/>
      <c r="AY47" s="776"/>
      <c r="AZ47" s="776"/>
      <c r="BA47" s="776"/>
      <c r="BB47" s="776"/>
      <c r="BC47" s="776"/>
      <c r="BD47" s="776"/>
      <c r="BE47" s="776"/>
      <c r="BF47" s="776"/>
      <c r="BG47" s="776"/>
      <c r="BH47" s="776"/>
      <c r="BI47" s="776"/>
      <c r="BJ47" s="776"/>
      <c r="BK47" s="776"/>
      <c r="BL47" s="776"/>
      <c r="BM47" s="776"/>
      <c r="BN47" s="691"/>
    </row>
    <row r="48" spans="1:66"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124"/>
      <c r="AC48" s="1078"/>
      <c r="AD48" s="1124"/>
      <c r="AE48" s="1078"/>
      <c r="AF48" s="1124"/>
      <c r="AG48" s="1128"/>
      <c r="AH48" s="1078"/>
      <c r="AI48" s="1078"/>
      <c r="AJ48" s="1078"/>
      <c r="AK48" s="1128"/>
      <c r="AL48" s="1078"/>
      <c r="AM48" s="1077">
        <v>0</v>
      </c>
      <c r="AN48" s="1078">
        <v>0</v>
      </c>
      <c r="AO48" s="1078">
        <v>0</v>
      </c>
      <c r="AP48" s="1079">
        <v>0</v>
      </c>
      <c r="AQ48" s="776"/>
      <c r="AR48" s="776"/>
      <c r="AS48" s="776"/>
      <c r="AT48" s="776"/>
      <c r="AU48" s="776"/>
      <c r="AV48" s="776"/>
      <c r="AW48" s="776"/>
      <c r="AX48" s="776"/>
      <c r="AY48" s="776"/>
      <c r="AZ48" s="776"/>
      <c r="BA48" s="776"/>
      <c r="BB48" s="776"/>
      <c r="BC48" s="776"/>
      <c r="BD48" s="776"/>
      <c r="BE48" s="776"/>
      <c r="BF48" s="776"/>
      <c r="BG48" s="776"/>
      <c r="BH48" s="776"/>
      <c r="BI48" s="776"/>
      <c r="BJ48" s="776"/>
      <c r="BK48" s="776"/>
      <c r="BL48" s="776"/>
      <c r="BM48" s="776"/>
      <c r="BN48" s="691"/>
    </row>
    <row r="49" spans="1:66"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124"/>
      <c r="AC49" s="1078"/>
      <c r="AD49" s="1124"/>
      <c r="AE49" s="1078"/>
      <c r="AF49" s="1124"/>
      <c r="AG49" s="1128"/>
      <c r="AH49" s="1078"/>
      <c r="AI49" s="1078"/>
      <c r="AJ49" s="1078"/>
      <c r="AK49" s="1128"/>
      <c r="AL49" s="1078"/>
      <c r="AM49" s="1077">
        <v>0</v>
      </c>
      <c r="AN49" s="1078">
        <v>0</v>
      </c>
      <c r="AO49" s="1078">
        <v>0</v>
      </c>
      <c r="AP49" s="1079">
        <v>0</v>
      </c>
      <c r="AQ49" s="776"/>
      <c r="AR49" s="776"/>
      <c r="AS49" s="776"/>
      <c r="AT49" s="776"/>
      <c r="AU49" s="776"/>
      <c r="AV49" s="776"/>
      <c r="AW49" s="776"/>
      <c r="AX49" s="776"/>
      <c r="AY49" s="776"/>
      <c r="AZ49" s="776"/>
      <c r="BA49" s="776"/>
      <c r="BB49" s="776"/>
      <c r="BC49" s="776"/>
      <c r="BD49" s="776"/>
      <c r="BE49" s="776"/>
      <c r="BF49" s="776"/>
      <c r="BG49" s="776"/>
      <c r="BH49" s="776"/>
      <c r="BI49" s="776"/>
      <c r="BJ49" s="776"/>
      <c r="BK49" s="776"/>
      <c r="BL49" s="776"/>
      <c r="BM49" s="776"/>
      <c r="BN49" s="691"/>
    </row>
    <row r="50" spans="1:66"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124"/>
      <c r="AC50" s="1078"/>
      <c r="AD50" s="1124"/>
      <c r="AE50" s="1078"/>
      <c r="AF50" s="1124"/>
      <c r="AG50" s="1128"/>
      <c r="AH50" s="1078"/>
      <c r="AI50" s="1078"/>
      <c r="AJ50" s="1078"/>
      <c r="AK50" s="1128"/>
      <c r="AL50" s="1078"/>
      <c r="AM50" s="1077">
        <v>0</v>
      </c>
      <c r="AN50" s="1078">
        <v>0</v>
      </c>
      <c r="AO50" s="1078">
        <v>0</v>
      </c>
      <c r="AP50" s="1079">
        <v>0</v>
      </c>
      <c r="AQ50" s="776"/>
      <c r="AR50" s="776"/>
      <c r="AS50" s="776"/>
      <c r="AT50" s="776"/>
      <c r="AU50" s="776"/>
      <c r="AV50" s="776"/>
      <c r="AW50" s="776"/>
      <c r="AX50" s="776"/>
      <c r="AY50" s="776"/>
      <c r="AZ50" s="776"/>
      <c r="BA50" s="776"/>
      <c r="BB50" s="776"/>
      <c r="BC50" s="776"/>
      <c r="BD50" s="776"/>
      <c r="BE50" s="776"/>
      <c r="BF50" s="776"/>
      <c r="BG50" s="776"/>
      <c r="BH50" s="776"/>
      <c r="BI50" s="776"/>
      <c r="BJ50" s="776"/>
      <c r="BK50" s="776"/>
      <c r="BL50" s="776"/>
      <c r="BM50" s="776"/>
      <c r="BN50" s="691"/>
    </row>
    <row r="51" spans="1:66"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124"/>
      <c r="AC51" s="1078"/>
      <c r="AD51" s="1124"/>
      <c r="AE51" s="1078"/>
      <c r="AF51" s="1124"/>
      <c r="AG51" s="1128"/>
      <c r="AH51" s="1078"/>
      <c r="AI51" s="1078"/>
      <c r="AJ51" s="1078"/>
      <c r="AK51" s="1128"/>
      <c r="AL51" s="1078"/>
      <c r="AM51" s="1077">
        <v>0</v>
      </c>
      <c r="AN51" s="1078">
        <v>0</v>
      </c>
      <c r="AO51" s="1078">
        <v>0</v>
      </c>
      <c r="AP51" s="1079">
        <v>0</v>
      </c>
      <c r="AQ51" s="776"/>
      <c r="AR51" s="776"/>
      <c r="AS51" s="776"/>
      <c r="AT51" s="776"/>
      <c r="AU51" s="776"/>
      <c r="AV51" s="776"/>
      <c r="AW51" s="776"/>
      <c r="AX51" s="776"/>
      <c r="AY51" s="776"/>
      <c r="AZ51" s="776"/>
      <c r="BA51" s="776"/>
      <c r="BB51" s="776"/>
      <c r="BC51" s="776"/>
      <c r="BD51" s="776"/>
      <c r="BE51" s="776"/>
      <c r="BF51" s="776"/>
      <c r="BG51" s="776"/>
      <c r="BH51" s="776"/>
      <c r="BI51" s="776"/>
      <c r="BJ51" s="776"/>
      <c r="BK51" s="776"/>
      <c r="BL51" s="776"/>
      <c r="BM51" s="776"/>
      <c r="BN51" s="691"/>
    </row>
    <row r="52" spans="1:66"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124"/>
      <c r="AC52" s="1078"/>
      <c r="AD52" s="1124"/>
      <c r="AE52" s="1078"/>
      <c r="AF52" s="1124"/>
      <c r="AG52" s="1128"/>
      <c r="AH52" s="1078"/>
      <c r="AI52" s="1078"/>
      <c r="AJ52" s="1078"/>
      <c r="AK52" s="1128"/>
      <c r="AL52" s="1078"/>
      <c r="AM52" s="1077">
        <v>0</v>
      </c>
      <c r="AN52" s="1078">
        <v>0</v>
      </c>
      <c r="AO52" s="1078">
        <v>0</v>
      </c>
      <c r="AP52" s="1079">
        <v>0</v>
      </c>
      <c r="AQ52" s="776"/>
      <c r="AR52" s="776"/>
      <c r="AS52" s="776"/>
      <c r="AT52" s="776"/>
      <c r="AU52" s="776"/>
      <c r="AV52" s="776"/>
      <c r="AW52" s="776"/>
      <c r="AX52" s="776"/>
      <c r="AY52" s="776"/>
      <c r="AZ52" s="776"/>
      <c r="BA52" s="776"/>
      <c r="BB52" s="776"/>
      <c r="BC52" s="776"/>
      <c r="BD52" s="776"/>
      <c r="BE52" s="776"/>
      <c r="BF52" s="776"/>
      <c r="BG52" s="776"/>
      <c r="BH52" s="776"/>
      <c r="BI52" s="776"/>
      <c r="BJ52" s="776"/>
      <c r="BK52" s="776"/>
      <c r="BL52" s="776"/>
      <c r="BM52" s="776"/>
      <c r="BN52" s="691"/>
    </row>
    <row r="53" spans="1:66"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124"/>
      <c r="AC53" s="1078"/>
      <c r="AD53" s="1124"/>
      <c r="AE53" s="1078"/>
      <c r="AF53" s="1124"/>
      <c r="AG53" s="1128"/>
      <c r="AH53" s="1078"/>
      <c r="AI53" s="1078"/>
      <c r="AJ53" s="1078"/>
      <c r="AK53" s="1128"/>
      <c r="AL53" s="1078"/>
      <c r="AM53" s="1077">
        <v>0</v>
      </c>
      <c r="AN53" s="1078">
        <v>0</v>
      </c>
      <c r="AO53" s="1078">
        <v>0</v>
      </c>
      <c r="AP53" s="1079">
        <v>0</v>
      </c>
      <c r="AQ53" s="776"/>
      <c r="AR53" s="776"/>
      <c r="AS53" s="776"/>
      <c r="AT53" s="776"/>
      <c r="AU53" s="776"/>
      <c r="AV53" s="776"/>
      <c r="AW53" s="776"/>
      <c r="AX53" s="776"/>
      <c r="AY53" s="776"/>
      <c r="AZ53" s="776"/>
      <c r="BA53" s="776"/>
      <c r="BB53" s="776"/>
      <c r="BC53" s="776"/>
      <c r="BD53" s="776"/>
      <c r="BE53" s="776"/>
      <c r="BF53" s="776"/>
      <c r="BG53" s="776"/>
      <c r="BH53" s="776"/>
      <c r="BI53" s="776"/>
      <c r="BJ53" s="776"/>
      <c r="BK53" s="776"/>
      <c r="BL53" s="776"/>
      <c r="BM53" s="776"/>
      <c r="BN53" s="691"/>
    </row>
    <row r="54" spans="1:66"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124"/>
      <c r="AC54" s="1078"/>
      <c r="AD54" s="1124"/>
      <c r="AE54" s="1078"/>
      <c r="AF54" s="1124"/>
      <c r="AG54" s="1128"/>
      <c r="AH54" s="1078"/>
      <c r="AI54" s="1078"/>
      <c r="AJ54" s="1078"/>
      <c r="AK54" s="1128"/>
      <c r="AL54" s="1078"/>
      <c r="AM54" s="1077">
        <v>0</v>
      </c>
      <c r="AN54" s="1078">
        <v>0</v>
      </c>
      <c r="AO54" s="1078">
        <v>0</v>
      </c>
      <c r="AP54" s="1079">
        <v>0</v>
      </c>
      <c r="AQ54" s="776"/>
      <c r="AR54" s="776"/>
      <c r="AS54" s="776"/>
      <c r="AT54" s="776"/>
      <c r="AU54" s="776"/>
      <c r="AV54" s="776"/>
      <c r="AW54" s="776"/>
      <c r="AX54" s="776"/>
      <c r="AY54" s="776"/>
      <c r="AZ54" s="776"/>
      <c r="BA54" s="776"/>
      <c r="BB54" s="776"/>
      <c r="BC54" s="776"/>
      <c r="BD54" s="776"/>
      <c r="BE54" s="776"/>
      <c r="BF54" s="776"/>
      <c r="BG54" s="776"/>
      <c r="BH54" s="776"/>
      <c r="BI54" s="776"/>
      <c r="BJ54" s="776"/>
      <c r="BK54" s="776"/>
      <c r="BL54" s="776"/>
      <c r="BM54" s="776"/>
      <c r="BN54" s="691"/>
    </row>
    <row r="55" spans="1:66"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124"/>
      <c r="AC55" s="1078"/>
      <c r="AD55" s="1124"/>
      <c r="AE55" s="1078"/>
      <c r="AF55" s="1124"/>
      <c r="AG55" s="1128"/>
      <c r="AH55" s="1078"/>
      <c r="AI55" s="1078"/>
      <c r="AJ55" s="1078"/>
      <c r="AK55" s="1128"/>
      <c r="AL55" s="1078"/>
      <c r="AM55" s="1077">
        <v>0</v>
      </c>
      <c r="AN55" s="1078">
        <v>0</v>
      </c>
      <c r="AO55" s="1078">
        <v>0</v>
      </c>
      <c r="AP55" s="1079">
        <v>0</v>
      </c>
      <c r="AQ55" s="776"/>
      <c r="AR55" s="776"/>
      <c r="AS55" s="776"/>
      <c r="AT55" s="776"/>
      <c r="AU55" s="776"/>
      <c r="AV55" s="776"/>
      <c r="AW55" s="776"/>
      <c r="AX55" s="776"/>
      <c r="AY55" s="776"/>
      <c r="AZ55" s="776"/>
      <c r="BA55" s="776"/>
      <c r="BB55" s="776"/>
      <c r="BC55" s="776"/>
      <c r="BD55" s="776"/>
      <c r="BE55" s="776"/>
      <c r="BF55" s="776"/>
      <c r="BG55" s="776"/>
      <c r="BH55" s="776"/>
      <c r="BI55" s="776"/>
      <c r="BJ55" s="776"/>
      <c r="BK55" s="776"/>
      <c r="BL55" s="776"/>
      <c r="BM55" s="776"/>
      <c r="BN55" s="691"/>
    </row>
    <row r="56" spans="1:66"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124"/>
      <c r="AC56" s="1078"/>
      <c r="AD56" s="1124"/>
      <c r="AE56" s="1078"/>
      <c r="AF56" s="1124"/>
      <c r="AG56" s="1128"/>
      <c r="AH56" s="1078"/>
      <c r="AI56" s="1078"/>
      <c r="AJ56" s="1078"/>
      <c r="AK56" s="1128"/>
      <c r="AL56" s="1078"/>
      <c r="AM56" s="1077">
        <v>0</v>
      </c>
      <c r="AN56" s="1078">
        <v>0</v>
      </c>
      <c r="AO56" s="1078">
        <v>0</v>
      </c>
      <c r="AP56" s="1079">
        <v>0</v>
      </c>
      <c r="AQ56" s="776"/>
      <c r="AR56" s="776"/>
      <c r="AS56" s="776"/>
      <c r="AT56" s="776"/>
      <c r="AU56" s="776"/>
      <c r="AV56" s="776"/>
      <c r="AW56" s="776"/>
      <c r="AX56" s="776"/>
      <c r="AY56" s="776"/>
      <c r="AZ56" s="776"/>
      <c r="BA56" s="776"/>
      <c r="BB56" s="776"/>
      <c r="BC56" s="776"/>
      <c r="BD56" s="776"/>
      <c r="BE56" s="776"/>
      <c r="BF56" s="776"/>
      <c r="BG56" s="776"/>
      <c r="BH56" s="776"/>
      <c r="BI56" s="776"/>
      <c r="BJ56" s="776"/>
      <c r="BK56" s="776"/>
      <c r="BL56" s="776"/>
      <c r="BM56" s="776"/>
      <c r="BN56" s="691"/>
    </row>
    <row r="57" spans="1:66"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124"/>
      <c r="AC57" s="1078"/>
      <c r="AD57" s="1124"/>
      <c r="AE57" s="1078"/>
      <c r="AF57" s="1124"/>
      <c r="AG57" s="1128"/>
      <c r="AH57" s="1078"/>
      <c r="AI57" s="1078"/>
      <c r="AJ57" s="1078"/>
      <c r="AK57" s="1128"/>
      <c r="AL57" s="1078"/>
      <c r="AM57" s="1077">
        <v>0</v>
      </c>
      <c r="AN57" s="1078">
        <v>0</v>
      </c>
      <c r="AO57" s="1078">
        <v>0</v>
      </c>
      <c r="AP57" s="1079">
        <v>0</v>
      </c>
      <c r="AQ57" s="776"/>
      <c r="AR57" s="776"/>
      <c r="AS57" s="776"/>
      <c r="AT57" s="776"/>
      <c r="AU57" s="776"/>
      <c r="AV57" s="776"/>
      <c r="AW57" s="776"/>
      <c r="AX57" s="776"/>
      <c r="AY57" s="776"/>
      <c r="AZ57" s="776"/>
      <c r="BA57" s="776"/>
      <c r="BB57" s="776"/>
      <c r="BC57" s="776"/>
      <c r="BD57" s="776"/>
      <c r="BE57" s="776"/>
      <c r="BF57" s="776"/>
      <c r="BG57" s="776"/>
      <c r="BH57" s="776"/>
      <c r="BI57" s="776"/>
      <c r="BJ57" s="776"/>
      <c r="BK57" s="776"/>
      <c r="BL57" s="776"/>
      <c r="BM57" s="776"/>
      <c r="BN57" s="691"/>
    </row>
    <row r="58" spans="1:66"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v>0</v>
      </c>
      <c r="AA58" s="1078">
        <v>0</v>
      </c>
      <c r="AB58" s="1124">
        <v>0</v>
      </c>
      <c r="AC58" s="1078">
        <v>0</v>
      </c>
      <c r="AD58" s="1124"/>
      <c r="AE58" s="1078"/>
      <c r="AF58" s="1124"/>
      <c r="AG58" s="1128">
        <v>0</v>
      </c>
      <c r="AH58" s="1078">
        <v>0</v>
      </c>
      <c r="AI58" s="1078"/>
      <c r="AJ58" s="1078">
        <v>0</v>
      </c>
      <c r="AK58" s="1128">
        <v>0</v>
      </c>
      <c r="AL58" s="1078">
        <v>0</v>
      </c>
      <c r="AM58" s="1077">
        <v>0</v>
      </c>
      <c r="AN58" s="1078">
        <v>0</v>
      </c>
      <c r="AO58" s="1078">
        <v>0</v>
      </c>
      <c r="AP58" s="1079">
        <v>0</v>
      </c>
      <c r="AQ58" s="776"/>
      <c r="AR58" s="776"/>
      <c r="AS58" s="776"/>
      <c r="AT58" s="776"/>
      <c r="AU58" s="776"/>
      <c r="AV58" s="776"/>
      <c r="AW58" s="776"/>
      <c r="AX58" s="776"/>
      <c r="AY58" s="776"/>
      <c r="AZ58" s="776"/>
      <c r="BA58" s="776"/>
      <c r="BB58" s="776"/>
      <c r="BC58" s="776"/>
      <c r="BD58" s="776"/>
      <c r="BE58" s="776"/>
      <c r="BF58" s="776"/>
      <c r="BG58" s="776"/>
      <c r="BH58" s="776"/>
      <c r="BI58" s="776"/>
      <c r="BJ58" s="776"/>
      <c r="BK58" s="776"/>
      <c r="BL58" s="776"/>
      <c r="BM58" s="776"/>
      <c r="BN58" s="691"/>
    </row>
    <row r="59" spans="1:66"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124"/>
      <c r="AC59" s="1078"/>
      <c r="AD59" s="1124"/>
      <c r="AE59" s="1078"/>
      <c r="AF59" s="1124"/>
      <c r="AG59" s="1128"/>
      <c r="AH59" s="1078"/>
      <c r="AI59" s="1078"/>
      <c r="AJ59" s="1078"/>
      <c r="AK59" s="1128"/>
      <c r="AL59" s="1078"/>
      <c r="AM59" s="1077">
        <v>0</v>
      </c>
      <c r="AN59" s="1078">
        <v>0</v>
      </c>
      <c r="AO59" s="1078">
        <v>0</v>
      </c>
      <c r="AP59" s="1079">
        <v>0</v>
      </c>
      <c r="AQ59" s="776"/>
      <c r="AR59" s="776"/>
      <c r="AS59" s="776"/>
      <c r="AT59" s="776"/>
      <c r="AU59" s="776"/>
      <c r="AV59" s="776"/>
      <c r="AW59" s="776"/>
      <c r="AX59" s="776"/>
      <c r="AY59" s="776"/>
      <c r="AZ59" s="776"/>
      <c r="BA59" s="776"/>
      <c r="BB59" s="776"/>
      <c r="BC59" s="776"/>
      <c r="BD59" s="776"/>
      <c r="BE59" s="776"/>
      <c r="BF59" s="776"/>
      <c r="BG59" s="776"/>
      <c r="BH59" s="776"/>
      <c r="BI59" s="776"/>
      <c r="BJ59" s="776"/>
      <c r="BK59" s="776"/>
      <c r="BL59" s="776"/>
      <c r="BM59" s="776"/>
      <c r="BN59" s="691"/>
    </row>
    <row r="60" spans="1:66"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124"/>
      <c r="AC60" s="1078"/>
      <c r="AD60" s="1124"/>
      <c r="AE60" s="1078"/>
      <c r="AF60" s="1124"/>
      <c r="AG60" s="1128"/>
      <c r="AH60" s="1078"/>
      <c r="AI60" s="1078"/>
      <c r="AJ60" s="1078"/>
      <c r="AK60" s="1128"/>
      <c r="AL60" s="1078"/>
      <c r="AM60" s="1077">
        <v>0</v>
      </c>
      <c r="AN60" s="1078">
        <v>0</v>
      </c>
      <c r="AO60" s="1078">
        <v>0</v>
      </c>
      <c r="AP60" s="1079">
        <v>0</v>
      </c>
      <c r="AQ60" s="776"/>
      <c r="AR60" s="776"/>
      <c r="AS60" s="776"/>
      <c r="AT60" s="776"/>
      <c r="AU60" s="776"/>
      <c r="AV60" s="776"/>
      <c r="AW60" s="776"/>
      <c r="AX60" s="776"/>
      <c r="AY60" s="776"/>
      <c r="AZ60" s="776"/>
      <c r="BA60" s="776"/>
      <c r="BB60" s="776"/>
      <c r="BC60" s="776"/>
      <c r="BD60" s="776"/>
      <c r="BE60" s="776"/>
      <c r="BF60" s="776"/>
      <c r="BG60" s="776"/>
      <c r="BH60" s="776"/>
      <c r="BI60" s="776"/>
      <c r="BJ60" s="776"/>
      <c r="BK60" s="776"/>
      <c r="BL60" s="776"/>
      <c r="BM60" s="776"/>
      <c r="BN60" s="691"/>
    </row>
    <row r="61" spans="1:66"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124"/>
      <c r="AC61" s="1078"/>
      <c r="AD61" s="1124"/>
      <c r="AE61" s="1078"/>
      <c r="AF61" s="1124"/>
      <c r="AG61" s="1128"/>
      <c r="AH61" s="1078"/>
      <c r="AI61" s="1078"/>
      <c r="AJ61" s="1078"/>
      <c r="AK61" s="1128"/>
      <c r="AL61" s="1078"/>
      <c r="AM61" s="1077">
        <v>0</v>
      </c>
      <c r="AN61" s="1078">
        <v>0</v>
      </c>
      <c r="AO61" s="1078">
        <v>0</v>
      </c>
      <c r="AP61" s="1079">
        <v>0</v>
      </c>
      <c r="AQ61" s="776"/>
      <c r="AR61" s="776"/>
      <c r="AS61" s="776"/>
      <c r="AT61" s="776"/>
      <c r="AU61" s="776"/>
      <c r="AV61" s="776"/>
      <c r="AW61" s="776"/>
      <c r="AX61" s="776"/>
      <c r="AY61" s="776"/>
      <c r="AZ61" s="776"/>
      <c r="BA61" s="776"/>
      <c r="BB61" s="776"/>
      <c r="BC61" s="776"/>
      <c r="BD61" s="776"/>
      <c r="BE61" s="776"/>
      <c r="BF61" s="776"/>
      <c r="BG61" s="776"/>
      <c r="BH61" s="776"/>
      <c r="BI61" s="776"/>
      <c r="BJ61" s="776"/>
      <c r="BK61" s="776"/>
      <c r="BL61" s="776"/>
      <c r="BM61" s="776"/>
      <c r="BN61" s="691"/>
    </row>
    <row r="62" spans="1:66"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124"/>
      <c r="AC62" s="1078"/>
      <c r="AD62" s="1124"/>
      <c r="AE62" s="1078"/>
      <c r="AF62" s="1124"/>
      <c r="AG62" s="1128"/>
      <c r="AH62" s="1078"/>
      <c r="AI62" s="1078"/>
      <c r="AJ62" s="1078"/>
      <c r="AK62" s="1128"/>
      <c r="AL62" s="1078"/>
      <c r="AM62" s="1077">
        <v>0</v>
      </c>
      <c r="AN62" s="1078">
        <v>0</v>
      </c>
      <c r="AO62" s="1078">
        <v>0</v>
      </c>
      <c r="AP62" s="1079">
        <v>0</v>
      </c>
      <c r="AQ62" s="776"/>
      <c r="AR62" s="776"/>
      <c r="AS62" s="776"/>
      <c r="AT62" s="776"/>
      <c r="AU62" s="776"/>
      <c r="AV62" s="776"/>
      <c r="AW62" s="776"/>
      <c r="AX62" s="776"/>
      <c r="AY62" s="776"/>
      <c r="AZ62" s="776"/>
      <c r="BA62" s="776"/>
      <c r="BB62" s="776"/>
      <c r="BC62" s="776"/>
      <c r="BD62" s="776"/>
      <c r="BE62" s="776"/>
      <c r="BF62" s="776"/>
      <c r="BG62" s="776"/>
      <c r="BH62" s="776"/>
      <c r="BI62" s="776"/>
      <c r="BJ62" s="776"/>
      <c r="BK62" s="776"/>
      <c r="BL62" s="776"/>
      <c r="BM62" s="776"/>
      <c r="BN62" s="691"/>
    </row>
    <row r="63" spans="1:66"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124"/>
      <c r="AC63" s="1078"/>
      <c r="AD63" s="1124"/>
      <c r="AE63" s="1078"/>
      <c r="AF63" s="1124"/>
      <c r="AG63" s="1128"/>
      <c r="AH63" s="1078"/>
      <c r="AI63" s="1078"/>
      <c r="AJ63" s="1078"/>
      <c r="AK63" s="1128"/>
      <c r="AL63" s="1078"/>
      <c r="AM63" s="1077">
        <v>0</v>
      </c>
      <c r="AN63" s="1078">
        <v>0</v>
      </c>
      <c r="AO63" s="1078">
        <v>0</v>
      </c>
      <c r="AP63" s="1079">
        <v>0</v>
      </c>
      <c r="AQ63" s="776"/>
      <c r="AR63" s="776"/>
      <c r="AS63" s="776"/>
      <c r="AT63" s="776"/>
      <c r="AU63" s="776"/>
      <c r="AV63" s="776"/>
      <c r="AW63" s="776"/>
      <c r="AX63" s="776"/>
      <c r="AY63" s="776"/>
      <c r="AZ63" s="776"/>
      <c r="BA63" s="776"/>
      <c r="BB63" s="776"/>
      <c r="BC63" s="776"/>
      <c r="BD63" s="776"/>
      <c r="BE63" s="776"/>
      <c r="BF63" s="776"/>
      <c r="BG63" s="776"/>
      <c r="BH63" s="776"/>
      <c r="BI63" s="776"/>
      <c r="BJ63" s="776"/>
      <c r="BK63" s="776"/>
      <c r="BL63" s="776"/>
      <c r="BM63" s="776"/>
      <c r="BN63" s="691"/>
    </row>
    <row r="64" spans="1:66"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124"/>
      <c r="AC64" s="1078"/>
      <c r="AD64" s="1124"/>
      <c r="AE64" s="1078"/>
      <c r="AF64" s="1124"/>
      <c r="AG64" s="1128"/>
      <c r="AH64" s="1078"/>
      <c r="AI64" s="1078"/>
      <c r="AJ64" s="1078"/>
      <c r="AK64" s="1128"/>
      <c r="AL64" s="1078"/>
      <c r="AM64" s="1077">
        <v>0</v>
      </c>
      <c r="AN64" s="1078">
        <v>0</v>
      </c>
      <c r="AO64" s="1078">
        <v>0</v>
      </c>
      <c r="AP64" s="1079">
        <v>0</v>
      </c>
      <c r="AQ64" s="776"/>
      <c r="AR64" s="776"/>
      <c r="AS64" s="776"/>
      <c r="AT64" s="776"/>
      <c r="AU64" s="776"/>
      <c r="AV64" s="776"/>
      <c r="AW64" s="776"/>
      <c r="AX64" s="776"/>
      <c r="AY64" s="776"/>
      <c r="AZ64" s="776"/>
      <c r="BA64" s="776"/>
      <c r="BB64" s="776"/>
      <c r="BC64" s="776"/>
      <c r="BD64" s="776"/>
      <c r="BE64" s="776"/>
      <c r="BF64" s="776"/>
      <c r="BG64" s="776"/>
      <c r="BH64" s="776"/>
      <c r="BI64" s="776"/>
      <c r="BJ64" s="776"/>
      <c r="BK64" s="776"/>
      <c r="BL64" s="776"/>
      <c r="BM64" s="776"/>
      <c r="BN64" s="691"/>
    </row>
    <row r="65" spans="1:66"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124"/>
      <c r="AC65" s="1078"/>
      <c r="AD65" s="1124"/>
      <c r="AE65" s="1078"/>
      <c r="AF65" s="1124"/>
      <c r="AG65" s="1128"/>
      <c r="AH65" s="1078"/>
      <c r="AI65" s="1078"/>
      <c r="AJ65" s="1078"/>
      <c r="AK65" s="1128"/>
      <c r="AL65" s="1078"/>
      <c r="AM65" s="1077">
        <v>0</v>
      </c>
      <c r="AN65" s="1078">
        <v>0</v>
      </c>
      <c r="AO65" s="1078">
        <v>0</v>
      </c>
      <c r="AP65" s="1079">
        <v>0</v>
      </c>
      <c r="AQ65" s="776"/>
      <c r="AR65" s="776"/>
      <c r="AS65" s="776"/>
      <c r="AT65" s="776"/>
      <c r="AU65" s="776"/>
      <c r="AV65" s="776"/>
      <c r="AW65" s="776"/>
      <c r="AX65" s="776"/>
      <c r="AY65" s="776"/>
      <c r="AZ65" s="776"/>
      <c r="BA65" s="776"/>
      <c r="BB65" s="776"/>
      <c r="BC65" s="776"/>
      <c r="BD65" s="776"/>
      <c r="BE65" s="776"/>
      <c r="BF65" s="776"/>
      <c r="BG65" s="776"/>
      <c r="BH65" s="776"/>
      <c r="BI65" s="776"/>
      <c r="BJ65" s="776"/>
      <c r="BK65" s="776"/>
      <c r="BL65" s="776"/>
      <c r="BM65" s="776"/>
      <c r="BN65" s="691"/>
    </row>
    <row r="66" spans="1:66"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124"/>
      <c r="AC66" s="1078"/>
      <c r="AD66" s="1124"/>
      <c r="AE66" s="1078"/>
      <c r="AF66" s="1124"/>
      <c r="AG66" s="1128"/>
      <c r="AH66" s="1078"/>
      <c r="AI66" s="1078"/>
      <c r="AJ66" s="1078"/>
      <c r="AK66" s="1128"/>
      <c r="AL66" s="1078"/>
      <c r="AM66" s="1077">
        <v>0</v>
      </c>
      <c r="AN66" s="1078">
        <v>0</v>
      </c>
      <c r="AO66" s="1078">
        <v>0</v>
      </c>
      <c r="AP66" s="1079">
        <v>0</v>
      </c>
      <c r="AQ66" s="776"/>
      <c r="AR66" s="776"/>
      <c r="AS66" s="776"/>
      <c r="AT66" s="776"/>
      <c r="AU66" s="776"/>
      <c r="AV66" s="776"/>
      <c r="AW66" s="776"/>
      <c r="AX66" s="776"/>
      <c r="AY66" s="776"/>
      <c r="AZ66" s="776"/>
      <c r="BA66" s="776"/>
      <c r="BB66" s="776"/>
      <c r="BC66" s="776"/>
      <c r="BD66" s="776"/>
      <c r="BE66" s="776"/>
      <c r="BF66" s="776"/>
      <c r="BG66" s="776"/>
      <c r="BH66" s="776"/>
      <c r="BI66" s="776"/>
      <c r="BJ66" s="776"/>
      <c r="BK66" s="776"/>
      <c r="BL66" s="776"/>
      <c r="BM66" s="776"/>
      <c r="BN66" s="691"/>
    </row>
    <row r="67" spans="1:66"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124"/>
      <c r="AC67" s="1078"/>
      <c r="AD67" s="1124"/>
      <c r="AE67" s="1078"/>
      <c r="AF67" s="1124"/>
      <c r="AG67" s="1128"/>
      <c r="AH67" s="1078"/>
      <c r="AI67" s="1078"/>
      <c r="AJ67" s="1078"/>
      <c r="AK67" s="1128"/>
      <c r="AL67" s="1078"/>
      <c r="AM67" s="1077">
        <v>0</v>
      </c>
      <c r="AN67" s="1078">
        <v>0</v>
      </c>
      <c r="AO67" s="1078">
        <v>0</v>
      </c>
      <c r="AP67" s="1079">
        <v>0</v>
      </c>
      <c r="AQ67" s="776"/>
      <c r="AR67" s="776"/>
      <c r="AS67" s="776"/>
      <c r="AT67" s="776"/>
      <c r="AU67" s="776"/>
      <c r="AV67" s="776"/>
      <c r="AW67" s="776"/>
      <c r="AX67" s="776"/>
      <c r="AY67" s="776"/>
      <c r="AZ67" s="776"/>
      <c r="BA67" s="776"/>
      <c r="BB67" s="776"/>
      <c r="BC67" s="776"/>
      <c r="BD67" s="776"/>
      <c r="BE67" s="776"/>
      <c r="BF67" s="776"/>
      <c r="BG67" s="776"/>
      <c r="BH67" s="776"/>
      <c r="BI67" s="776"/>
      <c r="BJ67" s="776"/>
      <c r="BK67" s="776"/>
      <c r="BL67" s="776"/>
      <c r="BM67" s="776"/>
      <c r="BN67" s="691"/>
    </row>
    <row r="68" spans="1:66"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124"/>
      <c r="AC68" s="1078"/>
      <c r="AD68" s="1124"/>
      <c r="AE68" s="1078"/>
      <c r="AF68" s="1124"/>
      <c r="AG68" s="1128"/>
      <c r="AH68" s="1078"/>
      <c r="AI68" s="1078"/>
      <c r="AJ68" s="1078"/>
      <c r="AK68" s="1128"/>
      <c r="AL68" s="1078"/>
      <c r="AM68" s="1077">
        <v>0</v>
      </c>
      <c r="AN68" s="1078">
        <v>0</v>
      </c>
      <c r="AO68" s="1078">
        <v>0</v>
      </c>
      <c r="AP68" s="1079">
        <v>0</v>
      </c>
      <c r="AQ68" s="776"/>
      <c r="AR68" s="776"/>
      <c r="AS68" s="776"/>
      <c r="AT68" s="776"/>
      <c r="AU68" s="776"/>
      <c r="AV68" s="776"/>
      <c r="AW68" s="776"/>
      <c r="AX68" s="776"/>
      <c r="AY68" s="776"/>
      <c r="AZ68" s="776"/>
      <c r="BA68" s="776"/>
      <c r="BB68" s="776"/>
      <c r="BC68" s="776"/>
      <c r="BD68" s="776"/>
      <c r="BE68" s="776"/>
      <c r="BF68" s="776"/>
      <c r="BG68" s="776"/>
      <c r="BH68" s="776"/>
      <c r="BI68" s="776"/>
      <c r="BJ68" s="776"/>
      <c r="BK68" s="776"/>
      <c r="BL68" s="776"/>
      <c r="BM68" s="776"/>
      <c r="BN68" s="691"/>
    </row>
    <row r="69" spans="1:66"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124"/>
      <c r="AC69" s="1078"/>
      <c r="AD69" s="1124"/>
      <c r="AE69" s="1078"/>
      <c r="AF69" s="1124"/>
      <c r="AG69" s="1128"/>
      <c r="AH69" s="1078"/>
      <c r="AI69" s="1078"/>
      <c r="AJ69" s="1078"/>
      <c r="AK69" s="1128"/>
      <c r="AL69" s="1078"/>
      <c r="AM69" s="1077">
        <v>0</v>
      </c>
      <c r="AN69" s="1078">
        <v>0</v>
      </c>
      <c r="AO69" s="1078">
        <v>0</v>
      </c>
      <c r="AP69" s="1079">
        <v>0</v>
      </c>
      <c r="AQ69" s="776"/>
      <c r="AR69" s="776"/>
      <c r="AS69" s="776"/>
      <c r="AT69" s="776"/>
      <c r="AU69" s="776"/>
      <c r="AV69" s="776"/>
      <c r="AW69" s="776"/>
      <c r="AX69" s="776"/>
      <c r="AY69" s="776"/>
      <c r="AZ69" s="776"/>
      <c r="BA69" s="776"/>
      <c r="BB69" s="776"/>
      <c r="BC69" s="776"/>
      <c r="BD69" s="776"/>
      <c r="BE69" s="776"/>
      <c r="BF69" s="776"/>
      <c r="BG69" s="776"/>
      <c r="BH69" s="776"/>
      <c r="BI69" s="776"/>
      <c r="BJ69" s="776"/>
      <c r="BK69" s="776"/>
      <c r="BL69" s="776"/>
      <c r="BM69" s="776"/>
      <c r="BN69" s="691"/>
    </row>
    <row r="70" spans="1:66"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v>0</v>
      </c>
      <c r="V70" s="1078"/>
      <c r="W70" s="1079"/>
      <c r="X70" s="1078">
        <v>45377</v>
      </c>
      <c r="Y70" s="1078"/>
      <c r="Z70" s="1078">
        <v>0</v>
      </c>
      <c r="AA70" s="1078">
        <v>0</v>
      </c>
      <c r="AB70" s="1124">
        <v>0</v>
      </c>
      <c r="AC70" s="1078">
        <v>0</v>
      </c>
      <c r="AD70" s="1124"/>
      <c r="AE70" s="1078"/>
      <c r="AF70" s="1124" t="s">
        <v>740</v>
      </c>
      <c r="AG70" s="1128">
        <v>0</v>
      </c>
      <c r="AH70" s="1078">
        <v>0</v>
      </c>
      <c r="AI70" s="1078">
        <v>0</v>
      </c>
      <c r="AJ70" s="1078">
        <v>0</v>
      </c>
      <c r="AK70" s="1128">
        <v>0</v>
      </c>
      <c r="AL70" s="1078">
        <v>0</v>
      </c>
      <c r="AM70" s="1077">
        <v>0</v>
      </c>
      <c r="AN70" s="1078">
        <v>0</v>
      </c>
      <c r="AO70" s="1078">
        <v>0</v>
      </c>
      <c r="AP70" s="1079">
        <v>0</v>
      </c>
      <c r="AQ70" s="776"/>
      <c r="AR70" s="776"/>
      <c r="AS70" s="776"/>
      <c r="AT70" s="776"/>
      <c r="AU70" s="776"/>
      <c r="AV70" s="776"/>
      <c r="AW70" s="776"/>
      <c r="AX70" s="776"/>
      <c r="AY70" s="776"/>
      <c r="AZ70" s="776"/>
      <c r="BA70" s="776"/>
      <c r="BB70" s="776"/>
      <c r="BC70" s="776"/>
      <c r="BD70" s="776"/>
      <c r="BE70" s="776"/>
      <c r="BF70" s="776"/>
      <c r="BG70" s="776"/>
      <c r="BH70" s="776"/>
      <c r="BI70" s="776"/>
      <c r="BJ70" s="776"/>
      <c r="BK70" s="776"/>
      <c r="BL70" s="776"/>
      <c r="BM70" s="776"/>
      <c r="BN70" s="691"/>
    </row>
    <row r="71" spans="1:66"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v>45377</v>
      </c>
      <c r="Y71" s="1078"/>
      <c r="Z71" s="1078"/>
      <c r="AA71" s="1078"/>
      <c r="AB71" s="1124"/>
      <c r="AC71" s="1078"/>
      <c r="AD71" s="1124"/>
      <c r="AE71" s="1078"/>
      <c r="AF71" s="1124"/>
      <c r="AG71" s="1128"/>
      <c r="AH71" s="1078"/>
      <c r="AI71" s="1078"/>
      <c r="AJ71" s="1078"/>
      <c r="AK71" s="1128"/>
      <c r="AL71" s="1078"/>
      <c r="AM71" s="1077">
        <v>0</v>
      </c>
      <c r="AN71" s="1078">
        <v>0</v>
      </c>
      <c r="AO71" s="1078">
        <v>0</v>
      </c>
      <c r="AP71" s="1079">
        <v>0</v>
      </c>
      <c r="AQ71" s="776"/>
      <c r="AR71" s="776"/>
      <c r="AS71" s="776"/>
      <c r="AT71" s="776"/>
      <c r="AU71" s="776"/>
      <c r="AV71" s="776"/>
      <c r="AW71" s="776"/>
      <c r="AX71" s="776"/>
      <c r="AY71" s="776"/>
      <c r="AZ71" s="776"/>
      <c r="BA71" s="776"/>
      <c r="BB71" s="776"/>
      <c r="BC71" s="776"/>
      <c r="BD71" s="776"/>
      <c r="BE71" s="776"/>
      <c r="BF71" s="776"/>
      <c r="BG71" s="776"/>
      <c r="BH71" s="776"/>
      <c r="BI71" s="776"/>
      <c r="BJ71" s="776"/>
      <c r="BK71" s="776"/>
      <c r="BL71" s="776"/>
      <c r="BM71" s="776"/>
      <c r="BN71" s="691"/>
    </row>
    <row r="72" spans="1:66"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v>45377</v>
      </c>
      <c r="Y72" s="1078"/>
      <c r="Z72" s="1078"/>
      <c r="AA72" s="1078"/>
      <c r="AB72" s="1124"/>
      <c r="AC72" s="1078"/>
      <c r="AD72" s="1124"/>
      <c r="AE72" s="1078"/>
      <c r="AF72" s="1124"/>
      <c r="AG72" s="1128"/>
      <c r="AH72" s="1078"/>
      <c r="AI72" s="1078"/>
      <c r="AJ72" s="1078"/>
      <c r="AK72" s="1128"/>
      <c r="AL72" s="1078"/>
      <c r="AM72" s="1077">
        <v>0</v>
      </c>
      <c r="AN72" s="1078">
        <v>0</v>
      </c>
      <c r="AO72" s="1078">
        <v>0</v>
      </c>
      <c r="AP72" s="1079">
        <v>0</v>
      </c>
      <c r="AQ72" s="776"/>
      <c r="AR72" s="776"/>
      <c r="AS72" s="776"/>
      <c r="AT72" s="776"/>
      <c r="AU72" s="776"/>
      <c r="AV72" s="776"/>
      <c r="AW72" s="776"/>
      <c r="AX72" s="776"/>
      <c r="AY72" s="776"/>
      <c r="AZ72" s="776"/>
      <c r="BA72" s="776"/>
      <c r="BB72" s="776"/>
      <c r="BC72" s="776"/>
      <c r="BD72" s="776"/>
      <c r="BE72" s="776"/>
      <c r="BF72" s="776"/>
      <c r="BG72" s="776"/>
      <c r="BH72" s="776"/>
      <c r="BI72" s="776"/>
      <c r="BJ72" s="776"/>
      <c r="BK72" s="776"/>
      <c r="BL72" s="776"/>
      <c r="BM72" s="776"/>
      <c r="BN72" s="691"/>
    </row>
    <row r="73" spans="1:66"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v>45377</v>
      </c>
      <c r="Y73" s="1078"/>
      <c r="Z73" s="1078"/>
      <c r="AA73" s="1078"/>
      <c r="AB73" s="1124"/>
      <c r="AC73" s="1078"/>
      <c r="AD73" s="1124"/>
      <c r="AE73" s="1078"/>
      <c r="AF73" s="1124"/>
      <c r="AG73" s="1128"/>
      <c r="AH73" s="1078"/>
      <c r="AI73" s="1078"/>
      <c r="AJ73" s="1078"/>
      <c r="AK73" s="1128"/>
      <c r="AL73" s="1078"/>
      <c r="AM73" s="1077">
        <v>0</v>
      </c>
      <c r="AN73" s="1078">
        <v>0</v>
      </c>
      <c r="AO73" s="1078">
        <v>0</v>
      </c>
      <c r="AP73" s="1079">
        <v>0</v>
      </c>
      <c r="AQ73" s="776"/>
      <c r="AR73" s="776"/>
      <c r="AS73" s="776"/>
      <c r="AT73" s="776"/>
      <c r="AU73" s="776"/>
      <c r="AV73" s="776"/>
      <c r="AW73" s="776"/>
      <c r="AX73" s="776"/>
      <c r="AY73" s="776"/>
      <c r="AZ73" s="776"/>
      <c r="BA73" s="776"/>
      <c r="BB73" s="776"/>
      <c r="BC73" s="776"/>
      <c r="BD73" s="776"/>
      <c r="BE73" s="776"/>
      <c r="BF73" s="776"/>
      <c r="BG73" s="776"/>
      <c r="BH73" s="776"/>
      <c r="BI73" s="776"/>
      <c r="BJ73" s="776"/>
      <c r="BK73" s="776"/>
      <c r="BL73" s="776"/>
      <c r="BM73" s="776"/>
      <c r="BN73" s="691"/>
    </row>
    <row r="74" spans="1:66"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v>45377</v>
      </c>
      <c r="Y74" s="1078"/>
      <c r="Z74" s="1078"/>
      <c r="AA74" s="1078"/>
      <c r="AB74" s="1124"/>
      <c r="AC74" s="1078"/>
      <c r="AD74" s="1124"/>
      <c r="AE74" s="1078"/>
      <c r="AF74" s="1124"/>
      <c r="AG74" s="1128"/>
      <c r="AH74" s="1078"/>
      <c r="AI74" s="1078"/>
      <c r="AJ74" s="1078"/>
      <c r="AK74" s="1128"/>
      <c r="AL74" s="1078"/>
      <c r="AM74" s="1077">
        <v>0</v>
      </c>
      <c r="AN74" s="1078">
        <v>0</v>
      </c>
      <c r="AO74" s="1078">
        <v>0</v>
      </c>
      <c r="AP74" s="1079">
        <v>0</v>
      </c>
      <c r="AQ74" s="776"/>
      <c r="AR74" s="776"/>
      <c r="AS74" s="776"/>
      <c r="AT74" s="776"/>
      <c r="AU74" s="776"/>
      <c r="AV74" s="776"/>
      <c r="AW74" s="776"/>
      <c r="AX74" s="776"/>
      <c r="AY74" s="776"/>
      <c r="AZ74" s="776"/>
      <c r="BA74" s="776"/>
      <c r="BB74" s="776"/>
      <c r="BC74" s="776"/>
      <c r="BD74" s="776"/>
      <c r="BE74" s="776"/>
      <c r="BF74" s="776"/>
      <c r="BG74" s="776"/>
      <c r="BH74" s="776"/>
      <c r="BI74" s="776"/>
      <c r="BJ74" s="776"/>
      <c r="BK74" s="776"/>
      <c r="BL74" s="776"/>
      <c r="BM74" s="776"/>
      <c r="BN74" s="691"/>
    </row>
    <row r="75" spans="1:66"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v>45377</v>
      </c>
      <c r="Y75" s="1078"/>
      <c r="Z75" s="1078"/>
      <c r="AA75" s="1078"/>
      <c r="AB75" s="1124"/>
      <c r="AC75" s="1078"/>
      <c r="AD75" s="1124"/>
      <c r="AE75" s="1078"/>
      <c r="AF75" s="1124"/>
      <c r="AG75" s="1128"/>
      <c r="AH75" s="1078"/>
      <c r="AI75" s="1078"/>
      <c r="AJ75" s="1078"/>
      <c r="AK75" s="1128"/>
      <c r="AL75" s="1078"/>
      <c r="AM75" s="1077">
        <v>0</v>
      </c>
      <c r="AN75" s="1078">
        <v>0</v>
      </c>
      <c r="AO75" s="1078">
        <v>0</v>
      </c>
      <c r="AP75" s="1079">
        <v>0</v>
      </c>
      <c r="AQ75" s="776"/>
      <c r="AR75" s="776"/>
      <c r="AS75" s="776"/>
      <c r="AT75" s="776"/>
      <c r="AU75" s="776"/>
      <c r="AV75" s="776"/>
      <c r="AW75" s="776"/>
      <c r="AX75" s="776"/>
      <c r="AY75" s="776"/>
      <c r="AZ75" s="776"/>
      <c r="BA75" s="776"/>
      <c r="BB75" s="776"/>
      <c r="BC75" s="776"/>
      <c r="BD75" s="776"/>
      <c r="BE75" s="776"/>
      <c r="BF75" s="776"/>
      <c r="BG75" s="776"/>
      <c r="BH75" s="776"/>
      <c r="BI75" s="776"/>
      <c r="BJ75" s="776"/>
      <c r="BK75" s="776"/>
      <c r="BL75" s="776"/>
      <c r="BM75" s="776"/>
      <c r="BN75" s="691"/>
    </row>
    <row r="76" spans="1:66"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v>45377</v>
      </c>
      <c r="Y76" s="1078"/>
      <c r="Z76" s="1078"/>
      <c r="AA76" s="1078"/>
      <c r="AB76" s="1124">
        <v>90</v>
      </c>
      <c r="AC76" s="1078"/>
      <c r="AD76" s="1124">
        <v>40</v>
      </c>
      <c r="AE76" s="1078"/>
      <c r="AF76" s="1124">
        <v>3.98</v>
      </c>
      <c r="AG76" s="1128">
        <v>50</v>
      </c>
      <c r="AH76" s="1078"/>
      <c r="AI76" s="1078"/>
      <c r="AJ76" s="1078"/>
      <c r="AK76" s="1128"/>
      <c r="AL76" s="1078"/>
      <c r="AM76" s="1077">
        <v>0</v>
      </c>
      <c r="AN76" s="1078">
        <v>0</v>
      </c>
      <c r="AO76" s="1078">
        <v>0</v>
      </c>
      <c r="AP76" s="1079">
        <v>0</v>
      </c>
      <c r="AQ76" s="776"/>
      <c r="AR76" s="776"/>
      <c r="AS76" s="776"/>
      <c r="AT76" s="776"/>
      <c r="AU76" s="776"/>
      <c r="AV76" s="776"/>
      <c r="AW76" s="776"/>
      <c r="AX76" s="776"/>
      <c r="AY76" s="776"/>
      <c r="AZ76" s="776"/>
      <c r="BA76" s="776"/>
      <c r="BB76" s="776"/>
      <c r="BC76" s="776"/>
      <c r="BD76" s="776"/>
      <c r="BE76" s="776"/>
      <c r="BF76" s="776"/>
      <c r="BG76" s="776"/>
      <c r="BH76" s="776"/>
      <c r="BI76" s="776"/>
      <c r="BJ76" s="776"/>
      <c r="BK76" s="776"/>
      <c r="BL76" s="776"/>
      <c r="BM76" s="776"/>
      <c r="BN76" s="691"/>
    </row>
    <row r="77" spans="1:66"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v>45377</v>
      </c>
      <c r="Y77" s="1078"/>
      <c r="Z77" s="1078"/>
      <c r="AA77" s="1078"/>
      <c r="AB77" s="1124">
        <v>90</v>
      </c>
      <c r="AC77" s="1078"/>
      <c r="AD77" s="1124">
        <v>40</v>
      </c>
      <c r="AE77" s="1078"/>
      <c r="AF77" s="1124">
        <v>3.98</v>
      </c>
      <c r="AG77" s="1128">
        <v>50</v>
      </c>
      <c r="AH77" s="1078"/>
      <c r="AI77" s="1078"/>
      <c r="AJ77" s="1078"/>
      <c r="AK77" s="1128"/>
      <c r="AL77" s="1078"/>
      <c r="AM77" s="1077">
        <v>0</v>
      </c>
      <c r="AN77" s="1078">
        <v>0</v>
      </c>
      <c r="AO77" s="1078">
        <v>0</v>
      </c>
      <c r="AP77" s="1079">
        <v>0</v>
      </c>
      <c r="AQ77" s="776"/>
      <c r="AR77" s="776"/>
      <c r="AS77" s="776"/>
      <c r="AT77" s="776"/>
      <c r="AU77" s="776"/>
      <c r="AV77" s="776"/>
      <c r="AW77" s="776"/>
      <c r="AX77" s="776"/>
      <c r="AY77" s="776"/>
      <c r="AZ77" s="776"/>
      <c r="BA77" s="776"/>
      <c r="BB77" s="776"/>
      <c r="BC77" s="776"/>
      <c r="BD77" s="776"/>
      <c r="BE77" s="776"/>
      <c r="BF77" s="776"/>
      <c r="BG77" s="776"/>
      <c r="BH77" s="776"/>
      <c r="BI77" s="776"/>
      <c r="BJ77" s="776"/>
      <c r="BK77" s="776"/>
      <c r="BL77" s="776"/>
      <c r="BM77" s="776"/>
      <c r="BN77" s="691"/>
    </row>
    <row r="78" spans="1:66"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v>45377</v>
      </c>
      <c r="Y78" s="1078"/>
      <c r="Z78" s="1078"/>
      <c r="AA78" s="1078"/>
      <c r="AB78" s="1124">
        <v>90</v>
      </c>
      <c r="AC78" s="1078"/>
      <c r="AD78" s="1124">
        <v>40</v>
      </c>
      <c r="AE78" s="1078"/>
      <c r="AF78" s="1124">
        <v>3.98</v>
      </c>
      <c r="AG78" s="1128">
        <v>50</v>
      </c>
      <c r="AH78" s="1078"/>
      <c r="AI78" s="1078"/>
      <c r="AJ78" s="1078"/>
      <c r="AK78" s="1128"/>
      <c r="AL78" s="1078"/>
      <c r="AM78" s="1077">
        <v>0</v>
      </c>
      <c r="AN78" s="1078">
        <v>0</v>
      </c>
      <c r="AO78" s="1078">
        <v>0</v>
      </c>
      <c r="AP78" s="1079">
        <v>0</v>
      </c>
      <c r="AQ78" s="776"/>
      <c r="AR78" s="776"/>
      <c r="AS78" s="776"/>
      <c r="AT78" s="776"/>
      <c r="AU78" s="776"/>
      <c r="AV78" s="776"/>
      <c r="AW78" s="776"/>
      <c r="AX78" s="776"/>
      <c r="AY78" s="776"/>
      <c r="AZ78" s="776"/>
      <c r="BA78" s="776"/>
      <c r="BB78" s="776"/>
      <c r="BC78" s="776"/>
      <c r="BD78" s="776"/>
      <c r="BE78" s="776"/>
      <c r="BF78" s="776"/>
      <c r="BG78" s="776"/>
      <c r="BH78" s="776"/>
      <c r="BI78" s="776"/>
      <c r="BJ78" s="776"/>
      <c r="BK78" s="776"/>
      <c r="BL78" s="776"/>
      <c r="BM78" s="776"/>
      <c r="BN78" s="691"/>
    </row>
    <row r="79" spans="1:66"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v>45377</v>
      </c>
      <c r="Y79" s="1078"/>
      <c r="Z79" s="1078"/>
      <c r="AA79" s="1078"/>
      <c r="AB79" s="1124">
        <v>90</v>
      </c>
      <c r="AC79" s="1078"/>
      <c r="AD79" s="1124">
        <v>40</v>
      </c>
      <c r="AE79" s="1078"/>
      <c r="AF79" s="1124">
        <v>3.98</v>
      </c>
      <c r="AG79" s="1128">
        <v>50</v>
      </c>
      <c r="AH79" s="1078"/>
      <c r="AI79" s="1078"/>
      <c r="AJ79" s="1078"/>
      <c r="AK79" s="1128"/>
      <c r="AL79" s="1078"/>
      <c r="AM79" s="1077">
        <v>0</v>
      </c>
      <c r="AN79" s="1078">
        <v>0</v>
      </c>
      <c r="AO79" s="1078">
        <v>0</v>
      </c>
      <c r="AP79" s="1079">
        <v>0</v>
      </c>
      <c r="AQ79" s="776"/>
      <c r="AR79" s="776"/>
      <c r="AS79" s="776"/>
      <c r="AT79" s="776"/>
      <c r="AU79" s="776"/>
      <c r="AV79" s="776"/>
      <c r="AW79" s="776"/>
      <c r="AX79" s="776"/>
      <c r="AY79" s="776"/>
      <c r="AZ79" s="776"/>
      <c r="BA79" s="776"/>
      <c r="BB79" s="776"/>
      <c r="BC79" s="776"/>
      <c r="BD79" s="776"/>
      <c r="BE79" s="776"/>
      <c r="BF79" s="776"/>
      <c r="BG79" s="776"/>
      <c r="BH79" s="776"/>
      <c r="BI79" s="776"/>
      <c r="BJ79" s="776"/>
      <c r="BK79" s="776"/>
      <c r="BL79" s="776"/>
      <c r="BM79" s="776"/>
      <c r="BN79" s="691"/>
    </row>
    <row r="80" spans="1:66" s="144" customFormat="1" ht="15.75" customHeight="1" outlineLevel="1" collapsed="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v>45377</v>
      </c>
      <c r="Y80" s="1078"/>
      <c r="Z80" s="1078"/>
      <c r="AA80" s="1078"/>
      <c r="AB80" s="1124">
        <v>90</v>
      </c>
      <c r="AC80" s="1078"/>
      <c r="AD80" s="1124">
        <v>40</v>
      </c>
      <c r="AE80" s="1078"/>
      <c r="AF80" s="1124">
        <v>3.98</v>
      </c>
      <c r="AG80" s="1128">
        <v>50</v>
      </c>
      <c r="AH80" s="1078"/>
      <c r="AI80" s="1078"/>
      <c r="AJ80" s="1078"/>
      <c r="AK80" s="1128"/>
      <c r="AL80" s="1078"/>
      <c r="AM80" s="1077">
        <v>0</v>
      </c>
      <c r="AN80" s="1078">
        <v>0</v>
      </c>
      <c r="AO80" s="1078">
        <v>0</v>
      </c>
      <c r="AP80" s="1079">
        <v>0</v>
      </c>
      <c r="AQ80" s="776"/>
      <c r="AR80" s="776"/>
      <c r="AS80" s="776"/>
      <c r="AT80" s="776"/>
      <c r="AU80" s="776"/>
      <c r="AV80" s="776"/>
      <c r="AW80" s="776"/>
      <c r="AX80" s="776"/>
      <c r="AY80" s="776"/>
      <c r="AZ80" s="776"/>
      <c r="BA80" s="776"/>
      <c r="BB80" s="776"/>
      <c r="BC80" s="776"/>
      <c r="BD80" s="776"/>
      <c r="BE80" s="776"/>
      <c r="BF80" s="776"/>
      <c r="BG80" s="776"/>
      <c r="BH80" s="776"/>
      <c r="BI80" s="776"/>
      <c r="BJ80" s="776"/>
      <c r="BK80" s="776"/>
      <c r="BL80" s="776"/>
      <c r="BM80" s="776"/>
      <c r="BN80" s="691"/>
    </row>
    <row r="81" spans="1:66"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v>45377</v>
      </c>
      <c r="Y81" s="1078"/>
      <c r="Z81" s="1078"/>
      <c r="AA81" s="1078"/>
      <c r="AB81" s="1124">
        <v>90</v>
      </c>
      <c r="AC81" s="1078"/>
      <c r="AD81" s="1124">
        <v>40</v>
      </c>
      <c r="AE81" s="1078"/>
      <c r="AF81" s="1124">
        <v>3.98</v>
      </c>
      <c r="AG81" s="1128">
        <v>50</v>
      </c>
      <c r="AH81" s="1078"/>
      <c r="AI81" s="1078"/>
      <c r="AJ81" s="1078"/>
      <c r="AK81" s="1128"/>
      <c r="AL81" s="1078"/>
      <c r="AM81" s="1077">
        <v>0</v>
      </c>
      <c r="AN81" s="1078">
        <v>0</v>
      </c>
      <c r="AO81" s="1078">
        <v>0</v>
      </c>
      <c r="AP81" s="1079">
        <v>0</v>
      </c>
      <c r="AQ81" s="776"/>
      <c r="AR81" s="776"/>
      <c r="AS81" s="776"/>
      <c r="AT81" s="776"/>
      <c r="AU81" s="776"/>
      <c r="AV81" s="776"/>
      <c r="AW81" s="776"/>
      <c r="AX81" s="776"/>
      <c r="AY81" s="776"/>
      <c r="AZ81" s="776"/>
      <c r="BA81" s="776"/>
      <c r="BB81" s="776"/>
      <c r="BC81" s="776"/>
      <c r="BD81" s="776"/>
      <c r="BE81" s="776"/>
      <c r="BF81" s="776"/>
      <c r="BG81" s="776"/>
      <c r="BH81" s="776"/>
      <c r="BI81" s="776"/>
      <c r="BJ81" s="776"/>
      <c r="BK81" s="776"/>
      <c r="BL81" s="776"/>
      <c r="BM81" s="776"/>
      <c r="BN81" s="691"/>
    </row>
    <row r="82" spans="1:66" s="144" customFormat="1" ht="15.75" customHeight="1">
      <c r="A82" s="994"/>
      <c r="B82" s="994"/>
      <c r="C82" s="236"/>
      <c r="D82" s="236"/>
      <c r="E82" s="236"/>
      <c r="F82" s="1070"/>
      <c r="G82" s="863">
        <v>1</v>
      </c>
      <c r="H82" s="1076">
        <v>1995</v>
      </c>
      <c r="I82" s="864">
        <v>1995</v>
      </c>
      <c r="J82" s="864">
        <v>1995</v>
      </c>
      <c r="K82" s="919"/>
      <c r="L82" s="1077">
        <v>0</v>
      </c>
      <c r="M82" s="1078">
        <v>4409700.46</v>
      </c>
      <c r="N82" s="1078">
        <v>0</v>
      </c>
      <c r="O82" s="1079">
        <v>4409700.46</v>
      </c>
      <c r="P82" s="568">
        <v>4409700.46</v>
      </c>
      <c r="Q82" s="700">
        <v>7732436.448866873</v>
      </c>
      <c r="R82" s="700">
        <v>45000</v>
      </c>
      <c r="S82" s="700">
        <v>78907.772388469515</v>
      </c>
      <c r="T82" s="567">
        <v>45000</v>
      </c>
      <c r="U82" s="1077">
        <v>45000</v>
      </c>
      <c r="V82" s="1078"/>
      <c r="W82" s="1079"/>
      <c r="X82" s="1078">
        <v>90377</v>
      </c>
      <c r="Y82" s="1078"/>
      <c r="Z82" s="1078">
        <v>0</v>
      </c>
      <c r="AA82" s="1078">
        <v>0</v>
      </c>
      <c r="AB82" s="1124">
        <v>90</v>
      </c>
      <c r="AC82" s="1078">
        <v>4050000</v>
      </c>
      <c r="AD82" s="1126">
        <v>40</v>
      </c>
      <c r="AE82" s="1125">
        <v>0</v>
      </c>
      <c r="AF82" s="1124">
        <v>3.98</v>
      </c>
      <c r="AG82" s="1128">
        <v>50</v>
      </c>
      <c r="AH82" s="1078">
        <v>0</v>
      </c>
      <c r="AI82" s="1078">
        <v>359700.46</v>
      </c>
      <c r="AJ82" s="1078">
        <v>0</v>
      </c>
      <c r="AK82" s="1128">
        <v>0</v>
      </c>
      <c r="AL82" s="1078">
        <v>0</v>
      </c>
      <c r="AM82" s="1077">
        <v>0</v>
      </c>
      <c r="AN82" s="1078">
        <v>4409700.46</v>
      </c>
      <c r="AO82" s="1078"/>
      <c r="AP82" s="1079">
        <v>4409700.46</v>
      </c>
      <c r="AQ82" s="776"/>
      <c r="AR82" s="776"/>
      <c r="AS82" s="776"/>
      <c r="AT82" s="776"/>
      <c r="AU82" s="776"/>
      <c r="AV82" s="776"/>
      <c r="AW82" s="776"/>
      <c r="AX82" s="776"/>
      <c r="AY82" s="776"/>
      <c r="AZ82" s="776"/>
      <c r="BA82" s="776"/>
      <c r="BB82" s="776"/>
      <c r="BC82" s="776"/>
      <c r="BD82" s="776"/>
      <c r="BE82" s="776"/>
      <c r="BF82" s="776"/>
      <c r="BG82" s="776"/>
      <c r="BH82" s="776"/>
      <c r="BI82" s="776"/>
      <c r="BJ82" s="776"/>
      <c r="BK82" s="776"/>
      <c r="BL82" s="776"/>
      <c r="BM82" s="776"/>
      <c r="BN82" s="691"/>
    </row>
    <row r="83" spans="1:66" s="144" customFormat="1" ht="15.75" customHeight="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v>90377</v>
      </c>
      <c r="Y83" s="1078"/>
      <c r="Z83" s="1078"/>
      <c r="AA83" s="1078"/>
      <c r="AB83" s="1124">
        <v>90</v>
      </c>
      <c r="AC83" s="1078"/>
      <c r="AD83" s="1126">
        <v>40</v>
      </c>
      <c r="AE83" s="1125"/>
      <c r="AF83" s="1124">
        <v>3.98</v>
      </c>
      <c r="AG83" s="1128">
        <v>50</v>
      </c>
      <c r="AH83" s="1078"/>
      <c r="AI83" s="1078"/>
      <c r="AJ83" s="1078"/>
      <c r="AK83" s="1128"/>
      <c r="AL83" s="1078"/>
      <c r="AM83" s="1077">
        <v>0</v>
      </c>
      <c r="AN83" s="1078">
        <v>0</v>
      </c>
      <c r="AO83" s="1078"/>
      <c r="AP83" s="1079">
        <v>0</v>
      </c>
      <c r="AQ83" s="776"/>
      <c r="AR83" s="776"/>
      <c r="AS83" s="776"/>
      <c r="AT83" s="776"/>
      <c r="AU83" s="776"/>
      <c r="AV83" s="776"/>
      <c r="AW83" s="776"/>
      <c r="AX83" s="776"/>
      <c r="AY83" s="776"/>
      <c r="AZ83" s="776"/>
      <c r="BA83" s="776"/>
      <c r="BB83" s="776"/>
      <c r="BC83" s="776"/>
      <c r="BD83" s="776"/>
      <c r="BE83" s="776"/>
      <c r="BF83" s="776"/>
      <c r="BG83" s="776"/>
      <c r="BH83" s="776"/>
      <c r="BI83" s="776"/>
      <c r="BJ83" s="776"/>
      <c r="BK83" s="776"/>
      <c r="BL83" s="776"/>
      <c r="BM83" s="776"/>
      <c r="BN83" s="691"/>
    </row>
    <row r="84" spans="1:66" s="144" customFormat="1" ht="15.75" customHeight="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v>90377</v>
      </c>
      <c r="Y84" s="1078"/>
      <c r="Z84" s="1078"/>
      <c r="AA84" s="1078"/>
      <c r="AB84" s="1124">
        <v>90</v>
      </c>
      <c r="AC84" s="1078"/>
      <c r="AD84" s="1126">
        <v>40</v>
      </c>
      <c r="AE84" s="1125"/>
      <c r="AF84" s="1124">
        <v>3.98</v>
      </c>
      <c r="AG84" s="1128">
        <v>50</v>
      </c>
      <c r="AH84" s="1078"/>
      <c r="AI84" s="1078"/>
      <c r="AJ84" s="1078"/>
      <c r="AK84" s="1128"/>
      <c r="AL84" s="1078"/>
      <c r="AM84" s="1077">
        <v>0</v>
      </c>
      <c r="AN84" s="1078">
        <v>0</v>
      </c>
      <c r="AO84" s="1078"/>
      <c r="AP84" s="1079">
        <v>0</v>
      </c>
      <c r="AQ84" s="776"/>
      <c r="AR84" s="776"/>
      <c r="AS84" s="776"/>
      <c r="AT84" s="776"/>
      <c r="AU84" s="776"/>
      <c r="AV84" s="776"/>
      <c r="AW84" s="776"/>
      <c r="AX84" s="776"/>
      <c r="AY84" s="776"/>
      <c r="AZ84" s="776"/>
      <c r="BA84" s="776"/>
      <c r="BB84" s="776"/>
      <c r="BC84" s="776"/>
      <c r="BD84" s="776"/>
      <c r="BE84" s="776"/>
      <c r="BF84" s="776"/>
      <c r="BG84" s="776"/>
      <c r="BH84" s="776"/>
      <c r="BI84" s="776"/>
      <c r="BJ84" s="776"/>
      <c r="BK84" s="776"/>
      <c r="BL84" s="776"/>
      <c r="BM84" s="776"/>
      <c r="BN84" s="691"/>
    </row>
    <row r="85" spans="1:66" s="144" customFormat="1" ht="15.75" customHeight="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v>90377</v>
      </c>
      <c r="Y85" s="1078"/>
      <c r="Z85" s="1078"/>
      <c r="AA85" s="1078"/>
      <c r="AB85" s="1124">
        <v>90</v>
      </c>
      <c r="AC85" s="1078"/>
      <c r="AD85" s="1126">
        <v>40</v>
      </c>
      <c r="AE85" s="1125"/>
      <c r="AF85" s="1124">
        <v>3.98</v>
      </c>
      <c r="AG85" s="1128">
        <v>50</v>
      </c>
      <c r="AH85" s="1078"/>
      <c r="AI85" s="1078"/>
      <c r="AJ85" s="1078"/>
      <c r="AK85" s="1128"/>
      <c r="AL85" s="1078"/>
      <c r="AM85" s="1077">
        <v>0</v>
      </c>
      <c r="AN85" s="1078">
        <v>0</v>
      </c>
      <c r="AO85" s="1078"/>
      <c r="AP85" s="1079">
        <v>0</v>
      </c>
      <c r="AQ85" s="776"/>
      <c r="AR85" s="776"/>
      <c r="AS85" s="776"/>
      <c r="AT85" s="776"/>
      <c r="AU85" s="776"/>
      <c r="AV85" s="776"/>
      <c r="AW85" s="776"/>
      <c r="AX85" s="776"/>
      <c r="AY85" s="776"/>
      <c r="AZ85" s="776"/>
      <c r="BA85" s="776"/>
      <c r="BB85" s="776"/>
      <c r="BC85" s="776"/>
      <c r="BD85" s="776"/>
      <c r="BE85" s="776"/>
      <c r="BF85" s="776"/>
      <c r="BG85" s="776"/>
      <c r="BH85" s="776"/>
      <c r="BI85" s="776"/>
      <c r="BJ85" s="776"/>
      <c r="BK85" s="776"/>
      <c r="BL85" s="776"/>
      <c r="BM85" s="776"/>
      <c r="BN85" s="691"/>
    </row>
    <row r="86" spans="1:66" s="144" customFormat="1" ht="15.75" customHeight="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v>90377</v>
      </c>
      <c r="Y86" s="1078"/>
      <c r="Z86" s="1078"/>
      <c r="AA86" s="1078"/>
      <c r="AB86" s="1124">
        <v>90</v>
      </c>
      <c r="AC86" s="1078"/>
      <c r="AD86" s="1126">
        <v>40</v>
      </c>
      <c r="AE86" s="1125"/>
      <c r="AF86" s="1124">
        <v>3.98</v>
      </c>
      <c r="AG86" s="1128">
        <v>50</v>
      </c>
      <c r="AH86" s="1078"/>
      <c r="AI86" s="1078"/>
      <c r="AJ86" s="1078"/>
      <c r="AK86" s="1128"/>
      <c r="AL86" s="1078"/>
      <c r="AM86" s="1077">
        <v>0</v>
      </c>
      <c r="AN86" s="1078">
        <v>0</v>
      </c>
      <c r="AO86" s="1078"/>
      <c r="AP86" s="1079">
        <v>0</v>
      </c>
      <c r="AQ86" s="776"/>
      <c r="AR86" s="776"/>
      <c r="AS86" s="776"/>
      <c r="AT86" s="776"/>
      <c r="AU86" s="776"/>
      <c r="AV86" s="776"/>
      <c r="AW86" s="776"/>
      <c r="AX86" s="776"/>
      <c r="AY86" s="776"/>
      <c r="AZ86" s="776"/>
      <c r="BA86" s="776"/>
      <c r="BB86" s="776"/>
      <c r="BC86" s="776"/>
      <c r="BD86" s="776"/>
      <c r="BE86" s="776"/>
      <c r="BF86" s="776"/>
      <c r="BG86" s="776"/>
      <c r="BH86" s="776"/>
      <c r="BI86" s="776"/>
      <c r="BJ86" s="776"/>
      <c r="BK86" s="776"/>
      <c r="BL86" s="776"/>
      <c r="BM86" s="776"/>
      <c r="BN86" s="691"/>
    </row>
    <row r="87" spans="1:66" s="144" customFormat="1" ht="15.75" customHeight="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v>90377</v>
      </c>
      <c r="Y87" s="1078"/>
      <c r="Z87" s="1078"/>
      <c r="AA87" s="1078"/>
      <c r="AB87" s="1124">
        <v>90</v>
      </c>
      <c r="AC87" s="1078"/>
      <c r="AD87" s="1126">
        <v>40</v>
      </c>
      <c r="AE87" s="1125"/>
      <c r="AF87" s="1124">
        <v>3.98</v>
      </c>
      <c r="AG87" s="1128">
        <v>50</v>
      </c>
      <c r="AH87" s="1078"/>
      <c r="AI87" s="1078"/>
      <c r="AJ87" s="1078"/>
      <c r="AK87" s="1128"/>
      <c r="AL87" s="1078"/>
      <c r="AM87" s="1077">
        <v>0</v>
      </c>
      <c r="AN87" s="1078">
        <v>0</v>
      </c>
      <c r="AO87" s="1078"/>
      <c r="AP87" s="1079">
        <v>0</v>
      </c>
      <c r="AQ87" s="776"/>
      <c r="AR87" s="776"/>
      <c r="AS87" s="776"/>
      <c r="AT87" s="776"/>
      <c r="AU87" s="776"/>
      <c r="AV87" s="776"/>
      <c r="AW87" s="776"/>
      <c r="AX87" s="776"/>
      <c r="AY87" s="776"/>
      <c r="AZ87" s="776"/>
      <c r="BA87" s="776"/>
      <c r="BB87" s="776"/>
      <c r="BC87" s="776"/>
      <c r="BD87" s="776"/>
      <c r="BE87" s="776"/>
      <c r="BF87" s="776"/>
      <c r="BG87" s="776"/>
      <c r="BH87" s="776"/>
      <c r="BI87" s="776"/>
      <c r="BJ87" s="776"/>
      <c r="BK87" s="776"/>
      <c r="BL87" s="776"/>
      <c r="BM87" s="776"/>
      <c r="BN87" s="691"/>
    </row>
    <row r="88" spans="1:66" s="144" customFormat="1" ht="15.75" customHeight="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v>90377</v>
      </c>
      <c r="Y88" s="1078"/>
      <c r="Z88" s="1078"/>
      <c r="AA88" s="1078"/>
      <c r="AB88" s="1124">
        <v>89.668323573055531</v>
      </c>
      <c r="AC88" s="1078"/>
      <c r="AD88" s="1126">
        <v>39.85</v>
      </c>
      <c r="AE88" s="1125"/>
      <c r="AF88" s="1124">
        <v>4.25</v>
      </c>
      <c r="AG88" s="1128">
        <v>53.36</v>
      </c>
      <c r="AH88" s="1078"/>
      <c r="AI88" s="1078"/>
      <c r="AJ88" s="1078"/>
      <c r="AK88" s="1128"/>
      <c r="AL88" s="1078"/>
      <c r="AM88" s="1077">
        <v>0</v>
      </c>
      <c r="AN88" s="1078">
        <v>0</v>
      </c>
      <c r="AO88" s="1078"/>
      <c r="AP88" s="1079">
        <v>0</v>
      </c>
      <c r="AQ88" s="776"/>
      <c r="AR88" s="776"/>
      <c r="AS88" s="776"/>
      <c r="AT88" s="776"/>
      <c r="AU88" s="776"/>
      <c r="AV88" s="776"/>
      <c r="AW88" s="776"/>
      <c r="AX88" s="776"/>
      <c r="AY88" s="776"/>
      <c r="AZ88" s="776"/>
      <c r="BA88" s="776"/>
      <c r="BB88" s="776"/>
      <c r="BC88" s="776"/>
      <c r="BD88" s="776"/>
      <c r="BE88" s="776"/>
      <c r="BF88" s="776"/>
      <c r="BG88" s="776"/>
      <c r="BH88" s="776"/>
      <c r="BI88" s="776"/>
      <c r="BJ88" s="776"/>
      <c r="BK88" s="776"/>
      <c r="BL88" s="776"/>
      <c r="BM88" s="776"/>
      <c r="BN88" s="691"/>
    </row>
    <row r="89" spans="1:66" s="144" customFormat="1" ht="15.75" customHeight="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v>90377</v>
      </c>
      <c r="Y89" s="1078"/>
      <c r="Z89" s="1078"/>
      <c r="AA89" s="1078"/>
      <c r="AB89" s="1124">
        <v>89.668323573055531</v>
      </c>
      <c r="AC89" s="1078"/>
      <c r="AD89" s="1126">
        <v>39.85</v>
      </c>
      <c r="AE89" s="1125"/>
      <c r="AF89" s="1124">
        <v>4.25</v>
      </c>
      <c r="AG89" s="1128">
        <v>53.36</v>
      </c>
      <c r="AH89" s="1078"/>
      <c r="AI89" s="1078"/>
      <c r="AJ89" s="1078"/>
      <c r="AK89" s="1128"/>
      <c r="AL89" s="1078"/>
      <c r="AM89" s="1077">
        <v>0</v>
      </c>
      <c r="AN89" s="1078">
        <v>0</v>
      </c>
      <c r="AO89" s="1078"/>
      <c r="AP89" s="1079">
        <v>0</v>
      </c>
      <c r="AQ89" s="776"/>
      <c r="AR89" s="776"/>
      <c r="AS89" s="776"/>
      <c r="AT89" s="776"/>
      <c r="AU89" s="776"/>
      <c r="AV89" s="776"/>
      <c r="AW89" s="776"/>
      <c r="AX89" s="776"/>
      <c r="AY89" s="776"/>
      <c r="AZ89" s="776"/>
      <c r="BA89" s="776"/>
      <c r="BB89" s="776"/>
      <c r="BC89" s="776"/>
      <c r="BD89" s="776"/>
      <c r="BE89" s="776"/>
      <c r="BF89" s="776"/>
      <c r="BG89" s="776"/>
      <c r="BH89" s="776"/>
      <c r="BI89" s="776"/>
      <c r="BJ89" s="776"/>
      <c r="BK89" s="776"/>
      <c r="BL89" s="776"/>
      <c r="BM89" s="776"/>
      <c r="BN89" s="691"/>
    </row>
    <row r="90" spans="1:66" s="144" customFormat="1" ht="15.75" customHeight="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v>90377</v>
      </c>
      <c r="Y90" s="1078"/>
      <c r="Z90" s="1078"/>
      <c r="AA90" s="1078"/>
      <c r="AB90" s="1124">
        <v>89.668323573055531</v>
      </c>
      <c r="AC90" s="1078"/>
      <c r="AD90" s="1126">
        <v>39.85</v>
      </c>
      <c r="AE90" s="1125"/>
      <c r="AF90" s="1124">
        <v>4.25</v>
      </c>
      <c r="AG90" s="1128">
        <v>53.36</v>
      </c>
      <c r="AH90" s="1078"/>
      <c r="AI90" s="1078"/>
      <c r="AJ90" s="1078"/>
      <c r="AK90" s="1128"/>
      <c r="AL90" s="1078"/>
      <c r="AM90" s="1077">
        <v>0</v>
      </c>
      <c r="AN90" s="1078">
        <v>0</v>
      </c>
      <c r="AO90" s="1078"/>
      <c r="AP90" s="1079">
        <v>0</v>
      </c>
      <c r="AQ90" s="776"/>
      <c r="AR90" s="776"/>
      <c r="AS90" s="776"/>
      <c r="AT90" s="776"/>
      <c r="AU90" s="776"/>
      <c r="AV90" s="776"/>
      <c r="AW90" s="776"/>
      <c r="AX90" s="776"/>
      <c r="AY90" s="776"/>
      <c r="AZ90" s="776"/>
      <c r="BA90" s="776"/>
      <c r="BB90" s="776"/>
      <c r="BC90" s="776"/>
      <c r="BD90" s="776"/>
      <c r="BE90" s="776"/>
      <c r="BF90" s="776"/>
      <c r="BG90" s="776"/>
      <c r="BH90" s="776"/>
      <c r="BI90" s="776"/>
      <c r="BJ90" s="776"/>
      <c r="BK90" s="776"/>
      <c r="BL90" s="776"/>
      <c r="BM90" s="776"/>
      <c r="BN90" s="691"/>
    </row>
    <row r="91" spans="1:66" s="144" customFormat="1" ht="15.75" customHeight="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v>90377</v>
      </c>
      <c r="Y91" s="1078"/>
      <c r="Z91" s="1078"/>
      <c r="AA91" s="1078"/>
      <c r="AB91" s="1124">
        <v>89.668323573055531</v>
      </c>
      <c r="AC91" s="1078"/>
      <c r="AD91" s="1126">
        <v>39.85</v>
      </c>
      <c r="AE91" s="1125"/>
      <c r="AF91" s="1124">
        <v>4.25</v>
      </c>
      <c r="AG91" s="1128">
        <v>53.36</v>
      </c>
      <c r="AH91" s="1078"/>
      <c r="AI91" s="1078"/>
      <c r="AJ91" s="1078"/>
      <c r="AK91" s="1128"/>
      <c r="AL91" s="1078"/>
      <c r="AM91" s="1077">
        <v>0</v>
      </c>
      <c r="AN91" s="1078">
        <v>0</v>
      </c>
      <c r="AO91" s="1078"/>
      <c r="AP91" s="1079">
        <v>0</v>
      </c>
      <c r="AQ91" s="776"/>
      <c r="AR91" s="776"/>
      <c r="AS91" s="776"/>
      <c r="AT91" s="776"/>
      <c r="AU91" s="776"/>
      <c r="AV91" s="776"/>
      <c r="AW91" s="776"/>
      <c r="AX91" s="776"/>
      <c r="AY91" s="776"/>
      <c r="AZ91" s="776"/>
      <c r="BA91" s="776"/>
      <c r="BB91" s="776"/>
      <c r="BC91" s="776"/>
      <c r="BD91" s="776"/>
      <c r="BE91" s="776"/>
      <c r="BF91" s="776"/>
      <c r="BG91" s="776"/>
      <c r="BH91" s="776"/>
      <c r="BI91" s="776"/>
      <c r="BJ91" s="776"/>
      <c r="BK91" s="776"/>
      <c r="BL91" s="776"/>
      <c r="BM91" s="776"/>
      <c r="BN91" s="691"/>
    </row>
    <row r="92" spans="1:66" s="144" customFormat="1" ht="15.75" customHeight="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v>90377</v>
      </c>
      <c r="Y92" s="1078"/>
      <c r="Z92" s="1078"/>
      <c r="AA92" s="1078"/>
      <c r="AB92" s="1124">
        <v>89.668323573055531</v>
      </c>
      <c r="AC92" s="1078"/>
      <c r="AD92" s="1126">
        <v>39.85</v>
      </c>
      <c r="AE92" s="1125"/>
      <c r="AF92" s="1124">
        <v>4.25</v>
      </c>
      <c r="AG92" s="1128">
        <v>53.36</v>
      </c>
      <c r="AH92" s="1078"/>
      <c r="AI92" s="1078"/>
      <c r="AJ92" s="1078"/>
      <c r="AK92" s="1128"/>
      <c r="AL92" s="1078"/>
      <c r="AM92" s="1077">
        <v>0</v>
      </c>
      <c r="AN92" s="1078">
        <v>0</v>
      </c>
      <c r="AO92" s="1078"/>
      <c r="AP92" s="1079">
        <v>0</v>
      </c>
      <c r="AQ92" s="776"/>
      <c r="AR92" s="776"/>
      <c r="AS92" s="776"/>
      <c r="AT92" s="776"/>
      <c r="AU92" s="776"/>
      <c r="AV92" s="776"/>
      <c r="AW92" s="776"/>
      <c r="AX92" s="776"/>
      <c r="AY92" s="776"/>
      <c r="AZ92" s="776"/>
      <c r="BA92" s="776"/>
      <c r="BB92" s="776"/>
      <c r="BC92" s="776"/>
      <c r="BD92" s="776"/>
      <c r="BE92" s="776"/>
      <c r="BF92" s="776"/>
      <c r="BG92" s="776"/>
      <c r="BH92" s="776"/>
      <c r="BI92" s="776"/>
      <c r="BJ92" s="776"/>
      <c r="BK92" s="776"/>
      <c r="BL92" s="776"/>
      <c r="BM92" s="776"/>
      <c r="BN92" s="691"/>
    </row>
    <row r="93" spans="1:66" s="144" customFormat="1" ht="15.75" customHeight="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v>90377</v>
      </c>
      <c r="Y93" s="1078"/>
      <c r="Z93" s="1078"/>
      <c r="AA93" s="1078"/>
      <c r="AB93" s="1124">
        <v>89.668323573055531</v>
      </c>
      <c r="AC93" s="1078"/>
      <c r="AD93" s="1126">
        <v>39.85</v>
      </c>
      <c r="AE93" s="1125"/>
      <c r="AF93" s="1124">
        <v>4.25</v>
      </c>
      <c r="AG93" s="1128">
        <v>53.36</v>
      </c>
      <c r="AH93" s="1078"/>
      <c r="AI93" s="1078"/>
      <c r="AJ93" s="1078"/>
      <c r="AK93" s="1128"/>
      <c r="AL93" s="1078"/>
      <c r="AM93" s="1077">
        <v>0</v>
      </c>
      <c r="AN93" s="1078">
        <v>0</v>
      </c>
      <c r="AO93" s="1078"/>
      <c r="AP93" s="1079">
        <v>0</v>
      </c>
      <c r="AQ93" s="776"/>
      <c r="AR93" s="776"/>
      <c r="AS93" s="776"/>
      <c r="AT93" s="776"/>
      <c r="AU93" s="776"/>
      <c r="AV93" s="776"/>
      <c r="AW93" s="776"/>
      <c r="AX93" s="776"/>
      <c r="AY93" s="776"/>
      <c r="AZ93" s="776"/>
      <c r="BA93" s="776"/>
      <c r="BB93" s="776"/>
      <c r="BC93" s="776"/>
      <c r="BD93" s="776"/>
      <c r="BE93" s="776"/>
      <c r="BF93" s="776"/>
      <c r="BG93" s="776"/>
      <c r="BH93" s="776"/>
      <c r="BI93" s="776"/>
      <c r="BJ93" s="776"/>
      <c r="BK93" s="776"/>
      <c r="BL93" s="776"/>
      <c r="BM93" s="776"/>
      <c r="BN93" s="691"/>
    </row>
    <row r="94" spans="1:66" s="144" customFormat="1" ht="15.75" customHeight="1">
      <c r="A94" s="994"/>
      <c r="B94" s="994"/>
      <c r="C94" s="236"/>
      <c r="D94" s="236"/>
      <c r="E94" s="236"/>
      <c r="F94" s="1070"/>
      <c r="G94" s="863">
        <v>1</v>
      </c>
      <c r="H94" s="1076">
        <v>1996</v>
      </c>
      <c r="I94" s="864">
        <v>1996</v>
      </c>
      <c r="J94" s="864">
        <v>1996</v>
      </c>
      <c r="K94" s="919"/>
      <c r="L94" s="1077">
        <v>0</v>
      </c>
      <c r="M94" s="1078">
        <v>8414024.997172676</v>
      </c>
      <c r="N94" s="1078">
        <v>0</v>
      </c>
      <c r="O94" s="1079">
        <v>8414024.997172676</v>
      </c>
      <c r="P94" s="568">
        <v>8414024.997172676</v>
      </c>
      <c r="Q94" s="700">
        <v>14324314.333285747</v>
      </c>
      <c r="R94" s="700">
        <v>85499</v>
      </c>
      <c r="S94" s="700">
        <v>145556.3243029505</v>
      </c>
      <c r="T94" s="567">
        <v>85499</v>
      </c>
      <c r="U94" s="1077">
        <v>85499</v>
      </c>
      <c r="V94" s="1078"/>
      <c r="W94" s="1079"/>
      <c r="X94" s="1078">
        <v>175876</v>
      </c>
      <c r="Y94" s="1078"/>
      <c r="Z94" s="1078">
        <v>0</v>
      </c>
      <c r="AA94" s="1078">
        <v>0</v>
      </c>
      <c r="AB94" s="1124">
        <v>89.668323573055531</v>
      </c>
      <c r="AC94" s="1078">
        <v>7666551.9971726751</v>
      </c>
      <c r="AD94" s="1126">
        <v>39.85</v>
      </c>
      <c r="AE94" s="1125">
        <v>0</v>
      </c>
      <c r="AF94" s="1124">
        <v>4.25</v>
      </c>
      <c r="AG94" s="1128">
        <v>53.36</v>
      </c>
      <c r="AH94" s="1078">
        <v>0</v>
      </c>
      <c r="AI94" s="1078">
        <v>747473</v>
      </c>
      <c r="AJ94" s="1078">
        <v>0</v>
      </c>
      <c r="AK94" s="1128">
        <v>0</v>
      </c>
      <c r="AL94" s="1078">
        <v>0</v>
      </c>
      <c r="AM94" s="1077">
        <v>0</v>
      </c>
      <c r="AN94" s="1078">
        <v>8414024.997172676</v>
      </c>
      <c r="AO94" s="1078"/>
      <c r="AP94" s="1079">
        <v>8414024.997172676</v>
      </c>
      <c r="AQ94" s="776"/>
      <c r="AR94" s="776"/>
      <c r="AS94" s="776"/>
      <c r="AT94" s="776"/>
      <c r="AU94" s="776"/>
      <c r="AV94" s="776"/>
      <c r="AW94" s="776"/>
      <c r="AX94" s="776"/>
      <c r="AY94" s="776"/>
      <c r="AZ94" s="776"/>
      <c r="BA94" s="776"/>
      <c r="BB94" s="776"/>
      <c r="BC94" s="776"/>
      <c r="BD94" s="776"/>
      <c r="BE94" s="776"/>
      <c r="BF94" s="776"/>
      <c r="BG94" s="776"/>
      <c r="BH94" s="776"/>
      <c r="BI94" s="776"/>
      <c r="BJ94" s="776"/>
      <c r="BK94" s="776"/>
      <c r="BL94" s="776"/>
      <c r="BM94" s="776"/>
      <c r="BN94" s="691"/>
    </row>
    <row r="95" spans="1:66" s="144" customFormat="1" ht="15.75" customHeight="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v>175876</v>
      </c>
      <c r="Y95" s="1078"/>
      <c r="Z95" s="1078"/>
      <c r="AA95" s="1078"/>
      <c r="AB95" s="1124">
        <v>89.668323573055531</v>
      </c>
      <c r="AC95" s="1078"/>
      <c r="AD95" s="1126">
        <v>39.85</v>
      </c>
      <c r="AE95" s="1125"/>
      <c r="AF95" s="1124">
        <v>4.25</v>
      </c>
      <c r="AG95" s="1128">
        <v>53.36</v>
      </c>
      <c r="AH95" s="1078"/>
      <c r="AI95" s="1078"/>
      <c r="AJ95" s="1078"/>
      <c r="AK95" s="1128"/>
      <c r="AL95" s="1078"/>
      <c r="AM95" s="1077">
        <v>0</v>
      </c>
      <c r="AN95" s="1078">
        <v>0</v>
      </c>
      <c r="AO95" s="1078"/>
      <c r="AP95" s="1079">
        <v>0</v>
      </c>
      <c r="AQ95" s="776"/>
      <c r="AR95" s="776"/>
      <c r="AS95" s="776"/>
      <c r="AT95" s="776"/>
      <c r="AU95" s="776"/>
      <c r="AV95" s="776"/>
      <c r="AW95" s="776"/>
      <c r="AX95" s="776"/>
      <c r="AY95" s="776"/>
      <c r="AZ95" s="776"/>
      <c r="BA95" s="776"/>
      <c r="BB95" s="776"/>
      <c r="BC95" s="776"/>
      <c r="BD95" s="776"/>
      <c r="BE95" s="776"/>
      <c r="BF95" s="776"/>
      <c r="BG95" s="776"/>
      <c r="BH95" s="776"/>
      <c r="BI95" s="776"/>
      <c r="BJ95" s="776"/>
      <c r="BK95" s="776"/>
      <c r="BL95" s="776"/>
      <c r="BM95" s="776"/>
      <c r="BN95" s="691"/>
    </row>
    <row r="96" spans="1:66" s="144" customFormat="1" ht="15.75" customHeight="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v>175876</v>
      </c>
      <c r="Y96" s="1078"/>
      <c r="Z96" s="1078"/>
      <c r="AA96" s="1078"/>
      <c r="AB96" s="1124">
        <v>89.668323573055531</v>
      </c>
      <c r="AC96" s="1078"/>
      <c r="AD96" s="1126">
        <v>39.85</v>
      </c>
      <c r="AE96" s="1125"/>
      <c r="AF96" s="1124">
        <v>4.25</v>
      </c>
      <c r="AG96" s="1128">
        <v>53.36</v>
      </c>
      <c r="AH96" s="1078"/>
      <c r="AI96" s="1078"/>
      <c r="AJ96" s="1078"/>
      <c r="AK96" s="1128"/>
      <c r="AL96" s="1078"/>
      <c r="AM96" s="1077">
        <v>0</v>
      </c>
      <c r="AN96" s="1078">
        <v>0</v>
      </c>
      <c r="AO96" s="1078"/>
      <c r="AP96" s="1079">
        <v>0</v>
      </c>
      <c r="AQ96" s="776"/>
      <c r="AR96" s="776"/>
      <c r="AS96" s="776"/>
      <c r="AT96" s="776"/>
      <c r="AU96" s="776"/>
      <c r="AV96" s="776"/>
      <c r="AW96" s="776"/>
      <c r="AX96" s="776"/>
      <c r="AY96" s="776"/>
      <c r="AZ96" s="776"/>
      <c r="BA96" s="776"/>
      <c r="BB96" s="776"/>
      <c r="BC96" s="776"/>
      <c r="BD96" s="776"/>
      <c r="BE96" s="776"/>
      <c r="BF96" s="776"/>
      <c r="BG96" s="776"/>
      <c r="BH96" s="776"/>
      <c r="BI96" s="776"/>
      <c r="BJ96" s="776"/>
      <c r="BK96" s="776"/>
      <c r="BL96" s="776"/>
      <c r="BM96" s="776"/>
      <c r="BN96" s="691"/>
    </row>
    <row r="97" spans="1:66" s="144" customFormat="1" ht="15.75" customHeight="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v>175876</v>
      </c>
      <c r="Y97" s="1078"/>
      <c r="Z97" s="1078"/>
      <c r="AA97" s="1078"/>
      <c r="AB97" s="1124">
        <v>89.668323573055531</v>
      </c>
      <c r="AC97" s="1078"/>
      <c r="AD97" s="1126">
        <v>39.85</v>
      </c>
      <c r="AE97" s="1125"/>
      <c r="AF97" s="1124">
        <v>4.25</v>
      </c>
      <c r="AG97" s="1128">
        <v>53.36</v>
      </c>
      <c r="AH97" s="1078"/>
      <c r="AI97" s="1078"/>
      <c r="AJ97" s="1078"/>
      <c r="AK97" s="1128"/>
      <c r="AL97" s="1078"/>
      <c r="AM97" s="1077">
        <v>0</v>
      </c>
      <c r="AN97" s="1078">
        <v>0</v>
      </c>
      <c r="AO97" s="1078"/>
      <c r="AP97" s="1079">
        <v>0</v>
      </c>
      <c r="AQ97" s="776"/>
      <c r="AR97" s="776"/>
      <c r="AS97" s="776"/>
      <c r="AT97" s="776"/>
      <c r="AU97" s="776"/>
      <c r="AV97" s="776"/>
      <c r="AW97" s="776"/>
      <c r="AX97" s="776"/>
      <c r="AY97" s="776"/>
      <c r="AZ97" s="776"/>
      <c r="BA97" s="776"/>
      <c r="BB97" s="776"/>
      <c r="BC97" s="776"/>
      <c r="BD97" s="776"/>
      <c r="BE97" s="776"/>
      <c r="BF97" s="776"/>
      <c r="BG97" s="776"/>
      <c r="BH97" s="776"/>
      <c r="BI97" s="776"/>
      <c r="BJ97" s="776"/>
      <c r="BK97" s="776"/>
      <c r="BL97" s="776"/>
      <c r="BM97" s="776"/>
      <c r="BN97" s="691"/>
    </row>
    <row r="98" spans="1:66" s="144" customFormat="1" ht="15.75" customHeight="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v>175876</v>
      </c>
      <c r="Y98" s="1078"/>
      <c r="Z98" s="1078"/>
      <c r="AA98" s="1078"/>
      <c r="AB98" s="1124">
        <v>89.668323573055531</v>
      </c>
      <c r="AC98" s="1078"/>
      <c r="AD98" s="1126">
        <v>39.85</v>
      </c>
      <c r="AE98" s="1125"/>
      <c r="AF98" s="1124">
        <v>4.25</v>
      </c>
      <c r="AG98" s="1128">
        <v>53.36</v>
      </c>
      <c r="AH98" s="1078"/>
      <c r="AI98" s="1078"/>
      <c r="AJ98" s="1078"/>
      <c r="AK98" s="1128"/>
      <c r="AL98" s="1078"/>
      <c r="AM98" s="1077">
        <v>0</v>
      </c>
      <c r="AN98" s="1078">
        <v>0</v>
      </c>
      <c r="AO98" s="1078"/>
      <c r="AP98" s="1079">
        <v>0</v>
      </c>
      <c r="AQ98" s="776"/>
      <c r="AR98" s="776"/>
      <c r="AS98" s="776"/>
      <c r="AT98" s="776"/>
      <c r="AU98" s="776"/>
      <c r="AV98" s="776"/>
      <c r="AW98" s="776"/>
      <c r="AX98" s="776"/>
      <c r="AY98" s="776"/>
      <c r="AZ98" s="776"/>
      <c r="BA98" s="776"/>
      <c r="BB98" s="776"/>
      <c r="BC98" s="776"/>
      <c r="BD98" s="776"/>
      <c r="BE98" s="776"/>
      <c r="BF98" s="776"/>
      <c r="BG98" s="776"/>
      <c r="BH98" s="776"/>
      <c r="BI98" s="776"/>
      <c r="BJ98" s="776"/>
      <c r="BK98" s="776"/>
      <c r="BL98" s="776"/>
      <c r="BM98" s="776"/>
      <c r="BN98" s="691"/>
    </row>
    <row r="99" spans="1:66" s="144" customFormat="1" ht="15.75" customHeight="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v>175876</v>
      </c>
      <c r="Y99" s="1078"/>
      <c r="Z99" s="1078"/>
      <c r="AA99" s="1078"/>
      <c r="AB99" s="1124">
        <v>89.668323573055531</v>
      </c>
      <c r="AC99" s="1078"/>
      <c r="AD99" s="1126">
        <v>39.85</v>
      </c>
      <c r="AE99" s="1125"/>
      <c r="AF99" s="1124">
        <v>4.25</v>
      </c>
      <c r="AG99" s="1128">
        <v>53.36</v>
      </c>
      <c r="AH99" s="1078"/>
      <c r="AI99" s="1078"/>
      <c r="AJ99" s="1078"/>
      <c r="AK99" s="1128"/>
      <c r="AL99" s="1078"/>
      <c r="AM99" s="1077">
        <v>0</v>
      </c>
      <c r="AN99" s="1078">
        <v>0</v>
      </c>
      <c r="AO99" s="1078"/>
      <c r="AP99" s="1079">
        <v>0</v>
      </c>
      <c r="AQ99" s="776"/>
      <c r="AR99" s="776"/>
      <c r="AS99" s="776"/>
      <c r="AT99" s="776"/>
      <c r="AU99" s="776"/>
      <c r="AV99" s="776"/>
      <c r="AW99" s="776"/>
      <c r="AX99" s="776"/>
      <c r="AY99" s="776"/>
      <c r="AZ99" s="776"/>
      <c r="BA99" s="776"/>
      <c r="BB99" s="776"/>
      <c r="BC99" s="776"/>
      <c r="BD99" s="776"/>
      <c r="BE99" s="776"/>
      <c r="BF99" s="776"/>
      <c r="BG99" s="776"/>
      <c r="BH99" s="776"/>
      <c r="BI99" s="776"/>
      <c r="BJ99" s="776"/>
      <c r="BK99" s="776"/>
      <c r="BL99" s="776"/>
      <c r="BM99" s="776"/>
      <c r="BN99" s="691"/>
    </row>
    <row r="100" spans="1:66" s="144" customFormat="1" ht="15.75" customHeight="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v>175876</v>
      </c>
      <c r="Y100" s="1078"/>
      <c r="Z100" s="1078"/>
      <c r="AA100" s="1078"/>
      <c r="AB100" s="1124">
        <v>90.111016799076694</v>
      </c>
      <c r="AC100" s="1078"/>
      <c r="AD100" s="1126">
        <v>40.049999999999997</v>
      </c>
      <c r="AE100" s="1125"/>
      <c r="AF100" s="1124">
        <v>4.3899999999999997</v>
      </c>
      <c r="AG100" s="1128">
        <v>55.15</v>
      </c>
      <c r="AH100" s="1078"/>
      <c r="AI100" s="1078"/>
      <c r="AJ100" s="1078"/>
      <c r="AK100" s="1128"/>
      <c r="AL100" s="1078"/>
      <c r="AM100" s="1077">
        <v>0</v>
      </c>
      <c r="AN100" s="1078">
        <v>0</v>
      </c>
      <c r="AO100" s="1078"/>
      <c r="AP100" s="1079">
        <v>0</v>
      </c>
      <c r="AQ100" s="776"/>
      <c r="AR100" s="776"/>
      <c r="AS100" s="776"/>
      <c r="AT100" s="776"/>
      <c r="AU100" s="776"/>
      <c r="AV100" s="776"/>
      <c r="AW100" s="776"/>
      <c r="AX100" s="776"/>
      <c r="AY100" s="776"/>
      <c r="AZ100" s="776"/>
      <c r="BA100" s="776"/>
      <c r="BB100" s="776"/>
      <c r="BC100" s="776"/>
      <c r="BD100" s="776"/>
      <c r="BE100" s="776"/>
      <c r="BF100" s="776"/>
      <c r="BG100" s="776"/>
      <c r="BH100" s="776"/>
      <c r="BI100" s="776"/>
      <c r="BJ100" s="776"/>
      <c r="BK100" s="776"/>
      <c r="BL100" s="776"/>
      <c r="BM100" s="776"/>
      <c r="BN100" s="691"/>
    </row>
    <row r="101" spans="1:66" s="144" customFormat="1" ht="15.75" customHeight="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v>175876</v>
      </c>
      <c r="Y101" s="1078"/>
      <c r="Z101" s="1078"/>
      <c r="AA101" s="1078"/>
      <c r="AB101" s="1124">
        <v>90.111016799076694</v>
      </c>
      <c r="AC101" s="1078"/>
      <c r="AD101" s="1126">
        <v>40.049999999999997</v>
      </c>
      <c r="AE101" s="1125"/>
      <c r="AF101" s="1124">
        <v>4.3899999999999997</v>
      </c>
      <c r="AG101" s="1128">
        <v>55.15</v>
      </c>
      <c r="AH101" s="1078"/>
      <c r="AI101" s="1078"/>
      <c r="AJ101" s="1078"/>
      <c r="AK101" s="1128"/>
      <c r="AL101" s="1078"/>
      <c r="AM101" s="1077">
        <v>0</v>
      </c>
      <c r="AN101" s="1078">
        <v>0</v>
      </c>
      <c r="AO101" s="1078"/>
      <c r="AP101" s="1079">
        <v>0</v>
      </c>
      <c r="AQ101" s="776"/>
      <c r="AR101" s="776"/>
      <c r="AS101" s="776"/>
      <c r="AT101" s="776"/>
      <c r="AU101" s="776"/>
      <c r="AV101" s="776"/>
      <c r="AW101" s="776"/>
      <c r="AX101" s="776"/>
      <c r="AY101" s="776"/>
      <c r="AZ101" s="776"/>
      <c r="BA101" s="776"/>
      <c r="BB101" s="776"/>
      <c r="BC101" s="776"/>
      <c r="BD101" s="776"/>
      <c r="BE101" s="776"/>
      <c r="BF101" s="776"/>
      <c r="BG101" s="776"/>
      <c r="BH101" s="776"/>
      <c r="BI101" s="776"/>
      <c r="BJ101" s="776"/>
      <c r="BK101" s="776"/>
      <c r="BL101" s="776"/>
      <c r="BM101" s="776"/>
      <c r="BN101" s="691"/>
    </row>
    <row r="102" spans="1:66" s="144" customFormat="1" ht="15.75" customHeight="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v>175876</v>
      </c>
      <c r="Y102" s="1078"/>
      <c r="Z102" s="1078"/>
      <c r="AA102" s="1078"/>
      <c r="AB102" s="1124">
        <v>90.111016799076694</v>
      </c>
      <c r="AC102" s="1078"/>
      <c r="AD102" s="1126">
        <v>40.049999999999997</v>
      </c>
      <c r="AE102" s="1125"/>
      <c r="AF102" s="1124">
        <v>4.3899999999999997</v>
      </c>
      <c r="AG102" s="1128">
        <v>55.15</v>
      </c>
      <c r="AH102" s="1078"/>
      <c r="AI102" s="1078"/>
      <c r="AJ102" s="1078"/>
      <c r="AK102" s="1128"/>
      <c r="AL102" s="1078"/>
      <c r="AM102" s="1077">
        <v>0</v>
      </c>
      <c r="AN102" s="1078">
        <v>0</v>
      </c>
      <c r="AO102" s="1078"/>
      <c r="AP102" s="1079">
        <v>0</v>
      </c>
      <c r="AQ102" s="776"/>
      <c r="AR102" s="776"/>
      <c r="AS102" s="776"/>
      <c r="AT102" s="776"/>
      <c r="AU102" s="776"/>
      <c r="AV102" s="776"/>
      <c r="AW102" s="776"/>
      <c r="AX102" s="776"/>
      <c r="AY102" s="776"/>
      <c r="AZ102" s="776"/>
      <c r="BA102" s="776"/>
      <c r="BB102" s="776"/>
      <c r="BC102" s="776"/>
      <c r="BD102" s="776"/>
      <c r="BE102" s="776"/>
      <c r="BF102" s="776"/>
      <c r="BG102" s="776"/>
      <c r="BH102" s="776"/>
      <c r="BI102" s="776"/>
      <c r="BJ102" s="776"/>
      <c r="BK102" s="776"/>
      <c r="BL102" s="776"/>
      <c r="BM102" s="776"/>
      <c r="BN102" s="691"/>
    </row>
    <row r="103" spans="1:66" s="144" customFormat="1" ht="15.75" customHeight="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v>175876</v>
      </c>
      <c r="Y103" s="1078"/>
      <c r="Z103" s="1078"/>
      <c r="AA103" s="1078"/>
      <c r="AB103" s="1124">
        <v>90.111016799076694</v>
      </c>
      <c r="AC103" s="1078"/>
      <c r="AD103" s="1126">
        <v>40.049999999999997</v>
      </c>
      <c r="AE103" s="1125"/>
      <c r="AF103" s="1124">
        <v>4.3899999999999997</v>
      </c>
      <c r="AG103" s="1128">
        <v>55.15</v>
      </c>
      <c r="AH103" s="1078"/>
      <c r="AI103" s="1078"/>
      <c r="AJ103" s="1078"/>
      <c r="AK103" s="1128"/>
      <c r="AL103" s="1078"/>
      <c r="AM103" s="1077">
        <v>0</v>
      </c>
      <c r="AN103" s="1078">
        <v>0</v>
      </c>
      <c r="AO103" s="1078"/>
      <c r="AP103" s="1079">
        <v>0</v>
      </c>
      <c r="AQ103" s="776"/>
      <c r="AR103" s="776"/>
      <c r="AS103" s="776"/>
      <c r="AT103" s="776"/>
      <c r="AU103" s="776"/>
      <c r="AV103" s="776"/>
      <c r="AW103" s="776"/>
      <c r="AX103" s="776"/>
      <c r="AY103" s="776"/>
      <c r="AZ103" s="776"/>
      <c r="BA103" s="776"/>
      <c r="BB103" s="776"/>
      <c r="BC103" s="776"/>
      <c r="BD103" s="776"/>
      <c r="BE103" s="776"/>
      <c r="BF103" s="776"/>
      <c r="BG103" s="776"/>
      <c r="BH103" s="776"/>
      <c r="BI103" s="776"/>
      <c r="BJ103" s="776"/>
      <c r="BK103" s="776"/>
      <c r="BL103" s="776"/>
      <c r="BM103" s="776"/>
      <c r="BN103" s="691"/>
    </row>
    <row r="104" spans="1:66" s="144" customFormat="1" ht="15.75" customHeight="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v>175876</v>
      </c>
      <c r="Y104" s="1078"/>
      <c r="Z104" s="1078"/>
      <c r="AA104" s="1078"/>
      <c r="AB104" s="1124">
        <v>90.111016799076694</v>
      </c>
      <c r="AC104" s="1078"/>
      <c r="AD104" s="1126">
        <v>40.049999999999997</v>
      </c>
      <c r="AE104" s="1125"/>
      <c r="AF104" s="1124">
        <v>4.3899999999999997</v>
      </c>
      <c r="AG104" s="1128">
        <v>55.15</v>
      </c>
      <c r="AH104" s="1078"/>
      <c r="AI104" s="1078"/>
      <c r="AJ104" s="1078"/>
      <c r="AK104" s="1128"/>
      <c r="AL104" s="1078"/>
      <c r="AM104" s="1077">
        <v>0</v>
      </c>
      <c r="AN104" s="1078">
        <v>0</v>
      </c>
      <c r="AO104" s="1078"/>
      <c r="AP104" s="1079">
        <v>0</v>
      </c>
      <c r="AQ104" s="776"/>
      <c r="AR104" s="776"/>
      <c r="AS104" s="776"/>
      <c r="AT104" s="776"/>
      <c r="AU104" s="776"/>
      <c r="AV104" s="776"/>
      <c r="AW104" s="776"/>
      <c r="AX104" s="776"/>
      <c r="AY104" s="776"/>
      <c r="AZ104" s="776"/>
      <c r="BA104" s="776"/>
      <c r="BB104" s="776"/>
      <c r="BC104" s="776"/>
      <c r="BD104" s="776"/>
      <c r="BE104" s="776"/>
      <c r="BF104" s="776"/>
      <c r="BG104" s="776"/>
      <c r="BH104" s="776"/>
      <c r="BI104" s="776"/>
      <c r="BJ104" s="776"/>
      <c r="BK104" s="776"/>
      <c r="BL104" s="776"/>
      <c r="BM104" s="776"/>
      <c r="BN104" s="691"/>
    </row>
    <row r="105" spans="1:66" s="144" customFormat="1" ht="15.75" customHeight="1">
      <c r="A105" s="994"/>
      <c r="B105" s="994"/>
      <c r="C105" s="236"/>
      <c r="D105" s="236"/>
      <c r="E105" s="236"/>
      <c r="F105" s="1070"/>
      <c r="G105" s="863">
        <v>12</v>
      </c>
      <c r="H105" s="1076">
        <v>1996</v>
      </c>
      <c r="I105" s="864">
        <v>1997</v>
      </c>
      <c r="J105" s="864">
        <v>1997</v>
      </c>
      <c r="K105" s="919"/>
      <c r="L105" s="1077">
        <v>0</v>
      </c>
      <c r="M105" s="1078">
        <v>11403554.530912926</v>
      </c>
      <c r="N105" s="1078">
        <v>0</v>
      </c>
      <c r="O105" s="1079">
        <v>11403554.530912926</v>
      </c>
      <c r="P105" s="568">
        <v>11403554.530912926</v>
      </c>
      <c r="Q105" s="700">
        <v>18848338.105901226</v>
      </c>
      <c r="R105" s="700">
        <v>112501</v>
      </c>
      <c r="S105" s="700">
        <v>185947.01147820422</v>
      </c>
      <c r="T105" s="567">
        <v>112501</v>
      </c>
      <c r="U105" s="1077">
        <v>112501</v>
      </c>
      <c r="V105" s="1078"/>
      <c r="W105" s="1079"/>
      <c r="X105" s="1078">
        <v>288377</v>
      </c>
      <c r="Y105" s="1078"/>
      <c r="Z105" s="1078">
        <v>0</v>
      </c>
      <c r="AA105" s="1078">
        <v>0</v>
      </c>
      <c r="AB105" s="1124">
        <v>90.111016799076694</v>
      </c>
      <c r="AC105" s="1078">
        <v>10137579.500912927</v>
      </c>
      <c r="AD105" s="1126">
        <v>40.049999999999997</v>
      </c>
      <c r="AE105" s="1125">
        <v>0</v>
      </c>
      <c r="AF105" s="1124">
        <v>4.3899999999999997</v>
      </c>
      <c r="AG105" s="1128">
        <v>55.15</v>
      </c>
      <c r="AH105" s="1078">
        <v>0</v>
      </c>
      <c r="AI105" s="1078">
        <v>1265975.0299999998</v>
      </c>
      <c r="AJ105" s="1078">
        <v>0</v>
      </c>
      <c r="AK105" s="1128">
        <v>0</v>
      </c>
      <c r="AL105" s="1078">
        <v>0</v>
      </c>
      <c r="AM105" s="1077">
        <v>0</v>
      </c>
      <c r="AN105" s="1078">
        <v>11403554.530912926</v>
      </c>
      <c r="AO105" s="1078"/>
      <c r="AP105" s="1079">
        <v>11403554.530912926</v>
      </c>
      <c r="AQ105" s="776"/>
      <c r="AR105" s="776"/>
      <c r="AS105" s="776"/>
      <c r="AT105" s="776"/>
      <c r="AU105" s="776"/>
      <c r="AV105" s="776"/>
      <c r="AW105" s="776"/>
      <c r="AX105" s="776"/>
      <c r="AY105" s="776"/>
      <c r="AZ105" s="776"/>
      <c r="BA105" s="776"/>
      <c r="BB105" s="776"/>
      <c r="BC105" s="776"/>
      <c r="BD105" s="776"/>
      <c r="BE105" s="776"/>
      <c r="BF105" s="776"/>
      <c r="BG105" s="776"/>
      <c r="BH105" s="776"/>
      <c r="BI105" s="776"/>
      <c r="BJ105" s="776"/>
      <c r="BK105" s="776"/>
      <c r="BL105" s="776"/>
      <c r="BM105" s="776"/>
      <c r="BN105" s="691"/>
    </row>
    <row r="106" spans="1:66" s="144" customFormat="1" ht="15.75" customHeight="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v>288377</v>
      </c>
      <c r="Y106" s="1078"/>
      <c r="Z106" s="1078"/>
      <c r="AA106" s="1078"/>
      <c r="AB106" s="1124">
        <v>90.111016799076694</v>
      </c>
      <c r="AC106" s="1078"/>
      <c r="AD106" s="1126">
        <v>40.049999999999997</v>
      </c>
      <c r="AE106" s="1125"/>
      <c r="AF106" s="1124">
        <v>4.3899999999999997</v>
      </c>
      <c r="AG106" s="1128">
        <v>55.15</v>
      </c>
      <c r="AH106" s="1078"/>
      <c r="AI106" s="1078"/>
      <c r="AJ106" s="1078"/>
      <c r="AK106" s="1128"/>
      <c r="AL106" s="1078"/>
      <c r="AM106" s="1077">
        <v>0</v>
      </c>
      <c r="AN106" s="1078">
        <v>0</v>
      </c>
      <c r="AO106" s="1078"/>
      <c r="AP106" s="1079">
        <v>0</v>
      </c>
      <c r="AQ106" s="776"/>
      <c r="AR106" s="776"/>
      <c r="AS106" s="776"/>
      <c r="AT106" s="776"/>
      <c r="AU106" s="776"/>
      <c r="AV106" s="776"/>
      <c r="AW106" s="776"/>
      <c r="AX106" s="776"/>
      <c r="AY106" s="776"/>
      <c r="AZ106" s="776"/>
      <c r="BA106" s="776"/>
      <c r="BB106" s="776"/>
      <c r="BC106" s="776"/>
      <c r="BD106" s="776"/>
      <c r="BE106" s="776"/>
      <c r="BF106" s="776"/>
      <c r="BG106" s="776"/>
      <c r="BH106" s="776"/>
      <c r="BI106" s="776"/>
      <c r="BJ106" s="776"/>
      <c r="BK106" s="776"/>
      <c r="BL106" s="776"/>
      <c r="BM106" s="776"/>
      <c r="BN106" s="691"/>
    </row>
    <row r="107" spans="1:66" s="144" customFormat="1" ht="15.75" customHeight="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v>288377</v>
      </c>
      <c r="Y107" s="1078"/>
      <c r="Z107" s="1078"/>
      <c r="AA107" s="1078"/>
      <c r="AB107" s="1124">
        <v>90.111016799076694</v>
      </c>
      <c r="AC107" s="1078"/>
      <c r="AD107" s="1126">
        <v>40.049999999999997</v>
      </c>
      <c r="AE107" s="1125"/>
      <c r="AF107" s="1124">
        <v>4.3899999999999997</v>
      </c>
      <c r="AG107" s="1128">
        <v>55.15</v>
      </c>
      <c r="AH107" s="1078"/>
      <c r="AI107" s="1078"/>
      <c r="AJ107" s="1078"/>
      <c r="AK107" s="1128"/>
      <c r="AL107" s="1078"/>
      <c r="AM107" s="1077">
        <v>0</v>
      </c>
      <c r="AN107" s="1078">
        <v>0</v>
      </c>
      <c r="AO107" s="1078"/>
      <c r="AP107" s="1079">
        <v>0</v>
      </c>
      <c r="AQ107" s="776"/>
      <c r="AR107" s="776"/>
      <c r="AS107" s="776"/>
      <c r="AT107" s="776"/>
      <c r="AU107" s="776"/>
      <c r="AV107" s="776"/>
      <c r="AW107" s="776"/>
      <c r="AX107" s="776"/>
      <c r="AY107" s="776"/>
      <c r="AZ107" s="776"/>
      <c r="BA107" s="776"/>
      <c r="BB107" s="776"/>
      <c r="BC107" s="776"/>
      <c r="BD107" s="776"/>
      <c r="BE107" s="776"/>
      <c r="BF107" s="776"/>
      <c r="BG107" s="776"/>
      <c r="BH107" s="776"/>
      <c r="BI107" s="776"/>
      <c r="BJ107" s="776"/>
      <c r="BK107" s="776"/>
      <c r="BL107" s="776"/>
      <c r="BM107" s="776"/>
      <c r="BN107" s="691"/>
    </row>
    <row r="108" spans="1:66" s="144" customFormat="1" ht="15.75" customHeight="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v>288377</v>
      </c>
      <c r="Y108" s="1078"/>
      <c r="Z108" s="1078"/>
      <c r="AA108" s="1078"/>
      <c r="AB108" s="1124">
        <v>90.111016799076694</v>
      </c>
      <c r="AC108" s="1078"/>
      <c r="AD108" s="1126">
        <v>40.049999999999997</v>
      </c>
      <c r="AE108" s="1125"/>
      <c r="AF108" s="1124">
        <v>4.3899999999999997</v>
      </c>
      <c r="AG108" s="1128">
        <v>55.15</v>
      </c>
      <c r="AH108" s="1078"/>
      <c r="AI108" s="1078"/>
      <c r="AJ108" s="1078"/>
      <c r="AK108" s="1128"/>
      <c r="AL108" s="1078"/>
      <c r="AM108" s="1077">
        <v>0</v>
      </c>
      <c r="AN108" s="1078">
        <v>0</v>
      </c>
      <c r="AO108" s="1078"/>
      <c r="AP108" s="1079">
        <v>0</v>
      </c>
      <c r="AQ108" s="776"/>
      <c r="AR108" s="776"/>
      <c r="AS108" s="776"/>
      <c r="AT108" s="776"/>
      <c r="AU108" s="776"/>
      <c r="AV108" s="776"/>
      <c r="AW108" s="776"/>
      <c r="AX108" s="776"/>
      <c r="AY108" s="776"/>
      <c r="AZ108" s="776"/>
      <c r="BA108" s="776"/>
      <c r="BB108" s="776"/>
      <c r="BC108" s="776"/>
      <c r="BD108" s="776"/>
      <c r="BE108" s="776"/>
      <c r="BF108" s="776"/>
      <c r="BG108" s="776"/>
      <c r="BH108" s="776"/>
      <c r="BI108" s="776"/>
      <c r="BJ108" s="776"/>
      <c r="BK108" s="776"/>
      <c r="BL108" s="776"/>
      <c r="BM108" s="776"/>
      <c r="BN108" s="691"/>
    </row>
    <row r="109" spans="1:66" s="144" customFormat="1" ht="15.75" customHeight="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v>288377</v>
      </c>
      <c r="Y109" s="1078"/>
      <c r="Z109" s="1078"/>
      <c r="AA109" s="1078"/>
      <c r="AB109" s="1124">
        <v>90.111016799076694</v>
      </c>
      <c r="AC109" s="1078"/>
      <c r="AD109" s="1126">
        <v>40.049999999999997</v>
      </c>
      <c r="AE109" s="1125"/>
      <c r="AF109" s="1124">
        <v>4.3899999999999997</v>
      </c>
      <c r="AG109" s="1128">
        <v>55.15</v>
      </c>
      <c r="AH109" s="1078"/>
      <c r="AI109" s="1078"/>
      <c r="AJ109" s="1078"/>
      <c r="AK109" s="1128"/>
      <c r="AL109" s="1078"/>
      <c r="AM109" s="1077">
        <v>0</v>
      </c>
      <c r="AN109" s="1078">
        <v>0</v>
      </c>
      <c r="AO109" s="1078"/>
      <c r="AP109" s="1079">
        <v>0</v>
      </c>
      <c r="AQ109" s="776"/>
      <c r="AR109" s="776"/>
      <c r="AS109" s="776"/>
      <c r="AT109" s="776"/>
      <c r="AU109" s="776"/>
      <c r="AV109" s="776"/>
      <c r="AW109" s="776"/>
      <c r="AX109" s="776"/>
      <c r="AY109" s="776"/>
      <c r="AZ109" s="776"/>
      <c r="BA109" s="776"/>
      <c r="BB109" s="776"/>
      <c r="BC109" s="776"/>
      <c r="BD109" s="776"/>
      <c r="BE109" s="776"/>
      <c r="BF109" s="776"/>
      <c r="BG109" s="776"/>
      <c r="BH109" s="776"/>
      <c r="BI109" s="776"/>
      <c r="BJ109" s="776"/>
      <c r="BK109" s="776"/>
      <c r="BL109" s="776"/>
      <c r="BM109" s="776"/>
      <c r="BN109" s="691"/>
    </row>
    <row r="110" spans="1:66" s="144" customFormat="1" ht="15.75" customHeight="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v>288377</v>
      </c>
      <c r="Y110" s="1078"/>
      <c r="Z110" s="1078"/>
      <c r="AA110" s="1078"/>
      <c r="AB110" s="1124">
        <v>90.111016799076694</v>
      </c>
      <c r="AC110" s="1078"/>
      <c r="AD110" s="1126">
        <v>40.049999999999997</v>
      </c>
      <c r="AE110" s="1125"/>
      <c r="AF110" s="1124">
        <v>4.3899999999999997</v>
      </c>
      <c r="AG110" s="1128">
        <v>55.15</v>
      </c>
      <c r="AH110" s="1078"/>
      <c r="AI110" s="1078"/>
      <c r="AJ110" s="1078"/>
      <c r="AK110" s="1128"/>
      <c r="AL110" s="1078"/>
      <c r="AM110" s="1077">
        <v>0</v>
      </c>
      <c r="AN110" s="1078">
        <v>0</v>
      </c>
      <c r="AO110" s="1078"/>
      <c r="AP110" s="1079">
        <v>0</v>
      </c>
      <c r="AQ110" s="776"/>
      <c r="AR110" s="776"/>
      <c r="AS110" s="776"/>
      <c r="AT110" s="776"/>
      <c r="AU110" s="776"/>
      <c r="AV110" s="776"/>
      <c r="AW110" s="776"/>
      <c r="AX110" s="776"/>
      <c r="AY110" s="776"/>
      <c r="AZ110" s="776"/>
      <c r="BA110" s="776"/>
      <c r="BB110" s="776"/>
      <c r="BC110" s="776"/>
      <c r="BD110" s="776"/>
      <c r="BE110" s="776"/>
      <c r="BF110" s="776"/>
      <c r="BG110" s="776"/>
      <c r="BH110" s="776"/>
      <c r="BI110" s="776"/>
      <c r="BJ110" s="776"/>
      <c r="BK110" s="776"/>
      <c r="BL110" s="776"/>
      <c r="BM110" s="776"/>
      <c r="BN110" s="691"/>
    </row>
    <row r="111" spans="1:66" s="144" customFormat="1" ht="15.75" customHeight="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v>288377</v>
      </c>
      <c r="Y111" s="1078"/>
      <c r="Z111" s="1078"/>
      <c r="AA111" s="1078"/>
      <c r="AB111" s="1124">
        <v>90.111016799076694</v>
      </c>
      <c r="AC111" s="1078"/>
      <c r="AD111" s="1126">
        <v>40.049999999999997</v>
      </c>
      <c r="AE111" s="1125"/>
      <c r="AF111" s="1124">
        <v>4.3899999999999997</v>
      </c>
      <c r="AG111" s="1128">
        <v>55.15</v>
      </c>
      <c r="AH111" s="1078"/>
      <c r="AI111" s="1078"/>
      <c r="AJ111" s="1078"/>
      <c r="AK111" s="1128"/>
      <c r="AL111" s="1078"/>
      <c r="AM111" s="1077">
        <v>0</v>
      </c>
      <c r="AN111" s="1078">
        <v>0</v>
      </c>
      <c r="AO111" s="1078"/>
      <c r="AP111" s="1079">
        <v>0</v>
      </c>
      <c r="AQ111" s="776"/>
      <c r="AR111" s="776"/>
      <c r="AS111" s="776"/>
      <c r="AT111" s="776"/>
      <c r="AU111" s="776"/>
      <c r="AV111" s="776"/>
      <c r="AW111" s="776"/>
      <c r="AX111" s="776"/>
      <c r="AY111" s="776"/>
      <c r="AZ111" s="776"/>
      <c r="BA111" s="776"/>
      <c r="BB111" s="776"/>
      <c r="BC111" s="776"/>
      <c r="BD111" s="776"/>
      <c r="BE111" s="776"/>
      <c r="BF111" s="776"/>
      <c r="BG111" s="776"/>
      <c r="BH111" s="776"/>
      <c r="BI111" s="776"/>
      <c r="BJ111" s="776"/>
      <c r="BK111" s="776"/>
      <c r="BL111" s="776"/>
      <c r="BM111" s="776"/>
      <c r="BN111" s="691"/>
    </row>
    <row r="112" spans="1:66" s="144" customFormat="1" ht="15.75" customHeight="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v>288377</v>
      </c>
      <c r="Y112" s="1078"/>
      <c r="Z112" s="1078"/>
      <c r="AA112" s="1078"/>
      <c r="AB112" s="1124">
        <v>91.555196966273613</v>
      </c>
      <c r="AC112" s="1078"/>
      <c r="AD112" s="1126">
        <v>40.69</v>
      </c>
      <c r="AE112" s="1125"/>
      <c r="AF112" s="1124">
        <v>4.51</v>
      </c>
      <c r="AG112" s="1128">
        <v>56.7</v>
      </c>
      <c r="AH112" s="1078"/>
      <c r="AI112" s="1078"/>
      <c r="AJ112" s="1078"/>
      <c r="AK112" s="1128"/>
      <c r="AL112" s="1078"/>
      <c r="AM112" s="1077">
        <v>0</v>
      </c>
      <c r="AN112" s="1078">
        <v>0</v>
      </c>
      <c r="AO112" s="1078"/>
      <c r="AP112" s="1079">
        <v>0</v>
      </c>
      <c r="AQ112" s="776"/>
      <c r="AR112" s="776"/>
      <c r="AS112" s="776"/>
      <c r="AT112" s="776"/>
      <c r="AU112" s="776"/>
      <c r="AV112" s="776"/>
      <c r="AW112" s="776"/>
      <c r="AX112" s="776"/>
      <c r="AY112" s="776"/>
      <c r="AZ112" s="776"/>
      <c r="BA112" s="776"/>
      <c r="BB112" s="776"/>
      <c r="BC112" s="776"/>
      <c r="BD112" s="776"/>
      <c r="BE112" s="776"/>
      <c r="BF112" s="776"/>
      <c r="BG112" s="776"/>
      <c r="BH112" s="776"/>
      <c r="BI112" s="776"/>
      <c r="BJ112" s="776"/>
      <c r="BK112" s="776"/>
      <c r="BL112" s="776"/>
      <c r="BM112" s="776"/>
      <c r="BN112" s="691"/>
    </row>
    <row r="113" spans="1:66" s="144" customFormat="1" ht="15.75" customHeight="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v>288377</v>
      </c>
      <c r="Y113" s="1078"/>
      <c r="Z113" s="1078"/>
      <c r="AA113" s="1078"/>
      <c r="AB113" s="1124">
        <v>91.555196966273613</v>
      </c>
      <c r="AC113" s="1078"/>
      <c r="AD113" s="1126">
        <v>40.69</v>
      </c>
      <c r="AE113" s="1125"/>
      <c r="AF113" s="1124">
        <v>4.51</v>
      </c>
      <c r="AG113" s="1128">
        <v>56.7</v>
      </c>
      <c r="AH113" s="1078"/>
      <c r="AI113" s="1078"/>
      <c r="AJ113" s="1078"/>
      <c r="AK113" s="1128"/>
      <c r="AL113" s="1078"/>
      <c r="AM113" s="1077">
        <v>0</v>
      </c>
      <c r="AN113" s="1078">
        <v>0</v>
      </c>
      <c r="AO113" s="1078"/>
      <c r="AP113" s="1079">
        <v>0</v>
      </c>
      <c r="AQ113" s="776"/>
      <c r="AR113" s="776"/>
      <c r="AS113" s="776"/>
      <c r="AT113" s="776"/>
      <c r="AU113" s="776"/>
      <c r="AV113" s="776"/>
      <c r="AW113" s="776"/>
      <c r="AX113" s="776"/>
      <c r="AY113" s="776"/>
      <c r="AZ113" s="776"/>
      <c r="BA113" s="776"/>
      <c r="BB113" s="776"/>
      <c r="BC113" s="776"/>
      <c r="BD113" s="776"/>
      <c r="BE113" s="776"/>
      <c r="BF113" s="776"/>
      <c r="BG113" s="776"/>
      <c r="BH113" s="776"/>
      <c r="BI113" s="776"/>
      <c r="BJ113" s="776"/>
      <c r="BK113" s="776"/>
      <c r="BL113" s="776"/>
      <c r="BM113" s="776"/>
      <c r="BN113" s="691"/>
    </row>
    <row r="114" spans="1:66" s="144" customFormat="1" ht="15.75" customHeight="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v>288377</v>
      </c>
      <c r="Y114" s="1078"/>
      <c r="Z114" s="1078"/>
      <c r="AA114" s="1078"/>
      <c r="AB114" s="1124">
        <v>91.555196966273613</v>
      </c>
      <c r="AC114" s="1078"/>
      <c r="AD114" s="1126">
        <v>40.69</v>
      </c>
      <c r="AE114" s="1125"/>
      <c r="AF114" s="1124">
        <v>4.51</v>
      </c>
      <c r="AG114" s="1128">
        <v>56.7</v>
      </c>
      <c r="AH114" s="1078"/>
      <c r="AI114" s="1078"/>
      <c r="AJ114" s="1078"/>
      <c r="AK114" s="1128"/>
      <c r="AL114" s="1078"/>
      <c r="AM114" s="1077">
        <v>0</v>
      </c>
      <c r="AN114" s="1078">
        <v>0</v>
      </c>
      <c r="AO114" s="1078"/>
      <c r="AP114" s="1079">
        <v>0</v>
      </c>
      <c r="AQ114" s="776"/>
      <c r="AR114" s="776"/>
      <c r="AS114" s="776"/>
      <c r="AT114" s="776"/>
      <c r="AU114" s="776"/>
      <c r="AV114" s="776"/>
      <c r="AW114" s="776"/>
      <c r="AX114" s="776"/>
      <c r="AY114" s="776"/>
      <c r="AZ114" s="776"/>
      <c r="BA114" s="776"/>
      <c r="BB114" s="776"/>
      <c r="BC114" s="776"/>
      <c r="BD114" s="776"/>
      <c r="BE114" s="776"/>
      <c r="BF114" s="776"/>
      <c r="BG114" s="776"/>
      <c r="BH114" s="776"/>
      <c r="BI114" s="776"/>
      <c r="BJ114" s="776"/>
      <c r="BK114" s="776"/>
      <c r="BL114" s="776"/>
      <c r="BM114" s="776"/>
      <c r="BN114" s="691"/>
    </row>
    <row r="115" spans="1:66" s="144" customFormat="1" ht="15.75" customHeight="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v>288377</v>
      </c>
      <c r="Y115" s="1078"/>
      <c r="Z115" s="1078"/>
      <c r="AA115" s="1078"/>
      <c r="AB115" s="1124">
        <v>91.555196966273613</v>
      </c>
      <c r="AC115" s="1078"/>
      <c r="AD115" s="1126">
        <v>40.69</v>
      </c>
      <c r="AE115" s="1125"/>
      <c r="AF115" s="1124">
        <v>4.51</v>
      </c>
      <c r="AG115" s="1128">
        <v>56.7</v>
      </c>
      <c r="AH115" s="1078"/>
      <c r="AI115" s="1078"/>
      <c r="AJ115" s="1078"/>
      <c r="AK115" s="1128"/>
      <c r="AL115" s="1078"/>
      <c r="AM115" s="1077">
        <v>0</v>
      </c>
      <c r="AN115" s="1078">
        <v>0</v>
      </c>
      <c r="AO115" s="1078"/>
      <c r="AP115" s="1079">
        <v>0</v>
      </c>
      <c r="AQ115" s="776"/>
      <c r="AR115" s="776"/>
      <c r="AS115" s="776"/>
      <c r="AT115" s="776"/>
      <c r="AU115" s="776"/>
      <c r="AV115" s="776"/>
      <c r="AW115" s="776"/>
      <c r="AX115" s="776"/>
      <c r="AY115" s="776"/>
      <c r="AZ115" s="776"/>
      <c r="BA115" s="776"/>
      <c r="BB115" s="776"/>
      <c r="BC115" s="776"/>
      <c r="BD115" s="776"/>
      <c r="BE115" s="776"/>
      <c r="BF115" s="776"/>
      <c r="BG115" s="776"/>
      <c r="BH115" s="776"/>
      <c r="BI115" s="776"/>
      <c r="BJ115" s="776"/>
      <c r="BK115" s="776"/>
      <c r="BL115" s="776"/>
      <c r="BM115" s="776"/>
      <c r="BN115" s="691"/>
    </row>
    <row r="116" spans="1:66" s="144" customFormat="1" ht="15.75" customHeight="1">
      <c r="A116" s="994"/>
      <c r="B116" s="994"/>
      <c r="C116" s="236"/>
      <c r="D116" s="236"/>
      <c r="E116" s="236"/>
      <c r="F116" s="1070"/>
      <c r="G116" s="863">
        <v>11</v>
      </c>
      <c r="H116" s="1076">
        <v>1997</v>
      </c>
      <c r="I116" s="864">
        <v>1998</v>
      </c>
      <c r="J116" s="864">
        <v>1998</v>
      </c>
      <c r="K116" s="919"/>
      <c r="L116" s="1077">
        <v>0</v>
      </c>
      <c r="M116" s="1078">
        <v>4715698.0221510269</v>
      </c>
      <c r="N116" s="1078">
        <v>0</v>
      </c>
      <c r="O116" s="1079">
        <v>4715698.0221510269</v>
      </c>
      <c r="P116" s="568">
        <v>4715698.0221510269</v>
      </c>
      <c r="Q116" s="700">
        <v>7567310.980991167</v>
      </c>
      <c r="R116" s="700">
        <v>35550</v>
      </c>
      <c r="S116" s="700">
        <v>57047.313909961878</v>
      </c>
      <c r="T116" s="567">
        <v>35550</v>
      </c>
      <c r="U116" s="1077">
        <v>35550</v>
      </c>
      <c r="V116" s="1078"/>
      <c r="W116" s="1079"/>
      <c r="X116" s="1078">
        <v>323927</v>
      </c>
      <c r="Y116" s="1078"/>
      <c r="Z116" s="1078">
        <v>0</v>
      </c>
      <c r="AA116" s="1078">
        <v>0</v>
      </c>
      <c r="AB116" s="1124">
        <v>91.555196966273613</v>
      </c>
      <c r="AC116" s="1078">
        <v>3254787.2521510269</v>
      </c>
      <c r="AD116" s="1126">
        <v>40.69</v>
      </c>
      <c r="AE116" s="1125">
        <v>0</v>
      </c>
      <c r="AF116" s="1124">
        <v>4.51</v>
      </c>
      <c r="AG116" s="1128">
        <v>56.7</v>
      </c>
      <c r="AH116" s="1078">
        <v>0</v>
      </c>
      <c r="AI116" s="1078">
        <v>1460910.77</v>
      </c>
      <c r="AJ116" s="1078">
        <v>0</v>
      </c>
      <c r="AK116" s="1128">
        <v>0</v>
      </c>
      <c r="AL116" s="1078">
        <v>0</v>
      </c>
      <c r="AM116" s="1077">
        <v>0</v>
      </c>
      <c r="AN116" s="1078">
        <v>4715698.0221510269</v>
      </c>
      <c r="AO116" s="1078"/>
      <c r="AP116" s="1079">
        <v>4715698.0221510269</v>
      </c>
      <c r="AQ116" s="776"/>
      <c r="AR116" s="776"/>
      <c r="AS116" s="776"/>
      <c r="AT116" s="776"/>
      <c r="AU116" s="776"/>
      <c r="AV116" s="776"/>
      <c r="AW116" s="776"/>
      <c r="AX116" s="776"/>
      <c r="AY116" s="776"/>
      <c r="AZ116" s="776"/>
      <c r="BA116" s="776"/>
      <c r="BB116" s="776"/>
      <c r="BC116" s="776"/>
      <c r="BD116" s="776"/>
      <c r="BE116" s="776"/>
      <c r="BF116" s="776"/>
      <c r="BG116" s="776"/>
      <c r="BH116" s="776"/>
      <c r="BI116" s="776"/>
      <c r="BJ116" s="776"/>
      <c r="BK116" s="776"/>
      <c r="BL116" s="776"/>
      <c r="BM116" s="776"/>
      <c r="BN116" s="691"/>
    </row>
    <row r="117" spans="1:66" s="144" customFormat="1" ht="15.75" customHeight="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v>323927</v>
      </c>
      <c r="Y117" s="1078"/>
      <c r="Z117" s="1078"/>
      <c r="AA117" s="1078"/>
      <c r="AB117" s="1124">
        <v>91.555196966273613</v>
      </c>
      <c r="AC117" s="1078"/>
      <c r="AD117" s="1126">
        <v>40.69</v>
      </c>
      <c r="AE117" s="1125"/>
      <c r="AF117" s="1124">
        <v>4.51</v>
      </c>
      <c r="AG117" s="1128">
        <v>56.7</v>
      </c>
      <c r="AH117" s="1078"/>
      <c r="AI117" s="1078"/>
      <c r="AJ117" s="1078"/>
      <c r="AK117" s="1128"/>
      <c r="AL117" s="1078"/>
      <c r="AM117" s="1077">
        <v>0</v>
      </c>
      <c r="AN117" s="1078">
        <v>0</v>
      </c>
      <c r="AO117" s="1078"/>
      <c r="AP117" s="1079">
        <v>0</v>
      </c>
      <c r="AQ117" s="776"/>
      <c r="AR117" s="776"/>
      <c r="AS117" s="776"/>
      <c r="AT117" s="776"/>
      <c r="AU117" s="776"/>
      <c r="AV117" s="776"/>
      <c r="AW117" s="776"/>
      <c r="AX117" s="776"/>
      <c r="AY117" s="776"/>
      <c r="AZ117" s="776"/>
      <c r="BA117" s="776"/>
      <c r="BB117" s="776"/>
      <c r="BC117" s="776"/>
      <c r="BD117" s="776"/>
      <c r="BE117" s="776"/>
      <c r="BF117" s="776"/>
      <c r="BG117" s="776"/>
      <c r="BH117" s="776"/>
      <c r="BI117" s="776"/>
      <c r="BJ117" s="776"/>
      <c r="BK117" s="776"/>
      <c r="BL117" s="776"/>
      <c r="BM117" s="776"/>
      <c r="BN117" s="691"/>
    </row>
    <row r="118" spans="1:66" s="144" customFormat="1" ht="15.75" customHeight="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v>323927</v>
      </c>
      <c r="Y118" s="1078"/>
      <c r="Z118" s="1078"/>
      <c r="AA118" s="1078"/>
      <c r="AB118" s="1124">
        <v>91.555196966273613</v>
      </c>
      <c r="AC118" s="1078"/>
      <c r="AD118" s="1126">
        <v>40.69</v>
      </c>
      <c r="AE118" s="1125"/>
      <c r="AF118" s="1124">
        <v>4.51</v>
      </c>
      <c r="AG118" s="1128">
        <v>56.7</v>
      </c>
      <c r="AH118" s="1078"/>
      <c r="AI118" s="1078"/>
      <c r="AJ118" s="1078"/>
      <c r="AK118" s="1128"/>
      <c r="AL118" s="1078"/>
      <c r="AM118" s="1077">
        <v>0</v>
      </c>
      <c r="AN118" s="1078">
        <v>0</v>
      </c>
      <c r="AO118" s="1078"/>
      <c r="AP118" s="1079">
        <v>0</v>
      </c>
      <c r="AQ118" s="776"/>
      <c r="AR118" s="776"/>
      <c r="AS118" s="776"/>
      <c r="AT118" s="776"/>
      <c r="AU118" s="776"/>
      <c r="AV118" s="776"/>
      <c r="AW118" s="776"/>
      <c r="AX118" s="776"/>
      <c r="AY118" s="776"/>
      <c r="AZ118" s="776"/>
      <c r="BA118" s="776"/>
      <c r="BB118" s="776"/>
      <c r="BC118" s="776"/>
      <c r="BD118" s="776"/>
      <c r="BE118" s="776"/>
      <c r="BF118" s="776"/>
      <c r="BG118" s="776"/>
      <c r="BH118" s="776"/>
      <c r="BI118" s="776"/>
      <c r="BJ118" s="776"/>
      <c r="BK118" s="776"/>
      <c r="BL118" s="776"/>
      <c r="BM118" s="776"/>
      <c r="BN118" s="691"/>
    </row>
    <row r="119" spans="1:66" s="144" customFormat="1" ht="15.75" customHeight="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v>323927</v>
      </c>
      <c r="Y119" s="1078"/>
      <c r="Z119" s="1078"/>
      <c r="AA119" s="1078"/>
      <c r="AB119" s="1124">
        <v>91.555196966273613</v>
      </c>
      <c r="AC119" s="1078"/>
      <c r="AD119" s="1126">
        <v>40.69</v>
      </c>
      <c r="AE119" s="1125"/>
      <c r="AF119" s="1124">
        <v>4.51</v>
      </c>
      <c r="AG119" s="1128">
        <v>56.7</v>
      </c>
      <c r="AH119" s="1078"/>
      <c r="AI119" s="1078"/>
      <c r="AJ119" s="1078"/>
      <c r="AK119" s="1128"/>
      <c r="AL119" s="1078"/>
      <c r="AM119" s="1077">
        <v>0</v>
      </c>
      <c r="AN119" s="1078">
        <v>0</v>
      </c>
      <c r="AO119" s="1078"/>
      <c r="AP119" s="1079">
        <v>0</v>
      </c>
      <c r="AQ119" s="776"/>
      <c r="AR119" s="776"/>
      <c r="AS119" s="776"/>
      <c r="AT119" s="776"/>
      <c r="AU119" s="776"/>
      <c r="AV119" s="776"/>
      <c r="AW119" s="776"/>
      <c r="AX119" s="776"/>
      <c r="AY119" s="776"/>
      <c r="AZ119" s="776"/>
      <c r="BA119" s="776"/>
      <c r="BB119" s="776"/>
      <c r="BC119" s="776"/>
      <c r="BD119" s="776"/>
      <c r="BE119" s="776"/>
      <c r="BF119" s="776"/>
      <c r="BG119" s="776"/>
      <c r="BH119" s="776"/>
      <c r="BI119" s="776"/>
      <c r="BJ119" s="776"/>
      <c r="BK119" s="776"/>
      <c r="BL119" s="776"/>
      <c r="BM119" s="776"/>
      <c r="BN119" s="691"/>
    </row>
    <row r="120" spans="1:66" s="144" customFormat="1" ht="15.75" customHeight="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v>323927</v>
      </c>
      <c r="Y120" s="1078"/>
      <c r="Z120" s="1078"/>
      <c r="AA120" s="1078"/>
      <c r="AB120" s="1124">
        <v>91.555196966273613</v>
      </c>
      <c r="AC120" s="1078"/>
      <c r="AD120" s="1126">
        <v>40.69</v>
      </c>
      <c r="AE120" s="1125"/>
      <c r="AF120" s="1124">
        <v>4.51</v>
      </c>
      <c r="AG120" s="1128">
        <v>56.7</v>
      </c>
      <c r="AH120" s="1078"/>
      <c r="AI120" s="1078"/>
      <c r="AJ120" s="1078"/>
      <c r="AK120" s="1128"/>
      <c r="AL120" s="1078"/>
      <c r="AM120" s="1077">
        <v>0</v>
      </c>
      <c r="AN120" s="1078">
        <v>0</v>
      </c>
      <c r="AO120" s="1078"/>
      <c r="AP120" s="1079">
        <v>0</v>
      </c>
      <c r="AQ120" s="776"/>
      <c r="AR120" s="776"/>
      <c r="AS120" s="776"/>
      <c r="AT120" s="776"/>
      <c r="AU120" s="776"/>
      <c r="AV120" s="776"/>
      <c r="AW120" s="776"/>
      <c r="AX120" s="776"/>
      <c r="AY120" s="776"/>
      <c r="AZ120" s="776"/>
      <c r="BA120" s="776"/>
      <c r="BB120" s="776"/>
      <c r="BC120" s="776"/>
      <c r="BD120" s="776"/>
      <c r="BE120" s="776"/>
      <c r="BF120" s="776"/>
      <c r="BG120" s="776"/>
      <c r="BH120" s="776"/>
      <c r="BI120" s="776"/>
      <c r="BJ120" s="776"/>
      <c r="BK120" s="776"/>
      <c r="BL120" s="776"/>
      <c r="BM120" s="776"/>
      <c r="BN120" s="691"/>
    </row>
    <row r="121" spans="1:66" s="144" customFormat="1" ht="15.75" customHeight="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v>323927</v>
      </c>
      <c r="Y121" s="1078"/>
      <c r="Z121" s="1078"/>
      <c r="AA121" s="1078"/>
      <c r="AB121" s="1124">
        <v>91.555196966273613</v>
      </c>
      <c r="AC121" s="1078"/>
      <c r="AD121" s="1126">
        <v>40.69</v>
      </c>
      <c r="AE121" s="1125"/>
      <c r="AF121" s="1124">
        <v>4.51</v>
      </c>
      <c r="AG121" s="1128">
        <v>56.7</v>
      </c>
      <c r="AH121" s="1078"/>
      <c r="AI121" s="1078"/>
      <c r="AJ121" s="1078"/>
      <c r="AK121" s="1128"/>
      <c r="AL121" s="1078"/>
      <c r="AM121" s="1077">
        <v>0</v>
      </c>
      <c r="AN121" s="1078">
        <v>0</v>
      </c>
      <c r="AO121" s="1078"/>
      <c r="AP121" s="1079">
        <v>0</v>
      </c>
      <c r="AQ121" s="776"/>
      <c r="AR121" s="776"/>
      <c r="AS121" s="776"/>
      <c r="AT121" s="776"/>
      <c r="AU121" s="776"/>
      <c r="AV121" s="776"/>
      <c r="AW121" s="776"/>
      <c r="AX121" s="776"/>
      <c r="AY121" s="776"/>
      <c r="AZ121" s="776"/>
      <c r="BA121" s="776"/>
      <c r="BB121" s="776"/>
      <c r="BC121" s="776"/>
      <c r="BD121" s="776"/>
      <c r="BE121" s="776"/>
      <c r="BF121" s="776"/>
      <c r="BG121" s="776"/>
      <c r="BH121" s="776"/>
      <c r="BI121" s="776"/>
      <c r="BJ121" s="776"/>
      <c r="BK121" s="776"/>
      <c r="BL121" s="776"/>
      <c r="BM121" s="776"/>
      <c r="BN121" s="691"/>
    </row>
    <row r="122" spans="1:66" s="144" customFormat="1" ht="15.75" customHeight="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v>323927</v>
      </c>
      <c r="Y122" s="1078"/>
      <c r="Z122" s="1078"/>
      <c r="AA122" s="1078"/>
      <c r="AB122" s="1124">
        <v>91.555196966273598</v>
      </c>
      <c r="AC122" s="1078"/>
      <c r="AD122" s="1126">
        <v>40.69</v>
      </c>
      <c r="AE122" s="1125"/>
      <c r="AF122" s="1124">
        <v>4.51</v>
      </c>
      <c r="AG122" s="1128">
        <v>56.7</v>
      </c>
      <c r="AH122" s="1078"/>
      <c r="AI122" s="1078"/>
      <c r="AJ122" s="1078"/>
      <c r="AK122" s="1128"/>
      <c r="AL122" s="1078"/>
      <c r="AM122" s="1077">
        <v>0</v>
      </c>
      <c r="AN122" s="1078">
        <v>0</v>
      </c>
      <c r="AO122" s="1078"/>
      <c r="AP122" s="1079">
        <v>0</v>
      </c>
      <c r="AQ122" s="776"/>
      <c r="AR122" s="776"/>
      <c r="AS122" s="776"/>
      <c r="AT122" s="776"/>
      <c r="AU122" s="776"/>
      <c r="AV122" s="776"/>
      <c r="AW122" s="776"/>
      <c r="AX122" s="776"/>
      <c r="AY122" s="776"/>
      <c r="AZ122" s="776"/>
      <c r="BA122" s="776"/>
      <c r="BB122" s="776"/>
      <c r="BC122" s="776"/>
      <c r="BD122" s="776"/>
      <c r="BE122" s="776"/>
      <c r="BF122" s="776"/>
      <c r="BG122" s="776"/>
      <c r="BH122" s="776"/>
      <c r="BI122" s="776"/>
      <c r="BJ122" s="776"/>
      <c r="BK122" s="776"/>
      <c r="BL122" s="776"/>
      <c r="BM122" s="776"/>
      <c r="BN122" s="691"/>
    </row>
    <row r="123" spans="1:66" s="144" customFormat="1" ht="15.75" customHeight="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v>323927</v>
      </c>
      <c r="Y123" s="1078"/>
      <c r="Z123" s="1078"/>
      <c r="AA123" s="1078"/>
      <c r="AB123" s="1124">
        <v>91.555196966273598</v>
      </c>
      <c r="AC123" s="1078"/>
      <c r="AD123" s="1126">
        <v>40.69</v>
      </c>
      <c r="AE123" s="1125"/>
      <c r="AF123" s="1124">
        <v>4.51</v>
      </c>
      <c r="AG123" s="1128">
        <v>56.7</v>
      </c>
      <c r="AH123" s="1078"/>
      <c r="AI123" s="1078"/>
      <c r="AJ123" s="1078"/>
      <c r="AK123" s="1128"/>
      <c r="AL123" s="1078"/>
      <c r="AM123" s="1077">
        <v>0</v>
      </c>
      <c r="AN123" s="1078">
        <v>0</v>
      </c>
      <c r="AO123" s="1078"/>
      <c r="AP123" s="1079">
        <v>0</v>
      </c>
      <c r="AQ123" s="776"/>
      <c r="AR123" s="776"/>
      <c r="AS123" s="776"/>
      <c r="AT123" s="776"/>
      <c r="AU123" s="776"/>
      <c r="AV123" s="776"/>
      <c r="AW123" s="776"/>
      <c r="AX123" s="776"/>
      <c r="AY123" s="776"/>
      <c r="AZ123" s="776"/>
      <c r="BA123" s="776"/>
      <c r="BB123" s="776"/>
      <c r="BC123" s="776"/>
      <c r="BD123" s="776"/>
      <c r="BE123" s="776"/>
      <c r="BF123" s="776"/>
      <c r="BG123" s="776"/>
      <c r="BH123" s="776"/>
      <c r="BI123" s="776"/>
      <c r="BJ123" s="776"/>
      <c r="BK123" s="776"/>
      <c r="BL123" s="776"/>
      <c r="BM123" s="776"/>
      <c r="BN123" s="691"/>
    </row>
    <row r="124" spans="1:66" s="144" customFormat="1" ht="15.75" customHeight="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v>323927</v>
      </c>
      <c r="Y124" s="1078"/>
      <c r="Z124" s="1078"/>
      <c r="AA124" s="1078"/>
      <c r="AB124" s="1124">
        <v>94.143756984348954</v>
      </c>
      <c r="AC124" s="1078"/>
      <c r="AD124" s="1126">
        <v>41.84</v>
      </c>
      <c r="AE124" s="1125"/>
      <c r="AF124" s="1124">
        <v>4.57</v>
      </c>
      <c r="AG124" s="1128">
        <v>52.3</v>
      </c>
      <c r="AH124" s="1078"/>
      <c r="AI124" s="1078"/>
      <c r="AJ124" s="1078"/>
      <c r="AK124" s="1128"/>
      <c r="AL124" s="1078"/>
      <c r="AM124" s="1077">
        <v>0</v>
      </c>
      <c r="AN124" s="1078">
        <v>0</v>
      </c>
      <c r="AO124" s="1078"/>
      <c r="AP124" s="1079">
        <v>0</v>
      </c>
      <c r="AQ124" s="776"/>
      <c r="AR124" s="776"/>
      <c r="AS124" s="776"/>
      <c r="AT124" s="776"/>
      <c r="AU124" s="776"/>
      <c r="AV124" s="776"/>
      <c r="AW124" s="776"/>
      <c r="AX124" s="776"/>
      <c r="AY124" s="776"/>
      <c r="AZ124" s="776"/>
      <c r="BA124" s="776"/>
      <c r="BB124" s="776"/>
      <c r="BC124" s="776"/>
      <c r="BD124" s="776"/>
      <c r="BE124" s="776"/>
      <c r="BF124" s="776"/>
      <c r="BG124" s="776"/>
      <c r="BH124" s="776"/>
      <c r="BI124" s="776"/>
      <c r="BJ124" s="776"/>
      <c r="BK124" s="776"/>
      <c r="BL124" s="776"/>
      <c r="BM124" s="776"/>
      <c r="BN124" s="691"/>
    </row>
    <row r="125" spans="1:66" s="144" customFormat="1" ht="15.75" customHeight="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v>323927</v>
      </c>
      <c r="Y125" s="1078"/>
      <c r="Z125" s="1078"/>
      <c r="AA125" s="1078"/>
      <c r="AB125" s="1124">
        <v>94.143756984348954</v>
      </c>
      <c r="AC125" s="1078"/>
      <c r="AD125" s="1126">
        <v>41.84</v>
      </c>
      <c r="AE125" s="1125"/>
      <c r="AF125" s="1124">
        <v>4.57</v>
      </c>
      <c r="AG125" s="1128">
        <v>52.3</v>
      </c>
      <c r="AH125" s="1078"/>
      <c r="AI125" s="1078"/>
      <c r="AJ125" s="1078"/>
      <c r="AK125" s="1128"/>
      <c r="AL125" s="1078"/>
      <c r="AM125" s="1077">
        <v>0</v>
      </c>
      <c r="AN125" s="1078">
        <v>0</v>
      </c>
      <c r="AO125" s="1078"/>
      <c r="AP125" s="1079">
        <v>0</v>
      </c>
      <c r="AQ125" s="776"/>
      <c r="AR125" s="776"/>
      <c r="AS125" s="776"/>
      <c r="AT125" s="776"/>
      <c r="AU125" s="776"/>
      <c r="AV125" s="776"/>
      <c r="AW125" s="776"/>
      <c r="AX125" s="776"/>
      <c r="AY125" s="776"/>
      <c r="AZ125" s="776"/>
      <c r="BA125" s="776"/>
      <c r="BB125" s="776"/>
      <c r="BC125" s="776"/>
      <c r="BD125" s="776"/>
      <c r="BE125" s="776"/>
      <c r="BF125" s="776"/>
      <c r="BG125" s="776"/>
      <c r="BH125" s="776"/>
      <c r="BI125" s="776"/>
      <c r="BJ125" s="776"/>
      <c r="BK125" s="776"/>
      <c r="BL125" s="776"/>
      <c r="BM125" s="776"/>
      <c r="BN125" s="691"/>
    </row>
    <row r="126" spans="1:66" s="144" customFormat="1" ht="15.75" customHeight="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v>323927</v>
      </c>
      <c r="Y126" s="1078"/>
      <c r="Z126" s="1078"/>
      <c r="AA126" s="1078"/>
      <c r="AB126" s="1124">
        <v>94.143756984348954</v>
      </c>
      <c r="AC126" s="1078"/>
      <c r="AD126" s="1126">
        <v>41.84</v>
      </c>
      <c r="AE126" s="1125"/>
      <c r="AF126" s="1124">
        <v>4.57</v>
      </c>
      <c r="AG126" s="1128">
        <v>52.3</v>
      </c>
      <c r="AH126" s="1078"/>
      <c r="AI126" s="1078"/>
      <c r="AJ126" s="1078"/>
      <c r="AK126" s="1128"/>
      <c r="AL126" s="1078"/>
      <c r="AM126" s="1077">
        <v>0</v>
      </c>
      <c r="AN126" s="1078">
        <v>0</v>
      </c>
      <c r="AO126" s="1078"/>
      <c r="AP126" s="1079">
        <v>0</v>
      </c>
      <c r="AQ126" s="776"/>
      <c r="AR126" s="776"/>
      <c r="AS126" s="776"/>
      <c r="AT126" s="776"/>
      <c r="AU126" s="776"/>
      <c r="AV126" s="776"/>
      <c r="AW126" s="776"/>
      <c r="AX126" s="776"/>
      <c r="AY126" s="776"/>
      <c r="AZ126" s="776"/>
      <c r="BA126" s="776"/>
      <c r="BB126" s="776"/>
      <c r="BC126" s="776"/>
      <c r="BD126" s="776"/>
      <c r="BE126" s="776"/>
      <c r="BF126" s="776"/>
      <c r="BG126" s="776"/>
      <c r="BH126" s="776"/>
      <c r="BI126" s="776"/>
      <c r="BJ126" s="776"/>
      <c r="BK126" s="776"/>
      <c r="BL126" s="776"/>
      <c r="BM126" s="776"/>
      <c r="BN126" s="691"/>
    </row>
    <row r="127" spans="1:66" s="144" customFormat="1" ht="15.75" customHeight="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v>323927</v>
      </c>
      <c r="Y127" s="1078"/>
      <c r="Z127" s="1078"/>
      <c r="AA127" s="1078"/>
      <c r="AB127" s="1124">
        <v>94.143756984348954</v>
      </c>
      <c r="AC127" s="1078"/>
      <c r="AD127" s="1126">
        <v>41.84</v>
      </c>
      <c r="AE127" s="1125"/>
      <c r="AF127" s="1124">
        <v>4.57</v>
      </c>
      <c r="AG127" s="1128">
        <v>52.3</v>
      </c>
      <c r="AH127" s="1078"/>
      <c r="AI127" s="1078"/>
      <c r="AJ127" s="1078"/>
      <c r="AK127" s="1128"/>
      <c r="AL127" s="1078"/>
      <c r="AM127" s="1077">
        <v>0</v>
      </c>
      <c r="AN127" s="1078">
        <v>0</v>
      </c>
      <c r="AO127" s="1078"/>
      <c r="AP127" s="1079">
        <v>0</v>
      </c>
      <c r="AQ127" s="776"/>
      <c r="AR127" s="776"/>
      <c r="AS127" s="776"/>
      <c r="AT127" s="776"/>
      <c r="AU127" s="776"/>
      <c r="AV127" s="776"/>
      <c r="AW127" s="776"/>
      <c r="AX127" s="776"/>
      <c r="AY127" s="776"/>
      <c r="AZ127" s="776"/>
      <c r="BA127" s="776"/>
      <c r="BB127" s="776"/>
      <c r="BC127" s="776"/>
      <c r="BD127" s="776"/>
      <c r="BE127" s="776"/>
      <c r="BF127" s="776"/>
      <c r="BG127" s="776"/>
      <c r="BH127" s="776"/>
      <c r="BI127" s="776"/>
      <c r="BJ127" s="776"/>
      <c r="BK127" s="776"/>
      <c r="BL127" s="776"/>
      <c r="BM127" s="776"/>
      <c r="BN127" s="691"/>
    </row>
    <row r="128" spans="1:66" s="144" customFormat="1" ht="15.75" customHeight="1">
      <c r="A128" s="994"/>
      <c r="B128" s="994"/>
      <c r="C128" s="236"/>
      <c r="D128" s="236"/>
      <c r="E128" s="236"/>
      <c r="F128" s="1070"/>
      <c r="G128" s="863">
        <v>11</v>
      </c>
      <c r="H128" s="1076">
        <v>1998</v>
      </c>
      <c r="I128" s="864">
        <v>1999</v>
      </c>
      <c r="J128" s="864">
        <v>1999</v>
      </c>
      <c r="K128" s="919"/>
      <c r="L128" s="1077">
        <v>0</v>
      </c>
      <c r="M128" s="1078">
        <v>8219041.0105365822</v>
      </c>
      <c r="N128" s="1078">
        <v>0</v>
      </c>
      <c r="O128" s="1079">
        <v>8219041.0105365822</v>
      </c>
      <c r="P128" s="568">
        <v>8219041.0105365822</v>
      </c>
      <c r="Q128" s="700">
        <v>12804998.090121415</v>
      </c>
      <c r="R128" s="700">
        <v>68265</v>
      </c>
      <c r="S128" s="700">
        <v>106354.64569425119</v>
      </c>
      <c r="T128" s="567">
        <v>68265</v>
      </c>
      <c r="U128" s="1077">
        <v>68265</v>
      </c>
      <c r="V128" s="1078"/>
      <c r="W128" s="1079"/>
      <c r="X128" s="1078">
        <v>392192</v>
      </c>
      <c r="Y128" s="1078"/>
      <c r="Z128" s="1078">
        <v>0</v>
      </c>
      <c r="AA128" s="1078">
        <v>0</v>
      </c>
      <c r="AB128" s="1124">
        <v>94.143756984348954</v>
      </c>
      <c r="AC128" s="1078">
        <v>6426723.5705365818</v>
      </c>
      <c r="AD128" s="1126">
        <v>41.84</v>
      </c>
      <c r="AE128" s="1125">
        <v>0</v>
      </c>
      <c r="AF128" s="1124">
        <v>4.57</v>
      </c>
      <c r="AG128" s="1128">
        <v>52.3</v>
      </c>
      <c r="AH128" s="1078">
        <v>0</v>
      </c>
      <c r="AI128" s="1078">
        <v>1792317.4400000002</v>
      </c>
      <c r="AJ128" s="1078">
        <v>0</v>
      </c>
      <c r="AK128" s="1128">
        <v>0</v>
      </c>
      <c r="AL128" s="1078">
        <v>0</v>
      </c>
      <c r="AM128" s="1077">
        <v>0</v>
      </c>
      <c r="AN128" s="1078">
        <v>8219041.0105365822</v>
      </c>
      <c r="AO128" s="1078"/>
      <c r="AP128" s="1079">
        <v>8219041.0105365822</v>
      </c>
      <c r="AQ128" s="776"/>
      <c r="AR128" s="776"/>
      <c r="AS128" s="776"/>
      <c r="AT128" s="776"/>
      <c r="AU128" s="776"/>
      <c r="AV128" s="776"/>
      <c r="AW128" s="776"/>
      <c r="AX128" s="776"/>
      <c r="AY128" s="776"/>
      <c r="AZ128" s="776"/>
      <c r="BA128" s="776"/>
      <c r="BB128" s="776"/>
      <c r="BC128" s="776"/>
      <c r="BD128" s="776"/>
      <c r="BE128" s="776"/>
      <c r="BF128" s="776"/>
      <c r="BG128" s="776"/>
      <c r="BH128" s="776"/>
      <c r="BI128" s="776"/>
      <c r="BJ128" s="776"/>
      <c r="BK128" s="776"/>
      <c r="BL128" s="776"/>
      <c r="BM128" s="776"/>
      <c r="BN128" s="691"/>
    </row>
    <row r="129" spans="1:66" s="144" customFormat="1" ht="15.75" customHeight="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v>392192</v>
      </c>
      <c r="Y129" s="1078"/>
      <c r="Z129" s="1078"/>
      <c r="AA129" s="1078"/>
      <c r="AB129" s="1124">
        <v>94.143756984348954</v>
      </c>
      <c r="AC129" s="1078"/>
      <c r="AD129" s="1126">
        <v>41.84</v>
      </c>
      <c r="AE129" s="1125"/>
      <c r="AF129" s="1124">
        <v>4.57</v>
      </c>
      <c r="AG129" s="1128">
        <v>52.3</v>
      </c>
      <c r="AH129" s="1078"/>
      <c r="AI129" s="1078"/>
      <c r="AJ129" s="1078"/>
      <c r="AK129" s="1128"/>
      <c r="AL129" s="1078"/>
      <c r="AM129" s="1077">
        <v>0</v>
      </c>
      <c r="AN129" s="1078">
        <v>0</v>
      </c>
      <c r="AO129" s="1078"/>
      <c r="AP129" s="1079">
        <v>0</v>
      </c>
      <c r="AQ129" s="776"/>
      <c r="AR129" s="776"/>
      <c r="AS129" s="776"/>
      <c r="AT129" s="776"/>
      <c r="AU129" s="776"/>
      <c r="AV129" s="776"/>
      <c r="AW129" s="776"/>
      <c r="AX129" s="776"/>
      <c r="AY129" s="776"/>
      <c r="AZ129" s="776"/>
      <c r="BA129" s="776"/>
      <c r="BB129" s="776"/>
      <c r="BC129" s="776"/>
      <c r="BD129" s="776"/>
      <c r="BE129" s="776"/>
      <c r="BF129" s="776"/>
      <c r="BG129" s="776"/>
      <c r="BH129" s="776"/>
      <c r="BI129" s="776"/>
      <c r="BJ129" s="776"/>
      <c r="BK129" s="776"/>
      <c r="BL129" s="776"/>
      <c r="BM129" s="776"/>
      <c r="BN129" s="691"/>
    </row>
    <row r="130" spans="1:66" s="144" customFormat="1" ht="15.75" customHeight="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v>392192</v>
      </c>
      <c r="Y130" s="1078"/>
      <c r="Z130" s="1078"/>
      <c r="AA130" s="1078"/>
      <c r="AB130" s="1124">
        <v>94.143756984348954</v>
      </c>
      <c r="AC130" s="1078"/>
      <c r="AD130" s="1126">
        <v>41.84</v>
      </c>
      <c r="AE130" s="1125"/>
      <c r="AF130" s="1124">
        <v>4.57</v>
      </c>
      <c r="AG130" s="1128">
        <v>52.3</v>
      </c>
      <c r="AH130" s="1078"/>
      <c r="AI130" s="1078"/>
      <c r="AJ130" s="1078"/>
      <c r="AK130" s="1128"/>
      <c r="AL130" s="1078"/>
      <c r="AM130" s="1077">
        <v>0</v>
      </c>
      <c r="AN130" s="1078">
        <v>0</v>
      </c>
      <c r="AO130" s="1078"/>
      <c r="AP130" s="1079">
        <v>0</v>
      </c>
      <c r="AQ130" s="776"/>
      <c r="AR130" s="776"/>
      <c r="AS130" s="776"/>
      <c r="AT130" s="776"/>
      <c r="AU130" s="776"/>
      <c r="AV130" s="776"/>
      <c r="AW130" s="776"/>
      <c r="AX130" s="776"/>
      <c r="AY130" s="776"/>
      <c r="AZ130" s="776"/>
      <c r="BA130" s="776"/>
      <c r="BB130" s="776"/>
      <c r="BC130" s="776"/>
      <c r="BD130" s="776"/>
      <c r="BE130" s="776"/>
      <c r="BF130" s="776"/>
      <c r="BG130" s="776"/>
      <c r="BH130" s="776"/>
      <c r="BI130" s="776"/>
      <c r="BJ130" s="776"/>
      <c r="BK130" s="776"/>
      <c r="BL130" s="776"/>
      <c r="BM130" s="776"/>
      <c r="BN130" s="691"/>
    </row>
    <row r="131" spans="1:66" s="144" customFormat="1" ht="15.75" customHeight="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v>392192</v>
      </c>
      <c r="Y131" s="1078"/>
      <c r="Z131" s="1078"/>
      <c r="AA131" s="1078"/>
      <c r="AB131" s="1124">
        <v>94.143756984348954</v>
      </c>
      <c r="AC131" s="1078"/>
      <c r="AD131" s="1126">
        <v>41.84</v>
      </c>
      <c r="AE131" s="1125"/>
      <c r="AF131" s="1124">
        <v>4.57</v>
      </c>
      <c r="AG131" s="1128">
        <v>52.3</v>
      </c>
      <c r="AH131" s="1078"/>
      <c r="AI131" s="1078"/>
      <c r="AJ131" s="1078"/>
      <c r="AK131" s="1128"/>
      <c r="AL131" s="1078"/>
      <c r="AM131" s="1077">
        <v>0</v>
      </c>
      <c r="AN131" s="1078">
        <v>0</v>
      </c>
      <c r="AO131" s="1078"/>
      <c r="AP131" s="1079">
        <v>0</v>
      </c>
      <c r="AQ131" s="776"/>
      <c r="AR131" s="776"/>
      <c r="AS131" s="776"/>
      <c r="AT131" s="776"/>
      <c r="AU131" s="776"/>
      <c r="AV131" s="776"/>
      <c r="AW131" s="776"/>
      <c r="AX131" s="776"/>
      <c r="AY131" s="776"/>
      <c r="AZ131" s="776"/>
      <c r="BA131" s="776"/>
      <c r="BB131" s="776"/>
      <c r="BC131" s="776"/>
      <c r="BD131" s="776"/>
      <c r="BE131" s="776"/>
      <c r="BF131" s="776"/>
      <c r="BG131" s="776"/>
      <c r="BH131" s="776"/>
      <c r="BI131" s="776"/>
      <c r="BJ131" s="776"/>
      <c r="BK131" s="776"/>
      <c r="BL131" s="776"/>
      <c r="BM131" s="776"/>
      <c r="BN131" s="691"/>
    </row>
    <row r="132" spans="1:66" s="144" customFormat="1" ht="15.75" customHeight="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v>392192</v>
      </c>
      <c r="Y132" s="1078"/>
      <c r="Z132" s="1078"/>
      <c r="AA132" s="1078"/>
      <c r="AB132" s="1124">
        <v>94.143756984348954</v>
      </c>
      <c r="AC132" s="1078"/>
      <c r="AD132" s="1126">
        <v>41.84</v>
      </c>
      <c r="AE132" s="1125"/>
      <c r="AF132" s="1124">
        <v>4.57</v>
      </c>
      <c r="AG132" s="1128">
        <v>52.3</v>
      </c>
      <c r="AH132" s="1078"/>
      <c r="AI132" s="1078"/>
      <c r="AJ132" s="1078"/>
      <c r="AK132" s="1128"/>
      <c r="AL132" s="1078"/>
      <c r="AM132" s="1077">
        <v>0</v>
      </c>
      <c r="AN132" s="1078">
        <v>0</v>
      </c>
      <c r="AO132" s="1078"/>
      <c r="AP132" s="1079">
        <v>0</v>
      </c>
      <c r="AQ132" s="776"/>
      <c r="AR132" s="776"/>
      <c r="AS132" s="776"/>
      <c r="AT132" s="776"/>
      <c r="AU132" s="776"/>
      <c r="AV132" s="776"/>
      <c r="AW132" s="776"/>
      <c r="AX132" s="776"/>
      <c r="AY132" s="776"/>
      <c r="AZ132" s="776"/>
      <c r="BA132" s="776"/>
      <c r="BB132" s="776"/>
      <c r="BC132" s="776"/>
      <c r="BD132" s="776"/>
      <c r="BE132" s="776"/>
      <c r="BF132" s="776"/>
      <c r="BG132" s="776"/>
      <c r="BH132" s="776"/>
      <c r="BI132" s="776"/>
      <c r="BJ132" s="776"/>
      <c r="BK132" s="776"/>
      <c r="BL132" s="776"/>
      <c r="BM132" s="776"/>
      <c r="BN132" s="691"/>
    </row>
    <row r="133" spans="1:66" s="144" customFormat="1" ht="15.75" customHeight="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v>392192</v>
      </c>
      <c r="Y133" s="1078"/>
      <c r="Z133" s="1078"/>
      <c r="AA133" s="1078"/>
      <c r="AB133" s="1124">
        <v>94.143756984348954</v>
      </c>
      <c r="AC133" s="1078"/>
      <c r="AD133" s="1126">
        <v>41.84</v>
      </c>
      <c r="AE133" s="1125"/>
      <c r="AF133" s="1124">
        <v>4.57</v>
      </c>
      <c r="AG133" s="1128">
        <v>52.3</v>
      </c>
      <c r="AH133" s="1078"/>
      <c r="AI133" s="1078"/>
      <c r="AJ133" s="1078"/>
      <c r="AK133" s="1128"/>
      <c r="AL133" s="1078"/>
      <c r="AM133" s="1077">
        <v>0</v>
      </c>
      <c r="AN133" s="1078">
        <v>0</v>
      </c>
      <c r="AO133" s="1078"/>
      <c r="AP133" s="1079">
        <v>0</v>
      </c>
      <c r="AQ133" s="776"/>
      <c r="AR133" s="776"/>
      <c r="AS133" s="776"/>
      <c r="AT133" s="776"/>
      <c r="AU133" s="776"/>
      <c r="AV133" s="776"/>
      <c r="AW133" s="776"/>
      <c r="AX133" s="776"/>
      <c r="AY133" s="776"/>
      <c r="AZ133" s="776"/>
      <c r="BA133" s="776"/>
      <c r="BB133" s="776"/>
      <c r="BC133" s="776"/>
      <c r="BD133" s="776"/>
      <c r="BE133" s="776"/>
      <c r="BF133" s="776"/>
      <c r="BG133" s="776"/>
      <c r="BH133" s="776"/>
      <c r="BI133" s="776"/>
      <c r="BJ133" s="776"/>
      <c r="BK133" s="776"/>
      <c r="BL133" s="776"/>
      <c r="BM133" s="776"/>
      <c r="BN133" s="691"/>
    </row>
    <row r="134" spans="1:66" s="144" customFormat="1" ht="15.75" customHeight="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v>392192</v>
      </c>
      <c r="Y134" s="1078"/>
      <c r="Z134" s="1078"/>
      <c r="AA134" s="1078"/>
      <c r="AB134" s="1124">
        <v>94.143756984348954</v>
      </c>
      <c r="AC134" s="1078"/>
      <c r="AD134" s="1126">
        <v>41.84</v>
      </c>
      <c r="AE134" s="1125"/>
      <c r="AF134" s="1124">
        <v>4.57</v>
      </c>
      <c r="AG134" s="1128">
        <v>52.3</v>
      </c>
      <c r="AH134" s="1078"/>
      <c r="AI134" s="1078"/>
      <c r="AJ134" s="1078"/>
      <c r="AK134" s="1128"/>
      <c r="AL134" s="1078"/>
      <c r="AM134" s="1077">
        <v>0</v>
      </c>
      <c r="AN134" s="1078">
        <v>0</v>
      </c>
      <c r="AO134" s="1078"/>
      <c r="AP134" s="1079">
        <v>0</v>
      </c>
      <c r="AQ134" s="776"/>
      <c r="AR134" s="776"/>
      <c r="AS134" s="776"/>
      <c r="AT134" s="776"/>
      <c r="AU134" s="776"/>
      <c r="AV134" s="776"/>
      <c r="AW134" s="776"/>
      <c r="AX134" s="776"/>
      <c r="AY134" s="776"/>
      <c r="AZ134" s="776"/>
      <c r="BA134" s="776"/>
      <c r="BB134" s="776"/>
      <c r="BC134" s="776"/>
      <c r="BD134" s="776"/>
      <c r="BE134" s="776"/>
      <c r="BF134" s="776"/>
      <c r="BG134" s="776"/>
      <c r="BH134" s="776"/>
      <c r="BI134" s="776"/>
      <c r="BJ134" s="776"/>
      <c r="BK134" s="776"/>
      <c r="BL134" s="776"/>
      <c r="BM134" s="776"/>
      <c r="BN134" s="691"/>
    </row>
    <row r="135" spans="1:66" s="144" customFormat="1" ht="15.75" customHeight="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v>392192</v>
      </c>
      <c r="Y135" s="1078"/>
      <c r="Z135" s="1078"/>
      <c r="AA135" s="1078"/>
      <c r="AB135" s="1124">
        <v>94.143756984348954</v>
      </c>
      <c r="AC135" s="1078"/>
      <c r="AD135" s="1126">
        <v>41.84</v>
      </c>
      <c r="AE135" s="1125"/>
      <c r="AF135" s="1124">
        <v>4.57</v>
      </c>
      <c r="AG135" s="1128">
        <v>52.3</v>
      </c>
      <c r="AH135" s="1078"/>
      <c r="AI135" s="1078"/>
      <c r="AJ135" s="1078"/>
      <c r="AK135" s="1128"/>
      <c r="AL135" s="1078"/>
      <c r="AM135" s="1077">
        <v>0</v>
      </c>
      <c r="AN135" s="1078">
        <v>0</v>
      </c>
      <c r="AO135" s="1078"/>
      <c r="AP135" s="1079">
        <v>0</v>
      </c>
      <c r="AQ135" s="776"/>
      <c r="AR135" s="776"/>
      <c r="AS135" s="776"/>
      <c r="AT135" s="776"/>
      <c r="AU135" s="776"/>
      <c r="AV135" s="776"/>
      <c r="AW135" s="776"/>
      <c r="AX135" s="776"/>
      <c r="AY135" s="776"/>
      <c r="AZ135" s="776"/>
      <c r="BA135" s="776"/>
      <c r="BB135" s="776"/>
      <c r="BC135" s="776"/>
      <c r="BD135" s="776"/>
      <c r="BE135" s="776"/>
      <c r="BF135" s="776"/>
      <c r="BG135" s="776"/>
      <c r="BH135" s="776"/>
      <c r="BI135" s="776"/>
      <c r="BJ135" s="776"/>
      <c r="BK135" s="776"/>
      <c r="BL135" s="776"/>
      <c r="BM135" s="776"/>
      <c r="BN135" s="691"/>
    </row>
    <row r="136" spans="1:66" s="144" customFormat="1" ht="15.75" customHeight="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v>392192</v>
      </c>
      <c r="Y136" s="1078"/>
      <c r="Z136" s="1078"/>
      <c r="AA136" s="1078"/>
      <c r="AB136" s="1124">
        <v>93.79</v>
      </c>
      <c r="AC136" s="1078"/>
      <c r="AD136" s="1126">
        <v>41.68</v>
      </c>
      <c r="AE136" s="1125"/>
      <c r="AF136" s="1124">
        <v>4.67</v>
      </c>
      <c r="AG136" s="1128">
        <v>52.1</v>
      </c>
      <c r="AH136" s="1078"/>
      <c r="AI136" s="1078"/>
      <c r="AJ136" s="1078"/>
      <c r="AK136" s="1128"/>
      <c r="AL136" s="1078"/>
      <c r="AM136" s="1077">
        <v>0</v>
      </c>
      <c r="AN136" s="1078">
        <v>0</v>
      </c>
      <c r="AO136" s="1078"/>
      <c r="AP136" s="1079">
        <v>0</v>
      </c>
      <c r="AQ136" s="776"/>
      <c r="AR136" s="776"/>
      <c r="AS136" s="776"/>
      <c r="AT136" s="776"/>
      <c r="AU136" s="776"/>
      <c r="AV136" s="776"/>
      <c r="AW136" s="776"/>
      <c r="AX136" s="776"/>
      <c r="AY136" s="776"/>
      <c r="AZ136" s="776"/>
      <c r="BA136" s="776"/>
      <c r="BB136" s="776"/>
      <c r="BC136" s="776"/>
      <c r="BD136" s="776"/>
      <c r="BE136" s="776"/>
      <c r="BF136" s="776"/>
      <c r="BG136" s="776"/>
      <c r="BH136" s="776"/>
      <c r="BI136" s="776"/>
      <c r="BJ136" s="776"/>
      <c r="BK136" s="776"/>
      <c r="BL136" s="776"/>
      <c r="BM136" s="776"/>
      <c r="BN136" s="691"/>
    </row>
    <row r="137" spans="1:66" s="144" customFormat="1" ht="15.75" customHeight="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v>392192</v>
      </c>
      <c r="Y137" s="1078"/>
      <c r="Z137" s="1078"/>
      <c r="AA137" s="1078"/>
      <c r="AB137" s="1124">
        <v>93.79</v>
      </c>
      <c r="AC137" s="1078"/>
      <c r="AD137" s="1126">
        <v>41.68</v>
      </c>
      <c r="AE137" s="1125"/>
      <c r="AF137" s="1124">
        <v>4.67</v>
      </c>
      <c r="AG137" s="1128">
        <v>52.1</v>
      </c>
      <c r="AH137" s="1078"/>
      <c r="AI137" s="1078"/>
      <c r="AJ137" s="1078"/>
      <c r="AK137" s="1128"/>
      <c r="AL137" s="1078"/>
      <c r="AM137" s="1077">
        <v>0</v>
      </c>
      <c r="AN137" s="1078">
        <v>0</v>
      </c>
      <c r="AO137" s="1078"/>
      <c r="AP137" s="1079">
        <v>0</v>
      </c>
      <c r="AQ137" s="776"/>
      <c r="AR137" s="776"/>
      <c r="AS137" s="776"/>
      <c r="AT137" s="776"/>
      <c r="AU137" s="776"/>
      <c r="AV137" s="776"/>
      <c r="AW137" s="776"/>
      <c r="AX137" s="776"/>
      <c r="AY137" s="776"/>
      <c r="AZ137" s="776"/>
      <c r="BA137" s="776"/>
      <c r="BB137" s="776"/>
      <c r="BC137" s="776"/>
      <c r="BD137" s="776"/>
      <c r="BE137" s="776"/>
      <c r="BF137" s="776"/>
      <c r="BG137" s="776"/>
      <c r="BH137" s="776"/>
      <c r="BI137" s="776"/>
      <c r="BJ137" s="776"/>
      <c r="BK137" s="776"/>
      <c r="BL137" s="776"/>
      <c r="BM137" s="776"/>
      <c r="BN137" s="691"/>
    </row>
    <row r="138" spans="1:66" s="144" customFormat="1" ht="15.75" customHeight="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v>392192</v>
      </c>
      <c r="Y138" s="1078"/>
      <c r="Z138" s="1078"/>
      <c r="AA138" s="1078"/>
      <c r="AB138" s="1124">
        <v>93.79</v>
      </c>
      <c r="AC138" s="1078"/>
      <c r="AD138" s="1126">
        <v>41.68</v>
      </c>
      <c r="AE138" s="1125"/>
      <c r="AF138" s="1124">
        <v>4.67</v>
      </c>
      <c r="AG138" s="1128">
        <v>52.1</v>
      </c>
      <c r="AH138" s="1078"/>
      <c r="AI138" s="1078"/>
      <c r="AJ138" s="1078"/>
      <c r="AK138" s="1128"/>
      <c r="AL138" s="1078"/>
      <c r="AM138" s="1077">
        <v>0</v>
      </c>
      <c r="AN138" s="1078">
        <v>0</v>
      </c>
      <c r="AO138" s="1078"/>
      <c r="AP138" s="1079">
        <v>0</v>
      </c>
      <c r="AQ138" s="776"/>
      <c r="AR138" s="776"/>
      <c r="AS138" s="776"/>
      <c r="AT138" s="776"/>
      <c r="AU138" s="776"/>
      <c r="AV138" s="776"/>
      <c r="AW138" s="776"/>
      <c r="AX138" s="776"/>
      <c r="AY138" s="776"/>
      <c r="AZ138" s="776"/>
      <c r="BA138" s="776"/>
      <c r="BB138" s="776"/>
      <c r="BC138" s="776"/>
      <c r="BD138" s="776"/>
      <c r="BE138" s="776"/>
      <c r="BF138" s="776"/>
      <c r="BG138" s="776"/>
      <c r="BH138" s="776"/>
      <c r="BI138" s="776"/>
      <c r="BJ138" s="776"/>
      <c r="BK138" s="776"/>
      <c r="BL138" s="776"/>
      <c r="BM138" s="776"/>
      <c r="BN138" s="691"/>
    </row>
    <row r="139" spans="1:66" s="144" customFormat="1" ht="15.75" customHeight="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v>392192</v>
      </c>
      <c r="Y139" s="1078"/>
      <c r="Z139" s="1078"/>
      <c r="AA139" s="1078"/>
      <c r="AB139" s="1124">
        <v>93.79</v>
      </c>
      <c r="AC139" s="1078"/>
      <c r="AD139" s="1126">
        <v>41.68</v>
      </c>
      <c r="AE139" s="1125"/>
      <c r="AF139" s="1124">
        <v>4.67</v>
      </c>
      <c r="AG139" s="1128">
        <v>52.1</v>
      </c>
      <c r="AH139" s="1078"/>
      <c r="AI139" s="1078"/>
      <c r="AJ139" s="1078"/>
      <c r="AK139" s="1128"/>
      <c r="AL139" s="1078"/>
      <c r="AM139" s="1077">
        <v>0</v>
      </c>
      <c r="AN139" s="1078">
        <v>0</v>
      </c>
      <c r="AO139" s="1078"/>
      <c r="AP139" s="1079">
        <v>0</v>
      </c>
      <c r="AQ139" s="776"/>
      <c r="AR139" s="776"/>
      <c r="AS139" s="776"/>
      <c r="AT139" s="776"/>
      <c r="AU139" s="776"/>
      <c r="AV139" s="776"/>
      <c r="AW139" s="776"/>
      <c r="AX139" s="776"/>
      <c r="AY139" s="776"/>
      <c r="AZ139" s="776"/>
      <c r="BA139" s="776"/>
      <c r="BB139" s="776"/>
      <c r="BC139" s="776"/>
      <c r="BD139" s="776"/>
      <c r="BE139" s="776"/>
      <c r="BF139" s="776"/>
      <c r="BG139" s="776"/>
      <c r="BH139" s="776"/>
      <c r="BI139" s="776"/>
      <c r="BJ139" s="776"/>
      <c r="BK139" s="776"/>
      <c r="BL139" s="776"/>
      <c r="BM139" s="776"/>
      <c r="BN139" s="691"/>
    </row>
    <row r="140" spans="1:66" s="144" customFormat="1" ht="15.75" customHeight="1">
      <c r="A140" s="994"/>
      <c r="B140" s="994"/>
      <c r="C140" s="236"/>
      <c r="D140" s="236"/>
      <c r="E140" s="236"/>
      <c r="F140" s="1070"/>
      <c r="G140" s="863">
        <v>11</v>
      </c>
      <c r="H140" s="1076">
        <v>1999</v>
      </c>
      <c r="I140" s="864">
        <v>2000</v>
      </c>
      <c r="J140" s="864">
        <v>2000</v>
      </c>
      <c r="K140" s="919"/>
      <c r="L140" s="1077">
        <v>0</v>
      </c>
      <c r="M140" s="1078">
        <v>1831536.6399999999</v>
      </c>
      <c r="N140" s="1078">
        <v>0</v>
      </c>
      <c r="O140" s="1079">
        <v>1831536.6399999999</v>
      </c>
      <c r="P140" s="568">
        <v>1831536.6399999999</v>
      </c>
      <c r="Q140" s="700">
        <v>2770363.5023596543</v>
      </c>
      <c r="R140" s="700">
        <v>0</v>
      </c>
      <c r="S140" s="700">
        <v>0</v>
      </c>
      <c r="T140" s="567">
        <v>0</v>
      </c>
      <c r="U140" s="1077"/>
      <c r="V140" s="1078">
        <v>0</v>
      </c>
      <c r="W140" s="1079"/>
      <c r="X140" s="1078">
        <v>392192</v>
      </c>
      <c r="Y140" s="1078"/>
      <c r="Z140" s="1078">
        <v>0</v>
      </c>
      <c r="AA140" s="1078">
        <v>0</v>
      </c>
      <c r="AB140" s="1124">
        <v>93.79</v>
      </c>
      <c r="AC140" s="1078">
        <v>0</v>
      </c>
      <c r="AD140" s="1126">
        <v>41.68</v>
      </c>
      <c r="AE140" s="1125">
        <v>0</v>
      </c>
      <c r="AF140" s="1124">
        <v>4.67</v>
      </c>
      <c r="AG140" s="1128">
        <v>52.1</v>
      </c>
      <c r="AH140" s="1078">
        <v>0</v>
      </c>
      <c r="AI140" s="1078">
        <v>1831536.6399999999</v>
      </c>
      <c r="AJ140" s="1078">
        <v>0</v>
      </c>
      <c r="AK140" s="1128">
        <v>0</v>
      </c>
      <c r="AL140" s="1078">
        <v>0</v>
      </c>
      <c r="AM140" s="1077">
        <v>0</v>
      </c>
      <c r="AN140" s="1078">
        <v>1831536.6399999999</v>
      </c>
      <c r="AO140" s="1078"/>
      <c r="AP140" s="1079">
        <v>1831536.6399999999</v>
      </c>
      <c r="AQ140" s="776"/>
      <c r="AR140" s="776"/>
      <c r="AS140" s="776"/>
      <c r="AT140" s="776"/>
      <c r="AU140" s="776"/>
      <c r="AV140" s="776"/>
      <c r="AW140" s="776"/>
      <c r="AX140" s="776"/>
      <c r="AY140" s="776"/>
      <c r="AZ140" s="776"/>
      <c r="BA140" s="776"/>
      <c r="BB140" s="776"/>
      <c r="BC140" s="776"/>
      <c r="BD140" s="776"/>
      <c r="BE140" s="776"/>
      <c r="BF140" s="776"/>
      <c r="BG140" s="776"/>
      <c r="BH140" s="776"/>
      <c r="BI140" s="776"/>
      <c r="BJ140" s="776"/>
      <c r="BK140" s="776"/>
      <c r="BL140" s="776"/>
      <c r="BM140" s="776"/>
      <c r="BN140" s="691"/>
    </row>
    <row r="141" spans="1:66" s="144" customFormat="1" ht="15.75" customHeight="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v>392192</v>
      </c>
      <c r="Y141" s="1078"/>
      <c r="Z141" s="1078"/>
      <c r="AA141" s="1078"/>
      <c r="AB141" s="1124">
        <v>93.79</v>
      </c>
      <c r="AC141" s="1078"/>
      <c r="AD141" s="1126">
        <v>41.68</v>
      </c>
      <c r="AE141" s="1125"/>
      <c r="AF141" s="1124">
        <v>4.67</v>
      </c>
      <c r="AG141" s="1128">
        <v>52.1</v>
      </c>
      <c r="AH141" s="1078"/>
      <c r="AI141" s="1078"/>
      <c r="AJ141" s="1078"/>
      <c r="AK141" s="1128"/>
      <c r="AL141" s="1078"/>
      <c r="AM141" s="1077">
        <v>0</v>
      </c>
      <c r="AN141" s="1078">
        <v>0</v>
      </c>
      <c r="AO141" s="1078"/>
      <c r="AP141" s="1079">
        <v>0</v>
      </c>
      <c r="AQ141" s="776"/>
      <c r="AR141" s="776"/>
      <c r="AS141" s="776"/>
      <c r="AT141" s="776"/>
      <c r="AU141" s="776"/>
      <c r="AV141" s="776"/>
      <c r="AW141" s="776"/>
      <c r="AX141" s="776"/>
      <c r="AY141" s="776"/>
      <c r="AZ141" s="776"/>
      <c r="BA141" s="776"/>
      <c r="BB141" s="776"/>
      <c r="BC141" s="776"/>
      <c r="BD141" s="776"/>
      <c r="BE141" s="776"/>
      <c r="BF141" s="776"/>
      <c r="BG141" s="776"/>
      <c r="BH141" s="776"/>
      <c r="BI141" s="776"/>
      <c r="BJ141" s="776"/>
      <c r="BK141" s="776"/>
      <c r="BL141" s="776"/>
      <c r="BM141" s="776"/>
      <c r="BN141" s="691"/>
    </row>
    <row r="142" spans="1:66" s="144" customFormat="1" ht="15.75" customHeight="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v>392192</v>
      </c>
      <c r="Y142" s="1078"/>
      <c r="Z142" s="1078"/>
      <c r="AA142" s="1078"/>
      <c r="AB142" s="1124">
        <v>93.79</v>
      </c>
      <c r="AC142" s="1078"/>
      <c r="AD142" s="1126">
        <v>41.68</v>
      </c>
      <c r="AE142" s="1125"/>
      <c r="AF142" s="1124">
        <v>4.67</v>
      </c>
      <c r="AG142" s="1128">
        <v>52.1</v>
      </c>
      <c r="AH142" s="1078"/>
      <c r="AI142" s="1078"/>
      <c r="AJ142" s="1078"/>
      <c r="AK142" s="1128"/>
      <c r="AL142" s="1078"/>
      <c r="AM142" s="1077">
        <v>0</v>
      </c>
      <c r="AN142" s="1078">
        <v>0</v>
      </c>
      <c r="AO142" s="1078"/>
      <c r="AP142" s="1079">
        <v>0</v>
      </c>
      <c r="AQ142" s="776"/>
      <c r="AR142" s="776"/>
      <c r="AS142" s="776"/>
      <c r="AT142" s="776"/>
      <c r="AU142" s="776"/>
      <c r="AV142" s="776"/>
      <c r="AW142" s="776"/>
      <c r="AX142" s="776"/>
      <c r="AY142" s="776"/>
      <c r="AZ142" s="776"/>
      <c r="BA142" s="776"/>
      <c r="BB142" s="776"/>
      <c r="BC142" s="776"/>
      <c r="BD142" s="776"/>
      <c r="BE142" s="776"/>
      <c r="BF142" s="776"/>
      <c r="BG142" s="776"/>
      <c r="BH142" s="776"/>
      <c r="BI142" s="776"/>
      <c r="BJ142" s="776"/>
      <c r="BK142" s="776"/>
      <c r="BL142" s="776"/>
      <c r="BM142" s="776"/>
      <c r="BN142" s="691"/>
    </row>
    <row r="143" spans="1:66" s="144" customFormat="1" ht="15.75" customHeight="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v>392192</v>
      </c>
      <c r="Y143" s="1078"/>
      <c r="Z143" s="1078"/>
      <c r="AA143" s="1078"/>
      <c r="AB143" s="1124">
        <v>93.79</v>
      </c>
      <c r="AC143" s="1078"/>
      <c r="AD143" s="1126">
        <v>41.68</v>
      </c>
      <c r="AE143" s="1125"/>
      <c r="AF143" s="1124">
        <v>4.67</v>
      </c>
      <c r="AG143" s="1128">
        <v>52.1</v>
      </c>
      <c r="AH143" s="1078"/>
      <c r="AI143" s="1078"/>
      <c r="AJ143" s="1078"/>
      <c r="AK143" s="1128"/>
      <c r="AL143" s="1078"/>
      <c r="AM143" s="1077">
        <v>0</v>
      </c>
      <c r="AN143" s="1078">
        <v>0</v>
      </c>
      <c r="AO143" s="1078"/>
      <c r="AP143" s="1079">
        <v>0</v>
      </c>
      <c r="AQ143" s="776"/>
      <c r="AR143" s="776"/>
      <c r="AS143" s="776"/>
      <c r="AT143" s="776"/>
      <c r="AU143" s="776"/>
      <c r="AV143" s="776"/>
      <c r="AW143" s="776"/>
      <c r="AX143" s="776"/>
      <c r="AY143" s="776"/>
      <c r="AZ143" s="776"/>
      <c r="BA143" s="776"/>
      <c r="BB143" s="776"/>
      <c r="BC143" s="776"/>
      <c r="BD143" s="776"/>
      <c r="BE143" s="776"/>
      <c r="BF143" s="776"/>
      <c r="BG143" s="776"/>
      <c r="BH143" s="776"/>
      <c r="BI143" s="776"/>
      <c r="BJ143" s="776"/>
      <c r="BK143" s="776"/>
      <c r="BL143" s="776"/>
      <c r="BM143" s="776"/>
      <c r="BN143" s="691"/>
    </row>
    <row r="144" spans="1:66" s="144" customFormat="1" ht="15.75" customHeight="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v>392192</v>
      </c>
      <c r="Y144" s="1078"/>
      <c r="Z144" s="1078"/>
      <c r="AA144" s="1078"/>
      <c r="AB144" s="1124">
        <v>93.79</v>
      </c>
      <c r="AC144" s="1078"/>
      <c r="AD144" s="1126">
        <v>41.68</v>
      </c>
      <c r="AE144" s="1125"/>
      <c r="AF144" s="1124">
        <v>4.67</v>
      </c>
      <c r="AG144" s="1128">
        <v>52.1</v>
      </c>
      <c r="AH144" s="1078"/>
      <c r="AI144" s="1078"/>
      <c r="AJ144" s="1078"/>
      <c r="AK144" s="1128"/>
      <c r="AL144" s="1078"/>
      <c r="AM144" s="1077">
        <v>0</v>
      </c>
      <c r="AN144" s="1078">
        <v>0</v>
      </c>
      <c r="AO144" s="1078"/>
      <c r="AP144" s="1079">
        <v>0</v>
      </c>
      <c r="AQ144" s="776"/>
      <c r="AR144" s="776"/>
      <c r="AS144" s="776"/>
      <c r="AT144" s="776"/>
      <c r="AU144" s="776"/>
      <c r="AV144" s="776"/>
      <c r="AW144" s="776"/>
      <c r="AX144" s="776"/>
      <c r="AY144" s="776"/>
      <c r="AZ144" s="776"/>
      <c r="BA144" s="776"/>
      <c r="BB144" s="776"/>
      <c r="BC144" s="776"/>
      <c r="BD144" s="776"/>
      <c r="BE144" s="776"/>
      <c r="BF144" s="776"/>
      <c r="BG144" s="776"/>
      <c r="BH144" s="776"/>
      <c r="BI144" s="776"/>
      <c r="BJ144" s="776"/>
      <c r="BK144" s="776"/>
      <c r="BL144" s="776"/>
      <c r="BM144" s="776"/>
      <c r="BN144" s="691"/>
    </row>
    <row r="145" spans="1:66" s="144" customFormat="1" ht="15.75" customHeight="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v>392192</v>
      </c>
      <c r="Y145" s="1078"/>
      <c r="Z145" s="1078"/>
      <c r="AA145" s="1078"/>
      <c r="AB145" s="1124">
        <v>93.79</v>
      </c>
      <c r="AC145" s="1078"/>
      <c r="AD145" s="1126">
        <v>41.68</v>
      </c>
      <c r="AE145" s="1125"/>
      <c r="AF145" s="1124">
        <v>4.67</v>
      </c>
      <c r="AG145" s="1128">
        <v>52.1</v>
      </c>
      <c r="AH145" s="1078"/>
      <c r="AI145" s="1078"/>
      <c r="AJ145" s="1078"/>
      <c r="AK145" s="1128"/>
      <c r="AL145" s="1078"/>
      <c r="AM145" s="1077">
        <v>0</v>
      </c>
      <c r="AN145" s="1078">
        <v>0</v>
      </c>
      <c r="AO145" s="1078"/>
      <c r="AP145" s="1079">
        <v>0</v>
      </c>
      <c r="AQ145" s="776"/>
      <c r="AR145" s="776"/>
      <c r="AS145" s="776"/>
      <c r="AT145" s="776"/>
      <c r="AU145" s="776"/>
      <c r="AV145" s="776"/>
      <c r="AW145" s="776"/>
      <c r="AX145" s="776"/>
      <c r="AY145" s="776"/>
      <c r="AZ145" s="776"/>
      <c r="BA145" s="776"/>
      <c r="BB145" s="776"/>
      <c r="BC145" s="776"/>
      <c r="BD145" s="776"/>
      <c r="BE145" s="776"/>
      <c r="BF145" s="776"/>
      <c r="BG145" s="776"/>
      <c r="BH145" s="776"/>
      <c r="BI145" s="776"/>
      <c r="BJ145" s="776"/>
      <c r="BK145" s="776"/>
      <c r="BL145" s="776"/>
      <c r="BM145" s="776"/>
      <c r="BN145" s="691"/>
    </row>
    <row r="146" spans="1:66" s="144" customFormat="1" ht="15.75" customHeight="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v>392192</v>
      </c>
      <c r="Y146" s="1078"/>
      <c r="Z146" s="1078"/>
      <c r="AA146" s="1078"/>
      <c r="AB146" s="1124">
        <v>93.79</v>
      </c>
      <c r="AC146" s="1078"/>
      <c r="AD146" s="1126">
        <v>41.68</v>
      </c>
      <c r="AE146" s="1125"/>
      <c r="AF146" s="1124">
        <v>4.67</v>
      </c>
      <c r="AG146" s="1128">
        <v>52.1</v>
      </c>
      <c r="AH146" s="1078"/>
      <c r="AI146" s="1078"/>
      <c r="AJ146" s="1078"/>
      <c r="AK146" s="1128"/>
      <c r="AL146" s="1078"/>
      <c r="AM146" s="1077">
        <v>0</v>
      </c>
      <c r="AN146" s="1078">
        <v>0</v>
      </c>
      <c r="AO146" s="1078"/>
      <c r="AP146" s="1079">
        <v>0</v>
      </c>
      <c r="AQ146" s="776"/>
      <c r="AR146" s="776"/>
      <c r="AS146" s="776"/>
      <c r="AT146" s="776"/>
      <c r="AU146" s="776"/>
      <c r="AV146" s="776"/>
      <c r="AW146" s="776"/>
      <c r="AX146" s="776"/>
      <c r="AY146" s="776"/>
      <c r="AZ146" s="776"/>
      <c r="BA146" s="776"/>
      <c r="BB146" s="776"/>
      <c r="BC146" s="776"/>
      <c r="BD146" s="776"/>
      <c r="BE146" s="776"/>
      <c r="BF146" s="776"/>
      <c r="BG146" s="776"/>
      <c r="BH146" s="776"/>
      <c r="BI146" s="776"/>
      <c r="BJ146" s="776"/>
      <c r="BK146" s="776"/>
      <c r="BL146" s="776"/>
      <c r="BM146" s="776"/>
      <c r="BN146" s="691"/>
    </row>
    <row r="147" spans="1:66" s="144" customFormat="1" ht="15.75" customHeight="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v>392192</v>
      </c>
      <c r="Y147" s="1078"/>
      <c r="Z147" s="1078"/>
      <c r="AA147" s="1078"/>
      <c r="AB147" s="1124">
        <v>93.79</v>
      </c>
      <c r="AC147" s="1078"/>
      <c r="AD147" s="1126">
        <v>41.68</v>
      </c>
      <c r="AE147" s="1125"/>
      <c r="AF147" s="1124">
        <v>4.67</v>
      </c>
      <c r="AG147" s="1128">
        <v>52.1</v>
      </c>
      <c r="AH147" s="1078"/>
      <c r="AI147" s="1078"/>
      <c r="AJ147" s="1078"/>
      <c r="AK147" s="1128"/>
      <c r="AL147" s="1078"/>
      <c r="AM147" s="1077">
        <v>0</v>
      </c>
      <c r="AN147" s="1078">
        <v>0</v>
      </c>
      <c r="AO147" s="1078"/>
      <c r="AP147" s="1079">
        <v>0</v>
      </c>
      <c r="AQ147" s="776"/>
      <c r="AR147" s="776"/>
      <c r="AS147" s="776"/>
      <c r="AT147" s="776"/>
      <c r="AU147" s="776"/>
      <c r="AV147" s="776"/>
      <c r="AW147" s="776"/>
      <c r="AX147" s="776"/>
      <c r="AY147" s="776"/>
      <c r="AZ147" s="776"/>
      <c r="BA147" s="776"/>
      <c r="BB147" s="776"/>
      <c r="BC147" s="776"/>
      <c r="BD147" s="776"/>
      <c r="BE147" s="776"/>
      <c r="BF147" s="776"/>
      <c r="BG147" s="776"/>
      <c r="BH147" s="776"/>
      <c r="BI147" s="776"/>
      <c r="BJ147" s="776"/>
      <c r="BK147" s="776"/>
      <c r="BL147" s="776"/>
      <c r="BM147" s="776"/>
      <c r="BN147" s="691"/>
    </row>
    <row r="148" spans="1:66" s="144" customFormat="1" ht="15.75" customHeight="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v>392192</v>
      </c>
      <c r="Y148" s="1078"/>
      <c r="Z148" s="1078"/>
      <c r="AA148" s="1078"/>
      <c r="AB148" s="1124">
        <v>97.11</v>
      </c>
      <c r="AC148" s="1078"/>
      <c r="AD148" s="1126">
        <v>43.16</v>
      </c>
      <c r="AE148" s="1125"/>
      <c r="AF148" s="1124">
        <v>4.8099999999999996</v>
      </c>
      <c r="AG148" s="1128">
        <v>53.95</v>
      </c>
      <c r="AH148" s="1078"/>
      <c r="AI148" s="1078"/>
      <c r="AJ148" s="1078"/>
      <c r="AK148" s="1128">
        <v>59</v>
      </c>
      <c r="AL148" s="1078"/>
      <c r="AM148" s="1077">
        <v>0</v>
      </c>
      <c r="AN148" s="1078">
        <v>0</v>
      </c>
      <c r="AO148" s="1078"/>
      <c r="AP148" s="1079">
        <v>0</v>
      </c>
      <c r="AQ148" s="776"/>
      <c r="AR148" s="776"/>
      <c r="AS148" s="776"/>
      <c r="AT148" s="776"/>
      <c r="AU148" s="776"/>
      <c r="AV148" s="776"/>
      <c r="AW148" s="776"/>
      <c r="AX148" s="776"/>
      <c r="AY148" s="776"/>
      <c r="AZ148" s="776"/>
      <c r="BA148" s="776"/>
      <c r="BB148" s="776"/>
      <c r="BC148" s="776"/>
      <c r="BD148" s="776"/>
      <c r="BE148" s="776"/>
      <c r="BF148" s="776"/>
      <c r="BG148" s="776"/>
      <c r="BH148" s="776"/>
      <c r="BI148" s="776"/>
      <c r="BJ148" s="776"/>
      <c r="BK148" s="776"/>
      <c r="BL148" s="776"/>
      <c r="BM148" s="776"/>
      <c r="BN148" s="691"/>
    </row>
    <row r="149" spans="1:66" s="144" customFormat="1" ht="15.75" customHeight="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v>392192</v>
      </c>
      <c r="Y149" s="1078"/>
      <c r="Z149" s="1078"/>
      <c r="AA149" s="1078"/>
      <c r="AB149" s="1124">
        <v>97.11</v>
      </c>
      <c r="AC149" s="1078"/>
      <c r="AD149" s="1126">
        <v>43.16</v>
      </c>
      <c r="AE149" s="1125"/>
      <c r="AF149" s="1124">
        <v>4.8099999999999996</v>
      </c>
      <c r="AG149" s="1128">
        <v>53.95</v>
      </c>
      <c r="AH149" s="1078"/>
      <c r="AI149" s="1078"/>
      <c r="AJ149" s="1078"/>
      <c r="AK149" s="1128">
        <v>59</v>
      </c>
      <c r="AL149" s="1078"/>
      <c r="AM149" s="1077">
        <v>0</v>
      </c>
      <c r="AN149" s="1078">
        <v>0</v>
      </c>
      <c r="AO149" s="1078"/>
      <c r="AP149" s="1079">
        <v>0</v>
      </c>
      <c r="AQ149" s="776"/>
      <c r="AR149" s="776"/>
      <c r="AS149" s="776"/>
      <c r="AT149" s="776"/>
      <c r="AU149" s="776"/>
      <c r="AV149" s="776"/>
      <c r="AW149" s="776"/>
      <c r="AX149" s="776"/>
      <c r="AY149" s="776"/>
      <c r="AZ149" s="776"/>
      <c r="BA149" s="776"/>
      <c r="BB149" s="776"/>
      <c r="BC149" s="776"/>
      <c r="BD149" s="776"/>
      <c r="BE149" s="776"/>
      <c r="BF149" s="776"/>
      <c r="BG149" s="776"/>
      <c r="BH149" s="776"/>
      <c r="BI149" s="776"/>
      <c r="BJ149" s="776"/>
      <c r="BK149" s="776"/>
      <c r="BL149" s="776"/>
      <c r="BM149" s="776"/>
      <c r="BN149" s="691"/>
    </row>
    <row r="150" spans="1:66" s="144" customFormat="1" ht="15.75" customHeight="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v>392192</v>
      </c>
      <c r="Y150" s="1078"/>
      <c r="Z150" s="1078"/>
      <c r="AA150" s="1078"/>
      <c r="AB150" s="1124">
        <v>97.11</v>
      </c>
      <c r="AC150" s="1078"/>
      <c r="AD150" s="1126">
        <v>43.16</v>
      </c>
      <c r="AE150" s="1125"/>
      <c r="AF150" s="1124">
        <v>4.8099999999999996</v>
      </c>
      <c r="AG150" s="1128">
        <v>53.95</v>
      </c>
      <c r="AH150" s="1078"/>
      <c r="AI150" s="1078"/>
      <c r="AJ150" s="1078"/>
      <c r="AK150" s="1128">
        <v>59</v>
      </c>
      <c r="AL150" s="1078"/>
      <c r="AM150" s="1077">
        <v>0</v>
      </c>
      <c r="AN150" s="1078">
        <v>0</v>
      </c>
      <c r="AO150" s="1078"/>
      <c r="AP150" s="1079">
        <v>0</v>
      </c>
      <c r="AQ150" s="776"/>
      <c r="AR150" s="776"/>
      <c r="AS150" s="776"/>
      <c r="AT150" s="776"/>
      <c r="AU150" s="776"/>
      <c r="AV150" s="776"/>
      <c r="AW150" s="776"/>
      <c r="AX150" s="776"/>
      <c r="AY150" s="776"/>
      <c r="AZ150" s="776"/>
      <c r="BA150" s="776"/>
      <c r="BB150" s="776"/>
      <c r="BC150" s="776"/>
      <c r="BD150" s="776"/>
      <c r="BE150" s="776"/>
      <c r="BF150" s="776"/>
      <c r="BG150" s="776"/>
      <c r="BH150" s="776"/>
      <c r="BI150" s="776"/>
      <c r="BJ150" s="776"/>
      <c r="BK150" s="776"/>
      <c r="BL150" s="776"/>
      <c r="BM150" s="776"/>
      <c r="BN150" s="691"/>
    </row>
    <row r="151" spans="1:66" s="144" customFormat="1" ht="15.75" customHeight="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v>392192</v>
      </c>
      <c r="Y151" s="1078"/>
      <c r="Z151" s="1078"/>
      <c r="AA151" s="1078"/>
      <c r="AB151" s="1124">
        <v>97.11</v>
      </c>
      <c r="AC151" s="1078"/>
      <c r="AD151" s="1126">
        <v>43.16</v>
      </c>
      <c r="AE151" s="1125"/>
      <c r="AF151" s="1124">
        <v>4.8099999999999996</v>
      </c>
      <c r="AG151" s="1128">
        <v>53.95</v>
      </c>
      <c r="AH151" s="1078"/>
      <c r="AI151" s="1078"/>
      <c r="AJ151" s="1078"/>
      <c r="AK151" s="1128">
        <v>59</v>
      </c>
      <c r="AL151" s="1078"/>
      <c r="AM151" s="1077">
        <v>0</v>
      </c>
      <c r="AN151" s="1078">
        <v>0</v>
      </c>
      <c r="AO151" s="1078"/>
      <c r="AP151" s="1079">
        <v>0</v>
      </c>
      <c r="AQ151" s="776"/>
      <c r="AR151" s="776"/>
      <c r="AS151" s="776"/>
      <c r="AT151" s="776"/>
      <c r="AU151" s="776"/>
      <c r="AV151" s="776"/>
      <c r="AW151" s="776"/>
      <c r="AX151" s="776"/>
      <c r="AY151" s="776"/>
      <c r="AZ151" s="776"/>
      <c r="BA151" s="776"/>
      <c r="BB151" s="776"/>
      <c r="BC151" s="776"/>
      <c r="BD151" s="776"/>
      <c r="BE151" s="776"/>
      <c r="BF151" s="776"/>
      <c r="BG151" s="776"/>
      <c r="BH151" s="776"/>
      <c r="BI151" s="776"/>
      <c r="BJ151" s="776"/>
      <c r="BK151" s="776"/>
      <c r="BL151" s="776"/>
      <c r="BM151" s="776"/>
      <c r="BN151" s="691"/>
    </row>
    <row r="152" spans="1:66" s="144" customFormat="1" ht="15.75" customHeight="1">
      <c r="A152" s="994"/>
      <c r="B152" s="994"/>
      <c r="C152" s="236"/>
      <c r="D152" s="236"/>
      <c r="E152" s="236"/>
      <c r="F152" s="1070"/>
      <c r="G152" s="863">
        <v>11</v>
      </c>
      <c r="H152" s="1076">
        <v>2000</v>
      </c>
      <c r="I152" s="864">
        <v>2001</v>
      </c>
      <c r="J152" s="864">
        <v>2001</v>
      </c>
      <c r="K152" s="919"/>
      <c r="L152" s="1077">
        <v>918158</v>
      </c>
      <c r="M152" s="1078">
        <v>3401404.2199999997</v>
      </c>
      <c r="N152" s="1078">
        <v>0</v>
      </c>
      <c r="O152" s="1079">
        <v>3401404.2199999997</v>
      </c>
      <c r="P152" s="568">
        <v>3401404.2199999997</v>
      </c>
      <c r="Q152" s="700">
        <v>4995076.7701464202</v>
      </c>
      <c r="R152" s="700">
        <v>0</v>
      </c>
      <c r="S152" s="700">
        <v>0</v>
      </c>
      <c r="T152" s="567">
        <v>0</v>
      </c>
      <c r="U152" s="1077"/>
      <c r="V152" s="1078">
        <v>15562</v>
      </c>
      <c r="W152" s="1079"/>
      <c r="X152" s="1078">
        <v>376630</v>
      </c>
      <c r="Y152" s="1078"/>
      <c r="Z152" s="1078">
        <v>0</v>
      </c>
      <c r="AA152" s="1078">
        <v>0</v>
      </c>
      <c r="AB152" s="1124">
        <v>97.11</v>
      </c>
      <c r="AC152" s="1078">
        <v>0</v>
      </c>
      <c r="AD152" s="1126">
        <v>43.16</v>
      </c>
      <c r="AE152" s="1125">
        <v>671655.91999999993</v>
      </c>
      <c r="AF152" s="1124">
        <v>4.8099999999999996</v>
      </c>
      <c r="AG152" s="1128">
        <v>53.95</v>
      </c>
      <c r="AH152" s="1078">
        <v>0</v>
      </c>
      <c r="AI152" s="1078">
        <v>1811590.2999999998</v>
      </c>
      <c r="AJ152" s="1078">
        <v>0</v>
      </c>
      <c r="AK152" s="1128">
        <v>59</v>
      </c>
      <c r="AL152" s="1078">
        <v>918158</v>
      </c>
      <c r="AM152" s="1077">
        <v>918158</v>
      </c>
      <c r="AN152" s="1078">
        <v>3401404.2199999997</v>
      </c>
      <c r="AO152" s="1078"/>
      <c r="AP152" s="1079">
        <v>3401404.2199999997</v>
      </c>
      <c r="AQ152" s="776"/>
      <c r="AR152" s="776"/>
      <c r="AS152" s="776"/>
      <c r="AT152" s="776"/>
      <c r="AU152" s="776"/>
      <c r="AV152" s="776"/>
      <c r="AW152" s="776"/>
      <c r="AX152" s="776"/>
      <c r="AY152" s="776"/>
      <c r="AZ152" s="776"/>
      <c r="BA152" s="776"/>
      <c r="BB152" s="776"/>
      <c r="BC152" s="776"/>
      <c r="BD152" s="776"/>
      <c r="BE152" s="776"/>
      <c r="BF152" s="776"/>
      <c r="BG152" s="776"/>
      <c r="BH152" s="776"/>
      <c r="BI152" s="776"/>
      <c r="BJ152" s="776"/>
      <c r="BK152" s="776"/>
      <c r="BL152" s="776"/>
      <c r="BM152" s="776"/>
      <c r="BN152" s="691"/>
    </row>
    <row r="153" spans="1:66" s="144" customFormat="1" ht="15.75" customHeight="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v>376630</v>
      </c>
      <c r="Y153" s="1078"/>
      <c r="Z153" s="1078"/>
      <c r="AA153" s="1078"/>
      <c r="AB153" s="1124">
        <v>97.11</v>
      </c>
      <c r="AC153" s="1078"/>
      <c r="AD153" s="1126">
        <v>43.16</v>
      </c>
      <c r="AE153" s="1125"/>
      <c r="AF153" s="1124">
        <v>4.8099999999999996</v>
      </c>
      <c r="AG153" s="1128">
        <v>53.95</v>
      </c>
      <c r="AH153" s="1078"/>
      <c r="AI153" s="1078"/>
      <c r="AJ153" s="1078"/>
      <c r="AK153" s="1128">
        <v>59</v>
      </c>
      <c r="AL153" s="1078"/>
      <c r="AM153" s="1077">
        <v>0</v>
      </c>
      <c r="AN153" s="1078">
        <v>0</v>
      </c>
      <c r="AO153" s="1078"/>
      <c r="AP153" s="1079">
        <v>0</v>
      </c>
      <c r="AQ153" s="776"/>
      <c r="AR153" s="776"/>
      <c r="AS153" s="776"/>
      <c r="AT153" s="776"/>
      <c r="AU153" s="776"/>
      <c r="AV153" s="776"/>
      <c r="AW153" s="776"/>
      <c r="AX153" s="776"/>
      <c r="AY153" s="776"/>
      <c r="AZ153" s="776"/>
      <c r="BA153" s="776"/>
      <c r="BB153" s="776"/>
      <c r="BC153" s="776"/>
      <c r="BD153" s="776"/>
      <c r="BE153" s="776"/>
      <c r="BF153" s="776"/>
      <c r="BG153" s="776"/>
      <c r="BH153" s="776"/>
      <c r="BI153" s="776"/>
      <c r="BJ153" s="776"/>
      <c r="BK153" s="776"/>
      <c r="BL153" s="776"/>
      <c r="BM153" s="776"/>
      <c r="BN153" s="691"/>
    </row>
    <row r="154" spans="1:66" s="144" customFormat="1" ht="15.75" customHeight="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v>376630</v>
      </c>
      <c r="Y154" s="1078"/>
      <c r="Z154" s="1078"/>
      <c r="AA154" s="1078"/>
      <c r="AB154" s="1124">
        <v>97.11</v>
      </c>
      <c r="AC154" s="1078"/>
      <c r="AD154" s="1126">
        <v>43.16</v>
      </c>
      <c r="AE154" s="1125"/>
      <c r="AF154" s="1124">
        <v>4.8099999999999996</v>
      </c>
      <c r="AG154" s="1128">
        <v>53.95</v>
      </c>
      <c r="AH154" s="1078"/>
      <c r="AI154" s="1078"/>
      <c r="AJ154" s="1078"/>
      <c r="AK154" s="1128">
        <v>59</v>
      </c>
      <c r="AL154" s="1078"/>
      <c r="AM154" s="1077">
        <v>0</v>
      </c>
      <c r="AN154" s="1078">
        <v>0</v>
      </c>
      <c r="AO154" s="1078"/>
      <c r="AP154" s="1079">
        <v>0</v>
      </c>
      <c r="AQ154" s="776"/>
      <c r="AR154" s="776"/>
      <c r="AS154" s="776"/>
      <c r="AT154" s="776"/>
      <c r="AU154" s="776"/>
      <c r="AV154" s="776"/>
      <c r="AW154" s="776"/>
      <c r="AX154" s="776"/>
      <c r="AY154" s="776"/>
      <c r="AZ154" s="776"/>
      <c r="BA154" s="776"/>
      <c r="BB154" s="776"/>
      <c r="BC154" s="776"/>
      <c r="BD154" s="776"/>
      <c r="BE154" s="776"/>
      <c r="BF154" s="776"/>
      <c r="BG154" s="776"/>
      <c r="BH154" s="776"/>
      <c r="BI154" s="776"/>
      <c r="BJ154" s="776"/>
      <c r="BK154" s="776"/>
      <c r="BL154" s="776"/>
      <c r="BM154" s="776"/>
      <c r="BN154" s="691"/>
    </row>
    <row r="155" spans="1:66" s="144" customFormat="1" ht="15.75" customHeight="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v>376630</v>
      </c>
      <c r="Y155" s="1078"/>
      <c r="Z155" s="1078"/>
      <c r="AA155" s="1078"/>
      <c r="AB155" s="1124">
        <v>97.11</v>
      </c>
      <c r="AC155" s="1078"/>
      <c r="AD155" s="1126">
        <v>43.16</v>
      </c>
      <c r="AE155" s="1125"/>
      <c r="AF155" s="1124">
        <v>4.8099999999999996</v>
      </c>
      <c r="AG155" s="1128">
        <v>53.95</v>
      </c>
      <c r="AH155" s="1078"/>
      <c r="AI155" s="1078"/>
      <c r="AJ155" s="1078"/>
      <c r="AK155" s="1128">
        <v>59</v>
      </c>
      <c r="AL155" s="1078"/>
      <c r="AM155" s="1077">
        <v>0</v>
      </c>
      <c r="AN155" s="1078">
        <v>0</v>
      </c>
      <c r="AO155" s="1078"/>
      <c r="AP155" s="1079">
        <v>0</v>
      </c>
      <c r="AQ155" s="776"/>
      <c r="AR155" s="776"/>
      <c r="AS155" s="776"/>
      <c r="AT155" s="776"/>
      <c r="AU155" s="776"/>
      <c r="AV155" s="776"/>
      <c r="AW155" s="776"/>
      <c r="AX155" s="776"/>
      <c r="AY155" s="776"/>
      <c r="AZ155" s="776"/>
      <c r="BA155" s="776"/>
      <c r="BB155" s="776"/>
      <c r="BC155" s="776"/>
      <c r="BD155" s="776"/>
      <c r="BE155" s="776"/>
      <c r="BF155" s="776"/>
      <c r="BG155" s="776"/>
      <c r="BH155" s="776"/>
      <c r="BI155" s="776"/>
      <c r="BJ155" s="776"/>
      <c r="BK155" s="776"/>
      <c r="BL155" s="776"/>
      <c r="BM155" s="776"/>
      <c r="BN155" s="691"/>
    </row>
    <row r="156" spans="1:66" s="144" customFormat="1" ht="15.75" customHeight="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v>376630</v>
      </c>
      <c r="Y156" s="1078"/>
      <c r="Z156" s="1078"/>
      <c r="AA156" s="1078"/>
      <c r="AB156" s="1124">
        <v>97.11</v>
      </c>
      <c r="AC156" s="1078"/>
      <c r="AD156" s="1126">
        <v>43.16</v>
      </c>
      <c r="AE156" s="1125"/>
      <c r="AF156" s="1124">
        <v>4.8099999999999996</v>
      </c>
      <c r="AG156" s="1128">
        <v>53.95</v>
      </c>
      <c r="AH156" s="1078"/>
      <c r="AI156" s="1078"/>
      <c r="AJ156" s="1078"/>
      <c r="AK156" s="1128">
        <v>59</v>
      </c>
      <c r="AL156" s="1078"/>
      <c r="AM156" s="1077">
        <v>0</v>
      </c>
      <c r="AN156" s="1078">
        <v>0</v>
      </c>
      <c r="AO156" s="1078"/>
      <c r="AP156" s="1079">
        <v>0</v>
      </c>
      <c r="AQ156" s="776"/>
      <c r="AR156" s="776"/>
      <c r="AS156" s="776"/>
      <c r="AT156" s="776"/>
      <c r="AU156" s="776"/>
      <c r="AV156" s="776"/>
      <c r="AW156" s="776"/>
      <c r="AX156" s="776"/>
      <c r="AY156" s="776"/>
      <c r="AZ156" s="776"/>
      <c r="BA156" s="776"/>
      <c r="BB156" s="776"/>
      <c r="BC156" s="776"/>
      <c r="BD156" s="776"/>
      <c r="BE156" s="776"/>
      <c r="BF156" s="776"/>
      <c r="BG156" s="776"/>
      <c r="BH156" s="776"/>
      <c r="BI156" s="776"/>
      <c r="BJ156" s="776"/>
      <c r="BK156" s="776"/>
      <c r="BL156" s="776"/>
      <c r="BM156" s="776"/>
      <c r="BN156" s="691"/>
    </row>
    <row r="157" spans="1:66" s="144" customFormat="1" ht="15.75" customHeight="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v>376630</v>
      </c>
      <c r="Y157" s="1078"/>
      <c r="Z157" s="1078"/>
      <c r="AA157" s="1078"/>
      <c r="AB157" s="1124">
        <v>97.11</v>
      </c>
      <c r="AC157" s="1078"/>
      <c r="AD157" s="1126">
        <v>43.16</v>
      </c>
      <c r="AE157" s="1125"/>
      <c r="AF157" s="1124">
        <v>4.8099999999999996</v>
      </c>
      <c r="AG157" s="1128">
        <v>53.95</v>
      </c>
      <c r="AH157" s="1078"/>
      <c r="AI157" s="1078"/>
      <c r="AJ157" s="1078"/>
      <c r="AK157" s="1128">
        <v>59</v>
      </c>
      <c r="AL157" s="1078"/>
      <c r="AM157" s="1077">
        <v>0</v>
      </c>
      <c r="AN157" s="1078">
        <v>0</v>
      </c>
      <c r="AO157" s="1078"/>
      <c r="AP157" s="1079">
        <v>0</v>
      </c>
      <c r="AQ157" s="776"/>
      <c r="AR157" s="776"/>
      <c r="AS157" s="776"/>
      <c r="AT157" s="776"/>
      <c r="AU157" s="776"/>
      <c r="AV157" s="776"/>
      <c r="AW157" s="776"/>
      <c r="AX157" s="776"/>
      <c r="AY157" s="776"/>
      <c r="AZ157" s="776"/>
      <c r="BA157" s="776"/>
      <c r="BB157" s="776"/>
      <c r="BC157" s="776"/>
      <c r="BD157" s="776"/>
      <c r="BE157" s="776"/>
      <c r="BF157" s="776"/>
      <c r="BG157" s="776"/>
      <c r="BH157" s="776"/>
      <c r="BI157" s="776"/>
      <c r="BJ157" s="776"/>
      <c r="BK157" s="776"/>
      <c r="BL157" s="776"/>
      <c r="BM157" s="776"/>
      <c r="BN157" s="691"/>
    </row>
    <row r="158" spans="1:66" s="144" customFormat="1" ht="15.75" customHeight="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v>376630</v>
      </c>
      <c r="Y158" s="1078"/>
      <c r="Z158" s="1078"/>
      <c r="AA158" s="1078"/>
      <c r="AB158" s="1124">
        <v>97.11</v>
      </c>
      <c r="AC158" s="1078"/>
      <c r="AD158" s="1126">
        <v>43.16</v>
      </c>
      <c r="AE158" s="1125"/>
      <c r="AF158" s="1124">
        <v>4.8099999999999996</v>
      </c>
      <c r="AG158" s="1128">
        <v>53.95</v>
      </c>
      <c r="AH158" s="1078"/>
      <c r="AI158" s="1078"/>
      <c r="AJ158" s="1078"/>
      <c r="AK158" s="1128">
        <v>59</v>
      </c>
      <c r="AL158" s="1078"/>
      <c r="AM158" s="1077">
        <v>0</v>
      </c>
      <c r="AN158" s="1078">
        <v>0</v>
      </c>
      <c r="AO158" s="1078"/>
      <c r="AP158" s="1079">
        <v>0</v>
      </c>
      <c r="AQ158" s="776"/>
      <c r="AR158" s="776"/>
      <c r="AS158" s="776"/>
      <c r="AT158" s="776"/>
      <c r="AU158" s="776"/>
      <c r="AV158" s="776"/>
      <c r="AW158" s="776"/>
      <c r="AX158" s="776"/>
      <c r="AY158" s="776"/>
      <c r="AZ158" s="776"/>
      <c r="BA158" s="776"/>
      <c r="BB158" s="776"/>
      <c r="BC158" s="776"/>
      <c r="BD158" s="776"/>
      <c r="BE158" s="776"/>
      <c r="BF158" s="776"/>
      <c r="BG158" s="776"/>
      <c r="BH158" s="776"/>
      <c r="BI158" s="776"/>
      <c r="BJ158" s="776"/>
      <c r="BK158" s="776"/>
      <c r="BL158" s="776"/>
      <c r="BM158" s="776"/>
      <c r="BN158" s="691"/>
    </row>
    <row r="159" spans="1:66" s="144" customFormat="1" ht="15.75" customHeight="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v>376630</v>
      </c>
      <c r="Y159" s="1078"/>
      <c r="Z159" s="1078"/>
      <c r="AA159" s="1078"/>
      <c r="AB159" s="1124">
        <v>97.11</v>
      </c>
      <c r="AC159" s="1078"/>
      <c r="AD159" s="1126">
        <v>43.16</v>
      </c>
      <c r="AE159" s="1125"/>
      <c r="AF159" s="1124">
        <v>4.8099999999999996</v>
      </c>
      <c r="AG159" s="1128">
        <v>53.95</v>
      </c>
      <c r="AH159" s="1078"/>
      <c r="AI159" s="1078"/>
      <c r="AJ159" s="1078"/>
      <c r="AK159" s="1128">
        <v>59</v>
      </c>
      <c r="AL159" s="1078"/>
      <c r="AM159" s="1077">
        <v>0</v>
      </c>
      <c r="AN159" s="1078">
        <v>0</v>
      </c>
      <c r="AO159" s="1078"/>
      <c r="AP159" s="1079">
        <v>0</v>
      </c>
      <c r="AQ159" s="776"/>
      <c r="AR159" s="776"/>
      <c r="AS159" s="776"/>
      <c r="AT159" s="776"/>
      <c r="AU159" s="776"/>
      <c r="AV159" s="776"/>
      <c r="AW159" s="776"/>
      <c r="AX159" s="776"/>
      <c r="AY159" s="776"/>
      <c r="AZ159" s="776"/>
      <c r="BA159" s="776"/>
      <c r="BB159" s="776"/>
      <c r="BC159" s="776"/>
      <c r="BD159" s="776"/>
      <c r="BE159" s="776"/>
      <c r="BF159" s="776"/>
      <c r="BG159" s="776"/>
      <c r="BH159" s="776"/>
      <c r="BI159" s="776"/>
      <c r="BJ159" s="776"/>
      <c r="BK159" s="776"/>
      <c r="BL159" s="776"/>
      <c r="BM159" s="776"/>
      <c r="BN159" s="691"/>
    </row>
    <row r="160" spans="1:66" s="144" customFormat="1" ht="15.75" customHeight="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v>376630</v>
      </c>
      <c r="Y160" s="1078"/>
      <c r="Z160" s="1078"/>
      <c r="AA160" s="1078"/>
      <c r="AB160" s="1124">
        <v>99.29</v>
      </c>
      <c r="AC160" s="1078"/>
      <c r="AD160" s="1126">
        <v>44.13</v>
      </c>
      <c r="AE160" s="1125"/>
      <c r="AF160" s="1124">
        <v>4.9400000000000004</v>
      </c>
      <c r="AG160" s="1127">
        <v>55.39</v>
      </c>
      <c r="AH160" s="1078"/>
      <c r="AI160" s="1078"/>
      <c r="AJ160" s="1078"/>
      <c r="AK160" s="1127">
        <v>51</v>
      </c>
      <c r="AL160" s="1078"/>
      <c r="AM160" s="1077">
        <v>0</v>
      </c>
      <c r="AN160" s="1078">
        <v>0</v>
      </c>
      <c r="AO160" s="1078"/>
      <c r="AP160" s="1079">
        <v>0</v>
      </c>
      <c r="AQ160" s="776"/>
      <c r="AR160" s="776"/>
      <c r="AS160" s="776"/>
      <c r="AT160" s="776"/>
      <c r="AU160" s="776"/>
      <c r="AV160" s="776"/>
      <c r="AW160" s="776"/>
      <c r="AX160" s="776"/>
      <c r="AY160" s="776"/>
      <c r="AZ160" s="776"/>
      <c r="BA160" s="776"/>
      <c r="BB160" s="776"/>
      <c r="BC160" s="776"/>
      <c r="BD160" s="776"/>
      <c r="BE160" s="776"/>
      <c r="BF160" s="776"/>
      <c r="BG160" s="776"/>
      <c r="BH160" s="776"/>
      <c r="BI160" s="776"/>
      <c r="BJ160" s="776"/>
      <c r="BK160" s="776"/>
      <c r="BL160" s="776"/>
      <c r="BM160" s="776"/>
      <c r="BN160" s="691"/>
    </row>
    <row r="161" spans="1:66" s="144" customFormat="1" ht="15.75" customHeight="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v>376630</v>
      </c>
      <c r="Y161" s="1078"/>
      <c r="Z161" s="1078"/>
      <c r="AA161" s="1078"/>
      <c r="AB161" s="1124">
        <v>99.29</v>
      </c>
      <c r="AC161" s="1078"/>
      <c r="AD161" s="1126">
        <v>44.13</v>
      </c>
      <c r="AE161" s="1125"/>
      <c r="AF161" s="1124">
        <v>4.9400000000000004</v>
      </c>
      <c r="AG161" s="1127">
        <v>55.39</v>
      </c>
      <c r="AH161" s="1078"/>
      <c r="AI161" s="1078"/>
      <c r="AJ161" s="1078"/>
      <c r="AK161" s="1127">
        <v>51</v>
      </c>
      <c r="AL161" s="1078"/>
      <c r="AM161" s="1077">
        <v>0</v>
      </c>
      <c r="AN161" s="1078">
        <v>0</v>
      </c>
      <c r="AO161" s="1078"/>
      <c r="AP161" s="1079">
        <v>0</v>
      </c>
      <c r="AQ161" s="776"/>
      <c r="AR161" s="776"/>
      <c r="AS161" s="776"/>
      <c r="AT161" s="776"/>
      <c r="AU161" s="776"/>
      <c r="AV161" s="776"/>
      <c r="AW161" s="776"/>
      <c r="AX161" s="776"/>
      <c r="AY161" s="776"/>
      <c r="AZ161" s="776"/>
      <c r="BA161" s="776"/>
      <c r="BB161" s="776"/>
      <c r="BC161" s="776"/>
      <c r="BD161" s="776"/>
      <c r="BE161" s="776"/>
      <c r="BF161" s="776"/>
      <c r="BG161" s="776"/>
      <c r="BH161" s="776"/>
      <c r="BI161" s="776"/>
      <c r="BJ161" s="776"/>
      <c r="BK161" s="776"/>
      <c r="BL161" s="776"/>
      <c r="BM161" s="776"/>
      <c r="BN161" s="691"/>
    </row>
    <row r="162" spans="1:66" s="144" customFormat="1" ht="15.75" customHeight="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v>376630</v>
      </c>
      <c r="Y162" s="1078"/>
      <c r="Z162" s="1078"/>
      <c r="AA162" s="1078"/>
      <c r="AB162" s="1124">
        <v>99.29</v>
      </c>
      <c r="AC162" s="1078"/>
      <c r="AD162" s="1126">
        <v>44.13</v>
      </c>
      <c r="AE162" s="1125"/>
      <c r="AF162" s="1124">
        <v>4.9400000000000004</v>
      </c>
      <c r="AG162" s="1127">
        <v>55.39</v>
      </c>
      <c r="AH162" s="1078"/>
      <c r="AI162" s="1078"/>
      <c r="AJ162" s="1078"/>
      <c r="AK162" s="1127">
        <v>51</v>
      </c>
      <c r="AL162" s="1078"/>
      <c r="AM162" s="1077">
        <v>0</v>
      </c>
      <c r="AN162" s="1078">
        <v>0</v>
      </c>
      <c r="AO162" s="1078"/>
      <c r="AP162" s="1079">
        <v>0</v>
      </c>
      <c r="AQ162" s="776"/>
      <c r="AR162" s="776"/>
      <c r="AS162" s="776"/>
      <c r="AT162" s="776"/>
      <c r="AU162" s="776"/>
      <c r="AV162" s="776"/>
      <c r="AW162" s="776"/>
      <c r="AX162" s="776"/>
      <c r="AY162" s="776"/>
      <c r="AZ162" s="776"/>
      <c r="BA162" s="776"/>
      <c r="BB162" s="776"/>
      <c r="BC162" s="776"/>
      <c r="BD162" s="776"/>
      <c r="BE162" s="776"/>
      <c r="BF162" s="776"/>
      <c r="BG162" s="776"/>
      <c r="BH162" s="776"/>
      <c r="BI162" s="776"/>
      <c r="BJ162" s="776"/>
      <c r="BK162" s="776"/>
      <c r="BL162" s="776"/>
      <c r="BM162" s="776"/>
      <c r="BN162" s="691"/>
    </row>
    <row r="163" spans="1:66" s="144" customFormat="1" ht="15.75" customHeight="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v>376630</v>
      </c>
      <c r="Y163" s="1078"/>
      <c r="Z163" s="1078"/>
      <c r="AA163" s="1078"/>
      <c r="AB163" s="1124">
        <v>99.29</v>
      </c>
      <c r="AC163" s="1078"/>
      <c r="AD163" s="1126">
        <v>44.13</v>
      </c>
      <c r="AE163" s="1125"/>
      <c r="AF163" s="1124">
        <v>4.9400000000000004</v>
      </c>
      <c r="AG163" s="1127">
        <v>55.39</v>
      </c>
      <c r="AH163" s="1078"/>
      <c r="AI163" s="1078"/>
      <c r="AJ163" s="1078"/>
      <c r="AK163" s="1127">
        <v>51</v>
      </c>
      <c r="AL163" s="1078"/>
      <c r="AM163" s="1077">
        <v>0</v>
      </c>
      <c r="AN163" s="1078">
        <v>0</v>
      </c>
      <c r="AO163" s="1078"/>
      <c r="AP163" s="1079">
        <v>0</v>
      </c>
      <c r="AQ163" s="776"/>
      <c r="AR163" s="776"/>
      <c r="AS163" s="776"/>
      <c r="AT163" s="776"/>
      <c r="AU163" s="776"/>
      <c r="AV163" s="776"/>
      <c r="AW163" s="776"/>
      <c r="AX163" s="776"/>
      <c r="AY163" s="776"/>
      <c r="AZ163" s="776"/>
      <c r="BA163" s="776"/>
      <c r="BB163" s="776"/>
      <c r="BC163" s="776"/>
      <c r="BD163" s="776"/>
      <c r="BE163" s="776"/>
      <c r="BF163" s="776"/>
      <c r="BG163" s="776"/>
      <c r="BH163" s="776"/>
      <c r="BI163" s="776"/>
      <c r="BJ163" s="776"/>
      <c r="BK163" s="776"/>
      <c r="BL163" s="776"/>
      <c r="BM163" s="776"/>
      <c r="BN163" s="691"/>
    </row>
    <row r="164" spans="1:66" s="144" customFormat="1" ht="15.75" customHeight="1">
      <c r="A164" s="994"/>
      <c r="B164" s="994"/>
      <c r="C164" s="236"/>
      <c r="D164" s="236"/>
      <c r="E164" s="236"/>
      <c r="F164" s="1070"/>
      <c r="G164" s="863">
        <v>11</v>
      </c>
      <c r="H164" s="1076">
        <v>2001</v>
      </c>
      <c r="I164" s="864">
        <v>2002</v>
      </c>
      <c r="J164" s="864">
        <v>2002</v>
      </c>
      <c r="K164" s="919"/>
      <c r="L164" s="1077">
        <v>812838</v>
      </c>
      <c r="M164" s="1078">
        <v>3298000.4200000004</v>
      </c>
      <c r="N164" s="1078">
        <v>0</v>
      </c>
      <c r="O164" s="1079">
        <v>3298000.4200000004</v>
      </c>
      <c r="P164" s="568">
        <v>3298000.4200000004</v>
      </c>
      <c r="Q164" s="700">
        <v>4702160.0036382703</v>
      </c>
      <c r="R164" s="700">
        <v>0</v>
      </c>
      <c r="S164" s="700">
        <v>0</v>
      </c>
      <c r="T164" s="567">
        <v>0</v>
      </c>
      <c r="U164" s="568"/>
      <c r="V164" s="1078">
        <v>15938</v>
      </c>
      <c r="W164" s="1079">
        <v>0</v>
      </c>
      <c r="X164" s="1078">
        <v>360692</v>
      </c>
      <c r="Y164" s="1078"/>
      <c r="Z164" s="1078">
        <v>0</v>
      </c>
      <c r="AA164" s="1078">
        <v>0</v>
      </c>
      <c r="AB164" s="1124">
        <v>99.29</v>
      </c>
      <c r="AC164" s="1078">
        <v>0</v>
      </c>
      <c r="AD164" s="1126">
        <v>44.13</v>
      </c>
      <c r="AE164" s="1125">
        <v>703343.94000000006</v>
      </c>
      <c r="AF164" s="1124">
        <v>4.9400000000000004</v>
      </c>
      <c r="AG164" s="1127">
        <v>55.39</v>
      </c>
      <c r="AH164" s="1078">
        <v>0</v>
      </c>
      <c r="AI164" s="1078">
        <v>1781818.4800000002</v>
      </c>
      <c r="AJ164" s="1078">
        <v>0</v>
      </c>
      <c r="AK164" s="1127">
        <v>51</v>
      </c>
      <c r="AL164" s="1078">
        <v>812838</v>
      </c>
      <c r="AM164" s="1077">
        <v>812838</v>
      </c>
      <c r="AN164" s="1078">
        <v>3298000.4200000004</v>
      </c>
      <c r="AO164" s="1078"/>
      <c r="AP164" s="1079">
        <v>3298000.4200000004</v>
      </c>
      <c r="AQ164" s="776"/>
      <c r="AR164" s="776"/>
      <c r="AS164" s="776"/>
      <c r="AT164" s="776"/>
      <c r="AU164" s="776"/>
      <c r="AV164" s="776"/>
      <c r="AW164" s="776"/>
      <c r="AX164" s="776"/>
      <c r="AY164" s="776"/>
      <c r="AZ164" s="776"/>
      <c r="BA164" s="776"/>
      <c r="BB164" s="776"/>
      <c r="BC164" s="776"/>
      <c r="BD164" s="776"/>
      <c r="BE164" s="776"/>
      <c r="BF164" s="776"/>
      <c r="BG164" s="776"/>
      <c r="BH164" s="776"/>
      <c r="BI164" s="776"/>
      <c r="BJ164" s="776"/>
      <c r="BK164" s="776"/>
      <c r="BL164" s="776"/>
      <c r="BM164" s="776"/>
      <c r="BN164" s="691"/>
    </row>
    <row r="165" spans="1:66"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v>360692</v>
      </c>
      <c r="Y165" s="1078"/>
      <c r="Z165" s="1078"/>
      <c r="AA165" s="1078"/>
      <c r="AB165" s="1124">
        <v>99.29</v>
      </c>
      <c r="AC165" s="1078"/>
      <c r="AD165" s="1126">
        <v>44.13</v>
      </c>
      <c r="AE165" s="1125"/>
      <c r="AF165" s="1124">
        <v>4.9400000000000004</v>
      </c>
      <c r="AG165" s="1127">
        <v>55.39</v>
      </c>
      <c r="AH165" s="1078"/>
      <c r="AI165" s="1078"/>
      <c r="AJ165" s="1078"/>
      <c r="AK165" s="1127">
        <v>51</v>
      </c>
      <c r="AL165" s="1078"/>
      <c r="AM165" s="1077">
        <v>0</v>
      </c>
      <c r="AN165" s="1078">
        <v>0</v>
      </c>
      <c r="AO165" s="1078"/>
      <c r="AP165" s="1079">
        <v>0</v>
      </c>
      <c r="AQ165" s="776"/>
      <c r="AR165" s="776"/>
      <c r="AS165" s="776"/>
      <c r="AT165" s="776"/>
      <c r="AU165" s="776"/>
      <c r="AV165" s="776"/>
      <c r="AW165" s="776"/>
      <c r="AX165" s="776"/>
      <c r="AY165" s="776"/>
      <c r="AZ165" s="776"/>
      <c r="BA165" s="776"/>
      <c r="BB165" s="776"/>
      <c r="BC165" s="776"/>
      <c r="BD165" s="776"/>
      <c r="BE165" s="776"/>
      <c r="BF165" s="776"/>
      <c r="BG165" s="776"/>
      <c r="BH165" s="776"/>
      <c r="BI165" s="776"/>
      <c r="BJ165" s="776"/>
      <c r="BK165" s="776"/>
      <c r="BL165" s="776"/>
      <c r="BM165" s="776"/>
      <c r="BN165" s="691"/>
    </row>
    <row r="166" spans="1:66"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v>360692</v>
      </c>
      <c r="Y166" s="1078"/>
      <c r="Z166" s="1078"/>
      <c r="AA166" s="1078"/>
      <c r="AB166" s="1124">
        <v>99.29</v>
      </c>
      <c r="AC166" s="1078"/>
      <c r="AD166" s="1126">
        <v>44.13</v>
      </c>
      <c r="AE166" s="1125"/>
      <c r="AF166" s="1124">
        <v>4.9400000000000004</v>
      </c>
      <c r="AG166" s="1127">
        <v>55.39</v>
      </c>
      <c r="AH166" s="1078"/>
      <c r="AI166" s="1078"/>
      <c r="AJ166" s="1078"/>
      <c r="AK166" s="1127">
        <v>51</v>
      </c>
      <c r="AL166" s="1078"/>
      <c r="AM166" s="1077">
        <v>0</v>
      </c>
      <c r="AN166" s="1078">
        <v>0</v>
      </c>
      <c r="AO166" s="1078"/>
      <c r="AP166" s="1079">
        <v>0</v>
      </c>
      <c r="AQ166" s="776"/>
      <c r="AR166" s="776"/>
      <c r="AS166" s="776"/>
      <c r="AT166" s="776"/>
      <c r="AU166" s="776"/>
      <c r="AV166" s="776"/>
      <c r="AW166" s="776"/>
      <c r="AX166" s="776"/>
      <c r="AY166" s="776"/>
      <c r="AZ166" s="776"/>
      <c r="BA166" s="776"/>
      <c r="BB166" s="776"/>
      <c r="BC166" s="776"/>
      <c r="BD166" s="776"/>
      <c r="BE166" s="776"/>
      <c r="BF166" s="776"/>
      <c r="BG166" s="776"/>
      <c r="BH166" s="776"/>
      <c r="BI166" s="776"/>
      <c r="BJ166" s="776"/>
      <c r="BK166" s="776"/>
      <c r="BL166" s="776"/>
      <c r="BM166" s="776"/>
      <c r="BN166" s="691"/>
    </row>
    <row r="167" spans="1:66"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v>360692</v>
      </c>
      <c r="Y167" s="1078"/>
      <c r="Z167" s="1078"/>
      <c r="AA167" s="1078"/>
      <c r="AB167" s="1124">
        <v>99.29</v>
      </c>
      <c r="AC167" s="1078"/>
      <c r="AD167" s="1126">
        <v>44.13</v>
      </c>
      <c r="AE167" s="1125"/>
      <c r="AF167" s="1124">
        <v>4.9400000000000004</v>
      </c>
      <c r="AG167" s="1127">
        <v>55.39</v>
      </c>
      <c r="AH167" s="1078"/>
      <c r="AI167" s="1078"/>
      <c r="AJ167" s="1078"/>
      <c r="AK167" s="1127">
        <v>51</v>
      </c>
      <c r="AL167" s="1078"/>
      <c r="AM167" s="1077">
        <v>0</v>
      </c>
      <c r="AN167" s="1078">
        <v>0</v>
      </c>
      <c r="AO167" s="1078"/>
      <c r="AP167" s="1079">
        <v>0</v>
      </c>
      <c r="AQ167" s="776"/>
      <c r="AR167" s="776"/>
      <c r="AS167" s="776"/>
      <c r="AT167" s="776"/>
      <c r="AU167" s="776"/>
      <c r="AV167" s="776"/>
      <c r="AW167" s="776"/>
      <c r="AX167" s="776"/>
      <c r="AY167" s="776"/>
      <c r="AZ167" s="776"/>
      <c r="BA167" s="776"/>
      <c r="BB167" s="776"/>
      <c r="BC167" s="776"/>
      <c r="BD167" s="776"/>
      <c r="BE167" s="776"/>
      <c r="BF167" s="776"/>
      <c r="BG167" s="776"/>
      <c r="BH167" s="776"/>
      <c r="BI167" s="776"/>
      <c r="BJ167" s="776"/>
      <c r="BK167" s="776"/>
      <c r="BL167" s="776"/>
      <c r="BM167" s="776"/>
      <c r="BN167" s="691"/>
    </row>
    <row r="168" spans="1:66"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v>360692</v>
      </c>
      <c r="Y168" s="1078"/>
      <c r="Z168" s="1078"/>
      <c r="AA168" s="1078"/>
      <c r="AB168" s="1124">
        <v>99.29</v>
      </c>
      <c r="AC168" s="1078"/>
      <c r="AD168" s="1126">
        <v>44.13</v>
      </c>
      <c r="AE168" s="1125"/>
      <c r="AF168" s="1124">
        <v>4.9400000000000004</v>
      </c>
      <c r="AG168" s="1127">
        <v>55.39</v>
      </c>
      <c r="AH168" s="1078"/>
      <c r="AI168" s="1078"/>
      <c r="AJ168" s="1078"/>
      <c r="AK168" s="1127">
        <v>51</v>
      </c>
      <c r="AL168" s="1078"/>
      <c r="AM168" s="1077">
        <v>0</v>
      </c>
      <c r="AN168" s="1078">
        <v>0</v>
      </c>
      <c r="AO168" s="1078"/>
      <c r="AP168" s="1079">
        <v>0</v>
      </c>
      <c r="AQ168" s="776"/>
      <c r="AR168" s="776"/>
      <c r="AS168" s="776"/>
      <c r="AT168" s="776"/>
      <c r="AU168" s="776"/>
      <c r="AV168" s="776"/>
      <c r="AW168" s="776"/>
      <c r="AX168" s="776"/>
      <c r="AY168" s="776"/>
      <c r="AZ168" s="776"/>
      <c r="BA168" s="776"/>
      <c r="BB168" s="776"/>
      <c r="BC168" s="776"/>
      <c r="BD168" s="776"/>
      <c r="BE168" s="776"/>
      <c r="BF168" s="776"/>
      <c r="BG168" s="776"/>
      <c r="BH168" s="776"/>
      <c r="BI168" s="776"/>
      <c r="BJ168" s="776"/>
      <c r="BK168" s="776"/>
      <c r="BL168" s="776"/>
      <c r="BM168" s="776"/>
      <c r="BN168" s="691"/>
    </row>
    <row r="169" spans="1:66"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v>360692</v>
      </c>
      <c r="Y169" s="1078"/>
      <c r="Z169" s="1078"/>
      <c r="AA169" s="1078"/>
      <c r="AB169" s="1124">
        <v>99.29</v>
      </c>
      <c r="AC169" s="1078"/>
      <c r="AD169" s="1126">
        <v>44.13</v>
      </c>
      <c r="AE169" s="1125"/>
      <c r="AF169" s="1124">
        <v>4.9400000000000004</v>
      </c>
      <c r="AG169" s="1127">
        <v>55.39</v>
      </c>
      <c r="AH169" s="1078"/>
      <c r="AI169" s="1078"/>
      <c r="AJ169" s="1078"/>
      <c r="AK169" s="1127">
        <v>51</v>
      </c>
      <c r="AL169" s="1078"/>
      <c r="AM169" s="1077">
        <v>0</v>
      </c>
      <c r="AN169" s="1078">
        <v>0</v>
      </c>
      <c r="AO169" s="1078"/>
      <c r="AP169" s="1079">
        <v>0</v>
      </c>
      <c r="AQ169" s="776"/>
      <c r="AR169" s="776"/>
      <c r="AS169" s="776"/>
      <c r="AT169" s="776"/>
      <c r="AU169" s="776"/>
      <c r="AV169" s="776"/>
      <c r="AW169" s="776"/>
      <c r="AX169" s="776"/>
      <c r="AY169" s="776"/>
      <c r="AZ169" s="776"/>
      <c r="BA169" s="776"/>
      <c r="BB169" s="776"/>
      <c r="BC169" s="776"/>
      <c r="BD169" s="776"/>
      <c r="BE169" s="776"/>
      <c r="BF169" s="776"/>
      <c r="BG169" s="776"/>
      <c r="BH169" s="776"/>
      <c r="BI169" s="776"/>
      <c r="BJ169" s="776"/>
      <c r="BK169" s="776"/>
      <c r="BL169" s="776"/>
      <c r="BM169" s="776"/>
      <c r="BN169" s="691"/>
    </row>
    <row r="170" spans="1:66"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v>360692</v>
      </c>
      <c r="Y170" s="1078"/>
      <c r="Z170" s="1078"/>
      <c r="AA170" s="1078"/>
      <c r="AB170" s="1124">
        <v>99.29</v>
      </c>
      <c r="AC170" s="1078"/>
      <c r="AD170" s="1126">
        <v>44.13</v>
      </c>
      <c r="AE170" s="1125"/>
      <c r="AF170" s="1124">
        <v>4.9400000000000004</v>
      </c>
      <c r="AG170" s="1127">
        <v>55.39</v>
      </c>
      <c r="AH170" s="1078"/>
      <c r="AI170" s="1078"/>
      <c r="AJ170" s="1078"/>
      <c r="AK170" s="1127">
        <v>51</v>
      </c>
      <c r="AL170" s="1078"/>
      <c r="AM170" s="1077">
        <v>0</v>
      </c>
      <c r="AN170" s="1078">
        <v>0</v>
      </c>
      <c r="AO170" s="1078"/>
      <c r="AP170" s="1079">
        <v>0</v>
      </c>
      <c r="AQ170" s="776"/>
      <c r="AR170" s="776"/>
      <c r="AS170" s="776"/>
      <c r="AT170" s="776"/>
      <c r="AU170" s="776"/>
      <c r="AV170" s="776"/>
      <c r="AW170" s="776"/>
      <c r="AX170" s="776"/>
      <c r="AY170" s="776"/>
      <c r="AZ170" s="776"/>
      <c r="BA170" s="776"/>
      <c r="BB170" s="776"/>
      <c r="BC170" s="776"/>
      <c r="BD170" s="776"/>
      <c r="BE170" s="776"/>
      <c r="BF170" s="776"/>
      <c r="BG170" s="776"/>
      <c r="BH170" s="776"/>
      <c r="BI170" s="776"/>
      <c r="BJ170" s="776"/>
      <c r="BK170" s="776"/>
      <c r="BL170" s="776"/>
      <c r="BM170" s="776"/>
      <c r="BN170" s="691"/>
    </row>
    <row r="171" spans="1:66"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v>360692</v>
      </c>
      <c r="Y171" s="1078"/>
      <c r="Z171" s="1078"/>
      <c r="AA171" s="1078"/>
      <c r="AB171" s="1124">
        <v>99.29</v>
      </c>
      <c r="AC171" s="1078"/>
      <c r="AD171" s="1126">
        <v>44.13</v>
      </c>
      <c r="AE171" s="1125"/>
      <c r="AF171" s="1124">
        <v>4.9400000000000004</v>
      </c>
      <c r="AG171" s="1127">
        <v>55.39</v>
      </c>
      <c r="AH171" s="1078"/>
      <c r="AI171" s="1078"/>
      <c r="AJ171" s="1078"/>
      <c r="AK171" s="1127">
        <v>51</v>
      </c>
      <c r="AL171" s="1078"/>
      <c r="AM171" s="1077">
        <v>0</v>
      </c>
      <c r="AN171" s="1078">
        <v>0</v>
      </c>
      <c r="AO171" s="1078"/>
      <c r="AP171" s="1079">
        <v>0</v>
      </c>
      <c r="AQ171" s="776"/>
      <c r="AR171" s="776"/>
      <c r="AS171" s="776"/>
      <c r="AT171" s="776"/>
      <c r="AU171" s="776"/>
      <c r="AV171" s="776"/>
      <c r="AW171" s="776"/>
      <c r="AX171" s="776"/>
      <c r="AY171" s="776"/>
      <c r="AZ171" s="776"/>
      <c r="BA171" s="776"/>
      <c r="BB171" s="776"/>
      <c r="BC171" s="776"/>
      <c r="BD171" s="776"/>
      <c r="BE171" s="776"/>
      <c r="BF171" s="776"/>
      <c r="BG171" s="776"/>
      <c r="BH171" s="776"/>
      <c r="BI171" s="776"/>
      <c r="BJ171" s="776"/>
      <c r="BK171" s="776"/>
      <c r="BL171" s="776"/>
      <c r="BM171" s="776"/>
      <c r="BN171" s="691"/>
    </row>
    <row r="172" spans="1:66"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v>360692</v>
      </c>
      <c r="Y172" s="1078"/>
      <c r="Z172" s="1078"/>
      <c r="AA172" s="1078"/>
      <c r="AB172" s="1124">
        <v>62.83</v>
      </c>
      <c r="AC172" s="1078"/>
      <c r="AD172" s="1124">
        <v>45.2</v>
      </c>
      <c r="AE172" s="1125"/>
      <c r="AF172" s="1124">
        <v>5</v>
      </c>
      <c r="AG172" s="1128">
        <v>56.13</v>
      </c>
      <c r="AH172" s="1078"/>
      <c r="AI172" s="1078"/>
      <c r="AJ172" s="1078"/>
      <c r="AK172" s="1128">
        <v>43.5</v>
      </c>
      <c r="AL172" s="1078"/>
      <c r="AM172" s="1077">
        <v>0</v>
      </c>
      <c r="AN172" s="1078">
        <v>0</v>
      </c>
      <c r="AO172" s="1078"/>
      <c r="AP172" s="1079">
        <v>0</v>
      </c>
      <c r="AQ172" s="776"/>
      <c r="AR172" s="776"/>
      <c r="AS172" s="776"/>
      <c r="AT172" s="776"/>
      <c r="AU172" s="776"/>
      <c r="AV172" s="776"/>
      <c r="AW172" s="776"/>
      <c r="AX172" s="776"/>
      <c r="AY172" s="776"/>
      <c r="AZ172" s="776"/>
      <c r="BA172" s="776"/>
      <c r="BB172" s="776"/>
      <c r="BC172" s="776"/>
      <c r="BD172" s="776"/>
      <c r="BE172" s="776"/>
      <c r="BF172" s="776"/>
      <c r="BG172" s="776"/>
      <c r="BH172" s="776"/>
      <c r="BI172" s="776"/>
      <c r="BJ172" s="776"/>
      <c r="BK172" s="776"/>
      <c r="BL172" s="776"/>
      <c r="BM172" s="776"/>
      <c r="BN172" s="691"/>
    </row>
    <row r="173" spans="1:66"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v>360692</v>
      </c>
      <c r="Y173" s="1078"/>
      <c r="Z173" s="1078"/>
      <c r="AA173" s="1078"/>
      <c r="AB173" s="1124">
        <v>62.83</v>
      </c>
      <c r="AC173" s="1078"/>
      <c r="AD173" s="1124">
        <v>45.2</v>
      </c>
      <c r="AE173" s="1125"/>
      <c r="AF173" s="1124">
        <v>5</v>
      </c>
      <c r="AG173" s="1128">
        <v>56.13</v>
      </c>
      <c r="AH173" s="1078"/>
      <c r="AI173" s="1078"/>
      <c r="AJ173" s="1078"/>
      <c r="AK173" s="1128">
        <v>43.5</v>
      </c>
      <c r="AL173" s="1078"/>
      <c r="AM173" s="1077">
        <v>0</v>
      </c>
      <c r="AN173" s="1078">
        <v>0</v>
      </c>
      <c r="AO173" s="1078"/>
      <c r="AP173" s="1079">
        <v>0</v>
      </c>
      <c r="AQ173" s="776"/>
      <c r="AR173" s="776"/>
      <c r="AS173" s="776"/>
      <c r="AT173" s="776"/>
      <c r="AU173" s="776"/>
      <c r="AV173" s="776"/>
      <c r="AW173" s="776"/>
      <c r="AX173" s="776"/>
      <c r="AY173" s="776"/>
      <c r="AZ173" s="776"/>
      <c r="BA173" s="776"/>
      <c r="BB173" s="776"/>
      <c r="BC173" s="776"/>
      <c r="BD173" s="776"/>
      <c r="BE173" s="776"/>
      <c r="BF173" s="776"/>
      <c r="BG173" s="776"/>
      <c r="BH173" s="776"/>
      <c r="BI173" s="776"/>
      <c r="BJ173" s="776"/>
      <c r="BK173" s="776"/>
      <c r="BL173" s="776"/>
      <c r="BM173" s="776"/>
      <c r="BN173" s="691"/>
    </row>
    <row r="174" spans="1:66"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v>360692</v>
      </c>
      <c r="Y174" s="1078"/>
      <c r="Z174" s="1078"/>
      <c r="AA174" s="1078"/>
      <c r="AB174" s="1124">
        <v>62.83</v>
      </c>
      <c r="AC174" s="1078"/>
      <c r="AD174" s="1124">
        <v>45.2</v>
      </c>
      <c r="AE174" s="1125"/>
      <c r="AF174" s="1124">
        <v>5</v>
      </c>
      <c r="AG174" s="1128">
        <v>56.13</v>
      </c>
      <c r="AH174" s="1078"/>
      <c r="AI174" s="1078"/>
      <c r="AJ174" s="1078"/>
      <c r="AK174" s="1128">
        <v>43.5</v>
      </c>
      <c r="AL174" s="1078"/>
      <c r="AM174" s="1077">
        <v>0</v>
      </c>
      <c r="AN174" s="1078">
        <v>0</v>
      </c>
      <c r="AO174" s="1078"/>
      <c r="AP174" s="1079">
        <v>0</v>
      </c>
      <c r="AQ174" s="776"/>
      <c r="AR174" s="776"/>
      <c r="AS174" s="776"/>
      <c r="AT174" s="776"/>
      <c r="AU174" s="776"/>
      <c r="AV174" s="776"/>
      <c r="AW174" s="776"/>
      <c r="AX174" s="776"/>
      <c r="AY174" s="776"/>
      <c r="AZ174" s="776"/>
      <c r="BA174" s="776"/>
      <c r="BB174" s="776"/>
      <c r="BC174" s="776"/>
      <c r="BD174" s="776"/>
      <c r="BE174" s="776"/>
      <c r="BF174" s="776"/>
      <c r="BG174" s="776"/>
      <c r="BH174" s="776"/>
      <c r="BI174" s="776"/>
      <c r="BJ174" s="776"/>
      <c r="BK174" s="776"/>
      <c r="BL174" s="776"/>
      <c r="BM174" s="776"/>
      <c r="BN174" s="691"/>
    </row>
    <row r="175" spans="1:66"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v>360692</v>
      </c>
      <c r="Y175" s="1078"/>
      <c r="Z175" s="1078"/>
      <c r="AA175" s="1078"/>
      <c r="AB175" s="1124">
        <v>62.83</v>
      </c>
      <c r="AC175" s="1078"/>
      <c r="AD175" s="1124">
        <v>45.2</v>
      </c>
      <c r="AE175" s="1125"/>
      <c r="AF175" s="1124">
        <v>5</v>
      </c>
      <c r="AG175" s="1128">
        <v>56.13</v>
      </c>
      <c r="AH175" s="1078"/>
      <c r="AI175" s="1078"/>
      <c r="AJ175" s="1078"/>
      <c r="AK175" s="1128">
        <v>43.5</v>
      </c>
      <c r="AL175" s="1078"/>
      <c r="AM175" s="1077">
        <v>0</v>
      </c>
      <c r="AN175" s="1078">
        <v>0</v>
      </c>
      <c r="AO175" s="1078"/>
      <c r="AP175" s="1079">
        <v>0</v>
      </c>
      <c r="AQ175" s="776"/>
      <c r="AR175" s="776"/>
      <c r="AS175" s="776"/>
      <c r="AT175" s="776"/>
      <c r="AU175" s="776"/>
      <c r="AV175" s="776"/>
      <c r="AW175" s="776"/>
      <c r="AX175" s="776"/>
      <c r="AY175" s="776"/>
      <c r="AZ175" s="776"/>
      <c r="BA175" s="776"/>
      <c r="BB175" s="776"/>
      <c r="BC175" s="776"/>
      <c r="BD175" s="776"/>
      <c r="BE175" s="776"/>
      <c r="BF175" s="776"/>
      <c r="BG175" s="776"/>
      <c r="BH175" s="776"/>
      <c r="BI175" s="776"/>
      <c r="BJ175" s="776"/>
      <c r="BK175" s="776"/>
      <c r="BL175" s="776"/>
      <c r="BM175" s="776"/>
      <c r="BN175" s="691"/>
    </row>
    <row r="176" spans="1:66" s="144" customFormat="1" ht="15.75" customHeight="1">
      <c r="A176" s="994"/>
      <c r="B176" s="994"/>
      <c r="C176" s="236"/>
      <c r="D176" s="236"/>
      <c r="E176" s="236"/>
      <c r="F176" s="1070"/>
      <c r="G176" s="863">
        <v>11</v>
      </c>
      <c r="H176" s="1076">
        <v>2002</v>
      </c>
      <c r="I176" s="864">
        <v>2003</v>
      </c>
      <c r="J176" s="864">
        <v>2003</v>
      </c>
      <c r="K176" s="919"/>
      <c r="L176" s="1077">
        <v>0</v>
      </c>
      <c r="M176" s="1078">
        <v>1750000</v>
      </c>
      <c r="N176" s="1078">
        <v>0</v>
      </c>
      <c r="O176" s="1079">
        <v>1750000</v>
      </c>
      <c r="P176" s="568">
        <v>1750000</v>
      </c>
      <c r="Q176" s="700">
        <v>2422409.2737677796</v>
      </c>
      <c r="R176" s="1078">
        <v>14400</v>
      </c>
      <c r="S176" s="700">
        <v>19932.967738432017</v>
      </c>
      <c r="T176" s="567">
        <v>14400.000000000002</v>
      </c>
      <c r="U176" s="568">
        <v>14400</v>
      </c>
      <c r="V176" s="700">
        <v>10000</v>
      </c>
      <c r="W176" s="567" t="s">
        <v>740</v>
      </c>
      <c r="X176" s="1078">
        <v>365092</v>
      </c>
      <c r="Y176" s="1078"/>
      <c r="Z176" s="1078">
        <v>0</v>
      </c>
      <c r="AA176" s="1078">
        <v>0</v>
      </c>
      <c r="AB176" s="1124">
        <v>62.83</v>
      </c>
      <c r="AC176" s="1078">
        <v>0</v>
      </c>
      <c r="AD176" s="1124">
        <v>45.2</v>
      </c>
      <c r="AE176" s="1125">
        <v>0</v>
      </c>
      <c r="AF176" s="1124">
        <v>5</v>
      </c>
      <c r="AG176" s="1128">
        <v>56.13</v>
      </c>
      <c r="AH176" s="1078">
        <v>0</v>
      </c>
      <c r="AI176" s="1078">
        <v>1750000</v>
      </c>
      <c r="AJ176" s="1078">
        <v>0</v>
      </c>
      <c r="AK176" s="1128">
        <v>43.5</v>
      </c>
      <c r="AL176" s="1078">
        <v>0</v>
      </c>
      <c r="AM176" s="1077">
        <v>0</v>
      </c>
      <c r="AN176" s="1078">
        <v>1750000</v>
      </c>
      <c r="AO176" s="1078"/>
      <c r="AP176" s="1079">
        <v>1750000</v>
      </c>
      <c r="AQ176" s="776"/>
      <c r="AR176" s="776"/>
      <c r="AS176" s="776"/>
      <c r="AT176" s="776"/>
      <c r="AU176" s="776"/>
      <c r="AV176" s="776"/>
      <c r="AW176" s="776"/>
      <c r="AX176" s="776"/>
      <c r="AY176" s="776"/>
      <c r="AZ176" s="776"/>
      <c r="BA176" s="776"/>
      <c r="BB176" s="776"/>
      <c r="BC176" s="776"/>
      <c r="BD176" s="776"/>
      <c r="BE176" s="776"/>
      <c r="BF176" s="776"/>
      <c r="BG176" s="776"/>
      <c r="BH176" s="776"/>
      <c r="BI176" s="776"/>
      <c r="BJ176" s="776"/>
      <c r="BK176" s="776"/>
      <c r="BL176" s="776"/>
      <c r="BM176" s="776"/>
      <c r="BN176" s="691"/>
    </row>
    <row r="177" spans="1:66"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v>365092</v>
      </c>
      <c r="Y177" s="1078"/>
      <c r="Z177" s="1078"/>
      <c r="AA177" s="1078"/>
      <c r="AB177" s="1124">
        <v>62.83</v>
      </c>
      <c r="AC177" s="1078"/>
      <c r="AD177" s="1124">
        <v>45.2</v>
      </c>
      <c r="AE177" s="1125"/>
      <c r="AF177" s="1124">
        <v>5</v>
      </c>
      <c r="AG177" s="1128">
        <v>56.13</v>
      </c>
      <c r="AH177" s="1078"/>
      <c r="AI177" s="1078"/>
      <c r="AJ177" s="1078"/>
      <c r="AK177" s="1128">
        <v>43.5</v>
      </c>
      <c r="AL177" s="1078"/>
      <c r="AM177" s="1077">
        <v>0</v>
      </c>
      <c r="AN177" s="1078">
        <v>0</v>
      </c>
      <c r="AO177" s="1078"/>
      <c r="AP177" s="1079">
        <v>0</v>
      </c>
      <c r="AQ177" s="776"/>
      <c r="AR177" s="776"/>
      <c r="AS177" s="776"/>
      <c r="AT177" s="776"/>
      <c r="AU177" s="776"/>
      <c r="AV177" s="776"/>
      <c r="AW177" s="776"/>
      <c r="AX177" s="776"/>
      <c r="AY177" s="776"/>
      <c r="AZ177" s="776"/>
      <c r="BA177" s="776"/>
      <c r="BB177" s="776"/>
      <c r="BC177" s="776"/>
      <c r="BD177" s="776"/>
      <c r="BE177" s="776"/>
      <c r="BF177" s="776"/>
      <c r="BG177" s="776"/>
      <c r="BH177" s="776"/>
      <c r="BI177" s="776"/>
      <c r="BJ177" s="776"/>
      <c r="BK177" s="776"/>
      <c r="BL177" s="776"/>
      <c r="BM177" s="776"/>
      <c r="BN177" s="691"/>
    </row>
    <row r="178" spans="1:66"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v>365092</v>
      </c>
      <c r="Y178" s="1078"/>
      <c r="Z178" s="1078"/>
      <c r="AA178" s="1078"/>
      <c r="AB178" s="1124">
        <v>62.83</v>
      </c>
      <c r="AC178" s="1078"/>
      <c r="AD178" s="1124">
        <v>45.2</v>
      </c>
      <c r="AE178" s="1125"/>
      <c r="AF178" s="1124">
        <v>5</v>
      </c>
      <c r="AG178" s="1128">
        <v>56.13</v>
      </c>
      <c r="AH178" s="1078"/>
      <c r="AI178" s="1078"/>
      <c r="AJ178" s="1078"/>
      <c r="AK178" s="1128">
        <v>43.5</v>
      </c>
      <c r="AL178" s="1078"/>
      <c r="AM178" s="1077">
        <v>0</v>
      </c>
      <c r="AN178" s="1078">
        <v>0</v>
      </c>
      <c r="AO178" s="1078"/>
      <c r="AP178" s="1079">
        <v>0</v>
      </c>
      <c r="AQ178" s="776"/>
      <c r="AR178" s="776"/>
      <c r="AS178" s="776"/>
      <c r="AT178" s="776"/>
      <c r="AU178" s="776"/>
      <c r="AV178" s="776"/>
      <c r="AW178" s="776"/>
      <c r="AX178" s="776"/>
      <c r="AY178" s="776"/>
      <c r="AZ178" s="776"/>
      <c r="BA178" s="776"/>
      <c r="BB178" s="776"/>
      <c r="BC178" s="776"/>
      <c r="BD178" s="776"/>
      <c r="BE178" s="776"/>
      <c r="BF178" s="776"/>
      <c r="BG178" s="776"/>
      <c r="BH178" s="776"/>
      <c r="BI178" s="776"/>
      <c r="BJ178" s="776"/>
      <c r="BK178" s="776"/>
      <c r="BL178" s="776"/>
      <c r="BM178" s="776"/>
      <c r="BN178" s="691"/>
    </row>
    <row r="179" spans="1:66"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v>365092</v>
      </c>
      <c r="Y179" s="1078"/>
      <c r="Z179" s="1078"/>
      <c r="AA179" s="1078"/>
      <c r="AB179" s="1124">
        <v>62.83</v>
      </c>
      <c r="AC179" s="1078"/>
      <c r="AD179" s="1124">
        <v>45.2</v>
      </c>
      <c r="AE179" s="1125"/>
      <c r="AF179" s="1124">
        <v>5</v>
      </c>
      <c r="AG179" s="1128">
        <v>56.13</v>
      </c>
      <c r="AH179" s="1078"/>
      <c r="AI179" s="1078"/>
      <c r="AJ179" s="1078"/>
      <c r="AK179" s="1128">
        <v>43.5</v>
      </c>
      <c r="AL179" s="1078"/>
      <c r="AM179" s="1077">
        <v>0</v>
      </c>
      <c r="AN179" s="1078">
        <v>0</v>
      </c>
      <c r="AO179" s="1078"/>
      <c r="AP179" s="1079">
        <v>0</v>
      </c>
      <c r="AQ179" s="776"/>
      <c r="AR179" s="776"/>
      <c r="AS179" s="776"/>
      <c r="AT179" s="776"/>
      <c r="AU179" s="776"/>
      <c r="AV179" s="776"/>
      <c r="AW179" s="776"/>
      <c r="AX179" s="776"/>
      <c r="AY179" s="776"/>
      <c r="AZ179" s="776"/>
      <c r="BA179" s="776"/>
      <c r="BB179" s="776"/>
      <c r="BC179" s="776"/>
      <c r="BD179" s="776"/>
      <c r="BE179" s="776"/>
      <c r="BF179" s="776"/>
      <c r="BG179" s="776"/>
      <c r="BH179" s="776"/>
      <c r="BI179" s="776"/>
      <c r="BJ179" s="776"/>
      <c r="BK179" s="776"/>
      <c r="BL179" s="776"/>
      <c r="BM179" s="776"/>
      <c r="BN179" s="691"/>
    </row>
    <row r="180" spans="1:66"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v>365092</v>
      </c>
      <c r="Y180" s="1078"/>
      <c r="Z180" s="1078"/>
      <c r="AA180" s="1078"/>
      <c r="AB180" s="1124">
        <v>62.83</v>
      </c>
      <c r="AC180" s="1078"/>
      <c r="AD180" s="1124">
        <v>45.2</v>
      </c>
      <c r="AE180" s="1125"/>
      <c r="AF180" s="1124">
        <v>5</v>
      </c>
      <c r="AG180" s="1128">
        <v>56.13</v>
      </c>
      <c r="AH180" s="1078"/>
      <c r="AI180" s="1078"/>
      <c r="AJ180" s="1078"/>
      <c r="AK180" s="1128">
        <v>43.5</v>
      </c>
      <c r="AL180" s="1078"/>
      <c r="AM180" s="1077">
        <v>0</v>
      </c>
      <c r="AN180" s="1078">
        <v>0</v>
      </c>
      <c r="AO180" s="1078"/>
      <c r="AP180" s="1079">
        <v>0</v>
      </c>
      <c r="AQ180" s="776"/>
      <c r="AR180" s="776"/>
      <c r="AS180" s="776"/>
      <c r="AT180" s="776"/>
      <c r="AU180" s="776"/>
      <c r="AV180" s="776"/>
      <c r="AW180" s="776"/>
      <c r="AX180" s="776"/>
      <c r="AY180" s="776"/>
      <c r="AZ180" s="776"/>
      <c r="BA180" s="776"/>
      <c r="BB180" s="776"/>
      <c r="BC180" s="776"/>
      <c r="BD180" s="776"/>
      <c r="BE180" s="776"/>
      <c r="BF180" s="776"/>
      <c r="BG180" s="776"/>
      <c r="BH180" s="776"/>
      <c r="BI180" s="776"/>
      <c r="BJ180" s="776"/>
      <c r="BK180" s="776"/>
      <c r="BL180" s="776"/>
      <c r="BM180" s="776"/>
      <c r="BN180" s="691"/>
    </row>
    <row r="181" spans="1:66"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v>365092</v>
      </c>
      <c r="Y181" s="1078"/>
      <c r="Z181" s="1078"/>
      <c r="AA181" s="1078"/>
      <c r="AB181" s="1124">
        <v>62.83</v>
      </c>
      <c r="AC181" s="1078"/>
      <c r="AD181" s="1124">
        <v>45.2</v>
      </c>
      <c r="AE181" s="1125"/>
      <c r="AF181" s="1124">
        <v>5</v>
      </c>
      <c r="AG181" s="1128">
        <v>56.13</v>
      </c>
      <c r="AH181" s="1078"/>
      <c r="AI181" s="1078"/>
      <c r="AJ181" s="1078"/>
      <c r="AK181" s="1128">
        <v>43.5</v>
      </c>
      <c r="AL181" s="1078"/>
      <c r="AM181" s="1077">
        <v>0</v>
      </c>
      <c r="AN181" s="1078">
        <v>0</v>
      </c>
      <c r="AO181" s="1078"/>
      <c r="AP181" s="1079">
        <v>0</v>
      </c>
      <c r="AQ181" s="776"/>
      <c r="AR181" s="776"/>
      <c r="AS181" s="776"/>
      <c r="AT181" s="776"/>
      <c r="AU181" s="776"/>
      <c r="AV181" s="776"/>
      <c r="AW181" s="776"/>
      <c r="AX181" s="776"/>
      <c r="AY181" s="776"/>
      <c r="AZ181" s="776"/>
      <c r="BA181" s="776"/>
      <c r="BB181" s="776"/>
      <c r="BC181" s="776"/>
      <c r="BD181" s="776"/>
      <c r="BE181" s="776"/>
      <c r="BF181" s="776"/>
      <c r="BG181" s="776"/>
      <c r="BH181" s="776"/>
      <c r="BI181" s="776"/>
      <c r="BJ181" s="776"/>
      <c r="BK181" s="776"/>
      <c r="BL181" s="776"/>
      <c r="BM181" s="776"/>
      <c r="BN181" s="691"/>
    </row>
    <row r="182" spans="1:66"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v>365092</v>
      </c>
      <c r="Y182" s="1078"/>
      <c r="Z182" s="1078"/>
      <c r="AA182" s="1078"/>
      <c r="AB182" s="1124">
        <v>62.83</v>
      </c>
      <c r="AC182" s="1078"/>
      <c r="AD182" s="1124">
        <v>45.2</v>
      </c>
      <c r="AE182" s="1125"/>
      <c r="AF182" s="1124">
        <v>5</v>
      </c>
      <c r="AG182" s="1128">
        <v>56.13</v>
      </c>
      <c r="AH182" s="1078"/>
      <c r="AI182" s="1078"/>
      <c r="AJ182" s="1078"/>
      <c r="AK182" s="1128">
        <v>43.5</v>
      </c>
      <c r="AL182" s="1078"/>
      <c r="AM182" s="1077">
        <v>0</v>
      </c>
      <c r="AN182" s="1078">
        <v>0</v>
      </c>
      <c r="AO182" s="1078"/>
      <c r="AP182" s="1079">
        <v>0</v>
      </c>
      <c r="AQ182" s="776"/>
      <c r="AR182" s="776"/>
      <c r="AS182" s="776"/>
      <c r="AT182" s="776"/>
      <c r="AU182" s="776"/>
      <c r="AV182" s="776"/>
      <c r="AW182" s="776"/>
      <c r="AX182" s="776"/>
      <c r="AY182" s="776"/>
      <c r="AZ182" s="776"/>
      <c r="BA182" s="776"/>
      <c r="BB182" s="776"/>
      <c r="BC182" s="776"/>
      <c r="BD182" s="776"/>
      <c r="BE182" s="776"/>
      <c r="BF182" s="776"/>
      <c r="BG182" s="776"/>
      <c r="BH182" s="776"/>
      <c r="BI182" s="776"/>
      <c r="BJ182" s="776"/>
      <c r="BK182" s="776"/>
      <c r="BL182" s="776"/>
      <c r="BM182" s="776"/>
      <c r="BN182" s="691"/>
    </row>
    <row r="183" spans="1:66"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v>365092</v>
      </c>
      <c r="Y183" s="1078"/>
      <c r="Z183" s="1078"/>
      <c r="AA183" s="1078"/>
      <c r="AB183" s="1124">
        <v>62.83</v>
      </c>
      <c r="AC183" s="1078"/>
      <c r="AD183" s="1124">
        <v>45.2</v>
      </c>
      <c r="AE183" s="1125"/>
      <c r="AF183" s="1124">
        <v>5</v>
      </c>
      <c r="AG183" s="1128">
        <v>56.13</v>
      </c>
      <c r="AH183" s="1078"/>
      <c r="AI183" s="1078"/>
      <c r="AJ183" s="1078"/>
      <c r="AK183" s="1128">
        <v>43.5</v>
      </c>
      <c r="AL183" s="1078"/>
      <c r="AM183" s="1077">
        <v>0</v>
      </c>
      <c r="AN183" s="1078">
        <v>0</v>
      </c>
      <c r="AO183" s="1078"/>
      <c r="AP183" s="1079">
        <v>0</v>
      </c>
      <c r="AQ183" s="776"/>
      <c r="AR183" s="776"/>
      <c r="AS183" s="776"/>
      <c r="AT183" s="776"/>
      <c r="AU183" s="776"/>
      <c r="AV183" s="776"/>
      <c r="AW183" s="776"/>
      <c r="AX183" s="776"/>
      <c r="AY183" s="776"/>
      <c r="AZ183" s="776"/>
      <c r="BA183" s="776"/>
      <c r="BB183" s="776"/>
      <c r="BC183" s="776"/>
      <c r="BD183" s="776"/>
      <c r="BE183" s="776"/>
      <c r="BF183" s="776"/>
      <c r="BG183" s="776"/>
      <c r="BH183" s="776"/>
      <c r="BI183" s="776"/>
      <c r="BJ183" s="776"/>
      <c r="BK183" s="776"/>
      <c r="BL183" s="776"/>
      <c r="BM183" s="776"/>
      <c r="BN183" s="691"/>
    </row>
    <row r="184" spans="1:66"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v>365092</v>
      </c>
      <c r="Y184" s="1078"/>
      <c r="Z184" s="1078"/>
      <c r="AA184" s="1078"/>
      <c r="AB184" s="1124">
        <v>63.83</v>
      </c>
      <c r="AC184" s="1078"/>
      <c r="AD184" s="1124">
        <v>45.99</v>
      </c>
      <c r="AE184" s="1125"/>
      <c r="AF184" s="1124">
        <v>5.08</v>
      </c>
      <c r="AG184" s="1128">
        <v>57.03</v>
      </c>
      <c r="AH184" s="1078"/>
      <c r="AI184" s="1078"/>
      <c r="AJ184" s="1078"/>
      <c r="AK184" s="1128">
        <v>54.57</v>
      </c>
      <c r="AL184" s="1078"/>
      <c r="AM184" s="1077">
        <v>0</v>
      </c>
      <c r="AN184" s="1078">
        <v>0</v>
      </c>
      <c r="AO184" s="1078"/>
      <c r="AP184" s="1079">
        <v>0</v>
      </c>
      <c r="AQ184" s="776"/>
      <c r="AR184" s="776"/>
      <c r="AS184" s="776"/>
      <c r="AT184" s="776"/>
      <c r="AU184" s="776"/>
      <c r="AV184" s="776"/>
      <c r="AW184" s="776"/>
      <c r="AX184" s="776"/>
      <c r="AY184" s="776"/>
      <c r="AZ184" s="776"/>
      <c r="BA184" s="776"/>
      <c r="BB184" s="776"/>
      <c r="BC184" s="776"/>
      <c r="BD184" s="776"/>
      <c r="BE184" s="776"/>
      <c r="BF184" s="776"/>
      <c r="BG184" s="776"/>
      <c r="BH184" s="776"/>
      <c r="BI184" s="776"/>
      <c r="BJ184" s="776"/>
      <c r="BK184" s="776"/>
      <c r="BL184" s="776"/>
      <c r="BM184" s="776"/>
      <c r="BN184" s="691"/>
    </row>
    <row r="185" spans="1:66"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v>365092</v>
      </c>
      <c r="Y185" s="1078"/>
      <c r="Z185" s="1078"/>
      <c r="AA185" s="1078"/>
      <c r="AB185" s="1124">
        <v>63.83</v>
      </c>
      <c r="AC185" s="1078"/>
      <c r="AD185" s="1124">
        <v>45.99</v>
      </c>
      <c r="AE185" s="1125"/>
      <c r="AF185" s="1124">
        <v>5.08</v>
      </c>
      <c r="AG185" s="1128">
        <v>57.03</v>
      </c>
      <c r="AH185" s="1078"/>
      <c r="AI185" s="1078"/>
      <c r="AJ185" s="1078"/>
      <c r="AK185" s="1128">
        <v>54.57</v>
      </c>
      <c r="AL185" s="1078"/>
      <c r="AM185" s="1077">
        <v>0</v>
      </c>
      <c r="AN185" s="1078">
        <v>0</v>
      </c>
      <c r="AO185" s="1078"/>
      <c r="AP185" s="1079">
        <v>0</v>
      </c>
      <c r="AQ185" s="776"/>
      <c r="AR185" s="776"/>
      <c r="AS185" s="776"/>
      <c r="AT185" s="776"/>
      <c r="AU185" s="776"/>
      <c r="AV185" s="776"/>
      <c r="AW185" s="776"/>
      <c r="AX185" s="776"/>
      <c r="AY185" s="776"/>
      <c r="AZ185" s="776"/>
      <c r="BA185" s="776"/>
      <c r="BB185" s="776"/>
      <c r="BC185" s="776"/>
      <c r="BD185" s="776"/>
      <c r="BE185" s="776"/>
      <c r="BF185" s="776"/>
      <c r="BG185" s="776"/>
      <c r="BH185" s="776"/>
      <c r="BI185" s="776"/>
      <c r="BJ185" s="776"/>
      <c r="BK185" s="776"/>
      <c r="BL185" s="776"/>
      <c r="BM185" s="776"/>
      <c r="BN185" s="691"/>
    </row>
    <row r="186" spans="1:66"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v>365092</v>
      </c>
      <c r="Y186" s="1078"/>
      <c r="Z186" s="1078"/>
      <c r="AA186" s="1078"/>
      <c r="AB186" s="1124">
        <v>63.83</v>
      </c>
      <c r="AC186" s="1078"/>
      <c r="AD186" s="1124">
        <v>45.99</v>
      </c>
      <c r="AE186" s="1125"/>
      <c r="AF186" s="1124">
        <v>5.08</v>
      </c>
      <c r="AG186" s="1128">
        <v>57.03</v>
      </c>
      <c r="AH186" s="1078"/>
      <c r="AI186" s="1078"/>
      <c r="AJ186" s="1078"/>
      <c r="AK186" s="1128">
        <v>54.57</v>
      </c>
      <c r="AL186" s="1078"/>
      <c r="AM186" s="1077">
        <v>0</v>
      </c>
      <c r="AN186" s="1078">
        <v>0</v>
      </c>
      <c r="AO186" s="1078"/>
      <c r="AP186" s="1079">
        <v>0</v>
      </c>
      <c r="AQ186" s="776"/>
      <c r="AR186" s="776"/>
      <c r="AS186" s="776"/>
      <c r="AT186" s="776"/>
      <c r="AU186" s="776"/>
      <c r="AV186" s="776"/>
      <c r="AW186" s="776"/>
      <c r="AX186" s="776"/>
      <c r="AY186" s="776"/>
      <c r="AZ186" s="776"/>
      <c r="BA186" s="776"/>
      <c r="BB186" s="776"/>
      <c r="BC186" s="776"/>
      <c r="BD186" s="776"/>
      <c r="BE186" s="776"/>
      <c r="BF186" s="776"/>
      <c r="BG186" s="776"/>
      <c r="BH186" s="776"/>
      <c r="BI186" s="776"/>
      <c r="BJ186" s="776"/>
      <c r="BK186" s="776"/>
      <c r="BL186" s="776"/>
      <c r="BM186" s="776"/>
      <c r="BN186" s="691"/>
    </row>
    <row r="187" spans="1:66"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v>365092</v>
      </c>
      <c r="Y187" s="1078"/>
      <c r="Z187" s="1078"/>
      <c r="AA187" s="1078"/>
      <c r="AB187" s="1124">
        <v>63.83</v>
      </c>
      <c r="AC187" s="1078"/>
      <c r="AD187" s="1124">
        <v>45.99</v>
      </c>
      <c r="AE187" s="1125"/>
      <c r="AF187" s="1124">
        <v>5.08</v>
      </c>
      <c r="AG187" s="1128">
        <v>57.03</v>
      </c>
      <c r="AH187" s="1078"/>
      <c r="AI187" s="1078"/>
      <c r="AJ187" s="1078"/>
      <c r="AK187" s="1128">
        <v>54.57</v>
      </c>
      <c r="AL187" s="1078"/>
      <c r="AM187" s="1077">
        <v>0</v>
      </c>
      <c r="AN187" s="1078">
        <v>0</v>
      </c>
      <c r="AO187" s="1078"/>
      <c r="AP187" s="1079">
        <v>0</v>
      </c>
      <c r="AQ187" s="776"/>
      <c r="AR187" s="776"/>
      <c r="AS187" s="776"/>
      <c r="AT187" s="776"/>
      <c r="AU187" s="776"/>
      <c r="AV187" s="776"/>
      <c r="AW187" s="776"/>
      <c r="AX187" s="776"/>
      <c r="AY187" s="776"/>
      <c r="AZ187" s="776"/>
      <c r="BA187" s="776"/>
      <c r="BB187" s="776"/>
      <c r="BC187" s="776"/>
      <c r="BD187" s="776"/>
      <c r="BE187" s="776"/>
      <c r="BF187" s="776"/>
      <c r="BG187" s="776"/>
      <c r="BH187" s="776"/>
      <c r="BI187" s="776"/>
      <c r="BJ187" s="776"/>
      <c r="BK187" s="776"/>
      <c r="BL187" s="776"/>
      <c r="BM187" s="776"/>
      <c r="BN187" s="691"/>
    </row>
    <row r="188" spans="1:66" s="144" customFormat="1" ht="15.75" customHeight="1">
      <c r="A188" s="994"/>
      <c r="B188" s="994"/>
      <c r="C188" s="236"/>
      <c r="D188" s="236"/>
      <c r="E188" s="236"/>
      <c r="F188" s="371"/>
      <c r="G188" s="863">
        <v>11</v>
      </c>
      <c r="H188" s="1076">
        <v>2003</v>
      </c>
      <c r="I188" s="864">
        <v>2004</v>
      </c>
      <c r="J188" s="864">
        <v>2004</v>
      </c>
      <c r="K188" s="919"/>
      <c r="L188" s="1077">
        <v>0</v>
      </c>
      <c r="M188" s="1078">
        <v>4934138.18</v>
      </c>
      <c r="N188" s="1078">
        <v>0</v>
      </c>
      <c r="O188" s="1079">
        <v>4934138.18</v>
      </c>
      <c r="P188" s="568">
        <v>4934138.18</v>
      </c>
      <c r="Q188" s="700">
        <v>6631069.1180491941</v>
      </c>
      <c r="R188" s="700">
        <v>49446</v>
      </c>
      <c r="S188" s="700">
        <v>66451.289293049442</v>
      </c>
      <c r="T188" s="567">
        <v>49445.999999999993</v>
      </c>
      <c r="U188" s="568">
        <v>49446</v>
      </c>
      <c r="V188" s="700">
        <v>0</v>
      </c>
      <c r="W188" s="567">
        <v>0</v>
      </c>
      <c r="X188" s="1078">
        <v>414538</v>
      </c>
      <c r="Y188" s="1078"/>
      <c r="Z188" s="1078">
        <v>0</v>
      </c>
      <c r="AA188" s="1078">
        <v>0</v>
      </c>
      <c r="AB188" s="1124">
        <v>63.83</v>
      </c>
      <c r="AC188" s="1078">
        <v>3156138.1799999997</v>
      </c>
      <c r="AD188" s="1124">
        <v>45.99</v>
      </c>
      <c r="AE188" s="1125">
        <v>0</v>
      </c>
      <c r="AF188" s="1124">
        <v>5.08</v>
      </c>
      <c r="AG188" s="1128">
        <v>57.03</v>
      </c>
      <c r="AH188" s="1078">
        <v>0</v>
      </c>
      <c r="AI188" s="1078">
        <v>1778000</v>
      </c>
      <c r="AJ188" s="1078">
        <v>0</v>
      </c>
      <c r="AK188" s="1128">
        <v>54.57</v>
      </c>
      <c r="AL188" s="1078">
        <v>0</v>
      </c>
      <c r="AM188" s="1077">
        <v>0</v>
      </c>
      <c r="AN188" s="1078">
        <v>4934138.18</v>
      </c>
      <c r="AO188" s="1078"/>
      <c r="AP188" s="1079">
        <v>4934138.18</v>
      </c>
      <c r="AQ188" s="776"/>
      <c r="AR188" s="776"/>
      <c r="AS188" s="776"/>
      <c r="AT188" s="776"/>
      <c r="AU188" s="776"/>
      <c r="AV188" s="776"/>
      <c r="AW188" s="776"/>
      <c r="AX188" s="776"/>
      <c r="AY188" s="776"/>
      <c r="AZ188" s="776"/>
      <c r="BA188" s="776"/>
      <c r="BB188" s="776"/>
      <c r="BC188" s="776"/>
      <c r="BD188" s="776"/>
      <c r="BE188" s="776"/>
      <c r="BF188" s="776"/>
      <c r="BG188" s="776"/>
      <c r="BH188" s="776"/>
      <c r="BI188" s="776"/>
      <c r="BJ188" s="776"/>
      <c r="BK188" s="776"/>
      <c r="BL188" s="776"/>
      <c r="BM188" s="776"/>
      <c r="BN188" s="691"/>
    </row>
    <row r="189" spans="1:66"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v>414538</v>
      </c>
      <c r="Y189" s="1078"/>
      <c r="Z189" s="1078"/>
      <c r="AA189" s="1078"/>
      <c r="AB189" s="1124">
        <v>63.83</v>
      </c>
      <c r="AC189" s="1078"/>
      <c r="AD189" s="1124">
        <v>45.99</v>
      </c>
      <c r="AE189" s="1125"/>
      <c r="AF189" s="1124">
        <v>5.08</v>
      </c>
      <c r="AG189" s="1128">
        <v>57.03</v>
      </c>
      <c r="AH189" s="1078"/>
      <c r="AI189" s="1078"/>
      <c r="AJ189" s="1078"/>
      <c r="AK189" s="1128">
        <v>54.57</v>
      </c>
      <c r="AL189" s="1078"/>
      <c r="AM189" s="1077">
        <v>0</v>
      </c>
      <c r="AN189" s="1078">
        <v>0</v>
      </c>
      <c r="AO189" s="1078"/>
      <c r="AP189" s="1079">
        <v>0</v>
      </c>
      <c r="AQ189" s="776"/>
      <c r="AR189" s="776"/>
      <c r="AS189" s="776"/>
      <c r="AT189" s="776"/>
      <c r="AU189" s="776"/>
      <c r="AV189" s="776"/>
      <c r="AW189" s="776"/>
      <c r="AX189" s="776"/>
      <c r="AY189" s="776"/>
      <c r="AZ189" s="776"/>
      <c r="BA189" s="776"/>
      <c r="BB189" s="776"/>
      <c r="BC189" s="776"/>
      <c r="BD189" s="776"/>
      <c r="BE189" s="776"/>
      <c r="BF189" s="776"/>
      <c r="BG189" s="776"/>
      <c r="BH189" s="776"/>
      <c r="BI189" s="776"/>
      <c r="BJ189" s="776"/>
      <c r="BK189" s="776"/>
      <c r="BL189" s="776"/>
      <c r="BM189" s="776"/>
      <c r="BN189" s="691"/>
    </row>
    <row r="190" spans="1:66"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v>414538</v>
      </c>
      <c r="Y190" s="1078"/>
      <c r="Z190" s="1078"/>
      <c r="AA190" s="1078"/>
      <c r="AB190" s="1124">
        <v>63.83</v>
      </c>
      <c r="AC190" s="1078"/>
      <c r="AD190" s="1124">
        <v>45.99</v>
      </c>
      <c r="AE190" s="1125"/>
      <c r="AF190" s="1124">
        <v>5.08</v>
      </c>
      <c r="AG190" s="1128">
        <v>57.03</v>
      </c>
      <c r="AH190" s="1078"/>
      <c r="AI190" s="1078"/>
      <c r="AJ190" s="1078"/>
      <c r="AK190" s="1128">
        <v>54.57</v>
      </c>
      <c r="AL190" s="1078"/>
      <c r="AM190" s="1077">
        <v>0</v>
      </c>
      <c r="AN190" s="1078">
        <v>0</v>
      </c>
      <c r="AO190" s="1078"/>
      <c r="AP190" s="1079">
        <v>0</v>
      </c>
      <c r="AQ190" s="776"/>
      <c r="AR190" s="776"/>
      <c r="AS190" s="776"/>
      <c r="AT190" s="776"/>
      <c r="AU190" s="776"/>
      <c r="AV190" s="776"/>
      <c r="AW190" s="776"/>
      <c r="AX190" s="776"/>
      <c r="AY190" s="776"/>
      <c r="AZ190" s="776"/>
      <c r="BA190" s="776"/>
      <c r="BB190" s="776"/>
      <c r="BC190" s="776"/>
      <c r="BD190" s="776"/>
      <c r="BE190" s="776"/>
      <c r="BF190" s="776"/>
      <c r="BG190" s="776"/>
      <c r="BH190" s="776"/>
      <c r="BI190" s="776"/>
      <c r="BJ190" s="776"/>
      <c r="BK190" s="776"/>
      <c r="BL190" s="776"/>
      <c r="BM190" s="776"/>
      <c r="BN190" s="691"/>
    </row>
    <row r="191" spans="1:66"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v>414538</v>
      </c>
      <c r="Y191" s="1078"/>
      <c r="Z191" s="1078"/>
      <c r="AA191" s="1078"/>
      <c r="AB191" s="1124">
        <v>63.83</v>
      </c>
      <c r="AC191" s="1078"/>
      <c r="AD191" s="1124">
        <v>45.99</v>
      </c>
      <c r="AE191" s="1125"/>
      <c r="AF191" s="1124">
        <v>5.08</v>
      </c>
      <c r="AG191" s="1128">
        <v>57.03</v>
      </c>
      <c r="AH191" s="1078"/>
      <c r="AI191" s="1078"/>
      <c r="AJ191" s="1078"/>
      <c r="AK191" s="1128">
        <v>54.57</v>
      </c>
      <c r="AL191" s="1078"/>
      <c r="AM191" s="1077">
        <v>0</v>
      </c>
      <c r="AN191" s="1078">
        <v>0</v>
      </c>
      <c r="AO191" s="1078"/>
      <c r="AP191" s="1079">
        <v>0</v>
      </c>
      <c r="AQ191" s="776"/>
      <c r="AR191" s="776"/>
      <c r="AS191" s="776"/>
      <c r="AT191" s="776"/>
      <c r="AU191" s="776"/>
      <c r="AV191" s="776"/>
      <c r="AW191" s="776"/>
      <c r="AX191" s="776"/>
      <c r="AY191" s="776"/>
      <c r="AZ191" s="776"/>
      <c r="BA191" s="776"/>
      <c r="BB191" s="776"/>
      <c r="BC191" s="776"/>
      <c r="BD191" s="776"/>
      <c r="BE191" s="776"/>
      <c r="BF191" s="776"/>
      <c r="BG191" s="776"/>
      <c r="BH191" s="776"/>
      <c r="BI191" s="776"/>
      <c r="BJ191" s="776"/>
      <c r="BK191" s="776"/>
      <c r="BL191" s="776"/>
      <c r="BM191" s="776"/>
      <c r="BN191" s="691"/>
    </row>
    <row r="192" spans="1:66"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v>414538</v>
      </c>
      <c r="Y192" s="1078"/>
      <c r="Z192" s="1078"/>
      <c r="AA192" s="1078"/>
      <c r="AB192" s="1124">
        <v>63.83</v>
      </c>
      <c r="AC192" s="1078"/>
      <c r="AD192" s="1124">
        <v>45.99</v>
      </c>
      <c r="AE192" s="1125"/>
      <c r="AF192" s="1124">
        <v>5.08</v>
      </c>
      <c r="AG192" s="1128">
        <v>57.03</v>
      </c>
      <c r="AH192" s="1078"/>
      <c r="AI192" s="1078"/>
      <c r="AJ192" s="1078"/>
      <c r="AK192" s="1128">
        <v>54.57</v>
      </c>
      <c r="AL192" s="1078"/>
      <c r="AM192" s="1077">
        <v>0</v>
      </c>
      <c r="AN192" s="1078">
        <v>0</v>
      </c>
      <c r="AO192" s="1078"/>
      <c r="AP192" s="1079">
        <v>0</v>
      </c>
      <c r="AQ192" s="776"/>
      <c r="AR192" s="776"/>
      <c r="AS192" s="776"/>
      <c r="AT192" s="776"/>
      <c r="AU192" s="776"/>
      <c r="AV192" s="776"/>
      <c r="AW192" s="776"/>
      <c r="AX192" s="776"/>
      <c r="AY192" s="776"/>
      <c r="AZ192" s="776"/>
      <c r="BA192" s="776"/>
      <c r="BB192" s="776"/>
      <c r="BC192" s="776"/>
      <c r="BD192" s="776"/>
      <c r="BE192" s="776"/>
      <c r="BF192" s="776"/>
      <c r="BG192" s="776"/>
      <c r="BH192" s="776"/>
      <c r="BI192" s="776"/>
      <c r="BJ192" s="776"/>
      <c r="BK192" s="776"/>
      <c r="BL192" s="776"/>
      <c r="BM192" s="776"/>
      <c r="BN192" s="691"/>
    </row>
    <row r="193" spans="1:256"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v>414538</v>
      </c>
      <c r="Y193" s="1078"/>
      <c r="Z193" s="1078"/>
      <c r="AA193" s="1078"/>
      <c r="AB193" s="1124">
        <v>63.83</v>
      </c>
      <c r="AC193" s="1078"/>
      <c r="AD193" s="1124">
        <v>45.99</v>
      </c>
      <c r="AE193" s="1125"/>
      <c r="AF193" s="1124">
        <v>5.08</v>
      </c>
      <c r="AG193" s="1128">
        <v>57.03</v>
      </c>
      <c r="AH193" s="1078"/>
      <c r="AI193" s="1078"/>
      <c r="AJ193" s="1078"/>
      <c r="AK193" s="1128">
        <v>54.57</v>
      </c>
      <c r="AL193" s="1078"/>
      <c r="AM193" s="1077">
        <v>0</v>
      </c>
      <c r="AN193" s="1078">
        <v>0</v>
      </c>
      <c r="AO193" s="1078"/>
      <c r="AP193" s="1079">
        <v>0</v>
      </c>
      <c r="AQ193" s="776"/>
      <c r="AR193" s="776"/>
      <c r="AS193" s="776"/>
      <c r="AT193" s="776"/>
      <c r="AU193" s="776"/>
      <c r="AV193" s="776"/>
      <c r="AW193" s="776"/>
      <c r="AX193" s="776"/>
      <c r="AY193" s="776"/>
      <c r="AZ193" s="776"/>
      <c r="BA193" s="776"/>
      <c r="BB193" s="776"/>
      <c r="BC193" s="776"/>
      <c r="BD193" s="776"/>
      <c r="BE193" s="776"/>
      <c r="BF193" s="776"/>
      <c r="BG193" s="776"/>
      <c r="BH193" s="776"/>
      <c r="BI193" s="776"/>
      <c r="BJ193" s="776"/>
      <c r="BK193" s="776"/>
      <c r="BL193" s="776"/>
      <c r="BM193" s="776"/>
      <c r="BN193" s="691"/>
    </row>
    <row r="194" spans="1:256"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v>414538</v>
      </c>
      <c r="Y194" s="1078"/>
      <c r="Z194" s="1078"/>
      <c r="AA194" s="1078"/>
      <c r="AB194" s="1124">
        <v>63.83</v>
      </c>
      <c r="AC194" s="1078"/>
      <c r="AD194" s="1124">
        <v>45.99</v>
      </c>
      <c r="AE194" s="1125"/>
      <c r="AF194" s="1124">
        <v>5.08</v>
      </c>
      <c r="AG194" s="1128">
        <v>57.03</v>
      </c>
      <c r="AH194" s="1078"/>
      <c r="AI194" s="1078"/>
      <c r="AJ194" s="1078"/>
      <c r="AK194" s="1128">
        <v>54.57</v>
      </c>
      <c r="AL194" s="1078"/>
      <c r="AM194" s="1077">
        <v>0</v>
      </c>
      <c r="AN194" s="1078">
        <v>0</v>
      </c>
      <c r="AO194" s="1078"/>
      <c r="AP194" s="1079">
        <v>0</v>
      </c>
      <c r="AQ194" s="776"/>
      <c r="AR194" s="776"/>
      <c r="AS194" s="776"/>
      <c r="AT194" s="776"/>
      <c r="AU194" s="776"/>
      <c r="AV194" s="776"/>
      <c r="AW194" s="776"/>
      <c r="AX194" s="776"/>
      <c r="AY194" s="776"/>
      <c r="AZ194" s="776"/>
      <c r="BA194" s="776"/>
      <c r="BB194" s="776"/>
      <c r="BC194" s="776"/>
      <c r="BD194" s="776"/>
      <c r="BE194" s="776"/>
      <c r="BF194" s="776"/>
      <c r="BG194" s="776"/>
      <c r="BH194" s="776"/>
      <c r="BI194" s="776"/>
      <c r="BJ194" s="776"/>
      <c r="BK194" s="776"/>
      <c r="BL194" s="776"/>
      <c r="BM194" s="776"/>
      <c r="BN194" s="691"/>
    </row>
    <row r="195" spans="1:256"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v>414538</v>
      </c>
      <c r="Y195" s="1078"/>
      <c r="Z195" s="1078"/>
      <c r="AA195" s="1078"/>
      <c r="AB195" s="1124">
        <v>63.83</v>
      </c>
      <c r="AC195" s="1078"/>
      <c r="AD195" s="1124">
        <v>45.99</v>
      </c>
      <c r="AE195" s="1125"/>
      <c r="AF195" s="1124">
        <v>5.08</v>
      </c>
      <c r="AG195" s="1128">
        <v>57.03</v>
      </c>
      <c r="AH195" s="1078"/>
      <c r="AI195" s="1078"/>
      <c r="AJ195" s="1078"/>
      <c r="AK195" s="1128">
        <v>54.57</v>
      </c>
      <c r="AL195" s="1078"/>
      <c r="AM195" s="1077">
        <v>0</v>
      </c>
      <c r="AN195" s="1078">
        <v>0</v>
      </c>
      <c r="AO195" s="1078"/>
      <c r="AP195" s="1079">
        <v>0</v>
      </c>
      <c r="AQ195" s="776"/>
      <c r="AR195" s="776"/>
      <c r="AS195" s="776"/>
      <c r="AT195" s="776"/>
      <c r="AU195" s="776"/>
      <c r="AV195" s="776"/>
      <c r="AW195" s="776"/>
      <c r="AX195" s="776"/>
      <c r="AY195" s="776"/>
      <c r="AZ195" s="776"/>
      <c r="BA195" s="776"/>
      <c r="BB195" s="776"/>
      <c r="BC195" s="776"/>
      <c r="BD195" s="776"/>
      <c r="BE195" s="776"/>
      <c r="BF195" s="776"/>
      <c r="BG195" s="776"/>
      <c r="BH195" s="776"/>
      <c r="BI195" s="776"/>
      <c r="BJ195" s="776"/>
      <c r="BK195" s="776"/>
      <c r="BL195" s="776"/>
      <c r="BM195" s="776"/>
      <c r="BN195" s="691"/>
    </row>
    <row r="196" spans="1:256"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v>414538</v>
      </c>
      <c r="Y196" s="1078"/>
      <c r="Z196" s="1078"/>
      <c r="AA196" s="1078"/>
      <c r="AB196" s="1124">
        <v>66.28</v>
      </c>
      <c r="AC196" s="1078"/>
      <c r="AD196" s="1124">
        <v>50.02</v>
      </c>
      <c r="AE196" s="1125"/>
      <c r="AF196" s="1124">
        <v>5.28</v>
      </c>
      <c r="AG196" s="1128">
        <v>59.21</v>
      </c>
      <c r="AH196" s="1078"/>
      <c r="AI196" s="1078"/>
      <c r="AJ196" s="1078"/>
      <c r="AK196" s="1128">
        <v>56.23</v>
      </c>
      <c r="AL196" s="1078"/>
      <c r="AM196" s="1077">
        <v>0</v>
      </c>
      <c r="AN196" s="1078">
        <v>0</v>
      </c>
      <c r="AO196" s="1078"/>
      <c r="AP196" s="1079">
        <v>0</v>
      </c>
      <c r="AQ196" s="776"/>
      <c r="AR196" s="776"/>
      <c r="AS196" s="776"/>
      <c r="AT196" s="776"/>
      <c r="AU196" s="776"/>
      <c r="AV196" s="776"/>
      <c r="AW196" s="776"/>
      <c r="AX196" s="776"/>
      <c r="AY196" s="776"/>
      <c r="AZ196" s="776"/>
      <c r="BA196" s="776"/>
      <c r="BB196" s="776"/>
      <c r="BC196" s="776"/>
      <c r="BD196" s="776"/>
      <c r="BE196" s="776"/>
      <c r="BF196" s="776"/>
      <c r="BG196" s="776"/>
      <c r="BH196" s="776"/>
      <c r="BI196" s="776"/>
      <c r="BJ196" s="776"/>
      <c r="BK196" s="776"/>
      <c r="BL196" s="776"/>
      <c r="BM196" s="776"/>
      <c r="BN196" s="691"/>
    </row>
    <row r="197" spans="1:256"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v>414538</v>
      </c>
      <c r="Y197" s="1078"/>
      <c r="Z197" s="1078"/>
      <c r="AA197" s="1078"/>
      <c r="AB197" s="1124">
        <v>66.28</v>
      </c>
      <c r="AC197" s="1078"/>
      <c r="AD197" s="1124">
        <v>50.02</v>
      </c>
      <c r="AE197" s="1125"/>
      <c r="AF197" s="1124">
        <v>5.28</v>
      </c>
      <c r="AG197" s="1128">
        <v>59.21</v>
      </c>
      <c r="AH197" s="1078"/>
      <c r="AI197" s="1078"/>
      <c r="AJ197" s="1078"/>
      <c r="AK197" s="1128">
        <v>56.23</v>
      </c>
      <c r="AL197" s="1078"/>
      <c r="AM197" s="1077">
        <v>0</v>
      </c>
      <c r="AN197" s="1078">
        <v>0</v>
      </c>
      <c r="AO197" s="1078"/>
      <c r="AP197" s="1079">
        <v>0</v>
      </c>
      <c r="AQ197" s="776"/>
      <c r="AR197" s="776"/>
      <c r="AS197" s="776"/>
      <c r="AT197" s="776"/>
      <c r="AU197" s="776"/>
      <c r="AV197" s="776"/>
      <c r="AW197" s="776"/>
      <c r="AX197" s="776"/>
      <c r="AY197" s="776"/>
      <c r="AZ197" s="776"/>
      <c r="BA197" s="776"/>
      <c r="BB197" s="776"/>
      <c r="BC197" s="776"/>
      <c r="BD197" s="776"/>
      <c r="BE197" s="776"/>
      <c r="BF197" s="776"/>
      <c r="BG197" s="776"/>
      <c r="BH197" s="776"/>
      <c r="BI197" s="776"/>
      <c r="BJ197" s="776"/>
      <c r="BK197" s="776"/>
      <c r="BL197" s="776"/>
      <c r="BM197" s="776"/>
      <c r="BN197" s="691"/>
    </row>
    <row r="198" spans="1:256"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v>414538</v>
      </c>
      <c r="Y198" s="1078"/>
      <c r="Z198" s="1078"/>
      <c r="AA198" s="1078"/>
      <c r="AB198" s="1124">
        <v>66.28</v>
      </c>
      <c r="AC198" s="1078"/>
      <c r="AD198" s="1124">
        <v>50.02</v>
      </c>
      <c r="AE198" s="1125"/>
      <c r="AF198" s="1124">
        <v>5.28</v>
      </c>
      <c r="AG198" s="1128">
        <v>59.21</v>
      </c>
      <c r="AH198" s="1078"/>
      <c r="AI198" s="1078"/>
      <c r="AJ198" s="1078"/>
      <c r="AK198" s="1128">
        <v>56.23</v>
      </c>
      <c r="AL198" s="1078"/>
      <c r="AM198" s="1077">
        <v>0</v>
      </c>
      <c r="AN198" s="1078">
        <v>0</v>
      </c>
      <c r="AO198" s="1078"/>
      <c r="AP198" s="1079">
        <v>0</v>
      </c>
      <c r="AQ198" s="776"/>
      <c r="AR198" s="776"/>
      <c r="AS198" s="776"/>
      <c r="AT198" s="776"/>
      <c r="AU198" s="776"/>
      <c r="AV198" s="776"/>
      <c r="AW198" s="776"/>
      <c r="AX198" s="776"/>
      <c r="AY198" s="776"/>
      <c r="AZ198" s="776"/>
      <c r="BA198" s="776"/>
      <c r="BB198" s="776"/>
      <c r="BC198" s="776"/>
      <c r="BD198" s="776"/>
      <c r="BE198" s="776"/>
      <c r="BF198" s="776"/>
      <c r="BG198" s="776"/>
      <c r="BH198" s="776"/>
      <c r="BI198" s="776"/>
      <c r="BJ198" s="776"/>
      <c r="BK198" s="776"/>
      <c r="BL198" s="776"/>
      <c r="BM198" s="776"/>
      <c r="BN198" s="691"/>
    </row>
    <row r="199" spans="1:256"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v>414538</v>
      </c>
      <c r="Y199" s="1078"/>
      <c r="Z199" s="1078"/>
      <c r="AA199" s="1078"/>
      <c r="AB199" s="1124">
        <v>66.28</v>
      </c>
      <c r="AC199" s="1078"/>
      <c r="AD199" s="1124">
        <v>50.02</v>
      </c>
      <c r="AE199" s="1125"/>
      <c r="AF199" s="1124">
        <v>5.28</v>
      </c>
      <c r="AG199" s="1128">
        <v>59.21</v>
      </c>
      <c r="AH199" s="1078"/>
      <c r="AI199" s="1078"/>
      <c r="AJ199" s="1078"/>
      <c r="AK199" s="1128">
        <v>56.23</v>
      </c>
      <c r="AL199" s="1078"/>
      <c r="AM199" s="1077">
        <v>0</v>
      </c>
      <c r="AN199" s="1078">
        <v>0</v>
      </c>
      <c r="AO199" s="1078"/>
      <c r="AP199" s="1079">
        <v>0</v>
      </c>
      <c r="AQ199" s="776"/>
      <c r="AR199" s="776"/>
      <c r="AS199" s="776"/>
      <c r="AT199" s="776"/>
      <c r="AU199" s="776"/>
      <c r="AV199" s="776"/>
      <c r="AW199" s="776"/>
      <c r="AX199" s="776"/>
      <c r="AY199" s="776"/>
      <c r="AZ199" s="776"/>
      <c r="BA199" s="776"/>
      <c r="BB199" s="776"/>
      <c r="BC199" s="776"/>
      <c r="BD199" s="776"/>
      <c r="BE199" s="776"/>
      <c r="BF199" s="776"/>
      <c r="BG199" s="776"/>
      <c r="BH199" s="776"/>
      <c r="BI199" s="776"/>
      <c r="BJ199" s="776"/>
      <c r="BK199" s="776"/>
      <c r="BL199" s="776"/>
      <c r="BM199" s="776"/>
      <c r="BN199" s="691"/>
    </row>
    <row r="200" spans="1:256" s="141" customFormat="1" ht="15.75" customHeight="1">
      <c r="A200" s="994"/>
      <c r="B200" s="994"/>
      <c r="C200" s="236"/>
      <c r="D200" s="236"/>
      <c r="E200" s="236"/>
      <c r="F200" s="371"/>
      <c r="G200" s="863">
        <v>11</v>
      </c>
      <c r="H200" s="1076">
        <v>2004</v>
      </c>
      <c r="I200" s="864">
        <v>2005</v>
      </c>
      <c r="J200" s="864">
        <v>2005</v>
      </c>
      <c r="K200" s="919"/>
      <c r="L200" s="1077">
        <v>5531232.6399999997</v>
      </c>
      <c r="M200" s="1078">
        <v>12299600</v>
      </c>
      <c r="N200" s="1078">
        <v>0</v>
      </c>
      <c r="O200" s="1079">
        <v>12299600</v>
      </c>
      <c r="P200" s="568">
        <v>12299600</v>
      </c>
      <c r="Q200" s="700">
        <v>16048188.251826175</v>
      </c>
      <c r="R200" s="700">
        <v>0</v>
      </c>
      <c r="S200" s="700">
        <v>0</v>
      </c>
      <c r="T200" s="567">
        <v>0</v>
      </c>
      <c r="U200" s="568">
        <v>0</v>
      </c>
      <c r="V200" s="700">
        <v>98368</v>
      </c>
      <c r="W200" s="567">
        <v>0</v>
      </c>
      <c r="X200" s="1078">
        <v>316170</v>
      </c>
      <c r="Y200" s="1078"/>
      <c r="Z200" s="1078">
        <v>0</v>
      </c>
      <c r="AA200" s="1078">
        <v>0</v>
      </c>
      <c r="AB200" s="1124">
        <v>66.28</v>
      </c>
      <c r="AC200" s="1078">
        <v>0</v>
      </c>
      <c r="AD200" s="1124">
        <v>50.02</v>
      </c>
      <c r="AE200" s="1125">
        <v>4920367.3600000003</v>
      </c>
      <c r="AF200" s="1124">
        <v>5.28</v>
      </c>
      <c r="AG200" s="1128">
        <v>59.21</v>
      </c>
      <c r="AH200" s="1078">
        <v>0</v>
      </c>
      <c r="AI200" s="1078">
        <v>1848000</v>
      </c>
      <c r="AJ200" s="1078">
        <v>0</v>
      </c>
      <c r="AK200" s="1128">
        <v>56.23</v>
      </c>
      <c r="AL200" s="1078">
        <v>5531232.6399999997</v>
      </c>
      <c r="AM200" s="1077">
        <v>5531232.6399999997</v>
      </c>
      <c r="AN200" s="1078">
        <v>12299600</v>
      </c>
      <c r="AO200" s="1078"/>
      <c r="AP200" s="1079">
        <v>12299600</v>
      </c>
      <c r="AQ200" s="776"/>
      <c r="AR200" s="776"/>
      <c r="AS200" s="776"/>
      <c r="AT200" s="776"/>
      <c r="AU200" s="776"/>
      <c r="AV200" s="776"/>
      <c r="AW200" s="776"/>
      <c r="AX200" s="776"/>
      <c r="AY200" s="776"/>
      <c r="AZ200" s="776"/>
      <c r="BA200" s="776"/>
      <c r="BB200" s="776"/>
      <c r="BC200" s="776"/>
      <c r="BD200" s="776"/>
      <c r="BE200" s="776"/>
      <c r="BF200" s="776"/>
      <c r="BG200" s="776"/>
      <c r="BH200" s="776"/>
      <c r="BI200" s="776"/>
      <c r="BJ200" s="776"/>
      <c r="BK200" s="776"/>
      <c r="BL200" s="776"/>
      <c r="BM200" s="776"/>
      <c r="BN200" s="691"/>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c r="HX200" s="144"/>
      <c r="HY200" s="144"/>
      <c r="HZ200" s="144"/>
      <c r="IA200" s="144"/>
      <c r="IB200" s="144"/>
      <c r="IC200" s="144"/>
      <c r="ID200" s="144"/>
      <c r="IE200" s="144"/>
      <c r="IF200" s="144"/>
      <c r="IG200" s="144"/>
      <c r="IH200" s="144"/>
      <c r="II200" s="144"/>
      <c r="IJ200" s="144"/>
      <c r="IK200" s="144"/>
      <c r="IL200" s="144"/>
      <c r="IM200" s="144"/>
      <c r="IN200" s="144"/>
      <c r="IO200" s="144"/>
      <c r="IP200" s="144"/>
      <c r="IQ200" s="144"/>
      <c r="IR200" s="144"/>
      <c r="IS200" s="144"/>
      <c r="IT200" s="144"/>
      <c r="IU200" s="144"/>
      <c r="IV200" s="144"/>
    </row>
    <row r="201" spans="1:256"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v>316170</v>
      </c>
      <c r="Y201" s="1078"/>
      <c r="Z201" s="1078"/>
      <c r="AA201" s="1078"/>
      <c r="AB201" s="1124">
        <v>66.28</v>
      </c>
      <c r="AC201" s="1078"/>
      <c r="AD201" s="1124">
        <v>50.02</v>
      </c>
      <c r="AE201" s="1125"/>
      <c r="AF201" s="1124">
        <v>5.28</v>
      </c>
      <c r="AG201" s="1128">
        <v>59.21</v>
      </c>
      <c r="AH201" s="1078"/>
      <c r="AI201" s="1078"/>
      <c r="AJ201" s="1078"/>
      <c r="AK201" s="1128">
        <v>56.23</v>
      </c>
      <c r="AL201" s="1078"/>
      <c r="AM201" s="1077">
        <v>0</v>
      </c>
      <c r="AN201" s="1078">
        <v>0</v>
      </c>
      <c r="AO201" s="1078"/>
      <c r="AP201" s="1079">
        <v>0</v>
      </c>
      <c r="AQ201" s="776"/>
      <c r="AR201" s="776"/>
      <c r="AS201" s="776"/>
      <c r="AT201" s="776"/>
      <c r="AU201" s="776"/>
      <c r="AV201" s="776"/>
      <c r="AW201" s="776"/>
      <c r="AX201" s="776"/>
      <c r="AY201" s="776"/>
      <c r="AZ201" s="776"/>
      <c r="BA201" s="776"/>
      <c r="BB201" s="776"/>
      <c r="BC201" s="776"/>
      <c r="BD201" s="776"/>
      <c r="BE201" s="776"/>
      <c r="BF201" s="776"/>
      <c r="BG201" s="776"/>
      <c r="BH201" s="776"/>
      <c r="BI201" s="776"/>
      <c r="BJ201" s="776"/>
      <c r="BK201" s="776"/>
      <c r="BL201" s="776"/>
      <c r="BM201" s="776"/>
      <c r="BN201" s="691"/>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c r="HX201" s="144"/>
      <c r="HY201" s="144"/>
      <c r="HZ201" s="144"/>
      <c r="IA201" s="144"/>
      <c r="IB201" s="144"/>
      <c r="IC201" s="144"/>
      <c r="ID201" s="144"/>
      <c r="IE201" s="144"/>
      <c r="IF201" s="144"/>
      <c r="IG201" s="144"/>
      <c r="IH201" s="144"/>
      <c r="II201" s="144"/>
      <c r="IJ201" s="144"/>
      <c r="IK201" s="144"/>
      <c r="IL201" s="144"/>
      <c r="IM201" s="144"/>
      <c r="IN201" s="144"/>
      <c r="IO201" s="144"/>
      <c r="IP201" s="144"/>
      <c r="IQ201" s="144"/>
      <c r="IR201" s="144"/>
      <c r="IS201" s="144"/>
      <c r="IT201" s="144"/>
      <c r="IU201" s="144"/>
      <c r="IV201" s="144"/>
    </row>
    <row r="202" spans="1:256"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v>316170</v>
      </c>
      <c r="Y202" s="1078"/>
      <c r="Z202" s="1078"/>
      <c r="AA202" s="1078"/>
      <c r="AB202" s="1124">
        <v>66.28</v>
      </c>
      <c r="AC202" s="1078"/>
      <c r="AD202" s="1124">
        <v>50.02</v>
      </c>
      <c r="AE202" s="1125"/>
      <c r="AF202" s="1124">
        <v>5.28</v>
      </c>
      <c r="AG202" s="1128">
        <v>59.21</v>
      </c>
      <c r="AH202" s="1078"/>
      <c r="AI202" s="1078"/>
      <c r="AJ202" s="1078"/>
      <c r="AK202" s="1128">
        <v>56.23</v>
      </c>
      <c r="AL202" s="1078"/>
      <c r="AM202" s="1078">
        <v>0</v>
      </c>
      <c r="AN202" s="1078">
        <v>0</v>
      </c>
      <c r="AO202" s="1078"/>
      <c r="AP202" s="1079">
        <v>0</v>
      </c>
      <c r="AQ202" s="776"/>
      <c r="AR202" s="776"/>
      <c r="AS202" s="776"/>
      <c r="AT202" s="776"/>
      <c r="AU202" s="776"/>
      <c r="AV202" s="776"/>
      <c r="AW202" s="776"/>
      <c r="AX202" s="776"/>
      <c r="AY202" s="776"/>
      <c r="AZ202" s="776"/>
      <c r="BA202" s="776"/>
      <c r="BB202" s="776"/>
      <c r="BC202" s="776"/>
      <c r="BD202" s="776"/>
      <c r="BE202" s="776"/>
      <c r="BF202" s="776"/>
      <c r="BG202" s="776"/>
      <c r="BH202" s="776"/>
      <c r="BI202" s="776"/>
      <c r="BJ202" s="776"/>
      <c r="BK202" s="776"/>
      <c r="BL202" s="776"/>
      <c r="BM202" s="776"/>
      <c r="BN202" s="1391"/>
    </row>
    <row r="203" spans="1:25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v>316170</v>
      </c>
      <c r="Y203" s="1078"/>
      <c r="Z203" s="1078"/>
      <c r="AA203" s="1078"/>
      <c r="AB203" s="1124">
        <v>66.28</v>
      </c>
      <c r="AC203" s="1078"/>
      <c r="AD203" s="1124">
        <v>50.02</v>
      </c>
      <c r="AE203" s="1125"/>
      <c r="AF203" s="1124">
        <v>5.28</v>
      </c>
      <c r="AG203" s="1128">
        <v>59.21</v>
      </c>
      <c r="AH203" s="1078"/>
      <c r="AI203" s="1078"/>
      <c r="AJ203" s="1078"/>
      <c r="AK203" s="1128">
        <v>56.23</v>
      </c>
      <c r="AL203" s="1078"/>
      <c r="AM203" s="1077">
        <v>0</v>
      </c>
      <c r="AN203" s="1078">
        <v>0</v>
      </c>
      <c r="AO203" s="1078"/>
      <c r="AP203" s="1079">
        <v>0</v>
      </c>
      <c r="AQ203" s="776"/>
      <c r="AR203" s="776"/>
      <c r="AS203" s="776"/>
      <c r="AT203" s="776"/>
      <c r="AU203" s="776"/>
      <c r="AV203" s="776"/>
      <c r="AW203" s="776"/>
      <c r="AX203" s="776"/>
      <c r="AY203" s="776"/>
      <c r="AZ203" s="776"/>
      <c r="BA203" s="776"/>
      <c r="BB203" s="776"/>
      <c r="BC203" s="776"/>
      <c r="BD203" s="776"/>
      <c r="BE203" s="776"/>
      <c r="BF203" s="776"/>
      <c r="BG203" s="776"/>
      <c r="BH203" s="776"/>
      <c r="BI203" s="776"/>
      <c r="BJ203" s="776"/>
      <c r="BK203" s="776"/>
      <c r="BL203" s="776"/>
      <c r="BM203" s="776"/>
      <c r="BN203" s="1391"/>
    </row>
    <row r="204" spans="1:25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v>316170</v>
      </c>
      <c r="Y204" s="1078"/>
      <c r="Z204" s="1078"/>
      <c r="AA204" s="1078"/>
      <c r="AB204" s="1124">
        <v>66.28</v>
      </c>
      <c r="AC204" s="1078"/>
      <c r="AD204" s="1124">
        <v>50.02</v>
      </c>
      <c r="AE204" s="1125"/>
      <c r="AF204" s="1124">
        <v>5.28</v>
      </c>
      <c r="AG204" s="1128">
        <v>59.21</v>
      </c>
      <c r="AH204" s="1078"/>
      <c r="AI204" s="1078"/>
      <c r="AJ204" s="1078"/>
      <c r="AK204" s="1128">
        <v>56.23</v>
      </c>
      <c r="AL204" s="1078"/>
      <c r="AM204" s="1077">
        <v>0</v>
      </c>
      <c r="AN204" s="1078">
        <v>0</v>
      </c>
      <c r="AO204" s="1078"/>
      <c r="AP204" s="1079">
        <v>0</v>
      </c>
      <c r="AQ204" s="776"/>
      <c r="AR204" s="776"/>
      <c r="AS204" s="776"/>
      <c r="AT204" s="776"/>
      <c r="AU204" s="776"/>
      <c r="AV204" s="776"/>
      <c r="AW204" s="776"/>
      <c r="AX204" s="776"/>
      <c r="AY204" s="776"/>
      <c r="AZ204" s="776"/>
      <c r="BA204" s="776"/>
      <c r="BB204" s="776"/>
      <c r="BC204" s="776"/>
      <c r="BD204" s="776"/>
      <c r="BE204" s="776"/>
      <c r="BF204" s="776"/>
      <c r="BG204" s="776"/>
      <c r="BH204" s="776"/>
      <c r="BI204" s="776"/>
      <c r="BJ204" s="776"/>
      <c r="BK204" s="776"/>
      <c r="BL204" s="776"/>
      <c r="BM204" s="776"/>
      <c r="BN204" s="1391"/>
    </row>
    <row r="205" spans="1:25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v>316170</v>
      </c>
      <c r="Y205" s="1078"/>
      <c r="Z205" s="1078"/>
      <c r="AA205" s="1078"/>
      <c r="AB205" s="1124">
        <v>66.28</v>
      </c>
      <c r="AC205" s="1078"/>
      <c r="AD205" s="1124">
        <v>50.02</v>
      </c>
      <c r="AE205" s="1125"/>
      <c r="AF205" s="1124">
        <v>5.28</v>
      </c>
      <c r="AG205" s="1128">
        <v>59.21</v>
      </c>
      <c r="AH205" s="1078"/>
      <c r="AI205" s="1078"/>
      <c r="AJ205" s="1078"/>
      <c r="AK205" s="1128">
        <v>56.23</v>
      </c>
      <c r="AL205" s="1078"/>
      <c r="AM205" s="1077">
        <v>0</v>
      </c>
      <c r="AN205" s="1078">
        <v>0</v>
      </c>
      <c r="AO205" s="1078"/>
      <c r="AP205" s="1079">
        <v>0</v>
      </c>
      <c r="AQ205" s="776"/>
      <c r="AR205" s="776"/>
      <c r="AS205" s="776"/>
      <c r="AT205" s="776"/>
      <c r="AU205" s="776"/>
      <c r="AV205" s="776"/>
      <c r="AW205" s="776"/>
      <c r="AX205" s="776"/>
      <c r="AY205" s="776"/>
      <c r="AZ205" s="776"/>
      <c r="BA205" s="776"/>
      <c r="BB205" s="776"/>
      <c r="BC205" s="776"/>
      <c r="BD205" s="776"/>
      <c r="BE205" s="776"/>
      <c r="BF205" s="776"/>
      <c r="BG205" s="776"/>
      <c r="BH205" s="776"/>
      <c r="BI205" s="776"/>
      <c r="BJ205" s="776"/>
      <c r="BK205" s="776"/>
      <c r="BL205" s="776"/>
      <c r="BM205" s="776"/>
      <c r="BN205" s="1391"/>
    </row>
    <row r="206" spans="1:25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v>316170</v>
      </c>
      <c r="Y206" s="1078"/>
      <c r="Z206" s="1078"/>
      <c r="AA206" s="1078"/>
      <c r="AB206" s="1124">
        <v>66.28</v>
      </c>
      <c r="AC206" s="1078"/>
      <c r="AD206" s="1124">
        <v>50.02</v>
      </c>
      <c r="AE206" s="1125"/>
      <c r="AF206" s="1124">
        <v>5.28</v>
      </c>
      <c r="AG206" s="1128">
        <v>59.21</v>
      </c>
      <c r="AH206" s="1078"/>
      <c r="AI206" s="1078"/>
      <c r="AJ206" s="1078"/>
      <c r="AK206" s="1128">
        <v>56.23</v>
      </c>
      <c r="AL206" s="1078"/>
      <c r="AM206" s="1077">
        <v>0</v>
      </c>
      <c r="AN206" s="1078">
        <v>0</v>
      </c>
      <c r="AO206" s="1078"/>
      <c r="AP206" s="1079">
        <v>0</v>
      </c>
      <c r="AQ206" s="776"/>
      <c r="AR206" s="776"/>
      <c r="AS206" s="776"/>
      <c r="AT206" s="776"/>
      <c r="AU206" s="776"/>
      <c r="AV206" s="776"/>
      <c r="AW206" s="776"/>
      <c r="AX206" s="776"/>
      <c r="AY206" s="776"/>
      <c r="AZ206" s="776"/>
      <c r="BA206" s="776"/>
      <c r="BB206" s="776"/>
      <c r="BC206" s="776"/>
      <c r="BD206" s="776"/>
      <c r="BE206" s="776"/>
      <c r="BF206" s="776"/>
      <c r="BG206" s="776"/>
      <c r="BH206" s="776"/>
      <c r="BI206" s="776"/>
      <c r="BJ206" s="776"/>
      <c r="BK206" s="776"/>
      <c r="BL206" s="776"/>
      <c r="BM206" s="776"/>
      <c r="BN206" s="1391"/>
    </row>
    <row r="207" spans="1:25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v>316170</v>
      </c>
      <c r="Y207" s="1078"/>
      <c r="Z207" s="1078"/>
      <c r="AA207" s="1078"/>
      <c r="AB207" s="1124">
        <v>66.28</v>
      </c>
      <c r="AC207" s="1078"/>
      <c r="AD207" s="1124">
        <v>50.02</v>
      </c>
      <c r="AE207" s="1125"/>
      <c r="AF207" s="1124">
        <v>5.28</v>
      </c>
      <c r="AG207" s="1128">
        <v>59.21</v>
      </c>
      <c r="AH207" s="1078"/>
      <c r="AI207" s="1078"/>
      <c r="AJ207" s="1078"/>
      <c r="AK207" s="1128">
        <v>56.23</v>
      </c>
      <c r="AL207" s="1078"/>
      <c r="AM207" s="1077">
        <v>0</v>
      </c>
      <c r="AN207" s="1078">
        <v>0</v>
      </c>
      <c r="AO207" s="1078"/>
      <c r="AP207" s="1079">
        <v>0</v>
      </c>
      <c r="AQ207" s="776"/>
      <c r="AR207" s="776"/>
      <c r="AS207" s="776"/>
      <c r="AT207" s="776"/>
      <c r="AU207" s="776"/>
      <c r="AV207" s="776"/>
      <c r="AW207" s="776"/>
      <c r="AX207" s="776"/>
      <c r="AY207" s="776"/>
      <c r="AZ207" s="776"/>
      <c r="BA207" s="776"/>
      <c r="BB207" s="776"/>
      <c r="BC207" s="776"/>
      <c r="BD207" s="776"/>
      <c r="BE207" s="776"/>
      <c r="BF207" s="776"/>
      <c r="BG207" s="776"/>
      <c r="BH207" s="776"/>
      <c r="BI207" s="776"/>
      <c r="BJ207" s="776"/>
      <c r="BK207" s="776"/>
      <c r="BL207" s="776"/>
      <c r="BM207" s="776"/>
      <c r="BN207" s="1391"/>
    </row>
    <row r="208" spans="1:25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v>316170</v>
      </c>
      <c r="Y208" s="1078"/>
      <c r="Z208" s="1078"/>
      <c r="AA208" s="1078"/>
      <c r="AB208" s="1124">
        <v>68.22</v>
      </c>
      <c r="AC208" s="1078"/>
      <c r="AD208" s="1124">
        <v>52.15</v>
      </c>
      <c r="AE208" s="1125"/>
      <c r="AF208" s="1124">
        <v>5.43</v>
      </c>
      <c r="AG208" s="1128">
        <v>68.22</v>
      </c>
      <c r="AH208" s="1078"/>
      <c r="AI208" s="1078"/>
      <c r="AJ208" s="1078"/>
      <c r="AK208" s="1128">
        <v>56.363716821858034</v>
      </c>
      <c r="AL208" s="1078"/>
      <c r="AM208" s="1077">
        <v>0</v>
      </c>
      <c r="AN208" s="1078">
        <v>0</v>
      </c>
      <c r="AO208" s="1078"/>
      <c r="AP208" s="1079">
        <v>0</v>
      </c>
      <c r="AQ208" s="776"/>
      <c r="AR208" s="776"/>
      <c r="AS208" s="776"/>
      <c r="AT208" s="776"/>
      <c r="AU208" s="776"/>
      <c r="AV208" s="776"/>
      <c r="AW208" s="776"/>
      <c r="AX208" s="776"/>
      <c r="AY208" s="776"/>
      <c r="AZ208" s="776"/>
      <c r="BA208" s="776"/>
      <c r="BB208" s="776"/>
      <c r="BC208" s="776"/>
      <c r="BD208" s="776"/>
      <c r="BE208" s="776"/>
      <c r="BF208" s="776"/>
      <c r="BG208" s="776"/>
      <c r="BH208" s="776"/>
      <c r="BI208" s="776"/>
      <c r="BJ208" s="776"/>
      <c r="BK208" s="776"/>
      <c r="BL208" s="776"/>
      <c r="BM208" s="776"/>
      <c r="BN208" s="1391"/>
    </row>
    <row r="209" spans="1:25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v>316170</v>
      </c>
      <c r="Y209" s="1078"/>
      <c r="Z209" s="1078"/>
      <c r="AA209" s="1078"/>
      <c r="AB209" s="1124">
        <v>68.22</v>
      </c>
      <c r="AC209" s="1078"/>
      <c r="AD209" s="1124">
        <v>52.15</v>
      </c>
      <c r="AE209" s="1125"/>
      <c r="AF209" s="1124">
        <v>5.43</v>
      </c>
      <c r="AG209" s="1128">
        <v>68.22</v>
      </c>
      <c r="AH209" s="1078"/>
      <c r="AI209" s="1078"/>
      <c r="AJ209" s="1078"/>
      <c r="AK209" s="1128">
        <v>56.363716821858034</v>
      </c>
      <c r="AL209" s="1078"/>
      <c r="AM209" s="1077">
        <v>0</v>
      </c>
      <c r="AN209" s="1078">
        <v>0</v>
      </c>
      <c r="AO209" s="1078"/>
      <c r="AP209" s="1079">
        <v>0</v>
      </c>
      <c r="AQ209" s="776"/>
      <c r="AR209" s="776"/>
      <c r="AS209" s="776"/>
      <c r="AT209" s="776"/>
      <c r="AU209" s="776"/>
      <c r="AV209" s="776"/>
      <c r="AW209" s="776"/>
      <c r="AX209" s="776"/>
      <c r="AY209" s="776"/>
      <c r="AZ209" s="776"/>
      <c r="BA209" s="776"/>
      <c r="BB209" s="776"/>
      <c r="BC209" s="776"/>
      <c r="BD209" s="776"/>
      <c r="BE209" s="776"/>
      <c r="BF209" s="776"/>
      <c r="BG209" s="776"/>
      <c r="BH209" s="776"/>
      <c r="BI209" s="776"/>
      <c r="BJ209" s="776"/>
      <c r="BK209" s="776"/>
      <c r="BL209" s="776"/>
      <c r="BM209" s="776"/>
      <c r="BN209" s="1391"/>
    </row>
    <row r="210" spans="1:25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v>316170</v>
      </c>
      <c r="Y210" s="1078"/>
      <c r="Z210" s="1078"/>
      <c r="AA210" s="1078"/>
      <c r="AB210" s="1124">
        <v>68.22</v>
      </c>
      <c r="AC210" s="1078"/>
      <c r="AD210" s="1124">
        <v>52.15</v>
      </c>
      <c r="AE210" s="1125"/>
      <c r="AF210" s="1124">
        <v>5.43</v>
      </c>
      <c r="AG210" s="1128">
        <v>68.22</v>
      </c>
      <c r="AH210" s="1078"/>
      <c r="AI210" s="1078"/>
      <c r="AJ210" s="1078"/>
      <c r="AK210" s="1128">
        <v>56.363716821858034</v>
      </c>
      <c r="AL210" s="1078"/>
      <c r="AM210" s="1077">
        <v>0</v>
      </c>
      <c r="AN210" s="1078">
        <v>0</v>
      </c>
      <c r="AO210" s="1078"/>
      <c r="AP210" s="1079">
        <v>0</v>
      </c>
      <c r="AQ210" s="776"/>
      <c r="AR210" s="776"/>
      <c r="AS210" s="776"/>
      <c r="AT210" s="776"/>
      <c r="AU210" s="776"/>
      <c r="AV210" s="776"/>
      <c r="AW210" s="776"/>
      <c r="AX210" s="776"/>
      <c r="AY210" s="776"/>
      <c r="AZ210" s="776"/>
      <c r="BA210" s="776"/>
      <c r="BB210" s="776"/>
      <c r="BC210" s="776"/>
      <c r="BD210" s="776"/>
      <c r="BE210" s="776"/>
      <c r="BF210" s="776"/>
      <c r="BG210" s="776"/>
      <c r="BH210" s="776"/>
      <c r="BI210" s="776"/>
      <c r="BJ210" s="776"/>
      <c r="BK210" s="776"/>
      <c r="BL210" s="776"/>
      <c r="BM210" s="776"/>
      <c r="BN210" s="1391"/>
    </row>
    <row r="211" spans="1:25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v>316170</v>
      </c>
      <c r="Y211" s="1078"/>
      <c r="Z211" s="1078"/>
      <c r="AA211" s="1078"/>
      <c r="AB211" s="1124">
        <v>68.22</v>
      </c>
      <c r="AC211" s="1078"/>
      <c r="AD211" s="1124">
        <v>52.15</v>
      </c>
      <c r="AE211" s="1125"/>
      <c r="AF211" s="1124">
        <v>5.43</v>
      </c>
      <c r="AG211" s="1128">
        <v>68.22</v>
      </c>
      <c r="AH211" s="1078"/>
      <c r="AI211" s="1078"/>
      <c r="AJ211" s="1078"/>
      <c r="AK211" s="1128">
        <v>56.363716821858034</v>
      </c>
      <c r="AL211" s="1078"/>
      <c r="AM211" s="1077">
        <v>0</v>
      </c>
      <c r="AN211" s="1078">
        <v>0</v>
      </c>
      <c r="AO211" s="1078"/>
      <c r="AP211" s="1079">
        <v>0</v>
      </c>
      <c r="AQ211" s="776"/>
      <c r="AR211" s="776"/>
      <c r="AS211" s="776"/>
      <c r="AT211" s="776"/>
      <c r="AU211" s="776"/>
      <c r="AV211" s="776"/>
      <c r="AW211" s="776"/>
      <c r="AX211" s="776"/>
      <c r="AY211" s="776"/>
      <c r="AZ211" s="776"/>
      <c r="BA211" s="776"/>
      <c r="BB211" s="776"/>
      <c r="BC211" s="776"/>
      <c r="BD211" s="776"/>
      <c r="BE211" s="776"/>
      <c r="BF211" s="776"/>
      <c r="BG211" s="776"/>
      <c r="BH211" s="776"/>
      <c r="BI211" s="776"/>
      <c r="BJ211" s="776"/>
      <c r="BK211" s="776"/>
      <c r="BL211" s="776"/>
      <c r="BM211" s="776"/>
      <c r="BN211" s="1391"/>
    </row>
    <row r="212" spans="1:256" s="141" customFormat="1" ht="15.75" customHeight="1">
      <c r="A212" s="994"/>
      <c r="B212" s="994"/>
      <c r="C212" s="236"/>
      <c r="D212" s="236"/>
      <c r="E212" s="236"/>
      <c r="F212" s="371"/>
      <c r="G212" s="863">
        <v>11</v>
      </c>
      <c r="H212" s="1076">
        <v>2005</v>
      </c>
      <c r="I212" s="864">
        <v>2006</v>
      </c>
      <c r="J212" s="864">
        <v>2006</v>
      </c>
      <c r="K212" s="1080">
        <v>0</v>
      </c>
      <c r="L212" s="1077">
        <v>0</v>
      </c>
      <c r="M212" s="1078">
        <v>1900500</v>
      </c>
      <c r="N212" s="1078">
        <v>0</v>
      </c>
      <c r="O212" s="1079">
        <v>1900500</v>
      </c>
      <c r="P212" s="568">
        <v>1900500</v>
      </c>
      <c r="Q212" s="700">
        <v>2407496.5396771641</v>
      </c>
      <c r="R212" s="700">
        <v>0</v>
      </c>
      <c r="S212" s="700">
        <v>0</v>
      </c>
      <c r="T212" s="567">
        <v>0</v>
      </c>
      <c r="U212" s="568">
        <v>0</v>
      </c>
      <c r="V212" s="700">
        <v>0</v>
      </c>
      <c r="W212" s="567"/>
      <c r="X212" s="1078">
        <v>316170</v>
      </c>
      <c r="Y212" s="1078"/>
      <c r="Z212" s="1078">
        <v>0</v>
      </c>
      <c r="AA212" s="1078">
        <v>0</v>
      </c>
      <c r="AB212" s="1124">
        <v>68.22</v>
      </c>
      <c r="AC212" s="1078">
        <v>0</v>
      </c>
      <c r="AD212" s="1124">
        <v>52.15</v>
      </c>
      <c r="AE212" s="1125">
        <v>0</v>
      </c>
      <c r="AF212" s="1124">
        <v>5.43</v>
      </c>
      <c r="AG212" s="1128">
        <v>68.22</v>
      </c>
      <c r="AH212" s="1078">
        <v>0</v>
      </c>
      <c r="AI212" s="1078">
        <v>1900500</v>
      </c>
      <c r="AJ212" s="1078">
        <v>0</v>
      </c>
      <c r="AK212" s="1128">
        <v>56.363716821858034</v>
      </c>
      <c r="AL212" s="1078">
        <v>0</v>
      </c>
      <c r="AM212" s="1077">
        <v>0</v>
      </c>
      <c r="AN212" s="1078">
        <v>1900500</v>
      </c>
      <c r="AO212" s="1078"/>
      <c r="AP212" s="1079">
        <v>1900500</v>
      </c>
      <c r="AQ212" s="776"/>
      <c r="AR212" s="776"/>
      <c r="AS212" s="776"/>
      <c r="AT212" s="776"/>
      <c r="AU212" s="776"/>
      <c r="AV212" s="776"/>
      <c r="AW212" s="776"/>
      <c r="AX212" s="776"/>
      <c r="AY212" s="776"/>
      <c r="AZ212" s="776"/>
      <c r="BA212" s="776"/>
      <c r="BB212" s="776"/>
      <c r="BC212" s="776"/>
      <c r="BD212" s="776"/>
      <c r="BE212" s="776"/>
      <c r="BF212" s="776"/>
      <c r="BG212" s="776"/>
      <c r="BH212" s="776"/>
      <c r="BI212" s="776"/>
      <c r="BJ212" s="776"/>
      <c r="BK212" s="776"/>
      <c r="BL212" s="776"/>
      <c r="BM212" s="776"/>
      <c r="BN212" s="1391"/>
    </row>
    <row r="213" spans="1:25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v>316170</v>
      </c>
      <c r="Y213" s="1078"/>
      <c r="Z213" s="1078">
        <v>0</v>
      </c>
      <c r="AA213" s="1078">
        <v>0</v>
      </c>
      <c r="AB213" s="1124">
        <v>68.22</v>
      </c>
      <c r="AC213" s="1078">
        <v>0</v>
      </c>
      <c r="AD213" s="1124">
        <v>52.15</v>
      </c>
      <c r="AE213" s="1125">
        <v>0</v>
      </c>
      <c r="AF213" s="1124">
        <v>5.43</v>
      </c>
      <c r="AG213" s="1128">
        <v>68.22</v>
      </c>
      <c r="AH213" s="1078">
        <v>0</v>
      </c>
      <c r="AI213" s="1078"/>
      <c r="AJ213" s="1078">
        <v>0</v>
      </c>
      <c r="AK213" s="1128">
        <v>56.363716821858034</v>
      </c>
      <c r="AL213" s="1078">
        <v>0</v>
      </c>
      <c r="AM213" s="1077">
        <v>0</v>
      </c>
      <c r="AN213" s="1078">
        <v>0</v>
      </c>
      <c r="AO213" s="1078"/>
      <c r="AP213" s="1079">
        <v>0</v>
      </c>
      <c r="AQ213" s="776"/>
      <c r="AR213" s="776"/>
      <c r="AS213" s="776"/>
      <c r="AT213" s="776"/>
      <c r="AU213" s="776"/>
      <c r="AV213" s="776"/>
      <c r="AW213" s="776"/>
      <c r="AX213" s="776"/>
      <c r="AY213" s="776"/>
      <c r="AZ213" s="776"/>
      <c r="BA213" s="776"/>
      <c r="BB213" s="776"/>
      <c r="BC213" s="776"/>
      <c r="BD213" s="776"/>
      <c r="BE213" s="776"/>
      <c r="BF213" s="776"/>
      <c r="BG213" s="776"/>
      <c r="BH213" s="776"/>
      <c r="BI213" s="776"/>
      <c r="BJ213" s="776"/>
      <c r="BK213" s="776"/>
      <c r="BL213" s="776"/>
      <c r="BM213" s="776"/>
      <c r="BN213" s="1391"/>
    </row>
    <row r="214" spans="1:25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v>316170</v>
      </c>
      <c r="Y214" s="1078"/>
      <c r="Z214" s="1078">
        <v>0</v>
      </c>
      <c r="AA214" s="1078">
        <v>0</v>
      </c>
      <c r="AB214" s="1124">
        <v>68.22</v>
      </c>
      <c r="AC214" s="1078">
        <v>0</v>
      </c>
      <c r="AD214" s="1124">
        <v>52.15</v>
      </c>
      <c r="AE214" s="1125">
        <v>0</v>
      </c>
      <c r="AF214" s="1124">
        <v>5.43</v>
      </c>
      <c r="AG214" s="1128">
        <v>68.22</v>
      </c>
      <c r="AH214" s="1078">
        <v>0</v>
      </c>
      <c r="AI214" s="1078"/>
      <c r="AJ214" s="1078">
        <v>0</v>
      </c>
      <c r="AK214" s="1128">
        <v>56.363716821858034</v>
      </c>
      <c r="AL214" s="1078">
        <v>0</v>
      </c>
      <c r="AM214" s="1077">
        <v>0</v>
      </c>
      <c r="AN214" s="1078">
        <v>0</v>
      </c>
      <c r="AO214" s="1078"/>
      <c r="AP214" s="1079">
        <v>0</v>
      </c>
      <c r="AQ214" s="776"/>
      <c r="AR214" s="776"/>
      <c r="AS214" s="776"/>
      <c r="AT214" s="776"/>
      <c r="AU214" s="776"/>
      <c r="AV214" s="776"/>
      <c r="AW214" s="776"/>
      <c r="AX214" s="776"/>
      <c r="AY214" s="776"/>
      <c r="AZ214" s="776"/>
      <c r="BA214" s="776"/>
      <c r="BB214" s="776"/>
      <c r="BC214" s="776"/>
      <c r="BD214" s="776"/>
      <c r="BE214" s="776"/>
      <c r="BF214" s="776"/>
      <c r="BG214" s="776"/>
      <c r="BH214" s="776"/>
      <c r="BI214" s="776"/>
      <c r="BJ214" s="776"/>
      <c r="BK214" s="776"/>
      <c r="BL214" s="776"/>
      <c r="BM214" s="776"/>
      <c r="BN214" s="1391"/>
    </row>
    <row r="215" spans="1:25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v>316170</v>
      </c>
      <c r="Y215" s="1078"/>
      <c r="Z215" s="1078">
        <v>0</v>
      </c>
      <c r="AA215" s="1078">
        <v>0</v>
      </c>
      <c r="AB215" s="1124">
        <v>68.22</v>
      </c>
      <c r="AC215" s="1078">
        <v>0</v>
      </c>
      <c r="AD215" s="1124">
        <v>52.15</v>
      </c>
      <c r="AE215" s="1125">
        <v>0</v>
      </c>
      <c r="AF215" s="1124">
        <v>5.43</v>
      </c>
      <c r="AG215" s="1128">
        <v>68.22</v>
      </c>
      <c r="AH215" s="1078">
        <v>0</v>
      </c>
      <c r="AI215" s="1078"/>
      <c r="AJ215" s="1078">
        <v>0</v>
      </c>
      <c r="AK215" s="1128">
        <v>56.363716821858034</v>
      </c>
      <c r="AL215" s="1078">
        <v>0</v>
      </c>
      <c r="AM215" s="1077">
        <v>0</v>
      </c>
      <c r="AN215" s="1078">
        <v>0</v>
      </c>
      <c r="AO215" s="1078"/>
      <c r="AP215" s="1079">
        <v>0</v>
      </c>
      <c r="AQ215" s="776"/>
      <c r="AR215" s="776"/>
      <c r="AS215" s="776"/>
      <c r="AT215" s="776"/>
      <c r="AU215" s="776"/>
      <c r="AV215" s="776"/>
      <c r="AW215" s="776"/>
      <c r="AX215" s="776"/>
      <c r="AY215" s="776"/>
      <c r="AZ215" s="776"/>
      <c r="BA215" s="776"/>
      <c r="BB215" s="776"/>
      <c r="BC215" s="776"/>
      <c r="BD215" s="776"/>
      <c r="BE215" s="776"/>
      <c r="BF215" s="776"/>
      <c r="BG215" s="776"/>
      <c r="BH215" s="776"/>
      <c r="BI215" s="776"/>
      <c r="BJ215" s="776"/>
      <c r="BK215" s="776"/>
      <c r="BL215" s="776"/>
      <c r="BM215" s="776"/>
      <c r="BN215" s="1391"/>
    </row>
    <row r="216" spans="1:25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v>316170</v>
      </c>
      <c r="Y216" s="1078"/>
      <c r="Z216" s="1078">
        <v>0</v>
      </c>
      <c r="AA216" s="1078">
        <v>0</v>
      </c>
      <c r="AB216" s="1124">
        <v>68.22</v>
      </c>
      <c r="AC216" s="1078">
        <v>0</v>
      </c>
      <c r="AD216" s="1124">
        <v>52.15</v>
      </c>
      <c r="AE216" s="1125">
        <v>0</v>
      </c>
      <c r="AF216" s="1124">
        <v>5.43</v>
      </c>
      <c r="AG216" s="1128">
        <v>68.22</v>
      </c>
      <c r="AH216" s="1078">
        <v>0</v>
      </c>
      <c r="AI216" s="1078"/>
      <c r="AJ216" s="1078">
        <v>0</v>
      </c>
      <c r="AK216" s="1128">
        <v>56.363716821858034</v>
      </c>
      <c r="AL216" s="1078">
        <v>0</v>
      </c>
      <c r="AM216" s="1077">
        <v>0</v>
      </c>
      <c r="AN216" s="1078">
        <v>0</v>
      </c>
      <c r="AO216" s="1078"/>
      <c r="AP216" s="1079">
        <v>0</v>
      </c>
      <c r="AQ216" s="776"/>
      <c r="AR216" s="776"/>
      <c r="AS216" s="776"/>
      <c r="AT216" s="776"/>
      <c r="AU216" s="776"/>
      <c r="AV216" s="776"/>
      <c r="AW216" s="776"/>
      <c r="AX216" s="776"/>
      <c r="AY216" s="776"/>
      <c r="AZ216" s="776"/>
      <c r="BA216" s="776"/>
      <c r="BB216" s="776"/>
      <c r="BC216" s="776"/>
      <c r="BD216" s="776"/>
      <c r="BE216" s="776"/>
      <c r="BF216" s="776"/>
      <c r="BG216" s="776"/>
      <c r="BH216" s="776"/>
      <c r="BI216" s="776"/>
      <c r="BJ216" s="776"/>
      <c r="BK216" s="776"/>
      <c r="BL216" s="776"/>
      <c r="BM216" s="776"/>
      <c r="BN216" s="1391"/>
    </row>
    <row r="217" spans="1:25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v>316170</v>
      </c>
      <c r="Y217" s="1078"/>
      <c r="Z217" s="1078">
        <v>0</v>
      </c>
      <c r="AA217" s="1078">
        <v>0</v>
      </c>
      <c r="AB217" s="1124">
        <v>68.22</v>
      </c>
      <c r="AC217" s="1078">
        <v>0</v>
      </c>
      <c r="AD217" s="1124">
        <v>52.15</v>
      </c>
      <c r="AE217" s="1125">
        <v>0</v>
      </c>
      <c r="AF217" s="1124">
        <v>5.43</v>
      </c>
      <c r="AG217" s="1128">
        <v>68.22</v>
      </c>
      <c r="AH217" s="1078">
        <v>0</v>
      </c>
      <c r="AI217" s="1078"/>
      <c r="AJ217" s="1078">
        <v>0</v>
      </c>
      <c r="AK217" s="1128">
        <v>57.790571106408144</v>
      </c>
      <c r="AL217" s="1078">
        <v>0</v>
      </c>
      <c r="AM217" s="1077">
        <v>0</v>
      </c>
      <c r="AN217" s="1078">
        <v>0</v>
      </c>
      <c r="AO217" s="1078"/>
      <c r="AP217" s="1079">
        <v>0</v>
      </c>
      <c r="AQ217" s="776"/>
      <c r="AR217" s="776"/>
      <c r="AS217" s="776"/>
      <c r="AT217" s="776"/>
      <c r="AU217" s="776"/>
      <c r="AV217" s="776"/>
      <c r="AW217" s="776"/>
      <c r="AX217" s="776"/>
      <c r="AY217" s="776"/>
      <c r="AZ217" s="776"/>
      <c r="BA217" s="776"/>
      <c r="BB217" s="776"/>
      <c r="BC217" s="776"/>
      <c r="BD217" s="776"/>
      <c r="BE217" s="776"/>
      <c r="BF217" s="776"/>
      <c r="BG217" s="776"/>
      <c r="BH217" s="776"/>
      <c r="BI217" s="776"/>
      <c r="BJ217" s="776"/>
      <c r="BK217" s="776"/>
      <c r="BL217" s="776"/>
      <c r="BM217" s="776"/>
      <c r="BN217" s="139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c r="HX217" s="141"/>
      <c r="HY217" s="141"/>
      <c r="HZ217" s="141"/>
      <c r="IA217" s="141"/>
      <c r="IB217" s="141"/>
      <c r="IC217" s="141"/>
      <c r="ID217" s="141"/>
      <c r="IE217" s="141"/>
      <c r="IF217" s="141"/>
      <c r="IG217" s="141"/>
      <c r="IH217" s="141"/>
      <c r="II217" s="141"/>
      <c r="IJ217" s="141"/>
      <c r="IK217" s="141"/>
      <c r="IL217" s="141"/>
      <c r="IM217" s="141"/>
      <c r="IN217" s="141"/>
      <c r="IO217" s="141"/>
      <c r="IP217" s="141"/>
      <c r="IQ217" s="141"/>
      <c r="IR217" s="141"/>
      <c r="IS217" s="141"/>
      <c r="IT217" s="141"/>
      <c r="IU217" s="141"/>
      <c r="IV217" s="141"/>
    </row>
    <row r="218" spans="1:25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v>316170</v>
      </c>
      <c r="Y218" s="1078"/>
      <c r="Z218" s="1078">
        <v>0</v>
      </c>
      <c r="AA218" s="1078">
        <v>0</v>
      </c>
      <c r="AB218" s="1124">
        <v>68.22</v>
      </c>
      <c r="AC218" s="1078">
        <v>0</v>
      </c>
      <c r="AD218" s="1124">
        <v>52.15</v>
      </c>
      <c r="AE218" s="1125">
        <v>0</v>
      </c>
      <c r="AF218" s="1124">
        <v>5.43</v>
      </c>
      <c r="AG218" s="1128">
        <v>68.22</v>
      </c>
      <c r="AH218" s="1078">
        <v>0</v>
      </c>
      <c r="AI218" s="1078"/>
      <c r="AJ218" s="1078">
        <v>0</v>
      </c>
      <c r="AK218" s="1128">
        <v>57.790571106408144</v>
      </c>
      <c r="AL218" s="1078">
        <v>0</v>
      </c>
      <c r="AM218" s="1077">
        <v>0</v>
      </c>
      <c r="AN218" s="1078">
        <v>0</v>
      </c>
      <c r="AO218" s="1078"/>
      <c r="AP218" s="1079">
        <v>0</v>
      </c>
      <c r="AQ218" s="776"/>
      <c r="AR218" s="776"/>
      <c r="AS218" s="776"/>
      <c r="AT218" s="776"/>
      <c r="AU218" s="776"/>
      <c r="AV218" s="776"/>
      <c r="AW218" s="776"/>
      <c r="AX218" s="776"/>
      <c r="AY218" s="776"/>
      <c r="AZ218" s="776"/>
      <c r="BA218" s="776"/>
      <c r="BB218" s="776"/>
      <c r="BC218" s="776"/>
      <c r="BD218" s="776"/>
      <c r="BE218" s="776"/>
      <c r="BF218" s="776"/>
      <c r="BG218" s="776"/>
      <c r="BH218" s="776"/>
      <c r="BI218" s="776"/>
      <c r="BJ218" s="776"/>
      <c r="BK218" s="776"/>
      <c r="BL218" s="776"/>
      <c r="BM218" s="776"/>
      <c r="BN218" s="139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c r="HX218" s="141"/>
      <c r="HY218" s="141"/>
      <c r="HZ218" s="141"/>
      <c r="IA218" s="141"/>
      <c r="IB218" s="141"/>
      <c r="IC218" s="141"/>
      <c r="ID218" s="141"/>
      <c r="IE218" s="141"/>
      <c r="IF218" s="141"/>
      <c r="IG218" s="141"/>
      <c r="IH218" s="141"/>
      <c r="II218" s="141"/>
      <c r="IJ218" s="141"/>
      <c r="IK218" s="141"/>
      <c r="IL218" s="141"/>
      <c r="IM218" s="141"/>
      <c r="IN218" s="141"/>
      <c r="IO218" s="141"/>
      <c r="IP218" s="141"/>
      <c r="IQ218" s="141"/>
      <c r="IR218" s="141"/>
      <c r="IS218" s="141"/>
      <c r="IT218" s="141"/>
      <c r="IU218" s="141"/>
      <c r="IV218" s="141"/>
    </row>
    <row r="219" spans="1:25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v>316170</v>
      </c>
      <c r="Y219" s="1078"/>
      <c r="Z219" s="1078">
        <v>0</v>
      </c>
      <c r="AA219" s="1078">
        <v>0</v>
      </c>
      <c r="AB219" s="1124">
        <v>68.22</v>
      </c>
      <c r="AC219" s="1078">
        <v>0</v>
      </c>
      <c r="AD219" s="1124">
        <v>52.15</v>
      </c>
      <c r="AE219" s="1125">
        <v>0</v>
      </c>
      <c r="AF219" s="1124">
        <v>5.43</v>
      </c>
      <c r="AG219" s="1128">
        <v>68.22</v>
      </c>
      <c r="AH219" s="1078">
        <v>0</v>
      </c>
      <c r="AI219" s="1078"/>
      <c r="AJ219" s="1078">
        <v>0</v>
      </c>
      <c r="AK219" s="1128">
        <v>57.790571106408144</v>
      </c>
      <c r="AL219" s="1078">
        <v>0</v>
      </c>
      <c r="AM219" s="1077">
        <v>0</v>
      </c>
      <c r="AN219" s="1078">
        <v>0</v>
      </c>
      <c r="AO219" s="1078"/>
      <c r="AP219" s="1079">
        <v>0</v>
      </c>
      <c r="AQ219" s="831"/>
      <c r="AR219" s="831"/>
      <c r="AS219" s="831"/>
      <c r="AT219" s="831"/>
      <c r="AU219" s="831"/>
      <c r="AV219" s="831"/>
      <c r="AW219" s="831"/>
      <c r="AX219" s="831"/>
      <c r="AY219" s="831"/>
      <c r="AZ219" s="831"/>
      <c r="BA219" s="831"/>
      <c r="BB219" s="831"/>
      <c r="BC219" s="831"/>
      <c r="BD219" s="831"/>
      <c r="BE219" s="831"/>
      <c r="BF219" s="831"/>
      <c r="BG219" s="831"/>
      <c r="BH219" s="831"/>
      <c r="BI219" s="831"/>
      <c r="BJ219" s="831"/>
      <c r="BK219" s="831"/>
      <c r="BL219" s="831"/>
      <c r="BM219" s="831"/>
      <c r="BN219" s="691"/>
    </row>
    <row r="220" spans="1:256"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v>0</v>
      </c>
      <c r="V220" s="1163">
        <v>0</v>
      </c>
      <c r="W220" s="896"/>
      <c r="X220" s="1160">
        <v>316170</v>
      </c>
      <c r="Y220" s="1160"/>
      <c r="Z220" s="1160">
        <v>0</v>
      </c>
      <c r="AA220" s="1160">
        <v>0</v>
      </c>
      <c r="AB220" s="1164">
        <v>69.5</v>
      </c>
      <c r="AC220" s="1160">
        <v>0</v>
      </c>
      <c r="AD220" s="1164">
        <v>54.22</v>
      </c>
      <c r="AE220" s="1321">
        <v>0</v>
      </c>
      <c r="AF220" s="1164">
        <v>5.53</v>
      </c>
      <c r="AG220" s="1392">
        <v>69.5</v>
      </c>
      <c r="AH220" s="1160">
        <v>0</v>
      </c>
      <c r="AI220" s="1160"/>
      <c r="AJ220" s="1160">
        <v>0</v>
      </c>
      <c r="AK220" s="1392">
        <v>57.790571106408144</v>
      </c>
      <c r="AL220" s="1160">
        <v>0</v>
      </c>
      <c r="AM220" s="1159">
        <v>0</v>
      </c>
      <c r="AN220" s="1160">
        <v>0</v>
      </c>
      <c r="AO220" s="1160"/>
      <c r="AP220" s="1161">
        <v>0</v>
      </c>
      <c r="AQ220" s="831"/>
      <c r="AR220" s="831"/>
      <c r="AS220" s="831"/>
      <c r="AT220" s="831"/>
      <c r="AU220" s="831"/>
      <c r="AV220" s="831"/>
      <c r="AW220" s="831"/>
      <c r="AX220" s="831"/>
      <c r="AY220" s="831"/>
      <c r="AZ220" s="831"/>
      <c r="BA220" s="831"/>
      <c r="BB220" s="831"/>
      <c r="BC220" s="831"/>
      <c r="BD220" s="831"/>
      <c r="BE220" s="831"/>
      <c r="BF220" s="831"/>
      <c r="BG220" s="831"/>
      <c r="BH220" s="831"/>
      <c r="BI220" s="831"/>
      <c r="BJ220" s="831"/>
      <c r="BK220" s="831"/>
      <c r="BL220" s="831"/>
      <c r="BM220" s="831"/>
      <c r="BN220" s="691"/>
    </row>
    <row r="221" spans="1:256"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v>0</v>
      </c>
      <c r="V221" s="1163">
        <v>0</v>
      </c>
      <c r="W221" s="896"/>
      <c r="X221" s="1160">
        <v>316170</v>
      </c>
      <c r="Y221" s="1160"/>
      <c r="Z221" s="1160">
        <v>0</v>
      </c>
      <c r="AA221" s="1160">
        <v>0</v>
      </c>
      <c r="AB221" s="1164">
        <v>69.5</v>
      </c>
      <c r="AC221" s="1160">
        <v>0</v>
      </c>
      <c r="AD221" s="1164">
        <v>54.22</v>
      </c>
      <c r="AE221" s="1321">
        <v>0</v>
      </c>
      <c r="AF221" s="1164">
        <v>5.53</v>
      </c>
      <c r="AG221" s="1392">
        <v>69.5</v>
      </c>
      <c r="AH221" s="1160">
        <v>0</v>
      </c>
      <c r="AI221" s="1160"/>
      <c r="AJ221" s="1160">
        <v>0</v>
      </c>
      <c r="AK221" s="1392">
        <v>57.790571106408144</v>
      </c>
      <c r="AL221" s="1160">
        <v>0</v>
      </c>
      <c r="AM221" s="1159">
        <v>0</v>
      </c>
      <c r="AN221" s="1160">
        <v>0</v>
      </c>
      <c r="AO221" s="1160"/>
      <c r="AP221" s="1161">
        <v>0</v>
      </c>
      <c r="AQ221" s="831"/>
      <c r="AR221" s="831"/>
      <c r="AS221" s="831"/>
      <c r="AT221" s="831"/>
      <c r="AU221" s="831"/>
      <c r="AV221" s="831"/>
      <c r="AW221" s="831"/>
      <c r="AX221" s="831"/>
      <c r="AY221" s="831"/>
      <c r="AZ221" s="831"/>
      <c r="BA221" s="831"/>
      <c r="BB221" s="831"/>
      <c r="BC221" s="831"/>
      <c r="BD221" s="831"/>
      <c r="BE221" s="831"/>
      <c r="BF221" s="831"/>
      <c r="BG221" s="831"/>
      <c r="BH221" s="831"/>
      <c r="BI221" s="831"/>
      <c r="BJ221" s="831"/>
      <c r="BK221" s="831"/>
      <c r="BL221" s="831"/>
      <c r="BM221" s="831"/>
      <c r="BN221" s="691"/>
    </row>
    <row r="222" spans="1:256" s="144" customFormat="1" ht="15.75" customHeight="1">
      <c r="A222" s="994"/>
      <c r="B222" s="994"/>
      <c r="C222" s="236"/>
      <c r="D222" s="236"/>
      <c r="E222" s="236"/>
      <c r="F222" s="371"/>
      <c r="G222" s="1256">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v>0</v>
      </c>
      <c r="V222" s="1163">
        <v>0</v>
      </c>
      <c r="W222" s="896"/>
      <c r="X222" s="1160">
        <v>316170</v>
      </c>
      <c r="Y222" s="1160"/>
      <c r="Z222" s="1160">
        <v>0</v>
      </c>
      <c r="AA222" s="1160">
        <v>0</v>
      </c>
      <c r="AB222" s="1164">
        <v>69.5</v>
      </c>
      <c r="AC222" s="1160">
        <v>0</v>
      </c>
      <c r="AD222" s="1164">
        <v>54.22</v>
      </c>
      <c r="AE222" s="1321">
        <v>0</v>
      </c>
      <c r="AF222" s="1164">
        <v>5.53</v>
      </c>
      <c r="AG222" s="1392">
        <v>69.5</v>
      </c>
      <c r="AH222" s="1160">
        <v>0</v>
      </c>
      <c r="AI222" s="1160"/>
      <c r="AJ222" s="1160">
        <v>0</v>
      </c>
      <c r="AK222" s="1392">
        <v>57.790571106408144</v>
      </c>
      <c r="AL222" s="1160">
        <v>0</v>
      </c>
      <c r="AM222" s="1159">
        <v>0</v>
      </c>
      <c r="AN222" s="1160">
        <v>0</v>
      </c>
      <c r="AO222" s="1160"/>
      <c r="AP222" s="1161">
        <v>0</v>
      </c>
      <c r="AQ222" s="831"/>
      <c r="AR222" s="831"/>
      <c r="AS222" s="831"/>
      <c r="AT222" s="831"/>
      <c r="AU222" s="831"/>
      <c r="AV222" s="831"/>
      <c r="AW222" s="831"/>
      <c r="AX222" s="831"/>
      <c r="AY222" s="831"/>
      <c r="AZ222" s="831"/>
      <c r="BA222" s="831"/>
      <c r="BB222" s="831"/>
      <c r="BC222" s="831"/>
      <c r="BD222" s="831"/>
      <c r="BE222" s="831"/>
      <c r="BF222" s="831"/>
      <c r="BG222" s="831"/>
      <c r="BH222" s="831"/>
      <c r="BI222" s="831"/>
      <c r="BJ222" s="831"/>
      <c r="BK222" s="831"/>
      <c r="BL222" s="831"/>
      <c r="BM222" s="831"/>
      <c r="BN222" s="691"/>
    </row>
    <row r="223" spans="1:256"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v>0</v>
      </c>
      <c r="V223" s="1163">
        <v>0</v>
      </c>
      <c r="W223" s="896"/>
      <c r="X223" s="1160">
        <v>316170</v>
      </c>
      <c r="Y223" s="1160"/>
      <c r="Z223" s="1160">
        <v>0</v>
      </c>
      <c r="AA223" s="1160">
        <v>0</v>
      </c>
      <c r="AB223" s="1164">
        <v>69.5</v>
      </c>
      <c r="AC223" s="1160">
        <v>0</v>
      </c>
      <c r="AD223" s="1164">
        <v>54.22</v>
      </c>
      <c r="AE223" s="1321">
        <v>0</v>
      </c>
      <c r="AF223" s="1164">
        <v>5.53</v>
      </c>
      <c r="AG223" s="1392">
        <v>69.5</v>
      </c>
      <c r="AH223" s="1160">
        <v>0</v>
      </c>
      <c r="AI223" s="1160"/>
      <c r="AJ223" s="1160">
        <v>0</v>
      </c>
      <c r="AK223" s="1392">
        <v>57.790571106408144</v>
      </c>
      <c r="AL223" s="1160">
        <v>0</v>
      </c>
      <c r="AM223" s="1159">
        <v>0</v>
      </c>
      <c r="AN223" s="1160">
        <v>0</v>
      </c>
      <c r="AO223" s="1160"/>
      <c r="AP223" s="1161">
        <v>0</v>
      </c>
      <c r="AQ223" s="831"/>
      <c r="AR223" s="831"/>
      <c r="AS223" s="831"/>
      <c r="AT223" s="831"/>
      <c r="AU223" s="831"/>
      <c r="AV223" s="831"/>
      <c r="AW223" s="831"/>
      <c r="AX223" s="831"/>
      <c r="AY223" s="831"/>
      <c r="AZ223" s="831"/>
      <c r="BA223" s="831"/>
      <c r="BB223" s="831"/>
      <c r="BC223" s="831"/>
      <c r="BD223" s="831"/>
      <c r="BE223" s="831"/>
      <c r="BF223" s="831"/>
      <c r="BG223" s="831"/>
      <c r="BH223" s="831"/>
      <c r="BI223" s="831"/>
      <c r="BJ223" s="831"/>
      <c r="BK223" s="831"/>
      <c r="BL223" s="831"/>
      <c r="BM223" s="831"/>
      <c r="BN223" s="691"/>
    </row>
    <row r="224" spans="1:256" s="144" customFormat="1" ht="15.75" customHeight="1">
      <c r="A224" s="994"/>
      <c r="B224" s="994"/>
      <c r="C224" s="236"/>
      <c r="D224" s="236"/>
      <c r="E224" s="236"/>
      <c r="F224" s="371"/>
      <c r="G224" s="1256">
        <v>11</v>
      </c>
      <c r="H224" s="1156">
        <v>2006</v>
      </c>
      <c r="I224" s="1157">
        <v>2007</v>
      </c>
      <c r="J224" s="1157">
        <v>2007</v>
      </c>
      <c r="K224" s="1158">
        <v>0</v>
      </c>
      <c r="L224" s="1159">
        <v>0</v>
      </c>
      <c r="M224" s="1160">
        <v>1935500</v>
      </c>
      <c r="N224" s="1160">
        <v>0</v>
      </c>
      <c r="O224" s="1161">
        <v>1935500</v>
      </c>
      <c r="P224" s="1162">
        <v>1935500</v>
      </c>
      <c r="Q224" s="1163">
        <v>2380420.8665298359</v>
      </c>
      <c r="R224" s="1163">
        <v>0</v>
      </c>
      <c r="S224" s="1163">
        <v>0</v>
      </c>
      <c r="T224" s="896">
        <v>0</v>
      </c>
      <c r="U224" s="1162">
        <v>0</v>
      </c>
      <c r="V224" s="1163">
        <v>0</v>
      </c>
      <c r="W224" s="896"/>
      <c r="X224" s="1160">
        <v>316170</v>
      </c>
      <c r="Y224" s="1160"/>
      <c r="Z224" s="1160">
        <v>0</v>
      </c>
      <c r="AA224" s="1160">
        <v>0</v>
      </c>
      <c r="AB224" s="1164">
        <v>69.5</v>
      </c>
      <c r="AC224" s="1160">
        <v>0</v>
      </c>
      <c r="AD224" s="1164">
        <v>54.22</v>
      </c>
      <c r="AE224" s="1321">
        <v>0</v>
      </c>
      <c r="AF224" s="1164">
        <v>5.53</v>
      </c>
      <c r="AG224" s="1392">
        <v>69.5</v>
      </c>
      <c r="AH224" s="1160">
        <v>0</v>
      </c>
      <c r="AI224" s="1160">
        <v>1935500</v>
      </c>
      <c r="AJ224" s="1160">
        <v>0</v>
      </c>
      <c r="AK224" s="1392">
        <v>57.790571106408144</v>
      </c>
      <c r="AL224" s="1160">
        <v>0</v>
      </c>
      <c r="AM224" s="1159">
        <v>0</v>
      </c>
      <c r="AN224" s="1160">
        <v>1935500</v>
      </c>
      <c r="AO224" s="1160"/>
      <c r="AP224" s="1161">
        <v>1935500</v>
      </c>
      <c r="AQ224" s="831"/>
      <c r="AR224" s="831"/>
      <c r="AS224" s="831"/>
      <c r="AT224" s="831"/>
      <c r="AU224" s="831"/>
      <c r="AV224" s="831"/>
      <c r="AW224" s="831"/>
      <c r="AX224" s="831"/>
      <c r="AY224" s="831"/>
      <c r="AZ224" s="831"/>
      <c r="BA224" s="831"/>
      <c r="BB224" s="831"/>
      <c r="BC224" s="831"/>
      <c r="BD224" s="831"/>
      <c r="BE224" s="831"/>
      <c r="BF224" s="831"/>
      <c r="BG224" s="831"/>
      <c r="BH224" s="831"/>
      <c r="BI224" s="831"/>
      <c r="BJ224" s="831"/>
      <c r="BK224" s="831"/>
      <c r="BL224" s="831"/>
      <c r="BM224" s="831"/>
      <c r="BN224" s="691"/>
    </row>
    <row r="225" spans="1:66" s="144" customFormat="1" ht="15.75" customHeight="1">
      <c r="A225" s="994"/>
      <c r="B225" s="994"/>
      <c r="C225" s="236"/>
      <c r="D225" s="236"/>
      <c r="E225" s="236"/>
      <c r="F225" s="371"/>
      <c r="G225" s="1256">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v>0</v>
      </c>
      <c r="V225" s="1163">
        <v>0</v>
      </c>
      <c r="W225" s="896"/>
      <c r="X225" s="1160">
        <v>316170</v>
      </c>
      <c r="Y225" s="1160"/>
      <c r="Z225" s="1160">
        <v>0</v>
      </c>
      <c r="AA225" s="1160">
        <v>0</v>
      </c>
      <c r="AB225" s="1164">
        <v>69.5</v>
      </c>
      <c r="AC225" s="1160">
        <v>0</v>
      </c>
      <c r="AD225" s="1164">
        <v>54.22</v>
      </c>
      <c r="AE225" s="1321">
        <v>0</v>
      </c>
      <c r="AF225" s="1164">
        <v>5.53</v>
      </c>
      <c r="AG225" s="1392">
        <v>69.5</v>
      </c>
      <c r="AH225" s="1160">
        <v>0</v>
      </c>
      <c r="AI225" s="1160"/>
      <c r="AJ225" s="1160">
        <v>0</v>
      </c>
      <c r="AK225" s="1392">
        <v>57.790571106408144</v>
      </c>
      <c r="AL225" s="1160">
        <v>0</v>
      </c>
      <c r="AM225" s="1159">
        <v>0</v>
      </c>
      <c r="AN225" s="1160">
        <v>0</v>
      </c>
      <c r="AO225" s="1160"/>
      <c r="AP225" s="1161">
        <v>0</v>
      </c>
      <c r="AQ225" s="831"/>
      <c r="AR225" s="831"/>
      <c r="AS225" s="831"/>
      <c r="AT225" s="831"/>
      <c r="AU225" s="831"/>
      <c r="AV225" s="831"/>
      <c r="AW225" s="831"/>
      <c r="AX225" s="831"/>
      <c r="AY225" s="831"/>
      <c r="AZ225" s="831"/>
      <c r="BA225" s="831"/>
      <c r="BB225" s="831"/>
      <c r="BC225" s="831"/>
      <c r="BD225" s="831"/>
      <c r="BE225" s="831"/>
      <c r="BF225" s="831"/>
      <c r="BG225" s="831"/>
      <c r="BH225" s="831"/>
      <c r="BI225" s="831"/>
      <c r="BJ225" s="831"/>
      <c r="BK225" s="831"/>
      <c r="BL225" s="831"/>
      <c r="BM225" s="831"/>
      <c r="BN225" s="691"/>
    </row>
    <row r="226" spans="1:66"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v>0</v>
      </c>
      <c r="V226" s="1163">
        <v>0</v>
      </c>
      <c r="W226" s="896"/>
      <c r="X226" s="1160">
        <v>316170</v>
      </c>
      <c r="Y226" s="1160"/>
      <c r="Z226" s="1160">
        <v>0</v>
      </c>
      <c r="AA226" s="1160">
        <v>0</v>
      </c>
      <c r="AB226" s="1164">
        <v>69.5</v>
      </c>
      <c r="AC226" s="1160">
        <v>0</v>
      </c>
      <c r="AD226" s="1164">
        <v>54.22</v>
      </c>
      <c r="AE226" s="1321">
        <v>0</v>
      </c>
      <c r="AF226" s="1164">
        <v>5.53</v>
      </c>
      <c r="AG226" s="1392">
        <v>69.5</v>
      </c>
      <c r="AH226" s="1160">
        <v>0</v>
      </c>
      <c r="AI226" s="1160"/>
      <c r="AJ226" s="1160">
        <v>0</v>
      </c>
      <c r="AK226" s="1392">
        <v>57.790571106408144</v>
      </c>
      <c r="AL226" s="1160">
        <v>0</v>
      </c>
      <c r="AM226" s="1159">
        <v>0</v>
      </c>
      <c r="AN226" s="1160">
        <v>0</v>
      </c>
      <c r="AO226" s="1160"/>
      <c r="AP226" s="1161">
        <v>0</v>
      </c>
      <c r="AQ226" s="831"/>
      <c r="AR226" s="831"/>
      <c r="AS226" s="831"/>
      <c r="AT226" s="831"/>
      <c r="AU226" s="831"/>
      <c r="AV226" s="831"/>
      <c r="AW226" s="831"/>
      <c r="AX226" s="831"/>
      <c r="AY226" s="831"/>
      <c r="AZ226" s="831"/>
      <c r="BA226" s="831"/>
      <c r="BB226" s="831"/>
      <c r="BC226" s="831"/>
      <c r="BD226" s="831"/>
      <c r="BE226" s="831"/>
      <c r="BF226" s="831"/>
      <c r="BG226" s="831"/>
      <c r="BH226" s="831"/>
      <c r="BI226" s="831"/>
      <c r="BJ226" s="831"/>
      <c r="BK226" s="831"/>
      <c r="BL226" s="831"/>
      <c r="BM226" s="831"/>
      <c r="BN226" s="691"/>
    </row>
    <row r="227" spans="1:66"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v>0</v>
      </c>
      <c r="V227" s="1163">
        <v>0</v>
      </c>
      <c r="W227" s="896"/>
      <c r="X227" s="1160">
        <v>316170</v>
      </c>
      <c r="Y227" s="1160"/>
      <c r="Z227" s="1160">
        <v>0</v>
      </c>
      <c r="AA227" s="1160">
        <v>0</v>
      </c>
      <c r="AB227" s="1164">
        <v>69.5</v>
      </c>
      <c r="AC227" s="1160">
        <v>0</v>
      </c>
      <c r="AD227" s="1164">
        <v>54.22</v>
      </c>
      <c r="AE227" s="1321">
        <v>0</v>
      </c>
      <c r="AF227" s="1164">
        <v>5.53</v>
      </c>
      <c r="AG227" s="1392">
        <v>69.5</v>
      </c>
      <c r="AH227" s="1160">
        <v>0</v>
      </c>
      <c r="AI227" s="1160"/>
      <c r="AJ227" s="1160">
        <v>0</v>
      </c>
      <c r="AK227" s="1392">
        <v>57.790571106408144</v>
      </c>
      <c r="AL227" s="1160">
        <v>0</v>
      </c>
      <c r="AM227" s="1159">
        <v>0</v>
      </c>
      <c r="AN227" s="1160">
        <v>0</v>
      </c>
      <c r="AO227" s="1160"/>
      <c r="AP227" s="1161">
        <v>0</v>
      </c>
      <c r="AQ227" s="831"/>
      <c r="AR227" s="831"/>
      <c r="AS227" s="831"/>
      <c r="AT227" s="831"/>
      <c r="AU227" s="831"/>
      <c r="AV227" s="831"/>
      <c r="AW227" s="831"/>
      <c r="AX227" s="831"/>
      <c r="AY227" s="831"/>
      <c r="AZ227" s="831"/>
      <c r="BA227" s="831"/>
      <c r="BB227" s="831"/>
      <c r="BC227" s="831"/>
      <c r="BD227" s="831"/>
      <c r="BE227" s="831"/>
      <c r="BF227" s="831"/>
      <c r="BG227" s="831"/>
      <c r="BH227" s="831"/>
      <c r="BI227" s="831"/>
      <c r="BJ227" s="831"/>
      <c r="BK227" s="831"/>
      <c r="BL227" s="831"/>
      <c r="BM227" s="831"/>
      <c r="BN227" s="691"/>
    </row>
    <row r="228" spans="1:66" s="144" customFormat="1" ht="15.75" customHeight="1">
      <c r="A228" s="994"/>
      <c r="B228" s="994"/>
      <c r="C228" s="236"/>
      <c r="D228" s="236"/>
      <c r="E228" s="236"/>
      <c r="F228" s="371"/>
      <c r="G228" s="1256">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v>0</v>
      </c>
      <c r="V228" s="1163">
        <v>0</v>
      </c>
      <c r="W228" s="896"/>
      <c r="X228" s="1160">
        <v>316170</v>
      </c>
      <c r="Y228" s="1160"/>
      <c r="Z228" s="1160">
        <v>0</v>
      </c>
      <c r="AA228" s="1160">
        <v>0</v>
      </c>
      <c r="AB228" s="1164">
        <v>69.5</v>
      </c>
      <c r="AC228" s="1160">
        <v>0</v>
      </c>
      <c r="AD228" s="1164">
        <v>54.22</v>
      </c>
      <c r="AE228" s="1321">
        <v>0</v>
      </c>
      <c r="AF228" s="1164">
        <v>5.53</v>
      </c>
      <c r="AG228" s="1392">
        <v>69.5</v>
      </c>
      <c r="AH228" s="1160">
        <v>0</v>
      </c>
      <c r="AI228" s="1160"/>
      <c r="AJ228" s="1160">
        <v>0</v>
      </c>
      <c r="AK228" s="1392">
        <v>57.790571106408144</v>
      </c>
      <c r="AL228" s="1160">
        <v>0</v>
      </c>
      <c r="AM228" s="1159">
        <v>0</v>
      </c>
      <c r="AN228" s="1160">
        <v>0</v>
      </c>
      <c r="AO228" s="1160"/>
      <c r="AP228" s="1161">
        <v>0</v>
      </c>
      <c r="AQ228" s="831"/>
      <c r="AR228" s="831"/>
      <c r="AS228" s="831"/>
      <c r="AT228" s="831"/>
      <c r="AU228" s="831"/>
      <c r="AV228" s="831"/>
      <c r="AW228" s="831"/>
      <c r="AX228" s="831"/>
      <c r="AY228" s="831"/>
      <c r="AZ228" s="831"/>
      <c r="BA228" s="831"/>
      <c r="BB228" s="831"/>
      <c r="BC228" s="831"/>
      <c r="BD228" s="831"/>
      <c r="BE228" s="831"/>
      <c r="BF228" s="831"/>
      <c r="BG228" s="831"/>
      <c r="BH228" s="831"/>
      <c r="BI228" s="831"/>
      <c r="BJ228" s="831"/>
      <c r="BK228" s="831"/>
      <c r="BL228" s="831"/>
      <c r="BM228" s="831"/>
      <c r="BN228" s="691"/>
    </row>
    <row r="229" spans="1:66"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v>0</v>
      </c>
      <c r="V229" s="1163">
        <v>0</v>
      </c>
      <c r="W229" s="896"/>
      <c r="X229" s="1160">
        <v>316170</v>
      </c>
      <c r="Y229" s="1160"/>
      <c r="Z229" s="1160">
        <v>0</v>
      </c>
      <c r="AA229" s="1160">
        <v>0</v>
      </c>
      <c r="AB229" s="1164">
        <v>69.5</v>
      </c>
      <c r="AC229" s="1160">
        <v>0</v>
      </c>
      <c r="AD229" s="1164">
        <v>54.22</v>
      </c>
      <c r="AE229" s="1321">
        <v>0</v>
      </c>
      <c r="AF229" s="1164">
        <v>5.53</v>
      </c>
      <c r="AG229" s="1392">
        <v>69.5</v>
      </c>
      <c r="AH229" s="1160">
        <v>0</v>
      </c>
      <c r="AI229" s="1160"/>
      <c r="AJ229" s="1160">
        <v>0</v>
      </c>
      <c r="AK229" s="1392">
        <v>59.253546379142449</v>
      </c>
      <c r="AL229" s="1160">
        <v>0</v>
      </c>
      <c r="AM229" s="1159">
        <v>0</v>
      </c>
      <c r="AN229" s="1160">
        <v>0</v>
      </c>
      <c r="AO229" s="1160"/>
      <c r="AP229" s="1161">
        <v>0</v>
      </c>
      <c r="AQ229" s="831"/>
      <c r="AR229" s="831"/>
      <c r="AS229" s="831"/>
      <c r="AT229" s="831"/>
      <c r="AU229" s="831"/>
      <c r="AV229" s="831"/>
      <c r="AW229" s="831"/>
      <c r="AX229" s="831"/>
      <c r="AY229" s="831"/>
      <c r="AZ229" s="831"/>
      <c r="BA229" s="831"/>
      <c r="BB229" s="831"/>
      <c r="BC229" s="831"/>
      <c r="BD229" s="831"/>
      <c r="BE229" s="831"/>
      <c r="BF229" s="831"/>
      <c r="BG229" s="831"/>
      <c r="BH229" s="831"/>
      <c r="BI229" s="831"/>
      <c r="BJ229" s="831"/>
      <c r="BK229" s="831"/>
      <c r="BL229" s="831"/>
      <c r="BM229" s="831"/>
      <c r="BN229" s="691"/>
    </row>
    <row r="230" spans="1:66"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v>0</v>
      </c>
      <c r="V230" s="1163">
        <v>0</v>
      </c>
      <c r="W230" s="896"/>
      <c r="X230" s="1160">
        <v>316170</v>
      </c>
      <c r="Y230" s="1160"/>
      <c r="Z230" s="1160">
        <v>0</v>
      </c>
      <c r="AA230" s="1160">
        <v>0</v>
      </c>
      <c r="AB230" s="1164">
        <v>69.5</v>
      </c>
      <c r="AC230" s="1160">
        <v>0</v>
      </c>
      <c r="AD230" s="1164">
        <v>54.22</v>
      </c>
      <c r="AE230" s="1321">
        <v>0</v>
      </c>
      <c r="AF230" s="1164">
        <v>5.53</v>
      </c>
      <c r="AG230" s="1392">
        <v>69.5</v>
      </c>
      <c r="AH230" s="1160">
        <v>0</v>
      </c>
      <c r="AI230" s="1160"/>
      <c r="AJ230" s="1160">
        <v>0</v>
      </c>
      <c r="AK230" s="1392">
        <v>59.253546379142449</v>
      </c>
      <c r="AL230" s="1160">
        <v>0</v>
      </c>
      <c r="AM230" s="1159">
        <v>0</v>
      </c>
      <c r="AN230" s="1160">
        <v>0</v>
      </c>
      <c r="AO230" s="1160"/>
      <c r="AP230" s="1161">
        <v>0</v>
      </c>
      <c r="AQ230" s="831"/>
      <c r="AR230" s="831"/>
      <c r="AS230" s="831"/>
      <c r="AT230" s="831"/>
      <c r="AU230" s="831"/>
      <c r="AV230" s="831"/>
      <c r="AW230" s="831"/>
      <c r="AX230" s="831"/>
      <c r="AY230" s="831"/>
      <c r="AZ230" s="831"/>
      <c r="BA230" s="831"/>
      <c r="BB230" s="831"/>
      <c r="BC230" s="831"/>
      <c r="BD230" s="831"/>
      <c r="BE230" s="831"/>
      <c r="BF230" s="831"/>
      <c r="BG230" s="831"/>
      <c r="BH230" s="831"/>
      <c r="BI230" s="831"/>
      <c r="BJ230" s="831"/>
      <c r="BK230" s="831"/>
      <c r="BL230" s="831"/>
      <c r="BM230" s="831"/>
      <c r="BN230" s="691"/>
    </row>
    <row r="231" spans="1:66" s="144" customFormat="1" ht="15.75" customHeight="1">
      <c r="A231" s="994"/>
      <c r="B231" s="994"/>
      <c r="C231" s="236"/>
      <c r="D231" s="236"/>
      <c r="E231" s="236"/>
      <c r="F231" s="371"/>
      <c r="G231" s="1256">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v>0</v>
      </c>
      <c r="V231" s="1163">
        <v>0</v>
      </c>
      <c r="W231" s="896"/>
      <c r="X231" s="1160">
        <v>316170</v>
      </c>
      <c r="Y231" s="1160"/>
      <c r="Z231" s="1160">
        <v>0</v>
      </c>
      <c r="AA231" s="1160">
        <v>0</v>
      </c>
      <c r="AB231" s="1164">
        <v>69.5</v>
      </c>
      <c r="AC231" s="1160">
        <v>0</v>
      </c>
      <c r="AD231" s="1164">
        <v>54.22</v>
      </c>
      <c r="AE231" s="1321">
        <v>0</v>
      </c>
      <c r="AF231" s="1164">
        <v>5.53</v>
      </c>
      <c r="AG231" s="1392">
        <v>69.5</v>
      </c>
      <c r="AH231" s="1160">
        <v>0</v>
      </c>
      <c r="AI231" s="1160"/>
      <c r="AJ231" s="1160">
        <v>0</v>
      </c>
      <c r="AK231" s="1392">
        <v>59.253546379142449</v>
      </c>
      <c r="AL231" s="1160">
        <v>0</v>
      </c>
      <c r="AM231" s="1159">
        <v>0</v>
      </c>
      <c r="AN231" s="1160">
        <v>0</v>
      </c>
      <c r="AO231" s="1160"/>
      <c r="AP231" s="1161">
        <v>0</v>
      </c>
      <c r="AQ231" s="831"/>
      <c r="AR231" s="831"/>
      <c r="AS231" s="831"/>
      <c r="AT231" s="831"/>
      <c r="AU231" s="831"/>
      <c r="AV231" s="831"/>
      <c r="AW231" s="831"/>
      <c r="AX231" s="831"/>
      <c r="AY231" s="831"/>
      <c r="AZ231" s="831"/>
      <c r="BA231" s="831"/>
      <c r="BB231" s="831"/>
      <c r="BC231" s="831"/>
      <c r="BD231" s="831"/>
      <c r="BE231" s="831"/>
      <c r="BF231" s="831"/>
      <c r="BG231" s="831"/>
      <c r="BH231" s="831"/>
      <c r="BI231" s="831"/>
      <c r="BJ231" s="831"/>
      <c r="BK231" s="831"/>
      <c r="BL231" s="831"/>
      <c r="BM231" s="831"/>
      <c r="BN231" s="691"/>
    </row>
    <row r="232" spans="1:66"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v>0</v>
      </c>
      <c r="V232" s="1163">
        <v>0</v>
      </c>
      <c r="W232" s="896"/>
      <c r="X232" s="1160">
        <v>316170</v>
      </c>
      <c r="Y232" s="1160"/>
      <c r="Z232" s="1160">
        <v>0</v>
      </c>
      <c r="AA232" s="1160">
        <v>0</v>
      </c>
      <c r="AB232" s="1164">
        <v>72.55</v>
      </c>
      <c r="AC232" s="1160">
        <v>0</v>
      </c>
      <c r="AD232" s="1164">
        <v>56.07</v>
      </c>
      <c r="AE232" s="1321">
        <v>0</v>
      </c>
      <c r="AF232" s="1164">
        <v>5.77</v>
      </c>
      <c r="AG232" s="1392">
        <v>72.55</v>
      </c>
      <c r="AH232" s="1160">
        <v>0</v>
      </c>
      <c r="AI232" s="1160"/>
      <c r="AJ232" s="1160">
        <v>0</v>
      </c>
      <c r="AK232" s="1392">
        <v>80</v>
      </c>
      <c r="AL232" s="1160">
        <v>0</v>
      </c>
      <c r="AM232" s="1159">
        <v>0</v>
      </c>
      <c r="AN232" s="1160">
        <v>0</v>
      </c>
      <c r="AO232" s="1160"/>
      <c r="AP232" s="1161">
        <v>0</v>
      </c>
      <c r="AQ232" s="831"/>
      <c r="AR232" s="831"/>
      <c r="AS232" s="831"/>
      <c r="AT232" s="831"/>
      <c r="AU232" s="831"/>
      <c r="AV232" s="831"/>
      <c r="AW232" s="831"/>
      <c r="AX232" s="831"/>
      <c r="AY232" s="831"/>
      <c r="AZ232" s="831"/>
      <c r="BA232" s="831"/>
      <c r="BB232" s="831"/>
      <c r="BC232" s="831"/>
      <c r="BD232" s="831"/>
      <c r="BE232" s="831"/>
      <c r="BF232" s="831"/>
      <c r="BG232" s="831"/>
      <c r="BH232" s="831"/>
      <c r="BI232" s="831"/>
      <c r="BJ232" s="831"/>
      <c r="BK232" s="831"/>
      <c r="BL232" s="831"/>
      <c r="BM232" s="831"/>
      <c r="BN232" s="691"/>
    </row>
    <row r="233" spans="1:66"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v>0</v>
      </c>
      <c r="V233" s="1163">
        <v>0</v>
      </c>
      <c r="W233" s="896"/>
      <c r="X233" s="1160">
        <v>316170</v>
      </c>
      <c r="Y233" s="1160"/>
      <c r="Z233" s="1160">
        <v>0</v>
      </c>
      <c r="AA233" s="1160">
        <v>0</v>
      </c>
      <c r="AB233" s="1164">
        <v>72.55</v>
      </c>
      <c r="AC233" s="1160">
        <v>0</v>
      </c>
      <c r="AD233" s="1164">
        <v>56.07</v>
      </c>
      <c r="AE233" s="1321">
        <v>0</v>
      </c>
      <c r="AF233" s="1164">
        <v>5.77</v>
      </c>
      <c r="AG233" s="1392">
        <v>72.55</v>
      </c>
      <c r="AH233" s="1160">
        <v>0</v>
      </c>
      <c r="AI233" s="1160"/>
      <c r="AJ233" s="1160">
        <v>0</v>
      </c>
      <c r="AK233" s="1392">
        <v>80</v>
      </c>
      <c r="AL233" s="1160">
        <v>0</v>
      </c>
      <c r="AM233" s="1159">
        <v>0</v>
      </c>
      <c r="AN233" s="1160">
        <v>0</v>
      </c>
      <c r="AO233" s="1160"/>
      <c r="AP233" s="1161">
        <v>0</v>
      </c>
      <c r="AQ233" s="831"/>
      <c r="AR233" s="831"/>
      <c r="AS233" s="831"/>
      <c r="AT233" s="831"/>
      <c r="AU233" s="831"/>
      <c r="AV233" s="831"/>
      <c r="AW233" s="831"/>
      <c r="AX233" s="831"/>
      <c r="AY233" s="831"/>
      <c r="AZ233" s="831"/>
      <c r="BA233" s="831"/>
      <c r="BB233" s="831"/>
      <c r="BC233" s="831"/>
      <c r="BD233" s="831"/>
      <c r="BE233" s="831"/>
      <c r="BF233" s="831"/>
      <c r="BG233" s="831"/>
      <c r="BH233" s="831"/>
      <c r="BI233" s="831"/>
      <c r="BJ233" s="831"/>
      <c r="BK233" s="831"/>
      <c r="BL233" s="831"/>
      <c r="BM233" s="831"/>
      <c r="BN233" s="691"/>
    </row>
    <row r="234" spans="1:66" s="144" customFormat="1" ht="15.75"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v>0</v>
      </c>
      <c r="V234" s="1163">
        <v>0</v>
      </c>
      <c r="W234" s="896"/>
      <c r="X234" s="1160">
        <v>316170</v>
      </c>
      <c r="Y234" s="1160"/>
      <c r="Z234" s="1160">
        <v>0</v>
      </c>
      <c r="AA234" s="1160">
        <v>0</v>
      </c>
      <c r="AB234" s="1164">
        <v>72.55</v>
      </c>
      <c r="AC234" s="1160">
        <v>0</v>
      </c>
      <c r="AD234" s="1164">
        <v>56.07</v>
      </c>
      <c r="AE234" s="1321">
        <v>0</v>
      </c>
      <c r="AF234" s="1164">
        <v>5.77</v>
      </c>
      <c r="AG234" s="1392">
        <v>72.55</v>
      </c>
      <c r="AH234" s="1160">
        <v>0</v>
      </c>
      <c r="AI234" s="1160"/>
      <c r="AJ234" s="1160">
        <v>0</v>
      </c>
      <c r="AK234" s="1392">
        <v>80</v>
      </c>
      <c r="AL234" s="1160">
        <v>0</v>
      </c>
      <c r="AM234" s="1159">
        <v>0</v>
      </c>
      <c r="AN234" s="1160">
        <v>0</v>
      </c>
      <c r="AO234" s="1160"/>
      <c r="AP234" s="1161">
        <v>0</v>
      </c>
      <c r="AQ234" s="831"/>
      <c r="AR234" s="831"/>
      <c r="AS234" s="831"/>
      <c r="AT234" s="831"/>
      <c r="AU234" s="831"/>
      <c r="AV234" s="831"/>
      <c r="AW234" s="831"/>
      <c r="AX234" s="831"/>
      <c r="AY234" s="831"/>
      <c r="AZ234" s="831"/>
      <c r="BA234" s="831"/>
      <c r="BB234" s="831"/>
      <c r="BC234" s="831"/>
      <c r="BD234" s="831"/>
      <c r="BE234" s="831"/>
      <c r="BF234" s="831"/>
      <c r="BG234" s="831"/>
      <c r="BH234" s="831"/>
      <c r="BI234" s="831"/>
      <c r="BJ234" s="831"/>
      <c r="BK234" s="831"/>
      <c r="BL234" s="831"/>
      <c r="BM234" s="831"/>
      <c r="BN234" s="691"/>
    </row>
    <row r="235" spans="1:66"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v>0</v>
      </c>
      <c r="V235" s="1163">
        <v>0</v>
      </c>
      <c r="W235" s="896"/>
      <c r="X235" s="1160">
        <v>316170</v>
      </c>
      <c r="Y235" s="1160"/>
      <c r="Z235" s="1160">
        <v>0</v>
      </c>
      <c r="AA235" s="1160">
        <v>0</v>
      </c>
      <c r="AB235" s="1164">
        <v>72.55</v>
      </c>
      <c r="AC235" s="1160">
        <v>0</v>
      </c>
      <c r="AD235" s="1164">
        <v>56.07</v>
      </c>
      <c r="AE235" s="1321">
        <v>0</v>
      </c>
      <c r="AF235" s="1164">
        <v>5.77</v>
      </c>
      <c r="AG235" s="1392">
        <v>72.55</v>
      </c>
      <c r="AH235" s="1160">
        <v>0</v>
      </c>
      <c r="AI235" s="1160"/>
      <c r="AJ235" s="1160">
        <v>0</v>
      </c>
      <c r="AK235" s="1392">
        <v>80</v>
      </c>
      <c r="AL235" s="1160">
        <v>0</v>
      </c>
      <c r="AM235" s="1159">
        <v>0</v>
      </c>
      <c r="AN235" s="1160">
        <v>0</v>
      </c>
      <c r="AO235" s="1160"/>
      <c r="AP235" s="1161">
        <v>0</v>
      </c>
      <c r="AQ235" s="831"/>
      <c r="AR235" s="831"/>
      <c r="AS235" s="831"/>
      <c r="AT235" s="831"/>
      <c r="AU235" s="831"/>
      <c r="AV235" s="831"/>
      <c r="AW235" s="831"/>
      <c r="AX235" s="831"/>
      <c r="AY235" s="831"/>
      <c r="AZ235" s="831"/>
      <c r="BA235" s="831"/>
      <c r="BB235" s="831"/>
      <c r="BC235" s="831"/>
      <c r="BD235" s="831"/>
      <c r="BE235" s="831"/>
      <c r="BF235" s="831"/>
      <c r="BG235" s="831"/>
      <c r="BH235" s="831"/>
      <c r="BI235" s="831"/>
      <c r="BJ235" s="831"/>
      <c r="BK235" s="831"/>
      <c r="BL235" s="831"/>
      <c r="BM235" s="831"/>
      <c r="BN235" s="691"/>
    </row>
    <row r="236" spans="1:66" s="144" customFormat="1" ht="15.75" customHeight="1">
      <c r="A236" s="994"/>
      <c r="B236" s="994"/>
      <c r="C236" s="236"/>
      <c r="D236" s="236"/>
      <c r="E236" s="236"/>
      <c r="F236" s="371"/>
      <c r="G236" s="1256">
        <v>11</v>
      </c>
      <c r="H236" s="1156">
        <v>2007</v>
      </c>
      <c r="I236" s="1157">
        <v>2008</v>
      </c>
      <c r="J236" s="1157">
        <v>2008</v>
      </c>
      <c r="K236" s="1158">
        <v>0</v>
      </c>
      <c r="L236" s="1159">
        <v>0</v>
      </c>
      <c r="M236" s="1160">
        <v>2019499.9999999998</v>
      </c>
      <c r="N236" s="1160">
        <v>0</v>
      </c>
      <c r="O236" s="1161">
        <v>2019499.9999999998</v>
      </c>
      <c r="P236" s="1162">
        <v>2019499.9999999998</v>
      </c>
      <c r="Q236" s="1163">
        <v>2411388.6128403149</v>
      </c>
      <c r="R236" s="1163">
        <v>0</v>
      </c>
      <c r="S236" s="1163">
        <v>0</v>
      </c>
      <c r="T236" s="896">
        <v>0</v>
      </c>
      <c r="U236" s="1162">
        <v>0</v>
      </c>
      <c r="V236" s="1163">
        <v>0</v>
      </c>
      <c r="W236" s="896"/>
      <c r="X236" s="1160">
        <v>316170</v>
      </c>
      <c r="Y236" s="1160"/>
      <c r="Z236" s="1160">
        <v>0</v>
      </c>
      <c r="AA236" s="1160">
        <v>0</v>
      </c>
      <c r="AB236" s="1164">
        <v>72.55</v>
      </c>
      <c r="AC236" s="1160">
        <v>0</v>
      </c>
      <c r="AD236" s="1164">
        <v>56.07</v>
      </c>
      <c r="AE236" s="1321">
        <v>0</v>
      </c>
      <c r="AF236" s="1164">
        <v>5.77</v>
      </c>
      <c r="AG236" s="1392">
        <v>72.55</v>
      </c>
      <c r="AH236" s="1160">
        <v>0</v>
      </c>
      <c r="AI236" s="1160">
        <v>2019499.9999999998</v>
      </c>
      <c r="AJ236" s="1160">
        <v>0</v>
      </c>
      <c r="AK236" s="1392">
        <v>80</v>
      </c>
      <c r="AL236" s="1160">
        <v>0</v>
      </c>
      <c r="AM236" s="1159">
        <v>0</v>
      </c>
      <c r="AN236" s="1160">
        <v>2019499.9999999998</v>
      </c>
      <c r="AO236" s="1160"/>
      <c r="AP236" s="1161">
        <v>2019499.9999999998</v>
      </c>
      <c r="AQ236" s="831"/>
      <c r="AR236" s="831"/>
      <c r="AS236" s="831"/>
      <c r="AT236" s="831"/>
      <c r="AU236" s="831"/>
      <c r="AV236" s="831"/>
      <c r="AW236" s="831"/>
      <c r="AX236" s="831"/>
      <c r="AY236" s="831"/>
      <c r="AZ236" s="831"/>
      <c r="BA236" s="831"/>
      <c r="BB236" s="831"/>
      <c r="BC236" s="831"/>
      <c r="BD236" s="831"/>
      <c r="BE236" s="831"/>
      <c r="BF236" s="831"/>
      <c r="BG236" s="831"/>
      <c r="BH236" s="831"/>
      <c r="BI236" s="831"/>
      <c r="BJ236" s="831"/>
      <c r="BK236" s="831"/>
      <c r="BL236" s="831"/>
      <c r="BM236" s="831"/>
      <c r="BN236" s="691"/>
    </row>
    <row r="237" spans="1:66" s="144" customFormat="1" ht="15.75"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v>0</v>
      </c>
      <c r="V237" s="1163">
        <v>0</v>
      </c>
      <c r="W237" s="896"/>
      <c r="X237" s="1160">
        <v>316170</v>
      </c>
      <c r="Y237" s="1160"/>
      <c r="Z237" s="1160">
        <v>0</v>
      </c>
      <c r="AA237" s="1160">
        <v>0</v>
      </c>
      <c r="AB237" s="1164">
        <v>72.55</v>
      </c>
      <c r="AC237" s="1160">
        <v>0</v>
      </c>
      <c r="AD237" s="1164">
        <v>56.07</v>
      </c>
      <c r="AE237" s="1321">
        <v>0</v>
      </c>
      <c r="AF237" s="1164">
        <v>5.77</v>
      </c>
      <c r="AG237" s="1392">
        <v>72.55</v>
      </c>
      <c r="AH237" s="1160">
        <v>0</v>
      </c>
      <c r="AI237" s="1160"/>
      <c r="AJ237" s="1160">
        <v>0</v>
      </c>
      <c r="AK237" s="1392">
        <v>80</v>
      </c>
      <c r="AL237" s="1160">
        <v>0</v>
      </c>
      <c r="AM237" s="1159">
        <v>0</v>
      </c>
      <c r="AN237" s="1160">
        <v>0</v>
      </c>
      <c r="AO237" s="1160"/>
      <c r="AP237" s="1161">
        <v>0</v>
      </c>
      <c r="AQ237" s="831"/>
      <c r="AR237" s="831"/>
      <c r="AS237" s="831"/>
      <c r="AT237" s="831"/>
      <c r="AU237" s="831"/>
      <c r="AV237" s="831"/>
      <c r="AW237" s="831"/>
      <c r="AX237" s="831"/>
      <c r="AY237" s="831"/>
      <c r="AZ237" s="831"/>
      <c r="BA237" s="831"/>
      <c r="BB237" s="831"/>
      <c r="BC237" s="831"/>
      <c r="BD237" s="831"/>
      <c r="BE237" s="831"/>
      <c r="BF237" s="831"/>
      <c r="BG237" s="831"/>
      <c r="BH237" s="831"/>
      <c r="BI237" s="831"/>
      <c r="BJ237" s="831"/>
      <c r="BK237" s="831"/>
      <c r="BL237" s="831"/>
      <c r="BM237" s="831"/>
      <c r="BN237" s="691"/>
    </row>
    <row r="238" spans="1:66"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v>0</v>
      </c>
      <c r="V238" s="1163">
        <v>0</v>
      </c>
      <c r="W238" s="896"/>
      <c r="X238" s="1160">
        <v>316170</v>
      </c>
      <c r="Y238" s="1160"/>
      <c r="Z238" s="1160">
        <v>0</v>
      </c>
      <c r="AA238" s="1160">
        <v>0</v>
      </c>
      <c r="AB238" s="1164">
        <v>72.55</v>
      </c>
      <c r="AC238" s="1160">
        <v>0</v>
      </c>
      <c r="AD238" s="1164">
        <v>56.07</v>
      </c>
      <c r="AE238" s="1321">
        <v>0</v>
      </c>
      <c r="AF238" s="1164">
        <v>5.77</v>
      </c>
      <c r="AG238" s="1392">
        <v>72.55</v>
      </c>
      <c r="AH238" s="1160">
        <v>0</v>
      </c>
      <c r="AI238" s="1160"/>
      <c r="AJ238" s="1160">
        <v>0</v>
      </c>
      <c r="AK238" s="1392">
        <v>80</v>
      </c>
      <c r="AL238" s="1160">
        <v>0</v>
      </c>
      <c r="AM238" s="1159">
        <v>0</v>
      </c>
      <c r="AN238" s="1160">
        <v>0</v>
      </c>
      <c r="AO238" s="1160"/>
      <c r="AP238" s="1161">
        <v>0</v>
      </c>
      <c r="AQ238" s="831"/>
      <c r="AR238" s="831"/>
      <c r="AS238" s="831"/>
      <c r="AT238" s="831"/>
      <c r="AU238" s="831"/>
      <c r="AV238" s="831"/>
      <c r="AW238" s="831"/>
      <c r="AX238" s="831"/>
      <c r="AY238" s="831"/>
      <c r="AZ238" s="831"/>
      <c r="BA238" s="831"/>
      <c r="BB238" s="831"/>
      <c r="BC238" s="831"/>
      <c r="BD238" s="831"/>
      <c r="BE238" s="831"/>
      <c r="BF238" s="831"/>
      <c r="BG238" s="831"/>
      <c r="BH238" s="831"/>
      <c r="BI238" s="831"/>
      <c r="BJ238" s="831"/>
      <c r="BK238" s="831"/>
      <c r="BL238" s="831"/>
      <c r="BM238" s="831"/>
      <c r="BN238" s="691"/>
    </row>
    <row r="239" spans="1:66"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v>0</v>
      </c>
      <c r="V239" s="1163">
        <v>0</v>
      </c>
      <c r="W239" s="896"/>
      <c r="X239" s="1160">
        <v>316170</v>
      </c>
      <c r="Y239" s="1160"/>
      <c r="Z239" s="1160">
        <v>0</v>
      </c>
      <c r="AA239" s="1160">
        <v>0</v>
      </c>
      <c r="AB239" s="1164">
        <v>72.55</v>
      </c>
      <c r="AC239" s="1160">
        <v>0</v>
      </c>
      <c r="AD239" s="1164">
        <v>56.07</v>
      </c>
      <c r="AE239" s="1321">
        <v>0</v>
      </c>
      <c r="AF239" s="1164">
        <v>5.77</v>
      </c>
      <c r="AG239" s="1392">
        <v>72.55</v>
      </c>
      <c r="AH239" s="1160">
        <v>0</v>
      </c>
      <c r="AI239" s="1160"/>
      <c r="AJ239" s="1160">
        <v>0</v>
      </c>
      <c r="AK239" s="1392">
        <v>80</v>
      </c>
      <c r="AL239" s="1160">
        <v>0</v>
      </c>
      <c r="AM239" s="1159">
        <v>0</v>
      </c>
      <c r="AN239" s="1160">
        <v>0</v>
      </c>
      <c r="AO239" s="1160"/>
      <c r="AP239" s="1161">
        <v>0</v>
      </c>
      <c r="AQ239" s="831"/>
      <c r="AR239" s="831"/>
      <c r="AS239" s="831"/>
      <c r="AT239" s="831"/>
      <c r="AU239" s="831"/>
      <c r="AV239" s="831"/>
      <c r="AW239" s="831"/>
      <c r="AX239" s="831"/>
      <c r="AY239" s="831"/>
      <c r="AZ239" s="831"/>
      <c r="BA239" s="831"/>
      <c r="BB239" s="831"/>
      <c r="BC239" s="831"/>
      <c r="BD239" s="831"/>
      <c r="BE239" s="831"/>
      <c r="BF239" s="831"/>
      <c r="BG239" s="831"/>
      <c r="BH239" s="831"/>
      <c r="BI239" s="831"/>
      <c r="BJ239" s="831"/>
      <c r="BK239" s="831"/>
      <c r="BL239" s="831"/>
      <c r="BM239" s="831"/>
      <c r="BN239" s="691"/>
    </row>
    <row r="240" spans="1:66" s="144" customFormat="1" ht="15.75"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v>0</v>
      </c>
      <c r="V240" s="1163">
        <v>0</v>
      </c>
      <c r="W240" s="896"/>
      <c r="X240" s="1160">
        <v>316170</v>
      </c>
      <c r="Y240" s="1160"/>
      <c r="Z240" s="1160">
        <v>0</v>
      </c>
      <c r="AA240" s="1160">
        <v>0</v>
      </c>
      <c r="AB240" s="1164">
        <v>72.55</v>
      </c>
      <c r="AC240" s="1160">
        <v>0</v>
      </c>
      <c r="AD240" s="1164">
        <v>56.07</v>
      </c>
      <c r="AE240" s="1321">
        <v>0</v>
      </c>
      <c r="AF240" s="1164">
        <v>5.77</v>
      </c>
      <c r="AG240" s="1392">
        <v>72.55</v>
      </c>
      <c r="AH240" s="1160">
        <v>0</v>
      </c>
      <c r="AI240" s="1160"/>
      <c r="AJ240" s="1160">
        <v>0</v>
      </c>
      <c r="AK240" s="1392">
        <v>80</v>
      </c>
      <c r="AL240" s="1160">
        <v>0</v>
      </c>
      <c r="AM240" s="1159">
        <v>0</v>
      </c>
      <c r="AN240" s="1160">
        <v>0</v>
      </c>
      <c r="AO240" s="1160"/>
      <c r="AP240" s="1161">
        <v>0</v>
      </c>
      <c r="AQ240" s="831"/>
      <c r="AR240" s="831"/>
      <c r="AS240" s="831"/>
      <c r="AT240" s="831"/>
      <c r="AU240" s="831"/>
      <c r="AV240" s="831"/>
      <c r="AW240" s="831"/>
      <c r="AX240" s="831"/>
      <c r="AY240" s="831"/>
      <c r="AZ240" s="831"/>
      <c r="BA240" s="831"/>
      <c r="BB240" s="831"/>
      <c r="BC240" s="831"/>
      <c r="BD240" s="831"/>
      <c r="BE240" s="831"/>
      <c r="BF240" s="831"/>
      <c r="BG240" s="831"/>
      <c r="BH240" s="831"/>
      <c r="BI240" s="831"/>
      <c r="BJ240" s="831"/>
      <c r="BK240" s="831"/>
      <c r="BL240" s="831"/>
      <c r="BM240" s="831"/>
      <c r="BN240" s="691"/>
    </row>
    <row r="241" spans="1:66"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v>0</v>
      </c>
      <c r="V241" s="1163">
        <v>0</v>
      </c>
      <c r="W241" s="896"/>
      <c r="X241" s="1160">
        <v>316170</v>
      </c>
      <c r="Y241" s="1160"/>
      <c r="Z241" s="1160">
        <v>0</v>
      </c>
      <c r="AA241" s="1160">
        <v>0</v>
      </c>
      <c r="AB241" s="1164">
        <v>72.55</v>
      </c>
      <c r="AC241" s="1160">
        <v>0</v>
      </c>
      <c r="AD241" s="1164">
        <v>56.07</v>
      </c>
      <c r="AE241" s="1321">
        <v>0</v>
      </c>
      <c r="AF241" s="1164">
        <v>5.77</v>
      </c>
      <c r="AG241" s="1392">
        <v>72.55</v>
      </c>
      <c r="AH241" s="1160">
        <v>0</v>
      </c>
      <c r="AI241" s="1160"/>
      <c r="AJ241" s="1160">
        <v>0</v>
      </c>
      <c r="AK241" s="1392">
        <v>80</v>
      </c>
      <c r="AL241" s="1160">
        <v>0</v>
      </c>
      <c r="AM241" s="1159">
        <v>0</v>
      </c>
      <c r="AN241" s="1160">
        <v>0</v>
      </c>
      <c r="AO241" s="1160"/>
      <c r="AP241" s="1161">
        <v>0</v>
      </c>
      <c r="AQ241" s="831"/>
      <c r="AR241" s="831"/>
      <c r="AS241" s="831"/>
      <c r="AT241" s="831"/>
      <c r="AU241" s="831"/>
      <c r="AV241" s="831"/>
      <c r="AW241" s="831"/>
      <c r="AX241" s="831"/>
      <c r="AY241" s="831"/>
      <c r="AZ241" s="831"/>
      <c r="BA241" s="831"/>
      <c r="BB241" s="831"/>
      <c r="BC241" s="831"/>
      <c r="BD241" s="831"/>
      <c r="BE241" s="831"/>
      <c r="BF241" s="831"/>
      <c r="BG241" s="831"/>
      <c r="BH241" s="831"/>
      <c r="BI241" s="831"/>
      <c r="BJ241" s="831"/>
      <c r="BK241" s="831"/>
      <c r="BL241" s="831"/>
      <c r="BM241" s="831"/>
      <c r="BN241" s="691"/>
    </row>
    <row r="242" spans="1:66" s="144" customFormat="1" ht="15.75"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v>0</v>
      </c>
      <c r="V242" s="1163">
        <v>0</v>
      </c>
      <c r="W242" s="896"/>
      <c r="X242" s="1160">
        <v>316170</v>
      </c>
      <c r="Y242" s="1160"/>
      <c r="Z242" s="1160">
        <v>0</v>
      </c>
      <c r="AA242" s="1160">
        <v>0</v>
      </c>
      <c r="AB242" s="1164">
        <v>72.55</v>
      </c>
      <c r="AC242" s="1160">
        <v>0</v>
      </c>
      <c r="AD242" s="1164">
        <v>56.07</v>
      </c>
      <c r="AE242" s="1321">
        <v>0</v>
      </c>
      <c r="AF242" s="1164">
        <v>5.77</v>
      </c>
      <c r="AG242" s="1392">
        <v>72.55</v>
      </c>
      <c r="AH242" s="1160">
        <v>0</v>
      </c>
      <c r="AI242" s="1160"/>
      <c r="AJ242" s="1160">
        <v>0</v>
      </c>
      <c r="AK242" s="1392">
        <v>80</v>
      </c>
      <c r="AL242" s="1160">
        <v>0</v>
      </c>
      <c r="AM242" s="1159">
        <v>0</v>
      </c>
      <c r="AN242" s="1160">
        <v>0</v>
      </c>
      <c r="AO242" s="1160"/>
      <c r="AP242" s="1161">
        <v>0</v>
      </c>
      <c r="AQ242" s="831"/>
      <c r="AR242" s="831"/>
      <c r="AS242" s="831"/>
      <c r="AT242" s="831"/>
      <c r="AU242" s="831"/>
      <c r="AV242" s="831"/>
      <c r="AW242" s="831"/>
      <c r="AX242" s="831"/>
      <c r="AY242" s="831"/>
      <c r="AZ242" s="831"/>
      <c r="BA242" s="831"/>
      <c r="BB242" s="831"/>
      <c r="BC242" s="831"/>
      <c r="BD242" s="831"/>
      <c r="BE242" s="831"/>
      <c r="BF242" s="831"/>
      <c r="BG242" s="831"/>
      <c r="BH242" s="831"/>
      <c r="BI242" s="831"/>
      <c r="BJ242" s="831"/>
      <c r="BK242" s="831"/>
      <c r="BL242" s="831"/>
      <c r="BM242" s="831"/>
      <c r="BN242" s="691"/>
    </row>
    <row r="243" spans="1:66" s="144" customFormat="1" ht="15.75"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v>0</v>
      </c>
      <c r="V243" s="1163">
        <v>0</v>
      </c>
      <c r="W243" s="896"/>
      <c r="X243" s="1160">
        <v>316170</v>
      </c>
      <c r="Y243" s="1160"/>
      <c r="Z243" s="1160">
        <v>0</v>
      </c>
      <c r="AA243" s="1160">
        <v>0</v>
      </c>
      <c r="AB243" s="1164">
        <v>72.55</v>
      </c>
      <c r="AC243" s="1160">
        <v>0</v>
      </c>
      <c r="AD243" s="1164">
        <v>56.07</v>
      </c>
      <c r="AE243" s="1321">
        <v>0</v>
      </c>
      <c r="AF243" s="1164">
        <v>5.77</v>
      </c>
      <c r="AG243" s="1392">
        <v>72.55</v>
      </c>
      <c r="AH243" s="1160">
        <v>0</v>
      </c>
      <c r="AI243" s="1160"/>
      <c r="AJ243" s="1160">
        <v>0</v>
      </c>
      <c r="AK243" s="1392">
        <v>80</v>
      </c>
      <c r="AL243" s="1160">
        <v>0</v>
      </c>
      <c r="AM243" s="1159">
        <v>0</v>
      </c>
      <c r="AN243" s="1160">
        <v>0</v>
      </c>
      <c r="AO243" s="1160"/>
      <c r="AP243" s="1161">
        <v>0</v>
      </c>
      <c r="AQ243" s="831"/>
      <c r="AR243" s="831"/>
      <c r="AS243" s="831"/>
      <c r="AT243" s="831"/>
      <c r="AU243" s="831"/>
      <c r="AV243" s="831"/>
      <c r="AW243" s="831"/>
      <c r="AX243" s="831"/>
      <c r="AY243" s="831"/>
      <c r="AZ243" s="831"/>
      <c r="BA243" s="831"/>
      <c r="BB243" s="831"/>
      <c r="BC243" s="831"/>
      <c r="BD243" s="831"/>
      <c r="BE243" s="831"/>
      <c r="BF243" s="831"/>
      <c r="BG243" s="831"/>
      <c r="BH243" s="831"/>
      <c r="BI243" s="831"/>
      <c r="BJ243" s="831"/>
      <c r="BK243" s="831"/>
      <c r="BL243" s="831"/>
      <c r="BM243" s="831"/>
      <c r="BN243" s="691"/>
    </row>
    <row r="244" spans="1:66"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
        <v>316170</v>
      </c>
      <c r="Y244" s="8"/>
      <c r="Z244" s="8">
        <v>0</v>
      </c>
      <c r="AA244" s="8">
        <v>0</v>
      </c>
      <c r="AB244" s="1130">
        <v>75.089249999999993</v>
      </c>
      <c r="AC244" s="89">
        <v>0</v>
      </c>
      <c r="AD244" s="1130">
        <v>58.032449999999997</v>
      </c>
      <c r="AE244" s="1129">
        <v>0</v>
      </c>
      <c r="AF244" s="1130">
        <v>5.9142499999999991</v>
      </c>
      <c r="AG244" s="1130">
        <v>74.363749999999996</v>
      </c>
      <c r="AH244" s="8">
        <v>0</v>
      </c>
      <c r="AI244" s="89"/>
      <c r="AJ244" s="8">
        <v>0</v>
      </c>
      <c r="AK244" s="1130">
        <v>82</v>
      </c>
      <c r="AL244" s="8">
        <v>0</v>
      </c>
      <c r="AM244" s="1081">
        <v>0</v>
      </c>
      <c r="AN244" s="89">
        <v>0</v>
      </c>
      <c r="AO244" s="89"/>
      <c r="AP244" s="1082">
        <v>0</v>
      </c>
      <c r="AQ244" s="831"/>
      <c r="AR244" s="831"/>
      <c r="AS244" s="831"/>
      <c r="AT244" s="831"/>
      <c r="AU244" s="831"/>
      <c r="AV244" s="831"/>
      <c r="AW244" s="831"/>
      <c r="AX244" s="831"/>
      <c r="AY244" s="831"/>
      <c r="AZ244" s="831"/>
      <c r="BA244" s="831"/>
      <c r="BB244" s="831"/>
      <c r="BC244" s="831"/>
      <c r="BD244" s="831"/>
      <c r="BE244" s="831"/>
      <c r="BF244" s="831"/>
      <c r="BG244" s="831"/>
      <c r="BH244" s="831"/>
      <c r="BI244" s="831"/>
      <c r="BJ244" s="831"/>
      <c r="BK244" s="831"/>
      <c r="BL244" s="831"/>
      <c r="BM244" s="831"/>
      <c r="BN244" s="691"/>
    </row>
    <row r="245" spans="1:66"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v>316170</v>
      </c>
      <c r="Y245" s="8"/>
      <c r="Z245" s="8">
        <v>0</v>
      </c>
      <c r="AA245" s="8">
        <v>0</v>
      </c>
      <c r="AB245" s="1130">
        <v>75.089249999999993</v>
      </c>
      <c r="AC245" s="89">
        <v>0</v>
      </c>
      <c r="AD245" s="1130">
        <v>58.032449999999997</v>
      </c>
      <c r="AE245" s="1129">
        <v>0</v>
      </c>
      <c r="AF245" s="1130">
        <v>5.9142499999999991</v>
      </c>
      <c r="AG245" s="1130">
        <v>74.363749999999996</v>
      </c>
      <c r="AH245" s="8">
        <v>0</v>
      </c>
      <c r="AI245" s="89"/>
      <c r="AJ245" s="8">
        <v>0</v>
      </c>
      <c r="AK245" s="1130">
        <v>82</v>
      </c>
      <c r="AL245" s="8">
        <v>0</v>
      </c>
      <c r="AM245" s="1081">
        <v>0</v>
      </c>
      <c r="AN245" s="89">
        <v>0</v>
      </c>
      <c r="AO245" s="89"/>
      <c r="AP245" s="1082">
        <v>0</v>
      </c>
      <c r="AQ245" s="831"/>
      <c r="AR245" s="831"/>
      <c r="AS245" s="831"/>
      <c r="AT245" s="831"/>
      <c r="AU245" s="831"/>
      <c r="AV245" s="831"/>
      <c r="AW245" s="831"/>
      <c r="AX245" s="831"/>
      <c r="AY245" s="831"/>
      <c r="AZ245" s="831"/>
      <c r="BA245" s="831"/>
      <c r="BB245" s="831"/>
      <c r="BC245" s="831"/>
      <c r="BD245" s="831"/>
      <c r="BE245" s="831"/>
      <c r="BF245" s="831"/>
      <c r="BG245" s="831"/>
      <c r="BH245" s="831"/>
      <c r="BI245" s="831"/>
      <c r="BJ245" s="831"/>
      <c r="BK245" s="831"/>
      <c r="BL245" s="831"/>
      <c r="BM245" s="831"/>
      <c r="BN245" s="691"/>
    </row>
    <row r="246" spans="1:66"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
        <v>316170</v>
      </c>
      <c r="Y246" s="8"/>
      <c r="Z246" s="8">
        <v>0</v>
      </c>
      <c r="AA246" s="8">
        <v>0</v>
      </c>
      <c r="AB246" s="1130">
        <v>75.089249999999993</v>
      </c>
      <c r="AC246" s="89">
        <v>0</v>
      </c>
      <c r="AD246" s="1130">
        <v>58.032449999999997</v>
      </c>
      <c r="AE246" s="1129">
        <v>0</v>
      </c>
      <c r="AF246" s="1130">
        <v>5.9142499999999991</v>
      </c>
      <c r="AG246" s="1130">
        <v>74.363749999999996</v>
      </c>
      <c r="AH246" s="8">
        <v>0</v>
      </c>
      <c r="AI246" s="89"/>
      <c r="AJ246" s="8">
        <v>0</v>
      </c>
      <c r="AK246" s="1130">
        <v>82</v>
      </c>
      <c r="AL246" s="8">
        <v>0</v>
      </c>
      <c r="AM246" s="1081">
        <v>0</v>
      </c>
      <c r="AN246" s="89">
        <v>0</v>
      </c>
      <c r="AO246" s="89"/>
      <c r="AP246" s="1082">
        <v>0</v>
      </c>
      <c r="AQ246" s="831"/>
      <c r="AR246" s="831"/>
      <c r="AS246" s="831"/>
      <c r="AT246" s="831"/>
      <c r="AU246" s="831"/>
      <c r="AV246" s="831"/>
      <c r="AW246" s="831"/>
      <c r="AX246" s="831"/>
      <c r="AY246" s="831"/>
      <c r="AZ246" s="831"/>
      <c r="BA246" s="831"/>
      <c r="BB246" s="831"/>
      <c r="BC246" s="831"/>
      <c r="BD246" s="831"/>
      <c r="BE246" s="831"/>
      <c r="BF246" s="831"/>
      <c r="BG246" s="831"/>
      <c r="BH246" s="831"/>
      <c r="BI246" s="831"/>
      <c r="BJ246" s="831"/>
      <c r="BK246" s="831"/>
      <c r="BL246" s="831"/>
      <c r="BM246" s="831"/>
      <c r="BN246" s="691"/>
    </row>
    <row r="247" spans="1:66"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v>316170</v>
      </c>
      <c r="Y247" s="8"/>
      <c r="Z247" s="8">
        <v>0</v>
      </c>
      <c r="AA247" s="8">
        <v>0</v>
      </c>
      <c r="AB247" s="1130">
        <v>75.089249999999993</v>
      </c>
      <c r="AC247" s="89">
        <v>0</v>
      </c>
      <c r="AD247" s="1130">
        <v>58.032449999999997</v>
      </c>
      <c r="AE247" s="1129">
        <v>0</v>
      </c>
      <c r="AF247" s="1130">
        <v>5.9142499999999991</v>
      </c>
      <c r="AG247" s="1130">
        <v>74.363749999999996</v>
      </c>
      <c r="AH247" s="8">
        <v>0</v>
      </c>
      <c r="AI247" s="89"/>
      <c r="AJ247" s="8">
        <v>0</v>
      </c>
      <c r="AK247" s="1130">
        <v>82</v>
      </c>
      <c r="AL247" s="8">
        <v>0</v>
      </c>
      <c r="AM247" s="1081">
        <v>0</v>
      </c>
      <c r="AN247" s="89">
        <v>0</v>
      </c>
      <c r="AO247" s="89"/>
      <c r="AP247" s="1082">
        <v>0</v>
      </c>
      <c r="AQ247" s="831"/>
      <c r="AR247" s="831"/>
      <c r="AS247" s="831"/>
      <c r="AT247" s="831"/>
      <c r="AU247" s="831"/>
      <c r="AV247" s="831"/>
      <c r="AW247" s="831"/>
      <c r="AX247" s="831"/>
      <c r="AY247" s="831"/>
      <c r="AZ247" s="831"/>
      <c r="BA247" s="831"/>
      <c r="BB247" s="831"/>
      <c r="BC247" s="831"/>
      <c r="BD247" s="831"/>
      <c r="BE247" s="831"/>
      <c r="BF247" s="831"/>
      <c r="BG247" s="831"/>
      <c r="BH247" s="831"/>
      <c r="BI247" s="831"/>
      <c r="BJ247" s="831"/>
      <c r="BK247" s="831"/>
      <c r="BL247" s="831"/>
      <c r="BM247" s="831"/>
      <c r="BN247" s="691"/>
    </row>
    <row r="248" spans="1:66" s="144" customFormat="1" ht="15.75" customHeight="1">
      <c r="A248" s="994"/>
      <c r="B248" s="994"/>
      <c r="C248" s="236"/>
      <c r="D248" s="236"/>
      <c r="E248" s="236"/>
      <c r="F248" s="371"/>
      <c r="G248" s="865">
        <v>11</v>
      </c>
      <c r="H248" s="859">
        <v>2008</v>
      </c>
      <c r="I248" s="866">
        <v>2009</v>
      </c>
      <c r="J248" s="866">
        <v>2009</v>
      </c>
      <c r="K248" s="621">
        <v>0</v>
      </c>
      <c r="L248" s="1081">
        <v>0</v>
      </c>
      <c r="M248" s="89">
        <v>2069987.4999999998</v>
      </c>
      <c r="N248" s="89">
        <v>0</v>
      </c>
      <c r="O248" s="1082">
        <v>2069987.4999999998</v>
      </c>
      <c r="P248" s="598">
        <v>2069987.4999999998</v>
      </c>
      <c r="Q248" s="776">
        <v>2399682.8428750709</v>
      </c>
      <c r="R248" s="776">
        <v>0</v>
      </c>
      <c r="S248" s="776">
        <v>0</v>
      </c>
      <c r="T248" s="533">
        <v>0</v>
      </c>
      <c r="U248" s="1083">
        <v>0</v>
      </c>
      <c r="V248" s="831">
        <v>0</v>
      </c>
      <c r="W248" s="897"/>
      <c r="X248" s="8">
        <v>316170</v>
      </c>
      <c r="Y248" s="8"/>
      <c r="Z248" s="8">
        <v>0</v>
      </c>
      <c r="AA248" s="8">
        <v>0</v>
      </c>
      <c r="AB248" s="1130">
        <v>75.089249999999993</v>
      </c>
      <c r="AC248" s="89">
        <v>0</v>
      </c>
      <c r="AD248" s="1130">
        <v>58.032449999999997</v>
      </c>
      <c r="AE248" s="1129">
        <v>0</v>
      </c>
      <c r="AF248" s="1130">
        <v>5.9142499999999991</v>
      </c>
      <c r="AG248" s="1130">
        <v>74.363749999999996</v>
      </c>
      <c r="AH248" s="8">
        <v>0</v>
      </c>
      <c r="AI248" s="89">
        <v>2069987.4999999998</v>
      </c>
      <c r="AJ248" s="8">
        <v>0</v>
      </c>
      <c r="AK248" s="1130">
        <v>82</v>
      </c>
      <c r="AL248" s="8">
        <v>0</v>
      </c>
      <c r="AM248" s="1081">
        <v>0</v>
      </c>
      <c r="AN248" s="89">
        <v>2069987.4999999998</v>
      </c>
      <c r="AO248" s="89"/>
      <c r="AP248" s="1082">
        <v>2069987.4999999998</v>
      </c>
      <c r="AQ248" s="831"/>
      <c r="AR248" s="831"/>
      <c r="AS248" s="831"/>
      <c r="AT248" s="831"/>
      <c r="AU248" s="831"/>
      <c r="AV248" s="831"/>
      <c r="AW248" s="831"/>
      <c r="AX248" s="831"/>
      <c r="AY248" s="831"/>
      <c r="AZ248" s="831"/>
      <c r="BA248" s="831"/>
      <c r="BB248" s="831"/>
      <c r="BC248" s="831"/>
      <c r="BD248" s="831"/>
      <c r="BE248" s="831"/>
      <c r="BF248" s="831"/>
      <c r="BG248" s="831"/>
      <c r="BH248" s="831"/>
      <c r="BI248" s="831"/>
      <c r="BJ248" s="831"/>
      <c r="BK248" s="831"/>
      <c r="BL248" s="831"/>
      <c r="BM248" s="831"/>
      <c r="BN248" s="691"/>
    </row>
    <row r="249" spans="1:66"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v>316170</v>
      </c>
      <c r="Y249" s="8"/>
      <c r="Z249" s="8">
        <v>0</v>
      </c>
      <c r="AA249" s="8">
        <v>0</v>
      </c>
      <c r="AB249" s="1130">
        <v>75.089249999999993</v>
      </c>
      <c r="AC249" s="89">
        <v>0</v>
      </c>
      <c r="AD249" s="1130">
        <v>58.032449999999997</v>
      </c>
      <c r="AE249" s="1129">
        <v>0</v>
      </c>
      <c r="AF249" s="1130">
        <v>5.9142499999999991</v>
      </c>
      <c r="AG249" s="1130">
        <v>74.363749999999996</v>
      </c>
      <c r="AH249" s="8">
        <v>0</v>
      </c>
      <c r="AI249" s="89"/>
      <c r="AJ249" s="8">
        <v>0</v>
      </c>
      <c r="AK249" s="1130">
        <v>82</v>
      </c>
      <c r="AL249" s="8">
        <v>0</v>
      </c>
      <c r="AM249" s="1081">
        <v>0</v>
      </c>
      <c r="AN249" s="89">
        <v>0</v>
      </c>
      <c r="AO249" s="89"/>
      <c r="AP249" s="1082">
        <v>0</v>
      </c>
      <c r="AQ249" s="831"/>
      <c r="AR249" s="831"/>
      <c r="AS249" s="831"/>
      <c r="AT249" s="831"/>
      <c r="AU249" s="831"/>
      <c r="AV249" s="831"/>
      <c r="AW249" s="831"/>
      <c r="AX249" s="831"/>
      <c r="AY249" s="831"/>
      <c r="AZ249" s="831"/>
      <c r="BA249" s="831"/>
      <c r="BB249" s="831"/>
      <c r="BC249" s="831"/>
      <c r="BD249" s="831"/>
      <c r="BE249" s="831"/>
      <c r="BF249" s="831"/>
      <c r="BG249" s="831"/>
      <c r="BH249" s="831"/>
      <c r="BI249" s="831"/>
      <c r="BJ249" s="831"/>
      <c r="BK249" s="831"/>
      <c r="BL249" s="831"/>
      <c r="BM249" s="831"/>
      <c r="BN249" s="691"/>
    </row>
    <row r="250" spans="1:66"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v>316170</v>
      </c>
      <c r="Y250" s="8"/>
      <c r="Z250" s="8">
        <v>0</v>
      </c>
      <c r="AA250" s="8">
        <v>0</v>
      </c>
      <c r="AB250" s="1130">
        <v>75.089249999999993</v>
      </c>
      <c r="AC250" s="89">
        <v>0</v>
      </c>
      <c r="AD250" s="1130">
        <v>58.032449999999997</v>
      </c>
      <c r="AE250" s="1129">
        <v>0</v>
      </c>
      <c r="AF250" s="1130">
        <v>5.9142499999999991</v>
      </c>
      <c r="AG250" s="1130">
        <v>74.363749999999996</v>
      </c>
      <c r="AH250" s="8">
        <v>0</v>
      </c>
      <c r="AI250" s="89"/>
      <c r="AJ250" s="8">
        <v>0</v>
      </c>
      <c r="AK250" s="1130">
        <v>82</v>
      </c>
      <c r="AL250" s="8">
        <v>0</v>
      </c>
      <c r="AM250" s="1081">
        <v>0</v>
      </c>
      <c r="AN250" s="89">
        <v>0</v>
      </c>
      <c r="AO250" s="89"/>
      <c r="AP250" s="1082">
        <v>0</v>
      </c>
      <c r="AQ250" s="831"/>
      <c r="AR250" s="831"/>
      <c r="AS250" s="831"/>
      <c r="AT250" s="831"/>
      <c r="AU250" s="831"/>
      <c r="AV250" s="831"/>
      <c r="AW250" s="831"/>
      <c r="AX250" s="831"/>
      <c r="AY250" s="831"/>
      <c r="AZ250" s="831"/>
      <c r="BA250" s="831"/>
      <c r="BB250" s="831"/>
      <c r="BC250" s="831"/>
      <c r="BD250" s="831"/>
      <c r="BE250" s="831"/>
      <c r="BF250" s="831"/>
      <c r="BG250" s="831"/>
      <c r="BH250" s="831"/>
      <c r="BI250" s="831"/>
      <c r="BJ250" s="831"/>
      <c r="BK250" s="831"/>
      <c r="BL250" s="831"/>
      <c r="BM250" s="831"/>
      <c r="BN250" s="691"/>
    </row>
    <row r="251" spans="1:66"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v>316170</v>
      </c>
      <c r="Y251" s="8"/>
      <c r="Z251" s="8">
        <v>0</v>
      </c>
      <c r="AA251" s="8">
        <v>0</v>
      </c>
      <c r="AB251" s="1130">
        <v>75.089249999999993</v>
      </c>
      <c r="AC251" s="89">
        <v>0</v>
      </c>
      <c r="AD251" s="1130">
        <v>58.032449999999997</v>
      </c>
      <c r="AE251" s="1129">
        <v>0</v>
      </c>
      <c r="AF251" s="1130">
        <v>5.9142499999999991</v>
      </c>
      <c r="AG251" s="1130">
        <v>74.363749999999996</v>
      </c>
      <c r="AH251" s="8">
        <v>0</v>
      </c>
      <c r="AI251" s="89"/>
      <c r="AJ251" s="8">
        <v>0</v>
      </c>
      <c r="AK251" s="1130">
        <v>82</v>
      </c>
      <c r="AL251" s="8">
        <v>0</v>
      </c>
      <c r="AM251" s="1081">
        <v>0</v>
      </c>
      <c r="AN251" s="89">
        <v>0</v>
      </c>
      <c r="AO251" s="89"/>
      <c r="AP251" s="1082">
        <v>0</v>
      </c>
      <c r="AQ251" s="831"/>
      <c r="AR251" s="831"/>
      <c r="AS251" s="831"/>
      <c r="AT251" s="831"/>
      <c r="AU251" s="831"/>
      <c r="AV251" s="831"/>
      <c r="AW251" s="831"/>
      <c r="AX251" s="831"/>
      <c r="AY251" s="831"/>
      <c r="AZ251" s="831"/>
      <c r="BA251" s="831"/>
      <c r="BB251" s="831"/>
      <c r="BC251" s="831"/>
      <c r="BD251" s="831"/>
      <c r="BE251" s="831"/>
      <c r="BF251" s="831"/>
      <c r="BG251" s="831"/>
      <c r="BH251" s="831"/>
      <c r="BI251" s="831"/>
      <c r="BJ251" s="831"/>
      <c r="BK251" s="831"/>
      <c r="BL251" s="831"/>
      <c r="BM251" s="831"/>
      <c r="BN251" s="691"/>
    </row>
    <row r="252" spans="1:66"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v>316170</v>
      </c>
      <c r="Y252" s="8"/>
      <c r="Z252" s="8">
        <v>0</v>
      </c>
      <c r="AA252" s="8">
        <v>0</v>
      </c>
      <c r="AB252" s="1130">
        <v>75.089249999999993</v>
      </c>
      <c r="AC252" s="89">
        <v>0</v>
      </c>
      <c r="AD252" s="1130">
        <v>58.032449999999997</v>
      </c>
      <c r="AE252" s="1129">
        <v>0</v>
      </c>
      <c r="AF252" s="1130">
        <v>5.9142499999999991</v>
      </c>
      <c r="AG252" s="1130">
        <v>74.363749999999996</v>
      </c>
      <c r="AH252" s="8">
        <v>0</v>
      </c>
      <c r="AI252" s="89"/>
      <c r="AJ252" s="8">
        <v>0</v>
      </c>
      <c r="AK252" s="1130">
        <v>82</v>
      </c>
      <c r="AL252" s="8">
        <v>0</v>
      </c>
      <c r="AM252" s="1081">
        <v>0</v>
      </c>
      <c r="AN252" s="89">
        <v>0</v>
      </c>
      <c r="AO252" s="89"/>
      <c r="AP252" s="1082">
        <v>0</v>
      </c>
      <c r="AQ252" s="831"/>
      <c r="AR252" s="831"/>
      <c r="AS252" s="831"/>
      <c r="AT252" s="831"/>
      <c r="AU252" s="831"/>
      <c r="AV252" s="831"/>
      <c r="AW252" s="831"/>
      <c r="AX252" s="831"/>
      <c r="AY252" s="831"/>
      <c r="AZ252" s="831"/>
      <c r="BA252" s="831"/>
      <c r="BB252" s="831"/>
      <c r="BC252" s="831"/>
      <c r="BD252" s="831"/>
      <c r="BE252" s="831"/>
      <c r="BF252" s="831"/>
      <c r="BG252" s="831"/>
      <c r="BH252" s="831"/>
      <c r="BI252" s="831"/>
      <c r="BJ252" s="831"/>
      <c r="BK252" s="831"/>
      <c r="BL252" s="831"/>
      <c r="BM252" s="831"/>
      <c r="BN252" s="691"/>
    </row>
    <row r="253" spans="1:66"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v>316170</v>
      </c>
      <c r="Y253" s="8"/>
      <c r="Z253" s="8">
        <v>0</v>
      </c>
      <c r="AA253" s="8">
        <v>0</v>
      </c>
      <c r="AB253" s="1130">
        <v>75.089249999999993</v>
      </c>
      <c r="AC253" s="89">
        <v>0</v>
      </c>
      <c r="AD253" s="1130">
        <v>58.032449999999997</v>
      </c>
      <c r="AE253" s="1129">
        <v>0</v>
      </c>
      <c r="AF253" s="1130">
        <v>5.9142499999999991</v>
      </c>
      <c r="AG253" s="1130">
        <v>74.363749999999996</v>
      </c>
      <c r="AH253" s="8">
        <v>0</v>
      </c>
      <c r="AI253" s="89"/>
      <c r="AJ253" s="8">
        <v>0</v>
      </c>
      <c r="AK253" s="1130">
        <v>82</v>
      </c>
      <c r="AL253" s="8">
        <v>0</v>
      </c>
      <c r="AM253" s="1081">
        <v>0</v>
      </c>
      <c r="AN253" s="89">
        <v>0</v>
      </c>
      <c r="AO253" s="89"/>
      <c r="AP253" s="1082">
        <v>0</v>
      </c>
      <c r="AQ253" s="831"/>
      <c r="AR253" s="831"/>
      <c r="AS253" s="831"/>
      <c r="AT253" s="831"/>
      <c r="AU253" s="831"/>
      <c r="AV253" s="831"/>
      <c r="AW253" s="831"/>
      <c r="AX253" s="831"/>
      <c r="AY253" s="831"/>
      <c r="AZ253" s="831"/>
      <c r="BA253" s="831"/>
      <c r="BB253" s="831"/>
      <c r="BC253" s="831"/>
      <c r="BD253" s="831"/>
      <c r="BE253" s="831"/>
      <c r="BF253" s="831"/>
      <c r="BG253" s="831"/>
      <c r="BH253" s="831"/>
      <c r="BI253" s="831"/>
      <c r="BJ253" s="831"/>
      <c r="BK253" s="831"/>
      <c r="BL253" s="831"/>
      <c r="BM253" s="831"/>
      <c r="BN253" s="691"/>
    </row>
    <row r="254" spans="1:66"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v>316170</v>
      </c>
      <c r="Y254" s="8"/>
      <c r="Z254" s="8">
        <v>0</v>
      </c>
      <c r="AA254" s="8">
        <v>0</v>
      </c>
      <c r="AB254" s="1130">
        <v>75.089249999999993</v>
      </c>
      <c r="AC254" s="89">
        <v>0</v>
      </c>
      <c r="AD254" s="1130">
        <v>58.032449999999997</v>
      </c>
      <c r="AE254" s="1129">
        <v>0</v>
      </c>
      <c r="AF254" s="1130">
        <v>5.9142499999999991</v>
      </c>
      <c r="AG254" s="1130">
        <v>74.363749999999996</v>
      </c>
      <c r="AH254" s="8">
        <v>0</v>
      </c>
      <c r="AI254" s="89"/>
      <c r="AJ254" s="8">
        <v>0</v>
      </c>
      <c r="AK254" s="1130">
        <v>82</v>
      </c>
      <c r="AL254" s="8">
        <v>0</v>
      </c>
      <c r="AM254" s="1081">
        <v>0</v>
      </c>
      <c r="AN254" s="89">
        <v>0</v>
      </c>
      <c r="AO254" s="89"/>
      <c r="AP254" s="1082">
        <v>0</v>
      </c>
      <c r="AQ254" s="831"/>
      <c r="AR254" s="831"/>
      <c r="AS254" s="831"/>
      <c r="AT254" s="831"/>
      <c r="AU254" s="831"/>
      <c r="AV254" s="831"/>
      <c r="AW254" s="831"/>
      <c r="AX254" s="831"/>
      <c r="AY254" s="831"/>
      <c r="AZ254" s="831"/>
      <c r="BA254" s="831"/>
      <c r="BB254" s="831"/>
      <c r="BC254" s="831"/>
      <c r="BD254" s="831"/>
      <c r="BE254" s="831"/>
      <c r="BF254" s="831"/>
      <c r="BG254" s="831"/>
      <c r="BH254" s="831"/>
      <c r="BI254" s="831"/>
      <c r="BJ254" s="831"/>
      <c r="BK254" s="831"/>
      <c r="BL254" s="831"/>
      <c r="BM254" s="831"/>
      <c r="BN254" s="691"/>
    </row>
    <row r="255" spans="1:66"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v>316170</v>
      </c>
      <c r="Y255" s="8"/>
      <c r="Z255" s="8">
        <v>0</v>
      </c>
      <c r="AA255" s="8">
        <v>0</v>
      </c>
      <c r="AB255" s="1130">
        <v>75.089249999999993</v>
      </c>
      <c r="AC255" s="89">
        <v>0</v>
      </c>
      <c r="AD255" s="1130">
        <v>58.032449999999997</v>
      </c>
      <c r="AE255" s="1129">
        <v>0</v>
      </c>
      <c r="AF255" s="1130">
        <v>5.9142499999999991</v>
      </c>
      <c r="AG255" s="1130">
        <v>74.363749999999996</v>
      </c>
      <c r="AH255" s="8">
        <v>0</v>
      </c>
      <c r="AI255" s="89"/>
      <c r="AJ255" s="8">
        <v>0</v>
      </c>
      <c r="AK255" s="1130">
        <v>82</v>
      </c>
      <c r="AL255" s="8">
        <v>0</v>
      </c>
      <c r="AM255" s="1081">
        <v>0</v>
      </c>
      <c r="AN255" s="89">
        <v>0</v>
      </c>
      <c r="AO255" s="89"/>
      <c r="AP255" s="1082">
        <v>0</v>
      </c>
      <c r="AQ255" s="831"/>
      <c r="AR255" s="831"/>
      <c r="AS255" s="831"/>
      <c r="AT255" s="831"/>
      <c r="AU255" s="831"/>
      <c r="AV255" s="831"/>
      <c r="AW255" s="831"/>
      <c r="AX255" s="831"/>
      <c r="AY255" s="831"/>
      <c r="AZ255" s="831"/>
      <c r="BA255" s="831"/>
      <c r="BB255" s="831"/>
      <c r="BC255" s="831"/>
      <c r="BD255" s="831"/>
      <c r="BE255" s="831"/>
      <c r="BF255" s="831"/>
      <c r="BG255" s="831"/>
      <c r="BH255" s="831"/>
      <c r="BI255" s="831"/>
      <c r="BJ255" s="831"/>
      <c r="BK255" s="831"/>
      <c r="BL255" s="831"/>
      <c r="BM255" s="831"/>
      <c r="BN255" s="691"/>
    </row>
    <row r="256" spans="1:66"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v>316170</v>
      </c>
      <c r="Y256" s="8"/>
      <c r="Z256" s="8">
        <v>0</v>
      </c>
      <c r="AA256" s="8">
        <v>0</v>
      </c>
      <c r="AB256" s="1130">
        <v>77.717373749999993</v>
      </c>
      <c r="AC256" s="89">
        <v>0</v>
      </c>
      <c r="AD256" s="1130">
        <v>60.063585749999994</v>
      </c>
      <c r="AE256" s="1129">
        <v>0</v>
      </c>
      <c r="AF256" s="1130">
        <v>0</v>
      </c>
      <c r="AG256" s="1130">
        <v>74.08</v>
      </c>
      <c r="AH256" s="1130">
        <v>74.08</v>
      </c>
      <c r="AI256" s="89"/>
      <c r="AJ256" s="8">
        <v>0</v>
      </c>
      <c r="AK256" s="1130">
        <v>80</v>
      </c>
      <c r="AL256" s="8">
        <v>0</v>
      </c>
      <c r="AM256" s="1081">
        <v>0</v>
      </c>
      <c r="AN256" s="89">
        <v>0</v>
      </c>
      <c r="AO256" s="89"/>
      <c r="AP256" s="1082">
        <v>0</v>
      </c>
      <c r="AQ256" s="831"/>
      <c r="AR256" s="831"/>
      <c r="AS256" s="831"/>
      <c r="AT256" s="831"/>
      <c r="AU256" s="831"/>
      <c r="AV256" s="831"/>
      <c r="AW256" s="831"/>
      <c r="AX256" s="831"/>
      <c r="AY256" s="831"/>
      <c r="AZ256" s="831"/>
      <c r="BA256" s="831"/>
      <c r="BB256" s="831"/>
      <c r="BC256" s="831"/>
      <c r="BD256" s="831"/>
      <c r="BE256" s="831"/>
      <c r="BF256" s="831"/>
      <c r="BG256" s="831"/>
      <c r="BH256" s="831"/>
      <c r="BI256" s="831"/>
      <c r="BJ256" s="831"/>
      <c r="BK256" s="831"/>
      <c r="BL256" s="831"/>
      <c r="BM256" s="831"/>
      <c r="BN256" s="691"/>
    </row>
    <row r="257" spans="1:66"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v>316170</v>
      </c>
      <c r="Y257" s="8"/>
      <c r="Z257" s="8">
        <v>0</v>
      </c>
      <c r="AA257" s="8">
        <v>0</v>
      </c>
      <c r="AB257" s="1130">
        <v>77.717373749999993</v>
      </c>
      <c r="AC257" s="89">
        <v>0</v>
      </c>
      <c r="AD257" s="1130">
        <v>60.063585749999994</v>
      </c>
      <c r="AE257" s="1129">
        <v>0</v>
      </c>
      <c r="AF257" s="1130">
        <v>0</v>
      </c>
      <c r="AG257" s="1130">
        <v>74.08</v>
      </c>
      <c r="AH257" s="1130">
        <v>74.08</v>
      </c>
      <c r="AI257" s="89"/>
      <c r="AJ257" s="8">
        <v>0</v>
      </c>
      <c r="AK257" s="1130">
        <v>80</v>
      </c>
      <c r="AL257" s="8">
        <v>0</v>
      </c>
      <c r="AM257" s="1081">
        <v>0</v>
      </c>
      <c r="AN257" s="89">
        <v>0</v>
      </c>
      <c r="AO257" s="89"/>
      <c r="AP257" s="1082">
        <v>0</v>
      </c>
      <c r="AQ257" s="831"/>
      <c r="AR257" s="831"/>
      <c r="AS257" s="831"/>
      <c r="AT257" s="831"/>
      <c r="AU257" s="831"/>
      <c r="AV257" s="831"/>
      <c r="AW257" s="831"/>
      <c r="AX257" s="831"/>
      <c r="AY257" s="831"/>
      <c r="AZ257" s="831"/>
      <c r="BA257" s="831"/>
      <c r="BB257" s="831"/>
      <c r="BC257" s="831"/>
      <c r="BD257" s="831"/>
      <c r="BE257" s="831"/>
      <c r="BF257" s="831"/>
      <c r="BG257" s="831"/>
      <c r="BH257" s="831"/>
      <c r="BI257" s="831"/>
      <c r="BJ257" s="831"/>
      <c r="BK257" s="831"/>
      <c r="BL257" s="831"/>
      <c r="BM257" s="831"/>
      <c r="BN257" s="691"/>
    </row>
    <row r="258" spans="1:66"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v>316170</v>
      </c>
      <c r="Y258" s="8"/>
      <c r="Z258" s="8">
        <v>0</v>
      </c>
      <c r="AA258" s="8">
        <v>0</v>
      </c>
      <c r="AB258" s="1130">
        <v>77.717373749999993</v>
      </c>
      <c r="AC258" s="89">
        <v>0</v>
      </c>
      <c r="AD258" s="1130">
        <v>60.063585749999994</v>
      </c>
      <c r="AE258" s="1129">
        <v>0</v>
      </c>
      <c r="AF258" s="1130">
        <v>0</v>
      </c>
      <c r="AG258" s="1130">
        <v>74.08</v>
      </c>
      <c r="AH258" s="1130">
        <v>74.08</v>
      </c>
      <c r="AI258" s="89"/>
      <c r="AJ258" s="8">
        <v>0</v>
      </c>
      <c r="AK258" s="1130">
        <v>80</v>
      </c>
      <c r="AL258" s="8">
        <v>0</v>
      </c>
      <c r="AM258" s="1081">
        <v>0</v>
      </c>
      <c r="AN258" s="89">
        <v>0</v>
      </c>
      <c r="AO258" s="89"/>
      <c r="AP258" s="1082">
        <v>0</v>
      </c>
      <c r="AQ258" s="831"/>
      <c r="AR258" s="831"/>
      <c r="AS258" s="831"/>
      <c r="AT258" s="831"/>
      <c r="AU258" s="831"/>
      <c r="AV258" s="831"/>
      <c r="AW258" s="831"/>
      <c r="AX258" s="831"/>
      <c r="AY258" s="831"/>
      <c r="AZ258" s="831"/>
      <c r="BA258" s="831"/>
      <c r="BB258" s="831"/>
      <c r="BC258" s="831"/>
      <c r="BD258" s="831"/>
      <c r="BE258" s="831"/>
      <c r="BF258" s="831"/>
      <c r="BG258" s="831"/>
      <c r="BH258" s="831"/>
      <c r="BI258" s="831"/>
      <c r="BJ258" s="831"/>
      <c r="BK258" s="831"/>
      <c r="BL258" s="831"/>
      <c r="BM258" s="831"/>
      <c r="BN258" s="691"/>
    </row>
    <row r="259" spans="1:66"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v>316170</v>
      </c>
      <c r="Y259" s="8"/>
      <c r="Z259" s="8">
        <v>0</v>
      </c>
      <c r="AA259" s="8">
        <v>0</v>
      </c>
      <c r="AB259" s="1130">
        <v>77.717373749999993</v>
      </c>
      <c r="AC259" s="89">
        <v>0</v>
      </c>
      <c r="AD259" s="1130">
        <v>60.063585749999994</v>
      </c>
      <c r="AE259" s="1129">
        <v>0</v>
      </c>
      <c r="AF259" s="1130">
        <v>0</v>
      </c>
      <c r="AG259" s="1130">
        <v>74.08</v>
      </c>
      <c r="AH259" s="1130">
        <v>74.08</v>
      </c>
      <c r="AI259" s="89"/>
      <c r="AJ259" s="8">
        <v>0</v>
      </c>
      <c r="AK259" s="1130">
        <v>80</v>
      </c>
      <c r="AL259" s="8">
        <v>0</v>
      </c>
      <c r="AM259" s="1081">
        <v>0</v>
      </c>
      <c r="AN259" s="89">
        <v>0</v>
      </c>
      <c r="AO259" s="89"/>
      <c r="AP259" s="1082">
        <v>0</v>
      </c>
      <c r="AQ259" s="831"/>
      <c r="AR259" s="831"/>
      <c r="AS259" s="831"/>
      <c r="AT259" s="831"/>
      <c r="AU259" s="831"/>
      <c r="AV259" s="831"/>
      <c r="AW259" s="831"/>
      <c r="AX259" s="831"/>
      <c r="AY259" s="831"/>
      <c r="AZ259" s="831"/>
      <c r="BA259" s="831"/>
      <c r="BB259" s="831"/>
      <c r="BC259" s="831"/>
      <c r="BD259" s="831"/>
      <c r="BE259" s="831"/>
      <c r="BF259" s="831"/>
      <c r="BG259" s="831"/>
      <c r="BH259" s="831"/>
      <c r="BI259" s="831"/>
      <c r="BJ259" s="831"/>
      <c r="BK259" s="831"/>
      <c r="BL259" s="831"/>
      <c r="BM259" s="831"/>
      <c r="BN259" s="691"/>
    </row>
    <row r="260" spans="1:66"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v>316170</v>
      </c>
      <c r="Y260" s="8"/>
      <c r="Z260" s="8">
        <v>0</v>
      </c>
      <c r="AA260" s="8">
        <v>0</v>
      </c>
      <c r="AB260" s="1130">
        <v>77.717373749999993</v>
      </c>
      <c r="AC260" s="89">
        <v>0</v>
      </c>
      <c r="AD260" s="1130">
        <v>60.063585749999994</v>
      </c>
      <c r="AE260" s="1129">
        <v>0</v>
      </c>
      <c r="AF260" s="1130">
        <v>0</v>
      </c>
      <c r="AG260" s="1130">
        <v>74.08</v>
      </c>
      <c r="AH260" s="1130">
        <v>74.08</v>
      </c>
      <c r="AI260" s="89"/>
      <c r="AJ260" s="8">
        <v>0</v>
      </c>
      <c r="AK260" s="1130">
        <v>80</v>
      </c>
      <c r="AL260" s="8">
        <v>0</v>
      </c>
      <c r="AM260" s="1081">
        <v>0</v>
      </c>
      <c r="AN260" s="89">
        <v>0</v>
      </c>
      <c r="AO260" s="89"/>
      <c r="AP260" s="1082">
        <v>0</v>
      </c>
      <c r="AQ260" s="831"/>
      <c r="AR260" s="831"/>
      <c r="AS260" s="831"/>
      <c r="AT260" s="831"/>
      <c r="AU260" s="831"/>
      <c r="AV260" s="831"/>
      <c r="AW260" s="831"/>
      <c r="AX260" s="831"/>
      <c r="AY260" s="831"/>
      <c r="AZ260" s="831"/>
      <c r="BA260" s="831"/>
      <c r="BB260" s="831"/>
      <c r="BC260" s="831"/>
      <c r="BD260" s="831"/>
      <c r="BE260" s="831"/>
      <c r="BF260" s="831"/>
      <c r="BG260" s="831"/>
      <c r="BH260" s="831"/>
      <c r="BI260" s="831"/>
      <c r="BJ260" s="831"/>
      <c r="BK260" s="831"/>
      <c r="BL260" s="831"/>
      <c r="BM260" s="831"/>
      <c r="BN260" s="691"/>
    </row>
    <row r="261" spans="1:66"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v>316170</v>
      </c>
      <c r="Y261" s="8"/>
      <c r="Z261" s="8">
        <v>0</v>
      </c>
      <c r="AA261" s="8">
        <v>0</v>
      </c>
      <c r="AB261" s="1130">
        <v>77.717373749999993</v>
      </c>
      <c r="AC261" s="89">
        <v>0</v>
      </c>
      <c r="AD261" s="1130">
        <v>60.063585749999994</v>
      </c>
      <c r="AE261" s="1129">
        <v>0</v>
      </c>
      <c r="AF261" s="1130">
        <v>0</v>
      </c>
      <c r="AG261" s="1130">
        <v>74.08</v>
      </c>
      <c r="AH261" s="1130">
        <v>74.08</v>
      </c>
      <c r="AI261" s="89"/>
      <c r="AJ261" s="8">
        <v>0</v>
      </c>
      <c r="AK261" s="1130">
        <v>80</v>
      </c>
      <c r="AL261" s="8">
        <v>0</v>
      </c>
      <c r="AM261" s="1081">
        <v>0</v>
      </c>
      <c r="AN261" s="89">
        <v>0</v>
      </c>
      <c r="AO261" s="89"/>
      <c r="AP261" s="1082">
        <v>0</v>
      </c>
      <c r="AQ261" s="831"/>
      <c r="AR261" s="831"/>
      <c r="AS261" s="831"/>
      <c r="AT261" s="831"/>
      <c r="AU261" s="831"/>
      <c r="AV261" s="831"/>
      <c r="AW261" s="831"/>
      <c r="AX261" s="831"/>
      <c r="AY261" s="831"/>
      <c r="AZ261" s="831"/>
      <c r="BA261" s="831"/>
      <c r="BB261" s="831"/>
      <c r="BC261" s="831"/>
      <c r="BD261" s="831"/>
      <c r="BE261" s="831"/>
      <c r="BF261" s="831"/>
      <c r="BG261" s="831"/>
      <c r="BH261" s="831"/>
      <c r="BI261" s="831"/>
      <c r="BJ261" s="831"/>
      <c r="BK261" s="831"/>
      <c r="BL261" s="831"/>
      <c r="BM261" s="831"/>
      <c r="BN261" s="691"/>
    </row>
    <row r="262" spans="1:66"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v>316170</v>
      </c>
      <c r="Y262" s="8"/>
      <c r="Z262" s="8">
        <v>0</v>
      </c>
      <c r="AA262" s="8">
        <v>0</v>
      </c>
      <c r="AB262" s="1130">
        <v>0</v>
      </c>
      <c r="AC262" s="89">
        <v>0</v>
      </c>
      <c r="AD262" s="1130">
        <v>0</v>
      </c>
      <c r="AE262" s="1129">
        <v>0</v>
      </c>
      <c r="AF262" s="1130">
        <v>0</v>
      </c>
      <c r="AG262" s="1130">
        <v>74.08</v>
      </c>
      <c r="AH262" s="1130">
        <v>74.08</v>
      </c>
      <c r="AI262" s="89"/>
      <c r="AJ262" s="8">
        <v>0</v>
      </c>
      <c r="AK262" s="1130">
        <v>80</v>
      </c>
      <c r="AL262" s="8">
        <v>0</v>
      </c>
      <c r="AM262" s="1081">
        <v>0</v>
      </c>
      <c r="AN262" s="89">
        <v>0</v>
      </c>
      <c r="AO262" s="89"/>
      <c r="AP262" s="1082">
        <v>0</v>
      </c>
      <c r="AQ262" s="831"/>
      <c r="AR262" s="831"/>
      <c r="AS262" s="831"/>
      <c r="AT262" s="831"/>
      <c r="AU262" s="831"/>
      <c r="AV262" s="831"/>
      <c r="AW262" s="831"/>
      <c r="AX262" s="831"/>
      <c r="AY262" s="831"/>
      <c r="AZ262" s="831"/>
      <c r="BA262" s="831"/>
      <c r="BB262" s="831"/>
      <c r="BC262" s="831"/>
      <c r="BD262" s="831"/>
      <c r="BE262" s="831"/>
      <c r="BF262" s="831"/>
      <c r="BG262" s="831"/>
      <c r="BH262" s="831"/>
      <c r="BI262" s="831"/>
      <c r="BJ262" s="831"/>
      <c r="BK262" s="831"/>
      <c r="BL262" s="831"/>
      <c r="BM262" s="831"/>
      <c r="BN262" s="691"/>
    </row>
    <row r="263" spans="1:66"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v>316170</v>
      </c>
      <c r="Y263" s="8"/>
      <c r="Z263" s="8">
        <v>0</v>
      </c>
      <c r="AA263" s="8">
        <v>0</v>
      </c>
      <c r="AB263" s="1130">
        <v>0</v>
      </c>
      <c r="AC263" s="89">
        <v>0</v>
      </c>
      <c r="AD263" s="1130">
        <v>0</v>
      </c>
      <c r="AE263" s="1129">
        <v>0</v>
      </c>
      <c r="AF263" s="1130">
        <v>0</v>
      </c>
      <c r="AG263" s="1130">
        <v>74.08</v>
      </c>
      <c r="AH263" s="1130">
        <v>74.08</v>
      </c>
      <c r="AI263" s="89"/>
      <c r="AJ263" s="8">
        <v>0</v>
      </c>
      <c r="AK263" s="1130">
        <v>80</v>
      </c>
      <c r="AL263" s="8">
        <v>0</v>
      </c>
      <c r="AM263" s="1081">
        <v>0</v>
      </c>
      <c r="AN263" s="89">
        <v>0</v>
      </c>
      <c r="AO263" s="89"/>
      <c r="AP263" s="1082">
        <v>0</v>
      </c>
      <c r="AQ263" s="831"/>
      <c r="AR263" s="831"/>
      <c r="AS263" s="831"/>
      <c r="AT263" s="831"/>
      <c r="AU263" s="831"/>
      <c r="AV263" s="831"/>
      <c r="AW263" s="831"/>
      <c r="AX263" s="831"/>
      <c r="AY263" s="831"/>
      <c r="AZ263" s="831"/>
      <c r="BA263" s="831"/>
      <c r="BB263" s="831"/>
      <c r="BC263" s="831"/>
      <c r="BD263" s="831"/>
      <c r="BE263" s="831"/>
      <c r="BF263" s="831"/>
      <c r="BG263" s="831"/>
      <c r="BH263" s="831"/>
      <c r="BI263" s="831"/>
      <c r="BJ263" s="831"/>
      <c r="BK263" s="831"/>
      <c r="BL263" s="831"/>
      <c r="BM263" s="831"/>
      <c r="BN263" s="691"/>
    </row>
    <row r="264" spans="1:66"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v>316170</v>
      </c>
      <c r="Y264" s="8"/>
      <c r="Z264" s="8">
        <v>0</v>
      </c>
      <c r="AA264" s="8">
        <v>0</v>
      </c>
      <c r="AB264" s="1130">
        <v>0</v>
      </c>
      <c r="AC264" s="89">
        <v>0</v>
      </c>
      <c r="AD264" s="1130">
        <v>0</v>
      </c>
      <c r="AE264" s="1129">
        <v>0</v>
      </c>
      <c r="AF264" s="1130">
        <v>0</v>
      </c>
      <c r="AG264" s="1130">
        <v>74.08</v>
      </c>
      <c r="AH264" s="1130">
        <v>74.08</v>
      </c>
      <c r="AI264" s="89"/>
      <c r="AJ264" s="8">
        <v>0</v>
      </c>
      <c r="AK264" s="1130">
        <v>80</v>
      </c>
      <c r="AL264" s="8">
        <v>0</v>
      </c>
      <c r="AM264" s="1081">
        <v>0</v>
      </c>
      <c r="AN264" s="89">
        <v>0</v>
      </c>
      <c r="AO264" s="89"/>
      <c r="AP264" s="1082">
        <v>0</v>
      </c>
      <c r="AQ264" s="831"/>
      <c r="AR264" s="831"/>
      <c r="AS264" s="831"/>
      <c r="AT264" s="831"/>
      <c r="AU264" s="831"/>
      <c r="AV264" s="831"/>
      <c r="AW264" s="831"/>
      <c r="AX264" s="831"/>
      <c r="AY264" s="831"/>
      <c r="AZ264" s="831"/>
      <c r="BA264" s="831"/>
      <c r="BB264" s="831"/>
      <c r="BC264" s="831"/>
      <c r="BD264" s="831"/>
      <c r="BE264" s="831"/>
      <c r="BF264" s="831"/>
      <c r="BG264" s="831"/>
      <c r="BH264" s="831"/>
      <c r="BI264" s="831"/>
      <c r="BJ264" s="831"/>
      <c r="BK264" s="831"/>
      <c r="BL264" s="831"/>
      <c r="BM264" s="831"/>
      <c r="BN264" s="691"/>
    </row>
    <row r="265" spans="1:66"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v>316170</v>
      </c>
      <c r="Y265" s="8"/>
      <c r="Z265" s="8">
        <v>0</v>
      </c>
      <c r="AA265" s="8">
        <v>0</v>
      </c>
      <c r="AB265" s="1130">
        <v>0</v>
      </c>
      <c r="AC265" s="89">
        <v>0</v>
      </c>
      <c r="AD265" s="1130">
        <v>0</v>
      </c>
      <c r="AE265" s="1129">
        <v>0</v>
      </c>
      <c r="AF265" s="1130">
        <v>0</v>
      </c>
      <c r="AG265" s="1130">
        <v>74.08</v>
      </c>
      <c r="AH265" s="1130">
        <v>74.08</v>
      </c>
      <c r="AI265" s="89"/>
      <c r="AJ265" s="8">
        <v>0</v>
      </c>
      <c r="AK265" s="1130">
        <v>80</v>
      </c>
      <c r="AL265" s="8">
        <v>0</v>
      </c>
      <c r="AM265" s="1081">
        <v>0</v>
      </c>
      <c r="AN265" s="89">
        <v>0</v>
      </c>
      <c r="AO265" s="89"/>
      <c r="AP265" s="1082">
        <v>0</v>
      </c>
      <c r="AQ265" s="831"/>
      <c r="AR265" s="831"/>
      <c r="AS265" s="831"/>
      <c r="AT265" s="831"/>
      <c r="AU265" s="831"/>
      <c r="AV265" s="831"/>
      <c r="AW265" s="831"/>
      <c r="AX265" s="831"/>
      <c r="AY265" s="831"/>
      <c r="AZ265" s="831"/>
      <c r="BA265" s="831"/>
      <c r="BB265" s="831"/>
      <c r="BC265" s="831"/>
      <c r="BD265" s="831"/>
      <c r="BE265" s="831"/>
      <c r="BF265" s="831"/>
      <c r="BG265" s="831"/>
      <c r="BH265" s="831"/>
      <c r="BI265" s="831"/>
      <c r="BJ265" s="831"/>
      <c r="BK265" s="831"/>
      <c r="BL265" s="831"/>
      <c r="BM265" s="831"/>
      <c r="BN265" s="691"/>
    </row>
    <row r="266" spans="1:66"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v>316170</v>
      </c>
      <c r="Y266" s="8"/>
      <c r="Z266" s="8">
        <v>0</v>
      </c>
      <c r="AA266" s="8">
        <v>0</v>
      </c>
      <c r="AB266" s="1130">
        <v>0</v>
      </c>
      <c r="AC266" s="89">
        <v>0</v>
      </c>
      <c r="AD266" s="1130">
        <v>0</v>
      </c>
      <c r="AE266" s="1129">
        <v>0</v>
      </c>
      <c r="AF266" s="1130">
        <v>0</v>
      </c>
      <c r="AG266" s="1130">
        <v>74.08</v>
      </c>
      <c r="AH266" s="1130">
        <v>74.08</v>
      </c>
      <c r="AI266" s="89"/>
      <c r="AJ266" s="8">
        <v>0</v>
      </c>
      <c r="AK266" s="1130">
        <v>80</v>
      </c>
      <c r="AL266" s="8">
        <v>0</v>
      </c>
      <c r="AM266" s="1081">
        <v>0</v>
      </c>
      <c r="AN266" s="89">
        <v>0</v>
      </c>
      <c r="AO266" s="89"/>
      <c r="AP266" s="1082">
        <v>0</v>
      </c>
      <c r="AQ266" s="831"/>
      <c r="AR266" s="831"/>
      <c r="AS266" s="831"/>
      <c r="AT266" s="831"/>
      <c r="AU266" s="831"/>
      <c r="AV266" s="831"/>
      <c r="AW266" s="831"/>
      <c r="AX266" s="831"/>
      <c r="AY266" s="831"/>
      <c r="AZ266" s="831"/>
      <c r="BA266" s="831"/>
      <c r="BB266" s="831"/>
      <c r="BC266" s="831"/>
      <c r="BD266" s="831"/>
      <c r="BE266" s="831"/>
      <c r="BF266" s="831"/>
      <c r="BG266" s="831"/>
      <c r="BH266" s="831"/>
      <c r="BI266" s="831"/>
      <c r="BJ266" s="831"/>
      <c r="BK266" s="831"/>
      <c r="BL266" s="831"/>
      <c r="BM266" s="831"/>
      <c r="BN266" s="691"/>
    </row>
    <row r="267" spans="1:66"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v>316170</v>
      </c>
      <c r="Y267" s="8"/>
      <c r="Z267" s="8">
        <v>0</v>
      </c>
      <c r="AA267" s="8">
        <v>0</v>
      </c>
      <c r="AB267" s="1130">
        <v>0</v>
      </c>
      <c r="AC267" s="89">
        <v>0</v>
      </c>
      <c r="AD267" s="1130">
        <v>0</v>
      </c>
      <c r="AE267" s="1129">
        <v>0</v>
      </c>
      <c r="AF267" s="1130">
        <v>0</v>
      </c>
      <c r="AG267" s="1130">
        <v>74.08</v>
      </c>
      <c r="AH267" s="1130">
        <v>74.08</v>
      </c>
      <c r="AI267" s="89"/>
      <c r="AJ267" s="8">
        <v>0</v>
      </c>
      <c r="AK267" s="1130">
        <v>80</v>
      </c>
      <c r="AL267" s="8">
        <v>0</v>
      </c>
      <c r="AM267" s="1081">
        <v>0</v>
      </c>
      <c r="AN267" s="89">
        <v>0</v>
      </c>
      <c r="AO267" s="89"/>
      <c r="AP267" s="1082">
        <v>0</v>
      </c>
      <c r="AQ267" s="831"/>
      <c r="AR267" s="831"/>
      <c r="AS267" s="831"/>
      <c r="AT267" s="831"/>
      <c r="AU267" s="831"/>
      <c r="AV267" s="831"/>
      <c r="AW267" s="831"/>
      <c r="AX267" s="831"/>
      <c r="AY267" s="831"/>
      <c r="AZ267" s="831"/>
      <c r="BA267" s="831"/>
      <c r="BB267" s="831"/>
      <c r="BC267" s="831"/>
      <c r="BD267" s="831"/>
      <c r="BE267" s="831"/>
      <c r="BF267" s="831"/>
      <c r="BG267" s="831"/>
      <c r="BH267" s="831"/>
      <c r="BI267" s="831"/>
      <c r="BJ267" s="831"/>
      <c r="BK267" s="831"/>
      <c r="BL267" s="831"/>
      <c r="BM267" s="831"/>
      <c r="BN267" s="691"/>
    </row>
    <row r="268" spans="1:66"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v>316170</v>
      </c>
      <c r="Y268" s="8"/>
      <c r="Z268" s="8">
        <v>0</v>
      </c>
      <c r="AA268" s="8">
        <v>0</v>
      </c>
      <c r="AB268" s="1130">
        <v>0</v>
      </c>
      <c r="AC268" s="89">
        <v>0</v>
      </c>
      <c r="AD268" s="1130">
        <v>0</v>
      </c>
      <c r="AE268" s="1129">
        <v>0</v>
      </c>
      <c r="AF268" s="1130">
        <v>0</v>
      </c>
      <c r="AG268" s="1130">
        <v>76.64</v>
      </c>
      <c r="AH268" s="1130">
        <v>76.64</v>
      </c>
      <c r="AI268" s="89"/>
      <c r="AJ268" s="8">
        <v>0</v>
      </c>
      <c r="AK268" s="1130">
        <v>82.5</v>
      </c>
      <c r="AL268" s="8">
        <v>0</v>
      </c>
      <c r="AM268" s="1081">
        <v>0</v>
      </c>
      <c r="AN268" s="89">
        <v>0</v>
      </c>
      <c r="AO268" s="89"/>
      <c r="AP268" s="1082">
        <v>0</v>
      </c>
      <c r="AQ268" s="831"/>
      <c r="AR268" s="831"/>
      <c r="AS268" s="831"/>
      <c r="AT268" s="831"/>
      <c r="AU268" s="831"/>
      <c r="AV268" s="831"/>
      <c r="AW268" s="831"/>
      <c r="AX268" s="831"/>
      <c r="AY268" s="831"/>
      <c r="AZ268" s="831"/>
      <c r="BA268" s="831"/>
      <c r="BB268" s="831"/>
      <c r="BC268" s="831"/>
      <c r="BD268" s="831"/>
      <c r="BE268" s="831"/>
      <c r="BF268" s="831"/>
      <c r="BG268" s="831"/>
      <c r="BH268" s="831"/>
      <c r="BI268" s="831"/>
      <c r="BJ268" s="831"/>
      <c r="BK268" s="831"/>
      <c r="BL268" s="831"/>
      <c r="BM268" s="831"/>
      <c r="BN268" s="691"/>
    </row>
    <row r="269" spans="1:66"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v>316170</v>
      </c>
      <c r="Y269" s="8"/>
      <c r="Z269" s="8">
        <v>0</v>
      </c>
      <c r="AA269" s="8">
        <v>0</v>
      </c>
      <c r="AB269" s="1130">
        <v>0</v>
      </c>
      <c r="AC269" s="89">
        <v>0</v>
      </c>
      <c r="AD269" s="1130">
        <v>0</v>
      </c>
      <c r="AE269" s="1129">
        <v>0</v>
      </c>
      <c r="AF269" s="1130">
        <v>0</v>
      </c>
      <c r="AG269" s="1130">
        <v>76.64</v>
      </c>
      <c r="AH269" s="1130">
        <v>76.64</v>
      </c>
      <c r="AI269" s="89"/>
      <c r="AJ269" s="8">
        <v>0</v>
      </c>
      <c r="AK269" s="1130">
        <v>82.5</v>
      </c>
      <c r="AL269" s="8">
        <v>0</v>
      </c>
      <c r="AM269" s="1081">
        <v>0</v>
      </c>
      <c r="AN269" s="89">
        <v>0</v>
      </c>
      <c r="AO269" s="89"/>
      <c r="AP269" s="1082">
        <v>0</v>
      </c>
      <c r="AQ269" s="831"/>
      <c r="AR269" s="831"/>
      <c r="AS269" s="831"/>
      <c r="AT269" s="831"/>
      <c r="AU269" s="831"/>
      <c r="AV269" s="831"/>
      <c r="AW269" s="831"/>
      <c r="AX269" s="831"/>
      <c r="AY269" s="831"/>
      <c r="AZ269" s="831"/>
      <c r="BA269" s="831"/>
      <c r="BB269" s="831"/>
      <c r="BC269" s="831"/>
      <c r="BD269" s="831"/>
      <c r="BE269" s="831"/>
      <c r="BF269" s="831"/>
      <c r="BG269" s="831"/>
      <c r="BH269" s="831"/>
      <c r="BI269" s="831"/>
      <c r="BJ269" s="831"/>
      <c r="BK269" s="831"/>
      <c r="BL269" s="831"/>
      <c r="BM269" s="831"/>
      <c r="BN269" s="691"/>
    </row>
    <row r="270" spans="1:66"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v>316170</v>
      </c>
      <c r="Y270" s="8"/>
      <c r="Z270" s="8">
        <v>0</v>
      </c>
      <c r="AA270" s="8">
        <v>0</v>
      </c>
      <c r="AB270" s="1130">
        <v>0</v>
      </c>
      <c r="AC270" s="8">
        <v>0</v>
      </c>
      <c r="AD270" s="1130">
        <v>0</v>
      </c>
      <c r="AE270" s="8">
        <v>0</v>
      </c>
      <c r="AF270" s="1130">
        <v>0</v>
      </c>
      <c r="AG270" s="1130">
        <v>76.64</v>
      </c>
      <c r="AH270" s="1130">
        <v>76.64</v>
      </c>
      <c r="AI270" s="89"/>
      <c r="AJ270" s="8">
        <v>0</v>
      </c>
      <c r="AK270" s="1130">
        <v>82.5</v>
      </c>
      <c r="AL270" s="8">
        <v>0</v>
      </c>
      <c r="AM270" s="1081">
        <v>0</v>
      </c>
      <c r="AN270" s="89">
        <v>0</v>
      </c>
      <c r="AO270" s="89"/>
      <c r="AP270" s="1082">
        <v>0</v>
      </c>
      <c r="AQ270" s="831"/>
      <c r="AR270" s="831"/>
      <c r="AS270" s="831"/>
      <c r="AT270" s="831"/>
      <c r="AU270" s="831"/>
      <c r="AV270" s="831"/>
      <c r="AW270" s="831"/>
      <c r="AX270" s="831"/>
      <c r="AY270" s="831"/>
      <c r="AZ270" s="831"/>
      <c r="BA270" s="831"/>
      <c r="BB270" s="831"/>
      <c r="BC270" s="831"/>
      <c r="BD270" s="831"/>
      <c r="BE270" s="831"/>
      <c r="BF270" s="831"/>
      <c r="BG270" s="831"/>
      <c r="BH270" s="831"/>
      <c r="BI270" s="831"/>
      <c r="BJ270" s="831"/>
      <c r="BK270" s="831"/>
      <c r="BL270" s="831"/>
      <c r="BM270" s="831"/>
      <c r="BN270" s="691"/>
    </row>
    <row r="271" spans="1:66"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v>316170</v>
      </c>
      <c r="Y271" s="8"/>
      <c r="Z271" s="8">
        <v>0</v>
      </c>
      <c r="AA271" s="8">
        <v>0</v>
      </c>
      <c r="AB271" s="1130">
        <v>0</v>
      </c>
      <c r="AC271" s="8">
        <v>0</v>
      </c>
      <c r="AD271" s="1130">
        <v>0</v>
      </c>
      <c r="AE271" s="8">
        <v>0</v>
      </c>
      <c r="AF271" s="1130">
        <v>0</v>
      </c>
      <c r="AG271" s="1130">
        <v>76.64</v>
      </c>
      <c r="AH271" s="1130">
        <v>76.64</v>
      </c>
      <c r="AI271" s="89"/>
      <c r="AJ271" s="8">
        <v>0</v>
      </c>
      <c r="AK271" s="1130">
        <v>82.5</v>
      </c>
      <c r="AL271" s="8">
        <v>0</v>
      </c>
      <c r="AM271" s="1081">
        <v>0</v>
      </c>
      <c r="AN271" s="89">
        <v>0</v>
      </c>
      <c r="AO271" s="89"/>
      <c r="AP271" s="1082">
        <v>0</v>
      </c>
      <c r="AQ271" s="831"/>
      <c r="AR271" s="831"/>
      <c r="AS271" s="831"/>
      <c r="AT271" s="831"/>
      <c r="AU271" s="831"/>
      <c r="AV271" s="831"/>
      <c r="AW271" s="831"/>
      <c r="AX271" s="831"/>
      <c r="AY271" s="831"/>
      <c r="AZ271" s="831"/>
      <c r="BA271" s="831"/>
      <c r="BB271" s="831"/>
      <c r="BC271" s="831"/>
      <c r="BD271" s="831"/>
      <c r="BE271" s="831"/>
      <c r="BF271" s="831"/>
      <c r="BG271" s="831"/>
      <c r="BH271" s="831"/>
      <c r="BI271" s="831"/>
      <c r="BJ271" s="831"/>
      <c r="BK271" s="831"/>
      <c r="BL271" s="831"/>
      <c r="BM271" s="831"/>
      <c r="BN271" s="691"/>
    </row>
    <row r="272" spans="1:66"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v>316170</v>
      </c>
      <c r="Y272" s="8"/>
      <c r="Z272" s="8">
        <v>0</v>
      </c>
      <c r="AA272" s="8">
        <v>0</v>
      </c>
      <c r="AB272" s="1130">
        <v>0</v>
      </c>
      <c r="AC272" s="8">
        <v>0</v>
      </c>
      <c r="AD272" s="1130">
        <v>0</v>
      </c>
      <c r="AE272" s="8">
        <v>0</v>
      </c>
      <c r="AF272" s="1130">
        <v>0</v>
      </c>
      <c r="AG272" s="1130">
        <v>76.64</v>
      </c>
      <c r="AH272" s="1130">
        <v>76.64</v>
      </c>
      <c r="AI272" s="89"/>
      <c r="AJ272" s="8">
        <v>0</v>
      </c>
      <c r="AK272" s="1130">
        <v>82.5</v>
      </c>
      <c r="AL272" s="8">
        <v>0</v>
      </c>
      <c r="AM272" s="1081">
        <v>0</v>
      </c>
      <c r="AN272" s="89">
        <v>0</v>
      </c>
      <c r="AO272" s="89"/>
      <c r="AP272" s="1082">
        <v>0</v>
      </c>
      <c r="AQ272" s="831"/>
      <c r="AR272" s="831"/>
      <c r="AS272" s="831"/>
      <c r="AT272" s="831"/>
      <c r="AU272" s="831"/>
      <c r="AV272" s="831"/>
      <c r="AW272" s="831"/>
      <c r="AX272" s="831"/>
      <c r="AY272" s="831"/>
      <c r="AZ272" s="831"/>
      <c r="BA272" s="831"/>
      <c r="BB272" s="831"/>
      <c r="BC272" s="831"/>
      <c r="BD272" s="831"/>
      <c r="BE272" s="831"/>
      <c r="BF272" s="831"/>
      <c r="BG272" s="831"/>
      <c r="BH272" s="831"/>
      <c r="BI272" s="831"/>
      <c r="BJ272" s="831"/>
      <c r="BK272" s="831"/>
      <c r="BL272" s="831"/>
      <c r="BM272" s="831"/>
      <c r="BN272" s="691"/>
    </row>
    <row r="273" spans="1:66"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v>316170</v>
      </c>
      <c r="Y273" s="8"/>
      <c r="Z273" s="8">
        <v>0</v>
      </c>
      <c r="AA273" s="8">
        <v>0</v>
      </c>
      <c r="AB273" s="1130">
        <v>0</v>
      </c>
      <c r="AC273" s="8">
        <v>0</v>
      </c>
      <c r="AD273" s="1130">
        <v>0</v>
      </c>
      <c r="AE273" s="8">
        <v>0</v>
      </c>
      <c r="AF273" s="1130">
        <v>0</v>
      </c>
      <c r="AG273" s="1130">
        <v>76.64</v>
      </c>
      <c r="AH273" s="1130">
        <v>76.64</v>
      </c>
      <c r="AI273" s="89"/>
      <c r="AJ273" s="8">
        <v>0</v>
      </c>
      <c r="AK273" s="1130">
        <v>82.5</v>
      </c>
      <c r="AL273" s="8">
        <v>0</v>
      </c>
      <c r="AM273" s="1081">
        <v>0</v>
      </c>
      <c r="AN273" s="89">
        <v>0</v>
      </c>
      <c r="AO273" s="89"/>
      <c r="AP273" s="1082">
        <v>0</v>
      </c>
      <c r="AQ273" s="831"/>
      <c r="AR273" s="831"/>
      <c r="AS273" s="831"/>
      <c r="AT273" s="831"/>
      <c r="AU273" s="831"/>
      <c r="AV273" s="831"/>
      <c r="AW273" s="831"/>
      <c r="AX273" s="831"/>
      <c r="AY273" s="831"/>
      <c r="AZ273" s="831"/>
      <c r="BA273" s="831"/>
      <c r="BB273" s="831"/>
      <c r="BC273" s="831"/>
      <c r="BD273" s="831"/>
      <c r="BE273" s="831"/>
      <c r="BF273" s="831"/>
      <c r="BG273" s="831"/>
      <c r="BH273" s="831"/>
      <c r="BI273" s="831"/>
      <c r="BJ273" s="831"/>
      <c r="BK273" s="831"/>
      <c r="BL273" s="831"/>
      <c r="BM273" s="831"/>
      <c r="BN273" s="691"/>
    </row>
    <row r="274" spans="1:66"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v>316170</v>
      </c>
      <c r="Y274" s="8"/>
      <c r="Z274" s="8">
        <v>0</v>
      </c>
      <c r="AA274" s="8">
        <v>0</v>
      </c>
      <c r="AB274" s="1130">
        <v>0</v>
      </c>
      <c r="AC274" s="8">
        <v>0</v>
      </c>
      <c r="AD274" s="1130">
        <v>0</v>
      </c>
      <c r="AE274" s="8">
        <v>0</v>
      </c>
      <c r="AF274" s="1130">
        <v>0</v>
      </c>
      <c r="AG274" s="1130">
        <v>76.64</v>
      </c>
      <c r="AH274" s="1130">
        <v>76.64</v>
      </c>
      <c r="AI274" s="89"/>
      <c r="AJ274" s="8">
        <v>0</v>
      </c>
      <c r="AK274" s="1130">
        <v>82.5</v>
      </c>
      <c r="AL274" s="8">
        <v>0</v>
      </c>
      <c r="AM274" s="1081">
        <v>0</v>
      </c>
      <c r="AN274" s="89">
        <v>0</v>
      </c>
      <c r="AO274" s="89"/>
      <c r="AP274" s="1082">
        <v>0</v>
      </c>
      <c r="AQ274" s="831"/>
      <c r="AR274" s="831"/>
      <c r="AS274" s="831"/>
      <c r="AT274" s="831"/>
      <c r="AU274" s="831"/>
      <c r="AV274" s="831"/>
      <c r="AW274" s="831"/>
      <c r="AX274" s="831"/>
      <c r="AY274" s="831"/>
      <c r="AZ274" s="831"/>
      <c r="BA274" s="831"/>
      <c r="BB274" s="831"/>
      <c r="BC274" s="831"/>
      <c r="BD274" s="831"/>
      <c r="BE274" s="831"/>
      <c r="BF274" s="831"/>
      <c r="BG274" s="831"/>
      <c r="BH274" s="831"/>
      <c r="BI274" s="831"/>
      <c r="BJ274" s="831"/>
      <c r="BK274" s="831"/>
      <c r="BL274" s="831"/>
      <c r="BM274" s="831"/>
      <c r="BN274" s="691"/>
    </row>
    <row r="275" spans="1:66"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v>316170</v>
      </c>
      <c r="Y275" s="8"/>
      <c r="Z275" s="8">
        <v>0</v>
      </c>
      <c r="AA275" s="8">
        <v>0</v>
      </c>
      <c r="AB275" s="1130">
        <v>0</v>
      </c>
      <c r="AC275" s="8">
        <v>0</v>
      </c>
      <c r="AD275" s="1130">
        <v>0</v>
      </c>
      <c r="AE275" s="8">
        <v>0</v>
      </c>
      <c r="AF275" s="1130">
        <v>0</v>
      </c>
      <c r="AG275" s="1130">
        <v>76.64</v>
      </c>
      <c r="AH275" s="1130">
        <v>76.64</v>
      </c>
      <c r="AI275" s="89"/>
      <c r="AJ275" s="8">
        <v>0</v>
      </c>
      <c r="AK275" s="1130">
        <v>82.5</v>
      </c>
      <c r="AL275" s="8">
        <v>0</v>
      </c>
      <c r="AM275" s="1081">
        <v>0</v>
      </c>
      <c r="AN275" s="89">
        <v>0</v>
      </c>
      <c r="AO275" s="89"/>
      <c r="AP275" s="1082">
        <v>0</v>
      </c>
      <c r="AQ275" s="831"/>
      <c r="AR275" s="831"/>
      <c r="AS275" s="831"/>
      <c r="AT275" s="831"/>
      <c r="AU275" s="831"/>
      <c r="AV275" s="831"/>
      <c r="AW275" s="831"/>
      <c r="AX275" s="831"/>
      <c r="AY275" s="831"/>
      <c r="AZ275" s="831"/>
      <c r="BA275" s="831"/>
      <c r="BB275" s="831"/>
      <c r="BC275" s="831"/>
      <c r="BD275" s="831"/>
      <c r="BE275" s="831"/>
      <c r="BF275" s="831"/>
      <c r="BG275" s="831"/>
      <c r="BH275" s="831"/>
      <c r="BI275" s="831"/>
      <c r="BJ275" s="831"/>
      <c r="BK275" s="831"/>
      <c r="BL275" s="831"/>
      <c r="BM275" s="831"/>
      <c r="BN275" s="691"/>
    </row>
    <row r="276" spans="1:66"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v>316170</v>
      </c>
      <c r="Y276" s="8"/>
      <c r="Z276" s="8">
        <v>0</v>
      </c>
      <c r="AA276" s="8">
        <v>0</v>
      </c>
      <c r="AB276" s="1130">
        <v>0</v>
      </c>
      <c r="AC276" s="8">
        <v>0</v>
      </c>
      <c r="AD276" s="1130">
        <v>0</v>
      </c>
      <c r="AE276" s="8">
        <v>0</v>
      </c>
      <c r="AF276" s="1130">
        <v>0</v>
      </c>
      <c r="AG276" s="1130">
        <v>76.64</v>
      </c>
      <c r="AH276" s="1130">
        <v>76.64</v>
      </c>
      <c r="AI276" s="89"/>
      <c r="AJ276" s="8">
        <v>0</v>
      </c>
      <c r="AK276" s="1130">
        <v>82.5</v>
      </c>
      <c r="AL276" s="8">
        <v>0</v>
      </c>
      <c r="AM276" s="1081">
        <v>0</v>
      </c>
      <c r="AN276" s="89">
        <v>0</v>
      </c>
      <c r="AO276" s="89"/>
      <c r="AP276" s="1082">
        <v>0</v>
      </c>
      <c r="AQ276" s="831"/>
      <c r="AR276" s="831"/>
      <c r="AS276" s="831"/>
      <c r="AT276" s="831"/>
      <c r="AU276" s="831"/>
      <c r="AV276" s="831"/>
      <c r="AW276" s="831"/>
      <c r="AX276" s="831"/>
      <c r="AY276" s="831"/>
      <c r="AZ276" s="831"/>
      <c r="BA276" s="831"/>
      <c r="BB276" s="831"/>
      <c r="BC276" s="831"/>
      <c r="BD276" s="831"/>
      <c r="BE276" s="831"/>
      <c r="BF276" s="831"/>
      <c r="BG276" s="831"/>
      <c r="BH276" s="831"/>
      <c r="BI276" s="831"/>
      <c r="BJ276" s="831"/>
      <c r="BK276" s="831"/>
      <c r="BL276" s="831"/>
      <c r="BM276" s="831"/>
      <c r="BN276" s="691"/>
    </row>
    <row r="277" spans="1:66"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v>316170</v>
      </c>
      <c r="Y277" s="8"/>
      <c r="Z277" s="8">
        <v>0</v>
      </c>
      <c r="AA277" s="8">
        <v>0</v>
      </c>
      <c r="AB277" s="1130">
        <v>0</v>
      </c>
      <c r="AC277" s="8">
        <v>0</v>
      </c>
      <c r="AD277" s="1130">
        <v>0</v>
      </c>
      <c r="AE277" s="8">
        <v>0</v>
      </c>
      <c r="AF277" s="1130">
        <v>0</v>
      </c>
      <c r="AG277" s="1130">
        <v>76.64</v>
      </c>
      <c r="AH277" s="1130">
        <v>76.64</v>
      </c>
      <c r="AI277" s="89">
        <v>0</v>
      </c>
      <c r="AJ277" s="8">
        <v>0</v>
      </c>
      <c r="AK277" s="1130">
        <v>82.5</v>
      </c>
      <c r="AL277" s="8">
        <v>0</v>
      </c>
      <c r="AM277" s="1081">
        <v>0</v>
      </c>
      <c r="AN277" s="89">
        <v>0</v>
      </c>
      <c r="AO277" s="89"/>
      <c r="AP277" s="1082">
        <v>0</v>
      </c>
      <c r="AQ277" s="831"/>
      <c r="AR277" s="831"/>
      <c r="AS277" s="831"/>
      <c r="AT277" s="831"/>
      <c r="AU277" s="831"/>
      <c r="AV277" s="831"/>
      <c r="AW277" s="831"/>
      <c r="AX277" s="831"/>
      <c r="AY277" s="831"/>
      <c r="AZ277" s="831"/>
      <c r="BA277" s="831"/>
      <c r="BB277" s="831"/>
      <c r="BC277" s="831"/>
      <c r="BD277" s="831"/>
      <c r="BE277" s="831"/>
      <c r="BF277" s="831"/>
      <c r="BG277" s="831"/>
      <c r="BH277" s="831"/>
      <c r="BI277" s="831"/>
      <c r="BJ277" s="831"/>
      <c r="BK277" s="831"/>
      <c r="BL277" s="831"/>
      <c r="BM277" s="831"/>
      <c r="BN277" s="691"/>
    </row>
    <row r="278" spans="1:66"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v>316170</v>
      </c>
      <c r="Y278" s="8"/>
      <c r="Z278" s="8">
        <v>0</v>
      </c>
      <c r="AA278" s="8">
        <v>0</v>
      </c>
      <c r="AB278" s="1130">
        <v>0</v>
      </c>
      <c r="AC278" s="8">
        <v>0</v>
      </c>
      <c r="AD278" s="1130">
        <v>0</v>
      </c>
      <c r="AE278" s="8">
        <v>0</v>
      </c>
      <c r="AF278" s="1130">
        <v>0</v>
      </c>
      <c r="AG278" s="1130">
        <v>76.64</v>
      </c>
      <c r="AH278" s="1130">
        <v>76.64</v>
      </c>
      <c r="AI278" s="89">
        <v>0</v>
      </c>
      <c r="AJ278" s="8">
        <v>0</v>
      </c>
      <c r="AK278" s="1130">
        <v>82.5</v>
      </c>
      <c r="AL278" s="8">
        <v>0</v>
      </c>
      <c r="AM278" s="1081">
        <v>0</v>
      </c>
      <c r="AN278" s="89">
        <v>0</v>
      </c>
      <c r="AO278" s="89"/>
      <c r="AP278" s="1082">
        <v>0</v>
      </c>
      <c r="AQ278" s="831"/>
      <c r="AR278" s="831"/>
      <c r="AS278" s="831"/>
      <c r="AT278" s="831"/>
      <c r="AU278" s="831"/>
      <c r="AV278" s="831"/>
      <c r="AW278" s="831"/>
      <c r="AX278" s="831"/>
      <c r="AY278" s="831"/>
      <c r="AZ278" s="831"/>
      <c r="BA278" s="831"/>
      <c r="BB278" s="831"/>
      <c r="BC278" s="831"/>
      <c r="BD278" s="831"/>
      <c r="BE278" s="831"/>
      <c r="BF278" s="831"/>
      <c r="BG278" s="831"/>
      <c r="BH278" s="831"/>
      <c r="BI278" s="831"/>
      <c r="BJ278" s="831"/>
      <c r="BK278" s="831"/>
      <c r="BL278" s="831"/>
      <c r="BM278" s="831"/>
      <c r="BN278" s="691"/>
    </row>
    <row r="279" spans="1:66"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v>316170</v>
      </c>
      <c r="Y279" s="8"/>
      <c r="Z279" s="8">
        <v>0</v>
      </c>
      <c r="AA279" s="8">
        <v>0</v>
      </c>
      <c r="AB279" s="1130">
        <v>0</v>
      </c>
      <c r="AC279" s="8">
        <v>0</v>
      </c>
      <c r="AD279" s="1130">
        <v>0</v>
      </c>
      <c r="AE279" s="8">
        <v>0</v>
      </c>
      <c r="AF279" s="1130">
        <v>0</v>
      </c>
      <c r="AG279" s="1130">
        <v>76.64</v>
      </c>
      <c r="AH279" s="1130">
        <v>76.64</v>
      </c>
      <c r="AI279" s="89">
        <v>0</v>
      </c>
      <c r="AJ279" s="8">
        <v>0</v>
      </c>
      <c r="AK279" s="1130">
        <v>82.5</v>
      </c>
      <c r="AL279" s="8">
        <v>0</v>
      </c>
      <c r="AM279" s="1081">
        <v>0</v>
      </c>
      <c r="AN279" s="89">
        <v>0</v>
      </c>
      <c r="AO279" s="89"/>
      <c r="AP279" s="1082">
        <v>0</v>
      </c>
      <c r="AQ279" s="831"/>
      <c r="AR279" s="831"/>
      <c r="AS279" s="831"/>
      <c r="AT279" s="831"/>
      <c r="AU279" s="831"/>
      <c r="AV279" s="831"/>
      <c r="AW279" s="831"/>
      <c r="AX279" s="831"/>
      <c r="AY279" s="831"/>
      <c r="AZ279" s="831"/>
      <c r="BA279" s="831"/>
      <c r="BB279" s="831"/>
      <c r="BC279" s="831"/>
      <c r="BD279" s="831"/>
      <c r="BE279" s="831"/>
      <c r="BF279" s="831"/>
      <c r="BG279" s="831"/>
      <c r="BH279" s="831"/>
      <c r="BI279" s="831"/>
      <c r="BJ279" s="831"/>
      <c r="BK279" s="831"/>
      <c r="BL279" s="831"/>
      <c r="BM279" s="831"/>
      <c r="BN279" s="691"/>
    </row>
    <row r="280" spans="1:66"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v>316170</v>
      </c>
      <c r="Y280" s="8"/>
      <c r="Z280" s="8">
        <v>0</v>
      </c>
      <c r="AA280" s="8">
        <v>0</v>
      </c>
      <c r="AB280" s="1130">
        <v>0</v>
      </c>
      <c r="AC280" s="8">
        <v>0</v>
      </c>
      <c r="AD280" s="1130">
        <v>0</v>
      </c>
      <c r="AE280" s="8">
        <v>0</v>
      </c>
      <c r="AF280" s="1130">
        <v>0</v>
      </c>
      <c r="AG280" s="1130">
        <v>78.555999999999997</v>
      </c>
      <c r="AH280" s="1130">
        <v>78.580150836992232</v>
      </c>
      <c r="AI280" s="89">
        <v>0</v>
      </c>
      <c r="AJ280" s="8">
        <v>0</v>
      </c>
      <c r="AK280" s="1130">
        <v>84.562499999999986</v>
      </c>
      <c r="AL280" s="8">
        <v>0</v>
      </c>
      <c r="AM280" s="1081">
        <v>0</v>
      </c>
      <c r="AN280" s="89">
        <v>0</v>
      </c>
      <c r="AO280" s="89"/>
      <c r="AP280" s="1082">
        <v>0</v>
      </c>
      <c r="AQ280" s="831"/>
      <c r="AR280" s="831"/>
      <c r="AS280" s="831"/>
      <c r="AT280" s="831"/>
      <c r="AU280" s="831"/>
      <c r="AV280" s="831"/>
      <c r="AW280" s="831"/>
      <c r="AX280" s="831"/>
      <c r="AY280" s="831"/>
      <c r="AZ280" s="831"/>
      <c r="BA280" s="831"/>
      <c r="BB280" s="831"/>
      <c r="BC280" s="831"/>
      <c r="BD280" s="831"/>
      <c r="BE280" s="831"/>
      <c r="BF280" s="831"/>
      <c r="BG280" s="831"/>
      <c r="BH280" s="831"/>
      <c r="BI280" s="831"/>
      <c r="BJ280" s="831"/>
      <c r="BK280" s="831"/>
      <c r="BL280" s="831"/>
      <c r="BM280" s="831"/>
      <c r="BN280" s="691"/>
    </row>
    <row r="281" spans="1:66"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v>316170</v>
      </c>
      <c r="Y281" s="8"/>
      <c r="Z281" s="8">
        <v>0</v>
      </c>
      <c r="AA281" s="8">
        <v>0</v>
      </c>
      <c r="AB281" s="1130">
        <v>0</v>
      </c>
      <c r="AC281" s="8">
        <v>0</v>
      </c>
      <c r="AD281" s="1130">
        <v>0</v>
      </c>
      <c r="AE281" s="8">
        <v>0</v>
      </c>
      <c r="AF281" s="1130">
        <v>0</v>
      </c>
      <c r="AG281" s="1130">
        <v>78.555999999999997</v>
      </c>
      <c r="AH281" s="1130">
        <v>78.580150836992232</v>
      </c>
      <c r="AI281" s="89">
        <v>0</v>
      </c>
      <c r="AJ281" s="8">
        <v>0</v>
      </c>
      <c r="AK281" s="1130">
        <v>84.562499999999986</v>
      </c>
      <c r="AL281" s="8">
        <v>0</v>
      </c>
      <c r="AM281" s="1081">
        <v>0</v>
      </c>
      <c r="AN281" s="89">
        <v>0</v>
      </c>
      <c r="AO281" s="89"/>
      <c r="AP281" s="1082">
        <v>0</v>
      </c>
      <c r="AQ281" s="831"/>
      <c r="AR281" s="831"/>
      <c r="AS281" s="831"/>
      <c r="AT281" s="831"/>
      <c r="AU281" s="831"/>
      <c r="AV281" s="831"/>
      <c r="AW281" s="831"/>
      <c r="AX281" s="831"/>
      <c r="AY281" s="831"/>
      <c r="AZ281" s="831"/>
      <c r="BA281" s="831"/>
      <c r="BB281" s="831"/>
      <c r="BC281" s="831"/>
      <c r="BD281" s="831"/>
      <c r="BE281" s="831"/>
      <c r="BF281" s="831"/>
      <c r="BG281" s="831"/>
      <c r="BH281" s="831"/>
      <c r="BI281" s="831"/>
      <c r="BJ281" s="831"/>
      <c r="BK281" s="831"/>
      <c r="BL281" s="831"/>
      <c r="BM281" s="831"/>
      <c r="BN281" s="691"/>
    </row>
    <row r="282" spans="1:66"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v>316170</v>
      </c>
      <c r="Y282" s="8"/>
      <c r="Z282" s="8">
        <v>0</v>
      </c>
      <c r="AA282" s="8">
        <v>0</v>
      </c>
      <c r="AB282" s="1130">
        <v>0</v>
      </c>
      <c r="AC282" s="8">
        <v>0</v>
      </c>
      <c r="AD282" s="1130">
        <v>0</v>
      </c>
      <c r="AE282" s="8">
        <v>0</v>
      </c>
      <c r="AF282" s="1130">
        <v>0</v>
      </c>
      <c r="AG282" s="1130">
        <v>78.555999999999997</v>
      </c>
      <c r="AH282" s="1130">
        <v>78.580150836992232</v>
      </c>
      <c r="AI282" s="89">
        <v>0</v>
      </c>
      <c r="AJ282" s="8">
        <v>0</v>
      </c>
      <c r="AK282" s="1130">
        <v>84.562499999999986</v>
      </c>
      <c r="AL282" s="8">
        <v>0</v>
      </c>
      <c r="AM282" s="1081">
        <v>0</v>
      </c>
      <c r="AN282" s="89">
        <v>0</v>
      </c>
      <c r="AO282" s="89"/>
      <c r="AP282" s="1082">
        <v>0</v>
      </c>
      <c r="AQ282" s="831"/>
      <c r="AR282" s="831"/>
      <c r="AS282" s="831"/>
      <c r="AT282" s="831"/>
      <c r="AU282" s="831"/>
      <c r="AV282" s="831"/>
      <c r="AW282" s="831"/>
      <c r="AX282" s="831"/>
      <c r="AY282" s="831"/>
      <c r="AZ282" s="831"/>
      <c r="BA282" s="831"/>
      <c r="BB282" s="831"/>
      <c r="BC282" s="831"/>
      <c r="BD282" s="831"/>
      <c r="BE282" s="831"/>
      <c r="BF282" s="831"/>
      <c r="BG282" s="831"/>
      <c r="BH282" s="831"/>
      <c r="BI282" s="831"/>
      <c r="BJ282" s="831"/>
      <c r="BK282" s="831"/>
      <c r="BL282" s="831"/>
      <c r="BM282" s="831"/>
      <c r="BN282" s="691"/>
    </row>
    <row r="283" spans="1:66"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v>316170</v>
      </c>
      <c r="Y283" s="8"/>
      <c r="Z283" s="8">
        <v>0</v>
      </c>
      <c r="AA283" s="8">
        <v>0</v>
      </c>
      <c r="AB283" s="1130">
        <v>0</v>
      </c>
      <c r="AC283" s="8">
        <v>0</v>
      </c>
      <c r="AD283" s="1130">
        <v>0</v>
      </c>
      <c r="AE283" s="8">
        <v>0</v>
      </c>
      <c r="AF283" s="1130">
        <v>0</v>
      </c>
      <c r="AG283" s="1130">
        <v>78.555999999999997</v>
      </c>
      <c r="AH283" s="1130">
        <v>78.580150836992232</v>
      </c>
      <c r="AI283" s="89">
        <v>0</v>
      </c>
      <c r="AJ283" s="8">
        <v>0</v>
      </c>
      <c r="AK283" s="1130">
        <v>84.562499999999986</v>
      </c>
      <c r="AL283" s="8">
        <v>0</v>
      </c>
      <c r="AM283" s="1081">
        <v>0</v>
      </c>
      <c r="AN283" s="89">
        <v>0</v>
      </c>
      <c r="AO283" s="89"/>
      <c r="AP283" s="1082">
        <v>0</v>
      </c>
      <c r="AQ283" s="831"/>
      <c r="AR283" s="831"/>
      <c r="AS283" s="831"/>
      <c r="AT283" s="831"/>
      <c r="AU283" s="831"/>
      <c r="AV283" s="831"/>
      <c r="AW283" s="831"/>
      <c r="AX283" s="831"/>
      <c r="AY283" s="831"/>
      <c r="AZ283" s="831"/>
      <c r="BA283" s="831"/>
      <c r="BB283" s="831"/>
      <c r="BC283" s="831"/>
      <c r="BD283" s="831"/>
      <c r="BE283" s="831"/>
      <c r="BF283" s="831"/>
      <c r="BG283" s="831"/>
      <c r="BH283" s="831"/>
      <c r="BI283" s="831"/>
      <c r="BJ283" s="831"/>
      <c r="BK283" s="831"/>
      <c r="BL283" s="831"/>
      <c r="BM283" s="831"/>
      <c r="BN283" s="691"/>
    </row>
    <row r="284" spans="1:66"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v>316170</v>
      </c>
      <c r="Y284" s="8"/>
      <c r="Z284" s="8">
        <v>0</v>
      </c>
      <c r="AA284" s="8">
        <v>0</v>
      </c>
      <c r="AB284" s="1130">
        <v>0</v>
      </c>
      <c r="AC284" s="8">
        <v>0</v>
      </c>
      <c r="AD284" s="1130">
        <v>0</v>
      </c>
      <c r="AE284" s="8">
        <v>0</v>
      </c>
      <c r="AF284" s="1130">
        <v>0</v>
      </c>
      <c r="AG284" s="1130">
        <v>78.555999999999997</v>
      </c>
      <c r="AH284" s="1130">
        <v>78.580150836992232</v>
      </c>
      <c r="AI284" s="89">
        <v>0</v>
      </c>
      <c r="AJ284" s="8">
        <v>0</v>
      </c>
      <c r="AK284" s="1130">
        <v>84.562499999999986</v>
      </c>
      <c r="AL284" s="8">
        <v>0</v>
      </c>
      <c r="AM284" s="1081">
        <v>0</v>
      </c>
      <c r="AN284" s="89">
        <v>0</v>
      </c>
      <c r="AO284" s="89"/>
      <c r="AP284" s="1082">
        <v>0</v>
      </c>
      <c r="AQ284" s="831"/>
      <c r="AR284" s="831"/>
      <c r="AS284" s="831"/>
      <c r="AT284" s="831"/>
      <c r="AU284" s="831"/>
      <c r="AV284" s="831"/>
      <c r="AW284" s="831"/>
      <c r="AX284" s="831"/>
      <c r="AY284" s="831"/>
      <c r="AZ284" s="831"/>
      <c r="BA284" s="831"/>
      <c r="BB284" s="831"/>
      <c r="BC284" s="831"/>
      <c r="BD284" s="831"/>
      <c r="BE284" s="831"/>
      <c r="BF284" s="831"/>
      <c r="BG284" s="831"/>
      <c r="BH284" s="831"/>
      <c r="BI284" s="831"/>
      <c r="BJ284" s="831"/>
      <c r="BK284" s="831"/>
      <c r="BL284" s="831"/>
      <c r="BM284" s="831"/>
      <c r="BN284" s="691"/>
    </row>
    <row r="285" spans="1:66"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v>316170</v>
      </c>
      <c r="Y285" s="8"/>
      <c r="Z285" s="8">
        <v>0</v>
      </c>
      <c r="AA285" s="8">
        <v>0</v>
      </c>
      <c r="AB285" s="1130">
        <v>0</v>
      </c>
      <c r="AC285" s="8">
        <v>0</v>
      </c>
      <c r="AD285" s="1130">
        <v>0</v>
      </c>
      <c r="AE285" s="8">
        <v>0</v>
      </c>
      <c r="AF285" s="1130">
        <v>0</v>
      </c>
      <c r="AG285" s="1130">
        <v>78.555999999999997</v>
      </c>
      <c r="AH285" s="1130">
        <v>78.580150836992232</v>
      </c>
      <c r="AI285" s="89">
        <v>0</v>
      </c>
      <c r="AJ285" s="8">
        <v>0</v>
      </c>
      <c r="AK285" s="1130">
        <v>84.562499999999986</v>
      </c>
      <c r="AL285" s="8">
        <v>0</v>
      </c>
      <c r="AM285" s="1081">
        <v>0</v>
      </c>
      <c r="AN285" s="89">
        <v>0</v>
      </c>
      <c r="AO285" s="89"/>
      <c r="AP285" s="1082">
        <v>0</v>
      </c>
      <c r="AQ285" s="831"/>
      <c r="AR285" s="831"/>
      <c r="AS285" s="831"/>
      <c r="AT285" s="831"/>
      <c r="AU285" s="831"/>
      <c r="AV285" s="831"/>
      <c r="AW285" s="831"/>
      <c r="AX285" s="831"/>
      <c r="AY285" s="831"/>
      <c r="AZ285" s="831"/>
      <c r="BA285" s="831"/>
      <c r="BB285" s="831"/>
      <c r="BC285" s="831"/>
      <c r="BD285" s="831"/>
      <c r="BE285" s="831"/>
      <c r="BF285" s="831"/>
      <c r="BG285" s="831"/>
      <c r="BH285" s="831"/>
      <c r="BI285" s="831"/>
      <c r="BJ285" s="831"/>
      <c r="BK285" s="831"/>
      <c r="BL285" s="831"/>
      <c r="BM285" s="831"/>
      <c r="BN285" s="691"/>
    </row>
    <row r="286" spans="1:66"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v>316170</v>
      </c>
      <c r="Y286" s="8"/>
      <c r="Z286" s="8">
        <v>0</v>
      </c>
      <c r="AA286" s="8">
        <v>0</v>
      </c>
      <c r="AB286" s="1130">
        <v>0</v>
      </c>
      <c r="AC286" s="8">
        <v>0</v>
      </c>
      <c r="AD286" s="1130">
        <v>0</v>
      </c>
      <c r="AE286" s="8">
        <v>0</v>
      </c>
      <c r="AF286" s="1130">
        <v>0</v>
      </c>
      <c r="AG286" s="1130">
        <v>78.555999999999997</v>
      </c>
      <c r="AH286" s="1130">
        <v>78.580150836992232</v>
      </c>
      <c r="AI286" s="89">
        <v>0</v>
      </c>
      <c r="AJ286" s="8">
        <v>0</v>
      </c>
      <c r="AK286" s="1130">
        <v>84.562499999999986</v>
      </c>
      <c r="AL286" s="8">
        <v>0</v>
      </c>
      <c r="AM286" s="1081">
        <v>0</v>
      </c>
      <c r="AN286" s="89">
        <v>0</v>
      </c>
      <c r="AO286" s="89"/>
      <c r="AP286" s="1082">
        <v>0</v>
      </c>
      <c r="AQ286" s="831"/>
      <c r="AR286" s="831"/>
      <c r="AS286" s="831"/>
      <c r="AT286" s="831"/>
      <c r="AU286" s="831"/>
      <c r="AV286" s="831"/>
      <c r="AW286" s="831"/>
      <c r="AX286" s="831"/>
      <c r="AY286" s="831"/>
      <c r="AZ286" s="831"/>
      <c r="BA286" s="831"/>
      <c r="BB286" s="831"/>
      <c r="BC286" s="831"/>
      <c r="BD286" s="831"/>
      <c r="BE286" s="831"/>
      <c r="BF286" s="831"/>
      <c r="BG286" s="831"/>
      <c r="BH286" s="831"/>
      <c r="BI286" s="831"/>
      <c r="BJ286" s="831"/>
      <c r="BK286" s="831"/>
      <c r="BL286" s="831"/>
      <c r="BM286" s="831"/>
      <c r="BN286" s="691"/>
    </row>
    <row r="287" spans="1:66"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v>316170</v>
      </c>
      <c r="Y287" s="8"/>
      <c r="Z287" s="8">
        <v>0</v>
      </c>
      <c r="AA287" s="8">
        <v>0</v>
      </c>
      <c r="AB287" s="1130">
        <v>0</v>
      </c>
      <c r="AC287" s="8">
        <v>0</v>
      </c>
      <c r="AD287" s="1130">
        <v>0</v>
      </c>
      <c r="AE287" s="8">
        <v>0</v>
      </c>
      <c r="AF287" s="1130">
        <v>0</v>
      </c>
      <c r="AG287" s="1130">
        <v>78.555999999999997</v>
      </c>
      <c r="AH287" s="1130">
        <v>78.580150836992232</v>
      </c>
      <c r="AI287" s="89">
        <v>0</v>
      </c>
      <c r="AJ287" s="8">
        <v>0</v>
      </c>
      <c r="AK287" s="1130">
        <v>84.562499999999986</v>
      </c>
      <c r="AL287" s="8">
        <v>0</v>
      </c>
      <c r="AM287" s="1081">
        <v>0</v>
      </c>
      <c r="AN287" s="89">
        <v>0</v>
      </c>
      <c r="AO287" s="89"/>
      <c r="AP287" s="1082">
        <v>0</v>
      </c>
      <c r="AQ287" s="831"/>
      <c r="AR287" s="831"/>
      <c r="AS287" s="831"/>
      <c r="AT287" s="831"/>
      <c r="AU287" s="831"/>
      <c r="AV287" s="831"/>
      <c r="AW287" s="831"/>
      <c r="AX287" s="831"/>
      <c r="AY287" s="831"/>
      <c r="AZ287" s="831"/>
      <c r="BA287" s="831"/>
      <c r="BB287" s="831"/>
      <c r="BC287" s="831"/>
      <c r="BD287" s="831"/>
      <c r="BE287" s="831"/>
      <c r="BF287" s="831"/>
      <c r="BG287" s="831"/>
      <c r="BH287" s="831"/>
      <c r="BI287" s="831"/>
      <c r="BJ287" s="831"/>
      <c r="BK287" s="831"/>
      <c r="BL287" s="831"/>
      <c r="BM287" s="831"/>
      <c r="BN287" s="691"/>
    </row>
    <row r="288" spans="1:66"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v>316170</v>
      </c>
      <c r="Y288" s="8"/>
      <c r="Z288" s="8">
        <v>0</v>
      </c>
      <c r="AA288" s="8">
        <v>0</v>
      </c>
      <c r="AB288" s="1130">
        <v>0</v>
      </c>
      <c r="AC288" s="8">
        <v>0</v>
      </c>
      <c r="AD288" s="1130">
        <v>0</v>
      </c>
      <c r="AE288" s="8">
        <v>0</v>
      </c>
      <c r="AF288" s="1130">
        <v>0</v>
      </c>
      <c r="AG288" s="1130">
        <v>78.555999999999997</v>
      </c>
      <c r="AH288" s="1130">
        <v>78.580150836992232</v>
      </c>
      <c r="AI288" s="89">
        <v>0</v>
      </c>
      <c r="AJ288" s="8">
        <v>0</v>
      </c>
      <c r="AK288" s="1130">
        <v>84.562499999999986</v>
      </c>
      <c r="AL288" s="8">
        <v>0</v>
      </c>
      <c r="AM288" s="1081">
        <v>0</v>
      </c>
      <c r="AN288" s="89">
        <v>0</v>
      </c>
      <c r="AO288" s="89"/>
      <c r="AP288" s="1082">
        <v>0</v>
      </c>
      <c r="AQ288" s="831"/>
      <c r="AR288" s="831"/>
      <c r="AS288" s="831"/>
      <c r="AT288" s="831"/>
      <c r="AU288" s="831"/>
      <c r="AV288" s="831"/>
      <c r="AW288" s="831"/>
      <c r="AX288" s="831"/>
      <c r="AY288" s="831"/>
      <c r="AZ288" s="831"/>
      <c r="BA288" s="831"/>
      <c r="BB288" s="831"/>
      <c r="BC288" s="831"/>
      <c r="BD288" s="831"/>
      <c r="BE288" s="831"/>
      <c r="BF288" s="831"/>
      <c r="BG288" s="831"/>
      <c r="BH288" s="831"/>
      <c r="BI288" s="831"/>
      <c r="BJ288" s="831"/>
      <c r="BK288" s="831"/>
      <c r="BL288" s="831"/>
      <c r="BM288" s="831"/>
      <c r="BN288" s="691"/>
    </row>
    <row r="289" spans="1:66"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v>316170</v>
      </c>
      <c r="Y289" s="8"/>
      <c r="Z289" s="8">
        <v>0</v>
      </c>
      <c r="AA289" s="8">
        <v>0</v>
      </c>
      <c r="AB289" s="1130">
        <v>0</v>
      </c>
      <c r="AC289" s="8">
        <v>0</v>
      </c>
      <c r="AD289" s="1130">
        <v>0</v>
      </c>
      <c r="AE289" s="8">
        <v>0</v>
      </c>
      <c r="AF289" s="1130">
        <v>0</v>
      </c>
      <c r="AG289" s="1130">
        <v>78.555999999999997</v>
      </c>
      <c r="AH289" s="1130">
        <v>78.580150836992232</v>
      </c>
      <c r="AI289" s="89">
        <v>0</v>
      </c>
      <c r="AJ289" s="8">
        <v>0</v>
      </c>
      <c r="AK289" s="1130">
        <v>84.562499999999986</v>
      </c>
      <c r="AL289" s="8">
        <v>0</v>
      </c>
      <c r="AM289" s="1081">
        <v>0</v>
      </c>
      <c r="AN289" s="89">
        <v>0</v>
      </c>
      <c r="AO289" s="89"/>
      <c r="AP289" s="1082">
        <v>0</v>
      </c>
      <c r="AQ289" s="831"/>
      <c r="AR289" s="831"/>
      <c r="AS289" s="831"/>
      <c r="AT289" s="831"/>
      <c r="AU289" s="831"/>
      <c r="AV289" s="831"/>
      <c r="AW289" s="831"/>
      <c r="AX289" s="831"/>
      <c r="AY289" s="831"/>
      <c r="AZ289" s="831"/>
      <c r="BA289" s="831"/>
      <c r="BB289" s="831"/>
      <c r="BC289" s="831"/>
      <c r="BD289" s="831"/>
      <c r="BE289" s="831"/>
      <c r="BF289" s="831"/>
      <c r="BG289" s="831"/>
      <c r="BH289" s="831"/>
      <c r="BI289" s="831"/>
      <c r="BJ289" s="831"/>
      <c r="BK289" s="831"/>
      <c r="BL289" s="831"/>
      <c r="BM289" s="831"/>
      <c r="BN289" s="691"/>
    </row>
    <row r="290" spans="1:66"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v>316170</v>
      </c>
      <c r="Y290" s="8"/>
      <c r="Z290" s="8">
        <v>0</v>
      </c>
      <c r="AA290" s="8">
        <v>0</v>
      </c>
      <c r="AB290" s="1130">
        <v>0</v>
      </c>
      <c r="AC290" s="8">
        <v>0</v>
      </c>
      <c r="AD290" s="1130">
        <v>0</v>
      </c>
      <c r="AE290" s="8">
        <v>0</v>
      </c>
      <c r="AF290" s="1130">
        <v>0</v>
      </c>
      <c r="AG290" s="1130">
        <v>78.555999999999997</v>
      </c>
      <c r="AH290" s="1130">
        <v>78.580150836992232</v>
      </c>
      <c r="AI290" s="89">
        <v>0</v>
      </c>
      <c r="AJ290" s="8">
        <v>0</v>
      </c>
      <c r="AK290" s="1130">
        <v>84.562499999999986</v>
      </c>
      <c r="AL290" s="8">
        <v>0</v>
      </c>
      <c r="AM290" s="1081">
        <v>0</v>
      </c>
      <c r="AN290" s="89">
        <v>0</v>
      </c>
      <c r="AO290" s="89"/>
      <c r="AP290" s="1082">
        <v>0</v>
      </c>
      <c r="AQ290" s="831"/>
      <c r="AR290" s="831"/>
      <c r="AS290" s="831"/>
      <c r="AT290" s="831"/>
      <c r="AU290" s="831"/>
      <c r="AV290" s="831"/>
      <c r="AW290" s="831"/>
      <c r="AX290" s="831"/>
      <c r="AY290" s="831"/>
      <c r="AZ290" s="831"/>
      <c r="BA290" s="831"/>
      <c r="BB290" s="831"/>
      <c r="BC290" s="831"/>
      <c r="BD290" s="831"/>
      <c r="BE290" s="831"/>
      <c r="BF290" s="831"/>
      <c r="BG290" s="831"/>
      <c r="BH290" s="831"/>
      <c r="BI290" s="831"/>
      <c r="BJ290" s="831"/>
      <c r="BK290" s="831"/>
      <c r="BL290" s="831"/>
      <c r="BM290" s="831"/>
      <c r="BN290" s="691"/>
    </row>
    <row r="291" spans="1:66"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v>316170</v>
      </c>
      <c r="Y291" s="8"/>
      <c r="Z291" s="8">
        <v>0</v>
      </c>
      <c r="AA291" s="8">
        <v>0</v>
      </c>
      <c r="AB291" s="1130">
        <v>0</v>
      </c>
      <c r="AC291" s="8">
        <v>0</v>
      </c>
      <c r="AD291" s="1130">
        <v>0</v>
      </c>
      <c r="AE291" s="8">
        <v>0</v>
      </c>
      <c r="AF291" s="1130">
        <v>0</v>
      </c>
      <c r="AG291" s="1130">
        <v>78.555999999999997</v>
      </c>
      <c r="AH291" s="1130">
        <v>78.580150836992232</v>
      </c>
      <c r="AI291" s="89">
        <v>0</v>
      </c>
      <c r="AJ291" s="8">
        <v>0</v>
      </c>
      <c r="AK291" s="1130">
        <v>84.562499999999986</v>
      </c>
      <c r="AL291" s="8">
        <v>0</v>
      </c>
      <c r="AM291" s="1081">
        <v>0</v>
      </c>
      <c r="AN291" s="89">
        <v>0</v>
      </c>
      <c r="AO291" s="89"/>
      <c r="AP291" s="1082">
        <v>0</v>
      </c>
      <c r="AQ291" s="831"/>
      <c r="AR291" s="831"/>
      <c r="AS291" s="831"/>
      <c r="AT291" s="831"/>
      <c r="AU291" s="831"/>
      <c r="AV291" s="831"/>
      <c r="AW291" s="831"/>
      <c r="AX291" s="831"/>
      <c r="AY291" s="831"/>
      <c r="AZ291" s="831"/>
      <c r="BA291" s="831"/>
      <c r="BB291" s="831"/>
      <c r="BC291" s="831"/>
      <c r="BD291" s="831"/>
      <c r="BE291" s="831"/>
      <c r="BF291" s="831"/>
      <c r="BG291" s="831"/>
      <c r="BH291" s="831"/>
      <c r="BI291" s="831"/>
      <c r="BJ291" s="831"/>
      <c r="BK291" s="831"/>
      <c r="BL291" s="831"/>
      <c r="BM291" s="831"/>
      <c r="BN291" s="691"/>
    </row>
    <row r="292" spans="1:66"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v>316170</v>
      </c>
      <c r="Y292" s="8"/>
      <c r="Z292" s="8">
        <v>0</v>
      </c>
      <c r="AA292" s="8">
        <v>0</v>
      </c>
      <c r="AB292" s="1130">
        <v>0</v>
      </c>
      <c r="AC292" s="8">
        <v>0</v>
      </c>
      <c r="AD292" s="1130">
        <v>0</v>
      </c>
      <c r="AE292" s="8">
        <v>0</v>
      </c>
      <c r="AF292" s="1130">
        <v>0</v>
      </c>
      <c r="AG292" s="1130">
        <v>80.519899999999993</v>
      </c>
      <c r="AH292" s="1130">
        <v>80.56941682625849</v>
      </c>
      <c r="AI292" s="89">
        <v>0</v>
      </c>
      <c r="AJ292" s="8">
        <v>0</v>
      </c>
      <c r="AK292" s="1130">
        <v>86.676562499999974</v>
      </c>
      <c r="AL292" s="8">
        <v>0</v>
      </c>
      <c r="AM292" s="1081">
        <v>0</v>
      </c>
      <c r="AN292" s="89">
        <v>0</v>
      </c>
      <c r="AO292" s="89"/>
      <c r="AP292" s="1082">
        <v>0</v>
      </c>
      <c r="AQ292" s="831"/>
      <c r="AR292" s="831"/>
      <c r="AS292" s="831"/>
      <c r="AT292" s="831"/>
      <c r="AU292" s="831"/>
      <c r="AV292" s="831"/>
      <c r="AW292" s="831"/>
      <c r="AX292" s="831"/>
      <c r="AY292" s="831"/>
      <c r="AZ292" s="831"/>
      <c r="BA292" s="831"/>
      <c r="BB292" s="831"/>
      <c r="BC292" s="831"/>
      <c r="BD292" s="831"/>
      <c r="BE292" s="831"/>
      <c r="BF292" s="831"/>
      <c r="BG292" s="831"/>
      <c r="BH292" s="831"/>
      <c r="BI292" s="831"/>
      <c r="BJ292" s="831"/>
      <c r="BK292" s="831"/>
      <c r="BL292" s="831"/>
      <c r="BM292" s="831"/>
      <c r="BN292" s="691"/>
    </row>
    <row r="293" spans="1:66"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v>316170</v>
      </c>
      <c r="Y293" s="8"/>
      <c r="Z293" s="8">
        <v>0</v>
      </c>
      <c r="AA293" s="8">
        <v>0</v>
      </c>
      <c r="AB293" s="1130">
        <v>0</v>
      </c>
      <c r="AC293" s="8">
        <v>0</v>
      </c>
      <c r="AD293" s="1130">
        <v>0</v>
      </c>
      <c r="AE293" s="8">
        <v>0</v>
      </c>
      <c r="AF293" s="1130">
        <v>0</v>
      </c>
      <c r="AG293" s="1130">
        <v>80.519899999999993</v>
      </c>
      <c r="AH293" s="1130">
        <v>80.56941682625849</v>
      </c>
      <c r="AI293" s="89">
        <v>0</v>
      </c>
      <c r="AJ293" s="8">
        <v>0</v>
      </c>
      <c r="AK293" s="1130">
        <v>86.676562499999974</v>
      </c>
      <c r="AL293" s="8">
        <v>0</v>
      </c>
      <c r="AM293" s="1081">
        <v>0</v>
      </c>
      <c r="AN293" s="89">
        <v>0</v>
      </c>
      <c r="AO293" s="89"/>
      <c r="AP293" s="1082">
        <v>0</v>
      </c>
      <c r="AQ293" s="831"/>
      <c r="AR293" s="831"/>
      <c r="AS293" s="831"/>
      <c r="AT293" s="831"/>
      <c r="AU293" s="831"/>
      <c r="AV293" s="831"/>
      <c r="AW293" s="831"/>
      <c r="AX293" s="831"/>
      <c r="AY293" s="831"/>
      <c r="AZ293" s="831"/>
      <c r="BA293" s="831"/>
      <c r="BB293" s="831"/>
      <c r="BC293" s="831"/>
      <c r="BD293" s="831"/>
      <c r="BE293" s="831"/>
      <c r="BF293" s="831"/>
      <c r="BG293" s="831"/>
      <c r="BH293" s="831"/>
      <c r="BI293" s="831"/>
      <c r="BJ293" s="831"/>
      <c r="BK293" s="831"/>
      <c r="BL293" s="831"/>
      <c r="BM293" s="831"/>
      <c r="BN293" s="691"/>
    </row>
    <row r="294" spans="1:66"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v>316170</v>
      </c>
      <c r="Y294" s="8"/>
      <c r="Z294" s="8">
        <v>0</v>
      </c>
      <c r="AA294" s="8">
        <v>0</v>
      </c>
      <c r="AB294" s="1130">
        <v>0</v>
      </c>
      <c r="AC294" s="8">
        <v>0</v>
      </c>
      <c r="AD294" s="1130">
        <v>0</v>
      </c>
      <c r="AE294" s="8">
        <v>0</v>
      </c>
      <c r="AF294" s="1130">
        <v>0</v>
      </c>
      <c r="AG294" s="1130">
        <v>80.519899999999993</v>
      </c>
      <c r="AH294" s="1130">
        <v>80.56941682625849</v>
      </c>
      <c r="AI294" s="89">
        <v>0</v>
      </c>
      <c r="AJ294" s="8">
        <v>0</v>
      </c>
      <c r="AK294" s="1130">
        <v>86.676562499999974</v>
      </c>
      <c r="AL294" s="8">
        <v>0</v>
      </c>
      <c r="AM294" s="1081">
        <v>0</v>
      </c>
      <c r="AN294" s="89">
        <v>0</v>
      </c>
      <c r="AO294" s="89"/>
      <c r="AP294" s="1082">
        <v>0</v>
      </c>
      <c r="AQ294" s="831"/>
      <c r="AR294" s="831"/>
      <c r="AS294" s="831"/>
      <c r="AT294" s="831"/>
      <c r="AU294" s="831"/>
      <c r="AV294" s="831"/>
      <c r="AW294" s="831"/>
      <c r="AX294" s="831"/>
      <c r="AY294" s="831"/>
      <c r="AZ294" s="831"/>
      <c r="BA294" s="831"/>
      <c r="BB294" s="831"/>
      <c r="BC294" s="831"/>
      <c r="BD294" s="831"/>
      <c r="BE294" s="831"/>
      <c r="BF294" s="831"/>
      <c r="BG294" s="831"/>
      <c r="BH294" s="831"/>
      <c r="BI294" s="831"/>
      <c r="BJ294" s="831"/>
      <c r="BK294" s="831"/>
      <c r="BL294" s="831"/>
      <c r="BM294" s="831"/>
      <c r="BN294" s="691"/>
    </row>
    <row r="295" spans="1:66"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v>316170</v>
      </c>
      <c r="Y295" s="8"/>
      <c r="Z295" s="8">
        <v>0</v>
      </c>
      <c r="AA295" s="8">
        <v>0</v>
      </c>
      <c r="AB295" s="1130">
        <v>0</v>
      </c>
      <c r="AC295" s="8">
        <v>0</v>
      </c>
      <c r="AD295" s="1130">
        <v>0</v>
      </c>
      <c r="AE295" s="8">
        <v>0</v>
      </c>
      <c r="AF295" s="1130">
        <v>0</v>
      </c>
      <c r="AG295" s="1130">
        <v>80.519899999999993</v>
      </c>
      <c r="AH295" s="1130">
        <v>80.56941682625849</v>
      </c>
      <c r="AI295" s="89">
        <v>0</v>
      </c>
      <c r="AJ295" s="8">
        <v>0</v>
      </c>
      <c r="AK295" s="1130">
        <v>86.676562499999974</v>
      </c>
      <c r="AL295" s="8">
        <v>0</v>
      </c>
      <c r="AM295" s="1081">
        <v>0</v>
      </c>
      <c r="AN295" s="89">
        <v>0</v>
      </c>
      <c r="AO295" s="89"/>
      <c r="AP295" s="1082">
        <v>0</v>
      </c>
      <c r="AQ295" s="831"/>
      <c r="AR295" s="831"/>
      <c r="AS295" s="831"/>
      <c r="AT295" s="831"/>
      <c r="AU295" s="831"/>
      <c r="AV295" s="831"/>
      <c r="AW295" s="831"/>
      <c r="AX295" s="831"/>
      <c r="AY295" s="831"/>
      <c r="AZ295" s="831"/>
      <c r="BA295" s="831"/>
      <c r="BB295" s="831"/>
      <c r="BC295" s="831"/>
      <c r="BD295" s="831"/>
      <c r="BE295" s="831"/>
      <c r="BF295" s="831"/>
      <c r="BG295" s="831"/>
      <c r="BH295" s="831"/>
      <c r="BI295" s="831"/>
      <c r="BJ295" s="831"/>
      <c r="BK295" s="831"/>
      <c r="BL295" s="831"/>
      <c r="BM295" s="831"/>
      <c r="BN295" s="691"/>
    </row>
    <row r="296" spans="1:66"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v>316170</v>
      </c>
      <c r="Y296" s="8"/>
      <c r="Z296" s="8">
        <v>0</v>
      </c>
      <c r="AA296" s="8">
        <v>0</v>
      </c>
      <c r="AB296" s="1130">
        <v>0</v>
      </c>
      <c r="AC296" s="8">
        <v>0</v>
      </c>
      <c r="AD296" s="1130">
        <v>0</v>
      </c>
      <c r="AE296" s="8">
        <v>0</v>
      </c>
      <c r="AF296" s="1130">
        <v>0</v>
      </c>
      <c r="AG296" s="1130">
        <v>80.519899999999993</v>
      </c>
      <c r="AH296" s="1130">
        <v>80.56941682625849</v>
      </c>
      <c r="AI296" s="89">
        <v>0</v>
      </c>
      <c r="AJ296" s="8">
        <v>0</v>
      </c>
      <c r="AK296" s="1130">
        <v>86.676562499999974</v>
      </c>
      <c r="AL296" s="8">
        <v>0</v>
      </c>
      <c r="AM296" s="1081">
        <v>0</v>
      </c>
      <c r="AN296" s="89">
        <v>0</v>
      </c>
      <c r="AO296" s="89"/>
      <c r="AP296" s="1082">
        <v>0</v>
      </c>
      <c r="AQ296" s="831"/>
      <c r="AR296" s="831"/>
      <c r="AS296" s="831"/>
      <c r="AT296" s="831"/>
      <c r="AU296" s="831"/>
      <c r="AV296" s="831"/>
      <c r="AW296" s="831"/>
      <c r="AX296" s="831"/>
      <c r="AY296" s="831"/>
      <c r="AZ296" s="831"/>
      <c r="BA296" s="831"/>
      <c r="BB296" s="831"/>
      <c r="BC296" s="831"/>
      <c r="BD296" s="831"/>
      <c r="BE296" s="831"/>
      <c r="BF296" s="831"/>
      <c r="BG296" s="831"/>
      <c r="BH296" s="831"/>
      <c r="BI296" s="831"/>
      <c r="BJ296" s="831"/>
      <c r="BK296" s="831"/>
      <c r="BL296" s="831"/>
      <c r="BM296" s="831"/>
      <c r="BN296" s="691"/>
    </row>
    <row r="297" spans="1:66"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v>316170</v>
      </c>
      <c r="Y297" s="8"/>
      <c r="Z297" s="8">
        <v>0</v>
      </c>
      <c r="AA297" s="8">
        <v>0</v>
      </c>
      <c r="AB297" s="1130">
        <v>0</v>
      </c>
      <c r="AC297" s="8">
        <v>0</v>
      </c>
      <c r="AD297" s="1130">
        <v>0</v>
      </c>
      <c r="AE297" s="8">
        <v>0</v>
      </c>
      <c r="AF297" s="1130">
        <v>0</v>
      </c>
      <c r="AG297" s="1130">
        <v>80.519899999999993</v>
      </c>
      <c r="AH297" s="1130">
        <v>80.56941682625849</v>
      </c>
      <c r="AI297" s="89">
        <v>0</v>
      </c>
      <c r="AJ297" s="8">
        <v>0</v>
      </c>
      <c r="AK297" s="1130">
        <v>86.676562499999974</v>
      </c>
      <c r="AL297" s="8">
        <v>0</v>
      </c>
      <c r="AM297" s="1081">
        <v>0</v>
      </c>
      <c r="AN297" s="89">
        <v>0</v>
      </c>
      <c r="AO297" s="89"/>
      <c r="AP297" s="1082">
        <v>0</v>
      </c>
      <c r="AQ297" s="831"/>
      <c r="AR297" s="831"/>
      <c r="AS297" s="831"/>
      <c r="AT297" s="831"/>
      <c r="AU297" s="831"/>
      <c r="AV297" s="831"/>
      <c r="AW297" s="831"/>
      <c r="AX297" s="831"/>
      <c r="AY297" s="831"/>
      <c r="AZ297" s="831"/>
      <c r="BA297" s="831"/>
      <c r="BB297" s="831"/>
      <c r="BC297" s="831"/>
      <c r="BD297" s="831"/>
      <c r="BE297" s="831"/>
      <c r="BF297" s="831"/>
      <c r="BG297" s="831"/>
      <c r="BH297" s="831"/>
      <c r="BI297" s="831"/>
      <c r="BJ297" s="831"/>
      <c r="BK297" s="831"/>
      <c r="BL297" s="831"/>
      <c r="BM297" s="831"/>
      <c r="BN297" s="691"/>
    </row>
    <row r="298" spans="1:66" s="144" customFormat="1" ht="15.75" customHeight="1">
      <c r="A298" s="994"/>
      <c r="B298" s="994"/>
      <c r="C298" s="236"/>
      <c r="D298" s="236"/>
      <c r="E298" s="236"/>
      <c r="F298" s="371"/>
      <c r="G298" s="865">
        <v>1</v>
      </c>
      <c r="H298" s="859">
        <v>2013</v>
      </c>
      <c r="I298" s="866">
        <v>2013</v>
      </c>
      <c r="J298" s="866">
        <v>2013</v>
      </c>
      <c r="K298" s="621" t="s">
        <v>306</v>
      </c>
      <c r="L298" s="1081">
        <v>0</v>
      </c>
      <c r="M298" s="89">
        <v>503249.37499999994</v>
      </c>
      <c r="N298" s="89">
        <v>0</v>
      </c>
      <c r="O298" s="1082">
        <v>503249.37499999994</v>
      </c>
      <c r="P298" s="598">
        <v>503249.37499999994</v>
      </c>
      <c r="Q298" s="776">
        <v>518346.85624999995</v>
      </c>
      <c r="R298" s="776">
        <v>6250</v>
      </c>
      <c r="S298" s="776">
        <v>6437.5</v>
      </c>
      <c r="T298" s="533">
        <v>6250</v>
      </c>
      <c r="U298" s="1086">
        <v>6250</v>
      </c>
      <c r="V298" s="8">
        <v>0</v>
      </c>
      <c r="W298" s="897"/>
      <c r="X298" s="8">
        <v>322420</v>
      </c>
      <c r="Y298" s="8"/>
      <c r="Z298" s="8">
        <v>0</v>
      </c>
      <c r="AA298" s="8">
        <v>0</v>
      </c>
      <c r="AB298" s="1130">
        <v>0</v>
      </c>
      <c r="AC298" s="8">
        <v>0</v>
      </c>
      <c r="AD298" s="1130">
        <v>0</v>
      </c>
      <c r="AE298" s="8">
        <v>0</v>
      </c>
      <c r="AF298" s="1130">
        <v>0</v>
      </c>
      <c r="AG298" s="1130">
        <v>80.519899999999993</v>
      </c>
      <c r="AH298" s="1130">
        <v>80.56941682625849</v>
      </c>
      <c r="AI298" s="89">
        <v>503249.37499999994</v>
      </c>
      <c r="AJ298" s="8">
        <v>0</v>
      </c>
      <c r="AK298" s="1130">
        <v>86.676562499999974</v>
      </c>
      <c r="AL298" s="8">
        <v>0</v>
      </c>
      <c r="AM298" s="1081">
        <v>0</v>
      </c>
      <c r="AN298" s="89">
        <v>503249.37499999994</v>
      </c>
      <c r="AO298" s="89"/>
      <c r="AP298" s="1082">
        <v>503249.37499999994</v>
      </c>
      <c r="AQ298" s="831"/>
      <c r="AR298" s="831"/>
      <c r="AS298" s="831"/>
      <c r="AT298" s="831"/>
      <c r="AU298" s="831"/>
      <c r="AV298" s="831"/>
      <c r="AW298" s="831"/>
      <c r="AX298" s="831"/>
      <c r="AY298" s="831"/>
      <c r="AZ298" s="831"/>
      <c r="BA298" s="831"/>
      <c r="BB298" s="831"/>
      <c r="BC298" s="831"/>
      <c r="BD298" s="831"/>
      <c r="BE298" s="831"/>
      <c r="BF298" s="831"/>
      <c r="BG298" s="831"/>
      <c r="BH298" s="831"/>
      <c r="BI298" s="831"/>
      <c r="BJ298" s="831"/>
      <c r="BK298" s="831"/>
      <c r="BL298" s="831"/>
      <c r="BM298" s="831"/>
      <c r="BN298" s="691"/>
    </row>
    <row r="299" spans="1:66" s="144" customFormat="1" ht="15.75" customHeight="1">
      <c r="A299" s="994"/>
      <c r="B299" s="994"/>
      <c r="C299" s="236"/>
      <c r="D299" s="236"/>
      <c r="E299" s="236"/>
      <c r="F299" s="371"/>
      <c r="G299" s="865">
        <v>2</v>
      </c>
      <c r="H299" s="859">
        <v>2013</v>
      </c>
      <c r="I299" s="866">
        <v>2013</v>
      </c>
      <c r="J299" s="866">
        <v>2013</v>
      </c>
      <c r="K299" s="621" t="s">
        <v>306</v>
      </c>
      <c r="L299" s="1081">
        <v>0</v>
      </c>
      <c r="M299" s="89">
        <v>503249.37499999994</v>
      </c>
      <c r="N299" s="89">
        <v>0</v>
      </c>
      <c r="O299" s="1082">
        <v>503249.37499999994</v>
      </c>
      <c r="P299" s="598">
        <v>503249.37499999994</v>
      </c>
      <c r="Q299" s="776">
        <v>518346.85624999995</v>
      </c>
      <c r="R299" s="776">
        <v>6250</v>
      </c>
      <c r="S299" s="776">
        <v>6437.5</v>
      </c>
      <c r="T299" s="533">
        <v>6250</v>
      </c>
      <c r="U299" s="1086">
        <v>6250</v>
      </c>
      <c r="V299" s="8">
        <v>0</v>
      </c>
      <c r="W299" s="897"/>
      <c r="X299" s="8">
        <v>328670</v>
      </c>
      <c r="Y299" s="8"/>
      <c r="Z299" s="8">
        <v>0</v>
      </c>
      <c r="AA299" s="8">
        <v>0</v>
      </c>
      <c r="AB299" s="1130">
        <v>0</v>
      </c>
      <c r="AC299" s="8">
        <v>0</v>
      </c>
      <c r="AD299" s="1130">
        <v>0</v>
      </c>
      <c r="AE299" s="8">
        <v>0</v>
      </c>
      <c r="AF299" s="1130">
        <v>0</v>
      </c>
      <c r="AG299" s="1130">
        <v>80.519899999999993</v>
      </c>
      <c r="AH299" s="1130">
        <v>80.56941682625849</v>
      </c>
      <c r="AI299" s="89">
        <v>503249.37499999994</v>
      </c>
      <c r="AJ299" s="8">
        <v>0</v>
      </c>
      <c r="AK299" s="1130">
        <v>86.676562499999974</v>
      </c>
      <c r="AL299" s="8">
        <v>0</v>
      </c>
      <c r="AM299" s="1081">
        <v>0</v>
      </c>
      <c r="AN299" s="89">
        <v>503249.37499999994</v>
      </c>
      <c r="AO299" s="89"/>
      <c r="AP299" s="1082">
        <v>503249.37499999994</v>
      </c>
      <c r="AQ299" s="831"/>
      <c r="AR299" s="831"/>
      <c r="AS299" s="831"/>
      <c r="AT299" s="831"/>
      <c r="AU299" s="831"/>
      <c r="AV299" s="831"/>
      <c r="AW299" s="831"/>
      <c r="AX299" s="831"/>
      <c r="AY299" s="831"/>
      <c r="AZ299" s="831"/>
      <c r="BA299" s="831"/>
      <c r="BB299" s="831"/>
      <c r="BC299" s="831"/>
      <c r="BD299" s="831"/>
      <c r="BE299" s="831"/>
      <c r="BF299" s="831"/>
      <c r="BG299" s="831"/>
      <c r="BH299" s="831"/>
      <c r="BI299" s="831"/>
      <c r="BJ299" s="831"/>
      <c r="BK299" s="831"/>
      <c r="BL299" s="831"/>
      <c r="BM299" s="831"/>
      <c r="BN299" s="691"/>
    </row>
    <row r="300" spans="1:66" s="144" customFormat="1" ht="15.75" customHeight="1">
      <c r="A300" s="994"/>
      <c r="B300" s="994"/>
      <c r="C300" s="236"/>
      <c r="D300" s="236"/>
      <c r="E300" s="236"/>
      <c r="F300" s="371"/>
      <c r="G300" s="865">
        <v>3</v>
      </c>
      <c r="H300" s="859">
        <v>2013</v>
      </c>
      <c r="I300" s="866">
        <v>2013</v>
      </c>
      <c r="J300" s="866">
        <v>2013</v>
      </c>
      <c r="K300" s="621" t="s">
        <v>306</v>
      </c>
      <c r="L300" s="1081">
        <v>0</v>
      </c>
      <c r="M300" s="89">
        <v>503249.37499999994</v>
      </c>
      <c r="N300" s="89">
        <v>0</v>
      </c>
      <c r="O300" s="1082">
        <v>503249.37499999994</v>
      </c>
      <c r="P300" s="598">
        <v>503249.37499999994</v>
      </c>
      <c r="Q300" s="776">
        <v>518346.85624999995</v>
      </c>
      <c r="R300" s="776">
        <v>6250</v>
      </c>
      <c r="S300" s="776">
        <v>6437.5</v>
      </c>
      <c r="T300" s="533">
        <v>6250</v>
      </c>
      <c r="U300" s="1086">
        <v>6250</v>
      </c>
      <c r="V300" s="8">
        <v>0</v>
      </c>
      <c r="W300" s="897"/>
      <c r="X300" s="8">
        <v>334920</v>
      </c>
      <c r="Y300" s="8"/>
      <c r="Z300" s="8">
        <v>0</v>
      </c>
      <c r="AA300" s="8">
        <v>0</v>
      </c>
      <c r="AB300" s="1130">
        <v>0</v>
      </c>
      <c r="AC300" s="8">
        <v>0</v>
      </c>
      <c r="AD300" s="1130">
        <v>0</v>
      </c>
      <c r="AE300" s="8">
        <v>0</v>
      </c>
      <c r="AF300" s="1130">
        <v>0</v>
      </c>
      <c r="AG300" s="1130">
        <v>80.519899999999993</v>
      </c>
      <c r="AH300" s="1130">
        <v>80.56941682625849</v>
      </c>
      <c r="AI300" s="89">
        <v>503249.37499999994</v>
      </c>
      <c r="AJ300" s="8">
        <v>0</v>
      </c>
      <c r="AK300" s="1130">
        <v>86.676562499999974</v>
      </c>
      <c r="AL300" s="8">
        <v>0</v>
      </c>
      <c r="AM300" s="1081">
        <v>0</v>
      </c>
      <c r="AN300" s="89">
        <v>503249.37499999994</v>
      </c>
      <c r="AO300" s="89"/>
      <c r="AP300" s="1082">
        <v>503249.37499999994</v>
      </c>
      <c r="AQ300" s="831"/>
      <c r="AR300" s="831"/>
      <c r="AS300" s="831"/>
      <c r="AT300" s="831"/>
      <c r="AU300" s="831"/>
      <c r="AV300" s="831"/>
      <c r="AW300" s="831"/>
      <c r="AX300" s="831"/>
      <c r="AY300" s="831"/>
      <c r="AZ300" s="831"/>
      <c r="BA300" s="831"/>
      <c r="BB300" s="831"/>
      <c r="BC300" s="831"/>
      <c r="BD300" s="831"/>
      <c r="BE300" s="831"/>
      <c r="BF300" s="831"/>
      <c r="BG300" s="831"/>
      <c r="BH300" s="831"/>
      <c r="BI300" s="831"/>
      <c r="BJ300" s="831"/>
      <c r="BK300" s="831"/>
      <c r="BL300" s="831"/>
      <c r="BM300" s="831"/>
      <c r="BN300" s="691"/>
    </row>
    <row r="301" spans="1:66" s="144" customFormat="1" ht="15.75" customHeight="1">
      <c r="A301" s="994"/>
      <c r="B301" s="994"/>
      <c r="C301" s="236"/>
      <c r="D301" s="236"/>
      <c r="E301" s="236"/>
      <c r="F301" s="371"/>
      <c r="G301" s="865">
        <v>4</v>
      </c>
      <c r="H301" s="859">
        <v>2013</v>
      </c>
      <c r="I301" s="866">
        <v>2013</v>
      </c>
      <c r="J301" s="866">
        <v>2014</v>
      </c>
      <c r="K301" s="621" t="s">
        <v>306</v>
      </c>
      <c r="L301" s="1081">
        <v>0</v>
      </c>
      <c r="M301" s="89">
        <v>503249.37499999994</v>
      </c>
      <c r="N301" s="89">
        <v>0</v>
      </c>
      <c r="O301" s="1082">
        <v>503249.37499999994</v>
      </c>
      <c r="P301" s="598">
        <v>503249.37499999994</v>
      </c>
      <c r="Q301" s="776">
        <v>503249.37499999994</v>
      </c>
      <c r="R301" s="776">
        <v>6250</v>
      </c>
      <c r="S301" s="776">
        <v>6250</v>
      </c>
      <c r="T301" s="533">
        <v>6250</v>
      </c>
      <c r="U301" s="1086">
        <v>6250</v>
      </c>
      <c r="V301" s="8">
        <v>0</v>
      </c>
      <c r="W301" s="897"/>
      <c r="X301" s="8">
        <v>341170</v>
      </c>
      <c r="Y301" s="8"/>
      <c r="Z301" s="8">
        <v>0</v>
      </c>
      <c r="AA301" s="8">
        <v>0</v>
      </c>
      <c r="AB301" s="1130">
        <v>0</v>
      </c>
      <c r="AC301" s="8">
        <v>0</v>
      </c>
      <c r="AD301" s="1130">
        <v>0</v>
      </c>
      <c r="AE301" s="8">
        <v>0</v>
      </c>
      <c r="AF301" s="1130">
        <v>0</v>
      </c>
      <c r="AG301" s="1130">
        <v>80.519899999999993</v>
      </c>
      <c r="AH301" s="1130">
        <v>80.56941682625849</v>
      </c>
      <c r="AI301" s="89">
        <v>503249.37499999994</v>
      </c>
      <c r="AJ301" s="8">
        <v>0</v>
      </c>
      <c r="AK301" s="1130">
        <v>86.676562499999974</v>
      </c>
      <c r="AL301" s="8">
        <v>0</v>
      </c>
      <c r="AM301" s="1081">
        <v>0</v>
      </c>
      <c r="AN301" s="89">
        <v>503249.37499999994</v>
      </c>
      <c r="AO301" s="89"/>
      <c r="AP301" s="1082">
        <v>503249.37499999994</v>
      </c>
      <c r="AQ301" s="831"/>
      <c r="AR301" s="831"/>
      <c r="AS301" s="831"/>
      <c r="AT301" s="831"/>
      <c r="AU301" s="831"/>
      <c r="AV301" s="831"/>
      <c r="AW301" s="831"/>
      <c r="AX301" s="831"/>
      <c r="AY301" s="831"/>
      <c r="AZ301" s="831"/>
      <c r="BA301" s="831"/>
      <c r="BB301" s="831"/>
      <c r="BC301" s="831"/>
      <c r="BD301" s="831"/>
      <c r="BE301" s="831"/>
      <c r="BF301" s="831"/>
      <c r="BG301" s="831"/>
      <c r="BH301" s="831"/>
      <c r="BI301" s="831"/>
      <c r="BJ301" s="831"/>
      <c r="BK301" s="831"/>
      <c r="BL301" s="831"/>
      <c r="BM301" s="831"/>
      <c r="BN301" s="691"/>
    </row>
    <row r="302" spans="1:66" s="144" customFormat="1" ht="15.75" customHeight="1">
      <c r="A302" s="994"/>
      <c r="B302" s="994"/>
      <c r="C302" s="236"/>
      <c r="D302" s="236"/>
      <c r="E302" s="236"/>
      <c r="F302" s="371"/>
      <c r="G302" s="865">
        <v>5</v>
      </c>
      <c r="H302" s="859">
        <v>2013</v>
      </c>
      <c r="I302" s="866">
        <v>2013</v>
      </c>
      <c r="J302" s="866">
        <v>2014</v>
      </c>
      <c r="K302" s="621" t="s">
        <v>306</v>
      </c>
      <c r="L302" s="1081">
        <v>0</v>
      </c>
      <c r="M302" s="89">
        <v>503249.37499999994</v>
      </c>
      <c r="N302" s="89">
        <v>0</v>
      </c>
      <c r="O302" s="1082">
        <v>503249.37499999994</v>
      </c>
      <c r="P302" s="598">
        <v>503249.37499999994</v>
      </c>
      <c r="Q302" s="776">
        <v>503249.37499999994</v>
      </c>
      <c r="R302" s="776">
        <v>6250</v>
      </c>
      <c r="S302" s="776">
        <v>6250</v>
      </c>
      <c r="T302" s="533">
        <v>6250</v>
      </c>
      <c r="U302" s="1086">
        <v>6250</v>
      </c>
      <c r="V302" s="8">
        <v>0</v>
      </c>
      <c r="W302" s="897"/>
      <c r="X302" s="8">
        <v>347420</v>
      </c>
      <c r="Y302" s="8"/>
      <c r="Z302" s="8">
        <v>0</v>
      </c>
      <c r="AA302" s="8">
        <v>0</v>
      </c>
      <c r="AB302" s="1130">
        <v>0</v>
      </c>
      <c r="AC302" s="8">
        <v>0</v>
      </c>
      <c r="AD302" s="1130">
        <v>0</v>
      </c>
      <c r="AE302" s="8">
        <v>0</v>
      </c>
      <c r="AF302" s="1130">
        <v>0</v>
      </c>
      <c r="AG302" s="1130">
        <v>80.519899999999993</v>
      </c>
      <c r="AH302" s="1130">
        <v>80.56941682625849</v>
      </c>
      <c r="AI302" s="89">
        <v>503249.37499999994</v>
      </c>
      <c r="AJ302" s="8">
        <v>0</v>
      </c>
      <c r="AK302" s="1130">
        <v>86.676562499999974</v>
      </c>
      <c r="AL302" s="8">
        <v>0</v>
      </c>
      <c r="AM302" s="1081">
        <v>0</v>
      </c>
      <c r="AN302" s="89">
        <v>503249.37499999994</v>
      </c>
      <c r="AO302" s="89"/>
      <c r="AP302" s="1082">
        <v>503249.37499999994</v>
      </c>
      <c r="AQ302" s="831"/>
      <c r="AR302" s="831"/>
      <c r="AS302" s="831"/>
      <c r="AT302" s="831"/>
      <c r="AU302" s="831"/>
      <c r="AV302" s="831"/>
      <c r="AW302" s="831"/>
      <c r="AX302" s="831"/>
      <c r="AY302" s="831"/>
      <c r="AZ302" s="831"/>
      <c r="BA302" s="831"/>
      <c r="BB302" s="831"/>
      <c r="BC302" s="831"/>
      <c r="BD302" s="831"/>
      <c r="BE302" s="831"/>
      <c r="BF302" s="831"/>
      <c r="BG302" s="831"/>
      <c r="BH302" s="831"/>
      <c r="BI302" s="831"/>
      <c r="BJ302" s="831"/>
      <c r="BK302" s="831"/>
      <c r="BL302" s="831"/>
      <c r="BM302" s="831"/>
      <c r="BN302" s="691"/>
    </row>
    <row r="303" spans="1:66" s="144" customFormat="1" ht="15.75" customHeight="1">
      <c r="A303" s="994"/>
      <c r="B303" s="994"/>
      <c r="C303" s="236"/>
      <c r="D303" s="236"/>
      <c r="E303" s="236"/>
      <c r="F303" s="371"/>
      <c r="G303" s="865">
        <v>6</v>
      </c>
      <c r="H303" s="859">
        <v>2013</v>
      </c>
      <c r="I303" s="866">
        <v>2013</v>
      </c>
      <c r="J303" s="866">
        <v>2014</v>
      </c>
      <c r="K303" s="621" t="s">
        <v>306</v>
      </c>
      <c r="L303" s="1081">
        <v>0</v>
      </c>
      <c r="M303" s="89">
        <v>503249.37499999994</v>
      </c>
      <c r="N303" s="89">
        <v>0</v>
      </c>
      <c r="O303" s="1082">
        <v>503249.37499999994</v>
      </c>
      <c r="P303" s="598">
        <v>503249.37499999994</v>
      </c>
      <c r="Q303" s="776">
        <v>503249.37499999994</v>
      </c>
      <c r="R303" s="776">
        <v>6250</v>
      </c>
      <c r="S303" s="776">
        <v>6250</v>
      </c>
      <c r="T303" s="533">
        <v>6250</v>
      </c>
      <c r="U303" s="1086">
        <v>6250</v>
      </c>
      <c r="V303" s="8">
        <v>0</v>
      </c>
      <c r="W303" s="897"/>
      <c r="X303" s="8">
        <v>353670</v>
      </c>
      <c r="Y303" s="8"/>
      <c r="Z303" s="8">
        <v>0</v>
      </c>
      <c r="AA303" s="8">
        <v>0</v>
      </c>
      <c r="AB303" s="1130">
        <v>0</v>
      </c>
      <c r="AC303" s="8">
        <v>0</v>
      </c>
      <c r="AD303" s="1130">
        <v>0</v>
      </c>
      <c r="AE303" s="8">
        <v>0</v>
      </c>
      <c r="AF303" s="1130">
        <v>0</v>
      </c>
      <c r="AG303" s="1130">
        <v>80.519899999999993</v>
      </c>
      <c r="AH303" s="1130">
        <v>80.56941682625849</v>
      </c>
      <c r="AI303" s="89">
        <v>503249.37499999994</v>
      </c>
      <c r="AJ303" s="8">
        <v>0</v>
      </c>
      <c r="AK303" s="1130">
        <v>86.676562499999974</v>
      </c>
      <c r="AL303" s="8">
        <v>0</v>
      </c>
      <c r="AM303" s="1081">
        <v>0</v>
      </c>
      <c r="AN303" s="89">
        <v>503249.37499999994</v>
      </c>
      <c r="AO303" s="89"/>
      <c r="AP303" s="1082">
        <v>503249.37499999994</v>
      </c>
      <c r="AQ303" s="831"/>
      <c r="AR303" s="831"/>
      <c r="AS303" s="831"/>
      <c r="AT303" s="831"/>
      <c r="AU303" s="831"/>
      <c r="AV303" s="831"/>
      <c r="AW303" s="831"/>
      <c r="AX303" s="831"/>
      <c r="AY303" s="831"/>
      <c r="AZ303" s="831"/>
      <c r="BA303" s="831"/>
      <c r="BB303" s="831"/>
      <c r="BC303" s="831"/>
      <c r="BD303" s="831"/>
      <c r="BE303" s="831"/>
      <c r="BF303" s="831"/>
      <c r="BG303" s="831"/>
      <c r="BH303" s="831"/>
      <c r="BI303" s="831"/>
      <c r="BJ303" s="831"/>
      <c r="BK303" s="831"/>
      <c r="BL303" s="831"/>
      <c r="BM303" s="831"/>
      <c r="BN303" s="691"/>
    </row>
    <row r="304" spans="1:66" s="144" customFormat="1" ht="15.75" customHeight="1">
      <c r="A304" s="994"/>
      <c r="B304" s="994"/>
      <c r="C304" s="236"/>
      <c r="D304" s="236"/>
      <c r="E304" s="236"/>
      <c r="F304" s="371"/>
      <c r="G304" s="865">
        <v>7</v>
      </c>
      <c r="H304" s="859">
        <v>2013</v>
      </c>
      <c r="I304" s="866">
        <v>2014</v>
      </c>
      <c r="J304" s="866">
        <v>2014</v>
      </c>
      <c r="K304" s="621" t="s">
        <v>306</v>
      </c>
      <c r="L304" s="1081">
        <v>0</v>
      </c>
      <c r="M304" s="89">
        <v>515830.60937499994</v>
      </c>
      <c r="N304" s="89">
        <v>0</v>
      </c>
      <c r="O304" s="1082">
        <v>515830.60937499994</v>
      </c>
      <c r="P304" s="598">
        <v>515830.60937499994</v>
      </c>
      <c r="Q304" s="776">
        <v>515830.60937499994</v>
      </c>
      <c r="R304" s="776">
        <v>6250</v>
      </c>
      <c r="S304" s="776">
        <v>6250</v>
      </c>
      <c r="T304" s="533">
        <v>6250</v>
      </c>
      <c r="U304" s="1086">
        <v>6250</v>
      </c>
      <c r="V304" s="8">
        <v>0</v>
      </c>
      <c r="W304" s="897"/>
      <c r="X304" s="8">
        <v>359920</v>
      </c>
      <c r="Y304" s="8"/>
      <c r="Z304" s="8">
        <v>0</v>
      </c>
      <c r="AA304" s="8">
        <v>0</v>
      </c>
      <c r="AB304" s="1130">
        <v>0</v>
      </c>
      <c r="AC304" s="8">
        <v>0</v>
      </c>
      <c r="AD304" s="1130">
        <v>0</v>
      </c>
      <c r="AE304" s="8">
        <v>0</v>
      </c>
      <c r="AF304" s="1130">
        <v>0</v>
      </c>
      <c r="AG304" s="1130">
        <v>82.53289749999999</v>
      </c>
      <c r="AH304" s="1130">
        <v>82.609041323798166</v>
      </c>
      <c r="AI304" s="89">
        <v>515830.60937499994</v>
      </c>
      <c r="AJ304" s="8">
        <v>0</v>
      </c>
      <c r="AK304" s="1130">
        <v>88.843476562499973</v>
      </c>
      <c r="AL304" s="8">
        <v>0</v>
      </c>
      <c r="AM304" s="1081">
        <v>0</v>
      </c>
      <c r="AN304" s="89">
        <v>515830.60937499994</v>
      </c>
      <c r="AO304" s="89"/>
      <c r="AP304" s="1082">
        <v>515830.60937499994</v>
      </c>
      <c r="AQ304" s="831"/>
      <c r="AR304" s="831"/>
      <c r="AS304" s="831"/>
      <c r="AT304" s="831"/>
      <c r="AU304" s="831"/>
      <c r="AV304" s="831"/>
      <c r="AW304" s="831"/>
      <c r="AX304" s="831"/>
      <c r="AY304" s="831"/>
      <c r="AZ304" s="831"/>
      <c r="BA304" s="831"/>
      <c r="BB304" s="831"/>
      <c r="BC304" s="831"/>
      <c r="BD304" s="831"/>
      <c r="BE304" s="831"/>
      <c r="BF304" s="831"/>
      <c r="BG304" s="831"/>
      <c r="BH304" s="831"/>
      <c r="BI304" s="831"/>
      <c r="BJ304" s="831"/>
      <c r="BK304" s="831"/>
      <c r="BL304" s="831"/>
      <c r="BM304" s="831"/>
      <c r="BN304" s="691"/>
    </row>
    <row r="305" spans="1:66" s="144" customFormat="1" ht="15.75" customHeight="1">
      <c r="A305" s="994"/>
      <c r="B305" s="994"/>
      <c r="C305" s="236"/>
      <c r="D305" s="236"/>
      <c r="E305" s="236"/>
      <c r="F305" s="371"/>
      <c r="G305" s="865">
        <v>8</v>
      </c>
      <c r="H305" s="859">
        <v>2013</v>
      </c>
      <c r="I305" s="866">
        <v>2014</v>
      </c>
      <c r="J305" s="866">
        <v>2014</v>
      </c>
      <c r="K305" s="621" t="s">
        <v>306</v>
      </c>
      <c r="L305" s="1081">
        <v>0</v>
      </c>
      <c r="M305" s="89">
        <v>515830.60937499994</v>
      </c>
      <c r="N305" s="89">
        <v>0</v>
      </c>
      <c r="O305" s="1082">
        <v>515830.60937499994</v>
      </c>
      <c r="P305" s="598">
        <v>515830.60937499994</v>
      </c>
      <c r="Q305" s="776">
        <v>515830.60937499994</v>
      </c>
      <c r="R305" s="776">
        <v>6250</v>
      </c>
      <c r="S305" s="776">
        <v>6250</v>
      </c>
      <c r="T305" s="533">
        <v>6250</v>
      </c>
      <c r="U305" s="1086">
        <v>6250</v>
      </c>
      <c r="V305" s="8">
        <v>0</v>
      </c>
      <c r="W305" s="897"/>
      <c r="X305" s="8">
        <v>366170</v>
      </c>
      <c r="Y305" s="8"/>
      <c r="Z305" s="8">
        <v>0</v>
      </c>
      <c r="AA305" s="8">
        <v>0</v>
      </c>
      <c r="AB305" s="1130">
        <v>0</v>
      </c>
      <c r="AC305" s="8">
        <v>0</v>
      </c>
      <c r="AD305" s="1130">
        <v>0</v>
      </c>
      <c r="AE305" s="8">
        <v>0</v>
      </c>
      <c r="AF305" s="1130">
        <v>0</v>
      </c>
      <c r="AG305" s="1130">
        <v>82.53289749999999</v>
      </c>
      <c r="AH305" s="1130">
        <v>82.609041323798166</v>
      </c>
      <c r="AI305" s="89">
        <v>515830.60937499994</v>
      </c>
      <c r="AJ305" s="8">
        <v>0</v>
      </c>
      <c r="AK305" s="1130">
        <v>88.843476562499973</v>
      </c>
      <c r="AL305" s="8">
        <v>0</v>
      </c>
      <c r="AM305" s="1081">
        <v>0</v>
      </c>
      <c r="AN305" s="89">
        <v>515830.60937499994</v>
      </c>
      <c r="AO305" s="89"/>
      <c r="AP305" s="1082">
        <v>515830.60937499994</v>
      </c>
      <c r="AQ305" s="831"/>
      <c r="AR305" s="831"/>
      <c r="AS305" s="831"/>
      <c r="AT305" s="831"/>
      <c r="AU305" s="831"/>
      <c r="AV305" s="831"/>
      <c r="AW305" s="831"/>
      <c r="AX305" s="831"/>
      <c r="AY305" s="831"/>
      <c r="AZ305" s="831"/>
      <c r="BA305" s="831"/>
      <c r="BB305" s="831"/>
      <c r="BC305" s="831"/>
      <c r="BD305" s="831"/>
      <c r="BE305" s="831"/>
      <c r="BF305" s="831"/>
      <c r="BG305" s="831"/>
      <c r="BH305" s="831"/>
      <c r="BI305" s="831"/>
      <c r="BJ305" s="831"/>
      <c r="BK305" s="831"/>
      <c r="BL305" s="831"/>
      <c r="BM305" s="831"/>
      <c r="BN305" s="691"/>
    </row>
    <row r="306" spans="1:66" s="144" customFormat="1" ht="15.75" customHeight="1">
      <c r="A306" s="994"/>
      <c r="B306" s="994"/>
      <c r="C306" s="236"/>
      <c r="D306" s="236"/>
      <c r="E306" s="236"/>
      <c r="F306" s="371"/>
      <c r="G306" s="865">
        <v>9</v>
      </c>
      <c r="H306" s="859">
        <v>2013</v>
      </c>
      <c r="I306" s="866">
        <v>2014</v>
      </c>
      <c r="J306" s="866">
        <v>2014</v>
      </c>
      <c r="K306" s="621" t="s">
        <v>306</v>
      </c>
      <c r="L306" s="1081">
        <v>0</v>
      </c>
      <c r="M306" s="89">
        <v>515830.60937499994</v>
      </c>
      <c r="N306" s="89">
        <v>0</v>
      </c>
      <c r="O306" s="1082">
        <v>515830.60937499994</v>
      </c>
      <c r="P306" s="598">
        <v>515830.60937499994</v>
      </c>
      <c r="Q306" s="776">
        <v>515830.60937499994</v>
      </c>
      <c r="R306" s="776">
        <v>6250</v>
      </c>
      <c r="S306" s="776">
        <v>6250</v>
      </c>
      <c r="T306" s="533">
        <v>6250</v>
      </c>
      <c r="U306" s="1086">
        <v>6250</v>
      </c>
      <c r="V306" s="8">
        <v>0</v>
      </c>
      <c r="W306" s="897"/>
      <c r="X306" s="8">
        <v>372420</v>
      </c>
      <c r="Y306" s="8"/>
      <c r="Z306" s="8">
        <v>0</v>
      </c>
      <c r="AA306" s="8">
        <v>0</v>
      </c>
      <c r="AB306" s="1130">
        <v>0</v>
      </c>
      <c r="AC306" s="8">
        <v>0</v>
      </c>
      <c r="AD306" s="1130">
        <v>0</v>
      </c>
      <c r="AE306" s="8">
        <v>0</v>
      </c>
      <c r="AF306" s="1130">
        <v>0</v>
      </c>
      <c r="AG306" s="1130">
        <v>82.53289749999999</v>
      </c>
      <c r="AH306" s="1130">
        <v>82.609041323798166</v>
      </c>
      <c r="AI306" s="89">
        <v>515830.60937499994</v>
      </c>
      <c r="AJ306" s="8">
        <v>0</v>
      </c>
      <c r="AK306" s="1130">
        <v>88.843476562499973</v>
      </c>
      <c r="AL306" s="8">
        <v>0</v>
      </c>
      <c r="AM306" s="1081">
        <v>0</v>
      </c>
      <c r="AN306" s="89">
        <v>515830.60937499994</v>
      </c>
      <c r="AO306" s="89"/>
      <c r="AP306" s="1082">
        <v>515830.60937499994</v>
      </c>
      <c r="AQ306" s="831"/>
      <c r="AR306" s="831"/>
      <c r="AS306" s="831"/>
      <c r="AT306" s="831"/>
      <c r="AU306" s="831"/>
      <c r="AV306" s="831"/>
      <c r="AW306" s="831"/>
      <c r="AX306" s="831"/>
      <c r="AY306" s="831"/>
      <c r="AZ306" s="831"/>
      <c r="BA306" s="831"/>
      <c r="BB306" s="831"/>
      <c r="BC306" s="831"/>
      <c r="BD306" s="831"/>
      <c r="BE306" s="831"/>
      <c r="BF306" s="831"/>
      <c r="BG306" s="831"/>
      <c r="BH306" s="831"/>
      <c r="BI306" s="831"/>
      <c r="BJ306" s="831"/>
      <c r="BK306" s="831"/>
      <c r="BL306" s="831"/>
      <c r="BM306" s="831"/>
      <c r="BN306" s="691"/>
    </row>
    <row r="307" spans="1:66" s="144" customFormat="1" ht="15.75" customHeight="1">
      <c r="A307" s="994"/>
      <c r="B307" s="994"/>
      <c r="C307" s="236"/>
      <c r="D307" s="236"/>
      <c r="E307" s="236"/>
      <c r="F307" s="371"/>
      <c r="G307" s="865">
        <v>10</v>
      </c>
      <c r="H307" s="859">
        <v>2013</v>
      </c>
      <c r="I307" s="866">
        <v>2014</v>
      </c>
      <c r="J307" s="866">
        <v>2014</v>
      </c>
      <c r="K307" s="621" t="s">
        <v>306</v>
      </c>
      <c r="L307" s="1081">
        <v>0</v>
      </c>
      <c r="M307" s="89">
        <v>515830.60937499994</v>
      </c>
      <c r="N307" s="89">
        <v>0</v>
      </c>
      <c r="O307" s="1082">
        <v>515830.60937499994</v>
      </c>
      <c r="P307" s="598">
        <v>515830.60937499994</v>
      </c>
      <c r="Q307" s="776">
        <v>515830.60937499994</v>
      </c>
      <c r="R307" s="776">
        <v>6250</v>
      </c>
      <c r="S307" s="776">
        <v>6250</v>
      </c>
      <c r="T307" s="533">
        <v>6250</v>
      </c>
      <c r="U307" s="1086">
        <v>6250</v>
      </c>
      <c r="V307" s="8">
        <v>0</v>
      </c>
      <c r="W307" s="897"/>
      <c r="X307" s="8">
        <v>378670</v>
      </c>
      <c r="Y307" s="8"/>
      <c r="Z307" s="8">
        <v>0</v>
      </c>
      <c r="AA307" s="8">
        <v>0</v>
      </c>
      <c r="AB307" s="1130">
        <v>0</v>
      </c>
      <c r="AC307" s="8">
        <v>0</v>
      </c>
      <c r="AD307" s="1130">
        <v>0</v>
      </c>
      <c r="AE307" s="8">
        <v>0</v>
      </c>
      <c r="AF307" s="1130">
        <v>0</v>
      </c>
      <c r="AG307" s="1130">
        <v>82.53289749999999</v>
      </c>
      <c r="AH307" s="1130">
        <v>82.609041323798166</v>
      </c>
      <c r="AI307" s="89">
        <v>515830.60937499994</v>
      </c>
      <c r="AJ307" s="8">
        <v>0</v>
      </c>
      <c r="AK307" s="1130">
        <v>88.843476562499973</v>
      </c>
      <c r="AL307" s="8">
        <v>0</v>
      </c>
      <c r="AM307" s="1081">
        <v>0</v>
      </c>
      <c r="AN307" s="89">
        <v>515830.60937499994</v>
      </c>
      <c r="AO307" s="89"/>
      <c r="AP307" s="1082">
        <v>515830.60937499994</v>
      </c>
      <c r="AQ307" s="831"/>
      <c r="AR307" s="831"/>
      <c r="AS307" s="831"/>
      <c r="AT307" s="831"/>
      <c r="AU307" s="831"/>
      <c r="AV307" s="831"/>
      <c r="AW307" s="831"/>
      <c r="AX307" s="831"/>
      <c r="AY307" s="831"/>
      <c r="AZ307" s="831"/>
      <c r="BA307" s="831"/>
      <c r="BB307" s="831"/>
      <c r="BC307" s="831"/>
      <c r="BD307" s="831"/>
      <c r="BE307" s="831"/>
      <c r="BF307" s="831"/>
      <c r="BG307" s="831"/>
      <c r="BH307" s="831"/>
      <c r="BI307" s="831"/>
      <c r="BJ307" s="831"/>
      <c r="BK307" s="831"/>
      <c r="BL307" s="831"/>
      <c r="BM307" s="831"/>
      <c r="BN307" s="691"/>
    </row>
    <row r="308" spans="1:66" s="144" customFormat="1" ht="15.75" customHeight="1">
      <c r="A308" s="994"/>
      <c r="B308" s="994"/>
      <c r="C308" s="236"/>
      <c r="D308" s="236"/>
      <c r="E308" s="236"/>
      <c r="F308" s="371"/>
      <c r="G308" s="865">
        <v>11</v>
      </c>
      <c r="H308" s="859">
        <v>2013</v>
      </c>
      <c r="I308" s="866">
        <v>2014</v>
      </c>
      <c r="J308" s="866">
        <v>2014</v>
      </c>
      <c r="K308" s="621" t="s">
        <v>306</v>
      </c>
      <c r="L308" s="1081">
        <v>0</v>
      </c>
      <c r="M308" s="89">
        <v>515830.60937499994</v>
      </c>
      <c r="N308" s="89">
        <v>0</v>
      </c>
      <c r="O308" s="1082">
        <v>515830.60937499994</v>
      </c>
      <c r="P308" s="598">
        <v>515830.60937499994</v>
      </c>
      <c r="Q308" s="776">
        <v>515830.60937499994</v>
      </c>
      <c r="R308" s="776">
        <v>6250</v>
      </c>
      <c r="S308" s="776">
        <v>6250</v>
      </c>
      <c r="T308" s="533">
        <v>6250</v>
      </c>
      <c r="U308" s="1086">
        <v>6250</v>
      </c>
      <c r="V308" s="8">
        <v>0</v>
      </c>
      <c r="W308" s="897"/>
      <c r="X308" s="8">
        <v>384920</v>
      </c>
      <c r="Y308" s="8"/>
      <c r="Z308" s="8">
        <v>0</v>
      </c>
      <c r="AA308" s="8">
        <v>0</v>
      </c>
      <c r="AB308" s="1130">
        <v>0</v>
      </c>
      <c r="AC308" s="8">
        <v>0</v>
      </c>
      <c r="AD308" s="1130">
        <v>0</v>
      </c>
      <c r="AE308" s="8">
        <v>0</v>
      </c>
      <c r="AF308" s="1130">
        <v>0</v>
      </c>
      <c r="AG308" s="1130">
        <v>82.53289749999999</v>
      </c>
      <c r="AH308" s="1130">
        <v>82.609041323798166</v>
      </c>
      <c r="AI308" s="89">
        <v>515830.60937499994</v>
      </c>
      <c r="AJ308" s="8">
        <v>0</v>
      </c>
      <c r="AK308" s="1130">
        <v>88.843476562499973</v>
      </c>
      <c r="AL308" s="8">
        <v>0</v>
      </c>
      <c r="AM308" s="1081">
        <v>0</v>
      </c>
      <c r="AN308" s="89">
        <v>515830.60937499994</v>
      </c>
      <c r="AO308" s="89"/>
      <c r="AP308" s="1082">
        <v>515830.60937499994</v>
      </c>
      <c r="AQ308" s="831"/>
      <c r="AR308" s="831"/>
      <c r="AS308" s="831"/>
      <c r="AT308" s="831"/>
      <c r="AU308" s="831"/>
      <c r="AV308" s="831"/>
      <c r="AW308" s="831"/>
      <c r="AX308" s="831"/>
      <c r="AY308" s="831"/>
      <c r="AZ308" s="831"/>
      <c r="BA308" s="831"/>
      <c r="BB308" s="831"/>
      <c r="BC308" s="831"/>
      <c r="BD308" s="831"/>
      <c r="BE308" s="831"/>
      <c r="BF308" s="831"/>
      <c r="BG308" s="831"/>
      <c r="BH308" s="831"/>
      <c r="BI308" s="831"/>
      <c r="BJ308" s="831"/>
      <c r="BK308" s="831"/>
      <c r="BL308" s="831"/>
      <c r="BM308" s="831"/>
      <c r="BN308" s="691"/>
    </row>
    <row r="309" spans="1:66" s="144" customFormat="1" ht="15.75" customHeight="1">
      <c r="A309" s="994"/>
      <c r="B309" s="994"/>
      <c r="C309" s="236"/>
      <c r="D309" s="236"/>
      <c r="E309" s="236"/>
      <c r="F309" s="371"/>
      <c r="G309" s="865">
        <v>12</v>
      </c>
      <c r="H309" s="859">
        <v>2013</v>
      </c>
      <c r="I309" s="866">
        <v>2014</v>
      </c>
      <c r="J309" s="866">
        <v>2014</v>
      </c>
      <c r="K309" s="621" t="s">
        <v>306</v>
      </c>
      <c r="L309" s="1081">
        <v>0</v>
      </c>
      <c r="M309" s="89">
        <v>515830.60937499994</v>
      </c>
      <c r="N309" s="89">
        <v>0</v>
      </c>
      <c r="O309" s="1082">
        <v>515830.60937499994</v>
      </c>
      <c r="P309" s="598">
        <v>515830.60937499994</v>
      </c>
      <c r="Q309" s="776">
        <v>515830.60937499994</v>
      </c>
      <c r="R309" s="776">
        <v>6250</v>
      </c>
      <c r="S309" s="776">
        <v>6250</v>
      </c>
      <c r="T309" s="533">
        <v>6250</v>
      </c>
      <c r="U309" s="1086">
        <v>6250</v>
      </c>
      <c r="V309" s="8">
        <v>0</v>
      </c>
      <c r="W309" s="897"/>
      <c r="X309" s="8">
        <v>391170</v>
      </c>
      <c r="Y309" s="8"/>
      <c r="Z309" s="8">
        <v>0</v>
      </c>
      <c r="AA309" s="8">
        <v>0</v>
      </c>
      <c r="AB309" s="1130">
        <v>0</v>
      </c>
      <c r="AC309" s="8">
        <v>0</v>
      </c>
      <c r="AD309" s="1130">
        <v>0</v>
      </c>
      <c r="AE309" s="8">
        <v>0</v>
      </c>
      <c r="AF309" s="1130">
        <v>0</v>
      </c>
      <c r="AG309" s="1130">
        <v>82.53289749999999</v>
      </c>
      <c r="AH309" s="1130">
        <v>82.609041323798166</v>
      </c>
      <c r="AI309" s="89">
        <v>515830.60937499994</v>
      </c>
      <c r="AJ309" s="8">
        <v>0</v>
      </c>
      <c r="AK309" s="1130">
        <v>88.843476562499973</v>
      </c>
      <c r="AL309" s="8">
        <v>0</v>
      </c>
      <c r="AM309" s="1081">
        <v>0</v>
      </c>
      <c r="AN309" s="89">
        <v>515830.60937499994</v>
      </c>
      <c r="AO309" s="89"/>
      <c r="AP309" s="1082">
        <v>515830.60937499994</v>
      </c>
      <c r="AQ309" s="831"/>
      <c r="AR309" s="831"/>
      <c r="AS309" s="831"/>
      <c r="AT309" s="831"/>
      <c r="AU309" s="831"/>
      <c r="AV309" s="831"/>
      <c r="AW309" s="831"/>
      <c r="AX309" s="831"/>
      <c r="AY309" s="831"/>
      <c r="AZ309" s="831"/>
      <c r="BA309" s="831"/>
      <c r="BB309" s="831"/>
      <c r="BC309" s="831"/>
      <c r="BD309" s="831"/>
      <c r="BE309" s="831"/>
      <c r="BF309" s="831"/>
      <c r="BG309" s="831"/>
      <c r="BH309" s="831"/>
      <c r="BI309" s="831"/>
      <c r="BJ309" s="831"/>
      <c r="BK309" s="831"/>
      <c r="BL309" s="831"/>
      <c r="BM309" s="831"/>
      <c r="BN309" s="691"/>
    </row>
    <row r="310" spans="1:66" s="144" customFormat="1" ht="15.75" customHeight="1">
      <c r="A310" s="994"/>
      <c r="B310" s="994"/>
      <c r="C310" s="236"/>
      <c r="D310" s="236"/>
      <c r="E310" s="236"/>
      <c r="F310" s="371"/>
      <c r="G310" s="865">
        <v>1</v>
      </c>
      <c r="H310" s="859">
        <v>2014</v>
      </c>
      <c r="I310" s="866">
        <v>2014</v>
      </c>
      <c r="J310" s="866">
        <v>2014</v>
      </c>
      <c r="K310" s="621" t="s">
        <v>306</v>
      </c>
      <c r="L310" s="1081">
        <v>296144.92187499994</v>
      </c>
      <c r="M310" s="89">
        <v>296144.92187499994</v>
      </c>
      <c r="N310" s="89">
        <v>0</v>
      </c>
      <c r="O310" s="1082">
        <v>296144.92187499994</v>
      </c>
      <c r="P310" s="598">
        <v>296144.92187499994</v>
      </c>
      <c r="Q310" s="776">
        <v>296144.92187499994</v>
      </c>
      <c r="R310" s="776">
        <v>0</v>
      </c>
      <c r="S310" s="776">
        <v>0</v>
      </c>
      <c r="T310" s="533">
        <v>0</v>
      </c>
      <c r="U310" s="1086">
        <v>0</v>
      </c>
      <c r="V310" s="8">
        <v>3333.3333333333335</v>
      </c>
      <c r="W310" s="897"/>
      <c r="X310" s="8">
        <v>387836.66666666669</v>
      </c>
      <c r="Y310" s="8"/>
      <c r="Z310" s="8">
        <v>0</v>
      </c>
      <c r="AA310" s="8">
        <v>0</v>
      </c>
      <c r="AB310" s="1130">
        <v>0</v>
      </c>
      <c r="AC310" s="8">
        <v>0</v>
      </c>
      <c r="AD310" s="1130">
        <v>0</v>
      </c>
      <c r="AE310" s="8">
        <v>0</v>
      </c>
      <c r="AF310" s="1130">
        <v>0</v>
      </c>
      <c r="AG310" s="1130">
        <v>82.53289749999999</v>
      </c>
      <c r="AH310" s="1130">
        <v>82.609041323798166</v>
      </c>
      <c r="AI310" s="89">
        <v>0</v>
      </c>
      <c r="AJ310" s="8">
        <v>0</v>
      </c>
      <c r="AK310" s="1130">
        <v>88.843476562499973</v>
      </c>
      <c r="AL310" s="8">
        <v>296144.92187499994</v>
      </c>
      <c r="AM310" s="1081">
        <v>296144.92187499994</v>
      </c>
      <c r="AN310" s="89">
        <v>296144.92187499994</v>
      </c>
      <c r="AO310" s="89"/>
      <c r="AP310" s="1082">
        <v>296144.92187499994</v>
      </c>
      <c r="AQ310" s="831"/>
      <c r="AR310" s="831"/>
      <c r="AS310" s="831"/>
      <c r="AT310" s="831"/>
      <c r="AU310" s="831"/>
      <c r="AV310" s="831"/>
      <c r="AW310" s="831"/>
      <c r="AX310" s="831"/>
      <c r="AY310" s="831"/>
      <c r="AZ310" s="831"/>
      <c r="BA310" s="831"/>
      <c r="BB310" s="831"/>
      <c r="BC310" s="831"/>
      <c r="BD310" s="831"/>
      <c r="BE310" s="831"/>
      <c r="BF310" s="831"/>
      <c r="BG310" s="831"/>
      <c r="BH310" s="831"/>
      <c r="BI310" s="831"/>
      <c r="BJ310" s="831"/>
      <c r="BK310" s="831"/>
      <c r="BL310" s="831"/>
      <c r="BM310" s="831"/>
      <c r="BN310" s="691"/>
    </row>
    <row r="311" spans="1:66" s="144" customFormat="1" ht="15.75" customHeight="1">
      <c r="A311" s="994"/>
      <c r="B311" s="994"/>
      <c r="C311" s="236"/>
      <c r="D311" s="236"/>
      <c r="E311" s="236"/>
      <c r="F311" s="371"/>
      <c r="G311" s="865">
        <v>2</v>
      </c>
      <c r="H311" s="859">
        <v>2014</v>
      </c>
      <c r="I311" s="866">
        <v>2014</v>
      </c>
      <c r="J311" s="866">
        <v>2014</v>
      </c>
      <c r="K311" s="621" t="s">
        <v>306</v>
      </c>
      <c r="L311" s="1081">
        <v>296144.92187499994</v>
      </c>
      <c r="M311" s="89">
        <v>296144.92187499994</v>
      </c>
      <c r="N311" s="89">
        <v>0</v>
      </c>
      <c r="O311" s="1082">
        <v>296144.92187499994</v>
      </c>
      <c r="P311" s="598">
        <v>296144.92187499994</v>
      </c>
      <c r="Q311" s="776">
        <v>296144.92187499994</v>
      </c>
      <c r="R311" s="776">
        <v>0</v>
      </c>
      <c r="S311" s="776">
        <v>0</v>
      </c>
      <c r="T311" s="533">
        <v>0</v>
      </c>
      <c r="U311" s="1086">
        <v>0</v>
      </c>
      <c r="V311" s="8">
        <v>3333.3333333333335</v>
      </c>
      <c r="W311" s="897"/>
      <c r="X311" s="8">
        <v>384503.33333333337</v>
      </c>
      <c r="Y311" s="8"/>
      <c r="Z311" s="8">
        <v>0</v>
      </c>
      <c r="AA311" s="8">
        <v>0</v>
      </c>
      <c r="AB311" s="1130">
        <v>0</v>
      </c>
      <c r="AC311" s="8">
        <v>0</v>
      </c>
      <c r="AD311" s="1130">
        <v>0</v>
      </c>
      <c r="AE311" s="8">
        <v>0</v>
      </c>
      <c r="AF311" s="1130">
        <v>0</v>
      </c>
      <c r="AG311" s="1130">
        <v>82.53289749999999</v>
      </c>
      <c r="AH311" s="1130">
        <v>82.609041323798166</v>
      </c>
      <c r="AI311" s="89">
        <v>0</v>
      </c>
      <c r="AJ311" s="8">
        <v>0</v>
      </c>
      <c r="AK311" s="1130">
        <v>88.843476562499973</v>
      </c>
      <c r="AL311" s="8">
        <v>296144.92187499994</v>
      </c>
      <c r="AM311" s="1081">
        <v>296144.92187499994</v>
      </c>
      <c r="AN311" s="89">
        <v>296144.92187499994</v>
      </c>
      <c r="AO311" s="89"/>
      <c r="AP311" s="1082">
        <v>296144.92187499994</v>
      </c>
      <c r="AQ311" s="831"/>
      <c r="AR311" s="831"/>
      <c r="AS311" s="831"/>
      <c r="AT311" s="831"/>
      <c r="AU311" s="831"/>
      <c r="AV311" s="831"/>
      <c r="AW311" s="831"/>
      <c r="AX311" s="831"/>
      <c r="AY311" s="831"/>
      <c r="AZ311" s="831"/>
      <c r="BA311" s="831"/>
      <c r="BB311" s="831"/>
      <c r="BC311" s="831"/>
      <c r="BD311" s="831"/>
      <c r="BE311" s="831"/>
      <c r="BF311" s="831"/>
      <c r="BG311" s="831"/>
      <c r="BH311" s="831"/>
      <c r="BI311" s="831"/>
      <c r="BJ311" s="831"/>
      <c r="BK311" s="831"/>
      <c r="BL311" s="831"/>
      <c r="BM311" s="831"/>
      <c r="BN311" s="691"/>
    </row>
    <row r="312" spans="1:66" s="144" customFormat="1" ht="15.75" customHeight="1">
      <c r="A312" s="994"/>
      <c r="B312" s="994"/>
      <c r="C312" s="236"/>
      <c r="D312" s="236"/>
      <c r="E312" s="236"/>
      <c r="F312" s="371"/>
      <c r="G312" s="865">
        <v>3</v>
      </c>
      <c r="H312" s="859">
        <v>2014</v>
      </c>
      <c r="I312" s="866">
        <v>2014</v>
      </c>
      <c r="J312" s="866">
        <v>2014</v>
      </c>
      <c r="K312" s="621" t="s">
        <v>306</v>
      </c>
      <c r="L312" s="1081">
        <v>296144.92187499994</v>
      </c>
      <c r="M312" s="89">
        <v>296144.92187499994</v>
      </c>
      <c r="N312" s="89">
        <v>0</v>
      </c>
      <c r="O312" s="1082">
        <v>296144.92187499994</v>
      </c>
      <c r="P312" s="598">
        <v>296144.92187499994</v>
      </c>
      <c r="Q312" s="776">
        <v>296144.92187499994</v>
      </c>
      <c r="R312" s="776">
        <v>0</v>
      </c>
      <c r="S312" s="776">
        <v>0</v>
      </c>
      <c r="T312" s="533">
        <v>0</v>
      </c>
      <c r="U312" s="1086">
        <v>0</v>
      </c>
      <c r="V312" s="8">
        <v>3333.3333333333335</v>
      </c>
      <c r="W312" s="897"/>
      <c r="X312" s="8">
        <v>381170.00000000006</v>
      </c>
      <c r="Y312" s="8"/>
      <c r="Z312" s="8">
        <v>0</v>
      </c>
      <c r="AA312" s="8">
        <v>0</v>
      </c>
      <c r="AB312" s="1130">
        <v>0</v>
      </c>
      <c r="AC312" s="8">
        <v>0</v>
      </c>
      <c r="AD312" s="1130">
        <v>0</v>
      </c>
      <c r="AE312" s="8">
        <v>0</v>
      </c>
      <c r="AF312" s="1130">
        <v>0</v>
      </c>
      <c r="AG312" s="1130">
        <v>82.53289749999999</v>
      </c>
      <c r="AH312" s="1130">
        <v>82.609041323798166</v>
      </c>
      <c r="AI312" s="89">
        <v>0</v>
      </c>
      <c r="AJ312" s="8">
        <v>0</v>
      </c>
      <c r="AK312" s="1130">
        <v>88.843476562499973</v>
      </c>
      <c r="AL312" s="8">
        <v>296144.92187499994</v>
      </c>
      <c r="AM312" s="1081">
        <v>296144.92187499994</v>
      </c>
      <c r="AN312" s="89">
        <v>296144.92187499994</v>
      </c>
      <c r="AO312" s="89"/>
      <c r="AP312" s="1082">
        <v>296144.92187499994</v>
      </c>
      <c r="AQ312" s="831"/>
      <c r="AR312" s="831"/>
      <c r="AS312" s="831"/>
      <c r="AT312" s="831"/>
      <c r="AU312" s="831"/>
      <c r="AV312" s="831"/>
      <c r="AW312" s="831"/>
      <c r="AX312" s="831"/>
      <c r="AY312" s="831"/>
      <c r="AZ312" s="831"/>
      <c r="BA312" s="831"/>
      <c r="BB312" s="831"/>
      <c r="BC312" s="831"/>
      <c r="BD312" s="831"/>
      <c r="BE312" s="831"/>
      <c r="BF312" s="831"/>
      <c r="BG312" s="831"/>
      <c r="BH312" s="831"/>
      <c r="BI312" s="831"/>
      <c r="BJ312" s="831"/>
      <c r="BK312" s="831"/>
      <c r="BL312" s="831"/>
      <c r="BM312" s="831"/>
      <c r="BN312" s="691"/>
    </row>
    <row r="313" spans="1:66" s="144" customFormat="1" ht="15.75" customHeight="1">
      <c r="A313" s="994"/>
      <c r="B313" s="994"/>
      <c r="C313" s="236"/>
      <c r="D313" s="236"/>
      <c r="E313" s="236"/>
      <c r="F313" s="371"/>
      <c r="G313" s="865">
        <v>4</v>
      </c>
      <c r="H313" s="859">
        <v>2014</v>
      </c>
      <c r="I313" s="866">
        <v>2014</v>
      </c>
      <c r="J313" s="866">
        <v>2015</v>
      </c>
      <c r="K313" s="621" t="s">
        <v>306</v>
      </c>
      <c r="L313" s="1081">
        <v>296144.92187499994</v>
      </c>
      <c r="M313" s="89">
        <v>296144.92187499994</v>
      </c>
      <c r="N313" s="89">
        <v>0</v>
      </c>
      <c r="O313" s="1082">
        <v>296144.92187499994</v>
      </c>
      <c r="P313" s="598">
        <v>296144.92187499994</v>
      </c>
      <c r="Q313" s="776">
        <v>287519.34162621351</v>
      </c>
      <c r="R313" s="776">
        <v>0</v>
      </c>
      <c r="S313" s="776">
        <v>0</v>
      </c>
      <c r="T313" s="533">
        <v>0</v>
      </c>
      <c r="U313" s="1086">
        <v>0</v>
      </c>
      <c r="V313" s="8">
        <v>3333.3333333333335</v>
      </c>
      <c r="W313" s="897"/>
      <c r="X313" s="8">
        <v>377836.66666666674</v>
      </c>
      <c r="Y313" s="8"/>
      <c r="Z313" s="8">
        <v>0</v>
      </c>
      <c r="AA313" s="8">
        <v>0</v>
      </c>
      <c r="AB313" s="1130">
        <v>0</v>
      </c>
      <c r="AC313" s="8">
        <v>0</v>
      </c>
      <c r="AD313" s="1130">
        <v>0</v>
      </c>
      <c r="AE313" s="8">
        <v>0</v>
      </c>
      <c r="AF313" s="1130">
        <v>0</v>
      </c>
      <c r="AG313" s="1130">
        <v>85</v>
      </c>
      <c r="AH313" s="1130">
        <v>82.609041323798166</v>
      </c>
      <c r="AI313" s="89">
        <v>0</v>
      </c>
      <c r="AJ313" s="8">
        <v>0</v>
      </c>
      <c r="AK313" s="1130">
        <v>88.843476562499973</v>
      </c>
      <c r="AL313" s="8">
        <v>296144.92187499994</v>
      </c>
      <c r="AM313" s="1081">
        <v>296144.92187499994</v>
      </c>
      <c r="AN313" s="89">
        <v>296144.92187499994</v>
      </c>
      <c r="AO313" s="89"/>
      <c r="AP313" s="1082">
        <v>296144.92187499994</v>
      </c>
      <c r="AQ313" s="831"/>
      <c r="AR313" s="831"/>
      <c r="AS313" s="831"/>
      <c r="AT313" s="831"/>
      <c r="AU313" s="831"/>
      <c r="AV313" s="831"/>
      <c r="AW313" s="831"/>
      <c r="AX313" s="831"/>
      <c r="AY313" s="831"/>
      <c r="AZ313" s="831"/>
      <c r="BA313" s="831"/>
      <c r="BB313" s="831"/>
      <c r="BC313" s="831"/>
      <c r="BD313" s="831"/>
      <c r="BE313" s="831"/>
      <c r="BF313" s="831"/>
      <c r="BG313" s="831"/>
      <c r="BH313" s="831"/>
      <c r="BI313" s="831"/>
      <c r="BJ313" s="831"/>
      <c r="BK313" s="831"/>
      <c r="BL313" s="831"/>
      <c r="BM313" s="831"/>
      <c r="BN313" s="691"/>
    </row>
    <row r="314" spans="1:66" s="144" customFormat="1" ht="15.75" customHeight="1">
      <c r="A314" s="994"/>
      <c r="B314" s="994"/>
      <c r="C314" s="236"/>
      <c r="D314" s="236"/>
      <c r="E314" s="236"/>
      <c r="F314" s="371"/>
      <c r="G314" s="865">
        <v>5</v>
      </c>
      <c r="H314" s="859">
        <v>2014</v>
      </c>
      <c r="I314" s="866">
        <v>2014</v>
      </c>
      <c r="J314" s="866">
        <v>2015</v>
      </c>
      <c r="K314" s="621" t="s">
        <v>306</v>
      </c>
      <c r="L314" s="1081">
        <v>296144.92187499994</v>
      </c>
      <c r="M314" s="89">
        <v>296144.92187499994</v>
      </c>
      <c r="N314" s="89">
        <v>0</v>
      </c>
      <c r="O314" s="1082">
        <v>296144.92187499994</v>
      </c>
      <c r="P314" s="598">
        <v>296144.92187499994</v>
      </c>
      <c r="Q314" s="776">
        <v>287519.34162621351</v>
      </c>
      <c r="R314" s="776">
        <v>0</v>
      </c>
      <c r="S314" s="776">
        <v>0</v>
      </c>
      <c r="T314" s="533">
        <v>0</v>
      </c>
      <c r="U314" s="1086">
        <v>0</v>
      </c>
      <c r="V314" s="8">
        <v>3333.3333333333335</v>
      </c>
      <c r="W314" s="1084"/>
      <c r="X314" s="8">
        <v>374503.33333333343</v>
      </c>
      <c r="Y314" s="8"/>
      <c r="Z314" s="8">
        <v>0</v>
      </c>
      <c r="AA314" s="8">
        <v>0</v>
      </c>
      <c r="AB314" s="1130">
        <v>0</v>
      </c>
      <c r="AC314" s="8">
        <v>0</v>
      </c>
      <c r="AD314" s="1130">
        <v>0</v>
      </c>
      <c r="AE314" s="8">
        <v>0</v>
      </c>
      <c r="AF314" s="1130">
        <v>0</v>
      </c>
      <c r="AG314" s="1130">
        <v>85</v>
      </c>
      <c r="AH314" s="1130">
        <v>82.609041323798166</v>
      </c>
      <c r="AI314" s="89">
        <v>0</v>
      </c>
      <c r="AJ314" s="8">
        <v>0</v>
      </c>
      <c r="AK314" s="1130">
        <v>88.843476562499973</v>
      </c>
      <c r="AL314" s="8">
        <v>296144.92187499994</v>
      </c>
      <c r="AM314" s="1081">
        <v>296144.92187499994</v>
      </c>
      <c r="AN314" s="89">
        <v>296144.92187499994</v>
      </c>
      <c r="AO314" s="89"/>
      <c r="AP314" s="1082">
        <v>296144.92187499994</v>
      </c>
      <c r="AQ314" s="831"/>
      <c r="AR314" s="831"/>
      <c r="AS314" s="831"/>
      <c r="AT314" s="831"/>
      <c r="AU314" s="831"/>
      <c r="AV314" s="831"/>
      <c r="AW314" s="831"/>
      <c r="AX314" s="831"/>
      <c r="AY314" s="831"/>
      <c r="AZ314" s="831"/>
      <c r="BA314" s="831"/>
      <c r="BB314" s="831"/>
      <c r="BC314" s="831"/>
      <c r="BD314" s="831"/>
      <c r="BE314" s="831"/>
      <c r="BF314" s="831"/>
      <c r="BG314" s="831"/>
      <c r="BH314" s="831"/>
      <c r="BI314" s="831"/>
      <c r="BJ314" s="831"/>
      <c r="BK314" s="831"/>
      <c r="BL314" s="831"/>
      <c r="BM314" s="831"/>
      <c r="BN314" s="691"/>
    </row>
    <row r="315" spans="1:66" s="144" customFormat="1" ht="15.75" customHeight="1">
      <c r="A315" s="994"/>
      <c r="B315" s="994"/>
      <c r="C315" s="236"/>
      <c r="D315" s="236"/>
      <c r="E315" s="236"/>
      <c r="F315" s="371"/>
      <c r="G315" s="865">
        <v>6</v>
      </c>
      <c r="H315" s="859">
        <v>2014</v>
      </c>
      <c r="I315" s="866">
        <v>2014</v>
      </c>
      <c r="J315" s="866">
        <v>2015</v>
      </c>
      <c r="K315" s="621" t="s">
        <v>306</v>
      </c>
      <c r="L315" s="1081">
        <v>296144.92187499994</v>
      </c>
      <c r="M315" s="89">
        <v>296144.92187499994</v>
      </c>
      <c r="N315" s="89">
        <v>0</v>
      </c>
      <c r="O315" s="1082">
        <v>296144.92187499994</v>
      </c>
      <c r="P315" s="598">
        <v>296144.92187499994</v>
      </c>
      <c r="Q315" s="776">
        <v>287519.34162621351</v>
      </c>
      <c r="R315" s="776">
        <v>0</v>
      </c>
      <c r="S315" s="776">
        <v>0</v>
      </c>
      <c r="T315" s="533">
        <v>0</v>
      </c>
      <c r="U315" s="1086">
        <v>0</v>
      </c>
      <c r="V315" s="8">
        <v>3333.3333333333335</v>
      </c>
      <c r="W315" s="1084"/>
      <c r="X315" s="8">
        <v>371170.00000000012</v>
      </c>
      <c r="Y315" s="8"/>
      <c r="Z315" s="8">
        <v>0</v>
      </c>
      <c r="AA315" s="8">
        <v>0</v>
      </c>
      <c r="AB315" s="1130">
        <v>0</v>
      </c>
      <c r="AC315" s="8">
        <v>0</v>
      </c>
      <c r="AD315" s="1130">
        <v>0</v>
      </c>
      <c r="AE315" s="8">
        <v>0</v>
      </c>
      <c r="AF315" s="1130">
        <v>0</v>
      </c>
      <c r="AG315" s="1130">
        <v>85</v>
      </c>
      <c r="AH315" s="1130">
        <v>82.609041323798166</v>
      </c>
      <c r="AI315" s="89">
        <v>0</v>
      </c>
      <c r="AJ315" s="8">
        <v>0</v>
      </c>
      <c r="AK315" s="1130">
        <v>88.843476562499973</v>
      </c>
      <c r="AL315" s="8">
        <v>296144.92187499994</v>
      </c>
      <c r="AM315" s="1081">
        <v>296144.92187499994</v>
      </c>
      <c r="AN315" s="89">
        <v>296144.92187499994</v>
      </c>
      <c r="AO315" s="89"/>
      <c r="AP315" s="1082">
        <v>296144.92187499994</v>
      </c>
      <c r="AQ315" s="831"/>
      <c r="AR315" s="831"/>
      <c r="AS315" s="831"/>
      <c r="AT315" s="831"/>
      <c r="AU315" s="831"/>
      <c r="AV315" s="831"/>
      <c r="AW315" s="831"/>
      <c r="AX315" s="831"/>
      <c r="AY315" s="831"/>
      <c r="AZ315" s="831"/>
      <c r="BA315" s="831"/>
      <c r="BB315" s="831"/>
      <c r="BC315" s="831"/>
      <c r="BD315" s="831"/>
      <c r="BE315" s="831"/>
      <c r="BF315" s="831"/>
      <c r="BG315" s="831"/>
      <c r="BH315" s="831"/>
      <c r="BI315" s="831"/>
      <c r="BJ315" s="831"/>
      <c r="BK315" s="831"/>
      <c r="BL315" s="831"/>
      <c r="BM315" s="831"/>
      <c r="BN315" s="691"/>
    </row>
    <row r="316" spans="1:66" s="144" customFormat="1" ht="15.75" customHeight="1">
      <c r="A316" s="994"/>
      <c r="B316" s="994"/>
      <c r="C316" s="236"/>
      <c r="D316" s="236"/>
      <c r="E316" s="236"/>
      <c r="F316" s="371"/>
      <c r="G316" s="865">
        <v>7</v>
      </c>
      <c r="H316" s="859">
        <v>2014</v>
      </c>
      <c r="I316" s="866">
        <v>2015</v>
      </c>
      <c r="J316" s="866">
        <v>2015</v>
      </c>
      <c r="K316" s="621" t="s">
        <v>306</v>
      </c>
      <c r="L316" s="1081">
        <v>333333.33333333337</v>
      </c>
      <c r="M316" s="89">
        <v>333333.33333333337</v>
      </c>
      <c r="N316" s="89">
        <v>0</v>
      </c>
      <c r="O316" s="1082">
        <v>333333.33333333337</v>
      </c>
      <c r="P316" s="598">
        <v>333333.33333333337</v>
      </c>
      <c r="Q316" s="776">
        <v>323624.5954692557</v>
      </c>
      <c r="R316" s="776">
        <v>0</v>
      </c>
      <c r="S316" s="776">
        <v>0</v>
      </c>
      <c r="T316" s="533">
        <v>0</v>
      </c>
      <c r="U316" s="1086">
        <v>0</v>
      </c>
      <c r="V316" s="8">
        <v>3333.3333333333335</v>
      </c>
      <c r="W316" s="1084"/>
      <c r="X316" s="8">
        <v>367836.6666666668</v>
      </c>
      <c r="Y316" s="8"/>
      <c r="Z316" s="8">
        <v>0</v>
      </c>
      <c r="AA316" s="8">
        <v>0</v>
      </c>
      <c r="AB316" s="1130">
        <v>0</v>
      </c>
      <c r="AC316" s="8">
        <v>0</v>
      </c>
      <c r="AD316" s="1130">
        <v>0</v>
      </c>
      <c r="AE316" s="8">
        <v>0</v>
      </c>
      <c r="AF316" s="1130">
        <v>0</v>
      </c>
      <c r="AG316" s="1130">
        <v>85</v>
      </c>
      <c r="AH316" s="1130">
        <v>85</v>
      </c>
      <c r="AI316" s="89">
        <v>0</v>
      </c>
      <c r="AJ316" s="8">
        <v>0</v>
      </c>
      <c r="AK316" s="1130">
        <v>100</v>
      </c>
      <c r="AL316" s="8">
        <v>333333.33333333337</v>
      </c>
      <c r="AM316" s="1081">
        <v>333333.33333333337</v>
      </c>
      <c r="AN316" s="89">
        <v>333333.33333333337</v>
      </c>
      <c r="AO316" s="89"/>
      <c r="AP316" s="1082">
        <v>333333.33333333337</v>
      </c>
      <c r="AQ316" s="831"/>
      <c r="AR316" s="831"/>
      <c r="AS316" s="831"/>
      <c r="AT316" s="831"/>
      <c r="AU316" s="831"/>
      <c r="AV316" s="831"/>
      <c r="AW316" s="831"/>
      <c r="AX316" s="831"/>
      <c r="AY316" s="831"/>
      <c r="AZ316" s="831"/>
      <c r="BA316" s="831"/>
      <c r="BB316" s="831"/>
      <c r="BC316" s="831"/>
      <c r="BD316" s="831"/>
      <c r="BE316" s="831"/>
      <c r="BF316" s="831"/>
      <c r="BG316" s="831"/>
      <c r="BH316" s="831"/>
      <c r="BI316" s="831"/>
      <c r="BJ316" s="831"/>
      <c r="BK316" s="831"/>
      <c r="BL316" s="831"/>
      <c r="BM316" s="831"/>
      <c r="BN316" s="691"/>
    </row>
    <row r="317" spans="1:66" s="144" customFormat="1" ht="15.75" customHeight="1">
      <c r="A317" s="994"/>
      <c r="B317" s="994"/>
      <c r="C317" s="236"/>
      <c r="D317" s="236"/>
      <c r="E317" s="236"/>
      <c r="F317" s="371"/>
      <c r="G317" s="865">
        <v>8</v>
      </c>
      <c r="H317" s="859">
        <v>2014</v>
      </c>
      <c r="I317" s="866">
        <v>2015</v>
      </c>
      <c r="J317" s="866">
        <v>2015</v>
      </c>
      <c r="K317" s="621" t="s">
        <v>306</v>
      </c>
      <c r="L317" s="1081">
        <v>333333.33333333337</v>
      </c>
      <c r="M317" s="89">
        <v>333333.33333333337</v>
      </c>
      <c r="N317" s="89">
        <v>0</v>
      </c>
      <c r="O317" s="1082">
        <v>333333.33333333337</v>
      </c>
      <c r="P317" s="598">
        <v>333333.33333333337</v>
      </c>
      <c r="Q317" s="776">
        <v>323624.5954692557</v>
      </c>
      <c r="R317" s="776">
        <v>0</v>
      </c>
      <c r="S317" s="776">
        <v>0</v>
      </c>
      <c r="T317" s="533">
        <v>0</v>
      </c>
      <c r="U317" s="1086">
        <v>0</v>
      </c>
      <c r="V317" s="8">
        <v>3333.3333333333335</v>
      </c>
      <c r="W317" s="1084"/>
      <c r="X317" s="8">
        <v>364503.33333333349</v>
      </c>
      <c r="Y317" s="8"/>
      <c r="Z317" s="8">
        <v>0</v>
      </c>
      <c r="AA317" s="8">
        <v>0</v>
      </c>
      <c r="AB317" s="1130">
        <v>0</v>
      </c>
      <c r="AC317" s="8">
        <v>0</v>
      </c>
      <c r="AD317" s="1130">
        <v>0</v>
      </c>
      <c r="AE317" s="8">
        <v>0</v>
      </c>
      <c r="AF317" s="1130">
        <v>0</v>
      </c>
      <c r="AG317" s="1130">
        <v>85</v>
      </c>
      <c r="AH317" s="1130">
        <v>85</v>
      </c>
      <c r="AI317" s="89">
        <v>0</v>
      </c>
      <c r="AJ317" s="8">
        <v>0</v>
      </c>
      <c r="AK317" s="1130">
        <v>100</v>
      </c>
      <c r="AL317" s="8">
        <v>333333.33333333337</v>
      </c>
      <c r="AM317" s="1081">
        <v>333333.33333333337</v>
      </c>
      <c r="AN317" s="89">
        <v>333333.33333333337</v>
      </c>
      <c r="AO317" s="89"/>
      <c r="AP317" s="1082">
        <v>333333.33333333337</v>
      </c>
      <c r="AQ317" s="831"/>
      <c r="AR317" s="831"/>
      <c r="AS317" s="831"/>
      <c r="AT317" s="831"/>
      <c r="AU317" s="831"/>
      <c r="AV317" s="831"/>
      <c r="AW317" s="831"/>
      <c r="AX317" s="831"/>
      <c r="AY317" s="831"/>
      <c r="AZ317" s="831"/>
      <c r="BA317" s="831"/>
      <c r="BB317" s="831"/>
      <c r="BC317" s="831"/>
      <c r="BD317" s="831"/>
      <c r="BE317" s="831"/>
      <c r="BF317" s="831"/>
      <c r="BG317" s="831"/>
      <c r="BH317" s="831"/>
      <c r="BI317" s="831"/>
      <c r="BJ317" s="831"/>
      <c r="BK317" s="831"/>
      <c r="BL317" s="831"/>
      <c r="BM317" s="831"/>
      <c r="BN317" s="691"/>
    </row>
    <row r="318" spans="1:66" s="144" customFormat="1" ht="15.75" customHeight="1">
      <c r="A318" s="994"/>
      <c r="B318" s="994"/>
      <c r="C318" s="236"/>
      <c r="D318" s="236"/>
      <c r="E318" s="236"/>
      <c r="F318" s="371"/>
      <c r="G318" s="865">
        <v>9</v>
      </c>
      <c r="H318" s="859">
        <v>2014</v>
      </c>
      <c r="I318" s="866">
        <v>2015</v>
      </c>
      <c r="J318" s="866">
        <v>2015</v>
      </c>
      <c r="K318" s="621" t="s">
        <v>306</v>
      </c>
      <c r="L318" s="1081">
        <v>333333.33333333337</v>
      </c>
      <c r="M318" s="89">
        <v>333333.33333333337</v>
      </c>
      <c r="N318" s="89">
        <v>0</v>
      </c>
      <c r="O318" s="1082">
        <v>333333.33333333337</v>
      </c>
      <c r="P318" s="598">
        <v>333333.33333333337</v>
      </c>
      <c r="Q318" s="776">
        <v>323624.5954692557</v>
      </c>
      <c r="R318" s="776">
        <v>0</v>
      </c>
      <c r="S318" s="776">
        <v>0</v>
      </c>
      <c r="T318" s="533">
        <v>0</v>
      </c>
      <c r="U318" s="1086">
        <v>0</v>
      </c>
      <c r="V318" s="8">
        <v>3333.3333333333335</v>
      </c>
      <c r="W318" s="1084"/>
      <c r="X318" s="8">
        <v>361170.00000000017</v>
      </c>
      <c r="Y318" s="8"/>
      <c r="Z318" s="8">
        <v>0</v>
      </c>
      <c r="AA318" s="8">
        <v>0</v>
      </c>
      <c r="AB318" s="1130">
        <v>0</v>
      </c>
      <c r="AC318" s="8">
        <v>0</v>
      </c>
      <c r="AD318" s="1130">
        <v>0</v>
      </c>
      <c r="AE318" s="8">
        <v>0</v>
      </c>
      <c r="AF318" s="1130">
        <v>0</v>
      </c>
      <c r="AG318" s="1130">
        <v>85</v>
      </c>
      <c r="AH318" s="1130">
        <v>85</v>
      </c>
      <c r="AI318" s="89">
        <v>0</v>
      </c>
      <c r="AJ318" s="8">
        <v>0</v>
      </c>
      <c r="AK318" s="1130">
        <v>100</v>
      </c>
      <c r="AL318" s="8">
        <v>333333.33333333337</v>
      </c>
      <c r="AM318" s="1081">
        <v>333333.33333333337</v>
      </c>
      <c r="AN318" s="89">
        <v>333333.33333333337</v>
      </c>
      <c r="AO318" s="89"/>
      <c r="AP318" s="1082">
        <v>333333.33333333337</v>
      </c>
      <c r="AQ318" s="831"/>
      <c r="AR318" s="831"/>
      <c r="AS318" s="831"/>
      <c r="AT318" s="831"/>
      <c r="AU318" s="831"/>
      <c r="AV318" s="831"/>
      <c r="AW318" s="831"/>
      <c r="AX318" s="831"/>
      <c r="AY318" s="831"/>
      <c r="AZ318" s="831"/>
      <c r="BA318" s="831"/>
      <c r="BB318" s="831"/>
      <c r="BC318" s="831"/>
      <c r="BD318" s="831"/>
      <c r="BE318" s="831"/>
      <c r="BF318" s="831"/>
      <c r="BG318" s="831"/>
      <c r="BH318" s="831"/>
      <c r="BI318" s="831"/>
      <c r="BJ318" s="831"/>
      <c r="BK318" s="831"/>
      <c r="BL318" s="831"/>
      <c r="BM318" s="831"/>
      <c r="BN318" s="691"/>
    </row>
    <row r="319" spans="1:66" s="144" customFormat="1" ht="15.75" customHeight="1">
      <c r="A319" s="994"/>
      <c r="B319" s="994"/>
      <c r="C319" s="236"/>
      <c r="D319" s="236"/>
      <c r="E319" s="236"/>
      <c r="F319" s="371"/>
      <c r="G319" s="865">
        <v>10</v>
      </c>
      <c r="H319" s="859">
        <v>2014</v>
      </c>
      <c r="I319" s="866">
        <v>2015</v>
      </c>
      <c r="J319" s="866">
        <v>2015</v>
      </c>
      <c r="K319" s="621" t="s">
        <v>306</v>
      </c>
      <c r="L319" s="1081">
        <v>333333.33333333337</v>
      </c>
      <c r="M319" s="89">
        <v>333333.33333333337</v>
      </c>
      <c r="N319" s="89">
        <v>0</v>
      </c>
      <c r="O319" s="1082">
        <v>333333.33333333337</v>
      </c>
      <c r="P319" s="598">
        <v>333333.33333333337</v>
      </c>
      <c r="Q319" s="776">
        <v>323624.5954692557</v>
      </c>
      <c r="R319" s="776">
        <v>0</v>
      </c>
      <c r="S319" s="776">
        <v>0</v>
      </c>
      <c r="T319" s="533">
        <v>0</v>
      </c>
      <c r="U319" s="1086">
        <v>0</v>
      </c>
      <c r="V319" s="8">
        <v>3333.3333333333335</v>
      </c>
      <c r="W319" s="1084"/>
      <c r="X319" s="8">
        <v>357836.66666666686</v>
      </c>
      <c r="Y319" s="8"/>
      <c r="Z319" s="8">
        <v>0</v>
      </c>
      <c r="AA319" s="8">
        <v>0</v>
      </c>
      <c r="AB319" s="1130">
        <v>0</v>
      </c>
      <c r="AC319" s="8">
        <v>0</v>
      </c>
      <c r="AD319" s="1130">
        <v>0</v>
      </c>
      <c r="AE319" s="8">
        <v>0</v>
      </c>
      <c r="AF319" s="1130">
        <v>0</v>
      </c>
      <c r="AG319" s="1130">
        <v>85</v>
      </c>
      <c r="AH319" s="1130">
        <v>85</v>
      </c>
      <c r="AI319" s="89">
        <v>0</v>
      </c>
      <c r="AJ319" s="8">
        <v>0</v>
      </c>
      <c r="AK319" s="1130">
        <v>100</v>
      </c>
      <c r="AL319" s="8">
        <v>333333.33333333337</v>
      </c>
      <c r="AM319" s="1081">
        <v>333333.33333333337</v>
      </c>
      <c r="AN319" s="89">
        <v>333333.33333333337</v>
      </c>
      <c r="AO319" s="89"/>
      <c r="AP319" s="1082">
        <v>333333.33333333337</v>
      </c>
      <c r="AQ319" s="831"/>
      <c r="AR319" s="831"/>
      <c r="AS319" s="831"/>
      <c r="AT319" s="831"/>
      <c r="AU319" s="831"/>
      <c r="AV319" s="831"/>
      <c r="AW319" s="831"/>
      <c r="AX319" s="831"/>
      <c r="AY319" s="831"/>
      <c r="AZ319" s="831"/>
      <c r="BA319" s="831"/>
      <c r="BB319" s="831"/>
      <c r="BC319" s="831"/>
      <c r="BD319" s="831"/>
      <c r="BE319" s="831"/>
      <c r="BF319" s="831"/>
      <c r="BG319" s="831"/>
      <c r="BH319" s="831"/>
      <c r="BI319" s="831"/>
      <c r="BJ319" s="831"/>
      <c r="BK319" s="831"/>
      <c r="BL319" s="831"/>
      <c r="BM319" s="831"/>
      <c r="BN319" s="691"/>
    </row>
    <row r="320" spans="1:66" s="144" customFormat="1" ht="15.75" customHeight="1">
      <c r="A320" s="994"/>
      <c r="B320" s="994"/>
      <c r="C320" s="236"/>
      <c r="D320" s="236"/>
      <c r="E320" s="236"/>
      <c r="F320" s="371"/>
      <c r="G320" s="865">
        <v>11</v>
      </c>
      <c r="H320" s="859">
        <v>2014</v>
      </c>
      <c r="I320" s="866">
        <v>2015</v>
      </c>
      <c r="J320" s="866">
        <v>2015</v>
      </c>
      <c r="K320" s="621" t="s">
        <v>306</v>
      </c>
      <c r="L320" s="1081">
        <v>333333.33333333337</v>
      </c>
      <c r="M320" s="89">
        <v>333333.33333333337</v>
      </c>
      <c r="N320" s="89">
        <v>0</v>
      </c>
      <c r="O320" s="1082">
        <v>333333.33333333337</v>
      </c>
      <c r="P320" s="598">
        <v>333333.33333333337</v>
      </c>
      <c r="Q320" s="776">
        <v>323624.5954692557</v>
      </c>
      <c r="R320" s="776">
        <v>0</v>
      </c>
      <c r="S320" s="776">
        <v>0</v>
      </c>
      <c r="T320" s="533">
        <v>0</v>
      </c>
      <c r="U320" s="1086">
        <v>0</v>
      </c>
      <c r="V320" s="8">
        <v>3333.3333333333335</v>
      </c>
      <c r="W320" s="1084"/>
      <c r="X320" s="8">
        <v>354503.33333333355</v>
      </c>
      <c r="Y320" s="8"/>
      <c r="Z320" s="8">
        <v>0</v>
      </c>
      <c r="AA320" s="8">
        <v>0</v>
      </c>
      <c r="AB320" s="1130">
        <v>0</v>
      </c>
      <c r="AC320" s="8">
        <v>0</v>
      </c>
      <c r="AD320" s="1130">
        <v>0</v>
      </c>
      <c r="AE320" s="8">
        <v>0</v>
      </c>
      <c r="AF320" s="1130">
        <v>0</v>
      </c>
      <c r="AG320" s="1130">
        <v>85</v>
      </c>
      <c r="AH320" s="1130">
        <v>85</v>
      </c>
      <c r="AI320" s="89">
        <v>0</v>
      </c>
      <c r="AJ320" s="8">
        <v>0</v>
      </c>
      <c r="AK320" s="1130">
        <v>100</v>
      </c>
      <c r="AL320" s="8">
        <v>333333.33333333337</v>
      </c>
      <c r="AM320" s="1081">
        <v>333333.33333333337</v>
      </c>
      <c r="AN320" s="89">
        <v>333333.33333333337</v>
      </c>
      <c r="AO320" s="89"/>
      <c r="AP320" s="1082">
        <v>333333.33333333337</v>
      </c>
      <c r="AQ320" s="831"/>
      <c r="AR320" s="831"/>
      <c r="AS320" s="831"/>
      <c r="AT320" s="831"/>
      <c r="AU320" s="831"/>
      <c r="AV320" s="831"/>
      <c r="AW320" s="831"/>
      <c r="AX320" s="831"/>
      <c r="AY320" s="831"/>
      <c r="AZ320" s="831"/>
      <c r="BA320" s="831"/>
      <c r="BB320" s="831"/>
      <c r="BC320" s="831"/>
      <c r="BD320" s="831"/>
      <c r="BE320" s="831"/>
      <c r="BF320" s="831"/>
      <c r="BG320" s="831"/>
      <c r="BH320" s="831"/>
      <c r="BI320" s="831"/>
      <c r="BJ320" s="831"/>
      <c r="BK320" s="831"/>
      <c r="BL320" s="831"/>
      <c r="BM320" s="831"/>
      <c r="BN320" s="691"/>
    </row>
    <row r="321" spans="1:66" s="144" customFormat="1" ht="15.75" customHeight="1">
      <c r="A321" s="994"/>
      <c r="B321" s="994"/>
      <c r="C321" s="236"/>
      <c r="D321" s="236"/>
      <c r="E321" s="236"/>
      <c r="F321" s="371"/>
      <c r="G321" s="865">
        <v>12</v>
      </c>
      <c r="H321" s="859">
        <v>2014</v>
      </c>
      <c r="I321" s="866">
        <v>2015</v>
      </c>
      <c r="J321" s="866">
        <v>2015</v>
      </c>
      <c r="K321" s="621" t="s">
        <v>306</v>
      </c>
      <c r="L321" s="1081">
        <v>333333.33333333337</v>
      </c>
      <c r="M321" s="89">
        <v>333333.33333333337</v>
      </c>
      <c r="N321" s="89">
        <v>0</v>
      </c>
      <c r="O321" s="1082">
        <v>333333.33333333337</v>
      </c>
      <c r="P321" s="598">
        <v>333333.33333333337</v>
      </c>
      <c r="Q321" s="776">
        <v>323624.5954692557</v>
      </c>
      <c r="R321" s="776">
        <v>0</v>
      </c>
      <c r="S321" s="776">
        <v>0</v>
      </c>
      <c r="T321" s="533">
        <v>0</v>
      </c>
      <c r="U321" s="1086">
        <v>0</v>
      </c>
      <c r="V321" s="8">
        <v>3333.3333333333335</v>
      </c>
      <c r="W321" s="1084"/>
      <c r="X321" s="8">
        <v>351170.00000000023</v>
      </c>
      <c r="Y321" s="8"/>
      <c r="Z321" s="8">
        <v>0</v>
      </c>
      <c r="AA321" s="8">
        <v>0</v>
      </c>
      <c r="AB321" s="1130">
        <v>0</v>
      </c>
      <c r="AC321" s="8">
        <v>0</v>
      </c>
      <c r="AD321" s="1130">
        <v>0</v>
      </c>
      <c r="AE321" s="8">
        <v>0</v>
      </c>
      <c r="AF321" s="1130">
        <v>0</v>
      </c>
      <c r="AG321" s="1130">
        <v>85</v>
      </c>
      <c r="AH321" s="1130">
        <v>85</v>
      </c>
      <c r="AI321" s="89">
        <v>0</v>
      </c>
      <c r="AJ321" s="8">
        <v>0</v>
      </c>
      <c r="AK321" s="1130">
        <v>100</v>
      </c>
      <c r="AL321" s="8">
        <v>333333.33333333337</v>
      </c>
      <c r="AM321" s="1081">
        <v>333333.33333333337</v>
      </c>
      <c r="AN321" s="89">
        <v>333333.33333333337</v>
      </c>
      <c r="AO321" s="89"/>
      <c r="AP321" s="1082">
        <v>333333.33333333337</v>
      </c>
      <c r="AQ321" s="831"/>
      <c r="AR321" s="831"/>
      <c r="AS321" s="831"/>
      <c r="AT321" s="831"/>
      <c r="AU321" s="831"/>
      <c r="AV321" s="831"/>
      <c r="AW321" s="831"/>
      <c r="AX321" s="831"/>
      <c r="AY321" s="831"/>
      <c r="AZ321" s="831"/>
      <c r="BA321" s="831"/>
      <c r="BB321" s="831"/>
      <c r="BC321" s="831"/>
      <c r="BD321" s="831"/>
      <c r="BE321" s="831"/>
      <c r="BF321" s="831"/>
      <c r="BG321" s="831"/>
      <c r="BH321" s="831"/>
      <c r="BI321" s="831"/>
      <c r="BJ321" s="831"/>
      <c r="BK321" s="831"/>
      <c r="BL321" s="831"/>
      <c r="BM321" s="831"/>
      <c r="BN321" s="691"/>
    </row>
    <row r="322" spans="1:66" s="144" customFormat="1" ht="15.75" customHeight="1">
      <c r="A322" s="994"/>
      <c r="B322" s="994"/>
      <c r="C322" s="236"/>
      <c r="D322" s="236"/>
      <c r="E322" s="236"/>
      <c r="F322" s="371"/>
      <c r="G322" s="865">
        <v>1</v>
      </c>
      <c r="H322" s="859">
        <v>2015</v>
      </c>
      <c r="I322" s="866">
        <v>2015</v>
      </c>
      <c r="J322" s="866">
        <v>2015</v>
      </c>
      <c r="K322" s="621" t="s">
        <v>306</v>
      </c>
      <c r="L322" s="1081">
        <v>0</v>
      </c>
      <c r="M322" s="89">
        <v>354166.66666666669</v>
      </c>
      <c r="N322" s="89">
        <v>0</v>
      </c>
      <c r="O322" s="1082">
        <v>354166.66666666669</v>
      </c>
      <c r="P322" s="598">
        <v>354166.66666666669</v>
      </c>
      <c r="Q322" s="776">
        <v>343851.13268608419</v>
      </c>
      <c r="R322" s="776">
        <v>4166.666666666667</v>
      </c>
      <c r="S322" s="776">
        <v>4045.3074433656961</v>
      </c>
      <c r="T322" s="533">
        <v>4166.666666666667</v>
      </c>
      <c r="U322" s="1086">
        <v>4166.666666666667</v>
      </c>
      <c r="V322" s="8">
        <v>0</v>
      </c>
      <c r="W322" s="1084"/>
      <c r="X322" s="8">
        <v>355336.66666666692</v>
      </c>
      <c r="Y322" s="8"/>
      <c r="Z322" s="8">
        <v>0</v>
      </c>
      <c r="AA322" s="8">
        <v>0</v>
      </c>
      <c r="AB322" s="1130">
        <v>0</v>
      </c>
      <c r="AC322" s="8">
        <v>0</v>
      </c>
      <c r="AD322" s="1130">
        <v>0</v>
      </c>
      <c r="AE322" s="8">
        <v>0</v>
      </c>
      <c r="AF322" s="1130">
        <v>0</v>
      </c>
      <c r="AG322" s="1130">
        <v>85</v>
      </c>
      <c r="AH322" s="1130">
        <v>85</v>
      </c>
      <c r="AI322" s="89">
        <v>354166.66666666669</v>
      </c>
      <c r="AJ322" s="8">
        <v>0</v>
      </c>
      <c r="AK322" s="1130">
        <v>100</v>
      </c>
      <c r="AL322" s="8">
        <v>0</v>
      </c>
      <c r="AM322" s="1081">
        <v>0</v>
      </c>
      <c r="AN322" s="89">
        <v>354166.66666666669</v>
      </c>
      <c r="AO322" s="89"/>
      <c r="AP322" s="1082">
        <v>354166.66666666669</v>
      </c>
      <c r="AQ322" s="831"/>
      <c r="AR322" s="831"/>
      <c r="AS322" s="831"/>
      <c r="AT322" s="831"/>
      <c r="AU322" s="831"/>
      <c r="AV322" s="831"/>
      <c r="AW322" s="831"/>
      <c r="AX322" s="831"/>
      <c r="AY322" s="831"/>
      <c r="AZ322" s="831"/>
      <c r="BA322" s="831"/>
      <c r="BB322" s="831"/>
      <c r="BC322" s="831"/>
      <c r="BD322" s="831"/>
      <c r="BE322" s="831"/>
      <c r="BF322" s="831"/>
      <c r="BG322" s="831"/>
      <c r="BH322" s="831"/>
      <c r="BI322" s="831"/>
      <c r="BJ322" s="831"/>
      <c r="BK322" s="831"/>
      <c r="BL322" s="831"/>
      <c r="BM322" s="831"/>
      <c r="BN322" s="691"/>
    </row>
    <row r="323" spans="1:66" s="144" customFormat="1" ht="15.75" customHeight="1">
      <c r="A323" s="994"/>
      <c r="B323" s="994"/>
      <c r="C323" s="236"/>
      <c r="D323" s="236"/>
      <c r="E323" s="236"/>
      <c r="F323" s="371"/>
      <c r="G323" s="865">
        <v>2</v>
      </c>
      <c r="H323" s="859">
        <v>2015</v>
      </c>
      <c r="I323" s="866">
        <v>2015</v>
      </c>
      <c r="J323" s="866">
        <v>2015</v>
      </c>
      <c r="K323" s="621" t="s">
        <v>306</v>
      </c>
      <c r="L323" s="1081">
        <v>0</v>
      </c>
      <c r="M323" s="89">
        <v>354166.66666666669</v>
      </c>
      <c r="N323" s="89">
        <v>0</v>
      </c>
      <c r="O323" s="1082">
        <v>354166.66666666669</v>
      </c>
      <c r="P323" s="598">
        <v>354166.66666666669</v>
      </c>
      <c r="Q323" s="776">
        <v>343851.13268608419</v>
      </c>
      <c r="R323" s="776">
        <v>4166.666666666667</v>
      </c>
      <c r="S323" s="776">
        <v>4045.3074433656961</v>
      </c>
      <c r="T323" s="533">
        <v>4166.666666666667</v>
      </c>
      <c r="U323" s="1086">
        <v>4166.666666666667</v>
      </c>
      <c r="V323" s="8">
        <v>0</v>
      </c>
      <c r="W323" s="1084"/>
      <c r="X323" s="8">
        <v>359503.3333333336</v>
      </c>
      <c r="Y323" s="8"/>
      <c r="Z323" s="8">
        <v>0</v>
      </c>
      <c r="AA323" s="8">
        <v>0</v>
      </c>
      <c r="AB323" s="1130">
        <v>0</v>
      </c>
      <c r="AC323" s="8">
        <v>0</v>
      </c>
      <c r="AD323" s="1130">
        <v>0</v>
      </c>
      <c r="AE323" s="8">
        <v>0</v>
      </c>
      <c r="AF323" s="1130">
        <v>0</v>
      </c>
      <c r="AG323" s="1130">
        <v>85</v>
      </c>
      <c r="AH323" s="1130">
        <v>85</v>
      </c>
      <c r="AI323" s="89">
        <v>354166.66666666669</v>
      </c>
      <c r="AJ323" s="8">
        <v>0</v>
      </c>
      <c r="AK323" s="1130">
        <v>100</v>
      </c>
      <c r="AL323" s="8">
        <v>0</v>
      </c>
      <c r="AM323" s="1081">
        <v>0</v>
      </c>
      <c r="AN323" s="89">
        <v>354166.66666666669</v>
      </c>
      <c r="AO323" s="89"/>
      <c r="AP323" s="1082">
        <v>354166.66666666669</v>
      </c>
      <c r="AQ323" s="831"/>
      <c r="AR323" s="831"/>
      <c r="AS323" s="831"/>
      <c r="AT323" s="831"/>
      <c r="AU323" s="831"/>
      <c r="AV323" s="831"/>
      <c r="AW323" s="831"/>
      <c r="AX323" s="831"/>
      <c r="AY323" s="831"/>
      <c r="AZ323" s="831"/>
      <c r="BA323" s="831"/>
      <c r="BB323" s="831"/>
      <c r="BC323" s="831"/>
      <c r="BD323" s="831"/>
      <c r="BE323" s="831"/>
      <c r="BF323" s="831"/>
      <c r="BG323" s="831"/>
      <c r="BH323" s="831"/>
      <c r="BI323" s="831"/>
      <c r="BJ323" s="831"/>
      <c r="BK323" s="831"/>
      <c r="BL323" s="831"/>
      <c r="BM323" s="831"/>
      <c r="BN323" s="691"/>
    </row>
    <row r="324" spans="1:66" s="144" customFormat="1" ht="15.75" customHeight="1">
      <c r="A324" s="994"/>
      <c r="B324" s="994"/>
      <c r="C324" s="236"/>
      <c r="D324" s="236"/>
      <c r="E324" s="236"/>
      <c r="F324" s="371"/>
      <c r="G324" s="865">
        <v>3</v>
      </c>
      <c r="H324" s="859">
        <v>2015</v>
      </c>
      <c r="I324" s="866">
        <v>2015</v>
      </c>
      <c r="J324" s="866">
        <v>2015</v>
      </c>
      <c r="K324" s="621" t="s">
        <v>306</v>
      </c>
      <c r="L324" s="1081">
        <v>0</v>
      </c>
      <c r="M324" s="89">
        <v>354166.66666666669</v>
      </c>
      <c r="N324" s="89">
        <v>0</v>
      </c>
      <c r="O324" s="1082">
        <v>354166.66666666669</v>
      </c>
      <c r="P324" s="598">
        <v>354166.66666666669</v>
      </c>
      <c r="Q324" s="776">
        <v>343851.13268608419</v>
      </c>
      <c r="R324" s="776">
        <v>4166.666666666667</v>
      </c>
      <c r="S324" s="776">
        <v>4045.3074433656961</v>
      </c>
      <c r="T324" s="533">
        <v>4166.666666666667</v>
      </c>
      <c r="U324" s="1086">
        <v>4166.666666666667</v>
      </c>
      <c r="V324" s="8">
        <v>0</v>
      </c>
      <c r="W324" s="1084"/>
      <c r="X324" s="8">
        <v>363670.00000000029</v>
      </c>
      <c r="Y324" s="8"/>
      <c r="Z324" s="8">
        <v>0</v>
      </c>
      <c r="AA324" s="8">
        <v>0</v>
      </c>
      <c r="AB324" s="1130">
        <v>0</v>
      </c>
      <c r="AC324" s="8">
        <v>0</v>
      </c>
      <c r="AD324" s="1130">
        <v>0</v>
      </c>
      <c r="AE324" s="8">
        <v>0</v>
      </c>
      <c r="AF324" s="1130">
        <v>0</v>
      </c>
      <c r="AG324" s="1130">
        <v>85</v>
      </c>
      <c r="AH324" s="1130">
        <v>85</v>
      </c>
      <c r="AI324" s="89">
        <v>354166.66666666669</v>
      </c>
      <c r="AJ324" s="8">
        <v>0</v>
      </c>
      <c r="AK324" s="1130">
        <v>100</v>
      </c>
      <c r="AL324" s="8">
        <v>0</v>
      </c>
      <c r="AM324" s="1081">
        <v>0</v>
      </c>
      <c r="AN324" s="89">
        <v>354166.66666666669</v>
      </c>
      <c r="AO324" s="89"/>
      <c r="AP324" s="1082">
        <v>354166.66666666669</v>
      </c>
      <c r="AQ324" s="831"/>
      <c r="AR324" s="831"/>
      <c r="AS324" s="831"/>
      <c r="AT324" s="831"/>
      <c r="AU324" s="831"/>
      <c r="AV324" s="831"/>
      <c r="AW324" s="831"/>
      <c r="AX324" s="831"/>
      <c r="AY324" s="831"/>
      <c r="AZ324" s="831"/>
      <c r="BA324" s="831"/>
      <c r="BB324" s="831"/>
      <c r="BC324" s="831"/>
      <c r="BD324" s="831"/>
      <c r="BE324" s="831"/>
      <c r="BF324" s="831"/>
      <c r="BG324" s="831"/>
      <c r="BH324" s="831"/>
      <c r="BI324" s="831"/>
      <c r="BJ324" s="831"/>
      <c r="BK324" s="831"/>
      <c r="BL324" s="831"/>
      <c r="BM324" s="831"/>
      <c r="BN324" s="691"/>
    </row>
    <row r="325" spans="1:66" s="144" customFormat="1" ht="15.75" customHeight="1">
      <c r="A325" s="994"/>
      <c r="B325" s="994"/>
      <c r="C325" s="236"/>
      <c r="D325" s="236"/>
      <c r="E325" s="236"/>
      <c r="F325" s="371"/>
      <c r="G325" s="865">
        <v>4</v>
      </c>
      <c r="H325" s="859">
        <v>2015</v>
      </c>
      <c r="I325" s="866">
        <v>2015</v>
      </c>
      <c r="J325" s="866">
        <v>2016</v>
      </c>
      <c r="K325" s="621" t="s">
        <v>306</v>
      </c>
      <c r="L325" s="1081">
        <v>0</v>
      </c>
      <c r="M325" s="89">
        <v>354166.66666666669</v>
      </c>
      <c r="N325" s="89">
        <v>0</v>
      </c>
      <c r="O325" s="1082">
        <v>354166.66666666669</v>
      </c>
      <c r="P325" s="598">
        <v>354166.66666666669</v>
      </c>
      <c r="Q325" s="776">
        <v>333836.05115153803</v>
      </c>
      <c r="R325" s="776">
        <v>4166.666666666667</v>
      </c>
      <c r="S325" s="776">
        <v>3927.4829547239769</v>
      </c>
      <c r="T325" s="533">
        <v>4166.666666666667</v>
      </c>
      <c r="U325" s="1086">
        <v>4166.666666666667</v>
      </c>
      <c r="V325" s="8">
        <v>0</v>
      </c>
      <c r="W325" s="1084"/>
      <c r="X325" s="8">
        <v>367836.66666666698</v>
      </c>
      <c r="Y325" s="8"/>
      <c r="Z325" s="8">
        <v>0</v>
      </c>
      <c r="AA325" s="8">
        <v>0</v>
      </c>
      <c r="AB325" s="1130">
        <v>0</v>
      </c>
      <c r="AC325" s="8">
        <v>0</v>
      </c>
      <c r="AD325" s="1130">
        <v>0</v>
      </c>
      <c r="AE325" s="8">
        <v>0</v>
      </c>
      <c r="AF325" s="1130">
        <v>0</v>
      </c>
      <c r="AG325" s="1130">
        <v>85</v>
      </c>
      <c r="AH325" s="1130">
        <v>85</v>
      </c>
      <c r="AI325" s="89">
        <v>354166.66666666669</v>
      </c>
      <c r="AJ325" s="8">
        <v>0</v>
      </c>
      <c r="AK325" s="1130">
        <v>100</v>
      </c>
      <c r="AL325" s="8">
        <v>0</v>
      </c>
      <c r="AM325" s="1081">
        <v>0</v>
      </c>
      <c r="AN325" s="89">
        <v>354166.66666666669</v>
      </c>
      <c r="AO325" s="89"/>
      <c r="AP325" s="1082">
        <v>354166.66666666669</v>
      </c>
      <c r="AQ325" s="831"/>
      <c r="AR325" s="831"/>
      <c r="AS325" s="831"/>
      <c r="AT325" s="831"/>
      <c r="AU325" s="831"/>
      <c r="AV325" s="831"/>
      <c r="AW325" s="831"/>
      <c r="AX325" s="831"/>
      <c r="AY325" s="831"/>
      <c r="AZ325" s="831"/>
      <c r="BA325" s="831"/>
      <c r="BB325" s="831"/>
      <c r="BC325" s="831"/>
      <c r="BD325" s="831"/>
      <c r="BE325" s="831"/>
      <c r="BF325" s="831"/>
      <c r="BG325" s="831"/>
      <c r="BH325" s="831"/>
      <c r="BI325" s="831"/>
      <c r="BJ325" s="831"/>
      <c r="BK325" s="831"/>
      <c r="BL325" s="831"/>
      <c r="BM325" s="831"/>
      <c r="BN325" s="691"/>
    </row>
    <row r="326" spans="1:66" s="144" customFormat="1" ht="15.75" customHeight="1">
      <c r="A326" s="994"/>
      <c r="B326" s="994"/>
      <c r="C326" s="236"/>
      <c r="D326" s="236"/>
      <c r="E326" s="236"/>
      <c r="F326" s="371"/>
      <c r="G326" s="865">
        <v>5</v>
      </c>
      <c r="H326" s="859">
        <v>2015</v>
      </c>
      <c r="I326" s="866">
        <v>2015</v>
      </c>
      <c r="J326" s="866">
        <v>2016</v>
      </c>
      <c r="K326" s="621" t="s">
        <v>306</v>
      </c>
      <c r="L326" s="1081">
        <v>0</v>
      </c>
      <c r="M326" s="89">
        <v>354166.66666666669</v>
      </c>
      <c r="N326" s="89">
        <v>0</v>
      </c>
      <c r="O326" s="1082">
        <v>354166.66666666669</v>
      </c>
      <c r="P326" s="598">
        <v>354166.66666666669</v>
      </c>
      <c r="Q326" s="776">
        <v>333836.05115153803</v>
      </c>
      <c r="R326" s="776">
        <v>4166.666666666667</v>
      </c>
      <c r="S326" s="776">
        <v>3927.4829547239769</v>
      </c>
      <c r="T326" s="533">
        <v>4166.666666666667</v>
      </c>
      <c r="U326" s="1086">
        <v>4166.666666666667</v>
      </c>
      <c r="V326" s="8">
        <v>0</v>
      </c>
      <c r="W326" s="1084"/>
      <c r="X326" s="8">
        <v>372003.33333333366</v>
      </c>
      <c r="Y326" s="8"/>
      <c r="Z326" s="8">
        <v>0</v>
      </c>
      <c r="AA326" s="8">
        <v>0</v>
      </c>
      <c r="AB326" s="1130">
        <v>0</v>
      </c>
      <c r="AC326" s="8">
        <v>0</v>
      </c>
      <c r="AD326" s="1130">
        <v>0</v>
      </c>
      <c r="AE326" s="8">
        <v>0</v>
      </c>
      <c r="AF326" s="1130">
        <v>0</v>
      </c>
      <c r="AG326" s="1130">
        <v>85</v>
      </c>
      <c r="AH326" s="1130">
        <v>85</v>
      </c>
      <c r="AI326" s="89">
        <v>354166.66666666669</v>
      </c>
      <c r="AJ326" s="8">
        <v>0</v>
      </c>
      <c r="AK326" s="1130">
        <v>100</v>
      </c>
      <c r="AL326" s="8">
        <v>0</v>
      </c>
      <c r="AM326" s="1081">
        <v>0</v>
      </c>
      <c r="AN326" s="89">
        <v>354166.66666666669</v>
      </c>
      <c r="AO326" s="89"/>
      <c r="AP326" s="1082">
        <v>354166.66666666669</v>
      </c>
      <c r="AQ326" s="831"/>
      <c r="AR326" s="831"/>
      <c r="AS326" s="831"/>
      <c r="AT326" s="831"/>
      <c r="AU326" s="831"/>
      <c r="AV326" s="831"/>
      <c r="AW326" s="831"/>
      <c r="AX326" s="831"/>
      <c r="AY326" s="831"/>
      <c r="AZ326" s="831"/>
      <c r="BA326" s="831"/>
      <c r="BB326" s="831"/>
      <c r="BC326" s="831"/>
      <c r="BD326" s="831"/>
      <c r="BE326" s="831"/>
      <c r="BF326" s="831"/>
      <c r="BG326" s="831"/>
      <c r="BH326" s="831"/>
      <c r="BI326" s="831"/>
      <c r="BJ326" s="831"/>
      <c r="BK326" s="831"/>
      <c r="BL326" s="831"/>
      <c r="BM326" s="831"/>
      <c r="BN326" s="691"/>
    </row>
    <row r="327" spans="1:66" s="144" customFormat="1" ht="15.75" customHeight="1">
      <c r="A327" s="994"/>
      <c r="B327" s="994"/>
      <c r="C327" s="236"/>
      <c r="D327" s="236"/>
      <c r="E327" s="236"/>
      <c r="F327" s="371"/>
      <c r="G327" s="865">
        <v>6</v>
      </c>
      <c r="H327" s="859">
        <v>2015</v>
      </c>
      <c r="I327" s="866">
        <v>2015</v>
      </c>
      <c r="J327" s="866">
        <v>2016</v>
      </c>
      <c r="K327" s="621" t="s">
        <v>306</v>
      </c>
      <c r="L327" s="1081">
        <v>0</v>
      </c>
      <c r="M327" s="89">
        <v>354166.66666666669</v>
      </c>
      <c r="N327" s="89">
        <v>0</v>
      </c>
      <c r="O327" s="1082">
        <v>354166.66666666669</v>
      </c>
      <c r="P327" s="598">
        <v>354166.66666666669</v>
      </c>
      <c r="Q327" s="776">
        <v>333836.05115153803</v>
      </c>
      <c r="R327" s="776">
        <v>4166.666666666667</v>
      </c>
      <c r="S327" s="776">
        <v>3927.4829547239769</v>
      </c>
      <c r="T327" s="533">
        <v>4166.666666666667</v>
      </c>
      <c r="U327" s="1086">
        <v>4166.666666666667</v>
      </c>
      <c r="V327" s="8">
        <v>0</v>
      </c>
      <c r="W327" s="1084"/>
      <c r="X327" s="8">
        <v>376170.00000000035</v>
      </c>
      <c r="Y327" s="8"/>
      <c r="Z327" s="8">
        <v>0</v>
      </c>
      <c r="AA327" s="8">
        <v>0</v>
      </c>
      <c r="AB327" s="1130">
        <v>0</v>
      </c>
      <c r="AC327" s="8">
        <v>0</v>
      </c>
      <c r="AD327" s="1130">
        <v>0</v>
      </c>
      <c r="AE327" s="8">
        <v>0</v>
      </c>
      <c r="AF327" s="1130">
        <v>0</v>
      </c>
      <c r="AG327" s="1130">
        <v>85</v>
      </c>
      <c r="AH327" s="1130">
        <v>85</v>
      </c>
      <c r="AI327" s="89">
        <v>354166.66666666669</v>
      </c>
      <c r="AJ327" s="8">
        <v>0</v>
      </c>
      <c r="AK327" s="1130">
        <v>100</v>
      </c>
      <c r="AL327" s="8">
        <v>0</v>
      </c>
      <c r="AM327" s="1081">
        <v>0</v>
      </c>
      <c r="AN327" s="89">
        <v>354166.66666666669</v>
      </c>
      <c r="AO327" s="89"/>
      <c r="AP327" s="1082">
        <v>354166.66666666669</v>
      </c>
      <c r="AQ327" s="831"/>
      <c r="AR327" s="831"/>
      <c r="AS327" s="831"/>
      <c r="AT327" s="831"/>
      <c r="AU327" s="831"/>
      <c r="AV327" s="831"/>
      <c r="AW327" s="831"/>
      <c r="AX327" s="831"/>
      <c r="AY327" s="831"/>
      <c r="AZ327" s="831"/>
      <c r="BA327" s="831"/>
      <c r="BB327" s="831"/>
      <c r="BC327" s="831"/>
      <c r="BD327" s="831"/>
      <c r="BE327" s="831"/>
      <c r="BF327" s="831"/>
      <c r="BG327" s="831"/>
      <c r="BH327" s="831"/>
      <c r="BI327" s="831"/>
      <c r="BJ327" s="831"/>
      <c r="BK327" s="831"/>
      <c r="BL327" s="831"/>
      <c r="BM327" s="831"/>
      <c r="BN327" s="691"/>
    </row>
    <row r="328" spans="1:66" s="144" customFormat="1" ht="15.75" customHeight="1">
      <c r="A328" s="994"/>
      <c r="B328" s="994"/>
      <c r="C328" s="236"/>
      <c r="D328" s="236"/>
      <c r="E328" s="236"/>
      <c r="F328" s="371"/>
      <c r="G328" s="865">
        <v>7</v>
      </c>
      <c r="H328" s="859">
        <v>2015</v>
      </c>
      <c r="I328" s="866">
        <v>2016</v>
      </c>
      <c r="J328" s="866">
        <v>2016</v>
      </c>
      <c r="K328" s="621" t="s">
        <v>306</v>
      </c>
      <c r="L328" s="1081">
        <v>0</v>
      </c>
      <c r="M328" s="89">
        <v>363020.83333333331</v>
      </c>
      <c r="N328" s="89">
        <v>0</v>
      </c>
      <c r="O328" s="1082">
        <v>363020.83333333331</v>
      </c>
      <c r="P328" s="598">
        <v>363020.83333333331</v>
      </c>
      <c r="Q328" s="776">
        <v>342181.95243032643</v>
      </c>
      <c r="R328" s="776">
        <v>4166.666666666667</v>
      </c>
      <c r="S328" s="776">
        <v>3927.4829547239769</v>
      </c>
      <c r="T328" s="533">
        <v>4166.666666666667</v>
      </c>
      <c r="U328" s="1086">
        <v>4166.666666666667</v>
      </c>
      <c r="V328" s="8">
        <v>0</v>
      </c>
      <c r="W328" s="1084"/>
      <c r="X328" s="8">
        <v>380336.66666666704</v>
      </c>
      <c r="Y328" s="8"/>
      <c r="Z328" s="8">
        <v>0</v>
      </c>
      <c r="AA328" s="8">
        <v>0</v>
      </c>
      <c r="AB328" s="1130">
        <v>0</v>
      </c>
      <c r="AC328" s="8">
        <v>0</v>
      </c>
      <c r="AD328" s="1130">
        <v>0</v>
      </c>
      <c r="AE328" s="8">
        <v>0</v>
      </c>
      <c r="AF328" s="1130">
        <v>0</v>
      </c>
      <c r="AG328" s="1130">
        <v>87.124999999999986</v>
      </c>
      <c r="AH328" s="1130">
        <v>87.151785244576459</v>
      </c>
      <c r="AI328" s="89">
        <v>363020.83333333331</v>
      </c>
      <c r="AJ328" s="8">
        <v>0</v>
      </c>
      <c r="AK328" s="1130">
        <v>102.49999999999999</v>
      </c>
      <c r="AL328" s="8">
        <v>0</v>
      </c>
      <c r="AM328" s="1081">
        <v>0</v>
      </c>
      <c r="AN328" s="89">
        <v>363020.83333333331</v>
      </c>
      <c r="AO328" s="89"/>
      <c r="AP328" s="1082">
        <v>363020.83333333331</v>
      </c>
      <c r="AQ328" s="831"/>
      <c r="AR328" s="831"/>
      <c r="AS328" s="831"/>
      <c r="AT328" s="831"/>
      <c r="AU328" s="831"/>
      <c r="AV328" s="831"/>
      <c r="AW328" s="831"/>
      <c r="AX328" s="831"/>
      <c r="AY328" s="831"/>
      <c r="AZ328" s="831"/>
      <c r="BA328" s="831"/>
      <c r="BB328" s="831"/>
      <c r="BC328" s="831"/>
      <c r="BD328" s="831"/>
      <c r="BE328" s="831"/>
      <c r="BF328" s="831"/>
      <c r="BG328" s="831"/>
      <c r="BH328" s="831"/>
      <c r="BI328" s="831"/>
      <c r="BJ328" s="831"/>
      <c r="BK328" s="831"/>
      <c r="BL328" s="831"/>
      <c r="BM328" s="831"/>
      <c r="BN328" s="691"/>
    </row>
    <row r="329" spans="1:66" s="144" customFormat="1" ht="15.75" customHeight="1">
      <c r="A329" s="994"/>
      <c r="B329" s="994"/>
      <c r="C329" s="236"/>
      <c r="D329" s="236"/>
      <c r="E329" s="236"/>
      <c r="F329" s="371"/>
      <c r="G329" s="865">
        <v>8</v>
      </c>
      <c r="H329" s="859">
        <v>2015</v>
      </c>
      <c r="I329" s="866">
        <v>2016</v>
      </c>
      <c r="J329" s="866">
        <v>2016</v>
      </c>
      <c r="K329" s="621" t="s">
        <v>306</v>
      </c>
      <c r="L329" s="1081">
        <v>0</v>
      </c>
      <c r="M329" s="89">
        <v>363020.83333333331</v>
      </c>
      <c r="N329" s="89">
        <v>0</v>
      </c>
      <c r="O329" s="1082">
        <v>363020.83333333331</v>
      </c>
      <c r="P329" s="598">
        <v>363020.83333333331</v>
      </c>
      <c r="Q329" s="776">
        <v>342181.95243032643</v>
      </c>
      <c r="R329" s="776">
        <v>4166.666666666667</v>
      </c>
      <c r="S329" s="776">
        <v>3927.4829547239769</v>
      </c>
      <c r="T329" s="533">
        <v>4166.666666666667</v>
      </c>
      <c r="U329" s="1086">
        <v>4166.666666666667</v>
      </c>
      <c r="V329" s="8">
        <v>0</v>
      </c>
      <c r="W329" s="1084"/>
      <c r="X329" s="8">
        <v>384503.33333333372</v>
      </c>
      <c r="Y329" s="8"/>
      <c r="Z329" s="8">
        <v>0</v>
      </c>
      <c r="AA329" s="8">
        <v>0</v>
      </c>
      <c r="AB329" s="1130">
        <v>0</v>
      </c>
      <c r="AC329" s="8">
        <v>0</v>
      </c>
      <c r="AD329" s="1130">
        <v>0</v>
      </c>
      <c r="AE329" s="8">
        <v>0</v>
      </c>
      <c r="AF329" s="1130">
        <v>0</v>
      </c>
      <c r="AG329" s="1130">
        <v>87.124999999999986</v>
      </c>
      <c r="AH329" s="1130">
        <v>87.151785244576459</v>
      </c>
      <c r="AI329" s="89">
        <v>363020.83333333331</v>
      </c>
      <c r="AJ329" s="8">
        <v>0</v>
      </c>
      <c r="AK329" s="1130">
        <v>102.49999999999999</v>
      </c>
      <c r="AL329" s="8">
        <v>0</v>
      </c>
      <c r="AM329" s="1081">
        <v>0</v>
      </c>
      <c r="AN329" s="89">
        <v>363020.83333333331</v>
      </c>
      <c r="AO329" s="89"/>
      <c r="AP329" s="1082">
        <v>363020.83333333331</v>
      </c>
      <c r="AQ329" s="831"/>
      <c r="AR329" s="831"/>
      <c r="AS329" s="831"/>
      <c r="AT329" s="831"/>
      <c r="AU329" s="831"/>
      <c r="AV329" s="831"/>
      <c r="AW329" s="831"/>
      <c r="AX329" s="831"/>
      <c r="AY329" s="831"/>
      <c r="AZ329" s="831"/>
      <c r="BA329" s="831"/>
      <c r="BB329" s="831"/>
      <c r="BC329" s="831"/>
      <c r="BD329" s="831"/>
      <c r="BE329" s="831"/>
      <c r="BF329" s="831"/>
      <c r="BG329" s="831"/>
      <c r="BH329" s="831"/>
      <c r="BI329" s="831"/>
      <c r="BJ329" s="831"/>
      <c r="BK329" s="831"/>
      <c r="BL329" s="831"/>
      <c r="BM329" s="831"/>
      <c r="BN329" s="691"/>
    </row>
    <row r="330" spans="1:66" s="144" customFormat="1" ht="15.75" customHeight="1">
      <c r="A330" s="994"/>
      <c r="B330" s="994"/>
      <c r="C330" s="236"/>
      <c r="D330" s="236"/>
      <c r="E330" s="236"/>
      <c r="F330" s="371"/>
      <c r="G330" s="865">
        <v>9</v>
      </c>
      <c r="H330" s="859">
        <v>2015</v>
      </c>
      <c r="I330" s="866">
        <v>2016</v>
      </c>
      <c r="J330" s="866">
        <v>2016</v>
      </c>
      <c r="K330" s="621" t="s">
        <v>306</v>
      </c>
      <c r="L330" s="1081">
        <v>0</v>
      </c>
      <c r="M330" s="89">
        <v>363020.83333333331</v>
      </c>
      <c r="N330" s="89">
        <v>0</v>
      </c>
      <c r="O330" s="1082">
        <v>363020.83333333331</v>
      </c>
      <c r="P330" s="598">
        <v>363020.83333333331</v>
      </c>
      <c r="Q330" s="776">
        <v>342181.95243032643</v>
      </c>
      <c r="R330" s="776">
        <v>4166.666666666667</v>
      </c>
      <c r="S330" s="776">
        <v>3927.4829547239769</v>
      </c>
      <c r="T330" s="533">
        <v>4166.666666666667</v>
      </c>
      <c r="U330" s="1086">
        <v>4166.666666666667</v>
      </c>
      <c r="V330" s="8">
        <v>0</v>
      </c>
      <c r="W330" s="1084"/>
      <c r="X330" s="8">
        <v>388670.00000000041</v>
      </c>
      <c r="Y330" s="8"/>
      <c r="Z330" s="8">
        <v>0</v>
      </c>
      <c r="AA330" s="8">
        <v>0</v>
      </c>
      <c r="AB330" s="1130">
        <v>0</v>
      </c>
      <c r="AC330" s="8">
        <v>0</v>
      </c>
      <c r="AD330" s="1130">
        <v>0</v>
      </c>
      <c r="AE330" s="8">
        <v>0</v>
      </c>
      <c r="AF330" s="1130">
        <v>0</v>
      </c>
      <c r="AG330" s="1130">
        <v>87.124999999999986</v>
      </c>
      <c r="AH330" s="1130">
        <v>87.151785244576459</v>
      </c>
      <c r="AI330" s="89">
        <v>363020.83333333331</v>
      </c>
      <c r="AJ330" s="8">
        <v>0</v>
      </c>
      <c r="AK330" s="1130">
        <v>102.49999999999999</v>
      </c>
      <c r="AL330" s="8">
        <v>0</v>
      </c>
      <c r="AM330" s="1081">
        <v>0</v>
      </c>
      <c r="AN330" s="89">
        <v>363020.83333333331</v>
      </c>
      <c r="AO330" s="89"/>
      <c r="AP330" s="1082">
        <v>363020.83333333331</v>
      </c>
      <c r="AQ330" s="831"/>
      <c r="AR330" s="831"/>
      <c r="AS330" s="831"/>
      <c r="AT330" s="831"/>
      <c r="AU330" s="831"/>
      <c r="AV330" s="831"/>
      <c r="AW330" s="831"/>
      <c r="AX330" s="831"/>
      <c r="AY330" s="831"/>
      <c r="AZ330" s="831"/>
      <c r="BA330" s="831"/>
      <c r="BB330" s="831"/>
      <c r="BC330" s="831"/>
      <c r="BD330" s="831"/>
      <c r="BE330" s="831"/>
      <c r="BF330" s="831"/>
      <c r="BG330" s="831"/>
      <c r="BH330" s="831"/>
      <c r="BI330" s="831"/>
      <c r="BJ330" s="831"/>
      <c r="BK330" s="831"/>
      <c r="BL330" s="831"/>
      <c r="BM330" s="831"/>
      <c r="BN330" s="691"/>
    </row>
    <row r="331" spans="1:66" s="144" customFormat="1" ht="15.75" customHeight="1">
      <c r="A331" s="994"/>
      <c r="B331" s="994"/>
      <c r="C331" s="236"/>
      <c r="D331" s="236"/>
      <c r="E331" s="236"/>
      <c r="F331" s="371"/>
      <c r="G331" s="865">
        <v>10</v>
      </c>
      <c r="H331" s="859">
        <v>2015</v>
      </c>
      <c r="I331" s="866">
        <v>2016</v>
      </c>
      <c r="J331" s="866">
        <v>2016</v>
      </c>
      <c r="K331" s="621" t="s">
        <v>306</v>
      </c>
      <c r="L331" s="1081">
        <v>0</v>
      </c>
      <c r="M331" s="89">
        <v>363020.83333333331</v>
      </c>
      <c r="N331" s="89">
        <v>0</v>
      </c>
      <c r="O331" s="1082">
        <v>363020.83333333331</v>
      </c>
      <c r="P331" s="598">
        <v>363020.83333333331</v>
      </c>
      <c r="Q331" s="776">
        <v>342181.95243032643</v>
      </c>
      <c r="R331" s="776">
        <v>4166.666666666667</v>
      </c>
      <c r="S331" s="776">
        <v>3927.4829547239769</v>
      </c>
      <c r="T331" s="533">
        <v>4166.666666666667</v>
      </c>
      <c r="U331" s="1086">
        <v>4166.666666666667</v>
      </c>
      <c r="V331" s="8">
        <v>0</v>
      </c>
      <c r="W331" s="1084"/>
      <c r="X331" s="8">
        <v>392836.66666666709</v>
      </c>
      <c r="Y331" s="8"/>
      <c r="Z331" s="8">
        <v>0</v>
      </c>
      <c r="AA331" s="8">
        <v>0</v>
      </c>
      <c r="AB331" s="1130">
        <v>0</v>
      </c>
      <c r="AC331" s="8">
        <v>0</v>
      </c>
      <c r="AD331" s="1130">
        <v>0</v>
      </c>
      <c r="AE331" s="8">
        <v>0</v>
      </c>
      <c r="AF331" s="1130">
        <v>0</v>
      </c>
      <c r="AG331" s="1130">
        <v>87.124999999999986</v>
      </c>
      <c r="AH331" s="1130">
        <v>87.151785244576459</v>
      </c>
      <c r="AI331" s="89">
        <v>363020.83333333331</v>
      </c>
      <c r="AJ331" s="8">
        <v>0</v>
      </c>
      <c r="AK331" s="1130">
        <v>102.49999999999999</v>
      </c>
      <c r="AL331" s="8">
        <v>0</v>
      </c>
      <c r="AM331" s="1081">
        <v>0</v>
      </c>
      <c r="AN331" s="89">
        <v>363020.83333333331</v>
      </c>
      <c r="AO331" s="89"/>
      <c r="AP331" s="1082">
        <v>363020.83333333331</v>
      </c>
      <c r="AQ331" s="831"/>
      <c r="AR331" s="831"/>
      <c r="AS331" s="831"/>
      <c r="AT331" s="831"/>
      <c r="AU331" s="831"/>
      <c r="AV331" s="831"/>
      <c r="AW331" s="831"/>
      <c r="AX331" s="831"/>
      <c r="AY331" s="831"/>
      <c r="AZ331" s="831"/>
      <c r="BA331" s="831"/>
      <c r="BB331" s="831"/>
      <c r="BC331" s="831"/>
      <c r="BD331" s="831"/>
      <c r="BE331" s="831"/>
      <c r="BF331" s="831"/>
      <c r="BG331" s="831"/>
      <c r="BH331" s="831"/>
      <c r="BI331" s="831"/>
      <c r="BJ331" s="831"/>
      <c r="BK331" s="831"/>
      <c r="BL331" s="831"/>
      <c r="BM331" s="831"/>
      <c r="BN331" s="691"/>
    </row>
    <row r="332" spans="1:66" s="144" customFormat="1" ht="15.75" customHeight="1">
      <c r="A332" s="994"/>
      <c r="B332" s="994"/>
      <c r="C332" s="236"/>
      <c r="D332" s="236"/>
      <c r="E332" s="236"/>
      <c r="F332" s="371"/>
      <c r="G332" s="865">
        <v>11</v>
      </c>
      <c r="H332" s="859">
        <v>2015</v>
      </c>
      <c r="I332" s="866">
        <v>2016</v>
      </c>
      <c r="J332" s="866">
        <v>2016</v>
      </c>
      <c r="K332" s="621" t="s">
        <v>306</v>
      </c>
      <c r="L332" s="1081">
        <v>0</v>
      </c>
      <c r="M332" s="89">
        <v>363020.83333333331</v>
      </c>
      <c r="N332" s="89">
        <v>0</v>
      </c>
      <c r="O332" s="1082">
        <v>363020.83333333331</v>
      </c>
      <c r="P332" s="598">
        <v>363020.83333333331</v>
      </c>
      <c r="Q332" s="776">
        <v>342181.95243032643</v>
      </c>
      <c r="R332" s="776">
        <v>4166.666666666667</v>
      </c>
      <c r="S332" s="776">
        <v>3927.4829547239769</v>
      </c>
      <c r="T332" s="533">
        <v>4166.666666666667</v>
      </c>
      <c r="U332" s="1086">
        <v>4166.666666666667</v>
      </c>
      <c r="V332" s="8">
        <v>0</v>
      </c>
      <c r="W332" s="1084"/>
      <c r="X332" s="8">
        <v>397003.33333333378</v>
      </c>
      <c r="Y332" s="8"/>
      <c r="Z332" s="8">
        <v>0</v>
      </c>
      <c r="AA332" s="8">
        <v>0</v>
      </c>
      <c r="AB332" s="1130">
        <v>0</v>
      </c>
      <c r="AC332" s="8">
        <v>0</v>
      </c>
      <c r="AD332" s="1130">
        <v>0</v>
      </c>
      <c r="AE332" s="8">
        <v>0</v>
      </c>
      <c r="AF332" s="1130">
        <v>0</v>
      </c>
      <c r="AG332" s="1130">
        <v>87.124999999999986</v>
      </c>
      <c r="AH332" s="1130">
        <v>87.151785244576459</v>
      </c>
      <c r="AI332" s="89">
        <v>363020.83333333331</v>
      </c>
      <c r="AJ332" s="8">
        <v>0</v>
      </c>
      <c r="AK332" s="1130">
        <v>102.49999999999999</v>
      </c>
      <c r="AL332" s="8">
        <v>0</v>
      </c>
      <c r="AM332" s="1081">
        <v>0</v>
      </c>
      <c r="AN332" s="89">
        <v>363020.83333333331</v>
      </c>
      <c r="AO332" s="89"/>
      <c r="AP332" s="1082">
        <v>363020.83333333331</v>
      </c>
      <c r="AQ332" s="831"/>
      <c r="AR332" s="831"/>
      <c r="AS332" s="831"/>
      <c r="AT332" s="831"/>
      <c r="AU332" s="831"/>
      <c r="AV332" s="831"/>
      <c r="AW332" s="831"/>
      <c r="AX332" s="831"/>
      <c r="AY332" s="831"/>
      <c r="AZ332" s="831"/>
      <c r="BA332" s="831"/>
      <c r="BB332" s="831"/>
      <c r="BC332" s="831"/>
      <c r="BD332" s="831"/>
      <c r="BE332" s="831"/>
      <c r="BF332" s="831"/>
      <c r="BG332" s="831"/>
      <c r="BH332" s="831"/>
      <c r="BI332" s="831"/>
      <c r="BJ332" s="831"/>
      <c r="BK332" s="831"/>
      <c r="BL332" s="831"/>
      <c r="BM332" s="831"/>
      <c r="BN332" s="691"/>
    </row>
    <row r="333" spans="1:66" s="144" customFormat="1" ht="15.75" customHeight="1">
      <c r="A333" s="994"/>
      <c r="B333" s="994"/>
      <c r="C333" s="236"/>
      <c r="D333" s="236"/>
      <c r="E333" s="236"/>
      <c r="F333" s="371"/>
      <c r="G333" s="865">
        <v>12</v>
      </c>
      <c r="H333" s="859">
        <v>2015</v>
      </c>
      <c r="I333" s="866">
        <v>2016</v>
      </c>
      <c r="J333" s="866">
        <v>2016</v>
      </c>
      <c r="K333" s="621" t="s">
        <v>306</v>
      </c>
      <c r="L333" s="1081">
        <v>0</v>
      </c>
      <c r="M333" s="89">
        <v>363020.83333333331</v>
      </c>
      <c r="N333" s="89">
        <v>0</v>
      </c>
      <c r="O333" s="1082">
        <v>363020.83333333331</v>
      </c>
      <c r="P333" s="598">
        <v>363020.83333333331</v>
      </c>
      <c r="Q333" s="776">
        <v>342181.95243032643</v>
      </c>
      <c r="R333" s="776">
        <v>4166.666666666667</v>
      </c>
      <c r="S333" s="776">
        <v>3927.4829547239769</v>
      </c>
      <c r="T333" s="533">
        <v>4166.666666666667</v>
      </c>
      <c r="U333" s="1086">
        <v>4166.666666666667</v>
      </c>
      <c r="V333" s="8">
        <v>0</v>
      </c>
      <c r="W333" s="1084"/>
      <c r="X333" s="8">
        <v>401170.00000000047</v>
      </c>
      <c r="Y333" s="8"/>
      <c r="Z333" s="8">
        <v>0</v>
      </c>
      <c r="AA333" s="8">
        <v>0</v>
      </c>
      <c r="AB333" s="1130">
        <v>0</v>
      </c>
      <c r="AC333" s="8">
        <v>0</v>
      </c>
      <c r="AD333" s="1130">
        <v>0</v>
      </c>
      <c r="AE333" s="8">
        <v>0</v>
      </c>
      <c r="AF333" s="1130">
        <v>0</v>
      </c>
      <c r="AG333" s="1130">
        <v>87.124999999999986</v>
      </c>
      <c r="AH333" s="1130">
        <v>87.151785244576459</v>
      </c>
      <c r="AI333" s="89">
        <v>363020.83333333331</v>
      </c>
      <c r="AJ333" s="8">
        <v>0</v>
      </c>
      <c r="AK333" s="1130">
        <v>102.49999999999999</v>
      </c>
      <c r="AL333" s="8">
        <v>0</v>
      </c>
      <c r="AM333" s="1081">
        <v>0</v>
      </c>
      <c r="AN333" s="89">
        <v>363020.83333333331</v>
      </c>
      <c r="AO333" s="89"/>
      <c r="AP333" s="1082">
        <v>363020.83333333331</v>
      </c>
      <c r="AQ333" s="831"/>
      <c r="AR333" s="831"/>
      <c r="AS333" s="831"/>
      <c r="AT333" s="831"/>
      <c r="AU333" s="831"/>
      <c r="AV333" s="831"/>
      <c r="AW333" s="831"/>
      <c r="AX333" s="831"/>
      <c r="AY333" s="831"/>
      <c r="AZ333" s="831"/>
      <c r="BA333" s="831"/>
      <c r="BB333" s="831"/>
      <c r="BC333" s="831"/>
      <c r="BD333" s="831"/>
      <c r="BE333" s="831"/>
      <c r="BF333" s="831"/>
      <c r="BG333" s="831"/>
      <c r="BH333" s="831"/>
      <c r="BI333" s="831"/>
      <c r="BJ333" s="831"/>
      <c r="BK333" s="831"/>
      <c r="BL333" s="831"/>
      <c r="BM333" s="831"/>
      <c r="BN333" s="691"/>
    </row>
    <row r="334" spans="1:66" s="144" customFormat="1" ht="15.75" customHeight="1">
      <c r="A334" s="994"/>
      <c r="B334" s="994"/>
      <c r="C334" s="236"/>
      <c r="D334" s="236"/>
      <c r="E334" s="236"/>
      <c r="F334" s="371"/>
      <c r="G334" s="865">
        <v>1</v>
      </c>
      <c r="H334" s="859">
        <v>2016</v>
      </c>
      <c r="I334" s="866">
        <v>2016</v>
      </c>
      <c r="J334" s="866">
        <v>2016</v>
      </c>
      <c r="K334" s="621" t="s">
        <v>306</v>
      </c>
      <c r="L334" s="1081">
        <v>427083.33333333331</v>
      </c>
      <c r="M334" s="89">
        <v>427083.33333333331</v>
      </c>
      <c r="N334" s="89">
        <v>0</v>
      </c>
      <c r="O334" s="1082">
        <v>427083.33333333331</v>
      </c>
      <c r="P334" s="598">
        <v>427083.33333333331</v>
      </c>
      <c r="Q334" s="776">
        <v>402567.00285920757</v>
      </c>
      <c r="R334" s="776">
        <v>0</v>
      </c>
      <c r="S334" s="776">
        <v>0</v>
      </c>
      <c r="T334" s="533">
        <v>0</v>
      </c>
      <c r="U334" s="1086">
        <v>0</v>
      </c>
      <c r="V334" s="8">
        <v>4166.666666666667</v>
      </c>
      <c r="W334" s="1084"/>
      <c r="X334" s="8">
        <v>397003.33333333378</v>
      </c>
      <c r="Y334" s="8"/>
      <c r="Z334" s="8">
        <v>0</v>
      </c>
      <c r="AA334" s="8">
        <v>0</v>
      </c>
      <c r="AB334" s="1130">
        <v>0</v>
      </c>
      <c r="AC334" s="8">
        <v>0</v>
      </c>
      <c r="AD334" s="1130">
        <v>0</v>
      </c>
      <c r="AE334" s="8">
        <v>0</v>
      </c>
      <c r="AF334" s="1130">
        <v>0</v>
      </c>
      <c r="AG334" s="1130">
        <v>87.124999999999986</v>
      </c>
      <c r="AH334" s="1130">
        <v>87.151785244576459</v>
      </c>
      <c r="AI334" s="89">
        <v>0</v>
      </c>
      <c r="AJ334" s="8">
        <v>0</v>
      </c>
      <c r="AK334" s="1130">
        <v>102.49999999999999</v>
      </c>
      <c r="AL334" s="8">
        <v>427083.33333333331</v>
      </c>
      <c r="AM334" s="1081">
        <v>427083.33333333331</v>
      </c>
      <c r="AN334" s="89">
        <v>427083.33333333331</v>
      </c>
      <c r="AO334" s="89"/>
      <c r="AP334" s="1082">
        <v>427083.33333333331</v>
      </c>
      <c r="AQ334" s="831"/>
      <c r="AR334" s="831"/>
      <c r="AS334" s="831"/>
      <c r="AT334" s="831"/>
      <c r="AU334" s="831"/>
      <c r="AV334" s="831"/>
      <c r="AW334" s="831"/>
      <c r="AX334" s="831"/>
      <c r="AY334" s="831"/>
      <c r="AZ334" s="831"/>
      <c r="BA334" s="831"/>
      <c r="BB334" s="831"/>
      <c r="BC334" s="831"/>
      <c r="BD334" s="831"/>
      <c r="BE334" s="831"/>
      <c r="BF334" s="831"/>
      <c r="BG334" s="831"/>
      <c r="BH334" s="831"/>
      <c r="BI334" s="831"/>
      <c r="BJ334" s="831"/>
      <c r="BK334" s="831"/>
      <c r="BL334" s="831"/>
      <c r="BM334" s="831"/>
      <c r="BN334" s="691"/>
    </row>
    <row r="335" spans="1:66" s="144" customFormat="1" ht="15.75" customHeight="1">
      <c r="A335" s="994"/>
      <c r="B335" s="994"/>
      <c r="C335" s="236"/>
      <c r="D335" s="236"/>
      <c r="E335" s="236"/>
      <c r="F335" s="371"/>
      <c r="G335" s="865">
        <v>2</v>
      </c>
      <c r="H335" s="859">
        <v>2016</v>
      </c>
      <c r="I335" s="866">
        <v>2016</v>
      </c>
      <c r="J335" s="866">
        <v>2016</v>
      </c>
      <c r="K335" s="621" t="s">
        <v>306</v>
      </c>
      <c r="L335" s="1081">
        <v>427083.33333333331</v>
      </c>
      <c r="M335" s="89">
        <v>427083.33333333331</v>
      </c>
      <c r="N335" s="89">
        <v>0</v>
      </c>
      <c r="O335" s="1082">
        <v>427083.33333333331</v>
      </c>
      <c r="P335" s="598">
        <v>427083.33333333331</v>
      </c>
      <c r="Q335" s="776">
        <v>402567.00285920757</v>
      </c>
      <c r="R335" s="776">
        <v>0</v>
      </c>
      <c r="S335" s="776">
        <v>0</v>
      </c>
      <c r="T335" s="533">
        <v>0</v>
      </c>
      <c r="U335" s="1086">
        <v>0</v>
      </c>
      <c r="V335" s="8">
        <v>4166.666666666667</v>
      </c>
      <c r="W335" s="1084"/>
      <c r="X335" s="8">
        <v>392836.66666666709</v>
      </c>
      <c r="Y335" s="8"/>
      <c r="Z335" s="8">
        <v>0</v>
      </c>
      <c r="AA335" s="8">
        <v>0</v>
      </c>
      <c r="AB335" s="1130">
        <v>0</v>
      </c>
      <c r="AC335" s="8">
        <v>0</v>
      </c>
      <c r="AD335" s="1130">
        <v>0</v>
      </c>
      <c r="AE335" s="8">
        <v>0</v>
      </c>
      <c r="AF335" s="1130">
        <v>0</v>
      </c>
      <c r="AG335" s="1130">
        <v>87.124999999999986</v>
      </c>
      <c r="AH335" s="1130">
        <v>87.151785244576459</v>
      </c>
      <c r="AI335" s="89">
        <v>0</v>
      </c>
      <c r="AJ335" s="8">
        <v>0</v>
      </c>
      <c r="AK335" s="1130">
        <v>102.49999999999999</v>
      </c>
      <c r="AL335" s="8">
        <v>427083.33333333331</v>
      </c>
      <c r="AM335" s="1081">
        <v>427083.33333333331</v>
      </c>
      <c r="AN335" s="89">
        <v>427083.33333333331</v>
      </c>
      <c r="AO335" s="89"/>
      <c r="AP335" s="1082">
        <v>427083.33333333331</v>
      </c>
      <c r="AQ335" s="831"/>
      <c r="AR335" s="831"/>
      <c r="AS335" s="831"/>
      <c r="AT335" s="831"/>
      <c r="AU335" s="831"/>
      <c r="AV335" s="831"/>
      <c r="AW335" s="831"/>
      <c r="AX335" s="831"/>
      <c r="AY335" s="831"/>
      <c r="AZ335" s="831"/>
      <c r="BA335" s="831"/>
      <c r="BB335" s="831"/>
      <c r="BC335" s="831"/>
      <c r="BD335" s="831"/>
      <c r="BE335" s="831"/>
      <c r="BF335" s="831"/>
      <c r="BG335" s="831"/>
      <c r="BH335" s="831"/>
      <c r="BI335" s="831"/>
      <c r="BJ335" s="831"/>
      <c r="BK335" s="831"/>
      <c r="BL335" s="831"/>
      <c r="BM335" s="831"/>
      <c r="BN335" s="691"/>
    </row>
    <row r="336" spans="1:66" s="144" customFormat="1" ht="15.75" customHeight="1">
      <c r="A336" s="994"/>
      <c r="B336" s="994"/>
      <c r="C336" s="236"/>
      <c r="D336" s="236"/>
      <c r="E336" s="236"/>
      <c r="F336" s="371"/>
      <c r="G336" s="865">
        <v>3</v>
      </c>
      <c r="H336" s="859">
        <v>2016</v>
      </c>
      <c r="I336" s="866">
        <v>2016</v>
      </c>
      <c r="J336" s="866">
        <v>2016</v>
      </c>
      <c r="K336" s="621" t="s">
        <v>306</v>
      </c>
      <c r="L336" s="1081">
        <v>427083.33333333331</v>
      </c>
      <c r="M336" s="89">
        <v>427083.33333333331</v>
      </c>
      <c r="N336" s="89">
        <v>0</v>
      </c>
      <c r="O336" s="1082">
        <v>427083.33333333331</v>
      </c>
      <c r="P336" s="598">
        <v>427083.33333333331</v>
      </c>
      <c r="Q336" s="776">
        <v>402567.00285920757</v>
      </c>
      <c r="R336" s="776">
        <v>0</v>
      </c>
      <c r="S336" s="776">
        <v>0</v>
      </c>
      <c r="T336" s="533">
        <v>0</v>
      </c>
      <c r="U336" s="1086">
        <v>0</v>
      </c>
      <c r="V336" s="8">
        <v>4166.666666666667</v>
      </c>
      <c r="W336" s="1084"/>
      <c r="X336" s="8">
        <v>388670.00000000041</v>
      </c>
      <c r="Y336" s="8"/>
      <c r="Z336" s="8">
        <v>0</v>
      </c>
      <c r="AA336" s="8">
        <v>0</v>
      </c>
      <c r="AB336" s="1130">
        <v>0</v>
      </c>
      <c r="AC336" s="8">
        <v>0</v>
      </c>
      <c r="AD336" s="1130">
        <v>0</v>
      </c>
      <c r="AE336" s="8">
        <v>0</v>
      </c>
      <c r="AF336" s="1130">
        <v>0</v>
      </c>
      <c r="AG336" s="1130">
        <v>87.124999999999986</v>
      </c>
      <c r="AH336" s="1130">
        <v>87.151785244576459</v>
      </c>
      <c r="AI336" s="89">
        <v>0</v>
      </c>
      <c r="AJ336" s="8">
        <v>0</v>
      </c>
      <c r="AK336" s="1130">
        <v>102.49999999999999</v>
      </c>
      <c r="AL336" s="8">
        <v>427083.33333333331</v>
      </c>
      <c r="AM336" s="1081">
        <v>427083.33333333331</v>
      </c>
      <c r="AN336" s="89">
        <v>427083.33333333331</v>
      </c>
      <c r="AO336" s="89"/>
      <c r="AP336" s="1082">
        <v>427083.33333333331</v>
      </c>
      <c r="AQ336" s="831"/>
      <c r="AR336" s="831"/>
      <c r="AS336" s="831"/>
      <c r="AT336" s="831"/>
      <c r="AU336" s="831"/>
      <c r="AV336" s="831"/>
      <c r="AW336" s="831"/>
      <c r="AX336" s="831"/>
      <c r="AY336" s="831"/>
      <c r="AZ336" s="831"/>
      <c r="BA336" s="831"/>
      <c r="BB336" s="831"/>
      <c r="BC336" s="831"/>
      <c r="BD336" s="831"/>
      <c r="BE336" s="831"/>
      <c r="BF336" s="831"/>
      <c r="BG336" s="831"/>
      <c r="BH336" s="831"/>
      <c r="BI336" s="831"/>
      <c r="BJ336" s="831"/>
      <c r="BK336" s="831"/>
      <c r="BL336" s="831"/>
      <c r="BM336" s="831"/>
      <c r="BN336" s="691"/>
    </row>
    <row r="337" spans="1:66" s="144" customFormat="1" ht="15.75" customHeight="1">
      <c r="A337" s="994"/>
      <c r="B337" s="994"/>
      <c r="C337" s="236"/>
      <c r="D337" s="236"/>
      <c r="E337" s="236"/>
      <c r="F337" s="371"/>
      <c r="G337" s="865">
        <v>4</v>
      </c>
      <c r="H337" s="859">
        <v>2016</v>
      </c>
      <c r="I337" s="866">
        <v>2016</v>
      </c>
      <c r="J337" s="866">
        <v>2017</v>
      </c>
      <c r="K337" s="621" t="s">
        <v>306</v>
      </c>
      <c r="L337" s="1081">
        <v>427083.33333333331</v>
      </c>
      <c r="M337" s="89">
        <v>427083.33333333331</v>
      </c>
      <c r="N337" s="89">
        <v>0</v>
      </c>
      <c r="O337" s="1082">
        <v>427083.33333333331</v>
      </c>
      <c r="P337" s="598">
        <v>427083.33333333331</v>
      </c>
      <c r="Q337" s="776">
        <v>390841.7503487452</v>
      </c>
      <c r="R337" s="776">
        <v>0</v>
      </c>
      <c r="S337" s="776">
        <v>0</v>
      </c>
      <c r="T337" s="533">
        <v>0</v>
      </c>
      <c r="U337" s="1086">
        <v>0</v>
      </c>
      <c r="V337" s="8">
        <v>4166.666666666667</v>
      </c>
      <c r="W337" s="1084"/>
      <c r="X337" s="8">
        <v>384503.33333333372</v>
      </c>
      <c r="Y337" s="8"/>
      <c r="Z337" s="8">
        <v>0</v>
      </c>
      <c r="AA337" s="8">
        <v>0</v>
      </c>
      <c r="AB337" s="1130">
        <v>0</v>
      </c>
      <c r="AC337" s="8">
        <v>0</v>
      </c>
      <c r="AD337" s="1130">
        <v>0</v>
      </c>
      <c r="AE337" s="8">
        <v>0</v>
      </c>
      <c r="AF337" s="1130">
        <v>0</v>
      </c>
      <c r="AG337" s="1130">
        <v>87.124999999999986</v>
      </c>
      <c r="AH337" s="1130">
        <v>87.151785244576459</v>
      </c>
      <c r="AI337" s="89">
        <v>0</v>
      </c>
      <c r="AJ337" s="8">
        <v>0</v>
      </c>
      <c r="AK337" s="1130">
        <v>102.49999999999999</v>
      </c>
      <c r="AL337" s="8">
        <v>427083.33333333331</v>
      </c>
      <c r="AM337" s="1081">
        <v>427083.33333333331</v>
      </c>
      <c r="AN337" s="89">
        <v>427083.33333333331</v>
      </c>
      <c r="AO337" s="89"/>
      <c r="AP337" s="1082">
        <v>427083.33333333331</v>
      </c>
      <c r="AQ337" s="831"/>
      <c r="AR337" s="831"/>
      <c r="AS337" s="831"/>
      <c r="AT337" s="831"/>
      <c r="AU337" s="831"/>
      <c r="AV337" s="831"/>
      <c r="AW337" s="831"/>
      <c r="AX337" s="831"/>
      <c r="AY337" s="831"/>
      <c r="AZ337" s="831"/>
      <c r="BA337" s="831"/>
      <c r="BB337" s="831"/>
      <c r="BC337" s="831"/>
      <c r="BD337" s="831"/>
      <c r="BE337" s="831"/>
      <c r="BF337" s="831"/>
      <c r="BG337" s="831"/>
      <c r="BH337" s="831"/>
      <c r="BI337" s="831"/>
      <c r="BJ337" s="831"/>
      <c r="BK337" s="831"/>
      <c r="BL337" s="831"/>
      <c r="BM337" s="831"/>
      <c r="BN337" s="691"/>
    </row>
    <row r="338" spans="1:66" s="144" customFormat="1" ht="15.75" customHeight="1">
      <c r="A338" s="994"/>
      <c r="B338" s="994"/>
      <c r="C338" s="236"/>
      <c r="D338" s="236"/>
      <c r="E338" s="236"/>
      <c r="F338" s="371"/>
      <c r="G338" s="865">
        <v>5</v>
      </c>
      <c r="H338" s="859">
        <v>2016</v>
      </c>
      <c r="I338" s="866">
        <v>2016</v>
      </c>
      <c r="J338" s="866">
        <v>2017</v>
      </c>
      <c r="K338" s="621" t="s">
        <v>306</v>
      </c>
      <c r="L338" s="1081">
        <v>427083.33333333331</v>
      </c>
      <c r="M338" s="89">
        <v>427083.33333333331</v>
      </c>
      <c r="N338" s="89">
        <v>0</v>
      </c>
      <c r="O338" s="1082">
        <v>427083.33333333331</v>
      </c>
      <c r="P338" s="598">
        <v>427083.33333333331</v>
      </c>
      <c r="Q338" s="776">
        <v>390841.7503487452</v>
      </c>
      <c r="R338" s="776">
        <v>0</v>
      </c>
      <c r="S338" s="776">
        <v>0</v>
      </c>
      <c r="T338" s="533">
        <v>0</v>
      </c>
      <c r="U338" s="1086">
        <v>0</v>
      </c>
      <c r="V338" s="8">
        <v>4166.666666666667</v>
      </c>
      <c r="W338" s="1084"/>
      <c r="X338" s="8">
        <v>380336.66666666704</v>
      </c>
      <c r="Y338" s="8"/>
      <c r="Z338" s="8">
        <v>0</v>
      </c>
      <c r="AA338" s="8">
        <v>0</v>
      </c>
      <c r="AB338" s="1130">
        <v>0</v>
      </c>
      <c r="AC338" s="8">
        <v>0</v>
      </c>
      <c r="AD338" s="1130">
        <v>0</v>
      </c>
      <c r="AE338" s="8">
        <v>0</v>
      </c>
      <c r="AF338" s="1130">
        <v>0</v>
      </c>
      <c r="AG338" s="1130">
        <v>87.124999999999986</v>
      </c>
      <c r="AH338" s="1130">
        <v>87.151785244576459</v>
      </c>
      <c r="AI338" s="89">
        <v>0</v>
      </c>
      <c r="AJ338" s="8">
        <v>0</v>
      </c>
      <c r="AK338" s="1130">
        <v>102.49999999999999</v>
      </c>
      <c r="AL338" s="8">
        <v>427083.33333333331</v>
      </c>
      <c r="AM338" s="1081">
        <v>427083.33333333331</v>
      </c>
      <c r="AN338" s="89">
        <v>427083.33333333331</v>
      </c>
      <c r="AO338" s="89"/>
      <c r="AP338" s="1082">
        <v>427083.33333333331</v>
      </c>
      <c r="AQ338" s="831"/>
      <c r="AR338" s="831"/>
      <c r="AS338" s="831"/>
      <c r="AT338" s="831"/>
      <c r="AU338" s="831"/>
      <c r="AV338" s="831"/>
      <c r="AW338" s="831"/>
      <c r="AX338" s="831"/>
      <c r="AY338" s="831"/>
      <c r="AZ338" s="831"/>
      <c r="BA338" s="831"/>
      <c r="BB338" s="831"/>
      <c r="BC338" s="831"/>
      <c r="BD338" s="831"/>
      <c r="BE338" s="831"/>
      <c r="BF338" s="831"/>
      <c r="BG338" s="831"/>
      <c r="BH338" s="831"/>
      <c r="BI338" s="831"/>
      <c r="BJ338" s="831"/>
      <c r="BK338" s="831"/>
      <c r="BL338" s="831"/>
      <c r="BM338" s="831"/>
      <c r="BN338" s="691"/>
    </row>
    <row r="339" spans="1:66" s="144" customFormat="1" ht="15.75" customHeight="1">
      <c r="A339" s="994"/>
      <c r="B339" s="994"/>
      <c r="C339" s="236"/>
      <c r="D339" s="236"/>
      <c r="E339" s="236"/>
      <c r="F339" s="371"/>
      <c r="G339" s="865">
        <v>6</v>
      </c>
      <c r="H339" s="859">
        <v>2016</v>
      </c>
      <c r="I339" s="866">
        <v>2016</v>
      </c>
      <c r="J339" s="866">
        <v>2017</v>
      </c>
      <c r="K339" s="621" t="s">
        <v>306</v>
      </c>
      <c r="L339" s="1081">
        <v>427083.33333333331</v>
      </c>
      <c r="M339" s="89">
        <v>427083.33333333331</v>
      </c>
      <c r="N339" s="89">
        <v>0</v>
      </c>
      <c r="O339" s="1082">
        <v>427083.33333333331</v>
      </c>
      <c r="P339" s="598">
        <v>427083.33333333331</v>
      </c>
      <c r="Q339" s="776">
        <v>390841.7503487452</v>
      </c>
      <c r="R339" s="776">
        <v>0</v>
      </c>
      <c r="S339" s="776">
        <v>0</v>
      </c>
      <c r="T339" s="533">
        <v>0</v>
      </c>
      <c r="U339" s="1086">
        <v>0</v>
      </c>
      <c r="V339" s="8">
        <v>4166.666666666667</v>
      </c>
      <c r="W339" s="1084"/>
      <c r="X339" s="8">
        <v>376170.00000000035</v>
      </c>
      <c r="Y339" s="8"/>
      <c r="Z339" s="8">
        <v>0</v>
      </c>
      <c r="AA339" s="8">
        <v>0</v>
      </c>
      <c r="AB339" s="1130">
        <v>0</v>
      </c>
      <c r="AC339" s="8">
        <v>0</v>
      </c>
      <c r="AD339" s="1130">
        <v>0</v>
      </c>
      <c r="AE339" s="8">
        <v>0</v>
      </c>
      <c r="AF339" s="1130">
        <v>0</v>
      </c>
      <c r="AG339" s="1130">
        <v>87.124999999999986</v>
      </c>
      <c r="AH339" s="1130">
        <v>87.151785244576459</v>
      </c>
      <c r="AI339" s="89">
        <v>0</v>
      </c>
      <c r="AJ339" s="8">
        <v>0</v>
      </c>
      <c r="AK339" s="1130">
        <v>102.49999999999999</v>
      </c>
      <c r="AL339" s="8">
        <v>427083.33333333331</v>
      </c>
      <c r="AM339" s="1081">
        <v>427083.33333333331</v>
      </c>
      <c r="AN339" s="89">
        <v>427083.33333333331</v>
      </c>
      <c r="AO339" s="89"/>
      <c r="AP339" s="1082">
        <v>427083.33333333331</v>
      </c>
      <c r="AQ339" s="831"/>
      <c r="AR339" s="831"/>
      <c r="AS339" s="831"/>
      <c r="AT339" s="831"/>
      <c r="AU339" s="831"/>
      <c r="AV339" s="831"/>
      <c r="AW339" s="831"/>
      <c r="AX339" s="831"/>
      <c r="AY339" s="831"/>
      <c r="AZ339" s="831"/>
      <c r="BA339" s="831"/>
      <c r="BB339" s="831"/>
      <c r="BC339" s="831"/>
      <c r="BD339" s="831"/>
      <c r="BE339" s="831"/>
      <c r="BF339" s="831"/>
      <c r="BG339" s="831"/>
      <c r="BH339" s="831"/>
      <c r="BI339" s="831"/>
      <c r="BJ339" s="831"/>
      <c r="BK339" s="831"/>
      <c r="BL339" s="831"/>
      <c r="BM339" s="831"/>
      <c r="BN339" s="691"/>
    </row>
    <row r="340" spans="1:66" s="144" customFormat="1" ht="15.75" customHeight="1">
      <c r="A340" s="994"/>
      <c r="B340" s="994"/>
      <c r="C340" s="236"/>
      <c r="D340" s="236"/>
      <c r="E340" s="236"/>
      <c r="F340" s="371"/>
      <c r="G340" s="865">
        <v>7</v>
      </c>
      <c r="H340" s="859">
        <v>2016</v>
      </c>
      <c r="I340" s="866">
        <v>2017</v>
      </c>
      <c r="J340" s="866">
        <v>2017</v>
      </c>
      <c r="K340" s="621" t="s">
        <v>306</v>
      </c>
      <c r="L340" s="1081">
        <v>437760.41666666657</v>
      </c>
      <c r="M340" s="89">
        <v>437760.41666666657</v>
      </c>
      <c r="N340" s="89">
        <v>0</v>
      </c>
      <c r="O340" s="1082">
        <v>437760.41666666657</v>
      </c>
      <c r="P340" s="598">
        <v>437760.41666666657</v>
      </c>
      <c r="Q340" s="776">
        <v>400612.79410746379</v>
      </c>
      <c r="R340" s="776">
        <v>0</v>
      </c>
      <c r="S340" s="776">
        <v>0</v>
      </c>
      <c r="T340" s="533">
        <v>0</v>
      </c>
      <c r="U340" s="1086">
        <v>0</v>
      </c>
      <c r="V340" s="8">
        <v>4166.666666666667</v>
      </c>
      <c r="W340" s="1084"/>
      <c r="X340" s="8">
        <v>372003.33333333366</v>
      </c>
      <c r="Y340" s="8"/>
      <c r="Z340" s="8">
        <v>0</v>
      </c>
      <c r="AA340" s="8">
        <v>0</v>
      </c>
      <c r="AB340" s="1130">
        <v>0</v>
      </c>
      <c r="AC340" s="8">
        <v>0</v>
      </c>
      <c r="AD340" s="1130">
        <v>0</v>
      </c>
      <c r="AE340" s="8">
        <v>0</v>
      </c>
      <c r="AF340" s="1130">
        <v>0</v>
      </c>
      <c r="AG340" s="1130">
        <v>89.30312499999998</v>
      </c>
      <c r="AH340" s="1130">
        <v>89.358043191962054</v>
      </c>
      <c r="AI340" s="89">
        <v>0</v>
      </c>
      <c r="AJ340" s="8">
        <v>0</v>
      </c>
      <c r="AK340" s="1130">
        <v>105.06249999999997</v>
      </c>
      <c r="AL340" s="8">
        <v>437760.41666666657</v>
      </c>
      <c r="AM340" s="1081">
        <v>437760.41666666657</v>
      </c>
      <c r="AN340" s="89">
        <v>437760.41666666657</v>
      </c>
      <c r="AO340" s="89"/>
      <c r="AP340" s="1082">
        <v>437760.41666666657</v>
      </c>
      <c r="AQ340" s="831"/>
      <c r="AR340" s="831"/>
      <c r="AS340" s="831"/>
      <c r="AT340" s="831"/>
      <c r="AU340" s="831"/>
      <c r="AV340" s="831"/>
      <c r="AW340" s="831"/>
      <c r="AX340" s="831"/>
      <c r="AY340" s="831"/>
      <c r="AZ340" s="831"/>
      <c r="BA340" s="831"/>
      <c r="BB340" s="831"/>
      <c r="BC340" s="831"/>
      <c r="BD340" s="831"/>
      <c r="BE340" s="831"/>
      <c r="BF340" s="831"/>
      <c r="BG340" s="831"/>
      <c r="BH340" s="831"/>
      <c r="BI340" s="831"/>
      <c r="BJ340" s="831"/>
      <c r="BK340" s="831"/>
      <c r="BL340" s="831"/>
      <c r="BM340" s="831"/>
      <c r="BN340" s="691"/>
    </row>
    <row r="341" spans="1:66" s="144" customFormat="1" ht="15.75" customHeight="1">
      <c r="A341" s="994"/>
      <c r="B341" s="994"/>
      <c r="C341" s="236"/>
      <c r="D341" s="236"/>
      <c r="E341" s="236"/>
      <c r="F341" s="371"/>
      <c r="G341" s="865">
        <v>8</v>
      </c>
      <c r="H341" s="859">
        <v>2016</v>
      </c>
      <c r="I341" s="866">
        <v>2017</v>
      </c>
      <c r="J341" s="866">
        <v>2017</v>
      </c>
      <c r="K341" s="621" t="s">
        <v>306</v>
      </c>
      <c r="L341" s="1081">
        <v>437760.41666666657</v>
      </c>
      <c r="M341" s="89">
        <v>437760.41666666657</v>
      </c>
      <c r="N341" s="89">
        <v>0</v>
      </c>
      <c r="O341" s="1082">
        <v>437760.41666666657</v>
      </c>
      <c r="P341" s="598">
        <v>437760.41666666657</v>
      </c>
      <c r="Q341" s="776">
        <v>400612.79410746379</v>
      </c>
      <c r="R341" s="776">
        <v>0</v>
      </c>
      <c r="S341" s="776">
        <v>0</v>
      </c>
      <c r="T341" s="533">
        <v>0</v>
      </c>
      <c r="U341" s="1086">
        <v>0</v>
      </c>
      <c r="V341" s="8">
        <v>4166.666666666667</v>
      </c>
      <c r="W341" s="1084"/>
      <c r="X341" s="8">
        <v>367836.66666666698</v>
      </c>
      <c r="Y341" s="8"/>
      <c r="Z341" s="8">
        <v>0</v>
      </c>
      <c r="AA341" s="8">
        <v>0</v>
      </c>
      <c r="AB341" s="1130">
        <v>0</v>
      </c>
      <c r="AC341" s="8">
        <v>0</v>
      </c>
      <c r="AD341" s="1130">
        <v>0</v>
      </c>
      <c r="AE341" s="8">
        <v>0</v>
      </c>
      <c r="AF341" s="1130">
        <v>0</v>
      </c>
      <c r="AG341" s="1130">
        <v>89.30312499999998</v>
      </c>
      <c r="AH341" s="1130">
        <v>89.358043191962054</v>
      </c>
      <c r="AI341" s="89">
        <v>0</v>
      </c>
      <c r="AJ341" s="8">
        <v>0</v>
      </c>
      <c r="AK341" s="1130">
        <v>105.06249999999997</v>
      </c>
      <c r="AL341" s="8">
        <v>437760.41666666657</v>
      </c>
      <c r="AM341" s="1081">
        <v>437760.41666666657</v>
      </c>
      <c r="AN341" s="89">
        <v>437760.41666666657</v>
      </c>
      <c r="AO341" s="89"/>
      <c r="AP341" s="1082">
        <v>437760.41666666657</v>
      </c>
      <c r="AQ341" s="831"/>
      <c r="AR341" s="831"/>
      <c r="AS341" s="831"/>
      <c r="AT341" s="831"/>
      <c r="AU341" s="831"/>
      <c r="AV341" s="831"/>
      <c r="AW341" s="831"/>
      <c r="AX341" s="831"/>
      <c r="AY341" s="831"/>
      <c r="AZ341" s="831"/>
      <c r="BA341" s="831"/>
      <c r="BB341" s="831"/>
      <c r="BC341" s="831"/>
      <c r="BD341" s="831"/>
      <c r="BE341" s="831"/>
      <c r="BF341" s="831"/>
      <c r="BG341" s="831"/>
      <c r="BH341" s="831"/>
      <c r="BI341" s="831"/>
      <c r="BJ341" s="831"/>
      <c r="BK341" s="831"/>
      <c r="BL341" s="831"/>
      <c r="BM341" s="831"/>
      <c r="BN341" s="691"/>
    </row>
    <row r="342" spans="1:66" s="144" customFormat="1" ht="15.75" customHeight="1">
      <c r="A342" s="994"/>
      <c r="B342" s="994"/>
      <c r="C342" s="236"/>
      <c r="D342" s="236"/>
      <c r="E342" s="236"/>
      <c r="F342" s="371"/>
      <c r="G342" s="865">
        <v>9</v>
      </c>
      <c r="H342" s="859">
        <v>2016</v>
      </c>
      <c r="I342" s="866">
        <v>2017</v>
      </c>
      <c r="J342" s="866">
        <v>2017</v>
      </c>
      <c r="K342" s="621" t="s">
        <v>306</v>
      </c>
      <c r="L342" s="1081">
        <v>437760.41666666657</v>
      </c>
      <c r="M342" s="89">
        <v>437760.41666666657</v>
      </c>
      <c r="N342" s="89">
        <v>0</v>
      </c>
      <c r="O342" s="1082">
        <v>437760.41666666657</v>
      </c>
      <c r="P342" s="598">
        <v>437760.41666666657</v>
      </c>
      <c r="Q342" s="776">
        <v>400612.79410746379</v>
      </c>
      <c r="R342" s="776">
        <v>0</v>
      </c>
      <c r="S342" s="776">
        <v>0</v>
      </c>
      <c r="T342" s="533">
        <v>0</v>
      </c>
      <c r="U342" s="1086">
        <v>0</v>
      </c>
      <c r="V342" s="8">
        <v>4166.666666666667</v>
      </c>
      <c r="W342" s="1084"/>
      <c r="X342" s="8">
        <v>363670.00000000029</v>
      </c>
      <c r="Y342" s="8"/>
      <c r="Z342" s="8">
        <v>0</v>
      </c>
      <c r="AA342" s="8">
        <v>0</v>
      </c>
      <c r="AB342" s="1130">
        <v>0</v>
      </c>
      <c r="AC342" s="8">
        <v>0</v>
      </c>
      <c r="AD342" s="1130">
        <v>0</v>
      </c>
      <c r="AE342" s="8">
        <v>0</v>
      </c>
      <c r="AF342" s="1130">
        <v>0</v>
      </c>
      <c r="AG342" s="1130">
        <v>89.30312499999998</v>
      </c>
      <c r="AH342" s="1130">
        <v>89.358043191962054</v>
      </c>
      <c r="AI342" s="89">
        <v>0</v>
      </c>
      <c r="AJ342" s="8">
        <v>0</v>
      </c>
      <c r="AK342" s="1130">
        <v>105.06249999999997</v>
      </c>
      <c r="AL342" s="8">
        <v>437760.41666666657</v>
      </c>
      <c r="AM342" s="1081">
        <v>437760.41666666657</v>
      </c>
      <c r="AN342" s="89">
        <v>437760.41666666657</v>
      </c>
      <c r="AO342" s="89"/>
      <c r="AP342" s="1082">
        <v>437760.41666666657</v>
      </c>
      <c r="AQ342" s="831"/>
      <c r="AR342" s="831"/>
      <c r="AS342" s="831"/>
      <c r="AT342" s="831"/>
      <c r="AU342" s="831"/>
      <c r="AV342" s="831"/>
      <c r="AW342" s="831"/>
      <c r="AX342" s="831"/>
      <c r="AY342" s="831"/>
      <c r="AZ342" s="831"/>
      <c r="BA342" s="831"/>
      <c r="BB342" s="831"/>
      <c r="BC342" s="831"/>
      <c r="BD342" s="831"/>
      <c r="BE342" s="831"/>
      <c r="BF342" s="831"/>
      <c r="BG342" s="831"/>
      <c r="BH342" s="831"/>
      <c r="BI342" s="831"/>
      <c r="BJ342" s="831"/>
      <c r="BK342" s="831"/>
      <c r="BL342" s="831"/>
      <c r="BM342" s="831"/>
      <c r="BN342" s="691"/>
    </row>
    <row r="343" spans="1:66" s="144" customFormat="1" ht="15.75" customHeight="1">
      <c r="A343" s="994"/>
      <c r="B343" s="994"/>
      <c r="C343" s="236"/>
      <c r="D343" s="236"/>
      <c r="E343" s="236"/>
      <c r="F343" s="371"/>
      <c r="G343" s="865">
        <v>10</v>
      </c>
      <c r="H343" s="859">
        <v>2016</v>
      </c>
      <c r="I343" s="866">
        <v>2017</v>
      </c>
      <c r="J343" s="866">
        <v>2017</v>
      </c>
      <c r="K343" s="621" t="s">
        <v>306</v>
      </c>
      <c r="L343" s="1081">
        <v>437760.41666666657</v>
      </c>
      <c r="M343" s="89">
        <v>437760.41666666657</v>
      </c>
      <c r="N343" s="89">
        <v>0</v>
      </c>
      <c r="O343" s="1082">
        <v>437760.41666666657</v>
      </c>
      <c r="P343" s="598">
        <v>437760.41666666657</v>
      </c>
      <c r="Q343" s="776">
        <v>400612.79410746379</v>
      </c>
      <c r="R343" s="776">
        <v>0</v>
      </c>
      <c r="S343" s="776">
        <v>0</v>
      </c>
      <c r="T343" s="533">
        <v>0</v>
      </c>
      <c r="U343" s="1086">
        <v>0</v>
      </c>
      <c r="V343" s="8">
        <v>4166.666666666667</v>
      </c>
      <c r="W343" s="1084"/>
      <c r="X343" s="8">
        <v>359503.3333333336</v>
      </c>
      <c r="Y343" s="8"/>
      <c r="Z343" s="8">
        <v>0</v>
      </c>
      <c r="AA343" s="8">
        <v>0</v>
      </c>
      <c r="AB343" s="1130">
        <v>0</v>
      </c>
      <c r="AC343" s="8">
        <v>0</v>
      </c>
      <c r="AD343" s="1130">
        <v>0</v>
      </c>
      <c r="AE343" s="8">
        <v>0</v>
      </c>
      <c r="AF343" s="1130">
        <v>0</v>
      </c>
      <c r="AG343" s="1130">
        <v>89.30312499999998</v>
      </c>
      <c r="AH343" s="1130">
        <v>89.358043191962054</v>
      </c>
      <c r="AI343" s="89">
        <v>0</v>
      </c>
      <c r="AJ343" s="8">
        <v>0</v>
      </c>
      <c r="AK343" s="1130">
        <v>105.06249999999997</v>
      </c>
      <c r="AL343" s="8">
        <v>437760.41666666657</v>
      </c>
      <c r="AM343" s="1081">
        <v>437760.41666666657</v>
      </c>
      <c r="AN343" s="89">
        <v>437760.41666666657</v>
      </c>
      <c r="AO343" s="89"/>
      <c r="AP343" s="1082">
        <v>437760.41666666657</v>
      </c>
      <c r="AQ343" s="831"/>
      <c r="AR343" s="831"/>
      <c r="AS343" s="831"/>
      <c r="AT343" s="831"/>
      <c r="AU343" s="831"/>
      <c r="AV343" s="831"/>
      <c r="AW343" s="831"/>
      <c r="AX343" s="831"/>
      <c r="AY343" s="831"/>
      <c r="AZ343" s="831"/>
      <c r="BA343" s="831"/>
      <c r="BB343" s="831"/>
      <c r="BC343" s="831"/>
      <c r="BD343" s="831"/>
      <c r="BE343" s="831"/>
      <c r="BF343" s="831"/>
      <c r="BG343" s="831"/>
      <c r="BH343" s="831"/>
      <c r="BI343" s="831"/>
      <c r="BJ343" s="831"/>
      <c r="BK343" s="831"/>
      <c r="BL343" s="831"/>
      <c r="BM343" s="831"/>
      <c r="BN343" s="691"/>
    </row>
    <row r="344" spans="1:66" s="144" customFormat="1" ht="15.75" customHeight="1">
      <c r="A344" s="994"/>
      <c r="B344" s="994"/>
      <c r="C344" s="236"/>
      <c r="D344" s="236"/>
      <c r="E344" s="236"/>
      <c r="F344" s="371"/>
      <c r="G344" s="865">
        <v>11</v>
      </c>
      <c r="H344" s="859">
        <v>2016</v>
      </c>
      <c r="I344" s="866">
        <v>2017</v>
      </c>
      <c r="J344" s="866">
        <v>2017</v>
      </c>
      <c r="K344" s="621" t="s">
        <v>306</v>
      </c>
      <c r="L344" s="1081">
        <v>437760.41666666657</v>
      </c>
      <c r="M344" s="89">
        <v>437760.41666666657</v>
      </c>
      <c r="N344" s="89">
        <v>0</v>
      </c>
      <c r="O344" s="1082">
        <v>437760.41666666657</v>
      </c>
      <c r="P344" s="598">
        <v>437760.41666666657</v>
      </c>
      <c r="Q344" s="776">
        <v>400612.79410746379</v>
      </c>
      <c r="R344" s="776">
        <v>0</v>
      </c>
      <c r="S344" s="776">
        <v>0</v>
      </c>
      <c r="T344" s="533">
        <v>0</v>
      </c>
      <c r="U344" s="1086">
        <v>0</v>
      </c>
      <c r="V344" s="8">
        <v>4166.666666666667</v>
      </c>
      <c r="W344" s="1084"/>
      <c r="X344" s="8">
        <v>355336.66666666692</v>
      </c>
      <c r="Y344" s="8"/>
      <c r="Z344" s="8">
        <v>0</v>
      </c>
      <c r="AA344" s="8">
        <v>0</v>
      </c>
      <c r="AB344" s="1130">
        <v>0</v>
      </c>
      <c r="AC344" s="8">
        <v>0</v>
      </c>
      <c r="AD344" s="1130">
        <v>0</v>
      </c>
      <c r="AE344" s="8">
        <v>0</v>
      </c>
      <c r="AF344" s="1130">
        <v>0</v>
      </c>
      <c r="AG344" s="1130">
        <v>89.30312499999998</v>
      </c>
      <c r="AH344" s="1130">
        <v>89.358043191962054</v>
      </c>
      <c r="AI344" s="89">
        <v>0</v>
      </c>
      <c r="AJ344" s="8">
        <v>0</v>
      </c>
      <c r="AK344" s="1130">
        <v>105.06249999999997</v>
      </c>
      <c r="AL344" s="8">
        <v>437760.41666666657</v>
      </c>
      <c r="AM344" s="1081">
        <v>437760.41666666657</v>
      </c>
      <c r="AN344" s="89">
        <v>437760.41666666657</v>
      </c>
      <c r="AO344" s="89"/>
      <c r="AP344" s="1082">
        <v>437760.41666666657</v>
      </c>
      <c r="AQ344" s="831"/>
      <c r="AR344" s="831"/>
      <c r="AS344" s="831"/>
      <c r="AT344" s="831"/>
      <c r="AU344" s="831"/>
      <c r="AV344" s="831"/>
      <c r="AW344" s="831"/>
      <c r="AX344" s="831"/>
      <c r="AY344" s="831"/>
      <c r="AZ344" s="831"/>
      <c r="BA344" s="831"/>
      <c r="BB344" s="831"/>
      <c r="BC344" s="831"/>
      <c r="BD344" s="831"/>
      <c r="BE344" s="831"/>
      <c r="BF344" s="831"/>
      <c r="BG344" s="831"/>
      <c r="BH344" s="831"/>
      <c r="BI344" s="831"/>
      <c r="BJ344" s="831"/>
      <c r="BK344" s="831"/>
      <c r="BL344" s="831"/>
      <c r="BM344" s="831"/>
      <c r="BN344" s="691"/>
    </row>
    <row r="345" spans="1:66" s="144" customFormat="1" ht="15.75" customHeight="1">
      <c r="A345" s="994"/>
      <c r="B345" s="994"/>
      <c r="C345" s="236"/>
      <c r="D345" s="236"/>
      <c r="E345" s="236"/>
      <c r="F345" s="371"/>
      <c r="G345" s="865">
        <v>12</v>
      </c>
      <c r="H345" s="859">
        <v>2016</v>
      </c>
      <c r="I345" s="866">
        <v>2017</v>
      </c>
      <c r="J345" s="866">
        <v>2017</v>
      </c>
      <c r="K345" s="621" t="s">
        <v>306</v>
      </c>
      <c r="L345" s="1081">
        <v>437760.41666666657</v>
      </c>
      <c r="M345" s="89">
        <v>437760.41666666657</v>
      </c>
      <c r="N345" s="89">
        <v>0</v>
      </c>
      <c r="O345" s="1082">
        <v>437760.41666666657</v>
      </c>
      <c r="P345" s="598">
        <v>437760.41666666657</v>
      </c>
      <c r="Q345" s="776">
        <v>400612.79410746379</v>
      </c>
      <c r="R345" s="776">
        <v>0</v>
      </c>
      <c r="S345" s="776">
        <v>0</v>
      </c>
      <c r="T345" s="533">
        <v>0</v>
      </c>
      <c r="U345" s="1086">
        <v>0</v>
      </c>
      <c r="V345" s="8">
        <v>4166.666666666667</v>
      </c>
      <c r="W345" s="1084"/>
      <c r="X345" s="8">
        <v>351170.00000000023</v>
      </c>
      <c r="Y345" s="8"/>
      <c r="Z345" s="8">
        <v>0</v>
      </c>
      <c r="AA345" s="8">
        <v>0</v>
      </c>
      <c r="AB345" s="1130">
        <v>0</v>
      </c>
      <c r="AC345" s="8">
        <v>0</v>
      </c>
      <c r="AD345" s="1130">
        <v>0</v>
      </c>
      <c r="AE345" s="8">
        <v>0</v>
      </c>
      <c r="AF345" s="1130">
        <v>0</v>
      </c>
      <c r="AG345" s="1130">
        <v>89.30312499999998</v>
      </c>
      <c r="AH345" s="1130">
        <v>89.358043191962054</v>
      </c>
      <c r="AI345" s="89">
        <v>0</v>
      </c>
      <c r="AJ345" s="8">
        <v>0</v>
      </c>
      <c r="AK345" s="1130">
        <v>105.06249999999997</v>
      </c>
      <c r="AL345" s="8">
        <v>437760.41666666657</v>
      </c>
      <c r="AM345" s="1081">
        <v>437760.41666666657</v>
      </c>
      <c r="AN345" s="89">
        <v>437760.41666666657</v>
      </c>
      <c r="AO345" s="89"/>
      <c r="AP345" s="1082">
        <v>437760.41666666657</v>
      </c>
      <c r="AQ345" s="831"/>
      <c r="AR345" s="831"/>
      <c r="AS345" s="831"/>
      <c r="AT345" s="831"/>
      <c r="AU345" s="831"/>
      <c r="AV345" s="831"/>
      <c r="AW345" s="831"/>
      <c r="AX345" s="831"/>
      <c r="AY345" s="831"/>
      <c r="AZ345" s="831"/>
      <c r="BA345" s="831"/>
      <c r="BB345" s="831"/>
      <c r="BC345" s="831"/>
      <c r="BD345" s="831"/>
      <c r="BE345" s="831"/>
      <c r="BF345" s="831"/>
      <c r="BG345" s="831"/>
      <c r="BH345" s="831"/>
      <c r="BI345" s="831"/>
      <c r="BJ345" s="831"/>
      <c r="BK345" s="831"/>
      <c r="BL345" s="831"/>
      <c r="BM345" s="831"/>
      <c r="BN345" s="691"/>
    </row>
    <row r="346" spans="1:66" s="144" customFormat="1" ht="15.75" customHeight="1">
      <c r="A346" s="994"/>
      <c r="B346" s="994"/>
      <c r="C346" s="236"/>
      <c r="D346" s="236"/>
      <c r="E346" s="236"/>
      <c r="F346" s="371"/>
      <c r="G346" s="865">
        <v>1</v>
      </c>
      <c r="H346" s="859">
        <v>2017</v>
      </c>
      <c r="I346" s="866">
        <v>2017</v>
      </c>
      <c r="J346" s="866">
        <v>2017</v>
      </c>
      <c r="K346" s="621" t="s">
        <v>306</v>
      </c>
      <c r="L346" s="1081">
        <v>0</v>
      </c>
      <c r="M346" s="89">
        <v>372096.35416666663</v>
      </c>
      <c r="N346" s="89">
        <v>0</v>
      </c>
      <c r="O346" s="1082">
        <v>372096.35416666663</v>
      </c>
      <c r="P346" s="598">
        <v>372096.35416666663</v>
      </c>
      <c r="Q346" s="776">
        <v>340520.87499134429</v>
      </c>
      <c r="R346" s="776">
        <v>4166.666666666667</v>
      </c>
      <c r="S346" s="776">
        <v>3813.0902473048318</v>
      </c>
      <c r="T346" s="533">
        <v>4166.666666666667</v>
      </c>
      <c r="U346" s="1086">
        <v>4166.666666666667</v>
      </c>
      <c r="V346" s="8">
        <v>0</v>
      </c>
      <c r="W346" s="1084"/>
      <c r="X346" s="8">
        <v>355336.66666666692</v>
      </c>
      <c r="Y346" s="8"/>
      <c r="Z346" s="8">
        <v>0</v>
      </c>
      <c r="AA346" s="8">
        <v>0</v>
      </c>
      <c r="AB346" s="1130">
        <v>0</v>
      </c>
      <c r="AC346" s="8">
        <v>0</v>
      </c>
      <c r="AD346" s="1130">
        <v>0</v>
      </c>
      <c r="AE346" s="8">
        <v>0</v>
      </c>
      <c r="AF346" s="1130">
        <v>0</v>
      </c>
      <c r="AG346" s="1130">
        <v>89.30312499999998</v>
      </c>
      <c r="AH346" s="1130">
        <v>89.358043191962054</v>
      </c>
      <c r="AI346" s="89">
        <v>372096.35416666663</v>
      </c>
      <c r="AJ346" s="8">
        <v>0</v>
      </c>
      <c r="AK346" s="1130">
        <v>105.06249999999997</v>
      </c>
      <c r="AL346" s="8">
        <v>0</v>
      </c>
      <c r="AM346" s="1081">
        <v>0</v>
      </c>
      <c r="AN346" s="89">
        <v>372096.35416666663</v>
      </c>
      <c r="AO346" s="89"/>
      <c r="AP346" s="1082">
        <v>372096.35416666663</v>
      </c>
      <c r="AQ346" s="831"/>
      <c r="AR346" s="831"/>
      <c r="AS346" s="831"/>
      <c r="AT346" s="831"/>
      <c r="AU346" s="831"/>
      <c r="AV346" s="831"/>
      <c r="AW346" s="831"/>
      <c r="AX346" s="831"/>
      <c r="AY346" s="831"/>
      <c r="AZ346" s="831"/>
      <c r="BA346" s="831"/>
      <c r="BB346" s="831"/>
      <c r="BC346" s="831"/>
      <c r="BD346" s="831"/>
      <c r="BE346" s="831"/>
      <c r="BF346" s="831"/>
      <c r="BG346" s="831"/>
      <c r="BH346" s="831"/>
      <c r="BI346" s="831"/>
      <c r="BJ346" s="831"/>
      <c r="BK346" s="831"/>
      <c r="BL346" s="831"/>
      <c r="BM346" s="831"/>
      <c r="BN346" s="691"/>
    </row>
    <row r="347" spans="1:66" s="144" customFormat="1" ht="15.75" customHeight="1">
      <c r="A347" s="994"/>
      <c r="B347" s="994"/>
      <c r="C347" s="236"/>
      <c r="D347" s="236"/>
      <c r="E347" s="236"/>
      <c r="F347" s="371"/>
      <c r="G347" s="865">
        <v>2</v>
      </c>
      <c r="H347" s="859">
        <v>2017</v>
      </c>
      <c r="I347" s="866">
        <v>2017</v>
      </c>
      <c r="J347" s="866">
        <v>2017</v>
      </c>
      <c r="K347" s="621" t="s">
        <v>306</v>
      </c>
      <c r="L347" s="1081">
        <v>0</v>
      </c>
      <c r="M347" s="89">
        <v>372096.35416666663</v>
      </c>
      <c r="N347" s="89">
        <v>0</v>
      </c>
      <c r="O347" s="1082">
        <v>372096.35416666663</v>
      </c>
      <c r="P347" s="598">
        <v>372096.35416666663</v>
      </c>
      <c r="Q347" s="776">
        <v>340520.87499134429</v>
      </c>
      <c r="R347" s="776">
        <v>4166.666666666667</v>
      </c>
      <c r="S347" s="776">
        <v>3813.0902473048318</v>
      </c>
      <c r="T347" s="533">
        <v>4166.666666666667</v>
      </c>
      <c r="U347" s="1086">
        <v>4166.666666666667</v>
      </c>
      <c r="V347" s="8">
        <v>0</v>
      </c>
      <c r="W347" s="1084"/>
      <c r="X347" s="8">
        <v>359503.3333333336</v>
      </c>
      <c r="Y347" s="8"/>
      <c r="Z347" s="8">
        <v>0</v>
      </c>
      <c r="AA347" s="8">
        <v>0</v>
      </c>
      <c r="AB347" s="1130">
        <v>0</v>
      </c>
      <c r="AC347" s="8">
        <v>0</v>
      </c>
      <c r="AD347" s="1130">
        <v>0</v>
      </c>
      <c r="AE347" s="8">
        <v>0</v>
      </c>
      <c r="AF347" s="1130">
        <v>0</v>
      </c>
      <c r="AG347" s="1130">
        <v>89.30312499999998</v>
      </c>
      <c r="AH347" s="1130">
        <v>89.358043191962054</v>
      </c>
      <c r="AI347" s="89">
        <v>372096.35416666663</v>
      </c>
      <c r="AJ347" s="8">
        <v>0</v>
      </c>
      <c r="AK347" s="1130">
        <v>105.06249999999997</v>
      </c>
      <c r="AL347" s="8">
        <v>0</v>
      </c>
      <c r="AM347" s="1081">
        <v>0</v>
      </c>
      <c r="AN347" s="89">
        <v>372096.35416666663</v>
      </c>
      <c r="AO347" s="89"/>
      <c r="AP347" s="1082">
        <v>372096.35416666663</v>
      </c>
      <c r="AQ347" s="831"/>
      <c r="AR347" s="831"/>
      <c r="AS347" s="831"/>
      <c r="AT347" s="831"/>
      <c r="AU347" s="831"/>
      <c r="AV347" s="831"/>
      <c r="AW347" s="831"/>
      <c r="AX347" s="831"/>
      <c r="AY347" s="831"/>
      <c r="AZ347" s="831"/>
      <c r="BA347" s="831"/>
      <c r="BB347" s="831"/>
      <c r="BC347" s="831"/>
      <c r="BD347" s="831"/>
      <c r="BE347" s="831"/>
      <c r="BF347" s="831"/>
      <c r="BG347" s="831"/>
      <c r="BH347" s="831"/>
      <c r="BI347" s="831"/>
      <c r="BJ347" s="831"/>
      <c r="BK347" s="831"/>
      <c r="BL347" s="831"/>
      <c r="BM347" s="831"/>
      <c r="BN347" s="691"/>
    </row>
    <row r="348" spans="1:66" s="144" customFormat="1" ht="15.75" customHeight="1">
      <c r="A348" s="994"/>
      <c r="B348" s="994"/>
      <c r="C348" s="236"/>
      <c r="D348" s="236"/>
      <c r="E348" s="236"/>
      <c r="F348" s="371"/>
      <c r="G348" s="865">
        <v>3</v>
      </c>
      <c r="H348" s="859">
        <v>2017</v>
      </c>
      <c r="I348" s="866">
        <v>2017</v>
      </c>
      <c r="J348" s="866">
        <v>2017</v>
      </c>
      <c r="K348" s="621" t="s">
        <v>306</v>
      </c>
      <c r="L348" s="1081">
        <v>0</v>
      </c>
      <c r="M348" s="89">
        <v>372096.35416666663</v>
      </c>
      <c r="N348" s="89">
        <v>0</v>
      </c>
      <c r="O348" s="1082">
        <v>372096.35416666663</v>
      </c>
      <c r="P348" s="598">
        <v>372096.35416666663</v>
      </c>
      <c r="Q348" s="776">
        <v>340520.87499134429</v>
      </c>
      <c r="R348" s="776">
        <v>4166.666666666667</v>
      </c>
      <c r="S348" s="776">
        <v>3813.0902473048318</v>
      </c>
      <c r="T348" s="533">
        <v>4166.666666666667</v>
      </c>
      <c r="U348" s="1086">
        <v>4166.666666666667</v>
      </c>
      <c r="V348" s="8">
        <v>0</v>
      </c>
      <c r="W348" s="1084"/>
      <c r="X348" s="8">
        <v>363670.00000000029</v>
      </c>
      <c r="Y348" s="8"/>
      <c r="Z348" s="8">
        <v>0</v>
      </c>
      <c r="AA348" s="8">
        <v>0</v>
      </c>
      <c r="AB348" s="1130">
        <v>0</v>
      </c>
      <c r="AC348" s="8">
        <v>0</v>
      </c>
      <c r="AD348" s="1130">
        <v>0</v>
      </c>
      <c r="AE348" s="8">
        <v>0</v>
      </c>
      <c r="AF348" s="1130">
        <v>0</v>
      </c>
      <c r="AG348" s="1130">
        <v>89.30312499999998</v>
      </c>
      <c r="AH348" s="1130">
        <v>89.358043191962054</v>
      </c>
      <c r="AI348" s="89">
        <v>372096.35416666663</v>
      </c>
      <c r="AJ348" s="8">
        <v>0</v>
      </c>
      <c r="AK348" s="1130">
        <v>105.06249999999997</v>
      </c>
      <c r="AL348" s="8">
        <v>0</v>
      </c>
      <c r="AM348" s="1081">
        <v>0</v>
      </c>
      <c r="AN348" s="89">
        <v>372096.35416666663</v>
      </c>
      <c r="AO348" s="89"/>
      <c r="AP348" s="1082">
        <v>372096.35416666663</v>
      </c>
      <c r="AQ348" s="831"/>
      <c r="AR348" s="831"/>
      <c r="AS348" s="831"/>
      <c r="AT348" s="831"/>
      <c r="AU348" s="831"/>
      <c r="AV348" s="831"/>
      <c r="AW348" s="831"/>
      <c r="AX348" s="831"/>
      <c r="AY348" s="831"/>
      <c r="AZ348" s="831"/>
      <c r="BA348" s="831"/>
      <c r="BB348" s="831"/>
      <c r="BC348" s="831"/>
      <c r="BD348" s="831"/>
      <c r="BE348" s="831"/>
      <c r="BF348" s="831"/>
      <c r="BG348" s="831"/>
      <c r="BH348" s="831"/>
      <c r="BI348" s="831"/>
      <c r="BJ348" s="831"/>
      <c r="BK348" s="831"/>
      <c r="BL348" s="831"/>
      <c r="BM348" s="831"/>
      <c r="BN348" s="691"/>
    </row>
    <row r="349" spans="1:66" s="144" customFormat="1" ht="15.75" customHeight="1">
      <c r="A349" s="994"/>
      <c r="B349" s="994"/>
      <c r="C349" s="236"/>
      <c r="D349" s="236"/>
      <c r="E349" s="236"/>
      <c r="F349" s="371"/>
      <c r="G349" s="865">
        <v>4</v>
      </c>
      <c r="H349" s="859">
        <v>2017</v>
      </c>
      <c r="I349" s="866">
        <v>2017</v>
      </c>
      <c r="J349" s="866">
        <v>2018</v>
      </c>
      <c r="K349" s="621" t="s">
        <v>306</v>
      </c>
      <c r="L349" s="1081">
        <v>0</v>
      </c>
      <c r="M349" s="89">
        <v>372096.35416666663</v>
      </c>
      <c r="N349" s="89">
        <v>0</v>
      </c>
      <c r="O349" s="1082">
        <v>372096.35416666663</v>
      </c>
      <c r="P349" s="598">
        <v>372096.35416666663</v>
      </c>
      <c r="Q349" s="776">
        <v>330602.79125373234</v>
      </c>
      <c r="R349" s="776">
        <v>4166.666666666667</v>
      </c>
      <c r="S349" s="776">
        <v>3702.0293663153711</v>
      </c>
      <c r="T349" s="533">
        <v>4166.666666666667</v>
      </c>
      <c r="U349" s="1086">
        <v>4166.666666666667</v>
      </c>
      <c r="V349" s="8">
        <v>0</v>
      </c>
      <c r="W349" s="1084"/>
      <c r="X349" s="8">
        <v>367836.66666666698</v>
      </c>
      <c r="Y349" s="8"/>
      <c r="Z349" s="8">
        <v>0</v>
      </c>
      <c r="AA349" s="8">
        <v>0</v>
      </c>
      <c r="AB349" s="1130">
        <v>0</v>
      </c>
      <c r="AC349" s="8">
        <v>0</v>
      </c>
      <c r="AD349" s="1130">
        <v>0</v>
      </c>
      <c r="AE349" s="8">
        <v>0</v>
      </c>
      <c r="AF349" s="1130">
        <v>0</v>
      </c>
      <c r="AG349" s="1130">
        <v>89.30312499999998</v>
      </c>
      <c r="AH349" s="1130">
        <v>89.358043191962054</v>
      </c>
      <c r="AI349" s="89">
        <v>372096.35416666663</v>
      </c>
      <c r="AJ349" s="8">
        <v>0</v>
      </c>
      <c r="AK349" s="1130">
        <v>105.06249999999997</v>
      </c>
      <c r="AL349" s="8">
        <v>0</v>
      </c>
      <c r="AM349" s="1081">
        <v>0</v>
      </c>
      <c r="AN349" s="89">
        <v>372096.35416666663</v>
      </c>
      <c r="AO349" s="89"/>
      <c r="AP349" s="1082">
        <v>372096.35416666663</v>
      </c>
      <c r="AQ349" s="831"/>
      <c r="AR349" s="831"/>
      <c r="AS349" s="831"/>
      <c r="AT349" s="831"/>
      <c r="AU349" s="831"/>
      <c r="AV349" s="831"/>
      <c r="AW349" s="831"/>
      <c r="AX349" s="831"/>
      <c r="AY349" s="831"/>
      <c r="AZ349" s="831"/>
      <c r="BA349" s="831"/>
      <c r="BB349" s="831"/>
      <c r="BC349" s="831"/>
      <c r="BD349" s="831"/>
      <c r="BE349" s="831"/>
      <c r="BF349" s="831"/>
      <c r="BG349" s="831"/>
      <c r="BH349" s="831"/>
      <c r="BI349" s="831"/>
      <c r="BJ349" s="831"/>
      <c r="BK349" s="831"/>
      <c r="BL349" s="831"/>
      <c r="BM349" s="831"/>
      <c r="BN349" s="691"/>
    </row>
    <row r="350" spans="1:66" s="144" customFormat="1" ht="15.75" customHeight="1">
      <c r="A350" s="994"/>
      <c r="B350" s="994"/>
      <c r="C350" s="236"/>
      <c r="D350" s="236"/>
      <c r="E350" s="236"/>
      <c r="F350" s="371"/>
      <c r="G350" s="865">
        <v>5</v>
      </c>
      <c r="H350" s="859">
        <v>2017</v>
      </c>
      <c r="I350" s="866">
        <v>2017</v>
      </c>
      <c r="J350" s="866">
        <v>2018</v>
      </c>
      <c r="K350" s="621" t="s">
        <v>306</v>
      </c>
      <c r="L350" s="1081">
        <v>0</v>
      </c>
      <c r="M350" s="89">
        <v>372096.35416666663</v>
      </c>
      <c r="N350" s="89">
        <v>0</v>
      </c>
      <c r="O350" s="1082">
        <v>372096.35416666663</v>
      </c>
      <c r="P350" s="598">
        <v>372096.35416666663</v>
      </c>
      <c r="Q350" s="776">
        <v>330602.79125373234</v>
      </c>
      <c r="R350" s="776">
        <v>4166.666666666667</v>
      </c>
      <c r="S350" s="776">
        <v>3702.0293663153711</v>
      </c>
      <c r="T350" s="533">
        <v>4166.666666666667</v>
      </c>
      <c r="U350" s="1086">
        <v>4166.666666666667</v>
      </c>
      <c r="V350" s="8">
        <v>0</v>
      </c>
      <c r="W350" s="1084"/>
      <c r="X350" s="8">
        <v>372003.33333333366</v>
      </c>
      <c r="Y350" s="8"/>
      <c r="Z350" s="8">
        <v>0</v>
      </c>
      <c r="AA350" s="8">
        <v>0</v>
      </c>
      <c r="AB350" s="1130">
        <v>0</v>
      </c>
      <c r="AC350" s="8">
        <v>0</v>
      </c>
      <c r="AD350" s="1130">
        <v>0</v>
      </c>
      <c r="AE350" s="8">
        <v>0</v>
      </c>
      <c r="AF350" s="1130">
        <v>0</v>
      </c>
      <c r="AG350" s="1130">
        <v>89.30312499999998</v>
      </c>
      <c r="AH350" s="1130">
        <v>89.358043191962054</v>
      </c>
      <c r="AI350" s="89">
        <v>372096.35416666663</v>
      </c>
      <c r="AJ350" s="8">
        <v>0</v>
      </c>
      <c r="AK350" s="1130">
        <v>105.06249999999997</v>
      </c>
      <c r="AL350" s="8">
        <v>0</v>
      </c>
      <c r="AM350" s="1081">
        <v>0</v>
      </c>
      <c r="AN350" s="89">
        <v>372096.35416666663</v>
      </c>
      <c r="AO350" s="89"/>
      <c r="AP350" s="1082">
        <v>372096.35416666663</v>
      </c>
      <c r="AQ350" s="831"/>
      <c r="AR350" s="831"/>
      <c r="AS350" s="831"/>
      <c r="AT350" s="831"/>
      <c r="AU350" s="831"/>
      <c r="AV350" s="831"/>
      <c r="AW350" s="831"/>
      <c r="AX350" s="831"/>
      <c r="AY350" s="831"/>
      <c r="AZ350" s="831"/>
      <c r="BA350" s="831"/>
      <c r="BB350" s="831"/>
      <c r="BC350" s="831"/>
      <c r="BD350" s="831"/>
      <c r="BE350" s="831"/>
      <c r="BF350" s="831"/>
      <c r="BG350" s="831"/>
      <c r="BH350" s="831"/>
      <c r="BI350" s="831"/>
      <c r="BJ350" s="831"/>
      <c r="BK350" s="831"/>
      <c r="BL350" s="831"/>
      <c r="BM350" s="831"/>
      <c r="BN350" s="691"/>
    </row>
    <row r="351" spans="1:66" s="144" customFormat="1" ht="15.75" customHeight="1">
      <c r="A351" s="994"/>
      <c r="B351" s="994"/>
      <c r="C351" s="236"/>
      <c r="D351" s="236"/>
      <c r="E351" s="236"/>
      <c r="F351" s="371"/>
      <c r="G351" s="865">
        <v>6</v>
      </c>
      <c r="H351" s="859">
        <v>2017</v>
      </c>
      <c r="I351" s="866">
        <v>2017</v>
      </c>
      <c r="J351" s="866">
        <v>2018</v>
      </c>
      <c r="K351" s="621" t="s">
        <v>306</v>
      </c>
      <c r="L351" s="1081">
        <v>0</v>
      </c>
      <c r="M351" s="89">
        <v>372096.35416666663</v>
      </c>
      <c r="N351" s="89">
        <v>0</v>
      </c>
      <c r="O351" s="1082">
        <v>372096.35416666663</v>
      </c>
      <c r="P351" s="598">
        <v>372096.35416666663</v>
      </c>
      <c r="Q351" s="776">
        <v>330602.79125373234</v>
      </c>
      <c r="R351" s="776">
        <v>4166.666666666667</v>
      </c>
      <c r="S351" s="776">
        <v>3702.0293663153711</v>
      </c>
      <c r="T351" s="533">
        <v>4166.666666666667</v>
      </c>
      <c r="U351" s="1086">
        <v>4166.666666666667</v>
      </c>
      <c r="V351" s="8">
        <v>0</v>
      </c>
      <c r="W351" s="1084"/>
      <c r="X351" s="8">
        <v>376170.00000000035</v>
      </c>
      <c r="Y351" s="8"/>
      <c r="Z351" s="8">
        <v>0</v>
      </c>
      <c r="AA351" s="8">
        <v>0</v>
      </c>
      <c r="AB351" s="1130">
        <v>0</v>
      </c>
      <c r="AC351" s="8">
        <v>0</v>
      </c>
      <c r="AD351" s="1130">
        <v>0</v>
      </c>
      <c r="AE351" s="8">
        <v>0</v>
      </c>
      <c r="AF351" s="1130">
        <v>0</v>
      </c>
      <c r="AG351" s="1130">
        <v>89.30312499999998</v>
      </c>
      <c r="AH351" s="1130">
        <v>89.358043191962054</v>
      </c>
      <c r="AI351" s="89">
        <v>372096.35416666663</v>
      </c>
      <c r="AJ351" s="8">
        <v>0</v>
      </c>
      <c r="AK351" s="1130">
        <v>105.06249999999997</v>
      </c>
      <c r="AL351" s="8">
        <v>0</v>
      </c>
      <c r="AM351" s="1081">
        <v>0</v>
      </c>
      <c r="AN351" s="89">
        <v>372096.35416666663</v>
      </c>
      <c r="AO351" s="89"/>
      <c r="AP351" s="1082">
        <v>372096.35416666663</v>
      </c>
      <c r="AQ351" s="831"/>
      <c r="AR351" s="831"/>
      <c r="AS351" s="831"/>
      <c r="AT351" s="831"/>
      <c r="AU351" s="831"/>
      <c r="AV351" s="831"/>
      <c r="AW351" s="831"/>
      <c r="AX351" s="831"/>
      <c r="AY351" s="831"/>
      <c r="AZ351" s="831"/>
      <c r="BA351" s="831"/>
      <c r="BB351" s="831"/>
      <c r="BC351" s="831"/>
      <c r="BD351" s="831"/>
      <c r="BE351" s="831"/>
      <c r="BF351" s="831"/>
      <c r="BG351" s="831"/>
      <c r="BH351" s="831"/>
      <c r="BI351" s="831"/>
      <c r="BJ351" s="831"/>
      <c r="BK351" s="831"/>
      <c r="BL351" s="831"/>
      <c r="BM351" s="831"/>
      <c r="BN351" s="691"/>
    </row>
    <row r="352" spans="1:66" s="144" customFormat="1" ht="15.75" customHeight="1">
      <c r="A352" s="994"/>
      <c r="B352" s="994"/>
      <c r="C352" s="236"/>
      <c r="D352" s="236"/>
      <c r="E352" s="236"/>
      <c r="F352" s="371"/>
      <c r="G352" s="865">
        <v>7</v>
      </c>
      <c r="H352" s="859">
        <v>2017</v>
      </c>
      <c r="I352" s="866">
        <v>2018</v>
      </c>
      <c r="J352" s="866">
        <v>2018</v>
      </c>
      <c r="K352" s="621" t="s">
        <v>306</v>
      </c>
      <c r="L352" s="1081">
        <v>0</v>
      </c>
      <c r="M352" s="89">
        <v>381398.76302083326</v>
      </c>
      <c r="N352" s="89">
        <v>0</v>
      </c>
      <c r="O352" s="1082">
        <v>381398.76302083326</v>
      </c>
      <c r="P352" s="598">
        <v>381398.76302083326</v>
      </c>
      <c r="Q352" s="776">
        <v>338867.86103507556</v>
      </c>
      <c r="R352" s="776">
        <v>4166.666666666667</v>
      </c>
      <c r="S352" s="776">
        <v>3702.0293663153711</v>
      </c>
      <c r="T352" s="533">
        <v>4166.666666666667</v>
      </c>
      <c r="U352" s="1086">
        <v>4166.666666666667</v>
      </c>
      <c r="V352" s="8">
        <v>0</v>
      </c>
      <c r="W352" s="1084"/>
      <c r="X352" s="8">
        <v>380336.66666666704</v>
      </c>
      <c r="Y352" s="8"/>
      <c r="Z352" s="8">
        <v>0</v>
      </c>
      <c r="AA352" s="8">
        <v>0</v>
      </c>
      <c r="AB352" s="1130">
        <v>0</v>
      </c>
      <c r="AC352" s="8">
        <v>0</v>
      </c>
      <c r="AD352" s="1130">
        <v>0</v>
      </c>
      <c r="AE352" s="8">
        <v>0</v>
      </c>
      <c r="AF352" s="1130">
        <v>0</v>
      </c>
      <c r="AG352" s="1130">
        <v>91.535703124999969</v>
      </c>
      <c r="AH352" s="1130">
        <v>91.620152825193699</v>
      </c>
      <c r="AI352" s="89">
        <v>381398.76302083326</v>
      </c>
      <c r="AJ352" s="8">
        <v>0</v>
      </c>
      <c r="AK352" s="1130">
        <v>107.68906249999996</v>
      </c>
      <c r="AL352" s="8">
        <v>0</v>
      </c>
      <c r="AM352" s="1081">
        <v>0</v>
      </c>
      <c r="AN352" s="89">
        <v>381398.76302083326</v>
      </c>
      <c r="AO352" s="89"/>
      <c r="AP352" s="1082">
        <v>381398.76302083326</v>
      </c>
      <c r="AQ352" s="831"/>
      <c r="AR352" s="831"/>
      <c r="AS352" s="831"/>
      <c r="AT352" s="831"/>
      <c r="AU352" s="831"/>
      <c r="AV352" s="831"/>
      <c r="AW352" s="831"/>
      <c r="AX352" s="831"/>
      <c r="AY352" s="831"/>
      <c r="AZ352" s="831"/>
      <c r="BA352" s="831"/>
      <c r="BB352" s="831"/>
      <c r="BC352" s="831"/>
      <c r="BD352" s="831"/>
      <c r="BE352" s="831"/>
      <c r="BF352" s="831"/>
      <c r="BG352" s="831"/>
      <c r="BH352" s="831"/>
      <c r="BI352" s="831"/>
      <c r="BJ352" s="831"/>
      <c r="BK352" s="831"/>
      <c r="BL352" s="831"/>
      <c r="BM352" s="831"/>
      <c r="BN352" s="691"/>
    </row>
    <row r="353" spans="1:66" s="144" customFormat="1" ht="15.75" customHeight="1">
      <c r="A353" s="994"/>
      <c r="B353" s="994"/>
      <c r="C353" s="236"/>
      <c r="D353" s="236"/>
      <c r="E353" s="236"/>
      <c r="F353" s="371"/>
      <c r="G353" s="865">
        <v>8</v>
      </c>
      <c r="H353" s="859">
        <v>2017</v>
      </c>
      <c r="I353" s="866">
        <v>2018</v>
      </c>
      <c r="J353" s="866">
        <v>2018</v>
      </c>
      <c r="K353" s="621" t="s">
        <v>306</v>
      </c>
      <c r="L353" s="1081">
        <v>0</v>
      </c>
      <c r="M353" s="89">
        <v>381398.76302083326</v>
      </c>
      <c r="N353" s="89">
        <v>0</v>
      </c>
      <c r="O353" s="1082">
        <v>381398.76302083326</v>
      </c>
      <c r="P353" s="598">
        <v>381398.76302083326</v>
      </c>
      <c r="Q353" s="776">
        <v>338867.86103507556</v>
      </c>
      <c r="R353" s="776">
        <v>4166.666666666667</v>
      </c>
      <c r="S353" s="776">
        <v>3702.0293663153711</v>
      </c>
      <c r="T353" s="533">
        <v>4166.666666666667</v>
      </c>
      <c r="U353" s="1086">
        <v>4166.666666666667</v>
      </c>
      <c r="V353" s="8">
        <v>0</v>
      </c>
      <c r="W353" s="1084"/>
      <c r="X353" s="8">
        <v>384503.33333333372</v>
      </c>
      <c r="Y353" s="8"/>
      <c r="Z353" s="8">
        <v>0</v>
      </c>
      <c r="AA353" s="8">
        <v>0</v>
      </c>
      <c r="AB353" s="1130">
        <v>0</v>
      </c>
      <c r="AC353" s="8">
        <v>0</v>
      </c>
      <c r="AD353" s="1130">
        <v>0</v>
      </c>
      <c r="AE353" s="8">
        <v>0</v>
      </c>
      <c r="AF353" s="1130">
        <v>0</v>
      </c>
      <c r="AG353" s="1130">
        <v>91.535703124999969</v>
      </c>
      <c r="AH353" s="1130">
        <v>91.620152825193699</v>
      </c>
      <c r="AI353" s="89">
        <v>381398.76302083326</v>
      </c>
      <c r="AJ353" s="8">
        <v>0</v>
      </c>
      <c r="AK353" s="1130">
        <v>107.68906249999996</v>
      </c>
      <c r="AL353" s="8">
        <v>0</v>
      </c>
      <c r="AM353" s="1081">
        <v>0</v>
      </c>
      <c r="AN353" s="89">
        <v>381398.76302083326</v>
      </c>
      <c r="AO353" s="89"/>
      <c r="AP353" s="1082">
        <v>381398.76302083326</v>
      </c>
      <c r="AQ353" s="831"/>
      <c r="AR353" s="831"/>
      <c r="AS353" s="831"/>
      <c r="AT353" s="831"/>
      <c r="AU353" s="831"/>
      <c r="AV353" s="831"/>
      <c r="AW353" s="831"/>
      <c r="AX353" s="831"/>
      <c r="AY353" s="831"/>
      <c r="AZ353" s="831"/>
      <c r="BA353" s="831"/>
      <c r="BB353" s="831"/>
      <c r="BC353" s="831"/>
      <c r="BD353" s="831"/>
      <c r="BE353" s="831"/>
      <c r="BF353" s="831"/>
      <c r="BG353" s="831"/>
      <c r="BH353" s="831"/>
      <c r="BI353" s="831"/>
      <c r="BJ353" s="831"/>
      <c r="BK353" s="831"/>
      <c r="BL353" s="831"/>
      <c r="BM353" s="831"/>
      <c r="BN353" s="691"/>
    </row>
    <row r="354" spans="1:66" s="144" customFormat="1" ht="15.75" customHeight="1">
      <c r="A354" s="994"/>
      <c r="B354" s="994"/>
      <c r="C354" s="236"/>
      <c r="D354" s="236"/>
      <c r="E354" s="236"/>
      <c r="F354" s="371"/>
      <c r="G354" s="865">
        <v>9</v>
      </c>
      <c r="H354" s="859">
        <v>2017</v>
      </c>
      <c r="I354" s="866">
        <v>2018</v>
      </c>
      <c r="J354" s="866">
        <v>2018</v>
      </c>
      <c r="K354" s="621" t="s">
        <v>306</v>
      </c>
      <c r="L354" s="1081">
        <v>0</v>
      </c>
      <c r="M354" s="89">
        <v>381398.76302083326</v>
      </c>
      <c r="N354" s="89">
        <v>0</v>
      </c>
      <c r="O354" s="1082">
        <v>381398.76302083326</v>
      </c>
      <c r="P354" s="598">
        <v>381398.76302083326</v>
      </c>
      <c r="Q354" s="776">
        <v>338867.86103507556</v>
      </c>
      <c r="R354" s="776">
        <v>4166.666666666667</v>
      </c>
      <c r="S354" s="776">
        <v>3702.0293663153711</v>
      </c>
      <c r="T354" s="533">
        <v>4166.666666666667</v>
      </c>
      <c r="U354" s="1086">
        <v>4166.666666666667</v>
      </c>
      <c r="V354" s="8">
        <v>0</v>
      </c>
      <c r="W354" s="1084"/>
      <c r="X354" s="8">
        <v>388670.00000000041</v>
      </c>
      <c r="Y354" s="8"/>
      <c r="Z354" s="8">
        <v>0</v>
      </c>
      <c r="AA354" s="8">
        <v>0</v>
      </c>
      <c r="AB354" s="1130">
        <v>0</v>
      </c>
      <c r="AC354" s="8">
        <v>0</v>
      </c>
      <c r="AD354" s="1130">
        <v>0</v>
      </c>
      <c r="AE354" s="8">
        <v>0</v>
      </c>
      <c r="AF354" s="1130">
        <v>0</v>
      </c>
      <c r="AG354" s="1130">
        <v>91.535703124999969</v>
      </c>
      <c r="AH354" s="1130">
        <v>91.620152825193699</v>
      </c>
      <c r="AI354" s="89">
        <v>381398.76302083326</v>
      </c>
      <c r="AJ354" s="8">
        <v>0</v>
      </c>
      <c r="AK354" s="1130">
        <v>107.68906249999996</v>
      </c>
      <c r="AL354" s="8">
        <v>0</v>
      </c>
      <c r="AM354" s="1081">
        <v>0</v>
      </c>
      <c r="AN354" s="89">
        <v>381398.76302083326</v>
      </c>
      <c r="AO354" s="89"/>
      <c r="AP354" s="1082">
        <v>381398.76302083326</v>
      </c>
      <c r="AQ354" s="831"/>
      <c r="AR354" s="831"/>
      <c r="AS354" s="831"/>
      <c r="AT354" s="831"/>
      <c r="AU354" s="831"/>
      <c r="AV354" s="831"/>
      <c r="AW354" s="831"/>
      <c r="AX354" s="831"/>
      <c r="AY354" s="831"/>
      <c r="AZ354" s="831"/>
      <c r="BA354" s="831"/>
      <c r="BB354" s="831"/>
      <c r="BC354" s="831"/>
      <c r="BD354" s="831"/>
      <c r="BE354" s="831"/>
      <c r="BF354" s="831"/>
      <c r="BG354" s="831"/>
      <c r="BH354" s="831"/>
      <c r="BI354" s="831"/>
      <c r="BJ354" s="831"/>
      <c r="BK354" s="831"/>
      <c r="BL354" s="831"/>
      <c r="BM354" s="831"/>
      <c r="BN354" s="691"/>
    </row>
    <row r="355" spans="1:66" s="144" customFormat="1" ht="15.75" customHeight="1">
      <c r="A355" s="994"/>
      <c r="B355" s="994"/>
      <c r="C355" s="236"/>
      <c r="D355" s="236"/>
      <c r="E355" s="236"/>
      <c r="F355" s="371"/>
      <c r="G355" s="865">
        <v>10</v>
      </c>
      <c r="H355" s="859">
        <v>2017</v>
      </c>
      <c r="I355" s="866">
        <v>2018</v>
      </c>
      <c r="J355" s="866">
        <v>2018</v>
      </c>
      <c r="K355" s="621" t="s">
        <v>306</v>
      </c>
      <c r="L355" s="1081">
        <v>0</v>
      </c>
      <c r="M355" s="89">
        <v>381398.76302083326</v>
      </c>
      <c r="N355" s="89">
        <v>0</v>
      </c>
      <c r="O355" s="1082">
        <v>381398.76302083326</v>
      </c>
      <c r="P355" s="598">
        <v>381398.76302083326</v>
      </c>
      <c r="Q355" s="776">
        <v>338867.86103507556</v>
      </c>
      <c r="R355" s="776">
        <v>4166.666666666667</v>
      </c>
      <c r="S355" s="776">
        <v>3702.0293663153711</v>
      </c>
      <c r="T355" s="533">
        <v>4166.666666666667</v>
      </c>
      <c r="U355" s="1086">
        <v>4166.666666666667</v>
      </c>
      <c r="V355" s="8">
        <v>0</v>
      </c>
      <c r="W355" s="1084"/>
      <c r="X355" s="8">
        <v>392836.66666666709</v>
      </c>
      <c r="Y355" s="8"/>
      <c r="Z355" s="8">
        <v>0</v>
      </c>
      <c r="AA355" s="8">
        <v>0</v>
      </c>
      <c r="AB355" s="1130">
        <v>0</v>
      </c>
      <c r="AC355" s="8">
        <v>0</v>
      </c>
      <c r="AD355" s="1130">
        <v>0</v>
      </c>
      <c r="AE355" s="8">
        <v>0</v>
      </c>
      <c r="AF355" s="1130">
        <v>0</v>
      </c>
      <c r="AG355" s="1130">
        <v>91.535703124999969</v>
      </c>
      <c r="AH355" s="1130">
        <v>91.620152825193699</v>
      </c>
      <c r="AI355" s="89">
        <v>381398.76302083326</v>
      </c>
      <c r="AJ355" s="8">
        <v>0</v>
      </c>
      <c r="AK355" s="1130">
        <v>107.68906249999996</v>
      </c>
      <c r="AL355" s="8">
        <v>0</v>
      </c>
      <c r="AM355" s="1081">
        <v>0</v>
      </c>
      <c r="AN355" s="89">
        <v>381398.76302083326</v>
      </c>
      <c r="AO355" s="89"/>
      <c r="AP355" s="1082">
        <v>381398.76302083326</v>
      </c>
      <c r="AQ355" s="831"/>
      <c r="AR355" s="831"/>
      <c r="AS355" s="831"/>
      <c r="AT355" s="831"/>
      <c r="AU355" s="831"/>
      <c r="AV355" s="831"/>
      <c r="AW355" s="831"/>
      <c r="AX355" s="831"/>
      <c r="AY355" s="831"/>
      <c r="AZ355" s="831"/>
      <c r="BA355" s="831"/>
      <c r="BB355" s="831"/>
      <c r="BC355" s="831"/>
      <c r="BD355" s="831"/>
      <c r="BE355" s="831"/>
      <c r="BF355" s="831"/>
      <c r="BG355" s="831"/>
      <c r="BH355" s="831"/>
      <c r="BI355" s="831"/>
      <c r="BJ355" s="831"/>
      <c r="BK355" s="831"/>
      <c r="BL355" s="831"/>
      <c r="BM355" s="831"/>
      <c r="BN355" s="691"/>
    </row>
    <row r="356" spans="1:66" s="144" customFormat="1" ht="15.75" customHeight="1">
      <c r="A356" s="994"/>
      <c r="B356" s="994"/>
      <c r="C356" s="236"/>
      <c r="D356" s="236"/>
      <c r="E356" s="236"/>
      <c r="F356" s="371"/>
      <c r="G356" s="865">
        <v>11</v>
      </c>
      <c r="H356" s="859">
        <v>2017</v>
      </c>
      <c r="I356" s="866">
        <v>2018</v>
      </c>
      <c r="J356" s="866">
        <v>2018</v>
      </c>
      <c r="K356" s="621" t="s">
        <v>306</v>
      </c>
      <c r="L356" s="1081">
        <v>0</v>
      </c>
      <c r="M356" s="89">
        <v>381398.76302083326</v>
      </c>
      <c r="N356" s="89">
        <v>0</v>
      </c>
      <c r="O356" s="1082">
        <v>381398.76302083326</v>
      </c>
      <c r="P356" s="598">
        <v>381398.76302083326</v>
      </c>
      <c r="Q356" s="776">
        <v>338867.86103507556</v>
      </c>
      <c r="R356" s="776">
        <v>4166.666666666667</v>
      </c>
      <c r="S356" s="776">
        <v>3702.0293663153711</v>
      </c>
      <c r="T356" s="533">
        <v>4166.666666666667</v>
      </c>
      <c r="U356" s="1086">
        <v>4166.666666666667</v>
      </c>
      <c r="V356" s="8">
        <v>0</v>
      </c>
      <c r="W356" s="1084"/>
      <c r="X356" s="8">
        <v>397003.33333333378</v>
      </c>
      <c r="Y356" s="8"/>
      <c r="Z356" s="8">
        <v>0</v>
      </c>
      <c r="AA356" s="8">
        <v>0</v>
      </c>
      <c r="AB356" s="1130">
        <v>0</v>
      </c>
      <c r="AC356" s="8">
        <v>0</v>
      </c>
      <c r="AD356" s="1130">
        <v>0</v>
      </c>
      <c r="AE356" s="8">
        <v>0</v>
      </c>
      <c r="AF356" s="1130">
        <v>0</v>
      </c>
      <c r="AG356" s="1130">
        <v>91.535703124999969</v>
      </c>
      <c r="AH356" s="1130">
        <v>91.620152825193699</v>
      </c>
      <c r="AI356" s="89">
        <v>381398.76302083326</v>
      </c>
      <c r="AJ356" s="8">
        <v>0</v>
      </c>
      <c r="AK356" s="1130">
        <v>107.68906249999996</v>
      </c>
      <c r="AL356" s="8">
        <v>0</v>
      </c>
      <c r="AM356" s="1081">
        <v>0</v>
      </c>
      <c r="AN356" s="89">
        <v>381398.76302083326</v>
      </c>
      <c r="AO356" s="89"/>
      <c r="AP356" s="1082">
        <v>381398.76302083326</v>
      </c>
      <c r="AQ356" s="831"/>
      <c r="AR356" s="831"/>
      <c r="AS356" s="831"/>
      <c r="AT356" s="831"/>
      <c r="AU356" s="831"/>
      <c r="AV356" s="831"/>
      <c r="AW356" s="831"/>
      <c r="AX356" s="831"/>
      <c r="AY356" s="831"/>
      <c r="AZ356" s="831"/>
      <c r="BA356" s="831"/>
      <c r="BB356" s="831"/>
      <c r="BC356" s="831"/>
      <c r="BD356" s="831"/>
      <c r="BE356" s="831"/>
      <c r="BF356" s="831"/>
      <c r="BG356" s="831"/>
      <c r="BH356" s="831"/>
      <c r="BI356" s="831"/>
      <c r="BJ356" s="831"/>
      <c r="BK356" s="831"/>
      <c r="BL356" s="831"/>
      <c r="BM356" s="831"/>
      <c r="BN356" s="691"/>
    </row>
    <row r="357" spans="1:66" s="144" customFormat="1" ht="15.75" customHeight="1">
      <c r="A357" s="994"/>
      <c r="B357" s="994"/>
      <c r="C357" s="236"/>
      <c r="D357" s="236"/>
      <c r="E357" s="236"/>
      <c r="F357" s="371"/>
      <c r="G357" s="865">
        <v>12</v>
      </c>
      <c r="H357" s="859">
        <v>2017</v>
      </c>
      <c r="I357" s="866">
        <v>2018</v>
      </c>
      <c r="J357" s="866">
        <v>2018</v>
      </c>
      <c r="K357" s="621" t="s">
        <v>306</v>
      </c>
      <c r="L357" s="1081">
        <v>0</v>
      </c>
      <c r="M357" s="89">
        <v>381398.76302083326</v>
      </c>
      <c r="N357" s="89">
        <v>0</v>
      </c>
      <c r="O357" s="1082">
        <v>381398.76302083326</v>
      </c>
      <c r="P357" s="598">
        <v>381398.76302083326</v>
      </c>
      <c r="Q357" s="776">
        <v>338867.86103507556</v>
      </c>
      <c r="R357" s="776">
        <v>4166.666666666667</v>
      </c>
      <c r="S357" s="776">
        <v>3702.0293663153711</v>
      </c>
      <c r="T357" s="533">
        <v>4166.666666666667</v>
      </c>
      <c r="U357" s="1086">
        <v>4166.666666666667</v>
      </c>
      <c r="V357" s="8">
        <v>0</v>
      </c>
      <c r="W357" s="1084"/>
      <c r="X357" s="8">
        <v>401170.00000000047</v>
      </c>
      <c r="Y357" s="8"/>
      <c r="Z357" s="8">
        <v>0</v>
      </c>
      <c r="AA357" s="8">
        <v>0</v>
      </c>
      <c r="AB357" s="1130">
        <v>0</v>
      </c>
      <c r="AC357" s="8">
        <v>0</v>
      </c>
      <c r="AD357" s="1130">
        <v>0</v>
      </c>
      <c r="AE357" s="8">
        <v>0</v>
      </c>
      <c r="AF357" s="1130">
        <v>0</v>
      </c>
      <c r="AG357" s="1130">
        <v>91.535703124999969</v>
      </c>
      <c r="AH357" s="1130">
        <v>91.620152825193699</v>
      </c>
      <c r="AI357" s="89">
        <v>381398.76302083326</v>
      </c>
      <c r="AJ357" s="8">
        <v>0</v>
      </c>
      <c r="AK357" s="1130">
        <v>107.68906249999996</v>
      </c>
      <c r="AL357" s="8">
        <v>0</v>
      </c>
      <c r="AM357" s="1081">
        <v>0</v>
      </c>
      <c r="AN357" s="89">
        <v>381398.76302083326</v>
      </c>
      <c r="AO357" s="89"/>
      <c r="AP357" s="1082">
        <v>381398.76302083326</v>
      </c>
      <c r="AQ357" s="831"/>
      <c r="AR357" s="831"/>
      <c r="AS357" s="831"/>
      <c r="AT357" s="831"/>
      <c r="AU357" s="831"/>
      <c r="AV357" s="831"/>
      <c r="AW357" s="831"/>
      <c r="AX357" s="831"/>
      <c r="AY357" s="831"/>
      <c r="AZ357" s="831"/>
      <c r="BA357" s="831"/>
      <c r="BB357" s="831"/>
      <c r="BC357" s="831"/>
      <c r="BD357" s="831"/>
      <c r="BE357" s="831"/>
      <c r="BF357" s="831"/>
      <c r="BG357" s="831"/>
      <c r="BH357" s="831"/>
      <c r="BI357" s="831"/>
      <c r="BJ357" s="831"/>
      <c r="BK357" s="831"/>
      <c r="BL357" s="831"/>
      <c r="BM357" s="831"/>
      <c r="BN357" s="691"/>
    </row>
    <row r="358" spans="1:66" s="144" customFormat="1" ht="15.75" customHeight="1">
      <c r="A358" s="994"/>
      <c r="B358" s="994"/>
      <c r="C358" s="236"/>
      <c r="D358" s="236"/>
      <c r="E358" s="236"/>
      <c r="F358" s="371"/>
      <c r="G358" s="865">
        <v>1</v>
      </c>
      <c r="H358" s="859">
        <v>2018</v>
      </c>
      <c r="I358" s="866">
        <v>2018</v>
      </c>
      <c r="J358" s="866">
        <v>2018</v>
      </c>
      <c r="K358" s="621" t="s">
        <v>306</v>
      </c>
      <c r="L358" s="1081">
        <v>448704.4270833332</v>
      </c>
      <c r="M358" s="89">
        <v>448704.4270833332</v>
      </c>
      <c r="N358" s="89">
        <v>0</v>
      </c>
      <c r="O358" s="1082">
        <v>448704.4270833332</v>
      </c>
      <c r="P358" s="598">
        <v>448704.4270833332</v>
      </c>
      <c r="Q358" s="776">
        <v>398668.07180597127</v>
      </c>
      <c r="R358" s="776">
        <v>0</v>
      </c>
      <c r="S358" s="776">
        <v>0</v>
      </c>
      <c r="T358" s="533">
        <v>0</v>
      </c>
      <c r="U358" s="1086">
        <v>0</v>
      </c>
      <c r="V358" s="8">
        <v>4166.666666666667</v>
      </c>
      <c r="W358" s="1084"/>
      <c r="X358" s="8">
        <v>397003.33333333378</v>
      </c>
      <c r="Y358" s="8"/>
      <c r="Z358" s="8">
        <v>0</v>
      </c>
      <c r="AA358" s="8">
        <v>0</v>
      </c>
      <c r="AB358" s="1130">
        <v>0</v>
      </c>
      <c r="AC358" s="8">
        <v>0</v>
      </c>
      <c r="AD358" s="1130">
        <v>0</v>
      </c>
      <c r="AE358" s="8">
        <v>0</v>
      </c>
      <c r="AF358" s="1130">
        <v>0</v>
      </c>
      <c r="AG358" s="1130">
        <v>91.535703124999969</v>
      </c>
      <c r="AH358" s="1130">
        <v>91.620152825193699</v>
      </c>
      <c r="AI358" s="89">
        <v>0</v>
      </c>
      <c r="AJ358" s="8">
        <v>0</v>
      </c>
      <c r="AK358" s="1130">
        <v>107.68906249999996</v>
      </c>
      <c r="AL358" s="8">
        <v>448704.4270833332</v>
      </c>
      <c r="AM358" s="1081">
        <v>448704.4270833332</v>
      </c>
      <c r="AN358" s="89">
        <v>448704.4270833332</v>
      </c>
      <c r="AO358" s="89"/>
      <c r="AP358" s="1082">
        <v>448704.4270833332</v>
      </c>
      <c r="AQ358" s="831"/>
      <c r="AR358" s="831"/>
      <c r="AS358" s="831"/>
      <c r="AT358" s="831"/>
      <c r="AU358" s="831"/>
      <c r="AV358" s="831"/>
      <c r="AW358" s="831"/>
      <c r="AX358" s="831"/>
      <c r="AY358" s="831"/>
      <c r="AZ358" s="831"/>
      <c r="BA358" s="831"/>
      <c r="BB358" s="831"/>
      <c r="BC358" s="831"/>
      <c r="BD358" s="831"/>
      <c r="BE358" s="831"/>
      <c r="BF358" s="831"/>
      <c r="BG358" s="831"/>
      <c r="BH358" s="831"/>
      <c r="BI358" s="831"/>
      <c r="BJ358" s="831"/>
      <c r="BK358" s="831"/>
      <c r="BL358" s="831"/>
      <c r="BM358" s="831"/>
      <c r="BN358" s="691"/>
    </row>
    <row r="359" spans="1:66" s="144" customFormat="1" ht="15.75" customHeight="1">
      <c r="A359" s="994"/>
      <c r="B359" s="994"/>
      <c r="C359" s="236"/>
      <c r="D359" s="236"/>
      <c r="E359" s="236"/>
      <c r="F359" s="371"/>
      <c r="G359" s="865">
        <v>2</v>
      </c>
      <c r="H359" s="859">
        <v>2018</v>
      </c>
      <c r="I359" s="866">
        <v>2018</v>
      </c>
      <c r="J359" s="866">
        <v>2018</v>
      </c>
      <c r="K359" s="621" t="s">
        <v>306</v>
      </c>
      <c r="L359" s="1081">
        <v>448704.4270833332</v>
      </c>
      <c r="M359" s="89">
        <v>448704.4270833332</v>
      </c>
      <c r="N359" s="89">
        <v>0</v>
      </c>
      <c r="O359" s="1082">
        <v>448704.4270833332</v>
      </c>
      <c r="P359" s="598">
        <v>448704.4270833332</v>
      </c>
      <c r="Q359" s="776">
        <v>398668.07180597127</v>
      </c>
      <c r="R359" s="776">
        <v>0</v>
      </c>
      <c r="S359" s="776">
        <v>0</v>
      </c>
      <c r="T359" s="533">
        <v>0</v>
      </c>
      <c r="U359" s="1086">
        <v>0</v>
      </c>
      <c r="V359" s="8">
        <v>4166.666666666667</v>
      </c>
      <c r="W359" s="1084"/>
      <c r="X359" s="8">
        <v>392836.66666666709</v>
      </c>
      <c r="Y359" s="8"/>
      <c r="Z359" s="8">
        <v>0</v>
      </c>
      <c r="AA359" s="8">
        <v>0</v>
      </c>
      <c r="AB359" s="1130">
        <v>0</v>
      </c>
      <c r="AC359" s="8">
        <v>0</v>
      </c>
      <c r="AD359" s="1130">
        <v>0</v>
      </c>
      <c r="AE359" s="8">
        <v>0</v>
      </c>
      <c r="AF359" s="1130">
        <v>0</v>
      </c>
      <c r="AG359" s="1130">
        <v>91.535703124999969</v>
      </c>
      <c r="AH359" s="1130">
        <v>91.620152825193699</v>
      </c>
      <c r="AI359" s="89">
        <v>0</v>
      </c>
      <c r="AJ359" s="8">
        <v>0</v>
      </c>
      <c r="AK359" s="1130">
        <v>107.68906249999996</v>
      </c>
      <c r="AL359" s="8">
        <v>448704.4270833332</v>
      </c>
      <c r="AM359" s="1081">
        <v>448704.4270833332</v>
      </c>
      <c r="AN359" s="89">
        <v>448704.4270833332</v>
      </c>
      <c r="AO359" s="89"/>
      <c r="AP359" s="1082">
        <v>448704.4270833332</v>
      </c>
      <c r="AQ359" s="831"/>
      <c r="AR359" s="831"/>
      <c r="AS359" s="831"/>
      <c r="AT359" s="831"/>
      <c r="AU359" s="831"/>
      <c r="AV359" s="831"/>
      <c r="AW359" s="831"/>
      <c r="AX359" s="831"/>
      <c r="AY359" s="831"/>
      <c r="AZ359" s="831"/>
      <c r="BA359" s="831"/>
      <c r="BB359" s="831"/>
      <c r="BC359" s="831"/>
      <c r="BD359" s="831"/>
      <c r="BE359" s="831"/>
      <c r="BF359" s="831"/>
      <c r="BG359" s="831"/>
      <c r="BH359" s="831"/>
      <c r="BI359" s="831"/>
      <c r="BJ359" s="831"/>
      <c r="BK359" s="831"/>
      <c r="BL359" s="831"/>
      <c r="BM359" s="831"/>
      <c r="BN359" s="691"/>
    </row>
    <row r="360" spans="1:66" s="144" customFormat="1" ht="15.75" customHeight="1">
      <c r="A360" s="994"/>
      <c r="B360" s="994"/>
      <c r="C360" s="236"/>
      <c r="D360" s="236"/>
      <c r="E360" s="236"/>
      <c r="F360" s="371"/>
      <c r="G360" s="865">
        <v>3</v>
      </c>
      <c r="H360" s="859">
        <v>2018</v>
      </c>
      <c r="I360" s="866">
        <v>2018</v>
      </c>
      <c r="J360" s="866">
        <v>2018</v>
      </c>
      <c r="K360" s="621" t="s">
        <v>306</v>
      </c>
      <c r="L360" s="1081">
        <v>448704.4270833332</v>
      </c>
      <c r="M360" s="89">
        <v>448704.4270833332</v>
      </c>
      <c r="N360" s="89">
        <v>0</v>
      </c>
      <c r="O360" s="1082">
        <v>448704.4270833332</v>
      </c>
      <c r="P360" s="598">
        <v>448704.4270833332</v>
      </c>
      <c r="Q360" s="776">
        <v>398668.07180597127</v>
      </c>
      <c r="R360" s="776">
        <v>0</v>
      </c>
      <c r="S360" s="776">
        <v>0</v>
      </c>
      <c r="T360" s="533">
        <v>0</v>
      </c>
      <c r="U360" s="1086">
        <v>0</v>
      </c>
      <c r="V360" s="8">
        <v>4166.666666666667</v>
      </c>
      <c r="W360" s="1084"/>
      <c r="X360" s="8">
        <v>388670.00000000041</v>
      </c>
      <c r="Y360" s="8"/>
      <c r="Z360" s="8">
        <v>0</v>
      </c>
      <c r="AA360" s="8">
        <v>0</v>
      </c>
      <c r="AB360" s="1130">
        <v>0</v>
      </c>
      <c r="AC360" s="8">
        <v>0</v>
      </c>
      <c r="AD360" s="1130">
        <v>0</v>
      </c>
      <c r="AE360" s="8">
        <v>0</v>
      </c>
      <c r="AF360" s="1130">
        <v>0</v>
      </c>
      <c r="AG360" s="1130">
        <v>91.535703124999969</v>
      </c>
      <c r="AH360" s="1130">
        <v>91.620152825193699</v>
      </c>
      <c r="AI360" s="89">
        <v>0</v>
      </c>
      <c r="AJ360" s="8">
        <v>0</v>
      </c>
      <c r="AK360" s="1130">
        <v>107.68906249999996</v>
      </c>
      <c r="AL360" s="8">
        <v>448704.4270833332</v>
      </c>
      <c r="AM360" s="1081">
        <v>448704.4270833332</v>
      </c>
      <c r="AN360" s="89">
        <v>448704.4270833332</v>
      </c>
      <c r="AO360" s="89"/>
      <c r="AP360" s="1082">
        <v>448704.4270833332</v>
      </c>
      <c r="AQ360" s="831"/>
      <c r="AR360" s="831"/>
      <c r="AS360" s="831"/>
      <c r="AT360" s="831"/>
      <c r="AU360" s="831"/>
      <c r="AV360" s="831"/>
      <c r="AW360" s="831"/>
      <c r="AX360" s="831"/>
      <c r="AY360" s="831"/>
      <c r="AZ360" s="831"/>
      <c r="BA360" s="831"/>
      <c r="BB360" s="831"/>
      <c r="BC360" s="831"/>
      <c r="BD360" s="831"/>
      <c r="BE360" s="831"/>
      <c r="BF360" s="831"/>
      <c r="BG360" s="831"/>
      <c r="BH360" s="831"/>
      <c r="BI360" s="831"/>
      <c r="BJ360" s="831"/>
      <c r="BK360" s="831"/>
      <c r="BL360" s="831"/>
      <c r="BM360" s="831"/>
      <c r="BN360" s="691"/>
    </row>
    <row r="361" spans="1:66" s="144" customFormat="1" ht="15.75" customHeight="1">
      <c r="A361" s="994"/>
      <c r="B361" s="994"/>
      <c r="C361" s="236"/>
      <c r="D361" s="236"/>
      <c r="E361" s="236"/>
      <c r="F361" s="371"/>
      <c r="G361" s="865">
        <v>4</v>
      </c>
      <c r="H361" s="859">
        <v>2018</v>
      </c>
      <c r="I361" s="866">
        <v>2018</v>
      </c>
      <c r="J361" s="866">
        <v>2019</v>
      </c>
      <c r="K361" s="621" t="s">
        <v>306</v>
      </c>
      <c r="L361" s="1081">
        <v>448704.4270833332</v>
      </c>
      <c r="M361" s="89">
        <v>448704.4270833332</v>
      </c>
      <c r="N361" s="89">
        <v>0</v>
      </c>
      <c r="O361" s="1082">
        <v>448704.4270833332</v>
      </c>
      <c r="P361" s="598">
        <v>448704.4270833332</v>
      </c>
      <c r="Q361" s="776">
        <v>387056.38039414684</v>
      </c>
      <c r="R361" s="776">
        <v>0</v>
      </c>
      <c r="S361" s="776">
        <v>0</v>
      </c>
      <c r="T361" s="533">
        <v>0</v>
      </c>
      <c r="U361" s="1086">
        <v>0</v>
      </c>
      <c r="V361" s="8">
        <v>4166.666666666667</v>
      </c>
      <c r="W361" s="1084"/>
      <c r="X361" s="8">
        <v>384503.33333333372</v>
      </c>
      <c r="Y361" s="8"/>
      <c r="Z361" s="8">
        <v>0</v>
      </c>
      <c r="AA361" s="8">
        <v>0</v>
      </c>
      <c r="AB361" s="1130">
        <v>0</v>
      </c>
      <c r="AC361" s="8">
        <v>0</v>
      </c>
      <c r="AD361" s="1130">
        <v>0</v>
      </c>
      <c r="AE361" s="8">
        <v>0</v>
      </c>
      <c r="AF361" s="1130">
        <v>0</v>
      </c>
      <c r="AG361" s="1130">
        <v>91.535703124999969</v>
      </c>
      <c r="AH361" s="1130">
        <v>91.620152825193699</v>
      </c>
      <c r="AI361" s="89">
        <v>0</v>
      </c>
      <c r="AJ361" s="8">
        <v>0</v>
      </c>
      <c r="AK361" s="1130">
        <v>107.68906249999996</v>
      </c>
      <c r="AL361" s="8">
        <v>448704.4270833332</v>
      </c>
      <c r="AM361" s="1081">
        <v>448704.4270833332</v>
      </c>
      <c r="AN361" s="89">
        <v>448704.4270833332</v>
      </c>
      <c r="AO361" s="89"/>
      <c r="AP361" s="1082">
        <v>448704.4270833332</v>
      </c>
      <c r="AQ361" s="831"/>
      <c r="AR361" s="831"/>
      <c r="AS361" s="831"/>
      <c r="AT361" s="831"/>
      <c r="AU361" s="831"/>
      <c r="AV361" s="831"/>
      <c r="AW361" s="831"/>
      <c r="AX361" s="831"/>
      <c r="AY361" s="831"/>
      <c r="AZ361" s="831"/>
      <c r="BA361" s="831"/>
      <c r="BB361" s="831"/>
      <c r="BC361" s="831"/>
      <c r="BD361" s="831"/>
      <c r="BE361" s="831"/>
      <c r="BF361" s="831"/>
      <c r="BG361" s="831"/>
      <c r="BH361" s="831"/>
      <c r="BI361" s="831"/>
      <c r="BJ361" s="831"/>
      <c r="BK361" s="831"/>
      <c r="BL361" s="831"/>
      <c r="BM361" s="831"/>
      <c r="BN361" s="691"/>
    </row>
    <row r="362" spans="1:66" s="144" customFormat="1" ht="15.75" customHeight="1">
      <c r="A362" s="994"/>
      <c r="B362" s="994"/>
      <c r="C362" s="236"/>
      <c r="D362" s="236"/>
      <c r="E362" s="236"/>
      <c r="F362" s="371"/>
      <c r="G362" s="865">
        <v>5</v>
      </c>
      <c r="H362" s="859">
        <v>2018</v>
      </c>
      <c r="I362" s="866">
        <v>2018</v>
      </c>
      <c r="J362" s="866">
        <v>2019</v>
      </c>
      <c r="K362" s="621" t="s">
        <v>306</v>
      </c>
      <c r="L362" s="1081">
        <v>448704.4270833332</v>
      </c>
      <c r="M362" s="89">
        <v>448704.4270833332</v>
      </c>
      <c r="N362" s="89">
        <v>0</v>
      </c>
      <c r="O362" s="1082">
        <v>448704.4270833332</v>
      </c>
      <c r="P362" s="598">
        <v>448704.4270833332</v>
      </c>
      <c r="Q362" s="776">
        <v>387056.38039414684</v>
      </c>
      <c r="R362" s="776">
        <v>0</v>
      </c>
      <c r="S362" s="776">
        <v>0</v>
      </c>
      <c r="T362" s="533">
        <v>0</v>
      </c>
      <c r="U362" s="1086">
        <v>0</v>
      </c>
      <c r="V362" s="8">
        <v>4166.666666666667</v>
      </c>
      <c r="W362" s="1084"/>
      <c r="X362" s="8">
        <v>380336.66666666704</v>
      </c>
      <c r="Y362" s="8"/>
      <c r="Z362" s="8">
        <v>0</v>
      </c>
      <c r="AA362" s="8">
        <v>0</v>
      </c>
      <c r="AB362" s="1130">
        <v>0</v>
      </c>
      <c r="AC362" s="8">
        <v>0</v>
      </c>
      <c r="AD362" s="1130">
        <v>0</v>
      </c>
      <c r="AE362" s="8">
        <v>0</v>
      </c>
      <c r="AF362" s="1130">
        <v>0</v>
      </c>
      <c r="AG362" s="1130">
        <v>91.535703124999969</v>
      </c>
      <c r="AH362" s="1130">
        <v>91.620152825193699</v>
      </c>
      <c r="AI362" s="89">
        <v>0</v>
      </c>
      <c r="AJ362" s="8">
        <v>0</v>
      </c>
      <c r="AK362" s="1130">
        <v>107.68906249999996</v>
      </c>
      <c r="AL362" s="8">
        <v>448704.4270833332</v>
      </c>
      <c r="AM362" s="1081">
        <v>448704.4270833332</v>
      </c>
      <c r="AN362" s="89">
        <v>448704.4270833332</v>
      </c>
      <c r="AO362" s="89"/>
      <c r="AP362" s="1082">
        <v>448704.4270833332</v>
      </c>
      <c r="AQ362" s="831"/>
      <c r="AR362" s="831"/>
      <c r="AS362" s="831"/>
      <c r="AT362" s="831"/>
      <c r="AU362" s="831"/>
      <c r="AV362" s="831"/>
      <c r="AW362" s="831"/>
      <c r="AX362" s="831"/>
      <c r="AY362" s="831"/>
      <c r="AZ362" s="831"/>
      <c r="BA362" s="831"/>
      <c r="BB362" s="831"/>
      <c r="BC362" s="831"/>
      <c r="BD362" s="831"/>
      <c r="BE362" s="831"/>
      <c r="BF362" s="831"/>
      <c r="BG362" s="831"/>
      <c r="BH362" s="831"/>
      <c r="BI362" s="831"/>
      <c r="BJ362" s="831"/>
      <c r="BK362" s="831"/>
      <c r="BL362" s="831"/>
      <c r="BM362" s="831"/>
      <c r="BN362" s="691"/>
    </row>
    <row r="363" spans="1:66" s="144" customFormat="1" ht="15.75" customHeight="1">
      <c r="A363" s="994"/>
      <c r="B363" s="994"/>
      <c r="C363" s="236"/>
      <c r="D363" s="236"/>
      <c r="E363" s="236"/>
      <c r="F363" s="371"/>
      <c r="G363" s="865">
        <v>6</v>
      </c>
      <c r="H363" s="859">
        <v>2018</v>
      </c>
      <c r="I363" s="866">
        <v>2018</v>
      </c>
      <c r="J363" s="866">
        <v>2019</v>
      </c>
      <c r="K363" s="621" t="s">
        <v>306</v>
      </c>
      <c r="L363" s="1081">
        <v>448704.4270833332</v>
      </c>
      <c r="M363" s="89">
        <v>448704.4270833332</v>
      </c>
      <c r="N363" s="89">
        <v>0</v>
      </c>
      <c r="O363" s="1082">
        <v>448704.4270833332</v>
      </c>
      <c r="P363" s="598">
        <v>448704.4270833332</v>
      </c>
      <c r="Q363" s="776">
        <v>387056.38039414684</v>
      </c>
      <c r="R363" s="776">
        <v>0</v>
      </c>
      <c r="S363" s="776">
        <v>0</v>
      </c>
      <c r="T363" s="533">
        <v>0</v>
      </c>
      <c r="U363" s="1086">
        <v>0</v>
      </c>
      <c r="V363" s="8">
        <v>4166.666666666667</v>
      </c>
      <c r="W363" s="1084"/>
      <c r="X363" s="8">
        <v>376170.00000000035</v>
      </c>
      <c r="Y363" s="8"/>
      <c r="Z363" s="8">
        <v>0</v>
      </c>
      <c r="AA363" s="8">
        <v>0</v>
      </c>
      <c r="AB363" s="1130">
        <v>0</v>
      </c>
      <c r="AC363" s="8">
        <v>0</v>
      </c>
      <c r="AD363" s="1130">
        <v>0</v>
      </c>
      <c r="AE363" s="8">
        <v>0</v>
      </c>
      <c r="AF363" s="1130">
        <v>0</v>
      </c>
      <c r="AG363" s="1130">
        <v>91.535703124999969</v>
      </c>
      <c r="AH363" s="1130">
        <v>91.620152825193699</v>
      </c>
      <c r="AI363" s="89">
        <v>0</v>
      </c>
      <c r="AJ363" s="8">
        <v>0</v>
      </c>
      <c r="AK363" s="1130">
        <v>107.68906249999996</v>
      </c>
      <c r="AL363" s="8">
        <v>448704.4270833332</v>
      </c>
      <c r="AM363" s="1081">
        <v>448704.4270833332</v>
      </c>
      <c r="AN363" s="89">
        <v>448704.4270833332</v>
      </c>
      <c r="AO363" s="89"/>
      <c r="AP363" s="1082">
        <v>448704.4270833332</v>
      </c>
      <c r="AQ363" s="831"/>
      <c r="AR363" s="831"/>
      <c r="AS363" s="831"/>
      <c r="AT363" s="831"/>
      <c r="AU363" s="831"/>
      <c r="AV363" s="831"/>
      <c r="AW363" s="831"/>
      <c r="AX363" s="831"/>
      <c r="AY363" s="831"/>
      <c r="AZ363" s="831"/>
      <c r="BA363" s="831"/>
      <c r="BB363" s="831"/>
      <c r="BC363" s="831"/>
      <c r="BD363" s="831"/>
      <c r="BE363" s="831"/>
      <c r="BF363" s="831"/>
      <c r="BG363" s="831"/>
      <c r="BH363" s="831"/>
      <c r="BI363" s="831"/>
      <c r="BJ363" s="831"/>
      <c r="BK363" s="831"/>
      <c r="BL363" s="831"/>
      <c r="BM363" s="831"/>
      <c r="BN363" s="691"/>
    </row>
    <row r="364" spans="1:66" s="144" customFormat="1" ht="15.75" customHeight="1">
      <c r="A364" s="994"/>
      <c r="B364" s="994"/>
      <c r="C364" s="236"/>
      <c r="D364" s="236"/>
      <c r="E364" s="236"/>
      <c r="F364" s="371"/>
      <c r="G364" s="865">
        <v>7</v>
      </c>
      <c r="H364" s="859">
        <v>2018</v>
      </c>
      <c r="I364" s="866">
        <v>2019</v>
      </c>
      <c r="J364" s="866">
        <v>2019</v>
      </c>
      <c r="K364" s="621" t="s">
        <v>306</v>
      </c>
      <c r="L364" s="1081">
        <v>459922.03776041651</v>
      </c>
      <c r="M364" s="89">
        <v>459922.03776041651</v>
      </c>
      <c r="N364" s="89">
        <v>0</v>
      </c>
      <c r="O364" s="1082">
        <v>459922.03776041651</v>
      </c>
      <c r="P364" s="598">
        <v>459922.03776041651</v>
      </c>
      <c r="Q364" s="776">
        <v>396732.78990400053</v>
      </c>
      <c r="R364" s="776">
        <v>0</v>
      </c>
      <c r="S364" s="776">
        <v>0</v>
      </c>
      <c r="T364" s="533">
        <v>0</v>
      </c>
      <c r="U364" s="1086">
        <v>0</v>
      </c>
      <c r="V364" s="8">
        <v>4166.666666666667</v>
      </c>
      <c r="W364" s="1084"/>
      <c r="X364" s="8">
        <v>372003.33333333366</v>
      </c>
      <c r="Y364" s="8"/>
      <c r="Z364" s="8">
        <v>0</v>
      </c>
      <c r="AA364" s="8">
        <v>0</v>
      </c>
      <c r="AB364" s="1130">
        <v>0</v>
      </c>
      <c r="AC364" s="8">
        <v>0</v>
      </c>
      <c r="AD364" s="1130">
        <v>0</v>
      </c>
      <c r="AE364" s="8">
        <v>0</v>
      </c>
      <c r="AF364" s="1130">
        <v>0</v>
      </c>
      <c r="AG364" s="1130">
        <v>93.824095703124954</v>
      </c>
      <c r="AH364" s="1130">
        <v>93.939528036430062</v>
      </c>
      <c r="AI364" s="89">
        <v>0</v>
      </c>
      <c r="AJ364" s="8">
        <v>0</v>
      </c>
      <c r="AK364" s="1130">
        <v>110.38128906249996</v>
      </c>
      <c r="AL364" s="8">
        <v>459922.03776041651</v>
      </c>
      <c r="AM364" s="1081">
        <v>459922.03776041651</v>
      </c>
      <c r="AN364" s="89">
        <v>459922.03776041651</v>
      </c>
      <c r="AO364" s="89"/>
      <c r="AP364" s="1082">
        <v>459922.03776041651</v>
      </c>
      <c r="AQ364" s="831"/>
      <c r="AR364" s="831"/>
      <c r="AS364" s="831"/>
      <c r="AT364" s="831"/>
      <c r="AU364" s="831"/>
      <c r="AV364" s="831"/>
      <c r="AW364" s="831"/>
      <c r="AX364" s="831"/>
      <c r="AY364" s="831"/>
      <c r="AZ364" s="831"/>
      <c r="BA364" s="831"/>
      <c r="BB364" s="831"/>
      <c r="BC364" s="831"/>
      <c r="BD364" s="831"/>
      <c r="BE364" s="831"/>
      <c r="BF364" s="831"/>
      <c r="BG364" s="831"/>
      <c r="BH364" s="831"/>
      <c r="BI364" s="831"/>
      <c r="BJ364" s="831"/>
      <c r="BK364" s="831"/>
      <c r="BL364" s="831"/>
      <c r="BM364" s="831"/>
      <c r="BN364" s="691"/>
    </row>
    <row r="365" spans="1:66" s="144" customFormat="1" ht="15.75" customHeight="1">
      <c r="A365" s="994"/>
      <c r="B365" s="994"/>
      <c r="C365" s="236"/>
      <c r="D365" s="236"/>
      <c r="E365" s="236"/>
      <c r="F365" s="371"/>
      <c r="G365" s="865">
        <v>8</v>
      </c>
      <c r="H365" s="859">
        <v>2018</v>
      </c>
      <c r="I365" s="866">
        <v>2019</v>
      </c>
      <c r="J365" s="866">
        <v>2019</v>
      </c>
      <c r="K365" s="621" t="s">
        <v>306</v>
      </c>
      <c r="L365" s="1081">
        <v>459922.03776041651</v>
      </c>
      <c r="M365" s="89">
        <v>459922.03776041651</v>
      </c>
      <c r="N365" s="89">
        <v>0</v>
      </c>
      <c r="O365" s="1082">
        <v>459922.03776041651</v>
      </c>
      <c r="P365" s="598">
        <v>459922.03776041651</v>
      </c>
      <c r="Q365" s="776">
        <v>396732.78990400053</v>
      </c>
      <c r="R365" s="776">
        <v>0</v>
      </c>
      <c r="S365" s="776">
        <v>0</v>
      </c>
      <c r="T365" s="533">
        <v>0</v>
      </c>
      <c r="U365" s="1086">
        <v>0</v>
      </c>
      <c r="V365" s="8">
        <v>4166.666666666667</v>
      </c>
      <c r="W365" s="1084"/>
      <c r="X365" s="8">
        <v>367836.66666666698</v>
      </c>
      <c r="Y365" s="8"/>
      <c r="Z365" s="8">
        <v>0</v>
      </c>
      <c r="AA365" s="8">
        <v>0</v>
      </c>
      <c r="AB365" s="1130">
        <v>0</v>
      </c>
      <c r="AC365" s="8">
        <v>0</v>
      </c>
      <c r="AD365" s="1130">
        <v>0</v>
      </c>
      <c r="AE365" s="8">
        <v>0</v>
      </c>
      <c r="AF365" s="1130">
        <v>0</v>
      </c>
      <c r="AG365" s="1130">
        <v>93.824095703124954</v>
      </c>
      <c r="AH365" s="1130">
        <v>93.939528036430062</v>
      </c>
      <c r="AI365" s="89">
        <v>0</v>
      </c>
      <c r="AJ365" s="8">
        <v>0</v>
      </c>
      <c r="AK365" s="1130">
        <v>110.38128906249996</v>
      </c>
      <c r="AL365" s="8">
        <v>459922.03776041651</v>
      </c>
      <c r="AM365" s="1081">
        <v>459922.03776041651</v>
      </c>
      <c r="AN365" s="89">
        <v>459922.03776041651</v>
      </c>
      <c r="AO365" s="89"/>
      <c r="AP365" s="1082">
        <v>459922.03776041651</v>
      </c>
      <c r="AQ365" s="831"/>
      <c r="AR365" s="831"/>
      <c r="AS365" s="831"/>
      <c r="AT365" s="831"/>
      <c r="AU365" s="831"/>
      <c r="AV365" s="831"/>
      <c r="AW365" s="831"/>
      <c r="AX365" s="831"/>
      <c r="AY365" s="831"/>
      <c r="AZ365" s="831"/>
      <c r="BA365" s="831"/>
      <c r="BB365" s="831"/>
      <c r="BC365" s="831"/>
      <c r="BD365" s="831"/>
      <c r="BE365" s="831"/>
      <c r="BF365" s="831"/>
      <c r="BG365" s="831"/>
      <c r="BH365" s="831"/>
      <c r="BI365" s="831"/>
      <c r="BJ365" s="831"/>
      <c r="BK365" s="831"/>
      <c r="BL365" s="831"/>
      <c r="BM365" s="831"/>
      <c r="BN365" s="691"/>
    </row>
    <row r="366" spans="1:66" s="144" customFormat="1" ht="15.75" customHeight="1">
      <c r="A366" s="994"/>
      <c r="B366" s="994"/>
      <c r="C366" s="236"/>
      <c r="D366" s="236"/>
      <c r="E366" s="236"/>
      <c r="F366" s="371"/>
      <c r="G366" s="865">
        <v>9</v>
      </c>
      <c r="H366" s="859">
        <v>2018</v>
      </c>
      <c r="I366" s="866">
        <v>2019</v>
      </c>
      <c r="J366" s="866">
        <v>2019</v>
      </c>
      <c r="K366" s="621" t="s">
        <v>306</v>
      </c>
      <c r="L366" s="1081">
        <v>459922.03776041651</v>
      </c>
      <c r="M366" s="89">
        <v>459922.03776041651</v>
      </c>
      <c r="N366" s="89">
        <v>0</v>
      </c>
      <c r="O366" s="1082">
        <v>459922.03776041651</v>
      </c>
      <c r="P366" s="598">
        <v>459922.03776041651</v>
      </c>
      <c r="Q366" s="776">
        <v>396732.78990400053</v>
      </c>
      <c r="R366" s="776">
        <v>0</v>
      </c>
      <c r="S366" s="776">
        <v>0</v>
      </c>
      <c r="T366" s="533">
        <v>0</v>
      </c>
      <c r="U366" s="1086">
        <v>0</v>
      </c>
      <c r="V366" s="8">
        <v>4166.666666666667</v>
      </c>
      <c r="W366" s="1084"/>
      <c r="X366" s="8">
        <v>363670.00000000029</v>
      </c>
      <c r="Y366" s="8"/>
      <c r="Z366" s="8">
        <v>0</v>
      </c>
      <c r="AA366" s="8">
        <v>0</v>
      </c>
      <c r="AB366" s="1130">
        <v>0</v>
      </c>
      <c r="AC366" s="8">
        <v>0</v>
      </c>
      <c r="AD366" s="1130">
        <v>0</v>
      </c>
      <c r="AE366" s="8">
        <v>0</v>
      </c>
      <c r="AF366" s="1130">
        <v>0</v>
      </c>
      <c r="AG366" s="1130">
        <v>93.824095703124954</v>
      </c>
      <c r="AH366" s="1130">
        <v>93.939528036430062</v>
      </c>
      <c r="AI366" s="89">
        <v>0</v>
      </c>
      <c r="AJ366" s="8">
        <v>0</v>
      </c>
      <c r="AK366" s="1130">
        <v>110.38128906249996</v>
      </c>
      <c r="AL366" s="8">
        <v>459922.03776041651</v>
      </c>
      <c r="AM366" s="1081">
        <v>459922.03776041651</v>
      </c>
      <c r="AN366" s="89">
        <v>459922.03776041651</v>
      </c>
      <c r="AO366" s="89"/>
      <c r="AP366" s="1082">
        <v>459922.03776041651</v>
      </c>
      <c r="AQ366" s="831"/>
      <c r="AR366" s="831"/>
      <c r="AS366" s="831"/>
      <c r="AT366" s="831"/>
      <c r="AU366" s="831"/>
      <c r="AV366" s="831"/>
      <c r="AW366" s="831"/>
      <c r="AX366" s="831"/>
      <c r="AY366" s="831"/>
      <c r="AZ366" s="831"/>
      <c r="BA366" s="831"/>
      <c r="BB366" s="831"/>
      <c r="BC366" s="831"/>
      <c r="BD366" s="831"/>
      <c r="BE366" s="831"/>
      <c r="BF366" s="831"/>
      <c r="BG366" s="831"/>
      <c r="BH366" s="831"/>
      <c r="BI366" s="831"/>
      <c r="BJ366" s="831"/>
      <c r="BK366" s="831"/>
      <c r="BL366" s="831"/>
      <c r="BM366" s="831"/>
      <c r="BN366" s="691"/>
    </row>
    <row r="367" spans="1:66" s="144" customFormat="1" ht="15.75" customHeight="1">
      <c r="A367" s="994"/>
      <c r="B367" s="994"/>
      <c r="C367" s="236"/>
      <c r="D367" s="236"/>
      <c r="E367" s="236"/>
      <c r="F367" s="371"/>
      <c r="G367" s="865">
        <v>10</v>
      </c>
      <c r="H367" s="859">
        <v>2018</v>
      </c>
      <c r="I367" s="866">
        <v>2019</v>
      </c>
      <c r="J367" s="866">
        <v>2019</v>
      </c>
      <c r="K367" s="621" t="s">
        <v>306</v>
      </c>
      <c r="L367" s="1081">
        <v>459922.03776041651</v>
      </c>
      <c r="M367" s="89">
        <v>459922.03776041651</v>
      </c>
      <c r="N367" s="89">
        <v>0</v>
      </c>
      <c r="O367" s="1082">
        <v>459922.03776041651</v>
      </c>
      <c r="P367" s="598">
        <v>459922.03776041651</v>
      </c>
      <c r="Q367" s="776">
        <v>396732.78990400053</v>
      </c>
      <c r="R367" s="776">
        <v>0</v>
      </c>
      <c r="S367" s="776">
        <v>0</v>
      </c>
      <c r="T367" s="533">
        <v>0</v>
      </c>
      <c r="U367" s="1086">
        <v>0</v>
      </c>
      <c r="V367" s="8">
        <v>4166.666666666667</v>
      </c>
      <c r="W367" s="1084"/>
      <c r="X367" s="8">
        <v>359503.3333333336</v>
      </c>
      <c r="Y367" s="8"/>
      <c r="Z367" s="8">
        <v>0</v>
      </c>
      <c r="AA367" s="8">
        <v>0</v>
      </c>
      <c r="AB367" s="1130">
        <v>0</v>
      </c>
      <c r="AC367" s="8">
        <v>0</v>
      </c>
      <c r="AD367" s="1130">
        <v>0</v>
      </c>
      <c r="AE367" s="8">
        <v>0</v>
      </c>
      <c r="AF367" s="1130">
        <v>0</v>
      </c>
      <c r="AG367" s="1130">
        <v>93.824095703124954</v>
      </c>
      <c r="AH367" s="1130">
        <v>93.939528036430062</v>
      </c>
      <c r="AI367" s="89">
        <v>0</v>
      </c>
      <c r="AJ367" s="8">
        <v>0</v>
      </c>
      <c r="AK367" s="1130">
        <v>110.38128906249996</v>
      </c>
      <c r="AL367" s="8">
        <v>459922.03776041651</v>
      </c>
      <c r="AM367" s="1081">
        <v>459922.03776041651</v>
      </c>
      <c r="AN367" s="89">
        <v>459922.03776041651</v>
      </c>
      <c r="AO367" s="89"/>
      <c r="AP367" s="1082">
        <v>459922.03776041651</v>
      </c>
      <c r="AQ367" s="831"/>
      <c r="AR367" s="831"/>
      <c r="AS367" s="831"/>
      <c r="AT367" s="831"/>
      <c r="AU367" s="831"/>
      <c r="AV367" s="831"/>
      <c r="AW367" s="831"/>
      <c r="AX367" s="831"/>
      <c r="AY367" s="831"/>
      <c r="AZ367" s="831"/>
      <c r="BA367" s="831"/>
      <c r="BB367" s="831"/>
      <c r="BC367" s="831"/>
      <c r="BD367" s="831"/>
      <c r="BE367" s="831"/>
      <c r="BF367" s="831"/>
      <c r="BG367" s="831"/>
      <c r="BH367" s="831"/>
      <c r="BI367" s="831"/>
      <c r="BJ367" s="831"/>
      <c r="BK367" s="831"/>
      <c r="BL367" s="831"/>
      <c r="BM367" s="831"/>
      <c r="BN367" s="691"/>
    </row>
    <row r="368" spans="1:66" s="144" customFormat="1" ht="15.75" customHeight="1">
      <c r="A368" s="994"/>
      <c r="B368" s="994"/>
      <c r="C368" s="236"/>
      <c r="D368" s="236"/>
      <c r="E368" s="236"/>
      <c r="F368" s="371"/>
      <c r="G368" s="865">
        <v>11</v>
      </c>
      <c r="H368" s="859">
        <v>2018</v>
      </c>
      <c r="I368" s="866">
        <v>2019</v>
      </c>
      <c r="J368" s="866">
        <v>2019</v>
      </c>
      <c r="K368" s="621" t="s">
        <v>306</v>
      </c>
      <c r="L368" s="1081">
        <v>459922.03776041651</v>
      </c>
      <c r="M368" s="89">
        <v>459922.03776041651</v>
      </c>
      <c r="N368" s="89">
        <v>0</v>
      </c>
      <c r="O368" s="1082">
        <v>459922.03776041651</v>
      </c>
      <c r="P368" s="598">
        <v>459922.03776041651</v>
      </c>
      <c r="Q368" s="776">
        <v>396732.78990400053</v>
      </c>
      <c r="R368" s="776">
        <v>0</v>
      </c>
      <c r="S368" s="776">
        <v>0</v>
      </c>
      <c r="T368" s="533">
        <v>0</v>
      </c>
      <c r="U368" s="1086">
        <v>0</v>
      </c>
      <c r="V368" s="8">
        <v>4166.666666666667</v>
      </c>
      <c r="W368" s="1084"/>
      <c r="X368" s="8">
        <v>355336.66666666692</v>
      </c>
      <c r="Y368" s="8"/>
      <c r="Z368" s="8">
        <v>0</v>
      </c>
      <c r="AA368" s="8">
        <v>0</v>
      </c>
      <c r="AB368" s="1130">
        <v>0</v>
      </c>
      <c r="AC368" s="8">
        <v>0</v>
      </c>
      <c r="AD368" s="1130">
        <v>0</v>
      </c>
      <c r="AE368" s="8">
        <v>0</v>
      </c>
      <c r="AF368" s="1130">
        <v>0</v>
      </c>
      <c r="AG368" s="1130">
        <v>93.824095703124954</v>
      </c>
      <c r="AH368" s="1130">
        <v>93.939528036430062</v>
      </c>
      <c r="AI368" s="89">
        <v>0</v>
      </c>
      <c r="AJ368" s="8">
        <v>0</v>
      </c>
      <c r="AK368" s="1130">
        <v>110.38128906249996</v>
      </c>
      <c r="AL368" s="8">
        <v>459922.03776041651</v>
      </c>
      <c r="AM368" s="1081">
        <v>459922.03776041651</v>
      </c>
      <c r="AN368" s="89">
        <v>459922.03776041651</v>
      </c>
      <c r="AO368" s="89"/>
      <c r="AP368" s="1082">
        <v>459922.03776041651</v>
      </c>
      <c r="AQ368" s="831"/>
      <c r="AR368" s="831"/>
      <c r="AS368" s="831"/>
      <c r="AT368" s="831"/>
      <c r="AU368" s="831"/>
      <c r="AV368" s="831"/>
      <c r="AW368" s="831"/>
      <c r="AX368" s="831"/>
      <c r="AY368" s="831"/>
      <c r="AZ368" s="831"/>
      <c r="BA368" s="831"/>
      <c r="BB368" s="831"/>
      <c r="BC368" s="831"/>
      <c r="BD368" s="831"/>
      <c r="BE368" s="831"/>
      <c r="BF368" s="831"/>
      <c r="BG368" s="831"/>
      <c r="BH368" s="831"/>
      <c r="BI368" s="831"/>
      <c r="BJ368" s="831"/>
      <c r="BK368" s="831"/>
      <c r="BL368" s="831"/>
      <c r="BM368" s="831"/>
      <c r="BN368" s="691"/>
    </row>
    <row r="369" spans="1:66" s="144" customFormat="1" ht="15.75" customHeight="1">
      <c r="A369" s="994"/>
      <c r="B369" s="994"/>
      <c r="C369" s="236"/>
      <c r="D369" s="236"/>
      <c r="E369" s="236"/>
      <c r="F369" s="371"/>
      <c r="G369" s="865">
        <v>12</v>
      </c>
      <c r="H369" s="859">
        <v>2018</v>
      </c>
      <c r="I369" s="866">
        <v>2019</v>
      </c>
      <c r="J369" s="866">
        <v>2019</v>
      </c>
      <c r="K369" s="621" t="s">
        <v>306</v>
      </c>
      <c r="L369" s="1081">
        <v>459922.03776041651</v>
      </c>
      <c r="M369" s="89">
        <v>459922.03776041651</v>
      </c>
      <c r="N369" s="89">
        <v>0</v>
      </c>
      <c r="O369" s="1082">
        <v>459922.03776041651</v>
      </c>
      <c r="P369" s="598">
        <v>459922.03776041651</v>
      </c>
      <c r="Q369" s="776">
        <v>396732.78990400053</v>
      </c>
      <c r="R369" s="776">
        <v>0</v>
      </c>
      <c r="S369" s="776">
        <v>0</v>
      </c>
      <c r="T369" s="533">
        <v>0</v>
      </c>
      <c r="U369" s="1086">
        <v>0</v>
      </c>
      <c r="V369" s="8">
        <v>4166.666666666667</v>
      </c>
      <c r="W369" s="1084"/>
      <c r="X369" s="8">
        <v>351170.00000000023</v>
      </c>
      <c r="Y369" s="8"/>
      <c r="Z369" s="8">
        <v>0</v>
      </c>
      <c r="AA369" s="8">
        <v>0</v>
      </c>
      <c r="AB369" s="1130">
        <v>0</v>
      </c>
      <c r="AC369" s="8">
        <v>0</v>
      </c>
      <c r="AD369" s="1130">
        <v>0</v>
      </c>
      <c r="AE369" s="8">
        <v>0</v>
      </c>
      <c r="AF369" s="1130">
        <v>0</v>
      </c>
      <c r="AG369" s="1130">
        <v>93.824095703124954</v>
      </c>
      <c r="AH369" s="1130">
        <v>93.939528036430062</v>
      </c>
      <c r="AI369" s="89">
        <v>0</v>
      </c>
      <c r="AJ369" s="8">
        <v>0</v>
      </c>
      <c r="AK369" s="1130">
        <v>110.38128906249996</v>
      </c>
      <c r="AL369" s="8">
        <v>459922.03776041651</v>
      </c>
      <c r="AM369" s="1081">
        <v>459922.03776041651</v>
      </c>
      <c r="AN369" s="89">
        <v>459922.03776041651</v>
      </c>
      <c r="AO369" s="89"/>
      <c r="AP369" s="1082">
        <v>459922.03776041651</v>
      </c>
      <c r="AQ369" s="831"/>
      <c r="AR369" s="831"/>
      <c r="AS369" s="831"/>
      <c r="AT369" s="831"/>
      <c r="AU369" s="831"/>
      <c r="AV369" s="831"/>
      <c r="AW369" s="831"/>
      <c r="AX369" s="831"/>
      <c r="AY369" s="831"/>
      <c r="AZ369" s="831"/>
      <c r="BA369" s="831"/>
      <c r="BB369" s="831"/>
      <c r="BC369" s="831"/>
      <c r="BD369" s="831"/>
      <c r="BE369" s="831"/>
      <c r="BF369" s="831"/>
      <c r="BG369" s="831"/>
      <c r="BH369" s="831"/>
      <c r="BI369" s="831"/>
      <c r="BJ369" s="831"/>
      <c r="BK369" s="831"/>
      <c r="BL369" s="831"/>
      <c r="BM369" s="831"/>
      <c r="BN369" s="691"/>
    </row>
    <row r="370" spans="1:66" s="144" customFormat="1" ht="15.75" customHeight="1">
      <c r="A370" s="994"/>
      <c r="B370" s="994"/>
      <c r="C370" s="236"/>
      <c r="D370" s="236"/>
      <c r="E370" s="236"/>
      <c r="F370" s="371"/>
      <c r="G370" s="865">
        <v>1</v>
      </c>
      <c r="H370" s="859">
        <v>2019</v>
      </c>
      <c r="I370" s="866">
        <v>2019</v>
      </c>
      <c r="J370" s="866">
        <v>2019</v>
      </c>
      <c r="K370" s="621" t="s">
        <v>306</v>
      </c>
      <c r="L370" s="1081">
        <v>0</v>
      </c>
      <c r="M370" s="89">
        <v>390933.73209635401</v>
      </c>
      <c r="N370" s="89">
        <v>0</v>
      </c>
      <c r="O370" s="1082">
        <v>390933.73209635401</v>
      </c>
      <c r="P370" s="598">
        <v>390933.73209635401</v>
      </c>
      <c r="Q370" s="776">
        <v>337222.87141840043</v>
      </c>
      <c r="R370" s="776">
        <v>4166.666666666667</v>
      </c>
      <c r="S370" s="776">
        <v>3594.2032682673507</v>
      </c>
      <c r="T370" s="533">
        <v>4166.666666666667</v>
      </c>
      <c r="U370" s="1086">
        <v>4166.666666666667</v>
      </c>
      <c r="V370" s="8">
        <v>0</v>
      </c>
      <c r="W370" s="1084"/>
      <c r="X370" s="8">
        <v>355336.66666666692</v>
      </c>
      <c r="Y370" s="8"/>
      <c r="Z370" s="8">
        <v>0</v>
      </c>
      <c r="AA370" s="8">
        <v>0</v>
      </c>
      <c r="AB370" s="1130">
        <v>0</v>
      </c>
      <c r="AC370" s="8">
        <v>0</v>
      </c>
      <c r="AD370" s="1130">
        <v>0</v>
      </c>
      <c r="AE370" s="8">
        <v>0</v>
      </c>
      <c r="AF370" s="1130">
        <v>0</v>
      </c>
      <c r="AG370" s="1130">
        <v>93.824095703124954</v>
      </c>
      <c r="AH370" s="1130">
        <v>93.939528036430062</v>
      </c>
      <c r="AI370" s="89">
        <v>390933.73209635401</v>
      </c>
      <c r="AJ370" s="8">
        <v>0</v>
      </c>
      <c r="AK370" s="1130">
        <v>110.38128906249996</v>
      </c>
      <c r="AL370" s="8">
        <v>0</v>
      </c>
      <c r="AM370" s="1081">
        <v>0</v>
      </c>
      <c r="AN370" s="89">
        <v>390933.73209635401</v>
      </c>
      <c r="AO370" s="89"/>
      <c r="AP370" s="1082">
        <v>390933.73209635401</v>
      </c>
      <c r="AQ370" s="831"/>
      <c r="AR370" s="831"/>
      <c r="AS370" s="831"/>
      <c r="AT370" s="831"/>
      <c r="AU370" s="831"/>
      <c r="AV370" s="831"/>
      <c r="AW370" s="831"/>
      <c r="AX370" s="831"/>
      <c r="AY370" s="831"/>
      <c r="AZ370" s="831"/>
      <c r="BA370" s="831"/>
      <c r="BB370" s="831"/>
      <c r="BC370" s="831"/>
      <c r="BD370" s="831"/>
      <c r="BE370" s="831"/>
      <c r="BF370" s="831"/>
      <c r="BG370" s="831"/>
      <c r="BH370" s="831"/>
      <c r="BI370" s="831"/>
      <c r="BJ370" s="831"/>
      <c r="BK370" s="831"/>
      <c r="BL370" s="831"/>
      <c r="BM370" s="831"/>
      <c r="BN370" s="691"/>
    </row>
    <row r="371" spans="1:66" s="144" customFormat="1" ht="15.75" customHeight="1">
      <c r="A371" s="994"/>
      <c r="B371" s="994"/>
      <c r="C371" s="236"/>
      <c r="D371" s="236"/>
      <c r="E371" s="236"/>
      <c r="F371" s="371"/>
      <c r="G371" s="865">
        <v>2</v>
      </c>
      <c r="H371" s="859">
        <v>2019</v>
      </c>
      <c r="I371" s="866">
        <v>2019</v>
      </c>
      <c r="J371" s="866">
        <v>2019</v>
      </c>
      <c r="K371" s="621" t="s">
        <v>306</v>
      </c>
      <c r="L371" s="1081">
        <v>0</v>
      </c>
      <c r="M371" s="89">
        <v>390933.73209635401</v>
      </c>
      <c r="N371" s="89">
        <v>0</v>
      </c>
      <c r="O371" s="1082">
        <v>390933.73209635401</v>
      </c>
      <c r="P371" s="598">
        <v>390933.73209635401</v>
      </c>
      <c r="Q371" s="776">
        <v>337222.87141840043</v>
      </c>
      <c r="R371" s="776">
        <v>4166.666666666667</v>
      </c>
      <c r="S371" s="776">
        <v>3594.2032682673507</v>
      </c>
      <c r="T371" s="533">
        <v>4166.666666666667</v>
      </c>
      <c r="U371" s="1086">
        <v>4166.666666666667</v>
      </c>
      <c r="V371" s="8">
        <v>0</v>
      </c>
      <c r="W371" s="1084"/>
      <c r="X371" s="8">
        <v>359503.3333333336</v>
      </c>
      <c r="Y371" s="8"/>
      <c r="Z371" s="8">
        <v>0</v>
      </c>
      <c r="AA371" s="8">
        <v>0</v>
      </c>
      <c r="AB371" s="1130">
        <v>0</v>
      </c>
      <c r="AC371" s="8">
        <v>0</v>
      </c>
      <c r="AD371" s="1130">
        <v>0</v>
      </c>
      <c r="AE371" s="8">
        <v>0</v>
      </c>
      <c r="AF371" s="1130">
        <v>0</v>
      </c>
      <c r="AG371" s="1130">
        <v>93.824095703124954</v>
      </c>
      <c r="AH371" s="1130">
        <v>93.939528036430062</v>
      </c>
      <c r="AI371" s="89">
        <v>390933.73209635401</v>
      </c>
      <c r="AJ371" s="8">
        <v>0</v>
      </c>
      <c r="AK371" s="1130">
        <v>110.38128906249996</v>
      </c>
      <c r="AL371" s="8">
        <v>0</v>
      </c>
      <c r="AM371" s="1081">
        <v>0</v>
      </c>
      <c r="AN371" s="89">
        <v>390933.73209635401</v>
      </c>
      <c r="AO371" s="89"/>
      <c r="AP371" s="1082">
        <v>390933.73209635401</v>
      </c>
      <c r="AQ371" s="831"/>
      <c r="AR371" s="831"/>
      <c r="AS371" s="831"/>
      <c r="AT371" s="831"/>
      <c r="AU371" s="831"/>
      <c r="AV371" s="831"/>
      <c r="AW371" s="831"/>
      <c r="AX371" s="831"/>
      <c r="AY371" s="831"/>
      <c r="AZ371" s="831"/>
      <c r="BA371" s="831"/>
      <c r="BB371" s="831"/>
      <c r="BC371" s="831"/>
      <c r="BD371" s="831"/>
      <c r="BE371" s="831"/>
      <c r="BF371" s="831"/>
      <c r="BG371" s="831"/>
      <c r="BH371" s="831"/>
      <c r="BI371" s="831"/>
      <c r="BJ371" s="831"/>
      <c r="BK371" s="831"/>
      <c r="BL371" s="831"/>
      <c r="BM371" s="831"/>
      <c r="BN371" s="691"/>
    </row>
    <row r="372" spans="1:66" s="144" customFormat="1">
      <c r="A372" s="994"/>
      <c r="B372" s="994"/>
      <c r="C372" s="236"/>
      <c r="D372" s="236"/>
      <c r="E372" s="236"/>
      <c r="F372" s="371"/>
      <c r="G372" s="865">
        <v>3</v>
      </c>
      <c r="H372" s="859">
        <v>2019</v>
      </c>
      <c r="I372" s="866">
        <v>2019</v>
      </c>
      <c r="J372" s="866">
        <v>2019</v>
      </c>
      <c r="K372" s="621" t="s">
        <v>306</v>
      </c>
      <c r="L372" s="1081">
        <v>0</v>
      </c>
      <c r="M372" s="89">
        <v>390933.73209635401</v>
      </c>
      <c r="N372" s="89">
        <v>0</v>
      </c>
      <c r="O372" s="1082">
        <v>390933.73209635401</v>
      </c>
      <c r="P372" s="598">
        <v>390933.73209635401</v>
      </c>
      <c r="Q372" s="776">
        <v>337222.87141840043</v>
      </c>
      <c r="R372" s="776">
        <v>4166.666666666667</v>
      </c>
      <c r="S372" s="776">
        <v>3594.2032682673507</v>
      </c>
      <c r="T372" s="533">
        <v>4166.666666666667</v>
      </c>
      <c r="U372" s="1086">
        <v>4166.666666666667</v>
      </c>
      <c r="V372" s="8">
        <v>0</v>
      </c>
      <c r="W372" s="1084"/>
      <c r="X372" s="8">
        <v>363670.00000000029</v>
      </c>
      <c r="Y372" s="8"/>
      <c r="Z372" s="8">
        <v>0</v>
      </c>
      <c r="AA372" s="8">
        <v>0</v>
      </c>
      <c r="AB372" s="1130">
        <v>0</v>
      </c>
      <c r="AC372" s="8">
        <v>0</v>
      </c>
      <c r="AD372" s="1130">
        <v>0</v>
      </c>
      <c r="AE372" s="8">
        <v>0</v>
      </c>
      <c r="AF372" s="1130">
        <v>0</v>
      </c>
      <c r="AG372" s="1130">
        <v>93.824095703124954</v>
      </c>
      <c r="AH372" s="1130">
        <v>93.939528036430062</v>
      </c>
      <c r="AI372" s="89">
        <v>390933.73209635401</v>
      </c>
      <c r="AJ372" s="8">
        <v>0</v>
      </c>
      <c r="AK372" s="1130">
        <v>110.38128906249996</v>
      </c>
      <c r="AL372" s="8">
        <v>0</v>
      </c>
      <c r="AM372" s="1081">
        <v>0</v>
      </c>
      <c r="AN372" s="89">
        <v>390933.73209635401</v>
      </c>
      <c r="AO372" s="89"/>
      <c r="AP372" s="1082">
        <v>390933.73209635401</v>
      </c>
      <c r="AQ372" s="831"/>
      <c r="AR372" s="831"/>
      <c r="AS372" s="831"/>
      <c r="AT372" s="831"/>
      <c r="AU372" s="831"/>
      <c r="AV372" s="831"/>
      <c r="AW372" s="831"/>
      <c r="AX372" s="831"/>
      <c r="AY372" s="831"/>
      <c r="AZ372" s="831"/>
      <c r="BA372" s="831"/>
      <c r="BB372" s="831"/>
      <c r="BC372" s="831"/>
      <c r="BD372" s="831"/>
      <c r="BE372" s="831"/>
      <c r="BF372" s="831"/>
      <c r="BG372" s="831"/>
      <c r="BH372" s="831"/>
      <c r="BI372" s="831"/>
      <c r="BJ372" s="831"/>
      <c r="BK372" s="831"/>
      <c r="BL372" s="831"/>
      <c r="BM372" s="831"/>
      <c r="BN372" s="691"/>
    </row>
    <row r="373" spans="1:66" s="144" customFormat="1">
      <c r="A373" s="994"/>
      <c r="B373" s="994"/>
      <c r="C373" s="236"/>
      <c r="D373" s="236"/>
      <c r="E373" s="236"/>
      <c r="F373" s="371"/>
      <c r="G373" s="865">
        <v>4</v>
      </c>
      <c r="H373" s="859">
        <v>2019</v>
      </c>
      <c r="I373" s="866">
        <v>2019</v>
      </c>
      <c r="J373" s="866">
        <v>2020</v>
      </c>
      <c r="K373" s="621" t="s">
        <v>306</v>
      </c>
      <c r="L373" s="1081">
        <v>0</v>
      </c>
      <c r="M373" s="89">
        <v>390933.73209635401</v>
      </c>
      <c r="N373" s="89">
        <v>0</v>
      </c>
      <c r="O373" s="1082">
        <v>390933.73209635401</v>
      </c>
      <c r="P373" s="598">
        <v>390933.73209635401</v>
      </c>
      <c r="Q373" s="776">
        <v>327400.84603728197</v>
      </c>
      <c r="R373" s="776">
        <v>4166.666666666667</v>
      </c>
      <c r="S373" s="776">
        <v>3489.5177361818937</v>
      </c>
      <c r="T373" s="533">
        <v>4166.666666666667</v>
      </c>
      <c r="U373" s="1086">
        <v>4166.666666666667</v>
      </c>
      <c r="V373" s="8">
        <v>0</v>
      </c>
      <c r="W373" s="1084"/>
      <c r="X373" s="8">
        <v>367836.66666666698</v>
      </c>
      <c r="Y373" s="8"/>
      <c r="Z373" s="8">
        <v>0</v>
      </c>
      <c r="AA373" s="8">
        <v>0</v>
      </c>
      <c r="AB373" s="1130">
        <v>0</v>
      </c>
      <c r="AC373" s="8">
        <v>0</v>
      </c>
      <c r="AD373" s="1130">
        <v>0</v>
      </c>
      <c r="AE373" s="8">
        <v>0</v>
      </c>
      <c r="AF373" s="1130">
        <v>0</v>
      </c>
      <c r="AG373" s="1130">
        <v>93.824095703124954</v>
      </c>
      <c r="AH373" s="1130">
        <v>93.939528036430062</v>
      </c>
      <c r="AI373" s="89">
        <v>390933.73209635401</v>
      </c>
      <c r="AJ373" s="8">
        <v>0</v>
      </c>
      <c r="AK373" s="1130">
        <v>110.38128906249996</v>
      </c>
      <c r="AL373" s="8">
        <v>0</v>
      </c>
      <c r="AM373" s="1081">
        <v>0</v>
      </c>
      <c r="AN373" s="89">
        <v>390933.73209635401</v>
      </c>
      <c r="AO373" s="89"/>
      <c r="AP373" s="1082">
        <v>390933.73209635401</v>
      </c>
      <c r="AQ373" s="831"/>
      <c r="AR373" s="831"/>
      <c r="AS373" s="831"/>
      <c r="AT373" s="831"/>
      <c r="AU373" s="831"/>
      <c r="AV373" s="831"/>
      <c r="AW373" s="831"/>
      <c r="AX373" s="831"/>
      <c r="AY373" s="831"/>
      <c r="AZ373" s="831"/>
      <c r="BA373" s="831"/>
      <c r="BB373" s="831"/>
      <c r="BC373" s="831"/>
      <c r="BD373" s="831"/>
      <c r="BE373" s="831"/>
      <c r="BF373" s="831"/>
      <c r="BG373" s="831"/>
      <c r="BH373" s="831"/>
      <c r="BI373" s="831"/>
      <c r="BJ373" s="831"/>
      <c r="BK373" s="831"/>
      <c r="BL373" s="831"/>
      <c r="BM373" s="831"/>
      <c r="BN373" s="691"/>
    </row>
    <row r="374" spans="1:66" s="144" customFormat="1">
      <c r="A374" s="994"/>
      <c r="B374" s="994"/>
      <c r="C374" s="236"/>
      <c r="D374" s="236"/>
      <c r="E374" s="236"/>
      <c r="F374" s="371"/>
      <c r="G374" s="865">
        <v>5</v>
      </c>
      <c r="H374" s="859">
        <v>2019</v>
      </c>
      <c r="I374" s="866">
        <v>2019</v>
      </c>
      <c r="J374" s="866">
        <v>2020</v>
      </c>
      <c r="K374" s="621" t="s">
        <v>306</v>
      </c>
      <c r="L374" s="1081">
        <v>0</v>
      </c>
      <c r="M374" s="89">
        <v>390933.73209635401</v>
      </c>
      <c r="N374" s="89">
        <v>0</v>
      </c>
      <c r="O374" s="1082">
        <v>390933.73209635401</v>
      </c>
      <c r="P374" s="598">
        <v>390933.73209635401</v>
      </c>
      <c r="Q374" s="776">
        <v>327400.84603728197</v>
      </c>
      <c r="R374" s="776">
        <v>4166.666666666667</v>
      </c>
      <c r="S374" s="776">
        <v>3489.5177361818937</v>
      </c>
      <c r="T374" s="533">
        <v>4166.666666666667</v>
      </c>
      <c r="U374" s="1086">
        <v>4166.666666666667</v>
      </c>
      <c r="V374" s="8">
        <v>0</v>
      </c>
      <c r="W374" s="1084"/>
      <c r="X374" s="8">
        <v>372003.33333333366</v>
      </c>
      <c r="Y374" s="8"/>
      <c r="Z374" s="8">
        <v>0</v>
      </c>
      <c r="AA374" s="8">
        <v>0</v>
      </c>
      <c r="AB374" s="1130">
        <v>0</v>
      </c>
      <c r="AC374" s="8">
        <v>0</v>
      </c>
      <c r="AD374" s="1130">
        <v>0</v>
      </c>
      <c r="AE374" s="8">
        <v>0</v>
      </c>
      <c r="AF374" s="1130">
        <v>0</v>
      </c>
      <c r="AG374" s="1130">
        <v>93.824095703124954</v>
      </c>
      <c r="AH374" s="1130">
        <v>93.939528036430062</v>
      </c>
      <c r="AI374" s="89">
        <v>390933.73209635401</v>
      </c>
      <c r="AJ374" s="8">
        <v>0</v>
      </c>
      <c r="AK374" s="1130">
        <v>110.38128906249996</v>
      </c>
      <c r="AL374" s="8">
        <v>0</v>
      </c>
      <c r="AM374" s="1081">
        <v>0</v>
      </c>
      <c r="AN374" s="89">
        <v>390933.73209635401</v>
      </c>
      <c r="AO374" s="89"/>
      <c r="AP374" s="1082">
        <v>390933.73209635401</v>
      </c>
      <c r="AQ374" s="831"/>
      <c r="AR374" s="831"/>
      <c r="AS374" s="831"/>
      <c r="AT374" s="831"/>
      <c r="AU374" s="831"/>
      <c r="AV374" s="831"/>
      <c r="AW374" s="831"/>
      <c r="AX374" s="831"/>
      <c r="AY374" s="831"/>
      <c r="AZ374" s="831"/>
      <c r="BA374" s="831"/>
      <c r="BB374" s="831"/>
      <c r="BC374" s="831"/>
      <c r="BD374" s="831"/>
      <c r="BE374" s="831"/>
      <c r="BF374" s="831"/>
      <c r="BG374" s="831"/>
      <c r="BH374" s="831"/>
      <c r="BI374" s="831"/>
      <c r="BJ374" s="831"/>
      <c r="BK374" s="831"/>
      <c r="BL374" s="831"/>
      <c r="BM374" s="831"/>
      <c r="BN374" s="691"/>
    </row>
    <row r="375" spans="1:66" s="144" customFormat="1">
      <c r="A375" s="994"/>
      <c r="B375" s="994"/>
      <c r="C375" s="236"/>
      <c r="D375" s="236"/>
      <c r="E375" s="236"/>
      <c r="F375" s="371"/>
      <c r="G375" s="865">
        <v>6</v>
      </c>
      <c r="H375" s="859">
        <v>2019</v>
      </c>
      <c r="I375" s="866">
        <v>2019</v>
      </c>
      <c r="J375" s="866">
        <v>2020</v>
      </c>
      <c r="K375" s="621" t="s">
        <v>306</v>
      </c>
      <c r="L375" s="1081">
        <v>0</v>
      </c>
      <c r="M375" s="89">
        <v>390933.73209635401</v>
      </c>
      <c r="N375" s="89">
        <v>0</v>
      </c>
      <c r="O375" s="1082">
        <v>390933.73209635401</v>
      </c>
      <c r="P375" s="598">
        <v>390933.73209635401</v>
      </c>
      <c r="Q375" s="776">
        <v>327400.84603728197</v>
      </c>
      <c r="R375" s="776">
        <v>4166.666666666667</v>
      </c>
      <c r="S375" s="776">
        <v>3489.5177361818937</v>
      </c>
      <c r="T375" s="533">
        <v>4166.666666666667</v>
      </c>
      <c r="U375" s="1086">
        <v>4166.666666666667</v>
      </c>
      <c r="V375" s="8">
        <v>0</v>
      </c>
      <c r="W375" s="1084"/>
      <c r="X375" s="8">
        <v>376170.00000000035</v>
      </c>
      <c r="Y375" s="8"/>
      <c r="Z375" s="8">
        <v>0</v>
      </c>
      <c r="AA375" s="8">
        <v>0</v>
      </c>
      <c r="AB375" s="1130">
        <v>0</v>
      </c>
      <c r="AC375" s="8">
        <v>0</v>
      </c>
      <c r="AD375" s="1130">
        <v>0</v>
      </c>
      <c r="AE375" s="8">
        <v>0</v>
      </c>
      <c r="AF375" s="1130">
        <v>0</v>
      </c>
      <c r="AG375" s="1130">
        <v>93.824095703124954</v>
      </c>
      <c r="AH375" s="1130">
        <v>93.939528036430062</v>
      </c>
      <c r="AI375" s="89">
        <v>390933.73209635401</v>
      </c>
      <c r="AJ375" s="8">
        <v>0</v>
      </c>
      <c r="AK375" s="1130">
        <v>110.38128906249996</v>
      </c>
      <c r="AL375" s="8">
        <v>0</v>
      </c>
      <c r="AM375" s="1081">
        <v>0</v>
      </c>
      <c r="AN375" s="89">
        <v>390933.73209635401</v>
      </c>
      <c r="AO375" s="89"/>
      <c r="AP375" s="1082">
        <v>390933.73209635401</v>
      </c>
      <c r="AQ375" s="831"/>
      <c r="AR375" s="831"/>
      <c r="AS375" s="831"/>
      <c r="AT375" s="831"/>
      <c r="AU375" s="831"/>
      <c r="AV375" s="831"/>
      <c r="AW375" s="831"/>
      <c r="AX375" s="831"/>
      <c r="AY375" s="831"/>
      <c r="AZ375" s="831"/>
      <c r="BA375" s="831"/>
      <c r="BB375" s="831"/>
      <c r="BC375" s="831"/>
      <c r="BD375" s="831"/>
      <c r="BE375" s="831"/>
      <c r="BF375" s="831"/>
      <c r="BG375" s="831"/>
      <c r="BH375" s="831"/>
      <c r="BI375" s="831"/>
      <c r="BJ375" s="831"/>
      <c r="BK375" s="831"/>
      <c r="BL375" s="831"/>
      <c r="BM375" s="831"/>
      <c r="BN375" s="691"/>
    </row>
    <row r="376" spans="1:66" s="144" customFormat="1">
      <c r="A376" s="994"/>
      <c r="B376" s="994"/>
      <c r="C376" s="236"/>
      <c r="D376" s="236"/>
      <c r="E376" s="236"/>
      <c r="F376" s="371"/>
      <c r="G376" s="865">
        <v>7</v>
      </c>
      <c r="H376" s="859">
        <v>2019</v>
      </c>
      <c r="I376" s="866">
        <v>2020</v>
      </c>
      <c r="J376" s="866">
        <v>2020</v>
      </c>
      <c r="K376" s="621" t="s">
        <v>306</v>
      </c>
      <c r="L376" s="1081">
        <v>0</v>
      </c>
      <c r="M376" s="89">
        <v>400707.07539876283</v>
      </c>
      <c r="N376" s="89">
        <v>0</v>
      </c>
      <c r="O376" s="1082">
        <v>400707.07539876283</v>
      </c>
      <c r="P376" s="598">
        <v>400707.07539876283</v>
      </c>
      <c r="Q376" s="776">
        <v>335585.86718821398</v>
      </c>
      <c r="R376" s="776">
        <v>4166.666666666667</v>
      </c>
      <c r="S376" s="776">
        <v>3489.5177361818937</v>
      </c>
      <c r="T376" s="533">
        <v>4166.666666666667</v>
      </c>
      <c r="U376" s="1086">
        <v>4166.666666666667</v>
      </c>
      <c r="V376" s="8">
        <v>0</v>
      </c>
      <c r="W376" s="1084"/>
      <c r="X376" s="8">
        <v>380336.66666666704</v>
      </c>
      <c r="Y376" s="8"/>
      <c r="Z376" s="8">
        <v>0</v>
      </c>
      <c r="AA376" s="8">
        <v>0</v>
      </c>
      <c r="AB376" s="1130">
        <v>0</v>
      </c>
      <c r="AC376" s="8">
        <v>0</v>
      </c>
      <c r="AD376" s="1130">
        <v>0</v>
      </c>
      <c r="AE376" s="8">
        <v>0</v>
      </c>
      <c r="AF376" s="1130">
        <v>0</v>
      </c>
      <c r="AG376" s="1130">
        <v>96.169698095703069</v>
      </c>
      <c r="AH376" s="1130">
        <v>96.317618510680248</v>
      </c>
      <c r="AI376" s="89">
        <v>400707.07539876283</v>
      </c>
      <c r="AJ376" s="8">
        <v>0</v>
      </c>
      <c r="AK376" s="1130">
        <v>113.14082128906244</v>
      </c>
      <c r="AL376" s="8">
        <v>0</v>
      </c>
      <c r="AM376" s="1081">
        <v>0</v>
      </c>
      <c r="AN376" s="89">
        <v>400707.07539876283</v>
      </c>
      <c r="AO376" s="89"/>
      <c r="AP376" s="1082">
        <v>400707.07539876283</v>
      </c>
      <c r="AQ376" s="831"/>
      <c r="AR376" s="831"/>
      <c r="AS376" s="831"/>
      <c r="AT376" s="831"/>
      <c r="AU376" s="831"/>
      <c r="AV376" s="831"/>
      <c r="AW376" s="831"/>
      <c r="AX376" s="831"/>
      <c r="AY376" s="831"/>
      <c r="AZ376" s="831"/>
      <c r="BA376" s="831"/>
      <c r="BB376" s="831"/>
      <c r="BC376" s="831"/>
      <c r="BD376" s="831"/>
      <c r="BE376" s="831"/>
      <c r="BF376" s="831"/>
      <c r="BG376" s="831"/>
      <c r="BH376" s="831"/>
      <c r="BI376" s="831"/>
      <c r="BJ376" s="831"/>
      <c r="BK376" s="831"/>
      <c r="BL376" s="831"/>
      <c r="BM376" s="831"/>
      <c r="BN376" s="691"/>
    </row>
    <row r="377" spans="1:66" s="144" customFormat="1">
      <c r="A377" s="994"/>
      <c r="B377" s="994"/>
      <c r="C377" s="236"/>
      <c r="D377" s="236"/>
      <c r="E377" s="236"/>
      <c r="F377" s="371"/>
      <c r="G377" s="865">
        <v>8</v>
      </c>
      <c r="H377" s="859">
        <v>2019</v>
      </c>
      <c r="I377" s="866">
        <v>2020</v>
      </c>
      <c r="J377" s="866">
        <v>2020</v>
      </c>
      <c r="K377" s="621" t="s">
        <v>306</v>
      </c>
      <c r="L377" s="1081">
        <v>0</v>
      </c>
      <c r="M377" s="89">
        <v>400707.07539876283</v>
      </c>
      <c r="N377" s="89">
        <v>0</v>
      </c>
      <c r="O377" s="1082">
        <v>400707.07539876283</v>
      </c>
      <c r="P377" s="598">
        <v>400707.07539876283</v>
      </c>
      <c r="Q377" s="776">
        <v>335585.86718821398</v>
      </c>
      <c r="R377" s="776">
        <v>4166.666666666667</v>
      </c>
      <c r="S377" s="776">
        <v>3489.5177361818937</v>
      </c>
      <c r="T377" s="533">
        <v>4166.666666666667</v>
      </c>
      <c r="U377" s="1086">
        <v>4166.666666666667</v>
      </c>
      <c r="V377" s="8">
        <v>0</v>
      </c>
      <c r="W377" s="1084"/>
      <c r="X377" s="8">
        <v>384503.33333333372</v>
      </c>
      <c r="Y377" s="8"/>
      <c r="Z377" s="8">
        <v>0</v>
      </c>
      <c r="AA377" s="8">
        <v>0</v>
      </c>
      <c r="AB377" s="1130">
        <v>0</v>
      </c>
      <c r="AC377" s="8">
        <v>0</v>
      </c>
      <c r="AD377" s="1130">
        <v>0</v>
      </c>
      <c r="AE377" s="8">
        <v>0</v>
      </c>
      <c r="AF377" s="1130">
        <v>0</v>
      </c>
      <c r="AG377" s="1130">
        <v>96.169698095703069</v>
      </c>
      <c r="AH377" s="1130">
        <v>96.317618510680248</v>
      </c>
      <c r="AI377" s="89">
        <v>400707.07539876283</v>
      </c>
      <c r="AJ377" s="8">
        <v>0</v>
      </c>
      <c r="AK377" s="1130">
        <v>113.14082128906244</v>
      </c>
      <c r="AL377" s="8">
        <v>0</v>
      </c>
      <c r="AM377" s="1081">
        <v>0</v>
      </c>
      <c r="AN377" s="89">
        <v>400707.07539876283</v>
      </c>
      <c r="AO377" s="89"/>
      <c r="AP377" s="1082">
        <v>400707.07539876283</v>
      </c>
      <c r="AQ377" s="831"/>
      <c r="AR377" s="831"/>
      <c r="AS377" s="831"/>
      <c r="AT377" s="831"/>
      <c r="AU377" s="831"/>
      <c r="AV377" s="831"/>
      <c r="AW377" s="831"/>
      <c r="AX377" s="831"/>
      <c r="AY377" s="831"/>
      <c r="AZ377" s="831"/>
      <c r="BA377" s="831"/>
      <c r="BB377" s="831"/>
      <c r="BC377" s="831"/>
      <c r="BD377" s="831"/>
      <c r="BE377" s="831"/>
      <c r="BF377" s="831"/>
      <c r="BG377" s="831"/>
      <c r="BH377" s="831"/>
      <c r="BI377" s="831"/>
      <c r="BJ377" s="831"/>
      <c r="BK377" s="831"/>
      <c r="BL377" s="831"/>
      <c r="BM377" s="831"/>
      <c r="BN377" s="691"/>
    </row>
    <row r="378" spans="1:66" s="144" customFormat="1">
      <c r="A378" s="994"/>
      <c r="B378" s="994"/>
      <c r="C378" s="236"/>
      <c r="D378" s="236"/>
      <c r="E378" s="236"/>
      <c r="F378" s="371"/>
      <c r="G378" s="865">
        <v>9</v>
      </c>
      <c r="H378" s="859">
        <v>2019</v>
      </c>
      <c r="I378" s="866">
        <v>2020</v>
      </c>
      <c r="J378" s="866">
        <v>2020</v>
      </c>
      <c r="K378" s="621" t="s">
        <v>306</v>
      </c>
      <c r="L378" s="1081">
        <v>0</v>
      </c>
      <c r="M378" s="89">
        <v>400707.07539876283</v>
      </c>
      <c r="N378" s="89">
        <v>0</v>
      </c>
      <c r="O378" s="1082">
        <v>400707.07539876283</v>
      </c>
      <c r="P378" s="598">
        <v>400707.07539876283</v>
      </c>
      <c r="Q378" s="776">
        <v>335585.86718821398</v>
      </c>
      <c r="R378" s="776">
        <v>4166.666666666667</v>
      </c>
      <c r="S378" s="776">
        <v>3489.5177361818937</v>
      </c>
      <c r="T378" s="533">
        <v>4166.666666666667</v>
      </c>
      <c r="U378" s="1086">
        <v>4166.666666666667</v>
      </c>
      <c r="V378" s="8">
        <v>0</v>
      </c>
      <c r="W378" s="1084"/>
      <c r="X378" s="8">
        <v>388670.00000000041</v>
      </c>
      <c r="Y378" s="8"/>
      <c r="Z378" s="8">
        <v>0</v>
      </c>
      <c r="AA378" s="8">
        <v>0</v>
      </c>
      <c r="AB378" s="1130">
        <v>0</v>
      </c>
      <c r="AC378" s="8">
        <v>0</v>
      </c>
      <c r="AD378" s="1130">
        <v>0</v>
      </c>
      <c r="AE378" s="8">
        <v>0</v>
      </c>
      <c r="AF378" s="1130">
        <v>0</v>
      </c>
      <c r="AG378" s="1130">
        <v>96.169698095703069</v>
      </c>
      <c r="AH378" s="1130">
        <v>96.317618510680248</v>
      </c>
      <c r="AI378" s="89">
        <v>400707.07539876283</v>
      </c>
      <c r="AJ378" s="8">
        <v>0</v>
      </c>
      <c r="AK378" s="1130">
        <v>113.14082128906244</v>
      </c>
      <c r="AL378" s="8">
        <v>0</v>
      </c>
      <c r="AM378" s="1081">
        <v>0</v>
      </c>
      <c r="AN378" s="89">
        <v>400707.07539876283</v>
      </c>
      <c r="AO378" s="89"/>
      <c r="AP378" s="1082">
        <v>400707.07539876283</v>
      </c>
      <c r="AQ378" s="831"/>
      <c r="AR378" s="831"/>
      <c r="AS378" s="831"/>
      <c r="AT378" s="831"/>
      <c r="AU378" s="831"/>
      <c r="AV378" s="831"/>
      <c r="AW378" s="831"/>
      <c r="AX378" s="831"/>
      <c r="AY378" s="831"/>
      <c r="AZ378" s="831"/>
      <c r="BA378" s="831"/>
      <c r="BB378" s="831"/>
      <c r="BC378" s="831"/>
      <c r="BD378" s="831"/>
      <c r="BE378" s="831"/>
      <c r="BF378" s="831"/>
      <c r="BG378" s="831"/>
      <c r="BH378" s="831"/>
      <c r="BI378" s="831"/>
      <c r="BJ378" s="831"/>
      <c r="BK378" s="831"/>
      <c r="BL378" s="831"/>
      <c r="BM378" s="831"/>
      <c r="BN378" s="691"/>
    </row>
    <row r="379" spans="1:66" s="144" customFormat="1">
      <c r="A379" s="994"/>
      <c r="B379" s="994"/>
      <c r="C379" s="236"/>
      <c r="D379" s="236"/>
      <c r="E379" s="236"/>
      <c r="F379" s="371"/>
      <c r="G379" s="865">
        <v>10</v>
      </c>
      <c r="H379" s="859">
        <v>2019</v>
      </c>
      <c r="I379" s="866">
        <v>2020</v>
      </c>
      <c r="J379" s="866">
        <v>2020</v>
      </c>
      <c r="K379" s="621" t="s">
        <v>306</v>
      </c>
      <c r="L379" s="1081">
        <v>0</v>
      </c>
      <c r="M379" s="89">
        <v>400707.07539876283</v>
      </c>
      <c r="N379" s="89">
        <v>0</v>
      </c>
      <c r="O379" s="1082">
        <v>400707.07539876283</v>
      </c>
      <c r="P379" s="598">
        <v>400707.07539876283</v>
      </c>
      <c r="Q379" s="776">
        <v>335585.86718821398</v>
      </c>
      <c r="R379" s="776">
        <v>4166.666666666667</v>
      </c>
      <c r="S379" s="776">
        <v>3489.5177361818937</v>
      </c>
      <c r="T379" s="533">
        <v>4166.666666666667</v>
      </c>
      <c r="U379" s="1086">
        <v>4166.666666666667</v>
      </c>
      <c r="V379" s="8">
        <v>0</v>
      </c>
      <c r="W379" s="1084"/>
      <c r="X379" s="8">
        <v>392836.66666666709</v>
      </c>
      <c r="Y379" s="8"/>
      <c r="Z379" s="8">
        <v>0</v>
      </c>
      <c r="AA379" s="8">
        <v>0</v>
      </c>
      <c r="AB379" s="1130">
        <v>0</v>
      </c>
      <c r="AC379" s="8">
        <v>0</v>
      </c>
      <c r="AD379" s="1130">
        <v>0</v>
      </c>
      <c r="AE379" s="8">
        <v>0</v>
      </c>
      <c r="AF379" s="1130">
        <v>0</v>
      </c>
      <c r="AG379" s="1130">
        <v>96.169698095703069</v>
      </c>
      <c r="AH379" s="1130">
        <v>96.317618510680248</v>
      </c>
      <c r="AI379" s="89">
        <v>400707.07539876283</v>
      </c>
      <c r="AJ379" s="8">
        <v>0</v>
      </c>
      <c r="AK379" s="1130">
        <v>113.14082128906244</v>
      </c>
      <c r="AL379" s="8">
        <v>0</v>
      </c>
      <c r="AM379" s="1081">
        <v>0</v>
      </c>
      <c r="AN379" s="89">
        <v>400707.07539876283</v>
      </c>
      <c r="AO379" s="89"/>
      <c r="AP379" s="1082">
        <v>400707.07539876283</v>
      </c>
      <c r="AQ379" s="831"/>
      <c r="AR379" s="831"/>
      <c r="AS379" s="831"/>
      <c r="AT379" s="831"/>
      <c r="AU379" s="831"/>
      <c r="AV379" s="831"/>
      <c r="AW379" s="831"/>
      <c r="AX379" s="831"/>
      <c r="AY379" s="831"/>
      <c r="AZ379" s="831"/>
      <c r="BA379" s="831"/>
      <c r="BB379" s="831"/>
      <c r="BC379" s="831"/>
      <c r="BD379" s="831"/>
      <c r="BE379" s="831"/>
      <c r="BF379" s="831"/>
      <c r="BG379" s="831"/>
      <c r="BH379" s="831"/>
      <c r="BI379" s="831"/>
      <c r="BJ379" s="831"/>
      <c r="BK379" s="831"/>
      <c r="BL379" s="831"/>
      <c r="BM379" s="831"/>
      <c r="BN379" s="691"/>
    </row>
    <row r="380" spans="1:66" s="144" customFormat="1">
      <c r="A380" s="994"/>
      <c r="B380" s="994"/>
      <c r="C380" s="236"/>
      <c r="D380" s="236"/>
      <c r="E380" s="236"/>
      <c r="F380" s="371"/>
      <c r="G380" s="865">
        <v>11</v>
      </c>
      <c r="H380" s="859">
        <v>2019</v>
      </c>
      <c r="I380" s="866">
        <v>2020</v>
      </c>
      <c r="J380" s="866">
        <v>2020</v>
      </c>
      <c r="K380" s="621" t="s">
        <v>306</v>
      </c>
      <c r="L380" s="1081">
        <v>0</v>
      </c>
      <c r="M380" s="89">
        <v>400707.07539876283</v>
      </c>
      <c r="N380" s="89">
        <v>0</v>
      </c>
      <c r="O380" s="1082">
        <v>400707.07539876283</v>
      </c>
      <c r="P380" s="598">
        <v>400707.07539876283</v>
      </c>
      <c r="Q380" s="776">
        <v>335585.86718821398</v>
      </c>
      <c r="R380" s="776">
        <v>4166.666666666667</v>
      </c>
      <c r="S380" s="776">
        <v>3489.5177361818937</v>
      </c>
      <c r="T380" s="533">
        <v>4166.666666666667</v>
      </c>
      <c r="U380" s="1086">
        <v>4166.666666666667</v>
      </c>
      <c r="V380" s="8">
        <v>0</v>
      </c>
      <c r="W380" s="1084"/>
      <c r="X380" s="8">
        <v>397003.33333333378</v>
      </c>
      <c r="Y380" s="8"/>
      <c r="Z380" s="8">
        <v>0</v>
      </c>
      <c r="AA380" s="8">
        <v>0</v>
      </c>
      <c r="AB380" s="1130">
        <v>0</v>
      </c>
      <c r="AC380" s="8">
        <v>0</v>
      </c>
      <c r="AD380" s="1130">
        <v>0</v>
      </c>
      <c r="AE380" s="8">
        <v>0</v>
      </c>
      <c r="AF380" s="1130">
        <v>0</v>
      </c>
      <c r="AG380" s="1130">
        <v>96.169698095703069</v>
      </c>
      <c r="AH380" s="1130">
        <v>96.317618510680248</v>
      </c>
      <c r="AI380" s="89">
        <v>400707.07539876283</v>
      </c>
      <c r="AJ380" s="8">
        <v>0</v>
      </c>
      <c r="AK380" s="1130">
        <v>113.14082128906244</v>
      </c>
      <c r="AL380" s="8">
        <v>0</v>
      </c>
      <c r="AM380" s="1081">
        <v>0</v>
      </c>
      <c r="AN380" s="89">
        <v>400707.07539876283</v>
      </c>
      <c r="AO380" s="89"/>
      <c r="AP380" s="1082">
        <v>400707.07539876283</v>
      </c>
      <c r="AQ380" s="831"/>
      <c r="AR380" s="831"/>
      <c r="AS380" s="831"/>
      <c r="AT380" s="831"/>
      <c r="AU380" s="831"/>
      <c r="AV380" s="831"/>
      <c r="AW380" s="831"/>
      <c r="AX380" s="831"/>
      <c r="AY380" s="831"/>
      <c r="AZ380" s="831"/>
      <c r="BA380" s="831"/>
      <c r="BB380" s="831"/>
      <c r="BC380" s="831"/>
      <c r="BD380" s="831"/>
      <c r="BE380" s="831"/>
      <c r="BF380" s="831"/>
      <c r="BG380" s="831"/>
      <c r="BH380" s="831"/>
      <c r="BI380" s="831"/>
      <c r="BJ380" s="831"/>
      <c r="BK380" s="831"/>
      <c r="BL380" s="831"/>
      <c r="BM380" s="831"/>
      <c r="BN380" s="691"/>
    </row>
    <row r="381" spans="1:66" s="144" customFormat="1">
      <c r="A381" s="994"/>
      <c r="B381" s="994"/>
      <c r="C381" s="236"/>
      <c r="D381" s="236"/>
      <c r="E381" s="236"/>
      <c r="F381" s="371"/>
      <c r="G381" s="865">
        <v>12</v>
      </c>
      <c r="H381" s="859">
        <v>2019</v>
      </c>
      <c r="I381" s="866">
        <v>2020</v>
      </c>
      <c r="J381" s="866">
        <v>2020</v>
      </c>
      <c r="K381" s="621" t="s">
        <v>306</v>
      </c>
      <c r="L381" s="1081">
        <v>0</v>
      </c>
      <c r="M381" s="89">
        <v>400707.07539876283</v>
      </c>
      <c r="N381" s="89">
        <v>0</v>
      </c>
      <c r="O381" s="1082">
        <v>400707.07539876283</v>
      </c>
      <c r="P381" s="598">
        <v>400707.07539876283</v>
      </c>
      <c r="Q381" s="776">
        <v>335585.86718821398</v>
      </c>
      <c r="R381" s="776">
        <v>4166.666666666667</v>
      </c>
      <c r="S381" s="776">
        <v>3489.5177361818937</v>
      </c>
      <c r="T381" s="533">
        <v>4166.666666666667</v>
      </c>
      <c r="U381" s="1086">
        <v>4166.666666666667</v>
      </c>
      <c r="V381" s="8">
        <v>0</v>
      </c>
      <c r="W381" s="1084"/>
      <c r="X381" s="8">
        <v>401170.00000000047</v>
      </c>
      <c r="Y381" s="8"/>
      <c r="Z381" s="8">
        <v>0</v>
      </c>
      <c r="AA381" s="8">
        <v>0</v>
      </c>
      <c r="AB381" s="1130">
        <v>0</v>
      </c>
      <c r="AC381" s="8">
        <v>0</v>
      </c>
      <c r="AD381" s="1130">
        <v>0</v>
      </c>
      <c r="AE381" s="8">
        <v>0</v>
      </c>
      <c r="AF381" s="1130">
        <v>0</v>
      </c>
      <c r="AG381" s="1130">
        <v>96.169698095703069</v>
      </c>
      <c r="AH381" s="1130">
        <v>96.317618510680248</v>
      </c>
      <c r="AI381" s="89">
        <v>400707.07539876283</v>
      </c>
      <c r="AJ381" s="8">
        <v>0</v>
      </c>
      <c r="AK381" s="1130">
        <v>113.14082128906244</v>
      </c>
      <c r="AL381" s="8">
        <v>0</v>
      </c>
      <c r="AM381" s="1081">
        <v>0</v>
      </c>
      <c r="AN381" s="89">
        <v>400707.07539876283</v>
      </c>
      <c r="AO381" s="89"/>
      <c r="AP381" s="1082">
        <v>400707.07539876283</v>
      </c>
      <c r="AQ381" s="831"/>
      <c r="AR381" s="831"/>
      <c r="AS381" s="831"/>
      <c r="AT381" s="831"/>
      <c r="AU381" s="831"/>
      <c r="AV381" s="831"/>
      <c r="AW381" s="831"/>
      <c r="AX381" s="831"/>
      <c r="AY381" s="831"/>
      <c r="AZ381" s="831"/>
      <c r="BA381" s="831"/>
      <c r="BB381" s="831"/>
      <c r="BC381" s="831"/>
      <c r="BD381" s="831"/>
      <c r="BE381" s="831"/>
      <c r="BF381" s="831"/>
      <c r="BG381" s="831"/>
      <c r="BH381" s="831"/>
      <c r="BI381" s="831"/>
      <c r="BJ381" s="831"/>
      <c r="BK381" s="831"/>
      <c r="BL381" s="831"/>
      <c r="BM381" s="831"/>
      <c r="BN381" s="691"/>
    </row>
    <row r="382" spans="1:66" s="144" customFormat="1">
      <c r="A382" s="994"/>
      <c r="B382" s="994"/>
      <c r="C382" s="236"/>
      <c r="D382" s="236"/>
      <c r="E382" s="236"/>
      <c r="F382" s="371"/>
      <c r="G382" s="865">
        <v>1</v>
      </c>
      <c r="H382" s="859">
        <v>2020</v>
      </c>
      <c r="I382" s="866">
        <v>2020</v>
      </c>
      <c r="J382" s="866">
        <v>2020</v>
      </c>
      <c r="K382" s="621" t="s">
        <v>306</v>
      </c>
      <c r="L382" s="1081">
        <v>471420.08870442689</v>
      </c>
      <c r="M382" s="89">
        <v>471420.08870442689</v>
      </c>
      <c r="N382" s="89">
        <v>0</v>
      </c>
      <c r="O382" s="1082">
        <v>471420.08870442689</v>
      </c>
      <c r="P382" s="598">
        <v>471420.08870442689</v>
      </c>
      <c r="Q382" s="776">
        <v>394806.90257436939</v>
      </c>
      <c r="R382" s="776">
        <v>0</v>
      </c>
      <c r="S382" s="776">
        <v>0</v>
      </c>
      <c r="T382" s="533">
        <v>0</v>
      </c>
      <c r="U382" s="1086">
        <v>0</v>
      </c>
      <c r="V382" s="8">
        <v>4166.666666666667</v>
      </c>
      <c r="W382" s="1084"/>
      <c r="X382" s="8">
        <v>397003.33333333378</v>
      </c>
      <c r="Y382" s="8"/>
      <c r="Z382" s="8">
        <v>0</v>
      </c>
      <c r="AA382" s="8">
        <v>0</v>
      </c>
      <c r="AB382" s="1130">
        <v>0</v>
      </c>
      <c r="AC382" s="8">
        <v>0</v>
      </c>
      <c r="AD382" s="1130">
        <v>0</v>
      </c>
      <c r="AE382" s="8">
        <v>0</v>
      </c>
      <c r="AF382" s="1130">
        <v>0</v>
      </c>
      <c r="AG382" s="1130">
        <v>96.169698095703069</v>
      </c>
      <c r="AH382" s="1130">
        <v>96.317618510680248</v>
      </c>
      <c r="AI382" s="89">
        <v>0</v>
      </c>
      <c r="AJ382" s="8">
        <v>0</v>
      </c>
      <c r="AK382" s="1130">
        <v>113.14082128906244</v>
      </c>
      <c r="AL382" s="8">
        <v>471420.08870442689</v>
      </c>
      <c r="AM382" s="1081">
        <v>471420.08870442689</v>
      </c>
      <c r="AN382" s="89">
        <v>471420.08870442689</v>
      </c>
      <c r="AO382" s="89"/>
      <c r="AP382" s="1082">
        <v>471420.08870442689</v>
      </c>
      <c r="AQ382" s="831"/>
      <c r="AR382" s="831"/>
      <c r="AS382" s="831"/>
      <c r="AT382" s="831"/>
      <c r="AU382" s="831"/>
      <c r="AV382" s="831"/>
      <c r="AW382" s="831"/>
      <c r="AX382" s="831"/>
      <c r="AY382" s="831"/>
      <c r="AZ382" s="831"/>
      <c r="BA382" s="831"/>
      <c r="BB382" s="831"/>
      <c r="BC382" s="831"/>
      <c r="BD382" s="831"/>
      <c r="BE382" s="831"/>
      <c r="BF382" s="831"/>
      <c r="BG382" s="831"/>
      <c r="BH382" s="831"/>
      <c r="BI382" s="831"/>
      <c r="BJ382" s="831"/>
      <c r="BK382" s="831"/>
      <c r="BL382" s="831"/>
      <c r="BM382" s="831"/>
      <c r="BN382" s="691"/>
    </row>
    <row r="383" spans="1:66" s="144" customFormat="1">
      <c r="A383" s="994"/>
      <c r="B383" s="994"/>
      <c r="C383" s="236"/>
      <c r="D383" s="236"/>
      <c r="E383" s="236"/>
      <c r="F383" s="371"/>
      <c r="G383" s="865">
        <v>2</v>
      </c>
      <c r="H383" s="859">
        <v>2020</v>
      </c>
      <c r="I383" s="866">
        <v>2020</v>
      </c>
      <c r="J383" s="866">
        <v>2020</v>
      </c>
      <c r="K383" s="621" t="s">
        <v>306</v>
      </c>
      <c r="L383" s="1081">
        <v>471420.08870442689</v>
      </c>
      <c r="M383" s="89">
        <v>471420.08870442689</v>
      </c>
      <c r="N383" s="89">
        <v>0</v>
      </c>
      <c r="O383" s="1082">
        <v>471420.08870442689</v>
      </c>
      <c r="P383" s="598">
        <v>471420.08870442689</v>
      </c>
      <c r="Q383" s="776">
        <v>394806.90257436939</v>
      </c>
      <c r="R383" s="776">
        <v>0</v>
      </c>
      <c r="S383" s="776">
        <v>0</v>
      </c>
      <c r="T383" s="533">
        <v>0</v>
      </c>
      <c r="U383" s="1086">
        <v>0</v>
      </c>
      <c r="V383" s="8">
        <v>4166.666666666667</v>
      </c>
      <c r="W383" s="1084"/>
      <c r="X383" s="8">
        <v>392836.66666666709</v>
      </c>
      <c r="Y383" s="8"/>
      <c r="Z383" s="8">
        <v>0</v>
      </c>
      <c r="AA383" s="8">
        <v>0</v>
      </c>
      <c r="AB383" s="1130">
        <v>0</v>
      </c>
      <c r="AC383" s="8">
        <v>0</v>
      </c>
      <c r="AD383" s="1130">
        <v>0</v>
      </c>
      <c r="AE383" s="8">
        <v>0</v>
      </c>
      <c r="AF383" s="1130">
        <v>0</v>
      </c>
      <c r="AG383" s="1130">
        <v>96.169698095703069</v>
      </c>
      <c r="AH383" s="1130">
        <v>96.317618510680248</v>
      </c>
      <c r="AI383" s="89">
        <v>0</v>
      </c>
      <c r="AJ383" s="8">
        <v>0</v>
      </c>
      <c r="AK383" s="1130">
        <v>113.14082128906244</v>
      </c>
      <c r="AL383" s="8">
        <v>471420.08870442689</v>
      </c>
      <c r="AM383" s="1081">
        <v>471420.08870442689</v>
      </c>
      <c r="AN383" s="89">
        <v>471420.08870442689</v>
      </c>
      <c r="AO383" s="89"/>
      <c r="AP383" s="1082">
        <v>471420.08870442689</v>
      </c>
      <c r="AQ383" s="831"/>
      <c r="AR383" s="831"/>
      <c r="AS383" s="831"/>
      <c r="AT383" s="831"/>
      <c r="AU383" s="831"/>
      <c r="AV383" s="831"/>
      <c r="AW383" s="831"/>
      <c r="AX383" s="831"/>
      <c r="AY383" s="831"/>
      <c r="AZ383" s="831"/>
      <c r="BA383" s="831"/>
      <c r="BB383" s="831"/>
      <c r="BC383" s="831"/>
      <c r="BD383" s="831"/>
      <c r="BE383" s="831"/>
      <c r="BF383" s="831"/>
      <c r="BG383" s="831"/>
      <c r="BH383" s="831"/>
      <c r="BI383" s="831"/>
      <c r="BJ383" s="831"/>
      <c r="BK383" s="831"/>
      <c r="BL383" s="831"/>
      <c r="BM383" s="831"/>
      <c r="BN383" s="691"/>
    </row>
    <row r="384" spans="1:66" s="144" customFormat="1">
      <c r="A384" s="994"/>
      <c r="B384" s="994"/>
      <c r="C384" s="236"/>
      <c r="D384" s="236"/>
      <c r="E384" s="236"/>
      <c r="F384" s="371"/>
      <c r="G384" s="865">
        <v>3</v>
      </c>
      <c r="H384" s="859">
        <v>2020</v>
      </c>
      <c r="I384" s="866">
        <v>2020</v>
      </c>
      <c r="J384" s="866">
        <v>2020</v>
      </c>
      <c r="K384" s="621" t="s">
        <v>306</v>
      </c>
      <c r="L384" s="1081">
        <v>471420.08870442689</v>
      </c>
      <c r="M384" s="89">
        <v>471420.08870442689</v>
      </c>
      <c r="N384" s="89">
        <v>0</v>
      </c>
      <c r="O384" s="1082">
        <v>471420.08870442689</v>
      </c>
      <c r="P384" s="598">
        <v>471420.08870442689</v>
      </c>
      <c r="Q384" s="776">
        <v>394806.90257436939</v>
      </c>
      <c r="R384" s="776">
        <v>0</v>
      </c>
      <c r="S384" s="776">
        <v>0</v>
      </c>
      <c r="T384" s="533">
        <v>0</v>
      </c>
      <c r="U384" s="1086">
        <v>0</v>
      </c>
      <c r="V384" s="8">
        <v>4166.666666666667</v>
      </c>
      <c r="W384" s="1084"/>
      <c r="X384" s="8">
        <v>388670.00000000041</v>
      </c>
      <c r="Y384" s="8"/>
      <c r="Z384" s="8">
        <v>0</v>
      </c>
      <c r="AA384" s="8">
        <v>0</v>
      </c>
      <c r="AB384" s="1130">
        <v>0</v>
      </c>
      <c r="AC384" s="8">
        <v>0</v>
      </c>
      <c r="AD384" s="1130">
        <v>0</v>
      </c>
      <c r="AE384" s="8">
        <v>0</v>
      </c>
      <c r="AF384" s="1130">
        <v>0</v>
      </c>
      <c r="AG384" s="1130">
        <v>96.169698095703069</v>
      </c>
      <c r="AH384" s="1130">
        <v>96.317618510680248</v>
      </c>
      <c r="AI384" s="89">
        <v>0</v>
      </c>
      <c r="AJ384" s="8">
        <v>0</v>
      </c>
      <c r="AK384" s="1130">
        <v>113.14082128906244</v>
      </c>
      <c r="AL384" s="8">
        <v>471420.08870442689</v>
      </c>
      <c r="AM384" s="1081">
        <v>471420.08870442689</v>
      </c>
      <c r="AN384" s="89">
        <v>471420.08870442689</v>
      </c>
      <c r="AO384" s="89"/>
      <c r="AP384" s="1082">
        <v>471420.08870442689</v>
      </c>
      <c r="AQ384" s="831"/>
      <c r="AR384" s="831"/>
      <c r="AS384" s="831"/>
      <c r="AT384" s="831"/>
      <c r="AU384" s="831"/>
      <c r="AV384" s="831"/>
      <c r="AW384" s="831"/>
      <c r="AX384" s="831"/>
      <c r="AY384" s="831"/>
      <c r="AZ384" s="831"/>
      <c r="BA384" s="831"/>
      <c r="BB384" s="831"/>
      <c r="BC384" s="831"/>
      <c r="BD384" s="831"/>
      <c r="BE384" s="831"/>
      <c r="BF384" s="831"/>
      <c r="BG384" s="831"/>
      <c r="BH384" s="831"/>
      <c r="BI384" s="831"/>
      <c r="BJ384" s="831"/>
      <c r="BK384" s="831"/>
      <c r="BL384" s="831"/>
      <c r="BM384" s="831"/>
      <c r="BN384" s="691"/>
    </row>
    <row r="385" spans="1:66" s="144" customFormat="1">
      <c r="A385" s="994"/>
      <c r="B385" s="994"/>
      <c r="C385" s="236"/>
      <c r="D385" s="236"/>
      <c r="E385" s="236"/>
      <c r="F385" s="371"/>
      <c r="G385" s="865">
        <v>4</v>
      </c>
      <c r="H385" s="859">
        <v>2020</v>
      </c>
      <c r="I385" s="866">
        <v>2020</v>
      </c>
      <c r="J385" s="866">
        <v>2021</v>
      </c>
      <c r="K385" s="621" t="s">
        <v>306</v>
      </c>
      <c r="L385" s="1081">
        <v>471420.08870442689</v>
      </c>
      <c r="M385" s="89">
        <v>471420.08870442689</v>
      </c>
      <c r="N385" s="89">
        <v>0</v>
      </c>
      <c r="O385" s="1082">
        <v>471420.08870442689</v>
      </c>
      <c r="P385" s="598">
        <v>471420.08870442689</v>
      </c>
      <c r="Q385" s="776">
        <v>383307.67240230035</v>
      </c>
      <c r="R385" s="776">
        <v>0</v>
      </c>
      <c r="S385" s="776">
        <v>0</v>
      </c>
      <c r="T385" s="533">
        <v>0</v>
      </c>
      <c r="U385" s="1086">
        <v>0</v>
      </c>
      <c r="V385" s="8">
        <v>4166.666666666667</v>
      </c>
      <c r="W385" s="1084"/>
      <c r="X385" s="8">
        <v>384503.33333333372</v>
      </c>
      <c r="Y385" s="8"/>
      <c r="Z385" s="8">
        <v>0</v>
      </c>
      <c r="AA385" s="8">
        <v>0</v>
      </c>
      <c r="AB385" s="1130">
        <v>0</v>
      </c>
      <c r="AC385" s="8">
        <v>0</v>
      </c>
      <c r="AD385" s="1130">
        <v>0</v>
      </c>
      <c r="AE385" s="8">
        <v>0</v>
      </c>
      <c r="AF385" s="1130">
        <v>0</v>
      </c>
      <c r="AG385" s="1130">
        <v>96.169698095703069</v>
      </c>
      <c r="AH385" s="1130">
        <v>96.317618510680248</v>
      </c>
      <c r="AI385" s="89">
        <v>0</v>
      </c>
      <c r="AJ385" s="8">
        <v>0</v>
      </c>
      <c r="AK385" s="1130">
        <v>113.14082128906244</v>
      </c>
      <c r="AL385" s="8">
        <v>471420.08870442689</v>
      </c>
      <c r="AM385" s="1081">
        <v>471420.08870442689</v>
      </c>
      <c r="AN385" s="89">
        <v>471420.08870442689</v>
      </c>
      <c r="AO385" s="89"/>
      <c r="AP385" s="1082">
        <v>471420.08870442689</v>
      </c>
      <c r="AQ385" s="831"/>
      <c r="AR385" s="831"/>
      <c r="AS385" s="831"/>
      <c r="AT385" s="831"/>
      <c r="AU385" s="831"/>
      <c r="AV385" s="831"/>
      <c r="AW385" s="831"/>
      <c r="AX385" s="831"/>
      <c r="AY385" s="831"/>
      <c r="AZ385" s="831"/>
      <c r="BA385" s="831"/>
      <c r="BB385" s="831"/>
      <c r="BC385" s="831"/>
      <c r="BD385" s="831"/>
      <c r="BE385" s="831"/>
      <c r="BF385" s="831"/>
      <c r="BG385" s="831"/>
      <c r="BH385" s="831"/>
      <c r="BI385" s="831"/>
      <c r="BJ385" s="831"/>
      <c r="BK385" s="831"/>
      <c r="BL385" s="831"/>
      <c r="BM385" s="831"/>
      <c r="BN385" s="691"/>
    </row>
    <row r="386" spans="1:66" s="144" customFormat="1">
      <c r="A386" s="994"/>
      <c r="B386" s="994"/>
      <c r="C386" s="236"/>
      <c r="D386" s="236"/>
      <c r="E386" s="236"/>
      <c r="F386" s="371"/>
      <c r="G386" s="865">
        <v>5</v>
      </c>
      <c r="H386" s="859">
        <v>2020</v>
      </c>
      <c r="I386" s="866">
        <v>2020</v>
      </c>
      <c r="J386" s="866">
        <v>2021</v>
      </c>
      <c r="K386" s="621" t="s">
        <v>306</v>
      </c>
      <c r="L386" s="1081">
        <v>471420.08870442689</v>
      </c>
      <c r="M386" s="89">
        <v>471420.08870442689</v>
      </c>
      <c r="N386" s="89">
        <v>0</v>
      </c>
      <c r="O386" s="1082">
        <v>471420.08870442689</v>
      </c>
      <c r="P386" s="598">
        <v>471420.08870442689</v>
      </c>
      <c r="Q386" s="776">
        <v>383307.67240230035</v>
      </c>
      <c r="R386" s="776">
        <v>0</v>
      </c>
      <c r="S386" s="776">
        <v>0</v>
      </c>
      <c r="T386" s="533">
        <v>0</v>
      </c>
      <c r="U386" s="1086">
        <v>0</v>
      </c>
      <c r="V386" s="8">
        <v>4166.666666666667</v>
      </c>
      <c r="W386" s="1084"/>
      <c r="X386" s="8">
        <v>380336.66666666704</v>
      </c>
      <c r="Y386" s="8"/>
      <c r="Z386" s="8">
        <v>0</v>
      </c>
      <c r="AA386" s="8">
        <v>0</v>
      </c>
      <c r="AB386" s="1130">
        <v>0</v>
      </c>
      <c r="AC386" s="8">
        <v>0</v>
      </c>
      <c r="AD386" s="1130">
        <v>0</v>
      </c>
      <c r="AE386" s="8">
        <v>0</v>
      </c>
      <c r="AF386" s="1130">
        <v>0</v>
      </c>
      <c r="AG386" s="1130">
        <v>96.169698095703069</v>
      </c>
      <c r="AH386" s="1130">
        <v>96.317618510680248</v>
      </c>
      <c r="AI386" s="89">
        <v>0</v>
      </c>
      <c r="AJ386" s="8">
        <v>0</v>
      </c>
      <c r="AK386" s="1130">
        <v>113.14082128906244</v>
      </c>
      <c r="AL386" s="8">
        <v>471420.08870442689</v>
      </c>
      <c r="AM386" s="1081">
        <v>471420.08870442689</v>
      </c>
      <c r="AN386" s="89">
        <v>471420.08870442689</v>
      </c>
      <c r="AO386" s="89"/>
      <c r="AP386" s="1082">
        <v>471420.08870442689</v>
      </c>
      <c r="AQ386" s="831"/>
      <c r="AR386" s="831"/>
      <c r="AS386" s="831"/>
      <c r="AT386" s="831"/>
      <c r="AU386" s="831"/>
      <c r="AV386" s="831"/>
      <c r="AW386" s="831"/>
      <c r="AX386" s="831"/>
      <c r="AY386" s="831"/>
      <c r="AZ386" s="831"/>
      <c r="BA386" s="831"/>
      <c r="BB386" s="831"/>
      <c r="BC386" s="831"/>
      <c r="BD386" s="831"/>
      <c r="BE386" s="831"/>
      <c r="BF386" s="831"/>
      <c r="BG386" s="831"/>
      <c r="BH386" s="831"/>
      <c r="BI386" s="831"/>
      <c r="BJ386" s="831"/>
      <c r="BK386" s="831"/>
      <c r="BL386" s="831"/>
      <c r="BM386" s="831"/>
      <c r="BN386" s="691"/>
    </row>
    <row r="387" spans="1:66" s="144" customFormat="1">
      <c r="A387" s="994"/>
      <c r="B387" s="994"/>
      <c r="C387" s="236"/>
      <c r="D387" s="236"/>
      <c r="E387" s="236"/>
      <c r="F387" s="371"/>
      <c r="G387" s="865">
        <v>6</v>
      </c>
      <c r="H387" s="859">
        <v>2020</v>
      </c>
      <c r="I387" s="866">
        <v>2020</v>
      </c>
      <c r="J387" s="866">
        <v>2021</v>
      </c>
      <c r="K387" s="621" t="s">
        <v>306</v>
      </c>
      <c r="L387" s="1081">
        <v>471420.08870442689</v>
      </c>
      <c r="M387" s="89">
        <v>471420.08870442689</v>
      </c>
      <c r="N387" s="89">
        <v>0</v>
      </c>
      <c r="O387" s="1082">
        <v>471420.08870442689</v>
      </c>
      <c r="P387" s="598">
        <v>471420.08870442689</v>
      </c>
      <c r="Q387" s="776">
        <v>383307.67240230035</v>
      </c>
      <c r="R387" s="776">
        <v>0</v>
      </c>
      <c r="S387" s="776">
        <v>0</v>
      </c>
      <c r="T387" s="533">
        <v>0</v>
      </c>
      <c r="U387" s="1086">
        <v>0</v>
      </c>
      <c r="V387" s="8">
        <v>4166.666666666667</v>
      </c>
      <c r="W387" s="1084"/>
      <c r="X387" s="8">
        <v>376170.00000000035</v>
      </c>
      <c r="Y387" s="8"/>
      <c r="Z387" s="8">
        <v>0</v>
      </c>
      <c r="AA387" s="8">
        <v>0</v>
      </c>
      <c r="AB387" s="1130">
        <v>0</v>
      </c>
      <c r="AC387" s="8">
        <v>0</v>
      </c>
      <c r="AD387" s="1130">
        <v>0</v>
      </c>
      <c r="AE387" s="8">
        <v>0</v>
      </c>
      <c r="AF387" s="1130">
        <v>0</v>
      </c>
      <c r="AG387" s="1130">
        <v>96.169698095703069</v>
      </c>
      <c r="AH387" s="1130">
        <v>96.317618510680248</v>
      </c>
      <c r="AI387" s="89">
        <v>0</v>
      </c>
      <c r="AJ387" s="8">
        <v>0</v>
      </c>
      <c r="AK387" s="1130">
        <v>113.14082128906244</v>
      </c>
      <c r="AL387" s="8">
        <v>471420.08870442689</v>
      </c>
      <c r="AM387" s="1081">
        <v>471420.08870442689</v>
      </c>
      <c r="AN387" s="89">
        <v>471420.08870442689</v>
      </c>
      <c r="AO387" s="89"/>
      <c r="AP387" s="1082">
        <v>471420.08870442689</v>
      </c>
      <c r="AQ387" s="831"/>
      <c r="AR387" s="831"/>
      <c r="AS387" s="831"/>
      <c r="AT387" s="831"/>
      <c r="AU387" s="831"/>
      <c r="AV387" s="831"/>
      <c r="AW387" s="831"/>
      <c r="AX387" s="831"/>
      <c r="AY387" s="831"/>
      <c r="AZ387" s="831"/>
      <c r="BA387" s="831"/>
      <c r="BB387" s="831"/>
      <c r="BC387" s="831"/>
      <c r="BD387" s="831"/>
      <c r="BE387" s="831"/>
      <c r="BF387" s="831"/>
      <c r="BG387" s="831"/>
      <c r="BH387" s="831"/>
      <c r="BI387" s="831"/>
      <c r="BJ387" s="831"/>
      <c r="BK387" s="831"/>
      <c r="BL387" s="831"/>
      <c r="BM387" s="831"/>
      <c r="BN387" s="691"/>
    </row>
    <row r="388" spans="1:66" s="144" customFormat="1">
      <c r="A388" s="994"/>
      <c r="B388" s="994"/>
      <c r="C388" s="236"/>
      <c r="D388" s="236"/>
      <c r="E388" s="236"/>
      <c r="F388" s="371"/>
      <c r="G388" s="865">
        <v>7</v>
      </c>
      <c r="H388" s="859">
        <v>2020</v>
      </c>
      <c r="I388" s="866">
        <v>2021</v>
      </c>
      <c r="J388" s="866">
        <v>2021</v>
      </c>
      <c r="K388" s="621" t="s">
        <v>306</v>
      </c>
      <c r="L388" s="1081">
        <v>483205.59092203749</v>
      </c>
      <c r="M388" s="89">
        <v>483205.59092203749</v>
      </c>
      <c r="N388" s="89">
        <v>0</v>
      </c>
      <c r="O388" s="1082">
        <v>483205.59092203749</v>
      </c>
      <c r="P388" s="598">
        <v>483205.59092203749</v>
      </c>
      <c r="Q388" s="776">
        <v>392890.36421235779</v>
      </c>
      <c r="R388" s="776">
        <v>0</v>
      </c>
      <c r="S388" s="776">
        <v>0</v>
      </c>
      <c r="T388" s="533">
        <v>0</v>
      </c>
      <c r="U388" s="1086">
        <v>0</v>
      </c>
      <c r="V388" s="8">
        <v>4166.666666666667</v>
      </c>
      <c r="W388" s="1084"/>
      <c r="X388" s="8">
        <v>372003.33333333366</v>
      </c>
      <c r="Y388" s="8"/>
      <c r="Z388" s="8">
        <v>0</v>
      </c>
      <c r="AA388" s="8">
        <v>0</v>
      </c>
      <c r="AB388" s="1130">
        <v>0</v>
      </c>
      <c r="AC388" s="8">
        <v>0</v>
      </c>
      <c r="AD388" s="1130">
        <v>0</v>
      </c>
      <c r="AE388" s="8">
        <v>0</v>
      </c>
      <c r="AF388" s="1130">
        <v>0</v>
      </c>
      <c r="AG388" s="1130">
        <v>98.573940548095635</v>
      </c>
      <c r="AH388" s="1130">
        <v>98.755910631904072</v>
      </c>
      <c r="AI388" s="89">
        <v>0</v>
      </c>
      <c r="AJ388" s="8">
        <v>0</v>
      </c>
      <c r="AK388" s="1130">
        <v>115.96934182128899</v>
      </c>
      <c r="AL388" s="8">
        <v>483205.59092203749</v>
      </c>
      <c r="AM388" s="1081">
        <v>483205.59092203749</v>
      </c>
      <c r="AN388" s="89">
        <v>483205.59092203749</v>
      </c>
      <c r="AO388" s="89"/>
      <c r="AP388" s="1082">
        <v>483205.59092203749</v>
      </c>
      <c r="AQ388" s="831"/>
      <c r="AR388" s="831"/>
      <c r="AS388" s="831"/>
      <c r="AT388" s="831"/>
      <c r="AU388" s="831"/>
      <c r="AV388" s="831"/>
      <c r="AW388" s="831"/>
      <c r="AX388" s="831"/>
      <c r="AY388" s="831"/>
      <c r="AZ388" s="831"/>
      <c r="BA388" s="831"/>
      <c r="BB388" s="831"/>
      <c r="BC388" s="831"/>
      <c r="BD388" s="831"/>
      <c r="BE388" s="831"/>
      <c r="BF388" s="831"/>
      <c r="BG388" s="831"/>
      <c r="BH388" s="831"/>
      <c r="BI388" s="831"/>
      <c r="BJ388" s="831"/>
      <c r="BK388" s="831"/>
      <c r="BL388" s="831"/>
      <c r="BM388" s="831"/>
      <c r="BN388" s="691"/>
    </row>
    <row r="389" spans="1:66" s="144" customFormat="1">
      <c r="A389" s="994"/>
      <c r="B389" s="994"/>
      <c r="C389" s="236"/>
      <c r="D389" s="236"/>
      <c r="E389" s="236"/>
      <c r="F389" s="371"/>
      <c r="G389" s="865">
        <v>8</v>
      </c>
      <c r="H389" s="859">
        <v>2020</v>
      </c>
      <c r="I389" s="866">
        <v>2021</v>
      </c>
      <c r="J389" s="866">
        <v>2021</v>
      </c>
      <c r="K389" s="621" t="s">
        <v>306</v>
      </c>
      <c r="L389" s="1081">
        <v>483205.59092203749</v>
      </c>
      <c r="M389" s="89">
        <v>483205.59092203749</v>
      </c>
      <c r="N389" s="89">
        <v>0</v>
      </c>
      <c r="O389" s="1082">
        <v>483205.59092203749</v>
      </c>
      <c r="P389" s="598">
        <v>483205.59092203749</v>
      </c>
      <c r="Q389" s="776">
        <v>392890.36421235779</v>
      </c>
      <c r="R389" s="776">
        <v>0</v>
      </c>
      <c r="S389" s="776">
        <v>0</v>
      </c>
      <c r="T389" s="533">
        <v>0</v>
      </c>
      <c r="U389" s="1086">
        <v>0</v>
      </c>
      <c r="V389" s="8">
        <v>4166.666666666667</v>
      </c>
      <c r="W389" s="1084"/>
      <c r="X389" s="8">
        <v>367836.66666666698</v>
      </c>
      <c r="Y389" s="8"/>
      <c r="Z389" s="8">
        <v>0</v>
      </c>
      <c r="AA389" s="8">
        <v>0</v>
      </c>
      <c r="AB389" s="1130">
        <v>0</v>
      </c>
      <c r="AC389" s="8">
        <v>0</v>
      </c>
      <c r="AD389" s="1130">
        <v>0</v>
      </c>
      <c r="AE389" s="8">
        <v>0</v>
      </c>
      <c r="AF389" s="1130">
        <v>0</v>
      </c>
      <c r="AG389" s="1130">
        <v>98.573940548095635</v>
      </c>
      <c r="AH389" s="1130">
        <v>98.755910631904072</v>
      </c>
      <c r="AI389" s="89">
        <v>0</v>
      </c>
      <c r="AJ389" s="8">
        <v>0</v>
      </c>
      <c r="AK389" s="1130">
        <v>115.96934182128899</v>
      </c>
      <c r="AL389" s="8">
        <v>483205.59092203749</v>
      </c>
      <c r="AM389" s="1081">
        <v>483205.59092203749</v>
      </c>
      <c r="AN389" s="89">
        <v>483205.59092203749</v>
      </c>
      <c r="AO389" s="89"/>
      <c r="AP389" s="1082">
        <v>483205.59092203749</v>
      </c>
      <c r="AQ389" s="831"/>
      <c r="AR389" s="831"/>
      <c r="AS389" s="831"/>
      <c r="AT389" s="831"/>
      <c r="AU389" s="831"/>
      <c r="AV389" s="831"/>
      <c r="AW389" s="831"/>
      <c r="AX389" s="831"/>
      <c r="AY389" s="831"/>
      <c r="AZ389" s="831"/>
      <c r="BA389" s="831"/>
      <c r="BB389" s="831"/>
      <c r="BC389" s="831"/>
      <c r="BD389" s="831"/>
      <c r="BE389" s="831"/>
      <c r="BF389" s="831"/>
      <c r="BG389" s="831"/>
      <c r="BH389" s="831"/>
      <c r="BI389" s="831"/>
      <c r="BJ389" s="831"/>
      <c r="BK389" s="831"/>
      <c r="BL389" s="831"/>
      <c r="BM389" s="831"/>
      <c r="BN389" s="691"/>
    </row>
    <row r="390" spans="1:66" s="144" customFormat="1">
      <c r="A390" s="994"/>
      <c r="B390" s="994"/>
      <c r="C390" s="236"/>
      <c r="D390" s="236"/>
      <c r="E390" s="236"/>
      <c r="F390" s="371"/>
      <c r="G390" s="865">
        <v>9</v>
      </c>
      <c r="H390" s="859">
        <v>2020</v>
      </c>
      <c r="I390" s="866">
        <v>2021</v>
      </c>
      <c r="J390" s="866">
        <v>2021</v>
      </c>
      <c r="K390" s="621" t="s">
        <v>306</v>
      </c>
      <c r="L390" s="1081">
        <v>483205.59092203749</v>
      </c>
      <c r="M390" s="89">
        <v>483205.59092203749</v>
      </c>
      <c r="N390" s="89">
        <v>0</v>
      </c>
      <c r="O390" s="1082">
        <v>483205.59092203749</v>
      </c>
      <c r="P390" s="598">
        <v>483205.59092203749</v>
      </c>
      <c r="Q390" s="776">
        <v>392890.36421235779</v>
      </c>
      <c r="R390" s="776">
        <v>0</v>
      </c>
      <c r="S390" s="776">
        <v>0</v>
      </c>
      <c r="T390" s="533">
        <v>0</v>
      </c>
      <c r="U390" s="1086">
        <v>0</v>
      </c>
      <c r="V390" s="8">
        <v>4166.666666666667</v>
      </c>
      <c r="W390" s="1084"/>
      <c r="X390" s="8">
        <v>363670.00000000029</v>
      </c>
      <c r="Y390" s="8"/>
      <c r="Z390" s="8">
        <v>0</v>
      </c>
      <c r="AA390" s="8">
        <v>0</v>
      </c>
      <c r="AB390" s="1130">
        <v>0</v>
      </c>
      <c r="AC390" s="8">
        <v>0</v>
      </c>
      <c r="AD390" s="1130">
        <v>0</v>
      </c>
      <c r="AE390" s="8">
        <v>0</v>
      </c>
      <c r="AF390" s="1130">
        <v>0</v>
      </c>
      <c r="AG390" s="1130">
        <v>98.573940548095635</v>
      </c>
      <c r="AH390" s="1130">
        <v>98.755910631904072</v>
      </c>
      <c r="AI390" s="89">
        <v>0</v>
      </c>
      <c r="AJ390" s="8">
        <v>0</v>
      </c>
      <c r="AK390" s="1130">
        <v>115.96934182128899</v>
      </c>
      <c r="AL390" s="8">
        <v>483205.59092203749</v>
      </c>
      <c r="AM390" s="1081">
        <v>483205.59092203749</v>
      </c>
      <c r="AN390" s="89">
        <v>483205.59092203749</v>
      </c>
      <c r="AO390" s="89"/>
      <c r="AP390" s="1082">
        <v>483205.59092203749</v>
      </c>
      <c r="AQ390" s="831"/>
      <c r="AR390" s="831"/>
      <c r="AS390" s="831"/>
      <c r="AT390" s="831"/>
      <c r="AU390" s="831"/>
      <c r="AV390" s="831"/>
      <c r="AW390" s="831"/>
      <c r="AX390" s="831"/>
      <c r="AY390" s="831"/>
      <c r="AZ390" s="831"/>
      <c r="BA390" s="831"/>
      <c r="BB390" s="831"/>
      <c r="BC390" s="831"/>
      <c r="BD390" s="831"/>
      <c r="BE390" s="831"/>
      <c r="BF390" s="831"/>
      <c r="BG390" s="831"/>
      <c r="BH390" s="831"/>
      <c r="BI390" s="831"/>
      <c r="BJ390" s="831"/>
      <c r="BK390" s="831"/>
      <c r="BL390" s="831"/>
      <c r="BM390" s="831"/>
      <c r="BN390" s="691"/>
    </row>
    <row r="391" spans="1:66" s="144" customFormat="1">
      <c r="A391" s="994"/>
      <c r="B391" s="994"/>
      <c r="C391" s="236"/>
      <c r="D391" s="236"/>
      <c r="E391" s="236"/>
      <c r="F391" s="371"/>
      <c r="G391" s="865">
        <v>10</v>
      </c>
      <c r="H391" s="859">
        <v>2020</v>
      </c>
      <c r="I391" s="866">
        <v>2021</v>
      </c>
      <c r="J391" s="866">
        <v>2021</v>
      </c>
      <c r="K391" s="621" t="s">
        <v>306</v>
      </c>
      <c r="L391" s="1081">
        <v>483205.59092203749</v>
      </c>
      <c r="M391" s="89">
        <v>483205.59092203749</v>
      </c>
      <c r="N391" s="89">
        <v>0</v>
      </c>
      <c r="O391" s="1082">
        <v>483205.59092203749</v>
      </c>
      <c r="P391" s="598">
        <v>483205.59092203749</v>
      </c>
      <c r="Q391" s="776">
        <v>392890.36421235779</v>
      </c>
      <c r="R391" s="776">
        <v>0</v>
      </c>
      <c r="S391" s="776">
        <v>0</v>
      </c>
      <c r="T391" s="533">
        <v>0</v>
      </c>
      <c r="U391" s="1086">
        <v>0</v>
      </c>
      <c r="V391" s="8">
        <v>4166.666666666667</v>
      </c>
      <c r="W391" s="1084"/>
      <c r="X391" s="8">
        <v>359503.3333333336</v>
      </c>
      <c r="Y391" s="8"/>
      <c r="Z391" s="8">
        <v>0</v>
      </c>
      <c r="AA391" s="8">
        <v>0</v>
      </c>
      <c r="AB391" s="1130">
        <v>0</v>
      </c>
      <c r="AC391" s="8">
        <v>0</v>
      </c>
      <c r="AD391" s="1130">
        <v>0</v>
      </c>
      <c r="AE391" s="8">
        <v>0</v>
      </c>
      <c r="AF391" s="1130">
        <v>0</v>
      </c>
      <c r="AG391" s="1130">
        <v>98.573940548095635</v>
      </c>
      <c r="AH391" s="1130">
        <v>98.755910631904072</v>
      </c>
      <c r="AI391" s="89">
        <v>0</v>
      </c>
      <c r="AJ391" s="8">
        <v>0</v>
      </c>
      <c r="AK391" s="1130">
        <v>115.96934182128899</v>
      </c>
      <c r="AL391" s="8">
        <v>483205.59092203749</v>
      </c>
      <c r="AM391" s="1081">
        <v>483205.59092203749</v>
      </c>
      <c r="AN391" s="89">
        <v>483205.59092203749</v>
      </c>
      <c r="AO391" s="89"/>
      <c r="AP391" s="1082">
        <v>483205.59092203749</v>
      </c>
      <c r="AQ391" s="831"/>
      <c r="AR391" s="831"/>
      <c r="AS391" s="831"/>
      <c r="AT391" s="831"/>
      <c r="AU391" s="831"/>
      <c r="AV391" s="831"/>
      <c r="AW391" s="831"/>
      <c r="AX391" s="831"/>
      <c r="AY391" s="831"/>
      <c r="AZ391" s="831"/>
      <c r="BA391" s="831"/>
      <c r="BB391" s="831"/>
      <c r="BC391" s="831"/>
      <c r="BD391" s="831"/>
      <c r="BE391" s="831"/>
      <c r="BF391" s="831"/>
      <c r="BG391" s="831"/>
      <c r="BH391" s="831"/>
      <c r="BI391" s="831"/>
      <c r="BJ391" s="831"/>
      <c r="BK391" s="831"/>
      <c r="BL391" s="831"/>
      <c r="BM391" s="831"/>
      <c r="BN391" s="691"/>
    </row>
    <row r="392" spans="1:66" s="144" customFormat="1">
      <c r="A392" s="994"/>
      <c r="B392" s="994"/>
      <c r="C392" s="236"/>
      <c r="D392" s="236"/>
      <c r="E392" s="236"/>
      <c r="F392" s="371"/>
      <c r="G392" s="865">
        <v>11</v>
      </c>
      <c r="H392" s="859">
        <v>2020</v>
      </c>
      <c r="I392" s="866">
        <v>2021</v>
      </c>
      <c r="J392" s="866">
        <v>2021</v>
      </c>
      <c r="K392" s="621" t="s">
        <v>306</v>
      </c>
      <c r="L392" s="1081">
        <v>483205.59092203749</v>
      </c>
      <c r="M392" s="89">
        <v>483205.59092203749</v>
      </c>
      <c r="N392" s="89">
        <v>0</v>
      </c>
      <c r="O392" s="1082">
        <v>483205.59092203749</v>
      </c>
      <c r="P392" s="598">
        <v>483205.59092203749</v>
      </c>
      <c r="Q392" s="776">
        <v>392890.36421235779</v>
      </c>
      <c r="R392" s="776">
        <v>0</v>
      </c>
      <c r="S392" s="776">
        <v>0</v>
      </c>
      <c r="T392" s="533">
        <v>0</v>
      </c>
      <c r="U392" s="1086">
        <v>0</v>
      </c>
      <c r="V392" s="8">
        <v>4166.666666666667</v>
      </c>
      <c r="W392" s="1084"/>
      <c r="X392" s="8">
        <v>355336.66666666692</v>
      </c>
      <c r="Y392" s="8"/>
      <c r="Z392" s="8">
        <v>0</v>
      </c>
      <c r="AA392" s="8">
        <v>0</v>
      </c>
      <c r="AB392" s="1130">
        <v>0</v>
      </c>
      <c r="AC392" s="8">
        <v>0</v>
      </c>
      <c r="AD392" s="1130">
        <v>0</v>
      </c>
      <c r="AE392" s="8">
        <v>0</v>
      </c>
      <c r="AF392" s="1130">
        <v>0</v>
      </c>
      <c r="AG392" s="1130">
        <v>98.573940548095635</v>
      </c>
      <c r="AH392" s="1130">
        <v>98.755910631904072</v>
      </c>
      <c r="AI392" s="89">
        <v>0</v>
      </c>
      <c r="AJ392" s="8">
        <v>0</v>
      </c>
      <c r="AK392" s="1130">
        <v>115.96934182128899</v>
      </c>
      <c r="AL392" s="8">
        <v>483205.59092203749</v>
      </c>
      <c r="AM392" s="1081">
        <v>483205.59092203749</v>
      </c>
      <c r="AN392" s="89">
        <v>483205.59092203749</v>
      </c>
      <c r="AO392" s="89"/>
      <c r="AP392" s="1082">
        <v>483205.59092203749</v>
      </c>
      <c r="AQ392" s="831"/>
      <c r="AR392" s="831"/>
      <c r="AS392" s="831"/>
      <c r="AT392" s="831"/>
      <c r="AU392" s="831"/>
      <c r="AV392" s="831"/>
      <c r="AW392" s="831"/>
      <c r="AX392" s="831"/>
      <c r="AY392" s="831"/>
      <c r="AZ392" s="831"/>
      <c r="BA392" s="831"/>
      <c r="BB392" s="831"/>
      <c r="BC392" s="831"/>
      <c r="BD392" s="831"/>
      <c r="BE392" s="831"/>
      <c r="BF392" s="831"/>
      <c r="BG392" s="831"/>
      <c r="BH392" s="831"/>
      <c r="BI392" s="831"/>
      <c r="BJ392" s="831"/>
      <c r="BK392" s="831"/>
      <c r="BL392" s="831"/>
      <c r="BM392" s="831"/>
      <c r="BN392" s="691"/>
    </row>
    <row r="393" spans="1:66" s="144" customFormat="1">
      <c r="A393" s="994"/>
      <c r="B393" s="994"/>
      <c r="C393" s="236"/>
      <c r="D393" s="236"/>
      <c r="E393" s="236"/>
      <c r="F393" s="371"/>
      <c r="G393" s="865">
        <v>12</v>
      </c>
      <c r="H393" s="859">
        <v>2020</v>
      </c>
      <c r="I393" s="866">
        <v>2021</v>
      </c>
      <c r="J393" s="866">
        <v>2021</v>
      </c>
      <c r="K393" s="621" t="s">
        <v>306</v>
      </c>
      <c r="L393" s="1081">
        <v>483205.59092203749</v>
      </c>
      <c r="M393" s="89">
        <v>483205.59092203749</v>
      </c>
      <c r="N393" s="89">
        <v>0</v>
      </c>
      <c r="O393" s="1082">
        <v>483205.59092203749</v>
      </c>
      <c r="P393" s="598">
        <v>483205.59092203749</v>
      </c>
      <c r="Q393" s="776">
        <v>392890.36421235779</v>
      </c>
      <c r="R393" s="776">
        <v>0</v>
      </c>
      <c r="S393" s="776">
        <v>0</v>
      </c>
      <c r="T393" s="533">
        <v>0</v>
      </c>
      <c r="U393" s="1086">
        <v>0</v>
      </c>
      <c r="V393" s="8">
        <v>4166.666666666667</v>
      </c>
      <c r="W393" s="1084"/>
      <c r="X393" s="8">
        <v>351170.00000000023</v>
      </c>
      <c r="Y393" s="8"/>
      <c r="Z393" s="8">
        <v>0</v>
      </c>
      <c r="AA393" s="8">
        <v>0</v>
      </c>
      <c r="AB393" s="1130">
        <v>0</v>
      </c>
      <c r="AC393" s="8">
        <v>0</v>
      </c>
      <c r="AD393" s="1130">
        <v>0</v>
      </c>
      <c r="AE393" s="8">
        <v>0</v>
      </c>
      <c r="AF393" s="1130">
        <v>0</v>
      </c>
      <c r="AG393" s="1130">
        <v>98.573940548095635</v>
      </c>
      <c r="AH393" s="1130">
        <v>98.755910631904072</v>
      </c>
      <c r="AI393" s="89">
        <v>0</v>
      </c>
      <c r="AJ393" s="8">
        <v>0</v>
      </c>
      <c r="AK393" s="1130">
        <v>115.96934182128899</v>
      </c>
      <c r="AL393" s="8">
        <v>483205.59092203749</v>
      </c>
      <c r="AM393" s="1081">
        <v>483205.59092203749</v>
      </c>
      <c r="AN393" s="89">
        <v>483205.59092203749</v>
      </c>
      <c r="AO393" s="89"/>
      <c r="AP393" s="1082">
        <v>483205.59092203749</v>
      </c>
      <c r="AQ393" s="831"/>
      <c r="AR393" s="831"/>
      <c r="AS393" s="831"/>
      <c r="AT393" s="831"/>
      <c r="AU393" s="831"/>
      <c r="AV393" s="831"/>
      <c r="AW393" s="831"/>
      <c r="AX393" s="831"/>
      <c r="AY393" s="831"/>
      <c r="AZ393" s="831"/>
      <c r="BA393" s="831"/>
      <c r="BB393" s="831"/>
      <c r="BC393" s="831"/>
      <c r="BD393" s="831"/>
      <c r="BE393" s="831"/>
      <c r="BF393" s="831"/>
      <c r="BG393" s="831"/>
      <c r="BH393" s="831"/>
      <c r="BI393" s="831"/>
      <c r="BJ393" s="831"/>
      <c r="BK393" s="831"/>
      <c r="BL393" s="831"/>
      <c r="BM393" s="831"/>
      <c r="BN393" s="691"/>
    </row>
    <row r="394" spans="1:66" s="144" customFormat="1">
      <c r="A394" s="994"/>
      <c r="B394" s="994"/>
      <c r="C394" s="236"/>
      <c r="D394" s="236"/>
      <c r="E394" s="236"/>
      <c r="F394" s="371"/>
      <c r="G394" s="865">
        <v>1</v>
      </c>
      <c r="H394" s="859">
        <v>2021</v>
      </c>
      <c r="I394" s="866">
        <v>2021</v>
      </c>
      <c r="J394" s="866">
        <v>2021</v>
      </c>
      <c r="K394" s="621" t="s">
        <v>306</v>
      </c>
      <c r="L394" s="1081">
        <v>0</v>
      </c>
      <c r="M394" s="89">
        <v>410724.75228373182</v>
      </c>
      <c r="N394" s="89">
        <v>0</v>
      </c>
      <c r="O394" s="1082">
        <v>410724.75228373182</v>
      </c>
      <c r="P394" s="598">
        <v>410724.75228373182</v>
      </c>
      <c r="Q394" s="776">
        <v>333956.80958050408</v>
      </c>
      <c r="R394" s="776">
        <v>4166.666666666667</v>
      </c>
      <c r="S394" s="776">
        <v>3387.8812972639744</v>
      </c>
      <c r="T394" s="533">
        <v>4166.666666666667</v>
      </c>
      <c r="U394" s="1086">
        <v>4166.666666666667</v>
      </c>
      <c r="V394" s="8">
        <v>0</v>
      </c>
      <c r="W394" s="1084"/>
      <c r="X394" s="8">
        <v>355336.66666666692</v>
      </c>
      <c r="Y394" s="8"/>
      <c r="Z394" s="8">
        <v>0</v>
      </c>
      <c r="AA394" s="8">
        <v>0</v>
      </c>
      <c r="AB394" s="1130">
        <v>0</v>
      </c>
      <c r="AC394" s="8">
        <v>0</v>
      </c>
      <c r="AD394" s="1130">
        <v>0</v>
      </c>
      <c r="AE394" s="8">
        <v>0</v>
      </c>
      <c r="AF394" s="1130">
        <v>0</v>
      </c>
      <c r="AG394" s="1130">
        <v>98.573940548095635</v>
      </c>
      <c r="AH394" s="1130">
        <v>98.755910631904072</v>
      </c>
      <c r="AI394" s="89">
        <v>410724.75228373182</v>
      </c>
      <c r="AJ394" s="8">
        <v>0</v>
      </c>
      <c r="AK394" s="1130">
        <v>115.96934182128899</v>
      </c>
      <c r="AL394" s="8">
        <v>0</v>
      </c>
      <c r="AM394" s="1081">
        <v>0</v>
      </c>
      <c r="AN394" s="89">
        <v>410724.75228373182</v>
      </c>
      <c r="AO394" s="89"/>
      <c r="AP394" s="1082">
        <v>410724.75228373182</v>
      </c>
      <c r="AQ394" s="831"/>
      <c r="AR394" s="831"/>
      <c r="AS394" s="831"/>
      <c r="AT394" s="831"/>
      <c r="AU394" s="831"/>
      <c r="AV394" s="831"/>
      <c r="AW394" s="831"/>
      <c r="AX394" s="831"/>
      <c r="AY394" s="831"/>
      <c r="AZ394" s="831"/>
      <c r="BA394" s="831"/>
      <c r="BB394" s="831"/>
      <c r="BC394" s="831"/>
      <c r="BD394" s="831"/>
      <c r="BE394" s="831"/>
      <c r="BF394" s="831"/>
      <c r="BG394" s="831"/>
      <c r="BH394" s="831"/>
      <c r="BI394" s="831"/>
      <c r="BJ394" s="831"/>
      <c r="BK394" s="831"/>
      <c r="BL394" s="831"/>
      <c r="BM394" s="831"/>
      <c r="BN394" s="691"/>
    </row>
    <row r="395" spans="1:66" s="144" customFormat="1">
      <c r="A395" s="994"/>
      <c r="B395" s="994"/>
      <c r="C395" s="236"/>
      <c r="D395" s="236"/>
      <c r="E395" s="236"/>
      <c r="F395" s="371"/>
      <c r="G395" s="865">
        <v>2</v>
      </c>
      <c r="H395" s="859">
        <v>2021</v>
      </c>
      <c r="I395" s="866">
        <v>2021</v>
      </c>
      <c r="J395" s="866">
        <v>2021</v>
      </c>
      <c r="K395" s="621" t="s">
        <v>306</v>
      </c>
      <c r="L395" s="1081">
        <v>0</v>
      </c>
      <c r="M395" s="89">
        <v>410724.75228373182</v>
      </c>
      <c r="N395" s="89">
        <v>0</v>
      </c>
      <c r="O395" s="1082">
        <v>410724.75228373182</v>
      </c>
      <c r="P395" s="598">
        <v>410724.75228373182</v>
      </c>
      <c r="Q395" s="776">
        <v>333956.80958050408</v>
      </c>
      <c r="R395" s="776">
        <v>4166.666666666667</v>
      </c>
      <c r="S395" s="776">
        <v>3387.8812972639744</v>
      </c>
      <c r="T395" s="533">
        <v>4166.666666666667</v>
      </c>
      <c r="U395" s="1086">
        <v>4166.666666666667</v>
      </c>
      <c r="V395" s="8">
        <v>0</v>
      </c>
      <c r="W395" s="1084"/>
      <c r="X395" s="8">
        <v>359503.3333333336</v>
      </c>
      <c r="Y395" s="8"/>
      <c r="Z395" s="8">
        <v>0</v>
      </c>
      <c r="AA395" s="8">
        <v>0</v>
      </c>
      <c r="AB395" s="1130">
        <v>0</v>
      </c>
      <c r="AC395" s="8">
        <v>0</v>
      </c>
      <c r="AD395" s="1130">
        <v>0</v>
      </c>
      <c r="AE395" s="8">
        <v>0</v>
      </c>
      <c r="AF395" s="1130">
        <v>0</v>
      </c>
      <c r="AG395" s="1130">
        <v>98.573940548095635</v>
      </c>
      <c r="AH395" s="1130">
        <v>98.755910631904072</v>
      </c>
      <c r="AI395" s="89">
        <v>410724.75228373182</v>
      </c>
      <c r="AJ395" s="8">
        <v>0</v>
      </c>
      <c r="AK395" s="1130">
        <v>115.96934182128899</v>
      </c>
      <c r="AL395" s="8">
        <v>0</v>
      </c>
      <c r="AM395" s="1081">
        <v>0</v>
      </c>
      <c r="AN395" s="89">
        <v>410724.75228373182</v>
      </c>
      <c r="AO395" s="89"/>
      <c r="AP395" s="1082">
        <v>410724.75228373182</v>
      </c>
      <c r="AQ395" s="831"/>
      <c r="AR395" s="831"/>
      <c r="AS395" s="831"/>
      <c r="AT395" s="831"/>
      <c r="AU395" s="831"/>
      <c r="AV395" s="831"/>
      <c r="AW395" s="831"/>
      <c r="AX395" s="831"/>
      <c r="AY395" s="831"/>
      <c r="AZ395" s="831"/>
      <c r="BA395" s="831"/>
      <c r="BB395" s="831"/>
      <c r="BC395" s="831"/>
      <c r="BD395" s="831"/>
      <c r="BE395" s="831"/>
      <c r="BF395" s="831"/>
      <c r="BG395" s="831"/>
      <c r="BH395" s="831"/>
      <c r="BI395" s="831"/>
      <c r="BJ395" s="831"/>
      <c r="BK395" s="831"/>
      <c r="BL395" s="831"/>
      <c r="BM395" s="831"/>
      <c r="BN395" s="691"/>
    </row>
    <row r="396" spans="1:66" s="144" customFormat="1">
      <c r="A396" s="994"/>
      <c r="B396" s="994"/>
      <c r="C396" s="236"/>
      <c r="D396" s="236"/>
      <c r="E396" s="236"/>
      <c r="F396" s="371"/>
      <c r="G396" s="865">
        <v>3</v>
      </c>
      <c r="H396" s="859">
        <v>2021</v>
      </c>
      <c r="I396" s="866">
        <v>2021</v>
      </c>
      <c r="J396" s="866">
        <v>2021</v>
      </c>
      <c r="K396" s="621" t="s">
        <v>306</v>
      </c>
      <c r="L396" s="1081">
        <v>0</v>
      </c>
      <c r="M396" s="89">
        <v>410724.75228373182</v>
      </c>
      <c r="N396" s="89">
        <v>0</v>
      </c>
      <c r="O396" s="1082">
        <v>410724.75228373182</v>
      </c>
      <c r="P396" s="598">
        <v>410724.75228373182</v>
      </c>
      <c r="Q396" s="776">
        <v>333956.80958050408</v>
      </c>
      <c r="R396" s="776">
        <v>4166.666666666667</v>
      </c>
      <c r="S396" s="776">
        <v>3387.8812972639744</v>
      </c>
      <c r="T396" s="533">
        <v>4166.666666666667</v>
      </c>
      <c r="U396" s="1086">
        <v>4166.666666666667</v>
      </c>
      <c r="V396" s="8">
        <v>0</v>
      </c>
      <c r="W396" s="1084"/>
      <c r="X396" s="8">
        <v>363670.00000000029</v>
      </c>
      <c r="Y396" s="8"/>
      <c r="Z396" s="8">
        <v>0</v>
      </c>
      <c r="AA396" s="8">
        <v>0</v>
      </c>
      <c r="AB396" s="1130">
        <v>0</v>
      </c>
      <c r="AC396" s="8">
        <v>0</v>
      </c>
      <c r="AD396" s="1130">
        <v>0</v>
      </c>
      <c r="AE396" s="8">
        <v>0</v>
      </c>
      <c r="AF396" s="1130">
        <v>0</v>
      </c>
      <c r="AG396" s="1130">
        <v>98.573940548095635</v>
      </c>
      <c r="AH396" s="1130">
        <v>98.755910631904072</v>
      </c>
      <c r="AI396" s="89">
        <v>410724.75228373182</v>
      </c>
      <c r="AJ396" s="8">
        <v>0</v>
      </c>
      <c r="AK396" s="1130">
        <v>115.96934182128899</v>
      </c>
      <c r="AL396" s="8">
        <v>0</v>
      </c>
      <c r="AM396" s="1081">
        <v>0</v>
      </c>
      <c r="AN396" s="89">
        <v>410724.75228373182</v>
      </c>
      <c r="AO396" s="89"/>
      <c r="AP396" s="1082">
        <v>410724.75228373182</v>
      </c>
      <c r="AQ396" s="831"/>
      <c r="AR396" s="831"/>
      <c r="AS396" s="831"/>
      <c r="AT396" s="831"/>
      <c r="AU396" s="831"/>
      <c r="AV396" s="831"/>
      <c r="AW396" s="831"/>
      <c r="AX396" s="831"/>
      <c r="AY396" s="831"/>
      <c r="AZ396" s="831"/>
      <c r="BA396" s="831"/>
      <c r="BB396" s="831"/>
      <c r="BC396" s="831"/>
      <c r="BD396" s="831"/>
      <c r="BE396" s="831"/>
      <c r="BF396" s="831"/>
      <c r="BG396" s="831"/>
      <c r="BH396" s="831"/>
      <c r="BI396" s="831"/>
      <c r="BJ396" s="831"/>
      <c r="BK396" s="831"/>
      <c r="BL396" s="831"/>
      <c r="BM396" s="831"/>
      <c r="BN396" s="691"/>
    </row>
    <row r="397" spans="1:66" s="144" customFormat="1">
      <c r="A397" s="994"/>
      <c r="B397" s="994"/>
      <c r="C397" s="236"/>
      <c r="D397" s="236"/>
      <c r="E397" s="236"/>
      <c r="F397" s="371"/>
      <c r="G397" s="865">
        <v>4</v>
      </c>
      <c r="H397" s="859">
        <v>2021</v>
      </c>
      <c r="I397" s="866">
        <v>2021</v>
      </c>
      <c r="J397" s="866">
        <v>2022</v>
      </c>
      <c r="K397" s="621" t="s">
        <v>306</v>
      </c>
      <c r="L397" s="1081">
        <v>0</v>
      </c>
      <c r="M397" s="89">
        <v>410724.75228373182</v>
      </c>
      <c r="N397" s="89">
        <v>0</v>
      </c>
      <c r="O397" s="1082">
        <v>410724.75228373182</v>
      </c>
      <c r="P397" s="598">
        <v>410724.75228373182</v>
      </c>
      <c r="Q397" s="776">
        <v>324229.91221408168</v>
      </c>
      <c r="R397" s="776">
        <v>4166.666666666667</v>
      </c>
      <c r="S397" s="776">
        <v>3289.2051429747326</v>
      </c>
      <c r="T397" s="533">
        <v>4166.666666666667</v>
      </c>
      <c r="U397" s="1086">
        <v>4166.666666666667</v>
      </c>
      <c r="V397" s="8">
        <v>0</v>
      </c>
      <c r="W397" s="1084"/>
      <c r="X397" s="8">
        <v>367836.66666666698</v>
      </c>
      <c r="Y397" s="8"/>
      <c r="Z397" s="8">
        <v>0</v>
      </c>
      <c r="AA397" s="8">
        <v>0</v>
      </c>
      <c r="AB397" s="1130">
        <v>0</v>
      </c>
      <c r="AC397" s="8">
        <v>0</v>
      </c>
      <c r="AD397" s="1130">
        <v>0</v>
      </c>
      <c r="AE397" s="8">
        <v>0</v>
      </c>
      <c r="AF397" s="1130">
        <v>0</v>
      </c>
      <c r="AG397" s="1130">
        <v>98.573940548095635</v>
      </c>
      <c r="AH397" s="1130">
        <v>98.755910631904072</v>
      </c>
      <c r="AI397" s="89">
        <v>410724.75228373182</v>
      </c>
      <c r="AJ397" s="8">
        <v>0</v>
      </c>
      <c r="AK397" s="1130">
        <v>115.96934182128899</v>
      </c>
      <c r="AL397" s="8">
        <v>0</v>
      </c>
      <c r="AM397" s="1081">
        <v>0</v>
      </c>
      <c r="AN397" s="89">
        <v>410724.75228373182</v>
      </c>
      <c r="AO397" s="89"/>
      <c r="AP397" s="1082">
        <v>410724.75228373182</v>
      </c>
      <c r="AQ397" s="831"/>
      <c r="AR397" s="831"/>
      <c r="AS397" s="831"/>
      <c r="AT397" s="831"/>
      <c r="AU397" s="831"/>
      <c r="AV397" s="831"/>
      <c r="AW397" s="831"/>
      <c r="AX397" s="831"/>
      <c r="AY397" s="831"/>
      <c r="AZ397" s="831"/>
      <c r="BA397" s="831"/>
      <c r="BB397" s="831"/>
      <c r="BC397" s="831"/>
      <c r="BD397" s="831"/>
      <c r="BE397" s="831"/>
      <c r="BF397" s="831"/>
      <c r="BG397" s="831"/>
      <c r="BH397" s="831"/>
      <c r="BI397" s="831"/>
      <c r="BJ397" s="831"/>
      <c r="BK397" s="831"/>
      <c r="BL397" s="831"/>
      <c r="BM397" s="831"/>
      <c r="BN397" s="691"/>
    </row>
    <row r="398" spans="1:66" s="144" customFormat="1">
      <c r="A398" s="994"/>
      <c r="B398" s="994"/>
      <c r="C398" s="236"/>
      <c r="D398" s="236"/>
      <c r="E398" s="236"/>
      <c r="F398" s="371"/>
      <c r="G398" s="865">
        <v>5</v>
      </c>
      <c r="H398" s="859">
        <v>2021</v>
      </c>
      <c r="I398" s="866">
        <v>2021</v>
      </c>
      <c r="J398" s="866">
        <v>2022</v>
      </c>
      <c r="K398" s="621" t="s">
        <v>306</v>
      </c>
      <c r="L398" s="1081">
        <v>0</v>
      </c>
      <c r="M398" s="89">
        <v>410724.75228373182</v>
      </c>
      <c r="N398" s="89">
        <v>0</v>
      </c>
      <c r="O398" s="1082">
        <v>410724.75228373182</v>
      </c>
      <c r="P398" s="598">
        <v>410724.75228373182</v>
      </c>
      <c r="Q398" s="776">
        <v>324229.91221408168</v>
      </c>
      <c r="R398" s="776">
        <v>4166.666666666667</v>
      </c>
      <c r="S398" s="776">
        <v>3289.2051429747326</v>
      </c>
      <c r="T398" s="533">
        <v>4166.666666666667</v>
      </c>
      <c r="U398" s="1086">
        <v>4166.666666666667</v>
      </c>
      <c r="V398" s="8">
        <v>0</v>
      </c>
      <c r="W398" s="1084"/>
      <c r="X398" s="8">
        <v>372003.33333333366</v>
      </c>
      <c r="Y398" s="8"/>
      <c r="Z398" s="8">
        <v>0</v>
      </c>
      <c r="AA398" s="8">
        <v>0</v>
      </c>
      <c r="AB398" s="1130">
        <v>0</v>
      </c>
      <c r="AC398" s="8">
        <v>0</v>
      </c>
      <c r="AD398" s="1130">
        <v>0</v>
      </c>
      <c r="AE398" s="8">
        <v>0</v>
      </c>
      <c r="AF398" s="1130">
        <v>0</v>
      </c>
      <c r="AG398" s="1130">
        <v>98.573940548095635</v>
      </c>
      <c r="AH398" s="1130">
        <v>98.755910631904072</v>
      </c>
      <c r="AI398" s="89">
        <v>410724.75228373182</v>
      </c>
      <c r="AJ398" s="8">
        <v>0</v>
      </c>
      <c r="AK398" s="1130">
        <v>115.96934182128899</v>
      </c>
      <c r="AL398" s="8">
        <v>0</v>
      </c>
      <c r="AM398" s="1081">
        <v>0</v>
      </c>
      <c r="AN398" s="89">
        <v>410724.75228373182</v>
      </c>
      <c r="AO398" s="89"/>
      <c r="AP398" s="1082">
        <v>410724.75228373182</v>
      </c>
      <c r="AQ398" s="831"/>
      <c r="AR398" s="831"/>
      <c r="AS398" s="831"/>
      <c r="AT398" s="831"/>
      <c r="AU398" s="831"/>
      <c r="AV398" s="831"/>
      <c r="AW398" s="831"/>
      <c r="AX398" s="831"/>
      <c r="AY398" s="831"/>
      <c r="AZ398" s="831"/>
      <c r="BA398" s="831"/>
      <c r="BB398" s="831"/>
      <c r="BC398" s="831"/>
      <c r="BD398" s="831"/>
      <c r="BE398" s="831"/>
      <c r="BF398" s="831"/>
      <c r="BG398" s="831"/>
      <c r="BH398" s="831"/>
      <c r="BI398" s="831"/>
      <c r="BJ398" s="831"/>
      <c r="BK398" s="831"/>
      <c r="BL398" s="831"/>
      <c r="BM398" s="831"/>
      <c r="BN398" s="691"/>
    </row>
    <row r="399" spans="1:66" s="144" customFormat="1">
      <c r="A399" s="994"/>
      <c r="B399" s="994"/>
      <c r="C399" s="236"/>
      <c r="D399" s="236"/>
      <c r="E399" s="236"/>
      <c r="F399" s="371"/>
      <c r="G399" s="865">
        <v>6</v>
      </c>
      <c r="H399" s="859">
        <v>2021</v>
      </c>
      <c r="I399" s="866">
        <v>2021</v>
      </c>
      <c r="J399" s="866">
        <v>2022</v>
      </c>
      <c r="K399" s="621" t="s">
        <v>306</v>
      </c>
      <c r="L399" s="1081">
        <v>0</v>
      </c>
      <c r="M399" s="89">
        <v>410724.75228373182</v>
      </c>
      <c r="N399" s="89">
        <v>0</v>
      </c>
      <c r="O399" s="1082">
        <v>410724.75228373182</v>
      </c>
      <c r="P399" s="598">
        <v>410724.75228373182</v>
      </c>
      <c r="Q399" s="776">
        <v>324229.91221408168</v>
      </c>
      <c r="R399" s="776">
        <v>4166.666666666667</v>
      </c>
      <c r="S399" s="776">
        <v>3289.2051429747326</v>
      </c>
      <c r="T399" s="533">
        <v>4166.666666666667</v>
      </c>
      <c r="U399" s="1086">
        <v>4166.666666666667</v>
      </c>
      <c r="V399" s="8">
        <v>0</v>
      </c>
      <c r="W399" s="1084"/>
      <c r="X399" s="8">
        <v>376170.00000000035</v>
      </c>
      <c r="Y399" s="8"/>
      <c r="Z399" s="8">
        <v>0</v>
      </c>
      <c r="AA399" s="8">
        <v>0</v>
      </c>
      <c r="AB399" s="1130">
        <v>0</v>
      </c>
      <c r="AC399" s="8">
        <v>0</v>
      </c>
      <c r="AD399" s="1130">
        <v>0</v>
      </c>
      <c r="AE399" s="8">
        <v>0</v>
      </c>
      <c r="AF399" s="1130">
        <v>0</v>
      </c>
      <c r="AG399" s="1130">
        <v>98.573940548095635</v>
      </c>
      <c r="AH399" s="1130">
        <v>98.755910631904072</v>
      </c>
      <c r="AI399" s="89">
        <v>410724.75228373182</v>
      </c>
      <c r="AJ399" s="8">
        <v>0</v>
      </c>
      <c r="AK399" s="1130">
        <v>115.96934182128899</v>
      </c>
      <c r="AL399" s="8">
        <v>0</v>
      </c>
      <c r="AM399" s="1081">
        <v>0</v>
      </c>
      <c r="AN399" s="89">
        <v>410724.75228373182</v>
      </c>
      <c r="AO399" s="89"/>
      <c r="AP399" s="1082">
        <v>410724.75228373182</v>
      </c>
      <c r="AQ399" s="831"/>
      <c r="AR399" s="831"/>
      <c r="AS399" s="831"/>
      <c r="AT399" s="831"/>
      <c r="AU399" s="831"/>
      <c r="AV399" s="831"/>
      <c r="AW399" s="831"/>
      <c r="AX399" s="831"/>
      <c r="AY399" s="831"/>
      <c r="AZ399" s="831"/>
      <c r="BA399" s="831"/>
      <c r="BB399" s="831"/>
      <c r="BC399" s="831"/>
      <c r="BD399" s="831"/>
      <c r="BE399" s="831"/>
      <c r="BF399" s="831"/>
      <c r="BG399" s="831"/>
      <c r="BH399" s="831"/>
      <c r="BI399" s="831"/>
      <c r="BJ399" s="831"/>
      <c r="BK399" s="831"/>
      <c r="BL399" s="831"/>
      <c r="BM399" s="831"/>
      <c r="BN399" s="691"/>
    </row>
    <row r="400" spans="1:66" s="144" customFormat="1">
      <c r="A400" s="994"/>
      <c r="B400" s="994"/>
      <c r="C400" s="236"/>
      <c r="D400" s="236"/>
      <c r="E400" s="236"/>
      <c r="F400" s="371"/>
      <c r="G400" s="865">
        <v>7</v>
      </c>
      <c r="H400" s="859">
        <v>2021</v>
      </c>
      <c r="I400" s="866">
        <v>2022</v>
      </c>
      <c r="J400" s="866">
        <v>2022</v>
      </c>
      <c r="K400" s="621" t="s">
        <v>306</v>
      </c>
      <c r="L400" s="1081">
        <v>0</v>
      </c>
      <c r="M400" s="89">
        <v>420992.87109082507</v>
      </c>
      <c r="N400" s="89">
        <v>0</v>
      </c>
      <c r="O400" s="1082">
        <v>420992.87109082507</v>
      </c>
      <c r="P400" s="598">
        <v>420992.87109082507</v>
      </c>
      <c r="Q400" s="776">
        <v>332335.66001943365</v>
      </c>
      <c r="R400" s="776">
        <v>4166.666666666667</v>
      </c>
      <c r="S400" s="776">
        <v>3289.2051429747326</v>
      </c>
      <c r="T400" s="533">
        <v>4166.666666666667</v>
      </c>
      <c r="U400" s="1086">
        <v>4166.666666666667</v>
      </c>
      <c r="V400" s="8">
        <v>0</v>
      </c>
      <c r="W400" s="1084"/>
      <c r="X400" s="8">
        <v>380336.66666666704</v>
      </c>
      <c r="Y400" s="8"/>
      <c r="Z400" s="8">
        <v>0</v>
      </c>
      <c r="AA400" s="8">
        <v>0</v>
      </c>
      <c r="AB400" s="1130">
        <v>0</v>
      </c>
      <c r="AC400" s="8">
        <v>0</v>
      </c>
      <c r="AD400" s="1130">
        <v>0</v>
      </c>
      <c r="AE400" s="8">
        <v>0</v>
      </c>
      <c r="AF400" s="1130">
        <v>0</v>
      </c>
      <c r="AG400" s="1130">
        <v>101.03828906179801</v>
      </c>
      <c r="AH400" s="1130">
        <v>101.25592841205045</v>
      </c>
      <c r="AI400" s="89">
        <v>420992.87109082507</v>
      </c>
      <c r="AJ400" s="8">
        <v>0</v>
      </c>
      <c r="AK400" s="1130">
        <v>118.8685753668212</v>
      </c>
      <c r="AL400" s="8">
        <v>0</v>
      </c>
      <c r="AM400" s="1081">
        <v>0</v>
      </c>
      <c r="AN400" s="89">
        <v>420992.87109082507</v>
      </c>
      <c r="AO400" s="89"/>
      <c r="AP400" s="1082">
        <v>420992.87109082507</v>
      </c>
      <c r="AQ400" s="831"/>
      <c r="AR400" s="831"/>
      <c r="AS400" s="831"/>
      <c r="AT400" s="831"/>
      <c r="AU400" s="831"/>
      <c r="AV400" s="831"/>
      <c r="AW400" s="831"/>
      <c r="AX400" s="831"/>
      <c r="AY400" s="831"/>
      <c r="AZ400" s="831"/>
      <c r="BA400" s="831"/>
      <c r="BB400" s="831"/>
      <c r="BC400" s="831"/>
      <c r="BD400" s="831"/>
      <c r="BE400" s="831"/>
      <c r="BF400" s="831"/>
      <c r="BG400" s="831"/>
      <c r="BH400" s="831"/>
      <c r="BI400" s="831"/>
      <c r="BJ400" s="831"/>
      <c r="BK400" s="831"/>
      <c r="BL400" s="831"/>
      <c r="BM400" s="831"/>
      <c r="BN400" s="691"/>
    </row>
    <row r="401" spans="1:66" s="144" customFormat="1">
      <c r="A401" s="994"/>
      <c r="B401" s="994"/>
      <c r="C401" s="236"/>
      <c r="D401" s="236"/>
      <c r="E401" s="236"/>
      <c r="F401" s="371"/>
      <c r="G401" s="865">
        <v>8</v>
      </c>
      <c r="H401" s="859">
        <v>2021</v>
      </c>
      <c r="I401" s="866">
        <v>2022</v>
      </c>
      <c r="J401" s="866">
        <v>2022</v>
      </c>
      <c r="K401" s="621" t="s">
        <v>306</v>
      </c>
      <c r="L401" s="1081">
        <v>0</v>
      </c>
      <c r="M401" s="89">
        <v>420992.87109082507</v>
      </c>
      <c r="N401" s="89">
        <v>0</v>
      </c>
      <c r="O401" s="1082">
        <v>420992.87109082507</v>
      </c>
      <c r="P401" s="598">
        <v>420992.87109082507</v>
      </c>
      <c r="Q401" s="776">
        <v>332335.66001943365</v>
      </c>
      <c r="R401" s="776">
        <v>4166.666666666667</v>
      </c>
      <c r="S401" s="776">
        <v>3289.2051429747326</v>
      </c>
      <c r="T401" s="533">
        <v>4166.666666666667</v>
      </c>
      <c r="U401" s="1086">
        <v>4166.666666666667</v>
      </c>
      <c r="V401" s="8">
        <v>0</v>
      </c>
      <c r="W401" s="1084"/>
      <c r="X401" s="8">
        <v>384503.33333333372</v>
      </c>
      <c r="Y401" s="8"/>
      <c r="Z401" s="8">
        <v>0</v>
      </c>
      <c r="AA401" s="8">
        <v>0</v>
      </c>
      <c r="AB401" s="1130">
        <v>0</v>
      </c>
      <c r="AC401" s="8">
        <v>0</v>
      </c>
      <c r="AD401" s="1130">
        <v>0</v>
      </c>
      <c r="AE401" s="8">
        <v>0</v>
      </c>
      <c r="AF401" s="1130">
        <v>0</v>
      </c>
      <c r="AG401" s="1130">
        <v>101.03828906179801</v>
      </c>
      <c r="AH401" s="1130">
        <v>101.25592841205045</v>
      </c>
      <c r="AI401" s="89">
        <v>420992.87109082507</v>
      </c>
      <c r="AJ401" s="8">
        <v>0</v>
      </c>
      <c r="AK401" s="1130">
        <v>118.8685753668212</v>
      </c>
      <c r="AL401" s="8">
        <v>0</v>
      </c>
      <c r="AM401" s="1081">
        <v>0</v>
      </c>
      <c r="AN401" s="89">
        <v>420992.87109082507</v>
      </c>
      <c r="AO401" s="89"/>
      <c r="AP401" s="1082">
        <v>420992.87109082507</v>
      </c>
      <c r="AQ401" s="831"/>
      <c r="AR401" s="831"/>
      <c r="AS401" s="831"/>
      <c r="AT401" s="831"/>
      <c r="AU401" s="831"/>
      <c r="AV401" s="831"/>
      <c r="AW401" s="831"/>
      <c r="AX401" s="831"/>
      <c r="AY401" s="831"/>
      <c r="AZ401" s="831"/>
      <c r="BA401" s="831"/>
      <c r="BB401" s="831"/>
      <c r="BC401" s="831"/>
      <c r="BD401" s="831"/>
      <c r="BE401" s="831"/>
      <c r="BF401" s="831"/>
      <c r="BG401" s="831"/>
      <c r="BH401" s="831"/>
      <c r="BI401" s="831"/>
      <c r="BJ401" s="831"/>
      <c r="BK401" s="831"/>
      <c r="BL401" s="831"/>
      <c r="BM401" s="831"/>
      <c r="BN401" s="691"/>
    </row>
    <row r="402" spans="1:66" s="144" customFormat="1">
      <c r="A402" s="994"/>
      <c r="B402" s="994"/>
      <c r="C402" s="236"/>
      <c r="D402" s="236"/>
      <c r="E402" s="236"/>
      <c r="F402" s="371"/>
      <c r="G402" s="865">
        <v>9</v>
      </c>
      <c r="H402" s="859">
        <v>2021</v>
      </c>
      <c r="I402" s="866">
        <v>2022</v>
      </c>
      <c r="J402" s="866">
        <v>2022</v>
      </c>
      <c r="K402" s="621" t="s">
        <v>306</v>
      </c>
      <c r="L402" s="1081">
        <v>0</v>
      </c>
      <c r="M402" s="89">
        <v>420992.87109082507</v>
      </c>
      <c r="N402" s="89">
        <v>0</v>
      </c>
      <c r="O402" s="1082">
        <v>420992.87109082507</v>
      </c>
      <c r="P402" s="598">
        <v>420992.87109082507</v>
      </c>
      <c r="Q402" s="776">
        <v>332335.66001943365</v>
      </c>
      <c r="R402" s="776">
        <v>4166.666666666667</v>
      </c>
      <c r="S402" s="776">
        <v>3289.2051429747326</v>
      </c>
      <c r="T402" s="533">
        <v>4166.666666666667</v>
      </c>
      <c r="U402" s="1086">
        <v>4166.666666666667</v>
      </c>
      <c r="V402" s="8">
        <v>0</v>
      </c>
      <c r="W402" s="1084"/>
      <c r="X402" s="8">
        <v>388670.00000000041</v>
      </c>
      <c r="Y402" s="8"/>
      <c r="Z402" s="8">
        <v>0</v>
      </c>
      <c r="AA402" s="8">
        <v>0</v>
      </c>
      <c r="AB402" s="1130">
        <v>0</v>
      </c>
      <c r="AC402" s="8">
        <v>0</v>
      </c>
      <c r="AD402" s="1130">
        <v>0</v>
      </c>
      <c r="AE402" s="8">
        <v>0</v>
      </c>
      <c r="AF402" s="1130">
        <v>0</v>
      </c>
      <c r="AG402" s="1130">
        <v>101.03828906179801</v>
      </c>
      <c r="AH402" s="1130">
        <v>101.25592841205045</v>
      </c>
      <c r="AI402" s="89">
        <v>420992.87109082507</v>
      </c>
      <c r="AJ402" s="8">
        <v>0</v>
      </c>
      <c r="AK402" s="1130">
        <v>118.8685753668212</v>
      </c>
      <c r="AL402" s="8">
        <v>0</v>
      </c>
      <c r="AM402" s="1081">
        <v>0</v>
      </c>
      <c r="AN402" s="89">
        <v>420992.87109082507</v>
      </c>
      <c r="AO402" s="89"/>
      <c r="AP402" s="1082">
        <v>420992.87109082507</v>
      </c>
      <c r="AQ402" s="831"/>
      <c r="AR402" s="831"/>
      <c r="AS402" s="831"/>
      <c r="AT402" s="831"/>
      <c r="AU402" s="831"/>
      <c r="AV402" s="831"/>
      <c r="AW402" s="831"/>
      <c r="AX402" s="831"/>
      <c r="AY402" s="831"/>
      <c r="AZ402" s="831"/>
      <c r="BA402" s="831"/>
      <c r="BB402" s="831"/>
      <c r="BC402" s="831"/>
      <c r="BD402" s="831"/>
      <c r="BE402" s="831"/>
      <c r="BF402" s="831"/>
      <c r="BG402" s="831"/>
      <c r="BH402" s="831"/>
      <c r="BI402" s="831"/>
      <c r="BJ402" s="831"/>
      <c r="BK402" s="831"/>
      <c r="BL402" s="831"/>
      <c r="BM402" s="831"/>
      <c r="BN402" s="691"/>
    </row>
    <row r="403" spans="1:66" s="144" customFormat="1">
      <c r="A403" s="994"/>
      <c r="B403" s="994"/>
      <c r="C403" s="236"/>
      <c r="D403" s="236"/>
      <c r="E403" s="236"/>
      <c r="F403" s="371"/>
      <c r="G403" s="865">
        <v>10</v>
      </c>
      <c r="H403" s="859">
        <v>2021</v>
      </c>
      <c r="I403" s="866">
        <v>2022</v>
      </c>
      <c r="J403" s="866">
        <v>2022</v>
      </c>
      <c r="K403" s="621" t="s">
        <v>306</v>
      </c>
      <c r="L403" s="1081">
        <v>0</v>
      </c>
      <c r="M403" s="89">
        <v>420992.87109082507</v>
      </c>
      <c r="N403" s="89">
        <v>0</v>
      </c>
      <c r="O403" s="1082">
        <v>420992.87109082507</v>
      </c>
      <c r="P403" s="598">
        <v>420992.87109082507</v>
      </c>
      <c r="Q403" s="776">
        <v>332335.66001943365</v>
      </c>
      <c r="R403" s="776">
        <v>4166.666666666667</v>
      </c>
      <c r="S403" s="776">
        <v>3289.2051429747326</v>
      </c>
      <c r="T403" s="533">
        <v>4166.666666666667</v>
      </c>
      <c r="U403" s="1086">
        <v>4166.666666666667</v>
      </c>
      <c r="V403" s="8">
        <v>0</v>
      </c>
      <c r="W403" s="1084"/>
      <c r="X403" s="8">
        <v>392836.66666666709</v>
      </c>
      <c r="Y403" s="8"/>
      <c r="Z403" s="8">
        <v>0</v>
      </c>
      <c r="AA403" s="8">
        <v>0</v>
      </c>
      <c r="AB403" s="1130">
        <v>0</v>
      </c>
      <c r="AC403" s="8">
        <v>0</v>
      </c>
      <c r="AD403" s="1130">
        <v>0</v>
      </c>
      <c r="AE403" s="8">
        <v>0</v>
      </c>
      <c r="AF403" s="1130">
        <v>0</v>
      </c>
      <c r="AG403" s="1130">
        <v>101.03828906179801</v>
      </c>
      <c r="AH403" s="1130">
        <v>101.25592841205045</v>
      </c>
      <c r="AI403" s="89">
        <v>420992.87109082507</v>
      </c>
      <c r="AJ403" s="8">
        <v>0</v>
      </c>
      <c r="AK403" s="1130">
        <v>118.8685753668212</v>
      </c>
      <c r="AL403" s="8">
        <v>0</v>
      </c>
      <c r="AM403" s="1081">
        <v>0</v>
      </c>
      <c r="AN403" s="89">
        <v>420992.87109082507</v>
      </c>
      <c r="AO403" s="89"/>
      <c r="AP403" s="1082">
        <v>420992.87109082507</v>
      </c>
      <c r="AQ403" s="831"/>
      <c r="AR403" s="831"/>
      <c r="AS403" s="831"/>
      <c r="AT403" s="831"/>
      <c r="AU403" s="831"/>
      <c r="AV403" s="831"/>
      <c r="AW403" s="831"/>
      <c r="AX403" s="831"/>
      <c r="AY403" s="831"/>
      <c r="AZ403" s="831"/>
      <c r="BA403" s="831"/>
      <c r="BB403" s="831"/>
      <c r="BC403" s="831"/>
      <c r="BD403" s="831"/>
      <c r="BE403" s="831"/>
      <c r="BF403" s="831"/>
      <c r="BG403" s="831"/>
      <c r="BH403" s="831"/>
      <c r="BI403" s="831"/>
      <c r="BJ403" s="831"/>
      <c r="BK403" s="831"/>
      <c r="BL403" s="831"/>
      <c r="BM403" s="831"/>
      <c r="BN403" s="691"/>
    </row>
    <row r="404" spans="1:66" s="144" customFormat="1">
      <c r="A404" s="994"/>
      <c r="B404" s="994"/>
      <c r="C404" s="236"/>
      <c r="D404" s="236"/>
      <c r="E404" s="236"/>
      <c r="F404" s="371"/>
      <c r="G404" s="865">
        <v>11</v>
      </c>
      <c r="H404" s="859">
        <v>2021</v>
      </c>
      <c r="I404" s="866">
        <v>2022</v>
      </c>
      <c r="J404" s="866">
        <v>2022</v>
      </c>
      <c r="K404" s="621" t="s">
        <v>306</v>
      </c>
      <c r="L404" s="1081">
        <v>0</v>
      </c>
      <c r="M404" s="89">
        <v>420992.87109082507</v>
      </c>
      <c r="N404" s="89">
        <v>0</v>
      </c>
      <c r="O404" s="1082">
        <v>420992.87109082507</v>
      </c>
      <c r="P404" s="598">
        <v>420992.87109082507</v>
      </c>
      <c r="Q404" s="776">
        <v>332335.66001943365</v>
      </c>
      <c r="R404" s="776">
        <v>4166.666666666667</v>
      </c>
      <c r="S404" s="776">
        <v>3289.2051429747326</v>
      </c>
      <c r="T404" s="533">
        <v>4166.666666666667</v>
      </c>
      <c r="U404" s="1086">
        <v>4166.666666666667</v>
      </c>
      <c r="V404" s="8">
        <v>0</v>
      </c>
      <c r="W404" s="1084"/>
      <c r="X404" s="8">
        <v>397003.33333333378</v>
      </c>
      <c r="Y404" s="8"/>
      <c r="Z404" s="8">
        <v>0</v>
      </c>
      <c r="AA404" s="8">
        <v>0</v>
      </c>
      <c r="AB404" s="1130">
        <v>0</v>
      </c>
      <c r="AC404" s="8">
        <v>0</v>
      </c>
      <c r="AD404" s="1130">
        <v>0</v>
      </c>
      <c r="AE404" s="8">
        <v>0</v>
      </c>
      <c r="AF404" s="1130">
        <v>0</v>
      </c>
      <c r="AG404" s="1130">
        <v>101.03828906179801</v>
      </c>
      <c r="AH404" s="1130">
        <v>101.25592841205045</v>
      </c>
      <c r="AI404" s="89">
        <v>420992.87109082507</v>
      </c>
      <c r="AJ404" s="8">
        <v>0</v>
      </c>
      <c r="AK404" s="1130">
        <v>118.8685753668212</v>
      </c>
      <c r="AL404" s="8">
        <v>0</v>
      </c>
      <c r="AM404" s="1081">
        <v>0</v>
      </c>
      <c r="AN404" s="89">
        <v>420992.87109082507</v>
      </c>
      <c r="AO404" s="89"/>
      <c r="AP404" s="1082">
        <v>420992.87109082507</v>
      </c>
      <c r="AQ404" s="831"/>
      <c r="AR404" s="831"/>
      <c r="AS404" s="831"/>
      <c r="AT404" s="831"/>
      <c r="AU404" s="831"/>
      <c r="AV404" s="831"/>
      <c r="AW404" s="831"/>
      <c r="AX404" s="831"/>
      <c r="AY404" s="831"/>
      <c r="AZ404" s="831"/>
      <c r="BA404" s="831"/>
      <c r="BB404" s="831"/>
      <c r="BC404" s="831"/>
      <c r="BD404" s="831"/>
      <c r="BE404" s="831"/>
      <c r="BF404" s="831"/>
      <c r="BG404" s="831"/>
      <c r="BH404" s="831"/>
      <c r="BI404" s="831"/>
      <c r="BJ404" s="831"/>
      <c r="BK404" s="831"/>
      <c r="BL404" s="831"/>
      <c r="BM404" s="831"/>
      <c r="BN404" s="691"/>
    </row>
    <row r="405" spans="1:66" s="144" customFormat="1">
      <c r="A405" s="994"/>
      <c r="B405" s="994"/>
      <c r="C405" s="236"/>
      <c r="D405" s="236"/>
      <c r="E405" s="236"/>
      <c r="F405" s="371"/>
      <c r="G405" s="865">
        <v>12</v>
      </c>
      <c r="H405" s="859">
        <v>2021</v>
      </c>
      <c r="I405" s="866">
        <v>2022</v>
      </c>
      <c r="J405" s="866">
        <v>2022</v>
      </c>
      <c r="K405" s="621" t="s">
        <v>306</v>
      </c>
      <c r="L405" s="1081">
        <v>0</v>
      </c>
      <c r="M405" s="89">
        <v>420992.87109082507</v>
      </c>
      <c r="N405" s="89">
        <v>0</v>
      </c>
      <c r="O405" s="1082">
        <v>420992.87109082507</v>
      </c>
      <c r="P405" s="598">
        <v>420992.87109082507</v>
      </c>
      <c r="Q405" s="776">
        <v>332335.66001943365</v>
      </c>
      <c r="R405" s="776">
        <v>4166.666666666667</v>
      </c>
      <c r="S405" s="776">
        <v>3289.2051429747326</v>
      </c>
      <c r="T405" s="533">
        <v>4166.666666666667</v>
      </c>
      <c r="U405" s="1086">
        <v>4166.666666666667</v>
      </c>
      <c r="V405" s="8">
        <v>0</v>
      </c>
      <c r="W405" s="1084"/>
      <c r="X405" s="8">
        <v>401170.00000000047</v>
      </c>
      <c r="Y405" s="8"/>
      <c r="Z405" s="8">
        <v>0</v>
      </c>
      <c r="AA405" s="8">
        <v>0</v>
      </c>
      <c r="AB405" s="1130">
        <v>0</v>
      </c>
      <c r="AC405" s="8">
        <v>0</v>
      </c>
      <c r="AD405" s="1130">
        <v>0</v>
      </c>
      <c r="AE405" s="8">
        <v>0</v>
      </c>
      <c r="AF405" s="1130">
        <v>0</v>
      </c>
      <c r="AG405" s="1130">
        <v>101.03828906179801</v>
      </c>
      <c r="AH405" s="1130">
        <v>101.25592841205045</v>
      </c>
      <c r="AI405" s="89">
        <v>420992.87109082507</v>
      </c>
      <c r="AJ405" s="8">
        <v>0</v>
      </c>
      <c r="AK405" s="1130">
        <v>118.8685753668212</v>
      </c>
      <c r="AL405" s="8">
        <v>0</v>
      </c>
      <c r="AM405" s="1081">
        <v>0</v>
      </c>
      <c r="AN405" s="89">
        <v>420992.87109082507</v>
      </c>
      <c r="AO405" s="89"/>
      <c r="AP405" s="1082">
        <v>420992.87109082507</v>
      </c>
      <c r="AQ405" s="831"/>
      <c r="AR405" s="831"/>
      <c r="AS405" s="831"/>
      <c r="AT405" s="831"/>
      <c r="AU405" s="831"/>
      <c r="AV405" s="831"/>
      <c r="AW405" s="831"/>
      <c r="AX405" s="831"/>
      <c r="AY405" s="831"/>
      <c r="AZ405" s="831"/>
      <c r="BA405" s="831"/>
      <c r="BB405" s="831"/>
      <c r="BC405" s="831"/>
      <c r="BD405" s="831"/>
      <c r="BE405" s="831"/>
      <c r="BF405" s="831"/>
      <c r="BG405" s="831"/>
      <c r="BH405" s="831"/>
      <c r="BI405" s="831"/>
      <c r="BJ405" s="831"/>
      <c r="BK405" s="831"/>
      <c r="BL405" s="831"/>
      <c r="BM405" s="831"/>
      <c r="BN405" s="691"/>
    </row>
    <row r="406" spans="1:66" s="144" customFormat="1">
      <c r="A406" s="994"/>
      <c r="B406" s="994"/>
      <c r="C406" s="236"/>
      <c r="D406" s="236"/>
      <c r="E406" s="236"/>
      <c r="F406" s="371"/>
      <c r="G406" s="865">
        <v>1</v>
      </c>
      <c r="H406" s="859">
        <v>2022</v>
      </c>
      <c r="I406" s="866">
        <v>2022</v>
      </c>
      <c r="J406" s="866">
        <v>2022</v>
      </c>
      <c r="K406" s="621" t="s">
        <v>306</v>
      </c>
      <c r="L406" s="1081">
        <v>495285.73069508839</v>
      </c>
      <c r="M406" s="89">
        <v>495285.73069508839</v>
      </c>
      <c r="N406" s="89">
        <v>0</v>
      </c>
      <c r="O406" s="1082">
        <v>495285.73069508839</v>
      </c>
      <c r="P406" s="598">
        <v>495285.73069508839</v>
      </c>
      <c r="Q406" s="776">
        <v>390983.12943462789</v>
      </c>
      <c r="R406" s="776">
        <v>0</v>
      </c>
      <c r="S406" s="776">
        <v>0</v>
      </c>
      <c r="T406" s="533">
        <v>0</v>
      </c>
      <c r="U406" s="1086">
        <v>0</v>
      </c>
      <c r="V406" s="8">
        <v>4166.666666666667</v>
      </c>
      <c r="W406" s="1084"/>
      <c r="X406" s="8">
        <v>397003.33333333378</v>
      </c>
      <c r="Y406" s="8"/>
      <c r="Z406" s="8">
        <v>0</v>
      </c>
      <c r="AA406" s="8">
        <v>0</v>
      </c>
      <c r="AB406" s="1130">
        <v>0</v>
      </c>
      <c r="AC406" s="8">
        <v>0</v>
      </c>
      <c r="AD406" s="1130">
        <v>0</v>
      </c>
      <c r="AE406" s="8">
        <v>0</v>
      </c>
      <c r="AF406" s="1130">
        <v>0</v>
      </c>
      <c r="AG406" s="1130">
        <v>101.03828906179801</v>
      </c>
      <c r="AH406" s="1130">
        <v>101.25592841205045</v>
      </c>
      <c r="AI406" s="89">
        <v>0</v>
      </c>
      <c r="AJ406" s="8">
        <v>0</v>
      </c>
      <c r="AK406" s="1130">
        <v>118.8685753668212</v>
      </c>
      <c r="AL406" s="8">
        <v>495285.73069508839</v>
      </c>
      <c r="AM406" s="1081">
        <v>495285.73069508839</v>
      </c>
      <c r="AN406" s="89">
        <v>495285.73069508839</v>
      </c>
      <c r="AO406" s="89"/>
      <c r="AP406" s="1082">
        <v>495285.73069508839</v>
      </c>
      <c r="AQ406" s="831"/>
      <c r="AR406" s="831"/>
      <c r="AS406" s="831"/>
      <c r="AT406" s="831"/>
      <c r="AU406" s="831"/>
      <c r="AV406" s="831"/>
      <c r="AW406" s="831"/>
      <c r="AX406" s="831"/>
      <c r="AY406" s="831"/>
      <c r="AZ406" s="831"/>
      <c r="BA406" s="831"/>
      <c r="BB406" s="831"/>
      <c r="BC406" s="831"/>
      <c r="BD406" s="831"/>
      <c r="BE406" s="831"/>
      <c r="BF406" s="831"/>
      <c r="BG406" s="831"/>
      <c r="BH406" s="831"/>
      <c r="BI406" s="831"/>
      <c r="BJ406" s="831"/>
      <c r="BK406" s="831"/>
      <c r="BL406" s="831"/>
      <c r="BM406" s="831"/>
      <c r="BN406" s="691"/>
    </row>
    <row r="407" spans="1:66" s="144" customFormat="1">
      <c r="A407" s="994"/>
      <c r="B407" s="994"/>
      <c r="C407" s="236"/>
      <c r="D407" s="236"/>
      <c r="E407" s="236"/>
      <c r="F407" s="371"/>
      <c r="G407" s="865">
        <v>2</v>
      </c>
      <c r="H407" s="859">
        <v>2022</v>
      </c>
      <c r="I407" s="866">
        <v>2022</v>
      </c>
      <c r="J407" s="866">
        <v>2022</v>
      </c>
      <c r="K407" s="621" t="s">
        <v>306</v>
      </c>
      <c r="L407" s="1081">
        <v>495285.73069508839</v>
      </c>
      <c r="M407" s="89">
        <v>495285.73069508839</v>
      </c>
      <c r="N407" s="89">
        <v>0</v>
      </c>
      <c r="O407" s="1082">
        <v>495285.73069508839</v>
      </c>
      <c r="P407" s="598">
        <v>495285.73069508839</v>
      </c>
      <c r="Q407" s="776">
        <v>390983.12943462789</v>
      </c>
      <c r="R407" s="776">
        <v>0</v>
      </c>
      <c r="S407" s="776">
        <v>0</v>
      </c>
      <c r="T407" s="533">
        <v>0</v>
      </c>
      <c r="U407" s="1086">
        <v>0</v>
      </c>
      <c r="V407" s="8">
        <v>4166.666666666667</v>
      </c>
      <c r="W407" s="1084"/>
      <c r="X407" s="8">
        <v>392836.66666666709</v>
      </c>
      <c r="Y407" s="8"/>
      <c r="Z407" s="8">
        <v>0</v>
      </c>
      <c r="AA407" s="8">
        <v>0</v>
      </c>
      <c r="AB407" s="1130">
        <v>0</v>
      </c>
      <c r="AC407" s="8">
        <v>0</v>
      </c>
      <c r="AD407" s="1130">
        <v>0</v>
      </c>
      <c r="AE407" s="8">
        <v>0</v>
      </c>
      <c r="AF407" s="1130">
        <v>0</v>
      </c>
      <c r="AG407" s="1130">
        <v>101.03828906179801</v>
      </c>
      <c r="AH407" s="1130">
        <v>101.25592841205045</v>
      </c>
      <c r="AI407" s="89">
        <v>0</v>
      </c>
      <c r="AJ407" s="8">
        <v>0</v>
      </c>
      <c r="AK407" s="1130">
        <v>118.8685753668212</v>
      </c>
      <c r="AL407" s="8">
        <v>495285.73069508839</v>
      </c>
      <c r="AM407" s="1081">
        <v>495285.73069508839</v>
      </c>
      <c r="AN407" s="89">
        <v>495285.73069508839</v>
      </c>
      <c r="AO407" s="89"/>
      <c r="AP407" s="1082">
        <v>495285.73069508839</v>
      </c>
      <c r="AQ407" s="831"/>
      <c r="AR407" s="831"/>
      <c r="AS407" s="831"/>
      <c r="AT407" s="831"/>
      <c r="AU407" s="831"/>
      <c r="AV407" s="831"/>
      <c r="AW407" s="831"/>
      <c r="AX407" s="831"/>
      <c r="AY407" s="831"/>
      <c r="AZ407" s="831"/>
      <c r="BA407" s="831"/>
      <c r="BB407" s="831"/>
      <c r="BC407" s="831"/>
      <c r="BD407" s="831"/>
      <c r="BE407" s="831"/>
      <c r="BF407" s="831"/>
      <c r="BG407" s="831"/>
      <c r="BH407" s="831"/>
      <c r="BI407" s="831"/>
      <c r="BJ407" s="831"/>
      <c r="BK407" s="831"/>
      <c r="BL407" s="831"/>
      <c r="BM407" s="831"/>
      <c r="BN407" s="691"/>
    </row>
    <row r="408" spans="1:66" s="144" customFormat="1">
      <c r="A408" s="994"/>
      <c r="B408" s="994"/>
      <c r="C408" s="236"/>
      <c r="D408" s="236"/>
      <c r="E408" s="236"/>
      <c r="F408" s="371"/>
      <c r="G408" s="865">
        <v>3</v>
      </c>
      <c r="H408" s="859">
        <v>2022</v>
      </c>
      <c r="I408" s="866">
        <v>2022</v>
      </c>
      <c r="J408" s="866">
        <v>2022</v>
      </c>
      <c r="K408" s="621" t="s">
        <v>306</v>
      </c>
      <c r="L408" s="1081">
        <v>495285.73069508839</v>
      </c>
      <c r="M408" s="89">
        <v>495285.73069508839</v>
      </c>
      <c r="N408" s="89">
        <v>0</v>
      </c>
      <c r="O408" s="1082">
        <v>495285.73069508839</v>
      </c>
      <c r="P408" s="598">
        <v>495285.73069508839</v>
      </c>
      <c r="Q408" s="776">
        <v>390983.12943462789</v>
      </c>
      <c r="R408" s="776">
        <v>0</v>
      </c>
      <c r="S408" s="776">
        <v>0</v>
      </c>
      <c r="T408" s="533">
        <v>0</v>
      </c>
      <c r="U408" s="1086">
        <v>0</v>
      </c>
      <c r="V408" s="8">
        <v>4166.666666666667</v>
      </c>
      <c r="W408" s="1084"/>
      <c r="X408" s="8">
        <v>388670.00000000041</v>
      </c>
      <c r="Y408" s="8"/>
      <c r="Z408" s="8">
        <v>0</v>
      </c>
      <c r="AA408" s="8">
        <v>0</v>
      </c>
      <c r="AB408" s="1130">
        <v>0</v>
      </c>
      <c r="AC408" s="8">
        <v>0</v>
      </c>
      <c r="AD408" s="1130">
        <v>0</v>
      </c>
      <c r="AE408" s="8">
        <v>0</v>
      </c>
      <c r="AF408" s="1130">
        <v>0</v>
      </c>
      <c r="AG408" s="1130">
        <v>101.03828906179801</v>
      </c>
      <c r="AH408" s="1130">
        <v>101.25592841205045</v>
      </c>
      <c r="AI408" s="89">
        <v>0</v>
      </c>
      <c r="AJ408" s="8">
        <v>0</v>
      </c>
      <c r="AK408" s="1130">
        <v>118.8685753668212</v>
      </c>
      <c r="AL408" s="8">
        <v>495285.73069508839</v>
      </c>
      <c r="AM408" s="1081">
        <v>495285.73069508839</v>
      </c>
      <c r="AN408" s="89">
        <v>495285.73069508839</v>
      </c>
      <c r="AO408" s="89"/>
      <c r="AP408" s="1082">
        <v>495285.73069508839</v>
      </c>
      <c r="AQ408" s="831"/>
      <c r="AR408" s="831"/>
      <c r="AS408" s="831"/>
      <c r="AT408" s="831"/>
      <c r="AU408" s="831"/>
      <c r="AV408" s="831"/>
      <c r="AW408" s="831"/>
      <c r="AX408" s="831"/>
      <c r="AY408" s="831"/>
      <c r="AZ408" s="831"/>
      <c r="BA408" s="831"/>
      <c r="BB408" s="831"/>
      <c r="BC408" s="831"/>
      <c r="BD408" s="831"/>
      <c r="BE408" s="831"/>
      <c r="BF408" s="831"/>
      <c r="BG408" s="831"/>
      <c r="BH408" s="831"/>
      <c r="BI408" s="831"/>
      <c r="BJ408" s="831"/>
      <c r="BK408" s="831"/>
      <c r="BL408" s="831"/>
      <c r="BM408" s="831"/>
      <c r="BN408" s="691"/>
    </row>
    <row r="409" spans="1:66" s="144" customFormat="1">
      <c r="A409" s="994"/>
      <c r="B409" s="994"/>
      <c r="C409" s="236"/>
      <c r="D409" s="236"/>
      <c r="E409" s="236"/>
      <c r="F409" s="371"/>
      <c r="G409" s="865">
        <v>4</v>
      </c>
      <c r="H409" s="859">
        <v>2022</v>
      </c>
      <c r="I409" s="866">
        <v>2022</v>
      </c>
      <c r="J409" s="866">
        <v>2023</v>
      </c>
      <c r="K409" s="621" t="s">
        <v>306</v>
      </c>
      <c r="L409" s="1081">
        <v>495285.73069508839</v>
      </c>
      <c r="M409" s="89">
        <v>495285.73069508839</v>
      </c>
      <c r="N409" s="89">
        <v>0</v>
      </c>
      <c r="O409" s="1082">
        <v>495285.73069508839</v>
      </c>
      <c r="P409" s="598">
        <v>495285.73069508839</v>
      </c>
      <c r="Q409" s="776">
        <v>379595.27129575529</v>
      </c>
      <c r="R409" s="776">
        <v>0</v>
      </c>
      <c r="S409" s="776">
        <v>0</v>
      </c>
      <c r="T409" s="533">
        <v>0</v>
      </c>
      <c r="U409" s="1086">
        <v>0</v>
      </c>
      <c r="V409" s="8">
        <v>4166.666666666667</v>
      </c>
      <c r="W409" s="1084"/>
      <c r="X409" s="8">
        <v>384503.33333333372</v>
      </c>
      <c r="Y409" s="8"/>
      <c r="Z409" s="8">
        <v>0</v>
      </c>
      <c r="AA409" s="8">
        <v>0</v>
      </c>
      <c r="AB409" s="1130">
        <v>0</v>
      </c>
      <c r="AC409" s="8">
        <v>0</v>
      </c>
      <c r="AD409" s="1130">
        <v>0</v>
      </c>
      <c r="AE409" s="8">
        <v>0</v>
      </c>
      <c r="AF409" s="1130">
        <v>0</v>
      </c>
      <c r="AG409" s="1130">
        <v>101.03828906179801</v>
      </c>
      <c r="AH409" s="1130">
        <v>101.25592841205045</v>
      </c>
      <c r="AI409" s="89">
        <v>0</v>
      </c>
      <c r="AJ409" s="8">
        <v>0</v>
      </c>
      <c r="AK409" s="1130">
        <v>118.8685753668212</v>
      </c>
      <c r="AL409" s="8">
        <v>495285.73069508839</v>
      </c>
      <c r="AM409" s="1081">
        <v>495285.73069508839</v>
      </c>
      <c r="AN409" s="89">
        <v>495285.73069508839</v>
      </c>
      <c r="AO409" s="89"/>
      <c r="AP409" s="1082">
        <v>495285.73069508839</v>
      </c>
      <c r="AQ409" s="831"/>
      <c r="AR409" s="831"/>
      <c r="AS409" s="831"/>
      <c r="AT409" s="831"/>
      <c r="AU409" s="831"/>
      <c r="AV409" s="831"/>
      <c r="AW409" s="831"/>
      <c r="AX409" s="831"/>
      <c r="AY409" s="831"/>
      <c r="AZ409" s="831"/>
      <c r="BA409" s="831"/>
      <c r="BB409" s="831"/>
      <c r="BC409" s="831"/>
      <c r="BD409" s="831"/>
      <c r="BE409" s="831"/>
      <c r="BF409" s="831"/>
      <c r="BG409" s="831"/>
      <c r="BH409" s="831"/>
      <c r="BI409" s="831"/>
      <c r="BJ409" s="831"/>
      <c r="BK409" s="831"/>
      <c r="BL409" s="831"/>
      <c r="BM409" s="831"/>
      <c r="BN409" s="691"/>
    </row>
    <row r="410" spans="1:66" s="144" customFormat="1">
      <c r="A410" s="994"/>
      <c r="B410" s="994"/>
      <c r="C410" s="236"/>
      <c r="D410" s="236"/>
      <c r="E410" s="236"/>
      <c r="F410" s="371"/>
      <c r="G410" s="865">
        <v>5</v>
      </c>
      <c r="H410" s="859">
        <v>2022</v>
      </c>
      <c r="I410" s="866">
        <v>2022</v>
      </c>
      <c r="J410" s="866">
        <v>2023</v>
      </c>
      <c r="K410" s="621" t="s">
        <v>306</v>
      </c>
      <c r="L410" s="1081">
        <v>495285.73069508839</v>
      </c>
      <c r="M410" s="89">
        <v>495285.73069508839</v>
      </c>
      <c r="N410" s="89">
        <v>0</v>
      </c>
      <c r="O410" s="1082">
        <v>495285.73069508839</v>
      </c>
      <c r="P410" s="598">
        <v>495285.73069508839</v>
      </c>
      <c r="Q410" s="776">
        <v>379595.27129575529</v>
      </c>
      <c r="R410" s="776">
        <v>0</v>
      </c>
      <c r="S410" s="776">
        <v>0</v>
      </c>
      <c r="T410" s="533">
        <v>0</v>
      </c>
      <c r="U410" s="1086">
        <v>0</v>
      </c>
      <c r="V410" s="8">
        <v>4166.666666666667</v>
      </c>
      <c r="W410" s="1084"/>
      <c r="X410" s="8">
        <v>380336.66666666704</v>
      </c>
      <c r="Y410" s="8"/>
      <c r="Z410" s="8">
        <v>0</v>
      </c>
      <c r="AA410" s="8">
        <v>0</v>
      </c>
      <c r="AB410" s="1130">
        <v>0</v>
      </c>
      <c r="AC410" s="8">
        <v>0</v>
      </c>
      <c r="AD410" s="1130">
        <v>0</v>
      </c>
      <c r="AE410" s="8">
        <v>0</v>
      </c>
      <c r="AF410" s="1130">
        <v>0</v>
      </c>
      <c r="AG410" s="1130">
        <v>101.03828906179801</v>
      </c>
      <c r="AH410" s="1130">
        <v>101.25592841205045</v>
      </c>
      <c r="AI410" s="89">
        <v>0</v>
      </c>
      <c r="AJ410" s="8">
        <v>0</v>
      </c>
      <c r="AK410" s="1130">
        <v>118.8685753668212</v>
      </c>
      <c r="AL410" s="8">
        <v>495285.73069508839</v>
      </c>
      <c r="AM410" s="1081">
        <v>495285.73069508839</v>
      </c>
      <c r="AN410" s="89">
        <v>495285.73069508839</v>
      </c>
      <c r="AO410" s="89"/>
      <c r="AP410" s="1082">
        <v>495285.73069508839</v>
      </c>
      <c r="AQ410" s="831"/>
      <c r="AR410" s="831"/>
      <c r="AS410" s="831"/>
      <c r="AT410" s="831"/>
      <c r="AU410" s="831"/>
      <c r="AV410" s="831"/>
      <c r="AW410" s="831"/>
      <c r="AX410" s="831"/>
      <c r="AY410" s="831"/>
      <c r="AZ410" s="831"/>
      <c r="BA410" s="831"/>
      <c r="BB410" s="831"/>
      <c r="BC410" s="831"/>
      <c r="BD410" s="831"/>
      <c r="BE410" s="831"/>
      <c r="BF410" s="831"/>
      <c r="BG410" s="831"/>
      <c r="BH410" s="831"/>
      <c r="BI410" s="831"/>
      <c r="BJ410" s="831"/>
      <c r="BK410" s="831"/>
      <c r="BL410" s="831"/>
      <c r="BM410" s="831"/>
      <c r="BN410" s="691"/>
    </row>
    <row r="411" spans="1:66" s="144" customFormat="1">
      <c r="A411" s="994"/>
      <c r="B411" s="994"/>
      <c r="C411" s="236"/>
      <c r="D411" s="236"/>
      <c r="E411" s="236"/>
      <c r="F411" s="371"/>
      <c r="G411" s="865">
        <v>6</v>
      </c>
      <c r="H411" s="859">
        <v>2022</v>
      </c>
      <c r="I411" s="866">
        <v>2022</v>
      </c>
      <c r="J411" s="866">
        <v>2023</v>
      </c>
      <c r="K411" s="621" t="s">
        <v>306</v>
      </c>
      <c r="L411" s="1081">
        <v>495285.73069508839</v>
      </c>
      <c r="M411" s="89">
        <v>495285.73069508839</v>
      </c>
      <c r="N411" s="89">
        <v>0</v>
      </c>
      <c r="O411" s="1082">
        <v>495285.73069508839</v>
      </c>
      <c r="P411" s="598">
        <v>495285.73069508839</v>
      </c>
      <c r="Q411" s="776">
        <v>379595.27129575529</v>
      </c>
      <c r="R411" s="776">
        <v>0</v>
      </c>
      <c r="S411" s="776">
        <v>0</v>
      </c>
      <c r="T411" s="533">
        <v>0</v>
      </c>
      <c r="U411" s="1086">
        <v>0</v>
      </c>
      <c r="V411" s="8">
        <v>4166.666666666667</v>
      </c>
      <c r="W411" s="1084"/>
      <c r="X411" s="8">
        <v>376170.00000000035</v>
      </c>
      <c r="Y411" s="8"/>
      <c r="Z411" s="8">
        <v>0</v>
      </c>
      <c r="AA411" s="8">
        <v>0</v>
      </c>
      <c r="AB411" s="1130">
        <v>0</v>
      </c>
      <c r="AC411" s="8">
        <v>0</v>
      </c>
      <c r="AD411" s="1130">
        <v>0</v>
      </c>
      <c r="AE411" s="8">
        <v>0</v>
      </c>
      <c r="AF411" s="1130">
        <v>0</v>
      </c>
      <c r="AG411" s="1130">
        <v>101.03828906179801</v>
      </c>
      <c r="AH411" s="1130">
        <v>101.25592841205045</v>
      </c>
      <c r="AI411" s="89">
        <v>0</v>
      </c>
      <c r="AJ411" s="8">
        <v>0</v>
      </c>
      <c r="AK411" s="1130">
        <v>118.8685753668212</v>
      </c>
      <c r="AL411" s="8">
        <v>495285.73069508839</v>
      </c>
      <c r="AM411" s="1081">
        <v>495285.73069508839</v>
      </c>
      <c r="AN411" s="89">
        <v>495285.73069508839</v>
      </c>
      <c r="AO411" s="89"/>
      <c r="AP411" s="1082">
        <v>495285.73069508839</v>
      </c>
      <c r="AQ411" s="831"/>
      <c r="AR411" s="831"/>
      <c r="AS411" s="831"/>
      <c r="AT411" s="831"/>
      <c r="AU411" s="831"/>
      <c r="AV411" s="831"/>
      <c r="AW411" s="831"/>
      <c r="AX411" s="831"/>
      <c r="AY411" s="831"/>
      <c r="AZ411" s="831"/>
      <c r="BA411" s="831"/>
      <c r="BB411" s="831"/>
      <c r="BC411" s="831"/>
      <c r="BD411" s="831"/>
      <c r="BE411" s="831"/>
      <c r="BF411" s="831"/>
      <c r="BG411" s="831"/>
      <c r="BH411" s="831"/>
      <c r="BI411" s="831"/>
      <c r="BJ411" s="831"/>
      <c r="BK411" s="831"/>
      <c r="BL411" s="831"/>
      <c r="BM411" s="831"/>
      <c r="BN411" s="691"/>
    </row>
    <row r="412" spans="1:66" s="144" customFormat="1">
      <c r="A412" s="994"/>
      <c r="B412" s="994"/>
      <c r="C412" s="236"/>
      <c r="D412" s="236"/>
      <c r="E412" s="236"/>
      <c r="F412" s="371"/>
      <c r="G412" s="865">
        <v>7</v>
      </c>
      <c r="H412" s="859">
        <v>2022</v>
      </c>
      <c r="I412" s="866">
        <v>2023</v>
      </c>
      <c r="J412" s="866">
        <v>2023</v>
      </c>
      <c r="K412" s="621" t="s">
        <v>306</v>
      </c>
      <c r="L412" s="1081">
        <v>507667.87396246556</v>
      </c>
      <c r="M412" s="89">
        <v>507667.87396246556</v>
      </c>
      <c r="N412" s="89">
        <v>0</v>
      </c>
      <c r="O412" s="1082">
        <v>507667.87396246556</v>
      </c>
      <c r="P412" s="598">
        <v>507667.87396246556</v>
      </c>
      <c r="Q412" s="776">
        <v>389085.15307814913</v>
      </c>
      <c r="R412" s="776">
        <v>0</v>
      </c>
      <c r="S412" s="776">
        <v>0</v>
      </c>
      <c r="T412" s="533">
        <v>0</v>
      </c>
      <c r="U412" s="1086">
        <v>0</v>
      </c>
      <c r="V412" s="8">
        <v>4166.666666666667</v>
      </c>
      <c r="W412" s="1084"/>
      <c r="X412" s="8">
        <v>372003.33333333366</v>
      </c>
      <c r="Y412" s="8"/>
      <c r="Z412" s="8">
        <v>0</v>
      </c>
      <c r="AA412" s="8">
        <v>0</v>
      </c>
      <c r="AB412" s="1130">
        <v>0</v>
      </c>
      <c r="AC412" s="8">
        <v>0</v>
      </c>
      <c r="AD412" s="1130">
        <v>0</v>
      </c>
      <c r="AE412" s="8">
        <v>0</v>
      </c>
      <c r="AF412" s="1130">
        <v>0</v>
      </c>
      <c r="AG412" s="1130">
        <v>103.56424628834296</v>
      </c>
      <c r="AH412" s="1130">
        <v>103.81923444361445</v>
      </c>
      <c r="AI412" s="89">
        <v>0</v>
      </c>
      <c r="AJ412" s="8">
        <v>0</v>
      </c>
      <c r="AK412" s="1130">
        <v>121.84028975099173</v>
      </c>
      <c r="AL412" s="8">
        <v>507667.87396246556</v>
      </c>
      <c r="AM412" s="1081">
        <v>507667.87396246556</v>
      </c>
      <c r="AN412" s="89">
        <v>507667.87396246556</v>
      </c>
      <c r="AO412" s="89"/>
      <c r="AP412" s="1082">
        <v>507667.87396246556</v>
      </c>
      <c r="AQ412" s="831"/>
      <c r="AR412" s="831"/>
      <c r="AS412" s="831"/>
      <c r="AT412" s="831"/>
      <c r="AU412" s="831"/>
      <c r="AV412" s="831"/>
      <c r="AW412" s="831"/>
      <c r="AX412" s="831"/>
      <c r="AY412" s="831"/>
      <c r="AZ412" s="831"/>
      <c r="BA412" s="831"/>
      <c r="BB412" s="831"/>
      <c r="BC412" s="831"/>
      <c r="BD412" s="831"/>
      <c r="BE412" s="831"/>
      <c r="BF412" s="831"/>
      <c r="BG412" s="831"/>
      <c r="BH412" s="831"/>
      <c r="BI412" s="831"/>
      <c r="BJ412" s="831"/>
      <c r="BK412" s="831"/>
      <c r="BL412" s="831"/>
      <c r="BM412" s="831"/>
      <c r="BN412" s="691"/>
    </row>
    <row r="413" spans="1:66" s="144" customFormat="1">
      <c r="A413" s="994"/>
      <c r="B413" s="994"/>
      <c r="C413" s="236"/>
      <c r="D413" s="236"/>
      <c r="E413" s="236"/>
      <c r="F413" s="371"/>
      <c r="G413" s="865">
        <v>8</v>
      </c>
      <c r="H413" s="859">
        <v>2022</v>
      </c>
      <c r="I413" s="866">
        <v>2023</v>
      </c>
      <c r="J413" s="866">
        <v>2023</v>
      </c>
      <c r="K413" s="621" t="s">
        <v>306</v>
      </c>
      <c r="L413" s="1081">
        <v>507667.87396246556</v>
      </c>
      <c r="M413" s="89">
        <v>507667.87396246556</v>
      </c>
      <c r="N413" s="89">
        <v>0</v>
      </c>
      <c r="O413" s="1082">
        <v>507667.87396246556</v>
      </c>
      <c r="P413" s="598">
        <v>507667.87396246556</v>
      </c>
      <c r="Q413" s="776">
        <v>389085.15307814913</v>
      </c>
      <c r="R413" s="776">
        <v>0</v>
      </c>
      <c r="S413" s="776">
        <v>0</v>
      </c>
      <c r="T413" s="533">
        <v>0</v>
      </c>
      <c r="U413" s="1086">
        <v>0</v>
      </c>
      <c r="V413" s="8">
        <v>4166.666666666667</v>
      </c>
      <c r="W413" s="1084"/>
      <c r="X413" s="8">
        <v>367836.66666666698</v>
      </c>
      <c r="Y413" s="8"/>
      <c r="Z413" s="8">
        <v>0</v>
      </c>
      <c r="AA413" s="8">
        <v>0</v>
      </c>
      <c r="AB413" s="1130">
        <v>0</v>
      </c>
      <c r="AC413" s="8">
        <v>0</v>
      </c>
      <c r="AD413" s="1130">
        <v>0</v>
      </c>
      <c r="AE413" s="8">
        <v>0</v>
      </c>
      <c r="AF413" s="1130">
        <v>0</v>
      </c>
      <c r="AG413" s="1130">
        <v>103.56424628834296</v>
      </c>
      <c r="AH413" s="1130">
        <v>103.81923444361445</v>
      </c>
      <c r="AI413" s="89">
        <v>0</v>
      </c>
      <c r="AJ413" s="8">
        <v>0</v>
      </c>
      <c r="AK413" s="1130">
        <v>121.84028975099173</v>
      </c>
      <c r="AL413" s="8">
        <v>507667.87396246556</v>
      </c>
      <c r="AM413" s="1081">
        <v>507667.87396246556</v>
      </c>
      <c r="AN413" s="89">
        <v>507667.87396246556</v>
      </c>
      <c r="AO413" s="89"/>
      <c r="AP413" s="1082">
        <v>507667.87396246556</v>
      </c>
      <c r="AQ413" s="831"/>
      <c r="AR413" s="831"/>
      <c r="AS413" s="831"/>
      <c r="AT413" s="831"/>
      <c r="AU413" s="831"/>
      <c r="AV413" s="831"/>
      <c r="AW413" s="831"/>
      <c r="AX413" s="831"/>
      <c r="AY413" s="831"/>
      <c r="AZ413" s="831"/>
      <c r="BA413" s="831"/>
      <c r="BB413" s="831"/>
      <c r="BC413" s="831"/>
      <c r="BD413" s="831"/>
      <c r="BE413" s="831"/>
      <c r="BF413" s="831"/>
      <c r="BG413" s="831"/>
      <c r="BH413" s="831"/>
      <c r="BI413" s="831"/>
      <c r="BJ413" s="831"/>
      <c r="BK413" s="831"/>
      <c r="BL413" s="831"/>
      <c r="BM413" s="831"/>
      <c r="BN413" s="691"/>
    </row>
    <row r="414" spans="1:66" s="144" customFormat="1">
      <c r="A414" s="994"/>
      <c r="B414" s="994"/>
      <c r="C414" s="236"/>
      <c r="D414" s="236"/>
      <c r="E414" s="236"/>
      <c r="F414" s="371"/>
      <c r="G414" s="865">
        <v>9</v>
      </c>
      <c r="H414" s="859">
        <v>2022</v>
      </c>
      <c r="I414" s="866">
        <v>2023</v>
      </c>
      <c r="J414" s="866">
        <v>2023</v>
      </c>
      <c r="K414" s="621" t="s">
        <v>306</v>
      </c>
      <c r="L414" s="1081">
        <v>507667.87396246556</v>
      </c>
      <c r="M414" s="89">
        <v>507667.87396246556</v>
      </c>
      <c r="N414" s="89">
        <v>0</v>
      </c>
      <c r="O414" s="1082">
        <v>507667.87396246556</v>
      </c>
      <c r="P414" s="598">
        <v>507667.87396246556</v>
      </c>
      <c r="Q414" s="776">
        <v>389085.15307814913</v>
      </c>
      <c r="R414" s="776">
        <v>0</v>
      </c>
      <c r="S414" s="776">
        <v>0</v>
      </c>
      <c r="T414" s="533">
        <v>0</v>
      </c>
      <c r="U414" s="1086">
        <v>0</v>
      </c>
      <c r="V414" s="8">
        <v>4166.666666666667</v>
      </c>
      <c r="W414" s="1084"/>
      <c r="X414" s="8">
        <v>363670.00000000029</v>
      </c>
      <c r="Y414" s="8"/>
      <c r="Z414" s="8">
        <v>0</v>
      </c>
      <c r="AA414" s="8">
        <v>0</v>
      </c>
      <c r="AB414" s="1130">
        <v>0</v>
      </c>
      <c r="AC414" s="8">
        <v>0</v>
      </c>
      <c r="AD414" s="1130">
        <v>0</v>
      </c>
      <c r="AE414" s="8">
        <v>0</v>
      </c>
      <c r="AF414" s="1130">
        <v>0</v>
      </c>
      <c r="AG414" s="1130">
        <v>103.56424628834296</v>
      </c>
      <c r="AH414" s="1130">
        <v>103.81923444361445</v>
      </c>
      <c r="AI414" s="89">
        <v>0</v>
      </c>
      <c r="AJ414" s="8">
        <v>0</v>
      </c>
      <c r="AK414" s="1130">
        <v>121.84028975099173</v>
      </c>
      <c r="AL414" s="8">
        <v>507667.87396246556</v>
      </c>
      <c r="AM414" s="1081">
        <v>507667.87396246556</v>
      </c>
      <c r="AN414" s="89">
        <v>507667.87396246556</v>
      </c>
      <c r="AO414" s="89"/>
      <c r="AP414" s="1082">
        <v>507667.87396246556</v>
      </c>
      <c r="AQ414" s="831"/>
      <c r="AR414" s="831"/>
      <c r="AS414" s="831"/>
      <c r="AT414" s="831"/>
      <c r="AU414" s="831"/>
      <c r="AV414" s="831"/>
      <c r="AW414" s="831"/>
      <c r="AX414" s="831"/>
      <c r="AY414" s="831"/>
      <c r="AZ414" s="831"/>
      <c r="BA414" s="831"/>
      <c r="BB414" s="831"/>
      <c r="BC414" s="831"/>
      <c r="BD414" s="831"/>
      <c r="BE414" s="831"/>
      <c r="BF414" s="831"/>
      <c r="BG414" s="831"/>
      <c r="BH414" s="831"/>
      <c r="BI414" s="831"/>
      <c r="BJ414" s="831"/>
      <c r="BK414" s="831"/>
      <c r="BL414" s="831"/>
      <c r="BM414" s="831"/>
      <c r="BN414" s="691"/>
    </row>
    <row r="415" spans="1:66" s="144" customFormat="1">
      <c r="A415" s="994"/>
      <c r="B415" s="994"/>
      <c r="C415" s="236"/>
      <c r="D415" s="236"/>
      <c r="E415" s="236"/>
      <c r="F415" s="371"/>
      <c r="G415" s="865">
        <v>10</v>
      </c>
      <c r="H415" s="859">
        <v>2022</v>
      </c>
      <c r="I415" s="866">
        <v>2023</v>
      </c>
      <c r="J415" s="866">
        <v>2023</v>
      </c>
      <c r="K415" s="621" t="s">
        <v>306</v>
      </c>
      <c r="L415" s="1081">
        <v>507667.87396246556</v>
      </c>
      <c r="M415" s="89">
        <v>507667.87396246556</v>
      </c>
      <c r="N415" s="89">
        <v>0</v>
      </c>
      <c r="O415" s="1082">
        <v>507667.87396246556</v>
      </c>
      <c r="P415" s="598">
        <v>507667.87396246556</v>
      </c>
      <c r="Q415" s="776">
        <v>389085.15307814913</v>
      </c>
      <c r="R415" s="776">
        <v>0</v>
      </c>
      <c r="S415" s="776">
        <v>0</v>
      </c>
      <c r="T415" s="533">
        <v>0</v>
      </c>
      <c r="U415" s="1086">
        <v>0</v>
      </c>
      <c r="V415" s="8">
        <v>4166.666666666667</v>
      </c>
      <c r="W415" s="1084"/>
      <c r="X415" s="8">
        <v>359503.3333333336</v>
      </c>
      <c r="Y415" s="8"/>
      <c r="Z415" s="8">
        <v>0</v>
      </c>
      <c r="AA415" s="8">
        <v>0</v>
      </c>
      <c r="AB415" s="1130">
        <v>0</v>
      </c>
      <c r="AC415" s="8">
        <v>0</v>
      </c>
      <c r="AD415" s="1130">
        <v>0</v>
      </c>
      <c r="AE415" s="8">
        <v>0</v>
      </c>
      <c r="AF415" s="1130">
        <v>0</v>
      </c>
      <c r="AG415" s="1130">
        <v>103.56424628834296</v>
      </c>
      <c r="AH415" s="1130">
        <v>103.81923444361445</v>
      </c>
      <c r="AI415" s="89">
        <v>0</v>
      </c>
      <c r="AJ415" s="8">
        <v>0</v>
      </c>
      <c r="AK415" s="1130">
        <v>121.84028975099173</v>
      </c>
      <c r="AL415" s="8">
        <v>507667.87396246556</v>
      </c>
      <c r="AM415" s="1081">
        <v>507667.87396246556</v>
      </c>
      <c r="AN415" s="89">
        <v>507667.87396246556</v>
      </c>
      <c r="AO415" s="89"/>
      <c r="AP415" s="1082">
        <v>507667.87396246556</v>
      </c>
      <c r="AQ415" s="831"/>
      <c r="AR415" s="831"/>
      <c r="AS415" s="831"/>
      <c r="AT415" s="831"/>
      <c r="AU415" s="831"/>
      <c r="AV415" s="831"/>
      <c r="AW415" s="831"/>
      <c r="AX415" s="831"/>
      <c r="AY415" s="831"/>
      <c r="AZ415" s="831"/>
      <c r="BA415" s="831"/>
      <c r="BB415" s="831"/>
      <c r="BC415" s="831"/>
      <c r="BD415" s="831"/>
      <c r="BE415" s="831"/>
      <c r="BF415" s="831"/>
      <c r="BG415" s="831"/>
      <c r="BH415" s="831"/>
      <c r="BI415" s="831"/>
      <c r="BJ415" s="831"/>
      <c r="BK415" s="831"/>
      <c r="BL415" s="831"/>
      <c r="BM415" s="831"/>
      <c r="BN415" s="691"/>
    </row>
    <row r="416" spans="1:66" s="144" customFormat="1">
      <c r="A416" s="994"/>
      <c r="B416" s="994"/>
      <c r="C416" s="236"/>
      <c r="D416" s="236"/>
      <c r="E416" s="236"/>
      <c r="F416" s="371"/>
      <c r="G416" s="865">
        <v>11</v>
      </c>
      <c r="H416" s="859">
        <v>2022</v>
      </c>
      <c r="I416" s="866">
        <v>2023</v>
      </c>
      <c r="J416" s="866">
        <v>2023</v>
      </c>
      <c r="K416" s="621" t="s">
        <v>306</v>
      </c>
      <c r="L416" s="1081">
        <v>507667.87396246556</v>
      </c>
      <c r="M416" s="89">
        <v>507667.87396246556</v>
      </c>
      <c r="N416" s="89">
        <v>0</v>
      </c>
      <c r="O416" s="1082">
        <v>507667.87396246556</v>
      </c>
      <c r="P416" s="598">
        <v>507667.87396246556</v>
      </c>
      <c r="Q416" s="776">
        <v>389085.15307814913</v>
      </c>
      <c r="R416" s="776">
        <v>0</v>
      </c>
      <c r="S416" s="776">
        <v>0</v>
      </c>
      <c r="T416" s="533">
        <v>0</v>
      </c>
      <c r="U416" s="1086">
        <v>0</v>
      </c>
      <c r="V416" s="8">
        <v>4166.666666666667</v>
      </c>
      <c r="W416" s="1084"/>
      <c r="X416" s="8">
        <v>355336.66666666692</v>
      </c>
      <c r="Y416" s="8"/>
      <c r="Z416" s="8">
        <v>0</v>
      </c>
      <c r="AA416" s="8">
        <v>0</v>
      </c>
      <c r="AB416" s="1130">
        <v>0</v>
      </c>
      <c r="AC416" s="8">
        <v>0</v>
      </c>
      <c r="AD416" s="1130">
        <v>0</v>
      </c>
      <c r="AE416" s="8">
        <v>0</v>
      </c>
      <c r="AF416" s="1130">
        <v>0</v>
      </c>
      <c r="AG416" s="1130">
        <v>103.56424628834296</v>
      </c>
      <c r="AH416" s="1130">
        <v>103.81923444361445</v>
      </c>
      <c r="AI416" s="89">
        <v>0</v>
      </c>
      <c r="AJ416" s="8">
        <v>0</v>
      </c>
      <c r="AK416" s="1130">
        <v>121.84028975099173</v>
      </c>
      <c r="AL416" s="8">
        <v>507667.87396246556</v>
      </c>
      <c r="AM416" s="1081">
        <v>507667.87396246556</v>
      </c>
      <c r="AN416" s="89">
        <v>507667.87396246556</v>
      </c>
      <c r="AO416" s="89"/>
      <c r="AP416" s="1082">
        <v>507667.87396246556</v>
      </c>
      <c r="AQ416" s="831"/>
      <c r="AR416" s="831"/>
      <c r="AS416" s="831"/>
      <c r="AT416" s="831"/>
      <c r="AU416" s="831"/>
      <c r="AV416" s="831"/>
      <c r="AW416" s="831"/>
      <c r="AX416" s="831"/>
      <c r="AY416" s="831"/>
      <c r="AZ416" s="831"/>
      <c r="BA416" s="831"/>
      <c r="BB416" s="831"/>
      <c r="BC416" s="831"/>
      <c r="BD416" s="831"/>
      <c r="BE416" s="831"/>
      <c r="BF416" s="831"/>
      <c r="BG416" s="831"/>
      <c r="BH416" s="831"/>
      <c r="BI416" s="831"/>
      <c r="BJ416" s="831"/>
      <c r="BK416" s="831"/>
      <c r="BL416" s="831"/>
      <c r="BM416" s="831"/>
      <c r="BN416" s="691"/>
    </row>
    <row r="417" spans="1:66" s="144" customFormat="1">
      <c r="A417" s="994"/>
      <c r="B417" s="994"/>
      <c r="C417" s="236"/>
      <c r="D417" s="236"/>
      <c r="E417" s="236"/>
      <c r="F417" s="371"/>
      <c r="G417" s="865">
        <v>12</v>
      </c>
      <c r="H417" s="859">
        <v>2022</v>
      </c>
      <c r="I417" s="866">
        <v>2023</v>
      </c>
      <c r="J417" s="866">
        <v>2023</v>
      </c>
      <c r="K417" s="621" t="s">
        <v>306</v>
      </c>
      <c r="L417" s="1081">
        <v>507667.87396246556</v>
      </c>
      <c r="M417" s="89">
        <v>507667.87396246556</v>
      </c>
      <c r="N417" s="89">
        <v>0</v>
      </c>
      <c r="O417" s="1082">
        <v>507667.87396246556</v>
      </c>
      <c r="P417" s="598">
        <v>507667.87396246556</v>
      </c>
      <c r="Q417" s="776">
        <v>389085.15307814913</v>
      </c>
      <c r="R417" s="776">
        <v>0</v>
      </c>
      <c r="S417" s="776">
        <v>0</v>
      </c>
      <c r="T417" s="533">
        <v>0</v>
      </c>
      <c r="U417" s="1086">
        <v>0</v>
      </c>
      <c r="V417" s="8">
        <v>4166.666666666667</v>
      </c>
      <c r="W417" s="1084"/>
      <c r="X417" s="8">
        <v>351170.00000000023</v>
      </c>
      <c r="Y417" s="8"/>
      <c r="Z417" s="8">
        <v>0</v>
      </c>
      <c r="AA417" s="8">
        <v>0</v>
      </c>
      <c r="AB417" s="1130">
        <v>0</v>
      </c>
      <c r="AC417" s="8">
        <v>0</v>
      </c>
      <c r="AD417" s="1130">
        <v>0</v>
      </c>
      <c r="AE417" s="8">
        <v>0</v>
      </c>
      <c r="AF417" s="1130">
        <v>0</v>
      </c>
      <c r="AG417" s="1130">
        <v>103.56424628834296</v>
      </c>
      <c r="AH417" s="1130">
        <v>103.81923444361445</v>
      </c>
      <c r="AI417" s="89">
        <v>0</v>
      </c>
      <c r="AJ417" s="8">
        <v>0</v>
      </c>
      <c r="AK417" s="1130">
        <v>121.84028975099173</v>
      </c>
      <c r="AL417" s="8">
        <v>507667.87396246556</v>
      </c>
      <c r="AM417" s="1081">
        <v>507667.87396246556</v>
      </c>
      <c r="AN417" s="89">
        <v>507667.87396246556</v>
      </c>
      <c r="AO417" s="89"/>
      <c r="AP417" s="1082">
        <v>507667.87396246556</v>
      </c>
      <c r="AQ417" s="831"/>
      <c r="AR417" s="831"/>
      <c r="AS417" s="831"/>
      <c r="AT417" s="831"/>
      <c r="AU417" s="831"/>
      <c r="AV417" s="831"/>
      <c r="AW417" s="831"/>
      <c r="AX417" s="831"/>
      <c r="AY417" s="831"/>
      <c r="AZ417" s="831"/>
      <c r="BA417" s="831"/>
      <c r="BB417" s="831"/>
      <c r="BC417" s="831"/>
      <c r="BD417" s="831"/>
      <c r="BE417" s="831"/>
      <c r="BF417" s="831"/>
      <c r="BG417" s="831"/>
      <c r="BH417" s="831"/>
      <c r="BI417" s="831"/>
      <c r="BJ417" s="831"/>
      <c r="BK417" s="831"/>
      <c r="BL417" s="831"/>
      <c r="BM417" s="831"/>
      <c r="BN417" s="691"/>
    </row>
    <row r="418" spans="1:66" s="144" customFormat="1">
      <c r="A418" s="994"/>
      <c r="B418" s="994"/>
      <c r="C418" s="236"/>
      <c r="D418" s="236"/>
      <c r="E418" s="236"/>
      <c r="F418" s="371"/>
      <c r="G418" s="865">
        <v>1</v>
      </c>
      <c r="H418" s="859">
        <v>2023</v>
      </c>
      <c r="I418" s="866">
        <v>2023</v>
      </c>
      <c r="J418" s="866">
        <v>2023</v>
      </c>
      <c r="K418" s="621" t="s">
        <v>306</v>
      </c>
      <c r="L418" s="1081">
        <v>0</v>
      </c>
      <c r="M418" s="89">
        <v>431517.69286809571</v>
      </c>
      <c r="N418" s="89">
        <v>0</v>
      </c>
      <c r="O418" s="1082">
        <v>431517.69286809571</v>
      </c>
      <c r="P418" s="598">
        <v>431517.69286809571</v>
      </c>
      <c r="Q418" s="776">
        <v>330722.38011642674</v>
      </c>
      <c r="R418" s="776">
        <v>4166.666666666667</v>
      </c>
      <c r="S418" s="776">
        <v>3193.4030514317792</v>
      </c>
      <c r="T418" s="533">
        <v>4166.666666666667</v>
      </c>
      <c r="U418" s="1086">
        <v>4166.666666666667</v>
      </c>
      <c r="V418" s="8">
        <v>0</v>
      </c>
      <c r="W418" s="1084"/>
      <c r="X418" s="8">
        <v>355336.66666666692</v>
      </c>
      <c r="Y418" s="8"/>
      <c r="Z418" s="8">
        <v>0</v>
      </c>
      <c r="AA418" s="8">
        <v>0</v>
      </c>
      <c r="AB418" s="1130">
        <v>0</v>
      </c>
      <c r="AC418" s="8">
        <v>0</v>
      </c>
      <c r="AD418" s="1130">
        <v>0</v>
      </c>
      <c r="AE418" s="8">
        <v>0</v>
      </c>
      <c r="AF418" s="1130">
        <v>0</v>
      </c>
      <c r="AG418" s="1130">
        <v>103.56424628834296</v>
      </c>
      <c r="AH418" s="1130">
        <v>103.81923444361445</v>
      </c>
      <c r="AI418" s="89">
        <v>431517.69286809571</v>
      </c>
      <c r="AJ418" s="8">
        <v>0</v>
      </c>
      <c r="AK418" s="1130">
        <v>121.84028975099173</v>
      </c>
      <c r="AL418" s="8">
        <v>0</v>
      </c>
      <c r="AM418" s="1081">
        <v>0</v>
      </c>
      <c r="AN418" s="89">
        <v>431517.69286809571</v>
      </c>
      <c r="AO418" s="89"/>
      <c r="AP418" s="1082">
        <v>431517.69286809571</v>
      </c>
      <c r="AQ418" s="831"/>
      <c r="AR418" s="831"/>
      <c r="AS418" s="831"/>
      <c r="AT418" s="831"/>
      <c r="AU418" s="831"/>
      <c r="AV418" s="831"/>
      <c r="AW418" s="831"/>
      <c r="AX418" s="831"/>
      <c r="AY418" s="831"/>
      <c r="AZ418" s="831"/>
      <c r="BA418" s="831"/>
      <c r="BB418" s="831"/>
      <c r="BC418" s="831"/>
      <c r="BD418" s="831"/>
      <c r="BE418" s="831"/>
      <c r="BF418" s="831"/>
      <c r="BG418" s="831"/>
      <c r="BH418" s="831"/>
      <c r="BI418" s="831"/>
      <c r="BJ418" s="831"/>
      <c r="BK418" s="831"/>
      <c r="BL418" s="831"/>
      <c r="BM418" s="831"/>
      <c r="BN418" s="691"/>
    </row>
    <row r="419" spans="1:66" s="144" customFormat="1">
      <c r="A419" s="994"/>
      <c r="B419" s="994"/>
      <c r="C419" s="236"/>
      <c r="D419" s="236"/>
      <c r="E419" s="236"/>
      <c r="F419" s="371"/>
      <c r="G419" s="865">
        <v>2</v>
      </c>
      <c r="H419" s="859">
        <v>2023</v>
      </c>
      <c r="I419" s="866">
        <v>2023</v>
      </c>
      <c r="J419" s="866">
        <v>2023</v>
      </c>
      <c r="K419" s="621" t="s">
        <v>306</v>
      </c>
      <c r="L419" s="1081">
        <v>0</v>
      </c>
      <c r="M419" s="89">
        <v>431517.69286809571</v>
      </c>
      <c r="N419" s="89">
        <v>0</v>
      </c>
      <c r="O419" s="1082">
        <v>431517.69286809571</v>
      </c>
      <c r="P419" s="598">
        <v>431517.69286809571</v>
      </c>
      <c r="Q419" s="776">
        <v>330722.38011642674</v>
      </c>
      <c r="R419" s="776">
        <v>4166.666666666667</v>
      </c>
      <c r="S419" s="776">
        <v>3193.4030514317792</v>
      </c>
      <c r="T419" s="533">
        <v>4166.666666666667</v>
      </c>
      <c r="U419" s="1086">
        <v>4166.666666666667</v>
      </c>
      <c r="V419" s="8">
        <v>0</v>
      </c>
      <c r="W419" s="1084"/>
      <c r="X419" s="8">
        <v>359503.3333333336</v>
      </c>
      <c r="Y419" s="8"/>
      <c r="Z419" s="8">
        <v>0</v>
      </c>
      <c r="AA419" s="8">
        <v>0</v>
      </c>
      <c r="AB419" s="1130">
        <v>0</v>
      </c>
      <c r="AC419" s="8">
        <v>0</v>
      </c>
      <c r="AD419" s="1130">
        <v>0</v>
      </c>
      <c r="AE419" s="8">
        <v>0</v>
      </c>
      <c r="AF419" s="1130">
        <v>0</v>
      </c>
      <c r="AG419" s="1130">
        <v>103.56424628834296</v>
      </c>
      <c r="AH419" s="1130">
        <v>103.81923444361445</v>
      </c>
      <c r="AI419" s="89">
        <v>431517.69286809571</v>
      </c>
      <c r="AJ419" s="8">
        <v>0</v>
      </c>
      <c r="AK419" s="1130">
        <v>121.84028975099173</v>
      </c>
      <c r="AL419" s="8">
        <v>0</v>
      </c>
      <c r="AM419" s="1081">
        <v>0</v>
      </c>
      <c r="AN419" s="89">
        <v>431517.69286809571</v>
      </c>
      <c r="AO419" s="89"/>
      <c r="AP419" s="1082">
        <v>431517.69286809571</v>
      </c>
      <c r="AQ419" s="831"/>
      <c r="AR419" s="831"/>
      <c r="AS419" s="831"/>
      <c r="AT419" s="831"/>
      <c r="AU419" s="831"/>
      <c r="AV419" s="831"/>
      <c r="AW419" s="831"/>
      <c r="AX419" s="831"/>
      <c r="AY419" s="831"/>
      <c r="AZ419" s="831"/>
      <c r="BA419" s="831"/>
      <c r="BB419" s="831"/>
      <c r="BC419" s="831"/>
      <c r="BD419" s="831"/>
      <c r="BE419" s="831"/>
      <c r="BF419" s="831"/>
      <c r="BG419" s="831"/>
      <c r="BH419" s="831"/>
      <c r="BI419" s="831"/>
      <c r="BJ419" s="831"/>
      <c r="BK419" s="831"/>
      <c r="BL419" s="831"/>
      <c r="BM419" s="831"/>
      <c r="BN419" s="691"/>
    </row>
    <row r="420" spans="1:66" s="144" customFormat="1">
      <c r="A420" s="994"/>
      <c r="B420" s="994"/>
      <c r="C420" s="236"/>
      <c r="D420" s="236"/>
      <c r="E420" s="236"/>
      <c r="F420" s="371"/>
      <c r="G420" s="865">
        <v>3</v>
      </c>
      <c r="H420" s="859">
        <v>2023</v>
      </c>
      <c r="I420" s="866">
        <v>2023</v>
      </c>
      <c r="J420" s="866">
        <v>2023</v>
      </c>
      <c r="K420" s="621" t="s">
        <v>306</v>
      </c>
      <c r="L420" s="1081">
        <v>0</v>
      </c>
      <c r="M420" s="89">
        <v>431517.69286809571</v>
      </c>
      <c r="N420" s="89">
        <v>0</v>
      </c>
      <c r="O420" s="1082">
        <v>431517.69286809571</v>
      </c>
      <c r="P420" s="598">
        <v>431517.69286809571</v>
      </c>
      <c r="Q420" s="776">
        <v>330722.38011642674</v>
      </c>
      <c r="R420" s="776">
        <v>4166.666666666667</v>
      </c>
      <c r="S420" s="776">
        <v>3193.4030514317792</v>
      </c>
      <c r="T420" s="533">
        <v>4166.666666666667</v>
      </c>
      <c r="U420" s="1086">
        <v>4166.666666666667</v>
      </c>
      <c r="V420" s="8">
        <v>0</v>
      </c>
      <c r="W420" s="1084"/>
      <c r="X420" s="8">
        <v>363670.00000000029</v>
      </c>
      <c r="Y420" s="8"/>
      <c r="Z420" s="8">
        <v>0</v>
      </c>
      <c r="AA420" s="8">
        <v>0</v>
      </c>
      <c r="AB420" s="1130">
        <v>0</v>
      </c>
      <c r="AC420" s="8">
        <v>0</v>
      </c>
      <c r="AD420" s="1130">
        <v>0</v>
      </c>
      <c r="AE420" s="8">
        <v>0</v>
      </c>
      <c r="AF420" s="1130">
        <v>0</v>
      </c>
      <c r="AG420" s="1130">
        <v>103.56424628834296</v>
      </c>
      <c r="AH420" s="1130">
        <v>103.81923444361445</v>
      </c>
      <c r="AI420" s="89">
        <v>431517.69286809571</v>
      </c>
      <c r="AJ420" s="8">
        <v>0</v>
      </c>
      <c r="AK420" s="1130">
        <v>121.84028975099173</v>
      </c>
      <c r="AL420" s="8">
        <v>0</v>
      </c>
      <c r="AM420" s="1081">
        <v>0</v>
      </c>
      <c r="AN420" s="89">
        <v>431517.69286809571</v>
      </c>
      <c r="AO420" s="89"/>
      <c r="AP420" s="1082">
        <v>431517.69286809571</v>
      </c>
      <c r="AQ420" s="831"/>
      <c r="AR420" s="831"/>
      <c r="AS420" s="831"/>
      <c r="AT420" s="831"/>
      <c r="AU420" s="831"/>
      <c r="AV420" s="831"/>
      <c r="AW420" s="831"/>
      <c r="AX420" s="831"/>
      <c r="AY420" s="831"/>
      <c r="AZ420" s="831"/>
      <c r="BA420" s="831"/>
      <c r="BB420" s="831"/>
      <c r="BC420" s="831"/>
      <c r="BD420" s="831"/>
      <c r="BE420" s="831"/>
      <c r="BF420" s="831"/>
      <c r="BG420" s="831"/>
      <c r="BH420" s="831"/>
      <c r="BI420" s="831"/>
      <c r="BJ420" s="831"/>
      <c r="BK420" s="831"/>
      <c r="BL420" s="831"/>
      <c r="BM420" s="831"/>
      <c r="BN420" s="691"/>
    </row>
    <row r="421" spans="1:66" s="144" customFormat="1">
      <c r="A421" s="994"/>
      <c r="B421" s="994"/>
      <c r="C421" s="236"/>
      <c r="D421" s="236"/>
      <c r="E421" s="236"/>
      <c r="F421" s="371"/>
      <c r="G421" s="865">
        <v>4</v>
      </c>
      <c r="H421" s="859">
        <v>2023</v>
      </c>
      <c r="I421" s="866">
        <v>2023</v>
      </c>
      <c r="J421" s="866">
        <v>2024</v>
      </c>
      <c r="K421" s="621" t="s">
        <v>306</v>
      </c>
      <c r="L421" s="1081">
        <v>0</v>
      </c>
      <c r="M421" s="89">
        <v>431517.69286809571</v>
      </c>
      <c r="N421" s="89">
        <v>0</v>
      </c>
      <c r="O421" s="1082">
        <v>431517.69286809571</v>
      </c>
      <c r="P421" s="598">
        <v>431517.69286809571</v>
      </c>
      <c r="Q421" s="776">
        <v>321089.68943342398</v>
      </c>
      <c r="R421" s="776">
        <v>4166.666666666667</v>
      </c>
      <c r="S421" s="776">
        <v>3100.3913120696884</v>
      </c>
      <c r="T421" s="533">
        <v>4166.666666666667</v>
      </c>
      <c r="U421" s="1086">
        <v>4166.666666666667</v>
      </c>
      <c r="V421" s="8">
        <v>0</v>
      </c>
      <c r="W421" s="1084"/>
      <c r="X421" s="8">
        <v>367836.66666666698</v>
      </c>
      <c r="Y421" s="8"/>
      <c r="Z421" s="8">
        <v>0</v>
      </c>
      <c r="AA421" s="8">
        <v>0</v>
      </c>
      <c r="AB421" s="1130">
        <v>0</v>
      </c>
      <c r="AC421" s="8">
        <v>0</v>
      </c>
      <c r="AD421" s="1130">
        <v>0</v>
      </c>
      <c r="AE421" s="8">
        <v>0</v>
      </c>
      <c r="AF421" s="1130">
        <v>0</v>
      </c>
      <c r="AG421" s="1130">
        <v>103.56424628834296</v>
      </c>
      <c r="AH421" s="1130">
        <v>103.81923444361445</v>
      </c>
      <c r="AI421" s="89">
        <v>431517.69286809571</v>
      </c>
      <c r="AJ421" s="8">
        <v>0</v>
      </c>
      <c r="AK421" s="1130">
        <v>121.84028975099173</v>
      </c>
      <c r="AL421" s="8">
        <v>0</v>
      </c>
      <c r="AM421" s="1081">
        <v>0</v>
      </c>
      <c r="AN421" s="89">
        <v>431517.69286809571</v>
      </c>
      <c r="AO421" s="89"/>
      <c r="AP421" s="1082">
        <v>431517.69286809571</v>
      </c>
      <c r="AQ421" s="831"/>
      <c r="AR421" s="831"/>
      <c r="AS421" s="831"/>
      <c r="AT421" s="831"/>
      <c r="AU421" s="831"/>
      <c r="AV421" s="831"/>
      <c r="AW421" s="831"/>
      <c r="AX421" s="831"/>
      <c r="AY421" s="831"/>
      <c r="AZ421" s="831"/>
      <c r="BA421" s="831"/>
      <c r="BB421" s="831"/>
      <c r="BC421" s="831"/>
      <c r="BD421" s="831"/>
      <c r="BE421" s="831"/>
      <c r="BF421" s="831"/>
      <c r="BG421" s="831"/>
      <c r="BH421" s="831"/>
      <c r="BI421" s="831"/>
      <c r="BJ421" s="831"/>
      <c r="BK421" s="831"/>
      <c r="BL421" s="831"/>
      <c r="BM421" s="831"/>
      <c r="BN421" s="691"/>
    </row>
    <row r="422" spans="1:66" s="144" customFormat="1">
      <c r="A422" s="994"/>
      <c r="B422" s="994"/>
      <c r="C422" s="236"/>
      <c r="D422" s="236"/>
      <c r="E422" s="236"/>
      <c r="F422" s="371"/>
      <c r="G422" s="865">
        <v>5</v>
      </c>
      <c r="H422" s="859">
        <v>2023</v>
      </c>
      <c r="I422" s="866">
        <v>2023</v>
      </c>
      <c r="J422" s="866">
        <v>2024</v>
      </c>
      <c r="K422" s="621" t="s">
        <v>306</v>
      </c>
      <c r="L422" s="1081">
        <v>0</v>
      </c>
      <c r="M422" s="89">
        <v>431517.69286809571</v>
      </c>
      <c r="N422" s="89">
        <v>0</v>
      </c>
      <c r="O422" s="1082">
        <v>431517.69286809571</v>
      </c>
      <c r="P422" s="598">
        <v>431517.69286809571</v>
      </c>
      <c r="Q422" s="776">
        <v>321089.68943342398</v>
      </c>
      <c r="R422" s="776">
        <v>4166.666666666667</v>
      </c>
      <c r="S422" s="776">
        <v>3100.3913120696884</v>
      </c>
      <c r="T422" s="533">
        <v>4166.666666666667</v>
      </c>
      <c r="U422" s="1086">
        <v>4166.666666666667</v>
      </c>
      <c r="V422" s="8">
        <v>0</v>
      </c>
      <c r="W422" s="1084"/>
      <c r="X422" s="8">
        <v>372003.33333333366</v>
      </c>
      <c r="Y422" s="8"/>
      <c r="Z422" s="8">
        <v>0</v>
      </c>
      <c r="AA422" s="8">
        <v>0</v>
      </c>
      <c r="AB422" s="1130">
        <v>0</v>
      </c>
      <c r="AC422" s="8">
        <v>0</v>
      </c>
      <c r="AD422" s="1130">
        <v>0</v>
      </c>
      <c r="AE422" s="8">
        <v>0</v>
      </c>
      <c r="AF422" s="1130">
        <v>0</v>
      </c>
      <c r="AG422" s="1130">
        <v>103.56424628834296</v>
      </c>
      <c r="AH422" s="1130">
        <v>103.81923444361445</v>
      </c>
      <c r="AI422" s="89">
        <v>431517.69286809571</v>
      </c>
      <c r="AJ422" s="8">
        <v>0</v>
      </c>
      <c r="AK422" s="1130">
        <v>121.84028975099173</v>
      </c>
      <c r="AL422" s="8">
        <v>0</v>
      </c>
      <c r="AM422" s="1081">
        <v>0</v>
      </c>
      <c r="AN422" s="89">
        <v>431517.69286809571</v>
      </c>
      <c r="AO422" s="89"/>
      <c r="AP422" s="1082">
        <v>431517.69286809571</v>
      </c>
      <c r="AQ422" s="831"/>
      <c r="AR422" s="831"/>
      <c r="AS422" s="831"/>
      <c r="AT422" s="831"/>
      <c r="AU422" s="831"/>
      <c r="AV422" s="831"/>
      <c r="AW422" s="831"/>
      <c r="AX422" s="831"/>
      <c r="AY422" s="831"/>
      <c r="AZ422" s="831"/>
      <c r="BA422" s="831"/>
      <c r="BB422" s="831"/>
      <c r="BC422" s="831"/>
      <c r="BD422" s="831"/>
      <c r="BE422" s="831"/>
      <c r="BF422" s="831"/>
      <c r="BG422" s="831"/>
      <c r="BH422" s="831"/>
      <c r="BI422" s="831"/>
      <c r="BJ422" s="831"/>
      <c r="BK422" s="831"/>
      <c r="BL422" s="831"/>
      <c r="BM422" s="831"/>
      <c r="BN422" s="691"/>
    </row>
    <row r="423" spans="1:66" s="144" customFormat="1">
      <c r="A423" s="994"/>
      <c r="B423" s="994"/>
      <c r="C423" s="236"/>
      <c r="D423" s="236"/>
      <c r="E423" s="236"/>
      <c r="F423" s="371"/>
      <c r="G423" s="865">
        <v>6</v>
      </c>
      <c r="H423" s="859">
        <v>2023</v>
      </c>
      <c r="I423" s="866">
        <v>2023</v>
      </c>
      <c r="J423" s="866">
        <v>2024</v>
      </c>
      <c r="K423" s="621" t="s">
        <v>306</v>
      </c>
      <c r="L423" s="1081">
        <v>0</v>
      </c>
      <c r="M423" s="89">
        <v>431517.69286809571</v>
      </c>
      <c r="N423" s="89">
        <v>0</v>
      </c>
      <c r="O423" s="1082">
        <v>431517.69286809571</v>
      </c>
      <c r="P423" s="598">
        <v>431517.69286809571</v>
      </c>
      <c r="Q423" s="776">
        <v>321089.68943342398</v>
      </c>
      <c r="R423" s="776">
        <v>4166.666666666667</v>
      </c>
      <c r="S423" s="776">
        <v>3100.3913120696884</v>
      </c>
      <c r="T423" s="533">
        <v>4166.666666666667</v>
      </c>
      <c r="U423" s="1086">
        <v>4166.666666666667</v>
      </c>
      <c r="V423" s="8">
        <v>0</v>
      </c>
      <c r="W423" s="1084"/>
      <c r="X423" s="8">
        <v>376170.00000000035</v>
      </c>
      <c r="Y423" s="8"/>
      <c r="Z423" s="8">
        <v>0</v>
      </c>
      <c r="AA423" s="8">
        <v>0</v>
      </c>
      <c r="AB423" s="1130">
        <v>0</v>
      </c>
      <c r="AC423" s="8">
        <v>0</v>
      </c>
      <c r="AD423" s="1130">
        <v>0</v>
      </c>
      <c r="AE423" s="8">
        <v>0</v>
      </c>
      <c r="AF423" s="1130">
        <v>0</v>
      </c>
      <c r="AG423" s="1130">
        <v>103.56424628834296</v>
      </c>
      <c r="AH423" s="1130">
        <v>103.81923444361445</v>
      </c>
      <c r="AI423" s="89">
        <v>431517.69286809571</v>
      </c>
      <c r="AJ423" s="8">
        <v>0</v>
      </c>
      <c r="AK423" s="1130">
        <v>121.84028975099173</v>
      </c>
      <c r="AL423" s="8">
        <v>0</v>
      </c>
      <c r="AM423" s="1081">
        <v>0</v>
      </c>
      <c r="AN423" s="89">
        <v>431517.69286809571</v>
      </c>
      <c r="AO423" s="89"/>
      <c r="AP423" s="1082">
        <v>431517.69286809571</v>
      </c>
      <c r="AQ423" s="831"/>
      <c r="AR423" s="831"/>
      <c r="AS423" s="831"/>
      <c r="AT423" s="831"/>
      <c r="AU423" s="831"/>
      <c r="AV423" s="831"/>
      <c r="AW423" s="831"/>
      <c r="AX423" s="831"/>
      <c r="AY423" s="831"/>
      <c r="AZ423" s="831"/>
      <c r="BA423" s="831"/>
      <c r="BB423" s="831"/>
      <c r="BC423" s="831"/>
      <c r="BD423" s="831"/>
      <c r="BE423" s="831"/>
      <c r="BF423" s="831"/>
      <c r="BG423" s="831"/>
      <c r="BH423" s="831"/>
      <c r="BI423" s="831"/>
      <c r="BJ423" s="831"/>
      <c r="BK423" s="831"/>
      <c r="BL423" s="831"/>
      <c r="BM423" s="831"/>
      <c r="BN423" s="691"/>
    </row>
    <row r="424" spans="1:66" s="144" customFormat="1">
      <c r="A424" s="994"/>
      <c r="B424" s="994"/>
      <c r="C424" s="236"/>
      <c r="D424" s="236"/>
      <c r="E424" s="236"/>
      <c r="F424" s="371"/>
      <c r="G424" s="865">
        <v>7</v>
      </c>
      <c r="H424" s="859">
        <v>2023</v>
      </c>
      <c r="I424" s="866">
        <v>2024</v>
      </c>
      <c r="J424" s="866">
        <v>2024</v>
      </c>
      <c r="K424" s="621" t="s">
        <v>306</v>
      </c>
      <c r="L424" s="1081">
        <v>0</v>
      </c>
      <c r="M424" s="89">
        <v>442305.63518979802</v>
      </c>
      <c r="N424" s="89">
        <v>0</v>
      </c>
      <c r="O424" s="1082">
        <v>442305.63518979802</v>
      </c>
      <c r="P424" s="598">
        <v>442305.63518979802</v>
      </c>
      <c r="Q424" s="776">
        <v>329116.93166925956</v>
      </c>
      <c r="R424" s="776">
        <v>4166.666666666667</v>
      </c>
      <c r="S424" s="776">
        <v>3100.3913120696884</v>
      </c>
      <c r="T424" s="533">
        <v>4166.666666666667</v>
      </c>
      <c r="U424" s="1086">
        <v>4166.666666666667</v>
      </c>
      <c r="V424" s="8">
        <v>0</v>
      </c>
      <c r="W424" s="1084"/>
      <c r="X424" s="8">
        <v>380336.66666666704</v>
      </c>
      <c r="Y424" s="8"/>
      <c r="Z424" s="8">
        <v>0</v>
      </c>
      <c r="AA424" s="8">
        <v>0</v>
      </c>
      <c r="AB424" s="1130">
        <v>0</v>
      </c>
      <c r="AC424" s="8">
        <v>0</v>
      </c>
      <c r="AD424" s="1130">
        <v>0</v>
      </c>
      <c r="AE424" s="8">
        <v>0</v>
      </c>
      <c r="AF424" s="1130">
        <v>0</v>
      </c>
      <c r="AG424" s="1130">
        <v>106.15335244555152</v>
      </c>
      <c r="AH424" s="1130">
        <v>106.44743087630849</v>
      </c>
      <c r="AI424" s="89">
        <v>442305.63518979802</v>
      </c>
      <c r="AJ424" s="8">
        <v>0</v>
      </c>
      <c r="AK424" s="1130">
        <v>124.88629699476651</v>
      </c>
      <c r="AL424" s="8">
        <v>0</v>
      </c>
      <c r="AM424" s="1081">
        <v>0</v>
      </c>
      <c r="AN424" s="89">
        <v>442305.63518979802</v>
      </c>
      <c r="AO424" s="89"/>
      <c r="AP424" s="1082">
        <v>442305.63518979802</v>
      </c>
      <c r="AQ424" s="831"/>
      <c r="AR424" s="831"/>
      <c r="AS424" s="831"/>
      <c r="AT424" s="831"/>
      <c r="AU424" s="831"/>
      <c r="AV424" s="831"/>
      <c r="AW424" s="831"/>
      <c r="AX424" s="831"/>
      <c r="AY424" s="831"/>
      <c r="AZ424" s="831"/>
      <c r="BA424" s="831"/>
      <c r="BB424" s="831"/>
      <c r="BC424" s="831"/>
      <c r="BD424" s="831"/>
      <c r="BE424" s="831"/>
      <c r="BF424" s="831"/>
      <c r="BG424" s="831"/>
      <c r="BH424" s="831"/>
      <c r="BI424" s="831"/>
      <c r="BJ424" s="831"/>
      <c r="BK424" s="831"/>
      <c r="BL424" s="831"/>
      <c r="BM424" s="831"/>
      <c r="BN424" s="691"/>
    </row>
    <row r="425" spans="1:66" s="144" customFormat="1">
      <c r="A425" s="994"/>
      <c r="B425" s="994"/>
      <c r="C425" s="236"/>
      <c r="D425" s="236"/>
      <c r="E425" s="236"/>
      <c r="F425" s="371"/>
      <c r="G425" s="865">
        <v>8</v>
      </c>
      <c r="H425" s="859">
        <v>2023</v>
      </c>
      <c r="I425" s="866">
        <v>2024</v>
      </c>
      <c r="J425" s="866">
        <v>2024</v>
      </c>
      <c r="K425" s="621" t="s">
        <v>306</v>
      </c>
      <c r="L425" s="1081">
        <v>0</v>
      </c>
      <c r="M425" s="89">
        <v>442305.63518979802</v>
      </c>
      <c r="N425" s="89">
        <v>0</v>
      </c>
      <c r="O425" s="1082">
        <v>442305.63518979802</v>
      </c>
      <c r="P425" s="598">
        <v>442305.63518979802</v>
      </c>
      <c r="Q425" s="776">
        <v>329116.93166925956</v>
      </c>
      <c r="R425" s="776">
        <v>4166.666666666667</v>
      </c>
      <c r="S425" s="776">
        <v>3100.3913120696884</v>
      </c>
      <c r="T425" s="533">
        <v>4166.666666666667</v>
      </c>
      <c r="U425" s="1086">
        <v>4166.666666666667</v>
      </c>
      <c r="V425" s="8">
        <v>0</v>
      </c>
      <c r="W425" s="1084"/>
      <c r="X425" s="8">
        <v>384503.33333333372</v>
      </c>
      <c r="Y425" s="8"/>
      <c r="Z425" s="8">
        <v>0</v>
      </c>
      <c r="AA425" s="8">
        <v>0</v>
      </c>
      <c r="AB425" s="1130">
        <v>0</v>
      </c>
      <c r="AC425" s="8">
        <v>0</v>
      </c>
      <c r="AD425" s="1130">
        <v>0</v>
      </c>
      <c r="AE425" s="8">
        <v>0</v>
      </c>
      <c r="AF425" s="1130">
        <v>0</v>
      </c>
      <c r="AG425" s="1130">
        <v>106.15335244555152</v>
      </c>
      <c r="AH425" s="1130">
        <v>106.44743087630849</v>
      </c>
      <c r="AI425" s="89">
        <v>442305.63518979802</v>
      </c>
      <c r="AJ425" s="8">
        <v>0</v>
      </c>
      <c r="AK425" s="1130">
        <v>124.88629699476651</v>
      </c>
      <c r="AL425" s="8">
        <v>0</v>
      </c>
      <c r="AM425" s="1081">
        <v>0</v>
      </c>
      <c r="AN425" s="89">
        <v>442305.63518979802</v>
      </c>
      <c r="AO425" s="89"/>
      <c r="AP425" s="1082">
        <v>442305.63518979802</v>
      </c>
      <c r="AQ425" s="831"/>
      <c r="AR425" s="831"/>
      <c r="AS425" s="831"/>
      <c r="AT425" s="831"/>
      <c r="AU425" s="831"/>
      <c r="AV425" s="831"/>
      <c r="AW425" s="831"/>
      <c r="AX425" s="831"/>
      <c r="AY425" s="831"/>
      <c r="AZ425" s="831"/>
      <c r="BA425" s="831"/>
      <c r="BB425" s="831"/>
      <c r="BC425" s="831"/>
      <c r="BD425" s="831"/>
      <c r="BE425" s="831"/>
      <c r="BF425" s="831"/>
      <c r="BG425" s="831"/>
      <c r="BH425" s="831"/>
      <c r="BI425" s="831"/>
      <c r="BJ425" s="831"/>
      <c r="BK425" s="831"/>
      <c r="BL425" s="831"/>
      <c r="BM425" s="831"/>
      <c r="BN425" s="691"/>
    </row>
    <row r="426" spans="1:66" s="144" customFormat="1">
      <c r="A426" s="994"/>
      <c r="B426" s="994"/>
      <c r="C426" s="236"/>
      <c r="D426" s="236"/>
      <c r="E426" s="236"/>
      <c r="F426" s="371"/>
      <c r="G426" s="865">
        <v>9</v>
      </c>
      <c r="H426" s="859">
        <v>2023</v>
      </c>
      <c r="I426" s="866">
        <v>2024</v>
      </c>
      <c r="J426" s="866">
        <v>2024</v>
      </c>
      <c r="K426" s="621" t="s">
        <v>306</v>
      </c>
      <c r="L426" s="1081">
        <v>0</v>
      </c>
      <c r="M426" s="89">
        <v>442305.63518979802</v>
      </c>
      <c r="N426" s="89">
        <v>0</v>
      </c>
      <c r="O426" s="1082">
        <v>442305.63518979802</v>
      </c>
      <c r="P426" s="598">
        <v>442305.63518979802</v>
      </c>
      <c r="Q426" s="776">
        <v>329116.93166925956</v>
      </c>
      <c r="R426" s="776">
        <v>4166.666666666667</v>
      </c>
      <c r="S426" s="776">
        <v>3100.3913120696884</v>
      </c>
      <c r="T426" s="533">
        <v>4166.666666666667</v>
      </c>
      <c r="U426" s="1086">
        <v>4166.666666666667</v>
      </c>
      <c r="V426" s="8">
        <v>0</v>
      </c>
      <c r="W426" s="1084"/>
      <c r="X426" s="8">
        <v>388670.00000000041</v>
      </c>
      <c r="Y426" s="8"/>
      <c r="Z426" s="8">
        <v>0</v>
      </c>
      <c r="AA426" s="8">
        <v>0</v>
      </c>
      <c r="AB426" s="1130">
        <v>0</v>
      </c>
      <c r="AC426" s="8">
        <v>0</v>
      </c>
      <c r="AD426" s="1130">
        <v>0</v>
      </c>
      <c r="AE426" s="8">
        <v>0</v>
      </c>
      <c r="AF426" s="1130">
        <v>0</v>
      </c>
      <c r="AG426" s="1130">
        <v>106.15335244555152</v>
      </c>
      <c r="AH426" s="1130">
        <v>106.44743087630849</v>
      </c>
      <c r="AI426" s="89">
        <v>442305.63518979802</v>
      </c>
      <c r="AJ426" s="8">
        <v>0</v>
      </c>
      <c r="AK426" s="1130">
        <v>124.88629699476651</v>
      </c>
      <c r="AL426" s="8">
        <v>0</v>
      </c>
      <c r="AM426" s="1081">
        <v>0</v>
      </c>
      <c r="AN426" s="89">
        <v>442305.63518979802</v>
      </c>
      <c r="AO426" s="89"/>
      <c r="AP426" s="1082">
        <v>442305.63518979802</v>
      </c>
      <c r="AQ426" s="831"/>
      <c r="AR426" s="831"/>
      <c r="AS426" s="831"/>
      <c r="AT426" s="831"/>
      <c r="AU426" s="831"/>
      <c r="AV426" s="831"/>
      <c r="AW426" s="831"/>
      <c r="AX426" s="831"/>
      <c r="AY426" s="831"/>
      <c r="AZ426" s="831"/>
      <c r="BA426" s="831"/>
      <c r="BB426" s="831"/>
      <c r="BC426" s="831"/>
      <c r="BD426" s="831"/>
      <c r="BE426" s="831"/>
      <c r="BF426" s="831"/>
      <c r="BG426" s="831"/>
      <c r="BH426" s="831"/>
      <c r="BI426" s="831"/>
      <c r="BJ426" s="831"/>
      <c r="BK426" s="831"/>
      <c r="BL426" s="831"/>
      <c r="BM426" s="831"/>
      <c r="BN426" s="691"/>
    </row>
    <row r="427" spans="1:66" s="144" customFormat="1">
      <c r="A427" s="994"/>
      <c r="B427" s="994"/>
      <c r="C427" s="236"/>
      <c r="D427" s="236"/>
      <c r="E427" s="236"/>
      <c r="F427" s="371"/>
      <c r="G427" s="865">
        <v>10</v>
      </c>
      <c r="H427" s="859">
        <v>2023</v>
      </c>
      <c r="I427" s="866">
        <v>2024</v>
      </c>
      <c r="J427" s="866">
        <v>2024</v>
      </c>
      <c r="K427" s="621" t="s">
        <v>306</v>
      </c>
      <c r="L427" s="1081">
        <v>0</v>
      </c>
      <c r="M427" s="89">
        <v>442305.63518979802</v>
      </c>
      <c r="N427" s="89">
        <v>0</v>
      </c>
      <c r="O427" s="1082">
        <v>442305.63518979802</v>
      </c>
      <c r="P427" s="598">
        <v>442305.63518979802</v>
      </c>
      <c r="Q427" s="776">
        <v>329116.93166925956</v>
      </c>
      <c r="R427" s="776">
        <v>4166.666666666667</v>
      </c>
      <c r="S427" s="776">
        <v>3100.3913120696884</v>
      </c>
      <c r="T427" s="533">
        <v>4166.666666666667</v>
      </c>
      <c r="U427" s="1086">
        <v>4166.666666666667</v>
      </c>
      <c r="V427" s="8">
        <v>0</v>
      </c>
      <c r="W427" s="1084"/>
      <c r="X427" s="8">
        <v>392836.66666666709</v>
      </c>
      <c r="Y427" s="8"/>
      <c r="Z427" s="8">
        <v>0</v>
      </c>
      <c r="AA427" s="8">
        <v>0</v>
      </c>
      <c r="AB427" s="1130">
        <v>0</v>
      </c>
      <c r="AC427" s="8">
        <v>0</v>
      </c>
      <c r="AD427" s="1130">
        <v>0</v>
      </c>
      <c r="AE427" s="8">
        <v>0</v>
      </c>
      <c r="AF427" s="1130">
        <v>0</v>
      </c>
      <c r="AG427" s="1130">
        <v>106.15335244555152</v>
      </c>
      <c r="AH427" s="1130">
        <v>106.44743087630849</v>
      </c>
      <c r="AI427" s="89">
        <v>442305.63518979802</v>
      </c>
      <c r="AJ427" s="8">
        <v>0</v>
      </c>
      <c r="AK427" s="1130">
        <v>124.88629699476651</v>
      </c>
      <c r="AL427" s="8">
        <v>0</v>
      </c>
      <c r="AM427" s="1081">
        <v>0</v>
      </c>
      <c r="AN427" s="89">
        <v>442305.63518979802</v>
      </c>
      <c r="AO427" s="89"/>
      <c r="AP427" s="1082">
        <v>442305.63518979802</v>
      </c>
      <c r="AQ427" s="831"/>
      <c r="AR427" s="831"/>
      <c r="AS427" s="831"/>
      <c r="AT427" s="831"/>
      <c r="AU427" s="831"/>
      <c r="AV427" s="831"/>
      <c r="AW427" s="831"/>
      <c r="AX427" s="831"/>
      <c r="AY427" s="831"/>
      <c r="AZ427" s="831"/>
      <c r="BA427" s="831"/>
      <c r="BB427" s="831"/>
      <c r="BC427" s="831"/>
      <c r="BD427" s="831"/>
      <c r="BE427" s="831"/>
      <c r="BF427" s="831"/>
      <c r="BG427" s="831"/>
      <c r="BH427" s="831"/>
      <c r="BI427" s="831"/>
      <c r="BJ427" s="831"/>
      <c r="BK427" s="831"/>
      <c r="BL427" s="831"/>
      <c r="BM427" s="831"/>
      <c r="BN427" s="691"/>
    </row>
    <row r="428" spans="1:66" s="144" customFormat="1">
      <c r="A428" s="994"/>
      <c r="B428" s="994"/>
      <c r="C428" s="236"/>
      <c r="D428" s="236"/>
      <c r="E428" s="236"/>
      <c r="F428" s="371"/>
      <c r="G428" s="865">
        <v>11</v>
      </c>
      <c r="H428" s="859">
        <v>2023</v>
      </c>
      <c r="I428" s="866">
        <v>2024</v>
      </c>
      <c r="J428" s="866">
        <v>2024</v>
      </c>
      <c r="K428" s="621" t="s">
        <v>306</v>
      </c>
      <c r="L428" s="1081">
        <v>0</v>
      </c>
      <c r="M428" s="89">
        <v>442305.63518979802</v>
      </c>
      <c r="N428" s="89">
        <v>0</v>
      </c>
      <c r="O428" s="1082">
        <v>442305.63518979802</v>
      </c>
      <c r="P428" s="598">
        <v>442305.63518979802</v>
      </c>
      <c r="Q428" s="776">
        <v>329116.93166925956</v>
      </c>
      <c r="R428" s="776">
        <v>4166.666666666667</v>
      </c>
      <c r="S428" s="776">
        <v>3100.3913120696884</v>
      </c>
      <c r="T428" s="533">
        <v>4166.666666666667</v>
      </c>
      <c r="U428" s="1086">
        <v>4166.666666666667</v>
      </c>
      <c r="V428" s="8">
        <v>0</v>
      </c>
      <c r="W428" s="1084"/>
      <c r="X428" s="8">
        <v>397003.33333333378</v>
      </c>
      <c r="Y428" s="8"/>
      <c r="Z428" s="8">
        <v>0</v>
      </c>
      <c r="AA428" s="8">
        <v>0</v>
      </c>
      <c r="AB428" s="1130">
        <v>0</v>
      </c>
      <c r="AC428" s="8">
        <v>0</v>
      </c>
      <c r="AD428" s="1130">
        <v>0</v>
      </c>
      <c r="AE428" s="8">
        <v>0</v>
      </c>
      <c r="AF428" s="1130">
        <v>0</v>
      </c>
      <c r="AG428" s="1130">
        <v>106.15335244555152</v>
      </c>
      <c r="AH428" s="1130">
        <v>106.44743087630849</v>
      </c>
      <c r="AI428" s="89">
        <v>442305.63518979802</v>
      </c>
      <c r="AJ428" s="8">
        <v>0</v>
      </c>
      <c r="AK428" s="1130">
        <v>124.88629699476651</v>
      </c>
      <c r="AL428" s="8">
        <v>0</v>
      </c>
      <c r="AM428" s="1081">
        <v>0</v>
      </c>
      <c r="AN428" s="89">
        <v>442305.63518979802</v>
      </c>
      <c r="AO428" s="89"/>
      <c r="AP428" s="1082">
        <v>442305.63518979802</v>
      </c>
      <c r="AQ428" s="831"/>
      <c r="AR428" s="831"/>
      <c r="AS428" s="831"/>
      <c r="AT428" s="831"/>
      <c r="AU428" s="831"/>
      <c r="AV428" s="831"/>
      <c r="AW428" s="831"/>
      <c r="AX428" s="831"/>
      <c r="AY428" s="831"/>
      <c r="AZ428" s="831"/>
      <c r="BA428" s="831"/>
      <c r="BB428" s="831"/>
      <c r="BC428" s="831"/>
      <c r="BD428" s="831"/>
      <c r="BE428" s="831"/>
      <c r="BF428" s="831"/>
      <c r="BG428" s="831"/>
      <c r="BH428" s="831"/>
      <c r="BI428" s="831"/>
      <c r="BJ428" s="831"/>
      <c r="BK428" s="831"/>
      <c r="BL428" s="831"/>
      <c r="BM428" s="831"/>
      <c r="BN428" s="691"/>
    </row>
    <row r="429" spans="1:66" s="144" customFormat="1">
      <c r="A429" s="994"/>
      <c r="B429" s="994"/>
      <c r="C429" s="236"/>
      <c r="D429" s="236"/>
      <c r="E429" s="236"/>
      <c r="F429" s="371"/>
      <c r="G429" s="865">
        <v>12</v>
      </c>
      <c r="H429" s="859">
        <v>2023</v>
      </c>
      <c r="I429" s="866">
        <v>2024</v>
      </c>
      <c r="J429" s="866">
        <v>2024</v>
      </c>
      <c r="K429" s="621" t="s">
        <v>306</v>
      </c>
      <c r="L429" s="1081">
        <v>0</v>
      </c>
      <c r="M429" s="89">
        <v>442305.63518979802</v>
      </c>
      <c r="N429" s="89">
        <v>0</v>
      </c>
      <c r="O429" s="1082">
        <v>442305.63518979802</v>
      </c>
      <c r="P429" s="598">
        <v>442305.63518979802</v>
      </c>
      <c r="Q429" s="776">
        <v>329116.93166925956</v>
      </c>
      <c r="R429" s="776">
        <v>4166.666666666667</v>
      </c>
      <c r="S429" s="776">
        <v>3100.3913120696884</v>
      </c>
      <c r="T429" s="533">
        <v>4166.666666666667</v>
      </c>
      <c r="U429" s="1086">
        <v>4166.666666666667</v>
      </c>
      <c r="V429" s="8">
        <v>0</v>
      </c>
      <c r="W429" s="1084"/>
      <c r="X429" s="8">
        <v>401170.00000000047</v>
      </c>
      <c r="Y429" s="8"/>
      <c r="Z429" s="8">
        <v>0</v>
      </c>
      <c r="AA429" s="8">
        <v>0</v>
      </c>
      <c r="AB429" s="1130">
        <v>0</v>
      </c>
      <c r="AC429" s="8">
        <v>0</v>
      </c>
      <c r="AD429" s="1130">
        <v>0</v>
      </c>
      <c r="AE429" s="8">
        <v>0</v>
      </c>
      <c r="AF429" s="1130">
        <v>0</v>
      </c>
      <c r="AG429" s="1130">
        <v>106.15335244555152</v>
      </c>
      <c r="AH429" s="1130">
        <v>106.44743087630849</v>
      </c>
      <c r="AI429" s="89">
        <v>442305.63518979802</v>
      </c>
      <c r="AJ429" s="8">
        <v>0</v>
      </c>
      <c r="AK429" s="1130">
        <v>124.88629699476651</v>
      </c>
      <c r="AL429" s="8">
        <v>0</v>
      </c>
      <c r="AM429" s="1081">
        <v>0</v>
      </c>
      <c r="AN429" s="89">
        <v>442305.63518979802</v>
      </c>
      <c r="AO429" s="89"/>
      <c r="AP429" s="1082">
        <v>442305.63518979802</v>
      </c>
      <c r="AQ429" s="831"/>
      <c r="AR429" s="831"/>
      <c r="AS429" s="831"/>
      <c r="AT429" s="831"/>
      <c r="AU429" s="831"/>
      <c r="AV429" s="831"/>
      <c r="AW429" s="831"/>
      <c r="AX429" s="831"/>
      <c r="AY429" s="831"/>
      <c r="AZ429" s="831"/>
      <c r="BA429" s="831"/>
      <c r="BB429" s="831"/>
      <c r="BC429" s="831"/>
      <c r="BD429" s="831"/>
      <c r="BE429" s="831"/>
      <c r="BF429" s="831"/>
      <c r="BG429" s="831"/>
      <c r="BH429" s="831"/>
      <c r="BI429" s="831"/>
      <c r="BJ429" s="831"/>
      <c r="BK429" s="831"/>
      <c r="BL429" s="831"/>
      <c r="BM429" s="831"/>
      <c r="BN429" s="691"/>
    </row>
    <row r="430" spans="1:66" s="144" customFormat="1">
      <c r="A430" s="994"/>
      <c r="B430" s="994"/>
      <c r="C430" s="236"/>
      <c r="D430" s="236"/>
      <c r="E430" s="236"/>
      <c r="F430" s="371"/>
      <c r="G430" s="865">
        <v>1</v>
      </c>
      <c r="H430" s="859">
        <v>2024</v>
      </c>
      <c r="I430" s="866">
        <v>2024</v>
      </c>
      <c r="J430" s="866">
        <v>2024</v>
      </c>
      <c r="K430" s="621" t="s">
        <v>306</v>
      </c>
      <c r="L430" s="1081">
        <v>520359.57081152714</v>
      </c>
      <c r="M430" s="89">
        <v>520359.57081152714</v>
      </c>
      <c r="N430" s="89">
        <v>0</v>
      </c>
      <c r="O430" s="1082">
        <v>520359.57081152714</v>
      </c>
      <c r="P430" s="598">
        <v>520359.57081152714</v>
      </c>
      <c r="Q430" s="776">
        <v>387196.39019912889</v>
      </c>
      <c r="R430" s="776">
        <v>0</v>
      </c>
      <c r="S430" s="776">
        <v>0</v>
      </c>
      <c r="T430" s="533">
        <v>0</v>
      </c>
      <c r="U430" s="1086">
        <v>0</v>
      </c>
      <c r="V430" s="8">
        <v>4166.666666666667</v>
      </c>
      <c r="W430" s="1084"/>
      <c r="X430" s="8">
        <v>397003.33333333378</v>
      </c>
      <c r="Y430" s="8"/>
      <c r="Z430" s="8">
        <v>0</v>
      </c>
      <c r="AA430" s="8">
        <v>0</v>
      </c>
      <c r="AB430" s="1130">
        <v>0</v>
      </c>
      <c r="AC430" s="8">
        <v>0</v>
      </c>
      <c r="AD430" s="1130">
        <v>0</v>
      </c>
      <c r="AE430" s="8">
        <v>0</v>
      </c>
      <c r="AF430" s="1130">
        <v>0</v>
      </c>
      <c r="AG430" s="1130">
        <v>106.15335244555152</v>
      </c>
      <c r="AH430" s="1130">
        <v>106.44743087630849</v>
      </c>
      <c r="AI430" s="89">
        <v>0</v>
      </c>
      <c r="AJ430" s="8">
        <v>0</v>
      </c>
      <c r="AK430" s="1130">
        <v>124.88629699476651</v>
      </c>
      <c r="AL430" s="8">
        <v>520359.57081152714</v>
      </c>
      <c r="AM430" s="1081">
        <v>520359.57081152714</v>
      </c>
      <c r="AN430" s="89">
        <v>520359.57081152714</v>
      </c>
      <c r="AO430" s="89"/>
      <c r="AP430" s="1082">
        <v>520359.57081152714</v>
      </c>
      <c r="AQ430" s="831"/>
      <c r="AR430" s="831"/>
      <c r="AS430" s="831"/>
      <c r="AT430" s="831"/>
      <c r="AU430" s="831"/>
      <c r="AV430" s="831"/>
      <c r="AW430" s="831"/>
      <c r="AX430" s="831"/>
      <c r="AY430" s="831"/>
      <c r="AZ430" s="831"/>
      <c r="BA430" s="831"/>
      <c r="BB430" s="831"/>
      <c r="BC430" s="831"/>
      <c r="BD430" s="831"/>
      <c r="BE430" s="831"/>
      <c r="BF430" s="831"/>
      <c r="BG430" s="831"/>
      <c r="BH430" s="831"/>
      <c r="BI430" s="831"/>
      <c r="BJ430" s="831"/>
      <c r="BK430" s="831"/>
      <c r="BL430" s="831"/>
      <c r="BM430" s="831"/>
      <c r="BN430" s="691"/>
    </row>
    <row r="431" spans="1:66" s="144" customFormat="1">
      <c r="A431" s="994"/>
      <c r="B431" s="994"/>
      <c r="C431" s="236"/>
      <c r="D431" s="236"/>
      <c r="E431" s="236"/>
      <c r="F431" s="371"/>
      <c r="G431" s="865">
        <v>2</v>
      </c>
      <c r="H431" s="859">
        <v>2024</v>
      </c>
      <c r="I431" s="866">
        <v>2024</v>
      </c>
      <c r="J431" s="866">
        <v>2024</v>
      </c>
      <c r="K431" s="621" t="s">
        <v>306</v>
      </c>
      <c r="L431" s="1081">
        <v>520359.57081152714</v>
      </c>
      <c r="M431" s="89">
        <v>520359.57081152714</v>
      </c>
      <c r="N431" s="89">
        <v>0</v>
      </c>
      <c r="O431" s="1082">
        <v>520359.57081152714</v>
      </c>
      <c r="P431" s="598">
        <v>520359.57081152714</v>
      </c>
      <c r="Q431" s="776">
        <v>387196.39019912889</v>
      </c>
      <c r="R431" s="776">
        <v>0</v>
      </c>
      <c r="S431" s="776">
        <v>0</v>
      </c>
      <c r="T431" s="533">
        <v>0</v>
      </c>
      <c r="U431" s="1086">
        <v>0</v>
      </c>
      <c r="V431" s="8">
        <v>4166.666666666667</v>
      </c>
      <c r="W431" s="1084"/>
      <c r="X431" s="8">
        <v>392836.66666666709</v>
      </c>
      <c r="Y431" s="8"/>
      <c r="Z431" s="8">
        <v>0</v>
      </c>
      <c r="AA431" s="8">
        <v>0</v>
      </c>
      <c r="AB431" s="1130">
        <v>0</v>
      </c>
      <c r="AC431" s="8">
        <v>0</v>
      </c>
      <c r="AD431" s="1130">
        <v>0</v>
      </c>
      <c r="AE431" s="8">
        <v>0</v>
      </c>
      <c r="AF431" s="1130">
        <v>0</v>
      </c>
      <c r="AG431" s="1130">
        <v>106.15335244555152</v>
      </c>
      <c r="AH431" s="1130">
        <v>106.44743087630849</v>
      </c>
      <c r="AI431" s="89">
        <v>0</v>
      </c>
      <c r="AJ431" s="8">
        <v>0</v>
      </c>
      <c r="AK431" s="1130">
        <v>124.88629699476651</v>
      </c>
      <c r="AL431" s="8">
        <v>520359.57081152714</v>
      </c>
      <c r="AM431" s="1081">
        <v>520359.57081152714</v>
      </c>
      <c r="AN431" s="89">
        <v>520359.57081152714</v>
      </c>
      <c r="AO431" s="89"/>
      <c r="AP431" s="1082">
        <v>520359.57081152714</v>
      </c>
      <c r="AQ431" s="831"/>
      <c r="AR431" s="831"/>
      <c r="AS431" s="831"/>
      <c r="AT431" s="831"/>
      <c r="AU431" s="831"/>
      <c r="AV431" s="831"/>
      <c r="AW431" s="831"/>
      <c r="AX431" s="831"/>
      <c r="AY431" s="831"/>
      <c r="AZ431" s="831"/>
      <c r="BA431" s="831"/>
      <c r="BB431" s="831"/>
      <c r="BC431" s="831"/>
      <c r="BD431" s="831"/>
      <c r="BE431" s="831"/>
      <c r="BF431" s="831"/>
      <c r="BG431" s="831"/>
      <c r="BH431" s="831"/>
      <c r="BI431" s="831"/>
      <c r="BJ431" s="831"/>
      <c r="BK431" s="831"/>
      <c r="BL431" s="831"/>
      <c r="BM431" s="831"/>
      <c r="BN431" s="691"/>
    </row>
    <row r="432" spans="1:66" s="144" customFormat="1">
      <c r="A432" s="994"/>
      <c r="B432" s="994"/>
      <c r="C432" s="236"/>
      <c r="D432" s="236"/>
      <c r="E432" s="236"/>
      <c r="F432" s="371"/>
      <c r="G432" s="865">
        <v>3</v>
      </c>
      <c r="H432" s="859">
        <v>2024</v>
      </c>
      <c r="I432" s="866">
        <v>2024</v>
      </c>
      <c r="J432" s="866">
        <v>2024</v>
      </c>
      <c r="K432" s="621" t="s">
        <v>306</v>
      </c>
      <c r="L432" s="1081">
        <v>520359.57081152714</v>
      </c>
      <c r="M432" s="89">
        <v>520359.57081152714</v>
      </c>
      <c r="N432" s="89">
        <v>0</v>
      </c>
      <c r="O432" s="1082">
        <v>520359.57081152714</v>
      </c>
      <c r="P432" s="598">
        <v>520359.57081152714</v>
      </c>
      <c r="Q432" s="776">
        <v>387196.39019912889</v>
      </c>
      <c r="R432" s="776">
        <v>0</v>
      </c>
      <c r="S432" s="776">
        <v>0</v>
      </c>
      <c r="T432" s="533">
        <v>0</v>
      </c>
      <c r="U432" s="1086">
        <v>0</v>
      </c>
      <c r="V432" s="8">
        <v>4166.666666666667</v>
      </c>
      <c r="W432" s="1084"/>
      <c r="X432" s="8">
        <v>388670.00000000041</v>
      </c>
      <c r="Y432" s="8"/>
      <c r="Z432" s="8">
        <v>0</v>
      </c>
      <c r="AA432" s="8">
        <v>0</v>
      </c>
      <c r="AB432" s="1130">
        <v>0</v>
      </c>
      <c r="AC432" s="8">
        <v>0</v>
      </c>
      <c r="AD432" s="1130">
        <v>0</v>
      </c>
      <c r="AE432" s="8">
        <v>0</v>
      </c>
      <c r="AF432" s="1130">
        <v>0</v>
      </c>
      <c r="AG432" s="1130">
        <v>106.15335244555152</v>
      </c>
      <c r="AH432" s="1130">
        <v>106.44743087630849</v>
      </c>
      <c r="AI432" s="89">
        <v>0</v>
      </c>
      <c r="AJ432" s="8">
        <v>0</v>
      </c>
      <c r="AK432" s="1130">
        <v>124.88629699476651</v>
      </c>
      <c r="AL432" s="8">
        <v>520359.57081152714</v>
      </c>
      <c r="AM432" s="1081">
        <v>520359.57081152714</v>
      </c>
      <c r="AN432" s="89">
        <v>520359.57081152714</v>
      </c>
      <c r="AO432" s="89"/>
      <c r="AP432" s="1082">
        <v>520359.57081152714</v>
      </c>
      <c r="AQ432" s="831"/>
      <c r="AR432" s="831"/>
      <c r="AS432" s="831"/>
      <c r="AT432" s="831"/>
      <c r="AU432" s="831"/>
      <c r="AV432" s="831"/>
      <c r="AW432" s="831"/>
      <c r="AX432" s="831"/>
      <c r="AY432" s="831"/>
      <c r="AZ432" s="831"/>
      <c r="BA432" s="831"/>
      <c r="BB432" s="831"/>
      <c r="BC432" s="831"/>
      <c r="BD432" s="831"/>
      <c r="BE432" s="831"/>
      <c r="BF432" s="831"/>
      <c r="BG432" s="831"/>
      <c r="BH432" s="831"/>
      <c r="BI432" s="831"/>
      <c r="BJ432" s="831"/>
      <c r="BK432" s="831"/>
      <c r="BL432" s="831"/>
      <c r="BM432" s="831"/>
      <c r="BN432" s="691"/>
    </row>
    <row r="433" spans="1:66" s="144" customFormat="1">
      <c r="A433" s="994"/>
      <c r="B433" s="994"/>
      <c r="C433" s="236"/>
      <c r="D433" s="236"/>
      <c r="E433" s="236"/>
      <c r="F433" s="371"/>
      <c r="G433" s="865">
        <v>4</v>
      </c>
      <c r="H433" s="859">
        <v>2024</v>
      </c>
      <c r="I433" s="866">
        <v>2024</v>
      </c>
      <c r="J433" s="866">
        <v>2025</v>
      </c>
      <c r="K433" s="621" t="s">
        <v>306</v>
      </c>
      <c r="L433" s="1081">
        <v>520359.57081152714</v>
      </c>
      <c r="M433" s="89">
        <v>520359.57081152714</v>
      </c>
      <c r="N433" s="89">
        <v>0</v>
      </c>
      <c r="O433" s="1082">
        <v>520359.57081152714</v>
      </c>
      <c r="P433" s="598">
        <v>520359.57081152714</v>
      </c>
      <c r="Q433" s="776">
        <v>375918.82543604751</v>
      </c>
      <c r="R433" s="776">
        <v>0</v>
      </c>
      <c r="S433" s="776">
        <v>0</v>
      </c>
      <c r="T433" s="533">
        <v>0</v>
      </c>
      <c r="U433" s="1086">
        <v>0</v>
      </c>
      <c r="V433" s="8">
        <v>4166.666666666667</v>
      </c>
      <c r="W433" s="1084"/>
      <c r="X433" s="8">
        <v>384503.33333333372</v>
      </c>
      <c r="Y433" s="8"/>
      <c r="Z433" s="8">
        <v>0</v>
      </c>
      <c r="AA433" s="8">
        <v>0</v>
      </c>
      <c r="AB433" s="1130">
        <v>0</v>
      </c>
      <c r="AC433" s="8">
        <v>0</v>
      </c>
      <c r="AD433" s="1130">
        <v>0</v>
      </c>
      <c r="AE433" s="8">
        <v>0</v>
      </c>
      <c r="AF433" s="1130">
        <v>0</v>
      </c>
      <c r="AG433" s="1130">
        <v>106.15335244555152</v>
      </c>
      <c r="AH433" s="1130">
        <v>106.44743087630849</v>
      </c>
      <c r="AI433" s="89">
        <v>0</v>
      </c>
      <c r="AJ433" s="8">
        <v>0</v>
      </c>
      <c r="AK433" s="1130">
        <v>124.88629699476651</v>
      </c>
      <c r="AL433" s="8">
        <v>520359.57081152714</v>
      </c>
      <c r="AM433" s="1081">
        <v>520359.57081152714</v>
      </c>
      <c r="AN433" s="89">
        <v>520359.57081152714</v>
      </c>
      <c r="AO433" s="89"/>
      <c r="AP433" s="1082">
        <v>520359.57081152714</v>
      </c>
      <c r="AQ433" s="831"/>
      <c r="AR433" s="831"/>
      <c r="AS433" s="831"/>
      <c r="AT433" s="831"/>
      <c r="AU433" s="831"/>
      <c r="AV433" s="831"/>
      <c r="AW433" s="831"/>
      <c r="AX433" s="831"/>
      <c r="AY433" s="831"/>
      <c r="AZ433" s="831"/>
      <c r="BA433" s="831"/>
      <c r="BB433" s="831"/>
      <c r="BC433" s="831"/>
      <c r="BD433" s="831"/>
      <c r="BE433" s="831"/>
      <c r="BF433" s="831"/>
      <c r="BG433" s="831"/>
      <c r="BH433" s="831"/>
      <c r="BI433" s="831"/>
      <c r="BJ433" s="831"/>
      <c r="BK433" s="831"/>
      <c r="BL433" s="831"/>
      <c r="BM433" s="831"/>
      <c r="BN433" s="691"/>
    </row>
    <row r="434" spans="1:66" s="144" customFormat="1">
      <c r="A434" s="994"/>
      <c r="B434" s="994"/>
      <c r="C434" s="236"/>
      <c r="D434" s="236"/>
      <c r="E434" s="236"/>
      <c r="F434" s="371"/>
      <c r="G434" s="865">
        <v>5</v>
      </c>
      <c r="H434" s="859">
        <v>2024</v>
      </c>
      <c r="I434" s="866">
        <v>2024</v>
      </c>
      <c r="J434" s="866">
        <v>2025</v>
      </c>
      <c r="K434" s="621" t="s">
        <v>306</v>
      </c>
      <c r="L434" s="1081">
        <v>520359.57081152714</v>
      </c>
      <c r="M434" s="89">
        <v>520359.57081152714</v>
      </c>
      <c r="N434" s="89">
        <v>0</v>
      </c>
      <c r="O434" s="1082">
        <v>520359.57081152714</v>
      </c>
      <c r="P434" s="598">
        <v>520359.57081152714</v>
      </c>
      <c r="Q434" s="776">
        <v>375918.82543604751</v>
      </c>
      <c r="R434" s="776">
        <v>0</v>
      </c>
      <c r="S434" s="776">
        <v>0</v>
      </c>
      <c r="T434" s="533">
        <v>0</v>
      </c>
      <c r="U434" s="1086">
        <v>0</v>
      </c>
      <c r="V434" s="8">
        <v>4166.666666666667</v>
      </c>
      <c r="W434" s="1084"/>
      <c r="X434" s="8">
        <v>380336.66666666704</v>
      </c>
      <c r="Y434" s="8"/>
      <c r="Z434" s="8">
        <v>0</v>
      </c>
      <c r="AA434" s="8">
        <v>0</v>
      </c>
      <c r="AB434" s="1130">
        <v>0</v>
      </c>
      <c r="AC434" s="8">
        <v>0</v>
      </c>
      <c r="AD434" s="1130">
        <v>0</v>
      </c>
      <c r="AE434" s="8">
        <v>0</v>
      </c>
      <c r="AF434" s="1130">
        <v>0</v>
      </c>
      <c r="AG434" s="1130">
        <v>106.15335244555152</v>
      </c>
      <c r="AH434" s="1130">
        <v>106.44743087630849</v>
      </c>
      <c r="AI434" s="89">
        <v>0</v>
      </c>
      <c r="AJ434" s="8">
        <v>0</v>
      </c>
      <c r="AK434" s="1130">
        <v>124.88629699476651</v>
      </c>
      <c r="AL434" s="8">
        <v>520359.57081152714</v>
      </c>
      <c r="AM434" s="1081">
        <v>520359.57081152714</v>
      </c>
      <c r="AN434" s="89">
        <v>520359.57081152714</v>
      </c>
      <c r="AO434" s="89"/>
      <c r="AP434" s="1082">
        <v>520359.57081152714</v>
      </c>
      <c r="AQ434" s="831"/>
      <c r="AR434" s="831"/>
      <c r="AS434" s="831"/>
      <c r="AT434" s="831"/>
      <c r="AU434" s="831"/>
      <c r="AV434" s="831"/>
      <c r="AW434" s="831"/>
      <c r="AX434" s="831"/>
      <c r="AY434" s="831"/>
      <c r="AZ434" s="831"/>
      <c r="BA434" s="831"/>
      <c r="BB434" s="831"/>
      <c r="BC434" s="831"/>
      <c r="BD434" s="831"/>
      <c r="BE434" s="831"/>
      <c r="BF434" s="831"/>
      <c r="BG434" s="831"/>
      <c r="BH434" s="831"/>
      <c r="BI434" s="831"/>
      <c r="BJ434" s="831"/>
      <c r="BK434" s="831"/>
      <c r="BL434" s="831"/>
      <c r="BM434" s="831"/>
      <c r="BN434" s="691"/>
    </row>
    <row r="435" spans="1:66" s="144" customFormat="1">
      <c r="A435" s="994"/>
      <c r="B435" s="994"/>
      <c r="C435" s="236"/>
      <c r="D435" s="236"/>
      <c r="E435" s="236"/>
      <c r="F435" s="371"/>
      <c r="G435" s="865">
        <v>6</v>
      </c>
      <c r="H435" s="859">
        <v>2024</v>
      </c>
      <c r="I435" s="866">
        <v>2024</v>
      </c>
      <c r="J435" s="866">
        <v>2025</v>
      </c>
      <c r="K435" s="621" t="s">
        <v>306</v>
      </c>
      <c r="L435" s="1081">
        <v>520359.57081152714</v>
      </c>
      <c r="M435" s="89">
        <v>520359.57081152714</v>
      </c>
      <c r="N435" s="89">
        <v>0</v>
      </c>
      <c r="O435" s="1082">
        <v>520359.57081152714</v>
      </c>
      <c r="P435" s="598">
        <v>520359.57081152714</v>
      </c>
      <c r="Q435" s="776">
        <v>375918.82543604751</v>
      </c>
      <c r="R435" s="776">
        <v>0</v>
      </c>
      <c r="S435" s="776">
        <v>0</v>
      </c>
      <c r="T435" s="533">
        <v>0</v>
      </c>
      <c r="U435" s="1086">
        <v>0</v>
      </c>
      <c r="V435" s="8">
        <v>4166.666666666667</v>
      </c>
      <c r="W435" s="1084"/>
      <c r="X435" s="8">
        <v>376170.00000000035</v>
      </c>
      <c r="Y435" s="8"/>
      <c r="Z435" s="8">
        <v>0</v>
      </c>
      <c r="AA435" s="8">
        <v>0</v>
      </c>
      <c r="AB435" s="1130">
        <v>0</v>
      </c>
      <c r="AC435" s="8">
        <v>0</v>
      </c>
      <c r="AD435" s="1130">
        <v>0</v>
      </c>
      <c r="AE435" s="8">
        <v>0</v>
      </c>
      <c r="AF435" s="1130">
        <v>0</v>
      </c>
      <c r="AG435" s="1130">
        <v>106.15335244555152</v>
      </c>
      <c r="AH435" s="1130">
        <v>106.44743087630849</v>
      </c>
      <c r="AI435" s="89">
        <v>0</v>
      </c>
      <c r="AJ435" s="8">
        <v>0</v>
      </c>
      <c r="AK435" s="1130">
        <v>124.88629699476651</v>
      </c>
      <c r="AL435" s="8">
        <v>520359.57081152714</v>
      </c>
      <c r="AM435" s="1081">
        <v>520359.57081152714</v>
      </c>
      <c r="AN435" s="89">
        <v>520359.57081152714</v>
      </c>
      <c r="AO435" s="89"/>
      <c r="AP435" s="1082">
        <v>520359.57081152714</v>
      </c>
      <c r="AQ435" s="831"/>
      <c r="AR435" s="831"/>
      <c r="AS435" s="831"/>
      <c r="AT435" s="831"/>
      <c r="AU435" s="831"/>
      <c r="AV435" s="831"/>
      <c r="AW435" s="831"/>
      <c r="AX435" s="831"/>
      <c r="AY435" s="831"/>
      <c r="AZ435" s="831"/>
      <c r="BA435" s="831"/>
      <c r="BB435" s="831"/>
      <c r="BC435" s="831"/>
      <c r="BD435" s="831"/>
      <c r="BE435" s="831"/>
      <c r="BF435" s="831"/>
      <c r="BG435" s="831"/>
      <c r="BH435" s="831"/>
      <c r="BI435" s="831"/>
      <c r="BJ435" s="831"/>
      <c r="BK435" s="831"/>
      <c r="BL435" s="831"/>
      <c r="BM435" s="831"/>
      <c r="BN435" s="691"/>
    </row>
    <row r="436" spans="1:66" s="144" customFormat="1">
      <c r="A436" s="994"/>
      <c r="B436" s="994"/>
      <c r="C436" s="236"/>
      <c r="D436" s="236"/>
      <c r="E436" s="236"/>
      <c r="F436" s="371"/>
      <c r="G436" s="865">
        <v>7</v>
      </c>
      <c r="H436" s="859">
        <v>2024</v>
      </c>
      <c r="I436" s="866">
        <v>2025</v>
      </c>
      <c r="J436" s="866">
        <v>2025</v>
      </c>
      <c r="K436" s="621" t="s">
        <v>306</v>
      </c>
      <c r="L436" s="1081">
        <v>533368.56008181523</v>
      </c>
      <c r="M436" s="89">
        <v>533368.56008181523</v>
      </c>
      <c r="N436" s="89">
        <v>0</v>
      </c>
      <c r="O436" s="1082">
        <v>533368.56008181523</v>
      </c>
      <c r="P436" s="598">
        <v>533368.56008181523</v>
      </c>
      <c r="Q436" s="776">
        <v>385316.7960719486</v>
      </c>
      <c r="R436" s="776">
        <v>0</v>
      </c>
      <c r="S436" s="776">
        <v>0</v>
      </c>
      <c r="T436" s="533">
        <v>0</v>
      </c>
      <c r="U436" s="1086">
        <v>0</v>
      </c>
      <c r="V436" s="8">
        <v>4166.666666666667</v>
      </c>
      <c r="W436" s="1084"/>
      <c r="X436" s="8">
        <v>372003.33333333366</v>
      </c>
      <c r="Y436" s="8"/>
      <c r="Z436" s="8">
        <v>0</v>
      </c>
      <c r="AA436" s="8">
        <v>0</v>
      </c>
      <c r="AB436" s="1130">
        <v>0</v>
      </c>
      <c r="AC436" s="8">
        <v>0</v>
      </c>
      <c r="AD436" s="1130">
        <v>0</v>
      </c>
      <c r="AE436" s="8">
        <v>0</v>
      </c>
      <c r="AF436" s="1130">
        <v>0</v>
      </c>
      <c r="AG436" s="1130">
        <v>108.8071862566903</v>
      </c>
      <c r="AH436" s="1130">
        <v>109.14216041845805</v>
      </c>
      <c r="AI436" s="89">
        <v>0</v>
      </c>
      <c r="AJ436" s="8">
        <v>0</v>
      </c>
      <c r="AK436" s="1130">
        <v>128.00845441963565</v>
      </c>
      <c r="AL436" s="8">
        <v>533368.56008181523</v>
      </c>
      <c r="AM436" s="1081">
        <v>533368.56008181523</v>
      </c>
      <c r="AN436" s="89">
        <v>533368.56008181523</v>
      </c>
      <c r="AO436" s="89"/>
      <c r="AP436" s="1082">
        <v>533368.56008181523</v>
      </c>
      <c r="AQ436" s="831"/>
      <c r="AR436" s="831"/>
      <c r="AS436" s="831"/>
      <c r="AT436" s="831"/>
      <c r="AU436" s="831"/>
      <c r="AV436" s="831"/>
      <c r="AW436" s="831"/>
      <c r="AX436" s="831"/>
      <c r="AY436" s="831"/>
      <c r="AZ436" s="831"/>
      <c r="BA436" s="831"/>
      <c r="BB436" s="831"/>
      <c r="BC436" s="831"/>
      <c r="BD436" s="831"/>
      <c r="BE436" s="831"/>
      <c r="BF436" s="831"/>
      <c r="BG436" s="831"/>
      <c r="BH436" s="831"/>
      <c r="BI436" s="831"/>
      <c r="BJ436" s="831"/>
      <c r="BK436" s="831"/>
      <c r="BL436" s="831"/>
      <c r="BM436" s="831"/>
      <c r="BN436" s="691"/>
    </row>
    <row r="437" spans="1:66" s="144" customFormat="1">
      <c r="A437" s="994"/>
      <c r="B437" s="994"/>
      <c r="C437" s="236"/>
      <c r="D437" s="236"/>
      <c r="E437" s="236"/>
      <c r="F437" s="371"/>
      <c r="G437" s="865">
        <v>8</v>
      </c>
      <c r="H437" s="859">
        <v>2024</v>
      </c>
      <c r="I437" s="866">
        <v>2025</v>
      </c>
      <c r="J437" s="866">
        <v>2025</v>
      </c>
      <c r="K437" s="621" t="s">
        <v>306</v>
      </c>
      <c r="L437" s="1081">
        <v>533368.56008181523</v>
      </c>
      <c r="M437" s="89">
        <v>533368.56008181523</v>
      </c>
      <c r="N437" s="89">
        <v>0</v>
      </c>
      <c r="O437" s="1082">
        <v>533368.56008181523</v>
      </c>
      <c r="P437" s="598">
        <v>533368.56008181523</v>
      </c>
      <c r="Q437" s="776">
        <v>385316.7960719486</v>
      </c>
      <c r="R437" s="776">
        <v>0</v>
      </c>
      <c r="S437" s="776">
        <v>0</v>
      </c>
      <c r="T437" s="533">
        <v>0</v>
      </c>
      <c r="U437" s="1086">
        <v>0</v>
      </c>
      <c r="V437" s="8">
        <v>4166.666666666667</v>
      </c>
      <c r="W437" s="1084"/>
      <c r="X437" s="8">
        <v>367836.66666666698</v>
      </c>
      <c r="Y437" s="8"/>
      <c r="Z437" s="8">
        <v>0</v>
      </c>
      <c r="AA437" s="8">
        <v>0</v>
      </c>
      <c r="AB437" s="1130">
        <v>0</v>
      </c>
      <c r="AC437" s="8">
        <v>0</v>
      </c>
      <c r="AD437" s="1130">
        <v>0</v>
      </c>
      <c r="AE437" s="8">
        <v>0</v>
      </c>
      <c r="AF437" s="1130">
        <v>0</v>
      </c>
      <c r="AG437" s="1130">
        <v>108.8071862566903</v>
      </c>
      <c r="AH437" s="1130">
        <v>109.14216041845805</v>
      </c>
      <c r="AI437" s="89">
        <v>0</v>
      </c>
      <c r="AJ437" s="8">
        <v>0</v>
      </c>
      <c r="AK437" s="1130">
        <v>128.00845441963565</v>
      </c>
      <c r="AL437" s="8">
        <v>533368.56008181523</v>
      </c>
      <c r="AM437" s="1081">
        <v>533368.56008181523</v>
      </c>
      <c r="AN437" s="89">
        <v>533368.56008181523</v>
      </c>
      <c r="AO437" s="89"/>
      <c r="AP437" s="1082">
        <v>533368.56008181523</v>
      </c>
      <c r="AQ437" s="831"/>
      <c r="AR437" s="831"/>
      <c r="AS437" s="831"/>
      <c r="AT437" s="831"/>
      <c r="AU437" s="831"/>
      <c r="AV437" s="831"/>
      <c r="AW437" s="831"/>
      <c r="AX437" s="831"/>
      <c r="AY437" s="831"/>
      <c r="AZ437" s="831"/>
      <c r="BA437" s="831"/>
      <c r="BB437" s="831"/>
      <c r="BC437" s="831"/>
      <c r="BD437" s="831"/>
      <c r="BE437" s="831"/>
      <c r="BF437" s="831"/>
      <c r="BG437" s="831"/>
      <c r="BH437" s="831"/>
      <c r="BI437" s="831"/>
      <c r="BJ437" s="831"/>
      <c r="BK437" s="831"/>
      <c r="BL437" s="831"/>
      <c r="BM437" s="831"/>
      <c r="BN437" s="691"/>
    </row>
    <row r="438" spans="1:66" s="144" customFormat="1">
      <c r="A438" s="994"/>
      <c r="B438" s="994"/>
      <c r="C438" s="236"/>
      <c r="D438" s="236"/>
      <c r="E438" s="236"/>
      <c r="F438" s="371"/>
      <c r="G438" s="865">
        <v>9</v>
      </c>
      <c r="H438" s="859">
        <v>2024</v>
      </c>
      <c r="I438" s="866">
        <v>2025</v>
      </c>
      <c r="J438" s="866">
        <v>2025</v>
      </c>
      <c r="K438" s="621" t="s">
        <v>306</v>
      </c>
      <c r="L438" s="1081">
        <v>533368.56008181523</v>
      </c>
      <c r="M438" s="89">
        <v>533368.56008181523</v>
      </c>
      <c r="N438" s="89">
        <v>0</v>
      </c>
      <c r="O438" s="1082">
        <v>533368.56008181523</v>
      </c>
      <c r="P438" s="598">
        <v>533368.56008181523</v>
      </c>
      <c r="Q438" s="776">
        <v>385316.7960719486</v>
      </c>
      <c r="R438" s="776">
        <v>0</v>
      </c>
      <c r="S438" s="776">
        <v>0</v>
      </c>
      <c r="T438" s="533">
        <v>0</v>
      </c>
      <c r="U438" s="1086">
        <v>0</v>
      </c>
      <c r="V438" s="8">
        <v>4166.666666666667</v>
      </c>
      <c r="W438" s="1084"/>
      <c r="X438" s="8">
        <v>363670.00000000029</v>
      </c>
      <c r="Y438" s="8"/>
      <c r="Z438" s="8">
        <v>0</v>
      </c>
      <c r="AA438" s="8">
        <v>0</v>
      </c>
      <c r="AB438" s="1130">
        <v>0</v>
      </c>
      <c r="AC438" s="8">
        <v>0</v>
      </c>
      <c r="AD438" s="1130">
        <v>0</v>
      </c>
      <c r="AE438" s="8">
        <v>0</v>
      </c>
      <c r="AF438" s="1130">
        <v>0</v>
      </c>
      <c r="AG438" s="1130">
        <v>108.8071862566903</v>
      </c>
      <c r="AH438" s="1130">
        <v>109.14216041845805</v>
      </c>
      <c r="AI438" s="89">
        <v>0</v>
      </c>
      <c r="AJ438" s="8">
        <v>0</v>
      </c>
      <c r="AK438" s="1130">
        <v>128.00845441963565</v>
      </c>
      <c r="AL438" s="8">
        <v>533368.56008181523</v>
      </c>
      <c r="AM438" s="1081">
        <v>533368.56008181523</v>
      </c>
      <c r="AN438" s="89">
        <v>533368.56008181523</v>
      </c>
      <c r="AO438" s="89"/>
      <c r="AP438" s="1082">
        <v>533368.56008181523</v>
      </c>
      <c r="AQ438" s="831"/>
      <c r="AR438" s="831"/>
      <c r="AS438" s="831"/>
      <c r="AT438" s="831"/>
      <c r="AU438" s="831"/>
      <c r="AV438" s="831"/>
      <c r="AW438" s="831"/>
      <c r="AX438" s="831"/>
      <c r="AY438" s="831"/>
      <c r="AZ438" s="831"/>
      <c r="BA438" s="831"/>
      <c r="BB438" s="831"/>
      <c r="BC438" s="831"/>
      <c r="BD438" s="831"/>
      <c r="BE438" s="831"/>
      <c r="BF438" s="831"/>
      <c r="BG438" s="831"/>
      <c r="BH438" s="831"/>
      <c r="BI438" s="831"/>
      <c r="BJ438" s="831"/>
      <c r="BK438" s="831"/>
      <c r="BL438" s="831"/>
      <c r="BM438" s="831"/>
      <c r="BN438" s="691"/>
    </row>
    <row r="439" spans="1:66" s="144" customFormat="1">
      <c r="A439" s="994"/>
      <c r="B439" s="994"/>
      <c r="C439" s="236"/>
      <c r="D439" s="236"/>
      <c r="E439" s="236"/>
      <c r="F439" s="371"/>
      <c r="G439" s="865">
        <v>10</v>
      </c>
      <c r="H439" s="859">
        <v>2024</v>
      </c>
      <c r="I439" s="866">
        <v>2025</v>
      </c>
      <c r="J439" s="866">
        <v>2025</v>
      </c>
      <c r="K439" s="621" t="s">
        <v>306</v>
      </c>
      <c r="L439" s="1081">
        <v>533368.56008181523</v>
      </c>
      <c r="M439" s="89">
        <v>533368.56008181523</v>
      </c>
      <c r="N439" s="89">
        <v>0</v>
      </c>
      <c r="O439" s="1082">
        <v>533368.56008181523</v>
      </c>
      <c r="P439" s="598">
        <v>533368.56008181523</v>
      </c>
      <c r="Q439" s="776">
        <v>385316.7960719486</v>
      </c>
      <c r="R439" s="776">
        <v>0</v>
      </c>
      <c r="S439" s="776">
        <v>0</v>
      </c>
      <c r="T439" s="533">
        <v>0</v>
      </c>
      <c r="U439" s="1086">
        <v>0</v>
      </c>
      <c r="V439" s="8">
        <v>4166.666666666667</v>
      </c>
      <c r="W439" s="1084"/>
      <c r="X439" s="8">
        <v>359503.3333333336</v>
      </c>
      <c r="Y439" s="8"/>
      <c r="Z439" s="8">
        <v>0</v>
      </c>
      <c r="AA439" s="8">
        <v>0</v>
      </c>
      <c r="AB439" s="1130">
        <v>0</v>
      </c>
      <c r="AC439" s="8">
        <v>0</v>
      </c>
      <c r="AD439" s="1130">
        <v>0</v>
      </c>
      <c r="AE439" s="8">
        <v>0</v>
      </c>
      <c r="AF439" s="1130">
        <v>0</v>
      </c>
      <c r="AG439" s="1130">
        <v>108.8071862566903</v>
      </c>
      <c r="AH439" s="1130">
        <v>109.14216041845805</v>
      </c>
      <c r="AI439" s="89">
        <v>0</v>
      </c>
      <c r="AJ439" s="8">
        <v>0</v>
      </c>
      <c r="AK439" s="1130">
        <v>128.00845441963565</v>
      </c>
      <c r="AL439" s="8">
        <v>533368.56008181523</v>
      </c>
      <c r="AM439" s="1081">
        <v>533368.56008181523</v>
      </c>
      <c r="AN439" s="89">
        <v>533368.56008181523</v>
      </c>
      <c r="AO439" s="89"/>
      <c r="AP439" s="1082">
        <v>533368.56008181523</v>
      </c>
      <c r="AQ439" s="831"/>
      <c r="AR439" s="831"/>
      <c r="AS439" s="831"/>
      <c r="AT439" s="831"/>
      <c r="AU439" s="831"/>
      <c r="AV439" s="831"/>
      <c r="AW439" s="831"/>
      <c r="AX439" s="831"/>
      <c r="AY439" s="831"/>
      <c r="AZ439" s="831"/>
      <c r="BA439" s="831"/>
      <c r="BB439" s="831"/>
      <c r="BC439" s="831"/>
      <c r="BD439" s="831"/>
      <c r="BE439" s="831"/>
      <c r="BF439" s="831"/>
      <c r="BG439" s="831"/>
      <c r="BH439" s="831"/>
      <c r="BI439" s="831"/>
      <c r="BJ439" s="831"/>
      <c r="BK439" s="831"/>
      <c r="BL439" s="831"/>
      <c r="BM439" s="831"/>
      <c r="BN439" s="691"/>
    </row>
    <row r="440" spans="1:66" s="144" customFormat="1">
      <c r="A440" s="994"/>
      <c r="B440" s="994"/>
      <c r="C440" s="236"/>
      <c r="D440" s="236"/>
      <c r="E440" s="236"/>
      <c r="F440" s="371"/>
      <c r="G440" s="865">
        <v>11</v>
      </c>
      <c r="H440" s="859">
        <v>2024</v>
      </c>
      <c r="I440" s="866">
        <v>2025</v>
      </c>
      <c r="J440" s="866">
        <v>2025</v>
      </c>
      <c r="K440" s="621" t="s">
        <v>306</v>
      </c>
      <c r="L440" s="1081">
        <v>533368.56008181523</v>
      </c>
      <c r="M440" s="89">
        <v>533368.56008181523</v>
      </c>
      <c r="N440" s="89">
        <v>0</v>
      </c>
      <c r="O440" s="1082">
        <v>533368.56008181523</v>
      </c>
      <c r="P440" s="598">
        <v>533368.56008181523</v>
      </c>
      <c r="Q440" s="776">
        <v>385316.7960719486</v>
      </c>
      <c r="R440" s="776">
        <v>0</v>
      </c>
      <c r="S440" s="776">
        <v>0</v>
      </c>
      <c r="T440" s="533">
        <v>0</v>
      </c>
      <c r="U440" s="1086">
        <v>0</v>
      </c>
      <c r="V440" s="8">
        <v>4166.666666666667</v>
      </c>
      <c r="W440" s="1084"/>
      <c r="X440" s="8">
        <v>355336.66666666692</v>
      </c>
      <c r="Y440" s="8"/>
      <c r="Z440" s="8">
        <v>0</v>
      </c>
      <c r="AA440" s="8">
        <v>0</v>
      </c>
      <c r="AB440" s="1130">
        <v>0</v>
      </c>
      <c r="AC440" s="8">
        <v>0</v>
      </c>
      <c r="AD440" s="1130">
        <v>0</v>
      </c>
      <c r="AE440" s="8">
        <v>0</v>
      </c>
      <c r="AF440" s="1130">
        <v>0</v>
      </c>
      <c r="AG440" s="1130">
        <v>108.8071862566903</v>
      </c>
      <c r="AH440" s="1130">
        <v>109.14216041845805</v>
      </c>
      <c r="AI440" s="89">
        <v>0</v>
      </c>
      <c r="AJ440" s="8">
        <v>0</v>
      </c>
      <c r="AK440" s="1130">
        <v>128.00845441963565</v>
      </c>
      <c r="AL440" s="8">
        <v>533368.56008181523</v>
      </c>
      <c r="AM440" s="1081">
        <v>533368.56008181523</v>
      </c>
      <c r="AN440" s="89">
        <v>533368.56008181523</v>
      </c>
      <c r="AO440" s="89"/>
      <c r="AP440" s="1082">
        <v>533368.56008181523</v>
      </c>
      <c r="AQ440" s="831"/>
      <c r="AR440" s="831"/>
      <c r="AS440" s="831"/>
      <c r="AT440" s="831"/>
      <c r="AU440" s="831"/>
      <c r="AV440" s="831"/>
      <c r="AW440" s="831"/>
      <c r="AX440" s="831"/>
      <c r="AY440" s="831"/>
      <c r="AZ440" s="831"/>
      <c r="BA440" s="831"/>
      <c r="BB440" s="831"/>
      <c r="BC440" s="831"/>
      <c r="BD440" s="831"/>
      <c r="BE440" s="831"/>
      <c r="BF440" s="831"/>
      <c r="BG440" s="831"/>
      <c r="BH440" s="831"/>
      <c r="BI440" s="831"/>
      <c r="BJ440" s="831"/>
      <c r="BK440" s="831"/>
      <c r="BL440" s="831"/>
      <c r="BM440" s="831"/>
      <c r="BN440" s="691"/>
    </row>
    <row r="441" spans="1:66" s="144" customFormat="1">
      <c r="A441" s="994"/>
      <c r="B441" s="994"/>
      <c r="C441" s="236"/>
      <c r="D441" s="236"/>
      <c r="E441" s="236"/>
      <c r="F441" s="371"/>
      <c r="G441" s="865">
        <v>12</v>
      </c>
      <c r="H441" s="859">
        <v>2024</v>
      </c>
      <c r="I441" s="866">
        <v>2025</v>
      </c>
      <c r="J441" s="866">
        <v>2025</v>
      </c>
      <c r="K441" s="621" t="s">
        <v>306</v>
      </c>
      <c r="L441" s="1081">
        <v>533368.56008181523</v>
      </c>
      <c r="M441" s="89">
        <v>533368.56008181523</v>
      </c>
      <c r="N441" s="89">
        <v>0</v>
      </c>
      <c r="O441" s="1082">
        <v>533368.56008181523</v>
      </c>
      <c r="P441" s="598">
        <v>533368.56008181523</v>
      </c>
      <c r="Q441" s="776">
        <v>385316.7960719486</v>
      </c>
      <c r="R441" s="776">
        <v>0</v>
      </c>
      <c r="S441" s="776">
        <v>0</v>
      </c>
      <c r="T441" s="533">
        <v>0</v>
      </c>
      <c r="U441" s="1086">
        <v>0</v>
      </c>
      <c r="V441" s="8">
        <v>4166.666666666667</v>
      </c>
      <c r="W441" s="1084"/>
      <c r="X441" s="8">
        <v>351170.00000000023</v>
      </c>
      <c r="Y441" s="8"/>
      <c r="Z441" s="8">
        <v>0</v>
      </c>
      <c r="AA441" s="8">
        <v>0</v>
      </c>
      <c r="AB441" s="1130">
        <v>0</v>
      </c>
      <c r="AC441" s="8">
        <v>0</v>
      </c>
      <c r="AD441" s="1130">
        <v>0</v>
      </c>
      <c r="AE441" s="8">
        <v>0</v>
      </c>
      <c r="AF441" s="1130">
        <v>0</v>
      </c>
      <c r="AG441" s="1130">
        <v>108.8071862566903</v>
      </c>
      <c r="AH441" s="1130">
        <v>109.14216041845805</v>
      </c>
      <c r="AI441" s="89">
        <v>0</v>
      </c>
      <c r="AJ441" s="8">
        <v>0</v>
      </c>
      <c r="AK441" s="1130">
        <v>128.00845441963565</v>
      </c>
      <c r="AL441" s="8">
        <v>533368.56008181523</v>
      </c>
      <c r="AM441" s="1081">
        <v>533368.56008181523</v>
      </c>
      <c r="AN441" s="89">
        <v>533368.56008181523</v>
      </c>
      <c r="AO441" s="89"/>
      <c r="AP441" s="1082">
        <v>533368.56008181523</v>
      </c>
      <c r="AQ441" s="831"/>
      <c r="AR441" s="831"/>
      <c r="AS441" s="831"/>
      <c r="AT441" s="831"/>
      <c r="AU441" s="831"/>
      <c r="AV441" s="831"/>
      <c r="AW441" s="831"/>
      <c r="AX441" s="831"/>
      <c r="AY441" s="831"/>
      <c r="AZ441" s="831"/>
      <c r="BA441" s="831"/>
      <c r="BB441" s="831"/>
      <c r="BC441" s="831"/>
      <c r="BD441" s="831"/>
      <c r="BE441" s="831"/>
      <c r="BF441" s="831"/>
      <c r="BG441" s="831"/>
      <c r="BH441" s="831"/>
      <c r="BI441" s="831"/>
      <c r="BJ441" s="831"/>
      <c r="BK441" s="831"/>
      <c r="BL441" s="831"/>
      <c r="BM441" s="831"/>
      <c r="BN441" s="691"/>
    </row>
    <row r="442" spans="1:66" s="144" customFormat="1">
      <c r="A442" s="994"/>
      <c r="B442" s="994"/>
      <c r="C442" s="236"/>
      <c r="D442" s="236"/>
      <c r="E442" s="236"/>
      <c r="F442" s="371"/>
      <c r="G442" s="865">
        <v>1</v>
      </c>
      <c r="H442" s="859">
        <v>2025</v>
      </c>
      <c r="I442" s="866">
        <v>2025</v>
      </c>
      <c r="J442" s="866">
        <v>2025</v>
      </c>
      <c r="K442" s="621" t="s">
        <v>306</v>
      </c>
      <c r="L442" s="1081">
        <v>0</v>
      </c>
      <c r="M442" s="89">
        <v>453363.27606954298</v>
      </c>
      <c r="N442" s="89">
        <v>0</v>
      </c>
      <c r="O442" s="1082">
        <v>453363.27606954298</v>
      </c>
      <c r="P442" s="598">
        <v>453363.27606954298</v>
      </c>
      <c r="Q442" s="776">
        <v>327519.27666115633</v>
      </c>
      <c r="R442" s="776">
        <v>4166.666666666667</v>
      </c>
      <c r="S442" s="776">
        <v>3010.0886524948432</v>
      </c>
      <c r="T442" s="533">
        <v>4166.666666666667</v>
      </c>
      <c r="U442" s="1086">
        <v>4166.666666666667</v>
      </c>
      <c r="V442" s="8">
        <v>0</v>
      </c>
      <c r="W442" s="1084"/>
      <c r="X442" s="8">
        <v>355336.66666666692</v>
      </c>
      <c r="Y442" s="8"/>
      <c r="Z442" s="8">
        <v>0</v>
      </c>
      <c r="AA442" s="8">
        <v>0</v>
      </c>
      <c r="AB442" s="1130">
        <v>0</v>
      </c>
      <c r="AC442" s="8">
        <v>0</v>
      </c>
      <c r="AD442" s="1130">
        <v>0</v>
      </c>
      <c r="AE442" s="8">
        <v>0</v>
      </c>
      <c r="AF442" s="1130">
        <v>0</v>
      </c>
      <c r="AG442" s="1130">
        <v>108.8071862566903</v>
      </c>
      <c r="AH442" s="1130">
        <v>109.14216041845805</v>
      </c>
      <c r="AI442" s="89">
        <v>453363.27606954298</v>
      </c>
      <c r="AJ442" s="8">
        <v>0</v>
      </c>
      <c r="AK442" s="1130">
        <v>128.00845441963565</v>
      </c>
      <c r="AL442" s="8">
        <v>0</v>
      </c>
      <c r="AM442" s="1081">
        <v>0</v>
      </c>
      <c r="AN442" s="89">
        <v>453363.27606954298</v>
      </c>
      <c r="AO442" s="89"/>
      <c r="AP442" s="1082">
        <v>453363.27606954298</v>
      </c>
      <c r="AQ442" s="831"/>
      <c r="AR442" s="831"/>
      <c r="AS442" s="831"/>
      <c r="AT442" s="831"/>
      <c r="AU442" s="831"/>
      <c r="AV442" s="831"/>
      <c r="AW442" s="831"/>
      <c r="AX442" s="831"/>
      <c r="AY442" s="831"/>
      <c r="AZ442" s="831"/>
      <c r="BA442" s="831"/>
      <c r="BB442" s="831"/>
      <c r="BC442" s="831"/>
      <c r="BD442" s="831"/>
      <c r="BE442" s="831"/>
      <c r="BF442" s="831"/>
      <c r="BG442" s="831"/>
      <c r="BH442" s="831"/>
      <c r="BI442" s="831"/>
      <c r="BJ442" s="831"/>
      <c r="BK442" s="831"/>
      <c r="BL442" s="831"/>
      <c r="BM442" s="831"/>
      <c r="BN442" s="691"/>
    </row>
    <row r="443" spans="1:66" s="144" customFormat="1">
      <c r="A443" s="994"/>
      <c r="B443" s="994"/>
      <c r="C443" s="236"/>
      <c r="D443" s="236"/>
      <c r="E443" s="236"/>
      <c r="F443" s="371"/>
      <c r="G443" s="865">
        <v>2</v>
      </c>
      <c r="H443" s="859">
        <v>2025</v>
      </c>
      <c r="I443" s="866">
        <v>2025</v>
      </c>
      <c r="J443" s="866">
        <v>2025</v>
      </c>
      <c r="K443" s="621" t="s">
        <v>306</v>
      </c>
      <c r="L443" s="1081">
        <v>0</v>
      </c>
      <c r="M443" s="89">
        <v>453363.27606954298</v>
      </c>
      <c r="N443" s="89">
        <v>0</v>
      </c>
      <c r="O443" s="1082">
        <v>453363.27606954298</v>
      </c>
      <c r="P443" s="598">
        <v>453363.27606954298</v>
      </c>
      <c r="Q443" s="776">
        <v>327519.27666115633</v>
      </c>
      <c r="R443" s="776">
        <v>4166.666666666667</v>
      </c>
      <c r="S443" s="776">
        <v>3010.0886524948432</v>
      </c>
      <c r="T443" s="533">
        <v>4166.666666666667</v>
      </c>
      <c r="U443" s="1086">
        <v>4166.666666666667</v>
      </c>
      <c r="V443" s="8">
        <v>0</v>
      </c>
      <c r="W443" s="1084"/>
      <c r="X443" s="8">
        <v>359503.3333333336</v>
      </c>
      <c r="Y443" s="8"/>
      <c r="Z443" s="8">
        <v>0</v>
      </c>
      <c r="AA443" s="8">
        <v>0</v>
      </c>
      <c r="AB443" s="1130">
        <v>0</v>
      </c>
      <c r="AC443" s="8">
        <v>0</v>
      </c>
      <c r="AD443" s="1130">
        <v>0</v>
      </c>
      <c r="AE443" s="8">
        <v>0</v>
      </c>
      <c r="AF443" s="1130">
        <v>0</v>
      </c>
      <c r="AG443" s="1130">
        <v>108.8071862566903</v>
      </c>
      <c r="AH443" s="1130">
        <v>109.14216041845805</v>
      </c>
      <c r="AI443" s="89">
        <v>453363.27606954298</v>
      </c>
      <c r="AJ443" s="8">
        <v>0</v>
      </c>
      <c r="AK443" s="1130">
        <v>128.00845441963565</v>
      </c>
      <c r="AL443" s="8">
        <v>0</v>
      </c>
      <c r="AM443" s="1081">
        <v>0</v>
      </c>
      <c r="AN443" s="89">
        <v>453363.27606954298</v>
      </c>
      <c r="AO443" s="89"/>
      <c r="AP443" s="1082">
        <v>453363.27606954298</v>
      </c>
      <c r="AQ443" s="831"/>
      <c r="AR443" s="831"/>
      <c r="AS443" s="831"/>
      <c r="AT443" s="831"/>
      <c r="AU443" s="831"/>
      <c r="AV443" s="831"/>
      <c r="AW443" s="831"/>
      <c r="AX443" s="831"/>
      <c r="AY443" s="831"/>
      <c r="AZ443" s="831"/>
      <c r="BA443" s="831"/>
      <c r="BB443" s="831"/>
      <c r="BC443" s="831"/>
      <c r="BD443" s="831"/>
      <c r="BE443" s="831"/>
      <c r="BF443" s="831"/>
      <c r="BG443" s="831"/>
      <c r="BH443" s="831"/>
      <c r="BI443" s="831"/>
      <c r="BJ443" s="831"/>
      <c r="BK443" s="831"/>
      <c r="BL443" s="831"/>
      <c r="BM443" s="831"/>
      <c r="BN443" s="691"/>
    </row>
    <row r="444" spans="1:66" s="144" customFormat="1">
      <c r="A444" s="994"/>
      <c r="B444" s="994"/>
      <c r="C444" s="236"/>
      <c r="D444" s="236"/>
      <c r="E444" s="236"/>
      <c r="F444" s="371"/>
      <c r="G444" s="865">
        <v>3</v>
      </c>
      <c r="H444" s="859">
        <v>2025</v>
      </c>
      <c r="I444" s="866">
        <v>2025</v>
      </c>
      <c r="J444" s="866">
        <v>2025</v>
      </c>
      <c r="K444" s="621" t="s">
        <v>306</v>
      </c>
      <c r="L444" s="1081">
        <v>0</v>
      </c>
      <c r="M444" s="89">
        <v>453363.27606954298</v>
      </c>
      <c r="N444" s="89">
        <v>0</v>
      </c>
      <c r="O444" s="1082">
        <v>453363.27606954298</v>
      </c>
      <c r="P444" s="598">
        <v>453363.27606954298</v>
      </c>
      <c r="Q444" s="776">
        <v>327519.27666115633</v>
      </c>
      <c r="R444" s="776">
        <v>4166.666666666667</v>
      </c>
      <c r="S444" s="776">
        <v>3010.0886524948432</v>
      </c>
      <c r="T444" s="533">
        <v>4166.666666666667</v>
      </c>
      <c r="U444" s="1086">
        <v>4166.666666666667</v>
      </c>
      <c r="V444" s="8">
        <v>0</v>
      </c>
      <c r="W444" s="1084"/>
      <c r="X444" s="8">
        <v>363670.00000000029</v>
      </c>
      <c r="Y444" s="8"/>
      <c r="Z444" s="8">
        <v>0</v>
      </c>
      <c r="AA444" s="8">
        <v>0</v>
      </c>
      <c r="AB444" s="1130">
        <v>0</v>
      </c>
      <c r="AC444" s="8">
        <v>0</v>
      </c>
      <c r="AD444" s="1130">
        <v>0</v>
      </c>
      <c r="AE444" s="8">
        <v>0</v>
      </c>
      <c r="AF444" s="1130">
        <v>0</v>
      </c>
      <c r="AG444" s="1130">
        <v>108.8071862566903</v>
      </c>
      <c r="AH444" s="1130">
        <v>109.14216041845805</v>
      </c>
      <c r="AI444" s="89">
        <v>453363.27606954298</v>
      </c>
      <c r="AJ444" s="8">
        <v>0</v>
      </c>
      <c r="AK444" s="1130">
        <v>128.00845441963565</v>
      </c>
      <c r="AL444" s="8">
        <v>0</v>
      </c>
      <c r="AM444" s="1081">
        <v>0</v>
      </c>
      <c r="AN444" s="89">
        <v>453363.27606954298</v>
      </c>
      <c r="AO444" s="89"/>
      <c r="AP444" s="1082">
        <v>453363.27606954298</v>
      </c>
      <c r="AQ444" s="831"/>
      <c r="AR444" s="831"/>
      <c r="AS444" s="831"/>
      <c r="AT444" s="831"/>
      <c r="AU444" s="831"/>
      <c r="AV444" s="831"/>
      <c r="AW444" s="831"/>
      <c r="AX444" s="831"/>
      <c r="AY444" s="831"/>
      <c r="AZ444" s="831"/>
      <c r="BA444" s="831"/>
      <c r="BB444" s="831"/>
      <c r="BC444" s="831"/>
      <c r="BD444" s="831"/>
      <c r="BE444" s="831"/>
      <c r="BF444" s="831"/>
      <c r="BG444" s="831"/>
      <c r="BH444" s="831"/>
      <c r="BI444" s="831"/>
      <c r="BJ444" s="831"/>
      <c r="BK444" s="831"/>
      <c r="BL444" s="831"/>
      <c r="BM444" s="831"/>
      <c r="BN444" s="691"/>
    </row>
    <row r="445" spans="1:66" s="144" customFormat="1">
      <c r="A445" s="994"/>
      <c r="B445" s="994"/>
      <c r="C445" s="236"/>
      <c r="D445" s="236"/>
      <c r="E445" s="236"/>
      <c r="F445" s="371"/>
      <c r="G445" s="865">
        <v>4</v>
      </c>
      <c r="H445" s="859">
        <v>2025</v>
      </c>
      <c r="I445" s="866">
        <v>2025</v>
      </c>
      <c r="J445" s="866">
        <v>2026</v>
      </c>
      <c r="K445" s="621" t="s">
        <v>306</v>
      </c>
      <c r="L445" s="1081">
        <v>0</v>
      </c>
      <c r="M445" s="89">
        <v>453363.27606954298</v>
      </c>
      <c r="N445" s="89">
        <v>0</v>
      </c>
      <c r="O445" s="1082">
        <v>453363.27606954298</v>
      </c>
      <c r="P445" s="598">
        <v>453363.27606954298</v>
      </c>
      <c r="Q445" s="776">
        <v>317979.8802535499</v>
      </c>
      <c r="R445" s="776">
        <v>4166.666666666667</v>
      </c>
      <c r="S445" s="776">
        <v>2922.416167470722</v>
      </c>
      <c r="T445" s="533">
        <v>4166.666666666667</v>
      </c>
      <c r="U445" s="1086">
        <v>4166.666666666667</v>
      </c>
      <c r="V445" s="8">
        <v>0</v>
      </c>
      <c r="W445" s="1084"/>
      <c r="X445" s="8">
        <v>367836.66666666698</v>
      </c>
      <c r="Y445" s="8"/>
      <c r="Z445" s="8">
        <v>0</v>
      </c>
      <c r="AA445" s="8">
        <v>0</v>
      </c>
      <c r="AB445" s="1130">
        <v>0</v>
      </c>
      <c r="AC445" s="8">
        <v>0</v>
      </c>
      <c r="AD445" s="1130">
        <v>0</v>
      </c>
      <c r="AE445" s="8">
        <v>0</v>
      </c>
      <c r="AF445" s="1130">
        <v>0</v>
      </c>
      <c r="AG445" s="1130">
        <v>108.8071862566903</v>
      </c>
      <c r="AH445" s="1130">
        <v>109.14216041845805</v>
      </c>
      <c r="AI445" s="89">
        <v>453363.27606954298</v>
      </c>
      <c r="AJ445" s="8">
        <v>0</v>
      </c>
      <c r="AK445" s="1130">
        <v>128.00845441963565</v>
      </c>
      <c r="AL445" s="8">
        <v>0</v>
      </c>
      <c r="AM445" s="1081">
        <v>0</v>
      </c>
      <c r="AN445" s="89">
        <v>453363.27606954298</v>
      </c>
      <c r="AO445" s="89"/>
      <c r="AP445" s="1082">
        <v>453363.27606954298</v>
      </c>
      <c r="AQ445" s="831"/>
      <c r="AR445" s="831"/>
      <c r="AS445" s="831"/>
      <c r="AT445" s="831"/>
      <c r="AU445" s="831"/>
      <c r="AV445" s="831"/>
      <c r="AW445" s="831"/>
      <c r="AX445" s="831"/>
      <c r="AY445" s="831"/>
      <c r="AZ445" s="831"/>
      <c r="BA445" s="831"/>
      <c r="BB445" s="831"/>
      <c r="BC445" s="831"/>
      <c r="BD445" s="831"/>
      <c r="BE445" s="831"/>
      <c r="BF445" s="831"/>
      <c r="BG445" s="831"/>
      <c r="BH445" s="831"/>
      <c r="BI445" s="831"/>
      <c r="BJ445" s="831"/>
      <c r="BK445" s="831"/>
      <c r="BL445" s="831"/>
      <c r="BM445" s="831"/>
      <c r="BN445" s="691"/>
    </row>
    <row r="446" spans="1:66" s="144" customFormat="1">
      <c r="A446" s="994"/>
      <c r="B446" s="994"/>
      <c r="C446" s="236"/>
      <c r="D446" s="236"/>
      <c r="E446" s="236"/>
      <c r="F446" s="371"/>
      <c r="G446" s="865">
        <v>5</v>
      </c>
      <c r="H446" s="859">
        <v>2025</v>
      </c>
      <c r="I446" s="866">
        <v>2025</v>
      </c>
      <c r="J446" s="866">
        <v>2026</v>
      </c>
      <c r="K446" s="621" t="s">
        <v>306</v>
      </c>
      <c r="L446" s="1081">
        <v>0</v>
      </c>
      <c r="M446" s="89">
        <v>453363.27606954298</v>
      </c>
      <c r="N446" s="89">
        <v>0</v>
      </c>
      <c r="O446" s="1082">
        <v>453363.27606954298</v>
      </c>
      <c r="P446" s="598">
        <v>453363.27606954298</v>
      </c>
      <c r="Q446" s="776">
        <v>317979.8802535499</v>
      </c>
      <c r="R446" s="776">
        <v>4166.666666666667</v>
      </c>
      <c r="S446" s="776">
        <v>2922.416167470722</v>
      </c>
      <c r="T446" s="533">
        <v>4166.666666666667</v>
      </c>
      <c r="U446" s="1086">
        <v>4166.666666666667</v>
      </c>
      <c r="V446" s="8">
        <v>0</v>
      </c>
      <c r="W446" s="1084"/>
      <c r="X446" s="8">
        <v>372003.33333333366</v>
      </c>
      <c r="Y446" s="8"/>
      <c r="Z446" s="8">
        <v>0</v>
      </c>
      <c r="AA446" s="8">
        <v>0</v>
      </c>
      <c r="AB446" s="1130">
        <v>0</v>
      </c>
      <c r="AC446" s="8">
        <v>0</v>
      </c>
      <c r="AD446" s="1130">
        <v>0</v>
      </c>
      <c r="AE446" s="8">
        <v>0</v>
      </c>
      <c r="AF446" s="1130">
        <v>0</v>
      </c>
      <c r="AG446" s="1130">
        <v>108.8071862566903</v>
      </c>
      <c r="AH446" s="1130">
        <v>109.14216041845805</v>
      </c>
      <c r="AI446" s="89">
        <v>453363.27606954298</v>
      </c>
      <c r="AJ446" s="8">
        <v>0</v>
      </c>
      <c r="AK446" s="1130">
        <v>128.00845441963565</v>
      </c>
      <c r="AL446" s="8">
        <v>0</v>
      </c>
      <c r="AM446" s="1081">
        <v>0</v>
      </c>
      <c r="AN446" s="89">
        <v>453363.27606954298</v>
      </c>
      <c r="AO446" s="89"/>
      <c r="AP446" s="1082">
        <v>453363.27606954298</v>
      </c>
      <c r="AQ446" s="831"/>
      <c r="AR446" s="831"/>
      <c r="AS446" s="831"/>
      <c r="AT446" s="831"/>
      <c r="AU446" s="831"/>
      <c r="AV446" s="831"/>
      <c r="AW446" s="831"/>
      <c r="AX446" s="831"/>
      <c r="AY446" s="831"/>
      <c r="AZ446" s="831"/>
      <c r="BA446" s="831"/>
      <c r="BB446" s="831"/>
      <c r="BC446" s="831"/>
      <c r="BD446" s="831"/>
      <c r="BE446" s="831"/>
      <c r="BF446" s="831"/>
      <c r="BG446" s="831"/>
      <c r="BH446" s="831"/>
      <c r="BI446" s="831"/>
      <c r="BJ446" s="831"/>
      <c r="BK446" s="831"/>
      <c r="BL446" s="831"/>
      <c r="BM446" s="831"/>
      <c r="BN446" s="691"/>
    </row>
    <row r="447" spans="1:66" s="144" customFormat="1">
      <c r="A447" s="994"/>
      <c r="B447" s="994"/>
      <c r="C447" s="236"/>
      <c r="D447" s="236"/>
      <c r="E447" s="236"/>
      <c r="F447" s="371"/>
      <c r="G447" s="865">
        <v>6</v>
      </c>
      <c r="H447" s="859">
        <v>2025</v>
      </c>
      <c r="I447" s="866">
        <v>2025</v>
      </c>
      <c r="J447" s="866">
        <v>2026</v>
      </c>
      <c r="K447" s="621" t="s">
        <v>306</v>
      </c>
      <c r="L447" s="1081">
        <v>0</v>
      </c>
      <c r="M447" s="89">
        <v>453363.27606954298</v>
      </c>
      <c r="N447" s="89">
        <v>0</v>
      </c>
      <c r="O447" s="1082">
        <v>453363.27606954298</v>
      </c>
      <c r="P447" s="598">
        <v>453363.27606954298</v>
      </c>
      <c r="Q447" s="776">
        <v>317979.8802535499</v>
      </c>
      <c r="R447" s="776">
        <v>4166.666666666667</v>
      </c>
      <c r="S447" s="776">
        <v>2922.416167470722</v>
      </c>
      <c r="T447" s="533">
        <v>4166.666666666667</v>
      </c>
      <c r="U447" s="1086">
        <v>4166.666666666667</v>
      </c>
      <c r="V447" s="8">
        <v>0</v>
      </c>
      <c r="W447" s="1084"/>
      <c r="X447" s="8">
        <v>376170.00000000035</v>
      </c>
      <c r="Y447" s="8"/>
      <c r="Z447" s="8">
        <v>0</v>
      </c>
      <c r="AA447" s="8">
        <v>0</v>
      </c>
      <c r="AB447" s="1130">
        <v>0</v>
      </c>
      <c r="AC447" s="8">
        <v>0</v>
      </c>
      <c r="AD447" s="1130">
        <v>0</v>
      </c>
      <c r="AE447" s="8">
        <v>0</v>
      </c>
      <c r="AF447" s="1130">
        <v>0</v>
      </c>
      <c r="AG447" s="1130">
        <v>108.8071862566903</v>
      </c>
      <c r="AH447" s="1130">
        <v>109.14216041845805</v>
      </c>
      <c r="AI447" s="89">
        <v>453363.27606954298</v>
      </c>
      <c r="AJ447" s="8">
        <v>0</v>
      </c>
      <c r="AK447" s="1130">
        <v>128.00845441963565</v>
      </c>
      <c r="AL447" s="8">
        <v>0</v>
      </c>
      <c r="AM447" s="1081">
        <v>0</v>
      </c>
      <c r="AN447" s="89">
        <v>453363.27606954298</v>
      </c>
      <c r="AO447" s="89"/>
      <c r="AP447" s="1082">
        <v>453363.27606954298</v>
      </c>
      <c r="AQ447" s="831"/>
      <c r="AR447" s="831"/>
      <c r="AS447" s="831"/>
      <c r="AT447" s="831"/>
      <c r="AU447" s="831"/>
      <c r="AV447" s="831"/>
      <c r="AW447" s="831"/>
      <c r="AX447" s="831"/>
      <c r="AY447" s="831"/>
      <c r="AZ447" s="831"/>
      <c r="BA447" s="831"/>
      <c r="BB447" s="831"/>
      <c r="BC447" s="831"/>
      <c r="BD447" s="831"/>
      <c r="BE447" s="831"/>
      <c r="BF447" s="831"/>
      <c r="BG447" s="831"/>
      <c r="BH447" s="831"/>
      <c r="BI447" s="831"/>
      <c r="BJ447" s="831"/>
      <c r="BK447" s="831"/>
      <c r="BL447" s="831"/>
      <c r="BM447" s="831"/>
      <c r="BN447" s="691"/>
    </row>
    <row r="448" spans="1:66" s="144" customFormat="1">
      <c r="A448" s="994"/>
      <c r="B448" s="994"/>
      <c r="C448" s="236"/>
      <c r="D448" s="236"/>
      <c r="E448" s="236"/>
      <c r="F448" s="371"/>
      <c r="G448" s="865">
        <v>7</v>
      </c>
      <c r="H448" s="859">
        <v>2025</v>
      </c>
      <c r="I448" s="866">
        <v>2026</v>
      </c>
      <c r="J448" s="866">
        <v>2026</v>
      </c>
      <c r="K448" s="621" t="s">
        <v>306</v>
      </c>
      <c r="L448" s="1081">
        <v>0</v>
      </c>
      <c r="M448" s="89">
        <v>464697.35797128145</v>
      </c>
      <c r="N448" s="89">
        <v>0</v>
      </c>
      <c r="O448" s="1082">
        <v>464697.35797128145</v>
      </c>
      <c r="P448" s="598">
        <v>464697.35797128145</v>
      </c>
      <c r="Q448" s="776">
        <v>325929.37725988857</v>
      </c>
      <c r="R448" s="776">
        <v>4166.666666666667</v>
      </c>
      <c r="S448" s="776">
        <v>2922.416167470722</v>
      </c>
      <c r="T448" s="533">
        <v>4166.666666666667</v>
      </c>
      <c r="U448" s="1086">
        <v>4166.666666666667</v>
      </c>
      <c r="V448" s="8">
        <v>0</v>
      </c>
      <c r="W448" s="1084"/>
      <c r="X448" s="8">
        <v>380336.66666666704</v>
      </c>
      <c r="Y448" s="8"/>
      <c r="Z448" s="8">
        <v>0</v>
      </c>
      <c r="AA448" s="8">
        <v>0</v>
      </c>
      <c r="AB448" s="1130">
        <v>0</v>
      </c>
      <c r="AC448" s="8">
        <v>0</v>
      </c>
      <c r="AD448" s="1130">
        <v>0</v>
      </c>
      <c r="AE448" s="8">
        <v>0</v>
      </c>
      <c r="AF448" s="1130">
        <v>0</v>
      </c>
      <c r="AG448" s="1130">
        <v>111.52736591310754</v>
      </c>
      <c r="AH448" s="1130">
        <v>111.90510736374786</v>
      </c>
      <c r="AI448" s="89">
        <v>464697.35797128145</v>
      </c>
      <c r="AJ448" s="8">
        <v>0</v>
      </c>
      <c r="AK448" s="1130">
        <v>131.20866578012652</v>
      </c>
      <c r="AL448" s="8">
        <v>0</v>
      </c>
      <c r="AM448" s="1081">
        <v>0</v>
      </c>
      <c r="AN448" s="89">
        <v>464697.35797128145</v>
      </c>
      <c r="AO448" s="89"/>
      <c r="AP448" s="1082">
        <v>464697.35797128145</v>
      </c>
      <c r="AQ448" s="831"/>
      <c r="AR448" s="831"/>
      <c r="AS448" s="831"/>
      <c r="AT448" s="831"/>
      <c r="AU448" s="831"/>
      <c r="AV448" s="831"/>
      <c r="AW448" s="831"/>
      <c r="AX448" s="831"/>
      <c r="AY448" s="831"/>
      <c r="AZ448" s="831"/>
      <c r="BA448" s="831"/>
      <c r="BB448" s="831"/>
      <c r="BC448" s="831"/>
      <c r="BD448" s="831"/>
      <c r="BE448" s="831"/>
      <c r="BF448" s="831"/>
      <c r="BG448" s="831"/>
      <c r="BH448" s="831"/>
      <c r="BI448" s="831"/>
      <c r="BJ448" s="831"/>
      <c r="BK448" s="831"/>
      <c r="BL448" s="831"/>
      <c r="BM448" s="831"/>
      <c r="BN448" s="691"/>
    </row>
    <row r="449" spans="1:66" s="144" customFormat="1">
      <c r="A449" s="994"/>
      <c r="B449" s="994"/>
      <c r="C449" s="236"/>
      <c r="D449" s="236"/>
      <c r="E449" s="236"/>
      <c r="F449" s="371"/>
      <c r="G449" s="865">
        <v>8</v>
      </c>
      <c r="H449" s="859">
        <v>2025</v>
      </c>
      <c r="I449" s="866">
        <v>2026</v>
      </c>
      <c r="J449" s="866">
        <v>2026</v>
      </c>
      <c r="K449" s="621" t="s">
        <v>306</v>
      </c>
      <c r="L449" s="1081">
        <v>0</v>
      </c>
      <c r="M449" s="89">
        <v>464697.35797128145</v>
      </c>
      <c r="N449" s="89">
        <v>0</v>
      </c>
      <c r="O449" s="1082">
        <v>464697.35797128145</v>
      </c>
      <c r="P449" s="598">
        <v>464697.35797128145</v>
      </c>
      <c r="Q449" s="776">
        <v>325929.37725988857</v>
      </c>
      <c r="R449" s="776">
        <v>4166.666666666667</v>
      </c>
      <c r="S449" s="776">
        <v>2922.416167470722</v>
      </c>
      <c r="T449" s="533">
        <v>4166.666666666667</v>
      </c>
      <c r="U449" s="1086">
        <v>4166.666666666667</v>
      </c>
      <c r="V449" s="8">
        <v>0</v>
      </c>
      <c r="W449" s="1084"/>
      <c r="X449" s="8">
        <v>384503.33333333372</v>
      </c>
      <c r="Y449" s="8"/>
      <c r="Z449" s="8">
        <v>0</v>
      </c>
      <c r="AA449" s="8">
        <v>0</v>
      </c>
      <c r="AB449" s="1130">
        <v>0</v>
      </c>
      <c r="AC449" s="8">
        <v>0</v>
      </c>
      <c r="AD449" s="1130">
        <v>0</v>
      </c>
      <c r="AE449" s="8">
        <v>0</v>
      </c>
      <c r="AF449" s="1130">
        <v>0</v>
      </c>
      <c r="AG449" s="1130">
        <v>111.52736591310754</v>
      </c>
      <c r="AH449" s="1130">
        <v>111.90510736374786</v>
      </c>
      <c r="AI449" s="89">
        <v>464697.35797128145</v>
      </c>
      <c r="AJ449" s="8">
        <v>0</v>
      </c>
      <c r="AK449" s="1130">
        <v>131.20866578012652</v>
      </c>
      <c r="AL449" s="8">
        <v>0</v>
      </c>
      <c r="AM449" s="1081">
        <v>0</v>
      </c>
      <c r="AN449" s="89">
        <v>464697.35797128145</v>
      </c>
      <c r="AO449" s="89"/>
      <c r="AP449" s="1082">
        <v>464697.35797128145</v>
      </c>
      <c r="AQ449" s="831"/>
      <c r="AR449" s="831"/>
      <c r="AS449" s="831"/>
      <c r="AT449" s="831"/>
      <c r="AU449" s="831"/>
      <c r="AV449" s="831"/>
      <c r="AW449" s="831"/>
      <c r="AX449" s="831"/>
      <c r="AY449" s="831"/>
      <c r="AZ449" s="831"/>
      <c r="BA449" s="831"/>
      <c r="BB449" s="831"/>
      <c r="BC449" s="831"/>
      <c r="BD449" s="831"/>
      <c r="BE449" s="831"/>
      <c r="BF449" s="831"/>
      <c r="BG449" s="831"/>
      <c r="BH449" s="831"/>
      <c r="BI449" s="831"/>
      <c r="BJ449" s="831"/>
      <c r="BK449" s="831"/>
      <c r="BL449" s="831"/>
      <c r="BM449" s="831"/>
      <c r="BN449" s="691"/>
    </row>
    <row r="450" spans="1:66" s="144" customFormat="1">
      <c r="A450" s="994"/>
      <c r="B450" s="994"/>
      <c r="C450" s="236"/>
      <c r="D450" s="236"/>
      <c r="E450" s="236"/>
      <c r="F450" s="371"/>
      <c r="G450" s="865">
        <v>9</v>
      </c>
      <c r="H450" s="859">
        <v>2025</v>
      </c>
      <c r="I450" s="866">
        <v>2026</v>
      </c>
      <c r="J450" s="866">
        <v>2026</v>
      </c>
      <c r="K450" s="621" t="s">
        <v>306</v>
      </c>
      <c r="L450" s="1081">
        <v>0</v>
      </c>
      <c r="M450" s="89">
        <v>464697.35797128145</v>
      </c>
      <c r="N450" s="89">
        <v>0</v>
      </c>
      <c r="O450" s="1082">
        <v>464697.35797128145</v>
      </c>
      <c r="P450" s="598">
        <v>464697.35797128145</v>
      </c>
      <c r="Q450" s="776">
        <v>325929.37725988857</v>
      </c>
      <c r="R450" s="776">
        <v>4166.666666666667</v>
      </c>
      <c r="S450" s="776">
        <v>2922.416167470722</v>
      </c>
      <c r="T450" s="533">
        <v>4166.666666666667</v>
      </c>
      <c r="U450" s="1086">
        <v>4166.666666666667</v>
      </c>
      <c r="V450" s="8">
        <v>0</v>
      </c>
      <c r="W450" s="1084"/>
      <c r="X450" s="8">
        <v>388670.00000000041</v>
      </c>
      <c r="Y450" s="8"/>
      <c r="Z450" s="8">
        <v>0</v>
      </c>
      <c r="AA450" s="8">
        <v>0</v>
      </c>
      <c r="AB450" s="1130">
        <v>0</v>
      </c>
      <c r="AC450" s="8">
        <v>0</v>
      </c>
      <c r="AD450" s="1130">
        <v>0</v>
      </c>
      <c r="AE450" s="8">
        <v>0</v>
      </c>
      <c r="AF450" s="1130">
        <v>0</v>
      </c>
      <c r="AG450" s="1130">
        <v>111.52736591310754</v>
      </c>
      <c r="AH450" s="1130">
        <v>111.90510736374786</v>
      </c>
      <c r="AI450" s="89">
        <v>464697.35797128145</v>
      </c>
      <c r="AJ450" s="8">
        <v>0</v>
      </c>
      <c r="AK450" s="1130">
        <v>131.20866578012652</v>
      </c>
      <c r="AL450" s="8">
        <v>0</v>
      </c>
      <c r="AM450" s="1081">
        <v>0</v>
      </c>
      <c r="AN450" s="89">
        <v>464697.35797128145</v>
      </c>
      <c r="AO450" s="89"/>
      <c r="AP450" s="1082">
        <v>464697.35797128145</v>
      </c>
      <c r="AQ450" s="831"/>
      <c r="AR450" s="831"/>
      <c r="AS450" s="831"/>
      <c r="AT450" s="831"/>
      <c r="AU450" s="831"/>
      <c r="AV450" s="831"/>
      <c r="AW450" s="831"/>
      <c r="AX450" s="831"/>
      <c r="AY450" s="831"/>
      <c r="AZ450" s="831"/>
      <c r="BA450" s="831"/>
      <c r="BB450" s="831"/>
      <c r="BC450" s="831"/>
      <c r="BD450" s="831"/>
      <c r="BE450" s="831"/>
      <c r="BF450" s="831"/>
      <c r="BG450" s="831"/>
      <c r="BH450" s="831"/>
      <c r="BI450" s="831"/>
      <c r="BJ450" s="831"/>
      <c r="BK450" s="831"/>
      <c r="BL450" s="831"/>
      <c r="BM450" s="831"/>
      <c r="BN450" s="691"/>
    </row>
    <row r="451" spans="1:66" s="144" customFormat="1">
      <c r="A451" s="994"/>
      <c r="B451" s="994"/>
      <c r="C451" s="236"/>
      <c r="D451" s="236"/>
      <c r="E451" s="236"/>
      <c r="F451" s="371"/>
      <c r="G451" s="865">
        <v>10</v>
      </c>
      <c r="H451" s="859">
        <v>2025</v>
      </c>
      <c r="I451" s="866">
        <v>2026</v>
      </c>
      <c r="J451" s="866">
        <v>2026</v>
      </c>
      <c r="K451" s="621" t="s">
        <v>306</v>
      </c>
      <c r="L451" s="1081">
        <v>0</v>
      </c>
      <c r="M451" s="89">
        <v>464697.35797128145</v>
      </c>
      <c r="N451" s="89">
        <v>0</v>
      </c>
      <c r="O451" s="1082">
        <v>464697.35797128145</v>
      </c>
      <c r="P451" s="598">
        <v>464697.35797128145</v>
      </c>
      <c r="Q451" s="776">
        <v>325929.37725988857</v>
      </c>
      <c r="R451" s="776">
        <v>4166.666666666667</v>
      </c>
      <c r="S451" s="776">
        <v>2922.416167470722</v>
      </c>
      <c r="T451" s="533">
        <v>4166.666666666667</v>
      </c>
      <c r="U451" s="1086">
        <v>4166.666666666667</v>
      </c>
      <c r="V451" s="8">
        <v>0</v>
      </c>
      <c r="W451" s="1084"/>
      <c r="X451" s="8">
        <v>392836.66666666709</v>
      </c>
      <c r="Y451" s="8"/>
      <c r="Z451" s="8">
        <v>0</v>
      </c>
      <c r="AA451" s="8">
        <v>0</v>
      </c>
      <c r="AB451" s="1130">
        <v>0</v>
      </c>
      <c r="AC451" s="8">
        <v>0</v>
      </c>
      <c r="AD451" s="1130">
        <v>0</v>
      </c>
      <c r="AE451" s="8">
        <v>0</v>
      </c>
      <c r="AF451" s="1130">
        <v>0</v>
      </c>
      <c r="AG451" s="1130">
        <v>111.52736591310754</v>
      </c>
      <c r="AH451" s="1130">
        <v>111.90510736374786</v>
      </c>
      <c r="AI451" s="89">
        <v>464697.35797128145</v>
      </c>
      <c r="AJ451" s="8">
        <v>0</v>
      </c>
      <c r="AK451" s="1130">
        <v>131.20866578012652</v>
      </c>
      <c r="AL451" s="8">
        <v>0</v>
      </c>
      <c r="AM451" s="1081">
        <v>0</v>
      </c>
      <c r="AN451" s="89">
        <v>464697.35797128145</v>
      </c>
      <c r="AO451" s="89"/>
      <c r="AP451" s="1082">
        <v>464697.35797128145</v>
      </c>
      <c r="AQ451" s="831"/>
      <c r="AR451" s="831"/>
      <c r="AS451" s="831"/>
      <c r="AT451" s="831"/>
      <c r="AU451" s="831"/>
      <c r="AV451" s="831"/>
      <c r="AW451" s="831"/>
      <c r="AX451" s="831"/>
      <c r="AY451" s="831"/>
      <c r="AZ451" s="831"/>
      <c r="BA451" s="831"/>
      <c r="BB451" s="831"/>
      <c r="BC451" s="831"/>
      <c r="BD451" s="831"/>
      <c r="BE451" s="831"/>
      <c r="BF451" s="831"/>
      <c r="BG451" s="831"/>
      <c r="BH451" s="831"/>
      <c r="BI451" s="831"/>
      <c r="BJ451" s="831"/>
      <c r="BK451" s="831"/>
      <c r="BL451" s="831"/>
      <c r="BM451" s="831"/>
      <c r="BN451" s="691"/>
    </row>
    <row r="452" spans="1:66" s="144" customFormat="1">
      <c r="A452" s="994"/>
      <c r="B452" s="994"/>
      <c r="C452" s="236"/>
      <c r="D452" s="236"/>
      <c r="E452" s="236"/>
      <c r="F452" s="371"/>
      <c r="G452" s="865">
        <v>11</v>
      </c>
      <c r="H452" s="859">
        <v>2025</v>
      </c>
      <c r="I452" s="866">
        <v>2026</v>
      </c>
      <c r="J452" s="866">
        <v>2026</v>
      </c>
      <c r="K452" s="621" t="s">
        <v>306</v>
      </c>
      <c r="L452" s="1081">
        <v>0</v>
      </c>
      <c r="M452" s="89">
        <v>464697.35797128145</v>
      </c>
      <c r="N452" s="89">
        <v>0</v>
      </c>
      <c r="O452" s="1082">
        <v>464697.35797128145</v>
      </c>
      <c r="P452" s="598">
        <v>464697.35797128145</v>
      </c>
      <c r="Q452" s="776">
        <v>325929.37725988857</v>
      </c>
      <c r="R452" s="776">
        <v>4166.666666666667</v>
      </c>
      <c r="S452" s="776">
        <v>2922.416167470722</v>
      </c>
      <c r="T452" s="533">
        <v>4166.666666666667</v>
      </c>
      <c r="U452" s="1086">
        <v>4166.666666666667</v>
      </c>
      <c r="V452" s="8">
        <v>0</v>
      </c>
      <c r="W452" s="1084"/>
      <c r="X452" s="8">
        <v>397003.33333333378</v>
      </c>
      <c r="Y452" s="8"/>
      <c r="Z452" s="8">
        <v>0</v>
      </c>
      <c r="AA452" s="8">
        <v>0</v>
      </c>
      <c r="AB452" s="1130">
        <v>0</v>
      </c>
      <c r="AC452" s="8">
        <v>0</v>
      </c>
      <c r="AD452" s="1130">
        <v>0</v>
      </c>
      <c r="AE452" s="8">
        <v>0</v>
      </c>
      <c r="AF452" s="1130">
        <v>0</v>
      </c>
      <c r="AG452" s="1130">
        <v>111.52736591310754</v>
      </c>
      <c r="AH452" s="1130">
        <v>111.90510736374786</v>
      </c>
      <c r="AI452" s="89">
        <v>464697.35797128145</v>
      </c>
      <c r="AJ452" s="8">
        <v>0</v>
      </c>
      <c r="AK452" s="1130">
        <v>131.20866578012652</v>
      </c>
      <c r="AL452" s="8">
        <v>0</v>
      </c>
      <c r="AM452" s="1081">
        <v>0</v>
      </c>
      <c r="AN452" s="89">
        <v>464697.35797128145</v>
      </c>
      <c r="AO452" s="89"/>
      <c r="AP452" s="1082">
        <v>464697.35797128145</v>
      </c>
      <c r="AQ452" s="831"/>
      <c r="AR452" s="831"/>
      <c r="AS452" s="831"/>
      <c r="AT452" s="831"/>
      <c r="AU452" s="831"/>
      <c r="AV452" s="831"/>
      <c r="AW452" s="831"/>
      <c r="AX452" s="831"/>
      <c r="AY452" s="831"/>
      <c r="AZ452" s="831"/>
      <c r="BA452" s="831"/>
      <c r="BB452" s="831"/>
      <c r="BC452" s="831"/>
      <c r="BD452" s="831"/>
      <c r="BE452" s="831"/>
      <c r="BF452" s="831"/>
      <c r="BG452" s="831"/>
      <c r="BH452" s="831"/>
      <c r="BI452" s="831"/>
      <c r="BJ452" s="831"/>
      <c r="BK452" s="831"/>
      <c r="BL452" s="831"/>
      <c r="BM452" s="831"/>
      <c r="BN452" s="691"/>
    </row>
    <row r="453" spans="1:66" s="144" customFormat="1">
      <c r="A453" s="994"/>
      <c r="B453" s="994"/>
      <c r="C453" s="236"/>
      <c r="D453" s="236"/>
      <c r="E453" s="236"/>
      <c r="F453" s="371"/>
      <c r="G453" s="865">
        <v>12</v>
      </c>
      <c r="H453" s="859">
        <v>2025</v>
      </c>
      <c r="I453" s="866">
        <v>2026</v>
      </c>
      <c r="J453" s="866">
        <v>2026</v>
      </c>
      <c r="K453" s="621" t="s">
        <v>306</v>
      </c>
      <c r="L453" s="1081">
        <v>0</v>
      </c>
      <c r="M453" s="89">
        <v>464697.35797128145</v>
      </c>
      <c r="N453" s="89">
        <v>0</v>
      </c>
      <c r="O453" s="1082">
        <v>464697.35797128145</v>
      </c>
      <c r="P453" s="598">
        <v>464697.35797128145</v>
      </c>
      <c r="Q453" s="776">
        <v>325929.37725988857</v>
      </c>
      <c r="R453" s="776">
        <v>4166.666666666667</v>
      </c>
      <c r="S453" s="776">
        <v>2922.416167470722</v>
      </c>
      <c r="T453" s="533">
        <v>4166.666666666667</v>
      </c>
      <c r="U453" s="1086">
        <v>4166.666666666667</v>
      </c>
      <c r="V453" s="8">
        <v>0</v>
      </c>
      <c r="W453" s="1084"/>
      <c r="X453" s="8">
        <v>401170.00000000047</v>
      </c>
      <c r="Y453" s="8"/>
      <c r="Z453" s="8">
        <v>0</v>
      </c>
      <c r="AA453" s="8">
        <v>0</v>
      </c>
      <c r="AB453" s="1130">
        <v>0</v>
      </c>
      <c r="AC453" s="8">
        <v>0</v>
      </c>
      <c r="AD453" s="1130">
        <v>0</v>
      </c>
      <c r="AE453" s="8">
        <v>0</v>
      </c>
      <c r="AF453" s="1130">
        <v>0</v>
      </c>
      <c r="AG453" s="1130">
        <v>111.52736591310754</v>
      </c>
      <c r="AH453" s="1130">
        <v>111.90510736374786</v>
      </c>
      <c r="AI453" s="89">
        <v>464697.35797128145</v>
      </c>
      <c r="AJ453" s="8">
        <v>0</v>
      </c>
      <c r="AK453" s="1130">
        <v>131.20866578012652</v>
      </c>
      <c r="AL453" s="8">
        <v>0</v>
      </c>
      <c r="AM453" s="1081">
        <v>0</v>
      </c>
      <c r="AN453" s="89">
        <v>464697.35797128145</v>
      </c>
      <c r="AO453" s="89"/>
      <c r="AP453" s="1082">
        <v>464697.35797128145</v>
      </c>
      <c r="AQ453" s="831"/>
      <c r="AR453" s="831"/>
      <c r="AS453" s="831"/>
      <c r="AT453" s="831"/>
      <c r="AU453" s="831"/>
      <c r="AV453" s="831"/>
      <c r="AW453" s="831"/>
      <c r="AX453" s="831"/>
      <c r="AY453" s="831"/>
      <c r="AZ453" s="831"/>
      <c r="BA453" s="831"/>
      <c r="BB453" s="831"/>
      <c r="BC453" s="831"/>
      <c r="BD453" s="831"/>
      <c r="BE453" s="831"/>
      <c r="BF453" s="831"/>
      <c r="BG453" s="831"/>
      <c r="BH453" s="831"/>
      <c r="BI453" s="831"/>
      <c r="BJ453" s="831"/>
      <c r="BK453" s="831"/>
      <c r="BL453" s="831"/>
      <c r="BM453" s="831"/>
      <c r="BN453" s="691"/>
    </row>
    <row r="454" spans="1:66" s="144" customFormat="1">
      <c r="A454" s="994"/>
      <c r="B454" s="994"/>
      <c r="C454" s="236"/>
      <c r="D454" s="236"/>
      <c r="E454" s="236"/>
      <c r="F454" s="371"/>
      <c r="G454" s="865">
        <v>1</v>
      </c>
      <c r="H454" s="859">
        <v>2026</v>
      </c>
      <c r="I454" s="866">
        <v>2026</v>
      </c>
      <c r="J454" s="866">
        <v>2026</v>
      </c>
      <c r="K454" s="621" t="s">
        <v>306</v>
      </c>
      <c r="L454" s="1081">
        <v>546702.77408386057</v>
      </c>
      <c r="M454" s="89">
        <v>546702.77408386057</v>
      </c>
      <c r="N454" s="89">
        <v>0</v>
      </c>
      <c r="O454" s="1082">
        <v>546702.77408386057</v>
      </c>
      <c r="P454" s="598">
        <v>546702.77408386057</v>
      </c>
      <c r="Q454" s="776">
        <v>383446.32618810423</v>
      </c>
      <c r="R454" s="776">
        <v>0</v>
      </c>
      <c r="S454" s="776">
        <v>0</v>
      </c>
      <c r="T454" s="533">
        <v>0</v>
      </c>
      <c r="U454" s="1086">
        <v>0</v>
      </c>
      <c r="V454" s="8">
        <v>4166.666666666667</v>
      </c>
      <c r="W454" s="1084"/>
      <c r="X454" s="8">
        <v>397003.33333333378</v>
      </c>
      <c r="Y454" s="8"/>
      <c r="Z454" s="8">
        <v>0</v>
      </c>
      <c r="AA454" s="8">
        <v>0</v>
      </c>
      <c r="AB454" s="1130">
        <v>0</v>
      </c>
      <c r="AC454" s="8">
        <v>0</v>
      </c>
      <c r="AD454" s="1130">
        <v>0</v>
      </c>
      <c r="AE454" s="8">
        <v>0</v>
      </c>
      <c r="AF454" s="1130">
        <v>0</v>
      </c>
      <c r="AG454" s="1130">
        <v>111.52736591310754</v>
      </c>
      <c r="AH454" s="1130">
        <v>111.90510736374786</v>
      </c>
      <c r="AI454" s="89">
        <v>0</v>
      </c>
      <c r="AJ454" s="8">
        <v>0</v>
      </c>
      <c r="AK454" s="1130">
        <v>131.20866578012652</v>
      </c>
      <c r="AL454" s="8">
        <v>546702.77408386057</v>
      </c>
      <c r="AM454" s="1081">
        <v>546702.77408386057</v>
      </c>
      <c r="AN454" s="89">
        <v>546702.77408386057</v>
      </c>
      <c r="AO454" s="89"/>
      <c r="AP454" s="1082">
        <v>546702.77408386057</v>
      </c>
      <c r="AQ454" s="831"/>
      <c r="AR454" s="831"/>
      <c r="AS454" s="831"/>
      <c r="AT454" s="831"/>
      <c r="AU454" s="831"/>
      <c r="AV454" s="831"/>
      <c r="AW454" s="831"/>
      <c r="AX454" s="831"/>
      <c r="AY454" s="831"/>
      <c r="AZ454" s="831"/>
      <c r="BA454" s="831"/>
      <c r="BB454" s="831"/>
      <c r="BC454" s="831"/>
      <c r="BD454" s="831"/>
      <c r="BE454" s="831"/>
      <c r="BF454" s="831"/>
      <c r="BG454" s="831"/>
      <c r="BH454" s="831"/>
      <c r="BI454" s="831"/>
      <c r="BJ454" s="831"/>
      <c r="BK454" s="831"/>
      <c r="BL454" s="831"/>
      <c r="BM454" s="831"/>
      <c r="BN454" s="691"/>
    </row>
    <row r="455" spans="1:66" s="144" customFormat="1">
      <c r="A455" s="994"/>
      <c r="B455" s="994"/>
      <c r="C455" s="236"/>
      <c r="D455" s="236"/>
      <c r="E455" s="236"/>
      <c r="F455" s="371"/>
      <c r="G455" s="865">
        <v>2</v>
      </c>
      <c r="H455" s="859">
        <v>2026</v>
      </c>
      <c r="I455" s="866">
        <v>2026</v>
      </c>
      <c r="J455" s="866">
        <v>2026</v>
      </c>
      <c r="K455" s="621" t="s">
        <v>306</v>
      </c>
      <c r="L455" s="1081">
        <v>546702.77408386057</v>
      </c>
      <c r="M455" s="89">
        <v>546702.77408386057</v>
      </c>
      <c r="N455" s="89">
        <v>0</v>
      </c>
      <c r="O455" s="1082">
        <v>546702.77408386057</v>
      </c>
      <c r="P455" s="598">
        <v>546702.77408386057</v>
      </c>
      <c r="Q455" s="776">
        <v>383446.32618810423</v>
      </c>
      <c r="R455" s="776">
        <v>0</v>
      </c>
      <c r="S455" s="776">
        <v>0</v>
      </c>
      <c r="T455" s="533">
        <v>0</v>
      </c>
      <c r="U455" s="1086">
        <v>0</v>
      </c>
      <c r="V455" s="8">
        <v>4166.666666666667</v>
      </c>
      <c r="W455" s="1084"/>
      <c r="X455" s="8">
        <v>392836.66666666709</v>
      </c>
      <c r="Y455" s="8"/>
      <c r="Z455" s="8">
        <v>0</v>
      </c>
      <c r="AA455" s="8">
        <v>0</v>
      </c>
      <c r="AB455" s="1130">
        <v>0</v>
      </c>
      <c r="AC455" s="8">
        <v>0</v>
      </c>
      <c r="AD455" s="1130">
        <v>0</v>
      </c>
      <c r="AE455" s="8">
        <v>0</v>
      </c>
      <c r="AF455" s="1130">
        <v>0</v>
      </c>
      <c r="AG455" s="1130">
        <v>111.52736591310754</v>
      </c>
      <c r="AH455" s="1130">
        <v>111.90510736374786</v>
      </c>
      <c r="AI455" s="89">
        <v>0</v>
      </c>
      <c r="AJ455" s="8">
        <v>0</v>
      </c>
      <c r="AK455" s="1130">
        <v>131.20866578012652</v>
      </c>
      <c r="AL455" s="8">
        <v>546702.77408386057</v>
      </c>
      <c r="AM455" s="1081">
        <v>546702.77408386057</v>
      </c>
      <c r="AN455" s="89">
        <v>546702.77408386057</v>
      </c>
      <c r="AO455" s="89"/>
      <c r="AP455" s="1082">
        <v>546702.77408386057</v>
      </c>
      <c r="AQ455" s="831"/>
      <c r="AR455" s="831"/>
      <c r="AS455" s="831"/>
      <c r="AT455" s="831"/>
      <c r="AU455" s="831"/>
      <c r="AV455" s="831"/>
      <c r="AW455" s="831"/>
      <c r="AX455" s="831"/>
      <c r="AY455" s="831"/>
      <c r="AZ455" s="831"/>
      <c r="BA455" s="831"/>
      <c r="BB455" s="831"/>
      <c r="BC455" s="831"/>
      <c r="BD455" s="831"/>
      <c r="BE455" s="831"/>
      <c r="BF455" s="831"/>
      <c r="BG455" s="831"/>
      <c r="BH455" s="831"/>
      <c r="BI455" s="831"/>
      <c r="BJ455" s="831"/>
      <c r="BK455" s="831"/>
      <c r="BL455" s="831"/>
      <c r="BM455" s="831"/>
      <c r="BN455" s="691"/>
    </row>
    <row r="456" spans="1:66" s="144" customFormat="1">
      <c r="A456" s="994"/>
      <c r="B456" s="994"/>
      <c r="C456" s="236"/>
      <c r="D456" s="236"/>
      <c r="E456" s="236"/>
      <c r="F456" s="371"/>
      <c r="G456" s="865">
        <v>3</v>
      </c>
      <c r="H456" s="859">
        <v>2026</v>
      </c>
      <c r="I456" s="866">
        <v>2026</v>
      </c>
      <c r="J456" s="866">
        <v>2026</v>
      </c>
      <c r="K456" s="621" t="s">
        <v>306</v>
      </c>
      <c r="L456" s="1081">
        <v>546702.77408386057</v>
      </c>
      <c r="M456" s="89">
        <v>546702.77408386057</v>
      </c>
      <c r="N456" s="89">
        <v>0</v>
      </c>
      <c r="O456" s="1082">
        <v>546702.77408386057</v>
      </c>
      <c r="P456" s="598">
        <v>546702.77408386057</v>
      </c>
      <c r="Q456" s="776">
        <v>383446.32618810423</v>
      </c>
      <c r="R456" s="776">
        <v>0</v>
      </c>
      <c r="S456" s="776">
        <v>0</v>
      </c>
      <c r="T456" s="533">
        <v>0</v>
      </c>
      <c r="U456" s="1086">
        <v>0</v>
      </c>
      <c r="V456" s="8">
        <v>4166.666666666667</v>
      </c>
      <c r="W456" s="1084"/>
      <c r="X456" s="8">
        <v>388670.00000000041</v>
      </c>
      <c r="Y456" s="8"/>
      <c r="Z456" s="8">
        <v>0</v>
      </c>
      <c r="AA456" s="8">
        <v>0</v>
      </c>
      <c r="AB456" s="1130">
        <v>0</v>
      </c>
      <c r="AC456" s="8">
        <v>0</v>
      </c>
      <c r="AD456" s="1130">
        <v>0</v>
      </c>
      <c r="AE456" s="8">
        <v>0</v>
      </c>
      <c r="AF456" s="1130">
        <v>0</v>
      </c>
      <c r="AG456" s="1130">
        <v>111.52736591310754</v>
      </c>
      <c r="AH456" s="1130">
        <v>111.90510736374786</v>
      </c>
      <c r="AI456" s="89">
        <v>0</v>
      </c>
      <c r="AJ456" s="8">
        <v>0</v>
      </c>
      <c r="AK456" s="1130">
        <v>131.20866578012652</v>
      </c>
      <c r="AL456" s="8">
        <v>546702.77408386057</v>
      </c>
      <c r="AM456" s="1081">
        <v>546702.77408386057</v>
      </c>
      <c r="AN456" s="89">
        <v>546702.77408386057</v>
      </c>
      <c r="AO456" s="89"/>
      <c r="AP456" s="1082">
        <v>546702.77408386057</v>
      </c>
      <c r="AQ456" s="831"/>
      <c r="AR456" s="831"/>
      <c r="AS456" s="831"/>
      <c r="AT456" s="831"/>
      <c r="AU456" s="831"/>
      <c r="AV456" s="831"/>
      <c r="AW456" s="831"/>
      <c r="AX456" s="831"/>
      <c r="AY456" s="831"/>
      <c r="AZ456" s="831"/>
      <c r="BA456" s="831"/>
      <c r="BB456" s="831"/>
      <c r="BC456" s="831"/>
      <c r="BD456" s="831"/>
      <c r="BE456" s="831"/>
      <c r="BF456" s="831"/>
      <c r="BG456" s="831"/>
      <c r="BH456" s="831"/>
      <c r="BI456" s="831"/>
      <c r="BJ456" s="831"/>
      <c r="BK456" s="831"/>
      <c r="BL456" s="831"/>
      <c r="BM456" s="831"/>
      <c r="BN456" s="691"/>
    </row>
    <row r="457" spans="1:66" s="144" customFormat="1">
      <c r="A457" s="994"/>
      <c r="B457" s="994"/>
      <c r="C457" s="236"/>
      <c r="D457" s="236"/>
      <c r="E457" s="236"/>
      <c r="F457" s="371"/>
      <c r="G457" s="865">
        <v>4</v>
      </c>
      <c r="H457" s="859">
        <v>2026</v>
      </c>
      <c r="I457" s="866">
        <v>2026</v>
      </c>
      <c r="J457" s="866">
        <v>2027</v>
      </c>
      <c r="K457" s="621" t="s">
        <v>306</v>
      </c>
      <c r="L457" s="1081">
        <v>546702.77408386057</v>
      </c>
      <c r="M457" s="89">
        <v>546702.77408386057</v>
      </c>
      <c r="N457" s="89">
        <v>0</v>
      </c>
      <c r="O457" s="1082">
        <v>546702.77408386057</v>
      </c>
      <c r="P457" s="598">
        <v>546702.77408386057</v>
      </c>
      <c r="Q457" s="776">
        <v>372277.98659039248</v>
      </c>
      <c r="R457" s="776">
        <v>0</v>
      </c>
      <c r="S457" s="776">
        <v>0</v>
      </c>
      <c r="T457" s="533">
        <v>0</v>
      </c>
      <c r="U457" s="1086">
        <v>0</v>
      </c>
      <c r="V457" s="8">
        <v>4166.666666666667</v>
      </c>
      <c r="W457" s="1084"/>
      <c r="X457" s="8">
        <v>384503.33333333372</v>
      </c>
      <c r="Y457" s="8"/>
      <c r="Z457" s="8">
        <v>0</v>
      </c>
      <c r="AA457" s="8">
        <v>0</v>
      </c>
      <c r="AB457" s="1130">
        <v>0</v>
      </c>
      <c r="AC457" s="8">
        <v>0</v>
      </c>
      <c r="AD457" s="1130">
        <v>0</v>
      </c>
      <c r="AE457" s="8">
        <v>0</v>
      </c>
      <c r="AF457" s="1130">
        <v>0</v>
      </c>
      <c r="AG457" s="1130">
        <v>111.52736591310754</v>
      </c>
      <c r="AH457" s="1130">
        <v>111.90510736374786</v>
      </c>
      <c r="AI457" s="89">
        <v>0</v>
      </c>
      <c r="AJ457" s="8">
        <v>0</v>
      </c>
      <c r="AK457" s="1130">
        <v>131.20866578012652</v>
      </c>
      <c r="AL457" s="8">
        <v>546702.77408386057</v>
      </c>
      <c r="AM457" s="1081">
        <v>546702.77408386057</v>
      </c>
      <c r="AN457" s="89">
        <v>546702.77408386057</v>
      </c>
      <c r="AO457" s="89"/>
      <c r="AP457" s="1082">
        <v>546702.77408386057</v>
      </c>
      <c r="AQ457" s="831"/>
      <c r="AR457" s="831"/>
      <c r="AS457" s="831"/>
      <c r="AT457" s="831"/>
      <c r="AU457" s="831"/>
      <c r="AV457" s="831"/>
      <c r="AW457" s="831"/>
      <c r="AX457" s="831"/>
      <c r="AY457" s="831"/>
      <c r="AZ457" s="831"/>
      <c r="BA457" s="831"/>
      <c r="BB457" s="831"/>
      <c r="BC457" s="831"/>
      <c r="BD457" s="831"/>
      <c r="BE457" s="831"/>
      <c r="BF457" s="831"/>
      <c r="BG457" s="831"/>
      <c r="BH457" s="831"/>
      <c r="BI457" s="831"/>
      <c r="BJ457" s="831"/>
      <c r="BK457" s="831"/>
      <c r="BL457" s="831"/>
      <c r="BM457" s="831"/>
      <c r="BN457" s="691"/>
    </row>
    <row r="458" spans="1:66" s="144" customFormat="1">
      <c r="A458" s="994"/>
      <c r="B458" s="994"/>
      <c r="C458" s="236"/>
      <c r="D458" s="236"/>
      <c r="E458" s="236"/>
      <c r="F458" s="371"/>
      <c r="G458" s="865">
        <v>5</v>
      </c>
      <c r="H458" s="859">
        <v>2026</v>
      </c>
      <c r="I458" s="866">
        <v>2026</v>
      </c>
      <c r="J458" s="866">
        <v>2027</v>
      </c>
      <c r="K458" s="621" t="s">
        <v>306</v>
      </c>
      <c r="L458" s="1081">
        <v>546702.77408386057</v>
      </c>
      <c r="M458" s="89">
        <v>546702.77408386057</v>
      </c>
      <c r="N458" s="89">
        <v>0</v>
      </c>
      <c r="O458" s="1082">
        <v>546702.77408386057</v>
      </c>
      <c r="P458" s="598">
        <v>546702.77408386057</v>
      </c>
      <c r="Q458" s="776">
        <v>372277.98659039248</v>
      </c>
      <c r="R458" s="776">
        <v>0</v>
      </c>
      <c r="S458" s="776">
        <v>0</v>
      </c>
      <c r="T458" s="533">
        <v>0</v>
      </c>
      <c r="U458" s="1086">
        <v>0</v>
      </c>
      <c r="V458" s="8">
        <v>4166.666666666667</v>
      </c>
      <c r="W458" s="1084"/>
      <c r="X458" s="8">
        <v>380336.66666666704</v>
      </c>
      <c r="Y458" s="8"/>
      <c r="Z458" s="8">
        <v>0</v>
      </c>
      <c r="AA458" s="8">
        <v>0</v>
      </c>
      <c r="AB458" s="1130">
        <v>0</v>
      </c>
      <c r="AC458" s="8">
        <v>0</v>
      </c>
      <c r="AD458" s="1130">
        <v>0</v>
      </c>
      <c r="AE458" s="8">
        <v>0</v>
      </c>
      <c r="AF458" s="1130">
        <v>0</v>
      </c>
      <c r="AG458" s="1130">
        <v>111.52736591310754</v>
      </c>
      <c r="AH458" s="1130">
        <v>111.90510736374786</v>
      </c>
      <c r="AI458" s="89">
        <v>0</v>
      </c>
      <c r="AJ458" s="8">
        <v>0</v>
      </c>
      <c r="AK458" s="1130">
        <v>131.20866578012652</v>
      </c>
      <c r="AL458" s="8">
        <v>546702.77408386057</v>
      </c>
      <c r="AM458" s="1081">
        <v>546702.77408386057</v>
      </c>
      <c r="AN458" s="89">
        <v>546702.77408386057</v>
      </c>
      <c r="AO458" s="89"/>
      <c r="AP458" s="1082">
        <v>546702.77408386057</v>
      </c>
      <c r="AQ458" s="831"/>
      <c r="AR458" s="831"/>
      <c r="AS458" s="831"/>
      <c r="AT458" s="831"/>
      <c r="AU458" s="831"/>
      <c r="AV458" s="831"/>
      <c r="AW458" s="831"/>
      <c r="AX458" s="831"/>
      <c r="AY458" s="831"/>
      <c r="AZ458" s="831"/>
      <c r="BA458" s="831"/>
      <c r="BB458" s="831"/>
      <c r="BC458" s="831"/>
      <c r="BD458" s="831"/>
      <c r="BE458" s="831"/>
      <c r="BF458" s="831"/>
      <c r="BG458" s="831"/>
      <c r="BH458" s="831"/>
      <c r="BI458" s="831"/>
      <c r="BJ458" s="831"/>
      <c r="BK458" s="831"/>
      <c r="BL458" s="831"/>
      <c r="BM458" s="831"/>
      <c r="BN458" s="691"/>
    </row>
    <row r="459" spans="1:66" s="144" customFormat="1">
      <c r="A459" s="994"/>
      <c r="B459" s="994"/>
      <c r="C459" s="236"/>
      <c r="D459" s="236"/>
      <c r="E459" s="236"/>
      <c r="F459" s="371"/>
      <c r="G459" s="865">
        <v>6</v>
      </c>
      <c r="H459" s="859">
        <v>2026</v>
      </c>
      <c r="I459" s="866">
        <v>2026</v>
      </c>
      <c r="J459" s="866">
        <v>2027</v>
      </c>
      <c r="K459" s="621" t="s">
        <v>306</v>
      </c>
      <c r="L459" s="1081">
        <v>546702.77408386057</v>
      </c>
      <c r="M459" s="89">
        <v>546702.77408386057</v>
      </c>
      <c r="N459" s="89">
        <v>0</v>
      </c>
      <c r="O459" s="1082">
        <v>546702.77408386057</v>
      </c>
      <c r="P459" s="598">
        <v>546702.77408386057</v>
      </c>
      <c r="Q459" s="776">
        <v>372277.98659039248</v>
      </c>
      <c r="R459" s="776">
        <v>0</v>
      </c>
      <c r="S459" s="776">
        <v>0</v>
      </c>
      <c r="T459" s="533">
        <v>0</v>
      </c>
      <c r="U459" s="1086">
        <v>0</v>
      </c>
      <c r="V459" s="8">
        <v>4166.666666666667</v>
      </c>
      <c r="W459" s="1084"/>
      <c r="X459" s="8">
        <v>376170.00000000035</v>
      </c>
      <c r="Y459" s="8"/>
      <c r="Z459" s="8">
        <v>0</v>
      </c>
      <c r="AA459" s="8">
        <v>0</v>
      </c>
      <c r="AB459" s="1130">
        <v>0</v>
      </c>
      <c r="AC459" s="8">
        <v>0</v>
      </c>
      <c r="AD459" s="1130">
        <v>0</v>
      </c>
      <c r="AE459" s="8">
        <v>0</v>
      </c>
      <c r="AF459" s="1130">
        <v>0</v>
      </c>
      <c r="AG459" s="1130">
        <v>111.52736591310754</v>
      </c>
      <c r="AH459" s="1130">
        <v>111.90510736374786</v>
      </c>
      <c r="AI459" s="89">
        <v>0</v>
      </c>
      <c r="AJ459" s="8">
        <v>0</v>
      </c>
      <c r="AK459" s="1130">
        <v>131.20866578012652</v>
      </c>
      <c r="AL459" s="8">
        <v>546702.77408386057</v>
      </c>
      <c r="AM459" s="1081">
        <v>546702.77408386057</v>
      </c>
      <c r="AN459" s="89">
        <v>546702.77408386057</v>
      </c>
      <c r="AO459" s="89"/>
      <c r="AP459" s="1082">
        <v>546702.77408386057</v>
      </c>
      <c r="AQ459" s="831"/>
      <c r="AR459" s="831"/>
      <c r="AS459" s="831"/>
      <c r="AT459" s="831"/>
      <c r="AU459" s="831"/>
      <c r="AV459" s="831"/>
      <c r="AW459" s="831"/>
      <c r="AX459" s="831"/>
      <c r="AY459" s="831"/>
      <c r="AZ459" s="831"/>
      <c r="BA459" s="831"/>
      <c r="BB459" s="831"/>
      <c r="BC459" s="831"/>
      <c r="BD459" s="831"/>
      <c r="BE459" s="831"/>
      <c r="BF459" s="831"/>
      <c r="BG459" s="831"/>
      <c r="BH459" s="831"/>
      <c r="BI459" s="831"/>
      <c r="BJ459" s="831"/>
      <c r="BK459" s="831"/>
      <c r="BL459" s="831"/>
      <c r="BM459" s="831"/>
      <c r="BN459" s="691"/>
    </row>
    <row r="460" spans="1:66" s="144" customFormat="1">
      <c r="A460" s="994"/>
      <c r="B460" s="994"/>
      <c r="C460" s="236"/>
      <c r="D460" s="236"/>
      <c r="E460" s="236"/>
      <c r="F460" s="371"/>
      <c r="G460" s="865">
        <v>7</v>
      </c>
      <c r="H460" s="859">
        <v>2026</v>
      </c>
      <c r="I460" s="866">
        <v>2027</v>
      </c>
      <c r="J460" s="866">
        <v>2027</v>
      </c>
      <c r="K460" s="621" t="s">
        <v>306</v>
      </c>
      <c r="L460" s="1081">
        <v>560370.34343595698</v>
      </c>
      <c r="M460" s="89">
        <v>560370.34343595698</v>
      </c>
      <c r="N460" s="89">
        <v>0</v>
      </c>
      <c r="O460" s="1082">
        <v>560370.34343595698</v>
      </c>
      <c r="P460" s="598">
        <v>560370.34343595698</v>
      </c>
      <c r="Q460" s="776">
        <v>381584.93625515222</v>
      </c>
      <c r="R460" s="776">
        <v>0</v>
      </c>
      <c r="S460" s="776">
        <v>0</v>
      </c>
      <c r="T460" s="533">
        <v>0</v>
      </c>
      <c r="U460" s="1086">
        <v>0</v>
      </c>
      <c r="V460" s="8">
        <v>4166.666666666667</v>
      </c>
      <c r="W460" s="1084"/>
      <c r="X460" s="8">
        <v>372003.33333333366</v>
      </c>
      <c r="Y460" s="8"/>
      <c r="Z460" s="8">
        <v>0</v>
      </c>
      <c r="AA460" s="8">
        <v>0</v>
      </c>
      <c r="AB460" s="1130">
        <v>0</v>
      </c>
      <c r="AC460" s="8">
        <v>0</v>
      </c>
      <c r="AD460" s="1130">
        <v>0</v>
      </c>
      <c r="AE460" s="8">
        <v>0</v>
      </c>
      <c r="AF460" s="1130">
        <v>0</v>
      </c>
      <c r="AG460" s="1130">
        <v>114.31555006093522</v>
      </c>
      <c r="AH460" s="1130">
        <v>114.73799864396028</v>
      </c>
      <c r="AI460" s="89">
        <v>0</v>
      </c>
      <c r="AJ460" s="8">
        <v>0</v>
      </c>
      <c r="AK460" s="1130">
        <v>134.48888242462968</v>
      </c>
      <c r="AL460" s="8">
        <v>560370.34343595698</v>
      </c>
      <c r="AM460" s="1081">
        <v>560370.34343595698</v>
      </c>
      <c r="AN460" s="89">
        <v>560370.34343595698</v>
      </c>
      <c r="AO460" s="89"/>
      <c r="AP460" s="1082">
        <v>560370.34343595698</v>
      </c>
      <c r="AQ460" s="831"/>
      <c r="AR460" s="831"/>
      <c r="AS460" s="831"/>
      <c r="AT460" s="831"/>
      <c r="AU460" s="831"/>
      <c r="AV460" s="831"/>
      <c r="AW460" s="831"/>
      <c r="AX460" s="831"/>
      <c r="AY460" s="831"/>
      <c r="AZ460" s="831"/>
      <c r="BA460" s="831"/>
      <c r="BB460" s="831"/>
      <c r="BC460" s="831"/>
      <c r="BD460" s="831"/>
      <c r="BE460" s="831"/>
      <c r="BF460" s="831"/>
      <c r="BG460" s="831"/>
      <c r="BH460" s="831"/>
      <c r="BI460" s="831"/>
      <c r="BJ460" s="831"/>
      <c r="BK460" s="831"/>
      <c r="BL460" s="831"/>
      <c r="BM460" s="831"/>
      <c r="BN460" s="691"/>
    </row>
    <row r="461" spans="1:66" s="144" customFormat="1">
      <c r="A461" s="994"/>
      <c r="B461" s="994"/>
      <c r="C461" s="236"/>
      <c r="D461" s="236"/>
      <c r="E461" s="236"/>
      <c r="F461" s="371"/>
      <c r="G461" s="865">
        <v>8</v>
      </c>
      <c r="H461" s="859">
        <v>2026</v>
      </c>
      <c r="I461" s="866">
        <v>2027</v>
      </c>
      <c r="J461" s="866">
        <v>2027</v>
      </c>
      <c r="K461" s="621" t="s">
        <v>306</v>
      </c>
      <c r="L461" s="1081">
        <v>560370.34343595698</v>
      </c>
      <c r="M461" s="89">
        <v>560370.34343595698</v>
      </c>
      <c r="N461" s="89">
        <v>0</v>
      </c>
      <c r="O461" s="1082">
        <v>560370.34343595698</v>
      </c>
      <c r="P461" s="598">
        <v>560370.34343595698</v>
      </c>
      <c r="Q461" s="776">
        <v>381584.93625515222</v>
      </c>
      <c r="R461" s="776">
        <v>0</v>
      </c>
      <c r="S461" s="776">
        <v>0</v>
      </c>
      <c r="T461" s="533">
        <v>0</v>
      </c>
      <c r="U461" s="1086">
        <v>0</v>
      </c>
      <c r="V461" s="8">
        <v>4166.666666666667</v>
      </c>
      <c r="W461" s="1084"/>
      <c r="X461" s="8">
        <v>367836.66666666698</v>
      </c>
      <c r="Y461" s="8"/>
      <c r="Z461" s="8">
        <v>0</v>
      </c>
      <c r="AA461" s="8">
        <v>0</v>
      </c>
      <c r="AB461" s="1130">
        <v>0</v>
      </c>
      <c r="AC461" s="8">
        <v>0</v>
      </c>
      <c r="AD461" s="1130">
        <v>0</v>
      </c>
      <c r="AE461" s="8">
        <v>0</v>
      </c>
      <c r="AF461" s="1130">
        <v>0</v>
      </c>
      <c r="AG461" s="1130">
        <v>114.31555006093522</v>
      </c>
      <c r="AH461" s="1130">
        <v>114.73799864396028</v>
      </c>
      <c r="AI461" s="89">
        <v>0</v>
      </c>
      <c r="AJ461" s="8">
        <v>0</v>
      </c>
      <c r="AK461" s="1130">
        <v>134.48888242462968</v>
      </c>
      <c r="AL461" s="8">
        <v>560370.34343595698</v>
      </c>
      <c r="AM461" s="1081">
        <v>560370.34343595698</v>
      </c>
      <c r="AN461" s="89">
        <v>560370.34343595698</v>
      </c>
      <c r="AO461" s="89"/>
      <c r="AP461" s="1082">
        <v>560370.34343595698</v>
      </c>
      <c r="AQ461" s="831"/>
      <c r="AR461" s="831"/>
      <c r="AS461" s="831"/>
      <c r="AT461" s="831"/>
      <c r="AU461" s="831"/>
      <c r="AV461" s="831"/>
      <c r="AW461" s="831"/>
      <c r="AX461" s="831"/>
      <c r="AY461" s="831"/>
      <c r="AZ461" s="831"/>
      <c r="BA461" s="831"/>
      <c r="BB461" s="831"/>
      <c r="BC461" s="831"/>
      <c r="BD461" s="831"/>
      <c r="BE461" s="831"/>
      <c r="BF461" s="831"/>
      <c r="BG461" s="831"/>
      <c r="BH461" s="831"/>
      <c r="BI461" s="831"/>
      <c r="BJ461" s="831"/>
      <c r="BK461" s="831"/>
      <c r="BL461" s="831"/>
      <c r="BM461" s="831"/>
      <c r="BN461" s="691"/>
    </row>
    <row r="462" spans="1:66" s="144" customFormat="1">
      <c r="A462" s="994"/>
      <c r="B462" s="994"/>
      <c r="C462" s="236"/>
      <c r="D462" s="236"/>
      <c r="E462" s="236"/>
      <c r="F462" s="371"/>
      <c r="G462" s="865">
        <v>9</v>
      </c>
      <c r="H462" s="859">
        <v>2026</v>
      </c>
      <c r="I462" s="866">
        <v>2027</v>
      </c>
      <c r="J462" s="866">
        <v>2027</v>
      </c>
      <c r="K462" s="621" t="s">
        <v>306</v>
      </c>
      <c r="L462" s="1081">
        <v>560370.34343595698</v>
      </c>
      <c r="M462" s="89">
        <v>560370.34343595698</v>
      </c>
      <c r="N462" s="89">
        <v>0</v>
      </c>
      <c r="O462" s="1082">
        <v>560370.34343595698</v>
      </c>
      <c r="P462" s="598">
        <v>560370.34343595698</v>
      </c>
      <c r="Q462" s="776">
        <v>381584.93625515222</v>
      </c>
      <c r="R462" s="776">
        <v>0</v>
      </c>
      <c r="S462" s="776">
        <v>0</v>
      </c>
      <c r="T462" s="533">
        <v>0</v>
      </c>
      <c r="U462" s="1086">
        <v>0</v>
      </c>
      <c r="V462" s="8">
        <v>4166.666666666667</v>
      </c>
      <c r="W462" s="1084"/>
      <c r="X462" s="8">
        <v>363670.00000000029</v>
      </c>
      <c r="Y462" s="8"/>
      <c r="Z462" s="8">
        <v>0</v>
      </c>
      <c r="AA462" s="8">
        <v>0</v>
      </c>
      <c r="AB462" s="1130">
        <v>0</v>
      </c>
      <c r="AC462" s="8">
        <v>0</v>
      </c>
      <c r="AD462" s="1130">
        <v>0</v>
      </c>
      <c r="AE462" s="8">
        <v>0</v>
      </c>
      <c r="AF462" s="1130">
        <v>0</v>
      </c>
      <c r="AG462" s="1130">
        <v>114.31555006093522</v>
      </c>
      <c r="AH462" s="1130">
        <v>114.73799864396028</v>
      </c>
      <c r="AI462" s="89">
        <v>0</v>
      </c>
      <c r="AJ462" s="8">
        <v>0</v>
      </c>
      <c r="AK462" s="1130">
        <v>134.48888242462968</v>
      </c>
      <c r="AL462" s="8">
        <v>560370.34343595698</v>
      </c>
      <c r="AM462" s="1081">
        <v>560370.34343595698</v>
      </c>
      <c r="AN462" s="89">
        <v>560370.34343595698</v>
      </c>
      <c r="AO462" s="89"/>
      <c r="AP462" s="1082">
        <v>560370.34343595698</v>
      </c>
      <c r="AQ462" s="831"/>
      <c r="AR462" s="831"/>
      <c r="AS462" s="831"/>
      <c r="AT462" s="831"/>
      <c r="AU462" s="831"/>
      <c r="AV462" s="831"/>
      <c r="AW462" s="831"/>
      <c r="AX462" s="831"/>
      <c r="AY462" s="831"/>
      <c r="AZ462" s="831"/>
      <c r="BA462" s="831"/>
      <c r="BB462" s="831"/>
      <c r="BC462" s="831"/>
      <c r="BD462" s="831"/>
      <c r="BE462" s="831"/>
      <c r="BF462" s="831"/>
      <c r="BG462" s="831"/>
      <c r="BH462" s="831"/>
      <c r="BI462" s="831"/>
      <c r="BJ462" s="831"/>
      <c r="BK462" s="831"/>
      <c r="BL462" s="831"/>
      <c r="BM462" s="831"/>
      <c r="BN462" s="691"/>
    </row>
    <row r="463" spans="1:66" s="144" customFormat="1">
      <c r="A463" s="994"/>
      <c r="B463" s="994"/>
      <c r="C463" s="236"/>
      <c r="D463" s="236"/>
      <c r="E463" s="236"/>
      <c r="F463" s="371"/>
      <c r="G463" s="865">
        <v>10</v>
      </c>
      <c r="H463" s="859">
        <v>2026</v>
      </c>
      <c r="I463" s="866">
        <v>2027</v>
      </c>
      <c r="J463" s="866">
        <v>2027</v>
      </c>
      <c r="K463" s="621" t="s">
        <v>306</v>
      </c>
      <c r="L463" s="1081">
        <v>560370.34343595698</v>
      </c>
      <c r="M463" s="89">
        <v>560370.34343595698</v>
      </c>
      <c r="N463" s="89">
        <v>0</v>
      </c>
      <c r="O463" s="1082">
        <v>560370.34343595698</v>
      </c>
      <c r="P463" s="598">
        <v>560370.34343595698</v>
      </c>
      <c r="Q463" s="776">
        <v>381584.93625515222</v>
      </c>
      <c r="R463" s="776">
        <v>0</v>
      </c>
      <c r="S463" s="776">
        <v>0</v>
      </c>
      <c r="T463" s="533">
        <v>0</v>
      </c>
      <c r="U463" s="1086">
        <v>0</v>
      </c>
      <c r="V463" s="8">
        <v>4166.666666666667</v>
      </c>
      <c r="W463" s="1084"/>
      <c r="X463" s="8">
        <v>359503.3333333336</v>
      </c>
      <c r="Y463" s="8"/>
      <c r="Z463" s="8">
        <v>0</v>
      </c>
      <c r="AA463" s="8">
        <v>0</v>
      </c>
      <c r="AB463" s="1130">
        <v>0</v>
      </c>
      <c r="AC463" s="8">
        <v>0</v>
      </c>
      <c r="AD463" s="1130">
        <v>0</v>
      </c>
      <c r="AE463" s="8">
        <v>0</v>
      </c>
      <c r="AF463" s="1130">
        <v>0</v>
      </c>
      <c r="AG463" s="1130">
        <v>114.31555006093522</v>
      </c>
      <c r="AH463" s="1130">
        <v>114.73799864396028</v>
      </c>
      <c r="AI463" s="89">
        <v>0</v>
      </c>
      <c r="AJ463" s="8">
        <v>0</v>
      </c>
      <c r="AK463" s="1130">
        <v>134.48888242462968</v>
      </c>
      <c r="AL463" s="8">
        <v>560370.34343595698</v>
      </c>
      <c r="AM463" s="1081">
        <v>560370.34343595698</v>
      </c>
      <c r="AN463" s="89">
        <v>560370.34343595698</v>
      </c>
      <c r="AO463" s="89"/>
      <c r="AP463" s="1082">
        <v>560370.34343595698</v>
      </c>
      <c r="AQ463" s="831"/>
      <c r="AR463" s="831"/>
      <c r="AS463" s="831"/>
      <c r="AT463" s="831"/>
      <c r="AU463" s="831"/>
      <c r="AV463" s="831"/>
      <c r="AW463" s="831"/>
      <c r="AX463" s="831"/>
      <c r="AY463" s="831"/>
      <c r="AZ463" s="831"/>
      <c r="BA463" s="831"/>
      <c r="BB463" s="831"/>
      <c r="BC463" s="831"/>
      <c r="BD463" s="831"/>
      <c r="BE463" s="831"/>
      <c r="BF463" s="831"/>
      <c r="BG463" s="831"/>
      <c r="BH463" s="831"/>
      <c r="BI463" s="831"/>
      <c r="BJ463" s="831"/>
      <c r="BK463" s="831"/>
      <c r="BL463" s="831"/>
      <c r="BM463" s="831"/>
      <c r="BN463" s="691"/>
    </row>
    <row r="464" spans="1:66" s="144" customFormat="1">
      <c r="A464" s="994"/>
      <c r="B464" s="994"/>
      <c r="C464" s="236"/>
      <c r="D464" s="236"/>
      <c r="E464" s="236"/>
      <c r="F464" s="371"/>
      <c r="G464" s="865">
        <v>11</v>
      </c>
      <c r="H464" s="859">
        <v>2026</v>
      </c>
      <c r="I464" s="866">
        <v>2027</v>
      </c>
      <c r="J464" s="866">
        <v>2027</v>
      </c>
      <c r="K464" s="621" t="s">
        <v>306</v>
      </c>
      <c r="L464" s="1081">
        <v>560370.34343595698</v>
      </c>
      <c r="M464" s="89">
        <v>560370.34343595698</v>
      </c>
      <c r="N464" s="89">
        <v>0</v>
      </c>
      <c r="O464" s="1082">
        <v>560370.34343595698</v>
      </c>
      <c r="P464" s="598">
        <v>560370.34343595698</v>
      </c>
      <c r="Q464" s="776">
        <v>381584.93625515222</v>
      </c>
      <c r="R464" s="776">
        <v>0</v>
      </c>
      <c r="S464" s="776">
        <v>0</v>
      </c>
      <c r="T464" s="533">
        <v>0</v>
      </c>
      <c r="U464" s="1086">
        <v>0</v>
      </c>
      <c r="V464" s="8">
        <v>4166.666666666667</v>
      </c>
      <c r="W464" s="1084"/>
      <c r="X464" s="8">
        <v>355336.66666666692</v>
      </c>
      <c r="Y464" s="8"/>
      <c r="Z464" s="8">
        <v>0</v>
      </c>
      <c r="AA464" s="8">
        <v>0</v>
      </c>
      <c r="AB464" s="1130">
        <v>0</v>
      </c>
      <c r="AC464" s="8">
        <v>0</v>
      </c>
      <c r="AD464" s="1130">
        <v>0</v>
      </c>
      <c r="AE464" s="8">
        <v>0</v>
      </c>
      <c r="AF464" s="1130">
        <v>0</v>
      </c>
      <c r="AG464" s="1130">
        <v>114.31555006093522</v>
      </c>
      <c r="AH464" s="1130">
        <v>114.73799864396028</v>
      </c>
      <c r="AI464" s="89">
        <v>0</v>
      </c>
      <c r="AJ464" s="8">
        <v>0</v>
      </c>
      <c r="AK464" s="1130">
        <v>134.48888242462968</v>
      </c>
      <c r="AL464" s="8">
        <v>560370.34343595698</v>
      </c>
      <c r="AM464" s="1081">
        <v>560370.34343595698</v>
      </c>
      <c r="AN464" s="89">
        <v>560370.34343595698</v>
      </c>
      <c r="AO464" s="89"/>
      <c r="AP464" s="1082">
        <v>560370.34343595698</v>
      </c>
      <c r="AQ464" s="831"/>
      <c r="AR464" s="831"/>
      <c r="AS464" s="831"/>
      <c r="AT464" s="831"/>
      <c r="AU464" s="831"/>
      <c r="AV464" s="831"/>
      <c r="AW464" s="831"/>
      <c r="AX464" s="831"/>
      <c r="AY464" s="831"/>
      <c r="AZ464" s="831"/>
      <c r="BA464" s="831"/>
      <c r="BB464" s="831"/>
      <c r="BC464" s="831"/>
      <c r="BD464" s="831"/>
      <c r="BE464" s="831"/>
      <c r="BF464" s="831"/>
      <c r="BG464" s="831"/>
      <c r="BH464" s="831"/>
      <c r="BI464" s="831"/>
      <c r="BJ464" s="831"/>
      <c r="BK464" s="831"/>
      <c r="BL464" s="831"/>
      <c r="BM464" s="831"/>
      <c r="BN464" s="691"/>
    </row>
    <row r="465" spans="1:66" s="144" customFormat="1">
      <c r="A465" s="994"/>
      <c r="B465" s="994"/>
      <c r="C465" s="236"/>
      <c r="D465" s="236"/>
      <c r="E465" s="236"/>
      <c r="F465" s="371"/>
      <c r="G465" s="865">
        <v>12</v>
      </c>
      <c r="H465" s="859">
        <v>2026</v>
      </c>
      <c r="I465" s="866">
        <v>2027</v>
      </c>
      <c r="J465" s="866">
        <v>2027</v>
      </c>
      <c r="K465" s="621" t="s">
        <v>306</v>
      </c>
      <c r="L465" s="1081">
        <v>560370.34343595698</v>
      </c>
      <c r="M465" s="89">
        <v>560370.34343595698</v>
      </c>
      <c r="N465" s="89">
        <v>0</v>
      </c>
      <c r="O465" s="1082">
        <v>560370.34343595698</v>
      </c>
      <c r="P465" s="598">
        <v>560370.34343595698</v>
      </c>
      <c r="Q465" s="776">
        <v>381584.93625515222</v>
      </c>
      <c r="R465" s="776">
        <v>0</v>
      </c>
      <c r="S465" s="776">
        <v>0</v>
      </c>
      <c r="T465" s="533">
        <v>0</v>
      </c>
      <c r="U465" s="1086">
        <v>0</v>
      </c>
      <c r="V465" s="8">
        <v>4166.666666666667</v>
      </c>
      <c r="W465" s="1084"/>
      <c r="X465" s="8">
        <v>351170.00000000023</v>
      </c>
      <c r="Y465" s="8"/>
      <c r="Z465" s="8">
        <v>0</v>
      </c>
      <c r="AA465" s="8">
        <v>0</v>
      </c>
      <c r="AB465" s="1130">
        <v>0</v>
      </c>
      <c r="AC465" s="8">
        <v>0</v>
      </c>
      <c r="AD465" s="1130">
        <v>0</v>
      </c>
      <c r="AE465" s="8">
        <v>0</v>
      </c>
      <c r="AF465" s="1130">
        <v>0</v>
      </c>
      <c r="AG465" s="1130">
        <v>114.31555006093522</v>
      </c>
      <c r="AH465" s="1130">
        <v>114.73799864396028</v>
      </c>
      <c r="AI465" s="89">
        <v>0</v>
      </c>
      <c r="AJ465" s="8">
        <v>0</v>
      </c>
      <c r="AK465" s="1130">
        <v>134.48888242462968</v>
      </c>
      <c r="AL465" s="8">
        <v>560370.34343595698</v>
      </c>
      <c r="AM465" s="1081">
        <v>560370.34343595698</v>
      </c>
      <c r="AN465" s="89">
        <v>560370.34343595698</v>
      </c>
      <c r="AO465" s="89"/>
      <c r="AP465" s="1082">
        <v>560370.34343595698</v>
      </c>
      <c r="AQ465" s="831"/>
      <c r="AR465" s="831"/>
      <c r="AS465" s="831"/>
      <c r="AT465" s="831"/>
      <c r="AU465" s="831"/>
      <c r="AV465" s="831"/>
      <c r="AW465" s="831"/>
      <c r="AX465" s="831"/>
      <c r="AY465" s="831"/>
      <c r="AZ465" s="831"/>
      <c r="BA465" s="831"/>
      <c r="BB465" s="831"/>
      <c r="BC465" s="831"/>
      <c r="BD465" s="831"/>
      <c r="BE465" s="831"/>
      <c r="BF465" s="831"/>
      <c r="BG465" s="831"/>
      <c r="BH465" s="831"/>
      <c r="BI465" s="831"/>
      <c r="BJ465" s="831"/>
      <c r="BK465" s="831"/>
      <c r="BL465" s="831"/>
      <c r="BM465" s="831"/>
      <c r="BN465" s="691"/>
    </row>
    <row r="466" spans="1:66" s="144" customFormat="1">
      <c r="A466" s="994"/>
      <c r="B466" s="994"/>
      <c r="C466" s="236"/>
      <c r="D466" s="236"/>
      <c r="E466" s="236"/>
      <c r="F466" s="371"/>
      <c r="G466" s="865">
        <v>1</v>
      </c>
      <c r="H466" s="859">
        <v>2027</v>
      </c>
      <c r="I466" s="866">
        <v>2027</v>
      </c>
      <c r="J466" s="866">
        <v>2027</v>
      </c>
      <c r="K466" s="621" t="s">
        <v>306</v>
      </c>
      <c r="L466" s="1081">
        <v>0</v>
      </c>
      <c r="M466" s="89">
        <v>476314.79192056344</v>
      </c>
      <c r="N466" s="89">
        <v>0</v>
      </c>
      <c r="O466" s="1082">
        <v>476314.79192056344</v>
      </c>
      <c r="P466" s="598">
        <v>476314.79192056344</v>
      </c>
      <c r="Q466" s="776">
        <v>324347.19581687939</v>
      </c>
      <c r="R466" s="776">
        <v>4166.666666666667</v>
      </c>
      <c r="S466" s="776">
        <v>2837.2972499715747</v>
      </c>
      <c r="T466" s="533">
        <v>4166.666666666667</v>
      </c>
      <c r="U466" s="1086">
        <v>4166.666666666667</v>
      </c>
      <c r="V466" s="8">
        <v>0</v>
      </c>
      <c r="W466" s="1084"/>
      <c r="X466" s="8">
        <v>355336.66666666692</v>
      </c>
      <c r="Y466" s="8"/>
      <c r="Z466" s="8">
        <v>0</v>
      </c>
      <c r="AA466" s="8">
        <v>0</v>
      </c>
      <c r="AB466" s="1130">
        <v>0</v>
      </c>
      <c r="AC466" s="8">
        <v>0</v>
      </c>
      <c r="AD466" s="1130">
        <v>0</v>
      </c>
      <c r="AE466" s="8">
        <v>0</v>
      </c>
      <c r="AF466" s="1130">
        <v>0</v>
      </c>
      <c r="AG466" s="1130">
        <v>114.31555006093522</v>
      </c>
      <c r="AH466" s="1130">
        <v>114.73799864396028</v>
      </c>
      <c r="AI466" s="89">
        <v>476314.79192056344</v>
      </c>
      <c r="AJ466" s="8">
        <v>0</v>
      </c>
      <c r="AK466" s="1130">
        <v>134.48888242462968</v>
      </c>
      <c r="AL466" s="8">
        <v>0</v>
      </c>
      <c r="AM466" s="1081">
        <v>0</v>
      </c>
      <c r="AN466" s="89">
        <v>476314.79192056344</v>
      </c>
      <c r="AO466" s="89"/>
      <c r="AP466" s="1082">
        <v>476314.79192056344</v>
      </c>
      <c r="AQ466" s="831"/>
      <c r="AR466" s="831"/>
      <c r="AS466" s="831"/>
      <c r="AT466" s="831"/>
      <c r="AU466" s="831"/>
      <c r="AV466" s="831"/>
      <c r="AW466" s="831"/>
      <c r="AX466" s="831"/>
      <c r="AY466" s="831"/>
      <c r="AZ466" s="831"/>
      <c r="BA466" s="831"/>
      <c r="BB466" s="831"/>
      <c r="BC466" s="831"/>
      <c r="BD466" s="831"/>
      <c r="BE466" s="831"/>
      <c r="BF466" s="831"/>
      <c r="BG466" s="831"/>
      <c r="BH466" s="831"/>
      <c r="BI466" s="831"/>
      <c r="BJ466" s="831"/>
      <c r="BK466" s="831"/>
      <c r="BL466" s="831"/>
      <c r="BM466" s="831"/>
      <c r="BN466" s="691"/>
    </row>
    <row r="467" spans="1:66" s="144" customFormat="1">
      <c r="A467" s="994"/>
      <c r="B467" s="994"/>
      <c r="C467" s="236"/>
      <c r="D467" s="236"/>
      <c r="E467" s="236"/>
      <c r="F467" s="371"/>
      <c r="G467" s="865">
        <v>2</v>
      </c>
      <c r="H467" s="859">
        <v>2027</v>
      </c>
      <c r="I467" s="866">
        <v>2027</v>
      </c>
      <c r="J467" s="866">
        <v>2027</v>
      </c>
      <c r="K467" s="621" t="s">
        <v>306</v>
      </c>
      <c r="L467" s="1081">
        <v>0</v>
      </c>
      <c r="M467" s="89">
        <v>476314.79192056344</v>
      </c>
      <c r="N467" s="89">
        <v>0</v>
      </c>
      <c r="O467" s="1082">
        <v>476314.79192056344</v>
      </c>
      <c r="P467" s="598">
        <v>476314.79192056344</v>
      </c>
      <c r="Q467" s="776">
        <v>324347.19581687939</v>
      </c>
      <c r="R467" s="776">
        <v>4166.666666666667</v>
      </c>
      <c r="S467" s="776">
        <v>2837.2972499715747</v>
      </c>
      <c r="T467" s="533">
        <v>4166.666666666667</v>
      </c>
      <c r="U467" s="1086">
        <v>4166.666666666667</v>
      </c>
      <c r="V467" s="8">
        <v>0</v>
      </c>
      <c r="W467" s="1084"/>
      <c r="X467" s="8">
        <v>359503.3333333336</v>
      </c>
      <c r="Y467" s="8"/>
      <c r="Z467" s="8">
        <v>0</v>
      </c>
      <c r="AA467" s="8">
        <v>0</v>
      </c>
      <c r="AB467" s="1130">
        <v>0</v>
      </c>
      <c r="AC467" s="8">
        <v>0</v>
      </c>
      <c r="AD467" s="1130">
        <v>0</v>
      </c>
      <c r="AE467" s="8">
        <v>0</v>
      </c>
      <c r="AF467" s="1130">
        <v>0</v>
      </c>
      <c r="AG467" s="1130">
        <v>114.31555006093522</v>
      </c>
      <c r="AH467" s="1130">
        <v>114.73799864396028</v>
      </c>
      <c r="AI467" s="89">
        <v>476314.79192056344</v>
      </c>
      <c r="AJ467" s="8">
        <v>0</v>
      </c>
      <c r="AK467" s="1130">
        <v>134.48888242462968</v>
      </c>
      <c r="AL467" s="8">
        <v>0</v>
      </c>
      <c r="AM467" s="1081">
        <v>0</v>
      </c>
      <c r="AN467" s="89">
        <v>476314.79192056344</v>
      </c>
      <c r="AO467" s="89"/>
      <c r="AP467" s="1082">
        <v>476314.79192056344</v>
      </c>
      <c r="AQ467" s="831"/>
      <c r="AR467" s="831"/>
      <c r="AS467" s="831"/>
      <c r="AT467" s="831"/>
      <c r="AU467" s="831"/>
      <c r="AV467" s="831"/>
      <c r="AW467" s="831"/>
      <c r="AX467" s="831"/>
      <c r="AY467" s="831"/>
      <c r="AZ467" s="831"/>
      <c r="BA467" s="831"/>
      <c r="BB467" s="831"/>
      <c r="BC467" s="831"/>
      <c r="BD467" s="831"/>
      <c r="BE467" s="831"/>
      <c r="BF467" s="831"/>
      <c r="BG467" s="831"/>
      <c r="BH467" s="831"/>
      <c r="BI467" s="831"/>
      <c r="BJ467" s="831"/>
      <c r="BK467" s="831"/>
      <c r="BL467" s="831"/>
      <c r="BM467" s="831"/>
      <c r="BN467" s="691"/>
    </row>
    <row r="468" spans="1:66" s="144" customFormat="1">
      <c r="A468" s="994"/>
      <c r="B468" s="994"/>
      <c r="C468" s="236"/>
      <c r="D468" s="236"/>
      <c r="E468" s="236"/>
      <c r="F468" s="371"/>
      <c r="G468" s="865">
        <v>3</v>
      </c>
      <c r="H468" s="859">
        <v>2027</v>
      </c>
      <c r="I468" s="866">
        <v>2027</v>
      </c>
      <c r="J468" s="866">
        <v>2027</v>
      </c>
      <c r="K468" s="621" t="s">
        <v>306</v>
      </c>
      <c r="L468" s="1081">
        <v>0</v>
      </c>
      <c r="M468" s="89">
        <v>476314.79192056344</v>
      </c>
      <c r="N468" s="89">
        <v>0</v>
      </c>
      <c r="O468" s="1082">
        <v>476314.79192056344</v>
      </c>
      <c r="P468" s="598">
        <v>476314.79192056344</v>
      </c>
      <c r="Q468" s="776">
        <v>324347.19581687939</v>
      </c>
      <c r="R468" s="776">
        <v>4166.666666666667</v>
      </c>
      <c r="S468" s="776">
        <v>2837.2972499715747</v>
      </c>
      <c r="T468" s="533">
        <v>4166.666666666667</v>
      </c>
      <c r="U468" s="1086">
        <v>4166.666666666667</v>
      </c>
      <c r="V468" s="8">
        <v>0</v>
      </c>
      <c r="W468" s="1084"/>
      <c r="X468" s="8">
        <v>363670.00000000029</v>
      </c>
      <c r="Y468" s="8"/>
      <c r="Z468" s="8">
        <v>0</v>
      </c>
      <c r="AA468" s="8">
        <v>0</v>
      </c>
      <c r="AB468" s="1130">
        <v>0</v>
      </c>
      <c r="AC468" s="8">
        <v>0</v>
      </c>
      <c r="AD468" s="1130">
        <v>0</v>
      </c>
      <c r="AE468" s="8">
        <v>0</v>
      </c>
      <c r="AF468" s="1130">
        <v>0</v>
      </c>
      <c r="AG468" s="1130">
        <v>114.31555006093522</v>
      </c>
      <c r="AH468" s="1130">
        <v>114.73799864396028</v>
      </c>
      <c r="AI468" s="89">
        <v>476314.79192056344</v>
      </c>
      <c r="AJ468" s="8">
        <v>0</v>
      </c>
      <c r="AK468" s="1130">
        <v>134.48888242462968</v>
      </c>
      <c r="AL468" s="8">
        <v>0</v>
      </c>
      <c r="AM468" s="1081">
        <v>0</v>
      </c>
      <c r="AN468" s="89">
        <v>476314.79192056344</v>
      </c>
      <c r="AO468" s="89"/>
      <c r="AP468" s="1082">
        <v>476314.79192056344</v>
      </c>
      <c r="AQ468" s="831"/>
      <c r="AR468" s="831"/>
      <c r="AS468" s="831"/>
      <c r="AT468" s="831"/>
      <c r="AU468" s="831"/>
      <c r="AV468" s="831"/>
      <c r="AW468" s="831"/>
      <c r="AX468" s="831"/>
      <c r="AY468" s="831"/>
      <c r="AZ468" s="831"/>
      <c r="BA468" s="831"/>
      <c r="BB468" s="831"/>
      <c r="BC468" s="831"/>
      <c r="BD468" s="831"/>
      <c r="BE468" s="831"/>
      <c r="BF468" s="831"/>
      <c r="BG468" s="831"/>
      <c r="BH468" s="831"/>
      <c r="BI468" s="831"/>
      <c r="BJ468" s="831"/>
      <c r="BK468" s="831"/>
      <c r="BL468" s="831"/>
      <c r="BM468" s="831"/>
      <c r="BN468" s="691"/>
    </row>
    <row r="469" spans="1:66" s="144" customFormat="1">
      <c r="A469" s="994"/>
      <c r="B469" s="994"/>
      <c r="C469" s="236"/>
      <c r="D469" s="236"/>
      <c r="E469" s="236"/>
      <c r="F469" s="371"/>
      <c r="G469" s="865">
        <v>4</v>
      </c>
      <c r="H469" s="859">
        <v>2027</v>
      </c>
      <c r="I469" s="866">
        <v>2027</v>
      </c>
      <c r="J469" s="866">
        <v>2028</v>
      </c>
      <c r="K469" s="621" t="s">
        <v>306</v>
      </c>
      <c r="L469" s="1081">
        <v>0</v>
      </c>
      <c r="M469" s="89">
        <v>476314.79192056344</v>
      </c>
      <c r="N469" s="89">
        <v>0</v>
      </c>
      <c r="O469" s="1082">
        <v>476314.79192056344</v>
      </c>
      <c r="P469" s="598">
        <v>476314.79192056344</v>
      </c>
      <c r="Q469" s="776">
        <v>314900.19011347508</v>
      </c>
      <c r="R469" s="776">
        <v>4166.666666666667</v>
      </c>
      <c r="S469" s="776">
        <v>2754.6575242442468</v>
      </c>
      <c r="T469" s="533">
        <v>4166.666666666667</v>
      </c>
      <c r="U469" s="1086">
        <v>4166.666666666667</v>
      </c>
      <c r="V469" s="8">
        <v>0</v>
      </c>
      <c r="W469" s="1084"/>
      <c r="X469" s="8">
        <v>367836.66666666698</v>
      </c>
      <c r="Y469" s="8"/>
      <c r="Z469" s="8">
        <v>0</v>
      </c>
      <c r="AA469" s="8">
        <v>0</v>
      </c>
      <c r="AB469" s="1130">
        <v>0</v>
      </c>
      <c r="AC469" s="8">
        <v>0</v>
      </c>
      <c r="AD469" s="1130">
        <v>0</v>
      </c>
      <c r="AE469" s="8">
        <v>0</v>
      </c>
      <c r="AF469" s="1130">
        <v>0</v>
      </c>
      <c r="AG469" s="1130">
        <v>114.31555006093522</v>
      </c>
      <c r="AH469" s="1130">
        <v>114.73799864396028</v>
      </c>
      <c r="AI469" s="89">
        <v>476314.79192056344</v>
      </c>
      <c r="AJ469" s="8">
        <v>0</v>
      </c>
      <c r="AK469" s="1130">
        <v>134.48888242462968</v>
      </c>
      <c r="AL469" s="8">
        <v>0</v>
      </c>
      <c r="AM469" s="1081">
        <v>0</v>
      </c>
      <c r="AN469" s="89">
        <v>476314.79192056344</v>
      </c>
      <c r="AO469" s="89"/>
      <c r="AP469" s="1082">
        <v>476314.79192056344</v>
      </c>
      <c r="AQ469" s="831"/>
      <c r="AR469" s="831"/>
      <c r="AS469" s="831"/>
      <c r="AT469" s="831"/>
      <c r="AU469" s="831"/>
      <c r="AV469" s="831"/>
      <c r="AW469" s="831"/>
      <c r="AX469" s="831"/>
      <c r="AY469" s="831"/>
      <c r="AZ469" s="831"/>
      <c r="BA469" s="831"/>
      <c r="BB469" s="831"/>
      <c r="BC469" s="831"/>
      <c r="BD469" s="831"/>
      <c r="BE469" s="831"/>
      <c r="BF469" s="831"/>
      <c r="BG469" s="831"/>
      <c r="BH469" s="831"/>
      <c r="BI469" s="831"/>
      <c r="BJ469" s="831"/>
      <c r="BK469" s="831"/>
      <c r="BL469" s="831"/>
      <c r="BM469" s="831"/>
      <c r="BN469" s="691"/>
    </row>
    <row r="470" spans="1:66" s="144" customFormat="1">
      <c r="A470" s="994"/>
      <c r="B470" s="994"/>
      <c r="C470" s="236"/>
      <c r="D470" s="236"/>
      <c r="E470" s="236"/>
      <c r="F470" s="371"/>
      <c r="G470" s="865">
        <v>5</v>
      </c>
      <c r="H470" s="859">
        <v>2027</v>
      </c>
      <c r="I470" s="866">
        <v>2027</v>
      </c>
      <c r="J470" s="866">
        <v>2028</v>
      </c>
      <c r="K470" s="621" t="s">
        <v>306</v>
      </c>
      <c r="L470" s="1081">
        <v>0</v>
      </c>
      <c r="M470" s="89">
        <v>476314.79192056344</v>
      </c>
      <c r="N470" s="89">
        <v>0</v>
      </c>
      <c r="O470" s="1082">
        <v>476314.79192056344</v>
      </c>
      <c r="P470" s="598">
        <v>476314.79192056344</v>
      </c>
      <c r="Q470" s="776">
        <v>314900.19011347508</v>
      </c>
      <c r="R470" s="776">
        <v>4166.666666666667</v>
      </c>
      <c r="S470" s="776">
        <v>2754.6575242442468</v>
      </c>
      <c r="T470" s="533">
        <v>4166.666666666667</v>
      </c>
      <c r="U470" s="1086">
        <v>4166.666666666667</v>
      </c>
      <c r="V470" s="8">
        <v>0</v>
      </c>
      <c r="W470" s="1084"/>
      <c r="X470" s="8">
        <v>372003.33333333366</v>
      </c>
      <c r="Y470" s="8"/>
      <c r="Z470" s="8">
        <v>0</v>
      </c>
      <c r="AA470" s="8">
        <v>0</v>
      </c>
      <c r="AB470" s="1130">
        <v>0</v>
      </c>
      <c r="AC470" s="8">
        <v>0</v>
      </c>
      <c r="AD470" s="1130">
        <v>0</v>
      </c>
      <c r="AE470" s="8">
        <v>0</v>
      </c>
      <c r="AF470" s="1130">
        <v>0</v>
      </c>
      <c r="AG470" s="1130">
        <v>114.31555006093522</v>
      </c>
      <c r="AH470" s="1130">
        <v>114.73799864396028</v>
      </c>
      <c r="AI470" s="89">
        <v>476314.79192056344</v>
      </c>
      <c r="AJ470" s="8">
        <v>0</v>
      </c>
      <c r="AK470" s="1130">
        <v>134.48888242462968</v>
      </c>
      <c r="AL470" s="8">
        <v>0</v>
      </c>
      <c r="AM470" s="1081">
        <v>0</v>
      </c>
      <c r="AN470" s="89">
        <v>476314.79192056344</v>
      </c>
      <c r="AO470" s="89"/>
      <c r="AP470" s="1082">
        <v>476314.79192056344</v>
      </c>
      <c r="AQ470" s="831"/>
      <c r="AR470" s="831"/>
      <c r="AS470" s="831"/>
      <c r="AT470" s="831"/>
      <c r="AU470" s="831"/>
      <c r="AV470" s="831"/>
      <c r="AW470" s="831"/>
      <c r="AX470" s="831"/>
      <c r="AY470" s="831"/>
      <c r="AZ470" s="831"/>
      <c r="BA470" s="831"/>
      <c r="BB470" s="831"/>
      <c r="BC470" s="831"/>
      <c r="BD470" s="831"/>
      <c r="BE470" s="831"/>
      <c r="BF470" s="831"/>
      <c r="BG470" s="831"/>
      <c r="BH470" s="831"/>
      <c r="BI470" s="831"/>
      <c r="BJ470" s="831"/>
      <c r="BK470" s="831"/>
      <c r="BL470" s="831"/>
      <c r="BM470" s="831"/>
      <c r="BN470" s="691"/>
    </row>
    <row r="471" spans="1:66" s="144" customFormat="1">
      <c r="A471" s="994"/>
      <c r="B471" s="994"/>
      <c r="C471" s="236"/>
      <c r="D471" s="236"/>
      <c r="E471" s="236"/>
      <c r="F471" s="371"/>
      <c r="G471" s="865">
        <v>6</v>
      </c>
      <c r="H471" s="859">
        <v>2027</v>
      </c>
      <c r="I471" s="866">
        <v>2027</v>
      </c>
      <c r="J471" s="866">
        <v>2028</v>
      </c>
      <c r="K471" s="621" t="s">
        <v>306</v>
      </c>
      <c r="L471" s="1081">
        <v>0</v>
      </c>
      <c r="M471" s="89">
        <v>476314.79192056344</v>
      </c>
      <c r="N471" s="89">
        <v>0</v>
      </c>
      <c r="O471" s="1082">
        <v>476314.79192056344</v>
      </c>
      <c r="P471" s="598">
        <v>476314.79192056344</v>
      </c>
      <c r="Q471" s="776">
        <v>314900.19011347508</v>
      </c>
      <c r="R471" s="776">
        <v>4166.666666666667</v>
      </c>
      <c r="S471" s="776">
        <v>2754.6575242442468</v>
      </c>
      <c r="T471" s="533">
        <v>4166.666666666667</v>
      </c>
      <c r="U471" s="1086">
        <v>4166.666666666667</v>
      </c>
      <c r="V471" s="8">
        <v>0</v>
      </c>
      <c r="W471" s="1084"/>
      <c r="X471" s="8">
        <v>376170.00000000035</v>
      </c>
      <c r="Y471" s="8"/>
      <c r="Z471" s="8">
        <v>0</v>
      </c>
      <c r="AA471" s="8">
        <v>0</v>
      </c>
      <c r="AB471" s="1130">
        <v>0</v>
      </c>
      <c r="AC471" s="8">
        <v>0</v>
      </c>
      <c r="AD471" s="1130">
        <v>0</v>
      </c>
      <c r="AE471" s="8">
        <v>0</v>
      </c>
      <c r="AF471" s="1130">
        <v>0</v>
      </c>
      <c r="AG471" s="1130">
        <v>114.31555006093522</v>
      </c>
      <c r="AH471" s="1130">
        <v>114.73799864396028</v>
      </c>
      <c r="AI471" s="89">
        <v>476314.79192056344</v>
      </c>
      <c r="AJ471" s="8">
        <v>0</v>
      </c>
      <c r="AK471" s="1130">
        <v>134.48888242462968</v>
      </c>
      <c r="AL471" s="8">
        <v>0</v>
      </c>
      <c r="AM471" s="1081">
        <v>0</v>
      </c>
      <c r="AN471" s="89">
        <v>476314.79192056344</v>
      </c>
      <c r="AO471" s="89"/>
      <c r="AP471" s="1082">
        <v>476314.79192056344</v>
      </c>
      <c r="AQ471" s="831"/>
      <c r="AR471" s="831"/>
      <c r="AS471" s="831"/>
      <c r="AT471" s="831"/>
      <c r="AU471" s="831"/>
      <c r="AV471" s="831"/>
      <c r="AW471" s="831"/>
      <c r="AX471" s="831"/>
      <c r="AY471" s="831"/>
      <c r="AZ471" s="831"/>
      <c r="BA471" s="831"/>
      <c r="BB471" s="831"/>
      <c r="BC471" s="831"/>
      <c r="BD471" s="831"/>
      <c r="BE471" s="831"/>
      <c r="BF471" s="831"/>
      <c r="BG471" s="831"/>
      <c r="BH471" s="831"/>
      <c r="BI471" s="831"/>
      <c r="BJ471" s="831"/>
      <c r="BK471" s="831"/>
      <c r="BL471" s="831"/>
      <c r="BM471" s="831"/>
      <c r="BN471" s="691"/>
    </row>
    <row r="472" spans="1:66" s="144" customFormat="1">
      <c r="A472" s="994"/>
      <c r="B472" s="994"/>
      <c r="C472" s="236"/>
      <c r="D472" s="236"/>
      <c r="E472" s="236"/>
      <c r="F472" s="371"/>
      <c r="G472" s="865">
        <v>7</v>
      </c>
      <c r="H472" s="859">
        <v>2027</v>
      </c>
      <c r="I472" s="866">
        <v>2028</v>
      </c>
      <c r="J472" s="866">
        <v>2028</v>
      </c>
      <c r="K472" s="621" t="s">
        <v>306</v>
      </c>
      <c r="L472" s="1081">
        <v>0</v>
      </c>
      <c r="M472" s="89">
        <v>488222.66171857755</v>
      </c>
      <c r="N472" s="89">
        <v>0</v>
      </c>
      <c r="O472" s="1082">
        <v>488222.66171857755</v>
      </c>
      <c r="P472" s="598">
        <v>488222.66171857755</v>
      </c>
      <c r="Q472" s="776">
        <v>322772.69486631197</v>
      </c>
      <c r="R472" s="776">
        <v>4166.666666666667</v>
      </c>
      <c r="S472" s="776">
        <v>2754.6575242442468</v>
      </c>
      <c r="T472" s="533">
        <v>4166.666666666667</v>
      </c>
      <c r="U472" s="1086">
        <v>4166.666666666667</v>
      </c>
      <c r="V472" s="8">
        <v>0</v>
      </c>
      <c r="W472" s="1084"/>
      <c r="X472" s="8">
        <v>380336.66666666704</v>
      </c>
      <c r="Y472" s="8"/>
      <c r="Z472" s="8">
        <v>0</v>
      </c>
      <c r="AA472" s="8">
        <v>0</v>
      </c>
      <c r="AB472" s="1130">
        <v>0</v>
      </c>
      <c r="AC472" s="8">
        <v>0</v>
      </c>
      <c r="AD472" s="1130">
        <v>0</v>
      </c>
      <c r="AE472" s="8">
        <v>0</v>
      </c>
      <c r="AF472" s="1130">
        <v>0</v>
      </c>
      <c r="AG472" s="1130">
        <v>117.1734388124586</v>
      </c>
      <c r="AH472" s="1130">
        <v>117.64260490836389</v>
      </c>
      <c r="AI472" s="89">
        <v>488222.66171857755</v>
      </c>
      <c r="AJ472" s="8">
        <v>0</v>
      </c>
      <c r="AK472" s="1130">
        <v>137.8511044852454</v>
      </c>
      <c r="AL472" s="8">
        <v>0</v>
      </c>
      <c r="AM472" s="1081">
        <v>0</v>
      </c>
      <c r="AN472" s="89">
        <v>488222.66171857755</v>
      </c>
      <c r="AO472" s="89"/>
      <c r="AP472" s="1082">
        <v>488222.66171857755</v>
      </c>
      <c r="AQ472" s="831"/>
      <c r="AR472" s="831"/>
      <c r="AS472" s="831"/>
      <c r="AT472" s="831"/>
      <c r="AU472" s="831"/>
      <c r="AV472" s="831"/>
      <c r="AW472" s="831"/>
      <c r="AX472" s="831"/>
      <c r="AY472" s="831"/>
      <c r="AZ472" s="831"/>
      <c r="BA472" s="831"/>
      <c r="BB472" s="831"/>
      <c r="BC472" s="831"/>
      <c r="BD472" s="831"/>
      <c r="BE472" s="831"/>
      <c r="BF472" s="831"/>
      <c r="BG472" s="831"/>
      <c r="BH472" s="831"/>
      <c r="BI472" s="831"/>
      <c r="BJ472" s="831"/>
      <c r="BK472" s="831"/>
      <c r="BL472" s="831"/>
      <c r="BM472" s="831"/>
      <c r="BN472" s="691"/>
    </row>
    <row r="473" spans="1:66" s="144" customFormat="1">
      <c r="A473" s="994"/>
      <c r="B473" s="994"/>
      <c r="C473" s="236"/>
      <c r="D473" s="236"/>
      <c r="E473" s="236"/>
      <c r="F473" s="371"/>
      <c r="G473" s="865">
        <v>8</v>
      </c>
      <c r="H473" s="859">
        <v>2027</v>
      </c>
      <c r="I473" s="866">
        <v>2028</v>
      </c>
      <c r="J473" s="866">
        <v>2028</v>
      </c>
      <c r="K473" s="621" t="s">
        <v>306</v>
      </c>
      <c r="L473" s="1081">
        <v>0</v>
      </c>
      <c r="M473" s="89">
        <v>488222.66171857755</v>
      </c>
      <c r="N473" s="89">
        <v>0</v>
      </c>
      <c r="O473" s="1082">
        <v>488222.66171857755</v>
      </c>
      <c r="P473" s="598">
        <v>488222.66171857755</v>
      </c>
      <c r="Q473" s="776">
        <v>322772.69486631197</v>
      </c>
      <c r="R473" s="776">
        <v>4166.666666666667</v>
      </c>
      <c r="S473" s="776">
        <v>2754.6575242442468</v>
      </c>
      <c r="T473" s="533">
        <v>4166.666666666667</v>
      </c>
      <c r="U473" s="1086">
        <v>4166.666666666667</v>
      </c>
      <c r="V473" s="8">
        <v>0</v>
      </c>
      <c r="W473" s="1084"/>
      <c r="X473" s="8">
        <v>384503.33333333372</v>
      </c>
      <c r="Y473" s="8"/>
      <c r="Z473" s="8">
        <v>0</v>
      </c>
      <c r="AA473" s="8">
        <v>0</v>
      </c>
      <c r="AB473" s="1130">
        <v>0</v>
      </c>
      <c r="AC473" s="8">
        <v>0</v>
      </c>
      <c r="AD473" s="1130">
        <v>0</v>
      </c>
      <c r="AE473" s="8">
        <v>0</v>
      </c>
      <c r="AF473" s="1130">
        <v>0</v>
      </c>
      <c r="AG473" s="1130">
        <v>117.1734388124586</v>
      </c>
      <c r="AH473" s="1130">
        <v>117.64260490836389</v>
      </c>
      <c r="AI473" s="89">
        <v>488222.66171857755</v>
      </c>
      <c r="AJ473" s="8">
        <v>0</v>
      </c>
      <c r="AK473" s="1130">
        <v>137.8511044852454</v>
      </c>
      <c r="AL473" s="8">
        <v>0</v>
      </c>
      <c r="AM473" s="1081">
        <v>0</v>
      </c>
      <c r="AN473" s="89">
        <v>488222.66171857755</v>
      </c>
      <c r="AO473" s="89"/>
      <c r="AP473" s="1082">
        <v>488222.66171857755</v>
      </c>
      <c r="AQ473" s="831"/>
      <c r="AR473" s="831"/>
      <c r="AS473" s="831"/>
      <c r="AT473" s="831"/>
      <c r="AU473" s="831"/>
      <c r="AV473" s="831"/>
      <c r="AW473" s="831"/>
      <c r="AX473" s="831"/>
      <c r="AY473" s="831"/>
      <c r="AZ473" s="831"/>
      <c r="BA473" s="831"/>
      <c r="BB473" s="831"/>
      <c r="BC473" s="831"/>
      <c r="BD473" s="831"/>
      <c r="BE473" s="831"/>
      <c r="BF473" s="831"/>
      <c r="BG473" s="831"/>
      <c r="BH473" s="831"/>
      <c r="BI473" s="831"/>
      <c r="BJ473" s="831"/>
      <c r="BK473" s="831"/>
      <c r="BL473" s="831"/>
      <c r="BM473" s="831"/>
      <c r="BN473" s="691"/>
    </row>
    <row r="474" spans="1:66" s="144" customFormat="1">
      <c r="A474" s="994"/>
      <c r="B474" s="994"/>
      <c r="C474" s="236"/>
      <c r="D474" s="236"/>
      <c r="E474" s="236"/>
      <c r="F474" s="371"/>
      <c r="G474" s="865">
        <v>9</v>
      </c>
      <c r="H474" s="859">
        <v>2027</v>
      </c>
      <c r="I474" s="866">
        <v>2028</v>
      </c>
      <c r="J474" s="866">
        <v>2028</v>
      </c>
      <c r="K474" s="621" t="s">
        <v>306</v>
      </c>
      <c r="L474" s="1081">
        <v>0</v>
      </c>
      <c r="M474" s="89">
        <v>488222.66171857755</v>
      </c>
      <c r="N474" s="89">
        <v>0</v>
      </c>
      <c r="O474" s="1082">
        <v>488222.66171857755</v>
      </c>
      <c r="P474" s="598">
        <v>488222.66171857755</v>
      </c>
      <c r="Q474" s="776">
        <v>322772.69486631197</v>
      </c>
      <c r="R474" s="776">
        <v>4166.666666666667</v>
      </c>
      <c r="S474" s="776">
        <v>2754.6575242442468</v>
      </c>
      <c r="T474" s="533">
        <v>4166.666666666667</v>
      </c>
      <c r="U474" s="1086">
        <v>4166.666666666667</v>
      </c>
      <c r="V474" s="8">
        <v>0</v>
      </c>
      <c r="W474" s="1084"/>
      <c r="X474" s="8">
        <v>388670.00000000041</v>
      </c>
      <c r="Y474" s="8"/>
      <c r="Z474" s="8">
        <v>0</v>
      </c>
      <c r="AA474" s="8">
        <v>0</v>
      </c>
      <c r="AB474" s="1130">
        <v>0</v>
      </c>
      <c r="AC474" s="8">
        <v>0</v>
      </c>
      <c r="AD474" s="1130">
        <v>0</v>
      </c>
      <c r="AE474" s="8">
        <v>0</v>
      </c>
      <c r="AF474" s="1130">
        <v>0</v>
      </c>
      <c r="AG474" s="1130">
        <v>117.1734388124586</v>
      </c>
      <c r="AH474" s="1130">
        <v>117.64260490836389</v>
      </c>
      <c r="AI474" s="89">
        <v>488222.66171857755</v>
      </c>
      <c r="AJ474" s="8">
        <v>0</v>
      </c>
      <c r="AK474" s="1130">
        <v>137.8511044852454</v>
      </c>
      <c r="AL474" s="8">
        <v>0</v>
      </c>
      <c r="AM474" s="1081">
        <v>0</v>
      </c>
      <c r="AN474" s="89">
        <v>488222.66171857755</v>
      </c>
      <c r="AO474" s="89"/>
      <c r="AP474" s="1082">
        <v>488222.66171857755</v>
      </c>
      <c r="AQ474" s="831"/>
      <c r="AR474" s="831"/>
      <c r="AS474" s="831"/>
      <c r="AT474" s="831"/>
      <c r="AU474" s="831"/>
      <c r="AV474" s="831"/>
      <c r="AW474" s="831"/>
      <c r="AX474" s="831"/>
      <c r="AY474" s="831"/>
      <c r="AZ474" s="831"/>
      <c r="BA474" s="831"/>
      <c r="BB474" s="831"/>
      <c r="BC474" s="831"/>
      <c r="BD474" s="831"/>
      <c r="BE474" s="831"/>
      <c r="BF474" s="831"/>
      <c r="BG474" s="831"/>
      <c r="BH474" s="831"/>
      <c r="BI474" s="831"/>
      <c r="BJ474" s="831"/>
      <c r="BK474" s="831"/>
      <c r="BL474" s="831"/>
      <c r="BM474" s="831"/>
      <c r="BN474" s="691"/>
    </row>
    <row r="475" spans="1:66" s="144" customFormat="1">
      <c r="A475" s="994"/>
      <c r="B475" s="994"/>
      <c r="C475" s="236"/>
      <c r="D475" s="236"/>
      <c r="E475" s="236"/>
      <c r="F475" s="371"/>
      <c r="G475" s="865">
        <v>10</v>
      </c>
      <c r="H475" s="859">
        <v>2027</v>
      </c>
      <c r="I475" s="866">
        <v>2028</v>
      </c>
      <c r="J475" s="866">
        <v>2028</v>
      </c>
      <c r="K475" s="621" t="s">
        <v>306</v>
      </c>
      <c r="L475" s="1081">
        <v>0</v>
      </c>
      <c r="M475" s="89">
        <v>488222.66171857755</v>
      </c>
      <c r="N475" s="89">
        <v>0</v>
      </c>
      <c r="O475" s="1082">
        <v>488222.66171857755</v>
      </c>
      <c r="P475" s="598">
        <v>488222.66171857755</v>
      </c>
      <c r="Q475" s="776">
        <v>322772.69486631197</v>
      </c>
      <c r="R475" s="776">
        <v>4166.666666666667</v>
      </c>
      <c r="S475" s="776">
        <v>2754.6575242442468</v>
      </c>
      <c r="T475" s="533">
        <v>4166.666666666667</v>
      </c>
      <c r="U475" s="1086">
        <v>4166.666666666667</v>
      </c>
      <c r="V475" s="8">
        <v>0</v>
      </c>
      <c r="W475" s="1084"/>
      <c r="X475" s="8">
        <v>392836.66666666709</v>
      </c>
      <c r="Y475" s="8"/>
      <c r="Z475" s="8">
        <v>0</v>
      </c>
      <c r="AA475" s="8">
        <v>0</v>
      </c>
      <c r="AB475" s="1130">
        <v>0</v>
      </c>
      <c r="AC475" s="8">
        <v>0</v>
      </c>
      <c r="AD475" s="1130">
        <v>0</v>
      </c>
      <c r="AE475" s="8">
        <v>0</v>
      </c>
      <c r="AF475" s="1130">
        <v>0</v>
      </c>
      <c r="AG475" s="1130">
        <v>117.1734388124586</v>
      </c>
      <c r="AH475" s="1130">
        <v>117.64260490836389</v>
      </c>
      <c r="AI475" s="89">
        <v>488222.66171857755</v>
      </c>
      <c r="AJ475" s="8">
        <v>0</v>
      </c>
      <c r="AK475" s="1130">
        <v>137.8511044852454</v>
      </c>
      <c r="AL475" s="8">
        <v>0</v>
      </c>
      <c r="AM475" s="1081">
        <v>0</v>
      </c>
      <c r="AN475" s="89">
        <v>488222.66171857755</v>
      </c>
      <c r="AO475" s="89"/>
      <c r="AP475" s="1082">
        <v>488222.66171857755</v>
      </c>
      <c r="AQ475" s="831"/>
      <c r="AR475" s="831"/>
      <c r="AS475" s="831"/>
      <c r="AT475" s="831"/>
      <c r="AU475" s="831"/>
      <c r="AV475" s="831"/>
      <c r="AW475" s="831"/>
      <c r="AX475" s="831"/>
      <c r="AY475" s="831"/>
      <c r="AZ475" s="831"/>
      <c r="BA475" s="831"/>
      <c r="BB475" s="831"/>
      <c r="BC475" s="831"/>
      <c r="BD475" s="831"/>
      <c r="BE475" s="831"/>
      <c r="BF475" s="831"/>
      <c r="BG475" s="831"/>
      <c r="BH475" s="831"/>
      <c r="BI475" s="831"/>
      <c r="BJ475" s="831"/>
      <c r="BK475" s="831"/>
      <c r="BL475" s="831"/>
      <c r="BM475" s="831"/>
      <c r="BN475" s="691"/>
    </row>
    <row r="476" spans="1:66" s="144" customFormat="1">
      <c r="A476" s="994"/>
      <c r="B476" s="994"/>
      <c r="C476" s="236"/>
      <c r="D476" s="236"/>
      <c r="E476" s="236"/>
      <c r="F476" s="371"/>
      <c r="G476" s="865">
        <v>11</v>
      </c>
      <c r="H476" s="859">
        <v>2027</v>
      </c>
      <c r="I476" s="866">
        <v>2028</v>
      </c>
      <c r="J476" s="866">
        <v>2028</v>
      </c>
      <c r="K476" s="621" t="s">
        <v>306</v>
      </c>
      <c r="L476" s="1081">
        <v>0</v>
      </c>
      <c r="M476" s="89">
        <v>488222.66171857755</v>
      </c>
      <c r="N476" s="89">
        <v>0</v>
      </c>
      <c r="O476" s="1082">
        <v>488222.66171857755</v>
      </c>
      <c r="P476" s="598">
        <v>488222.66171857755</v>
      </c>
      <c r="Q476" s="776">
        <v>322772.69486631197</v>
      </c>
      <c r="R476" s="776">
        <v>4166.666666666667</v>
      </c>
      <c r="S476" s="776">
        <v>2754.6575242442468</v>
      </c>
      <c r="T476" s="533">
        <v>4166.666666666667</v>
      </c>
      <c r="U476" s="1086">
        <v>4166.666666666667</v>
      </c>
      <c r="V476" s="8">
        <v>0</v>
      </c>
      <c r="W476" s="1084"/>
      <c r="X476" s="8">
        <v>397003.33333333378</v>
      </c>
      <c r="Y476" s="8"/>
      <c r="Z476" s="8">
        <v>0</v>
      </c>
      <c r="AA476" s="8">
        <v>0</v>
      </c>
      <c r="AB476" s="1130">
        <v>0</v>
      </c>
      <c r="AC476" s="8">
        <v>0</v>
      </c>
      <c r="AD476" s="1130">
        <v>0</v>
      </c>
      <c r="AE476" s="8">
        <v>0</v>
      </c>
      <c r="AF476" s="1130">
        <v>0</v>
      </c>
      <c r="AG476" s="1130">
        <v>117.1734388124586</v>
      </c>
      <c r="AH476" s="1130">
        <v>117.64260490836389</v>
      </c>
      <c r="AI476" s="89">
        <v>488222.66171857755</v>
      </c>
      <c r="AJ476" s="8">
        <v>0</v>
      </c>
      <c r="AK476" s="1130">
        <v>137.8511044852454</v>
      </c>
      <c r="AL476" s="8">
        <v>0</v>
      </c>
      <c r="AM476" s="1081">
        <v>0</v>
      </c>
      <c r="AN476" s="89">
        <v>488222.66171857755</v>
      </c>
      <c r="AO476" s="89"/>
      <c r="AP476" s="1082">
        <v>488222.66171857755</v>
      </c>
      <c r="AQ476" s="831"/>
      <c r="AR476" s="831"/>
      <c r="AS476" s="831"/>
      <c r="AT476" s="831"/>
      <c r="AU476" s="831"/>
      <c r="AV476" s="831"/>
      <c r="AW476" s="831"/>
      <c r="AX476" s="831"/>
      <c r="AY476" s="831"/>
      <c r="AZ476" s="831"/>
      <c r="BA476" s="831"/>
      <c r="BB476" s="831"/>
      <c r="BC476" s="831"/>
      <c r="BD476" s="831"/>
      <c r="BE476" s="831"/>
      <c r="BF476" s="831"/>
      <c r="BG476" s="831"/>
      <c r="BH476" s="831"/>
      <c r="BI476" s="831"/>
      <c r="BJ476" s="831"/>
      <c r="BK476" s="831"/>
      <c r="BL476" s="831"/>
      <c r="BM476" s="831"/>
      <c r="BN476" s="691"/>
    </row>
    <row r="477" spans="1:66" s="144" customFormat="1">
      <c r="A477" s="994"/>
      <c r="B477" s="994"/>
      <c r="C477" s="236"/>
      <c r="D477" s="236"/>
      <c r="E477" s="236"/>
      <c r="F477" s="371"/>
      <c r="G477" s="865">
        <v>12</v>
      </c>
      <c r="H477" s="859">
        <v>2027</v>
      </c>
      <c r="I477" s="866">
        <v>2028</v>
      </c>
      <c r="J477" s="866">
        <v>2028</v>
      </c>
      <c r="K477" s="621" t="s">
        <v>306</v>
      </c>
      <c r="L477" s="1081">
        <v>0</v>
      </c>
      <c r="M477" s="89">
        <v>488222.66171857755</v>
      </c>
      <c r="N477" s="89">
        <v>0</v>
      </c>
      <c r="O477" s="1082">
        <v>488222.66171857755</v>
      </c>
      <c r="P477" s="598">
        <v>488222.66171857755</v>
      </c>
      <c r="Q477" s="776">
        <v>322772.69486631197</v>
      </c>
      <c r="R477" s="776">
        <v>4166.666666666667</v>
      </c>
      <c r="S477" s="776">
        <v>2754.6575242442468</v>
      </c>
      <c r="T477" s="533">
        <v>4166.666666666667</v>
      </c>
      <c r="U477" s="1086">
        <v>4166.666666666667</v>
      </c>
      <c r="V477" s="8">
        <v>0</v>
      </c>
      <c r="W477" s="1084"/>
      <c r="X477" s="8">
        <v>401170.00000000047</v>
      </c>
      <c r="Y477" s="8"/>
      <c r="Z477" s="8">
        <v>0</v>
      </c>
      <c r="AA477" s="8">
        <v>0</v>
      </c>
      <c r="AB477" s="1130">
        <v>0</v>
      </c>
      <c r="AC477" s="8">
        <v>0</v>
      </c>
      <c r="AD477" s="1130">
        <v>0</v>
      </c>
      <c r="AE477" s="8">
        <v>0</v>
      </c>
      <c r="AF477" s="1130">
        <v>0</v>
      </c>
      <c r="AG477" s="1130">
        <v>117.1734388124586</v>
      </c>
      <c r="AH477" s="1130">
        <v>117.64260490836389</v>
      </c>
      <c r="AI477" s="89">
        <v>488222.66171857755</v>
      </c>
      <c r="AJ477" s="8">
        <v>0</v>
      </c>
      <c r="AK477" s="1130">
        <v>137.8511044852454</v>
      </c>
      <c r="AL477" s="8">
        <v>0</v>
      </c>
      <c r="AM477" s="1081">
        <v>0</v>
      </c>
      <c r="AN477" s="89">
        <v>488222.66171857755</v>
      </c>
      <c r="AO477" s="89"/>
      <c r="AP477" s="1082">
        <v>488222.66171857755</v>
      </c>
      <c r="AQ477" s="831"/>
      <c r="AR477" s="831"/>
      <c r="AS477" s="831"/>
      <c r="AT477" s="831"/>
      <c r="AU477" s="831"/>
      <c r="AV477" s="831"/>
      <c r="AW477" s="831"/>
      <c r="AX477" s="831"/>
      <c r="AY477" s="831"/>
      <c r="AZ477" s="831"/>
      <c r="BA477" s="831"/>
      <c r="BB477" s="831"/>
      <c r="BC477" s="831"/>
      <c r="BD477" s="831"/>
      <c r="BE477" s="831"/>
      <c r="BF477" s="831"/>
      <c r="BG477" s="831"/>
      <c r="BH477" s="831"/>
      <c r="BI477" s="831"/>
      <c r="BJ477" s="831"/>
      <c r="BK477" s="831"/>
      <c r="BL477" s="831"/>
      <c r="BM477" s="831"/>
      <c r="BN477" s="691"/>
    </row>
    <row r="478" spans="1:66" s="144" customFormat="1">
      <c r="A478" s="994"/>
      <c r="B478" s="994"/>
      <c r="C478" s="236"/>
      <c r="D478" s="236"/>
      <c r="E478" s="236"/>
      <c r="F478" s="371"/>
      <c r="G478" s="865">
        <v>1</v>
      </c>
      <c r="H478" s="859">
        <v>2028</v>
      </c>
      <c r="I478" s="866">
        <v>2028</v>
      </c>
      <c r="J478" s="866">
        <v>2028</v>
      </c>
      <c r="K478" s="621" t="s">
        <v>306</v>
      </c>
      <c r="L478" s="1081">
        <v>574379.60202185588</v>
      </c>
      <c r="M478" s="89">
        <v>574379.60202185588</v>
      </c>
      <c r="N478" s="89">
        <v>0</v>
      </c>
      <c r="O478" s="1082">
        <v>574379.60202185588</v>
      </c>
      <c r="P478" s="598">
        <v>574379.60202185588</v>
      </c>
      <c r="Q478" s="776">
        <v>379732.58219566109</v>
      </c>
      <c r="R478" s="776">
        <v>0</v>
      </c>
      <c r="S478" s="776">
        <v>0</v>
      </c>
      <c r="T478" s="533">
        <v>0</v>
      </c>
      <c r="U478" s="1086">
        <v>0</v>
      </c>
      <c r="V478" s="8">
        <v>4166.666666666667</v>
      </c>
      <c r="W478" s="1084"/>
      <c r="X478" s="8">
        <v>397003.33333333378</v>
      </c>
      <c r="Y478" s="8"/>
      <c r="Z478" s="8">
        <v>0</v>
      </c>
      <c r="AA478" s="8">
        <v>0</v>
      </c>
      <c r="AB478" s="1130">
        <v>0</v>
      </c>
      <c r="AC478" s="8">
        <v>0</v>
      </c>
      <c r="AD478" s="1130">
        <v>0</v>
      </c>
      <c r="AE478" s="8">
        <v>0</v>
      </c>
      <c r="AF478" s="1130">
        <v>0</v>
      </c>
      <c r="AG478" s="1130">
        <v>117.1734388124586</v>
      </c>
      <c r="AH478" s="1130">
        <v>117.64260490836389</v>
      </c>
      <c r="AI478" s="89">
        <v>0</v>
      </c>
      <c r="AJ478" s="8">
        <v>0</v>
      </c>
      <c r="AK478" s="1130">
        <v>137.8511044852454</v>
      </c>
      <c r="AL478" s="8">
        <v>574379.60202185588</v>
      </c>
      <c r="AM478" s="1081">
        <v>574379.60202185588</v>
      </c>
      <c r="AN478" s="89">
        <v>574379.60202185588</v>
      </c>
      <c r="AO478" s="89"/>
      <c r="AP478" s="1082">
        <v>574379.60202185588</v>
      </c>
      <c r="AQ478" s="831"/>
      <c r="AR478" s="831"/>
      <c r="AS478" s="831"/>
      <c r="AT478" s="831"/>
      <c r="AU478" s="831"/>
      <c r="AV478" s="831"/>
      <c r="AW478" s="831"/>
      <c r="AX478" s="831"/>
      <c r="AY478" s="831"/>
      <c r="AZ478" s="831"/>
      <c r="BA478" s="831"/>
      <c r="BB478" s="831"/>
      <c r="BC478" s="831"/>
      <c r="BD478" s="831"/>
      <c r="BE478" s="831"/>
      <c r="BF478" s="831"/>
      <c r="BG478" s="831"/>
      <c r="BH478" s="831"/>
      <c r="BI478" s="831"/>
      <c r="BJ478" s="831"/>
      <c r="BK478" s="831"/>
      <c r="BL478" s="831"/>
      <c r="BM478" s="831"/>
      <c r="BN478" s="691"/>
    </row>
    <row r="479" spans="1:66" s="144" customFormat="1">
      <c r="A479" s="994"/>
      <c r="B479" s="994"/>
      <c r="C479" s="236"/>
      <c r="D479" s="236"/>
      <c r="E479" s="236"/>
      <c r="F479" s="371"/>
      <c r="G479" s="865">
        <v>2</v>
      </c>
      <c r="H479" s="859">
        <v>2028</v>
      </c>
      <c r="I479" s="866">
        <v>2028</v>
      </c>
      <c r="J479" s="866">
        <v>2028</v>
      </c>
      <c r="K479" s="621" t="s">
        <v>306</v>
      </c>
      <c r="L479" s="1081">
        <v>574379.60202185588</v>
      </c>
      <c r="M479" s="89">
        <v>574379.60202185588</v>
      </c>
      <c r="N479" s="89">
        <v>0</v>
      </c>
      <c r="O479" s="1082">
        <v>574379.60202185588</v>
      </c>
      <c r="P479" s="598">
        <v>574379.60202185588</v>
      </c>
      <c r="Q479" s="776">
        <v>379732.58219566109</v>
      </c>
      <c r="R479" s="776">
        <v>0</v>
      </c>
      <c r="S479" s="776">
        <v>0</v>
      </c>
      <c r="T479" s="533">
        <v>0</v>
      </c>
      <c r="U479" s="1086">
        <v>0</v>
      </c>
      <c r="V479" s="8">
        <v>4166.666666666667</v>
      </c>
      <c r="W479" s="1084"/>
      <c r="X479" s="8">
        <v>392836.66666666709</v>
      </c>
      <c r="Y479" s="8"/>
      <c r="Z479" s="8">
        <v>0</v>
      </c>
      <c r="AA479" s="8">
        <v>0</v>
      </c>
      <c r="AB479" s="1130">
        <v>0</v>
      </c>
      <c r="AC479" s="8">
        <v>0</v>
      </c>
      <c r="AD479" s="1130">
        <v>0</v>
      </c>
      <c r="AE479" s="8">
        <v>0</v>
      </c>
      <c r="AF479" s="1130">
        <v>0</v>
      </c>
      <c r="AG479" s="1130">
        <v>117.1734388124586</v>
      </c>
      <c r="AH479" s="1130">
        <v>117.64260490836389</v>
      </c>
      <c r="AI479" s="89">
        <v>0</v>
      </c>
      <c r="AJ479" s="8">
        <v>0</v>
      </c>
      <c r="AK479" s="1130">
        <v>137.8511044852454</v>
      </c>
      <c r="AL479" s="8">
        <v>574379.60202185588</v>
      </c>
      <c r="AM479" s="1081">
        <v>574379.60202185588</v>
      </c>
      <c r="AN479" s="89">
        <v>574379.60202185588</v>
      </c>
      <c r="AO479" s="89"/>
      <c r="AP479" s="1082">
        <v>574379.60202185588</v>
      </c>
      <c r="AQ479" s="831"/>
      <c r="AR479" s="831"/>
      <c r="AS479" s="831"/>
      <c r="AT479" s="831"/>
      <c r="AU479" s="831"/>
      <c r="AV479" s="831"/>
      <c r="AW479" s="831"/>
      <c r="AX479" s="831"/>
      <c r="AY479" s="831"/>
      <c r="AZ479" s="831"/>
      <c r="BA479" s="831"/>
      <c r="BB479" s="831"/>
      <c r="BC479" s="831"/>
      <c r="BD479" s="831"/>
      <c r="BE479" s="831"/>
      <c r="BF479" s="831"/>
      <c r="BG479" s="831"/>
      <c r="BH479" s="831"/>
      <c r="BI479" s="831"/>
      <c r="BJ479" s="831"/>
      <c r="BK479" s="831"/>
      <c r="BL479" s="831"/>
      <c r="BM479" s="831"/>
      <c r="BN479" s="691"/>
    </row>
    <row r="480" spans="1:66" s="144" customFormat="1">
      <c r="A480" s="994"/>
      <c r="B480" s="994"/>
      <c r="C480" s="236"/>
      <c r="D480" s="236"/>
      <c r="E480" s="236"/>
      <c r="F480" s="371"/>
      <c r="G480" s="865">
        <v>3</v>
      </c>
      <c r="H480" s="859">
        <v>2028</v>
      </c>
      <c r="I480" s="866">
        <v>2028</v>
      </c>
      <c r="J480" s="866">
        <v>2028</v>
      </c>
      <c r="K480" s="621" t="s">
        <v>306</v>
      </c>
      <c r="L480" s="1081">
        <v>574379.60202185588</v>
      </c>
      <c r="M480" s="89">
        <v>574379.60202185588</v>
      </c>
      <c r="N480" s="89">
        <v>0</v>
      </c>
      <c r="O480" s="1082">
        <v>574379.60202185588</v>
      </c>
      <c r="P480" s="598">
        <v>574379.60202185588</v>
      </c>
      <c r="Q480" s="776">
        <v>379732.58219566109</v>
      </c>
      <c r="R480" s="776">
        <v>0</v>
      </c>
      <c r="S480" s="776">
        <v>0</v>
      </c>
      <c r="T480" s="533">
        <v>0</v>
      </c>
      <c r="U480" s="1086">
        <v>0</v>
      </c>
      <c r="V480" s="8">
        <v>4166.666666666667</v>
      </c>
      <c r="W480" s="1084"/>
      <c r="X480" s="8">
        <v>388670.00000000041</v>
      </c>
      <c r="Y480" s="8"/>
      <c r="Z480" s="8">
        <v>0</v>
      </c>
      <c r="AA480" s="8">
        <v>0</v>
      </c>
      <c r="AB480" s="1130">
        <v>0</v>
      </c>
      <c r="AC480" s="8">
        <v>0</v>
      </c>
      <c r="AD480" s="1130">
        <v>0</v>
      </c>
      <c r="AE480" s="8">
        <v>0</v>
      </c>
      <c r="AF480" s="1130">
        <v>0</v>
      </c>
      <c r="AG480" s="1130">
        <v>117.1734388124586</v>
      </c>
      <c r="AH480" s="1130">
        <v>117.64260490836389</v>
      </c>
      <c r="AI480" s="89">
        <v>0</v>
      </c>
      <c r="AJ480" s="8">
        <v>0</v>
      </c>
      <c r="AK480" s="1130">
        <v>137.8511044852454</v>
      </c>
      <c r="AL480" s="8">
        <v>574379.60202185588</v>
      </c>
      <c r="AM480" s="1081">
        <v>574379.60202185588</v>
      </c>
      <c r="AN480" s="89">
        <v>574379.60202185588</v>
      </c>
      <c r="AO480" s="89"/>
      <c r="AP480" s="1082">
        <v>574379.60202185588</v>
      </c>
      <c r="AQ480" s="831"/>
      <c r="AR480" s="831"/>
      <c r="AS480" s="831"/>
      <c r="AT480" s="831"/>
      <c r="AU480" s="831"/>
      <c r="AV480" s="831"/>
      <c r="AW480" s="831"/>
      <c r="AX480" s="831"/>
      <c r="AY480" s="831"/>
      <c r="AZ480" s="831"/>
      <c r="BA480" s="831"/>
      <c r="BB480" s="831"/>
      <c r="BC480" s="831"/>
      <c r="BD480" s="831"/>
      <c r="BE480" s="831"/>
      <c r="BF480" s="831"/>
      <c r="BG480" s="831"/>
      <c r="BH480" s="831"/>
      <c r="BI480" s="831"/>
      <c r="BJ480" s="831"/>
      <c r="BK480" s="831"/>
      <c r="BL480" s="831"/>
      <c r="BM480" s="831"/>
      <c r="BN480" s="691"/>
    </row>
    <row r="481" spans="1:66" s="144" customFormat="1">
      <c r="A481" s="994"/>
      <c r="B481" s="994"/>
      <c r="C481" s="236"/>
      <c r="D481" s="236"/>
      <c r="E481" s="236"/>
      <c r="F481" s="371"/>
      <c r="G481" s="865">
        <v>4</v>
      </c>
      <c r="H481" s="859">
        <v>2028</v>
      </c>
      <c r="I481" s="866">
        <v>2028</v>
      </c>
      <c r="J481" s="866">
        <v>2029</v>
      </c>
      <c r="K481" s="621" t="s">
        <v>306</v>
      </c>
      <c r="L481" s="1081">
        <v>574379.60202185588</v>
      </c>
      <c r="M481" s="89">
        <v>574379.60202185588</v>
      </c>
      <c r="N481" s="89">
        <v>0</v>
      </c>
      <c r="O481" s="1082">
        <v>574379.60202185588</v>
      </c>
      <c r="P481" s="598">
        <v>574379.60202185588</v>
      </c>
      <c r="Q481" s="776">
        <v>368672.40989870008</v>
      </c>
      <c r="R481" s="776">
        <v>0</v>
      </c>
      <c r="S481" s="776">
        <v>0</v>
      </c>
      <c r="T481" s="533">
        <v>0</v>
      </c>
      <c r="U481" s="1086">
        <v>0</v>
      </c>
      <c r="V481" s="8">
        <v>4166.666666666667</v>
      </c>
      <c r="W481" s="1084"/>
      <c r="X481" s="8">
        <v>384503.33333333372</v>
      </c>
      <c r="Y481" s="8"/>
      <c r="Z481" s="8">
        <v>0</v>
      </c>
      <c r="AA481" s="8">
        <v>0</v>
      </c>
      <c r="AB481" s="1130">
        <v>0</v>
      </c>
      <c r="AC481" s="8">
        <v>0</v>
      </c>
      <c r="AD481" s="1130">
        <v>0</v>
      </c>
      <c r="AE481" s="8">
        <v>0</v>
      </c>
      <c r="AF481" s="1130">
        <v>0</v>
      </c>
      <c r="AG481" s="1130">
        <v>117.1734388124586</v>
      </c>
      <c r="AH481" s="1130">
        <v>117.64260490836389</v>
      </c>
      <c r="AI481" s="89">
        <v>0</v>
      </c>
      <c r="AJ481" s="8">
        <v>0</v>
      </c>
      <c r="AK481" s="1130">
        <v>137.8511044852454</v>
      </c>
      <c r="AL481" s="8">
        <v>574379.60202185588</v>
      </c>
      <c r="AM481" s="1081">
        <v>574379.60202185588</v>
      </c>
      <c r="AN481" s="89">
        <v>574379.60202185588</v>
      </c>
      <c r="AO481" s="89"/>
      <c r="AP481" s="1082">
        <v>574379.60202185588</v>
      </c>
      <c r="AQ481" s="831"/>
      <c r="AR481" s="831"/>
      <c r="AS481" s="831"/>
      <c r="AT481" s="831"/>
      <c r="AU481" s="831"/>
      <c r="AV481" s="831"/>
      <c r="AW481" s="831"/>
      <c r="AX481" s="831"/>
      <c r="AY481" s="831"/>
      <c r="AZ481" s="831"/>
      <c r="BA481" s="831"/>
      <c r="BB481" s="831"/>
      <c r="BC481" s="831"/>
      <c r="BD481" s="831"/>
      <c r="BE481" s="831"/>
      <c r="BF481" s="831"/>
      <c r="BG481" s="831"/>
      <c r="BH481" s="831"/>
      <c r="BI481" s="831"/>
      <c r="BJ481" s="831"/>
      <c r="BK481" s="831"/>
      <c r="BL481" s="831"/>
      <c r="BM481" s="831"/>
      <c r="BN481" s="691"/>
    </row>
    <row r="482" spans="1:66" s="144" customFormat="1">
      <c r="A482" s="994"/>
      <c r="B482" s="994"/>
      <c r="C482" s="236"/>
      <c r="D482" s="236"/>
      <c r="E482" s="236"/>
      <c r="F482" s="371"/>
      <c r="G482" s="865">
        <v>5</v>
      </c>
      <c r="H482" s="859">
        <v>2028</v>
      </c>
      <c r="I482" s="866">
        <v>2028</v>
      </c>
      <c r="J482" s="866">
        <v>2029</v>
      </c>
      <c r="K482" s="621" t="s">
        <v>306</v>
      </c>
      <c r="L482" s="1081">
        <v>574379.60202185588</v>
      </c>
      <c r="M482" s="89">
        <v>574379.60202185588</v>
      </c>
      <c r="N482" s="89">
        <v>0</v>
      </c>
      <c r="O482" s="1082">
        <v>574379.60202185588</v>
      </c>
      <c r="P482" s="598">
        <v>574379.60202185588</v>
      </c>
      <c r="Q482" s="776">
        <v>368672.40989870008</v>
      </c>
      <c r="R482" s="776">
        <v>0</v>
      </c>
      <c r="S482" s="776">
        <v>0</v>
      </c>
      <c r="T482" s="533">
        <v>0</v>
      </c>
      <c r="U482" s="1086">
        <v>0</v>
      </c>
      <c r="V482" s="8">
        <v>4166.666666666667</v>
      </c>
      <c r="W482" s="1084"/>
      <c r="X482" s="8">
        <v>380336.66666666704</v>
      </c>
      <c r="Y482" s="8"/>
      <c r="Z482" s="8">
        <v>0</v>
      </c>
      <c r="AA482" s="8">
        <v>0</v>
      </c>
      <c r="AB482" s="1130">
        <v>0</v>
      </c>
      <c r="AC482" s="8">
        <v>0</v>
      </c>
      <c r="AD482" s="1130">
        <v>0</v>
      </c>
      <c r="AE482" s="8">
        <v>0</v>
      </c>
      <c r="AF482" s="1130">
        <v>0</v>
      </c>
      <c r="AG482" s="1130">
        <v>117.1734388124586</v>
      </c>
      <c r="AH482" s="1130">
        <v>117.64260490836389</v>
      </c>
      <c r="AI482" s="89">
        <v>0</v>
      </c>
      <c r="AJ482" s="8">
        <v>0</v>
      </c>
      <c r="AK482" s="1130">
        <v>137.8511044852454</v>
      </c>
      <c r="AL482" s="8">
        <v>574379.60202185588</v>
      </c>
      <c r="AM482" s="1081">
        <v>574379.60202185588</v>
      </c>
      <c r="AN482" s="89">
        <v>574379.60202185588</v>
      </c>
      <c r="AO482" s="89"/>
      <c r="AP482" s="1082">
        <v>574379.60202185588</v>
      </c>
      <c r="AQ482" s="831"/>
      <c r="AR482" s="831"/>
      <c r="AS482" s="831"/>
      <c r="AT482" s="831"/>
      <c r="AU482" s="831"/>
      <c r="AV482" s="831"/>
      <c r="AW482" s="831"/>
      <c r="AX482" s="831"/>
      <c r="AY482" s="831"/>
      <c r="AZ482" s="831"/>
      <c r="BA482" s="831"/>
      <c r="BB482" s="831"/>
      <c r="BC482" s="831"/>
      <c r="BD482" s="831"/>
      <c r="BE482" s="831"/>
      <c r="BF482" s="831"/>
      <c r="BG482" s="831"/>
      <c r="BH482" s="831"/>
      <c r="BI482" s="831"/>
      <c r="BJ482" s="831"/>
      <c r="BK482" s="831"/>
      <c r="BL482" s="831"/>
      <c r="BM482" s="831"/>
      <c r="BN482" s="691"/>
    </row>
    <row r="483" spans="1:66" s="144" customFormat="1">
      <c r="A483" s="994"/>
      <c r="B483" s="994"/>
      <c r="C483" s="236"/>
      <c r="D483" s="236"/>
      <c r="E483" s="236"/>
      <c r="F483" s="371"/>
      <c r="G483" s="865">
        <v>6</v>
      </c>
      <c r="H483" s="859">
        <v>2028</v>
      </c>
      <c r="I483" s="866">
        <v>2028</v>
      </c>
      <c r="J483" s="866">
        <v>2029</v>
      </c>
      <c r="K483" s="621" t="s">
        <v>306</v>
      </c>
      <c r="L483" s="1081">
        <v>574379.60202185588</v>
      </c>
      <c r="M483" s="89">
        <v>574379.60202185588</v>
      </c>
      <c r="N483" s="89">
        <v>0</v>
      </c>
      <c r="O483" s="1082">
        <v>574379.60202185588</v>
      </c>
      <c r="P483" s="598">
        <v>574379.60202185588</v>
      </c>
      <c r="Q483" s="776">
        <v>368672.40989870008</v>
      </c>
      <c r="R483" s="776">
        <v>0</v>
      </c>
      <c r="S483" s="776">
        <v>0</v>
      </c>
      <c r="T483" s="533">
        <v>0</v>
      </c>
      <c r="U483" s="1086">
        <v>0</v>
      </c>
      <c r="V483" s="8">
        <v>4166.666666666667</v>
      </c>
      <c r="W483" s="1084"/>
      <c r="X483" s="8">
        <v>376170.00000000035</v>
      </c>
      <c r="Y483" s="8"/>
      <c r="Z483" s="8">
        <v>0</v>
      </c>
      <c r="AA483" s="8">
        <v>0</v>
      </c>
      <c r="AB483" s="1130">
        <v>0</v>
      </c>
      <c r="AC483" s="8">
        <v>0</v>
      </c>
      <c r="AD483" s="1130">
        <v>0</v>
      </c>
      <c r="AE483" s="8">
        <v>0</v>
      </c>
      <c r="AF483" s="1130">
        <v>0</v>
      </c>
      <c r="AG483" s="1130">
        <v>117.1734388124586</v>
      </c>
      <c r="AH483" s="1130">
        <v>117.64260490836389</v>
      </c>
      <c r="AI483" s="89">
        <v>0</v>
      </c>
      <c r="AJ483" s="8">
        <v>0</v>
      </c>
      <c r="AK483" s="1130">
        <v>137.8511044852454</v>
      </c>
      <c r="AL483" s="8">
        <v>574379.60202185588</v>
      </c>
      <c r="AM483" s="1081">
        <v>574379.60202185588</v>
      </c>
      <c r="AN483" s="89">
        <v>574379.60202185588</v>
      </c>
      <c r="AO483" s="89"/>
      <c r="AP483" s="1082">
        <v>574379.60202185588</v>
      </c>
      <c r="AQ483" s="831"/>
      <c r="AR483" s="831"/>
      <c r="AS483" s="831"/>
      <c r="AT483" s="831"/>
      <c r="AU483" s="831"/>
      <c r="AV483" s="831"/>
      <c r="AW483" s="831"/>
      <c r="AX483" s="831"/>
      <c r="AY483" s="831"/>
      <c r="AZ483" s="831"/>
      <c r="BA483" s="831"/>
      <c r="BB483" s="831"/>
      <c r="BC483" s="831"/>
      <c r="BD483" s="831"/>
      <c r="BE483" s="831"/>
      <c r="BF483" s="831"/>
      <c r="BG483" s="831"/>
      <c r="BH483" s="831"/>
      <c r="BI483" s="831"/>
      <c r="BJ483" s="831"/>
      <c r="BK483" s="831"/>
      <c r="BL483" s="831"/>
      <c r="BM483" s="831"/>
      <c r="BN483" s="691"/>
    </row>
    <row r="484" spans="1:66" s="144" customFormat="1">
      <c r="A484" s="994"/>
      <c r="B484" s="994"/>
      <c r="C484" s="236"/>
      <c r="D484" s="236"/>
      <c r="E484" s="236"/>
      <c r="F484" s="371"/>
      <c r="G484" s="865">
        <v>7</v>
      </c>
      <c r="H484" s="859">
        <v>2028</v>
      </c>
      <c r="I484" s="866">
        <v>2029</v>
      </c>
      <c r="J484" s="866">
        <v>2029</v>
      </c>
      <c r="K484" s="621" t="s">
        <v>306</v>
      </c>
      <c r="L484" s="1081">
        <v>588739.09207240224</v>
      </c>
      <c r="M484" s="89">
        <v>588739.09207240224</v>
      </c>
      <c r="N484" s="89">
        <v>0</v>
      </c>
      <c r="O484" s="1082">
        <v>588739.09207240224</v>
      </c>
      <c r="P484" s="598">
        <v>588739.09207240224</v>
      </c>
      <c r="Q484" s="776">
        <v>377889.22014616756</v>
      </c>
      <c r="R484" s="776">
        <v>0</v>
      </c>
      <c r="S484" s="776">
        <v>0</v>
      </c>
      <c r="T484" s="533">
        <v>0</v>
      </c>
      <c r="U484" s="1086">
        <v>0</v>
      </c>
      <c r="V484" s="8">
        <v>4166.666666666667</v>
      </c>
      <c r="W484" s="1084"/>
      <c r="X484" s="8">
        <v>372003.33333333366</v>
      </c>
      <c r="Y484" s="8"/>
      <c r="Z484" s="8">
        <v>0</v>
      </c>
      <c r="AA484" s="8">
        <v>0</v>
      </c>
      <c r="AB484" s="1130">
        <v>0</v>
      </c>
      <c r="AC484" s="8">
        <v>0</v>
      </c>
      <c r="AD484" s="1130">
        <v>0</v>
      </c>
      <c r="AE484" s="8">
        <v>0</v>
      </c>
      <c r="AF484" s="1130">
        <v>0</v>
      </c>
      <c r="AG484" s="1130">
        <v>120.10277478277006</v>
      </c>
      <c r="AH484" s="1130">
        <v>120.62074163042689</v>
      </c>
      <c r="AI484" s="89">
        <v>0</v>
      </c>
      <c r="AJ484" s="8">
        <v>0</v>
      </c>
      <c r="AK484" s="1130">
        <v>141.29738209737653</v>
      </c>
      <c r="AL484" s="8">
        <v>588739.09207240224</v>
      </c>
      <c r="AM484" s="1081">
        <v>588739.09207240224</v>
      </c>
      <c r="AN484" s="89">
        <v>588739.09207240224</v>
      </c>
      <c r="AO484" s="89"/>
      <c r="AP484" s="1082">
        <v>588739.09207240224</v>
      </c>
      <c r="AQ484" s="831"/>
      <c r="AR484" s="831"/>
      <c r="AS484" s="831"/>
      <c r="AT484" s="831"/>
      <c r="AU484" s="831"/>
      <c r="AV484" s="831"/>
      <c r="AW484" s="831"/>
      <c r="AX484" s="831"/>
      <c r="AY484" s="831"/>
      <c r="AZ484" s="831"/>
      <c r="BA484" s="831"/>
      <c r="BB484" s="831"/>
      <c r="BC484" s="831"/>
      <c r="BD484" s="831"/>
      <c r="BE484" s="831"/>
      <c r="BF484" s="831"/>
      <c r="BG484" s="831"/>
      <c r="BH484" s="831"/>
      <c r="BI484" s="831"/>
      <c r="BJ484" s="831"/>
      <c r="BK484" s="831"/>
      <c r="BL484" s="831"/>
      <c r="BM484" s="831"/>
      <c r="BN484" s="691"/>
    </row>
    <row r="485" spans="1:66" s="144" customFormat="1">
      <c r="A485" s="994"/>
      <c r="B485" s="994"/>
      <c r="C485" s="236"/>
      <c r="D485" s="236"/>
      <c r="E485" s="236"/>
      <c r="F485" s="371"/>
      <c r="G485" s="865">
        <v>8</v>
      </c>
      <c r="H485" s="859">
        <v>2028</v>
      </c>
      <c r="I485" s="866">
        <v>2029</v>
      </c>
      <c r="J485" s="866">
        <v>2029</v>
      </c>
      <c r="K485" s="621" t="s">
        <v>306</v>
      </c>
      <c r="L485" s="1081">
        <v>588739.09207240224</v>
      </c>
      <c r="M485" s="89">
        <v>588739.09207240224</v>
      </c>
      <c r="N485" s="89">
        <v>0</v>
      </c>
      <c r="O485" s="1082">
        <v>588739.09207240224</v>
      </c>
      <c r="P485" s="598">
        <v>588739.09207240224</v>
      </c>
      <c r="Q485" s="776">
        <v>377889.22014616756</v>
      </c>
      <c r="R485" s="776">
        <v>0</v>
      </c>
      <c r="S485" s="776">
        <v>0</v>
      </c>
      <c r="T485" s="533">
        <v>0</v>
      </c>
      <c r="U485" s="1086">
        <v>0</v>
      </c>
      <c r="V485" s="8">
        <v>4166.666666666667</v>
      </c>
      <c r="W485" s="1084"/>
      <c r="X485" s="8">
        <v>367836.66666666698</v>
      </c>
      <c r="Y485" s="8"/>
      <c r="Z485" s="8">
        <v>0</v>
      </c>
      <c r="AA485" s="8">
        <v>0</v>
      </c>
      <c r="AB485" s="1130">
        <v>0</v>
      </c>
      <c r="AC485" s="8">
        <v>0</v>
      </c>
      <c r="AD485" s="1130">
        <v>0</v>
      </c>
      <c r="AE485" s="8">
        <v>0</v>
      </c>
      <c r="AF485" s="1130">
        <v>0</v>
      </c>
      <c r="AG485" s="1130">
        <v>120.10277478277006</v>
      </c>
      <c r="AH485" s="1130">
        <v>120.62074163042689</v>
      </c>
      <c r="AI485" s="89">
        <v>0</v>
      </c>
      <c r="AJ485" s="8">
        <v>0</v>
      </c>
      <c r="AK485" s="1130">
        <v>141.29738209737653</v>
      </c>
      <c r="AL485" s="8">
        <v>588739.09207240224</v>
      </c>
      <c r="AM485" s="1081">
        <v>588739.09207240224</v>
      </c>
      <c r="AN485" s="89">
        <v>588739.09207240224</v>
      </c>
      <c r="AO485" s="89"/>
      <c r="AP485" s="1082">
        <v>588739.09207240224</v>
      </c>
      <c r="AQ485" s="831"/>
      <c r="AR485" s="831"/>
      <c r="AS485" s="831"/>
      <c r="AT485" s="831"/>
      <c r="AU485" s="831"/>
      <c r="AV485" s="831"/>
      <c r="AW485" s="831"/>
      <c r="AX485" s="831"/>
      <c r="AY485" s="831"/>
      <c r="AZ485" s="831"/>
      <c r="BA485" s="831"/>
      <c r="BB485" s="831"/>
      <c r="BC485" s="831"/>
      <c r="BD485" s="831"/>
      <c r="BE485" s="831"/>
      <c r="BF485" s="831"/>
      <c r="BG485" s="831"/>
      <c r="BH485" s="831"/>
      <c r="BI485" s="831"/>
      <c r="BJ485" s="831"/>
      <c r="BK485" s="831"/>
      <c r="BL485" s="831"/>
      <c r="BM485" s="831"/>
      <c r="BN485" s="691"/>
    </row>
    <row r="486" spans="1:66" s="144" customFormat="1">
      <c r="A486" s="994"/>
      <c r="B486" s="994"/>
      <c r="C486" s="236"/>
      <c r="D486" s="236"/>
      <c r="E486" s="236"/>
      <c r="F486" s="371"/>
      <c r="G486" s="865">
        <v>9</v>
      </c>
      <c r="H486" s="859">
        <v>2028</v>
      </c>
      <c r="I486" s="866">
        <v>2029</v>
      </c>
      <c r="J486" s="866">
        <v>2029</v>
      </c>
      <c r="K486" s="621" t="s">
        <v>306</v>
      </c>
      <c r="L486" s="1081">
        <v>588739.09207240224</v>
      </c>
      <c r="M486" s="89">
        <v>588739.09207240224</v>
      </c>
      <c r="N486" s="89">
        <v>0</v>
      </c>
      <c r="O486" s="1082">
        <v>588739.09207240224</v>
      </c>
      <c r="P486" s="598">
        <v>588739.09207240224</v>
      </c>
      <c r="Q486" s="776">
        <v>377889.22014616756</v>
      </c>
      <c r="R486" s="776">
        <v>0</v>
      </c>
      <c r="S486" s="776">
        <v>0</v>
      </c>
      <c r="T486" s="533">
        <v>0</v>
      </c>
      <c r="U486" s="1086">
        <v>0</v>
      </c>
      <c r="V486" s="8">
        <v>4166.666666666667</v>
      </c>
      <c r="W486" s="1084"/>
      <c r="X486" s="8">
        <v>363670.00000000029</v>
      </c>
      <c r="Y486" s="8"/>
      <c r="Z486" s="8">
        <v>0</v>
      </c>
      <c r="AA486" s="8">
        <v>0</v>
      </c>
      <c r="AB486" s="1130">
        <v>0</v>
      </c>
      <c r="AC486" s="8">
        <v>0</v>
      </c>
      <c r="AD486" s="1130">
        <v>0</v>
      </c>
      <c r="AE486" s="8">
        <v>0</v>
      </c>
      <c r="AF486" s="1130">
        <v>0</v>
      </c>
      <c r="AG486" s="1130">
        <v>120.10277478277006</v>
      </c>
      <c r="AH486" s="1130">
        <v>120.62074163042689</v>
      </c>
      <c r="AI486" s="89">
        <v>0</v>
      </c>
      <c r="AJ486" s="8">
        <v>0</v>
      </c>
      <c r="AK486" s="1130">
        <v>141.29738209737653</v>
      </c>
      <c r="AL486" s="8">
        <v>588739.09207240224</v>
      </c>
      <c r="AM486" s="1081">
        <v>588739.09207240224</v>
      </c>
      <c r="AN486" s="89">
        <v>588739.09207240224</v>
      </c>
      <c r="AO486" s="89"/>
      <c r="AP486" s="1082">
        <v>588739.09207240224</v>
      </c>
      <c r="AQ486" s="831"/>
      <c r="AR486" s="831"/>
      <c r="AS486" s="831"/>
      <c r="AT486" s="831"/>
      <c r="AU486" s="831"/>
      <c r="AV486" s="831"/>
      <c r="AW486" s="831"/>
      <c r="AX486" s="831"/>
      <c r="AY486" s="831"/>
      <c r="AZ486" s="831"/>
      <c r="BA486" s="831"/>
      <c r="BB486" s="831"/>
      <c r="BC486" s="831"/>
      <c r="BD486" s="831"/>
      <c r="BE486" s="831"/>
      <c r="BF486" s="831"/>
      <c r="BG486" s="831"/>
      <c r="BH486" s="831"/>
      <c r="BI486" s="831"/>
      <c r="BJ486" s="831"/>
      <c r="BK486" s="831"/>
      <c r="BL486" s="831"/>
      <c r="BM486" s="831"/>
      <c r="BN486" s="691"/>
    </row>
    <row r="487" spans="1:66" s="144" customFormat="1">
      <c r="A487" s="994"/>
      <c r="B487" s="994"/>
      <c r="C487" s="236"/>
      <c r="D487" s="236"/>
      <c r="E487" s="236"/>
      <c r="F487" s="371"/>
      <c r="G487" s="865">
        <v>10</v>
      </c>
      <c r="H487" s="859">
        <v>2028</v>
      </c>
      <c r="I487" s="866">
        <v>2029</v>
      </c>
      <c r="J487" s="866">
        <v>2029</v>
      </c>
      <c r="K487" s="621" t="s">
        <v>306</v>
      </c>
      <c r="L487" s="1081">
        <v>588739.09207240224</v>
      </c>
      <c r="M487" s="89">
        <v>588739.09207240224</v>
      </c>
      <c r="N487" s="89">
        <v>0</v>
      </c>
      <c r="O487" s="1082">
        <v>588739.09207240224</v>
      </c>
      <c r="P487" s="598">
        <v>588739.09207240224</v>
      </c>
      <c r="Q487" s="776">
        <v>377889.22014616756</v>
      </c>
      <c r="R487" s="776">
        <v>0</v>
      </c>
      <c r="S487" s="776">
        <v>0</v>
      </c>
      <c r="T487" s="533">
        <v>0</v>
      </c>
      <c r="U487" s="1086">
        <v>0</v>
      </c>
      <c r="V487" s="8">
        <v>4166.666666666667</v>
      </c>
      <c r="W487" s="1084"/>
      <c r="X487" s="8">
        <v>359503.3333333336</v>
      </c>
      <c r="Y487" s="8"/>
      <c r="Z487" s="8">
        <v>0</v>
      </c>
      <c r="AA487" s="8">
        <v>0</v>
      </c>
      <c r="AB487" s="1130">
        <v>0</v>
      </c>
      <c r="AC487" s="8">
        <v>0</v>
      </c>
      <c r="AD487" s="1130">
        <v>0</v>
      </c>
      <c r="AE487" s="8">
        <v>0</v>
      </c>
      <c r="AF487" s="1130">
        <v>0</v>
      </c>
      <c r="AG487" s="1130">
        <v>120.10277478277006</v>
      </c>
      <c r="AH487" s="1130">
        <v>120.62074163042689</v>
      </c>
      <c r="AI487" s="89">
        <v>0</v>
      </c>
      <c r="AJ487" s="8">
        <v>0</v>
      </c>
      <c r="AK487" s="1130">
        <v>141.29738209737653</v>
      </c>
      <c r="AL487" s="8">
        <v>588739.09207240224</v>
      </c>
      <c r="AM487" s="1081">
        <v>588739.09207240224</v>
      </c>
      <c r="AN487" s="89">
        <v>588739.09207240224</v>
      </c>
      <c r="AO487" s="89"/>
      <c r="AP487" s="1082">
        <v>588739.09207240224</v>
      </c>
      <c r="AQ487" s="831"/>
      <c r="AR487" s="831"/>
      <c r="AS487" s="831"/>
      <c r="AT487" s="831"/>
      <c r="AU487" s="831"/>
      <c r="AV487" s="831"/>
      <c r="AW487" s="831"/>
      <c r="AX487" s="831"/>
      <c r="AY487" s="831"/>
      <c r="AZ487" s="831"/>
      <c r="BA487" s="831"/>
      <c r="BB487" s="831"/>
      <c r="BC487" s="831"/>
      <c r="BD487" s="831"/>
      <c r="BE487" s="831"/>
      <c r="BF487" s="831"/>
      <c r="BG487" s="831"/>
      <c r="BH487" s="831"/>
      <c r="BI487" s="831"/>
      <c r="BJ487" s="831"/>
      <c r="BK487" s="831"/>
      <c r="BL487" s="831"/>
      <c r="BM487" s="831"/>
      <c r="BN487" s="691"/>
    </row>
    <row r="488" spans="1:66" s="144" customFormat="1">
      <c r="A488" s="994"/>
      <c r="B488" s="994"/>
      <c r="C488" s="236"/>
      <c r="D488" s="236"/>
      <c r="E488" s="236"/>
      <c r="F488" s="371"/>
      <c r="G488" s="865">
        <v>11</v>
      </c>
      <c r="H488" s="859">
        <v>2028</v>
      </c>
      <c r="I488" s="866">
        <v>2029</v>
      </c>
      <c r="J488" s="866">
        <v>2029</v>
      </c>
      <c r="K488" s="621" t="s">
        <v>306</v>
      </c>
      <c r="L488" s="1081">
        <v>588739.09207240224</v>
      </c>
      <c r="M488" s="89">
        <v>588739.09207240224</v>
      </c>
      <c r="N488" s="89">
        <v>0</v>
      </c>
      <c r="O488" s="1082">
        <v>588739.09207240224</v>
      </c>
      <c r="P488" s="598">
        <v>588739.09207240224</v>
      </c>
      <c r="Q488" s="776">
        <v>377889.22014616756</v>
      </c>
      <c r="R488" s="776">
        <v>0</v>
      </c>
      <c r="S488" s="776">
        <v>0</v>
      </c>
      <c r="T488" s="533">
        <v>0</v>
      </c>
      <c r="U488" s="1086">
        <v>0</v>
      </c>
      <c r="V488" s="8">
        <v>4166.666666666667</v>
      </c>
      <c r="W488" s="1084"/>
      <c r="X488" s="8">
        <v>355336.66666666692</v>
      </c>
      <c r="Y488" s="8"/>
      <c r="Z488" s="8">
        <v>0</v>
      </c>
      <c r="AA488" s="8">
        <v>0</v>
      </c>
      <c r="AB488" s="1130">
        <v>0</v>
      </c>
      <c r="AC488" s="8">
        <v>0</v>
      </c>
      <c r="AD488" s="1130">
        <v>0</v>
      </c>
      <c r="AE488" s="8">
        <v>0</v>
      </c>
      <c r="AF488" s="1130">
        <v>0</v>
      </c>
      <c r="AG488" s="1130">
        <v>120.10277478277006</v>
      </c>
      <c r="AH488" s="1130">
        <v>120.62074163042689</v>
      </c>
      <c r="AI488" s="89">
        <v>0</v>
      </c>
      <c r="AJ488" s="8">
        <v>0</v>
      </c>
      <c r="AK488" s="1130">
        <v>141.29738209737653</v>
      </c>
      <c r="AL488" s="8">
        <v>588739.09207240224</v>
      </c>
      <c r="AM488" s="1081">
        <v>588739.09207240224</v>
      </c>
      <c r="AN488" s="89">
        <v>588739.09207240224</v>
      </c>
      <c r="AO488" s="89"/>
      <c r="AP488" s="1082">
        <v>588739.09207240224</v>
      </c>
      <c r="AQ488" s="831"/>
      <c r="AR488" s="831"/>
      <c r="AS488" s="831"/>
      <c r="AT488" s="831"/>
      <c r="AU488" s="831"/>
      <c r="AV488" s="831"/>
      <c r="AW488" s="831"/>
      <c r="AX488" s="831"/>
      <c r="AY488" s="831"/>
      <c r="AZ488" s="831"/>
      <c r="BA488" s="831"/>
      <c r="BB488" s="831"/>
      <c r="BC488" s="831"/>
      <c r="BD488" s="831"/>
      <c r="BE488" s="831"/>
      <c r="BF488" s="831"/>
      <c r="BG488" s="831"/>
      <c r="BH488" s="831"/>
      <c r="BI488" s="831"/>
      <c r="BJ488" s="831"/>
      <c r="BK488" s="831"/>
      <c r="BL488" s="831"/>
      <c r="BM488" s="831"/>
      <c r="BN488" s="691"/>
    </row>
    <row r="489" spans="1:66" s="144" customFormat="1">
      <c r="A489" s="994"/>
      <c r="B489" s="994"/>
      <c r="C489" s="236"/>
      <c r="D489" s="236"/>
      <c r="E489" s="236"/>
      <c r="F489" s="371"/>
      <c r="G489" s="865">
        <v>12</v>
      </c>
      <c r="H489" s="859">
        <v>2028</v>
      </c>
      <c r="I489" s="866">
        <v>2029</v>
      </c>
      <c r="J489" s="866">
        <v>2029</v>
      </c>
      <c r="K489" s="621" t="s">
        <v>306</v>
      </c>
      <c r="L489" s="1081">
        <v>588739.09207240224</v>
      </c>
      <c r="M489" s="89">
        <v>588739.09207240224</v>
      </c>
      <c r="N489" s="89">
        <v>0</v>
      </c>
      <c r="O489" s="1082">
        <v>588739.09207240224</v>
      </c>
      <c r="P489" s="598">
        <v>588739.09207240224</v>
      </c>
      <c r="Q489" s="776">
        <v>377889.22014616756</v>
      </c>
      <c r="R489" s="776">
        <v>0</v>
      </c>
      <c r="S489" s="776">
        <v>0</v>
      </c>
      <c r="T489" s="533">
        <v>0</v>
      </c>
      <c r="U489" s="1086">
        <v>0</v>
      </c>
      <c r="V489" s="8">
        <v>4166.666666666667</v>
      </c>
      <c r="W489" s="1084"/>
      <c r="X489" s="8">
        <v>351170.00000000023</v>
      </c>
      <c r="Y489" s="8"/>
      <c r="Z489" s="8">
        <v>0</v>
      </c>
      <c r="AA489" s="8">
        <v>0</v>
      </c>
      <c r="AB489" s="1130">
        <v>0</v>
      </c>
      <c r="AC489" s="8">
        <v>0</v>
      </c>
      <c r="AD489" s="1130">
        <v>0</v>
      </c>
      <c r="AE489" s="8">
        <v>0</v>
      </c>
      <c r="AF489" s="1130">
        <v>0</v>
      </c>
      <c r="AG489" s="1130">
        <v>120.10277478277006</v>
      </c>
      <c r="AH489" s="1130">
        <v>120.62074163042689</v>
      </c>
      <c r="AI489" s="89">
        <v>0</v>
      </c>
      <c r="AJ489" s="8">
        <v>0</v>
      </c>
      <c r="AK489" s="1130">
        <v>141.29738209737653</v>
      </c>
      <c r="AL489" s="8">
        <v>588739.09207240224</v>
      </c>
      <c r="AM489" s="1081">
        <v>588739.09207240224</v>
      </c>
      <c r="AN489" s="89">
        <v>588739.09207240224</v>
      </c>
      <c r="AO489" s="89"/>
      <c r="AP489" s="1082">
        <v>588739.09207240224</v>
      </c>
      <c r="AQ489" s="831"/>
      <c r="AR489" s="831"/>
      <c r="AS489" s="831"/>
      <c r="AT489" s="831"/>
      <c r="AU489" s="831"/>
      <c r="AV489" s="831"/>
      <c r="AW489" s="831"/>
      <c r="AX489" s="831"/>
      <c r="AY489" s="831"/>
      <c r="AZ489" s="831"/>
      <c r="BA489" s="831"/>
      <c r="BB489" s="831"/>
      <c r="BC489" s="831"/>
      <c r="BD489" s="831"/>
      <c r="BE489" s="831"/>
      <c r="BF489" s="831"/>
      <c r="BG489" s="831"/>
      <c r="BH489" s="831"/>
      <c r="BI489" s="831"/>
      <c r="BJ489" s="831"/>
      <c r="BK489" s="831"/>
      <c r="BL489" s="831"/>
      <c r="BM489" s="831"/>
      <c r="BN489" s="691"/>
    </row>
    <row r="490" spans="1:66" s="144" customFormat="1">
      <c r="A490" s="994"/>
      <c r="B490" s="994"/>
      <c r="C490" s="236"/>
      <c r="D490" s="236"/>
      <c r="E490" s="236"/>
      <c r="F490" s="371"/>
      <c r="G490" s="865">
        <v>1</v>
      </c>
      <c r="H490" s="859">
        <v>2029</v>
      </c>
      <c r="I490" s="866">
        <v>2029</v>
      </c>
      <c r="J490" s="866">
        <v>2029</v>
      </c>
      <c r="K490" s="621" t="s">
        <v>306</v>
      </c>
      <c r="L490" s="1081">
        <v>0</v>
      </c>
      <c r="M490" s="89">
        <v>500428.22826154192</v>
      </c>
      <c r="N490" s="89">
        <v>0</v>
      </c>
      <c r="O490" s="1082">
        <v>500428.22826154192</v>
      </c>
      <c r="P490" s="598">
        <v>500428.22826154192</v>
      </c>
      <c r="Q490" s="776">
        <v>321205.83712424245</v>
      </c>
      <c r="R490" s="776">
        <v>4166.666666666667</v>
      </c>
      <c r="S490" s="776">
        <v>2674.4247808196569</v>
      </c>
      <c r="T490" s="533">
        <v>4166.666666666667</v>
      </c>
      <c r="U490" s="1086">
        <v>4166.666666666667</v>
      </c>
      <c r="V490" s="8">
        <v>0</v>
      </c>
      <c r="W490" s="1084"/>
      <c r="X490" s="8">
        <v>355336.66666666692</v>
      </c>
      <c r="Y490" s="8"/>
      <c r="Z490" s="8">
        <v>0</v>
      </c>
      <c r="AA490" s="8">
        <v>0</v>
      </c>
      <c r="AB490" s="1130">
        <v>0</v>
      </c>
      <c r="AC490" s="8">
        <v>0</v>
      </c>
      <c r="AD490" s="1130">
        <v>0</v>
      </c>
      <c r="AE490" s="8">
        <v>0</v>
      </c>
      <c r="AF490" s="1130">
        <v>0</v>
      </c>
      <c r="AG490" s="1130">
        <v>120.10277478277006</v>
      </c>
      <c r="AH490" s="1130">
        <v>120.62074163042689</v>
      </c>
      <c r="AI490" s="89">
        <v>500428.22826154192</v>
      </c>
      <c r="AJ490" s="8">
        <v>0</v>
      </c>
      <c r="AK490" s="1130">
        <v>141.29738209737653</v>
      </c>
      <c r="AL490" s="8">
        <v>0</v>
      </c>
      <c r="AM490" s="1081">
        <v>0</v>
      </c>
      <c r="AN490" s="89">
        <v>500428.22826154192</v>
      </c>
      <c r="AO490" s="89"/>
      <c r="AP490" s="1082">
        <v>500428.22826154192</v>
      </c>
      <c r="AQ490" s="831"/>
      <c r="AR490" s="831"/>
      <c r="AS490" s="831"/>
      <c r="AT490" s="831"/>
      <c r="AU490" s="831"/>
      <c r="AV490" s="831"/>
      <c r="AW490" s="831"/>
      <c r="AX490" s="831"/>
      <c r="AY490" s="831"/>
      <c r="AZ490" s="831"/>
      <c r="BA490" s="831"/>
      <c r="BB490" s="831"/>
      <c r="BC490" s="831"/>
      <c r="BD490" s="831"/>
      <c r="BE490" s="831"/>
      <c r="BF490" s="831"/>
      <c r="BG490" s="831"/>
      <c r="BH490" s="831"/>
      <c r="BI490" s="831"/>
      <c r="BJ490" s="831"/>
      <c r="BK490" s="831"/>
      <c r="BL490" s="831"/>
      <c r="BM490" s="831"/>
      <c r="BN490" s="691"/>
    </row>
    <row r="491" spans="1:66" s="144" customFormat="1">
      <c r="A491" s="994"/>
      <c r="B491" s="994"/>
      <c r="C491" s="236"/>
      <c r="D491" s="236"/>
      <c r="E491" s="236"/>
      <c r="F491" s="371"/>
      <c r="G491" s="865">
        <v>2</v>
      </c>
      <c r="H491" s="859">
        <v>2029</v>
      </c>
      <c r="I491" s="866">
        <v>2029</v>
      </c>
      <c r="J491" s="866">
        <v>2029</v>
      </c>
      <c r="K491" s="621" t="s">
        <v>306</v>
      </c>
      <c r="L491" s="1081">
        <v>0</v>
      </c>
      <c r="M491" s="89">
        <v>500428.22826154192</v>
      </c>
      <c r="N491" s="89">
        <v>0</v>
      </c>
      <c r="O491" s="1082">
        <v>500428.22826154192</v>
      </c>
      <c r="P491" s="598">
        <v>500428.22826154192</v>
      </c>
      <c r="Q491" s="776">
        <v>321205.83712424245</v>
      </c>
      <c r="R491" s="776">
        <v>4166.666666666667</v>
      </c>
      <c r="S491" s="776">
        <v>2674.4247808196569</v>
      </c>
      <c r="T491" s="533">
        <v>4166.666666666667</v>
      </c>
      <c r="U491" s="1086">
        <v>4166.666666666667</v>
      </c>
      <c r="V491" s="8">
        <v>0</v>
      </c>
      <c r="W491" s="1084"/>
      <c r="X491" s="8">
        <v>359503.3333333336</v>
      </c>
      <c r="Y491" s="8"/>
      <c r="Z491" s="8">
        <v>0</v>
      </c>
      <c r="AA491" s="8">
        <v>0</v>
      </c>
      <c r="AB491" s="1130">
        <v>0</v>
      </c>
      <c r="AC491" s="8">
        <v>0</v>
      </c>
      <c r="AD491" s="1130">
        <v>0</v>
      </c>
      <c r="AE491" s="8">
        <v>0</v>
      </c>
      <c r="AF491" s="1130">
        <v>0</v>
      </c>
      <c r="AG491" s="1130">
        <v>120.10277478277006</v>
      </c>
      <c r="AH491" s="1130">
        <v>120.62074163042689</v>
      </c>
      <c r="AI491" s="89">
        <v>500428.22826154192</v>
      </c>
      <c r="AJ491" s="8">
        <v>0</v>
      </c>
      <c r="AK491" s="1130">
        <v>141.29738209737653</v>
      </c>
      <c r="AL491" s="8">
        <v>0</v>
      </c>
      <c r="AM491" s="1081">
        <v>0</v>
      </c>
      <c r="AN491" s="89">
        <v>500428.22826154192</v>
      </c>
      <c r="AO491" s="89"/>
      <c r="AP491" s="1082">
        <v>500428.22826154192</v>
      </c>
      <c r="AQ491" s="831"/>
      <c r="AR491" s="831"/>
      <c r="AS491" s="831"/>
      <c r="AT491" s="831"/>
      <c r="AU491" s="831"/>
      <c r="AV491" s="831"/>
      <c r="AW491" s="831"/>
      <c r="AX491" s="831"/>
      <c r="AY491" s="831"/>
      <c r="AZ491" s="831"/>
      <c r="BA491" s="831"/>
      <c r="BB491" s="831"/>
      <c r="BC491" s="831"/>
      <c r="BD491" s="831"/>
      <c r="BE491" s="831"/>
      <c r="BF491" s="831"/>
      <c r="BG491" s="831"/>
      <c r="BH491" s="831"/>
      <c r="BI491" s="831"/>
      <c r="BJ491" s="831"/>
      <c r="BK491" s="831"/>
      <c r="BL491" s="831"/>
      <c r="BM491" s="831"/>
      <c r="BN491" s="691"/>
    </row>
    <row r="492" spans="1:66" s="144" customFormat="1">
      <c r="A492" s="994"/>
      <c r="B492" s="994"/>
      <c r="C492" s="236"/>
      <c r="D492" s="236"/>
      <c r="E492" s="236"/>
      <c r="F492" s="371"/>
      <c r="G492" s="865">
        <v>3</v>
      </c>
      <c r="H492" s="859">
        <v>2029</v>
      </c>
      <c r="I492" s="866">
        <v>2029</v>
      </c>
      <c r="J492" s="866">
        <v>2029</v>
      </c>
      <c r="K492" s="621" t="s">
        <v>306</v>
      </c>
      <c r="L492" s="1081">
        <v>0</v>
      </c>
      <c r="M492" s="89">
        <v>500428.22826154192</v>
      </c>
      <c r="N492" s="89">
        <v>0</v>
      </c>
      <c r="O492" s="1082">
        <v>500428.22826154192</v>
      </c>
      <c r="P492" s="598">
        <v>500428.22826154192</v>
      </c>
      <c r="Q492" s="776">
        <v>321205.83712424245</v>
      </c>
      <c r="R492" s="776">
        <v>4166.666666666667</v>
      </c>
      <c r="S492" s="776">
        <v>2674.4247808196569</v>
      </c>
      <c r="T492" s="533">
        <v>4166.666666666667</v>
      </c>
      <c r="U492" s="1086">
        <v>4166.666666666667</v>
      </c>
      <c r="V492" s="8">
        <v>0</v>
      </c>
      <c r="W492" s="1084"/>
      <c r="X492" s="8">
        <v>363670.00000000029</v>
      </c>
      <c r="Y492" s="8"/>
      <c r="Z492" s="8">
        <v>0</v>
      </c>
      <c r="AA492" s="8">
        <v>0</v>
      </c>
      <c r="AB492" s="1130">
        <v>0</v>
      </c>
      <c r="AC492" s="8">
        <v>0</v>
      </c>
      <c r="AD492" s="1130">
        <v>0</v>
      </c>
      <c r="AE492" s="8">
        <v>0</v>
      </c>
      <c r="AF492" s="1130">
        <v>0</v>
      </c>
      <c r="AG492" s="1130">
        <v>120.10277478277006</v>
      </c>
      <c r="AH492" s="1130">
        <v>120.62074163042689</v>
      </c>
      <c r="AI492" s="89">
        <v>500428.22826154192</v>
      </c>
      <c r="AJ492" s="8">
        <v>0</v>
      </c>
      <c r="AK492" s="1130">
        <v>141.29738209737653</v>
      </c>
      <c r="AL492" s="8">
        <v>0</v>
      </c>
      <c r="AM492" s="1081">
        <v>0</v>
      </c>
      <c r="AN492" s="89">
        <v>500428.22826154192</v>
      </c>
      <c r="AO492" s="89"/>
      <c r="AP492" s="1082">
        <v>500428.22826154192</v>
      </c>
      <c r="AQ492" s="831"/>
      <c r="AR492" s="831"/>
      <c r="AS492" s="831"/>
      <c r="AT492" s="831"/>
      <c r="AU492" s="831"/>
      <c r="AV492" s="831"/>
      <c r="AW492" s="831"/>
      <c r="AX492" s="831"/>
      <c r="AY492" s="831"/>
      <c r="AZ492" s="831"/>
      <c r="BA492" s="831"/>
      <c r="BB492" s="831"/>
      <c r="BC492" s="831"/>
      <c r="BD492" s="831"/>
      <c r="BE492" s="831"/>
      <c r="BF492" s="831"/>
      <c r="BG492" s="831"/>
      <c r="BH492" s="831"/>
      <c r="BI492" s="831"/>
      <c r="BJ492" s="831"/>
      <c r="BK492" s="831"/>
      <c r="BL492" s="831"/>
      <c r="BM492" s="831"/>
      <c r="BN492" s="691"/>
    </row>
    <row r="493" spans="1:66" s="144" customFormat="1">
      <c r="A493" s="994"/>
      <c r="B493" s="994"/>
      <c r="C493" s="236"/>
      <c r="D493" s="236"/>
      <c r="E493" s="236"/>
      <c r="F493" s="371"/>
      <c r="G493" s="865">
        <v>4</v>
      </c>
      <c r="H493" s="859">
        <v>2029</v>
      </c>
      <c r="I493" s="866">
        <v>2029</v>
      </c>
      <c r="J493" s="866">
        <v>2030</v>
      </c>
      <c r="K493" s="621" t="s">
        <v>306</v>
      </c>
      <c r="L493" s="1081">
        <v>0</v>
      </c>
      <c r="M493" s="89">
        <v>500428.22826154192</v>
      </c>
      <c r="N493" s="89">
        <v>0</v>
      </c>
      <c r="O493" s="1082">
        <v>500428.22826154192</v>
      </c>
      <c r="P493" s="598">
        <v>500428.22826154192</v>
      </c>
      <c r="Q493" s="776">
        <v>311850.3273050898</v>
      </c>
      <c r="R493" s="776">
        <v>4166.666666666667</v>
      </c>
      <c r="S493" s="776">
        <v>2596.5289134171435</v>
      </c>
      <c r="T493" s="533">
        <v>4166.666666666667</v>
      </c>
      <c r="U493" s="1086">
        <v>4166.666666666667</v>
      </c>
      <c r="V493" s="8">
        <v>0</v>
      </c>
      <c r="W493" s="1084"/>
      <c r="X493" s="8">
        <v>367836.66666666698</v>
      </c>
      <c r="Y493" s="8"/>
      <c r="Z493" s="8">
        <v>0</v>
      </c>
      <c r="AA493" s="8">
        <v>0</v>
      </c>
      <c r="AB493" s="1130">
        <v>0</v>
      </c>
      <c r="AC493" s="8">
        <v>0</v>
      </c>
      <c r="AD493" s="1130">
        <v>0</v>
      </c>
      <c r="AE493" s="8">
        <v>0</v>
      </c>
      <c r="AF493" s="1130">
        <v>0</v>
      </c>
      <c r="AG493" s="1130">
        <v>120.10277478277006</v>
      </c>
      <c r="AH493" s="1130">
        <v>120.62074163042689</v>
      </c>
      <c r="AI493" s="89">
        <v>500428.22826154192</v>
      </c>
      <c r="AJ493" s="8">
        <v>0</v>
      </c>
      <c r="AK493" s="1130">
        <v>141.29738209737653</v>
      </c>
      <c r="AL493" s="8">
        <v>0</v>
      </c>
      <c r="AM493" s="1081">
        <v>0</v>
      </c>
      <c r="AN493" s="89">
        <v>500428.22826154192</v>
      </c>
      <c r="AO493" s="89"/>
      <c r="AP493" s="1082">
        <v>500428.22826154192</v>
      </c>
      <c r="AQ493" s="831"/>
      <c r="AR493" s="831"/>
      <c r="AS493" s="831"/>
      <c r="AT493" s="831"/>
      <c r="AU493" s="831"/>
      <c r="AV493" s="831"/>
      <c r="AW493" s="831"/>
      <c r="AX493" s="831"/>
      <c r="AY493" s="831"/>
      <c r="AZ493" s="831"/>
      <c r="BA493" s="831"/>
      <c r="BB493" s="831"/>
      <c r="BC493" s="831"/>
      <c r="BD493" s="831"/>
      <c r="BE493" s="831"/>
      <c r="BF493" s="831"/>
      <c r="BG493" s="831"/>
      <c r="BH493" s="831"/>
      <c r="BI493" s="831"/>
      <c r="BJ493" s="831"/>
      <c r="BK493" s="831"/>
      <c r="BL493" s="831"/>
      <c r="BM493" s="831"/>
      <c r="BN493" s="691"/>
    </row>
    <row r="494" spans="1:66" s="144" customFormat="1">
      <c r="A494" s="994"/>
      <c r="B494" s="994"/>
      <c r="C494" s="236"/>
      <c r="D494" s="236"/>
      <c r="E494" s="236"/>
      <c r="F494" s="371"/>
      <c r="G494" s="865">
        <v>5</v>
      </c>
      <c r="H494" s="859">
        <v>2029</v>
      </c>
      <c r="I494" s="866">
        <v>2029</v>
      </c>
      <c r="J494" s="866">
        <v>2030</v>
      </c>
      <c r="K494" s="621" t="s">
        <v>306</v>
      </c>
      <c r="L494" s="1081">
        <v>0</v>
      </c>
      <c r="M494" s="89">
        <v>500428.22826154192</v>
      </c>
      <c r="N494" s="89">
        <v>0</v>
      </c>
      <c r="O494" s="1082">
        <v>500428.22826154192</v>
      </c>
      <c r="P494" s="598">
        <v>500428.22826154192</v>
      </c>
      <c r="Q494" s="776">
        <v>311850.3273050898</v>
      </c>
      <c r="R494" s="776">
        <v>4166.666666666667</v>
      </c>
      <c r="S494" s="776">
        <v>2596.5289134171435</v>
      </c>
      <c r="T494" s="533">
        <v>4166.666666666667</v>
      </c>
      <c r="U494" s="1086">
        <v>4166.666666666667</v>
      </c>
      <c r="V494" s="8">
        <v>0</v>
      </c>
      <c r="W494" s="1084"/>
      <c r="X494" s="8">
        <v>372003.33333333366</v>
      </c>
      <c r="Y494" s="8"/>
      <c r="Z494" s="8">
        <v>0</v>
      </c>
      <c r="AA494" s="8">
        <v>0</v>
      </c>
      <c r="AB494" s="1130">
        <v>0</v>
      </c>
      <c r="AC494" s="8">
        <v>0</v>
      </c>
      <c r="AD494" s="1130">
        <v>0</v>
      </c>
      <c r="AE494" s="8">
        <v>0</v>
      </c>
      <c r="AF494" s="1130">
        <v>0</v>
      </c>
      <c r="AG494" s="1130">
        <v>120.10277478277006</v>
      </c>
      <c r="AH494" s="1130">
        <v>120.62074163042689</v>
      </c>
      <c r="AI494" s="89">
        <v>500428.22826154192</v>
      </c>
      <c r="AJ494" s="8">
        <v>0</v>
      </c>
      <c r="AK494" s="1130">
        <v>141.29738209737653</v>
      </c>
      <c r="AL494" s="8">
        <v>0</v>
      </c>
      <c r="AM494" s="1081">
        <v>0</v>
      </c>
      <c r="AN494" s="89">
        <v>500428.22826154192</v>
      </c>
      <c r="AO494" s="89"/>
      <c r="AP494" s="1082">
        <v>500428.22826154192</v>
      </c>
      <c r="AQ494" s="831"/>
      <c r="AR494" s="831"/>
      <c r="AS494" s="831"/>
      <c r="AT494" s="831"/>
      <c r="AU494" s="831"/>
      <c r="AV494" s="831"/>
      <c r="AW494" s="831"/>
      <c r="AX494" s="831"/>
      <c r="AY494" s="831"/>
      <c r="AZ494" s="831"/>
      <c r="BA494" s="831"/>
      <c r="BB494" s="831"/>
      <c r="BC494" s="831"/>
      <c r="BD494" s="831"/>
      <c r="BE494" s="831"/>
      <c r="BF494" s="831"/>
      <c r="BG494" s="831"/>
      <c r="BH494" s="831"/>
      <c r="BI494" s="831"/>
      <c r="BJ494" s="831"/>
      <c r="BK494" s="831"/>
      <c r="BL494" s="831"/>
      <c r="BM494" s="831"/>
      <c r="BN494" s="691"/>
    </row>
    <row r="495" spans="1:66" s="144" customFormat="1">
      <c r="A495" s="994"/>
      <c r="B495" s="994"/>
      <c r="C495" s="236"/>
      <c r="D495" s="236"/>
      <c r="E495" s="236"/>
      <c r="F495" s="371"/>
      <c r="G495" s="865">
        <v>6</v>
      </c>
      <c r="H495" s="859">
        <v>2029</v>
      </c>
      <c r="I495" s="866">
        <v>2029</v>
      </c>
      <c r="J495" s="866">
        <v>2030</v>
      </c>
      <c r="K495" s="621" t="s">
        <v>306</v>
      </c>
      <c r="L495" s="1081">
        <v>0</v>
      </c>
      <c r="M495" s="89">
        <v>500428.22826154192</v>
      </c>
      <c r="N495" s="89">
        <v>0</v>
      </c>
      <c r="O495" s="1082">
        <v>500428.22826154192</v>
      </c>
      <c r="P495" s="598">
        <v>500428.22826154192</v>
      </c>
      <c r="Q495" s="776">
        <v>311850.3273050898</v>
      </c>
      <c r="R495" s="776">
        <v>4166.666666666667</v>
      </c>
      <c r="S495" s="776">
        <v>2596.5289134171435</v>
      </c>
      <c r="T495" s="533">
        <v>4166.666666666667</v>
      </c>
      <c r="U495" s="1086">
        <v>4166.666666666667</v>
      </c>
      <c r="V495" s="8">
        <v>0</v>
      </c>
      <c r="W495" s="1084"/>
      <c r="X495" s="8">
        <v>376170.00000000035</v>
      </c>
      <c r="Y495" s="8"/>
      <c r="Z495" s="8">
        <v>0</v>
      </c>
      <c r="AA495" s="8">
        <v>0</v>
      </c>
      <c r="AB495" s="1130">
        <v>0</v>
      </c>
      <c r="AC495" s="8">
        <v>0</v>
      </c>
      <c r="AD495" s="1130">
        <v>0</v>
      </c>
      <c r="AE495" s="8">
        <v>0</v>
      </c>
      <c r="AF495" s="1130">
        <v>0</v>
      </c>
      <c r="AG495" s="1130">
        <v>120.10277478277006</v>
      </c>
      <c r="AH495" s="1130">
        <v>120.62074163042689</v>
      </c>
      <c r="AI495" s="89">
        <v>500428.22826154192</v>
      </c>
      <c r="AJ495" s="8">
        <v>0</v>
      </c>
      <c r="AK495" s="1130">
        <v>141.29738209737653</v>
      </c>
      <c r="AL495" s="8">
        <v>0</v>
      </c>
      <c r="AM495" s="1081">
        <v>0</v>
      </c>
      <c r="AN495" s="89">
        <v>500428.22826154192</v>
      </c>
      <c r="AO495" s="89"/>
      <c r="AP495" s="1082">
        <v>500428.22826154192</v>
      </c>
      <c r="AQ495" s="831"/>
      <c r="AR495" s="831"/>
      <c r="AS495" s="831"/>
      <c r="AT495" s="831"/>
      <c r="AU495" s="831"/>
      <c r="AV495" s="831"/>
      <c r="AW495" s="831"/>
      <c r="AX495" s="831"/>
      <c r="AY495" s="831"/>
      <c r="AZ495" s="831"/>
      <c r="BA495" s="831"/>
      <c r="BB495" s="831"/>
      <c r="BC495" s="831"/>
      <c r="BD495" s="831"/>
      <c r="BE495" s="831"/>
      <c r="BF495" s="831"/>
      <c r="BG495" s="831"/>
      <c r="BH495" s="831"/>
      <c r="BI495" s="831"/>
      <c r="BJ495" s="831"/>
      <c r="BK495" s="831"/>
      <c r="BL495" s="831"/>
      <c r="BM495" s="831"/>
      <c r="BN495" s="691"/>
    </row>
    <row r="496" spans="1:66" s="144" customFormat="1">
      <c r="A496" s="994"/>
      <c r="B496" s="994"/>
      <c r="C496" s="236"/>
      <c r="D496" s="236"/>
      <c r="E496" s="236"/>
      <c r="F496" s="371"/>
      <c r="G496" s="865">
        <v>7</v>
      </c>
      <c r="H496" s="859">
        <v>2029</v>
      </c>
      <c r="I496" s="866">
        <v>2030</v>
      </c>
      <c r="J496" s="866">
        <v>2030</v>
      </c>
      <c r="K496" s="621" t="s">
        <v>306</v>
      </c>
      <c r="L496" s="1081">
        <v>0</v>
      </c>
      <c r="M496" s="89">
        <v>512938.93396808044</v>
      </c>
      <c r="N496" s="89">
        <v>0</v>
      </c>
      <c r="O496" s="1082">
        <v>512938.93396808044</v>
      </c>
      <c r="P496" s="598">
        <v>512938.93396808044</v>
      </c>
      <c r="Q496" s="776">
        <v>319646.58548771701</v>
      </c>
      <c r="R496" s="776">
        <v>4166.666666666667</v>
      </c>
      <c r="S496" s="776">
        <v>2596.5289134171435</v>
      </c>
      <c r="T496" s="533">
        <v>4166.666666666667</v>
      </c>
      <c r="U496" s="1086">
        <v>4166.666666666667</v>
      </c>
      <c r="V496" s="8">
        <v>0</v>
      </c>
      <c r="W496" s="1084"/>
      <c r="X496" s="8">
        <v>380336.66666666704</v>
      </c>
      <c r="Y496" s="8"/>
      <c r="Z496" s="8">
        <v>0</v>
      </c>
      <c r="AA496" s="8">
        <v>0</v>
      </c>
      <c r="AB496" s="1130">
        <v>0</v>
      </c>
      <c r="AC496" s="8">
        <v>0</v>
      </c>
      <c r="AD496" s="1130">
        <v>0</v>
      </c>
      <c r="AE496" s="8">
        <v>0</v>
      </c>
      <c r="AF496" s="1130">
        <v>0</v>
      </c>
      <c r="AG496" s="1130">
        <v>123.1053441523393</v>
      </c>
      <c r="AH496" s="1130">
        <v>123.67427024254714</v>
      </c>
      <c r="AI496" s="89">
        <v>512938.93396808044</v>
      </c>
      <c r="AJ496" s="8">
        <v>0</v>
      </c>
      <c r="AK496" s="1130">
        <v>144.82981664981094</v>
      </c>
      <c r="AL496" s="8">
        <v>0</v>
      </c>
      <c r="AM496" s="1081">
        <v>0</v>
      </c>
      <c r="AN496" s="89">
        <v>512938.93396808044</v>
      </c>
      <c r="AO496" s="89"/>
      <c r="AP496" s="1082">
        <v>512938.93396808044</v>
      </c>
      <c r="AQ496" s="831"/>
      <c r="AR496" s="831"/>
      <c r="AS496" s="831"/>
      <c r="AT496" s="831"/>
      <c r="AU496" s="831"/>
      <c r="AV496" s="831"/>
      <c r="AW496" s="831"/>
      <c r="AX496" s="831"/>
      <c r="AY496" s="831"/>
      <c r="AZ496" s="831"/>
      <c r="BA496" s="831"/>
      <c r="BB496" s="831"/>
      <c r="BC496" s="831"/>
      <c r="BD496" s="831"/>
      <c r="BE496" s="831"/>
      <c r="BF496" s="831"/>
      <c r="BG496" s="831"/>
      <c r="BH496" s="831"/>
      <c r="BI496" s="831"/>
      <c r="BJ496" s="831"/>
      <c r="BK496" s="831"/>
      <c r="BL496" s="831"/>
      <c r="BM496" s="831"/>
      <c r="BN496" s="691"/>
    </row>
    <row r="497" spans="1:66" s="144" customFormat="1">
      <c r="A497" s="994"/>
      <c r="B497" s="994"/>
      <c r="C497" s="236"/>
      <c r="D497" s="236"/>
      <c r="E497" s="236"/>
      <c r="F497" s="371"/>
      <c r="G497" s="865">
        <v>8</v>
      </c>
      <c r="H497" s="859">
        <v>2029</v>
      </c>
      <c r="I497" s="866">
        <v>2030</v>
      </c>
      <c r="J497" s="866">
        <v>2030</v>
      </c>
      <c r="K497" s="621" t="s">
        <v>306</v>
      </c>
      <c r="L497" s="1081">
        <v>0</v>
      </c>
      <c r="M497" s="89">
        <v>512938.93396808044</v>
      </c>
      <c r="N497" s="89">
        <v>0</v>
      </c>
      <c r="O497" s="1082">
        <v>512938.93396808044</v>
      </c>
      <c r="P497" s="598">
        <v>512938.93396808044</v>
      </c>
      <c r="Q497" s="776">
        <v>319646.58548771701</v>
      </c>
      <c r="R497" s="776">
        <v>4166.666666666667</v>
      </c>
      <c r="S497" s="776">
        <v>2596.5289134171435</v>
      </c>
      <c r="T497" s="533">
        <v>4166.666666666667</v>
      </c>
      <c r="U497" s="1086">
        <v>4166.666666666667</v>
      </c>
      <c r="V497" s="8">
        <v>0</v>
      </c>
      <c r="W497" s="1084"/>
      <c r="X497" s="8">
        <v>384503.33333333372</v>
      </c>
      <c r="Y497" s="8"/>
      <c r="Z497" s="8">
        <v>0</v>
      </c>
      <c r="AA497" s="8">
        <v>0</v>
      </c>
      <c r="AB497" s="1130">
        <v>0</v>
      </c>
      <c r="AC497" s="8">
        <v>0</v>
      </c>
      <c r="AD497" s="1130">
        <v>0</v>
      </c>
      <c r="AE497" s="8">
        <v>0</v>
      </c>
      <c r="AF497" s="1130">
        <v>0</v>
      </c>
      <c r="AG497" s="1130">
        <v>123.1053441523393</v>
      </c>
      <c r="AH497" s="1130">
        <v>123.67427024254714</v>
      </c>
      <c r="AI497" s="89">
        <v>512938.93396808044</v>
      </c>
      <c r="AJ497" s="8">
        <v>0</v>
      </c>
      <c r="AK497" s="1130">
        <v>144.82981664981094</v>
      </c>
      <c r="AL497" s="8">
        <v>0</v>
      </c>
      <c r="AM497" s="1081">
        <v>0</v>
      </c>
      <c r="AN497" s="89">
        <v>512938.93396808044</v>
      </c>
      <c r="AO497" s="89"/>
      <c r="AP497" s="1082">
        <v>512938.93396808044</v>
      </c>
      <c r="AQ497" s="831"/>
      <c r="AR497" s="831"/>
      <c r="AS497" s="831"/>
      <c r="AT497" s="831"/>
      <c r="AU497" s="831"/>
      <c r="AV497" s="831"/>
      <c r="AW497" s="831"/>
      <c r="AX497" s="831"/>
      <c r="AY497" s="831"/>
      <c r="AZ497" s="831"/>
      <c r="BA497" s="831"/>
      <c r="BB497" s="831"/>
      <c r="BC497" s="831"/>
      <c r="BD497" s="831"/>
      <c r="BE497" s="831"/>
      <c r="BF497" s="831"/>
      <c r="BG497" s="831"/>
      <c r="BH497" s="831"/>
      <c r="BI497" s="831"/>
      <c r="BJ497" s="831"/>
      <c r="BK497" s="831"/>
      <c r="BL497" s="831"/>
      <c r="BM497" s="831"/>
      <c r="BN497" s="691"/>
    </row>
    <row r="498" spans="1:66" s="144" customFormat="1">
      <c r="A498" s="994"/>
      <c r="B498" s="994"/>
      <c r="C498" s="236"/>
      <c r="D498" s="236"/>
      <c r="E498" s="236"/>
      <c r="F498" s="371"/>
      <c r="G498" s="865">
        <v>9</v>
      </c>
      <c r="H498" s="859">
        <v>2029</v>
      </c>
      <c r="I498" s="866">
        <v>2030</v>
      </c>
      <c r="J498" s="866">
        <v>2030</v>
      </c>
      <c r="K498" s="621" t="s">
        <v>306</v>
      </c>
      <c r="L498" s="1081">
        <v>0</v>
      </c>
      <c r="M498" s="89">
        <v>512938.93396808044</v>
      </c>
      <c r="N498" s="89">
        <v>0</v>
      </c>
      <c r="O498" s="1082">
        <v>512938.93396808044</v>
      </c>
      <c r="P498" s="598">
        <v>512938.93396808044</v>
      </c>
      <c r="Q498" s="776">
        <v>319646.58548771701</v>
      </c>
      <c r="R498" s="776">
        <v>4166.666666666667</v>
      </c>
      <c r="S498" s="776">
        <v>2596.5289134171435</v>
      </c>
      <c r="T498" s="533">
        <v>4166.666666666667</v>
      </c>
      <c r="U498" s="1086">
        <v>4166.666666666667</v>
      </c>
      <c r="V498" s="8">
        <v>0</v>
      </c>
      <c r="W498" s="1084"/>
      <c r="X498" s="8">
        <v>388670.00000000041</v>
      </c>
      <c r="Y498" s="8"/>
      <c r="Z498" s="8">
        <v>0</v>
      </c>
      <c r="AA498" s="8">
        <v>0</v>
      </c>
      <c r="AB498" s="1130">
        <v>0</v>
      </c>
      <c r="AC498" s="8">
        <v>0</v>
      </c>
      <c r="AD498" s="1130">
        <v>0</v>
      </c>
      <c r="AE498" s="8">
        <v>0</v>
      </c>
      <c r="AF498" s="1130">
        <v>0</v>
      </c>
      <c r="AG498" s="1130">
        <v>123.1053441523393</v>
      </c>
      <c r="AH498" s="1130">
        <v>123.67427024254714</v>
      </c>
      <c r="AI498" s="89">
        <v>512938.93396808044</v>
      </c>
      <c r="AJ498" s="8">
        <v>0</v>
      </c>
      <c r="AK498" s="1130">
        <v>144.82981664981094</v>
      </c>
      <c r="AL498" s="8">
        <v>0</v>
      </c>
      <c r="AM498" s="1081">
        <v>0</v>
      </c>
      <c r="AN498" s="89">
        <v>512938.93396808044</v>
      </c>
      <c r="AO498" s="89"/>
      <c r="AP498" s="1082">
        <v>512938.93396808044</v>
      </c>
      <c r="AQ498" s="831"/>
      <c r="AR498" s="831"/>
      <c r="AS498" s="831"/>
      <c r="AT498" s="831"/>
      <c r="AU498" s="831"/>
      <c r="AV498" s="831"/>
      <c r="AW498" s="831"/>
      <c r="AX498" s="831"/>
      <c r="AY498" s="831"/>
      <c r="AZ498" s="831"/>
      <c r="BA498" s="831"/>
      <c r="BB498" s="831"/>
      <c r="BC498" s="831"/>
      <c r="BD498" s="831"/>
      <c r="BE498" s="831"/>
      <c r="BF498" s="831"/>
      <c r="BG498" s="831"/>
      <c r="BH498" s="831"/>
      <c r="BI498" s="831"/>
      <c r="BJ498" s="831"/>
      <c r="BK498" s="831"/>
      <c r="BL498" s="831"/>
      <c r="BM498" s="831"/>
      <c r="BN498" s="691"/>
    </row>
    <row r="499" spans="1:66" s="144" customFormat="1">
      <c r="A499" s="994"/>
      <c r="B499" s="994"/>
      <c r="C499" s="236"/>
      <c r="D499" s="236"/>
      <c r="E499" s="236"/>
      <c r="F499" s="371"/>
      <c r="G499" s="865">
        <v>10</v>
      </c>
      <c r="H499" s="859">
        <v>2029</v>
      </c>
      <c r="I499" s="866">
        <v>2030</v>
      </c>
      <c r="J499" s="866">
        <v>2030</v>
      </c>
      <c r="K499" s="621" t="s">
        <v>306</v>
      </c>
      <c r="L499" s="1081">
        <v>0</v>
      </c>
      <c r="M499" s="89">
        <v>512938.93396808044</v>
      </c>
      <c r="N499" s="89">
        <v>0</v>
      </c>
      <c r="O499" s="1082">
        <v>512938.93396808044</v>
      </c>
      <c r="P499" s="598">
        <v>512938.93396808044</v>
      </c>
      <c r="Q499" s="776">
        <v>319646.58548771701</v>
      </c>
      <c r="R499" s="776">
        <v>4166.666666666667</v>
      </c>
      <c r="S499" s="776">
        <v>2596.5289134171435</v>
      </c>
      <c r="T499" s="533">
        <v>4166.666666666667</v>
      </c>
      <c r="U499" s="1086">
        <v>4166.666666666667</v>
      </c>
      <c r="V499" s="8">
        <v>0</v>
      </c>
      <c r="W499" s="1084"/>
      <c r="X499" s="8">
        <v>392836.66666666709</v>
      </c>
      <c r="Y499" s="8"/>
      <c r="Z499" s="8">
        <v>0</v>
      </c>
      <c r="AA499" s="8">
        <v>0</v>
      </c>
      <c r="AB499" s="1130">
        <v>0</v>
      </c>
      <c r="AC499" s="8">
        <v>0</v>
      </c>
      <c r="AD499" s="1130">
        <v>0</v>
      </c>
      <c r="AE499" s="8">
        <v>0</v>
      </c>
      <c r="AF499" s="1130">
        <v>0</v>
      </c>
      <c r="AG499" s="1130">
        <v>123.1053441523393</v>
      </c>
      <c r="AH499" s="1130">
        <v>123.67427024254714</v>
      </c>
      <c r="AI499" s="89">
        <v>512938.93396808044</v>
      </c>
      <c r="AJ499" s="8">
        <v>0</v>
      </c>
      <c r="AK499" s="1130">
        <v>144.82981664981094</v>
      </c>
      <c r="AL499" s="8">
        <v>0</v>
      </c>
      <c r="AM499" s="1081">
        <v>0</v>
      </c>
      <c r="AN499" s="89">
        <v>512938.93396808044</v>
      </c>
      <c r="AO499" s="89"/>
      <c r="AP499" s="1082">
        <v>512938.93396808044</v>
      </c>
      <c r="AQ499" s="831"/>
      <c r="AR499" s="831"/>
      <c r="AS499" s="831"/>
      <c r="AT499" s="831"/>
      <c r="AU499" s="831"/>
      <c r="AV499" s="831"/>
      <c r="AW499" s="831"/>
      <c r="AX499" s="831"/>
      <c r="AY499" s="831"/>
      <c r="AZ499" s="831"/>
      <c r="BA499" s="831"/>
      <c r="BB499" s="831"/>
      <c r="BC499" s="831"/>
      <c r="BD499" s="831"/>
      <c r="BE499" s="831"/>
      <c r="BF499" s="831"/>
      <c r="BG499" s="831"/>
      <c r="BH499" s="831"/>
      <c r="BI499" s="831"/>
      <c r="BJ499" s="831"/>
      <c r="BK499" s="831"/>
      <c r="BL499" s="831"/>
      <c r="BM499" s="831"/>
      <c r="BN499" s="691"/>
    </row>
    <row r="500" spans="1:66" s="144" customFormat="1">
      <c r="A500" s="994"/>
      <c r="B500" s="994"/>
      <c r="C500" s="236"/>
      <c r="D500" s="236"/>
      <c r="E500" s="236"/>
      <c r="F500" s="371"/>
      <c r="G500" s="865">
        <v>11</v>
      </c>
      <c r="H500" s="859">
        <v>2029</v>
      </c>
      <c r="I500" s="866">
        <v>2030</v>
      </c>
      <c r="J500" s="866">
        <v>2030</v>
      </c>
      <c r="K500" s="621" t="s">
        <v>306</v>
      </c>
      <c r="L500" s="1081">
        <v>0</v>
      </c>
      <c r="M500" s="89">
        <v>512938.93396808044</v>
      </c>
      <c r="N500" s="89">
        <v>0</v>
      </c>
      <c r="O500" s="1082">
        <v>512938.93396808044</v>
      </c>
      <c r="P500" s="598">
        <v>512938.93396808044</v>
      </c>
      <c r="Q500" s="776">
        <v>319646.58548771701</v>
      </c>
      <c r="R500" s="776">
        <v>4166.666666666667</v>
      </c>
      <c r="S500" s="776">
        <v>2596.5289134171435</v>
      </c>
      <c r="T500" s="533">
        <v>4166.666666666667</v>
      </c>
      <c r="U500" s="1086">
        <v>4166.666666666667</v>
      </c>
      <c r="V500" s="8">
        <v>0</v>
      </c>
      <c r="W500" s="1084"/>
      <c r="X500" s="8">
        <v>397003.33333333378</v>
      </c>
      <c r="Y500" s="8"/>
      <c r="Z500" s="8">
        <v>0</v>
      </c>
      <c r="AA500" s="8">
        <v>0</v>
      </c>
      <c r="AB500" s="1130">
        <v>0</v>
      </c>
      <c r="AC500" s="8">
        <v>0</v>
      </c>
      <c r="AD500" s="1130">
        <v>0</v>
      </c>
      <c r="AE500" s="8">
        <v>0</v>
      </c>
      <c r="AF500" s="1130">
        <v>0</v>
      </c>
      <c r="AG500" s="1130">
        <v>123.1053441523393</v>
      </c>
      <c r="AH500" s="1130">
        <v>123.67427024254714</v>
      </c>
      <c r="AI500" s="89">
        <v>512938.93396808044</v>
      </c>
      <c r="AJ500" s="8">
        <v>0</v>
      </c>
      <c r="AK500" s="1130">
        <v>144.82981664981094</v>
      </c>
      <c r="AL500" s="8">
        <v>0</v>
      </c>
      <c r="AM500" s="1081">
        <v>0</v>
      </c>
      <c r="AN500" s="89">
        <v>512938.93396808044</v>
      </c>
      <c r="AO500" s="89"/>
      <c r="AP500" s="1082">
        <v>512938.93396808044</v>
      </c>
      <c r="AQ500" s="831"/>
      <c r="AR500" s="831"/>
      <c r="AS500" s="831"/>
      <c r="AT500" s="831"/>
      <c r="AU500" s="831"/>
      <c r="AV500" s="831"/>
      <c r="AW500" s="831"/>
      <c r="AX500" s="831"/>
      <c r="AY500" s="831"/>
      <c r="AZ500" s="831"/>
      <c r="BA500" s="831"/>
      <c r="BB500" s="831"/>
      <c r="BC500" s="831"/>
      <c r="BD500" s="831"/>
      <c r="BE500" s="831"/>
      <c r="BF500" s="831"/>
      <c r="BG500" s="831"/>
      <c r="BH500" s="831"/>
      <c r="BI500" s="831"/>
      <c r="BJ500" s="831"/>
      <c r="BK500" s="831"/>
      <c r="BL500" s="831"/>
      <c r="BM500" s="831"/>
      <c r="BN500" s="691"/>
    </row>
    <row r="501" spans="1:66" s="144" customFormat="1">
      <c r="A501" s="994"/>
      <c r="B501" s="994"/>
      <c r="C501" s="236"/>
      <c r="D501" s="236"/>
      <c r="E501" s="236"/>
      <c r="F501" s="371"/>
      <c r="G501" s="865">
        <v>12</v>
      </c>
      <c r="H501" s="859">
        <v>2029</v>
      </c>
      <c r="I501" s="866">
        <v>2030</v>
      </c>
      <c r="J501" s="866">
        <v>2030</v>
      </c>
      <c r="K501" s="621" t="s">
        <v>306</v>
      </c>
      <c r="L501" s="1081">
        <v>0</v>
      </c>
      <c r="M501" s="89">
        <v>512938.93396808044</v>
      </c>
      <c r="N501" s="89">
        <v>0</v>
      </c>
      <c r="O501" s="1082">
        <v>512938.93396808044</v>
      </c>
      <c r="P501" s="598">
        <v>512938.93396808044</v>
      </c>
      <c r="Q501" s="776">
        <v>319646.58548771701</v>
      </c>
      <c r="R501" s="776">
        <v>4166.666666666667</v>
      </c>
      <c r="S501" s="776">
        <v>2596.5289134171435</v>
      </c>
      <c r="T501" s="533">
        <v>4166.666666666667</v>
      </c>
      <c r="U501" s="1086">
        <v>4166.666666666667</v>
      </c>
      <c r="V501" s="8">
        <v>0</v>
      </c>
      <c r="W501" s="1084"/>
      <c r="X501" s="8">
        <v>401170.00000000047</v>
      </c>
      <c r="Y501" s="8"/>
      <c r="Z501" s="8">
        <v>0</v>
      </c>
      <c r="AA501" s="8">
        <v>0</v>
      </c>
      <c r="AB501" s="1130">
        <v>0</v>
      </c>
      <c r="AC501" s="8">
        <v>0</v>
      </c>
      <c r="AD501" s="1130">
        <v>0</v>
      </c>
      <c r="AE501" s="8">
        <v>0</v>
      </c>
      <c r="AF501" s="1130">
        <v>0</v>
      </c>
      <c r="AG501" s="1130">
        <v>123.1053441523393</v>
      </c>
      <c r="AH501" s="1130">
        <v>123.67427024254714</v>
      </c>
      <c r="AI501" s="89">
        <v>512938.93396808044</v>
      </c>
      <c r="AJ501" s="8">
        <v>0</v>
      </c>
      <c r="AK501" s="1130">
        <v>144.82981664981094</v>
      </c>
      <c r="AL501" s="8">
        <v>0</v>
      </c>
      <c r="AM501" s="1081">
        <v>0</v>
      </c>
      <c r="AN501" s="89">
        <v>512938.93396808044</v>
      </c>
      <c r="AO501" s="89"/>
      <c r="AP501" s="1082">
        <v>512938.93396808044</v>
      </c>
      <c r="AQ501" s="831"/>
      <c r="AR501" s="831"/>
      <c r="AS501" s="831"/>
      <c r="AT501" s="831"/>
      <c r="AU501" s="831"/>
      <c r="AV501" s="831"/>
      <c r="AW501" s="831"/>
      <c r="AX501" s="831"/>
      <c r="AY501" s="831"/>
      <c r="AZ501" s="831"/>
      <c r="BA501" s="831"/>
      <c r="BB501" s="831"/>
      <c r="BC501" s="831"/>
      <c r="BD501" s="831"/>
      <c r="BE501" s="831"/>
      <c r="BF501" s="831"/>
      <c r="BG501" s="831"/>
      <c r="BH501" s="831"/>
      <c r="BI501" s="831"/>
      <c r="BJ501" s="831"/>
      <c r="BK501" s="831"/>
      <c r="BL501" s="831"/>
      <c r="BM501" s="831"/>
      <c r="BN501" s="691"/>
    </row>
    <row r="502" spans="1:66" s="144" customFormat="1">
      <c r="A502" s="994"/>
      <c r="B502" s="994"/>
      <c r="C502" s="236"/>
      <c r="D502" s="236"/>
      <c r="E502" s="236"/>
      <c r="F502" s="371"/>
      <c r="G502" s="865">
        <v>1</v>
      </c>
      <c r="H502" s="859">
        <v>2030</v>
      </c>
      <c r="I502" s="866">
        <v>2030</v>
      </c>
      <c r="J502" s="866">
        <v>2030</v>
      </c>
      <c r="K502" s="621" t="s">
        <v>306</v>
      </c>
      <c r="L502" s="1081">
        <v>603457.5693742123</v>
      </c>
      <c r="M502" s="89">
        <v>603457.5693742123</v>
      </c>
      <c r="N502" s="89">
        <v>0</v>
      </c>
      <c r="O502" s="1082">
        <v>603457.5693742123</v>
      </c>
      <c r="P502" s="598">
        <v>603457.5693742123</v>
      </c>
      <c r="Q502" s="776">
        <v>376054.80645613768</v>
      </c>
      <c r="R502" s="776">
        <v>0</v>
      </c>
      <c r="S502" s="776">
        <v>0</v>
      </c>
      <c r="T502" s="533">
        <v>0</v>
      </c>
      <c r="U502" s="1086">
        <v>0</v>
      </c>
      <c r="V502" s="8">
        <v>4166.666666666667</v>
      </c>
      <c r="W502" s="1084"/>
      <c r="X502" s="8">
        <v>397003.33333333378</v>
      </c>
      <c r="Y502" s="8"/>
      <c r="Z502" s="8">
        <v>0</v>
      </c>
      <c r="AA502" s="8">
        <v>0</v>
      </c>
      <c r="AB502" s="1130">
        <v>0</v>
      </c>
      <c r="AC502" s="8">
        <v>0</v>
      </c>
      <c r="AD502" s="1130">
        <v>0</v>
      </c>
      <c r="AE502" s="8">
        <v>0</v>
      </c>
      <c r="AF502" s="1130">
        <v>0</v>
      </c>
      <c r="AG502" s="1130">
        <v>123.1053441523393</v>
      </c>
      <c r="AH502" s="1130">
        <v>123.67427024254714</v>
      </c>
      <c r="AI502" s="89">
        <v>0</v>
      </c>
      <c r="AJ502" s="8">
        <v>0</v>
      </c>
      <c r="AK502" s="1130">
        <v>144.82981664981094</v>
      </c>
      <c r="AL502" s="8">
        <v>603457.5693742123</v>
      </c>
      <c r="AM502" s="1081">
        <v>603457.5693742123</v>
      </c>
      <c r="AN502" s="89">
        <v>603457.5693742123</v>
      </c>
      <c r="AO502" s="89"/>
      <c r="AP502" s="1082">
        <v>603457.5693742123</v>
      </c>
      <c r="AQ502" s="831"/>
      <c r="AR502" s="831"/>
      <c r="AS502" s="831"/>
      <c r="AT502" s="831"/>
      <c r="AU502" s="831"/>
      <c r="AV502" s="831"/>
      <c r="AW502" s="831"/>
      <c r="AX502" s="831"/>
      <c r="AY502" s="831"/>
      <c r="AZ502" s="831"/>
      <c r="BA502" s="831"/>
      <c r="BB502" s="831"/>
      <c r="BC502" s="831"/>
      <c r="BD502" s="831"/>
      <c r="BE502" s="831"/>
      <c r="BF502" s="831"/>
      <c r="BG502" s="831"/>
      <c r="BH502" s="831"/>
      <c r="BI502" s="831"/>
      <c r="BJ502" s="831"/>
      <c r="BK502" s="831"/>
      <c r="BL502" s="831"/>
      <c r="BM502" s="831"/>
      <c r="BN502" s="691"/>
    </row>
    <row r="503" spans="1:66" s="144" customFormat="1">
      <c r="A503" s="994"/>
      <c r="B503" s="994"/>
      <c r="C503" s="236"/>
      <c r="D503" s="236"/>
      <c r="E503" s="236"/>
      <c r="F503" s="371"/>
      <c r="G503" s="865">
        <v>2</v>
      </c>
      <c r="H503" s="859">
        <v>2030</v>
      </c>
      <c r="I503" s="866">
        <v>2030</v>
      </c>
      <c r="J503" s="866">
        <v>2030</v>
      </c>
      <c r="K503" s="621" t="s">
        <v>306</v>
      </c>
      <c r="L503" s="1081">
        <v>603457.5693742123</v>
      </c>
      <c r="M503" s="89">
        <v>603457.5693742123</v>
      </c>
      <c r="N503" s="89">
        <v>0</v>
      </c>
      <c r="O503" s="1082">
        <v>603457.5693742123</v>
      </c>
      <c r="P503" s="598">
        <v>603457.5693742123</v>
      </c>
      <c r="Q503" s="776">
        <v>376054.80645613768</v>
      </c>
      <c r="R503" s="776">
        <v>0</v>
      </c>
      <c r="S503" s="776">
        <v>0</v>
      </c>
      <c r="T503" s="533">
        <v>0</v>
      </c>
      <c r="U503" s="1086">
        <v>0</v>
      </c>
      <c r="V503" s="8">
        <v>4166.666666666667</v>
      </c>
      <c r="W503" s="1084"/>
      <c r="X503" s="8">
        <v>392836.66666666709</v>
      </c>
      <c r="Y503" s="8"/>
      <c r="Z503" s="8">
        <v>0</v>
      </c>
      <c r="AA503" s="8">
        <v>0</v>
      </c>
      <c r="AB503" s="1130">
        <v>0</v>
      </c>
      <c r="AC503" s="8">
        <v>0</v>
      </c>
      <c r="AD503" s="1130">
        <v>0</v>
      </c>
      <c r="AE503" s="8">
        <v>0</v>
      </c>
      <c r="AF503" s="1130">
        <v>0</v>
      </c>
      <c r="AG503" s="1130">
        <v>123.1053441523393</v>
      </c>
      <c r="AH503" s="1130">
        <v>123.67427024254714</v>
      </c>
      <c r="AI503" s="89">
        <v>0</v>
      </c>
      <c r="AJ503" s="8">
        <v>0</v>
      </c>
      <c r="AK503" s="1130">
        <v>144.82981664981094</v>
      </c>
      <c r="AL503" s="8">
        <v>603457.5693742123</v>
      </c>
      <c r="AM503" s="1081">
        <v>603457.5693742123</v>
      </c>
      <c r="AN503" s="89">
        <v>603457.5693742123</v>
      </c>
      <c r="AO503" s="89"/>
      <c r="AP503" s="1082">
        <v>603457.5693742123</v>
      </c>
      <c r="AQ503" s="831"/>
      <c r="AR503" s="831"/>
      <c r="AS503" s="831"/>
      <c r="AT503" s="831"/>
      <c r="AU503" s="831"/>
      <c r="AV503" s="831"/>
      <c r="AW503" s="831"/>
      <c r="AX503" s="831"/>
      <c r="AY503" s="831"/>
      <c r="AZ503" s="831"/>
      <c r="BA503" s="831"/>
      <c r="BB503" s="831"/>
      <c r="BC503" s="831"/>
      <c r="BD503" s="831"/>
      <c r="BE503" s="831"/>
      <c r="BF503" s="831"/>
      <c r="BG503" s="831"/>
      <c r="BH503" s="831"/>
      <c r="BI503" s="831"/>
      <c r="BJ503" s="831"/>
      <c r="BK503" s="831"/>
      <c r="BL503" s="831"/>
      <c r="BM503" s="831"/>
      <c r="BN503" s="691"/>
    </row>
    <row r="504" spans="1:66" s="144" customFormat="1">
      <c r="A504" s="994"/>
      <c r="B504" s="994"/>
      <c r="C504" s="236"/>
      <c r="D504" s="236"/>
      <c r="E504" s="236"/>
      <c r="F504" s="371"/>
      <c r="G504" s="865">
        <v>3</v>
      </c>
      <c r="H504" s="859">
        <v>2030</v>
      </c>
      <c r="I504" s="866">
        <v>2030</v>
      </c>
      <c r="J504" s="866">
        <v>2030</v>
      </c>
      <c r="K504" s="621" t="s">
        <v>306</v>
      </c>
      <c r="L504" s="1081">
        <v>603457.5693742123</v>
      </c>
      <c r="M504" s="89">
        <v>603457.5693742123</v>
      </c>
      <c r="N504" s="89">
        <v>0</v>
      </c>
      <c r="O504" s="1082">
        <v>603457.5693742123</v>
      </c>
      <c r="P504" s="598">
        <v>603457.5693742123</v>
      </c>
      <c r="Q504" s="776">
        <v>376054.80645613768</v>
      </c>
      <c r="R504" s="776">
        <v>0</v>
      </c>
      <c r="S504" s="776">
        <v>0</v>
      </c>
      <c r="T504" s="533">
        <v>0</v>
      </c>
      <c r="U504" s="1086">
        <v>0</v>
      </c>
      <c r="V504" s="8">
        <v>4166.666666666667</v>
      </c>
      <c r="W504" s="1084"/>
      <c r="X504" s="8">
        <v>388670.00000000041</v>
      </c>
      <c r="Y504" s="8"/>
      <c r="Z504" s="8">
        <v>0</v>
      </c>
      <c r="AA504" s="8">
        <v>0</v>
      </c>
      <c r="AB504" s="1130">
        <v>0</v>
      </c>
      <c r="AC504" s="8">
        <v>0</v>
      </c>
      <c r="AD504" s="1130">
        <v>0</v>
      </c>
      <c r="AE504" s="8">
        <v>0</v>
      </c>
      <c r="AF504" s="1130">
        <v>0</v>
      </c>
      <c r="AG504" s="1130">
        <v>123.1053441523393</v>
      </c>
      <c r="AH504" s="1130">
        <v>123.67427024254714</v>
      </c>
      <c r="AI504" s="89">
        <v>0</v>
      </c>
      <c r="AJ504" s="8">
        <v>0</v>
      </c>
      <c r="AK504" s="1130">
        <v>144.82981664981094</v>
      </c>
      <c r="AL504" s="8">
        <v>603457.5693742123</v>
      </c>
      <c r="AM504" s="1081">
        <v>603457.5693742123</v>
      </c>
      <c r="AN504" s="89">
        <v>603457.5693742123</v>
      </c>
      <c r="AO504" s="89"/>
      <c r="AP504" s="1082">
        <v>603457.5693742123</v>
      </c>
      <c r="AQ504" s="831"/>
      <c r="AR504" s="831"/>
      <c r="AS504" s="831"/>
      <c r="AT504" s="831"/>
      <c r="AU504" s="831"/>
      <c r="AV504" s="831"/>
      <c r="AW504" s="831"/>
      <c r="AX504" s="831"/>
      <c r="AY504" s="831"/>
      <c r="AZ504" s="831"/>
      <c r="BA504" s="831"/>
      <c r="BB504" s="831"/>
      <c r="BC504" s="831"/>
      <c r="BD504" s="831"/>
      <c r="BE504" s="831"/>
      <c r="BF504" s="831"/>
      <c r="BG504" s="831"/>
      <c r="BH504" s="831"/>
      <c r="BI504" s="831"/>
      <c r="BJ504" s="831"/>
      <c r="BK504" s="831"/>
      <c r="BL504" s="831"/>
      <c r="BM504" s="831"/>
      <c r="BN504" s="691"/>
    </row>
    <row r="505" spans="1:66" s="144" customFormat="1">
      <c r="A505" s="994"/>
      <c r="B505" s="994"/>
      <c r="C505" s="236"/>
      <c r="D505" s="236"/>
      <c r="E505" s="236"/>
      <c r="F505" s="371"/>
      <c r="G505" s="865">
        <v>4</v>
      </c>
      <c r="H505" s="859">
        <v>2030</v>
      </c>
      <c r="I505" s="866">
        <v>2030</v>
      </c>
      <c r="J505" s="866">
        <v>2031</v>
      </c>
      <c r="K505" s="621" t="s">
        <v>306</v>
      </c>
      <c r="L505" s="1081">
        <v>603457.5693742123</v>
      </c>
      <c r="M505" s="89">
        <v>603457.5693742123</v>
      </c>
      <c r="N505" s="89">
        <v>0</v>
      </c>
      <c r="O505" s="1082">
        <v>603457.5693742123</v>
      </c>
      <c r="P505" s="598">
        <v>603457.5693742123</v>
      </c>
      <c r="Q505" s="776">
        <v>365101.75384091039</v>
      </c>
      <c r="R505" s="776">
        <v>0</v>
      </c>
      <c r="S505" s="776">
        <v>0</v>
      </c>
      <c r="T505" s="533">
        <v>0</v>
      </c>
      <c r="U505" s="1086">
        <v>0</v>
      </c>
      <c r="V505" s="8">
        <v>4166.666666666667</v>
      </c>
      <c r="W505" s="1084"/>
      <c r="X505" s="8">
        <v>384503.33333333372</v>
      </c>
      <c r="Y505" s="8"/>
      <c r="Z505" s="8">
        <v>0</v>
      </c>
      <c r="AA505" s="8">
        <v>0</v>
      </c>
      <c r="AB505" s="1130">
        <v>0</v>
      </c>
      <c r="AC505" s="8">
        <v>0</v>
      </c>
      <c r="AD505" s="1130">
        <v>0</v>
      </c>
      <c r="AE505" s="8">
        <v>0</v>
      </c>
      <c r="AF505" s="1130">
        <v>0</v>
      </c>
      <c r="AG505" s="1130">
        <v>123.1053441523393</v>
      </c>
      <c r="AH505" s="1130">
        <v>123.67427024254714</v>
      </c>
      <c r="AI505" s="89">
        <v>0</v>
      </c>
      <c r="AJ505" s="8">
        <v>0</v>
      </c>
      <c r="AK505" s="1130">
        <v>144.82981664981094</v>
      </c>
      <c r="AL505" s="8">
        <v>603457.5693742123</v>
      </c>
      <c r="AM505" s="1081">
        <v>603457.5693742123</v>
      </c>
      <c r="AN505" s="89">
        <v>603457.5693742123</v>
      </c>
      <c r="AO505" s="89"/>
      <c r="AP505" s="1082">
        <v>603457.5693742123</v>
      </c>
      <c r="AQ505" s="831"/>
      <c r="AR505" s="831"/>
      <c r="AS505" s="831"/>
      <c r="AT505" s="831"/>
      <c r="AU505" s="831"/>
      <c r="AV505" s="831"/>
      <c r="AW505" s="831"/>
      <c r="AX505" s="831"/>
      <c r="AY505" s="831"/>
      <c r="AZ505" s="831"/>
      <c r="BA505" s="831"/>
      <c r="BB505" s="831"/>
      <c r="BC505" s="831"/>
      <c r="BD505" s="831"/>
      <c r="BE505" s="831"/>
      <c r="BF505" s="831"/>
      <c r="BG505" s="831"/>
      <c r="BH505" s="831"/>
      <c r="BI505" s="831"/>
      <c r="BJ505" s="831"/>
      <c r="BK505" s="831"/>
      <c r="BL505" s="831"/>
      <c r="BM505" s="831"/>
      <c r="BN505" s="691"/>
    </row>
    <row r="506" spans="1:66" s="144" customFormat="1">
      <c r="A506" s="994"/>
      <c r="B506" s="994"/>
      <c r="C506" s="236"/>
      <c r="D506" s="236"/>
      <c r="E506" s="236"/>
      <c r="F506" s="371"/>
      <c r="G506" s="865">
        <v>5</v>
      </c>
      <c r="H506" s="859">
        <v>2030</v>
      </c>
      <c r="I506" s="866">
        <v>2030</v>
      </c>
      <c r="J506" s="866">
        <v>2031</v>
      </c>
      <c r="K506" s="621" t="s">
        <v>306</v>
      </c>
      <c r="L506" s="1081">
        <v>603457.5693742123</v>
      </c>
      <c r="M506" s="89">
        <v>603457.5693742123</v>
      </c>
      <c r="N506" s="89">
        <v>0</v>
      </c>
      <c r="O506" s="1082">
        <v>603457.5693742123</v>
      </c>
      <c r="P506" s="598">
        <v>603457.5693742123</v>
      </c>
      <c r="Q506" s="776">
        <v>365101.75384091039</v>
      </c>
      <c r="R506" s="776">
        <v>0</v>
      </c>
      <c r="S506" s="776">
        <v>0</v>
      </c>
      <c r="T506" s="533">
        <v>0</v>
      </c>
      <c r="U506" s="1086">
        <v>0</v>
      </c>
      <c r="V506" s="8">
        <v>4166.666666666667</v>
      </c>
      <c r="W506" s="1084"/>
      <c r="X506" s="8">
        <v>380336.66666666704</v>
      </c>
      <c r="Y506" s="8"/>
      <c r="Z506" s="8">
        <v>0</v>
      </c>
      <c r="AA506" s="8">
        <v>0</v>
      </c>
      <c r="AB506" s="1130">
        <v>0</v>
      </c>
      <c r="AC506" s="8">
        <v>0</v>
      </c>
      <c r="AD506" s="1130">
        <v>0</v>
      </c>
      <c r="AE506" s="8">
        <v>0</v>
      </c>
      <c r="AF506" s="1130">
        <v>0</v>
      </c>
      <c r="AG506" s="1130">
        <v>123.1053441523393</v>
      </c>
      <c r="AH506" s="1130">
        <v>123.67427024254714</v>
      </c>
      <c r="AI506" s="89">
        <v>0</v>
      </c>
      <c r="AJ506" s="8">
        <v>0</v>
      </c>
      <c r="AK506" s="1130">
        <v>144.82981664981094</v>
      </c>
      <c r="AL506" s="8">
        <v>603457.5693742123</v>
      </c>
      <c r="AM506" s="1081">
        <v>603457.5693742123</v>
      </c>
      <c r="AN506" s="89">
        <v>603457.5693742123</v>
      </c>
      <c r="AO506" s="89"/>
      <c r="AP506" s="1082">
        <v>603457.5693742123</v>
      </c>
      <c r="AQ506" s="831"/>
      <c r="AR506" s="831"/>
      <c r="AS506" s="831"/>
      <c r="AT506" s="831"/>
      <c r="AU506" s="831"/>
      <c r="AV506" s="831"/>
      <c r="AW506" s="831"/>
      <c r="AX506" s="831"/>
      <c r="AY506" s="831"/>
      <c r="AZ506" s="831"/>
      <c r="BA506" s="831"/>
      <c r="BB506" s="831"/>
      <c r="BC506" s="831"/>
      <c r="BD506" s="831"/>
      <c r="BE506" s="831"/>
      <c r="BF506" s="831"/>
      <c r="BG506" s="831"/>
      <c r="BH506" s="831"/>
      <c r="BI506" s="831"/>
      <c r="BJ506" s="831"/>
      <c r="BK506" s="831"/>
      <c r="BL506" s="831"/>
      <c r="BM506" s="831"/>
      <c r="BN506" s="691"/>
    </row>
    <row r="507" spans="1:66" s="144" customFormat="1">
      <c r="A507" s="994"/>
      <c r="B507" s="994"/>
      <c r="C507" s="236"/>
      <c r="D507" s="236"/>
      <c r="E507" s="236"/>
      <c r="F507" s="371"/>
      <c r="G507" s="865">
        <v>6</v>
      </c>
      <c r="H507" s="859">
        <v>2030</v>
      </c>
      <c r="I507" s="866">
        <v>2030</v>
      </c>
      <c r="J507" s="866">
        <v>2031</v>
      </c>
      <c r="K507" s="621" t="s">
        <v>306</v>
      </c>
      <c r="L507" s="1081">
        <v>603457.5693742123</v>
      </c>
      <c r="M507" s="89">
        <v>603457.5693742123</v>
      </c>
      <c r="N507" s="89">
        <v>0</v>
      </c>
      <c r="O507" s="1082">
        <v>603457.5693742123</v>
      </c>
      <c r="P507" s="598">
        <v>603457.5693742123</v>
      </c>
      <c r="Q507" s="776">
        <v>365101.75384091039</v>
      </c>
      <c r="R507" s="776">
        <v>0</v>
      </c>
      <c r="S507" s="776">
        <v>0</v>
      </c>
      <c r="T507" s="533">
        <v>0</v>
      </c>
      <c r="U507" s="1086">
        <v>0</v>
      </c>
      <c r="V507" s="8">
        <v>4166.666666666667</v>
      </c>
      <c r="W507" s="1084"/>
      <c r="X507" s="8">
        <v>376170.00000000035</v>
      </c>
      <c r="Y507" s="8"/>
      <c r="Z507" s="8">
        <v>0</v>
      </c>
      <c r="AA507" s="8">
        <v>0</v>
      </c>
      <c r="AB507" s="1130">
        <v>0</v>
      </c>
      <c r="AC507" s="8">
        <v>0</v>
      </c>
      <c r="AD507" s="1130">
        <v>0</v>
      </c>
      <c r="AE507" s="8">
        <v>0</v>
      </c>
      <c r="AF507" s="1130">
        <v>0</v>
      </c>
      <c r="AG507" s="1130">
        <v>123.1053441523393</v>
      </c>
      <c r="AH507" s="1130">
        <v>123.67427024254714</v>
      </c>
      <c r="AI507" s="89">
        <v>0</v>
      </c>
      <c r="AJ507" s="8">
        <v>0</v>
      </c>
      <c r="AK507" s="1130">
        <v>144.82981664981094</v>
      </c>
      <c r="AL507" s="8">
        <v>603457.5693742123</v>
      </c>
      <c r="AM507" s="1081">
        <v>603457.5693742123</v>
      </c>
      <c r="AN507" s="89">
        <v>603457.5693742123</v>
      </c>
      <c r="AO507" s="89"/>
      <c r="AP507" s="1082">
        <v>603457.5693742123</v>
      </c>
      <c r="AQ507" s="831"/>
      <c r="AR507" s="831"/>
      <c r="AS507" s="831"/>
      <c r="AT507" s="831"/>
      <c r="AU507" s="831"/>
      <c r="AV507" s="831"/>
      <c r="AW507" s="831"/>
      <c r="AX507" s="831"/>
      <c r="AY507" s="831"/>
      <c r="AZ507" s="831"/>
      <c r="BA507" s="831"/>
      <c r="BB507" s="831"/>
      <c r="BC507" s="831"/>
      <c r="BD507" s="831"/>
      <c r="BE507" s="831"/>
      <c r="BF507" s="831"/>
      <c r="BG507" s="831"/>
      <c r="BH507" s="831"/>
      <c r="BI507" s="831"/>
      <c r="BJ507" s="831"/>
      <c r="BK507" s="831"/>
      <c r="BL507" s="831"/>
      <c r="BM507" s="831"/>
      <c r="BN507" s="691"/>
    </row>
    <row r="508" spans="1:66" s="144" customFormat="1">
      <c r="A508" s="994"/>
      <c r="B508" s="994"/>
      <c r="C508" s="236"/>
      <c r="D508" s="236"/>
      <c r="E508" s="236"/>
      <c r="F508" s="371"/>
      <c r="G508" s="865">
        <v>7</v>
      </c>
      <c r="H508" s="859">
        <v>2030</v>
      </c>
      <c r="I508" s="866">
        <v>2031</v>
      </c>
      <c r="J508" s="866">
        <v>2031</v>
      </c>
      <c r="K508" s="621" t="s">
        <v>306</v>
      </c>
      <c r="L508" s="1081">
        <v>618544.00860856753</v>
      </c>
      <c r="M508" s="89">
        <v>618544.00860856753</v>
      </c>
      <c r="N508" s="89">
        <v>0</v>
      </c>
      <c r="O508" s="1082">
        <v>618544.00860856753</v>
      </c>
      <c r="P508" s="598">
        <v>618544.00860856753</v>
      </c>
      <c r="Q508" s="776">
        <v>374229.29768693307</v>
      </c>
      <c r="R508" s="776">
        <v>0</v>
      </c>
      <c r="S508" s="776">
        <v>0</v>
      </c>
      <c r="T508" s="533">
        <v>0</v>
      </c>
      <c r="U508" s="1086">
        <v>0</v>
      </c>
      <c r="V508" s="8">
        <v>4166.666666666667</v>
      </c>
      <c r="W508" s="1084"/>
      <c r="X508" s="8">
        <v>372003.33333333366</v>
      </c>
      <c r="Y508" s="8"/>
      <c r="Z508" s="8">
        <v>0</v>
      </c>
      <c r="AA508" s="8">
        <v>0</v>
      </c>
      <c r="AB508" s="1130">
        <v>0</v>
      </c>
      <c r="AC508" s="8">
        <v>0</v>
      </c>
      <c r="AD508" s="1130">
        <v>0</v>
      </c>
      <c r="AE508" s="8">
        <v>0</v>
      </c>
      <c r="AF508" s="1130">
        <v>0</v>
      </c>
      <c r="AG508" s="1130">
        <v>126.18297775614776</v>
      </c>
      <c r="AH508" s="1130">
        <v>126.805099299508</v>
      </c>
      <c r="AI508" s="89">
        <v>0</v>
      </c>
      <c r="AJ508" s="8">
        <v>0</v>
      </c>
      <c r="AK508" s="1130">
        <v>148.45056206605619</v>
      </c>
      <c r="AL508" s="8">
        <v>618544.00860856753</v>
      </c>
      <c r="AM508" s="1081">
        <v>618544.00860856753</v>
      </c>
      <c r="AN508" s="89">
        <v>618544.00860856753</v>
      </c>
      <c r="AO508" s="89"/>
      <c r="AP508" s="1082">
        <v>618544.00860856753</v>
      </c>
      <c r="AQ508" s="831"/>
      <c r="AR508" s="831"/>
      <c r="AS508" s="831"/>
      <c r="AT508" s="831"/>
      <c r="AU508" s="831"/>
      <c r="AV508" s="831"/>
      <c r="AW508" s="831"/>
      <c r="AX508" s="831"/>
      <c r="AY508" s="831"/>
      <c r="AZ508" s="831"/>
      <c r="BA508" s="831"/>
      <c r="BB508" s="831"/>
      <c r="BC508" s="831"/>
      <c r="BD508" s="831"/>
      <c r="BE508" s="831"/>
      <c r="BF508" s="831"/>
      <c r="BG508" s="831"/>
      <c r="BH508" s="831"/>
      <c r="BI508" s="831"/>
      <c r="BJ508" s="831"/>
      <c r="BK508" s="831"/>
      <c r="BL508" s="831"/>
      <c r="BM508" s="831"/>
      <c r="BN508" s="691"/>
    </row>
    <row r="509" spans="1:66" s="144" customFormat="1">
      <c r="A509" s="994"/>
      <c r="B509" s="994"/>
      <c r="C509" s="236"/>
      <c r="D509" s="236"/>
      <c r="E509" s="236"/>
      <c r="F509" s="371"/>
      <c r="G509" s="865">
        <v>8</v>
      </c>
      <c r="H509" s="859">
        <v>2030</v>
      </c>
      <c r="I509" s="866">
        <v>2031</v>
      </c>
      <c r="J509" s="866">
        <v>2031</v>
      </c>
      <c r="K509" s="621" t="s">
        <v>306</v>
      </c>
      <c r="L509" s="1081">
        <v>618544.00860856753</v>
      </c>
      <c r="M509" s="89">
        <v>618544.00860856753</v>
      </c>
      <c r="N509" s="89">
        <v>0</v>
      </c>
      <c r="O509" s="1082">
        <v>618544.00860856753</v>
      </c>
      <c r="P509" s="598">
        <v>618544.00860856753</v>
      </c>
      <c r="Q509" s="776">
        <v>374229.29768693307</v>
      </c>
      <c r="R509" s="776">
        <v>0</v>
      </c>
      <c r="S509" s="776">
        <v>0</v>
      </c>
      <c r="T509" s="533">
        <v>0</v>
      </c>
      <c r="U509" s="1086">
        <v>0</v>
      </c>
      <c r="V509" s="8">
        <v>4166.666666666667</v>
      </c>
      <c r="W509" s="1084"/>
      <c r="X509" s="8">
        <v>367836.66666666698</v>
      </c>
      <c r="Y509" s="8"/>
      <c r="Z509" s="8">
        <v>0</v>
      </c>
      <c r="AA509" s="8">
        <v>0</v>
      </c>
      <c r="AB509" s="1130">
        <v>0</v>
      </c>
      <c r="AC509" s="8">
        <v>0</v>
      </c>
      <c r="AD509" s="1130">
        <v>0</v>
      </c>
      <c r="AE509" s="8">
        <v>0</v>
      </c>
      <c r="AF509" s="1130">
        <v>0</v>
      </c>
      <c r="AG509" s="1130">
        <v>126.18297775614776</v>
      </c>
      <c r="AH509" s="1130">
        <v>126.805099299508</v>
      </c>
      <c r="AI509" s="89">
        <v>0</v>
      </c>
      <c r="AJ509" s="8">
        <v>0</v>
      </c>
      <c r="AK509" s="1130">
        <v>148.45056206605619</v>
      </c>
      <c r="AL509" s="8">
        <v>618544.00860856753</v>
      </c>
      <c r="AM509" s="1081">
        <v>618544.00860856753</v>
      </c>
      <c r="AN509" s="89">
        <v>618544.00860856753</v>
      </c>
      <c r="AO509" s="89"/>
      <c r="AP509" s="1082">
        <v>618544.00860856753</v>
      </c>
      <c r="AQ509" s="831"/>
      <c r="AR509" s="831"/>
      <c r="AS509" s="831"/>
      <c r="AT509" s="831"/>
      <c r="AU509" s="831"/>
      <c r="AV509" s="831"/>
      <c r="AW509" s="831"/>
      <c r="AX509" s="831"/>
      <c r="AY509" s="831"/>
      <c r="AZ509" s="831"/>
      <c r="BA509" s="831"/>
      <c r="BB509" s="831"/>
      <c r="BC509" s="831"/>
      <c r="BD509" s="831"/>
      <c r="BE509" s="831"/>
      <c r="BF509" s="831"/>
      <c r="BG509" s="831"/>
      <c r="BH509" s="831"/>
      <c r="BI509" s="831"/>
      <c r="BJ509" s="831"/>
      <c r="BK509" s="831"/>
      <c r="BL509" s="831"/>
      <c r="BM509" s="831"/>
      <c r="BN509" s="691"/>
    </row>
    <row r="510" spans="1:66" s="144" customFormat="1">
      <c r="A510" s="994"/>
      <c r="B510" s="994"/>
      <c r="C510" s="236"/>
      <c r="D510" s="236"/>
      <c r="E510" s="236"/>
      <c r="F510" s="371"/>
      <c r="G510" s="865">
        <v>9</v>
      </c>
      <c r="H510" s="859">
        <v>2030</v>
      </c>
      <c r="I510" s="866">
        <v>2031</v>
      </c>
      <c r="J510" s="866">
        <v>2031</v>
      </c>
      <c r="K510" s="621" t="s">
        <v>306</v>
      </c>
      <c r="L510" s="1081">
        <v>618544.00860856753</v>
      </c>
      <c r="M510" s="89">
        <v>618544.00860856753</v>
      </c>
      <c r="N510" s="89">
        <v>0</v>
      </c>
      <c r="O510" s="1082">
        <v>618544.00860856753</v>
      </c>
      <c r="P510" s="598">
        <v>618544.00860856753</v>
      </c>
      <c r="Q510" s="776">
        <v>374229.29768693307</v>
      </c>
      <c r="R510" s="776">
        <v>0</v>
      </c>
      <c r="S510" s="776">
        <v>0</v>
      </c>
      <c r="T510" s="533">
        <v>0</v>
      </c>
      <c r="U510" s="1086">
        <v>0</v>
      </c>
      <c r="V510" s="8">
        <v>4166.666666666667</v>
      </c>
      <c r="W510" s="1084"/>
      <c r="X510" s="8">
        <v>363670.00000000029</v>
      </c>
      <c r="Y510" s="8"/>
      <c r="Z510" s="8">
        <v>0</v>
      </c>
      <c r="AA510" s="8">
        <v>0</v>
      </c>
      <c r="AB510" s="1130">
        <v>0</v>
      </c>
      <c r="AC510" s="8">
        <v>0</v>
      </c>
      <c r="AD510" s="1130">
        <v>0</v>
      </c>
      <c r="AE510" s="8">
        <v>0</v>
      </c>
      <c r="AF510" s="1130">
        <v>0</v>
      </c>
      <c r="AG510" s="1130">
        <v>126.18297775614776</v>
      </c>
      <c r="AH510" s="1130">
        <v>126.805099299508</v>
      </c>
      <c r="AI510" s="89">
        <v>0</v>
      </c>
      <c r="AJ510" s="8">
        <v>0</v>
      </c>
      <c r="AK510" s="1130">
        <v>148.45056206605619</v>
      </c>
      <c r="AL510" s="8">
        <v>618544.00860856753</v>
      </c>
      <c r="AM510" s="1081">
        <v>618544.00860856753</v>
      </c>
      <c r="AN510" s="89">
        <v>618544.00860856753</v>
      </c>
      <c r="AO510" s="89"/>
      <c r="AP510" s="1082">
        <v>618544.00860856753</v>
      </c>
      <c r="AQ510" s="831"/>
      <c r="AR510" s="831"/>
      <c r="AS510" s="831"/>
      <c r="AT510" s="831"/>
      <c r="AU510" s="831"/>
      <c r="AV510" s="831"/>
      <c r="AW510" s="831"/>
      <c r="AX510" s="831"/>
      <c r="AY510" s="831"/>
      <c r="AZ510" s="831"/>
      <c r="BA510" s="831"/>
      <c r="BB510" s="831"/>
      <c r="BC510" s="831"/>
      <c r="BD510" s="831"/>
      <c r="BE510" s="831"/>
      <c r="BF510" s="831"/>
      <c r="BG510" s="831"/>
      <c r="BH510" s="831"/>
      <c r="BI510" s="831"/>
      <c r="BJ510" s="831"/>
      <c r="BK510" s="831"/>
      <c r="BL510" s="831"/>
      <c r="BM510" s="831"/>
      <c r="BN510" s="691"/>
    </row>
    <row r="511" spans="1:66" s="144" customFormat="1">
      <c r="A511" s="994"/>
      <c r="B511" s="994"/>
      <c r="C511" s="236"/>
      <c r="D511" s="236"/>
      <c r="E511" s="236"/>
      <c r="F511" s="371"/>
      <c r="G511" s="865">
        <v>10</v>
      </c>
      <c r="H511" s="859">
        <v>2030</v>
      </c>
      <c r="I511" s="866">
        <v>2031</v>
      </c>
      <c r="J511" s="866">
        <v>2031</v>
      </c>
      <c r="K511" s="621" t="s">
        <v>306</v>
      </c>
      <c r="L511" s="1081">
        <v>618544.00860856753</v>
      </c>
      <c r="M511" s="89">
        <v>618544.00860856753</v>
      </c>
      <c r="N511" s="89">
        <v>0</v>
      </c>
      <c r="O511" s="1082">
        <v>618544.00860856753</v>
      </c>
      <c r="P511" s="598">
        <v>618544.00860856753</v>
      </c>
      <c r="Q511" s="776">
        <v>374229.29768693307</v>
      </c>
      <c r="R511" s="776">
        <v>0</v>
      </c>
      <c r="S511" s="776">
        <v>0</v>
      </c>
      <c r="T511" s="533">
        <v>0</v>
      </c>
      <c r="U511" s="1086">
        <v>0</v>
      </c>
      <c r="V511" s="8">
        <v>4166.666666666667</v>
      </c>
      <c r="W511" s="1084"/>
      <c r="X511" s="8">
        <v>359503.3333333336</v>
      </c>
      <c r="Y511" s="8"/>
      <c r="Z511" s="8">
        <v>0</v>
      </c>
      <c r="AA511" s="8">
        <v>0</v>
      </c>
      <c r="AB511" s="1130">
        <v>0</v>
      </c>
      <c r="AC511" s="8">
        <v>0</v>
      </c>
      <c r="AD511" s="1130">
        <v>0</v>
      </c>
      <c r="AE511" s="8">
        <v>0</v>
      </c>
      <c r="AF511" s="1130">
        <v>0</v>
      </c>
      <c r="AG511" s="1130">
        <v>126.18297775614776</v>
      </c>
      <c r="AH511" s="1130">
        <v>126.805099299508</v>
      </c>
      <c r="AI511" s="89">
        <v>0</v>
      </c>
      <c r="AJ511" s="8">
        <v>0</v>
      </c>
      <c r="AK511" s="1130">
        <v>148.45056206605619</v>
      </c>
      <c r="AL511" s="8">
        <v>618544.00860856753</v>
      </c>
      <c r="AM511" s="1081">
        <v>618544.00860856753</v>
      </c>
      <c r="AN511" s="89">
        <v>618544.00860856753</v>
      </c>
      <c r="AO511" s="89"/>
      <c r="AP511" s="1082">
        <v>618544.00860856753</v>
      </c>
      <c r="AQ511" s="831"/>
      <c r="AR511" s="831"/>
      <c r="AS511" s="831"/>
      <c r="AT511" s="831"/>
      <c r="AU511" s="831"/>
      <c r="AV511" s="831"/>
      <c r="AW511" s="831"/>
      <c r="AX511" s="831"/>
      <c r="AY511" s="831"/>
      <c r="AZ511" s="831"/>
      <c r="BA511" s="831"/>
      <c r="BB511" s="831"/>
      <c r="BC511" s="831"/>
      <c r="BD511" s="831"/>
      <c r="BE511" s="831"/>
      <c r="BF511" s="831"/>
      <c r="BG511" s="831"/>
      <c r="BH511" s="831"/>
      <c r="BI511" s="831"/>
      <c r="BJ511" s="831"/>
      <c r="BK511" s="831"/>
      <c r="BL511" s="831"/>
      <c r="BM511" s="831"/>
      <c r="BN511" s="691"/>
    </row>
    <row r="512" spans="1:66" s="144" customFormat="1">
      <c r="A512" s="994"/>
      <c r="B512" s="994"/>
      <c r="C512" s="236"/>
      <c r="D512" s="236"/>
      <c r="E512" s="236"/>
      <c r="F512" s="371"/>
      <c r="G512" s="865">
        <v>11</v>
      </c>
      <c r="H512" s="859">
        <v>2030</v>
      </c>
      <c r="I512" s="866">
        <v>2031</v>
      </c>
      <c r="J512" s="866">
        <v>2031</v>
      </c>
      <c r="K512" s="621" t="s">
        <v>306</v>
      </c>
      <c r="L512" s="1081">
        <v>618544.00860856753</v>
      </c>
      <c r="M512" s="89">
        <v>618544.00860856753</v>
      </c>
      <c r="N512" s="89">
        <v>0</v>
      </c>
      <c r="O512" s="1082">
        <v>618544.00860856753</v>
      </c>
      <c r="P512" s="598">
        <v>618544.00860856753</v>
      </c>
      <c r="Q512" s="776">
        <v>374229.29768693307</v>
      </c>
      <c r="R512" s="776">
        <v>0</v>
      </c>
      <c r="S512" s="776">
        <v>0</v>
      </c>
      <c r="T512" s="533">
        <v>0</v>
      </c>
      <c r="U512" s="1086">
        <v>0</v>
      </c>
      <c r="V512" s="8">
        <v>4166.666666666667</v>
      </c>
      <c r="W512" s="1084"/>
      <c r="X512" s="8">
        <v>355336.66666666692</v>
      </c>
      <c r="Y512" s="8"/>
      <c r="Z512" s="8">
        <v>0</v>
      </c>
      <c r="AA512" s="8">
        <v>0</v>
      </c>
      <c r="AB512" s="1130">
        <v>0</v>
      </c>
      <c r="AC512" s="8">
        <v>0</v>
      </c>
      <c r="AD512" s="1130">
        <v>0</v>
      </c>
      <c r="AE512" s="8">
        <v>0</v>
      </c>
      <c r="AF512" s="1130">
        <v>0</v>
      </c>
      <c r="AG512" s="1130">
        <v>126.18297775614776</v>
      </c>
      <c r="AH512" s="1130">
        <v>126.805099299508</v>
      </c>
      <c r="AI512" s="89">
        <v>0</v>
      </c>
      <c r="AJ512" s="8">
        <v>0</v>
      </c>
      <c r="AK512" s="1130">
        <v>148.45056206605619</v>
      </c>
      <c r="AL512" s="8">
        <v>618544.00860856753</v>
      </c>
      <c r="AM512" s="1081">
        <v>618544.00860856753</v>
      </c>
      <c r="AN512" s="89">
        <v>618544.00860856753</v>
      </c>
      <c r="AO512" s="89"/>
      <c r="AP512" s="1082">
        <v>618544.00860856753</v>
      </c>
      <c r="AQ512" s="831"/>
      <c r="AR512" s="831"/>
      <c r="AS512" s="831"/>
      <c r="AT512" s="831"/>
      <c r="AU512" s="831"/>
      <c r="AV512" s="831"/>
      <c r="AW512" s="831"/>
      <c r="AX512" s="831"/>
      <c r="AY512" s="831"/>
      <c r="AZ512" s="831"/>
      <c r="BA512" s="831"/>
      <c r="BB512" s="831"/>
      <c r="BC512" s="831"/>
      <c r="BD512" s="831"/>
      <c r="BE512" s="831"/>
      <c r="BF512" s="831"/>
      <c r="BG512" s="831"/>
      <c r="BH512" s="831"/>
      <c r="BI512" s="831"/>
      <c r="BJ512" s="831"/>
      <c r="BK512" s="831"/>
      <c r="BL512" s="831"/>
      <c r="BM512" s="831"/>
      <c r="BN512" s="691"/>
    </row>
    <row r="513" spans="1:98" s="144" customFormat="1">
      <c r="A513" s="994"/>
      <c r="B513" s="994"/>
      <c r="C513" s="236"/>
      <c r="D513" s="236"/>
      <c r="E513" s="236"/>
      <c r="F513" s="371"/>
      <c r="G513" s="865">
        <v>12</v>
      </c>
      <c r="H513" s="859">
        <v>2030</v>
      </c>
      <c r="I513" s="866">
        <v>2031</v>
      </c>
      <c r="J513" s="866">
        <v>2031</v>
      </c>
      <c r="K513" s="621" t="s">
        <v>306</v>
      </c>
      <c r="L513" s="1081">
        <v>618544.00860856753</v>
      </c>
      <c r="M513" s="89">
        <v>618544.00860856753</v>
      </c>
      <c r="N513" s="89">
        <v>0</v>
      </c>
      <c r="O513" s="1082">
        <v>618544.00860856753</v>
      </c>
      <c r="P513" s="598">
        <v>618544.00860856753</v>
      </c>
      <c r="Q513" s="776">
        <v>374229.29768693307</v>
      </c>
      <c r="R513" s="776">
        <v>0</v>
      </c>
      <c r="S513" s="776">
        <v>0</v>
      </c>
      <c r="T513" s="533">
        <v>0</v>
      </c>
      <c r="U513" s="1086">
        <v>0</v>
      </c>
      <c r="V513" s="8">
        <v>4166.666666666667</v>
      </c>
      <c r="W513" s="1084"/>
      <c r="X513" s="8">
        <v>351170.00000000023</v>
      </c>
      <c r="Y513" s="8"/>
      <c r="Z513" s="8">
        <v>0</v>
      </c>
      <c r="AA513" s="8">
        <v>0</v>
      </c>
      <c r="AB513" s="1130">
        <v>0</v>
      </c>
      <c r="AC513" s="8">
        <v>0</v>
      </c>
      <c r="AD513" s="1130">
        <v>0</v>
      </c>
      <c r="AE513" s="8">
        <v>0</v>
      </c>
      <c r="AF513" s="1130">
        <v>0</v>
      </c>
      <c r="AG513" s="1130">
        <v>126.18297775614776</v>
      </c>
      <c r="AH513" s="1130">
        <v>126.805099299508</v>
      </c>
      <c r="AI513" s="89">
        <v>0</v>
      </c>
      <c r="AJ513" s="8">
        <v>0</v>
      </c>
      <c r="AK513" s="1130">
        <v>148.45056206605619</v>
      </c>
      <c r="AL513" s="8">
        <v>618544.00860856753</v>
      </c>
      <c r="AM513" s="1081">
        <v>618544.00860856753</v>
      </c>
      <c r="AN513" s="89">
        <v>618544.00860856753</v>
      </c>
      <c r="AO513" s="89"/>
      <c r="AP513" s="1082">
        <v>618544.00860856753</v>
      </c>
      <c r="AQ513" s="831"/>
      <c r="AR513" s="831"/>
      <c r="AS513" s="831"/>
      <c r="AT513" s="831"/>
      <c r="AU513" s="831"/>
      <c r="AV513" s="831"/>
      <c r="AW513" s="831"/>
      <c r="AX513" s="831"/>
      <c r="AY513" s="831"/>
      <c r="AZ513" s="831"/>
      <c r="BA513" s="831"/>
      <c r="BB513" s="831"/>
      <c r="BC513" s="831"/>
      <c r="BD513" s="831"/>
      <c r="BE513" s="831"/>
      <c r="BF513" s="831"/>
      <c r="BG513" s="831"/>
      <c r="BH513" s="831"/>
      <c r="BI513" s="831"/>
      <c r="BJ513" s="831"/>
      <c r="BK513" s="831"/>
      <c r="BL513" s="831"/>
      <c r="BM513" s="831"/>
      <c r="BN513" s="691"/>
    </row>
    <row r="514" spans="1:98">
      <c r="G514" s="1070"/>
      <c r="H514" s="1070"/>
      <c r="AN514" s="371"/>
      <c r="AO514" s="371"/>
      <c r="AP514" s="371"/>
    </row>
    <row r="515" spans="1:98">
      <c r="G515" s="1070"/>
      <c r="H515" s="1070"/>
      <c r="AN515" s="371"/>
      <c r="AO515" s="371"/>
      <c r="AP515" s="371"/>
    </row>
    <row r="516" spans="1:98">
      <c r="G516" s="1070"/>
      <c r="H516" s="1070"/>
      <c r="AN516" s="371"/>
      <c r="AO516" s="371"/>
      <c r="AP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087">
        <v>0</v>
      </c>
      <c r="AD520" s="1132">
        <v>0</v>
      </c>
      <c r="AE520" s="1087">
        <v>0</v>
      </c>
      <c r="AF520" s="1132">
        <v>0</v>
      </c>
      <c r="AG520" s="1132">
        <v>0</v>
      </c>
      <c r="AH520" s="1132">
        <v>0</v>
      </c>
      <c r="AI520" s="1087">
        <v>0</v>
      </c>
      <c r="AJ520" s="1132">
        <v>0</v>
      </c>
      <c r="AK520" s="1132">
        <v>0</v>
      </c>
      <c r="AL520" s="1087">
        <v>0</v>
      </c>
      <c r="AM520" s="1087">
        <v>0</v>
      </c>
      <c r="AN520" s="1087">
        <v>0</v>
      </c>
      <c r="AO520" s="1087">
        <v>0</v>
      </c>
      <c r="AP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087">
        <v>0</v>
      </c>
      <c r="AD521" s="1132">
        <v>0</v>
      </c>
      <c r="AE521" s="1087">
        <v>0</v>
      </c>
      <c r="AF521" s="1132">
        <v>0</v>
      </c>
      <c r="AG521" s="1132">
        <v>0</v>
      </c>
      <c r="AH521" s="1132">
        <v>0</v>
      </c>
      <c r="AI521" s="1087">
        <v>0</v>
      </c>
      <c r="AJ521" s="1132">
        <v>0</v>
      </c>
      <c r="AK521" s="1132">
        <v>0</v>
      </c>
      <c r="AL521" s="1087">
        <v>0</v>
      </c>
      <c r="AM521" s="1087">
        <v>0</v>
      </c>
      <c r="AN521" s="1087">
        <v>0</v>
      </c>
      <c r="AO521" s="1087">
        <v>0</v>
      </c>
      <c r="AP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087">
        <v>0</v>
      </c>
      <c r="AD522" s="1132">
        <v>0</v>
      </c>
      <c r="AE522" s="1087">
        <v>0</v>
      </c>
      <c r="AF522" s="1132">
        <v>0</v>
      </c>
      <c r="AG522" s="1132">
        <v>0</v>
      </c>
      <c r="AH522" s="1132">
        <v>0</v>
      </c>
      <c r="AI522" s="1087">
        <v>0</v>
      </c>
      <c r="AJ522" s="1132">
        <v>0</v>
      </c>
      <c r="AK522" s="1132">
        <v>0</v>
      </c>
      <c r="AL522" s="1087">
        <v>0</v>
      </c>
      <c r="AM522" s="1087">
        <v>0</v>
      </c>
      <c r="AN522" s="1087">
        <v>0</v>
      </c>
      <c r="AO522" s="1087">
        <v>0</v>
      </c>
      <c r="AP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087">
        <v>0</v>
      </c>
      <c r="AD523" s="1132">
        <v>0</v>
      </c>
      <c r="AE523" s="1087">
        <v>0</v>
      </c>
      <c r="AF523" s="1132">
        <v>0</v>
      </c>
      <c r="AG523" s="1132">
        <v>0</v>
      </c>
      <c r="AH523" s="1132">
        <v>0</v>
      </c>
      <c r="AI523" s="1087">
        <v>0</v>
      </c>
      <c r="AJ523" s="1132">
        <v>0</v>
      </c>
      <c r="AK523" s="1132">
        <v>0</v>
      </c>
      <c r="AL523" s="1087">
        <v>0</v>
      </c>
      <c r="AM523" s="1087">
        <v>0</v>
      </c>
      <c r="AN523" s="1087">
        <v>0</v>
      </c>
      <c r="AO523" s="1087">
        <v>0</v>
      </c>
      <c r="AP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272262</v>
      </c>
      <c r="Y524" s="1087">
        <v>0</v>
      </c>
      <c r="Z524" s="1087">
        <v>0</v>
      </c>
      <c r="AA524" s="1087">
        <v>0</v>
      </c>
      <c r="AB524" s="1132">
        <v>0</v>
      </c>
      <c r="AC524" s="1087">
        <v>0</v>
      </c>
      <c r="AD524" s="1132">
        <v>0</v>
      </c>
      <c r="AE524" s="1087">
        <v>0</v>
      </c>
      <c r="AF524" s="1132">
        <v>0</v>
      </c>
      <c r="AG524" s="1132">
        <v>0</v>
      </c>
      <c r="AH524" s="1132">
        <v>0</v>
      </c>
      <c r="AI524" s="1087">
        <v>0</v>
      </c>
      <c r="AJ524" s="1132">
        <v>0</v>
      </c>
      <c r="AK524" s="1132">
        <v>0</v>
      </c>
      <c r="AL524" s="1087">
        <v>0</v>
      </c>
      <c r="AM524" s="1087">
        <v>0</v>
      </c>
      <c r="AN524" s="1087">
        <v>0</v>
      </c>
      <c r="AO524" s="1087">
        <v>0</v>
      </c>
      <c r="AP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4409700.46</v>
      </c>
      <c r="N525" s="1087">
        <v>0</v>
      </c>
      <c r="O525" s="1087">
        <v>4409700.46</v>
      </c>
      <c r="P525" s="1087">
        <v>4409700.46</v>
      </c>
      <c r="Q525" s="1087">
        <v>7732436.448866873</v>
      </c>
      <c r="R525" s="1087">
        <v>45000</v>
      </c>
      <c r="S525" s="1087">
        <v>78907.772388469515</v>
      </c>
      <c r="T525" s="1087">
        <v>45000</v>
      </c>
      <c r="U525" s="1087">
        <v>45000</v>
      </c>
      <c r="V525" s="1087">
        <v>0</v>
      </c>
      <c r="W525" s="1087">
        <v>0</v>
      </c>
      <c r="X525" s="1087">
        <v>814524</v>
      </c>
      <c r="Y525" s="1087">
        <v>0</v>
      </c>
      <c r="Z525" s="1087">
        <v>0</v>
      </c>
      <c r="AA525" s="1087">
        <v>0</v>
      </c>
      <c r="AB525" s="1132">
        <v>90</v>
      </c>
      <c r="AC525" s="1087">
        <v>4050000</v>
      </c>
      <c r="AD525" s="1132">
        <v>40</v>
      </c>
      <c r="AE525" s="1087">
        <v>0</v>
      </c>
      <c r="AF525" s="1132">
        <v>3.9799999999999991</v>
      </c>
      <c r="AG525" s="1132">
        <v>50</v>
      </c>
      <c r="AH525" s="1132">
        <v>0</v>
      </c>
      <c r="AI525" s="1087">
        <v>359700.46</v>
      </c>
      <c r="AJ525" s="1132">
        <v>0</v>
      </c>
      <c r="AK525" s="1132">
        <v>0</v>
      </c>
      <c r="AL525" s="1087">
        <v>0</v>
      </c>
      <c r="AM525" s="1087">
        <v>0</v>
      </c>
      <c r="AN525" s="1087">
        <v>4409700.46</v>
      </c>
      <c r="AO525" s="1087">
        <v>0</v>
      </c>
      <c r="AP525" s="1087">
        <v>4409700.46</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8414024.997172676</v>
      </c>
      <c r="N526" s="1087">
        <v>0</v>
      </c>
      <c r="O526" s="1087">
        <v>8414024.997172676</v>
      </c>
      <c r="P526" s="1087">
        <v>8414024.997172676</v>
      </c>
      <c r="Q526" s="1087">
        <v>14324314.333285747</v>
      </c>
      <c r="R526" s="1087">
        <v>85499</v>
      </c>
      <c r="S526" s="1087">
        <v>145556.3243029505</v>
      </c>
      <c r="T526" s="1087">
        <v>85499</v>
      </c>
      <c r="U526" s="1087">
        <v>85499</v>
      </c>
      <c r="V526" s="1087">
        <v>0</v>
      </c>
      <c r="W526" s="1087">
        <v>0</v>
      </c>
      <c r="X526" s="1087">
        <v>1597518</v>
      </c>
      <c r="Y526" s="1087">
        <v>0</v>
      </c>
      <c r="Z526" s="1087">
        <v>0</v>
      </c>
      <c r="AA526" s="1087">
        <v>0</v>
      </c>
      <c r="AB526" s="1132">
        <v>89.668323573055531</v>
      </c>
      <c r="AC526" s="1087">
        <v>7666551.9971726751</v>
      </c>
      <c r="AD526" s="1132">
        <v>39.850000000000009</v>
      </c>
      <c r="AE526" s="1087">
        <v>0</v>
      </c>
      <c r="AF526" s="1132">
        <v>4.25</v>
      </c>
      <c r="AG526" s="1132">
        <v>53.360000000000007</v>
      </c>
      <c r="AH526" s="1132">
        <v>0</v>
      </c>
      <c r="AI526" s="1087">
        <v>747473</v>
      </c>
      <c r="AJ526" s="1132">
        <v>0</v>
      </c>
      <c r="AK526" s="1132">
        <v>0</v>
      </c>
      <c r="AL526" s="1087">
        <v>0</v>
      </c>
      <c r="AM526" s="1087">
        <v>0</v>
      </c>
      <c r="AN526" s="1087">
        <v>8414024.997172676</v>
      </c>
      <c r="AO526" s="1087">
        <v>0</v>
      </c>
      <c r="AP526" s="1087">
        <v>8414024.997172676</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11403554.530912926</v>
      </c>
      <c r="N527" s="1087">
        <v>0</v>
      </c>
      <c r="O527" s="1087">
        <v>11403554.530912926</v>
      </c>
      <c r="P527" s="1087">
        <v>11403554.530912926</v>
      </c>
      <c r="Q527" s="1087">
        <v>18848338.105901226</v>
      </c>
      <c r="R527" s="1087">
        <v>112501</v>
      </c>
      <c r="S527" s="1087">
        <v>185947.01147820422</v>
      </c>
      <c r="T527" s="1087">
        <v>112501</v>
      </c>
      <c r="U527" s="1087">
        <v>112501</v>
      </c>
      <c r="V527" s="1087">
        <v>0</v>
      </c>
      <c r="W527" s="1087">
        <v>0</v>
      </c>
      <c r="X527" s="1087">
        <v>2898019</v>
      </c>
      <c r="Y527" s="1087">
        <v>0</v>
      </c>
      <c r="Z527" s="1087">
        <v>0</v>
      </c>
      <c r="AA527" s="1087">
        <v>0</v>
      </c>
      <c r="AB527" s="1132">
        <v>90.111016799076666</v>
      </c>
      <c r="AC527" s="1087">
        <v>10137579.500912927</v>
      </c>
      <c r="AD527" s="1132">
        <v>40.050000000000004</v>
      </c>
      <c r="AE527" s="1087">
        <v>0</v>
      </c>
      <c r="AF527" s="1132">
        <v>4.3899999999999997</v>
      </c>
      <c r="AG527" s="1132">
        <v>55.149999999999984</v>
      </c>
      <c r="AH527" s="1132">
        <v>0</v>
      </c>
      <c r="AI527" s="1087">
        <v>1265975.0299999998</v>
      </c>
      <c r="AJ527" s="1132">
        <v>0</v>
      </c>
      <c r="AK527" s="1132">
        <v>0</v>
      </c>
      <c r="AL527" s="1087">
        <v>0</v>
      </c>
      <c r="AM527" s="1087">
        <v>0</v>
      </c>
      <c r="AN527" s="1087">
        <v>11403554.530912926</v>
      </c>
      <c r="AO527" s="1087">
        <v>0</v>
      </c>
      <c r="AP527" s="1087">
        <v>11403554.530912926</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4715698.0221510269</v>
      </c>
      <c r="N528" s="1087">
        <v>0</v>
      </c>
      <c r="O528" s="1087">
        <v>4715698.0221510269</v>
      </c>
      <c r="P528" s="1087">
        <v>4715698.0221510269</v>
      </c>
      <c r="Q528" s="1087">
        <v>7567310.980991167</v>
      </c>
      <c r="R528" s="1087">
        <v>35550</v>
      </c>
      <c r="S528" s="1087">
        <v>57047.313909961878</v>
      </c>
      <c r="T528" s="1087">
        <v>35550</v>
      </c>
      <c r="U528" s="1087">
        <v>35550</v>
      </c>
      <c r="V528" s="1087">
        <v>0</v>
      </c>
      <c r="W528" s="1087">
        <v>0</v>
      </c>
      <c r="X528" s="1087">
        <v>3744924</v>
      </c>
      <c r="Y528" s="1087">
        <v>0</v>
      </c>
      <c r="Z528" s="1087">
        <v>0</v>
      </c>
      <c r="AA528" s="1087">
        <v>0</v>
      </c>
      <c r="AB528" s="1132">
        <v>91.555196966273584</v>
      </c>
      <c r="AC528" s="1087">
        <v>3254787.2521510269</v>
      </c>
      <c r="AD528" s="1132">
        <v>40.69</v>
      </c>
      <c r="AE528" s="1087">
        <v>0</v>
      </c>
      <c r="AF528" s="1132">
        <v>4.5099999999999989</v>
      </c>
      <c r="AG528" s="1132">
        <v>56.70000000000001</v>
      </c>
      <c r="AH528" s="1132">
        <v>0</v>
      </c>
      <c r="AI528" s="1087">
        <v>1460910.77</v>
      </c>
      <c r="AJ528" s="1132">
        <v>0</v>
      </c>
      <c r="AK528" s="1132">
        <v>0</v>
      </c>
      <c r="AL528" s="1087">
        <v>0</v>
      </c>
      <c r="AM528" s="1087">
        <v>0</v>
      </c>
      <c r="AN528" s="1087">
        <v>4715698.0221510269</v>
      </c>
      <c r="AO528" s="1087">
        <v>0</v>
      </c>
      <c r="AP528" s="1087">
        <v>4715698.0221510269</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8219041.0105365822</v>
      </c>
      <c r="N529" s="1087">
        <v>0</v>
      </c>
      <c r="O529" s="1087">
        <v>8219041.0105365822</v>
      </c>
      <c r="P529" s="1087">
        <v>8219041.0105365822</v>
      </c>
      <c r="Q529" s="1087">
        <v>12804998.090121415</v>
      </c>
      <c r="R529" s="1087">
        <v>68265</v>
      </c>
      <c r="S529" s="1087">
        <v>106354.64569425119</v>
      </c>
      <c r="T529" s="1087">
        <v>68265</v>
      </c>
      <c r="U529" s="1087">
        <v>68265</v>
      </c>
      <c r="V529" s="1087">
        <v>0</v>
      </c>
      <c r="W529" s="1087">
        <v>0</v>
      </c>
      <c r="X529" s="1087">
        <v>4433244</v>
      </c>
      <c r="Y529" s="1087">
        <v>0</v>
      </c>
      <c r="Z529" s="1087">
        <v>0</v>
      </c>
      <c r="AA529" s="1087">
        <v>0</v>
      </c>
      <c r="AB529" s="1132">
        <v>94.143756984348968</v>
      </c>
      <c r="AC529" s="1087">
        <v>6426723.5705365818</v>
      </c>
      <c r="AD529" s="1132">
        <v>41.840000000000011</v>
      </c>
      <c r="AE529" s="1087">
        <v>0</v>
      </c>
      <c r="AF529" s="1132">
        <v>4.57</v>
      </c>
      <c r="AG529" s="1132">
        <v>52.29999999999999</v>
      </c>
      <c r="AH529" s="1132">
        <v>0</v>
      </c>
      <c r="AI529" s="1087">
        <v>1792317.4400000002</v>
      </c>
      <c r="AJ529" s="1132">
        <v>0</v>
      </c>
      <c r="AK529" s="1132">
        <v>0</v>
      </c>
      <c r="AL529" s="1087">
        <v>0</v>
      </c>
      <c r="AM529" s="1087">
        <v>0</v>
      </c>
      <c r="AN529" s="1087">
        <v>8219041.0105365822</v>
      </c>
      <c r="AO529" s="1087">
        <v>0</v>
      </c>
      <c r="AP529" s="1087">
        <v>8219041.0105365822</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1831536.6399999999</v>
      </c>
      <c r="N530" s="1087">
        <v>0</v>
      </c>
      <c r="O530" s="1087">
        <v>1831536.6399999999</v>
      </c>
      <c r="P530" s="1087">
        <v>1831536.6399999999</v>
      </c>
      <c r="Q530" s="1087">
        <v>2770363.5023596543</v>
      </c>
      <c r="R530" s="1087">
        <v>0</v>
      </c>
      <c r="S530" s="1087">
        <v>0</v>
      </c>
      <c r="T530" s="1087">
        <v>0</v>
      </c>
      <c r="U530" s="1087">
        <v>0</v>
      </c>
      <c r="V530" s="1087">
        <v>0</v>
      </c>
      <c r="W530" s="1087">
        <v>0</v>
      </c>
      <c r="X530" s="1087">
        <v>4706304</v>
      </c>
      <c r="Y530" s="1087">
        <v>0</v>
      </c>
      <c r="Z530" s="1087">
        <v>0</v>
      </c>
      <c r="AA530" s="1087">
        <v>0</v>
      </c>
      <c r="AB530" s="1132">
        <v>93.789999999999978</v>
      </c>
      <c r="AC530" s="1087">
        <v>0</v>
      </c>
      <c r="AD530" s="1132">
        <v>41.68</v>
      </c>
      <c r="AE530" s="1087">
        <v>0</v>
      </c>
      <c r="AF530" s="1132">
        <v>4.6700000000000008</v>
      </c>
      <c r="AG530" s="1132">
        <v>52.100000000000016</v>
      </c>
      <c r="AH530" s="1132">
        <v>0</v>
      </c>
      <c r="AI530" s="1087">
        <v>1831536.6399999999</v>
      </c>
      <c r="AJ530" s="1132">
        <v>0</v>
      </c>
      <c r="AK530" s="1132">
        <v>0</v>
      </c>
      <c r="AL530" s="1087">
        <v>0</v>
      </c>
      <c r="AM530" s="1087">
        <v>0</v>
      </c>
      <c r="AN530" s="1087">
        <v>1831536.6399999999</v>
      </c>
      <c r="AO530" s="1087">
        <v>0</v>
      </c>
      <c r="AP530" s="1087">
        <v>1831536.6399999999</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918158</v>
      </c>
      <c r="M531" s="1087">
        <v>3401404.2199999997</v>
      </c>
      <c r="N531" s="1087">
        <v>0</v>
      </c>
      <c r="O531" s="1087">
        <v>3401404.2199999997</v>
      </c>
      <c r="P531" s="1087">
        <v>3401404.2199999997</v>
      </c>
      <c r="Q531" s="1087">
        <v>4995076.7701464202</v>
      </c>
      <c r="R531" s="1087">
        <v>0</v>
      </c>
      <c r="S531" s="1087">
        <v>0</v>
      </c>
      <c r="T531" s="1087">
        <v>0</v>
      </c>
      <c r="U531" s="1087">
        <v>0</v>
      </c>
      <c r="V531" s="1087">
        <v>15562</v>
      </c>
      <c r="W531" s="1087">
        <v>0</v>
      </c>
      <c r="X531" s="1087">
        <v>4581808</v>
      </c>
      <c r="Y531" s="1087">
        <v>0</v>
      </c>
      <c r="Z531" s="1087">
        <v>0</v>
      </c>
      <c r="AA531" s="1087">
        <v>0</v>
      </c>
      <c r="AB531" s="1132">
        <v>97.11</v>
      </c>
      <c r="AC531" s="1087">
        <v>0</v>
      </c>
      <c r="AD531" s="1132">
        <v>43.159999999999989</v>
      </c>
      <c r="AE531" s="1087">
        <v>671655.91999999993</v>
      </c>
      <c r="AF531" s="1132">
        <v>4.8100000000000005</v>
      </c>
      <c r="AG531" s="1132">
        <v>53.95000000000001</v>
      </c>
      <c r="AH531" s="1132">
        <v>0</v>
      </c>
      <c r="AI531" s="1087">
        <v>1811590.2999999998</v>
      </c>
      <c r="AJ531" s="1132">
        <v>0</v>
      </c>
      <c r="AK531" s="1132">
        <v>59</v>
      </c>
      <c r="AL531" s="1087">
        <v>918158</v>
      </c>
      <c r="AM531" s="1087">
        <v>918158</v>
      </c>
      <c r="AN531" s="1087">
        <v>3401404.2199999997</v>
      </c>
      <c r="AO531" s="1087">
        <v>0</v>
      </c>
      <c r="AP531" s="1087">
        <v>3401404.2199999997</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812838</v>
      </c>
      <c r="M532" s="1087">
        <v>3298000.4200000004</v>
      </c>
      <c r="N532" s="1087">
        <v>0</v>
      </c>
      <c r="O532" s="1087">
        <v>3298000.4200000004</v>
      </c>
      <c r="P532" s="1087">
        <v>3298000.4200000004</v>
      </c>
      <c r="Q532" s="1087">
        <v>4702160.0036382703</v>
      </c>
      <c r="R532" s="1087">
        <v>0</v>
      </c>
      <c r="S532" s="1087">
        <v>0</v>
      </c>
      <c r="T532" s="1087">
        <v>0</v>
      </c>
      <c r="U532" s="1087">
        <v>0</v>
      </c>
      <c r="V532" s="1087">
        <v>15938</v>
      </c>
      <c r="W532" s="1087">
        <v>0</v>
      </c>
      <c r="X532" s="1087">
        <v>4392056</v>
      </c>
      <c r="Y532" s="1087">
        <v>0</v>
      </c>
      <c r="Z532" s="1087">
        <v>0</v>
      </c>
      <c r="AA532" s="1087">
        <v>0</v>
      </c>
      <c r="AB532" s="1132">
        <v>99.289999999999978</v>
      </c>
      <c r="AC532" s="1087">
        <v>0</v>
      </c>
      <c r="AD532" s="1132">
        <v>44.13</v>
      </c>
      <c r="AE532" s="1087">
        <v>703343.94000000006</v>
      </c>
      <c r="AF532" s="1132">
        <v>4.9399999999999995</v>
      </c>
      <c r="AG532" s="1132">
        <v>55.389999999999993</v>
      </c>
      <c r="AH532" s="1132">
        <v>0</v>
      </c>
      <c r="AI532" s="1087">
        <v>1781818.4800000002</v>
      </c>
      <c r="AJ532" s="1132">
        <v>0</v>
      </c>
      <c r="AK532" s="1132">
        <v>51</v>
      </c>
      <c r="AL532" s="1087">
        <v>812838</v>
      </c>
      <c r="AM532" s="1087">
        <v>812838</v>
      </c>
      <c r="AN532" s="1087">
        <v>3298000.4200000004</v>
      </c>
      <c r="AO532" s="1087">
        <v>0</v>
      </c>
      <c r="AP532" s="1087">
        <v>3298000.4200000004</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1750000</v>
      </c>
      <c r="N533" s="1087">
        <v>0</v>
      </c>
      <c r="O533" s="1087">
        <v>1750000</v>
      </c>
      <c r="P533" s="1087">
        <v>1750000</v>
      </c>
      <c r="Q533" s="1087">
        <v>2422409.2737677796</v>
      </c>
      <c r="R533" s="1087">
        <v>14400</v>
      </c>
      <c r="S533" s="1087">
        <v>19932.967738432017</v>
      </c>
      <c r="T533" s="1087">
        <v>14400.000000000002</v>
      </c>
      <c r="U533" s="1087">
        <v>14400</v>
      </c>
      <c r="V533" s="1087">
        <v>10000</v>
      </c>
      <c r="W533" s="1087">
        <v>0</v>
      </c>
      <c r="X533" s="1087">
        <v>4363504</v>
      </c>
      <c r="Y533" s="1087">
        <v>0</v>
      </c>
      <c r="Z533" s="1087">
        <v>0</v>
      </c>
      <c r="AA533" s="1087">
        <v>0</v>
      </c>
      <c r="AB533" s="1132">
        <v>62.830000000000005</v>
      </c>
      <c r="AC533" s="1087">
        <v>0</v>
      </c>
      <c r="AD533" s="1132">
        <v>45.199999999999996</v>
      </c>
      <c r="AE533" s="1087">
        <v>0</v>
      </c>
      <c r="AF533" s="1132">
        <v>5</v>
      </c>
      <c r="AG533" s="1132">
        <v>56.13</v>
      </c>
      <c r="AH533" s="1132">
        <v>0</v>
      </c>
      <c r="AI533" s="1087">
        <v>1750000</v>
      </c>
      <c r="AJ533" s="1132">
        <v>0</v>
      </c>
      <c r="AK533" s="1132">
        <v>43.5</v>
      </c>
      <c r="AL533" s="1087">
        <v>0</v>
      </c>
      <c r="AM533" s="1087">
        <v>0</v>
      </c>
      <c r="AN533" s="1087">
        <v>1750000</v>
      </c>
      <c r="AO533" s="1087">
        <v>0</v>
      </c>
      <c r="AP533" s="1087">
        <v>1750000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4934138.18</v>
      </c>
      <c r="N534" s="1087">
        <v>0</v>
      </c>
      <c r="O534" s="1087">
        <v>4934138.18</v>
      </c>
      <c r="P534" s="1087">
        <v>4934138.18</v>
      </c>
      <c r="Q534" s="1087">
        <v>6631069.1180491941</v>
      </c>
      <c r="R534" s="1087">
        <v>49446</v>
      </c>
      <c r="S534" s="1087">
        <v>66451.289293049442</v>
      </c>
      <c r="T534" s="1087">
        <v>49445.999999999993</v>
      </c>
      <c r="U534" s="1087">
        <v>49446</v>
      </c>
      <c r="V534" s="1087">
        <v>0</v>
      </c>
      <c r="W534" s="1087">
        <v>0</v>
      </c>
      <c r="X534" s="1087">
        <v>4776672</v>
      </c>
      <c r="Y534" s="1087">
        <v>0</v>
      </c>
      <c r="Z534" s="1087">
        <v>0</v>
      </c>
      <c r="AA534" s="1087">
        <v>0</v>
      </c>
      <c r="AB534" s="1132">
        <v>63.830000000000005</v>
      </c>
      <c r="AC534" s="1087">
        <v>3156138.1799999997</v>
      </c>
      <c r="AD534" s="1132">
        <v>45.99</v>
      </c>
      <c r="AE534" s="1087">
        <v>0</v>
      </c>
      <c r="AF534" s="1132">
        <v>5.0799999999999992</v>
      </c>
      <c r="AG534" s="1132">
        <v>57.02999999999998</v>
      </c>
      <c r="AH534" s="1132">
        <v>0</v>
      </c>
      <c r="AI534" s="1087">
        <v>1778000</v>
      </c>
      <c r="AJ534" s="1132">
        <v>0</v>
      </c>
      <c r="AK534" s="1132">
        <v>54.570000000000014</v>
      </c>
      <c r="AL534" s="1087">
        <v>0</v>
      </c>
      <c r="AM534" s="1087">
        <v>0</v>
      </c>
      <c r="AN534" s="1087">
        <v>4934138.18</v>
      </c>
      <c r="AO534" s="1087">
        <v>0</v>
      </c>
      <c r="AP534" s="1087">
        <v>4934138.18</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5531232.6399999997</v>
      </c>
      <c r="M535" s="1087">
        <v>12299600</v>
      </c>
      <c r="N535" s="1087">
        <v>0</v>
      </c>
      <c r="O535" s="1087">
        <v>12299600</v>
      </c>
      <c r="P535" s="1087">
        <v>12299600</v>
      </c>
      <c r="Q535" s="1087">
        <v>16048188.251826175</v>
      </c>
      <c r="R535" s="1087">
        <v>0</v>
      </c>
      <c r="S535" s="1087">
        <v>0</v>
      </c>
      <c r="T535" s="1087">
        <v>0</v>
      </c>
      <c r="U535" s="1087">
        <v>0</v>
      </c>
      <c r="V535" s="1087">
        <v>98368</v>
      </c>
      <c r="W535" s="1087">
        <v>0</v>
      </c>
      <c r="X535" s="1087">
        <v>4187512</v>
      </c>
      <c r="Y535" s="1087">
        <v>0</v>
      </c>
      <c r="Z535" s="1087">
        <v>0</v>
      </c>
      <c r="AA535" s="1087">
        <v>0</v>
      </c>
      <c r="AB535" s="1132">
        <v>66.279999999999987</v>
      </c>
      <c r="AC535" s="1087">
        <v>0</v>
      </c>
      <c r="AD535" s="1132">
        <v>50.019999999999989</v>
      </c>
      <c r="AE535" s="1087">
        <v>4920367.3600000003</v>
      </c>
      <c r="AF535" s="1132">
        <v>5.28</v>
      </c>
      <c r="AG535" s="1132">
        <v>59.210000000000008</v>
      </c>
      <c r="AH535" s="1132">
        <v>0</v>
      </c>
      <c r="AI535" s="1087">
        <v>1848000</v>
      </c>
      <c r="AJ535" s="1132">
        <v>0</v>
      </c>
      <c r="AK535" s="1132">
        <v>56.230000000000011</v>
      </c>
      <c r="AL535" s="1087">
        <v>5531232.6399999997</v>
      </c>
      <c r="AM535" s="1087">
        <v>5531232.6399999997</v>
      </c>
      <c r="AN535" s="1087">
        <v>12299600</v>
      </c>
      <c r="AO535" s="1087">
        <v>0</v>
      </c>
      <c r="AP535" s="1087">
        <v>12299600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1900500</v>
      </c>
      <c r="N536" s="1087">
        <v>0</v>
      </c>
      <c r="O536" s="1087">
        <v>1900500</v>
      </c>
      <c r="P536" s="1087">
        <v>1900500</v>
      </c>
      <c r="Q536" s="1087">
        <v>2407496.5396771641</v>
      </c>
      <c r="R536" s="1087">
        <v>0</v>
      </c>
      <c r="S536" s="1087">
        <v>0</v>
      </c>
      <c r="T536" s="1087">
        <v>0</v>
      </c>
      <c r="U536" s="1087">
        <v>0</v>
      </c>
      <c r="V536" s="1087">
        <v>0</v>
      </c>
      <c r="W536" s="1087">
        <v>0</v>
      </c>
      <c r="X536" s="1087">
        <v>3794040</v>
      </c>
      <c r="Y536" s="1087">
        <v>0</v>
      </c>
      <c r="Z536" s="1087">
        <v>0</v>
      </c>
      <c r="AA536" s="1087">
        <v>0</v>
      </c>
      <c r="AB536" s="1132">
        <v>68.220000000000013</v>
      </c>
      <c r="AC536" s="1087">
        <v>0</v>
      </c>
      <c r="AD536" s="1132">
        <v>52.149999999999984</v>
      </c>
      <c r="AE536" s="1087">
        <v>0</v>
      </c>
      <c r="AF536" s="1132">
        <v>5.43</v>
      </c>
      <c r="AG536" s="1132">
        <v>68.220000000000013</v>
      </c>
      <c r="AH536" s="1132">
        <v>0</v>
      </c>
      <c r="AI536" s="1087">
        <v>1900500</v>
      </c>
      <c r="AJ536" s="1132">
        <v>0</v>
      </c>
      <c r="AK536" s="1132">
        <v>56.720430392995553</v>
      </c>
      <c r="AL536" s="1087">
        <v>0</v>
      </c>
      <c r="AM536" s="1087">
        <v>0</v>
      </c>
      <c r="AN536" s="1087">
        <v>1900500</v>
      </c>
      <c r="AO536" s="1087">
        <v>0</v>
      </c>
      <c r="AP536" s="1087">
        <v>1900500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1935500</v>
      </c>
      <c r="N537" s="1087">
        <v>0</v>
      </c>
      <c r="O537" s="1087">
        <v>1935500</v>
      </c>
      <c r="P537" s="1087">
        <v>1935500</v>
      </c>
      <c r="Q537" s="1087">
        <v>2380420.8665298359</v>
      </c>
      <c r="R537" s="1087">
        <v>0</v>
      </c>
      <c r="S537" s="1087">
        <v>0</v>
      </c>
      <c r="T537" s="1087">
        <v>0</v>
      </c>
      <c r="U537" s="1087">
        <v>0</v>
      </c>
      <c r="V537" s="1087">
        <v>0</v>
      </c>
      <c r="W537" s="1087">
        <v>0</v>
      </c>
      <c r="X537" s="1087">
        <v>3794040</v>
      </c>
      <c r="Y537" s="1087">
        <v>0</v>
      </c>
      <c r="Z537" s="1087">
        <v>0</v>
      </c>
      <c r="AA537" s="1087">
        <v>0</v>
      </c>
      <c r="AB537" s="1132">
        <v>69.5</v>
      </c>
      <c r="AC537" s="1087">
        <v>0</v>
      </c>
      <c r="AD537" s="1132">
        <v>54.22000000000002</v>
      </c>
      <c r="AE537" s="1087">
        <v>0</v>
      </c>
      <c r="AF537" s="1132">
        <v>5.53</v>
      </c>
      <c r="AG537" s="1132">
        <v>69.5</v>
      </c>
      <c r="AH537" s="1132">
        <v>0</v>
      </c>
      <c r="AI537" s="1087">
        <v>1935500</v>
      </c>
      <c r="AJ537" s="1132">
        <v>0</v>
      </c>
      <c r="AK537" s="1132">
        <v>58.156314924591719</v>
      </c>
      <c r="AL537" s="1087">
        <v>0</v>
      </c>
      <c r="AM537" s="1087">
        <v>0</v>
      </c>
      <c r="AN537" s="1087">
        <v>1935500</v>
      </c>
      <c r="AO537" s="1087">
        <v>0</v>
      </c>
      <c r="AP537" s="1087">
        <v>1935500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2019499.9999999998</v>
      </c>
      <c r="N538" s="1087">
        <v>0</v>
      </c>
      <c r="O538" s="1087">
        <v>2019499.9999999998</v>
      </c>
      <c r="P538" s="1087">
        <v>2019499.9999999998</v>
      </c>
      <c r="Q538" s="1087">
        <v>2411388.6128403149</v>
      </c>
      <c r="R538" s="1087">
        <v>0</v>
      </c>
      <c r="S538" s="1087">
        <v>0</v>
      </c>
      <c r="T538" s="1087">
        <v>0</v>
      </c>
      <c r="U538" s="1087">
        <v>0</v>
      </c>
      <c r="V538" s="1087">
        <v>0</v>
      </c>
      <c r="W538" s="1087">
        <v>0</v>
      </c>
      <c r="X538" s="1087">
        <v>3794040</v>
      </c>
      <c r="Y538" s="1087">
        <v>0</v>
      </c>
      <c r="Z538" s="1087">
        <v>0</v>
      </c>
      <c r="AA538" s="1087">
        <v>0</v>
      </c>
      <c r="AB538" s="1132">
        <v>72.549999999999983</v>
      </c>
      <c r="AC538" s="1087">
        <v>0</v>
      </c>
      <c r="AD538" s="1132">
        <v>56.070000000000014</v>
      </c>
      <c r="AE538" s="1087">
        <v>0</v>
      </c>
      <c r="AF538" s="1132">
        <v>5.7699999999999987</v>
      </c>
      <c r="AG538" s="1132">
        <v>72.549999999999983</v>
      </c>
      <c r="AH538" s="1132">
        <v>0</v>
      </c>
      <c r="AI538" s="1087">
        <v>2019499.9999999998</v>
      </c>
      <c r="AJ538" s="1132">
        <v>0</v>
      </c>
      <c r="AK538" s="1132">
        <v>80</v>
      </c>
      <c r="AL538" s="1087">
        <v>0</v>
      </c>
      <c r="AM538" s="1087">
        <v>0</v>
      </c>
      <c r="AN538" s="1087">
        <v>2019499.9999999998</v>
      </c>
      <c r="AO538" s="1087">
        <v>0</v>
      </c>
      <c r="AP538" s="1087">
        <v>2019499.9999999998</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2069987.4999999998</v>
      </c>
      <c r="N539" s="1087">
        <v>0</v>
      </c>
      <c r="O539" s="1087">
        <v>2069987.4999999998</v>
      </c>
      <c r="P539" s="1087">
        <v>2069987.4999999998</v>
      </c>
      <c r="Q539" s="1087">
        <v>2399682.8428750709</v>
      </c>
      <c r="R539" s="1087">
        <v>0</v>
      </c>
      <c r="S539" s="1087">
        <v>0</v>
      </c>
      <c r="T539" s="1087">
        <v>0</v>
      </c>
      <c r="U539" s="1087">
        <v>0</v>
      </c>
      <c r="V539" s="1087">
        <v>0</v>
      </c>
      <c r="W539" s="1087">
        <v>0</v>
      </c>
      <c r="X539" s="1087">
        <v>3794040</v>
      </c>
      <c r="Y539" s="1087">
        <v>0</v>
      </c>
      <c r="Z539" s="1087">
        <v>0</v>
      </c>
      <c r="AA539" s="1087">
        <v>0</v>
      </c>
      <c r="AB539" s="1132">
        <v>75.089249999999993</v>
      </c>
      <c r="AC539" s="1087">
        <v>0</v>
      </c>
      <c r="AD539" s="1132">
        <v>58.032450000000004</v>
      </c>
      <c r="AE539" s="1087">
        <v>0</v>
      </c>
      <c r="AF539" s="1132">
        <v>5.9142499999999982</v>
      </c>
      <c r="AG539" s="1132">
        <v>74.363749999999996</v>
      </c>
      <c r="AH539" s="1132">
        <v>0</v>
      </c>
      <c r="AI539" s="1087">
        <v>2069987.4999999998</v>
      </c>
      <c r="AJ539" s="1132">
        <v>0</v>
      </c>
      <c r="AK539" s="1132">
        <v>82</v>
      </c>
      <c r="AL539" s="1087">
        <v>0</v>
      </c>
      <c r="AM539" s="1087">
        <v>0</v>
      </c>
      <c r="AN539" s="1087">
        <v>2069987.4999999998</v>
      </c>
      <c r="AO539" s="1087">
        <v>0</v>
      </c>
      <c r="AP539" s="1087">
        <v>2069987.4999999998</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3794040</v>
      </c>
      <c r="Y540" s="144">
        <v>0</v>
      </c>
      <c r="Z540" s="144">
        <v>0</v>
      </c>
      <c r="AA540" s="144">
        <v>0</v>
      </c>
      <c r="AB540" s="1134">
        <v>38.858686874999997</v>
      </c>
      <c r="AC540" s="144">
        <v>0</v>
      </c>
      <c r="AD540" s="1134">
        <v>30.031792874999997</v>
      </c>
      <c r="AE540" s="144">
        <v>0</v>
      </c>
      <c r="AF540" s="1134">
        <v>0</v>
      </c>
      <c r="AG540" s="1134">
        <v>74.080000000000013</v>
      </c>
      <c r="AH540" s="1134">
        <v>74.080000000000013</v>
      </c>
      <c r="AI540" s="144">
        <v>0</v>
      </c>
      <c r="AJ540" s="1134">
        <v>0</v>
      </c>
      <c r="AK540" s="1134">
        <v>80</v>
      </c>
      <c r="AL540" s="144">
        <v>0</v>
      </c>
      <c r="AM540" s="144">
        <v>0</v>
      </c>
      <c r="AN540" s="144">
        <v>0</v>
      </c>
      <c r="AO540" s="144">
        <v>0</v>
      </c>
      <c r="AP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3794040</v>
      </c>
      <c r="Y541" s="144">
        <v>0</v>
      </c>
      <c r="Z541" s="144">
        <v>0</v>
      </c>
      <c r="AA541" s="144">
        <v>0</v>
      </c>
      <c r="AB541" s="1134">
        <v>0</v>
      </c>
      <c r="AC541" s="144">
        <v>0</v>
      </c>
      <c r="AD541" s="1134">
        <v>0</v>
      </c>
      <c r="AE541" s="144">
        <v>0</v>
      </c>
      <c r="AF541" s="1134">
        <v>0</v>
      </c>
      <c r="AG541" s="1134">
        <v>76.64</v>
      </c>
      <c r="AH541" s="1134">
        <v>76.64</v>
      </c>
      <c r="AI541" s="144">
        <v>0</v>
      </c>
      <c r="AJ541" s="1134">
        <v>0</v>
      </c>
      <c r="AK541" s="1134">
        <v>82.5</v>
      </c>
      <c r="AL541" s="144">
        <v>0</v>
      </c>
      <c r="AM541" s="144">
        <v>0</v>
      </c>
      <c r="AN541" s="144">
        <v>0</v>
      </c>
      <c r="AO541" s="144">
        <v>0</v>
      </c>
      <c r="AP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3794040</v>
      </c>
      <c r="Y542" s="144">
        <v>0</v>
      </c>
      <c r="Z542" s="144">
        <v>0</v>
      </c>
      <c r="AA542" s="144">
        <v>0</v>
      </c>
      <c r="AB542" s="1134">
        <v>0</v>
      </c>
      <c r="AC542" s="144">
        <v>0</v>
      </c>
      <c r="AD542" s="1134">
        <v>0</v>
      </c>
      <c r="AE542" s="144">
        <v>0</v>
      </c>
      <c r="AF542" s="1134">
        <v>0</v>
      </c>
      <c r="AG542" s="1134">
        <v>78.556000000000012</v>
      </c>
      <c r="AH542" s="1134">
        <v>78.580150836992246</v>
      </c>
      <c r="AI542" s="144">
        <v>0</v>
      </c>
      <c r="AJ542" s="1134">
        <v>0</v>
      </c>
      <c r="AK542" s="1134">
        <v>84.562499999999986</v>
      </c>
      <c r="AL542" s="144">
        <v>0</v>
      </c>
      <c r="AM542" s="144">
        <v>0</v>
      </c>
      <c r="AN542" s="144">
        <v>0</v>
      </c>
      <c r="AO542" s="144">
        <v>0</v>
      </c>
      <c r="AP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3019496.2499999995</v>
      </c>
      <c r="N543" s="144">
        <v>0</v>
      </c>
      <c r="O543" s="144">
        <v>3019496.2499999995</v>
      </c>
      <c r="P543" s="144">
        <v>3019496.2499999995</v>
      </c>
      <c r="Q543" s="144">
        <v>3064788.6937499996</v>
      </c>
      <c r="R543" s="144">
        <v>37500</v>
      </c>
      <c r="S543" s="144">
        <v>38062.5</v>
      </c>
      <c r="T543" s="144">
        <v>37500</v>
      </c>
      <c r="U543" s="144">
        <v>37500</v>
      </c>
      <c r="V543" s="144">
        <v>0</v>
      </c>
      <c r="W543" s="144">
        <v>0</v>
      </c>
      <c r="X543" s="144">
        <v>3925290</v>
      </c>
      <c r="Y543" s="144">
        <v>0</v>
      </c>
      <c r="Z543" s="144">
        <v>0</v>
      </c>
      <c r="AA543" s="144">
        <v>0</v>
      </c>
      <c r="AB543" s="1134">
        <v>0</v>
      </c>
      <c r="AC543" s="144">
        <v>0</v>
      </c>
      <c r="AD543" s="1134">
        <v>0</v>
      </c>
      <c r="AE543" s="144">
        <v>0</v>
      </c>
      <c r="AF543" s="1134">
        <v>0</v>
      </c>
      <c r="AG543" s="1134">
        <v>80.519899999999993</v>
      </c>
      <c r="AH543" s="1134">
        <v>80.56941682625849</v>
      </c>
      <c r="AI543" s="144">
        <v>3019496.2499999995</v>
      </c>
      <c r="AJ543" s="1134">
        <v>0</v>
      </c>
      <c r="AK543" s="1134">
        <v>86.676562499999946</v>
      </c>
      <c r="AL543" s="144">
        <v>0</v>
      </c>
      <c r="AM543" s="144">
        <v>0</v>
      </c>
      <c r="AN543" s="144">
        <v>3019496.2499999995</v>
      </c>
      <c r="AO543" s="144">
        <v>0</v>
      </c>
      <c r="AP543" s="144">
        <v>3019496.2499999995</v>
      </c>
      <c r="CJ543" s="166"/>
      <c r="CK543" s="166"/>
      <c r="CL543" s="166"/>
      <c r="CM543" s="166"/>
      <c r="CN543" s="166"/>
      <c r="CO543" s="166"/>
      <c r="CP543" s="166"/>
      <c r="CQ543" s="166"/>
      <c r="CR543" s="166"/>
      <c r="CS543" s="166"/>
      <c r="CT543" s="166"/>
    </row>
    <row r="544" spans="7:98">
      <c r="G544" s="170">
        <v>2014</v>
      </c>
      <c r="H544" s="166"/>
      <c r="I544" s="166"/>
      <c r="J544" s="166"/>
      <c r="K544" s="158" t="s">
        <v>661</v>
      </c>
      <c r="L544" s="144">
        <v>1776869.5312499998</v>
      </c>
      <c r="M544" s="144">
        <v>4871853.1874999991</v>
      </c>
      <c r="N544" s="144">
        <v>0</v>
      </c>
      <c r="O544" s="144">
        <v>4871853.1874999991</v>
      </c>
      <c r="P544" s="144">
        <v>4871853.1874999991</v>
      </c>
      <c r="Q544" s="144">
        <v>4845976.4467536407</v>
      </c>
      <c r="R544" s="144">
        <v>37500</v>
      </c>
      <c r="S544" s="144">
        <v>37500</v>
      </c>
      <c r="T544" s="144">
        <v>37500</v>
      </c>
      <c r="U544" s="144">
        <v>37500</v>
      </c>
      <c r="V544" s="144">
        <v>20000</v>
      </c>
      <c r="W544" s="144">
        <v>0</v>
      </c>
      <c r="X544" s="144">
        <v>4530290.0000000009</v>
      </c>
      <c r="Y544" s="144">
        <v>0</v>
      </c>
      <c r="Z544" s="144">
        <v>0</v>
      </c>
      <c r="AA544" s="144">
        <v>0</v>
      </c>
      <c r="AB544" s="1134">
        <v>0</v>
      </c>
      <c r="AC544" s="144">
        <v>0</v>
      </c>
      <c r="AD544" s="1134">
        <v>0</v>
      </c>
      <c r="AE544" s="144">
        <v>0</v>
      </c>
      <c r="AF544" s="1134">
        <v>0</v>
      </c>
      <c r="AG544" s="1134">
        <v>83.149673124999993</v>
      </c>
      <c r="AH544" s="1134">
        <v>82.609041323798152</v>
      </c>
      <c r="AI544" s="144">
        <v>3094983.6562499995</v>
      </c>
      <c r="AJ544" s="1134">
        <v>0</v>
      </c>
      <c r="AK544" s="1134">
        <v>88.843476562499973</v>
      </c>
      <c r="AL544" s="144">
        <v>1776869.5312499998</v>
      </c>
      <c r="AM544" s="144">
        <v>1776869.5312499998</v>
      </c>
      <c r="AN544" s="144">
        <v>4871853.1874999991</v>
      </c>
      <c r="AO544" s="144">
        <v>0</v>
      </c>
      <c r="AP544" s="144">
        <v>4871853.1874999991</v>
      </c>
      <c r="CJ544" s="166"/>
      <c r="CK544" s="166"/>
      <c r="CL544" s="166"/>
      <c r="CM544" s="166"/>
      <c r="CN544" s="166"/>
      <c r="CO544" s="166"/>
      <c r="CP544" s="166"/>
      <c r="CQ544" s="166"/>
      <c r="CR544" s="166"/>
      <c r="CS544" s="166"/>
      <c r="CT544" s="166"/>
    </row>
    <row r="545" spans="7:98">
      <c r="G545" s="170">
        <v>2015</v>
      </c>
      <c r="H545" s="166"/>
      <c r="I545" s="166"/>
      <c r="J545" s="166"/>
      <c r="K545" s="158" t="s">
        <v>661</v>
      </c>
      <c r="L545" s="144">
        <v>2000000.0000000005</v>
      </c>
      <c r="M545" s="144">
        <v>4124999.9999999995</v>
      </c>
      <c r="N545" s="144">
        <v>0</v>
      </c>
      <c r="O545" s="144">
        <v>4124999.9999999995</v>
      </c>
      <c r="P545" s="144">
        <v>4124999.9999999995</v>
      </c>
      <c r="Q545" s="144">
        <v>3974809.1243284009</v>
      </c>
      <c r="R545" s="144">
        <v>25000.000000000004</v>
      </c>
      <c r="S545" s="144">
        <v>23918.371194269021</v>
      </c>
      <c r="T545" s="144">
        <v>25000.000000000004</v>
      </c>
      <c r="U545" s="144">
        <v>25000.000000000004</v>
      </c>
      <c r="V545" s="144">
        <v>20000</v>
      </c>
      <c r="W545" s="144">
        <v>0</v>
      </c>
      <c r="X545" s="144">
        <v>4351540.0000000028</v>
      </c>
      <c r="Y545" s="144">
        <v>0</v>
      </c>
      <c r="Z545" s="144">
        <v>0</v>
      </c>
      <c r="AA545" s="144">
        <v>0</v>
      </c>
      <c r="AB545" s="1134">
        <v>0</v>
      </c>
      <c r="AC545" s="144">
        <v>0</v>
      </c>
      <c r="AD545" s="1134">
        <v>0</v>
      </c>
      <c r="AE545" s="144">
        <v>0</v>
      </c>
      <c r="AF545" s="1134">
        <v>0</v>
      </c>
      <c r="AG545" s="1134">
        <v>85</v>
      </c>
      <c r="AH545" s="1134">
        <v>85</v>
      </c>
      <c r="AI545" s="144">
        <v>2125000</v>
      </c>
      <c r="AJ545" s="1134">
        <v>0</v>
      </c>
      <c r="AK545" s="1134">
        <v>100</v>
      </c>
      <c r="AL545" s="144">
        <v>2000000.0000000005</v>
      </c>
      <c r="AM545" s="144">
        <v>2000000.0000000005</v>
      </c>
      <c r="AN545" s="144">
        <v>4124999.9999999995</v>
      </c>
      <c r="AO545" s="144">
        <v>0</v>
      </c>
      <c r="AP545" s="144">
        <v>4124999.9999999995</v>
      </c>
      <c r="CJ545" s="166"/>
      <c r="CK545" s="166"/>
      <c r="CL545" s="166"/>
      <c r="CM545" s="166"/>
      <c r="CN545" s="166"/>
      <c r="CO545" s="166"/>
      <c r="CP545" s="166"/>
      <c r="CQ545" s="166"/>
      <c r="CR545" s="166"/>
      <c r="CS545" s="166"/>
      <c r="CT545" s="166"/>
    </row>
    <row r="546" spans="7:98">
      <c r="G546" s="170">
        <v>2016</v>
      </c>
      <c r="H546" s="166"/>
      <c r="I546" s="166"/>
      <c r="J546" s="166"/>
      <c r="K546" s="158" t="s">
        <v>661</v>
      </c>
      <c r="L546" s="144">
        <v>2562500</v>
      </c>
      <c r="M546" s="144">
        <v>4740625</v>
      </c>
      <c r="N546" s="144">
        <v>0</v>
      </c>
      <c r="O546" s="144">
        <v>4740625</v>
      </c>
      <c r="P546" s="144">
        <v>4740625</v>
      </c>
      <c r="Q546" s="144">
        <v>4433317.9742058171</v>
      </c>
      <c r="R546" s="144">
        <v>25000.000000000004</v>
      </c>
      <c r="S546" s="144">
        <v>23564.897728343865</v>
      </c>
      <c r="T546" s="144">
        <v>25000.000000000004</v>
      </c>
      <c r="U546" s="144">
        <v>25000.000000000004</v>
      </c>
      <c r="V546" s="144">
        <v>25000.000000000004</v>
      </c>
      <c r="W546" s="144">
        <v>0</v>
      </c>
      <c r="X546" s="144">
        <v>4664040.0000000047</v>
      </c>
      <c r="Y546" s="144">
        <v>0</v>
      </c>
      <c r="Z546" s="144">
        <v>0</v>
      </c>
      <c r="AA546" s="144">
        <v>0</v>
      </c>
      <c r="AB546" s="1134">
        <v>0</v>
      </c>
      <c r="AC546" s="144">
        <v>0</v>
      </c>
      <c r="AD546" s="1134">
        <v>0</v>
      </c>
      <c r="AE546" s="144">
        <v>0</v>
      </c>
      <c r="AF546" s="1134">
        <v>0</v>
      </c>
      <c r="AG546" s="1134">
        <v>87.124999999999986</v>
      </c>
      <c r="AH546" s="1134">
        <v>87.151785244576459</v>
      </c>
      <c r="AI546" s="144">
        <v>2178125</v>
      </c>
      <c r="AJ546" s="1134">
        <v>0</v>
      </c>
      <c r="AK546" s="1134">
        <v>102.49999999999999</v>
      </c>
      <c r="AL546" s="144">
        <v>2562500</v>
      </c>
      <c r="AM546" s="144">
        <v>2562500</v>
      </c>
      <c r="AN546" s="144">
        <v>4740625</v>
      </c>
      <c r="AO546" s="144">
        <v>0</v>
      </c>
      <c r="AP546" s="144">
        <v>4740625</v>
      </c>
      <c r="CJ546" s="166"/>
      <c r="CK546" s="166"/>
      <c r="CL546" s="166"/>
      <c r="CM546" s="166"/>
      <c r="CN546" s="166"/>
      <c r="CO546" s="166"/>
      <c r="CP546" s="166"/>
      <c r="CQ546" s="166"/>
      <c r="CR546" s="166"/>
      <c r="CS546" s="166"/>
      <c r="CT546" s="166"/>
    </row>
    <row r="547" spans="7:98">
      <c r="G547" s="170">
        <v>2017</v>
      </c>
      <c r="H547" s="166"/>
      <c r="I547" s="166"/>
      <c r="J547" s="166"/>
      <c r="K547" s="158" t="s">
        <v>661</v>
      </c>
      <c r="L547" s="144">
        <v>2626562.4999999995</v>
      </c>
      <c r="M547" s="144">
        <v>4859140.6249999991</v>
      </c>
      <c r="N547" s="144">
        <v>0</v>
      </c>
      <c r="O547" s="144">
        <v>4859140.6249999991</v>
      </c>
      <c r="P547" s="144">
        <v>4859140.6249999991</v>
      </c>
      <c r="Q547" s="144">
        <v>4417047.7633800125</v>
      </c>
      <c r="R547" s="144">
        <v>25000.000000000004</v>
      </c>
      <c r="S547" s="144">
        <v>22545.358840860608</v>
      </c>
      <c r="T547" s="144">
        <v>25000.000000000004</v>
      </c>
      <c r="U547" s="144">
        <v>25000.000000000004</v>
      </c>
      <c r="V547" s="144">
        <v>25000.000000000004</v>
      </c>
      <c r="W547" s="144">
        <v>0</v>
      </c>
      <c r="X547" s="144">
        <v>4364040.0000000037</v>
      </c>
      <c r="Y547" s="144">
        <v>0</v>
      </c>
      <c r="Z547" s="144">
        <v>0</v>
      </c>
      <c r="AA547" s="144">
        <v>0</v>
      </c>
      <c r="AB547" s="1134">
        <v>0</v>
      </c>
      <c r="AC547" s="144">
        <v>0</v>
      </c>
      <c r="AD547" s="1134">
        <v>0</v>
      </c>
      <c r="AE547" s="144">
        <v>0</v>
      </c>
      <c r="AF547" s="1134">
        <v>0</v>
      </c>
      <c r="AG547" s="1134">
        <v>89.303125000000009</v>
      </c>
      <c r="AH547" s="1134">
        <v>89.358043191962039</v>
      </c>
      <c r="AI547" s="144">
        <v>2232578.1249999995</v>
      </c>
      <c r="AJ547" s="1134">
        <v>0</v>
      </c>
      <c r="AK547" s="1134">
        <v>105.06249999999999</v>
      </c>
      <c r="AL547" s="144">
        <v>2626562.4999999995</v>
      </c>
      <c r="AM547" s="144">
        <v>2626562.4999999995</v>
      </c>
      <c r="AN547" s="144">
        <v>4859140.6249999991</v>
      </c>
      <c r="AO547" s="144">
        <v>0</v>
      </c>
      <c r="AP547" s="144">
        <v>4859140.6249999991</v>
      </c>
      <c r="CJ547" s="166"/>
      <c r="CK547" s="166"/>
      <c r="CL547" s="166"/>
      <c r="CM547" s="166"/>
      <c r="CN547" s="166"/>
      <c r="CO547" s="166"/>
      <c r="CP547" s="166"/>
      <c r="CQ547" s="166"/>
      <c r="CR547" s="166"/>
      <c r="CS547" s="166"/>
      <c r="CT547" s="166"/>
    </row>
    <row r="548" spans="7:98">
      <c r="G548" s="170">
        <v>2018</v>
      </c>
      <c r="H548" s="166"/>
      <c r="I548" s="166"/>
      <c r="J548" s="166"/>
      <c r="K548" s="158" t="s">
        <v>661</v>
      </c>
      <c r="L548" s="144">
        <v>2692226.5624999991</v>
      </c>
      <c r="M548" s="144">
        <v>4980619.1406249981</v>
      </c>
      <c r="N548" s="144">
        <v>0</v>
      </c>
      <c r="O548" s="144">
        <v>4980619.1406249981</v>
      </c>
      <c r="P548" s="144">
        <v>4980619.1406249981</v>
      </c>
      <c r="Q548" s="144">
        <v>4390380.5228108075</v>
      </c>
      <c r="R548" s="144">
        <v>25000.000000000004</v>
      </c>
      <c r="S548" s="144">
        <v>22212.176197892226</v>
      </c>
      <c r="T548" s="144">
        <v>25000.000000000004</v>
      </c>
      <c r="U548" s="144">
        <v>25000.000000000004</v>
      </c>
      <c r="V548" s="144">
        <v>25000.000000000004</v>
      </c>
      <c r="W548" s="144">
        <v>0</v>
      </c>
      <c r="X548" s="144">
        <v>4664040.0000000047</v>
      </c>
      <c r="Y548" s="144">
        <v>0</v>
      </c>
      <c r="Z548" s="144">
        <v>0</v>
      </c>
      <c r="AA548" s="144">
        <v>0</v>
      </c>
      <c r="AB548" s="1134">
        <v>0</v>
      </c>
      <c r="AC548" s="144">
        <v>0</v>
      </c>
      <c r="AD548" s="1134">
        <v>0</v>
      </c>
      <c r="AE548" s="144">
        <v>0</v>
      </c>
      <c r="AF548" s="1134">
        <v>0</v>
      </c>
      <c r="AG548" s="1134">
        <v>91.535703124999955</v>
      </c>
      <c r="AH548" s="1134">
        <v>91.620152825193699</v>
      </c>
      <c r="AI548" s="144">
        <v>2288392.5781249995</v>
      </c>
      <c r="AJ548" s="1134">
        <v>0</v>
      </c>
      <c r="AK548" s="1134">
        <v>107.68906249999993</v>
      </c>
      <c r="AL548" s="144">
        <v>2692226.5624999991</v>
      </c>
      <c r="AM548" s="144">
        <v>2692226.5624999991</v>
      </c>
      <c r="AN548" s="144">
        <v>4980619.1406249981</v>
      </c>
      <c r="AO548" s="144">
        <v>0</v>
      </c>
      <c r="AP548" s="144">
        <v>4980619.1406249981</v>
      </c>
      <c r="CJ548" s="166"/>
      <c r="CK548" s="166"/>
      <c r="CL548" s="166"/>
      <c r="CM548" s="166"/>
      <c r="CN548" s="166"/>
      <c r="CO548" s="166"/>
      <c r="CP548" s="166"/>
      <c r="CQ548" s="166"/>
      <c r="CR548" s="166"/>
      <c r="CS548" s="166"/>
      <c r="CT548" s="166"/>
    </row>
    <row r="549" spans="7:98">
      <c r="G549" s="170">
        <v>2019</v>
      </c>
      <c r="H549" s="166"/>
      <c r="I549" s="166"/>
      <c r="J549" s="166"/>
      <c r="K549" s="158" t="s">
        <v>661</v>
      </c>
      <c r="L549" s="144">
        <v>2759532.2265624991</v>
      </c>
      <c r="M549" s="144">
        <v>5105134.6191406231</v>
      </c>
      <c r="N549" s="144">
        <v>0</v>
      </c>
      <c r="O549" s="144">
        <v>5105134.6191406231</v>
      </c>
      <c r="P549" s="144">
        <v>5105134.6191406231</v>
      </c>
      <c r="Q549" s="144">
        <v>4374267.8917910513</v>
      </c>
      <c r="R549" s="144">
        <v>25000.000000000004</v>
      </c>
      <c r="S549" s="144">
        <v>21251.163013347734</v>
      </c>
      <c r="T549" s="144">
        <v>25000.000000000004</v>
      </c>
      <c r="U549" s="144">
        <v>25000.000000000004</v>
      </c>
      <c r="V549" s="144">
        <v>25000.000000000004</v>
      </c>
      <c r="W549" s="144">
        <v>0</v>
      </c>
      <c r="X549" s="144">
        <v>4364040.0000000037</v>
      </c>
      <c r="Y549" s="144">
        <v>0</v>
      </c>
      <c r="Z549" s="144">
        <v>0</v>
      </c>
      <c r="AA549" s="144">
        <v>0</v>
      </c>
      <c r="AB549" s="1134">
        <v>0</v>
      </c>
      <c r="AC549" s="144">
        <v>0</v>
      </c>
      <c r="AD549" s="1134">
        <v>0</v>
      </c>
      <c r="AE549" s="144">
        <v>0</v>
      </c>
      <c r="AF549" s="1134">
        <v>0</v>
      </c>
      <c r="AG549" s="1134">
        <v>93.824095703124954</v>
      </c>
      <c r="AH549" s="1134">
        <v>93.939528036430048</v>
      </c>
      <c r="AI549" s="144">
        <v>2345602.3925781241</v>
      </c>
      <c r="AJ549" s="1134">
        <v>0</v>
      </c>
      <c r="AK549" s="1134">
        <v>110.38128906249996</v>
      </c>
      <c r="AL549" s="144">
        <v>2759532.2265624991</v>
      </c>
      <c r="AM549" s="144">
        <v>2759532.2265624991</v>
      </c>
      <c r="AN549" s="144">
        <v>5105134.6191406231</v>
      </c>
      <c r="AO549" s="144">
        <v>0</v>
      </c>
      <c r="AP549" s="144">
        <v>5105134.6191406231</v>
      </c>
      <c r="CJ549" s="166"/>
      <c r="CK549" s="166"/>
      <c r="CL549" s="166"/>
      <c r="CM549" s="166"/>
      <c r="CN549" s="166"/>
      <c r="CO549" s="166"/>
      <c r="CP549" s="166"/>
      <c r="CQ549" s="166"/>
      <c r="CR549" s="166"/>
      <c r="CS549" s="166"/>
      <c r="CT549" s="166"/>
    </row>
    <row r="550" spans="7:98">
      <c r="G550" s="170">
        <v>2020</v>
      </c>
      <c r="H550" s="166"/>
      <c r="I550" s="166"/>
      <c r="J550" s="166"/>
      <c r="K550" s="158" t="s">
        <v>661</v>
      </c>
      <c r="L550" s="144">
        <v>2828520.5322265611</v>
      </c>
      <c r="M550" s="144">
        <v>5232762.9846191378</v>
      </c>
      <c r="N550" s="144">
        <v>0</v>
      </c>
      <c r="O550" s="144">
        <v>5232762.9846191378</v>
      </c>
      <c r="P550" s="144">
        <v>5232762.9846191378</v>
      </c>
      <c r="Q550" s="144">
        <v>4347858.928059292</v>
      </c>
      <c r="R550" s="144">
        <v>25000.000000000004</v>
      </c>
      <c r="S550" s="144">
        <v>20937.106417091363</v>
      </c>
      <c r="T550" s="144">
        <v>25000.000000000004</v>
      </c>
      <c r="U550" s="144">
        <v>25000.000000000004</v>
      </c>
      <c r="V550" s="144">
        <v>25000.000000000004</v>
      </c>
      <c r="W550" s="144">
        <v>0</v>
      </c>
      <c r="X550" s="144">
        <v>4664040.0000000047</v>
      </c>
      <c r="Y550" s="144">
        <v>0</v>
      </c>
      <c r="Z550" s="144">
        <v>0</v>
      </c>
      <c r="AA550" s="144">
        <v>0</v>
      </c>
      <c r="AB550" s="1134">
        <v>0</v>
      </c>
      <c r="AC550" s="144">
        <v>0</v>
      </c>
      <c r="AD550" s="1134">
        <v>0</v>
      </c>
      <c r="AE550" s="144">
        <v>0</v>
      </c>
      <c r="AF550" s="1134">
        <v>0</v>
      </c>
      <c r="AG550" s="1134">
        <v>96.169698095703083</v>
      </c>
      <c r="AH550" s="1134">
        <v>96.317618510680248</v>
      </c>
      <c r="AI550" s="144">
        <v>2404242.4523925767</v>
      </c>
      <c r="AJ550" s="1134">
        <v>0</v>
      </c>
      <c r="AK550" s="1134">
        <v>113.1408212890624</v>
      </c>
      <c r="AL550" s="144">
        <v>2828520.5322265611</v>
      </c>
      <c r="AM550" s="144">
        <v>2828520.5322265611</v>
      </c>
      <c r="AN550" s="144">
        <v>5232762.9846191378</v>
      </c>
      <c r="AO550" s="144">
        <v>0</v>
      </c>
      <c r="AP550" s="144">
        <v>5232762.9846191378</v>
      </c>
      <c r="CJ550" s="166"/>
      <c r="CK550" s="166"/>
      <c r="CL550" s="166"/>
      <c r="CM550" s="166"/>
      <c r="CN550" s="166"/>
      <c r="CO550" s="166"/>
      <c r="CP550" s="166"/>
      <c r="CQ550" s="166"/>
      <c r="CR550" s="166"/>
      <c r="CS550" s="166"/>
      <c r="CT550" s="166"/>
    </row>
    <row r="551" spans="7:98">
      <c r="G551" s="170">
        <v>2021</v>
      </c>
      <c r="H551" s="166"/>
      <c r="I551" s="166"/>
      <c r="J551" s="166"/>
      <c r="K551" s="158" t="s">
        <v>661</v>
      </c>
      <c r="L551" s="144">
        <v>2899233.5455322252</v>
      </c>
      <c r="M551" s="144">
        <v>5363582.0592346154</v>
      </c>
      <c r="N551" s="144">
        <v>0</v>
      </c>
      <c r="O551" s="144">
        <v>5363582.0592346154</v>
      </c>
      <c r="P551" s="144">
        <v>5363582.0592346154</v>
      </c>
      <c r="Q551" s="144">
        <v>4331902.3506579036</v>
      </c>
      <c r="R551" s="144">
        <v>25000.000000000004</v>
      </c>
      <c r="S551" s="144">
        <v>20031.259320716123</v>
      </c>
      <c r="T551" s="144">
        <v>25000.000000000004</v>
      </c>
      <c r="U551" s="144">
        <v>25000.000000000004</v>
      </c>
      <c r="V551" s="144">
        <v>25000.000000000004</v>
      </c>
      <c r="W551" s="144">
        <v>0</v>
      </c>
      <c r="X551" s="144">
        <v>4364040.0000000037</v>
      </c>
      <c r="Y551" s="144">
        <v>0</v>
      </c>
      <c r="Z551" s="144">
        <v>0</v>
      </c>
      <c r="AA551" s="144">
        <v>0</v>
      </c>
      <c r="AB551" s="1134">
        <v>0</v>
      </c>
      <c r="AC551" s="144">
        <v>0</v>
      </c>
      <c r="AD551" s="1134">
        <v>0</v>
      </c>
      <c r="AE551" s="144">
        <v>0</v>
      </c>
      <c r="AF551" s="1134">
        <v>0</v>
      </c>
      <c r="AG551" s="1134">
        <v>98.573940548095621</v>
      </c>
      <c r="AH551" s="1134">
        <v>98.755910631904058</v>
      </c>
      <c r="AI551" s="144">
        <v>2464348.5137023912</v>
      </c>
      <c r="AJ551" s="1134">
        <v>0</v>
      </c>
      <c r="AK551" s="1134">
        <v>115.96934182128895</v>
      </c>
      <c r="AL551" s="144">
        <v>2899233.5455322252</v>
      </c>
      <c r="AM551" s="144">
        <v>2899233.5455322252</v>
      </c>
      <c r="AN551" s="144">
        <v>5363582.0592346154</v>
      </c>
      <c r="AO551" s="144">
        <v>0</v>
      </c>
      <c r="AP551" s="144">
        <v>5363582.0592346154</v>
      </c>
      <c r="CJ551" s="166"/>
      <c r="CK551" s="166"/>
      <c r="CL551" s="166"/>
      <c r="CM551" s="166"/>
      <c r="CN551" s="166"/>
      <c r="CO551" s="166"/>
      <c r="CP551" s="166"/>
      <c r="CQ551" s="166"/>
      <c r="CR551" s="166"/>
      <c r="CS551" s="166"/>
      <c r="CT551" s="166"/>
    </row>
    <row r="552" spans="7:98">
      <c r="G552" s="170">
        <v>2022</v>
      </c>
      <c r="H552" s="166"/>
      <c r="I552" s="166"/>
      <c r="J552" s="166"/>
      <c r="K552" s="158" t="s">
        <v>661</v>
      </c>
      <c r="L552" s="144">
        <v>2971714.3841705304</v>
      </c>
      <c r="M552" s="144">
        <v>5497671.6107154805</v>
      </c>
      <c r="N552" s="144">
        <v>0</v>
      </c>
      <c r="O552" s="144">
        <v>5497671.6107154805</v>
      </c>
      <c r="P552" s="144">
        <v>5497671.6107154805</v>
      </c>
      <c r="Q552" s="144">
        <v>4305749.1623077514</v>
      </c>
      <c r="R552" s="144">
        <v>25000.000000000004</v>
      </c>
      <c r="S552" s="144">
        <v>19735.230857848397</v>
      </c>
      <c r="T552" s="144">
        <v>25000.000000000004</v>
      </c>
      <c r="U552" s="144">
        <v>25000.000000000004</v>
      </c>
      <c r="V552" s="144">
        <v>25000.000000000004</v>
      </c>
      <c r="W552" s="144">
        <v>0</v>
      </c>
      <c r="X552" s="144">
        <v>4664040.0000000047</v>
      </c>
      <c r="Y552" s="144">
        <v>0</v>
      </c>
      <c r="Z552" s="144">
        <v>0</v>
      </c>
      <c r="AA552" s="144">
        <v>0</v>
      </c>
      <c r="AB552" s="1134">
        <v>0</v>
      </c>
      <c r="AC552" s="144">
        <v>0</v>
      </c>
      <c r="AD552" s="1134">
        <v>0</v>
      </c>
      <c r="AE552" s="144">
        <v>0</v>
      </c>
      <c r="AF552" s="1134">
        <v>0</v>
      </c>
      <c r="AG552" s="1134">
        <v>101.03828906179798</v>
      </c>
      <c r="AH552" s="1134">
        <v>101.25592841205047</v>
      </c>
      <c r="AI552" s="144">
        <v>2525957.2265449506</v>
      </c>
      <c r="AJ552" s="1134">
        <v>0</v>
      </c>
      <c r="AK552" s="1134">
        <v>118.86857536682122</v>
      </c>
      <c r="AL552" s="144">
        <v>2971714.3841705304</v>
      </c>
      <c r="AM552" s="144">
        <v>2971714.3841705304</v>
      </c>
      <c r="AN552" s="144">
        <v>5497671.6107154805</v>
      </c>
      <c r="AO552" s="144">
        <v>0</v>
      </c>
      <c r="AP552" s="144">
        <v>5497671.6107154805</v>
      </c>
      <c r="CJ552" s="166"/>
      <c r="CK552" s="166"/>
      <c r="CL552" s="166"/>
      <c r="CM552" s="166"/>
      <c r="CN552" s="166"/>
      <c r="CO552" s="166"/>
      <c r="CP552" s="166"/>
      <c r="CQ552" s="166"/>
      <c r="CR552" s="166"/>
      <c r="CS552" s="166"/>
      <c r="CT552" s="166"/>
    </row>
    <row r="553" spans="7:98">
      <c r="G553" s="170">
        <v>2023</v>
      </c>
      <c r="H553" s="166"/>
      <c r="I553" s="166"/>
      <c r="J553" s="166"/>
      <c r="K553" s="158" t="s">
        <v>661</v>
      </c>
      <c r="L553" s="144">
        <v>3046007.2437747936</v>
      </c>
      <c r="M553" s="144">
        <v>5635113.400983368</v>
      </c>
      <c r="N553" s="144">
        <v>0</v>
      </c>
      <c r="O553" s="144">
        <v>5635113.400983368</v>
      </c>
      <c r="P553" s="144">
        <v>5635113.400983368</v>
      </c>
      <c r="Q553" s="144">
        <v>4289947.1271184469</v>
      </c>
      <c r="R553" s="144">
        <v>25000.000000000004</v>
      </c>
      <c r="S553" s="144">
        <v>18881.383090504405</v>
      </c>
      <c r="T553" s="144">
        <v>25000.000000000004</v>
      </c>
      <c r="U553" s="144">
        <v>25000.000000000004</v>
      </c>
      <c r="V553" s="144">
        <v>25000.000000000004</v>
      </c>
      <c r="W553" s="144">
        <v>0</v>
      </c>
      <c r="X553" s="144">
        <v>4364040.0000000037</v>
      </c>
      <c r="Y553" s="144">
        <v>0</v>
      </c>
      <c r="Z553" s="144">
        <v>0</v>
      </c>
      <c r="AA553" s="144">
        <v>0</v>
      </c>
      <c r="AB553" s="1134">
        <v>0</v>
      </c>
      <c r="AC553" s="144">
        <v>0</v>
      </c>
      <c r="AD553" s="1134">
        <v>0</v>
      </c>
      <c r="AE553" s="144">
        <v>0</v>
      </c>
      <c r="AF553" s="1134">
        <v>0</v>
      </c>
      <c r="AG553" s="1134">
        <v>103.56424628834294</v>
      </c>
      <c r="AH553" s="1134">
        <v>103.81923444361449</v>
      </c>
      <c r="AI553" s="144">
        <v>2589106.1572085745</v>
      </c>
      <c r="AJ553" s="1134">
        <v>0</v>
      </c>
      <c r="AK553" s="1134">
        <v>121.84028975099174</v>
      </c>
      <c r="AL553" s="144">
        <v>3046007.2437747936</v>
      </c>
      <c r="AM553" s="144">
        <v>3046007.2437747936</v>
      </c>
      <c r="AN553" s="144">
        <v>5635113.400983368</v>
      </c>
      <c r="AO553" s="144">
        <v>0</v>
      </c>
      <c r="AP553" s="144">
        <v>5635113.400983368</v>
      </c>
      <c r="CJ553" s="166"/>
      <c r="CK553" s="166"/>
      <c r="CL553" s="166"/>
      <c r="CM553" s="166"/>
      <c r="CN553" s="166"/>
      <c r="CO553" s="166"/>
      <c r="CP553" s="166"/>
      <c r="CQ553" s="166"/>
      <c r="CR553" s="166"/>
      <c r="CS553" s="166"/>
      <c r="CT553" s="166"/>
    </row>
    <row r="554" spans="7:98">
      <c r="G554" s="170">
        <v>2024</v>
      </c>
      <c r="H554" s="166"/>
      <c r="I554" s="166"/>
      <c r="J554" s="166"/>
      <c r="K554" s="158" t="s">
        <v>661</v>
      </c>
      <c r="L554" s="144">
        <v>3122157.424869163</v>
      </c>
      <c r="M554" s="144">
        <v>5775991.2360079503</v>
      </c>
      <c r="N554" s="144">
        <v>0</v>
      </c>
      <c r="O554" s="144">
        <v>5775991.2360079503</v>
      </c>
      <c r="P554" s="144">
        <v>5775991.2360079503</v>
      </c>
      <c r="Q554" s="144">
        <v>4264047.236921086</v>
      </c>
      <c r="R554" s="144">
        <v>25000.000000000004</v>
      </c>
      <c r="S554" s="144">
        <v>18602.34787241813</v>
      </c>
      <c r="T554" s="144">
        <v>25000.000000000004</v>
      </c>
      <c r="U554" s="144">
        <v>25000.000000000004</v>
      </c>
      <c r="V554" s="144">
        <v>25000.000000000004</v>
      </c>
      <c r="W554" s="144">
        <v>0</v>
      </c>
      <c r="X554" s="144">
        <v>4664040.0000000047</v>
      </c>
      <c r="Y554" s="144">
        <v>0</v>
      </c>
      <c r="Z554" s="144">
        <v>0</v>
      </c>
      <c r="AA554" s="144">
        <v>0</v>
      </c>
      <c r="AB554" s="1134">
        <v>0</v>
      </c>
      <c r="AC554" s="144">
        <v>0</v>
      </c>
      <c r="AD554" s="1134">
        <v>0</v>
      </c>
      <c r="AE554" s="144">
        <v>0</v>
      </c>
      <c r="AF554" s="1134">
        <v>0</v>
      </c>
      <c r="AG554" s="1134">
        <v>106.1533524455515</v>
      </c>
      <c r="AH554" s="1134">
        <v>106.44743087630853</v>
      </c>
      <c r="AI554" s="144">
        <v>2653833.8111387882</v>
      </c>
      <c r="AJ554" s="1134">
        <v>0</v>
      </c>
      <c r="AK554" s="1134">
        <v>124.88629699476654</v>
      </c>
      <c r="AL554" s="144">
        <v>3122157.424869163</v>
      </c>
      <c r="AM554" s="144">
        <v>3122157.424869163</v>
      </c>
      <c r="AN554" s="144">
        <v>5775991.2360079503</v>
      </c>
      <c r="AO554" s="144">
        <v>0</v>
      </c>
      <c r="AP554" s="144">
        <v>5775991.2360079503</v>
      </c>
      <c r="CJ554" s="166"/>
      <c r="CK554" s="166"/>
      <c r="CL554" s="166"/>
      <c r="CM554" s="166"/>
      <c r="CN554" s="166"/>
      <c r="CO554" s="166"/>
      <c r="CP554" s="166"/>
      <c r="CQ554" s="166"/>
      <c r="CR554" s="166"/>
      <c r="CS554" s="166"/>
      <c r="CT554" s="166"/>
    </row>
    <row r="555" spans="7:98">
      <c r="G555" s="170">
        <v>2025</v>
      </c>
      <c r="H555" s="166"/>
      <c r="I555" s="166"/>
      <c r="J555" s="166"/>
      <c r="K555" s="158" t="s">
        <v>661</v>
      </c>
      <c r="L555" s="144">
        <v>3200211.3604908916</v>
      </c>
      <c r="M555" s="144">
        <v>5920391.0169081502</v>
      </c>
      <c r="N555" s="144">
        <v>0</v>
      </c>
      <c r="O555" s="144">
        <v>5920391.0169081502</v>
      </c>
      <c r="P555" s="144">
        <v>5920391.0169081502</v>
      </c>
      <c r="Q555" s="144">
        <v>4248398.247175809</v>
      </c>
      <c r="R555" s="144">
        <v>25000.000000000004</v>
      </c>
      <c r="S555" s="144">
        <v>17797.514459896694</v>
      </c>
      <c r="T555" s="144">
        <v>25000.000000000004</v>
      </c>
      <c r="U555" s="144">
        <v>25000.000000000004</v>
      </c>
      <c r="V555" s="144">
        <v>25000.000000000004</v>
      </c>
      <c r="W555" s="144">
        <v>0</v>
      </c>
      <c r="X555" s="144">
        <v>4364040.0000000037</v>
      </c>
      <c r="Y555" s="144">
        <v>0</v>
      </c>
      <c r="Z555" s="144">
        <v>0</v>
      </c>
      <c r="AA555" s="144">
        <v>0</v>
      </c>
      <c r="AB555" s="1134">
        <v>0</v>
      </c>
      <c r="AC555" s="144">
        <v>0</v>
      </c>
      <c r="AD555" s="1134">
        <v>0</v>
      </c>
      <c r="AE555" s="144">
        <v>0</v>
      </c>
      <c r="AF555" s="1134">
        <v>0</v>
      </c>
      <c r="AG555" s="1134">
        <v>108.80718625669031</v>
      </c>
      <c r="AH555" s="1134">
        <v>109.14216041845805</v>
      </c>
      <c r="AI555" s="144">
        <v>2720179.6564172576</v>
      </c>
      <c r="AJ555" s="1134">
        <v>0</v>
      </c>
      <c r="AK555" s="1134">
        <v>128.00845441963565</v>
      </c>
      <c r="AL555" s="144">
        <v>3200211.3604908916</v>
      </c>
      <c r="AM555" s="144">
        <v>3200211.3604908916</v>
      </c>
      <c r="AN555" s="144">
        <v>5920391.0169081502</v>
      </c>
      <c r="AO555" s="144">
        <v>0</v>
      </c>
      <c r="AP555" s="144">
        <v>5920391.0169081502</v>
      </c>
      <c r="CJ555" s="166"/>
      <c r="CK555" s="166"/>
      <c r="CL555" s="166"/>
      <c r="CM555" s="166"/>
      <c r="CN555" s="166"/>
      <c r="CO555" s="166"/>
      <c r="CP555" s="166"/>
      <c r="CQ555" s="166"/>
      <c r="CR555" s="166"/>
      <c r="CS555" s="166"/>
      <c r="CT555" s="166"/>
    </row>
    <row r="556" spans="7:98">
      <c r="G556" s="170">
        <v>2026</v>
      </c>
      <c r="H556" s="166"/>
      <c r="I556" s="166"/>
      <c r="J556" s="166"/>
      <c r="K556" s="158" t="s">
        <v>661</v>
      </c>
      <c r="L556" s="144">
        <v>3280216.6445031636</v>
      </c>
      <c r="M556" s="144">
        <v>6068400.7923308508</v>
      </c>
      <c r="N556" s="144">
        <v>0</v>
      </c>
      <c r="O556" s="144">
        <v>6068400.7923308508</v>
      </c>
      <c r="P556" s="144">
        <v>6068400.7923308508</v>
      </c>
      <c r="Q556" s="144">
        <v>4222749.2018948216</v>
      </c>
      <c r="R556" s="144">
        <v>25000.000000000004</v>
      </c>
      <c r="S556" s="144">
        <v>17534.49700482433</v>
      </c>
      <c r="T556" s="144">
        <v>25000.000000000004</v>
      </c>
      <c r="U556" s="144">
        <v>25000.000000000004</v>
      </c>
      <c r="V556" s="144">
        <v>25000.000000000004</v>
      </c>
      <c r="W556" s="144">
        <v>0</v>
      </c>
      <c r="X556" s="144">
        <v>4664040.0000000047</v>
      </c>
      <c r="Y556" s="144">
        <v>0</v>
      </c>
      <c r="Z556" s="144">
        <v>0</v>
      </c>
      <c r="AA556" s="144">
        <v>0</v>
      </c>
      <c r="AB556" s="1134">
        <v>0</v>
      </c>
      <c r="AC556" s="144">
        <v>0</v>
      </c>
      <c r="AD556" s="1134">
        <v>0</v>
      </c>
      <c r="AE556" s="144">
        <v>0</v>
      </c>
      <c r="AF556" s="1134">
        <v>0</v>
      </c>
      <c r="AG556" s="1134">
        <v>111.52736591310757</v>
      </c>
      <c r="AH556" s="1134">
        <v>111.90510736374789</v>
      </c>
      <c r="AI556" s="144">
        <v>2788184.1478276886</v>
      </c>
      <c r="AJ556" s="1134">
        <v>0</v>
      </c>
      <c r="AK556" s="1134">
        <v>131.20866578012649</v>
      </c>
      <c r="AL556" s="144">
        <v>3280216.6445031636</v>
      </c>
      <c r="AM556" s="144">
        <v>3280216.6445031636</v>
      </c>
      <c r="AN556" s="144">
        <v>6068400.7923308508</v>
      </c>
      <c r="AO556" s="144">
        <v>0</v>
      </c>
      <c r="AP556" s="144">
        <v>6068400.7923308508</v>
      </c>
      <c r="CJ556" s="166"/>
      <c r="CK556" s="166"/>
      <c r="CL556" s="166"/>
      <c r="CM556" s="166"/>
      <c r="CN556" s="166"/>
      <c r="CO556" s="166"/>
      <c r="CP556" s="166"/>
      <c r="CQ556" s="166"/>
      <c r="CR556" s="166"/>
      <c r="CS556" s="166"/>
      <c r="CT556" s="166"/>
    </row>
    <row r="557" spans="7:98">
      <c r="G557" s="170">
        <v>2027</v>
      </c>
      <c r="H557" s="166"/>
      <c r="I557" s="166"/>
      <c r="J557" s="166"/>
      <c r="K557" s="158" t="s">
        <v>661</v>
      </c>
      <c r="L557" s="144">
        <v>3362222.0606157421</v>
      </c>
      <c r="M557" s="144">
        <v>6220110.8121391218</v>
      </c>
      <c r="N557" s="144">
        <v>0</v>
      </c>
      <c r="O557" s="144">
        <v>6220110.8121391218</v>
      </c>
      <c r="P557" s="144">
        <v>6220110.8121391218</v>
      </c>
      <c r="Q557" s="144">
        <v>4207251.7753219772</v>
      </c>
      <c r="R557" s="144">
        <v>25000.000000000004</v>
      </c>
      <c r="S557" s="144">
        <v>16775.864322647467</v>
      </c>
      <c r="T557" s="144">
        <v>25000.000000000004</v>
      </c>
      <c r="U557" s="144">
        <v>25000.000000000004</v>
      </c>
      <c r="V557" s="144">
        <v>25000.000000000004</v>
      </c>
      <c r="W557" s="144">
        <v>0</v>
      </c>
      <c r="X557" s="144">
        <v>4364040.0000000037</v>
      </c>
      <c r="Y557" s="144">
        <v>0</v>
      </c>
      <c r="Z557" s="144">
        <v>0</v>
      </c>
      <c r="AA557" s="144">
        <v>0</v>
      </c>
      <c r="AB557" s="1134">
        <v>0</v>
      </c>
      <c r="AC557" s="144">
        <v>0</v>
      </c>
      <c r="AD557" s="1134">
        <v>0</v>
      </c>
      <c r="AE557" s="144">
        <v>0</v>
      </c>
      <c r="AF557" s="1134">
        <v>0</v>
      </c>
      <c r="AG557" s="1134">
        <v>114.31555006093525</v>
      </c>
      <c r="AH557" s="1134">
        <v>114.73799864396028</v>
      </c>
      <c r="AI557" s="144">
        <v>2857888.7515233802</v>
      </c>
      <c r="AJ557" s="1134">
        <v>0</v>
      </c>
      <c r="AK557" s="1134">
        <v>134.48888242462971</v>
      </c>
      <c r="AL557" s="144">
        <v>3362222.0606157421</v>
      </c>
      <c r="AM557" s="144">
        <v>3362222.0606157421</v>
      </c>
      <c r="AN557" s="144">
        <v>6220110.8121391218</v>
      </c>
      <c r="AO557" s="144">
        <v>0</v>
      </c>
      <c r="AP557" s="144">
        <v>6220110.8121391218</v>
      </c>
      <c r="CJ557" s="166"/>
      <c r="CK557" s="166"/>
      <c r="CL557" s="166"/>
      <c r="CM557" s="166"/>
      <c r="CN557" s="166"/>
      <c r="CO557" s="166"/>
      <c r="CP557" s="166"/>
      <c r="CQ557" s="166"/>
      <c r="CR557" s="166"/>
      <c r="CS557" s="166"/>
      <c r="CT557" s="166"/>
    </row>
    <row r="558" spans="7:98">
      <c r="G558" s="170">
        <v>2028</v>
      </c>
      <c r="H558" s="166"/>
      <c r="I558" s="166"/>
      <c r="J558" s="166"/>
      <c r="K558" s="158" t="s">
        <v>661</v>
      </c>
      <c r="L558" s="144">
        <v>3446277.6121311351</v>
      </c>
      <c r="M558" s="144">
        <v>6375613.5824426012</v>
      </c>
      <c r="N558" s="144">
        <v>0</v>
      </c>
      <c r="O558" s="144">
        <v>6375613.5824426012</v>
      </c>
      <c r="P558" s="144">
        <v>6375613.5824426012</v>
      </c>
      <c r="Q558" s="144">
        <v>4181851.1454809555</v>
      </c>
      <c r="R558" s="144">
        <v>25000.000000000004</v>
      </c>
      <c r="S558" s="144">
        <v>16527.945145465481</v>
      </c>
      <c r="T558" s="144">
        <v>25000.000000000004</v>
      </c>
      <c r="U558" s="144">
        <v>25000.000000000004</v>
      </c>
      <c r="V558" s="144">
        <v>25000.000000000004</v>
      </c>
      <c r="W558" s="144">
        <v>0</v>
      </c>
      <c r="X558" s="144">
        <v>4664040.0000000047</v>
      </c>
      <c r="Y558" s="144">
        <v>0</v>
      </c>
      <c r="Z558" s="144">
        <v>0</v>
      </c>
      <c r="AA558" s="144">
        <v>0</v>
      </c>
      <c r="AB558" s="1134">
        <v>0</v>
      </c>
      <c r="AC558" s="144">
        <v>0</v>
      </c>
      <c r="AD558" s="1134">
        <v>0</v>
      </c>
      <c r="AE558" s="144">
        <v>0</v>
      </c>
      <c r="AF558" s="1134">
        <v>0</v>
      </c>
      <c r="AG558" s="1134">
        <v>117.17343881245863</v>
      </c>
      <c r="AH558" s="1134">
        <v>117.64260490836388</v>
      </c>
      <c r="AI558" s="144">
        <v>2929335.9703114652</v>
      </c>
      <c r="AJ558" s="1134">
        <v>0</v>
      </c>
      <c r="AK558" s="1134">
        <v>137.85110448524537</v>
      </c>
      <c r="AL558" s="144">
        <v>3446277.6121311351</v>
      </c>
      <c r="AM558" s="144">
        <v>3446277.6121311351</v>
      </c>
      <c r="AN558" s="144">
        <v>6375613.5824426012</v>
      </c>
      <c r="AO558" s="144">
        <v>0</v>
      </c>
      <c r="AP558" s="144">
        <v>6375613.5824426012</v>
      </c>
      <c r="CJ558" s="166"/>
      <c r="CK558" s="166"/>
      <c r="CL558" s="166"/>
      <c r="CM558" s="166"/>
      <c r="CN558" s="166"/>
      <c r="CO558" s="166"/>
      <c r="CP558" s="166"/>
      <c r="CQ558" s="166"/>
      <c r="CR558" s="166"/>
      <c r="CS558" s="166"/>
      <c r="CT558" s="166"/>
    </row>
    <row r="559" spans="7:98">
      <c r="G559" s="170">
        <v>2029</v>
      </c>
      <c r="H559" s="166"/>
      <c r="I559" s="166"/>
      <c r="J559" s="166"/>
      <c r="K559" s="158" t="s">
        <v>661</v>
      </c>
      <c r="L559" s="144">
        <v>3532434.5524344132</v>
      </c>
      <c r="M559" s="144">
        <v>6535003.9220036631</v>
      </c>
      <c r="N559" s="144">
        <v>0</v>
      </c>
      <c r="O559" s="144">
        <v>6535003.9220036631</v>
      </c>
      <c r="P559" s="144">
        <v>6535003.9220036631</v>
      </c>
      <c r="Q559" s="144">
        <v>4166503.8141650017</v>
      </c>
      <c r="R559" s="144">
        <v>25000.000000000004</v>
      </c>
      <c r="S559" s="144">
        <v>15812.861082710402</v>
      </c>
      <c r="T559" s="144">
        <v>25000.000000000004</v>
      </c>
      <c r="U559" s="144">
        <v>25000.000000000004</v>
      </c>
      <c r="V559" s="144">
        <v>25000.000000000004</v>
      </c>
      <c r="W559" s="144">
        <v>0</v>
      </c>
      <c r="X559" s="144">
        <v>4364040.0000000037</v>
      </c>
      <c r="Y559" s="144">
        <v>0</v>
      </c>
      <c r="Z559" s="144">
        <v>0</v>
      </c>
      <c r="AA559" s="144">
        <v>0</v>
      </c>
      <c r="AB559" s="1134">
        <v>0</v>
      </c>
      <c r="AC559" s="144">
        <v>0</v>
      </c>
      <c r="AD559" s="1134">
        <v>0</v>
      </c>
      <c r="AE559" s="144">
        <v>0</v>
      </c>
      <c r="AF559" s="1134">
        <v>0</v>
      </c>
      <c r="AG559" s="1134">
        <v>120.10277478277004</v>
      </c>
      <c r="AH559" s="1134">
        <v>120.62074163042689</v>
      </c>
      <c r="AI559" s="144">
        <v>3002569.3695692518</v>
      </c>
      <c r="AJ559" s="1134">
        <v>0</v>
      </c>
      <c r="AK559" s="1134">
        <v>141.29738209737656</v>
      </c>
      <c r="AL559" s="144">
        <v>3532434.5524344132</v>
      </c>
      <c r="AM559" s="144">
        <v>3532434.5524344132</v>
      </c>
      <c r="AN559" s="144">
        <v>6535003.9220036631</v>
      </c>
      <c r="AO559" s="144">
        <v>0</v>
      </c>
      <c r="AP559" s="144">
        <v>6535003.9220036631</v>
      </c>
      <c r="CJ559" s="166"/>
      <c r="CK559" s="166"/>
      <c r="CL559" s="166"/>
      <c r="CM559" s="166"/>
      <c r="CN559" s="166"/>
      <c r="CO559" s="166"/>
      <c r="CP559" s="166"/>
      <c r="CQ559" s="166"/>
      <c r="CR559" s="166"/>
      <c r="CS559" s="166"/>
      <c r="CT559" s="166"/>
    </row>
    <row r="560" spans="7:98">
      <c r="G560" s="170">
        <v>2030</v>
      </c>
      <c r="H560" s="166"/>
      <c r="I560" s="166"/>
      <c r="J560" s="166"/>
      <c r="K560" s="158" t="s">
        <v>661</v>
      </c>
      <c r="L560" s="144">
        <v>3620745.4162452733</v>
      </c>
      <c r="M560" s="144">
        <v>6698379.0200537546</v>
      </c>
      <c r="N560" s="144">
        <v>0</v>
      </c>
      <c r="O560" s="144">
        <v>6698379.0200537546</v>
      </c>
      <c r="P560" s="144">
        <v>6698379.0200537546</v>
      </c>
      <c r="Q560" s="144">
        <v>4141349.193817446</v>
      </c>
      <c r="R560" s="144">
        <v>25000.000000000004</v>
      </c>
      <c r="S560" s="144">
        <v>15579.173480502861</v>
      </c>
      <c r="T560" s="144">
        <v>25000.000000000004</v>
      </c>
      <c r="U560" s="144">
        <v>25000.000000000004</v>
      </c>
      <c r="V560" s="144">
        <v>25000.000000000004</v>
      </c>
      <c r="W560" s="144">
        <v>0</v>
      </c>
      <c r="X560" s="144">
        <v>4664040.0000000047</v>
      </c>
      <c r="Y560" s="144">
        <v>0</v>
      </c>
      <c r="Z560" s="144">
        <v>0</v>
      </c>
      <c r="AA560" s="144">
        <v>0</v>
      </c>
      <c r="AB560" s="1134">
        <v>0</v>
      </c>
      <c r="AC560" s="144">
        <v>0</v>
      </c>
      <c r="AD560" s="1134">
        <v>0</v>
      </c>
      <c r="AE560" s="144">
        <v>0</v>
      </c>
      <c r="AF560" s="1134">
        <v>0</v>
      </c>
      <c r="AG560" s="1134">
        <v>123.1053441523393</v>
      </c>
      <c r="AH560" s="1134">
        <v>123.67427024254715</v>
      </c>
      <c r="AI560" s="144">
        <v>3077633.6038084822</v>
      </c>
      <c r="AJ560" s="1134">
        <v>0</v>
      </c>
      <c r="AK560" s="1134">
        <v>144.82981664981094</v>
      </c>
      <c r="AL560" s="144">
        <v>3620745.4162452733</v>
      </c>
      <c r="AM560" s="144">
        <v>3620745.4162452733</v>
      </c>
      <c r="AN560" s="144">
        <v>6698379.0200537546</v>
      </c>
      <c r="AO560" s="144">
        <v>0</v>
      </c>
      <c r="AP560" s="144">
        <v>6698379.0200537546</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24"/>
      <c r="AD561" s="1136"/>
      <c r="AE561" s="124"/>
      <c r="AF561" s="1136"/>
      <c r="AG561" s="1136"/>
      <c r="AH561" s="1136"/>
      <c r="AI561" s="124"/>
      <c r="AJ561" s="1136"/>
      <c r="AK561" s="1136"/>
      <c r="AL561" s="124"/>
      <c r="AM561" s="124"/>
      <c r="AN561" s="124"/>
      <c r="AO561" s="124"/>
      <c r="AP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66"/>
      <c r="AD562" s="1134"/>
      <c r="AE562" s="166"/>
      <c r="AF562" s="1134"/>
      <c r="AG562" s="1134"/>
      <c r="AH562" s="1134"/>
      <c r="AI562" s="166"/>
      <c r="AJ562" s="1134"/>
      <c r="AK562" s="1134"/>
      <c r="AL562" s="166"/>
      <c r="AM562" s="166"/>
      <c r="AN562" s="166"/>
      <c r="AO562" s="166"/>
      <c r="AP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091">
        <v>0</v>
      </c>
      <c r="AD563" s="1138">
        <v>0</v>
      </c>
      <c r="AE563" s="1091">
        <v>0</v>
      </c>
      <c r="AF563" s="1138">
        <v>0</v>
      </c>
      <c r="AG563" s="1138">
        <v>0</v>
      </c>
      <c r="AH563" s="1138">
        <v>0</v>
      </c>
      <c r="AI563" s="1091">
        <v>0</v>
      </c>
      <c r="AJ563" s="1138">
        <v>0</v>
      </c>
      <c r="AK563" s="1138">
        <v>0</v>
      </c>
      <c r="AL563" s="1091">
        <v>0</v>
      </c>
      <c r="AM563" s="1091">
        <v>0</v>
      </c>
      <c r="AN563" s="1091">
        <v>0</v>
      </c>
      <c r="AO563" s="1091">
        <v>0</v>
      </c>
      <c r="AP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091">
        <v>0</v>
      </c>
      <c r="AD564" s="1138">
        <v>0</v>
      </c>
      <c r="AE564" s="1091">
        <v>0</v>
      </c>
      <c r="AF564" s="1138">
        <v>0</v>
      </c>
      <c r="AG564" s="1138">
        <v>0</v>
      </c>
      <c r="AH564" s="1138">
        <v>0</v>
      </c>
      <c r="AI564" s="1091">
        <v>0</v>
      </c>
      <c r="AJ564" s="1138">
        <v>0</v>
      </c>
      <c r="AK564" s="1138">
        <v>0</v>
      </c>
      <c r="AL564" s="1091">
        <v>0</v>
      </c>
      <c r="AM564" s="1091">
        <v>0</v>
      </c>
      <c r="AN564" s="1091">
        <v>0</v>
      </c>
      <c r="AO564" s="1091">
        <v>0</v>
      </c>
      <c r="AP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091">
        <v>0</v>
      </c>
      <c r="AD565" s="1138">
        <v>0</v>
      </c>
      <c r="AE565" s="1091">
        <v>0</v>
      </c>
      <c r="AF565" s="1138">
        <v>0</v>
      </c>
      <c r="AG565" s="1138">
        <v>0</v>
      </c>
      <c r="AH565" s="1138">
        <v>0</v>
      </c>
      <c r="AI565" s="1091">
        <v>0</v>
      </c>
      <c r="AJ565" s="1138">
        <v>0</v>
      </c>
      <c r="AK565" s="1138">
        <v>0</v>
      </c>
      <c r="AL565" s="1091">
        <v>0</v>
      </c>
      <c r="AM565" s="1091">
        <v>0</v>
      </c>
      <c r="AN565" s="1091">
        <v>0</v>
      </c>
      <c r="AO565" s="1091">
        <v>0</v>
      </c>
      <c r="AP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091">
        <v>0</v>
      </c>
      <c r="AD566" s="1138">
        <v>0</v>
      </c>
      <c r="AE566" s="1091">
        <v>0</v>
      </c>
      <c r="AF566" s="1138">
        <v>0</v>
      </c>
      <c r="AG566" s="1138">
        <v>0</v>
      </c>
      <c r="AH566" s="1138">
        <v>0</v>
      </c>
      <c r="AI566" s="1091">
        <v>0</v>
      </c>
      <c r="AJ566" s="1138">
        <v>0</v>
      </c>
      <c r="AK566" s="1138">
        <v>0</v>
      </c>
      <c r="AL566" s="1091">
        <v>0</v>
      </c>
      <c r="AM566" s="1091">
        <v>0</v>
      </c>
      <c r="AN566" s="1091">
        <v>0</v>
      </c>
      <c r="AO566" s="1091">
        <v>0</v>
      </c>
      <c r="AP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136131</v>
      </c>
      <c r="Y567" s="1091">
        <v>0</v>
      </c>
      <c r="Z567" s="1091">
        <v>0</v>
      </c>
      <c r="AA567" s="1091">
        <v>0</v>
      </c>
      <c r="AB567" s="1138">
        <v>0</v>
      </c>
      <c r="AC567" s="1091">
        <v>0</v>
      </c>
      <c r="AD567" s="1138">
        <v>0</v>
      </c>
      <c r="AE567" s="1091">
        <v>0</v>
      </c>
      <c r="AF567" s="1138">
        <v>0</v>
      </c>
      <c r="AG567" s="1138">
        <v>0</v>
      </c>
      <c r="AH567" s="1138">
        <v>0</v>
      </c>
      <c r="AI567" s="1091">
        <v>0</v>
      </c>
      <c r="AJ567" s="1138">
        <v>0</v>
      </c>
      <c r="AK567" s="1138">
        <v>0</v>
      </c>
      <c r="AL567" s="1091">
        <v>0</v>
      </c>
      <c r="AM567" s="1091">
        <v>0</v>
      </c>
      <c r="AN567" s="1091">
        <v>0</v>
      </c>
      <c r="AO567" s="1091">
        <v>0</v>
      </c>
      <c r="AP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4409700.46</v>
      </c>
      <c r="N568" s="1091">
        <v>0</v>
      </c>
      <c r="O568" s="1091">
        <v>4409700.46</v>
      </c>
      <c r="P568" s="1091">
        <v>4409700.46</v>
      </c>
      <c r="Q568" s="1091">
        <v>7732436.448866873</v>
      </c>
      <c r="R568" s="1091">
        <v>45000</v>
      </c>
      <c r="S568" s="1091">
        <v>78907.772388469515</v>
      </c>
      <c r="T568" s="1091">
        <v>45000</v>
      </c>
      <c r="U568" s="1091">
        <v>45000</v>
      </c>
      <c r="V568" s="1091">
        <v>0</v>
      </c>
      <c r="W568" s="1091">
        <v>0</v>
      </c>
      <c r="X568" s="1091">
        <v>679524</v>
      </c>
      <c r="Y568" s="1091">
        <v>0</v>
      </c>
      <c r="Z568" s="1091">
        <v>0</v>
      </c>
      <c r="AA568" s="1091">
        <v>0</v>
      </c>
      <c r="AB568" s="1138">
        <v>90</v>
      </c>
      <c r="AC568" s="1091">
        <v>4050000</v>
      </c>
      <c r="AD568" s="1138">
        <v>40</v>
      </c>
      <c r="AE568" s="1091">
        <v>0</v>
      </c>
      <c r="AF568" s="1138">
        <v>3.9799999999999991</v>
      </c>
      <c r="AG568" s="1138">
        <v>50</v>
      </c>
      <c r="AH568" s="1138">
        <v>0</v>
      </c>
      <c r="AI568" s="1091">
        <v>359700.46</v>
      </c>
      <c r="AJ568" s="1138">
        <v>0</v>
      </c>
      <c r="AK568" s="1138">
        <v>0</v>
      </c>
      <c r="AL568" s="1091">
        <v>0</v>
      </c>
      <c r="AM568" s="1091">
        <v>0</v>
      </c>
      <c r="AN568" s="1091">
        <v>4409700.46</v>
      </c>
      <c r="AO568" s="1091">
        <v>0</v>
      </c>
      <c r="AP568" s="1091">
        <v>4409700.46</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8414024.997172676</v>
      </c>
      <c r="N569" s="1091">
        <v>0</v>
      </c>
      <c r="O569" s="1091">
        <v>8414024.997172676</v>
      </c>
      <c r="P569" s="1091">
        <v>8414024.997172676</v>
      </c>
      <c r="Q569" s="1091">
        <v>14324314.333285747</v>
      </c>
      <c r="R569" s="1091">
        <v>85499</v>
      </c>
      <c r="S569" s="1091">
        <v>145556.3243029505</v>
      </c>
      <c r="T569" s="1091">
        <v>85499</v>
      </c>
      <c r="U569" s="1091">
        <v>85499</v>
      </c>
      <c r="V569" s="1091">
        <v>0</v>
      </c>
      <c r="W569" s="1091">
        <v>0</v>
      </c>
      <c r="X569" s="1091">
        <v>1341021</v>
      </c>
      <c r="Y569" s="1091">
        <v>0</v>
      </c>
      <c r="Z569" s="1091">
        <v>0</v>
      </c>
      <c r="AA569" s="1091">
        <v>0</v>
      </c>
      <c r="AB569" s="1138">
        <v>89.668323573055531</v>
      </c>
      <c r="AC569" s="1091">
        <v>7666551.9971726751</v>
      </c>
      <c r="AD569" s="1138">
        <v>39.850000000000009</v>
      </c>
      <c r="AE569" s="1091">
        <v>0</v>
      </c>
      <c r="AF569" s="1138">
        <v>4.25</v>
      </c>
      <c r="AG569" s="1138">
        <v>53.360000000000007</v>
      </c>
      <c r="AH569" s="1138">
        <v>0</v>
      </c>
      <c r="AI569" s="1091">
        <v>747473</v>
      </c>
      <c r="AJ569" s="1138">
        <v>0</v>
      </c>
      <c r="AK569" s="1138">
        <v>0</v>
      </c>
      <c r="AL569" s="1091">
        <v>0</v>
      </c>
      <c r="AM569" s="1091">
        <v>0</v>
      </c>
      <c r="AN569" s="1091">
        <v>8414024.997172676</v>
      </c>
      <c r="AO569" s="1091">
        <v>0</v>
      </c>
      <c r="AP569" s="1091">
        <v>8414024.997172676</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11403554.530912926</v>
      </c>
      <c r="N570" s="1091">
        <v>0</v>
      </c>
      <c r="O570" s="1091">
        <v>11403554.530912926</v>
      </c>
      <c r="P570" s="1091">
        <v>11403554.530912926</v>
      </c>
      <c r="Q570" s="1091">
        <v>18848338.105901226</v>
      </c>
      <c r="R570" s="1091">
        <v>112501</v>
      </c>
      <c r="S570" s="1091">
        <v>185947.01147820422</v>
      </c>
      <c r="T570" s="1091">
        <v>112501</v>
      </c>
      <c r="U570" s="1091">
        <v>112501</v>
      </c>
      <c r="V570" s="1091">
        <v>0</v>
      </c>
      <c r="W570" s="1091">
        <v>0</v>
      </c>
      <c r="X570" s="1091">
        <v>2560516</v>
      </c>
      <c r="Y570" s="1091">
        <v>0</v>
      </c>
      <c r="Z570" s="1091">
        <v>0</v>
      </c>
      <c r="AA570" s="1091">
        <v>0</v>
      </c>
      <c r="AB570" s="1138">
        <v>90.111016799076666</v>
      </c>
      <c r="AC570" s="1091">
        <v>10137579.500912927</v>
      </c>
      <c r="AD570" s="1138">
        <v>40.050000000000004</v>
      </c>
      <c r="AE570" s="1091">
        <v>0</v>
      </c>
      <c r="AF570" s="1138">
        <v>4.3899999999999997</v>
      </c>
      <c r="AG570" s="1138">
        <v>55.149999999999984</v>
      </c>
      <c r="AH570" s="1138">
        <v>0</v>
      </c>
      <c r="AI570" s="1091">
        <v>1265975.0299999998</v>
      </c>
      <c r="AJ570" s="1138">
        <v>0</v>
      </c>
      <c r="AK570" s="1138">
        <v>0</v>
      </c>
      <c r="AL570" s="1091">
        <v>0</v>
      </c>
      <c r="AM570" s="1091">
        <v>0</v>
      </c>
      <c r="AN570" s="1091">
        <v>11403554.530912926</v>
      </c>
      <c r="AO570" s="1091">
        <v>0</v>
      </c>
      <c r="AP570" s="1091">
        <v>11403554.530912926</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4715698.0221510269</v>
      </c>
      <c r="N571" s="1091">
        <v>0</v>
      </c>
      <c r="O571" s="1091">
        <v>4715698.0221510269</v>
      </c>
      <c r="P571" s="1091">
        <v>4715698.0221510269</v>
      </c>
      <c r="Q571" s="1091">
        <v>7567310.980991167</v>
      </c>
      <c r="R571" s="1091">
        <v>35550</v>
      </c>
      <c r="S571" s="1091">
        <v>57047.313909961878</v>
      </c>
      <c r="T571" s="1091">
        <v>35550</v>
      </c>
      <c r="U571" s="1091">
        <v>35550</v>
      </c>
      <c r="V571" s="1091">
        <v>0</v>
      </c>
      <c r="W571" s="1091">
        <v>0</v>
      </c>
      <c r="X571" s="1091">
        <v>3638274</v>
      </c>
      <c r="Y571" s="1091">
        <v>0</v>
      </c>
      <c r="Z571" s="1091">
        <v>0</v>
      </c>
      <c r="AA571" s="1091">
        <v>0</v>
      </c>
      <c r="AB571" s="1138">
        <v>91.555196966273584</v>
      </c>
      <c r="AC571" s="1091">
        <v>3254787.2521510269</v>
      </c>
      <c r="AD571" s="1138">
        <v>40.69</v>
      </c>
      <c r="AE571" s="1091">
        <v>0</v>
      </c>
      <c r="AF571" s="1138">
        <v>4.5099999999999989</v>
      </c>
      <c r="AG571" s="1138">
        <v>56.70000000000001</v>
      </c>
      <c r="AH571" s="1138">
        <v>0</v>
      </c>
      <c r="AI571" s="1091">
        <v>1460910.77</v>
      </c>
      <c r="AJ571" s="1138">
        <v>0</v>
      </c>
      <c r="AK571" s="1138">
        <v>0</v>
      </c>
      <c r="AL571" s="1091">
        <v>0</v>
      </c>
      <c r="AM571" s="1091">
        <v>0</v>
      </c>
      <c r="AN571" s="1091">
        <v>4715698.0221510269</v>
      </c>
      <c r="AO571" s="1091">
        <v>0</v>
      </c>
      <c r="AP571" s="1091">
        <v>4715698.0221510269</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8219041.0105365822</v>
      </c>
      <c r="N572" s="1091">
        <v>0</v>
      </c>
      <c r="O572" s="1091">
        <v>8219041.0105365822</v>
      </c>
      <c r="P572" s="1091">
        <v>8219041.0105365822</v>
      </c>
      <c r="Q572" s="1091">
        <v>12804998.090121415</v>
      </c>
      <c r="R572" s="1091">
        <v>68265</v>
      </c>
      <c r="S572" s="1091">
        <v>106354.64569425119</v>
      </c>
      <c r="T572" s="1091">
        <v>68265</v>
      </c>
      <c r="U572" s="1091">
        <v>68265</v>
      </c>
      <c r="V572" s="1091">
        <v>0</v>
      </c>
      <c r="W572" s="1091">
        <v>0</v>
      </c>
      <c r="X572" s="1091">
        <v>4228449</v>
      </c>
      <c r="Y572" s="1091">
        <v>0</v>
      </c>
      <c r="Z572" s="1091">
        <v>0</v>
      </c>
      <c r="AA572" s="1091">
        <v>0</v>
      </c>
      <c r="AB572" s="1138">
        <v>94.143756984348968</v>
      </c>
      <c r="AC572" s="1091">
        <v>6426723.5705365818</v>
      </c>
      <c r="AD572" s="1138">
        <v>41.840000000000011</v>
      </c>
      <c r="AE572" s="1091">
        <v>0</v>
      </c>
      <c r="AF572" s="1138">
        <v>4.57</v>
      </c>
      <c r="AG572" s="1138">
        <v>52.29999999999999</v>
      </c>
      <c r="AH572" s="1138">
        <v>0</v>
      </c>
      <c r="AI572" s="1091">
        <v>1792317.4400000002</v>
      </c>
      <c r="AJ572" s="1138">
        <v>0</v>
      </c>
      <c r="AK572" s="1138">
        <v>0</v>
      </c>
      <c r="AL572" s="1091">
        <v>0</v>
      </c>
      <c r="AM572" s="1091">
        <v>0</v>
      </c>
      <c r="AN572" s="1091">
        <v>8219041.0105365822</v>
      </c>
      <c r="AO572" s="1091">
        <v>0</v>
      </c>
      <c r="AP572" s="1091">
        <v>8219041.0105365822</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1831536.6399999999</v>
      </c>
      <c r="N573" s="1091">
        <v>0</v>
      </c>
      <c r="O573" s="1091">
        <v>1831536.6399999999</v>
      </c>
      <c r="P573" s="1091">
        <v>1831536.6399999999</v>
      </c>
      <c r="Q573" s="1091">
        <v>2770363.5023596543</v>
      </c>
      <c r="R573" s="1091">
        <v>0</v>
      </c>
      <c r="S573" s="1091">
        <v>0</v>
      </c>
      <c r="T573" s="1091">
        <v>0</v>
      </c>
      <c r="U573" s="1091">
        <v>0</v>
      </c>
      <c r="V573" s="1091">
        <v>0</v>
      </c>
      <c r="W573" s="1091">
        <v>0</v>
      </c>
      <c r="X573" s="1091">
        <v>4706304</v>
      </c>
      <c r="Y573" s="1091">
        <v>0</v>
      </c>
      <c r="Z573" s="1091">
        <v>0</v>
      </c>
      <c r="AA573" s="1091">
        <v>0</v>
      </c>
      <c r="AB573" s="1138">
        <v>93.789999999999978</v>
      </c>
      <c r="AC573" s="1091">
        <v>0</v>
      </c>
      <c r="AD573" s="1138">
        <v>41.68</v>
      </c>
      <c r="AE573" s="1091">
        <v>0</v>
      </c>
      <c r="AF573" s="1138">
        <v>4.6700000000000008</v>
      </c>
      <c r="AG573" s="1138">
        <v>52.100000000000016</v>
      </c>
      <c r="AH573" s="1138">
        <v>0</v>
      </c>
      <c r="AI573" s="1091">
        <v>1831536.6399999999</v>
      </c>
      <c r="AJ573" s="1138">
        <v>0</v>
      </c>
      <c r="AK573" s="1138">
        <v>0</v>
      </c>
      <c r="AL573" s="1091">
        <v>0</v>
      </c>
      <c r="AM573" s="1091">
        <v>0</v>
      </c>
      <c r="AN573" s="1091">
        <v>1831536.6399999999</v>
      </c>
      <c r="AO573" s="1091">
        <v>0</v>
      </c>
      <c r="AP573" s="1091">
        <v>1831536.6399999999</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918158</v>
      </c>
      <c r="M574" s="1091">
        <v>3401404.2199999997</v>
      </c>
      <c r="N574" s="1091">
        <v>0</v>
      </c>
      <c r="O574" s="1091">
        <v>3401404.2199999997</v>
      </c>
      <c r="P574" s="1091">
        <v>3401404.2199999997</v>
      </c>
      <c r="Q574" s="1091">
        <v>4995076.7701464202</v>
      </c>
      <c r="R574" s="1091">
        <v>0</v>
      </c>
      <c r="S574" s="1091">
        <v>0</v>
      </c>
      <c r="T574" s="1091">
        <v>0</v>
      </c>
      <c r="U574" s="1091">
        <v>0</v>
      </c>
      <c r="V574" s="1091">
        <v>15562</v>
      </c>
      <c r="W574" s="1091">
        <v>0</v>
      </c>
      <c r="X574" s="1091">
        <v>4628494</v>
      </c>
      <c r="Y574" s="1091">
        <v>0</v>
      </c>
      <c r="Z574" s="1091">
        <v>0</v>
      </c>
      <c r="AA574" s="1091">
        <v>0</v>
      </c>
      <c r="AB574" s="1138">
        <v>97.11</v>
      </c>
      <c r="AC574" s="1091">
        <v>0</v>
      </c>
      <c r="AD574" s="1138">
        <v>43.159999999999989</v>
      </c>
      <c r="AE574" s="1091">
        <v>671655.91999999993</v>
      </c>
      <c r="AF574" s="1138">
        <v>4.8100000000000005</v>
      </c>
      <c r="AG574" s="1138">
        <v>53.95000000000001</v>
      </c>
      <c r="AH574" s="1138">
        <v>0</v>
      </c>
      <c r="AI574" s="1091">
        <v>1811590.2999999998</v>
      </c>
      <c r="AJ574" s="1138">
        <v>0</v>
      </c>
      <c r="AK574" s="1138">
        <v>59</v>
      </c>
      <c r="AL574" s="1091">
        <v>918158</v>
      </c>
      <c r="AM574" s="1091">
        <v>918158</v>
      </c>
      <c r="AN574" s="1091">
        <v>3401404.2199999997</v>
      </c>
      <c r="AO574" s="1091">
        <v>0</v>
      </c>
      <c r="AP574" s="1091">
        <v>3401404.2199999997</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812838</v>
      </c>
      <c r="M575" s="1091">
        <v>3298000.4200000004</v>
      </c>
      <c r="N575" s="1091">
        <v>0</v>
      </c>
      <c r="O575" s="1091">
        <v>3298000.4200000004</v>
      </c>
      <c r="P575" s="1091">
        <v>3298000.4200000004</v>
      </c>
      <c r="Q575" s="1091">
        <v>4702160.0036382703</v>
      </c>
      <c r="R575" s="1091">
        <v>0</v>
      </c>
      <c r="S575" s="1091">
        <v>0</v>
      </c>
      <c r="T575" s="1091">
        <v>0</v>
      </c>
      <c r="U575" s="1091">
        <v>0</v>
      </c>
      <c r="V575" s="1091">
        <v>15938</v>
      </c>
      <c r="W575" s="1091">
        <v>0</v>
      </c>
      <c r="X575" s="1091">
        <v>4439870</v>
      </c>
      <c r="Y575" s="1091">
        <v>0</v>
      </c>
      <c r="Z575" s="1091">
        <v>0</v>
      </c>
      <c r="AA575" s="1091">
        <v>0</v>
      </c>
      <c r="AB575" s="1138">
        <v>99.289999999999978</v>
      </c>
      <c r="AC575" s="1091">
        <v>0</v>
      </c>
      <c r="AD575" s="1138">
        <v>44.13</v>
      </c>
      <c r="AE575" s="1091">
        <v>703343.94000000006</v>
      </c>
      <c r="AF575" s="1138">
        <v>4.9399999999999995</v>
      </c>
      <c r="AG575" s="1138">
        <v>55.389999999999993</v>
      </c>
      <c r="AH575" s="1138">
        <v>0</v>
      </c>
      <c r="AI575" s="1091">
        <v>1781818.4800000002</v>
      </c>
      <c r="AJ575" s="1138">
        <v>0</v>
      </c>
      <c r="AK575" s="1138">
        <v>51</v>
      </c>
      <c r="AL575" s="1091">
        <v>812838</v>
      </c>
      <c r="AM575" s="1091">
        <v>812838</v>
      </c>
      <c r="AN575" s="1091">
        <v>3298000.4200000004</v>
      </c>
      <c r="AO575" s="1091">
        <v>0</v>
      </c>
      <c r="AP575" s="1091">
        <v>3298000.4200000004</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1750000</v>
      </c>
      <c r="N576" s="1091">
        <v>0</v>
      </c>
      <c r="O576" s="1091">
        <v>1750000</v>
      </c>
      <c r="P576" s="1091">
        <v>1750000</v>
      </c>
      <c r="Q576" s="1091">
        <v>2422409.2737677796</v>
      </c>
      <c r="R576" s="1091">
        <v>14400</v>
      </c>
      <c r="S576" s="1091">
        <v>19932.967738432017</v>
      </c>
      <c r="T576" s="1091">
        <v>14400.000000000002</v>
      </c>
      <c r="U576" s="1091">
        <v>14400</v>
      </c>
      <c r="V576" s="1091">
        <v>10000</v>
      </c>
      <c r="W576" s="1091">
        <v>0</v>
      </c>
      <c r="X576" s="1091">
        <v>4350304</v>
      </c>
      <c r="Y576" s="1091">
        <v>0</v>
      </c>
      <c r="Z576" s="1091">
        <v>0</v>
      </c>
      <c r="AA576" s="1091">
        <v>0</v>
      </c>
      <c r="AB576" s="1138">
        <v>62.830000000000005</v>
      </c>
      <c r="AC576" s="1091">
        <v>0</v>
      </c>
      <c r="AD576" s="1138">
        <v>45.199999999999996</v>
      </c>
      <c r="AE576" s="1091">
        <v>0</v>
      </c>
      <c r="AF576" s="1138">
        <v>5</v>
      </c>
      <c r="AG576" s="1138">
        <v>56.13</v>
      </c>
      <c r="AH576" s="1138">
        <v>0</v>
      </c>
      <c r="AI576" s="1091">
        <v>1750000</v>
      </c>
      <c r="AJ576" s="1138">
        <v>0</v>
      </c>
      <c r="AK576" s="1138">
        <v>43.5</v>
      </c>
      <c r="AL576" s="1091">
        <v>0</v>
      </c>
      <c r="AM576" s="1091">
        <v>0</v>
      </c>
      <c r="AN576" s="1091">
        <v>1750000</v>
      </c>
      <c r="AO576" s="1091">
        <v>0</v>
      </c>
      <c r="AP576" s="1091">
        <v>1750000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4934138.18</v>
      </c>
      <c r="N577" s="1091">
        <v>0</v>
      </c>
      <c r="O577" s="1091">
        <v>4934138.18</v>
      </c>
      <c r="P577" s="1091">
        <v>4934138.18</v>
      </c>
      <c r="Q577" s="1091">
        <v>6631069.1180491941</v>
      </c>
      <c r="R577" s="1091">
        <v>49446</v>
      </c>
      <c r="S577" s="1091">
        <v>66451.289293049442</v>
      </c>
      <c r="T577" s="1091">
        <v>49445.999999999993</v>
      </c>
      <c r="U577" s="1091">
        <v>49446</v>
      </c>
      <c r="V577" s="1091">
        <v>0</v>
      </c>
      <c r="W577" s="1091">
        <v>0</v>
      </c>
      <c r="X577" s="1091">
        <v>4628334</v>
      </c>
      <c r="Y577" s="1091">
        <v>0</v>
      </c>
      <c r="Z577" s="1091">
        <v>0</v>
      </c>
      <c r="AA577" s="1091">
        <v>0</v>
      </c>
      <c r="AB577" s="1138">
        <v>63.830000000000005</v>
      </c>
      <c r="AC577" s="1091">
        <v>3156138.1799999997</v>
      </c>
      <c r="AD577" s="1138">
        <v>45.99</v>
      </c>
      <c r="AE577" s="1091">
        <v>0</v>
      </c>
      <c r="AF577" s="1138">
        <v>5.0799999999999992</v>
      </c>
      <c r="AG577" s="1138">
        <v>57.02999999999998</v>
      </c>
      <c r="AH577" s="1138">
        <v>0</v>
      </c>
      <c r="AI577" s="1091">
        <v>1778000</v>
      </c>
      <c r="AJ577" s="1138">
        <v>0</v>
      </c>
      <c r="AK577" s="1138">
        <v>54.570000000000014</v>
      </c>
      <c r="AL577" s="1091">
        <v>0</v>
      </c>
      <c r="AM577" s="1091">
        <v>0</v>
      </c>
      <c r="AN577" s="1091">
        <v>4934138.18</v>
      </c>
      <c r="AO577" s="1091">
        <v>0</v>
      </c>
      <c r="AP577" s="1091">
        <v>4934138.18</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5531232.6399999997</v>
      </c>
      <c r="M578" s="1091">
        <v>12299600</v>
      </c>
      <c r="N578" s="1091">
        <v>0</v>
      </c>
      <c r="O578" s="1091">
        <v>12299600</v>
      </c>
      <c r="P578" s="1091">
        <v>12299600</v>
      </c>
      <c r="Q578" s="1091">
        <v>16048188.251826175</v>
      </c>
      <c r="R578" s="1091">
        <v>0</v>
      </c>
      <c r="S578" s="1091">
        <v>0</v>
      </c>
      <c r="T578" s="1091">
        <v>0</v>
      </c>
      <c r="U578" s="1091">
        <v>0</v>
      </c>
      <c r="V578" s="1091">
        <v>98368</v>
      </c>
      <c r="W578" s="1091">
        <v>0</v>
      </c>
      <c r="X578" s="1091">
        <v>4482616</v>
      </c>
      <c r="Y578" s="1091">
        <v>0</v>
      </c>
      <c r="Z578" s="1091">
        <v>0</v>
      </c>
      <c r="AA578" s="1091">
        <v>0</v>
      </c>
      <c r="AB578" s="1138">
        <v>66.279999999999987</v>
      </c>
      <c r="AC578" s="1091">
        <v>0</v>
      </c>
      <c r="AD578" s="1138">
        <v>50.019999999999989</v>
      </c>
      <c r="AE578" s="1091">
        <v>4920367.3600000003</v>
      </c>
      <c r="AF578" s="1138">
        <v>5.28</v>
      </c>
      <c r="AG578" s="1138">
        <v>59.210000000000008</v>
      </c>
      <c r="AH578" s="1138">
        <v>0</v>
      </c>
      <c r="AI578" s="1091">
        <v>1848000</v>
      </c>
      <c r="AJ578" s="1138">
        <v>0</v>
      </c>
      <c r="AK578" s="1138">
        <v>56.230000000000011</v>
      </c>
      <c r="AL578" s="1091">
        <v>5531232.6399999997</v>
      </c>
      <c r="AM578" s="1091">
        <v>5531232.6399999997</v>
      </c>
      <c r="AN578" s="1091">
        <v>12299600</v>
      </c>
      <c r="AO578" s="1091">
        <v>0</v>
      </c>
      <c r="AP578" s="1091">
        <v>12299600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1900500</v>
      </c>
      <c r="N579" s="1091">
        <v>0</v>
      </c>
      <c r="O579" s="1091">
        <v>1900500</v>
      </c>
      <c r="P579" s="1091">
        <v>1900500</v>
      </c>
      <c r="Q579" s="1091">
        <v>2407496.5396771641</v>
      </c>
      <c r="R579" s="1091">
        <v>0</v>
      </c>
      <c r="S579" s="1091">
        <v>0</v>
      </c>
      <c r="T579" s="1091">
        <v>0</v>
      </c>
      <c r="U579" s="1091">
        <v>0</v>
      </c>
      <c r="V579" s="1091">
        <v>0</v>
      </c>
      <c r="W579" s="1091">
        <v>0</v>
      </c>
      <c r="X579" s="1091">
        <v>3794040</v>
      </c>
      <c r="Y579" s="1091">
        <v>0</v>
      </c>
      <c r="Z579" s="1091">
        <v>0</v>
      </c>
      <c r="AA579" s="1091">
        <v>0</v>
      </c>
      <c r="AB579" s="1138">
        <v>68.220000000000013</v>
      </c>
      <c r="AC579" s="1091">
        <v>0</v>
      </c>
      <c r="AD579" s="1138">
        <v>52.149999999999984</v>
      </c>
      <c r="AE579" s="1091">
        <v>0</v>
      </c>
      <c r="AF579" s="1138">
        <v>5.43</v>
      </c>
      <c r="AG579" s="1138">
        <v>68.220000000000013</v>
      </c>
      <c r="AH579" s="1138">
        <v>0</v>
      </c>
      <c r="AI579" s="1091">
        <v>1900500</v>
      </c>
      <c r="AJ579" s="1138">
        <v>0</v>
      </c>
      <c r="AK579" s="1138">
        <v>56.720430392995553</v>
      </c>
      <c r="AL579" s="1091">
        <v>0</v>
      </c>
      <c r="AM579" s="1091">
        <v>0</v>
      </c>
      <c r="AN579" s="1091">
        <v>1900500</v>
      </c>
      <c r="AO579" s="1091">
        <v>0</v>
      </c>
      <c r="AP579" s="1091">
        <v>1900500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1935500</v>
      </c>
      <c r="N580" s="1091">
        <v>0</v>
      </c>
      <c r="O580" s="1091">
        <v>1935500</v>
      </c>
      <c r="P580" s="1091">
        <v>1935500</v>
      </c>
      <c r="Q580" s="1091">
        <v>2380420.8665298359</v>
      </c>
      <c r="R580" s="1091">
        <v>0</v>
      </c>
      <c r="S580" s="1091">
        <v>0</v>
      </c>
      <c r="T580" s="1091">
        <v>0</v>
      </c>
      <c r="U580" s="1091">
        <v>0</v>
      </c>
      <c r="V580" s="1091">
        <v>0</v>
      </c>
      <c r="W580" s="1091">
        <v>0</v>
      </c>
      <c r="X580" s="1091">
        <v>3794040</v>
      </c>
      <c r="Y580" s="1091">
        <v>0</v>
      </c>
      <c r="Z580" s="1091">
        <v>0</v>
      </c>
      <c r="AA580" s="1091">
        <v>0</v>
      </c>
      <c r="AB580" s="1138">
        <v>69.5</v>
      </c>
      <c r="AC580" s="1091">
        <v>0</v>
      </c>
      <c r="AD580" s="1138">
        <v>54.22000000000002</v>
      </c>
      <c r="AE580" s="1091">
        <v>0</v>
      </c>
      <c r="AF580" s="1138">
        <v>5.53</v>
      </c>
      <c r="AG580" s="1138">
        <v>69.5</v>
      </c>
      <c r="AH580" s="1138">
        <v>0</v>
      </c>
      <c r="AI580" s="1091">
        <v>1935500</v>
      </c>
      <c r="AJ580" s="1138">
        <v>0</v>
      </c>
      <c r="AK580" s="1138">
        <v>58.156314924591719</v>
      </c>
      <c r="AL580" s="1091">
        <v>0</v>
      </c>
      <c r="AM580" s="1091">
        <v>0</v>
      </c>
      <c r="AN580" s="1091">
        <v>1935500</v>
      </c>
      <c r="AO580" s="1091">
        <v>0</v>
      </c>
      <c r="AP580" s="1091">
        <v>1935500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2019499.9999999998</v>
      </c>
      <c r="N581" s="1091">
        <v>0</v>
      </c>
      <c r="O581" s="1091">
        <v>2019499.9999999998</v>
      </c>
      <c r="P581" s="1091">
        <v>2019499.9999999998</v>
      </c>
      <c r="Q581" s="1091">
        <v>2411388.6128403149</v>
      </c>
      <c r="R581" s="1091">
        <v>0</v>
      </c>
      <c r="S581" s="1091">
        <v>0</v>
      </c>
      <c r="T581" s="1091">
        <v>0</v>
      </c>
      <c r="U581" s="1091">
        <v>0</v>
      </c>
      <c r="V581" s="1091">
        <v>0</v>
      </c>
      <c r="W581" s="1091">
        <v>0</v>
      </c>
      <c r="X581" s="1091">
        <v>3794040</v>
      </c>
      <c r="Y581" s="1091">
        <v>0</v>
      </c>
      <c r="Z581" s="1091">
        <v>0</v>
      </c>
      <c r="AA581" s="1091">
        <v>0</v>
      </c>
      <c r="AB581" s="1138">
        <v>72.549999999999983</v>
      </c>
      <c r="AC581" s="1091">
        <v>0</v>
      </c>
      <c r="AD581" s="1138">
        <v>56.070000000000014</v>
      </c>
      <c r="AE581" s="1091">
        <v>0</v>
      </c>
      <c r="AF581" s="1138">
        <v>5.7699999999999987</v>
      </c>
      <c r="AG581" s="1138">
        <v>72.549999999999983</v>
      </c>
      <c r="AH581" s="1138">
        <v>0</v>
      </c>
      <c r="AI581" s="1091">
        <v>2019499.9999999998</v>
      </c>
      <c r="AJ581" s="1138">
        <v>0</v>
      </c>
      <c r="AK581" s="1138">
        <v>80</v>
      </c>
      <c r="AL581" s="1091">
        <v>0</v>
      </c>
      <c r="AM581" s="1091">
        <v>0</v>
      </c>
      <c r="AN581" s="1091">
        <v>2019499.9999999998</v>
      </c>
      <c r="AO581" s="1091">
        <v>0</v>
      </c>
      <c r="AP581" s="1091">
        <v>2019499.9999999998</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2069987.4999999998</v>
      </c>
      <c r="N582" s="1091">
        <v>0</v>
      </c>
      <c r="O582" s="1091">
        <v>2069987.4999999998</v>
      </c>
      <c r="P582" s="1091">
        <v>2069987.4999999998</v>
      </c>
      <c r="Q582" s="1091">
        <v>2399682.8428750709</v>
      </c>
      <c r="R582" s="1091">
        <v>0</v>
      </c>
      <c r="S582" s="1091">
        <v>0</v>
      </c>
      <c r="T582" s="1091">
        <v>0</v>
      </c>
      <c r="U582" s="1091">
        <v>0</v>
      </c>
      <c r="V582" s="1091">
        <v>0</v>
      </c>
      <c r="W582" s="1091">
        <v>0</v>
      </c>
      <c r="X582" s="1091">
        <v>3794040</v>
      </c>
      <c r="Y582" s="1091">
        <v>0</v>
      </c>
      <c r="Z582" s="1091">
        <v>0</v>
      </c>
      <c r="AA582" s="1091">
        <v>0</v>
      </c>
      <c r="AB582" s="1138">
        <v>75.089249999999993</v>
      </c>
      <c r="AC582" s="1091">
        <v>0</v>
      </c>
      <c r="AD582" s="1138">
        <v>58.032450000000004</v>
      </c>
      <c r="AE582" s="1091">
        <v>0</v>
      </c>
      <c r="AF582" s="1138">
        <v>5.9142499999999982</v>
      </c>
      <c r="AG582" s="1138">
        <v>74.363749999999996</v>
      </c>
      <c r="AH582" s="1138">
        <v>0</v>
      </c>
      <c r="AI582" s="1091">
        <v>2069987.4999999998</v>
      </c>
      <c r="AJ582" s="1138">
        <v>0</v>
      </c>
      <c r="AK582" s="1138">
        <v>82</v>
      </c>
      <c r="AL582" s="1091">
        <v>0</v>
      </c>
      <c r="AM582" s="1091">
        <v>0</v>
      </c>
      <c r="AN582" s="1091">
        <v>2069987.4999999998</v>
      </c>
      <c r="AO582" s="1091">
        <v>0</v>
      </c>
      <c r="AP582" s="1091">
        <v>2069987.4999999998</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3794040</v>
      </c>
      <c r="Y583" s="144">
        <v>0</v>
      </c>
      <c r="Z583" s="144">
        <v>0</v>
      </c>
      <c r="AA583" s="144">
        <v>0</v>
      </c>
      <c r="AB583" s="1134">
        <v>38.858686874999997</v>
      </c>
      <c r="AC583" s="144">
        <v>0</v>
      </c>
      <c r="AD583" s="1134">
        <v>30.031792874999997</v>
      </c>
      <c r="AE583" s="144">
        <v>0</v>
      </c>
      <c r="AF583" s="1134">
        <v>0</v>
      </c>
      <c r="AG583" s="1134">
        <v>74.080000000000013</v>
      </c>
      <c r="AH583" s="1134">
        <v>74.080000000000013</v>
      </c>
      <c r="AI583" s="144">
        <v>0</v>
      </c>
      <c r="AJ583" s="1134">
        <v>0</v>
      </c>
      <c r="AK583" s="1134">
        <v>80</v>
      </c>
      <c r="AL583" s="144">
        <v>0</v>
      </c>
      <c r="AM583" s="144">
        <v>0</v>
      </c>
      <c r="AN583" s="144">
        <v>0</v>
      </c>
      <c r="AO583" s="144">
        <v>0</v>
      </c>
      <c r="AP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3794040</v>
      </c>
      <c r="Y584" s="144">
        <v>0</v>
      </c>
      <c r="Z584" s="144">
        <v>0</v>
      </c>
      <c r="AA584" s="144">
        <v>0</v>
      </c>
      <c r="AB584" s="1134">
        <v>0</v>
      </c>
      <c r="AC584" s="144">
        <v>0</v>
      </c>
      <c r="AD584" s="1134">
        <v>0</v>
      </c>
      <c r="AE584" s="144">
        <v>0</v>
      </c>
      <c r="AF584" s="1134">
        <v>0</v>
      </c>
      <c r="AG584" s="1134">
        <v>76.64</v>
      </c>
      <c r="AH584" s="1134">
        <v>76.64</v>
      </c>
      <c r="AI584" s="144">
        <v>0</v>
      </c>
      <c r="AJ584" s="1134">
        <v>0</v>
      </c>
      <c r="AK584" s="1134">
        <v>82.5</v>
      </c>
      <c r="AL584" s="144">
        <v>0</v>
      </c>
      <c r="AM584" s="144">
        <v>0</v>
      </c>
      <c r="AN584" s="144">
        <v>0</v>
      </c>
      <c r="AO584" s="144">
        <v>0</v>
      </c>
      <c r="AP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3794040</v>
      </c>
      <c r="Y585" s="144">
        <v>0</v>
      </c>
      <c r="Z585" s="144">
        <v>0</v>
      </c>
      <c r="AA585" s="144">
        <v>0</v>
      </c>
      <c r="AB585" s="1134">
        <v>0</v>
      </c>
      <c r="AC585" s="144">
        <v>0</v>
      </c>
      <c r="AD585" s="1134">
        <v>0</v>
      </c>
      <c r="AE585" s="144">
        <v>0</v>
      </c>
      <c r="AF585" s="1134">
        <v>0</v>
      </c>
      <c r="AG585" s="1134">
        <v>78.556000000000012</v>
      </c>
      <c r="AH585" s="1134">
        <v>78.580150836992246</v>
      </c>
      <c r="AI585" s="144">
        <v>0</v>
      </c>
      <c r="AJ585" s="1134">
        <v>0</v>
      </c>
      <c r="AK585" s="1134">
        <v>84.562499999999986</v>
      </c>
      <c r="AL585" s="144">
        <v>0</v>
      </c>
      <c r="AM585" s="144">
        <v>0</v>
      </c>
      <c r="AN585" s="144">
        <v>0</v>
      </c>
      <c r="AO585" s="144">
        <v>0</v>
      </c>
      <c r="AP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1509748.1249999998</v>
      </c>
      <c r="N586" s="144">
        <v>0</v>
      </c>
      <c r="O586" s="144">
        <v>1509748.1249999998</v>
      </c>
      <c r="P586" s="144">
        <v>1509748.1249999998</v>
      </c>
      <c r="Q586" s="144">
        <v>1555040.5687499999</v>
      </c>
      <c r="R586" s="144">
        <v>18750</v>
      </c>
      <c r="S586" s="144">
        <v>19312.5</v>
      </c>
      <c r="T586" s="144">
        <v>18750</v>
      </c>
      <c r="U586" s="144">
        <v>18750</v>
      </c>
      <c r="V586" s="144">
        <v>0</v>
      </c>
      <c r="W586" s="144">
        <v>0</v>
      </c>
      <c r="X586" s="144">
        <v>3831540</v>
      </c>
      <c r="Y586" s="144">
        <v>0</v>
      </c>
      <c r="Z586" s="144">
        <v>0</v>
      </c>
      <c r="AA586" s="144">
        <v>0</v>
      </c>
      <c r="AB586" s="1134">
        <v>0</v>
      </c>
      <c r="AC586" s="144">
        <v>0</v>
      </c>
      <c r="AD586" s="1134">
        <v>0</v>
      </c>
      <c r="AE586" s="144">
        <v>0</v>
      </c>
      <c r="AF586" s="1134">
        <v>0</v>
      </c>
      <c r="AG586" s="1134">
        <v>80.519899999999993</v>
      </c>
      <c r="AH586" s="1134">
        <v>80.56941682625849</v>
      </c>
      <c r="AI586" s="144">
        <v>3019496.2499999995</v>
      </c>
      <c r="AJ586" s="1134">
        <v>0</v>
      </c>
      <c r="AK586" s="1134">
        <v>86.676562499999946</v>
      </c>
      <c r="AL586" s="144">
        <v>0</v>
      </c>
      <c r="AM586" s="144">
        <v>0</v>
      </c>
      <c r="AN586" s="144">
        <v>1509748.1249999998</v>
      </c>
      <c r="AO586" s="144">
        <v>0</v>
      </c>
      <c r="AP586" s="144">
        <v>1509748.1249999998</v>
      </c>
      <c r="CJ586" s="166"/>
      <c r="CK586" s="166"/>
      <c r="CL586" s="166"/>
      <c r="CM586" s="166"/>
      <c r="CN586" s="166"/>
      <c r="CO586" s="166"/>
      <c r="CP586" s="166"/>
      <c r="CQ586" s="166"/>
      <c r="CR586" s="166"/>
      <c r="CS586" s="166"/>
      <c r="CT586" s="166"/>
    </row>
    <row r="587" spans="7:98">
      <c r="G587" s="170">
        <v>2014</v>
      </c>
      <c r="H587" s="166"/>
      <c r="I587" s="166"/>
      <c r="J587" s="166"/>
      <c r="K587" s="834" t="s">
        <v>661</v>
      </c>
      <c r="L587" s="144">
        <v>888434.76562499977</v>
      </c>
      <c r="M587" s="144">
        <v>5493166.5468749991</v>
      </c>
      <c r="N587" s="144">
        <v>0</v>
      </c>
      <c r="O587" s="144">
        <v>5493166.5468749991</v>
      </c>
      <c r="P587" s="144">
        <v>5493166.5468749991</v>
      </c>
      <c r="Q587" s="144">
        <v>5493166.5468749991</v>
      </c>
      <c r="R587" s="144">
        <v>56250</v>
      </c>
      <c r="S587" s="144">
        <v>56250</v>
      </c>
      <c r="T587" s="144">
        <v>56250</v>
      </c>
      <c r="U587" s="144">
        <v>56250</v>
      </c>
      <c r="V587" s="144">
        <v>10000</v>
      </c>
      <c r="W587" s="144">
        <v>0</v>
      </c>
      <c r="X587" s="144">
        <v>4449040</v>
      </c>
      <c r="Y587" s="144">
        <v>0</v>
      </c>
      <c r="Z587" s="144">
        <v>0</v>
      </c>
      <c r="AA587" s="144">
        <v>0</v>
      </c>
      <c r="AB587" s="1134">
        <v>0</v>
      </c>
      <c r="AC587" s="144">
        <v>0</v>
      </c>
      <c r="AD587" s="1134">
        <v>0</v>
      </c>
      <c r="AE587" s="144">
        <v>0</v>
      </c>
      <c r="AF587" s="1134">
        <v>0</v>
      </c>
      <c r="AG587" s="1134">
        <v>83.149673124999993</v>
      </c>
      <c r="AH587" s="1134">
        <v>82.609041323798152</v>
      </c>
      <c r="AI587" s="144">
        <v>3094983.6562499995</v>
      </c>
      <c r="AJ587" s="1134">
        <v>0</v>
      </c>
      <c r="AK587" s="1134">
        <v>88.843476562499973</v>
      </c>
      <c r="AL587" s="144">
        <v>888434.76562499977</v>
      </c>
      <c r="AM587" s="144">
        <v>888434.76562499977</v>
      </c>
      <c r="AN587" s="144">
        <v>5493166.5468749991</v>
      </c>
      <c r="AO587" s="144">
        <v>0</v>
      </c>
      <c r="AP587" s="144">
        <v>5493166.5468749991</v>
      </c>
      <c r="CJ587" s="166"/>
      <c r="CK587" s="166"/>
      <c r="CL587" s="166"/>
      <c r="CM587" s="166"/>
      <c r="CN587" s="166"/>
      <c r="CO587" s="166"/>
      <c r="CP587" s="166"/>
      <c r="CQ587" s="166"/>
      <c r="CR587" s="166"/>
      <c r="CS587" s="166"/>
      <c r="CT587" s="166"/>
    </row>
    <row r="588" spans="7:98">
      <c r="G588" s="170">
        <v>2015</v>
      </c>
      <c r="H588" s="166"/>
      <c r="I588" s="166"/>
      <c r="J588" s="166"/>
      <c r="K588" s="834" t="s">
        <v>661</v>
      </c>
      <c r="L588" s="144">
        <v>2888434.7656250005</v>
      </c>
      <c r="M588" s="144">
        <v>3950934.765625</v>
      </c>
      <c r="N588" s="144">
        <v>0</v>
      </c>
      <c r="O588" s="144">
        <v>3950934.765625</v>
      </c>
      <c r="P588" s="144">
        <v>3950934.765625</v>
      </c>
      <c r="Q588" s="144">
        <v>3835858.9957524277</v>
      </c>
      <c r="R588" s="144">
        <v>12500</v>
      </c>
      <c r="S588" s="144">
        <v>12135.922330097088</v>
      </c>
      <c r="T588" s="144">
        <v>12500</v>
      </c>
      <c r="U588" s="144">
        <v>12500</v>
      </c>
      <c r="V588" s="144">
        <v>29999.999999999996</v>
      </c>
      <c r="W588" s="144">
        <v>0</v>
      </c>
      <c r="X588" s="144">
        <v>4359040.0000000028</v>
      </c>
      <c r="Y588" s="144">
        <v>0</v>
      </c>
      <c r="Z588" s="144">
        <v>0</v>
      </c>
      <c r="AA588" s="144">
        <v>0</v>
      </c>
      <c r="AB588" s="1134">
        <v>0</v>
      </c>
      <c r="AC588" s="144">
        <v>0</v>
      </c>
      <c r="AD588" s="1134">
        <v>0</v>
      </c>
      <c r="AE588" s="144">
        <v>0</v>
      </c>
      <c r="AF588" s="1134">
        <v>0</v>
      </c>
      <c r="AG588" s="1134">
        <v>85</v>
      </c>
      <c r="AH588" s="1134">
        <v>85</v>
      </c>
      <c r="AI588" s="144">
        <v>2125000</v>
      </c>
      <c r="AJ588" s="1134">
        <v>0</v>
      </c>
      <c r="AK588" s="1134">
        <v>100</v>
      </c>
      <c r="AL588" s="144">
        <v>2888434.7656250005</v>
      </c>
      <c r="AM588" s="144">
        <v>2888434.7656250005</v>
      </c>
      <c r="AN588" s="144">
        <v>3950934.765625</v>
      </c>
      <c r="AO588" s="144">
        <v>0</v>
      </c>
      <c r="AP588" s="144">
        <v>3950934.765625</v>
      </c>
      <c r="CJ588" s="166"/>
      <c r="CK588" s="166"/>
      <c r="CL588" s="166"/>
      <c r="CM588" s="166"/>
      <c r="CN588" s="166"/>
      <c r="CO588" s="166"/>
      <c r="CP588" s="166"/>
      <c r="CQ588" s="166"/>
      <c r="CR588" s="166"/>
      <c r="CS588" s="166"/>
      <c r="CT588" s="166"/>
    </row>
    <row r="589" spans="7:98">
      <c r="G589" s="170">
        <v>2016</v>
      </c>
      <c r="H589" s="166"/>
      <c r="I589" s="166"/>
      <c r="J589" s="166"/>
      <c r="K589" s="834" t="s">
        <v>661</v>
      </c>
      <c r="L589" s="144">
        <v>1281250</v>
      </c>
      <c r="M589" s="144">
        <v>4521875.0000000009</v>
      </c>
      <c r="N589" s="144">
        <v>0</v>
      </c>
      <c r="O589" s="144">
        <v>4521875.0000000009</v>
      </c>
      <c r="P589" s="144">
        <v>4521875.0000000009</v>
      </c>
      <c r="Q589" s="144">
        <v>4262300.8766141962</v>
      </c>
      <c r="R589" s="144">
        <v>37500</v>
      </c>
      <c r="S589" s="144">
        <v>35347.346592515802</v>
      </c>
      <c r="T589" s="144">
        <v>37500</v>
      </c>
      <c r="U589" s="144">
        <v>37500</v>
      </c>
      <c r="V589" s="144">
        <v>12500</v>
      </c>
      <c r="W589" s="144">
        <v>0</v>
      </c>
      <c r="X589" s="144">
        <v>4639040.0000000047</v>
      </c>
      <c r="Y589" s="144">
        <v>0</v>
      </c>
      <c r="Z589" s="144">
        <v>0</v>
      </c>
      <c r="AA589" s="144">
        <v>0</v>
      </c>
      <c r="AB589" s="1134">
        <v>0</v>
      </c>
      <c r="AC589" s="144">
        <v>0</v>
      </c>
      <c r="AD589" s="1134">
        <v>0</v>
      </c>
      <c r="AE589" s="144">
        <v>0</v>
      </c>
      <c r="AF589" s="1134">
        <v>0</v>
      </c>
      <c r="AG589" s="1134">
        <v>87.124999999999986</v>
      </c>
      <c r="AH589" s="1134">
        <v>87.151785244576459</v>
      </c>
      <c r="AI589" s="144">
        <v>2178125</v>
      </c>
      <c r="AJ589" s="1134">
        <v>0</v>
      </c>
      <c r="AK589" s="1134">
        <v>102.49999999999999</v>
      </c>
      <c r="AL589" s="144">
        <v>1281250</v>
      </c>
      <c r="AM589" s="144">
        <v>1281250</v>
      </c>
      <c r="AN589" s="144">
        <v>4521875.0000000009</v>
      </c>
      <c r="AO589" s="144">
        <v>0</v>
      </c>
      <c r="AP589" s="144">
        <v>4521875.0000000009</v>
      </c>
      <c r="CJ589" s="166"/>
      <c r="CK589" s="166"/>
      <c r="CL589" s="166"/>
      <c r="CM589" s="166"/>
      <c r="CN589" s="166"/>
      <c r="CO589" s="166"/>
      <c r="CP589" s="166"/>
      <c r="CQ589" s="166"/>
      <c r="CR589" s="166"/>
      <c r="CS589" s="166"/>
      <c r="CT589" s="166"/>
    </row>
    <row r="590" spans="7:98">
      <c r="G590" s="170">
        <v>2017</v>
      </c>
      <c r="H590" s="166"/>
      <c r="I590" s="166"/>
      <c r="J590" s="166"/>
      <c r="K590" s="834" t="s">
        <v>661</v>
      </c>
      <c r="L590" s="144">
        <v>3907812.4999999991</v>
      </c>
      <c r="M590" s="144">
        <v>5024101.5625</v>
      </c>
      <c r="N590" s="144">
        <v>0</v>
      </c>
      <c r="O590" s="144">
        <v>5024101.5625</v>
      </c>
      <c r="P590" s="144">
        <v>5024101.5625</v>
      </c>
      <c r="Q590" s="144">
        <v>4597764.6406650506</v>
      </c>
      <c r="R590" s="144">
        <v>12500</v>
      </c>
      <c r="S590" s="144">
        <v>11439.270741914495</v>
      </c>
      <c r="T590" s="144">
        <v>12500</v>
      </c>
      <c r="U590" s="144">
        <v>12500</v>
      </c>
      <c r="V590" s="144">
        <v>37500</v>
      </c>
      <c r="W590" s="144">
        <v>0</v>
      </c>
      <c r="X590" s="144">
        <v>4389040.0000000037</v>
      </c>
      <c r="Y590" s="144">
        <v>0</v>
      </c>
      <c r="Z590" s="144">
        <v>0</v>
      </c>
      <c r="AA590" s="144">
        <v>0</v>
      </c>
      <c r="AB590" s="1134">
        <v>0</v>
      </c>
      <c r="AC590" s="144">
        <v>0</v>
      </c>
      <c r="AD590" s="1134">
        <v>0</v>
      </c>
      <c r="AE590" s="144">
        <v>0</v>
      </c>
      <c r="AF590" s="1134">
        <v>0</v>
      </c>
      <c r="AG590" s="1134">
        <v>89.303125000000009</v>
      </c>
      <c r="AH590" s="1134">
        <v>89.358043191962039</v>
      </c>
      <c r="AI590" s="144">
        <v>2232578.1249999995</v>
      </c>
      <c r="AJ590" s="1134">
        <v>0</v>
      </c>
      <c r="AK590" s="1134">
        <v>105.06249999999999</v>
      </c>
      <c r="AL590" s="144">
        <v>3907812.4999999991</v>
      </c>
      <c r="AM590" s="144">
        <v>3907812.4999999991</v>
      </c>
      <c r="AN590" s="144">
        <v>5024101.5625</v>
      </c>
      <c r="AO590" s="144">
        <v>0</v>
      </c>
      <c r="AP590" s="144">
        <v>5024101.5625</v>
      </c>
      <c r="CJ590" s="166"/>
      <c r="CK590" s="166"/>
      <c r="CL590" s="166"/>
      <c r="CM590" s="166"/>
      <c r="CN590" s="166"/>
      <c r="CO590" s="166"/>
      <c r="CP590" s="166"/>
      <c r="CQ590" s="166"/>
      <c r="CR590" s="166"/>
      <c r="CS590" s="166"/>
      <c r="CT590" s="166"/>
    </row>
    <row r="591" spans="7:98">
      <c r="G591" s="170">
        <v>2018</v>
      </c>
      <c r="H591" s="166"/>
      <c r="I591" s="166"/>
      <c r="J591" s="166"/>
      <c r="K591" s="834" t="s">
        <v>661</v>
      </c>
      <c r="L591" s="144">
        <v>1346113.2812499995</v>
      </c>
      <c r="M591" s="144">
        <v>4750794.9218749981</v>
      </c>
      <c r="N591" s="144">
        <v>0</v>
      </c>
      <c r="O591" s="144">
        <v>4750794.9218749981</v>
      </c>
      <c r="P591" s="144">
        <v>4750794.9218749981</v>
      </c>
      <c r="Q591" s="144">
        <v>4221019.7553895637</v>
      </c>
      <c r="R591" s="144">
        <v>37500</v>
      </c>
      <c r="S591" s="144">
        <v>33318.264296838337</v>
      </c>
      <c r="T591" s="144">
        <v>37500</v>
      </c>
      <c r="U591" s="144">
        <v>37500</v>
      </c>
      <c r="V591" s="144">
        <v>12500</v>
      </c>
      <c r="W591" s="144">
        <v>0</v>
      </c>
      <c r="X591" s="144">
        <v>4639040.0000000047</v>
      </c>
      <c r="Y591" s="144">
        <v>0</v>
      </c>
      <c r="Z591" s="144">
        <v>0</v>
      </c>
      <c r="AA591" s="144">
        <v>0</v>
      </c>
      <c r="AB591" s="1134">
        <v>0</v>
      </c>
      <c r="AC591" s="144">
        <v>0</v>
      </c>
      <c r="AD591" s="1134">
        <v>0</v>
      </c>
      <c r="AE591" s="144">
        <v>0</v>
      </c>
      <c r="AF591" s="1134">
        <v>0</v>
      </c>
      <c r="AG591" s="1134">
        <v>91.535703124999955</v>
      </c>
      <c r="AH591" s="1134">
        <v>91.620152825193699</v>
      </c>
      <c r="AI591" s="144">
        <v>2288392.5781249995</v>
      </c>
      <c r="AJ591" s="1134">
        <v>0</v>
      </c>
      <c r="AK591" s="1134">
        <v>107.68906249999993</v>
      </c>
      <c r="AL591" s="144">
        <v>1346113.2812499995</v>
      </c>
      <c r="AM591" s="144">
        <v>1346113.2812499995</v>
      </c>
      <c r="AN591" s="144">
        <v>4750794.9218749981</v>
      </c>
      <c r="AO591" s="144">
        <v>0</v>
      </c>
      <c r="AP591" s="144">
        <v>4750794.9218749981</v>
      </c>
      <c r="CJ591" s="166"/>
      <c r="CK591" s="166"/>
      <c r="CL591" s="166"/>
      <c r="CM591" s="166"/>
      <c r="CN591" s="166"/>
      <c r="CO591" s="166"/>
      <c r="CP591" s="166"/>
      <c r="CQ591" s="166"/>
      <c r="CR591" s="166"/>
      <c r="CS591" s="166"/>
      <c r="CT591" s="166"/>
    </row>
    <row r="592" spans="7:98">
      <c r="G592" s="170">
        <v>2019</v>
      </c>
      <c r="H592" s="166"/>
      <c r="I592" s="166"/>
      <c r="J592" s="166"/>
      <c r="K592" s="834" t="s">
        <v>661</v>
      </c>
      <c r="L592" s="144">
        <v>4105645.5078124986</v>
      </c>
      <c r="M592" s="144">
        <v>5278446.7041015606</v>
      </c>
      <c r="N592" s="144">
        <v>0</v>
      </c>
      <c r="O592" s="144">
        <v>5278446.7041015606</v>
      </c>
      <c r="P592" s="144">
        <v>5278446.7041015606</v>
      </c>
      <c r="Q592" s="144">
        <v>4553234.4948616456</v>
      </c>
      <c r="R592" s="144">
        <v>12500</v>
      </c>
      <c r="S592" s="144">
        <v>10782.609804802052</v>
      </c>
      <c r="T592" s="144">
        <v>12500</v>
      </c>
      <c r="U592" s="144">
        <v>12500</v>
      </c>
      <c r="V592" s="144">
        <v>37500</v>
      </c>
      <c r="W592" s="144">
        <v>0</v>
      </c>
      <c r="X592" s="144">
        <v>4389040.0000000037</v>
      </c>
      <c r="Y592" s="144">
        <v>0</v>
      </c>
      <c r="Z592" s="144">
        <v>0</v>
      </c>
      <c r="AA592" s="144">
        <v>0</v>
      </c>
      <c r="AB592" s="1134">
        <v>0</v>
      </c>
      <c r="AC592" s="144">
        <v>0</v>
      </c>
      <c r="AD592" s="1134">
        <v>0</v>
      </c>
      <c r="AE592" s="144">
        <v>0</v>
      </c>
      <c r="AF592" s="1134">
        <v>0</v>
      </c>
      <c r="AG592" s="1134">
        <v>93.824095703124954</v>
      </c>
      <c r="AH592" s="1134">
        <v>93.939528036430048</v>
      </c>
      <c r="AI592" s="144">
        <v>2345602.3925781241</v>
      </c>
      <c r="AJ592" s="1134">
        <v>0</v>
      </c>
      <c r="AK592" s="1134">
        <v>110.38128906249996</v>
      </c>
      <c r="AL592" s="144">
        <v>4105645.5078124986</v>
      </c>
      <c r="AM592" s="144">
        <v>4105645.5078124986</v>
      </c>
      <c r="AN592" s="144">
        <v>5278446.7041015606</v>
      </c>
      <c r="AO592" s="144">
        <v>0</v>
      </c>
      <c r="AP592" s="144">
        <v>5278446.7041015606</v>
      </c>
      <c r="CJ592" s="166"/>
      <c r="CK592" s="166"/>
      <c r="CL592" s="166"/>
      <c r="CM592" s="166"/>
      <c r="CN592" s="166"/>
      <c r="CO592" s="166"/>
      <c r="CP592" s="166"/>
      <c r="CQ592" s="166"/>
      <c r="CR592" s="166"/>
      <c r="CS592" s="166"/>
      <c r="CT592" s="166"/>
    </row>
    <row r="593" spans="7:98">
      <c r="G593" s="170">
        <v>2020</v>
      </c>
      <c r="H593" s="166"/>
      <c r="I593" s="166"/>
      <c r="J593" s="166"/>
      <c r="K593" s="834" t="s">
        <v>661</v>
      </c>
      <c r="L593" s="144">
        <v>1414260.2661132808</v>
      </c>
      <c r="M593" s="144">
        <v>4991303.9147949191</v>
      </c>
      <c r="N593" s="144">
        <v>0</v>
      </c>
      <c r="O593" s="144">
        <v>4991303.9147949191</v>
      </c>
      <c r="P593" s="144">
        <v>4991303.9147949191</v>
      </c>
      <c r="Q593" s="144">
        <v>4180138.4489642368</v>
      </c>
      <c r="R593" s="144">
        <v>37500</v>
      </c>
      <c r="S593" s="144">
        <v>31405.659625637043</v>
      </c>
      <c r="T593" s="144">
        <v>37500</v>
      </c>
      <c r="U593" s="144">
        <v>37500</v>
      </c>
      <c r="V593" s="144">
        <v>12500</v>
      </c>
      <c r="W593" s="144">
        <v>0</v>
      </c>
      <c r="X593" s="144">
        <v>4639040.0000000047</v>
      </c>
      <c r="Y593" s="144">
        <v>0</v>
      </c>
      <c r="Z593" s="144">
        <v>0</v>
      </c>
      <c r="AA593" s="144">
        <v>0</v>
      </c>
      <c r="AB593" s="1134">
        <v>0</v>
      </c>
      <c r="AC593" s="144">
        <v>0</v>
      </c>
      <c r="AD593" s="1134">
        <v>0</v>
      </c>
      <c r="AE593" s="144">
        <v>0</v>
      </c>
      <c r="AF593" s="1134">
        <v>0</v>
      </c>
      <c r="AG593" s="1134">
        <v>96.169698095703083</v>
      </c>
      <c r="AH593" s="1134">
        <v>96.317618510680248</v>
      </c>
      <c r="AI593" s="144">
        <v>2404242.4523925767</v>
      </c>
      <c r="AJ593" s="1134">
        <v>0</v>
      </c>
      <c r="AK593" s="1134">
        <v>113.1408212890624</v>
      </c>
      <c r="AL593" s="144">
        <v>1414260.2661132808</v>
      </c>
      <c r="AM593" s="144">
        <v>1414260.2661132808</v>
      </c>
      <c r="AN593" s="144">
        <v>4991303.9147949191</v>
      </c>
      <c r="AO593" s="144">
        <v>0</v>
      </c>
      <c r="AP593" s="144">
        <v>4991303.9147949191</v>
      </c>
      <c r="CJ593" s="166"/>
      <c r="CK593" s="166"/>
      <c r="CL593" s="166"/>
      <c r="CM593" s="166"/>
      <c r="CN593" s="166"/>
      <c r="CO593" s="166"/>
      <c r="CP593" s="166"/>
      <c r="CQ593" s="166"/>
      <c r="CR593" s="166"/>
      <c r="CS593" s="166"/>
      <c r="CT593" s="166"/>
    </row>
    <row r="594" spans="7:98">
      <c r="G594" s="170">
        <v>2021</v>
      </c>
      <c r="H594" s="166"/>
      <c r="I594" s="166"/>
      <c r="J594" s="166"/>
      <c r="K594" s="834" t="s">
        <v>661</v>
      </c>
      <c r="L594" s="144">
        <v>4313493.8116455059</v>
      </c>
      <c r="M594" s="144">
        <v>5545668.0684967004</v>
      </c>
      <c r="N594" s="144">
        <v>0</v>
      </c>
      <c r="O594" s="144">
        <v>5545668.0684967004</v>
      </c>
      <c r="P594" s="144">
        <v>5545668.0684967004</v>
      </c>
      <c r="Q594" s="144">
        <v>4509135.6312225601</v>
      </c>
      <c r="R594" s="144">
        <v>12500</v>
      </c>
      <c r="S594" s="144">
        <v>10163.643891791922</v>
      </c>
      <c r="T594" s="144">
        <v>12500</v>
      </c>
      <c r="U594" s="144">
        <v>12500</v>
      </c>
      <c r="V594" s="144">
        <v>37500</v>
      </c>
      <c r="W594" s="144">
        <v>0</v>
      </c>
      <c r="X594" s="144">
        <v>4389040.0000000037</v>
      </c>
      <c r="Y594" s="144">
        <v>0</v>
      </c>
      <c r="Z594" s="144">
        <v>0</v>
      </c>
      <c r="AA594" s="144">
        <v>0</v>
      </c>
      <c r="AB594" s="1134">
        <v>0</v>
      </c>
      <c r="AC594" s="144">
        <v>0</v>
      </c>
      <c r="AD594" s="1134">
        <v>0</v>
      </c>
      <c r="AE594" s="144">
        <v>0</v>
      </c>
      <c r="AF594" s="1134">
        <v>0</v>
      </c>
      <c r="AG594" s="1134">
        <v>98.573940548095621</v>
      </c>
      <c r="AH594" s="1134">
        <v>98.755910631904058</v>
      </c>
      <c r="AI594" s="144">
        <v>2464348.5137023912</v>
      </c>
      <c r="AJ594" s="1134">
        <v>0</v>
      </c>
      <c r="AK594" s="1134">
        <v>115.96934182128895</v>
      </c>
      <c r="AL594" s="144">
        <v>4313493.8116455059</v>
      </c>
      <c r="AM594" s="144">
        <v>4313493.8116455059</v>
      </c>
      <c r="AN594" s="144">
        <v>5545668.0684967004</v>
      </c>
      <c r="AO594" s="144">
        <v>0</v>
      </c>
      <c r="AP594" s="144">
        <v>5545668.0684967004</v>
      </c>
      <c r="CJ594" s="166"/>
      <c r="CK594" s="166"/>
      <c r="CL594" s="166"/>
      <c r="CM594" s="166"/>
      <c r="CN594" s="166"/>
      <c r="CO594" s="166"/>
      <c r="CP594" s="166"/>
      <c r="CQ594" s="166"/>
      <c r="CR594" s="166"/>
      <c r="CS594" s="166"/>
      <c r="CT594" s="166"/>
    </row>
    <row r="595" spans="7:98">
      <c r="G595" s="170">
        <v>2022</v>
      </c>
      <c r="H595" s="166"/>
      <c r="I595" s="166"/>
      <c r="J595" s="166"/>
      <c r="K595" s="834" t="s">
        <v>661</v>
      </c>
      <c r="L595" s="144">
        <v>1485857.1920852652</v>
      </c>
      <c r="M595" s="144">
        <v>5243988.6754814116</v>
      </c>
      <c r="N595" s="144">
        <v>0</v>
      </c>
      <c r="O595" s="144">
        <v>5243988.6754814116</v>
      </c>
      <c r="P595" s="144">
        <v>5243988.6754814116</v>
      </c>
      <c r="Q595" s="144">
        <v>4139653.0850627306</v>
      </c>
      <c r="R595" s="144">
        <v>37500</v>
      </c>
      <c r="S595" s="144">
        <v>29602.846286772598</v>
      </c>
      <c r="T595" s="144">
        <v>37500</v>
      </c>
      <c r="U595" s="144">
        <v>37500</v>
      </c>
      <c r="V595" s="144">
        <v>12500</v>
      </c>
      <c r="W595" s="144">
        <v>0</v>
      </c>
      <c r="X595" s="144">
        <v>4639040.0000000047</v>
      </c>
      <c r="Y595" s="144">
        <v>0</v>
      </c>
      <c r="Z595" s="144">
        <v>0</v>
      </c>
      <c r="AA595" s="144">
        <v>0</v>
      </c>
      <c r="AB595" s="1134">
        <v>0</v>
      </c>
      <c r="AC595" s="144">
        <v>0</v>
      </c>
      <c r="AD595" s="1134">
        <v>0</v>
      </c>
      <c r="AE595" s="144">
        <v>0</v>
      </c>
      <c r="AF595" s="1134">
        <v>0</v>
      </c>
      <c r="AG595" s="1134">
        <v>101.03828906179798</v>
      </c>
      <c r="AH595" s="1134">
        <v>101.25592841205047</v>
      </c>
      <c r="AI595" s="144">
        <v>2525957.2265449506</v>
      </c>
      <c r="AJ595" s="1134">
        <v>0</v>
      </c>
      <c r="AK595" s="1134">
        <v>118.86857536682122</v>
      </c>
      <c r="AL595" s="144">
        <v>1485857.1920852652</v>
      </c>
      <c r="AM595" s="144">
        <v>1485857.1920852652</v>
      </c>
      <c r="AN595" s="144">
        <v>5243988.6754814116</v>
      </c>
      <c r="AO595" s="144">
        <v>0</v>
      </c>
      <c r="AP595" s="144">
        <v>5243988.6754814116</v>
      </c>
      <c r="CJ595" s="166"/>
      <c r="CK595" s="166"/>
      <c r="CL595" s="166"/>
      <c r="CM595" s="166"/>
      <c r="CN595" s="166"/>
      <c r="CO595" s="166"/>
      <c r="CP595" s="166"/>
      <c r="CQ595" s="166"/>
      <c r="CR595" s="166"/>
      <c r="CS595" s="166"/>
      <c r="CT595" s="166"/>
    </row>
    <row r="596" spans="7:98">
      <c r="G596" s="170">
        <v>2023</v>
      </c>
      <c r="H596" s="166"/>
      <c r="I596" s="166"/>
      <c r="J596" s="166"/>
      <c r="K596" s="834" t="s">
        <v>661</v>
      </c>
      <c r="L596" s="144">
        <v>4531864.4358600592</v>
      </c>
      <c r="M596" s="144">
        <v>5826417.5144643467</v>
      </c>
      <c r="N596" s="144">
        <v>0</v>
      </c>
      <c r="O596" s="144">
        <v>5826417.5144643467</v>
      </c>
      <c r="P596" s="144">
        <v>5826417.5144643467</v>
      </c>
      <c r="Q596" s="144">
        <v>4465463.872705441</v>
      </c>
      <c r="R596" s="144">
        <v>12500</v>
      </c>
      <c r="S596" s="144">
        <v>9580.2091542953385</v>
      </c>
      <c r="T596" s="144">
        <v>12500</v>
      </c>
      <c r="U596" s="144">
        <v>12500</v>
      </c>
      <c r="V596" s="144">
        <v>37500</v>
      </c>
      <c r="W596" s="144">
        <v>0</v>
      </c>
      <c r="X596" s="144">
        <v>4389040.0000000037</v>
      </c>
      <c r="Y596" s="144">
        <v>0</v>
      </c>
      <c r="Z596" s="144">
        <v>0</v>
      </c>
      <c r="AA596" s="144">
        <v>0</v>
      </c>
      <c r="AB596" s="1134">
        <v>0</v>
      </c>
      <c r="AC596" s="144">
        <v>0</v>
      </c>
      <c r="AD596" s="1134">
        <v>0</v>
      </c>
      <c r="AE596" s="144">
        <v>0</v>
      </c>
      <c r="AF596" s="1134">
        <v>0</v>
      </c>
      <c r="AG596" s="1134">
        <v>103.56424628834294</v>
      </c>
      <c r="AH596" s="1134">
        <v>103.81923444361449</v>
      </c>
      <c r="AI596" s="144">
        <v>2589106.1572085745</v>
      </c>
      <c r="AJ596" s="1134">
        <v>0</v>
      </c>
      <c r="AK596" s="1134">
        <v>121.84028975099174</v>
      </c>
      <c r="AL596" s="144">
        <v>4531864.4358600592</v>
      </c>
      <c r="AM596" s="144">
        <v>4531864.4358600592</v>
      </c>
      <c r="AN596" s="144">
        <v>5826417.5144643467</v>
      </c>
      <c r="AO596" s="144">
        <v>0</v>
      </c>
      <c r="AP596" s="144">
        <v>5826417.5144643467</v>
      </c>
      <c r="CJ596" s="166"/>
      <c r="CK596" s="166"/>
      <c r="CL596" s="166"/>
      <c r="CM596" s="166"/>
      <c r="CN596" s="166"/>
      <c r="CO596" s="166"/>
      <c r="CP596" s="166"/>
      <c r="CQ596" s="166"/>
      <c r="CR596" s="166"/>
      <c r="CS596" s="166"/>
      <c r="CT596" s="166"/>
    </row>
    <row r="597" spans="7:98">
      <c r="G597" s="170">
        <v>2024</v>
      </c>
      <c r="H597" s="166"/>
      <c r="I597" s="166"/>
      <c r="J597" s="166"/>
      <c r="K597" s="834" t="s">
        <v>661</v>
      </c>
      <c r="L597" s="144">
        <v>1561078.7124345815</v>
      </c>
      <c r="M597" s="144">
        <v>5509465.6021776563</v>
      </c>
      <c r="N597" s="144">
        <v>0</v>
      </c>
      <c r="O597" s="144">
        <v>5509465.6021776563</v>
      </c>
      <c r="P597" s="144">
        <v>5509465.6021776563</v>
      </c>
      <c r="Q597" s="144">
        <v>4099559.8289132155</v>
      </c>
      <c r="R597" s="144">
        <v>37500</v>
      </c>
      <c r="S597" s="144">
        <v>27903.521808627196</v>
      </c>
      <c r="T597" s="144">
        <v>37500</v>
      </c>
      <c r="U597" s="144">
        <v>37500</v>
      </c>
      <c r="V597" s="144">
        <v>12500</v>
      </c>
      <c r="W597" s="144">
        <v>0</v>
      </c>
      <c r="X597" s="144">
        <v>4639040.0000000047</v>
      </c>
      <c r="Y597" s="144">
        <v>0</v>
      </c>
      <c r="Z597" s="144">
        <v>0</v>
      </c>
      <c r="AA597" s="144">
        <v>0</v>
      </c>
      <c r="AB597" s="1134">
        <v>0</v>
      </c>
      <c r="AC597" s="144">
        <v>0</v>
      </c>
      <c r="AD597" s="1134">
        <v>0</v>
      </c>
      <c r="AE597" s="144">
        <v>0</v>
      </c>
      <c r="AF597" s="1134">
        <v>0</v>
      </c>
      <c r="AG597" s="1134">
        <v>106.1533524455515</v>
      </c>
      <c r="AH597" s="1134">
        <v>106.44743087630853</v>
      </c>
      <c r="AI597" s="144">
        <v>2653833.8111387882</v>
      </c>
      <c r="AJ597" s="1134">
        <v>0</v>
      </c>
      <c r="AK597" s="1134">
        <v>124.88629699476654</v>
      </c>
      <c r="AL597" s="144">
        <v>1561078.7124345815</v>
      </c>
      <c r="AM597" s="144">
        <v>1561078.7124345815</v>
      </c>
      <c r="AN597" s="144">
        <v>5509465.6021776563</v>
      </c>
      <c r="AO597" s="144">
        <v>0</v>
      </c>
      <c r="AP597" s="144">
        <v>5509465.6021776563</v>
      </c>
      <c r="CJ597" s="166"/>
      <c r="CK597" s="166"/>
      <c r="CL597" s="166"/>
      <c r="CM597" s="166"/>
      <c r="CN597" s="166"/>
      <c r="CO597" s="166"/>
      <c r="CP597" s="166"/>
      <c r="CQ597" s="166"/>
      <c r="CR597" s="166"/>
      <c r="CS597" s="166"/>
      <c r="CT597" s="166"/>
    </row>
    <row r="598" spans="7:98">
      <c r="G598" s="170">
        <v>2025</v>
      </c>
      <c r="H598" s="166"/>
      <c r="I598" s="166"/>
      <c r="J598" s="166"/>
      <c r="K598" s="834" t="s">
        <v>661</v>
      </c>
      <c r="L598" s="144">
        <v>4761290.0729254736</v>
      </c>
      <c r="M598" s="144">
        <v>6121379.9011341035</v>
      </c>
      <c r="N598" s="144">
        <v>0</v>
      </c>
      <c r="O598" s="144">
        <v>6121379.9011341035</v>
      </c>
      <c r="P598" s="144">
        <v>6121379.9011341035</v>
      </c>
      <c r="Q598" s="144">
        <v>4422215.0827233028</v>
      </c>
      <c r="R598" s="144">
        <v>12500</v>
      </c>
      <c r="S598" s="144">
        <v>9030.2659574845293</v>
      </c>
      <c r="T598" s="144">
        <v>12500</v>
      </c>
      <c r="U598" s="144">
        <v>12500</v>
      </c>
      <c r="V598" s="144">
        <v>37500</v>
      </c>
      <c r="W598" s="144">
        <v>0</v>
      </c>
      <c r="X598" s="144">
        <v>4389040.0000000037</v>
      </c>
      <c r="Y598" s="144">
        <v>0</v>
      </c>
      <c r="Z598" s="144">
        <v>0</v>
      </c>
      <c r="AA598" s="144">
        <v>0</v>
      </c>
      <c r="AB598" s="1134">
        <v>0</v>
      </c>
      <c r="AC598" s="144">
        <v>0</v>
      </c>
      <c r="AD598" s="1134">
        <v>0</v>
      </c>
      <c r="AE598" s="144">
        <v>0</v>
      </c>
      <c r="AF598" s="1134">
        <v>0</v>
      </c>
      <c r="AG598" s="1134">
        <v>108.80718625669031</v>
      </c>
      <c r="AH598" s="1134">
        <v>109.14216041845805</v>
      </c>
      <c r="AI598" s="144">
        <v>2720179.6564172576</v>
      </c>
      <c r="AJ598" s="1134">
        <v>0</v>
      </c>
      <c r="AK598" s="1134">
        <v>128.00845441963565</v>
      </c>
      <c r="AL598" s="144">
        <v>4761290.0729254736</v>
      </c>
      <c r="AM598" s="144">
        <v>4761290.0729254736</v>
      </c>
      <c r="AN598" s="144">
        <v>6121379.9011341035</v>
      </c>
      <c r="AO598" s="144">
        <v>0</v>
      </c>
      <c r="AP598" s="144">
        <v>6121379.9011341035</v>
      </c>
      <c r="CJ598" s="166"/>
      <c r="CK598" s="166"/>
      <c r="CL598" s="166"/>
      <c r="CM598" s="166"/>
      <c r="CN598" s="166"/>
      <c r="CO598" s="166"/>
      <c r="CP598" s="166"/>
      <c r="CQ598" s="166"/>
      <c r="CR598" s="166"/>
      <c r="CS598" s="166"/>
      <c r="CT598" s="166"/>
    </row>
    <row r="599" spans="7:98">
      <c r="G599" s="170">
        <v>2026</v>
      </c>
      <c r="H599" s="166"/>
      <c r="I599" s="166"/>
      <c r="J599" s="166"/>
      <c r="K599" s="834" t="s">
        <v>661</v>
      </c>
      <c r="L599" s="144">
        <v>1640108.3222515816</v>
      </c>
      <c r="M599" s="144">
        <v>5788382.2982878983</v>
      </c>
      <c r="N599" s="144">
        <v>0</v>
      </c>
      <c r="O599" s="144">
        <v>5788382.2982878983</v>
      </c>
      <c r="P599" s="144">
        <v>5788382.2982878983</v>
      </c>
      <c r="Q599" s="144">
        <v>4059854.8828842943</v>
      </c>
      <c r="R599" s="144">
        <v>37500</v>
      </c>
      <c r="S599" s="144">
        <v>26301.745507236494</v>
      </c>
      <c r="T599" s="144">
        <v>37500</v>
      </c>
      <c r="U599" s="144">
        <v>37500</v>
      </c>
      <c r="V599" s="144">
        <v>12500</v>
      </c>
      <c r="W599" s="144">
        <v>0</v>
      </c>
      <c r="X599" s="144">
        <v>4639040.0000000047</v>
      </c>
      <c r="Y599" s="144">
        <v>0</v>
      </c>
      <c r="Z599" s="144">
        <v>0</v>
      </c>
      <c r="AA599" s="144">
        <v>0</v>
      </c>
      <c r="AB599" s="1134">
        <v>0</v>
      </c>
      <c r="AC599" s="144">
        <v>0</v>
      </c>
      <c r="AD599" s="1134">
        <v>0</v>
      </c>
      <c r="AE599" s="144">
        <v>0</v>
      </c>
      <c r="AF599" s="1134">
        <v>0</v>
      </c>
      <c r="AG599" s="1134">
        <v>111.52736591310757</v>
      </c>
      <c r="AH599" s="1134">
        <v>111.90510736374789</v>
      </c>
      <c r="AI599" s="144">
        <v>2788184.1478276886</v>
      </c>
      <c r="AJ599" s="1134">
        <v>0</v>
      </c>
      <c r="AK599" s="1134">
        <v>131.20866578012649</v>
      </c>
      <c r="AL599" s="144">
        <v>1640108.3222515816</v>
      </c>
      <c r="AM599" s="144">
        <v>1640108.3222515816</v>
      </c>
      <c r="AN599" s="144">
        <v>5788382.2982878983</v>
      </c>
      <c r="AO599" s="144">
        <v>0</v>
      </c>
      <c r="AP599" s="144">
        <v>5788382.2982878983</v>
      </c>
      <c r="CJ599" s="166"/>
      <c r="CK599" s="166"/>
      <c r="CL599" s="166"/>
      <c r="CM599" s="166"/>
      <c r="CN599" s="166"/>
      <c r="CO599" s="166"/>
      <c r="CP599" s="166"/>
      <c r="CQ599" s="166"/>
      <c r="CR599" s="166"/>
      <c r="CS599" s="166"/>
      <c r="CT599" s="166"/>
    </row>
    <row r="600" spans="7:98">
      <c r="G600" s="170">
        <v>2027</v>
      </c>
      <c r="H600" s="166"/>
      <c r="I600" s="166"/>
      <c r="J600" s="166"/>
      <c r="K600" s="834" t="s">
        <v>661</v>
      </c>
      <c r="L600" s="144">
        <v>5002330.3828673242</v>
      </c>
      <c r="M600" s="144">
        <v>6431274.7586290138</v>
      </c>
      <c r="N600" s="144">
        <v>0</v>
      </c>
      <c r="O600" s="144">
        <v>6431274.7586290138</v>
      </c>
      <c r="P600" s="144">
        <v>6431274.7586290138</v>
      </c>
      <c r="Q600" s="144">
        <v>4379385.1647527292</v>
      </c>
      <c r="R600" s="144">
        <v>12500</v>
      </c>
      <c r="S600" s="144">
        <v>8511.8917499147246</v>
      </c>
      <c r="T600" s="144">
        <v>12500</v>
      </c>
      <c r="U600" s="144">
        <v>12500</v>
      </c>
      <c r="V600" s="144">
        <v>37500</v>
      </c>
      <c r="W600" s="144">
        <v>0</v>
      </c>
      <c r="X600" s="144">
        <v>4389040.0000000037</v>
      </c>
      <c r="Y600" s="144">
        <v>0</v>
      </c>
      <c r="Z600" s="144">
        <v>0</v>
      </c>
      <c r="AA600" s="144">
        <v>0</v>
      </c>
      <c r="AB600" s="1134">
        <v>0</v>
      </c>
      <c r="AC600" s="144">
        <v>0</v>
      </c>
      <c r="AD600" s="1134">
        <v>0</v>
      </c>
      <c r="AE600" s="144">
        <v>0</v>
      </c>
      <c r="AF600" s="1134">
        <v>0</v>
      </c>
      <c r="AG600" s="1134">
        <v>114.31555006093525</v>
      </c>
      <c r="AH600" s="1134">
        <v>114.73799864396028</v>
      </c>
      <c r="AI600" s="144">
        <v>2857888.7515233802</v>
      </c>
      <c r="AJ600" s="1134">
        <v>0</v>
      </c>
      <c r="AK600" s="1134">
        <v>134.48888242462971</v>
      </c>
      <c r="AL600" s="144">
        <v>5002330.3828673242</v>
      </c>
      <c r="AM600" s="144">
        <v>5002330.3828673242</v>
      </c>
      <c r="AN600" s="144">
        <v>6431274.7586290138</v>
      </c>
      <c r="AO600" s="144">
        <v>0</v>
      </c>
      <c r="AP600" s="144">
        <v>6431274.7586290138</v>
      </c>
      <c r="CJ600" s="166"/>
      <c r="CK600" s="166"/>
      <c r="CL600" s="166"/>
      <c r="CM600" s="166"/>
      <c r="CN600" s="166"/>
      <c r="CO600" s="166"/>
      <c r="CP600" s="166"/>
      <c r="CQ600" s="166"/>
      <c r="CR600" s="166"/>
      <c r="CS600" s="166"/>
      <c r="CT600" s="166"/>
    </row>
    <row r="601" spans="7:98">
      <c r="G601" s="170">
        <v>2028</v>
      </c>
      <c r="H601" s="166"/>
      <c r="I601" s="166"/>
      <c r="J601" s="166"/>
      <c r="K601" s="834" t="s">
        <v>661</v>
      </c>
      <c r="L601" s="144">
        <v>1723138.8060655678</v>
      </c>
      <c r="M601" s="144">
        <v>6081419.152138724</v>
      </c>
      <c r="N601" s="144">
        <v>0</v>
      </c>
      <c r="O601" s="144">
        <v>6081419.152138724</v>
      </c>
      <c r="P601" s="144">
        <v>6081419.152138724</v>
      </c>
      <c r="Q601" s="144">
        <v>4020534.4861252801</v>
      </c>
      <c r="R601" s="144">
        <v>37500</v>
      </c>
      <c r="S601" s="144">
        <v>24791.917718198223</v>
      </c>
      <c r="T601" s="144">
        <v>37500</v>
      </c>
      <c r="U601" s="144">
        <v>37500</v>
      </c>
      <c r="V601" s="144">
        <v>12500</v>
      </c>
      <c r="W601" s="144">
        <v>0</v>
      </c>
      <c r="X601" s="144">
        <v>4639040.0000000047</v>
      </c>
      <c r="Y601" s="144">
        <v>0</v>
      </c>
      <c r="Z601" s="144">
        <v>0</v>
      </c>
      <c r="AA601" s="144">
        <v>0</v>
      </c>
      <c r="AB601" s="1134">
        <v>0</v>
      </c>
      <c r="AC601" s="144">
        <v>0</v>
      </c>
      <c r="AD601" s="1134">
        <v>0</v>
      </c>
      <c r="AE601" s="144">
        <v>0</v>
      </c>
      <c r="AF601" s="1134">
        <v>0</v>
      </c>
      <c r="AG601" s="1134">
        <v>117.17343881245863</v>
      </c>
      <c r="AH601" s="1134">
        <v>117.64260490836388</v>
      </c>
      <c r="AI601" s="144">
        <v>2929335.9703114652</v>
      </c>
      <c r="AJ601" s="1134">
        <v>0</v>
      </c>
      <c r="AK601" s="1134">
        <v>137.85110448524537</v>
      </c>
      <c r="AL601" s="144">
        <v>1723138.8060655678</v>
      </c>
      <c r="AM601" s="144">
        <v>1723138.8060655678</v>
      </c>
      <c r="AN601" s="144">
        <v>6081419.152138724</v>
      </c>
      <c r="AO601" s="144">
        <v>0</v>
      </c>
      <c r="AP601" s="144">
        <v>6081419.152138724</v>
      </c>
      <c r="CJ601" s="166"/>
      <c r="CK601" s="166"/>
      <c r="CL601" s="166"/>
      <c r="CM601" s="166"/>
      <c r="CN601" s="166"/>
      <c r="CO601" s="166"/>
      <c r="CP601" s="166"/>
      <c r="CQ601" s="166"/>
      <c r="CR601" s="166"/>
      <c r="CS601" s="166"/>
      <c r="CT601" s="166"/>
    </row>
    <row r="602" spans="7:98">
      <c r="G602" s="170">
        <v>2029</v>
      </c>
      <c r="H602" s="166"/>
      <c r="I602" s="166"/>
      <c r="J602" s="166"/>
      <c r="K602" s="834" t="s">
        <v>661</v>
      </c>
      <c r="L602" s="144">
        <v>5255573.3584999805</v>
      </c>
      <c r="M602" s="144">
        <v>6756858.0432846053</v>
      </c>
      <c r="N602" s="144">
        <v>0</v>
      </c>
      <c r="O602" s="144">
        <v>6756858.0432846053</v>
      </c>
      <c r="P602" s="144">
        <v>6756858.0432846053</v>
      </c>
      <c r="Q602" s="144">
        <v>4336970.0619458333</v>
      </c>
      <c r="R602" s="144">
        <v>12500</v>
      </c>
      <c r="S602" s="144">
        <v>8023.2743424589708</v>
      </c>
      <c r="T602" s="144">
        <v>12500</v>
      </c>
      <c r="U602" s="144">
        <v>12500</v>
      </c>
      <c r="V602" s="144">
        <v>37500</v>
      </c>
      <c r="W602" s="144">
        <v>0</v>
      </c>
      <c r="X602" s="144">
        <v>4389040.0000000037</v>
      </c>
      <c r="Y602" s="144">
        <v>0</v>
      </c>
      <c r="Z602" s="144">
        <v>0</v>
      </c>
      <c r="AA602" s="144">
        <v>0</v>
      </c>
      <c r="AB602" s="1134">
        <v>0</v>
      </c>
      <c r="AC602" s="144">
        <v>0</v>
      </c>
      <c r="AD602" s="1134">
        <v>0</v>
      </c>
      <c r="AE602" s="144">
        <v>0</v>
      </c>
      <c r="AF602" s="1134">
        <v>0</v>
      </c>
      <c r="AG602" s="1134">
        <v>120.10277478277004</v>
      </c>
      <c r="AH602" s="1134">
        <v>120.62074163042689</v>
      </c>
      <c r="AI602" s="144">
        <v>3002569.3695692518</v>
      </c>
      <c r="AJ602" s="1134">
        <v>0</v>
      </c>
      <c r="AK602" s="1134">
        <v>141.29738209737656</v>
      </c>
      <c r="AL602" s="144">
        <v>5255573.3584999805</v>
      </c>
      <c r="AM602" s="144">
        <v>5255573.3584999805</v>
      </c>
      <c r="AN602" s="144">
        <v>6756858.0432846053</v>
      </c>
      <c r="AO602" s="144">
        <v>0</v>
      </c>
      <c r="AP602" s="144">
        <v>6756858.0432846053</v>
      </c>
      <c r="CJ602" s="166"/>
      <c r="CK602" s="166"/>
      <c r="CL602" s="166"/>
      <c r="CM602" s="166"/>
      <c r="CN602" s="166"/>
      <c r="CO602" s="166"/>
      <c r="CP602" s="166"/>
      <c r="CQ602" s="166"/>
      <c r="CR602" s="166"/>
      <c r="CS602" s="166"/>
      <c r="CT602" s="166"/>
    </row>
    <row r="603" spans="7:98">
      <c r="G603" s="170">
        <v>2030</v>
      </c>
      <c r="H603" s="166"/>
      <c r="I603" s="166"/>
      <c r="J603" s="166"/>
      <c r="K603" s="834" t="s">
        <v>661</v>
      </c>
      <c r="L603" s="144">
        <v>1810372.7081226369</v>
      </c>
      <c r="M603" s="144">
        <v>6389290.996715744</v>
      </c>
      <c r="N603" s="144">
        <v>0</v>
      </c>
      <c r="O603" s="144">
        <v>6389290.996715744</v>
      </c>
      <c r="P603" s="144">
        <v>6389290.996715744</v>
      </c>
      <c r="Q603" s="144">
        <v>3981594.9142099833</v>
      </c>
      <c r="R603" s="144">
        <v>37500</v>
      </c>
      <c r="S603" s="144">
        <v>23368.760220754291</v>
      </c>
      <c r="T603" s="144">
        <v>37500</v>
      </c>
      <c r="U603" s="144">
        <v>37500</v>
      </c>
      <c r="V603" s="144">
        <v>12500</v>
      </c>
      <c r="W603" s="144">
        <v>0</v>
      </c>
      <c r="X603" s="144">
        <v>4639040.0000000047</v>
      </c>
      <c r="Y603" s="144">
        <v>0</v>
      </c>
      <c r="Z603" s="144">
        <v>0</v>
      </c>
      <c r="AA603" s="144">
        <v>0</v>
      </c>
      <c r="AB603" s="1134">
        <v>0</v>
      </c>
      <c r="AC603" s="144">
        <v>0</v>
      </c>
      <c r="AD603" s="1134">
        <v>0</v>
      </c>
      <c r="AE603" s="144">
        <v>0</v>
      </c>
      <c r="AF603" s="1134">
        <v>0</v>
      </c>
      <c r="AG603" s="1134">
        <v>123.1053441523393</v>
      </c>
      <c r="AH603" s="1134">
        <v>123.67427024254715</v>
      </c>
      <c r="AI603" s="144">
        <v>3077633.6038084822</v>
      </c>
      <c r="AJ603" s="1134">
        <v>0</v>
      </c>
      <c r="AK603" s="1134">
        <v>144.82981664981094</v>
      </c>
      <c r="AL603" s="144">
        <v>1810372.7081226369</v>
      </c>
      <c r="AM603" s="144">
        <v>1810372.7081226369</v>
      </c>
      <c r="AN603" s="144">
        <v>6389290.996715744</v>
      </c>
      <c r="AO603" s="144">
        <v>0</v>
      </c>
      <c r="AP603" s="144">
        <v>6389290.996715744</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66"/>
      <c r="AD604" s="1134"/>
      <c r="AE604" s="166"/>
      <c r="AF604" s="1134"/>
      <c r="AG604" s="1134"/>
      <c r="AH604" s="1134"/>
      <c r="AI604" s="166"/>
      <c r="AJ604" s="1134"/>
      <c r="AK604" s="1134"/>
      <c r="AL604" s="166"/>
      <c r="AM604" s="166"/>
      <c r="AN604" s="166"/>
      <c r="AO604" s="166"/>
      <c r="AP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24"/>
      <c r="AD605" s="1136"/>
      <c r="AE605" s="124"/>
      <c r="AF605" s="1136"/>
      <c r="AG605" s="1136"/>
      <c r="AH605" s="1136"/>
      <c r="AI605" s="124"/>
      <c r="AJ605" s="1136"/>
      <c r="AK605" s="1136"/>
      <c r="AL605" s="124"/>
      <c r="AM605" s="124"/>
      <c r="AN605" s="124"/>
      <c r="AO605" s="124"/>
      <c r="AP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091">
        <v>0</v>
      </c>
      <c r="AD606" s="1138">
        <v>0</v>
      </c>
      <c r="AE606" s="1091">
        <v>0</v>
      </c>
      <c r="AF606" s="1138">
        <v>0</v>
      </c>
      <c r="AG606" s="1138">
        <v>0</v>
      </c>
      <c r="AH606" s="1138">
        <v>0</v>
      </c>
      <c r="AI606" s="1091">
        <v>0</v>
      </c>
      <c r="AJ606" s="1138">
        <v>0</v>
      </c>
      <c r="AK606" s="1138">
        <v>0</v>
      </c>
      <c r="AL606" s="1091">
        <v>0</v>
      </c>
      <c r="AM606" s="1091">
        <v>0</v>
      </c>
      <c r="AN606" s="1091">
        <v>0</v>
      </c>
      <c r="AO606" s="1091">
        <v>0</v>
      </c>
      <c r="AP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091">
        <v>0</v>
      </c>
      <c r="AD607" s="1138">
        <v>0</v>
      </c>
      <c r="AE607" s="1091">
        <v>0</v>
      </c>
      <c r="AF607" s="1138">
        <v>0</v>
      </c>
      <c r="AG607" s="1138">
        <v>0</v>
      </c>
      <c r="AH607" s="1138">
        <v>0</v>
      </c>
      <c r="AI607" s="1091">
        <v>0</v>
      </c>
      <c r="AJ607" s="1138">
        <v>0</v>
      </c>
      <c r="AK607" s="1138">
        <v>0</v>
      </c>
      <c r="AL607" s="1091">
        <v>0</v>
      </c>
      <c r="AM607" s="1091">
        <v>0</v>
      </c>
      <c r="AN607" s="1091">
        <v>0</v>
      </c>
      <c r="AO607" s="1091">
        <v>0</v>
      </c>
      <c r="AP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091">
        <v>0</v>
      </c>
      <c r="AD608" s="1138">
        <v>0</v>
      </c>
      <c r="AE608" s="1091">
        <v>0</v>
      </c>
      <c r="AF608" s="1138">
        <v>0</v>
      </c>
      <c r="AG608" s="1138">
        <v>0</v>
      </c>
      <c r="AH608" s="1138">
        <v>0</v>
      </c>
      <c r="AI608" s="1091">
        <v>0</v>
      </c>
      <c r="AJ608" s="1138">
        <v>0</v>
      </c>
      <c r="AK608" s="1138">
        <v>0</v>
      </c>
      <c r="AL608" s="1091">
        <v>0</v>
      </c>
      <c r="AM608" s="1091">
        <v>0</v>
      </c>
      <c r="AN608" s="1091">
        <v>0</v>
      </c>
      <c r="AO608" s="1091">
        <v>0</v>
      </c>
      <c r="AP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091">
        <v>0</v>
      </c>
      <c r="AD609" s="1138">
        <v>0</v>
      </c>
      <c r="AE609" s="1091">
        <v>0</v>
      </c>
      <c r="AF609" s="1138">
        <v>0</v>
      </c>
      <c r="AG609" s="1138">
        <v>0</v>
      </c>
      <c r="AH609" s="1138">
        <v>0</v>
      </c>
      <c r="AI609" s="1091">
        <v>0</v>
      </c>
      <c r="AJ609" s="1138">
        <v>0</v>
      </c>
      <c r="AK609" s="1138">
        <v>0</v>
      </c>
      <c r="AL609" s="1091">
        <v>0</v>
      </c>
      <c r="AM609" s="1091">
        <v>0</v>
      </c>
      <c r="AN609" s="1091">
        <v>0</v>
      </c>
      <c r="AO609" s="1091">
        <v>0</v>
      </c>
      <c r="AP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544524</v>
      </c>
      <c r="Y610" s="1091">
        <v>0</v>
      </c>
      <c r="Z610" s="1091">
        <v>0</v>
      </c>
      <c r="AA610" s="1091">
        <v>0</v>
      </c>
      <c r="AB610" s="1138">
        <v>0</v>
      </c>
      <c r="AC610" s="1091">
        <v>0</v>
      </c>
      <c r="AD610" s="1138">
        <v>0</v>
      </c>
      <c r="AE610" s="1091">
        <v>0</v>
      </c>
      <c r="AF610" s="1138">
        <v>0</v>
      </c>
      <c r="AG610" s="1138">
        <v>0</v>
      </c>
      <c r="AH610" s="1138">
        <v>0</v>
      </c>
      <c r="AI610" s="1091">
        <v>0</v>
      </c>
      <c r="AJ610" s="1138">
        <v>0</v>
      </c>
      <c r="AK610" s="1138">
        <v>0</v>
      </c>
      <c r="AL610" s="1091">
        <v>0</v>
      </c>
      <c r="AM610" s="1091">
        <v>0</v>
      </c>
      <c r="AN610" s="1091">
        <v>0</v>
      </c>
      <c r="AO610" s="1091">
        <v>0</v>
      </c>
      <c r="AP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4409700.46</v>
      </c>
      <c r="N611" s="1091">
        <v>0</v>
      </c>
      <c r="O611" s="1091">
        <v>4409700.46</v>
      </c>
      <c r="P611" s="1091">
        <v>4409700.46</v>
      </c>
      <c r="Q611" s="1091">
        <v>7732436.448866873</v>
      </c>
      <c r="R611" s="1091">
        <v>45000</v>
      </c>
      <c r="S611" s="1091">
        <v>78907.772388469515</v>
      </c>
      <c r="T611" s="1091">
        <v>45000</v>
      </c>
      <c r="U611" s="1091">
        <v>45000</v>
      </c>
      <c r="V611" s="1091">
        <v>0</v>
      </c>
      <c r="W611" s="1091">
        <v>0</v>
      </c>
      <c r="X611" s="1091">
        <v>1084524</v>
      </c>
      <c r="Y611" s="1091">
        <v>0</v>
      </c>
      <c r="Z611" s="1091">
        <v>0</v>
      </c>
      <c r="AA611" s="1091">
        <v>0</v>
      </c>
      <c r="AB611" s="1138">
        <v>90</v>
      </c>
      <c r="AC611" s="1091">
        <v>4050000</v>
      </c>
      <c r="AD611" s="1138">
        <v>40</v>
      </c>
      <c r="AE611" s="1091">
        <v>0</v>
      </c>
      <c r="AF611" s="1138">
        <v>3.9799999999999991</v>
      </c>
      <c r="AG611" s="1138">
        <v>50</v>
      </c>
      <c r="AH611" s="1138">
        <v>0</v>
      </c>
      <c r="AI611" s="1091">
        <v>359700.46</v>
      </c>
      <c r="AJ611" s="1138">
        <v>0</v>
      </c>
      <c r="AK611" s="1138">
        <v>0</v>
      </c>
      <c r="AL611" s="1091">
        <v>0</v>
      </c>
      <c r="AM611" s="1091">
        <v>0</v>
      </c>
      <c r="AN611" s="1091">
        <v>4409700.46</v>
      </c>
      <c r="AO611" s="1091">
        <v>0</v>
      </c>
      <c r="AP611" s="1091">
        <v>4409700.46</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19817579.528085604</v>
      </c>
      <c r="N612" s="1091">
        <v>0</v>
      </c>
      <c r="O612" s="1091">
        <v>19817579.528085604</v>
      </c>
      <c r="P612" s="1091">
        <v>19817579.528085604</v>
      </c>
      <c r="Q612" s="1091">
        <v>33172652.439186975</v>
      </c>
      <c r="R612" s="1091">
        <v>198000</v>
      </c>
      <c r="S612" s="1091">
        <v>331503.33578115469</v>
      </c>
      <c r="T612" s="1091">
        <v>198000</v>
      </c>
      <c r="U612" s="1091">
        <v>198000</v>
      </c>
      <c r="V612" s="1091">
        <v>0</v>
      </c>
      <c r="W612" s="1091">
        <v>0</v>
      </c>
      <c r="X612" s="1091">
        <v>2223013</v>
      </c>
      <c r="Y612" s="1091">
        <v>0</v>
      </c>
      <c r="Z612" s="1091">
        <v>0</v>
      </c>
      <c r="AA612" s="1091">
        <v>0</v>
      </c>
      <c r="AB612" s="1138">
        <v>89.668323573055531</v>
      </c>
      <c r="AC612" s="1091">
        <v>7666551.9971726751</v>
      </c>
      <c r="AD612" s="1138">
        <v>39.850000000000009</v>
      </c>
      <c r="AE612" s="1091">
        <v>0</v>
      </c>
      <c r="AF612" s="1138">
        <v>4.25</v>
      </c>
      <c r="AG612" s="1138">
        <v>53.360000000000007</v>
      </c>
      <c r="AH612" s="1138">
        <v>0</v>
      </c>
      <c r="AI612" s="1091">
        <v>747473</v>
      </c>
      <c r="AJ612" s="1138">
        <v>0</v>
      </c>
      <c r="AK612" s="1138">
        <v>0</v>
      </c>
      <c r="AL612" s="1091">
        <v>0</v>
      </c>
      <c r="AM612" s="1091">
        <v>0</v>
      </c>
      <c r="AN612" s="1091">
        <v>19817579.528085604</v>
      </c>
      <c r="AO612" s="1091">
        <v>0</v>
      </c>
      <c r="AP612" s="1091">
        <v>19817579.528085604</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4715698.0221510269</v>
      </c>
      <c r="N613" s="1091">
        <v>0</v>
      </c>
      <c r="O613" s="1091">
        <v>4715698.0221510269</v>
      </c>
      <c r="P613" s="1091">
        <v>4715698.0221510269</v>
      </c>
      <c r="Q613" s="1091">
        <v>7567310.980991167</v>
      </c>
      <c r="R613" s="1091">
        <v>35550</v>
      </c>
      <c r="S613" s="1091">
        <v>57047.313909961878</v>
      </c>
      <c r="T613" s="1091">
        <v>35550</v>
      </c>
      <c r="U613" s="1091">
        <v>35550</v>
      </c>
      <c r="V613" s="1091">
        <v>0</v>
      </c>
      <c r="W613" s="1091">
        <v>0</v>
      </c>
      <c r="X613" s="1091">
        <v>3531624</v>
      </c>
      <c r="Y613" s="1091">
        <v>0</v>
      </c>
      <c r="Z613" s="1091">
        <v>0</v>
      </c>
      <c r="AA613" s="1091">
        <v>0</v>
      </c>
      <c r="AB613" s="1138">
        <v>90.111016799076666</v>
      </c>
      <c r="AC613" s="1091">
        <v>10137579.500912927</v>
      </c>
      <c r="AD613" s="1138">
        <v>40.050000000000004</v>
      </c>
      <c r="AE613" s="1091">
        <v>0</v>
      </c>
      <c r="AF613" s="1138">
        <v>4.3899999999999997</v>
      </c>
      <c r="AG613" s="1138">
        <v>55.149999999999984</v>
      </c>
      <c r="AH613" s="1138">
        <v>0</v>
      </c>
      <c r="AI613" s="1091">
        <v>1265975.0299999998</v>
      </c>
      <c r="AJ613" s="1138">
        <v>0</v>
      </c>
      <c r="AK613" s="1138">
        <v>0</v>
      </c>
      <c r="AL613" s="1091">
        <v>0</v>
      </c>
      <c r="AM613" s="1091">
        <v>0</v>
      </c>
      <c r="AN613" s="1091">
        <v>4715698.0221510269</v>
      </c>
      <c r="AO613" s="1091">
        <v>0</v>
      </c>
      <c r="AP613" s="1091">
        <v>4715698.0221510269</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8219041.0105365822</v>
      </c>
      <c r="N614" s="1091">
        <v>0</v>
      </c>
      <c r="O614" s="1091">
        <v>8219041.0105365822</v>
      </c>
      <c r="P614" s="1091">
        <v>8219041.0105365822</v>
      </c>
      <c r="Q614" s="1091">
        <v>12804998.090121415</v>
      </c>
      <c r="R614" s="1091">
        <v>68265</v>
      </c>
      <c r="S614" s="1091">
        <v>106354.64569425119</v>
      </c>
      <c r="T614" s="1091">
        <v>68265</v>
      </c>
      <c r="U614" s="1091">
        <v>68265</v>
      </c>
      <c r="V614" s="1091">
        <v>0</v>
      </c>
      <c r="W614" s="1091">
        <v>0</v>
      </c>
      <c r="X614" s="1091">
        <v>4023654</v>
      </c>
      <c r="Y614" s="1091">
        <v>0</v>
      </c>
      <c r="Z614" s="1091">
        <v>0</v>
      </c>
      <c r="AA614" s="1091">
        <v>0</v>
      </c>
      <c r="AB614" s="1138">
        <v>91.555196966273584</v>
      </c>
      <c r="AC614" s="1091">
        <v>3254787.2521510269</v>
      </c>
      <c r="AD614" s="1138">
        <v>40.69</v>
      </c>
      <c r="AE614" s="1091">
        <v>0</v>
      </c>
      <c r="AF614" s="1138">
        <v>4.5099999999999989</v>
      </c>
      <c r="AG614" s="1138">
        <v>56.70000000000001</v>
      </c>
      <c r="AH614" s="1138">
        <v>0</v>
      </c>
      <c r="AI614" s="1091">
        <v>1460910.77</v>
      </c>
      <c r="AJ614" s="1138">
        <v>0</v>
      </c>
      <c r="AK614" s="1138">
        <v>0</v>
      </c>
      <c r="AL614" s="1091">
        <v>0</v>
      </c>
      <c r="AM614" s="1091">
        <v>0</v>
      </c>
      <c r="AN614" s="1091">
        <v>8219041.0105365822</v>
      </c>
      <c r="AO614" s="1091">
        <v>0</v>
      </c>
      <c r="AP614" s="1091">
        <v>8219041.0105365822</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1831536.6399999999</v>
      </c>
      <c r="N615" s="1091">
        <v>0</v>
      </c>
      <c r="O615" s="1091">
        <v>1831536.6399999999</v>
      </c>
      <c r="P615" s="1091">
        <v>1831536.6399999999</v>
      </c>
      <c r="Q615" s="1091">
        <v>2770363.5023596543</v>
      </c>
      <c r="R615" s="1091">
        <v>0</v>
      </c>
      <c r="S615" s="1091">
        <v>0</v>
      </c>
      <c r="T615" s="1091">
        <v>0</v>
      </c>
      <c r="U615" s="1091">
        <v>0</v>
      </c>
      <c r="V615" s="1091">
        <v>0</v>
      </c>
      <c r="W615" s="1091">
        <v>0</v>
      </c>
      <c r="X615" s="1091">
        <v>4706304</v>
      </c>
      <c r="Y615" s="1091">
        <v>0</v>
      </c>
      <c r="Z615" s="1091">
        <v>0</v>
      </c>
      <c r="AA615" s="1091">
        <v>0</v>
      </c>
      <c r="AB615" s="1138">
        <v>94.143756984348968</v>
      </c>
      <c r="AC615" s="1091">
        <v>6426723.5705365818</v>
      </c>
      <c r="AD615" s="1138">
        <v>41.840000000000011</v>
      </c>
      <c r="AE615" s="1091">
        <v>0</v>
      </c>
      <c r="AF615" s="1138">
        <v>4.57</v>
      </c>
      <c r="AG615" s="1138">
        <v>52.29999999999999</v>
      </c>
      <c r="AH615" s="1138">
        <v>0</v>
      </c>
      <c r="AI615" s="1091">
        <v>1792317.4400000002</v>
      </c>
      <c r="AJ615" s="1138">
        <v>0</v>
      </c>
      <c r="AK615" s="1138">
        <v>0</v>
      </c>
      <c r="AL615" s="1091">
        <v>0</v>
      </c>
      <c r="AM615" s="1091">
        <v>0</v>
      </c>
      <c r="AN615" s="1091">
        <v>1831536.6399999999</v>
      </c>
      <c r="AO615" s="1091">
        <v>0</v>
      </c>
      <c r="AP615" s="1091">
        <v>1831536.6399999999</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918158</v>
      </c>
      <c r="M616" s="1091">
        <v>3401404.2199999997</v>
      </c>
      <c r="N616" s="1091">
        <v>0</v>
      </c>
      <c r="O616" s="1091">
        <v>3401404.2199999997</v>
      </c>
      <c r="P616" s="1091">
        <v>3401404.2199999997</v>
      </c>
      <c r="Q616" s="1091">
        <v>4995076.7701464202</v>
      </c>
      <c r="R616" s="1091">
        <v>0</v>
      </c>
      <c r="S616" s="1091">
        <v>0</v>
      </c>
      <c r="T616" s="1091">
        <v>0</v>
      </c>
      <c r="U616" s="1091">
        <v>0</v>
      </c>
      <c r="V616" s="1091">
        <v>15562</v>
      </c>
      <c r="W616" s="1091">
        <v>0</v>
      </c>
      <c r="X616" s="1091">
        <v>4675180</v>
      </c>
      <c r="Y616" s="1091">
        <v>0</v>
      </c>
      <c r="Z616" s="1091">
        <v>0</v>
      </c>
      <c r="AA616" s="1091">
        <v>0</v>
      </c>
      <c r="AB616" s="1138">
        <v>93.789999999999978</v>
      </c>
      <c r="AC616" s="1091">
        <v>0</v>
      </c>
      <c r="AD616" s="1138">
        <v>41.68</v>
      </c>
      <c r="AE616" s="1091">
        <v>671655.91999999993</v>
      </c>
      <c r="AF616" s="1138">
        <v>4.6700000000000008</v>
      </c>
      <c r="AG616" s="1138">
        <v>52.100000000000016</v>
      </c>
      <c r="AH616" s="1138">
        <v>0</v>
      </c>
      <c r="AI616" s="1091">
        <v>1831536.6399999999</v>
      </c>
      <c r="AJ616" s="1138">
        <v>0</v>
      </c>
      <c r="AK616" s="1138">
        <v>0</v>
      </c>
      <c r="AL616" s="1091">
        <v>918158</v>
      </c>
      <c r="AM616" s="1091">
        <v>918158</v>
      </c>
      <c r="AN616" s="1091">
        <v>3401404.2199999997</v>
      </c>
      <c r="AO616" s="1091">
        <v>0</v>
      </c>
      <c r="AP616" s="1091">
        <v>3401404.2199999997</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812838</v>
      </c>
      <c r="M617" s="1091">
        <v>3298000.4200000004</v>
      </c>
      <c r="N617" s="1091">
        <v>0</v>
      </c>
      <c r="O617" s="1091">
        <v>3298000.4200000004</v>
      </c>
      <c r="P617" s="1091">
        <v>3298000.4200000004</v>
      </c>
      <c r="Q617" s="1091">
        <v>4702160.0036382703</v>
      </c>
      <c r="R617" s="1091">
        <v>0</v>
      </c>
      <c r="S617" s="1091">
        <v>0</v>
      </c>
      <c r="T617" s="1091">
        <v>0</v>
      </c>
      <c r="U617" s="1091">
        <v>0</v>
      </c>
      <c r="V617" s="1091">
        <v>15938</v>
      </c>
      <c r="W617" s="1091">
        <v>0</v>
      </c>
      <c r="X617" s="1091">
        <v>4487684</v>
      </c>
      <c r="Y617" s="1091">
        <v>0</v>
      </c>
      <c r="Z617" s="1091">
        <v>0</v>
      </c>
      <c r="AA617" s="1091">
        <v>0</v>
      </c>
      <c r="AB617" s="1138">
        <v>97.11</v>
      </c>
      <c r="AC617" s="1091">
        <v>0</v>
      </c>
      <c r="AD617" s="1138">
        <v>43.159999999999989</v>
      </c>
      <c r="AE617" s="1091">
        <v>703343.94000000006</v>
      </c>
      <c r="AF617" s="1138">
        <v>4.8100000000000005</v>
      </c>
      <c r="AG617" s="1138">
        <v>53.95000000000001</v>
      </c>
      <c r="AH617" s="1138">
        <v>0</v>
      </c>
      <c r="AI617" s="1091">
        <v>1811590.2999999998</v>
      </c>
      <c r="AJ617" s="1138">
        <v>0</v>
      </c>
      <c r="AK617" s="1138">
        <v>59</v>
      </c>
      <c r="AL617" s="1091">
        <v>812838</v>
      </c>
      <c r="AM617" s="1091">
        <v>812838</v>
      </c>
      <c r="AN617" s="1091">
        <v>3298000.4200000004</v>
      </c>
      <c r="AO617" s="1091">
        <v>0</v>
      </c>
      <c r="AP617" s="1091">
        <v>3298000.4200000004</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1750000</v>
      </c>
      <c r="N618" s="1091">
        <v>0</v>
      </c>
      <c r="O618" s="1091">
        <v>1750000</v>
      </c>
      <c r="P618" s="1091">
        <v>1750000</v>
      </c>
      <c r="Q618" s="1091">
        <v>2422409.2737677796</v>
      </c>
      <c r="R618" s="1091">
        <v>14400</v>
      </c>
      <c r="S618" s="1091">
        <v>19932.967738432017</v>
      </c>
      <c r="T618" s="1091">
        <v>14400.000000000002</v>
      </c>
      <c r="U618" s="1091">
        <v>14400</v>
      </c>
      <c r="V618" s="1091">
        <v>10000</v>
      </c>
      <c r="W618" s="1091">
        <v>0</v>
      </c>
      <c r="X618" s="1091">
        <v>4337104</v>
      </c>
      <c r="Y618" s="1091">
        <v>0</v>
      </c>
      <c r="Z618" s="1091">
        <v>0</v>
      </c>
      <c r="AA618" s="1091">
        <v>0</v>
      </c>
      <c r="AB618" s="1138">
        <v>99.289999999999978</v>
      </c>
      <c r="AC618" s="1091">
        <v>0</v>
      </c>
      <c r="AD618" s="1138">
        <v>44.13</v>
      </c>
      <c r="AE618" s="1091">
        <v>0</v>
      </c>
      <c r="AF618" s="1138">
        <v>4.9399999999999995</v>
      </c>
      <c r="AG618" s="1138">
        <v>55.389999999999993</v>
      </c>
      <c r="AH618" s="1138">
        <v>0</v>
      </c>
      <c r="AI618" s="1091">
        <v>1781818.4800000002</v>
      </c>
      <c r="AJ618" s="1138">
        <v>0</v>
      </c>
      <c r="AK618" s="1138">
        <v>51</v>
      </c>
      <c r="AL618" s="1091">
        <v>0</v>
      </c>
      <c r="AM618" s="1091">
        <v>0</v>
      </c>
      <c r="AN618" s="1091">
        <v>1750000</v>
      </c>
      <c r="AO618" s="1091">
        <v>0</v>
      </c>
      <c r="AP618" s="1091">
        <v>1750000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4934138.18</v>
      </c>
      <c r="N619" s="1091">
        <v>0</v>
      </c>
      <c r="O619" s="1091">
        <v>4934138.18</v>
      </c>
      <c r="P619" s="1091">
        <v>4934138.18</v>
      </c>
      <c r="Q619" s="1091">
        <v>6631069.1180491941</v>
      </c>
      <c r="R619" s="1091">
        <v>49446</v>
      </c>
      <c r="S619" s="1091">
        <v>66451.289293049442</v>
      </c>
      <c r="T619" s="1091">
        <v>49445.999999999993</v>
      </c>
      <c r="U619" s="1091">
        <v>49446</v>
      </c>
      <c r="V619" s="1091">
        <v>0</v>
      </c>
      <c r="W619" s="1091">
        <v>0</v>
      </c>
      <c r="X619" s="1091">
        <v>4479996</v>
      </c>
      <c r="Y619" s="1091">
        <v>0</v>
      </c>
      <c r="Z619" s="1091">
        <v>0</v>
      </c>
      <c r="AA619" s="1091">
        <v>0</v>
      </c>
      <c r="AB619" s="1138">
        <v>62.830000000000005</v>
      </c>
      <c r="AC619" s="1091">
        <v>0</v>
      </c>
      <c r="AD619" s="1138">
        <v>45.199999999999996</v>
      </c>
      <c r="AE619" s="1091">
        <v>0</v>
      </c>
      <c r="AF619" s="1138">
        <v>5</v>
      </c>
      <c r="AG619" s="1138">
        <v>56.13</v>
      </c>
      <c r="AH619" s="1138">
        <v>0</v>
      </c>
      <c r="AI619" s="1091">
        <v>1750000</v>
      </c>
      <c r="AJ619" s="1138">
        <v>0</v>
      </c>
      <c r="AK619" s="1138">
        <v>43.5</v>
      </c>
      <c r="AL619" s="1091">
        <v>0</v>
      </c>
      <c r="AM619" s="1091">
        <v>0</v>
      </c>
      <c r="AN619" s="1091">
        <v>4934138.18</v>
      </c>
      <c r="AO619" s="1091">
        <v>0</v>
      </c>
      <c r="AP619" s="1091">
        <v>4934138.18</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5531232.6399999997</v>
      </c>
      <c r="M620" s="1091">
        <v>12299600</v>
      </c>
      <c r="N620" s="1091">
        <v>0</v>
      </c>
      <c r="O620" s="1091">
        <v>12299600</v>
      </c>
      <c r="P620" s="1091">
        <v>12299600</v>
      </c>
      <c r="Q620" s="1091">
        <v>16048188.251826175</v>
      </c>
      <c r="R620" s="1091">
        <v>0</v>
      </c>
      <c r="S620" s="1091">
        <v>0</v>
      </c>
      <c r="T620" s="1091">
        <v>0</v>
      </c>
      <c r="U620" s="1091">
        <v>0</v>
      </c>
      <c r="V620" s="1091">
        <v>98368</v>
      </c>
      <c r="W620" s="1091">
        <v>0</v>
      </c>
      <c r="X620" s="1091">
        <v>4777720</v>
      </c>
      <c r="Y620" s="1091">
        <v>0</v>
      </c>
      <c r="Z620" s="1091">
        <v>0</v>
      </c>
      <c r="AA620" s="1091">
        <v>0</v>
      </c>
      <c r="AB620" s="1138">
        <v>63.830000000000005</v>
      </c>
      <c r="AC620" s="1091">
        <v>3156138.1799999997</v>
      </c>
      <c r="AD620" s="1138">
        <v>45.99</v>
      </c>
      <c r="AE620" s="1091">
        <v>4920367.3600000003</v>
      </c>
      <c r="AF620" s="1138">
        <v>5.0799999999999992</v>
      </c>
      <c r="AG620" s="1138">
        <v>57.02999999999998</v>
      </c>
      <c r="AH620" s="1138">
        <v>0</v>
      </c>
      <c r="AI620" s="1091">
        <v>1778000</v>
      </c>
      <c r="AJ620" s="1138">
        <v>0</v>
      </c>
      <c r="AK620" s="1138">
        <v>54.570000000000014</v>
      </c>
      <c r="AL620" s="1091">
        <v>5531232.6399999997</v>
      </c>
      <c r="AM620" s="1091">
        <v>5531232.6399999997</v>
      </c>
      <c r="AN620" s="1091">
        <v>12299600</v>
      </c>
      <c r="AO620" s="1091">
        <v>0</v>
      </c>
      <c r="AP620" s="1091">
        <v>12299600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1900500</v>
      </c>
      <c r="N621" s="1091">
        <v>0</v>
      </c>
      <c r="O621" s="1091">
        <v>1900500</v>
      </c>
      <c r="P621" s="1091">
        <v>1900500</v>
      </c>
      <c r="Q621" s="1091">
        <v>2407496.5396771641</v>
      </c>
      <c r="R621" s="1091">
        <v>0</v>
      </c>
      <c r="S621" s="1091">
        <v>0</v>
      </c>
      <c r="T621" s="1091">
        <v>0</v>
      </c>
      <c r="U621" s="1091">
        <v>0</v>
      </c>
      <c r="V621" s="1091">
        <v>0</v>
      </c>
      <c r="W621" s="1091">
        <v>0</v>
      </c>
      <c r="X621" s="1091">
        <v>3794040</v>
      </c>
      <c r="Y621" s="1091">
        <v>0</v>
      </c>
      <c r="Z621" s="1091">
        <v>0</v>
      </c>
      <c r="AA621" s="1091">
        <v>0</v>
      </c>
      <c r="AB621" s="1138">
        <v>66.279999999999987</v>
      </c>
      <c r="AC621" s="1091">
        <v>0</v>
      </c>
      <c r="AD621" s="1138">
        <v>50.019999999999989</v>
      </c>
      <c r="AE621" s="1091">
        <v>0</v>
      </c>
      <c r="AF621" s="1138">
        <v>5.28</v>
      </c>
      <c r="AG621" s="1138">
        <v>59.210000000000008</v>
      </c>
      <c r="AH621" s="1138">
        <v>0</v>
      </c>
      <c r="AI621" s="1091">
        <v>1848000</v>
      </c>
      <c r="AJ621" s="1138">
        <v>0</v>
      </c>
      <c r="AK621" s="1138">
        <v>56.230000000000011</v>
      </c>
      <c r="AL621" s="1091">
        <v>0</v>
      </c>
      <c r="AM621" s="1091">
        <v>0</v>
      </c>
      <c r="AN621" s="1091">
        <v>1900500</v>
      </c>
      <c r="AO621" s="1091">
        <v>0</v>
      </c>
      <c r="AP621" s="1091">
        <v>1900500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1935500</v>
      </c>
      <c r="N622" s="1091">
        <v>0</v>
      </c>
      <c r="O622" s="1091">
        <v>1935500</v>
      </c>
      <c r="P622" s="1091">
        <v>1935500</v>
      </c>
      <c r="Q622" s="1091">
        <v>2380420.8665298359</v>
      </c>
      <c r="R622" s="1091">
        <v>0</v>
      </c>
      <c r="S622" s="1091">
        <v>0</v>
      </c>
      <c r="T622" s="1091">
        <v>0</v>
      </c>
      <c r="U622" s="1091">
        <v>0</v>
      </c>
      <c r="V622" s="1091">
        <v>0</v>
      </c>
      <c r="W622" s="1091">
        <v>0</v>
      </c>
      <c r="X622" s="1091">
        <v>3794040</v>
      </c>
      <c r="Y622" s="1091">
        <v>0</v>
      </c>
      <c r="Z622" s="1091">
        <v>0</v>
      </c>
      <c r="AA622" s="1091">
        <v>0</v>
      </c>
      <c r="AB622" s="1138">
        <v>68.220000000000013</v>
      </c>
      <c r="AC622" s="1091">
        <v>0</v>
      </c>
      <c r="AD622" s="1138">
        <v>52.149999999999984</v>
      </c>
      <c r="AE622" s="1091">
        <v>0</v>
      </c>
      <c r="AF622" s="1138">
        <v>5.43</v>
      </c>
      <c r="AG622" s="1138">
        <v>68.220000000000013</v>
      </c>
      <c r="AH622" s="1138">
        <v>0</v>
      </c>
      <c r="AI622" s="1091">
        <v>1900500</v>
      </c>
      <c r="AJ622" s="1138">
        <v>0</v>
      </c>
      <c r="AK622" s="1138">
        <v>56.720430392995553</v>
      </c>
      <c r="AL622" s="1091">
        <v>0</v>
      </c>
      <c r="AM622" s="1091">
        <v>0</v>
      </c>
      <c r="AN622" s="1091">
        <v>1935500</v>
      </c>
      <c r="AO622" s="1091">
        <v>0</v>
      </c>
      <c r="AP622" s="1091">
        <v>1935500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2019499.9999999998</v>
      </c>
      <c r="N623" s="1091">
        <v>0</v>
      </c>
      <c r="O623" s="1091">
        <v>2019499.9999999998</v>
      </c>
      <c r="P623" s="1091">
        <v>2019499.9999999998</v>
      </c>
      <c r="Q623" s="1091">
        <v>2411388.6128403149</v>
      </c>
      <c r="R623" s="1091">
        <v>0</v>
      </c>
      <c r="S623" s="1091">
        <v>0</v>
      </c>
      <c r="T623" s="1091">
        <v>0</v>
      </c>
      <c r="U623" s="1091">
        <v>0</v>
      </c>
      <c r="V623" s="1091">
        <v>0</v>
      </c>
      <c r="W623" s="1091">
        <v>0</v>
      </c>
      <c r="X623" s="1091">
        <v>3794040</v>
      </c>
      <c r="Y623" s="1091">
        <v>0</v>
      </c>
      <c r="Z623" s="1091">
        <v>0</v>
      </c>
      <c r="AA623" s="1091">
        <v>0</v>
      </c>
      <c r="AB623" s="1138">
        <v>69.5</v>
      </c>
      <c r="AC623" s="1091">
        <v>0</v>
      </c>
      <c r="AD623" s="1138">
        <v>54.22000000000002</v>
      </c>
      <c r="AE623" s="1091">
        <v>0</v>
      </c>
      <c r="AF623" s="1138">
        <v>5.53</v>
      </c>
      <c r="AG623" s="1138">
        <v>69.5</v>
      </c>
      <c r="AH623" s="1138">
        <v>0</v>
      </c>
      <c r="AI623" s="1091">
        <v>1935500</v>
      </c>
      <c r="AJ623" s="1138">
        <v>0</v>
      </c>
      <c r="AK623" s="1138">
        <v>58.156314924591719</v>
      </c>
      <c r="AL623" s="1091">
        <v>0</v>
      </c>
      <c r="AM623" s="1091">
        <v>0</v>
      </c>
      <c r="AN623" s="1091">
        <v>2019499.9999999998</v>
      </c>
      <c r="AO623" s="1091">
        <v>0</v>
      </c>
      <c r="AP623" s="1091">
        <v>2019499.9999999998</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2069987.4999999998</v>
      </c>
      <c r="N624" s="1091">
        <v>0</v>
      </c>
      <c r="O624" s="1091">
        <v>2069987.4999999998</v>
      </c>
      <c r="P624" s="1091">
        <v>2069987.4999999998</v>
      </c>
      <c r="Q624" s="1091">
        <v>2399682.8428750709</v>
      </c>
      <c r="R624" s="1091">
        <v>0</v>
      </c>
      <c r="S624" s="1091">
        <v>0</v>
      </c>
      <c r="T624" s="1091">
        <v>0</v>
      </c>
      <c r="U624" s="1091">
        <v>0</v>
      </c>
      <c r="V624" s="1091">
        <v>0</v>
      </c>
      <c r="W624" s="1091">
        <v>0</v>
      </c>
      <c r="X624" s="1091">
        <v>3794040</v>
      </c>
      <c r="Y624" s="1091">
        <v>0</v>
      </c>
      <c r="Z624" s="1091">
        <v>0</v>
      </c>
      <c r="AA624" s="1091">
        <v>0</v>
      </c>
      <c r="AB624" s="1138">
        <v>72.549999999999983</v>
      </c>
      <c r="AC624" s="1091">
        <v>0</v>
      </c>
      <c r="AD624" s="1138">
        <v>56.070000000000014</v>
      </c>
      <c r="AE624" s="1091">
        <v>0</v>
      </c>
      <c r="AF624" s="1138">
        <v>5.7699999999999987</v>
      </c>
      <c r="AG624" s="1138">
        <v>72.549999999999983</v>
      </c>
      <c r="AH624" s="1138">
        <v>0</v>
      </c>
      <c r="AI624" s="1091">
        <v>2019499.9999999998</v>
      </c>
      <c r="AJ624" s="1138">
        <v>0</v>
      </c>
      <c r="AK624" s="1138">
        <v>80</v>
      </c>
      <c r="AL624" s="1091">
        <v>0</v>
      </c>
      <c r="AM624" s="1091">
        <v>0</v>
      </c>
      <c r="AN624" s="1091">
        <v>2069987.4999999998</v>
      </c>
      <c r="AO624" s="1091">
        <v>0</v>
      </c>
      <c r="AP624" s="1091">
        <v>2069987.4999999998</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3794040</v>
      </c>
      <c r="Y625" s="1091">
        <v>0</v>
      </c>
      <c r="Z625" s="1091">
        <v>0</v>
      </c>
      <c r="AA625" s="1091">
        <v>0</v>
      </c>
      <c r="AB625" s="1138">
        <v>75.089249999999993</v>
      </c>
      <c r="AC625" s="1091">
        <v>0</v>
      </c>
      <c r="AD625" s="1138">
        <v>58.032450000000004</v>
      </c>
      <c r="AE625" s="1091">
        <v>0</v>
      </c>
      <c r="AF625" s="1138">
        <v>5.9142499999999982</v>
      </c>
      <c r="AG625" s="1138">
        <v>74.363749999999996</v>
      </c>
      <c r="AH625" s="1138">
        <v>0</v>
      </c>
      <c r="AI625" s="1091">
        <v>2069987.4999999998</v>
      </c>
      <c r="AJ625" s="1138">
        <v>0</v>
      </c>
      <c r="AK625" s="1138">
        <v>82</v>
      </c>
      <c r="AL625" s="1091">
        <v>0</v>
      </c>
      <c r="AM625" s="1091">
        <v>0</v>
      </c>
      <c r="AN625" s="1091">
        <v>0</v>
      </c>
      <c r="AO625" s="1091">
        <v>0</v>
      </c>
      <c r="AP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3794040</v>
      </c>
      <c r="Y626" s="144">
        <v>0</v>
      </c>
      <c r="Z626" s="144">
        <v>0</v>
      </c>
      <c r="AA626" s="144">
        <v>0</v>
      </c>
      <c r="AB626" s="1134">
        <v>38.858686874999997</v>
      </c>
      <c r="AC626" s="144">
        <v>0</v>
      </c>
      <c r="AD626" s="1134">
        <v>30.031792874999997</v>
      </c>
      <c r="AE626" s="144">
        <v>0</v>
      </c>
      <c r="AF626" s="1134">
        <v>0</v>
      </c>
      <c r="AG626" s="1134">
        <v>74.080000000000013</v>
      </c>
      <c r="AH626" s="1134">
        <v>74.080000000000013</v>
      </c>
      <c r="AI626" s="144">
        <v>0</v>
      </c>
      <c r="AJ626" s="1134">
        <v>0</v>
      </c>
      <c r="AK626" s="1134">
        <v>80</v>
      </c>
      <c r="AL626" s="144">
        <v>0</v>
      </c>
      <c r="AM626" s="144">
        <v>0</v>
      </c>
      <c r="AN626" s="144">
        <v>0</v>
      </c>
      <c r="AO626" s="144">
        <v>0</v>
      </c>
      <c r="AP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3794040</v>
      </c>
      <c r="Y627" s="144">
        <v>0</v>
      </c>
      <c r="Z627" s="144">
        <v>0</v>
      </c>
      <c r="AA627" s="144">
        <v>0</v>
      </c>
      <c r="AB627" s="1134">
        <v>0</v>
      </c>
      <c r="AC627" s="144">
        <v>0</v>
      </c>
      <c r="AD627" s="1134">
        <v>0</v>
      </c>
      <c r="AE627" s="144">
        <v>0</v>
      </c>
      <c r="AF627" s="1134">
        <v>0</v>
      </c>
      <c r="AG627" s="1134">
        <v>76.64</v>
      </c>
      <c r="AH627" s="1134">
        <v>76.64</v>
      </c>
      <c r="AI627" s="144">
        <v>0</v>
      </c>
      <c r="AJ627" s="1134">
        <v>0</v>
      </c>
      <c r="AK627" s="1134">
        <v>82.5</v>
      </c>
      <c r="AL627" s="144">
        <v>0</v>
      </c>
      <c r="AM627" s="144">
        <v>0</v>
      </c>
      <c r="AN627" s="144">
        <v>0</v>
      </c>
      <c r="AO627" s="144">
        <v>0</v>
      </c>
      <c r="AP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3794040</v>
      </c>
      <c r="Y628" s="144">
        <v>0</v>
      </c>
      <c r="Z628" s="144">
        <v>0</v>
      </c>
      <c r="AA628" s="144">
        <v>0</v>
      </c>
      <c r="AB628" s="1134">
        <v>0</v>
      </c>
      <c r="AC628" s="144">
        <v>0</v>
      </c>
      <c r="AD628" s="1134">
        <v>0</v>
      </c>
      <c r="AE628" s="144">
        <v>0</v>
      </c>
      <c r="AF628" s="1134">
        <v>0</v>
      </c>
      <c r="AG628" s="1134">
        <v>78.556000000000012</v>
      </c>
      <c r="AH628" s="1134">
        <v>78.580150836992246</v>
      </c>
      <c r="AI628" s="144">
        <v>0</v>
      </c>
      <c r="AJ628" s="1134">
        <v>0</v>
      </c>
      <c r="AK628" s="1134">
        <v>84.562499999999986</v>
      </c>
      <c r="AL628" s="144">
        <v>0</v>
      </c>
      <c r="AM628" s="144">
        <v>0</v>
      </c>
      <c r="AN628" s="144">
        <v>0</v>
      </c>
      <c r="AO628" s="144">
        <v>0</v>
      </c>
      <c r="AP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6114479.9062499991</v>
      </c>
      <c r="N629" s="144">
        <v>0</v>
      </c>
      <c r="O629" s="144">
        <v>6114479.9062499991</v>
      </c>
      <c r="P629" s="144">
        <v>6114479.9062499991</v>
      </c>
      <c r="Q629" s="144">
        <v>6159772.3499999996</v>
      </c>
      <c r="R629" s="144">
        <v>75000</v>
      </c>
      <c r="S629" s="144">
        <v>75562.5</v>
      </c>
      <c r="T629" s="144">
        <v>75000</v>
      </c>
      <c r="U629" s="144">
        <v>75000</v>
      </c>
      <c r="V629" s="144">
        <v>0</v>
      </c>
      <c r="W629" s="144">
        <v>0</v>
      </c>
      <c r="X629" s="144">
        <v>4281540</v>
      </c>
      <c r="Y629" s="144">
        <v>0</v>
      </c>
      <c r="Z629" s="144">
        <v>0</v>
      </c>
      <c r="AA629" s="144">
        <v>0</v>
      </c>
      <c r="AB629" s="1134">
        <v>0</v>
      </c>
      <c r="AC629" s="144">
        <v>0</v>
      </c>
      <c r="AD629" s="1134">
        <v>0</v>
      </c>
      <c r="AE629" s="144">
        <v>0</v>
      </c>
      <c r="AF629" s="1134">
        <v>0</v>
      </c>
      <c r="AG629" s="1134">
        <v>80.519899999999993</v>
      </c>
      <c r="AH629" s="1134">
        <v>80.56941682625849</v>
      </c>
      <c r="AI629" s="144">
        <v>3019496.2499999995</v>
      </c>
      <c r="AJ629" s="1134">
        <v>0</v>
      </c>
      <c r="AK629" s="1134">
        <v>86.676562499999946</v>
      </c>
      <c r="AL629" s="144">
        <v>0</v>
      </c>
      <c r="AM629" s="144">
        <v>0</v>
      </c>
      <c r="AN629" s="144">
        <v>6114479.9062499991</v>
      </c>
      <c r="AO629" s="144">
        <v>0</v>
      </c>
      <c r="AP629" s="144">
        <v>6114479.9062499991</v>
      </c>
      <c r="CJ629" s="166"/>
      <c r="CK629" s="166"/>
      <c r="CL629" s="166"/>
      <c r="CM629" s="166"/>
      <c r="CN629" s="166"/>
      <c r="CO629" s="166"/>
      <c r="CP629" s="166"/>
      <c r="CQ629" s="166"/>
      <c r="CR629" s="166"/>
      <c r="CS629" s="166"/>
      <c r="CT629" s="166"/>
    </row>
    <row r="630" spans="7:98">
      <c r="G630" s="170">
        <v>2014</v>
      </c>
      <c r="H630" s="124"/>
      <c r="I630" s="124"/>
      <c r="J630" s="124"/>
      <c r="K630" s="693" t="s">
        <v>661</v>
      </c>
      <c r="L630" s="144">
        <v>3776869.5312500005</v>
      </c>
      <c r="M630" s="144">
        <v>3776869.5312500005</v>
      </c>
      <c r="N630" s="144">
        <v>0</v>
      </c>
      <c r="O630" s="144">
        <v>3776869.5312500005</v>
      </c>
      <c r="P630" s="144">
        <v>3776869.5312500005</v>
      </c>
      <c r="Q630" s="144">
        <v>3692740.3633191753</v>
      </c>
      <c r="R630" s="144">
        <v>0</v>
      </c>
      <c r="S630" s="144">
        <v>0</v>
      </c>
      <c r="T630" s="144">
        <v>0</v>
      </c>
      <c r="U630" s="144">
        <v>0</v>
      </c>
      <c r="V630" s="144">
        <v>40000</v>
      </c>
      <c r="W630" s="144">
        <v>0</v>
      </c>
      <c r="X630" s="144">
        <v>4434040.0000000019</v>
      </c>
      <c r="Y630" s="144">
        <v>0</v>
      </c>
      <c r="Z630" s="144">
        <v>0</v>
      </c>
      <c r="AA630" s="144">
        <v>0</v>
      </c>
      <c r="AB630" s="1134">
        <v>0</v>
      </c>
      <c r="AC630" s="144">
        <v>0</v>
      </c>
      <c r="AD630" s="1134">
        <v>0</v>
      </c>
      <c r="AE630" s="144">
        <v>0</v>
      </c>
      <c r="AF630" s="1134">
        <v>0</v>
      </c>
      <c r="AG630" s="1134">
        <v>83.149673124999993</v>
      </c>
      <c r="AH630" s="1134">
        <v>82.609041323798152</v>
      </c>
      <c r="AI630" s="144">
        <v>3094983.6562499995</v>
      </c>
      <c r="AJ630" s="1134">
        <v>0</v>
      </c>
      <c r="AK630" s="1134">
        <v>88.843476562499973</v>
      </c>
      <c r="AL630" s="144">
        <v>3776869.5312500005</v>
      </c>
      <c r="AM630" s="144">
        <v>3776869.5312500005</v>
      </c>
      <c r="AN630" s="144">
        <v>3776869.5312500005</v>
      </c>
      <c r="AO630" s="144">
        <v>0</v>
      </c>
      <c r="AP630" s="144">
        <v>3776869.5312500005</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4303125.0000000009</v>
      </c>
      <c r="N631" s="144">
        <v>0</v>
      </c>
      <c r="O631" s="144">
        <v>4303125.0000000009</v>
      </c>
      <c r="P631" s="144">
        <v>4303125.0000000009</v>
      </c>
      <c r="Q631" s="144">
        <v>4086153.2660948257</v>
      </c>
      <c r="R631" s="144">
        <v>49999.999999999993</v>
      </c>
      <c r="S631" s="144">
        <v>47483.268922612893</v>
      </c>
      <c r="T631" s="144">
        <v>49999.999999999993</v>
      </c>
      <c r="U631" s="144">
        <v>49999.999999999993</v>
      </c>
      <c r="V631" s="144">
        <v>0</v>
      </c>
      <c r="W631" s="144">
        <v>0</v>
      </c>
      <c r="X631" s="144">
        <v>4539040.0000000047</v>
      </c>
      <c r="Y631" s="144">
        <v>0</v>
      </c>
      <c r="Z631" s="144">
        <v>0</v>
      </c>
      <c r="AA631" s="144">
        <v>0</v>
      </c>
      <c r="AB631" s="1134">
        <v>0</v>
      </c>
      <c r="AC631" s="144">
        <v>0</v>
      </c>
      <c r="AD631" s="1134">
        <v>0</v>
      </c>
      <c r="AE631" s="144">
        <v>0</v>
      </c>
      <c r="AF631" s="1134">
        <v>0</v>
      </c>
      <c r="AG631" s="1134">
        <v>85</v>
      </c>
      <c r="AH631" s="1134">
        <v>85</v>
      </c>
      <c r="AI631" s="144">
        <v>2125000</v>
      </c>
      <c r="AJ631" s="1134">
        <v>0</v>
      </c>
      <c r="AK631" s="1134">
        <v>100</v>
      </c>
      <c r="AL631" s="144">
        <v>0</v>
      </c>
      <c r="AM631" s="144">
        <v>0</v>
      </c>
      <c r="AN631" s="144">
        <v>4303125.0000000009</v>
      </c>
      <c r="AO631" s="144">
        <v>0</v>
      </c>
      <c r="AP631" s="144">
        <v>4303125.0000000009</v>
      </c>
      <c r="CJ631" s="166"/>
      <c r="CK631" s="166"/>
      <c r="CL631" s="166"/>
      <c r="CM631" s="166"/>
      <c r="CN631" s="166"/>
      <c r="CO631" s="166"/>
      <c r="CP631" s="166"/>
      <c r="CQ631" s="166"/>
      <c r="CR631" s="166"/>
      <c r="CS631" s="166"/>
      <c r="CT631" s="166"/>
    </row>
    <row r="632" spans="7:98">
      <c r="G632" s="170">
        <v>2016</v>
      </c>
      <c r="H632" s="124"/>
      <c r="I632" s="124"/>
      <c r="J632" s="124"/>
      <c r="K632" s="693" t="s">
        <v>661</v>
      </c>
      <c r="L632" s="144">
        <v>5189062.5</v>
      </c>
      <c r="M632" s="144">
        <v>5189062.5</v>
      </c>
      <c r="N632" s="144">
        <v>0</v>
      </c>
      <c r="O632" s="144">
        <v>5189062.5</v>
      </c>
      <c r="P632" s="144">
        <v>5189062.5</v>
      </c>
      <c r="Q632" s="144">
        <v>4783903.0242686411</v>
      </c>
      <c r="R632" s="144">
        <v>0</v>
      </c>
      <c r="S632" s="144">
        <v>0</v>
      </c>
      <c r="T632" s="144">
        <v>0</v>
      </c>
      <c r="U632" s="144">
        <v>0</v>
      </c>
      <c r="V632" s="144">
        <v>49999.999999999993</v>
      </c>
      <c r="W632" s="144">
        <v>0</v>
      </c>
      <c r="X632" s="144">
        <v>4489040.0000000037</v>
      </c>
      <c r="Y632" s="144">
        <v>0</v>
      </c>
      <c r="Z632" s="144">
        <v>0</v>
      </c>
      <c r="AA632" s="144">
        <v>0</v>
      </c>
      <c r="AB632" s="1134">
        <v>0</v>
      </c>
      <c r="AC632" s="144">
        <v>0</v>
      </c>
      <c r="AD632" s="1134">
        <v>0</v>
      </c>
      <c r="AE632" s="144">
        <v>0</v>
      </c>
      <c r="AF632" s="1134">
        <v>0</v>
      </c>
      <c r="AG632" s="1134">
        <v>87.124999999999986</v>
      </c>
      <c r="AH632" s="1134">
        <v>87.151785244576459</v>
      </c>
      <c r="AI632" s="144">
        <v>2178125</v>
      </c>
      <c r="AJ632" s="1134">
        <v>0</v>
      </c>
      <c r="AK632" s="1134">
        <v>102.49999999999999</v>
      </c>
      <c r="AL632" s="144">
        <v>5189062.5</v>
      </c>
      <c r="AM632" s="144">
        <v>5189062.5</v>
      </c>
      <c r="AN632" s="144">
        <v>5189062.5</v>
      </c>
      <c r="AO632" s="144">
        <v>0</v>
      </c>
      <c r="AP632" s="144">
        <v>5189062.5</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4520970.7031249981</v>
      </c>
      <c r="N633" s="144">
        <v>0</v>
      </c>
      <c r="O633" s="144">
        <v>4520970.7031249981</v>
      </c>
      <c r="P633" s="144">
        <v>4520970.7031249981</v>
      </c>
      <c r="Q633" s="144">
        <v>4046578.164945683</v>
      </c>
      <c r="R633" s="144">
        <v>49999.999999999993</v>
      </c>
      <c r="S633" s="144">
        <v>44757.535038752838</v>
      </c>
      <c r="T633" s="144">
        <v>49999.999999999993</v>
      </c>
      <c r="U633" s="144">
        <v>49999.999999999993</v>
      </c>
      <c r="V633" s="144">
        <v>0</v>
      </c>
      <c r="W633" s="144">
        <v>0</v>
      </c>
      <c r="X633" s="144">
        <v>4539040.0000000047</v>
      </c>
      <c r="Y633" s="144">
        <v>0</v>
      </c>
      <c r="Z633" s="144">
        <v>0</v>
      </c>
      <c r="AA633" s="144">
        <v>0</v>
      </c>
      <c r="AB633" s="1134">
        <v>0</v>
      </c>
      <c r="AC633" s="144">
        <v>0</v>
      </c>
      <c r="AD633" s="1134">
        <v>0</v>
      </c>
      <c r="AE633" s="144">
        <v>0</v>
      </c>
      <c r="AF633" s="1134">
        <v>0</v>
      </c>
      <c r="AG633" s="1134">
        <v>89.303125000000009</v>
      </c>
      <c r="AH633" s="1134">
        <v>89.358043191962039</v>
      </c>
      <c r="AI633" s="144">
        <v>2232578.1249999995</v>
      </c>
      <c r="AJ633" s="1134">
        <v>0</v>
      </c>
      <c r="AK633" s="1134">
        <v>105.06249999999999</v>
      </c>
      <c r="AL633" s="144">
        <v>0</v>
      </c>
      <c r="AM633" s="144">
        <v>0</v>
      </c>
      <c r="AN633" s="144">
        <v>4520970.7031249981</v>
      </c>
      <c r="AO633" s="144">
        <v>0</v>
      </c>
      <c r="AP633" s="144">
        <v>4520970.7031249981</v>
      </c>
      <c r="CJ633" s="166"/>
      <c r="CK633" s="166"/>
      <c r="CL633" s="166"/>
      <c r="CM633" s="166"/>
      <c r="CN633" s="166"/>
      <c r="CO633" s="166"/>
      <c r="CP633" s="166"/>
      <c r="CQ633" s="166"/>
      <c r="CR633" s="166"/>
      <c r="CS633" s="166"/>
      <c r="CT633" s="166"/>
    </row>
    <row r="634" spans="7:98">
      <c r="G634" s="170">
        <v>2018</v>
      </c>
      <c r="H634" s="124"/>
      <c r="I634" s="124"/>
      <c r="J634" s="124"/>
      <c r="K634" s="693" t="s">
        <v>661</v>
      </c>
      <c r="L634" s="144">
        <v>5451758.7890624981</v>
      </c>
      <c r="M634" s="144">
        <v>5451758.7890624981</v>
      </c>
      <c r="N634" s="144">
        <v>0</v>
      </c>
      <c r="O634" s="144">
        <v>5451758.7890624981</v>
      </c>
      <c r="P634" s="144">
        <v>5451758.7890624981</v>
      </c>
      <c r="Q634" s="144">
        <v>4737570.0960243577</v>
      </c>
      <c r="R634" s="144">
        <v>0</v>
      </c>
      <c r="S634" s="144">
        <v>0</v>
      </c>
      <c r="T634" s="144">
        <v>0</v>
      </c>
      <c r="U634" s="144">
        <v>0</v>
      </c>
      <c r="V634" s="144">
        <v>49999.999999999993</v>
      </c>
      <c r="W634" s="144">
        <v>0</v>
      </c>
      <c r="X634" s="144">
        <v>4489040.0000000037</v>
      </c>
      <c r="Y634" s="144">
        <v>0</v>
      </c>
      <c r="Z634" s="144">
        <v>0</v>
      </c>
      <c r="AA634" s="144">
        <v>0</v>
      </c>
      <c r="AB634" s="1134">
        <v>0</v>
      </c>
      <c r="AC634" s="144">
        <v>0</v>
      </c>
      <c r="AD634" s="1134">
        <v>0</v>
      </c>
      <c r="AE634" s="144">
        <v>0</v>
      </c>
      <c r="AF634" s="1134">
        <v>0</v>
      </c>
      <c r="AG634" s="1134">
        <v>91.535703124999955</v>
      </c>
      <c r="AH634" s="1134">
        <v>91.620152825193699</v>
      </c>
      <c r="AI634" s="144">
        <v>2288392.5781249995</v>
      </c>
      <c r="AJ634" s="1134">
        <v>0</v>
      </c>
      <c r="AK634" s="1134">
        <v>107.68906249999993</v>
      </c>
      <c r="AL634" s="144">
        <v>5451758.7890624981</v>
      </c>
      <c r="AM634" s="144">
        <v>5451758.7890624981</v>
      </c>
      <c r="AN634" s="144">
        <v>5451758.7890624981</v>
      </c>
      <c r="AO634" s="144">
        <v>0</v>
      </c>
      <c r="AP634" s="144">
        <v>5451758.7890624981</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4749844.8449707003</v>
      </c>
      <c r="N635" s="144">
        <v>0</v>
      </c>
      <c r="O635" s="144">
        <v>4749844.8449707003</v>
      </c>
      <c r="P635" s="144">
        <v>4749844.8449707003</v>
      </c>
      <c r="Q635" s="144">
        <v>4007386.3554963302</v>
      </c>
      <c r="R635" s="144">
        <v>49999.999999999993</v>
      </c>
      <c r="S635" s="144">
        <v>42188.269430439097</v>
      </c>
      <c r="T635" s="144">
        <v>49999.999999999993</v>
      </c>
      <c r="U635" s="144">
        <v>49999.999999999993</v>
      </c>
      <c r="V635" s="144">
        <v>0</v>
      </c>
      <c r="W635" s="144">
        <v>0</v>
      </c>
      <c r="X635" s="144">
        <v>4539040.0000000047</v>
      </c>
      <c r="Y635" s="144">
        <v>0</v>
      </c>
      <c r="Z635" s="144">
        <v>0</v>
      </c>
      <c r="AA635" s="144">
        <v>0</v>
      </c>
      <c r="AB635" s="1134">
        <v>0</v>
      </c>
      <c r="AC635" s="144">
        <v>0</v>
      </c>
      <c r="AD635" s="1134">
        <v>0</v>
      </c>
      <c r="AE635" s="144">
        <v>0</v>
      </c>
      <c r="AF635" s="1134">
        <v>0</v>
      </c>
      <c r="AG635" s="1134">
        <v>93.824095703124954</v>
      </c>
      <c r="AH635" s="1134">
        <v>93.939528036430048</v>
      </c>
      <c r="AI635" s="144">
        <v>2345602.3925781241</v>
      </c>
      <c r="AJ635" s="1134">
        <v>0</v>
      </c>
      <c r="AK635" s="1134">
        <v>110.38128906249996</v>
      </c>
      <c r="AL635" s="144">
        <v>0</v>
      </c>
      <c r="AM635" s="144">
        <v>0</v>
      </c>
      <c r="AN635" s="144">
        <v>4749844.8449707003</v>
      </c>
      <c r="AO635" s="144">
        <v>0</v>
      </c>
      <c r="AP635" s="144">
        <v>4749844.8449707003</v>
      </c>
      <c r="CJ635" s="166"/>
      <c r="CK635" s="166"/>
      <c r="CL635" s="166"/>
      <c r="CM635" s="166"/>
      <c r="CN635" s="166"/>
      <c r="CO635" s="166"/>
      <c r="CP635" s="166"/>
      <c r="CQ635" s="166"/>
      <c r="CR635" s="166"/>
      <c r="CS635" s="166"/>
      <c r="CT635" s="166"/>
    </row>
    <row r="636" spans="7:98">
      <c r="G636" s="170">
        <v>2020</v>
      </c>
      <c r="H636" s="124"/>
      <c r="I636" s="124"/>
      <c r="J636" s="124"/>
      <c r="K636" s="693" t="s">
        <v>661</v>
      </c>
      <c r="L636" s="144">
        <v>5727754.0777587853</v>
      </c>
      <c r="M636" s="144">
        <v>5727754.0777587853</v>
      </c>
      <c r="N636" s="144">
        <v>0</v>
      </c>
      <c r="O636" s="144">
        <v>5727754.0777587853</v>
      </c>
      <c r="P636" s="144">
        <v>5727754.0777587853</v>
      </c>
      <c r="Q636" s="144">
        <v>4691685.9102041563</v>
      </c>
      <c r="R636" s="144">
        <v>0</v>
      </c>
      <c r="S636" s="144">
        <v>0</v>
      </c>
      <c r="T636" s="144">
        <v>0</v>
      </c>
      <c r="U636" s="144">
        <v>0</v>
      </c>
      <c r="V636" s="144">
        <v>49999.999999999993</v>
      </c>
      <c r="W636" s="144">
        <v>0</v>
      </c>
      <c r="X636" s="144">
        <v>4489040.0000000037</v>
      </c>
      <c r="Y636" s="144">
        <v>0</v>
      </c>
      <c r="Z636" s="144">
        <v>0</v>
      </c>
      <c r="AA636" s="144">
        <v>0</v>
      </c>
      <c r="AB636" s="1134">
        <v>0</v>
      </c>
      <c r="AC636" s="144">
        <v>0</v>
      </c>
      <c r="AD636" s="1134">
        <v>0</v>
      </c>
      <c r="AE636" s="144">
        <v>0</v>
      </c>
      <c r="AF636" s="1134">
        <v>0</v>
      </c>
      <c r="AG636" s="1134">
        <v>96.169698095703083</v>
      </c>
      <c r="AH636" s="1134">
        <v>96.317618510680248</v>
      </c>
      <c r="AI636" s="144">
        <v>2404242.4523925767</v>
      </c>
      <c r="AJ636" s="1134">
        <v>0</v>
      </c>
      <c r="AK636" s="1134">
        <v>113.1408212890624</v>
      </c>
      <c r="AL636" s="144">
        <v>5727754.0777587853</v>
      </c>
      <c r="AM636" s="144">
        <v>5727754.0777587853</v>
      </c>
      <c r="AN636" s="144">
        <v>5727754.0777587853</v>
      </c>
      <c r="AO636" s="144">
        <v>0</v>
      </c>
      <c r="AP636" s="144">
        <v>5727754.0777587853</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4990305.7402473418</v>
      </c>
      <c r="N637" s="144">
        <v>0</v>
      </c>
      <c r="O637" s="144">
        <v>4990305.7402473418</v>
      </c>
      <c r="P637" s="144">
        <v>4990305.7402473418</v>
      </c>
      <c r="Q637" s="144">
        <v>3968574.1255003591</v>
      </c>
      <c r="R637" s="144">
        <v>49999.999999999993</v>
      </c>
      <c r="S637" s="144">
        <v>39766.490178564512</v>
      </c>
      <c r="T637" s="144">
        <v>49999.999999999993</v>
      </c>
      <c r="U637" s="144">
        <v>49999.999999999993</v>
      </c>
      <c r="V637" s="144">
        <v>0</v>
      </c>
      <c r="W637" s="144">
        <v>0</v>
      </c>
      <c r="X637" s="144">
        <v>4539040.0000000047</v>
      </c>
      <c r="Y637" s="144">
        <v>0</v>
      </c>
      <c r="Z637" s="144">
        <v>0</v>
      </c>
      <c r="AA637" s="144">
        <v>0</v>
      </c>
      <c r="AB637" s="1134">
        <v>0</v>
      </c>
      <c r="AC637" s="144">
        <v>0</v>
      </c>
      <c r="AD637" s="1134">
        <v>0</v>
      </c>
      <c r="AE637" s="144">
        <v>0</v>
      </c>
      <c r="AF637" s="1134">
        <v>0</v>
      </c>
      <c r="AG637" s="1134">
        <v>98.573940548095621</v>
      </c>
      <c r="AH637" s="1134">
        <v>98.755910631904058</v>
      </c>
      <c r="AI637" s="144">
        <v>2464348.5137023912</v>
      </c>
      <c r="AJ637" s="1134">
        <v>0</v>
      </c>
      <c r="AK637" s="1134">
        <v>115.96934182128895</v>
      </c>
      <c r="AL637" s="144">
        <v>0</v>
      </c>
      <c r="AM637" s="144">
        <v>0</v>
      </c>
      <c r="AN637" s="144">
        <v>4990305.7402473418</v>
      </c>
      <c r="AO637" s="144">
        <v>0</v>
      </c>
      <c r="AP637" s="144">
        <v>4990305.7402473418</v>
      </c>
      <c r="CJ637" s="166"/>
      <c r="CK637" s="166"/>
      <c r="CL637" s="166"/>
      <c r="CM637" s="166"/>
      <c r="CN637" s="166"/>
      <c r="CO637" s="166"/>
      <c r="CP637" s="166"/>
      <c r="CQ637" s="166"/>
      <c r="CR637" s="166"/>
      <c r="CS637" s="166"/>
      <c r="CT637" s="166"/>
    </row>
    <row r="638" spans="7:98">
      <c r="G638" s="170">
        <v>2022</v>
      </c>
      <c r="H638" s="124"/>
      <c r="I638" s="124"/>
      <c r="J638" s="124"/>
      <c r="K638" s="693" t="s">
        <v>661</v>
      </c>
      <c r="L638" s="144">
        <v>6017721.6279453244</v>
      </c>
      <c r="M638" s="144">
        <v>6017721.6279453244</v>
      </c>
      <c r="N638" s="144">
        <v>0</v>
      </c>
      <c r="O638" s="144">
        <v>6017721.6279453244</v>
      </c>
      <c r="P638" s="144">
        <v>6017721.6279453244</v>
      </c>
      <c r="Q638" s="144">
        <v>4646246.1206600443</v>
      </c>
      <c r="R638" s="144">
        <v>0</v>
      </c>
      <c r="S638" s="144">
        <v>0</v>
      </c>
      <c r="T638" s="144">
        <v>0</v>
      </c>
      <c r="U638" s="144">
        <v>0</v>
      </c>
      <c r="V638" s="144">
        <v>49999.999999999993</v>
      </c>
      <c r="W638" s="144">
        <v>0</v>
      </c>
      <c r="X638" s="144">
        <v>4489040.0000000037</v>
      </c>
      <c r="Y638" s="144">
        <v>0</v>
      </c>
      <c r="Z638" s="144">
        <v>0</v>
      </c>
      <c r="AA638" s="144">
        <v>0</v>
      </c>
      <c r="AB638" s="1134">
        <v>0</v>
      </c>
      <c r="AC638" s="144">
        <v>0</v>
      </c>
      <c r="AD638" s="1134">
        <v>0</v>
      </c>
      <c r="AE638" s="144">
        <v>0</v>
      </c>
      <c r="AF638" s="1134">
        <v>0</v>
      </c>
      <c r="AG638" s="1134">
        <v>101.03828906179798</v>
      </c>
      <c r="AH638" s="1134">
        <v>101.25592841205047</v>
      </c>
      <c r="AI638" s="144">
        <v>2525957.2265449506</v>
      </c>
      <c r="AJ638" s="1134">
        <v>0</v>
      </c>
      <c r="AK638" s="1134">
        <v>118.86857536682122</v>
      </c>
      <c r="AL638" s="144">
        <v>6017721.6279453244</v>
      </c>
      <c r="AM638" s="144">
        <v>6017721.6279453244</v>
      </c>
      <c r="AN638" s="144">
        <v>6017721.6279453244</v>
      </c>
      <c r="AO638" s="144">
        <v>0</v>
      </c>
      <c r="AP638" s="144">
        <v>6017721.6279453244</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5242939.9683473622</v>
      </c>
      <c r="N639" s="144">
        <v>0</v>
      </c>
      <c r="O639" s="144">
        <v>5242939.9683473622</v>
      </c>
      <c r="P639" s="144">
        <v>5242939.9683473622</v>
      </c>
      <c r="Q639" s="144">
        <v>3930137.7986651091</v>
      </c>
      <c r="R639" s="144">
        <v>49999.999999999993</v>
      </c>
      <c r="S639" s="144">
        <v>37483.730962922535</v>
      </c>
      <c r="T639" s="144">
        <v>49999.999999999993</v>
      </c>
      <c r="U639" s="144">
        <v>49999.999999999993</v>
      </c>
      <c r="V639" s="144">
        <v>0</v>
      </c>
      <c r="W639" s="144">
        <v>0</v>
      </c>
      <c r="X639" s="144">
        <v>4539040.0000000047</v>
      </c>
      <c r="Y639" s="144">
        <v>0</v>
      </c>
      <c r="Z639" s="144">
        <v>0</v>
      </c>
      <c r="AA639" s="144">
        <v>0</v>
      </c>
      <c r="AB639" s="1134">
        <v>0</v>
      </c>
      <c r="AC639" s="144">
        <v>0</v>
      </c>
      <c r="AD639" s="1134">
        <v>0</v>
      </c>
      <c r="AE639" s="144">
        <v>0</v>
      </c>
      <c r="AF639" s="1134">
        <v>0</v>
      </c>
      <c r="AG639" s="1134">
        <v>103.56424628834294</v>
      </c>
      <c r="AH639" s="1134">
        <v>103.81923444361449</v>
      </c>
      <c r="AI639" s="144">
        <v>2589106.1572085745</v>
      </c>
      <c r="AJ639" s="1134">
        <v>0</v>
      </c>
      <c r="AK639" s="1134">
        <v>121.84028975099174</v>
      </c>
      <c r="AL639" s="144">
        <v>0</v>
      </c>
      <c r="AM639" s="144">
        <v>0</v>
      </c>
      <c r="AN639" s="144">
        <v>5242939.9683473622</v>
      </c>
      <c r="AO639" s="144">
        <v>0</v>
      </c>
      <c r="AP639" s="144">
        <v>5242939.9683473622</v>
      </c>
      <c r="CJ639" s="166"/>
      <c r="CK639" s="166"/>
      <c r="CL639" s="166"/>
      <c r="CM639" s="166"/>
      <c r="CN639" s="166"/>
      <c r="CO639" s="166"/>
      <c r="CP639" s="166"/>
      <c r="CQ639" s="166"/>
      <c r="CR639" s="166"/>
      <c r="CS639" s="166"/>
      <c r="CT639" s="166"/>
    </row>
    <row r="640" spans="7:98">
      <c r="G640" s="170">
        <v>2024</v>
      </c>
      <c r="H640" s="124"/>
      <c r="I640" s="124"/>
      <c r="J640" s="124"/>
      <c r="K640" s="693" t="s">
        <v>661</v>
      </c>
      <c r="L640" s="144">
        <v>6322368.785360055</v>
      </c>
      <c r="M640" s="144">
        <v>6322368.785360055</v>
      </c>
      <c r="N640" s="144">
        <v>0</v>
      </c>
      <c r="O640" s="144">
        <v>6322368.785360055</v>
      </c>
      <c r="P640" s="144">
        <v>6322368.785360055</v>
      </c>
      <c r="Q640" s="144">
        <v>4601246.4233372202</v>
      </c>
      <c r="R640" s="144">
        <v>0</v>
      </c>
      <c r="S640" s="144">
        <v>0</v>
      </c>
      <c r="T640" s="144">
        <v>0</v>
      </c>
      <c r="U640" s="144">
        <v>0</v>
      </c>
      <c r="V640" s="144">
        <v>49999.999999999993</v>
      </c>
      <c r="W640" s="144">
        <v>0</v>
      </c>
      <c r="X640" s="144">
        <v>4489040.0000000037</v>
      </c>
      <c r="Y640" s="144">
        <v>0</v>
      </c>
      <c r="Z640" s="144">
        <v>0</v>
      </c>
      <c r="AA640" s="144">
        <v>0</v>
      </c>
      <c r="AB640" s="1134">
        <v>0</v>
      </c>
      <c r="AC640" s="144">
        <v>0</v>
      </c>
      <c r="AD640" s="1134">
        <v>0</v>
      </c>
      <c r="AE640" s="144">
        <v>0</v>
      </c>
      <c r="AF640" s="1134">
        <v>0</v>
      </c>
      <c r="AG640" s="1134">
        <v>106.1533524455515</v>
      </c>
      <c r="AH640" s="1134">
        <v>106.44743087630853</v>
      </c>
      <c r="AI640" s="144">
        <v>2653833.8111387882</v>
      </c>
      <c r="AJ640" s="1134">
        <v>0</v>
      </c>
      <c r="AK640" s="1134">
        <v>124.88629699476654</v>
      </c>
      <c r="AL640" s="144">
        <v>6322368.785360055</v>
      </c>
      <c r="AM640" s="144">
        <v>6322368.785360055</v>
      </c>
      <c r="AN640" s="144">
        <v>6322368.785360055</v>
      </c>
      <c r="AO640" s="144">
        <v>0</v>
      </c>
      <c r="AP640" s="144">
        <v>6322368.785360055</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5508363.8042449467</v>
      </c>
      <c r="N641" s="144">
        <v>0</v>
      </c>
      <c r="O641" s="144">
        <v>5508363.8042449467</v>
      </c>
      <c r="P641" s="144">
        <v>5508363.8042449467</v>
      </c>
      <c r="Q641" s="144">
        <v>3892073.7343034507</v>
      </c>
      <c r="R641" s="144">
        <v>49999.999999999993</v>
      </c>
      <c r="S641" s="144">
        <v>35332.011464721021</v>
      </c>
      <c r="T641" s="144">
        <v>49999.999999999993</v>
      </c>
      <c r="U641" s="144">
        <v>49999.999999999993</v>
      </c>
      <c r="V641" s="144">
        <v>0</v>
      </c>
      <c r="W641" s="144">
        <v>0</v>
      </c>
      <c r="X641" s="144">
        <v>4539040.0000000047</v>
      </c>
      <c r="Y641" s="144">
        <v>0</v>
      </c>
      <c r="Z641" s="144">
        <v>0</v>
      </c>
      <c r="AA641" s="144">
        <v>0</v>
      </c>
      <c r="AB641" s="1134">
        <v>0</v>
      </c>
      <c r="AC641" s="144">
        <v>0</v>
      </c>
      <c r="AD641" s="1134">
        <v>0</v>
      </c>
      <c r="AE641" s="144">
        <v>0</v>
      </c>
      <c r="AF641" s="1134">
        <v>0</v>
      </c>
      <c r="AG641" s="1134">
        <v>108.80718625669031</v>
      </c>
      <c r="AH641" s="1134">
        <v>109.14216041845805</v>
      </c>
      <c r="AI641" s="144">
        <v>2720179.6564172576</v>
      </c>
      <c r="AJ641" s="1134">
        <v>0</v>
      </c>
      <c r="AK641" s="1134">
        <v>128.00845441963565</v>
      </c>
      <c r="AL641" s="144">
        <v>0</v>
      </c>
      <c r="AM641" s="144">
        <v>0</v>
      </c>
      <c r="AN641" s="144">
        <v>5508363.8042449467</v>
      </c>
      <c r="AO641" s="144">
        <v>0</v>
      </c>
      <c r="AP641" s="144">
        <v>5508363.8042449467</v>
      </c>
      <c r="CJ641" s="166"/>
      <c r="CK641" s="166"/>
      <c r="CL641" s="166"/>
      <c r="CM641" s="166"/>
      <c r="CN641" s="166"/>
      <c r="CO641" s="166"/>
      <c r="CP641" s="166"/>
      <c r="CQ641" s="166"/>
      <c r="CR641" s="166"/>
      <c r="CS641" s="166"/>
      <c r="CT641" s="166"/>
    </row>
    <row r="642" spans="7:98">
      <c r="G642" s="170">
        <v>2026</v>
      </c>
      <c r="H642" s="124"/>
      <c r="I642" s="124"/>
      <c r="J642" s="124"/>
      <c r="K642" s="693" t="s">
        <v>661</v>
      </c>
      <c r="L642" s="144">
        <v>6642438.7051189058</v>
      </c>
      <c r="M642" s="144">
        <v>6642438.7051189058</v>
      </c>
      <c r="N642" s="144">
        <v>0</v>
      </c>
      <c r="O642" s="144">
        <v>6642438.7051189058</v>
      </c>
      <c r="P642" s="144">
        <v>6642438.7051189058</v>
      </c>
      <c r="Q642" s="144">
        <v>4556682.5558664035</v>
      </c>
      <c r="R642" s="144">
        <v>0</v>
      </c>
      <c r="S642" s="144">
        <v>0</v>
      </c>
      <c r="T642" s="144">
        <v>0</v>
      </c>
      <c r="U642" s="144">
        <v>0</v>
      </c>
      <c r="V642" s="144">
        <v>49999.999999999993</v>
      </c>
      <c r="W642" s="144">
        <v>0</v>
      </c>
      <c r="X642" s="144">
        <v>4489040.0000000037</v>
      </c>
      <c r="Y642" s="144">
        <v>0</v>
      </c>
      <c r="Z642" s="144">
        <v>0</v>
      </c>
      <c r="AA642" s="144">
        <v>0</v>
      </c>
      <c r="AB642" s="1134">
        <v>0</v>
      </c>
      <c r="AC642" s="144">
        <v>0</v>
      </c>
      <c r="AD642" s="1134">
        <v>0</v>
      </c>
      <c r="AE642" s="144">
        <v>0</v>
      </c>
      <c r="AF642" s="1134">
        <v>0</v>
      </c>
      <c r="AG642" s="1134">
        <v>111.52736591310757</v>
      </c>
      <c r="AH642" s="1134">
        <v>111.90510736374789</v>
      </c>
      <c r="AI642" s="144">
        <v>2788184.1478276886</v>
      </c>
      <c r="AJ642" s="1134">
        <v>0</v>
      </c>
      <c r="AK642" s="1134">
        <v>131.20866578012649</v>
      </c>
      <c r="AL642" s="144">
        <v>6642438.7051189058</v>
      </c>
      <c r="AM642" s="144">
        <v>6642438.7051189058</v>
      </c>
      <c r="AN642" s="144">
        <v>6642438.7051189058</v>
      </c>
      <c r="AO642" s="144">
        <v>0</v>
      </c>
      <c r="AP642" s="144">
        <v>6642438.7051189058</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5787224.721834844</v>
      </c>
      <c r="N643" s="144">
        <v>0</v>
      </c>
      <c r="O643" s="144">
        <v>5787224.721834844</v>
      </c>
      <c r="P643" s="144">
        <v>5787224.721834844</v>
      </c>
      <c r="Q643" s="144">
        <v>3854378.3269889345</v>
      </c>
      <c r="R643" s="144">
        <v>49999.999999999993</v>
      </c>
      <c r="S643" s="144">
        <v>33303.809468112959</v>
      </c>
      <c r="T643" s="144">
        <v>49999.999999999993</v>
      </c>
      <c r="U643" s="144">
        <v>49999.999999999993</v>
      </c>
      <c r="V643" s="144">
        <v>0</v>
      </c>
      <c r="W643" s="144">
        <v>0</v>
      </c>
      <c r="X643" s="144">
        <v>4539040.0000000047</v>
      </c>
      <c r="Y643" s="144">
        <v>0</v>
      </c>
      <c r="Z643" s="144">
        <v>0</v>
      </c>
      <c r="AA643" s="144">
        <v>0</v>
      </c>
      <c r="AB643" s="1134">
        <v>0</v>
      </c>
      <c r="AC643" s="144">
        <v>0</v>
      </c>
      <c r="AD643" s="1134">
        <v>0</v>
      </c>
      <c r="AE643" s="144">
        <v>0</v>
      </c>
      <c r="AF643" s="1134">
        <v>0</v>
      </c>
      <c r="AG643" s="1134">
        <v>114.31555006093525</v>
      </c>
      <c r="AH643" s="1134">
        <v>114.73799864396028</v>
      </c>
      <c r="AI643" s="144">
        <v>2857888.7515233802</v>
      </c>
      <c r="AJ643" s="1134">
        <v>0</v>
      </c>
      <c r="AK643" s="1134">
        <v>134.48888242462971</v>
      </c>
      <c r="AL643" s="144">
        <v>0</v>
      </c>
      <c r="AM643" s="144">
        <v>0</v>
      </c>
      <c r="AN643" s="144">
        <v>5787224.721834844</v>
      </c>
      <c r="AO643" s="144">
        <v>0</v>
      </c>
      <c r="AP643" s="144">
        <v>5787224.721834844</v>
      </c>
      <c r="CJ643" s="166"/>
      <c r="CK643" s="166"/>
      <c r="CL643" s="166"/>
      <c r="CM643" s="166"/>
      <c r="CN643" s="166"/>
      <c r="CO643" s="166"/>
      <c r="CP643" s="166"/>
      <c r="CQ643" s="166"/>
      <c r="CR643" s="166"/>
      <c r="CS643" s="166"/>
      <c r="CT643" s="166"/>
    </row>
    <row r="644" spans="7:98">
      <c r="G644" s="170">
        <v>2028</v>
      </c>
      <c r="H644" s="124"/>
      <c r="I644" s="124"/>
      <c r="J644" s="124"/>
      <c r="K644" s="693" t="s">
        <v>661</v>
      </c>
      <c r="L644" s="144">
        <v>6978712.1645655483</v>
      </c>
      <c r="M644" s="144">
        <v>6978712.1645655483</v>
      </c>
      <c r="N644" s="144">
        <v>0</v>
      </c>
      <c r="O644" s="144">
        <v>6978712.1645655483</v>
      </c>
      <c r="P644" s="144">
        <v>6978712.1645655483</v>
      </c>
      <c r="Q644" s="144">
        <v>4512550.297160089</v>
      </c>
      <c r="R644" s="144">
        <v>0</v>
      </c>
      <c r="S644" s="144">
        <v>0</v>
      </c>
      <c r="T644" s="144">
        <v>0</v>
      </c>
      <c r="U644" s="144">
        <v>0</v>
      </c>
      <c r="V644" s="144">
        <v>49999.999999999993</v>
      </c>
      <c r="W644" s="144">
        <v>0</v>
      </c>
      <c r="X644" s="144">
        <v>4489040.0000000037</v>
      </c>
      <c r="Y644" s="144">
        <v>0</v>
      </c>
      <c r="Z644" s="144">
        <v>0</v>
      </c>
      <c r="AA644" s="144">
        <v>0</v>
      </c>
      <c r="AB644" s="1134">
        <v>0</v>
      </c>
      <c r="AC644" s="144">
        <v>0</v>
      </c>
      <c r="AD644" s="1134">
        <v>0</v>
      </c>
      <c r="AE644" s="144">
        <v>0</v>
      </c>
      <c r="AF644" s="1134">
        <v>0</v>
      </c>
      <c r="AG644" s="1134">
        <v>117.17343881245863</v>
      </c>
      <c r="AH644" s="1134">
        <v>117.64260490836388</v>
      </c>
      <c r="AI644" s="144">
        <v>2929335.9703114652</v>
      </c>
      <c r="AJ644" s="1134">
        <v>0</v>
      </c>
      <c r="AK644" s="1134">
        <v>137.85110448524537</v>
      </c>
      <c r="AL644" s="144">
        <v>6978712.1645655483</v>
      </c>
      <c r="AM644" s="144">
        <v>6978712.1645655483</v>
      </c>
      <c r="AN644" s="144">
        <v>6978712.1645655483</v>
      </c>
      <c r="AO644" s="144">
        <v>0</v>
      </c>
      <c r="AP644" s="144">
        <v>6978712.1645655483</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6080202.9733777335</v>
      </c>
      <c r="N645" s="144">
        <v>0</v>
      </c>
      <c r="O645" s="144">
        <v>6080202.9733777335</v>
      </c>
      <c r="P645" s="144">
        <v>6080202.9733777335</v>
      </c>
      <c r="Q645" s="144">
        <v>3817048.0062142974</v>
      </c>
      <c r="R645" s="144">
        <v>49999.999999999993</v>
      </c>
      <c r="S645" s="144">
        <v>31392.034563213263</v>
      </c>
      <c r="T645" s="144">
        <v>49999.999999999993</v>
      </c>
      <c r="U645" s="144">
        <v>49999.999999999993</v>
      </c>
      <c r="V645" s="144">
        <v>0</v>
      </c>
      <c r="W645" s="144">
        <v>0</v>
      </c>
      <c r="X645" s="144">
        <v>4539040.0000000047</v>
      </c>
      <c r="Y645" s="144">
        <v>0</v>
      </c>
      <c r="Z645" s="144">
        <v>0</v>
      </c>
      <c r="AA645" s="144">
        <v>0</v>
      </c>
      <c r="AB645" s="1134">
        <v>0</v>
      </c>
      <c r="AC645" s="144">
        <v>0</v>
      </c>
      <c r="AD645" s="1134">
        <v>0</v>
      </c>
      <c r="AE645" s="144">
        <v>0</v>
      </c>
      <c r="AF645" s="1134">
        <v>0</v>
      </c>
      <c r="AG645" s="1134">
        <v>120.10277478277004</v>
      </c>
      <c r="AH645" s="1134">
        <v>120.62074163042689</v>
      </c>
      <c r="AI645" s="144">
        <v>3002569.3695692518</v>
      </c>
      <c r="AJ645" s="1134">
        <v>0</v>
      </c>
      <c r="AK645" s="1134">
        <v>141.29738209737656</v>
      </c>
      <c r="AL645" s="144">
        <v>0</v>
      </c>
      <c r="AM645" s="144">
        <v>0</v>
      </c>
      <c r="AN645" s="144">
        <v>6080202.9733777335</v>
      </c>
      <c r="AO645" s="144">
        <v>0</v>
      </c>
      <c r="AP645" s="144">
        <v>6080202.9733777335</v>
      </c>
      <c r="CJ645" s="166"/>
      <c r="CK645" s="166"/>
      <c r="CL645" s="166"/>
      <c r="CM645" s="166"/>
      <c r="CN645" s="166"/>
      <c r="CO645" s="166"/>
      <c r="CP645" s="166"/>
      <c r="CQ645" s="166"/>
      <c r="CR645" s="166"/>
      <c r="CS645" s="166"/>
      <c r="CT645" s="166"/>
    </row>
    <row r="646" spans="7:98">
      <c r="G646" s="170">
        <v>2030</v>
      </c>
      <c r="H646" s="124"/>
      <c r="I646" s="124"/>
      <c r="J646" s="124"/>
      <c r="K646" s="693" t="s">
        <v>661</v>
      </c>
      <c r="L646" s="144">
        <v>7332009.4678966785</v>
      </c>
      <c r="M646" s="144">
        <v>7332009.4678966785</v>
      </c>
      <c r="N646" s="144">
        <v>0</v>
      </c>
      <c r="O646" s="144">
        <v>7332009.4678966785</v>
      </c>
      <c r="P646" s="144">
        <v>7332009.4678966785</v>
      </c>
      <c r="Q646" s="144">
        <v>4468845.4670127425</v>
      </c>
      <c r="R646" s="144">
        <v>0</v>
      </c>
      <c r="S646" s="144">
        <v>0</v>
      </c>
      <c r="T646" s="144">
        <v>0</v>
      </c>
      <c r="U646" s="144">
        <v>0</v>
      </c>
      <c r="V646" s="144">
        <v>49999.999999999993</v>
      </c>
      <c r="W646" s="144">
        <v>0</v>
      </c>
      <c r="X646" s="144">
        <v>4489040.0000000037</v>
      </c>
      <c r="Y646" s="144">
        <v>0</v>
      </c>
      <c r="Z646" s="144">
        <v>0</v>
      </c>
      <c r="AA646" s="144">
        <v>0</v>
      </c>
      <c r="AB646" s="1134">
        <v>0</v>
      </c>
      <c r="AC646" s="144">
        <v>0</v>
      </c>
      <c r="AD646" s="1134">
        <v>0</v>
      </c>
      <c r="AE646" s="144">
        <v>0</v>
      </c>
      <c r="AF646" s="1134">
        <v>0</v>
      </c>
      <c r="AG646" s="1134">
        <v>123.1053441523393</v>
      </c>
      <c r="AH646" s="1134">
        <v>123.67427024254715</v>
      </c>
      <c r="AI646" s="144">
        <v>3077633.6038084822</v>
      </c>
      <c r="AJ646" s="1134">
        <v>0</v>
      </c>
      <c r="AK646" s="1134">
        <v>144.82981664981094</v>
      </c>
      <c r="AL646" s="144">
        <v>7332009.4678966785</v>
      </c>
      <c r="AM646" s="144">
        <v>7332009.4678966785</v>
      </c>
      <c r="AN646" s="144">
        <v>7332009.4678966785</v>
      </c>
      <c r="AO646" s="144">
        <v>0</v>
      </c>
      <c r="AP646" s="144">
        <v>7332009.4678966785</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4" orientation="landscape" cellComments="asDisplayed" r:id="rId1"/>
  <headerFooter alignWithMargins="0">
    <oddHeader>&amp;C&amp;A</oddHeader>
    <oddFooter>&amp;C&amp;F&amp;R&amp;D</oddFooter>
  </headerFooter>
  <legacyDrawing r:id="rId2"/>
</worksheet>
</file>

<file path=xl/worksheets/sheet4.xml><?xml version="1.0" encoding="utf-8"?>
<worksheet xmlns="http://schemas.openxmlformats.org/spreadsheetml/2006/main" xmlns:r="http://schemas.openxmlformats.org/officeDocument/2006/relationships">
  <dimension ref="A1:H77"/>
  <sheetViews>
    <sheetView topLeftCell="A31" zoomScale="55" zoomScaleNormal="55" workbookViewId="0">
      <pane xSplit="9330" topLeftCell="H1"/>
      <selection sqref="A1:XFD1048576"/>
      <selection pane="topRight" sqref="A1:XFD1048576"/>
    </sheetView>
  </sheetViews>
  <sheetFormatPr defaultColWidth="8.75" defaultRowHeight="15.75" outlineLevelRow="1"/>
  <cols>
    <col min="1" max="1" width="7" style="168" customWidth="1"/>
    <col min="2" max="2" width="19" style="168" customWidth="1"/>
    <col min="3" max="6" width="17.25" style="166" customWidth="1"/>
    <col min="7" max="8" width="18.25" style="166" customWidth="1"/>
    <col min="9" max="16384" width="8.75" style="166"/>
  </cols>
  <sheetData>
    <row r="1" spans="1:8" ht="33">
      <c r="A1" s="164"/>
      <c r="B1" s="165" t="s">
        <v>314</v>
      </c>
      <c r="E1" s="167"/>
    </row>
    <row r="2" spans="1:8" ht="33">
      <c r="B2" s="169" t="s">
        <v>315</v>
      </c>
      <c r="D2"/>
      <c r="E2"/>
    </row>
    <row r="4" spans="1:8">
      <c r="B4" s="166"/>
      <c r="C4" s="170" t="s">
        <v>316</v>
      </c>
    </row>
    <row r="5" spans="1:8">
      <c r="B5" s="166"/>
      <c r="C5" s="171" t="s">
        <v>317</v>
      </c>
      <c r="D5" s="172" t="s">
        <v>318</v>
      </c>
    </row>
    <row r="6" spans="1:8">
      <c r="B6" s="166"/>
    </row>
    <row r="7" spans="1:8">
      <c r="B7" s="166"/>
    </row>
    <row r="8" spans="1:8">
      <c r="A8" s="173"/>
      <c r="B8" s="166"/>
    </row>
    <row r="9" spans="1:8">
      <c r="A9" s="174"/>
    </row>
    <row r="11" spans="1:8">
      <c r="A11" s="175"/>
      <c r="B11" s="176" t="s">
        <v>319</v>
      </c>
      <c r="C11" s="170"/>
      <c r="D11" s="170"/>
      <c r="E11" s="170"/>
      <c r="F11" s="170"/>
      <c r="G11" s="170"/>
      <c r="H11" s="170"/>
    </row>
    <row r="12" spans="1:8">
      <c r="A12" s="175"/>
      <c r="B12" s="177" t="s">
        <v>210</v>
      </c>
      <c r="C12" s="178" t="s">
        <v>320</v>
      </c>
      <c r="D12" s="179" t="s">
        <v>321</v>
      </c>
      <c r="E12" s="179" t="s">
        <v>146</v>
      </c>
      <c r="F12" s="179" t="s">
        <v>322</v>
      </c>
    </row>
    <row r="13" spans="1:8">
      <c r="A13" s="175"/>
      <c r="B13" s="180"/>
      <c r="C13" s="181" t="s">
        <v>323</v>
      </c>
      <c r="D13" s="181" t="s">
        <v>323</v>
      </c>
      <c r="E13" s="181" t="s">
        <v>324</v>
      </c>
      <c r="F13" s="181" t="s">
        <v>325</v>
      </c>
    </row>
    <row r="14" spans="1:8">
      <c r="A14" s="175"/>
      <c r="B14" s="182" t="s">
        <v>326</v>
      </c>
      <c r="C14" s="183" t="s">
        <v>327</v>
      </c>
      <c r="D14" s="183" t="s">
        <v>327</v>
      </c>
      <c r="E14" s="183" t="s">
        <v>327</v>
      </c>
      <c r="F14" s="183" t="s">
        <v>327</v>
      </c>
    </row>
    <row r="15" spans="1:8">
      <c r="B15" s="184">
        <v>2015</v>
      </c>
      <c r="C15" s="185">
        <v>29178395.728022397</v>
      </c>
      <c r="D15" s="185">
        <v>167275407.72878832</v>
      </c>
      <c r="E15" s="186">
        <v>1425574.4258249998</v>
      </c>
      <c r="F15" s="187">
        <v>69269619.860991254</v>
      </c>
      <c r="G15" s="168"/>
    </row>
    <row r="16" spans="1:8">
      <c r="B16" s="184">
        <v>2016</v>
      </c>
      <c r="C16" s="185">
        <v>36503151.497126937</v>
      </c>
      <c r="D16" s="185">
        <v>186968989.05698559</v>
      </c>
      <c r="E16" s="186">
        <v>1520281.92618225</v>
      </c>
      <c r="F16" s="187">
        <v>64587105.919792987</v>
      </c>
      <c r="G16" s="168"/>
    </row>
    <row r="17" spans="2:7" outlineLevel="1">
      <c r="B17" s="188">
        <v>2017</v>
      </c>
      <c r="C17" s="189">
        <v>39269084.724796623</v>
      </c>
      <c r="D17" s="189">
        <v>203553302.87822822</v>
      </c>
      <c r="E17" s="190">
        <v>1593866.6265859422</v>
      </c>
      <c r="F17" s="191">
        <v>57735006.8082252</v>
      </c>
      <c r="G17" s="168"/>
    </row>
    <row r="18" spans="2:7" outlineLevel="1">
      <c r="B18" s="188">
        <v>2018</v>
      </c>
      <c r="C18" s="189">
        <v>52204542.624790214</v>
      </c>
      <c r="D18" s="189">
        <v>214658547.39472049</v>
      </c>
      <c r="E18" s="190">
        <v>1711763.7871012371</v>
      </c>
      <c r="F18" s="191">
        <v>54915360.292394802</v>
      </c>
      <c r="G18" s="168"/>
    </row>
    <row r="19" spans="2:7" outlineLevel="1">
      <c r="B19" s="188">
        <v>2019</v>
      </c>
      <c r="C19" s="189">
        <v>59328549.675965488</v>
      </c>
      <c r="D19" s="189">
        <v>230302954.78994513</v>
      </c>
      <c r="E19" s="190">
        <v>1825763.7915533856</v>
      </c>
      <c r="F19" s="191">
        <v>56467329.908845082</v>
      </c>
      <c r="G19" s="168"/>
    </row>
    <row r="20" spans="2:7" outlineLevel="1">
      <c r="B20" s="188">
        <v>2020</v>
      </c>
      <c r="C20" s="189">
        <v>68670448.908396304</v>
      </c>
      <c r="D20" s="189">
        <v>252525600.10343856</v>
      </c>
      <c r="E20" s="190">
        <v>1960335.434039792</v>
      </c>
      <c r="F20" s="191">
        <v>57858047.408728547</v>
      </c>
      <c r="G20" s="168"/>
    </row>
    <row r="21" spans="2:7" outlineLevel="1">
      <c r="B21" s="188">
        <v>2021</v>
      </c>
      <c r="C21" s="189">
        <v>75929666.738033935</v>
      </c>
      <c r="D21" s="189">
        <v>267283560.29318911</v>
      </c>
      <c r="E21" s="190">
        <v>2062379.7243987885</v>
      </c>
      <c r="F21" s="191">
        <v>58917307.30513455</v>
      </c>
      <c r="G21" s="168"/>
    </row>
    <row r="22" spans="2:7" outlineLevel="1">
      <c r="B22" s="188">
        <v>2022</v>
      </c>
      <c r="C22" s="189">
        <v>80745936.548726097</v>
      </c>
      <c r="D22" s="189">
        <v>277867022.54460788</v>
      </c>
      <c r="E22" s="190">
        <v>2186607.0194131914</v>
      </c>
      <c r="F22" s="191">
        <v>60234397.662097163</v>
      </c>
      <c r="G22" s="168"/>
    </row>
    <row r="23" spans="2:7" outlineLevel="1">
      <c r="B23" s="188">
        <v>2023</v>
      </c>
      <c r="C23" s="189">
        <v>85749910.270343766</v>
      </c>
      <c r="D23" s="189">
        <v>294167719.65795362</v>
      </c>
      <c r="E23" s="190">
        <v>2318734.343881872</v>
      </c>
      <c r="F23" s="191">
        <v>61709807.54181242</v>
      </c>
      <c r="G23" s="168"/>
    </row>
    <row r="24" spans="2:7" outlineLevel="1">
      <c r="B24" s="188">
        <v>2024</v>
      </c>
      <c r="C24" s="189">
        <v>89433881.817635193</v>
      </c>
      <c r="D24" s="189">
        <v>314742501.82568312</v>
      </c>
      <c r="E24" s="190">
        <v>2459291.7924538283</v>
      </c>
      <c r="F24" s="191">
        <v>63228322.036678903</v>
      </c>
      <c r="G24" s="168"/>
    </row>
    <row r="25" spans="2:7" outlineLevel="1">
      <c r="B25" s="188">
        <v>2025</v>
      </c>
      <c r="C25" s="189">
        <v>93154747.852680519</v>
      </c>
      <c r="D25" s="189">
        <v>320683447.05259794</v>
      </c>
      <c r="E25" s="190">
        <v>2608846.7719646115</v>
      </c>
      <c r="F25" s="191">
        <v>64791388.088608086</v>
      </c>
      <c r="G25" s="168"/>
    </row>
    <row r="26" spans="2:7" outlineLevel="1">
      <c r="B26" s="188">
        <v>2026</v>
      </c>
      <c r="C26" s="189">
        <v>100941690.7029638</v>
      </c>
      <c r="D26" s="189">
        <v>326429568.25120538</v>
      </c>
      <c r="E26" s="190">
        <v>2766306.3461833466</v>
      </c>
      <c r="F26" s="191">
        <v>64297887.764040858</v>
      </c>
      <c r="G26" s="168"/>
    </row>
    <row r="27" spans="2:7" outlineLevel="1">
      <c r="B27" s="192">
        <v>2027</v>
      </c>
      <c r="C27" s="193">
        <v>102745344.99559498</v>
      </c>
      <c r="D27" s="189">
        <v>333492224.89201927</v>
      </c>
      <c r="E27" s="190">
        <v>2925264.3429603223</v>
      </c>
      <c r="F27" s="194">
        <v>65220508.775802337</v>
      </c>
    </row>
    <row r="28" spans="2:7" outlineLevel="1">
      <c r="B28" s="192">
        <v>2028</v>
      </c>
      <c r="C28" s="193">
        <v>107416594.83037238</v>
      </c>
      <c r="D28" s="189">
        <v>340469296.97164786</v>
      </c>
      <c r="E28" s="190">
        <v>3093615.2271388914</v>
      </c>
      <c r="F28" s="194">
        <v>66882067.212633133</v>
      </c>
    </row>
    <row r="29" spans="2:7" outlineLevel="1">
      <c r="B29" s="192">
        <v>2029</v>
      </c>
      <c r="C29" s="193">
        <v>112677785.02618757</v>
      </c>
      <c r="D29" s="189">
        <v>347429817.97884768</v>
      </c>
      <c r="E29" s="190">
        <v>3271929.7922185287</v>
      </c>
      <c r="F29" s="194">
        <v>68594720.689839393</v>
      </c>
    </row>
    <row r="30" spans="2:7" outlineLevel="1">
      <c r="B30" s="195">
        <v>2030</v>
      </c>
      <c r="C30" s="196">
        <v>118230899.56804609</v>
      </c>
      <c r="D30" s="197">
        <v>368128138.09455562</v>
      </c>
      <c r="E30" s="198">
        <v>3460814.4518127367</v>
      </c>
      <c r="F30" s="199">
        <v>70360228.853639141</v>
      </c>
    </row>
    <row r="31" spans="2:7">
      <c r="B31" s="200"/>
    </row>
    <row r="32" spans="2:7">
      <c r="B32" s="200"/>
    </row>
    <row r="35" spans="2:8">
      <c r="B35" s="176" t="s">
        <v>328</v>
      </c>
    </row>
    <row r="36" spans="2:8">
      <c r="B36" s="177" t="s">
        <v>210</v>
      </c>
      <c r="C36" s="178" t="s">
        <v>320</v>
      </c>
      <c r="D36" s="179" t="s">
        <v>321</v>
      </c>
      <c r="E36" s="179" t="s">
        <v>146</v>
      </c>
      <c r="F36" s="179" t="s">
        <v>322</v>
      </c>
    </row>
    <row r="37" spans="2:8">
      <c r="B37" s="180"/>
      <c r="C37" s="181" t="s">
        <v>323</v>
      </c>
      <c r="D37" s="181" t="s">
        <v>323</v>
      </c>
      <c r="E37" s="181" t="s">
        <v>324</v>
      </c>
      <c r="F37" s="181" t="s">
        <v>325</v>
      </c>
    </row>
    <row r="38" spans="2:8">
      <c r="B38" s="201" t="s">
        <v>329</v>
      </c>
      <c r="C38" s="183" t="s">
        <v>327</v>
      </c>
      <c r="D38" s="183" t="s">
        <v>327</v>
      </c>
      <c r="E38" s="183" t="s">
        <v>327</v>
      </c>
      <c r="F38" s="183" t="s">
        <v>327</v>
      </c>
    </row>
    <row r="39" spans="2:8">
      <c r="B39" s="184">
        <v>2015</v>
      </c>
      <c r="C39" s="185">
        <v>29178395.728022397</v>
      </c>
      <c r="D39" s="185">
        <v>178502874.36068463</v>
      </c>
      <c r="E39" s="186">
        <v>1425574.4258249998</v>
      </c>
      <c r="F39" s="187">
        <v>68774619.860991254</v>
      </c>
      <c r="G39" s="144"/>
      <c r="H39" s="202"/>
    </row>
    <row r="40" spans="2:8">
      <c r="B40" s="184">
        <v>2016</v>
      </c>
      <c r="C40" s="185">
        <v>36503151.497126937</v>
      </c>
      <c r="D40" s="185">
        <v>197420735.00179043</v>
      </c>
      <c r="E40" s="186">
        <v>1520281.92618225</v>
      </c>
      <c r="F40" s="187">
        <v>64150618.277357362</v>
      </c>
      <c r="G40" s="144"/>
      <c r="H40" s="202"/>
    </row>
    <row r="41" spans="2:8" outlineLevel="1">
      <c r="B41" s="192">
        <v>2017</v>
      </c>
      <c r="C41" s="193">
        <v>39269084.724796623</v>
      </c>
      <c r="D41" s="189">
        <v>214931720.15088862</v>
      </c>
      <c r="E41" s="190">
        <v>1593866.6265859422</v>
      </c>
      <c r="F41" s="194">
        <v>57286722.494395837</v>
      </c>
      <c r="G41" s="144"/>
      <c r="H41" s="202"/>
    </row>
    <row r="42" spans="2:8" outlineLevel="1">
      <c r="B42" s="192">
        <v>2018</v>
      </c>
      <c r="C42" s="193">
        <v>52204542.624790214</v>
      </c>
      <c r="D42" s="189">
        <v>226839804.10401535</v>
      </c>
      <c r="E42" s="190">
        <v>1711763.7871012371</v>
      </c>
      <c r="F42" s="194">
        <v>54454961.999660626</v>
      </c>
      <c r="G42" s="144"/>
      <c r="H42" s="202"/>
    </row>
    <row r="43" spans="2:8" outlineLevel="1">
      <c r="B43" s="192">
        <v>2019</v>
      </c>
      <c r="C43" s="193">
        <v>59328549.675965488</v>
      </c>
      <c r="D43" s="189">
        <v>243501830.23756024</v>
      </c>
      <c r="E43" s="190">
        <v>1825763.7915533856</v>
      </c>
      <c r="F43" s="194">
        <v>55994491.830183312</v>
      </c>
      <c r="G43" s="144"/>
      <c r="H43" s="202"/>
    </row>
    <row r="44" spans="2:8" outlineLevel="1">
      <c r="B44" s="192">
        <v>2020</v>
      </c>
      <c r="C44" s="193">
        <v>68670448.908396304</v>
      </c>
      <c r="D44" s="189">
        <v>267154294.78316036</v>
      </c>
      <c r="E44" s="190">
        <v>1960335.434039792</v>
      </c>
      <c r="F44" s="194">
        <v>57372435.010767683</v>
      </c>
      <c r="G44" s="144"/>
      <c r="H44" s="202"/>
    </row>
    <row r="45" spans="2:8" outlineLevel="1">
      <c r="B45" s="192">
        <v>2021</v>
      </c>
      <c r="C45" s="193">
        <v>75929666.738033935</v>
      </c>
      <c r="D45" s="189">
        <v>282860294.22180462</v>
      </c>
      <c r="E45" s="190">
        <v>2062379.7243987885</v>
      </c>
      <c r="F45" s="194">
        <v>58418577.09528318</v>
      </c>
      <c r="G45" s="144"/>
      <c r="H45" s="202"/>
    </row>
    <row r="46" spans="2:8" outlineLevel="1">
      <c r="B46" s="192">
        <v>2022</v>
      </c>
      <c r="C46" s="193">
        <v>80745936.548726097</v>
      </c>
      <c r="D46" s="189">
        <v>294099032.33892381</v>
      </c>
      <c r="E46" s="190">
        <v>2186607.0194131914</v>
      </c>
      <c r="F46" s="194">
        <v>59722196.949478567</v>
      </c>
      <c r="G46" s="144"/>
      <c r="H46" s="202"/>
    </row>
    <row r="47" spans="2:8" outlineLevel="1">
      <c r="B47" s="192">
        <v>2023</v>
      </c>
      <c r="C47" s="193">
        <v>85749910.270343766</v>
      </c>
      <c r="D47" s="189">
        <v>311490817.95427084</v>
      </c>
      <c r="E47" s="190">
        <v>2318734.343881872</v>
      </c>
      <c r="F47" s="194">
        <v>61183774.191840649</v>
      </c>
      <c r="G47" s="144"/>
      <c r="H47" s="202"/>
    </row>
    <row r="48" spans="2:8" outlineLevel="1">
      <c r="B48" s="192">
        <v>2024</v>
      </c>
      <c r="C48" s="193">
        <v>89433881.817635193</v>
      </c>
      <c r="D48" s="189">
        <v>333462346.63025582</v>
      </c>
      <c r="E48" s="190">
        <v>2459291.7924538283</v>
      </c>
      <c r="F48" s="194">
        <v>62688084.21910765</v>
      </c>
      <c r="G48" s="144"/>
      <c r="H48" s="202"/>
    </row>
    <row r="49" spans="2:7" outlineLevel="1">
      <c r="B49" s="192">
        <v>2025</v>
      </c>
      <c r="C49" s="193">
        <v>93154747.852680519</v>
      </c>
      <c r="D49" s="189">
        <v>339878015.46592033</v>
      </c>
      <c r="E49" s="190">
        <v>2608846.7719646115</v>
      </c>
      <c r="F49" s="194">
        <v>64236564.018879473</v>
      </c>
    </row>
    <row r="50" spans="2:7" outlineLevel="1">
      <c r="B50" s="192">
        <v>2026</v>
      </c>
      <c r="C50" s="193">
        <v>100941690.7029638</v>
      </c>
      <c r="D50" s="189">
        <v>346048089.41866612</v>
      </c>
      <c r="E50" s="190">
        <v>2766306.3461833466</v>
      </c>
      <c r="F50" s="194">
        <v>63728085.437756173</v>
      </c>
    </row>
    <row r="51" spans="2:7" outlineLevel="1">
      <c r="B51" s="192">
        <v>2027</v>
      </c>
      <c r="C51" s="193">
        <v>102745344.99559498</v>
      </c>
      <c r="D51" s="189">
        <v>353607736.78314811</v>
      </c>
      <c r="E51" s="190">
        <v>2925264.3429603223</v>
      </c>
      <c r="F51" s="194">
        <v>64635325.696132585</v>
      </c>
    </row>
    <row r="52" spans="2:7" outlineLevel="1">
      <c r="B52" s="192">
        <v>2028</v>
      </c>
      <c r="C52" s="193">
        <v>107416594.83037238</v>
      </c>
      <c r="D52" s="189">
        <v>361016870.21434945</v>
      </c>
      <c r="E52" s="190">
        <v>3093615.2271388914</v>
      </c>
      <c r="F52" s="194">
        <v>66281090.110482119</v>
      </c>
    </row>
    <row r="53" spans="2:7" outlineLevel="1">
      <c r="B53" s="192">
        <v>2029</v>
      </c>
      <c r="C53" s="193">
        <v>112677785.02618757</v>
      </c>
      <c r="D53" s="189">
        <v>368482651.58338028</v>
      </c>
      <c r="E53" s="190">
        <v>3271929.7922185287</v>
      </c>
      <c r="F53" s="194">
        <v>67977525.236567184</v>
      </c>
    </row>
    <row r="54" spans="2:7" outlineLevel="1">
      <c r="B54" s="195">
        <v>2030</v>
      </c>
      <c r="C54" s="196">
        <v>118230899.56804609</v>
      </c>
      <c r="D54" s="197">
        <v>390011957.61557329</v>
      </c>
      <c r="E54" s="198">
        <v>3460814.4518127367</v>
      </c>
      <c r="F54" s="199">
        <v>69726379.366148695</v>
      </c>
    </row>
    <row r="58" spans="2:7">
      <c r="B58" s="176" t="s">
        <v>330</v>
      </c>
    </row>
    <row r="59" spans="2:7">
      <c r="B59" s="177" t="s">
        <v>210</v>
      </c>
      <c r="C59" s="178" t="s">
        <v>320</v>
      </c>
      <c r="D59" s="179" t="s">
        <v>321</v>
      </c>
      <c r="E59" s="179" t="s">
        <v>146</v>
      </c>
      <c r="F59" s="179" t="s">
        <v>322</v>
      </c>
    </row>
    <row r="60" spans="2:7">
      <c r="B60" s="180"/>
      <c r="C60" s="181" t="s">
        <v>323</v>
      </c>
      <c r="D60" s="181" t="s">
        <v>323</v>
      </c>
      <c r="E60" s="181" t="s">
        <v>324</v>
      </c>
      <c r="F60" s="181" t="s">
        <v>325</v>
      </c>
      <c r="G60" s="181" t="s">
        <v>1</v>
      </c>
    </row>
    <row r="61" spans="2:7">
      <c r="B61" s="201" t="s">
        <v>329</v>
      </c>
      <c r="C61" s="183" t="s">
        <v>327</v>
      </c>
      <c r="D61" s="183" t="s">
        <v>327</v>
      </c>
      <c r="E61" s="183" t="s">
        <v>327</v>
      </c>
      <c r="F61" s="183" t="s">
        <v>327</v>
      </c>
      <c r="G61" s="203" t="s">
        <v>327</v>
      </c>
    </row>
    <row r="62" spans="2:7">
      <c r="B62" s="184">
        <v>2015</v>
      </c>
      <c r="C62" s="185">
        <v>0</v>
      </c>
      <c r="D62" s="185">
        <v>-11227466.631896317</v>
      </c>
      <c r="E62" s="186">
        <v>0</v>
      </c>
      <c r="F62" s="187">
        <v>495000</v>
      </c>
      <c r="G62" s="204">
        <v>-10732466.631896317</v>
      </c>
    </row>
    <row r="63" spans="2:7">
      <c r="B63" s="184">
        <v>2016</v>
      </c>
      <c r="C63" s="185">
        <v>0</v>
      </c>
      <c r="D63" s="185">
        <v>-10451745.944804847</v>
      </c>
      <c r="E63" s="186">
        <v>0</v>
      </c>
      <c r="F63" s="187">
        <v>436487.6424356252</v>
      </c>
      <c r="G63" s="204">
        <v>-10015258.302369222</v>
      </c>
    </row>
    <row r="64" spans="2:7" outlineLevel="1">
      <c r="B64" s="192">
        <v>2017</v>
      </c>
      <c r="C64" s="193">
        <v>0</v>
      </c>
      <c r="D64" s="189">
        <v>-11378417.272660404</v>
      </c>
      <c r="E64" s="190">
        <v>0</v>
      </c>
      <c r="F64" s="194">
        <v>448284.31382936239</v>
      </c>
      <c r="G64" s="204">
        <v>-10930132.958831042</v>
      </c>
    </row>
    <row r="65" spans="2:7" outlineLevel="1">
      <c r="B65" s="192">
        <v>2018</v>
      </c>
      <c r="C65" s="193">
        <v>0</v>
      </c>
      <c r="D65" s="189">
        <v>-12181256.709294856</v>
      </c>
      <c r="E65" s="190">
        <v>0</v>
      </c>
      <c r="F65" s="194">
        <v>460398.29273417592</v>
      </c>
      <c r="G65" s="204">
        <v>-11720858.41656068</v>
      </c>
    </row>
    <row r="66" spans="2:7" outlineLevel="1">
      <c r="B66" s="192">
        <v>2019</v>
      </c>
      <c r="C66" s="193">
        <v>0</v>
      </c>
      <c r="D66" s="189">
        <v>-13198875.447615117</v>
      </c>
      <c r="E66" s="190">
        <v>0</v>
      </c>
      <c r="F66" s="194">
        <v>472838.07866176963</v>
      </c>
      <c r="G66" s="204">
        <v>-12726037.368953347</v>
      </c>
    </row>
    <row r="67" spans="2:7" outlineLevel="1">
      <c r="B67" s="192">
        <v>2020</v>
      </c>
      <c r="C67" s="193">
        <v>0</v>
      </c>
      <c r="D67" s="189">
        <v>-14628694.679721802</v>
      </c>
      <c r="E67" s="190">
        <v>0</v>
      </c>
      <c r="F67" s="194">
        <v>485612.39796086401</v>
      </c>
      <c r="G67" s="204">
        <v>-14143082.281760938</v>
      </c>
    </row>
    <row r="68" spans="2:7" outlineLevel="1">
      <c r="B68" s="192">
        <v>2021</v>
      </c>
      <c r="C68" s="193">
        <v>0</v>
      </c>
      <c r="D68" s="189">
        <v>-15576733.92861551</v>
      </c>
      <c r="E68" s="190">
        <v>0</v>
      </c>
      <c r="F68" s="194">
        <v>498730.20985136926</v>
      </c>
      <c r="G68" s="204">
        <v>-15078003.718764141</v>
      </c>
    </row>
    <row r="69" spans="2:7" outlineLevel="1">
      <c r="B69" s="192">
        <v>2022</v>
      </c>
      <c r="C69" s="193">
        <v>0</v>
      </c>
      <c r="D69" s="189">
        <v>-16232009.794315934</v>
      </c>
      <c r="E69" s="190">
        <v>0</v>
      </c>
      <c r="F69" s="194">
        <v>512200.71261859685</v>
      </c>
      <c r="G69" s="204">
        <v>-15719809.081697337</v>
      </c>
    </row>
    <row r="70" spans="2:7" outlineLevel="1">
      <c r="B70" s="192">
        <v>2023</v>
      </c>
      <c r="C70" s="193">
        <v>0</v>
      </c>
      <c r="D70" s="189">
        <v>-17323098.29631722</v>
      </c>
      <c r="E70" s="190">
        <v>0</v>
      </c>
      <c r="F70" s="194">
        <v>526033.34997177124</v>
      </c>
      <c r="G70" s="204">
        <v>-16797064.946345448</v>
      </c>
    </row>
    <row r="71" spans="2:7" outlineLevel="1">
      <c r="B71" s="192">
        <v>2024</v>
      </c>
      <c r="C71" s="193">
        <v>0</v>
      </c>
      <c r="D71" s="189">
        <v>-18719844.804572701</v>
      </c>
      <c r="E71" s="190">
        <v>0</v>
      </c>
      <c r="F71" s="194">
        <v>540237.81757125258</v>
      </c>
      <c r="G71" s="204">
        <v>-18179606.987001449</v>
      </c>
    </row>
    <row r="72" spans="2:7" outlineLevel="1">
      <c r="B72" s="192">
        <v>2025</v>
      </c>
      <c r="C72" s="193">
        <v>0</v>
      </c>
      <c r="D72" s="189">
        <v>-19194568.413322389</v>
      </c>
      <c r="E72" s="190">
        <v>0</v>
      </c>
      <c r="F72" s="194">
        <v>554824.0697286129</v>
      </c>
      <c r="G72" s="204">
        <v>-18639744.343593776</v>
      </c>
    </row>
    <row r="73" spans="2:7" outlineLevel="1">
      <c r="B73" s="192">
        <v>2026</v>
      </c>
      <c r="C73" s="193">
        <v>0</v>
      </c>
      <c r="D73" s="189">
        <v>-19618521.16746074</v>
      </c>
      <c r="E73" s="190">
        <v>0</v>
      </c>
      <c r="F73" s="194">
        <v>569802.32628468424</v>
      </c>
      <c r="G73" s="204">
        <v>-19048718.841176055</v>
      </c>
    </row>
    <row r="74" spans="2:7" outlineLevel="1">
      <c r="B74" s="192">
        <v>2027</v>
      </c>
      <c r="C74" s="193">
        <v>0</v>
      </c>
      <c r="D74" s="189">
        <v>-20115511.891128838</v>
      </c>
      <c r="E74" s="190">
        <v>0</v>
      </c>
      <c r="F74" s="194">
        <v>585183.07966975123</v>
      </c>
      <c r="G74" s="204">
        <v>-19530328.811459087</v>
      </c>
    </row>
    <row r="75" spans="2:7" outlineLevel="1">
      <c r="B75" s="192">
        <v>2028</v>
      </c>
      <c r="C75" s="193">
        <v>0</v>
      </c>
      <c r="D75" s="189">
        <v>-20547573.24270159</v>
      </c>
      <c r="E75" s="190">
        <v>0</v>
      </c>
      <c r="F75" s="194">
        <v>600977.10215101391</v>
      </c>
      <c r="G75" s="204">
        <v>-19946596.140550576</v>
      </c>
    </row>
    <row r="76" spans="2:7" outlineLevel="1">
      <c r="B76" s="192">
        <v>2029</v>
      </c>
      <c r="C76" s="193">
        <v>0</v>
      </c>
      <c r="D76" s="189">
        <v>-21052833.604532599</v>
      </c>
      <c r="E76" s="190">
        <v>0</v>
      </c>
      <c r="F76" s="194">
        <v>617195.45327220857</v>
      </c>
      <c r="G76" s="204">
        <v>-20435638.151260391</v>
      </c>
    </row>
    <row r="77" spans="2:7" outlineLevel="1">
      <c r="B77" s="195">
        <v>2030</v>
      </c>
      <c r="C77" s="196">
        <v>0</v>
      </c>
      <c r="D77" s="197">
        <v>-21883819.521017671</v>
      </c>
      <c r="E77" s="198">
        <v>0</v>
      </c>
      <c r="F77" s="199">
        <v>633849.48749044538</v>
      </c>
      <c r="G77" s="205">
        <v>-21249970.033527225</v>
      </c>
    </row>
  </sheetData>
  <conditionalFormatting sqref="D5">
    <cfRule type="cellIs" dxfId="31" priority="1" stopIfTrue="1" operator="notEqual">
      <formula>"ok"</formula>
    </cfRule>
    <cfRule type="cellIs" dxfId="30" priority="2" stopIfTrue="1" operator="equal">
      <formula>"ok"</formula>
    </cfRule>
  </conditionalFormatting>
  <printOptions horizontalCentered="1" gridLines="1"/>
  <pageMargins left="0.24" right="0.2" top="0.38" bottom="0.37" header="0.25" footer="0.17"/>
  <pageSetup scale="95" orientation="landscape" r:id="rId1"/>
  <headerFooter alignWithMargins="0">
    <oddFooter>&amp;F</oddFooter>
  </headerFooter>
</worksheet>
</file>

<file path=xl/worksheets/sheet40.xml><?xml version="1.0" encoding="utf-8"?>
<worksheet xmlns="http://schemas.openxmlformats.org/spreadsheetml/2006/main" xmlns:r="http://schemas.openxmlformats.org/officeDocument/2006/relationships">
  <sheetPr>
    <pageSetUpPr fitToPage="1"/>
  </sheetPr>
  <dimension ref="A1:CU813"/>
  <sheetViews>
    <sheetView topLeftCell="A15" zoomScale="40" zoomScaleNormal="40"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8" style="371" bestFit="1" customWidth="1"/>
    <col min="10" max="11" width="17.875" style="371" customWidth="1"/>
    <col min="12" max="12" width="10.25" style="371" customWidth="1" outlineLevel="1"/>
    <col min="13" max="13" width="16.25" style="371" customWidth="1" outlineLevel="1"/>
    <col min="14" max="14" width="17.75" style="371" customWidth="1" outlineLevel="1"/>
    <col min="15" max="15" width="17.8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3" width="23.75" style="371" customWidth="1"/>
    <col min="24" max="24" width="12.75" style="371" customWidth="1"/>
    <col min="25" max="25" width="10.25" style="371" customWidth="1"/>
    <col min="26" max="26" width="9.875" style="371" customWidth="1"/>
    <col min="27" max="27" width="9.125" style="371" bestFit="1" customWidth="1"/>
    <col min="28" max="28" width="10.25" style="371" customWidth="1"/>
    <col min="29" max="29" width="17.75" style="371" customWidth="1"/>
    <col min="30" max="30" width="16.5" style="371" customWidth="1"/>
    <col min="31" max="31" width="14.25" style="371" customWidth="1"/>
    <col min="32" max="32" width="14.875" style="371" customWidth="1"/>
    <col min="33" max="33" width="18.25" style="371" customWidth="1"/>
    <col min="34" max="34" width="11.75" style="371" customWidth="1"/>
    <col min="35" max="35" width="17.375" style="371" customWidth="1"/>
    <col min="36" max="36" width="12.125" style="206" customWidth="1"/>
    <col min="37" max="37" width="18" style="206" customWidth="1"/>
    <col min="38" max="38" width="17.25" style="206" customWidth="1"/>
    <col min="39" max="39" width="19.125" style="206" customWidth="1"/>
    <col min="40" max="16384" width="8.75" style="206"/>
  </cols>
  <sheetData>
    <row r="1" spans="1:99">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9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99">
      <c r="I4" s="206"/>
      <c r="J4" s="206"/>
      <c r="K4" s="206"/>
      <c r="P4"/>
      <c r="Q4" s="426"/>
      <c r="R4" s="113"/>
      <c r="U4" s="206"/>
      <c r="V4" s="206"/>
      <c r="W4" s="206"/>
      <c r="X4" s="206"/>
    </row>
    <row r="5" spans="1:99">
      <c r="I5" s="206"/>
      <c r="J5" s="206"/>
      <c r="K5" s="206"/>
      <c r="P5"/>
      <c r="Q5" s="426"/>
      <c r="R5" s="113"/>
      <c r="U5" s="206"/>
      <c r="V5" s="206"/>
      <c r="W5" s="206"/>
      <c r="X5" s="206"/>
    </row>
    <row r="6" spans="1:99" ht="20.25">
      <c r="I6" s="206"/>
      <c r="J6" s="206"/>
      <c r="K6" s="206"/>
      <c r="P6"/>
      <c r="Q6" s="426"/>
      <c r="R6" s="113"/>
      <c r="U6" s="1341" t="s">
        <v>1082</v>
      </c>
      <c r="V6" s="206"/>
      <c r="W6" s="206"/>
      <c r="X6" s="206"/>
    </row>
    <row r="7" spans="1:99">
      <c r="I7" s="206"/>
      <c r="J7" s="206"/>
      <c r="K7" s="206"/>
      <c r="P7"/>
      <c r="Q7" s="426"/>
      <c r="R7" s="113"/>
      <c r="U7" s="206"/>
      <c r="V7" s="206"/>
      <c r="W7" s="206"/>
      <c r="X7" s="206"/>
    </row>
    <row r="8" spans="1:99">
      <c r="I8" s="206"/>
      <c r="J8" s="206"/>
      <c r="K8" s="206"/>
      <c r="P8"/>
      <c r="Q8" s="426"/>
      <c r="R8" s="113"/>
      <c r="U8" s="1093" t="s">
        <v>914</v>
      </c>
      <c r="V8" s="996" t="s">
        <v>1083</v>
      </c>
      <c r="W8" s="392"/>
      <c r="X8" s="393"/>
    </row>
    <row r="9" spans="1:99">
      <c r="I9" s="206"/>
      <c r="J9" s="206"/>
      <c r="K9" s="206"/>
      <c r="P9"/>
      <c r="Q9" s="426"/>
      <c r="R9" s="113"/>
      <c r="U9" s="1094" t="s">
        <v>915</v>
      </c>
      <c r="V9" s="1166">
        <v>41540</v>
      </c>
      <c r="W9" s="1167"/>
      <c r="X9" s="1000"/>
    </row>
    <row r="10" spans="1:99">
      <c r="I10" s="206"/>
      <c r="J10" s="206"/>
      <c r="K10" s="206"/>
      <c r="P10" s="838" t="s">
        <v>674</v>
      </c>
      <c r="Q10" s="838" t="s">
        <v>675</v>
      </c>
      <c r="R10" s="838" t="s">
        <v>916</v>
      </c>
      <c r="U10" s="1096" t="s">
        <v>430</v>
      </c>
      <c r="V10" s="1393" t="s">
        <v>1084</v>
      </c>
      <c r="W10" s="416"/>
      <c r="X10" s="1002"/>
    </row>
    <row r="11" spans="1:99" ht="15.75" customHeight="1">
      <c r="I11" s="206"/>
      <c r="J11" s="206"/>
      <c r="K11" s="206"/>
      <c r="P11" t="s">
        <v>677</v>
      </c>
      <c r="Q11" s="426" t="s">
        <v>678</v>
      </c>
      <c r="R11" s="144">
        <v>94.972789115646265</v>
      </c>
      <c r="U11" s="997" t="s">
        <v>735</v>
      </c>
      <c r="V11" s="1356" t="s">
        <v>1085</v>
      </c>
      <c r="W11" s="1356"/>
      <c r="X11" s="1357"/>
    </row>
    <row r="12" spans="1:99">
      <c r="I12" s="206"/>
      <c r="J12" s="206"/>
      <c r="K12" s="206"/>
      <c r="P12" t="s">
        <v>680</v>
      </c>
      <c r="Q12" s="426" t="s">
        <v>681</v>
      </c>
      <c r="R12" s="144">
        <v>70.943067824834955</v>
      </c>
      <c r="U12" s="997"/>
      <c r="V12" s="1358"/>
      <c r="W12" s="1358"/>
      <c r="X12" s="1359"/>
    </row>
    <row r="13" spans="1:99">
      <c r="I13" s="206"/>
      <c r="J13" s="206"/>
      <c r="K13" s="206"/>
      <c r="P13" t="s">
        <v>683</v>
      </c>
      <c r="Q13" s="426" t="s">
        <v>684</v>
      </c>
      <c r="R13" s="144">
        <v>95.362389408915121</v>
      </c>
      <c r="U13" s="997"/>
      <c r="V13" s="1358"/>
      <c r="W13" s="1358"/>
      <c r="X13" s="1359"/>
    </row>
    <row r="14" spans="1:99">
      <c r="I14" s="206"/>
      <c r="J14" s="206"/>
      <c r="K14" s="206"/>
      <c r="P14" t="s">
        <v>686</v>
      </c>
      <c r="Q14" s="426" t="s">
        <v>687</v>
      </c>
      <c r="R14" s="144">
        <v>70.943067824834955</v>
      </c>
      <c r="U14" s="1001"/>
      <c r="V14" s="1360"/>
      <c r="W14" s="1360"/>
      <c r="X14" s="1361"/>
    </row>
    <row r="15" spans="1:99"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c r="V15" s="425"/>
      <c r="W15" s="425"/>
      <c r="X15" s="425" t="s">
        <v>924</v>
      </c>
      <c r="Y15" s="371"/>
      <c r="Z15" s="371"/>
      <c r="AA15" s="371"/>
      <c r="AB15" s="371"/>
      <c r="AC15" s="371"/>
      <c r="AD15" s="371"/>
      <c r="AE15" s="371"/>
      <c r="AF15" s="371"/>
      <c r="AG15" s="371"/>
      <c r="AH15" s="371"/>
      <c r="AI15" s="371"/>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row>
    <row r="16" spans="1:99"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75"/>
      <c r="Y16" s="1107" t="s">
        <v>928</v>
      </c>
      <c r="Z16" s="1024"/>
      <c r="AA16" s="1024"/>
      <c r="AB16" s="1025"/>
      <c r="AC16" s="1329" t="s">
        <v>1008</v>
      </c>
      <c r="AD16" s="1330"/>
      <c r="AE16" s="1330"/>
      <c r="AF16" s="1330"/>
      <c r="AG16" s="1331"/>
      <c r="AH16" s="1394" t="s">
        <v>1086</v>
      </c>
      <c r="AI16" s="1395"/>
      <c r="AJ16" s="1017" t="s">
        <v>925</v>
      </c>
      <c r="AK16" s="1018"/>
      <c r="AL16" s="1018"/>
      <c r="AM16" s="1019"/>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row>
    <row r="17" spans="1:99" s="252" customFormat="1" ht="30.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1087</v>
      </c>
      <c r="V17" s="1026" t="s">
        <v>1088</v>
      </c>
      <c r="W17" s="1029" t="s">
        <v>1089</v>
      </c>
      <c r="X17" s="1029" t="s">
        <v>196</v>
      </c>
      <c r="Y17" s="1034" t="s">
        <v>963</v>
      </c>
      <c r="Z17" s="1034" t="s">
        <v>964</v>
      </c>
      <c r="AA17" s="1042" t="s">
        <v>941</v>
      </c>
      <c r="AB17" s="1026" t="s">
        <v>965</v>
      </c>
      <c r="AC17" s="949" t="s">
        <v>1090</v>
      </c>
      <c r="AD17" s="949" t="s">
        <v>1091</v>
      </c>
      <c r="AE17" s="949" t="s">
        <v>1092</v>
      </c>
      <c r="AF17" s="949"/>
      <c r="AG17" s="1396" t="s">
        <v>719</v>
      </c>
      <c r="AH17" s="1027" t="s">
        <v>1093</v>
      </c>
      <c r="AI17" s="1113" t="s">
        <v>1</v>
      </c>
      <c r="AJ17" s="1026" t="s">
        <v>323</v>
      </c>
      <c r="AK17" s="1026" t="s">
        <v>930</v>
      </c>
      <c r="AL17" s="1026" t="s">
        <v>931</v>
      </c>
      <c r="AM17" s="1026" t="s">
        <v>1</v>
      </c>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row>
    <row r="18" spans="1:99"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c r="V18" s="1038"/>
      <c r="W18" s="1039"/>
      <c r="X18" s="1039"/>
      <c r="Y18" s="1041"/>
      <c r="Z18" s="1041"/>
      <c r="AA18" s="1042"/>
      <c r="AB18" s="1397"/>
      <c r="AC18" s="1398"/>
      <c r="AD18" s="1398"/>
      <c r="AE18" s="1398"/>
      <c r="AF18" s="1042"/>
      <c r="AG18" s="1399"/>
      <c r="AH18" s="1400"/>
      <c r="AI18" s="1040"/>
      <c r="AJ18" s="1036"/>
      <c r="AK18" s="1036" t="s">
        <v>943</v>
      </c>
      <c r="AL18" s="1036" t="s">
        <v>944</v>
      </c>
      <c r="AM18" s="103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row>
    <row r="19" spans="1:99"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49" t="s">
        <v>416</v>
      </c>
      <c r="Y19" s="1051" t="s">
        <v>502</v>
      </c>
      <c r="Z19" s="1052" t="s">
        <v>502</v>
      </c>
      <c r="AA19" s="1051" t="s">
        <v>502</v>
      </c>
      <c r="AB19" s="1051" t="s">
        <v>398</v>
      </c>
      <c r="AC19" s="1401" t="s">
        <v>1094</v>
      </c>
      <c r="AD19" s="1401" t="s">
        <v>1094</v>
      </c>
      <c r="AE19" s="1401" t="s">
        <v>1094</v>
      </c>
      <c r="AF19" s="1052"/>
      <c r="AG19" s="1051" t="s">
        <v>398</v>
      </c>
      <c r="AH19" s="1053"/>
      <c r="AI19" s="292" t="s">
        <v>398</v>
      </c>
      <c r="AJ19" s="1047" t="s">
        <v>398</v>
      </c>
      <c r="AK19" s="292" t="s">
        <v>398</v>
      </c>
      <c r="AL19" s="292" t="s">
        <v>398</v>
      </c>
      <c r="AM19" s="292" t="s">
        <v>398</v>
      </c>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row>
    <row r="20" spans="1:99" ht="15.75" customHeight="1">
      <c r="F20" s="232"/>
      <c r="G20" s="1054" t="s">
        <v>949</v>
      </c>
      <c r="H20" s="236"/>
      <c r="I20" s="398"/>
      <c r="J20" s="1055"/>
      <c r="K20" s="1055"/>
      <c r="L20" s="1047"/>
      <c r="M20" s="292"/>
      <c r="N20" s="292"/>
      <c r="O20" s="292"/>
      <c r="P20" s="292"/>
      <c r="Q20" s="292"/>
      <c r="R20" s="292"/>
      <c r="S20" s="292"/>
      <c r="T20" s="292"/>
      <c r="U20" s="1056"/>
      <c r="V20" s="913"/>
      <c r="W20" s="525"/>
      <c r="X20" s="525"/>
      <c r="Y20" s="891"/>
      <c r="Z20" s="1402"/>
      <c r="AA20" s="1119"/>
      <c r="AB20" s="891"/>
      <c r="AC20" s="1218">
        <v>0</v>
      </c>
      <c r="AD20" s="1218">
        <v>0</v>
      </c>
      <c r="AE20" s="1218">
        <v>0</v>
      </c>
      <c r="AF20" s="838"/>
      <c r="AG20" s="891"/>
      <c r="AH20" s="1119"/>
      <c r="AI20" s="891"/>
      <c r="AJ20" s="1047"/>
      <c r="AK20" s="292"/>
      <c r="AL20" s="292"/>
      <c r="AM20" s="29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row>
    <row r="21" spans="1:99" s="144" customFormat="1" ht="15.75" customHeight="1">
      <c r="A21" s="994"/>
      <c r="B21" s="994"/>
      <c r="C21" s="236"/>
      <c r="D21" s="236"/>
      <c r="E21" s="236"/>
      <c r="F21" s="1060"/>
      <c r="G21" s="1061" t="s">
        <v>950</v>
      </c>
      <c r="H21" s="1062"/>
      <c r="I21" s="398"/>
      <c r="J21" s="1063"/>
      <c r="K21" s="1064"/>
      <c r="L21" s="1065">
        <v>0</v>
      </c>
      <c r="M21" s="1066">
        <v>27922000</v>
      </c>
      <c r="N21" s="1066">
        <v>0</v>
      </c>
      <c r="O21" s="1066">
        <v>27922000</v>
      </c>
      <c r="P21" s="1067">
        <v>27922000</v>
      </c>
      <c r="Q21" s="1067">
        <v>20857261.940501478</v>
      </c>
      <c r="R21" s="1067">
        <v>294000</v>
      </c>
      <c r="S21" s="1067">
        <v>218715.80682679077</v>
      </c>
      <c r="T21" s="1067">
        <v>294000</v>
      </c>
      <c r="U21" s="1068">
        <v>294000</v>
      </c>
      <c r="V21" s="1066">
        <v>0</v>
      </c>
      <c r="W21" s="1065">
        <v>0</v>
      </c>
      <c r="X21" s="1065">
        <v>294000</v>
      </c>
      <c r="Y21" s="1066" t="s">
        <v>740</v>
      </c>
      <c r="Z21" s="1069" t="s">
        <v>740</v>
      </c>
      <c r="AA21" s="1066" t="s">
        <v>740</v>
      </c>
      <c r="AB21" s="1069">
        <v>0</v>
      </c>
      <c r="AC21" s="1066"/>
      <c r="AD21" s="1066"/>
      <c r="AE21" s="1066"/>
      <c r="AF21" s="1066">
        <v>0</v>
      </c>
      <c r="AG21" s="1066">
        <v>0</v>
      </c>
      <c r="AH21" s="1066" t="s">
        <v>740</v>
      </c>
      <c r="AI21" s="1066">
        <v>105000</v>
      </c>
      <c r="AJ21" s="1065">
        <v>0</v>
      </c>
      <c r="AK21" s="1066">
        <v>27841000</v>
      </c>
      <c r="AL21" s="1122">
        <v>0</v>
      </c>
      <c r="AM21" s="1122">
        <v>27841000</v>
      </c>
    </row>
    <row r="22" spans="1:9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c r="AB22" s="1073"/>
      <c r="AC22" s="1073"/>
      <c r="AD22" s="1073"/>
      <c r="AE22" s="1073"/>
      <c r="AF22" s="1073"/>
      <c r="AG22" s="1074"/>
      <c r="AH22" s="1073"/>
      <c r="AI22" s="1073"/>
      <c r="AJ22" s="1072"/>
      <c r="AK22" s="1074"/>
      <c r="AL22" s="1073"/>
      <c r="AM22" s="1079"/>
    </row>
    <row r="23" spans="1:9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8"/>
      <c r="AG23" s="1079"/>
      <c r="AH23" s="1078"/>
      <c r="AI23" s="1078"/>
      <c r="AJ23" s="1077"/>
      <c r="AK23" s="1079"/>
      <c r="AL23" s="1078"/>
      <c r="AM23" s="1079"/>
    </row>
    <row r="24" spans="1:9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8"/>
      <c r="AG24" s="1079"/>
      <c r="AH24" s="1078"/>
      <c r="AI24" s="1078"/>
      <c r="AJ24" s="1077"/>
      <c r="AK24" s="1079"/>
      <c r="AL24" s="1078"/>
      <c r="AM24" s="1079"/>
    </row>
    <row r="25" spans="1:9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8"/>
      <c r="AG25" s="1079"/>
      <c r="AH25" s="1078"/>
      <c r="AI25" s="1078"/>
      <c r="AJ25" s="1077"/>
      <c r="AK25" s="1079"/>
      <c r="AL25" s="1078"/>
      <c r="AM25" s="1079"/>
    </row>
    <row r="26" spans="1:9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8"/>
      <c r="AG26" s="1079"/>
      <c r="AH26" s="1078"/>
      <c r="AI26" s="1078"/>
      <c r="AJ26" s="1077"/>
      <c r="AK26" s="1079"/>
      <c r="AL26" s="1078"/>
      <c r="AM26" s="1079"/>
    </row>
    <row r="27" spans="1:9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8"/>
      <c r="AG27" s="1079"/>
      <c r="AH27" s="1078"/>
      <c r="AI27" s="1078"/>
      <c r="AJ27" s="1077"/>
      <c r="AK27" s="1079"/>
      <c r="AL27" s="1078"/>
      <c r="AM27" s="1079"/>
    </row>
    <row r="28" spans="1:9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8"/>
      <c r="AG28" s="1079"/>
      <c r="AH28" s="1078"/>
      <c r="AI28" s="1078"/>
      <c r="AJ28" s="1077"/>
      <c r="AK28" s="1079"/>
      <c r="AL28" s="1078"/>
      <c r="AM28" s="1079"/>
    </row>
    <row r="29" spans="1:9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8"/>
      <c r="AG29" s="1079"/>
      <c r="AH29" s="1078"/>
      <c r="AI29" s="1078"/>
      <c r="AJ29" s="1077"/>
      <c r="AK29" s="1079"/>
      <c r="AL29" s="1078"/>
      <c r="AM29" s="1079"/>
    </row>
    <row r="30" spans="1:9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8"/>
      <c r="AG30" s="1079"/>
      <c r="AH30" s="1078"/>
      <c r="AI30" s="1078"/>
      <c r="AJ30" s="1077"/>
      <c r="AK30" s="1079"/>
      <c r="AL30" s="1078"/>
      <c r="AM30" s="1079"/>
    </row>
    <row r="31" spans="1:9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8"/>
      <c r="AG31" s="1079"/>
      <c r="AH31" s="1078"/>
      <c r="AI31" s="1078"/>
      <c r="AJ31" s="1077"/>
      <c r="AK31" s="1079"/>
      <c r="AL31" s="1078"/>
      <c r="AM31" s="1079"/>
    </row>
    <row r="32" spans="1:9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8"/>
      <c r="AG32" s="1079"/>
      <c r="AH32" s="1078"/>
      <c r="AI32" s="1078"/>
      <c r="AJ32" s="1077"/>
      <c r="AK32" s="1079"/>
      <c r="AL32" s="1078"/>
      <c r="AM32" s="1079"/>
    </row>
    <row r="33" spans="1:39"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8"/>
      <c r="AG33" s="1079"/>
      <c r="AH33" s="1078"/>
      <c r="AI33" s="1078"/>
      <c r="AJ33" s="1077"/>
      <c r="AK33" s="1079"/>
      <c r="AL33" s="1078"/>
      <c r="AM33" s="1079"/>
    </row>
    <row r="34" spans="1:39"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8"/>
      <c r="AG34" s="1079"/>
      <c r="AH34" s="1078"/>
      <c r="AI34" s="1078"/>
      <c r="AJ34" s="1077"/>
      <c r="AK34" s="1079"/>
      <c r="AL34" s="1078"/>
      <c r="AM34" s="1079"/>
    </row>
    <row r="35" spans="1:39"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8"/>
      <c r="AG35" s="1079"/>
      <c r="AH35" s="1078"/>
      <c r="AI35" s="1078"/>
      <c r="AJ35" s="1077"/>
      <c r="AK35" s="1079"/>
      <c r="AL35" s="1078"/>
      <c r="AM35" s="1079"/>
    </row>
    <row r="36" spans="1:39"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8"/>
      <c r="AG36" s="1079"/>
      <c r="AH36" s="1078"/>
      <c r="AI36" s="1078"/>
      <c r="AJ36" s="1077"/>
      <c r="AK36" s="1079"/>
      <c r="AL36" s="1078"/>
      <c r="AM36" s="1079"/>
    </row>
    <row r="37" spans="1:39"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8"/>
      <c r="AG37" s="1079"/>
      <c r="AH37" s="1078"/>
      <c r="AI37" s="1078"/>
      <c r="AJ37" s="1077"/>
      <c r="AK37" s="1079"/>
      <c r="AL37" s="1078"/>
      <c r="AM37" s="1079"/>
    </row>
    <row r="38" spans="1:39"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8"/>
      <c r="AG38" s="1079"/>
      <c r="AH38" s="1078"/>
      <c r="AI38" s="1078"/>
      <c r="AJ38" s="1077"/>
      <c r="AK38" s="1079"/>
      <c r="AL38" s="1078"/>
      <c r="AM38" s="1079"/>
    </row>
    <row r="39" spans="1:39"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8"/>
      <c r="AG39" s="1079"/>
      <c r="AH39" s="1078"/>
      <c r="AI39" s="1078"/>
      <c r="AJ39" s="1077"/>
      <c r="AK39" s="1079"/>
      <c r="AL39" s="1078"/>
      <c r="AM39" s="1079"/>
    </row>
    <row r="40" spans="1:39"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8"/>
      <c r="AG40" s="1079"/>
      <c r="AH40" s="1078"/>
      <c r="AI40" s="1078"/>
      <c r="AJ40" s="1077"/>
      <c r="AK40" s="1079"/>
      <c r="AL40" s="1078"/>
      <c r="AM40" s="1079"/>
    </row>
    <row r="41" spans="1:39"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8"/>
      <c r="AG41" s="1079"/>
      <c r="AH41" s="1078"/>
      <c r="AI41" s="1078"/>
      <c r="AJ41" s="1077"/>
      <c r="AK41" s="1079"/>
      <c r="AL41" s="1078"/>
      <c r="AM41" s="1079"/>
    </row>
    <row r="42" spans="1:39"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8"/>
      <c r="AG42" s="1079"/>
      <c r="AH42" s="1078"/>
      <c r="AI42" s="1078"/>
      <c r="AJ42" s="1077"/>
      <c r="AK42" s="1079"/>
      <c r="AL42" s="1078"/>
      <c r="AM42" s="1079"/>
    </row>
    <row r="43" spans="1:39"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8"/>
      <c r="AG43" s="1079"/>
      <c r="AH43" s="1078"/>
      <c r="AI43" s="1078"/>
      <c r="AJ43" s="1077"/>
      <c r="AK43" s="1079"/>
      <c r="AL43" s="1078"/>
      <c r="AM43" s="1079"/>
    </row>
    <row r="44" spans="1:39"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8"/>
      <c r="AG44" s="1079"/>
      <c r="AH44" s="1078"/>
      <c r="AI44" s="1078"/>
      <c r="AJ44" s="1077"/>
      <c r="AK44" s="1079"/>
      <c r="AL44" s="1078"/>
      <c r="AM44" s="1079"/>
    </row>
    <row r="45" spans="1:39"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8"/>
      <c r="AG45" s="1079"/>
      <c r="AH45" s="1078"/>
      <c r="AI45" s="1078"/>
      <c r="AJ45" s="1077"/>
      <c r="AK45" s="1079"/>
      <c r="AL45" s="1078"/>
      <c r="AM45" s="1079"/>
    </row>
    <row r="46" spans="1:39"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078"/>
      <c r="AD46" s="1078"/>
      <c r="AE46" s="1078"/>
      <c r="AF46" s="1078"/>
      <c r="AG46" s="1079"/>
      <c r="AH46" s="1078"/>
      <c r="AI46" s="1078"/>
      <c r="AJ46" s="1077"/>
      <c r="AK46" s="1079"/>
      <c r="AL46" s="1078"/>
      <c r="AM46" s="1079"/>
    </row>
    <row r="47" spans="1:39"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8"/>
      <c r="AG47" s="1079"/>
      <c r="AH47" s="1078"/>
      <c r="AI47" s="1078"/>
      <c r="AJ47" s="1077"/>
      <c r="AK47" s="1079"/>
      <c r="AL47" s="1078"/>
      <c r="AM47" s="1079"/>
    </row>
    <row r="48" spans="1:39"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8"/>
      <c r="AG48" s="1079"/>
      <c r="AH48" s="1078"/>
      <c r="AI48" s="1078"/>
      <c r="AJ48" s="1077"/>
      <c r="AK48" s="1079"/>
      <c r="AL48" s="1078"/>
      <c r="AM48" s="1079"/>
    </row>
    <row r="49" spans="1:39"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8"/>
      <c r="AG49" s="1079"/>
      <c r="AH49" s="1078"/>
      <c r="AI49" s="1078"/>
      <c r="AJ49" s="1077"/>
      <c r="AK49" s="1079"/>
      <c r="AL49" s="1078"/>
      <c r="AM49" s="1079"/>
    </row>
    <row r="50" spans="1:39"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8"/>
      <c r="AG50" s="1079"/>
      <c r="AH50" s="1078"/>
      <c r="AI50" s="1078"/>
      <c r="AJ50" s="1077"/>
      <c r="AK50" s="1079"/>
      <c r="AL50" s="1078"/>
      <c r="AM50" s="1079"/>
    </row>
    <row r="51" spans="1:39"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8"/>
      <c r="AG51" s="1079"/>
      <c r="AH51" s="1078"/>
      <c r="AI51" s="1078"/>
      <c r="AJ51" s="1077"/>
      <c r="AK51" s="1079"/>
      <c r="AL51" s="1078"/>
      <c r="AM51" s="1079"/>
    </row>
    <row r="52" spans="1:39"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8"/>
      <c r="AG52" s="1079"/>
      <c r="AH52" s="1078"/>
      <c r="AI52" s="1078"/>
      <c r="AJ52" s="1077"/>
      <c r="AK52" s="1079"/>
      <c r="AL52" s="1078"/>
      <c r="AM52" s="1079"/>
    </row>
    <row r="53" spans="1:39"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8"/>
      <c r="AG53" s="1079"/>
      <c r="AH53" s="1078"/>
      <c r="AI53" s="1078"/>
      <c r="AJ53" s="1077"/>
      <c r="AK53" s="1079"/>
      <c r="AL53" s="1078"/>
      <c r="AM53" s="1079"/>
    </row>
    <row r="54" spans="1:39"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8"/>
      <c r="AG54" s="1079"/>
      <c r="AH54" s="1078"/>
      <c r="AI54" s="1078"/>
      <c r="AJ54" s="1077"/>
      <c r="AK54" s="1079"/>
      <c r="AL54" s="1078"/>
      <c r="AM54" s="1079"/>
    </row>
    <row r="55" spans="1:39"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8"/>
      <c r="AG55" s="1079"/>
      <c r="AH55" s="1078"/>
      <c r="AI55" s="1078"/>
      <c r="AJ55" s="1077"/>
      <c r="AK55" s="1079"/>
      <c r="AL55" s="1078"/>
      <c r="AM55" s="1079"/>
    </row>
    <row r="56" spans="1:39"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8"/>
      <c r="AG56" s="1079"/>
      <c r="AH56" s="1078"/>
      <c r="AI56" s="1078"/>
      <c r="AJ56" s="1077"/>
      <c r="AK56" s="1079"/>
      <c r="AL56" s="1078"/>
      <c r="AM56" s="1079"/>
    </row>
    <row r="57" spans="1:39"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8"/>
      <c r="AG57" s="1079"/>
      <c r="AH57" s="1078"/>
      <c r="AI57" s="1078"/>
      <c r="AJ57" s="1077"/>
      <c r="AK57" s="1079"/>
      <c r="AL57" s="1078"/>
      <c r="AM57" s="1079"/>
    </row>
    <row r="58" spans="1:39"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078"/>
      <c r="AD58" s="1078"/>
      <c r="AE58" s="1078"/>
      <c r="AF58" s="1078"/>
      <c r="AG58" s="1079"/>
      <c r="AH58" s="1078"/>
      <c r="AI58" s="1078"/>
      <c r="AJ58" s="1077"/>
      <c r="AK58" s="1079"/>
      <c r="AL58" s="1078"/>
      <c r="AM58" s="1079"/>
    </row>
    <row r="59" spans="1:39"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8"/>
      <c r="AG59" s="1079"/>
      <c r="AH59" s="1078"/>
      <c r="AI59" s="1078"/>
      <c r="AJ59" s="1077"/>
      <c r="AK59" s="1079"/>
      <c r="AL59" s="1078"/>
      <c r="AM59" s="1079"/>
    </row>
    <row r="60" spans="1:39"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8"/>
      <c r="AG60" s="1079"/>
      <c r="AH60" s="1078"/>
      <c r="AI60" s="1078"/>
      <c r="AJ60" s="1077"/>
      <c r="AK60" s="1079"/>
      <c r="AL60" s="1078"/>
      <c r="AM60" s="1079"/>
    </row>
    <row r="61" spans="1:39"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8"/>
      <c r="AG61" s="1079"/>
      <c r="AH61" s="1078"/>
      <c r="AI61" s="1078"/>
      <c r="AJ61" s="1077"/>
      <c r="AK61" s="1079"/>
      <c r="AL61" s="1078"/>
      <c r="AM61" s="1079"/>
    </row>
    <row r="62" spans="1:39"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8"/>
      <c r="AG62" s="1079"/>
      <c r="AH62" s="1078"/>
      <c r="AI62" s="1078"/>
      <c r="AJ62" s="1077"/>
      <c r="AK62" s="1079"/>
      <c r="AL62" s="1078"/>
      <c r="AM62" s="1079"/>
    </row>
    <row r="63" spans="1:39"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8"/>
      <c r="AG63" s="1079"/>
      <c r="AH63" s="1078"/>
      <c r="AI63" s="1078"/>
      <c r="AJ63" s="1077"/>
      <c r="AK63" s="1079"/>
      <c r="AL63" s="1078"/>
      <c r="AM63" s="1079"/>
    </row>
    <row r="64" spans="1:39"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8"/>
      <c r="AG64" s="1079"/>
      <c r="AH64" s="1078"/>
      <c r="AI64" s="1078"/>
      <c r="AJ64" s="1077"/>
      <c r="AK64" s="1079"/>
      <c r="AL64" s="1078"/>
      <c r="AM64" s="1079"/>
    </row>
    <row r="65" spans="1:39"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8"/>
      <c r="AG65" s="1079"/>
      <c r="AH65" s="1078"/>
      <c r="AI65" s="1078"/>
      <c r="AJ65" s="1077"/>
      <c r="AK65" s="1079"/>
      <c r="AL65" s="1078"/>
      <c r="AM65" s="1079"/>
    </row>
    <row r="66" spans="1:39"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8"/>
      <c r="AG66" s="1079"/>
      <c r="AH66" s="1078"/>
      <c r="AI66" s="1078"/>
      <c r="AJ66" s="1077"/>
      <c r="AK66" s="1079"/>
      <c r="AL66" s="1078"/>
      <c r="AM66" s="1079"/>
    </row>
    <row r="67" spans="1:39"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8"/>
      <c r="AG67" s="1079"/>
      <c r="AH67" s="1078"/>
      <c r="AI67" s="1078"/>
      <c r="AJ67" s="1077"/>
      <c r="AK67" s="1079"/>
      <c r="AL67" s="1078"/>
      <c r="AM67" s="1079"/>
    </row>
    <row r="68" spans="1:39"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8"/>
      <c r="AG68" s="1079"/>
      <c r="AH68" s="1078"/>
      <c r="AI68" s="1078"/>
      <c r="AJ68" s="1077"/>
      <c r="AK68" s="1079"/>
      <c r="AL68" s="1078"/>
      <c r="AM68" s="1079"/>
    </row>
    <row r="69" spans="1:39"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8"/>
      <c r="AG69" s="1079"/>
      <c r="AH69" s="1078"/>
      <c r="AI69" s="1078"/>
      <c r="AJ69" s="1077"/>
      <c r="AK69" s="1079"/>
      <c r="AL69" s="1078"/>
      <c r="AM69" s="1079"/>
    </row>
    <row r="70" spans="1:39"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078"/>
      <c r="AD70" s="1078"/>
      <c r="AE70" s="1078"/>
      <c r="AF70" s="1078"/>
      <c r="AG70" s="1079"/>
      <c r="AH70" s="1078"/>
      <c r="AI70" s="1078"/>
      <c r="AJ70" s="1077"/>
      <c r="AK70" s="1079"/>
      <c r="AL70" s="1078"/>
      <c r="AM70" s="1079"/>
    </row>
    <row r="71" spans="1:39"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8"/>
      <c r="AG71" s="1079"/>
      <c r="AH71" s="1078"/>
      <c r="AI71" s="1078"/>
      <c r="AJ71" s="1077"/>
      <c r="AK71" s="1079"/>
      <c r="AL71" s="1078"/>
      <c r="AM71" s="1079"/>
    </row>
    <row r="72" spans="1:39"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8"/>
      <c r="AG72" s="1079"/>
      <c r="AH72" s="1078"/>
      <c r="AI72" s="1078"/>
      <c r="AJ72" s="1077"/>
      <c r="AK72" s="1079"/>
      <c r="AL72" s="1078"/>
      <c r="AM72" s="1079"/>
    </row>
    <row r="73" spans="1:39"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8"/>
      <c r="AG73" s="1079"/>
      <c r="AH73" s="1078"/>
      <c r="AI73" s="1078"/>
      <c r="AJ73" s="1077"/>
      <c r="AK73" s="1079"/>
      <c r="AL73" s="1078"/>
      <c r="AM73" s="1079"/>
    </row>
    <row r="74" spans="1:39"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8"/>
      <c r="AG74" s="1079"/>
      <c r="AH74" s="1078"/>
      <c r="AI74" s="1078"/>
      <c r="AJ74" s="1077"/>
      <c r="AK74" s="1079"/>
      <c r="AL74" s="1078"/>
      <c r="AM74" s="1079"/>
    </row>
    <row r="75" spans="1:39"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8"/>
      <c r="AG75" s="1079"/>
      <c r="AH75" s="1078"/>
      <c r="AI75" s="1078"/>
      <c r="AJ75" s="1077"/>
      <c r="AK75" s="1079"/>
      <c r="AL75" s="1078"/>
      <c r="AM75" s="1079"/>
    </row>
    <row r="76" spans="1:39"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8"/>
      <c r="AG76" s="1079"/>
      <c r="AH76" s="1078"/>
      <c r="AI76" s="1078"/>
      <c r="AJ76" s="1077"/>
      <c r="AK76" s="1079"/>
      <c r="AL76" s="1078"/>
      <c r="AM76" s="1079"/>
    </row>
    <row r="77" spans="1:39"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8"/>
      <c r="AG77" s="1079"/>
      <c r="AH77" s="1078"/>
      <c r="AI77" s="1078"/>
      <c r="AJ77" s="1077"/>
      <c r="AK77" s="1079"/>
      <c r="AL77" s="1078"/>
      <c r="AM77" s="1079"/>
    </row>
    <row r="78" spans="1:39"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8"/>
      <c r="AG78" s="1079"/>
      <c r="AH78" s="1078"/>
      <c r="AI78" s="1078"/>
      <c r="AJ78" s="1077"/>
      <c r="AK78" s="1079"/>
      <c r="AL78" s="1078"/>
      <c r="AM78" s="1079"/>
    </row>
    <row r="79" spans="1:39"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8"/>
      <c r="AG79" s="1079"/>
      <c r="AH79" s="1078"/>
      <c r="AI79" s="1078"/>
      <c r="AJ79" s="1077"/>
      <c r="AK79" s="1079"/>
      <c r="AL79" s="1078"/>
      <c r="AM79" s="1079"/>
    </row>
    <row r="80" spans="1:39"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8"/>
      <c r="AG80" s="1079"/>
      <c r="AH80" s="1078"/>
      <c r="AI80" s="1078"/>
      <c r="AJ80" s="1077"/>
      <c r="AK80" s="1079"/>
      <c r="AL80" s="1078"/>
      <c r="AM80" s="1079"/>
    </row>
    <row r="81" spans="1:39"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8"/>
      <c r="AG81" s="1079"/>
      <c r="AH81" s="1078"/>
      <c r="AI81" s="1078"/>
      <c r="AJ81" s="1077"/>
      <c r="AK81" s="1079"/>
      <c r="AL81" s="1078"/>
      <c r="AM81" s="1079"/>
    </row>
    <row r="82" spans="1:39"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078"/>
      <c r="AD82" s="1078"/>
      <c r="AE82" s="1078"/>
      <c r="AF82" s="1078"/>
      <c r="AG82" s="1079"/>
      <c r="AH82" s="1078"/>
      <c r="AI82" s="1078"/>
      <c r="AJ82" s="1077"/>
      <c r="AK82" s="1079"/>
      <c r="AL82" s="1078"/>
      <c r="AM82" s="1079"/>
    </row>
    <row r="83" spans="1:39"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8"/>
      <c r="AG83" s="1079"/>
      <c r="AH83" s="1078"/>
      <c r="AI83" s="1078"/>
      <c r="AJ83" s="1077"/>
      <c r="AK83" s="1079"/>
      <c r="AL83" s="1078"/>
      <c r="AM83" s="1079"/>
    </row>
    <row r="84" spans="1:39"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8"/>
      <c r="AG84" s="1079"/>
      <c r="AH84" s="1078"/>
      <c r="AI84" s="1078"/>
      <c r="AJ84" s="1077"/>
      <c r="AK84" s="1079"/>
      <c r="AL84" s="1078"/>
      <c r="AM84" s="1079"/>
    </row>
    <row r="85" spans="1:39"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8"/>
      <c r="AG85" s="1079"/>
      <c r="AH85" s="1078"/>
      <c r="AI85" s="1078"/>
      <c r="AJ85" s="1077"/>
      <c r="AK85" s="1079"/>
      <c r="AL85" s="1078"/>
      <c r="AM85" s="1079"/>
    </row>
    <row r="86" spans="1:39"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8"/>
      <c r="AG86" s="1079"/>
      <c r="AH86" s="1078"/>
      <c r="AI86" s="1078"/>
      <c r="AJ86" s="1077"/>
      <c r="AK86" s="1079"/>
      <c r="AL86" s="1078"/>
      <c r="AM86" s="1079"/>
    </row>
    <row r="87" spans="1:39"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8"/>
      <c r="AG87" s="1079"/>
      <c r="AH87" s="1078"/>
      <c r="AI87" s="1078"/>
      <c r="AJ87" s="1077"/>
      <c r="AK87" s="1079"/>
      <c r="AL87" s="1078"/>
      <c r="AM87" s="1079"/>
    </row>
    <row r="88" spans="1:39"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8"/>
      <c r="AG88" s="1079"/>
      <c r="AH88" s="1078"/>
      <c r="AI88" s="1078"/>
      <c r="AJ88" s="1077"/>
      <c r="AK88" s="1079"/>
      <c r="AL88" s="1078"/>
      <c r="AM88" s="1079"/>
    </row>
    <row r="89" spans="1:39"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8"/>
      <c r="AG89" s="1079"/>
      <c r="AH89" s="1078"/>
      <c r="AI89" s="1078"/>
      <c r="AJ89" s="1077"/>
      <c r="AK89" s="1079"/>
      <c r="AL89" s="1078"/>
      <c r="AM89" s="1079"/>
    </row>
    <row r="90" spans="1:39"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8"/>
      <c r="AG90" s="1079"/>
      <c r="AH90" s="1078"/>
      <c r="AI90" s="1078"/>
      <c r="AJ90" s="1077"/>
      <c r="AK90" s="1079"/>
      <c r="AL90" s="1078"/>
      <c r="AM90" s="1079"/>
    </row>
    <row r="91" spans="1:39"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8"/>
      <c r="AG91" s="1079"/>
      <c r="AH91" s="1078"/>
      <c r="AI91" s="1078"/>
      <c r="AJ91" s="1077"/>
      <c r="AK91" s="1079"/>
      <c r="AL91" s="1078"/>
      <c r="AM91" s="1079"/>
    </row>
    <row r="92" spans="1:39"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8"/>
      <c r="AG92" s="1079"/>
      <c r="AH92" s="1078"/>
      <c r="AI92" s="1078"/>
      <c r="AJ92" s="1077"/>
      <c r="AK92" s="1079"/>
      <c r="AL92" s="1078"/>
      <c r="AM92" s="1079"/>
    </row>
    <row r="93" spans="1:39"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8"/>
      <c r="AG93" s="1079"/>
      <c r="AH93" s="1078"/>
      <c r="AI93" s="1078"/>
      <c r="AJ93" s="1077"/>
      <c r="AK93" s="1079"/>
      <c r="AL93" s="1078"/>
      <c r="AM93" s="1079"/>
    </row>
    <row r="94" spans="1:39"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078"/>
      <c r="AD94" s="1078"/>
      <c r="AE94" s="1078"/>
      <c r="AF94" s="1078"/>
      <c r="AG94" s="1079"/>
      <c r="AH94" s="1078"/>
      <c r="AI94" s="1078"/>
      <c r="AJ94" s="1077"/>
      <c r="AK94" s="1079"/>
      <c r="AL94" s="1078"/>
      <c r="AM94" s="1079"/>
    </row>
    <row r="95" spans="1:39"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8"/>
      <c r="AG95" s="1079"/>
      <c r="AH95" s="1078"/>
      <c r="AI95" s="1078"/>
      <c r="AJ95" s="1077"/>
      <c r="AK95" s="1079"/>
      <c r="AL95" s="1078"/>
      <c r="AM95" s="1079"/>
    </row>
    <row r="96" spans="1:39"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8"/>
      <c r="AG96" s="1079"/>
      <c r="AH96" s="1078"/>
      <c r="AI96" s="1078"/>
      <c r="AJ96" s="1077"/>
      <c r="AK96" s="1079"/>
      <c r="AL96" s="1078"/>
      <c r="AM96" s="1079"/>
    </row>
    <row r="97" spans="1:39"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8"/>
      <c r="AG97" s="1079"/>
      <c r="AH97" s="1078"/>
      <c r="AI97" s="1078"/>
      <c r="AJ97" s="1077"/>
      <c r="AK97" s="1079"/>
      <c r="AL97" s="1078"/>
      <c r="AM97" s="1079"/>
    </row>
    <row r="98" spans="1:39"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8"/>
      <c r="AG98" s="1079"/>
      <c r="AH98" s="1078"/>
      <c r="AI98" s="1078"/>
      <c r="AJ98" s="1077"/>
      <c r="AK98" s="1079"/>
      <c r="AL98" s="1078"/>
      <c r="AM98" s="1079"/>
    </row>
    <row r="99" spans="1:39"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8"/>
      <c r="AG99" s="1079"/>
      <c r="AH99" s="1078"/>
      <c r="AI99" s="1078"/>
      <c r="AJ99" s="1077"/>
      <c r="AK99" s="1079"/>
      <c r="AL99" s="1078"/>
      <c r="AM99" s="1079"/>
    </row>
    <row r="100" spans="1:39"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8"/>
      <c r="AG100" s="1079"/>
      <c r="AH100" s="1078"/>
      <c r="AI100" s="1078"/>
      <c r="AJ100" s="1077"/>
      <c r="AK100" s="1079"/>
      <c r="AL100" s="1078"/>
      <c r="AM100" s="1079"/>
    </row>
    <row r="101" spans="1:39"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8"/>
      <c r="AG101" s="1079"/>
      <c r="AH101" s="1078"/>
      <c r="AI101" s="1078"/>
      <c r="AJ101" s="1077"/>
      <c r="AK101" s="1079"/>
      <c r="AL101" s="1078"/>
      <c r="AM101" s="1079"/>
    </row>
    <row r="102" spans="1:39"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8"/>
      <c r="AG102" s="1079"/>
      <c r="AH102" s="1078"/>
      <c r="AI102" s="1078"/>
      <c r="AJ102" s="1077"/>
      <c r="AK102" s="1079"/>
      <c r="AL102" s="1078"/>
      <c r="AM102" s="1079"/>
    </row>
    <row r="103" spans="1:39"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8"/>
      <c r="AG103" s="1079"/>
      <c r="AH103" s="1078"/>
      <c r="AI103" s="1078"/>
      <c r="AJ103" s="1077"/>
      <c r="AK103" s="1079"/>
      <c r="AL103" s="1078"/>
      <c r="AM103" s="1079"/>
    </row>
    <row r="104" spans="1:39"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8"/>
      <c r="AG104" s="1079"/>
      <c r="AH104" s="1078"/>
      <c r="AI104" s="1078"/>
      <c r="AJ104" s="1077"/>
      <c r="AK104" s="1079"/>
      <c r="AL104" s="1078"/>
      <c r="AM104" s="1079"/>
    </row>
    <row r="105" spans="1:39"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8"/>
      <c r="AC105" s="1078"/>
      <c r="AD105" s="1078"/>
      <c r="AE105" s="1078"/>
      <c r="AF105" s="1078"/>
      <c r="AG105" s="1079"/>
      <c r="AH105" s="1078"/>
      <c r="AI105" s="1078"/>
      <c r="AJ105" s="1077"/>
      <c r="AK105" s="1079"/>
      <c r="AL105" s="1078"/>
      <c r="AM105" s="1079"/>
    </row>
    <row r="106" spans="1:39"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8"/>
      <c r="AG106" s="1079"/>
      <c r="AH106" s="1078"/>
      <c r="AI106" s="1078"/>
      <c r="AJ106" s="1077"/>
      <c r="AK106" s="1079"/>
      <c r="AL106" s="1078"/>
      <c r="AM106" s="1079"/>
    </row>
    <row r="107" spans="1:39"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8"/>
      <c r="AG107" s="1079"/>
      <c r="AH107" s="1078"/>
      <c r="AI107" s="1078"/>
      <c r="AJ107" s="1077"/>
      <c r="AK107" s="1079"/>
      <c r="AL107" s="1078"/>
      <c r="AM107" s="1079"/>
    </row>
    <row r="108" spans="1:39"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8"/>
      <c r="AG108" s="1079"/>
      <c r="AH108" s="1078"/>
      <c r="AI108" s="1078"/>
      <c r="AJ108" s="1077"/>
      <c r="AK108" s="1079"/>
      <c r="AL108" s="1078"/>
      <c r="AM108" s="1079"/>
    </row>
    <row r="109" spans="1:39"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8"/>
      <c r="AG109" s="1079"/>
      <c r="AH109" s="1078"/>
      <c r="AI109" s="1078"/>
      <c r="AJ109" s="1077"/>
      <c r="AK109" s="1079"/>
      <c r="AL109" s="1078"/>
      <c r="AM109" s="1079"/>
    </row>
    <row r="110" spans="1:39"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8"/>
      <c r="AG110" s="1079"/>
      <c r="AH110" s="1078"/>
      <c r="AI110" s="1078"/>
      <c r="AJ110" s="1077"/>
      <c r="AK110" s="1079"/>
      <c r="AL110" s="1078"/>
      <c r="AM110" s="1079"/>
    </row>
    <row r="111" spans="1:39"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8"/>
      <c r="AG111" s="1079"/>
      <c r="AH111" s="1078"/>
      <c r="AI111" s="1078"/>
      <c r="AJ111" s="1077"/>
      <c r="AK111" s="1079"/>
      <c r="AL111" s="1078"/>
      <c r="AM111" s="1079"/>
    </row>
    <row r="112" spans="1:39"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8"/>
      <c r="AG112" s="1079"/>
      <c r="AH112" s="1078"/>
      <c r="AI112" s="1078"/>
      <c r="AJ112" s="1077"/>
      <c r="AK112" s="1079"/>
      <c r="AL112" s="1078"/>
      <c r="AM112" s="1079"/>
    </row>
    <row r="113" spans="1:39"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8"/>
      <c r="AG113" s="1079"/>
      <c r="AH113" s="1078"/>
      <c r="AI113" s="1078"/>
      <c r="AJ113" s="1077"/>
      <c r="AK113" s="1079"/>
      <c r="AL113" s="1078"/>
      <c r="AM113" s="1079"/>
    </row>
    <row r="114" spans="1:39"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8"/>
      <c r="AG114" s="1079"/>
      <c r="AH114" s="1078"/>
      <c r="AI114" s="1078"/>
      <c r="AJ114" s="1077"/>
      <c r="AK114" s="1079"/>
      <c r="AL114" s="1078"/>
      <c r="AM114" s="1079"/>
    </row>
    <row r="115" spans="1:39"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8"/>
      <c r="AG115" s="1079"/>
      <c r="AH115" s="1078"/>
      <c r="AI115" s="1078"/>
      <c r="AJ115" s="1077"/>
      <c r="AK115" s="1079"/>
      <c r="AL115" s="1078"/>
      <c r="AM115" s="1079"/>
    </row>
    <row r="116" spans="1:39"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078"/>
      <c r="AD116" s="1078"/>
      <c r="AE116" s="1078"/>
      <c r="AF116" s="1078"/>
      <c r="AG116" s="1079"/>
      <c r="AH116" s="1078"/>
      <c r="AI116" s="1078"/>
      <c r="AJ116" s="1077"/>
      <c r="AK116" s="1079"/>
      <c r="AL116" s="1078"/>
      <c r="AM116" s="1079"/>
    </row>
    <row r="117" spans="1:39"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8"/>
      <c r="AG117" s="1079"/>
      <c r="AH117" s="1078"/>
      <c r="AI117" s="1078"/>
      <c r="AJ117" s="1077"/>
      <c r="AK117" s="1079"/>
      <c r="AL117" s="1078"/>
      <c r="AM117" s="1079"/>
    </row>
    <row r="118" spans="1:39"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8"/>
      <c r="AG118" s="1079"/>
      <c r="AH118" s="1078"/>
      <c r="AI118" s="1078"/>
      <c r="AJ118" s="1077"/>
      <c r="AK118" s="1079"/>
      <c r="AL118" s="1078"/>
      <c r="AM118" s="1079"/>
    </row>
    <row r="119" spans="1:39"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8"/>
      <c r="AG119" s="1079"/>
      <c r="AH119" s="1078"/>
      <c r="AI119" s="1078"/>
      <c r="AJ119" s="1077"/>
      <c r="AK119" s="1079"/>
      <c r="AL119" s="1078"/>
      <c r="AM119" s="1079"/>
    </row>
    <row r="120" spans="1:39"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8"/>
      <c r="AG120" s="1079"/>
      <c r="AH120" s="1078"/>
      <c r="AI120" s="1078"/>
      <c r="AJ120" s="1077"/>
      <c r="AK120" s="1079"/>
      <c r="AL120" s="1078"/>
      <c r="AM120" s="1079"/>
    </row>
    <row r="121" spans="1:39"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8"/>
      <c r="AG121" s="1079"/>
      <c r="AH121" s="1078"/>
      <c r="AI121" s="1078"/>
      <c r="AJ121" s="1077"/>
      <c r="AK121" s="1079"/>
      <c r="AL121" s="1078"/>
      <c r="AM121" s="1079"/>
    </row>
    <row r="122" spans="1:39"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8"/>
      <c r="AG122" s="1079"/>
      <c r="AH122" s="1078"/>
      <c r="AI122" s="1078"/>
      <c r="AJ122" s="1077"/>
      <c r="AK122" s="1079"/>
      <c r="AL122" s="1078"/>
      <c r="AM122" s="1079"/>
    </row>
    <row r="123" spans="1:39"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8"/>
      <c r="AG123" s="1079"/>
      <c r="AH123" s="1078"/>
      <c r="AI123" s="1078"/>
      <c r="AJ123" s="1077"/>
      <c r="AK123" s="1079"/>
      <c r="AL123" s="1078"/>
      <c r="AM123" s="1079"/>
    </row>
    <row r="124" spans="1:39"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8"/>
      <c r="AG124" s="1079"/>
      <c r="AH124" s="1078"/>
      <c r="AI124" s="1078"/>
      <c r="AJ124" s="1077"/>
      <c r="AK124" s="1079"/>
      <c r="AL124" s="1078"/>
      <c r="AM124" s="1079"/>
    </row>
    <row r="125" spans="1:39"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8"/>
      <c r="AG125" s="1079"/>
      <c r="AH125" s="1078"/>
      <c r="AI125" s="1078"/>
      <c r="AJ125" s="1077"/>
      <c r="AK125" s="1079"/>
      <c r="AL125" s="1078"/>
      <c r="AM125" s="1079"/>
    </row>
    <row r="126" spans="1:39"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8"/>
      <c r="AG126" s="1079"/>
      <c r="AH126" s="1078"/>
      <c r="AI126" s="1078"/>
      <c r="AJ126" s="1077"/>
      <c r="AK126" s="1079"/>
      <c r="AL126" s="1078"/>
      <c r="AM126" s="1079"/>
    </row>
    <row r="127" spans="1:39"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8"/>
      <c r="AG127" s="1079"/>
      <c r="AH127" s="1078"/>
      <c r="AI127" s="1078"/>
      <c r="AJ127" s="1077"/>
      <c r="AK127" s="1079"/>
      <c r="AL127" s="1078"/>
      <c r="AM127" s="1079"/>
    </row>
    <row r="128" spans="1:39"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078"/>
      <c r="AD128" s="1078"/>
      <c r="AE128" s="1078"/>
      <c r="AF128" s="1078"/>
      <c r="AG128" s="1079"/>
      <c r="AH128" s="1078"/>
      <c r="AI128" s="1078"/>
      <c r="AJ128" s="1077"/>
      <c r="AK128" s="1079"/>
      <c r="AL128" s="1078"/>
      <c r="AM128" s="1079"/>
    </row>
    <row r="129" spans="1:39"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8"/>
      <c r="AG129" s="1079"/>
      <c r="AH129" s="1078"/>
      <c r="AI129" s="1078"/>
      <c r="AJ129" s="1077"/>
      <c r="AK129" s="1079"/>
      <c r="AL129" s="1078"/>
      <c r="AM129" s="1079"/>
    </row>
    <row r="130" spans="1:39"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8"/>
      <c r="AG130" s="1079"/>
      <c r="AH130" s="1078"/>
      <c r="AI130" s="1078"/>
      <c r="AJ130" s="1077"/>
      <c r="AK130" s="1079"/>
      <c r="AL130" s="1078"/>
      <c r="AM130" s="1079"/>
    </row>
    <row r="131" spans="1:39"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8"/>
      <c r="AG131" s="1079"/>
      <c r="AH131" s="1078"/>
      <c r="AI131" s="1078"/>
      <c r="AJ131" s="1077"/>
      <c r="AK131" s="1079"/>
      <c r="AL131" s="1078"/>
      <c r="AM131" s="1079"/>
    </row>
    <row r="132" spans="1:39"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8"/>
      <c r="AG132" s="1079"/>
      <c r="AH132" s="1078"/>
      <c r="AI132" s="1078"/>
      <c r="AJ132" s="1077"/>
      <c r="AK132" s="1079"/>
      <c r="AL132" s="1078"/>
      <c r="AM132" s="1079"/>
    </row>
    <row r="133" spans="1:39"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8"/>
      <c r="AG133" s="1079"/>
      <c r="AH133" s="1078"/>
      <c r="AI133" s="1078"/>
      <c r="AJ133" s="1077"/>
      <c r="AK133" s="1079"/>
      <c r="AL133" s="1078"/>
      <c r="AM133" s="1079"/>
    </row>
    <row r="134" spans="1:39"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8"/>
      <c r="AG134" s="1079"/>
      <c r="AH134" s="1078"/>
      <c r="AI134" s="1078"/>
      <c r="AJ134" s="1077"/>
      <c r="AK134" s="1079"/>
      <c r="AL134" s="1078"/>
      <c r="AM134" s="1079"/>
    </row>
    <row r="135" spans="1:39"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8"/>
      <c r="AG135" s="1079"/>
      <c r="AH135" s="1078"/>
      <c r="AI135" s="1078"/>
      <c r="AJ135" s="1077"/>
      <c r="AK135" s="1079"/>
      <c r="AL135" s="1078"/>
      <c r="AM135" s="1079"/>
    </row>
    <row r="136" spans="1:39"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8"/>
      <c r="AG136" s="1079"/>
      <c r="AH136" s="1078"/>
      <c r="AI136" s="1078"/>
      <c r="AJ136" s="1077"/>
      <c r="AK136" s="1079"/>
      <c r="AL136" s="1078"/>
      <c r="AM136" s="1079"/>
    </row>
    <row r="137" spans="1:39"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8"/>
      <c r="AG137" s="1079"/>
      <c r="AH137" s="1078"/>
      <c r="AI137" s="1078"/>
      <c r="AJ137" s="1077"/>
      <c r="AK137" s="1079"/>
      <c r="AL137" s="1078"/>
      <c r="AM137" s="1079"/>
    </row>
    <row r="138" spans="1:39"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8"/>
      <c r="AG138" s="1079"/>
      <c r="AH138" s="1078"/>
      <c r="AI138" s="1078"/>
      <c r="AJ138" s="1077"/>
      <c r="AK138" s="1079"/>
      <c r="AL138" s="1078"/>
      <c r="AM138" s="1079"/>
    </row>
    <row r="139" spans="1:39"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8"/>
      <c r="AG139" s="1079"/>
      <c r="AH139" s="1078"/>
      <c r="AI139" s="1078"/>
      <c r="AJ139" s="1077"/>
      <c r="AK139" s="1079"/>
      <c r="AL139" s="1078"/>
      <c r="AM139" s="1079"/>
    </row>
    <row r="140" spans="1:39"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078"/>
      <c r="AD140" s="1078"/>
      <c r="AE140" s="1078"/>
      <c r="AF140" s="1078"/>
      <c r="AG140" s="1079"/>
      <c r="AH140" s="1078"/>
      <c r="AI140" s="1078"/>
      <c r="AJ140" s="1077"/>
      <c r="AK140" s="1079"/>
      <c r="AL140" s="1078"/>
      <c r="AM140" s="1079"/>
    </row>
    <row r="141" spans="1:39"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8"/>
      <c r="AG141" s="1079"/>
      <c r="AH141" s="1078"/>
      <c r="AI141" s="1078"/>
      <c r="AJ141" s="1077"/>
      <c r="AK141" s="1079"/>
      <c r="AL141" s="1078"/>
      <c r="AM141" s="1079"/>
    </row>
    <row r="142" spans="1:39"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8"/>
      <c r="AG142" s="1079"/>
      <c r="AH142" s="1078"/>
      <c r="AI142" s="1078"/>
      <c r="AJ142" s="1077"/>
      <c r="AK142" s="1079"/>
      <c r="AL142" s="1078"/>
      <c r="AM142" s="1079"/>
    </row>
    <row r="143" spans="1:39"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8"/>
      <c r="AG143" s="1079"/>
      <c r="AH143" s="1078"/>
      <c r="AI143" s="1078"/>
      <c r="AJ143" s="1077"/>
      <c r="AK143" s="1079"/>
      <c r="AL143" s="1078"/>
      <c r="AM143" s="1079"/>
    </row>
    <row r="144" spans="1:39"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8"/>
      <c r="AG144" s="1079"/>
      <c r="AH144" s="1078"/>
      <c r="AI144" s="1078"/>
      <c r="AJ144" s="1077"/>
      <c r="AK144" s="1079"/>
      <c r="AL144" s="1078"/>
      <c r="AM144" s="1079"/>
    </row>
    <row r="145" spans="1:39"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8"/>
      <c r="AG145" s="1079"/>
      <c r="AH145" s="1078"/>
      <c r="AI145" s="1078"/>
      <c r="AJ145" s="1077"/>
      <c r="AK145" s="1079"/>
      <c r="AL145" s="1078"/>
      <c r="AM145" s="1079"/>
    </row>
    <row r="146" spans="1:39"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8"/>
      <c r="AG146" s="1079"/>
      <c r="AH146" s="1078"/>
      <c r="AI146" s="1078"/>
      <c r="AJ146" s="1077"/>
      <c r="AK146" s="1079"/>
      <c r="AL146" s="1078"/>
      <c r="AM146" s="1079"/>
    </row>
    <row r="147" spans="1:39"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8"/>
      <c r="AG147" s="1079"/>
      <c r="AH147" s="1078"/>
      <c r="AI147" s="1078"/>
      <c r="AJ147" s="1077"/>
      <c r="AK147" s="1079"/>
      <c r="AL147" s="1078"/>
      <c r="AM147" s="1079"/>
    </row>
    <row r="148" spans="1:39"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8"/>
      <c r="AG148" s="1079"/>
      <c r="AH148" s="1078"/>
      <c r="AI148" s="1078"/>
      <c r="AJ148" s="1077"/>
      <c r="AK148" s="1079"/>
      <c r="AL148" s="1078"/>
      <c r="AM148" s="1079"/>
    </row>
    <row r="149" spans="1:39"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8"/>
      <c r="AG149" s="1079"/>
      <c r="AH149" s="1078"/>
      <c r="AI149" s="1078"/>
      <c r="AJ149" s="1077"/>
      <c r="AK149" s="1079"/>
      <c r="AL149" s="1078"/>
      <c r="AM149" s="1079"/>
    </row>
    <row r="150" spans="1:39"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8"/>
      <c r="AG150" s="1079"/>
      <c r="AH150" s="1078"/>
      <c r="AI150" s="1078"/>
      <c r="AJ150" s="1077"/>
      <c r="AK150" s="1079"/>
      <c r="AL150" s="1078"/>
      <c r="AM150" s="1079"/>
    </row>
    <row r="151" spans="1:39"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8"/>
      <c r="AG151" s="1079"/>
      <c r="AH151" s="1078"/>
      <c r="AI151" s="1078"/>
      <c r="AJ151" s="1077"/>
      <c r="AK151" s="1079"/>
      <c r="AL151" s="1078"/>
      <c r="AM151" s="1079"/>
    </row>
    <row r="152" spans="1:39"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078"/>
      <c r="AD152" s="1078"/>
      <c r="AE152" s="1078"/>
      <c r="AF152" s="1078"/>
      <c r="AG152" s="1079"/>
      <c r="AH152" s="1078"/>
      <c r="AI152" s="1078"/>
      <c r="AJ152" s="1077"/>
      <c r="AK152" s="1079"/>
      <c r="AL152" s="1078"/>
      <c r="AM152" s="1079"/>
    </row>
    <row r="153" spans="1:39"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8"/>
      <c r="AG153" s="1079"/>
      <c r="AH153" s="1078"/>
      <c r="AI153" s="1078"/>
      <c r="AJ153" s="1077"/>
      <c r="AK153" s="1079"/>
      <c r="AL153" s="1078"/>
      <c r="AM153" s="1079"/>
    </row>
    <row r="154" spans="1:39"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8"/>
      <c r="AG154" s="1079"/>
      <c r="AH154" s="1078"/>
      <c r="AI154" s="1078"/>
      <c r="AJ154" s="1077"/>
      <c r="AK154" s="1079"/>
      <c r="AL154" s="1078"/>
      <c r="AM154" s="1079"/>
    </row>
    <row r="155" spans="1:39"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8"/>
      <c r="AG155" s="1079"/>
      <c r="AH155" s="1078"/>
      <c r="AI155" s="1078"/>
      <c r="AJ155" s="1077"/>
      <c r="AK155" s="1079"/>
      <c r="AL155" s="1078"/>
      <c r="AM155" s="1079"/>
    </row>
    <row r="156" spans="1:39"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8"/>
      <c r="AG156" s="1079"/>
      <c r="AH156" s="1078"/>
      <c r="AI156" s="1078"/>
      <c r="AJ156" s="1077"/>
      <c r="AK156" s="1079"/>
      <c r="AL156" s="1078"/>
      <c r="AM156" s="1079"/>
    </row>
    <row r="157" spans="1:39"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8"/>
      <c r="AG157" s="1079"/>
      <c r="AH157" s="1078"/>
      <c r="AI157" s="1078"/>
      <c r="AJ157" s="1077"/>
      <c r="AK157" s="1079"/>
      <c r="AL157" s="1078"/>
      <c r="AM157" s="1079"/>
    </row>
    <row r="158" spans="1:39"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8"/>
      <c r="AG158" s="1079"/>
      <c r="AH158" s="1078"/>
      <c r="AI158" s="1078"/>
      <c r="AJ158" s="1077"/>
      <c r="AK158" s="1079"/>
      <c r="AL158" s="1078"/>
      <c r="AM158" s="1079"/>
    </row>
    <row r="159" spans="1:39"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8"/>
      <c r="AG159" s="1079"/>
      <c r="AH159" s="1078"/>
      <c r="AI159" s="1078"/>
      <c r="AJ159" s="1077"/>
      <c r="AK159" s="1079"/>
      <c r="AL159" s="1078"/>
      <c r="AM159" s="1079"/>
    </row>
    <row r="160" spans="1:39"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8"/>
      <c r="AG160" s="1079"/>
      <c r="AH160" s="1078"/>
      <c r="AI160" s="1078"/>
      <c r="AJ160" s="1077"/>
      <c r="AK160" s="1079"/>
      <c r="AL160" s="1078"/>
      <c r="AM160" s="1079"/>
    </row>
    <row r="161" spans="1:39"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8"/>
      <c r="AG161" s="1079"/>
      <c r="AH161" s="1078"/>
      <c r="AI161" s="1078"/>
      <c r="AJ161" s="1077"/>
      <c r="AK161" s="1079"/>
      <c r="AL161" s="1078"/>
      <c r="AM161" s="1079"/>
    </row>
    <row r="162" spans="1:39"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8"/>
      <c r="AG162" s="1079"/>
      <c r="AH162" s="1078"/>
      <c r="AI162" s="1078"/>
      <c r="AJ162" s="1077"/>
      <c r="AK162" s="1079"/>
      <c r="AL162" s="1078"/>
      <c r="AM162" s="1079"/>
    </row>
    <row r="163" spans="1:39"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8"/>
      <c r="AG163" s="1079"/>
      <c r="AH163" s="1078"/>
      <c r="AI163" s="1078"/>
      <c r="AJ163" s="1077"/>
      <c r="AK163" s="1079"/>
      <c r="AL163" s="1078"/>
      <c r="AM163" s="1079"/>
    </row>
    <row r="164" spans="1:39"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1078"/>
      <c r="AD164" s="1078"/>
      <c r="AE164" s="1078"/>
      <c r="AF164" s="1078"/>
      <c r="AG164" s="1079"/>
      <c r="AH164" s="1078"/>
      <c r="AI164" s="1078"/>
      <c r="AJ164" s="1077"/>
      <c r="AK164" s="1079"/>
      <c r="AL164" s="1078"/>
      <c r="AM164" s="1079"/>
    </row>
    <row r="165" spans="1:39"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1078"/>
      <c r="AD165" s="1078"/>
      <c r="AE165" s="1078"/>
      <c r="AF165" s="1078"/>
      <c r="AG165" s="1079"/>
      <c r="AH165" s="1078"/>
      <c r="AI165" s="1078"/>
      <c r="AJ165" s="1077"/>
      <c r="AK165" s="1079"/>
      <c r="AL165" s="1078"/>
      <c r="AM165" s="1079"/>
    </row>
    <row r="166" spans="1:39"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1078"/>
      <c r="AD166" s="1078"/>
      <c r="AE166" s="1078"/>
      <c r="AF166" s="1078"/>
      <c r="AG166" s="1079"/>
      <c r="AH166" s="1078"/>
      <c r="AI166" s="1078"/>
      <c r="AJ166" s="1077"/>
      <c r="AK166" s="1079"/>
      <c r="AL166" s="1078"/>
      <c r="AM166" s="1079"/>
    </row>
    <row r="167" spans="1:39"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1078"/>
      <c r="AD167" s="1078"/>
      <c r="AE167" s="1078"/>
      <c r="AF167" s="1078"/>
      <c r="AG167" s="1079"/>
      <c r="AH167" s="1078"/>
      <c r="AI167" s="1078"/>
      <c r="AJ167" s="1077"/>
      <c r="AK167" s="1079"/>
      <c r="AL167" s="1078"/>
      <c r="AM167" s="1079"/>
    </row>
    <row r="168" spans="1:39"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1078"/>
      <c r="AD168" s="1078"/>
      <c r="AE168" s="1078"/>
      <c r="AF168" s="1078"/>
      <c r="AG168" s="1079"/>
      <c r="AH168" s="1078"/>
      <c r="AI168" s="1078"/>
      <c r="AJ168" s="1077"/>
      <c r="AK168" s="1079"/>
      <c r="AL168" s="1078"/>
      <c r="AM168" s="1079"/>
    </row>
    <row r="169" spans="1:39"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1078"/>
      <c r="AD169" s="1078"/>
      <c r="AE169" s="1078"/>
      <c r="AF169" s="1078"/>
      <c r="AG169" s="1079"/>
      <c r="AH169" s="1078"/>
      <c r="AI169" s="1078"/>
      <c r="AJ169" s="1077"/>
      <c r="AK169" s="1079"/>
      <c r="AL169" s="1078"/>
      <c r="AM169" s="1079"/>
    </row>
    <row r="170" spans="1:39"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1078"/>
      <c r="AD170" s="1078"/>
      <c r="AE170" s="1078"/>
      <c r="AF170" s="1078"/>
      <c r="AG170" s="1079"/>
      <c r="AH170" s="1078"/>
      <c r="AI170" s="1078"/>
      <c r="AJ170" s="1077"/>
      <c r="AK170" s="1079"/>
      <c r="AL170" s="1078"/>
      <c r="AM170" s="1079"/>
    </row>
    <row r="171" spans="1:39"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1078"/>
      <c r="AD171" s="1078"/>
      <c r="AE171" s="1078"/>
      <c r="AF171" s="1078"/>
      <c r="AG171" s="1079"/>
      <c r="AH171" s="1078"/>
      <c r="AI171" s="1078"/>
      <c r="AJ171" s="1077"/>
      <c r="AK171" s="1079"/>
      <c r="AL171" s="1078"/>
      <c r="AM171" s="1079"/>
    </row>
    <row r="172" spans="1:39"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1078"/>
      <c r="AD172" s="1078"/>
      <c r="AE172" s="1078"/>
      <c r="AF172" s="1078"/>
      <c r="AG172" s="1079"/>
      <c r="AH172" s="1078"/>
      <c r="AI172" s="1078"/>
      <c r="AJ172" s="1077"/>
      <c r="AK172" s="1079"/>
      <c r="AL172" s="1078"/>
      <c r="AM172" s="1079"/>
    </row>
    <row r="173" spans="1:39"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1078"/>
      <c r="AD173" s="1078"/>
      <c r="AE173" s="1078"/>
      <c r="AF173" s="1078"/>
      <c r="AG173" s="1079"/>
      <c r="AH173" s="1078"/>
      <c r="AI173" s="1078"/>
      <c r="AJ173" s="1077"/>
      <c r="AK173" s="1079"/>
      <c r="AL173" s="1078"/>
      <c r="AM173" s="1079"/>
    </row>
    <row r="174" spans="1:39"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1078"/>
      <c r="AD174" s="1078"/>
      <c r="AE174" s="1078"/>
      <c r="AF174" s="1078"/>
      <c r="AG174" s="1079"/>
      <c r="AH174" s="1078"/>
      <c r="AI174" s="1078"/>
      <c r="AJ174" s="1077"/>
      <c r="AK174" s="1079"/>
      <c r="AL174" s="1078"/>
      <c r="AM174" s="1079"/>
    </row>
    <row r="175" spans="1:39"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1078"/>
      <c r="AD175" s="1078"/>
      <c r="AE175" s="1078"/>
      <c r="AF175" s="1078"/>
      <c r="AG175" s="1079"/>
      <c r="AH175" s="1078"/>
      <c r="AI175" s="1078"/>
      <c r="AJ175" s="1077"/>
      <c r="AK175" s="1079"/>
      <c r="AL175" s="1078"/>
      <c r="AM175" s="1079"/>
    </row>
    <row r="176" spans="1:39" s="144" customFormat="1" ht="15.75" customHeight="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1079"/>
      <c r="X176" s="1078"/>
      <c r="Y176" s="1078"/>
      <c r="Z176" s="1078"/>
      <c r="AA176" s="1078"/>
      <c r="AB176" s="1078"/>
      <c r="AC176" s="1078"/>
      <c r="AD176" s="1078"/>
      <c r="AE176" s="1078"/>
      <c r="AF176" s="1078"/>
      <c r="AG176" s="1079"/>
      <c r="AH176" s="1078"/>
      <c r="AI176" s="1078"/>
      <c r="AJ176" s="1077"/>
      <c r="AK176" s="1079"/>
      <c r="AL176" s="1078"/>
      <c r="AM176" s="1079"/>
    </row>
    <row r="177" spans="1:39"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1079"/>
      <c r="X177" s="1078"/>
      <c r="Y177" s="1078"/>
      <c r="Z177" s="1078"/>
      <c r="AA177" s="1078"/>
      <c r="AB177" s="1078"/>
      <c r="AC177" s="1078"/>
      <c r="AD177" s="1078"/>
      <c r="AE177" s="1078"/>
      <c r="AF177" s="1078"/>
      <c r="AG177" s="1079"/>
      <c r="AH177" s="1078"/>
      <c r="AI177" s="1078"/>
      <c r="AJ177" s="1077"/>
      <c r="AK177" s="1079"/>
      <c r="AL177" s="1078"/>
      <c r="AM177" s="1079"/>
    </row>
    <row r="178" spans="1:39"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1079"/>
      <c r="X178" s="1078"/>
      <c r="Y178" s="1078"/>
      <c r="Z178" s="1078"/>
      <c r="AA178" s="1078"/>
      <c r="AB178" s="1078"/>
      <c r="AC178" s="1078"/>
      <c r="AD178" s="1078"/>
      <c r="AE178" s="1078"/>
      <c r="AF178" s="1078"/>
      <c r="AG178" s="1079"/>
      <c r="AH178" s="1078"/>
      <c r="AI178" s="1078"/>
      <c r="AJ178" s="1077"/>
      <c r="AK178" s="1079"/>
      <c r="AL178" s="1078"/>
      <c r="AM178" s="1079"/>
    </row>
    <row r="179" spans="1:39"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1079"/>
      <c r="X179" s="1078"/>
      <c r="Y179" s="1078"/>
      <c r="Z179" s="1078"/>
      <c r="AA179" s="1078"/>
      <c r="AB179" s="1078"/>
      <c r="AC179" s="1078"/>
      <c r="AD179" s="1078"/>
      <c r="AE179" s="1078"/>
      <c r="AF179" s="1078"/>
      <c r="AG179" s="1079"/>
      <c r="AH179" s="1078"/>
      <c r="AI179" s="1078"/>
      <c r="AJ179" s="1077"/>
      <c r="AK179" s="1079"/>
      <c r="AL179" s="1078"/>
      <c r="AM179" s="1079"/>
    </row>
    <row r="180" spans="1:39"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1079"/>
      <c r="X180" s="1078"/>
      <c r="Y180" s="1078"/>
      <c r="Z180" s="1078"/>
      <c r="AA180" s="1078"/>
      <c r="AB180" s="1078"/>
      <c r="AC180" s="1078"/>
      <c r="AD180" s="1078"/>
      <c r="AE180" s="1078"/>
      <c r="AF180" s="1078"/>
      <c r="AG180" s="1079"/>
      <c r="AH180" s="1078"/>
      <c r="AI180" s="1078"/>
      <c r="AJ180" s="1077"/>
      <c r="AK180" s="1079"/>
      <c r="AL180" s="1078"/>
      <c r="AM180" s="1079"/>
    </row>
    <row r="181" spans="1:39"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1079"/>
      <c r="X181" s="1078"/>
      <c r="Y181" s="1078"/>
      <c r="Z181" s="1078"/>
      <c r="AA181" s="1078"/>
      <c r="AB181" s="1078"/>
      <c r="AC181" s="1078"/>
      <c r="AD181" s="1078"/>
      <c r="AE181" s="1078"/>
      <c r="AF181" s="1078"/>
      <c r="AG181" s="1079"/>
      <c r="AH181" s="1078"/>
      <c r="AI181" s="1078"/>
      <c r="AJ181" s="1077"/>
      <c r="AK181" s="1079"/>
      <c r="AL181" s="1078"/>
      <c r="AM181" s="1079"/>
    </row>
    <row r="182" spans="1:39"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1079"/>
      <c r="X182" s="1078"/>
      <c r="Y182" s="1078"/>
      <c r="Z182" s="1078"/>
      <c r="AA182" s="1078"/>
      <c r="AB182" s="1078"/>
      <c r="AC182" s="1078"/>
      <c r="AD182" s="1078"/>
      <c r="AE182" s="1078"/>
      <c r="AF182" s="1078"/>
      <c r="AG182" s="1079"/>
      <c r="AH182" s="1078"/>
      <c r="AI182" s="1078"/>
      <c r="AJ182" s="1077"/>
      <c r="AK182" s="1079"/>
      <c r="AL182" s="1078"/>
      <c r="AM182" s="1079"/>
    </row>
    <row r="183" spans="1:39"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1079"/>
      <c r="X183" s="1078"/>
      <c r="Y183" s="1078"/>
      <c r="Z183" s="1078"/>
      <c r="AA183" s="1078"/>
      <c r="AB183" s="1078"/>
      <c r="AC183" s="1078"/>
      <c r="AD183" s="1078"/>
      <c r="AE183" s="1078"/>
      <c r="AF183" s="1078"/>
      <c r="AG183" s="1079"/>
      <c r="AH183" s="1078"/>
      <c r="AI183" s="1078"/>
      <c r="AJ183" s="1077"/>
      <c r="AK183" s="1079"/>
      <c r="AL183" s="1078"/>
      <c r="AM183" s="1079"/>
    </row>
    <row r="184" spans="1:39"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1079"/>
      <c r="X184" s="1078"/>
      <c r="Y184" s="1078"/>
      <c r="Z184" s="1078"/>
      <c r="AA184" s="1078"/>
      <c r="AB184" s="1078"/>
      <c r="AC184" s="1078"/>
      <c r="AD184" s="1078"/>
      <c r="AE184" s="1078"/>
      <c r="AF184" s="1078"/>
      <c r="AG184" s="1079"/>
      <c r="AH184" s="1078"/>
      <c r="AI184" s="1078"/>
      <c r="AJ184" s="1077"/>
      <c r="AK184" s="1079"/>
      <c r="AL184" s="1078"/>
      <c r="AM184" s="1079"/>
    </row>
    <row r="185" spans="1:39"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1079"/>
      <c r="X185" s="1078"/>
      <c r="Y185" s="1078"/>
      <c r="Z185" s="1078"/>
      <c r="AA185" s="1078"/>
      <c r="AB185" s="1078"/>
      <c r="AC185" s="1078"/>
      <c r="AD185" s="1078"/>
      <c r="AE185" s="1078"/>
      <c r="AF185" s="1078"/>
      <c r="AG185" s="1079"/>
      <c r="AH185" s="1078"/>
      <c r="AI185" s="1078"/>
      <c r="AJ185" s="1077"/>
      <c r="AK185" s="1079"/>
      <c r="AL185" s="1078"/>
      <c r="AM185" s="1079"/>
    </row>
    <row r="186" spans="1:39"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078"/>
      <c r="AD186" s="1078"/>
      <c r="AE186" s="1078"/>
      <c r="AF186" s="1078"/>
      <c r="AG186" s="1079"/>
      <c r="AH186" s="1078"/>
      <c r="AI186" s="1078"/>
      <c r="AJ186" s="1077"/>
      <c r="AK186" s="1079"/>
      <c r="AL186" s="1078"/>
      <c r="AM186" s="1079"/>
    </row>
    <row r="187" spans="1:39"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078"/>
      <c r="AD187" s="1078"/>
      <c r="AE187" s="1078"/>
      <c r="AF187" s="1078"/>
      <c r="AG187" s="1079"/>
      <c r="AH187" s="1078"/>
      <c r="AI187" s="1078"/>
      <c r="AJ187" s="1077"/>
      <c r="AK187" s="1079"/>
      <c r="AL187" s="1078"/>
      <c r="AM187" s="1079"/>
    </row>
    <row r="188" spans="1:39" s="144" customFormat="1" ht="15.75" customHeight="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078"/>
      <c r="AC188" s="1078"/>
      <c r="AD188" s="1078"/>
      <c r="AE188" s="1078"/>
      <c r="AF188" s="1078"/>
      <c r="AG188" s="1079"/>
      <c r="AH188" s="1078"/>
      <c r="AI188" s="1078"/>
      <c r="AJ188" s="1077"/>
      <c r="AK188" s="1079"/>
      <c r="AL188" s="1078"/>
      <c r="AM188" s="1079"/>
    </row>
    <row r="189" spans="1:39"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078"/>
      <c r="AD189" s="1078"/>
      <c r="AE189" s="1078"/>
      <c r="AF189" s="1078"/>
      <c r="AG189" s="1079"/>
      <c r="AH189" s="1078"/>
      <c r="AI189" s="1078"/>
      <c r="AJ189" s="1077"/>
      <c r="AK189" s="1079"/>
      <c r="AL189" s="1078"/>
      <c r="AM189" s="1079"/>
    </row>
    <row r="190" spans="1:39"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078"/>
      <c r="AD190" s="1078"/>
      <c r="AE190" s="1078"/>
      <c r="AF190" s="1078"/>
      <c r="AG190" s="1079"/>
      <c r="AH190" s="1078"/>
      <c r="AI190" s="1078"/>
      <c r="AJ190" s="1077"/>
      <c r="AK190" s="1079"/>
      <c r="AL190" s="1078"/>
      <c r="AM190" s="1079"/>
    </row>
    <row r="191" spans="1:39"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078"/>
      <c r="AD191" s="1078"/>
      <c r="AE191" s="1078"/>
      <c r="AF191" s="1078"/>
      <c r="AG191" s="1079"/>
      <c r="AH191" s="1078"/>
      <c r="AI191" s="1078"/>
      <c r="AJ191" s="1077"/>
      <c r="AK191" s="1079"/>
      <c r="AL191" s="1078"/>
      <c r="AM191" s="1079"/>
    </row>
    <row r="192" spans="1:39"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078"/>
      <c r="AD192" s="1078"/>
      <c r="AE192" s="1078"/>
      <c r="AF192" s="1078"/>
      <c r="AG192" s="1079"/>
      <c r="AH192" s="1078"/>
      <c r="AI192" s="1078"/>
      <c r="AJ192" s="1077"/>
      <c r="AK192" s="1079"/>
      <c r="AL192" s="1078"/>
      <c r="AM192" s="1079"/>
    </row>
    <row r="193" spans="1:99"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078"/>
      <c r="AD193" s="1078"/>
      <c r="AE193" s="1078"/>
      <c r="AF193" s="1078"/>
      <c r="AG193" s="1079"/>
      <c r="AH193" s="1078"/>
      <c r="AI193" s="1078"/>
      <c r="AJ193" s="1077"/>
      <c r="AK193" s="1079"/>
      <c r="AL193" s="1078"/>
      <c r="AM193" s="1079"/>
    </row>
    <row r="194" spans="1:99"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078"/>
      <c r="AD194" s="1078"/>
      <c r="AE194" s="1078"/>
      <c r="AF194" s="1078"/>
      <c r="AG194" s="1079"/>
      <c r="AH194" s="1078"/>
      <c r="AI194" s="1078"/>
      <c r="AJ194" s="1077"/>
      <c r="AK194" s="1079"/>
      <c r="AL194" s="1078"/>
      <c r="AM194" s="1079"/>
    </row>
    <row r="195" spans="1:99"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078"/>
      <c r="AD195" s="1078"/>
      <c r="AE195" s="1078"/>
      <c r="AF195" s="1078"/>
      <c r="AG195" s="1079"/>
      <c r="AH195" s="1078"/>
      <c r="AI195" s="1078"/>
      <c r="AJ195" s="1077"/>
      <c r="AK195" s="1079"/>
      <c r="AL195" s="1078"/>
      <c r="AM195" s="1079"/>
    </row>
    <row r="196" spans="1:99"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078"/>
      <c r="AD196" s="1078"/>
      <c r="AE196" s="1078"/>
      <c r="AF196" s="1078"/>
      <c r="AG196" s="1079"/>
      <c r="AH196" s="1078"/>
      <c r="AI196" s="1078"/>
      <c r="AJ196" s="1077"/>
      <c r="AK196" s="1079"/>
      <c r="AL196" s="1078"/>
      <c r="AM196" s="1079"/>
    </row>
    <row r="197" spans="1:99"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078"/>
      <c r="AD197" s="1078"/>
      <c r="AE197" s="1078"/>
      <c r="AF197" s="1078"/>
      <c r="AG197" s="1079"/>
      <c r="AH197" s="1078"/>
      <c r="AI197" s="1078"/>
      <c r="AJ197" s="1077"/>
      <c r="AK197" s="1079"/>
      <c r="AL197" s="1078"/>
      <c r="AM197" s="1079"/>
    </row>
    <row r="198" spans="1:99"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078"/>
      <c r="AD198" s="1078"/>
      <c r="AE198" s="1078"/>
      <c r="AF198" s="1078"/>
      <c r="AG198" s="1079"/>
      <c r="AH198" s="1078"/>
      <c r="AI198" s="1078"/>
      <c r="AJ198" s="1077"/>
      <c r="AK198" s="1079"/>
      <c r="AL198" s="1078"/>
      <c r="AM198" s="1079"/>
    </row>
    <row r="199" spans="1:99"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078"/>
      <c r="AD199" s="1078"/>
      <c r="AE199" s="1078"/>
      <c r="AF199" s="1078"/>
      <c r="AG199" s="1079"/>
      <c r="AH199" s="1078"/>
      <c r="AI199" s="1078"/>
      <c r="AJ199" s="1077"/>
      <c r="AK199" s="1079"/>
      <c r="AL199" s="1078"/>
      <c r="AM199" s="1079"/>
    </row>
    <row r="200" spans="1:99"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1079"/>
      <c r="X200" s="1078"/>
      <c r="Y200" s="1078"/>
      <c r="Z200" s="1078"/>
      <c r="AA200" s="1078"/>
      <c r="AB200" s="1078"/>
      <c r="AC200" s="1078"/>
      <c r="AD200" s="1078"/>
      <c r="AE200" s="1078"/>
      <c r="AF200" s="1078"/>
      <c r="AG200" s="1079"/>
      <c r="AH200" s="1078"/>
      <c r="AI200" s="1078"/>
      <c r="AJ200" s="1077"/>
      <c r="AK200" s="1079"/>
      <c r="AL200" s="1078"/>
      <c r="AM200" s="1079"/>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row>
    <row r="201" spans="1:99"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078"/>
      <c r="AD201" s="1078"/>
      <c r="AE201" s="1078"/>
      <c r="AF201" s="1078"/>
      <c r="AG201" s="1079"/>
      <c r="AH201" s="1078"/>
      <c r="AI201" s="1078"/>
      <c r="AJ201" s="1077"/>
      <c r="AK201" s="1079"/>
      <c r="AL201" s="1078"/>
      <c r="AM201" s="1079"/>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row>
    <row r="202" spans="1:9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078"/>
      <c r="Y202" s="1078"/>
      <c r="Z202" s="1078"/>
      <c r="AA202" s="1078"/>
      <c r="AB202" s="1078"/>
      <c r="AC202" s="1078"/>
      <c r="AD202" s="1078"/>
      <c r="AE202" s="1078"/>
      <c r="AF202" s="1078"/>
      <c r="AG202" s="1079"/>
      <c r="AH202" s="1078"/>
      <c r="AI202" s="1078"/>
      <c r="AJ202" s="1077"/>
      <c r="AK202" s="1079"/>
      <c r="AL202" s="1078"/>
      <c r="AM202" s="1079"/>
    </row>
    <row r="203" spans="1:9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078"/>
      <c r="AC203" s="1078"/>
      <c r="AD203" s="1078"/>
      <c r="AE203" s="1078"/>
      <c r="AF203" s="1078"/>
      <c r="AG203" s="1079"/>
      <c r="AH203" s="1078"/>
      <c r="AI203" s="1078"/>
      <c r="AJ203" s="1077"/>
      <c r="AK203" s="1079"/>
      <c r="AL203" s="1078"/>
      <c r="AM203" s="1079"/>
    </row>
    <row r="204" spans="1:9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078"/>
      <c r="AC204" s="1078"/>
      <c r="AD204" s="1078"/>
      <c r="AE204" s="1078"/>
      <c r="AF204" s="1078"/>
      <c r="AG204" s="1079"/>
      <c r="AH204" s="1078"/>
      <c r="AI204" s="1078"/>
      <c r="AJ204" s="1077"/>
      <c r="AK204" s="1079"/>
      <c r="AL204" s="1078"/>
      <c r="AM204" s="1079"/>
    </row>
    <row r="205" spans="1:9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078"/>
      <c r="AC205" s="1078"/>
      <c r="AD205" s="1078"/>
      <c r="AE205" s="1078"/>
      <c r="AF205" s="1078"/>
      <c r="AG205" s="1079"/>
      <c r="AH205" s="1078"/>
      <c r="AI205" s="1078"/>
      <c r="AJ205" s="1077"/>
      <c r="AK205" s="1079"/>
      <c r="AL205" s="1078"/>
      <c r="AM205" s="1079"/>
    </row>
    <row r="206" spans="1:9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078"/>
      <c r="AC206" s="1078"/>
      <c r="AD206" s="1078"/>
      <c r="AE206" s="1078"/>
      <c r="AF206" s="1078"/>
      <c r="AG206" s="1079"/>
      <c r="AH206" s="1078"/>
      <c r="AI206" s="1078"/>
      <c r="AJ206" s="1077"/>
      <c r="AK206" s="1079"/>
      <c r="AL206" s="1078"/>
      <c r="AM206" s="1079"/>
    </row>
    <row r="207" spans="1:9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078"/>
      <c r="AC207" s="1078"/>
      <c r="AD207" s="1078"/>
      <c r="AE207" s="1078"/>
      <c r="AF207" s="1078"/>
      <c r="AG207" s="1079"/>
      <c r="AH207" s="1078"/>
      <c r="AI207" s="1078"/>
      <c r="AJ207" s="1077"/>
      <c r="AK207" s="1079"/>
      <c r="AL207" s="1078"/>
      <c r="AM207" s="1079"/>
    </row>
    <row r="208" spans="1:9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078"/>
      <c r="Y208" s="1078"/>
      <c r="Z208" s="1078"/>
      <c r="AA208" s="1078"/>
      <c r="AB208" s="1078"/>
      <c r="AC208" s="1078"/>
      <c r="AD208" s="1078"/>
      <c r="AE208" s="1078"/>
      <c r="AF208" s="1078"/>
      <c r="AG208" s="1079"/>
      <c r="AH208" s="1078"/>
      <c r="AI208" s="1078"/>
      <c r="AJ208" s="1077"/>
      <c r="AK208" s="1079"/>
      <c r="AL208" s="1078"/>
      <c r="AM208" s="1079"/>
    </row>
    <row r="209" spans="1:9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078"/>
      <c r="Y209" s="1078"/>
      <c r="Z209" s="1078"/>
      <c r="AA209" s="1078"/>
      <c r="AB209" s="1078"/>
      <c r="AC209" s="1078"/>
      <c r="AD209" s="1078"/>
      <c r="AE209" s="1078"/>
      <c r="AF209" s="1078"/>
      <c r="AG209" s="1079"/>
      <c r="AH209" s="1078"/>
      <c r="AI209" s="1078"/>
      <c r="AJ209" s="1077"/>
      <c r="AK209" s="1079"/>
      <c r="AL209" s="1078"/>
      <c r="AM209" s="1079"/>
    </row>
    <row r="210" spans="1:9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078"/>
      <c r="Y210" s="1078"/>
      <c r="Z210" s="1078"/>
      <c r="AA210" s="1078"/>
      <c r="AB210" s="1078"/>
      <c r="AC210" s="1078"/>
      <c r="AD210" s="1078"/>
      <c r="AE210" s="1078"/>
      <c r="AF210" s="1078"/>
      <c r="AG210" s="1079"/>
      <c r="AH210" s="1078"/>
      <c r="AI210" s="1078"/>
      <c r="AJ210" s="1077"/>
      <c r="AK210" s="1079"/>
      <c r="AL210" s="1078"/>
      <c r="AM210" s="1079"/>
    </row>
    <row r="211" spans="1:9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078"/>
      <c r="Y211" s="1078"/>
      <c r="Z211" s="1078"/>
      <c r="AA211" s="1078"/>
      <c r="AB211" s="1078"/>
      <c r="AC211" s="1078"/>
      <c r="AD211" s="1078"/>
      <c r="AE211" s="1078"/>
      <c r="AF211" s="1078"/>
      <c r="AG211" s="1079"/>
      <c r="AH211" s="1078"/>
      <c r="AI211" s="1078"/>
      <c r="AJ211" s="1077"/>
      <c r="AK211" s="1079"/>
      <c r="AL211" s="1078"/>
      <c r="AM211" s="1079"/>
    </row>
    <row r="212" spans="1:9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078"/>
      <c r="Y212" s="1078"/>
      <c r="Z212" s="1078"/>
      <c r="AA212" s="1078"/>
      <c r="AB212" s="1078"/>
      <c r="AC212" s="1078"/>
      <c r="AD212" s="1078"/>
      <c r="AE212" s="1078"/>
      <c r="AF212" s="1078"/>
      <c r="AG212" s="1079"/>
      <c r="AH212" s="1078"/>
      <c r="AI212" s="1078"/>
      <c r="AJ212" s="1077"/>
      <c r="AK212" s="1079"/>
      <c r="AL212" s="1078"/>
      <c r="AM212" s="1079"/>
    </row>
    <row r="213" spans="1:9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078"/>
      <c r="Y213" s="1078"/>
      <c r="Z213" s="1078"/>
      <c r="AA213" s="1078"/>
      <c r="AB213" s="1078"/>
      <c r="AC213" s="1078"/>
      <c r="AD213" s="1078"/>
      <c r="AE213" s="1078"/>
      <c r="AF213" s="1078"/>
      <c r="AG213" s="1079"/>
      <c r="AH213" s="1078"/>
      <c r="AI213" s="1078"/>
      <c r="AJ213" s="1077"/>
      <c r="AK213" s="1079"/>
      <c r="AL213" s="1078"/>
      <c r="AM213" s="1079"/>
    </row>
    <row r="214" spans="1:9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078"/>
      <c r="Y214" s="1078"/>
      <c r="Z214" s="1078"/>
      <c r="AA214" s="1078"/>
      <c r="AB214" s="1078"/>
      <c r="AC214" s="1078"/>
      <c r="AD214" s="1078"/>
      <c r="AE214" s="1078"/>
      <c r="AF214" s="1078"/>
      <c r="AG214" s="1079"/>
      <c r="AH214" s="1078"/>
      <c r="AI214" s="1078"/>
      <c r="AJ214" s="1077"/>
      <c r="AK214" s="1079"/>
      <c r="AL214" s="1078"/>
      <c r="AM214" s="1079"/>
    </row>
    <row r="215" spans="1:9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078"/>
      <c r="Y215" s="1078"/>
      <c r="Z215" s="1078"/>
      <c r="AA215" s="1078"/>
      <c r="AB215" s="1078"/>
      <c r="AC215" s="1078"/>
      <c r="AD215" s="1078"/>
      <c r="AE215" s="1078"/>
      <c r="AF215" s="1078"/>
      <c r="AG215" s="1079"/>
      <c r="AH215" s="1078"/>
      <c r="AI215" s="1078"/>
      <c r="AJ215" s="1077"/>
      <c r="AK215" s="1079"/>
      <c r="AL215" s="1078"/>
      <c r="AM215" s="1079"/>
    </row>
    <row r="216" spans="1:9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078"/>
      <c r="Y216" s="1078"/>
      <c r="Z216" s="1078"/>
      <c r="AA216" s="1078"/>
      <c r="AB216" s="1078"/>
      <c r="AC216" s="1078"/>
      <c r="AD216" s="1078"/>
      <c r="AE216" s="1078"/>
      <c r="AF216" s="1078"/>
      <c r="AG216" s="1079"/>
      <c r="AH216" s="1078"/>
      <c r="AI216" s="1078"/>
      <c r="AJ216" s="1077"/>
      <c r="AK216" s="1079"/>
      <c r="AL216" s="1078"/>
      <c r="AM216" s="1079"/>
    </row>
    <row r="217" spans="1:9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078"/>
      <c r="Y217" s="1078"/>
      <c r="Z217" s="1078"/>
      <c r="AA217" s="1078"/>
      <c r="AB217" s="1078"/>
      <c r="AC217" s="1078"/>
      <c r="AD217" s="1078"/>
      <c r="AE217" s="1078"/>
      <c r="AF217" s="1078"/>
      <c r="AG217" s="1079"/>
      <c r="AH217" s="1078"/>
      <c r="AI217" s="1078"/>
      <c r="AJ217" s="1077"/>
      <c r="AK217" s="1079"/>
      <c r="AL217" s="1078"/>
      <c r="AM217" s="1079"/>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row>
    <row r="218" spans="1:9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078"/>
      <c r="Y218" s="1078"/>
      <c r="Z218" s="1078"/>
      <c r="AA218" s="1078"/>
      <c r="AB218" s="1078"/>
      <c r="AC218" s="1078"/>
      <c r="AD218" s="1078"/>
      <c r="AE218" s="1078"/>
      <c r="AF218" s="1078"/>
      <c r="AG218" s="1079"/>
      <c r="AH218" s="1078"/>
      <c r="AI218" s="1078"/>
      <c r="AJ218" s="1077"/>
      <c r="AK218" s="1079"/>
      <c r="AL218" s="1078"/>
      <c r="AM218" s="1079"/>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row>
    <row r="219" spans="1:9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078"/>
      <c r="Y219" s="1078"/>
      <c r="Z219" s="1078"/>
      <c r="AA219" s="1078"/>
      <c r="AB219" s="1078"/>
      <c r="AC219" s="1078"/>
      <c r="AD219" s="1078"/>
      <c r="AE219" s="1078"/>
      <c r="AF219" s="1078"/>
      <c r="AG219" s="1079"/>
      <c r="AH219" s="1078"/>
      <c r="AI219" s="1078"/>
      <c r="AJ219" s="1077"/>
      <c r="AK219" s="1079"/>
      <c r="AL219" s="1078"/>
      <c r="AM219" s="1079"/>
    </row>
    <row r="220" spans="1:99" s="144" customFormat="1" ht="15.75" customHeight="1">
      <c r="A220" s="994"/>
      <c r="B220" s="994"/>
      <c r="C220" s="236"/>
      <c r="D220" s="236"/>
      <c r="E220" s="236"/>
      <c r="F220" s="371"/>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c r="X220" s="1078"/>
      <c r="Y220" s="1078"/>
      <c r="Z220" s="1078"/>
      <c r="AA220" s="1078"/>
      <c r="AB220" s="1078"/>
      <c r="AC220" s="1078"/>
      <c r="AD220" s="1078"/>
      <c r="AE220" s="1078"/>
      <c r="AF220" s="1078"/>
      <c r="AG220" s="1079"/>
      <c r="AH220" s="1078"/>
      <c r="AI220" s="1078"/>
      <c r="AJ220" s="1077"/>
      <c r="AK220" s="1079"/>
      <c r="AL220" s="1078"/>
      <c r="AM220" s="1079"/>
    </row>
    <row r="221" spans="1:99" s="144" customFormat="1" ht="15.75" customHeight="1">
      <c r="A221" s="994"/>
      <c r="B221" s="994"/>
      <c r="C221" s="236"/>
      <c r="D221" s="236"/>
      <c r="E221" s="236"/>
      <c r="F221" s="371"/>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567"/>
      <c r="X221" s="1078"/>
      <c r="Y221" s="1078"/>
      <c r="Z221" s="1078"/>
      <c r="AA221" s="1078"/>
      <c r="AB221" s="1078"/>
      <c r="AC221" s="1078"/>
      <c r="AD221" s="1078"/>
      <c r="AE221" s="1078"/>
      <c r="AF221" s="1078"/>
      <c r="AG221" s="1079"/>
      <c r="AH221" s="1078"/>
      <c r="AI221" s="1078"/>
      <c r="AJ221" s="1077"/>
      <c r="AK221" s="1079"/>
      <c r="AL221" s="1078"/>
      <c r="AM221" s="1079"/>
    </row>
    <row r="222" spans="1:99" s="144" customFormat="1" ht="15.75" customHeight="1">
      <c r="A222" s="994"/>
      <c r="B222" s="994"/>
      <c r="C222" s="236"/>
      <c r="D222" s="236"/>
      <c r="E222" s="236"/>
      <c r="F222" s="371"/>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c r="X222" s="1078"/>
      <c r="Y222" s="1078"/>
      <c r="Z222" s="1078"/>
      <c r="AA222" s="1078"/>
      <c r="AB222" s="1078"/>
      <c r="AC222" s="1078"/>
      <c r="AD222" s="1078"/>
      <c r="AE222" s="1078"/>
      <c r="AF222" s="1078"/>
      <c r="AG222" s="1079"/>
      <c r="AH222" s="1078"/>
      <c r="AI222" s="1078"/>
      <c r="AJ222" s="1077"/>
      <c r="AK222" s="1079"/>
      <c r="AL222" s="1078"/>
      <c r="AM222" s="1079"/>
    </row>
    <row r="223" spans="1:99" s="144" customFormat="1" ht="15.75" customHeight="1">
      <c r="A223" s="994"/>
      <c r="B223" s="994"/>
      <c r="C223" s="236"/>
      <c r="D223" s="236"/>
      <c r="E223" s="236"/>
      <c r="F223" s="371"/>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c r="X223" s="1078"/>
      <c r="Y223" s="1078"/>
      <c r="Z223" s="1078"/>
      <c r="AA223" s="1078"/>
      <c r="AB223" s="1078"/>
      <c r="AC223" s="1087"/>
      <c r="AD223" s="1078"/>
      <c r="AE223" s="1078"/>
      <c r="AF223" s="1078"/>
      <c r="AG223" s="1079"/>
      <c r="AH223" s="1078"/>
      <c r="AI223" s="1078"/>
      <c r="AJ223" s="1077"/>
      <c r="AK223" s="1079"/>
      <c r="AL223" s="1078"/>
      <c r="AM223" s="1079"/>
    </row>
    <row r="224" spans="1:99" s="144" customFormat="1" ht="15.75" customHeight="1">
      <c r="A224" s="994"/>
      <c r="B224" s="994"/>
      <c r="C224" s="236"/>
      <c r="D224" s="236"/>
      <c r="E224" s="236"/>
      <c r="F224" s="371"/>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567"/>
      <c r="X224" s="1078"/>
      <c r="Y224" s="1078"/>
      <c r="Z224" s="1078"/>
      <c r="AA224" s="1078"/>
      <c r="AB224" s="1078"/>
      <c r="AC224" s="1078"/>
      <c r="AD224" s="1078"/>
      <c r="AE224" s="1078"/>
      <c r="AF224" s="1078"/>
      <c r="AG224" s="1079"/>
      <c r="AH224" s="1078"/>
      <c r="AI224" s="1078"/>
      <c r="AJ224" s="1077"/>
      <c r="AK224" s="1079"/>
      <c r="AL224" s="1078"/>
      <c r="AM224" s="1079"/>
    </row>
    <row r="225" spans="1:39" s="144" customFormat="1" ht="15.75" customHeight="1">
      <c r="A225" s="994"/>
      <c r="B225" s="994"/>
      <c r="C225" s="236"/>
      <c r="D225" s="236"/>
      <c r="E225" s="236"/>
      <c r="F225" s="371"/>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c r="X225" s="1078"/>
      <c r="Y225" s="1078"/>
      <c r="Z225" s="1078"/>
      <c r="AA225" s="1078"/>
      <c r="AB225" s="1078"/>
      <c r="AC225" s="1078"/>
      <c r="AD225" s="1078"/>
      <c r="AE225" s="1078"/>
      <c r="AF225" s="1078"/>
      <c r="AG225" s="1079"/>
      <c r="AH225" s="1078"/>
      <c r="AI225" s="1078"/>
      <c r="AJ225" s="1077"/>
      <c r="AK225" s="1079"/>
      <c r="AL225" s="1078"/>
      <c r="AM225" s="1079"/>
    </row>
    <row r="226" spans="1:39" s="144" customFormat="1" ht="15.75" customHeight="1">
      <c r="A226" s="994"/>
      <c r="B226" s="994"/>
      <c r="C226" s="236"/>
      <c r="D226" s="236"/>
      <c r="E226" s="236"/>
      <c r="F226" s="371"/>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567"/>
      <c r="X226" s="1078"/>
      <c r="Y226" s="1078"/>
      <c r="Z226" s="1078"/>
      <c r="AA226" s="1078"/>
      <c r="AB226" s="1078"/>
      <c r="AC226" s="1078"/>
      <c r="AD226" s="1078"/>
      <c r="AE226" s="1078"/>
      <c r="AF226" s="1078"/>
      <c r="AG226" s="1079"/>
      <c r="AH226" s="1078"/>
      <c r="AI226" s="1078"/>
      <c r="AJ226" s="1077"/>
      <c r="AK226" s="1079"/>
      <c r="AL226" s="1078"/>
      <c r="AM226" s="1079"/>
    </row>
    <row r="227" spans="1:39" s="144" customFormat="1" ht="15.75" customHeight="1">
      <c r="A227" s="994"/>
      <c r="B227" s="994"/>
      <c r="C227" s="236"/>
      <c r="D227" s="236"/>
      <c r="E227" s="236"/>
      <c r="F227" s="371"/>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c r="X227" s="1078"/>
      <c r="Y227" s="1078"/>
      <c r="Z227" s="1078"/>
      <c r="AA227" s="1078"/>
      <c r="AB227" s="1078"/>
      <c r="AC227" s="1078"/>
      <c r="AD227" s="1078"/>
      <c r="AE227" s="1078"/>
      <c r="AF227" s="1078"/>
      <c r="AG227" s="1079"/>
      <c r="AH227" s="1078"/>
      <c r="AI227" s="1078"/>
      <c r="AJ227" s="1077"/>
      <c r="AK227" s="1079"/>
      <c r="AL227" s="1078"/>
      <c r="AM227" s="1079"/>
    </row>
    <row r="228" spans="1:39" s="144" customFormat="1" ht="15.75" customHeight="1">
      <c r="A228" s="994"/>
      <c r="B228" s="994"/>
      <c r="C228" s="236"/>
      <c r="D228" s="236"/>
      <c r="E228" s="236"/>
      <c r="F228" s="371"/>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c r="X228" s="1078"/>
      <c r="Y228" s="1078"/>
      <c r="Z228" s="1078"/>
      <c r="AA228" s="1078"/>
      <c r="AB228" s="1078"/>
      <c r="AC228" s="1078"/>
      <c r="AD228" s="1078"/>
      <c r="AE228" s="1078"/>
      <c r="AF228" s="1078"/>
      <c r="AG228" s="1079"/>
      <c r="AH228" s="1078"/>
      <c r="AI228" s="1078"/>
      <c r="AJ228" s="1077"/>
      <c r="AK228" s="1079"/>
      <c r="AL228" s="1078"/>
      <c r="AM228" s="1079"/>
    </row>
    <row r="229" spans="1:39" s="144" customFormat="1" ht="15.75" customHeight="1">
      <c r="A229" s="994"/>
      <c r="B229" s="994"/>
      <c r="C229" s="236"/>
      <c r="D229" s="236"/>
      <c r="E229" s="236"/>
      <c r="F229" s="371"/>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c r="X229" s="1078"/>
      <c r="Y229" s="1078"/>
      <c r="Z229" s="1078"/>
      <c r="AA229" s="1078"/>
      <c r="AB229" s="1078"/>
      <c r="AC229" s="1078"/>
      <c r="AD229" s="1078"/>
      <c r="AE229" s="1078"/>
      <c r="AF229" s="1078"/>
      <c r="AG229" s="1079"/>
      <c r="AH229" s="1078"/>
      <c r="AI229" s="1078"/>
      <c r="AJ229" s="1077"/>
      <c r="AK229" s="1079"/>
      <c r="AL229" s="1078"/>
      <c r="AM229" s="1079"/>
    </row>
    <row r="230" spans="1:39" s="144" customFormat="1" ht="15.75" customHeight="1">
      <c r="A230" s="994"/>
      <c r="B230" s="994"/>
      <c r="C230" s="236"/>
      <c r="D230" s="236"/>
      <c r="E230" s="236"/>
      <c r="F230" s="371"/>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c r="X230" s="1078"/>
      <c r="Y230" s="1078"/>
      <c r="Z230" s="1078"/>
      <c r="AA230" s="1078"/>
      <c r="AB230" s="1078"/>
      <c r="AC230" s="1078"/>
      <c r="AD230" s="1078"/>
      <c r="AE230" s="1078"/>
      <c r="AF230" s="1078"/>
      <c r="AG230" s="1079"/>
      <c r="AH230" s="1078"/>
      <c r="AI230" s="1078"/>
      <c r="AJ230" s="1077"/>
      <c r="AK230" s="1079"/>
      <c r="AL230" s="1078"/>
      <c r="AM230" s="1079"/>
    </row>
    <row r="231" spans="1:39" s="144" customFormat="1" ht="15.75" customHeight="1">
      <c r="A231" s="994"/>
      <c r="B231" s="994"/>
      <c r="C231" s="236"/>
      <c r="D231" s="236"/>
      <c r="E231" s="236"/>
      <c r="F231" s="371"/>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c r="X231" s="1078"/>
      <c r="Y231" s="1078"/>
      <c r="Z231" s="1078"/>
      <c r="AA231" s="1078"/>
      <c r="AB231" s="1078"/>
      <c r="AC231" s="1078"/>
      <c r="AD231" s="1078"/>
      <c r="AE231" s="1078"/>
      <c r="AF231" s="1078"/>
      <c r="AG231" s="1079"/>
      <c r="AH231" s="1078"/>
      <c r="AI231" s="1078"/>
      <c r="AJ231" s="1077"/>
      <c r="AK231" s="1079"/>
      <c r="AL231" s="1078"/>
      <c r="AM231" s="1079"/>
    </row>
    <row r="232" spans="1:39"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533"/>
      <c r="X232" s="8"/>
      <c r="Y232" s="8"/>
      <c r="Z232" s="8">
        <v>0</v>
      </c>
      <c r="AA232" s="8">
        <v>0</v>
      </c>
      <c r="AB232" s="8">
        <v>0</v>
      </c>
      <c r="AC232" s="8"/>
      <c r="AD232" s="89"/>
      <c r="AE232" s="89"/>
      <c r="AF232" s="89"/>
      <c r="AG232" s="1084"/>
      <c r="AH232" s="8">
        <v>0</v>
      </c>
      <c r="AI232" s="8">
        <v>0</v>
      </c>
      <c r="AJ232" s="1081"/>
      <c r="AK232" s="1082">
        <v>0</v>
      </c>
      <c r="AL232" s="89"/>
      <c r="AM232" s="1082">
        <v>0</v>
      </c>
    </row>
    <row r="233" spans="1:39"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533"/>
      <c r="X233" s="8"/>
      <c r="Y233" s="8"/>
      <c r="Z233" s="8">
        <v>0</v>
      </c>
      <c r="AA233" s="8">
        <v>0</v>
      </c>
      <c r="AB233" s="8">
        <v>0</v>
      </c>
      <c r="AC233" s="8"/>
      <c r="AD233" s="89"/>
      <c r="AE233" s="89"/>
      <c r="AF233" s="89"/>
      <c r="AG233" s="1084"/>
      <c r="AH233" s="8">
        <v>0</v>
      </c>
      <c r="AI233" s="8">
        <v>0</v>
      </c>
      <c r="AJ233" s="1081"/>
      <c r="AK233" s="1082">
        <v>0</v>
      </c>
      <c r="AL233" s="89"/>
      <c r="AM233" s="1082">
        <v>0</v>
      </c>
    </row>
    <row r="234" spans="1:39"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533"/>
      <c r="X234" s="8"/>
      <c r="Y234" s="8"/>
      <c r="Z234" s="8">
        <v>0</v>
      </c>
      <c r="AA234" s="8">
        <v>0</v>
      </c>
      <c r="AB234" s="8">
        <v>0</v>
      </c>
      <c r="AC234" s="8"/>
      <c r="AD234" s="89"/>
      <c r="AE234" s="89"/>
      <c r="AF234" s="89"/>
      <c r="AG234" s="1084"/>
      <c r="AH234" s="8">
        <v>0</v>
      </c>
      <c r="AI234" s="8">
        <v>0</v>
      </c>
      <c r="AJ234" s="1081"/>
      <c r="AK234" s="1082">
        <v>0</v>
      </c>
      <c r="AL234" s="89"/>
      <c r="AM234" s="1082">
        <v>0</v>
      </c>
    </row>
    <row r="235" spans="1:39"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533"/>
      <c r="X235" s="8"/>
      <c r="Y235" s="8"/>
      <c r="Z235" s="8">
        <v>0</v>
      </c>
      <c r="AA235" s="8">
        <v>0</v>
      </c>
      <c r="AB235" s="8">
        <v>0</v>
      </c>
      <c r="AC235" s="8"/>
      <c r="AD235" s="89"/>
      <c r="AE235" s="89"/>
      <c r="AF235" s="89"/>
      <c r="AG235" s="1084"/>
      <c r="AH235" s="8">
        <v>0</v>
      </c>
      <c r="AI235" s="8">
        <v>0</v>
      </c>
      <c r="AJ235" s="1081"/>
      <c r="AK235" s="1082">
        <v>0</v>
      </c>
      <c r="AL235" s="89"/>
      <c r="AM235" s="1082">
        <v>0</v>
      </c>
    </row>
    <row r="236" spans="1:39"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533"/>
      <c r="X236" s="8"/>
      <c r="Y236" s="8"/>
      <c r="Z236" s="8">
        <v>0</v>
      </c>
      <c r="AA236" s="8">
        <v>0</v>
      </c>
      <c r="AB236" s="8">
        <v>0</v>
      </c>
      <c r="AC236" s="8"/>
      <c r="AD236" s="89"/>
      <c r="AE236" s="89"/>
      <c r="AF236" s="89"/>
      <c r="AG236" s="1084"/>
      <c r="AH236" s="8">
        <v>0</v>
      </c>
      <c r="AI236" s="8">
        <v>0</v>
      </c>
      <c r="AJ236" s="1081"/>
      <c r="AK236" s="1082">
        <v>0</v>
      </c>
      <c r="AL236" s="89"/>
      <c r="AM236" s="1082">
        <v>0</v>
      </c>
    </row>
    <row r="237" spans="1:39"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533"/>
      <c r="X237" s="8"/>
      <c r="Y237" s="8"/>
      <c r="Z237" s="8">
        <v>0</v>
      </c>
      <c r="AA237" s="8">
        <v>0</v>
      </c>
      <c r="AB237" s="8">
        <v>0</v>
      </c>
      <c r="AC237" s="8"/>
      <c r="AD237" s="89"/>
      <c r="AE237" s="89"/>
      <c r="AF237" s="89"/>
      <c r="AG237" s="1084"/>
      <c r="AH237" s="8">
        <v>0</v>
      </c>
      <c r="AI237" s="8">
        <v>0</v>
      </c>
      <c r="AJ237" s="1081"/>
      <c r="AK237" s="1082">
        <v>0</v>
      </c>
      <c r="AL237" s="89"/>
      <c r="AM237" s="1082">
        <v>0</v>
      </c>
    </row>
    <row r="238" spans="1:39"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533"/>
      <c r="X238" s="8"/>
      <c r="Y238" s="8"/>
      <c r="Z238" s="8">
        <v>0</v>
      </c>
      <c r="AA238" s="8">
        <v>0</v>
      </c>
      <c r="AB238" s="8">
        <v>0</v>
      </c>
      <c r="AC238" s="8"/>
      <c r="AD238" s="89"/>
      <c r="AE238" s="89"/>
      <c r="AF238" s="89"/>
      <c r="AG238" s="1084"/>
      <c r="AH238" s="8">
        <v>0</v>
      </c>
      <c r="AI238" s="8">
        <v>0</v>
      </c>
      <c r="AJ238" s="1081"/>
      <c r="AK238" s="1082">
        <v>0</v>
      </c>
      <c r="AL238" s="89"/>
      <c r="AM238" s="1082">
        <v>0</v>
      </c>
    </row>
    <row r="239" spans="1:39"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533"/>
      <c r="X239" s="8"/>
      <c r="Y239" s="8"/>
      <c r="Z239" s="8">
        <v>0</v>
      </c>
      <c r="AA239" s="8">
        <v>0</v>
      </c>
      <c r="AB239" s="8">
        <v>0</v>
      </c>
      <c r="AC239" s="8"/>
      <c r="AD239" s="89"/>
      <c r="AE239" s="89"/>
      <c r="AF239" s="89"/>
      <c r="AG239" s="1084"/>
      <c r="AH239" s="8">
        <v>0</v>
      </c>
      <c r="AI239" s="8">
        <v>0</v>
      </c>
      <c r="AJ239" s="1081"/>
      <c r="AK239" s="1082">
        <v>0</v>
      </c>
      <c r="AL239" s="89"/>
      <c r="AM239" s="1082">
        <v>0</v>
      </c>
    </row>
    <row r="240" spans="1:39"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533"/>
      <c r="X240" s="8"/>
      <c r="Y240" s="8"/>
      <c r="Z240" s="8">
        <v>0</v>
      </c>
      <c r="AA240" s="8">
        <v>0</v>
      </c>
      <c r="AB240" s="8">
        <v>0</v>
      </c>
      <c r="AC240" s="8"/>
      <c r="AD240" s="89"/>
      <c r="AE240" s="89"/>
      <c r="AF240" s="89"/>
      <c r="AG240" s="1084"/>
      <c r="AH240" s="8">
        <v>0</v>
      </c>
      <c r="AI240" s="8">
        <v>0</v>
      </c>
      <c r="AJ240" s="1081"/>
      <c r="AK240" s="1082">
        <v>0</v>
      </c>
      <c r="AL240" s="89"/>
      <c r="AM240" s="1082">
        <v>0</v>
      </c>
    </row>
    <row r="241" spans="1:39"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533"/>
      <c r="X241" s="8"/>
      <c r="Y241" s="8"/>
      <c r="Z241" s="8">
        <v>0</v>
      </c>
      <c r="AA241" s="8">
        <v>0</v>
      </c>
      <c r="AB241" s="8">
        <v>0</v>
      </c>
      <c r="AC241" s="8"/>
      <c r="AD241" s="89"/>
      <c r="AE241" s="89"/>
      <c r="AF241" s="89"/>
      <c r="AG241" s="1084"/>
      <c r="AH241" s="8">
        <v>0</v>
      </c>
      <c r="AI241" s="8">
        <v>0</v>
      </c>
      <c r="AJ241" s="1081"/>
      <c r="AK241" s="1082">
        <v>0</v>
      </c>
      <c r="AL241" s="89"/>
      <c r="AM241" s="1082">
        <v>0</v>
      </c>
    </row>
    <row r="242" spans="1:39"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533"/>
      <c r="X242" s="8"/>
      <c r="Y242" s="8"/>
      <c r="Z242" s="8">
        <v>0</v>
      </c>
      <c r="AA242" s="8">
        <v>0</v>
      </c>
      <c r="AB242" s="8">
        <v>0</v>
      </c>
      <c r="AC242" s="8"/>
      <c r="AD242" s="89"/>
      <c r="AE242" s="89"/>
      <c r="AF242" s="89"/>
      <c r="AG242" s="1084"/>
      <c r="AH242" s="8">
        <v>0</v>
      </c>
      <c r="AI242" s="8">
        <v>0</v>
      </c>
      <c r="AJ242" s="1081"/>
      <c r="AK242" s="1082">
        <v>0</v>
      </c>
      <c r="AL242" s="89"/>
      <c r="AM242" s="1082">
        <v>0</v>
      </c>
    </row>
    <row r="243" spans="1:39"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533"/>
      <c r="X243" s="8"/>
      <c r="Y243" s="8"/>
      <c r="Z243" s="8">
        <v>0</v>
      </c>
      <c r="AA243" s="8">
        <v>0</v>
      </c>
      <c r="AB243" s="8">
        <v>0</v>
      </c>
      <c r="AC243" s="8"/>
      <c r="AD243" s="89"/>
      <c r="AE243" s="89"/>
      <c r="AF243" s="89"/>
      <c r="AG243" s="1084"/>
      <c r="AH243" s="8">
        <v>0</v>
      </c>
      <c r="AI243" s="8">
        <v>0</v>
      </c>
      <c r="AJ243" s="1081"/>
      <c r="AK243" s="1082">
        <v>0</v>
      </c>
      <c r="AL243" s="89"/>
      <c r="AM243" s="1082">
        <v>0</v>
      </c>
    </row>
    <row r="244" spans="1:39"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533"/>
      <c r="X244" s="8"/>
      <c r="Y244" s="8"/>
      <c r="Z244" s="8">
        <v>0</v>
      </c>
      <c r="AA244" s="8">
        <v>0</v>
      </c>
      <c r="AB244" s="8">
        <v>0</v>
      </c>
      <c r="AC244" s="8"/>
      <c r="AD244" s="89"/>
      <c r="AE244" s="89"/>
      <c r="AF244" s="89"/>
      <c r="AG244" s="1084"/>
      <c r="AH244" s="8">
        <v>0</v>
      </c>
      <c r="AI244" s="8">
        <v>0</v>
      </c>
      <c r="AJ244" s="1081"/>
      <c r="AK244" s="1082">
        <v>0</v>
      </c>
      <c r="AL244" s="89"/>
      <c r="AM244" s="1082">
        <v>0</v>
      </c>
    </row>
    <row r="245" spans="1:39"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533"/>
      <c r="X245" s="8"/>
      <c r="Y245" s="8"/>
      <c r="Z245" s="8">
        <v>0</v>
      </c>
      <c r="AA245" s="8">
        <v>0</v>
      </c>
      <c r="AB245" s="8">
        <v>0</v>
      </c>
      <c r="AC245" s="8"/>
      <c r="AD245" s="89"/>
      <c r="AE245" s="89"/>
      <c r="AF245" s="89"/>
      <c r="AG245" s="1084"/>
      <c r="AH245" s="8">
        <v>0</v>
      </c>
      <c r="AI245" s="8">
        <v>0</v>
      </c>
      <c r="AJ245" s="1081"/>
      <c r="AK245" s="1082">
        <v>0</v>
      </c>
      <c r="AL245" s="89"/>
      <c r="AM245" s="1082">
        <v>0</v>
      </c>
    </row>
    <row r="246" spans="1:39"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533"/>
      <c r="X246" s="8"/>
      <c r="Y246" s="8"/>
      <c r="Z246" s="8">
        <v>0</v>
      </c>
      <c r="AA246" s="8">
        <v>0</v>
      </c>
      <c r="AB246" s="8">
        <v>0</v>
      </c>
      <c r="AC246" s="8"/>
      <c r="AD246" s="89"/>
      <c r="AE246" s="89"/>
      <c r="AF246" s="89"/>
      <c r="AG246" s="1084"/>
      <c r="AH246" s="8">
        <v>0</v>
      </c>
      <c r="AI246" s="8">
        <v>0</v>
      </c>
      <c r="AJ246" s="1081"/>
      <c r="AK246" s="1082">
        <v>0</v>
      </c>
      <c r="AL246" s="89"/>
      <c r="AM246" s="1082">
        <v>0</v>
      </c>
    </row>
    <row r="247" spans="1:39"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533"/>
      <c r="X247" s="8"/>
      <c r="Y247" s="8"/>
      <c r="Z247" s="8">
        <v>0</v>
      </c>
      <c r="AA247" s="8">
        <v>0</v>
      </c>
      <c r="AB247" s="8">
        <v>0</v>
      </c>
      <c r="AC247" s="8"/>
      <c r="AD247" s="89"/>
      <c r="AE247" s="89"/>
      <c r="AF247" s="89"/>
      <c r="AG247" s="1084"/>
      <c r="AH247" s="8">
        <v>0</v>
      </c>
      <c r="AI247" s="8">
        <v>0</v>
      </c>
      <c r="AJ247" s="1081"/>
      <c r="AK247" s="1082">
        <v>0</v>
      </c>
      <c r="AL247" s="89"/>
      <c r="AM247" s="1082">
        <v>0</v>
      </c>
    </row>
    <row r="248" spans="1:39"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533"/>
      <c r="X248" s="8"/>
      <c r="Y248" s="8"/>
      <c r="Z248" s="8">
        <v>0</v>
      </c>
      <c r="AA248" s="8">
        <v>0</v>
      </c>
      <c r="AB248" s="8">
        <v>0</v>
      </c>
      <c r="AC248" s="8"/>
      <c r="AD248" s="89"/>
      <c r="AE248" s="89"/>
      <c r="AF248" s="89"/>
      <c r="AG248" s="1084"/>
      <c r="AH248" s="8">
        <v>0</v>
      </c>
      <c r="AI248" s="8">
        <v>0</v>
      </c>
      <c r="AJ248" s="1081"/>
      <c r="AK248" s="1082">
        <v>0</v>
      </c>
      <c r="AL248" s="89"/>
      <c r="AM248" s="1082">
        <v>0</v>
      </c>
    </row>
    <row r="249" spans="1:39"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533"/>
      <c r="X249" s="8"/>
      <c r="Y249" s="8"/>
      <c r="Z249" s="8">
        <v>0</v>
      </c>
      <c r="AA249" s="8">
        <v>0</v>
      </c>
      <c r="AB249" s="8">
        <v>0</v>
      </c>
      <c r="AC249" s="8"/>
      <c r="AD249" s="89"/>
      <c r="AE249" s="89"/>
      <c r="AF249" s="89"/>
      <c r="AG249" s="1084"/>
      <c r="AH249" s="8">
        <v>0</v>
      </c>
      <c r="AI249" s="8">
        <v>0</v>
      </c>
      <c r="AJ249" s="1081"/>
      <c r="AK249" s="1082">
        <v>0</v>
      </c>
      <c r="AL249" s="89"/>
      <c r="AM249" s="1082">
        <v>0</v>
      </c>
    </row>
    <row r="250" spans="1:39"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c r="W250" s="533"/>
      <c r="X250" s="8">
        <v>0</v>
      </c>
      <c r="Y250" s="8"/>
      <c r="Z250" s="8">
        <v>0</v>
      </c>
      <c r="AA250" s="8">
        <v>0</v>
      </c>
      <c r="AB250" s="8">
        <v>0</v>
      </c>
      <c r="AC250" s="1130">
        <v>100</v>
      </c>
      <c r="AD250" s="1095"/>
      <c r="AE250" s="1095"/>
      <c r="AF250" s="89"/>
      <c r="AG250" s="1084">
        <v>0</v>
      </c>
      <c r="AH250" s="8">
        <v>0</v>
      </c>
      <c r="AI250" s="8">
        <v>0</v>
      </c>
      <c r="AJ250" s="1081"/>
      <c r="AK250" s="1082">
        <v>0</v>
      </c>
      <c r="AL250" s="89"/>
      <c r="AM250" s="1082">
        <v>0</v>
      </c>
    </row>
    <row r="251" spans="1:39"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c r="W251" s="533"/>
      <c r="X251" s="8">
        <v>0</v>
      </c>
      <c r="Y251" s="8"/>
      <c r="Z251" s="8">
        <v>0</v>
      </c>
      <c r="AA251" s="8">
        <v>0</v>
      </c>
      <c r="AB251" s="8">
        <v>0</v>
      </c>
      <c r="AC251" s="1130">
        <v>100</v>
      </c>
      <c r="AD251" s="1095"/>
      <c r="AE251" s="1095"/>
      <c r="AF251" s="89"/>
      <c r="AG251" s="1084">
        <v>0</v>
      </c>
      <c r="AH251" s="8">
        <v>0</v>
      </c>
      <c r="AI251" s="8">
        <v>0</v>
      </c>
      <c r="AJ251" s="1081"/>
      <c r="AK251" s="1082">
        <v>0</v>
      </c>
      <c r="AL251" s="89"/>
      <c r="AM251" s="1082">
        <v>0</v>
      </c>
    </row>
    <row r="252" spans="1:39"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c r="W252" s="533"/>
      <c r="X252" s="8">
        <v>0</v>
      </c>
      <c r="Y252" s="8"/>
      <c r="Z252" s="8">
        <v>0</v>
      </c>
      <c r="AA252" s="8">
        <v>0</v>
      </c>
      <c r="AB252" s="8">
        <v>0</v>
      </c>
      <c r="AC252" s="1130">
        <v>100</v>
      </c>
      <c r="AD252" s="1095"/>
      <c r="AE252" s="1095"/>
      <c r="AF252" s="89"/>
      <c r="AG252" s="1084">
        <v>0</v>
      </c>
      <c r="AH252" s="8">
        <v>0</v>
      </c>
      <c r="AI252" s="8">
        <v>0</v>
      </c>
      <c r="AJ252" s="1081"/>
      <c r="AK252" s="1082">
        <v>0</v>
      </c>
      <c r="AL252" s="89"/>
      <c r="AM252" s="1082">
        <v>0</v>
      </c>
    </row>
    <row r="253" spans="1:39"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c r="W253" s="533"/>
      <c r="X253" s="8">
        <v>0</v>
      </c>
      <c r="Y253" s="8"/>
      <c r="Z253" s="8">
        <v>0</v>
      </c>
      <c r="AA253" s="8">
        <v>0</v>
      </c>
      <c r="AB253" s="8">
        <v>0</v>
      </c>
      <c r="AC253" s="1130">
        <v>100</v>
      </c>
      <c r="AD253" s="1095"/>
      <c r="AE253" s="1095"/>
      <c r="AF253" s="89"/>
      <c r="AG253" s="1084">
        <v>0</v>
      </c>
      <c r="AH253" s="8">
        <v>0</v>
      </c>
      <c r="AI253" s="8">
        <v>0</v>
      </c>
      <c r="AJ253" s="1081"/>
      <c r="AK253" s="1082">
        <v>0</v>
      </c>
      <c r="AL253" s="89"/>
      <c r="AM253" s="1082">
        <v>0</v>
      </c>
    </row>
    <row r="254" spans="1:39"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c r="W254" s="533"/>
      <c r="X254" s="8">
        <v>0</v>
      </c>
      <c r="Y254" s="8"/>
      <c r="Z254" s="8">
        <v>0</v>
      </c>
      <c r="AA254" s="8">
        <v>0</v>
      </c>
      <c r="AB254" s="8">
        <v>0</v>
      </c>
      <c r="AC254" s="1130">
        <v>100</v>
      </c>
      <c r="AD254" s="1095"/>
      <c r="AE254" s="1095"/>
      <c r="AF254" s="89"/>
      <c r="AG254" s="1084">
        <v>0</v>
      </c>
      <c r="AH254" s="8">
        <v>0</v>
      </c>
      <c r="AI254" s="8">
        <v>0</v>
      </c>
      <c r="AJ254" s="1081"/>
      <c r="AK254" s="1082">
        <v>0</v>
      </c>
      <c r="AL254" s="89"/>
      <c r="AM254" s="1082">
        <v>0</v>
      </c>
    </row>
    <row r="255" spans="1:39"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c r="W255" s="533"/>
      <c r="X255" s="8">
        <v>0</v>
      </c>
      <c r="Y255" s="8"/>
      <c r="Z255" s="8">
        <v>0</v>
      </c>
      <c r="AA255" s="8">
        <v>0</v>
      </c>
      <c r="AB255" s="8">
        <v>0</v>
      </c>
      <c r="AC255" s="1130">
        <v>100</v>
      </c>
      <c r="AD255" s="1095"/>
      <c r="AE255" s="1095"/>
      <c r="AF255" s="89"/>
      <c r="AG255" s="1084">
        <v>0</v>
      </c>
      <c r="AH255" s="8">
        <v>0</v>
      </c>
      <c r="AI255" s="8">
        <v>0</v>
      </c>
      <c r="AJ255" s="1081"/>
      <c r="AK255" s="1082">
        <v>0</v>
      </c>
      <c r="AL255" s="89"/>
      <c r="AM255" s="1082">
        <v>0</v>
      </c>
    </row>
    <row r="256" spans="1:39"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c r="W256" s="533"/>
      <c r="X256" s="8">
        <v>0</v>
      </c>
      <c r="Y256" s="8"/>
      <c r="Z256" s="8">
        <v>0</v>
      </c>
      <c r="AA256" s="8">
        <v>0</v>
      </c>
      <c r="AB256" s="8">
        <v>0</v>
      </c>
      <c r="AC256" s="1130">
        <v>100</v>
      </c>
      <c r="AD256" s="1095"/>
      <c r="AE256" s="1095"/>
      <c r="AF256" s="89"/>
      <c r="AG256" s="1084">
        <v>0</v>
      </c>
      <c r="AH256" s="8">
        <v>0</v>
      </c>
      <c r="AI256" s="8">
        <v>0</v>
      </c>
      <c r="AJ256" s="1081"/>
      <c r="AK256" s="1082">
        <v>0</v>
      </c>
      <c r="AL256" s="89"/>
      <c r="AM256" s="1082">
        <v>0</v>
      </c>
    </row>
    <row r="257" spans="1:39"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c r="W257" s="533"/>
      <c r="X257" s="8">
        <v>0</v>
      </c>
      <c r="Y257" s="8"/>
      <c r="Z257" s="8">
        <v>0</v>
      </c>
      <c r="AA257" s="8">
        <v>0</v>
      </c>
      <c r="AB257" s="8">
        <v>0</v>
      </c>
      <c r="AC257" s="1130">
        <v>100</v>
      </c>
      <c r="AD257" s="1095"/>
      <c r="AE257" s="1095"/>
      <c r="AF257" s="89"/>
      <c r="AG257" s="1084">
        <v>0</v>
      </c>
      <c r="AH257" s="8">
        <v>0</v>
      </c>
      <c r="AI257" s="8">
        <v>0</v>
      </c>
      <c r="AJ257" s="1081"/>
      <c r="AK257" s="1082">
        <v>0</v>
      </c>
      <c r="AL257" s="89"/>
      <c r="AM257" s="1082">
        <v>0</v>
      </c>
    </row>
    <row r="258" spans="1:39" s="144" customFormat="1" ht="15.75" customHeight="1">
      <c r="A258" s="994"/>
      <c r="B258" s="994"/>
      <c r="C258" s="236"/>
      <c r="D258" s="236"/>
      <c r="E258" s="236"/>
      <c r="F258" s="371"/>
      <c r="G258" s="865">
        <v>9</v>
      </c>
      <c r="H258" s="859">
        <v>2009</v>
      </c>
      <c r="I258" s="866">
        <v>2010</v>
      </c>
      <c r="J258" s="866">
        <v>2010</v>
      </c>
      <c r="K258" s="621" t="s">
        <v>306</v>
      </c>
      <c r="L258" s="1081">
        <v>0</v>
      </c>
      <c r="M258" s="89">
        <v>35000</v>
      </c>
      <c r="N258" s="89">
        <v>0</v>
      </c>
      <c r="O258" s="1082">
        <v>35000</v>
      </c>
      <c r="P258" s="598">
        <v>35000</v>
      </c>
      <c r="Q258" s="776">
        <v>39392.808349999999</v>
      </c>
      <c r="R258" s="776">
        <v>0</v>
      </c>
      <c r="S258" s="776">
        <v>0</v>
      </c>
      <c r="T258" s="533">
        <v>0</v>
      </c>
      <c r="U258" s="1083">
        <v>0</v>
      </c>
      <c r="V258" s="831"/>
      <c r="W258" s="533"/>
      <c r="X258" s="8">
        <v>0</v>
      </c>
      <c r="Y258" s="8"/>
      <c r="Z258" s="8">
        <v>0</v>
      </c>
      <c r="AA258" s="8">
        <v>0</v>
      </c>
      <c r="AB258" s="8">
        <v>0</v>
      </c>
      <c r="AC258" s="1130">
        <v>100</v>
      </c>
      <c r="AD258" s="1095"/>
      <c r="AE258" s="1095"/>
      <c r="AF258" s="89"/>
      <c r="AG258" s="1084">
        <v>0</v>
      </c>
      <c r="AH258" s="8">
        <v>35000</v>
      </c>
      <c r="AI258" s="8">
        <v>35000</v>
      </c>
      <c r="AJ258" s="1081"/>
      <c r="AK258" s="1082">
        <v>35000</v>
      </c>
      <c r="AL258" s="89"/>
      <c r="AM258" s="1082">
        <v>35000</v>
      </c>
    </row>
    <row r="259" spans="1:39"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c r="W259" s="533"/>
      <c r="X259" s="8">
        <v>0</v>
      </c>
      <c r="Y259" s="8"/>
      <c r="Z259" s="8">
        <v>0</v>
      </c>
      <c r="AA259" s="8">
        <v>0</v>
      </c>
      <c r="AB259" s="8">
        <v>0</v>
      </c>
      <c r="AC259" s="1130">
        <v>100</v>
      </c>
      <c r="AD259" s="1095"/>
      <c r="AE259" s="1095"/>
      <c r="AF259" s="89"/>
      <c r="AG259" s="1084">
        <v>0</v>
      </c>
      <c r="AH259" s="8">
        <v>0</v>
      </c>
      <c r="AI259" s="8">
        <v>0</v>
      </c>
      <c r="AJ259" s="1081"/>
      <c r="AK259" s="1082">
        <v>0</v>
      </c>
      <c r="AL259" s="89"/>
      <c r="AM259" s="1082">
        <v>0</v>
      </c>
    </row>
    <row r="260" spans="1:39"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c r="W260" s="533"/>
      <c r="X260" s="8">
        <v>0</v>
      </c>
      <c r="Y260" s="8"/>
      <c r="Z260" s="8">
        <v>0</v>
      </c>
      <c r="AA260" s="8">
        <v>0</v>
      </c>
      <c r="AB260" s="8">
        <v>0</v>
      </c>
      <c r="AC260" s="1130">
        <v>100</v>
      </c>
      <c r="AD260" s="1095"/>
      <c r="AE260" s="1095"/>
      <c r="AF260" s="89"/>
      <c r="AG260" s="1084">
        <v>0</v>
      </c>
      <c r="AH260" s="8">
        <v>0</v>
      </c>
      <c r="AI260" s="8">
        <v>0</v>
      </c>
      <c r="AJ260" s="1081"/>
      <c r="AK260" s="1082">
        <v>0</v>
      </c>
      <c r="AL260" s="89"/>
      <c r="AM260" s="1082">
        <v>0</v>
      </c>
    </row>
    <row r="261" spans="1:39"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c r="W261" s="533"/>
      <c r="X261" s="8">
        <v>0</v>
      </c>
      <c r="Y261" s="8"/>
      <c r="Z261" s="8">
        <v>0</v>
      </c>
      <c r="AA261" s="8">
        <v>0</v>
      </c>
      <c r="AB261" s="8">
        <v>0</v>
      </c>
      <c r="AC261" s="1130">
        <v>100</v>
      </c>
      <c r="AD261" s="1095"/>
      <c r="AE261" s="1095"/>
      <c r="AF261" s="89"/>
      <c r="AG261" s="1084">
        <v>0</v>
      </c>
      <c r="AH261" s="8">
        <v>0</v>
      </c>
      <c r="AI261" s="8">
        <v>0</v>
      </c>
      <c r="AJ261" s="1081"/>
      <c r="AK261" s="1082">
        <v>0</v>
      </c>
      <c r="AL261" s="89"/>
      <c r="AM261" s="1082">
        <v>0</v>
      </c>
    </row>
    <row r="262" spans="1:39"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c r="W262" s="533"/>
      <c r="X262" s="8">
        <v>0</v>
      </c>
      <c r="Y262" s="8"/>
      <c r="Z262" s="8">
        <v>0</v>
      </c>
      <c r="AA262" s="8">
        <v>0</v>
      </c>
      <c r="AB262" s="8">
        <v>0</v>
      </c>
      <c r="AC262" s="1130">
        <v>100</v>
      </c>
      <c r="AD262" s="1095"/>
      <c r="AE262" s="1095"/>
      <c r="AF262" s="89"/>
      <c r="AG262" s="1084">
        <v>0</v>
      </c>
      <c r="AH262" s="8">
        <v>0</v>
      </c>
      <c r="AI262" s="8">
        <v>0</v>
      </c>
      <c r="AJ262" s="1081"/>
      <c r="AK262" s="1082">
        <v>0</v>
      </c>
      <c r="AL262" s="89"/>
      <c r="AM262" s="1082">
        <v>0</v>
      </c>
    </row>
    <row r="263" spans="1:39"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c r="W263" s="533"/>
      <c r="X263" s="8">
        <v>0</v>
      </c>
      <c r="Y263" s="8"/>
      <c r="Z263" s="8">
        <v>0</v>
      </c>
      <c r="AA263" s="8">
        <v>0</v>
      </c>
      <c r="AB263" s="8">
        <v>0</v>
      </c>
      <c r="AC263" s="1130">
        <v>100</v>
      </c>
      <c r="AD263" s="1095"/>
      <c r="AE263" s="1095"/>
      <c r="AF263" s="89"/>
      <c r="AG263" s="1084">
        <v>0</v>
      </c>
      <c r="AH263" s="8">
        <v>0</v>
      </c>
      <c r="AI263" s="8">
        <v>0</v>
      </c>
      <c r="AJ263" s="1081"/>
      <c r="AK263" s="1082">
        <v>0</v>
      </c>
      <c r="AL263" s="89"/>
      <c r="AM263" s="1082">
        <v>0</v>
      </c>
    </row>
    <row r="264" spans="1:39"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c r="W264" s="533"/>
      <c r="X264" s="8">
        <v>0</v>
      </c>
      <c r="Y264" s="8"/>
      <c r="Z264" s="8">
        <v>0</v>
      </c>
      <c r="AA264" s="8">
        <v>0</v>
      </c>
      <c r="AB264" s="8">
        <v>0</v>
      </c>
      <c r="AC264" s="1130">
        <v>100</v>
      </c>
      <c r="AD264" s="1095"/>
      <c r="AE264" s="1095"/>
      <c r="AF264" s="89"/>
      <c r="AG264" s="1084">
        <v>0</v>
      </c>
      <c r="AH264" s="8">
        <v>0</v>
      </c>
      <c r="AI264" s="8">
        <v>0</v>
      </c>
      <c r="AJ264" s="1081"/>
      <c r="AK264" s="1082">
        <v>0</v>
      </c>
      <c r="AL264" s="89"/>
      <c r="AM264" s="1082">
        <v>0</v>
      </c>
    </row>
    <row r="265" spans="1:39"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c r="W265" s="533"/>
      <c r="X265" s="8">
        <v>0</v>
      </c>
      <c r="Y265" s="8"/>
      <c r="Z265" s="8">
        <v>0</v>
      </c>
      <c r="AA265" s="8">
        <v>0</v>
      </c>
      <c r="AB265" s="8">
        <v>0</v>
      </c>
      <c r="AC265" s="1130">
        <v>100</v>
      </c>
      <c r="AD265" s="1095"/>
      <c r="AE265" s="1095"/>
      <c r="AF265" s="89"/>
      <c r="AG265" s="1084">
        <v>0</v>
      </c>
      <c r="AH265" s="8">
        <v>0</v>
      </c>
      <c r="AI265" s="8">
        <v>0</v>
      </c>
      <c r="AJ265" s="1081"/>
      <c r="AK265" s="1082">
        <v>0</v>
      </c>
      <c r="AL265" s="89"/>
      <c r="AM265" s="1082">
        <v>0</v>
      </c>
    </row>
    <row r="266" spans="1:39"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c r="W266" s="533"/>
      <c r="X266" s="8">
        <v>0</v>
      </c>
      <c r="Y266" s="8"/>
      <c r="Z266" s="8">
        <v>0</v>
      </c>
      <c r="AA266" s="8">
        <v>0</v>
      </c>
      <c r="AB266" s="8">
        <v>0</v>
      </c>
      <c r="AC266" s="1130">
        <v>100</v>
      </c>
      <c r="AD266" s="1095"/>
      <c r="AE266" s="1095"/>
      <c r="AF266" s="89"/>
      <c r="AG266" s="1084">
        <v>0</v>
      </c>
      <c r="AH266" s="8">
        <v>0</v>
      </c>
      <c r="AI266" s="8">
        <v>0</v>
      </c>
      <c r="AJ266" s="1081"/>
      <c r="AK266" s="1082">
        <v>0</v>
      </c>
      <c r="AL266" s="89"/>
      <c r="AM266" s="1082">
        <v>0</v>
      </c>
    </row>
    <row r="267" spans="1:39"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c r="W267" s="533"/>
      <c r="X267" s="8">
        <v>0</v>
      </c>
      <c r="Y267" s="8"/>
      <c r="Z267" s="8">
        <v>0</v>
      </c>
      <c r="AA267" s="8">
        <v>0</v>
      </c>
      <c r="AB267" s="8">
        <v>0</v>
      </c>
      <c r="AC267" s="1130">
        <v>100</v>
      </c>
      <c r="AD267" s="1095"/>
      <c r="AE267" s="1095"/>
      <c r="AF267" s="89"/>
      <c r="AG267" s="1084">
        <v>0</v>
      </c>
      <c r="AH267" s="8">
        <v>0</v>
      </c>
      <c r="AI267" s="8">
        <v>0</v>
      </c>
      <c r="AJ267" s="1081"/>
      <c r="AK267" s="1082">
        <v>0</v>
      </c>
      <c r="AL267" s="89"/>
      <c r="AM267" s="1082">
        <v>0</v>
      </c>
    </row>
    <row r="268" spans="1:39"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c r="W268" s="533"/>
      <c r="X268" s="8">
        <v>0</v>
      </c>
      <c r="Y268" s="8"/>
      <c r="Z268" s="8">
        <v>0</v>
      </c>
      <c r="AA268" s="8">
        <v>0</v>
      </c>
      <c r="AB268" s="8">
        <v>0</v>
      </c>
      <c r="AC268" s="1130">
        <v>100</v>
      </c>
      <c r="AD268" s="1095"/>
      <c r="AE268" s="1095"/>
      <c r="AF268" s="89"/>
      <c r="AG268" s="1084">
        <v>0</v>
      </c>
      <c r="AH268" s="8">
        <v>0</v>
      </c>
      <c r="AI268" s="8">
        <v>0</v>
      </c>
      <c r="AJ268" s="1081"/>
      <c r="AK268" s="1082">
        <v>0</v>
      </c>
      <c r="AL268" s="89"/>
      <c r="AM268" s="1082">
        <v>0</v>
      </c>
    </row>
    <row r="269" spans="1:39"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c r="W269" s="533"/>
      <c r="X269" s="8">
        <v>0</v>
      </c>
      <c r="Y269" s="8"/>
      <c r="Z269" s="8">
        <v>0</v>
      </c>
      <c r="AA269" s="8">
        <v>0</v>
      </c>
      <c r="AB269" s="8">
        <v>0</v>
      </c>
      <c r="AC269" s="1130">
        <v>100</v>
      </c>
      <c r="AD269" s="1095"/>
      <c r="AE269" s="1095"/>
      <c r="AF269" s="89"/>
      <c r="AG269" s="1084">
        <v>0</v>
      </c>
      <c r="AH269" s="8">
        <v>0</v>
      </c>
      <c r="AI269" s="8">
        <v>0</v>
      </c>
      <c r="AJ269" s="1081"/>
      <c r="AK269" s="1082">
        <v>0</v>
      </c>
      <c r="AL269" s="89"/>
      <c r="AM269" s="1082">
        <v>0</v>
      </c>
    </row>
    <row r="270" spans="1:39" s="144" customFormat="1" ht="15.75" customHeight="1">
      <c r="A270" s="994"/>
      <c r="B270" s="994"/>
      <c r="C270" s="236"/>
      <c r="D270" s="236"/>
      <c r="E270" s="236"/>
      <c r="F270" s="371"/>
      <c r="G270" s="865">
        <v>9</v>
      </c>
      <c r="H270" s="859">
        <v>2010</v>
      </c>
      <c r="I270" s="866">
        <v>2011</v>
      </c>
      <c r="J270" s="866">
        <v>2011</v>
      </c>
      <c r="K270" s="621" t="s">
        <v>306</v>
      </c>
      <c r="L270" s="1081">
        <v>0</v>
      </c>
      <c r="M270" s="89">
        <v>35000</v>
      </c>
      <c r="N270" s="89">
        <v>0</v>
      </c>
      <c r="O270" s="1082">
        <v>35000</v>
      </c>
      <c r="P270" s="598">
        <v>35000</v>
      </c>
      <c r="Q270" s="776">
        <v>38245.445</v>
      </c>
      <c r="R270" s="776">
        <v>0</v>
      </c>
      <c r="S270" s="776">
        <v>0</v>
      </c>
      <c r="T270" s="533">
        <v>0</v>
      </c>
      <c r="U270" s="1083">
        <v>0</v>
      </c>
      <c r="V270" s="831"/>
      <c r="W270" s="533"/>
      <c r="X270" s="8">
        <v>0</v>
      </c>
      <c r="Y270" s="8"/>
      <c r="Z270" s="8">
        <v>0</v>
      </c>
      <c r="AA270" s="8">
        <v>0</v>
      </c>
      <c r="AB270" s="8">
        <v>0</v>
      </c>
      <c r="AC270" s="1130">
        <v>100</v>
      </c>
      <c r="AD270" s="1095"/>
      <c r="AE270" s="1095"/>
      <c r="AF270" s="89"/>
      <c r="AG270" s="1084">
        <v>0</v>
      </c>
      <c r="AH270" s="8">
        <v>35000</v>
      </c>
      <c r="AI270" s="8">
        <v>35000</v>
      </c>
      <c r="AJ270" s="1081"/>
      <c r="AK270" s="1082">
        <v>35000</v>
      </c>
      <c r="AL270" s="89"/>
      <c r="AM270" s="1082">
        <v>35000</v>
      </c>
    </row>
    <row r="271" spans="1:39"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c r="W271" s="533"/>
      <c r="X271" s="8">
        <v>0</v>
      </c>
      <c r="Y271" s="8"/>
      <c r="Z271" s="8">
        <v>0</v>
      </c>
      <c r="AA271" s="8">
        <v>0</v>
      </c>
      <c r="AB271" s="8">
        <v>0</v>
      </c>
      <c r="AC271" s="1130">
        <v>100</v>
      </c>
      <c r="AD271" s="1095"/>
      <c r="AE271" s="1095"/>
      <c r="AF271" s="89"/>
      <c r="AG271" s="1084">
        <v>0</v>
      </c>
      <c r="AH271" s="8">
        <v>0</v>
      </c>
      <c r="AI271" s="8">
        <v>0</v>
      </c>
      <c r="AJ271" s="1081"/>
      <c r="AK271" s="1082">
        <v>0</v>
      </c>
      <c r="AL271" s="89"/>
      <c r="AM271" s="1082">
        <v>0</v>
      </c>
    </row>
    <row r="272" spans="1:39"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c r="W272" s="533"/>
      <c r="X272" s="8">
        <v>0</v>
      </c>
      <c r="Y272" s="8"/>
      <c r="Z272" s="8">
        <v>0</v>
      </c>
      <c r="AA272" s="8">
        <v>0</v>
      </c>
      <c r="AB272" s="8">
        <v>0</v>
      </c>
      <c r="AC272" s="1130">
        <v>100</v>
      </c>
      <c r="AD272" s="1095"/>
      <c r="AE272" s="1095"/>
      <c r="AF272" s="89"/>
      <c r="AG272" s="1084">
        <v>0</v>
      </c>
      <c r="AH272" s="8">
        <v>0</v>
      </c>
      <c r="AI272" s="8">
        <v>0</v>
      </c>
      <c r="AJ272" s="1081"/>
      <c r="AK272" s="1082">
        <v>0</v>
      </c>
      <c r="AL272" s="89"/>
      <c r="AM272" s="1082">
        <v>0</v>
      </c>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c r="W273" s="533"/>
      <c r="X273" s="8">
        <v>0</v>
      </c>
      <c r="Y273" s="8"/>
      <c r="Z273" s="8">
        <v>0</v>
      </c>
      <c r="AA273" s="8">
        <v>0</v>
      </c>
      <c r="AB273" s="8">
        <v>0</v>
      </c>
      <c r="AC273" s="1130">
        <v>100</v>
      </c>
      <c r="AD273" s="1095"/>
      <c r="AE273" s="1095"/>
      <c r="AF273" s="89"/>
      <c r="AG273" s="1084">
        <v>0</v>
      </c>
      <c r="AH273" s="8">
        <v>0</v>
      </c>
      <c r="AI273" s="8">
        <v>0</v>
      </c>
      <c r="AJ273" s="1081"/>
      <c r="AK273" s="1082">
        <v>0</v>
      </c>
      <c r="AL273" s="89"/>
      <c r="AM273" s="1082">
        <v>0</v>
      </c>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c r="W274" s="533"/>
      <c r="X274" s="8">
        <v>0</v>
      </c>
      <c r="Y274" s="8"/>
      <c r="Z274" s="8">
        <v>0</v>
      </c>
      <c r="AA274" s="8">
        <v>0</v>
      </c>
      <c r="AB274" s="8">
        <v>0</v>
      </c>
      <c r="AC274" s="1130">
        <v>100</v>
      </c>
      <c r="AD274" s="1130"/>
      <c r="AE274" s="1130"/>
      <c r="AF274" s="89"/>
      <c r="AG274" s="1084">
        <v>0</v>
      </c>
      <c r="AH274" s="8">
        <v>0</v>
      </c>
      <c r="AI274" s="8">
        <v>0</v>
      </c>
      <c r="AJ274" s="1081"/>
      <c r="AK274" s="1082">
        <v>0</v>
      </c>
      <c r="AL274" s="89"/>
      <c r="AM274" s="1082">
        <v>0</v>
      </c>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c r="W275" s="533"/>
      <c r="X275" s="8">
        <v>0</v>
      </c>
      <c r="Y275" s="8"/>
      <c r="Z275" s="8">
        <v>0</v>
      </c>
      <c r="AA275" s="8">
        <v>0</v>
      </c>
      <c r="AB275" s="8">
        <v>0</v>
      </c>
      <c r="AC275" s="1130">
        <v>100</v>
      </c>
      <c r="AD275" s="1130"/>
      <c r="AE275" s="1130"/>
      <c r="AF275" s="89"/>
      <c r="AG275" s="1084">
        <v>0</v>
      </c>
      <c r="AH275" s="8">
        <v>0</v>
      </c>
      <c r="AI275" s="8">
        <v>0</v>
      </c>
      <c r="AJ275" s="1081"/>
      <c r="AK275" s="1082">
        <v>0</v>
      </c>
      <c r="AL275" s="89"/>
      <c r="AM275" s="1082">
        <v>0</v>
      </c>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c r="W276" s="533"/>
      <c r="X276" s="8">
        <v>0</v>
      </c>
      <c r="Y276" s="8"/>
      <c r="Z276" s="8">
        <v>0</v>
      </c>
      <c r="AA276" s="8">
        <v>0</v>
      </c>
      <c r="AB276" s="8">
        <v>0</v>
      </c>
      <c r="AC276" s="1130">
        <v>100</v>
      </c>
      <c r="AD276" s="1130"/>
      <c r="AE276" s="1130"/>
      <c r="AF276" s="89"/>
      <c r="AG276" s="1084">
        <v>0</v>
      </c>
      <c r="AH276" s="8">
        <v>0</v>
      </c>
      <c r="AI276" s="8">
        <v>0</v>
      </c>
      <c r="AJ276" s="1081"/>
      <c r="AK276" s="1082">
        <v>0</v>
      </c>
      <c r="AL276" s="89"/>
      <c r="AM276" s="1082">
        <v>0</v>
      </c>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c r="W277" s="533"/>
      <c r="X277" s="8">
        <v>0</v>
      </c>
      <c r="Y277" s="8"/>
      <c r="Z277" s="8">
        <v>0</v>
      </c>
      <c r="AA277" s="8">
        <v>0</v>
      </c>
      <c r="AB277" s="8">
        <v>0</v>
      </c>
      <c r="AC277" s="1130">
        <v>100</v>
      </c>
      <c r="AD277" s="1130"/>
      <c r="AE277" s="1130"/>
      <c r="AF277" s="89"/>
      <c r="AG277" s="1084">
        <v>0</v>
      </c>
      <c r="AH277" s="8">
        <v>0</v>
      </c>
      <c r="AI277" s="8">
        <v>0</v>
      </c>
      <c r="AJ277" s="1081"/>
      <c r="AK277" s="1082">
        <v>0</v>
      </c>
      <c r="AL277" s="89"/>
      <c r="AM277" s="1082">
        <v>0</v>
      </c>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c r="W278" s="533"/>
      <c r="X278" s="8">
        <v>0</v>
      </c>
      <c r="Y278" s="8"/>
      <c r="Z278" s="8">
        <v>0</v>
      </c>
      <c r="AA278" s="8">
        <v>0</v>
      </c>
      <c r="AB278" s="8">
        <v>0</v>
      </c>
      <c r="AC278" s="1130">
        <v>100</v>
      </c>
      <c r="AD278" s="1130"/>
      <c r="AE278" s="1130"/>
      <c r="AF278" s="89"/>
      <c r="AG278" s="1084">
        <v>0</v>
      </c>
      <c r="AH278" s="8">
        <v>0</v>
      </c>
      <c r="AI278" s="8">
        <v>0</v>
      </c>
      <c r="AJ278" s="1081"/>
      <c r="AK278" s="1082">
        <v>0</v>
      </c>
      <c r="AL278" s="89"/>
      <c r="AM278" s="1082">
        <v>0</v>
      </c>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c r="W279" s="533"/>
      <c r="X279" s="8">
        <v>0</v>
      </c>
      <c r="Y279" s="8"/>
      <c r="Z279" s="8">
        <v>0</v>
      </c>
      <c r="AA279" s="8">
        <v>0</v>
      </c>
      <c r="AB279" s="8">
        <v>0</v>
      </c>
      <c r="AC279" s="1130">
        <v>100</v>
      </c>
      <c r="AD279" s="1130"/>
      <c r="AE279" s="1130"/>
      <c r="AF279" s="89"/>
      <c r="AG279" s="1084">
        <v>0</v>
      </c>
      <c r="AH279" s="8">
        <v>0</v>
      </c>
      <c r="AI279" s="8">
        <v>0</v>
      </c>
      <c r="AJ279" s="1081"/>
      <c r="AK279" s="1082">
        <v>0</v>
      </c>
      <c r="AL279" s="89"/>
      <c r="AM279" s="1082">
        <v>0</v>
      </c>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c r="W280" s="533"/>
      <c r="X280" s="8">
        <v>0</v>
      </c>
      <c r="Y280" s="8"/>
      <c r="Z280" s="8">
        <v>0</v>
      </c>
      <c r="AA280" s="8">
        <v>0</v>
      </c>
      <c r="AB280" s="8">
        <v>0</v>
      </c>
      <c r="AC280" s="1130">
        <v>93.75</v>
      </c>
      <c r="AD280" s="1130"/>
      <c r="AE280" s="1130"/>
      <c r="AF280" s="89"/>
      <c r="AG280" s="1084">
        <v>0</v>
      </c>
      <c r="AH280" s="8">
        <v>0</v>
      </c>
      <c r="AI280" s="8">
        <v>0</v>
      </c>
      <c r="AJ280" s="1081"/>
      <c r="AK280" s="1082">
        <v>0</v>
      </c>
      <c r="AL280" s="89"/>
      <c r="AM280" s="1082">
        <v>0</v>
      </c>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c r="W281" s="533"/>
      <c r="X281" s="8">
        <v>0</v>
      </c>
      <c r="Y281" s="8"/>
      <c r="Z281" s="8">
        <v>0</v>
      </c>
      <c r="AA281" s="8">
        <v>0</v>
      </c>
      <c r="AB281" s="8">
        <v>0</v>
      </c>
      <c r="AC281" s="1130">
        <v>93.75</v>
      </c>
      <c r="AD281" s="1130"/>
      <c r="AE281" s="1130"/>
      <c r="AF281" s="89"/>
      <c r="AG281" s="1084">
        <v>0</v>
      </c>
      <c r="AH281" s="8">
        <v>0</v>
      </c>
      <c r="AI281" s="8">
        <v>0</v>
      </c>
      <c r="AJ281" s="1081"/>
      <c r="AK281" s="1082">
        <v>0</v>
      </c>
      <c r="AL281" s="89"/>
      <c r="AM281" s="1082">
        <v>0</v>
      </c>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62000</v>
      </c>
      <c r="N282" s="89">
        <v>0</v>
      </c>
      <c r="O282" s="1082">
        <v>62000</v>
      </c>
      <c r="P282" s="598">
        <v>62000</v>
      </c>
      <c r="Q282" s="776">
        <v>65775.8</v>
      </c>
      <c r="R282" s="776">
        <v>0</v>
      </c>
      <c r="S282" s="776">
        <v>0</v>
      </c>
      <c r="T282" s="533">
        <v>0</v>
      </c>
      <c r="U282" s="1083">
        <v>0</v>
      </c>
      <c r="V282" s="831"/>
      <c r="W282" s="533"/>
      <c r="X282" s="8">
        <v>0</v>
      </c>
      <c r="Y282" s="8"/>
      <c r="Z282" s="8">
        <v>0</v>
      </c>
      <c r="AA282" s="8">
        <v>0</v>
      </c>
      <c r="AB282" s="8">
        <v>0</v>
      </c>
      <c r="AC282" s="1130">
        <v>93.75</v>
      </c>
      <c r="AD282" s="1130"/>
      <c r="AE282" s="1130"/>
      <c r="AF282" s="89"/>
      <c r="AG282" s="1084">
        <v>0</v>
      </c>
      <c r="AH282" s="8">
        <v>35000</v>
      </c>
      <c r="AI282" s="8">
        <v>35000</v>
      </c>
      <c r="AJ282" s="1081"/>
      <c r="AK282" s="1082">
        <v>35000</v>
      </c>
      <c r="AL282" s="89"/>
      <c r="AM282" s="1082">
        <v>35000</v>
      </c>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c r="W283" s="533"/>
      <c r="X283" s="8">
        <v>0</v>
      </c>
      <c r="Y283" s="8"/>
      <c r="Z283" s="8">
        <v>0</v>
      </c>
      <c r="AA283" s="8">
        <v>0</v>
      </c>
      <c r="AB283" s="8">
        <v>0</v>
      </c>
      <c r="AC283" s="1130">
        <v>93.75</v>
      </c>
      <c r="AD283" s="1130"/>
      <c r="AE283" s="1130"/>
      <c r="AF283" s="89"/>
      <c r="AG283" s="1084">
        <v>0</v>
      </c>
      <c r="AH283" s="8">
        <v>0</v>
      </c>
      <c r="AI283" s="8">
        <v>0</v>
      </c>
      <c r="AJ283" s="1081"/>
      <c r="AK283" s="1082">
        <v>0</v>
      </c>
      <c r="AL283" s="89"/>
      <c r="AM283" s="1082">
        <v>0</v>
      </c>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c r="W284" s="533"/>
      <c r="X284" s="8">
        <v>0</v>
      </c>
      <c r="Y284" s="8"/>
      <c r="Z284" s="8">
        <v>0</v>
      </c>
      <c r="AA284" s="8">
        <v>0</v>
      </c>
      <c r="AB284" s="8">
        <v>0</v>
      </c>
      <c r="AC284" s="1130">
        <v>93.75</v>
      </c>
      <c r="AD284" s="1130"/>
      <c r="AE284" s="1130"/>
      <c r="AF284" s="89"/>
      <c r="AG284" s="1084">
        <v>0</v>
      </c>
      <c r="AH284" s="8">
        <v>0</v>
      </c>
      <c r="AI284" s="8">
        <v>0</v>
      </c>
      <c r="AJ284" s="1081"/>
      <c r="AK284" s="1082">
        <v>0</v>
      </c>
      <c r="AL284" s="89"/>
      <c r="AM284" s="1082">
        <v>0</v>
      </c>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c r="W285" s="533"/>
      <c r="X285" s="8">
        <v>0</v>
      </c>
      <c r="Y285" s="8"/>
      <c r="Z285" s="8">
        <v>0</v>
      </c>
      <c r="AA285" s="8">
        <v>0</v>
      </c>
      <c r="AB285" s="8">
        <v>0</v>
      </c>
      <c r="AC285" s="1130">
        <v>93.75</v>
      </c>
      <c r="AD285" s="1130"/>
      <c r="AE285" s="1130"/>
      <c r="AF285" s="89"/>
      <c r="AG285" s="1084">
        <v>0</v>
      </c>
      <c r="AH285" s="8">
        <v>0</v>
      </c>
      <c r="AI285" s="8">
        <v>0</v>
      </c>
      <c r="AJ285" s="1081"/>
      <c r="AK285" s="1082">
        <v>0</v>
      </c>
      <c r="AL285" s="89"/>
      <c r="AM285" s="1082">
        <v>0</v>
      </c>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c r="W286" s="533"/>
      <c r="X286" s="8">
        <v>0</v>
      </c>
      <c r="Y286" s="8"/>
      <c r="Z286" s="8">
        <v>0</v>
      </c>
      <c r="AA286" s="8">
        <v>0</v>
      </c>
      <c r="AB286" s="8">
        <v>0</v>
      </c>
      <c r="AC286" s="1130">
        <v>93.75</v>
      </c>
      <c r="AD286" s="1130"/>
      <c r="AE286" s="1130"/>
      <c r="AF286" s="89"/>
      <c r="AG286" s="1084">
        <v>0</v>
      </c>
      <c r="AH286" s="8">
        <v>0</v>
      </c>
      <c r="AI286" s="8">
        <v>0</v>
      </c>
      <c r="AJ286" s="1081"/>
      <c r="AK286" s="1082">
        <v>0</v>
      </c>
      <c r="AL286" s="89"/>
      <c r="AM286" s="1082">
        <v>0</v>
      </c>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c r="W287" s="533"/>
      <c r="X287" s="8">
        <v>0</v>
      </c>
      <c r="Y287" s="8"/>
      <c r="Z287" s="8">
        <v>0</v>
      </c>
      <c r="AA287" s="8">
        <v>0</v>
      </c>
      <c r="AB287" s="8">
        <v>0</v>
      </c>
      <c r="AC287" s="1130">
        <v>93.75</v>
      </c>
      <c r="AD287" s="1130"/>
      <c r="AE287" s="1130"/>
      <c r="AF287" s="89"/>
      <c r="AG287" s="1084">
        <v>0</v>
      </c>
      <c r="AH287" s="8">
        <v>0</v>
      </c>
      <c r="AI287" s="8">
        <v>0</v>
      </c>
      <c r="AJ287" s="1081"/>
      <c r="AK287" s="1082">
        <v>0</v>
      </c>
      <c r="AL287" s="89"/>
      <c r="AM287" s="1082">
        <v>0</v>
      </c>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c r="W288" s="533"/>
      <c r="X288" s="8">
        <v>0</v>
      </c>
      <c r="Y288" s="8"/>
      <c r="Z288" s="8">
        <v>0</v>
      </c>
      <c r="AA288" s="8">
        <v>0</v>
      </c>
      <c r="AB288" s="8">
        <v>0</v>
      </c>
      <c r="AC288" s="1130">
        <v>93.75</v>
      </c>
      <c r="AD288" s="1130"/>
      <c r="AE288" s="1130"/>
      <c r="AF288" s="89"/>
      <c r="AG288" s="1084">
        <v>0</v>
      </c>
      <c r="AH288" s="8">
        <v>0</v>
      </c>
      <c r="AI288" s="8">
        <v>0</v>
      </c>
      <c r="AJ288" s="1081"/>
      <c r="AK288" s="1082">
        <v>0</v>
      </c>
      <c r="AL288" s="89"/>
      <c r="AM288" s="1082">
        <v>0</v>
      </c>
    </row>
    <row r="289" spans="1:39"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c r="W289" s="533"/>
      <c r="X289" s="8">
        <v>0</v>
      </c>
      <c r="Y289" s="8"/>
      <c r="Z289" s="8">
        <v>0</v>
      </c>
      <c r="AA289" s="8">
        <v>0</v>
      </c>
      <c r="AB289" s="8">
        <v>0</v>
      </c>
      <c r="AC289" s="1130">
        <v>93.75</v>
      </c>
      <c r="AD289" s="1130"/>
      <c r="AE289" s="1130"/>
      <c r="AF289" s="89"/>
      <c r="AG289" s="1084">
        <v>0</v>
      </c>
      <c r="AH289" s="8">
        <v>0</v>
      </c>
      <c r="AI289" s="8">
        <v>0</v>
      </c>
      <c r="AJ289" s="1081"/>
      <c r="AK289" s="1082">
        <v>0</v>
      </c>
      <c r="AL289" s="89"/>
      <c r="AM289" s="1082">
        <v>0</v>
      </c>
    </row>
    <row r="290" spans="1:39"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3">
        <v>0</v>
      </c>
      <c r="V290" s="831"/>
      <c r="W290" s="533"/>
      <c r="X290" s="8">
        <v>0</v>
      </c>
      <c r="Y290" s="8"/>
      <c r="Z290" s="8">
        <v>0</v>
      </c>
      <c r="AA290" s="8">
        <v>0</v>
      </c>
      <c r="AB290" s="8">
        <v>0</v>
      </c>
      <c r="AC290" s="1130">
        <v>93.75</v>
      </c>
      <c r="AD290" s="1130"/>
      <c r="AE290" s="1130"/>
      <c r="AF290" s="89"/>
      <c r="AG290" s="1084">
        <v>0</v>
      </c>
      <c r="AH290" s="8">
        <v>0</v>
      </c>
      <c r="AI290" s="8">
        <v>0</v>
      </c>
      <c r="AJ290" s="1081"/>
      <c r="AK290" s="1082">
        <v>0</v>
      </c>
      <c r="AL290" s="89"/>
      <c r="AM290" s="1082">
        <v>0</v>
      </c>
    </row>
    <row r="291" spans="1:39"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3">
        <v>0</v>
      </c>
      <c r="V291" s="831"/>
      <c r="W291" s="533"/>
      <c r="X291" s="8">
        <v>0</v>
      </c>
      <c r="Y291" s="8"/>
      <c r="Z291" s="8">
        <v>0</v>
      </c>
      <c r="AA291" s="8">
        <v>0</v>
      </c>
      <c r="AB291" s="8">
        <v>0</v>
      </c>
      <c r="AC291" s="1130">
        <v>93.75</v>
      </c>
      <c r="AD291" s="1130"/>
      <c r="AE291" s="1130"/>
      <c r="AF291" s="89"/>
      <c r="AG291" s="1084">
        <v>0</v>
      </c>
      <c r="AH291" s="8">
        <v>0</v>
      </c>
      <c r="AI291" s="8">
        <v>0</v>
      </c>
      <c r="AJ291" s="1081"/>
      <c r="AK291" s="1082">
        <v>0</v>
      </c>
      <c r="AL291" s="89"/>
      <c r="AM291" s="1082">
        <v>0</v>
      </c>
    </row>
    <row r="292" spans="1:39"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3">
        <v>0</v>
      </c>
      <c r="V292" s="831"/>
      <c r="W292" s="533"/>
      <c r="X292" s="8">
        <v>0</v>
      </c>
      <c r="Y292" s="8"/>
      <c r="Z292" s="8">
        <v>0</v>
      </c>
      <c r="AA292" s="8">
        <v>0</v>
      </c>
      <c r="AB292" s="8">
        <v>0</v>
      </c>
      <c r="AC292" s="1130">
        <v>100</v>
      </c>
      <c r="AD292" s="1130"/>
      <c r="AE292" s="1130"/>
      <c r="AF292" s="89"/>
      <c r="AG292" s="1084">
        <v>0</v>
      </c>
      <c r="AH292" s="8">
        <v>0</v>
      </c>
      <c r="AI292" s="8">
        <v>0</v>
      </c>
      <c r="AJ292" s="1081"/>
      <c r="AK292" s="1082">
        <v>0</v>
      </c>
      <c r="AL292" s="89"/>
      <c r="AM292" s="1082">
        <v>0</v>
      </c>
    </row>
    <row r="293" spans="1:39"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3">
        <v>0</v>
      </c>
      <c r="V293" s="831"/>
      <c r="W293" s="533"/>
      <c r="X293" s="8">
        <v>0</v>
      </c>
      <c r="Y293" s="8"/>
      <c r="Z293" s="8">
        <v>0</v>
      </c>
      <c r="AA293" s="8">
        <v>0</v>
      </c>
      <c r="AB293" s="8">
        <v>0</v>
      </c>
      <c r="AC293" s="1130">
        <v>100</v>
      </c>
      <c r="AD293" s="1130"/>
      <c r="AE293" s="1130"/>
      <c r="AF293" s="89"/>
      <c r="AG293" s="1084">
        <v>0</v>
      </c>
      <c r="AH293" s="8">
        <v>0</v>
      </c>
      <c r="AI293" s="8">
        <v>0</v>
      </c>
      <c r="AJ293" s="1081"/>
      <c r="AK293" s="1082">
        <v>0</v>
      </c>
      <c r="AL293" s="89"/>
      <c r="AM293" s="1082">
        <v>0</v>
      </c>
    </row>
    <row r="294" spans="1:39" s="144" customFormat="1" ht="15.75" customHeight="1">
      <c r="A294" s="994"/>
      <c r="B294" s="994"/>
      <c r="C294" s="236"/>
      <c r="D294" s="236"/>
      <c r="E294" s="236"/>
      <c r="F294" s="371"/>
      <c r="G294" s="865">
        <v>9</v>
      </c>
      <c r="H294" s="859">
        <v>2012</v>
      </c>
      <c r="I294" s="866">
        <v>2013</v>
      </c>
      <c r="J294" s="866">
        <v>2013</v>
      </c>
      <c r="K294" s="621" t="s">
        <v>306</v>
      </c>
      <c r="L294" s="1081">
        <v>0</v>
      </c>
      <c r="M294" s="89">
        <v>62000</v>
      </c>
      <c r="N294" s="89">
        <v>0</v>
      </c>
      <c r="O294" s="1082">
        <v>62000</v>
      </c>
      <c r="P294" s="598">
        <v>62000</v>
      </c>
      <c r="Q294" s="776">
        <v>63860</v>
      </c>
      <c r="R294" s="776">
        <v>0</v>
      </c>
      <c r="S294" s="776">
        <v>0</v>
      </c>
      <c r="T294" s="533">
        <v>0</v>
      </c>
      <c r="U294" s="1083">
        <v>0</v>
      </c>
      <c r="V294" s="831"/>
      <c r="W294" s="533"/>
      <c r="X294" s="8">
        <v>0</v>
      </c>
      <c r="Y294" s="8"/>
      <c r="Z294" s="8">
        <v>0</v>
      </c>
      <c r="AA294" s="8">
        <v>0</v>
      </c>
      <c r="AB294" s="8">
        <v>0</v>
      </c>
      <c r="AC294" s="1130">
        <v>100</v>
      </c>
      <c r="AD294" s="1130"/>
      <c r="AE294" s="1130"/>
      <c r="AF294" s="89"/>
      <c r="AG294" s="1084">
        <v>0</v>
      </c>
      <c r="AH294" s="8">
        <v>35000</v>
      </c>
      <c r="AI294" s="8">
        <v>35000</v>
      </c>
      <c r="AJ294" s="1081"/>
      <c r="AK294" s="1082">
        <v>35000</v>
      </c>
      <c r="AL294" s="89"/>
      <c r="AM294" s="1082">
        <v>35000</v>
      </c>
    </row>
    <row r="295" spans="1:39"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3">
        <v>0</v>
      </c>
      <c r="V295" s="831"/>
      <c r="W295" s="533"/>
      <c r="X295" s="8">
        <v>0</v>
      </c>
      <c r="Y295" s="8"/>
      <c r="Z295" s="8">
        <v>0</v>
      </c>
      <c r="AA295" s="8">
        <v>0</v>
      </c>
      <c r="AB295" s="8">
        <v>0</v>
      </c>
      <c r="AC295" s="1130">
        <v>100</v>
      </c>
      <c r="AD295" s="1130"/>
      <c r="AE295" s="1130"/>
      <c r="AF295" s="89"/>
      <c r="AG295" s="1084">
        <v>0</v>
      </c>
      <c r="AH295" s="8">
        <v>0</v>
      </c>
      <c r="AI295" s="8">
        <v>0</v>
      </c>
      <c r="AJ295" s="1081"/>
      <c r="AK295" s="1082">
        <v>0</v>
      </c>
      <c r="AL295" s="89"/>
      <c r="AM295" s="1082">
        <v>0</v>
      </c>
    </row>
    <row r="296" spans="1:39"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3">
        <v>0</v>
      </c>
      <c r="V296" s="831"/>
      <c r="W296" s="533"/>
      <c r="X296" s="8">
        <v>0</v>
      </c>
      <c r="Y296" s="8"/>
      <c r="Z296" s="8">
        <v>0</v>
      </c>
      <c r="AA296" s="8">
        <v>0</v>
      </c>
      <c r="AB296" s="8">
        <v>0</v>
      </c>
      <c r="AC296" s="1130">
        <v>100</v>
      </c>
      <c r="AD296" s="1130"/>
      <c r="AE296" s="1130"/>
      <c r="AF296" s="89"/>
      <c r="AG296" s="1084">
        <v>0</v>
      </c>
      <c r="AH296" s="8">
        <v>0</v>
      </c>
      <c r="AI296" s="8">
        <v>0</v>
      </c>
      <c r="AJ296" s="1081"/>
      <c r="AK296" s="1082">
        <v>0</v>
      </c>
      <c r="AL296" s="89"/>
      <c r="AM296" s="1082">
        <v>0</v>
      </c>
    </row>
    <row r="297" spans="1:39"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3">
        <v>0</v>
      </c>
      <c r="V297" s="831"/>
      <c r="W297" s="533"/>
      <c r="X297" s="8">
        <v>0</v>
      </c>
      <c r="Y297" s="8"/>
      <c r="Z297" s="8">
        <v>0</v>
      </c>
      <c r="AA297" s="8">
        <v>0</v>
      </c>
      <c r="AB297" s="8">
        <v>0</v>
      </c>
      <c r="AC297" s="1130">
        <v>100</v>
      </c>
      <c r="AD297" s="1130"/>
      <c r="AE297" s="1130"/>
      <c r="AF297" s="89"/>
      <c r="AG297" s="1084">
        <v>0</v>
      </c>
      <c r="AH297" s="8">
        <v>0</v>
      </c>
      <c r="AI297" s="8">
        <v>0</v>
      </c>
      <c r="AJ297" s="1081"/>
      <c r="AK297" s="1082">
        <v>0</v>
      </c>
      <c r="AL297" s="89"/>
      <c r="AM297" s="1082">
        <v>0</v>
      </c>
    </row>
    <row r="298" spans="1:39"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3">
        <v>0</v>
      </c>
      <c r="V298" s="831"/>
      <c r="W298" s="533"/>
      <c r="X298" s="8">
        <v>0</v>
      </c>
      <c r="Y298" s="8"/>
      <c r="Z298" s="8">
        <v>0</v>
      </c>
      <c r="AA298" s="8">
        <v>0</v>
      </c>
      <c r="AB298" s="8">
        <v>0</v>
      </c>
      <c r="AC298" s="1130">
        <v>100</v>
      </c>
      <c r="AD298" s="1130"/>
      <c r="AE298" s="1130"/>
      <c r="AF298" s="89"/>
      <c r="AG298" s="1084">
        <v>0</v>
      </c>
      <c r="AH298" s="8">
        <v>0</v>
      </c>
      <c r="AI298" s="8">
        <v>0</v>
      </c>
      <c r="AJ298" s="1081"/>
      <c r="AK298" s="1082">
        <v>0</v>
      </c>
      <c r="AL298" s="89"/>
      <c r="AM298" s="1082">
        <v>0</v>
      </c>
    </row>
    <row r="299" spans="1:39"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3">
        <v>0</v>
      </c>
      <c r="V299" s="831"/>
      <c r="W299" s="533"/>
      <c r="X299" s="8">
        <v>0</v>
      </c>
      <c r="Y299" s="8"/>
      <c r="Z299" s="8">
        <v>0</v>
      </c>
      <c r="AA299" s="8">
        <v>0</v>
      </c>
      <c r="AB299" s="8">
        <v>0</v>
      </c>
      <c r="AC299" s="1130">
        <v>100</v>
      </c>
      <c r="AD299" s="1130"/>
      <c r="AE299" s="1130"/>
      <c r="AF299" s="89"/>
      <c r="AG299" s="1084">
        <v>0</v>
      </c>
      <c r="AH299" s="8">
        <v>0</v>
      </c>
      <c r="AI299" s="8">
        <v>0</v>
      </c>
      <c r="AJ299" s="1081"/>
      <c r="AK299" s="1082">
        <v>0</v>
      </c>
      <c r="AL299" s="89"/>
      <c r="AM299" s="1082">
        <v>0</v>
      </c>
    </row>
    <row r="300" spans="1:39"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3">
        <v>0</v>
      </c>
      <c r="V300" s="831"/>
      <c r="W300" s="533"/>
      <c r="X300" s="8">
        <v>0</v>
      </c>
      <c r="Y300" s="8"/>
      <c r="Z300" s="8">
        <v>0</v>
      </c>
      <c r="AA300" s="8">
        <v>0</v>
      </c>
      <c r="AB300" s="8">
        <v>0</v>
      </c>
      <c r="AC300" s="1130">
        <v>100</v>
      </c>
      <c r="AD300" s="1130"/>
      <c r="AE300" s="1130"/>
      <c r="AF300" s="89"/>
      <c r="AG300" s="1084">
        <v>0</v>
      </c>
      <c r="AH300" s="8">
        <v>0</v>
      </c>
      <c r="AI300" s="8">
        <v>0</v>
      </c>
      <c r="AJ300" s="1081"/>
      <c r="AK300" s="1082">
        <v>0</v>
      </c>
      <c r="AL300" s="89"/>
      <c r="AM300" s="1082">
        <v>0</v>
      </c>
    </row>
    <row r="301" spans="1:39"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3">
        <v>0</v>
      </c>
      <c r="V301" s="831"/>
      <c r="W301" s="533"/>
      <c r="X301" s="8">
        <v>0</v>
      </c>
      <c r="Y301" s="8"/>
      <c r="Z301" s="8">
        <v>0</v>
      </c>
      <c r="AA301" s="8">
        <v>0</v>
      </c>
      <c r="AB301" s="8">
        <v>0</v>
      </c>
      <c r="AC301" s="1130">
        <v>100</v>
      </c>
      <c r="AD301" s="1130"/>
      <c r="AE301" s="1130"/>
      <c r="AF301" s="89"/>
      <c r="AG301" s="1084">
        <v>0</v>
      </c>
      <c r="AH301" s="8">
        <v>0</v>
      </c>
      <c r="AI301" s="8">
        <v>0</v>
      </c>
      <c r="AJ301" s="1081"/>
      <c r="AK301" s="1082">
        <v>0</v>
      </c>
      <c r="AL301" s="89"/>
      <c r="AM301" s="1082">
        <v>0</v>
      </c>
    </row>
    <row r="302" spans="1:39"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3">
        <v>0</v>
      </c>
      <c r="V302" s="831"/>
      <c r="W302" s="533"/>
      <c r="X302" s="8">
        <v>0</v>
      </c>
      <c r="Y302" s="8"/>
      <c r="Z302" s="8">
        <v>0</v>
      </c>
      <c r="AA302" s="8">
        <v>0</v>
      </c>
      <c r="AB302" s="8">
        <v>0</v>
      </c>
      <c r="AC302" s="1130">
        <v>100</v>
      </c>
      <c r="AD302" s="1130"/>
      <c r="AE302" s="1130"/>
      <c r="AF302" s="89"/>
      <c r="AG302" s="1084">
        <v>0</v>
      </c>
      <c r="AH302" s="8">
        <v>0</v>
      </c>
      <c r="AI302" s="8">
        <v>0</v>
      </c>
      <c r="AJ302" s="1081"/>
      <c r="AK302" s="1082">
        <v>0</v>
      </c>
      <c r="AL302" s="89"/>
      <c r="AM302" s="1082">
        <v>0</v>
      </c>
    </row>
    <row r="303" spans="1:39"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3">
        <v>0</v>
      </c>
      <c r="V303" s="831"/>
      <c r="W303" s="533"/>
      <c r="X303" s="8">
        <v>0</v>
      </c>
      <c r="Y303" s="8"/>
      <c r="Z303" s="8">
        <v>0</v>
      </c>
      <c r="AA303" s="8">
        <v>0</v>
      </c>
      <c r="AB303" s="8">
        <v>0</v>
      </c>
      <c r="AC303" s="1130">
        <v>100</v>
      </c>
      <c r="AD303" s="1130"/>
      <c r="AE303" s="1130"/>
      <c r="AF303" s="89"/>
      <c r="AG303" s="1084">
        <v>0</v>
      </c>
      <c r="AH303" s="8">
        <v>0</v>
      </c>
      <c r="AI303" s="8">
        <v>0</v>
      </c>
      <c r="AJ303" s="1081"/>
      <c r="AK303" s="1082">
        <v>0</v>
      </c>
      <c r="AL303" s="89"/>
      <c r="AM303" s="1082">
        <v>0</v>
      </c>
    </row>
    <row r="304" spans="1:39"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3">
        <v>0</v>
      </c>
      <c r="V304" s="831"/>
      <c r="W304" s="533"/>
      <c r="X304" s="8">
        <v>0</v>
      </c>
      <c r="Y304" s="8"/>
      <c r="Z304" s="8">
        <v>0</v>
      </c>
      <c r="AA304" s="8">
        <v>0</v>
      </c>
      <c r="AB304" s="8">
        <v>0</v>
      </c>
      <c r="AC304" s="1130">
        <v>100</v>
      </c>
      <c r="AD304" s="1130"/>
      <c r="AE304" s="1130"/>
      <c r="AF304" s="89"/>
      <c r="AG304" s="1084">
        <v>0</v>
      </c>
      <c r="AH304" s="8">
        <v>0</v>
      </c>
      <c r="AI304" s="8">
        <v>0</v>
      </c>
      <c r="AJ304" s="1081"/>
      <c r="AK304" s="1082">
        <v>0</v>
      </c>
      <c r="AL304" s="89"/>
      <c r="AM304" s="1082">
        <v>0</v>
      </c>
    </row>
    <row r="305" spans="1:39"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3">
        <v>0</v>
      </c>
      <c r="V305" s="831"/>
      <c r="W305" s="533"/>
      <c r="X305" s="8">
        <v>0</v>
      </c>
      <c r="Y305" s="8"/>
      <c r="Z305" s="8">
        <v>0</v>
      </c>
      <c r="AA305" s="8">
        <v>0</v>
      </c>
      <c r="AB305" s="8">
        <v>0</v>
      </c>
      <c r="AC305" s="1130">
        <v>100</v>
      </c>
      <c r="AD305" s="1130"/>
      <c r="AE305" s="1130"/>
      <c r="AF305" s="89"/>
      <c r="AG305" s="1084">
        <v>0</v>
      </c>
      <c r="AH305" s="8">
        <v>0</v>
      </c>
      <c r="AI305" s="8">
        <v>0</v>
      </c>
      <c r="AJ305" s="1081"/>
      <c r="AK305" s="1082">
        <v>0</v>
      </c>
      <c r="AL305" s="89"/>
      <c r="AM305" s="1082">
        <v>0</v>
      </c>
    </row>
    <row r="306" spans="1:39" s="144" customFormat="1" ht="15.75" customHeight="1">
      <c r="A306" s="994"/>
      <c r="B306" s="994"/>
      <c r="C306" s="236"/>
      <c r="D306" s="236"/>
      <c r="E306" s="236"/>
      <c r="F306" s="371"/>
      <c r="G306" s="865">
        <v>9</v>
      </c>
      <c r="H306" s="859">
        <v>2013</v>
      </c>
      <c r="I306" s="866">
        <v>2014</v>
      </c>
      <c r="J306" s="866">
        <v>2014</v>
      </c>
      <c r="K306" s="621" t="s">
        <v>306</v>
      </c>
      <c r="L306" s="1081">
        <v>0</v>
      </c>
      <c r="M306" s="89">
        <v>62000</v>
      </c>
      <c r="N306" s="89">
        <v>0</v>
      </c>
      <c r="O306" s="1082">
        <v>62000</v>
      </c>
      <c r="P306" s="598">
        <v>62000</v>
      </c>
      <c r="Q306" s="776">
        <v>62000</v>
      </c>
      <c r="R306" s="776">
        <v>0</v>
      </c>
      <c r="S306" s="776">
        <v>0</v>
      </c>
      <c r="T306" s="533">
        <v>0</v>
      </c>
      <c r="U306" s="1083">
        <v>0</v>
      </c>
      <c r="V306" s="831"/>
      <c r="W306" s="533"/>
      <c r="X306" s="8">
        <v>0</v>
      </c>
      <c r="Y306" s="8"/>
      <c r="Z306" s="8">
        <v>0</v>
      </c>
      <c r="AA306" s="8">
        <v>0</v>
      </c>
      <c r="AB306" s="8">
        <v>0</v>
      </c>
      <c r="AC306" s="1130">
        <v>100</v>
      </c>
      <c r="AD306" s="1130"/>
      <c r="AE306" s="1130"/>
      <c r="AF306" s="89"/>
      <c r="AG306" s="1084">
        <v>0</v>
      </c>
      <c r="AH306" s="8">
        <v>35000</v>
      </c>
      <c r="AI306" s="8">
        <v>35000</v>
      </c>
      <c r="AJ306" s="1081"/>
      <c r="AK306" s="1082">
        <v>35000</v>
      </c>
      <c r="AL306" s="89"/>
      <c r="AM306" s="1082">
        <v>35000</v>
      </c>
    </row>
    <row r="307" spans="1:39"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3">
        <v>0</v>
      </c>
      <c r="V307" s="831"/>
      <c r="W307" s="533"/>
      <c r="X307" s="8">
        <v>0</v>
      </c>
      <c r="Y307" s="8"/>
      <c r="Z307" s="8">
        <v>0</v>
      </c>
      <c r="AA307" s="8">
        <v>0</v>
      </c>
      <c r="AB307" s="8">
        <v>0</v>
      </c>
      <c r="AC307" s="1130">
        <v>100</v>
      </c>
      <c r="AD307" s="1130"/>
      <c r="AE307" s="1130"/>
      <c r="AF307" s="89"/>
      <c r="AG307" s="1084">
        <v>0</v>
      </c>
      <c r="AH307" s="8">
        <v>0</v>
      </c>
      <c r="AI307" s="8">
        <v>0</v>
      </c>
      <c r="AJ307" s="1081"/>
      <c r="AK307" s="1082">
        <v>0</v>
      </c>
      <c r="AL307" s="89"/>
      <c r="AM307" s="1082">
        <v>0</v>
      </c>
    </row>
    <row r="308" spans="1:39"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3">
        <v>0</v>
      </c>
      <c r="V308" s="831"/>
      <c r="W308" s="533"/>
      <c r="X308" s="8">
        <v>0</v>
      </c>
      <c r="Y308" s="8"/>
      <c r="Z308" s="8">
        <v>0</v>
      </c>
      <c r="AA308" s="8">
        <v>0</v>
      </c>
      <c r="AB308" s="8">
        <v>0</v>
      </c>
      <c r="AC308" s="1130">
        <v>100</v>
      </c>
      <c r="AD308" s="1130"/>
      <c r="AE308" s="1130"/>
      <c r="AF308" s="89"/>
      <c r="AG308" s="1084">
        <v>0</v>
      </c>
      <c r="AH308" s="8">
        <v>0</v>
      </c>
      <c r="AI308" s="8">
        <v>0</v>
      </c>
      <c r="AJ308" s="1081"/>
      <c r="AK308" s="1082">
        <v>0</v>
      </c>
      <c r="AL308" s="89"/>
      <c r="AM308" s="1082">
        <v>0</v>
      </c>
    </row>
    <row r="309" spans="1:39"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3">
        <v>0</v>
      </c>
      <c r="V309" s="831"/>
      <c r="W309" s="533"/>
      <c r="X309" s="8">
        <v>0</v>
      </c>
      <c r="Y309" s="8"/>
      <c r="Z309" s="8">
        <v>0</v>
      </c>
      <c r="AA309" s="8">
        <v>0</v>
      </c>
      <c r="AB309" s="8">
        <v>0</v>
      </c>
      <c r="AC309" s="1130">
        <v>100</v>
      </c>
      <c r="AD309" s="1130"/>
      <c r="AE309" s="1130"/>
      <c r="AF309" s="89"/>
      <c r="AG309" s="1084">
        <v>0</v>
      </c>
      <c r="AH309" s="8">
        <v>0</v>
      </c>
      <c r="AI309" s="8">
        <v>0</v>
      </c>
      <c r="AJ309" s="1081"/>
      <c r="AK309" s="1082">
        <v>0</v>
      </c>
      <c r="AL309" s="89"/>
      <c r="AM309" s="1082">
        <v>0</v>
      </c>
    </row>
    <row r="310" spans="1:39"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3">
        <v>0</v>
      </c>
      <c r="V310" s="831"/>
      <c r="W310" s="533"/>
      <c r="X310" s="8">
        <v>0</v>
      </c>
      <c r="Y310" s="8"/>
      <c r="Z310" s="8">
        <v>0</v>
      </c>
      <c r="AA310" s="8">
        <v>0</v>
      </c>
      <c r="AB310" s="8">
        <v>0</v>
      </c>
      <c r="AC310" s="1130">
        <v>100</v>
      </c>
      <c r="AD310" s="1130"/>
      <c r="AE310" s="1130"/>
      <c r="AF310" s="89"/>
      <c r="AG310" s="1084">
        <v>0</v>
      </c>
      <c r="AH310" s="8">
        <v>0</v>
      </c>
      <c r="AI310" s="8">
        <v>0</v>
      </c>
      <c r="AJ310" s="1081"/>
      <c r="AK310" s="1082">
        <v>0</v>
      </c>
      <c r="AL310" s="89"/>
      <c r="AM310" s="1082">
        <v>0</v>
      </c>
    </row>
    <row r="311" spans="1:39"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3">
        <v>0</v>
      </c>
      <c r="V311" s="831"/>
      <c r="W311" s="533"/>
      <c r="X311" s="8">
        <v>0</v>
      </c>
      <c r="Y311" s="8"/>
      <c r="Z311" s="8">
        <v>0</v>
      </c>
      <c r="AA311" s="8">
        <v>0</v>
      </c>
      <c r="AB311" s="8">
        <v>0</v>
      </c>
      <c r="AC311" s="1130">
        <v>100</v>
      </c>
      <c r="AD311" s="1130"/>
      <c r="AE311" s="1130"/>
      <c r="AF311" s="89"/>
      <c r="AG311" s="1084">
        <v>0</v>
      </c>
      <c r="AH311" s="8">
        <v>0</v>
      </c>
      <c r="AI311" s="8">
        <v>0</v>
      </c>
      <c r="AJ311" s="1081"/>
      <c r="AK311" s="1082">
        <v>0</v>
      </c>
      <c r="AL311" s="89"/>
      <c r="AM311" s="1082">
        <v>0</v>
      </c>
    </row>
    <row r="312" spans="1:39"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3">
        <v>0</v>
      </c>
      <c r="V312" s="831"/>
      <c r="W312" s="533"/>
      <c r="X312" s="8">
        <v>0</v>
      </c>
      <c r="Y312" s="8"/>
      <c r="Z312" s="8">
        <v>0</v>
      </c>
      <c r="AA312" s="8">
        <v>0</v>
      </c>
      <c r="AB312" s="8">
        <v>0</v>
      </c>
      <c r="AC312" s="1130">
        <v>100</v>
      </c>
      <c r="AD312" s="1130"/>
      <c r="AE312" s="1130"/>
      <c r="AF312" s="89"/>
      <c r="AG312" s="1084">
        <v>0</v>
      </c>
      <c r="AH312" s="8">
        <v>0</v>
      </c>
      <c r="AI312" s="8">
        <v>0</v>
      </c>
      <c r="AJ312" s="1081"/>
      <c r="AK312" s="1082">
        <v>0</v>
      </c>
      <c r="AL312" s="89"/>
      <c r="AM312" s="1082">
        <v>0</v>
      </c>
    </row>
    <row r="313" spans="1:39"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3">
        <v>0</v>
      </c>
      <c r="V313" s="831"/>
      <c r="W313" s="533"/>
      <c r="X313" s="8">
        <v>0</v>
      </c>
      <c r="Y313" s="8"/>
      <c r="Z313" s="8">
        <v>0</v>
      </c>
      <c r="AA313" s="8">
        <v>0</v>
      </c>
      <c r="AB313" s="8">
        <v>0</v>
      </c>
      <c r="AC313" s="1130">
        <v>100</v>
      </c>
      <c r="AD313" s="1130"/>
      <c r="AE313" s="1130"/>
      <c r="AF313" s="89"/>
      <c r="AG313" s="1084">
        <v>0</v>
      </c>
      <c r="AH313" s="8">
        <v>0</v>
      </c>
      <c r="AI313" s="8">
        <v>0</v>
      </c>
      <c r="AJ313" s="1081"/>
      <c r="AK313" s="1082">
        <v>0</v>
      </c>
      <c r="AL313" s="89"/>
      <c r="AM313" s="1082">
        <v>0</v>
      </c>
    </row>
    <row r="314" spans="1:39"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3">
        <v>0</v>
      </c>
      <c r="V314" s="831"/>
      <c r="W314" s="533"/>
      <c r="X314" s="8">
        <v>0</v>
      </c>
      <c r="Y314" s="8"/>
      <c r="Z314" s="8">
        <v>0</v>
      </c>
      <c r="AA314" s="8">
        <v>0</v>
      </c>
      <c r="AB314" s="8">
        <v>0</v>
      </c>
      <c r="AC314" s="1130">
        <v>100</v>
      </c>
      <c r="AD314" s="1130"/>
      <c r="AE314" s="1130"/>
      <c r="AF314" s="89"/>
      <c r="AG314" s="1084">
        <v>0</v>
      </c>
      <c r="AH314" s="8">
        <v>0</v>
      </c>
      <c r="AI314" s="8">
        <v>0</v>
      </c>
      <c r="AJ314" s="1081"/>
      <c r="AK314" s="1082">
        <v>0</v>
      </c>
      <c r="AL314" s="89"/>
      <c r="AM314" s="1082">
        <v>0</v>
      </c>
    </row>
    <row r="315" spans="1:39"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3">
        <v>0</v>
      </c>
      <c r="V315" s="831"/>
      <c r="W315" s="533"/>
      <c r="X315" s="8">
        <v>0</v>
      </c>
      <c r="Y315" s="8"/>
      <c r="Z315" s="8">
        <v>0</v>
      </c>
      <c r="AA315" s="8">
        <v>0</v>
      </c>
      <c r="AB315" s="8">
        <v>0</v>
      </c>
      <c r="AC315" s="1130">
        <v>100</v>
      </c>
      <c r="AD315" s="1130"/>
      <c r="AE315" s="1130"/>
      <c r="AF315" s="89"/>
      <c r="AG315" s="1084">
        <v>0</v>
      </c>
      <c r="AH315" s="8">
        <v>0</v>
      </c>
      <c r="AI315" s="8">
        <v>0</v>
      </c>
      <c r="AJ315" s="1081"/>
      <c r="AK315" s="1082">
        <v>0</v>
      </c>
      <c r="AL315" s="89"/>
      <c r="AM315" s="1082">
        <v>0</v>
      </c>
    </row>
    <row r="316" spans="1:39"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3">
        <v>0</v>
      </c>
      <c r="V316" s="831"/>
      <c r="W316" s="533"/>
      <c r="X316" s="8">
        <v>0</v>
      </c>
      <c r="Y316" s="8"/>
      <c r="Z316" s="8">
        <v>0</v>
      </c>
      <c r="AA316" s="8">
        <v>0</v>
      </c>
      <c r="AB316" s="8">
        <v>0</v>
      </c>
      <c r="AC316" s="1130">
        <v>94</v>
      </c>
      <c r="AD316" s="1130">
        <v>125</v>
      </c>
      <c r="AE316" s="1130">
        <v>250</v>
      </c>
      <c r="AF316" s="89"/>
      <c r="AG316" s="1084">
        <v>0</v>
      </c>
      <c r="AH316" s="8">
        <v>0</v>
      </c>
      <c r="AI316" s="8">
        <v>0</v>
      </c>
      <c r="AJ316" s="1081"/>
      <c r="AK316" s="1082">
        <v>0</v>
      </c>
      <c r="AL316" s="89"/>
      <c r="AM316" s="1082">
        <v>0</v>
      </c>
    </row>
    <row r="317" spans="1:39"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3">
        <v>0</v>
      </c>
      <c r="V317" s="831"/>
      <c r="W317" s="533"/>
      <c r="X317" s="8">
        <v>0</v>
      </c>
      <c r="Y317" s="8"/>
      <c r="Z317" s="8">
        <v>0</v>
      </c>
      <c r="AA317" s="8">
        <v>0</v>
      </c>
      <c r="AB317" s="8">
        <v>0</v>
      </c>
      <c r="AC317" s="1130">
        <v>94</v>
      </c>
      <c r="AD317" s="1130">
        <v>125</v>
      </c>
      <c r="AE317" s="1130">
        <v>250</v>
      </c>
      <c r="AF317" s="89"/>
      <c r="AG317" s="1084">
        <v>0</v>
      </c>
      <c r="AH317" s="8">
        <v>0</v>
      </c>
      <c r="AI317" s="8">
        <v>0</v>
      </c>
      <c r="AJ317" s="1081"/>
      <c r="AK317" s="1082">
        <v>0</v>
      </c>
      <c r="AL317" s="89"/>
      <c r="AM317" s="1082">
        <v>0</v>
      </c>
    </row>
    <row r="318" spans="1:39"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3">
        <v>0</v>
      </c>
      <c r="V318" s="831"/>
      <c r="W318" s="533"/>
      <c r="X318" s="8">
        <v>0</v>
      </c>
      <c r="Y318" s="8"/>
      <c r="Z318" s="8">
        <v>0</v>
      </c>
      <c r="AA318" s="8">
        <v>0</v>
      </c>
      <c r="AB318" s="8">
        <v>0</v>
      </c>
      <c r="AC318" s="1130">
        <v>94</v>
      </c>
      <c r="AD318" s="1130">
        <v>125</v>
      </c>
      <c r="AE318" s="1130">
        <v>250</v>
      </c>
      <c r="AF318" s="89"/>
      <c r="AG318" s="1084">
        <v>0</v>
      </c>
      <c r="AH318" s="8">
        <v>0</v>
      </c>
      <c r="AI318" s="8">
        <v>0</v>
      </c>
      <c r="AJ318" s="1081"/>
      <c r="AK318" s="1082">
        <v>0</v>
      </c>
      <c r="AL318" s="89"/>
      <c r="AM318" s="1082">
        <v>0</v>
      </c>
    </row>
    <row r="319" spans="1:39"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3">
        <v>0</v>
      </c>
      <c r="V319" s="831"/>
      <c r="W319" s="533"/>
      <c r="X319" s="8">
        <v>0</v>
      </c>
      <c r="Y319" s="8"/>
      <c r="Z319" s="8">
        <v>0</v>
      </c>
      <c r="AA319" s="8">
        <v>0</v>
      </c>
      <c r="AB319" s="8">
        <v>0</v>
      </c>
      <c r="AC319" s="1130">
        <v>94</v>
      </c>
      <c r="AD319" s="1130">
        <v>125</v>
      </c>
      <c r="AE319" s="1130">
        <v>250</v>
      </c>
      <c r="AF319" s="89"/>
      <c r="AG319" s="1084">
        <v>0</v>
      </c>
      <c r="AH319" s="8">
        <v>0</v>
      </c>
      <c r="AI319" s="8">
        <v>0</v>
      </c>
      <c r="AJ319" s="1081"/>
      <c r="AK319" s="1082">
        <v>0</v>
      </c>
      <c r="AL319" s="89"/>
      <c r="AM319" s="1082">
        <v>0</v>
      </c>
    </row>
    <row r="320" spans="1:39"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3">
        <v>0</v>
      </c>
      <c r="V320" s="831"/>
      <c r="W320" s="533"/>
      <c r="X320" s="8">
        <v>0</v>
      </c>
      <c r="Y320" s="8"/>
      <c r="Z320" s="8">
        <v>0</v>
      </c>
      <c r="AA320" s="8">
        <v>0</v>
      </c>
      <c r="AB320" s="8">
        <v>0</v>
      </c>
      <c r="AC320" s="1130">
        <v>94</v>
      </c>
      <c r="AD320" s="1130">
        <v>125</v>
      </c>
      <c r="AE320" s="1130">
        <v>250</v>
      </c>
      <c r="AF320" s="89"/>
      <c r="AG320" s="1084">
        <v>0</v>
      </c>
      <c r="AH320" s="8">
        <v>0</v>
      </c>
      <c r="AI320" s="8">
        <v>0</v>
      </c>
      <c r="AJ320" s="1081"/>
      <c r="AK320" s="1082">
        <v>0</v>
      </c>
      <c r="AL320" s="89"/>
      <c r="AM320" s="1082">
        <v>0</v>
      </c>
    </row>
    <row r="321" spans="1:39"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3">
        <v>0</v>
      </c>
      <c r="V321" s="831"/>
      <c r="W321" s="533"/>
      <c r="X321" s="8">
        <v>0</v>
      </c>
      <c r="Y321" s="8"/>
      <c r="Z321" s="8">
        <v>0</v>
      </c>
      <c r="AA321" s="8">
        <v>0</v>
      </c>
      <c r="AB321" s="8">
        <v>0</v>
      </c>
      <c r="AC321" s="1130">
        <v>94</v>
      </c>
      <c r="AD321" s="1130">
        <v>125</v>
      </c>
      <c r="AE321" s="1130">
        <v>250</v>
      </c>
      <c r="AF321" s="89"/>
      <c r="AG321" s="1084">
        <v>0</v>
      </c>
      <c r="AH321" s="8">
        <v>0</v>
      </c>
      <c r="AI321" s="8">
        <v>0</v>
      </c>
      <c r="AJ321" s="1081"/>
      <c r="AK321" s="1082">
        <v>0</v>
      </c>
      <c r="AL321" s="89"/>
      <c r="AM321" s="1082">
        <v>0</v>
      </c>
    </row>
    <row r="322" spans="1:39"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3">
        <v>0</v>
      </c>
      <c r="V322" s="831"/>
      <c r="W322" s="533"/>
      <c r="X322" s="8">
        <v>0</v>
      </c>
      <c r="Y322" s="8"/>
      <c r="Z322" s="8">
        <v>0</v>
      </c>
      <c r="AA322" s="8">
        <v>0</v>
      </c>
      <c r="AB322" s="8">
        <v>0</v>
      </c>
      <c r="AC322" s="1130">
        <v>94</v>
      </c>
      <c r="AD322" s="1130">
        <v>125</v>
      </c>
      <c r="AE322" s="1130">
        <v>250</v>
      </c>
      <c r="AF322" s="89"/>
      <c r="AG322" s="1084">
        <v>0</v>
      </c>
      <c r="AH322" s="8">
        <v>0</v>
      </c>
      <c r="AI322" s="8">
        <v>0</v>
      </c>
      <c r="AJ322" s="1081"/>
      <c r="AK322" s="1082">
        <v>0</v>
      </c>
      <c r="AL322" s="89"/>
      <c r="AM322" s="1082">
        <v>0</v>
      </c>
    </row>
    <row r="323" spans="1:39" s="144" customFormat="1" ht="15.75" customHeight="1">
      <c r="A323" s="994"/>
      <c r="B323" s="994"/>
      <c r="C323" s="236"/>
      <c r="D323" s="236"/>
      <c r="E323" s="236"/>
      <c r="F323" s="371"/>
      <c r="G323" s="865">
        <v>2</v>
      </c>
      <c r="H323" s="859">
        <v>2015</v>
      </c>
      <c r="I323" s="866">
        <v>2015</v>
      </c>
      <c r="J323" s="866">
        <v>2015</v>
      </c>
      <c r="K323" s="621" t="s">
        <v>306</v>
      </c>
      <c r="L323" s="1081">
        <v>0</v>
      </c>
      <c r="M323" s="89">
        <v>15000</v>
      </c>
      <c r="N323" s="89">
        <v>0</v>
      </c>
      <c r="O323" s="1082">
        <v>15000</v>
      </c>
      <c r="P323" s="598">
        <v>15000</v>
      </c>
      <c r="Q323" s="776">
        <v>14563.106796116504</v>
      </c>
      <c r="R323" s="776">
        <v>0</v>
      </c>
      <c r="S323" s="776">
        <v>0</v>
      </c>
      <c r="T323" s="533">
        <v>0</v>
      </c>
      <c r="U323" s="1083">
        <v>0</v>
      </c>
      <c r="V323" s="831"/>
      <c r="W323" s="533"/>
      <c r="X323" s="8">
        <v>0</v>
      </c>
      <c r="Y323" s="8"/>
      <c r="Z323" s="8">
        <v>0</v>
      </c>
      <c r="AA323" s="8">
        <v>0</v>
      </c>
      <c r="AB323" s="8">
        <v>0</v>
      </c>
      <c r="AC323" s="1130">
        <v>94</v>
      </c>
      <c r="AD323" s="1130">
        <v>125</v>
      </c>
      <c r="AE323" s="1130">
        <v>250</v>
      </c>
      <c r="AF323" s="89"/>
      <c r="AG323" s="1084">
        <v>0</v>
      </c>
      <c r="AH323" s="8">
        <v>15000</v>
      </c>
      <c r="AI323" s="8">
        <v>15000</v>
      </c>
      <c r="AJ323" s="1081"/>
      <c r="AK323" s="1082">
        <v>15000</v>
      </c>
      <c r="AL323" s="89"/>
      <c r="AM323" s="1082">
        <v>15000</v>
      </c>
    </row>
    <row r="324" spans="1:39"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3">
        <v>0</v>
      </c>
      <c r="V324" s="831"/>
      <c r="W324" s="533"/>
      <c r="X324" s="8">
        <v>0</v>
      </c>
      <c r="Y324" s="8"/>
      <c r="Z324" s="8">
        <v>0</v>
      </c>
      <c r="AA324" s="8">
        <v>0</v>
      </c>
      <c r="AB324" s="8">
        <v>0</v>
      </c>
      <c r="AC324" s="1130">
        <v>94</v>
      </c>
      <c r="AD324" s="1130">
        <v>125</v>
      </c>
      <c r="AE324" s="1130">
        <v>250</v>
      </c>
      <c r="AF324" s="89"/>
      <c r="AG324" s="1084">
        <v>0</v>
      </c>
      <c r="AH324" s="8">
        <v>0</v>
      </c>
      <c r="AI324" s="8">
        <v>0</v>
      </c>
      <c r="AJ324" s="1081"/>
      <c r="AK324" s="1082">
        <v>0</v>
      </c>
      <c r="AL324" s="89"/>
      <c r="AM324" s="1082">
        <v>0</v>
      </c>
    </row>
    <row r="325" spans="1:39"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3">
        <v>0</v>
      </c>
      <c r="V325" s="831"/>
      <c r="W325" s="533"/>
      <c r="X325" s="8">
        <v>0</v>
      </c>
      <c r="Y325" s="8"/>
      <c r="Z325" s="8">
        <v>0</v>
      </c>
      <c r="AA325" s="8">
        <v>0</v>
      </c>
      <c r="AB325" s="8">
        <v>0</v>
      </c>
      <c r="AC325" s="1130">
        <v>94</v>
      </c>
      <c r="AD325" s="1130">
        <v>125</v>
      </c>
      <c r="AE325" s="1130">
        <v>250</v>
      </c>
      <c r="AF325" s="89"/>
      <c r="AG325" s="1084">
        <v>0</v>
      </c>
      <c r="AH325" s="8">
        <v>0</v>
      </c>
      <c r="AI325" s="8">
        <v>0</v>
      </c>
      <c r="AJ325" s="1081"/>
      <c r="AK325" s="1082">
        <v>0</v>
      </c>
      <c r="AL325" s="89"/>
      <c r="AM325" s="1082">
        <v>0</v>
      </c>
    </row>
    <row r="326" spans="1:39"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3">
        <v>0</v>
      </c>
      <c r="V326" s="831"/>
      <c r="W326" s="533"/>
      <c r="X326" s="8">
        <v>0</v>
      </c>
      <c r="Y326" s="8"/>
      <c r="Z326" s="8">
        <v>0</v>
      </c>
      <c r="AA326" s="8">
        <v>0</v>
      </c>
      <c r="AB326" s="8">
        <v>0</v>
      </c>
      <c r="AC326" s="1130">
        <v>94</v>
      </c>
      <c r="AD326" s="1130">
        <v>125</v>
      </c>
      <c r="AE326" s="1130">
        <v>250</v>
      </c>
      <c r="AF326" s="89"/>
      <c r="AG326" s="1084">
        <v>0</v>
      </c>
      <c r="AH326" s="8">
        <v>0</v>
      </c>
      <c r="AI326" s="8">
        <v>0</v>
      </c>
      <c r="AJ326" s="1081"/>
      <c r="AK326" s="1082">
        <v>0</v>
      </c>
      <c r="AL326" s="89"/>
      <c r="AM326" s="1082">
        <v>0</v>
      </c>
    </row>
    <row r="327" spans="1:39"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3">
        <v>0</v>
      </c>
      <c r="V327" s="831"/>
      <c r="W327" s="533"/>
      <c r="X327" s="8">
        <v>0</v>
      </c>
      <c r="Y327" s="8"/>
      <c r="Z327" s="8">
        <v>0</v>
      </c>
      <c r="AA327" s="8">
        <v>0</v>
      </c>
      <c r="AB327" s="8">
        <v>0</v>
      </c>
      <c r="AC327" s="1130">
        <v>94</v>
      </c>
      <c r="AD327" s="1130">
        <v>125</v>
      </c>
      <c r="AE327" s="1130">
        <v>250</v>
      </c>
      <c r="AF327" s="89"/>
      <c r="AG327" s="1084">
        <v>0</v>
      </c>
      <c r="AH327" s="8">
        <v>0</v>
      </c>
      <c r="AI327" s="8">
        <v>0</v>
      </c>
      <c r="AJ327" s="1081"/>
      <c r="AK327" s="1082">
        <v>0</v>
      </c>
      <c r="AL327" s="89"/>
      <c r="AM327" s="1082">
        <v>0</v>
      </c>
    </row>
    <row r="328" spans="1:39"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3">
        <v>0</v>
      </c>
      <c r="V328" s="831"/>
      <c r="W328" s="533"/>
      <c r="X328" s="8">
        <v>0</v>
      </c>
      <c r="Y328" s="8"/>
      <c r="Z328" s="8">
        <v>0</v>
      </c>
      <c r="AA328" s="8">
        <v>0</v>
      </c>
      <c r="AB328" s="8">
        <v>0</v>
      </c>
      <c r="AC328" s="1130">
        <v>94</v>
      </c>
      <c r="AD328" s="1130">
        <v>125</v>
      </c>
      <c r="AE328" s="1130">
        <v>250</v>
      </c>
      <c r="AF328" s="89"/>
      <c r="AG328" s="1084">
        <v>0</v>
      </c>
      <c r="AH328" s="8">
        <v>0</v>
      </c>
      <c r="AI328" s="8">
        <v>0</v>
      </c>
      <c r="AJ328" s="1081"/>
      <c r="AK328" s="1082">
        <v>0</v>
      </c>
      <c r="AL328" s="89"/>
      <c r="AM328" s="1082">
        <v>0</v>
      </c>
    </row>
    <row r="329" spans="1:39"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3">
        <v>0</v>
      </c>
      <c r="V329" s="831"/>
      <c r="W329" s="533"/>
      <c r="X329" s="8">
        <v>0</v>
      </c>
      <c r="Y329" s="8"/>
      <c r="Z329" s="8">
        <v>0</v>
      </c>
      <c r="AA329" s="8">
        <v>0</v>
      </c>
      <c r="AB329" s="8">
        <v>0</v>
      </c>
      <c r="AC329" s="1130">
        <v>94</v>
      </c>
      <c r="AD329" s="1130">
        <v>125</v>
      </c>
      <c r="AE329" s="1130">
        <v>250</v>
      </c>
      <c r="AF329" s="89"/>
      <c r="AG329" s="1084">
        <v>0</v>
      </c>
      <c r="AH329" s="8">
        <v>0</v>
      </c>
      <c r="AI329" s="8">
        <v>0</v>
      </c>
      <c r="AJ329" s="1081"/>
      <c r="AK329" s="1082">
        <v>0</v>
      </c>
      <c r="AL329" s="89"/>
      <c r="AM329" s="1082">
        <v>0</v>
      </c>
    </row>
    <row r="330" spans="1:39"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3">
        <v>0</v>
      </c>
      <c r="V330" s="831"/>
      <c r="W330" s="533"/>
      <c r="X330" s="8">
        <v>0</v>
      </c>
      <c r="Y330" s="8"/>
      <c r="Z330" s="8">
        <v>0</v>
      </c>
      <c r="AA330" s="8">
        <v>0</v>
      </c>
      <c r="AB330" s="8">
        <v>0</v>
      </c>
      <c r="AC330" s="1130">
        <v>94</v>
      </c>
      <c r="AD330" s="1130">
        <v>125</v>
      </c>
      <c r="AE330" s="1130">
        <v>250</v>
      </c>
      <c r="AF330" s="89"/>
      <c r="AG330" s="1084">
        <v>0</v>
      </c>
      <c r="AH330" s="8">
        <v>0</v>
      </c>
      <c r="AI330" s="8">
        <v>0</v>
      </c>
      <c r="AJ330" s="1081"/>
      <c r="AK330" s="1082">
        <v>0</v>
      </c>
      <c r="AL330" s="89"/>
      <c r="AM330" s="1082">
        <v>0</v>
      </c>
    </row>
    <row r="331" spans="1:39"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3">
        <v>0</v>
      </c>
      <c r="V331" s="831"/>
      <c r="W331" s="533"/>
      <c r="X331" s="8">
        <v>0</v>
      </c>
      <c r="Y331" s="8"/>
      <c r="Z331" s="8">
        <v>0</v>
      </c>
      <c r="AA331" s="8">
        <v>0</v>
      </c>
      <c r="AB331" s="8">
        <v>0</v>
      </c>
      <c r="AC331" s="1130">
        <v>94</v>
      </c>
      <c r="AD331" s="1130">
        <v>125</v>
      </c>
      <c r="AE331" s="1130">
        <v>250</v>
      </c>
      <c r="AF331" s="89"/>
      <c r="AG331" s="1084">
        <v>0</v>
      </c>
      <c r="AH331" s="8">
        <v>0</v>
      </c>
      <c r="AI331" s="8">
        <v>0</v>
      </c>
      <c r="AJ331" s="1081"/>
      <c r="AK331" s="1082">
        <v>0</v>
      </c>
      <c r="AL331" s="89"/>
      <c r="AM331" s="1082">
        <v>0</v>
      </c>
    </row>
    <row r="332" spans="1:39"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3">
        <v>0</v>
      </c>
      <c r="V332" s="831"/>
      <c r="W332" s="533"/>
      <c r="X332" s="8">
        <v>0</v>
      </c>
      <c r="Y332" s="8"/>
      <c r="Z332" s="8">
        <v>0</v>
      </c>
      <c r="AA332" s="8">
        <v>0</v>
      </c>
      <c r="AB332" s="8">
        <v>0</v>
      </c>
      <c r="AC332" s="1130">
        <v>94</v>
      </c>
      <c r="AD332" s="1130">
        <v>125</v>
      </c>
      <c r="AE332" s="1130">
        <v>250</v>
      </c>
      <c r="AF332" s="89"/>
      <c r="AG332" s="1084">
        <v>0</v>
      </c>
      <c r="AH332" s="8">
        <v>0</v>
      </c>
      <c r="AI332" s="8">
        <v>0</v>
      </c>
      <c r="AJ332" s="1081"/>
      <c r="AK332" s="1082">
        <v>0</v>
      </c>
      <c r="AL332" s="89"/>
      <c r="AM332" s="1082">
        <v>0</v>
      </c>
    </row>
    <row r="333" spans="1:39"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3">
        <v>0</v>
      </c>
      <c r="V333" s="831"/>
      <c r="W333" s="533"/>
      <c r="X333" s="8">
        <v>0</v>
      </c>
      <c r="Y333" s="8"/>
      <c r="Z333" s="8">
        <v>0</v>
      </c>
      <c r="AA333" s="8">
        <v>0</v>
      </c>
      <c r="AB333" s="8">
        <v>0</v>
      </c>
      <c r="AC333" s="1130">
        <v>94</v>
      </c>
      <c r="AD333" s="1130">
        <v>125</v>
      </c>
      <c r="AE333" s="1130">
        <v>250</v>
      </c>
      <c r="AF333" s="89"/>
      <c r="AG333" s="1084">
        <v>0</v>
      </c>
      <c r="AH333" s="8">
        <v>0</v>
      </c>
      <c r="AI333" s="8">
        <v>0</v>
      </c>
      <c r="AJ333" s="1081"/>
      <c r="AK333" s="1082">
        <v>0</v>
      </c>
      <c r="AL333" s="89"/>
      <c r="AM333" s="1082">
        <v>0</v>
      </c>
    </row>
    <row r="334" spans="1:39"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3">
        <v>0</v>
      </c>
      <c r="V334" s="831"/>
      <c r="W334" s="533"/>
      <c r="X334" s="8">
        <v>0</v>
      </c>
      <c r="Y334" s="8"/>
      <c r="Z334" s="8">
        <v>0</v>
      </c>
      <c r="AA334" s="8">
        <v>0</v>
      </c>
      <c r="AB334" s="8">
        <v>0</v>
      </c>
      <c r="AC334" s="1130">
        <v>94</v>
      </c>
      <c r="AD334" s="1130">
        <v>125</v>
      </c>
      <c r="AE334" s="1130">
        <v>250</v>
      </c>
      <c r="AF334" s="89"/>
      <c r="AG334" s="1084">
        <v>0</v>
      </c>
      <c r="AH334" s="8">
        <v>0</v>
      </c>
      <c r="AI334" s="8">
        <v>0</v>
      </c>
      <c r="AJ334" s="1081"/>
      <c r="AK334" s="1082">
        <v>0</v>
      </c>
      <c r="AL334" s="89"/>
      <c r="AM334" s="1082">
        <v>0</v>
      </c>
    </row>
    <row r="335" spans="1:39" s="144" customFormat="1" ht="15.75" customHeight="1">
      <c r="A335" s="994"/>
      <c r="B335" s="994"/>
      <c r="C335" s="236"/>
      <c r="D335" s="236"/>
      <c r="E335" s="236"/>
      <c r="F335" s="371"/>
      <c r="G335" s="865">
        <v>2</v>
      </c>
      <c r="H335" s="859">
        <v>2016</v>
      </c>
      <c r="I335" s="866">
        <v>2016</v>
      </c>
      <c r="J335" s="866">
        <v>2016</v>
      </c>
      <c r="K335" s="621" t="s">
        <v>306</v>
      </c>
      <c r="L335" s="1081">
        <v>0</v>
      </c>
      <c r="M335" s="89">
        <v>15000</v>
      </c>
      <c r="N335" s="89">
        <v>0</v>
      </c>
      <c r="O335" s="1082">
        <v>15000</v>
      </c>
      <c r="P335" s="598">
        <v>15000</v>
      </c>
      <c r="Q335" s="776">
        <v>14138.938637006315</v>
      </c>
      <c r="R335" s="776">
        <v>0</v>
      </c>
      <c r="S335" s="776">
        <v>0</v>
      </c>
      <c r="T335" s="533">
        <v>0</v>
      </c>
      <c r="U335" s="1083">
        <v>0</v>
      </c>
      <c r="V335" s="831"/>
      <c r="W335" s="533"/>
      <c r="X335" s="8">
        <v>0</v>
      </c>
      <c r="Y335" s="8"/>
      <c r="Z335" s="8">
        <v>0</v>
      </c>
      <c r="AA335" s="8">
        <v>0</v>
      </c>
      <c r="AB335" s="8">
        <v>0</v>
      </c>
      <c r="AC335" s="1130">
        <v>94</v>
      </c>
      <c r="AD335" s="1130">
        <v>125</v>
      </c>
      <c r="AE335" s="1130">
        <v>250</v>
      </c>
      <c r="AF335" s="89"/>
      <c r="AG335" s="1084">
        <v>0</v>
      </c>
      <c r="AH335" s="8">
        <v>15000</v>
      </c>
      <c r="AI335" s="8">
        <v>15000</v>
      </c>
      <c r="AJ335" s="1081"/>
      <c r="AK335" s="1082">
        <v>15000</v>
      </c>
      <c r="AL335" s="89"/>
      <c r="AM335" s="1082">
        <v>15000</v>
      </c>
    </row>
    <row r="336" spans="1:39"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3">
        <v>0</v>
      </c>
      <c r="V336" s="831"/>
      <c r="W336" s="533"/>
      <c r="X336" s="8">
        <v>0</v>
      </c>
      <c r="Y336" s="8"/>
      <c r="Z336" s="8">
        <v>0</v>
      </c>
      <c r="AA336" s="8">
        <v>0</v>
      </c>
      <c r="AB336" s="8">
        <v>0</v>
      </c>
      <c r="AC336" s="1130">
        <v>94</v>
      </c>
      <c r="AD336" s="1130">
        <v>125</v>
      </c>
      <c r="AE336" s="1130">
        <v>250</v>
      </c>
      <c r="AF336" s="89"/>
      <c r="AG336" s="1084">
        <v>0</v>
      </c>
      <c r="AH336" s="8">
        <v>0</v>
      </c>
      <c r="AI336" s="8">
        <v>0</v>
      </c>
      <c r="AJ336" s="1081"/>
      <c r="AK336" s="1082">
        <v>0</v>
      </c>
      <c r="AL336" s="89"/>
      <c r="AM336" s="1082">
        <v>0</v>
      </c>
    </row>
    <row r="337" spans="1:39"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3">
        <v>0</v>
      </c>
      <c r="V337" s="831"/>
      <c r="W337" s="533"/>
      <c r="X337" s="8">
        <v>0</v>
      </c>
      <c r="Y337" s="8"/>
      <c r="Z337" s="8">
        <v>0</v>
      </c>
      <c r="AA337" s="8">
        <v>0</v>
      </c>
      <c r="AB337" s="8">
        <v>0</v>
      </c>
      <c r="AC337" s="1130">
        <v>94</v>
      </c>
      <c r="AD337" s="1130">
        <v>125</v>
      </c>
      <c r="AE337" s="1130">
        <v>250</v>
      </c>
      <c r="AF337" s="89"/>
      <c r="AG337" s="1084">
        <v>0</v>
      </c>
      <c r="AH337" s="8">
        <v>0</v>
      </c>
      <c r="AI337" s="8">
        <v>0</v>
      </c>
      <c r="AJ337" s="1081"/>
      <c r="AK337" s="1082">
        <v>0</v>
      </c>
      <c r="AL337" s="89"/>
      <c r="AM337" s="1082">
        <v>0</v>
      </c>
    </row>
    <row r="338" spans="1:39"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3">
        <v>0</v>
      </c>
      <c r="V338" s="831"/>
      <c r="W338" s="533"/>
      <c r="X338" s="8">
        <v>0</v>
      </c>
      <c r="Y338" s="8"/>
      <c r="Z338" s="8">
        <v>0</v>
      </c>
      <c r="AA338" s="8">
        <v>0</v>
      </c>
      <c r="AB338" s="8">
        <v>0</v>
      </c>
      <c r="AC338" s="1130">
        <v>94</v>
      </c>
      <c r="AD338" s="1130">
        <v>125</v>
      </c>
      <c r="AE338" s="1130">
        <v>250</v>
      </c>
      <c r="AF338" s="89"/>
      <c r="AG338" s="1084">
        <v>0</v>
      </c>
      <c r="AH338" s="8">
        <v>0</v>
      </c>
      <c r="AI338" s="8">
        <v>0</v>
      </c>
      <c r="AJ338" s="1081"/>
      <c r="AK338" s="1082">
        <v>0</v>
      </c>
      <c r="AL338" s="89"/>
      <c r="AM338" s="1082">
        <v>0</v>
      </c>
    </row>
    <row r="339" spans="1:39"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3">
        <v>0</v>
      </c>
      <c r="V339" s="831"/>
      <c r="W339" s="533"/>
      <c r="X339" s="8">
        <v>0</v>
      </c>
      <c r="Y339" s="8"/>
      <c r="Z339" s="8">
        <v>0</v>
      </c>
      <c r="AA339" s="8">
        <v>0</v>
      </c>
      <c r="AB339" s="8">
        <v>0</v>
      </c>
      <c r="AC339" s="1130">
        <v>94</v>
      </c>
      <c r="AD339" s="1130">
        <v>125</v>
      </c>
      <c r="AE339" s="1130">
        <v>250</v>
      </c>
      <c r="AF339" s="89"/>
      <c r="AG339" s="1084">
        <v>0</v>
      </c>
      <c r="AH339" s="8">
        <v>0</v>
      </c>
      <c r="AI339" s="8">
        <v>0</v>
      </c>
      <c r="AJ339" s="1081"/>
      <c r="AK339" s="1082">
        <v>0</v>
      </c>
      <c r="AL339" s="89"/>
      <c r="AM339" s="1082">
        <v>0</v>
      </c>
    </row>
    <row r="340" spans="1:39"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3">
        <v>0</v>
      </c>
      <c r="V340" s="831"/>
      <c r="W340" s="533"/>
      <c r="X340" s="8">
        <v>0</v>
      </c>
      <c r="Y340" s="8"/>
      <c r="Z340" s="8">
        <v>0</v>
      </c>
      <c r="AA340" s="8">
        <v>0</v>
      </c>
      <c r="AB340" s="8">
        <v>0</v>
      </c>
      <c r="AC340" s="1130">
        <v>94</v>
      </c>
      <c r="AD340" s="1130">
        <v>125</v>
      </c>
      <c r="AE340" s="1130">
        <v>250</v>
      </c>
      <c r="AF340" s="89"/>
      <c r="AG340" s="1084">
        <v>0</v>
      </c>
      <c r="AH340" s="8">
        <v>0</v>
      </c>
      <c r="AI340" s="8">
        <v>0</v>
      </c>
      <c r="AJ340" s="1081"/>
      <c r="AK340" s="1082">
        <v>0</v>
      </c>
      <c r="AL340" s="89"/>
      <c r="AM340" s="1082">
        <v>0</v>
      </c>
    </row>
    <row r="341" spans="1:39"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3">
        <v>0</v>
      </c>
      <c r="V341" s="831"/>
      <c r="W341" s="533"/>
      <c r="X341" s="8">
        <v>0</v>
      </c>
      <c r="Y341" s="8"/>
      <c r="Z341" s="8">
        <v>0</v>
      </c>
      <c r="AA341" s="8">
        <v>0</v>
      </c>
      <c r="AB341" s="8">
        <v>0</v>
      </c>
      <c r="AC341" s="1130">
        <v>94</v>
      </c>
      <c r="AD341" s="1130">
        <v>125</v>
      </c>
      <c r="AE341" s="1130">
        <v>250</v>
      </c>
      <c r="AF341" s="89"/>
      <c r="AG341" s="1084">
        <v>0</v>
      </c>
      <c r="AH341" s="8">
        <v>0</v>
      </c>
      <c r="AI341" s="8">
        <v>0</v>
      </c>
      <c r="AJ341" s="1081"/>
      <c r="AK341" s="1082">
        <v>0</v>
      </c>
      <c r="AL341" s="89"/>
      <c r="AM341" s="1082">
        <v>0</v>
      </c>
    </row>
    <row r="342" spans="1:39"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3">
        <v>0</v>
      </c>
      <c r="V342" s="831"/>
      <c r="W342" s="533"/>
      <c r="X342" s="8">
        <v>0</v>
      </c>
      <c r="Y342" s="8"/>
      <c r="Z342" s="8">
        <v>0</v>
      </c>
      <c r="AA342" s="8">
        <v>0</v>
      </c>
      <c r="AB342" s="8">
        <v>0</v>
      </c>
      <c r="AC342" s="1130">
        <v>94</v>
      </c>
      <c r="AD342" s="1130">
        <v>125</v>
      </c>
      <c r="AE342" s="1130">
        <v>250</v>
      </c>
      <c r="AF342" s="89"/>
      <c r="AG342" s="1084">
        <v>0</v>
      </c>
      <c r="AH342" s="8">
        <v>0</v>
      </c>
      <c r="AI342" s="8">
        <v>0</v>
      </c>
      <c r="AJ342" s="1081"/>
      <c r="AK342" s="1082">
        <v>0</v>
      </c>
      <c r="AL342" s="89"/>
      <c r="AM342" s="1082">
        <v>0</v>
      </c>
    </row>
    <row r="343" spans="1:39"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3">
        <v>0</v>
      </c>
      <c r="V343" s="831"/>
      <c r="W343" s="533"/>
      <c r="X343" s="8">
        <v>0</v>
      </c>
      <c r="Y343" s="8"/>
      <c r="Z343" s="8">
        <v>0</v>
      </c>
      <c r="AA343" s="8">
        <v>0</v>
      </c>
      <c r="AB343" s="8">
        <v>0</v>
      </c>
      <c r="AC343" s="1130">
        <v>94</v>
      </c>
      <c r="AD343" s="1130">
        <v>125</v>
      </c>
      <c r="AE343" s="1130">
        <v>250</v>
      </c>
      <c r="AF343" s="89"/>
      <c r="AG343" s="1084">
        <v>0</v>
      </c>
      <c r="AH343" s="8">
        <v>0</v>
      </c>
      <c r="AI343" s="8">
        <v>0</v>
      </c>
      <c r="AJ343" s="1081"/>
      <c r="AK343" s="1082">
        <v>0</v>
      </c>
      <c r="AL343" s="89"/>
      <c r="AM343" s="1082">
        <v>0</v>
      </c>
    </row>
    <row r="344" spans="1:39"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3">
        <v>0</v>
      </c>
      <c r="V344" s="831"/>
      <c r="W344" s="533"/>
      <c r="X344" s="8">
        <v>0</v>
      </c>
      <c r="Y344" s="8"/>
      <c r="Z344" s="8">
        <v>0</v>
      </c>
      <c r="AA344" s="8">
        <v>0</v>
      </c>
      <c r="AB344" s="8">
        <v>0</v>
      </c>
      <c r="AC344" s="1130">
        <v>94</v>
      </c>
      <c r="AD344" s="1130">
        <v>125</v>
      </c>
      <c r="AE344" s="1130">
        <v>250</v>
      </c>
      <c r="AF344" s="89"/>
      <c r="AG344" s="1084">
        <v>0</v>
      </c>
      <c r="AH344" s="8">
        <v>0</v>
      </c>
      <c r="AI344" s="8">
        <v>0</v>
      </c>
      <c r="AJ344" s="1081"/>
      <c r="AK344" s="1082">
        <v>0</v>
      </c>
      <c r="AL344" s="89"/>
      <c r="AM344" s="1082">
        <v>0</v>
      </c>
    </row>
    <row r="345" spans="1:39"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3">
        <v>0</v>
      </c>
      <c r="V345" s="831"/>
      <c r="W345" s="533"/>
      <c r="X345" s="8">
        <v>0</v>
      </c>
      <c r="Y345" s="8"/>
      <c r="Z345" s="8">
        <v>0</v>
      </c>
      <c r="AA345" s="8">
        <v>0</v>
      </c>
      <c r="AB345" s="8">
        <v>0</v>
      </c>
      <c r="AC345" s="1130">
        <v>94</v>
      </c>
      <c r="AD345" s="1130">
        <v>125</v>
      </c>
      <c r="AE345" s="1130">
        <v>250</v>
      </c>
      <c r="AF345" s="89"/>
      <c r="AG345" s="1084">
        <v>0</v>
      </c>
      <c r="AH345" s="8">
        <v>0</v>
      </c>
      <c r="AI345" s="8">
        <v>0</v>
      </c>
      <c r="AJ345" s="1081"/>
      <c r="AK345" s="1082">
        <v>0</v>
      </c>
      <c r="AL345" s="89"/>
      <c r="AM345" s="1082">
        <v>0</v>
      </c>
    </row>
    <row r="346" spans="1:39" s="144" customFormat="1" ht="15.75" customHeight="1">
      <c r="A346" s="994"/>
      <c r="B346" s="994"/>
      <c r="C346" s="236"/>
      <c r="D346" s="236"/>
      <c r="E346" s="236"/>
      <c r="F346" s="371"/>
      <c r="G346" s="865">
        <v>1</v>
      </c>
      <c r="H346" s="859">
        <v>2017</v>
      </c>
      <c r="I346" s="866">
        <v>2017</v>
      </c>
      <c r="J346" s="866">
        <v>2017</v>
      </c>
      <c r="K346" s="621" t="s">
        <v>306</v>
      </c>
      <c r="L346" s="1081">
        <v>0</v>
      </c>
      <c r="M346" s="89">
        <v>164500</v>
      </c>
      <c r="N346" s="89">
        <v>0</v>
      </c>
      <c r="O346" s="1082">
        <v>164500</v>
      </c>
      <c r="P346" s="598">
        <v>164500</v>
      </c>
      <c r="Q346" s="776">
        <v>150540.80296359476</v>
      </c>
      <c r="R346" s="776">
        <v>1750</v>
      </c>
      <c r="S346" s="776">
        <v>1601.4979038680294</v>
      </c>
      <c r="T346" s="533">
        <v>1750.0000000000002</v>
      </c>
      <c r="U346" s="1083">
        <v>1750</v>
      </c>
      <c r="V346" s="831"/>
      <c r="W346" s="533"/>
      <c r="X346" s="8">
        <v>1750</v>
      </c>
      <c r="Y346" s="8"/>
      <c r="Z346" s="8">
        <v>0</v>
      </c>
      <c r="AA346" s="8">
        <v>0</v>
      </c>
      <c r="AB346" s="8">
        <v>0</v>
      </c>
      <c r="AC346" s="1130">
        <v>94</v>
      </c>
      <c r="AD346" s="1130">
        <v>125</v>
      </c>
      <c r="AE346" s="1130">
        <v>250</v>
      </c>
      <c r="AF346" s="89"/>
      <c r="AG346" s="1084">
        <v>164500</v>
      </c>
      <c r="AH346" s="8">
        <v>0</v>
      </c>
      <c r="AI346" s="8">
        <v>0</v>
      </c>
      <c r="AJ346" s="1081"/>
      <c r="AK346" s="1082">
        <v>164500</v>
      </c>
      <c r="AL346" s="89"/>
      <c r="AM346" s="1082">
        <v>164500</v>
      </c>
    </row>
    <row r="347" spans="1:39" s="144" customFormat="1" ht="15.75" customHeight="1">
      <c r="A347" s="994"/>
      <c r="B347" s="994"/>
      <c r="C347" s="236"/>
      <c r="D347" s="236"/>
      <c r="E347" s="236"/>
      <c r="F347" s="371"/>
      <c r="G347" s="865">
        <v>2</v>
      </c>
      <c r="H347" s="859">
        <v>2017</v>
      </c>
      <c r="I347" s="866">
        <v>2017</v>
      </c>
      <c r="J347" s="866">
        <v>2017</v>
      </c>
      <c r="K347" s="621" t="s">
        <v>306</v>
      </c>
      <c r="L347" s="1081">
        <v>0</v>
      </c>
      <c r="M347" s="89">
        <v>164500</v>
      </c>
      <c r="N347" s="89">
        <v>0</v>
      </c>
      <c r="O347" s="1082">
        <v>164500</v>
      </c>
      <c r="P347" s="598">
        <v>164500</v>
      </c>
      <c r="Q347" s="776">
        <v>150540.80296359476</v>
      </c>
      <c r="R347" s="776">
        <v>1750</v>
      </c>
      <c r="S347" s="776">
        <v>1601.4979038680294</v>
      </c>
      <c r="T347" s="533">
        <v>1750.0000000000002</v>
      </c>
      <c r="U347" s="1083">
        <v>1750</v>
      </c>
      <c r="V347" s="831"/>
      <c r="W347" s="533"/>
      <c r="X347" s="8">
        <v>1750</v>
      </c>
      <c r="Y347" s="8"/>
      <c r="Z347" s="8">
        <v>0</v>
      </c>
      <c r="AA347" s="8">
        <v>0</v>
      </c>
      <c r="AB347" s="8">
        <v>0</v>
      </c>
      <c r="AC347" s="1130">
        <v>94</v>
      </c>
      <c r="AD347" s="1130">
        <v>125</v>
      </c>
      <c r="AE347" s="1130">
        <v>250</v>
      </c>
      <c r="AF347" s="89"/>
      <c r="AG347" s="1084">
        <v>164500</v>
      </c>
      <c r="AH347" s="8">
        <v>0</v>
      </c>
      <c r="AI347" s="8">
        <v>0</v>
      </c>
      <c r="AJ347" s="1081"/>
      <c r="AK347" s="1082">
        <v>164500</v>
      </c>
      <c r="AL347" s="89"/>
      <c r="AM347" s="1082">
        <v>164500</v>
      </c>
    </row>
    <row r="348" spans="1:39" s="144" customFormat="1" ht="15.75" customHeight="1">
      <c r="A348" s="994"/>
      <c r="B348" s="994"/>
      <c r="C348" s="236"/>
      <c r="D348" s="236"/>
      <c r="E348" s="236"/>
      <c r="F348" s="371"/>
      <c r="G348" s="865">
        <v>3</v>
      </c>
      <c r="H348" s="859">
        <v>2017</v>
      </c>
      <c r="I348" s="866">
        <v>2017</v>
      </c>
      <c r="J348" s="866">
        <v>2017</v>
      </c>
      <c r="K348" s="621" t="s">
        <v>306</v>
      </c>
      <c r="L348" s="1081">
        <v>0</v>
      </c>
      <c r="M348" s="89">
        <v>164500</v>
      </c>
      <c r="N348" s="89">
        <v>0</v>
      </c>
      <c r="O348" s="1082">
        <v>164500</v>
      </c>
      <c r="P348" s="598">
        <v>164500</v>
      </c>
      <c r="Q348" s="776">
        <v>150540.80296359476</v>
      </c>
      <c r="R348" s="776">
        <v>1750</v>
      </c>
      <c r="S348" s="776">
        <v>1601.4979038680294</v>
      </c>
      <c r="T348" s="533">
        <v>1750.0000000000002</v>
      </c>
      <c r="U348" s="1083">
        <v>1750</v>
      </c>
      <c r="V348" s="831"/>
      <c r="W348" s="533"/>
      <c r="X348" s="8">
        <v>1750</v>
      </c>
      <c r="Y348" s="8"/>
      <c r="Z348" s="8">
        <v>0</v>
      </c>
      <c r="AA348" s="8">
        <v>0</v>
      </c>
      <c r="AB348" s="8">
        <v>0</v>
      </c>
      <c r="AC348" s="1130">
        <v>94</v>
      </c>
      <c r="AD348" s="1130">
        <v>125</v>
      </c>
      <c r="AE348" s="1130">
        <v>250</v>
      </c>
      <c r="AF348" s="89"/>
      <c r="AG348" s="1084">
        <v>164500</v>
      </c>
      <c r="AH348" s="8">
        <v>0</v>
      </c>
      <c r="AI348" s="8">
        <v>0</v>
      </c>
      <c r="AJ348" s="1081"/>
      <c r="AK348" s="1082">
        <v>164500</v>
      </c>
      <c r="AL348" s="89"/>
      <c r="AM348" s="1082">
        <v>164500</v>
      </c>
    </row>
    <row r="349" spans="1:39" s="144" customFormat="1" ht="15.75" customHeight="1">
      <c r="A349" s="994"/>
      <c r="B349" s="994"/>
      <c r="C349" s="236"/>
      <c r="D349" s="236"/>
      <c r="E349" s="236"/>
      <c r="F349" s="371"/>
      <c r="G349" s="865">
        <v>4</v>
      </c>
      <c r="H349" s="859">
        <v>2017</v>
      </c>
      <c r="I349" s="866">
        <v>2017</v>
      </c>
      <c r="J349" s="866">
        <v>2018</v>
      </c>
      <c r="K349" s="621" t="s">
        <v>306</v>
      </c>
      <c r="L349" s="1081">
        <v>0</v>
      </c>
      <c r="M349" s="89">
        <v>164500</v>
      </c>
      <c r="N349" s="89">
        <v>0</v>
      </c>
      <c r="O349" s="1082">
        <v>164500</v>
      </c>
      <c r="P349" s="598">
        <v>164500</v>
      </c>
      <c r="Q349" s="776">
        <v>146156.11938213083</v>
      </c>
      <c r="R349" s="776">
        <v>1750</v>
      </c>
      <c r="S349" s="776">
        <v>1554.8523338524558</v>
      </c>
      <c r="T349" s="533">
        <v>1750</v>
      </c>
      <c r="U349" s="1083">
        <v>1750</v>
      </c>
      <c r="V349" s="831"/>
      <c r="W349" s="533"/>
      <c r="X349" s="8">
        <v>1750</v>
      </c>
      <c r="Y349" s="8"/>
      <c r="Z349" s="8">
        <v>0</v>
      </c>
      <c r="AA349" s="8">
        <v>0</v>
      </c>
      <c r="AB349" s="8">
        <v>0</v>
      </c>
      <c r="AC349" s="1130">
        <v>94</v>
      </c>
      <c r="AD349" s="1130">
        <v>125</v>
      </c>
      <c r="AE349" s="1130">
        <v>250</v>
      </c>
      <c r="AF349" s="89"/>
      <c r="AG349" s="1084">
        <v>164500</v>
      </c>
      <c r="AH349" s="8">
        <v>0</v>
      </c>
      <c r="AI349" s="8">
        <v>0</v>
      </c>
      <c r="AJ349" s="1081"/>
      <c r="AK349" s="1082">
        <v>164500</v>
      </c>
      <c r="AL349" s="89"/>
      <c r="AM349" s="1082">
        <v>164500</v>
      </c>
    </row>
    <row r="350" spans="1:39" s="144" customFormat="1" ht="15.75" customHeight="1">
      <c r="A350" s="994"/>
      <c r="B350" s="994"/>
      <c r="C350" s="236"/>
      <c r="D350" s="236"/>
      <c r="E350" s="236"/>
      <c r="F350" s="371"/>
      <c r="G350" s="865">
        <v>5</v>
      </c>
      <c r="H350" s="859">
        <v>2017</v>
      </c>
      <c r="I350" s="866">
        <v>2017</v>
      </c>
      <c r="J350" s="866">
        <v>2018</v>
      </c>
      <c r="K350" s="621" t="s">
        <v>306</v>
      </c>
      <c r="L350" s="1081">
        <v>0</v>
      </c>
      <c r="M350" s="89">
        <v>164500</v>
      </c>
      <c r="N350" s="89">
        <v>0</v>
      </c>
      <c r="O350" s="1082">
        <v>164500</v>
      </c>
      <c r="P350" s="598">
        <v>164500</v>
      </c>
      <c r="Q350" s="776">
        <v>146156.11938213083</v>
      </c>
      <c r="R350" s="776">
        <v>1750</v>
      </c>
      <c r="S350" s="776">
        <v>1554.8523338524558</v>
      </c>
      <c r="T350" s="533">
        <v>1750</v>
      </c>
      <c r="U350" s="1083">
        <v>1750</v>
      </c>
      <c r="V350" s="831"/>
      <c r="W350" s="533"/>
      <c r="X350" s="8">
        <v>1750</v>
      </c>
      <c r="Y350" s="8"/>
      <c r="Z350" s="8">
        <v>0</v>
      </c>
      <c r="AA350" s="8">
        <v>0</v>
      </c>
      <c r="AB350" s="8">
        <v>0</v>
      </c>
      <c r="AC350" s="1130">
        <v>94</v>
      </c>
      <c r="AD350" s="1130">
        <v>125</v>
      </c>
      <c r="AE350" s="1130">
        <v>250</v>
      </c>
      <c r="AF350" s="89"/>
      <c r="AG350" s="1084">
        <v>164500</v>
      </c>
      <c r="AH350" s="8">
        <v>0</v>
      </c>
      <c r="AI350" s="8">
        <v>0</v>
      </c>
      <c r="AJ350" s="1081"/>
      <c r="AK350" s="1082">
        <v>164500</v>
      </c>
      <c r="AL350" s="89"/>
      <c r="AM350" s="1082">
        <v>164500</v>
      </c>
    </row>
    <row r="351" spans="1:39" s="144" customFormat="1" ht="15.75" customHeight="1">
      <c r="A351" s="994"/>
      <c r="B351" s="994"/>
      <c r="C351" s="236"/>
      <c r="D351" s="236"/>
      <c r="E351" s="236"/>
      <c r="F351" s="371"/>
      <c r="G351" s="865">
        <v>6</v>
      </c>
      <c r="H351" s="859">
        <v>2017</v>
      </c>
      <c r="I351" s="866">
        <v>2017</v>
      </c>
      <c r="J351" s="866">
        <v>2018</v>
      </c>
      <c r="K351" s="621" t="s">
        <v>306</v>
      </c>
      <c r="L351" s="1081">
        <v>0</v>
      </c>
      <c r="M351" s="89">
        <v>164500</v>
      </c>
      <c r="N351" s="89">
        <v>0</v>
      </c>
      <c r="O351" s="1082">
        <v>164500</v>
      </c>
      <c r="P351" s="598">
        <v>164500</v>
      </c>
      <c r="Q351" s="776">
        <v>146156.11938213083</v>
      </c>
      <c r="R351" s="776">
        <v>1750</v>
      </c>
      <c r="S351" s="776">
        <v>1554.8523338524558</v>
      </c>
      <c r="T351" s="533">
        <v>1750</v>
      </c>
      <c r="U351" s="1083">
        <v>1750</v>
      </c>
      <c r="V351" s="831"/>
      <c r="W351" s="533"/>
      <c r="X351" s="8">
        <v>1750</v>
      </c>
      <c r="Y351" s="8"/>
      <c r="Z351" s="8">
        <v>0</v>
      </c>
      <c r="AA351" s="8">
        <v>0</v>
      </c>
      <c r="AB351" s="8">
        <v>0</v>
      </c>
      <c r="AC351" s="1130">
        <v>94</v>
      </c>
      <c r="AD351" s="1130">
        <v>125</v>
      </c>
      <c r="AE351" s="1130">
        <v>250</v>
      </c>
      <c r="AF351" s="89"/>
      <c r="AG351" s="1084">
        <v>164500</v>
      </c>
      <c r="AH351" s="8">
        <v>0</v>
      </c>
      <c r="AI351" s="8">
        <v>0</v>
      </c>
      <c r="AJ351" s="1081"/>
      <c r="AK351" s="1082">
        <v>164500</v>
      </c>
      <c r="AL351" s="89"/>
      <c r="AM351" s="1082">
        <v>164500</v>
      </c>
    </row>
    <row r="352" spans="1:39" s="144" customFormat="1" ht="15.75" customHeight="1">
      <c r="A352" s="994"/>
      <c r="B352" s="994"/>
      <c r="C352" s="236"/>
      <c r="D352" s="236"/>
      <c r="E352" s="236"/>
      <c r="F352" s="371"/>
      <c r="G352" s="865">
        <v>7</v>
      </c>
      <c r="H352" s="859">
        <v>2017</v>
      </c>
      <c r="I352" s="866">
        <v>2018</v>
      </c>
      <c r="J352" s="866">
        <v>2018</v>
      </c>
      <c r="K352" s="621" t="s">
        <v>306</v>
      </c>
      <c r="L352" s="1081">
        <v>0</v>
      </c>
      <c r="M352" s="89">
        <v>164500</v>
      </c>
      <c r="N352" s="89">
        <v>0</v>
      </c>
      <c r="O352" s="1082">
        <v>164500</v>
      </c>
      <c r="P352" s="598">
        <v>164500</v>
      </c>
      <c r="Q352" s="776">
        <v>146156.11938213083</v>
      </c>
      <c r="R352" s="776">
        <v>1750</v>
      </c>
      <c r="S352" s="776">
        <v>1554.8523338524558</v>
      </c>
      <c r="T352" s="533">
        <v>1750</v>
      </c>
      <c r="U352" s="1083">
        <v>1750</v>
      </c>
      <c r="V352" s="831"/>
      <c r="W352" s="533"/>
      <c r="X352" s="8">
        <v>1750</v>
      </c>
      <c r="Y352" s="8"/>
      <c r="Z352" s="8">
        <v>0</v>
      </c>
      <c r="AA352" s="8">
        <v>0</v>
      </c>
      <c r="AB352" s="8">
        <v>0</v>
      </c>
      <c r="AC352" s="1130">
        <v>94</v>
      </c>
      <c r="AD352" s="1130">
        <v>125</v>
      </c>
      <c r="AE352" s="1130">
        <v>250</v>
      </c>
      <c r="AF352" s="89"/>
      <c r="AG352" s="1084">
        <v>164500</v>
      </c>
      <c r="AH352" s="8">
        <v>0</v>
      </c>
      <c r="AI352" s="8">
        <v>0</v>
      </c>
      <c r="AJ352" s="1081"/>
      <c r="AK352" s="1082">
        <v>164500</v>
      </c>
      <c r="AL352" s="89"/>
      <c r="AM352" s="1082">
        <v>164500</v>
      </c>
    </row>
    <row r="353" spans="1:39" s="144" customFormat="1" ht="15.75" customHeight="1">
      <c r="A353" s="994"/>
      <c r="B353" s="994"/>
      <c r="C353" s="236"/>
      <c r="D353" s="236"/>
      <c r="E353" s="236"/>
      <c r="F353" s="371"/>
      <c r="G353" s="865">
        <v>8</v>
      </c>
      <c r="H353" s="859">
        <v>2017</v>
      </c>
      <c r="I353" s="866">
        <v>2018</v>
      </c>
      <c r="J353" s="866">
        <v>2018</v>
      </c>
      <c r="K353" s="621" t="s">
        <v>306</v>
      </c>
      <c r="L353" s="1081">
        <v>0</v>
      </c>
      <c r="M353" s="89">
        <v>164500</v>
      </c>
      <c r="N353" s="89">
        <v>0</v>
      </c>
      <c r="O353" s="1082">
        <v>164500</v>
      </c>
      <c r="P353" s="598">
        <v>164500</v>
      </c>
      <c r="Q353" s="776">
        <v>146156.11938213083</v>
      </c>
      <c r="R353" s="776">
        <v>1750</v>
      </c>
      <c r="S353" s="776">
        <v>1554.8523338524558</v>
      </c>
      <c r="T353" s="533">
        <v>1750</v>
      </c>
      <c r="U353" s="1083">
        <v>1750</v>
      </c>
      <c r="V353" s="831"/>
      <c r="W353" s="533"/>
      <c r="X353" s="8">
        <v>1750</v>
      </c>
      <c r="Y353" s="8"/>
      <c r="Z353" s="8">
        <v>0</v>
      </c>
      <c r="AA353" s="8">
        <v>0</v>
      </c>
      <c r="AB353" s="8">
        <v>0</v>
      </c>
      <c r="AC353" s="1130">
        <v>94</v>
      </c>
      <c r="AD353" s="1130">
        <v>125</v>
      </c>
      <c r="AE353" s="1130">
        <v>250</v>
      </c>
      <c r="AF353" s="89"/>
      <c r="AG353" s="1084">
        <v>164500</v>
      </c>
      <c r="AH353" s="8">
        <v>0</v>
      </c>
      <c r="AI353" s="8">
        <v>0</v>
      </c>
      <c r="AJ353" s="1081"/>
      <c r="AK353" s="1082">
        <v>164500</v>
      </c>
      <c r="AL353" s="89"/>
      <c r="AM353" s="1082">
        <v>164500</v>
      </c>
    </row>
    <row r="354" spans="1:39" s="144" customFormat="1" ht="15.75" customHeight="1">
      <c r="A354" s="994"/>
      <c r="B354" s="994"/>
      <c r="C354" s="236"/>
      <c r="D354" s="236"/>
      <c r="E354" s="236"/>
      <c r="F354" s="371"/>
      <c r="G354" s="865">
        <v>9</v>
      </c>
      <c r="H354" s="859">
        <v>2017</v>
      </c>
      <c r="I354" s="866">
        <v>2018</v>
      </c>
      <c r="J354" s="866">
        <v>2018</v>
      </c>
      <c r="K354" s="621" t="s">
        <v>306</v>
      </c>
      <c r="L354" s="1081">
        <v>0</v>
      </c>
      <c r="M354" s="89">
        <v>164500</v>
      </c>
      <c r="N354" s="89">
        <v>0</v>
      </c>
      <c r="O354" s="1082">
        <v>164500</v>
      </c>
      <c r="P354" s="598">
        <v>164500</v>
      </c>
      <c r="Q354" s="776">
        <v>146156.11938213083</v>
      </c>
      <c r="R354" s="776">
        <v>1750</v>
      </c>
      <c r="S354" s="776">
        <v>1554.8523338524558</v>
      </c>
      <c r="T354" s="533">
        <v>1750</v>
      </c>
      <c r="U354" s="1083">
        <v>1750</v>
      </c>
      <c r="V354" s="831"/>
      <c r="W354" s="533"/>
      <c r="X354" s="8">
        <v>1750</v>
      </c>
      <c r="Y354" s="8"/>
      <c r="Z354" s="8">
        <v>0</v>
      </c>
      <c r="AA354" s="8">
        <v>0</v>
      </c>
      <c r="AB354" s="8">
        <v>0</v>
      </c>
      <c r="AC354" s="1130">
        <v>94</v>
      </c>
      <c r="AD354" s="1130">
        <v>125</v>
      </c>
      <c r="AE354" s="1130">
        <v>250</v>
      </c>
      <c r="AF354" s="89"/>
      <c r="AG354" s="1084">
        <v>164500</v>
      </c>
      <c r="AH354" s="8">
        <v>0</v>
      </c>
      <c r="AI354" s="8">
        <v>0</v>
      </c>
      <c r="AJ354" s="1081"/>
      <c r="AK354" s="1082">
        <v>164500</v>
      </c>
      <c r="AL354" s="89"/>
      <c r="AM354" s="1082">
        <v>164500</v>
      </c>
    </row>
    <row r="355" spans="1:39" s="144" customFormat="1" ht="15.75" customHeight="1">
      <c r="A355" s="994"/>
      <c r="B355" s="994"/>
      <c r="C355" s="236"/>
      <c r="D355" s="236"/>
      <c r="E355" s="236"/>
      <c r="F355" s="371"/>
      <c r="G355" s="865">
        <v>10</v>
      </c>
      <c r="H355" s="859">
        <v>2017</v>
      </c>
      <c r="I355" s="866">
        <v>2018</v>
      </c>
      <c r="J355" s="866">
        <v>2018</v>
      </c>
      <c r="K355" s="621" t="s">
        <v>306</v>
      </c>
      <c r="L355" s="1081">
        <v>0</v>
      </c>
      <c r="M355" s="89">
        <v>164500</v>
      </c>
      <c r="N355" s="89">
        <v>0</v>
      </c>
      <c r="O355" s="1082">
        <v>164500</v>
      </c>
      <c r="P355" s="598">
        <v>164500</v>
      </c>
      <c r="Q355" s="776">
        <v>146156.11938213083</v>
      </c>
      <c r="R355" s="776">
        <v>1750</v>
      </c>
      <c r="S355" s="776">
        <v>1554.8523338524558</v>
      </c>
      <c r="T355" s="533">
        <v>1750</v>
      </c>
      <c r="U355" s="1083">
        <v>1750</v>
      </c>
      <c r="V355" s="831"/>
      <c r="W355" s="533"/>
      <c r="X355" s="8">
        <v>1750</v>
      </c>
      <c r="Y355" s="8"/>
      <c r="Z355" s="8">
        <v>0</v>
      </c>
      <c r="AA355" s="8">
        <v>0</v>
      </c>
      <c r="AB355" s="8">
        <v>0</v>
      </c>
      <c r="AC355" s="1130">
        <v>94</v>
      </c>
      <c r="AD355" s="1130">
        <v>125</v>
      </c>
      <c r="AE355" s="1130">
        <v>250</v>
      </c>
      <c r="AF355" s="89"/>
      <c r="AG355" s="1084">
        <v>164500</v>
      </c>
      <c r="AH355" s="8">
        <v>0</v>
      </c>
      <c r="AI355" s="8">
        <v>0</v>
      </c>
      <c r="AJ355" s="1081"/>
      <c r="AK355" s="1082">
        <v>164500</v>
      </c>
      <c r="AL355" s="89"/>
      <c r="AM355" s="1082">
        <v>164500</v>
      </c>
    </row>
    <row r="356" spans="1:39" s="144" customFormat="1" ht="15.75" customHeight="1">
      <c r="A356" s="994"/>
      <c r="B356" s="994"/>
      <c r="C356" s="236"/>
      <c r="D356" s="236"/>
      <c r="E356" s="236"/>
      <c r="F356" s="371"/>
      <c r="G356" s="865">
        <v>11</v>
      </c>
      <c r="H356" s="859">
        <v>2017</v>
      </c>
      <c r="I356" s="866">
        <v>2018</v>
      </c>
      <c r="J356" s="866">
        <v>2018</v>
      </c>
      <c r="K356" s="621" t="s">
        <v>306</v>
      </c>
      <c r="L356" s="1081">
        <v>0</v>
      </c>
      <c r="M356" s="89">
        <v>164500</v>
      </c>
      <c r="N356" s="89">
        <v>0</v>
      </c>
      <c r="O356" s="1082">
        <v>164500</v>
      </c>
      <c r="P356" s="598">
        <v>164500</v>
      </c>
      <c r="Q356" s="776">
        <v>146156.11938213083</v>
      </c>
      <c r="R356" s="776">
        <v>1750</v>
      </c>
      <c r="S356" s="776">
        <v>1554.8523338524558</v>
      </c>
      <c r="T356" s="533">
        <v>1750</v>
      </c>
      <c r="U356" s="1083">
        <v>1750</v>
      </c>
      <c r="V356" s="831"/>
      <c r="W356" s="533"/>
      <c r="X356" s="8">
        <v>1750</v>
      </c>
      <c r="Y356" s="8"/>
      <c r="Z356" s="8">
        <v>0</v>
      </c>
      <c r="AA356" s="8">
        <v>0</v>
      </c>
      <c r="AB356" s="8">
        <v>0</v>
      </c>
      <c r="AC356" s="1130">
        <v>94</v>
      </c>
      <c r="AD356" s="1130">
        <v>125</v>
      </c>
      <c r="AE356" s="1130">
        <v>250</v>
      </c>
      <c r="AF356" s="89"/>
      <c r="AG356" s="1084">
        <v>164500</v>
      </c>
      <c r="AH356" s="8">
        <v>0</v>
      </c>
      <c r="AI356" s="8">
        <v>0</v>
      </c>
      <c r="AJ356" s="1081"/>
      <c r="AK356" s="1082">
        <v>164500</v>
      </c>
      <c r="AL356" s="89"/>
      <c r="AM356" s="1082">
        <v>164500</v>
      </c>
    </row>
    <row r="357" spans="1:39" s="144" customFormat="1" ht="15.75" customHeight="1">
      <c r="A357" s="994"/>
      <c r="B357" s="994"/>
      <c r="C357" s="236"/>
      <c r="D357" s="236"/>
      <c r="E357" s="236"/>
      <c r="F357" s="371"/>
      <c r="G357" s="865">
        <v>12</v>
      </c>
      <c r="H357" s="859">
        <v>2017</v>
      </c>
      <c r="I357" s="866">
        <v>2018</v>
      </c>
      <c r="J357" s="866">
        <v>2018</v>
      </c>
      <c r="K357" s="621" t="s">
        <v>306</v>
      </c>
      <c r="L357" s="1081">
        <v>0</v>
      </c>
      <c r="M357" s="89">
        <v>164500</v>
      </c>
      <c r="N357" s="89">
        <v>0</v>
      </c>
      <c r="O357" s="1082">
        <v>164500</v>
      </c>
      <c r="P357" s="598">
        <v>164500</v>
      </c>
      <c r="Q357" s="776">
        <v>146156.11938213083</v>
      </c>
      <c r="R357" s="776">
        <v>1750</v>
      </c>
      <c r="S357" s="776">
        <v>1554.8523338524558</v>
      </c>
      <c r="T357" s="533">
        <v>1750</v>
      </c>
      <c r="U357" s="1083">
        <v>1750</v>
      </c>
      <c r="V357" s="831"/>
      <c r="W357" s="533"/>
      <c r="X357" s="8">
        <v>1750</v>
      </c>
      <c r="Y357" s="8"/>
      <c r="Z357" s="8">
        <v>0</v>
      </c>
      <c r="AA357" s="8">
        <v>0</v>
      </c>
      <c r="AB357" s="8">
        <v>0</v>
      </c>
      <c r="AC357" s="1130">
        <v>94</v>
      </c>
      <c r="AD357" s="1130">
        <v>125</v>
      </c>
      <c r="AE357" s="1130">
        <v>250</v>
      </c>
      <c r="AF357" s="89"/>
      <c r="AG357" s="1084">
        <v>164500</v>
      </c>
      <c r="AH357" s="8">
        <v>0</v>
      </c>
      <c r="AI357" s="8">
        <v>0</v>
      </c>
      <c r="AJ357" s="1081"/>
      <c r="AK357" s="1082">
        <v>164500</v>
      </c>
      <c r="AL357" s="89"/>
      <c r="AM357" s="1082">
        <v>164500</v>
      </c>
    </row>
    <row r="358" spans="1:39" s="144" customFormat="1" ht="15.75" customHeight="1">
      <c r="A358" s="994"/>
      <c r="B358" s="994"/>
      <c r="C358" s="236"/>
      <c r="D358" s="236"/>
      <c r="E358" s="236"/>
      <c r="F358" s="371"/>
      <c r="G358" s="865">
        <v>1</v>
      </c>
      <c r="H358" s="859">
        <v>2018</v>
      </c>
      <c r="I358" s="866">
        <v>2018</v>
      </c>
      <c r="J358" s="866">
        <v>2018</v>
      </c>
      <c r="K358" s="621" t="s">
        <v>306</v>
      </c>
      <c r="L358" s="1081">
        <v>0</v>
      </c>
      <c r="M358" s="89">
        <v>164500</v>
      </c>
      <c r="N358" s="89">
        <v>0</v>
      </c>
      <c r="O358" s="1082">
        <v>164500</v>
      </c>
      <c r="P358" s="598">
        <v>164500</v>
      </c>
      <c r="Q358" s="776">
        <v>146156.11938213083</v>
      </c>
      <c r="R358" s="776">
        <v>1750</v>
      </c>
      <c r="S358" s="776">
        <v>1554.8523338524558</v>
      </c>
      <c r="T358" s="533">
        <v>1750</v>
      </c>
      <c r="U358" s="1083">
        <v>1750</v>
      </c>
      <c r="V358" s="831"/>
      <c r="W358" s="533"/>
      <c r="X358" s="8">
        <v>1750</v>
      </c>
      <c r="Y358" s="8"/>
      <c r="Z358" s="8">
        <v>0</v>
      </c>
      <c r="AA358" s="8">
        <v>0</v>
      </c>
      <c r="AB358" s="8">
        <v>0</v>
      </c>
      <c r="AC358" s="1130">
        <v>94</v>
      </c>
      <c r="AD358" s="1130">
        <v>125</v>
      </c>
      <c r="AE358" s="1130">
        <v>250</v>
      </c>
      <c r="AF358" s="89"/>
      <c r="AG358" s="1084">
        <v>164500</v>
      </c>
      <c r="AH358" s="8">
        <v>0</v>
      </c>
      <c r="AI358" s="8">
        <v>0</v>
      </c>
      <c r="AJ358" s="1081"/>
      <c r="AK358" s="1082">
        <v>164500</v>
      </c>
      <c r="AL358" s="89"/>
      <c r="AM358" s="1082">
        <v>164500</v>
      </c>
    </row>
    <row r="359" spans="1:39" s="144" customFormat="1" ht="15.75" customHeight="1">
      <c r="A359" s="994"/>
      <c r="B359" s="994"/>
      <c r="C359" s="236"/>
      <c r="D359" s="236"/>
      <c r="E359" s="236"/>
      <c r="F359" s="371"/>
      <c r="G359" s="865">
        <v>2</v>
      </c>
      <c r="H359" s="859">
        <v>2018</v>
      </c>
      <c r="I359" s="866">
        <v>2018</v>
      </c>
      <c r="J359" s="866">
        <v>2018</v>
      </c>
      <c r="K359" s="621" t="s">
        <v>306</v>
      </c>
      <c r="L359" s="1081">
        <v>0</v>
      </c>
      <c r="M359" s="89">
        <v>164500</v>
      </c>
      <c r="N359" s="89">
        <v>0</v>
      </c>
      <c r="O359" s="1082">
        <v>164500</v>
      </c>
      <c r="P359" s="598">
        <v>164500</v>
      </c>
      <c r="Q359" s="776">
        <v>146156.11938213083</v>
      </c>
      <c r="R359" s="776">
        <v>1750</v>
      </c>
      <c r="S359" s="776">
        <v>1554.8523338524558</v>
      </c>
      <c r="T359" s="533">
        <v>1750</v>
      </c>
      <c r="U359" s="1083">
        <v>1750</v>
      </c>
      <c r="V359" s="831"/>
      <c r="W359" s="533"/>
      <c r="X359" s="8">
        <v>1750</v>
      </c>
      <c r="Y359" s="8"/>
      <c r="Z359" s="8">
        <v>0</v>
      </c>
      <c r="AA359" s="8">
        <v>0</v>
      </c>
      <c r="AB359" s="8">
        <v>0</v>
      </c>
      <c r="AC359" s="1130">
        <v>94</v>
      </c>
      <c r="AD359" s="1130">
        <v>125</v>
      </c>
      <c r="AE359" s="1130">
        <v>250</v>
      </c>
      <c r="AF359" s="89"/>
      <c r="AG359" s="1084">
        <v>164500</v>
      </c>
      <c r="AH359" s="8">
        <v>0</v>
      </c>
      <c r="AI359" s="8">
        <v>0</v>
      </c>
      <c r="AJ359" s="1081"/>
      <c r="AK359" s="1082">
        <v>164500</v>
      </c>
      <c r="AL359" s="89"/>
      <c r="AM359" s="1082">
        <v>164500</v>
      </c>
    </row>
    <row r="360" spans="1:39" s="144" customFormat="1" ht="15.75" customHeight="1">
      <c r="A360" s="994"/>
      <c r="B360" s="994"/>
      <c r="C360" s="236"/>
      <c r="D360" s="236"/>
      <c r="E360" s="236"/>
      <c r="F360" s="371"/>
      <c r="G360" s="865">
        <v>3</v>
      </c>
      <c r="H360" s="859">
        <v>2018</v>
      </c>
      <c r="I360" s="866">
        <v>2018</v>
      </c>
      <c r="J360" s="866">
        <v>2018</v>
      </c>
      <c r="K360" s="621" t="s">
        <v>306</v>
      </c>
      <c r="L360" s="1081">
        <v>0</v>
      </c>
      <c r="M360" s="89">
        <v>164500</v>
      </c>
      <c r="N360" s="89">
        <v>0</v>
      </c>
      <c r="O360" s="1082">
        <v>164500</v>
      </c>
      <c r="P360" s="598">
        <v>164500</v>
      </c>
      <c r="Q360" s="776">
        <v>146156.11938213083</v>
      </c>
      <c r="R360" s="776">
        <v>1750</v>
      </c>
      <c r="S360" s="776">
        <v>1554.8523338524558</v>
      </c>
      <c r="T360" s="533">
        <v>1750</v>
      </c>
      <c r="U360" s="1083">
        <v>1750</v>
      </c>
      <c r="V360" s="831"/>
      <c r="W360" s="533"/>
      <c r="X360" s="8">
        <v>1750</v>
      </c>
      <c r="Y360" s="8"/>
      <c r="Z360" s="8">
        <v>0</v>
      </c>
      <c r="AA360" s="8">
        <v>0</v>
      </c>
      <c r="AB360" s="8">
        <v>0</v>
      </c>
      <c r="AC360" s="1130">
        <v>94</v>
      </c>
      <c r="AD360" s="1130">
        <v>125</v>
      </c>
      <c r="AE360" s="1130">
        <v>250</v>
      </c>
      <c r="AF360" s="89"/>
      <c r="AG360" s="1084">
        <v>164500</v>
      </c>
      <c r="AH360" s="8">
        <v>0</v>
      </c>
      <c r="AI360" s="8">
        <v>0</v>
      </c>
      <c r="AJ360" s="1081"/>
      <c r="AK360" s="1082">
        <v>164500</v>
      </c>
      <c r="AL360" s="89"/>
      <c r="AM360" s="1082">
        <v>164500</v>
      </c>
    </row>
    <row r="361" spans="1:39" s="144" customFormat="1" ht="15.75" customHeight="1">
      <c r="A361" s="994"/>
      <c r="B361" s="994"/>
      <c r="C361" s="236"/>
      <c r="D361" s="236"/>
      <c r="E361" s="236"/>
      <c r="F361" s="371"/>
      <c r="G361" s="865">
        <v>4</v>
      </c>
      <c r="H361" s="859">
        <v>2018</v>
      </c>
      <c r="I361" s="866">
        <v>2018</v>
      </c>
      <c r="J361" s="866">
        <v>2019</v>
      </c>
      <c r="K361" s="621" t="s">
        <v>306</v>
      </c>
      <c r="L361" s="1081">
        <v>0</v>
      </c>
      <c r="M361" s="89">
        <v>164500</v>
      </c>
      <c r="N361" s="89">
        <v>0</v>
      </c>
      <c r="O361" s="1082">
        <v>164500</v>
      </c>
      <c r="P361" s="598">
        <v>164500</v>
      </c>
      <c r="Q361" s="776">
        <v>141899.14503119499</v>
      </c>
      <c r="R361" s="776">
        <v>1750</v>
      </c>
      <c r="S361" s="776">
        <v>1509.5653726722871</v>
      </c>
      <c r="T361" s="533">
        <v>1750</v>
      </c>
      <c r="U361" s="1083">
        <v>1750</v>
      </c>
      <c r="V361" s="831"/>
      <c r="W361" s="533"/>
      <c r="X361" s="8">
        <v>1750</v>
      </c>
      <c r="Y361" s="8"/>
      <c r="Z361" s="8">
        <v>0</v>
      </c>
      <c r="AA361" s="8">
        <v>0</v>
      </c>
      <c r="AB361" s="8">
        <v>0</v>
      </c>
      <c r="AC361" s="1130">
        <v>94</v>
      </c>
      <c r="AD361" s="1130">
        <v>125</v>
      </c>
      <c r="AE361" s="1130">
        <v>250</v>
      </c>
      <c r="AF361" s="89"/>
      <c r="AG361" s="1084">
        <v>164500</v>
      </c>
      <c r="AH361" s="8">
        <v>0</v>
      </c>
      <c r="AI361" s="8">
        <v>0</v>
      </c>
      <c r="AJ361" s="1081"/>
      <c r="AK361" s="1082">
        <v>164500</v>
      </c>
      <c r="AL361" s="89"/>
      <c r="AM361" s="1082">
        <v>164500</v>
      </c>
    </row>
    <row r="362" spans="1:39" s="144" customFormat="1" ht="15.75" customHeight="1">
      <c r="A362" s="994"/>
      <c r="B362" s="994"/>
      <c r="C362" s="236"/>
      <c r="D362" s="236"/>
      <c r="E362" s="236"/>
      <c r="F362" s="371"/>
      <c r="G362" s="865">
        <v>5</v>
      </c>
      <c r="H362" s="859">
        <v>2018</v>
      </c>
      <c r="I362" s="866">
        <v>2018</v>
      </c>
      <c r="J362" s="866">
        <v>2019</v>
      </c>
      <c r="K362" s="621" t="s">
        <v>306</v>
      </c>
      <c r="L362" s="1081">
        <v>0</v>
      </c>
      <c r="M362" s="89">
        <v>164500</v>
      </c>
      <c r="N362" s="89">
        <v>0</v>
      </c>
      <c r="O362" s="1082">
        <v>164500</v>
      </c>
      <c r="P362" s="598">
        <v>164500</v>
      </c>
      <c r="Q362" s="776">
        <v>141899.14503119499</v>
      </c>
      <c r="R362" s="776">
        <v>1750</v>
      </c>
      <c r="S362" s="776">
        <v>1509.5653726722871</v>
      </c>
      <c r="T362" s="533">
        <v>1750</v>
      </c>
      <c r="U362" s="1083">
        <v>1750</v>
      </c>
      <c r="V362" s="831"/>
      <c r="W362" s="533"/>
      <c r="X362" s="8">
        <v>1750</v>
      </c>
      <c r="Y362" s="8"/>
      <c r="Z362" s="8">
        <v>0</v>
      </c>
      <c r="AA362" s="8">
        <v>0</v>
      </c>
      <c r="AB362" s="8">
        <v>0</v>
      </c>
      <c r="AC362" s="1130">
        <v>94</v>
      </c>
      <c r="AD362" s="1130">
        <v>125</v>
      </c>
      <c r="AE362" s="1130">
        <v>250</v>
      </c>
      <c r="AF362" s="89"/>
      <c r="AG362" s="1084">
        <v>164500</v>
      </c>
      <c r="AH362" s="8">
        <v>0</v>
      </c>
      <c r="AI362" s="8">
        <v>0</v>
      </c>
      <c r="AJ362" s="1081"/>
      <c r="AK362" s="1082">
        <v>164500</v>
      </c>
      <c r="AL362" s="89"/>
      <c r="AM362" s="1082">
        <v>164500</v>
      </c>
    </row>
    <row r="363" spans="1:39" s="144" customFormat="1" ht="15.75" customHeight="1">
      <c r="A363" s="994"/>
      <c r="B363" s="994"/>
      <c r="C363" s="236"/>
      <c r="D363" s="236"/>
      <c r="E363" s="236"/>
      <c r="F363" s="371"/>
      <c r="G363" s="865">
        <v>6</v>
      </c>
      <c r="H363" s="859">
        <v>2018</v>
      </c>
      <c r="I363" s="866">
        <v>2018</v>
      </c>
      <c r="J363" s="866">
        <v>2019</v>
      </c>
      <c r="K363" s="621" t="s">
        <v>306</v>
      </c>
      <c r="L363" s="1081">
        <v>0</v>
      </c>
      <c r="M363" s="89">
        <v>164500</v>
      </c>
      <c r="N363" s="89">
        <v>0</v>
      </c>
      <c r="O363" s="1082">
        <v>164500</v>
      </c>
      <c r="P363" s="598">
        <v>164500</v>
      </c>
      <c r="Q363" s="776">
        <v>141899.14503119499</v>
      </c>
      <c r="R363" s="776">
        <v>1750</v>
      </c>
      <c r="S363" s="776">
        <v>1509.5653726722871</v>
      </c>
      <c r="T363" s="533">
        <v>1750</v>
      </c>
      <c r="U363" s="1083">
        <v>1750</v>
      </c>
      <c r="V363" s="831"/>
      <c r="W363" s="533"/>
      <c r="X363" s="8">
        <v>1750</v>
      </c>
      <c r="Y363" s="8"/>
      <c r="Z363" s="8">
        <v>0</v>
      </c>
      <c r="AA363" s="8">
        <v>0</v>
      </c>
      <c r="AB363" s="8">
        <v>0</v>
      </c>
      <c r="AC363" s="1130">
        <v>94</v>
      </c>
      <c r="AD363" s="1130">
        <v>125</v>
      </c>
      <c r="AE363" s="1130">
        <v>250</v>
      </c>
      <c r="AF363" s="89"/>
      <c r="AG363" s="1084">
        <v>164500</v>
      </c>
      <c r="AH363" s="8">
        <v>0</v>
      </c>
      <c r="AI363" s="8">
        <v>0</v>
      </c>
      <c r="AJ363" s="1081"/>
      <c r="AK363" s="1082">
        <v>164500</v>
      </c>
      <c r="AL363" s="89"/>
      <c r="AM363" s="1082">
        <v>164500</v>
      </c>
    </row>
    <row r="364" spans="1:39" s="144" customFormat="1" ht="15.75" customHeight="1">
      <c r="A364" s="994"/>
      <c r="B364" s="994"/>
      <c r="C364" s="236"/>
      <c r="D364" s="236"/>
      <c r="E364" s="236"/>
      <c r="F364" s="371"/>
      <c r="G364" s="865">
        <v>7</v>
      </c>
      <c r="H364" s="859">
        <v>2018</v>
      </c>
      <c r="I364" s="866">
        <v>2019</v>
      </c>
      <c r="J364" s="866">
        <v>2019</v>
      </c>
      <c r="K364" s="621" t="s">
        <v>306</v>
      </c>
      <c r="L364" s="1081">
        <v>0</v>
      </c>
      <c r="M364" s="89">
        <v>164500</v>
      </c>
      <c r="N364" s="89">
        <v>0</v>
      </c>
      <c r="O364" s="1082">
        <v>164500</v>
      </c>
      <c r="P364" s="598">
        <v>164500</v>
      </c>
      <c r="Q364" s="776">
        <v>141899.14503119499</v>
      </c>
      <c r="R364" s="776">
        <v>1750</v>
      </c>
      <c r="S364" s="776">
        <v>1509.5653726722871</v>
      </c>
      <c r="T364" s="533">
        <v>1750</v>
      </c>
      <c r="U364" s="1083">
        <v>1750</v>
      </c>
      <c r="V364" s="831"/>
      <c r="W364" s="533"/>
      <c r="X364" s="8">
        <v>1750</v>
      </c>
      <c r="Y364" s="8"/>
      <c r="Z364" s="8">
        <v>0</v>
      </c>
      <c r="AA364" s="8">
        <v>0</v>
      </c>
      <c r="AB364" s="8">
        <v>0</v>
      </c>
      <c r="AC364" s="1130">
        <v>94</v>
      </c>
      <c r="AD364" s="1130">
        <v>125</v>
      </c>
      <c r="AE364" s="1130">
        <v>250</v>
      </c>
      <c r="AF364" s="89"/>
      <c r="AG364" s="1084">
        <v>164500</v>
      </c>
      <c r="AH364" s="8">
        <v>0</v>
      </c>
      <c r="AI364" s="8">
        <v>0</v>
      </c>
      <c r="AJ364" s="1081"/>
      <c r="AK364" s="1082">
        <v>164500</v>
      </c>
      <c r="AL364" s="89"/>
      <c r="AM364" s="1082">
        <v>164500</v>
      </c>
    </row>
    <row r="365" spans="1:39" s="144" customFormat="1" ht="15.75" customHeight="1">
      <c r="A365" s="994"/>
      <c r="B365" s="994"/>
      <c r="C365" s="236"/>
      <c r="D365" s="236"/>
      <c r="E365" s="236"/>
      <c r="F365" s="371"/>
      <c r="G365" s="865">
        <v>8</v>
      </c>
      <c r="H365" s="859">
        <v>2018</v>
      </c>
      <c r="I365" s="866">
        <v>2019</v>
      </c>
      <c r="J365" s="866">
        <v>2019</v>
      </c>
      <c r="K365" s="621" t="s">
        <v>306</v>
      </c>
      <c r="L365" s="1081">
        <v>0</v>
      </c>
      <c r="M365" s="89">
        <v>164500</v>
      </c>
      <c r="N365" s="89">
        <v>0</v>
      </c>
      <c r="O365" s="1082">
        <v>164500</v>
      </c>
      <c r="P365" s="598">
        <v>164500</v>
      </c>
      <c r="Q365" s="776">
        <v>141899.14503119499</v>
      </c>
      <c r="R365" s="776">
        <v>1750</v>
      </c>
      <c r="S365" s="776">
        <v>1509.5653726722871</v>
      </c>
      <c r="T365" s="533">
        <v>1750</v>
      </c>
      <c r="U365" s="1083">
        <v>1750</v>
      </c>
      <c r="V365" s="831"/>
      <c r="W365" s="533"/>
      <c r="X365" s="8">
        <v>1750</v>
      </c>
      <c r="Y365" s="8"/>
      <c r="Z365" s="8">
        <v>0</v>
      </c>
      <c r="AA365" s="8">
        <v>0</v>
      </c>
      <c r="AB365" s="8">
        <v>0</v>
      </c>
      <c r="AC365" s="1130">
        <v>94</v>
      </c>
      <c r="AD365" s="1130">
        <v>125</v>
      </c>
      <c r="AE365" s="1130">
        <v>250</v>
      </c>
      <c r="AF365" s="89"/>
      <c r="AG365" s="1084">
        <v>164500</v>
      </c>
      <c r="AH365" s="8">
        <v>0</v>
      </c>
      <c r="AI365" s="8">
        <v>0</v>
      </c>
      <c r="AJ365" s="1081"/>
      <c r="AK365" s="1082">
        <v>164500</v>
      </c>
      <c r="AL365" s="89"/>
      <c r="AM365" s="1082">
        <v>164500</v>
      </c>
    </row>
    <row r="366" spans="1:39" s="144" customFormat="1" ht="15.75" customHeight="1">
      <c r="A366" s="994"/>
      <c r="B366" s="994"/>
      <c r="C366" s="236"/>
      <c r="D366" s="236"/>
      <c r="E366" s="236"/>
      <c r="F366" s="371"/>
      <c r="G366" s="865">
        <v>9</v>
      </c>
      <c r="H366" s="859">
        <v>2018</v>
      </c>
      <c r="I366" s="866">
        <v>2019</v>
      </c>
      <c r="J366" s="866">
        <v>2019</v>
      </c>
      <c r="K366" s="621" t="s">
        <v>306</v>
      </c>
      <c r="L366" s="1081">
        <v>0</v>
      </c>
      <c r="M366" s="89">
        <v>164500</v>
      </c>
      <c r="N366" s="89">
        <v>0</v>
      </c>
      <c r="O366" s="1082">
        <v>164500</v>
      </c>
      <c r="P366" s="598">
        <v>164500</v>
      </c>
      <c r="Q366" s="776">
        <v>141899.14503119499</v>
      </c>
      <c r="R366" s="776">
        <v>1750</v>
      </c>
      <c r="S366" s="776">
        <v>1509.5653726722871</v>
      </c>
      <c r="T366" s="533">
        <v>1750</v>
      </c>
      <c r="U366" s="1083">
        <v>1750</v>
      </c>
      <c r="V366" s="831"/>
      <c r="W366" s="533"/>
      <c r="X366" s="8">
        <v>1750</v>
      </c>
      <c r="Y366" s="8"/>
      <c r="Z366" s="8">
        <v>0</v>
      </c>
      <c r="AA366" s="8">
        <v>0</v>
      </c>
      <c r="AB366" s="8">
        <v>0</v>
      </c>
      <c r="AC366" s="1130">
        <v>94</v>
      </c>
      <c r="AD366" s="1130">
        <v>125</v>
      </c>
      <c r="AE366" s="1130">
        <v>250</v>
      </c>
      <c r="AF366" s="89"/>
      <c r="AG366" s="1084">
        <v>164500</v>
      </c>
      <c r="AH366" s="8">
        <v>0</v>
      </c>
      <c r="AI366" s="8">
        <v>0</v>
      </c>
      <c r="AJ366" s="1081"/>
      <c r="AK366" s="1082">
        <v>164500</v>
      </c>
      <c r="AL366" s="89"/>
      <c r="AM366" s="1082">
        <v>164500</v>
      </c>
    </row>
    <row r="367" spans="1:39" s="144" customFormat="1" ht="15.75" customHeight="1">
      <c r="A367" s="994"/>
      <c r="B367" s="994"/>
      <c r="C367" s="236"/>
      <c r="D367" s="236"/>
      <c r="E367" s="236"/>
      <c r="F367" s="371"/>
      <c r="G367" s="865">
        <v>10</v>
      </c>
      <c r="H367" s="859">
        <v>2018</v>
      </c>
      <c r="I367" s="866">
        <v>2019</v>
      </c>
      <c r="J367" s="866">
        <v>2019</v>
      </c>
      <c r="K367" s="621" t="s">
        <v>306</v>
      </c>
      <c r="L367" s="1081">
        <v>0</v>
      </c>
      <c r="M367" s="89">
        <v>164500</v>
      </c>
      <c r="N367" s="89">
        <v>0</v>
      </c>
      <c r="O367" s="1082">
        <v>164500</v>
      </c>
      <c r="P367" s="598">
        <v>164500</v>
      </c>
      <c r="Q367" s="776">
        <v>141899.14503119499</v>
      </c>
      <c r="R367" s="776">
        <v>1750</v>
      </c>
      <c r="S367" s="776">
        <v>1509.5653726722871</v>
      </c>
      <c r="T367" s="533">
        <v>1750</v>
      </c>
      <c r="U367" s="1083">
        <v>1750</v>
      </c>
      <c r="V367" s="831"/>
      <c r="W367" s="533"/>
      <c r="X367" s="8">
        <v>1750</v>
      </c>
      <c r="Y367" s="8"/>
      <c r="Z367" s="8">
        <v>0</v>
      </c>
      <c r="AA367" s="8">
        <v>0</v>
      </c>
      <c r="AB367" s="8">
        <v>0</v>
      </c>
      <c r="AC367" s="1130">
        <v>94</v>
      </c>
      <c r="AD367" s="1130">
        <v>125</v>
      </c>
      <c r="AE367" s="1130">
        <v>250</v>
      </c>
      <c r="AF367" s="89"/>
      <c r="AG367" s="1084">
        <v>164500</v>
      </c>
      <c r="AH367" s="8">
        <v>0</v>
      </c>
      <c r="AI367" s="8">
        <v>0</v>
      </c>
      <c r="AJ367" s="1081"/>
      <c r="AK367" s="1082">
        <v>164500</v>
      </c>
      <c r="AL367" s="89"/>
      <c r="AM367" s="1082">
        <v>164500</v>
      </c>
    </row>
    <row r="368" spans="1:39" s="144" customFormat="1" ht="15.75" customHeight="1">
      <c r="A368" s="994"/>
      <c r="B368" s="994"/>
      <c r="C368" s="236"/>
      <c r="D368" s="236"/>
      <c r="E368" s="236"/>
      <c r="F368" s="371"/>
      <c r="G368" s="865">
        <v>11</v>
      </c>
      <c r="H368" s="859">
        <v>2018</v>
      </c>
      <c r="I368" s="866">
        <v>2019</v>
      </c>
      <c r="J368" s="866">
        <v>2019</v>
      </c>
      <c r="K368" s="621" t="s">
        <v>306</v>
      </c>
      <c r="L368" s="1081">
        <v>0</v>
      </c>
      <c r="M368" s="89">
        <v>164500</v>
      </c>
      <c r="N368" s="89">
        <v>0</v>
      </c>
      <c r="O368" s="1082">
        <v>164500</v>
      </c>
      <c r="P368" s="598">
        <v>164500</v>
      </c>
      <c r="Q368" s="776">
        <v>141899.14503119499</v>
      </c>
      <c r="R368" s="776">
        <v>1750</v>
      </c>
      <c r="S368" s="776">
        <v>1509.5653726722871</v>
      </c>
      <c r="T368" s="533">
        <v>1750</v>
      </c>
      <c r="U368" s="1083">
        <v>1750</v>
      </c>
      <c r="V368" s="831"/>
      <c r="W368" s="533"/>
      <c r="X368" s="8">
        <v>1750</v>
      </c>
      <c r="Y368" s="8"/>
      <c r="Z368" s="8">
        <v>0</v>
      </c>
      <c r="AA368" s="8">
        <v>0</v>
      </c>
      <c r="AB368" s="8">
        <v>0</v>
      </c>
      <c r="AC368" s="1130">
        <v>94</v>
      </c>
      <c r="AD368" s="1130">
        <v>125</v>
      </c>
      <c r="AE368" s="1130">
        <v>250</v>
      </c>
      <c r="AF368" s="89"/>
      <c r="AG368" s="1084">
        <v>164500</v>
      </c>
      <c r="AH368" s="8">
        <v>0</v>
      </c>
      <c r="AI368" s="8">
        <v>0</v>
      </c>
      <c r="AJ368" s="1081"/>
      <c r="AK368" s="1082">
        <v>164500</v>
      </c>
      <c r="AL368" s="89"/>
      <c r="AM368" s="1082">
        <v>164500</v>
      </c>
    </row>
    <row r="369" spans="1:39" s="144" customFormat="1" ht="15.75" customHeight="1">
      <c r="A369" s="994"/>
      <c r="B369" s="994"/>
      <c r="C369" s="236"/>
      <c r="D369" s="236"/>
      <c r="E369" s="236"/>
      <c r="F369" s="371"/>
      <c r="G369" s="865">
        <v>12</v>
      </c>
      <c r="H369" s="859">
        <v>2018</v>
      </c>
      <c r="I369" s="866">
        <v>2019</v>
      </c>
      <c r="J369" s="866">
        <v>2019</v>
      </c>
      <c r="K369" s="621" t="s">
        <v>306</v>
      </c>
      <c r="L369" s="1081">
        <v>0</v>
      </c>
      <c r="M369" s="89">
        <v>164500</v>
      </c>
      <c r="N369" s="89">
        <v>0</v>
      </c>
      <c r="O369" s="1082">
        <v>164500</v>
      </c>
      <c r="P369" s="598">
        <v>164500</v>
      </c>
      <c r="Q369" s="776">
        <v>141899.14503119499</v>
      </c>
      <c r="R369" s="776">
        <v>1750</v>
      </c>
      <c r="S369" s="776">
        <v>1509.5653726722871</v>
      </c>
      <c r="T369" s="533">
        <v>1750</v>
      </c>
      <c r="U369" s="1083">
        <v>1750</v>
      </c>
      <c r="V369" s="831"/>
      <c r="W369" s="533"/>
      <c r="X369" s="8">
        <v>1750</v>
      </c>
      <c r="Y369" s="8"/>
      <c r="Z369" s="8">
        <v>0</v>
      </c>
      <c r="AA369" s="8">
        <v>0</v>
      </c>
      <c r="AB369" s="8">
        <v>0</v>
      </c>
      <c r="AC369" s="1130">
        <v>94</v>
      </c>
      <c r="AD369" s="1130">
        <v>125</v>
      </c>
      <c r="AE369" s="1130">
        <v>250</v>
      </c>
      <c r="AF369" s="89"/>
      <c r="AG369" s="1084">
        <v>164500</v>
      </c>
      <c r="AH369" s="8">
        <v>0</v>
      </c>
      <c r="AI369" s="8">
        <v>0</v>
      </c>
      <c r="AJ369" s="1081"/>
      <c r="AK369" s="1082">
        <v>164500</v>
      </c>
      <c r="AL369" s="89"/>
      <c r="AM369" s="1082">
        <v>164500</v>
      </c>
    </row>
    <row r="370" spans="1:39" s="144" customFormat="1" ht="15.75" customHeight="1">
      <c r="A370" s="994"/>
      <c r="B370" s="994"/>
      <c r="C370" s="236"/>
      <c r="D370" s="236"/>
      <c r="E370" s="236"/>
      <c r="F370" s="371"/>
      <c r="G370" s="865">
        <v>1</v>
      </c>
      <c r="H370" s="859">
        <v>2019</v>
      </c>
      <c r="I370" s="866">
        <v>2019</v>
      </c>
      <c r="J370" s="866">
        <v>2019</v>
      </c>
      <c r="K370" s="621" t="s">
        <v>306</v>
      </c>
      <c r="L370" s="1081">
        <v>0</v>
      </c>
      <c r="M370" s="89">
        <v>164500</v>
      </c>
      <c r="N370" s="89">
        <v>0</v>
      </c>
      <c r="O370" s="1082">
        <v>164500</v>
      </c>
      <c r="P370" s="598">
        <v>164500</v>
      </c>
      <c r="Q370" s="776">
        <v>141899.14503119499</v>
      </c>
      <c r="R370" s="776">
        <v>1750</v>
      </c>
      <c r="S370" s="776">
        <v>1509.5653726722871</v>
      </c>
      <c r="T370" s="533">
        <v>1750</v>
      </c>
      <c r="U370" s="1083">
        <v>1750</v>
      </c>
      <c r="V370" s="831"/>
      <c r="W370" s="533"/>
      <c r="X370" s="8">
        <v>1750</v>
      </c>
      <c r="Y370" s="8"/>
      <c r="Z370" s="8">
        <v>0</v>
      </c>
      <c r="AA370" s="8">
        <v>0</v>
      </c>
      <c r="AB370" s="8">
        <v>0</v>
      </c>
      <c r="AC370" s="1130">
        <v>94</v>
      </c>
      <c r="AD370" s="1130">
        <v>125</v>
      </c>
      <c r="AE370" s="1130">
        <v>250</v>
      </c>
      <c r="AF370" s="89"/>
      <c r="AG370" s="1084">
        <v>164500</v>
      </c>
      <c r="AH370" s="8">
        <v>0</v>
      </c>
      <c r="AI370" s="8">
        <v>0</v>
      </c>
      <c r="AJ370" s="1081"/>
      <c r="AK370" s="1082">
        <v>164500</v>
      </c>
      <c r="AL370" s="89"/>
      <c r="AM370" s="1082">
        <v>164500</v>
      </c>
    </row>
    <row r="371" spans="1:39" s="144" customFormat="1" ht="15.75" customHeight="1">
      <c r="A371" s="994"/>
      <c r="B371" s="994"/>
      <c r="C371" s="236"/>
      <c r="D371" s="236"/>
      <c r="E371" s="236"/>
      <c r="F371" s="371"/>
      <c r="G371" s="865">
        <v>2</v>
      </c>
      <c r="H371" s="859">
        <v>2019</v>
      </c>
      <c r="I371" s="866">
        <v>2019</v>
      </c>
      <c r="J371" s="866">
        <v>2019</v>
      </c>
      <c r="K371" s="621" t="s">
        <v>306</v>
      </c>
      <c r="L371" s="1081">
        <v>0</v>
      </c>
      <c r="M371" s="89">
        <v>164500</v>
      </c>
      <c r="N371" s="89">
        <v>0</v>
      </c>
      <c r="O371" s="1082">
        <v>164500</v>
      </c>
      <c r="P371" s="598">
        <v>164500</v>
      </c>
      <c r="Q371" s="776">
        <v>141899.14503119499</v>
      </c>
      <c r="R371" s="776">
        <v>1750</v>
      </c>
      <c r="S371" s="776">
        <v>1509.5653726722871</v>
      </c>
      <c r="T371" s="533">
        <v>1750</v>
      </c>
      <c r="U371" s="1083">
        <v>1750</v>
      </c>
      <c r="V371" s="831"/>
      <c r="W371" s="533"/>
      <c r="X371" s="8">
        <v>1750</v>
      </c>
      <c r="Y371" s="8"/>
      <c r="Z371" s="8">
        <v>0</v>
      </c>
      <c r="AA371" s="8">
        <v>0</v>
      </c>
      <c r="AB371" s="8">
        <v>0</v>
      </c>
      <c r="AC371" s="1130">
        <v>94</v>
      </c>
      <c r="AD371" s="1130">
        <v>125</v>
      </c>
      <c r="AE371" s="1130">
        <v>250</v>
      </c>
      <c r="AF371" s="89"/>
      <c r="AG371" s="1084">
        <v>164500</v>
      </c>
      <c r="AH371" s="8">
        <v>0</v>
      </c>
      <c r="AI371" s="8">
        <v>0</v>
      </c>
      <c r="AJ371" s="1081"/>
      <c r="AK371" s="1082">
        <v>164500</v>
      </c>
      <c r="AL371" s="89"/>
      <c r="AM371" s="1082">
        <v>164500</v>
      </c>
    </row>
    <row r="372" spans="1:39" s="144" customFormat="1">
      <c r="A372" s="994"/>
      <c r="B372" s="994"/>
      <c r="C372" s="236"/>
      <c r="D372" s="236"/>
      <c r="E372" s="236"/>
      <c r="F372" s="371"/>
      <c r="G372" s="865">
        <v>3</v>
      </c>
      <c r="H372" s="859">
        <v>2019</v>
      </c>
      <c r="I372" s="866">
        <v>2019</v>
      </c>
      <c r="J372" s="866">
        <v>2019</v>
      </c>
      <c r="K372" s="621" t="s">
        <v>306</v>
      </c>
      <c r="L372" s="1081">
        <v>0</v>
      </c>
      <c r="M372" s="89">
        <v>164500</v>
      </c>
      <c r="N372" s="89">
        <v>0</v>
      </c>
      <c r="O372" s="1082">
        <v>164500</v>
      </c>
      <c r="P372" s="598">
        <v>164500</v>
      </c>
      <c r="Q372" s="776">
        <v>141899.14503119499</v>
      </c>
      <c r="R372" s="776">
        <v>1750</v>
      </c>
      <c r="S372" s="776">
        <v>1509.5653726722871</v>
      </c>
      <c r="T372" s="533">
        <v>1750</v>
      </c>
      <c r="U372" s="1083">
        <v>1750</v>
      </c>
      <c r="V372" s="831"/>
      <c r="W372" s="533"/>
      <c r="X372" s="8">
        <v>1750</v>
      </c>
      <c r="Y372" s="8"/>
      <c r="Z372" s="8">
        <v>0</v>
      </c>
      <c r="AA372" s="8">
        <v>0</v>
      </c>
      <c r="AB372" s="8">
        <v>0</v>
      </c>
      <c r="AC372" s="1130">
        <v>94</v>
      </c>
      <c r="AD372" s="1130">
        <v>125</v>
      </c>
      <c r="AE372" s="1130">
        <v>250</v>
      </c>
      <c r="AF372" s="89"/>
      <c r="AG372" s="1084">
        <v>164500</v>
      </c>
      <c r="AH372" s="8">
        <v>0</v>
      </c>
      <c r="AI372" s="8">
        <v>0</v>
      </c>
      <c r="AJ372" s="1081"/>
      <c r="AK372" s="1082">
        <v>164500</v>
      </c>
      <c r="AL372" s="89"/>
      <c r="AM372" s="1082">
        <v>164500</v>
      </c>
    </row>
    <row r="373" spans="1:39" s="144" customFormat="1">
      <c r="A373" s="994"/>
      <c r="B373" s="994"/>
      <c r="C373" s="236"/>
      <c r="D373" s="236"/>
      <c r="E373" s="236"/>
      <c r="F373" s="371"/>
      <c r="G373" s="865">
        <v>4</v>
      </c>
      <c r="H373" s="859">
        <v>2019</v>
      </c>
      <c r="I373" s="866">
        <v>2019</v>
      </c>
      <c r="J373" s="866">
        <v>2020</v>
      </c>
      <c r="K373" s="621" t="s">
        <v>306</v>
      </c>
      <c r="L373" s="1081">
        <v>0</v>
      </c>
      <c r="M373" s="89">
        <v>164500</v>
      </c>
      <c r="N373" s="89">
        <v>0</v>
      </c>
      <c r="O373" s="1082">
        <v>164500</v>
      </c>
      <c r="P373" s="598">
        <v>164500</v>
      </c>
      <c r="Q373" s="776">
        <v>137766.16022446117</v>
      </c>
      <c r="R373" s="776">
        <v>1750</v>
      </c>
      <c r="S373" s="776">
        <v>1465.5974491963952</v>
      </c>
      <c r="T373" s="533">
        <v>1750</v>
      </c>
      <c r="U373" s="1083">
        <v>1750</v>
      </c>
      <c r="V373" s="831"/>
      <c r="W373" s="533"/>
      <c r="X373" s="8">
        <v>1750</v>
      </c>
      <c r="Y373" s="8"/>
      <c r="Z373" s="8">
        <v>0</v>
      </c>
      <c r="AA373" s="8">
        <v>0</v>
      </c>
      <c r="AB373" s="8">
        <v>0</v>
      </c>
      <c r="AC373" s="1130">
        <v>94</v>
      </c>
      <c r="AD373" s="1130">
        <v>125</v>
      </c>
      <c r="AE373" s="1130">
        <v>250</v>
      </c>
      <c r="AF373" s="89"/>
      <c r="AG373" s="1084">
        <v>164500</v>
      </c>
      <c r="AH373" s="8">
        <v>0</v>
      </c>
      <c r="AI373" s="8">
        <v>0</v>
      </c>
      <c r="AJ373" s="1081"/>
      <c r="AK373" s="1082">
        <v>164500</v>
      </c>
      <c r="AL373" s="89"/>
      <c r="AM373" s="1082">
        <v>164500</v>
      </c>
    </row>
    <row r="374" spans="1:39" s="144" customFormat="1">
      <c r="A374" s="994"/>
      <c r="B374" s="994"/>
      <c r="C374" s="236"/>
      <c r="D374" s="236"/>
      <c r="E374" s="236"/>
      <c r="F374" s="371"/>
      <c r="G374" s="865">
        <v>5</v>
      </c>
      <c r="H374" s="859">
        <v>2019</v>
      </c>
      <c r="I374" s="866">
        <v>2019</v>
      </c>
      <c r="J374" s="866">
        <v>2020</v>
      </c>
      <c r="K374" s="621" t="s">
        <v>306</v>
      </c>
      <c r="L374" s="1081">
        <v>0</v>
      </c>
      <c r="M374" s="89">
        <v>164500</v>
      </c>
      <c r="N374" s="89">
        <v>0</v>
      </c>
      <c r="O374" s="1082">
        <v>164500</v>
      </c>
      <c r="P374" s="598">
        <v>164500</v>
      </c>
      <c r="Q374" s="776">
        <v>137766.16022446117</v>
      </c>
      <c r="R374" s="776">
        <v>1750</v>
      </c>
      <c r="S374" s="776">
        <v>1465.5974491963952</v>
      </c>
      <c r="T374" s="533">
        <v>1750</v>
      </c>
      <c r="U374" s="1083">
        <v>1750</v>
      </c>
      <c r="V374" s="831"/>
      <c r="W374" s="533"/>
      <c r="X374" s="8">
        <v>1750</v>
      </c>
      <c r="Y374" s="8"/>
      <c r="Z374" s="8">
        <v>0</v>
      </c>
      <c r="AA374" s="8">
        <v>0</v>
      </c>
      <c r="AB374" s="8">
        <v>0</v>
      </c>
      <c r="AC374" s="1130">
        <v>94</v>
      </c>
      <c r="AD374" s="1130">
        <v>125</v>
      </c>
      <c r="AE374" s="1130">
        <v>250</v>
      </c>
      <c r="AF374" s="89"/>
      <c r="AG374" s="1084">
        <v>164500</v>
      </c>
      <c r="AH374" s="8">
        <v>0</v>
      </c>
      <c r="AI374" s="8">
        <v>0</v>
      </c>
      <c r="AJ374" s="1081"/>
      <c r="AK374" s="1082">
        <v>164500</v>
      </c>
      <c r="AL374" s="89"/>
      <c r="AM374" s="1082">
        <v>164500</v>
      </c>
    </row>
    <row r="375" spans="1:39" s="144" customFormat="1">
      <c r="A375" s="994"/>
      <c r="B375" s="994"/>
      <c r="C375" s="236"/>
      <c r="D375" s="236"/>
      <c r="E375" s="236"/>
      <c r="F375" s="371"/>
      <c r="G375" s="865">
        <v>6</v>
      </c>
      <c r="H375" s="859">
        <v>2019</v>
      </c>
      <c r="I375" s="866">
        <v>2019</v>
      </c>
      <c r="J375" s="866">
        <v>2020</v>
      </c>
      <c r="K375" s="621" t="s">
        <v>306</v>
      </c>
      <c r="L375" s="1081">
        <v>0</v>
      </c>
      <c r="M375" s="89">
        <v>164500</v>
      </c>
      <c r="N375" s="89">
        <v>0</v>
      </c>
      <c r="O375" s="1082">
        <v>164500</v>
      </c>
      <c r="P375" s="598">
        <v>164500</v>
      </c>
      <c r="Q375" s="776">
        <v>137766.16022446117</v>
      </c>
      <c r="R375" s="776">
        <v>1750</v>
      </c>
      <c r="S375" s="776">
        <v>1465.5974491963952</v>
      </c>
      <c r="T375" s="533">
        <v>1750</v>
      </c>
      <c r="U375" s="1083">
        <v>1750</v>
      </c>
      <c r="V375" s="831"/>
      <c r="W375" s="533"/>
      <c r="X375" s="8">
        <v>1750</v>
      </c>
      <c r="Y375" s="8"/>
      <c r="Z375" s="8">
        <v>0</v>
      </c>
      <c r="AA375" s="8">
        <v>0</v>
      </c>
      <c r="AB375" s="8">
        <v>0</v>
      </c>
      <c r="AC375" s="1130">
        <v>94</v>
      </c>
      <c r="AD375" s="1130">
        <v>125</v>
      </c>
      <c r="AE375" s="1130">
        <v>250</v>
      </c>
      <c r="AF375" s="89"/>
      <c r="AG375" s="1084">
        <v>164500</v>
      </c>
      <c r="AH375" s="8">
        <v>0</v>
      </c>
      <c r="AI375" s="8">
        <v>0</v>
      </c>
      <c r="AJ375" s="1081"/>
      <c r="AK375" s="1082">
        <v>164500</v>
      </c>
      <c r="AL375" s="89"/>
      <c r="AM375" s="1082">
        <v>164500</v>
      </c>
    </row>
    <row r="376" spans="1:39" s="144" customFormat="1">
      <c r="A376" s="994"/>
      <c r="B376" s="994"/>
      <c r="C376" s="236"/>
      <c r="D376" s="236"/>
      <c r="E376" s="236"/>
      <c r="F376" s="371"/>
      <c r="G376" s="865">
        <v>7</v>
      </c>
      <c r="H376" s="859">
        <v>2019</v>
      </c>
      <c r="I376" s="866">
        <v>2020</v>
      </c>
      <c r="J376" s="866">
        <v>2020</v>
      </c>
      <c r="K376" s="621" t="s">
        <v>306</v>
      </c>
      <c r="L376" s="1081">
        <v>0</v>
      </c>
      <c r="M376" s="89">
        <v>164500</v>
      </c>
      <c r="N376" s="89">
        <v>0</v>
      </c>
      <c r="O376" s="1082">
        <v>164500</v>
      </c>
      <c r="P376" s="598">
        <v>164500</v>
      </c>
      <c r="Q376" s="776">
        <v>137766.16022446117</v>
      </c>
      <c r="R376" s="776">
        <v>1750</v>
      </c>
      <c r="S376" s="776">
        <v>1465.5974491963952</v>
      </c>
      <c r="T376" s="533">
        <v>1750</v>
      </c>
      <c r="U376" s="1083">
        <v>1750</v>
      </c>
      <c r="V376" s="831"/>
      <c r="W376" s="533"/>
      <c r="X376" s="8">
        <v>1750</v>
      </c>
      <c r="Y376" s="8"/>
      <c r="Z376" s="8">
        <v>0</v>
      </c>
      <c r="AA376" s="8">
        <v>0</v>
      </c>
      <c r="AB376" s="8">
        <v>0</v>
      </c>
      <c r="AC376" s="1130">
        <v>94</v>
      </c>
      <c r="AD376" s="1130">
        <v>125</v>
      </c>
      <c r="AE376" s="1130">
        <v>250</v>
      </c>
      <c r="AF376" s="89"/>
      <c r="AG376" s="1084">
        <v>164500</v>
      </c>
      <c r="AH376" s="8">
        <v>0</v>
      </c>
      <c r="AI376" s="8">
        <v>0</v>
      </c>
      <c r="AJ376" s="1081"/>
      <c r="AK376" s="1082">
        <v>164500</v>
      </c>
      <c r="AL376" s="89"/>
      <c r="AM376" s="1082">
        <v>164500</v>
      </c>
    </row>
    <row r="377" spans="1:39" s="144" customFormat="1">
      <c r="A377" s="994"/>
      <c r="B377" s="994"/>
      <c r="C377" s="236"/>
      <c r="D377" s="236"/>
      <c r="E377" s="236"/>
      <c r="F377" s="371"/>
      <c r="G377" s="865">
        <v>8</v>
      </c>
      <c r="H377" s="859">
        <v>2019</v>
      </c>
      <c r="I377" s="866">
        <v>2020</v>
      </c>
      <c r="J377" s="866">
        <v>2020</v>
      </c>
      <c r="K377" s="621" t="s">
        <v>306</v>
      </c>
      <c r="L377" s="1081">
        <v>0</v>
      </c>
      <c r="M377" s="89">
        <v>164500</v>
      </c>
      <c r="N377" s="89">
        <v>0</v>
      </c>
      <c r="O377" s="1082">
        <v>164500</v>
      </c>
      <c r="P377" s="598">
        <v>164500</v>
      </c>
      <c r="Q377" s="776">
        <v>137766.16022446117</v>
      </c>
      <c r="R377" s="776">
        <v>1750</v>
      </c>
      <c r="S377" s="776">
        <v>1465.5974491963952</v>
      </c>
      <c r="T377" s="533">
        <v>1750</v>
      </c>
      <c r="U377" s="1083">
        <v>1750</v>
      </c>
      <c r="V377" s="831"/>
      <c r="W377" s="533"/>
      <c r="X377" s="8">
        <v>1750</v>
      </c>
      <c r="Y377" s="8"/>
      <c r="Z377" s="8">
        <v>0</v>
      </c>
      <c r="AA377" s="8">
        <v>0</v>
      </c>
      <c r="AB377" s="8">
        <v>0</v>
      </c>
      <c r="AC377" s="1130">
        <v>94</v>
      </c>
      <c r="AD377" s="1130">
        <v>125</v>
      </c>
      <c r="AE377" s="1130">
        <v>250</v>
      </c>
      <c r="AF377" s="89"/>
      <c r="AG377" s="1084">
        <v>164500</v>
      </c>
      <c r="AH377" s="8">
        <v>0</v>
      </c>
      <c r="AI377" s="8">
        <v>0</v>
      </c>
      <c r="AJ377" s="1081"/>
      <c r="AK377" s="1082">
        <v>164500</v>
      </c>
      <c r="AL377" s="89"/>
      <c r="AM377" s="1082">
        <v>164500</v>
      </c>
    </row>
    <row r="378" spans="1:39" s="144" customFormat="1">
      <c r="A378" s="994"/>
      <c r="B378" s="994"/>
      <c r="C378" s="236"/>
      <c r="D378" s="236"/>
      <c r="E378" s="236"/>
      <c r="F378" s="371"/>
      <c r="G378" s="865">
        <v>9</v>
      </c>
      <c r="H378" s="859">
        <v>2019</v>
      </c>
      <c r="I378" s="866">
        <v>2020</v>
      </c>
      <c r="J378" s="866">
        <v>2020</v>
      </c>
      <c r="K378" s="621" t="s">
        <v>306</v>
      </c>
      <c r="L378" s="1081">
        <v>0</v>
      </c>
      <c r="M378" s="89">
        <v>164500</v>
      </c>
      <c r="N378" s="89">
        <v>0</v>
      </c>
      <c r="O378" s="1082">
        <v>164500</v>
      </c>
      <c r="P378" s="598">
        <v>164500</v>
      </c>
      <c r="Q378" s="776">
        <v>137766.16022446117</v>
      </c>
      <c r="R378" s="776">
        <v>1750</v>
      </c>
      <c r="S378" s="776">
        <v>1465.5974491963952</v>
      </c>
      <c r="T378" s="533">
        <v>1750</v>
      </c>
      <c r="U378" s="1083">
        <v>1750</v>
      </c>
      <c r="V378" s="831"/>
      <c r="W378" s="533"/>
      <c r="X378" s="8">
        <v>1750</v>
      </c>
      <c r="Y378" s="8"/>
      <c r="Z378" s="8">
        <v>0</v>
      </c>
      <c r="AA378" s="8">
        <v>0</v>
      </c>
      <c r="AB378" s="8">
        <v>0</v>
      </c>
      <c r="AC378" s="1130">
        <v>94</v>
      </c>
      <c r="AD378" s="1130">
        <v>125</v>
      </c>
      <c r="AE378" s="1130">
        <v>250</v>
      </c>
      <c r="AF378" s="89"/>
      <c r="AG378" s="1084">
        <v>164500</v>
      </c>
      <c r="AH378" s="8">
        <v>0</v>
      </c>
      <c r="AI378" s="8">
        <v>0</v>
      </c>
      <c r="AJ378" s="1081"/>
      <c r="AK378" s="1082">
        <v>164500</v>
      </c>
      <c r="AL378" s="89"/>
      <c r="AM378" s="1082">
        <v>164500</v>
      </c>
    </row>
    <row r="379" spans="1:39" s="144" customFormat="1">
      <c r="A379" s="994"/>
      <c r="B379" s="994"/>
      <c r="C379" s="236"/>
      <c r="D379" s="236"/>
      <c r="E379" s="236"/>
      <c r="F379" s="371"/>
      <c r="G379" s="865">
        <v>10</v>
      </c>
      <c r="H379" s="859">
        <v>2019</v>
      </c>
      <c r="I379" s="866">
        <v>2020</v>
      </c>
      <c r="J379" s="866">
        <v>2020</v>
      </c>
      <c r="K379" s="621" t="s">
        <v>306</v>
      </c>
      <c r="L379" s="1081">
        <v>0</v>
      </c>
      <c r="M379" s="89">
        <v>164500</v>
      </c>
      <c r="N379" s="89">
        <v>0</v>
      </c>
      <c r="O379" s="1082">
        <v>164500</v>
      </c>
      <c r="P379" s="598">
        <v>164500</v>
      </c>
      <c r="Q379" s="776">
        <v>137766.16022446117</v>
      </c>
      <c r="R379" s="776">
        <v>1750</v>
      </c>
      <c r="S379" s="776">
        <v>1465.5974491963952</v>
      </c>
      <c r="T379" s="533">
        <v>1750</v>
      </c>
      <c r="U379" s="1083">
        <v>1750</v>
      </c>
      <c r="V379" s="831"/>
      <c r="W379" s="533"/>
      <c r="X379" s="8">
        <v>1750</v>
      </c>
      <c r="Y379" s="8"/>
      <c r="Z379" s="8">
        <v>0</v>
      </c>
      <c r="AA379" s="8">
        <v>0</v>
      </c>
      <c r="AB379" s="8">
        <v>0</v>
      </c>
      <c r="AC379" s="1130">
        <v>94</v>
      </c>
      <c r="AD379" s="1130">
        <v>125</v>
      </c>
      <c r="AE379" s="1130">
        <v>250</v>
      </c>
      <c r="AF379" s="89"/>
      <c r="AG379" s="1084">
        <v>164500</v>
      </c>
      <c r="AH379" s="8">
        <v>0</v>
      </c>
      <c r="AI379" s="8">
        <v>0</v>
      </c>
      <c r="AJ379" s="1081"/>
      <c r="AK379" s="1082">
        <v>164500</v>
      </c>
      <c r="AL379" s="89"/>
      <c r="AM379" s="1082">
        <v>164500</v>
      </c>
    </row>
    <row r="380" spans="1:39" s="144" customFormat="1">
      <c r="A380" s="994"/>
      <c r="B380" s="994"/>
      <c r="C380" s="236"/>
      <c r="D380" s="236"/>
      <c r="E380" s="236"/>
      <c r="F380" s="371"/>
      <c r="G380" s="865">
        <v>11</v>
      </c>
      <c r="H380" s="859">
        <v>2019</v>
      </c>
      <c r="I380" s="866">
        <v>2020</v>
      </c>
      <c r="J380" s="866">
        <v>2020</v>
      </c>
      <c r="K380" s="621" t="s">
        <v>306</v>
      </c>
      <c r="L380" s="1081">
        <v>0</v>
      </c>
      <c r="M380" s="89">
        <v>164500</v>
      </c>
      <c r="N380" s="89">
        <v>0</v>
      </c>
      <c r="O380" s="1082">
        <v>164500</v>
      </c>
      <c r="P380" s="598">
        <v>164500</v>
      </c>
      <c r="Q380" s="776">
        <v>137766.16022446117</v>
      </c>
      <c r="R380" s="776">
        <v>1750</v>
      </c>
      <c r="S380" s="776">
        <v>1465.5974491963952</v>
      </c>
      <c r="T380" s="533">
        <v>1750</v>
      </c>
      <c r="U380" s="1083">
        <v>1750</v>
      </c>
      <c r="V380" s="831"/>
      <c r="W380" s="533"/>
      <c r="X380" s="8">
        <v>1750</v>
      </c>
      <c r="Y380" s="8"/>
      <c r="Z380" s="8">
        <v>0</v>
      </c>
      <c r="AA380" s="8">
        <v>0</v>
      </c>
      <c r="AB380" s="8">
        <v>0</v>
      </c>
      <c r="AC380" s="1130">
        <v>94</v>
      </c>
      <c r="AD380" s="1130">
        <v>125</v>
      </c>
      <c r="AE380" s="1130">
        <v>250</v>
      </c>
      <c r="AF380" s="89"/>
      <c r="AG380" s="1084">
        <v>164500</v>
      </c>
      <c r="AH380" s="8">
        <v>0</v>
      </c>
      <c r="AI380" s="8">
        <v>0</v>
      </c>
      <c r="AJ380" s="1081"/>
      <c r="AK380" s="1082">
        <v>164500</v>
      </c>
      <c r="AL380" s="89"/>
      <c r="AM380" s="1082">
        <v>164500</v>
      </c>
    </row>
    <row r="381" spans="1:39" s="144" customFormat="1">
      <c r="A381" s="994"/>
      <c r="B381" s="994"/>
      <c r="C381" s="236"/>
      <c r="D381" s="236"/>
      <c r="E381" s="236"/>
      <c r="F381" s="371"/>
      <c r="G381" s="865">
        <v>12</v>
      </c>
      <c r="H381" s="859">
        <v>2019</v>
      </c>
      <c r="I381" s="866">
        <v>2020</v>
      </c>
      <c r="J381" s="866">
        <v>2020</v>
      </c>
      <c r="K381" s="621" t="s">
        <v>306</v>
      </c>
      <c r="L381" s="1081">
        <v>0</v>
      </c>
      <c r="M381" s="89">
        <v>164500</v>
      </c>
      <c r="N381" s="89">
        <v>0</v>
      </c>
      <c r="O381" s="1082">
        <v>164500</v>
      </c>
      <c r="P381" s="598">
        <v>164500</v>
      </c>
      <c r="Q381" s="776">
        <v>137766.16022446117</v>
      </c>
      <c r="R381" s="776">
        <v>1750</v>
      </c>
      <c r="S381" s="776">
        <v>1465.5974491963952</v>
      </c>
      <c r="T381" s="533">
        <v>1750</v>
      </c>
      <c r="U381" s="1083">
        <v>1750</v>
      </c>
      <c r="V381" s="831"/>
      <c r="W381" s="533"/>
      <c r="X381" s="8">
        <v>1750</v>
      </c>
      <c r="Y381" s="8"/>
      <c r="Z381" s="8">
        <v>0</v>
      </c>
      <c r="AA381" s="8">
        <v>0</v>
      </c>
      <c r="AB381" s="8">
        <v>0</v>
      </c>
      <c r="AC381" s="1130">
        <v>94</v>
      </c>
      <c r="AD381" s="1130">
        <v>125</v>
      </c>
      <c r="AE381" s="1130">
        <v>250</v>
      </c>
      <c r="AF381" s="89"/>
      <c r="AG381" s="1084">
        <v>164500</v>
      </c>
      <c r="AH381" s="8">
        <v>0</v>
      </c>
      <c r="AI381" s="8">
        <v>0</v>
      </c>
      <c r="AJ381" s="1081"/>
      <c r="AK381" s="1082">
        <v>164500</v>
      </c>
      <c r="AL381" s="89"/>
      <c r="AM381" s="1082">
        <v>164500</v>
      </c>
    </row>
    <row r="382" spans="1:39" s="144" customFormat="1">
      <c r="A382" s="994"/>
      <c r="B382" s="994"/>
      <c r="C382" s="236"/>
      <c r="D382" s="236"/>
      <c r="E382" s="236"/>
      <c r="F382" s="371"/>
      <c r="G382" s="865">
        <v>1</v>
      </c>
      <c r="H382" s="859">
        <v>2020</v>
      </c>
      <c r="I382" s="866">
        <v>2020</v>
      </c>
      <c r="J382" s="866">
        <v>2020</v>
      </c>
      <c r="K382" s="621" t="s">
        <v>306</v>
      </c>
      <c r="L382" s="1081">
        <v>0</v>
      </c>
      <c r="M382" s="89">
        <v>164500</v>
      </c>
      <c r="N382" s="89">
        <v>0</v>
      </c>
      <c r="O382" s="1082">
        <v>164500</v>
      </c>
      <c r="P382" s="598">
        <v>164500</v>
      </c>
      <c r="Q382" s="776">
        <v>137766.16022446117</v>
      </c>
      <c r="R382" s="776">
        <v>1750</v>
      </c>
      <c r="S382" s="776">
        <v>1465.5974491963952</v>
      </c>
      <c r="T382" s="533">
        <v>1750</v>
      </c>
      <c r="U382" s="1083">
        <v>1750</v>
      </c>
      <c r="V382" s="831"/>
      <c r="W382" s="533"/>
      <c r="X382" s="8">
        <v>1750</v>
      </c>
      <c r="Y382" s="8"/>
      <c r="Z382" s="8">
        <v>0</v>
      </c>
      <c r="AA382" s="8">
        <v>0</v>
      </c>
      <c r="AB382" s="8">
        <v>0</v>
      </c>
      <c r="AC382" s="1130">
        <v>94</v>
      </c>
      <c r="AD382" s="1130">
        <v>125</v>
      </c>
      <c r="AE382" s="1130">
        <v>250</v>
      </c>
      <c r="AF382" s="89"/>
      <c r="AG382" s="1084">
        <v>164500</v>
      </c>
      <c r="AH382" s="8">
        <v>0</v>
      </c>
      <c r="AI382" s="8">
        <v>0</v>
      </c>
      <c r="AJ382" s="1081"/>
      <c r="AK382" s="1082">
        <v>164500</v>
      </c>
      <c r="AL382" s="89"/>
      <c r="AM382" s="1082">
        <v>164500</v>
      </c>
    </row>
    <row r="383" spans="1:39" s="144" customFormat="1">
      <c r="A383" s="994"/>
      <c r="B383" s="994"/>
      <c r="C383" s="236"/>
      <c r="D383" s="236"/>
      <c r="E383" s="236"/>
      <c r="F383" s="371"/>
      <c r="G383" s="865">
        <v>2</v>
      </c>
      <c r="H383" s="859">
        <v>2020</v>
      </c>
      <c r="I383" s="866">
        <v>2020</v>
      </c>
      <c r="J383" s="866">
        <v>2020</v>
      </c>
      <c r="K383" s="621" t="s">
        <v>306</v>
      </c>
      <c r="L383" s="1081">
        <v>0</v>
      </c>
      <c r="M383" s="89">
        <v>164500</v>
      </c>
      <c r="N383" s="89">
        <v>0</v>
      </c>
      <c r="O383" s="1082">
        <v>164500</v>
      </c>
      <c r="P383" s="598">
        <v>164500</v>
      </c>
      <c r="Q383" s="776">
        <v>137766.16022446117</v>
      </c>
      <c r="R383" s="776">
        <v>1750</v>
      </c>
      <c r="S383" s="776">
        <v>1465.5974491963952</v>
      </c>
      <c r="T383" s="533">
        <v>1750</v>
      </c>
      <c r="U383" s="1083">
        <v>1750</v>
      </c>
      <c r="V383" s="831"/>
      <c r="W383" s="533"/>
      <c r="X383" s="8">
        <v>1750</v>
      </c>
      <c r="Y383" s="8"/>
      <c r="Z383" s="8">
        <v>0</v>
      </c>
      <c r="AA383" s="8">
        <v>0</v>
      </c>
      <c r="AB383" s="8">
        <v>0</v>
      </c>
      <c r="AC383" s="1130">
        <v>94</v>
      </c>
      <c r="AD383" s="1130">
        <v>125</v>
      </c>
      <c r="AE383" s="1130">
        <v>250</v>
      </c>
      <c r="AF383" s="89"/>
      <c r="AG383" s="1084">
        <v>164500</v>
      </c>
      <c r="AH383" s="8">
        <v>0</v>
      </c>
      <c r="AI383" s="8">
        <v>0</v>
      </c>
      <c r="AJ383" s="1081"/>
      <c r="AK383" s="1082">
        <v>164500</v>
      </c>
      <c r="AL383" s="89"/>
      <c r="AM383" s="1082">
        <v>164500</v>
      </c>
    </row>
    <row r="384" spans="1:39" s="144" customFormat="1">
      <c r="A384" s="994"/>
      <c r="B384" s="994"/>
      <c r="C384" s="236"/>
      <c r="D384" s="236"/>
      <c r="E384" s="236"/>
      <c r="F384" s="371"/>
      <c r="G384" s="865">
        <v>3</v>
      </c>
      <c r="H384" s="859">
        <v>2020</v>
      </c>
      <c r="I384" s="866">
        <v>2020</v>
      </c>
      <c r="J384" s="866">
        <v>2020</v>
      </c>
      <c r="K384" s="621" t="s">
        <v>306</v>
      </c>
      <c r="L384" s="1081">
        <v>0</v>
      </c>
      <c r="M384" s="89">
        <v>164500</v>
      </c>
      <c r="N384" s="89">
        <v>0</v>
      </c>
      <c r="O384" s="1082">
        <v>164500</v>
      </c>
      <c r="P384" s="598">
        <v>164500</v>
      </c>
      <c r="Q384" s="776">
        <v>137766.16022446117</v>
      </c>
      <c r="R384" s="776">
        <v>1750</v>
      </c>
      <c r="S384" s="776">
        <v>1465.5974491963952</v>
      </c>
      <c r="T384" s="533">
        <v>1750</v>
      </c>
      <c r="U384" s="1083">
        <v>1750</v>
      </c>
      <c r="V384" s="831"/>
      <c r="W384" s="533"/>
      <c r="X384" s="8">
        <v>1750</v>
      </c>
      <c r="Y384" s="8"/>
      <c r="Z384" s="8">
        <v>0</v>
      </c>
      <c r="AA384" s="8">
        <v>0</v>
      </c>
      <c r="AB384" s="8">
        <v>0</v>
      </c>
      <c r="AC384" s="1130">
        <v>94</v>
      </c>
      <c r="AD384" s="1130">
        <v>125</v>
      </c>
      <c r="AE384" s="1130">
        <v>250</v>
      </c>
      <c r="AF384" s="89"/>
      <c r="AG384" s="1084">
        <v>164500</v>
      </c>
      <c r="AH384" s="8">
        <v>0</v>
      </c>
      <c r="AI384" s="8">
        <v>0</v>
      </c>
      <c r="AJ384" s="1081"/>
      <c r="AK384" s="1082">
        <v>164500</v>
      </c>
      <c r="AL384" s="89"/>
      <c r="AM384" s="1082">
        <v>164500</v>
      </c>
    </row>
    <row r="385" spans="1:39" s="144" customFormat="1">
      <c r="A385" s="994"/>
      <c r="B385" s="994"/>
      <c r="C385" s="236"/>
      <c r="D385" s="236"/>
      <c r="E385" s="236"/>
      <c r="F385" s="371"/>
      <c r="G385" s="865">
        <v>4</v>
      </c>
      <c r="H385" s="859">
        <v>2020</v>
      </c>
      <c r="I385" s="866">
        <v>2020</v>
      </c>
      <c r="J385" s="866">
        <v>2021</v>
      </c>
      <c r="K385" s="621" t="s">
        <v>306</v>
      </c>
      <c r="L385" s="1081">
        <v>0</v>
      </c>
      <c r="M385" s="89">
        <v>164500</v>
      </c>
      <c r="N385" s="89">
        <v>0</v>
      </c>
      <c r="O385" s="1082">
        <v>164500</v>
      </c>
      <c r="P385" s="598">
        <v>164500</v>
      </c>
      <c r="Q385" s="776">
        <v>133753.55361598168</v>
      </c>
      <c r="R385" s="776">
        <v>1750</v>
      </c>
      <c r="S385" s="776">
        <v>1422.9101448508691</v>
      </c>
      <c r="T385" s="533">
        <v>1750</v>
      </c>
      <c r="U385" s="1083">
        <v>1750</v>
      </c>
      <c r="V385" s="831"/>
      <c r="W385" s="533"/>
      <c r="X385" s="8">
        <v>1750</v>
      </c>
      <c r="Y385" s="8"/>
      <c r="Z385" s="8">
        <v>0</v>
      </c>
      <c r="AA385" s="8">
        <v>0</v>
      </c>
      <c r="AB385" s="8">
        <v>0</v>
      </c>
      <c r="AC385" s="1130">
        <v>94</v>
      </c>
      <c r="AD385" s="1130">
        <v>125</v>
      </c>
      <c r="AE385" s="1130">
        <v>250</v>
      </c>
      <c r="AF385" s="89"/>
      <c r="AG385" s="1084">
        <v>164500</v>
      </c>
      <c r="AH385" s="8">
        <v>0</v>
      </c>
      <c r="AI385" s="8">
        <v>0</v>
      </c>
      <c r="AJ385" s="1081"/>
      <c r="AK385" s="1082">
        <v>164500</v>
      </c>
      <c r="AL385" s="89"/>
      <c r="AM385" s="1082">
        <v>164500</v>
      </c>
    </row>
    <row r="386" spans="1:39" s="144" customFormat="1">
      <c r="A386" s="994"/>
      <c r="B386" s="994"/>
      <c r="C386" s="236"/>
      <c r="D386" s="236"/>
      <c r="E386" s="236"/>
      <c r="F386" s="371"/>
      <c r="G386" s="865">
        <v>5</v>
      </c>
      <c r="H386" s="859">
        <v>2020</v>
      </c>
      <c r="I386" s="866">
        <v>2020</v>
      </c>
      <c r="J386" s="866">
        <v>2021</v>
      </c>
      <c r="K386" s="621" t="s">
        <v>306</v>
      </c>
      <c r="L386" s="1081">
        <v>0</v>
      </c>
      <c r="M386" s="89">
        <v>164500</v>
      </c>
      <c r="N386" s="89">
        <v>0</v>
      </c>
      <c r="O386" s="1082">
        <v>164500</v>
      </c>
      <c r="P386" s="598">
        <v>164500</v>
      </c>
      <c r="Q386" s="776">
        <v>133753.55361598168</v>
      </c>
      <c r="R386" s="776">
        <v>1750</v>
      </c>
      <c r="S386" s="776">
        <v>1422.9101448508691</v>
      </c>
      <c r="T386" s="533">
        <v>1750</v>
      </c>
      <c r="U386" s="1083">
        <v>1750</v>
      </c>
      <c r="V386" s="831"/>
      <c r="W386" s="533"/>
      <c r="X386" s="8">
        <v>1750</v>
      </c>
      <c r="Y386" s="8"/>
      <c r="Z386" s="8">
        <v>0</v>
      </c>
      <c r="AA386" s="8">
        <v>0</v>
      </c>
      <c r="AB386" s="8">
        <v>0</v>
      </c>
      <c r="AC386" s="1130">
        <v>94</v>
      </c>
      <c r="AD386" s="1130">
        <v>125</v>
      </c>
      <c r="AE386" s="1130">
        <v>250</v>
      </c>
      <c r="AF386" s="89"/>
      <c r="AG386" s="1084">
        <v>164500</v>
      </c>
      <c r="AH386" s="8">
        <v>0</v>
      </c>
      <c r="AI386" s="8">
        <v>0</v>
      </c>
      <c r="AJ386" s="1081"/>
      <c r="AK386" s="1082">
        <v>164500</v>
      </c>
      <c r="AL386" s="89"/>
      <c r="AM386" s="1082">
        <v>164500</v>
      </c>
    </row>
    <row r="387" spans="1:39" s="144" customFormat="1">
      <c r="A387" s="994"/>
      <c r="B387" s="994"/>
      <c r="C387" s="236"/>
      <c r="D387" s="236"/>
      <c r="E387" s="236"/>
      <c r="F387" s="371"/>
      <c r="G387" s="865">
        <v>6</v>
      </c>
      <c r="H387" s="859">
        <v>2020</v>
      </c>
      <c r="I387" s="866">
        <v>2020</v>
      </c>
      <c r="J387" s="866">
        <v>2021</v>
      </c>
      <c r="K387" s="621" t="s">
        <v>306</v>
      </c>
      <c r="L387" s="1081">
        <v>0</v>
      </c>
      <c r="M387" s="89">
        <v>164500</v>
      </c>
      <c r="N387" s="89">
        <v>0</v>
      </c>
      <c r="O387" s="1082">
        <v>164500</v>
      </c>
      <c r="P387" s="598">
        <v>164500</v>
      </c>
      <c r="Q387" s="776">
        <v>133753.55361598168</v>
      </c>
      <c r="R387" s="776">
        <v>1750</v>
      </c>
      <c r="S387" s="776">
        <v>1422.9101448508691</v>
      </c>
      <c r="T387" s="533">
        <v>1750</v>
      </c>
      <c r="U387" s="1083">
        <v>1750</v>
      </c>
      <c r="V387" s="831"/>
      <c r="W387" s="533"/>
      <c r="X387" s="8">
        <v>1750</v>
      </c>
      <c r="Y387" s="8"/>
      <c r="Z387" s="8">
        <v>0</v>
      </c>
      <c r="AA387" s="8">
        <v>0</v>
      </c>
      <c r="AB387" s="8">
        <v>0</v>
      </c>
      <c r="AC387" s="1130">
        <v>94</v>
      </c>
      <c r="AD387" s="1130">
        <v>125</v>
      </c>
      <c r="AE387" s="1130">
        <v>250</v>
      </c>
      <c r="AF387" s="89"/>
      <c r="AG387" s="1084">
        <v>164500</v>
      </c>
      <c r="AH387" s="8">
        <v>0</v>
      </c>
      <c r="AI387" s="8">
        <v>0</v>
      </c>
      <c r="AJ387" s="1081"/>
      <c r="AK387" s="1082">
        <v>164500</v>
      </c>
      <c r="AL387" s="89"/>
      <c r="AM387" s="1082">
        <v>164500</v>
      </c>
    </row>
    <row r="388" spans="1:39" s="144" customFormat="1">
      <c r="A388" s="994"/>
      <c r="B388" s="994"/>
      <c r="C388" s="236"/>
      <c r="D388" s="236"/>
      <c r="E388" s="236"/>
      <c r="F388" s="371"/>
      <c r="G388" s="865">
        <v>7</v>
      </c>
      <c r="H388" s="859">
        <v>2020</v>
      </c>
      <c r="I388" s="866">
        <v>2021</v>
      </c>
      <c r="J388" s="866">
        <v>2021</v>
      </c>
      <c r="K388" s="621" t="s">
        <v>306</v>
      </c>
      <c r="L388" s="1081">
        <v>0</v>
      </c>
      <c r="M388" s="89">
        <v>164500</v>
      </c>
      <c r="N388" s="89">
        <v>0</v>
      </c>
      <c r="O388" s="1082">
        <v>164500</v>
      </c>
      <c r="P388" s="598">
        <v>164500</v>
      </c>
      <c r="Q388" s="776">
        <v>133753.55361598168</v>
      </c>
      <c r="R388" s="776">
        <v>1750</v>
      </c>
      <c r="S388" s="776">
        <v>1422.9101448508691</v>
      </c>
      <c r="T388" s="533">
        <v>1750</v>
      </c>
      <c r="U388" s="1083">
        <v>1750</v>
      </c>
      <c r="V388" s="831"/>
      <c r="W388" s="533"/>
      <c r="X388" s="8">
        <v>1750</v>
      </c>
      <c r="Y388" s="8"/>
      <c r="Z388" s="8">
        <v>0</v>
      </c>
      <c r="AA388" s="8">
        <v>0</v>
      </c>
      <c r="AB388" s="8">
        <v>0</v>
      </c>
      <c r="AC388" s="1130">
        <v>94</v>
      </c>
      <c r="AD388" s="1130">
        <v>125</v>
      </c>
      <c r="AE388" s="1130">
        <v>250</v>
      </c>
      <c r="AF388" s="89"/>
      <c r="AG388" s="1084">
        <v>164500</v>
      </c>
      <c r="AH388" s="8">
        <v>0</v>
      </c>
      <c r="AI388" s="8">
        <v>0</v>
      </c>
      <c r="AJ388" s="1081"/>
      <c r="AK388" s="1082">
        <v>164500</v>
      </c>
      <c r="AL388" s="89"/>
      <c r="AM388" s="1082">
        <v>164500</v>
      </c>
    </row>
    <row r="389" spans="1:39" s="144" customFormat="1">
      <c r="A389" s="994"/>
      <c r="B389" s="994"/>
      <c r="C389" s="236"/>
      <c r="D389" s="236"/>
      <c r="E389" s="236"/>
      <c r="F389" s="371"/>
      <c r="G389" s="865">
        <v>8</v>
      </c>
      <c r="H389" s="859">
        <v>2020</v>
      </c>
      <c r="I389" s="866">
        <v>2021</v>
      </c>
      <c r="J389" s="866">
        <v>2021</v>
      </c>
      <c r="K389" s="621" t="s">
        <v>306</v>
      </c>
      <c r="L389" s="1081">
        <v>0</v>
      </c>
      <c r="M389" s="89">
        <v>164500</v>
      </c>
      <c r="N389" s="89">
        <v>0</v>
      </c>
      <c r="O389" s="1082">
        <v>164500</v>
      </c>
      <c r="P389" s="598">
        <v>164500</v>
      </c>
      <c r="Q389" s="776">
        <v>133753.55361598168</v>
      </c>
      <c r="R389" s="776">
        <v>1750</v>
      </c>
      <c r="S389" s="776">
        <v>1422.9101448508691</v>
      </c>
      <c r="T389" s="533">
        <v>1750</v>
      </c>
      <c r="U389" s="1083">
        <v>1750</v>
      </c>
      <c r="V389" s="831"/>
      <c r="W389" s="533"/>
      <c r="X389" s="8">
        <v>1750</v>
      </c>
      <c r="Y389" s="8"/>
      <c r="Z389" s="8">
        <v>0</v>
      </c>
      <c r="AA389" s="8">
        <v>0</v>
      </c>
      <c r="AB389" s="8">
        <v>0</v>
      </c>
      <c r="AC389" s="1130">
        <v>94</v>
      </c>
      <c r="AD389" s="1130">
        <v>125</v>
      </c>
      <c r="AE389" s="1130">
        <v>250</v>
      </c>
      <c r="AF389" s="89"/>
      <c r="AG389" s="1084">
        <v>164500</v>
      </c>
      <c r="AH389" s="8">
        <v>0</v>
      </c>
      <c r="AI389" s="8">
        <v>0</v>
      </c>
      <c r="AJ389" s="1081"/>
      <c r="AK389" s="1082">
        <v>164500</v>
      </c>
      <c r="AL389" s="89"/>
      <c r="AM389" s="1082">
        <v>164500</v>
      </c>
    </row>
    <row r="390" spans="1:39" s="144" customFormat="1">
      <c r="A390" s="994"/>
      <c r="B390" s="994"/>
      <c r="C390" s="236"/>
      <c r="D390" s="236"/>
      <c r="E390" s="236"/>
      <c r="F390" s="371"/>
      <c r="G390" s="865">
        <v>9</v>
      </c>
      <c r="H390" s="859">
        <v>2020</v>
      </c>
      <c r="I390" s="866">
        <v>2021</v>
      </c>
      <c r="J390" s="866">
        <v>2021</v>
      </c>
      <c r="K390" s="621" t="s">
        <v>306</v>
      </c>
      <c r="L390" s="1081">
        <v>0</v>
      </c>
      <c r="M390" s="89">
        <v>164500</v>
      </c>
      <c r="N390" s="89">
        <v>0</v>
      </c>
      <c r="O390" s="1082">
        <v>164500</v>
      </c>
      <c r="P390" s="598">
        <v>164500</v>
      </c>
      <c r="Q390" s="776">
        <v>133753.55361598168</v>
      </c>
      <c r="R390" s="776">
        <v>1750</v>
      </c>
      <c r="S390" s="776">
        <v>1422.9101448508691</v>
      </c>
      <c r="T390" s="533">
        <v>1750</v>
      </c>
      <c r="U390" s="1083">
        <v>1750</v>
      </c>
      <c r="V390" s="831"/>
      <c r="W390" s="533"/>
      <c r="X390" s="8">
        <v>1750</v>
      </c>
      <c r="Y390" s="8"/>
      <c r="Z390" s="8">
        <v>0</v>
      </c>
      <c r="AA390" s="8">
        <v>0</v>
      </c>
      <c r="AB390" s="8">
        <v>0</v>
      </c>
      <c r="AC390" s="1130">
        <v>94</v>
      </c>
      <c r="AD390" s="1130">
        <v>125</v>
      </c>
      <c r="AE390" s="1130">
        <v>250</v>
      </c>
      <c r="AF390" s="89"/>
      <c r="AG390" s="1084">
        <v>164500</v>
      </c>
      <c r="AH390" s="8">
        <v>0</v>
      </c>
      <c r="AI390" s="8">
        <v>0</v>
      </c>
      <c r="AJ390" s="1081"/>
      <c r="AK390" s="1082">
        <v>164500</v>
      </c>
      <c r="AL390" s="89"/>
      <c r="AM390" s="1082">
        <v>164500</v>
      </c>
    </row>
    <row r="391" spans="1:39" s="144" customFormat="1">
      <c r="A391" s="994"/>
      <c r="B391" s="994"/>
      <c r="C391" s="236"/>
      <c r="D391" s="236"/>
      <c r="E391" s="236"/>
      <c r="F391" s="371"/>
      <c r="G391" s="865">
        <v>10</v>
      </c>
      <c r="H391" s="859">
        <v>2020</v>
      </c>
      <c r="I391" s="866">
        <v>2021</v>
      </c>
      <c r="J391" s="866">
        <v>2021</v>
      </c>
      <c r="K391" s="621" t="s">
        <v>306</v>
      </c>
      <c r="L391" s="1081">
        <v>0</v>
      </c>
      <c r="M391" s="89">
        <v>164500</v>
      </c>
      <c r="N391" s="89">
        <v>0</v>
      </c>
      <c r="O391" s="1082">
        <v>164500</v>
      </c>
      <c r="P391" s="598">
        <v>164500</v>
      </c>
      <c r="Q391" s="776">
        <v>133753.55361598168</v>
      </c>
      <c r="R391" s="776">
        <v>1750</v>
      </c>
      <c r="S391" s="776">
        <v>1422.9101448508691</v>
      </c>
      <c r="T391" s="533">
        <v>1750</v>
      </c>
      <c r="U391" s="1083">
        <v>1750</v>
      </c>
      <c r="V391" s="831"/>
      <c r="W391" s="533"/>
      <c r="X391" s="8">
        <v>1750</v>
      </c>
      <c r="Y391" s="8"/>
      <c r="Z391" s="8">
        <v>0</v>
      </c>
      <c r="AA391" s="8">
        <v>0</v>
      </c>
      <c r="AB391" s="8">
        <v>0</v>
      </c>
      <c r="AC391" s="1130">
        <v>94</v>
      </c>
      <c r="AD391" s="1130">
        <v>125</v>
      </c>
      <c r="AE391" s="1130">
        <v>250</v>
      </c>
      <c r="AF391" s="89"/>
      <c r="AG391" s="1084">
        <v>164500</v>
      </c>
      <c r="AH391" s="8">
        <v>0</v>
      </c>
      <c r="AI391" s="8">
        <v>0</v>
      </c>
      <c r="AJ391" s="1081"/>
      <c r="AK391" s="1082">
        <v>164500</v>
      </c>
      <c r="AL391" s="89"/>
      <c r="AM391" s="1082">
        <v>164500</v>
      </c>
    </row>
    <row r="392" spans="1:39" s="144" customFormat="1">
      <c r="A392" s="994"/>
      <c r="B392" s="994"/>
      <c r="C392" s="236"/>
      <c r="D392" s="236"/>
      <c r="E392" s="236"/>
      <c r="F392" s="371"/>
      <c r="G392" s="865">
        <v>11</v>
      </c>
      <c r="H392" s="859">
        <v>2020</v>
      </c>
      <c r="I392" s="866">
        <v>2021</v>
      </c>
      <c r="J392" s="866">
        <v>2021</v>
      </c>
      <c r="K392" s="621" t="s">
        <v>306</v>
      </c>
      <c r="L392" s="1081">
        <v>0</v>
      </c>
      <c r="M392" s="89">
        <v>164500</v>
      </c>
      <c r="N392" s="89">
        <v>0</v>
      </c>
      <c r="O392" s="1082">
        <v>164500</v>
      </c>
      <c r="P392" s="598">
        <v>164500</v>
      </c>
      <c r="Q392" s="776">
        <v>133753.55361598168</v>
      </c>
      <c r="R392" s="776">
        <v>1750</v>
      </c>
      <c r="S392" s="776">
        <v>1422.9101448508691</v>
      </c>
      <c r="T392" s="533">
        <v>1750</v>
      </c>
      <c r="U392" s="1083">
        <v>1750</v>
      </c>
      <c r="V392" s="831"/>
      <c r="W392" s="533"/>
      <c r="X392" s="8">
        <v>1750</v>
      </c>
      <c r="Y392" s="8"/>
      <c r="Z392" s="8">
        <v>0</v>
      </c>
      <c r="AA392" s="8">
        <v>0</v>
      </c>
      <c r="AB392" s="8">
        <v>0</v>
      </c>
      <c r="AC392" s="1130">
        <v>94</v>
      </c>
      <c r="AD392" s="1130">
        <v>125</v>
      </c>
      <c r="AE392" s="1130">
        <v>250</v>
      </c>
      <c r="AF392" s="89"/>
      <c r="AG392" s="1084">
        <v>164500</v>
      </c>
      <c r="AH392" s="8">
        <v>0</v>
      </c>
      <c r="AI392" s="8">
        <v>0</v>
      </c>
      <c r="AJ392" s="1081"/>
      <c r="AK392" s="1082">
        <v>164500</v>
      </c>
      <c r="AL392" s="89"/>
      <c r="AM392" s="1082">
        <v>164500</v>
      </c>
    </row>
    <row r="393" spans="1:39" s="144" customFormat="1">
      <c r="A393" s="994"/>
      <c r="B393" s="994"/>
      <c r="C393" s="236"/>
      <c r="D393" s="236"/>
      <c r="E393" s="236"/>
      <c r="F393" s="371"/>
      <c r="G393" s="865">
        <v>12</v>
      </c>
      <c r="H393" s="859">
        <v>2020</v>
      </c>
      <c r="I393" s="866">
        <v>2021</v>
      </c>
      <c r="J393" s="866">
        <v>2021</v>
      </c>
      <c r="K393" s="621" t="s">
        <v>306</v>
      </c>
      <c r="L393" s="1081">
        <v>0</v>
      </c>
      <c r="M393" s="89">
        <v>164500</v>
      </c>
      <c r="N393" s="89">
        <v>0</v>
      </c>
      <c r="O393" s="1082">
        <v>164500</v>
      </c>
      <c r="P393" s="598">
        <v>164500</v>
      </c>
      <c r="Q393" s="776">
        <v>133753.55361598168</v>
      </c>
      <c r="R393" s="776">
        <v>1750</v>
      </c>
      <c r="S393" s="776">
        <v>1422.9101448508691</v>
      </c>
      <c r="T393" s="533">
        <v>1750</v>
      </c>
      <c r="U393" s="1083">
        <v>1750</v>
      </c>
      <c r="V393" s="831"/>
      <c r="W393" s="533"/>
      <c r="X393" s="8">
        <v>1750</v>
      </c>
      <c r="Y393" s="8"/>
      <c r="Z393" s="8">
        <v>0</v>
      </c>
      <c r="AA393" s="8">
        <v>0</v>
      </c>
      <c r="AB393" s="8">
        <v>0</v>
      </c>
      <c r="AC393" s="1130">
        <v>94</v>
      </c>
      <c r="AD393" s="1130">
        <v>125</v>
      </c>
      <c r="AE393" s="1130">
        <v>250</v>
      </c>
      <c r="AF393" s="89"/>
      <c r="AG393" s="1084">
        <v>164500</v>
      </c>
      <c r="AH393" s="8">
        <v>0</v>
      </c>
      <c r="AI393" s="8">
        <v>0</v>
      </c>
      <c r="AJ393" s="1081"/>
      <c r="AK393" s="1082">
        <v>164500</v>
      </c>
      <c r="AL393" s="89"/>
      <c r="AM393" s="1082">
        <v>164500</v>
      </c>
    </row>
    <row r="394" spans="1:39" s="144" customFormat="1">
      <c r="A394" s="994"/>
      <c r="B394" s="994"/>
      <c r="C394" s="236"/>
      <c r="D394" s="236"/>
      <c r="E394" s="236"/>
      <c r="F394" s="371"/>
      <c r="G394" s="865">
        <v>1</v>
      </c>
      <c r="H394" s="859">
        <v>2021</v>
      </c>
      <c r="I394" s="866">
        <v>2021</v>
      </c>
      <c r="J394" s="866">
        <v>2021</v>
      </c>
      <c r="K394" s="621" t="s">
        <v>306</v>
      </c>
      <c r="L394" s="1081">
        <v>0</v>
      </c>
      <c r="M394" s="89">
        <v>164500</v>
      </c>
      <c r="N394" s="89">
        <v>0</v>
      </c>
      <c r="O394" s="1082">
        <v>164500</v>
      </c>
      <c r="P394" s="598">
        <v>164500</v>
      </c>
      <c r="Q394" s="776">
        <v>133753.55361598168</v>
      </c>
      <c r="R394" s="776">
        <v>1750</v>
      </c>
      <c r="S394" s="776">
        <v>1422.9101448508691</v>
      </c>
      <c r="T394" s="533">
        <v>1750</v>
      </c>
      <c r="U394" s="1083">
        <v>1750</v>
      </c>
      <c r="V394" s="831"/>
      <c r="W394" s="533"/>
      <c r="X394" s="8">
        <v>1750</v>
      </c>
      <c r="Y394" s="8"/>
      <c r="Z394" s="8">
        <v>0</v>
      </c>
      <c r="AA394" s="8">
        <v>0</v>
      </c>
      <c r="AB394" s="8">
        <v>0</v>
      </c>
      <c r="AC394" s="1130">
        <v>94</v>
      </c>
      <c r="AD394" s="1130">
        <v>125</v>
      </c>
      <c r="AE394" s="1130">
        <v>250</v>
      </c>
      <c r="AF394" s="89"/>
      <c r="AG394" s="1084">
        <v>164500</v>
      </c>
      <c r="AH394" s="8">
        <v>0</v>
      </c>
      <c r="AI394" s="8">
        <v>0</v>
      </c>
      <c r="AJ394" s="1081"/>
      <c r="AK394" s="1082">
        <v>164500</v>
      </c>
      <c r="AL394" s="89"/>
      <c r="AM394" s="1082">
        <v>164500</v>
      </c>
    </row>
    <row r="395" spans="1:39" s="144" customFormat="1">
      <c r="A395" s="994"/>
      <c r="B395" s="994"/>
      <c r="C395" s="236"/>
      <c r="D395" s="236"/>
      <c r="E395" s="236"/>
      <c r="F395" s="371"/>
      <c r="G395" s="865">
        <v>2</v>
      </c>
      <c r="H395" s="859">
        <v>2021</v>
      </c>
      <c r="I395" s="866">
        <v>2021</v>
      </c>
      <c r="J395" s="866">
        <v>2021</v>
      </c>
      <c r="K395" s="621" t="s">
        <v>306</v>
      </c>
      <c r="L395" s="1081">
        <v>0</v>
      </c>
      <c r="M395" s="89">
        <v>164500</v>
      </c>
      <c r="N395" s="89">
        <v>0</v>
      </c>
      <c r="O395" s="1082">
        <v>164500</v>
      </c>
      <c r="P395" s="598">
        <v>164500</v>
      </c>
      <c r="Q395" s="776">
        <v>133753.55361598168</v>
      </c>
      <c r="R395" s="776">
        <v>1750</v>
      </c>
      <c r="S395" s="776">
        <v>1422.9101448508691</v>
      </c>
      <c r="T395" s="533">
        <v>1750</v>
      </c>
      <c r="U395" s="1083">
        <v>1750</v>
      </c>
      <c r="V395" s="831"/>
      <c r="W395" s="533"/>
      <c r="X395" s="8">
        <v>1750</v>
      </c>
      <c r="Y395" s="8"/>
      <c r="Z395" s="8">
        <v>0</v>
      </c>
      <c r="AA395" s="8">
        <v>0</v>
      </c>
      <c r="AB395" s="8">
        <v>0</v>
      </c>
      <c r="AC395" s="1130">
        <v>94</v>
      </c>
      <c r="AD395" s="1130">
        <v>125</v>
      </c>
      <c r="AE395" s="1130">
        <v>250</v>
      </c>
      <c r="AF395" s="89"/>
      <c r="AG395" s="1084">
        <v>164500</v>
      </c>
      <c r="AH395" s="8">
        <v>0</v>
      </c>
      <c r="AI395" s="8">
        <v>0</v>
      </c>
      <c r="AJ395" s="1081"/>
      <c r="AK395" s="1082">
        <v>164500</v>
      </c>
      <c r="AL395" s="89"/>
      <c r="AM395" s="1082">
        <v>164500</v>
      </c>
    </row>
    <row r="396" spans="1:39" s="144" customFormat="1">
      <c r="A396" s="994"/>
      <c r="B396" s="994"/>
      <c r="C396" s="236"/>
      <c r="D396" s="236"/>
      <c r="E396" s="236"/>
      <c r="F396" s="371"/>
      <c r="G396" s="865">
        <v>3</v>
      </c>
      <c r="H396" s="859">
        <v>2021</v>
      </c>
      <c r="I396" s="866">
        <v>2021</v>
      </c>
      <c r="J396" s="866">
        <v>2021</v>
      </c>
      <c r="K396" s="621" t="s">
        <v>306</v>
      </c>
      <c r="L396" s="1081">
        <v>0</v>
      </c>
      <c r="M396" s="89">
        <v>164500</v>
      </c>
      <c r="N396" s="89">
        <v>0</v>
      </c>
      <c r="O396" s="1082">
        <v>164500</v>
      </c>
      <c r="P396" s="598">
        <v>164500</v>
      </c>
      <c r="Q396" s="776">
        <v>133753.55361598168</v>
      </c>
      <c r="R396" s="776">
        <v>1750</v>
      </c>
      <c r="S396" s="776">
        <v>1422.9101448508691</v>
      </c>
      <c r="T396" s="533">
        <v>1750</v>
      </c>
      <c r="U396" s="1083">
        <v>1750</v>
      </c>
      <c r="V396" s="831"/>
      <c r="W396" s="533"/>
      <c r="X396" s="8">
        <v>1750</v>
      </c>
      <c r="Y396" s="8"/>
      <c r="Z396" s="8">
        <v>0</v>
      </c>
      <c r="AA396" s="8">
        <v>0</v>
      </c>
      <c r="AB396" s="8">
        <v>0</v>
      </c>
      <c r="AC396" s="1130">
        <v>94</v>
      </c>
      <c r="AD396" s="1130">
        <v>125</v>
      </c>
      <c r="AE396" s="1130">
        <v>250</v>
      </c>
      <c r="AF396" s="89"/>
      <c r="AG396" s="1084">
        <v>164500</v>
      </c>
      <c r="AH396" s="8">
        <v>0</v>
      </c>
      <c r="AI396" s="8">
        <v>0</v>
      </c>
      <c r="AJ396" s="1081"/>
      <c r="AK396" s="1082">
        <v>164500</v>
      </c>
      <c r="AL396" s="89"/>
      <c r="AM396" s="1082">
        <v>164500</v>
      </c>
    </row>
    <row r="397" spans="1:39" s="144" customFormat="1">
      <c r="A397" s="994"/>
      <c r="B397" s="994"/>
      <c r="C397" s="236"/>
      <c r="D397" s="236"/>
      <c r="E397" s="236"/>
      <c r="F397" s="371"/>
      <c r="G397" s="865">
        <v>4</v>
      </c>
      <c r="H397" s="859">
        <v>2021</v>
      </c>
      <c r="I397" s="866">
        <v>2021</v>
      </c>
      <c r="J397" s="866">
        <v>2022</v>
      </c>
      <c r="K397" s="621" t="s">
        <v>306</v>
      </c>
      <c r="L397" s="1081">
        <v>0</v>
      </c>
      <c r="M397" s="89">
        <v>164500</v>
      </c>
      <c r="N397" s="89">
        <v>0</v>
      </c>
      <c r="O397" s="1082">
        <v>164500</v>
      </c>
      <c r="P397" s="598">
        <v>164500</v>
      </c>
      <c r="Q397" s="776">
        <v>129857.81904464243</v>
      </c>
      <c r="R397" s="776">
        <v>1750</v>
      </c>
      <c r="S397" s="776">
        <v>1381.4661600493876</v>
      </c>
      <c r="T397" s="533">
        <v>1750</v>
      </c>
      <c r="U397" s="1083">
        <v>1750</v>
      </c>
      <c r="V397" s="831"/>
      <c r="W397" s="533"/>
      <c r="X397" s="8">
        <v>1750</v>
      </c>
      <c r="Y397" s="8"/>
      <c r="Z397" s="8">
        <v>0</v>
      </c>
      <c r="AA397" s="8">
        <v>0</v>
      </c>
      <c r="AB397" s="8">
        <v>0</v>
      </c>
      <c r="AC397" s="1130">
        <v>94</v>
      </c>
      <c r="AD397" s="1130">
        <v>125</v>
      </c>
      <c r="AE397" s="1130">
        <v>250</v>
      </c>
      <c r="AF397" s="89"/>
      <c r="AG397" s="1084">
        <v>164500</v>
      </c>
      <c r="AH397" s="8">
        <v>0</v>
      </c>
      <c r="AI397" s="8">
        <v>0</v>
      </c>
      <c r="AJ397" s="1081"/>
      <c r="AK397" s="1082">
        <v>164500</v>
      </c>
      <c r="AL397" s="89"/>
      <c r="AM397" s="1082">
        <v>164500</v>
      </c>
    </row>
    <row r="398" spans="1:39" s="144" customFormat="1">
      <c r="A398" s="994"/>
      <c r="B398" s="994"/>
      <c r="C398" s="236"/>
      <c r="D398" s="236"/>
      <c r="E398" s="236"/>
      <c r="F398" s="371"/>
      <c r="G398" s="865">
        <v>5</v>
      </c>
      <c r="H398" s="859">
        <v>2021</v>
      </c>
      <c r="I398" s="866">
        <v>2021</v>
      </c>
      <c r="J398" s="866">
        <v>2022</v>
      </c>
      <c r="K398" s="621" t="s">
        <v>306</v>
      </c>
      <c r="L398" s="1081">
        <v>0</v>
      </c>
      <c r="M398" s="89">
        <v>164500</v>
      </c>
      <c r="N398" s="89">
        <v>0</v>
      </c>
      <c r="O398" s="1082">
        <v>164500</v>
      </c>
      <c r="P398" s="598">
        <v>164500</v>
      </c>
      <c r="Q398" s="776">
        <v>129857.81904464243</v>
      </c>
      <c r="R398" s="776">
        <v>1750</v>
      </c>
      <c r="S398" s="776">
        <v>1381.4661600493876</v>
      </c>
      <c r="T398" s="533">
        <v>1750</v>
      </c>
      <c r="U398" s="1083">
        <v>1750</v>
      </c>
      <c r="V398" s="831"/>
      <c r="W398" s="533"/>
      <c r="X398" s="8">
        <v>1750</v>
      </c>
      <c r="Y398" s="8"/>
      <c r="Z398" s="8">
        <v>0</v>
      </c>
      <c r="AA398" s="8">
        <v>0</v>
      </c>
      <c r="AB398" s="8">
        <v>0</v>
      </c>
      <c r="AC398" s="1130">
        <v>94</v>
      </c>
      <c r="AD398" s="1130">
        <v>125</v>
      </c>
      <c r="AE398" s="1130">
        <v>250</v>
      </c>
      <c r="AF398" s="89"/>
      <c r="AG398" s="1084">
        <v>164500</v>
      </c>
      <c r="AH398" s="8">
        <v>0</v>
      </c>
      <c r="AI398" s="8">
        <v>0</v>
      </c>
      <c r="AJ398" s="1081"/>
      <c r="AK398" s="1082">
        <v>164500</v>
      </c>
      <c r="AL398" s="89"/>
      <c r="AM398" s="1082">
        <v>164500</v>
      </c>
    </row>
    <row r="399" spans="1:39" s="144" customFormat="1">
      <c r="A399" s="994"/>
      <c r="B399" s="994"/>
      <c r="C399" s="236"/>
      <c r="D399" s="236"/>
      <c r="E399" s="236"/>
      <c r="F399" s="371"/>
      <c r="G399" s="865">
        <v>6</v>
      </c>
      <c r="H399" s="859">
        <v>2021</v>
      </c>
      <c r="I399" s="866">
        <v>2021</v>
      </c>
      <c r="J399" s="866">
        <v>2022</v>
      </c>
      <c r="K399" s="621" t="s">
        <v>306</v>
      </c>
      <c r="L399" s="1081">
        <v>0</v>
      </c>
      <c r="M399" s="89">
        <v>164500</v>
      </c>
      <c r="N399" s="89">
        <v>0</v>
      </c>
      <c r="O399" s="1082">
        <v>164500</v>
      </c>
      <c r="P399" s="598">
        <v>164500</v>
      </c>
      <c r="Q399" s="776">
        <v>129857.81904464243</v>
      </c>
      <c r="R399" s="776">
        <v>1750</v>
      </c>
      <c r="S399" s="776">
        <v>1381.4661600493876</v>
      </c>
      <c r="T399" s="533">
        <v>1750</v>
      </c>
      <c r="U399" s="1083">
        <v>1750</v>
      </c>
      <c r="V399" s="831"/>
      <c r="W399" s="533"/>
      <c r="X399" s="8">
        <v>1750</v>
      </c>
      <c r="Y399" s="8"/>
      <c r="Z399" s="8">
        <v>0</v>
      </c>
      <c r="AA399" s="8">
        <v>0</v>
      </c>
      <c r="AB399" s="8">
        <v>0</v>
      </c>
      <c r="AC399" s="1130">
        <v>94</v>
      </c>
      <c r="AD399" s="1130">
        <v>125</v>
      </c>
      <c r="AE399" s="1130">
        <v>250</v>
      </c>
      <c r="AF399" s="89"/>
      <c r="AG399" s="1084">
        <v>164500</v>
      </c>
      <c r="AH399" s="8">
        <v>0</v>
      </c>
      <c r="AI399" s="8">
        <v>0</v>
      </c>
      <c r="AJ399" s="1081"/>
      <c r="AK399" s="1082">
        <v>164500</v>
      </c>
      <c r="AL399" s="89"/>
      <c r="AM399" s="1082">
        <v>164500</v>
      </c>
    </row>
    <row r="400" spans="1:39" s="144" customFormat="1">
      <c r="A400" s="994"/>
      <c r="B400" s="994"/>
      <c r="C400" s="236"/>
      <c r="D400" s="236"/>
      <c r="E400" s="236"/>
      <c r="F400" s="371"/>
      <c r="G400" s="865">
        <v>7</v>
      </c>
      <c r="H400" s="859">
        <v>2021</v>
      </c>
      <c r="I400" s="866">
        <v>2022</v>
      </c>
      <c r="J400" s="866">
        <v>2022</v>
      </c>
      <c r="K400" s="621" t="s">
        <v>306</v>
      </c>
      <c r="L400" s="1081">
        <v>0</v>
      </c>
      <c r="M400" s="89">
        <v>164500</v>
      </c>
      <c r="N400" s="89">
        <v>0</v>
      </c>
      <c r="O400" s="1082">
        <v>164500</v>
      </c>
      <c r="P400" s="598">
        <v>164500</v>
      </c>
      <c r="Q400" s="776">
        <v>129857.81904464243</v>
      </c>
      <c r="R400" s="776">
        <v>1750</v>
      </c>
      <c r="S400" s="776">
        <v>1381.4661600493876</v>
      </c>
      <c r="T400" s="533">
        <v>1750</v>
      </c>
      <c r="U400" s="1083">
        <v>1750</v>
      </c>
      <c r="V400" s="831"/>
      <c r="W400" s="533"/>
      <c r="X400" s="8">
        <v>1750</v>
      </c>
      <c r="Y400" s="8"/>
      <c r="Z400" s="8">
        <v>0</v>
      </c>
      <c r="AA400" s="8">
        <v>0</v>
      </c>
      <c r="AB400" s="8">
        <v>0</v>
      </c>
      <c r="AC400" s="1130">
        <v>94</v>
      </c>
      <c r="AD400" s="1130">
        <v>125</v>
      </c>
      <c r="AE400" s="1130">
        <v>250</v>
      </c>
      <c r="AF400" s="89"/>
      <c r="AG400" s="1084">
        <v>164500</v>
      </c>
      <c r="AH400" s="8">
        <v>0</v>
      </c>
      <c r="AI400" s="8">
        <v>0</v>
      </c>
      <c r="AJ400" s="1081"/>
      <c r="AK400" s="1082">
        <v>164500</v>
      </c>
      <c r="AL400" s="89"/>
      <c r="AM400" s="1082">
        <v>164500</v>
      </c>
    </row>
    <row r="401" spans="1:39" s="144" customFormat="1">
      <c r="A401" s="994"/>
      <c r="B401" s="994"/>
      <c r="C401" s="236"/>
      <c r="D401" s="236"/>
      <c r="E401" s="236"/>
      <c r="F401" s="371"/>
      <c r="G401" s="865">
        <v>8</v>
      </c>
      <c r="H401" s="859">
        <v>2021</v>
      </c>
      <c r="I401" s="866">
        <v>2022</v>
      </c>
      <c r="J401" s="866">
        <v>2022</v>
      </c>
      <c r="K401" s="621" t="s">
        <v>306</v>
      </c>
      <c r="L401" s="1081">
        <v>0</v>
      </c>
      <c r="M401" s="89">
        <v>164500</v>
      </c>
      <c r="N401" s="89">
        <v>0</v>
      </c>
      <c r="O401" s="1082">
        <v>164500</v>
      </c>
      <c r="P401" s="598">
        <v>164500</v>
      </c>
      <c r="Q401" s="776">
        <v>129857.81904464243</v>
      </c>
      <c r="R401" s="776">
        <v>1750</v>
      </c>
      <c r="S401" s="776">
        <v>1381.4661600493876</v>
      </c>
      <c r="T401" s="533">
        <v>1750</v>
      </c>
      <c r="U401" s="1083">
        <v>1750</v>
      </c>
      <c r="V401" s="831"/>
      <c r="W401" s="533"/>
      <c r="X401" s="8">
        <v>1750</v>
      </c>
      <c r="Y401" s="8"/>
      <c r="Z401" s="8">
        <v>0</v>
      </c>
      <c r="AA401" s="8">
        <v>0</v>
      </c>
      <c r="AB401" s="8">
        <v>0</v>
      </c>
      <c r="AC401" s="1130">
        <v>94</v>
      </c>
      <c r="AD401" s="1130">
        <v>125</v>
      </c>
      <c r="AE401" s="1130">
        <v>250</v>
      </c>
      <c r="AF401" s="89"/>
      <c r="AG401" s="1084">
        <v>164500</v>
      </c>
      <c r="AH401" s="8">
        <v>0</v>
      </c>
      <c r="AI401" s="8">
        <v>0</v>
      </c>
      <c r="AJ401" s="1081"/>
      <c r="AK401" s="1082">
        <v>164500</v>
      </c>
      <c r="AL401" s="89"/>
      <c r="AM401" s="1082">
        <v>164500</v>
      </c>
    </row>
    <row r="402" spans="1:39" s="144" customFormat="1">
      <c r="A402" s="994"/>
      <c r="B402" s="994"/>
      <c r="C402" s="236"/>
      <c r="D402" s="236"/>
      <c r="E402" s="236"/>
      <c r="F402" s="371"/>
      <c r="G402" s="865">
        <v>9</v>
      </c>
      <c r="H402" s="859">
        <v>2021</v>
      </c>
      <c r="I402" s="866">
        <v>2022</v>
      </c>
      <c r="J402" s="866">
        <v>2022</v>
      </c>
      <c r="K402" s="621" t="s">
        <v>306</v>
      </c>
      <c r="L402" s="1081">
        <v>0</v>
      </c>
      <c r="M402" s="89">
        <v>164500</v>
      </c>
      <c r="N402" s="89">
        <v>0</v>
      </c>
      <c r="O402" s="1082">
        <v>164500</v>
      </c>
      <c r="P402" s="598">
        <v>164500</v>
      </c>
      <c r="Q402" s="776">
        <v>129857.81904464243</v>
      </c>
      <c r="R402" s="776">
        <v>1750</v>
      </c>
      <c r="S402" s="776">
        <v>1381.4661600493876</v>
      </c>
      <c r="T402" s="533">
        <v>1750</v>
      </c>
      <c r="U402" s="1083">
        <v>1750</v>
      </c>
      <c r="V402" s="831"/>
      <c r="W402" s="533"/>
      <c r="X402" s="8">
        <v>1750</v>
      </c>
      <c r="Y402" s="8"/>
      <c r="Z402" s="8">
        <v>0</v>
      </c>
      <c r="AA402" s="8">
        <v>0</v>
      </c>
      <c r="AB402" s="8">
        <v>0</v>
      </c>
      <c r="AC402" s="1130">
        <v>94</v>
      </c>
      <c r="AD402" s="1130">
        <v>125</v>
      </c>
      <c r="AE402" s="1130">
        <v>250</v>
      </c>
      <c r="AF402" s="89"/>
      <c r="AG402" s="1084">
        <v>164500</v>
      </c>
      <c r="AH402" s="8">
        <v>0</v>
      </c>
      <c r="AI402" s="8">
        <v>0</v>
      </c>
      <c r="AJ402" s="1081"/>
      <c r="AK402" s="1082">
        <v>164500</v>
      </c>
      <c r="AL402" s="89"/>
      <c r="AM402" s="1082">
        <v>164500</v>
      </c>
    </row>
    <row r="403" spans="1:39" s="144" customFormat="1">
      <c r="A403" s="994"/>
      <c r="B403" s="994"/>
      <c r="C403" s="236"/>
      <c r="D403" s="236"/>
      <c r="E403" s="236"/>
      <c r="F403" s="371"/>
      <c r="G403" s="865">
        <v>10</v>
      </c>
      <c r="H403" s="859">
        <v>2021</v>
      </c>
      <c r="I403" s="866">
        <v>2022</v>
      </c>
      <c r="J403" s="866">
        <v>2022</v>
      </c>
      <c r="K403" s="621" t="s">
        <v>306</v>
      </c>
      <c r="L403" s="1081">
        <v>0</v>
      </c>
      <c r="M403" s="89">
        <v>164500</v>
      </c>
      <c r="N403" s="89">
        <v>0</v>
      </c>
      <c r="O403" s="1082">
        <v>164500</v>
      </c>
      <c r="P403" s="598">
        <v>164500</v>
      </c>
      <c r="Q403" s="776">
        <v>129857.81904464243</v>
      </c>
      <c r="R403" s="776">
        <v>1750</v>
      </c>
      <c r="S403" s="776">
        <v>1381.4661600493876</v>
      </c>
      <c r="T403" s="533">
        <v>1750</v>
      </c>
      <c r="U403" s="1083">
        <v>1750</v>
      </c>
      <c r="V403" s="831"/>
      <c r="W403" s="533"/>
      <c r="X403" s="8">
        <v>1750</v>
      </c>
      <c r="Y403" s="8"/>
      <c r="Z403" s="8">
        <v>0</v>
      </c>
      <c r="AA403" s="8">
        <v>0</v>
      </c>
      <c r="AB403" s="8">
        <v>0</v>
      </c>
      <c r="AC403" s="1130">
        <v>94</v>
      </c>
      <c r="AD403" s="1130">
        <v>125</v>
      </c>
      <c r="AE403" s="1130">
        <v>250</v>
      </c>
      <c r="AF403" s="89"/>
      <c r="AG403" s="1084">
        <v>164500</v>
      </c>
      <c r="AH403" s="8">
        <v>0</v>
      </c>
      <c r="AI403" s="8">
        <v>0</v>
      </c>
      <c r="AJ403" s="1081"/>
      <c r="AK403" s="1082">
        <v>164500</v>
      </c>
      <c r="AL403" s="89"/>
      <c r="AM403" s="1082">
        <v>164500</v>
      </c>
    </row>
    <row r="404" spans="1:39" s="144" customFormat="1">
      <c r="A404" s="994"/>
      <c r="B404" s="994"/>
      <c r="C404" s="236"/>
      <c r="D404" s="236"/>
      <c r="E404" s="236"/>
      <c r="F404" s="371"/>
      <c r="G404" s="865">
        <v>11</v>
      </c>
      <c r="H404" s="859">
        <v>2021</v>
      </c>
      <c r="I404" s="866">
        <v>2022</v>
      </c>
      <c r="J404" s="866">
        <v>2022</v>
      </c>
      <c r="K404" s="621" t="s">
        <v>306</v>
      </c>
      <c r="L404" s="1081">
        <v>0</v>
      </c>
      <c r="M404" s="89">
        <v>164500</v>
      </c>
      <c r="N404" s="89">
        <v>0</v>
      </c>
      <c r="O404" s="1082">
        <v>164500</v>
      </c>
      <c r="P404" s="598">
        <v>164500</v>
      </c>
      <c r="Q404" s="776">
        <v>129857.81904464243</v>
      </c>
      <c r="R404" s="776">
        <v>1750</v>
      </c>
      <c r="S404" s="776">
        <v>1381.4661600493876</v>
      </c>
      <c r="T404" s="533">
        <v>1750</v>
      </c>
      <c r="U404" s="1083">
        <v>1750</v>
      </c>
      <c r="V404" s="831"/>
      <c r="W404" s="533"/>
      <c r="X404" s="8">
        <v>1750</v>
      </c>
      <c r="Y404" s="8"/>
      <c r="Z404" s="8">
        <v>0</v>
      </c>
      <c r="AA404" s="8">
        <v>0</v>
      </c>
      <c r="AB404" s="8">
        <v>0</v>
      </c>
      <c r="AC404" s="1130">
        <v>94</v>
      </c>
      <c r="AD404" s="1130">
        <v>125</v>
      </c>
      <c r="AE404" s="1130">
        <v>250</v>
      </c>
      <c r="AF404" s="89"/>
      <c r="AG404" s="1084">
        <v>164500</v>
      </c>
      <c r="AH404" s="8">
        <v>0</v>
      </c>
      <c r="AI404" s="8">
        <v>0</v>
      </c>
      <c r="AJ404" s="1081"/>
      <c r="AK404" s="1082">
        <v>164500</v>
      </c>
      <c r="AL404" s="89"/>
      <c r="AM404" s="1082">
        <v>164500</v>
      </c>
    </row>
    <row r="405" spans="1:39" s="144" customFormat="1">
      <c r="A405" s="994"/>
      <c r="B405" s="994"/>
      <c r="C405" s="236"/>
      <c r="D405" s="236"/>
      <c r="E405" s="236"/>
      <c r="F405" s="371"/>
      <c r="G405" s="865">
        <v>12</v>
      </c>
      <c r="H405" s="859">
        <v>2021</v>
      </c>
      <c r="I405" s="866">
        <v>2022</v>
      </c>
      <c r="J405" s="866">
        <v>2022</v>
      </c>
      <c r="K405" s="621" t="s">
        <v>306</v>
      </c>
      <c r="L405" s="1081">
        <v>0</v>
      </c>
      <c r="M405" s="89">
        <v>164500</v>
      </c>
      <c r="N405" s="89">
        <v>0</v>
      </c>
      <c r="O405" s="1082">
        <v>164500</v>
      </c>
      <c r="P405" s="598">
        <v>164500</v>
      </c>
      <c r="Q405" s="776">
        <v>129857.81904464243</v>
      </c>
      <c r="R405" s="776">
        <v>1750</v>
      </c>
      <c r="S405" s="776">
        <v>1381.4661600493876</v>
      </c>
      <c r="T405" s="533">
        <v>1750</v>
      </c>
      <c r="U405" s="1083">
        <v>1750</v>
      </c>
      <c r="V405" s="831"/>
      <c r="W405" s="533"/>
      <c r="X405" s="8">
        <v>1750</v>
      </c>
      <c r="Y405" s="8"/>
      <c r="Z405" s="8">
        <v>0</v>
      </c>
      <c r="AA405" s="8">
        <v>0</v>
      </c>
      <c r="AB405" s="8">
        <v>0</v>
      </c>
      <c r="AC405" s="1130">
        <v>94</v>
      </c>
      <c r="AD405" s="1130">
        <v>125</v>
      </c>
      <c r="AE405" s="1130">
        <v>250</v>
      </c>
      <c r="AF405" s="89"/>
      <c r="AG405" s="1084">
        <v>164500</v>
      </c>
      <c r="AH405" s="8">
        <v>0</v>
      </c>
      <c r="AI405" s="8">
        <v>0</v>
      </c>
      <c r="AJ405" s="1081"/>
      <c r="AK405" s="1082">
        <v>164500</v>
      </c>
      <c r="AL405" s="89"/>
      <c r="AM405" s="1082">
        <v>164500</v>
      </c>
    </row>
    <row r="406" spans="1:39" s="144" customFormat="1">
      <c r="A406" s="994"/>
      <c r="B406" s="994"/>
      <c r="C406" s="236"/>
      <c r="D406" s="236"/>
      <c r="E406" s="236"/>
      <c r="F406" s="371"/>
      <c r="G406" s="865">
        <v>1</v>
      </c>
      <c r="H406" s="859">
        <v>2022</v>
      </c>
      <c r="I406" s="866">
        <v>2022</v>
      </c>
      <c r="J406" s="866">
        <v>2022</v>
      </c>
      <c r="K406" s="621" t="s">
        <v>306</v>
      </c>
      <c r="L406" s="1081">
        <v>0</v>
      </c>
      <c r="M406" s="89">
        <v>164500</v>
      </c>
      <c r="N406" s="89">
        <v>0</v>
      </c>
      <c r="O406" s="1082">
        <v>164500</v>
      </c>
      <c r="P406" s="598">
        <v>164500</v>
      </c>
      <c r="Q406" s="776">
        <v>129857.81904464243</v>
      </c>
      <c r="R406" s="776">
        <v>1750</v>
      </c>
      <c r="S406" s="776">
        <v>1381.4661600493876</v>
      </c>
      <c r="T406" s="533">
        <v>1750</v>
      </c>
      <c r="U406" s="1083">
        <v>1750</v>
      </c>
      <c r="V406" s="831"/>
      <c r="W406" s="533"/>
      <c r="X406" s="8">
        <v>1750</v>
      </c>
      <c r="Y406" s="8"/>
      <c r="Z406" s="8">
        <v>0</v>
      </c>
      <c r="AA406" s="8">
        <v>0</v>
      </c>
      <c r="AB406" s="8">
        <v>0</v>
      </c>
      <c r="AC406" s="1130">
        <v>94</v>
      </c>
      <c r="AD406" s="1130">
        <v>125</v>
      </c>
      <c r="AE406" s="1130">
        <v>250</v>
      </c>
      <c r="AF406" s="89"/>
      <c r="AG406" s="1084">
        <v>164500</v>
      </c>
      <c r="AH406" s="8">
        <v>0</v>
      </c>
      <c r="AI406" s="8">
        <v>0</v>
      </c>
      <c r="AJ406" s="1081"/>
      <c r="AK406" s="1082">
        <v>164500</v>
      </c>
      <c r="AL406" s="89"/>
      <c r="AM406" s="1082">
        <v>164500</v>
      </c>
    </row>
    <row r="407" spans="1:39" s="144" customFormat="1">
      <c r="A407" s="994"/>
      <c r="B407" s="994"/>
      <c r="C407" s="236"/>
      <c r="D407" s="236"/>
      <c r="E407" s="236"/>
      <c r="F407" s="371"/>
      <c r="G407" s="865">
        <v>2</v>
      </c>
      <c r="H407" s="859">
        <v>2022</v>
      </c>
      <c r="I407" s="866">
        <v>2022</v>
      </c>
      <c r="J407" s="866">
        <v>2022</v>
      </c>
      <c r="K407" s="621" t="s">
        <v>306</v>
      </c>
      <c r="L407" s="1081">
        <v>0</v>
      </c>
      <c r="M407" s="89">
        <v>164500</v>
      </c>
      <c r="N407" s="89">
        <v>0</v>
      </c>
      <c r="O407" s="1082">
        <v>164500</v>
      </c>
      <c r="P407" s="598">
        <v>164500</v>
      </c>
      <c r="Q407" s="776">
        <v>129857.81904464243</v>
      </c>
      <c r="R407" s="776">
        <v>1750</v>
      </c>
      <c r="S407" s="776">
        <v>1381.4661600493876</v>
      </c>
      <c r="T407" s="533">
        <v>1750</v>
      </c>
      <c r="U407" s="1083">
        <v>1750</v>
      </c>
      <c r="V407" s="831"/>
      <c r="W407" s="533"/>
      <c r="X407" s="8">
        <v>1750</v>
      </c>
      <c r="Y407" s="8"/>
      <c r="Z407" s="8">
        <v>0</v>
      </c>
      <c r="AA407" s="8">
        <v>0</v>
      </c>
      <c r="AB407" s="8">
        <v>0</v>
      </c>
      <c r="AC407" s="1130">
        <v>94</v>
      </c>
      <c r="AD407" s="1130">
        <v>125</v>
      </c>
      <c r="AE407" s="1130">
        <v>250</v>
      </c>
      <c r="AF407" s="89"/>
      <c r="AG407" s="1084">
        <v>164500</v>
      </c>
      <c r="AH407" s="8">
        <v>0</v>
      </c>
      <c r="AI407" s="8">
        <v>0</v>
      </c>
      <c r="AJ407" s="1081"/>
      <c r="AK407" s="1082">
        <v>164500</v>
      </c>
      <c r="AL407" s="89"/>
      <c r="AM407" s="1082">
        <v>164500</v>
      </c>
    </row>
    <row r="408" spans="1:39" s="144" customFormat="1">
      <c r="A408" s="994"/>
      <c r="B408" s="994"/>
      <c r="C408" s="236"/>
      <c r="D408" s="236"/>
      <c r="E408" s="236"/>
      <c r="F408" s="371"/>
      <c r="G408" s="865">
        <v>3</v>
      </c>
      <c r="H408" s="859">
        <v>2022</v>
      </c>
      <c r="I408" s="866">
        <v>2022</v>
      </c>
      <c r="J408" s="866">
        <v>2022</v>
      </c>
      <c r="K408" s="621" t="s">
        <v>306</v>
      </c>
      <c r="L408" s="1081">
        <v>0</v>
      </c>
      <c r="M408" s="89">
        <v>164500</v>
      </c>
      <c r="N408" s="89">
        <v>0</v>
      </c>
      <c r="O408" s="1082">
        <v>164500</v>
      </c>
      <c r="P408" s="598">
        <v>164500</v>
      </c>
      <c r="Q408" s="776">
        <v>129857.81904464243</v>
      </c>
      <c r="R408" s="776">
        <v>1750</v>
      </c>
      <c r="S408" s="776">
        <v>1381.4661600493876</v>
      </c>
      <c r="T408" s="533">
        <v>1750</v>
      </c>
      <c r="U408" s="1083">
        <v>1750</v>
      </c>
      <c r="V408" s="831"/>
      <c r="W408" s="533"/>
      <c r="X408" s="8">
        <v>1750</v>
      </c>
      <c r="Y408" s="8"/>
      <c r="Z408" s="8">
        <v>0</v>
      </c>
      <c r="AA408" s="8">
        <v>0</v>
      </c>
      <c r="AB408" s="8">
        <v>0</v>
      </c>
      <c r="AC408" s="1130">
        <v>94</v>
      </c>
      <c r="AD408" s="1130">
        <v>125</v>
      </c>
      <c r="AE408" s="1130">
        <v>250</v>
      </c>
      <c r="AF408" s="89"/>
      <c r="AG408" s="1084">
        <v>164500</v>
      </c>
      <c r="AH408" s="8">
        <v>0</v>
      </c>
      <c r="AI408" s="8">
        <v>0</v>
      </c>
      <c r="AJ408" s="1081"/>
      <c r="AK408" s="1082">
        <v>164500</v>
      </c>
      <c r="AL408" s="89"/>
      <c r="AM408" s="1082">
        <v>164500</v>
      </c>
    </row>
    <row r="409" spans="1:39" s="144" customFormat="1">
      <c r="A409" s="994"/>
      <c r="B409" s="994"/>
      <c r="C409" s="236"/>
      <c r="D409" s="236"/>
      <c r="E409" s="236"/>
      <c r="F409" s="371"/>
      <c r="G409" s="865">
        <v>4</v>
      </c>
      <c r="H409" s="859">
        <v>2022</v>
      </c>
      <c r="I409" s="866">
        <v>2022</v>
      </c>
      <c r="J409" s="866">
        <v>2023</v>
      </c>
      <c r="K409" s="621" t="s">
        <v>306</v>
      </c>
      <c r="L409" s="1081">
        <v>0</v>
      </c>
      <c r="M409" s="89">
        <v>164500</v>
      </c>
      <c r="N409" s="89">
        <v>0</v>
      </c>
      <c r="O409" s="1082">
        <v>164500</v>
      </c>
      <c r="P409" s="598">
        <v>164500</v>
      </c>
      <c r="Q409" s="776">
        <v>126075.55247052663</v>
      </c>
      <c r="R409" s="776">
        <v>1750</v>
      </c>
      <c r="S409" s="776">
        <v>1341.2292816013471</v>
      </c>
      <c r="T409" s="533">
        <v>1750</v>
      </c>
      <c r="U409" s="1083">
        <v>1750</v>
      </c>
      <c r="V409" s="831"/>
      <c r="W409" s="533"/>
      <c r="X409" s="8">
        <v>1750</v>
      </c>
      <c r="Y409" s="8"/>
      <c r="Z409" s="8">
        <v>0</v>
      </c>
      <c r="AA409" s="8">
        <v>0</v>
      </c>
      <c r="AB409" s="8">
        <v>0</v>
      </c>
      <c r="AC409" s="1130">
        <v>94</v>
      </c>
      <c r="AD409" s="1130">
        <v>125</v>
      </c>
      <c r="AE409" s="1130">
        <v>250</v>
      </c>
      <c r="AF409" s="89"/>
      <c r="AG409" s="1084">
        <v>164500</v>
      </c>
      <c r="AH409" s="8">
        <v>0</v>
      </c>
      <c r="AI409" s="8">
        <v>0</v>
      </c>
      <c r="AJ409" s="1081"/>
      <c r="AK409" s="1082">
        <v>164500</v>
      </c>
      <c r="AL409" s="89"/>
      <c r="AM409" s="1082">
        <v>164500</v>
      </c>
    </row>
    <row r="410" spans="1:39" s="144" customFormat="1">
      <c r="A410" s="994"/>
      <c r="B410" s="994"/>
      <c r="C410" s="236"/>
      <c r="D410" s="236"/>
      <c r="E410" s="236"/>
      <c r="F410" s="371"/>
      <c r="G410" s="865">
        <v>5</v>
      </c>
      <c r="H410" s="859">
        <v>2022</v>
      </c>
      <c r="I410" s="866">
        <v>2022</v>
      </c>
      <c r="J410" s="866">
        <v>2023</v>
      </c>
      <c r="K410" s="621" t="s">
        <v>306</v>
      </c>
      <c r="L410" s="1081">
        <v>0</v>
      </c>
      <c r="M410" s="89">
        <v>164500</v>
      </c>
      <c r="N410" s="89">
        <v>0</v>
      </c>
      <c r="O410" s="1082">
        <v>164500</v>
      </c>
      <c r="P410" s="598">
        <v>164500</v>
      </c>
      <c r="Q410" s="776">
        <v>126075.55247052663</v>
      </c>
      <c r="R410" s="776">
        <v>1750</v>
      </c>
      <c r="S410" s="776">
        <v>1341.2292816013471</v>
      </c>
      <c r="T410" s="533">
        <v>1750</v>
      </c>
      <c r="U410" s="1083">
        <v>1750</v>
      </c>
      <c r="V410" s="831"/>
      <c r="W410" s="533"/>
      <c r="X410" s="8">
        <v>1750</v>
      </c>
      <c r="Y410" s="8"/>
      <c r="Z410" s="8">
        <v>0</v>
      </c>
      <c r="AA410" s="8">
        <v>0</v>
      </c>
      <c r="AB410" s="8">
        <v>0</v>
      </c>
      <c r="AC410" s="1130">
        <v>94</v>
      </c>
      <c r="AD410" s="1130">
        <v>125</v>
      </c>
      <c r="AE410" s="1130">
        <v>250</v>
      </c>
      <c r="AF410" s="89"/>
      <c r="AG410" s="1084">
        <v>164500</v>
      </c>
      <c r="AH410" s="8">
        <v>0</v>
      </c>
      <c r="AI410" s="8">
        <v>0</v>
      </c>
      <c r="AJ410" s="1081"/>
      <c r="AK410" s="1082">
        <v>164500</v>
      </c>
      <c r="AL410" s="89"/>
      <c r="AM410" s="1082">
        <v>164500</v>
      </c>
    </row>
    <row r="411" spans="1:39" s="144" customFormat="1">
      <c r="A411" s="994"/>
      <c r="B411" s="994"/>
      <c r="C411" s="236"/>
      <c r="D411" s="236"/>
      <c r="E411" s="236"/>
      <c r="F411" s="371"/>
      <c r="G411" s="865">
        <v>6</v>
      </c>
      <c r="H411" s="859">
        <v>2022</v>
      </c>
      <c r="I411" s="866">
        <v>2022</v>
      </c>
      <c r="J411" s="866">
        <v>2023</v>
      </c>
      <c r="K411" s="621" t="s">
        <v>306</v>
      </c>
      <c r="L411" s="1081">
        <v>0</v>
      </c>
      <c r="M411" s="89">
        <v>164500</v>
      </c>
      <c r="N411" s="89">
        <v>0</v>
      </c>
      <c r="O411" s="1082">
        <v>164500</v>
      </c>
      <c r="P411" s="598">
        <v>164500</v>
      </c>
      <c r="Q411" s="776">
        <v>126075.55247052663</v>
      </c>
      <c r="R411" s="776">
        <v>1750</v>
      </c>
      <c r="S411" s="776">
        <v>1341.2292816013471</v>
      </c>
      <c r="T411" s="533">
        <v>1750</v>
      </c>
      <c r="U411" s="1083">
        <v>1750</v>
      </c>
      <c r="V411" s="831"/>
      <c r="W411" s="533"/>
      <c r="X411" s="8">
        <v>1750</v>
      </c>
      <c r="Y411" s="8"/>
      <c r="Z411" s="8">
        <v>0</v>
      </c>
      <c r="AA411" s="8">
        <v>0</v>
      </c>
      <c r="AB411" s="8">
        <v>0</v>
      </c>
      <c r="AC411" s="1130">
        <v>94</v>
      </c>
      <c r="AD411" s="1130">
        <v>125</v>
      </c>
      <c r="AE411" s="1130">
        <v>250</v>
      </c>
      <c r="AF411" s="89"/>
      <c r="AG411" s="1084">
        <v>164500</v>
      </c>
      <c r="AH411" s="8">
        <v>0</v>
      </c>
      <c r="AI411" s="8">
        <v>0</v>
      </c>
      <c r="AJ411" s="1081"/>
      <c r="AK411" s="1082">
        <v>164500</v>
      </c>
      <c r="AL411" s="89"/>
      <c r="AM411" s="1082">
        <v>164500</v>
      </c>
    </row>
    <row r="412" spans="1:39" s="144" customFormat="1">
      <c r="A412" s="994"/>
      <c r="B412" s="994"/>
      <c r="C412" s="236"/>
      <c r="D412" s="236"/>
      <c r="E412" s="236"/>
      <c r="F412" s="371"/>
      <c r="G412" s="865">
        <v>7</v>
      </c>
      <c r="H412" s="859">
        <v>2022</v>
      </c>
      <c r="I412" s="866">
        <v>2023</v>
      </c>
      <c r="J412" s="866">
        <v>2023</v>
      </c>
      <c r="K412" s="621" t="s">
        <v>306</v>
      </c>
      <c r="L412" s="1081">
        <v>0</v>
      </c>
      <c r="M412" s="89">
        <v>164500</v>
      </c>
      <c r="N412" s="89">
        <v>0</v>
      </c>
      <c r="O412" s="1082">
        <v>164500</v>
      </c>
      <c r="P412" s="598">
        <v>164500</v>
      </c>
      <c r="Q412" s="776">
        <v>126075.55247052663</v>
      </c>
      <c r="R412" s="776">
        <v>1750</v>
      </c>
      <c r="S412" s="776">
        <v>1341.2292816013471</v>
      </c>
      <c r="T412" s="533">
        <v>1750</v>
      </c>
      <c r="U412" s="1083">
        <v>1750</v>
      </c>
      <c r="V412" s="831"/>
      <c r="W412" s="533"/>
      <c r="X412" s="8">
        <v>1750</v>
      </c>
      <c r="Y412" s="8"/>
      <c r="Z412" s="8">
        <v>0</v>
      </c>
      <c r="AA412" s="8">
        <v>0</v>
      </c>
      <c r="AB412" s="8">
        <v>0</v>
      </c>
      <c r="AC412" s="1130">
        <v>94</v>
      </c>
      <c r="AD412" s="1130">
        <v>125</v>
      </c>
      <c r="AE412" s="1130">
        <v>250</v>
      </c>
      <c r="AF412" s="89"/>
      <c r="AG412" s="1084">
        <v>164500</v>
      </c>
      <c r="AH412" s="8">
        <v>0</v>
      </c>
      <c r="AI412" s="8">
        <v>0</v>
      </c>
      <c r="AJ412" s="1081"/>
      <c r="AK412" s="1082">
        <v>164500</v>
      </c>
      <c r="AL412" s="89"/>
      <c r="AM412" s="1082">
        <v>164500</v>
      </c>
    </row>
    <row r="413" spans="1:39" s="144" customFormat="1">
      <c r="A413" s="994"/>
      <c r="B413" s="994"/>
      <c r="C413" s="236"/>
      <c r="D413" s="236"/>
      <c r="E413" s="236"/>
      <c r="F413" s="371"/>
      <c r="G413" s="865">
        <v>8</v>
      </c>
      <c r="H413" s="859">
        <v>2022</v>
      </c>
      <c r="I413" s="866">
        <v>2023</v>
      </c>
      <c r="J413" s="866">
        <v>2023</v>
      </c>
      <c r="K413" s="621" t="s">
        <v>306</v>
      </c>
      <c r="L413" s="1081">
        <v>0</v>
      </c>
      <c r="M413" s="89">
        <v>164500</v>
      </c>
      <c r="N413" s="89">
        <v>0</v>
      </c>
      <c r="O413" s="1082">
        <v>164500</v>
      </c>
      <c r="P413" s="598">
        <v>164500</v>
      </c>
      <c r="Q413" s="776">
        <v>126075.55247052663</v>
      </c>
      <c r="R413" s="776">
        <v>1750</v>
      </c>
      <c r="S413" s="776">
        <v>1341.2292816013471</v>
      </c>
      <c r="T413" s="533">
        <v>1750</v>
      </c>
      <c r="U413" s="1083">
        <v>1750</v>
      </c>
      <c r="V413" s="831"/>
      <c r="W413" s="533"/>
      <c r="X413" s="8">
        <v>1750</v>
      </c>
      <c r="Y413" s="8"/>
      <c r="Z413" s="8">
        <v>0</v>
      </c>
      <c r="AA413" s="8">
        <v>0</v>
      </c>
      <c r="AB413" s="8">
        <v>0</v>
      </c>
      <c r="AC413" s="1130">
        <v>94</v>
      </c>
      <c r="AD413" s="1130">
        <v>125</v>
      </c>
      <c r="AE413" s="1130">
        <v>250</v>
      </c>
      <c r="AF413" s="89"/>
      <c r="AG413" s="1084">
        <v>164500</v>
      </c>
      <c r="AH413" s="8">
        <v>0</v>
      </c>
      <c r="AI413" s="8">
        <v>0</v>
      </c>
      <c r="AJ413" s="1081"/>
      <c r="AK413" s="1082">
        <v>164500</v>
      </c>
      <c r="AL413" s="89"/>
      <c r="AM413" s="1082">
        <v>164500</v>
      </c>
    </row>
    <row r="414" spans="1:39" s="144" customFormat="1">
      <c r="A414" s="994"/>
      <c r="B414" s="994"/>
      <c r="C414" s="236"/>
      <c r="D414" s="236"/>
      <c r="E414" s="236"/>
      <c r="F414" s="371"/>
      <c r="G414" s="865">
        <v>9</v>
      </c>
      <c r="H414" s="859">
        <v>2022</v>
      </c>
      <c r="I414" s="866">
        <v>2023</v>
      </c>
      <c r="J414" s="866">
        <v>2023</v>
      </c>
      <c r="K414" s="621" t="s">
        <v>306</v>
      </c>
      <c r="L414" s="1081">
        <v>0</v>
      </c>
      <c r="M414" s="89">
        <v>164500</v>
      </c>
      <c r="N414" s="89">
        <v>0</v>
      </c>
      <c r="O414" s="1082">
        <v>164500</v>
      </c>
      <c r="P414" s="598">
        <v>164500</v>
      </c>
      <c r="Q414" s="776">
        <v>126075.55247052663</v>
      </c>
      <c r="R414" s="776">
        <v>1750</v>
      </c>
      <c r="S414" s="776">
        <v>1341.2292816013471</v>
      </c>
      <c r="T414" s="533">
        <v>1750</v>
      </c>
      <c r="U414" s="1083">
        <v>1750</v>
      </c>
      <c r="V414" s="831"/>
      <c r="W414" s="533"/>
      <c r="X414" s="8">
        <v>1750</v>
      </c>
      <c r="Y414" s="8"/>
      <c r="Z414" s="8">
        <v>0</v>
      </c>
      <c r="AA414" s="8">
        <v>0</v>
      </c>
      <c r="AB414" s="8">
        <v>0</v>
      </c>
      <c r="AC414" s="1130">
        <v>94</v>
      </c>
      <c r="AD414" s="1130">
        <v>125</v>
      </c>
      <c r="AE414" s="1130">
        <v>250</v>
      </c>
      <c r="AF414" s="89"/>
      <c r="AG414" s="1084">
        <v>164500</v>
      </c>
      <c r="AH414" s="8">
        <v>0</v>
      </c>
      <c r="AI414" s="8">
        <v>0</v>
      </c>
      <c r="AJ414" s="1081"/>
      <c r="AK414" s="1082">
        <v>164500</v>
      </c>
      <c r="AL414" s="89"/>
      <c r="AM414" s="1082">
        <v>164500</v>
      </c>
    </row>
    <row r="415" spans="1:39" s="144" customFormat="1">
      <c r="A415" s="994"/>
      <c r="B415" s="994"/>
      <c r="C415" s="236"/>
      <c r="D415" s="236"/>
      <c r="E415" s="236"/>
      <c r="F415" s="371"/>
      <c r="G415" s="865">
        <v>10</v>
      </c>
      <c r="H415" s="859">
        <v>2022</v>
      </c>
      <c r="I415" s="866">
        <v>2023</v>
      </c>
      <c r="J415" s="866">
        <v>2023</v>
      </c>
      <c r="K415" s="621" t="s">
        <v>306</v>
      </c>
      <c r="L415" s="1081">
        <v>0</v>
      </c>
      <c r="M415" s="89">
        <v>164500</v>
      </c>
      <c r="N415" s="89">
        <v>0</v>
      </c>
      <c r="O415" s="1082">
        <v>164500</v>
      </c>
      <c r="P415" s="598">
        <v>164500</v>
      </c>
      <c r="Q415" s="776">
        <v>126075.55247052663</v>
      </c>
      <c r="R415" s="776">
        <v>1750</v>
      </c>
      <c r="S415" s="776">
        <v>1341.2292816013471</v>
      </c>
      <c r="T415" s="533">
        <v>1750</v>
      </c>
      <c r="U415" s="1083">
        <v>1750</v>
      </c>
      <c r="V415" s="831"/>
      <c r="W415" s="533"/>
      <c r="X415" s="8">
        <v>1750</v>
      </c>
      <c r="Y415" s="8"/>
      <c r="Z415" s="8">
        <v>0</v>
      </c>
      <c r="AA415" s="8">
        <v>0</v>
      </c>
      <c r="AB415" s="8">
        <v>0</v>
      </c>
      <c r="AC415" s="1130">
        <v>94</v>
      </c>
      <c r="AD415" s="1130">
        <v>125</v>
      </c>
      <c r="AE415" s="1130">
        <v>250</v>
      </c>
      <c r="AF415" s="89"/>
      <c r="AG415" s="1084">
        <v>164500</v>
      </c>
      <c r="AH415" s="8">
        <v>0</v>
      </c>
      <c r="AI415" s="8">
        <v>0</v>
      </c>
      <c r="AJ415" s="1081"/>
      <c r="AK415" s="1082">
        <v>164500</v>
      </c>
      <c r="AL415" s="89"/>
      <c r="AM415" s="1082">
        <v>164500</v>
      </c>
    </row>
    <row r="416" spans="1:39" s="144" customFormat="1">
      <c r="A416" s="994"/>
      <c r="B416" s="994"/>
      <c r="C416" s="236"/>
      <c r="D416" s="236"/>
      <c r="E416" s="236"/>
      <c r="F416" s="371"/>
      <c r="G416" s="865">
        <v>11</v>
      </c>
      <c r="H416" s="859">
        <v>2022</v>
      </c>
      <c r="I416" s="866">
        <v>2023</v>
      </c>
      <c r="J416" s="866">
        <v>2023</v>
      </c>
      <c r="K416" s="621" t="s">
        <v>306</v>
      </c>
      <c r="L416" s="1081">
        <v>0</v>
      </c>
      <c r="M416" s="89">
        <v>164500</v>
      </c>
      <c r="N416" s="89">
        <v>0</v>
      </c>
      <c r="O416" s="1082">
        <v>164500</v>
      </c>
      <c r="P416" s="598">
        <v>164500</v>
      </c>
      <c r="Q416" s="776">
        <v>126075.55247052663</v>
      </c>
      <c r="R416" s="776">
        <v>1750</v>
      </c>
      <c r="S416" s="776">
        <v>1341.2292816013471</v>
      </c>
      <c r="T416" s="533">
        <v>1750</v>
      </c>
      <c r="U416" s="1083">
        <v>1750</v>
      </c>
      <c r="V416" s="831"/>
      <c r="W416" s="533"/>
      <c r="X416" s="8">
        <v>1750</v>
      </c>
      <c r="Y416" s="8"/>
      <c r="Z416" s="8">
        <v>0</v>
      </c>
      <c r="AA416" s="8">
        <v>0</v>
      </c>
      <c r="AB416" s="8">
        <v>0</v>
      </c>
      <c r="AC416" s="1130">
        <v>94</v>
      </c>
      <c r="AD416" s="1130">
        <v>125</v>
      </c>
      <c r="AE416" s="1130">
        <v>250</v>
      </c>
      <c r="AF416" s="89"/>
      <c r="AG416" s="1084">
        <v>164500</v>
      </c>
      <c r="AH416" s="8">
        <v>0</v>
      </c>
      <c r="AI416" s="8">
        <v>0</v>
      </c>
      <c r="AJ416" s="1081"/>
      <c r="AK416" s="1082">
        <v>164500</v>
      </c>
      <c r="AL416" s="89"/>
      <c r="AM416" s="1082">
        <v>164500</v>
      </c>
    </row>
    <row r="417" spans="1:39" s="144" customFormat="1">
      <c r="A417" s="994"/>
      <c r="B417" s="994"/>
      <c r="C417" s="236"/>
      <c r="D417" s="236"/>
      <c r="E417" s="236"/>
      <c r="F417" s="371"/>
      <c r="G417" s="865">
        <v>12</v>
      </c>
      <c r="H417" s="859">
        <v>2022</v>
      </c>
      <c r="I417" s="866">
        <v>2023</v>
      </c>
      <c r="J417" s="866">
        <v>2023</v>
      </c>
      <c r="K417" s="621" t="s">
        <v>306</v>
      </c>
      <c r="L417" s="1081">
        <v>0</v>
      </c>
      <c r="M417" s="89">
        <v>164500</v>
      </c>
      <c r="N417" s="89">
        <v>0</v>
      </c>
      <c r="O417" s="1082">
        <v>164500</v>
      </c>
      <c r="P417" s="598">
        <v>164500</v>
      </c>
      <c r="Q417" s="776">
        <v>126075.55247052663</v>
      </c>
      <c r="R417" s="776">
        <v>1750</v>
      </c>
      <c r="S417" s="776">
        <v>1341.2292816013471</v>
      </c>
      <c r="T417" s="533">
        <v>1750</v>
      </c>
      <c r="U417" s="1083">
        <v>1750</v>
      </c>
      <c r="V417" s="831"/>
      <c r="W417" s="533"/>
      <c r="X417" s="8">
        <v>1750</v>
      </c>
      <c r="Y417" s="8"/>
      <c r="Z417" s="8">
        <v>0</v>
      </c>
      <c r="AA417" s="8">
        <v>0</v>
      </c>
      <c r="AB417" s="8">
        <v>0</v>
      </c>
      <c r="AC417" s="1130">
        <v>94</v>
      </c>
      <c r="AD417" s="1130">
        <v>125</v>
      </c>
      <c r="AE417" s="1130">
        <v>250</v>
      </c>
      <c r="AF417" s="89"/>
      <c r="AG417" s="1084">
        <v>164500</v>
      </c>
      <c r="AH417" s="8">
        <v>0</v>
      </c>
      <c r="AI417" s="8">
        <v>0</v>
      </c>
      <c r="AJ417" s="1081"/>
      <c r="AK417" s="1082">
        <v>164500</v>
      </c>
      <c r="AL417" s="89"/>
      <c r="AM417" s="1082">
        <v>164500</v>
      </c>
    </row>
    <row r="418" spans="1:39" s="144" customFormat="1">
      <c r="A418" s="994"/>
      <c r="B418" s="994"/>
      <c r="C418" s="236"/>
      <c r="D418" s="236"/>
      <c r="E418" s="236"/>
      <c r="F418" s="371"/>
      <c r="G418" s="865">
        <v>1</v>
      </c>
      <c r="H418" s="859">
        <v>2023</v>
      </c>
      <c r="I418" s="866">
        <v>2023</v>
      </c>
      <c r="J418" s="866">
        <v>2023</v>
      </c>
      <c r="K418" s="621" t="s">
        <v>306</v>
      </c>
      <c r="L418" s="1081">
        <v>0</v>
      </c>
      <c r="M418" s="89">
        <v>164500</v>
      </c>
      <c r="N418" s="89">
        <v>0</v>
      </c>
      <c r="O418" s="1082">
        <v>164500</v>
      </c>
      <c r="P418" s="598">
        <v>164500</v>
      </c>
      <c r="Q418" s="776">
        <v>126075.55247052663</v>
      </c>
      <c r="R418" s="776">
        <v>1750</v>
      </c>
      <c r="S418" s="776">
        <v>1341.2292816013471</v>
      </c>
      <c r="T418" s="533">
        <v>1750</v>
      </c>
      <c r="U418" s="1083">
        <v>1750</v>
      </c>
      <c r="V418" s="831"/>
      <c r="W418" s="533"/>
      <c r="X418" s="8">
        <v>1750</v>
      </c>
      <c r="Y418" s="8"/>
      <c r="Z418" s="8">
        <v>0</v>
      </c>
      <c r="AA418" s="8">
        <v>0</v>
      </c>
      <c r="AB418" s="8">
        <v>0</v>
      </c>
      <c r="AC418" s="1130">
        <v>94</v>
      </c>
      <c r="AD418" s="1130">
        <v>125</v>
      </c>
      <c r="AE418" s="1130">
        <v>250</v>
      </c>
      <c r="AF418" s="89"/>
      <c r="AG418" s="1084">
        <v>164500</v>
      </c>
      <c r="AH418" s="8">
        <v>0</v>
      </c>
      <c r="AI418" s="8">
        <v>0</v>
      </c>
      <c r="AJ418" s="1081"/>
      <c r="AK418" s="1082">
        <v>164500</v>
      </c>
      <c r="AL418" s="89"/>
      <c r="AM418" s="1082">
        <v>164500</v>
      </c>
    </row>
    <row r="419" spans="1:39" s="144" customFormat="1">
      <c r="A419" s="994"/>
      <c r="B419" s="994"/>
      <c r="C419" s="236"/>
      <c r="D419" s="236"/>
      <c r="E419" s="236"/>
      <c r="F419" s="371"/>
      <c r="G419" s="865">
        <v>2</v>
      </c>
      <c r="H419" s="859">
        <v>2023</v>
      </c>
      <c r="I419" s="866">
        <v>2023</v>
      </c>
      <c r="J419" s="866">
        <v>2023</v>
      </c>
      <c r="K419" s="621" t="s">
        <v>306</v>
      </c>
      <c r="L419" s="1081">
        <v>0</v>
      </c>
      <c r="M419" s="89">
        <v>164500</v>
      </c>
      <c r="N419" s="89">
        <v>0</v>
      </c>
      <c r="O419" s="1082">
        <v>164500</v>
      </c>
      <c r="P419" s="598">
        <v>164500</v>
      </c>
      <c r="Q419" s="776">
        <v>126075.55247052663</v>
      </c>
      <c r="R419" s="776">
        <v>1750</v>
      </c>
      <c r="S419" s="776">
        <v>1341.2292816013471</v>
      </c>
      <c r="T419" s="533">
        <v>1750</v>
      </c>
      <c r="U419" s="1083">
        <v>1750</v>
      </c>
      <c r="V419" s="831"/>
      <c r="W419" s="533"/>
      <c r="X419" s="8">
        <v>1750</v>
      </c>
      <c r="Y419" s="8"/>
      <c r="Z419" s="8">
        <v>0</v>
      </c>
      <c r="AA419" s="8">
        <v>0</v>
      </c>
      <c r="AB419" s="8">
        <v>0</v>
      </c>
      <c r="AC419" s="1130">
        <v>94</v>
      </c>
      <c r="AD419" s="1130">
        <v>125</v>
      </c>
      <c r="AE419" s="1130">
        <v>250</v>
      </c>
      <c r="AF419" s="89"/>
      <c r="AG419" s="1084">
        <v>164500</v>
      </c>
      <c r="AH419" s="8">
        <v>0</v>
      </c>
      <c r="AI419" s="8">
        <v>0</v>
      </c>
      <c r="AJ419" s="1081"/>
      <c r="AK419" s="1082">
        <v>164500</v>
      </c>
      <c r="AL419" s="89"/>
      <c r="AM419" s="1082">
        <v>164500</v>
      </c>
    </row>
    <row r="420" spans="1:39" s="144" customFormat="1">
      <c r="A420" s="994"/>
      <c r="B420" s="994"/>
      <c r="C420" s="236"/>
      <c r="D420" s="236"/>
      <c r="E420" s="236"/>
      <c r="F420" s="371"/>
      <c r="G420" s="865">
        <v>3</v>
      </c>
      <c r="H420" s="859">
        <v>2023</v>
      </c>
      <c r="I420" s="866">
        <v>2023</v>
      </c>
      <c r="J420" s="866">
        <v>2023</v>
      </c>
      <c r="K420" s="621" t="s">
        <v>306</v>
      </c>
      <c r="L420" s="1081">
        <v>0</v>
      </c>
      <c r="M420" s="89">
        <v>164500</v>
      </c>
      <c r="N420" s="89">
        <v>0</v>
      </c>
      <c r="O420" s="1082">
        <v>164500</v>
      </c>
      <c r="P420" s="598">
        <v>164500</v>
      </c>
      <c r="Q420" s="776">
        <v>126075.55247052663</v>
      </c>
      <c r="R420" s="776">
        <v>1750</v>
      </c>
      <c r="S420" s="776">
        <v>1341.2292816013471</v>
      </c>
      <c r="T420" s="533">
        <v>1750</v>
      </c>
      <c r="U420" s="1083">
        <v>1750</v>
      </c>
      <c r="V420" s="831"/>
      <c r="W420" s="533"/>
      <c r="X420" s="8">
        <v>1750</v>
      </c>
      <c r="Y420" s="8"/>
      <c r="Z420" s="8">
        <v>0</v>
      </c>
      <c r="AA420" s="8">
        <v>0</v>
      </c>
      <c r="AB420" s="8">
        <v>0</v>
      </c>
      <c r="AC420" s="1130">
        <v>94</v>
      </c>
      <c r="AD420" s="1130">
        <v>125</v>
      </c>
      <c r="AE420" s="1130">
        <v>250</v>
      </c>
      <c r="AF420" s="89"/>
      <c r="AG420" s="1084">
        <v>164500</v>
      </c>
      <c r="AH420" s="8">
        <v>0</v>
      </c>
      <c r="AI420" s="8">
        <v>0</v>
      </c>
      <c r="AJ420" s="1081"/>
      <c r="AK420" s="1082">
        <v>164500</v>
      </c>
      <c r="AL420" s="89"/>
      <c r="AM420" s="1082">
        <v>164500</v>
      </c>
    </row>
    <row r="421" spans="1:39" s="144" customFormat="1">
      <c r="A421" s="994"/>
      <c r="B421" s="994"/>
      <c r="C421" s="236"/>
      <c r="D421" s="236"/>
      <c r="E421" s="236"/>
      <c r="F421" s="371"/>
      <c r="G421" s="865">
        <v>4</v>
      </c>
      <c r="H421" s="859">
        <v>2023</v>
      </c>
      <c r="I421" s="866">
        <v>2023</v>
      </c>
      <c r="J421" s="866">
        <v>2024</v>
      </c>
      <c r="K421" s="621" t="s">
        <v>306</v>
      </c>
      <c r="L421" s="1081">
        <v>0</v>
      </c>
      <c r="M421" s="89">
        <v>164500</v>
      </c>
      <c r="N421" s="89">
        <v>0</v>
      </c>
      <c r="O421" s="1082">
        <v>164500</v>
      </c>
      <c r="P421" s="598">
        <v>164500</v>
      </c>
      <c r="Q421" s="776">
        <v>122403.44900051129</v>
      </c>
      <c r="R421" s="776">
        <v>1750</v>
      </c>
      <c r="S421" s="776">
        <v>1302.1643510692691</v>
      </c>
      <c r="T421" s="533">
        <v>1750</v>
      </c>
      <c r="U421" s="1083">
        <v>1750</v>
      </c>
      <c r="V421" s="831"/>
      <c r="W421" s="533"/>
      <c r="X421" s="8">
        <v>1750</v>
      </c>
      <c r="Y421" s="8"/>
      <c r="Z421" s="8">
        <v>0</v>
      </c>
      <c r="AA421" s="8">
        <v>0</v>
      </c>
      <c r="AB421" s="8">
        <v>0</v>
      </c>
      <c r="AC421" s="1130">
        <v>94</v>
      </c>
      <c r="AD421" s="1130">
        <v>125</v>
      </c>
      <c r="AE421" s="1130">
        <v>250</v>
      </c>
      <c r="AF421" s="89"/>
      <c r="AG421" s="1084">
        <v>164500</v>
      </c>
      <c r="AH421" s="8">
        <v>0</v>
      </c>
      <c r="AI421" s="8">
        <v>0</v>
      </c>
      <c r="AJ421" s="1081"/>
      <c r="AK421" s="1082">
        <v>164500</v>
      </c>
      <c r="AL421" s="89"/>
      <c r="AM421" s="1082">
        <v>164500</v>
      </c>
    </row>
    <row r="422" spans="1:39" s="144" customFormat="1">
      <c r="A422" s="994"/>
      <c r="B422" s="994"/>
      <c r="C422" s="236"/>
      <c r="D422" s="236"/>
      <c r="E422" s="236"/>
      <c r="F422" s="371"/>
      <c r="G422" s="865">
        <v>5</v>
      </c>
      <c r="H422" s="859">
        <v>2023</v>
      </c>
      <c r="I422" s="866">
        <v>2023</v>
      </c>
      <c r="J422" s="866">
        <v>2024</v>
      </c>
      <c r="K422" s="621" t="s">
        <v>306</v>
      </c>
      <c r="L422" s="1081">
        <v>0</v>
      </c>
      <c r="M422" s="89">
        <v>164500</v>
      </c>
      <c r="N422" s="89">
        <v>0</v>
      </c>
      <c r="O422" s="1082">
        <v>164500</v>
      </c>
      <c r="P422" s="598">
        <v>164500</v>
      </c>
      <c r="Q422" s="776">
        <v>122403.44900051129</v>
      </c>
      <c r="R422" s="776">
        <v>1750</v>
      </c>
      <c r="S422" s="776">
        <v>1302.1643510692691</v>
      </c>
      <c r="T422" s="533">
        <v>1750</v>
      </c>
      <c r="U422" s="1083">
        <v>1750</v>
      </c>
      <c r="V422" s="831"/>
      <c r="W422" s="533"/>
      <c r="X422" s="8">
        <v>1750</v>
      </c>
      <c r="Y422" s="8"/>
      <c r="Z422" s="8">
        <v>0</v>
      </c>
      <c r="AA422" s="8">
        <v>0</v>
      </c>
      <c r="AB422" s="8">
        <v>0</v>
      </c>
      <c r="AC422" s="1130">
        <v>94</v>
      </c>
      <c r="AD422" s="1130">
        <v>125</v>
      </c>
      <c r="AE422" s="1130">
        <v>250</v>
      </c>
      <c r="AF422" s="89"/>
      <c r="AG422" s="1084">
        <v>164500</v>
      </c>
      <c r="AH422" s="8">
        <v>0</v>
      </c>
      <c r="AI422" s="8">
        <v>0</v>
      </c>
      <c r="AJ422" s="1081"/>
      <c r="AK422" s="1082">
        <v>164500</v>
      </c>
      <c r="AL422" s="89"/>
      <c r="AM422" s="1082">
        <v>164500</v>
      </c>
    </row>
    <row r="423" spans="1:39" s="144" customFormat="1">
      <c r="A423" s="994"/>
      <c r="B423" s="994"/>
      <c r="C423" s="236"/>
      <c r="D423" s="236"/>
      <c r="E423" s="236"/>
      <c r="F423" s="371"/>
      <c r="G423" s="865">
        <v>6</v>
      </c>
      <c r="H423" s="859">
        <v>2023</v>
      </c>
      <c r="I423" s="866">
        <v>2023</v>
      </c>
      <c r="J423" s="866">
        <v>2024</v>
      </c>
      <c r="K423" s="621" t="s">
        <v>306</v>
      </c>
      <c r="L423" s="1081">
        <v>0</v>
      </c>
      <c r="M423" s="89">
        <v>164500</v>
      </c>
      <c r="N423" s="89">
        <v>0</v>
      </c>
      <c r="O423" s="1082">
        <v>164500</v>
      </c>
      <c r="P423" s="598">
        <v>164500</v>
      </c>
      <c r="Q423" s="776">
        <v>122403.44900051129</v>
      </c>
      <c r="R423" s="776">
        <v>1750</v>
      </c>
      <c r="S423" s="776">
        <v>1302.1643510692691</v>
      </c>
      <c r="T423" s="533">
        <v>1750</v>
      </c>
      <c r="U423" s="1083">
        <v>1750</v>
      </c>
      <c r="V423" s="831"/>
      <c r="W423" s="533"/>
      <c r="X423" s="8">
        <v>1750</v>
      </c>
      <c r="Y423" s="8"/>
      <c r="Z423" s="8">
        <v>0</v>
      </c>
      <c r="AA423" s="8">
        <v>0</v>
      </c>
      <c r="AB423" s="8">
        <v>0</v>
      </c>
      <c r="AC423" s="1130">
        <v>94</v>
      </c>
      <c r="AD423" s="1130">
        <v>125</v>
      </c>
      <c r="AE423" s="1130">
        <v>250</v>
      </c>
      <c r="AF423" s="89"/>
      <c r="AG423" s="1084">
        <v>164500</v>
      </c>
      <c r="AH423" s="8">
        <v>0</v>
      </c>
      <c r="AI423" s="8">
        <v>0</v>
      </c>
      <c r="AJ423" s="1081"/>
      <c r="AK423" s="1082">
        <v>164500</v>
      </c>
      <c r="AL423" s="89"/>
      <c r="AM423" s="1082">
        <v>164500</v>
      </c>
    </row>
    <row r="424" spans="1:39" s="144" customFormat="1">
      <c r="A424" s="994"/>
      <c r="B424" s="994"/>
      <c r="C424" s="236"/>
      <c r="D424" s="236"/>
      <c r="E424" s="236"/>
      <c r="F424" s="371"/>
      <c r="G424" s="865">
        <v>7</v>
      </c>
      <c r="H424" s="859">
        <v>2023</v>
      </c>
      <c r="I424" s="866">
        <v>2024</v>
      </c>
      <c r="J424" s="866">
        <v>2024</v>
      </c>
      <c r="K424" s="621" t="s">
        <v>306</v>
      </c>
      <c r="L424" s="1081">
        <v>0</v>
      </c>
      <c r="M424" s="89">
        <v>164500</v>
      </c>
      <c r="N424" s="89">
        <v>0</v>
      </c>
      <c r="O424" s="1082">
        <v>164500</v>
      </c>
      <c r="P424" s="598">
        <v>164500</v>
      </c>
      <c r="Q424" s="776">
        <v>122403.44900051129</v>
      </c>
      <c r="R424" s="776">
        <v>1750</v>
      </c>
      <c r="S424" s="776">
        <v>1302.1643510692691</v>
      </c>
      <c r="T424" s="533">
        <v>1750</v>
      </c>
      <c r="U424" s="1083">
        <v>1750</v>
      </c>
      <c r="V424" s="831"/>
      <c r="W424" s="533"/>
      <c r="X424" s="8">
        <v>1750</v>
      </c>
      <c r="Y424" s="8"/>
      <c r="Z424" s="8">
        <v>0</v>
      </c>
      <c r="AA424" s="8">
        <v>0</v>
      </c>
      <c r="AB424" s="8">
        <v>0</v>
      </c>
      <c r="AC424" s="1130">
        <v>94</v>
      </c>
      <c r="AD424" s="1130">
        <v>125</v>
      </c>
      <c r="AE424" s="1130">
        <v>250</v>
      </c>
      <c r="AF424" s="89"/>
      <c r="AG424" s="1084">
        <v>164500</v>
      </c>
      <c r="AH424" s="8">
        <v>0</v>
      </c>
      <c r="AI424" s="8">
        <v>0</v>
      </c>
      <c r="AJ424" s="1081"/>
      <c r="AK424" s="1082">
        <v>164500</v>
      </c>
      <c r="AL424" s="89"/>
      <c r="AM424" s="1082">
        <v>164500</v>
      </c>
    </row>
    <row r="425" spans="1:39" s="144" customFormat="1">
      <c r="A425" s="994"/>
      <c r="B425" s="994"/>
      <c r="C425" s="236"/>
      <c r="D425" s="236"/>
      <c r="E425" s="236"/>
      <c r="F425" s="371"/>
      <c r="G425" s="865">
        <v>8</v>
      </c>
      <c r="H425" s="859">
        <v>2023</v>
      </c>
      <c r="I425" s="866">
        <v>2024</v>
      </c>
      <c r="J425" s="866">
        <v>2024</v>
      </c>
      <c r="K425" s="621" t="s">
        <v>306</v>
      </c>
      <c r="L425" s="1081">
        <v>0</v>
      </c>
      <c r="M425" s="89">
        <v>164500</v>
      </c>
      <c r="N425" s="89">
        <v>0</v>
      </c>
      <c r="O425" s="1082">
        <v>164500</v>
      </c>
      <c r="P425" s="598">
        <v>164500</v>
      </c>
      <c r="Q425" s="776">
        <v>122403.44900051129</v>
      </c>
      <c r="R425" s="776">
        <v>1750</v>
      </c>
      <c r="S425" s="776">
        <v>1302.1643510692691</v>
      </c>
      <c r="T425" s="533">
        <v>1750</v>
      </c>
      <c r="U425" s="1083">
        <v>1750</v>
      </c>
      <c r="V425" s="831"/>
      <c r="W425" s="533"/>
      <c r="X425" s="8">
        <v>1750</v>
      </c>
      <c r="Y425" s="8"/>
      <c r="Z425" s="8">
        <v>0</v>
      </c>
      <c r="AA425" s="8">
        <v>0</v>
      </c>
      <c r="AB425" s="8">
        <v>0</v>
      </c>
      <c r="AC425" s="1130">
        <v>94</v>
      </c>
      <c r="AD425" s="1130">
        <v>125</v>
      </c>
      <c r="AE425" s="1130">
        <v>250</v>
      </c>
      <c r="AF425" s="89"/>
      <c r="AG425" s="1084">
        <v>164500</v>
      </c>
      <c r="AH425" s="8">
        <v>0</v>
      </c>
      <c r="AI425" s="8">
        <v>0</v>
      </c>
      <c r="AJ425" s="1081"/>
      <c r="AK425" s="1082">
        <v>164500</v>
      </c>
      <c r="AL425" s="89"/>
      <c r="AM425" s="1082">
        <v>164500</v>
      </c>
    </row>
    <row r="426" spans="1:39" s="144" customFormat="1">
      <c r="A426" s="994"/>
      <c r="B426" s="994"/>
      <c r="C426" s="236"/>
      <c r="D426" s="236"/>
      <c r="E426" s="236"/>
      <c r="F426" s="371"/>
      <c r="G426" s="865">
        <v>9</v>
      </c>
      <c r="H426" s="859">
        <v>2023</v>
      </c>
      <c r="I426" s="866">
        <v>2024</v>
      </c>
      <c r="J426" s="866">
        <v>2024</v>
      </c>
      <c r="K426" s="621" t="s">
        <v>306</v>
      </c>
      <c r="L426" s="1081">
        <v>0</v>
      </c>
      <c r="M426" s="89">
        <v>164500</v>
      </c>
      <c r="N426" s="89">
        <v>0</v>
      </c>
      <c r="O426" s="1082">
        <v>164500</v>
      </c>
      <c r="P426" s="598">
        <v>164500</v>
      </c>
      <c r="Q426" s="776">
        <v>122403.44900051129</v>
      </c>
      <c r="R426" s="776">
        <v>1750</v>
      </c>
      <c r="S426" s="776">
        <v>1302.1643510692691</v>
      </c>
      <c r="T426" s="533">
        <v>1750</v>
      </c>
      <c r="U426" s="1083">
        <v>1750</v>
      </c>
      <c r="V426" s="831"/>
      <c r="W426" s="533"/>
      <c r="X426" s="8">
        <v>1750</v>
      </c>
      <c r="Y426" s="8"/>
      <c r="Z426" s="8">
        <v>0</v>
      </c>
      <c r="AA426" s="8">
        <v>0</v>
      </c>
      <c r="AB426" s="8">
        <v>0</v>
      </c>
      <c r="AC426" s="1130">
        <v>94</v>
      </c>
      <c r="AD426" s="1130">
        <v>125</v>
      </c>
      <c r="AE426" s="1130">
        <v>250</v>
      </c>
      <c r="AF426" s="89"/>
      <c r="AG426" s="1084">
        <v>164500</v>
      </c>
      <c r="AH426" s="8">
        <v>0</v>
      </c>
      <c r="AI426" s="8">
        <v>0</v>
      </c>
      <c r="AJ426" s="1081"/>
      <c r="AK426" s="1082">
        <v>164500</v>
      </c>
      <c r="AL426" s="89"/>
      <c r="AM426" s="1082">
        <v>164500</v>
      </c>
    </row>
    <row r="427" spans="1:39" s="144" customFormat="1">
      <c r="A427" s="994"/>
      <c r="B427" s="994"/>
      <c r="C427" s="236"/>
      <c r="D427" s="236"/>
      <c r="E427" s="236"/>
      <c r="F427" s="371"/>
      <c r="G427" s="865">
        <v>10</v>
      </c>
      <c r="H427" s="859">
        <v>2023</v>
      </c>
      <c r="I427" s="866">
        <v>2024</v>
      </c>
      <c r="J427" s="866">
        <v>2024</v>
      </c>
      <c r="K427" s="621" t="s">
        <v>306</v>
      </c>
      <c r="L427" s="1081">
        <v>0</v>
      </c>
      <c r="M427" s="89">
        <v>164500</v>
      </c>
      <c r="N427" s="89">
        <v>0</v>
      </c>
      <c r="O427" s="1082">
        <v>164500</v>
      </c>
      <c r="P427" s="598">
        <v>164500</v>
      </c>
      <c r="Q427" s="776">
        <v>122403.44900051129</v>
      </c>
      <c r="R427" s="776">
        <v>1750</v>
      </c>
      <c r="S427" s="776">
        <v>1302.1643510692691</v>
      </c>
      <c r="T427" s="533">
        <v>1750</v>
      </c>
      <c r="U427" s="1083">
        <v>1750</v>
      </c>
      <c r="V427" s="831"/>
      <c r="W427" s="533"/>
      <c r="X427" s="8">
        <v>1750</v>
      </c>
      <c r="Y427" s="8"/>
      <c r="Z427" s="8">
        <v>0</v>
      </c>
      <c r="AA427" s="8">
        <v>0</v>
      </c>
      <c r="AB427" s="8">
        <v>0</v>
      </c>
      <c r="AC427" s="1130">
        <v>94</v>
      </c>
      <c r="AD427" s="1130">
        <v>125</v>
      </c>
      <c r="AE427" s="1130">
        <v>250</v>
      </c>
      <c r="AF427" s="89"/>
      <c r="AG427" s="1084">
        <v>164500</v>
      </c>
      <c r="AH427" s="8">
        <v>0</v>
      </c>
      <c r="AI427" s="8">
        <v>0</v>
      </c>
      <c r="AJ427" s="1081"/>
      <c r="AK427" s="1082">
        <v>164500</v>
      </c>
      <c r="AL427" s="89"/>
      <c r="AM427" s="1082">
        <v>164500</v>
      </c>
    </row>
    <row r="428" spans="1:39" s="144" customFormat="1">
      <c r="A428" s="994"/>
      <c r="B428" s="994"/>
      <c r="C428" s="236"/>
      <c r="D428" s="236"/>
      <c r="E428" s="236"/>
      <c r="F428" s="371"/>
      <c r="G428" s="865">
        <v>11</v>
      </c>
      <c r="H428" s="859">
        <v>2023</v>
      </c>
      <c r="I428" s="866">
        <v>2024</v>
      </c>
      <c r="J428" s="866">
        <v>2024</v>
      </c>
      <c r="K428" s="621" t="s">
        <v>306</v>
      </c>
      <c r="L428" s="1081">
        <v>0</v>
      </c>
      <c r="M428" s="89">
        <v>164500</v>
      </c>
      <c r="N428" s="89">
        <v>0</v>
      </c>
      <c r="O428" s="1082">
        <v>164500</v>
      </c>
      <c r="P428" s="598">
        <v>164500</v>
      </c>
      <c r="Q428" s="776">
        <v>122403.44900051129</v>
      </c>
      <c r="R428" s="776">
        <v>1750</v>
      </c>
      <c r="S428" s="776">
        <v>1302.1643510692691</v>
      </c>
      <c r="T428" s="533">
        <v>1750</v>
      </c>
      <c r="U428" s="1083">
        <v>1750</v>
      </c>
      <c r="V428" s="831"/>
      <c r="W428" s="533"/>
      <c r="X428" s="8">
        <v>1750</v>
      </c>
      <c r="Y428" s="8"/>
      <c r="Z428" s="8">
        <v>0</v>
      </c>
      <c r="AA428" s="8">
        <v>0</v>
      </c>
      <c r="AB428" s="8">
        <v>0</v>
      </c>
      <c r="AC428" s="1130">
        <v>94</v>
      </c>
      <c r="AD428" s="1130">
        <v>125</v>
      </c>
      <c r="AE428" s="1130">
        <v>250</v>
      </c>
      <c r="AF428" s="89"/>
      <c r="AG428" s="1084">
        <v>164500</v>
      </c>
      <c r="AH428" s="8">
        <v>0</v>
      </c>
      <c r="AI428" s="8">
        <v>0</v>
      </c>
      <c r="AJ428" s="1081"/>
      <c r="AK428" s="1082">
        <v>164500</v>
      </c>
      <c r="AL428" s="89"/>
      <c r="AM428" s="1082">
        <v>164500</v>
      </c>
    </row>
    <row r="429" spans="1:39" s="144" customFormat="1">
      <c r="A429" s="994"/>
      <c r="B429" s="994"/>
      <c r="C429" s="236"/>
      <c r="D429" s="236"/>
      <c r="E429" s="236"/>
      <c r="F429" s="371"/>
      <c r="G429" s="865">
        <v>12</v>
      </c>
      <c r="H429" s="859">
        <v>2023</v>
      </c>
      <c r="I429" s="866">
        <v>2024</v>
      </c>
      <c r="J429" s="866">
        <v>2024</v>
      </c>
      <c r="K429" s="621" t="s">
        <v>306</v>
      </c>
      <c r="L429" s="1081">
        <v>0</v>
      </c>
      <c r="M429" s="89">
        <v>164500</v>
      </c>
      <c r="N429" s="89">
        <v>0</v>
      </c>
      <c r="O429" s="1082">
        <v>164500</v>
      </c>
      <c r="P429" s="598">
        <v>164500</v>
      </c>
      <c r="Q429" s="776">
        <v>122403.44900051129</v>
      </c>
      <c r="R429" s="776">
        <v>1750</v>
      </c>
      <c r="S429" s="776">
        <v>1302.1643510692691</v>
      </c>
      <c r="T429" s="533">
        <v>1750</v>
      </c>
      <c r="U429" s="1083">
        <v>1750</v>
      </c>
      <c r="V429" s="831"/>
      <c r="W429" s="533"/>
      <c r="X429" s="8">
        <v>1750</v>
      </c>
      <c r="Y429" s="8"/>
      <c r="Z429" s="8">
        <v>0</v>
      </c>
      <c r="AA429" s="8">
        <v>0</v>
      </c>
      <c r="AB429" s="8">
        <v>0</v>
      </c>
      <c r="AC429" s="1130">
        <v>94</v>
      </c>
      <c r="AD429" s="1130">
        <v>125</v>
      </c>
      <c r="AE429" s="1130">
        <v>250</v>
      </c>
      <c r="AF429" s="89"/>
      <c r="AG429" s="1084">
        <v>164500</v>
      </c>
      <c r="AH429" s="8">
        <v>0</v>
      </c>
      <c r="AI429" s="8">
        <v>0</v>
      </c>
      <c r="AJ429" s="1081"/>
      <c r="AK429" s="1082">
        <v>164500</v>
      </c>
      <c r="AL429" s="89"/>
      <c r="AM429" s="1082">
        <v>164500</v>
      </c>
    </row>
    <row r="430" spans="1:39" s="144" customFormat="1">
      <c r="A430" s="994"/>
      <c r="B430" s="994"/>
      <c r="C430" s="236"/>
      <c r="D430" s="236"/>
      <c r="E430" s="236"/>
      <c r="F430" s="371"/>
      <c r="G430" s="865">
        <v>1</v>
      </c>
      <c r="H430" s="859">
        <v>2024</v>
      </c>
      <c r="I430" s="866">
        <v>2024</v>
      </c>
      <c r="J430" s="866">
        <v>2024</v>
      </c>
      <c r="K430" s="621" t="s">
        <v>306</v>
      </c>
      <c r="L430" s="1081">
        <v>0</v>
      </c>
      <c r="M430" s="89">
        <v>164500</v>
      </c>
      <c r="N430" s="89">
        <v>0</v>
      </c>
      <c r="O430" s="1082">
        <v>164500</v>
      </c>
      <c r="P430" s="598">
        <v>164500</v>
      </c>
      <c r="Q430" s="776">
        <v>122403.44900051129</v>
      </c>
      <c r="R430" s="776">
        <v>1750</v>
      </c>
      <c r="S430" s="776">
        <v>1302.1643510692691</v>
      </c>
      <c r="T430" s="533">
        <v>1750</v>
      </c>
      <c r="U430" s="1083">
        <v>1750</v>
      </c>
      <c r="V430" s="831"/>
      <c r="W430" s="533"/>
      <c r="X430" s="8">
        <v>1750</v>
      </c>
      <c r="Y430" s="8"/>
      <c r="Z430" s="8">
        <v>0</v>
      </c>
      <c r="AA430" s="8">
        <v>0</v>
      </c>
      <c r="AB430" s="8">
        <v>0</v>
      </c>
      <c r="AC430" s="1130">
        <v>94</v>
      </c>
      <c r="AD430" s="1130">
        <v>125</v>
      </c>
      <c r="AE430" s="1130">
        <v>250</v>
      </c>
      <c r="AF430" s="89"/>
      <c r="AG430" s="1084">
        <v>164500</v>
      </c>
      <c r="AH430" s="8">
        <v>0</v>
      </c>
      <c r="AI430" s="8">
        <v>0</v>
      </c>
      <c r="AJ430" s="1081"/>
      <c r="AK430" s="1082">
        <v>164500</v>
      </c>
      <c r="AL430" s="89"/>
      <c r="AM430" s="1082">
        <v>164500</v>
      </c>
    </row>
    <row r="431" spans="1:39" s="144" customFormat="1">
      <c r="A431" s="994"/>
      <c r="B431" s="994"/>
      <c r="C431" s="236"/>
      <c r="D431" s="236"/>
      <c r="E431" s="236"/>
      <c r="F431" s="371"/>
      <c r="G431" s="865">
        <v>2</v>
      </c>
      <c r="H431" s="859">
        <v>2024</v>
      </c>
      <c r="I431" s="866">
        <v>2024</v>
      </c>
      <c r="J431" s="866">
        <v>2024</v>
      </c>
      <c r="K431" s="621" t="s">
        <v>306</v>
      </c>
      <c r="L431" s="1081">
        <v>0</v>
      </c>
      <c r="M431" s="89">
        <v>164500</v>
      </c>
      <c r="N431" s="89">
        <v>0</v>
      </c>
      <c r="O431" s="1082">
        <v>164500</v>
      </c>
      <c r="P431" s="598">
        <v>164500</v>
      </c>
      <c r="Q431" s="776">
        <v>122403.44900051129</v>
      </c>
      <c r="R431" s="776">
        <v>1750</v>
      </c>
      <c r="S431" s="776">
        <v>1302.1643510692691</v>
      </c>
      <c r="T431" s="533">
        <v>1750</v>
      </c>
      <c r="U431" s="1083">
        <v>1750</v>
      </c>
      <c r="V431" s="831"/>
      <c r="W431" s="533"/>
      <c r="X431" s="8">
        <v>1750</v>
      </c>
      <c r="Y431" s="8"/>
      <c r="Z431" s="8">
        <v>0</v>
      </c>
      <c r="AA431" s="8">
        <v>0</v>
      </c>
      <c r="AB431" s="8">
        <v>0</v>
      </c>
      <c r="AC431" s="1130">
        <v>94</v>
      </c>
      <c r="AD431" s="1130">
        <v>125</v>
      </c>
      <c r="AE431" s="1130">
        <v>250</v>
      </c>
      <c r="AF431" s="89"/>
      <c r="AG431" s="1084">
        <v>164500</v>
      </c>
      <c r="AH431" s="8">
        <v>0</v>
      </c>
      <c r="AI431" s="8">
        <v>0</v>
      </c>
      <c r="AJ431" s="1081"/>
      <c r="AK431" s="1082">
        <v>164500</v>
      </c>
      <c r="AL431" s="89"/>
      <c r="AM431" s="1082">
        <v>164500</v>
      </c>
    </row>
    <row r="432" spans="1:39" s="144" customFormat="1">
      <c r="A432" s="994"/>
      <c r="B432" s="994"/>
      <c r="C432" s="236"/>
      <c r="D432" s="236"/>
      <c r="E432" s="236"/>
      <c r="F432" s="371"/>
      <c r="G432" s="865">
        <v>3</v>
      </c>
      <c r="H432" s="859">
        <v>2024</v>
      </c>
      <c r="I432" s="866">
        <v>2024</v>
      </c>
      <c r="J432" s="866">
        <v>2024</v>
      </c>
      <c r="K432" s="621" t="s">
        <v>306</v>
      </c>
      <c r="L432" s="1081">
        <v>0</v>
      </c>
      <c r="M432" s="89">
        <v>164500</v>
      </c>
      <c r="N432" s="89">
        <v>0</v>
      </c>
      <c r="O432" s="1082">
        <v>164500</v>
      </c>
      <c r="P432" s="598">
        <v>164500</v>
      </c>
      <c r="Q432" s="776">
        <v>122403.44900051129</v>
      </c>
      <c r="R432" s="776">
        <v>1750</v>
      </c>
      <c r="S432" s="776">
        <v>1302.1643510692691</v>
      </c>
      <c r="T432" s="533">
        <v>1750</v>
      </c>
      <c r="U432" s="1083">
        <v>1750</v>
      </c>
      <c r="V432" s="831"/>
      <c r="W432" s="533"/>
      <c r="X432" s="8">
        <v>1750</v>
      </c>
      <c r="Y432" s="8"/>
      <c r="Z432" s="8">
        <v>0</v>
      </c>
      <c r="AA432" s="8">
        <v>0</v>
      </c>
      <c r="AB432" s="8">
        <v>0</v>
      </c>
      <c r="AC432" s="1130">
        <v>94</v>
      </c>
      <c r="AD432" s="1130">
        <v>125</v>
      </c>
      <c r="AE432" s="1130">
        <v>250</v>
      </c>
      <c r="AF432" s="89"/>
      <c r="AG432" s="1084">
        <v>164500</v>
      </c>
      <c r="AH432" s="8">
        <v>0</v>
      </c>
      <c r="AI432" s="8">
        <v>0</v>
      </c>
      <c r="AJ432" s="1081"/>
      <c r="AK432" s="1082">
        <v>164500</v>
      </c>
      <c r="AL432" s="89"/>
      <c r="AM432" s="1082">
        <v>164500</v>
      </c>
    </row>
    <row r="433" spans="1:39" s="144" customFormat="1">
      <c r="A433" s="994"/>
      <c r="B433" s="994"/>
      <c r="C433" s="236"/>
      <c r="D433" s="236"/>
      <c r="E433" s="236"/>
      <c r="F433" s="371"/>
      <c r="G433" s="865">
        <v>4</v>
      </c>
      <c r="H433" s="859">
        <v>2024</v>
      </c>
      <c r="I433" s="866">
        <v>2024</v>
      </c>
      <c r="J433" s="866">
        <v>2025</v>
      </c>
      <c r="K433" s="621" t="s">
        <v>306</v>
      </c>
      <c r="L433" s="1081">
        <v>0</v>
      </c>
      <c r="M433" s="89">
        <v>164500</v>
      </c>
      <c r="N433" s="89">
        <v>0</v>
      </c>
      <c r="O433" s="1082">
        <v>164500</v>
      </c>
      <c r="P433" s="598">
        <v>164500</v>
      </c>
      <c r="Q433" s="776">
        <v>118838.3000004964</v>
      </c>
      <c r="R433" s="776">
        <v>1750</v>
      </c>
      <c r="S433" s="776">
        <v>1264.2372340478341</v>
      </c>
      <c r="T433" s="533">
        <v>1750.0000000000002</v>
      </c>
      <c r="U433" s="1083">
        <v>1750</v>
      </c>
      <c r="V433" s="831"/>
      <c r="W433" s="533"/>
      <c r="X433" s="8">
        <v>1750</v>
      </c>
      <c r="Y433" s="8"/>
      <c r="Z433" s="8">
        <v>0</v>
      </c>
      <c r="AA433" s="8">
        <v>0</v>
      </c>
      <c r="AB433" s="8">
        <v>0</v>
      </c>
      <c r="AC433" s="1130">
        <v>94</v>
      </c>
      <c r="AD433" s="1130">
        <v>125</v>
      </c>
      <c r="AE433" s="1130">
        <v>250</v>
      </c>
      <c r="AF433" s="89"/>
      <c r="AG433" s="1084">
        <v>164500</v>
      </c>
      <c r="AH433" s="8">
        <v>0</v>
      </c>
      <c r="AI433" s="8">
        <v>0</v>
      </c>
      <c r="AJ433" s="1081"/>
      <c r="AK433" s="1082">
        <v>164500</v>
      </c>
      <c r="AL433" s="89"/>
      <c r="AM433" s="1082">
        <v>164500</v>
      </c>
    </row>
    <row r="434" spans="1:39" s="144" customFormat="1">
      <c r="A434" s="994"/>
      <c r="B434" s="994"/>
      <c r="C434" s="236"/>
      <c r="D434" s="236"/>
      <c r="E434" s="236"/>
      <c r="F434" s="371"/>
      <c r="G434" s="865">
        <v>5</v>
      </c>
      <c r="H434" s="859">
        <v>2024</v>
      </c>
      <c r="I434" s="866">
        <v>2024</v>
      </c>
      <c r="J434" s="866">
        <v>2025</v>
      </c>
      <c r="K434" s="621" t="s">
        <v>306</v>
      </c>
      <c r="L434" s="1081">
        <v>0</v>
      </c>
      <c r="M434" s="89">
        <v>164500</v>
      </c>
      <c r="N434" s="89">
        <v>0</v>
      </c>
      <c r="O434" s="1082">
        <v>164500</v>
      </c>
      <c r="P434" s="598">
        <v>164500</v>
      </c>
      <c r="Q434" s="776">
        <v>118838.3000004964</v>
      </c>
      <c r="R434" s="776">
        <v>1750</v>
      </c>
      <c r="S434" s="776">
        <v>1264.2372340478341</v>
      </c>
      <c r="T434" s="533">
        <v>1750.0000000000002</v>
      </c>
      <c r="U434" s="1083">
        <v>1750</v>
      </c>
      <c r="V434" s="831"/>
      <c r="W434" s="533"/>
      <c r="X434" s="8">
        <v>1750</v>
      </c>
      <c r="Y434" s="8"/>
      <c r="Z434" s="8">
        <v>0</v>
      </c>
      <c r="AA434" s="8">
        <v>0</v>
      </c>
      <c r="AB434" s="8">
        <v>0</v>
      </c>
      <c r="AC434" s="1130">
        <v>94</v>
      </c>
      <c r="AD434" s="1130">
        <v>125</v>
      </c>
      <c r="AE434" s="1130">
        <v>250</v>
      </c>
      <c r="AF434" s="89"/>
      <c r="AG434" s="1084">
        <v>164500</v>
      </c>
      <c r="AH434" s="8">
        <v>0</v>
      </c>
      <c r="AI434" s="8">
        <v>0</v>
      </c>
      <c r="AJ434" s="1081"/>
      <c r="AK434" s="1082">
        <v>164500</v>
      </c>
      <c r="AL434" s="89"/>
      <c r="AM434" s="1082">
        <v>164500</v>
      </c>
    </row>
    <row r="435" spans="1:39" s="144" customFormat="1">
      <c r="A435" s="994"/>
      <c r="B435" s="994"/>
      <c r="C435" s="236"/>
      <c r="D435" s="236"/>
      <c r="E435" s="236"/>
      <c r="F435" s="371"/>
      <c r="G435" s="865">
        <v>6</v>
      </c>
      <c r="H435" s="859">
        <v>2024</v>
      </c>
      <c r="I435" s="866">
        <v>2024</v>
      </c>
      <c r="J435" s="866">
        <v>2025</v>
      </c>
      <c r="K435" s="621" t="s">
        <v>306</v>
      </c>
      <c r="L435" s="1081">
        <v>0</v>
      </c>
      <c r="M435" s="89">
        <v>164500</v>
      </c>
      <c r="N435" s="89">
        <v>0</v>
      </c>
      <c r="O435" s="1082">
        <v>164500</v>
      </c>
      <c r="P435" s="598">
        <v>164500</v>
      </c>
      <c r="Q435" s="776">
        <v>118838.3000004964</v>
      </c>
      <c r="R435" s="776">
        <v>1750</v>
      </c>
      <c r="S435" s="776">
        <v>1264.2372340478341</v>
      </c>
      <c r="T435" s="533">
        <v>1750.0000000000002</v>
      </c>
      <c r="U435" s="1083">
        <v>1750</v>
      </c>
      <c r="V435" s="831"/>
      <c r="W435" s="533"/>
      <c r="X435" s="8">
        <v>1750</v>
      </c>
      <c r="Y435" s="8"/>
      <c r="Z435" s="8">
        <v>0</v>
      </c>
      <c r="AA435" s="8">
        <v>0</v>
      </c>
      <c r="AB435" s="8">
        <v>0</v>
      </c>
      <c r="AC435" s="1130">
        <v>94</v>
      </c>
      <c r="AD435" s="1130">
        <v>125</v>
      </c>
      <c r="AE435" s="1130">
        <v>250</v>
      </c>
      <c r="AF435" s="89"/>
      <c r="AG435" s="1084">
        <v>164500</v>
      </c>
      <c r="AH435" s="8">
        <v>0</v>
      </c>
      <c r="AI435" s="8">
        <v>0</v>
      </c>
      <c r="AJ435" s="1081"/>
      <c r="AK435" s="1082">
        <v>164500</v>
      </c>
      <c r="AL435" s="89"/>
      <c r="AM435" s="1082">
        <v>164500</v>
      </c>
    </row>
    <row r="436" spans="1:39" s="144" customFormat="1">
      <c r="A436" s="994"/>
      <c r="B436" s="994"/>
      <c r="C436" s="236"/>
      <c r="D436" s="236"/>
      <c r="E436" s="236"/>
      <c r="F436" s="371"/>
      <c r="G436" s="865">
        <v>7</v>
      </c>
      <c r="H436" s="859">
        <v>2024</v>
      </c>
      <c r="I436" s="866">
        <v>2025</v>
      </c>
      <c r="J436" s="866">
        <v>2025</v>
      </c>
      <c r="K436" s="621" t="s">
        <v>306</v>
      </c>
      <c r="L436" s="1081">
        <v>0</v>
      </c>
      <c r="M436" s="89">
        <v>164500</v>
      </c>
      <c r="N436" s="89">
        <v>0</v>
      </c>
      <c r="O436" s="1082">
        <v>164500</v>
      </c>
      <c r="P436" s="598">
        <v>164500</v>
      </c>
      <c r="Q436" s="776">
        <v>118838.3000004964</v>
      </c>
      <c r="R436" s="776">
        <v>1750</v>
      </c>
      <c r="S436" s="776">
        <v>1264.2372340478341</v>
      </c>
      <c r="T436" s="533">
        <v>1750.0000000000002</v>
      </c>
      <c r="U436" s="1083">
        <v>1750</v>
      </c>
      <c r="V436" s="831"/>
      <c r="W436" s="533"/>
      <c r="X436" s="8">
        <v>1750</v>
      </c>
      <c r="Y436" s="8"/>
      <c r="Z436" s="8">
        <v>0</v>
      </c>
      <c r="AA436" s="8">
        <v>0</v>
      </c>
      <c r="AB436" s="8">
        <v>0</v>
      </c>
      <c r="AC436" s="1130">
        <v>94</v>
      </c>
      <c r="AD436" s="1130">
        <v>125</v>
      </c>
      <c r="AE436" s="1130">
        <v>250</v>
      </c>
      <c r="AF436" s="89"/>
      <c r="AG436" s="1084">
        <v>164500</v>
      </c>
      <c r="AH436" s="8">
        <v>0</v>
      </c>
      <c r="AI436" s="8">
        <v>0</v>
      </c>
      <c r="AJ436" s="1081"/>
      <c r="AK436" s="1082">
        <v>164500</v>
      </c>
      <c r="AL436" s="89"/>
      <c r="AM436" s="1082">
        <v>164500</v>
      </c>
    </row>
    <row r="437" spans="1:39" s="144" customFormat="1">
      <c r="A437" s="994"/>
      <c r="B437" s="994"/>
      <c r="C437" s="236"/>
      <c r="D437" s="236"/>
      <c r="E437" s="236"/>
      <c r="F437" s="371"/>
      <c r="G437" s="865">
        <v>8</v>
      </c>
      <c r="H437" s="859">
        <v>2024</v>
      </c>
      <c r="I437" s="866">
        <v>2025</v>
      </c>
      <c r="J437" s="866">
        <v>2025</v>
      </c>
      <c r="K437" s="621" t="s">
        <v>306</v>
      </c>
      <c r="L437" s="1081">
        <v>0</v>
      </c>
      <c r="M437" s="89">
        <v>164500</v>
      </c>
      <c r="N437" s="89">
        <v>0</v>
      </c>
      <c r="O437" s="1082">
        <v>164500</v>
      </c>
      <c r="P437" s="598">
        <v>164500</v>
      </c>
      <c r="Q437" s="776">
        <v>118838.3000004964</v>
      </c>
      <c r="R437" s="776">
        <v>1750</v>
      </c>
      <c r="S437" s="776">
        <v>1264.2372340478341</v>
      </c>
      <c r="T437" s="533">
        <v>1750.0000000000002</v>
      </c>
      <c r="U437" s="1083">
        <v>1750</v>
      </c>
      <c r="V437" s="831"/>
      <c r="W437" s="533"/>
      <c r="X437" s="8">
        <v>1750</v>
      </c>
      <c r="Y437" s="8"/>
      <c r="Z437" s="8">
        <v>0</v>
      </c>
      <c r="AA437" s="8">
        <v>0</v>
      </c>
      <c r="AB437" s="8">
        <v>0</v>
      </c>
      <c r="AC437" s="1130">
        <v>94</v>
      </c>
      <c r="AD437" s="1130">
        <v>125</v>
      </c>
      <c r="AE437" s="1130">
        <v>250</v>
      </c>
      <c r="AF437" s="89"/>
      <c r="AG437" s="1084">
        <v>164500</v>
      </c>
      <c r="AH437" s="8">
        <v>0</v>
      </c>
      <c r="AI437" s="8">
        <v>0</v>
      </c>
      <c r="AJ437" s="1081"/>
      <c r="AK437" s="1082">
        <v>164500</v>
      </c>
      <c r="AL437" s="89"/>
      <c r="AM437" s="1082">
        <v>164500</v>
      </c>
    </row>
    <row r="438" spans="1:39" s="144" customFormat="1">
      <c r="A438" s="994"/>
      <c r="B438" s="994"/>
      <c r="C438" s="236"/>
      <c r="D438" s="236"/>
      <c r="E438" s="236"/>
      <c r="F438" s="371"/>
      <c r="G438" s="865">
        <v>9</v>
      </c>
      <c r="H438" s="859">
        <v>2024</v>
      </c>
      <c r="I438" s="866">
        <v>2025</v>
      </c>
      <c r="J438" s="866">
        <v>2025</v>
      </c>
      <c r="K438" s="621" t="s">
        <v>306</v>
      </c>
      <c r="L438" s="1081">
        <v>0</v>
      </c>
      <c r="M438" s="89">
        <v>164500</v>
      </c>
      <c r="N438" s="89">
        <v>0</v>
      </c>
      <c r="O438" s="1082">
        <v>164500</v>
      </c>
      <c r="P438" s="598">
        <v>164500</v>
      </c>
      <c r="Q438" s="776">
        <v>118838.3000004964</v>
      </c>
      <c r="R438" s="776">
        <v>1750</v>
      </c>
      <c r="S438" s="776">
        <v>1264.2372340478341</v>
      </c>
      <c r="T438" s="533">
        <v>1750.0000000000002</v>
      </c>
      <c r="U438" s="1083">
        <v>1750</v>
      </c>
      <c r="V438" s="831"/>
      <c r="W438" s="533"/>
      <c r="X438" s="8">
        <v>1750</v>
      </c>
      <c r="Y438" s="8"/>
      <c r="Z438" s="8">
        <v>0</v>
      </c>
      <c r="AA438" s="8">
        <v>0</v>
      </c>
      <c r="AB438" s="8">
        <v>0</v>
      </c>
      <c r="AC438" s="1130">
        <v>94</v>
      </c>
      <c r="AD438" s="1130">
        <v>125</v>
      </c>
      <c r="AE438" s="1130">
        <v>250</v>
      </c>
      <c r="AF438" s="89"/>
      <c r="AG438" s="1084">
        <v>164500</v>
      </c>
      <c r="AH438" s="8">
        <v>0</v>
      </c>
      <c r="AI438" s="8">
        <v>0</v>
      </c>
      <c r="AJ438" s="1081"/>
      <c r="AK438" s="1082">
        <v>164500</v>
      </c>
      <c r="AL438" s="89"/>
      <c r="AM438" s="1082">
        <v>164500</v>
      </c>
    </row>
    <row r="439" spans="1:39" s="144" customFormat="1">
      <c r="A439" s="994"/>
      <c r="B439" s="994"/>
      <c r="C439" s="236"/>
      <c r="D439" s="236"/>
      <c r="E439" s="236"/>
      <c r="F439" s="371"/>
      <c r="G439" s="865">
        <v>10</v>
      </c>
      <c r="H439" s="859">
        <v>2024</v>
      </c>
      <c r="I439" s="866">
        <v>2025</v>
      </c>
      <c r="J439" s="866">
        <v>2025</v>
      </c>
      <c r="K439" s="621" t="s">
        <v>306</v>
      </c>
      <c r="L439" s="1081">
        <v>0</v>
      </c>
      <c r="M439" s="89">
        <v>164500</v>
      </c>
      <c r="N439" s="89">
        <v>0</v>
      </c>
      <c r="O439" s="1082">
        <v>164500</v>
      </c>
      <c r="P439" s="598">
        <v>164500</v>
      </c>
      <c r="Q439" s="776">
        <v>118838.3000004964</v>
      </c>
      <c r="R439" s="776">
        <v>1750</v>
      </c>
      <c r="S439" s="776">
        <v>1264.2372340478341</v>
      </c>
      <c r="T439" s="533">
        <v>1750.0000000000002</v>
      </c>
      <c r="U439" s="1083">
        <v>1750</v>
      </c>
      <c r="V439" s="831"/>
      <c r="W439" s="533"/>
      <c r="X439" s="8">
        <v>1750</v>
      </c>
      <c r="Y439" s="8"/>
      <c r="Z439" s="8">
        <v>0</v>
      </c>
      <c r="AA439" s="8">
        <v>0</v>
      </c>
      <c r="AB439" s="8">
        <v>0</v>
      </c>
      <c r="AC439" s="1130">
        <v>94</v>
      </c>
      <c r="AD439" s="1130">
        <v>125</v>
      </c>
      <c r="AE439" s="1130">
        <v>250</v>
      </c>
      <c r="AF439" s="89"/>
      <c r="AG439" s="1084">
        <v>164500</v>
      </c>
      <c r="AH439" s="8">
        <v>0</v>
      </c>
      <c r="AI439" s="8">
        <v>0</v>
      </c>
      <c r="AJ439" s="1081"/>
      <c r="AK439" s="1082">
        <v>164500</v>
      </c>
      <c r="AL439" s="89"/>
      <c r="AM439" s="1082">
        <v>164500</v>
      </c>
    </row>
    <row r="440" spans="1:39" s="144" customFormat="1">
      <c r="A440" s="994"/>
      <c r="B440" s="994"/>
      <c r="C440" s="236"/>
      <c r="D440" s="236"/>
      <c r="E440" s="236"/>
      <c r="F440" s="371"/>
      <c r="G440" s="865">
        <v>11</v>
      </c>
      <c r="H440" s="859">
        <v>2024</v>
      </c>
      <c r="I440" s="866">
        <v>2025</v>
      </c>
      <c r="J440" s="866">
        <v>2025</v>
      </c>
      <c r="K440" s="621" t="s">
        <v>306</v>
      </c>
      <c r="L440" s="1081">
        <v>0</v>
      </c>
      <c r="M440" s="89">
        <v>164500</v>
      </c>
      <c r="N440" s="89">
        <v>0</v>
      </c>
      <c r="O440" s="1082">
        <v>164500</v>
      </c>
      <c r="P440" s="598">
        <v>164500</v>
      </c>
      <c r="Q440" s="776">
        <v>118838.3000004964</v>
      </c>
      <c r="R440" s="776">
        <v>1750</v>
      </c>
      <c r="S440" s="776">
        <v>1264.2372340478341</v>
      </c>
      <c r="T440" s="533">
        <v>1750.0000000000002</v>
      </c>
      <c r="U440" s="1083">
        <v>1750</v>
      </c>
      <c r="V440" s="831"/>
      <c r="W440" s="533"/>
      <c r="X440" s="8">
        <v>1750</v>
      </c>
      <c r="Y440" s="8"/>
      <c r="Z440" s="8">
        <v>0</v>
      </c>
      <c r="AA440" s="8">
        <v>0</v>
      </c>
      <c r="AB440" s="8">
        <v>0</v>
      </c>
      <c r="AC440" s="1130">
        <v>94</v>
      </c>
      <c r="AD440" s="1130">
        <v>125</v>
      </c>
      <c r="AE440" s="1130">
        <v>250</v>
      </c>
      <c r="AF440" s="89"/>
      <c r="AG440" s="1084">
        <v>164500</v>
      </c>
      <c r="AH440" s="8">
        <v>0</v>
      </c>
      <c r="AI440" s="8">
        <v>0</v>
      </c>
      <c r="AJ440" s="1081"/>
      <c r="AK440" s="1082">
        <v>164500</v>
      </c>
      <c r="AL440" s="89"/>
      <c r="AM440" s="1082">
        <v>164500</v>
      </c>
    </row>
    <row r="441" spans="1:39" s="144" customFormat="1">
      <c r="A441" s="994"/>
      <c r="B441" s="994"/>
      <c r="C441" s="236"/>
      <c r="D441" s="236"/>
      <c r="E441" s="236"/>
      <c r="F441" s="371"/>
      <c r="G441" s="865">
        <v>12</v>
      </c>
      <c r="H441" s="859">
        <v>2024</v>
      </c>
      <c r="I441" s="866">
        <v>2025</v>
      </c>
      <c r="J441" s="866">
        <v>2025</v>
      </c>
      <c r="K441" s="621" t="s">
        <v>306</v>
      </c>
      <c r="L441" s="1081">
        <v>0</v>
      </c>
      <c r="M441" s="89">
        <v>164500</v>
      </c>
      <c r="N441" s="89">
        <v>0</v>
      </c>
      <c r="O441" s="1082">
        <v>164500</v>
      </c>
      <c r="P441" s="598">
        <v>164500</v>
      </c>
      <c r="Q441" s="776">
        <v>118838.3000004964</v>
      </c>
      <c r="R441" s="776">
        <v>1750</v>
      </c>
      <c r="S441" s="776">
        <v>1264.2372340478341</v>
      </c>
      <c r="T441" s="533">
        <v>1750.0000000000002</v>
      </c>
      <c r="U441" s="1083">
        <v>1750</v>
      </c>
      <c r="V441" s="831"/>
      <c r="W441" s="533"/>
      <c r="X441" s="8">
        <v>1750</v>
      </c>
      <c r="Y441" s="8"/>
      <c r="Z441" s="8">
        <v>0</v>
      </c>
      <c r="AA441" s="8">
        <v>0</v>
      </c>
      <c r="AB441" s="8">
        <v>0</v>
      </c>
      <c r="AC441" s="1130">
        <v>94</v>
      </c>
      <c r="AD441" s="1130">
        <v>125</v>
      </c>
      <c r="AE441" s="1130">
        <v>250</v>
      </c>
      <c r="AF441" s="89"/>
      <c r="AG441" s="1084">
        <v>164500</v>
      </c>
      <c r="AH441" s="8">
        <v>0</v>
      </c>
      <c r="AI441" s="8">
        <v>0</v>
      </c>
      <c r="AJ441" s="1081"/>
      <c r="AK441" s="1082">
        <v>164500</v>
      </c>
      <c r="AL441" s="89"/>
      <c r="AM441" s="1082">
        <v>164500</v>
      </c>
    </row>
    <row r="442" spans="1:39" s="144" customFormat="1">
      <c r="A442" s="994"/>
      <c r="B442" s="994"/>
      <c r="C442" s="236"/>
      <c r="D442" s="236"/>
      <c r="E442" s="236"/>
      <c r="F442" s="371"/>
      <c r="G442" s="865">
        <v>1</v>
      </c>
      <c r="H442" s="859">
        <v>2025</v>
      </c>
      <c r="I442" s="866">
        <v>2025</v>
      </c>
      <c r="J442" s="866">
        <v>2025</v>
      </c>
      <c r="K442" s="621" t="s">
        <v>306</v>
      </c>
      <c r="L442" s="1081">
        <v>0</v>
      </c>
      <c r="M442" s="89">
        <v>164500</v>
      </c>
      <c r="N442" s="89">
        <v>0</v>
      </c>
      <c r="O442" s="1082">
        <v>164500</v>
      </c>
      <c r="P442" s="598">
        <v>164500</v>
      </c>
      <c r="Q442" s="776">
        <v>118838.3000004964</v>
      </c>
      <c r="R442" s="776">
        <v>1750</v>
      </c>
      <c r="S442" s="776">
        <v>1264.2372340478341</v>
      </c>
      <c r="T442" s="533">
        <v>1750.0000000000002</v>
      </c>
      <c r="U442" s="1083">
        <v>1750</v>
      </c>
      <c r="V442" s="831"/>
      <c r="W442" s="533"/>
      <c r="X442" s="8">
        <v>1750</v>
      </c>
      <c r="Y442" s="8"/>
      <c r="Z442" s="8">
        <v>0</v>
      </c>
      <c r="AA442" s="8">
        <v>0</v>
      </c>
      <c r="AB442" s="8">
        <v>0</v>
      </c>
      <c r="AC442" s="1130">
        <v>94</v>
      </c>
      <c r="AD442" s="1130">
        <v>125</v>
      </c>
      <c r="AE442" s="1130">
        <v>250</v>
      </c>
      <c r="AF442" s="89"/>
      <c r="AG442" s="1084">
        <v>164500</v>
      </c>
      <c r="AH442" s="8">
        <v>0</v>
      </c>
      <c r="AI442" s="8">
        <v>0</v>
      </c>
      <c r="AJ442" s="1081"/>
      <c r="AK442" s="1082">
        <v>164500</v>
      </c>
      <c r="AL442" s="89"/>
      <c r="AM442" s="1082">
        <v>164500</v>
      </c>
    </row>
    <row r="443" spans="1:39" s="144" customFormat="1">
      <c r="A443" s="994"/>
      <c r="B443" s="994"/>
      <c r="C443" s="236"/>
      <c r="D443" s="236"/>
      <c r="E443" s="236"/>
      <c r="F443" s="371"/>
      <c r="G443" s="865">
        <v>2</v>
      </c>
      <c r="H443" s="859">
        <v>2025</v>
      </c>
      <c r="I443" s="866">
        <v>2025</v>
      </c>
      <c r="J443" s="866">
        <v>2025</v>
      </c>
      <c r="K443" s="621" t="s">
        <v>306</v>
      </c>
      <c r="L443" s="1081">
        <v>0</v>
      </c>
      <c r="M443" s="89">
        <v>164500</v>
      </c>
      <c r="N443" s="89">
        <v>0</v>
      </c>
      <c r="O443" s="1082">
        <v>164500</v>
      </c>
      <c r="P443" s="598">
        <v>164500</v>
      </c>
      <c r="Q443" s="776">
        <v>118838.3000004964</v>
      </c>
      <c r="R443" s="776">
        <v>1750</v>
      </c>
      <c r="S443" s="776">
        <v>1264.2372340478341</v>
      </c>
      <c r="T443" s="533">
        <v>1750.0000000000002</v>
      </c>
      <c r="U443" s="1083">
        <v>1750</v>
      </c>
      <c r="V443" s="831"/>
      <c r="W443" s="533"/>
      <c r="X443" s="8">
        <v>1750</v>
      </c>
      <c r="Y443" s="8"/>
      <c r="Z443" s="8">
        <v>0</v>
      </c>
      <c r="AA443" s="8">
        <v>0</v>
      </c>
      <c r="AB443" s="8">
        <v>0</v>
      </c>
      <c r="AC443" s="1130">
        <v>94</v>
      </c>
      <c r="AD443" s="1130">
        <v>125</v>
      </c>
      <c r="AE443" s="1130">
        <v>250</v>
      </c>
      <c r="AF443" s="89"/>
      <c r="AG443" s="1084">
        <v>164500</v>
      </c>
      <c r="AH443" s="8">
        <v>0</v>
      </c>
      <c r="AI443" s="8">
        <v>0</v>
      </c>
      <c r="AJ443" s="1081"/>
      <c r="AK443" s="1082">
        <v>164500</v>
      </c>
      <c r="AL443" s="89"/>
      <c r="AM443" s="1082">
        <v>164500</v>
      </c>
    </row>
    <row r="444" spans="1:39" s="144" customFormat="1">
      <c r="A444" s="994"/>
      <c r="B444" s="994"/>
      <c r="C444" s="236"/>
      <c r="D444" s="236"/>
      <c r="E444" s="236"/>
      <c r="F444" s="371"/>
      <c r="G444" s="865">
        <v>3</v>
      </c>
      <c r="H444" s="859">
        <v>2025</v>
      </c>
      <c r="I444" s="866">
        <v>2025</v>
      </c>
      <c r="J444" s="866">
        <v>2025</v>
      </c>
      <c r="K444" s="621" t="s">
        <v>306</v>
      </c>
      <c r="L444" s="1081">
        <v>0</v>
      </c>
      <c r="M444" s="89">
        <v>164500</v>
      </c>
      <c r="N444" s="89">
        <v>0</v>
      </c>
      <c r="O444" s="1082">
        <v>164500</v>
      </c>
      <c r="P444" s="598">
        <v>164500</v>
      </c>
      <c r="Q444" s="776">
        <v>118838.3000004964</v>
      </c>
      <c r="R444" s="776">
        <v>1750</v>
      </c>
      <c r="S444" s="776">
        <v>1264.2372340478341</v>
      </c>
      <c r="T444" s="533">
        <v>1750.0000000000002</v>
      </c>
      <c r="U444" s="1083">
        <v>1750</v>
      </c>
      <c r="V444" s="831"/>
      <c r="W444" s="533"/>
      <c r="X444" s="8">
        <v>1750</v>
      </c>
      <c r="Y444" s="8"/>
      <c r="Z444" s="8">
        <v>0</v>
      </c>
      <c r="AA444" s="8">
        <v>0</v>
      </c>
      <c r="AB444" s="8">
        <v>0</v>
      </c>
      <c r="AC444" s="1130">
        <v>94</v>
      </c>
      <c r="AD444" s="1130">
        <v>125</v>
      </c>
      <c r="AE444" s="1130">
        <v>250</v>
      </c>
      <c r="AF444" s="89"/>
      <c r="AG444" s="1084">
        <v>164500</v>
      </c>
      <c r="AH444" s="8">
        <v>0</v>
      </c>
      <c r="AI444" s="8">
        <v>0</v>
      </c>
      <c r="AJ444" s="1081"/>
      <c r="AK444" s="1082">
        <v>164500</v>
      </c>
      <c r="AL444" s="89"/>
      <c r="AM444" s="1082">
        <v>164500</v>
      </c>
    </row>
    <row r="445" spans="1:39" s="144" customFormat="1">
      <c r="A445" s="994"/>
      <c r="B445" s="994"/>
      <c r="C445" s="236"/>
      <c r="D445" s="236"/>
      <c r="E445" s="236"/>
      <c r="F445" s="371"/>
      <c r="G445" s="865">
        <v>4</v>
      </c>
      <c r="H445" s="859">
        <v>2025</v>
      </c>
      <c r="I445" s="866">
        <v>2025</v>
      </c>
      <c r="J445" s="866">
        <v>2026</v>
      </c>
      <c r="K445" s="621" t="s">
        <v>306</v>
      </c>
      <c r="L445" s="1081">
        <v>0</v>
      </c>
      <c r="M445" s="89">
        <v>164500</v>
      </c>
      <c r="N445" s="89">
        <v>0</v>
      </c>
      <c r="O445" s="1082">
        <v>164500</v>
      </c>
      <c r="P445" s="598">
        <v>164500</v>
      </c>
      <c r="Q445" s="776">
        <v>115376.99029174411</v>
      </c>
      <c r="R445" s="776">
        <v>1750</v>
      </c>
      <c r="S445" s="776">
        <v>1227.4147903377032</v>
      </c>
      <c r="T445" s="533">
        <v>1750</v>
      </c>
      <c r="U445" s="1083">
        <v>1750</v>
      </c>
      <c r="V445" s="831"/>
      <c r="W445" s="533"/>
      <c r="X445" s="8">
        <v>1750</v>
      </c>
      <c r="Y445" s="8"/>
      <c r="Z445" s="8">
        <v>0</v>
      </c>
      <c r="AA445" s="8">
        <v>0</v>
      </c>
      <c r="AB445" s="8">
        <v>0</v>
      </c>
      <c r="AC445" s="1130">
        <v>94</v>
      </c>
      <c r="AD445" s="1130">
        <v>125</v>
      </c>
      <c r="AE445" s="1130">
        <v>250</v>
      </c>
      <c r="AF445" s="89"/>
      <c r="AG445" s="1084">
        <v>164500</v>
      </c>
      <c r="AH445" s="8">
        <v>0</v>
      </c>
      <c r="AI445" s="8">
        <v>0</v>
      </c>
      <c r="AJ445" s="1081"/>
      <c r="AK445" s="1082">
        <v>164500</v>
      </c>
      <c r="AL445" s="89"/>
      <c r="AM445" s="1082">
        <v>164500</v>
      </c>
    </row>
    <row r="446" spans="1:39" s="144" customFormat="1">
      <c r="A446" s="994"/>
      <c r="B446" s="994"/>
      <c r="C446" s="236"/>
      <c r="D446" s="236"/>
      <c r="E446" s="236"/>
      <c r="F446" s="371"/>
      <c r="G446" s="865">
        <v>5</v>
      </c>
      <c r="H446" s="859">
        <v>2025</v>
      </c>
      <c r="I446" s="866">
        <v>2025</v>
      </c>
      <c r="J446" s="866">
        <v>2026</v>
      </c>
      <c r="K446" s="621" t="s">
        <v>306</v>
      </c>
      <c r="L446" s="1081">
        <v>0</v>
      </c>
      <c r="M446" s="89">
        <v>164500</v>
      </c>
      <c r="N446" s="89">
        <v>0</v>
      </c>
      <c r="O446" s="1082">
        <v>164500</v>
      </c>
      <c r="P446" s="598">
        <v>164500</v>
      </c>
      <c r="Q446" s="776">
        <v>115376.99029174411</v>
      </c>
      <c r="R446" s="776">
        <v>1750</v>
      </c>
      <c r="S446" s="776">
        <v>1227.4147903377032</v>
      </c>
      <c r="T446" s="533">
        <v>1750</v>
      </c>
      <c r="U446" s="1083">
        <v>1750</v>
      </c>
      <c r="V446" s="831"/>
      <c r="W446" s="533"/>
      <c r="X446" s="8">
        <v>1750</v>
      </c>
      <c r="Y446" s="8"/>
      <c r="Z446" s="8">
        <v>0</v>
      </c>
      <c r="AA446" s="8">
        <v>0</v>
      </c>
      <c r="AB446" s="8">
        <v>0</v>
      </c>
      <c r="AC446" s="1130">
        <v>94</v>
      </c>
      <c r="AD446" s="1130">
        <v>125</v>
      </c>
      <c r="AE446" s="1130">
        <v>250</v>
      </c>
      <c r="AF446" s="89"/>
      <c r="AG446" s="1084">
        <v>164500</v>
      </c>
      <c r="AH446" s="8">
        <v>0</v>
      </c>
      <c r="AI446" s="8">
        <v>0</v>
      </c>
      <c r="AJ446" s="1081"/>
      <c r="AK446" s="1082">
        <v>164500</v>
      </c>
      <c r="AL446" s="89"/>
      <c r="AM446" s="1082">
        <v>164500</v>
      </c>
    </row>
    <row r="447" spans="1:39" s="144" customFormat="1">
      <c r="A447" s="994"/>
      <c r="B447" s="994"/>
      <c r="C447" s="236"/>
      <c r="D447" s="236"/>
      <c r="E447" s="236"/>
      <c r="F447" s="371"/>
      <c r="G447" s="865">
        <v>6</v>
      </c>
      <c r="H447" s="859">
        <v>2025</v>
      </c>
      <c r="I447" s="866">
        <v>2025</v>
      </c>
      <c r="J447" s="866">
        <v>2026</v>
      </c>
      <c r="K447" s="621" t="s">
        <v>306</v>
      </c>
      <c r="L447" s="1081">
        <v>0</v>
      </c>
      <c r="M447" s="89">
        <v>164500</v>
      </c>
      <c r="N447" s="89">
        <v>0</v>
      </c>
      <c r="O447" s="1082">
        <v>164500</v>
      </c>
      <c r="P447" s="598">
        <v>164500</v>
      </c>
      <c r="Q447" s="776">
        <v>115376.99029174411</v>
      </c>
      <c r="R447" s="776">
        <v>1750</v>
      </c>
      <c r="S447" s="776">
        <v>1227.4147903377032</v>
      </c>
      <c r="T447" s="533">
        <v>1750</v>
      </c>
      <c r="U447" s="1083">
        <v>1750</v>
      </c>
      <c r="V447" s="831"/>
      <c r="W447" s="533"/>
      <c r="X447" s="8">
        <v>1750</v>
      </c>
      <c r="Y447" s="8"/>
      <c r="Z447" s="8">
        <v>0</v>
      </c>
      <c r="AA447" s="8">
        <v>0</v>
      </c>
      <c r="AB447" s="8">
        <v>0</v>
      </c>
      <c r="AC447" s="1130">
        <v>94</v>
      </c>
      <c r="AD447" s="1130">
        <v>125</v>
      </c>
      <c r="AE447" s="1130">
        <v>250</v>
      </c>
      <c r="AF447" s="89"/>
      <c r="AG447" s="1084">
        <v>164500</v>
      </c>
      <c r="AH447" s="8">
        <v>0</v>
      </c>
      <c r="AI447" s="8">
        <v>0</v>
      </c>
      <c r="AJ447" s="1081"/>
      <c r="AK447" s="1082">
        <v>164500</v>
      </c>
      <c r="AL447" s="89"/>
      <c r="AM447" s="1082">
        <v>164500</v>
      </c>
    </row>
    <row r="448" spans="1:39" s="144" customFormat="1">
      <c r="A448" s="994"/>
      <c r="B448" s="994"/>
      <c r="C448" s="236"/>
      <c r="D448" s="236"/>
      <c r="E448" s="236"/>
      <c r="F448" s="371"/>
      <c r="G448" s="865">
        <v>7</v>
      </c>
      <c r="H448" s="859">
        <v>2025</v>
      </c>
      <c r="I448" s="866">
        <v>2026</v>
      </c>
      <c r="J448" s="866">
        <v>2026</v>
      </c>
      <c r="K448" s="621" t="s">
        <v>306</v>
      </c>
      <c r="L448" s="1081">
        <v>0</v>
      </c>
      <c r="M448" s="89">
        <v>164500</v>
      </c>
      <c r="N448" s="89">
        <v>0</v>
      </c>
      <c r="O448" s="1082">
        <v>164500</v>
      </c>
      <c r="P448" s="598">
        <v>164500</v>
      </c>
      <c r="Q448" s="776">
        <v>115376.99029174411</v>
      </c>
      <c r="R448" s="776">
        <v>1750</v>
      </c>
      <c r="S448" s="776">
        <v>1227.4147903377032</v>
      </c>
      <c r="T448" s="533">
        <v>1750</v>
      </c>
      <c r="U448" s="1083">
        <v>1750</v>
      </c>
      <c r="V448" s="831"/>
      <c r="W448" s="533"/>
      <c r="X448" s="8">
        <v>1750</v>
      </c>
      <c r="Y448" s="8"/>
      <c r="Z448" s="8">
        <v>0</v>
      </c>
      <c r="AA448" s="8">
        <v>0</v>
      </c>
      <c r="AB448" s="8">
        <v>0</v>
      </c>
      <c r="AC448" s="1130">
        <v>94</v>
      </c>
      <c r="AD448" s="1130">
        <v>125</v>
      </c>
      <c r="AE448" s="1130">
        <v>250</v>
      </c>
      <c r="AF448" s="89"/>
      <c r="AG448" s="1084">
        <v>164500</v>
      </c>
      <c r="AH448" s="8">
        <v>0</v>
      </c>
      <c r="AI448" s="8">
        <v>0</v>
      </c>
      <c r="AJ448" s="1081"/>
      <c r="AK448" s="1082">
        <v>164500</v>
      </c>
      <c r="AL448" s="89"/>
      <c r="AM448" s="1082">
        <v>164500</v>
      </c>
    </row>
    <row r="449" spans="1:39" s="144" customFormat="1">
      <c r="A449" s="994"/>
      <c r="B449" s="994"/>
      <c r="C449" s="236"/>
      <c r="D449" s="236"/>
      <c r="E449" s="236"/>
      <c r="F449" s="371"/>
      <c r="G449" s="865">
        <v>8</v>
      </c>
      <c r="H449" s="859">
        <v>2025</v>
      </c>
      <c r="I449" s="866">
        <v>2026</v>
      </c>
      <c r="J449" s="866">
        <v>2026</v>
      </c>
      <c r="K449" s="621" t="s">
        <v>306</v>
      </c>
      <c r="L449" s="1081">
        <v>0</v>
      </c>
      <c r="M449" s="89">
        <v>164500</v>
      </c>
      <c r="N449" s="89">
        <v>0</v>
      </c>
      <c r="O449" s="1082">
        <v>164500</v>
      </c>
      <c r="P449" s="598">
        <v>164500</v>
      </c>
      <c r="Q449" s="776">
        <v>115376.99029174411</v>
      </c>
      <c r="R449" s="776">
        <v>1750</v>
      </c>
      <c r="S449" s="776">
        <v>1227.4147903377032</v>
      </c>
      <c r="T449" s="533">
        <v>1750</v>
      </c>
      <c r="U449" s="1083">
        <v>1750</v>
      </c>
      <c r="V449" s="831"/>
      <c r="W449" s="533"/>
      <c r="X449" s="8">
        <v>1750</v>
      </c>
      <c r="Y449" s="8"/>
      <c r="Z449" s="8">
        <v>0</v>
      </c>
      <c r="AA449" s="8">
        <v>0</v>
      </c>
      <c r="AB449" s="8">
        <v>0</v>
      </c>
      <c r="AC449" s="1130">
        <v>94</v>
      </c>
      <c r="AD449" s="1130">
        <v>125</v>
      </c>
      <c r="AE449" s="1130">
        <v>250</v>
      </c>
      <c r="AF449" s="89"/>
      <c r="AG449" s="1084">
        <v>164500</v>
      </c>
      <c r="AH449" s="8">
        <v>0</v>
      </c>
      <c r="AI449" s="8">
        <v>0</v>
      </c>
      <c r="AJ449" s="1081"/>
      <c r="AK449" s="1082">
        <v>164500</v>
      </c>
      <c r="AL449" s="89"/>
      <c r="AM449" s="1082">
        <v>164500</v>
      </c>
    </row>
    <row r="450" spans="1:39" s="144" customFormat="1">
      <c r="A450" s="994"/>
      <c r="B450" s="994"/>
      <c r="C450" s="236"/>
      <c r="D450" s="236"/>
      <c r="E450" s="236"/>
      <c r="F450" s="371"/>
      <c r="G450" s="865">
        <v>9</v>
      </c>
      <c r="H450" s="859">
        <v>2025</v>
      </c>
      <c r="I450" s="866">
        <v>2026</v>
      </c>
      <c r="J450" s="866">
        <v>2026</v>
      </c>
      <c r="K450" s="621" t="s">
        <v>306</v>
      </c>
      <c r="L450" s="1081">
        <v>0</v>
      </c>
      <c r="M450" s="89">
        <v>164500</v>
      </c>
      <c r="N450" s="89">
        <v>0</v>
      </c>
      <c r="O450" s="1082">
        <v>164500</v>
      </c>
      <c r="P450" s="598">
        <v>164500</v>
      </c>
      <c r="Q450" s="776">
        <v>115376.99029174411</v>
      </c>
      <c r="R450" s="776">
        <v>1750</v>
      </c>
      <c r="S450" s="776">
        <v>1227.4147903377032</v>
      </c>
      <c r="T450" s="533">
        <v>1750</v>
      </c>
      <c r="U450" s="1083">
        <v>1750</v>
      </c>
      <c r="V450" s="831"/>
      <c r="W450" s="533"/>
      <c r="X450" s="8">
        <v>1750</v>
      </c>
      <c r="Y450" s="8"/>
      <c r="Z450" s="8">
        <v>0</v>
      </c>
      <c r="AA450" s="8">
        <v>0</v>
      </c>
      <c r="AB450" s="8">
        <v>0</v>
      </c>
      <c r="AC450" s="1130">
        <v>94</v>
      </c>
      <c r="AD450" s="1130">
        <v>125</v>
      </c>
      <c r="AE450" s="1130">
        <v>250</v>
      </c>
      <c r="AF450" s="89"/>
      <c r="AG450" s="1084">
        <v>164500</v>
      </c>
      <c r="AH450" s="8">
        <v>0</v>
      </c>
      <c r="AI450" s="8">
        <v>0</v>
      </c>
      <c r="AJ450" s="1081"/>
      <c r="AK450" s="1082">
        <v>164500</v>
      </c>
      <c r="AL450" s="89"/>
      <c r="AM450" s="1082">
        <v>164500</v>
      </c>
    </row>
    <row r="451" spans="1:39" s="144" customFormat="1">
      <c r="A451" s="994"/>
      <c r="B451" s="994"/>
      <c r="C451" s="236"/>
      <c r="D451" s="236"/>
      <c r="E451" s="236"/>
      <c r="F451" s="371"/>
      <c r="G451" s="865">
        <v>10</v>
      </c>
      <c r="H451" s="859">
        <v>2025</v>
      </c>
      <c r="I451" s="866">
        <v>2026</v>
      </c>
      <c r="J451" s="866">
        <v>2026</v>
      </c>
      <c r="K451" s="621" t="s">
        <v>306</v>
      </c>
      <c r="L451" s="1081">
        <v>0</v>
      </c>
      <c r="M451" s="89">
        <v>164500</v>
      </c>
      <c r="N451" s="89">
        <v>0</v>
      </c>
      <c r="O451" s="1082">
        <v>164500</v>
      </c>
      <c r="P451" s="598">
        <v>164500</v>
      </c>
      <c r="Q451" s="776">
        <v>115376.99029174411</v>
      </c>
      <c r="R451" s="776">
        <v>1750</v>
      </c>
      <c r="S451" s="776">
        <v>1227.4147903377032</v>
      </c>
      <c r="T451" s="533">
        <v>1750</v>
      </c>
      <c r="U451" s="1083">
        <v>1750</v>
      </c>
      <c r="V451" s="831"/>
      <c r="W451" s="533"/>
      <c r="X451" s="8">
        <v>1750</v>
      </c>
      <c r="Y451" s="8"/>
      <c r="Z451" s="8">
        <v>0</v>
      </c>
      <c r="AA451" s="8">
        <v>0</v>
      </c>
      <c r="AB451" s="8">
        <v>0</v>
      </c>
      <c r="AC451" s="1130">
        <v>94</v>
      </c>
      <c r="AD451" s="1130">
        <v>125</v>
      </c>
      <c r="AE451" s="1130">
        <v>250</v>
      </c>
      <c r="AF451" s="89"/>
      <c r="AG451" s="1084">
        <v>164500</v>
      </c>
      <c r="AH451" s="8">
        <v>0</v>
      </c>
      <c r="AI451" s="8">
        <v>0</v>
      </c>
      <c r="AJ451" s="1081"/>
      <c r="AK451" s="1082">
        <v>164500</v>
      </c>
      <c r="AL451" s="89"/>
      <c r="AM451" s="1082">
        <v>164500</v>
      </c>
    </row>
    <row r="452" spans="1:39" s="144" customFormat="1">
      <c r="A452" s="994"/>
      <c r="B452" s="994"/>
      <c r="C452" s="236"/>
      <c r="D452" s="236"/>
      <c r="E452" s="236"/>
      <c r="F452" s="371"/>
      <c r="G452" s="865">
        <v>11</v>
      </c>
      <c r="H452" s="859">
        <v>2025</v>
      </c>
      <c r="I452" s="866">
        <v>2026</v>
      </c>
      <c r="J452" s="866">
        <v>2026</v>
      </c>
      <c r="K452" s="621" t="s">
        <v>306</v>
      </c>
      <c r="L452" s="1081">
        <v>0</v>
      </c>
      <c r="M452" s="89">
        <v>164500</v>
      </c>
      <c r="N452" s="89">
        <v>0</v>
      </c>
      <c r="O452" s="1082">
        <v>164500</v>
      </c>
      <c r="P452" s="598">
        <v>164500</v>
      </c>
      <c r="Q452" s="776">
        <v>115376.99029174411</v>
      </c>
      <c r="R452" s="776">
        <v>1750</v>
      </c>
      <c r="S452" s="776">
        <v>1227.4147903377032</v>
      </c>
      <c r="T452" s="533">
        <v>1750</v>
      </c>
      <c r="U452" s="1083">
        <v>1750</v>
      </c>
      <c r="V452" s="831"/>
      <c r="W452" s="533"/>
      <c r="X452" s="8">
        <v>1750</v>
      </c>
      <c r="Y452" s="8"/>
      <c r="Z452" s="8">
        <v>0</v>
      </c>
      <c r="AA452" s="8">
        <v>0</v>
      </c>
      <c r="AB452" s="8">
        <v>0</v>
      </c>
      <c r="AC452" s="1130">
        <v>94</v>
      </c>
      <c r="AD452" s="1130">
        <v>125</v>
      </c>
      <c r="AE452" s="1130">
        <v>250</v>
      </c>
      <c r="AF452" s="89"/>
      <c r="AG452" s="1084">
        <v>164500</v>
      </c>
      <c r="AH452" s="8">
        <v>0</v>
      </c>
      <c r="AI452" s="8">
        <v>0</v>
      </c>
      <c r="AJ452" s="1081"/>
      <c r="AK452" s="1082">
        <v>164500</v>
      </c>
      <c r="AL452" s="89"/>
      <c r="AM452" s="1082">
        <v>164500</v>
      </c>
    </row>
    <row r="453" spans="1:39" s="144" customFormat="1">
      <c r="A453" s="994"/>
      <c r="B453" s="994"/>
      <c r="C453" s="236"/>
      <c r="D453" s="236"/>
      <c r="E453" s="236"/>
      <c r="F453" s="371"/>
      <c r="G453" s="865">
        <v>12</v>
      </c>
      <c r="H453" s="859">
        <v>2025</v>
      </c>
      <c r="I453" s="866">
        <v>2026</v>
      </c>
      <c r="J453" s="866">
        <v>2026</v>
      </c>
      <c r="K453" s="621" t="s">
        <v>306</v>
      </c>
      <c r="L453" s="1081">
        <v>0</v>
      </c>
      <c r="M453" s="89">
        <v>164500</v>
      </c>
      <c r="N453" s="89">
        <v>0</v>
      </c>
      <c r="O453" s="1082">
        <v>164500</v>
      </c>
      <c r="P453" s="598">
        <v>164500</v>
      </c>
      <c r="Q453" s="776">
        <v>115376.99029174411</v>
      </c>
      <c r="R453" s="776">
        <v>1750</v>
      </c>
      <c r="S453" s="776">
        <v>1227.4147903377032</v>
      </c>
      <c r="T453" s="533">
        <v>1750</v>
      </c>
      <c r="U453" s="1083">
        <v>1750</v>
      </c>
      <c r="V453" s="831"/>
      <c r="W453" s="533"/>
      <c r="X453" s="8">
        <v>1750</v>
      </c>
      <c r="Y453" s="8"/>
      <c r="Z453" s="8">
        <v>0</v>
      </c>
      <c r="AA453" s="8">
        <v>0</v>
      </c>
      <c r="AB453" s="8">
        <v>0</v>
      </c>
      <c r="AC453" s="1130">
        <v>94</v>
      </c>
      <c r="AD453" s="1130">
        <v>125</v>
      </c>
      <c r="AE453" s="1130">
        <v>250</v>
      </c>
      <c r="AF453" s="89"/>
      <c r="AG453" s="1084">
        <v>164500</v>
      </c>
      <c r="AH453" s="8">
        <v>0</v>
      </c>
      <c r="AI453" s="8">
        <v>0</v>
      </c>
      <c r="AJ453" s="1081"/>
      <c r="AK453" s="1082">
        <v>164500</v>
      </c>
      <c r="AL453" s="89"/>
      <c r="AM453" s="1082">
        <v>164500</v>
      </c>
    </row>
    <row r="454" spans="1:39" s="144" customFormat="1">
      <c r="A454" s="994"/>
      <c r="B454" s="994"/>
      <c r="C454" s="236"/>
      <c r="D454" s="236"/>
      <c r="E454" s="236"/>
      <c r="F454" s="371"/>
      <c r="G454" s="865">
        <v>1</v>
      </c>
      <c r="H454" s="859">
        <v>2026</v>
      </c>
      <c r="I454" s="866">
        <v>2026</v>
      </c>
      <c r="J454" s="866">
        <v>2026</v>
      </c>
      <c r="K454" s="621" t="s">
        <v>306</v>
      </c>
      <c r="L454" s="1081">
        <v>0</v>
      </c>
      <c r="M454" s="89">
        <v>164500</v>
      </c>
      <c r="N454" s="89">
        <v>0</v>
      </c>
      <c r="O454" s="1082">
        <v>164500</v>
      </c>
      <c r="P454" s="598">
        <v>164500</v>
      </c>
      <c r="Q454" s="776">
        <v>115376.99029174411</v>
      </c>
      <c r="R454" s="776">
        <v>1750</v>
      </c>
      <c r="S454" s="776">
        <v>1227.4147903377032</v>
      </c>
      <c r="T454" s="533">
        <v>1750</v>
      </c>
      <c r="U454" s="1083">
        <v>1750</v>
      </c>
      <c r="V454" s="831"/>
      <c r="W454" s="533"/>
      <c r="X454" s="8">
        <v>1750</v>
      </c>
      <c r="Y454" s="8"/>
      <c r="Z454" s="8">
        <v>0</v>
      </c>
      <c r="AA454" s="8">
        <v>0</v>
      </c>
      <c r="AB454" s="8">
        <v>0</v>
      </c>
      <c r="AC454" s="1130">
        <v>94</v>
      </c>
      <c r="AD454" s="1095">
        <v>125</v>
      </c>
      <c r="AE454" s="1130">
        <v>250</v>
      </c>
      <c r="AF454" s="89"/>
      <c r="AG454" s="1084">
        <v>164500</v>
      </c>
      <c r="AH454" s="8">
        <v>0</v>
      </c>
      <c r="AI454" s="8">
        <v>0</v>
      </c>
      <c r="AJ454" s="1081"/>
      <c r="AK454" s="1082">
        <v>164500</v>
      </c>
      <c r="AL454" s="89"/>
      <c r="AM454" s="1082">
        <v>164500</v>
      </c>
    </row>
    <row r="455" spans="1:39" s="144" customFormat="1">
      <c r="A455" s="994"/>
      <c r="B455" s="994"/>
      <c r="C455" s="236"/>
      <c r="D455" s="236"/>
      <c r="E455" s="236"/>
      <c r="F455" s="371"/>
      <c r="G455" s="865">
        <v>2</v>
      </c>
      <c r="H455" s="859">
        <v>2026</v>
      </c>
      <c r="I455" s="866">
        <v>2026</v>
      </c>
      <c r="J455" s="866">
        <v>2026</v>
      </c>
      <c r="K455" s="621" t="s">
        <v>306</v>
      </c>
      <c r="L455" s="1081">
        <v>0</v>
      </c>
      <c r="M455" s="89">
        <v>164500</v>
      </c>
      <c r="N455" s="89">
        <v>0</v>
      </c>
      <c r="O455" s="1082">
        <v>164500</v>
      </c>
      <c r="P455" s="598">
        <v>164500</v>
      </c>
      <c r="Q455" s="776">
        <v>115376.99029174411</v>
      </c>
      <c r="R455" s="776">
        <v>1750</v>
      </c>
      <c r="S455" s="776">
        <v>1227.4147903377032</v>
      </c>
      <c r="T455" s="533">
        <v>1750</v>
      </c>
      <c r="U455" s="1083">
        <v>1750</v>
      </c>
      <c r="V455" s="831"/>
      <c r="W455" s="533"/>
      <c r="X455" s="8">
        <v>1750</v>
      </c>
      <c r="Y455" s="8"/>
      <c r="Z455" s="8">
        <v>0</v>
      </c>
      <c r="AA455" s="8">
        <v>0</v>
      </c>
      <c r="AB455" s="8">
        <v>0</v>
      </c>
      <c r="AC455" s="1130">
        <v>94</v>
      </c>
      <c r="AD455" s="1095">
        <v>125</v>
      </c>
      <c r="AE455" s="1130">
        <v>250</v>
      </c>
      <c r="AF455" s="89"/>
      <c r="AG455" s="1084">
        <v>164500</v>
      </c>
      <c r="AH455" s="8">
        <v>0</v>
      </c>
      <c r="AI455" s="8">
        <v>0</v>
      </c>
      <c r="AJ455" s="1081"/>
      <c r="AK455" s="1082">
        <v>164500</v>
      </c>
      <c r="AL455" s="89"/>
      <c r="AM455" s="1082">
        <v>164500</v>
      </c>
    </row>
    <row r="456" spans="1:39" s="144" customFormat="1">
      <c r="A456" s="994"/>
      <c r="B456" s="994"/>
      <c r="C456" s="236"/>
      <c r="D456" s="236"/>
      <c r="E456" s="236"/>
      <c r="F456" s="371"/>
      <c r="G456" s="865">
        <v>3</v>
      </c>
      <c r="H456" s="859">
        <v>2026</v>
      </c>
      <c r="I456" s="866">
        <v>2026</v>
      </c>
      <c r="J456" s="866">
        <v>2026</v>
      </c>
      <c r="K456" s="621" t="s">
        <v>306</v>
      </c>
      <c r="L456" s="1081">
        <v>0</v>
      </c>
      <c r="M456" s="89">
        <v>164500</v>
      </c>
      <c r="N456" s="89">
        <v>0</v>
      </c>
      <c r="O456" s="1082">
        <v>164500</v>
      </c>
      <c r="P456" s="598">
        <v>164500</v>
      </c>
      <c r="Q456" s="776">
        <v>115376.99029174411</v>
      </c>
      <c r="R456" s="776">
        <v>1750</v>
      </c>
      <c r="S456" s="776">
        <v>1227.4147903377032</v>
      </c>
      <c r="T456" s="533">
        <v>1750</v>
      </c>
      <c r="U456" s="1083">
        <v>1750</v>
      </c>
      <c r="V456" s="831"/>
      <c r="W456" s="533"/>
      <c r="X456" s="8">
        <v>1750</v>
      </c>
      <c r="Y456" s="8"/>
      <c r="Z456" s="8">
        <v>0</v>
      </c>
      <c r="AA456" s="8">
        <v>0</v>
      </c>
      <c r="AB456" s="8">
        <v>0</v>
      </c>
      <c r="AC456" s="1130">
        <v>94</v>
      </c>
      <c r="AD456" s="1095">
        <v>125</v>
      </c>
      <c r="AE456" s="1130">
        <v>250</v>
      </c>
      <c r="AF456" s="89"/>
      <c r="AG456" s="1084">
        <v>164500</v>
      </c>
      <c r="AH456" s="8">
        <v>0</v>
      </c>
      <c r="AI456" s="8">
        <v>0</v>
      </c>
      <c r="AJ456" s="1081"/>
      <c r="AK456" s="1082">
        <v>164500</v>
      </c>
      <c r="AL456" s="89"/>
      <c r="AM456" s="1082">
        <v>164500</v>
      </c>
    </row>
    <row r="457" spans="1:39" s="144" customFormat="1">
      <c r="A457" s="994"/>
      <c r="B457" s="994"/>
      <c r="C457" s="236"/>
      <c r="D457" s="236"/>
      <c r="E457" s="236"/>
      <c r="F457" s="371"/>
      <c r="G457" s="865">
        <v>4</v>
      </c>
      <c r="H457" s="859">
        <v>2026</v>
      </c>
      <c r="I457" s="866">
        <v>2026</v>
      </c>
      <c r="J457" s="866">
        <v>2027</v>
      </c>
      <c r="K457" s="621" t="s">
        <v>306</v>
      </c>
      <c r="L457" s="1081">
        <v>0</v>
      </c>
      <c r="M457" s="89">
        <v>164500</v>
      </c>
      <c r="N457" s="89">
        <v>0</v>
      </c>
      <c r="O457" s="1082">
        <v>164500</v>
      </c>
      <c r="P457" s="598">
        <v>164500</v>
      </c>
      <c r="Q457" s="776">
        <v>112016.49542887777</v>
      </c>
      <c r="R457" s="776">
        <v>1750</v>
      </c>
      <c r="S457" s="776">
        <v>1191.6648449880613</v>
      </c>
      <c r="T457" s="533">
        <v>1750</v>
      </c>
      <c r="U457" s="1083">
        <v>1750</v>
      </c>
      <c r="V457" s="831"/>
      <c r="W457" s="533"/>
      <c r="X457" s="8">
        <v>1750</v>
      </c>
      <c r="Y457" s="8"/>
      <c r="Z457" s="8">
        <v>0</v>
      </c>
      <c r="AA457" s="8">
        <v>0</v>
      </c>
      <c r="AB457" s="8">
        <v>0</v>
      </c>
      <c r="AC457" s="1130">
        <v>94</v>
      </c>
      <c r="AD457" s="1095">
        <v>125</v>
      </c>
      <c r="AE457" s="1130">
        <v>250</v>
      </c>
      <c r="AF457" s="89"/>
      <c r="AG457" s="1084">
        <v>164500</v>
      </c>
      <c r="AH457" s="8">
        <v>0</v>
      </c>
      <c r="AI457" s="8">
        <v>0</v>
      </c>
      <c r="AJ457" s="1081"/>
      <c r="AK457" s="1082">
        <v>164500</v>
      </c>
      <c r="AL457" s="89"/>
      <c r="AM457" s="1082">
        <v>164500</v>
      </c>
    </row>
    <row r="458" spans="1:39" s="144" customFormat="1">
      <c r="A458" s="994"/>
      <c r="B458" s="994"/>
      <c r="C458" s="236"/>
      <c r="D458" s="236"/>
      <c r="E458" s="236"/>
      <c r="F458" s="371"/>
      <c r="G458" s="865">
        <v>5</v>
      </c>
      <c r="H458" s="859">
        <v>2026</v>
      </c>
      <c r="I458" s="866">
        <v>2026</v>
      </c>
      <c r="J458" s="866">
        <v>2027</v>
      </c>
      <c r="K458" s="621" t="s">
        <v>306</v>
      </c>
      <c r="L458" s="1081">
        <v>0</v>
      </c>
      <c r="M458" s="89">
        <v>164500</v>
      </c>
      <c r="N458" s="89">
        <v>0</v>
      </c>
      <c r="O458" s="1082">
        <v>164500</v>
      </c>
      <c r="P458" s="598">
        <v>164500</v>
      </c>
      <c r="Q458" s="776">
        <v>112016.49542887777</v>
      </c>
      <c r="R458" s="776">
        <v>1750</v>
      </c>
      <c r="S458" s="776">
        <v>1191.6648449880613</v>
      </c>
      <c r="T458" s="533">
        <v>1750</v>
      </c>
      <c r="U458" s="1083">
        <v>1750</v>
      </c>
      <c r="V458" s="831"/>
      <c r="W458" s="533"/>
      <c r="X458" s="8">
        <v>1750</v>
      </c>
      <c r="Y458" s="8"/>
      <c r="Z458" s="8">
        <v>0</v>
      </c>
      <c r="AA458" s="8">
        <v>0</v>
      </c>
      <c r="AB458" s="8">
        <v>0</v>
      </c>
      <c r="AC458" s="1130">
        <v>94</v>
      </c>
      <c r="AD458" s="1095">
        <v>125</v>
      </c>
      <c r="AE458" s="1130">
        <v>250</v>
      </c>
      <c r="AF458" s="89"/>
      <c r="AG458" s="1084">
        <v>164500</v>
      </c>
      <c r="AH458" s="8">
        <v>0</v>
      </c>
      <c r="AI458" s="8">
        <v>0</v>
      </c>
      <c r="AJ458" s="1081"/>
      <c r="AK458" s="1082">
        <v>164500</v>
      </c>
      <c r="AL458" s="89"/>
      <c r="AM458" s="1082">
        <v>164500</v>
      </c>
    </row>
    <row r="459" spans="1:39" s="144" customFormat="1">
      <c r="A459" s="994"/>
      <c r="B459" s="994"/>
      <c r="C459" s="236"/>
      <c r="D459" s="236"/>
      <c r="E459" s="236"/>
      <c r="F459" s="371"/>
      <c r="G459" s="865">
        <v>6</v>
      </c>
      <c r="H459" s="859">
        <v>2026</v>
      </c>
      <c r="I459" s="866">
        <v>2026</v>
      </c>
      <c r="J459" s="866">
        <v>2027</v>
      </c>
      <c r="K459" s="621" t="s">
        <v>306</v>
      </c>
      <c r="L459" s="1081">
        <v>0</v>
      </c>
      <c r="M459" s="89">
        <v>164500</v>
      </c>
      <c r="N459" s="89">
        <v>0</v>
      </c>
      <c r="O459" s="1082">
        <v>164500</v>
      </c>
      <c r="P459" s="598">
        <v>164500</v>
      </c>
      <c r="Q459" s="776">
        <v>112016.49542887777</v>
      </c>
      <c r="R459" s="776">
        <v>1750</v>
      </c>
      <c r="S459" s="776">
        <v>1191.6648449880613</v>
      </c>
      <c r="T459" s="533">
        <v>1750</v>
      </c>
      <c r="U459" s="1083">
        <v>1750</v>
      </c>
      <c r="V459" s="831"/>
      <c r="W459" s="533"/>
      <c r="X459" s="8">
        <v>1750</v>
      </c>
      <c r="Y459" s="8"/>
      <c r="Z459" s="8">
        <v>0</v>
      </c>
      <c r="AA459" s="8">
        <v>0</v>
      </c>
      <c r="AB459" s="8">
        <v>0</v>
      </c>
      <c r="AC459" s="1130">
        <v>94</v>
      </c>
      <c r="AD459" s="1095">
        <v>125</v>
      </c>
      <c r="AE459" s="1130">
        <v>250</v>
      </c>
      <c r="AF459" s="89"/>
      <c r="AG459" s="1084">
        <v>164500</v>
      </c>
      <c r="AH459" s="8">
        <v>0</v>
      </c>
      <c r="AI459" s="8">
        <v>0</v>
      </c>
      <c r="AJ459" s="1081"/>
      <c r="AK459" s="1082">
        <v>164500</v>
      </c>
      <c r="AL459" s="89"/>
      <c r="AM459" s="1082">
        <v>164500</v>
      </c>
    </row>
    <row r="460" spans="1:39" s="144" customFormat="1">
      <c r="A460" s="994"/>
      <c r="B460" s="994"/>
      <c r="C460" s="236"/>
      <c r="D460" s="236"/>
      <c r="E460" s="236"/>
      <c r="F460" s="371"/>
      <c r="G460" s="865">
        <v>7</v>
      </c>
      <c r="H460" s="859">
        <v>2026</v>
      </c>
      <c r="I460" s="866">
        <v>2027</v>
      </c>
      <c r="J460" s="866">
        <v>2027</v>
      </c>
      <c r="K460" s="621" t="s">
        <v>306</v>
      </c>
      <c r="L460" s="1081">
        <v>0</v>
      </c>
      <c r="M460" s="89">
        <v>164500</v>
      </c>
      <c r="N460" s="89">
        <v>0</v>
      </c>
      <c r="O460" s="1082">
        <v>164500</v>
      </c>
      <c r="P460" s="598">
        <v>164500</v>
      </c>
      <c r="Q460" s="776">
        <v>112016.49542887777</v>
      </c>
      <c r="R460" s="776">
        <v>1750</v>
      </c>
      <c r="S460" s="776">
        <v>1191.6648449880613</v>
      </c>
      <c r="T460" s="533">
        <v>1750</v>
      </c>
      <c r="U460" s="1083">
        <v>1750</v>
      </c>
      <c r="V460" s="831"/>
      <c r="W460" s="533"/>
      <c r="X460" s="8">
        <v>1750</v>
      </c>
      <c r="Y460" s="8"/>
      <c r="Z460" s="8">
        <v>0</v>
      </c>
      <c r="AA460" s="8">
        <v>0</v>
      </c>
      <c r="AB460" s="8">
        <v>0</v>
      </c>
      <c r="AC460" s="1130">
        <v>94</v>
      </c>
      <c r="AD460" s="1095">
        <v>125</v>
      </c>
      <c r="AE460" s="1130">
        <v>250</v>
      </c>
      <c r="AF460" s="89"/>
      <c r="AG460" s="1084">
        <v>164500</v>
      </c>
      <c r="AH460" s="8">
        <v>0</v>
      </c>
      <c r="AI460" s="8">
        <v>0</v>
      </c>
      <c r="AJ460" s="1081"/>
      <c r="AK460" s="1082">
        <v>164500</v>
      </c>
      <c r="AL460" s="89"/>
      <c r="AM460" s="1082">
        <v>164500</v>
      </c>
    </row>
    <row r="461" spans="1:39" s="144" customFormat="1">
      <c r="A461" s="994"/>
      <c r="B461" s="994"/>
      <c r="C461" s="236"/>
      <c r="D461" s="236"/>
      <c r="E461" s="236"/>
      <c r="F461" s="371"/>
      <c r="G461" s="865">
        <v>8</v>
      </c>
      <c r="H461" s="859">
        <v>2026</v>
      </c>
      <c r="I461" s="866">
        <v>2027</v>
      </c>
      <c r="J461" s="866">
        <v>2027</v>
      </c>
      <c r="K461" s="621" t="s">
        <v>306</v>
      </c>
      <c r="L461" s="1081">
        <v>0</v>
      </c>
      <c r="M461" s="89">
        <v>164500</v>
      </c>
      <c r="N461" s="89">
        <v>0</v>
      </c>
      <c r="O461" s="1082">
        <v>164500</v>
      </c>
      <c r="P461" s="598">
        <v>164500</v>
      </c>
      <c r="Q461" s="776">
        <v>112016.49542887777</v>
      </c>
      <c r="R461" s="776">
        <v>1750</v>
      </c>
      <c r="S461" s="776">
        <v>1191.6648449880613</v>
      </c>
      <c r="T461" s="533">
        <v>1750</v>
      </c>
      <c r="U461" s="1083">
        <v>1750</v>
      </c>
      <c r="V461" s="831"/>
      <c r="W461" s="533"/>
      <c r="X461" s="8">
        <v>1750</v>
      </c>
      <c r="Y461" s="8"/>
      <c r="Z461" s="8">
        <v>0</v>
      </c>
      <c r="AA461" s="8">
        <v>0</v>
      </c>
      <c r="AB461" s="8">
        <v>0</v>
      </c>
      <c r="AC461" s="1130">
        <v>94</v>
      </c>
      <c r="AD461" s="1095">
        <v>125</v>
      </c>
      <c r="AE461" s="1130">
        <v>250</v>
      </c>
      <c r="AF461" s="89"/>
      <c r="AG461" s="1084">
        <v>164500</v>
      </c>
      <c r="AH461" s="8">
        <v>0</v>
      </c>
      <c r="AI461" s="8">
        <v>0</v>
      </c>
      <c r="AJ461" s="1081"/>
      <c r="AK461" s="1082">
        <v>164500</v>
      </c>
      <c r="AL461" s="89"/>
      <c r="AM461" s="1082">
        <v>164500</v>
      </c>
    </row>
    <row r="462" spans="1:39" s="144" customFormat="1">
      <c r="A462" s="994"/>
      <c r="B462" s="994"/>
      <c r="C462" s="236"/>
      <c r="D462" s="236"/>
      <c r="E462" s="236"/>
      <c r="F462" s="371"/>
      <c r="G462" s="865">
        <v>9</v>
      </c>
      <c r="H462" s="859">
        <v>2026</v>
      </c>
      <c r="I462" s="866">
        <v>2027</v>
      </c>
      <c r="J462" s="866">
        <v>2027</v>
      </c>
      <c r="K462" s="621" t="s">
        <v>306</v>
      </c>
      <c r="L462" s="1081">
        <v>0</v>
      </c>
      <c r="M462" s="89">
        <v>164500</v>
      </c>
      <c r="N462" s="89">
        <v>0</v>
      </c>
      <c r="O462" s="1082">
        <v>164500</v>
      </c>
      <c r="P462" s="598">
        <v>164500</v>
      </c>
      <c r="Q462" s="776">
        <v>112016.49542887777</v>
      </c>
      <c r="R462" s="776">
        <v>1750</v>
      </c>
      <c r="S462" s="776">
        <v>1191.6648449880613</v>
      </c>
      <c r="T462" s="533">
        <v>1750</v>
      </c>
      <c r="U462" s="1083">
        <v>1750</v>
      </c>
      <c r="V462" s="831"/>
      <c r="W462" s="533"/>
      <c r="X462" s="8">
        <v>1750</v>
      </c>
      <c r="Y462" s="8"/>
      <c r="Z462" s="8">
        <v>0</v>
      </c>
      <c r="AA462" s="8">
        <v>0</v>
      </c>
      <c r="AB462" s="8">
        <v>0</v>
      </c>
      <c r="AC462" s="1130">
        <v>94</v>
      </c>
      <c r="AD462" s="1095">
        <v>125</v>
      </c>
      <c r="AE462" s="1130">
        <v>250</v>
      </c>
      <c r="AF462" s="89"/>
      <c r="AG462" s="1084">
        <v>164500</v>
      </c>
      <c r="AH462" s="8">
        <v>0</v>
      </c>
      <c r="AI462" s="8">
        <v>0</v>
      </c>
      <c r="AJ462" s="1081"/>
      <c r="AK462" s="1082">
        <v>164500</v>
      </c>
      <c r="AL462" s="89"/>
      <c r="AM462" s="1082">
        <v>164500</v>
      </c>
    </row>
    <row r="463" spans="1:39" s="144" customFormat="1">
      <c r="A463" s="994"/>
      <c r="B463" s="994"/>
      <c r="C463" s="236"/>
      <c r="D463" s="236"/>
      <c r="E463" s="236"/>
      <c r="F463" s="371"/>
      <c r="G463" s="865">
        <v>10</v>
      </c>
      <c r="H463" s="859">
        <v>2026</v>
      </c>
      <c r="I463" s="866">
        <v>2027</v>
      </c>
      <c r="J463" s="866">
        <v>2027</v>
      </c>
      <c r="K463" s="621" t="s">
        <v>306</v>
      </c>
      <c r="L463" s="1081">
        <v>0</v>
      </c>
      <c r="M463" s="89">
        <v>164500</v>
      </c>
      <c r="N463" s="89">
        <v>0</v>
      </c>
      <c r="O463" s="1082">
        <v>164500</v>
      </c>
      <c r="P463" s="598">
        <v>164500</v>
      </c>
      <c r="Q463" s="776">
        <v>112016.49542887777</v>
      </c>
      <c r="R463" s="776">
        <v>1750</v>
      </c>
      <c r="S463" s="776">
        <v>1191.6648449880613</v>
      </c>
      <c r="T463" s="533">
        <v>1750</v>
      </c>
      <c r="U463" s="1083">
        <v>1750</v>
      </c>
      <c r="V463" s="831"/>
      <c r="W463" s="533"/>
      <c r="X463" s="8">
        <v>1750</v>
      </c>
      <c r="Y463" s="8"/>
      <c r="Z463" s="8">
        <v>0</v>
      </c>
      <c r="AA463" s="8">
        <v>0</v>
      </c>
      <c r="AB463" s="8">
        <v>0</v>
      </c>
      <c r="AC463" s="1130">
        <v>94</v>
      </c>
      <c r="AD463" s="1095">
        <v>125</v>
      </c>
      <c r="AE463" s="1130">
        <v>250</v>
      </c>
      <c r="AF463" s="89"/>
      <c r="AG463" s="1084">
        <v>164500</v>
      </c>
      <c r="AH463" s="8">
        <v>0</v>
      </c>
      <c r="AI463" s="8">
        <v>0</v>
      </c>
      <c r="AJ463" s="1081"/>
      <c r="AK463" s="1082">
        <v>164500</v>
      </c>
      <c r="AL463" s="89"/>
      <c r="AM463" s="1082">
        <v>164500</v>
      </c>
    </row>
    <row r="464" spans="1:39" s="144" customFormat="1">
      <c r="A464" s="994"/>
      <c r="B464" s="994"/>
      <c r="C464" s="236"/>
      <c r="D464" s="236"/>
      <c r="E464" s="236"/>
      <c r="F464" s="371"/>
      <c r="G464" s="865">
        <v>11</v>
      </c>
      <c r="H464" s="859">
        <v>2026</v>
      </c>
      <c r="I464" s="866">
        <v>2027</v>
      </c>
      <c r="J464" s="866">
        <v>2027</v>
      </c>
      <c r="K464" s="621" t="s">
        <v>306</v>
      </c>
      <c r="L464" s="1081">
        <v>0</v>
      </c>
      <c r="M464" s="89">
        <v>164500</v>
      </c>
      <c r="N464" s="89">
        <v>0</v>
      </c>
      <c r="O464" s="1082">
        <v>164500</v>
      </c>
      <c r="P464" s="598">
        <v>164500</v>
      </c>
      <c r="Q464" s="776">
        <v>112016.49542887777</v>
      </c>
      <c r="R464" s="776">
        <v>1750</v>
      </c>
      <c r="S464" s="776">
        <v>1191.6648449880613</v>
      </c>
      <c r="T464" s="533">
        <v>1750</v>
      </c>
      <c r="U464" s="1083">
        <v>1750</v>
      </c>
      <c r="V464" s="831"/>
      <c r="W464" s="533"/>
      <c r="X464" s="8">
        <v>1750</v>
      </c>
      <c r="Y464" s="8"/>
      <c r="Z464" s="8">
        <v>0</v>
      </c>
      <c r="AA464" s="8">
        <v>0</v>
      </c>
      <c r="AB464" s="8">
        <v>0</v>
      </c>
      <c r="AC464" s="1130">
        <v>94</v>
      </c>
      <c r="AD464" s="1095">
        <v>125</v>
      </c>
      <c r="AE464" s="1130">
        <v>250</v>
      </c>
      <c r="AF464" s="89"/>
      <c r="AG464" s="1084">
        <v>164500</v>
      </c>
      <c r="AH464" s="8">
        <v>0</v>
      </c>
      <c r="AI464" s="8">
        <v>0</v>
      </c>
      <c r="AJ464" s="1081"/>
      <c r="AK464" s="1082">
        <v>164500</v>
      </c>
      <c r="AL464" s="89"/>
      <c r="AM464" s="1082">
        <v>164500</v>
      </c>
    </row>
    <row r="465" spans="1:39" s="144" customFormat="1">
      <c r="A465" s="994"/>
      <c r="B465" s="994"/>
      <c r="C465" s="236"/>
      <c r="D465" s="236"/>
      <c r="E465" s="236"/>
      <c r="F465" s="371"/>
      <c r="G465" s="865">
        <v>12</v>
      </c>
      <c r="H465" s="859">
        <v>2026</v>
      </c>
      <c r="I465" s="866">
        <v>2027</v>
      </c>
      <c r="J465" s="866">
        <v>2027</v>
      </c>
      <c r="K465" s="621" t="s">
        <v>306</v>
      </c>
      <c r="L465" s="1081">
        <v>0</v>
      </c>
      <c r="M465" s="89">
        <v>164500</v>
      </c>
      <c r="N465" s="89">
        <v>0</v>
      </c>
      <c r="O465" s="1082">
        <v>164500</v>
      </c>
      <c r="P465" s="598">
        <v>164500</v>
      </c>
      <c r="Q465" s="776">
        <v>112016.49542887777</v>
      </c>
      <c r="R465" s="776">
        <v>1750</v>
      </c>
      <c r="S465" s="776">
        <v>1191.6648449880613</v>
      </c>
      <c r="T465" s="533">
        <v>1750</v>
      </c>
      <c r="U465" s="1083">
        <v>1750</v>
      </c>
      <c r="V465" s="831"/>
      <c r="W465" s="533"/>
      <c r="X465" s="8">
        <v>1750</v>
      </c>
      <c r="Y465" s="8"/>
      <c r="Z465" s="8">
        <v>0</v>
      </c>
      <c r="AA465" s="8">
        <v>0</v>
      </c>
      <c r="AB465" s="8">
        <v>0</v>
      </c>
      <c r="AC465" s="1130">
        <v>94</v>
      </c>
      <c r="AD465" s="1095">
        <v>125</v>
      </c>
      <c r="AE465" s="1130">
        <v>250</v>
      </c>
      <c r="AF465" s="89"/>
      <c r="AG465" s="1084">
        <v>164500</v>
      </c>
      <c r="AH465" s="8">
        <v>0</v>
      </c>
      <c r="AI465" s="8">
        <v>0</v>
      </c>
      <c r="AJ465" s="1081"/>
      <c r="AK465" s="1082">
        <v>164500</v>
      </c>
      <c r="AL465" s="89"/>
      <c r="AM465" s="1082">
        <v>164500</v>
      </c>
    </row>
    <row r="466" spans="1:39" s="144" customFormat="1">
      <c r="A466" s="994"/>
      <c r="B466" s="994"/>
      <c r="C466" s="236"/>
      <c r="D466" s="236"/>
      <c r="E466" s="236"/>
      <c r="F466" s="371"/>
      <c r="G466" s="865">
        <v>1</v>
      </c>
      <c r="H466" s="859">
        <v>2027</v>
      </c>
      <c r="I466" s="866">
        <v>2027</v>
      </c>
      <c r="J466" s="866">
        <v>2027</v>
      </c>
      <c r="K466" s="621" t="s">
        <v>306</v>
      </c>
      <c r="L466" s="1081">
        <v>0</v>
      </c>
      <c r="M466" s="89">
        <v>164500</v>
      </c>
      <c r="N466" s="89">
        <v>0</v>
      </c>
      <c r="O466" s="1082">
        <v>164500</v>
      </c>
      <c r="P466" s="598">
        <v>164500</v>
      </c>
      <c r="Q466" s="776">
        <v>112016.49542887777</v>
      </c>
      <c r="R466" s="776">
        <v>1750</v>
      </c>
      <c r="S466" s="776">
        <v>1191.6648449880613</v>
      </c>
      <c r="T466" s="533">
        <v>1750</v>
      </c>
      <c r="U466" s="1083">
        <v>1750</v>
      </c>
      <c r="V466" s="831"/>
      <c r="W466" s="533"/>
      <c r="X466" s="8">
        <v>1750</v>
      </c>
      <c r="Y466" s="8"/>
      <c r="Z466" s="8">
        <v>0</v>
      </c>
      <c r="AA466" s="8">
        <v>0</v>
      </c>
      <c r="AB466" s="8">
        <v>0</v>
      </c>
      <c r="AC466" s="1130">
        <v>94</v>
      </c>
      <c r="AD466" s="1095">
        <v>125</v>
      </c>
      <c r="AE466" s="1130">
        <v>250</v>
      </c>
      <c r="AF466" s="89"/>
      <c r="AG466" s="1084">
        <v>164500</v>
      </c>
      <c r="AH466" s="8">
        <v>0</v>
      </c>
      <c r="AI466" s="8">
        <v>0</v>
      </c>
      <c r="AJ466" s="1081"/>
      <c r="AK466" s="1082">
        <v>164500</v>
      </c>
      <c r="AL466" s="89"/>
      <c r="AM466" s="1082">
        <v>164500</v>
      </c>
    </row>
    <row r="467" spans="1:39" s="144" customFormat="1">
      <c r="A467" s="994"/>
      <c r="B467" s="994"/>
      <c r="C467" s="236"/>
      <c r="D467" s="236"/>
      <c r="E467" s="236"/>
      <c r="F467" s="371"/>
      <c r="G467" s="865">
        <v>2</v>
      </c>
      <c r="H467" s="859">
        <v>2027</v>
      </c>
      <c r="I467" s="866">
        <v>2027</v>
      </c>
      <c r="J467" s="866">
        <v>2027</v>
      </c>
      <c r="K467" s="621" t="s">
        <v>306</v>
      </c>
      <c r="L467" s="1081">
        <v>0</v>
      </c>
      <c r="M467" s="89">
        <v>164500</v>
      </c>
      <c r="N467" s="89">
        <v>0</v>
      </c>
      <c r="O467" s="1082">
        <v>164500</v>
      </c>
      <c r="P467" s="598">
        <v>164500</v>
      </c>
      <c r="Q467" s="776">
        <v>112016.49542887777</v>
      </c>
      <c r="R467" s="776">
        <v>1750</v>
      </c>
      <c r="S467" s="776">
        <v>1191.6648449880613</v>
      </c>
      <c r="T467" s="533">
        <v>1750</v>
      </c>
      <c r="U467" s="1083">
        <v>1750</v>
      </c>
      <c r="V467" s="831"/>
      <c r="W467" s="533"/>
      <c r="X467" s="8">
        <v>1750</v>
      </c>
      <c r="Y467" s="8"/>
      <c r="Z467" s="8">
        <v>0</v>
      </c>
      <c r="AA467" s="8">
        <v>0</v>
      </c>
      <c r="AB467" s="8">
        <v>0</v>
      </c>
      <c r="AC467" s="1130">
        <v>94</v>
      </c>
      <c r="AD467" s="1095">
        <v>125</v>
      </c>
      <c r="AE467" s="1130">
        <v>250</v>
      </c>
      <c r="AF467" s="89"/>
      <c r="AG467" s="1084">
        <v>164500</v>
      </c>
      <c r="AH467" s="8">
        <v>0</v>
      </c>
      <c r="AI467" s="8">
        <v>0</v>
      </c>
      <c r="AJ467" s="1081"/>
      <c r="AK467" s="1082">
        <v>164500</v>
      </c>
      <c r="AL467" s="89"/>
      <c r="AM467" s="1082">
        <v>164500</v>
      </c>
    </row>
    <row r="468" spans="1:39" s="144" customFormat="1">
      <c r="A468" s="994"/>
      <c r="B468" s="994"/>
      <c r="C468" s="236"/>
      <c r="D468" s="236"/>
      <c r="E468" s="236"/>
      <c r="F468" s="371"/>
      <c r="G468" s="865">
        <v>3</v>
      </c>
      <c r="H468" s="859">
        <v>2027</v>
      </c>
      <c r="I468" s="866">
        <v>2027</v>
      </c>
      <c r="J468" s="866">
        <v>2027</v>
      </c>
      <c r="K468" s="621" t="s">
        <v>306</v>
      </c>
      <c r="L468" s="1081">
        <v>0</v>
      </c>
      <c r="M468" s="89">
        <v>164500</v>
      </c>
      <c r="N468" s="89">
        <v>0</v>
      </c>
      <c r="O468" s="1082">
        <v>164500</v>
      </c>
      <c r="P468" s="598">
        <v>164500</v>
      </c>
      <c r="Q468" s="776">
        <v>112016.49542887777</v>
      </c>
      <c r="R468" s="776">
        <v>1750</v>
      </c>
      <c r="S468" s="776">
        <v>1191.6648449880613</v>
      </c>
      <c r="T468" s="533">
        <v>1750</v>
      </c>
      <c r="U468" s="1083">
        <v>1750</v>
      </c>
      <c r="V468" s="831"/>
      <c r="W468" s="533"/>
      <c r="X468" s="8">
        <v>1750</v>
      </c>
      <c r="Y468" s="8"/>
      <c r="Z468" s="8">
        <v>0</v>
      </c>
      <c r="AA468" s="8">
        <v>0</v>
      </c>
      <c r="AB468" s="8">
        <v>0</v>
      </c>
      <c r="AC468" s="1130">
        <v>94</v>
      </c>
      <c r="AD468" s="1095">
        <v>125</v>
      </c>
      <c r="AE468" s="1130">
        <v>250</v>
      </c>
      <c r="AF468" s="89"/>
      <c r="AG468" s="1084">
        <v>164500</v>
      </c>
      <c r="AH468" s="8">
        <v>0</v>
      </c>
      <c r="AI468" s="8">
        <v>0</v>
      </c>
      <c r="AJ468" s="1081"/>
      <c r="AK468" s="1082">
        <v>164500</v>
      </c>
      <c r="AL468" s="89"/>
      <c r="AM468" s="1082">
        <v>164500</v>
      </c>
    </row>
    <row r="469" spans="1:39" s="144" customFormat="1">
      <c r="A469" s="994"/>
      <c r="B469" s="994"/>
      <c r="C469" s="236"/>
      <c r="D469" s="236"/>
      <c r="E469" s="236"/>
      <c r="F469" s="371"/>
      <c r="G469" s="865">
        <v>4</v>
      </c>
      <c r="H469" s="859">
        <v>2027</v>
      </c>
      <c r="I469" s="866">
        <v>2027</v>
      </c>
      <c r="J469" s="866">
        <v>2028</v>
      </c>
      <c r="K469" s="621" t="s">
        <v>306</v>
      </c>
      <c r="L469" s="1081">
        <v>0</v>
      </c>
      <c r="M469" s="89">
        <v>164500</v>
      </c>
      <c r="N469" s="89">
        <v>0</v>
      </c>
      <c r="O469" s="1082">
        <v>164500</v>
      </c>
      <c r="P469" s="598">
        <v>164500</v>
      </c>
      <c r="Q469" s="776">
        <v>108753.87905716286</v>
      </c>
      <c r="R469" s="776">
        <v>1750</v>
      </c>
      <c r="S469" s="776">
        <v>1156.9561601825837</v>
      </c>
      <c r="T469" s="533">
        <v>1750</v>
      </c>
      <c r="U469" s="1083">
        <v>1750</v>
      </c>
      <c r="V469" s="831"/>
      <c r="W469" s="533"/>
      <c r="X469" s="8">
        <v>1750</v>
      </c>
      <c r="Y469" s="8"/>
      <c r="Z469" s="8">
        <v>0</v>
      </c>
      <c r="AA469" s="8">
        <v>0</v>
      </c>
      <c r="AB469" s="8">
        <v>0</v>
      </c>
      <c r="AC469" s="1130">
        <v>94</v>
      </c>
      <c r="AD469" s="1095">
        <v>125</v>
      </c>
      <c r="AE469" s="1130">
        <v>250</v>
      </c>
      <c r="AF469" s="89"/>
      <c r="AG469" s="1084">
        <v>164500</v>
      </c>
      <c r="AH469" s="8">
        <v>0</v>
      </c>
      <c r="AI469" s="8">
        <v>0</v>
      </c>
      <c r="AJ469" s="1081"/>
      <c r="AK469" s="1082">
        <v>164500</v>
      </c>
      <c r="AL469" s="89"/>
      <c r="AM469" s="1082">
        <v>164500</v>
      </c>
    </row>
    <row r="470" spans="1:39" s="144" customFormat="1">
      <c r="A470" s="994"/>
      <c r="B470" s="994"/>
      <c r="C470" s="236"/>
      <c r="D470" s="236"/>
      <c r="E470" s="236"/>
      <c r="F470" s="371"/>
      <c r="G470" s="865">
        <v>5</v>
      </c>
      <c r="H470" s="859">
        <v>2027</v>
      </c>
      <c r="I470" s="866">
        <v>2027</v>
      </c>
      <c r="J470" s="866">
        <v>2028</v>
      </c>
      <c r="K470" s="621" t="s">
        <v>306</v>
      </c>
      <c r="L470" s="1081">
        <v>0</v>
      </c>
      <c r="M470" s="89">
        <v>164500</v>
      </c>
      <c r="N470" s="89">
        <v>0</v>
      </c>
      <c r="O470" s="1082">
        <v>164500</v>
      </c>
      <c r="P470" s="598">
        <v>164500</v>
      </c>
      <c r="Q470" s="776">
        <v>108753.87905716286</v>
      </c>
      <c r="R470" s="776">
        <v>1750</v>
      </c>
      <c r="S470" s="776">
        <v>1156.9561601825837</v>
      </c>
      <c r="T470" s="533">
        <v>1750</v>
      </c>
      <c r="U470" s="1083">
        <v>1750</v>
      </c>
      <c r="V470" s="831"/>
      <c r="W470" s="533"/>
      <c r="X470" s="8">
        <v>1750</v>
      </c>
      <c r="Y470" s="8"/>
      <c r="Z470" s="8">
        <v>0</v>
      </c>
      <c r="AA470" s="8">
        <v>0</v>
      </c>
      <c r="AB470" s="8">
        <v>0</v>
      </c>
      <c r="AC470" s="1130">
        <v>94</v>
      </c>
      <c r="AD470" s="1095">
        <v>125</v>
      </c>
      <c r="AE470" s="1130">
        <v>250</v>
      </c>
      <c r="AF470" s="89"/>
      <c r="AG470" s="1084">
        <v>164500</v>
      </c>
      <c r="AH470" s="8">
        <v>0</v>
      </c>
      <c r="AI470" s="8">
        <v>0</v>
      </c>
      <c r="AJ470" s="1081"/>
      <c r="AK470" s="1082">
        <v>164500</v>
      </c>
      <c r="AL470" s="89"/>
      <c r="AM470" s="1082">
        <v>164500</v>
      </c>
    </row>
    <row r="471" spans="1:39" s="144" customFormat="1">
      <c r="A471" s="994"/>
      <c r="B471" s="994"/>
      <c r="C471" s="236"/>
      <c r="D471" s="236"/>
      <c r="E471" s="236"/>
      <c r="F471" s="371"/>
      <c r="G471" s="865">
        <v>6</v>
      </c>
      <c r="H471" s="859">
        <v>2027</v>
      </c>
      <c r="I471" s="866">
        <v>2027</v>
      </c>
      <c r="J471" s="866">
        <v>2028</v>
      </c>
      <c r="K471" s="621" t="s">
        <v>306</v>
      </c>
      <c r="L471" s="1081">
        <v>0</v>
      </c>
      <c r="M471" s="89">
        <v>164500</v>
      </c>
      <c r="N471" s="89">
        <v>0</v>
      </c>
      <c r="O471" s="1082">
        <v>164500</v>
      </c>
      <c r="P471" s="598">
        <v>164500</v>
      </c>
      <c r="Q471" s="776">
        <v>108753.87905716286</v>
      </c>
      <c r="R471" s="776">
        <v>1750</v>
      </c>
      <c r="S471" s="776">
        <v>1156.9561601825837</v>
      </c>
      <c r="T471" s="533">
        <v>1750</v>
      </c>
      <c r="U471" s="1083">
        <v>1750</v>
      </c>
      <c r="V471" s="831"/>
      <c r="W471" s="533"/>
      <c r="X471" s="8">
        <v>1750</v>
      </c>
      <c r="Y471" s="8"/>
      <c r="Z471" s="8">
        <v>0</v>
      </c>
      <c r="AA471" s="8">
        <v>0</v>
      </c>
      <c r="AB471" s="8">
        <v>0</v>
      </c>
      <c r="AC471" s="1130">
        <v>94</v>
      </c>
      <c r="AD471" s="1095">
        <v>125</v>
      </c>
      <c r="AE471" s="1130">
        <v>250</v>
      </c>
      <c r="AF471" s="89"/>
      <c r="AG471" s="1084">
        <v>164500</v>
      </c>
      <c r="AH471" s="8">
        <v>0</v>
      </c>
      <c r="AI471" s="8">
        <v>0</v>
      </c>
      <c r="AJ471" s="1081"/>
      <c r="AK471" s="1082">
        <v>164500</v>
      </c>
      <c r="AL471" s="89"/>
      <c r="AM471" s="1082">
        <v>164500</v>
      </c>
    </row>
    <row r="472" spans="1:39" s="144" customFormat="1">
      <c r="A472" s="994"/>
      <c r="B472" s="994"/>
      <c r="C472" s="236"/>
      <c r="D472" s="236"/>
      <c r="E472" s="236"/>
      <c r="F472" s="371"/>
      <c r="G472" s="865">
        <v>7</v>
      </c>
      <c r="H472" s="859">
        <v>2027</v>
      </c>
      <c r="I472" s="866">
        <v>2028</v>
      </c>
      <c r="J472" s="866">
        <v>2028</v>
      </c>
      <c r="K472" s="621" t="s">
        <v>306</v>
      </c>
      <c r="L472" s="1081">
        <v>0</v>
      </c>
      <c r="M472" s="89">
        <v>164500</v>
      </c>
      <c r="N472" s="89">
        <v>0</v>
      </c>
      <c r="O472" s="1082">
        <v>164500</v>
      </c>
      <c r="P472" s="598">
        <v>164500</v>
      </c>
      <c r="Q472" s="776">
        <v>108753.87905716286</v>
      </c>
      <c r="R472" s="776">
        <v>1750</v>
      </c>
      <c r="S472" s="776">
        <v>1156.9561601825837</v>
      </c>
      <c r="T472" s="533">
        <v>1750</v>
      </c>
      <c r="U472" s="1083">
        <v>1750</v>
      </c>
      <c r="V472" s="831"/>
      <c r="W472" s="533"/>
      <c r="X472" s="8">
        <v>1750</v>
      </c>
      <c r="Y472" s="8"/>
      <c r="Z472" s="8">
        <v>0</v>
      </c>
      <c r="AA472" s="8">
        <v>0</v>
      </c>
      <c r="AB472" s="8">
        <v>0</v>
      </c>
      <c r="AC472" s="1130">
        <v>94</v>
      </c>
      <c r="AD472" s="1095">
        <v>125</v>
      </c>
      <c r="AE472" s="1130">
        <v>250</v>
      </c>
      <c r="AF472" s="89"/>
      <c r="AG472" s="1084">
        <v>164500</v>
      </c>
      <c r="AH472" s="8">
        <v>0</v>
      </c>
      <c r="AI472" s="8">
        <v>0</v>
      </c>
      <c r="AJ472" s="1081"/>
      <c r="AK472" s="1082">
        <v>164500</v>
      </c>
      <c r="AL472" s="89"/>
      <c r="AM472" s="1082">
        <v>164500</v>
      </c>
    </row>
    <row r="473" spans="1:39" s="144" customFormat="1">
      <c r="A473" s="994"/>
      <c r="B473" s="994"/>
      <c r="C473" s="236"/>
      <c r="D473" s="236"/>
      <c r="E473" s="236"/>
      <c r="F473" s="371"/>
      <c r="G473" s="865">
        <v>8</v>
      </c>
      <c r="H473" s="859">
        <v>2027</v>
      </c>
      <c r="I473" s="866">
        <v>2028</v>
      </c>
      <c r="J473" s="866">
        <v>2028</v>
      </c>
      <c r="K473" s="621" t="s">
        <v>306</v>
      </c>
      <c r="L473" s="1081">
        <v>0</v>
      </c>
      <c r="M473" s="89">
        <v>164500</v>
      </c>
      <c r="N473" s="89">
        <v>0</v>
      </c>
      <c r="O473" s="1082">
        <v>164500</v>
      </c>
      <c r="P473" s="598">
        <v>164500</v>
      </c>
      <c r="Q473" s="776">
        <v>108753.87905716286</v>
      </c>
      <c r="R473" s="776">
        <v>1750</v>
      </c>
      <c r="S473" s="776">
        <v>1156.9561601825837</v>
      </c>
      <c r="T473" s="533">
        <v>1750</v>
      </c>
      <c r="U473" s="1083">
        <v>1750</v>
      </c>
      <c r="V473" s="831"/>
      <c r="W473" s="533"/>
      <c r="X473" s="8">
        <v>1750</v>
      </c>
      <c r="Y473" s="8"/>
      <c r="Z473" s="8">
        <v>0</v>
      </c>
      <c r="AA473" s="8">
        <v>0</v>
      </c>
      <c r="AB473" s="8">
        <v>0</v>
      </c>
      <c r="AC473" s="1130">
        <v>94</v>
      </c>
      <c r="AD473" s="1095">
        <v>125</v>
      </c>
      <c r="AE473" s="1130">
        <v>250</v>
      </c>
      <c r="AF473" s="89"/>
      <c r="AG473" s="1084">
        <v>164500</v>
      </c>
      <c r="AH473" s="8">
        <v>0</v>
      </c>
      <c r="AI473" s="8">
        <v>0</v>
      </c>
      <c r="AJ473" s="1081"/>
      <c r="AK473" s="1082">
        <v>164500</v>
      </c>
      <c r="AL473" s="89"/>
      <c r="AM473" s="1082">
        <v>164500</v>
      </c>
    </row>
    <row r="474" spans="1:39" s="144" customFormat="1">
      <c r="A474" s="994"/>
      <c r="B474" s="994"/>
      <c r="C474" s="236"/>
      <c r="D474" s="236"/>
      <c r="E474" s="236"/>
      <c r="F474" s="371"/>
      <c r="G474" s="865">
        <v>9</v>
      </c>
      <c r="H474" s="859">
        <v>2027</v>
      </c>
      <c r="I474" s="866">
        <v>2028</v>
      </c>
      <c r="J474" s="866">
        <v>2028</v>
      </c>
      <c r="K474" s="621" t="s">
        <v>306</v>
      </c>
      <c r="L474" s="1081">
        <v>0</v>
      </c>
      <c r="M474" s="89">
        <v>164500</v>
      </c>
      <c r="N474" s="89">
        <v>0</v>
      </c>
      <c r="O474" s="1082">
        <v>164500</v>
      </c>
      <c r="P474" s="598">
        <v>164500</v>
      </c>
      <c r="Q474" s="776">
        <v>108753.87905716286</v>
      </c>
      <c r="R474" s="776">
        <v>1750</v>
      </c>
      <c r="S474" s="776">
        <v>1156.9561601825837</v>
      </c>
      <c r="T474" s="533">
        <v>1750</v>
      </c>
      <c r="U474" s="1083">
        <v>1750</v>
      </c>
      <c r="V474" s="831"/>
      <c r="W474" s="533"/>
      <c r="X474" s="8">
        <v>1750</v>
      </c>
      <c r="Y474" s="8"/>
      <c r="Z474" s="8">
        <v>0</v>
      </c>
      <c r="AA474" s="8">
        <v>0</v>
      </c>
      <c r="AB474" s="8">
        <v>0</v>
      </c>
      <c r="AC474" s="1130">
        <v>94</v>
      </c>
      <c r="AD474" s="1095">
        <v>125</v>
      </c>
      <c r="AE474" s="1130">
        <v>250</v>
      </c>
      <c r="AF474" s="89"/>
      <c r="AG474" s="1084">
        <v>164500</v>
      </c>
      <c r="AH474" s="8">
        <v>0</v>
      </c>
      <c r="AI474" s="8">
        <v>0</v>
      </c>
      <c r="AJ474" s="1081"/>
      <c r="AK474" s="1082">
        <v>164500</v>
      </c>
      <c r="AL474" s="89"/>
      <c r="AM474" s="1082">
        <v>164500</v>
      </c>
    </row>
    <row r="475" spans="1:39" s="144" customFormat="1">
      <c r="A475" s="994"/>
      <c r="B475" s="994"/>
      <c r="C475" s="236"/>
      <c r="D475" s="236"/>
      <c r="E475" s="236"/>
      <c r="F475" s="371"/>
      <c r="G475" s="865">
        <v>10</v>
      </c>
      <c r="H475" s="859">
        <v>2027</v>
      </c>
      <c r="I475" s="866">
        <v>2028</v>
      </c>
      <c r="J475" s="866">
        <v>2028</v>
      </c>
      <c r="K475" s="621" t="s">
        <v>306</v>
      </c>
      <c r="L475" s="1081">
        <v>0</v>
      </c>
      <c r="M475" s="89">
        <v>164500</v>
      </c>
      <c r="N475" s="89">
        <v>0</v>
      </c>
      <c r="O475" s="1082">
        <v>164500</v>
      </c>
      <c r="P475" s="598">
        <v>164500</v>
      </c>
      <c r="Q475" s="776">
        <v>108753.87905716286</v>
      </c>
      <c r="R475" s="776">
        <v>1750</v>
      </c>
      <c r="S475" s="776">
        <v>1156.9561601825837</v>
      </c>
      <c r="T475" s="533">
        <v>1750</v>
      </c>
      <c r="U475" s="1083">
        <v>1750</v>
      </c>
      <c r="V475" s="831"/>
      <c r="W475" s="533"/>
      <c r="X475" s="8">
        <v>1750</v>
      </c>
      <c r="Y475" s="8"/>
      <c r="Z475" s="8">
        <v>0</v>
      </c>
      <c r="AA475" s="8">
        <v>0</v>
      </c>
      <c r="AB475" s="8">
        <v>0</v>
      </c>
      <c r="AC475" s="1130">
        <v>94</v>
      </c>
      <c r="AD475" s="1095">
        <v>125</v>
      </c>
      <c r="AE475" s="1130">
        <v>250</v>
      </c>
      <c r="AF475" s="89"/>
      <c r="AG475" s="1084">
        <v>164500</v>
      </c>
      <c r="AH475" s="8">
        <v>0</v>
      </c>
      <c r="AI475" s="8">
        <v>0</v>
      </c>
      <c r="AJ475" s="1081"/>
      <c r="AK475" s="1082">
        <v>164500</v>
      </c>
      <c r="AL475" s="89"/>
      <c r="AM475" s="1082">
        <v>164500</v>
      </c>
    </row>
    <row r="476" spans="1:39" s="144" customFormat="1">
      <c r="A476" s="994"/>
      <c r="B476" s="994"/>
      <c r="C476" s="236"/>
      <c r="D476" s="236"/>
      <c r="E476" s="236"/>
      <c r="F476" s="371"/>
      <c r="G476" s="865">
        <v>11</v>
      </c>
      <c r="H476" s="859">
        <v>2027</v>
      </c>
      <c r="I476" s="866">
        <v>2028</v>
      </c>
      <c r="J476" s="866">
        <v>2028</v>
      </c>
      <c r="K476" s="621" t="s">
        <v>306</v>
      </c>
      <c r="L476" s="1081">
        <v>0</v>
      </c>
      <c r="M476" s="89">
        <v>164500</v>
      </c>
      <c r="N476" s="89">
        <v>0</v>
      </c>
      <c r="O476" s="1082">
        <v>164500</v>
      </c>
      <c r="P476" s="598">
        <v>164500</v>
      </c>
      <c r="Q476" s="776">
        <v>108753.87905716286</v>
      </c>
      <c r="R476" s="776">
        <v>1750</v>
      </c>
      <c r="S476" s="776">
        <v>1156.9561601825837</v>
      </c>
      <c r="T476" s="533">
        <v>1750</v>
      </c>
      <c r="U476" s="1083">
        <v>1750</v>
      </c>
      <c r="V476" s="831"/>
      <c r="W476" s="533"/>
      <c r="X476" s="8">
        <v>1750</v>
      </c>
      <c r="Y476" s="8"/>
      <c r="Z476" s="8">
        <v>0</v>
      </c>
      <c r="AA476" s="8">
        <v>0</v>
      </c>
      <c r="AB476" s="8">
        <v>0</v>
      </c>
      <c r="AC476" s="1130">
        <v>94</v>
      </c>
      <c r="AD476" s="1095">
        <v>125</v>
      </c>
      <c r="AE476" s="1130">
        <v>250</v>
      </c>
      <c r="AF476" s="89"/>
      <c r="AG476" s="1084">
        <v>164500</v>
      </c>
      <c r="AH476" s="8">
        <v>0</v>
      </c>
      <c r="AI476" s="8">
        <v>0</v>
      </c>
      <c r="AJ476" s="1081"/>
      <c r="AK476" s="1082">
        <v>164500</v>
      </c>
      <c r="AL476" s="89"/>
      <c r="AM476" s="1082">
        <v>164500</v>
      </c>
    </row>
    <row r="477" spans="1:39" s="144" customFormat="1">
      <c r="A477" s="994"/>
      <c r="B477" s="994"/>
      <c r="C477" s="236"/>
      <c r="D477" s="236"/>
      <c r="E477" s="236"/>
      <c r="F477" s="371"/>
      <c r="G477" s="865">
        <v>12</v>
      </c>
      <c r="H477" s="859">
        <v>2027</v>
      </c>
      <c r="I477" s="866">
        <v>2028</v>
      </c>
      <c r="J477" s="866">
        <v>2028</v>
      </c>
      <c r="K477" s="621" t="s">
        <v>306</v>
      </c>
      <c r="L477" s="1081">
        <v>0</v>
      </c>
      <c r="M477" s="89">
        <v>164500</v>
      </c>
      <c r="N477" s="89">
        <v>0</v>
      </c>
      <c r="O477" s="1082">
        <v>164500</v>
      </c>
      <c r="P477" s="598">
        <v>164500</v>
      </c>
      <c r="Q477" s="776">
        <v>108753.87905716286</v>
      </c>
      <c r="R477" s="776">
        <v>1750</v>
      </c>
      <c r="S477" s="776">
        <v>1156.9561601825837</v>
      </c>
      <c r="T477" s="533">
        <v>1750</v>
      </c>
      <c r="U477" s="1083">
        <v>1750</v>
      </c>
      <c r="V477" s="831"/>
      <c r="W477" s="533"/>
      <c r="X477" s="8">
        <v>1750</v>
      </c>
      <c r="Y477" s="8"/>
      <c r="Z477" s="8">
        <v>0</v>
      </c>
      <c r="AA477" s="8">
        <v>0</v>
      </c>
      <c r="AB477" s="8">
        <v>0</v>
      </c>
      <c r="AC477" s="1130">
        <v>94</v>
      </c>
      <c r="AD477" s="1095">
        <v>125</v>
      </c>
      <c r="AE477" s="1130">
        <v>250</v>
      </c>
      <c r="AF477" s="89"/>
      <c r="AG477" s="1084">
        <v>164500</v>
      </c>
      <c r="AH477" s="8">
        <v>0</v>
      </c>
      <c r="AI477" s="8">
        <v>0</v>
      </c>
      <c r="AJ477" s="1081"/>
      <c r="AK477" s="1082">
        <v>164500</v>
      </c>
      <c r="AL477" s="89"/>
      <c r="AM477" s="1082">
        <v>164500</v>
      </c>
    </row>
    <row r="478" spans="1:39" s="144" customFormat="1">
      <c r="A478" s="994"/>
      <c r="B478" s="994"/>
      <c r="C478" s="236"/>
      <c r="D478" s="236"/>
      <c r="E478" s="236"/>
      <c r="F478" s="371"/>
      <c r="G478" s="865">
        <v>1</v>
      </c>
      <c r="H478" s="859">
        <v>2028</v>
      </c>
      <c r="I478" s="866">
        <v>2028</v>
      </c>
      <c r="J478" s="866">
        <v>2028</v>
      </c>
      <c r="K478" s="621" t="s">
        <v>306</v>
      </c>
      <c r="L478" s="1081">
        <v>0</v>
      </c>
      <c r="M478" s="89">
        <v>164500</v>
      </c>
      <c r="N478" s="89">
        <v>0</v>
      </c>
      <c r="O478" s="1082">
        <v>164500</v>
      </c>
      <c r="P478" s="598">
        <v>164500</v>
      </c>
      <c r="Q478" s="776">
        <v>108753.87905716286</v>
      </c>
      <c r="R478" s="776">
        <v>1750</v>
      </c>
      <c r="S478" s="776">
        <v>1156.9561601825837</v>
      </c>
      <c r="T478" s="533">
        <v>1750</v>
      </c>
      <c r="U478" s="1083">
        <v>1750</v>
      </c>
      <c r="V478" s="831"/>
      <c r="W478" s="533"/>
      <c r="X478" s="8">
        <v>1750</v>
      </c>
      <c r="Y478" s="8"/>
      <c r="Z478" s="8">
        <v>0</v>
      </c>
      <c r="AA478" s="8">
        <v>0</v>
      </c>
      <c r="AB478" s="8">
        <v>0</v>
      </c>
      <c r="AC478" s="1130">
        <v>94</v>
      </c>
      <c r="AD478" s="1095">
        <v>125</v>
      </c>
      <c r="AE478" s="1130">
        <v>250</v>
      </c>
      <c r="AF478" s="89"/>
      <c r="AG478" s="1084">
        <v>164500</v>
      </c>
      <c r="AH478" s="8">
        <v>0</v>
      </c>
      <c r="AI478" s="8">
        <v>0</v>
      </c>
      <c r="AJ478" s="1081"/>
      <c r="AK478" s="1082">
        <v>164500</v>
      </c>
      <c r="AL478" s="89"/>
      <c r="AM478" s="1082">
        <v>164500</v>
      </c>
    </row>
    <row r="479" spans="1:39" s="144" customFormat="1">
      <c r="A479" s="994"/>
      <c r="B479" s="994"/>
      <c r="C479" s="236"/>
      <c r="D479" s="236"/>
      <c r="E479" s="236"/>
      <c r="F479" s="371"/>
      <c r="G479" s="865">
        <v>2</v>
      </c>
      <c r="H479" s="859">
        <v>2028</v>
      </c>
      <c r="I479" s="866">
        <v>2028</v>
      </c>
      <c r="J479" s="866">
        <v>2028</v>
      </c>
      <c r="K479" s="621" t="s">
        <v>306</v>
      </c>
      <c r="L479" s="1081">
        <v>0</v>
      </c>
      <c r="M479" s="89">
        <v>164500</v>
      </c>
      <c r="N479" s="89">
        <v>0</v>
      </c>
      <c r="O479" s="1082">
        <v>164500</v>
      </c>
      <c r="P479" s="598">
        <v>164500</v>
      </c>
      <c r="Q479" s="776">
        <v>108753.87905716286</v>
      </c>
      <c r="R479" s="776">
        <v>1750</v>
      </c>
      <c r="S479" s="776">
        <v>1156.9561601825837</v>
      </c>
      <c r="T479" s="533">
        <v>1750</v>
      </c>
      <c r="U479" s="1083">
        <v>1750</v>
      </c>
      <c r="V479" s="831"/>
      <c r="W479" s="533"/>
      <c r="X479" s="8">
        <v>1750</v>
      </c>
      <c r="Y479" s="8"/>
      <c r="Z479" s="8">
        <v>0</v>
      </c>
      <c r="AA479" s="8">
        <v>0</v>
      </c>
      <c r="AB479" s="8">
        <v>0</v>
      </c>
      <c r="AC479" s="1130">
        <v>94</v>
      </c>
      <c r="AD479" s="1095">
        <v>125</v>
      </c>
      <c r="AE479" s="1130">
        <v>250</v>
      </c>
      <c r="AF479" s="89"/>
      <c r="AG479" s="1084">
        <v>164500</v>
      </c>
      <c r="AH479" s="8">
        <v>0</v>
      </c>
      <c r="AI479" s="8">
        <v>0</v>
      </c>
      <c r="AJ479" s="1081"/>
      <c r="AK479" s="1082">
        <v>164500</v>
      </c>
      <c r="AL479" s="89"/>
      <c r="AM479" s="1082">
        <v>164500</v>
      </c>
    </row>
    <row r="480" spans="1:39" s="144" customFormat="1">
      <c r="A480" s="994"/>
      <c r="B480" s="994"/>
      <c r="C480" s="236"/>
      <c r="D480" s="236"/>
      <c r="E480" s="236"/>
      <c r="F480" s="371"/>
      <c r="G480" s="865">
        <v>3</v>
      </c>
      <c r="H480" s="859">
        <v>2028</v>
      </c>
      <c r="I480" s="866">
        <v>2028</v>
      </c>
      <c r="J480" s="866">
        <v>2028</v>
      </c>
      <c r="K480" s="621" t="s">
        <v>306</v>
      </c>
      <c r="L480" s="1081">
        <v>0</v>
      </c>
      <c r="M480" s="89">
        <v>164500</v>
      </c>
      <c r="N480" s="89">
        <v>0</v>
      </c>
      <c r="O480" s="1082">
        <v>164500</v>
      </c>
      <c r="P480" s="598">
        <v>164500</v>
      </c>
      <c r="Q480" s="776">
        <v>108753.87905716286</v>
      </c>
      <c r="R480" s="776">
        <v>1750</v>
      </c>
      <c r="S480" s="776">
        <v>1156.9561601825837</v>
      </c>
      <c r="T480" s="533">
        <v>1750</v>
      </c>
      <c r="U480" s="1083">
        <v>1750</v>
      </c>
      <c r="V480" s="831"/>
      <c r="W480" s="533"/>
      <c r="X480" s="8">
        <v>1750</v>
      </c>
      <c r="Y480" s="8"/>
      <c r="Z480" s="8">
        <v>0</v>
      </c>
      <c r="AA480" s="8">
        <v>0</v>
      </c>
      <c r="AB480" s="8">
        <v>0</v>
      </c>
      <c r="AC480" s="1130">
        <v>94</v>
      </c>
      <c r="AD480" s="1095">
        <v>125</v>
      </c>
      <c r="AE480" s="1130">
        <v>250</v>
      </c>
      <c r="AF480" s="89"/>
      <c r="AG480" s="1084">
        <v>164500</v>
      </c>
      <c r="AH480" s="8">
        <v>0</v>
      </c>
      <c r="AI480" s="8">
        <v>0</v>
      </c>
      <c r="AJ480" s="1081"/>
      <c r="AK480" s="1082">
        <v>164500</v>
      </c>
      <c r="AL480" s="89"/>
      <c r="AM480" s="1082">
        <v>164500</v>
      </c>
    </row>
    <row r="481" spans="1:39" s="144" customFormat="1">
      <c r="A481" s="994"/>
      <c r="B481" s="994"/>
      <c r="C481" s="236"/>
      <c r="D481" s="236"/>
      <c r="E481" s="236"/>
      <c r="F481" s="371"/>
      <c r="G481" s="865">
        <v>4</v>
      </c>
      <c r="H481" s="859">
        <v>2028</v>
      </c>
      <c r="I481" s="866">
        <v>2028</v>
      </c>
      <c r="J481" s="866">
        <v>2029</v>
      </c>
      <c r="K481" s="621" t="s">
        <v>306</v>
      </c>
      <c r="L481" s="1081">
        <v>0</v>
      </c>
      <c r="M481" s="89">
        <v>164500</v>
      </c>
      <c r="N481" s="89">
        <v>0</v>
      </c>
      <c r="O481" s="1082">
        <v>164500</v>
      </c>
      <c r="P481" s="598">
        <v>164500</v>
      </c>
      <c r="Q481" s="776">
        <v>105586.29034676006</v>
      </c>
      <c r="R481" s="776">
        <v>1750</v>
      </c>
      <c r="S481" s="776">
        <v>1123.2584079442559</v>
      </c>
      <c r="T481" s="533">
        <v>1749.9999999999998</v>
      </c>
      <c r="U481" s="1083">
        <v>1750</v>
      </c>
      <c r="V481" s="831"/>
      <c r="W481" s="533"/>
      <c r="X481" s="8">
        <v>1750</v>
      </c>
      <c r="Y481" s="8"/>
      <c r="Z481" s="8">
        <v>0</v>
      </c>
      <c r="AA481" s="8">
        <v>0</v>
      </c>
      <c r="AB481" s="8">
        <v>0</v>
      </c>
      <c r="AC481" s="1130">
        <v>94</v>
      </c>
      <c r="AD481" s="1095">
        <v>125</v>
      </c>
      <c r="AE481" s="1130">
        <v>250</v>
      </c>
      <c r="AF481" s="89"/>
      <c r="AG481" s="1084">
        <v>164500</v>
      </c>
      <c r="AH481" s="8">
        <v>0</v>
      </c>
      <c r="AI481" s="8">
        <v>0</v>
      </c>
      <c r="AJ481" s="1081"/>
      <c r="AK481" s="1082">
        <v>164500</v>
      </c>
      <c r="AL481" s="89"/>
      <c r="AM481" s="1082">
        <v>164500</v>
      </c>
    </row>
    <row r="482" spans="1:39" s="144" customFormat="1">
      <c r="A482" s="994"/>
      <c r="B482" s="994"/>
      <c r="C482" s="236"/>
      <c r="D482" s="236"/>
      <c r="E482" s="236"/>
      <c r="F482" s="371"/>
      <c r="G482" s="865">
        <v>5</v>
      </c>
      <c r="H482" s="859">
        <v>2028</v>
      </c>
      <c r="I482" s="866">
        <v>2028</v>
      </c>
      <c r="J482" s="866">
        <v>2029</v>
      </c>
      <c r="K482" s="621" t="s">
        <v>306</v>
      </c>
      <c r="L482" s="1081">
        <v>0</v>
      </c>
      <c r="M482" s="89">
        <v>164500</v>
      </c>
      <c r="N482" s="89">
        <v>0</v>
      </c>
      <c r="O482" s="1082">
        <v>164500</v>
      </c>
      <c r="P482" s="598">
        <v>164500</v>
      </c>
      <c r="Q482" s="776">
        <v>105586.29034676006</v>
      </c>
      <c r="R482" s="776">
        <v>1750</v>
      </c>
      <c r="S482" s="776">
        <v>1123.2584079442559</v>
      </c>
      <c r="T482" s="533">
        <v>1749.9999999999998</v>
      </c>
      <c r="U482" s="1083">
        <v>1750</v>
      </c>
      <c r="V482" s="831"/>
      <c r="W482" s="533"/>
      <c r="X482" s="8">
        <v>1750</v>
      </c>
      <c r="Y482" s="8"/>
      <c r="Z482" s="8">
        <v>0</v>
      </c>
      <c r="AA482" s="8">
        <v>0</v>
      </c>
      <c r="AB482" s="8">
        <v>0</v>
      </c>
      <c r="AC482" s="1130">
        <v>94</v>
      </c>
      <c r="AD482" s="1095">
        <v>125</v>
      </c>
      <c r="AE482" s="1130">
        <v>250</v>
      </c>
      <c r="AF482" s="89"/>
      <c r="AG482" s="1084">
        <v>164500</v>
      </c>
      <c r="AH482" s="8">
        <v>0</v>
      </c>
      <c r="AI482" s="8">
        <v>0</v>
      </c>
      <c r="AJ482" s="1081"/>
      <c r="AK482" s="1082">
        <v>164500</v>
      </c>
      <c r="AL482" s="89"/>
      <c r="AM482" s="1082">
        <v>164500</v>
      </c>
    </row>
    <row r="483" spans="1:39" s="144" customFormat="1">
      <c r="A483" s="994"/>
      <c r="B483" s="994"/>
      <c r="C483" s="236"/>
      <c r="D483" s="236"/>
      <c r="E483" s="236"/>
      <c r="F483" s="371"/>
      <c r="G483" s="865">
        <v>6</v>
      </c>
      <c r="H483" s="859">
        <v>2028</v>
      </c>
      <c r="I483" s="866">
        <v>2028</v>
      </c>
      <c r="J483" s="866">
        <v>2029</v>
      </c>
      <c r="K483" s="621" t="s">
        <v>306</v>
      </c>
      <c r="L483" s="1081">
        <v>0</v>
      </c>
      <c r="M483" s="89">
        <v>164500</v>
      </c>
      <c r="N483" s="89">
        <v>0</v>
      </c>
      <c r="O483" s="1082">
        <v>164500</v>
      </c>
      <c r="P483" s="598">
        <v>164500</v>
      </c>
      <c r="Q483" s="776">
        <v>105586.29034676006</v>
      </c>
      <c r="R483" s="776">
        <v>1750</v>
      </c>
      <c r="S483" s="776">
        <v>1123.2584079442559</v>
      </c>
      <c r="T483" s="533">
        <v>1749.9999999999998</v>
      </c>
      <c r="U483" s="1083">
        <v>1750</v>
      </c>
      <c r="V483" s="831"/>
      <c r="W483" s="533"/>
      <c r="X483" s="8">
        <v>1750</v>
      </c>
      <c r="Y483" s="8"/>
      <c r="Z483" s="8">
        <v>0</v>
      </c>
      <c r="AA483" s="8">
        <v>0</v>
      </c>
      <c r="AB483" s="8">
        <v>0</v>
      </c>
      <c r="AC483" s="1130">
        <v>94</v>
      </c>
      <c r="AD483" s="1095">
        <v>125</v>
      </c>
      <c r="AE483" s="1130">
        <v>250</v>
      </c>
      <c r="AF483" s="89"/>
      <c r="AG483" s="1084">
        <v>164500</v>
      </c>
      <c r="AH483" s="8">
        <v>0</v>
      </c>
      <c r="AI483" s="8">
        <v>0</v>
      </c>
      <c r="AJ483" s="1081"/>
      <c r="AK483" s="1082">
        <v>164500</v>
      </c>
      <c r="AL483" s="89"/>
      <c r="AM483" s="1082">
        <v>164500</v>
      </c>
    </row>
    <row r="484" spans="1:39" s="144" customFormat="1">
      <c r="A484" s="994"/>
      <c r="B484" s="994"/>
      <c r="C484" s="236"/>
      <c r="D484" s="236"/>
      <c r="E484" s="236"/>
      <c r="F484" s="371"/>
      <c r="G484" s="865">
        <v>7</v>
      </c>
      <c r="H484" s="859">
        <v>2028</v>
      </c>
      <c r="I484" s="866">
        <v>2029</v>
      </c>
      <c r="J484" s="866">
        <v>2029</v>
      </c>
      <c r="K484" s="621" t="s">
        <v>306</v>
      </c>
      <c r="L484" s="1081">
        <v>0</v>
      </c>
      <c r="M484" s="89">
        <v>164500</v>
      </c>
      <c r="N484" s="89">
        <v>0</v>
      </c>
      <c r="O484" s="1082">
        <v>164500</v>
      </c>
      <c r="P484" s="598">
        <v>164500</v>
      </c>
      <c r="Q484" s="776">
        <v>105586.29034676006</v>
      </c>
      <c r="R484" s="776">
        <v>1750</v>
      </c>
      <c r="S484" s="776">
        <v>1123.2584079442559</v>
      </c>
      <c r="T484" s="533">
        <v>1749.9999999999998</v>
      </c>
      <c r="U484" s="1083">
        <v>1750</v>
      </c>
      <c r="V484" s="831"/>
      <c r="W484" s="533"/>
      <c r="X484" s="8">
        <v>1750</v>
      </c>
      <c r="Y484" s="8"/>
      <c r="Z484" s="8">
        <v>0</v>
      </c>
      <c r="AA484" s="8">
        <v>0</v>
      </c>
      <c r="AB484" s="8">
        <v>0</v>
      </c>
      <c r="AC484" s="1130">
        <v>94</v>
      </c>
      <c r="AD484" s="1095">
        <v>125</v>
      </c>
      <c r="AE484" s="1130">
        <v>250</v>
      </c>
      <c r="AF484" s="89"/>
      <c r="AG484" s="1084">
        <v>164500</v>
      </c>
      <c r="AH484" s="8">
        <v>0</v>
      </c>
      <c r="AI484" s="8">
        <v>0</v>
      </c>
      <c r="AJ484" s="1081"/>
      <c r="AK484" s="1082">
        <v>164500</v>
      </c>
      <c r="AL484" s="89"/>
      <c r="AM484" s="1082">
        <v>164500</v>
      </c>
    </row>
    <row r="485" spans="1:39" s="144" customFormat="1">
      <c r="A485" s="994"/>
      <c r="B485" s="994"/>
      <c r="C485" s="236"/>
      <c r="D485" s="236"/>
      <c r="E485" s="236"/>
      <c r="F485" s="371"/>
      <c r="G485" s="865">
        <v>8</v>
      </c>
      <c r="H485" s="859">
        <v>2028</v>
      </c>
      <c r="I485" s="866">
        <v>2029</v>
      </c>
      <c r="J485" s="866">
        <v>2029</v>
      </c>
      <c r="K485" s="621" t="s">
        <v>306</v>
      </c>
      <c r="L485" s="1081">
        <v>0</v>
      </c>
      <c r="M485" s="89">
        <v>164500</v>
      </c>
      <c r="N485" s="89">
        <v>0</v>
      </c>
      <c r="O485" s="1082">
        <v>164500</v>
      </c>
      <c r="P485" s="598">
        <v>164500</v>
      </c>
      <c r="Q485" s="776">
        <v>105586.29034676006</v>
      </c>
      <c r="R485" s="776">
        <v>1750</v>
      </c>
      <c r="S485" s="776">
        <v>1123.2584079442559</v>
      </c>
      <c r="T485" s="533">
        <v>1749.9999999999998</v>
      </c>
      <c r="U485" s="1083">
        <v>1750</v>
      </c>
      <c r="V485" s="831"/>
      <c r="W485" s="533"/>
      <c r="X485" s="8">
        <v>1750</v>
      </c>
      <c r="Y485" s="8"/>
      <c r="Z485" s="8">
        <v>0</v>
      </c>
      <c r="AA485" s="8">
        <v>0</v>
      </c>
      <c r="AB485" s="8">
        <v>0</v>
      </c>
      <c r="AC485" s="1130">
        <v>94</v>
      </c>
      <c r="AD485" s="1095">
        <v>125</v>
      </c>
      <c r="AE485" s="1130">
        <v>250</v>
      </c>
      <c r="AF485" s="89"/>
      <c r="AG485" s="1084">
        <v>164500</v>
      </c>
      <c r="AH485" s="8">
        <v>0</v>
      </c>
      <c r="AI485" s="8">
        <v>0</v>
      </c>
      <c r="AJ485" s="1081"/>
      <c r="AK485" s="1082">
        <v>164500</v>
      </c>
      <c r="AL485" s="89"/>
      <c r="AM485" s="1082">
        <v>164500</v>
      </c>
    </row>
    <row r="486" spans="1:39" s="144" customFormat="1">
      <c r="A486" s="994"/>
      <c r="B486" s="994"/>
      <c r="C486" s="236"/>
      <c r="D486" s="236"/>
      <c r="E486" s="236"/>
      <c r="F486" s="371"/>
      <c r="G486" s="865">
        <v>9</v>
      </c>
      <c r="H486" s="859">
        <v>2028</v>
      </c>
      <c r="I486" s="866">
        <v>2029</v>
      </c>
      <c r="J486" s="866">
        <v>2029</v>
      </c>
      <c r="K486" s="621" t="s">
        <v>306</v>
      </c>
      <c r="L486" s="1081">
        <v>0</v>
      </c>
      <c r="M486" s="89">
        <v>164500</v>
      </c>
      <c r="N486" s="89">
        <v>0</v>
      </c>
      <c r="O486" s="1082">
        <v>164500</v>
      </c>
      <c r="P486" s="598">
        <v>164500</v>
      </c>
      <c r="Q486" s="776">
        <v>105586.29034676006</v>
      </c>
      <c r="R486" s="776">
        <v>1750</v>
      </c>
      <c r="S486" s="776">
        <v>1123.2584079442559</v>
      </c>
      <c r="T486" s="533">
        <v>1749.9999999999998</v>
      </c>
      <c r="U486" s="1083">
        <v>1750</v>
      </c>
      <c r="V486" s="831"/>
      <c r="W486" s="533"/>
      <c r="X486" s="8">
        <v>1750</v>
      </c>
      <c r="Y486" s="8"/>
      <c r="Z486" s="8">
        <v>0</v>
      </c>
      <c r="AA486" s="8">
        <v>0</v>
      </c>
      <c r="AB486" s="8">
        <v>0</v>
      </c>
      <c r="AC486" s="1130">
        <v>94</v>
      </c>
      <c r="AD486" s="1095">
        <v>125</v>
      </c>
      <c r="AE486" s="1130">
        <v>250</v>
      </c>
      <c r="AF486" s="89"/>
      <c r="AG486" s="1084">
        <v>164500</v>
      </c>
      <c r="AH486" s="8">
        <v>0</v>
      </c>
      <c r="AI486" s="8">
        <v>0</v>
      </c>
      <c r="AJ486" s="1081"/>
      <c r="AK486" s="1082">
        <v>164500</v>
      </c>
      <c r="AL486" s="89"/>
      <c r="AM486" s="1082">
        <v>164500</v>
      </c>
    </row>
    <row r="487" spans="1:39" s="144" customFormat="1">
      <c r="A487" s="994"/>
      <c r="B487" s="994"/>
      <c r="C487" s="236"/>
      <c r="D487" s="236"/>
      <c r="E487" s="236"/>
      <c r="F487" s="371"/>
      <c r="G487" s="865">
        <v>10</v>
      </c>
      <c r="H487" s="859">
        <v>2028</v>
      </c>
      <c r="I487" s="866">
        <v>2029</v>
      </c>
      <c r="J487" s="866">
        <v>2029</v>
      </c>
      <c r="K487" s="621" t="s">
        <v>306</v>
      </c>
      <c r="L487" s="1081">
        <v>0</v>
      </c>
      <c r="M487" s="89">
        <v>164500</v>
      </c>
      <c r="N487" s="89">
        <v>0</v>
      </c>
      <c r="O487" s="1082">
        <v>164500</v>
      </c>
      <c r="P487" s="598">
        <v>164500</v>
      </c>
      <c r="Q487" s="776">
        <v>105586.29034676006</v>
      </c>
      <c r="R487" s="776">
        <v>1750</v>
      </c>
      <c r="S487" s="776">
        <v>1123.2584079442559</v>
      </c>
      <c r="T487" s="533">
        <v>1749.9999999999998</v>
      </c>
      <c r="U487" s="1083">
        <v>1750</v>
      </c>
      <c r="V487" s="831"/>
      <c r="W487" s="533"/>
      <c r="X487" s="8">
        <v>1750</v>
      </c>
      <c r="Y487" s="8"/>
      <c r="Z487" s="8">
        <v>0</v>
      </c>
      <c r="AA487" s="8">
        <v>0</v>
      </c>
      <c r="AB487" s="8">
        <v>0</v>
      </c>
      <c r="AC487" s="1130">
        <v>94</v>
      </c>
      <c r="AD487" s="1095">
        <v>125</v>
      </c>
      <c r="AE487" s="1130">
        <v>250</v>
      </c>
      <c r="AF487" s="89"/>
      <c r="AG487" s="1084">
        <v>164500</v>
      </c>
      <c r="AH487" s="8">
        <v>0</v>
      </c>
      <c r="AI487" s="8">
        <v>0</v>
      </c>
      <c r="AJ487" s="1081"/>
      <c r="AK487" s="1082">
        <v>164500</v>
      </c>
      <c r="AL487" s="89"/>
      <c r="AM487" s="1082">
        <v>164500</v>
      </c>
    </row>
    <row r="488" spans="1:39" s="144" customFormat="1">
      <c r="A488" s="994"/>
      <c r="B488" s="994"/>
      <c r="C488" s="236"/>
      <c r="D488" s="236"/>
      <c r="E488" s="236"/>
      <c r="F488" s="371"/>
      <c r="G488" s="865">
        <v>11</v>
      </c>
      <c r="H488" s="859">
        <v>2028</v>
      </c>
      <c r="I488" s="866">
        <v>2029</v>
      </c>
      <c r="J488" s="866">
        <v>2029</v>
      </c>
      <c r="K488" s="621" t="s">
        <v>306</v>
      </c>
      <c r="L488" s="1081">
        <v>0</v>
      </c>
      <c r="M488" s="89">
        <v>164500</v>
      </c>
      <c r="N488" s="89">
        <v>0</v>
      </c>
      <c r="O488" s="1082">
        <v>164500</v>
      </c>
      <c r="P488" s="598">
        <v>164500</v>
      </c>
      <c r="Q488" s="776">
        <v>105586.29034676006</v>
      </c>
      <c r="R488" s="776">
        <v>1750</v>
      </c>
      <c r="S488" s="776">
        <v>1123.2584079442559</v>
      </c>
      <c r="T488" s="533">
        <v>1749.9999999999998</v>
      </c>
      <c r="U488" s="1083">
        <v>1750</v>
      </c>
      <c r="V488" s="831"/>
      <c r="W488" s="533"/>
      <c r="X488" s="8">
        <v>1750</v>
      </c>
      <c r="Y488" s="8"/>
      <c r="Z488" s="8">
        <v>0</v>
      </c>
      <c r="AA488" s="8">
        <v>0</v>
      </c>
      <c r="AB488" s="8">
        <v>0</v>
      </c>
      <c r="AC488" s="1130">
        <v>94</v>
      </c>
      <c r="AD488" s="1095">
        <v>125</v>
      </c>
      <c r="AE488" s="1130">
        <v>250</v>
      </c>
      <c r="AF488" s="89"/>
      <c r="AG488" s="1084">
        <v>164500</v>
      </c>
      <c r="AH488" s="8">
        <v>0</v>
      </c>
      <c r="AI488" s="8">
        <v>0</v>
      </c>
      <c r="AJ488" s="1081"/>
      <c r="AK488" s="1082">
        <v>164500</v>
      </c>
      <c r="AL488" s="89"/>
      <c r="AM488" s="1082">
        <v>164500</v>
      </c>
    </row>
    <row r="489" spans="1:39" s="144" customFormat="1">
      <c r="A489" s="994"/>
      <c r="B489" s="994"/>
      <c r="C489" s="236"/>
      <c r="D489" s="236"/>
      <c r="E489" s="236"/>
      <c r="F489" s="371"/>
      <c r="G489" s="865">
        <v>12</v>
      </c>
      <c r="H489" s="859">
        <v>2028</v>
      </c>
      <c r="I489" s="866">
        <v>2029</v>
      </c>
      <c r="J489" s="866">
        <v>2029</v>
      </c>
      <c r="K489" s="621" t="s">
        <v>306</v>
      </c>
      <c r="L489" s="1081">
        <v>0</v>
      </c>
      <c r="M489" s="89">
        <v>164500</v>
      </c>
      <c r="N489" s="89">
        <v>0</v>
      </c>
      <c r="O489" s="1082">
        <v>164500</v>
      </c>
      <c r="P489" s="598">
        <v>164500</v>
      </c>
      <c r="Q489" s="776">
        <v>105586.29034676006</v>
      </c>
      <c r="R489" s="776">
        <v>1750</v>
      </c>
      <c r="S489" s="776">
        <v>1123.2584079442559</v>
      </c>
      <c r="T489" s="533">
        <v>1749.9999999999998</v>
      </c>
      <c r="U489" s="1083">
        <v>1750</v>
      </c>
      <c r="V489" s="831"/>
      <c r="W489" s="533"/>
      <c r="X489" s="8">
        <v>1750</v>
      </c>
      <c r="Y489" s="8"/>
      <c r="Z489" s="8">
        <v>0</v>
      </c>
      <c r="AA489" s="8">
        <v>0</v>
      </c>
      <c r="AB489" s="8">
        <v>0</v>
      </c>
      <c r="AC489" s="1130">
        <v>94</v>
      </c>
      <c r="AD489" s="1095">
        <v>125</v>
      </c>
      <c r="AE489" s="1130">
        <v>250</v>
      </c>
      <c r="AF489" s="89"/>
      <c r="AG489" s="1084">
        <v>164500</v>
      </c>
      <c r="AH489" s="8">
        <v>0</v>
      </c>
      <c r="AI489" s="8">
        <v>0</v>
      </c>
      <c r="AJ489" s="1081"/>
      <c r="AK489" s="1082">
        <v>164500</v>
      </c>
      <c r="AL489" s="89"/>
      <c r="AM489" s="1082">
        <v>164500</v>
      </c>
    </row>
    <row r="490" spans="1:39" s="144" customFormat="1">
      <c r="A490" s="994"/>
      <c r="B490" s="994"/>
      <c r="C490" s="236"/>
      <c r="D490" s="236"/>
      <c r="E490" s="236"/>
      <c r="F490" s="371"/>
      <c r="G490" s="865">
        <v>1</v>
      </c>
      <c r="H490" s="859">
        <v>2029</v>
      </c>
      <c r="I490" s="866">
        <v>2029</v>
      </c>
      <c r="J490" s="866">
        <v>2029</v>
      </c>
      <c r="K490" s="621" t="s">
        <v>306</v>
      </c>
      <c r="L490" s="1081">
        <v>0</v>
      </c>
      <c r="M490" s="89">
        <v>164500</v>
      </c>
      <c r="N490" s="89">
        <v>0</v>
      </c>
      <c r="O490" s="1082">
        <v>164500</v>
      </c>
      <c r="P490" s="598">
        <v>164500</v>
      </c>
      <c r="Q490" s="776">
        <v>105586.29034676006</v>
      </c>
      <c r="R490" s="776">
        <v>1750</v>
      </c>
      <c r="S490" s="776">
        <v>1123.2584079442559</v>
      </c>
      <c r="T490" s="533">
        <v>1749.9999999999998</v>
      </c>
      <c r="U490" s="1083">
        <v>1750</v>
      </c>
      <c r="V490" s="831"/>
      <c r="W490" s="533"/>
      <c r="X490" s="8">
        <v>1750</v>
      </c>
      <c r="Y490" s="8"/>
      <c r="Z490" s="8">
        <v>0</v>
      </c>
      <c r="AA490" s="8">
        <v>0</v>
      </c>
      <c r="AB490" s="8">
        <v>0</v>
      </c>
      <c r="AC490" s="1130">
        <v>94</v>
      </c>
      <c r="AD490" s="1095">
        <v>125</v>
      </c>
      <c r="AE490" s="1130">
        <v>250</v>
      </c>
      <c r="AF490" s="89"/>
      <c r="AG490" s="1084">
        <v>164500</v>
      </c>
      <c r="AH490" s="8">
        <v>0</v>
      </c>
      <c r="AI490" s="8">
        <v>0</v>
      </c>
      <c r="AJ490" s="1081"/>
      <c r="AK490" s="1082">
        <v>164500</v>
      </c>
      <c r="AL490" s="89"/>
      <c r="AM490" s="1082">
        <v>164500</v>
      </c>
    </row>
    <row r="491" spans="1:39" s="144" customFormat="1">
      <c r="A491" s="994"/>
      <c r="B491" s="994"/>
      <c r="C491" s="236"/>
      <c r="D491" s="236"/>
      <c r="E491" s="236"/>
      <c r="F491" s="371"/>
      <c r="G491" s="865">
        <v>2</v>
      </c>
      <c r="H491" s="859">
        <v>2029</v>
      </c>
      <c r="I491" s="866">
        <v>2029</v>
      </c>
      <c r="J491" s="866">
        <v>2029</v>
      </c>
      <c r="K491" s="621" t="s">
        <v>306</v>
      </c>
      <c r="L491" s="1081">
        <v>0</v>
      </c>
      <c r="M491" s="89">
        <v>164500</v>
      </c>
      <c r="N491" s="89">
        <v>0</v>
      </c>
      <c r="O491" s="1082">
        <v>164500</v>
      </c>
      <c r="P491" s="598">
        <v>164500</v>
      </c>
      <c r="Q491" s="776">
        <v>105586.29034676006</v>
      </c>
      <c r="R491" s="776">
        <v>1750</v>
      </c>
      <c r="S491" s="776">
        <v>1123.2584079442559</v>
      </c>
      <c r="T491" s="533">
        <v>1749.9999999999998</v>
      </c>
      <c r="U491" s="1083">
        <v>1750</v>
      </c>
      <c r="V491" s="831"/>
      <c r="W491" s="533"/>
      <c r="X491" s="8">
        <v>1750</v>
      </c>
      <c r="Y491" s="8"/>
      <c r="Z491" s="8">
        <v>0</v>
      </c>
      <c r="AA491" s="8">
        <v>0</v>
      </c>
      <c r="AB491" s="8">
        <v>0</v>
      </c>
      <c r="AC491" s="1130">
        <v>94</v>
      </c>
      <c r="AD491" s="1095">
        <v>125</v>
      </c>
      <c r="AE491" s="1130">
        <v>250</v>
      </c>
      <c r="AF491" s="89"/>
      <c r="AG491" s="1084">
        <v>164500</v>
      </c>
      <c r="AH491" s="8">
        <v>0</v>
      </c>
      <c r="AI491" s="8">
        <v>0</v>
      </c>
      <c r="AJ491" s="1081"/>
      <c r="AK491" s="1082">
        <v>164500</v>
      </c>
      <c r="AL491" s="89"/>
      <c r="AM491" s="1082">
        <v>164500</v>
      </c>
    </row>
    <row r="492" spans="1:39" s="144" customFormat="1">
      <c r="A492" s="994"/>
      <c r="B492" s="994"/>
      <c r="C492" s="236"/>
      <c r="D492" s="236"/>
      <c r="E492" s="236"/>
      <c r="F492" s="371"/>
      <c r="G492" s="865">
        <v>3</v>
      </c>
      <c r="H492" s="859">
        <v>2029</v>
      </c>
      <c r="I492" s="866">
        <v>2029</v>
      </c>
      <c r="J492" s="866">
        <v>2029</v>
      </c>
      <c r="K492" s="621" t="s">
        <v>306</v>
      </c>
      <c r="L492" s="1081">
        <v>0</v>
      </c>
      <c r="M492" s="89">
        <v>164500</v>
      </c>
      <c r="N492" s="89">
        <v>0</v>
      </c>
      <c r="O492" s="1082">
        <v>164500</v>
      </c>
      <c r="P492" s="598">
        <v>164500</v>
      </c>
      <c r="Q492" s="776">
        <v>105586.29034676006</v>
      </c>
      <c r="R492" s="776">
        <v>1750</v>
      </c>
      <c r="S492" s="776">
        <v>1123.2584079442559</v>
      </c>
      <c r="T492" s="533">
        <v>1749.9999999999998</v>
      </c>
      <c r="U492" s="1083">
        <v>1750</v>
      </c>
      <c r="V492" s="831"/>
      <c r="W492" s="533"/>
      <c r="X492" s="8">
        <v>1750</v>
      </c>
      <c r="Y492" s="8"/>
      <c r="Z492" s="8">
        <v>0</v>
      </c>
      <c r="AA492" s="8">
        <v>0</v>
      </c>
      <c r="AB492" s="8">
        <v>0</v>
      </c>
      <c r="AC492" s="1130">
        <v>94</v>
      </c>
      <c r="AD492" s="1095">
        <v>125</v>
      </c>
      <c r="AE492" s="1130">
        <v>250</v>
      </c>
      <c r="AF492" s="89"/>
      <c r="AG492" s="1084">
        <v>164500</v>
      </c>
      <c r="AH492" s="8">
        <v>0</v>
      </c>
      <c r="AI492" s="8">
        <v>0</v>
      </c>
      <c r="AJ492" s="1081"/>
      <c r="AK492" s="1082">
        <v>164500</v>
      </c>
      <c r="AL492" s="89"/>
      <c r="AM492" s="1082">
        <v>164500</v>
      </c>
    </row>
    <row r="493" spans="1:39" s="144" customFormat="1">
      <c r="A493" s="994"/>
      <c r="B493" s="994"/>
      <c r="C493" s="236"/>
      <c r="D493" s="236"/>
      <c r="E493" s="236"/>
      <c r="F493" s="371"/>
      <c r="G493" s="865">
        <v>4</v>
      </c>
      <c r="H493" s="859">
        <v>2029</v>
      </c>
      <c r="I493" s="866">
        <v>2029</v>
      </c>
      <c r="J493" s="866">
        <v>2030</v>
      </c>
      <c r="K493" s="621" t="s">
        <v>306</v>
      </c>
      <c r="L493" s="1081">
        <v>0</v>
      </c>
      <c r="M493" s="89">
        <v>164500</v>
      </c>
      <c r="N493" s="89">
        <v>0</v>
      </c>
      <c r="O493" s="1082">
        <v>164500</v>
      </c>
      <c r="P493" s="598">
        <v>164500</v>
      </c>
      <c r="Q493" s="776">
        <v>102510.96150170881</v>
      </c>
      <c r="R493" s="776">
        <v>1750</v>
      </c>
      <c r="S493" s="776">
        <v>1090.5421436352001</v>
      </c>
      <c r="T493" s="533">
        <v>1750</v>
      </c>
      <c r="U493" s="1083">
        <v>1750</v>
      </c>
      <c r="V493" s="831"/>
      <c r="W493" s="533"/>
      <c r="X493" s="8">
        <v>1750</v>
      </c>
      <c r="Y493" s="8"/>
      <c r="Z493" s="8">
        <v>0</v>
      </c>
      <c r="AA493" s="8">
        <v>0</v>
      </c>
      <c r="AB493" s="8">
        <v>0</v>
      </c>
      <c r="AC493" s="1130">
        <v>94</v>
      </c>
      <c r="AD493" s="1095">
        <v>125</v>
      </c>
      <c r="AE493" s="1130">
        <v>250</v>
      </c>
      <c r="AF493" s="89"/>
      <c r="AG493" s="1084">
        <v>164500</v>
      </c>
      <c r="AH493" s="8">
        <v>0</v>
      </c>
      <c r="AI493" s="8">
        <v>0</v>
      </c>
      <c r="AJ493" s="1081"/>
      <c r="AK493" s="1082">
        <v>164500</v>
      </c>
      <c r="AL493" s="89"/>
      <c r="AM493" s="1082">
        <v>164500</v>
      </c>
    </row>
    <row r="494" spans="1:39" s="144" customFormat="1">
      <c r="A494" s="994"/>
      <c r="B494" s="994"/>
      <c r="C494" s="236"/>
      <c r="D494" s="236"/>
      <c r="E494" s="236"/>
      <c r="F494" s="371"/>
      <c r="G494" s="865">
        <v>5</v>
      </c>
      <c r="H494" s="859">
        <v>2029</v>
      </c>
      <c r="I494" s="866">
        <v>2029</v>
      </c>
      <c r="J494" s="866">
        <v>2030</v>
      </c>
      <c r="K494" s="621" t="s">
        <v>306</v>
      </c>
      <c r="L494" s="1081">
        <v>0</v>
      </c>
      <c r="M494" s="89">
        <v>164500</v>
      </c>
      <c r="N494" s="89">
        <v>0</v>
      </c>
      <c r="O494" s="1082">
        <v>164500</v>
      </c>
      <c r="P494" s="598">
        <v>164500</v>
      </c>
      <c r="Q494" s="776">
        <v>102510.96150170881</v>
      </c>
      <c r="R494" s="776">
        <v>1750</v>
      </c>
      <c r="S494" s="776">
        <v>1090.5421436352001</v>
      </c>
      <c r="T494" s="533">
        <v>1750</v>
      </c>
      <c r="U494" s="1083">
        <v>1750</v>
      </c>
      <c r="V494" s="831"/>
      <c r="W494" s="533"/>
      <c r="X494" s="8">
        <v>1750</v>
      </c>
      <c r="Y494" s="8"/>
      <c r="Z494" s="8">
        <v>0</v>
      </c>
      <c r="AA494" s="8">
        <v>0</v>
      </c>
      <c r="AB494" s="8">
        <v>0</v>
      </c>
      <c r="AC494" s="1130">
        <v>94</v>
      </c>
      <c r="AD494" s="1095">
        <v>125</v>
      </c>
      <c r="AE494" s="1130">
        <v>250</v>
      </c>
      <c r="AF494" s="89"/>
      <c r="AG494" s="1084">
        <v>164500</v>
      </c>
      <c r="AH494" s="8">
        <v>0</v>
      </c>
      <c r="AI494" s="8">
        <v>0</v>
      </c>
      <c r="AJ494" s="1081"/>
      <c r="AK494" s="1082">
        <v>164500</v>
      </c>
      <c r="AL494" s="89"/>
      <c r="AM494" s="1082">
        <v>164500</v>
      </c>
    </row>
    <row r="495" spans="1:39" s="144" customFormat="1">
      <c r="A495" s="994"/>
      <c r="B495" s="994"/>
      <c r="C495" s="236"/>
      <c r="D495" s="236"/>
      <c r="E495" s="236"/>
      <c r="F495" s="371"/>
      <c r="G495" s="865">
        <v>6</v>
      </c>
      <c r="H495" s="859">
        <v>2029</v>
      </c>
      <c r="I495" s="866">
        <v>2029</v>
      </c>
      <c r="J495" s="866">
        <v>2030</v>
      </c>
      <c r="K495" s="621" t="s">
        <v>306</v>
      </c>
      <c r="L495" s="1081">
        <v>0</v>
      </c>
      <c r="M495" s="89">
        <v>164500</v>
      </c>
      <c r="N495" s="89">
        <v>0</v>
      </c>
      <c r="O495" s="1082">
        <v>164500</v>
      </c>
      <c r="P495" s="598">
        <v>164500</v>
      </c>
      <c r="Q495" s="776">
        <v>102510.96150170881</v>
      </c>
      <c r="R495" s="776">
        <v>1750</v>
      </c>
      <c r="S495" s="776">
        <v>1090.5421436352001</v>
      </c>
      <c r="T495" s="533">
        <v>1750</v>
      </c>
      <c r="U495" s="1083">
        <v>1750</v>
      </c>
      <c r="V495" s="831"/>
      <c r="W495" s="533"/>
      <c r="X495" s="8">
        <v>1750</v>
      </c>
      <c r="Y495" s="8"/>
      <c r="Z495" s="8">
        <v>0</v>
      </c>
      <c r="AA495" s="8">
        <v>0</v>
      </c>
      <c r="AB495" s="8">
        <v>0</v>
      </c>
      <c r="AC495" s="1130">
        <v>94</v>
      </c>
      <c r="AD495" s="1095">
        <v>125</v>
      </c>
      <c r="AE495" s="1130">
        <v>250</v>
      </c>
      <c r="AF495" s="89"/>
      <c r="AG495" s="1084">
        <v>164500</v>
      </c>
      <c r="AH495" s="8">
        <v>0</v>
      </c>
      <c r="AI495" s="8">
        <v>0</v>
      </c>
      <c r="AJ495" s="1081"/>
      <c r="AK495" s="1082">
        <v>164500</v>
      </c>
      <c r="AL495" s="89"/>
      <c r="AM495" s="1082">
        <v>164500</v>
      </c>
    </row>
    <row r="496" spans="1:39" s="144" customFormat="1">
      <c r="A496" s="994"/>
      <c r="B496" s="994"/>
      <c r="C496" s="236"/>
      <c r="D496" s="236"/>
      <c r="E496" s="236"/>
      <c r="F496" s="371"/>
      <c r="G496" s="865">
        <v>7</v>
      </c>
      <c r="H496" s="859">
        <v>2029</v>
      </c>
      <c r="I496" s="866">
        <v>2030</v>
      </c>
      <c r="J496" s="866">
        <v>2030</v>
      </c>
      <c r="K496" s="621" t="s">
        <v>306</v>
      </c>
      <c r="L496" s="1081">
        <v>0</v>
      </c>
      <c r="M496" s="89">
        <v>164500</v>
      </c>
      <c r="N496" s="89">
        <v>0</v>
      </c>
      <c r="O496" s="1082">
        <v>164500</v>
      </c>
      <c r="P496" s="598">
        <v>164500</v>
      </c>
      <c r="Q496" s="776">
        <v>102510.96150170881</v>
      </c>
      <c r="R496" s="776">
        <v>1750</v>
      </c>
      <c r="S496" s="776">
        <v>1090.5421436352001</v>
      </c>
      <c r="T496" s="533">
        <v>1750</v>
      </c>
      <c r="U496" s="1083">
        <v>1750</v>
      </c>
      <c r="V496" s="831"/>
      <c r="W496" s="533"/>
      <c r="X496" s="8">
        <v>1750</v>
      </c>
      <c r="Y496" s="8"/>
      <c r="Z496" s="8">
        <v>0</v>
      </c>
      <c r="AA496" s="8">
        <v>0</v>
      </c>
      <c r="AB496" s="8">
        <v>0</v>
      </c>
      <c r="AC496" s="1130">
        <v>94</v>
      </c>
      <c r="AD496" s="1095">
        <v>125</v>
      </c>
      <c r="AE496" s="1130">
        <v>250</v>
      </c>
      <c r="AF496" s="89"/>
      <c r="AG496" s="1084">
        <v>164500</v>
      </c>
      <c r="AH496" s="8">
        <v>0</v>
      </c>
      <c r="AI496" s="8">
        <v>0</v>
      </c>
      <c r="AJ496" s="1081"/>
      <c r="AK496" s="1082">
        <v>164500</v>
      </c>
      <c r="AL496" s="89"/>
      <c r="AM496" s="1082">
        <v>164500</v>
      </c>
    </row>
    <row r="497" spans="1:39" s="144" customFormat="1">
      <c r="A497" s="994"/>
      <c r="B497" s="994"/>
      <c r="C497" s="236"/>
      <c r="D497" s="236"/>
      <c r="E497" s="236"/>
      <c r="F497" s="371"/>
      <c r="G497" s="865">
        <v>8</v>
      </c>
      <c r="H497" s="859">
        <v>2029</v>
      </c>
      <c r="I497" s="866">
        <v>2030</v>
      </c>
      <c r="J497" s="866">
        <v>2030</v>
      </c>
      <c r="K497" s="621" t="s">
        <v>306</v>
      </c>
      <c r="L497" s="1081">
        <v>0</v>
      </c>
      <c r="M497" s="89">
        <v>164500</v>
      </c>
      <c r="N497" s="89">
        <v>0</v>
      </c>
      <c r="O497" s="1082">
        <v>164500</v>
      </c>
      <c r="P497" s="598">
        <v>164500</v>
      </c>
      <c r="Q497" s="776">
        <v>102510.96150170881</v>
      </c>
      <c r="R497" s="776">
        <v>1750</v>
      </c>
      <c r="S497" s="776">
        <v>1090.5421436352001</v>
      </c>
      <c r="T497" s="533">
        <v>1750</v>
      </c>
      <c r="U497" s="1083">
        <v>1750</v>
      </c>
      <c r="V497" s="831"/>
      <c r="W497" s="533"/>
      <c r="X497" s="8">
        <v>1750</v>
      </c>
      <c r="Y497" s="8"/>
      <c r="Z497" s="8">
        <v>0</v>
      </c>
      <c r="AA497" s="8">
        <v>0</v>
      </c>
      <c r="AB497" s="8">
        <v>0</v>
      </c>
      <c r="AC497" s="1130">
        <v>94</v>
      </c>
      <c r="AD497" s="1095">
        <v>125</v>
      </c>
      <c r="AE497" s="1130">
        <v>250</v>
      </c>
      <c r="AF497" s="89"/>
      <c r="AG497" s="1084">
        <v>164500</v>
      </c>
      <c r="AH497" s="8">
        <v>0</v>
      </c>
      <c r="AI497" s="8">
        <v>0</v>
      </c>
      <c r="AJ497" s="1081"/>
      <c r="AK497" s="1082">
        <v>164500</v>
      </c>
      <c r="AL497" s="89"/>
      <c r="AM497" s="1082">
        <v>164500</v>
      </c>
    </row>
    <row r="498" spans="1:39" s="144" customFormat="1">
      <c r="A498" s="994"/>
      <c r="B498" s="994"/>
      <c r="C498" s="236"/>
      <c r="D498" s="236"/>
      <c r="E498" s="236"/>
      <c r="F498" s="371"/>
      <c r="G498" s="865">
        <v>9</v>
      </c>
      <c r="H498" s="859">
        <v>2029</v>
      </c>
      <c r="I498" s="866">
        <v>2030</v>
      </c>
      <c r="J498" s="866">
        <v>2030</v>
      </c>
      <c r="K498" s="621" t="s">
        <v>306</v>
      </c>
      <c r="L498" s="1081">
        <v>0</v>
      </c>
      <c r="M498" s="89">
        <v>164500</v>
      </c>
      <c r="N498" s="89">
        <v>0</v>
      </c>
      <c r="O498" s="1082">
        <v>164500</v>
      </c>
      <c r="P498" s="598">
        <v>164500</v>
      </c>
      <c r="Q498" s="776">
        <v>102510.96150170881</v>
      </c>
      <c r="R498" s="776">
        <v>1750</v>
      </c>
      <c r="S498" s="776">
        <v>1090.5421436352001</v>
      </c>
      <c r="T498" s="533">
        <v>1750</v>
      </c>
      <c r="U498" s="1083">
        <v>1750</v>
      </c>
      <c r="V498" s="831"/>
      <c r="W498" s="533"/>
      <c r="X498" s="8">
        <v>1750</v>
      </c>
      <c r="Y498" s="8"/>
      <c r="Z498" s="8">
        <v>0</v>
      </c>
      <c r="AA498" s="8">
        <v>0</v>
      </c>
      <c r="AB498" s="8">
        <v>0</v>
      </c>
      <c r="AC498" s="1130">
        <v>94</v>
      </c>
      <c r="AD498" s="1095">
        <v>125</v>
      </c>
      <c r="AE498" s="1130">
        <v>250</v>
      </c>
      <c r="AF498" s="89"/>
      <c r="AG498" s="1084">
        <v>164500</v>
      </c>
      <c r="AH498" s="8">
        <v>0</v>
      </c>
      <c r="AI498" s="8">
        <v>0</v>
      </c>
      <c r="AJ498" s="1081"/>
      <c r="AK498" s="1082">
        <v>164500</v>
      </c>
      <c r="AL498" s="89"/>
      <c r="AM498" s="1082">
        <v>164500</v>
      </c>
    </row>
    <row r="499" spans="1:39" s="144" customFormat="1">
      <c r="A499" s="994"/>
      <c r="B499" s="994"/>
      <c r="C499" s="236"/>
      <c r="D499" s="236"/>
      <c r="E499" s="236"/>
      <c r="F499" s="371"/>
      <c r="G499" s="865">
        <v>10</v>
      </c>
      <c r="H499" s="859">
        <v>2029</v>
      </c>
      <c r="I499" s="866">
        <v>2030</v>
      </c>
      <c r="J499" s="866">
        <v>2030</v>
      </c>
      <c r="K499" s="621" t="s">
        <v>306</v>
      </c>
      <c r="L499" s="1081">
        <v>0</v>
      </c>
      <c r="M499" s="89">
        <v>164500</v>
      </c>
      <c r="N499" s="89">
        <v>0</v>
      </c>
      <c r="O499" s="1082">
        <v>164500</v>
      </c>
      <c r="P499" s="598">
        <v>164500</v>
      </c>
      <c r="Q499" s="776">
        <v>102510.96150170881</v>
      </c>
      <c r="R499" s="776">
        <v>1750</v>
      </c>
      <c r="S499" s="776">
        <v>1090.5421436352001</v>
      </c>
      <c r="T499" s="533">
        <v>1750</v>
      </c>
      <c r="U499" s="1083">
        <v>1750</v>
      </c>
      <c r="V499" s="831"/>
      <c r="W499" s="533"/>
      <c r="X499" s="8">
        <v>1750</v>
      </c>
      <c r="Y499" s="8"/>
      <c r="Z499" s="8">
        <v>0</v>
      </c>
      <c r="AA499" s="8">
        <v>0</v>
      </c>
      <c r="AB499" s="8">
        <v>0</v>
      </c>
      <c r="AC499" s="1130">
        <v>94</v>
      </c>
      <c r="AD499" s="1095">
        <v>125</v>
      </c>
      <c r="AE499" s="1130">
        <v>250</v>
      </c>
      <c r="AF499" s="89"/>
      <c r="AG499" s="1084">
        <v>164500</v>
      </c>
      <c r="AH499" s="8">
        <v>0</v>
      </c>
      <c r="AI499" s="8">
        <v>0</v>
      </c>
      <c r="AJ499" s="1081"/>
      <c r="AK499" s="1082">
        <v>164500</v>
      </c>
      <c r="AL499" s="89"/>
      <c r="AM499" s="1082">
        <v>164500</v>
      </c>
    </row>
    <row r="500" spans="1:39" s="144" customFormat="1">
      <c r="A500" s="994"/>
      <c r="B500" s="994"/>
      <c r="C500" s="236"/>
      <c r="D500" s="236"/>
      <c r="E500" s="236"/>
      <c r="F500" s="371"/>
      <c r="G500" s="865">
        <v>11</v>
      </c>
      <c r="H500" s="859">
        <v>2029</v>
      </c>
      <c r="I500" s="866">
        <v>2030</v>
      </c>
      <c r="J500" s="866">
        <v>2030</v>
      </c>
      <c r="K500" s="621" t="s">
        <v>306</v>
      </c>
      <c r="L500" s="1081">
        <v>0</v>
      </c>
      <c r="M500" s="89">
        <v>164500</v>
      </c>
      <c r="N500" s="89">
        <v>0</v>
      </c>
      <c r="O500" s="1082">
        <v>164500</v>
      </c>
      <c r="P500" s="598">
        <v>164500</v>
      </c>
      <c r="Q500" s="776">
        <v>102510.96150170881</v>
      </c>
      <c r="R500" s="776">
        <v>1750</v>
      </c>
      <c r="S500" s="776">
        <v>1090.5421436352001</v>
      </c>
      <c r="T500" s="533">
        <v>1750</v>
      </c>
      <c r="U500" s="1083">
        <v>1750</v>
      </c>
      <c r="V500" s="831"/>
      <c r="W500" s="533"/>
      <c r="X500" s="8">
        <v>1750</v>
      </c>
      <c r="Y500" s="8"/>
      <c r="Z500" s="8">
        <v>0</v>
      </c>
      <c r="AA500" s="8">
        <v>0</v>
      </c>
      <c r="AB500" s="8">
        <v>0</v>
      </c>
      <c r="AC500" s="1130">
        <v>94</v>
      </c>
      <c r="AD500" s="1095">
        <v>125</v>
      </c>
      <c r="AE500" s="1130">
        <v>250</v>
      </c>
      <c r="AF500" s="89"/>
      <c r="AG500" s="1084">
        <v>164500</v>
      </c>
      <c r="AH500" s="8">
        <v>0</v>
      </c>
      <c r="AI500" s="8">
        <v>0</v>
      </c>
      <c r="AJ500" s="1081"/>
      <c r="AK500" s="1082">
        <v>164500</v>
      </c>
      <c r="AL500" s="89"/>
      <c r="AM500" s="1082">
        <v>164500</v>
      </c>
    </row>
    <row r="501" spans="1:39" s="144" customFormat="1">
      <c r="A501" s="994"/>
      <c r="B501" s="994"/>
      <c r="C501" s="236"/>
      <c r="D501" s="236"/>
      <c r="E501" s="236"/>
      <c r="F501" s="371"/>
      <c r="G501" s="865">
        <v>12</v>
      </c>
      <c r="H501" s="859">
        <v>2029</v>
      </c>
      <c r="I501" s="866">
        <v>2030</v>
      </c>
      <c r="J501" s="866">
        <v>2030</v>
      </c>
      <c r="K501" s="621" t="s">
        <v>306</v>
      </c>
      <c r="L501" s="1081">
        <v>0</v>
      </c>
      <c r="M501" s="89">
        <v>164500</v>
      </c>
      <c r="N501" s="89">
        <v>0</v>
      </c>
      <c r="O501" s="1082">
        <v>164500</v>
      </c>
      <c r="P501" s="598">
        <v>164500</v>
      </c>
      <c r="Q501" s="776">
        <v>102510.96150170881</v>
      </c>
      <c r="R501" s="776">
        <v>1750</v>
      </c>
      <c r="S501" s="776">
        <v>1090.5421436352001</v>
      </c>
      <c r="T501" s="533">
        <v>1750</v>
      </c>
      <c r="U501" s="1083">
        <v>1750</v>
      </c>
      <c r="V501" s="831"/>
      <c r="W501" s="533"/>
      <c r="X501" s="8">
        <v>1750</v>
      </c>
      <c r="Y501" s="8"/>
      <c r="Z501" s="8">
        <v>0</v>
      </c>
      <c r="AA501" s="8">
        <v>0</v>
      </c>
      <c r="AB501" s="8">
        <v>0</v>
      </c>
      <c r="AC501" s="1130">
        <v>94</v>
      </c>
      <c r="AD501" s="1095">
        <v>125</v>
      </c>
      <c r="AE501" s="1130">
        <v>250</v>
      </c>
      <c r="AF501" s="89"/>
      <c r="AG501" s="1084">
        <v>164500</v>
      </c>
      <c r="AH501" s="8">
        <v>0</v>
      </c>
      <c r="AI501" s="8">
        <v>0</v>
      </c>
      <c r="AJ501" s="1081"/>
      <c r="AK501" s="1082">
        <v>164500</v>
      </c>
      <c r="AL501" s="89"/>
      <c r="AM501" s="1082">
        <v>164500</v>
      </c>
    </row>
    <row r="502" spans="1:39" s="144" customFormat="1">
      <c r="A502" s="994"/>
      <c r="B502" s="994"/>
      <c r="C502" s="236"/>
      <c r="D502" s="236"/>
      <c r="E502" s="236"/>
      <c r="F502" s="371"/>
      <c r="G502" s="865">
        <v>1</v>
      </c>
      <c r="H502" s="859">
        <v>2030</v>
      </c>
      <c r="I502" s="866">
        <v>2030</v>
      </c>
      <c r="J502" s="866">
        <v>2030</v>
      </c>
      <c r="K502" s="621" t="s">
        <v>306</v>
      </c>
      <c r="L502" s="1081">
        <v>0</v>
      </c>
      <c r="M502" s="89">
        <v>164500</v>
      </c>
      <c r="N502" s="89">
        <v>0</v>
      </c>
      <c r="O502" s="1082">
        <v>164500</v>
      </c>
      <c r="P502" s="598">
        <v>164500</v>
      </c>
      <c r="Q502" s="776">
        <v>102510.96150170881</v>
      </c>
      <c r="R502" s="776">
        <v>1750</v>
      </c>
      <c r="S502" s="776">
        <v>1090.5421436352001</v>
      </c>
      <c r="T502" s="533">
        <v>1750</v>
      </c>
      <c r="U502" s="1083">
        <v>1750</v>
      </c>
      <c r="V502" s="831"/>
      <c r="W502" s="533"/>
      <c r="X502" s="8">
        <v>1750</v>
      </c>
      <c r="Y502" s="8"/>
      <c r="Z502" s="8">
        <v>0</v>
      </c>
      <c r="AA502" s="8">
        <v>0</v>
      </c>
      <c r="AB502" s="8">
        <v>0</v>
      </c>
      <c r="AC502" s="1130">
        <v>94</v>
      </c>
      <c r="AD502" s="1095">
        <v>125</v>
      </c>
      <c r="AE502" s="1130">
        <v>250</v>
      </c>
      <c r="AF502" s="89"/>
      <c r="AG502" s="1084">
        <v>164500</v>
      </c>
      <c r="AH502" s="8">
        <v>0</v>
      </c>
      <c r="AI502" s="8">
        <v>0</v>
      </c>
      <c r="AJ502" s="1081"/>
      <c r="AK502" s="1082">
        <v>164500</v>
      </c>
      <c r="AL502" s="89"/>
      <c r="AM502" s="1082">
        <v>164500</v>
      </c>
    </row>
    <row r="503" spans="1:39" s="144" customFormat="1">
      <c r="A503" s="994"/>
      <c r="B503" s="994"/>
      <c r="C503" s="236"/>
      <c r="D503" s="236"/>
      <c r="E503" s="236"/>
      <c r="F503" s="371"/>
      <c r="G503" s="865">
        <v>2</v>
      </c>
      <c r="H503" s="859">
        <v>2030</v>
      </c>
      <c r="I503" s="866">
        <v>2030</v>
      </c>
      <c r="J503" s="866">
        <v>2030</v>
      </c>
      <c r="K503" s="621" t="s">
        <v>306</v>
      </c>
      <c r="L503" s="1081">
        <v>0</v>
      </c>
      <c r="M503" s="89">
        <v>164500</v>
      </c>
      <c r="N503" s="89">
        <v>0</v>
      </c>
      <c r="O503" s="1082">
        <v>164500</v>
      </c>
      <c r="P503" s="598">
        <v>164500</v>
      </c>
      <c r="Q503" s="776">
        <v>102510.96150170881</v>
      </c>
      <c r="R503" s="776">
        <v>1750</v>
      </c>
      <c r="S503" s="776">
        <v>1090.5421436352001</v>
      </c>
      <c r="T503" s="533">
        <v>1750</v>
      </c>
      <c r="U503" s="1083">
        <v>1750</v>
      </c>
      <c r="V503" s="831"/>
      <c r="W503" s="533"/>
      <c r="X503" s="8">
        <v>1750</v>
      </c>
      <c r="Y503" s="8"/>
      <c r="Z503" s="8">
        <v>0</v>
      </c>
      <c r="AA503" s="8">
        <v>0</v>
      </c>
      <c r="AB503" s="8">
        <v>0</v>
      </c>
      <c r="AC503" s="1130">
        <v>94</v>
      </c>
      <c r="AD503" s="1095">
        <v>125</v>
      </c>
      <c r="AE503" s="1130">
        <v>250</v>
      </c>
      <c r="AF503" s="89"/>
      <c r="AG503" s="1084">
        <v>164500</v>
      </c>
      <c r="AH503" s="8">
        <v>0</v>
      </c>
      <c r="AI503" s="8">
        <v>0</v>
      </c>
      <c r="AJ503" s="1081"/>
      <c r="AK503" s="1082">
        <v>164500</v>
      </c>
      <c r="AL503" s="89"/>
      <c r="AM503" s="1082">
        <v>164500</v>
      </c>
    </row>
    <row r="504" spans="1:39" s="144" customFormat="1">
      <c r="A504" s="994"/>
      <c r="B504" s="994"/>
      <c r="C504" s="236"/>
      <c r="D504" s="236"/>
      <c r="E504" s="236"/>
      <c r="F504" s="371"/>
      <c r="G504" s="865">
        <v>3</v>
      </c>
      <c r="H504" s="859">
        <v>2030</v>
      </c>
      <c r="I504" s="866">
        <v>2030</v>
      </c>
      <c r="J504" s="866">
        <v>2030</v>
      </c>
      <c r="K504" s="621" t="s">
        <v>306</v>
      </c>
      <c r="L504" s="1081">
        <v>0</v>
      </c>
      <c r="M504" s="89">
        <v>164500</v>
      </c>
      <c r="N504" s="89">
        <v>0</v>
      </c>
      <c r="O504" s="1082">
        <v>164500</v>
      </c>
      <c r="P504" s="598">
        <v>164500</v>
      </c>
      <c r="Q504" s="776">
        <v>102510.96150170881</v>
      </c>
      <c r="R504" s="776">
        <v>1750</v>
      </c>
      <c r="S504" s="776">
        <v>1090.5421436352001</v>
      </c>
      <c r="T504" s="533">
        <v>1750</v>
      </c>
      <c r="U504" s="1083">
        <v>1750</v>
      </c>
      <c r="V504" s="831"/>
      <c r="W504" s="533"/>
      <c r="X504" s="8">
        <v>1750</v>
      </c>
      <c r="Y504" s="8"/>
      <c r="Z504" s="8">
        <v>0</v>
      </c>
      <c r="AA504" s="8">
        <v>0</v>
      </c>
      <c r="AB504" s="8">
        <v>0</v>
      </c>
      <c r="AC504" s="1130">
        <v>94</v>
      </c>
      <c r="AD504" s="1095">
        <v>125</v>
      </c>
      <c r="AE504" s="1130">
        <v>250</v>
      </c>
      <c r="AF504" s="89"/>
      <c r="AG504" s="1084">
        <v>164500</v>
      </c>
      <c r="AH504" s="8">
        <v>0</v>
      </c>
      <c r="AI504" s="8">
        <v>0</v>
      </c>
      <c r="AJ504" s="1081"/>
      <c r="AK504" s="1082">
        <v>164500</v>
      </c>
      <c r="AL504" s="89"/>
      <c r="AM504" s="1082">
        <v>164500</v>
      </c>
    </row>
    <row r="505" spans="1:39" s="144" customFormat="1">
      <c r="A505" s="994"/>
      <c r="B505" s="994"/>
      <c r="C505" s="236"/>
      <c r="D505" s="236"/>
      <c r="E505" s="236"/>
      <c r="F505" s="371"/>
      <c r="G505" s="865">
        <v>4</v>
      </c>
      <c r="H505" s="859">
        <v>2030</v>
      </c>
      <c r="I505" s="866">
        <v>2030</v>
      </c>
      <c r="J505" s="866">
        <v>2031</v>
      </c>
      <c r="K505" s="621" t="s">
        <v>306</v>
      </c>
      <c r="L505" s="1081">
        <v>0</v>
      </c>
      <c r="M505" s="89">
        <v>164500</v>
      </c>
      <c r="N505" s="89">
        <v>0</v>
      </c>
      <c r="O505" s="1082">
        <v>164500</v>
      </c>
      <c r="P505" s="598">
        <v>164500</v>
      </c>
      <c r="Q505" s="776">
        <v>99525.205341464869</v>
      </c>
      <c r="R505" s="776">
        <v>1750</v>
      </c>
      <c r="S505" s="776">
        <v>1058.7787802283497</v>
      </c>
      <c r="T505" s="533">
        <v>1750</v>
      </c>
      <c r="U505" s="1083">
        <v>1750</v>
      </c>
      <c r="V505" s="831"/>
      <c r="W505" s="533"/>
      <c r="X505" s="8">
        <v>1750</v>
      </c>
      <c r="Y505" s="8"/>
      <c r="Z505" s="8">
        <v>0</v>
      </c>
      <c r="AA505" s="8">
        <v>0</v>
      </c>
      <c r="AB505" s="8">
        <v>0</v>
      </c>
      <c r="AC505" s="1130">
        <v>94</v>
      </c>
      <c r="AD505" s="1095">
        <v>125</v>
      </c>
      <c r="AE505" s="1130">
        <v>250</v>
      </c>
      <c r="AF505" s="89"/>
      <c r="AG505" s="1084">
        <v>164500</v>
      </c>
      <c r="AH505" s="8">
        <v>0</v>
      </c>
      <c r="AI505" s="8">
        <v>0</v>
      </c>
      <c r="AJ505" s="1081"/>
      <c r="AK505" s="1082">
        <v>164500</v>
      </c>
      <c r="AL505" s="89"/>
      <c r="AM505" s="1082">
        <v>164500</v>
      </c>
    </row>
    <row r="506" spans="1:39" s="144" customFormat="1">
      <c r="A506" s="994"/>
      <c r="B506" s="994"/>
      <c r="C506" s="236"/>
      <c r="D506" s="236"/>
      <c r="E506" s="236"/>
      <c r="F506" s="371"/>
      <c r="G506" s="865">
        <v>5</v>
      </c>
      <c r="H506" s="859">
        <v>2030</v>
      </c>
      <c r="I506" s="866">
        <v>2030</v>
      </c>
      <c r="J506" s="866">
        <v>2031</v>
      </c>
      <c r="K506" s="621" t="s">
        <v>306</v>
      </c>
      <c r="L506" s="1081">
        <v>0</v>
      </c>
      <c r="M506" s="89">
        <v>164500</v>
      </c>
      <c r="N506" s="89">
        <v>0</v>
      </c>
      <c r="O506" s="1082">
        <v>164500</v>
      </c>
      <c r="P506" s="598">
        <v>164500</v>
      </c>
      <c r="Q506" s="776">
        <v>99525.205341464869</v>
      </c>
      <c r="R506" s="776">
        <v>1750</v>
      </c>
      <c r="S506" s="776">
        <v>1058.7787802283497</v>
      </c>
      <c r="T506" s="533">
        <v>1750</v>
      </c>
      <c r="U506" s="1083">
        <v>1750</v>
      </c>
      <c r="V506" s="831"/>
      <c r="W506" s="533"/>
      <c r="X506" s="8">
        <v>1750</v>
      </c>
      <c r="Y506" s="8"/>
      <c r="Z506" s="8">
        <v>0</v>
      </c>
      <c r="AA506" s="8">
        <v>0</v>
      </c>
      <c r="AB506" s="8">
        <v>0</v>
      </c>
      <c r="AC506" s="1130">
        <v>94</v>
      </c>
      <c r="AD506" s="1095">
        <v>125</v>
      </c>
      <c r="AE506" s="1130">
        <v>250</v>
      </c>
      <c r="AF506" s="89"/>
      <c r="AG506" s="1084">
        <v>164500</v>
      </c>
      <c r="AH506" s="8">
        <v>0</v>
      </c>
      <c r="AI506" s="8">
        <v>0</v>
      </c>
      <c r="AJ506" s="1081"/>
      <c r="AK506" s="1082">
        <v>164500</v>
      </c>
      <c r="AL506" s="89"/>
      <c r="AM506" s="1082">
        <v>164500</v>
      </c>
    </row>
    <row r="507" spans="1:39" s="144" customFormat="1">
      <c r="A507" s="994"/>
      <c r="B507" s="994"/>
      <c r="C507" s="236"/>
      <c r="D507" s="236"/>
      <c r="E507" s="236"/>
      <c r="F507" s="371"/>
      <c r="G507" s="865">
        <v>6</v>
      </c>
      <c r="H507" s="859">
        <v>2030</v>
      </c>
      <c r="I507" s="866">
        <v>2030</v>
      </c>
      <c r="J507" s="866">
        <v>2031</v>
      </c>
      <c r="K507" s="621" t="s">
        <v>306</v>
      </c>
      <c r="L507" s="1081">
        <v>0</v>
      </c>
      <c r="M507" s="89">
        <v>164500</v>
      </c>
      <c r="N507" s="89">
        <v>0</v>
      </c>
      <c r="O507" s="1082">
        <v>164500</v>
      </c>
      <c r="P507" s="598">
        <v>164500</v>
      </c>
      <c r="Q507" s="776">
        <v>99525.205341464869</v>
      </c>
      <c r="R507" s="776">
        <v>1750</v>
      </c>
      <c r="S507" s="776">
        <v>1058.7787802283497</v>
      </c>
      <c r="T507" s="533">
        <v>1750</v>
      </c>
      <c r="U507" s="1083">
        <v>1750</v>
      </c>
      <c r="V507" s="831"/>
      <c r="W507" s="533"/>
      <c r="X507" s="8">
        <v>1750</v>
      </c>
      <c r="Y507" s="8"/>
      <c r="Z507" s="8">
        <v>0</v>
      </c>
      <c r="AA507" s="8">
        <v>0</v>
      </c>
      <c r="AB507" s="8">
        <v>0</v>
      </c>
      <c r="AC507" s="1130">
        <v>94</v>
      </c>
      <c r="AD507" s="1095">
        <v>125</v>
      </c>
      <c r="AE507" s="1130">
        <v>250</v>
      </c>
      <c r="AF507" s="89"/>
      <c r="AG507" s="1084">
        <v>164500</v>
      </c>
      <c r="AH507" s="8">
        <v>0</v>
      </c>
      <c r="AI507" s="8">
        <v>0</v>
      </c>
      <c r="AJ507" s="1081"/>
      <c r="AK507" s="1082">
        <v>164500</v>
      </c>
      <c r="AL507" s="89"/>
      <c r="AM507" s="1082">
        <v>164500</v>
      </c>
    </row>
    <row r="508" spans="1:39" s="144" customFormat="1">
      <c r="A508" s="994"/>
      <c r="B508" s="994"/>
      <c r="C508" s="236"/>
      <c r="D508" s="236"/>
      <c r="E508" s="236"/>
      <c r="F508" s="371"/>
      <c r="G508" s="865">
        <v>7</v>
      </c>
      <c r="H508" s="859">
        <v>2030</v>
      </c>
      <c r="I508" s="866">
        <v>2031</v>
      </c>
      <c r="J508" s="866">
        <v>2031</v>
      </c>
      <c r="K508" s="621" t="s">
        <v>306</v>
      </c>
      <c r="L508" s="1081">
        <v>0</v>
      </c>
      <c r="M508" s="89">
        <v>164500</v>
      </c>
      <c r="N508" s="89">
        <v>0</v>
      </c>
      <c r="O508" s="1082">
        <v>164500</v>
      </c>
      <c r="P508" s="598">
        <v>164500</v>
      </c>
      <c r="Q508" s="776">
        <v>99525.205341464869</v>
      </c>
      <c r="R508" s="776">
        <v>1750</v>
      </c>
      <c r="S508" s="776">
        <v>1058.7787802283497</v>
      </c>
      <c r="T508" s="533">
        <v>1750</v>
      </c>
      <c r="U508" s="1083">
        <v>1750</v>
      </c>
      <c r="V508" s="831"/>
      <c r="W508" s="533"/>
      <c r="X508" s="8">
        <v>1750</v>
      </c>
      <c r="Y508" s="8"/>
      <c r="Z508" s="8">
        <v>0</v>
      </c>
      <c r="AA508" s="8">
        <v>0</v>
      </c>
      <c r="AB508" s="8">
        <v>0</v>
      </c>
      <c r="AC508" s="1130">
        <v>94</v>
      </c>
      <c r="AD508" s="1095">
        <v>125</v>
      </c>
      <c r="AE508" s="1130">
        <v>250</v>
      </c>
      <c r="AF508" s="89"/>
      <c r="AG508" s="1084">
        <v>164500</v>
      </c>
      <c r="AH508" s="8">
        <v>0</v>
      </c>
      <c r="AI508" s="8">
        <v>0</v>
      </c>
      <c r="AJ508" s="1081"/>
      <c r="AK508" s="1082">
        <v>164500</v>
      </c>
      <c r="AL508" s="89"/>
      <c r="AM508" s="1082">
        <v>164500</v>
      </c>
    </row>
    <row r="509" spans="1:39" s="144" customFormat="1">
      <c r="A509" s="994"/>
      <c r="B509" s="994"/>
      <c r="C509" s="236"/>
      <c r="D509" s="236"/>
      <c r="E509" s="236"/>
      <c r="F509" s="371"/>
      <c r="G509" s="865">
        <v>8</v>
      </c>
      <c r="H509" s="859">
        <v>2030</v>
      </c>
      <c r="I509" s="866">
        <v>2031</v>
      </c>
      <c r="J509" s="866">
        <v>2031</v>
      </c>
      <c r="K509" s="621" t="s">
        <v>306</v>
      </c>
      <c r="L509" s="1081">
        <v>0</v>
      </c>
      <c r="M509" s="89">
        <v>164500</v>
      </c>
      <c r="N509" s="89">
        <v>0</v>
      </c>
      <c r="O509" s="1082">
        <v>164500</v>
      </c>
      <c r="P509" s="598">
        <v>164500</v>
      </c>
      <c r="Q509" s="776">
        <v>99525.205341464869</v>
      </c>
      <c r="R509" s="776">
        <v>1750</v>
      </c>
      <c r="S509" s="776">
        <v>1058.7787802283497</v>
      </c>
      <c r="T509" s="533">
        <v>1750</v>
      </c>
      <c r="U509" s="1083">
        <v>1750</v>
      </c>
      <c r="V509" s="831"/>
      <c r="W509" s="533"/>
      <c r="X509" s="8">
        <v>1750</v>
      </c>
      <c r="Y509" s="8"/>
      <c r="Z509" s="8">
        <v>0</v>
      </c>
      <c r="AA509" s="8">
        <v>0</v>
      </c>
      <c r="AB509" s="8">
        <v>0</v>
      </c>
      <c r="AC509" s="1130">
        <v>94</v>
      </c>
      <c r="AD509" s="1095">
        <v>125</v>
      </c>
      <c r="AE509" s="1130">
        <v>250</v>
      </c>
      <c r="AF509" s="89"/>
      <c r="AG509" s="1084">
        <v>164500</v>
      </c>
      <c r="AH509" s="8">
        <v>0</v>
      </c>
      <c r="AI509" s="8">
        <v>0</v>
      </c>
      <c r="AJ509" s="1081"/>
      <c r="AK509" s="1082">
        <v>164500</v>
      </c>
      <c r="AL509" s="89"/>
      <c r="AM509" s="1082">
        <v>164500</v>
      </c>
    </row>
    <row r="510" spans="1:39" s="144" customFormat="1">
      <c r="A510" s="994"/>
      <c r="B510" s="994"/>
      <c r="C510" s="236"/>
      <c r="D510" s="236"/>
      <c r="E510" s="236"/>
      <c r="F510" s="371"/>
      <c r="G510" s="865">
        <v>9</v>
      </c>
      <c r="H510" s="859">
        <v>2030</v>
      </c>
      <c r="I510" s="866">
        <v>2031</v>
      </c>
      <c r="J510" s="866">
        <v>2031</v>
      </c>
      <c r="K510" s="621" t="s">
        <v>306</v>
      </c>
      <c r="L510" s="1081">
        <v>0</v>
      </c>
      <c r="M510" s="89">
        <v>164500</v>
      </c>
      <c r="N510" s="89">
        <v>0</v>
      </c>
      <c r="O510" s="1082">
        <v>164500</v>
      </c>
      <c r="P510" s="598">
        <v>164500</v>
      </c>
      <c r="Q510" s="776">
        <v>99525.205341464869</v>
      </c>
      <c r="R510" s="776">
        <v>1750</v>
      </c>
      <c r="S510" s="776">
        <v>1058.7787802283497</v>
      </c>
      <c r="T510" s="533">
        <v>1750</v>
      </c>
      <c r="U510" s="1083">
        <v>1750</v>
      </c>
      <c r="V510" s="831"/>
      <c r="W510" s="533"/>
      <c r="X510" s="8">
        <v>1750</v>
      </c>
      <c r="Y510" s="8"/>
      <c r="Z510" s="8">
        <v>0</v>
      </c>
      <c r="AA510" s="8">
        <v>0</v>
      </c>
      <c r="AB510" s="8">
        <v>0</v>
      </c>
      <c r="AC510" s="1130">
        <v>94</v>
      </c>
      <c r="AD510" s="1095">
        <v>125</v>
      </c>
      <c r="AE510" s="1130">
        <v>250</v>
      </c>
      <c r="AF510" s="89"/>
      <c r="AG510" s="1084">
        <v>164500</v>
      </c>
      <c r="AH510" s="8">
        <v>0</v>
      </c>
      <c r="AI510" s="8">
        <v>0</v>
      </c>
      <c r="AJ510" s="1081"/>
      <c r="AK510" s="1082">
        <v>164500</v>
      </c>
      <c r="AL510" s="89"/>
      <c r="AM510" s="1082">
        <v>164500</v>
      </c>
    </row>
    <row r="511" spans="1:39" s="144" customFormat="1">
      <c r="A511" s="994"/>
      <c r="B511" s="994"/>
      <c r="C511" s="236"/>
      <c r="D511" s="236"/>
      <c r="E511" s="236"/>
      <c r="F511" s="371"/>
      <c r="G511" s="865">
        <v>10</v>
      </c>
      <c r="H511" s="859">
        <v>2030</v>
      </c>
      <c r="I511" s="866">
        <v>2031</v>
      </c>
      <c r="J511" s="866">
        <v>2031</v>
      </c>
      <c r="K511" s="621" t="s">
        <v>306</v>
      </c>
      <c r="L511" s="1081">
        <v>0</v>
      </c>
      <c r="M511" s="89">
        <v>164500</v>
      </c>
      <c r="N511" s="89">
        <v>0</v>
      </c>
      <c r="O511" s="1082">
        <v>164500</v>
      </c>
      <c r="P511" s="598">
        <v>164500</v>
      </c>
      <c r="Q511" s="776">
        <v>99525.205341464869</v>
      </c>
      <c r="R511" s="776">
        <v>1750</v>
      </c>
      <c r="S511" s="776">
        <v>1058.7787802283497</v>
      </c>
      <c r="T511" s="533">
        <v>1750</v>
      </c>
      <c r="U511" s="1083">
        <v>1750</v>
      </c>
      <c r="V511" s="831"/>
      <c r="W511" s="533"/>
      <c r="X511" s="8">
        <v>1750</v>
      </c>
      <c r="Y511" s="8"/>
      <c r="Z511" s="8">
        <v>0</v>
      </c>
      <c r="AA511" s="8">
        <v>0</v>
      </c>
      <c r="AB511" s="8">
        <v>0</v>
      </c>
      <c r="AC511" s="1130">
        <v>94</v>
      </c>
      <c r="AD511" s="1095">
        <v>125</v>
      </c>
      <c r="AE511" s="1130">
        <v>250</v>
      </c>
      <c r="AF511" s="89"/>
      <c r="AG511" s="1084">
        <v>164500</v>
      </c>
      <c r="AH511" s="8">
        <v>0</v>
      </c>
      <c r="AI511" s="8">
        <v>0</v>
      </c>
      <c r="AJ511" s="1081"/>
      <c r="AK511" s="1082">
        <v>164500</v>
      </c>
      <c r="AL511" s="89"/>
      <c r="AM511" s="1082">
        <v>164500</v>
      </c>
    </row>
    <row r="512" spans="1:39" s="144" customFormat="1">
      <c r="A512" s="994"/>
      <c r="B512" s="994"/>
      <c r="C512" s="236"/>
      <c r="D512" s="236"/>
      <c r="E512" s="236"/>
      <c r="F512" s="371"/>
      <c r="G512" s="865">
        <v>11</v>
      </c>
      <c r="H512" s="859">
        <v>2030</v>
      </c>
      <c r="I512" s="866">
        <v>2031</v>
      </c>
      <c r="J512" s="866">
        <v>2031</v>
      </c>
      <c r="K512" s="621" t="s">
        <v>306</v>
      </c>
      <c r="L512" s="1081">
        <v>0</v>
      </c>
      <c r="M512" s="89">
        <v>164500</v>
      </c>
      <c r="N512" s="89">
        <v>0</v>
      </c>
      <c r="O512" s="1082">
        <v>164500</v>
      </c>
      <c r="P512" s="598">
        <v>164500</v>
      </c>
      <c r="Q512" s="776">
        <v>99525.205341464869</v>
      </c>
      <c r="R512" s="776">
        <v>1750</v>
      </c>
      <c r="S512" s="776">
        <v>1058.7787802283497</v>
      </c>
      <c r="T512" s="533">
        <v>1750</v>
      </c>
      <c r="U512" s="1083">
        <v>1750</v>
      </c>
      <c r="V512" s="831"/>
      <c r="W512" s="533"/>
      <c r="X512" s="8">
        <v>1750</v>
      </c>
      <c r="Y512" s="8"/>
      <c r="Z512" s="8">
        <v>0</v>
      </c>
      <c r="AA512" s="8">
        <v>0</v>
      </c>
      <c r="AB512" s="8">
        <v>0</v>
      </c>
      <c r="AC512" s="1130">
        <v>94</v>
      </c>
      <c r="AD512" s="1095">
        <v>125</v>
      </c>
      <c r="AE512" s="1130">
        <v>250</v>
      </c>
      <c r="AF512" s="89"/>
      <c r="AG512" s="1084">
        <v>164500</v>
      </c>
      <c r="AH512" s="8">
        <v>0</v>
      </c>
      <c r="AI512" s="8">
        <v>0</v>
      </c>
      <c r="AJ512" s="1081"/>
      <c r="AK512" s="1082">
        <v>164500</v>
      </c>
      <c r="AL512" s="89"/>
      <c r="AM512" s="1082">
        <v>164500</v>
      </c>
    </row>
    <row r="513" spans="1:98" s="144" customFormat="1">
      <c r="A513" s="994"/>
      <c r="B513" s="994"/>
      <c r="C513" s="236"/>
      <c r="D513" s="236"/>
      <c r="E513" s="236"/>
      <c r="F513" s="371"/>
      <c r="G513" s="865">
        <v>12</v>
      </c>
      <c r="H513" s="859">
        <v>2030</v>
      </c>
      <c r="I513" s="866">
        <v>2031</v>
      </c>
      <c r="J513" s="866">
        <v>2031</v>
      </c>
      <c r="K513" s="621" t="s">
        <v>306</v>
      </c>
      <c r="L513" s="1081">
        <v>0</v>
      </c>
      <c r="M513" s="89">
        <v>164500</v>
      </c>
      <c r="N513" s="89">
        <v>0</v>
      </c>
      <c r="O513" s="1082">
        <v>164500</v>
      </c>
      <c r="P513" s="598">
        <v>164500</v>
      </c>
      <c r="Q513" s="776">
        <v>99525.205341464869</v>
      </c>
      <c r="R513" s="776">
        <v>1750</v>
      </c>
      <c r="S513" s="776">
        <v>1058.7787802283497</v>
      </c>
      <c r="T513" s="533">
        <v>1750</v>
      </c>
      <c r="U513" s="1083">
        <v>1750</v>
      </c>
      <c r="V513" s="831"/>
      <c r="W513" s="533"/>
      <c r="X513" s="8">
        <v>1750</v>
      </c>
      <c r="Y513" s="8"/>
      <c r="Z513" s="8">
        <v>0</v>
      </c>
      <c r="AA513" s="8">
        <v>0</v>
      </c>
      <c r="AB513" s="8">
        <v>0</v>
      </c>
      <c r="AC513" s="1130">
        <v>94</v>
      </c>
      <c r="AD513" s="1095">
        <v>125</v>
      </c>
      <c r="AE513" s="1130">
        <v>250</v>
      </c>
      <c r="AF513" s="89"/>
      <c r="AG513" s="1084">
        <v>164500</v>
      </c>
      <c r="AH513" s="8">
        <v>0</v>
      </c>
      <c r="AI513" s="8">
        <v>0</v>
      </c>
      <c r="AJ513" s="1081"/>
      <c r="AK513" s="1082">
        <v>164500</v>
      </c>
      <c r="AL513" s="89"/>
      <c r="AM513" s="1082">
        <v>164500</v>
      </c>
    </row>
    <row r="514" spans="1:98">
      <c r="G514" s="1070"/>
      <c r="H514" s="1070"/>
      <c r="AJ514" s="371"/>
      <c r="AK514" s="371"/>
      <c r="AL514" s="371"/>
      <c r="AM514" s="371"/>
    </row>
    <row r="515" spans="1:98">
      <c r="G515" s="1070"/>
      <c r="H515" s="1070"/>
      <c r="AJ515" s="371"/>
      <c r="AK515" s="371"/>
      <c r="AL515" s="371"/>
      <c r="AM515" s="371"/>
    </row>
    <row r="516" spans="1:98">
      <c r="G516" s="1070"/>
      <c r="H516" s="1070"/>
      <c r="AJ516" s="371"/>
      <c r="AK516" s="371"/>
      <c r="AL516" s="371"/>
      <c r="AM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132">
        <v>0</v>
      </c>
      <c r="AB520" s="1087">
        <v>0</v>
      </c>
      <c r="AC520" s="1087">
        <v>0</v>
      </c>
      <c r="AD520" s="1087">
        <v>0</v>
      </c>
      <c r="AE520" s="1087">
        <v>0</v>
      </c>
      <c r="AF520" s="1087">
        <v>0</v>
      </c>
      <c r="AG520" s="1087">
        <v>0</v>
      </c>
      <c r="AH520" s="1132">
        <v>0</v>
      </c>
      <c r="AI520" s="1087">
        <v>0</v>
      </c>
      <c r="AJ520" s="1087">
        <v>0</v>
      </c>
      <c r="AK520" s="1087">
        <v>0</v>
      </c>
      <c r="AL520" s="1087">
        <v>0</v>
      </c>
      <c r="AM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132">
        <v>0</v>
      </c>
      <c r="AB521" s="1087">
        <v>0</v>
      </c>
      <c r="AC521" s="1087">
        <v>0</v>
      </c>
      <c r="AD521" s="1087">
        <v>0</v>
      </c>
      <c r="AE521" s="1087">
        <v>0</v>
      </c>
      <c r="AF521" s="1087">
        <v>0</v>
      </c>
      <c r="AG521" s="1087">
        <v>0</v>
      </c>
      <c r="AH521" s="1132">
        <v>0</v>
      </c>
      <c r="AI521" s="1087">
        <v>0</v>
      </c>
      <c r="AJ521" s="1087">
        <v>0</v>
      </c>
      <c r="AK521" s="1087">
        <v>0</v>
      </c>
      <c r="AL521" s="1087">
        <v>0</v>
      </c>
      <c r="AM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132">
        <v>0</v>
      </c>
      <c r="AB522" s="1087">
        <v>0</v>
      </c>
      <c r="AC522" s="1087">
        <v>0</v>
      </c>
      <c r="AD522" s="1087">
        <v>0</v>
      </c>
      <c r="AE522" s="1087">
        <v>0</v>
      </c>
      <c r="AF522" s="1087">
        <v>0</v>
      </c>
      <c r="AG522" s="1087">
        <v>0</v>
      </c>
      <c r="AH522" s="1132">
        <v>0</v>
      </c>
      <c r="AI522" s="1087">
        <v>0</v>
      </c>
      <c r="AJ522" s="1087">
        <v>0</v>
      </c>
      <c r="AK522" s="1087">
        <v>0</v>
      </c>
      <c r="AL522" s="1087">
        <v>0</v>
      </c>
      <c r="AM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132">
        <v>0</v>
      </c>
      <c r="AB523" s="1087">
        <v>0</v>
      </c>
      <c r="AC523" s="1087">
        <v>0</v>
      </c>
      <c r="AD523" s="1087">
        <v>0</v>
      </c>
      <c r="AE523" s="1087">
        <v>0</v>
      </c>
      <c r="AF523" s="1087">
        <v>0</v>
      </c>
      <c r="AG523" s="1087">
        <v>0</v>
      </c>
      <c r="AH523" s="1132">
        <v>0</v>
      </c>
      <c r="AI523" s="1087">
        <v>0</v>
      </c>
      <c r="AJ523" s="1087">
        <v>0</v>
      </c>
      <c r="AK523" s="1087">
        <v>0</v>
      </c>
      <c r="AL523" s="1087">
        <v>0</v>
      </c>
      <c r="AM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132">
        <v>0</v>
      </c>
      <c r="AB524" s="1087">
        <v>0</v>
      </c>
      <c r="AC524" s="1087">
        <v>0</v>
      </c>
      <c r="AD524" s="1087">
        <v>0</v>
      </c>
      <c r="AE524" s="1087">
        <v>0</v>
      </c>
      <c r="AF524" s="1087">
        <v>0</v>
      </c>
      <c r="AG524" s="1087">
        <v>0</v>
      </c>
      <c r="AH524" s="1132">
        <v>0</v>
      </c>
      <c r="AI524" s="1087">
        <v>0</v>
      </c>
      <c r="AJ524" s="1087">
        <v>0</v>
      </c>
      <c r="AK524" s="1087">
        <v>0</v>
      </c>
      <c r="AL524" s="1087">
        <v>0</v>
      </c>
      <c r="AM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132">
        <v>0</v>
      </c>
      <c r="AB525" s="1087">
        <v>0</v>
      </c>
      <c r="AC525" s="1087">
        <v>0</v>
      </c>
      <c r="AD525" s="1087">
        <v>0</v>
      </c>
      <c r="AE525" s="1087">
        <v>0</v>
      </c>
      <c r="AF525" s="1087">
        <v>0</v>
      </c>
      <c r="AG525" s="1087">
        <v>0</v>
      </c>
      <c r="AH525" s="1132">
        <v>0</v>
      </c>
      <c r="AI525" s="1087">
        <v>0</v>
      </c>
      <c r="AJ525" s="1087">
        <v>0</v>
      </c>
      <c r="AK525" s="1087">
        <v>0</v>
      </c>
      <c r="AL525" s="1087">
        <v>0</v>
      </c>
      <c r="AM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132">
        <v>0</v>
      </c>
      <c r="AB526" s="1087">
        <v>0</v>
      </c>
      <c r="AC526" s="1087">
        <v>0</v>
      </c>
      <c r="AD526" s="1087">
        <v>0</v>
      </c>
      <c r="AE526" s="1087">
        <v>0</v>
      </c>
      <c r="AF526" s="1087">
        <v>0</v>
      </c>
      <c r="AG526" s="1087">
        <v>0</v>
      </c>
      <c r="AH526" s="1132">
        <v>0</v>
      </c>
      <c r="AI526" s="1087">
        <v>0</v>
      </c>
      <c r="AJ526" s="1087">
        <v>0</v>
      </c>
      <c r="AK526" s="1087">
        <v>0</v>
      </c>
      <c r="AL526" s="1087">
        <v>0</v>
      </c>
      <c r="AM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132">
        <v>0</v>
      </c>
      <c r="AB527" s="1087">
        <v>0</v>
      </c>
      <c r="AC527" s="1087">
        <v>0</v>
      </c>
      <c r="AD527" s="1087">
        <v>0</v>
      </c>
      <c r="AE527" s="1087">
        <v>0</v>
      </c>
      <c r="AF527" s="1087">
        <v>0</v>
      </c>
      <c r="AG527" s="1087">
        <v>0</v>
      </c>
      <c r="AH527" s="1132">
        <v>0</v>
      </c>
      <c r="AI527" s="1087">
        <v>0</v>
      </c>
      <c r="AJ527" s="1087">
        <v>0</v>
      </c>
      <c r="AK527" s="1087">
        <v>0</v>
      </c>
      <c r="AL527" s="1087">
        <v>0</v>
      </c>
      <c r="AM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132">
        <v>0</v>
      </c>
      <c r="AB528" s="1087">
        <v>0</v>
      </c>
      <c r="AC528" s="1087">
        <v>0</v>
      </c>
      <c r="AD528" s="1087">
        <v>0</v>
      </c>
      <c r="AE528" s="1087">
        <v>0</v>
      </c>
      <c r="AF528" s="1087">
        <v>0</v>
      </c>
      <c r="AG528" s="1087">
        <v>0</v>
      </c>
      <c r="AH528" s="1132">
        <v>0</v>
      </c>
      <c r="AI528" s="1087">
        <v>0</v>
      </c>
      <c r="AJ528" s="1087">
        <v>0</v>
      </c>
      <c r="AK528" s="1087">
        <v>0</v>
      </c>
      <c r="AL528" s="1087">
        <v>0</v>
      </c>
      <c r="AM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132">
        <v>0</v>
      </c>
      <c r="AB529" s="1087">
        <v>0</v>
      </c>
      <c r="AC529" s="1087">
        <v>0</v>
      </c>
      <c r="AD529" s="1087">
        <v>0</v>
      </c>
      <c r="AE529" s="1087">
        <v>0</v>
      </c>
      <c r="AF529" s="1087">
        <v>0</v>
      </c>
      <c r="AG529" s="1087">
        <v>0</v>
      </c>
      <c r="AH529" s="1132">
        <v>0</v>
      </c>
      <c r="AI529" s="1087">
        <v>0</v>
      </c>
      <c r="AJ529" s="1087">
        <v>0</v>
      </c>
      <c r="AK529" s="1087">
        <v>0</v>
      </c>
      <c r="AL529" s="1087">
        <v>0</v>
      </c>
      <c r="AM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132">
        <v>0</v>
      </c>
      <c r="AB530" s="1087">
        <v>0</v>
      </c>
      <c r="AC530" s="1087">
        <v>0</v>
      </c>
      <c r="AD530" s="1087">
        <v>0</v>
      </c>
      <c r="AE530" s="1087">
        <v>0</v>
      </c>
      <c r="AF530" s="1087">
        <v>0</v>
      </c>
      <c r="AG530" s="1087">
        <v>0</v>
      </c>
      <c r="AH530" s="1132">
        <v>0</v>
      </c>
      <c r="AI530" s="1087">
        <v>0</v>
      </c>
      <c r="AJ530" s="1087">
        <v>0</v>
      </c>
      <c r="AK530" s="1087">
        <v>0</v>
      </c>
      <c r="AL530" s="1087">
        <v>0</v>
      </c>
      <c r="AM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132">
        <v>0</v>
      </c>
      <c r="AB531" s="1087">
        <v>0</v>
      </c>
      <c r="AC531" s="1087">
        <v>0</v>
      </c>
      <c r="AD531" s="1087">
        <v>0</v>
      </c>
      <c r="AE531" s="1087">
        <v>0</v>
      </c>
      <c r="AF531" s="1087">
        <v>0</v>
      </c>
      <c r="AG531" s="1087">
        <v>0</v>
      </c>
      <c r="AH531" s="1132">
        <v>0</v>
      </c>
      <c r="AI531" s="1087">
        <v>0</v>
      </c>
      <c r="AJ531" s="1087">
        <v>0</v>
      </c>
      <c r="AK531" s="1087">
        <v>0</v>
      </c>
      <c r="AL531" s="1087">
        <v>0</v>
      </c>
      <c r="AM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132">
        <v>0</v>
      </c>
      <c r="AB532" s="1087">
        <v>0</v>
      </c>
      <c r="AC532" s="1087">
        <v>0</v>
      </c>
      <c r="AD532" s="1087">
        <v>0</v>
      </c>
      <c r="AE532" s="1087">
        <v>0</v>
      </c>
      <c r="AF532" s="1087">
        <v>0</v>
      </c>
      <c r="AG532" s="1087">
        <v>0</v>
      </c>
      <c r="AH532" s="1132">
        <v>0</v>
      </c>
      <c r="AI532" s="1087">
        <v>0</v>
      </c>
      <c r="AJ532" s="1087">
        <v>0</v>
      </c>
      <c r="AK532" s="1087">
        <v>0</v>
      </c>
      <c r="AL532" s="1087">
        <v>0</v>
      </c>
      <c r="AM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132">
        <v>0</v>
      </c>
      <c r="AB533" s="1087">
        <v>0</v>
      </c>
      <c r="AC533" s="1087">
        <v>0</v>
      </c>
      <c r="AD533" s="1087">
        <v>0</v>
      </c>
      <c r="AE533" s="1087">
        <v>0</v>
      </c>
      <c r="AF533" s="1087">
        <v>0</v>
      </c>
      <c r="AG533" s="1087">
        <v>0</v>
      </c>
      <c r="AH533" s="1132">
        <v>0</v>
      </c>
      <c r="AI533" s="1087">
        <v>0</v>
      </c>
      <c r="AJ533" s="1087">
        <v>0</v>
      </c>
      <c r="AK533" s="1087">
        <v>0</v>
      </c>
      <c r="AL533" s="1087">
        <v>0</v>
      </c>
      <c r="AM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132">
        <v>0</v>
      </c>
      <c r="AB534" s="1087">
        <v>0</v>
      </c>
      <c r="AC534" s="1087">
        <v>0</v>
      </c>
      <c r="AD534" s="1087">
        <v>0</v>
      </c>
      <c r="AE534" s="1087">
        <v>0</v>
      </c>
      <c r="AF534" s="1087">
        <v>0</v>
      </c>
      <c r="AG534" s="1087">
        <v>0</v>
      </c>
      <c r="AH534" s="1132">
        <v>0</v>
      </c>
      <c r="AI534" s="1087">
        <v>0</v>
      </c>
      <c r="AJ534" s="1087">
        <v>0</v>
      </c>
      <c r="AK534" s="1087">
        <v>0</v>
      </c>
      <c r="AL534" s="1087">
        <v>0</v>
      </c>
      <c r="AM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132">
        <v>0</v>
      </c>
      <c r="AB535" s="1087">
        <v>0</v>
      </c>
      <c r="AC535" s="1087">
        <v>0</v>
      </c>
      <c r="AD535" s="1087">
        <v>0</v>
      </c>
      <c r="AE535" s="1087">
        <v>0</v>
      </c>
      <c r="AF535" s="1087">
        <v>0</v>
      </c>
      <c r="AG535" s="1087">
        <v>0</v>
      </c>
      <c r="AH535" s="1132">
        <v>0</v>
      </c>
      <c r="AI535" s="1087">
        <v>0</v>
      </c>
      <c r="AJ535" s="1087">
        <v>0</v>
      </c>
      <c r="AK535" s="1087">
        <v>0</v>
      </c>
      <c r="AL535" s="1087">
        <v>0</v>
      </c>
      <c r="AM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132">
        <v>0</v>
      </c>
      <c r="AB536" s="1087">
        <v>0</v>
      </c>
      <c r="AC536" s="1087">
        <v>0</v>
      </c>
      <c r="AD536" s="1087">
        <v>0</v>
      </c>
      <c r="AE536" s="1087">
        <v>0</v>
      </c>
      <c r="AF536" s="1087">
        <v>0</v>
      </c>
      <c r="AG536" s="1087">
        <v>0</v>
      </c>
      <c r="AH536" s="1132">
        <v>0</v>
      </c>
      <c r="AI536" s="1087">
        <v>0</v>
      </c>
      <c r="AJ536" s="1087">
        <v>0</v>
      </c>
      <c r="AK536" s="1087">
        <v>0</v>
      </c>
      <c r="AL536" s="1087">
        <v>0</v>
      </c>
      <c r="AM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132">
        <v>0</v>
      </c>
      <c r="AB537" s="1087">
        <v>0</v>
      </c>
      <c r="AC537" s="1087">
        <v>0</v>
      </c>
      <c r="AD537" s="1087">
        <v>0</v>
      </c>
      <c r="AE537" s="1087">
        <v>0</v>
      </c>
      <c r="AF537" s="1087">
        <v>0</v>
      </c>
      <c r="AG537" s="1087">
        <v>0</v>
      </c>
      <c r="AH537" s="1132">
        <v>0</v>
      </c>
      <c r="AI537" s="1087">
        <v>0</v>
      </c>
      <c r="AJ537" s="1087">
        <v>0</v>
      </c>
      <c r="AK537" s="1087">
        <v>0</v>
      </c>
      <c r="AL537" s="1087">
        <v>0</v>
      </c>
      <c r="AM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132">
        <v>0</v>
      </c>
      <c r="AB538" s="1087">
        <v>0</v>
      </c>
      <c r="AC538" s="1087">
        <v>0</v>
      </c>
      <c r="AD538" s="1087">
        <v>0</v>
      </c>
      <c r="AE538" s="1087">
        <v>0</v>
      </c>
      <c r="AF538" s="1087">
        <v>0</v>
      </c>
      <c r="AG538" s="1087">
        <v>0</v>
      </c>
      <c r="AH538" s="1132">
        <v>0</v>
      </c>
      <c r="AI538" s="1087">
        <v>0</v>
      </c>
      <c r="AJ538" s="1087">
        <v>0</v>
      </c>
      <c r="AK538" s="1087">
        <v>0</v>
      </c>
      <c r="AL538" s="1087">
        <v>0</v>
      </c>
      <c r="AM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132">
        <v>0</v>
      </c>
      <c r="AB539" s="1087">
        <v>0</v>
      </c>
      <c r="AC539" s="1087">
        <v>600</v>
      </c>
      <c r="AD539" s="1087">
        <v>0</v>
      </c>
      <c r="AE539" s="1087">
        <v>0</v>
      </c>
      <c r="AF539" s="1087">
        <v>0</v>
      </c>
      <c r="AG539" s="1087">
        <v>0</v>
      </c>
      <c r="AH539" s="1132">
        <v>0</v>
      </c>
      <c r="AI539" s="1087">
        <v>0</v>
      </c>
      <c r="AJ539" s="1087">
        <v>0</v>
      </c>
      <c r="AK539" s="1087">
        <v>0</v>
      </c>
      <c r="AL539" s="1087">
        <v>0</v>
      </c>
      <c r="AM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35000</v>
      </c>
      <c r="N540" s="144">
        <v>0</v>
      </c>
      <c r="O540" s="144">
        <v>35000</v>
      </c>
      <c r="P540" s="144">
        <v>35000</v>
      </c>
      <c r="Q540" s="144">
        <v>39392.808349999999</v>
      </c>
      <c r="R540" s="144">
        <v>0</v>
      </c>
      <c r="S540" s="144">
        <v>0</v>
      </c>
      <c r="T540" s="144">
        <v>0</v>
      </c>
      <c r="U540" s="144">
        <v>0</v>
      </c>
      <c r="V540" s="144">
        <v>0</v>
      </c>
      <c r="W540" s="144">
        <v>0</v>
      </c>
      <c r="X540" s="144">
        <v>0</v>
      </c>
      <c r="Y540" s="1134">
        <v>0</v>
      </c>
      <c r="Z540" s="1134">
        <v>0</v>
      </c>
      <c r="AA540" s="1134">
        <v>0</v>
      </c>
      <c r="AB540" s="144">
        <v>0</v>
      </c>
      <c r="AC540" s="144">
        <v>1200</v>
      </c>
      <c r="AD540" s="144">
        <v>0</v>
      </c>
      <c r="AE540" s="144">
        <v>0</v>
      </c>
      <c r="AF540" s="144">
        <v>0</v>
      </c>
      <c r="AG540" s="144">
        <v>0</v>
      </c>
      <c r="AH540" s="1134">
        <v>2916.6666666666665</v>
      </c>
      <c r="AI540" s="144">
        <v>35000</v>
      </c>
      <c r="AJ540" s="144">
        <v>0</v>
      </c>
      <c r="AK540" s="144">
        <v>35000</v>
      </c>
      <c r="AL540" s="144">
        <v>0</v>
      </c>
      <c r="AM540" s="144">
        <v>35000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35000</v>
      </c>
      <c r="N541" s="144">
        <v>0</v>
      </c>
      <c r="O541" s="144">
        <v>35000</v>
      </c>
      <c r="P541" s="144">
        <v>35000</v>
      </c>
      <c r="Q541" s="144">
        <v>38245.445</v>
      </c>
      <c r="R541" s="144">
        <v>0</v>
      </c>
      <c r="S541" s="144">
        <v>0</v>
      </c>
      <c r="T541" s="144">
        <v>0</v>
      </c>
      <c r="U541" s="144">
        <v>0</v>
      </c>
      <c r="V541" s="144">
        <v>0</v>
      </c>
      <c r="W541" s="144">
        <v>0</v>
      </c>
      <c r="X541" s="144">
        <v>0</v>
      </c>
      <c r="Y541" s="1134">
        <v>0</v>
      </c>
      <c r="Z541" s="1134">
        <v>0</v>
      </c>
      <c r="AA541" s="1134">
        <v>0</v>
      </c>
      <c r="AB541" s="144">
        <v>0</v>
      </c>
      <c r="AC541" s="144">
        <v>1200</v>
      </c>
      <c r="AD541" s="144">
        <v>0</v>
      </c>
      <c r="AE541" s="144">
        <v>0</v>
      </c>
      <c r="AF541" s="144">
        <v>0</v>
      </c>
      <c r="AG541" s="144">
        <v>0</v>
      </c>
      <c r="AH541" s="1134">
        <v>2916.6666666666665</v>
      </c>
      <c r="AI541" s="144">
        <v>35000</v>
      </c>
      <c r="AJ541" s="144">
        <v>0</v>
      </c>
      <c r="AK541" s="144">
        <v>35000</v>
      </c>
      <c r="AL541" s="144">
        <v>0</v>
      </c>
      <c r="AM541" s="144">
        <v>35000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62000</v>
      </c>
      <c r="N542" s="144">
        <v>0</v>
      </c>
      <c r="O542" s="144">
        <v>62000</v>
      </c>
      <c r="P542" s="144">
        <v>62000</v>
      </c>
      <c r="Q542" s="144">
        <v>65775.8</v>
      </c>
      <c r="R542" s="144">
        <v>0</v>
      </c>
      <c r="S542" s="144">
        <v>0</v>
      </c>
      <c r="T542" s="144">
        <v>0</v>
      </c>
      <c r="U542" s="144">
        <v>0</v>
      </c>
      <c r="V542" s="144">
        <v>0</v>
      </c>
      <c r="W542" s="144">
        <v>0</v>
      </c>
      <c r="X542" s="144">
        <v>0</v>
      </c>
      <c r="Y542" s="1134">
        <v>0</v>
      </c>
      <c r="Z542" s="1134">
        <v>0</v>
      </c>
      <c r="AA542" s="1134">
        <v>0</v>
      </c>
      <c r="AB542" s="144">
        <v>0</v>
      </c>
      <c r="AC542" s="144">
        <v>1125</v>
      </c>
      <c r="AD542" s="144">
        <v>0</v>
      </c>
      <c r="AE542" s="144">
        <v>0</v>
      </c>
      <c r="AF542" s="144">
        <v>0</v>
      </c>
      <c r="AG542" s="144">
        <v>0</v>
      </c>
      <c r="AH542" s="1134">
        <v>2916.6666666666665</v>
      </c>
      <c r="AI542" s="144">
        <v>35000</v>
      </c>
      <c r="AJ542" s="144">
        <v>0</v>
      </c>
      <c r="AK542" s="144">
        <v>35000</v>
      </c>
      <c r="AL542" s="144">
        <v>0</v>
      </c>
      <c r="AM542" s="144">
        <v>35000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62000</v>
      </c>
      <c r="N543" s="144">
        <v>0</v>
      </c>
      <c r="O543" s="144">
        <v>62000</v>
      </c>
      <c r="P543" s="144">
        <v>62000</v>
      </c>
      <c r="Q543" s="144">
        <v>63860</v>
      </c>
      <c r="R543" s="144">
        <v>0</v>
      </c>
      <c r="S543" s="144">
        <v>0</v>
      </c>
      <c r="T543" s="144">
        <v>0</v>
      </c>
      <c r="U543" s="144">
        <v>0</v>
      </c>
      <c r="V543" s="144">
        <v>0</v>
      </c>
      <c r="W543" s="144">
        <v>0</v>
      </c>
      <c r="X543" s="144">
        <v>0</v>
      </c>
      <c r="Y543" s="1134">
        <v>0</v>
      </c>
      <c r="Z543" s="1134">
        <v>0</v>
      </c>
      <c r="AA543" s="1134">
        <v>0</v>
      </c>
      <c r="AB543" s="144">
        <v>0</v>
      </c>
      <c r="AC543" s="144">
        <v>1200</v>
      </c>
      <c r="AD543" s="144">
        <v>0</v>
      </c>
      <c r="AE543" s="144">
        <v>0</v>
      </c>
      <c r="AF543" s="144">
        <v>0</v>
      </c>
      <c r="AG543" s="144">
        <v>0</v>
      </c>
      <c r="AH543" s="1134">
        <v>2916.6666666666665</v>
      </c>
      <c r="AI543" s="144">
        <v>35000</v>
      </c>
      <c r="AJ543" s="144">
        <v>0</v>
      </c>
      <c r="AK543" s="144">
        <v>35000</v>
      </c>
      <c r="AL543" s="144">
        <v>0</v>
      </c>
      <c r="AM543" s="144">
        <v>35000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62000</v>
      </c>
      <c r="N544" s="144">
        <v>0</v>
      </c>
      <c r="O544" s="144">
        <v>62000</v>
      </c>
      <c r="P544" s="144">
        <v>62000</v>
      </c>
      <c r="Q544" s="144">
        <v>62000</v>
      </c>
      <c r="R544" s="144">
        <v>0</v>
      </c>
      <c r="S544" s="144">
        <v>0</v>
      </c>
      <c r="T544" s="144">
        <v>0</v>
      </c>
      <c r="U544" s="144">
        <v>0</v>
      </c>
      <c r="V544" s="144">
        <v>0</v>
      </c>
      <c r="W544" s="144">
        <v>0</v>
      </c>
      <c r="X544" s="144">
        <v>0</v>
      </c>
      <c r="Y544" s="1134">
        <v>0</v>
      </c>
      <c r="Z544" s="1134">
        <v>0</v>
      </c>
      <c r="AA544" s="1134">
        <v>0</v>
      </c>
      <c r="AB544" s="144">
        <v>0</v>
      </c>
      <c r="AC544" s="144">
        <v>1200</v>
      </c>
      <c r="AD544" s="144">
        <v>0</v>
      </c>
      <c r="AE544" s="144">
        <v>0</v>
      </c>
      <c r="AF544" s="144">
        <v>0</v>
      </c>
      <c r="AG544" s="144">
        <v>0</v>
      </c>
      <c r="AH544" s="1134">
        <v>2916.6666666666665</v>
      </c>
      <c r="AI544" s="144">
        <v>35000</v>
      </c>
      <c r="AJ544" s="144">
        <v>0</v>
      </c>
      <c r="AK544" s="144">
        <v>35000</v>
      </c>
      <c r="AL544" s="144">
        <v>0</v>
      </c>
      <c r="AM544" s="144">
        <v>35000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15000</v>
      </c>
      <c r="N545" s="144">
        <v>0</v>
      </c>
      <c r="O545" s="144">
        <v>15000</v>
      </c>
      <c r="P545" s="144">
        <v>15000</v>
      </c>
      <c r="Q545" s="144">
        <v>14563.106796116504</v>
      </c>
      <c r="R545" s="144">
        <v>0</v>
      </c>
      <c r="S545" s="144">
        <v>0</v>
      </c>
      <c r="T545" s="144">
        <v>0</v>
      </c>
      <c r="U545" s="144">
        <v>0</v>
      </c>
      <c r="V545" s="144">
        <v>0</v>
      </c>
      <c r="W545" s="144">
        <v>0</v>
      </c>
      <c r="X545" s="144">
        <v>0</v>
      </c>
      <c r="Y545" s="1134">
        <v>0</v>
      </c>
      <c r="Z545" s="1134">
        <v>0</v>
      </c>
      <c r="AA545" s="1134">
        <v>0</v>
      </c>
      <c r="AB545" s="144">
        <v>0</v>
      </c>
      <c r="AC545" s="144">
        <v>1128</v>
      </c>
      <c r="AD545" s="144">
        <v>1500</v>
      </c>
      <c r="AE545" s="144">
        <v>3000</v>
      </c>
      <c r="AF545" s="144">
        <v>0</v>
      </c>
      <c r="AG545" s="144">
        <v>0</v>
      </c>
      <c r="AH545" s="1134">
        <v>1250</v>
      </c>
      <c r="AI545" s="144">
        <v>15000</v>
      </c>
      <c r="AJ545" s="144">
        <v>0</v>
      </c>
      <c r="AK545" s="144">
        <v>15000</v>
      </c>
      <c r="AL545" s="144">
        <v>0</v>
      </c>
      <c r="AM545" s="144">
        <v>15000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15000</v>
      </c>
      <c r="N546" s="144">
        <v>0</v>
      </c>
      <c r="O546" s="144">
        <v>15000</v>
      </c>
      <c r="P546" s="144">
        <v>15000</v>
      </c>
      <c r="Q546" s="144">
        <v>14138.938637006315</v>
      </c>
      <c r="R546" s="144">
        <v>0</v>
      </c>
      <c r="S546" s="144">
        <v>0</v>
      </c>
      <c r="T546" s="144">
        <v>0</v>
      </c>
      <c r="U546" s="144">
        <v>0</v>
      </c>
      <c r="V546" s="144">
        <v>0</v>
      </c>
      <c r="W546" s="144">
        <v>0</v>
      </c>
      <c r="X546" s="144">
        <v>0</v>
      </c>
      <c r="Y546" s="1134">
        <v>0</v>
      </c>
      <c r="Z546" s="1134">
        <v>0</v>
      </c>
      <c r="AA546" s="1134">
        <v>0</v>
      </c>
      <c r="AB546" s="144">
        <v>0</v>
      </c>
      <c r="AC546" s="144">
        <v>1128</v>
      </c>
      <c r="AD546" s="144">
        <v>1500</v>
      </c>
      <c r="AE546" s="144">
        <v>3000</v>
      </c>
      <c r="AF546" s="144">
        <v>0</v>
      </c>
      <c r="AG546" s="144">
        <v>0</v>
      </c>
      <c r="AH546" s="1134">
        <v>1250</v>
      </c>
      <c r="AI546" s="144">
        <v>15000</v>
      </c>
      <c r="AJ546" s="144">
        <v>0</v>
      </c>
      <c r="AK546" s="144">
        <v>15000</v>
      </c>
      <c r="AL546" s="144">
        <v>0</v>
      </c>
      <c r="AM546" s="144">
        <v>15000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987000</v>
      </c>
      <c r="N547" s="144">
        <v>0</v>
      </c>
      <c r="O547" s="144">
        <v>987000</v>
      </c>
      <c r="P547" s="144">
        <v>987000</v>
      </c>
      <c r="Q547" s="144">
        <v>890090.76703717664</v>
      </c>
      <c r="R547" s="144">
        <v>10500</v>
      </c>
      <c r="S547" s="144">
        <v>9469.0507131614559</v>
      </c>
      <c r="T547" s="144">
        <v>10500</v>
      </c>
      <c r="U547" s="144">
        <v>10500</v>
      </c>
      <c r="V547" s="144">
        <v>0</v>
      </c>
      <c r="W547" s="144">
        <v>0</v>
      </c>
      <c r="X547" s="144">
        <v>10500</v>
      </c>
      <c r="Y547" s="1134">
        <v>0</v>
      </c>
      <c r="Z547" s="1134">
        <v>0</v>
      </c>
      <c r="AA547" s="1134">
        <v>0</v>
      </c>
      <c r="AB547" s="144">
        <v>0</v>
      </c>
      <c r="AC547" s="144">
        <v>1128</v>
      </c>
      <c r="AD547" s="144">
        <v>1500</v>
      </c>
      <c r="AE547" s="144">
        <v>3000</v>
      </c>
      <c r="AF547" s="144">
        <v>0</v>
      </c>
      <c r="AG547" s="144">
        <v>987000</v>
      </c>
      <c r="AH547" s="1134">
        <v>0</v>
      </c>
      <c r="AI547" s="144">
        <v>0</v>
      </c>
      <c r="AJ547" s="144">
        <v>0</v>
      </c>
      <c r="AK547" s="144">
        <v>987000</v>
      </c>
      <c r="AL547" s="144">
        <v>0</v>
      </c>
      <c r="AM547" s="144">
        <v>987000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1974000</v>
      </c>
      <c r="N548" s="144">
        <v>0</v>
      </c>
      <c r="O548" s="144">
        <v>1974000</v>
      </c>
      <c r="P548" s="144">
        <v>1974000</v>
      </c>
      <c r="Q548" s="144">
        <v>1741102.5095327622</v>
      </c>
      <c r="R548" s="144">
        <v>21000</v>
      </c>
      <c r="S548" s="144">
        <v>18522.367122688964</v>
      </c>
      <c r="T548" s="144">
        <v>21000</v>
      </c>
      <c r="U548" s="144">
        <v>21000</v>
      </c>
      <c r="V548" s="144">
        <v>0</v>
      </c>
      <c r="W548" s="144">
        <v>0</v>
      </c>
      <c r="X548" s="144">
        <v>21000</v>
      </c>
      <c r="Y548" s="1134">
        <v>0</v>
      </c>
      <c r="Z548" s="1134">
        <v>0</v>
      </c>
      <c r="AA548" s="1134">
        <v>0</v>
      </c>
      <c r="AB548" s="144">
        <v>0</v>
      </c>
      <c r="AC548" s="144">
        <v>1128</v>
      </c>
      <c r="AD548" s="144">
        <v>1500</v>
      </c>
      <c r="AE548" s="144">
        <v>3000</v>
      </c>
      <c r="AF548" s="144">
        <v>0</v>
      </c>
      <c r="AG548" s="144">
        <v>1974000</v>
      </c>
      <c r="AH548" s="1134">
        <v>0</v>
      </c>
      <c r="AI548" s="144">
        <v>0</v>
      </c>
      <c r="AJ548" s="144">
        <v>0</v>
      </c>
      <c r="AK548" s="144">
        <v>1974000</v>
      </c>
      <c r="AL548" s="144">
        <v>0</v>
      </c>
      <c r="AM548" s="144">
        <v>1974000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1974000</v>
      </c>
      <c r="N549" s="144">
        <v>0</v>
      </c>
      <c r="O549" s="144">
        <v>1974000</v>
      </c>
      <c r="P549" s="144">
        <v>1974000</v>
      </c>
      <c r="Q549" s="144">
        <v>1690390.7859541385</v>
      </c>
      <c r="R549" s="144">
        <v>21000</v>
      </c>
      <c r="S549" s="144">
        <v>17982.88070163977</v>
      </c>
      <c r="T549" s="144">
        <v>21000</v>
      </c>
      <c r="U549" s="144">
        <v>21000</v>
      </c>
      <c r="V549" s="144">
        <v>0</v>
      </c>
      <c r="W549" s="144">
        <v>0</v>
      </c>
      <c r="X549" s="144">
        <v>21000</v>
      </c>
      <c r="Y549" s="1134">
        <v>0</v>
      </c>
      <c r="Z549" s="1134">
        <v>0</v>
      </c>
      <c r="AA549" s="1134">
        <v>0</v>
      </c>
      <c r="AB549" s="144">
        <v>0</v>
      </c>
      <c r="AC549" s="144">
        <v>1128</v>
      </c>
      <c r="AD549" s="144">
        <v>1500</v>
      </c>
      <c r="AE549" s="144">
        <v>3000</v>
      </c>
      <c r="AF549" s="144">
        <v>0</v>
      </c>
      <c r="AG549" s="144">
        <v>1974000</v>
      </c>
      <c r="AH549" s="1134">
        <v>0</v>
      </c>
      <c r="AI549" s="144">
        <v>0</v>
      </c>
      <c r="AJ549" s="144">
        <v>0</v>
      </c>
      <c r="AK549" s="144">
        <v>1974000</v>
      </c>
      <c r="AL549" s="144">
        <v>0</v>
      </c>
      <c r="AM549" s="144">
        <v>1974000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1974000</v>
      </c>
      <c r="N550" s="144">
        <v>0</v>
      </c>
      <c r="O550" s="144">
        <v>1974000</v>
      </c>
      <c r="P550" s="144">
        <v>1974000</v>
      </c>
      <c r="Q550" s="144">
        <v>1641156.102868096</v>
      </c>
      <c r="R550" s="144">
        <v>21000</v>
      </c>
      <c r="S550" s="144">
        <v>17459.107477320165</v>
      </c>
      <c r="T550" s="144">
        <v>21000</v>
      </c>
      <c r="U550" s="144">
        <v>21000</v>
      </c>
      <c r="V550" s="144">
        <v>0</v>
      </c>
      <c r="W550" s="144">
        <v>0</v>
      </c>
      <c r="X550" s="144">
        <v>21000</v>
      </c>
      <c r="Y550" s="1134">
        <v>0</v>
      </c>
      <c r="Z550" s="1134">
        <v>0</v>
      </c>
      <c r="AA550" s="1134">
        <v>0</v>
      </c>
      <c r="AB550" s="144">
        <v>0</v>
      </c>
      <c r="AC550" s="144">
        <v>1128</v>
      </c>
      <c r="AD550" s="144">
        <v>1500</v>
      </c>
      <c r="AE550" s="144">
        <v>3000</v>
      </c>
      <c r="AF550" s="144">
        <v>0</v>
      </c>
      <c r="AG550" s="144">
        <v>1974000</v>
      </c>
      <c r="AH550" s="1134">
        <v>0</v>
      </c>
      <c r="AI550" s="144">
        <v>0</v>
      </c>
      <c r="AJ550" s="144">
        <v>0</v>
      </c>
      <c r="AK550" s="144">
        <v>1974000</v>
      </c>
      <c r="AL550" s="144">
        <v>0</v>
      </c>
      <c r="AM550" s="144">
        <v>1974000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1974000</v>
      </c>
      <c r="N551" s="144">
        <v>0</v>
      </c>
      <c r="O551" s="144">
        <v>1974000</v>
      </c>
      <c r="P551" s="144">
        <v>1974000</v>
      </c>
      <c r="Q551" s="144">
        <v>1593355.4396777623</v>
      </c>
      <c r="R551" s="144">
        <v>21000</v>
      </c>
      <c r="S551" s="144">
        <v>16950.589783805986</v>
      </c>
      <c r="T551" s="144">
        <v>21000</v>
      </c>
      <c r="U551" s="144">
        <v>21000</v>
      </c>
      <c r="V551" s="144">
        <v>0</v>
      </c>
      <c r="W551" s="144">
        <v>0</v>
      </c>
      <c r="X551" s="144">
        <v>21000</v>
      </c>
      <c r="Y551" s="1134">
        <v>0</v>
      </c>
      <c r="Z551" s="1134">
        <v>0</v>
      </c>
      <c r="AA551" s="1134">
        <v>0</v>
      </c>
      <c r="AB551" s="144">
        <v>0</v>
      </c>
      <c r="AC551" s="144">
        <v>1128</v>
      </c>
      <c r="AD551" s="144">
        <v>1500</v>
      </c>
      <c r="AE551" s="144">
        <v>3000</v>
      </c>
      <c r="AF551" s="144">
        <v>0</v>
      </c>
      <c r="AG551" s="144">
        <v>1974000</v>
      </c>
      <c r="AH551" s="1134">
        <v>0</v>
      </c>
      <c r="AI551" s="144">
        <v>0</v>
      </c>
      <c r="AJ551" s="144">
        <v>0</v>
      </c>
      <c r="AK551" s="144">
        <v>1974000</v>
      </c>
      <c r="AL551" s="144">
        <v>0</v>
      </c>
      <c r="AM551" s="144">
        <v>1974000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1974000</v>
      </c>
      <c r="N552" s="144">
        <v>0</v>
      </c>
      <c r="O552" s="144">
        <v>1974000</v>
      </c>
      <c r="P552" s="144">
        <v>1974000</v>
      </c>
      <c r="Q552" s="144">
        <v>1546947.0288133617</v>
      </c>
      <c r="R552" s="144">
        <v>21000</v>
      </c>
      <c r="S552" s="144">
        <v>16456.883285248528</v>
      </c>
      <c r="T552" s="144">
        <v>21000</v>
      </c>
      <c r="U552" s="144">
        <v>21000</v>
      </c>
      <c r="V552" s="144">
        <v>0</v>
      </c>
      <c r="W552" s="144">
        <v>0</v>
      </c>
      <c r="X552" s="144">
        <v>21000</v>
      </c>
      <c r="Y552" s="1134">
        <v>0</v>
      </c>
      <c r="Z552" s="1134">
        <v>0</v>
      </c>
      <c r="AA552" s="1134">
        <v>0</v>
      </c>
      <c r="AB552" s="144">
        <v>0</v>
      </c>
      <c r="AC552" s="144">
        <v>1128</v>
      </c>
      <c r="AD552" s="144">
        <v>1500</v>
      </c>
      <c r="AE552" s="144">
        <v>3000</v>
      </c>
      <c r="AF552" s="144">
        <v>0</v>
      </c>
      <c r="AG552" s="144">
        <v>1974000</v>
      </c>
      <c r="AH552" s="1134">
        <v>0</v>
      </c>
      <c r="AI552" s="144">
        <v>0</v>
      </c>
      <c r="AJ552" s="144">
        <v>0</v>
      </c>
      <c r="AK552" s="144">
        <v>1974000</v>
      </c>
      <c r="AL552" s="144">
        <v>0</v>
      </c>
      <c r="AM552" s="144">
        <v>1974000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1974000</v>
      </c>
      <c r="N553" s="144">
        <v>0</v>
      </c>
      <c r="O553" s="144">
        <v>1974000</v>
      </c>
      <c r="P553" s="144">
        <v>1974000</v>
      </c>
      <c r="Q553" s="144">
        <v>1501890.3192362736</v>
      </c>
      <c r="R553" s="144">
        <v>21000</v>
      </c>
      <c r="S553" s="144">
        <v>15977.556587619929</v>
      </c>
      <c r="T553" s="144">
        <v>21000</v>
      </c>
      <c r="U553" s="144">
        <v>21000</v>
      </c>
      <c r="V553" s="144">
        <v>0</v>
      </c>
      <c r="W553" s="144">
        <v>0</v>
      </c>
      <c r="X553" s="144">
        <v>21000</v>
      </c>
      <c r="Y553" s="1134">
        <v>0</v>
      </c>
      <c r="Z553" s="1134">
        <v>0</v>
      </c>
      <c r="AA553" s="1134">
        <v>0</v>
      </c>
      <c r="AB553" s="144">
        <v>0</v>
      </c>
      <c r="AC553" s="144">
        <v>1128</v>
      </c>
      <c r="AD553" s="144">
        <v>1500</v>
      </c>
      <c r="AE553" s="144">
        <v>3000</v>
      </c>
      <c r="AF553" s="144">
        <v>0</v>
      </c>
      <c r="AG553" s="144">
        <v>1974000</v>
      </c>
      <c r="AH553" s="1134">
        <v>0</v>
      </c>
      <c r="AI553" s="144">
        <v>0</v>
      </c>
      <c r="AJ553" s="144">
        <v>0</v>
      </c>
      <c r="AK553" s="144">
        <v>1974000</v>
      </c>
      <c r="AL553" s="144">
        <v>0</v>
      </c>
      <c r="AM553" s="144">
        <v>1974000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1974000</v>
      </c>
      <c r="N554" s="144">
        <v>0</v>
      </c>
      <c r="O554" s="144">
        <v>1974000</v>
      </c>
      <c r="P554" s="144">
        <v>1974000</v>
      </c>
      <c r="Q554" s="144">
        <v>1458145.941006091</v>
      </c>
      <c r="R554" s="144">
        <v>21000</v>
      </c>
      <c r="S554" s="144">
        <v>15512.190861766923</v>
      </c>
      <c r="T554" s="144">
        <v>21000</v>
      </c>
      <c r="U554" s="144">
        <v>21000</v>
      </c>
      <c r="V554" s="144">
        <v>0</v>
      </c>
      <c r="W554" s="144">
        <v>0</v>
      </c>
      <c r="X554" s="144">
        <v>21000</v>
      </c>
      <c r="Y554" s="1134">
        <v>0</v>
      </c>
      <c r="Z554" s="1134">
        <v>0</v>
      </c>
      <c r="AA554" s="1134">
        <v>0</v>
      </c>
      <c r="AB554" s="144">
        <v>0</v>
      </c>
      <c r="AC554" s="144">
        <v>1128</v>
      </c>
      <c r="AD554" s="144">
        <v>1500</v>
      </c>
      <c r="AE554" s="144">
        <v>3000</v>
      </c>
      <c r="AF554" s="144">
        <v>0</v>
      </c>
      <c r="AG554" s="144">
        <v>1974000</v>
      </c>
      <c r="AH554" s="1134">
        <v>0</v>
      </c>
      <c r="AI554" s="144">
        <v>0</v>
      </c>
      <c r="AJ554" s="144">
        <v>0</v>
      </c>
      <c r="AK554" s="144">
        <v>1974000</v>
      </c>
      <c r="AL554" s="144">
        <v>0</v>
      </c>
      <c r="AM554" s="144">
        <v>1974000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1974000</v>
      </c>
      <c r="N555" s="144">
        <v>0</v>
      </c>
      <c r="O555" s="144">
        <v>1974000</v>
      </c>
      <c r="P555" s="144">
        <v>1974000</v>
      </c>
      <c r="Q555" s="144">
        <v>1415675.6708796998</v>
      </c>
      <c r="R555" s="144">
        <v>21000</v>
      </c>
      <c r="S555" s="144">
        <v>15060.379477443617</v>
      </c>
      <c r="T555" s="144">
        <v>21000</v>
      </c>
      <c r="U555" s="144">
        <v>21000</v>
      </c>
      <c r="V555" s="144">
        <v>0</v>
      </c>
      <c r="W555" s="144">
        <v>0</v>
      </c>
      <c r="X555" s="144">
        <v>21000</v>
      </c>
      <c r="Y555" s="1134">
        <v>0</v>
      </c>
      <c r="Z555" s="1134">
        <v>0</v>
      </c>
      <c r="AA555" s="1134">
        <v>0</v>
      </c>
      <c r="AB555" s="144">
        <v>0</v>
      </c>
      <c r="AC555" s="144">
        <v>1128</v>
      </c>
      <c r="AD555" s="144">
        <v>1500</v>
      </c>
      <c r="AE555" s="144">
        <v>3000</v>
      </c>
      <c r="AF555" s="144">
        <v>0</v>
      </c>
      <c r="AG555" s="144">
        <v>1974000</v>
      </c>
      <c r="AH555" s="1134">
        <v>0</v>
      </c>
      <c r="AI555" s="144">
        <v>0</v>
      </c>
      <c r="AJ555" s="144">
        <v>0</v>
      </c>
      <c r="AK555" s="144">
        <v>1974000</v>
      </c>
      <c r="AL555" s="144">
        <v>0</v>
      </c>
      <c r="AM555" s="144">
        <v>1974000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1974000</v>
      </c>
      <c r="N556" s="144">
        <v>0</v>
      </c>
      <c r="O556" s="144">
        <v>1974000</v>
      </c>
      <c r="P556" s="144">
        <v>1974000</v>
      </c>
      <c r="Q556" s="144">
        <v>1374442.3989123306</v>
      </c>
      <c r="R556" s="144">
        <v>21000</v>
      </c>
      <c r="S556" s="144">
        <v>14621.727648003513</v>
      </c>
      <c r="T556" s="144">
        <v>21000</v>
      </c>
      <c r="U556" s="144">
        <v>21000</v>
      </c>
      <c r="V556" s="144">
        <v>0</v>
      </c>
      <c r="W556" s="144">
        <v>0</v>
      </c>
      <c r="X556" s="144">
        <v>21000</v>
      </c>
      <c r="Y556" s="1134">
        <v>0</v>
      </c>
      <c r="Z556" s="1134">
        <v>0</v>
      </c>
      <c r="AA556" s="1134">
        <v>0</v>
      </c>
      <c r="AB556" s="144">
        <v>0</v>
      </c>
      <c r="AC556" s="144">
        <v>1128</v>
      </c>
      <c r="AD556" s="144">
        <v>1500</v>
      </c>
      <c r="AE556" s="144">
        <v>3000</v>
      </c>
      <c r="AF556" s="144">
        <v>0</v>
      </c>
      <c r="AG556" s="144">
        <v>1974000</v>
      </c>
      <c r="AH556" s="1134">
        <v>0</v>
      </c>
      <c r="AI556" s="144">
        <v>0</v>
      </c>
      <c r="AJ556" s="144">
        <v>0</v>
      </c>
      <c r="AK556" s="144">
        <v>1974000</v>
      </c>
      <c r="AL556" s="144">
        <v>0</v>
      </c>
      <c r="AM556" s="144">
        <v>1974000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1974000</v>
      </c>
      <c r="N557" s="144">
        <v>0</v>
      </c>
      <c r="O557" s="144">
        <v>1974000</v>
      </c>
      <c r="P557" s="144">
        <v>1974000</v>
      </c>
      <c r="Q557" s="144">
        <v>1334410.0960313885</v>
      </c>
      <c r="R557" s="144">
        <v>21000</v>
      </c>
      <c r="S557" s="144">
        <v>14195.852085440305</v>
      </c>
      <c r="T557" s="144">
        <v>21000</v>
      </c>
      <c r="U557" s="144">
        <v>21000</v>
      </c>
      <c r="V557" s="144">
        <v>0</v>
      </c>
      <c r="W557" s="144">
        <v>0</v>
      </c>
      <c r="X557" s="144">
        <v>21000</v>
      </c>
      <c r="Y557" s="1134">
        <v>0</v>
      </c>
      <c r="Z557" s="1134">
        <v>0</v>
      </c>
      <c r="AA557" s="1134">
        <v>0</v>
      </c>
      <c r="AB557" s="144">
        <v>0</v>
      </c>
      <c r="AC557" s="144">
        <v>1128</v>
      </c>
      <c r="AD557" s="144">
        <v>1500</v>
      </c>
      <c r="AE557" s="144">
        <v>3000</v>
      </c>
      <c r="AF557" s="144">
        <v>0</v>
      </c>
      <c r="AG557" s="144">
        <v>1974000</v>
      </c>
      <c r="AH557" s="1134">
        <v>0</v>
      </c>
      <c r="AI557" s="144">
        <v>0</v>
      </c>
      <c r="AJ557" s="144">
        <v>0</v>
      </c>
      <c r="AK557" s="144">
        <v>1974000</v>
      </c>
      <c r="AL557" s="144">
        <v>0</v>
      </c>
      <c r="AM557" s="144">
        <v>1974000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1974000</v>
      </c>
      <c r="N558" s="144">
        <v>0</v>
      </c>
      <c r="O558" s="144">
        <v>1974000</v>
      </c>
      <c r="P558" s="144">
        <v>1974000</v>
      </c>
      <c r="Q558" s="144">
        <v>1295543.7825547461</v>
      </c>
      <c r="R558" s="144">
        <v>21000</v>
      </c>
      <c r="S558" s="144">
        <v>13782.380665476023</v>
      </c>
      <c r="T558" s="144">
        <v>21000</v>
      </c>
      <c r="U558" s="144">
        <v>21000</v>
      </c>
      <c r="V558" s="144">
        <v>0</v>
      </c>
      <c r="W558" s="144">
        <v>0</v>
      </c>
      <c r="X558" s="144">
        <v>21000</v>
      </c>
      <c r="Y558" s="1134">
        <v>0</v>
      </c>
      <c r="Z558" s="1134">
        <v>0</v>
      </c>
      <c r="AA558" s="1134">
        <v>0</v>
      </c>
      <c r="AB558" s="144">
        <v>0</v>
      </c>
      <c r="AC558" s="144">
        <v>1128</v>
      </c>
      <c r="AD558" s="144">
        <v>1500</v>
      </c>
      <c r="AE558" s="144">
        <v>3000</v>
      </c>
      <c r="AF558" s="144">
        <v>0</v>
      </c>
      <c r="AG558" s="144">
        <v>1974000</v>
      </c>
      <c r="AH558" s="1134">
        <v>0</v>
      </c>
      <c r="AI558" s="144">
        <v>0</v>
      </c>
      <c r="AJ558" s="144">
        <v>0</v>
      </c>
      <c r="AK558" s="144">
        <v>1974000</v>
      </c>
      <c r="AL558" s="144">
        <v>0</v>
      </c>
      <c r="AM558" s="144">
        <v>1974000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1974000</v>
      </c>
      <c r="N559" s="144">
        <v>0</v>
      </c>
      <c r="O559" s="144">
        <v>1974000</v>
      </c>
      <c r="P559" s="144">
        <v>1974000</v>
      </c>
      <c r="Q559" s="144">
        <v>1257809.4976259668</v>
      </c>
      <c r="R559" s="144">
        <v>21000</v>
      </c>
      <c r="S559" s="144">
        <v>13380.952102403906</v>
      </c>
      <c r="T559" s="144">
        <v>21000</v>
      </c>
      <c r="U559" s="144">
        <v>21000</v>
      </c>
      <c r="V559" s="144">
        <v>0</v>
      </c>
      <c r="W559" s="144">
        <v>0</v>
      </c>
      <c r="X559" s="144">
        <v>21000</v>
      </c>
      <c r="Y559" s="1134">
        <v>0</v>
      </c>
      <c r="Z559" s="1134">
        <v>0</v>
      </c>
      <c r="AA559" s="1134">
        <v>0</v>
      </c>
      <c r="AB559" s="144">
        <v>0</v>
      </c>
      <c r="AC559" s="144">
        <v>1128</v>
      </c>
      <c r="AD559" s="144">
        <v>1500</v>
      </c>
      <c r="AE559" s="144">
        <v>3000</v>
      </c>
      <c r="AF559" s="144">
        <v>0</v>
      </c>
      <c r="AG559" s="144">
        <v>1974000</v>
      </c>
      <c r="AH559" s="1134">
        <v>0</v>
      </c>
      <c r="AI559" s="144">
        <v>0</v>
      </c>
      <c r="AJ559" s="144">
        <v>0</v>
      </c>
      <c r="AK559" s="144">
        <v>1974000</v>
      </c>
      <c r="AL559" s="144">
        <v>0</v>
      </c>
      <c r="AM559" s="144">
        <v>1974000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1974000</v>
      </c>
      <c r="N560" s="144">
        <v>0</v>
      </c>
      <c r="O560" s="144">
        <v>1974000</v>
      </c>
      <c r="P560" s="144">
        <v>1974000</v>
      </c>
      <c r="Q560" s="144">
        <v>1221174.2695397739</v>
      </c>
      <c r="R560" s="144">
        <v>21000</v>
      </c>
      <c r="S560" s="144">
        <v>12991.215633401849</v>
      </c>
      <c r="T560" s="144">
        <v>21000</v>
      </c>
      <c r="U560" s="144">
        <v>21000</v>
      </c>
      <c r="V560" s="144">
        <v>0</v>
      </c>
      <c r="W560" s="144">
        <v>0</v>
      </c>
      <c r="X560" s="144">
        <v>21000</v>
      </c>
      <c r="Y560" s="1134">
        <v>0</v>
      </c>
      <c r="Z560" s="1134">
        <v>0</v>
      </c>
      <c r="AA560" s="1134">
        <v>0</v>
      </c>
      <c r="AB560" s="144">
        <v>0</v>
      </c>
      <c r="AC560" s="144">
        <v>1128</v>
      </c>
      <c r="AD560" s="144">
        <v>1500</v>
      </c>
      <c r="AE560" s="144">
        <v>3000</v>
      </c>
      <c r="AF560" s="144">
        <v>0</v>
      </c>
      <c r="AG560" s="144">
        <v>1974000</v>
      </c>
      <c r="AH560" s="1134">
        <v>0</v>
      </c>
      <c r="AI560" s="144">
        <v>0</v>
      </c>
      <c r="AJ560" s="144">
        <v>0</v>
      </c>
      <c r="AK560" s="144">
        <v>1974000</v>
      </c>
      <c r="AL560" s="144">
        <v>0</v>
      </c>
      <c r="AM560" s="144">
        <v>1974000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136"/>
      <c r="Z561" s="1136"/>
      <c r="AA561" s="1136"/>
      <c r="AB561" s="124"/>
      <c r="AC561" s="124"/>
      <c r="AD561" s="124"/>
      <c r="AE561" s="124"/>
      <c r="AF561" s="124"/>
      <c r="AG561" s="124"/>
      <c r="AH561" s="1136"/>
      <c r="AI561" s="124"/>
      <c r="AJ561" s="124"/>
      <c r="AK561" s="124"/>
      <c r="AL561" s="124"/>
      <c r="AM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134"/>
      <c r="AB562" s="166"/>
      <c r="AC562" s="166"/>
      <c r="AD562" s="166"/>
      <c r="AE562" s="166"/>
      <c r="AF562" s="166"/>
      <c r="AG562" s="166"/>
      <c r="AH562" s="1134"/>
      <c r="AI562" s="166"/>
      <c r="AJ562" s="166"/>
      <c r="AK562" s="166"/>
      <c r="AL562" s="166"/>
      <c r="AM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138">
        <v>0</v>
      </c>
      <c r="AB563" s="1091">
        <v>0</v>
      </c>
      <c r="AC563" s="1091">
        <v>0</v>
      </c>
      <c r="AD563" s="1091">
        <v>0</v>
      </c>
      <c r="AE563" s="1091">
        <v>0</v>
      </c>
      <c r="AF563" s="1091">
        <v>0</v>
      </c>
      <c r="AG563" s="1091">
        <v>0</v>
      </c>
      <c r="AH563" s="1138">
        <v>0</v>
      </c>
      <c r="AI563" s="1091">
        <v>0</v>
      </c>
      <c r="AJ563" s="1091">
        <v>0</v>
      </c>
      <c r="AK563" s="1091">
        <v>0</v>
      </c>
      <c r="AL563" s="1091">
        <v>0</v>
      </c>
      <c r="AM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138">
        <v>0</v>
      </c>
      <c r="AB564" s="1091">
        <v>0</v>
      </c>
      <c r="AC564" s="1091">
        <v>0</v>
      </c>
      <c r="AD564" s="1091">
        <v>0</v>
      </c>
      <c r="AE564" s="1091">
        <v>0</v>
      </c>
      <c r="AF564" s="1091">
        <v>0</v>
      </c>
      <c r="AG564" s="1091">
        <v>0</v>
      </c>
      <c r="AH564" s="1138">
        <v>0</v>
      </c>
      <c r="AI564" s="1091">
        <v>0</v>
      </c>
      <c r="AJ564" s="1091">
        <v>0</v>
      </c>
      <c r="AK564" s="1091">
        <v>0</v>
      </c>
      <c r="AL564" s="1091">
        <v>0</v>
      </c>
      <c r="AM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138">
        <v>0</v>
      </c>
      <c r="AB565" s="1091">
        <v>0</v>
      </c>
      <c r="AC565" s="1091">
        <v>0</v>
      </c>
      <c r="AD565" s="1091">
        <v>0</v>
      </c>
      <c r="AE565" s="1091">
        <v>0</v>
      </c>
      <c r="AF565" s="1091">
        <v>0</v>
      </c>
      <c r="AG565" s="1091">
        <v>0</v>
      </c>
      <c r="AH565" s="1138">
        <v>0</v>
      </c>
      <c r="AI565" s="1091">
        <v>0</v>
      </c>
      <c r="AJ565" s="1091">
        <v>0</v>
      </c>
      <c r="AK565" s="1091">
        <v>0</v>
      </c>
      <c r="AL565" s="1091">
        <v>0</v>
      </c>
      <c r="AM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138">
        <v>0</v>
      </c>
      <c r="AB566" s="1091">
        <v>0</v>
      </c>
      <c r="AC566" s="1091">
        <v>0</v>
      </c>
      <c r="AD566" s="1091">
        <v>0</v>
      </c>
      <c r="AE566" s="1091">
        <v>0</v>
      </c>
      <c r="AF566" s="1091">
        <v>0</v>
      </c>
      <c r="AG566" s="1091">
        <v>0</v>
      </c>
      <c r="AH566" s="1138">
        <v>0</v>
      </c>
      <c r="AI566" s="1091">
        <v>0</v>
      </c>
      <c r="AJ566" s="1091">
        <v>0</v>
      </c>
      <c r="AK566" s="1091">
        <v>0</v>
      </c>
      <c r="AL566" s="1091">
        <v>0</v>
      </c>
      <c r="AM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138">
        <v>0</v>
      </c>
      <c r="AB567" s="1091">
        <v>0</v>
      </c>
      <c r="AC567" s="1091">
        <v>0</v>
      </c>
      <c r="AD567" s="1091">
        <v>0</v>
      </c>
      <c r="AE567" s="1091">
        <v>0</v>
      </c>
      <c r="AF567" s="1091">
        <v>0</v>
      </c>
      <c r="AG567" s="1091">
        <v>0</v>
      </c>
      <c r="AH567" s="1138">
        <v>0</v>
      </c>
      <c r="AI567" s="1091">
        <v>0</v>
      </c>
      <c r="AJ567" s="1091">
        <v>0</v>
      </c>
      <c r="AK567" s="1091">
        <v>0</v>
      </c>
      <c r="AL567" s="1091">
        <v>0</v>
      </c>
      <c r="AM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138">
        <v>0</v>
      </c>
      <c r="AB568" s="1091">
        <v>0</v>
      </c>
      <c r="AC568" s="1091">
        <v>0</v>
      </c>
      <c r="AD568" s="1091">
        <v>0</v>
      </c>
      <c r="AE568" s="1091">
        <v>0</v>
      </c>
      <c r="AF568" s="1091">
        <v>0</v>
      </c>
      <c r="AG568" s="1091">
        <v>0</v>
      </c>
      <c r="AH568" s="1138">
        <v>0</v>
      </c>
      <c r="AI568" s="1091">
        <v>0</v>
      </c>
      <c r="AJ568" s="1091">
        <v>0</v>
      </c>
      <c r="AK568" s="1091">
        <v>0</v>
      </c>
      <c r="AL568" s="1091">
        <v>0</v>
      </c>
      <c r="AM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138">
        <v>0</v>
      </c>
      <c r="AB569" s="1091">
        <v>0</v>
      </c>
      <c r="AC569" s="1091">
        <v>0</v>
      </c>
      <c r="AD569" s="1091">
        <v>0</v>
      </c>
      <c r="AE569" s="1091">
        <v>0</v>
      </c>
      <c r="AF569" s="1091">
        <v>0</v>
      </c>
      <c r="AG569" s="1091">
        <v>0</v>
      </c>
      <c r="AH569" s="1138">
        <v>0</v>
      </c>
      <c r="AI569" s="1091">
        <v>0</v>
      </c>
      <c r="AJ569" s="1091">
        <v>0</v>
      </c>
      <c r="AK569" s="1091">
        <v>0</v>
      </c>
      <c r="AL569" s="1091">
        <v>0</v>
      </c>
      <c r="AM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138">
        <v>0</v>
      </c>
      <c r="AB570" s="1091">
        <v>0</v>
      </c>
      <c r="AC570" s="1091">
        <v>0</v>
      </c>
      <c r="AD570" s="1091">
        <v>0</v>
      </c>
      <c r="AE570" s="1091">
        <v>0</v>
      </c>
      <c r="AF570" s="1091">
        <v>0</v>
      </c>
      <c r="AG570" s="1091">
        <v>0</v>
      </c>
      <c r="AH570" s="1138">
        <v>0</v>
      </c>
      <c r="AI570" s="1091">
        <v>0</v>
      </c>
      <c r="AJ570" s="1091">
        <v>0</v>
      </c>
      <c r="AK570" s="1091">
        <v>0</v>
      </c>
      <c r="AL570" s="1091">
        <v>0</v>
      </c>
      <c r="AM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138">
        <v>0</v>
      </c>
      <c r="AB571" s="1091">
        <v>0</v>
      </c>
      <c r="AC571" s="1091">
        <v>0</v>
      </c>
      <c r="AD571" s="1091">
        <v>0</v>
      </c>
      <c r="AE571" s="1091">
        <v>0</v>
      </c>
      <c r="AF571" s="1091">
        <v>0</v>
      </c>
      <c r="AG571" s="1091">
        <v>0</v>
      </c>
      <c r="AH571" s="1138">
        <v>0</v>
      </c>
      <c r="AI571" s="1091">
        <v>0</v>
      </c>
      <c r="AJ571" s="1091">
        <v>0</v>
      </c>
      <c r="AK571" s="1091">
        <v>0</v>
      </c>
      <c r="AL571" s="1091">
        <v>0</v>
      </c>
      <c r="AM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138">
        <v>0</v>
      </c>
      <c r="AB572" s="1091">
        <v>0</v>
      </c>
      <c r="AC572" s="1091">
        <v>0</v>
      </c>
      <c r="AD572" s="1091">
        <v>0</v>
      </c>
      <c r="AE572" s="1091">
        <v>0</v>
      </c>
      <c r="AF572" s="1091">
        <v>0</v>
      </c>
      <c r="AG572" s="1091">
        <v>0</v>
      </c>
      <c r="AH572" s="1138">
        <v>0</v>
      </c>
      <c r="AI572" s="1091">
        <v>0</v>
      </c>
      <c r="AJ572" s="1091">
        <v>0</v>
      </c>
      <c r="AK572" s="1091">
        <v>0</v>
      </c>
      <c r="AL572" s="1091">
        <v>0</v>
      </c>
      <c r="AM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138">
        <v>0</v>
      </c>
      <c r="AB573" s="1091">
        <v>0</v>
      </c>
      <c r="AC573" s="1091">
        <v>0</v>
      </c>
      <c r="AD573" s="1091">
        <v>0</v>
      </c>
      <c r="AE573" s="1091">
        <v>0</v>
      </c>
      <c r="AF573" s="1091">
        <v>0</v>
      </c>
      <c r="AG573" s="1091">
        <v>0</v>
      </c>
      <c r="AH573" s="1138">
        <v>0</v>
      </c>
      <c r="AI573" s="1091">
        <v>0</v>
      </c>
      <c r="AJ573" s="1091">
        <v>0</v>
      </c>
      <c r="AK573" s="1091">
        <v>0</v>
      </c>
      <c r="AL573" s="1091">
        <v>0</v>
      </c>
      <c r="AM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138">
        <v>0</v>
      </c>
      <c r="AB574" s="1091">
        <v>0</v>
      </c>
      <c r="AC574" s="1091">
        <v>0</v>
      </c>
      <c r="AD574" s="1091">
        <v>0</v>
      </c>
      <c r="AE574" s="1091">
        <v>0</v>
      </c>
      <c r="AF574" s="1091">
        <v>0</v>
      </c>
      <c r="AG574" s="1091">
        <v>0</v>
      </c>
      <c r="AH574" s="1138">
        <v>0</v>
      </c>
      <c r="AI574" s="1091">
        <v>0</v>
      </c>
      <c r="AJ574" s="1091">
        <v>0</v>
      </c>
      <c r="AK574" s="1091">
        <v>0</v>
      </c>
      <c r="AL574" s="1091">
        <v>0</v>
      </c>
      <c r="AM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138">
        <v>0</v>
      </c>
      <c r="AB575" s="1091">
        <v>0</v>
      </c>
      <c r="AC575" s="1091">
        <v>0</v>
      </c>
      <c r="AD575" s="1091">
        <v>0</v>
      </c>
      <c r="AE575" s="1091">
        <v>0</v>
      </c>
      <c r="AF575" s="1091">
        <v>0</v>
      </c>
      <c r="AG575" s="1091">
        <v>0</v>
      </c>
      <c r="AH575" s="1138">
        <v>0</v>
      </c>
      <c r="AI575" s="1091">
        <v>0</v>
      </c>
      <c r="AJ575" s="1091">
        <v>0</v>
      </c>
      <c r="AK575" s="1091">
        <v>0</v>
      </c>
      <c r="AL575" s="1091">
        <v>0</v>
      </c>
      <c r="AM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138">
        <v>0</v>
      </c>
      <c r="AB576" s="1091">
        <v>0</v>
      </c>
      <c r="AC576" s="1091">
        <v>0</v>
      </c>
      <c r="AD576" s="1091">
        <v>0</v>
      </c>
      <c r="AE576" s="1091">
        <v>0</v>
      </c>
      <c r="AF576" s="1091">
        <v>0</v>
      </c>
      <c r="AG576" s="1091">
        <v>0</v>
      </c>
      <c r="AH576" s="1138">
        <v>0</v>
      </c>
      <c r="AI576" s="1091">
        <v>0</v>
      </c>
      <c r="AJ576" s="1091">
        <v>0</v>
      </c>
      <c r="AK576" s="1091">
        <v>0</v>
      </c>
      <c r="AL576" s="1091">
        <v>0</v>
      </c>
      <c r="AM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138">
        <v>0</v>
      </c>
      <c r="AB577" s="1091">
        <v>0</v>
      </c>
      <c r="AC577" s="1091">
        <v>0</v>
      </c>
      <c r="AD577" s="1091">
        <v>0</v>
      </c>
      <c r="AE577" s="1091">
        <v>0</v>
      </c>
      <c r="AF577" s="1091">
        <v>0</v>
      </c>
      <c r="AG577" s="1091">
        <v>0</v>
      </c>
      <c r="AH577" s="1138">
        <v>0</v>
      </c>
      <c r="AI577" s="1091">
        <v>0</v>
      </c>
      <c r="AJ577" s="1091">
        <v>0</v>
      </c>
      <c r="AK577" s="1091">
        <v>0</v>
      </c>
      <c r="AL577" s="1091">
        <v>0</v>
      </c>
      <c r="AM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138">
        <v>0</v>
      </c>
      <c r="AB578" s="1091">
        <v>0</v>
      </c>
      <c r="AC578" s="1091">
        <v>0</v>
      </c>
      <c r="AD578" s="1091">
        <v>0</v>
      </c>
      <c r="AE578" s="1091">
        <v>0</v>
      </c>
      <c r="AF578" s="1091">
        <v>0</v>
      </c>
      <c r="AG578" s="1091">
        <v>0</v>
      </c>
      <c r="AH578" s="1138">
        <v>0</v>
      </c>
      <c r="AI578" s="1091">
        <v>0</v>
      </c>
      <c r="AJ578" s="1091">
        <v>0</v>
      </c>
      <c r="AK578" s="1091">
        <v>0</v>
      </c>
      <c r="AL578" s="1091">
        <v>0</v>
      </c>
      <c r="AM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138">
        <v>0</v>
      </c>
      <c r="AB579" s="1091">
        <v>0</v>
      </c>
      <c r="AC579" s="1091">
        <v>0</v>
      </c>
      <c r="AD579" s="1091">
        <v>0</v>
      </c>
      <c r="AE579" s="1091">
        <v>0</v>
      </c>
      <c r="AF579" s="1091">
        <v>0</v>
      </c>
      <c r="AG579" s="1091">
        <v>0</v>
      </c>
      <c r="AH579" s="1138">
        <v>0</v>
      </c>
      <c r="AI579" s="1091">
        <v>0</v>
      </c>
      <c r="AJ579" s="1091">
        <v>0</v>
      </c>
      <c r="AK579" s="1091">
        <v>0</v>
      </c>
      <c r="AL579" s="1091">
        <v>0</v>
      </c>
      <c r="AM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138">
        <v>0</v>
      </c>
      <c r="AB580" s="1091">
        <v>0</v>
      </c>
      <c r="AC580" s="1091">
        <v>0</v>
      </c>
      <c r="AD580" s="1091">
        <v>0</v>
      </c>
      <c r="AE580" s="1091">
        <v>0</v>
      </c>
      <c r="AF580" s="1091">
        <v>0</v>
      </c>
      <c r="AG580" s="1091">
        <v>0</v>
      </c>
      <c r="AH580" s="1138">
        <v>0</v>
      </c>
      <c r="AI580" s="1091">
        <v>0</v>
      </c>
      <c r="AJ580" s="1091">
        <v>0</v>
      </c>
      <c r="AK580" s="1091">
        <v>0</v>
      </c>
      <c r="AL580" s="1091">
        <v>0</v>
      </c>
      <c r="AM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138">
        <v>0</v>
      </c>
      <c r="AB581" s="1091">
        <v>0</v>
      </c>
      <c r="AC581" s="1091">
        <v>0</v>
      </c>
      <c r="AD581" s="1091">
        <v>0</v>
      </c>
      <c r="AE581" s="1091">
        <v>0</v>
      </c>
      <c r="AF581" s="1091">
        <v>0</v>
      </c>
      <c r="AG581" s="1091">
        <v>0</v>
      </c>
      <c r="AH581" s="1138">
        <v>0</v>
      </c>
      <c r="AI581" s="1091">
        <v>0</v>
      </c>
      <c r="AJ581" s="1091">
        <v>0</v>
      </c>
      <c r="AK581" s="1091">
        <v>0</v>
      </c>
      <c r="AL581" s="1091">
        <v>0</v>
      </c>
      <c r="AM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138">
        <v>0</v>
      </c>
      <c r="AB582" s="1091">
        <v>0</v>
      </c>
      <c r="AC582" s="1091">
        <v>300</v>
      </c>
      <c r="AD582" s="1091">
        <v>0</v>
      </c>
      <c r="AE582" s="1091">
        <v>0</v>
      </c>
      <c r="AF582" s="1091">
        <v>0</v>
      </c>
      <c r="AG582" s="1091">
        <v>0</v>
      </c>
      <c r="AH582" s="1138">
        <v>0</v>
      </c>
      <c r="AI582" s="1091">
        <v>0</v>
      </c>
      <c r="AJ582" s="1091">
        <v>0</v>
      </c>
      <c r="AK582" s="1091">
        <v>0</v>
      </c>
      <c r="AL582" s="1091">
        <v>0</v>
      </c>
      <c r="AM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35000</v>
      </c>
      <c r="N583" s="144">
        <v>0</v>
      </c>
      <c r="O583" s="144">
        <v>35000</v>
      </c>
      <c r="P583" s="144">
        <v>35000</v>
      </c>
      <c r="Q583" s="144">
        <v>39392.808349999999</v>
      </c>
      <c r="R583" s="144">
        <v>0</v>
      </c>
      <c r="S583" s="144">
        <v>0</v>
      </c>
      <c r="T583" s="144">
        <v>0</v>
      </c>
      <c r="U583" s="144">
        <v>0</v>
      </c>
      <c r="V583" s="144">
        <v>0</v>
      </c>
      <c r="W583" s="144">
        <v>0</v>
      </c>
      <c r="X583" s="144">
        <v>0</v>
      </c>
      <c r="Y583" s="1134">
        <v>0</v>
      </c>
      <c r="Z583" s="1134">
        <v>0</v>
      </c>
      <c r="AA583" s="1134">
        <v>0</v>
      </c>
      <c r="AB583" s="144">
        <v>0</v>
      </c>
      <c r="AC583" s="144">
        <v>1200</v>
      </c>
      <c r="AD583" s="144">
        <v>0</v>
      </c>
      <c r="AE583" s="144">
        <v>0</v>
      </c>
      <c r="AF583" s="144">
        <v>0</v>
      </c>
      <c r="AG583" s="144">
        <v>0</v>
      </c>
      <c r="AH583" s="1134">
        <v>2916.6666666666665</v>
      </c>
      <c r="AI583" s="144">
        <v>35000</v>
      </c>
      <c r="AJ583" s="144">
        <v>0</v>
      </c>
      <c r="AK583" s="144">
        <v>35000</v>
      </c>
      <c r="AL583" s="144">
        <v>0</v>
      </c>
      <c r="AM583" s="144">
        <v>35000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35000</v>
      </c>
      <c r="N584" s="144">
        <v>0</v>
      </c>
      <c r="O584" s="144">
        <v>35000</v>
      </c>
      <c r="P584" s="144">
        <v>35000</v>
      </c>
      <c r="Q584" s="144">
        <v>38245.445</v>
      </c>
      <c r="R584" s="144">
        <v>0</v>
      </c>
      <c r="S584" s="144">
        <v>0</v>
      </c>
      <c r="T584" s="144">
        <v>0</v>
      </c>
      <c r="U584" s="144">
        <v>0</v>
      </c>
      <c r="V584" s="144">
        <v>0</v>
      </c>
      <c r="W584" s="144">
        <v>0</v>
      </c>
      <c r="X584" s="144">
        <v>0</v>
      </c>
      <c r="Y584" s="1134">
        <v>0</v>
      </c>
      <c r="Z584" s="1134">
        <v>0</v>
      </c>
      <c r="AA584" s="1134">
        <v>0</v>
      </c>
      <c r="AB584" s="144">
        <v>0</v>
      </c>
      <c r="AC584" s="144">
        <v>1200</v>
      </c>
      <c r="AD584" s="144">
        <v>0</v>
      </c>
      <c r="AE584" s="144">
        <v>0</v>
      </c>
      <c r="AF584" s="144">
        <v>0</v>
      </c>
      <c r="AG584" s="144">
        <v>0</v>
      </c>
      <c r="AH584" s="1134">
        <v>2916.6666666666665</v>
      </c>
      <c r="AI584" s="144">
        <v>35000</v>
      </c>
      <c r="AJ584" s="144">
        <v>0</v>
      </c>
      <c r="AK584" s="144">
        <v>35000</v>
      </c>
      <c r="AL584" s="144">
        <v>0</v>
      </c>
      <c r="AM584" s="144">
        <v>35000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62000</v>
      </c>
      <c r="N585" s="144">
        <v>0</v>
      </c>
      <c r="O585" s="144">
        <v>62000</v>
      </c>
      <c r="P585" s="144">
        <v>62000</v>
      </c>
      <c r="Q585" s="144">
        <v>65775.8</v>
      </c>
      <c r="R585" s="144">
        <v>0</v>
      </c>
      <c r="S585" s="144">
        <v>0</v>
      </c>
      <c r="T585" s="144">
        <v>0</v>
      </c>
      <c r="U585" s="144">
        <v>0</v>
      </c>
      <c r="V585" s="144">
        <v>0</v>
      </c>
      <c r="W585" s="144">
        <v>0</v>
      </c>
      <c r="X585" s="144">
        <v>0</v>
      </c>
      <c r="Y585" s="1134">
        <v>0</v>
      </c>
      <c r="Z585" s="1134">
        <v>0</v>
      </c>
      <c r="AA585" s="1134">
        <v>0</v>
      </c>
      <c r="AB585" s="144">
        <v>0</v>
      </c>
      <c r="AC585" s="144">
        <v>1143.75</v>
      </c>
      <c r="AD585" s="144">
        <v>0</v>
      </c>
      <c r="AE585" s="144">
        <v>0</v>
      </c>
      <c r="AF585" s="144">
        <v>0</v>
      </c>
      <c r="AG585" s="144">
        <v>0</v>
      </c>
      <c r="AH585" s="1134">
        <v>2916.6666666666665</v>
      </c>
      <c r="AI585" s="144">
        <v>35000</v>
      </c>
      <c r="AJ585" s="144">
        <v>0</v>
      </c>
      <c r="AK585" s="144">
        <v>35000</v>
      </c>
      <c r="AL585" s="144">
        <v>0</v>
      </c>
      <c r="AM585" s="144">
        <v>35000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62000</v>
      </c>
      <c r="N586" s="144">
        <v>0</v>
      </c>
      <c r="O586" s="144">
        <v>62000</v>
      </c>
      <c r="P586" s="144">
        <v>62000</v>
      </c>
      <c r="Q586" s="144">
        <v>63860</v>
      </c>
      <c r="R586" s="144">
        <v>0</v>
      </c>
      <c r="S586" s="144">
        <v>0</v>
      </c>
      <c r="T586" s="144">
        <v>0</v>
      </c>
      <c r="U586" s="144">
        <v>0</v>
      </c>
      <c r="V586" s="144">
        <v>0</v>
      </c>
      <c r="W586" s="144">
        <v>0</v>
      </c>
      <c r="X586" s="144">
        <v>0</v>
      </c>
      <c r="Y586" s="1134">
        <v>0</v>
      </c>
      <c r="Z586" s="1134">
        <v>0</v>
      </c>
      <c r="AA586" s="1134">
        <v>0</v>
      </c>
      <c r="AB586" s="144">
        <v>0</v>
      </c>
      <c r="AC586" s="144">
        <v>1181.25</v>
      </c>
      <c r="AD586" s="144">
        <v>0</v>
      </c>
      <c r="AE586" s="144">
        <v>0</v>
      </c>
      <c r="AF586" s="144">
        <v>0</v>
      </c>
      <c r="AG586" s="144">
        <v>0</v>
      </c>
      <c r="AH586" s="1134">
        <v>2916.6666666666665</v>
      </c>
      <c r="AI586" s="144">
        <v>35000</v>
      </c>
      <c r="AJ586" s="144">
        <v>0</v>
      </c>
      <c r="AK586" s="144">
        <v>35000</v>
      </c>
      <c r="AL586" s="144">
        <v>0</v>
      </c>
      <c r="AM586" s="144">
        <v>35000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62000</v>
      </c>
      <c r="N587" s="144">
        <v>0</v>
      </c>
      <c r="O587" s="144">
        <v>62000</v>
      </c>
      <c r="P587" s="144">
        <v>62000</v>
      </c>
      <c r="Q587" s="144">
        <v>62000</v>
      </c>
      <c r="R587" s="144">
        <v>0</v>
      </c>
      <c r="S587" s="144">
        <v>0</v>
      </c>
      <c r="T587" s="144">
        <v>0</v>
      </c>
      <c r="U587" s="144">
        <v>0</v>
      </c>
      <c r="V587" s="144">
        <v>0</v>
      </c>
      <c r="W587" s="144">
        <v>0</v>
      </c>
      <c r="X587" s="144">
        <v>0</v>
      </c>
      <c r="Y587" s="1134">
        <v>0</v>
      </c>
      <c r="Z587" s="1134">
        <v>0</v>
      </c>
      <c r="AA587" s="1134">
        <v>0</v>
      </c>
      <c r="AB587" s="144">
        <v>0</v>
      </c>
      <c r="AC587" s="144">
        <v>1200</v>
      </c>
      <c r="AD587" s="144">
        <v>0</v>
      </c>
      <c r="AE587" s="144">
        <v>0</v>
      </c>
      <c r="AF587" s="144">
        <v>0</v>
      </c>
      <c r="AG587" s="144">
        <v>0</v>
      </c>
      <c r="AH587" s="1134">
        <v>2916.6666666666665</v>
      </c>
      <c r="AI587" s="144">
        <v>35000</v>
      </c>
      <c r="AJ587" s="144">
        <v>0</v>
      </c>
      <c r="AK587" s="144">
        <v>35000</v>
      </c>
      <c r="AL587" s="144">
        <v>0</v>
      </c>
      <c r="AM587" s="144">
        <v>35000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15000</v>
      </c>
      <c r="N588" s="144">
        <v>0</v>
      </c>
      <c r="O588" s="144">
        <v>15000</v>
      </c>
      <c r="P588" s="144">
        <v>15000</v>
      </c>
      <c r="Q588" s="144">
        <v>14563.106796116504</v>
      </c>
      <c r="R588" s="144">
        <v>0</v>
      </c>
      <c r="S588" s="144">
        <v>0</v>
      </c>
      <c r="T588" s="144">
        <v>0</v>
      </c>
      <c r="U588" s="144">
        <v>0</v>
      </c>
      <c r="V588" s="144">
        <v>0</v>
      </c>
      <c r="W588" s="144">
        <v>0</v>
      </c>
      <c r="X588" s="144">
        <v>0</v>
      </c>
      <c r="Y588" s="1134">
        <v>0</v>
      </c>
      <c r="Z588" s="1134">
        <v>0</v>
      </c>
      <c r="AA588" s="1134">
        <v>0</v>
      </c>
      <c r="AB588" s="144">
        <v>0</v>
      </c>
      <c r="AC588" s="144">
        <v>1146</v>
      </c>
      <c r="AD588" s="144">
        <v>1125</v>
      </c>
      <c r="AE588" s="144">
        <v>2250</v>
      </c>
      <c r="AF588" s="144">
        <v>0</v>
      </c>
      <c r="AG588" s="144">
        <v>0</v>
      </c>
      <c r="AH588" s="1134">
        <v>1250</v>
      </c>
      <c r="AI588" s="144">
        <v>15000</v>
      </c>
      <c r="AJ588" s="144">
        <v>0</v>
      </c>
      <c r="AK588" s="144">
        <v>15000</v>
      </c>
      <c r="AL588" s="144">
        <v>0</v>
      </c>
      <c r="AM588" s="144">
        <v>15000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15000</v>
      </c>
      <c r="N589" s="144">
        <v>0</v>
      </c>
      <c r="O589" s="144">
        <v>15000</v>
      </c>
      <c r="P589" s="144">
        <v>15000</v>
      </c>
      <c r="Q589" s="144">
        <v>14138.938637006315</v>
      </c>
      <c r="R589" s="144">
        <v>0</v>
      </c>
      <c r="S589" s="144">
        <v>0</v>
      </c>
      <c r="T589" s="144">
        <v>0</v>
      </c>
      <c r="U589" s="144">
        <v>0</v>
      </c>
      <c r="V589" s="144">
        <v>0</v>
      </c>
      <c r="W589" s="144">
        <v>0</v>
      </c>
      <c r="X589" s="144">
        <v>0</v>
      </c>
      <c r="Y589" s="1134">
        <v>0</v>
      </c>
      <c r="Z589" s="1134">
        <v>0</v>
      </c>
      <c r="AA589" s="1134">
        <v>0</v>
      </c>
      <c r="AB589" s="144">
        <v>0</v>
      </c>
      <c r="AC589" s="144">
        <v>1128</v>
      </c>
      <c r="AD589" s="144">
        <v>1500</v>
      </c>
      <c r="AE589" s="144">
        <v>3000</v>
      </c>
      <c r="AF589" s="144">
        <v>0</v>
      </c>
      <c r="AG589" s="144">
        <v>0</v>
      </c>
      <c r="AH589" s="1134">
        <v>1250</v>
      </c>
      <c r="AI589" s="144">
        <v>15000</v>
      </c>
      <c r="AJ589" s="144">
        <v>0</v>
      </c>
      <c r="AK589" s="144">
        <v>15000</v>
      </c>
      <c r="AL589" s="144">
        <v>0</v>
      </c>
      <c r="AM589" s="144">
        <v>15000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493500</v>
      </c>
      <c r="N590" s="144">
        <v>0</v>
      </c>
      <c r="O590" s="144">
        <v>493500</v>
      </c>
      <c r="P590" s="144">
        <v>493500</v>
      </c>
      <c r="Q590" s="144">
        <v>451622.40889078425</v>
      </c>
      <c r="R590" s="144">
        <v>5250</v>
      </c>
      <c r="S590" s="144">
        <v>4804.4937116040883</v>
      </c>
      <c r="T590" s="144">
        <v>5250.0000000000009</v>
      </c>
      <c r="U590" s="144">
        <v>5250</v>
      </c>
      <c r="V590" s="144">
        <v>0</v>
      </c>
      <c r="W590" s="144">
        <v>0</v>
      </c>
      <c r="X590" s="144">
        <v>5250</v>
      </c>
      <c r="Y590" s="1134">
        <v>0</v>
      </c>
      <c r="Z590" s="1134">
        <v>0</v>
      </c>
      <c r="AA590" s="1134">
        <v>0</v>
      </c>
      <c r="AB590" s="144">
        <v>0</v>
      </c>
      <c r="AC590" s="144">
        <v>1128</v>
      </c>
      <c r="AD590" s="144">
        <v>1500</v>
      </c>
      <c r="AE590" s="144">
        <v>3000</v>
      </c>
      <c r="AF590" s="144">
        <v>0</v>
      </c>
      <c r="AG590" s="144">
        <v>493500</v>
      </c>
      <c r="AH590" s="1134">
        <v>0</v>
      </c>
      <c r="AI590" s="144">
        <v>0</v>
      </c>
      <c r="AJ590" s="144">
        <v>0</v>
      </c>
      <c r="AK590" s="144">
        <v>493500</v>
      </c>
      <c r="AL590" s="144">
        <v>0</v>
      </c>
      <c r="AM590" s="144">
        <v>493500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1974000</v>
      </c>
      <c r="N591" s="144">
        <v>0</v>
      </c>
      <c r="O591" s="144">
        <v>1974000</v>
      </c>
      <c r="P591" s="144">
        <v>1974000</v>
      </c>
      <c r="Q591" s="144">
        <v>1753873.4325855703</v>
      </c>
      <c r="R591" s="144">
        <v>21000</v>
      </c>
      <c r="S591" s="144">
        <v>18658.22800622947</v>
      </c>
      <c r="T591" s="144">
        <v>21000</v>
      </c>
      <c r="U591" s="144">
        <v>21000</v>
      </c>
      <c r="V591" s="144">
        <v>0</v>
      </c>
      <c r="W591" s="144">
        <v>0</v>
      </c>
      <c r="X591" s="144">
        <v>21000</v>
      </c>
      <c r="Y591" s="1134">
        <v>0</v>
      </c>
      <c r="Z591" s="1134">
        <v>0</v>
      </c>
      <c r="AA591" s="1134">
        <v>0</v>
      </c>
      <c r="AB591" s="144">
        <v>0</v>
      </c>
      <c r="AC591" s="144">
        <v>1128</v>
      </c>
      <c r="AD591" s="144">
        <v>1500</v>
      </c>
      <c r="AE591" s="144">
        <v>3000</v>
      </c>
      <c r="AF591" s="144">
        <v>0</v>
      </c>
      <c r="AG591" s="144">
        <v>1974000</v>
      </c>
      <c r="AH591" s="1134">
        <v>0</v>
      </c>
      <c r="AI591" s="144">
        <v>0</v>
      </c>
      <c r="AJ591" s="144">
        <v>0</v>
      </c>
      <c r="AK591" s="144">
        <v>1974000</v>
      </c>
      <c r="AL591" s="144">
        <v>0</v>
      </c>
      <c r="AM591" s="144">
        <v>1974000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1974000</v>
      </c>
      <c r="N592" s="144">
        <v>0</v>
      </c>
      <c r="O592" s="144">
        <v>1974000</v>
      </c>
      <c r="P592" s="144">
        <v>1974000</v>
      </c>
      <c r="Q592" s="144">
        <v>1702789.7403743395</v>
      </c>
      <c r="R592" s="144">
        <v>21000</v>
      </c>
      <c r="S592" s="144">
        <v>18114.784472067444</v>
      </c>
      <c r="T592" s="144">
        <v>21000</v>
      </c>
      <c r="U592" s="144">
        <v>21000</v>
      </c>
      <c r="V592" s="144">
        <v>0</v>
      </c>
      <c r="W592" s="144">
        <v>0</v>
      </c>
      <c r="X592" s="144">
        <v>21000</v>
      </c>
      <c r="Y592" s="1134">
        <v>0</v>
      </c>
      <c r="Z592" s="1134">
        <v>0</v>
      </c>
      <c r="AA592" s="1134">
        <v>0</v>
      </c>
      <c r="AB592" s="144">
        <v>0</v>
      </c>
      <c r="AC592" s="144">
        <v>1128</v>
      </c>
      <c r="AD592" s="144">
        <v>1500</v>
      </c>
      <c r="AE592" s="144">
        <v>3000</v>
      </c>
      <c r="AF592" s="144">
        <v>0</v>
      </c>
      <c r="AG592" s="144">
        <v>1974000</v>
      </c>
      <c r="AH592" s="1134">
        <v>0</v>
      </c>
      <c r="AI592" s="144">
        <v>0</v>
      </c>
      <c r="AJ592" s="144">
        <v>0</v>
      </c>
      <c r="AK592" s="144">
        <v>1974000</v>
      </c>
      <c r="AL592" s="144">
        <v>0</v>
      </c>
      <c r="AM592" s="144">
        <v>1974000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1974000</v>
      </c>
      <c r="N593" s="144">
        <v>0</v>
      </c>
      <c r="O593" s="144">
        <v>1974000</v>
      </c>
      <c r="P593" s="144">
        <v>1974000</v>
      </c>
      <c r="Q593" s="144">
        <v>1653193.9226935345</v>
      </c>
      <c r="R593" s="144">
        <v>21000</v>
      </c>
      <c r="S593" s="144">
        <v>17587.169390356743</v>
      </c>
      <c r="T593" s="144">
        <v>21000</v>
      </c>
      <c r="U593" s="144">
        <v>21000</v>
      </c>
      <c r="V593" s="144">
        <v>0</v>
      </c>
      <c r="W593" s="144">
        <v>0</v>
      </c>
      <c r="X593" s="144">
        <v>21000</v>
      </c>
      <c r="Y593" s="1134">
        <v>0</v>
      </c>
      <c r="Z593" s="1134">
        <v>0</v>
      </c>
      <c r="AA593" s="1134">
        <v>0</v>
      </c>
      <c r="AB593" s="144">
        <v>0</v>
      </c>
      <c r="AC593" s="144">
        <v>1128</v>
      </c>
      <c r="AD593" s="144">
        <v>1500</v>
      </c>
      <c r="AE593" s="144">
        <v>3000</v>
      </c>
      <c r="AF593" s="144">
        <v>0</v>
      </c>
      <c r="AG593" s="144">
        <v>1974000</v>
      </c>
      <c r="AH593" s="1134">
        <v>0</v>
      </c>
      <c r="AI593" s="144">
        <v>0</v>
      </c>
      <c r="AJ593" s="144">
        <v>0</v>
      </c>
      <c r="AK593" s="144">
        <v>1974000</v>
      </c>
      <c r="AL593" s="144">
        <v>0</v>
      </c>
      <c r="AM593" s="144">
        <v>1974000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1974000</v>
      </c>
      <c r="N594" s="144">
        <v>0</v>
      </c>
      <c r="O594" s="144">
        <v>1974000</v>
      </c>
      <c r="P594" s="144">
        <v>1974000</v>
      </c>
      <c r="Q594" s="144">
        <v>1605042.6433917803</v>
      </c>
      <c r="R594" s="144">
        <v>21000</v>
      </c>
      <c r="S594" s="144">
        <v>17074.921738210433</v>
      </c>
      <c r="T594" s="144">
        <v>21000</v>
      </c>
      <c r="U594" s="144">
        <v>21000</v>
      </c>
      <c r="V594" s="144">
        <v>0</v>
      </c>
      <c r="W594" s="144">
        <v>0</v>
      </c>
      <c r="X594" s="144">
        <v>21000</v>
      </c>
      <c r="Y594" s="1134">
        <v>0</v>
      </c>
      <c r="Z594" s="1134">
        <v>0</v>
      </c>
      <c r="AA594" s="1134">
        <v>0</v>
      </c>
      <c r="AB594" s="144">
        <v>0</v>
      </c>
      <c r="AC594" s="144">
        <v>1128</v>
      </c>
      <c r="AD594" s="144">
        <v>1500</v>
      </c>
      <c r="AE594" s="144">
        <v>3000</v>
      </c>
      <c r="AF594" s="144">
        <v>0</v>
      </c>
      <c r="AG594" s="144">
        <v>1974000</v>
      </c>
      <c r="AH594" s="1134">
        <v>0</v>
      </c>
      <c r="AI594" s="144">
        <v>0</v>
      </c>
      <c r="AJ594" s="144">
        <v>0</v>
      </c>
      <c r="AK594" s="144">
        <v>1974000</v>
      </c>
      <c r="AL594" s="144">
        <v>0</v>
      </c>
      <c r="AM594" s="144">
        <v>1974000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1974000</v>
      </c>
      <c r="N595" s="144">
        <v>0</v>
      </c>
      <c r="O595" s="144">
        <v>1974000</v>
      </c>
      <c r="P595" s="144">
        <v>1974000</v>
      </c>
      <c r="Q595" s="144">
        <v>1558293.8285357088</v>
      </c>
      <c r="R595" s="144">
        <v>21000</v>
      </c>
      <c r="S595" s="144">
        <v>16577.593920592652</v>
      </c>
      <c r="T595" s="144">
        <v>21000</v>
      </c>
      <c r="U595" s="144">
        <v>21000</v>
      </c>
      <c r="V595" s="144">
        <v>0</v>
      </c>
      <c r="W595" s="144">
        <v>0</v>
      </c>
      <c r="X595" s="144">
        <v>21000</v>
      </c>
      <c r="Y595" s="1134">
        <v>0</v>
      </c>
      <c r="Z595" s="1134">
        <v>0</v>
      </c>
      <c r="AA595" s="1134">
        <v>0</v>
      </c>
      <c r="AB595" s="144">
        <v>0</v>
      </c>
      <c r="AC595" s="144">
        <v>1128</v>
      </c>
      <c r="AD595" s="144">
        <v>1500</v>
      </c>
      <c r="AE595" s="144">
        <v>3000</v>
      </c>
      <c r="AF595" s="144">
        <v>0</v>
      </c>
      <c r="AG595" s="144">
        <v>1974000</v>
      </c>
      <c r="AH595" s="1134">
        <v>0</v>
      </c>
      <c r="AI595" s="144">
        <v>0</v>
      </c>
      <c r="AJ595" s="144">
        <v>0</v>
      </c>
      <c r="AK595" s="144">
        <v>1974000</v>
      </c>
      <c r="AL595" s="144">
        <v>0</v>
      </c>
      <c r="AM595" s="144">
        <v>1974000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1974000</v>
      </c>
      <c r="N596" s="144">
        <v>0</v>
      </c>
      <c r="O596" s="144">
        <v>1974000</v>
      </c>
      <c r="P596" s="144">
        <v>1974000</v>
      </c>
      <c r="Q596" s="144">
        <v>1512906.6296463197</v>
      </c>
      <c r="R596" s="144">
        <v>21000</v>
      </c>
      <c r="S596" s="144">
        <v>16094.751379216164</v>
      </c>
      <c r="T596" s="144">
        <v>21000</v>
      </c>
      <c r="U596" s="144">
        <v>21000</v>
      </c>
      <c r="V596" s="144">
        <v>0</v>
      </c>
      <c r="W596" s="144">
        <v>0</v>
      </c>
      <c r="X596" s="144">
        <v>21000</v>
      </c>
      <c r="Y596" s="1134">
        <v>0</v>
      </c>
      <c r="Z596" s="1134">
        <v>0</v>
      </c>
      <c r="AA596" s="1134">
        <v>0</v>
      </c>
      <c r="AB596" s="144">
        <v>0</v>
      </c>
      <c r="AC596" s="144">
        <v>1128</v>
      </c>
      <c r="AD596" s="144">
        <v>1500</v>
      </c>
      <c r="AE596" s="144">
        <v>3000</v>
      </c>
      <c r="AF596" s="144">
        <v>0</v>
      </c>
      <c r="AG596" s="144">
        <v>1974000</v>
      </c>
      <c r="AH596" s="1134">
        <v>0</v>
      </c>
      <c r="AI596" s="144">
        <v>0</v>
      </c>
      <c r="AJ596" s="144">
        <v>0</v>
      </c>
      <c r="AK596" s="144">
        <v>1974000</v>
      </c>
      <c r="AL596" s="144">
        <v>0</v>
      </c>
      <c r="AM596" s="144">
        <v>1974000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1974000</v>
      </c>
      <c r="N597" s="144">
        <v>0</v>
      </c>
      <c r="O597" s="144">
        <v>1974000</v>
      </c>
      <c r="P597" s="144">
        <v>1974000</v>
      </c>
      <c r="Q597" s="144">
        <v>1468841.3880061356</v>
      </c>
      <c r="R597" s="144">
        <v>21000</v>
      </c>
      <c r="S597" s="144">
        <v>15625.972212831226</v>
      </c>
      <c r="T597" s="144">
        <v>21000</v>
      </c>
      <c r="U597" s="144">
        <v>21000</v>
      </c>
      <c r="V597" s="144">
        <v>0</v>
      </c>
      <c r="W597" s="144">
        <v>0</v>
      </c>
      <c r="X597" s="144">
        <v>21000</v>
      </c>
      <c r="Y597" s="1134">
        <v>0</v>
      </c>
      <c r="Z597" s="1134">
        <v>0</v>
      </c>
      <c r="AA597" s="1134">
        <v>0</v>
      </c>
      <c r="AB597" s="144">
        <v>0</v>
      </c>
      <c r="AC597" s="144">
        <v>1128</v>
      </c>
      <c r="AD597" s="144">
        <v>1500</v>
      </c>
      <c r="AE597" s="144">
        <v>3000</v>
      </c>
      <c r="AF597" s="144">
        <v>0</v>
      </c>
      <c r="AG597" s="144">
        <v>1974000</v>
      </c>
      <c r="AH597" s="1134">
        <v>0</v>
      </c>
      <c r="AI597" s="144">
        <v>0</v>
      </c>
      <c r="AJ597" s="144">
        <v>0</v>
      </c>
      <c r="AK597" s="144">
        <v>1974000</v>
      </c>
      <c r="AL597" s="144">
        <v>0</v>
      </c>
      <c r="AM597" s="144">
        <v>1974000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1974000</v>
      </c>
      <c r="N598" s="144">
        <v>0</v>
      </c>
      <c r="O598" s="144">
        <v>1974000</v>
      </c>
      <c r="P598" s="144">
        <v>1974000</v>
      </c>
      <c r="Q598" s="144">
        <v>1426059.6000059571</v>
      </c>
      <c r="R598" s="144">
        <v>21000</v>
      </c>
      <c r="S598" s="144">
        <v>15170.84680857401</v>
      </c>
      <c r="T598" s="144">
        <v>21000.000000000004</v>
      </c>
      <c r="U598" s="144">
        <v>21000</v>
      </c>
      <c r="V598" s="144">
        <v>0</v>
      </c>
      <c r="W598" s="144">
        <v>0</v>
      </c>
      <c r="X598" s="144">
        <v>21000</v>
      </c>
      <c r="Y598" s="1134">
        <v>0</v>
      </c>
      <c r="Z598" s="1134">
        <v>0</v>
      </c>
      <c r="AA598" s="1134">
        <v>0</v>
      </c>
      <c r="AB598" s="144">
        <v>0</v>
      </c>
      <c r="AC598" s="144">
        <v>1128</v>
      </c>
      <c r="AD598" s="144">
        <v>1500</v>
      </c>
      <c r="AE598" s="144">
        <v>3000</v>
      </c>
      <c r="AF598" s="144">
        <v>0</v>
      </c>
      <c r="AG598" s="144">
        <v>1974000</v>
      </c>
      <c r="AH598" s="1134">
        <v>0</v>
      </c>
      <c r="AI598" s="144">
        <v>0</v>
      </c>
      <c r="AJ598" s="144">
        <v>0</v>
      </c>
      <c r="AK598" s="144">
        <v>1974000</v>
      </c>
      <c r="AL598" s="144">
        <v>0</v>
      </c>
      <c r="AM598" s="144">
        <v>1974000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1974000</v>
      </c>
      <c r="N599" s="144">
        <v>0</v>
      </c>
      <c r="O599" s="144">
        <v>1974000</v>
      </c>
      <c r="P599" s="144">
        <v>1974000</v>
      </c>
      <c r="Q599" s="144">
        <v>1384523.883500929</v>
      </c>
      <c r="R599" s="144">
        <v>21000</v>
      </c>
      <c r="S599" s="144">
        <v>14728.977484052439</v>
      </c>
      <c r="T599" s="144">
        <v>21000</v>
      </c>
      <c r="U599" s="144">
        <v>21000</v>
      </c>
      <c r="V599" s="144">
        <v>0</v>
      </c>
      <c r="W599" s="144">
        <v>0</v>
      </c>
      <c r="X599" s="144">
        <v>21000</v>
      </c>
      <c r="Y599" s="1134">
        <v>0</v>
      </c>
      <c r="Z599" s="1134">
        <v>0</v>
      </c>
      <c r="AA599" s="1134">
        <v>0</v>
      </c>
      <c r="AB599" s="144">
        <v>0</v>
      </c>
      <c r="AC599" s="144">
        <v>1128</v>
      </c>
      <c r="AD599" s="144">
        <v>1500</v>
      </c>
      <c r="AE599" s="144">
        <v>3000</v>
      </c>
      <c r="AF599" s="144">
        <v>0</v>
      </c>
      <c r="AG599" s="144">
        <v>1974000</v>
      </c>
      <c r="AH599" s="1134">
        <v>0</v>
      </c>
      <c r="AI599" s="144">
        <v>0</v>
      </c>
      <c r="AJ599" s="144">
        <v>0</v>
      </c>
      <c r="AK599" s="144">
        <v>1974000</v>
      </c>
      <c r="AL599" s="144">
        <v>0</v>
      </c>
      <c r="AM599" s="144">
        <v>1974000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1974000</v>
      </c>
      <c r="N600" s="144">
        <v>0</v>
      </c>
      <c r="O600" s="144">
        <v>1974000</v>
      </c>
      <c r="P600" s="144">
        <v>1974000</v>
      </c>
      <c r="Q600" s="144">
        <v>1344197.9451465332</v>
      </c>
      <c r="R600" s="144">
        <v>21000</v>
      </c>
      <c r="S600" s="144">
        <v>14299.978139856736</v>
      </c>
      <c r="T600" s="144">
        <v>21000</v>
      </c>
      <c r="U600" s="144">
        <v>21000</v>
      </c>
      <c r="V600" s="144">
        <v>0</v>
      </c>
      <c r="W600" s="144">
        <v>0</v>
      </c>
      <c r="X600" s="144">
        <v>21000</v>
      </c>
      <c r="Y600" s="1134">
        <v>0</v>
      </c>
      <c r="Z600" s="1134">
        <v>0</v>
      </c>
      <c r="AA600" s="1134">
        <v>0</v>
      </c>
      <c r="AB600" s="144">
        <v>0</v>
      </c>
      <c r="AC600" s="144">
        <v>1128</v>
      </c>
      <c r="AD600" s="144">
        <v>1500</v>
      </c>
      <c r="AE600" s="144">
        <v>3000</v>
      </c>
      <c r="AF600" s="144">
        <v>0</v>
      </c>
      <c r="AG600" s="144">
        <v>1974000</v>
      </c>
      <c r="AH600" s="1134">
        <v>0</v>
      </c>
      <c r="AI600" s="144">
        <v>0</v>
      </c>
      <c r="AJ600" s="144">
        <v>0</v>
      </c>
      <c r="AK600" s="144">
        <v>1974000</v>
      </c>
      <c r="AL600" s="144">
        <v>0</v>
      </c>
      <c r="AM600" s="144">
        <v>1974000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1974000</v>
      </c>
      <c r="N601" s="144">
        <v>0</v>
      </c>
      <c r="O601" s="144">
        <v>1974000</v>
      </c>
      <c r="P601" s="144">
        <v>1974000</v>
      </c>
      <c r="Q601" s="144">
        <v>1305046.5486859547</v>
      </c>
      <c r="R601" s="144">
        <v>21000</v>
      </c>
      <c r="S601" s="144">
        <v>13883.473922191008</v>
      </c>
      <c r="T601" s="144">
        <v>21000</v>
      </c>
      <c r="U601" s="144">
        <v>21000</v>
      </c>
      <c r="V601" s="144">
        <v>0</v>
      </c>
      <c r="W601" s="144">
        <v>0</v>
      </c>
      <c r="X601" s="144">
        <v>21000</v>
      </c>
      <c r="Y601" s="1134">
        <v>0</v>
      </c>
      <c r="Z601" s="1134">
        <v>0</v>
      </c>
      <c r="AA601" s="1134">
        <v>0</v>
      </c>
      <c r="AB601" s="144">
        <v>0</v>
      </c>
      <c r="AC601" s="144">
        <v>1128</v>
      </c>
      <c r="AD601" s="144">
        <v>1500</v>
      </c>
      <c r="AE601" s="144">
        <v>3000</v>
      </c>
      <c r="AF601" s="144">
        <v>0</v>
      </c>
      <c r="AG601" s="144">
        <v>1974000</v>
      </c>
      <c r="AH601" s="1134">
        <v>0</v>
      </c>
      <c r="AI601" s="144">
        <v>0</v>
      </c>
      <c r="AJ601" s="144">
        <v>0</v>
      </c>
      <c r="AK601" s="144">
        <v>1974000</v>
      </c>
      <c r="AL601" s="144">
        <v>0</v>
      </c>
      <c r="AM601" s="144">
        <v>1974000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1974000</v>
      </c>
      <c r="N602" s="144">
        <v>0</v>
      </c>
      <c r="O602" s="144">
        <v>1974000</v>
      </c>
      <c r="P602" s="144">
        <v>1974000</v>
      </c>
      <c r="Q602" s="144">
        <v>1267035.4841611206</v>
      </c>
      <c r="R602" s="144">
        <v>21000</v>
      </c>
      <c r="S602" s="144">
        <v>13479.100895331074</v>
      </c>
      <c r="T602" s="144">
        <v>20999.999999999996</v>
      </c>
      <c r="U602" s="144">
        <v>21000</v>
      </c>
      <c r="V602" s="144">
        <v>0</v>
      </c>
      <c r="W602" s="144">
        <v>0</v>
      </c>
      <c r="X602" s="144">
        <v>21000</v>
      </c>
      <c r="Y602" s="1134">
        <v>0</v>
      </c>
      <c r="Z602" s="1134">
        <v>0</v>
      </c>
      <c r="AA602" s="1134">
        <v>0</v>
      </c>
      <c r="AB602" s="144">
        <v>0</v>
      </c>
      <c r="AC602" s="144">
        <v>1128</v>
      </c>
      <c r="AD602" s="144">
        <v>1500</v>
      </c>
      <c r="AE602" s="144">
        <v>3000</v>
      </c>
      <c r="AF602" s="144">
        <v>0</v>
      </c>
      <c r="AG602" s="144">
        <v>1974000</v>
      </c>
      <c r="AH602" s="1134">
        <v>0</v>
      </c>
      <c r="AI602" s="144">
        <v>0</v>
      </c>
      <c r="AJ602" s="144">
        <v>0</v>
      </c>
      <c r="AK602" s="144">
        <v>1974000</v>
      </c>
      <c r="AL602" s="144">
        <v>0</v>
      </c>
      <c r="AM602" s="144">
        <v>1974000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1974000</v>
      </c>
      <c r="N603" s="144">
        <v>0</v>
      </c>
      <c r="O603" s="144">
        <v>1974000</v>
      </c>
      <c r="P603" s="144">
        <v>1974000</v>
      </c>
      <c r="Q603" s="144">
        <v>1230131.5380205058</v>
      </c>
      <c r="R603" s="144">
        <v>21000</v>
      </c>
      <c r="S603" s="144">
        <v>13086.505723622404</v>
      </c>
      <c r="T603" s="144">
        <v>21000</v>
      </c>
      <c r="U603" s="144">
        <v>21000</v>
      </c>
      <c r="V603" s="144">
        <v>0</v>
      </c>
      <c r="W603" s="144">
        <v>0</v>
      </c>
      <c r="X603" s="144">
        <v>21000</v>
      </c>
      <c r="Y603" s="1134">
        <v>0</v>
      </c>
      <c r="Z603" s="1134">
        <v>0</v>
      </c>
      <c r="AA603" s="1134">
        <v>0</v>
      </c>
      <c r="AB603" s="144">
        <v>0</v>
      </c>
      <c r="AC603" s="144">
        <v>1128</v>
      </c>
      <c r="AD603" s="144">
        <v>1500</v>
      </c>
      <c r="AE603" s="144">
        <v>3000</v>
      </c>
      <c r="AF603" s="144">
        <v>0</v>
      </c>
      <c r="AG603" s="144">
        <v>1974000</v>
      </c>
      <c r="AH603" s="1134">
        <v>0</v>
      </c>
      <c r="AI603" s="144">
        <v>0</v>
      </c>
      <c r="AJ603" s="144">
        <v>0</v>
      </c>
      <c r="AK603" s="144">
        <v>1974000</v>
      </c>
      <c r="AL603" s="144">
        <v>0</v>
      </c>
      <c r="AM603" s="144">
        <v>1974000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134"/>
      <c r="Z604" s="1134"/>
      <c r="AA604" s="1134"/>
      <c r="AB604" s="166"/>
      <c r="AC604" s="166"/>
      <c r="AD604" s="166"/>
      <c r="AE604" s="166"/>
      <c r="AF604" s="166"/>
      <c r="AG604" s="166"/>
      <c r="AH604" s="1134"/>
      <c r="AI604" s="166"/>
      <c r="AJ604" s="166"/>
      <c r="AK604" s="166"/>
      <c r="AL604" s="166"/>
      <c r="AM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136"/>
      <c r="AB605" s="124"/>
      <c r="AC605" s="124"/>
      <c r="AD605" s="124"/>
      <c r="AE605" s="124"/>
      <c r="AF605" s="124"/>
      <c r="AG605" s="124"/>
      <c r="AH605" s="1136"/>
      <c r="AI605" s="124"/>
      <c r="AJ605" s="124"/>
      <c r="AK605" s="124"/>
      <c r="AL605" s="124"/>
      <c r="AM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138">
        <v>0</v>
      </c>
      <c r="AB606" s="1091">
        <v>0</v>
      </c>
      <c r="AC606" s="1091">
        <v>0</v>
      </c>
      <c r="AD606" s="1091">
        <v>0</v>
      </c>
      <c r="AE606" s="1091">
        <v>0</v>
      </c>
      <c r="AF606" s="1091">
        <v>0</v>
      </c>
      <c r="AG606" s="1091">
        <v>0</v>
      </c>
      <c r="AH606" s="1138">
        <v>0</v>
      </c>
      <c r="AI606" s="1091">
        <v>0</v>
      </c>
      <c r="AJ606" s="1091">
        <v>0</v>
      </c>
      <c r="AK606" s="1091">
        <v>0</v>
      </c>
      <c r="AL606" s="1091">
        <v>0</v>
      </c>
      <c r="AM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138">
        <v>0</v>
      </c>
      <c r="AB607" s="1091">
        <v>0</v>
      </c>
      <c r="AC607" s="1091">
        <v>0</v>
      </c>
      <c r="AD607" s="1091">
        <v>0</v>
      </c>
      <c r="AE607" s="1091">
        <v>0</v>
      </c>
      <c r="AF607" s="1091">
        <v>0</v>
      </c>
      <c r="AG607" s="1091">
        <v>0</v>
      </c>
      <c r="AH607" s="1138">
        <v>0</v>
      </c>
      <c r="AI607" s="1091">
        <v>0</v>
      </c>
      <c r="AJ607" s="1091">
        <v>0</v>
      </c>
      <c r="AK607" s="1091">
        <v>0</v>
      </c>
      <c r="AL607" s="1091">
        <v>0</v>
      </c>
      <c r="AM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138">
        <v>0</v>
      </c>
      <c r="AB608" s="1091">
        <v>0</v>
      </c>
      <c r="AC608" s="1091">
        <v>0</v>
      </c>
      <c r="AD608" s="1091">
        <v>0</v>
      </c>
      <c r="AE608" s="1091">
        <v>0</v>
      </c>
      <c r="AF608" s="1091">
        <v>0</v>
      </c>
      <c r="AG608" s="1091">
        <v>0</v>
      </c>
      <c r="AH608" s="1138">
        <v>0</v>
      </c>
      <c r="AI608" s="1091">
        <v>0</v>
      </c>
      <c r="AJ608" s="1091">
        <v>0</v>
      </c>
      <c r="AK608" s="1091">
        <v>0</v>
      </c>
      <c r="AL608" s="1091">
        <v>0</v>
      </c>
      <c r="AM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138">
        <v>0</v>
      </c>
      <c r="AB609" s="1091">
        <v>0</v>
      </c>
      <c r="AC609" s="1091">
        <v>0</v>
      </c>
      <c r="AD609" s="1091">
        <v>0</v>
      </c>
      <c r="AE609" s="1091">
        <v>0</v>
      </c>
      <c r="AF609" s="1091">
        <v>0</v>
      </c>
      <c r="AG609" s="1091">
        <v>0</v>
      </c>
      <c r="AH609" s="1138">
        <v>0</v>
      </c>
      <c r="AI609" s="1091">
        <v>0</v>
      </c>
      <c r="AJ609" s="1091">
        <v>0</v>
      </c>
      <c r="AK609" s="1091">
        <v>0</v>
      </c>
      <c r="AL609" s="1091">
        <v>0</v>
      </c>
      <c r="AM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138">
        <v>0</v>
      </c>
      <c r="AB610" s="1091">
        <v>0</v>
      </c>
      <c r="AC610" s="1091">
        <v>0</v>
      </c>
      <c r="AD610" s="1091">
        <v>0</v>
      </c>
      <c r="AE610" s="1091">
        <v>0</v>
      </c>
      <c r="AF610" s="1091">
        <v>0</v>
      </c>
      <c r="AG610" s="1091">
        <v>0</v>
      </c>
      <c r="AH610" s="1138">
        <v>0</v>
      </c>
      <c r="AI610" s="1091">
        <v>0</v>
      </c>
      <c r="AJ610" s="1091">
        <v>0</v>
      </c>
      <c r="AK610" s="1091">
        <v>0</v>
      </c>
      <c r="AL610" s="1091">
        <v>0</v>
      </c>
      <c r="AM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138">
        <v>0</v>
      </c>
      <c r="AB611" s="1091">
        <v>0</v>
      </c>
      <c r="AC611" s="1091">
        <v>0</v>
      </c>
      <c r="AD611" s="1091">
        <v>0</v>
      </c>
      <c r="AE611" s="1091">
        <v>0</v>
      </c>
      <c r="AF611" s="1091">
        <v>0</v>
      </c>
      <c r="AG611" s="1091">
        <v>0</v>
      </c>
      <c r="AH611" s="1138">
        <v>0</v>
      </c>
      <c r="AI611" s="1091">
        <v>0</v>
      </c>
      <c r="AJ611" s="1091">
        <v>0</v>
      </c>
      <c r="AK611" s="1091">
        <v>0</v>
      </c>
      <c r="AL611" s="1091">
        <v>0</v>
      </c>
      <c r="AM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138">
        <v>0</v>
      </c>
      <c r="AB612" s="1091">
        <v>0</v>
      </c>
      <c r="AC612" s="1091">
        <v>0</v>
      </c>
      <c r="AD612" s="1091">
        <v>0</v>
      </c>
      <c r="AE612" s="1091">
        <v>0</v>
      </c>
      <c r="AF612" s="1091">
        <v>0</v>
      </c>
      <c r="AG612" s="1091">
        <v>0</v>
      </c>
      <c r="AH612" s="1138">
        <v>0</v>
      </c>
      <c r="AI612" s="1091">
        <v>0</v>
      </c>
      <c r="AJ612" s="1091">
        <v>0</v>
      </c>
      <c r="AK612" s="1091">
        <v>0</v>
      </c>
      <c r="AL612" s="1091">
        <v>0</v>
      </c>
      <c r="AM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138">
        <v>0</v>
      </c>
      <c r="AB613" s="1091">
        <v>0</v>
      </c>
      <c r="AC613" s="1091">
        <v>0</v>
      </c>
      <c r="AD613" s="1091">
        <v>0</v>
      </c>
      <c r="AE613" s="1091">
        <v>0</v>
      </c>
      <c r="AF613" s="1091">
        <v>0</v>
      </c>
      <c r="AG613" s="1091">
        <v>0</v>
      </c>
      <c r="AH613" s="1138">
        <v>0</v>
      </c>
      <c r="AI613" s="1091">
        <v>0</v>
      </c>
      <c r="AJ613" s="1091">
        <v>0</v>
      </c>
      <c r="AK613" s="1091">
        <v>0</v>
      </c>
      <c r="AL613" s="1091">
        <v>0</v>
      </c>
      <c r="AM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138">
        <v>0</v>
      </c>
      <c r="AB614" s="1091">
        <v>0</v>
      </c>
      <c r="AC614" s="1091">
        <v>0</v>
      </c>
      <c r="AD614" s="1091">
        <v>0</v>
      </c>
      <c r="AE614" s="1091">
        <v>0</v>
      </c>
      <c r="AF614" s="1091">
        <v>0</v>
      </c>
      <c r="AG614" s="1091">
        <v>0</v>
      </c>
      <c r="AH614" s="1138">
        <v>0</v>
      </c>
      <c r="AI614" s="1091">
        <v>0</v>
      </c>
      <c r="AJ614" s="1091">
        <v>0</v>
      </c>
      <c r="AK614" s="1091">
        <v>0</v>
      </c>
      <c r="AL614" s="1091">
        <v>0</v>
      </c>
      <c r="AM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138">
        <v>0</v>
      </c>
      <c r="AB615" s="1091">
        <v>0</v>
      </c>
      <c r="AC615" s="1091">
        <v>0</v>
      </c>
      <c r="AD615" s="1091">
        <v>0</v>
      </c>
      <c r="AE615" s="1091">
        <v>0</v>
      </c>
      <c r="AF615" s="1091">
        <v>0</v>
      </c>
      <c r="AG615" s="1091">
        <v>0</v>
      </c>
      <c r="AH615" s="1138">
        <v>0</v>
      </c>
      <c r="AI615" s="1091">
        <v>0</v>
      </c>
      <c r="AJ615" s="1091">
        <v>0</v>
      </c>
      <c r="AK615" s="1091">
        <v>0</v>
      </c>
      <c r="AL615" s="1091">
        <v>0</v>
      </c>
      <c r="AM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138">
        <v>0</v>
      </c>
      <c r="AB616" s="1091">
        <v>0</v>
      </c>
      <c r="AC616" s="1091">
        <v>0</v>
      </c>
      <c r="AD616" s="1091">
        <v>0</v>
      </c>
      <c r="AE616" s="1091">
        <v>0</v>
      </c>
      <c r="AF616" s="1091">
        <v>0</v>
      </c>
      <c r="AG616" s="1091">
        <v>0</v>
      </c>
      <c r="AH616" s="1138">
        <v>0</v>
      </c>
      <c r="AI616" s="1091">
        <v>0</v>
      </c>
      <c r="AJ616" s="1091">
        <v>0</v>
      </c>
      <c r="AK616" s="1091">
        <v>0</v>
      </c>
      <c r="AL616" s="1091">
        <v>0</v>
      </c>
      <c r="AM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138">
        <v>0</v>
      </c>
      <c r="AB617" s="1091">
        <v>0</v>
      </c>
      <c r="AC617" s="1091">
        <v>0</v>
      </c>
      <c r="AD617" s="1091">
        <v>0</v>
      </c>
      <c r="AE617" s="1091">
        <v>0</v>
      </c>
      <c r="AF617" s="1091">
        <v>0</v>
      </c>
      <c r="AG617" s="1091">
        <v>0</v>
      </c>
      <c r="AH617" s="1138">
        <v>0</v>
      </c>
      <c r="AI617" s="1091">
        <v>0</v>
      </c>
      <c r="AJ617" s="1091">
        <v>0</v>
      </c>
      <c r="AK617" s="1091">
        <v>0</v>
      </c>
      <c r="AL617" s="1091">
        <v>0</v>
      </c>
      <c r="AM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138">
        <v>0</v>
      </c>
      <c r="AB618" s="1091">
        <v>0</v>
      </c>
      <c r="AC618" s="1091">
        <v>0</v>
      </c>
      <c r="AD618" s="1091">
        <v>0</v>
      </c>
      <c r="AE618" s="1091">
        <v>0</v>
      </c>
      <c r="AF618" s="1091">
        <v>0</v>
      </c>
      <c r="AG618" s="1091">
        <v>0</v>
      </c>
      <c r="AH618" s="1138">
        <v>0</v>
      </c>
      <c r="AI618" s="1091">
        <v>0</v>
      </c>
      <c r="AJ618" s="1091">
        <v>0</v>
      </c>
      <c r="AK618" s="1091">
        <v>0</v>
      </c>
      <c r="AL618" s="1091">
        <v>0</v>
      </c>
      <c r="AM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138">
        <v>0</v>
      </c>
      <c r="AB619" s="1091">
        <v>0</v>
      </c>
      <c r="AC619" s="1091">
        <v>0</v>
      </c>
      <c r="AD619" s="1091">
        <v>0</v>
      </c>
      <c r="AE619" s="1091">
        <v>0</v>
      </c>
      <c r="AF619" s="1091">
        <v>0</v>
      </c>
      <c r="AG619" s="1091">
        <v>0</v>
      </c>
      <c r="AH619" s="1138">
        <v>0</v>
      </c>
      <c r="AI619" s="1091">
        <v>0</v>
      </c>
      <c r="AJ619" s="1091">
        <v>0</v>
      </c>
      <c r="AK619" s="1091">
        <v>0</v>
      </c>
      <c r="AL619" s="1091">
        <v>0</v>
      </c>
      <c r="AM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138">
        <v>0</v>
      </c>
      <c r="AB620" s="1091">
        <v>0</v>
      </c>
      <c r="AC620" s="1091">
        <v>0</v>
      </c>
      <c r="AD620" s="1091">
        <v>0</v>
      </c>
      <c r="AE620" s="1091">
        <v>0</v>
      </c>
      <c r="AF620" s="1091">
        <v>0</v>
      </c>
      <c r="AG620" s="1091">
        <v>0</v>
      </c>
      <c r="AH620" s="1138">
        <v>0</v>
      </c>
      <c r="AI620" s="1091">
        <v>0</v>
      </c>
      <c r="AJ620" s="1091">
        <v>0</v>
      </c>
      <c r="AK620" s="1091">
        <v>0</v>
      </c>
      <c r="AL620" s="1091">
        <v>0</v>
      </c>
      <c r="AM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138">
        <v>0</v>
      </c>
      <c r="AB621" s="1091">
        <v>0</v>
      </c>
      <c r="AC621" s="1091">
        <v>0</v>
      </c>
      <c r="AD621" s="1091">
        <v>0</v>
      </c>
      <c r="AE621" s="1091">
        <v>0</v>
      </c>
      <c r="AF621" s="1091">
        <v>0</v>
      </c>
      <c r="AG621" s="1091">
        <v>0</v>
      </c>
      <c r="AH621" s="1138">
        <v>0</v>
      </c>
      <c r="AI621" s="1091">
        <v>0</v>
      </c>
      <c r="AJ621" s="1091">
        <v>0</v>
      </c>
      <c r="AK621" s="1091">
        <v>0</v>
      </c>
      <c r="AL621" s="1091">
        <v>0</v>
      </c>
      <c r="AM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138">
        <v>0</v>
      </c>
      <c r="AB622" s="1091">
        <v>0</v>
      </c>
      <c r="AC622" s="1091">
        <v>0</v>
      </c>
      <c r="AD622" s="1091">
        <v>0</v>
      </c>
      <c r="AE622" s="1091">
        <v>0</v>
      </c>
      <c r="AF622" s="1091">
        <v>0</v>
      </c>
      <c r="AG622" s="1091">
        <v>0</v>
      </c>
      <c r="AH622" s="1138">
        <v>0</v>
      </c>
      <c r="AI622" s="1091">
        <v>0</v>
      </c>
      <c r="AJ622" s="1091">
        <v>0</v>
      </c>
      <c r="AK622" s="1091">
        <v>0</v>
      </c>
      <c r="AL622" s="1091">
        <v>0</v>
      </c>
      <c r="AM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138">
        <v>0</v>
      </c>
      <c r="AB623" s="1091">
        <v>0</v>
      </c>
      <c r="AC623" s="1091">
        <v>0</v>
      </c>
      <c r="AD623" s="1091">
        <v>0</v>
      </c>
      <c r="AE623" s="1091">
        <v>0</v>
      </c>
      <c r="AF623" s="1091">
        <v>0</v>
      </c>
      <c r="AG623" s="1091">
        <v>0</v>
      </c>
      <c r="AH623" s="1138">
        <v>0</v>
      </c>
      <c r="AI623" s="1091">
        <v>0</v>
      </c>
      <c r="AJ623" s="1091">
        <v>0</v>
      </c>
      <c r="AK623" s="1091">
        <v>0</v>
      </c>
      <c r="AL623" s="1091">
        <v>0</v>
      </c>
      <c r="AM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138">
        <v>0</v>
      </c>
      <c r="AB624" s="1091">
        <v>0</v>
      </c>
      <c r="AC624" s="1091">
        <v>0</v>
      </c>
      <c r="AD624" s="1091">
        <v>0</v>
      </c>
      <c r="AE624" s="1091">
        <v>0</v>
      </c>
      <c r="AF624" s="1091">
        <v>0</v>
      </c>
      <c r="AG624" s="1091">
        <v>0</v>
      </c>
      <c r="AH624" s="1138">
        <v>0</v>
      </c>
      <c r="AI624" s="1091">
        <v>0</v>
      </c>
      <c r="AJ624" s="1091">
        <v>0</v>
      </c>
      <c r="AK624" s="1091">
        <v>0</v>
      </c>
      <c r="AL624" s="1091">
        <v>0</v>
      </c>
      <c r="AM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35000</v>
      </c>
      <c r="N625" s="1091">
        <v>0</v>
      </c>
      <c r="O625" s="1091">
        <v>35000</v>
      </c>
      <c r="P625" s="1091">
        <v>35000</v>
      </c>
      <c r="Q625" s="1091">
        <v>39392.808349999999</v>
      </c>
      <c r="R625" s="1091">
        <v>0</v>
      </c>
      <c r="S625" s="1091">
        <v>0</v>
      </c>
      <c r="T625" s="1091">
        <v>0</v>
      </c>
      <c r="U625" s="1091">
        <v>0</v>
      </c>
      <c r="V625" s="1091">
        <v>0</v>
      </c>
      <c r="W625" s="1091">
        <v>0</v>
      </c>
      <c r="X625" s="1091">
        <v>0</v>
      </c>
      <c r="Y625" s="1138">
        <v>0</v>
      </c>
      <c r="Z625" s="1138">
        <v>0</v>
      </c>
      <c r="AA625" s="1138">
        <v>0</v>
      </c>
      <c r="AB625" s="1091">
        <v>0</v>
      </c>
      <c r="AC625" s="1091">
        <v>1200</v>
      </c>
      <c r="AD625" s="1091">
        <v>0</v>
      </c>
      <c r="AE625" s="1091">
        <v>0</v>
      </c>
      <c r="AF625" s="1091">
        <v>0</v>
      </c>
      <c r="AG625" s="1091">
        <v>0</v>
      </c>
      <c r="AH625" s="1138">
        <v>0</v>
      </c>
      <c r="AI625" s="1091">
        <v>35000</v>
      </c>
      <c r="AJ625" s="1091">
        <v>0</v>
      </c>
      <c r="AK625" s="1091">
        <v>35000</v>
      </c>
      <c r="AL625" s="1091">
        <v>0</v>
      </c>
      <c r="AM625" s="1091">
        <v>35000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35000</v>
      </c>
      <c r="N626" s="144">
        <v>0</v>
      </c>
      <c r="O626" s="144">
        <v>35000</v>
      </c>
      <c r="P626" s="144">
        <v>35000</v>
      </c>
      <c r="Q626" s="144">
        <v>38245.445</v>
      </c>
      <c r="R626" s="144">
        <v>0</v>
      </c>
      <c r="S626" s="144">
        <v>0</v>
      </c>
      <c r="T626" s="144">
        <v>0</v>
      </c>
      <c r="U626" s="144">
        <v>0</v>
      </c>
      <c r="V626" s="144">
        <v>0</v>
      </c>
      <c r="W626" s="144">
        <v>0</v>
      </c>
      <c r="X626" s="144">
        <v>0</v>
      </c>
      <c r="Y626" s="1134">
        <v>0</v>
      </c>
      <c r="Z626" s="1134">
        <v>0</v>
      </c>
      <c r="AA626" s="1134">
        <v>0</v>
      </c>
      <c r="AB626" s="144">
        <v>0</v>
      </c>
      <c r="AC626" s="144">
        <v>1200</v>
      </c>
      <c r="AD626" s="144">
        <v>0</v>
      </c>
      <c r="AE626" s="144">
        <v>0</v>
      </c>
      <c r="AF626" s="144">
        <v>0</v>
      </c>
      <c r="AG626" s="144">
        <v>0</v>
      </c>
      <c r="AH626" s="1134">
        <v>2916.6666666666665</v>
      </c>
      <c r="AI626" s="144">
        <v>35000</v>
      </c>
      <c r="AJ626" s="144">
        <v>0</v>
      </c>
      <c r="AK626" s="144">
        <v>35000</v>
      </c>
      <c r="AL626" s="144">
        <v>0</v>
      </c>
      <c r="AM626" s="144">
        <v>35000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62000</v>
      </c>
      <c r="N627" s="144">
        <v>0</v>
      </c>
      <c r="O627" s="144">
        <v>62000</v>
      </c>
      <c r="P627" s="144">
        <v>62000</v>
      </c>
      <c r="Q627" s="144">
        <v>65775.8</v>
      </c>
      <c r="R627" s="144">
        <v>0</v>
      </c>
      <c r="S627" s="144">
        <v>0</v>
      </c>
      <c r="T627" s="144">
        <v>0</v>
      </c>
      <c r="U627" s="144">
        <v>0</v>
      </c>
      <c r="V627" s="144">
        <v>0</v>
      </c>
      <c r="W627" s="144">
        <v>0</v>
      </c>
      <c r="X627" s="144">
        <v>0</v>
      </c>
      <c r="Y627" s="1134">
        <v>0</v>
      </c>
      <c r="Z627" s="1134">
        <v>0</v>
      </c>
      <c r="AA627" s="1134">
        <v>0</v>
      </c>
      <c r="AB627" s="144">
        <v>0</v>
      </c>
      <c r="AC627" s="144">
        <v>1162.5</v>
      </c>
      <c r="AD627" s="144">
        <v>0</v>
      </c>
      <c r="AE627" s="144">
        <v>0</v>
      </c>
      <c r="AF627" s="144">
        <v>0</v>
      </c>
      <c r="AG627" s="144">
        <v>0</v>
      </c>
      <c r="AH627" s="1134">
        <v>2916.6666666666665</v>
      </c>
      <c r="AI627" s="144">
        <v>35000</v>
      </c>
      <c r="AJ627" s="144">
        <v>0</v>
      </c>
      <c r="AK627" s="144">
        <v>35000</v>
      </c>
      <c r="AL627" s="144">
        <v>0</v>
      </c>
      <c r="AM627" s="144">
        <v>35000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62000</v>
      </c>
      <c r="N628" s="144">
        <v>0</v>
      </c>
      <c r="O628" s="144">
        <v>62000</v>
      </c>
      <c r="P628" s="144">
        <v>62000</v>
      </c>
      <c r="Q628" s="144">
        <v>63860</v>
      </c>
      <c r="R628" s="144">
        <v>0</v>
      </c>
      <c r="S628" s="144">
        <v>0</v>
      </c>
      <c r="T628" s="144">
        <v>0</v>
      </c>
      <c r="U628" s="144">
        <v>0</v>
      </c>
      <c r="V628" s="144">
        <v>0</v>
      </c>
      <c r="W628" s="144">
        <v>0</v>
      </c>
      <c r="X628" s="144">
        <v>0</v>
      </c>
      <c r="Y628" s="1134">
        <v>0</v>
      </c>
      <c r="Z628" s="1134">
        <v>0</v>
      </c>
      <c r="AA628" s="1134">
        <v>0</v>
      </c>
      <c r="AB628" s="144">
        <v>0</v>
      </c>
      <c r="AC628" s="144">
        <v>1162.5</v>
      </c>
      <c r="AD628" s="144">
        <v>0</v>
      </c>
      <c r="AE628" s="144">
        <v>0</v>
      </c>
      <c r="AF628" s="144">
        <v>0</v>
      </c>
      <c r="AG628" s="144">
        <v>0</v>
      </c>
      <c r="AH628" s="1134">
        <v>2916.6666666666665</v>
      </c>
      <c r="AI628" s="144">
        <v>35000</v>
      </c>
      <c r="AJ628" s="144">
        <v>0</v>
      </c>
      <c r="AK628" s="144">
        <v>35000</v>
      </c>
      <c r="AL628" s="144">
        <v>0</v>
      </c>
      <c r="AM628" s="144">
        <v>35000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62000</v>
      </c>
      <c r="N629" s="144">
        <v>0</v>
      </c>
      <c r="O629" s="144">
        <v>62000</v>
      </c>
      <c r="P629" s="144">
        <v>62000</v>
      </c>
      <c r="Q629" s="144">
        <v>62000</v>
      </c>
      <c r="R629" s="144">
        <v>0</v>
      </c>
      <c r="S629" s="144">
        <v>0</v>
      </c>
      <c r="T629" s="144">
        <v>0</v>
      </c>
      <c r="U629" s="144">
        <v>0</v>
      </c>
      <c r="V629" s="144">
        <v>0</v>
      </c>
      <c r="W629" s="144">
        <v>0</v>
      </c>
      <c r="X629" s="144">
        <v>0</v>
      </c>
      <c r="Y629" s="1134">
        <v>0</v>
      </c>
      <c r="Z629" s="1134">
        <v>0</v>
      </c>
      <c r="AA629" s="1134">
        <v>0</v>
      </c>
      <c r="AB629" s="144">
        <v>0</v>
      </c>
      <c r="AC629" s="144">
        <v>1200</v>
      </c>
      <c r="AD629" s="144">
        <v>0</v>
      </c>
      <c r="AE629" s="144">
        <v>0</v>
      </c>
      <c r="AF629" s="144">
        <v>0</v>
      </c>
      <c r="AG629" s="144">
        <v>0</v>
      </c>
      <c r="AH629" s="1134">
        <v>2916.6666666666665</v>
      </c>
      <c r="AI629" s="144">
        <v>35000</v>
      </c>
      <c r="AJ629" s="144">
        <v>0</v>
      </c>
      <c r="AK629" s="144">
        <v>35000</v>
      </c>
      <c r="AL629" s="144">
        <v>0</v>
      </c>
      <c r="AM629" s="144">
        <v>35000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134">
        <v>0</v>
      </c>
      <c r="AB630" s="144">
        <v>0</v>
      </c>
      <c r="AC630" s="144">
        <v>1164</v>
      </c>
      <c r="AD630" s="144">
        <v>750</v>
      </c>
      <c r="AE630" s="144">
        <v>1500</v>
      </c>
      <c r="AF630" s="144">
        <v>0</v>
      </c>
      <c r="AG630" s="144">
        <v>0</v>
      </c>
      <c r="AH630" s="1134">
        <v>2916.6666666666665</v>
      </c>
      <c r="AI630" s="144">
        <v>0</v>
      </c>
      <c r="AJ630" s="144">
        <v>0</v>
      </c>
      <c r="AK630" s="144">
        <v>0</v>
      </c>
      <c r="AL630" s="144">
        <v>0</v>
      </c>
      <c r="AM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15000</v>
      </c>
      <c r="N631" s="144">
        <v>0</v>
      </c>
      <c r="O631" s="144">
        <v>15000</v>
      </c>
      <c r="P631" s="144">
        <v>15000</v>
      </c>
      <c r="Q631" s="144">
        <v>14563.106796116504</v>
      </c>
      <c r="R631" s="144">
        <v>0</v>
      </c>
      <c r="S631" s="144">
        <v>0</v>
      </c>
      <c r="T631" s="144">
        <v>0</v>
      </c>
      <c r="U631" s="144">
        <v>0</v>
      </c>
      <c r="V631" s="144">
        <v>0</v>
      </c>
      <c r="W631" s="144">
        <v>0</v>
      </c>
      <c r="X631" s="144">
        <v>0</v>
      </c>
      <c r="Y631" s="1134">
        <v>0</v>
      </c>
      <c r="Z631" s="1134">
        <v>0</v>
      </c>
      <c r="AA631" s="1134">
        <v>0</v>
      </c>
      <c r="AB631" s="144">
        <v>0</v>
      </c>
      <c r="AC631" s="144">
        <v>1128</v>
      </c>
      <c r="AD631" s="144">
        <v>1500</v>
      </c>
      <c r="AE631" s="144">
        <v>3000</v>
      </c>
      <c r="AF631" s="144">
        <v>0</v>
      </c>
      <c r="AG631" s="144">
        <v>0</v>
      </c>
      <c r="AH631" s="1134">
        <v>1250</v>
      </c>
      <c r="AI631" s="144">
        <v>15000</v>
      </c>
      <c r="AJ631" s="144">
        <v>0</v>
      </c>
      <c r="AK631" s="144">
        <v>15000</v>
      </c>
      <c r="AL631" s="144">
        <v>0</v>
      </c>
      <c r="AM631" s="144">
        <v>15000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15000</v>
      </c>
      <c r="N632" s="144">
        <v>0</v>
      </c>
      <c r="O632" s="144">
        <v>15000</v>
      </c>
      <c r="P632" s="144">
        <v>15000</v>
      </c>
      <c r="Q632" s="144">
        <v>14138.938637006315</v>
      </c>
      <c r="R632" s="144">
        <v>0</v>
      </c>
      <c r="S632" s="144">
        <v>0</v>
      </c>
      <c r="T632" s="144">
        <v>0</v>
      </c>
      <c r="U632" s="144">
        <v>0</v>
      </c>
      <c r="V632" s="144">
        <v>0</v>
      </c>
      <c r="W632" s="144">
        <v>0</v>
      </c>
      <c r="X632" s="144">
        <v>0</v>
      </c>
      <c r="Y632" s="1134">
        <v>0</v>
      </c>
      <c r="Z632" s="1134">
        <v>0</v>
      </c>
      <c r="AA632" s="1134">
        <v>0</v>
      </c>
      <c r="AB632" s="144">
        <v>0</v>
      </c>
      <c r="AC632" s="144">
        <v>1128</v>
      </c>
      <c r="AD632" s="144">
        <v>1500</v>
      </c>
      <c r="AE632" s="144">
        <v>3000</v>
      </c>
      <c r="AF632" s="144">
        <v>0</v>
      </c>
      <c r="AG632" s="144">
        <v>0</v>
      </c>
      <c r="AH632" s="1134">
        <v>1250</v>
      </c>
      <c r="AI632" s="144">
        <v>15000</v>
      </c>
      <c r="AJ632" s="144">
        <v>0</v>
      </c>
      <c r="AK632" s="144">
        <v>15000</v>
      </c>
      <c r="AL632" s="144">
        <v>0</v>
      </c>
      <c r="AM632" s="144">
        <v>15000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1974000</v>
      </c>
      <c r="N633" s="144">
        <v>0</v>
      </c>
      <c r="O633" s="144">
        <v>1974000</v>
      </c>
      <c r="P633" s="144">
        <v>1974000</v>
      </c>
      <c r="Q633" s="144">
        <v>1767027.483329962</v>
      </c>
      <c r="R633" s="144">
        <v>21000</v>
      </c>
      <c r="S633" s="144">
        <v>18798.164716276191</v>
      </c>
      <c r="T633" s="144">
        <v>21000</v>
      </c>
      <c r="U633" s="144">
        <v>21000</v>
      </c>
      <c r="V633" s="144">
        <v>0</v>
      </c>
      <c r="W633" s="144">
        <v>0</v>
      </c>
      <c r="X633" s="144">
        <v>21000</v>
      </c>
      <c r="Y633" s="1134">
        <v>0</v>
      </c>
      <c r="Z633" s="1134">
        <v>0</v>
      </c>
      <c r="AA633" s="1134">
        <v>0</v>
      </c>
      <c r="AB633" s="144">
        <v>0</v>
      </c>
      <c r="AC633" s="144">
        <v>1128</v>
      </c>
      <c r="AD633" s="144">
        <v>1500</v>
      </c>
      <c r="AE633" s="144">
        <v>3000</v>
      </c>
      <c r="AF633" s="144">
        <v>0</v>
      </c>
      <c r="AG633" s="144">
        <v>1974000</v>
      </c>
      <c r="AH633" s="1134">
        <v>0</v>
      </c>
      <c r="AI633" s="144">
        <v>0</v>
      </c>
      <c r="AJ633" s="144">
        <v>0</v>
      </c>
      <c r="AK633" s="144">
        <v>1974000</v>
      </c>
      <c r="AL633" s="144">
        <v>0</v>
      </c>
      <c r="AM633" s="144">
        <v>1974000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1974000</v>
      </c>
      <c r="N634" s="144">
        <v>0</v>
      </c>
      <c r="O634" s="144">
        <v>1974000</v>
      </c>
      <c r="P634" s="144">
        <v>1974000</v>
      </c>
      <c r="Q634" s="144">
        <v>1715560.6634271471</v>
      </c>
      <c r="R634" s="144">
        <v>21000</v>
      </c>
      <c r="S634" s="144">
        <v>18250.64535560795</v>
      </c>
      <c r="T634" s="144">
        <v>21000</v>
      </c>
      <c r="U634" s="144">
        <v>21000</v>
      </c>
      <c r="V634" s="144">
        <v>0</v>
      </c>
      <c r="W634" s="144">
        <v>0</v>
      </c>
      <c r="X634" s="144">
        <v>21000</v>
      </c>
      <c r="Y634" s="1134">
        <v>0</v>
      </c>
      <c r="Z634" s="1134">
        <v>0</v>
      </c>
      <c r="AA634" s="1134">
        <v>0</v>
      </c>
      <c r="AB634" s="144">
        <v>0</v>
      </c>
      <c r="AC634" s="144">
        <v>1128</v>
      </c>
      <c r="AD634" s="144">
        <v>1500</v>
      </c>
      <c r="AE634" s="144">
        <v>3000</v>
      </c>
      <c r="AF634" s="144">
        <v>0</v>
      </c>
      <c r="AG634" s="144">
        <v>1974000</v>
      </c>
      <c r="AH634" s="1134">
        <v>0</v>
      </c>
      <c r="AI634" s="144">
        <v>0</v>
      </c>
      <c r="AJ634" s="144">
        <v>0</v>
      </c>
      <c r="AK634" s="144">
        <v>1974000</v>
      </c>
      <c r="AL634" s="144">
        <v>0</v>
      </c>
      <c r="AM634" s="144">
        <v>1974000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1974000</v>
      </c>
      <c r="N635" s="144">
        <v>0</v>
      </c>
      <c r="O635" s="144">
        <v>1974000</v>
      </c>
      <c r="P635" s="144">
        <v>1974000</v>
      </c>
      <c r="Q635" s="144">
        <v>1665592.877113736</v>
      </c>
      <c r="R635" s="144">
        <v>21000</v>
      </c>
      <c r="S635" s="144">
        <v>17719.073160784421</v>
      </c>
      <c r="T635" s="144">
        <v>21000</v>
      </c>
      <c r="U635" s="144">
        <v>21000</v>
      </c>
      <c r="V635" s="144">
        <v>0</v>
      </c>
      <c r="W635" s="144">
        <v>0</v>
      </c>
      <c r="X635" s="144">
        <v>21000</v>
      </c>
      <c r="Y635" s="1134">
        <v>0</v>
      </c>
      <c r="Z635" s="1134">
        <v>0</v>
      </c>
      <c r="AA635" s="1134">
        <v>0</v>
      </c>
      <c r="AB635" s="144">
        <v>0</v>
      </c>
      <c r="AC635" s="144">
        <v>1128</v>
      </c>
      <c r="AD635" s="144">
        <v>1500</v>
      </c>
      <c r="AE635" s="144">
        <v>3000</v>
      </c>
      <c r="AF635" s="144">
        <v>0</v>
      </c>
      <c r="AG635" s="144">
        <v>1974000</v>
      </c>
      <c r="AH635" s="1134">
        <v>0</v>
      </c>
      <c r="AI635" s="144">
        <v>0</v>
      </c>
      <c r="AJ635" s="144">
        <v>0</v>
      </c>
      <c r="AK635" s="144">
        <v>1974000</v>
      </c>
      <c r="AL635" s="144">
        <v>0</v>
      </c>
      <c r="AM635" s="144">
        <v>1974000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1974000</v>
      </c>
      <c r="N636" s="144">
        <v>0</v>
      </c>
      <c r="O636" s="144">
        <v>1974000</v>
      </c>
      <c r="P636" s="144">
        <v>1974000</v>
      </c>
      <c r="Q636" s="144">
        <v>1617080.4632172189</v>
      </c>
      <c r="R636" s="144">
        <v>21000</v>
      </c>
      <c r="S636" s="144">
        <v>17202.983651247014</v>
      </c>
      <c r="T636" s="144">
        <v>21000</v>
      </c>
      <c r="U636" s="144">
        <v>21000</v>
      </c>
      <c r="V636" s="144">
        <v>0</v>
      </c>
      <c r="W636" s="144">
        <v>0</v>
      </c>
      <c r="X636" s="144">
        <v>21000</v>
      </c>
      <c r="Y636" s="1134">
        <v>0</v>
      </c>
      <c r="Z636" s="1134">
        <v>0</v>
      </c>
      <c r="AA636" s="1134">
        <v>0</v>
      </c>
      <c r="AB636" s="144">
        <v>0</v>
      </c>
      <c r="AC636" s="144">
        <v>1128</v>
      </c>
      <c r="AD636" s="144">
        <v>1500</v>
      </c>
      <c r="AE636" s="144">
        <v>3000</v>
      </c>
      <c r="AF636" s="144">
        <v>0</v>
      </c>
      <c r="AG636" s="144">
        <v>1974000</v>
      </c>
      <c r="AH636" s="1134">
        <v>0</v>
      </c>
      <c r="AI636" s="144">
        <v>0</v>
      </c>
      <c r="AJ636" s="144">
        <v>0</v>
      </c>
      <c r="AK636" s="144">
        <v>1974000</v>
      </c>
      <c r="AL636" s="144">
        <v>0</v>
      </c>
      <c r="AM636" s="144">
        <v>1974000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1974000</v>
      </c>
      <c r="N637" s="144">
        <v>0</v>
      </c>
      <c r="O637" s="144">
        <v>1974000</v>
      </c>
      <c r="P637" s="144">
        <v>1974000</v>
      </c>
      <c r="Q637" s="144">
        <v>1569981.0322497266</v>
      </c>
      <c r="R637" s="144">
        <v>21000</v>
      </c>
      <c r="S637" s="144">
        <v>16701.925874997094</v>
      </c>
      <c r="T637" s="144">
        <v>21000</v>
      </c>
      <c r="U637" s="144">
        <v>21000</v>
      </c>
      <c r="V637" s="144">
        <v>0</v>
      </c>
      <c r="W637" s="144">
        <v>0</v>
      </c>
      <c r="X637" s="144">
        <v>21000</v>
      </c>
      <c r="Y637" s="1134">
        <v>0</v>
      </c>
      <c r="Z637" s="1134">
        <v>0</v>
      </c>
      <c r="AA637" s="1134">
        <v>0</v>
      </c>
      <c r="AB637" s="144">
        <v>0</v>
      </c>
      <c r="AC637" s="144">
        <v>1128</v>
      </c>
      <c r="AD637" s="144">
        <v>1500</v>
      </c>
      <c r="AE637" s="144">
        <v>3000</v>
      </c>
      <c r="AF637" s="144">
        <v>0</v>
      </c>
      <c r="AG637" s="144">
        <v>1974000</v>
      </c>
      <c r="AH637" s="1134">
        <v>0</v>
      </c>
      <c r="AI637" s="144">
        <v>0</v>
      </c>
      <c r="AJ637" s="144">
        <v>0</v>
      </c>
      <c r="AK637" s="144">
        <v>1974000</v>
      </c>
      <c r="AL637" s="144">
        <v>0</v>
      </c>
      <c r="AM637" s="144">
        <v>1974000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1974000</v>
      </c>
      <c r="N638" s="144">
        <v>0</v>
      </c>
      <c r="O638" s="144">
        <v>1974000</v>
      </c>
      <c r="P638" s="144">
        <v>1974000</v>
      </c>
      <c r="Q638" s="144">
        <v>1524253.4293686671</v>
      </c>
      <c r="R638" s="144">
        <v>21000</v>
      </c>
      <c r="S638" s="144">
        <v>16215.462014560286</v>
      </c>
      <c r="T638" s="144">
        <v>21000</v>
      </c>
      <c r="U638" s="144">
        <v>21000</v>
      </c>
      <c r="V638" s="144">
        <v>0</v>
      </c>
      <c r="W638" s="144">
        <v>0</v>
      </c>
      <c r="X638" s="144">
        <v>21000</v>
      </c>
      <c r="Y638" s="1134">
        <v>0</v>
      </c>
      <c r="Z638" s="1134">
        <v>0</v>
      </c>
      <c r="AA638" s="1134">
        <v>0</v>
      </c>
      <c r="AB638" s="144">
        <v>0</v>
      </c>
      <c r="AC638" s="144">
        <v>1128</v>
      </c>
      <c r="AD638" s="144">
        <v>1500</v>
      </c>
      <c r="AE638" s="144">
        <v>3000</v>
      </c>
      <c r="AF638" s="144">
        <v>0</v>
      </c>
      <c r="AG638" s="144">
        <v>1974000</v>
      </c>
      <c r="AH638" s="1134">
        <v>0</v>
      </c>
      <c r="AI638" s="144">
        <v>0</v>
      </c>
      <c r="AJ638" s="144">
        <v>0</v>
      </c>
      <c r="AK638" s="144">
        <v>1974000</v>
      </c>
      <c r="AL638" s="144">
        <v>0</v>
      </c>
      <c r="AM638" s="144">
        <v>1974000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1974000</v>
      </c>
      <c r="N639" s="144">
        <v>0</v>
      </c>
      <c r="O639" s="144">
        <v>1974000</v>
      </c>
      <c r="P639" s="144">
        <v>1974000</v>
      </c>
      <c r="Q639" s="144">
        <v>1479857.6984161816</v>
      </c>
      <c r="R639" s="144">
        <v>21000</v>
      </c>
      <c r="S639" s="144">
        <v>15743.16700442746</v>
      </c>
      <c r="T639" s="144">
        <v>21000</v>
      </c>
      <c r="U639" s="144">
        <v>21000</v>
      </c>
      <c r="V639" s="144">
        <v>0</v>
      </c>
      <c r="W639" s="144">
        <v>0</v>
      </c>
      <c r="X639" s="144">
        <v>21000</v>
      </c>
      <c r="Y639" s="1134">
        <v>0</v>
      </c>
      <c r="Z639" s="1134">
        <v>0</v>
      </c>
      <c r="AA639" s="1134">
        <v>0</v>
      </c>
      <c r="AB639" s="144">
        <v>0</v>
      </c>
      <c r="AC639" s="144">
        <v>1128</v>
      </c>
      <c r="AD639" s="144">
        <v>1500</v>
      </c>
      <c r="AE639" s="144">
        <v>3000</v>
      </c>
      <c r="AF639" s="144">
        <v>0</v>
      </c>
      <c r="AG639" s="144">
        <v>1974000</v>
      </c>
      <c r="AH639" s="1134">
        <v>0</v>
      </c>
      <c r="AI639" s="144">
        <v>0</v>
      </c>
      <c r="AJ639" s="144">
        <v>0</v>
      </c>
      <c r="AK639" s="144">
        <v>1974000</v>
      </c>
      <c r="AL639" s="144">
        <v>0</v>
      </c>
      <c r="AM639" s="144">
        <v>1974000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1974000</v>
      </c>
      <c r="N640" s="144">
        <v>0</v>
      </c>
      <c r="O640" s="144">
        <v>1974000</v>
      </c>
      <c r="P640" s="144">
        <v>1974000</v>
      </c>
      <c r="Q640" s="144">
        <v>1436755.0470060017</v>
      </c>
      <c r="R640" s="144">
        <v>21000</v>
      </c>
      <c r="S640" s="144">
        <v>15284.628159638314</v>
      </c>
      <c r="T640" s="144">
        <v>21000</v>
      </c>
      <c r="U640" s="144">
        <v>21000</v>
      </c>
      <c r="V640" s="144">
        <v>0</v>
      </c>
      <c r="W640" s="144">
        <v>0</v>
      </c>
      <c r="X640" s="144">
        <v>21000</v>
      </c>
      <c r="Y640" s="1134">
        <v>0</v>
      </c>
      <c r="Z640" s="1134">
        <v>0</v>
      </c>
      <c r="AA640" s="1134">
        <v>0</v>
      </c>
      <c r="AB640" s="144">
        <v>0</v>
      </c>
      <c r="AC640" s="144">
        <v>1128</v>
      </c>
      <c r="AD640" s="144">
        <v>1500</v>
      </c>
      <c r="AE640" s="144">
        <v>3000</v>
      </c>
      <c r="AF640" s="144">
        <v>0</v>
      </c>
      <c r="AG640" s="144">
        <v>1974000</v>
      </c>
      <c r="AH640" s="1134">
        <v>0</v>
      </c>
      <c r="AI640" s="144">
        <v>0</v>
      </c>
      <c r="AJ640" s="144">
        <v>0</v>
      </c>
      <c r="AK640" s="144">
        <v>1974000</v>
      </c>
      <c r="AL640" s="144">
        <v>0</v>
      </c>
      <c r="AM640" s="144">
        <v>1974000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1974000</v>
      </c>
      <c r="N641" s="144">
        <v>0</v>
      </c>
      <c r="O641" s="144">
        <v>1974000</v>
      </c>
      <c r="P641" s="144">
        <v>1974000</v>
      </c>
      <c r="Q641" s="144">
        <v>1394907.8126271858</v>
      </c>
      <c r="R641" s="144">
        <v>21000</v>
      </c>
      <c r="S641" s="144">
        <v>14839.444815182833</v>
      </c>
      <c r="T641" s="144">
        <v>21000</v>
      </c>
      <c r="U641" s="144">
        <v>21000</v>
      </c>
      <c r="V641" s="144">
        <v>0</v>
      </c>
      <c r="W641" s="144">
        <v>0</v>
      </c>
      <c r="X641" s="144">
        <v>21000</v>
      </c>
      <c r="Y641" s="1134">
        <v>0</v>
      </c>
      <c r="Z641" s="1134">
        <v>0</v>
      </c>
      <c r="AA641" s="1134">
        <v>0</v>
      </c>
      <c r="AB641" s="144">
        <v>0</v>
      </c>
      <c r="AC641" s="144">
        <v>1128</v>
      </c>
      <c r="AD641" s="144">
        <v>1500</v>
      </c>
      <c r="AE641" s="144">
        <v>3000</v>
      </c>
      <c r="AF641" s="144">
        <v>0</v>
      </c>
      <c r="AG641" s="144">
        <v>1974000</v>
      </c>
      <c r="AH641" s="1134">
        <v>0</v>
      </c>
      <c r="AI641" s="144">
        <v>0</v>
      </c>
      <c r="AJ641" s="144">
        <v>0</v>
      </c>
      <c r="AK641" s="144">
        <v>1974000</v>
      </c>
      <c r="AL641" s="144">
        <v>0</v>
      </c>
      <c r="AM641" s="144">
        <v>1974000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1974000</v>
      </c>
      <c r="N642" s="144">
        <v>0</v>
      </c>
      <c r="O642" s="144">
        <v>1974000</v>
      </c>
      <c r="P642" s="144">
        <v>1974000</v>
      </c>
      <c r="Q642" s="144">
        <v>1354279.4297351325</v>
      </c>
      <c r="R642" s="144">
        <v>21000</v>
      </c>
      <c r="S642" s="144">
        <v>14407.22797590566</v>
      </c>
      <c r="T642" s="144">
        <v>21000</v>
      </c>
      <c r="U642" s="144">
        <v>21000</v>
      </c>
      <c r="V642" s="144">
        <v>0</v>
      </c>
      <c r="W642" s="144">
        <v>0</v>
      </c>
      <c r="X642" s="144">
        <v>21000</v>
      </c>
      <c r="Y642" s="1134">
        <v>0</v>
      </c>
      <c r="Z642" s="1134">
        <v>0</v>
      </c>
      <c r="AA642" s="1134">
        <v>0</v>
      </c>
      <c r="AB642" s="144">
        <v>0</v>
      </c>
      <c r="AC642" s="144">
        <v>1128</v>
      </c>
      <c r="AD642" s="144">
        <v>1500</v>
      </c>
      <c r="AE642" s="144">
        <v>3000</v>
      </c>
      <c r="AF642" s="144">
        <v>0</v>
      </c>
      <c r="AG642" s="144">
        <v>1974000</v>
      </c>
      <c r="AH642" s="1134">
        <v>0</v>
      </c>
      <c r="AI642" s="144">
        <v>0</v>
      </c>
      <c r="AJ642" s="144">
        <v>0</v>
      </c>
      <c r="AK642" s="144">
        <v>1974000</v>
      </c>
      <c r="AL642" s="144">
        <v>0</v>
      </c>
      <c r="AM642" s="144">
        <v>1974000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1974000</v>
      </c>
      <c r="N643" s="144">
        <v>0</v>
      </c>
      <c r="O643" s="144">
        <v>1974000</v>
      </c>
      <c r="P643" s="144">
        <v>1974000</v>
      </c>
      <c r="Q643" s="144">
        <v>1314834.3978010993</v>
      </c>
      <c r="R643" s="144">
        <v>21000</v>
      </c>
      <c r="S643" s="144">
        <v>13987.59997660744</v>
      </c>
      <c r="T643" s="144">
        <v>21000</v>
      </c>
      <c r="U643" s="144">
        <v>21000</v>
      </c>
      <c r="V643" s="144">
        <v>0</v>
      </c>
      <c r="W643" s="144">
        <v>0</v>
      </c>
      <c r="X643" s="144">
        <v>21000</v>
      </c>
      <c r="Y643" s="1134">
        <v>0</v>
      </c>
      <c r="Z643" s="1134">
        <v>0</v>
      </c>
      <c r="AA643" s="1134">
        <v>0</v>
      </c>
      <c r="AB643" s="144">
        <v>0</v>
      </c>
      <c r="AC643" s="144">
        <v>1128</v>
      </c>
      <c r="AD643" s="144">
        <v>1500</v>
      </c>
      <c r="AE643" s="144">
        <v>3000</v>
      </c>
      <c r="AF643" s="144">
        <v>0</v>
      </c>
      <c r="AG643" s="144">
        <v>1974000</v>
      </c>
      <c r="AH643" s="1134">
        <v>0</v>
      </c>
      <c r="AI643" s="144">
        <v>0</v>
      </c>
      <c r="AJ643" s="144">
        <v>0</v>
      </c>
      <c r="AK643" s="144">
        <v>1974000</v>
      </c>
      <c r="AL643" s="144">
        <v>0</v>
      </c>
      <c r="AM643" s="144">
        <v>1974000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1974000</v>
      </c>
      <c r="N644" s="144">
        <v>0</v>
      </c>
      <c r="O644" s="144">
        <v>1974000</v>
      </c>
      <c r="P644" s="144">
        <v>1974000</v>
      </c>
      <c r="Q644" s="144">
        <v>1276538.2502923291</v>
      </c>
      <c r="R644" s="144">
        <v>21000</v>
      </c>
      <c r="S644" s="144">
        <v>13580.194152046057</v>
      </c>
      <c r="T644" s="144">
        <v>21000</v>
      </c>
      <c r="U644" s="144">
        <v>21000</v>
      </c>
      <c r="V644" s="144">
        <v>0</v>
      </c>
      <c r="W644" s="144">
        <v>0</v>
      </c>
      <c r="X644" s="144">
        <v>21000</v>
      </c>
      <c r="Y644" s="1134">
        <v>0</v>
      </c>
      <c r="Z644" s="1134">
        <v>0</v>
      </c>
      <c r="AA644" s="1134">
        <v>0</v>
      </c>
      <c r="AB644" s="144">
        <v>0</v>
      </c>
      <c r="AC644" s="144">
        <v>1128</v>
      </c>
      <c r="AD644" s="144">
        <v>1500</v>
      </c>
      <c r="AE644" s="144">
        <v>3000</v>
      </c>
      <c r="AF644" s="144">
        <v>0</v>
      </c>
      <c r="AG644" s="144">
        <v>1974000</v>
      </c>
      <c r="AH644" s="1134">
        <v>0</v>
      </c>
      <c r="AI644" s="144">
        <v>0</v>
      </c>
      <c r="AJ644" s="144">
        <v>0</v>
      </c>
      <c r="AK644" s="144">
        <v>1974000</v>
      </c>
      <c r="AL644" s="144">
        <v>0</v>
      </c>
      <c r="AM644" s="144">
        <v>1974000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1974000</v>
      </c>
      <c r="N645" s="144">
        <v>0</v>
      </c>
      <c r="O645" s="144">
        <v>1974000</v>
      </c>
      <c r="P645" s="144">
        <v>1974000</v>
      </c>
      <c r="Q645" s="144">
        <v>1239357.5245556594</v>
      </c>
      <c r="R645" s="144">
        <v>21000</v>
      </c>
      <c r="S645" s="144">
        <v>13184.65451654957</v>
      </c>
      <c r="T645" s="144">
        <v>21000</v>
      </c>
      <c r="U645" s="144">
        <v>21000</v>
      </c>
      <c r="V645" s="144">
        <v>0</v>
      </c>
      <c r="W645" s="144">
        <v>0</v>
      </c>
      <c r="X645" s="144">
        <v>21000</v>
      </c>
      <c r="Y645" s="1134">
        <v>0</v>
      </c>
      <c r="Z645" s="1134">
        <v>0</v>
      </c>
      <c r="AA645" s="1134">
        <v>0</v>
      </c>
      <c r="AB645" s="144">
        <v>0</v>
      </c>
      <c r="AC645" s="144">
        <v>1128</v>
      </c>
      <c r="AD645" s="144">
        <v>1500</v>
      </c>
      <c r="AE645" s="144">
        <v>3000</v>
      </c>
      <c r="AF645" s="144">
        <v>0</v>
      </c>
      <c r="AG645" s="144">
        <v>1974000</v>
      </c>
      <c r="AH645" s="1134">
        <v>0</v>
      </c>
      <c r="AI645" s="144">
        <v>0</v>
      </c>
      <c r="AJ645" s="144">
        <v>0</v>
      </c>
      <c r="AK645" s="144">
        <v>1974000</v>
      </c>
      <c r="AL645" s="144">
        <v>0</v>
      </c>
      <c r="AM645" s="144">
        <v>1974000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1974000</v>
      </c>
      <c r="N646" s="144">
        <v>0</v>
      </c>
      <c r="O646" s="144">
        <v>1974000</v>
      </c>
      <c r="P646" s="144">
        <v>1974000</v>
      </c>
      <c r="Q646" s="144">
        <v>1203259.73257831</v>
      </c>
      <c r="R646" s="144">
        <v>21000</v>
      </c>
      <c r="S646" s="144">
        <v>12800.635452960743</v>
      </c>
      <c r="T646" s="144">
        <v>21000</v>
      </c>
      <c r="U646" s="144">
        <v>21000</v>
      </c>
      <c r="V646" s="144">
        <v>0</v>
      </c>
      <c r="W646" s="144">
        <v>0</v>
      </c>
      <c r="X646" s="144">
        <v>21000</v>
      </c>
      <c r="Y646" s="1134">
        <v>0</v>
      </c>
      <c r="Z646" s="1134">
        <v>0</v>
      </c>
      <c r="AA646" s="1134">
        <v>0</v>
      </c>
      <c r="AB646" s="144">
        <v>0</v>
      </c>
      <c r="AC646" s="144">
        <v>1128</v>
      </c>
      <c r="AD646" s="144">
        <v>1500</v>
      </c>
      <c r="AE646" s="144">
        <v>3000</v>
      </c>
      <c r="AF646" s="144">
        <v>0</v>
      </c>
      <c r="AG646" s="144">
        <v>1974000</v>
      </c>
      <c r="AH646" s="1134">
        <v>0</v>
      </c>
      <c r="AI646" s="144">
        <v>0</v>
      </c>
      <c r="AJ646" s="144">
        <v>0</v>
      </c>
      <c r="AK646" s="144">
        <v>1974000</v>
      </c>
      <c r="AL646" s="144">
        <v>0</v>
      </c>
      <c r="AM646" s="144">
        <v>1974000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60" orientation="landscape" cellComments="asDisplayed" r:id="rId1"/>
  <headerFooter alignWithMargins="0">
    <oddHeader>&amp;C&amp;A</oddHeader>
    <oddFooter>&amp;C&amp;F&amp;R&amp;D</oddFooter>
  </headerFooter>
  <legacyDrawing r:id="rId2"/>
</worksheet>
</file>

<file path=xl/worksheets/sheet41.xml><?xml version="1.0" encoding="utf-8"?>
<worksheet xmlns="http://schemas.openxmlformats.org/spreadsheetml/2006/main" xmlns:r="http://schemas.openxmlformats.org/officeDocument/2006/relationships">
  <sheetPr>
    <pageSetUpPr fitToPage="1"/>
  </sheetPr>
  <dimension ref="A1:HK813"/>
  <sheetViews>
    <sheetView topLeftCell="A527" zoomScale="55" zoomScaleNormal="55" workbookViewId="0">
      <pane xSplit="6210" topLeftCell="W1"/>
      <selection sqref="A1:XFD1048576"/>
      <selection pane="top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5.75" style="371" customWidth="1" outlineLevel="1"/>
    <col min="13" max="13" width="22.75" style="371" customWidth="1" outlineLevel="1"/>
    <col min="14" max="14" width="25.75" style="371" customWidth="1" outlineLevel="1"/>
    <col min="15" max="15" width="17.8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9.375" style="371" bestFit="1" customWidth="1"/>
    <col min="24" max="24" width="15.875" style="1092" customWidth="1"/>
    <col min="25" max="25" width="32.25" style="371" customWidth="1"/>
    <col min="26" max="26" width="14.25" style="206" hidden="1" customWidth="1"/>
    <col min="27" max="27" width="16" style="206" hidden="1" customWidth="1"/>
    <col min="28" max="28" width="16.75" style="206" hidden="1" customWidth="1"/>
    <col min="29" max="29" width="19" style="206" customWidth="1"/>
    <col min="30" max="30" width="15.25" style="206" customWidth="1"/>
    <col min="31" max="31" width="12.125" style="206" bestFit="1" customWidth="1"/>
    <col min="32" max="16384" width="8.75" style="206"/>
  </cols>
  <sheetData>
    <row r="1" spans="1:219">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1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19" ht="20.25">
      <c r="U3" s="995" t="s">
        <v>1095</v>
      </c>
      <c r="V3" s="206"/>
    </row>
    <row r="4" spans="1:219" ht="15.75" customHeight="1">
      <c r="P4"/>
      <c r="Q4" s="426"/>
      <c r="R4" s="144"/>
      <c r="U4" s="1403"/>
      <c r="V4" s="1403"/>
      <c r="W4" s="1403"/>
      <c r="X4" s="1229"/>
      <c r="Y4" s="1070"/>
      <c r="Z4" s="232"/>
      <c r="AA4" s="232"/>
      <c r="AB4" s="232"/>
      <c r="AC4" s="232"/>
    </row>
    <row r="5" spans="1:219">
      <c r="P5"/>
      <c r="Q5" s="426"/>
      <c r="R5" s="144"/>
      <c r="U5" s="1403"/>
      <c r="V5" s="1403"/>
      <c r="W5" s="1403"/>
      <c r="X5" s="1229"/>
      <c r="Y5" s="1070"/>
      <c r="Z5" s="232"/>
      <c r="AA5" s="232"/>
      <c r="AB5" s="232"/>
      <c r="AC5" s="232"/>
    </row>
    <row r="6" spans="1:219" ht="21" customHeight="1">
      <c r="P6"/>
      <c r="Q6" s="426"/>
      <c r="R6" s="144"/>
      <c r="U6" s="1403" t="s">
        <v>1096</v>
      </c>
      <c r="V6" s="1403"/>
      <c r="W6" s="1403"/>
      <c r="X6" s="1404" t="s">
        <v>1097</v>
      </c>
      <c r="Y6" s="1405"/>
      <c r="Z6" s="1406"/>
      <c r="AA6" s="1406"/>
      <c r="AB6" s="1406"/>
      <c r="AC6" s="1406"/>
    </row>
    <row r="7" spans="1:219">
      <c r="P7"/>
      <c r="Q7" s="426"/>
      <c r="R7" s="144"/>
      <c r="U7" s="1407"/>
      <c r="V7" s="1407"/>
      <c r="W7" s="1407"/>
      <c r="X7" s="1404" t="s">
        <v>1098</v>
      </c>
      <c r="Y7" s="1405"/>
      <c r="Z7" s="1406"/>
      <c r="AA7" s="1406"/>
      <c r="AB7" s="1406"/>
      <c r="AC7" s="1406"/>
    </row>
    <row r="8" spans="1:219">
      <c r="P8"/>
      <c r="Q8" s="426"/>
      <c r="R8" s="144"/>
      <c r="U8" s="1408" t="s">
        <v>914</v>
      </c>
      <c r="V8" s="1409" t="s">
        <v>1095</v>
      </c>
      <c r="W8" s="1410"/>
      <c r="X8" s="1404" t="s">
        <v>1099</v>
      </c>
      <c r="Y8" s="1405"/>
      <c r="Z8" s="1406"/>
      <c r="AA8" s="1406"/>
      <c r="AB8" s="1406"/>
      <c r="AC8" s="1406"/>
    </row>
    <row r="9" spans="1:219">
      <c r="P9"/>
      <c r="Q9" s="426"/>
      <c r="R9" s="144"/>
      <c r="U9" s="1411" t="s">
        <v>915</v>
      </c>
      <c r="V9" s="1412">
        <v>41539</v>
      </c>
      <c r="W9" s="1413"/>
      <c r="X9" s="1414" t="s">
        <v>1100</v>
      </c>
      <c r="Y9" s="1405"/>
      <c r="Z9" s="1406"/>
      <c r="AA9" s="1406"/>
      <c r="AB9" s="1406"/>
      <c r="AC9" s="1406"/>
    </row>
    <row r="10" spans="1:219">
      <c r="I10" s="206"/>
      <c r="J10" s="206"/>
      <c r="K10" s="206"/>
      <c r="P10" s="838" t="s">
        <v>674</v>
      </c>
      <c r="Q10" s="838" t="s">
        <v>675</v>
      </c>
      <c r="R10" s="838" t="s">
        <v>916</v>
      </c>
      <c r="U10" s="1415" t="s">
        <v>430</v>
      </c>
      <c r="V10" s="1416" t="s">
        <v>803</v>
      </c>
      <c r="W10" s="1417"/>
      <c r="X10" s="1418" t="s">
        <v>1101</v>
      </c>
      <c r="Y10" s="1405"/>
      <c r="Z10" s="1406"/>
      <c r="AA10" s="1406"/>
      <c r="AB10" s="1406"/>
      <c r="AC10" s="1406"/>
    </row>
    <row r="11" spans="1:219" ht="15.75" customHeight="1">
      <c r="I11" s="206"/>
      <c r="J11" s="206"/>
      <c r="K11" s="206"/>
      <c r="P11" t="s">
        <v>677</v>
      </c>
      <c r="Q11" s="426" t="s">
        <v>678</v>
      </c>
      <c r="R11" s="144">
        <v>297.14997691560745</v>
      </c>
      <c r="U11" s="1419" t="s">
        <v>1102</v>
      </c>
      <c r="V11" s="1420"/>
      <c r="W11" s="1421"/>
      <c r="X11" s="1414" t="s">
        <v>1103</v>
      </c>
      <c r="Y11" s="1405"/>
      <c r="Z11" s="1406"/>
      <c r="AA11" s="1406"/>
      <c r="AB11" s="1406"/>
      <c r="AC11" s="1406"/>
    </row>
    <row r="12" spans="1:219">
      <c r="I12" s="206"/>
      <c r="J12" s="206"/>
      <c r="K12" s="206"/>
      <c r="P12" t="s">
        <v>680</v>
      </c>
      <c r="Q12" s="426" t="s">
        <v>681</v>
      </c>
      <c r="R12" s="144">
        <v>305.69042637391794</v>
      </c>
      <c r="U12" s="1422"/>
      <c r="V12" s="1423"/>
      <c r="W12" s="1424"/>
      <c r="X12" s="1425" t="s">
        <v>1104</v>
      </c>
      <c r="Y12" s="1405"/>
      <c r="Z12" s="1406"/>
      <c r="AA12" s="1406"/>
      <c r="AB12" s="1406"/>
      <c r="AC12" s="1406"/>
    </row>
    <row r="13" spans="1:219">
      <c r="I13" s="206"/>
      <c r="J13" s="206"/>
      <c r="K13" s="206"/>
      <c r="P13" t="s">
        <v>683</v>
      </c>
      <c r="Q13" s="426" t="s">
        <v>684</v>
      </c>
      <c r="R13" s="144">
        <v>296.06621081345224</v>
      </c>
      <c r="U13" s="1422"/>
      <c r="V13" s="1423"/>
      <c r="W13" s="1424"/>
      <c r="X13" s="1406" t="s">
        <v>1105</v>
      </c>
      <c r="Y13" s="1405"/>
      <c r="Z13" s="1406"/>
      <c r="AA13" s="1406"/>
      <c r="AB13" s="1406"/>
      <c r="AC13" s="1406"/>
    </row>
    <row r="14" spans="1:219">
      <c r="I14" s="206"/>
      <c r="J14" s="206"/>
      <c r="K14" s="206"/>
      <c r="P14" t="s">
        <v>686</v>
      </c>
      <c r="Q14" s="426" t="s">
        <v>687</v>
      </c>
      <c r="R14" s="144">
        <v>305.69042637391794</v>
      </c>
      <c r="U14" s="1426"/>
      <c r="V14" s="1427"/>
      <c r="W14" s="1428"/>
      <c r="X14" s="1406"/>
      <c r="Y14" s="1405"/>
      <c r="Z14" s="1406"/>
      <c r="AA14" s="1406"/>
      <c r="AB14" s="1406"/>
      <c r="AC14" s="1406"/>
    </row>
    <row r="15" spans="1:219"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1429"/>
      <c r="V15" s="1429"/>
      <c r="W15" s="1429" t="s">
        <v>475</v>
      </c>
      <c r="X15" s="1430"/>
      <c r="Y15" s="1431"/>
      <c r="Z15" s="1430"/>
      <c r="AA15" s="1430"/>
      <c r="AB15" s="1430"/>
      <c r="AC15" s="1430"/>
      <c r="AD15" s="206"/>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row>
    <row r="16" spans="1:219"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c r="Y16" s="1022"/>
      <c r="Z16" s="1017" t="s">
        <v>925</v>
      </c>
      <c r="AA16" s="1018"/>
      <c r="AB16" s="1018"/>
      <c r="AC16" s="1019"/>
      <c r="AD16" s="206"/>
      <c r="AE16" s="206"/>
      <c r="AF16" s="206"/>
      <c r="AG16" s="206"/>
      <c r="AH16" s="206"/>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row>
    <row r="17" spans="1:219"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236" t="s">
        <v>719</v>
      </c>
      <c r="Z17" s="1026" t="s">
        <v>323</v>
      </c>
      <c r="AA17" s="1026" t="s">
        <v>930</v>
      </c>
      <c r="AB17" s="1026" t="s">
        <v>931</v>
      </c>
      <c r="AC17" s="1026" t="s">
        <v>1</v>
      </c>
      <c r="AD17" s="1016"/>
      <c r="AE17" s="1016"/>
      <c r="AF17" s="1016"/>
      <c r="AG17" s="1016"/>
      <c r="AH17" s="1016"/>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row>
    <row r="18" spans="1:219"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1" t="s">
        <v>984</v>
      </c>
      <c r="Y18" s="1237"/>
      <c r="Z18" s="1036"/>
      <c r="AA18" s="1036" t="s">
        <v>943</v>
      </c>
      <c r="AB18" s="1036" t="s">
        <v>944</v>
      </c>
      <c r="AC18" s="1036"/>
      <c r="AD18" s="1016"/>
      <c r="AE18" s="1016"/>
      <c r="AF18" s="1016"/>
      <c r="AG18" s="1016"/>
      <c r="AH18" s="10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row>
    <row r="19" spans="1:219"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row>
    <row r="20" spans="1:219" ht="15.75" customHeight="1">
      <c r="F20" s="232"/>
      <c r="G20" s="1054" t="s">
        <v>949</v>
      </c>
      <c r="H20" s="236"/>
      <c r="I20" s="398"/>
      <c r="J20" s="1055"/>
      <c r="K20" s="1055"/>
      <c r="L20" s="292"/>
      <c r="M20" s="292"/>
      <c r="N20" s="292"/>
      <c r="O20" s="292"/>
      <c r="P20" s="292"/>
      <c r="Q20" s="292"/>
      <c r="R20" s="292"/>
      <c r="S20" s="292"/>
      <c r="T20" s="292"/>
      <c r="U20" s="1056"/>
      <c r="V20" s="913"/>
      <c r="W20" s="525"/>
      <c r="X20" s="1238">
        <v>2.5000000000000001E-2</v>
      </c>
      <c r="Y20" s="891"/>
      <c r="Z20" s="1047"/>
      <c r="AA20" s="292"/>
      <c r="AB20" s="292"/>
      <c r="AC20" s="292"/>
      <c r="AD20" s="252"/>
      <c r="AE20" s="272"/>
      <c r="AF20" s="272"/>
      <c r="AG20" s="272"/>
      <c r="AH20" s="272"/>
      <c r="AI20" s="272"/>
      <c r="AJ20" s="272"/>
      <c r="AK20" s="272"/>
      <c r="AL20" s="272"/>
      <c r="AM20" s="27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row>
    <row r="21" spans="1:219" s="144" customFormat="1" ht="15.75" customHeight="1">
      <c r="A21" s="994"/>
      <c r="B21" s="994"/>
      <c r="C21" s="236"/>
      <c r="D21" s="236"/>
      <c r="E21" s="236"/>
      <c r="F21" s="1060"/>
      <c r="G21" s="1061" t="s">
        <v>950</v>
      </c>
      <c r="H21" s="1062"/>
      <c r="I21" s="398"/>
      <c r="J21" s="1063"/>
      <c r="K21" s="1064"/>
      <c r="L21" s="1066">
        <v>0</v>
      </c>
      <c r="M21" s="1066">
        <v>41105647.756666683</v>
      </c>
      <c r="N21" s="1066">
        <v>0</v>
      </c>
      <c r="O21" s="1066">
        <v>41105647.756666683</v>
      </c>
      <c r="P21" s="1067">
        <v>41105647.756666683</v>
      </c>
      <c r="Q21" s="1067">
        <v>42287073.751583144</v>
      </c>
      <c r="R21" s="1067">
        <v>138332.99999999985</v>
      </c>
      <c r="S21" s="1067">
        <v>142829.7867406008</v>
      </c>
      <c r="T21" s="1067">
        <v>138332.99999999985</v>
      </c>
      <c r="U21" s="1068">
        <v>0</v>
      </c>
      <c r="V21" s="1066">
        <v>0</v>
      </c>
      <c r="W21" s="1065">
        <v>138332.99999999985</v>
      </c>
      <c r="X21" s="1239"/>
      <c r="Y21" s="1066">
        <v>41105647.756666683</v>
      </c>
      <c r="Z21" s="1065">
        <v>0</v>
      </c>
      <c r="AA21" s="1066">
        <v>41105647.756666683</v>
      </c>
      <c r="AB21" s="1066">
        <v>0</v>
      </c>
      <c r="AC21" s="1122">
        <v>41105647.756666683</v>
      </c>
      <c r="AD21" s="831"/>
      <c r="AE21" s="831"/>
      <c r="AF21" s="831"/>
      <c r="AG21" s="831"/>
      <c r="AH21" s="831"/>
      <c r="AI21" s="831"/>
      <c r="AJ21" s="831"/>
      <c r="AK21" s="831"/>
      <c r="AL21" s="831"/>
      <c r="AM21" s="831"/>
    </row>
    <row r="22" spans="1:21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831"/>
      <c r="AE22" s="831"/>
      <c r="AF22" s="831"/>
      <c r="AG22" s="831"/>
      <c r="AH22" s="831"/>
      <c r="AI22" s="831"/>
      <c r="AJ22" s="831"/>
      <c r="AK22" s="831"/>
      <c r="AL22" s="831"/>
      <c r="AM22" s="831"/>
    </row>
    <row r="23" spans="1:21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c r="AL23" s="831"/>
      <c r="AM23" s="831"/>
    </row>
    <row r="24" spans="1:21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c r="AL24" s="831"/>
      <c r="AM24" s="831"/>
    </row>
    <row r="25" spans="1:21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c r="AL25" s="831"/>
      <c r="AM25" s="831"/>
    </row>
    <row r="26" spans="1:21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c r="AL26" s="831"/>
      <c r="AM26" s="831"/>
    </row>
    <row r="27" spans="1:21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c r="AL27" s="831"/>
      <c r="AM27" s="831"/>
    </row>
    <row r="28" spans="1:21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c r="AL28" s="831"/>
      <c r="AM28" s="831"/>
    </row>
    <row r="29" spans="1:21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c r="AL29" s="831"/>
      <c r="AM29" s="831"/>
    </row>
    <row r="30" spans="1:21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c r="AL30" s="831"/>
      <c r="AM30" s="831"/>
    </row>
    <row r="31" spans="1:21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c r="AL31" s="831"/>
      <c r="AM31" s="831"/>
    </row>
    <row r="32" spans="1:21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c r="AL32" s="831"/>
      <c r="AM32" s="831"/>
    </row>
    <row r="33" spans="1:39"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c r="AL33" s="831"/>
      <c r="AM33" s="831"/>
    </row>
    <row r="34" spans="1:39"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c r="Y34" s="1078"/>
      <c r="Z34" s="1077"/>
      <c r="AA34" s="1078">
        <v>0</v>
      </c>
      <c r="AB34" s="1078"/>
      <c r="AC34" s="1079">
        <v>0</v>
      </c>
      <c r="AD34" s="831"/>
      <c r="AE34" s="831"/>
      <c r="AF34" s="831"/>
      <c r="AG34" s="831"/>
      <c r="AH34" s="831"/>
      <c r="AI34" s="831"/>
      <c r="AJ34" s="831"/>
      <c r="AK34" s="831"/>
      <c r="AL34" s="831"/>
      <c r="AM34" s="831"/>
    </row>
    <row r="35" spans="1:39"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c r="AL35" s="831"/>
      <c r="AM35" s="831"/>
    </row>
    <row r="36" spans="1:39"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c r="AL36" s="831"/>
      <c r="AM36" s="831"/>
    </row>
    <row r="37" spans="1:39"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c r="AL37" s="831"/>
      <c r="AM37" s="831"/>
    </row>
    <row r="38" spans="1:39"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c r="AL38" s="831"/>
      <c r="AM38" s="831"/>
    </row>
    <row r="39" spans="1:39"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c r="AL39" s="831"/>
      <c r="AM39" s="831"/>
    </row>
    <row r="40" spans="1:39"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c r="AL40" s="831"/>
      <c r="AM40" s="831"/>
    </row>
    <row r="41" spans="1:39"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c r="AL41" s="831"/>
      <c r="AM41" s="831"/>
    </row>
    <row r="42" spans="1:39"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c r="AL42" s="831"/>
      <c r="AM42" s="831"/>
    </row>
    <row r="43" spans="1:39"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c r="AL43" s="831"/>
      <c r="AM43" s="831"/>
    </row>
    <row r="44" spans="1:39"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c r="AL44" s="831"/>
      <c r="AM44" s="831"/>
    </row>
    <row r="45" spans="1:39"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c r="AL45" s="831"/>
      <c r="AM45" s="831"/>
    </row>
    <row r="46" spans="1:39"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078"/>
      <c r="Z46" s="1077"/>
      <c r="AA46" s="1078">
        <v>0</v>
      </c>
      <c r="AB46" s="1078"/>
      <c r="AC46" s="1079">
        <v>0</v>
      </c>
      <c r="AD46" s="831"/>
      <c r="AE46" s="831"/>
      <c r="AF46" s="831"/>
      <c r="AG46" s="831"/>
      <c r="AH46" s="831"/>
      <c r="AI46" s="831"/>
      <c r="AJ46" s="831"/>
      <c r="AK46" s="831"/>
      <c r="AL46" s="831"/>
      <c r="AM46" s="831"/>
    </row>
    <row r="47" spans="1:39"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c r="AL47" s="831"/>
      <c r="AM47" s="831"/>
    </row>
    <row r="48" spans="1:39"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c r="AL48" s="831"/>
      <c r="AM48" s="831"/>
    </row>
    <row r="49" spans="1:39"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c r="AL49" s="831"/>
      <c r="AM49" s="831"/>
    </row>
    <row r="50" spans="1:39"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c r="AL50" s="831"/>
      <c r="AM50" s="831"/>
    </row>
    <row r="51" spans="1:39"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c r="AL51" s="831"/>
      <c r="AM51" s="831"/>
    </row>
    <row r="52" spans="1:39"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c r="AL52" s="831"/>
      <c r="AM52" s="831"/>
    </row>
    <row r="53" spans="1:39"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c r="AL53" s="831"/>
      <c r="AM53" s="831"/>
    </row>
    <row r="54" spans="1:39"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c r="AL54" s="831"/>
      <c r="AM54" s="831"/>
    </row>
    <row r="55" spans="1:39"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c r="AL55" s="831"/>
      <c r="AM55" s="831"/>
    </row>
    <row r="56" spans="1:39"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c r="AL56" s="831"/>
      <c r="AM56" s="831"/>
    </row>
    <row r="57" spans="1:39"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c r="AL57" s="831"/>
      <c r="AM57" s="831"/>
    </row>
    <row r="58" spans="1:39"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078"/>
      <c r="Z58" s="1077"/>
      <c r="AA58" s="1078">
        <v>0</v>
      </c>
      <c r="AB58" s="1078"/>
      <c r="AC58" s="1079">
        <v>0</v>
      </c>
      <c r="AD58" s="831"/>
      <c r="AE58" s="831"/>
      <c r="AF58" s="831"/>
      <c r="AG58" s="831"/>
      <c r="AH58" s="831"/>
      <c r="AI58" s="831"/>
      <c r="AJ58" s="831"/>
      <c r="AK58" s="831"/>
      <c r="AL58" s="831"/>
      <c r="AM58" s="831"/>
    </row>
    <row r="59" spans="1:39"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c r="AL59" s="831"/>
      <c r="AM59" s="831"/>
    </row>
    <row r="60" spans="1:39"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c r="AL60" s="831"/>
      <c r="AM60" s="831"/>
    </row>
    <row r="61" spans="1:39"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c r="AL61" s="831"/>
      <c r="AM61" s="831"/>
    </row>
    <row r="62" spans="1:39"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c r="AL62" s="831"/>
      <c r="AM62" s="831"/>
    </row>
    <row r="63" spans="1:39"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c r="AL63" s="831"/>
      <c r="AM63" s="831"/>
    </row>
    <row r="64" spans="1:39"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c r="AL64" s="831"/>
      <c r="AM64" s="831"/>
    </row>
    <row r="65" spans="1:39"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c r="AL65" s="831"/>
      <c r="AM65" s="831"/>
    </row>
    <row r="66" spans="1:39"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c r="AL66" s="831"/>
      <c r="AM66" s="831"/>
    </row>
    <row r="67" spans="1:39"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c r="AL67" s="831"/>
      <c r="AM67" s="831"/>
    </row>
    <row r="68" spans="1:39"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c r="AL68" s="831"/>
      <c r="AM68" s="831"/>
    </row>
    <row r="69" spans="1:39"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c r="AL69" s="831"/>
      <c r="AM69" s="831"/>
    </row>
    <row r="70" spans="1:39"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078"/>
      <c r="Z70" s="1077"/>
      <c r="AA70" s="1078">
        <v>0</v>
      </c>
      <c r="AB70" s="1078"/>
      <c r="AC70" s="1079">
        <v>0</v>
      </c>
      <c r="AD70" s="831"/>
      <c r="AE70" s="831"/>
      <c r="AF70" s="831"/>
      <c r="AG70" s="831"/>
      <c r="AH70" s="831"/>
      <c r="AI70" s="831"/>
      <c r="AJ70" s="831"/>
      <c r="AK70" s="831"/>
      <c r="AL70" s="831"/>
      <c r="AM70" s="831"/>
    </row>
    <row r="71" spans="1:39"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c r="AL71" s="831"/>
      <c r="AM71" s="831"/>
    </row>
    <row r="72" spans="1:39"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c r="AL72" s="831"/>
      <c r="AM72" s="831"/>
    </row>
    <row r="73" spans="1:39"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c r="AL73" s="831"/>
      <c r="AM73" s="831"/>
    </row>
    <row r="74" spans="1:39"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c r="AL74" s="831"/>
      <c r="AM74" s="831"/>
    </row>
    <row r="75" spans="1:39"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c r="AL75" s="831"/>
      <c r="AM75" s="831"/>
    </row>
    <row r="76" spans="1:39"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c r="AL76" s="831"/>
      <c r="AM76" s="831"/>
    </row>
    <row r="77" spans="1:39"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c r="AL77" s="831"/>
      <c r="AM77" s="831"/>
    </row>
    <row r="78" spans="1:39"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c r="AL78" s="831"/>
      <c r="AM78" s="831"/>
    </row>
    <row r="79" spans="1:39"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c r="AL79" s="831"/>
      <c r="AM79" s="831"/>
    </row>
    <row r="80" spans="1:39"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c r="AL80" s="831"/>
      <c r="AM80" s="831"/>
    </row>
    <row r="81" spans="1:39"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c r="AL81" s="831"/>
      <c r="AM81" s="831"/>
    </row>
    <row r="82" spans="1:39"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078"/>
      <c r="Z82" s="1077"/>
      <c r="AA82" s="1078">
        <v>0</v>
      </c>
      <c r="AB82" s="1078"/>
      <c r="AC82" s="1079">
        <v>0</v>
      </c>
      <c r="AD82" s="831"/>
      <c r="AE82" s="831"/>
      <c r="AF82" s="831"/>
      <c r="AG82" s="831"/>
      <c r="AH82" s="831"/>
      <c r="AI82" s="831"/>
      <c r="AJ82" s="831"/>
      <c r="AK82" s="831"/>
      <c r="AL82" s="831"/>
      <c r="AM82" s="831"/>
    </row>
    <row r="83" spans="1:39"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c r="AL83" s="831"/>
      <c r="AM83" s="831"/>
    </row>
    <row r="84" spans="1:39"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c r="AL84" s="831"/>
      <c r="AM84" s="831"/>
    </row>
    <row r="85" spans="1:39"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c r="AL85" s="831"/>
      <c r="AM85" s="831"/>
    </row>
    <row r="86" spans="1:39"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c r="AL86" s="831"/>
      <c r="AM86" s="831"/>
    </row>
    <row r="87" spans="1:39"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c r="AL87" s="831"/>
      <c r="AM87" s="831"/>
    </row>
    <row r="88" spans="1:39"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c r="AL88" s="831"/>
      <c r="AM88" s="831"/>
    </row>
    <row r="89" spans="1:39"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c r="AL89" s="831"/>
      <c r="AM89" s="831"/>
    </row>
    <row r="90" spans="1:39"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c r="AL90" s="831"/>
      <c r="AM90" s="831"/>
    </row>
    <row r="91" spans="1:39"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c r="AL91" s="831"/>
      <c r="AM91" s="831"/>
    </row>
    <row r="92" spans="1:39"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c r="AL92" s="831"/>
      <c r="AM92" s="831"/>
    </row>
    <row r="93" spans="1:39"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c r="AL93" s="831"/>
      <c r="AM93" s="831"/>
    </row>
    <row r="94" spans="1:39"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078"/>
      <c r="Z94" s="1077"/>
      <c r="AA94" s="1078">
        <v>0</v>
      </c>
      <c r="AB94" s="1078"/>
      <c r="AC94" s="1079">
        <v>0</v>
      </c>
      <c r="AD94" s="831"/>
      <c r="AE94" s="831"/>
      <c r="AF94" s="831"/>
      <c r="AG94" s="831"/>
      <c r="AH94" s="831"/>
      <c r="AI94" s="831"/>
      <c r="AJ94" s="831"/>
      <c r="AK94" s="831"/>
      <c r="AL94" s="831"/>
      <c r="AM94" s="831"/>
    </row>
    <row r="95" spans="1:39"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c r="AL95" s="831"/>
      <c r="AM95" s="831"/>
    </row>
    <row r="96" spans="1:39"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c r="AL96" s="831"/>
      <c r="AM96" s="831"/>
    </row>
    <row r="97" spans="1:39"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c r="AL97" s="831"/>
      <c r="AM97" s="831"/>
    </row>
    <row r="98" spans="1:39"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c r="AL98" s="831"/>
      <c r="AM98" s="831"/>
    </row>
    <row r="99" spans="1:39"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c r="AL99" s="831"/>
      <c r="AM99" s="831"/>
    </row>
    <row r="100" spans="1:39"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c r="AL100" s="831"/>
      <c r="AM100" s="831"/>
    </row>
    <row r="101" spans="1:39"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c r="AL101" s="831"/>
      <c r="AM101" s="831"/>
    </row>
    <row r="102" spans="1:39"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c r="AL102" s="831"/>
      <c r="AM102" s="831"/>
    </row>
    <row r="103" spans="1:39"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c r="AL103" s="831"/>
      <c r="AM103" s="831"/>
    </row>
    <row r="104" spans="1:39"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c r="AL104" s="831"/>
      <c r="AM104" s="831"/>
    </row>
    <row r="105" spans="1:39"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078"/>
      <c r="Z105" s="1077"/>
      <c r="AA105" s="1078">
        <v>0</v>
      </c>
      <c r="AB105" s="1078"/>
      <c r="AC105" s="1079">
        <v>0</v>
      </c>
      <c r="AD105" s="831"/>
      <c r="AE105" s="831"/>
      <c r="AF105" s="831"/>
      <c r="AG105" s="831"/>
      <c r="AH105" s="831"/>
      <c r="AI105" s="831"/>
      <c r="AJ105" s="831"/>
      <c r="AK105" s="831"/>
      <c r="AL105" s="831"/>
      <c r="AM105" s="831"/>
    </row>
    <row r="106" spans="1:39"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c r="AL106" s="831"/>
      <c r="AM106" s="831"/>
    </row>
    <row r="107" spans="1:39"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c r="AL107" s="831"/>
      <c r="AM107" s="831"/>
    </row>
    <row r="108" spans="1:39"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c r="AL108" s="831"/>
      <c r="AM108" s="831"/>
    </row>
    <row r="109" spans="1:39"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c r="AL109" s="831"/>
      <c r="AM109" s="831"/>
    </row>
    <row r="110" spans="1:39"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c r="AL110" s="831"/>
      <c r="AM110" s="831"/>
    </row>
    <row r="111" spans="1:39"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c r="AL111" s="831"/>
      <c r="AM111" s="831"/>
    </row>
    <row r="112" spans="1:39"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c r="AL112" s="831"/>
      <c r="AM112" s="831"/>
    </row>
    <row r="113" spans="1:39"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c r="AL113" s="831"/>
      <c r="AM113" s="831"/>
    </row>
    <row r="114" spans="1:39"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c r="AL114" s="831"/>
      <c r="AM114" s="831"/>
    </row>
    <row r="115" spans="1:39"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c r="AL115" s="831"/>
      <c r="AM115" s="831"/>
    </row>
    <row r="116" spans="1:39"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078"/>
      <c r="Z116" s="1077"/>
      <c r="AA116" s="1078">
        <v>0</v>
      </c>
      <c r="AB116" s="1078"/>
      <c r="AC116" s="1079">
        <v>0</v>
      </c>
      <c r="AD116" s="831"/>
      <c r="AE116" s="831"/>
      <c r="AF116" s="831"/>
      <c r="AG116" s="831"/>
      <c r="AH116" s="831"/>
      <c r="AI116" s="831"/>
      <c r="AJ116" s="831"/>
      <c r="AK116" s="831"/>
      <c r="AL116" s="831"/>
      <c r="AM116" s="831"/>
    </row>
    <row r="117" spans="1:39"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c r="AL117" s="831"/>
      <c r="AM117" s="831"/>
    </row>
    <row r="118" spans="1:39"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c r="AL118" s="831"/>
      <c r="AM118" s="831"/>
    </row>
    <row r="119" spans="1:39"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c r="AL119" s="831"/>
      <c r="AM119" s="831"/>
    </row>
    <row r="120" spans="1:39"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c r="AL120" s="831"/>
      <c r="AM120" s="831"/>
    </row>
    <row r="121" spans="1:39"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c r="AL121" s="831"/>
      <c r="AM121" s="831"/>
    </row>
    <row r="122" spans="1:39"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c r="AL122" s="831"/>
      <c r="AM122" s="831"/>
    </row>
    <row r="123" spans="1:39"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c r="AL123" s="831"/>
      <c r="AM123" s="831"/>
    </row>
    <row r="124" spans="1:39"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c r="AL124" s="831"/>
      <c r="AM124" s="831"/>
    </row>
    <row r="125" spans="1:39"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c r="AL125" s="831"/>
      <c r="AM125" s="831"/>
    </row>
    <row r="126" spans="1:39"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c r="AL126" s="831"/>
      <c r="AM126" s="831"/>
    </row>
    <row r="127" spans="1:39"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c r="AL127" s="831"/>
      <c r="AM127" s="831"/>
    </row>
    <row r="128" spans="1:39"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078"/>
      <c r="Z128" s="1077"/>
      <c r="AA128" s="1078">
        <v>0</v>
      </c>
      <c r="AB128" s="1078"/>
      <c r="AC128" s="1079">
        <v>0</v>
      </c>
      <c r="AD128" s="831"/>
      <c r="AE128" s="831"/>
      <c r="AF128" s="831"/>
      <c r="AG128" s="831"/>
      <c r="AH128" s="831"/>
      <c r="AI128" s="831"/>
      <c r="AJ128" s="831"/>
      <c r="AK128" s="831"/>
      <c r="AL128" s="831"/>
      <c r="AM128" s="831"/>
    </row>
    <row r="129" spans="1:39"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c r="AL129" s="831"/>
      <c r="AM129" s="831"/>
    </row>
    <row r="130" spans="1:39"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c r="AL130" s="831"/>
      <c r="AM130" s="831"/>
    </row>
    <row r="131" spans="1:39"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c r="AL131" s="831"/>
      <c r="AM131" s="831"/>
    </row>
    <row r="132" spans="1:39"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c r="AL132" s="831"/>
      <c r="AM132" s="831"/>
    </row>
    <row r="133" spans="1:39"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c r="AL133" s="831"/>
      <c r="AM133" s="831"/>
    </row>
    <row r="134" spans="1:39"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c r="AL134" s="831"/>
      <c r="AM134" s="831"/>
    </row>
    <row r="135" spans="1:39"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c r="AL135" s="831"/>
      <c r="AM135" s="831"/>
    </row>
    <row r="136" spans="1:39"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c r="AL136" s="831"/>
      <c r="AM136" s="831"/>
    </row>
    <row r="137" spans="1:39"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c r="AL137" s="831"/>
      <c r="AM137" s="831"/>
    </row>
    <row r="138" spans="1:39"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c r="AL138" s="831"/>
      <c r="AM138" s="831"/>
    </row>
    <row r="139" spans="1:39"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c r="AL139" s="831"/>
      <c r="AM139" s="831"/>
    </row>
    <row r="140" spans="1:39"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078"/>
      <c r="Z140" s="1077"/>
      <c r="AA140" s="1078">
        <v>0</v>
      </c>
      <c r="AB140" s="1078"/>
      <c r="AC140" s="1079">
        <v>0</v>
      </c>
      <c r="AD140" s="831"/>
      <c r="AE140" s="831"/>
      <c r="AF140" s="831"/>
      <c r="AG140" s="831"/>
      <c r="AH140" s="831"/>
      <c r="AI140" s="831"/>
      <c r="AJ140" s="831"/>
      <c r="AK140" s="831"/>
      <c r="AL140" s="831"/>
      <c r="AM140" s="831"/>
    </row>
    <row r="141" spans="1:39"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c r="AL141" s="831"/>
      <c r="AM141" s="831"/>
    </row>
    <row r="142" spans="1:39"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c r="AL142" s="831"/>
      <c r="AM142" s="831"/>
    </row>
    <row r="143" spans="1:39"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c r="AL143" s="831"/>
      <c r="AM143" s="831"/>
    </row>
    <row r="144" spans="1:39"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c r="AL144" s="831"/>
      <c r="AM144" s="831"/>
    </row>
    <row r="145" spans="1:39"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c r="AL145" s="831"/>
      <c r="AM145" s="831"/>
    </row>
    <row r="146" spans="1:39"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c r="AL146" s="831"/>
      <c r="AM146" s="831"/>
    </row>
    <row r="147" spans="1:39"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c r="AL147" s="831"/>
      <c r="AM147" s="831"/>
    </row>
    <row r="148" spans="1:39"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c r="AL148" s="831"/>
      <c r="AM148" s="831"/>
    </row>
    <row r="149" spans="1:39"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c r="AL149" s="831"/>
      <c r="AM149" s="831"/>
    </row>
    <row r="150" spans="1:39"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c r="AL150" s="831"/>
      <c r="AM150" s="831"/>
    </row>
    <row r="151" spans="1:39"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c r="AL151" s="831"/>
      <c r="AM151" s="831"/>
    </row>
    <row r="152" spans="1:39"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078"/>
      <c r="Z152" s="1077"/>
      <c r="AA152" s="1078">
        <v>0</v>
      </c>
      <c r="AB152" s="1078"/>
      <c r="AC152" s="1079">
        <v>0</v>
      </c>
      <c r="AD152" s="831"/>
      <c r="AE152" s="831"/>
      <c r="AF152" s="831"/>
      <c r="AG152" s="831"/>
      <c r="AH152" s="831"/>
      <c r="AI152" s="831"/>
      <c r="AJ152" s="831"/>
      <c r="AK152" s="831"/>
      <c r="AL152" s="831"/>
      <c r="AM152" s="831"/>
    </row>
    <row r="153" spans="1:39"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c r="AL153" s="831"/>
      <c r="AM153" s="831"/>
    </row>
    <row r="154" spans="1:39"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c r="AL154" s="831"/>
      <c r="AM154" s="831"/>
    </row>
    <row r="155" spans="1:39"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c r="AL155" s="831"/>
      <c r="AM155" s="831"/>
    </row>
    <row r="156" spans="1:39"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c r="AL156" s="831"/>
      <c r="AM156" s="831"/>
    </row>
    <row r="157" spans="1:39"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c r="AL157" s="831"/>
      <c r="AM157" s="831"/>
    </row>
    <row r="158" spans="1:39"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c r="AL158" s="831"/>
      <c r="AM158" s="831"/>
    </row>
    <row r="159" spans="1:39"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c r="AL159" s="831"/>
      <c r="AM159" s="831"/>
    </row>
    <row r="160" spans="1:39"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c r="AL160" s="831"/>
      <c r="AM160" s="831"/>
    </row>
    <row r="161" spans="1:39"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c r="AL161" s="831"/>
      <c r="AM161" s="831"/>
    </row>
    <row r="162" spans="1:39"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c r="AL162" s="831"/>
      <c r="AM162" s="831"/>
    </row>
    <row r="163" spans="1:39"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c r="AL163" s="831"/>
      <c r="AM163" s="831"/>
    </row>
    <row r="164" spans="1:39"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831"/>
      <c r="AE164" s="831"/>
      <c r="AF164" s="831"/>
      <c r="AG164" s="831"/>
      <c r="AH164" s="831"/>
      <c r="AI164" s="831"/>
      <c r="AJ164" s="831"/>
      <c r="AK164" s="831"/>
      <c r="AL164" s="831"/>
      <c r="AM164" s="831"/>
    </row>
    <row r="165" spans="1:39"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c r="AL165" s="831"/>
      <c r="AM165" s="831"/>
    </row>
    <row r="166" spans="1:39"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c r="AL166" s="831"/>
      <c r="AM166" s="831"/>
    </row>
    <row r="167" spans="1:39"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c r="AL167" s="831"/>
      <c r="AM167" s="831"/>
    </row>
    <row r="168" spans="1:39"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c r="AL168" s="831"/>
      <c r="AM168" s="831"/>
    </row>
    <row r="169" spans="1:39"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c r="AL169" s="831"/>
      <c r="AM169" s="831"/>
    </row>
    <row r="170" spans="1:39"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c r="AL170" s="831"/>
      <c r="AM170" s="831"/>
    </row>
    <row r="171" spans="1:39"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c r="AL171" s="831"/>
      <c r="AM171" s="831"/>
    </row>
    <row r="172" spans="1:39"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c r="AL172" s="831"/>
      <c r="AM172" s="831"/>
    </row>
    <row r="173" spans="1:39"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6"/>
      <c r="Y173" s="1078"/>
      <c r="Z173" s="1077"/>
      <c r="AA173" s="1078">
        <v>0</v>
      </c>
      <c r="AB173" s="1078"/>
      <c r="AC173" s="1079">
        <v>0</v>
      </c>
      <c r="AD173" s="831"/>
      <c r="AE173" s="831"/>
      <c r="AF173" s="831"/>
      <c r="AG173" s="831"/>
      <c r="AH173" s="831"/>
      <c r="AI173" s="831"/>
      <c r="AJ173" s="831"/>
      <c r="AK173" s="831"/>
      <c r="AL173" s="831"/>
      <c r="AM173" s="831"/>
    </row>
    <row r="174" spans="1:39"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6"/>
      <c r="Y174" s="1078"/>
      <c r="Z174" s="1077"/>
      <c r="AA174" s="1078">
        <v>0</v>
      </c>
      <c r="AB174" s="1078"/>
      <c r="AC174" s="1079">
        <v>0</v>
      </c>
      <c r="AD174" s="831"/>
      <c r="AE174" s="831"/>
      <c r="AF174" s="831"/>
      <c r="AG174" s="831"/>
      <c r="AH174" s="831"/>
      <c r="AI174" s="831"/>
      <c r="AJ174" s="831"/>
      <c r="AK174" s="831"/>
      <c r="AL174" s="831"/>
      <c r="AM174" s="831"/>
    </row>
    <row r="175" spans="1:39"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c r="AL175" s="831"/>
      <c r="AM175" s="831"/>
    </row>
    <row r="176" spans="1:39"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6"/>
      <c r="Y176" s="1078"/>
      <c r="Z176" s="1077"/>
      <c r="AA176" s="1078">
        <v>0</v>
      </c>
      <c r="AB176" s="1078"/>
      <c r="AC176" s="1079">
        <v>0</v>
      </c>
      <c r="AD176" s="831"/>
      <c r="AE176" s="831"/>
      <c r="AF176" s="831"/>
      <c r="AG176" s="831"/>
      <c r="AH176" s="831"/>
      <c r="AI176" s="831"/>
      <c r="AJ176" s="831"/>
      <c r="AK176" s="831"/>
      <c r="AL176" s="831"/>
      <c r="AM176" s="831"/>
    </row>
    <row r="177" spans="1:39"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6"/>
      <c r="Y177" s="1078"/>
      <c r="Z177" s="1077"/>
      <c r="AA177" s="1078">
        <v>0</v>
      </c>
      <c r="AB177" s="1078"/>
      <c r="AC177" s="1079">
        <v>0</v>
      </c>
      <c r="AD177" s="831"/>
      <c r="AE177" s="831"/>
      <c r="AF177" s="831"/>
      <c r="AG177" s="831"/>
      <c r="AH177" s="831"/>
      <c r="AI177" s="831"/>
      <c r="AJ177" s="831"/>
      <c r="AK177" s="831"/>
      <c r="AL177" s="831"/>
      <c r="AM177" s="831"/>
    </row>
    <row r="178" spans="1:39"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c r="AL178" s="831"/>
      <c r="AM178" s="831"/>
    </row>
    <row r="179" spans="1:39"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6"/>
      <c r="Y179" s="1078"/>
      <c r="Z179" s="1077"/>
      <c r="AA179" s="1078">
        <v>0</v>
      </c>
      <c r="AB179" s="1078"/>
      <c r="AC179" s="1079">
        <v>0</v>
      </c>
      <c r="AD179" s="831"/>
      <c r="AE179" s="831"/>
      <c r="AF179" s="831"/>
      <c r="AG179" s="831"/>
      <c r="AH179" s="831"/>
      <c r="AI179" s="831"/>
      <c r="AJ179" s="831"/>
      <c r="AK179" s="831"/>
      <c r="AL179" s="831"/>
      <c r="AM179" s="831"/>
    </row>
    <row r="180" spans="1:39"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6"/>
      <c r="Y180" s="1078"/>
      <c r="Z180" s="1077"/>
      <c r="AA180" s="1078">
        <v>0</v>
      </c>
      <c r="AB180" s="1078"/>
      <c r="AC180" s="1079">
        <v>0</v>
      </c>
      <c r="AD180" s="831"/>
      <c r="AE180" s="831"/>
      <c r="AF180" s="831"/>
      <c r="AG180" s="831"/>
      <c r="AH180" s="831"/>
      <c r="AI180" s="831"/>
      <c r="AJ180" s="831"/>
      <c r="AK180" s="831"/>
      <c r="AL180" s="831"/>
      <c r="AM180" s="831"/>
    </row>
    <row r="181" spans="1:39"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c r="AL181" s="831"/>
      <c r="AM181" s="831"/>
    </row>
    <row r="182" spans="1:39"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6"/>
      <c r="Y182" s="1078"/>
      <c r="Z182" s="1077"/>
      <c r="AA182" s="1078">
        <v>0</v>
      </c>
      <c r="AB182" s="1078"/>
      <c r="AC182" s="1079">
        <v>0</v>
      </c>
      <c r="AD182" s="831"/>
      <c r="AE182" s="831"/>
      <c r="AF182" s="831"/>
      <c r="AG182" s="831"/>
      <c r="AH182" s="831"/>
      <c r="AI182" s="831"/>
      <c r="AJ182" s="831"/>
      <c r="AK182" s="831"/>
      <c r="AL182" s="831"/>
      <c r="AM182" s="831"/>
    </row>
    <row r="183" spans="1:39"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6"/>
      <c r="Y183" s="1078"/>
      <c r="Z183" s="1077"/>
      <c r="AA183" s="1078">
        <v>0</v>
      </c>
      <c r="AB183" s="1078"/>
      <c r="AC183" s="1079">
        <v>0</v>
      </c>
      <c r="AD183" s="831"/>
      <c r="AE183" s="831"/>
      <c r="AF183" s="831"/>
      <c r="AG183" s="831"/>
      <c r="AH183" s="831"/>
      <c r="AI183" s="831"/>
      <c r="AJ183" s="831"/>
      <c r="AK183" s="831"/>
      <c r="AL183" s="831"/>
      <c r="AM183" s="831"/>
    </row>
    <row r="184" spans="1:39"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c r="AL184" s="831"/>
      <c r="AM184" s="831"/>
    </row>
    <row r="185" spans="1:39"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6"/>
      <c r="Y185" s="1078"/>
      <c r="Z185" s="1077"/>
      <c r="AA185" s="1078">
        <v>0</v>
      </c>
      <c r="AB185" s="1078"/>
      <c r="AC185" s="1079">
        <v>0</v>
      </c>
      <c r="AD185" s="831"/>
      <c r="AE185" s="831"/>
      <c r="AF185" s="831"/>
      <c r="AG185" s="831"/>
      <c r="AH185" s="831"/>
      <c r="AI185" s="831"/>
      <c r="AJ185" s="831"/>
      <c r="AK185" s="831"/>
      <c r="AL185" s="831"/>
      <c r="AM185" s="831"/>
    </row>
    <row r="186" spans="1:39"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6"/>
      <c r="Y186" s="1078"/>
      <c r="Z186" s="1077"/>
      <c r="AA186" s="1078">
        <v>0</v>
      </c>
      <c r="AB186" s="1078"/>
      <c r="AC186" s="1079">
        <v>0</v>
      </c>
      <c r="AD186" s="831"/>
      <c r="AE186" s="831"/>
      <c r="AF186" s="831"/>
      <c r="AG186" s="831"/>
      <c r="AH186" s="831"/>
      <c r="AI186" s="831"/>
      <c r="AJ186" s="831"/>
      <c r="AK186" s="831"/>
      <c r="AL186" s="831"/>
      <c r="AM186" s="831"/>
    </row>
    <row r="187" spans="1:39"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6"/>
      <c r="Y187" s="1078"/>
      <c r="Z187" s="1077"/>
      <c r="AA187" s="1078">
        <v>0</v>
      </c>
      <c r="AB187" s="1078"/>
      <c r="AC187" s="1079">
        <v>0</v>
      </c>
      <c r="AD187" s="831"/>
      <c r="AE187" s="831"/>
      <c r="AF187" s="831"/>
      <c r="AG187" s="831"/>
      <c r="AH187" s="831"/>
      <c r="AI187" s="831"/>
      <c r="AJ187" s="831"/>
      <c r="AK187" s="831"/>
      <c r="AL187" s="831"/>
      <c r="AM187" s="831"/>
    </row>
    <row r="188" spans="1:39"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126"/>
      <c r="Y188" s="1078">
        <v>0</v>
      </c>
      <c r="Z188" s="1077"/>
      <c r="AA188" s="1078">
        <v>0</v>
      </c>
      <c r="AB188" s="1078"/>
      <c r="AC188" s="1079">
        <v>0</v>
      </c>
      <c r="AD188" s="831"/>
      <c r="AE188" s="831"/>
      <c r="AF188" s="831"/>
      <c r="AG188" s="831"/>
      <c r="AH188" s="831"/>
      <c r="AI188" s="831"/>
      <c r="AJ188" s="831"/>
      <c r="AK188" s="831"/>
      <c r="AL188" s="831"/>
      <c r="AM188" s="831"/>
    </row>
    <row r="189" spans="1:39"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6"/>
      <c r="Y189" s="1078"/>
      <c r="Z189" s="1077"/>
      <c r="AA189" s="1078">
        <v>0</v>
      </c>
      <c r="AB189" s="1078"/>
      <c r="AC189" s="1079">
        <v>0</v>
      </c>
      <c r="AD189" s="831"/>
      <c r="AE189" s="831"/>
      <c r="AF189" s="831"/>
      <c r="AG189" s="831"/>
      <c r="AH189" s="831"/>
      <c r="AI189" s="831"/>
      <c r="AJ189" s="831"/>
      <c r="AK189" s="831"/>
      <c r="AL189" s="831"/>
      <c r="AM189" s="831"/>
    </row>
    <row r="190" spans="1:39"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6"/>
      <c r="Y190" s="1078"/>
      <c r="Z190" s="1077"/>
      <c r="AA190" s="1078">
        <v>0</v>
      </c>
      <c r="AB190" s="1078"/>
      <c r="AC190" s="1079">
        <v>0</v>
      </c>
      <c r="AD190" s="831"/>
      <c r="AE190" s="831"/>
      <c r="AF190" s="831"/>
      <c r="AG190" s="831"/>
      <c r="AH190" s="831"/>
      <c r="AI190" s="831"/>
      <c r="AJ190" s="831"/>
      <c r="AK190" s="831"/>
      <c r="AL190" s="831"/>
      <c r="AM190" s="831"/>
    </row>
    <row r="191" spans="1:39"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6"/>
      <c r="Y191" s="1078"/>
      <c r="Z191" s="1077"/>
      <c r="AA191" s="1078">
        <v>0</v>
      </c>
      <c r="AB191" s="1078"/>
      <c r="AC191" s="1079">
        <v>0</v>
      </c>
      <c r="AD191" s="831"/>
      <c r="AE191" s="831"/>
      <c r="AF191" s="831"/>
      <c r="AG191" s="831"/>
      <c r="AH191" s="831"/>
      <c r="AI191" s="831"/>
      <c r="AJ191" s="831"/>
      <c r="AK191" s="831"/>
      <c r="AL191" s="831"/>
      <c r="AM191" s="831"/>
    </row>
    <row r="192" spans="1:39"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6"/>
      <c r="Y192" s="1078"/>
      <c r="Z192" s="1077"/>
      <c r="AA192" s="1078">
        <v>0</v>
      </c>
      <c r="AB192" s="1078"/>
      <c r="AC192" s="1079">
        <v>0</v>
      </c>
      <c r="AD192" s="831"/>
      <c r="AE192" s="831"/>
      <c r="AF192" s="831"/>
      <c r="AG192" s="831"/>
      <c r="AH192" s="831"/>
      <c r="AI192" s="831"/>
      <c r="AJ192" s="831"/>
      <c r="AK192" s="831"/>
      <c r="AL192" s="831"/>
      <c r="AM192" s="831"/>
    </row>
    <row r="193" spans="1:219"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6"/>
      <c r="Y193" s="1078"/>
      <c r="Z193" s="1077"/>
      <c r="AA193" s="1078">
        <v>0</v>
      </c>
      <c r="AB193" s="1078"/>
      <c r="AC193" s="1079">
        <v>0</v>
      </c>
      <c r="AD193" s="831"/>
      <c r="AE193" s="831"/>
      <c r="AF193" s="831"/>
      <c r="AG193" s="831"/>
      <c r="AH193" s="831"/>
      <c r="AI193" s="831"/>
      <c r="AJ193" s="831"/>
      <c r="AK193" s="831"/>
      <c r="AL193" s="831"/>
      <c r="AM193" s="831"/>
    </row>
    <row r="194" spans="1:219"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6"/>
      <c r="Y194" s="1078"/>
      <c r="Z194" s="1077"/>
      <c r="AA194" s="1078">
        <v>0</v>
      </c>
      <c r="AB194" s="1078"/>
      <c r="AC194" s="1079">
        <v>0</v>
      </c>
      <c r="AD194" s="831"/>
      <c r="AE194" s="831"/>
      <c r="AF194" s="831"/>
      <c r="AG194" s="831"/>
      <c r="AH194" s="831"/>
      <c r="AI194" s="831"/>
      <c r="AJ194" s="831"/>
      <c r="AK194" s="831"/>
      <c r="AL194" s="831"/>
      <c r="AM194" s="831"/>
    </row>
    <row r="195" spans="1:219"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6"/>
      <c r="Y195" s="1078"/>
      <c r="Z195" s="1077"/>
      <c r="AA195" s="1078">
        <v>0</v>
      </c>
      <c r="AB195" s="1078"/>
      <c r="AC195" s="1079">
        <v>0</v>
      </c>
      <c r="AD195" s="831"/>
      <c r="AE195" s="831"/>
      <c r="AF195" s="831"/>
      <c r="AG195" s="831"/>
      <c r="AH195" s="831"/>
      <c r="AI195" s="831"/>
      <c r="AJ195" s="831"/>
      <c r="AK195" s="831"/>
      <c r="AL195" s="831"/>
      <c r="AM195" s="831"/>
    </row>
    <row r="196" spans="1:219"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6"/>
      <c r="Y196" s="1078"/>
      <c r="Z196" s="1077"/>
      <c r="AA196" s="1078">
        <v>0</v>
      </c>
      <c r="AB196" s="1078"/>
      <c r="AC196" s="1079">
        <v>0</v>
      </c>
      <c r="AD196" s="831"/>
      <c r="AE196" s="831"/>
      <c r="AF196" s="831"/>
      <c r="AG196" s="831"/>
      <c r="AH196" s="831"/>
      <c r="AI196" s="831"/>
      <c r="AJ196" s="831"/>
      <c r="AK196" s="831"/>
      <c r="AL196" s="831"/>
      <c r="AM196" s="831"/>
    </row>
    <row r="197" spans="1:219"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6"/>
      <c r="Y197" s="1078"/>
      <c r="Z197" s="1077"/>
      <c r="AA197" s="1078">
        <v>0</v>
      </c>
      <c r="AB197" s="1078"/>
      <c r="AC197" s="1079">
        <v>0</v>
      </c>
      <c r="AD197" s="831"/>
      <c r="AE197" s="831"/>
      <c r="AF197" s="831"/>
      <c r="AG197" s="831"/>
      <c r="AH197" s="831"/>
      <c r="AI197" s="831"/>
      <c r="AJ197" s="831"/>
      <c r="AK197" s="831"/>
      <c r="AL197" s="831"/>
      <c r="AM197" s="831"/>
    </row>
    <row r="198" spans="1:219"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6"/>
      <c r="Y198" s="1078"/>
      <c r="Z198" s="1077"/>
      <c r="AA198" s="1078">
        <v>0</v>
      </c>
      <c r="AB198" s="1078"/>
      <c r="AC198" s="1079">
        <v>0</v>
      </c>
      <c r="AD198" s="831"/>
      <c r="AE198" s="831"/>
      <c r="AF198" s="831"/>
      <c r="AG198" s="831"/>
      <c r="AH198" s="831"/>
      <c r="AI198" s="831"/>
      <c r="AJ198" s="831"/>
      <c r="AK198" s="831"/>
      <c r="AL198" s="831"/>
      <c r="AM198" s="831"/>
    </row>
    <row r="199" spans="1:219"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6"/>
      <c r="Y199" s="1078"/>
      <c r="Z199" s="1077"/>
      <c r="AA199" s="1078">
        <v>0</v>
      </c>
      <c r="AB199" s="1078"/>
      <c r="AC199" s="1079">
        <v>0</v>
      </c>
      <c r="AD199" s="831"/>
      <c r="AE199" s="831"/>
      <c r="AF199" s="831"/>
      <c r="AG199" s="831"/>
      <c r="AH199" s="831"/>
      <c r="AI199" s="831"/>
      <c r="AJ199" s="831"/>
      <c r="AK199" s="831"/>
      <c r="AL199" s="831"/>
      <c r="AM199" s="831"/>
    </row>
    <row r="200" spans="1:219"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6"/>
      <c r="Y200" s="1078">
        <v>0</v>
      </c>
      <c r="Z200" s="1077"/>
      <c r="AA200" s="1078">
        <v>0</v>
      </c>
      <c r="AB200" s="1078"/>
      <c r="AC200" s="1079">
        <v>0</v>
      </c>
      <c r="AD200" s="831"/>
      <c r="AE200" s="831"/>
      <c r="AF200" s="831"/>
      <c r="AG200" s="831"/>
      <c r="AH200" s="831"/>
      <c r="AI200" s="831"/>
      <c r="AJ200" s="831"/>
      <c r="AK200" s="831"/>
      <c r="AL200" s="831"/>
      <c r="AM200" s="831"/>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row>
    <row r="201" spans="1:219"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6"/>
      <c r="Y201" s="1078"/>
      <c r="Z201" s="1077"/>
      <c r="AA201" s="1078">
        <v>0</v>
      </c>
      <c r="AB201" s="1078"/>
      <c r="AC201" s="1079">
        <v>0</v>
      </c>
      <c r="AD201" s="831"/>
      <c r="AE201" s="831"/>
      <c r="AF201" s="831"/>
      <c r="AG201" s="831"/>
      <c r="AH201" s="831"/>
      <c r="AI201" s="831"/>
      <c r="AJ201" s="831"/>
      <c r="AK201" s="831"/>
      <c r="AL201" s="831"/>
      <c r="AM201" s="831"/>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row>
    <row r="202" spans="1:21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126"/>
      <c r="Y202" s="1078"/>
      <c r="Z202" s="1078"/>
      <c r="AA202" s="1078">
        <v>0</v>
      </c>
      <c r="AB202" s="1078"/>
      <c r="AC202" s="1079">
        <v>0</v>
      </c>
      <c r="AD202" s="776"/>
      <c r="AE202" s="776"/>
      <c r="AF202" s="776"/>
      <c r="AG202" s="776"/>
      <c r="AH202" s="776"/>
      <c r="AI202" s="776"/>
      <c r="AJ202" s="776"/>
      <c r="AK202" s="776"/>
      <c r="AL202" s="776"/>
      <c r="AM202" s="776"/>
    </row>
    <row r="203" spans="1:21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6"/>
      <c r="Y203" s="1078"/>
      <c r="Z203" s="1077"/>
      <c r="AA203" s="1078">
        <v>0</v>
      </c>
      <c r="AB203" s="1078"/>
      <c r="AC203" s="1079">
        <v>0</v>
      </c>
      <c r="AD203" s="776"/>
      <c r="AE203" s="776"/>
      <c r="AF203" s="776"/>
      <c r="AG203" s="776"/>
      <c r="AH203" s="776"/>
      <c r="AI203" s="776"/>
      <c r="AJ203" s="776"/>
      <c r="AK203" s="776"/>
      <c r="AL203" s="776"/>
      <c r="AM203" s="776"/>
    </row>
    <row r="204" spans="1:21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6"/>
      <c r="Y204" s="1078"/>
      <c r="Z204" s="1077"/>
      <c r="AA204" s="1078">
        <v>0</v>
      </c>
      <c r="AB204" s="1078"/>
      <c r="AC204" s="1079">
        <v>0</v>
      </c>
      <c r="AD204" s="776"/>
      <c r="AE204" s="776"/>
      <c r="AF204" s="776"/>
      <c r="AG204" s="776"/>
      <c r="AH204" s="776"/>
      <c r="AI204" s="776"/>
      <c r="AJ204" s="776"/>
      <c r="AK204" s="776"/>
      <c r="AL204" s="776"/>
      <c r="AM204" s="776"/>
    </row>
    <row r="205" spans="1:21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6"/>
      <c r="Y205" s="1078"/>
      <c r="Z205" s="1077"/>
      <c r="AA205" s="1078">
        <v>0</v>
      </c>
      <c r="AB205" s="1078"/>
      <c r="AC205" s="1079">
        <v>0</v>
      </c>
      <c r="AD205" s="776"/>
      <c r="AE205" s="776"/>
      <c r="AF205" s="776"/>
      <c r="AG205" s="776"/>
      <c r="AH205" s="776"/>
      <c r="AI205" s="776"/>
      <c r="AJ205" s="776"/>
      <c r="AK205" s="776"/>
      <c r="AL205" s="776"/>
      <c r="AM205" s="776"/>
    </row>
    <row r="206" spans="1:21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6"/>
      <c r="Y206" s="1078"/>
      <c r="Z206" s="1077"/>
      <c r="AA206" s="1078">
        <v>0</v>
      </c>
      <c r="AB206" s="1078"/>
      <c r="AC206" s="1079">
        <v>0</v>
      </c>
      <c r="AD206" s="776"/>
      <c r="AE206" s="776"/>
      <c r="AF206" s="776"/>
      <c r="AG206" s="776"/>
      <c r="AH206" s="776"/>
      <c r="AI206" s="776"/>
      <c r="AJ206" s="776"/>
      <c r="AK206" s="776"/>
      <c r="AL206" s="776"/>
      <c r="AM206" s="776"/>
    </row>
    <row r="207" spans="1:21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6"/>
      <c r="Y207" s="1078"/>
      <c r="Z207" s="1077"/>
      <c r="AA207" s="1078">
        <v>0</v>
      </c>
      <c r="AB207" s="1078"/>
      <c r="AC207" s="1079">
        <v>0</v>
      </c>
      <c r="AD207" s="776"/>
      <c r="AE207" s="776"/>
      <c r="AF207" s="776"/>
      <c r="AG207" s="776"/>
      <c r="AH207" s="776"/>
      <c r="AI207" s="776"/>
      <c r="AJ207" s="776"/>
      <c r="AK207" s="776"/>
      <c r="AL207" s="776"/>
      <c r="AM207" s="776"/>
    </row>
    <row r="208" spans="1:21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6"/>
      <c r="Y208" s="1078"/>
      <c r="Z208" s="1077"/>
      <c r="AA208" s="1078">
        <v>0</v>
      </c>
      <c r="AB208" s="1078"/>
      <c r="AC208" s="1079">
        <v>0</v>
      </c>
      <c r="AD208" s="776"/>
      <c r="AE208" s="776"/>
      <c r="AF208" s="776"/>
      <c r="AG208" s="776"/>
      <c r="AH208" s="776"/>
      <c r="AI208" s="776"/>
      <c r="AJ208" s="776"/>
      <c r="AK208" s="776"/>
      <c r="AL208" s="776"/>
      <c r="AM208" s="776"/>
    </row>
    <row r="209" spans="1:21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6"/>
      <c r="Y209" s="1078"/>
      <c r="Z209" s="1077"/>
      <c r="AA209" s="1078">
        <v>0</v>
      </c>
      <c r="AB209" s="1078"/>
      <c r="AC209" s="1079">
        <v>0</v>
      </c>
      <c r="AD209" s="776"/>
      <c r="AE209" s="776"/>
      <c r="AF209" s="776"/>
      <c r="AG209" s="776"/>
      <c r="AH209" s="776"/>
      <c r="AI209" s="776"/>
      <c r="AJ209" s="776"/>
      <c r="AK209" s="776"/>
      <c r="AL209" s="776"/>
      <c r="AM209" s="776"/>
    </row>
    <row r="210" spans="1:21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126"/>
      <c r="Y210" s="1078"/>
      <c r="Z210" s="1077"/>
      <c r="AA210" s="1078">
        <v>0</v>
      </c>
      <c r="AB210" s="1078"/>
      <c r="AC210" s="1079">
        <v>0</v>
      </c>
      <c r="AD210" s="776"/>
      <c r="AE210" s="776"/>
      <c r="AF210" s="776"/>
      <c r="AG210" s="776"/>
      <c r="AH210" s="776"/>
      <c r="AI210" s="776"/>
      <c r="AJ210" s="776"/>
      <c r="AK210" s="776"/>
      <c r="AL210" s="776"/>
      <c r="AM210" s="776"/>
    </row>
    <row r="211" spans="1:21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126"/>
      <c r="Y211" s="1078"/>
      <c r="Z211" s="1077"/>
      <c r="AA211" s="1078">
        <v>0</v>
      </c>
      <c r="AB211" s="1078"/>
      <c r="AC211" s="1079">
        <v>0</v>
      </c>
      <c r="AD211" s="776"/>
      <c r="AE211" s="776"/>
      <c r="AF211" s="776"/>
      <c r="AG211" s="776"/>
      <c r="AH211" s="776"/>
      <c r="AI211" s="776"/>
      <c r="AJ211" s="776"/>
      <c r="AK211" s="776"/>
      <c r="AL211" s="776"/>
      <c r="AM211" s="776"/>
    </row>
    <row r="212" spans="1:21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6"/>
      <c r="Y212" s="1078">
        <v>0</v>
      </c>
      <c r="Z212" s="1077"/>
      <c r="AA212" s="1078">
        <v>0</v>
      </c>
      <c r="AB212" s="1078"/>
      <c r="AC212" s="1079">
        <v>0</v>
      </c>
      <c r="AD212" s="776"/>
      <c r="AE212" s="776"/>
      <c r="AF212" s="776"/>
      <c r="AG212" s="776"/>
      <c r="AH212" s="776"/>
      <c r="AI212" s="776"/>
      <c r="AJ212" s="776"/>
      <c r="AK212" s="776"/>
      <c r="AL212" s="776"/>
      <c r="AM212" s="776"/>
    </row>
    <row r="213" spans="1:21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126"/>
      <c r="Y213" s="1078">
        <v>0</v>
      </c>
      <c r="Z213" s="1077"/>
      <c r="AA213" s="1078">
        <v>0</v>
      </c>
      <c r="AB213" s="1078"/>
      <c r="AC213" s="1079">
        <v>0</v>
      </c>
      <c r="AD213" s="776"/>
      <c r="AE213" s="776"/>
      <c r="AF213" s="776"/>
      <c r="AG213" s="776"/>
      <c r="AH213" s="776"/>
      <c r="AI213" s="776"/>
      <c r="AJ213" s="776"/>
      <c r="AK213" s="776"/>
      <c r="AL213" s="776"/>
      <c r="AM213" s="776"/>
    </row>
    <row r="214" spans="1:21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6"/>
      <c r="Y214" s="1078">
        <v>0</v>
      </c>
      <c r="Z214" s="1077"/>
      <c r="AA214" s="1078">
        <v>0</v>
      </c>
      <c r="AB214" s="1078"/>
      <c r="AC214" s="1079">
        <v>0</v>
      </c>
      <c r="AD214" s="776"/>
      <c r="AE214" s="776"/>
      <c r="AF214" s="776"/>
      <c r="AG214" s="776"/>
      <c r="AH214" s="776"/>
      <c r="AI214" s="776"/>
      <c r="AJ214" s="776"/>
      <c r="AK214" s="776"/>
      <c r="AL214" s="776"/>
      <c r="AM214" s="776"/>
    </row>
    <row r="215" spans="1:21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6"/>
      <c r="Y215" s="1078">
        <v>0</v>
      </c>
      <c r="Z215" s="1077"/>
      <c r="AA215" s="1078">
        <v>0</v>
      </c>
      <c r="AB215" s="1078"/>
      <c r="AC215" s="1079">
        <v>0</v>
      </c>
      <c r="AD215" s="776"/>
      <c r="AE215" s="776"/>
      <c r="AF215" s="776"/>
      <c r="AG215" s="776"/>
      <c r="AH215" s="776"/>
      <c r="AI215" s="776"/>
      <c r="AJ215" s="776"/>
      <c r="AK215" s="776"/>
      <c r="AL215" s="776"/>
      <c r="AM215" s="776"/>
    </row>
    <row r="216" spans="1:21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126"/>
      <c r="Y216" s="1078">
        <v>0</v>
      </c>
      <c r="Z216" s="1077"/>
      <c r="AA216" s="1078">
        <v>0</v>
      </c>
      <c r="AB216" s="1078"/>
      <c r="AC216" s="1079">
        <v>0</v>
      </c>
      <c r="AD216" s="776"/>
      <c r="AE216" s="776"/>
      <c r="AF216" s="776"/>
      <c r="AG216" s="776"/>
      <c r="AH216" s="776"/>
      <c r="AI216" s="776"/>
      <c r="AJ216" s="776"/>
      <c r="AK216" s="776"/>
      <c r="AL216" s="776"/>
      <c r="AM216" s="776"/>
    </row>
    <row r="217" spans="1:21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126"/>
      <c r="Y217" s="1078">
        <v>0</v>
      </c>
      <c r="Z217" s="1077"/>
      <c r="AA217" s="1078">
        <v>0</v>
      </c>
      <c r="AB217" s="1078"/>
      <c r="AC217" s="1079">
        <v>0</v>
      </c>
      <c r="AD217" s="776"/>
      <c r="AE217" s="776"/>
      <c r="AF217" s="776"/>
      <c r="AG217" s="776"/>
      <c r="AH217" s="776"/>
      <c r="AI217" s="776"/>
      <c r="AJ217" s="776"/>
      <c r="AK217" s="776"/>
      <c r="AL217" s="776"/>
      <c r="AM217" s="776"/>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row>
    <row r="218" spans="1:21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6"/>
      <c r="Y218" s="1078">
        <v>0</v>
      </c>
      <c r="Z218" s="1077"/>
      <c r="AA218" s="1078">
        <v>0</v>
      </c>
      <c r="AB218" s="1078"/>
      <c r="AC218" s="1079">
        <v>0</v>
      </c>
      <c r="AD218" s="776"/>
      <c r="AE218" s="776"/>
      <c r="AF218" s="776"/>
      <c r="AG218" s="776"/>
      <c r="AH218" s="776"/>
      <c r="AI218" s="776"/>
      <c r="AJ218" s="776"/>
      <c r="AK218" s="776"/>
      <c r="AL218" s="776"/>
      <c r="AM218" s="776"/>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row>
    <row r="219" spans="1:21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126"/>
      <c r="Y219" s="1078">
        <v>0</v>
      </c>
      <c r="Z219" s="1077"/>
      <c r="AA219" s="1078">
        <v>0</v>
      </c>
      <c r="AB219" s="1078"/>
      <c r="AC219" s="1079">
        <v>0</v>
      </c>
      <c r="AD219" s="776"/>
      <c r="AE219" s="776"/>
      <c r="AF219" s="776"/>
      <c r="AG219" s="776"/>
      <c r="AH219" s="776"/>
      <c r="AI219" s="776"/>
      <c r="AJ219" s="776"/>
      <c r="AK219" s="776"/>
      <c r="AL219" s="831"/>
      <c r="AM219" s="831"/>
    </row>
    <row r="220" spans="1:219"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897"/>
      <c r="X220" s="1241"/>
      <c r="Y220" s="89">
        <v>0</v>
      </c>
      <c r="Z220" s="1081"/>
      <c r="AA220" s="89">
        <v>0</v>
      </c>
      <c r="AB220" s="89"/>
      <c r="AC220" s="1082">
        <v>0</v>
      </c>
      <c r="AD220" s="831"/>
      <c r="AE220" s="831"/>
      <c r="AF220" s="831"/>
      <c r="AG220" s="831"/>
      <c r="AH220" s="831"/>
      <c r="AI220" s="831"/>
      <c r="AJ220" s="831"/>
      <c r="AK220" s="831"/>
      <c r="AL220" s="831"/>
      <c r="AM220" s="831"/>
    </row>
    <row r="221" spans="1:219"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897"/>
      <c r="X221" s="1241"/>
      <c r="Y221" s="89">
        <v>0</v>
      </c>
      <c r="Z221" s="1081"/>
      <c r="AA221" s="89">
        <v>0</v>
      </c>
      <c r="AB221" s="89"/>
      <c r="AC221" s="1082">
        <v>0</v>
      </c>
      <c r="AD221" s="831"/>
      <c r="AE221" s="831"/>
      <c r="AF221" s="831"/>
      <c r="AG221" s="831"/>
      <c r="AH221" s="831"/>
      <c r="AI221" s="831"/>
      <c r="AJ221" s="831"/>
      <c r="AK221" s="831"/>
      <c r="AL221" s="831"/>
      <c r="AM221" s="831"/>
    </row>
    <row r="222" spans="1:219"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897"/>
      <c r="X222" s="1241"/>
      <c r="Y222" s="89">
        <v>0</v>
      </c>
      <c r="Z222" s="1081"/>
      <c r="AA222" s="89">
        <v>0</v>
      </c>
      <c r="AB222" s="89"/>
      <c r="AC222" s="1082">
        <v>0</v>
      </c>
      <c r="AD222" s="831"/>
      <c r="AE222" s="831"/>
      <c r="AF222" s="831"/>
      <c r="AG222" s="831"/>
      <c r="AH222" s="831"/>
      <c r="AI222" s="831"/>
      <c r="AJ222" s="831"/>
      <c r="AK222" s="831"/>
      <c r="AL222" s="831"/>
      <c r="AM222" s="831"/>
    </row>
    <row r="223" spans="1:219"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897"/>
      <c r="X223" s="1241"/>
      <c r="Y223" s="89">
        <v>0</v>
      </c>
      <c r="Z223" s="1081"/>
      <c r="AA223" s="89">
        <v>0</v>
      </c>
      <c r="AB223" s="89"/>
      <c r="AC223" s="1082">
        <v>0</v>
      </c>
      <c r="AD223" s="831"/>
      <c r="AE223" s="831"/>
      <c r="AF223" s="831"/>
      <c r="AG223" s="831"/>
      <c r="AH223" s="831"/>
      <c r="AI223" s="831"/>
      <c r="AJ223" s="831"/>
      <c r="AK223" s="831"/>
      <c r="AL223" s="831"/>
      <c r="AM223" s="831"/>
    </row>
    <row r="224" spans="1:219"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897"/>
      <c r="X224" s="1241"/>
      <c r="Y224" s="89">
        <v>0</v>
      </c>
      <c r="Z224" s="1081"/>
      <c r="AA224" s="89">
        <v>0</v>
      </c>
      <c r="AB224" s="89"/>
      <c r="AC224" s="1082">
        <v>0</v>
      </c>
      <c r="AD224" s="831"/>
      <c r="AE224" s="831"/>
      <c r="AF224" s="831"/>
      <c r="AG224" s="831"/>
      <c r="AH224" s="831"/>
      <c r="AI224" s="831"/>
      <c r="AJ224" s="831"/>
      <c r="AK224" s="831"/>
      <c r="AL224" s="831"/>
      <c r="AM224" s="831"/>
    </row>
    <row r="225" spans="1:39"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897"/>
      <c r="X225" s="1241"/>
      <c r="Y225" s="89">
        <v>0</v>
      </c>
      <c r="Z225" s="1081"/>
      <c r="AA225" s="89">
        <v>0</v>
      </c>
      <c r="AB225" s="89"/>
      <c r="AC225" s="1082">
        <v>0</v>
      </c>
      <c r="AD225" s="831"/>
      <c r="AE225" s="831"/>
      <c r="AF225" s="831"/>
      <c r="AG225" s="831"/>
      <c r="AH225" s="831"/>
      <c r="AI225" s="831"/>
      <c r="AJ225" s="831"/>
      <c r="AK225" s="831"/>
      <c r="AL225" s="831"/>
      <c r="AM225" s="831"/>
    </row>
    <row r="226" spans="1:39"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897"/>
      <c r="X226" s="1241"/>
      <c r="Y226" s="89">
        <v>0</v>
      </c>
      <c r="Z226" s="1081"/>
      <c r="AA226" s="89">
        <v>0</v>
      </c>
      <c r="AB226" s="89"/>
      <c r="AC226" s="1082">
        <v>0</v>
      </c>
      <c r="AD226" s="831"/>
      <c r="AE226" s="831"/>
      <c r="AF226" s="831"/>
      <c r="AG226" s="831"/>
      <c r="AH226" s="831"/>
      <c r="AI226" s="831"/>
      <c r="AJ226" s="831"/>
      <c r="AK226" s="831"/>
      <c r="AL226" s="831"/>
      <c r="AM226" s="831"/>
    </row>
    <row r="227" spans="1:39"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897"/>
      <c r="X227" s="1241"/>
      <c r="Y227" s="89">
        <v>0</v>
      </c>
      <c r="Z227" s="1081"/>
      <c r="AA227" s="89">
        <v>0</v>
      </c>
      <c r="AB227" s="89"/>
      <c r="AC227" s="1082">
        <v>0</v>
      </c>
      <c r="AD227" s="831"/>
      <c r="AE227" s="831"/>
      <c r="AF227" s="831"/>
      <c r="AG227" s="831"/>
      <c r="AH227" s="831"/>
      <c r="AI227" s="831"/>
      <c r="AJ227" s="831"/>
      <c r="AK227" s="831"/>
      <c r="AL227" s="831"/>
      <c r="AM227" s="831"/>
    </row>
    <row r="228" spans="1:39"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897"/>
      <c r="X228" s="1241"/>
      <c r="Y228" s="89">
        <v>0</v>
      </c>
      <c r="Z228" s="1081"/>
      <c r="AA228" s="89">
        <v>0</v>
      </c>
      <c r="AB228" s="89"/>
      <c r="AC228" s="1082">
        <v>0</v>
      </c>
      <c r="AD228" s="831"/>
      <c r="AE228" s="831"/>
      <c r="AF228" s="831"/>
      <c r="AG228" s="831"/>
      <c r="AH228" s="831"/>
      <c r="AI228" s="831"/>
      <c r="AJ228" s="831"/>
      <c r="AK228" s="831"/>
      <c r="AL228" s="831"/>
      <c r="AM228" s="831"/>
    </row>
    <row r="229" spans="1:39" s="144" customFormat="1" ht="15.75" customHeight="1">
      <c r="A229" s="994"/>
      <c r="B229" s="994"/>
      <c r="C229" s="236"/>
      <c r="D229" s="236"/>
      <c r="E229" s="236"/>
      <c r="F229" s="371"/>
      <c r="G229" s="865">
        <v>4</v>
      </c>
      <c r="H229" s="859">
        <v>2007</v>
      </c>
      <c r="I229" s="866">
        <v>2007</v>
      </c>
      <c r="J229" s="866">
        <v>2008</v>
      </c>
      <c r="K229" s="621">
        <v>0</v>
      </c>
      <c r="L229" s="1081">
        <v>0</v>
      </c>
      <c r="M229" s="89">
        <v>192823</v>
      </c>
      <c r="N229" s="89">
        <v>0</v>
      </c>
      <c r="O229" s="1082">
        <v>192823</v>
      </c>
      <c r="P229" s="598">
        <v>192823</v>
      </c>
      <c r="Q229" s="776">
        <v>230240.74597361134</v>
      </c>
      <c r="R229" s="776">
        <v>820</v>
      </c>
      <c r="S229" s="776">
        <v>979.12288315377998</v>
      </c>
      <c r="T229" s="533">
        <v>820.00000000000011</v>
      </c>
      <c r="U229" s="1083"/>
      <c r="V229" s="831"/>
      <c r="W229" s="533">
        <v>820</v>
      </c>
      <c r="X229" s="1241">
        <v>235.15</v>
      </c>
      <c r="Y229" s="89">
        <v>192823</v>
      </c>
      <c r="Z229" s="1081"/>
      <c r="AA229" s="89">
        <v>192823</v>
      </c>
      <c r="AB229" s="89"/>
      <c r="AC229" s="1082">
        <v>192823</v>
      </c>
      <c r="AD229" s="831"/>
      <c r="AE229" s="831"/>
      <c r="AF229" s="831"/>
      <c r="AG229" s="831"/>
      <c r="AH229" s="831"/>
      <c r="AI229" s="831"/>
      <c r="AJ229" s="831"/>
      <c r="AK229" s="831"/>
      <c r="AL229" s="831"/>
      <c r="AM229" s="831"/>
    </row>
    <row r="230" spans="1:39" s="144" customFormat="1" ht="15.75" customHeight="1">
      <c r="A230" s="994"/>
      <c r="B230" s="994"/>
      <c r="C230" s="236"/>
      <c r="D230" s="236"/>
      <c r="E230" s="236"/>
      <c r="F230" s="371"/>
      <c r="G230" s="865">
        <v>5</v>
      </c>
      <c r="H230" s="859">
        <v>2007</v>
      </c>
      <c r="I230" s="866">
        <v>2007</v>
      </c>
      <c r="J230" s="866">
        <v>2008</v>
      </c>
      <c r="K230" s="621">
        <v>0</v>
      </c>
      <c r="L230" s="1081">
        <v>0</v>
      </c>
      <c r="M230" s="89">
        <v>96083.5</v>
      </c>
      <c r="N230" s="89">
        <v>0</v>
      </c>
      <c r="O230" s="1082">
        <v>96083.5</v>
      </c>
      <c r="P230" s="598">
        <v>96083.5</v>
      </c>
      <c r="Q230" s="776">
        <v>114728.72383354417</v>
      </c>
      <c r="R230" s="776">
        <v>410</v>
      </c>
      <c r="S230" s="776">
        <v>489.56144157688999</v>
      </c>
      <c r="T230" s="533">
        <v>410.00000000000006</v>
      </c>
      <c r="U230" s="1083"/>
      <c r="V230" s="831"/>
      <c r="W230" s="533">
        <v>410</v>
      </c>
      <c r="X230" s="1241">
        <v>234.35</v>
      </c>
      <c r="Y230" s="89">
        <v>96083.5</v>
      </c>
      <c r="Z230" s="1081"/>
      <c r="AA230" s="89">
        <v>96083.5</v>
      </c>
      <c r="AB230" s="89"/>
      <c r="AC230" s="1082">
        <v>96083.5</v>
      </c>
      <c r="AD230" s="831"/>
      <c r="AE230" s="831"/>
      <c r="AF230" s="831"/>
      <c r="AG230" s="831"/>
      <c r="AH230" s="831"/>
      <c r="AI230" s="831"/>
      <c r="AJ230" s="831"/>
      <c r="AK230" s="831"/>
      <c r="AL230" s="831"/>
      <c r="AM230" s="831"/>
    </row>
    <row r="231" spans="1:39"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533"/>
      <c r="X231" s="1241"/>
      <c r="Y231" s="89">
        <v>0</v>
      </c>
      <c r="Z231" s="1081"/>
      <c r="AA231" s="89">
        <v>0</v>
      </c>
      <c r="AB231" s="89"/>
      <c r="AC231" s="1082">
        <v>0</v>
      </c>
      <c r="AD231" s="831"/>
      <c r="AE231" s="831"/>
      <c r="AF231" s="831"/>
      <c r="AG231" s="831"/>
      <c r="AH231" s="831"/>
      <c r="AI231" s="831"/>
      <c r="AJ231" s="831"/>
      <c r="AK231" s="831"/>
      <c r="AL231" s="831"/>
      <c r="AM231" s="831"/>
    </row>
    <row r="232" spans="1:39" s="144" customFormat="1" ht="15.75" customHeight="1">
      <c r="A232" s="994"/>
      <c r="B232" s="994"/>
      <c r="C232" s="236"/>
      <c r="D232" s="236"/>
      <c r="E232" s="236"/>
      <c r="F232" s="371"/>
      <c r="G232" s="865">
        <v>7</v>
      </c>
      <c r="H232" s="859">
        <v>2007</v>
      </c>
      <c r="I232" s="866">
        <v>2008</v>
      </c>
      <c r="J232" s="866">
        <v>2008</v>
      </c>
      <c r="K232" s="621">
        <v>0</v>
      </c>
      <c r="L232" s="1081">
        <v>0</v>
      </c>
      <c r="M232" s="89">
        <v>190412.2</v>
      </c>
      <c r="N232" s="89">
        <v>0</v>
      </c>
      <c r="O232" s="1082">
        <v>190412.2</v>
      </c>
      <c r="P232" s="598">
        <v>190412.2</v>
      </c>
      <c r="Q232" s="776">
        <v>227362.12469713925</v>
      </c>
      <c r="R232" s="776">
        <v>820</v>
      </c>
      <c r="S232" s="776">
        <v>979.12288315377998</v>
      </c>
      <c r="T232" s="533">
        <v>820.00000000000011</v>
      </c>
      <c r="U232" s="1083"/>
      <c r="V232" s="831"/>
      <c r="W232" s="533">
        <v>820</v>
      </c>
      <c r="X232" s="1241">
        <v>232.21</v>
      </c>
      <c r="Y232" s="89">
        <v>190412.2</v>
      </c>
      <c r="Z232" s="1081"/>
      <c r="AA232" s="89">
        <v>190412.2</v>
      </c>
      <c r="AB232" s="89"/>
      <c r="AC232" s="1082">
        <v>190412.2</v>
      </c>
      <c r="AD232" s="831"/>
      <c r="AE232" s="831"/>
      <c r="AF232" s="831"/>
      <c r="AG232" s="831"/>
      <c r="AH232" s="831"/>
      <c r="AI232" s="831"/>
      <c r="AJ232" s="831"/>
      <c r="AK232" s="831"/>
      <c r="AL232" s="831"/>
      <c r="AM232" s="831"/>
    </row>
    <row r="233" spans="1:39" s="144" customFormat="1" ht="15.75" customHeight="1">
      <c r="A233" s="994"/>
      <c r="B233" s="994"/>
      <c r="C233" s="236"/>
      <c r="D233" s="236"/>
      <c r="E233" s="236"/>
      <c r="F233" s="371"/>
      <c r="G233" s="865">
        <v>8</v>
      </c>
      <c r="H233" s="859">
        <v>2007</v>
      </c>
      <c r="I233" s="866">
        <v>2008</v>
      </c>
      <c r="J233" s="866">
        <v>2008</v>
      </c>
      <c r="K233" s="621">
        <v>0</v>
      </c>
      <c r="L233" s="1081">
        <v>0</v>
      </c>
      <c r="M233" s="89">
        <v>94763.3</v>
      </c>
      <c r="N233" s="89">
        <v>0</v>
      </c>
      <c r="O233" s="1082">
        <v>94763.3</v>
      </c>
      <c r="P233" s="598">
        <v>94763.3</v>
      </c>
      <c r="Q233" s="776">
        <v>113152.33599166658</v>
      </c>
      <c r="R233" s="776">
        <v>410</v>
      </c>
      <c r="S233" s="776">
        <v>489.56144157688999</v>
      </c>
      <c r="T233" s="533">
        <v>410.00000000000006</v>
      </c>
      <c r="U233" s="1083"/>
      <c r="V233" s="831"/>
      <c r="W233" s="533">
        <v>410</v>
      </c>
      <c r="X233" s="1241">
        <v>231.13</v>
      </c>
      <c r="Y233" s="89">
        <v>94763.3</v>
      </c>
      <c r="Z233" s="1081"/>
      <c r="AA233" s="89">
        <v>94763.3</v>
      </c>
      <c r="AB233" s="89"/>
      <c r="AC233" s="1082">
        <v>94763.3</v>
      </c>
      <c r="AD233" s="831"/>
      <c r="AE233" s="831"/>
      <c r="AF233" s="831"/>
      <c r="AG233" s="831"/>
      <c r="AH233" s="831"/>
      <c r="AI233" s="831"/>
      <c r="AJ233" s="831"/>
      <c r="AK233" s="831"/>
      <c r="AL233" s="831"/>
      <c r="AM233" s="831"/>
    </row>
    <row r="234" spans="1:39" s="144" customFormat="1" ht="15.75" customHeight="1">
      <c r="A234" s="994"/>
      <c r="B234" s="994"/>
      <c r="C234" s="236"/>
      <c r="D234" s="236"/>
      <c r="E234" s="236"/>
      <c r="F234" s="371"/>
      <c r="G234" s="865">
        <v>9</v>
      </c>
      <c r="H234" s="859">
        <v>2007</v>
      </c>
      <c r="I234" s="866">
        <v>2008</v>
      </c>
      <c r="J234" s="866">
        <v>2008</v>
      </c>
      <c r="K234" s="621">
        <v>0</v>
      </c>
      <c r="L234" s="1081">
        <v>0</v>
      </c>
      <c r="M234" s="89">
        <v>94353.3</v>
      </c>
      <c r="N234" s="89">
        <v>0</v>
      </c>
      <c r="O234" s="1082">
        <v>94353.3</v>
      </c>
      <c r="P234" s="598">
        <v>94353.3</v>
      </c>
      <c r="Q234" s="776">
        <v>112662.77455008969</v>
      </c>
      <c r="R234" s="776">
        <v>410</v>
      </c>
      <c r="S234" s="776">
        <v>489.56144157688999</v>
      </c>
      <c r="T234" s="533">
        <v>410.00000000000006</v>
      </c>
      <c r="U234" s="1083"/>
      <c r="V234" s="831"/>
      <c r="W234" s="533">
        <v>410</v>
      </c>
      <c r="X234" s="1241">
        <v>230.13</v>
      </c>
      <c r="Y234" s="89">
        <v>94353.3</v>
      </c>
      <c r="Z234" s="1081"/>
      <c r="AA234" s="89">
        <v>94353.3</v>
      </c>
      <c r="AB234" s="89"/>
      <c r="AC234" s="1082">
        <v>94353.3</v>
      </c>
      <c r="AD234" s="831"/>
      <c r="AE234" s="831"/>
      <c r="AF234" s="831"/>
      <c r="AG234" s="831"/>
      <c r="AH234" s="831"/>
      <c r="AI234" s="831"/>
      <c r="AJ234" s="831"/>
      <c r="AK234" s="831"/>
      <c r="AL234" s="831"/>
      <c r="AM234" s="831"/>
    </row>
    <row r="235" spans="1:39" s="144" customFormat="1" ht="15.75" customHeight="1">
      <c r="A235" s="994"/>
      <c r="B235" s="994"/>
      <c r="C235" s="236"/>
      <c r="D235" s="236"/>
      <c r="E235" s="236"/>
      <c r="F235" s="371"/>
      <c r="G235" s="865">
        <v>10</v>
      </c>
      <c r="H235" s="859">
        <v>2007</v>
      </c>
      <c r="I235" s="866">
        <v>2008</v>
      </c>
      <c r="J235" s="866">
        <v>2008</v>
      </c>
      <c r="K235" s="621">
        <v>0</v>
      </c>
      <c r="L235" s="1081">
        <v>0</v>
      </c>
      <c r="M235" s="89">
        <v>93877.7</v>
      </c>
      <c r="N235" s="89">
        <v>0</v>
      </c>
      <c r="O235" s="1082">
        <v>93877.7</v>
      </c>
      <c r="P235" s="598">
        <v>93877.7</v>
      </c>
      <c r="Q235" s="776">
        <v>112094.88327786048</v>
      </c>
      <c r="R235" s="776">
        <v>410</v>
      </c>
      <c r="S235" s="776">
        <v>489.56144157688999</v>
      </c>
      <c r="T235" s="533">
        <v>410.00000000000006</v>
      </c>
      <c r="U235" s="1083"/>
      <c r="V235" s="831"/>
      <c r="W235" s="533">
        <v>410</v>
      </c>
      <c r="X235" s="1241">
        <v>228.97</v>
      </c>
      <c r="Y235" s="89">
        <v>93877.7</v>
      </c>
      <c r="Z235" s="1081"/>
      <c r="AA235" s="89">
        <v>93877.7</v>
      </c>
      <c r="AB235" s="89"/>
      <c r="AC235" s="1082">
        <v>93877.7</v>
      </c>
      <c r="AD235" s="831"/>
      <c r="AE235" s="831"/>
      <c r="AF235" s="831"/>
      <c r="AG235" s="831"/>
      <c r="AH235" s="831"/>
      <c r="AI235" s="831"/>
      <c r="AJ235" s="831"/>
      <c r="AK235" s="831"/>
      <c r="AL235" s="831"/>
      <c r="AM235" s="831"/>
    </row>
    <row r="236" spans="1:39" s="144" customFormat="1" ht="15.75" customHeight="1">
      <c r="A236" s="994"/>
      <c r="B236" s="994"/>
      <c r="C236" s="236"/>
      <c r="D236" s="236"/>
      <c r="E236" s="236"/>
      <c r="F236" s="371"/>
      <c r="G236" s="865">
        <v>11</v>
      </c>
      <c r="H236" s="859">
        <v>2007</v>
      </c>
      <c r="I236" s="866">
        <v>2008</v>
      </c>
      <c r="J236" s="866">
        <v>2008</v>
      </c>
      <c r="K236" s="621">
        <v>0</v>
      </c>
      <c r="L236" s="1081">
        <v>0</v>
      </c>
      <c r="M236" s="89">
        <v>93594.8</v>
      </c>
      <c r="N236" s="89">
        <v>0</v>
      </c>
      <c r="O236" s="1082">
        <v>93594.8</v>
      </c>
      <c r="P236" s="598">
        <v>93594.8</v>
      </c>
      <c r="Q236" s="776">
        <v>111757.08588317245</v>
      </c>
      <c r="R236" s="776">
        <v>410</v>
      </c>
      <c r="S236" s="776">
        <v>489.56144157688999</v>
      </c>
      <c r="T236" s="533">
        <v>410.00000000000006</v>
      </c>
      <c r="U236" s="1083"/>
      <c r="V236" s="831"/>
      <c r="W236" s="533">
        <v>410</v>
      </c>
      <c r="X236" s="1241">
        <v>228.28</v>
      </c>
      <c r="Y236" s="89">
        <v>93594.8</v>
      </c>
      <c r="Z236" s="1081"/>
      <c r="AA236" s="89">
        <v>93594.8</v>
      </c>
      <c r="AB236" s="89"/>
      <c r="AC236" s="1082">
        <v>93594.8</v>
      </c>
      <c r="AD236" s="831"/>
      <c r="AE236" s="831"/>
      <c r="AF236" s="831"/>
      <c r="AG236" s="831"/>
      <c r="AH236" s="831"/>
      <c r="AI236" s="831"/>
      <c r="AJ236" s="831"/>
      <c r="AK236" s="831"/>
      <c r="AL236" s="831"/>
      <c r="AM236" s="831"/>
    </row>
    <row r="237" spans="1:39" s="144" customFormat="1" ht="15.75" customHeight="1">
      <c r="A237" s="994"/>
      <c r="B237" s="994"/>
      <c r="C237" s="236"/>
      <c r="D237" s="236"/>
      <c r="E237" s="236"/>
      <c r="F237" s="371"/>
      <c r="G237" s="865">
        <v>12</v>
      </c>
      <c r="H237" s="859">
        <v>2007</v>
      </c>
      <c r="I237" s="866">
        <v>2008</v>
      </c>
      <c r="J237" s="866">
        <v>2008</v>
      </c>
      <c r="K237" s="621">
        <v>0</v>
      </c>
      <c r="L237" s="1081">
        <v>0</v>
      </c>
      <c r="M237" s="89">
        <v>93123.3</v>
      </c>
      <c r="N237" s="89">
        <v>0</v>
      </c>
      <c r="O237" s="1082">
        <v>93123.3</v>
      </c>
      <c r="P237" s="598">
        <v>93123.3</v>
      </c>
      <c r="Q237" s="776">
        <v>111194.09022535902</v>
      </c>
      <c r="R237" s="776">
        <v>410</v>
      </c>
      <c r="S237" s="776">
        <v>489.56144157688999</v>
      </c>
      <c r="T237" s="533">
        <v>410.00000000000006</v>
      </c>
      <c r="U237" s="1083"/>
      <c r="V237" s="831"/>
      <c r="W237" s="533">
        <v>410</v>
      </c>
      <c r="X237" s="1241">
        <v>227.13</v>
      </c>
      <c r="Y237" s="89">
        <v>93123.3</v>
      </c>
      <c r="Z237" s="1081"/>
      <c r="AA237" s="89">
        <v>93123.3</v>
      </c>
      <c r="AB237" s="89"/>
      <c r="AC237" s="1082">
        <v>93123.3</v>
      </c>
      <c r="AD237" s="831"/>
      <c r="AE237" s="831"/>
      <c r="AF237" s="831"/>
      <c r="AG237" s="831"/>
      <c r="AH237" s="831"/>
      <c r="AI237" s="831"/>
      <c r="AJ237" s="831"/>
      <c r="AK237" s="831"/>
      <c r="AL237" s="831"/>
      <c r="AM237" s="831"/>
    </row>
    <row r="238" spans="1:39" s="144" customFormat="1" ht="15.75" customHeight="1">
      <c r="A238" s="994"/>
      <c r="B238" s="994"/>
      <c r="C238" s="236"/>
      <c r="D238" s="236"/>
      <c r="E238" s="236"/>
      <c r="F238" s="371"/>
      <c r="G238" s="865">
        <v>1</v>
      </c>
      <c r="H238" s="859">
        <v>2008</v>
      </c>
      <c r="I238" s="866">
        <v>2008</v>
      </c>
      <c r="J238" s="866">
        <v>2008</v>
      </c>
      <c r="K238" s="621">
        <v>0</v>
      </c>
      <c r="L238" s="1081">
        <v>0</v>
      </c>
      <c r="M238" s="89">
        <v>90412</v>
      </c>
      <c r="N238" s="89">
        <v>0</v>
      </c>
      <c r="O238" s="1082">
        <v>90412</v>
      </c>
      <c r="P238" s="598">
        <v>90412</v>
      </c>
      <c r="Q238" s="776">
        <v>107956.65623377994</v>
      </c>
      <c r="R238" s="776">
        <v>400</v>
      </c>
      <c r="S238" s="776">
        <v>477.62091861159996</v>
      </c>
      <c r="T238" s="533">
        <v>400</v>
      </c>
      <c r="U238" s="1083"/>
      <c r="V238" s="831"/>
      <c r="W238" s="533">
        <v>400</v>
      </c>
      <c r="X238" s="1241">
        <v>226.03</v>
      </c>
      <c r="Y238" s="89">
        <v>90412</v>
      </c>
      <c r="Z238" s="1081"/>
      <c r="AA238" s="89">
        <v>90412</v>
      </c>
      <c r="AB238" s="89"/>
      <c r="AC238" s="1082">
        <v>90412</v>
      </c>
      <c r="AD238" s="831"/>
      <c r="AE238" s="831"/>
      <c r="AF238" s="831"/>
      <c r="AG238" s="831"/>
      <c r="AH238" s="831"/>
      <c r="AI238" s="831"/>
      <c r="AJ238" s="831"/>
      <c r="AK238" s="831"/>
      <c r="AL238" s="831"/>
      <c r="AM238" s="831"/>
    </row>
    <row r="239" spans="1:39" s="144" customFormat="1" ht="15.75" customHeight="1">
      <c r="A239" s="994"/>
      <c r="B239" s="994"/>
      <c r="C239" s="236"/>
      <c r="D239" s="236"/>
      <c r="E239" s="236"/>
      <c r="F239" s="371"/>
      <c r="G239" s="865">
        <v>2</v>
      </c>
      <c r="H239" s="859">
        <v>2008</v>
      </c>
      <c r="I239" s="866">
        <v>2008</v>
      </c>
      <c r="J239" s="866">
        <v>2008</v>
      </c>
      <c r="K239" s="621">
        <v>0</v>
      </c>
      <c r="L239" s="1081">
        <v>0</v>
      </c>
      <c r="M239" s="89">
        <v>38701.72</v>
      </c>
      <c r="N239" s="89">
        <v>0</v>
      </c>
      <c r="O239" s="1082">
        <v>38701.72</v>
      </c>
      <c r="P239" s="598">
        <v>38701.72</v>
      </c>
      <c r="Q239" s="776">
        <v>46211.877645622328</v>
      </c>
      <c r="R239" s="776">
        <v>172</v>
      </c>
      <c r="S239" s="776">
        <v>205.376995002988</v>
      </c>
      <c r="T239" s="533">
        <v>172.00000000000003</v>
      </c>
      <c r="U239" s="1083"/>
      <c r="V239" s="831"/>
      <c r="W239" s="533">
        <v>172</v>
      </c>
      <c r="X239" s="1241">
        <v>225.01</v>
      </c>
      <c r="Y239" s="89">
        <v>38701.72</v>
      </c>
      <c r="Z239" s="1081"/>
      <c r="AA239" s="89">
        <v>38701.72</v>
      </c>
      <c r="AB239" s="89"/>
      <c r="AC239" s="1082">
        <v>38701.72</v>
      </c>
      <c r="AD239" s="831"/>
      <c r="AE239" s="831"/>
      <c r="AF239" s="831"/>
      <c r="AG239" s="831"/>
      <c r="AH239" s="831"/>
      <c r="AI239" s="831"/>
      <c r="AJ239" s="831"/>
      <c r="AK239" s="831"/>
      <c r="AL239" s="831"/>
      <c r="AM239" s="831"/>
    </row>
    <row r="240" spans="1:39" s="144" customFormat="1" ht="15.75" customHeight="1">
      <c r="A240" s="994"/>
      <c r="B240" s="994"/>
      <c r="C240" s="236"/>
      <c r="D240" s="236"/>
      <c r="E240" s="236"/>
      <c r="F240" s="371"/>
      <c r="G240" s="865">
        <v>3</v>
      </c>
      <c r="H240" s="859">
        <v>2008</v>
      </c>
      <c r="I240" s="866">
        <v>2008</v>
      </c>
      <c r="J240" s="866">
        <v>2008</v>
      </c>
      <c r="K240" s="621">
        <v>0</v>
      </c>
      <c r="L240" s="1081">
        <v>0</v>
      </c>
      <c r="M240" s="89">
        <v>85344</v>
      </c>
      <c r="N240" s="89">
        <v>0</v>
      </c>
      <c r="O240" s="1082">
        <v>85344</v>
      </c>
      <c r="P240" s="598">
        <v>85344</v>
      </c>
      <c r="Q240" s="776">
        <v>101905.19919497096</v>
      </c>
      <c r="R240" s="776">
        <v>381</v>
      </c>
      <c r="S240" s="776">
        <v>454.93392497754894</v>
      </c>
      <c r="T240" s="533">
        <v>381</v>
      </c>
      <c r="U240" s="1083"/>
      <c r="V240" s="831"/>
      <c r="W240" s="533">
        <v>381</v>
      </c>
      <c r="X240" s="1241">
        <v>224</v>
      </c>
      <c r="Y240" s="89">
        <v>85344</v>
      </c>
      <c r="Z240" s="1081"/>
      <c r="AA240" s="89">
        <v>85344</v>
      </c>
      <c r="AB240" s="89"/>
      <c r="AC240" s="1082">
        <v>85344</v>
      </c>
      <c r="AD240" s="831"/>
      <c r="AE240" s="831"/>
      <c r="AF240" s="831"/>
      <c r="AG240" s="831"/>
      <c r="AH240" s="831"/>
      <c r="AI240" s="831"/>
      <c r="AJ240" s="831"/>
      <c r="AK240" s="831"/>
      <c r="AL240" s="831"/>
      <c r="AM240" s="831"/>
    </row>
    <row r="241" spans="1:39" s="144" customFormat="1" ht="15.75" customHeight="1">
      <c r="A241" s="994"/>
      <c r="B241" s="994"/>
      <c r="C241" s="236"/>
      <c r="D241" s="236"/>
      <c r="E241" s="236"/>
      <c r="F241" s="371"/>
      <c r="G241" s="865">
        <v>4</v>
      </c>
      <c r="H241" s="859">
        <v>2008</v>
      </c>
      <c r="I241" s="866">
        <v>2008</v>
      </c>
      <c r="J241" s="866">
        <v>2009</v>
      </c>
      <c r="K241" s="621">
        <v>0</v>
      </c>
      <c r="L241" s="1081">
        <v>0</v>
      </c>
      <c r="M241" s="89">
        <v>79578.87</v>
      </c>
      <c r="N241" s="89">
        <v>0</v>
      </c>
      <c r="O241" s="1082">
        <v>79578.87</v>
      </c>
      <c r="P241" s="598">
        <v>79578.87</v>
      </c>
      <c r="Q241" s="776">
        <v>92253.720853090024</v>
      </c>
      <c r="R241" s="776">
        <v>357</v>
      </c>
      <c r="S241" s="776">
        <v>413.86084452509994</v>
      </c>
      <c r="T241" s="533">
        <v>357</v>
      </c>
      <c r="U241" s="1083"/>
      <c r="V241" s="831"/>
      <c r="W241" s="533">
        <v>357</v>
      </c>
      <c r="X241" s="1241">
        <v>222.91</v>
      </c>
      <c r="Y241" s="89">
        <v>79578.87</v>
      </c>
      <c r="Z241" s="1081"/>
      <c r="AA241" s="89">
        <v>79578.87</v>
      </c>
      <c r="AB241" s="89"/>
      <c r="AC241" s="1082">
        <v>79578.87</v>
      </c>
      <c r="AD241" s="831"/>
      <c r="AE241" s="831"/>
      <c r="AF241" s="831"/>
      <c r="AG241" s="831"/>
      <c r="AH241" s="831"/>
      <c r="AI241" s="831"/>
      <c r="AJ241" s="831"/>
      <c r="AK241" s="831"/>
      <c r="AL241" s="831"/>
      <c r="AM241" s="831"/>
    </row>
    <row r="242" spans="1:39" s="144" customFormat="1" ht="15.75" customHeight="1">
      <c r="A242" s="994"/>
      <c r="B242" s="994"/>
      <c r="C242" s="236"/>
      <c r="D242" s="236"/>
      <c r="E242" s="236"/>
      <c r="F242" s="371"/>
      <c r="G242" s="865">
        <v>5</v>
      </c>
      <c r="H242" s="859">
        <v>2008</v>
      </c>
      <c r="I242" s="866">
        <v>2008</v>
      </c>
      <c r="J242" s="866">
        <v>2009</v>
      </c>
      <c r="K242" s="621">
        <v>0</v>
      </c>
      <c r="L242" s="1081">
        <v>0</v>
      </c>
      <c r="M242" s="89">
        <v>84593.430000000008</v>
      </c>
      <c r="N242" s="89">
        <v>0</v>
      </c>
      <c r="O242" s="1082">
        <v>84593.430000000008</v>
      </c>
      <c r="P242" s="598">
        <v>84593.430000000008</v>
      </c>
      <c r="Q242" s="776">
        <v>98066.970255111839</v>
      </c>
      <c r="R242" s="776">
        <v>381</v>
      </c>
      <c r="S242" s="776">
        <v>441.68342230829995</v>
      </c>
      <c r="T242" s="533">
        <v>381</v>
      </c>
      <c r="U242" s="1083"/>
      <c r="V242" s="831"/>
      <c r="W242" s="533">
        <v>381</v>
      </c>
      <c r="X242" s="1241">
        <v>222.03</v>
      </c>
      <c r="Y242" s="89">
        <v>84593.430000000008</v>
      </c>
      <c r="Z242" s="1081"/>
      <c r="AA242" s="89">
        <v>84593.430000000008</v>
      </c>
      <c r="AB242" s="89"/>
      <c r="AC242" s="1082">
        <v>84593.430000000008</v>
      </c>
      <c r="AD242" s="831"/>
      <c r="AE242" s="831"/>
      <c r="AF242" s="831"/>
      <c r="AG242" s="831"/>
      <c r="AH242" s="831"/>
      <c r="AI242" s="831"/>
      <c r="AJ242" s="831"/>
      <c r="AK242" s="831"/>
      <c r="AL242" s="831"/>
      <c r="AM242" s="831"/>
    </row>
    <row r="243" spans="1:39"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533"/>
      <c r="X243" s="1241"/>
      <c r="Y243" s="89">
        <v>0</v>
      </c>
      <c r="Z243" s="1081"/>
      <c r="AA243" s="89">
        <v>0</v>
      </c>
      <c r="AB243" s="89"/>
      <c r="AC243" s="1082">
        <v>0</v>
      </c>
      <c r="AD243" s="831"/>
      <c r="AE243" s="831"/>
      <c r="AF243" s="831"/>
      <c r="AG243" s="831"/>
      <c r="AH243" s="831"/>
      <c r="AI243" s="831"/>
      <c r="AJ243" s="831"/>
      <c r="AK243" s="831"/>
      <c r="AL243" s="831"/>
      <c r="AM243" s="831"/>
    </row>
    <row r="244" spans="1:39" s="144" customFormat="1" ht="15.75" customHeight="1">
      <c r="A244" s="994"/>
      <c r="B244" s="994"/>
      <c r="C244" s="236"/>
      <c r="D244" s="236"/>
      <c r="E244" s="236"/>
      <c r="F244" s="371"/>
      <c r="G244" s="865">
        <v>7</v>
      </c>
      <c r="H244" s="859">
        <v>2008</v>
      </c>
      <c r="I244" s="866">
        <v>2009</v>
      </c>
      <c r="J244" s="866">
        <v>2009</v>
      </c>
      <c r="K244" s="621">
        <v>0</v>
      </c>
      <c r="L244" s="1081">
        <v>0</v>
      </c>
      <c r="M244" s="89">
        <v>165487.5</v>
      </c>
      <c r="N244" s="89">
        <v>0</v>
      </c>
      <c r="O244" s="1082">
        <v>165487.5</v>
      </c>
      <c r="P244" s="598">
        <v>165487.5</v>
      </c>
      <c r="Q244" s="776">
        <v>191845.36837072123</v>
      </c>
      <c r="R244" s="776">
        <v>750</v>
      </c>
      <c r="S244" s="776">
        <v>869.45555572499984</v>
      </c>
      <c r="T244" s="533">
        <v>750</v>
      </c>
      <c r="U244" s="1083"/>
      <c r="V244" s="831"/>
      <c r="W244" s="533">
        <v>750</v>
      </c>
      <c r="X244" s="1241">
        <v>220.65</v>
      </c>
      <c r="Y244" s="89">
        <v>165487.5</v>
      </c>
      <c r="Z244" s="1081"/>
      <c r="AA244" s="89">
        <v>165487.5</v>
      </c>
      <c r="AB244" s="89"/>
      <c r="AC244" s="1082">
        <v>165487.5</v>
      </c>
      <c r="AD244" s="831"/>
      <c r="AE244" s="831"/>
      <c r="AF244" s="831"/>
      <c r="AG244" s="831"/>
      <c r="AH244" s="831"/>
      <c r="AI244" s="831"/>
      <c r="AJ244" s="831"/>
      <c r="AK244" s="831"/>
      <c r="AL244" s="831"/>
      <c r="AM244" s="831"/>
    </row>
    <row r="245" spans="1:39" s="144" customFormat="1" ht="15.75" customHeight="1">
      <c r="A245" s="994"/>
      <c r="B245" s="994"/>
      <c r="C245" s="236"/>
      <c r="D245" s="236"/>
      <c r="E245" s="236"/>
      <c r="F245" s="371"/>
      <c r="G245" s="865">
        <v>8</v>
      </c>
      <c r="H245" s="859">
        <v>2008</v>
      </c>
      <c r="I245" s="866">
        <v>2009</v>
      </c>
      <c r="J245" s="866">
        <v>2009</v>
      </c>
      <c r="K245" s="621">
        <v>0</v>
      </c>
      <c r="L245" s="1081">
        <v>0</v>
      </c>
      <c r="M245" s="89">
        <v>81146.789999999994</v>
      </c>
      <c r="N245" s="89">
        <v>0</v>
      </c>
      <c r="O245" s="1082">
        <v>81146.789999999994</v>
      </c>
      <c r="P245" s="598">
        <v>81146.789999999994</v>
      </c>
      <c r="Q245" s="776">
        <v>94071.369859666476</v>
      </c>
      <c r="R245" s="776">
        <v>369</v>
      </c>
      <c r="S245" s="776">
        <v>427.77213341669994</v>
      </c>
      <c r="T245" s="533">
        <v>369</v>
      </c>
      <c r="U245" s="1083"/>
      <c r="V245" s="831"/>
      <c r="W245" s="533">
        <v>369</v>
      </c>
      <c r="X245" s="1241">
        <v>219.91</v>
      </c>
      <c r="Y245" s="89">
        <v>81146.789999999994</v>
      </c>
      <c r="Z245" s="1081"/>
      <c r="AA245" s="89">
        <v>81146.789999999994</v>
      </c>
      <c r="AB245" s="89"/>
      <c r="AC245" s="1082">
        <v>81146.789999999994</v>
      </c>
      <c r="AD245" s="831"/>
      <c r="AE245" s="831"/>
      <c r="AF245" s="831"/>
      <c r="AG245" s="831"/>
      <c r="AH245" s="831"/>
      <c r="AI245" s="831"/>
      <c r="AJ245" s="831"/>
      <c r="AK245" s="831"/>
      <c r="AL245" s="831"/>
      <c r="AM245" s="831"/>
    </row>
    <row r="246" spans="1:39" s="144" customFormat="1" ht="15.75" customHeight="1">
      <c r="A246" s="994"/>
      <c r="B246" s="994"/>
      <c r="C246" s="236"/>
      <c r="D246" s="236"/>
      <c r="E246" s="236"/>
      <c r="F246" s="371"/>
      <c r="G246" s="865">
        <v>9</v>
      </c>
      <c r="H246" s="859">
        <v>2008</v>
      </c>
      <c r="I246" s="866">
        <v>2009</v>
      </c>
      <c r="J246" s="866">
        <v>2009</v>
      </c>
      <c r="K246" s="621">
        <v>0</v>
      </c>
      <c r="L246" s="1081">
        <v>0</v>
      </c>
      <c r="M246" s="89">
        <v>83496.150000000009</v>
      </c>
      <c r="N246" s="89">
        <v>0</v>
      </c>
      <c r="O246" s="1082">
        <v>83496.150000000009</v>
      </c>
      <c r="P246" s="598">
        <v>83496.150000000009</v>
      </c>
      <c r="Q246" s="776">
        <v>96794.921998863938</v>
      </c>
      <c r="R246" s="776">
        <v>381</v>
      </c>
      <c r="S246" s="776">
        <v>441.68342230829995</v>
      </c>
      <c r="T246" s="533">
        <v>381</v>
      </c>
      <c r="U246" s="1083"/>
      <c r="V246" s="831"/>
      <c r="W246" s="533">
        <v>381</v>
      </c>
      <c r="X246" s="1241">
        <v>219.15</v>
      </c>
      <c r="Y246" s="89">
        <v>83496.150000000009</v>
      </c>
      <c r="Z246" s="1081"/>
      <c r="AA246" s="89">
        <v>83496.150000000009</v>
      </c>
      <c r="AB246" s="89"/>
      <c r="AC246" s="1082">
        <v>83496.150000000009</v>
      </c>
      <c r="AD246" s="831"/>
      <c r="AE246" s="831"/>
      <c r="AF246" s="831"/>
      <c r="AG246" s="831"/>
      <c r="AH246" s="831"/>
      <c r="AI246" s="831"/>
      <c r="AJ246" s="831"/>
      <c r="AK246" s="831"/>
      <c r="AL246" s="831"/>
      <c r="AM246" s="831"/>
    </row>
    <row r="247" spans="1:39" s="144" customFormat="1" ht="15.75" customHeight="1">
      <c r="A247" s="994"/>
      <c r="B247" s="994"/>
      <c r="C247" s="236"/>
      <c r="D247" s="236"/>
      <c r="E247" s="236"/>
      <c r="F247" s="371"/>
      <c r="G247" s="865">
        <v>10</v>
      </c>
      <c r="H247" s="859">
        <v>2008</v>
      </c>
      <c r="I247" s="866">
        <v>2009</v>
      </c>
      <c r="J247" s="866">
        <v>2009</v>
      </c>
      <c r="K247" s="621">
        <v>0</v>
      </c>
      <c r="L247" s="1081">
        <v>0</v>
      </c>
      <c r="M247" s="89">
        <v>83080.86</v>
      </c>
      <c r="N247" s="89">
        <v>0</v>
      </c>
      <c r="O247" s="1082">
        <v>83080.86</v>
      </c>
      <c r="P247" s="598">
        <v>83080.86</v>
      </c>
      <c r="Q247" s="776">
        <v>96313.487068547882</v>
      </c>
      <c r="R247" s="776">
        <v>381</v>
      </c>
      <c r="S247" s="776">
        <v>441.68342230829995</v>
      </c>
      <c r="T247" s="533">
        <v>381</v>
      </c>
      <c r="U247" s="1083"/>
      <c r="V247" s="831"/>
      <c r="W247" s="533">
        <v>381</v>
      </c>
      <c r="X247" s="1241">
        <v>218.06</v>
      </c>
      <c r="Y247" s="89">
        <v>83080.86</v>
      </c>
      <c r="Z247" s="1081"/>
      <c r="AA247" s="89">
        <v>83080.86</v>
      </c>
      <c r="AB247" s="89"/>
      <c r="AC247" s="1082">
        <v>83080.86</v>
      </c>
      <c r="AD247" s="831"/>
      <c r="AE247" s="831"/>
      <c r="AF247" s="831"/>
      <c r="AG247" s="831"/>
      <c r="AH247" s="831"/>
      <c r="AI247" s="831"/>
      <c r="AJ247" s="831"/>
      <c r="AK247" s="831"/>
      <c r="AL247" s="831"/>
      <c r="AM247" s="831"/>
    </row>
    <row r="248" spans="1:39" s="144" customFormat="1" ht="15.75" customHeight="1">
      <c r="A248" s="994"/>
      <c r="B248" s="994"/>
      <c r="C248" s="236"/>
      <c r="D248" s="236"/>
      <c r="E248" s="236"/>
      <c r="F248" s="371"/>
      <c r="G248" s="865">
        <v>11</v>
      </c>
      <c r="H248" s="859">
        <v>2008</v>
      </c>
      <c r="I248" s="866">
        <v>2009</v>
      </c>
      <c r="J248" s="866">
        <v>2009</v>
      </c>
      <c r="K248" s="621">
        <v>0</v>
      </c>
      <c r="L248" s="1081">
        <v>0</v>
      </c>
      <c r="M248" s="89">
        <v>80191.08</v>
      </c>
      <c r="N248" s="89">
        <v>0</v>
      </c>
      <c r="O248" s="1082">
        <v>80191.08</v>
      </c>
      <c r="P248" s="598">
        <v>80191.08</v>
      </c>
      <c r="Q248" s="776">
        <v>92963.44003411723</v>
      </c>
      <c r="R248" s="776">
        <v>369</v>
      </c>
      <c r="S248" s="776">
        <v>427.77213341669994</v>
      </c>
      <c r="T248" s="533">
        <v>369</v>
      </c>
      <c r="U248" s="1083"/>
      <c r="V248" s="831"/>
      <c r="W248" s="533">
        <v>369</v>
      </c>
      <c r="X248" s="1241">
        <v>217.32</v>
      </c>
      <c r="Y248" s="89">
        <v>80191.08</v>
      </c>
      <c r="Z248" s="1081"/>
      <c r="AA248" s="89">
        <v>80191.08</v>
      </c>
      <c r="AB248" s="89"/>
      <c r="AC248" s="1082">
        <v>80191.08</v>
      </c>
      <c r="AD248" s="831"/>
      <c r="AE248" s="831"/>
      <c r="AF248" s="831"/>
      <c r="AG248" s="831"/>
      <c r="AH248" s="831"/>
      <c r="AI248" s="831"/>
      <c r="AJ248" s="831"/>
      <c r="AK248" s="831"/>
      <c r="AL248" s="831"/>
      <c r="AM248" s="831"/>
    </row>
    <row r="249" spans="1:39" s="144" customFormat="1" ht="15.75" customHeight="1">
      <c r="A249" s="994"/>
      <c r="B249" s="994"/>
      <c r="C249" s="236"/>
      <c r="D249" s="236"/>
      <c r="E249" s="236"/>
      <c r="F249" s="371"/>
      <c r="G249" s="865">
        <v>12</v>
      </c>
      <c r="H249" s="859">
        <v>2008</v>
      </c>
      <c r="I249" s="866">
        <v>2009</v>
      </c>
      <c r="J249" s="866">
        <v>2009</v>
      </c>
      <c r="K249" s="621">
        <v>0</v>
      </c>
      <c r="L249" s="1081">
        <v>0</v>
      </c>
      <c r="M249" s="89">
        <v>86090.760000000009</v>
      </c>
      <c r="N249" s="89">
        <v>0</v>
      </c>
      <c r="O249" s="1082">
        <v>86090.760000000009</v>
      </c>
      <c r="P249" s="598">
        <v>86090.760000000009</v>
      </c>
      <c r="Q249" s="776">
        <v>99802.786104783459</v>
      </c>
      <c r="R249" s="776">
        <v>381</v>
      </c>
      <c r="S249" s="776">
        <v>441.68342230829995</v>
      </c>
      <c r="T249" s="533">
        <v>381</v>
      </c>
      <c r="U249" s="1083"/>
      <c r="V249" s="831"/>
      <c r="W249" s="533">
        <v>381</v>
      </c>
      <c r="X249" s="1165">
        <v>225.96</v>
      </c>
      <c r="Y249" s="89">
        <v>86090.760000000009</v>
      </c>
      <c r="Z249" s="1081"/>
      <c r="AA249" s="89">
        <v>86090.760000000009</v>
      </c>
      <c r="AB249" s="89"/>
      <c r="AC249" s="1082">
        <v>86090.760000000009</v>
      </c>
      <c r="AD249" s="831"/>
      <c r="AE249" s="831"/>
      <c r="AF249" s="831"/>
      <c r="AG249" s="831"/>
      <c r="AH249" s="831"/>
      <c r="AI249" s="831"/>
      <c r="AJ249" s="831"/>
      <c r="AK249" s="831"/>
      <c r="AL249" s="831"/>
      <c r="AM249" s="831"/>
    </row>
    <row r="250" spans="1:39" s="144" customFormat="1" ht="15.75" customHeight="1">
      <c r="A250" s="994"/>
      <c r="B250" s="994"/>
      <c r="C250" s="236"/>
      <c r="D250" s="236"/>
      <c r="E250" s="236"/>
      <c r="F250" s="371"/>
      <c r="G250" s="865">
        <v>1</v>
      </c>
      <c r="H250" s="859">
        <v>2009</v>
      </c>
      <c r="I250" s="866">
        <v>2009</v>
      </c>
      <c r="J250" s="866">
        <v>2009</v>
      </c>
      <c r="K250" s="621" t="s">
        <v>306</v>
      </c>
      <c r="L250" s="1081">
        <v>0</v>
      </c>
      <c r="M250" s="89">
        <v>84508.38</v>
      </c>
      <c r="N250" s="89">
        <v>0</v>
      </c>
      <c r="O250" s="1082">
        <v>84508.38</v>
      </c>
      <c r="P250" s="598">
        <v>84508.38</v>
      </c>
      <c r="Q250" s="776">
        <v>97968.373995092625</v>
      </c>
      <c r="R250" s="776">
        <v>369</v>
      </c>
      <c r="S250" s="776">
        <v>427.77213341669994</v>
      </c>
      <c r="T250" s="533">
        <v>369</v>
      </c>
      <c r="U250" s="1083"/>
      <c r="V250" s="831"/>
      <c r="W250" s="533">
        <v>369</v>
      </c>
      <c r="X250" s="1241">
        <v>229.02</v>
      </c>
      <c r="Y250" s="89">
        <v>84508.38</v>
      </c>
      <c r="Z250" s="1081"/>
      <c r="AA250" s="89">
        <v>84508.38</v>
      </c>
      <c r="AB250" s="89"/>
      <c r="AC250" s="1082">
        <v>84508.38</v>
      </c>
      <c r="AD250" s="831"/>
      <c r="AE250" s="831"/>
      <c r="AF250" s="831"/>
      <c r="AG250" s="831"/>
      <c r="AH250" s="831"/>
      <c r="AI250" s="831"/>
      <c r="AJ250" s="831"/>
      <c r="AK250" s="831"/>
      <c r="AL250" s="831"/>
      <c r="AM250" s="831"/>
    </row>
    <row r="251" spans="1:39" s="144" customFormat="1" ht="15.75" customHeight="1">
      <c r="A251" s="994"/>
      <c r="B251" s="994"/>
      <c r="C251" s="236"/>
      <c r="D251" s="236"/>
      <c r="E251" s="236"/>
      <c r="F251" s="371"/>
      <c r="G251" s="865">
        <v>2</v>
      </c>
      <c r="H251" s="859">
        <v>2009</v>
      </c>
      <c r="I251" s="866">
        <v>2009</v>
      </c>
      <c r="J251" s="866">
        <v>2009</v>
      </c>
      <c r="K251" s="621" t="s">
        <v>306</v>
      </c>
      <c r="L251" s="1081">
        <v>0</v>
      </c>
      <c r="M251" s="89">
        <v>432153.98</v>
      </c>
      <c r="N251" s="89">
        <v>0</v>
      </c>
      <c r="O251" s="1082">
        <v>432153.98</v>
      </c>
      <c r="P251" s="598">
        <v>432153.98</v>
      </c>
      <c r="Q251" s="776">
        <v>500984.9051195606</v>
      </c>
      <c r="R251" s="776">
        <v>1894</v>
      </c>
      <c r="S251" s="776">
        <v>2195.6650967241999</v>
      </c>
      <c r="T251" s="533">
        <v>1894.0000000000002</v>
      </c>
      <c r="U251" s="1083"/>
      <c r="V251" s="831"/>
      <c r="W251" s="533">
        <v>1894</v>
      </c>
      <c r="X251" s="1241">
        <v>228.17</v>
      </c>
      <c r="Y251" s="89">
        <v>432153.98</v>
      </c>
      <c r="Z251" s="1081"/>
      <c r="AA251" s="89">
        <v>432153.98</v>
      </c>
      <c r="AB251" s="89"/>
      <c r="AC251" s="1082">
        <v>432153.98</v>
      </c>
      <c r="AD251" s="831"/>
      <c r="AE251" s="831"/>
      <c r="AF251" s="831"/>
      <c r="AG251" s="831"/>
      <c r="AH251" s="831"/>
      <c r="AI251" s="831"/>
      <c r="AJ251" s="831"/>
      <c r="AK251" s="831"/>
      <c r="AL251" s="831"/>
      <c r="AM251" s="831"/>
    </row>
    <row r="252" spans="1:39"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533"/>
      <c r="X252" s="1241"/>
      <c r="Y252" s="89">
        <v>0</v>
      </c>
      <c r="Z252" s="1081"/>
      <c r="AA252" s="89">
        <v>0</v>
      </c>
      <c r="AB252" s="89"/>
      <c r="AC252" s="1082">
        <v>0</v>
      </c>
      <c r="AD252" s="831"/>
      <c r="AE252" s="831"/>
      <c r="AF252" s="831"/>
      <c r="AG252" s="831"/>
      <c r="AH252" s="831"/>
      <c r="AI252" s="831"/>
      <c r="AJ252" s="831"/>
      <c r="AK252" s="831"/>
      <c r="AL252" s="831"/>
      <c r="AM252" s="831"/>
    </row>
    <row r="253" spans="1:39" s="144" customFormat="1" ht="15.75" customHeight="1">
      <c r="A253" s="994"/>
      <c r="B253" s="994"/>
      <c r="C253" s="236"/>
      <c r="D253" s="236"/>
      <c r="E253" s="236"/>
      <c r="F253" s="371"/>
      <c r="G253" s="865">
        <v>4</v>
      </c>
      <c r="H253" s="859">
        <v>2009</v>
      </c>
      <c r="I253" s="866">
        <v>2009</v>
      </c>
      <c r="J253" s="866">
        <v>2010</v>
      </c>
      <c r="K253" s="621" t="s">
        <v>306</v>
      </c>
      <c r="L253" s="1081">
        <v>0</v>
      </c>
      <c r="M253" s="89">
        <v>146243.92000000001</v>
      </c>
      <c r="N253" s="89">
        <v>0</v>
      </c>
      <c r="O253" s="1082">
        <v>146243.92000000001</v>
      </c>
      <c r="P253" s="598">
        <v>146243.92000000001</v>
      </c>
      <c r="Q253" s="776">
        <v>164598.82036893521</v>
      </c>
      <c r="R253" s="776">
        <v>643</v>
      </c>
      <c r="S253" s="776">
        <v>723.7021648299999</v>
      </c>
      <c r="T253" s="533">
        <v>643</v>
      </c>
      <c r="U253" s="1083"/>
      <c r="V253" s="831"/>
      <c r="W253" s="533">
        <v>643</v>
      </c>
      <c r="X253" s="1241">
        <v>227.44</v>
      </c>
      <c r="Y253" s="89">
        <v>146243.92000000001</v>
      </c>
      <c r="Z253" s="1081"/>
      <c r="AA253" s="89">
        <v>146243.92000000001</v>
      </c>
      <c r="AB253" s="89"/>
      <c r="AC253" s="1082">
        <v>146243.92000000001</v>
      </c>
      <c r="AD253" s="831"/>
      <c r="AE253" s="831"/>
      <c r="AF253" s="831"/>
      <c r="AG253" s="831"/>
      <c r="AH253" s="831"/>
      <c r="AI253" s="831"/>
      <c r="AJ253" s="831"/>
      <c r="AK253" s="831"/>
      <c r="AL253" s="831"/>
      <c r="AM253" s="831"/>
    </row>
    <row r="254" spans="1:39" s="144" customFormat="1" ht="15.75" customHeight="1">
      <c r="A254" s="994"/>
      <c r="B254" s="994"/>
      <c r="C254" s="236"/>
      <c r="D254" s="236"/>
      <c r="E254" s="236"/>
      <c r="F254" s="371"/>
      <c r="G254" s="865">
        <v>5</v>
      </c>
      <c r="H254" s="859">
        <v>2009</v>
      </c>
      <c r="I254" s="866">
        <v>2009</v>
      </c>
      <c r="J254" s="866">
        <v>2010</v>
      </c>
      <c r="K254" s="621" t="s">
        <v>306</v>
      </c>
      <c r="L254" s="1081">
        <v>0</v>
      </c>
      <c r="M254" s="89">
        <v>277921.44</v>
      </c>
      <c r="N254" s="89">
        <v>0</v>
      </c>
      <c r="O254" s="1082">
        <v>277921.44</v>
      </c>
      <c r="P254" s="598">
        <v>277921.44</v>
      </c>
      <c r="Q254" s="776">
        <v>312803.02920788637</v>
      </c>
      <c r="R254" s="776">
        <v>1224</v>
      </c>
      <c r="S254" s="776">
        <v>1377.6227834399999</v>
      </c>
      <c r="T254" s="533">
        <v>1224</v>
      </c>
      <c r="U254" s="1083"/>
      <c r="V254" s="831"/>
      <c r="W254" s="533">
        <v>1224</v>
      </c>
      <c r="X254" s="1241">
        <v>227.06</v>
      </c>
      <c r="Y254" s="89">
        <v>277921.44</v>
      </c>
      <c r="Z254" s="1081"/>
      <c r="AA254" s="89">
        <v>277921.44</v>
      </c>
      <c r="AB254" s="89"/>
      <c r="AC254" s="1082">
        <v>277921.44</v>
      </c>
      <c r="AD254" s="831"/>
      <c r="AE254" s="831"/>
      <c r="AF254" s="831"/>
      <c r="AG254" s="831"/>
      <c r="AH254" s="831"/>
      <c r="AI254" s="831"/>
      <c r="AJ254" s="831"/>
      <c r="AK254" s="831"/>
      <c r="AL254" s="831"/>
      <c r="AM254" s="831"/>
    </row>
    <row r="255" spans="1:39"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533"/>
      <c r="X255" s="1241"/>
      <c r="Y255" s="89">
        <v>0</v>
      </c>
      <c r="Z255" s="1081"/>
      <c r="AA255" s="89">
        <v>0</v>
      </c>
      <c r="AB255" s="89"/>
      <c r="AC255" s="1082">
        <v>0</v>
      </c>
      <c r="AD255" s="831"/>
      <c r="AE255" s="831"/>
      <c r="AF255" s="831"/>
      <c r="AG255" s="831"/>
      <c r="AH255" s="831"/>
      <c r="AI255" s="831"/>
      <c r="AJ255" s="831"/>
      <c r="AK255" s="831"/>
      <c r="AL255" s="831"/>
      <c r="AM255" s="831"/>
    </row>
    <row r="256" spans="1:39"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533"/>
      <c r="X256" s="1241"/>
      <c r="Y256" s="89">
        <v>0</v>
      </c>
      <c r="Z256" s="1081"/>
      <c r="AA256" s="89">
        <v>0</v>
      </c>
      <c r="AB256" s="89"/>
      <c r="AC256" s="1082">
        <v>0</v>
      </c>
      <c r="AD256" s="831"/>
      <c r="AE256" s="831"/>
      <c r="AF256" s="831"/>
      <c r="AG256" s="831"/>
      <c r="AH256" s="831"/>
      <c r="AI256" s="831"/>
      <c r="AJ256" s="831"/>
      <c r="AK256" s="831"/>
      <c r="AL256" s="831"/>
      <c r="AM256" s="831"/>
    </row>
    <row r="257" spans="1:39"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533"/>
      <c r="X257" s="1241"/>
      <c r="Y257" s="89">
        <v>0</v>
      </c>
      <c r="Z257" s="1081"/>
      <c r="AA257" s="89">
        <v>0</v>
      </c>
      <c r="AB257" s="89"/>
      <c r="AC257" s="1082">
        <v>0</v>
      </c>
      <c r="AD257" s="831"/>
      <c r="AE257" s="831"/>
      <c r="AF257" s="831"/>
      <c r="AG257" s="831"/>
      <c r="AH257" s="831"/>
      <c r="AI257" s="831"/>
      <c r="AJ257" s="831"/>
      <c r="AK257" s="831"/>
      <c r="AL257" s="831"/>
      <c r="AM257" s="831"/>
    </row>
    <row r="258" spans="1:39"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533"/>
      <c r="X258" s="1241"/>
      <c r="Y258" s="89">
        <v>0</v>
      </c>
      <c r="Z258" s="1081"/>
      <c r="AA258" s="89">
        <v>0</v>
      </c>
      <c r="AB258" s="89"/>
      <c r="AC258" s="1082">
        <v>0</v>
      </c>
      <c r="AD258" s="831"/>
      <c r="AE258" s="831"/>
      <c r="AF258" s="831"/>
      <c r="AG258" s="831"/>
      <c r="AH258" s="831"/>
      <c r="AI258" s="831"/>
      <c r="AJ258" s="831"/>
      <c r="AK258" s="831"/>
      <c r="AL258" s="831"/>
      <c r="AM258" s="831"/>
    </row>
    <row r="259" spans="1:39" s="144" customFormat="1" ht="15.75" customHeight="1">
      <c r="A259" s="994"/>
      <c r="B259" s="994"/>
      <c r="C259" s="236"/>
      <c r="D259" s="236"/>
      <c r="E259" s="236"/>
      <c r="F259" s="371"/>
      <c r="G259" s="865">
        <v>10</v>
      </c>
      <c r="H259" s="859">
        <v>2009</v>
      </c>
      <c r="I259" s="866">
        <v>2010</v>
      </c>
      <c r="J259" s="866">
        <v>2010</v>
      </c>
      <c r="K259" s="621" t="s">
        <v>306</v>
      </c>
      <c r="L259" s="1081">
        <v>0</v>
      </c>
      <c r="M259" s="89">
        <v>284368.92</v>
      </c>
      <c r="N259" s="89">
        <v>0</v>
      </c>
      <c r="O259" s="1082">
        <v>284368.92</v>
      </c>
      <c r="P259" s="598">
        <v>284368.92</v>
      </c>
      <c r="Q259" s="776">
        <v>320059.72475018515</v>
      </c>
      <c r="R259" s="776">
        <v>1266</v>
      </c>
      <c r="S259" s="776">
        <v>1424.8941534599999</v>
      </c>
      <c r="T259" s="533">
        <v>1266</v>
      </c>
      <c r="U259" s="1083"/>
      <c r="V259" s="831"/>
      <c r="W259" s="533">
        <v>1266</v>
      </c>
      <c r="X259" s="1241">
        <v>224.62</v>
      </c>
      <c r="Y259" s="89">
        <v>284368.92</v>
      </c>
      <c r="Z259" s="1081"/>
      <c r="AA259" s="89">
        <v>284368.92</v>
      </c>
      <c r="AB259" s="89"/>
      <c r="AC259" s="1082">
        <v>284368.92</v>
      </c>
      <c r="AD259" s="831"/>
      <c r="AE259" s="831"/>
      <c r="AF259" s="831"/>
      <c r="AG259" s="831"/>
      <c r="AH259" s="831"/>
      <c r="AI259" s="831"/>
      <c r="AJ259" s="831"/>
      <c r="AK259" s="831"/>
      <c r="AL259" s="831"/>
      <c r="AM259" s="831"/>
    </row>
    <row r="260" spans="1:39"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533"/>
      <c r="X260" s="1241"/>
      <c r="Y260" s="89">
        <v>0</v>
      </c>
      <c r="Z260" s="1081"/>
      <c r="AA260" s="89">
        <v>0</v>
      </c>
      <c r="AB260" s="89"/>
      <c r="AC260" s="1082">
        <v>0</v>
      </c>
      <c r="AD260" s="831"/>
      <c r="AE260" s="831"/>
      <c r="AF260" s="831"/>
      <c r="AG260" s="831"/>
      <c r="AH260" s="831"/>
      <c r="AI260" s="831"/>
      <c r="AJ260" s="831"/>
      <c r="AK260" s="831"/>
      <c r="AL260" s="831"/>
      <c r="AM260" s="831"/>
    </row>
    <row r="261" spans="1:39"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533"/>
      <c r="X261" s="1241"/>
      <c r="Y261" s="89">
        <v>0</v>
      </c>
      <c r="Z261" s="1081"/>
      <c r="AA261" s="89">
        <v>0</v>
      </c>
      <c r="AB261" s="89"/>
      <c r="AC261" s="1082">
        <v>0</v>
      </c>
      <c r="AD261" s="831"/>
      <c r="AE261" s="831"/>
      <c r="AF261" s="831"/>
      <c r="AG261" s="831"/>
      <c r="AH261" s="831"/>
      <c r="AI261" s="831"/>
      <c r="AJ261" s="831"/>
      <c r="AK261" s="831"/>
      <c r="AL261" s="831"/>
      <c r="AM261" s="831"/>
    </row>
    <row r="262" spans="1:39" s="144" customFormat="1" ht="15.75" customHeight="1">
      <c r="A262" s="994"/>
      <c r="B262" s="994"/>
      <c r="C262" s="236"/>
      <c r="D262" s="236"/>
      <c r="E262" s="236"/>
      <c r="F262" s="371"/>
      <c r="G262" s="865">
        <v>1</v>
      </c>
      <c r="H262" s="859">
        <v>2010</v>
      </c>
      <c r="I262" s="866">
        <v>2010</v>
      </c>
      <c r="J262" s="866">
        <v>2010</v>
      </c>
      <c r="K262" s="621" t="s">
        <v>306</v>
      </c>
      <c r="L262" s="1081">
        <v>0</v>
      </c>
      <c r="M262" s="89">
        <v>2570291.19</v>
      </c>
      <c r="N262" s="89">
        <v>0</v>
      </c>
      <c r="O262" s="1082">
        <v>2570291.19</v>
      </c>
      <c r="P262" s="598">
        <v>2570291.19</v>
      </c>
      <c r="Q262" s="776">
        <v>2892885.3786103837</v>
      </c>
      <c r="R262" s="776">
        <v>11511</v>
      </c>
      <c r="S262" s="776">
        <v>12955.731911909999</v>
      </c>
      <c r="T262" s="533">
        <v>11511</v>
      </c>
      <c r="U262" s="1083"/>
      <c r="V262" s="831"/>
      <c r="W262" s="533">
        <v>11511</v>
      </c>
      <c r="X262" s="1241">
        <v>223.29</v>
      </c>
      <c r="Y262" s="89">
        <v>2570291.19</v>
      </c>
      <c r="Z262" s="1081"/>
      <c r="AA262" s="89">
        <v>2570291.19</v>
      </c>
      <c r="AB262" s="89"/>
      <c r="AC262" s="1082">
        <v>2570291.19</v>
      </c>
      <c r="AD262" s="831"/>
      <c r="AE262" s="831"/>
      <c r="AF262" s="831"/>
      <c r="AG262" s="831"/>
      <c r="AH262" s="831"/>
      <c r="AI262" s="831"/>
      <c r="AJ262" s="831"/>
      <c r="AK262" s="831"/>
      <c r="AL262" s="831"/>
      <c r="AM262" s="831"/>
    </row>
    <row r="263" spans="1:39" s="144" customFormat="1" ht="15.75" customHeight="1">
      <c r="A263" s="994"/>
      <c r="B263" s="994"/>
      <c r="C263" s="236"/>
      <c r="D263" s="236"/>
      <c r="E263" s="236"/>
      <c r="F263" s="371"/>
      <c r="G263" s="865">
        <v>2</v>
      </c>
      <c r="H263" s="859">
        <v>2010</v>
      </c>
      <c r="I263" s="866">
        <v>2010</v>
      </c>
      <c r="J263" s="866">
        <v>2010</v>
      </c>
      <c r="K263" s="621" t="s">
        <v>306</v>
      </c>
      <c r="L263" s="1081">
        <v>0</v>
      </c>
      <c r="M263" s="89">
        <v>308780.2</v>
      </c>
      <c r="N263" s="89">
        <v>0</v>
      </c>
      <c r="O263" s="1082">
        <v>308780.2</v>
      </c>
      <c r="P263" s="598">
        <v>308780.2</v>
      </c>
      <c r="Q263" s="776">
        <v>347534.83545356197</v>
      </c>
      <c r="R263" s="776">
        <v>1004</v>
      </c>
      <c r="S263" s="776">
        <v>1130.01084524</v>
      </c>
      <c r="T263" s="533">
        <v>1004.0000000000001</v>
      </c>
      <c r="U263" s="1083"/>
      <c r="V263" s="831"/>
      <c r="W263" s="533">
        <v>1004</v>
      </c>
      <c r="X263" s="1241">
        <v>307.55</v>
      </c>
      <c r="Y263" s="89">
        <v>308780.2</v>
      </c>
      <c r="Z263" s="1081"/>
      <c r="AA263" s="89">
        <v>308780.2</v>
      </c>
      <c r="AB263" s="89"/>
      <c r="AC263" s="1082">
        <v>308780.2</v>
      </c>
      <c r="AD263" s="831"/>
      <c r="AE263" s="831"/>
      <c r="AF263" s="831"/>
      <c r="AG263" s="831"/>
      <c r="AH263" s="831"/>
      <c r="AI263" s="831"/>
      <c r="AJ263" s="831"/>
      <c r="AK263" s="831"/>
      <c r="AL263" s="831"/>
      <c r="AM263" s="831"/>
    </row>
    <row r="264" spans="1:39"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533"/>
      <c r="X264" s="1241"/>
      <c r="Y264" s="89">
        <v>0</v>
      </c>
      <c r="Z264" s="1081"/>
      <c r="AA264" s="89">
        <v>0</v>
      </c>
      <c r="AB264" s="89"/>
      <c r="AC264" s="1082">
        <v>0</v>
      </c>
      <c r="AD264" s="831"/>
      <c r="AE264" s="831"/>
      <c r="AF264" s="831"/>
      <c r="AG264" s="831"/>
      <c r="AH264" s="831"/>
      <c r="AI264" s="831"/>
      <c r="AJ264" s="831"/>
      <c r="AK264" s="831"/>
      <c r="AL264" s="831"/>
      <c r="AM264" s="831"/>
    </row>
    <row r="265" spans="1:39"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533"/>
      <c r="X265" s="1241"/>
      <c r="Y265" s="89">
        <v>0</v>
      </c>
      <c r="Z265" s="1081"/>
      <c r="AA265" s="89">
        <v>0</v>
      </c>
      <c r="AB265" s="89"/>
      <c r="AC265" s="1082">
        <v>0</v>
      </c>
      <c r="AD265" s="831"/>
      <c r="AE265" s="831"/>
      <c r="AF265" s="831"/>
      <c r="AG265" s="831"/>
      <c r="AH265" s="831"/>
      <c r="AI265" s="831"/>
      <c r="AJ265" s="831"/>
      <c r="AK265" s="831"/>
      <c r="AL265" s="831"/>
      <c r="AM265" s="831"/>
    </row>
    <row r="266" spans="1:39"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533"/>
      <c r="X266" s="1241"/>
      <c r="Y266" s="89">
        <v>0</v>
      </c>
      <c r="Z266" s="1081"/>
      <c r="AA266" s="89">
        <v>0</v>
      </c>
      <c r="AB266" s="89"/>
      <c r="AC266" s="1082">
        <v>0</v>
      </c>
      <c r="AD266" s="831"/>
      <c r="AE266" s="831"/>
      <c r="AF266" s="831"/>
      <c r="AG266" s="831"/>
      <c r="AH266" s="831"/>
      <c r="AI266" s="831"/>
      <c r="AJ266" s="831"/>
      <c r="AK266" s="831"/>
      <c r="AL266" s="831"/>
      <c r="AM266" s="831"/>
    </row>
    <row r="267" spans="1:39"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533"/>
      <c r="X267" s="1241"/>
      <c r="Y267" s="89">
        <v>0</v>
      </c>
      <c r="Z267" s="1081"/>
      <c r="AA267" s="89">
        <v>0</v>
      </c>
      <c r="AB267" s="89"/>
      <c r="AC267" s="1082">
        <v>0</v>
      </c>
      <c r="AD267" s="831"/>
      <c r="AE267" s="831"/>
      <c r="AF267" s="831"/>
      <c r="AG267" s="831"/>
      <c r="AH267" s="831"/>
      <c r="AI267" s="831"/>
      <c r="AJ267" s="831"/>
      <c r="AK267" s="831"/>
      <c r="AL267" s="831"/>
      <c r="AM267" s="831"/>
    </row>
    <row r="268" spans="1:39"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533"/>
      <c r="X268" s="1241"/>
      <c r="Y268" s="89">
        <v>0</v>
      </c>
      <c r="Z268" s="1081"/>
      <c r="AA268" s="89">
        <v>0</v>
      </c>
      <c r="AB268" s="89"/>
      <c r="AC268" s="1082">
        <v>0</v>
      </c>
      <c r="AD268" s="831"/>
      <c r="AE268" s="831"/>
      <c r="AF268" s="831"/>
      <c r="AG268" s="831"/>
      <c r="AH268" s="831"/>
      <c r="AI268" s="831"/>
      <c r="AJ268" s="831"/>
      <c r="AK268" s="831"/>
      <c r="AL268" s="831"/>
      <c r="AM268" s="831"/>
    </row>
    <row r="269" spans="1:39"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533"/>
      <c r="X269" s="1241"/>
      <c r="Y269" s="89">
        <v>0</v>
      </c>
      <c r="Z269" s="1081"/>
      <c r="AA269" s="89">
        <v>0</v>
      </c>
      <c r="AB269" s="89"/>
      <c r="AC269" s="1082">
        <v>0</v>
      </c>
      <c r="AD269" s="831"/>
      <c r="AE269" s="831"/>
      <c r="AF269" s="831"/>
      <c r="AG269" s="831"/>
      <c r="AH269" s="831"/>
      <c r="AI269" s="831"/>
      <c r="AJ269" s="831"/>
      <c r="AK269" s="831"/>
      <c r="AL269" s="831"/>
      <c r="AM269" s="831"/>
    </row>
    <row r="270" spans="1:39"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533"/>
      <c r="X270" s="1241"/>
      <c r="Y270" s="89">
        <v>0</v>
      </c>
      <c r="Z270" s="1081"/>
      <c r="AA270" s="89">
        <v>0</v>
      </c>
      <c r="AB270" s="89"/>
      <c r="AC270" s="1082">
        <v>0</v>
      </c>
      <c r="AD270" s="831"/>
      <c r="AE270" s="831"/>
      <c r="AF270" s="831"/>
      <c r="AG270" s="831"/>
      <c r="AH270" s="831"/>
      <c r="AI270" s="831"/>
      <c r="AJ270" s="831"/>
      <c r="AK270" s="831"/>
      <c r="AL270" s="831"/>
      <c r="AM270" s="831"/>
    </row>
    <row r="271" spans="1:39" s="144" customFormat="1" ht="15.75" customHeight="1">
      <c r="A271" s="994"/>
      <c r="B271" s="994"/>
      <c r="C271" s="236"/>
      <c r="D271" s="236"/>
      <c r="E271" s="236"/>
      <c r="F271" s="371"/>
      <c r="G271" s="865">
        <v>10</v>
      </c>
      <c r="H271" s="859">
        <v>2010</v>
      </c>
      <c r="I271" s="866">
        <v>2011</v>
      </c>
      <c r="J271" s="866">
        <v>2011</v>
      </c>
      <c r="K271" s="621" t="s">
        <v>306</v>
      </c>
      <c r="L271" s="1081">
        <v>0</v>
      </c>
      <c r="M271" s="89">
        <v>4852640</v>
      </c>
      <c r="N271" s="89">
        <v>0</v>
      </c>
      <c r="O271" s="1082">
        <v>4852640</v>
      </c>
      <c r="P271" s="598">
        <v>4852640</v>
      </c>
      <c r="Q271" s="776">
        <v>5302610.7492800001</v>
      </c>
      <c r="R271" s="776">
        <v>16000</v>
      </c>
      <c r="S271" s="776">
        <v>17483.632000000001</v>
      </c>
      <c r="T271" s="533">
        <v>16000.000000000002</v>
      </c>
      <c r="U271" s="1083"/>
      <c r="V271" s="831"/>
      <c r="W271" s="533">
        <v>16000</v>
      </c>
      <c r="X271" s="1241">
        <v>303.29000000000002</v>
      </c>
      <c r="Y271" s="89">
        <v>4852640</v>
      </c>
      <c r="Z271" s="1081"/>
      <c r="AA271" s="89">
        <v>4852640</v>
      </c>
      <c r="AB271" s="89"/>
      <c r="AC271" s="1082">
        <v>4852640</v>
      </c>
      <c r="AD271" s="831"/>
      <c r="AE271" s="831"/>
      <c r="AF271" s="831"/>
      <c r="AG271" s="831"/>
      <c r="AH271" s="831"/>
      <c r="AI271" s="831"/>
      <c r="AJ271" s="831"/>
      <c r="AK271" s="831"/>
      <c r="AL271" s="831"/>
      <c r="AM271" s="831"/>
    </row>
    <row r="272" spans="1:39"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533"/>
      <c r="X272" s="1241"/>
      <c r="Y272" s="89">
        <v>0</v>
      </c>
      <c r="Z272" s="1081"/>
      <c r="AA272" s="89">
        <v>0</v>
      </c>
      <c r="AB272" s="89"/>
      <c r="AC272" s="1082">
        <v>0</v>
      </c>
      <c r="AD272" s="831"/>
      <c r="AE272" s="831"/>
      <c r="AF272" s="831"/>
      <c r="AG272" s="831"/>
      <c r="AH272" s="831"/>
      <c r="AI272" s="831"/>
      <c r="AJ272" s="831"/>
      <c r="AK272" s="831"/>
      <c r="AL272" s="831"/>
      <c r="AM272" s="831"/>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533"/>
      <c r="X273" s="1241"/>
      <c r="Y273" s="89">
        <v>0</v>
      </c>
      <c r="Z273" s="1081"/>
      <c r="AA273" s="89">
        <v>0</v>
      </c>
      <c r="AB273" s="89"/>
      <c r="AC273" s="1082">
        <v>0</v>
      </c>
      <c r="AD273" s="831"/>
      <c r="AE273" s="831"/>
      <c r="AF273" s="831"/>
      <c r="AG273" s="831"/>
      <c r="AH273" s="831"/>
      <c r="AI273" s="831"/>
      <c r="AJ273" s="831"/>
      <c r="AK273" s="831"/>
      <c r="AL273" s="831"/>
      <c r="AM273" s="831"/>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533"/>
      <c r="X274" s="1241"/>
      <c r="Y274" s="89">
        <v>0</v>
      </c>
      <c r="Z274" s="1081"/>
      <c r="AA274" s="89">
        <v>0</v>
      </c>
      <c r="AB274" s="89"/>
      <c r="AC274" s="1082">
        <v>0</v>
      </c>
      <c r="AD274" s="831"/>
      <c r="AE274" s="831"/>
      <c r="AF274" s="831"/>
      <c r="AG274" s="831"/>
      <c r="AH274" s="831"/>
      <c r="AI274" s="831"/>
      <c r="AJ274" s="831"/>
      <c r="AK274" s="831"/>
      <c r="AL274" s="831"/>
      <c r="AM274" s="831"/>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c r="X275" s="1241"/>
      <c r="Y275" s="89">
        <v>0</v>
      </c>
      <c r="Z275" s="1081"/>
      <c r="AA275" s="89">
        <v>0</v>
      </c>
      <c r="AB275" s="89"/>
      <c r="AC275" s="1082">
        <v>0</v>
      </c>
      <c r="AD275" s="831"/>
      <c r="AE275" s="831"/>
      <c r="AF275" s="831"/>
      <c r="AG275" s="831"/>
      <c r="AH275" s="831"/>
      <c r="AI275" s="831"/>
      <c r="AJ275" s="831"/>
      <c r="AK275" s="831"/>
      <c r="AL275" s="831"/>
      <c r="AM275" s="831"/>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533"/>
      <c r="X276" s="1241"/>
      <c r="Y276" s="89">
        <v>0</v>
      </c>
      <c r="Z276" s="1081"/>
      <c r="AA276" s="89">
        <v>0</v>
      </c>
      <c r="AB276" s="89"/>
      <c r="AC276" s="1082">
        <v>0</v>
      </c>
      <c r="AD276" s="831"/>
      <c r="AE276" s="831"/>
      <c r="AF276" s="831"/>
      <c r="AG276" s="831"/>
      <c r="AH276" s="831"/>
      <c r="AI276" s="831"/>
      <c r="AJ276" s="831"/>
      <c r="AK276" s="831"/>
      <c r="AL276" s="831"/>
      <c r="AM276" s="831"/>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c r="X277" s="1241"/>
      <c r="Y277" s="89">
        <v>0</v>
      </c>
      <c r="Z277" s="1081"/>
      <c r="AA277" s="89">
        <v>0</v>
      </c>
      <c r="AB277" s="89"/>
      <c r="AC277" s="1082">
        <v>0</v>
      </c>
      <c r="AD277" s="831"/>
      <c r="AE277" s="831"/>
      <c r="AF277" s="831"/>
      <c r="AG277" s="831"/>
      <c r="AH277" s="831"/>
      <c r="AI277" s="831"/>
      <c r="AJ277" s="831"/>
      <c r="AK277" s="831"/>
      <c r="AL277" s="831"/>
      <c r="AM277" s="831"/>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c r="X278" s="1241"/>
      <c r="Y278" s="89">
        <v>0</v>
      </c>
      <c r="Z278" s="1081"/>
      <c r="AA278" s="89">
        <v>0</v>
      </c>
      <c r="AB278" s="89"/>
      <c r="AC278" s="1082">
        <v>0</v>
      </c>
      <c r="AD278" s="831"/>
      <c r="AE278" s="831"/>
      <c r="AF278" s="831"/>
      <c r="AG278" s="831"/>
      <c r="AH278" s="831"/>
      <c r="AI278" s="831"/>
      <c r="AJ278" s="831"/>
      <c r="AK278" s="831"/>
      <c r="AL278" s="831"/>
      <c r="AM278" s="831"/>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c r="X279" s="1241"/>
      <c r="Y279" s="89">
        <v>0</v>
      </c>
      <c r="Z279" s="1081"/>
      <c r="AA279" s="89">
        <v>0</v>
      </c>
      <c r="AB279" s="89"/>
      <c r="AC279" s="1082">
        <v>0</v>
      </c>
      <c r="AD279" s="831"/>
      <c r="AE279" s="831"/>
      <c r="AF279" s="831"/>
      <c r="AG279" s="831"/>
      <c r="AH279" s="831"/>
      <c r="AI279" s="831"/>
      <c r="AJ279" s="831"/>
      <c r="AK279" s="831"/>
      <c r="AL279" s="831"/>
      <c r="AM279" s="831"/>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533"/>
      <c r="X280" s="1241"/>
      <c r="Y280" s="89">
        <v>0</v>
      </c>
      <c r="Z280" s="1081"/>
      <c r="AA280" s="89">
        <v>0</v>
      </c>
      <c r="AB280" s="89"/>
      <c r="AC280" s="1082">
        <v>0</v>
      </c>
      <c r="AD280" s="831"/>
      <c r="AE280" s="831"/>
      <c r="AF280" s="831"/>
      <c r="AG280" s="831"/>
      <c r="AH280" s="831"/>
      <c r="AI280" s="831"/>
      <c r="AJ280" s="831"/>
      <c r="AK280" s="831"/>
      <c r="AL280" s="831"/>
      <c r="AM280" s="831"/>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c r="X281" s="1241"/>
      <c r="Y281" s="89">
        <v>0</v>
      </c>
      <c r="Z281" s="1081"/>
      <c r="AA281" s="89">
        <v>0</v>
      </c>
      <c r="AB281" s="89"/>
      <c r="AC281" s="1082">
        <v>0</v>
      </c>
      <c r="AD281" s="831"/>
      <c r="AE281" s="831"/>
      <c r="AF281" s="831"/>
      <c r="AG281" s="831"/>
      <c r="AH281" s="831"/>
      <c r="AI281" s="831"/>
      <c r="AJ281" s="831"/>
      <c r="AK281" s="831"/>
      <c r="AL281" s="831"/>
      <c r="AM281" s="831"/>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c r="X282" s="1241"/>
      <c r="Y282" s="89">
        <v>0</v>
      </c>
      <c r="Z282" s="1081"/>
      <c r="AA282" s="89">
        <v>0</v>
      </c>
      <c r="AB282" s="89"/>
      <c r="AC282" s="1082">
        <v>0</v>
      </c>
      <c r="AD282" s="831"/>
      <c r="AE282" s="831"/>
      <c r="AF282" s="831"/>
      <c r="AG282" s="831"/>
      <c r="AH282" s="831"/>
      <c r="AI282" s="831"/>
      <c r="AJ282" s="831"/>
      <c r="AK282" s="831"/>
      <c r="AL282" s="831"/>
      <c r="AM282" s="831"/>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4854080</v>
      </c>
      <c r="N283" s="89">
        <v>0</v>
      </c>
      <c r="O283" s="1082">
        <v>4854080</v>
      </c>
      <c r="P283" s="598">
        <v>4854080</v>
      </c>
      <c r="Q283" s="776">
        <v>5149693.4720000001</v>
      </c>
      <c r="R283" s="776">
        <v>16000</v>
      </c>
      <c r="S283" s="776">
        <v>16974.399999999998</v>
      </c>
      <c r="T283" s="533">
        <v>15999.999999999998</v>
      </c>
      <c r="U283" s="1083"/>
      <c r="V283" s="831"/>
      <c r="W283" s="533">
        <v>16000</v>
      </c>
      <c r="X283" s="1241">
        <v>303.38</v>
      </c>
      <c r="Y283" s="89">
        <v>4854080</v>
      </c>
      <c r="Z283" s="1081"/>
      <c r="AA283" s="89">
        <v>4854080</v>
      </c>
      <c r="AB283" s="89"/>
      <c r="AC283" s="1082">
        <v>4854080</v>
      </c>
      <c r="AD283" s="831"/>
      <c r="AE283" s="831"/>
      <c r="AF283" s="831"/>
      <c r="AG283" s="831"/>
      <c r="AH283" s="831"/>
      <c r="AI283" s="831"/>
      <c r="AJ283" s="831"/>
      <c r="AK283" s="831"/>
      <c r="AL283" s="831"/>
      <c r="AM283" s="831"/>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c r="X284" s="1241"/>
      <c r="Y284" s="89">
        <v>0</v>
      </c>
      <c r="Z284" s="1081"/>
      <c r="AA284" s="89">
        <v>0</v>
      </c>
      <c r="AB284" s="89"/>
      <c r="AC284" s="1082">
        <v>0</v>
      </c>
      <c r="AD284" s="831"/>
      <c r="AE284" s="831"/>
      <c r="AF284" s="831"/>
      <c r="AG284" s="831"/>
      <c r="AH284" s="831"/>
      <c r="AI284" s="831"/>
      <c r="AJ284" s="831"/>
      <c r="AK284" s="831"/>
      <c r="AL284" s="831"/>
      <c r="AM284" s="831"/>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c r="X285" s="1241"/>
      <c r="Y285" s="89">
        <v>0</v>
      </c>
      <c r="Z285" s="1081"/>
      <c r="AA285" s="89">
        <v>0</v>
      </c>
      <c r="AB285" s="89"/>
      <c r="AC285" s="1082">
        <v>0</v>
      </c>
      <c r="AD285" s="831"/>
      <c r="AE285" s="831"/>
      <c r="AF285" s="831"/>
      <c r="AG285" s="831"/>
      <c r="AH285" s="831"/>
      <c r="AI285" s="831"/>
      <c r="AJ285" s="831"/>
      <c r="AK285" s="831"/>
      <c r="AL285" s="831"/>
      <c r="AM285" s="831"/>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c r="X286" s="1241"/>
      <c r="Y286" s="89">
        <v>0</v>
      </c>
      <c r="Z286" s="1081"/>
      <c r="AA286" s="89">
        <v>0</v>
      </c>
      <c r="AB286" s="89"/>
      <c r="AC286" s="1082">
        <v>0</v>
      </c>
      <c r="AD286" s="831"/>
      <c r="AE286" s="831"/>
      <c r="AF286" s="831"/>
      <c r="AG286" s="831"/>
      <c r="AH286" s="831"/>
      <c r="AI286" s="831"/>
      <c r="AJ286" s="831"/>
      <c r="AK286" s="831"/>
      <c r="AL286" s="831"/>
      <c r="AM286" s="831"/>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c r="X287" s="1241"/>
      <c r="Y287" s="89">
        <v>0</v>
      </c>
      <c r="Z287" s="1081"/>
      <c r="AA287" s="89">
        <v>0</v>
      </c>
      <c r="AB287" s="89"/>
      <c r="AC287" s="1082">
        <v>0</v>
      </c>
      <c r="AD287" s="831"/>
      <c r="AE287" s="831"/>
      <c r="AF287" s="831"/>
      <c r="AG287" s="831"/>
      <c r="AH287" s="831"/>
      <c r="AI287" s="831"/>
      <c r="AJ287" s="831"/>
      <c r="AK287" s="831"/>
      <c r="AL287" s="831"/>
      <c r="AM287" s="831"/>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c r="X288" s="1241"/>
      <c r="Y288" s="89">
        <v>0</v>
      </c>
      <c r="Z288" s="1081"/>
      <c r="AA288" s="89">
        <v>0</v>
      </c>
      <c r="AB288" s="89"/>
      <c r="AC288" s="1082">
        <v>0</v>
      </c>
      <c r="AD288" s="831"/>
      <c r="AE288" s="831"/>
      <c r="AF288" s="831"/>
      <c r="AG288" s="831"/>
      <c r="AH288" s="831"/>
      <c r="AI288" s="831"/>
      <c r="AJ288" s="831"/>
      <c r="AK288" s="831"/>
      <c r="AL288" s="831"/>
      <c r="AM288" s="831"/>
    </row>
    <row r="289" spans="1:39"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c r="X289" s="1241"/>
      <c r="Y289" s="89">
        <v>0</v>
      </c>
      <c r="Z289" s="1081"/>
      <c r="AA289" s="89">
        <v>0</v>
      </c>
      <c r="AB289" s="89"/>
      <c r="AC289" s="1082">
        <v>0</v>
      </c>
      <c r="AD289" s="831"/>
      <c r="AE289" s="831"/>
      <c r="AF289" s="831"/>
      <c r="AG289" s="831"/>
      <c r="AH289" s="831"/>
      <c r="AI289" s="831"/>
      <c r="AJ289" s="831"/>
      <c r="AK289" s="831"/>
      <c r="AL289" s="831"/>
      <c r="AM289" s="831"/>
    </row>
    <row r="290" spans="1:39"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c r="X290" s="1241"/>
      <c r="Y290" s="8">
        <v>0</v>
      </c>
      <c r="Z290" s="1081"/>
      <c r="AA290" s="89">
        <v>0</v>
      </c>
      <c r="AB290" s="89"/>
      <c r="AC290" s="1082">
        <v>0</v>
      </c>
      <c r="AD290" s="831"/>
      <c r="AE290" s="831"/>
      <c r="AF290" s="831"/>
      <c r="AG290" s="831"/>
      <c r="AH290" s="831"/>
      <c r="AI290" s="831"/>
      <c r="AJ290" s="831"/>
      <c r="AK290" s="831"/>
      <c r="AL290" s="831"/>
      <c r="AM290" s="831"/>
    </row>
    <row r="291" spans="1:39"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533"/>
      <c r="X291" s="1241"/>
      <c r="Y291" s="8">
        <v>0</v>
      </c>
      <c r="Z291" s="1081"/>
      <c r="AA291" s="89">
        <v>0</v>
      </c>
      <c r="AB291" s="89"/>
      <c r="AC291" s="1082">
        <v>0</v>
      </c>
      <c r="AD291" s="831"/>
      <c r="AE291" s="831"/>
      <c r="AF291" s="831"/>
      <c r="AG291" s="831"/>
      <c r="AH291" s="831"/>
      <c r="AI291" s="831"/>
      <c r="AJ291" s="831"/>
      <c r="AK291" s="831"/>
      <c r="AL291" s="831"/>
      <c r="AM291" s="831"/>
    </row>
    <row r="292" spans="1:39"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c r="X292" s="1241"/>
      <c r="Y292" s="8">
        <v>0</v>
      </c>
      <c r="Z292" s="1081"/>
      <c r="AA292" s="89">
        <v>0</v>
      </c>
      <c r="AB292" s="89"/>
      <c r="AC292" s="1082">
        <v>0</v>
      </c>
      <c r="AD292" s="831"/>
      <c r="AE292" s="831"/>
      <c r="AF292" s="831"/>
      <c r="AG292" s="831"/>
      <c r="AH292" s="831"/>
      <c r="AI292" s="831"/>
      <c r="AJ292" s="831"/>
      <c r="AK292" s="831"/>
      <c r="AL292" s="831"/>
      <c r="AM292" s="831"/>
    </row>
    <row r="293" spans="1:39"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c r="X293" s="1241"/>
      <c r="Y293" s="8">
        <v>0</v>
      </c>
      <c r="Z293" s="1081"/>
      <c r="AA293" s="89">
        <v>0</v>
      </c>
      <c r="AB293" s="89"/>
      <c r="AC293" s="1082">
        <v>0</v>
      </c>
      <c r="AD293" s="831"/>
      <c r="AE293" s="831"/>
      <c r="AF293" s="831"/>
      <c r="AG293" s="831"/>
      <c r="AH293" s="831"/>
      <c r="AI293" s="831"/>
      <c r="AJ293" s="831"/>
      <c r="AK293" s="831"/>
      <c r="AL293" s="831"/>
      <c r="AM293" s="831"/>
    </row>
    <row r="294" spans="1:39"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c r="X294" s="1241"/>
      <c r="Y294" s="8">
        <v>0</v>
      </c>
      <c r="Z294" s="1081"/>
      <c r="AA294" s="89">
        <v>0</v>
      </c>
      <c r="AB294" s="89"/>
      <c r="AC294" s="1082">
        <v>0</v>
      </c>
      <c r="AD294" s="831"/>
      <c r="AE294" s="831"/>
      <c r="AF294" s="831"/>
      <c r="AG294" s="831"/>
      <c r="AH294" s="831"/>
      <c r="AI294" s="831"/>
      <c r="AJ294" s="831"/>
      <c r="AK294" s="831"/>
      <c r="AL294" s="831"/>
      <c r="AM294" s="831"/>
    </row>
    <row r="295" spans="1:39" s="144" customFormat="1" ht="15.75" customHeight="1">
      <c r="A295" s="994"/>
      <c r="B295" s="994"/>
      <c r="C295" s="236"/>
      <c r="D295" s="236"/>
      <c r="E295" s="236"/>
      <c r="F295" s="371"/>
      <c r="G295" s="865">
        <v>10</v>
      </c>
      <c r="H295" s="859">
        <v>2012</v>
      </c>
      <c r="I295" s="866">
        <v>2013</v>
      </c>
      <c r="J295" s="866">
        <v>2013</v>
      </c>
      <c r="K295" s="621" t="s">
        <v>306</v>
      </c>
      <c r="L295" s="1081">
        <v>0</v>
      </c>
      <c r="M295" s="89">
        <v>5172960</v>
      </c>
      <c r="N295" s="89">
        <v>0</v>
      </c>
      <c r="O295" s="1082">
        <v>5172960</v>
      </c>
      <c r="P295" s="598">
        <v>5172960</v>
      </c>
      <c r="Q295" s="776">
        <v>5328148.8</v>
      </c>
      <c r="R295" s="776">
        <v>16000</v>
      </c>
      <c r="S295" s="776">
        <v>16480</v>
      </c>
      <c r="T295" s="533">
        <v>16000</v>
      </c>
      <c r="U295" s="1086"/>
      <c r="V295" s="8"/>
      <c r="W295" s="533">
        <v>16000</v>
      </c>
      <c r="X295" s="1241">
        <v>323.31</v>
      </c>
      <c r="Y295" s="8">
        <v>5172960</v>
      </c>
      <c r="Z295" s="1081"/>
      <c r="AA295" s="89">
        <v>5172960</v>
      </c>
      <c r="AB295" s="89"/>
      <c r="AC295" s="1082">
        <v>5172960</v>
      </c>
      <c r="AD295" s="831"/>
      <c r="AE295" s="831"/>
      <c r="AF295" s="831"/>
      <c r="AG295" s="831"/>
      <c r="AH295" s="831"/>
      <c r="AI295" s="831"/>
      <c r="AJ295" s="831"/>
      <c r="AK295" s="831"/>
      <c r="AL295" s="831"/>
      <c r="AM295" s="831"/>
    </row>
    <row r="296" spans="1:39"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c r="X296" s="1241"/>
      <c r="Y296" s="8">
        <v>0</v>
      </c>
      <c r="Z296" s="1081"/>
      <c r="AA296" s="89">
        <v>0</v>
      </c>
      <c r="AB296" s="89"/>
      <c r="AC296" s="1082">
        <v>0</v>
      </c>
      <c r="AD296" s="831"/>
      <c r="AE296" s="831"/>
      <c r="AF296" s="831"/>
      <c r="AG296" s="831"/>
      <c r="AH296" s="831"/>
      <c r="AI296" s="831"/>
      <c r="AJ296" s="831"/>
      <c r="AK296" s="831"/>
      <c r="AL296" s="831"/>
      <c r="AM296" s="831"/>
    </row>
    <row r="297" spans="1:39"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1084">
        <v>0</v>
      </c>
      <c r="X297" s="1241"/>
      <c r="Y297" s="8">
        <v>0</v>
      </c>
      <c r="Z297" s="1081"/>
      <c r="AA297" s="89">
        <v>0</v>
      </c>
      <c r="AB297" s="89"/>
      <c r="AC297" s="1082">
        <v>0</v>
      </c>
      <c r="AD297" s="831"/>
      <c r="AE297" s="831"/>
      <c r="AF297" s="831"/>
      <c r="AG297" s="831"/>
      <c r="AH297" s="831"/>
      <c r="AI297" s="831"/>
      <c r="AJ297" s="831"/>
      <c r="AK297" s="831"/>
      <c r="AL297" s="831"/>
      <c r="AM297" s="831"/>
    </row>
    <row r="298" spans="1:39" s="144" customFormat="1" ht="15.75" customHeight="1">
      <c r="A298" s="994"/>
      <c r="B298" s="994"/>
      <c r="C298" s="236"/>
      <c r="D298" s="236"/>
      <c r="E298" s="236"/>
      <c r="F298" s="371"/>
      <c r="G298" s="865">
        <v>1</v>
      </c>
      <c r="H298" s="859">
        <v>2013</v>
      </c>
      <c r="I298" s="866">
        <v>2013</v>
      </c>
      <c r="J298" s="866">
        <v>2013</v>
      </c>
      <c r="K298" s="621" t="s">
        <v>306</v>
      </c>
      <c r="L298" s="1081">
        <v>0</v>
      </c>
      <c r="M298" s="89">
        <v>458080</v>
      </c>
      <c r="N298" s="89">
        <v>0</v>
      </c>
      <c r="O298" s="1082">
        <v>458080</v>
      </c>
      <c r="P298" s="598">
        <v>458080</v>
      </c>
      <c r="Q298" s="776">
        <v>471822.4</v>
      </c>
      <c r="R298" s="776">
        <v>1333.3333333333333</v>
      </c>
      <c r="S298" s="776">
        <v>1373.3333333333333</v>
      </c>
      <c r="T298" s="533">
        <v>1333.3333333333333</v>
      </c>
      <c r="U298" s="1086"/>
      <c r="V298" s="8"/>
      <c r="W298" s="1084">
        <v>1333.3333333333333</v>
      </c>
      <c r="X298" s="1432">
        <v>343.56</v>
      </c>
      <c r="Y298" s="8">
        <v>458080</v>
      </c>
      <c r="Z298" s="1081"/>
      <c r="AA298" s="89">
        <v>458080</v>
      </c>
      <c r="AB298" s="89"/>
      <c r="AC298" s="1082">
        <v>458080</v>
      </c>
      <c r="AD298" s="831"/>
      <c r="AE298" s="831"/>
      <c r="AF298" s="831"/>
      <c r="AG298" s="831"/>
      <c r="AH298" s="831"/>
      <c r="AI298" s="831"/>
      <c r="AJ298" s="831"/>
      <c r="AK298" s="831"/>
      <c r="AL298" s="831"/>
      <c r="AM298" s="831"/>
    </row>
    <row r="299" spans="1:39" s="144" customFormat="1" ht="15.75" customHeight="1">
      <c r="A299" s="994"/>
      <c r="B299" s="994"/>
      <c r="C299" s="236"/>
      <c r="D299" s="236"/>
      <c r="E299" s="236"/>
      <c r="F299" s="371"/>
      <c r="G299" s="865">
        <v>2</v>
      </c>
      <c r="H299" s="859">
        <v>2013</v>
      </c>
      <c r="I299" s="866">
        <v>2013</v>
      </c>
      <c r="J299" s="866">
        <v>2013</v>
      </c>
      <c r="K299" s="621" t="s">
        <v>306</v>
      </c>
      <c r="L299" s="1081">
        <v>0</v>
      </c>
      <c r="M299" s="89">
        <v>458080</v>
      </c>
      <c r="N299" s="89">
        <v>0</v>
      </c>
      <c r="O299" s="1082">
        <v>458080</v>
      </c>
      <c r="P299" s="598">
        <v>458080</v>
      </c>
      <c r="Q299" s="776">
        <v>471822.4</v>
      </c>
      <c r="R299" s="776">
        <v>1333.3333333333333</v>
      </c>
      <c r="S299" s="776">
        <v>1373.3333333333333</v>
      </c>
      <c r="T299" s="533">
        <v>1333.3333333333333</v>
      </c>
      <c r="U299" s="1086"/>
      <c r="V299" s="8"/>
      <c r="W299" s="1084">
        <v>1333.3333333333333</v>
      </c>
      <c r="X299" s="1432">
        <v>343.56</v>
      </c>
      <c r="Y299" s="8">
        <v>458080</v>
      </c>
      <c r="Z299" s="1081"/>
      <c r="AA299" s="89">
        <v>458080</v>
      </c>
      <c r="AB299" s="89"/>
      <c r="AC299" s="1082">
        <v>458080</v>
      </c>
      <c r="AD299" s="831"/>
      <c r="AE299" s="831"/>
      <c r="AF299" s="831"/>
      <c r="AG299" s="831"/>
      <c r="AH299" s="831"/>
      <c r="AI299" s="831"/>
      <c r="AJ299" s="831"/>
      <c r="AK299" s="831"/>
      <c r="AL299" s="831"/>
      <c r="AM299" s="831"/>
    </row>
    <row r="300" spans="1:39" s="144" customFormat="1" ht="15.75" customHeight="1">
      <c r="A300" s="994"/>
      <c r="B300" s="994"/>
      <c r="C300" s="236"/>
      <c r="D300" s="236"/>
      <c r="E300" s="236"/>
      <c r="F300" s="371"/>
      <c r="G300" s="865">
        <v>3</v>
      </c>
      <c r="H300" s="859">
        <v>2013</v>
      </c>
      <c r="I300" s="866">
        <v>2013</v>
      </c>
      <c r="J300" s="866">
        <v>2013</v>
      </c>
      <c r="K300" s="621" t="s">
        <v>306</v>
      </c>
      <c r="L300" s="1081">
        <v>0</v>
      </c>
      <c r="M300" s="89">
        <v>458080</v>
      </c>
      <c r="N300" s="89">
        <v>0</v>
      </c>
      <c r="O300" s="1082">
        <v>458080</v>
      </c>
      <c r="P300" s="598">
        <v>458080</v>
      </c>
      <c r="Q300" s="776">
        <v>471822.4</v>
      </c>
      <c r="R300" s="776">
        <v>1333.3333333333333</v>
      </c>
      <c r="S300" s="776">
        <v>1373.3333333333333</v>
      </c>
      <c r="T300" s="533">
        <v>1333.3333333333333</v>
      </c>
      <c r="U300" s="1086"/>
      <c r="V300" s="8"/>
      <c r="W300" s="1084">
        <v>1333.3333333333333</v>
      </c>
      <c r="X300" s="1432">
        <v>343.56</v>
      </c>
      <c r="Y300" s="8">
        <v>458080</v>
      </c>
      <c r="Z300" s="1081"/>
      <c r="AA300" s="89">
        <v>458080</v>
      </c>
      <c r="AB300" s="89"/>
      <c r="AC300" s="1082">
        <v>458080</v>
      </c>
      <c r="AD300" s="831"/>
      <c r="AE300" s="831"/>
      <c r="AF300" s="831"/>
      <c r="AG300" s="831"/>
      <c r="AH300" s="831"/>
      <c r="AI300" s="831"/>
      <c r="AJ300" s="831"/>
      <c r="AK300" s="831"/>
      <c r="AL300" s="831"/>
      <c r="AM300" s="831"/>
    </row>
    <row r="301" spans="1:39" s="144" customFormat="1" ht="15.75" customHeight="1">
      <c r="A301" s="994"/>
      <c r="B301" s="994"/>
      <c r="C301" s="236"/>
      <c r="D301" s="236"/>
      <c r="E301" s="236"/>
      <c r="F301" s="371"/>
      <c r="G301" s="865">
        <v>4</v>
      </c>
      <c r="H301" s="859">
        <v>2013</v>
      </c>
      <c r="I301" s="866">
        <v>2013</v>
      </c>
      <c r="J301" s="866">
        <v>2014</v>
      </c>
      <c r="K301" s="621" t="s">
        <v>306</v>
      </c>
      <c r="L301" s="1081">
        <v>0</v>
      </c>
      <c r="M301" s="89">
        <v>458080</v>
      </c>
      <c r="N301" s="89">
        <v>0</v>
      </c>
      <c r="O301" s="1082">
        <v>458080</v>
      </c>
      <c r="P301" s="598">
        <v>458080</v>
      </c>
      <c r="Q301" s="776">
        <v>458080</v>
      </c>
      <c r="R301" s="776">
        <v>1333.3333333333333</v>
      </c>
      <c r="S301" s="776">
        <v>1333.3333333333333</v>
      </c>
      <c r="T301" s="533">
        <v>1333.3333333333333</v>
      </c>
      <c r="U301" s="1086"/>
      <c r="V301" s="8"/>
      <c r="W301" s="1084">
        <v>1333.3333333333333</v>
      </c>
      <c r="X301" s="1432">
        <v>343.56</v>
      </c>
      <c r="Y301" s="8">
        <v>458080</v>
      </c>
      <c r="Z301" s="1081"/>
      <c r="AA301" s="89">
        <v>458080</v>
      </c>
      <c r="AB301" s="89"/>
      <c r="AC301" s="1082">
        <v>458080</v>
      </c>
      <c r="AD301" s="831"/>
      <c r="AE301" s="831"/>
      <c r="AF301" s="831"/>
      <c r="AG301" s="831"/>
      <c r="AH301" s="831"/>
      <c r="AI301" s="831"/>
      <c r="AJ301" s="831"/>
      <c r="AK301" s="831"/>
      <c r="AL301" s="831"/>
      <c r="AM301" s="831"/>
    </row>
    <row r="302" spans="1:39" s="144" customFormat="1" ht="15.75" customHeight="1">
      <c r="A302" s="994"/>
      <c r="B302" s="994"/>
      <c r="C302" s="236"/>
      <c r="D302" s="236"/>
      <c r="E302" s="236"/>
      <c r="F302" s="371"/>
      <c r="G302" s="865">
        <v>5</v>
      </c>
      <c r="H302" s="859">
        <v>2013</v>
      </c>
      <c r="I302" s="866">
        <v>2013</v>
      </c>
      <c r="J302" s="866">
        <v>2014</v>
      </c>
      <c r="K302" s="621" t="s">
        <v>306</v>
      </c>
      <c r="L302" s="1081">
        <v>0</v>
      </c>
      <c r="M302" s="89">
        <v>458080</v>
      </c>
      <c r="N302" s="89">
        <v>0</v>
      </c>
      <c r="O302" s="1082">
        <v>458080</v>
      </c>
      <c r="P302" s="598">
        <v>458080</v>
      </c>
      <c r="Q302" s="776">
        <v>458080</v>
      </c>
      <c r="R302" s="776">
        <v>1333.3333333333333</v>
      </c>
      <c r="S302" s="776">
        <v>1333.3333333333333</v>
      </c>
      <c r="T302" s="533">
        <v>1333.3333333333333</v>
      </c>
      <c r="U302" s="1086"/>
      <c r="V302" s="8"/>
      <c r="W302" s="1084">
        <v>1333.3333333333333</v>
      </c>
      <c r="X302" s="1432">
        <v>343.56</v>
      </c>
      <c r="Y302" s="8">
        <v>458080</v>
      </c>
      <c r="Z302" s="1081"/>
      <c r="AA302" s="89">
        <v>458080</v>
      </c>
      <c r="AB302" s="89"/>
      <c r="AC302" s="1082">
        <v>458080</v>
      </c>
      <c r="AD302" s="831"/>
      <c r="AE302" s="831"/>
      <c r="AF302" s="831"/>
      <c r="AG302" s="831"/>
      <c r="AH302" s="831"/>
      <c r="AI302" s="831"/>
      <c r="AJ302" s="831"/>
      <c r="AK302" s="831"/>
      <c r="AL302" s="831"/>
      <c r="AM302" s="831"/>
    </row>
    <row r="303" spans="1:39" s="144" customFormat="1" ht="15.75" customHeight="1">
      <c r="A303" s="994"/>
      <c r="B303" s="994"/>
      <c r="C303" s="236"/>
      <c r="D303" s="236"/>
      <c r="E303" s="236"/>
      <c r="F303" s="371"/>
      <c r="G303" s="865">
        <v>6</v>
      </c>
      <c r="H303" s="859">
        <v>2013</v>
      </c>
      <c r="I303" s="866">
        <v>2013</v>
      </c>
      <c r="J303" s="866">
        <v>2014</v>
      </c>
      <c r="K303" s="621" t="s">
        <v>306</v>
      </c>
      <c r="L303" s="1081">
        <v>0</v>
      </c>
      <c r="M303" s="89">
        <v>458080</v>
      </c>
      <c r="N303" s="89">
        <v>0</v>
      </c>
      <c r="O303" s="1082">
        <v>458080</v>
      </c>
      <c r="P303" s="598">
        <v>458080</v>
      </c>
      <c r="Q303" s="776">
        <v>458080</v>
      </c>
      <c r="R303" s="776">
        <v>1333.3333333333333</v>
      </c>
      <c r="S303" s="776">
        <v>1333.3333333333333</v>
      </c>
      <c r="T303" s="533">
        <v>1333.3333333333333</v>
      </c>
      <c r="U303" s="1086"/>
      <c r="V303" s="8"/>
      <c r="W303" s="1084">
        <v>1333.3333333333333</v>
      </c>
      <c r="X303" s="1432">
        <v>343.56</v>
      </c>
      <c r="Y303" s="8">
        <v>458080</v>
      </c>
      <c r="Z303" s="1081"/>
      <c r="AA303" s="89">
        <v>458080</v>
      </c>
      <c r="AB303" s="89"/>
      <c r="AC303" s="1082">
        <v>458080</v>
      </c>
      <c r="AD303" s="831"/>
      <c r="AE303" s="831"/>
      <c r="AF303" s="831"/>
      <c r="AG303" s="831"/>
      <c r="AH303" s="831"/>
      <c r="AI303" s="831"/>
      <c r="AJ303" s="831"/>
      <c r="AK303" s="831"/>
      <c r="AL303" s="831"/>
      <c r="AM303" s="831"/>
    </row>
    <row r="304" spans="1:39" s="144" customFormat="1" ht="15.75" customHeight="1">
      <c r="A304" s="994"/>
      <c r="B304" s="994"/>
      <c r="C304" s="236"/>
      <c r="D304" s="236"/>
      <c r="E304" s="236"/>
      <c r="F304" s="371"/>
      <c r="G304" s="865">
        <v>7</v>
      </c>
      <c r="H304" s="859">
        <v>2013</v>
      </c>
      <c r="I304" s="866">
        <v>2014</v>
      </c>
      <c r="J304" s="866">
        <v>2014</v>
      </c>
      <c r="K304" s="621" t="s">
        <v>306</v>
      </c>
      <c r="L304" s="1081">
        <v>0</v>
      </c>
      <c r="M304" s="89">
        <v>458080</v>
      </c>
      <c r="N304" s="89">
        <v>0</v>
      </c>
      <c r="O304" s="1082">
        <v>458080</v>
      </c>
      <c r="P304" s="598">
        <v>458080</v>
      </c>
      <c r="Q304" s="776">
        <v>458080</v>
      </c>
      <c r="R304" s="776">
        <v>1333.3333333333333</v>
      </c>
      <c r="S304" s="776">
        <v>1333.3333333333333</v>
      </c>
      <c r="T304" s="533">
        <v>1333.3333333333333</v>
      </c>
      <c r="U304" s="1086"/>
      <c r="V304" s="8"/>
      <c r="W304" s="1084">
        <v>1333.3333333333333</v>
      </c>
      <c r="X304" s="1432">
        <v>343.56</v>
      </c>
      <c r="Y304" s="8">
        <v>458080</v>
      </c>
      <c r="Z304" s="1081"/>
      <c r="AA304" s="89">
        <v>458080</v>
      </c>
      <c r="AB304" s="89"/>
      <c r="AC304" s="1082">
        <v>458080</v>
      </c>
      <c r="AD304" s="831"/>
      <c r="AE304" s="831"/>
      <c r="AF304" s="831"/>
      <c r="AG304" s="831"/>
      <c r="AH304" s="831"/>
      <c r="AI304" s="831"/>
      <c r="AJ304" s="831"/>
      <c r="AK304" s="831"/>
      <c r="AL304" s="831"/>
      <c r="AM304" s="831"/>
    </row>
    <row r="305" spans="1:39" s="144" customFormat="1" ht="15.75" customHeight="1">
      <c r="A305" s="994"/>
      <c r="B305" s="994"/>
      <c r="C305" s="236"/>
      <c r="D305" s="236"/>
      <c r="E305" s="236"/>
      <c r="F305" s="371"/>
      <c r="G305" s="865">
        <v>8</v>
      </c>
      <c r="H305" s="859">
        <v>2013</v>
      </c>
      <c r="I305" s="866">
        <v>2014</v>
      </c>
      <c r="J305" s="866">
        <v>2014</v>
      </c>
      <c r="K305" s="621" t="s">
        <v>306</v>
      </c>
      <c r="L305" s="1081">
        <v>0</v>
      </c>
      <c r="M305" s="89">
        <v>458080</v>
      </c>
      <c r="N305" s="89">
        <v>0</v>
      </c>
      <c r="O305" s="1082">
        <v>458080</v>
      </c>
      <c r="P305" s="598">
        <v>458080</v>
      </c>
      <c r="Q305" s="776">
        <v>458080</v>
      </c>
      <c r="R305" s="776">
        <v>1333.3333333333333</v>
      </c>
      <c r="S305" s="776">
        <v>1333.3333333333333</v>
      </c>
      <c r="T305" s="533">
        <v>1333.3333333333333</v>
      </c>
      <c r="U305" s="1086"/>
      <c r="V305" s="8"/>
      <c r="W305" s="1084">
        <v>1333.3333333333333</v>
      </c>
      <c r="X305" s="1432">
        <v>343.56</v>
      </c>
      <c r="Y305" s="8">
        <v>458080</v>
      </c>
      <c r="Z305" s="1081"/>
      <c r="AA305" s="89">
        <v>458080</v>
      </c>
      <c r="AB305" s="89"/>
      <c r="AC305" s="1082">
        <v>458080</v>
      </c>
      <c r="AD305" s="831"/>
      <c r="AE305" s="831"/>
      <c r="AF305" s="831"/>
      <c r="AG305" s="831"/>
      <c r="AH305" s="831"/>
      <c r="AI305" s="831"/>
      <c r="AJ305" s="831"/>
      <c r="AK305" s="831"/>
      <c r="AL305" s="831"/>
      <c r="AM305" s="831"/>
    </row>
    <row r="306" spans="1:39" s="144" customFormat="1" ht="15.75" customHeight="1">
      <c r="A306" s="994"/>
      <c r="B306" s="994"/>
      <c r="C306" s="236"/>
      <c r="D306" s="236"/>
      <c r="E306" s="236"/>
      <c r="F306" s="371"/>
      <c r="G306" s="865">
        <v>9</v>
      </c>
      <c r="H306" s="859">
        <v>2013</v>
      </c>
      <c r="I306" s="866">
        <v>2014</v>
      </c>
      <c r="J306" s="866">
        <v>2014</v>
      </c>
      <c r="K306" s="621" t="s">
        <v>306</v>
      </c>
      <c r="L306" s="1081">
        <v>0</v>
      </c>
      <c r="M306" s="89">
        <v>458080</v>
      </c>
      <c r="N306" s="89">
        <v>0</v>
      </c>
      <c r="O306" s="1082">
        <v>458080</v>
      </c>
      <c r="P306" s="598">
        <v>458080</v>
      </c>
      <c r="Q306" s="776">
        <v>458080</v>
      </c>
      <c r="R306" s="776">
        <v>1333.3333333333333</v>
      </c>
      <c r="S306" s="776">
        <v>1333.3333333333333</v>
      </c>
      <c r="T306" s="533">
        <v>1333.3333333333333</v>
      </c>
      <c r="U306" s="1086"/>
      <c r="V306" s="8"/>
      <c r="W306" s="1084">
        <v>1333.3333333333333</v>
      </c>
      <c r="X306" s="1432">
        <v>343.56</v>
      </c>
      <c r="Y306" s="8">
        <v>458080</v>
      </c>
      <c r="Z306" s="1081"/>
      <c r="AA306" s="89">
        <v>458080</v>
      </c>
      <c r="AB306" s="89"/>
      <c r="AC306" s="1082">
        <v>458080</v>
      </c>
      <c r="AD306" s="831"/>
      <c r="AE306" s="831"/>
      <c r="AF306" s="831"/>
      <c r="AG306" s="831"/>
      <c r="AH306" s="831"/>
      <c r="AI306" s="831"/>
      <c r="AJ306" s="831"/>
      <c r="AK306" s="831"/>
      <c r="AL306" s="831"/>
      <c r="AM306" s="831"/>
    </row>
    <row r="307" spans="1:39" s="144" customFormat="1" ht="15.75" customHeight="1">
      <c r="A307" s="994"/>
      <c r="B307" s="994"/>
      <c r="C307" s="236"/>
      <c r="D307" s="236"/>
      <c r="E307" s="236"/>
      <c r="F307" s="371"/>
      <c r="G307" s="865">
        <v>10</v>
      </c>
      <c r="H307" s="859">
        <v>2013</v>
      </c>
      <c r="I307" s="866">
        <v>2014</v>
      </c>
      <c r="J307" s="866">
        <v>2014</v>
      </c>
      <c r="K307" s="621" t="s">
        <v>306</v>
      </c>
      <c r="L307" s="1081">
        <v>0</v>
      </c>
      <c r="M307" s="89">
        <v>458080</v>
      </c>
      <c r="N307" s="89">
        <v>0</v>
      </c>
      <c r="O307" s="1082">
        <v>458080</v>
      </c>
      <c r="P307" s="598">
        <v>458080</v>
      </c>
      <c r="Q307" s="776">
        <v>458080</v>
      </c>
      <c r="R307" s="776">
        <v>1333.3333333333333</v>
      </c>
      <c r="S307" s="776">
        <v>1333.3333333333333</v>
      </c>
      <c r="T307" s="533">
        <v>1333.3333333333333</v>
      </c>
      <c r="U307" s="1086"/>
      <c r="V307" s="8"/>
      <c r="W307" s="1084">
        <v>1333.3333333333333</v>
      </c>
      <c r="X307" s="1432">
        <v>343.56</v>
      </c>
      <c r="Y307" s="8">
        <v>458080</v>
      </c>
      <c r="Z307" s="1081"/>
      <c r="AA307" s="89">
        <v>458080</v>
      </c>
      <c r="AB307" s="89"/>
      <c r="AC307" s="1082">
        <v>458080</v>
      </c>
      <c r="AD307" s="831"/>
      <c r="AE307" s="831"/>
      <c r="AF307" s="831"/>
      <c r="AG307" s="831"/>
      <c r="AH307" s="831"/>
      <c r="AI307" s="831"/>
      <c r="AJ307" s="831"/>
      <c r="AK307" s="831"/>
      <c r="AL307" s="831"/>
      <c r="AM307" s="831"/>
    </row>
    <row r="308" spans="1:39" s="144" customFormat="1" ht="15.75" customHeight="1">
      <c r="A308" s="994"/>
      <c r="B308" s="994"/>
      <c r="C308" s="236"/>
      <c r="D308" s="236"/>
      <c r="E308" s="236"/>
      <c r="F308" s="371"/>
      <c r="G308" s="865">
        <v>11</v>
      </c>
      <c r="H308" s="859">
        <v>2013</v>
      </c>
      <c r="I308" s="866">
        <v>2014</v>
      </c>
      <c r="J308" s="866">
        <v>2014</v>
      </c>
      <c r="K308" s="621" t="s">
        <v>306</v>
      </c>
      <c r="L308" s="1081">
        <v>0</v>
      </c>
      <c r="M308" s="89">
        <v>458080</v>
      </c>
      <c r="N308" s="89">
        <v>0</v>
      </c>
      <c r="O308" s="1082">
        <v>458080</v>
      </c>
      <c r="P308" s="598">
        <v>458080</v>
      </c>
      <c r="Q308" s="776">
        <v>458080</v>
      </c>
      <c r="R308" s="776">
        <v>1333.3333333333333</v>
      </c>
      <c r="S308" s="776">
        <v>1333.3333333333333</v>
      </c>
      <c r="T308" s="533">
        <v>1333.3333333333333</v>
      </c>
      <c r="U308" s="1086"/>
      <c r="V308" s="8"/>
      <c r="W308" s="1084">
        <v>1333.3333333333333</v>
      </c>
      <c r="X308" s="1432">
        <v>343.56</v>
      </c>
      <c r="Y308" s="8">
        <v>458080</v>
      </c>
      <c r="Z308" s="1081"/>
      <c r="AA308" s="89">
        <v>458080</v>
      </c>
      <c r="AB308" s="89"/>
      <c r="AC308" s="1082">
        <v>458080</v>
      </c>
      <c r="AD308" s="831"/>
      <c r="AE308" s="831"/>
      <c r="AF308" s="831"/>
      <c r="AG308" s="831"/>
      <c r="AH308" s="831"/>
      <c r="AI308" s="831"/>
      <c r="AJ308" s="831"/>
      <c r="AK308" s="831"/>
      <c r="AL308" s="831"/>
      <c r="AM308" s="831"/>
    </row>
    <row r="309" spans="1:39" s="144" customFormat="1" ht="15.75" customHeight="1">
      <c r="A309" s="994"/>
      <c r="B309" s="994"/>
      <c r="C309" s="236"/>
      <c r="D309" s="236"/>
      <c r="E309" s="236"/>
      <c r="F309" s="371"/>
      <c r="G309" s="865">
        <v>12</v>
      </c>
      <c r="H309" s="859">
        <v>2013</v>
      </c>
      <c r="I309" s="866">
        <v>2014</v>
      </c>
      <c r="J309" s="866">
        <v>2014</v>
      </c>
      <c r="K309" s="621" t="s">
        <v>306</v>
      </c>
      <c r="L309" s="1081">
        <v>0</v>
      </c>
      <c r="M309" s="89">
        <v>477222.8</v>
      </c>
      <c r="N309" s="89">
        <v>0</v>
      </c>
      <c r="O309" s="1082">
        <v>477222.8</v>
      </c>
      <c r="P309" s="598">
        <v>477222.8</v>
      </c>
      <c r="Q309" s="776">
        <v>477222.8</v>
      </c>
      <c r="R309" s="776">
        <v>1333.3333333333333</v>
      </c>
      <c r="S309" s="776">
        <v>1333.3333333333333</v>
      </c>
      <c r="T309" s="533">
        <v>1333.3333333333333</v>
      </c>
      <c r="U309" s="1086"/>
      <c r="V309" s="8"/>
      <c r="W309" s="1084">
        <v>1333.3333333333333</v>
      </c>
      <c r="X309" s="1432">
        <v>357.9171</v>
      </c>
      <c r="Y309" s="8">
        <v>477222.8</v>
      </c>
      <c r="Z309" s="1081"/>
      <c r="AA309" s="89">
        <v>477222.8</v>
      </c>
      <c r="AB309" s="89"/>
      <c r="AC309" s="1082">
        <v>477222.8</v>
      </c>
      <c r="AD309" s="831"/>
      <c r="AE309" s="831"/>
      <c r="AF309" s="831"/>
      <c r="AG309" s="831"/>
      <c r="AH309" s="831"/>
      <c r="AI309" s="831"/>
      <c r="AJ309" s="831"/>
      <c r="AK309" s="831"/>
      <c r="AL309" s="831"/>
      <c r="AM309" s="831"/>
    </row>
    <row r="310" spans="1:39" s="144" customFormat="1" ht="15.75" customHeight="1">
      <c r="A310" s="994"/>
      <c r="B310" s="994"/>
      <c r="C310" s="236"/>
      <c r="D310" s="236"/>
      <c r="E310" s="236"/>
      <c r="F310" s="371"/>
      <c r="G310" s="865">
        <v>1</v>
      </c>
      <c r="H310" s="859">
        <v>2014</v>
      </c>
      <c r="I310" s="866">
        <v>2014</v>
      </c>
      <c r="J310" s="866">
        <v>2014</v>
      </c>
      <c r="K310" s="621" t="s">
        <v>306</v>
      </c>
      <c r="L310" s="1081">
        <v>0</v>
      </c>
      <c r="M310" s="89">
        <v>485066.66666666663</v>
      </c>
      <c r="N310" s="89">
        <v>0</v>
      </c>
      <c r="O310" s="1082">
        <v>485066.66666666663</v>
      </c>
      <c r="P310" s="598">
        <v>485066.66666666663</v>
      </c>
      <c r="Q310" s="776">
        <v>485066.66666666663</v>
      </c>
      <c r="R310" s="776">
        <v>1333.3333333333333</v>
      </c>
      <c r="S310" s="776">
        <v>1333.3333333333333</v>
      </c>
      <c r="T310" s="533">
        <v>1333.3333333333333</v>
      </c>
      <c r="U310" s="1086"/>
      <c r="V310" s="8"/>
      <c r="W310" s="1084">
        <v>1333.3333333333333</v>
      </c>
      <c r="X310" s="1241">
        <v>363.8</v>
      </c>
      <c r="Y310" s="8">
        <v>485066.66666666663</v>
      </c>
      <c r="Z310" s="1081"/>
      <c r="AA310" s="89">
        <v>485066.66666666663</v>
      </c>
      <c r="AB310" s="89"/>
      <c r="AC310" s="1082">
        <v>485066.66666666663</v>
      </c>
      <c r="AD310" s="831"/>
      <c r="AE310" s="831"/>
      <c r="AF310" s="831"/>
      <c r="AG310" s="831"/>
      <c r="AH310" s="831"/>
      <c r="AI310" s="831"/>
      <c r="AJ310" s="831"/>
      <c r="AK310" s="831"/>
      <c r="AL310" s="831"/>
      <c r="AM310" s="831"/>
    </row>
    <row r="311" spans="1:39" s="144" customFormat="1" ht="15.75" customHeight="1">
      <c r="A311" s="994"/>
      <c r="B311" s="994"/>
      <c r="C311" s="236"/>
      <c r="D311" s="236"/>
      <c r="E311" s="236"/>
      <c r="F311" s="371"/>
      <c r="G311" s="865">
        <v>2</v>
      </c>
      <c r="H311" s="859">
        <v>2014</v>
      </c>
      <c r="I311" s="866">
        <v>2014</v>
      </c>
      <c r="J311" s="866">
        <v>2014</v>
      </c>
      <c r="K311" s="621" t="s">
        <v>306</v>
      </c>
      <c r="L311" s="1081">
        <v>0</v>
      </c>
      <c r="M311" s="89">
        <v>485066.66666666663</v>
      </c>
      <c r="N311" s="89">
        <v>0</v>
      </c>
      <c r="O311" s="1082">
        <v>485066.66666666663</v>
      </c>
      <c r="P311" s="598">
        <v>485066.66666666663</v>
      </c>
      <c r="Q311" s="776">
        <v>485066.66666666663</v>
      </c>
      <c r="R311" s="776">
        <v>1333.3333333333333</v>
      </c>
      <c r="S311" s="776">
        <v>1333.3333333333333</v>
      </c>
      <c r="T311" s="533">
        <v>1333.3333333333333</v>
      </c>
      <c r="U311" s="1086"/>
      <c r="V311" s="8"/>
      <c r="W311" s="1084">
        <v>1333.3333333333333</v>
      </c>
      <c r="X311" s="1241">
        <v>363.8</v>
      </c>
      <c r="Y311" s="8">
        <v>485066.66666666663</v>
      </c>
      <c r="Z311" s="1081"/>
      <c r="AA311" s="89">
        <v>485066.66666666663</v>
      </c>
      <c r="AB311" s="89"/>
      <c r="AC311" s="1082">
        <v>485066.66666666663</v>
      </c>
      <c r="AD311" s="831"/>
      <c r="AE311" s="831"/>
      <c r="AF311" s="831"/>
      <c r="AG311" s="831"/>
      <c r="AH311" s="831"/>
      <c r="AI311" s="831"/>
      <c r="AJ311" s="831"/>
      <c r="AK311" s="831"/>
      <c r="AL311" s="831"/>
      <c r="AM311" s="831"/>
    </row>
    <row r="312" spans="1:39" s="144" customFormat="1" ht="15.75" customHeight="1">
      <c r="A312" s="994"/>
      <c r="B312" s="994"/>
      <c r="C312" s="236"/>
      <c r="D312" s="236"/>
      <c r="E312" s="236"/>
      <c r="F312" s="371"/>
      <c r="G312" s="865">
        <v>3</v>
      </c>
      <c r="H312" s="859">
        <v>2014</v>
      </c>
      <c r="I312" s="866">
        <v>2014</v>
      </c>
      <c r="J312" s="866">
        <v>2014</v>
      </c>
      <c r="K312" s="621" t="s">
        <v>306</v>
      </c>
      <c r="L312" s="1081">
        <v>0</v>
      </c>
      <c r="M312" s="89">
        <v>485066.66666666663</v>
      </c>
      <c r="N312" s="89">
        <v>0</v>
      </c>
      <c r="O312" s="1082">
        <v>485066.66666666663</v>
      </c>
      <c r="P312" s="598">
        <v>485066.66666666663</v>
      </c>
      <c r="Q312" s="776">
        <v>485066.66666666663</v>
      </c>
      <c r="R312" s="776">
        <v>1333.3333333333333</v>
      </c>
      <c r="S312" s="776">
        <v>1333.3333333333333</v>
      </c>
      <c r="T312" s="533">
        <v>1333.3333333333333</v>
      </c>
      <c r="U312" s="1086"/>
      <c r="V312" s="8"/>
      <c r="W312" s="1084">
        <v>1333.3333333333333</v>
      </c>
      <c r="X312" s="1241">
        <v>363.8</v>
      </c>
      <c r="Y312" s="8">
        <v>485066.66666666663</v>
      </c>
      <c r="Z312" s="1081"/>
      <c r="AA312" s="89">
        <v>485066.66666666663</v>
      </c>
      <c r="AB312" s="89"/>
      <c r="AC312" s="1082">
        <v>485066.66666666663</v>
      </c>
      <c r="AD312" s="831"/>
      <c r="AE312" s="831"/>
      <c r="AF312" s="831"/>
      <c r="AG312" s="831"/>
      <c r="AH312" s="831"/>
      <c r="AI312" s="831"/>
      <c r="AJ312" s="831"/>
      <c r="AK312" s="831"/>
      <c r="AL312" s="831"/>
      <c r="AM312" s="831"/>
    </row>
    <row r="313" spans="1:39" s="144" customFormat="1" ht="15.75" customHeight="1">
      <c r="A313" s="994"/>
      <c r="B313" s="994"/>
      <c r="C313" s="236"/>
      <c r="D313" s="236"/>
      <c r="E313" s="236"/>
      <c r="F313" s="371"/>
      <c r="G313" s="865">
        <v>4</v>
      </c>
      <c r="H313" s="859">
        <v>2014</v>
      </c>
      <c r="I313" s="866">
        <v>2014</v>
      </c>
      <c r="J313" s="866">
        <v>2015</v>
      </c>
      <c r="K313" s="621" t="s">
        <v>306</v>
      </c>
      <c r="L313" s="1081">
        <v>0</v>
      </c>
      <c r="M313" s="89">
        <v>485066.66666666663</v>
      </c>
      <c r="N313" s="89">
        <v>0</v>
      </c>
      <c r="O313" s="1082">
        <v>485066.66666666663</v>
      </c>
      <c r="P313" s="598">
        <v>485066.66666666663</v>
      </c>
      <c r="Q313" s="776">
        <v>470938.51132686081</v>
      </c>
      <c r="R313" s="776">
        <v>1333.3333333333333</v>
      </c>
      <c r="S313" s="776">
        <v>1294.4983818770227</v>
      </c>
      <c r="T313" s="533">
        <v>1333.3333333333335</v>
      </c>
      <c r="U313" s="1086"/>
      <c r="V313" s="8"/>
      <c r="W313" s="1084">
        <v>1333.3333333333333</v>
      </c>
      <c r="X313" s="1241">
        <v>363.8</v>
      </c>
      <c r="Y313" s="8">
        <v>485066.66666666663</v>
      </c>
      <c r="Z313" s="1081"/>
      <c r="AA313" s="89">
        <v>485066.66666666663</v>
      </c>
      <c r="AB313" s="89"/>
      <c r="AC313" s="1082">
        <v>485066.66666666663</v>
      </c>
      <c r="AD313" s="831"/>
      <c r="AE313" s="831"/>
      <c r="AF313" s="831"/>
      <c r="AG313" s="831"/>
      <c r="AH313" s="831"/>
      <c r="AI313" s="831"/>
      <c r="AJ313" s="831"/>
      <c r="AK313" s="831"/>
      <c r="AL313" s="831"/>
      <c r="AM313" s="831"/>
    </row>
    <row r="314" spans="1:39" s="144" customFormat="1" ht="15.75" customHeight="1">
      <c r="A314" s="994"/>
      <c r="B314" s="994"/>
      <c r="C314" s="236"/>
      <c r="D314" s="236"/>
      <c r="E314" s="236"/>
      <c r="F314" s="371"/>
      <c r="G314" s="865">
        <v>5</v>
      </c>
      <c r="H314" s="859">
        <v>2014</v>
      </c>
      <c r="I314" s="866">
        <v>2014</v>
      </c>
      <c r="J314" s="866">
        <v>2015</v>
      </c>
      <c r="K314" s="621" t="s">
        <v>306</v>
      </c>
      <c r="L314" s="1081">
        <v>0</v>
      </c>
      <c r="M314" s="89">
        <v>485066.66666666663</v>
      </c>
      <c r="N314" s="89">
        <v>0</v>
      </c>
      <c r="O314" s="1082">
        <v>485066.66666666663</v>
      </c>
      <c r="P314" s="598">
        <v>485066.66666666663</v>
      </c>
      <c r="Q314" s="776">
        <v>470938.51132686081</v>
      </c>
      <c r="R314" s="776">
        <v>1333.3333333333333</v>
      </c>
      <c r="S314" s="776">
        <v>1294.4983818770227</v>
      </c>
      <c r="T314" s="533">
        <v>1333.3333333333335</v>
      </c>
      <c r="U314" s="1086"/>
      <c r="V314" s="8"/>
      <c r="W314" s="1084">
        <v>1333.3333333333333</v>
      </c>
      <c r="X314" s="1241">
        <v>363.8</v>
      </c>
      <c r="Y314" s="8">
        <v>485066.66666666663</v>
      </c>
      <c r="Z314" s="1081"/>
      <c r="AA314" s="89">
        <v>485066.66666666663</v>
      </c>
      <c r="AB314" s="89"/>
      <c r="AC314" s="1082">
        <v>485066.66666666663</v>
      </c>
      <c r="AD314" s="831"/>
      <c r="AE314" s="831"/>
      <c r="AF314" s="831"/>
      <c r="AG314" s="831"/>
      <c r="AH314" s="831"/>
      <c r="AI314" s="831"/>
      <c r="AJ314" s="831"/>
      <c r="AK314" s="831"/>
      <c r="AL314" s="831"/>
      <c r="AM314" s="831"/>
    </row>
    <row r="315" spans="1:39" s="144" customFormat="1" ht="15.75" customHeight="1">
      <c r="A315" s="994"/>
      <c r="B315" s="994"/>
      <c r="C315" s="236"/>
      <c r="D315" s="236"/>
      <c r="E315" s="236"/>
      <c r="F315" s="371"/>
      <c r="G315" s="865">
        <v>6</v>
      </c>
      <c r="H315" s="859">
        <v>2014</v>
      </c>
      <c r="I315" s="866">
        <v>2014</v>
      </c>
      <c r="J315" s="866">
        <v>2015</v>
      </c>
      <c r="K315" s="621" t="s">
        <v>306</v>
      </c>
      <c r="L315" s="1081">
        <v>0</v>
      </c>
      <c r="M315" s="89">
        <v>485066.66666666663</v>
      </c>
      <c r="N315" s="89">
        <v>0</v>
      </c>
      <c r="O315" s="1082">
        <v>485066.66666666663</v>
      </c>
      <c r="P315" s="598">
        <v>485066.66666666663</v>
      </c>
      <c r="Q315" s="776">
        <v>470938.51132686081</v>
      </c>
      <c r="R315" s="776">
        <v>1333.3333333333333</v>
      </c>
      <c r="S315" s="776">
        <v>1294.4983818770227</v>
      </c>
      <c r="T315" s="533">
        <v>1333.3333333333335</v>
      </c>
      <c r="U315" s="1086"/>
      <c r="V315" s="8"/>
      <c r="W315" s="1084">
        <v>1333.3333333333333</v>
      </c>
      <c r="X315" s="1241">
        <v>363.8</v>
      </c>
      <c r="Y315" s="8">
        <v>485066.66666666663</v>
      </c>
      <c r="Z315" s="1081"/>
      <c r="AA315" s="89">
        <v>485066.66666666663</v>
      </c>
      <c r="AB315" s="89"/>
      <c r="AC315" s="1082">
        <v>485066.66666666663</v>
      </c>
      <c r="AD315" s="831"/>
      <c r="AE315" s="831"/>
      <c r="AF315" s="831"/>
      <c r="AG315" s="831"/>
      <c r="AH315" s="831"/>
      <c r="AI315" s="831"/>
      <c r="AJ315" s="831"/>
      <c r="AK315" s="831"/>
      <c r="AL315" s="831"/>
      <c r="AM315" s="831"/>
    </row>
    <row r="316" spans="1:39" s="144" customFormat="1" ht="15.75" customHeight="1">
      <c r="A316" s="994"/>
      <c r="B316" s="994"/>
      <c r="C316" s="236"/>
      <c r="D316" s="236"/>
      <c r="E316" s="236"/>
      <c r="F316" s="371"/>
      <c r="G316" s="865">
        <v>7</v>
      </c>
      <c r="H316" s="859">
        <v>2014</v>
      </c>
      <c r="I316" s="866">
        <v>2015</v>
      </c>
      <c r="J316" s="866">
        <v>2015</v>
      </c>
      <c r="K316" s="621" t="s">
        <v>306</v>
      </c>
      <c r="L316" s="1081">
        <v>0</v>
      </c>
      <c r="M316" s="89">
        <v>485066.66666666663</v>
      </c>
      <c r="N316" s="89">
        <v>0</v>
      </c>
      <c r="O316" s="1082">
        <v>485066.66666666663</v>
      </c>
      <c r="P316" s="598">
        <v>485066.66666666663</v>
      </c>
      <c r="Q316" s="776">
        <v>470938.51132686081</v>
      </c>
      <c r="R316" s="776">
        <v>1333.3333333333333</v>
      </c>
      <c r="S316" s="776">
        <v>1294.4983818770227</v>
      </c>
      <c r="T316" s="533">
        <v>1333.3333333333335</v>
      </c>
      <c r="U316" s="1086"/>
      <c r="V316" s="8"/>
      <c r="W316" s="1084">
        <v>1333.3333333333333</v>
      </c>
      <c r="X316" s="1241">
        <v>363.8</v>
      </c>
      <c r="Y316" s="8">
        <v>485066.66666666663</v>
      </c>
      <c r="Z316" s="1081"/>
      <c r="AA316" s="89">
        <v>485066.66666666663</v>
      </c>
      <c r="AB316" s="89"/>
      <c r="AC316" s="1082">
        <v>485066.66666666663</v>
      </c>
      <c r="AD316" s="831"/>
      <c r="AE316" s="831"/>
      <c r="AF316" s="831"/>
      <c r="AG316" s="831"/>
      <c r="AH316" s="831"/>
      <c r="AI316" s="831"/>
      <c r="AJ316" s="831"/>
      <c r="AK316" s="831"/>
      <c r="AL316" s="831"/>
      <c r="AM316" s="831"/>
    </row>
    <row r="317" spans="1:39" s="144" customFormat="1" ht="15.75" customHeight="1">
      <c r="A317" s="994"/>
      <c r="B317" s="994"/>
      <c r="C317" s="236"/>
      <c r="D317" s="236"/>
      <c r="E317" s="236"/>
      <c r="F317" s="371"/>
      <c r="G317" s="865">
        <v>8</v>
      </c>
      <c r="H317" s="859">
        <v>2014</v>
      </c>
      <c r="I317" s="866">
        <v>2015</v>
      </c>
      <c r="J317" s="866">
        <v>2015</v>
      </c>
      <c r="K317" s="621" t="s">
        <v>306</v>
      </c>
      <c r="L317" s="1081">
        <v>0</v>
      </c>
      <c r="M317" s="89">
        <v>485066.66666666663</v>
      </c>
      <c r="N317" s="89">
        <v>0</v>
      </c>
      <c r="O317" s="1082">
        <v>485066.66666666663</v>
      </c>
      <c r="P317" s="598">
        <v>485066.66666666663</v>
      </c>
      <c r="Q317" s="776">
        <v>470938.51132686081</v>
      </c>
      <c r="R317" s="776">
        <v>1333.3333333333333</v>
      </c>
      <c r="S317" s="776">
        <v>1294.4983818770227</v>
      </c>
      <c r="T317" s="533">
        <v>1333.3333333333335</v>
      </c>
      <c r="U317" s="1086"/>
      <c r="V317" s="8"/>
      <c r="W317" s="1084">
        <v>1333.3333333333333</v>
      </c>
      <c r="X317" s="1241">
        <v>363.8</v>
      </c>
      <c r="Y317" s="8">
        <v>485066.66666666663</v>
      </c>
      <c r="Z317" s="1081"/>
      <c r="AA317" s="89">
        <v>485066.66666666663</v>
      </c>
      <c r="AB317" s="89"/>
      <c r="AC317" s="1082">
        <v>485066.66666666663</v>
      </c>
      <c r="AD317" s="831"/>
      <c r="AE317" s="831"/>
      <c r="AF317" s="831"/>
      <c r="AG317" s="831"/>
      <c r="AH317" s="831"/>
      <c r="AI317" s="831"/>
      <c r="AJ317" s="831"/>
      <c r="AK317" s="831"/>
      <c r="AL317" s="831"/>
      <c r="AM317" s="831"/>
    </row>
    <row r="318" spans="1:39" s="144" customFormat="1" ht="15.75" customHeight="1">
      <c r="A318" s="994"/>
      <c r="B318" s="994"/>
      <c r="C318" s="236"/>
      <c r="D318" s="236"/>
      <c r="E318" s="236"/>
      <c r="F318" s="371"/>
      <c r="G318" s="865">
        <v>9</v>
      </c>
      <c r="H318" s="859">
        <v>2014</v>
      </c>
      <c r="I318" s="866">
        <v>2015</v>
      </c>
      <c r="J318" s="866">
        <v>2015</v>
      </c>
      <c r="K318" s="621" t="s">
        <v>306</v>
      </c>
      <c r="L318" s="1081">
        <v>0</v>
      </c>
      <c r="M318" s="89">
        <v>485066.66666666663</v>
      </c>
      <c r="N318" s="89">
        <v>0</v>
      </c>
      <c r="O318" s="1082">
        <v>485066.66666666663</v>
      </c>
      <c r="P318" s="598">
        <v>485066.66666666663</v>
      </c>
      <c r="Q318" s="776">
        <v>470938.51132686081</v>
      </c>
      <c r="R318" s="776">
        <v>1333.3333333333333</v>
      </c>
      <c r="S318" s="776">
        <v>1294.4983818770227</v>
      </c>
      <c r="T318" s="533">
        <v>1333.3333333333335</v>
      </c>
      <c r="U318" s="1086"/>
      <c r="V318" s="8"/>
      <c r="W318" s="1084">
        <v>1333.3333333333333</v>
      </c>
      <c r="X318" s="1241">
        <v>363.8</v>
      </c>
      <c r="Y318" s="8">
        <v>485066.66666666663</v>
      </c>
      <c r="Z318" s="1081"/>
      <c r="AA318" s="89">
        <v>485066.66666666663</v>
      </c>
      <c r="AB318" s="89"/>
      <c r="AC318" s="1082">
        <v>485066.66666666663</v>
      </c>
      <c r="AD318" s="831"/>
      <c r="AE318" s="831"/>
      <c r="AF318" s="831"/>
      <c r="AG318" s="831"/>
      <c r="AH318" s="831"/>
      <c r="AI318" s="831"/>
      <c r="AJ318" s="831"/>
      <c r="AK318" s="831"/>
      <c r="AL318" s="831"/>
      <c r="AM318" s="831"/>
    </row>
    <row r="319" spans="1:39" s="144" customFormat="1" ht="15.75" customHeight="1">
      <c r="A319" s="994"/>
      <c r="B319" s="994"/>
      <c r="C319" s="236"/>
      <c r="D319" s="236"/>
      <c r="E319" s="236"/>
      <c r="F319" s="371"/>
      <c r="G319" s="865">
        <v>10</v>
      </c>
      <c r="H319" s="859">
        <v>2014</v>
      </c>
      <c r="I319" s="866">
        <v>2015</v>
      </c>
      <c r="J319" s="866">
        <v>2015</v>
      </c>
      <c r="K319" s="621" t="s">
        <v>306</v>
      </c>
      <c r="L319" s="1081">
        <v>0</v>
      </c>
      <c r="M319" s="89">
        <v>485066.66666666663</v>
      </c>
      <c r="N319" s="89">
        <v>0</v>
      </c>
      <c r="O319" s="1082">
        <v>485066.66666666663</v>
      </c>
      <c r="P319" s="598">
        <v>485066.66666666663</v>
      </c>
      <c r="Q319" s="776">
        <v>470938.51132686081</v>
      </c>
      <c r="R319" s="776">
        <v>1333.3333333333333</v>
      </c>
      <c r="S319" s="776">
        <v>1294.4983818770227</v>
      </c>
      <c r="T319" s="533">
        <v>1333.3333333333335</v>
      </c>
      <c r="U319" s="1086"/>
      <c r="V319" s="8"/>
      <c r="W319" s="1084">
        <v>1333.3333333333333</v>
      </c>
      <c r="X319" s="1241">
        <v>363.8</v>
      </c>
      <c r="Y319" s="8">
        <v>485066.66666666663</v>
      </c>
      <c r="Z319" s="1081"/>
      <c r="AA319" s="89">
        <v>485066.66666666663</v>
      </c>
      <c r="AB319" s="89"/>
      <c r="AC319" s="1082">
        <v>485066.66666666663</v>
      </c>
      <c r="AD319" s="831"/>
      <c r="AE319" s="831"/>
      <c r="AF319" s="831"/>
      <c r="AG319" s="831"/>
      <c r="AH319" s="831"/>
      <c r="AI319" s="831"/>
      <c r="AJ319" s="831"/>
      <c r="AK319" s="831"/>
      <c r="AL319" s="831"/>
      <c r="AM319" s="831"/>
    </row>
    <row r="320" spans="1:39" s="144" customFormat="1" ht="15.75" customHeight="1">
      <c r="A320" s="994"/>
      <c r="B320" s="994"/>
      <c r="C320" s="236"/>
      <c r="D320" s="236"/>
      <c r="E320" s="236"/>
      <c r="F320" s="371"/>
      <c r="G320" s="865">
        <v>11</v>
      </c>
      <c r="H320" s="859">
        <v>2014</v>
      </c>
      <c r="I320" s="866">
        <v>2015</v>
      </c>
      <c r="J320" s="866">
        <v>2015</v>
      </c>
      <c r="K320" s="621" t="s">
        <v>306</v>
      </c>
      <c r="L320" s="1081">
        <v>0</v>
      </c>
      <c r="M320" s="89">
        <v>485066.66666666663</v>
      </c>
      <c r="N320" s="89">
        <v>0</v>
      </c>
      <c r="O320" s="1082">
        <v>485066.66666666663</v>
      </c>
      <c r="P320" s="598">
        <v>485066.66666666663</v>
      </c>
      <c r="Q320" s="776">
        <v>470938.51132686081</v>
      </c>
      <c r="R320" s="776">
        <v>1333.3333333333333</v>
      </c>
      <c r="S320" s="776">
        <v>1294.4983818770227</v>
      </c>
      <c r="T320" s="533">
        <v>1333.3333333333335</v>
      </c>
      <c r="U320" s="1086"/>
      <c r="V320" s="8"/>
      <c r="W320" s="1084">
        <v>1333.3333333333333</v>
      </c>
      <c r="X320" s="1241">
        <v>363.8</v>
      </c>
      <c r="Y320" s="8">
        <v>485066.66666666663</v>
      </c>
      <c r="Z320" s="1081"/>
      <c r="AA320" s="89">
        <v>485066.66666666663</v>
      </c>
      <c r="AB320" s="89"/>
      <c r="AC320" s="1082">
        <v>485066.66666666663</v>
      </c>
      <c r="AD320" s="831"/>
      <c r="AE320" s="831"/>
      <c r="AF320" s="831"/>
      <c r="AG320" s="831"/>
      <c r="AH320" s="831"/>
      <c r="AI320" s="831"/>
      <c r="AJ320" s="831"/>
      <c r="AK320" s="831"/>
      <c r="AL320" s="831"/>
      <c r="AM320" s="831"/>
    </row>
    <row r="321" spans="1:39" s="144" customFormat="1" ht="15.75" customHeight="1">
      <c r="A321" s="994"/>
      <c r="B321" s="994"/>
      <c r="C321" s="236"/>
      <c r="D321" s="236"/>
      <c r="E321" s="236"/>
      <c r="F321" s="371"/>
      <c r="G321" s="865">
        <v>12</v>
      </c>
      <c r="H321" s="859">
        <v>2014</v>
      </c>
      <c r="I321" s="866">
        <v>2015</v>
      </c>
      <c r="J321" s="866">
        <v>2015</v>
      </c>
      <c r="K321" s="621" t="s">
        <v>306</v>
      </c>
      <c r="L321" s="1081">
        <v>0</v>
      </c>
      <c r="M321" s="89">
        <v>485066.66666666663</v>
      </c>
      <c r="N321" s="89">
        <v>0</v>
      </c>
      <c r="O321" s="1082">
        <v>485066.66666666663</v>
      </c>
      <c r="P321" s="598">
        <v>485066.66666666663</v>
      </c>
      <c r="Q321" s="776">
        <v>470938.51132686081</v>
      </c>
      <c r="R321" s="776">
        <v>1333.3333333333333</v>
      </c>
      <c r="S321" s="776">
        <v>1294.4983818770227</v>
      </c>
      <c r="T321" s="533">
        <v>1333.3333333333335</v>
      </c>
      <c r="U321" s="1086"/>
      <c r="V321" s="8"/>
      <c r="W321" s="1084">
        <v>1333.3333333333333</v>
      </c>
      <c r="X321" s="1241">
        <v>363.8</v>
      </c>
      <c r="Y321" s="8">
        <v>485066.66666666663</v>
      </c>
      <c r="Z321" s="1081"/>
      <c r="AA321" s="89">
        <v>485066.66666666663</v>
      </c>
      <c r="AB321" s="89"/>
      <c r="AC321" s="1082">
        <v>485066.66666666663</v>
      </c>
      <c r="AD321" s="831"/>
      <c r="AE321" s="831"/>
      <c r="AF321" s="831"/>
      <c r="AG321" s="831"/>
      <c r="AH321" s="831"/>
      <c r="AI321" s="831"/>
      <c r="AJ321" s="831"/>
      <c r="AK321" s="831"/>
      <c r="AL321" s="831"/>
      <c r="AM321" s="831"/>
    </row>
    <row r="322" spans="1:39" s="144" customFormat="1" ht="15.75" customHeight="1">
      <c r="A322" s="994"/>
      <c r="B322" s="994"/>
      <c r="C322" s="236"/>
      <c r="D322" s="236"/>
      <c r="E322" s="236"/>
      <c r="F322" s="371"/>
      <c r="G322" s="865">
        <v>1</v>
      </c>
      <c r="H322" s="859">
        <v>2015</v>
      </c>
      <c r="I322" s="866">
        <v>2015</v>
      </c>
      <c r="J322" s="866">
        <v>2015</v>
      </c>
      <c r="K322" s="621" t="s">
        <v>306</v>
      </c>
      <c r="L322" s="1081">
        <v>0</v>
      </c>
      <c r="M322" s="89">
        <v>485066.66666666663</v>
      </c>
      <c r="N322" s="89">
        <v>0</v>
      </c>
      <c r="O322" s="1082">
        <v>485066.66666666663</v>
      </c>
      <c r="P322" s="598">
        <v>485066.66666666663</v>
      </c>
      <c r="Q322" s="776">
        <v>470938.51132686081</v>
      </c>
      <c r="R322" s="776">
        <v>1333.3333333333333</v>
      </c>
      <c r="S322" s="776">
        <v>1294.4983818770227</v>
      </c>
      <c r="T322" s="533">
        <v>1333.3333333333335</v>
      </c>
      <c r="U322" s="1086"/>
      <c r="V322" s="8"/>
      <c r="W322" s="1084">
        <v>1333.3333333333333</v>
      </c>
      <c r="X322" s="1241">
        <v>363.8</v>
      </c>
      <c r="Y322" s="8">
        <v>485066.66666666663</v>
      </c>
      <c r="Z322" s="1081"/>
      <c r="AA322" s="89">
        <v>485066.66666666663</v>
      </c>
      <c r="AB322" s="89"/>
      <c r="AC322" s="1082">
        <v>485066.66666666663</v>
      </c>
      <c r="AD322" s="831"/>
      <c r="AE322" s="831"/>
      <c r="AF322" s="831"/>
      <c r="AG322" s="831"/>
      <c r="AH322" s="831"/>
      <c r="AI322" s="831"/>
      <c r="AJ322" s="831"/>
      <c r="AK322" s="831"/>
      <c r="AL322" s="831"/>
      <c r="AM322" s="831"/>
    </row>
    <row r="323" spans="1:39" s="144" customFormat="1" ht="15.75" customHeight="1">
      <c r="A323" s="994"/>
      <c r="B323" s="994"/>
      <c r="C323" s="236"/>
      <c r="D323" s="236"/>
      <c r="E323" s="236"/>
      <c r="F323" s="371"/>
      <c r="G323" s="865">
        <v>2</v>
      </c>
      <c r="H323" s="859">
        <v>2015</v>
      </c>
      <c r="I323" s="866">
        <v>2015</v>
      </c>
      <c r="J323" s="866">
        <v>2015</v>
      </c>
      <c r="K323" s="621" t="s">
        <v>306</v>
      </c>
      <c r="L323" s="1081">
        <v>0</v>
      </c>
      <c r="M323" s="89">
        <v>485066.66666666663</v>
      </c>
      <c r="N323" s="89">
        <v>0</v>
      </c>
      <c r="O323" s="1082">
        <v>485066.66666666663</v>
      </c>
      <c r="P323" s="598">
        <v>485066.66666666663</v>
      </c>
      <c r="Q323" s="776">
        <v>470938.51132686081</v>
      </c>
      <c r="R323" s="776">
        <v>1333.3333333333333</v>
      </c>
      <c r="S323" s="776">
        <v>1294.4983818770227</v>
      </c>
      <c r="T323" s="533">
        <v>1333.3333333333335</v>
      </c>
      <c r="U323" s="1086"/>
      <c r="V323" s="8"/>
      <c r="W323" s="1084">
        <v>1333.3333333333333</v>
      </c>
      <c r="X323" s="1241">
        <v>363.8</v>
      </c>
      <c r="Y323" s="8">
        <v>485066.66666666663</v>
      </c>
      <c r="Z323" s="1081"/>
      <c r="AA323" s="89">
        <v>485066.66666666663</v>
      </c>
      <c r="AB323" s="89"/>
      <c r="AC323" s="1082">
        <v>485066.66666666663</v>
      </c>
      <c r="AD323" s="831"/>
      <c r="AE323" s="831"/>
      <c r="AF323" s="831"/>
      <c r="AG323" s="831"/>
      <c r="AH323" s="831"/>
      <c r="AI323" s="831"/>
      <c r="AJ323" s="831"/>
      <c r="AK323" s="831"/>
      <c r="AL323" s="831"/>
      <c r="AM323" s="831"/>
    </row>
    <row r="324" spans="1:39" s="144" customFormat="1" ht="15.75" customHeight="1">
      <c r="A324" s="994"/>
      <c r="B324" s="994"/>
      <c r="C324" s="236"/>
      <c r="D324" s="236"/>
      <c r="E324" s="236"/>
      <c r="F324" s="371"/>
      <c r="G324" s="865">
        <v>3</v>
      </c>
      <c r="H324" s="859">
        <v>2015</v>
      </c>
      <c r="I324" s="866">
        <v>2015</v>
      </c>
      <c r="J324" s="866">
        <v>2015</v>
      </c>
      <c r="K324" s="621" t="s">
        <v>306</v>
      </c>
      <c r="L324" s="1081">
        <v>0</v>
      </c>
      <c r="M324" s="89">
        <v>485066.66666666663</v>
      </c>
      <c r="N324" s="89">
        <v>0</v>
      </c>
      <c r="O324" s="1082">
        <v>485066.66666666663</v>
      </c>
      <c r="P324" s="598">
        <v>485066.66666666663</v>
      </c>
      <c r="Q324" s="776">
        <v>470938.51132686081</v>
      </c>
      <c r="R324" s="776">
        <v>1333.3333333333333</v>
      </c>
      <c r="S324" s="776">
        <v>1294.4983818770227</v>
      </c>
      <c r="T324" s="533">
        <v>1333.3333333333335</v>
      </c>
      <c r="U324" s="1086"/>
      <c r="V324" s="8"/>
      <c r="W324" s="1084">
        <v>1333.3333333333333</v>
      </c>
      <c r="X324" s="1241">
        <v>363.8</v>
      </c>
      <c r="Y324" s="8">
        <v>485066.66666666663</v>
      </c>
      <c r="Z324" s="1081"/>
      <c r="AA324" s="89">
        <v>485066.66666666663</v>
      </c>
      <c r="AB324" s="89"/>
      <c r="AC324" s="1082">
        <v>485066.66666666663</v>
      </c>
      <c r="AD324" s="831"/>
      <c r="AE324" s="831"/>
      <c r="AF324" s="831"/>
      <c r="AG324" s="831"/>
      <c r="AH324" s="831"/>
      <c r="AI324" s="831"/>
      <c r="AJ324" s="831"/>
      <c r="AK324" s="831"/>
      <c r="AL324" s="831"/>
      <c r="AM324" s="831"/>
    </row>
    <row r="325" spans="1:39" s="144" customFormat="1" ht="15.75" customHeight="1">
      <c r="A325" s="994"/>
      <c r="B325" s="994"/>
      <c r="C325" s="236"/>
      <c r="D325" s="236"/>
      <c r="E325" s="236"/>
      <c r="F325" s="371"/>
      <c r="G325" s="865">
        <v>4</v>
      </c>
      <c r="H325" s="859">
        <v>2015</v>
      </c>
      <c r="I325" s="866">
        <v>2015</v>
      </c>
      <c r="J325" s="866">
        <v>2016</v>
      </c>
      <c r="K325" s="621" t="s">
        <v>306</v>
      </c>
      <c r="L325" s="1081">
        <v>0</v>
      </c>
      <c r="M325" s="89">
        <v>485066.66666666663</v>
      </c>
      <c r="N325" s="89">
        <v>0</v>
      </c>
      <c r="O325" s="1082">
        <v>485066.66666666663</v>
      </c>
      <c r="P325" s="598">
        <v>485066.66666666663</v>
      </c>
      <c r="Q325" s="776">
        <v>457221.85565714643</v>
      </c>
      <c r="R325" s="776">
        <v>1333.3333333333333</v>
      </c>
      <c r="S325" s="776">
        <v>1256.7945455116724</v>
      </c>
      <c r="T325" s="533">
        <v>1333.3333333333333</v>
      </c>
      <c r="U325" s="1086"/>
      <c r="V325" s="8"/>
      <c r="W325" s="1084">
        <v>1333.3333333333333</v>
      </c>
      <c r="X325" s="1241">
        <v>363.8</v>
      </c>
      <c r="Y325" s="8">
        <v>485066.66666666663</v>
      </c>
      <c r="Z325" s="1081"/>
      <c r="AA325" s="89">
        <v>485066.66666666663</v>
      </c>
      <c r="AB325" s="89"/>
      <c r="AC325" s="1082">
        <v>485066.66666666663</v>
      </c>
      <c r="AD325" s="831"/>
      <c r="AE325" s="831"/>
      <c r="AF325" s="831"/>
      <c r="AG325" s="831"/>
      <c r="AH325" s="831"/>
      <c r="AI325" s="831"/>
      <c r="AJ325" s="831"/>
      <c r="AK325" s="831"/>
      <c r="AL325" s="831"/>
      <c r="AM325" s="831"/>
    </row>
    <row r="326" spans="1:39" s="144" customFormat="1" ht="15.75" customHeight="1">
      <c r="A326" s="994"/>
      <c r="B326" s="994"/>
      <c r="C326" s="236"/>
      <c r="D326" s="236"/>
      <c r="E326" s="236"/>
      <c r="F326" s="371"/>
      <c r="G326" s="865">
        <v>5</v>
      </c>
      <c r="H326" s="859">
        <v>2015</v>
      </c>
      <c r="I326" s="866">
        <v>2015</v>
      </c>
      <c r="J326" s="866">
        <v>2016</v>
      </c>
      <c r="K326" s="621" t="s">
        <v>306</v>
      </c>
      <c r="L326" s="1081">
        <v>0</v>
      </c>
      <c r="M326" s="89">
        <v>485066.66666666663</v>
      </c>
      <c r="N326" s="89">
        <v>0</v>
      </c>
      <c r="O326" s="1082">
        <v>485066.66666666663</v>
      </c>
      <c r="P326" s="598">
        <v>485066.66666666663</v>
      </c>
      <c r="Q326" s="776">
        <v>457221.85565714643</v>
      </c>
      <c r="R326" s="776">
        <v>1333.3333333333333</v>
      </c>
      <c r="S326" s="776">
        <v>1256.7945455116724</v>
      </c>
      <c r="T326" s="533">
        <v>1333.3333333333333</v>
      </c>
      <c r="U326" s="1086"/>
      <c r="V326" s="8"/>
      <c r="W326" s="1084">
        <v>1333.3333333333333</v>
      </c>
      <c r="X326" s="1241">
        <v>363.8</v>
      </c>
      <c r="Y326" s="8">
        <v>485066.66666666663</v>
      </c>
      <c r="Z326" s="1081"/>
      <c r="AA326" s="89">
        <v>485066.66666666663</v>
      </c>
      <c r="AB326" s="89"/>
      <c r="AC326" s="1082">
        <v>485066.66666666663</v>
      </c>
      <c r="AD326" s="831"/>
      <c r="AE326" s="831"/>
      <c r="AF326" s="831"/>
      <c r="AG326" s="831"/>
      <c r="AH326" s="831"/>
      <c r="AI326" s="831"/>
      <c r="AJ326" s="831"/>
      <c r="AK326" s="831"/>
      <c r="AL326" s="831"/>
      <c r="AM326" s="831"/>
    </row>
    <row r="327" spans="1:39" s="144" customFormat="1" ht="15.75" customHeight="1">
      <c r="A327" s="994"/>
      <c r="B327" s="994"/>
      <c r="C327" s="236"/>
      <c r="D327" s="236"/>
      <c r="E327" s="236"/>
      <c r="F327" s="371"/>
      <c r="G327" s="865">
        <v>6</v>
      </c>
      <c r="H327" s="859">
        <v>2015</v>
      </c>
      <c r="I327" s="866">
        <v>2015</v>
      </c>
      <c r="J327" s="866">
        <v>2016</v>
      </c>
      <c r="K327" s="621" t="s">
        <v>306</v>
      </c>
      <c r="L327" s="1081">
        <v>0</v>
      </c>
      <c r="M327" s="89">
        <v>485066.66666666663</v>
      </c>
      <c r="N327" s="89">
        <v>0</v>
      </c>
      <c r="O327" s="1082">
        <v>485066.66666666663</v>
      </c>
      <c r="P327" s="598">
        <v>485066.66666666663</v>
      </c>
      <c r="Q327" s="776">
        <v>457221.85565714643</v>
      </c>
      <c r="R327" s="776">
        <v>1333.3333333333333</v>
      </c>
      <c r="S327" s="776">
        <v>1256.7945455116724</v>
      </c>
      <c r="T327" s="533">
        <v>1333.3333333333333</v>
      </c>
      <c r="U327" s="1086"/>
      <c r="V327" s="8"/>
      <c r="W327" s="1084">
        <v>1333.3333333333333</v>
      </c>
      <c r="X327" s="1241">
        <v>363.8</v>
      </c>
      <c r="Y327" s="8">
        <v>485066.66666666663</v>
      </c>
      <c r="Z327" s="1081"/>
      <c r="AA327" s="89">
        <v>485066.66666666663</v>
      </c>
      <c r="AB327" s="89"/>
      <c r="AC327" s="1082">
        <v>485066.66666666663</v>
      </c>
      <c r="AD327" s="831"/>
      <c r="AE327" s="831"/>
      <c r="AF327" s="831"/>
      <c r="AG327" s="831"/>
      <c r="AH327" s="831"/>
      <c r="AI327" s="831"/>
      <c r="AJ327" s="831"/>
      <c r="AK327" s="831"/>
      <c r="AL327" s="831"/>
      <c r="AM327" s="831"/>
    </row>
    <row r="328" spans="1:39" s="144" customFormat="1" ht="15.75" customHeight="1">
      <c r="A328" s="994"/>
      <c r="B328" s="994"/>
      <c r="C328" s="236"/>
      <c r="D328" s="236"/>
      <c r="E328" s="236"/>
      <c r="F328" s="371"/>
      <c r="G328" s="865">
        <v>7</v>
      </c>
      <c r="H328" s="859">
        <v>2015</v>
      </c>
      <c r="I328" s="866">
        <v>2016</v>
      </c>
      <c r="J328" s="866">
        <v>2016</v>
      </c>
      <c r="K328" s="621" t="s">
        <v>306</v>
      </c>
      <c r="L328" s="1081">
        <v>0</v>
      </c>
      <c r="M328" s="89">
        <v>485066.66666666663</v>
      </c>
      <c r="N328" s="89">
        <v>0</v>
      </c>
      <c r="O328" s="1082">
        <v>485066.66666666663</v>
      </c>
      <c r="P328" s="598">
        <v>485066.66666666663</v>
      </c>
      <c r="Q328" s="776">
        <v>457221.85565714643</v>
      </c>
      <c r="R328" s="776">
        <v>1333.3333333333333</v>
      </c>
      <c r="S328" s="776">
        <v>1256.7945455116724</v>
      </c>
      <c r="T328" s="533">
        <v>1333.3333333333333</v>
      </c>
      <c r="U328" s="1086"/>
      <c r="V328" s="8"/>
      <c r="W328" s="1084">
        <v>1333.3333333333333</v>
      </c>
      <c r="X328" s="1241">
        <v>363.8</v>
      </c>
      <c r="Y328" s="8">
        <v>485066.66666666663</v>
      </c>
      <c r="Z328" s="1081"/>
      <c r="AA328" s="89">
        <v>485066.66666666663</v>
      </c>
      <c r="AB328" s="89"/>
      <c r="AC328" s="1082">
        <v>485066.66666666663</v>
      </c>
      <c r="AD328" s="831"/>
      <c r="AE328" s="831"/>
      <c r="AF328" s="831"/>
      <c r="AG328" s="831"/>
      <c r="AH328" s="831"/>
      <c r="AI328" s="831"/>
      <c r="AJ328" s="831"/>
      <c r="AK328" s="831"/>
      <c r="AL328" s="831"/>
      <c r="AM328" s="831"/>
    </row>
    <row r="329" spans="1:39" s="144" customFormat="1" ht="15.75" customHeight="1">
      <c r="A329" s="994"/>
      <c r="B329" s="994"/>
      <c r="C329" s="236"/>
      <c r="D329" s="236"/>
      <c r="E329" s="236"/>
      <c r="F329" s="371"/>
      <c r="G329" s="865">
        <v>8</v>
      </c>
      <c r="H329" s="859">
        <v>2015</v>
      </c>
      <c r="I329" s="866">
        <v>2016</v>
      </c>
      <c r="J329" s="866">
        <v>2016</v>
      </c>
      <c r="K329" s="621" t="s">
        <v>306</v>
      </c>
      <c r="L329" s="1081">
        <v>0</v>
      </c>
      <c r="M329" s="89">
        <v>485066.66666666663</v>
      </c>
      <c r="N329" s="89">
        <v>0</v>
      </c>
      <c r="O329" s="1082">
        <v>485066.66666666663</v>
      </c>
      <c r="P329" s="598">
        <v>485066.66666666663</v>
      </c>
      <c r="Q329" s="776">
        <v>457221.85565714643</v>
      </c>
      <c r="R329" s="776">
        <v>1333.3333333333333</v>
      </c>
      <c r="S329" s="776">
        <v>1256.7945455116724</v>
      </c>
      <c r="T329" s="533">
        <v>1333.3333333333333</v>
      </c>
      <c r="U329" s="1086"/>
      <c r="V329" s="8"/>
      <c r="W329" s="1084">
        <v>1333.3333333333333</v>
      </c>
      <c r="X329" s="1241">
        <v>363.8</v>
      </c>
      <c r="Y329" s="8">
        <v>485066.66666666663</v>
      </c>
      <c r="Z329" s="1081"/>
      <c r="AA329" s="89">
        <v>485066.66666666663</v>
      </c>
      <c r="AB329" s="89"/>
      <c r="AC329" s="1082">
        <v>485066.66666666663</v>
      </c>
      <c r="AD329" s="831"/>
      <c r="AE329" s="831"/>
      <c r="AF329" s="831"/>
      <c r="AG329" s="831"/>
      <c r="AH329" s="831"/>
      <c r="AI329" s="831"/>
      <c r="AJ329" s="831"/>
      <c r="AK329" s="831"/>
      <c r="AL329" s="831"/>
      <c r="AM329" s="831"/>
    </row>
    <row r="330" spans="1:39" s="144" customFormat="1" ht="15.75" customHeight="1">
      <c r="A330" s="994"/>
      <c r="B330" s="994"/>
      <c r="C330" s="236"/>
      <c r="D330" s="236"/>
      <c r="E330" s="236"/>
      <c r="F330" s="371"/>
      <c r="G330" s="865">
        <v>9</v>
      </c>
      <c r="H330" s="859">
        <v>2015</v>
      </c>
      <c r="I330" s="866">
        <v>2016</v>
      </c>
      <c r="J330" s="866">
        <v>2016</v>
      </c>
      <c r="K330" s="621" t="s">
        <v>306</v>
      </c>
      <c r="L330" s="1081">
        <v>0</v>
      </c>
      <c r="M330" s="89">
        <v>485066.66666666663</v>
      </c>
      <c r="N330" s="89">
        <v>0</v>
      </c>
      <c r="O330" s="1082">
        <v>485066.66666666663</v>
      </c>
      <c r="P330" s="598">
        <v>485066.66666666663</v>
      </c>
      <c r="Q330" s="776">
        <v>457221.85565714643</v>
      </c>
      <c r="R330" s="776">
        <v>1333.3333333333333</v>
      </c>
      <c r="S330" s="776">
        <v>1256.7945455116724</v>
      </c>
      <c r="T330" s="533">
        <v>1333.3333333333333</v>
      </c>
      <c r="U330" s="1086"/>
      <c r="V330" s="8"/>
      <c r="W330" s="1084">
        <v>1333.3333333333333</v>
      </c>
      <c r="X330" s="1241">
        <v>363.8</v>
      </c>
      <c r="Y330" s="8">
        <v>485066.66666666663</v>
      </c>
      <c r="Z330" s="1081"/>
      <c r="AA330" s="89">
        <v>485066.66666666663</v>
      </c>
      <c r="AB330" s="89"/>
      <c r="AC330" s="1082">
        <v>485066.66666666663</v>
      </c>
      <c r="AD330" s="831"/>
      <c r="AE330" s="831"/>
      <c r="AF330" s="831"/>
      <c r="AG330" s="831"/>
      <c r="AH330" s="831"/>
      <c r="AI330" s="831"/>
      <c r="AJ330" s="831"/>
      <c r="AK330" s="831"/>
      <c r="AL330" s="831"/>
      <c r="AM330" s="831"/>
    </row>
    <row r="331" spans="1:39" s="144" customFormat="1" ht="15.75" customHeight="1">
      <c r="A331" s="994"/>
      <c r="B331" s="994"/>
      <c r="C331" s="236"/>
      <c r="D331" s="236"/>
      <c r="E331" s="236"/>
      <c r="F331" s="371"/>
      <c r="G331" s="865">
        <v>10</v>
      </c>
      <c r="H331" s="859">
        <v>2015</v>
      </c>
      <c r="I331" s="866">
        <v>2016</v>
      </c>
      <c r="J331" s="866">
        <v>2016</v>
      </c>
      <c r="K331" s="621" t="s">
        <v>306</v>
      </c>
      <c r="L331" s="1081">
        <v>0</v>
      </c>
      <c r="M331" s="89">
        <v>485066.66666666663</v>
      </c>
      <c r="N331" s="89">
        <v>0</v>
      </c>
      <c r="O331" s="1082">
        <v>485066.66666666663</v>
      </c>
      <c r="P331" s="598">
        <v>485066.66666666663</v>
      </c>
      <c r="Q331" s="776">
        <v>457221.85565714643</v>
      </c>
      <c r="R331" s="776">
        <v>1333.3333333333333</v>
      </c>
      <c r="S331" s="776">
        <v>1256.7945455116724</v>
      </c>
      <c r="T331" s="533">
        <v>1333.3333333333333</v>
      </c>
      <c r="U331" s="1086"/>
      <c r="V331" s="8"/>
      <c r="W331" s="1084">
        <v>1333.3333333333333</v>
      </c>
      <c r="X331" s="1241">
        <v>363.8</v>
      </c>
      <c r="Y331" s="8">
        <v>485066.66666666663</v>
      </c>
      <c r="Z331" s="1081"/>
      <c r="AA331" s="89">
        <v>485066.66666666663</v>
      </c>
      <c r="AB331" s="89"/>
      <c r="AC331" s="1082">
        <v>485066.66666666663</v>
      </c>
      <c r="AD331" s="831"/>
      <c r="AE331" s="831"/>
      <c r="AF331" s="831"/>
      <c r="AG331" s="831"/>
      <c r="AH331" s="831"/>
      <c r="AI331" s="831"/>
      <c r="AJ331" s="831"/>
      <c r="AK331" s="831"/>
      <c r="AL331" s="831"/>
      <c r="AM331" s="831"/>
    </row>
    <row r="332" spans="1:39" s="144" customFormat="1" ht="15.75" customHeight="1">
      <c r="A332" s="994"/>
      <c r="B332" s="994"/>
      <c r="C332" s="236"/>
      <c r="D332" s="236"/>
      <c r="E332" s="236"/>
      <c r="F332" s="371"/>
      <c r="G332" s="865">
        <v>11</v>
      </c>
      <c r="H332" s="859">
        <v>2015</v>
      </c>
      <c r="I332" s="866">
        <v>2016</v>
      </c>
      <c r="J332" s="866">
        <v>2016</v>
      </c>
      <c r="K332" s="621" t="s">
        <v>306</v>
      </c>
      <c r="L332" s="1081">
        <v>0</v>
      </c>
      <c r="M332" s="89">
        <v>485066.66666666663</v>
      </c>
      <c r="N332" s="89">
        <v>0</v>
      </c>
      <c r="O332" s="1082">
        <v>485066.66666666663</v>
      </c>
      <c r="P332" s="598">
        <v>485066.66666666663</v>
      </c>
      <c r="Q332" s="776">
        <v>457221.85565714643</v>
      </c>
      <c r="R332" s="776">
        <v>1333.3333333333333</v>
      </c>
      <c r="S332" s="776">
        <v>1256.7945455116724</v>
      </c>
      <c r="T332" s="533">
        <v>1333.3333333333333</v>
      </c>
      <c r="U332" s="1086"/>
      <c r="V332" s="8"/>
      <c r="W332" s="1084">
        <v>1333.3333333333333</v>
      </c>
      <c r="X332" s="1241">
        <v>363.8</v>
      </c>
      <c r="Y332" s="8">
        <v>485066.66666666663</v>
      </c>
      <c r="Z332" s="1081"/>
      <c r="AA332" s="89">
        <v>485066.66666666663</v>
      </c>
      <c r="AB332" s="89"/>
      <c r="AC332" s="1082">
        <v>485066.66666666663</v>
      </c>
      <c r="AD332" s="831"/>
      <c r="AE332" s="831"/>
      <c r="AF332" s="831"/>
      <c r="AG332" s="831"/>
      <c r="AH332" s="831"/>
      <c r="AI332" s="831"/>
      <c r="AJ332" s="831"/>
      <c r="AK332" s="831"/>
      <c r="AL332" s="831"/>
      <c r="AM332" s="831"/>
    </row>
    <row r="333" spans="1:39" s="144" customFormat="1" ht="15.75" customHeight="1">
      <c r="A333" s="994"/>
      <c r="B333" s="994"/>
      <c r="C333" s="236"/>
      <c r="D333" s="236"/>
      <c r="E333" s="236"/>
      <c r="F333" s="371"/>
      <c r="G333" s="865">
        <v>12</v>
      </c>
      <c r="H333" s="859">
        <v>2015</v>
      </c>
      <c r="I333" s="866">
        <v>2016</v>
      </c>
      <c r="J333" s="866">
        <v>2016</v>
      </c>
      <c r="K333" s="621" t="s">
        <v>306</v>
      </c>
      <c r="L333" s="1081">
        <v>0</v>
      </c>
      <c r="M333" s="89">
        <v>500549.33333333326</v>
      </c>
      <c r="N333" s="89">
        <v>0</v>
      </c>
      <c r="O333" s="1082">
        <v>500549.33333333326</v>
      </c>
      <c r="P333" s="598">
        <v>500549.33333333326</v>
      </c>
      <c r="Q333" s="776">
        <v>471815.75391962792</v>
      </c>
      <c r="R333" s="776">
        <v>1333.3333333333333</v>
      </c>
      <c r="S333" s="776">
        <v>1256.7945455116724</v>
      </c>
      <c r="T333" s="533">
        <v>1333.3333333333333</v>
      </c>
      <c r="U333" s="1086"/>
      <c r="V333" s="8"/>
      <c r="W333" s="1084">
        <v>1333.3333333333333</v>
      </c>
      <c r="X333" s="1241">
        <v>375.41199999999998</v>
      </c>
      <c r="Y333" s="8">
        <v>500549.33333333326</v>
      </c>
      <c r="Z333" s="1081"/>
      <c r="AA333" s="89">
        <v>500549.33333333326</v>
      </c>
      <c r="AB333" s="89"/>
      <c r="AC333" s="1082">
        <v>500549.33333333326</v>
      </c>
      <c r="AD333" s="831"/>
      <c r="AE333" s="831"/>
      <c r="AF333" s="831"/>
      <c r="AG333" s="831"/>
      <c r="AH333" s="831"/>
      <c r="AI333" s="831"/>
      <c r="AJ333" s="831"/>
      <c r="AK333" s="831"/>
      <c r="AL333" s="831"/>
      <c r="AM333" s="831"/>
    </row>
    <row r="334" spans="1:39" s="144" customFormat="1" ht="15.75" customHeight="1">
      <c r="A334" s="994"/>
      <c r="B334" s="994"/>
      <c r="C334" s="236"/>
      <c r="D334" s="236"/>
      <c r="E334" s="236"/>
      <c r="F334" s="371"/>
      <c r="G334" s="865">
        <v>1</v>
      </c>
      <c r="H334" s="859">
        <v>2016</v>
      </c>
      <c r="I334" s="866">
        <v>2016</v>
      </c>
      <c r="J334" s="866">
        <v>2016</v>
      </c>
      <c r="K334" s="621" t="s">
        <v>306</v>
      </c>
      <c r="L334" s="1081">
        <v>0</v>
      </c>
      <c r="M334" s="89">
        <v>506893.33333333331</v>
      </c>
      <c r="N334" s="89">
        <v>0</v>
      </c>
      <c r="O334" s="1082">
        <v>506893.33333333331</v>
      </c>
      <c r="P334" s="598">
        <v>506893.33333333331</v>
      </c>
      <c r="Q334" s="776">
        <v>477795.58236717252</v>
      </c>
      <c r="R334" s="776">
        <v>1333.3333333333333</v>
      </c>
      <c r="S334" s="776">
        <v>1256.7945455116724</v>
      </c>
      <c r="T334" s="533">
        <v>1333.3333333333333</v>
      </c>
      <c r="U334" s="1086"/>
      <c r="V334" s="8"/>
      <c r="W334" s="1084">
        <v>1333.3333333333333</v>
      </c>
      <c r="X334" s="1241">
        <v>380.17</v>
      </c>
      <c r="Y334" s="8">
        <v>506893.33333333331</v>
      </c>
      <c r="Z334" s="1081"/>
      <c r="AA334" s="89">
        <v>506893.33333333331</v>
      </c>
      <c r="AB334" s="89"/>
      <c r="AC334" s="1082">
        <v>506893.33333333331</v>
      </c>
      <c r="AD334" s="831"/>
      <c r="AE334" s="831"/>
      <c r="AF334" s="831"/>
      <c r="AG334" s="831"/>
      <c r="AH334" s="831"/>
      <c r="AI334" s="831"/>
      <c r="AJ334" s="831"/>
      <c r="AK334" s="831"/>
      <c r="AL334" s="831"/>
      <c r="AM334" s="831"/>
    </row>
    <row r="335" spans="1:39" s="144" customFormat="1" ht="15.75" customHeight="1">
      <c r="A335" s="994"/>
      <c r="B335" s="994"/>
      <c r="C335" s="236"/>
      <c r="D335" s="236"/>
      <c r="E335" s="236"/>
      <c r="F335" s="371"/>
      <c r="G335" s="865">
        <v>2</v>
      </c>
      <c r="H335" s="859">
        <v>2016</v>
      </c>
      <c r="I335" s="866">
        <v>2016</v>
      </c>
      <c r="J335" s="866">
        <v>2016</v>
      </c>
      <c r="K335" s="621" t="s">
        <v>306</v>
      </c>
      <c r="L335" s="1081">
        <v>0</v>
      </c>
      <c r="M335" s="89">
        <v>506893.33333333331</v>
      </c>
      <c r="N335" s="89">
        <v>0</v>
      </c>
      <c r="O335" s="1082">
        <v>506893.33333333331</v>
      </c>
      <c r="P335" s="598">
        <v>506893.33333333331</v>
      </c>
      <c r="Q335" s="776">
        <v>477795.58236717252</v>
      </c>
      <c r="R335" s="776">
        <v>1333.3333333333333</v>
      </c>
      <c r="S335" s="776">
        <v>1256.7945455116724</v>
      </c>
      <c r="T335" s="533">
        <v>1333.3333333333333</v>
      </c>
      <c r="U335" s="1086"/>
      <c r="V335" s="8"/>
      <c r="W335" s="1084">
        <v>1333.3333333333333</v>
      </c>
      <c r="X335" s="1241">
        <v>380.17</v>
      </c>
      <c r="Y335" s="8">
        <v>506893.33333333331</v>
      </c>
      <c r="Z335" s="1081"/>
      <c r="AA335" s="89">
        <v>506893.33333333331</v>
      </c>
      <c r="AB335" s="89"/>
      <c r="AC335" s="1082">
        <v>506893.33333333331</v>
      </c>
      <c r="AD335" s="831"/>
      <c r="AE335" s="831"/>
      <c r="AF335" s="831"/>
      <c r="AG335" s="831"/>
      <c r="AH335" s="831"/>
      <c r="AI335" s="831"/>
      <c r="AJ335" s="831"/>
      <c r="AK335" s="831"/>
      <c r="AL335" s="831"/>
      <c r="AM335" s="831"/>
    </row>
    <row r="336" spans="1:39" s="144" customFormat="1" ht="15.75" customHeight="1">
      <c r="A336" s="994"/>
      <c r="B336" s="994"/>
      <c r="C336" s="236"/>
      <c r="D336" s="236"/>
      <c r="E336" s="236"/>
      <c r="F336" s="371"/>
      <c r="G336" s="865">
        <v>3</v>
      </c>
      <c r="H336" s="859">
        <v>2016</v>
      </c>
      <c r="I336" s="866">
        <v>2016</v>
      </c>
      <c r="J336" s="866">
        <v>2016</v>
      </c>
      <c r="K336" s="621" t="s">
        <v>306</v>
      </c>
      <c r="L336" s="1081">
        <v>0</v>
      </c>
      <c r="M336" s="89">
        <v>506893.33333333331</v>
      </c>
      <c r="N336" s="89">
        <v>0</v>
      </c>
      <c r="O336" s="1082">
        <v>506893.33333333331</v>
      </c>
      <c r="P336" s="598">
        <v>506893.33333333331</v>
      </c>
      <c r="Q336" s="776">
        <v>477795.58236717252</v>
      </c>
      <c r="R336" s="776">
        <v>1333.3333333333333</v>
      </c>
      <c r="S336" s="776">
        <v>1256.7945455116724</v>
      </c>
      <c r="T336" s="533">
        <v>1333.3333333333333</v>
      </c>
      <c r="U336" s="1086"/>
      <c r="V336" s="8"/>
      <c r="W336" s="1084">
        <v>1333.3333333333333</v>
      </c>
      <c r="X336" s="1241">
        <v>380.17</v>
      </c>
      <c r="Y336" s="8">
        <v>506893.33333333331</v>
      </c>
      <c r="Z336" s="1081"/>
      <c r="AA336" s="89">
        <v>506893.33333333331</v>
      </c>
      <c r="AB336" s="89"/>
      <c r="AC336" s="1082">
        <v>506893.33333333331</v>
      </c>
      <c r="AD336" s="831"/>
      <c r="AE336" s="831"/>
      <c r="AF336" s="831"/>
      <c r="AG336" s="831"/>
      <c r="AH336" s="831"/>
      <c r="AI336" s="831"/>
      <c r="AJ336" s="831"/>
      <c r="AK336" s="831"/>
      <c r="AL336" s="831"/>
      <c r="AM336" s="831"/>
    </row>
    <row r="337" spans="1:39" s="144" customFormat="1" ht="15.75" customHeight="1">
      <c r="A337" s="994"/>
      <c r="B337" s="994"/>
      <c r="C337" s="236"/>
      <c r="D337" s="236"/>
      <c r="E337" s="236"/>
      <c r="F337" s="371"/>
      <c r="G337" s="865">
        <v>4</v>
      </c>
      <c r="H337" s="859">
        <v>2016</v>
      </c>
      <c r="I337" s="866">
        <v>2016</v>
      </c>
      <c r="J337" s="866">
        <v>2017</v>
      </c>
      <c r="K337" s="621" t="s">
        <v>306</v>
      </c>
      <c r="L337" s="1081">
        <v>0</v>
      </c>
      <c r="M337" s="89">
        <v>506893.33333333331</v>
      </c>
      <c r="N337" s="89">
        <v>0</v>
      </c>
      <c r="O337" s="1082">
        <v>506893.33333333331</v>
      </c>
      <c r="P337" s="598">
        <v>506893.33333333331</v>
      </c>
      <c r="Q337" s="776">
        <v>463879.20618172089</v>
      </c>
      <c r="R337" s="776">
        <v>1333.3333333333333</v>
      </c>
      <c r="S337" s="776">
        <v>1220.1888791375461</v>
      </c>
      <c r="T337" s="533">
        <v>1333.3333333333333</v>
      </c>
      <c r="U337" s="1086"/>
      <c r="V337" s="8"/>
      <c r="W337" s="1084">
        <v>1333.3333333333333</v>
      </c>
      <c r="X337" s="1241">
        <v>380.17</v>
      </c>
      <c r="Y337" s="8">
        <v>506893.33333333331</v>
      </c>
      <c r="Z337" s="1081"/>
      <c r="AA337" s="89">
        <v>506893.33333333331</v>
      </c>
      <c r="AB337" s="89"/>
      <c r="AC337" s="1082">
        <v>506893.33333333331</v>
      </c>
      <c r="AD337" s="831"/>
      <c r="AE337" s="831"/>
      <c r="AF337" s="831"/>
      <c r="AG337" s="831"/>
      <c r="AH337" s="831"/>
      <c r="AI337" s="831"/>
      <c r="AJ337" s="831"/>
      <c r="AK337" s="831"/>
      <c r="AL337" s="831"/>
      <c r="AM337" s="831"/>
    </row>
    <row r="338" spans="1:39" s="144" customFormat="1" ht="15.75" customHeight="1">
      <c r="A338" s="994"/>
      <c r="B338" s="994"/>
      <c r="C338" s="236"/>
      <c r="D338" s="236"/>
      <c r="E338" s="236"/>
      <c r="F338" s="371"/>
      <c r="G338" s="865">
        <v>5</v>
      </c>
      <c r="H338" s="859">
        <v>2016</v>
      </c>
      <c r="I338" s="866">
        <v>2016</v>
      </c>
      <c r="J338" s="866">
        <v>2017</v>
      </c>
      <c r="K338" s="621" t="s">
        <v>306</v>
      </c>
      <c r="L338" s="1081">
        <v>0</v>
      </c>
      <c r="M338" s="89">
        <v>506893.33333333331</v>
      </c>
      <c r="N338" s="89">
        <v>0</v>
      </c>
      <c r="O338" s="1082">
        <v>506893.33333333331</v>
      </c>
      <c r="P338" s="598">
        <v>506893.33333333331</v>
      </c>
      <c r="Q338" s="776">
        <v>463879.20618172089</v>
      </c>
      <c r="R338" s="776">
        <v>1333.3333333333333</v>
      </c>
      <c r="S338" s="776">
        <v>1220.1888791375461</v>
      </c>
      <c r="T338" s="533">
        <v>1333.3333333333333</v>
      </c>
      <c r="U338" s="1086"/>
      <c r="V338" s="8"/>
      <c r="W338" s="1084">
        <v>1333.3333333333333</v>
      </c>
      <c r="X338" s="1241">
        <v>380.17</v>
      </c>
      <c r="Y338" s="8">
        <v>506893.33333333331</v>
      </c>
      <c r="Z338" s="1081"/>
      <c r="AA338" s="89">
        <v>506893.33333333331</v>
      </c>
      <c r="AB338" s="89"/>
      <c r="AC338" s="1082">
        <v>506893.33333333331</v>
      </c>
      <c r="AD338" s="831"/>
      <c r="AE338" s="831"/>
      <c r="AF338" s="831"/>
      <c r="AG338" s="831"/>
      <c r="AH338" s="831"/>
      <c r="AI338" s="831"/>
      <c r="AJ338" s="831"/>
      <c r="AK338" s="831"/>
      <c r="AL338" s="831"/>
      <c r="AM338" s="831"/>
    </row>
    <row r="339" spans="1:39" s="144" customFormat="1" ht="15.75" customHeight="1">
      <c r="A339" s="994"/>
      <c r="B339" s="994"/>
      <c r="C339" s="236"/>
      <c r="D339" s="236"/>
      <c r="E339" s="236"/>
      <c r="F339" s="371"/>
      <c r="G339" s="865">
        <v>6</v>
      </c>
      <c r="H339" s="859">
        <v>2016</v>
      </c>
      <c r="I339" s="866">
        <v>2016</v>
      </c>
      <c r="J339" s="866">
        <v>2017</v>
      </c>
      <c r="K339" s="621" t="s">
        <v>306</v>
      </c>
      <c r="L339" s="1081">
        <v>0</v>
      </c>
      <c r="M339" s="89">
        <v>506893.33333333331</v>
      </c>
      <c r="N339" s="89">
        <v>0</v>
      </c>
      <c r="O339" s="1082">
        <v>506893.33333333331</v>
      </c>
      <c r="P339" s="598">
        <v>506893.33333333331</v>
      </c>
      <c r="Q339" s="776">
        <v>463879.20618172089</v>
      </c>
      <c r="R339" s="776">
        <v>1333.3333333333333</v>
      </c>
      <c r="S339" s="776">
        <v>1220.1888791375461</v>
      </c>
      <c r="T339" s="533">
        <v>1333.3333333333333</v>
      </c>
      <c r="U339" s="1086"/>
      <c r="V339" s="8"/>
      <c r="W339" s="1084">
        <v>1333.3333333333333</v>
      </c>
      <c r="X339" s="1241">
        <v>380.17</v>
      </c>
      <c r="Y339" s="8">
        <v>506893.33333333331</v>
      </c>
      <c r="Z339" s="1081"/>
      <c r="AA339" s="89">
        <v>506893.33333333331</v>
      </c>
      <c r="AB339" s="89"/>
      <c r="AC339" s="1082">
        <v>506893.33333333331</v>
      </c>
      <c r="AD339" s="831"/>
      <c r="AE339" s="831"/>
      <c r="AF339" s="831"/>
      <c r="AG339" s="831"/>
      <c r="AH339" s="831"/>
      <c r="AI339" s="831"/>
      <c r="AJ339" s="831"/>
      <c r="AK339" s="831"/>
      <c r="AL339" s="831"/>
      <c r="AM339" s="831"/>
    </row>
    <row r="340" spans="1:39"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1333.3333333333333</v>
      </c>
      <c r="S340" s="776">
        <v>1220.1888791375461</v>
      </c>
      <c r="T340" s="533">
        <v>1333.3333333333333</v>
      </c>
      <c r="U340" s="1086"/>
      <c r="V340" s="8"/>
      <c r="W340" s="1084">
        <v>1333.3333333333333</v>
      </c>
      <c r="X340" s="1241"/>
      <c r="Y340" s="8">
        <v>0</v>
      </c>
      <c r="Z340" s="1081"/>
      <c r="AA340" s="89">
        <v>0</v>
      </c>
      <c r="AB340" s="89"/>
      <c r="AC340" s="1082">
        <v>0</v>
      </c>
      <c r="AD340" s="831"/>
      <c r="AE340" s="831"/>
      <c r="AF340" s="831"/>
      <c r="AG340" s="831"/>
      <c r="AH340" s="831"/>
      <c r="AI340" s="831"/>
      <c r="AJ340" s="831"/>
      <c r="AK340" s="831"/>
      <c r="AL340" s="831"/>
      <c r="AM340" s="831"/>
    </row>
    <row r="341" spans="1:39"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1333.3333333333333</v>
      </c>
      <c r="S341" s="776">
        <v>1220.1888791375461</v>
      </c>
      <c r="T341" s="533">
        <v>1333.3333333333333</v>
      </c>
      <c r="U341" s="1086"/>
      <c r="V341" s="8"/>
      <c r="W341" s="1084">
        <v>1333.3333333333333</v>
      </c>
      <c r="X341" s="1241"/>
      <c r="Y341" s="8">
        <v>0</v>
      </c>
      <c r="Z341" s="1081"/>
      <c r="AA341" s="89">
        <v>0</v>
      </c>
      <c r="AB341" s="89"/>
      <c r="AC341" s="1082">
        <v>0</v>
      </c>
      <c r="AD341" s="831"/>
      <c r="AE341" s="831"/>
      <c r="AF341" s="831"/>
      <c r="AG341" s="831"/>
      <c r="AH341" s="831"/>
      <c r="AI341" s="831"/>
      <c r="AJ341" s="831"/>
      <c r="AK341" s="831"/>
      <c r="AL341" s="831"/>
      <c r="AM341" s="831"/>
    </row>
    <row r="342" spans="1:39"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1333.3333333333333</v>
      </c>
      <c r="S342" s="776">
        <v>1220.1888791375461</v>
      </c>
      <c r="T342" s="533">
        <v>1333.3333333333333</v>
      </c>
      <c r="U342" s="1086"/>
      <c r="V342" s="8"/>
      <c r="W342" s="1084">
        <v>1333.3333333333333</v>
      </c>
      <c r="X342" s="1241"/>
      <c r="Y342" s="8">
        <v>0</v>
      </c>
      <c r="Z342" s="1081"/>
      <c r="AA342" s="89">
        <v>0</v>
      </c>
      <c r="AB342" s="89"/>
      <c r="AC342" s="1082">
        <v>0</v>
      </c>
      <c r="AD342" s="831"/>
      <c r="AE342" s="831"/>
      <c r="AF342" s="831"/>
      <c r="AG342" s="831"/>
      <c r="AH342" s="831"/>
      <c r="AI342" s="831"/>
      <c r="AJ342" s="831"/>
      <c r="AK342" s="831"/>
      <c r="AL342" s="831"/>
      <c r="AM342" s="831"/>
    </row>
    <row r="343" spans="1:39"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1333.3333333333333</v>
      </c>
      <c r="S343" s="776">
        <v>1220.1888791375461</v>
      </c>
      <c r="T343" s="533">
        <v>1333.3333333333333</v>
      </c>
      <c r="U343" s="1086"/>
      <c r="V343" s="8"/>
      <c r="W343" s="1084">
        <v>1333.3333333333333</v>
      </c>
      <c r="X343" s="1241"/>
      <c r="Y343" s="8">
        <v>0</v>
      </c>
      <c r="Z343" s="1081"/>
      <c r="AA343" s="89">
        <v>0</v>
      </c>
      <c r="AB343" s="89"/>
      <c r="AC343" s="1082">
        <v>0</v>
      </c>
      <c r="AD343" s="831"/>
      <c r="AE343" s="831"/>
      <c r="AF343" s="831"/>
      <c r="AG343" s="831"/>
      <c r="AH343" s="831"/>
      <c r="AI343" s="831"/>
      <c r="AJ343" s="831"/>
      <c r="AK343" s="831"/>
      <c r="AL343" s="831"/>
      <c r="AM343" s="831"/>
    </row>
    <row r="344" spans="1:39"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1333.3333333333333</v>
      </c>
      <c r="S344" s="776">
        <v>1220.1888791375461</v>
      </c>
      <c r="T344" s="533">
        <v>1333.3333333333333</v>
      </c>
      <c r="U344" s="1086"/>
      <c r="V344" s="8"/>
      <c r="W344" s="1084">
        <v>1333.3333333333333</v>
      </c>
      <c r="X344" s="1241"/>
      <c r="Y344" s="8">
        <v>0</v>
      </c>
      <c r="Z344" s="1081"/>
      <c r="AA344" s="89">
        <v>0</v>
      </c>
      <c r="AB344" s="89"/>
      <c r="AC344" s="1082">
        <v>0</v>
      </c>
      <c r="AD344" s="831"/>
      <c r="AE344" s="831"/>
      <c r="AF344" s="831"/>
      <c r="AG344" s="831"/>
      <c r="AH344" s="831"/>
      <c r="AI344" s="831"/>
      <c r="AJ344" s="831"/>
      <c r="AK344" s="831"/>
      <c r="AL344" s="831"/>
      <c r="AM344" s="831"/>
    </row>
    <row r="345" spans="1:39"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1333.3333333333333</v>
      </c>
      <c r="S345" s="776">
        <v>1220.1888791375461</v>
      </c>
      <c r="T345" s="533">
        <v>1333.3333333333333</v>
      </c>
      <c r="U345" s="1086"/>
      <c r="V345" s="8"/>
      <c r="W345" s="1084">
        <v>1333.3333333333333</v>
      </c>
      <c r="X345" s="1241"/>
      <c r="Y345" s="8">
        <v>0</v>
      </c>
      <c r="Z345" s="1081"/>
      <c r="AA345" s="89">
        <v>0</v>
      </c>
      <c r="AB345" s="89"/>
      <c r="AC345" s="1082">
        <v>0</v>
      </c>
      <c r="AD345" s="831"/>
      <c r="AE345" s="831"/>
      <c r="AF345" s="831"/>
      <c r="AG345" s="831"/>
      <c r="AH345" s="831"/>
      <c r="AI345" s="831"/>
      <c r="AJ345" s="831"/>
      <c r="AK345" s="831"/>
      <c r="AL345" s="831"/>
      <c r="AM345" s="831"/>
    </row>
    <row r="346" spans="1:39"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241"/>
      <c r="Y346" s="8">
        <v>0</v>
      </c>
      <c r="Z346" s="1081"/>
      <c r="AA346" s="89">
        <v>0</v>
      </c>
      <c r="AB346" s="89"/>
      <c r="AC346" s="1082">
        <v>0</v>
      </c>
      <c r="AD346" s="831"/>
      <c r="AE346" s="831"/>
      <c r="AF346" s="831"/>
      <c r="AG346" s="831"/>
      <c r="AH346" s="831"/>
      <c r="AI346" s="831"/>
      <c r="AJ346" s="831"/>
      <c r="AK346" s="831"/>
      <c r="AL346" s="831"/>
      <c r="AM346" s="831"/>
    </row>
    <row r="347" spans="1:39"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241"/>
      <c r="Y347" s="8">
        <v>0</v>
      </c>
      <c r="Z347" s="1081"/>
      <c r="AA347" s="89">
        <v>0</v>
      </c>
      <c r="AB347" s="89"/>
      <c r="AC347" s="1082">
        <v>0</v>
      </c>
      <c r="AD347" s="831"/>
      <c r="AE347" s="831"/>
      <c r="AF347" s="831"/>
      <c r="AG347" s="831"/>
      <c r="AH347" s="831"/>
      <c r="AI347" s="831"/>
      <c r="AJ347" s="831"/>
      <c r="AK347" s="831"/>
      <c r="AL347" s="831"/>
      <c r="AM347" s="831"/>
    </row>
    <row r="348" spans="1:39"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241"/>
      <c r="Y348" s="8">
        <v>0</v>
      </c>
      <c r="Z348" s="1081"/>
      <c r="AA348" s="89">
        <v>0</v>
      </c>
      <c r="AB348" s="89"/>
      <c r="AC348" s="1082">
        <v>0</v>
      </c>
      <c r="AD348" s="831"/>
      <c r="AE348" s="831"/>
      <c r="AF348" s="831"/>
      <c r="AG348" s="831"/>
      <c r="AH348" s="831"/>
      <c r="AI348" s="831"/>
      <c r="AJ348" s="831"/>
      <c r="AK348" s="831"/>
      <c r="AL348" s="831"/>
      <c r="AM348" s="831"/>
    </row>
    <row r="349" spans="1:39"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241"/>
      <c r="Y349" s="8">
        <v>0</v>
      </c>
      <c r="Z349" s="1081"/>
      <c r="AA349" s="89">
        <v>0</v>
      </c>
      <c r="AB349" s="89"/>
      <c r="AC349" s="1082">
        <v>0</v>
      </c>
      <c r="AD349" s="831"/>
      <c r="AE349" s="831"/>
      <c r="AF349" s="831"/>
      <c r="AG349" s="831"/>
      <c r="AH349" s="831"/>
      <c r="AI349" s="831"/>
      <c r="AJ349" s="831"/>
      <c r="AK349" s="831"/>
      <c r="AL349" s="831"/>
      <c r="AM349" s="831"/>
    </row>
    <row r="350" spans="1:39"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241"/>
      <c r="Y350" s="8">
        <v>0</v>
      </c>
      <c r="Z350" s="1081"/>
      <c r="AA350" s="89">
        <v>0</v>
      </c>
      <c r="AB350" s="89"/>
      <c r="AC350" s="1082">
        <v>0</v>
      </c>
      <c r="AD350" s="831"/>
      <c r="AE350" s="831"/>
      <c r="AF350" s="831"/>
      <c r="AG350" s="831"/>
      <c r="AH350" s="831"/>
      <c r="AI350" s="831"/>
      <c r="AJ350" s="831"/>
      <c r="AK350" s="831"/>
      <c r="AL350" s="831"/>
      <c r="AM350" s="831"/>
    </row>
    <row r="351" spans="1:39"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241"/>
      <c r="Y351" s="8">
        <v>0</v>
      </c>
      <c r="Z351" s="1081"/>
      <c r="AA351" s="89">
        <v>0</v>
      </c>
      <c r="AB351" s="89"/>
      <c r="AC351" s="1082">
        <v>0</v>
      </c>
      <c r="AD351" s="831"/>
      <c r="AE351" s="831"/>
      <c r="AF351" s="831"/>
      <c r="AG351" s="831"/>
      <c r="AH351" s="831"/>
      <c r="AI351" s="831"/>
      <c r="AJ351" s="831"/>
      <c r="AK351" s="831"/>
      <c r="AL351" s="831"/>
      <c r="AM351" s="831"/>
    </row>
    <row r="352" spans="1:39"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241"/>
      <c r="Y352" s="8">
        <v>0</v>
      </c>
      <c r="Z352" s="1081"/>
      <c r="AA352" s="89">
        <v>0</v>
      </c>
      <c r="AB352" s="89"/>
      <c r="AC352" s="1082">
        <v>0</v>
      </c>
      <c r="AD352" s="831"/>
      <c r="AE352" s="831"/>
      <c r="AF352" s="831"/>
      <c r="AG352" s="831"/>
      <c r="AH352" s="831"/>
      <c r="AI352" s="831"/>
      <c r="AJ352" s="831"/>
      <c r="AK352" s="831"/>
      <c r="AL352" s="831"/>
      <c r="AM352" s="831"/>
    </row>
    <row r="353" spans="1:39"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241"/>
      <c r="Y353" s="8">
        <v>0</v>
      </c>
      <c r="Z353" s="1081"/>
      <c r="AA353" s="89">
        <v>0</v>
      </c>
      <c r="AB353" s="89"/>
      <c r="AC353" s="1082">
        <v>0</v>
      </c>
      <c r="AD353" s="831"/>
      <c r="AE353" s="831"/>
      <c r="AF353" s="831"/>
      <c r="AG353" s="831"/>
      <c r="AH353" s="831"/>
      <c r="AI353" s="831"/>
      <c r="AJ353" s="831"/>
      <c r="AK353" s="831"/>
      <c r="AL353" s="831"/>
      <c r="AM353" s="831"/>
    </row>
    <row r="354" spans="1:39"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241"/>
      <c r="Y354" s="8">
        <v>0</v>
      </c>
      <c r="Z354" s="1081"/>
      <c r="AA354" s="89">
        <v>0</v>
      </c>
      <c r="AB354" s="89"/>
      <c r="AC354" s="1082">
        <v>0</v>
      </c>
      <c r="AD354" s="831"/>
      <c r="AE354" s="831"/>
      <c r="AF354" s="831"/>
      <c r="AG354" s="831"/>
      <c r="AH354" s="831"/>
      <c r="AI354" s="831"/>
      <c r="AJ354" s="831"/>
      <c r="AK354" s="831"/>
      <c r="AL354" s="831"/>
      <c r="AM354" s="831"/>
    </row>
    <row r="355" spans="1:39"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241"/>
      <c r="Y355" s="8">
        <v>0</v>
      </c>
      <c r="Z355" s="1081"/>
      <c r="AA355" s="89">
        <v>0</v>
      </c>
      <c r="AB355" s="89"/>
      <c r="AC355" s="1082">
        <v>0</v>
      </c>
      <c r="AD355" s="831"/>
      <c r="AE355" s="831"/>
      <c r="AF355" s="831"/>
      <c r="AG355" s="831"/>
      <c r="AH355" s="831"/>
      <c r="AI355" s="831"/>
      <c r="AJ355" s="831"/>
      <c r="AK355" s="831"/>
      <c r="AL355" s="831"/>
      <c r="AM355" s="831"/>
    </row>
    <row r="356" spans="1:39"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241"/>
      <c r="Y356" s="8">
        <v>0</v>
      </c>
      <c r="Z356" s="1081"/>
      <c r="AA356" s="89">
        <v>0</v>
      </c>
      <c r="AB356" s="89"/>
      <c r="AC356" s="1082">
        <v>0</v>
      </c>
      <c r="AD356" s="831"/>
      <c r="AE356" s="831"/>
      <c r="AF356" s="831"/>
      <c r="AG356" s="831"/>
      <c r="AH356" s="831"/>
      <c r="AI356" s="831"/>
      <c r="AJ356" s="831"/>
      <c r="AK356" s="831"/>
      <c r="AL356" s="831"/>
      <c r="AM356" s="831"/>
    </row>
    <row r="357" spans="1:39"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241"/>
      <c r="Y357" s="8">
        <v>0</v>
      </c>
      <c r="Z357" s="1081"/>
      <c r="AA357" s="89">
        <v>0</v>
      </c>
      <c r="AB357" s="89"/>
      <c r="AC357" s="1082">
        <v>0</v>
      </c>
      <c r="AD357" s="831"/>
      <c r="AE357" s="831"/>
      <c r="AF357" s="831"/>
      <c r="AG357" s="831"/>
      <c r="AH357" s="831"/>
      <c r="AI357" s="831"/>
      <c r="AJ357" s="831"/>
      <c r="AK357" s="831"/>
      <c r="AL357" s="831"/>
      <c r="AM357" s="831"/>
    </row>
    <row r="358" spans="1:39"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241"/>
      <c r="Y358" s="8">
        <v>0</v>
      </c>
      <c r="Z358" s="1081"/>
      <c r="AA358" s="89">
        <v>0</v>
      </c>
      <c r="AB358" s="89"/>
      <c r="AC358" s="1082">
        <v>0</v>
      </c>
      <c r="AD358" s="831"/>
      <c r="AE358" s="831"/>
      <c r="AF358" s="831"/>
      <c r="AG358" s="831"/>
      <c r="AH358" s="831"/>
      <c r="AI358" s="831"/>
      <c r="AJ358" s="831"/>
      <c r="AK358" s="831"/>
      <c r="AL358" s="831"/>
      <c r="AM358" s="831"/>
    </row>
    <row r="359" spans="1:39"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241"/>
      <c r="Y359" s="8">
        <v>0</v>
      </c>
      <c r="Z359" s="1081"/>
      <c r="AA359" s="89">
        <v>0</v>
      </c>
      <c r="AB359" s="89"/>
      <c r="AC359" s="1082">
        <v>0</v>
      </c>
      <c r="AD359" s="831"/>
      <c r="AE359" s="831"/>
      <c r="AF359" s="831"/>
      <c r="AG359" s="831"/>
      <c r="AH359" s="831"/>
      <c r="AI359" s="831"/>
      <c r="AJ359" s="831"/>
      <c r="AK359" s="831"/>
      <c r="AL359" s="831"/>
      <c r="AM359" s="831"/>
    </row>
    <row r="360" spans="1:39"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241"/>
      <c r="Y360" s="8">
        <v>0</v>
      </c>
      <c r="Z360" s="1081"/>
      <c r="AA360" s="89">
        <v>0</v>
      </c>
      <c r="AB360" s="89"/>
      <c r="AC360" s="1082">
        <v>0</v>
      </c>
      <c r="AD360" s="831"/>
      <c r="AE360" s="831"/>
      <c r="AF360" s="831"/>
      <c r="AG360" s="831"/>
      <c r="AH360" s="831"/>
      <c r="AI360" s="831"/>
      <c r="AJ360" s="831"/>
      <c r="AK360" s="831"/>
      <c r="AL360" s="831"/>
      <c r="AM360" s="831"/>
    </row>
    <row r="361" spans="1:39"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241"/>
      <c r="Y361" s="8">
        <v>0</v>
      </c>
      <c r="Z361" s="1081"/>
      <c r="AA361" s="89">
        <v>0</v>
      </c>
      <c r="AB361" s="89"/>
      <c r="AC361" s="1082">
        <v>0</v>
      </c>
      <c r="AD361" s="831"/>
      <c r="AE361" s="831"/>
      <c r="AF361" s="831"/>
      <c r="AG361" s="831"/>
      <c r="AH361" s="831"/>
      <c r="AI361" s="831"/>
      <c r="AJ361" s="831"/>
      <c r="AK361" s="831"/>
      <c r="AL361" s="831"/>
      <c r="AM361" s="831"/>
    </row>
    <row r="362" spans="1:39"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241"/>
      <c r="Y362" s="8">
        <v>0</v>
      </c>
      <c r="Z362" s="1081"/>
      <c r="AA362" s="89">
        <v>0</v>
      </c>
      <c r="AB362" s="89"/>
      <c r="AC362" s="1082">
        <v>0</v>
      </c>
      <c r="AD362" s="831"/>
      <c r="AE362" s="831"/>
      <c r="AF362" s="831"/>
      <c r="AG362" s="831"/>
      <c r="AH362" s="831"/>
      <c r="AI362" s="831"/>
      <c r="AJ362" s="831"/>
      <c r="AK362" s="831"/>
      <c r="AL362" s="831"/>
      <c r="AM362" s="831"/>
    </row>
    <row r="363" spans="1:39"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241"/>
      <c r="Y363" s="8">
        <v>0</v>
      </c>
      <c r="Z363" s="1081"/>
      <c r="AA363" s="89">
        <v>0</v>
      </c>
      <c r="AB363" s="89"/>
      <c r="AC363" s="1082">
        <v>0</v>
      </c>
      <c r="AD363" s="831"/>
      <c r="AE363" s="831"/>
      <c r="AF363" s="831"/>
      <c r="AG363" s="831"/>
      <c r="AH363" s="831"/>
      <c r="AI363" s="831"/>
      <c r="AJ363" s="831"/>
      <c r="AK363" s="831"/>
      <c r="AL363" s="831"/>
      <c r="AM363" s="831"/>
    </row>
    <row r="364" spans="1:39"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241"/>
      <c r="Y364" s="8">
        <v>0</v>
      </c>
      <c r="Z364" s="1081"/>
      <c r="AA364" s="89">
        <v>0</v>
      </c>
      <c r="AB364" s="89"/>
      <c r="AC364" s="1082">
        <v>0</v>
      </c>
      <c r="AD364" s="831"/>
      <c r="AE364" s="831"/>
      <c r="AF364" s="831"/>
      <c r="AG364" s="831"/>
      <c r="AH364" s="831"/>
      <c r="AI364" s="831"/>
      <c r="AJ364" s="831"/>
      <c r="AK364" s="831"/>
      <c r="AL364" s="831"/>
      <c r="AM364" s="831"/>
    </row>
    <row r="365" spans="1:39"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241"/>
      <c r="Y365" s="8">
        <v>0</v>
      </c>
      <c r="Z365" s="1081"/>
      <c r="AA365" s="89">
        <v>0</v>
      </c>
      <c r="AB365" s="89"/>
      <c r="AC365" s="1082">
        <v>0</v>
      </c>
      <c r="AD365" s="831"/>
      <c r="AE365" s="831"/>
      <c r="AF365" s="831"/>
      <c r="AG365" s="831"/>
      <c r="AH365" s="831"/>
      <c r="AI365" s="831"/>
      <c r="AJ365" s="831"/>
      <c r="AK365" s="831"/>
      <c r="AL365" s="831"/>
      <c r="AM365" s="831"/>
    </row>
    <row r="366" spans="1:39"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241"/>
      <c r="Y366" s="8">
        <v>0</v>
      </c>
      <c r="Z366" s="1081"/>
      <c r="AA366" s="89">
        <v>0</v>
      </c>
      <c r="AB366" s="89"/>
      <c r="AC366" s="1082">
        <v>0</v>
      </c>
      <c r="AD366" s="831"/>
      <c r="AE366" s="831"/>
      <c r="AF366" s="831"/>
      <c r="AG366" s="831"/>
      <c r="AH366" s="831"/>
      <c r="AI366" s="831"/>
      <c r="AJ366" s="831"/>
      <c r="AK366" s="831"/>
      <c r="AL366" s="831"/>
      <c r="AM366" s="831"/>
    </row>
    <row r="367" spans="1:39"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241"/>
      <c r="Y367" s="8">
        <v>0</v>
      </c>
      <c r="Z367" s="1081"/>
      <c r="AA367" s="89">
        <v>0</v>
      </c>
      <c r="AB367" s="89"/>
      <c r="AC367" s="1082">
        <v>0</v>
      </c>
      <c r="AD367" s="831"/>
      <c r="AE367" s="831"/>
      <c r="AF367" s="831"/>
      <c r="AG367" s="831"/>
      <c r="AH367" s="831"/>
      <c r="AI367" s="831"/>
      <c r="AJ367" s="831"/>
      <c r="AK367" s="831"/>
      <c r="AL367" s="831"/>
      <c r="AM367" s="831"/>
    </row>
    <row r="368" spans="1:39"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241"/>
      <c r="Y368" s="8">
        <v>0</v>
      </c>
      <c r="Z368" s="1081"/>
      <c r="AA368" s="89">
        <v>0</v>
      </c>
      <c r="AB368" s="89"/>
      <c r="AC368" s="1082">
        <v>0</v>
      </c>
      <c r="AD368" s="831"/>
      <c r="AE368" s="831"/>
      <c r="AF368" s="831"/>
      <c r="AG368" s="831"/>
      <c r="AH368" s="831"/>
      <c r="AI368" s="831"/>
      <c r="AJ368" s="831"/>
      <c r="AK368" s="831"/>
      <c r="AL368" s="831"/>
      <c r="AM368" s="831"/>
    </row>
    <row r="369" spans="1:39"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241"/>
      <c r="Y369" s="8">
        <v>0</v>
      </c>
      <c r="Z369" s="1081"/>
      <c r="AA369" s="89">
        <v>0</v>
      </c>
      <c r="AB369" s="89"/>
      <c r="AC369" s="1082">
        <v>0</v>
      </c>
      <c r="AD369" s="831"/>
      <c r="AE369" s="831"/>
      <c r="AF369" s="831"/>
      <c r="AG369" s="831"/>
      <c r="AH369" s="831"/>
      <c r="AI369" s="831"/>
      <c r="AJ369" s="831"/>
      <c r="AK369" s="831"/>
      <c r="AL369" s="831"/>
      <c r="AM369" s="831"/>
    </row>
    <row r="370" spans="1:39"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241"/>
      <c r="Y370" s="8">
        <v>0</v>
      </c>
      <c r="Z370" s="1081"/>
      <c r="AA370" s="89">
        <v>0</v>
      </c>
      <c r="AB370" s="89"/>
      <c r="AC370" s="1082">
        <v>0</v>
      </c>
      <c r="AD370" s="831"/>
      <c r="AE370" s="831"/>
      <c r="AF370" s="831"/>
      <c r="AG370" s="831"/>
      <c r="AH370" s="831"/>
      <c r="AI370" s="831"/>
      <c r="AJ370" s="831"/>
      <c r="AK370" s="831"/>
      <c r="AL370" s="831"/>
      <c r="AM370" s="831"/>
    </row>
    <row r="371" spans="1:39"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241"/>
      <c r="Y371" s="8">
        <v>0</v>
      </c>
      <c r="Z371" s="1081"/>
      <c r="AA371" s="89">
        <v>0</v>
      </c>
      <c r="AB371" s="89"/>
      <c r="AC371" s="1082">
        <v>0</v>
      </c>
      <c r="AD371" s="831"/>
      <c r="AE371" s="831"/>
      <c r="AF371" s="831"/>
      <c r="AG371" s="831"/>
      <c r="AH371" s="831"/>
      <c r="AI371" s="831"/>
      <c r="AJ371" s="831"/>
      <c r="AK371" s="831"/>
      <c r="AL371" s="831"/>
      <c r="AM371" s="831"/>
    </row>
    <row r="372" spans="1:39"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241"/>
      <c r="Y372" s="8">
        <v>0</v>
      </c>
      <c r="Z372" s="1081"/>
      <c r="AA372" s="89">
        <v>0</v>
      </c>
      <c r="AB372" s="89"/>
      <c r="AC372" s="1082">
        <v>0</v>
      </c>
      <c r="AD372" s="831"/>
      <c r="AE372" s="831"/>
      <c r="AF372" s="831"/>
      <c r="AG372" s="831"/>
      <c r="AH372" s="831"/>
      <c r="AI372" s="831"/>
      <c r="AJ372" s="831"/>
      <c r="AK372" s="831"/>
      <c r="AL372" s="831"/>
      <c r="AM372" s="831"/>
    </row>
    <row r="373" spans="1:39"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241"/>
      <c r="Y373" s="8">
        <v>0</v>
      </c>
      <c r="Z373" s="1081"/>
      <c r="AA373" s="89">
        <v>0</v>
      </c>
      <c r="AB373" s="89"/>
      <c r="AC373" s="1082">
        <v>0</v>
      </c>
      <c r="AD373" s="831"/>
      <c r="AE373" s="831"/>
      <c r="AF373" s="831"/>
      <c r="AG373" s="831"/>
      <c r="AH373" s="831"/>
      <c r="AI373" s="831"/>
      <c r="AJ373" s="831"/>
      <c r="AK373" s="831"/>
      <c r="AL373" s="831"/>
      <c r="AM373" s="831"/>
    </row>
    <row r="374" spans="1:39"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241"/>
      <c r="Y374" s="8">
        <v>0</v>
      </c>
      <c r="Z374" s="1081"/>
      <c r="AA374" s="89">
        <v>0</v>
      </c>
      <c r="AB374" s="89"/>
      <c r="AC374" s="1082">
        <v>0</v>
      </c>
      <c r="AD374" s="831"/>
      <c r="AE374" s="831"/>
      <c r="AF374" s="831"/>
      <c r="AG374" s="831"/>
      <c r="AH374" s="831"/>
      <c r="AI374" s="831"/>
      <c r="AJ374" s="831"/>
      <c r="AK374" s="831"/>
      <c r="AL374" s="831"/>
      <c r="AM374" s="831"/>
    </row>
    <row r="375" spans="1:39"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241"/>
      <c r="Y375" s="8">
        <v>0</v>
      </c>
      <c r="Z375" s="1081"/>
      <c r="AA375" s="89">
        <v>0</v>
      </c>
      <c r="AB375" s="89"/>
      <c r="AC375" s="1082">
        <v>0</v>
      </c>
      <c r="AD375" s="831"/>
      <c r="AE375" s="831"/>
      <c r="AF375" s="831"/>
      <c r="AG375" s="831"/>
      <c r="AH375" s="831"/>
      <c r="AI375" s="831"/>
      <c r="AJ375" s="831"/>
      <c r="AK375" s="831"/>
      <c r="AL375" s="831"/>
      <c r="AM375" s="831"/>
    </row>
    <row r="376" spans="1:39"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241"/>
      <c r="Y376" s="8">
        <v>0</v>
      </c>
      <c r="Z376" s="1081"/>
      <c r="AA376" s="89">
        <v>0</v>
      </c>
      <c r="AB376" s="89"/>
      <c r="AC376" s="1082">
        <v>0</v>
      </c>
      <c r="AD376" s="831"/>
      <c r="AE376" s="831"/>
      <c r="AF376" s="831"/>
      <c r="AG376" s="831"/>
      <c r="AH376" s="831"/>
      <c r="AI376" s="831"/>
      <c r="AJ376" s="831"/>
      <c r="AK376" s="831"/>
      <c r="AL376" s="831"/>
      <c r="AM376" s="831"/>
    </row>
    <row r="377" spans="1:39"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241"/>
      <c r="Y377" s="8">
        <v>0</v>
      </c>
      <c r="Z377" s="1081"/>
      <c r="AA377" s="89">
        <v>0</v>
      </c>
      <c r="AB377" s="89"/>
      <c r="AC377" s="1082">
        <v>0</v>
      </c>
      <c r="AD377" s="831"/>
      <c r="AE377" s="831"/>
      <c r="AF377" s="831"/>
      <c r="AG377" s="831"/>
      <c r="AH377" s="831"/>
      <c r="AI377" s="831"/>
      <c r="AJ377" s="831"/>
      <c r="AK377" s="831"/>
      <c r="AL377" s="831"/>
      <c r="AM377" s="831"/>
    </row>
    <row r="378" spans="1:39"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241"/>
      <c r="Y378" s="8">
        <v>0</v>
      </c>
      <c r="Z378" s="1081"/>
      <c r="AA378" s="89">
        <v>0</v>
      </c>
      <c r="AB378" s="89"/>
      <c r="AC378" s="1082">
        <v>0</v>
      </c>
      <c r="AD378" s="831"/>
      <c r="AE378" s="831"/>
      <c r="AF378" s="831"/>
      <c r="AG378" s="831"/>
      <c r="AH378" s="831"/>
      <c r="AI378" s="831"/>
      <c r="AJ378" s="831"/>
      <c r="AK378" s="831"/>
      <c r="AL378" s="831"/>
      <c r="AM378" s="831"/>
    </row>
    <row r="379" spans="1:39"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241"/>
      <c r="Y379" s="8">
        <v>0</v>
      </c>
      <c r="Z379" s="1081"/>
      <c r="AA379" s="89">
        <v>0</v>
      </c>
      <c r="AB379" s="89"/>
      <c r="AC379" s="1082">
        <v>0</v>
      </c>
      <c r="AD379" s="831"/>
      <c r="AE379" s="831"/>
      <c r="AF379" s="831"/>
      <c r="AG379" s="831"/>
      <c r="AH379" s="831"/>
      <c r="AI379" s="831"/>
      <c r="AJ379" s="831"/>
      <c r="AK379" s="831"/>
      <c r="AL379" s="831"/>
      <c r="AM379" s="831"/>
    </row>
    <row r="380" spans="1:39"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241"/>
      <c r="Y380" s="8">
        <v>0</v>
      </c>
      <c r="Z380" s="1081"/>
      <c r="AA380" s="89">
        <v>0</v>
      </c>
      <c r="AB380" s="89"/>
      <c r="AC380" s="1082">
        <v>0</v>
      </c>
      <c r="AD380" s="831"/>
      <c r="AE380" s="831"/>
      <c r="AF380" s="831"/>
      <c r="AG380" s="831"/>
      <c r="AH380" s="831"/>
      <c r="AI380" s="831"/>
      <c r="AJ380" s="831"/>
      <c r="AK380" s="831"/>
      <c r="AL380" s="831"/>
      <c r="AM380" s="831"/>
    </row>
    <row r="381" spans="1:39"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241"/>
      <c r="Y381" s="8">
        <v>0</v>
      </c>
      <c r="Z381" s="1081"/>
      <c r="AA381" s="89">
        <v>0</v>
      </c>
      <c r="AB381" s="89"/>
      <c r="AC381" s="1082">
        <v>0</v>
      </c>
      <c r="AD381" s="831"/>
      <c r="AE381" s="831"/>
      <c r="AF381" s="831"/>
      <c r="AG381" s="831"/>
      <c r="AH381" s="831"/>
      <c r="AI381" s="831"/>
      <c r="AJ381" s="831"/>
      <c r="AK381" s="831"/>
      <c r="AL381" s="831"/>
      <c r="AM381" s="831"/>
    </row>
    <row r="382" spans="1:39"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241"/>
      <c r="Y382" s="8">
        <v>0</v>
      </c>
      <c r="Z382" s="1081"/>
      <c r="AA382" s="89">
        <v>0</v>
      </c>
      <c r="AB382" s="89"/>
      <c r="AC382" s="1082">
        <v>0</v>
      </c>
      <c r="AD382" s="831"/>
      <c r="AE382" s="831"/>
      <c r="AF382" s="831"/>
      <c r="AG382" s="831"/>
      <c r="AH382" s="831"/>
      <c r="AI382" s="831"/>
      <c r="AJ382" s="831"/>
      <c r="AK382" s="831"/>
      <c r="AL382" s="831"/>
      <c r="AM382" s="831"/>
    </row>
    <row r="383" spans="1:39"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241"/>
      <c r="Y383" s="8">
        <v>0</v>
      </c>
      <c r="Z383" s="1081"/>
      <c r="AA383" s="89">
        <v>0</v>
      </c>
      <c r="AB383" s="89"/>
      <c r="AC383" s="1082">
        <v>0</v>
      </c>
      <c r="AD383" s="831"/>
      <c r="AE383" s="831"/>
      <c r="AF383" s="831"/>
      <c r="AG383" s="831"/>
      <c r="AH383" s="831"/>
      <c r="AI383" s="831"/>
      <c r="AJ383" s="831"/>
      <c r="AK383" s="831"/>
      <c r="AL383" s="831"/>
      <c r="AM383" s="831"/>
    </row>
    <row r="384" spans="1:39"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241"/>
      <c r="Y384" s="8">
        <v>0</v>
      </c>
      <c r="Z384" s="1081"/>
      <c r="AA384" s="89">
        <v>0</v>
      </c>
      <c r="AB384" s="89"/>
      <c r="AC384" s="1082">
        <v>0</v>
      </c>
      <c r="AD384" s="831"/>
      <c r="AE384" s="831"/>
      <c r="AF384" s="831"/>
      <c r="AG384" s="831"/>
      <c r="AH384" s="831"/>
      <c r="AI384" s="831"/>
      <c r="AJ384" s="831"/>
      <c r="AK384" s="831"/>
      <c r="AL384" s="831"/>
      <c r="AM384" s="831"/>
    </row>
    <row r="385" spans="1:39"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241"/>
      <c r="Y385" s="8">
        <v>0</v>
      </c>
      <c r="Z385" s="1081"/>
      <c r="AA385" s="89">
        <v>0</v>
      </c>
      <c r="AB385" s="89"/>
      <c r="AC385" s="1082">
        <v>0</v>
      </c>
      <c r="AD385" s="831"/>
      <c r="AE385" s="831"/>
      <c r="AF385" s="831"/>
      <c r="AG385" s="831"/>
      <c r="AH385" s="831"/>
      <c r="AI385" s="831"/>
      <c r="AJ385" s="831"/>
      <c r="AK385" s="831"/>
      <c r="AL385" s="831"/>
      <c r="AM385" s="831"/>
    </row>
    <row r="386" spans="1:39"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241"/>
      <c r="Y386" s="8">
        <v>0</v>
      </c>
      <c r="Z386" s="1081"/>
      <c r="AA386" s="89">
        <v>0</v>
      </c>
      <c r="AB386" s="89"/>
      <c r="AC386" s="1082">
        <v>0</v>
      </c>
      <c r="AD386" s="831"/>
      <c r="AE386" s="831"/>
      <c r="AF386" s="831"/>
      <c r="AG386" s="831"/>
      <c r="AH386" s="831"/>
      <c r="AI386" s="831"/>
      <c r="AJ386" s="831"/>
      <c r="AK386" s="831"/>
      <c r="AL386" s="831"/>
      <c r="AM386" s="831"/>
    </row>
    <row r="387" spans="1:39"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241"/>
      <c r="Y387" s="8">
        <v>0</v>
      </c>
      <c r="Z387" s="1081"/>
      <c r="AA387" s="89">
        <v>0</v>
      </c>
      <c r="AB387" s="89"/>
      <c r="AC387" s="1082">
        <v>0</v>
      </c>
      <c r="AD387" s="831"/>
      <c r="AE387" s="831"/>
      <c r="AF387" s="831"/>
      <c r="AG387" s="831"/>
      <c r="AH387" s="831"/>
      <c r="AI387" s="831"/>
      <c r="AJ387" s="831"/>
      <c r="AK387" s="831"/>
      <c r="AL387" s="831"/>
      <c r="AM387" s="831"/>
    </row>
    <row r="388" spans="1:39"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241"/>
      <c r="Y388" s="8">
        <v>0</v>
      </c>
      <c r="Z388" s="1081"/>
      <c r="AA388" s="89">
        <v>0</v>
      </c>
      <c r="AB388" s="89"/>
      <c r="AC388" s="1082">
        <v>0</v>
      </c>
      <c r="AD388" s="831"/>
      <c r="AE388" s="831"/>
      <c r="AF388" s="831"/>
      <c r="AG388" s="831"/>
      <c r="AH388" s="831"/>
      <c r="AI388" s="831"/>
      <c r="AJ388" s="831"/>
      <c r="AK388" s="831"/>
      <c r="AL388" s="831"/>
      <c r="AM388" s="831"/>
    </row>
    <row r="389" spans="1:39"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241"/>
      <c r="Y389" s="8">
        <v>0</v>
      </c>
      <c r="Z389" s="1081"/>
      <c r="AA389" s="89">
        <v>0</v>
      </c>
      <c r="AB389" s="89"/>
      <c r="AC389" s="1082">
        <v>0</v>
      </c>
      <c r="AD389" s="831"/>
      <c r="AE389" s="831"/>
      <c r="AF389" s="831"/>
      <c r="AG389" s="831"/>
      <c r="AH389" s="831"/>
      <c r="AI389" s="831"/>
      <c r="AJ389" s="831"/>
      <c r="AK389" s="831"/>
      <c r="AL389" s="831"/>
      <c r="AM389" s="831"/>
    </row>
    <row r="390" spans="1:39"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241"/>
      <c r="Y390" s="8">
        <v>0</v>
      </c>
      <c r="Z390" s="1081"/>
      <c r="AA390" s="89">
        <v>0</v>
      </c>
      <c r="AB390" s="89"/>
      <c r="AC390" s="1082">
        <v>0</v>
      </c>
      <c r="AD390" s="831"/>
      <c r="AE390" s="831"/>
      <c r="AF390" s="831"/>
      <c r="AG390" s="831"/>
      <c r="AH390" s="831"/>
      <c r="AI390" s="831"/>
      <c r="AJ390" s="831"/>
      <c r="AK390" s="831"/>
      <c r="AL390" s="831"/>
      <c r="AM390" s="831"/>
    </row>
    <row r="391" spans="1:39"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241"/>
      <c r="Y391" s="8">
        <v>0</v>
      </c>
      <c r="Z391" s="1081"/>
      <c r="AA391" s="89">
        <v>0</v>
      </c>
      <c r="AB391" s="89"/>
      <c r="AC391" s="1082">
        <v>0</v>
      </c>
      <c r="AD391" s="831"/>
      <c r="AE391" s="831"/>
      <c r="AF391" s="831"/>
      <c r="AG391" s="831"/>
      <c r="AH391" s="831"/>
      <c r="AI391" s="831"/>
      <c r="AJ391" s="831"/>
      <c r="AK391" s="831"/>
      <c r="AL391" s="831"/>
      <c r="AM391" s="831"/>
    </row>
    <row r="392" spans="1:39"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241"/>
      <c r="Y392" s="8">
        <v>0</v>
      </c>
      <c r="Z392" s="1081"/>
      <c r="AA392" s="89">
        <v>0</v>
      </c>
      <c r="AB392" s="89"/>
      <c r="AC392" s="1082">
        <v>0</v>
      </c>
      <c r="AD392" s="831"/>
      <c r="AE392" s="831"/>
      <c r="AF392" s="831"/>
      <c r="AG392" s="831"/>
      <c r="AH392" s="831"/>
      <c r="AI392" s="831"/>
      <c r="AJ392" s="831"/>
      <c r="AK392" s="831"/>
      <c r="AL392" s="831"/>
      <c r="AM392" s="831"/>
    </row>
    <row r="393" spans="1:39"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241"/>
      <c r="Y393" s="8">
        <v>0</v>
      </c>
      <c r="Z393" s="1081"/>
      <c r="AA393" s="89">
        <v>0</v>
      </c>
      <c r="AB393" s="89"/>
      <c r="AC393" s="1082">
        <v>0</v>
      </c>
      <c r="AD393" s="831"/>
      <c r="AE393" s="831"/>
      <c r="AF393" s="831"/>
      <c r="AG393" s="831"/>
      <c r="AH393" s="831"/>
      <c r="AI393" s="831"/>
      <c r="AJ393" s="831"/>
      <c r="AK393" s="831"/>
      <c r="AL393" s="831"/>
      <c r="AM393" s="831"/>
    </row>
    <row r="394" spans="1:39"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241"/>
      <c r="Y394" s="8">
        <v>0</v>
      </c>
      <c r="Z394" s="1081"/>
      <c r="AA394" s="89">
        <v>0</v>
      </c>
      <c r="AB394" s="89"/>
      <c r="AC394" s="1082">
        <v>0</v>
      </c>
      <c r="AD394" s="831"/>
      <c r="AE394" s="831"/>
      <c r="AF394" s="831"/>
      <c r="AG394" s="831"/>
      <c r="AH394" s="831"/>
      <c r="AI394" s="831"/>
      <c r="AJ394" s="831"/>
      <c r="AK394" s="831"/>
      <c r="AL394" s="831"/>
      <c r="AM394" s="831"/>
    </row>
    <row r="395" spans="1:39"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241"/>
      <c r="Y395" s="8">
        <v>0</v>
      </c>
      <c r="Z395" s="1081"/>
      <c r="AA395" s="89">
        <v>0</v>
      </c>
      <c r="AB395" s="89"/>
      <c r="AC395" s="1082">
        <v>0</v>
      </c>
      <c r="AD395" s="831"/>
      <c r="AE395" s="831"/>
      <c r="AF395" s="831"/>
      <c r="AG395" s="831"/>
      <c r="AH395" s="831"/>
      <c r="AI395" s="831"/>
      <c r="AJ395" s="831"/>
      <c r="AK395" s="831"/>
      <c r="AL395" s="831"/>
      <c r="AM395" s="831"/>
    </row>
    <row r="396" spans="1:39"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241"/>
      <c r="Y396" s="8">
        <v>0</v>
      </c>
      <c r="Z396" s="1081"/>
      <c r="AA396" s="89">
        <v>0</v>
      </c>
      <c r="AB396" s="89"/>
      <c r="AC396" s="1082">
        <v>0</v>
      </c>
      <c r="AD396" s="831"/>
      <c r="AE396" s="831"/>
      <c r="AF396" s="831"/>
      <c r="AG396" s="831"/>
      <c r="AH396" s="831"/>
      <c r="AI396" s="831"/>
      <c r="AJ396" s="831"/>
      <c r="AK396" s="831"/>
      <c r="AL396" s="831"/>
      <c r="AM396" s="831"/>
    </row>
    <row r="397" spans="1:39"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241"/>
      <c r="Y397" s="8">
        <v>0</v>
      </c>
      <c r="Z397" s="1081"/>
      <c r="AA397" s="89">
        <v>0</v>
      </c>
      <c r="AB397" s="89"/>
      <c r="AC397" s="1082">
        <v>0</v>
      </c>
      <c r="AD397" s="831"/>
      <c r="AE397" s="831"/>
      <c r="AF397" s="831"/>
      <c r="AG397" s="831"/>
      <c r="AH397" s="831"/>
      <c r="AI397" s="831"/>
      <c r="AJ397" s="831"/>
      <c r="AK397" s="831"/>
      <c r="AL397" s="831"/>
      <c r="AM397" s="831"/>
    </row>
    <row r="398" spans="1:39"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241"/>
      <c r="Y398" s="8">
        <v>0</v>
      </c>
      <c r="Z398" s="1081"/>
      <c r="AA398" s="89">
        <v>0</v>
      </c>
      <c r="AB398" s="89"/>
      <c r="AC398" s="1082">
        <v>0</v>
      </c>
      <c r="AD398" s="831"/>
      <c r="AE398" s="831"/>
      <c r="AF398" s="831"/>
      <c r="AG398" s="831"/>
      <c r="AH398" s="831"/>
      <c r="AI398" s="831"/>
      <c r="AJ398" s="831"/>
      <c r="AK398" s="831"/>
      <c r="AL398" s="831"/>
      <c r="AM398" s="831"/>
    </row>
    <row r="399" spans="1:39"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241"/>
      <c r="Y399" s="8">
        <v>0</v>
      </c>
      <c r="Z399" s="1081"/>
      <c r="AA399" s="89">
        <v>0</v>
      </c>
      <c r="AB399" s="89"/>
      <c r="AC399" s="1082">
        <v>0</v>
      </c>
      <c r="AD399" s="831"/>
      <c r="AE399" s="831"/>
      <c r="AF399" s="831"/>
      <c r="AG399" s="831"/>
      <c r="AH399" s="831"/>
      <c r="AI399" s="831"/>
      <c r="AJ399" s="831"/>
      <c r="AK399" s="831"/>
      <c r="AL399" s="831"/>
      <c r="AM399" s="831"/>
    </row>
    <row r="400" spans="1:39"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241"/>
      <c r="Y400" s="8">
        <v>0</v>
      </c>
      <c r="Z400" s="1081"/>
      <c r="AA400" s="89">
        <v>0</v>
      </c>
      <c r="AB400" s="89"/>
      <c r="AC400" s="1082">
        <v>0</v>
      </c>
      <c r="AD400" s="831"/>
      <c r="AE400" s="831"/>
      <c r="AF400" s="831"/>
      <c r="AG400" s="831"/>
      <c r="AH400" s="831"/>
      <c r="AI400" s="831"/>
      <c r="AJ400" s="831"/>
      <c r="AK400" s="831"/>
      <c r="AL400" s="831"/>
      <c r="AM400" s="831"/>
    </row>
    <row r="401" spans="1:39"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241"/>
      <c r="Y401" s="8">
        <v>0</v>
      </c>
      <c r="Z401" s="1081"/>
      <c r="AA401" s="89">
        <v>0</v>
      </c>
      <c r="AB401" s="89"/>
      <c r="AC401" s="1082">
        <v>0</v>
      </c>
      <c r="AD401" s="831"/>
      <c r="AE401" s="831"/>
      <c r="AF401" s="831"/>
      <c r="AG401" s="831"/>
      <c r="AH401" s="831"/>
      <c r="AI401" s="831"/>
      <c r="AJ401" s="831"/>
      <c r="AK401" s="831"/>
      <c r="AL401" s="831"/>
      <c r="AM401" s="831"/>
    </row>
    <row r="402" spans="1:39"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241"/>
      <c r="Y402" s="8">
        <v>0</v>
      </c>
      <c r="Z402" s="1081"/>
      <c r="AA402" s="89">
        <v>0</v>
      </c>
      <c r="AB402" s="89"/>
      <c r="AC402" s="1082">
        <v>0</v>
      </c>
      <c r="AD402" s="831"/>
      <c r="AE402" s="831"/>
      <c r="AF402" s="831"/>
      <c r="AG402" s="831"/>
      <c r="AH402" s="831"/>
      <c r="AI402" s="831"/>
      <c r="AJ402" s="831"/>
      <c r="AK402" s="831"/>
      <c r="AL402" s="831"/>
      <c r="AM402" s="831"/>
    </row>
    <row r="403" spans="1:39"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241"/>
      <c r="Y403" s="8">
        <v>0</v>
      </c>
      <c r="Z403" s="1081"/>
      <c r="AA403" s="89">
        <v>0</v>
      </c>
      <c r="AB403" s="89"/>
      <c r="AC403" s="1082">
        <v>0</v>
      </c>
      <c r="AD403" s="831"/>
      <c r="AE403" s="831"/>
      <c r="AF403" s="831"/>
      <c r="AG403" s="831"/>
      <c r="AH403" s="831"/>
      <c r="AI403" s="831"/>
      <c r="AJ403" s="831"/>
      <c r="AK403" s="831"/>
      <c r="AL403" s="831"/>
      <c r="AM403" s="831"/>
    </row>
    <row r="404" spans="1:39"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241"/>
      <c r="Y404" s="8">
        <v>0</v>
      </c>
      <c r="Z404" s="1081"/>
      <c r="AA404" s="89">
        <v>0</v>
      </c>
      <c r="AB404" s="89"/>
      <c r="AC404" s="1082">
        <v>0</v>
      </c>
      <c r="AD404" s="831"/>
      <c r="AE404" s="831"/>
      <c r="AF404" s="831"/>
      <c r="AG404" s="831"/>
      <c r="AH404" s="831"/>
      <c r="AI404" s="831"/>
      <c r="AJ404" s="831"/>
      <c r="AK404" s="831"/>
      <c r="AL404" s="831"/>
      <c r="AM404" s="831"/>
    </row>
    <row r="405" spans="1:39"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241"/>
      <c r="Y405" s="8">
        <v>0</v>
      </c>
      <c r="Z405" s="1081"/>
      <c r="AA405" s="89">
        <v>0</v>
      </c>
      <c r="AB405" s="89"/>
      <c r="AC405" s="1082">
        <v>0</v>
      </c>
      <c r="AD405" s="831"/>
      <c r="AE405" s="831"/>
      <c r="AF405" s="831"/>
      <c r="AG405" s="831"/>
      <c r="AH405" s="831"/>
      <c r="AI405" s="831"/>
      <c r="AJ405" s="831"/>
      <c r="AK405" s="831"/>
      <c r="AL405" s="831"/>
      <c r="AM405" s="831"/>
    </row>
    <row r="406" spans="1:39"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241"/>
      <c r="Y406" s="8">
        <v>0</v>
      </c>
      <c r="Z406" s="1081"/>
      <c r="AA406" s="89">
        <v>0</v>
      </c>
      <c r="AB406" s="89"/>
      <c r="AC406" s="1082">
        <v>0</v>
      </c>
      <c r="AD406" s="831"/>
      <c r="AE406" s="831"/>
      <c r="AF406" s="831"/>
      <c r="AG406" s="831"/>
      <c r="AH406" s="831"/>
      <c r="AI406" s="831"/>
      <c r="AJ406" s="831"/>
      <c r="AK406" s="831"/>
      <c r="AL406" s="831"/>
      <c r="AM406" s="831"/>
    </row>
    <row r="407" spans="1:39"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241"/>
      <c r="Y407" s="8">
        <v>0</v>
      </c>
      <c r="Z407" s="1081"/>
      <c r="AA407" s="89">
        <v>0</v>
      </c>
      <c r="AB407" s="89"/>
      <c r="AC407" s="1082">
        <v>0</v>
      </c>
      <c r="AD407" s="831"/>
      <c r="AE407" s="831"/>
      <c r="AF407" s="831"/>
      <c r="AG407" s="831"/>
      <c r="AH407" s="831"/>
      <c r="AI407" s="831"/>
      <c r="AJ407" s="831"/>
      <c r="AK407" s="831"/>
      <c r="AL407" s="831"/>
      <c r="AM407" s="831"/>
    </row>
    <row r="408" spans="1:39"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241"/>
      <c r="Y408" s="8">
        <v>0</v>
      </c>
      <c r="Z408" s="1081"/>
      <c r="AA408" s="89">
        <v>0</v>
      </c>
      <c r="AB408" s="89"/>
      <c r="AC408" s="1082">
        <v>0</v>
      </c>
      <c r="AD408" s="831"/>
      <c r="AE408" s="831"/>
      <c r="AF408" s="831"/>
      <c r="AG408" s="831"/>
      <c r="AH408" s="831"/>
      <c r="AI408" s="831"/>
      <c r="AJ408" s="831"/>
      <c r="AK408" s="831"/>
      <c r="AL408" s="831"/>
      <c r="AM408" s="831"/>
    </row>
    <row r="409" spans="1:39"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241"/>
      <c r="Y409" s="8">
        <v>0</v>
      </c>
      <c r="Z409" s="1081"/>
      <c r="AA409" s="89">
        <v>0</v>
      </c>
      <c r="AB409" s="89"/>
      <c r="AC409" s="1082">
        <v>0</v>
      </c>
      <c r="AD409" s="831"/>
      <c r="AE409" s="831"/>
      <c r="AF409" s="831"/>
      <c r="AG409" s="831"/>
      <c r="AH409" s="831"/>
      <c r="AI409" s="831"/>
      <c r="AJ409" s="831"/>
      <c r="AK409" s="831"/>
      <c r="AL409" s="831"/>
      <c r="AM409" s="831"/>
    </row>
    <row r="410" spans="1:39"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241"/>
      <c r="Y410" s="8">
        <v>0</v>
      </c>
      <c r="Z410" s="1081"/>
      <c r="AA410" s="89">
        <v>0</v>
      </c>
      <c r="AB410" s="89"/>
      <c r="AC410" s="1082">
        <v>0</v>
      </c>
      <c r="AD410" s="831"/>
      <c r="AE410" s="831"/>
      <c r="AF410" s="831"/>
      <c r="AG410" s="831"/>
      <c r="AH410" s="831"/>
      <c r="AI410" s="831"/>
      <c r="AJ410" s="831"/>
      <c r="AK410" s="831"/>
      <c r="AL410" s="831"/>
      <c r="AM410" s="831"/>
    </row>
    <row r="411" spans="1:39"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241"/>
      <c r="Y411" s="8">
        <v>0</v>
      </c>
      <c r="Z411" s="1081"/>
      <c r="AA411" s="89">
        <v>0</v>
      </c>
      <c r="AB411" s="89"/>
      <c r="AC411" s="1082">
        <v>0</v>
      </c>
      <c r="AD411" s="831"/>
      <c r="AE411" s="831"/>
      <c r="AF411" s="831"/>
      <c r="AG411" s="831"/>
      <c r="AH411" s="831"/>
      <c r="AI411" s="831"/>
      <c r="AJ411" s="831"/>
      <c r="AK411" s="831"/>
      <c r="AL411" s="831"/>
      <c r="AM411" s="831"/>
    </row>
    <row r="412" spans="1:39"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241"/>
      <c r="Y412" s="8">
        <v>0</v>
      </c>
      <c r="Z412" s="1081"/>
      <c r="AA412" s="89">
        <v>0</v>
      </c>
      <c r="AB412" s="89"/>
      <c r="AC412" s="1082">
        <v>0</v>
      </c>
      <c r="AD412" s="831"/>
      <c r="AE412" s="831"/>
      <c r="AF412" s="831"/>
      <c r="AG412" s="831"/>
      <c r="AH412" s="831"/>
      <c r="AI412" s="831"/>
      <c r="AJ412" s="831"/>
      <c r="AK412" s="831"/>
      <c r="AL412" s="831"/>
      <c r="AM412" s="831"/>
    </row>
    <row r="413" spans="1:39"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241"/>
      <c r="Y413" s="8">
        <v>0</v>
      </c>
      <c r="Z413" s="1081"/>
      <c r="AA413" s="89">
        <v>0</v>
      </c>
      <c r="AB413" s="89"/>
      <c r="AC413" s="1082">
        <v>0</v>
      </c>
      <c r="AD413" s="831"/>
      <c r="AE413" s="831"/>
      <c r="AF413" s="831"/>
      <c r="AG413" s="831"/>
      <c r="AH413" s="831"/>
      <c r="AI413" s="831"/>
      <c r="AJ413" s="831"/>
      <c r="AK413" s="831"/>
      <c r="AL413" s="831"/>
      <c r="AM413" s="831"/>
    </row>
    <row r="414" spans="1:39"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241"/>
      <c r="Y414" s="8">
        <v>0</v>
      </c>
      <c r="Z414" s="1081"/>
      <c r="AA414" s="89">
        <v>0</v>
      </c>
      <c r="AB414" s="89"/>
      <c r="AC414" s="1082">
        <v>0</v>
      </c>
      <c r="AD414" s="831"/>
      <c r="AE414" s="831"/>
      <c r="AF414" s="831"/>
      <c r="AG414" s="831"/>
      <c r="AH414" s="831"/>
      <c r="AI414" s="831"/>
      <c r="AJ414" s="831"/>
      <c r="AK414" s="831"/>
      <c r="AL414" s="831"/>
      <c r="AM414" s="831"/>
    </row>
    <row r="415" spans="1:39"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241"/>
      <c r="Y415" s="8">
        <v>0</v>
      </c>
      <c r="Z415" s="1081"/>
      <c r="AA415" s="89">
        <v>0</v>
      </c>
      <c r="AB415" s="89"/>
      <c r="AC415" s="1082">
        <v>0</v>
      </c>
      <c r="AD415" s="831"/>
      <c r="AE415" s="831"/>
      <c r="AF415" s="831"/>
      <c r="AG415" s="831"/>
      <c r="AH415" s="831"/>
      <c r="AI415" s="831"/>
      <c r="AJ415" s="831"/>
      <c r="AK415" s="831"/>
      <c r="AL415" s="831"/>
      <c r="AM415" s="831"/>
    </row>
    <row r="416" spans="1:39"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241"/>
      <c r="Y416" s="8">
        <v>0</v>
      </c>
      <c r="Z416" s="1081"/>
      <c r="AA416" s="89">
        <v>0</v>
      </c>
      <c r="AB416" s="89"/>
      <c r="AC416" s="1082">
        <v>0</v>
      </c>
      <c r="AD416" s="831"/>
      <c r="AE416" s="831"/>
      <c r="AF416" s="831"/>
      <c r="AG416" s="831"/>
      <c r="AH416" s="831"/>
      <c r="AI416" s="831"/>
      <c r="AJ416" s="831"/>
      <c r="AK416" s="831"/>
      <c r="AL416" s="831"/>
      <c r="AM416" s="831"/>
    </row>
    <row r="417" spans="1:39"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241"/>
      <c r="Y417" s="8">
        <v>0</v>
      </c>
      <c r="Z417" s="1081"/>
      <c r="AA417" s="89">
        <v>0</v>
      </c>
      <c r="AB417" s="89"/>
      <c r="AC417" s="1082">
        <v>0</v>
      </c>
      <c r="AD417" s="831"/>
      <c r="AE417" s="831"/>
      <c r="AF417" s="831"/>
      <c r="AG417" s="831"/>
      <c r="AH417" s="831"/>
      <c r="AI417" s="831"/>
      <c r="AJ417" s="831"/>
      <c r="AK417" s="831"/>
      <c r="AL417" s="831"/>
      <c r="AM417" s="831"/>
    </row>
    <row r="418" spans="1:39"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241"/>
      <c r="Y418" s="8">
        <v>0</v>
      </c>
      <c r="Z418" s="1081"/>
      <c r="AA418" s="89">
        <v>0</v>
      </c>
      <c r="AB418" s="89"/>
      <c r="AC418" s="1082">
        <v>0</v>
      </c>
      <c r="AD418" s="831"/>
      <c r="AE418" s="831"/>
      <c r="AF418" s="831"/>
      <c r="AG418" s="831"/>
      <c r="AH418" s="831"/>
      <c r="AI418" s="831"/>
      <c r="AJ418" s="831"/>
      <c r="AK418" s="831"/>
      <c r="AL418" s="831"/>
      <c r="AM418" s="831"/>
    </row>
    <row r="419" spans="1:39"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241"/>
      <c r="Y419" s="8">
        <v>0</v>
      </c>
      <c r="Z419" s="1081"/>
      <c r="AA419" s="89">
        <v>0</v>
      </c>
      <c r="AB419" s="89"/>
      <c r="AC419" s="1082">
        <v>0</v>
      </c>
      <c r="AD419" s="831"/>
      <c r="AE419" s="831"/>
      <c r="AF419" s="831"/>
      <c r="AG419" s="831"/>
      <c r="AH419" s="831"/>
      <c r="AI419" s="831"/>
      <c r="AJ419" s="831"/>
      <c r="AK419" s="831"/>
      <c r="AL419" s="831"/>
      <c r="AM419" s="831"/>
    </row>
    <row r="420" spans="1:39"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241"/>
      <c r="Y420" s="8">
        <v>0</v>
      </c>
      <c r="Z420" s="1081"/>
      <c r="AA420" s="89">
        <v>0</v>
      </c>
      <c r="AB420" s="89"/>
      <c r="AC420" s="1082">
        <v>0</v>
      </c>
      <c r="AD420" s="831"/>
      <c r="AE420" s="831"/>
      <c r="AF420" s="831"/>
      <c r="AG420" s="831"/>
      <c r="AH420" s="831"/>
      <c r="AI420" s="831"/>
      <c r="AJ420" s="831"/>
      <c r="AK420" s="831"/>
      <c r="AL420" s="831"/>
      <c r="AM420" s="831"/>
    </row>
    <row r="421" spans="1:39"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241"/>
      <c r="Y421" s="8">
        <v>0</v>
      </c>
      <c r="Z421" s="1081"/>
      <c r="AA421" s="89">
        <v>0</v>
      </c>
      <c r="AB421" s="89"/>
      <c r="AC421" s="1082">
        <v>0</v>
      </c>
      <c r="AD421" s="831"/>
      <c r="AE421" s="831"/>
      <c r="AF421" s="831"/>
      <c r="AG421" s="831"/>
      <c r="AH421" s="831"/>
      <c r="AI421" s="831"/>
      <c r="AJ421" s="831"/>
      <c r="AK421" s="831"/>
      <c r="AL421" s="831"/>
      <c r="AM421" s="831"/>
    </row>
    <row r="422" spans="1:39"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241"/>
      <c r="Y422" s="8">
        <v>0</v>
      </c>
      <c r="Z422" s="1081"/>
      <c r="AA422" s="89">
        <v>0</v>
      </c>
      <c r="AB422" s="89"/>
      <c r="AC422" s="1082">
        <v>0</v>
      </c>
      <c r="AD422" s="831"/>
      <c r="AE422" s="831"/>
      <c r="AF422" s="831"/>
      <c r="AG422" s="831"/>
      <c r="AH422" s="831"/>
      <c r="AI422" s="831"/>
      <c r="AJ422" s="831"/>
      <c r="AK422" s="831"/>
      <c r="AL422" s="831"/>
      <c r="AM422" s="831"/>
    </row>
    <row r="423" spans="1:39"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241"/>
      <c r="Y423" s="8">
        <v>0</v>
      </c>
      <c r="Z423" s="1081"/>
      <c r="AA423" s="89">
        <v>0</v>
      </c>
      <c r="AB423" s="89"/>
      <c r="AC423" s="1082">
        <v>0</v>
      </c>
      <c r="AD423" s="831"/>
      <c r="AE423" s="831"/>
      <c r="AF423" s="831"/>
      <c r="AG423" s="831"/>
      <c r="AH423" s="831"/>
      <c r="AI423" s="831"/>
      <c r="AJ423" s="831"/>
      <c r="AK423" s="831"/>
      <c r="AL423" s="831"/>
      <c r="AM423" s="831"/>
    </row>
    <row r="424" spans="1:39"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241"/>
      <c r="Y424" s="8">
        <v>0</v>
      </c>
      <c r="Z424" s="1081"/>
      <c r="AA424" s="89">
        <v>0</v>
      </c>
      <c r="AB424" s="89"/>
      <c r="AC424" s="1082">
        <v>0</v>
      </c>
      <c r="AD424" s="831"/>
      <c r="AE424" s="831"/>
      <c r="AF424" s="831"/>
      <c r="AG424" s="831"/>
      <c r="AH424" s="831"/>
      <c r="AI424" s="831"/>
      <c r="AJ424" s="831"/>
      <c r="AK424" s="831"/>
      <c r="AL424" s="831"/>
      <c r="AM424" s="831"/>
    </row>
    <row r="425" spans="1:39"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241"/>
      <c r="Y425" s="8">
        <v>0</v>
      </c>
      <c r="Z425" s="1081"/>
      <c r="AA425" s="89">
        <v>0</v>
      </c>
      <c r="AB425" s="89"/>
      <c r="AC425" s="1082">
        <v>0</v>
      </c>
      <c r="AD425" s="831"/>
      <c r="AE425" s="831"/>
      <c r="AF425" s="831"/>
      <c r="AG425" s="831"/>
      <c r="AH425" s="831"/>
      <c r="AI425" s="831"/>
      <c r="AJ425" s="831"/>
      <c r="AK425" s="831"/>
      <c r="AL425" s="831"/>
      <c r="AM425" s="831"/>
    </row>
    <row r="426" spans="1:39"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241"/>
      <c r="Y426" s="8">
        <v>0</v>
      </c>
      <c r="Z426" s="1081"/>
      <c r="AA426" s="89">
        <v>0</v>
      </c>
      <c r="AB426" s="89"/>
      <c r="AC426" s="1082">
        <v>0</v>
      </c>
      <c r="AD426" s="831"/>
      <c r="AE426" s="831"/>
      <c r="AF426" s="831"/>
      <c r="AG426" s="831"/>
      <c r="AH426" s="831"/>
      <c r="AI426" s="831"/>
      <c r="AJ426" s="831"/>
      <c r="AK426" s="831"/>
      <c r="AL426" s="831"/>
      <c r="AM426" s="831"/>
    </row>
    <row r="427" spans="1:39"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241"/>
      <c r="Y427" s="8">
        <v>0</v>
      </c>
      <c r="Z427" s="1081"/>
      <c r="AA427" s="89">
        <v>0</v>
      </c>
      <c r="AB427" s="89"/>
      <c r="AC427" s="1082">
        <v>0</v>
      </c>
      <c r="AD427" s="831"/>
      <c r="AE427" s="831"/>
      <c r="AF427" s="831"/>
      <c r="AG427" s="831"/>
      <c r="AH427" s="831"/>
      <c r="AI427" s="831"/>
      <c r="AJ427" s="831"/>
      <c r="AK427" s="831"/>
      <c r="AL427" s="831"/>
      <c r="AM427" s="831"/>
    </row>
    <row r="428" spans="1:39"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241"/>
      <c r="Y428" s="8">
        <v>0</v>
      </c>
      <c r="Z428" s="1081"/>
      <c r="AA428" s="89">
        <v>0</v>
      </c>
      <c r="AB428" s="89"/>
      <c r="AC428" s="1082">
        <v>0</v>
      </c>
      <c r="AD428" s="831"/>
      <c r="AE428" s="831"/>
      <c r="AF428" s="831"/>
      <c r="AG428" s="831"/>
      <c r="AH428" s="831"/>
      <c r="AI428" s="831"/>
      <c r="AJ428" s="831"/>
      <c r="AK428" s="831"/>
      <c r="AL428" s="831"/>
      <c r="AM428" s="831"/>
    </row>
    <row r="429" spans="1:39"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241"/>
      <c r="Y429" s="8">
        <v>0</v>
      </c>
      <c r="Z429" s="1081"/>
      <c r="AA429" s="89">
        <v>0</v>
      </c>
      <c r="AB429" s="89"/>
      <c r="AC429" s="1082">
        <v>0</v>
      </c>
      <c r="AD429" s="831"/>
      <c r="AE429" s="831"/>
      <c r="AF429" s="831"/>
      <c r="AG429" s="831"/>
      <c r="AH429" s="831"/>
      <c r="AI429" s="831"/>
      <c r="AJ429" s="831"/>
      <c r="AK429" s="831"/>
      <c r="AL429" s="831"/>
      <c r="AM429" s="831"/>
    </row>
    <row r="430" spans="1:39"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241"/>
      <c r="Y430" s="8">
        <v>0</v>
      </c>
      <c r="Z430" s="1081"/>
      <c r="AA430" s="89">
        <v>0</v>
      </c>
      <c r="AB430" s="89"/>
      <c r="AC430" s="1082">
        <v>0</v>
      </c>
      <c r="AD430" s="831"/>
      <c r="AE430" s="831"/>
      <c r="AF430" s="831"/>
      <c r="AG430" s="831"/>
      <c r="AH430" s="831"/>
      <c r="AI430" s="831"/>
      <c r="AJ430" s="831"/>
      <c r="AK430" s="831"/>
      <c r="AL430" s="831"/>
      <c r="AM430" s="831"/>
    </row>
    <row r="431" spans="1:39"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241"/>
      <c r="Y431" s="8">
        <v>0</v>
      </c>
      <c r="Z431" s="1081"/>
      <c r="AA431" s="89">
        <v>0</v>
      </c>
      <c r="AB431" s="89"/>
      <c r="AC431" s="1082">
        <v>0</v>
      </c>
      <c r="AD431" s="831"/>
      <c r="AE431" s="831"/>
      <c r="AF431" s="831"/>
      <c r="AG431" s="831"/>
      <c r="AH431" s="831"/>
      <c r="AI431" s="831"/>
      <c r="AJ431" s="831"/>
      <c r="AK431" s="831"/>
      <c r="AL431" s="831"/>
      <c r="AM431" s="831"/>
    </row>
    <row r="432" spans="1:39"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241"/>
      <c r="Y432" s="8">
        <v>0</v>
      </c>
      <c r="Z432" s="1081"/>
      <c r="AA432" s="89">
        <v>0</v>
      </c>
      <c r="AB432" s="89"/>
      <c r="AC432" s="1082">
        <v>0</v>
      </c>
      <c r="AD432" s="831"/>
      <c r="AE432" s="831"/>
      <c r="AF432" s="831"/>
      <c r="AG432" s="831"/>
      <c r="AH432" s="831"/>
      <c r="AI432" s="831"/>
      <c r="AJ432" s="831"/>
      <c r="AK432" s="831"/>
      <c r="AL432" s="831"/>
      <c r="AM432" s="831"/>
    </row>
    <row r="433" spans="1:39"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241"/>
      <c r="Y433" s="8">
        <v>0</v>
      </c>
      <c r="Z433" s="1081"/>
      <c r="AA433" s="89">
        <v>0</v>
      </c>
      <c r="AB433" s="89"/>
      <c r="AC433" s="1082">
        <v>0</v>
      </c>
      <c r="AD433" s="831"/>
      <c r="AE433" s="831"/>
      <c r="AF433" s="831"/>
      <c r="AG433" s="831"/>
      <c r="AH433" s="831"/>
      <c r="AI433" s="831"/>
      <c r="AJ433" s="831"/>
      <c r="AK433" s="831"/>
      <c r="AL433" s="831"/>
      <c r="AM433" s="831"/>
    </row>
    <row r="434" spans="1:39"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241"/>
      <c r="Y434" s="8">
        <v>0</v>
      </c>
      <c r="Z434" s="1081"/>
      <c r="AA434" s="89">
        <v>0</v>
      </c>
      <c r="AB434" s="89"/>
      <c r="AC434" s="1082">
        <v>0</v>
      </c>
      <c r="AD434" s="831"/>
      <c r="AE434" s="831"/>
      <c r="AF434" s="831"/>
      <c r="AG434" s="831"/>
      <c r="AH434" s="831"/>
      <c r="AI434" s="831"/>
      <c r="AJ434" s="831"/>
      <c r="AK434" s="831"/>
      <c r="AL434" s="831"/>
      <c r="AM434" s="831"/>
    </row>
    <row r="435" spans="1:39"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241"/>
      <c r="Y435" s="8">
        <v>0</v>
      </c>
      <c r="Z435" s="1081"/>
      <c r="AA435" s="89">
        <v>0</v>
      </c>
      <c r="AB435" s="89"/>
      <c r="AC435" s="1082">
        <v>0</v>
      </c>
      <c r="AD435" s="831"/>
      <c r="AE435" s="831"/>
      <c r="AF435" s="831"/>
      <c r="AG435" s="831"/>
      <c r="AH435" s="831"/>
      <c r="AI435" s="831"/>
      <c r="AJ435" s="831"/>
      <c r="AK435" s="831"/>
      <c r="AL435" s="831"/>
      <c r="AM435" s="831"/>
    </row>
    <row r="436" spans="1:39"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241"/>
      <c r="Y436" s="8">
        <v>0</v>
      </c>
      <c r="Z436" s="1081"/>
      <c r="AA436" s="89">
        <v>0</v>
      </c>
      <c r="AB436" s="89"/>
      <c r="AC436" s="1082">
        <v>0</v>
      </c>
      <c r="AD436" s="831"/>
      <c r="AE436" s="831"/>
      <c r="AF436" s="831"/>
      <c r="AG436" s="831"/>
      <c r="AH436" s="831"/>
      <c r="AI436" s="831"/>
      <c r="AJ436" s="831"/>
      <c r="AK436" s="831"/>
      <c r="AL436" s="831"/>
      <c r="AM436" s="831"/>
    </row>
    <row r="437" spans="1:39"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241"/>
      <c r="Y437" s="8">
        <v>0</v>
      </c>
      <c r="Z437" s="1081"/>
      <c r="AA437" s="89">
        <v>0</v>
      </c>
      <c r="AB437" s="89"/>
      <c r="AC437" s="1082">
        <v>0</v>
      </c>
      <c r="AD437" s="831"/>
      <c r="AE437" s="831"/>
      <c r="AF437" s="831"/>
      <c r="AG437" s="831"/>
      <c r="AH437" s="831"/>
      <c r="AI437" s="831"/>
      <c r="AJ437" s="831"/>
      <c r="AK437" s="831"/>
      <c r="AL437" s="831"/>
      <c r="AM437" s="831"/>
    </row>
    <row r="438" spans="1:39"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241"/>
      <c r="Y438" s="8">
        <v>0</v>
      </c>
      <c r="Z438" s="1081"/>
      <c r="AA438" s="89">
        <v>0</v>
      </c>
      <c r="AB438" s="89"/>
      <c r="AC438" s="1082">
        <v>0</v>
      </c>
      <c r="AD438" s="831"/>
      <c r="AE438" s="831"/>
      <c r="AF438" s="831"/>
      <c r="AG438" s="831"/>
      <c r="AH438" s="831"/>
      <c r="AI438" s="831"/>
      <c r="AJ438" s="831"/>
      <c r="AK438" s="831"/>
      <c r="AL438" s="831"/>
      <c r="AM438" s="831"/>
    </row>
    <row r="439" spans="1:39"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241"/>
      <c r="Y439" s="8">
        <v>0</v>
      </c>
      <c r="Z439" s="1081"/>
      <c r="AA439" s="89">
        <v>0</v>
      </c>
      <c r="AB439" s="89"/>
      <c r="AC439" s="1082">
        <v>0</v>
      </c>
      <c r="AD439" s="831"/>
      <c r="AE439" s="831"/>
      <c r="AF439" s="831"/>
      <c r="AG439" s="831"/>
      <c r="AH439" s="831"/>
      <c r="AI439" s="831"/>
      <c r="AJ439" s="831"/>
      <c r="AK439" s="831"/>
      <c r="AL439" s="831"/>
      <c r="AM439" s="831"/>
    </row>
    <row r="440" spans="1:39"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241"/>
      <c r="Y440" s="8">
        <v>0</v>
      </c>
      <c r="Z440" s="1081"/>
      <c r="AA440" s="89">
        <v>0</v>
      </c>
      <c r="AB440" s="89"/>
      <c r="AC440" s="1082">
        <v>0</v>
      </c>
      <c r="AD440" s="831"/>
      <c r="AE440" s="831"/>
      <c r="AF440" s="831"/>
      <c r="AG440" s="831"/>
      <c r="AH440" s="831"/>
      <c r="AI440" s="831"/>
      <c r="AJ440" s="831"/>
      <c r="AK440" s="831"/>
      <c r="AL440" s="831"/>
      <c r="AM440" s="831"/>
    </row>
    <row r="441" spans="1:39"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241"/>
      <c r="Y441" s="8">
        <v>0</v>
      </c>
      <c r="Z441" s="1081"/>
      <c r="AA441" s="89">
        <v>0</v>
      </c>
      <c r="AB441" s="89"/>
      <c r="AC441" s="1082">
        <v>0</v>
      </c>
      <c r="AD441" s="831"/>
      <c r="AE441" s="831"/>
      <c r="AF441" s="831"/>
      <c r="AG441" s="831"/>
      <c r="AH441" s="831"/>
      <c r="AI441" s="831"/>
      <c r="AJ441" s="831"/>
      <c r="AK441" s="831"/>
      <c r="AL441" s="831"/>
      <c r="AM441" s="831"/>
    </row>
    <row r="442" spans="1:39"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241"/>
      <c r="Y442" s="8">
        <v>0</v>
      </c>
      <c r="Z442" s="1081"/>
      <c r="AA442" s="89">
        <v>0</v>
      </c>
      <c r="AB442" s="89"/>
      <c r="AC442" s="1082">
        <v>0</v>
      </c>
      <c r="AD442" s="831"/>
      <c r="AE442" s="831"/>
      <c r="AF442" s="831"/>
      <c r="AG442" s="831"/>
      <c r="AH442" s="831"/>
      <c r="AI442" s="831"/>
      <c r="AJ442" s="831"/>
      <c r="AK442" s="831"/>
      <c r="AL442" s="831"/>
      <c r="AM442" s="831"/>
    </row>
    <row r="443" spans="1:39"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241"/>
      <c r="Y443" s="8">
        <v>0</v>
      </c>
      <c r="Z443" s="1081"/>
      <c r="AA443" s="89">
        <v>0</v>
      </c>
      <c r="AB443" s="89"/>
      <c r="AC443" s="1082">
        <v>0</v>
      </c>
      <c r="AD443" s="831"/>
      <c r="AE443" s="831"/>
      <c r="AF443" s="831"/>
      <c r="AG443" s="831"/>
      <c r="AH443" s="831"/>
      <c r="AI443" s="831"/>
      <c r="AJ443" s="831"/>
      <c r="AK443" s="831"/>
      <c r="AL443" s="831"/>
      <c r="AM443" s="831"/>
    </row>
    <row r="444" spans="1:39"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241"/>
      <c r="Y444" s="8">
        <v>0</v>
      </c>
      <c r="Z444" s="1081"/>
      <c r="AA444" s="89">
        <v>0</v>
      </c>
      <c r="AB444" s="89"/>
      <c r="AC444" s="1082">
        <v>0</v>
      </c>
      <c r="AD444" s="831"/>
      <c r="AE444" s="831"/>
      <c r="AF444" s="831"/>
      <c r="AG444" s="831"/>
      <c r="AH444" s="831"/>
      <c r="AI444" s="831"/>
      <c r="AJ444" s="831"/>
      <c r="AK444" s="831"/>
      <c r="AL444" s="831"/>
      <c r="AM444" s="831"/>
    </row>
    <row r="445" spans="1:39"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241"/>
      <c r="Y445" s="8">
        <v>0</v>
      </c>
      <c r="Z445" s="1081"/>
      <c r="AA445" s="89">
        <v>0</v>
      </c>
      <c r="AB445" s="89"/>
      <c r="AC445" s="1082">
        <v>0</v>
      </c>
      <c r="AD445" s="831"/>
      <c r="AE445" s="831"/>
      <c r="AF445" s="831"/>
      <c r="AG445" s="831"/>
      <c r="AH445" s="831"/>
      <c r="AI445" s="831"/>
      <c r="AJ445" s="831"/>
      <c r="AK445" s="831"/>
      <c r="AL445" s="831"/>
      <c r="AM445" s="831"/>
    </row>
    <row r="446" spans="1:39"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241"/>
      <c r="Y446" s="8">
        <v>0</v>
      </c>
      <c r="Z446" s="1081"/>
      <c r="AA446" s="89">
        <v>0</v>
      </c>
      <c r="AB446" s="89"/>
      <c r="AC446" s="1082">
        <v>0</v>
      </c>
      <c r="AD446" s="831"/>
      <c r="AE446" s="831"/>
      <c r="AF446" s="831"/>
      <c r="AG446" s="831"/>
      <c r="AH446" s="831"/>
      <c r="AI446" s="831"/>
      <c r="AJ446" s="831"/>
      <c r="AK446" s="831"/>
      <c r="AL446" s="831"/>
      <c r="AM446" s="831"/>
    </row>
    <row r="447" spans="1:39"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241"/>
      <c r="Y447" s="8">
        <v>0</v>
      </c>
      <c r="Z447" s="1081"/>
      <c r="AA447" s="89">
        <v>0</v>
      </c>
      <c r="AB447" s="89"/>
      <c r="AC447" s="1082">
        <v>0</v>
      </c>
      <c r="AD447" s="831"/>
      <c r="AE447" s="831"/>
      <c r="AF447" s="831"/>
      <c r="AG447" s="831"/>
      <c r="AH447" s="831"/>
      <c r="AI447" s="831"/>
      <c r="AJ447" s="831"/>
      <c r="AK447" s="831"/>
      <c r="AL447" s="831"/>
      <c r="AM447" s="831"/>
    </row>
    <row r="448" spans="1:39"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241"/>
      <c r="Y448" s="8">
        <v>0</v>
      </c>
      <c r="Z448" s="1081"/>
      <c r="AA448" s="89">
        <v>0</v>
      </c>
      <c r="AB448" s="89"/>
      <c r="AC448" s="1082">
        <v>0</v>
      </c>
      <c r="AD448" s="831"/>
      <c r="AE448" s="831"/>
      <c r="AF448" s="831"/>
      <c r="AG448" s="831"/>
      <c r="AH448" s="831"/>
      <c r="AI448" s="831"/>
      <c r="AJ448" s="831"/>
      <c r="AK448" s="831"/>
      <c r="AL448" s="831"/>
      <c r="AM448" s="831"/>
    </row>
    <row r="449" spans="1:39"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241"/>
      <c r="Y449" s="8">
        <v>0</v>
      </c>
      <c r="Z449" s="1081"/>
      <c r="AA449" s="89">
        <v>0</v>
      </c>
      <c r="AB449" s="89"/>
      <c r="AC449" s="1082">
        <v>0</v>
      </c>
      <c r="AD449" s="831"/>
      <c r="AE449" s="831"/>
      <c r="AF449" s="831"/>
      <c r="AG449" s="831"/>
      <c r="AH449" s="831"/>
      <c r="AI449" s="831"/>
      <c r="AJ449" s="831"/>
      <c r="AK449" s="831"/>
      <c r="AL449" s="831"/>
      <c r="AM449" s="831"/>
    </row>
    <row r="450" spans="1:39"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241"/>
      <c r="Y450" s="8">
        <v>0</v>
      </c>
      <c r="Z450" s="1081"/>
      <c r="AA450" s="89">
        <v>0</v>
      </c>
      <c r="AB450" s="89"/>
      <c r="AC450" s="1082">
        <v>0</v>
      </c>
      <c r="AD450" s="831"/>
      <c r="AE450" s="831"/>
      <c r="AF450" s="831"/>
      <c r="AG450" s="831"/>
      <c r="AH450" s="831"/>
      <c r="AI450" s="831"/>
      <c r="AJ450" s="831"/>
      <c r="AK450" s="831"/>
      <c r="AL450" s="831"/>
      <c r="AM450" s="831"/>
    </row>
    <row r="451" spans="1:39"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241"/>
      <c r="Y451" s="8">
        <v>0</v>
      </c>
      <c r="Z451" s="1081"/>
      <c r="AA451" s="89">
        <v>0</v>
      </c>
      <c r="AB451" s="89"/>
      <c r="AC451" s="1082">
        <v>0</v>
      </c>
      <c r="AD451" s="831"/>
      <c r="AE451" s="831"/>
      <c r="AF451" s="831"/>
      <c r="AG451" s="831"/>
      <c r="AH451" s="831"/>
      <c r="AI451" s="831"/>
      <c r="AJ451" s="831"/>
      <c r="AK451" s="831"/>
      <c r="AL451" s="831"/>
      <c r="AM451" s="831"/>
    </row>
    <row r="452" spans="1:39"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241"/>
      <c r="Y452" s="8">
        <v>0</v>
      </c>
      <c r="Z452" s="1081"/>
      <c r="AA452" s="89">
        <v>0</v>
      </c>
      <c r="AB452" s="89"/>
      <c r="AC452" s="1082">
        <v>0</v>
      </c>
      <c r="AD452" s="831"/>
      <c r="AE452" s="831"/>
      <c r="AF452" s="831"/>
      <c r="AG452" s="831"/>
      <c r="AH452" s="831"/>
      <c r="AI452" s="831"/>
      <c r="AJ452" s="831"/>
      <c r="AK452" s="831"/>
      <c r="AL452" s="831"/>
      <c r="AM452" s="831"/>
    </row>
    <row r="453" spans="1:39"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241"/>
      <c r="Y453" s="8">
        <v>0</v>
      </c>
      <c r="Z453" s="1081"/>
      <c r="AA453" s="89">
        <v>0</v>
      </c>
      <c r="AB453" s="89"/>
      <c r="AC453" s="1082">
        <v>0</v>
      </c>
      <c r="AD453" s="831"/>
      <c r="AE453" s="831"/>
      <c r="AF453" s="831"/>
      <c r="AG453" s="831"/>
      <c r="AH453" s="831"/>
      <c r="AI453" s="831"/>
      <c r="AJ453" s="831"/>
      <c r="AK453" s="831"/>
      <c r="AL453" s="831"/>
      <c r="AM453" s="831"/>
    </row>
    <row r="454" spans="1:39"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241"/>
      <c r="Y454" s="8">
        <v>0</v>
      </c>
      <c r="Z454" s="1081"/>
      <c r="AA454" s="89">
        <v>0</v>
      </c>
      <c r="AB454" s="89"/>
      <c r="AC454" s="1082">
        <v>0</v>
      </c>
      <c r="AD454" s="831"/>
      <c r="AE454" s="831"/>
      <c r="AF454" s="831"/>
      <c r="AG454" s="831"/>
      <c r="AH454" s="831"/>
      <c r="AI454" s="831"/>
      <c r="AJ454" s="831"/>
      <c r="AK454" s="831"/>
      <c r="AL454" s="831"/>
      <c r="AM454" s="831"/>
    </row>
    <row r="455" spans="1:39"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241"/>
      <c r="Y455" s="8">
        <v>0</v>
      </c>
      <c r="Z455" s="1081"/>
      <c r="AA455" s="89">
        <v>0</v>
      </c>
      <c r="AB455" s="89"/>
      <c r="AC455" s="1082">
        <v>0</v>
      </c>
      <c r="AD455" s="831"/>
      <c r="AE455" s="831"/>
      <c r="AF455" s="831"/>
      <c r="AG455" s="831"/>
      <c r="AH455" s="831"/>
      <c r="AI455" s="831"/>
      <c r="AJ455" s="831"/>
      <c r="AK455" s="831"/>
      <c r="AL455" s="831"/>
      <c r="AM455" s="831"/>
    </row>
    <row r="456" spans="1:39"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241"/>
      <c r="Y456" s="8">
        <v>0</v>
      </c>
      <c r="Z456" s="1081"/>
      <c r="AA456" s="89">
        <v>0</v>
      </c>
      <c r="AB456" s="89"/>
      <c r="AC456" s="1082">
        <v>0</v>
      </c>
      <c r="AD456" s="831"/>
      <c r="AE456" s="831"/>
      <c r="AF456" s="831"/>
      <c r="AG456" s="831"/>
      <c r="AH456" s="831"/>
      <c r="AI456" s="831"/>
      <c r="AJ456" s="831"/>
      <c r="AK456" s="831"/>
      <c r="AL456" s="831"/>
      <c r="AM456" s="831"/>
    </row>
    <row r="457" spans="1:39"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241"/>
      <c r="Y457" s="8">
        <v>0</v>
      </c>
      <c r="Z457" s="1081"/>
      <c r="AA457" s="89">
        <v>0</v>
      </c>
      <c r="AB457" s="89"/>
      <c r="AC457" s="1082">
        <v>0</v>
      </c>
      <c r="AD457" s="831"/>
      <c r="AE457" s="831"/>
      <c r="AF457" s="831"/>
      <c r="AG457" s="831"/>
      <c r="AH457" s="831"/>
      <c r="AI457" s="831"/>
      <c r="AJ457" s="831"/>
      <c r="AK457" s="831"/>
      <c r="AL457" s="831"/>
      <c r="AM457" s="831"/>
    </row>
    <row r="458" spans="1:39"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241"/>
      <c r="Y458" s="8">
        <v>0</v>
      </c>
      <c r="Z458" s="1081"/>
      <c r="AA458" s="89">
        <v>0</v>
      </c>
      <c r="AB458" s="89"/>
      <c r="AC458" s="1082">
        <v>0</v>
      </c>
      <c r="AD458" s="831"/>
      <c r="AE458" s="831"/>
      <c r="AF458" s="831"/>
      <c r="AG458" s="831"/>
      <c r="AH458" s="831"/>
      <c r="AI458" s="831"/>
      <c r="AJ458" s="831"/>
      <c r="AK458" s="831"/>
      <c r="AL458" s="831"/>
      <c r="AM458" s="831"/>
    </row>
    <row r="459" spans="1:39"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241"/>
      <c r="Y459" s="8">
        <v>0</v>
      </c>
      <c r="Z459" s="1081"/>
      <c r="AA459" s="89">
        <v>0</v>
      </c>
      <c r="AB459" s="89"/>
      <c r="AC459" s="1082">
        <v>0</v>
      </c>
      <c r="AD459" s="831"/>
      <c r="AE459" s="831"/>
      <c r="AF459" s="831"/>
      <c r="AG459" s="831"/>
      <c r="AH459" s="831"/>
      <c r="AI459" s="831"/>
      <c r="AJ459" s="831"/>
      <c r="AK459" s="831"/>
      <c r="AL459" s="831"/>
      <c r="AM459" s="831"/>
    </row>
    <row r="460" spans="1:39"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241"/>
      <c r="Y460" s="8">
        <v>0</v>
      </c>
      <c r="Z460" s="1081"/>
      <c r="AA460" s="89">
        <v>0</v>
      </c>
      <c r="AB460" s="89"/>
      <c r="AC460" s="1082">
        <v>0</v>
      </c>
      <c r="AD460" s="831"/>
      <c r="AE460" s="831"/>
      <c r="AF460" s="831"/>
      <c r="AG460" s="831"/>
      <c r="AH460" s="831"/>
      <c r="AI460" s="831"/>
      <c r="AJ460" s="831"/>
      <c r="AK460" s="831"/>
      <c r="AL460" s="831"/>
      <c r="AM460" s="831"/>
    </row>
    <row r="461" spans="1:39"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241"/>
      <c r="Y461" s="8">
        <v>0</v>
      </c>
      <c r="Z461" s="1081"/>
      <c r="AA461" s="89">
        <v>0</v>
      </c>
      <c r="AB461" s="89"/>
      <c r="AC461" s="1082">
        <v>0</v>
      </c>
      <c r="AD461" s="831"/>
      <c r="AE461" s="831"/>
      <c r="AF461" s="831"/>
      <c r="AG461" s="831"/>
      <c r="AH461" s="831"/>
      <c r="AI461" s="831"/>
      <c r="AJ461" s="831"/>
      <c r="AK461" s="831"/>
      <c r="AL461" s="831"/>
      <c r="AM461" s="831"/>
    </row>
    <row r="462" spans="1:39"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241"/>
      <c r="Y462" s="8">
        <v>0</v>
      </c>
      <c r="Z462" s="1081"/>
      <c r="AA462" s="89">
        <v>0</v>
      </c>
      <c r="AB462" s="89"/>
      <c r="AC462" s="1082">
        <v>0</v>
      </c>
      <c r="AD462" s="831"/>
      <c r="AE462" s="831"/>
      <c r="AF462" s="831"/>
      <c r="AG462" s="831"/>
      <c r="AH462" s="831"/>
      <c r="AI462" s="831"/>
      <c r="AJ462" s="831"/>
      <c r="AK462" s="831"/>
      <c r="AL462" s="831"/>
      <c r="AM462" s="831"/>
    </row>
    <row r="463" spans="1:39"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241"/>
      <c r="Y463" s="8">
        <v>0</v>
      </c>
      <c r="Z463" s="1081"/>
      <c r="AA463" s="89">
        <v>0</v>
      </c>
      <c r="AB463" s="89"/>
      <c r="AC463" s="1082">
        <v>0</v>
      </c>
      <c r="AD463" s="831"/>
      <c r="AE463" s="831"/>
      <c r="AF463" s="831"/>
      <c r="AG463" s="831"/>
      <c r="AH463" s="831"/>
      <c r="AI463" s="831"/>
      <c r="AJ463" s="831"/>
      <c r="AK463" s="831"/>
      <c r="AL463" s="831"/>
      <c r="AM463" s="831"/>
    </row>
    <row r="464" spans="1:39"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241"/>
      <c r="Y464" s="8">
        <v>0</v>
      </c>
      <c r="Z464" s="1081"/>
      <c r="AA464" s="89">
        <v>0</v>
      </c>
      <c r="AB464" s="89"/>
      <c r="AC464" s="1082">
        <v>0</v>
      </c>
      <c r="AD464" s="831"/>
      <c r="AE464" s="831"/>
      <c r="AF464" s="831"/>
      <c r="AG464" s="831"/>
      <c r="AH464" s="831"/>
      <c r="AI464" s="831"/>
      <c r="AJ464" s="831"/>
      <c r="AK464" s="831"/>
      <c r="AL464" s="831"/>
      <c r="AM464" s="831"/>
    </row>
    <row r="465" spans="1:39"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241"/>
      <c r="Y465" s="8">
        <v>0</v>
      </c>
      <c r="Z465" s="1081"/>
      <c r="AA465" s="89">
        <v>0</v>
      </c>
      <c r="AB465" s="89"/>
      <c r="AC465" s="1082">
        <v>0</v>
      </c>
      <c r="AD465" s="831"/>
      <c r="AE465" s="831"/>
      <c r="AF465" s="831"/>
      <c r="AG465" s="831"/>
      <c r="AH465" s="831"/>
      <c r="AI465" s="831"/>
      <c r="AJ465" s="831"/>
      <c r="AK465" s="831"/>
      <c r="AL465" s="831"/>
      <c r="AM465" s="831"/>
    </row>
    <row r="466" spans="1:39"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241"/>
      <c r="Y466" s="8">
        <v>0</v>
      </c>
      <c r="Z466" s="1081"/>
      <c r="AA466" s="89">
        <v>0</v>
      </c>
      <c r="AB466" s="89"/>
      <c r="AC466" s="1082">
        <v>0</v>
      </c>
      <c r="AD466" s="831"/>
      <c r="AE466" s="831"/>
      <c r="AF466" s="831"/>
      <c r="AG466" s="831"/>
      <c r="AH466" s="831"/>
      <c r="AI466" s="831"/>
      <c r="AJ466" s="831"/>
      <c r="AK466" s="831"/>
      <c r="AL466" s="831"/>
      <c r="AM466" s="831"/>
    </row>
    <row r="467" spans="1:39"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241"/>
      <c r="Y467" s="8">
        <v>0</v>
      </c>
      <c r="Z467" s="1081"/>
      <c r="AA467" s="89">
        <v>0</v>
      </c>
      <c r="AB467" s="89"/>
      <c r="AC467" s="1082">
        <v>0</v>
      </c>
      <c r="AD467" s="831"/>
      <c r="AE467" s="831"/>
      <c r="AF467" s="831"/>
      <c r="AG467" s="831"/>
      <c r="AH467" s="831"/>
      <c r="AI467" s="831"/>
      <c r="AJ467" s="831"/>
      <c r="AK467" s="831"/>
      <c r="AL467" s="831"/>
      <c r="AM467" s="831"/>
    </row>
    <row r="468" spans="1:39"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241"/>
      <c r="Y468" s="8">
        <v>0</v>
      </c>
      <c r="Z468" s="1081"/>
      <c r="AA468" s="89">
        <v>0</v>
      </c>
      <c r="AB468" s="89"/>
      <c r="AC468" s="1082">
        <v>0</v>
      </c>
      <c r="AD468" s="831"/>
      <c r="AE468" s="831"/>
      <c r="AF468" s="831"/>
      <c r="AG468" s="831"/>
      <c r="AH468" s="831"/>
      <c r="AI468" s="831"/>
      <c r="AJ468" s="831"/>
      <c r="AK468" s="831"/>
      <c r="AL468" s="831"/>
      <c r="AM468" s="831"/>
    </row>
    <row r="469" spans="1:39"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241"/>
      <c r="Y469" s="8">
        <v>0</v>
      </c>
      <c r="Z469" s="1081"/>
      <c r="AA469" s="89">
        <v>0</v>
      </c>
      <c r="AB469" s="89"/>
      <c r="AC469" s="1082">
        <v>0</v>
      </c>
      <c r="AD469" s="831"/>
      <c r="AE469" s="831"/>
      <c r="AF469" s="831"/>
      <c r="AG469" s="831"/>
      <c r="AH469" s="831"/>
      <c r="AI469" s="831"/>
      <c r="AJ469" s="831"/>
      <c r="AK469" s="831"/>
      <c r="AL469" s="831"/>
      <c r="AM469" s="831"/>
    </row>
    <row r="470" spans="1:39"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241"/>
      <c r="Y470" s="8">
        <v>0</v>
      </c>
      <c r="Z470" s="1081"/>
      <c r="AA470" s="89">
        <v>0</v>
      </c>
      <c r="AB470" s="89"/>
      <c r="AC470" s="1082">
        <v>0</v>
      </c>
      <c r="AD470" s="831"/>
      <c r="AE470" s="831"/>
      <c r="AF470" s="831"/>
      <c r="AG470" s="831"/>
      <c r="AH470" s="831"/>
      <c r="AI470" s="831"/>
      <c r="AJ470" s="831"/>
      <c r="AK470" s="831"/>
      <c r="AL470" s="831"/>
      <c r="AM470" s="831"/>
    </row>
    <row r="471" spans="1:39"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241"/>
      <c r="Y471" s="8">
        <v>0</v>
      </c>
      <c r="Z471" s="1081"/>
      <c r="AA471" s="89">
        <v>0</v>
      </c>
      <c r="AB471" s="89"/>
      <c r="AC471" s="1082">
        <v>0</v>
      </c>
      <c r="AD471" s="831"/>
      <c r="AE471" s="831"/>
      <c r="AF471" s="831"/>
      <c r="AG471" s="831"/>
      <c r="AH471" s="831"/>
      <c r="AI471" s="831"/>
      <c r="AJ471" s="831"/>
      <c r="AK471" s="831"/>
      <c r="AL471" s="831"/>
      <c r="AM471" s="831"/>
    </row>
    <row r="472" spans="1:39"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241"/>
      <c r="Y472" s="8">
        <v>0</v>
      </c>
      <c r="Z472" s="1081"/>
      <c r="AA472" s="89">
        <v>0</v>
      </c>
      <c r="AB472" s="89"/>
      <c r="AC472" s="1082">
        <v>0</v>
      </c>
      <c r="AD472" s="831"/>
      <c r="AE472" s="831"/>
      <c r="AF472" s="831"/>
      <c r="AG472" s="831"/>
      <c r="AH472" s="831"/>
      <c r="AI472" s="831"/>
      <c r="AJ472" s="831"/>
      <c r="AK472" s="831"/>
      <c r="AL472" s="831"/>
      <c r="AM472" s="831"/>
    </row>
    <row r="473" spans="1:39"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241"/>
      <c r="Y473" s="8">
        <v>0</v>
      </c>
      <c r="Z473" s="1081"/>
      <c r="AA473" s="89">
        <v>0</v>
      </c>
      <c r="AB473" s="89"/>
      <c r="AC473" s="1082">
        <v>0</v>
      </c>
      <c r="AD473" s="831"/>
      <c r="AE473" s="831"/>
      <c r="AF473" s="831"/>
      <c r="AG473" s="831"/>
      <c r="AH473" s="831"/>
      <c r="AI473" s="831"/>
      <c r="AJ473" s="831"/>
      <c r="AK473" s="831"/>
      <c r="AL473" s="831"/>
      <c r="AM473" s="831"/>
    </row>
    <row r="474" spans="1:39"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241"/>
      <c r="Y474" s="8">
        <v>0</v>
      </c>
      <c r="Z474" s="1081"/>
      <c r="AA474" s="89">
        <v>0</v>
      </c>
      <c r="AB474" s="89"/>
      <c r="AC474" s="1082">
        <v>0</v>
      </c>
      <c r="AD474" s="831"/>
      <c r="AE474" s="831"/>
      <c r="AF474" s="831"/>
      <c r="AG474" s="831"/>
      <c r="AH474" s="831"/>
      <c r="AI474" s="831"/>
      <c r="AJ474" s="831"/>
      <c r="AK474" s="831"/>
      <c r="AL474" s="831"/>
      <c r="AM474" s="831"/>
    </row>
    <row r="475" spans="1:39"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241"/>
      <c r="Y475" s="8">
        <v>0</v>
      </c>
      <c r="Z475" s="1081"/>
      <c r="AA475" s="89">
        <v>0</v>
      </c>
      <c r="AB475" s="89"/>
      <c r="AC475" s="1082">
        <v>0</v>
      </c>
      <c r="AD475" s="831"/>
      <c r="AE475" s="831"/>
      <c r="AF475" s="831"/>
      <c r="AG475" s="831"/>
      <c r="AH475" s="831"/>
      <c r="AI475" s="831"/>
      <c r="AJ475" s="831"/>
      <c r="AK475" s="831"/>
      <c r="AL475" s="831"/>
      <c r="AM475" s="831"/>
    </row>
    <row r="476" spans="1:39"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241"/>
      <c r="Y476" s="8">
        <v>0</v>
      </c>
      <c r="Z476" s="1081"/>
      <c r="AA476" s="89">
        <v>0</v>
      </c>
      <c r="AB476" s="89"/>
      <c r="AC476" s="1082">
        <v>0</v>
      </c>
      <c r="AD476" s="831"/>
      <c r="AE476" s="831"/>
      <c r="AF476" s="831"/>
      <c r="AG476" s="831"/>
      <c r="AH476" s="831"/>
      <c r="AI476" s="831"/>
      <c r="AJ476" s="831"/>
      <c r="AK476" s="831"/>
      <c r="AL476" s="831"/>
      <c r="AM476" s="831"/>
    </row>
    <row r="477" spans="1:39"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241"/>
      <c r="Y477" s="8">
        <v>0</v>
      </c>
      <c r="Z477" s="1081"/>
      <c r="AA477" s="89">
        <v>0</v>
      </c>
      <c r="AB477" s="89"/>
      <c r="AC477" s="1082">
        <v>0</v>
      </c>
      <c r="AD477" s="831"/>
      <c r="AE477" s="831"/>
      <c r="AF477" s="831"/>
      <c r="AG477" s="831"/>
      <c r="AH477" s="831"/>
      <c r="AI477" s="831"/>
      <c r="AJ477" s="831"/>
      <c r="AK477" s="831"/>
      <c r="AL477" s="831"/>
      <c r="AM477" s="831"/>
    </row>
    <row r="478" spans="1:39"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241"/>
      <c r="Y478" s="8">
        <v>0</v>
      </c>
      <c r="Z478" s="1081"/>
      <c r="AA478" s="89">
        <v>0</v>
      </c>
      <c r="AB478" s="89"/>
      <c r="AC478" s="1082">
        <v>0</v>
      </c>
      <c r="AD478" s="831"/>
      <c r="AE478" s="831"/>
      <c r="AF478" s="831"/>
      <c r="AG478" s="831"/>
      <c r="AH478" s="831"/>
      <c r="AI478" s="831"/>
      <c r="AJ478" s="831"/>
      <c r="AK478" s="831"/>
      <c r="AL478" s="831"/>
      <c r="AM478" s="831"/>
    </row>
    <row r="479" spans="1:39"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241"/>
      <c r="Y479" s="8">
        <v>0</v>
      </c>
      <c r="Z479" s="1081"/>
      <c r="AA479" s="89">
        <v>0</v>
      </c>
      <c r="AB479" s="89"/>
      <c r="AC479" s="1082">
        <v>0</v>
      </c>
      <c r="AD479" s="831"/>
      <c r="AE479" s="831"/>
      <c r="AF479" s="831"/>
      <c r="AG479" s="831"/>
      <c r="AH479" s="831"/>
      <c r="AI479" s="831"/>
      <c r="AJ479" s="831"/>
      <c r="AK479" s="831"/>
      <c r="AL479" s="831"/>
      <c r="AM479" s="831"/>
    </row>
    <row r="480" spans="1:39"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241"/>
      <c r="Y480" s="8">
        <v>0</v>
      </c>
      <c r="Z480" s="1081"/>
      <c r="AA480" s="89">
        <v>0</v>
      </c>
      <c r="AB480" s="89"/>
      <c r="AC480" s="1082">
        <v>0</v>
      </c>
      <c r="AD480" s="831"/>
      <c r="AE480" s="831"/>
      <c r="AF480" s="831"/>
      <c r="AG480" s="831"/>
      <c r="AH480" s="831"/>
      <c r="AI480" s="831"/>
      <c r="AJ480" s="831"/>
      <c r="AK480" s="831"/>
      <c r="AL480" s="831"/>
      <c r="AM480" s="831"/>
    </row>
    <row r="481" spans="1:39"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241"/>
      <c r="Y481" s="8">
        <v>0</v>
      </c>
      <c r="Z481" s="1081"/>
      <c r="AA481" s="89">
        <v>0</v>
      </c>
      <c r="AB481" s="89"/>
      <c r="AC481" s="1082">
        <v>0</v>
      </c>
      <c r="AD481" s="831"/>
      <c r="AE481" s="831"/>
      <c r="AF481" s="831"/>
      <c r="AG481" s="831"/>
      <c r="AH481" s="831"/>
      <c r="AI481" s="831"/>
      <c r="AJ481" s="831"/>
      <c r="AK481" s="831"/>
      <c r="AL481" s="831"/>
      <c r="AM481" s="831"/>
    </row>
    <row r="482" spans="1:39"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241"/>
      <c r="Y482" s="8">
        <v>0</v>
      </c>
      <c r="Z482" s="1081"/>
      <c r="AA482" s="89">
        <v>0</v>
      </c>
      <c r="AB482" s="89"/>
      <c r="AC482" s="1082">
        <v>0</v>
      </c>
      <c r="AD482" s="831"/>
      <c r="AE482" s="831"/>
      <c r="AF482" s="831"/>
      <c r="AG482" s="831"/>
      <c r="AH482" s="831"/>
      <c r="AI482" s="831"/>
      <c r="AJ482" s="831"/>
      <c r="AK482" s="831"/>
      <c r="AL482" s="831"/>
      <c r="AM482" s="831"/>
    </row>
    <row r="483" spans="1:39"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241"/>
      <c r="Y483" s="8">
        <v>0</v>
      </c>
      <c r="Z483" s="1081"/>
      <c r="AA483" s="89">
        <v>0</v>
      </c>
      <c r="AB483" s="89"/>
      <c r="AC483" s="1082">
        <v>0</v>
      </c>
      <c r="AD483" s="831"/>
      <c r="AE483" s="831"/>
      <c r="AF483" s="831"/>
      <c r="AG483" s="831"/>
      <c r="AH483" s="831"/>
      <c r="AI483" s="831"/>
      <c r="AJ483" s="831"/>
      <c r="AK483" s="831"/>
      <c r="AL483" s="831"/>
      <c r="AM483" s="831"/>
    </row>
    <row r="484" spans="1:39"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241"/>
      <c r="Y484" s="8">
        <v>0</v>
      </c>
      <c r="Z484" s="1081"/>
      <c r="AA484" s="89">
        <v>0</v>
      </c>
      <c r="AB484" s="89"/>
      <c r="AC484" s="1082">
        <v>0</v>
      </c>
      <c r="AD484" s="831"/>
      <c r="AE484" s="831"/>
      <c r="AF484" s="831"/>
      <c r="AG484" s="831"/>
      <c r="AH484" s="831"/>
      <c r="AI484" s="831"/>
      <c r="AJ484" s="831"/>
      <c r="AK484" s="831"/>
      <c r="AL484" s="831"/>
      <c r="AM484" s="831"/>
    </row>
    <row r="485" spans="1:39"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241"/>
      <c r="Y485" s="8">
        <v>0</v>
      </c>
      <c r="Z485" s="1081"/>
      <c r="AA485" s="89">
        <v>0</v>
      </c>
      <c r="AB485" s="89"/>
      <c r="AC485" s="1082">
        <v>0</v>
      </c>
      <c r="AD485" s="831"/>
      <c r="AE485" s="831"/>
      <c r="AF485" s="831"/>
      <c r="AG485" s="831"/>
      <c r="AH485" s="831"/>
      <c r="AI485" s="831"/>
      <c r="AJ485" s="831"/>
      <c r="AK485" s="831"/>
      <c r="AL485" s="831"/>
      <c r="AM485" s="831"/>
    </row>
    <row r="486" spans="1:39"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241"/>
      <c r="Y486" s="8">
        <v>0</v>
      </c>
      <c r="Z486" s="1081"/>
      <c r="AA486" s="89">
        <v>0</v>
      </c>
      <c r="AB486" s="89"/>
      <c r="AC486" s="1082">
        <v>0</v>
      </c>
      <c r="AD486" s="831"/>
      <c r="AE486" s="831"/>
      <c r="AF486" s="831"/>
      <c r="AG486" s="831"/>
      <c r="AH486" s="831"/>
      <c r="AI486" s="831"/>
      <c r="AJ486" s="831"/>
      <c r="AK486" s="831"/>
      <c r="AL486" s="831"/>
      <c r="AM486" s="831"/>
    </row>
    <row r="487" spans="1:39"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241"/>
      <c r="Y487" s="8">
        <v>0</v>
      </c>
      <c r="Z487" s="1081"/>
      <c r="AA487" s="89">
        <v>0</v>
      </c>
      <c r="AB487" s="89"/>
      <c r="AC487" s="1082">
        <v>0</v>
      </c>
      <c r="AD487" s="831"/>
      <c r="AE487" s="831"/>
      <c r="AF487" s="831"/>
      <c r="AG487" s="831"/>
      <c r="AH487" s="831"/>
      <c r="AI487" s="831"/>
      <c r="AJ487" s="831"/>
      <c r="AK487" s="831"/>
      <c r="AL487" s="831"/>
      <c r="AM487" s="831"/>
    </row>
    <row r="488" spans="1:39"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241"/>
      <c r="Y488" s="8">
        <v>0</v>
      </c>
      <c r="Z488" s="1081"/>
      <c r="AA488" s="89">
        <v>0</v>
      </c>
      <c r="AB488" s="89"/>
      <c r="AC488" s="1082">
        <v>0</v>
      </c>
      <c r="AD488" s="831"/>
      <c r="AE488" s="831"/>
      <c r="AF488" s="831"/>
      <c r="AG488" s="831"/>
      <c r="AH488" s="831"/>
      <c r="AI488" s="831"/>
      <c r="AJ488" s="831"/>
      <c r="AK488" s="831"/>
      <c r="AL488" s="831"/>
      <c r="AM488" s="831"/>
    </row>
    <row r="489" spans="1:39"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241"/>
      <c r="Y489" s="8">
        <v>0</v>
      </c>
      <c r="Z489" s="1081"/>
      <c r="AA489" s="89">
        <v>0</v>
      </c>
      <c r="AB489" s="89"/>
      <c r="AC489" s="1082">
        <v>0</v>
      </c>
      <c r="AD489" s="831"/>
      <c r="AE489" s="831"/>
      <c r="AF489" s="831"/>
      <c r="AG489" s="831"/>
      <c r="AH489" s="831"/>
      <c r="AI489" s="831"/>
      <c r="AJ489" s="831"/>
      <c r="AK489" s="831"/>
      <c r="AL489" s="831"/>
      <c r="AM489" s="831"/>
    </row>
    <row r="490" spans="1:39"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241"/>
      <c r="Y490" s="8">
        <v>0</v>
      </c>
      <c r="Z490" s="1081"/>
      <c r="AA490" s="89">
        <v>0</v>
      </c>
      <c r="AB490" s="89"/>
      <c r="AC490" s="1082">
        <v>0</v>
      </c>
      <c r="AD490" s="831"/>
      <c r="AE490" s="831"/>
      <c r="AF490" s="831"/>
      <c r="AG490" s="831"/>
      <c r="AH490" s="831"/>
      <c r="AI490" s="831"/>
      <c r="AJ490" s="831"/>
      <c r="AK490" s="831"/>
      <c r="AL490" s="831"/>
      <c r="AM490" s="831"/>
    </row>
    <row r="491" spans="1:39"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241"/>
      <c r="Y491" s="8">
        <v>0</v>
      </c>
      <c r="Z491" s="1081"/>
      <c r="AA491" s="89">
        <v>0</v>
      </c>
      <c r="AB491" s="89"/>
      <c r="AC491" s="1082">
        <v>0</v>
      </c>
      <c r="AD491" s="831"/>
      <c r="AE491" s="831"/>
      <c r="AF491" s="831"/>
      <c r="AG491" s="831"/>
      <c r="AH491" s="831"/>
      <c r="AI491" s="831"/>
      <c r="AJ491" s="831"/>
      <c r="AK491" s="831"/>
      <c r="AL491" s="831"/>
      <c r="AM491" s="831"/>
    </row>
    <row r="492" spans="1:39"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241"/>
      <c r="Y492" s="8">
        <v>0</v>
      </c>
      <c r="Z492" s="1081"/>
      <c r="AA492" s="89">
        <v>0</v>
      </c>
      <c r="AB492" s="89"/>
      <c r="AC492" s="1082">
        <v>0</v>
      </c>
      <c r="AD492" s="831"/>
      <c r="AE492" s="831"/>
      <c r="AF492" s="831"/>
      <c r="AG492" s="831"/>
      <c r="AH492" s="831"/>
      <c r="AI492" s="831"/>
      <c r="AJ492" s="831"/>
      <c r="AK492" s="831"/>
      <c r="AL492" s="831"/>
      <c r="AM492" s="831"/>
    </row>
    <row r="493" spans="1:39"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241"/>
      <c r="Y493" s="8">
        <v>0</v>
      </c>
      <c r="Z493" s="1081"/>
      <c r="AA493" s="89">
        <v>0</v>
      </c>
      <c r="AB493" s="89"/>
      <c r="AC493" s="1082">
        <v>0</v>
      </c>
      <c r="AD493" s="831"/>
      <c r="AE493" s="831"/>
      <c r="AF493" s="831"/>
      <c r="AG493" s="831"/>
      <c r="AH493" s="831"/>
      <c r="AI493" s="831"/>
      <c r="AJ493" s="831"/>
      <c r="AK493" s="831"/>
      <c r="AL493" s="831"/>
      <c r="AM493" s="831"/>
    </row>
    <row r="494" spans="1:39"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241"/>
      <c r="Y494" s="8">
        <v>0</v>
      </c>
      <c r="Z494" s="1081"/>
      <c r="AA494" s="89">
        <v>0</v>
      </c>
      <c r="AB494" s="89"/>
      <c r="AC494" s="1082">
        <v>0</v>
      </c>
      <c r="AD494" s="831"/>
      <c r="AE494" s="831"/>
      <c r="AF494" s="831"/>
      <c r="AG494" s="831"/>
      <c r="AH494" s="831"/>
      <c r="AI494" s="831"/>
      <c r="AJ494" s="831"/>
      <c r="AK494" s="831"/>
      <c r="AL494" s="831"/>
      <c r="AM494" s="831"/>
    </row>
    <row r="495" spans="1:39"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241"/>
      <c r="Y495" s="8">
        <v>0</v>
      </c>
      <c r="Z495" s="1081"/>
      <c r="AA495" s="89">
        <v>0</v>
      </c>
      <c r="AB495" s="89"/>
      <c r="AC495" s="1082">
        <v>0</v>
      </c>
      <c r="AD495" s="831"/>
      <c r="AE495" s="831"/>
      <c r="AF495" s="831"/>
      <c r="AG495" s="831"/>
      <c r="AH495" s="831"/>
      <c r="AI495" s="831"/>
      <c r="AJ495" s="831"/>
      <c r="AK495" s="831"/>
      <c r="AL495" s="831"/>
      <c r="AM495" s="831"/>
    </row>
    <row r="496" spans="1:39"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241"/>
      <c r="Y496" s="8">
        <v>0</v>
      </c>
      <c r="Z496" s="1081"/>
      <c r="AA496" s="89">
        <v>0</v>
      </c>
      <c r="AB496" s="89"/>
      <c r="AC496" s="1082">
        <v>0</v>
      </c>
      <c r="AD496" s="831"/>
      <c r="AE496" s="831"/>
      <c r="AF496" s="831"/>
      <c r="AG496" s="831"/>
      <c r="AH496" s="831"/>
      <c r="AI496" s="831"/>
      <c r="AJ496" s="831"/>
      <c r="AK496" s="831"/>
      <c r="AL496" s="831"/>
      <c r="AM496" s="831"/>
    </row>
    <row r="497" spans="1:39"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241"/>
      <c r="Y497" s="8">
        <v>0</v>
      </c>
      <c r="Z497" s="1081"/>
      <c r="AA497" s="89">
        <v>0</v>
      </c>
      <c r="AB497" s="89"/>
      <c r="AC497" s="1082">
        <v>0</v>
      </c>
      <c r="AD497" s="831"/>
      <c r="AE497" s="831"/>
      <c r="AF497" s="831"/>
      <c r="AG497" s="831"/>
      <c r="AH497" s="831"/>
      <c r="AI497" s="831"/>
      <c r="AJ497" s="831"/>
      <c r="AK497" s="831"/>
      <c r="AL497" s="831"/>
      <c r="AM497" s="831"/>
    </row>
    <row r="498" spans="1:39"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241"/>
      <c r="Y498" s="8">
        <v>0</v>
      </c>
      <c r="Z498" s="1081"/>
      <c r="AA498" s="89">
        <v>0</v>
      </c>
      <c r="AB498" s="89"/>
      <c r="AC498" s="1082">
        <v>0</v>
      </c>
      <c r="AD498" s="831"/>
      <c r="AE498" s="831"/>
      <c r="AF498" s="831"/>
      <c r="AG498" s="831"/>
      <c r="AH498" s="831"/>
      <c r="AI498" s="831"/>
      <c r="AJ498" s="831"/>
      <c r="AK498" s="831"/>
      <c r="AL498" s="831"/>
      <c r="AM498" s="831"/>
    </row>
    <row r="499" spans="1:39"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241"/>
      <c r="Y499" s="8">
        <v>0</v>
      </c>
      <c r="Z499" s="1081"/>
      <c r="AA499" s="89">
        <v>0</v>
      </c>
      <c r="AB499" s="89"/>
      <c r="AC499" s="1082">
        <v>0</v>
      </c>
      <c r="AD499" s="831"/>
      <c r="AE499" s="831"/>
      <c r="AF499" s="831"/>
      <c r="AG499" s="831"/>
      <c r="AH499" s="831"/>
      <c r="AI499" s="831"/>
      <c r="AJ499" s="831"/>
      <c r="AK499" s="831"/>
      <c r="AL499" s="831"/>
      <c r="AM499" s="831"/>
    </row>
    <row r="500" spans="1:39"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241"/>
      <c r="Y500" s="8">
        <v>0</v>
      </c>
      <c r="Z500" s="1081"/>
      <c r="AA500" s="89">
        <v>0</v>
      </c>
      <c r="AB500" s="89"/>
      <c r="AC500" s="1082">
        <v>0</v>
      </c>
      <c r="AD500" s="831"/>
      <c r="AE500" s="831"/>
      <c r="AF500" s="831"/>
      <c r="AG500" s="831"/>
      <c r="AH500" s="831"/>
      <c r="AI500" s="831"/>
      <c r="AJ500" s="831"/>
      <c r="AK500" s="831"/>
      <c r="AL500" s="831"/>
      <c r="AM500" s="831"/>
    </row>
    <row r="501" spans="1:39"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241"/>
      <c r="Y501" s="8">
        <v>0</v>
      </c>
      <c r="Z501" s="1081"/>
      <c r="AA501" s="89">
        <v>0</v>
      </c>
      <c r="AB501" s="89"/>
      <c r="AC501" s="1082">
        <v>0</v>
      </c>
      <c r="AD501" s="831"/>
      <c r="AE501" s="831"/>
      <c r="AF501" s="831"/>
      <c r="AG501" s="831"/>
      <c r="AH501" s="831"/>
      <c r="AI501" s="831"/>
      <c r="AJ501" s="831"/>
      <c r="AK501" s="831"/>
      <c r="AL501" s="831"/>
      <c r="AM501" s="831"/>
    </row>
    <row r="502" spans="1:39"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241"/>
      <c r="Y502" s="8">
        <v>0</v>
      </c>
      <c r="Z502" s="1081"/>
      <c r="AA502" s="89">
        <v>0</v>
      </c>
      <c r="AB502" s="89"/>
      <c r="AC502" s="1082">
        <v>0</v>
      </c>
      <c r="AD502" s="831"/>
      <c r="AE502" s="831"/>
      <c r="AF502" s="831"/>
      <c r="AG502" s="831"/>
      <c r="AH502" s="831"/>
      <c r="AI502" s="831"/>
      <c r="AJ502" s="831"/>
      <c r="AK502" s="831"/>
      <c r="AL502" s="831"/>
      <c r="AM502" s="831"/>
    </row>
    <row r="503" spans="1:39"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241"/>
      <c r="Y503" s="8">
        <v>0</v>
      </c>
      <c r="Z503" s="1081"/>
      <c r="AA503" s="89">
        <v>0</v>
      </c>
      <c r="AB503" s="89"/>
      <c r="AC503" s="1082">
        <v>0</v>
      </c>
      <c r="AD503" s="831"/>
      <c r="AE503" s="831"/>
      <c r="AF503" s="831"/>
      <c r="AG503" s="831"/>
      <c r="AH503" s="831"/>
      <c r="AI503" s="831"/>
      <c r="AJ503" s="831"/>
      <c r="AK503" s="831"/>
      <c r="AL503" s="831"/>
      <c r="AM503" s="831"/>
    </row>
    <row r="504" spans="1:39"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241"/>
      <c r="Y504" s="8">
        <v>0</v>
      </c>
      <c r="Z504" s="1081"/>
      <c r="AA504" s="89">
        <v>0</v>
      </c>
      <c r="AB504" s="89"/>
      <c r="AC504" s="1082">
        <v>0</v>
      </c>
      <c r="AD504" s="831"/>
      <c r="AE504" s="831"/>
      <c r="AF504" s="831"/>
      <c r="AG504" s="831"/>
      <c r="AH504" s="831"/>
      <c r="AI504" s="831"/>
      <c r="AJ504" s="831"/>
      <c r="AK504" s="831"/>
      <c r="AL504" s="831"/>
      <c r="AM504" s="831"/>
    </row>
    <row r="505" spans="1:39"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241"/>
      <c r="Y505" s="8">
        <v>0</v>
      </c>
      <c r="Z505" s="1081"/>
      <c r="AA505" s="89">
        <v>0</v>
      </c>
      <c r="AB505" s="89"/>
      <c r="AC505" s="1082">
        <v>0</v>
      </c>
      <c r="AD505" s="831"/>
      <c r="AE505" s="831"/>
      <c r="AF505" s="831"/>
      <c r="AG505" s="831"/>
      <c r="AH505" s="831"/>
      <c r="AI505" s="831"/>
      <c r="AJ505" s="831"/>
      <c r="AK505" s="831"/>
      <c r="AL505" s="831"/>
      <c r="AM505" s="831"/>
    </row>
    <row r="506" spans="1:39"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241"/>
      <c r="Y506" s="8">
        <v>0</v>
      </c>
      <c r="Z506" s="1081"/>
      <c r="AA506" s="89">
        <v>0</v>
      </c>
      <c r="AB506" s="89"/>
      <c r="AC506" s="1082">
        <v>0</v>
      </c>
      <c r="AD506" s="831"/>
      <c r="AE506" s="831"/>
      <c r="AF506" s="831"/>
      <c r="AG506" s="831"/>
      <c r="AH506" s="831"/>
      <c r="AI506" s="831"/>
      <c r="AJ506" s="831"/>
      <c r="AK506" s="831"/>
      <c r="AL506" s="831"/>
      <c r="AM506" s="831"/>
    </row>
    <row r="507" spans="1:39"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241"/>
      <c r="Y507" s="8">
        <v>0</v>
      </c>
      <c r="Z507" s="1081"/>
      <c r="AA507" s="89">
        <v>0</v>
      </c>
      <c r="AB507" s="89"/>
      <c r="AC507" s="1082">
        <v>0</v>
      </c>
      <c r="AD507" s="831"/>
      <c r="AE507" s="831"/>
      <c r="AF507" s="831"/>
      <c r="AG507" s="831"/>
      <c r="AH507" s="831"/>
      <c r="AI507" s="831"/>
      <c r="AJ507" s="831"/>
      <c r="AK507" s="831"/>
      <c r="AL507" s="831"/>
      <c r="AM507" s="831"/>
    </row>
    <row r="508" spans="1:39"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241"/>
      <c r="Y508" s="8">
        <v>0</v>
      </c>
      <c r="Z508" s="1081"/>
      <c r="AA508" s="89">
        <v>0</v>
      </c>
      <c r="AB508" s="89"/>
      <c r="AC508" s="1082">
        <v>0</v>
      </c>
      <c r="AD508" s="831"/>
      <c r="AE508" s="831"/>
      <c r="AF508" s="831"/>
      <c r="AG508" s="831"/>
      <c r="AH508" s="831"/>
      <c r="AI508" s="831"/>
      <c r="AJ508" s="831"/>
      <c r="AK508" s="831"/>
      <c r="AL508" s="831"/>
      <c r="AM508" s="831"/>
    </row>
    <row r="509" spans="1:39"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241"/>
      <c r="Y509" s="8">
        <v>0</v>
      </c>
      <c r="Z509" s="1081"/>
      <c r="AA509" s="89">
        <v>0</v>
      </c>
      <c r="AB509" s="89"/>
      <c r="AC509" s="1082">
        <v>0</v>
      </c>
      <c r="AD509" s="831"/>
      <c r="AE509" s="831"/>
      <c r="AF509" s="831"/>
      <c r="AG509" s="831"/>
      <c r="AH509" s="831"/>
      <c r="AI509" s="831"/>
      <c r="AJ509" s="831"/>
      <c r="AK509" s="831"/>
      <c r="AL509" s="831"/>
      <c r="AM509" s="831"/>
    </row>
    <row r="510" spans="1:39"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241"/>
      <c r="Y510" s="8">
        <v>0</v>
      </c>
      <c r="Z510" s="1081"/>
      <c r="AA510" s="89">
        <v>0</v>
      </c>
      <c r="AB510" s="89"/>
      <c r="AC510" s="1082">
        <v>0</v>
      </c>
      <c r="AD510" s="831"/>
      <c r="AE510" s="831"/>
      <c r="AF510" s="831"/>
      <c r="AG510" s="831"/>
      <c r="AH510" s="831"/>
      <c r="AI510" s="831"/>
      <c r="AJ510" s="831"/>
      <c r="AK510" s="831"/>
      <c r="AL510" s="831"/>
      <c r="AM510" s="831"/>
    </row>
    <row r="511" spans="1:39"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241"/>
      <c r="Y511" s="8">
        <v>0</v>
      </c>
      <c r="Z511" s="1081"/>
      <c r="AA511" s="89">
        <v>0</v>
      </c>
      <c r="AB511" s="89"/>
      <c r="AC511" s="1082">
        <v>0</v>
      </c>
      <c r="AD511" s="831"/>
      <c r="AE511" s="831"/>
      <c r="AF511" s="831"/>
      <c r="AG511" s="831"/>
      <c r="AH511" s="831"/>
      <c r="AI511" s="831"/>
      <c r="AJ511" s="831"/>
      <c r="AK511" s="831"/>
      <c r="AL511" s="831"/>
      <c r="AM511" s="831"/>
    </row>
    <row r="512" spans="1:39"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241"/>
      <c r="Y512" s="8">
        <v>0</v>
      </c>
      <c r="Z512" s="1081"/>
      <c r="AA512" s="89">
        <v>0</v>
      </c>
      <c r="AB512" s="89"/>
      <c r="AC512" s="1082">
        <v>0</v>
      </c>
      <c r="AD512" s="831"/>
      <c r="AE512" s="831"/>
      <c r="AF512" s="831"/>
      <c r="AG512" s="831"/>
      <c r="AH512" s="831"/>
      <c r="AI512" s="831"/>
      <c r="AJ512" s="831"/>
      <c r="AK512" s="831"/>
      <c r="AL512" s="831"/>
      <c r="AM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241"/>
      <c r="Y513" s="8">
        <v>0</v>
      </c>
      <c r="Z513" s="1081"/>
      <c r="AA513" s="89">
        <v>0</v>
      </c>
      <c r="AB513" s="89"/>
      <c r="AC513" s="1082">
        <v>0</v>
      </c>
      <c r="AD513" s="831"/>
      <c r="AE513" s="831"/>
      <c r="AF513" s="831"/>
      <c r="AG513" s="831"/>
      <c r="AH513" s="831"/>
      <c r="AI513" s="831"/>
      <c r="AJ513" s="831"/>
      <c r="AK513" s="831"/>
      <c r="AL513" s="831"/>
      <c r="AM513" s="831"/>
    </row>
    <row r="514" spans="1:98">
      <c r="G514" s="1070"/>
      <c r="H514" s="1070"/>
      <c r="Z514" s="371"/>
      <c r="AA514" s="371"/>
      <c r="AB514" s="371"/>
      <c r="AC514" s="371"/>
      <c r="AE514" s="216"/>
      <c r="AF514" s="216"/>
      <c r="AG514" s="216"/>
      <c r="AH514" s="216"/>
      <c r="AI514" s="216"/>
      <c r="AJ514" s="216"/>
      <c r="AK514" s="216"/>
      <c r="AL514" s="216"/>
      <c r="AM514" s="216"/>
    </row>
    <row r="515" spans="1:98">
      <c r="G515" s="1070"/>
      <c r="H515" s="1070"/>
      <c r="Z515" s="371"/>
      <c r="AA515" s="371"/>
      <c r="AB515" s="371"/>
      <c r="AC515" s="371"/>
      <c r="AE515" s="216"/>
      <c r="AF515" s="216"/>
      <c r="AG515" s="216"/>
      <c r="AH515" s="216"/>
      <c r="AI515" s="216"/>
      <c r="AJ515" s="216"/>
      <c r="AK515" s="216"/>
      <c r="AL515" s="216"/>
      <c r="AM515" s="216"/>
    </row>
    <row r="516" spans="1:98">
      <c r="G516" s="1070"/>
      <c r="H516" s="1070"/>
      <c r="Z516" s="371"/>
      <c r="AA516" s="371"/>
      <c r="AB516" s="371"/>
      <c r="AC516" s="371"/>
      <c r="AE516" s="216"/>
      <c r="AF516" s="216"/>
      <c r="AG516" s="216"/>
      <c r="AH516" s="216"/>
      <c r="AI516" s="216"/>
      <c r="AJ516" s="216"/>
      <c r="AK516" s="216"/>
      <c r="AL516" s="216"/>
      <c r="AM516" s="216"/>
    </row>
    <row r="517" spans="1:98">
      <c r="G517" s="1070"/>
      <c r="H517" s="1070"/>
      <c r="AE517" s="216"/>
      <c r="AF517" s="216"/>
      <c r="AG517" s="216"/>
      <c r="AH517" s="216"/>
      <c r="AI517" s="216"/>
      <c r="AJ517" s="216"/>
      <c r="AK517" s="216"/>
      <c r="AL517" s="216"/>
      <c r="AM517" s="216"/>
    </row>
    <row r="518" spans="1:98">
      <c r="G518" s="312" t="s">
        <v>181</v>
      </c>
      <c r="H518" s="312"/>
      <c r="I518" s="312"/>
      <c r="J518" s="312"/>
      <c r="K518" s="312"/>
      <c r="L518" s="312"/>
      <c r="M518" s="312"/>
      <c r="N518" s="312"/>
      <c r="O518" s="312"/>
      <c r="P518" s="312"/>
      <c r="Q518" s="312"/>
      <c r="R518" s="312"/>
      <c r="S518" s="312"/>
      <c r="T518" s="312"/>
      <c r="U518" s="312"/>
      <c r="V518" s="312"/>
      <c r="W518" s="312"/>
      <c r="AE518" s="216"/>
      <c r="AF518" s="216"/>
      <c r="AG518" s="216"/>
      <c r="AH518" s="216"/>
      <c r="AI518" s="216"/>
      <c r="AJ518" s="216"/>
      <c r="AK518" s="216"/>
      <c r="AL518" s="216"/>
      <c r="AM518" s="216"/>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AE519" s="216"/>
      <c r="AF519" s="216"/>
      <c r="AG519" s="216"/>
      <c r="AH519" s="216"/>
      <c r="AI519" s="216"/>
      <c r="AJ519" s="216"/>
      <c r="AK519" s="216"/>
      <c r="AL519" s="216"/>
      <c r="AM519" s="21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AE520" s="216"/>
      <c r="AF520" s="216"/>
      <c r="AG520" s="216"/>
      <c r="AH520" s="216"/>
      <c r="AI520" s="216"/>
      <c r="AJ520" s="216"/>
      <c r="AK520" s="216"/>
      <c r="AL520" s="216"/>
      <c r="AM520" s="216"/>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AE521" s="216"/>
      <c r="AF521" s="216"/>
      <c r="AG521" s="216"/>
      <c r="AH521" s="216"/>
      <c r="AI521" s="216"/>
      <c r="AJ521" s="216"/>
      <c r="AK521" s="216"/>
      <c r="AL521" s="216"/>
      <c r="AM521" s="216"/>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AE522" s="216"/>
      <c r="AF522" s="216"/>
      <c r="AG522" s="216"/>
      <c r="AH522" s="216"/>
      <c r="AI522" s="216"/>
      <c r="AJ522" s="216"/>
      <c r="AK522" s="216"/>
      <c r="AL522" s="216"/>
      <c r="AM522" s="216"/>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AE523" s="216"/>
      <c r="AF523" s="216"/>
      <c r="AG523" s="216"/>
      <c r="AH523" s="216"/>
      <c r="AI523" s="216"/>
      <c r="AJ523" s="216"/>
      <c r="AK523" s="216"/>
      <c r="AL523" s="216"/>
      <c r="AM523" s="216"/>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AE524" s="216"/>
      <c r="AF524" s="216"/>
      <c r="AG524" s="216"/>
      <c r="AH524" s="216"/>
      <c r="AI524" s="216"/>
      <c r="AJ524" s="216"/>
      <c r="AK524" s="216"/>
      <c r="AL524" s="216"/>
      <c r="AM524" s="216"/>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AE525" s="216"/>
      <c r="AF525" s="216"/>
      <c r="AG525" s="216"/>
      <c r="AH525" s="216"/>
      <c r="AI525" s="216"/>
      <c r="AJ525" s="216"/>
      <c r="AK525" s="216"/>
      <c r="AL525" s="216"/>
      <c r="AM525" s="216"/>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AE526" s="216"/>
      <c r="AF526" s="216"/>
      <c r="AG526" s="216"/>
      <c r="AH526" s="216"/>
      <c r="AI526" s="216"/>
      <c r="AJ526" s="216"/>
      <c r="AK526" s="216"/>
      <c r="AL526" s="216"/>
      <c r="AM526" s="216"/>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AE527" s="216"/>
      <c r="AF527" s="216"/>
      <c r="AG527" s="216"/>
      <c r="AH527" s="216"/>
      <c r="AI527" s="216"/>
      <c r="AJ527" s="216"/>
      <c r="AK527" s="216"/>
      <c r="AL527" s="216"/>
      <c r="AM527" s="216"/>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AE528" s="216"/>
      <c r="AF528" s="216"/>
      <c r="AG528" s="216"/>
      <c r="AH528" s="216"/>
      <c r="AI528" s="216"/>
      <c r="AJ528" s="216"/>
      <c r="AK528" s="216"/>
      <c r="AL528" s="216"/>
      <c r="AM528" s="216"/>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AE529" s="216"/>
      <c r="AF529" s="216"/>
      <c r="AG529" s="216"/>
      <c r="AH529" s="216"/>
      <c r="AI529" s="216"/>
      <c r="AJ529" s="216"/>
      <c r="AK529" s="216"/>
      <c r="AL529" s="216"/>
      <c r="AM529" s="216"/>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AE530" s="216"/>
      <c r="AF530" s="216"/>
      <c r="AG530" s="216"/>
      <c r="AH530" s="216"/>
      <c r="AI530" s="216"/>
      <c r="AJ530" s="216"/>
      <c r="AK530" s="216"/>
      <c r="AL530" s="216"/>
      <c r="AM530" s="216"/>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AE531" s="216"/>
      <c r="AF531" s="216"/>
      <c r="AG531" s="216"/>
      <c r="AH531" s="216"/>
      <c r="AI531" s="216"/>
      <c r="AJ531" s="216"/>
      <c r="AK531" s="216"/>
      <c r="AL531" s="216"/>
      <c r="AM531" s="216"/>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AE532" s="216"/>
      <c r="AF532" s="216"/>
      <c r="AG532" s="216"/>
      <c r="AH532" s="216"/>
      <c r="AI532" s="216"/>
      <c r="AJ532" s="216"/>
      <c r="AK532" s="216"/>
      <c r="AL532" s="216"/>
      <c r="AM532" s="216"/>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AE533" s="216"/>
      <c r="AF533" s="216"/>
      <c r="AG533" s="216"/>
      <c r="AH533" s="216"/>
      <c r="AI533" s="216"/>
      <c r="AJ533" s="216"/>
      <c r="AK533" s="216"/>
      <c r="AL533" s="216"/>
      <c r="AM533" s="216"/>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v>0</v>
      </c>
      <c r="AA534" s="1087">
        <v>0</v>
      </c>
      <c r="AB534" s="1087">
        <v>0</v>
      </c>
      <c r="AC534" s="1087">
        <v>0</v>
      </c>
      <c r="AE534" s="216"/>
      <c r="AF534" s="216"/>
      <c r="AG534" s="216"/>
      <c r="AH534" s="216"/>
      <c r="AI534" s="216"/>
      <c r="AJ534" s="216"/>
      <c r="AK534" s="216"/>
      <c r="AL534" s="216"/>
      <c r="AM534" s="216"/>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v>0</v>
      </c>
      <c r="AA535" s="1087">
        <v>0</v>
      </c>
      <c r="AB535" s="1087">
        <v>0</v>
      </c>
      <c r="AC535" s="1087">
        <v>0</v>
      </c>
      <c r="AE535" s="216"/>
      <c r="AF535" s="216"/>
      <c r="AG535" s="216"/>
      <c r="AH535" s="216"/>
      <c r="AI535" s="216"/>
      <c r="AJ535" s="216"/>
      <c r="AK535" s="216"/>
      <c r="AL535" s="216"/>
      <c r="AM535" s="216"/>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087">
        <v>0</v>
      </c>
      <c r="Z536" s="1087">
        <v>0</v>
      </c>
      <c r="AA536" s="1087">
        <v>0</v>
      </c>
      <c r="AB536" s="1087">
        <v>0</v>
      </c>
      <c r="AC536" s="1087">
        <v>0</v>
      </c>
      <c r="AE536" s="216"/>
      <c r="AF536" s="216"/>
      <c r="AG536" s="216"/>
      <c r="AH536" s="216"/>
      <c r="AI536" s="216"/>
      <c r="AJ536" s="216"/>
      <c r="AK536" s="216"/>
      <c r="AL536" s="216"/>
      <c r="AM536" s="216"/>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288906.5</v>
      </c>
      <c r="N537" s="1087">
        <v>0</v>
      </c>
      <c r="O537" s="1087">
        <v>288906.5</v>
      </c>
      <c r="P537" s="1087">
        <v>288906.5</v>
      </c>
      <c r="Q537" s="1087">
        <v>344969.46980715549</v>
      </c>
      <c r="R537" s="1087">
        <v>1230</v>
      </c>
      <c r="S537" s="1087">
        <v>1468.6843247306699</v>
      </c>
      <c r="T537" s="1087">
        <v>1230.0000000000002</v>
      </c>
      <c r="U537" s="1087">
        <v>0</v>
      </c>
      <c r="V537" s="1087">
        <v>0</v>
      </c>
      <c r="W537" s="1087">
        <v>1230</v>
      </c>
      <c r="X537" s="1132">
        <v>234.75</v>
      </c>
      <c r="Y537" s="1087">
        <v>288906.5</v>
      </c>
      <c r="Z537" s="1087">
        <v>0</v>
      </c>
      <c r="AA537" s="1087">
        <v>288906.5</v>
      </c>
      <c r="AB537" s="1087">
        <v>0</v>
      </c>
      <c r="AC537" s="1087">
        <v>288906.5</v>
      </c>
      <c r="AE537" s="216"/>
      <c r="AF537" s="216"/>
      <c r="AG537" s="216"/>
      <c r="AH537" s="216"/>
      <c r="AI537" s="216"/>
      <c r="AJ537" s="216"/>
      <c r="AK537" s="216"/>
      <c r="AL537" s="216"/>
      <c r="AM537" s="216"/>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1038754.6200000001</v>
      </c>
      <c r="N538" s="1087">
        <v>0</v>
      </c>
      <c r="O538" s="1087">
        <v>1038754.6200000001</v>
      </c>
      <c r="P538" s="1087">
        <v>1038754.6200000001</v>
      </c>
      <c r="Q538" s="1087">
        <v>1234617.7188078626</v>
      </c>
      <c r="R538" s="1087">
        <v>4561</v>
      </c>
      <c r="S538" s="1087">
        <v>5420.4061964637658</v>
      </c>
      <c r="T538" s="1087">
        <v>4561</v>
      </c>
      <c r="U538" s="1087">
        <v>0</v>
      </c>
      <c r="V538" s="1087">
        <v>0</v>
      </c>
      <c r="W538" s="1087">
        <v>4561</v>
      </c>
      <c r="X538" s="1132">
        <v>227.07545454545453</v>
      </c>
      <c r="Y538" s="1087">
        <v>1038754.6200000001</v>
      </c>
      <c r="Z538" s="1087">
        <v>0</v>
      </c>
      <c r="AA538" s="1087">
        <v>1038754.6200000001</v>
      </c>
      <c r="AB538" s="1087">
        <v>0</v>
      </c>
      <c r="AC538" s="1087">
        <v>1038754.6200000001</v>
      </c>
      <c r="AE538" s="216"/>
      <c r="AF538" s="216"/>
      <c r="AG538" s="216"/>
      <c r="AH538" s="216"/>
      <c r="AI538" s="216"/>
      <c r="AJ538" s="216"/>
      <c r="AK538" s="216"/>
      <c r="AL538" s="216"/>
      <c r="AM538" s="216"/>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1520320.8599999999</v>
      </c>
      <c r="N539" s="1087">
        <v>0</v>
      </c>
      <c r="O539" s="1087">
        <v>1520320.8599999999</v>
      </c>
      <c r="P539" s="1087">
        <v>1520320.8599999999</v>
      </c>
      <c r="Q539" s="1087">
        <v>1748146.5021281748</v>
      </c>
      <c r="R539" s="1087">
        <v>6761</v>
      </c>
      <c r="S539" s="1087">
        <v>7774.8122678941991</v>
      </c>
      <c r="T539" s="1087">
        <v>6761</v>
      </c>
      <c r="U539" s="1087">
        <v>0</v>
      </c>
      <c r="V539" s="1087">
        <v>0</v>
      </c>
      <c r="W539" s="1087">
        <v>6761</v>
      </c>
      <c r="X539" s="1132">
        <v>223.27400000000003</v>
      </c>
      <c r="Y539" s="1087">
        <v>1520320.8599999999</v>
      </c>
      <c r="Z539" s="1087">
        <v>0</v>
      </c>
      <c r="AA539" s="1087">
        <v>1520320.8599999999</v>
      </c>
      <c r="AB539" s="1087">
        <v>0</v>
      </c>
      <c r="AC539" s="1087">
        <v>1520320.8599999999</v>
      </c>
      <c r="AE539" s="216"/>
      <c r="AF539" s="216"/>
      <c r="AG539" s="216"/>
      <c r="AH539" s="216"/>
      <c r="AI539" s="216"/>
      <c r="AJ539" s="216"/>
      <c r="AK539" s="216"/>
      <c r="AL539" s="216"/>
      <c r="AM539" s="2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3163440.31</v>
      </c>
      <c r="N540" s="144">
        <v>0</v>
      </c>
      <c r="O540" s="144">
        <v>3163440.31</v>
      </c>
      <c r="P540" s="144">
        <v>3163440.31</v>
      </c>
      <c r="Q540" s="144">
        <v>3560479.9388141311</v>
      </c>
      <c r="R540" s="144">
        <v>13781</v>
      </c>
      <c r="S540" s="144">
        <v>15510.636910609999</v>
      </c>
      <c r="T540" s="144">
        <v>13781</v>
      </c>
      <c r="U540" s="144">
        <v>0</v>
      </c>
      <c r="V540" s="144">
        <v>0</v>
      </c>
      <c r="W540" s="144">
        <v>13781</v>
      </c>
      <c r="X540" s="1134">
        <v>755.46</v>
      </c>
      <c r="Y540" s="144">
        <v>3163440.31</v>
      </c>
      <c r="Z540" s="144">
        <v>0</v>
      </c>
      <c r="AA540" s="144">
        <v>3163440.31</v>
      </c>
      <c r="AB540" s="144">
        <v>0</v>
      </c>
      <c r="AC540" s="144">
        <v>3163440.31</v>
      </c>
      <c r="AD540" s="1306"/>
      <c r="AE540" s="1433"/>
      <c r="AF540" s="216"/>
      <c r="AG540" s="216"/>
      <c r="AH540" s="216"/>
      <c r="AI540" s="216"/>
      <c r="AJ540" s="216"/>
      <c r="AK540" s="216"/>
      <c r="AL540" s="216"/>
      <c r="AM540" s="2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4852640</v>
      </c>
      <c r="N541" s="144">
        <v>0</v>
      </c>
      <c r="O541" s="144">
        <v>4852640</v>
      </c>
      <c r="P541" s="144">
        <v>4852640</v>
      </c>
      <c r="Q541" s="144">
        <v>5302610.7492800001</v>
      </c>
      <c r="R541" s="144">
        <v>16000</v>
      </c>
      <c r="S541" s="144">
        <v>17483.632000000001</v>
      </c>
      <c r="T541" s="144">
        <v>16000.000000000002</v>
      </c>
      <c r="U541" s="144">
        <v>0</v>
      </c>
      <c r="V541" s="144">
        <v>0</v>
      </c>
      <c r="W541" s="144">
        <v>16000</v>
      </c>
      <c r="X541" s="1134">
        <v>303.29000000000002</v>
      </c>
      <c r="Y541" s="144">
        <v>4852640</v>
      </c>
      <c r="Z541" s="144">
        <v>0</v>
      </c>
      <c r="AA541" s="144">
        <v>4852640</v>
      </c>
      <c r="AB541" s="144">
        <v>0</v>
      </c>
      <c r="AC541" s="144">
        <v>4852640</v>
      </c>
      <c r="AD541" s="1306"/>
      <c r="AE541" s="1433"/>
      <c r="AF541" s="216"/>
      <c r="AG541" s="216"/>
      <c r="AH541" s="216"/>
      <c r="AI541" s="216"/>
      <c r="AJ541" s="216"/>
      <c r="AK541" s="216"/>
      <c r="AL541" s="216"/>
      <c r="AM541" s="2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4854080</v>
      </c>
      <c r="N542" s="144">
        <v>0</v>
      </c>
      <c r="O542" s="144">
        <v>4854080</v>
      </c>
      <c r="P542" s="144">
        <v>4854080</v>
      </c>
      <c r="Q542" s="144">
        <v>5149693.4720000001</v>
      </c>
      <c r="R542" s="144">
        <v>16000</v>
      </c>
      <c r="S542" s="144">
        <v>16974.399999999998</v>
      </c>
      <c r="T542" s="144">
        <v>15999.999999999998</v>
      </c>
      <c r="U542" s="144">
        <v>0</v>
      </c>
      <c r="V542" s="144">
        <v>0</v>
      </c>
      <c r="W542" s="144">
        <v>16000</v>
      </c>
      <c r="X542" s="1134">
        <v>303.38</v>
      </c>
      <c r="Y542" s="144">
        <v>4854080</v>
      </c>
      <c r="Z542" s="144">
        <v>0</v>
      </c>
      <c r="AA542" s="144">
        <v>4854080</v>
      </c>
      <c r="AB542" s="144">
        <v>0</v>
      </c>
      <c r="AC542" s="144">
        <v>4854080</v>
      </c>
      <c r="AD542" s="1306"/>
      <c r="AE542" s="1433"/>
      <c r="AF542" s="216"/>
      <c r="AG542" s="216"/>
      <c r="AH542" s="216"/>
      <c r="AI542" s="216"/>
      <c r="AJ542" s="216"/>
      <c r="AK542" s="216"/>
      <c r="AL542" s="216"/>
      <c r="AM542" s="2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7921440</v>
      </c>
      <c r="N543" s="144">
        <v>0</v>
      </c>
      <c r="O543" s="144">
        <v>7921440</v>
      </c>
      <c r="P543" s="144">
        <v>7921440</v>
      </c>
      <c r="Q543" s="144">
        <v>8117856.0000000009</v>
      </c>
      <c r="R543" s="144">
        <v>23999.999999999993</v>
      </c>
      <c r="S543" s="144">
        <v>24599.999999999993</v>
      </c>
      <c r="T543" s="144">
        <v>23999.999999999993</v>
      </c>
      <c r="U543" s="144">
        <v>0</v>
      </c>
      <c r="V543" s="144">
        <v>0</v>
      </c>
      <c r="W543" s="144">
        <v>23999.999999999993</v>
      </c>
      <c r="X543" s="1134">
        <v>2384.67</v>
      </c>
      <c r="Y543" s="144">
        <v>7921440</v>
      </c>
      <c r="Z543" s="144">
        <v>0</v>
      </c>
      <c r="AA543" s="144">
        <v>7921440</v>
      </c>
      <c r="AB543" s="144">
        <v>0</v>
      </c>
      <c r="AC543" s="144">
        <v>7921440</v>
      </c>
      <c r="AD543" s="1306"/>
      <c r="AE543" s="1433"/>
      <c r="AF543" s="216"/>
      <c r="AG543" s="216"/>
      <c r="AH543" s="216"/>
      <c r="AI543" s="216"/>
      <c r="AJ543" s="216"/>
      <c r="AK543" s="216"/>
      <c r="AL543" s="216"/>
      <c r="AM543" s="2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5678022.8000000007</v>
      </c>
      <c r="N544" s="144">
        <v>0</v>
      </c>
      <c r="O544" s="144">
        <v>5678022.8000000007</v>
      </c>
      <c r="P544" s="144">
        <v>5678022.8000000007</v>
      </c>
      <c r="Q544" s="144">
        <v>5635638.3339805817</v>
      </c>
      <c r="R544" s="144">
        <v>16000.000000000002</v>
      </c>
      <c r="S544" s="144">
        <v>15883.49514563107</v>
      </c>
      <c r="T544" s="144">
        <v>16000.000000000002</v>
      </c>
      <c r="U544" s="144">
        <v>0</v>
      </c>
      <c r="V544" s="144">
        <v>0</v>
      </c>
      <c r="W544" s="144">
        <v>16000.000000000002</v>
      </c>
      <c r="X544" s="1134">
        <v>4258.5171000000009</v>
      </c>
      <c r="Y544" s="144">
        <v>5678022.8000000007</v>
      </c>
      <c r="Z544" s="144">
        <v>0</v>
      </c>
      <c r="AA544" s="144">
        <v>5678022.8000000007</v>
      </c>
      <c r="AB544" s="144">
        <v>0</v>
      </c>
      <c r="AC544" s="144">
        <v>5678022.8000000007</v>
      </c>
      <c r="AD544" s="1306"/>
      <c r="AE544" s="1433"/>
      <c r="AF544" s="216"/>
      <c r="AG544" s="216"/>
      <c r="AH544" s="216"/>
      <c r="AI544" s="216"/>
      <c r="AJ544" s="216"/>
      <c r="AK544" s="216"/>
      <c r="AL544" s="216"/>
      <c r="AM544" s="2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5820800</v>
      </c>
      <c r="N545" s="144">
        <v>0</v>
      </c>
      <c r="O545" s="144">
        <v>5820800</v>
      </c>
      <c r="P545" s="144">
        <v>5820800</v>
      </c>
      <c r="Q545" s="144">
        <v>5610112.1689131856</v>
      </c>
      <c r="R545" s="144">
        <v>16000.000000000002</v>
      </c>
      <c r="S545" s="144">
        <v>15420.869073428221</v>
      </c>
      <c r="T545" s="144">
        <v>16000.000000000005</v>
      </c>
      <c r="U545" s="144">
        <v>0</v>
      </c>
      <c r="V545" s="144">
        <v>0</v>
      </c>
      <c r="W545" s="144">
        <v>16000.000000000002</v>
      </c>
      <c r="X545" s="1134">
        <v>4365.6000000000013</v>
      </c>
      <c r="Y545" s="144">
        <v>5820800</v>
      </c>
      <c r="Z545" s="144">
        <v>0</v>
      </c>
      <c r="AA545" s="144">
        <v>5820800</v>
      </c>
      <c r="AB545" s="144">
        <v>0</v>
      </c>
      <c r="AC545" s="144">
        <v>5820800</v>
      </c>
      <c r="AD545" s="1306"/>
      <c r="AE545" s="1433"/>
      <c r="AF545" s="216"/>
      <c r="AG545" s="216"/>
      <c r="AH545" s="216"/>
      <c r="AI545" s="216"/>
      <c r="AJ545" s="216"/>
      <c r="AK545" s="216"/>
      <c r="AL545" s="216"/>
      <c r="AM545" s="2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5967242.6666666651</v>
      </c>
      <c r="N546" s="144">
        <v>0</v>
      </c>
      <c r="O546" s="144">
        <v>5967242.6666666651</v>
      </c>
      <c r="P546" s="144">
        <v>5967242.6666666651</v>
      </c>
      <c r="Q546" s="144">
        <v>5582949.3978520399</v>
      </c>
      <c r="R546" s="144">
        <v>16000.000000000002</v>
      </c>
      <c r="S546" s="144">
        <v>14971.717547017688</v>
      </c>
      <c r="T546" s="144">
        <v>16000.000000000002</v>
      </c>
      <c r="U546" s="144">
        <v>0</v>
      </c>
      <c r="V546" s="144">
        <v>0</v>
      </c>
      <c r="W546" s="144">
        <v>16000.000000000002</v>
      </c>
      <c r="X546" s="1134">
        <v>4475.4319999999998</v>
      </c>
      <c r="Y546" s="144">
        <v>5967242.6666666651</v>
      </c>
      <c r="Z546" s="144">
        <v>0</v>
      </c>
      <c r="AA546" s="144">
        <v>5967242.6666666651</v>
      </c>
      <c r="AB546" s="144">
        <v>0</v>
      </c>
      <c r="AC546" s="144">
        <v>5967242.6666666651</v>
      </c>
      <c r="AD546" s="1306"/>
      <c r="AE546" s="1433"/>
      <c r="AF546" s="216"/>
      <c r="AG546" s="216"/>
      <c r="AH546" s="216"/>
      <c r="AI546" s="216"/>
      <c r="AJ546" s="216"/>
      <c r="AK546" s="216"/>
      <c r="AL546" s="216"/>
      <c r="AM546" s="2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7999.9999999999991</v>
      </c>
      <c r="S547" s="144">
        <v>7321.1332748252762</v>
      </c>
      <c r="T547" s="144">
        <v>7999.9999999999991</v>
      </c>
      <c r="U547" s="144">
        <v>0</v>
      </c>
      <c r="V547" s="144">
        <v>0</v>
      </c>
      <c r="W547" s="144">
        <v>7999.9999999999991</v>
      </c>
      <c r="X547" s="1134">
        <v>0</v>
      </c>
      <c r="Y547" s="144">
        <v>0</v>
      </c>
      <c r="Z547" s="144">
        <v>0</v>
      </c>
      <c r="AA547" s="144">
        <v>0</v>
      </c>
      <c r="AB547" s="144">
        <v>0</v>
      </c>
      <c r="AC547" s="144">
        <v>0</v>
      </c>
      <c r="AE547" s="216"/>
      <c r="AF547" s="216"/>
      <c r="AG547" s="216"/>
      <c r="AH547" s="216"/>
      <c r="AI547" s="216"/>
      <c r="AJ547" s="216"/>
      <c r="AK547" s="216"/>
      <c r="AL547" s="216"/>
      <c r="AM547" s="2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0</v>
      </c>
      <c r="Y548" s="144">
        <v>0</v>
      </c>
      <c r="Z548" s="144">
        <v>0</v>
      </c>
      <c r="AA548" s="144">
        <v>0</v>
      </c>
      <c r="AB548" s="144">
        <v>0</v>
      </c>
      <c r="AC548" s="144">
        <v>0</v>
      </c>
      <c r="AE548" s="216"/>
      <c r="AF548" s="216"/>
      <c r="AG548" s="216"/>
      <c r="AH548" s="216"/>
      <c r="AI548" s="216"/>
      <c r="AJ548" s="216"/>
      <c r="AK548" s="216"/>
      <c r="AL548" s="216"/>
      <c r="AM548" s="2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0</v>
      </c>
      <c r="Y549" s="144">
        <v>0</v>
      </c>
      <c r="Z549" s="144">
        <v>0</v>
      </c>
      <c r="AA549" s="144">
        <v>0</v>
      </c>
      <c r="AB549" s="144">
        <v>0</v>
      </c>
      <c r="AC549" s="144">
        <v>0</v>
      </c>
      <c r="AE549" s="216"/>
      <c r="AF549" s="216"/>
      <c r="AG549" s="216"/>
      <c r="AH549" s="216"/>
      <c r="AI549" s="216"/>
      <c r="AJ549" s="216"/>
      <c r="AK549" s="216"/>
      <c r="AL549" s="216"/>
      <c r="AM549" s="2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0</v>
      </c>
      <c r="Y550" s="144">
        <v>0</v>
      </c>
      <c r="Z550" s="144">
        <v>0</v>
      </c>
      <c r="AA550" s="144">
        <v>0</v>
      </c>
      <c r="AB550" s="144">
        <v>0</v>
      </c>
      <c r="AC550" s="144">
        <v>0</v>
      </c>
      <c r="AE550" s="216"/>
      <c r="AF550" s="216"/>
      <c r="AG550" s="216"/>
      <c r="AH550" s="216"/>
      <c r="AI550" s="216"/>
      <c r="AJ550" s="216"/>
      <c r="AK550" s="216"/>
      <c r="AL550" s="216"/>
      <c r="AM550" s="2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0</v>
      </c>
      <c r="Y551" s="144">
        <v>0</v>
      </c>
      <c r="Z551" s="144">
        <v>0</v>
      </c>
      <c r="AA551" s="144">
        <v>0</v>
      </c>
      <c r="AB551" s="144">
        <v>0</v>
      </c>
      <c r="AC551" s="144">
        <v>0</v>
      </c>
      <c r="AE551" s="216"/>
      <c r="AF551" s="216"/>
      <c r="AG551" s="216"/>
      <c r="AH551" s="216"/>
      <c r="AI551" s="216"/>
      <c r="AJ551" s="216"/>
      <c r="AK551" s="216"/>
      <c r="AL551" s="216"/>
      <c r="AM551" s="2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0</v>
      </c>
      <c r="Y552" s="144">
        <v>0</v>
      </c>
      <c r="Z552" s="144">
        <v>0</v>
      </c>
      <c r="AA552" s="144">
        <v>0</v>
      </c>
      <c r="AB552" s="144">
        <v>0</v>
      </c>
      <c r="AC552" s="144">
        <v>0</v>
      </c>
      <c r="AE552" s="216"/>
      <c r="AF552" s="216"/>
      <c r="AG552" s="216"/>
      <c r="AH552" s="216"/>
      <c r="AI552" s="216"/>
      <c r="AJ552" s="216"/>
      <c r="AK552" s="216"/>
      <c r="AL552" s="216"/>
      <c r="AM552" s="2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0</v>
      </c>
      <c r="Y553" s="144">
        <v>0</v>
      </c>
      <c r="Z553" s="144">
        <v>0</v>
      </c>
      <c r="AA553" s="144">
        <v>0</v>
      </c>
      <c r="AB553" s="144">
        <v>0</v>
      </c>
      <c r="AC553" s="144">
        <v>0</v>
      </c>
      <c r="AE553" s="216"/>
      <c r="AF553" s="216"/>
      <c r="AG553" s="216"/>
      <c r="AH553" s="216"/>
      <c r="AI553" s="216"/>
      <c r="AJ553" s="216"/>
      <c r="AK553" s="216"/>
      <c r="AL553" s="216"/>
      <c r="AM553" s="2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0</v>
      </c>
      <c r="Y554" s="144">
        <v>0</v>
      </c>
      <c r="Z554" s="144">
        <v>0</v>
      </c>
      <c r="AA554" s="144">
        <v>0</v>
      </c>
      <c r="AB554" s="144">
        <v>0</v>
      </c>
      <c r="AC554" s="144">
        <v>0</v>
      </c>
      <c r="AE554" s="216"/>
      <c r="AF554" s="216"/>
      <c r="AG554" s="216"/>
      <c r="AH554" s="216"/>
      <c r="AI554" s="216"/>
      <c r="AJ554" s="216"/>
      <c r="AK554" s="216"/>
      <c r="AL554" s="216"/>
      <c r="AM554" s="2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0</v>
      </c>
      <c r="Y555" s="144">
        <v>0</v>
      </c>
      <c r="Z555" s="144">
        <v>0</v>
      </c>
      <c r="AA555" s="144">
        <v>0</v>
      </c>
      <c r="AB555" s="144">
        <v>0</v>
      </c>
      <c r="AC555" s="144">
        <v>0</v>
      </c>
      <c r="AE555" s="216"/>
      <c r="AF555" s="216"/>
      <c r="AG555" s="216"/>
      <c r="AH555" s="216"/>
      <c r="AI555" s="216"/>
      <c r="AJ555" s="216"/>
      <c r="AK555" s="216"/>
      <c r="AL555" s="216"/>
      <c r="AM555" s="2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0</v>
      </c>
      <c r="Y556" s="144">
        <v>0</v>
      </c>
      <c r="Z556" s="144">
        <v>0</v>
      </c>
      <c r="AA556" s="144">
        <v>0</v>
      </c>
      <c r="AB556" s="144">
        <v>0</v>
      </c>
      <c r="AC556" s="144">
        <v>0</v>
      </c>
      <c r="AE556" s="216"/>
      <c r="AF556" s="216"/>
      <c r="AG556" s="216"/>
      <c r="AH556" s="216"/>
      <c r="AI556" s="216"/>
      <c r="AJ556" s="216"/>
      <c r="AK556" s="216"/>
      <c r="AL556" s="216"/>
      <c r="AM556" s="2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0</v>
      </c>
      <c r="Y557" s="144">
        <v>0</v>
      </c>
      <c r="Z557" s="144">
        <v>0</v>
      </c>
      <c r="AA557" s="144">
        <v>0</v>
      </c>
      <c r="AB557" s="144">
        <v>0</v>
      </c>
      <c r="AC557" s="144">
        <v>0</v>
      </c>
      <c r="AE557" s="216"/>
      <c r="AF557" s="216"/>
      <c r="AG557" s="216"/>
      <c r="AH557" s="216"/>
      <c r="AI557" s="216"/>
      <c r="AJ557" s="216"/>
      <c r="AK557" s="216"/>
      <c r="AL557" s="216"/>
      <c r="AM557" s="2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0</v>
      </c>
      <c r="Y558" s="144">
        <v>0</v>
      </c>
      <c r="Z558" s="144">
        <v>0</v>
      </c>
      <c r="AA558" s="144">
        <v>0</v>
      </c>
      <c r="AB558" s="144">
        <v>0</v>
      </c>
      <c r="AC558" s="144">
        <v>0</v>
      </c>
      <c r="AE558" s="216"/>
      <c r="AF558" s="216"/>
      <c r="AG558" s="216"/>
      <c r="AH558" s="216"/>
      <c r="AI558" s="216"/>
      <c r="AJ558" s="216"/>
      <c r="AK558" s="216"/>
      <c r="AL558" s="216"/>
      <c r="AM558" s="2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0</v>
      </c>
      <c r="Y559" s="144">
        <v>0</v>
      </c>
      <c r="Z559" s="144">
        <v>0</v>
      </c>
      <c r="AA559" s="144">
        <v>0</v>
      </c>
      <c r="AB559" s="144">
        <v>0</v>
      </c>
      <c r="AC559" s="144">
        <v>0</v>
      </c>
      <c r="AE559" s="216"/>
      <c r="AF559" s="216"/>
      <c r="AG559" s="216"/>
      <c r="AH559" s="216"/>
      <c r="AI559" s="216"/>
      <c r="AJ559" s="216"/>
      <c r="AK559" s="216"/>
      <c r="AL559" s="216"/>
      <c r="AM559" s="2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0</v>
      </c>
      <c r="Y560" s="144">
        <v>0</v>
      </c>
      <c r="Z560" s="144">
        <v>0</v>
      </c>
      <c r="AA560" s="144">
        <v>0</v>
      </c>
      <c r="AB560" s="144">
        <v>0</v>
      </c>
      <c r="AC560" s="144">
        <v>0</v>
      </c>
      <c r="AE560" s="216"/>
      <c r="AF560" s="216"/>
      <c r="AG560" s="216"/>
      <c r="AH560" s="216"/>
      <c r="AI560" s="216"/>
      <c r="AJ560" s="216"/>
      <c r="AK560" s="216"/>
      <c r="AL560" s="216"/>
      <c r="AM560" s="2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E561" s="216"/>
      <c r="AF561" s="216"/>
      <c r="AG561" s="216"/>
      <c r="AH561" s="216"/>
      <c r="AI561" s="216"/>
      <c r="AJ561" s="216"/>
      <c r="AK561" s="216"/>
      <c r="AL561" s="216"/>
      <c r="AM561" s="2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E562" s="216"/>
      <c r="AF562" s="216"/>
      <c r="AG562" s="216"/>
      <c r="AH562" s="216"/>
      <c r="AI562" s="216"/>
      <c r="AJ562" s="216"/>
      <c r="AK562" s="216"/>
      <c r="AL562" s="216"/>
      <c r="AM562" s="2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AE563" s="216"/>
      <c r="AF563" s="216"/>
      <c r="AG563" s="216"/>
      <c r="AH563" s="216"/>
      <c r="AI563" s="216"/>
      <c r="AJ563" s="216"/>
      <c r="AK563" s="216"/>
      <c r="AL563" s="216"/>
      <c r="AM563" s="2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AE564" s="216"/>
      <c r="AF564" s="216"/>
      <c r="AG564" s="216"/>
      <c r="AH564" s="216"/>
      <c r="AI564" s="216"/>
      <c r="AJ564" s="216"/>
      <c r="AK564" s="216"/>
      <c r="AL564" s="216"/>
      <c r="AM564" s="2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AE565" s="216"/>
      <c r="AF565" s="216"/>
      <c r="AG565" s="216"/>
      <c r="AH565" s="216"/>
      <c r="AI565" s="216"/>
      <c r="AJ565" s="216"/>
      <c r="AK565" s="216"/>
      <c r="AL565" s="216"/>
      <c r="AM565" s="2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AE566" s="216"/>
      <c r="AF566" s="216"/>
      <c r="AG566" s="216"/>
      <c r="AH566" s="216"/>
      <c r="AI566" s="216"/>
      <c r="AJ566" s="216"/>
      <c r="AK566" s="216"/>
      <c r="AL566" s="216"/>
      <c r="AM566" s="2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AE567" s="216"/>
      <c r="AF567" s="216"/>
      <c r="AG567" s="216"/>
      <c r="AH567" s="216"/>
      <c r="AI567" s="216"/>
      <c r="AJ567" s="216"/>
      <c r="AK567" s="216"/>
      <c r="AL567" s="216"/>
      <c r="AM567" s="2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AE568" s="216"/>
      <c r="AF568" s="216"/>
      <c r="AG568" s="216"/>
      <c r="AH568" s="216"/>
      <c r="AI568" s="216"/>
      <c r="AJ568" s="216"/>
      <c r="AK568" s="216"/>
      <c r="AL568" s="216"/>
      <c r="AM568" s="2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AE569" s="216"/>
      <c r="AF569" s="216"/>
      <c r="AG569" s="216"/>
      <c r="AH569" s="216"/>
      <c r="AI569" s="216"/>
      <c r="AJ569" s="216"/>
      <c r="AK569" s="216"/>
      <c r="AL569" s="216"/>
      <c r="AM569" s="2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AE570" s="216"/>
      <c r="AF570" s="216"/>
      <c r="AG570" s="216"/>
      <c r="AH570" s="216"/>
      <c r="AI570" s="216"/>
      <c r="AJ570" s="216"/>
      <c r="AK570" s="216"/>
      <c r="AL570" s="216"/>
      <c r="AM570" s="2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AE571" s="216"/>
      <c r="AF571" s="216"/>
      <c r="AG571" s="216"/>
      <c r="AH571" s="216"/>
      <c r="AI571" s="216"/>
      <c r="AJ571" s="216"/>
      <c r="AK571" s="216"/>
      <c r="AL571" s="216"/>
      <c r="AM571" s="2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AE572" s="216"/>
      <c r="AF572" s="216"/>
      <c r="AG572" s="216"/>
      <c r="AH572" s="216"/>
      <c r="AI572" s="216"/>
      <c r="AJ572" s="216"/>
      <c r="AK572" s="216"/>
      <c r="AL572" s="216"/>
      <c r="AM572" s="2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AE573" s="216"/>
      <c r="AF573" s="216"/>
      <c r="AG573" s="216"/>
      <c r="AH573" s="216"/>
      <c r="AI573" s="216"/>
      <c r="AJ573" s="216"/>
      <c r="AK573" s="216"/>
      <c r="AL573" s="216"/>
      <c r="AM573" s="2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AE574" s="216"/>
      <c r="AF574" s="216"/>
      <c r="AG574" s="216"/>
      <c r="AH574" s="216"/>
      <c r="AI574" s="216"/>
      <c r="AJ574" s="216"/>
      <c r="AK574" s="216"/>
      <c r="AL574" s="216"/>
      <c r="AM574" s="2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AE575" s="216"/>
      <c r="AF575" s="216"/>
      <c r="AG575" s="216"/>
      <c r="AH575" s="216"/>
      <c r="AI575" s="216"/>
      <c r="AJ575" s="216"/>
      <c r="AK575" s="216"/>
      <c r="AL575" s="216"/>
      <c r="AM575" s="2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AE576" s="216"/>
      <c r="AF576" s="216"/>
      <c r="AG576" s="216"/>
      <c r="AH576" s="216"/>
      <c r="AI576" s="216"/>
      <c r="AJ576" s="216"/>
      <c r="AK576" s="216"/>
      <c r="AL576" s="216"/>
      <c r="AM576" s="2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AE577" s="216"/>
      <c r="AF577" s="216"/>
      <c r="AG577" s="216"/>
      <c r="AH577" s="216"/>
      <c r="AI577" s="216"/>
      <c r="AJ577" s="216"/>
      <c r="AK577" s="216"/>
      <c r="AL577" s="216"/>
      <c r="AM577" s="2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AE578" s="216"/>
      <c r="AF578" s="216"/>
      <c r="AG578" s="216"/>
      <c r="AH578" s="216"/>
      <c r="AI578" s="216"/>
      <c r="AJ578" s="216"/>
      <c r="AK578" s="216"/>
      <c r="AL578" s="216"/>
      <c r="AM578" s="2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AE579" s="216"/>
      <c r="AF579" s="216"/>
      <c r="AG579" s="216"/>
      <c r="AH579" s="216"/>
      <c r="AI579" s="216"/>
      <c r="AJ579" s="216"/>
      <c r="AK579" s="216"/>
      <c r="AL579" s="216"/>
      <c r="AM579" s="2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AE580" s="216"/>
      <c r="AF580" s="216"/>
      <c r="AG580" s="216"/>
      <c r="AH580" s="216"/>
      <c r="AI580" s="216"/>
      <c r="AJ580" s="216"/>
      <c r="AK580" s="216"/>
      <c r="AL580" s="216"/>
      <c r="AM580" s="2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1163488.82</v>
      </c>
      <c r="N581" s="1091">
        <v>0</v>
      </c>
      <c r="O581" s="1091">
        <v>1163488.82</v>
      </c>
      <c r="P581" s="1091">
        <v>1163488.82</v>
      </c>
      <c r="Q581" s="1091">
        <v>1389266.4975068159</v>
      </c>
      <c r="R581" s="1091">
        <v>5053</v>
      </c>
      <c r="S581" s="1091">
        <v>6033.5462543610374</v>
      </c>
      <c r="T581" s="1091">
        <v>5053.0000000000009</v>
      </c>
      <c r="U581" s="1091">
        <v>0</v>
      </c>
      <c r="V581" s="1091">
        <v>0</v>
      </c>
      <c r="W581" s="1091">
        <v>5053</v>
      </c>
      <c r="X581" s="1138">
        <v>229.30818181818185</v>
      </c>
      <c r="Y581" s="1091">
        <v>1163488.82</v>
      </c>
      <c r="Z581" s="1091">
        <v>0</v>
      </c>
      <c r="AA581" s="1091">
        <v>1163488.82</v>
      </c>
      <c r="AB581" s="1091">
        <v>0</v>
      </c>
      <c r="AC581" s="1091">
        <v>1163488.82</v>
      </c>
      <c r="AE581" s="216"/>
      <c r="AF581" s="216"/>
      <c r="AG581" s="216"/>
      <c r="AH581" s="216"/>
      <c r="AI581" s="216"/>
      <c r="AJ581" s="216"/>
      <c r="AK581" s="216"/>
      <c r="AL581" s="216"/>
      <c r="AM581" s="2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1260327.7999999998</v>
      </c>
      <c r="N582" s="1091">
        <v>0</v>
      </c>
      <c r="O582" s="1091">
        <v>1260327.7999999998</v>
      </c>
      <c r="P582" s="1091">
        <v>1260327.7999999998</v>
      </c>
      <c r="Q582" s="1091">
        <v>1461065.3436595551</v>
      </c>
      <c r="R582" s="1091">
        <v>5632</v>
      </c>
      <c r="S582" s="1091">
        <v>6529.0315864576005</v>
      </c>
      <c r="T582" s="1091">
        <v>5632</v>
      </c>
      <c r="U582" s="1091">
        <v>0</v>
      </c>
      <c r="V582" s="1091">
        <v>0</v>
      </c>
      <c r="W582" s="1091">
        <v>5632</v>
      </c>
      <c r="X582" s="1138">
        <v>222.31799999999998</v>
      </c>
      <c r="Y582" s="1091">
        <v>1260327.7999999998</v>
      </c>
      <c r="Z582" s="1091">
        <v>0</v>
      </c>
      <c r="AA582" s="1091">
        <v>1260327.7999999998</v>
      </c>
      <c r="AB582" s="1091">
        <v>0</v>
      </c>
      <c r="AC582" s="1091">
        <v>1260327.7999999998</v>
      </c>
      <c r="AE582" s="216"/>
      <c r="AF582" s="216"/>
      <c r="AG582" s="216"/>
      <c r="AH582" s="216"/>
      <c r="AI582" s="216"/>
      <c r="AJ582" s="216"/>
      <c r="AK582" s="216"/>
      <c r="AL582" s="216"/>
      <c r="AM582" s="2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3587605.67</v>
      </c>
      <c r="N583" s="144">
        <v>0</v>
      </c>
      <c r="O583" s="144">
        <v>3587605.67</v>
      </c>
      <c r="P583" s="144">
        <v>3587605.67</v>
      </c>
      <c r="Q583" s="144">
        <v>4037881.7883909526</v>
      </c>
      <c r="R583" s="144">
        <v>15648</v>
      </c>
      <c r="S583" s="144">
        <v>17611.96185888</v>
      </c>
      <c r="T583" s="144">
        <v>15648</v>
      </c>
      <c r="U583" s="144">
        <v>0</v>
      </c>
      <c r="V583" s="144">
        <v>0</v>
      </c>
      <c r="W583" s="144">
        <v>15648</v>
      </c>
      <c r="X583" s="1134">
        <v>403.32</v>
      </c>
      <c r="Y583" s="144">
        <v>3587605.67</v>
      </c>
      <c r="Z583" s="144">
        <v>0</v>
      </c>
      <c r="AA583" s="144">
        <v>3587605.67</v>
      </c>
      <c r="AB583" s="144">
        <v>0</v>
      </c>
      <c r="AC583" s="144">
        <v>3587605.67</v>
      </c>
      <c r="AE583" s="216"/>
      <c r="AF583" s="216"/>
      <c r="AG583" s="216"/>
      <c r="AH583" s="216"/>
      <c r="AI583" s="216"/>
      <c r="AJ583" s="216"/>
      <c r="AK583" s="216"/>
      <c r="AL583" s="216"/>
      <c r="AM583" s="2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4852640</v>
      </c>
      <c r="N584" s="144">
        <v>0</v>
      </c>
      <c r="O584" s="144">
        <v>4852640</v>
      </c>
      <c r="P584" s="144">
        <v>4852640</v>
      </c>
      <c r="Q584" s="144">
        <v>5302610.7492800001</v>
      </c>
      <c r="R584" s="144">
        <v>16000</v>
      </c>
      <c r="S584" s="144">
        <v>17483.632000000001</v>
      </c>
      <c r="T584" s="144">
        <v>16000.000000000002</v>
      </c>
      <c r="U584" s="144">
        <v>0</v>
      </c>
      <c r="V584" s="144">
        <v>0</v>
      </c>
      <c r="W584" s="144">
        <v>16000</v>
      </c>
      <c r="X584" s="1134">
        <v>303.29000000000002</v>
      </c>
      <c r="Y584" s="144">
        <v>4852640</v>
      </c>
      <c r="Z584" s="144">
        <v>0</v>
      </c>
      <c r="AA584" s="144">
        <v>4852640</v>
      </c>
      <c r="AB584" s="144">
        <v>0</v>
      </c>
      <c r="AC584" s="144">
        <v>4852640</v>
      </c>
      <c r="AE584" s="216"/>
      <c r="AF584" s="216"/>
      <c r="AG584" s="216"/>
      <c r="AH584" s="216"/>
      <c r="AI584" s="216"/>
      <c r="AJ584" s="216"/>
      <c r="AK584" s="216"/>
      <c r="AL584" s="216"/>
      <c r="AM584" s="2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4854080</v>
      </c>
      <c r="N585" s="144">
        <v>0</v>
      </c>
      <c r="O585" s="144">
        <v>4854080</v>
      </c>
      <c r="P585" s="144">
        <v>4854080</v>
      </c>
      <c r="Q585" s="144">
        <v>5149693.4720000001</v>
      </c>
      <c r="R585" s="144">
        <v>16000</v>
      </c>
      <c r="S585" s="144">
        <v>16974.399999999998</v>
      </c>
      <c r="T585" s="144">
        <v>15999.999999999998</v>
      </c>
      <c r="U585" s="144">
        <v>0</v>
      </c>
      <c r="V585" s="144">
        <v>0</v>
      </c>
      <c r="W585" s="144">
        <v>16000</v>
      </c>
      <c r="X585" s="1134">
        <v>303.38</v>
      </c>
      <c r="Y585" s="144">
        <v>4854080</v>
      </c>
      <c r="Z585" s="144">
        <v>0</v>
      </c>
      <c r="AA585" s="144">
        <v>4854080</v>
      </c>
      <c r="AB585" s="144">
        <v>0</v>
      </c>
      <c r="AC585" s="144">
        <v>4854080</v>
      </c>
      <c r="AE585" s="216"/>
      <c r="AF585" s="216"/>
      <c r="AG585" s="216"/>
      <c r="AH585" s="216"/>
      <c r="AI585" s="216"/>
      <c r="AJ585" s="216"/>
      <c r="AK585" s="216"/>
      <c r="AL585" s="216"/>
      <c r="AM585" s="2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6547200</v>
      </c>
      <c r="N586" s="144">
        <v>0</v>
      </c>
      <c r="O586" s="144">
        <v>6547200</v>
      </c>
      <c r="P586" s="144">
        <v>6547200</v>
      </c>
      <c r="Q586" s="144">
        <v>6743616.0000000009</v>
      </c>
      <c r="R586" s="144">
        <v>19999.999999999996</v>
      </c>
      <c r="S586" s="144">
        <v>20599.999999999996</v>
      </c>
      <c r="T586" s="144">
        <v>19999.999999999996</v>
      </c>
      <c r="U586" s="144">
        <v>0</v>
      </c>
      <c r="V586" s="144">
        <v>0</v>
      </c>
      <c r="W586" s="144">
        <v>19999.999999999996</v>
      </c>
      <c r="X586" s="1134">
        <v>1353.99</v>
      </c>
      <c r="Y586" s="144">
        <v>6547200</v>
      </c>
      <c r="Z586" s="144">
        <v>0</v>
      </c>
      <c r="AA586" s="144">
        <v>6547200</v>
      </c>
      <c r="AB586" s="144">
        <v>0</v>
      </c>
      <c r="AC586" s="144">
        <v>6547200</v>
      </c>
      <c r="AE586" s="216"/>
      <c r="AF586" s="216"/>
      <c r="AG586" s="216"/>
      <c r="AH586" s="216"/>
      <c r="AI586" s="216"/>
      <c r="AJ586" s="216"/>
      <c r="AK586" s="216"/>
      <c r="AL586" s="216"/>
      <c r="AM586" s="2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5597062.8000000007</v>
      </c>
      <c r="N587" s="144">
        <v>0</v>
      </c>
      <c r="O587" s="144">
        <v>5597062.8000000007</v>
      </c>
      <c r="P587" s="144">
        <v>5597062.8000000007</v>
      </c>
      <c r="Q587" s="144">
        <v>5597062.8000000007</v>
      </c>
      <c r="R587" s="144">
        <v>16000.000000000002</v>
      </c>
      <c r="S587" s="144">
        <v>16000.000000000002</v>
      </c>
      <c r="T587" s="144">
        <v>16000.000000000002</v>
      </c>
      <c r="U587" s="144">
        <v>0</v>
      </c>
      <c r="V587" s="144">
        <v>0</v>
      </c>
      <c r="W587" s="144">
        <v>16000.000000000002</v>
      </c>
      <c r="X587" s="1134">
        <v>4197.7971000000007</v>
      </c>
      <c r="Y587" s="144">
        <v>5597062.8000000007</v>
      </c>
      <c r="Z587" s="144">
        <v>0</v>
      </c>
      <c r="AA587" s="144">
        <v>5597062.8000000007</v>
      </c>
      <c r="AB587" s="144">
        <v>0</v>
      </c>
      <c r="AC587" s="144">
        <v>5597062.8000000007</v>
      </c>
      <c r="AE587" s="216"/>
      <c r="AF587" s="216"/>
      <c r="AG587" s="216"/>
      <c r="AH587" s="216"/>
      <c r="AI587" s="216"/>
      <c r="AJ587" s="216"/>
      <c r="AK587" s="216"/>
      <c r="AL587" s="216"/>
      <c r="AM587" s="2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5820800</v>
      </c>
      <c r="N588" s="144">
        <v>0</v>
      </c>
      <c r="O588" s="144">
        <v>5820800</v>
      </c>
      <c r="P588" s="144">
        <v>5820800</v>
      </c>
      <c r="Q588" s="144">
        <v>5651262.1359223286</v>
      </c>
      <c r="R588" s="144">
        <v>16000.000000000002</v>
      </c>
      <c r="S588" s="144">
        <v>15533.980582524275</v>
      </c>
      <c r="T588" s="144">
        <v>16000.000000000005</v>
      </c>
      <c r="U588" s="144">
        <v>0</v>
      </c>
      <c r="V588" s="144">
        <v>0</v>
      </c>
      <c r="W588" s="144">
        <v>16000.000000000002</v>
      </c>
      <c r="X588" s="1134">
        <v>4365.6000000000013</v>
      </c>
      <c r="Y588" s="144">
        <v>5820800</v>
      </c>
      <c r="Z588" s="144">
        <v>0</v>
      </c>
      <c r="AA588" s="144">
        <v>5820800</v>
      </c>
      <c r="AB588" s="144">
        <v>0</v>
      </c>
      <c r="AC588" s="144">
        <v>5820800</v>
      </c>
      <c r="AE588" s="216"/>
      <c r="AF588" s="216"/>
      <c r="AG588" s="216"/>
      <c r="AH588" s="216"/>
      <c r="AI588" s="216"/>
      <c r="AJ588" s="216"/>
      <c r="AK588" s="216"/>
      <c r="AL588" s="216"/>
      <c r="AM588" s="2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5901762.6666666651</v>
      </c>
      <c r="N589" s="144">
        <v>0</v>
      </c>
      <c r="O589" s="144">
        <v>5901762.6666666651</v>
      </c>
      <c r="P589" s="144">
        <v>5901762.6666666651</v>
      </c>
      <c r="Q589" s="144">
        <v>5562977.3462783163</v>
      </c>
      <c r="R589" s="144">
        <v>16000.000000000002</v>
      </c>
      <c r="S589" s="144">
        <v>15081.534546140065</v>
      </c>
      <c r="T589" s="144">
        <v>16000.000000000002</v>
      </c>
      <c r="U589" s="144">
        <v>0</v>
      </c>
      <c r="V589" s="144">
        <v>0</v>
      </c>
      <c r="W589" s="144">
        <v>16000.000000000002</v>
      </c>
      <c r="X589" s="1134">
        <v>4426.3220000000001</v>
      </c>
      <c r="Y589" s="144">
        <v>5901762.6666666651</v>
      </c>
      <c r="Z589" s="144">
        <v>0</v>
      </c>
      <c r="AA589" s="144">
        <v>5901762.6666666651</v>
      </c>
      <c r="AB589" s="144">
        <v>0</v>
      </c>
      <c r="AC589" s="144">
        <v>5901762.6666666651</v>
      </c>
      <c r="AE589" s="216"/>
      <c r="AF589" s="216"/>
      <c r="AG589" s="216"/>
      <c r="AH589" s="216"/>
      <c r="AI589" s="216"/>
      <c r="AJ589" s="216"/>
      <c r="AK589" s="216"/>
      <c r="AL589" s="216"/>
      <c r="AM589" s="2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1520680</v>
      </c>
      <c r="N590" s="144">
        <v>0</v>
      </c>
      <c r="O590" s="144">
        <v>1520680</v>
      </c>
      <c r="P590" s="144">
        <v>1520680</v>
      </c>
      <c r="Q590" s="144">
        <v>1391637.6185451627</v>
      </c>
      <c r="R590" s="144">
        <v>12000</v>
      </c>
      <c r="S590" s="144">
        <v>10981.699912237915</v>
      </c>
      <c r="T590" s="144">
        <v>12000</v>
      </c>
      <c r="U590" s="144">
        <v>0</v>
      </c>
      <c r="V590" s="144">
        <v>0</v>
      </c>
      <c r="W590" s="144">
        <v>12000</v>
      </c>
      <c r="X590" s="1134">
        <v>1140.51</v>
      </c>
      <c r="Y590" s="144">
        <v>1520680</v>
      </c>
      <c r="Z590" s="144">
        <v>0</v>
      </c>
      <c r="AA590" s="144">
        <v>1520680</v>
      </c>
      <c r="AB590" s="144">
        <v>0</v>
      </c>
      <c r="AC590" s="144">
        <v>1520680</v>
      </c>
      <c r="AE590" s="216"/>
      <c r="AF590" s="216"/>
      <c r="AG590" s="216"/>
      <c r="AH590" s="216"/>
      <c r="AI590" s="216"/>
      <c r="AJ590" s="216"/>
      <c r="AK590" s="216"/>
      <c r="AL590" s="216"/>
      <c r="AM590" s="2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0</v>
      </c>
      <c r="Y591" s="144">
        <v>0</v>
      </c>
      <c r="Z591" s="144">
        <v>0</v>
      </c>
      <c r="AA591" s="144">
        <v>0</v>
      </c>
      <c r="AB591" s="144">
        <v>0</v>
      </c>
      <c r="AC591" s="144">
        <v>0</v>
      </c>
      <c r="AE591" s="216"/>
      <c r="AF591" s="216"/>
      <c r="AG591" s="216"/>
      <c r="AH591" s="216"/>
      <c r="AI591" s="216"/>
      <c r="AJ591" s="216"/>
      <c r="AK591" s="216"/>
      <c r="AL591" s="216"/>
      <c r="AM591" s="2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0</v>
      </c>
      <c r="Y592" s="144">
        <v>0</v>
      </c>
      <c r="Z592" s="144">
        <v>0</v>
      </c>
      <c r="AA592" s="144">
        <v>0</v>
      </c>
      <c r="AB592" s="144">
        <v>0</v>
      </c>
      <c r="AC592" s="144">
        <v>0</v>
      </c>
      <c r="AE592" s="216"/>
      <c r="AF592" s="216"/>
      <c r="AG592" s="216"/>
      <c r="AH592" s="216"/>
      <c r="AI592" s="216"/>
      <c r="AJ592" s="216"/>
      <c r="AK592" s="216"/>
      <c r="AL592" s="216"/>
      <c r="AM592" s="2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0</v>
      </c>
      <c r="Y593" s="144">
        <v>0</v>
      </c>
      <c r="Z593" s="144">
        <v>0</v>
      </c>
      <c r="AA593" s="144">
        <v>0</v>
      </c>
      <c r="AB593" s="144">
        <v>0</v>
      </c>
      <c r="AC593" s="144">
        <v>0</v>
      </c>
      <c r="AE593" s="216"/>
      <c r="AF593" s="216"/>
      <c r="AG593" s="216"/>
      <c r="AH593" s="216"/>
      <c r="AI593" s="216"/>
      <c r="AJ593" s="216"/>
      <c r="AK593" s="216"/>
      <c r="AL593" s="216"/>
      <c r="AM593" s="2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0</v>
      </c>
      <c r="Y594" s="144">
        <v>0</v>
      </c>
      <c r="Z594" s="144">
        <v>0</v>
      </c>
      <c r="AA594" s="144">
        <v>0</v>
      </c>
      <c r="AB594" s="144">
        <v>0</v>
      </c>
      <c r="AC594" s="144">
        <v>0</v>
      </c>
      <c r="AE594" s="216"/>
      <c r="AF594" s="216"/>
      <c r="AG594" s="216"/>
      <c r="AH594" s="216"/>
      <c r="AI594" s="216"/>
      <c r="AJ594" s="216"/>
      <c r="AK594" s="216"/>
      <c r="AL594" s="216"/>
      <c r="AM594" s="2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0</v>
      </c>
      <c r="Y595" s="144">
        <v>0</v>
      </c>
      <c r="Z595" s="144">
        <v>0</v>
      </c>
      <c r="AA595" s="144">
        <v>0</v>
      </c>
      <c r="AB595" s="144">
        <v>0</v>
      </c>
      <c r="AC595" s="144">
        <v>0</v>
      </c>
      <c r="AE595" s="216"/>
      <c r="AF595" s="216"/>
      <c r="AG595" s="216"/>
      <c r="AH595" s="216"/>
      <c r="AI595" s="216"/>
      <c r="AJ595" s="216"/>
      <c r="AK595" s="216"/>
      <c r="AL595" s="216"/>
      <c r="AM595" s="2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0</v>
      </c>
      <c r="Y596" s="144">
        <v>0</v>
      </c>
      <c r="Z596" s="144">
        <v>0</v>
      </c>
      <c r="AA596" s="144">
        <v>0</v>
      </c>
      <c r="AB596" s="144">
        <v>0</v>
      </c>
      <c r="AC596" s="144">
        <v>0</v>
      </c>
      <c r="AE596" s="216"/>
      <c r="AF596" s="216"/>
      <c r="AG596" s="216"/>
      <c r="AH596" s="216"/>
      <c r="AI596" s="216"/>
      <c r="AJ596" s="216"/>
      <c r="AK596" s="216"/>
      <c r="AL596" s="216"/>
      <c r="AM596" s="2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0</v>
      </c>
      <c r="Y597" s="144">
        <v>0</v>
      </c>
      <c r="Z597" s="144">
        <v>0</v>
      </c>
      <c r="AA597" s="144">
        <v>0</v>
      </c>
      <c r="AB597" s="144">
        <v>0</v>
      </c>
      <c r="AC597" s="144">
        <v>0</v>
      </c>
      <c r="AE597" s="216"/>
      <c r="AF597" s="216"/>
      <c r="AG597" s="216"/>
      <c r="AH597" s="216"/>
      <c r="AI597" s="216"/>
      <c r="AJ597" s="216"/>
      <c r="AK597" s="216"/>
      <c r="AL597" s="216"/>
      <c r="AM597" s="2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0</v>
      </c>
      <c r="Y598" s="144">
        <v>0</v>
      </c>
      <c r="Z598" s="144">
        <v>0</v>
      </c>
      <c r="AA598" s="144">
        <v>0</v>
      </c>
      <c r="AB598" s="144">
        <v>0</v>
      </c>
      <c r="AC598" s="144">
        <v>0</v>
      </c>
      <c r="AE598" s="216"/>
      <c r="AF598" s="216"/>
      <c r="AG598" s="216"/>
      <c r="AH598" s="216"/>
      <c r="AI598" s="216"/>
      <c r="AJ598" s="216"/>
      <c r="AK598" s="216"/>
      <c r="AL598" s="216"/>
      <c r="AM598" s="2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0</v>
      </c>
      <c r="Y599" s="144">
        <v>0</v>
      </c>
      <c r="Z599" s="144">
        <v>0</v>
      </c>
      <c r="AA599" s="144">
        <v>0</v>
      </c>
      <c r="AB599" s="144">
        <v>0</v>
      </c>
      <c r="AC599" s="144">
        <v>0</v>
      </c>
      <c r="AE599" s="216"/>
      <c r="AF599" s="216"/>
      <c r="AG599" s="216"/>
      <c r="AH599" s="216"/>
      <c r="AI599" s="216"/>
      <c r="AJ599" s="216"/>
      <c r="AK599" s="216"/>
      <c r="AL599" s="216"/>
      <c r="AM599" s="2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0</v>
      </c>
      <c r="Y600" s="144">
        <v>0</v>
      </c>
      <c r="Z600" s="144">
        <v>0</v>
      </c>
      <c r="AA600" s="144">
        <v>0</v>
      </c>
      <c r="AB600" s="144">
        <v>0</v>
      </c>
      <c r="AC600" s="144">
        <v>0</v>
      </c>
      <c r="AE600" s="216"/>
      <c r="AF600" s="216"/>
      <c r="AG600" s="216"/>
      <c r="AH600" s="216"/>
      <c r="AI600" s="216"/>
      <c r="AJ600" s="216"/>
      <c r="AK600" s="216"/>
      <c r="AL600" s="216"/>
      <c r="AM600" s="2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0</v>
      </c>
      <c r="Y601" s="144">
        <v>0</v>
      </c>
      <c r="Z601" s="144">
        <v>0</v>
      </c>
      <c r="AA601" s="144">
        <v>0</v>
      </c>
      <c r="AB601" s="144">
        <v>0</v>
      </c>
      <c r="AC601" s="144">
        <v>0</v>
      </c>
      <c r="AE601" s="216"/>
      <c r="AF601" s="216"/>
      <c r="AG601" s="216"/>
      <c r="AH601" s="216"/>
      <c r="AI601" s="216"/>
      <c r="AJ601" s="216"/>
      <c r="AK601" s="216"/>
      <c r="AL601" s="216"/>
      <c r="AM601" s="2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0</v>
      </c>
      <c r="Y602" s="144">
        <v>0</v>
      </c>
      <c r="Z602" s="144">
        <v>0</v>
      </c>
      <c r="AA602" s="144">
        <v>0</v>
      </c>
      <c r="AB602" s="144">
        <v>0</v>
      </c>
      <c r="AC602" s="144">
        <v>0</v>
      </c>
      <c r="AE602" s="216"/>
      <c r="AF602" s="216"/>
      <c r="AG602" s="216"/>
      <c r="AH602" s="216"/>
      <c r="AI602" s="216"/>
      <c r="AJ602" s="216"/>
      <c r="AK602" s="216"/>
      <c r="AL602" s="216"/>
      <c r="AM602" s="2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0</v>
      </c>
      <c r="Y603" s="144">
        <v>0</v>
      </c>
      <c r="Z603" s="144">
        <v>0</v>
      </c>
      <c r="AA603" s="144">
        <v>0</v>
      </c>
      <c r="AB603" s="144">
        <v>0</v>
      </c>
      <c r="AC603" s="144">
        <v>0</v>
      </c>
      <c r="AE603" s="216"/>
      <c r="AF603" s="216"/>
      <c r="AG603" s="216"/>
      <c r="AH603" s="216"/>
      <c r="AI603" s="216"/>
      <c r="AJ603" s="216"/>
      <c r="AK603" s="216"/>
      <c r="AL603" s="216"/>
      <c r="AM603" s="2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E604" s="216"/>
      <c r="AF604" s="216"/>
      <c r="AG604" s="216"/>
      <c r="AH604" s="216"/>
      <c r="AI604" s="216"/>
      <c r="AJ604" s="216"/>
      <c r="AK604" s="216"/>
      <c r="AL604" s="216"/>
      <c r="AM604" s="2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E605" s="216"/>
      <c r="AF605" s="216"/>
      <c r="AG605" s="216"/>
      <c r="AH605" s="216"/>
      <c r="AI605" s="216"/>
      <c r="AJ605" s="216"/>
      <c r="AK605" s="216"/>
      <c r="AL605" s="216"/>
      <c r="AM605" s="2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AE606" s="216"/>
      <c r="AF606" s="216"/>
      <c r="AG606" s="216"/>
      <c r="AH606" s="216"/>
      <c r="AI606" s="216"/>
      <c r="AJ606" s="216"/>
      <c r="AK606" s="216"/>
      <c r="AL606" s="216"/>
      <c r="AM606" s="2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AE607" s="216"/>
      <c r="AF607" s="216"/>
      <c r="AG607" s="216"/>
      <c r="AH607" s="216"/>
      <c r="AI607" s="216"/>
      <c r="AJ607" s="216"/>
      <c r="AK607" s="216"/>
      <c r="AL607" s="216"/>
      <c r="AM607" s="2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AE608" s="216"/>
      <c r="AF608" s="216"/>
      <c r="AG608" s="216"/>
      <c r="AH608" s="216"/>
      <c r="AI608" s="216"/>
      <c r="AJ608" s="216"/>
      <c r="AK608" s="216"/>
      <c r="AL608" s="216"/>
      <c r="AM608" s="2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AE609" s="216"/>
      <c r="AF609" s="216"/>
      <c r="AG609" s="216"/>
      <c r="AH609" s="216"/>
      <c r="AI609" s="216"/>
      <c r="AJ609" s="216"/>
      <c r="AK609" s="216"/>
      <c r="AL609" s="216"/>
      <c r="AM609" s="2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AE610" s="216"/>
      <c r="AF610" s="216"/>
      <c r="AG610" s="216"/>
      <c r="AH610" s="216"/>
      <c r="AI610" s="216"/>
      <c r="AJ610" s="216"/>
      <c r="AK610" s="216"/>
      <c r="AL610" s="216"/>
      <c r="AM610" s="2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AE611" s="216"/>
      <c r="AF611" s="216"/>
      <c r="AG611" s="216"/>
      <c r="AH611" s="216"/>
      <c r="AI611" s="216"/>
      <c r="AJ611" s="216"/>
      <c r="AK611" s="216"/>
      <c r="AL611" s="216"/>
      <c r="AM611" s="2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AE612" s="216"/>
      <c r="AF612" s="216"/>
      <c r="AG612" s="216"/>
      <c r="AH612" s="216"/>
      <c r="AI612" s="216"/>
      <c r="AJ612" s="216"/>
      <c r="AK612" s="216"/>
      <c r="AL612" s="216"/>
      <c r="AM612" s="2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AE613" s="216"/>
      <c r="AF613" s="216"/>
      <c r="AG613" s="216"/>
      <c r="AH613" s="216"/>
      <c r="AI613" s="216"/>
      <c r="AJ613" s="216"/>
      <c r="AK613" s="216"/>
      <c r="AL613" s="216"/>
      <c r="AM613" s="2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AE614" s="216"/>
      <c r="AF614" s="216"/>
      <c r="AG614" s="216"/>
      <c r="AH614" s="216"/>
      <c r="AI614" s="216"/>
      <c r="AJ614" s="216"/>
      <c r="AK614" s="216"/>
      <c r="AL614" s="216"/>
      <c r="AM614" s="2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AE615" s="216"/>
      <c r="AF615" s="216"/>
      <c r="AG615" s="216"/>
      <c r="AH615" s="216"/>
      <c r="AI615" s="216"/>
      <c r="AJ615" s="216"/>
      <c r="AK615" s="216"/>
      <c r="AL615" s="216"/>
      <c r="AM615" s="2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AE616" s="216"/>
      <c r="AF616" s="216"/>
      <c r="AG616" s="216"/>
      <c r="AH616" s="216"/>
      <c r="AI616" s="216"/>
      <c r="AJ616" s="216"/>
      <c r="AK616" s="216"/>
      <c r="AL616" s="216"/>
      <c r="AM616" s="2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AE617" s="216"/>
      <c r="AF617" s="216"/>
      <c r="AG617" s="216"/>
      <c r="AH617" s="216"/>
      <c r="AI617" s="216"/>
      <c r="AJ617" s="216"/>
      <c r="AK617" s="216"/>
      <c r="AL617" s="216"/>
      <c r="AM617" s="2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AE618" s="216"/>
      <c r="AF618" s="216"/>
      <c r="AG618" s="216"/>
      <c r="AH618" s="216"/>
      <c r="AI618" s="216"/>
      <c r="AJ618" s="216"/>
      <c r="AK618" s="216"/>
      <c r="AL618" s="216"/>
      <c r="AM618" s="2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AE619" s="216"/>
      <c r="AF619" s="216"/>
      <c r="AG619" s="216"/>
      <c r="AH619" s="216"/>
      <c r="AI619" s="216"/>
      <c r="AJ619" s="216"/>
      <c r="AK619" s="216"/>
      <c r="AL619" s="216"/>
      <c r="AM619" s="2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AE620" s="216"/>
      <c r="AF620" s="216"/>
      <c r="AG620" s="216"/>
      <c r="AH620" s="216"/>
      <c r="AI620" s="216"/>
      <c r="AJ620" s="216"/>
      <c r="AK620" s="216"/>
      <c r="AL620" s="216"/>
      <c r="AM620" s="2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AE621" s="216"/>
      <c r="AF621" s="216"/>
      <c r="AG621" s="216"/>
      <c r="AH621" s="216"/>
      <c r="AI621" s="216"/>
      <c r="AJ621" s="216"/>
      <c r="AK621" s="216"/>
      <c r="AL621" s="216"/>
      <c r="AM621" s="2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AE622" s="216"/>
      <c r="AF622" s="216"/>
      <c r="AG622" s="216"/>
      <c r="AH622" s="216"/>
      <c r="AI622" s="216"/>
      <c r="AJ622" s="216"/>
      <c r="AK622" s="216"/>
      <c r="AL622" s="216"/>
      <c r="AM622" s="2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949031.10000000009</v>
      </c>
      <c r="N623" s="1091">
        <v>0</v>
      </c>
      <c r="O623" s="1091">
        <v>949031.10000000009</v>
      </c>
      <c r="P623" s="1091">
        <v>949031.10000000009</v>
      </c>
      <c r="Q623" s="1091">
        <v>1133192.7644324428</v>
      </c>
      <c r="R623" s="1091">
        <v>4100</v>
      </c>
      <c r="S623" s="1091">
        <v>4895.6144157688996</v>
      </c>
      <c r="T623" s="1091">
        <v>4100.0000000000009</v>
      </c>
      <c r="U623" s="1091">
        <v>0</v>
      </c>
      <c r="V623" s="1091">
        <v>0</v>
      </c>
      <c r="W623" s="1091">
        <v>4100</v>
      </c>
      <c r="X623" s="1138">
        <v>230.91874999999999</v>
      </c>
      <c r="Y623" s="1091">
        <v>949031.10000000009</v>
      </c>
      <c r="Z623" s="1091">
        <v>0</v>
      </c>
      <c r="AA623" s="1091">
        <v>949031.10000000009</v>
      </c>
      <c r="AB623" s="1091">
        <v>0</v>
      </c>
      <c r="AC623" s="1091">
        <v>949031.10000000009</v>
      </c>
      <c r="AE623" s="216"/>
      <c r="AF623" s="216"/>
      <c r="AG623" s="216"/>
      <c r="AH623" s="216"/>
      <c r="AI623" s="216"/>
      <c r="AJ623" s="216"/>
      <c r="AK623" s="216"/>
      <c r="AL623" s="216"/>
      <c r="AM623" s="2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958123.16</v>
      </c>
      <c r="N624" s="1091">
        <v>0</v>
      </c>
      <c r="O624" s="1091">
        <v>958123.16</v>
      </c>
      <c r="P624" s="1091">
        <v>958123.16</v>
      </c>
      <c r="Q624" s="1091">
        <v>1118185.7976192753</v>
      </c>
      <c r="R624" s="1091">
        <v>4322</v>
      </c>
      <c r="S624" s="1091">
        <v>5043.5261949088363</v>
      </c>
      <c r="T624" s="1091">
        <v>4322</v>
      </c>
      <c r="U624" s="1091">
        <v>0</v>
      </c>
      <c r="V624" s="1091">
        <v>0</v>
      </c>
      <c r="W624" s="1091">
        <v>4322</v>
      </c>
      <c r="X624" s="1138">
        <v>221.91181818181821</v>
      </c>
      <c r="Y624" s="1091">
        <v>958123.16</v>
      </c>
      <c r="Z624" s="1091">
        <v>0</v>
      </c>
      <c r="AA624" s="1091">
        <v>958123.16</v>
      </c>
      <c r="AB624" s="1091">
        <v>0</v>
      </c>
      <c r="AC624" s="1091">
        <v>958123.16</v>
      </c>
      <c r="AE624" s="216"/>
      <c r="AF624" s="216"/>
      <c r="AG624" s="216"/>
      <c r="AH624" s="216"/>
      <c r="AI624" s="216"/>
      <c r="AJ624" s="216"/>
      <c r="AK624" s="216"/>
      <c r="AL624" s="216"/>
      <c r="AM624" s="2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1225196.6399999999</v>
      </c>
      <c r="N625" s="1091">
        <v>0</v>
      </c>
      <c r="O625" s="1091">
        <v>1225196.6399999999</v>
      </c>
      <c r="P625" s="1091">
        <v>1225196.6399999999</v>
      </c>
      <c r="Q625" s="1091">
        <v>1396414.8534416601</v>
      </c>
      <c r="R625" s="1091">
        <v>5396</v>
      </c>
      <c r="S625" s="1091">
        <v>6149.6563318708995</v>
      </c>
      <c r="T625" s="1091">
        <v>5396</v>
      </c>
      <c r="U625" s="1091">
        <v>0</v>
      </c>
      <c r="V625" s="1091">
        <v>0</v>
      </c>
      <c r="W625" s="1091">
        <v>5396</v>
      </c>
      <c r="X625" s="1138">
        <v>227.262</v>
      </c>
      <c r="Y625" s="1091">
        <v>1225196.6399999999</v>
      </c>
      <c r="Z625" s="1091">
        <v>0</v>
      </c>
      <c r="AA625" s="1091">
        <v>1225196.6399999999</v>
      </c>
      <c r="AB625" s="1091">
        <v>0</v>
      </c>
      <c r="AC625" s="1091">
        <v>1225196.6399999999</v>
      </c>
      <c r="AE625" s="216"/>
      <c r="AF625" s="216"/>
      <c r="AG625" s="216"/>
      <c r="AH625" s="216"/>
      <c r="AI625" s="216"/>
      <c r="AJ625" s="216"/>
      <c r="AK625" s="216"/>
      <c r="AL625" s="216"/>
      <c r="AM625" s="2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7731711.3900000006</v>
      </c>
      <c r="N626" s="144">
        <v>0</v>
      </c>
      <c r="O626" s="144">
        <v>7731711.3900000006</v>
      </c>
      <c r="P626" s="144">
        <v>7731711.3900000006</v>
      </c>
      <c r="Q626" s="144">
        <v>8543030.9633439463</v>
      </c>
      <c r="R626" s="144">
        <v>28515</v>
      </c>
      <c r="S626" s="144">
        <v>31569.374757149999</v>
      </c>
      <c r="T626" s="144">
        <v>28515</v>
      </c>
      <c r="U626" s="144">
        <v>0</v>
      </c>
      <c r="V626" s="144">
        <v>0</v>
      </c>
      <c r="W626" s="144">
        <v>28515</v>
      </c>
      <c r="X626" s="1134">
        <v>834.13000000000011</v>
      </c>
      <c r="Y626" s="144">
        <v>7731711.3900000006</v>
      </c>
      <c r="Z626" s="144">
        <v>0</v>
      </c>
      <c r="AA626" s="144">
        <v>7731711.3900000006</v>
      </c>
      <c r="AB626" s="144">
        <v>0</v>
      </c>
      <c r="AC626" s="144">
        <v>7731711.3900000006</v>
      </c>
      <c r="AE626" s="216"/>
      <c r="AF626" s="216"/>
      <c r="AG626" s="216"/>
      <c r="AH626" s="216"/>
      <c r="AI626" s="216"/>
      <c r="AJ626" s="216"/>
      <c r="AK626" s="216"/>
      <c r="AL626" s="216"/>
      <c r="AM626" s="2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4854080</v>
      </c>
      <c r="N627" s="144">
        <v>0</v>
      </c>
      <c r="O627" s="144">
        <v>4854080</v>
      </c>
      <c r="P627" s="144">
        <v>4854080</v>
      </c>
      <c r="Q627" s="144">
        <v>5149693.4720000001</v>
      </c>
      <c r="R627" s="144">
        <v>16000</v>
      </c>
      <c r="S627" s="144">
        <v>16974.399999999998</v>
      </c>
      <c r="T627" s="144">
        <v>15999.999999999998</v>
      </c>
      <c r="U627" s="144">
        <v>0</v>
      </c>
      <c r="V627" s="144">
        <v>0</v>
      </c>
      <c r="W627" s="144">
        <v>16000</v>
      </c>
      <c r="X627" s="1134">
        <v>303.38</v>
      </c>
      <c r="Y627" s="144">
        <v>4854080</v>
      </c>
      <c r="Z627" s="144">
        <v>0</v>
      </c>
      <c r="AA627" s="144">
        <v>4854080</v>
      </c>
      <c r="AB627" s="144">
        <v>0</v>
      </c>
      <c r="AC627" s="144">
        <v>4854080</v>
      </c>
      <c r="AE627" s="216"/>
      <c r="AF627" s="216"/>
      <c r="AG627" s="216"/>
      <c r="AH627" s="216"/>
      <c r="AI627" s="216"/>
      <c r="AJ627" s="216"/>
      <c r="AK627" s="216"/>
      <c r="AL627" s="216"/>
      <c r="AM627" s="2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5172960</v>
      </c>
      <c r="N628" s="144">
        <v>0</v>
      </c>
      <c r="O628" s="144">
        <v>5172960</v>
      </c>
      <c r="P628" s="144">
        <v>5172960</v>
      </c>
      <c r="Q628" s="144">
        <v>5328148.8</v>
      </c>
      <c r="R628" s="144">
        <v>16000</v>
      </c>
      <c r="S628" s="144">
        <v>16480</v>
      </c>
      <c r="T628" s="144">
        <v>16000</v>
      </c>
      <c r="U628" s="144">
        <v>0</v>
      </c>
      <c r="V628" s="144">
        <v>0</v>
      </c>
      <c r="W628" s="144">
        <v>16000</v>
      </c>
      <c r="X628" s="1134">
        <v>323.31</v>
      </c>
      <c r="Y628" s="144">
        <v>5172960</v>
      </c>
      <c r="Z628" s="144">
        <v>0</v>
      </c>
      <c r="AA628" s="144">
        <v>5172960</v>
      </c>
      <c r="AB628" s="144">
        <v>0</v>
      </c>
      <c r="AC628" s="144">
        <v>5172960</v>
      </c>
      <c r="AE628" s="216"/>
      <c r="AF628" s="216"/>
      <c r="AG628" s="216"/>
      <c r="AH628" s="216"/>
      <c r="AI628" s="216"/>
      <c r="AJ628" s="216"/>
      <c r="AK628" s="216"/>
      <c r="AL628" s="216"/>
      <c r="AM628" s="2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5516102.7999999998</v>
      </c>
      <c r="N629" s="144">
        <v>0</v>
      </c>
      <c r="O629" s="144">
        <v>5516102.7999999998</v>
      </c>
      <c r="P629" s="144">
        <v>5516102.7999999998</v>
      </c>
      <c r="Q629" s="144">
        <v>5557330</v>
      </c>
      <c r="R629" s="144">
        <v>16000.000000000002</v>
      </c>
      <c r="S629" s="144">
        <v>16120.000000000002</v>
      </c>
      <c r="T629" s="144">
        <v>16000.000000000002</v>
      </c>
      <c r="U629" s="144">
        <v>0</v>
      </c>
      <c r="V629" s="144">
        <v>0</v>
      </c>
      <c r="W629" s="144">
        <v>16000.000000000002</v>
      </c>
      <c r="X629" s="1134">
        <v>4137.0770999999995</v>
      </c>
      <c r="Y629" s="144">
        <v>5516102.7999999998</v>
      </c>
      <c r="Z629" s="144">
        <v>0</v>
      </c>
      <c r="AA629" s="144">
        <v>5516102.7999999998</v>
      </c>
      <c r="AB629" s="144">
        <v>0</v>
      </c>
      <c r="AC629" s="144">
        <v>5516102.7999999998</v>
      </c>
      <c r="AE629" s="216"/>
      <c r="AF629" s="216"/>
      <c r="AG629" s="216"/>
      <c r="AH629" s="216"/>
      <c r="AI629" s="216"/>
      <c r="AJ629" s="216"/>
      <c r="AK629" s="216"/>
      <c r="AL629" s="216"/>
      <c r="AM629" s="2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5820800</v>
      </c>
      <c r="N630" s="144">
        <v>0</v>
      </c>
      <c r="O630" s="144">
        <v>5820800</v>
      </c>
      <c r="P630" s="144">
        <v>5820800</v>
      </c>
      <c r="Q630" s="144">
        <v>5693646.6019417467</v>
      </c>
      <c r="R630" s="144">
        <v>16000.000000000002</v>
      </c>
      <c r="S630" s="144">
        <v>15650.485436893206</v>
      </c>
      <c r="T630" s="144">
        <v>16000.000000000005</v>
      </c>
      <c r="U630" s="144">
        <v>0</v>
      </c>
      <c r="V630" s="144">
        <v>0</v>
      </c>
      <c r="W630" s="144">
        <v>16000.000000000002</v>
      </c>
      <c r="X630" s="1134">
        <v>4365.6000000000013</v>
      </c>
      <c r="Y630" s="144">
        <v>5820800</v>
      </c>
      <c r="Z630" s="144">
        <v>0</v>
      </c>
      <c r="AA630" s="144">
        <v>5820800</v>
      </c>
      <c r="AB630" s="144">
        <v>0</v>
      </c>
      <c r="AC630" s="144">
        <v>5820800</v>
      </c>
      <c r="AE630" s="216"/>
      <c r="AF630" s="216"/>
      <c r="AG630" s="216"/>
      <c r="AH630" s="216"/>
      <c r="AI630" s="216"/>
      <c r="AJ630" s="216"/>
      <c r="AK630" s="216"/>
      <c r="AL630" s="216"/>
      <c r="AM630" s="2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5836282.666666666</v>
      </c>
      <c r="N631" s="144">
        <v>0</v>
      </c>
      <c r="O631" s="144">
        <v>5836282.666666666</v>
      </c>
      <c r="P631" s="144">
        <v>5836282.666666666</v>
      </c>
      <c r="Q631" s="144">
        <v>5542406.1331573809</v>
      </c>
      <c r="R631" s="144">
        <v>16000.000000000002</v>
      </c>
      <c r="S631" s="144">
        <v>15194.646055236117</v>
      </c>
      <c r="T631" s="144">
        <v>16000.000000000004</v>
      </c>
      <c r="U631" s="144">
        <v>0</v>
      </c>
      <c r="V631" s="144">
        <v>0</v>
      </c>
      <c r="W631" s="144">
        <v>16000.000000000002</v>
      </c>
      <c r="X631" s="1134">
        <v>4377.2120000000014</v>
      </c>
      <c r="Y631" s="144">
        <v>5836282.666666666</v>
      </c>
      <c r="Z631" s="144">
        <v>0</v>
      </c>
      <c r="AA631" s="144">
        <v>5836282.666666666</v>
      </c>
      <c r="AB631" s="144">
        <v>0</v>
      </c>
      <c r="AC631" s="144">
        <v>5836282.666666666</v>
      </c>
      <c r="AE631" s="216"/>
      <c r="AF631" s="216"/>
      <c r="AG631" s="216"/>
      <c r="AH631" s="216"/>
      <c r="AI631" s="216"/>
      <c r="AJ631" s="216"/>
      <c r="AK631" s="216"/>
      <c r="AL631" s="216"/>
      <c r="AM631" s="2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3041360</v>
      </c>
      <c r="N632" s="144">
        <v>0</v>
      </c>
      <c r="O632" s="144">
        <v>3041360</v>
      </c>
      <c r="P632" s="144">
        <v>3041360</v>
      </c>
      <c r="Q632" s="144">
        <v>2825024.3656466804</v>
      </c>
      <c r="R632" s="144">
        <v>16000.000000000002</v>
      </c>
      <c r="S632" s="144">
        <v>14752.083548772931</v>
      </c>
      <c r="T632" s="144">
        <v>16000.000000000002</v>
      </c>
      <c r="U632" s="144">
        <v>0</v>
      </c>
      <c r="V632" s="144">
        <v>0</v>
      </c>
      <c r="W632" s="144">
        <v>16000.000000000002</v>
      </c>
      <c r="X632" s="1134">
        <v>2281.02</v>
      </c>
      <c r="Y632" s="144">
        <v>3041360</v>
      </c>
      <c r="Z632" s="144">
        <v>0</v>
      </c>
      <c r="AA632" s="144">
        <v>3041360</v>
      </c>
      <c r="AB632" s="144">
        <v>0</v>
      </c>
      <c r="AC632" s="144">
        <v>3041360</v>
      </c>
      <c r="AE632" s="216"/>
      <c r="AF632" s="216"/>
      <c r="AG632" s="216"/>
      <c r="AH632" s="216"/>
      <c r="AI632" s="216"/>
      <c r="AJ632" s="216"/>
      <c r="AK632" s="216"/>
      <c r="AL632" s="216"/>
      <c r="AM632" s="2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0</v>
      </c>
      <c r="Y633" s="144">
        <v>0</v>
      </c>
      <c r="Z633" s="144">
        <v>0</v>
      </c>
      <c r="AA633" s="144">
        <v>0</v>
      </c>
      <c r="AB633" s="144">
        <v>0</v>
      </c>
      <c r="AC633" s="144">
        <v>0</v>
      </c>
      <c r="AE633" s="216"/>
      <c r="AF633" s="216"/>
      <c r="AG633" s="216"/>
      <c r="AH633" s="216"/>
      <c r="AI633" s="216"/>
      <c r="AJ633" s="216"/>
      <c r="AK633" s="216"/>
      <c r="AL633" s="216"/>
      <c r="AM633" s="2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0</v>
      </c>
      <c r="Y634" s="144">
        <v>0</v>
      </c>
      <c r="Z634" s="144">
        <v>0</v>
      </c>
      <c r="AA634" s="144">
        <v>0</v>
      </c>
      <c r="AB634" s="144">
        <v>0</v>
      </c>
      <c r="AC634" s="144">
        <v>0</v>
      </c>
      <c r="AE634" s="216"/>
      <c r="AF634" s="216"/>
      <c r="AG634" s="216"/>
      <c r="AH634" s="216"/>
      <c r="AI634" s="216"/>
      <c r="AJ634" s="216"/>
      <c r="AK634" s="216"/>
      <c r="AL634" s="216"/>
      <c r="AM634" s="2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0</v>
      </c>
      <c r="Y635" s="144">
        <v>0</v>
      </c>
      <c r="Z635" s="144">
        <v>0</v>
      </c>
      <c r="AA635" s="144">
        <v>0</v>
      </c>
      <c r="AB635" s="144">
        <v>0</v>
      </c>
      <c r="AC635" s="144">
        <v>0</v>
      </c>
      <c r="AE635" s="216"/>
      <c r="AF635" s="216"/>
      <c r="AG635" s="216"/>
      <c r="AH635" s="216"/>
      <c r="AI635" s="216"/>
      <c r="AJ635" s="216"/>
      <c r="AK635" s="216"/>
      <c r="AL635" s="216"/>
      <c r="AM635" s="2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0</v>
      </c>
      <c r="Y636" s="144">
        <v>0</v>
      </c>
      <c r="Z636" s="144">
        <v>0</v>
      </c>
      <c r="AA636" s="144">
        <v>0</v>
      </c>
      <c r="AB636" s="144">
        <v>0</v>
      </c>
      <c r="AC636" s="144">
        <v>0</v>
      </c>
      <c r="AE636" s="216"/>
      <c r="AF636" s="216"/>
      <c r="AG636" s="216"/>
      <c r="AH636" s="216"/>
      <c r="AI636" s="216"/>
      <c r="AJ636" s="216"/>
      <c r="AK636" s="216"/>
      <c r="AL636" s="216"/>
      <c r="AM636" s="2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0</v>
      </c>
      <c r="Y637" s="144">
        <v>0</v>
      </c>
      <c r="Z637" s="144">
        <v>0</v>
      </c>
      <c r="AA637" s="144">
        <v>0</v>
      </c>
      <c r="AB637" s="144">
        <v>0</v>
      </c>
      <c r="AC637" s="144">
        <v>0</v>
      </c>
      <c r="AE637" s="216"/>
      <c r="AF637" s="216"/>
      <c r="AG637" s="216"/>
      <c r="AH637" s="216"/>
      <c r="AI637" s="216"/>
      <c r="AJ637" s="216"/>
      <c r="AK637" s="216"/>
      <c r="AL637" s="216"/>
      <c r="AM637" s="2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0</v>
      </c>
      <c r="Y638" s="144">
        <v>0</v>
      </c>
      <c r="Z638" s="144">
        <v>0</v>
      </c>
      <c r="AA638" s="144">
        <v>0</v>
      </c>
      <c r="AB638" s="144">
        <v>0</v>
      </c>
      <c r="AC638" s="144">
        <v>0</v>
      </c>
      <c r="AE638" s="216"/>
      <c r="AF638" s="216"/>
      <c r="AG638" s="216"/>
      <c r="AH638" s="216"/>
      <c r="AI638" s="216"/>
      <c r="AJ638" s="216"/>
      <c r="AK638" s="216"/>
      <c r="AL638" s="216"/>
      <c r="AM638" s="2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0</v>
      </c>
      <c r="Y639" s="144">
        <v>0</v>
      </c>
      <c r="Z639" s="144">
        <v>0</v>
      </c>
      <c r="AA639" s="144">
        <v>0</v>
      </c>
      <c r="AB639" s="144">
        <v>0</v>
      </c>
      <c r="AC639" s="144">
        <v>0</v>
      </c>
      <c r="AE639" s="216"/>
      <c r="AF639" s="216"/>
      <c r="AG639" s="216"/>
      <c r="AH639" s="216"/>
      <c r="AI639" s="216"/>
      <c r="AJ639" s="216"/>
      <c r="AK639" s="216"/>
      <c r="AL639" s="216"/>
      <c r="AM639" s="2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0</v>
      </c>
      <c r="Y640" s="144">
        <v>0</v>
      </c>
      <c r="Z640" s="144">
        <v>0</v>
      </c>
      <c r="AA640" s="144">
        <v>0</v>
      </c>
      <c r="AB640" s="144">
        <v>0</v>
      </c>
      <c r="AC640" s="144">
        <v>0</v>
      </c>
      <c r="AE640" s="216"/>
      <c r="AF640" s="216"/>
      <c r="AG640" s="216"/>
      <c r="AH640" s="216"/>
      <c r="AI640" s="216"/>
      <c r="AJ640" s="216"/>
      <c r="AK640" s="216"/>
      <c r="AL640" s="216"/>
      <c r="AM640" s="2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0</v>
      </c>
      <c r="Y641" s="144">
        <v>0</v>
      </c>
      <c r="Z641" s="144">
        <v>0</v>
      </c>
      <c r="AA641" s="144">
        <v>0</v>
      </c>
      <c r="AB641" s="144">
        <v>0</v>
      </c>
      <c r="AC641" s="144">
        <v>0</v>
      </c>
      <c r="AE641" s="216"/>
      <c r="AF641" s="216"/>
      <c r="AG641" s="216"/>
      <c r="AH641" s="216"/>
      <c r="AI641" s="216"/>
      <c r="AJ641" s="216"/>
      <c r="AK641" s="216"/>
      <c r="AL641" s="216"/>
      <c r="AM641" s="2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0</v>
      </c>
      <c r="Y642" s="144">
        <v>0</v>
      </c>
      <c r="Z642" s="144">
        <v>0</v>
      </c>
      <c r="AA642" s="144">
        <v>0</v>
      </c>
      <c r="AB642" s="144">
        <v>0</v>
      </c>
      <c r="AC642" s="144">
        <v>0</v>
      </c>
      <c r="AE642" s="216"/>
      <c r="AF642" s="216"/>
      <c r="AG642" s="216"/>
      <c r="AH642" s="216"/>
      <c r="AI642" s="216"/>
      <c r="AJ642" s="216"/>
      <c r="AK642" s="216"/>
      <c r="AL642" s="216"/>
      <c r="AM642" s="2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0</v>
      </c>
      <c r="Y643" s="144">
        <v>0</v>
      </c>
      <c r="Z643" s="144">
        <v>0</v>
      </c>
      <c r="AA643" s="144">
        <v>0</v>
      </c>
      <c r="AB643" s="144">
        <v>0</v>
      </c>
      <c r="AC643" s="144">
        <v>0</v>
      </c>
      <c r="AE643" s="216"/>
      <c r="AF643" s="216"/>
      <c r="AG643" s="216"/>
      <c r="AH643" s="216"/>
      <c r="AI643" s="216"/>
      <c r="AJ643" s="216"/>
      <c r="AK643" s="216"/>
      <c r="AL643" s="216"/>
      <c r="AM643" s="2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0</v>
      </c>
      <c r="Y644" s="144">
        <v>0</v>
      </c>
      <c r="Z644" s="144">
        <v>0</v>
      </c>
      <c r="AA644" s="144">
        <v>0</v>
      </c>
      <c r="AB644" s="144">
        <v>0</v>
      </c>
      <c r="AC644" s="144">
        <v>0</v>
      </c>
      <c r="AE644" s="216"/>
      <c r="AF644" s="216"/>
      <c r="AG644" s="216"/>
      <c r="AH644" s="216"/>
      <c r="AI644" s="216"/>
      <c r="AJ644" s="216"/>
      <c r="AK644" s="216"/>
      <c r="AL644" s="216"/>
      <c r="AM644" s="2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0</v>
      </c>
      <c r="Y645" s="144">
        <v>0</v>
      </c>
      <c r="Z645" s="144">
        <v>0</v>
      </c>
      <c r="AA645" s="144">
        <v>0</v>
      </c>
      <c r="AB645" s="144">
        <v>0</v>
      </c>
      <c r="AC645" s="144">
        <v>0</v>
      </c>
      <c r="AE645" s="216"/>
      <c r="AF645" s="216"/>
      <c r="AG645" s="216"/>
      <c r="AH645" s="216"/>
      <c r="AI645" s="216"/>
      <c r="AJ645" s="216"/>
      <c r="AK645" s="216"/>
      <c r="AL645" s="216"/>
      <c r="AM645" s="2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0</v>
      </c>
      <c r="Y646" s="144">
        <v>0</v>
      </c>
      <c r="Z646" s="144">
        <v>0</v>
      </c>
      <c r="AA646" s="144">
        <v>0</v>
      </c>
      <c r="AB646" s="144">
        <v>0</v>
      </c>
      <c r="AC646" s="144">
        <v>0</v>
      </c>
      <c r="AE646" s="216"/>
      <c r="AF646" s="216"/>
      <c r="AG646" s="216"/>
      <c r="AH646" s="216"/>
      <c r="AI646" s="216"/>
      <c r="AJ646" s="216"/>
      <c r="AK646" s="216"/>
      <c r="AL646" s="216"/>
      <c r="AM646" s="216"/>
      <c r="CJ646" s="166"/>
      <c r="CK646" s="166"/>
      <c r="CL646" s="166"/>
      <c r="CM646" s="166"/>
      <c r="CN646" s="166"/>
      <c r="CO646" s="166"/>
      <c r="CP646" s="166"/>
      <c r="CQ646" s="166"/>
      <c r="CR646" s="166"/>
      <c r="CS646" s="166"/>
      <c r="CT646" s="166"/>
    </row>
    <row r="647" spans="7:98">
      <c r="G647" s="1070"/>
      <c r="H647" s="1070"/>
      <c r="AE647" s="216"/>
      <c r="AF647" s="216"/>
      <c r="AG647" s="216"/>
      <c r="AH647" s="216"/>
      <c r="AI647" s="216"/>
      <c r="AJ647" s="216"/>
      <c r="AK647" s="216"/>
      <c r="AL647" s="216"/>
      <c r="AM647" s="216"/>
    </row>
    <row r="648" spans="7:98">
      <c r="G648" s="1070"/>
      <c r="H648" s="1070"/>
      <c r="AE648" s="216"/>
      <c r="AF648" s="216"/>
      <c r="AG648" s="216"/>
      <c r="AH648" s="216"/>
      <c r="AI648" s="216"/>
      <c r="AJ648" s="216"/>
      <c r="AK648" s="216"/>
      <c r="AL648" s="216"/>
      <c r="AM648" s="216"/>
    </row>
    <row r="649" spans="7:98">
      <c r="G649" s="1070"/>
      <c r="H649" s="1070"/>
      <c r="AE649" s="216"/>
      <c r="AF649" s="216"/>
      <c r="AG649" s="216"/>
      <c r="AH649" s="216"/>
      <c r="AI649" s="216"/>
      <c r="AJ649" s="216"/>
      <c r="AK649" s="216"/>
      <c r="AL649" s="216"/>
      <c r="AM649" s="216"/>
    </row>
    <row r="650" spans="7:98">
      <c r="G650" s="1070"/>
      <c r="H650" s="1070"/>
      <c r="AE650" s="216"/>
      <c r="AF650" s="216"/>
      <c r="AG650" s="216"/>
      <c r="AH650" s="216"/>
      <c r="AI650" s="216"/>
      <c r="AJ650" s="216"/>
      <c r="AK650" s="216"/>
      <c r="AL650" s="216"/>
      <c r="AM650" s="216"/>
    </row>
    <row r="651" spans="7:98">
      <c r="G651" s="1070"/>
      <c r="H651" s="1070"/>
      <c r="AE651" s="216"/>
      <c r="AF651" s="216"/>
      <c r="AG651" s="216"/>
      <c r="AH651" s="216"/>
      <c r="AI651" s="216"/>
      <c r="AJ651" s="216"/>
      <c r="AK651" s="216"/>
      <c r="AL651" s="216"/>
      <c r="AM651" s="216"/>
    </row>
    <row r="652" spans="7:98">
      <c r="G652" s="1070"/>
      <c r="H652" s="1070"/>
      <c r="AE652" s="216"/>
      <c r="AF652" s="216"/>
      <c r="AG652" s="216"/>
      <c r="AH652" s="216"/>
      <c r="AI652" s="216"/>
      <c r="AJ652" s="216"/>
      <c r="AK652" s="216"/>
      <c r="AL652" s="216"/>
      <c r="AM652" s="216"/>
    </row>
    <row r="653" spans="7:98">
      <c r="G653" s="1070"/>
      <c r="H653" s="1070"/>
      <c r="AE653" s="216"/>
      <c r="AF653" s="216"/>
      <c r="AG653" s="216"/>
      <c r="AH653" s="216"/>
      <c r="AI653" s="216"/>
      <c r="AJ653" s="216"/>
      <c r="AK653" s="216"/>
      <c r="AL653" s="216"/>
      <c r="AM653" s="216"/>
    </row>
    <row r="654" spans="7:98">
      <c r="G654" s="1070"/>
      <c r="H654" s="1070"/>
      <c r="AE654" s="216"/>
      <c r="AF654" s="216"/>
      <c r="AG654" s="216"/>
      <c r="AH654" s="216"/>
      <c r="AI654" s="216"/>
      <c r="AJ654" s="216"/>
      <c r="AK654" s="216"/>
      <c r="AL654" s="216"/>
      <c r="AM654" s="216"/>
    </row>
    <row r="655" spans="7:98">
      <c r="G655" s="1070"/>
      <c r="H655" s="1070"/>
      <c r="AE655" s="216"/>
      <c r="AF655" s="216"/>
      <c r="AG655" s="216"/>
      <c r="AH655" s="216"/>
      <c r="AI655" s="216"/>
      <c r="AJ655" s="216"/>
      <c r="AK655" s="216"/>
      <c r="AL655" s="216"/>
      <c r="AM655" s="216"/>
    </row>
    <row r="656" spans="7:98">
      <c r="G656" s="1070"/>
      <c r="H656" s="1070"/>
      <c r="AE656" s="216"/>
      <c r="AF656" s="216"/>
      <c r="AG656" s="216"/>
      <c r="AH656" s="216"/>
      <c r="AI656" s="216"/>
      <c r="AJ656" s="216"/>
      <c r="AK656" s="216"/>
      <c r="AL656" s="216"/>
      <c r="AM656" s="216"/>
    </row>
    <row r="657" spans="7:39">
      <c r="G657" s="1070"/>
      <c r="H657" s="1070"/>
      <c r="AE657" s="216"/>
      <c r="AF657" s="216"/>
      <c r="AG657" s="216"/>
      <c r="AH657" s="216"/>
      <c r="AI657" s="216"/>
      <c r="AJ657" s="216"/>
      <c r="AK657" s="216"/>
      <c r="AL657" s="216"/>
      <c r="AM657" s="216"/>
    </row>
    <row r="658" spans="7:39">
      <c r="G658" s="1070"/>
      <c r="H658" s="1070"/>
      <c r="AE658" s="216"/>
      <c r="AF658" s="216"/>
      <c r="AG658" s="216"/>
      <c r="AH658" s="216"/>
      <c r="AI658" s="216"/>
      <c r="AJ658" s="216"/>
      <c r="AK658" s="216"/>
      <c r="AL658" s="216"/>
      <c r="AM658" s="216"/>
    </row>
    <row r="659" spans="7:39">
      <c r="G659" s="1070"/>
      <c r="H659" s="1070"/>
      <c r="AE659" s="216"/>
      <c r="AF659" s="216"/>
      <c r="AG659" s="216"/>
      <c r="AH659" s="216"/>
      <c r="AI659" s="216"/>
      <c r="AJ659" s="216"/>
      <c r="AK659" s="216"/>
      <c r="AL659" s="216"/>
      <c r="AM659" s="216"/>
    </row>
    <row r="660" spans="7:39">
      <c r="G660" s="1070"/>
      <c r="H660" s="1070"/>
      <c r="AE660" s="216"/>
      <c r="AF660" s="216"/>
      <c r="AG660" s="216"/>
      <c r="AH660" s="216"/>
      <c r="AI660" s="216"/>
      <c r="AJ660" s="216"/>
      <c r="AK660" s="216"/>
      <c r="AL660" s="216"/>
      <c r="AM660" s="216"/>
    </row>
    <row r="661" spans="7:39">
      <c r="G661" s="1070"/>
      <c r="H661" s="1070"/>
      <c r="AE661" s="216"/>
      <c r="AF661" s="216"/>
      <c r="AG661" s="216"/>
      <c r="AH661" s="216"/>
      <c r="AI661" s="216"/>
      <c r="AJ661" s="216"/>
      <c r="AK661" s="216"/>
      <c r="AL661" s="216"/>
      <c r="AM661" s="216"/>
    </row>
    <row r="662" spans="7:39">
      <c r="G662" s="1070"/>
      <c r="H662" s="1070"/>
      <c r="AE662" s="216"/>
      <c r="AF662" s="216"/>
      <c r="AG662" s="216"/>
      <c r="AH662" s="216"/>
      <c r="AI662" s="216"/>
      <c r="AJ662" s="216"/>
      <c r="AK662" s="216"/>
      <c r="AL662" s="216"/>
      <c r="AM662" s="216"/>
    </row>
    <row r="663" spans="7:39">
      <c r="G663" s="1070"/>
      <c r="H663" s="1070"/>
      <c r="AE663" s="216"/>
      <c r="AF663" s="216"/>
      <c r="AG663" s="216"/>
      <c r="AH663" s="216"/>
      <c r="AI663" s="216"/>
      <c r="AJ663" s="216"/>
      <c r="AK663" s="216"/>
      <c r="AL663" s="216"/>
      <c r="AM663" s="216"/>
    </row>
    <row r="664" spans="7:39">
      <c r="G664" s="1070"/>
      <c r="H664" s="1070"/>
      <c r="AE664" s="216"/>
      <c r="AF664" s="216"/>
      <c r="AG664" s="216"/>
      <c r="AH664" s="216"/>
      <c r="AI664" s="216"/>
      <c r="AJ664" s="216"/>
      <c r="AK664" s="216"/>
      <c r="AL664" s="216"/>
      <c r="AM664" s="216"/>
    </row>
    <row r="665" spans="7:39">
      <c r="G665" s="1070"/>
      <c r="H665" s="1070"/>
      <c r="AE665" s="216"/>
      <c r="AF665" s="216"/>
      <c r="AG665" s="216"/>
      <c r="AH665" s="216"/>
      <c r="AI665" s="216"/>
      <c r="AJ665" s="216"/>
      <c r="AK665" s="216"/>
      <c r="AL665" s="216"/>
      <c r="AM665" s="216"/>
    </row>
    <row r="666" spans="7:39">
      <c r="G666" s="1070"/>
      <c r="H666" s="1070"/>
      <c r="AE666" s="216"/>
      <c r="AF666" s="216"/>
      <c r="AG666" s="216"/>
      <c r="AH666" s="216"/>
      <c r="AI666" s="216"/>
      <c r="AJ666" s="216"/>
      <c r="AK666" s="216"/>
      <c r="AL666" s="216"/>
      <c r="AM666" s="216"/>
    </row>
    <row r="667" spans="7:39">
      <c r="G667" s="1070"/>
      <c r="H667" s="1070"/>
      <c r="AE667" s="216"/>
      <c r="AF667" s="216"/>
      <c r="AG667" s="216"/>
      <c r="AH667" s="216"/>
      <c r="AI667" s="216"/>
      <c r="AJ667" s="216"/>
      <c r="AK667" s="216"/>
      <c r="AL667" s="216"/>
      <c r="AM667" s="216"/>
    </row>
    <row r="668" spans="7:39">
      <c r="G668" s="1070"/>
      <c r="H668" s="1070"/>
      <c r="AE668" s="216"/>
      <c r="AF668" s="216"/>
      <c r="AG668" s="216"/>
      <c r="AH668" s="216"/>
      <c r="AI668" s="216"/>
      <c r="AJ668" s="216"/>
      <c r="AK668" s="216"/>
      <c r="AL668" s="216"/>
      <c r="AM668" s="216"/>
    </row>
    <row r="669" spans="7:39">
      <c r="G669" s="1070"/>
      <c r="H669" s="1070"/>
      <c r="AE669" s="216"/>
      <c r="AF669" s="216"/>
      <c r="AG669" s="216"/>
      <c r="AH669" s="216"/>
      <c r="AI669" s="216"/>
      <c r="AJ669" s="216"/>
      <c r="AK669" s="216"/>
      <c r="AL669" s="216"/>
      <c r="AM669" s="216"/>
    </row>
    <row r="670" spans="7:39">
      <c r="G670" s="1070"/>
      <c r="H670" s="1070"/>
      <c r="AE670" s="216"/>
      <c r="AF670" s="216"/>
      <c r="AG670" s="216"/>
      <c r="AH670" s="216"/>
      <c r="AI670" s="216"/>
      <c r="AJ670" s="216"/>
      <c r="AK670" s="216"/>
      <c r="AL670" s="216"/>
      <c r="AM670" s="216"/>
    </row>
    <row r="671" spans="7:39">
      <c r="G671" s="1070"/>
      <c r="H671" s="1070"/>
      <c r="AE671" s="216"/>
      <c r="AF671" s="216"/>
      <c r="AG671" s="216"/>
      <c r="AH671" s="216"/>
      <c r="AI671" s="216"/>
      <c r="AJ671" s="216"/>
      <c r="AK671" s="216"/>
      <c r="AL671" s="216"/>
      <c r="AM671" s="216"/>
    </row>
    <row r="672" spans="7:39">
      <c r="G672" s="1070"/>
      <c r="H672" s="1070"/>
      <c r="AE672" s="216"/>
      <c r="AF672" s="216"/>
      <c r="AG672" s="216"/>
      <c r="AH672" s="216"/>
      <c r="AI672" s="216"/>
      <c r="AJ672" s="216"/>
      <c r="AK672" s="216"/>
      <c r="AL672" s="216"/>
      <c r="AM672" s="216"/>
    </row>
    <row r="673" spans="7:39">
      <c r="G673" s="1070"/>
      <c r="H673" s="1070"/>
      <c r="AE673" s="216"/>
      <c r="AF673" s="216"/>
      <c r="AG673" s="216"/>
      <c r="AH673" s="216"/>
      <c r="AI673" s="216"/>
      <c r="AJ673" s="216"/>
      <c r="AK673" s="216"/>
      <c r="AL673" s="216"/>
      <c r="AM673" s="216"/>
    </row>
    <row r="674" spans="7:39">
      <c r="G674" s="1070"/>
      <c r="H674" s="1070"/>
      <c r="AE674" s="216"/>
      <c r="AF674" s="216"/>
      <c r="AG674" s="216"/>
      <c r="AH674" s="216"/>
      <c r="AI674" s="216"/>
      <c r="AJ674" s="216"/>
      <c r="AK674" s="216"/>
      <c r="AL674" s="216"/>
      <c r="AM674" s="216"/>
    </row>
    <row r="675" spans="7:39">
      <c r="G675" s="1070"/>
      <c r="H675" s="1070"/>
      <c r="AE675" s="216"/>
      <c r="AF675" s="216"/>
      <c r="AG675" s="216"/>
      <c r="AH675" s="216"/>
      <c r="AI675" s="216"/>
      <c r="AJ675" s="216"/>
      <c r="AK675" s="216"/>
      <c r="AL675" s="216"/>
      <c r="AM675" s="216"/>
    </row>
    <row r="676" spans="7:39">
      <c r="G676" s="1070"/>
      <c r="H676" s="1070"/>
      <c r="AE676" s="216"/>
      <c r="AF676" s="216"/>
      <c r="AG676" s="216"/>
      <c r="AH676" s="216"/>
      <c r="AI676" s="216"/>
      <c r="AJ676" s="216"/>
      <c r="AK676" s="216"/>
      <c r="AL676" s="216"/>
      <c r="AM676" s="216"/>
    </row>
    <row r="677" spans="7:39">
      <c r="G677" s="1070"/>
      <c r="H677" s="1070"/>
      <c r="AE677" s="216"/>
      <c r="AF677" s="216"/>
      <c r="AG677" s="216"/>
      <c r="AH677" s="216"/>
      <c r="AI677" s="216"/>
      <c r="AJ677" s="216"/>
      <c r="AK677" s="216"/>
      <c r="AL677" s="216"/>
      <c r="AM677" s="216"/>
    </row>
    <row r="678" spans="7:39">
      <c r="G678" s="1070"/>
      <c r="H678" s="1070"/>
      <c r="AE678" s="216"/>
      <c r="AF678" s="216"/>
      <c r="AG678" s="216"/>
      <c r="AH678" s="216"/>
      <c r="AI678" s="216"/>
      <c r="AJ678" s="216"/>
      <c r="AK678" s="216"/>
      <c r="AL678" s="216"/>
      <c r="AM678" s="216"/>
    </row>
    <row r="679" spans="7:39">
      <c r="G679" s="1070"/>
      <c r="H679" s="1070"/>
      <c r="AE679" s="216"/>
      <c r="AF679" s="216"/>
      <c r="AG679" s="216"/>
      <c r="AH679" s="216"/>
      <c r="AI679" s="216"/>
      <c r="AJ679" s="216"/>
      <c r="AK679" s="216"/>
      <c r="AL679" s="216"/>
      <c r="AM679" s="216"/>
    </row>
    <row r="680" spans="7:39">
      <c r="G680" s="1070"/>
      <c r="H680" s="1070"/>
      <c r="AE680" s="216"/>
      <c r="AF680" s="216"/>
      <c r="AG680" s="216"/>
      <c r="AH680" s="216"/>
      <c r="AI680" s="216"/>
      <c r="AJ680" s="216"/>
      <c r="AK680" s="216"/>
      <c r="AL680" s="216"/>
      <c r="AM680" s="216"/>
    </row>
    <row r="681" spans="7:39">
      <c r="G681" s="1070"/>
      <c r="H681" s="1070"/>
      <c r="AE681" s="216"/>
      <c r="AF681" s="216"/>
      <c r="AG681" s="216"/>
      <c r="AH681" s="216"/>
      <c r="AI681" s="216"/>
      <c r="AJ681" s="216"/>
      <c r="AK681" s="216"/>
      <c r="AL681" s="216"/>
      <c r="AM681" s="216"/>
    </row>
    <row r="682" spans="7:39">
      <c r="G682" s="1070"/>
      <c r="H682" s="1070"/>
      <c r="AE682" s="216"/>
      <c r="AF682" s="216"/>
      <c r="AG682" s="216"/>
      <c r="AH682" s="216"/>
      <c r="AI682" s="216"/>
      <c r="AJ682" s="216"/>
      <c r="AK682" s="216"/>
      <c r="AL682" s="216"/>
      <c r="AM682" s="216"/>
    </row>
    <row r="683" spans="7:39">
      <c r="G683" s="1070"/>
      <c r="H683" s="1070"/>
      <c r="AE683" s="216"/>
      <c r="AF683" s="216"/>
      <c r="AG683" s="216"/>
      <c r="AH683" s="216"/>
      <c r="AI683" s="216"/>
      <c r="AJ683" s="216"/>
      <c r="AK683" s="216"/>
      <c r="AL683" s="216"/>
      <c r="AM683" s="216"/>
    </row>
    <row r="684" spans="7:39">
      <c r="G684" s="1070"/>
      <c r="H684" s="1070"/>
      <c r="AE684" s="216"/>
      <c r="AF684" s="216"/>
      <c r="AG684" s="216"/>
      <c r="AH684" s="216"/>
      <c r="AI684" s="216"/>
      <c r="AJ684" s="216"/>
      <c r="AK684" s="216"/>
      <c r="AL684" s="216"/>
      <c r="AM684" s="216"/>
    </row>
    <row r="685" spans="7:39">
      <c r="G685" s="1070"/>
      <c r="H685" s="1070"/>
      <c r="AE685" s="216"/>
      <c r="AF685" s="216"/>
      <c r="AG685" s="216"/>
      <c r="AH685" s="216"/>
      <c r="AI685" s="216"/>
      <c r="AJ685" s="216"/>
      <c r="AK685" s="216"/>
      <c r="AL685" s="216"/>
      <c r="AM685" s="216"/>
    </row>
    <row r="686" spans="7:39">
      <c r="G686" s="1070"/>
      <c r="H686" s="1070"/>
      <c r="AE686" s="216"/>
      <c r="AF686" s="216"/>
      <c r="AG686" s="216"/>
      <c r="AH686" s="216"/>
      <c r="AI686" s="216"/>
      <c r="AJ686" s="216"/>
      <c r="AK686" s="216"/>
      <c r="AL686" s="216"/>
      <c r="AM686" s="216"/>
    </row>
    <row r="687" spans="7:39">
      <c r="G687" s="1070"/>
      <c r="H687" s="1070"/>
      <c r="AE687" s="216"/>
      <c r="AF687" s="216"/>
      <c r="AG687" s="216"/>
      <c r="AH687" s="216"/>
      <c r="AI687" s="216"/>
      <c r="AJ687" s="216"/>
      <c r="AK687" s="216"/>
      <c r="AL687" s="216"/>
      <c r="AM687" s="216"/>
    </row>
    <row r="688" spans="7:39">
      <c r="G688" s="1070"/>
      <c r="H688" s="1070"/>
      <c r="AE688" s="216"/>
      <c r="AF688" s="216"/>
      <c r="AG688" s="216"/>
      <c r="AH688" s="216"/>
      <c r="AI688" s="216"/>
      <c r="AJ688" s="216"/>
      <c r="AK688" s="216"/>
      <c r="AL688" s="216"/>
      <c r="AM688" s="216"/>
    </row>
    <row r="689" spans="7:39">
      <c r="G689" s="1070"/>
      <c r="H689" s="1070"/>
      <c r="AE689" s="216"/>
      <c r="AF689" s="216"/>
      <c r="AG689" s="216"/>
      <c r="AH689" s="216"/>
      <c r="AI689" s="216"/>
      <c r="AJ689" s="216"/>
      <c r="AK689" s="216"/>
      <c r="AL689" s="216"/>
      <c r="AM689" s="216"/>
    </row>
    <row r="690" spans="7:39">
      <c r="G690" s="1070"/>
      <c r="H690" s="1070"/>
      <c r="AE690" s="216"/>
      <c r="AF690" s="216"/>
      <c r="AG690" s="216"/>
      <c r="AH690" s="216"/>
      <c r="AI690" s="216"/>
      <c r="AJ690" s="216"/>
      <c r="AK690" s="216"/>
      <c r="AL690" s="216"/>
      <c r="AM690" s="216"/>
    </row>
    <row r="691" spans="7:39">
      <c r="G691" s="1070"/>
      <c r="H691" s="1070"/>
      <c r="AE691" s="216"/>
      <c r="AF691" s="216"/>
      <c r="AG691" s="216"/>
      <c r="AH691" s="216"/>
      <c r="AI691" s="216"/>
      <c r="AJ691" s="216"/>
      <c r="AK691" s="216"/>
      <c r="AL691" s="216"/>
      <c r="AM691" s="216"/>
    </row>
    <row r="692" spans="7:39">
      <c r="G692" s="1070"/>
      <c r="H692" s="1070"/>
      <c r="AE692" s="216"/>
      <c r="AF692" s="216"/>
      <c r="AG692" s="216"/>
      <c r="AH692" s="216"/>
      <c r="AI692" s="216"/>
      <c r="AJ692" s="216"/>
      <c r="AK692" s="216"/>
      <c r="AL692" s="216"/>
      <c r="AM692" s="216"/>
    </row>
    <row r="693" spans="7:39">
      <c r="G693" s="1070"/>
      <c r="H693" s="1070"/>
      <c r="AE693" s="216"/>
      <c r="AF693" s="216"/>
      <c r="AG693" s="216"/>
      <c r="AH693" s="216"/>
      <c r="AI693" s="216"/>
      <c r="AJ693" s="216"/>
      <c r="AK693" s="216"/>
      <c r="AL693" s="216"/>
      <c r="AM693" s="216"/>
    </row>
    <row r="694" spans="7:39">
      <c r="G694" s="1070"/>
      <c r="H694" s="1070"/>
      <c r="AE694" s="216"/>
      <c r="AF694" s="216"/>
      <c r="AG694" s="216"/>
      <c r="AH694" s="216"/>
      <c r="AI694" s="216"/>
      <c r="AJ694" s="216"/>
      <c r="AK694" s="216"/>
      <c r="AL694" s="216"/>
      <c r="AM694" s="216"/>
    </row>
    <row r="695" spans="7:39">
      <c r="G695" s="1070"/>
      <c r="H695" s="1070"/>
      <c r="AE695" s="216"/>
      <c r="AF695" s="216"/>
      <c r="AG695" s="216"/>
      <c r="AH695" s="216"/>
      <c r="AI695" s="216"/>
      <c r="AJ695" s="216"/>
      <c r="AK695" s="216"/>
      <c r="AL695" s="216"/>
      <c r="AM695" s="216"/>
    </row>
    <row r="696" spans="7:39">
      <c r="G696" s="1070"/>
      <c r="H696" s="1070"/>
      <c r="AE696" s="216"/>
      <c r="AF696" s="216"/>
      <c r="AG696" s="216"/>
      <c r="AH696" s="216"/>
      <c r="AI696" s="216"/>
      <c r="AJ696" s="216"/>
      <c r="AK696" s="216"/>
      <c r="AL696" s="216"/>
      <c r="AM696" s="216"/>
    </row>
    <row r="697" spans="7:39">
      <c r="G697" s="1070"/>
      <c r="H697" s="1070"/>
      <c r="AE697" s="216"/>
      <c r="AF697" s="216"/>
      <c r="AG697" s="216"/>
      <c r="AH697" s="216"/>
      <c r="AI697" s="216"/>
      <c r="AJ697" s="216"/>
      <c r="AK697" s="216"/>
      <c r="AL697" s="216"/>
      <c r="AM697" s="216"/>
    </row>
    <row r="698" spans="7:39">
      <c r="G698" s="1070"/>
      <c r="H698" s="1070"/>
      <c r="AE698" s="216"/>
      <c r="AF698" s="216"/>
      <c r="AG698" s="216"/>
      <c r="AH698" s="216"/>
      <c r="AI698" s="216"/>
      <c r="AJ698" s="216"/>
      <c r="AK698" s="216"/>
      <c r="AL698" s="216"/>
      <c r="AM698" s="216"/>
    </row>
    <row r="699" spans="7:39">
      <c r="G699" s="1070"/>
      <c r="H699" s="1070"/>
      <c r="AE699" s="216"/>
      <c r="AF699" s="216"/>
      <c r="AG699" s="216"/>
      <c r="AH699" s="216"/>
      <c r="AI699" s="216"/>
      <c r="AJ699" s="216"/>
      <c r="AK699" s="216"/>
      <c r="AL699" s="216"/>
      <c r="AM699" s="216"/>
    </row>
    <row r="700" spans="7:39">
      <c r="G700" s="1070"/>
      <c r="H700" s="1070"/>
      <c r="AE700" s="216"/>
      <c r="AF700" s="216"/>
      <c r="AG700" s="216"/>
      <c r="AH700" s="216"/>
      <c r="AI700" s="216"/>
      <c r="AJ700" s="216"/>
      <c r="AK700" s="216"/>
      <c r="AL700" s="216"/>
      <c r="AM700" s="216"/>
    </row>
    <row r="701" spans="7:39">
      <c r="G701" s="1070"/>
      <c r="H701" s="1070"/>
      <c r="AE701" s="216"/>
      <c r="AF701" s="216"/>
      <c r="AG701" s="216"/>
      <c r="AH701" s="216"/>
      <c r="AI701" s="216"/>
      <c r="AJ701" s="216"/>
      <c r="AK701" s="216"/>
      <c r="AL701" s="216"/>
      <c r="AM701" s="216"/>
    </row>
    <row r="702" spans="7:39">
      <c r="G702" s="1070"/>
      <c r="H702" s="1070"/>
      <c r="AE702" s="216"/>
      <c r="AF702" s="216"/>
      <c r="AG702" s="216"/>
      <c r="AH702" s="216"/>
      <c r="AI702" s="216"/>
      <c r="AJ702" s="216"/>
      <c r="AK702" s="216"/>
      <c r="AL702" s="216"/>
      <c r="AM702" s="216"/>
    </row>
    <row r="703" spans="7:39">
      <c r="G703" s="1070"/>
      <c r="H703" s="1070"/>
      <c r="AE703" s="216"/>
      <c r="AF703" s="216"/>
      <c r="AG703" s="216"/>
      <c r="AH703" s="216"/>
      <c r="AI703" s="216"/>
      <c r="AJ703" s="216"/>
      <c r="AK703" s="216"/>
      <c r="AL703" s="216"/>
      <c r="AM703" s="216"/>
    </row>
    <row r="704" spans="7:39">
      <c r="G704" s="1070"/>
      <c r="H704" s="1070"/>
      <c r="AE704" s="216"/>
      <c r="AF704" s="216"/>
      <c r="AG704" s="216"/>
      <c r="AH704" s="216"/>
      <c r="AI704" s="216"/>
      <c r="AJ704" s="216"/>
      <c r="AK704" s="216"/>
      <c r="AL704" s="216"/>
      <c r="AM704" s="216"/>
    </row>
    <row r="705" spans="7:39">
      <c r="G705" s="1070"/>
      <c r="H705" s="1070"/>
      <c r="AE705" s="216"/>
      <c r="AF705" s="216"/>
      <c r="AG705" s="216"/>
      <c r="AH705" s="216"/>
      <c r="AI705" s="216"/>
      <c r="AJ705" s="216"/>
      <c r="AK705" s="216"/>
      <c r="AL705" s="216"/>
      <c r="AM705" s="216"/>
    </row>
    <row r="706" spans="7:39">
      <c r="G706" s="1070"/>
      <c r="H706" s="1070"/>
      <c r="AE706" s="216"/>
      <c r="AF706" s="216"/>
      <c r="AG706" s="216"/>
      <c r="AH706" s="216"/>
      <c r="AI706" s="216"/>
      <c r="AJ706" s="216"/>
      <c r="AK706" s="216"/>
      <c r="AL706" s="216"/>
      <c r="AM706" s="216"/>
    </row>
    <row r="707" spans="7:39">
      <c r="G707" s="1070"/>
      <c r="H707" s="1070"/>
      <c r="AE707" s="216"/>
      <c r="AF707" s="216"/>
      <c r="AG707" s="216"/>
      <c r="AH707" s="216"/>
      <c r="AI707" s="216"/>
      <c r="AJ707" s="216"/>
      <c r="AK707" s="216"/>
      <c r="AL707" s="216"/>
      <c r="AM707" s="216"/>
    </row>
    <row r="708" spans="7:39">
      <c r="G708" s="1070"/>
      <c r="H708" s="1070"/>
      <c r="AE708" s="216"/>
      <c r="AF708" s="216"/>
      <c r="AG708" s="216"/>
      <c r="AH708" s="216"/>
      <c r="AI708" s="216"/>
      <c r="AJ708" s="216"/>
      <c r="AK708" s="216"/>
      <c r="AL708" s="216"/>
      <c r="AM708" s="216"/>
    </row>
    <row r="709" spans="7:39">
      <c r="G709" s="1070"/>
      <c r="H709" s="1070"/>
      <c r="AE709" s="216"/>
      <c r="AF709" s="216"/>
      <c r="AG709" s="216"/>
      <c r="AH709" s="216"/>
      <c r="AI709" s="216"/>
      <c r="AJ709" s="216"/>
      <c r="AK709" s="216"/>
      <c r="AL709" s="216"/>
      <c r="AM709" s="216"/>
    </row>
    <row r="710" spans="7:39">
      <c r="G710" s="1070"/>
      <c r="H710" s="1070"/>
      <c r="AE710" s="216"/>
      <c r="AF710" s="216"/>
      <c r="AG710" s="216"/>
      <c r="AH710" s="216"/>
      <c r="AI710" s="216"/>
      <c r="AJ710" s="216"/>
      <c r="AK710" s="216"/>
      <c r="AL710" s="216"/>
      <c r="AM710" s="216"/>
    </row>
    <row r="711" spans="7:39">
      <c r="G711" s="1070"/>
      <c r="H711" s="1070"/>
      <c r="AE711" s="216"/>
      <c r="AF711" s="216"/>
      <c r="AG711" s="216"/>
      <c r="AH711" s="216"/>
      <c r="AI711" s="216"/>
      <c r="AJ711" s="216"/>
      <c r="AK711" s="216"/>
      <c r="AL711" s="216"/>
      <c r="AM711" s="216"/>
    </row>
    <row r="712" spans="7:39">
      <c r="G712" s="1070"/>
      <c r="H712" s="1070"/>
      <c r="AE712" s="216"/>
      <c r="AF712" s="216"/>
      <c r="AG712" s="216"/>
      <c r="AH712" s="216"/>
      <c r="AI712" s="216"/>
      <c r="AJ712" s="216"/>
      <c r="AK712" s="216"/>
      <c r="AL712" s="216"/>
      <c r="AM712" s="216"/>
    </row>
    <row r="713" spans="7:39">
      <c r="G713" s="1070"/>
      <c r="H713" s="1070"/>
      <c r="AE713" s="216"/>
      <c r="AF713" s="216"/>
      <c r="AG713" s="216"/>
      <c r="AH713" s="216"/>
      <c r="AI713" s="216"/>
      <c r="AJ713" s="216"/>
      <c r="AK713" s="216"/>
      <c r="AL713" s="216"/>
      <c r="AM713" s="216"/>
    </row>
    <row r="714" spans="7:39">
      <c r="G714" s="1070"/>
      <c r="H714" s="1070"/>
      <c r="AE714" s="216"/>
      <c r="AF714" s="216"/>
      <c r="AG714" s="216"/>
      <c r="AH714" s="216"/>
      <c r="AI714" s="216"/>
      <c r="AJ714" s="216"/>
      <c r="AK714" s="216"/>
      <c r="AL714" s="216"/>
      <c r="AM714" s="216"/>
    </row>
    <row r="715" spans="7:39">
      <c r="G715" s="1070"/>
      <c r="H715" s="1070"/>
      <c r="AE715" s="216"/>
      <c r="AF715" s="216"/>
      <c r="AG715" s="216"/>
      <c r="AH715" s="216"/>
      <c r="AI715" s="216"/>
      <c r="AJ715" s="216"/>
      <c r="AK715" s="216"/>
      <c r="AL715" s="216"/>
      <c r="AM715" s="216"/>
    </row>
    <row r="716" spans="7:39">
      <c r="G716" s="1070"/>
      <c r="H716" s="1070"/>
      <c r="AE716" s="216"/>
      <c r="AF716" s="216"/>
      <c r="AG716" s="216"/>
      <c r="AH716" s="216"/>
      <c r="AI716" s="216"/>
      <c r="AJ716" s="216"/>
      <c r="AK716" s="216"/>
      <c r="AL716" s="216"/>
      <c r="AM716" s="216"/>
    </row>
    <row r="717" spans="7:39">
      <c r="G717" s="1070"/>
      <c r="H717" s="1070"/>
      <c r="AE717" s="216"/>
      <c r="AF717" s="216"/>
      <c r="AG717" s="216"/>
      <c r="AH717" s="216"/>
      <c r="AI717" s="216"/>
      <c r="AJ717" s="216"/>
      <c r="AK717" s="216"/>
      <c r="AL717" s="216"/>
      <c r="AM717" s="216"/>
    </row>
    <row r="718" spans="7:39">
      <c r="G718" s="1070"/>
      <c r="H718" s="1070"/>
      <c r="AE718" s="216"/>
      <c r="AF718" s="216"/>
      <c r="AG718" s="216"/>
      <c r="AH718" s="216"/>
      <c r="AI718" s="216"/>
      <c r="AJ718" s="216"/>
      <c r="AK718" s="216"/>
      <c r="AL718" s="216"/>
      <c r="AM718" s="216"/>
    </row>
    <row r="719" spans="7:39">
      <c r="G719" s="1070"/>
      <c r="H719" s="1070"/>
      <c r="AE719" s="216"/>
      <c r="AF719" s="216"/>
      <c r="AG719" s="216"/>
      <c r="AH719" s="216"/>
      <c r="AI719" s="216"/>
      <c r="AJ719" s="216"/>
      <c r="AK719" s="216"/>
      <c r="AL719" s="216"/>
      <c r="AM719" s="216"/>
    </row>
    <row r="720" spans="7:39">
      <c r="G720" s="1070"/>
      <c r="H720" s="1070"/>
      <c r="AE720" s="216"/>
      <c r="AF720" s="216"/>
      <c r="AG720" s="216"/>
      <c r="AH720" s="216"/>
      <c r="AI720" s="216"/>
      <c r="AJ720" s="216"/>
      <c r="AK720" s="216"/>
      <c r="AL720" s="216"/>
      <c r="AM720" s="216"/>
    </row>
    <row r="721" spans="7:39">
      <c r="G721" s="1070"/>
      <c r="H721" s="1070"/>
      <c r="AE721" s="216"/>
      <c r="AF721" s="216"/>
      <c r="AG721" s="216"/>
      <c r="AH721" s="216"/>
      <c r="AI721" s="216"/>
      <c r="AJ721" s="216"/>
      <c r="AK721" s="216"/>
      <c r="AL721" s="216"/>
      <c r="AM721" s="216"/>
    </row>
    <row r="722" spans="7:39">
      <c r="G722" s="1070"/>
      <c r="H722" s="1070"/>
      <c r="AE722" s="216"/>
      <c r="AF722" s="216"/>
      <c r="AG722" s="216"/>
      <c r="AH722" s="216"/>
      <c r="AI722" s="216"/>
      <c r="AJ722" s="216"/>
      <c r="AK722" s="216"/>
      <c r="AL722" s="216"/>
      <c r="AM722" s="216"/>
    </row>
    <row r="723" spans="7:39">
      <c r="G723" s="1070"/>
      <c r="H723" s="1070"/>
      <c r="AE723" s="216"/>
      <c r="AF723" s="216"/>
      <c r="AG723" s="216"/>
      <c r="AH723" s="216"/>
      <c r="AI723" s="216"/>
      <c r="AJ723" s="216"/>
      <c r="AK723" s="216"/>
      <c r="AL723" s="216"/>
      <c r="AM723" s="216"/>
    </row>
    <row r="724" spans="7:39">
      <c r="G724" s="1070"/>
      <c r="H724" s="1070"/>
      <c r="AE724" s="216"/>
      <c r="AF724" s="216"/>
      <c r="AG724" s="216"/>
      <c r="AH724" s="216"/>
      <c r="AI724" s="216"/>
      <c r="AJ724" s="216"/>
      <c r="AK724" s="216"/>
      <c r="AL724" s="216"/>
      <c r="AM724" s="216"/>
    </row>
    <row r="725" spans="7:39">
      <c r="G725" s="1070"/>
      <c r="H725" s="1070"/>
      <c r="AE725" s="216"/>
      <c r="AF725" s="216"/>
      <c r="AG725" s="216"/>
      <c r="AH725" s="216"/>
      <c r="AI725" s="216"/>
      <c r="AJ725" s="216"/>
      <c r="AK725" s="216"/>
      <c r="AL725" s="216"/>
      <c r="AM725" s="216"/>
    </row>
    <row r="726" spans="7:39">
      <c r="G726" s="1070"/>
      <c r="H726" s="1070"/>
      <c r="AE726" s="216"/>
      <c r="AF726" s="216"/>
      <c r="AG726" s="216"/>
      <c r="AH726" s="216"/>
      <c r="AI726" s="216"/>
      <c r="AJ726" s="216"/>
      <c r="AK726" s="216"/>
      <c r="AL726" s="216"/>
      <c r="AM726" s="216"/>
    </row>
    <row r="727" spans="7:39">
      <c r="G727" s="1070"/>
      <c r="H727" s="1070"/>
      <c r="AE727" s="216"/>
      <c r="AF727" s="216"/>
      <c r="AG727" s="216"/>
      <c r="AH727" s="216"/>
      <c r="AI727" s="216"/>
      <c r="AJ727" s="216"/>
      <c r="AK727" s="216"/>
      <c r="AL727" s="216"/>
      <c r="AM727" s="216"/>
    </row>
    <row r="728" spans="7:39">
      <c r="G728" s="1070"/>
      <c r="H728" s="1070"/>
      <c r="AE728" s="216"/>
      <c r="AF728" s="216"/>
      <c r="AG728" s="216"/>
      <c r="AH728" s="216"/>
      <c r="AI728" s="216"/>
      <c r="AJ728" s="216"/>
      <c r="AK728" s="216"/>
      <c r="AL728" s="216"/>
      <c r="AM728" s="216"/>
    </row>
    <row r="729" spans="7:39">
      <c r="G729" s="1070"/>
      <c r="H729" s="1070"/>
      <c r="AE729" s="216"/>
      <c r="AF729" s="216"/>
      <c r="AG729" s="216"/>
      <c r="AH729" s="216"/>
      <c r="AI729" s="216"/>
      <c r="AJ729" s="216"/>
      <c r="AK729" s="216"/>
      <c r="AL729" s="216"/>
      <c r="AM729" s="216"/>
    </row>
    <row r="730" spans="7:39">
      <c r="G730" s="1070"/>
      <c r="H730" s="1070"/>
      <c r="AE730" s="216"/>
      <c r="AF730" s="216"/>
      <c r="AG730" s="216"/>
      <c r="AH730" s="216"/>
      <c r="AI730" s="216"/>
      <c r="AJ730" s="216"/>
      <c r="AK730" s="216"/>
      <c r="AL730" s="216"/>
      <c r="AM730" s="216"/>
    </row>
    <row r="731" spans="7:39">
      <c r="G731" s="1070"/>
      <c r="H731" s="1070"/>
      <c r="AE731" s="216"/>
      <c r="AF731" s="216"/>
      <c r="AG731" s="216"/>
      <c r="AH731" s="216"/>
      <c r="AI731" s="216"/>
      <c r="AJ731" s="216"/>
      <c r="AK731" s="216"/>
      <c r="AL731" s="216"/>
      <c r="AM731" s="216"/>
    </row>
    <row r="732" spans="7:39">
      <c r="G732" s="1070"/>
      <c r="H732" s="1070"/>
      <c r="AE732" s="216"/>
      <c r="AF732" s="216"/>
      <c r="AG732" s="216"/>
      <c r="AH732" s="216"/>
      <c r="AI732" s="216"/>
      <c r="AJ732" s="216"/>
      <c r="AK732" s="216"/>
      <c r="AL732" s="216"/>
      <c r="AM732" s="216"/>
    </row>
    <row r="733" spans="7:39">
      <c r="G733" s="1070"/>
      <c r="H733" s="1070"/>
      <c r="AE733" s="216"/>
      <c r="AF733" s="216"/>
      <c r="AG733" s="216"/>
      <c r="AH733" s="216"/>
      <c r="AI733" s="216"/>
      <c r="AJ733" s="216"/>
      <c r="AK733" s="216"/>
      <c r="AL733" s="216"/>
      <c r="AM733" s="216"/>
    </row>
    <row r="734" spans="7:39">
      <c r="G734" s="1070"/>
      <c r="H734" s="1070"/>
      <c r="AE734" s="216"/>
      <c r="AF734" s="216"/>
      <c r="AG734" s="216"/>
      <c r="AH734" s="216"/>
      <c r="AI734" s="216"/>
      <c r="AJ734" s="216"/>
      <c r="AK734" s="216"/>
      <c r="AL734" s="216"/>
      <c r="AM734" s="216"/>
    </row>
    <row r="735" spans="7:39">
      <c r="G735" s="1070"/>
      <c r="H735" s="1070"/>
      <c r="AE735" s="216"/>
      <c r="AF735" s="216"/>
      <c r="AG735" s="216"/>
      <c r="AH735" s="216"/>
      <c r="AI735" s="216"/>
      <c r="AJ735" s="216"/>
      <c r="AK735" s="216"/>
      <c r="AL735" s="216"/>
      <c r="AM735" s="216"/>
    </row>
    <row r="736" spans="7:39">
      <c r="G736" s="1070"/>
      <c r="H736" s="1070"/>
      <c r="AE736" s="216"/>
      <c r="AF736" s="216"/>
      <c r="AG736" s="216"/>
      <c r="AH736" s="216"/>
      <c r="AI736" s="216"/>
      <c r="AJ736" s="216"/>
      <c r="AK736" s="216"/>
      <c r="AL736" s="216"/>
      <c r="AM736" s="216"/>
    </row>
    <row r="737" spans="7:39">
      <c r="G737" s="1070"/>
      <c r="H737" s="1070"/>
      <c r="AE737" s="216"/>
      <c r="AF737" s="216"/>
      <c r="AG737" s="216"/>
      <c r="AH737" s="216"/>
      <c r="AI737" s="216"/>
      <c r="AJ737" s="216"/>
      <c r="AK737" s="216"/>
      <c r="AL737" s="216"/>
      <c r="AM737" s="216"/>
    </row>
    <row r="738" spans="7:39">
      <c r="G738" s="1070"/>
      <c r="H738" s="1070"/>
      <c r="AE738" s="216"/>
      <c r="AF738" s="216"/>
      <c r="AG738" s="216"/>
      <c r="AH738" s="216"/>
      <c r="AI738" s="216"/>
      <c r="AJ738" s="216"/>
      <c r="AK738" s="216"/>
      <c r="AL738" s="216"/>
      <c r="AM738" s="216"/>
    </row>
    <row r="739" spans="7:39">
      <c r="G739" s="1070"/>
      <c r="H739" s="1070"/>
      <c r="AE739" s="216"/>
      <c r="AF739" s="216"/>
      <c r="AG739" s="216"/>
      <c r="AH739" s="216"/>
      <c r="AI739" s="216"/>
      <c r="AJ739" s="216"/>
      <c r="AK739" s="216"/>
      <c r="AL739" s="216"/>
      <c r="AM739" s="216"/>
    </row>
    <row r="740" spans="7:39">
      <c r="G740" s="1070"/>
      <c r="H740" s="1070"/>
    </row>
    <row r="741" spans="7:39">
      <c r="G741" s="1070"/>
      <c r="H741" s="1070"/>
    </row>
    <row r="742" spans="7:39">
      <c r="G742" s="1070"/>
      <c r="H742" s="1070"/>
    </row>
    <row r="743" spans="7:39">
      <c r="G743" s="1070"/>
      <c r="H743" s="1070"/>
    </row>
    <row r="744" spans="7:39">
      <c r="G744" s="1070"/>
      <c r="H744" s="1070"/>
    </row>
    <row r="745" spans="7:39">
      <c r="G745" s="1070"/>
      <c r="H745" s="1070"/>
    </row>
    <row r="746" spans="7:39">
      <c r="G746" s="1070"/>
      <c r="H746" s="1070"/>
    </row>
    <row r="747" spans="7:39">
      <c r="G747" s="1070"/>
      <c r="H747" s="1070"/>
    </row>
    <row r="748" spans="7:39">
      <c r="G748" s="1070"/>
      <c r="H748" s="1070"/>
    </row>
    <row r="749" spans="7:39">
      <c r="G749" s="1070"/>
      <c r="H749" s="1070"/>
    </row>
    <row r="750" spans="7:39">
      <c r="G750" s="1070"/>
      <c r="H750" s="1070"/>
    </row>
    <row r="751" spans="7:39">
      <c r="G751" s="1070"/>
      <c r="H751" s="1070"/>
    </row>
    <row r="752" spans="7:39">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42.xml><?xml version="1.0" encoding="utf-8"?>
<worksheet xmlns="http://schemas.openxmlformats.org/spreadsheetml/2006/main" xmlns:r="http://schemas.openxmlformats.org/officeDocument/2006/relationships">
  <sheetPr>
    <pageSetUpPr fitToPage="1"/>
  </sheetPr>
  <dimension ref="A1:DN813"/>
  <sheetViews>
    <sheetView topLeftCell="I518" zoomScale="55" zoomScaleNormal="55" workbookViewId="0">
      <pane xSplit="3945" topLeftCell="AE1"/>
      <selection sqref="A1:XFD1048576"/>
      <selection pane="top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hidden="1" customWidth="1" outlineLevel="1"/>
    <col min="13" max="13" width="19" style="371" hidden="1" customWidth="1" outlineLevel="1"/>
    <col min="14" max="14" width="17.75" style="371" hidden="1" customWidth="1" outlineLevel="1"/>
    <col min="15" max="15" width="20.375" style="371" hidden="1" customWidth="1" outlineLevel="1"/>
    <col min="16" max="16" width="19.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4.375" style="206" hidden="1" customWidth="1" outlineLevel="1"/>
    <col min="21" max="21" width="13.75" style="371" customWidth="1" collapsed="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0.25" style="371" customWidth="1"/>
    <col min="30" max="30" width="23.375" style="371" customWidth="1"/>
    <col min="31" max="31" width="20.25" style="371" customWidth="1"/>
    <col min="32" max="32" width="12.75" style="206" customWidth="1"/>
    <col min="33" max="33" width="17.875" style="206" customWidth="1"/>
    <col min="34" max="34" width="17" style="206" customWidth="1"/>
    <col min="35" max="35" width="24.75" style="206" customWidth="1"/>
    <col min="36" max="36" width="11" style="206" bestFit="1" customWidth="1"/>
    <col min="37" max="16384" width="8.75" style="206"/>
  </cols>
  <sheetData>
    <row r="1" spans="1:11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304</v>
      </c>
    </row>
    <row r="7" spans="1:118">
      <c r="P7"/>
      <c r="Q7" s="426"/>
      <c r="R7" s="113"/>
      <c r="W7" s="371" t="s">
        <v>1106</v>
      </c>
    </row>
    <row r="8" spans="1:118">
      <c r="P8"/>
      <c r="Q8" s="426"/>
      <c r="R8" s="113"/>
      <c r="U8" s="1181" t="s">
        <v>914</v>
      </c>
      <c r="V8" s="1434" t="s">
        <v>1107</v>
      </c>
      <c r="W8" s="1182"/>
      <c r="X8" s="1182"/>
      <c r="Y8" s="1183"/>
    </row>
    <row r="9" spans="1:118">
      <c r="P9"/>
      <c r="Q9" s="426"/>
      <c r="R9" s="113"/>
      <c r="U9" s="1175" t="s">
        <v>915</v>
      </c>
      <c r="V9" s="1435">
        <v>41543</v>
      </c>
      <c r="W9" s="1176"/>
      <c r="X9" s="1176"/>
      <c r="Y9" s="1186"/>
    </row>
    <row r="10" spans="1:118">
      <c r="I10" s="206"/>
      <c r="J10" s="206"/>
      <c r="K10" s="206"/>
      <c r="P10" s="838" t="s">
        <v>674</v>
      </c>
      <c r="Q10" s="838" t="s">
        <v>675</v>
      </c>
      <c r="R10" s="838" t="s">
        <v>916</v>
      </c>
      <c r="U10" s="1175" t="s">
        <v>430</v>
      </c>
      <c r="V10" s="1436" t="s">
        <v>803</v>
      </c>
      <c r="W10" s="1176"/>
      <c r="X10" s="1176"/>
      <c r="Y10" s="1437"/>
    </row>
    <row r="11" spans="1:118" ht="15.75" customHeight="1">
      <c r="I11" s="206"/>
      <c r="J11" s="206"/>
      <c r="K11" s="206"/>
      <c r="P11" t="s">
        <v>677</v>
      </c>
      <c r="Q11" s="426" t="s">
        <v>678</v>
      </c>
      <c r="R11" s="144">
        <v>570.36836975287031</v>
      </c>
      <c r="U11" s="1175" t="s">
        <v>735</v>
      </c>
      <c r="V11" s="1438" t="s">
        <v>1108</v>
      </c>
      <c r="W11" s="1439"/>
      <c r="X11" s="1439"/>
      <c r="Y11" s="1186"/>
    </row>
    <row r="12" spans="1:118">
      <c r="I12" s="206"/>
      <c r="J12" s="206"/>
      <c r="K12" s="206"/>
      <c r="P12" t="s">
        <v>680</v>
      </c>
      <c r="Q12" s="426" t="s">
        <v>681</v>
      </c>
      <c r="R12" s="144">
        <v>439.35367977666061</v>
      </c>
      <c r="U12" s="1175"/>
      <c r="V12" s="1439"/>
      <c r="W12" s="1439"/>
      <c r="X12" s="1439"/>
      <c r="Y12" s="1186"/>
    </row>
    <row r="13" spans="1:118">
      <c r="I13" s="206"/>
      <c r="J13" s="206"/>
      <c r="K13" s="206"/>
      <c r="P13" t="s">
        <v>683</v>
      </c>
      <c r="Q13" s="426" t="s">
        <v>684</v>
      </c>
      <c r="R13" s="144">
        <v>595.26260062566462</v>
      </c>
      <c r="U13" s="1175"/>
      <c r="V13" s="1439"/>
      <c r="W13" s="1439"/>
      <c r="X13" s="1439"/>
      <c r="Y13" s="1186"/>
    </row>
    <row r="14" spans="1:118">
      <c r="I14" s="206"/>
      <c r="J14" s="206"/>
      <c r="K14" s="206"/>
      <c r="P14" t="s">
        <v>686</v>
      </c>
      <c r="Q14" s="426" t="s">
        <v>687</v>
      </c>
      <c r="R14" s="144">
        <v>439.35367977666061</v>
      </c>
      <c r="U14" s="1193"/>
      <c r="V14" s="1440"/>
      <c r="W14" s="1440"/>
      <c r="X14" s="1440"/>
      <c r="Y14" s="1441"/>
    </row>
    <row r="15" spans="1:11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1049</v>
      </c>
      <c r="Y16" s="1024"/>
      <c r="Z16" s="1024"/>
      <c r="AA16" s="1025"/>
      <c r="AB16" s="1022" t="s">
        <v>973</v>
      </c>
      <c r="AC16" s="1022"/>
      <c r="AD16" s="1022"/>
      <c r="AE16" s="1023"/>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442" t="s">
        <v>1050</v>
      </c>
      <c r="Y17" s="1034" t="s">
        <v>740</v>
      </c>
      <c r="Z17" s="1042" t="s">
        <v>740</v>
      </c>
      <c r="AA17" s="1112" t="s">
        <v>965</v>
      </c>
      <c r="AB17" s="1343" t="s">
        <v>740</v>
      </c>
      <c r="AC17" s="1317"/>
      <c r="AD17" s="1344"/>
      <c r="AE17" s="1112" t="s">
        <v>719</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443" t="s">
        <v>1051</v>
      </c>
      <c r="Y18" s="1041"/>
      <c r="Z18" s="1042"/>
      <c r="AA18" s="1115"/>
      <c r="AB18" s="1034" t="s">
        <v>984</v>
      </c>
      <c r="AC18" s="1034" t="s">
        <v>1052</v>
      </c>
      <c r="AD18" s="1113" t="s">
        <v>986</v>
      </c>
      <c r="AE18" s="1237"/>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t="s">
        <v>740</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949</v>
      </c>
      <c r="H20" s="236"/>
      <c r="I20" s="398"/>
      <c r="J20" s="1055"/>
      <c r="K20" s="1055"/>
      <c r="L20" s="1047"/>
      <c r="M20" s="292"/>
      <c r="N20" s="292"/>
      <c r="O20" s="292"/>
      <c r="P20" s="292"/>
      <c r="Q20" s="292"/>
      <c r="R20" s="292"/>
      <c r="S20" s="292"/>
      <c r="T20" s="292"/>
      <c r="U20" s="1056"/>
      <c r="V20" s="913"/>
      <c r="W20" s="525"/>
      <c r="X20" s="891"/>
      <c r="Y20" s="1292">
        <v>2.5000000000000001E-2</v>
      </c>
      <c r="Z20" s="1292">
        <v>2.5000000000000001E-2</v>
      </c>
      <c r="AA20" s="891"/>
      <c r="AB20" s="1292">
        <v>2.5000000000000001E-2</v>
      </c>
      <c r="AC20" s="1292">
        <v>2.5000000000000001E-2</v>
      </c>
      <c r="AD20" s="1058">
        <v>2.5000000000000001E-2</v>
      </c>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950</v>
      </c>
      <c r="H21" s="1062"/>
      <c r="I21" s="398"/>
      <c r="J21" s="1063"/>
      <c r="K21" s="1064"/>
      <c r="L21" s="1065">
        <v>0</v>
      </c>
      <c r="M21" s="1066">
        <v>69299756.924973741</v>
      </c>
      <c r="N21" s="1066">
        <v>0</v>
      </c>
      <c r="O21" s="1066">
        <v>69299756.924973741</v>
      </c>
      <c r="P21" s="1067">
        <v>69299756.924973741</v>
      </c>
      <c r="Q21" s="1067">
        <v>53381472.092864268</v>
      </c>
      <c r="R21" s="1067">
        <v>121500</v>
      </c>
      <c r="S21" s="1067">
        <v>89677.181191555501</v>
      </c>
      <c r="T21" s="1067">
        <v>121500</v>
      </c>
      <c r="U21" s="1068">
        <v>0</v>
      </c>
      <c r="V21" s="1066">
        <v>0</v>
      </c>
      <c r="W21" s="1065">
        <v>121500</v>
      </c>
      <c r="X21" s="1069">
        <v>0</v>
      </c>
      <c r="Y21" s="1069" t="s">
        <v>740</v>
      </c>
      <c r="Z21" s="1066" t="s">
        <v>740</v>
      </c>
      <c r="AA21" s="1069">
        <v>0</v>
      </c>
      <c r="AB21" s="1069"/>
      <c r="AC21" s="1066">
        <v>69299756.924973741</v>
      </c>
      <c r="AD21" s="1066"/>
      <c r="AE21" s="1066">
        <v>69299756.924973741</v>
      </c>
      <c r="AF21" s="1065">
        <v>0</v>
      </c>
      <c r="AG21" s="1066">
        <v>69299756.924973741</v>
      </c>
      <c r="AH21" s="1066">
        <v>0</v>
      </c>
      <c r="AI21" s="1066">
        <v>69299756.924973741</v>
      </c>
      <c r="AJ21" s="252"/>
      <c r="AK21" s="252"/>
    </row>
    <row r="22" spans="1:11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c r="AF22" s="1072"/>
      <c r="AG22" s="1074"/>
      <c r="AH22" s="1073"/>
      <c r="AI22" s="1346"/>
      <c r="AJ22" s="252"/>
      <c r="AK22" s="252"/>
    </row>
    <row r="23" spans="1:11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c r="AH23" s="1078"/>
      <c r="AI23" s="1079"/>
      <c r="AJ23" s="252"/>
      <c r="AK23" s="252"/>
    </row>
    <row r="24" spans="1:11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c r="AH24" s="1078"/>
      <c r="AI24" s="1079"/>
      <c r="AJ24" s="252"/>
      <c r="AK24" s="252"/>
    </row>
    <row r="25" spans="1:11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c r="AH25" s="1078"/>
      <c r="AI25" s="1079"/>
      <c r="AJ25" s="252"/>
      <c r="AK25" s="252"/>
    </row>
    <row r="26" spans="1:11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c r="AH26" s="1078"/>
      <c r="AI26" s="1079"/>
      <c r="AJ26" s="252"/>
      <c r="AK26" s="252"/>
    </row>
    <row r="27" spans="1:11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c r="AH27" s="1078"/>
      <c r="AI27" s="1079"/>
      <c r="AJ27" s="252"/>
      <c r="AK27" s="252"/>
    </row>
    <row r="28" spans="1:11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c r="AH28" s="1078"/>
      <c r="AI28" s="1079"/>
      <c r="AJ28" s="252"/>
      <c r="AK28" s="252"/>
    </row>
    <row r="29" spans="1:11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c r="AH29" s="1078"/>
      <c r="AI29" s="1079"/>
      <c r="AJ29" s="252"/>
      <c r="AK29" s="252"/>
    </row>
    <row r="30" spans="1:11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c r="AH30" s="1078"/>
      <c r="AI30" s="1079"/>
      <c r="AJ30" s="252"/>
      <c r="AK30" s="252"/>
    </row>
    <row r="31" spans="1:11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c r="AH31" s="1078"/>
      <c r="AI31" s="1079"/>
      <c r="AJ31" s="252"/>
      <c r="AK31" s="252"/>
    </row>
    <row r="32" spans="1:11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c r="AH32" s="1078"/>
      <c r="AI32" s="1079"/>
      <c r="AJ32" s="252"/>
      <c r="AK32" s="252"/>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c r="AH33" s="1078"/>
      <c r="AI33" s="1079"/>
      <c r="AJ33" s="252"/>
      <c r="AK33" s="252"/>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7"/>
      <c r="AG34" s="1079"/>
      <c r="AH34" s="1078"/>
      <c r="AI34" s="1079"/>
      <c r="AJ34" s="252"/>
      <c r="AK34" s="252"/>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c r="AH35" s="1078"/>
      <c r="AI35" s="1079"/>
      <c r="AJ35" s="252"/>
      <c r="AK35" s="252"/>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c r="AH36" s="1078"/>
      <c r="AI36" s="1079"/>
      <c r="AJ36" s="252"/>
      <c r="AK36" s="252"/>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c r="AH37" s="1078"/>
      <c r="AI37" s="1079"/>
      <c r="AJ37" s="252"/>
      <c r="AK37" s="252"/>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c r="AH38" s="1078"/>
      <c r="AI38" s="1079"/>
      <c r="AJ38" s="252"/>
      <c r="AK38" s="252"/>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c r="AH39" s="1078"/>
      <c r="AI39" s="1079"/>
      <c r="AJ39" s="252"/>
      <c r="AK39" s="252"/>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c r="AH40" s="1078"/>
      <c r="AI40" s="1079"/>
      <c r="AJ40" s="252"/>
      <c r="AK40" s="252"/>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c r="AH41" s="1078"/>
      <c r="AI41" s="1079"/>
      <c r="AJ41" s="252"/>
      <c r="AK41" s="252"/>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c r="AH42" s="1078"/>
      <c r="AI42" s="1079"/>
      <c r="AJ42" s="252"/>
      <c r="AK42" s="252"/>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c r="AH43" s="1078"/>
      <c r="AI43" s="1079"/>
      <c r="AJ43" s="252"/>
      <c r="AK43" s="252"/>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c r="AH44" s="1078"/>
      <c r="AI44" s="1079"/>
      <c r="AJ44" s="252"/>
      <c r="AK44" s="252"/>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c r="AH45" s="1078"/>
      <c r="AI45" s="1079"/>
      <c r="AJ45" s="252"/>
      <c r="AK45" s="252"/>
    </row>
    <row r="46" spans="1:38" s="144" customFormat="1" ht="15.75" customHeight="1" outlineLevel="1">
      <c r="A46" s="994"/>
      <c r="B46" s="994"/>
      <c r="C46" s="236"/>
      <c r="D46" s="236"/>
      <c r="E46" s="236"/>
      <c r="F46" s="1070"/>
      <c r="G46" s="1256">
        <v>1</v>
      </c>
      <c r="H46" s="1156">
        <v>1992</v>
      </c>
      <c r="I46" s="1157">
        <v>1992</v>
      </c>
      <c r="J46" s="1157">
        <v>1992</v>
      </c>
      <c r="K46" s="1444"/>
      <c r="L46" s="1159"/>
      <c r="M46" s="1160"/>
      <c r="N46" s="1160"/>
      <c r="O46" s="1161"/>
      <c r="P46" s="1162"/>
      <c r="Q46" s="1163"/>
      <c r="R46" s="1163"/>
      <c r="S46" s="1163"/>
      <c r="T46" s="896"/>
      <c r="U46" s="1159"/>
      <c r="V46" s="1160"/>
      <c r="W46" s="1161"/>
      <c r="X46" s="1160"/>
      <c r="Y46" s="1160"/>
      <c r="Z46" s="1160"/>
      <c r="AA46" s="1160"/>
      <c r="AB46" s="1160"/>
      <c r="AC46" s="1160"/>
      <c r="AD46" s="1160"/>
      <c r="AE46" s="1160"/>
      <c r="AF46" s="1159"/>
      <c r="AG46" s="1161"/>
      <c r="AH46" s="1160"/>
      <c r="AI46" s="1161"/>
      <c r="AJ46" s="252"/>
      <c r="AK46" s="252"/>
      <c r="AL46" s="776"/>
    </row>
    <row r="47" spans="1:38" s="144" customFormat="1" ht="15.75" customHeight="1" outlineLevel="1">
      <c r="A47" s="994"/>
      <c r="B47" s="994"/>
      <c r="C47" s="236"/>
      <c r="D47" s="236"/>
      <c r="E47" s="236"/>
      <c r="F47" s="1070"/>
      <c r="G47" s="1256">
        <v>2</v>
      </c>
      <c r="H47" s="1156">
        <v>1992</v>
      </c>
      <c r="I47" s="1157">
        <v>1992</v>
      </c>
      <c r="J47" s="1157">
        <v>1992</v>
      </c>
      <c r="K47" s="1444"/>
      <c r="L47" s="1159"/>
      <c r="M47" s="1160"/>
      <c r="N47" s="1160"/>
      <c r="O47" s="1161"/>
      <c r="P47" s="1162"/>
      <c r="Q47" s="1163"/>
      <c r="R47" s="1163"/>
      <c r="S47" s="1163"/>
      <c r="T47" s="896"/>
      <c r="U47" s="1159"/>
      <c r="V47" s="1160"/>
      <c r="W47" s="1161"/>
      <c r="X47" s="1160"/>
      <c r="Y47" s="1160"/>
      <c r="Z47" s="1160"/>
      <c r="AA47" s="1160"/>
      <c r="AB47" s="1160"/>
      <c r="AC47" s="1160"/>
      <c r="AD47" s="1160"/>
      <c r="AE47" s="1160"/>
      <c r="AF47" s="1159"/>
      <c r="AG47" s="1161"/>
      <c r="AH47" s="1160"/>
      <c r="AI47" s="1161"/>
      <c r="AJ47" s="252"/>
      <c r="AK47" s="252"/>
      <c r="AL47" s="776"/>
    </row>
    <row r="48" spans="1:38" s="144" customFormat="1" ht="15.75" customHeight="1" outlineLevel="1">
      <c r="A48" s="994"/>
      <c r="B48" s="994"/>
      <c r="C48" s="236"/>
      <c r="D48" s="236"/>
      <c r="E48" s="236"/>
      <c r="F48" s="1070"/>
      <c r="G48" s="1256">
        <v>3</v>
      </c>
      <c r="H48" s="1156">
        <v>1992</v>
      </c>
      <c r="I48" s="1157">
        <v>1992</v>
      </c>
      <c r="J48" s="1157">
        <v>1992</v>
      </c>
      <c r="K48" s="1444"/>
      <c r="L48" s="1159"/>
      <c r="M48" s="1160"/>
      <c r="N48" s="1160"/>
      <c r="O48" s="1161"/>
      <c r="P48" s="1162"/>
      <c r="Q48" s="1163"/>
      <c r="R48" s="1163"/>
      <c r="S48" s="1163"/>
      <c r="T48" s="896"/>
      <c r="U48" s="1159"/>
      <c r="V48" s="1160"/>
      <c r="W48" s="1161"/>
      <c r="X48" s="1160"/>
      <c r="Y48" s="1160"/>
      <c r="Z48" s="1160"/>
      <c r="AA48" s="1160"/>
      <c r="AB48" s="1160"/>
      <c r="AC48" s="1160"/>
      <c r="AD48" s="1160"/>
      <c r="AE48" s="1160"/>
      <c r="AF48" s="1159"/>
      <c r="AG48" s="1161"/>
      <c r="AH48" s="1160"/>
      <c r="AI48" s="1161"/>
      <c r="AJ48" s="831"/>
      <c r="AK48" s="776"/>
      <c r="AL48" s="776"/>
    </row>
    <row r="49" spans="1:38" s="144" customFormat="1" ht="15.75" customHeight="1" outlineLevel="1">
      <c r="A49" s="994"/>
      <c r="B49" s="994"/>
      <c r="C49" s="236"/>
      <c r="D49" s="236"/>
      <c r="E49" s="236"/>
      <c r="F49" s="1070"/>
      <c r="G49" s="1256">
        <v>4</v>
      </c>
      <c r="H49" s="1156">
        <v>1992</v>
      </c>
      <c r="I49" s="1157">
        <v>1992</v>
      </c>
      <c r="J49" s="1157">
        <v>1993</v>
      </c>
      <c r="K49" s="1444"/>
      <c r="L49" s="1159"/>
      <c r="M49" s="1160"/>
      <c r="N49" s="1160"/>
      <c r="O49" s="1161"/>
      <c r="P49" s="1162"/>
      <c r="Q49" s="1163"/>
      <c r="R49" s="1163"/>
      <c r="S49" s="1163"/>
      <c r="T49" s="896"/>
      <c r="U49" s="1159"/>
      <c r="V49" s="1160"/>
      <c r="W49" s="1161"/>
      <c r="X49" s="1160"/>
      <c r="Y49" s="1160"/>
      <c r="Z49" s="1160"/>
      <c r="AA49" s="1160"/>
      <c r="AB49" s="1160"/>
      <c r="AC49" s="1160"/>
      <c r="AD49" s="1160"/>
      <c r="AE49" s="1160"/>
      <c r="AF49" s="1159"/>
      <c r="AG49" s="1161"/>
      <c r="AH49" s="1160"/>
      <c r="AI49" s="1161"/>
      <c r="AJ49" s="831"/>
      <c r="AK49" s="776"/>
      <c r="AL49" s="776"/>
    </row>
    <row r="50" spans="1:38" s="144" customFormat="1" ht="15.75" customHeight="1" outlineLevel="1">
      <c r="A50" s="994"/>
      <c r="B50" s="994"/>
      <c r="C50" s="236"/>
      <c r="D50" s="236"/>
      <c r="E50" s="236"/>
      <c r="F50" s="1070"/>
      <c r="G50" s="1256">
        <v>5</v>
      </c>
      <c r="H50" s="1156">
        <v>1992</v>
      </c>
      <c r="I50" s="1157">
        <v>1992</v>
      </c>
      <c r="J50" s="1157">
        <v>1993</v>
      </c>
      <c r="K50" s="1444"/>
      <c r="L50" s="1159"/>
      <c r="M50" s="1160"/>
      <c r="N50" s="1160"/>
      <c r="O50" s="1161"/>
      <c r="P50" s="1162"/>
      <c r="Q50" s="1163"/>
      <c r="R50" s="1163"/>
      <c r="S50" s="1163"/>
      <c r="T50" s="896"/>
      <c r="U50" s="1159"/>
      <c r="V50" s="1160"/>
      <c r="W50" s="1161"/>
      <c r="X50" s="1160"/>
      <c r="Y50" s="1160"/>
      <c r="Z50" s="1160"/>
      <c r="AA50" s="1160"/>
      <c r="AB50" s="1160"/>
      <c r="AC50" s="1160"/>
      <c r="AD50" s="1160"/>
      <c r="AE50" s="1160"/>
      <c r="AF50" s="1159"/>
      <c r="AG50" s="1161"/>
      <c r="AH50" s="1160"/>
      <c r="AI50" s="1161"/>
      <c r="AJ50" s="831"/>
      <c r="AK50" s="776"/>
      <c r="AL50" s="776"/>
    </row>
    <row r="51" spans="1:38" s="144" customFormat="1" ht="15.75" customHeight="1" outlineLevel="1">
      <c r="A51" s="994"/>
      <c r="B51" s="994"/>
      <c r="C51" s="236"/>
      <c r="D51" s="236"/>
      <c r="E51" s="236"/>
      <c r="F51" s="1070"/>
      <c r="G51" s="1256">
        <v>6</v>
      </c>
      <c r="H51" s="1156">
        <v>1992</v>
      </c>
      <c r="I51" s="1157">
        <v>1992</v>
      </c>
      <c r="J51" s="1157">
        <v>1993</v>
      </c>
      <c r="K51" s="1444"/>
      <c r="L51" s="1159"/>
      <c r="M51" s="1160"/>
      <c r="N51" s="1160"/>
      <c r="O51" s="1161"/>
      <c r="P51" s="1162"/>
      <c r="Q51" s="1163"/>
      <c r="R51" s="1163"/>
      <c r="S51" s="1163"/>
      <c r="T51" s="896"/>
      <c r="U51" s="1159"/>
      <c r="V51" s="1160"/>
      <c r="W51" s="1161"/>
      <c r="X51" s="1160"/>
      <c r="Y51" s="1160"/>
      <c r="Z51" s="1160"/>
      <c r="AA51" s="1160"/>
      <c r="AB51" s="1160"/>
      <c r="AC51" s="1160"/>
      <c r="AD51" s="1160"/>
      <c r="AE51" s="1160"/>
      <c r="AF51" s="1159"/>
      <c r="AG51" s="1161"/>
      <c r="AH51" s="1160"/>
      <c r="AI51" s="1161"/>
      <c r="AJ51" s="831"/>
      <c r="AK51" s="776"/>
      <c r="AL51" s="776"/>
    </row>
    <row r="52" spans="1:38" s="144" customFormat="1" ht="15.75" customHeight="1" outlineLevel="1">
      <c r="A52" s="994"/>
      <c r="B52" s="994"/>
      <c r="C52" s="236"/>
      <c r="D52" s="236"/>
      <c r="E52" s="236"/>
      <c r="F52" s="1070"/>
      <c r="G52" s="1256">
        <v>7</v>
      </c>
      <c r="H52" s="1156">
        <v>1992</v>
      </c>
      <c r="I52" s="1157">
        <v>1993</v>
      </c>
      <c r="J52" s="1157">
        <v>1993</v>
      </c>
      <c r="K52" s="1444"/>
      <c r="L52" s="1159"/>
      <c r="M52" s="1160"/>
      <c r="N52" s="1160"/>
      <c r="O52" s="1161"/>
      <c r="P52" s="1162"/>
      <c r="Q52" s="1163"/>
      <c r="R52" s="1163"/>
      <c r="S52" s="1163"/>
      <c r="T52" s="896"/>
      <c r="U52" s="1159"/>
      <c r="V52" s="1160"/>
      <c r="W52" s="1161"/>
      <c r="X52" s="1160"/>
      <c r="Y52" s="1160"/>
      <c r="Z52" s="1160"/>
      <c r="AA52" s="1160"/>
      <c r="AB52" s="1160"/>
      <c r="AC52" s="1160"/>
      <c r="AD52" s="1160"/>
      <c r="AE52" s="1160"/>
      <c r="AF52" s="1159"/>
      <c r="AG52" s="1161"/>
      <c r="AH52" s="1160"/>
      <c r="AI52" s="1161"/>
      <c r="AJ52" s="831"/>
      <c r="AK52" s="776"/>
      <c r="AL52" s="776"/>
    </row>
    <row r="53" spans="1:38" s="144" customFormat="1" ht="15.75" customHeight="1" outlineLevel="1">
      <c r="A53" s="994"/>
      <c r="B53" s="994"/>
      <c r="C53" s="236"/>
      <c r="D53" s="236"/>
      <c r="E53" s="236"/>
      <c r="F53" s="1070"/>
      <c r="G53" s="1256">
        <v>8</v>
      </c>
      <c r="H53" s="1156">
        <v>1992</v>
      </c>
      <c r="I53" s="1157">
        <v>1993</v>
      </c>
      <c r="J53" s="1157">
        <v>1993</v>
      </c>
      <c r="K53" s="1444"/>
      <c r="L53" s="1159"/>
      <c r="M53" s="1160"/>
      <c r="N53" s="1160"/>
      <c r="O53" s="1161"/>
      <c r="P53" s="1162"/>
      <c r="Q53" s="1163"/>
      <c r="R53" s="1163"/>
      <c r="S53" s="1163"/>
      <c r="T53" s="896"/>
      <c r="U53" s="1159"/>
      <c r="V53" s="1160"/>
      <c r="W53" s="1161"/>
      <c r="X53" s="1160"/>
      <c r="Y53" s="1160"/>
      <c r="Z53" s="1160"/>
      <c r="AA53" s="1160"/>
      <c r="AB53" s="1160"/>
      <c r="AC53" s="1160"/>
      <c r="AD53" s="1160"/>
      <c r="AE53" s="1160"/>
      <c r="AF53" s="1159"/>
      <c r="AG53" s="1161"/>
      <c r="AH53" s="1160"/>
      <c r="AI53" s="1161"/>
      <c r="AJ53" s="831"/>
      <c r="AK53" s="776"/>
      <c r="AL53" s="776"/>
    </row>
    <row r="54" spans="1:38" s="144" customFormat="1" ht="15.75" customHeight="1" outlineLevel="1">
      <c r="A54" s="994"/>
      <c r="B54" s="994"/>
      <c r="C54" s="236"/>
      <c r="D54" s="236"/>
      <c r="E54" s="236"/>
      <c r="F54" s="1070"/>
      <c r="G54" s="1256">
        <v>9</v>
      </c>
      <c r="H54" s="1156">
        <v>1992</v>
      </c>
      <c r="I54" s="1157">
        <v>1993</v>
      </c>
      <c r="J54" s="1157">
        <v>1993</v>
      </c>
      <c r="K54" s="1444"/>
      <c r="L54" s="1159"/>
      <c r="M54" s="1160"/>
      <c r="N54" s="1160"/>
      <c r="O54" s="1161"/>
      <c r="P54" s="1162"/>
      <c r="Q54" s="1163"/>
      <c r="R54" s="1163"/>
      <c r="S54" s="1163"/>
      <c r="T54" s="896"/>
      <c r="U54" s="1159"/>
      <c r="V54" s="1160"/>
      <c r="W54" s="1161"/>
      <c r="X54" s="1160"/>
      <c r="Y54" s="1160"/>
      <c r="Z54" s="1160"/>
      <c r="AA54" s="1160"/>
      <c r="AB54" s="1160"/>
      <c r="AC54" s="1160"/>
      <c r="AD54" s="1160"/>
      <c r="AE54" s="1160"/>
      <c r="AF54" s="1159"/>
      <c r="AG54" s="1161"/>
      <c r="AH54" s="1160"/>
      <c r="AI54" s="1161"/>
      <c r="AJ54" s="831"/>
      <c r="AK54" s="776"/>
      <c r="AL54" s="776"/>
    </row>
    <row r="55" spans="1:38" s="144" customFormat="1" ht="15.75" customHeight="1" outlineLevel="1">
      <c r="A55" s="994"/>
      <c r="B55" s="994"/>
      <c r="C55" s="236"/>
      <c r="D55" s="236"/>
      <c r="E55" s="236"/>
      <c r="F55" s="1070"/>
      <c r="G55" s="1256">
        <v>10</v>
      </c>
      <c r="H55" s="1156">
        <v>1992</v>
      </c>
      <c r="I55" s="1157">
        <v>1993</v>
      </c>
      <c r="J55" s="1157">
        <v>1993</v>
      </c>
      <c r="K55" s="1444"/>
      <c r="L55" s="1159"/>
      <c r="M55" s="1160"/>
      <c r="N55" s="1160"/>
      <c r="O55" s="1161"/>
      <c r="P55" s="1162"/>
      <c r="Q55" s="1163"/>
      <c r="R55" s="1163"/>
      <c r="S55" s="1163"/>
      <c r="T55" s="896"/>
      <c r="U55" s="1159"/>
      <c r="V55" s="1160"/>
      <c r="W55" s="1161"/>
      <c r="X55" s="1160"/>
      <c r="Y55" s="1160"/>
      <c r="Z55" s="1160"/>
      <c r="AA55" s="1160"/>
      <c r="AB55" s="1160"/>
      <c r="AC55" s="1160"/>
      <c r="AD55" s="1160"/>
      <c r="AE55" s="1160"/>
      <c r="AF55" s="1159"/>
      <c r="AG55" s="1161"/>
      <c r="AH55" s="1160"/>
      <c r="AI55" s="1161"/>
      <c r="AJ55" s="831"/>
      <c r="AK55" s="776"/>
      <c r="AL55" s="776"/>
    </row>
    <row r="56" spans="1:38" s="144" customFormat="1" ht="15.75" customHeight="1" outlineLevel="1">
      <c r="A56" s="994"/>
      <c r="B56" s="994"/>
      <c r="C56" s="236"/>
      <c r="D56" s="236"/>
      <c r="E56" s="236"/>
      <c r="F56" s="1070"/>
      <c r="G56" s="1256">
        <v>11</v>
      </c>
      <c r="H56" s="1156">
        <v>1992</v>
      </c>
      <c r="I56" s="1157">
        <v>1993</v>
      </c>
      <c r="J56" s="1157">
        <v>1993</v>
      </c>
      <c r="K56" s="1444"/>
      <c r="L56" s="1159"/>
      <c r="M56" s="1160"/>
      <c r="N56" s="1160"/>
      <c r="O56" s="1161"/>
      <c r="P56" s="1162"/>
      <c r="Q56" s="1163"/>
      <c r="R56" s="1163"/>
      <c r="S56" s="1163"/>
      <c r="T56" s="896"/>
      <c r="U56" s="1159"/>
      <c r="V56" s="1160"/>
      <c r="W56" s="1161"/>
      <c r="X56" s="1160"/>
      <c r="Y56" s="1160"/>
      <c r="Z56" s="1160"/>
      <c r="AA56" s="1160"/>
      <c r="AB56" s="1160"/>
      <c r="AC56" s="1160"/>
      <c r="AD56" s="1160"/>
      <c r="AE56" s="1160"/>
      <c r="AF56" s="1159"/>
      <c r="AG56" s="1161"/>
      <c r="AH56" s="1160"/>
      <c r="AI56" s="1161"/>
      <c r="AJ56" s="831"/>
      <c r="AK56" s="776"/>
      <c r="AL56" s="776"/>
    </row>
    <row r="57" spans="1:38" s="144" customFormat="1" ht="15.75" customHeight="1" outlineLevel="1">
      <c r="A57" s="994"/>
      <c r="B57" s="994"/>
      <c r="C57" s="236"/>
      <c r="D57" s="236"/>
      <c r="E57" s="236"/>
      <c r="F57" s="1070"/>
      <c r="G57" s="1256">
        <v>12</v>
      </c>
      <c r="H57" s="1156">
        <v>1992</v>
      </c>
      <c r="I57" s="1157">
        <v>1993</v>
      </c>
      <c r="J57" s="1157">
        <v>1993</v>
      </c>
      <c r="K57" s="1444"/>
      <c r="L57" s="1159"/>
      <c r="M57" s="1160"/>
      <c r="N57" s="1160"/>
      <c r="O57" s="1161"/>
      <c r="P57" s="1162"/>
      <c r="Q57" s="1163"/>
      <c r="R57" s="1163"/>
      <c r="S57" s="1163"/>
      <c r="T57" s="896"/>
      <c r="U57" s="1159"/>
      <c r="V57" s="1160"/>
      <c r="W57" s="1161"/>
      <c r="X57" s="1160"/>
      <c r="Y57" s="1160"/>
      <c r="Z57" s="1160"/>
      <c r="AA57" s="1160"/>
      <c r="AB57" s="1160"/>
      <c r="AC57" s="1160"/>
      <c r="AD57" s="1160"/>
      <c r="AE57" s="1160"/>
      <c r="AF57" s="1159"/>
      <c r="AG57" s="1161"/>
      <c r="AH57" s="1160"/>
      <c r="AI57" s="1161"/>
      <c r="AJ57" s="831"/>
      <c r="AK57" s="776"/>
      <c r="AL57" s="776"/>
    </row>
    <row r="58" spans="1:38" s="144" customFormat="1" ht="15.75" customHeight="1" outlineLevel="1">
      <c r="A58" s="994"/>
      <c r="B58" s="994"/>
      <c r="C58" s="236"/>
      <c r="D58" s="236"/>
      <c r="E58" s="236"/>
      <c r="F58" s="1070"/>
      <c r="G58" s="1256">
        <v>1</v>
      </c>
      <c r="H58" s="1156">
        <v>1993</v>
      </c>
      <c r="I58" s="1157">
        <v>1993</v>
      </c>
      <c r="J58" s="1157">
        <v>1993</v>
      </c>
      <c r="K58" s="1444"/>
      <c r="L58" s="1159"/>
      <c r="M58" s="1160"/>
      <c r="N58" s="1160"/>
      <c r="O58" s="1161"/>
      <c r="P58" s="1162"/>
      <c r="Q58" s="1163"/>
      <c r="R58" s="1163"/>
      <c r="S58" s="1163"/>
      <c r="T58" s="896"/>
      <c r="U58" s="1159"/>
      <c r="V58" s="1160"/>
      <c r="W58" s="1161"/>
      <c r="X58" s="1160"/>
      <c r="Y58" s="1160"/>
      <c r="Z58" s="1160"/>
      <c r="AA58" s="1160"/>
      <c r="AB58" s="1160"/>
      <c r="AC58" s="1160"/>
      <c r="AD58" s="1160"/>
      <c r="AE58" s="1160"/>
      <c r="AF58" s="1159"/>
      <c r="AG58" s="1161"/>
      <c r="AH58" s="1160"/>
      <c r="AI58" s="1161"/>
      <c r="AJ58" s="831"/>
      <c r="AK58" s="776"/>
      <c r="AL58" s="776"/>
    </row>
    <row r="59" spans="1:38" s="144" customFormat="1" ht="15.75" customHeight="1" outlineLevel="1">
      <c r="A59" s="994"/>
      <c r="B59" s="994"/>
      <c r="C59" s="236"/>
      <c r="D59" s="236"/>
      <c r="E59" s="236"/>
      <c r="F59" s="1070"/>
      <c r="G59" s="1256">
        <v>2</v>
      </c>
      <c r="H59" s="1156">
        <v>1993</v>
      </c>
      <c r="I59" s="1157">
        <v>1993</v>
      </c>
      <c r="J59" s="1157">
        <v>1993</v>
      </c>
      <c r="K59" s="1444"/>
      <c r="L59" s="1159"/>
      <c r="M59" s="1160"/>
      <c r="N59" s="1160"/>
      <c r="O59" s="1161"/>
      <c r="P59" s="1162"/>
      <c r="Q59" s="1163"/>
      <c r="R59" s="1163"/>
      <c r="S59" s="1163"/>
      <c r="T59" s="896"/>
      <c r="U59" s="1159"/>
      <c r="V59" s="1160"/>
      <c r="W59" s="1161"/>
      <c r="X59" s="1160"/>
      <c r="Y59" s="1160"/>
      <c r="Z59" s="1160"/>
      <c r="AA59" s="1160"/>
      <c r="AB59" s="1160"/>
      <c r="AC59" s="1160"/>
      <c r="AD59" s="1160"/>
      <c r="AE59" s="1160"/>
      <c r="AF59" s="1159"/>
      <c r="AG59" s="1161"/>
      <c r="AH59" s="1160"/>
      <c r="AI59" s="1161"/>
      <c r="AJ59" s="831"/>
      <c r="AK59" s="776"/>
      <c r="AL59" s="776"/>
    </row>
    <row r="60" spans="1:38" s="144" customFormat="1" ht="15.75" customHeight="1" outlineLevel="1">
      <c r="A60" s="994"/>
      <c r="B60" s="994"/>
      <c r="C60" s="236"/>
      <c r="D60" s="236"/>
      <c r="E60" s="236"/>
      <c r="F60" s="1070"/>
      <c r="G60" s="1256">
        <v>3</v>
      </c>
      <c r="H60" s="1156">
        <v>1993</v>
      </c>
      <c r="I60" s="1157">
        <v>1993</v>
      </c>
      <c r="J60" s="1157">
        <v>1993</v>
      </c>
      <c r="K60" s="1444"/>
      <c r="L60" s="1159"/>
      <c r="M60" s="1160"/>
      <c r="N60" s="1160"/>
      <c r="O60" s="1161"/>
      <c r="P60" s="1162"/>
      <c r="Q60" s="1163"/>
      <c r="R60" s="1163"/>
      <c r="S60" s="1163"/>
      <c r="T60" s="896"/>
      <c r="U60" s="1159"/>
      <c r="V60" s="1160"/>
      <c r="W60" s="1161"/>
      <c r="X60" s="1160"/>
      <c r="Y60" s="1160"/>
      <c r="Z60" s="1160"/>
      <c r="AA60" s="1160"/>
      <c r="AB60" s="1160"/>
      <c r="AC60" s="1160"/>
      <c r="AD60" s="1160"/>
      <c r="AE60" s="1160"/>
      <c r="AF60" s="1159"/>
      <c r="AG60" s="1161"/>
      <c r="AH60" s="1160"/>
      <c r="AI60" s="1161"/>
      <c r="AJ60" s="831"/>
      <c r="AK60" s="776"/>
      <c r="AL60" s="776"/>
    </row>
    <row r="61" spans="1:38" s="144" customFormat="1" ht="15.75" customHeight="1" outlineLevel="1">
      <c r="A61" s="994"/>
      <c r="B61" s="994"/>
      <c r="C61" s="236"/>
      <c r="D61" s="236"/>
      <c r="E61" s="236"/>
      <c r="F61" s="1070"/>
      <c r="G61" s="1256">
        <v>4</v>
      </c>
      <c r="H61" s="1156">
        <v>1993</v>
      </c>
      <c r="I61" s="1157">
        <v>1993</v>
      </c>
      <c r="J61" s="1157">
        <v>1994</v>
      </c>
      <c r="K61" s="1444"/>
      <c r="L61" s="1159"/>
      <c r="M61" s="1160"/>
      <c r="N61" s="1160"/>
      <c r="O61" s="1161"/>
      <c r="P61" s="1162"/>
      <c r="Q61" s="1163"/>
      <c r="R61" s="1163"/>
      <c r="S61" s="1163"/>
      <c r="T61" s="896"/>
      <c r="U61" s="1159"/>
      <c r="V61" s="1160"/>
      <c r="W61" s="1161"/>
      <c r="X61" s="1160"/>
      <c r="Y61" s="1160"/>
      <c r="Z61" s="1160"/>
      <c r="AA61" s="1160"/>
      <c r="AB61" s="1160"/>
      <c r="AC61" s="1160"/>
      <c r="AD61" s="1160"/>
      <c r="AE61" s="1160"/>
      <c r="AF61" s="1159"/>
      <c r="AG61" s="1161"/>
      <c r="AH61" s="1160"/>
      <c r="AI61" s="1161"/>
      <c r="AJ61" s="831"/>
      <c r="AK61" s="776"/>
      <c r="AL61" s="776"/>
    </row>
    <row r="62" spans="1:38" s="144" customFormat="1" ht="15.75" customHeight="1" outlineLevel="1">
      <c r="A62" s="994"/>
      <c r="B62" s="994"/>
      <c r="C62" s="236"/>
      <c r="D62" s="236"/>
      <c r="E62" s="236"/>
      <c r="F62" s="1070"/>
      <c r="G62" s="1256">
        <v>5</v>
      </c>
      <c r="H62" s="1156">
        <v>1993</v>
      </c>
      <c r="I62" s="1157">
        <v>1993</v>
      </c>
      <c r="J62" s="1157">
        <v>1994</v>
      </c>
      <c r="K62" s="1444"/>
      <c r="L62" s="1159"/>
      <c r="M62" s="1160"/>
      <c r="N62" s="1160"/>
      <c r="O62" s="1161"/>
      <c r="P62" s="1162"/>
      <c r="Q62" s="1163"/>
      <c r="R62" s="1163"/>
      <c r="S62" s="1163"/>
      <c r="T62" s="896"/>
      <c r="U62" s="1159"/>
      <c r="V62" s="1160"/>
      <c r="W62" s="1161"/>
      <c r="X62" s="1160"/>
      <c r="Y62" s="1160"/>
      <c r="Z62" s="1160"/>
      <c r="AA62" s="1160"/>
      <c r="AB62" s="1160"/>
      <c r="AC62" s="1160"/>
      <c r="AD62" s="1160"/>
      <c r="AE62" s="1160"/>
      <c r="AF62" s="1159"/>
      <c r="AG62" s="1161"/>
      <c r="AH62" s="1160"/>
      <c r="AI62" s="1161"/>
      <c r="AJ62" s="831"/>
      <c r="AK62" s="776"/>
      <c r="AL62" s="776"/>
    </row>
    <row r="63" spans="1:38" s="144" customFormat="1" ht="15.75" customHeight="1" outlineLevel="1">
      <c r="A63" s="994"/>
      <c r="B63" s="994"/>
      <c r="C63" s="236"/>
      <c r="D63" s="236"/>
      <c r="E63" s="236"/>
      <c r="F63" s="1070"/>
      <c r="G63" s="1256">
        <v>6</v>
      </c>
      <c r="H63" s="1156">
        <v>1993</v>
      </c>
      <c r="I63" s="1157">
        <v>1993</v>
      </c>
      <c r="J63" s="1157">
        <v>1994</v>
      </c>
      <c r="K63" s="1444"/>
      <c r="L63" s="1159"/>
      <c r="M63" s="1160"/>
      <c r="N63" s="1160"/>
      <c r="O63" s="1161"/>
      <c r="P63" s="1162"/>
      <c r="Q63" s="1163"/>
      <c r="R63" s="1163"/>
      <c r="S63" s="1163"/>
      <c r="T63" s="896"/>
      <c r="U63" s="1159"/>
      <c r="V63" s="1160"/>
      <c r="W63" s="1161"/>
      <c r="X63" s="1160"/>
      <c r="Y63" s="1160"/>
      <c r="Z63" s="1160"/>
      <c r="AA63" s="1160"/>
      <c r="AB63" s="1160"/>
      <c r="AC63" s="1160"/>
      <c r="AD63" s="1160"/>
      <c r="AE63" s="1160"/>
      <c r="AF63" s="1159"/>
      <c r="AG63" s="1161"/>
      <c r="AH63" s="1160"/>
      <c r="AI63" s="1161"/>
      <c r="AJ63" s="831"/>
      <c r="AK63" s="776"/>
      <c r="AL63" s="776"/>
    </row>
    <row r="64" spans="1:38" s="144" customFormat="1" ht="15.75" customHeight="1" outlineLevel="1">
      <c r="A64" s="994"/>
      <c r="B64" s="994"/>
      <c r="C64" s="236"/>
      <c r="D64" s="236"/>
      <c r="E64" s="236"/>
      <c r="F64" s="1070"/>
      <c r="G64" s="1256">
        <v>7</v>
      </c>
      <c r="H64" s="1156">
        <v>1993</v>
      </c>
      <c r="I64" s="1157">
        <v>1994</v>
      </c>
      <c r="J64" s="1157">
        <v>1994</v>
      </c>
      <c r="K64" s="1444"/>
      <c r="L64" s="1159"/>
      <c r="M64" s="1160"/>
      <c r="N64" s="1160"/>
      <c r="O64" s="1161"/>
      <c r="P64" s="1162"/>
      <c r="Q64" s="1163"/>
      <c r="R64" s="1163"/>
      <c r="S64" s="1163"/>
      <c r="T64" s="896"/>
      <c r="U64" s="1159"/>
      <c r="V64" s="1160"/>
      <c r="W64" s="1161"/>
      <c r="X64" s="1160"/>
      <c r="Y64" s="1160"/>
      <c r="Z64" s="1160"/>
      <c r="AA64" s="1160"/>
      <c r="AB64" s="1160"/>
      <c r="AC64" s="1160"/>
      <c r="AD64" s="1160"/>
      <c r="AE64" s="1160"/>
      <c r="AF64" s="1159"/>
      <c r="AG64" s="1161"/>
      <c r="AH64" s="1160"/>
      <c r="AI64" s="1161"/>
      <c r="AJ64" s="831"/>
      <c r="AK64" s="776"/>
      <c r="AL64" s="776"/>
    </row>
    <row r="65" spans="1:38" s="144" customFormat="1" ht="15.75" customHeight="1" outlineLevel="1">
      <c r="A65" s="994"/>
      <c r="B65" s="994"/>
      <c r="C65" s="236"/>
      <c r="D65" s="236"/>
      <c r="E65" s="236"/>
      <c r="F65" s="1070"/>
      <c r="G65" s="1256">
        <v>8</v>
      </c>
      <c r="H65" s="1156">
        <v>1993</v>
      </c>
      <c r="I65" s="1157">
        <v>1994</v>
      </c>
      <c r="J65" s="1157">
        <v>1994</v>
      </c>
      <c r="K65" s="1444"/>
      <c r="L65" s="1159"/>
      <c r="M65" s="1160"/>
      <c r="N65" s="1160"/>
      <c r="O65" s="1161"/>
      <c r="P65" s="1162"/>
      <c r="Q65" s="1163"/>
      <c r="R65" s="1163"/>
      <c r="S65" s="1163"/>
      <c r="T65" s="896"/>
      <c r="U65" s="1159"/>
      <c r="V65" s="1160"/>
      <c r="W65" s="1161"/>
      <c r="X65" s="1160"/>
      <c r="Y65" s="1160"/>
      <c r="Z65" s="1160"/>
      <c r="AA65" s="1160"/>
      <c r="AB65" s="1160"/>
      <c r="AC65" s="1160"/>
      <c r="AD65" s="1160"/>
      <c r="AE65" s="1160"/>
      <c r="AF65" s="1159"/>
      <c r="AG65" s="1161"/>
      <c r="AH65" s="1160"/>
      <c r="AI65" s="1161"/>
      <c r="AJ65" s="831"/>
      <c r="AK65" s="776"/>
      <c r="AL65" s="776"/>
    </row>
    <row r="66" spans="1:38" s="144" customFormat="1" ht="15.75" customHeight="1" outlineLevel="1">
      <c r="A66" s="994"/>
      <c r="B66" s="994"/>
      <c r="C66" s="236"/>
      <c r="D66" s="236"/>
      <c r="E66" s="236"/>
      <c r="F66" s="1070"/>
      <c r="G66" s="1256">
        <v>9</v>
      </c>
      <c r="H66" s="1156">
        <v>1993</v>
      </c>
      <c r="I66" s="1157">
        <v>1994</v>
      </c>
      <c r="J66" s="1157">
        <v>1994</v>
      </c>
      <c r="K66" s="1444"/>
      <c r="L66" s="1159"/>
      <c r="M66" s="1160"/>
      <c r="N66" s="1160"/>
      <c r="O66" s="1161"/>
      <c r="P66" s="1162"/>
      <c r="Q66" s="1163"/>
      <c r="R66" s="1163"/>
      <c r="S66" s="1163"/>
      <c r="T66" s="896"/>
      <c r="U66" s="1159"/>
      <c r="V66" s="1160"/>
      <c r="W66" s="1161"/>
      <c r="X66" s="1160"/>
      <c r="Y66" s="1160"/>
      <c r="Z66" s="1160"/>
      <c r="AA66" s="1160"/>
      <c r="AB66" s="1160"/>
      <c r="AC66" s="1160"/>
      <c r="AD66" s="1160"/>
      <c r="AE66" s="1160"/>
      <c r="AF66" s="1159"/>
      <c r="AG66" s="1161"/>
      <c r="AH66" s="1160"/>
      <c r="AI66" s="1161"/>
      <c r="AJ66" s="831"/>
      <c r="AK66" s="776"/>
      <c r="AL66" s="776"/>
    </row>
    <row r="67" spans="1:38" s="144" customFormat="1" ht="15.75" customHeight="1" outlineLevel="1">
      <c r="A67" s="994"/>
      <c r="B67" s="994"/>
      <c r="C67" s="236"/>
      <c r="D67" s="236"/>
      <c r="E67" s="236"/>
      <c r="F67" s="1070"/>
      <c r="G67" s="1256">
        <v>10</v>
      </c>
      <c r="H67" s="1156">
        <v>1993</v>
      </c>
      <c r="I67" s="1157">
        <v>1994</v>
      </c>
      <c r="J67" s="1157">
        <v>1994</v>
      </c>
      <c r="K67" s="1444"/>
      <c r="L67" s="1159"/>
      <c r="M67" s="1160"/>
      <c r="N67" s="1160"/>
      <c r="O67" s="1161"/>
      <c r="P67" s="1162"/>
      <c r="Q67" s="1163"/>
      <c r="R67" s="1163"/>
      <c r="S67" s="1163"/>
      <c r="T67" s="896"/>
      <c r="U67" s="1159"/>
      <c r="V67" s="1160"/>
      <c r="W67" s="1161"/>
      <c r="X67" s="1160"/>
      <c r="Y67" s="1160"/>
      <c r="Z67" s="1160"/>
      <c r="AA67" s="1160"/>
      <c r="AB67" s="1160"/>
      <c r="AC67" s="1160"/>
      <c r="AD67" s="1160"/>
      <c r="AE67" s="1160"/>
      <c r="AF67" s="1159"/>
      <c r="AG67" s="1161"/>
      <c r="AH67" s="1160"/>
      <c r="AI67" s="1161"/>
      <c r="AJ67" s="831"/>
      <c r="AK67" s="776"/>
      <c r="AL67" s="776"/>
    </row>
    <row r="68" spans="1:38" s="144" customFormat="1" ht="15.75" customHeight="1" outlineLevel="1">
      <c r="A68" s="994"/>
      <c r="B68" s="994"/>
      <c r="C68" s="236"/>
      <c r="D68" s="236"/>
      <c r="E68" s="236"/>
      <c r="F68" s="1070"/>
      <c r="G68" s="1256">
        <v>11</v>
      </c>
      <c r="H68" s="1156">
        <v>1993</v>
      </c>
      <c r="I68" s="1157">
        <v>1994</v>
      </c>
      <c r="J68" s="1157">
        <v>1994</v>
      </c>
      <c r="K68" s="1444"/>
      <c r="L68" s="1159"/>
      <c r="M68" s="1160"/>
      <c r="N68" s="1160"/>
      <c r="O68" s="1161"/>
      <c r="P68" s="1162"/>
      <c r="Q68" s="1163"/>
      <c r="R68" s="1163"/>
      <c r="S68" s="1163"/>
      <c r="T68" s="896"/>
      <c r="U68" s="1159"/>
      <c r="V68" s="1160"/>
      <c r="W68" s="1161"/>
      <c r="X68" s="1160"/>
      <c r="Y68" s="1160"/>
      <c r="Z68" s="1160"/>
      <c r="AA68" s="1160"/>
      <c r="AB68" s="1160"/>
      <c r="AC68" s="1160"/>
      <c r="AD68" s="1160"/>
      <c r="AE68" s="1160"/>
      <c r="AF68" s="1159"/>
      <c r="AG68" s="1161"/>
      <c r="AH68" s="1160"/>
      <c r="AI68" s="1161"/>
      <c r="AJ68" s="831"/>
      <c r="AK68" s="776"/>
      <c r="AL68" s="776"/>
    </row>
    <row r="69" spans="1:38" s="144" customFormat="1" ht="15.75" customHeight="1" outlineLevel="1">
      <c r="A69" s="994"/>
      <c r="B69" s="994"/>
      <c r="C69" s="236"/>
      <c r="D69" s="236"/>
      <c r="E69" s="236"/>
      <c r="F69" s="1070"/>
      <c r="G69" s="1256">
        <v>12</v>
      </c>
      <c r="H69" s="1156">
        <v>1993</v>
      </c>
      <c r="I69" s="1157">
        <v>1994</v>
      </c>
      <c r="J69" s="1157">
        <v>1994</v>
      </c>
      <c r="K69" s="1444"/>
      <c r="L69" s="1159"/>
      <c r="M69" s="1160"/>
      <c r="N69" s="1160"/>
      <c r="O69" s="1161"/>
      <c r="P69" s="1162"/>
      <c r="Q69" s="1163"/>
      <c r="R69" s="1163"/>
      <c r="S69" s="1163"/>
      <c r="T69" s="896"/>
      <c r="U69" s="1159"/>
      <c r="V69" s="1160"/>
      <c r="W69" s="1161"/>
      <c r="X69" s="1160"/>
      <c r="Y69" s="1160"/>
      <c r="Z69" s="1160"/>
      <c r="AA69" s="1160"/>
      <c r="AB69" s="1160"/>
      <c r="AC69" s="1160"/>
      <c r="AD69" s="1160"/>
      <c r="AE69" s="1160"/>
      <c r="AF69" s="1159"/>
      <c r="AG69" s="1161"/>
      <c r="AH69" s="1160"/>
      <c r="AI69" s="1161"/>
      <c r="AJ69" s="831"/>
      <c r="AK69" s="776"/>
      <c r="AL69" s="776"/>
    </row>
    <row r="70" spans="1:38" s="144" customFormat="1" ht="15.75" customHeight="1" outlineLevel="1">
      <c r="A70" s="994"/>
      <c r="B70" s="994"/>
      <c r="C70" s="236"/>
      <c r="D70" s="236"/>
      <c r="E70" s="236"/>
      <c r="F70" s="1070"/>
      <c r="G70" s="1256">
        <v>1</v>
      </c>
      <c r="H70" s="1156">
        <v>1994</v>
      </c>
      <c r="I70" s="1157">
        <v>1994</v>
      </c>
      <c r="J70" s="1157">
        <v>1994</v>
      </c>
      <c r="K70" s="1444"/>
      <c r="L70" s="1159"/>
      <c r="M70" s="1160"/>
      <c r="N70" s="1160"/>
      <c r="O70" s="1161"/>
      <c r="P70" s="1162"/>
      <c r="Q70" s="1163"/>
      <c r="R70" s="1163"/>
      <c r="S70" s="1163"/>
      <c r="T70" s="896"/>
      <c r="U70" s="1159"/>
      <c r="V70" s="1160"/>
      <c r="W70" s="1161"/>
      <c r="X70" s="1160"/>
      <c r="Y70" s="1160"/>
      <c r="Z70" s="1160"/>
      <c r="AA70" s="1160"/>
      <c r="AB70" s="1160"/>
      <c r="AC70" s="1160"/>
      <c r="AD70" s="1160"/>
      <c r="AE70" s="1160"/>
      <c r="AF70" s="1159"/>
      <c r="AG70" s="1161"/>
      <c r="AH70" s="1160"/>
      <c r="AI70" s="1161"/>
      <c r="AJ70" s="831"/>
      <c r="AK70" s="776"/>
      <c r="AL70" s="776"/>
    </row>
    <row r="71" spans="1:38" s="144" customFormat="1" ht="15.75" customHeight="1" outlineLevel="1">
      <c r="A71" s="994"/>
      <c r="B71" s="994"/>
      <c r="C71" s="236"/>
      <c r="D71" s="236"/>
      <c r="E71" s="236"/>
      <c r="F71" s="1070"/>
      <c r="G71" s="1256">
        <v>2</v>
      </c>
      <c r="H71" s="1156">
        <v>1994</v>
      </c>
      <c r="I71" s="1157">
        <v>1994</v>
      </c>
      <c r="J71" s="1157">
        <v>1994</v>
      </c>
      <c r="K71" s="1444"/>
      <c r="L71" s="1159"/>
      <c r="M71" s="1160"/>
      <c r="N71" s="1160"/>
      <c r="O71" s="1161"/>
      <c r="P71" s="1162"/>
      <c r="Q71" s="1163"/>
      <c r="R71" s="1163"/>
      <c r="S71" s="1163"/>
      <c r="T71" s="896"/>
      <c r="U71" s="1159"/>
      <c r="V71" s="1160"/>
      <c r="W71" s="1161"/>
      <c r="X71" s="1160"/>
      <c r="Y71" s="1160"/>
      <c r="Z71" s="1160"/>
      <c r="AA71" s="1160"/>
      <c r="AB71" s="1160"/>
      <c r="AC71" s="1160"/>
      <c r="AD71" s="1160"/>
      <c r="AE71" s="1160"/>
      <c r="AF71" s="1159"/>
      <c r="AG71" s="1161"/>
      <c r="AH71" s="1160"/>
      <c r="AI71" s="1161"/>
      <c r="AJ71" s="831"/>
      <c r="AK71" s="776"/>
      <c r="AL71" s="776"/>
    </row>
    <row r="72" spans="1:38" s="144" customFormat="1" ht="15.75" customHeight="1" outlineLevel="1">
      <c r="A72" s="994"/>
      <c r="B72" s="994"/>
      <c r="C72" s="236"/>
      <c r="D72" s="236"/>
      <c r="E72" s="236"/>
      <c r="F72" s="1070"/>
      <c r="G72" s="1256">
        <v>3</v>
      </c>
      <c r="H72" s="1156">
        <v>1994</v>
      </c>
      <c r="I72" s="1157">
        <v>1994</v>
      </c>
      <c r="J72" s="1157">
        <v>1994</v>
      </c>
      <c r="K72" s="1444"/>
      <c r="L72" s="1159"/>
      <c r="M72" s="1160"/>
      <c r="N72" s="1160"/>
      <c r="O72" s="1161"/>
      <c r="P72" s="1162"/>
      <c r="Q72" s="1163"/>
      <c r="R72" s="1163"/>
      <c r="S72" s="1163"/>
      <c r="T72" s="896"/>
      <c r="U72" s="1159"/>
      <c r="V72" s="1160"/>
      <c r="W72" s="1161"/>
      <c r="X72" s="1160"/>
      <c r="Y72" s="1160"/>
      <c r="Z72" s="1160"/>
      <c r="AA72" s="1160"/>
      <c r="AB72" s="1160"/>
      <c r="AC72" s="1160"/>
      <c r="AD72" s="1160"/>
      <c r="AE72" s="1160"/>
      <c r="AF72" s="1159"/>
      <c r="AG72" s="1161"/>
      <c r="AH72" s="1160"/>
      <c r="AI72" s="1161"/>
      <c r="AJ72" s="831"/>
      <c r="AK72" s="776"/>
      <c r="AL72" s="776"/>
    </row>
    <row r="73" spans="1:38" s="144" customFormat="1" ht="15.75" customHeight="1" outlineLevel="1">
      <c r="A73" s="994"/>
      <c r="B73" s="994"/>
      <c r="C73" s="236"/>
      <c r="D73" s="236"/>
      <c r="E73" s="236"/>
      <c r="F73" s="1070"/>
      <c r="G73" s="1256">
        <v>4</v>
      </c>
      <c r="H73" s="1156">
        <v>1994</v>
      </c>
      <c r="I73" s="1157">
        <v>1994</v>
      </c>
      <c r="J73" s="1157">
        <v>1995</v>
      </c>
      <c r="K73" s="1444"/>
      <c r="L73" s="1159"/>
      <c r="M73" s="1160"/>
      <c r="N73" s="1160"/>
      <c r="O73" s="1161"/>
      <c r="P73" s="1162"/>
      <c r="Q73" s="1163"/>
      <c r="R73" s="1163"/>
      <c r="S73" s="1163"/>
      <c r="T73" s="896"/>
      <c r="U73" s="1159"/>
      <c r="V73" s="1160"/>
      <c r="W73" s="1161"/>
      <c r="X73" s="1160"/>
      <c r="Y73" s="1160"/>
      <c r="Z73" s="1160"/>
      <c r="AA73" s="1160"/>
      <c r="AB73" s="1160"/>
      <c r="AC73" s="1160"/>
      <c r="AD73" s="1160"/>
      <c r="AE73" s="1160"/>
      <c r="AF73" s="1159"/>
      <c r="AG73" s="1161"/>
      <c r="AH73" s="1160"/>
      <c r="AI73" s="1161"/>
      <c r="AJ73" s="831"/>
      <c r="AK73" s="776"/>
      <c r="AL73" s="776"/>
    </row>
    <row r="74" spans="1:38" s="144" customFormat="1" ht="15.75" customHeight="1" outlineLevel="1">
      <c r="A74" s="994"/>
      <c r="B74" s="994"/>
      <c r="C74" s="236"/>
      <c r="D74" s="236"/>
      <c r="E74" s="236"/>
      <c r="F74" s="1070"/>
      <c r="G74" s="1256">
        <v>5</v>
      </c>
      <c r="H74" s="1156">
        <v>1994</v>
      </c>
      <c r="I74" s="1157">
        <v>1994</v>
      </c>
      <c r="J74" s="1157">
        <v>1995</v>
      </c>
      <c r="K74" s="1444"/>
      <c r="L74" s="1159"/>
      <c r="M74" s="1160"/>
      <c r="N74" s="1160"/>
      <c r="O74" s="1161"/>
      <c r="P74" s="1162"/>
      <c r="Q74" s="1163"/>
      <c r="R74" s="1163"/>
      <c r="S74" s="1163"/>
      <c r="T74" s="896"/>
      <c r="U74" s="1159"/>
      <c r="V74" s="1160"/>
      <c r="W74" s="1161"/>
      <c r="X74" s="1160"/>
      <c r="Y74" s="1160"/>
      <c r="Z74" s="1160"/>
      <c r="AA74" s="1160"/>
      <c r="AB74" s="1160"/>
      <c r="AC74" s="1160"/>
      <c r="AD74" s="1160"/>
      <c r="AE74" s="1160"/>
      <c r="AF74" s="1159"/>
      <c r="AG74" s="1161"/>
      <c r="AH74" s="1160"/>
      <c r="AI74" s="1161"/>
      <c r="AJ74" s="831"/>
      <c r="AK74" s="776"/>
      <c r="AL74" s="776"/>
    </row>
    <row r="75" spans="1:38" s="144" customFormat="1" ht="15.75" customHeight="1" outlineLevel="1">
      <c r="A75" s="994"/>
      <c r="B75" s="994"/>
      <c r="C75" s="236"/>
      <c r="D75" s="236"/>
      <c r="E75" s="236"/>
      <c r="F75" s="1070"/>
      <c r="G75" s="1256">
        <v>6</v>
      </c>
      <c r="H75" s="1156">
        <v>1994</v>
      </c>
      <c r="I75" s="1157">
        <v>1994</v>
      </c>
      <c r="J75" s="1157">
        <v>1995</v>
      </c>
      <c r="K75" s="1444"/>
      <c r="L75" s="1159"/>
      <c r="M75" s="1160"/>
      <c r="N75" s="1160"/>
      <c r="O75" s="1161"/>
      <c r="P75" s="1162"/>
      <c r="Q75" s="1163"/>
      <c r="R75" s="1163"/>
      <c r="S75" s="1163"/>
      <c r="T75" s="896"/>
      <c r="U75" s="1159"/>
      <c r="V75" s="1160"/>
      <c r="W75" s="1161"/>
      <c r="X75" s="1160"/>
      <c r="Y75" s="1160"/>
      <c r="Z75" s="1160"/>
      <c r="AA75" s="1160"/>
      <c r="AB75" s="1160"/>
      <c r="AC75" s="1160"/>
      <c r="AD75" s="1160"/>
      <c r="AE75" s="1160"/>
      <c r="AF75" s="1159"/>
      <c r="AG75" s="1161"/>
      <c r="AH75" s="1160"/>
      <c r="AI75" s="1161"/>
      <c r="AJ75" s="831"/>
      <c r="AK75" s="776"/>
      <c r="AL75" s="776"/>
    </row>
    <row r="76" spans="1:38" s="144" customFormat="1" ht="15.75" customHeight="1" outlineLevel="1">
      <c r="A76" s="994"/>
      <c r="B76" s="994"/>
      <c r="C76" s="236"/>
      <c r="D76" s="236"/>
      <c r="E76" s="236"/>
      <c r="F76" s="1070"/>
      <c r="G76" s="1256">
        <v>7</v>
      </c>
      <c r="H76" s="1156">
        <v>1994</v>
      </c>
      <c r="I76" s="1157">
        <v>1995</v>
      </c>
      <c r="J76" s="1157">
        <v>1995</v>
      </c>
      <c r="K76" s="1444"/>
      <c r="L76" s="1159"/>
      <c r="M76" s="1160"/>
      <c r="N76" s="1160"/>
      <c r="O76" s="1161"/>
      <c r="P76" s="1162"/>
      <c r="Q76" s="1163"/>
      <c r="R76" s="1163"/>
      <c r="S76" s="1163"/>
      <c r="T76" s="896"/>
      <c r="U76" s="1159"/>
      <c r="V76" s="1160"/>
      <c r="W76" s="1161"/>
      <c r="X76" s="1160"/>
      <c r="Y76" s="1160"/>
      <c r="Z76" s="1160"/>
      <c r="AA76" s="1160"/>
      <c r="AB76" s="1160"/>
      <c r="AC76" s="1160"/>
      <c r="AD76" s="1160"/>
      <c r="AE76" s="1160"/>
      <c r="AF76" s="1159"/>
      <c r="AG76" s="1161"/>
      <c r="AH76" s="1160"/>
      <c r="AI76" s="1161"/>
      <c r="AJ76" s="831"/>
      <c r="AK76" s="776"/>
      <c r="AL76" s="776"/>
    </row>
    <row r="77" spans="1:38" s="144" customFormat="1" ht="15.75" customHeight="1" outlineLevel="1">
      <c r="A77" s="994"/>
      <c r="B77" s="994"/>
      <c r="C77" s="236"/>
      <c r="D77" s="236"/>
      <c r="E77" s="236"/>
      <c r="F77" s="1070"/>
      <c r="G77" s="1256">
        <v>8</v>
      </c>
      <c r="H77" s="1156">
        <v>1994</v>
      </c>
      <c r="I77" s="1157">
        <v>1995</v>
      </c>
      <c r="J77" s="1157">
        <v>1995</v>
      </c>
      <c r="K77" s="1444"/>
      <c r="L77" s="1159"/>
      <c r="M77" s="1160"/>
      <c r="N77" s="1160"/>
      <c r="O77" s="1161"/>
      <c r="P77" s="1162"/>
      <c r="Q77" s="1163"/>
      <c r="R77" s="1163"/>
      <c r="S77" s="1163"/>
      <c r="T77" s="896"/>
      <c r="U77" s="1159"/>
      <c r="V77" s="1160"/>
      <c r="W77" s="1161"/>
      <c r="X77" s="1160"/>
      <c r="Y77" s="1160"/>
      <c r="Z77" s="1160"/>
      <c r="AA77" s="1160"/>
      <c r="AB77" s="1160"/>
      <c r="AC77" s="1160"/>
      <c r="AD77" s="1160"/>
      <c r="AE77" s="1160"/>
      <c r="AF77" s="1159"/>
      <c r="AG77" s="1161"/>
      <c r="AH77" s="1160"/>
      <c r="AI77" s="1161"/>
      <c r="AJ77" s="831"/>
      <c r="AK77" s="776"/>
      <c r="AL77" s="776"/>
    </row>
    <row r="78" spans="1:38" s="144" customFormat="1" ht="15.75" customHeight="1" outlineLevel="1">
      <c r="A78" s="994"/>
      <c r="B78" s="994"/>
      <c r="C78" s="236"/>
      <c r="D78" s="236"/>
      <c r="E78" s="236"/>
      <c r="F78" s="1070"/>
      <c r="G78" s="1256">
        <v>9</v>
      </c>
      <c r="H78" s="1156">
        <v>1994</v>
      </c>
      <c r="I78" s="1157">
        <v>1995</v>
      </c>
      <c r="J78" s="1157">
        <v>1995</v>
      </c>
      <c r="K78" s="1444"/>
      <c r="L78" s="1159"/>
      <c r="M78" s="1160"/>
      <c r="N78" s="1160"/>
      <c r="O78" s="1161"/>
      <c r="P78" s="1162"/>
      <c r="Q78" s="1163"/>
      <c r="R78" s="1163"/>
      <c r="S78" s="1163"/>
      <c r="T78" s="896"/>
      <c r="U78" s="1159"/>
      <c r="V78" s="1160"/>
      <c r="W78" s="1161"/>
      <c r="X78" s="1160"/>
      <c r="Y78" s="1160"/>
      <c r="Z78" s="1160"/>
      <c r="AA78" s="1160"/>
      <c r="AB78" s="1160"/>
      <c r="AC78" s="1160"/>
      <c r="AD78" s="1160"/>
      <c r="AE78" s="1160"/>
      <c r="AF78" s="1159"/>
      <c r="AG78" s="1161"/>
      <c r="AH78" s="1160"/>
      <c r="AI78" s="1161"/>
      <c r="AJ78" s="831"/>
      <c r="AK78" s="776"/>
      <c r="AL78" s="776"/>
    </row>
    <row r="79" spans="1:38" s="144" customFormat="1" ht="15.75" customHeight="1" outlineLevel="1">
      <c r="A79" s="994"/>
      <c r="B79" s="994"/>
      <c r="C79" s="236"/>
      <c r="D79" s="236"/>
      <c r="E79" s="236"/>
      <c r="F79" s="1070"/>
      <c r="G79" s="1256">
        <v>10</v>
      </c>
      <c r="H79" s="1156">
        <v>1994</v>
      </c>
      <c r="I79" s="1157">
        <v>1995</v>
      </c>
      <c r="J79" s="1157">
        <v>1995</v>
      </c>
      <c r="K79" s="1444"/>
      <c r="L79" s="1159"/>
      <c r="M79" s="1160"/>
      <c r="N79" s="1160"/>
      <c r="O79" s="1161"/>
      <c r="P79" s="1162"/>
      <c r="Q79" s="1163"/>
      <c r="R79" s="1163"/>
      <c r="S79" s="1163"/>
      <c r="T79" s="896"/>
      <c r="U79" s="1159"/>
      <c r="V79" s="1160"/>
      <c r="W79" s="1161"/>
      <c r="X79" s="1160"/>
      <c r="Y79" s="1160"/>
      <c r="Z79" s="1160"/>
      <c r="AA79" s="1160"/>
      <c r="AB79" s="1160"/>
      <c r="AC79" s="1160"/>
      <c r="AD79" s="1160"/>
      <c r="AE79" s="1160"/>
      <c r="AF79" s="1159"/>
      <c r="AG79" s="1161"/>
      <c r="AH79" s="1160"/>
      <c r="AI79" s="1161"/>
      <c r="AJ79" s="831"/>
      <c r="AK79" s="776"/>
      <c r="AL79" s="776"/>
    </row>
    <row r="80" spans="1:38" s="144" customFormat="1" ht="15.75" customHeight="1" outlineLevel="1">
      <c r="A80" s="994"/>
      <c r="B80" s="994"/>
      <c r="C80" s="236"/>
      <c r="D80" s="236"/>
      <c r="E80" s="236"/>
      <c r="F80" s="1070"/>
      <c r="G80" s="1256">
        <v>11</v>
      </c>
      <c r="H80" s="1156">
        <v>1994</v>
      </c>
      <c r="I80" s="1157">
        <v>1995</v>
      </c>
      <c r="J80" s="1157">
        <v>1995</v>
      </c>
      <c r="K80" s="1444"/>
      <c r="L80" s="1159"/>
      <c r="M80" s="1160"/>
      <c r="N80" s="1160"/>
      <c r="O80" s="1161"/>
      <c r="P80" s="1162"/>
      <c r="Q80" s="1163"/>
      <c r="R80" s="1163"/>
      <c r="S80" s="1163"/>
      <c r="T80" s="896"/>
      <c r="U80" s="1159"/>
      <c r="V80" s="1160"/>
      <c r="W80" s="1161"/>
      <c r="X80" s="1160"/>
      <c r="Y80" s="1160"/>
      <c r="Z80" s="1160"/>
      <c r="AA80" s="1160"/>
      <c r="AB80" s="1160"/>
      <c r="AC80" s="1160"/>
      <c r="AD80" s="1160"/>
      <c r="AE80" s="1160"/>
      <c r="AF80" s="1159"/>
      <c r="AG80" s="1161"/>
      <c r="AH80" s="1160"/>
      <c r="AI80" s="1161"/>
      <c r="AJ80" s="831"/>
      <c r="AK80" s="776"/>
      <c r="AL80" s="776"/>
    </row>
    <row r="81" spans="1:38" s="144" customFormat="1" ht="15.75" customHeight="1" outlineLevel="1">
      <c r="A81" s="994"/>
      <c r="B81" s="994"/>
      <c r="C81" s="236"/>
      <c r="D81" s="236"/>
      <c r="E81" s="236"/>
      <c r="F81" s="1070"/>
      <c r="G81" s="1256">
        <v>12</v>
      </c>
      <c r="H81" s="1156">
        <v>1994</v>
      </c>
      <c r="I81" s="1157">
        <v>1995</v>
      </c>
      <c r="J81" s="1157">
        <v>1995</v>
      </c>
      <c r="K81" s="1444"/>
      <c r="L81" s="1159"/>
      <c r="M81" s="1160"/>
      <c r="N81" s="1160"/>
      <c r="O81" s="1161"/>
      <c r="P81" s="1162"/>
      <c r="Q81" s="1163"/>
      <c r="R81" s="1163"/>
      <c r="S81" s="1163"/>
      <c r="T81" s="896"/>
      <c r="U81" s="1159"/>
      <c r="V81" s="1160"/>
      <c r="W81" s="1161"/>
      <c r="X81" s="1160"/>
      <c r="Y81" s="1160"/>
      <c r="Z81" s="1160"/>
      <c r="AA81" s="1160"/>
      <c r="AB81" s="1160"/>
      <c r="AC81" s="1160"/>
      <c r="AD81" s="1160"/>
      <c r="AE81" s="1160"/>
      <c r="AF81" s="1159"/>
      <c r="AG81" s="1161"/>
      <c r="AH81" s="1160"/>
      <c r="AI81" s="1161"/>
      <c r="AJ81" s="831"/>
      <c r="AK81" s="776"/>
      <c r="AL81" s="776"/>
    </row>
    <row r="82" spans="1:38" s="144" customFormat="1" ht="15.75" customHeight="1" outlineLevel="1">
      <c r="A82" s="994"/>
      <c r="B82" s="994"/>
      <c r="C82" s="236"/>
      <c r="D82" s="236"/>
      <c r="E82" s="236"/>
      <c r="F82" s="1070"/>
      <c r="G82" s="1256">
        <v>1</v>
      </c>
      <c r="H82" s="1156">
        <v>1995</v>
      </c>
      <c r="I82" s="1157">
        <v>1995</v>
      </c>
      <c r="J82" s="1157">
        <v>1995</v>
      </c>
      <c r="K82" s="1444"/>
      <c r="L82" s="1159"/>
      <c r="M82" s="1160"/>
      <c r="N82" s="1160"/>
      <c r="O82" s="1161"/>
      <c r="P82" s="1162"/>
      <c r="Q82" s="1163"/>
      <c r="R82" s="1163"/>
      <c r="S82" s="1163"/>
      <c r="T82" s="896"/>
      <c r="U82" s="1159"/>
      <c r="V82" s="1160"/>
      <c r="W82" s="1161"/>
      <c r="X82" s="1160"/>
      <c r="Y82" s="1160"/>
      <c r="Z82" s="1160"/>
      <c r="AA82" s="1160"/>
      <c r="AB82" s="1160"/>
      <c r="AC82" s="1160"/>
      <c r="AD82" s="1160"/>
      <c r="AE82" s="1160"/>
      <c r="AF82" s="1159"/>
      <c r="AG82" s="1161"/>
      <c r="AH82" s="1160"/>
      <c r="AI82" s="1161"/>
      <c r="AJ82" s="831"/>
      <c r="AK82" s="776"/>
      <c r="AL82" s="776"/>
    </row>
    <row r="83" spans="1:38" s="144" customFormat="1" ht="15.75" customHeight="1" outlineLevel="1">
      <c r="A83" s="994"/>
      <c r="B83" s="994"/>
      <c r="C83" s="236"/>
      <c r="D83" s="236"/>
      <c r="E83" s="236"/>
      <c r="F83" s="1070"/>
      <c r="G83" s="1256">
        <v>2</v>
      </c>
      <c r="H83" s="1156">
        <v>1995</v>
      </c>
      <c r="I83" s="1157">
        <v>1995</v>
      </c>
      <c r="J83" s="1157">
        <v>1995</v>
      </c>
      <c r="K83" s="1444"/>
      <c r="L83" s="1159"/>
      <c r="M83" s="1160"/>
      <c r="N83" s="1160"/>
      <c r="O83" s="1161"/>
      <c r="P83" s="1162"/>
      <c r="Q83" s="1163"/>
      <c r="R83" s="1163"/>
      <c r="S83" s="1163"/>
      <c r="T83" s="896"/>
      <c r="U83" s="1159"/>
      <c r="V83" s="1160"/>
      <c r="W83" s="1161"/>
      <c r="X83" s="1160"/>
      <c r="Y83" s="1160"/>
      <c r="Z83" s="1160"/>
      <c r="AA83" s="1160"/>
      <c r="AB83" s="1160"/>
      <c r="AC83" s="1160"/>
      <c r="AD83" s="1160"/>
      <c r="AE83" s="1160"/>
      <c r="AF83" s="1159"/>
      <c r="AG83" s="1161"/>
      <c r="AH83" s="1160"/>
      <c r="AI83" s="1161"/>
      <c r="AJ83" s="831"/>
      <c r="AK83" s="776"/>
      <c r="AL83" s="776"/>
    </row>
    <row r="84" spans="1:38" s="144" customFormat="1" ht="15.75" customHeight="1" outlineLevel="1">
      <c r="A84" s="994"/>
      <c r="B84" s="994"/>
      <c r="C84" s="236"/>
      <c r="D84" s="236"/>
      <c r="E84" s="236"/>
      <c r="F84" s="1070"/>
      <c r="G84" s="1256">
        <v>3</v>
      </c>
      <c r="H84" s="1156">
        <v>1995</v>
      </c>
      <c r="I84" s="1157">
        <v>1995</v>
      </c>
      <c r="J84" s="1157">
        <v>1995</v>
      </c>
      <c r="K84" s="1444"/>
      <c r="L84" s="1159"/>
      <c r="M84" s="1160"/>
      <c r="N84" s="1160"/>
      <c r="O84" s="1161"/>
      <c r="P84" s="1162"/>
      <c r="Q84" s="1163"/>
      <c r="R84" s="1163"/>
      <c r="S84" s="1163"/>
      <c r="T84" s="896"/>
      <c r="U84" s="1159"/>
      <c r="V84" s="1160"/>
      <c r="W84" s="1161"/>
      <c r="X84" s="1160"/>
      <c r="Y84" s="1160"/>
      <c r="Z84" s="1160"/>
      <c r="AA84" s="1160"/>
      <c r="AB84" s="1160"/>
      <c r="AC84" s="1160"/>
      <c r="AD84" s="1160"/>
      <c r="AE84" s="1160"/>
      <c r="AF84" s="1159"/>
      <c r="AG84" s="1161"/>
      <c r="AH84" s="1160"/>
      <c r="AI84" s="1161"/>
      <c r="AJ84" s="831"/>
      <c r="AK84" s="776"/>
      <c r="AL84" s="776"/>
    </row>
    <row r="85" spans="1:38" s="144" customFormat="1" ht="15.75" customHeight="1" outlineLevel="1">
      <c r="A85" s="994"/>
      <c r="B85" s="994"/>
      <c r="C85" s="236"/>
      <c r="D85" s="236"/>
      <c r="E85" s="236"/>
      <c r="F85" s="1070"/>
      <c r="G85" s="1256">
        <v>4</v>
      </c>
      <c r="H85" s="1156">
        <v>1995</v>
      </c>
      <c r="I85" s="1157">
        <v>1995</v>
      </c>
      <c r="J85" s="1157">
        <v>1996</v>
      </c>
      <c r="K85" s="1444"/>
      <c r="L85" s="1159"/>
      <c r="M85" s="1160"/>
      <c r="N85" s="1160"/>
      <c r="O85" s="1161"/>
      <c r="P85" s="1162"/>
      <c r="Q85" s="1163"/>
      <c r="R85" s="1163"/>
      <c r="S85" s="1163"/>
      <c r="T85" s="896"/>
      <c r="U85" s="1159"/>
      <c r="V85" s="1160"/>
      <c r="W85" s="1161"/>
      <c r="X85" s="1160"/>
      <c r="Y85" s="1160"/>
      <c r="Z85" s="1160"/>
      <c r="AA85" s="1160"/>
      <c r="AB85" s="1160"/>
      <c r="AC85" s="1160"/>
      <c r="AD85" s="1160"/>
      <c r="AE85" s="1160"/>
      <c r="AF85" s="1159"/>
      <c r="AG85" s="1161"/>
      <c r="AH85" s="1160"/>
      <c r="AI85" s="1161"/>
      <c r="AJ85" s="831"/>
      <c r="AK85" s="776"/>
      <c r="AL85" s="776"/>
    </row>
    <row r="86" spans="1:38" s="144" customFormat="1" ht="15.75" customHeight="1" outlineLevel="1">
      <c r="A86" s="994"/>
      <c r="B86" s="994"/>
      <c r="C86" s="236"/>
      <c r="D86" s="236"/>
      <c r="E86" s="236"/>
      <c r="F86" s="1070"/>
      <c r="G86" s="1256">
        <v>5</v>
      </c>
      <c r="H86" s="1156">
        <v>1995</v>
      </c>
      <c r="I86" s="1157">
        <v>1995</v>
      </c>
      <c r="J86" s="1157">
        <v>1996</v>
      </c>
      <c r="K86" s="1444"/>
      <c r="L86" s="1159"/>
      <c r="M86" s="1160"/>
      <c r="N86" s="1160"/>
      <c r="O86" s="1161"/>
      <c r="P86" s="1162"/>
      <c r="Q86" s="1163"/>
      <c r="R86" s="1163"/>
      <c r="S86" s="1163"/>
      <c r="T86" s="896"/>
      <c r="U86" s="1159"/>
      <c r="V86" s="1160"/>
      <c r="W86" s="1161"/>
      <c r="X86" s="1160"/>
      <c r="Y86" s="1160"/>
      <c r="Z86" s="1160"/>
      <c r="AA86" s="1160"/>
      <c r="AB86" s="1160"/>
      <c r="AC86" s="1160"/>
      <c r="AD86" s="1160"/>
      <c r="AE86" s="1160"/>
      <c r="AF86" s="1159"/>
      <c r="AG86" s="1161"/>
      <c r="AH86" s="1160"/>
      <c r="AI86" s="1161"/>
      <c r="AJ86" s="831"/>
      <c r="AK86" s="776"/>
      <c r="AL86" s="776"/>
    </row>
    <row r="87" spans="1:38" s="144" customFormat="1" ht="15.75" customHeight="1" outlineLevel="1">
      <c r="A87" s="994"/>
      <c r="B87" s="994"/>
      <c r="C87" s="236"/>
      <c r="D87" s="236"/>
      <c r="E87" s="236"/>
      <c r="F87" s="1070"/>
      <c r="G87" s="1256">
        <v>6</v>
      </c>
      <c r="H87" s="1156">
        <v>1995</v>
      </c>
      <c r="I87" s="1157">
        <v>1995</v>
      </c>
      <c r="J87" s="1157">
        <v>1996</v>
      </c>
      <c r="K87" s="1444"/>
      <c r="L87" s="1159"/>
      <c r="M87" s="1160"/>
      <c r="N87" s="1160"/>
      <c r="O87" s="1161"/>
      <c r="P87" s="1162"/>
      <c r="Q87" s="1163"/>
      <c r="R87" s="1163"/>
      <c r="S87" s="1163"/>
      <c r="T87" s="896"/>
      <c r="U87" s="1159"/>
      <c r="V87" s="1160"/>
      <c r="W87" s="1161"/>
      <c r="X87" s="1160"/>
      <c r="Y87" s="1160"/>
      <c r="Z87" s="1160"/>
      <c r="AA87" s="1160"/>
      <c r="AB87" s="1160"/>
      <c r="AC87" s="1160"/>
      <c r="AD87" s="1160"/>
      <c r="AE87" s="1160"/>
      <c r="AF87" s="1159"/>
      <c r="AG87" s="1161"/>
      <c r="AH87" s="1160"/>
      <c r="AI87" s="1161"/>
      <c r="AJ87" s="831"/>
      <c r="AK87" s="776"/>
      <c r="AL87" s="776"/>
    </row>
    <row r="88" spans="1:38" s="144" customFormat="1" ht="15.75" customHeight="1" outlineLevel="1">
      <c r="A88" s="994"/>
      <c r="B88" s="994"/>
      <c r="C88" s="236"/>
      <c r="D88" s="236"/>
      <c r="E88" s="236"/>
      <c r="F88" s="1070"/>
      <c r="G88" s="1256">
        <v>7</v>
      </c>
      <c r="H88" s="1156">
        <v>1995</v>
      </c>
      <c r="I88" s="1157">
        <v>1996</v>
      </c>
      <c r="J88" s="1157">
        <v>1996</v>
      </c>
      <c r="K88" s="1444"/>
      <c r="L88" s="1159"/>
      <c r="M88" s="1160"/>
      <c r="N88" s="1160"/>
      <c r="O88" s="1161"/>
      <c r="P88" s="1162"/>
      <c r="Q88" s="1163"/>
      <c r="R88" s="1163"/>
      <c r="S88" s="1163"/>
      <c r="T88" s="896"/>
      <c r="U88" s="1159"/>
      <c r="V88" s="1160"/>
      <c r="W88" s="1161"/>
      <c r="X88" s="1160"/>
      <c r="Y88" s="1160"/>
      <c r="Z88" s="1160"/>
      <c r="AA88" s="1160"/>
      <c r="AB88" s="1160"/>
      <c r="AC88" s="1160"/>
      <c r="AD88" s="1160"/>
      <c r="AE88" s="1160"/>
      <c r="AF88" s="1159"/>
      <c r="AG88" s="1161"/>
      <c r="AH88" s="1160"/>
      <c r="AI88" s="1161"/>
      <c r="AJ88" s="831"/>
      <c r="AK88" s="776"/>
      <c r="AL88" s="776"/>
    </row>
    <row r="89" spans="1:38" s="144" customFormat="1" ht="15.75" customHeight="1" outlineLevel="1">
      <c r="A89" s="994"/>
      <c r="B89" s="994"/>
      <c r="C89" s="236"/>
      <c r="D89" s="236"/>
      <c r="E89" s="236"/>
      <c r="F89" s="1070"/>
      <c r="G89" s="1256">
        <v>8</v>
      </c>
      <c r="H89" s="1156">
        <v>1995</v>
      </c>
      <c r="I89" s="1157">
        <v>1996</v>
      </c>
      <c r="J89" s="1157">
        <v>1996</v>
      </c>
      <c r="K89" s="1444"/>
      <c r="L89" s="1159"/>
      <c r="M89" s="1160"/>
      <c r="N89" s="1160"/>
      <c r="O89" s="1161"/>
      <c r="P89" s="1162"/>
      <c r="Q89" s="1163"/>
      <c r="R89" s="1163"/>
      <c r="S89" s="1163"/>
      <c r="T89" s="896"/>
      <c r="U89" s="1159"/>
      <c r="V89" s="1160"/>
      <c r="W89" s="1161"/>
      <c r="X89" s="1160"/>
      <c r="Y89" s="1160"/>
      <c r="Z89" s="1160"/>
      <c r="AA89" s="1160"/>
      <c r="AB89" s="1160"/>
      <c r="AC89" s="1160"/>
      <c r="AD89" s="1160"/>
      <c r="AE89" s="1160"/>
      <c r="AF89" s="1159"/>
      <c r="AG89" s="1161"/>
      <c r="AH89" s="1160"/>
      <c r="AI89" s="1161"/>
      <c r="AJ89" s="831"/>
      <c r="AK89" s="776"/>
      <c r="AL89" s="776"/>
    </row>
    <row r="90" spans="1:38" s="144" customFormat="1" ht="15.75" customHeight="1" outlineLevel="1">
      <c r="A90" s="994"/>
      <c r="B90" s="994"/>
      <c r="C90" s="236"/>
      <c r="D90" s="236"/>
      <c r="E90" s="236"/>
      <c r="F90" s="1070"/>
      <c r="G90" s="1256">
        <v>9</v>
      </c>
      <c r="H90" s="1156">
        <v>1995</v>
      </c>
      <c r="I90" s="1157">
        <v>1996</v>
      </c>
      <c r="J90" s="1157">
        <v>1996</v>
      </c>
      <c r="K90" s="1444"/>
      <c r="L90" s="1159"/>
      <c r="M90" s="1160"/>
      <c r="N90" s="1160"/>
      <c r="O90" s="1161"/>
      <c r="P90" s="1162"/>
      <c r="Q90" s="1163"/>
      <c r="R90" s="1163"/>
      <c r="S90" s="1163"/>
      <c r="T90" s="896"/>
      <c r="U90" s="1159"/>
      <c r="V90" s="1160"/>
      <c r="W90" s="1161"/>
      <c r="X90" s="1160"/>
      <c r="Y90" s="1160"/>
      <c r="Z90" s="1160"/>
      <c r="AA90" s="1160"/>
      <c r="AB90" s="1160"/>
      <c r="AC90" s="1160"/>
      <c r="AD90" s="1160"/>
      <c r="AE90" s="1160"/>
      <c r="AF90" s="1159"/>
      <c r="AG90" s="1161"/>
      <c r="AH90" s="1160"/>
      <c r="AI90" s="1161"/>
      <c r="AJ90" s="831"/>
      <c r="AK90" s="776"/>
      <c r="AL90" s="776"/>
    </row>
    <row r="91" spans="1:38" s="144" customFormat="1" ht="15.75" customHeight="1" outlineLevel="1">
      <c r="A91" s="994"/>
      <c r="B91" s="994"/>
      <c r="C91" s="236"/>
      <c r="D91" s="236"/>
      <c r="E91" s="236"/>
      <c r="F91" s="1070"/>
      <c r="G91" s="1256">
        <v>10</v>
      </c>
      <c r="H91" s="1156">
        <v>1995</v>
      </c>
      <c r="I91" s="1157">
        <v>1996</v>
      </c>
      <c r="J91" s="1157">
        <v>1996</v>
      </c>
      <c r="K91" s="1444"/>
      <c r="L91" s="1159"/>
      <c r="M91" s="1160"/>
      <c r="N91" s="1160"/>
      <c r="O91" s="1161"/>
      <c r="P91" s="1162"/>
      <c r="Q91" s="1163"/>
      <c r="R91" s="1163"/>
      <c r="S91" s="1163"/>
      <c r="T91" s="896"/>
      <c r="U91" s="1159"/>
      <c r="V91" s="1160"/>
      <c r="W91" s="1161"/>
      <c r="X91" s="1160"/>
      <c r="Y91" s="1160"/>
      <c r="Z91" s="1160"/>
      <c r="AA91" s="1160"/>
      <c r="AB91" s="1160"/>
      <c r="AC91" s="1160"/>
      <c r="AD91" s="1160"/>
      <c r="AE91" s="1160"/>
      <c r="AF91" s="1159"/>
      <c r="AG91" s="1161"/>
      <c r="AH91" s="1160"/>
      <c r="AI91" s="1161"/>
      <c r="AJ91" s="831"/>
      <c r="AK91" s="776"/>
      <c r="AL91" s="776"/>
    </row>
    <row r="92" spans="1:38" s="144" customFormat="1" ht="15.75" customHeight="1" outlineLevel="1">
      <c r="A92" s="994"/>
      <c r="B92" s="994"/>
      <c r="C92" s="236"/>
      <c r="D92" s="236"/>
      <c r="E92" s="236"/>
      <c r="F92" s="1070"/>
      <c r="G92" s="1256">
        <v>11</v>
      </c>
      <c r="H92" s="1156">
        <v>1995</v>
      </c>
      <c r="I92" s="1157">
        <v>1996</v>
      </c>
      <c r="J92" s="1157">
        <v>1996</v>
      </c>
      <c r="K92" s="1444"/>
      <c r="L92" s="1159"/>
      <c r="M92" s="1160"/>
      <c r="N92" s="1160"/>
      <c r="O92" s="1161"/>
      <c r="P92" s="1162"/>
      <c r="Q92" s="1163"/>
      <c r="R92" s="1163"/>
      <c r="S92" s="1163"/>
      <c r="T92" s="896"/>
      <c r="U92" s="1159"/>
      <c r="V92" s="1160"/>
      <c r="W92" s="1161"/>
      <c r="X92" s="1160"/>
      <c r="Y92" s="1160"/>
      <c r="Z92" s="1160"/>
      <c r="AA92" s="1160"/>
      <c r="AB92" s="1160"/>
      <c r="AC92" s="1160"/>
      <c r="AD92" s="1160"/>
      <c r="AE92" s="1160"/>
      <c r="AF92" s="1159"/>
      <c r="AG92" s="1161"/>
      <c r="AH92" s="1160"/>
      <c r="AI92" s="1161"/>
      <c r="AJ92" s="831"/>
      <c r="AK92" s="776"/>
      <c r="AL92" s="776"/>
    </row>
    <row r="93" spans="1:38" s="144" customFormat="1" ht="15.75" customHeight="1" outlineLevel="1">
      <c r="A93" s="994"/>
      <c r="B93" s="994"/>
      <c r="C93" s="236"/>
      <c r="D93" s="236"/>
      <c r="E93" s="236"/>
      <c r="F93" s="1070"/>
      <c r="G93" s="1256">
        <v>12</v>
      </c>
      <c r="H93" s="1156">
        <v>1995</v>
      </c>
      <c r="I93" s="1157">
        <v>1996</v>
      </c>
      <c r="J93" s="1157">
        <v>1996</v>
      </c>
      <c r="K93" s="1444"/>
      <c r="L93" s="1159"/>
      <c r="M93" s="1160"/>
      <c r="N93" s="1160"/>
      <c r="O93" s="1161"/>
      <c r="P93" s="1162"/>
      <c r="Q93" s="1163"/>
      <c r="R93" s="1163"/>
      <c r="S93" s="1163"/>
      <c r="T93" s="896"/>
      <c r="U93" s="1159"/>
      <c r="V93" s="1160"/>
      <c r="W93" s="1161"/>
      <c r="X93" s="1160"/>
      <c r="Y93" s="1160"/>
      <c r="Z93" s="1160"/>
      <c r="AA93" s="1160"/>
      <c r="AB93" s="1160"/>
      <c r="AC93" s="1160"/>
      <c r="AD93" s="1160"/>
      <c r="AE93" s="1160"/>
      <c r="AF93" s="1159"/>
      <c r="AG93" s="1161"/>
      <c r="AH93" s="1160"/>
      <c r="AI93" s="1161"/>
      <c r="AJ93" s="831"/>
      <c r="AK93" s="776"/>
      <c r="AL93" s="776"/>
    </row>
    <row r="94" spans="1:38" s="144" customFormat="1" ht="15.75" customHeight="1" outlineLevel="1">
      <c r="A94" s="994"/>
      <c r="B94" s="994"/>
      <c r="C94" s="236"/>
      <c r="D94" s="236"/>
      <c r="E94" s="236"/>
      <c r="F94" s="1070"/>
      <c r="G94" s="1256">
        <v>1</v>
      </c>
      <c r="H94" s="1156">
        <v>1996</v>
      </c>
      <c r="I94" s="1157">
        <v>1996</v>
      </c>
      <c r="J94" s="1157">
        <v>1996</v>
      </c>
      <c r="K94" s="1444"/>
      <c r="L94" s="1159"/>
      <c r="M94" s="1160"/>
      <c r="N94" s="1160"/>
      <c r="O94" s="1161"/>
      <c r="P94" s="1162"/>
      <c r="Q94" s="1163"/>
      <c r="R94" s="1163"/>
      <c r="S94" s="1163"/>
      <c r="T94" s="896"/>
      <c r="U94" s="1159"/>
      <c r="V94" s="1160"/>
      <c r="W94" s="1161"/>
      <c r="X94" s="1160"/>
      <c r="Y94" s="1160"/>
      <c r="Z94" s="1160"/>
      <c r="AA94" s="1160"/>
      <c r="AB94" s="1160"/>
      <c r="AC94" s="1160"/>
      <c r="AD94" s="1160"/>
      <c r="AE94" s="1160"/>
      <c r="AF94" s="1159"/>
      <c r="AG94" s="1161"/>
      <c r="AH94" s="1160"/>
      <c r="AI94" s="1161"/>
      <c r="AJ94" s="831"/>
      <c r="AK94" s="776"/>
      <c r="AL94" s="776"/>
    </row>
    <row r="95" spans="1:38" s="144" customFormat="1" ht="15.75" customHeight="1" outlineLevel="1">
      <c r="A95" s="994"/>
      <c r="B95" s="994"/>
      <c r="C95" s="236"/>
      <c r="D95" s="236"/>
      <c r="E95" s="236"/>
      <c r="F95" s="1070"/>
      <c r="G95" s="1256">
        <v>2</v>
      </c>
      <c r="H95" s="1156">
        <v>1996</v>
      </c>
      <c r="I95" s="1157">
        <v>1996</v>
      </c>
      <c r="J95" s="1157">
        <v>1996</v>
      </c>
      <c r="K95" s="1444"/>
      <c r="L95" s="1159"/>
      <c r="M95" s="1160"/>
      <c r="N95" s="1160"/>
      <c r="O95" s="1161"/>
      <c r="P95" s="1162"/>
      <c r="Q95" s="1163"/>
      <c r="R95" s="1163"/>
      <c r="S95" s="1163"/>
      <c r="T95" s="896"/>
      <c r="U95" s="1159"/>
      <c r="V95" s="1160"/>
      <c r="W95" s="1161"/>
      <c r="X95" s="1160"/>
      <c r="Y95" s="1160"/>
      <c r="Z95" s="1160"/>
      <c r="AA95" s="1160"/>
      <c r="AB95" s="1160"/>
      <c r="AC95" s="1160"/>
      <c r="AD95" s="1160"/>
      <c r="AE95" s="1160"/>
      <c r="AF95" s="1159"/>
      <c r="AG95" s="1161"/>
      <c r="AH95" s="1160"/>
      <c r="AI95" s="1161"/>
      <c r="AJ95" s="831"/>
      <c r="AK95" s="776"/>
      <c r="AL95" s="776"/>
    </row>
    <row r="96" spans="1:38" s="144" customFormat="1" ht="15.75" customHeight="1" outlineLevel="1">
      <c r="A96" s="994"/>
      <c r="B96" s="994"/>
      <c r="C96" s="236"/>
      <c r="D96" s="236"/>
      <c r="E96" s="236"/>
      <c r="F96" s="1070"/>
      <c r="G96" s="1256">
        <v>3</v>
      </c>
      <c r="H96" s="1156">
        <v>1996</v>
      </c>
      <c r="I96" s="1157">
        <v>1996</v>
      </c>
      <c r="J96" s="1157">
        <v>1996</v>
      </c>
      <c r="K96" s="1444"/>
      <c r="L96" s="1159"/>
      <c r="M96" s="1160"/>
      <c r="N96" s="1160"/>
      <c r="O96" s="1161"/>
      <c r="P96" s="1162"/>
      <c r="Q96" s="1163"/>
      <c r="R96" s="1163"/>
      <c r="S96" s="1163"/>
      <c r="T96" s="896"/>
      <c r="U96" s="1159"/>
      <c r="V96" s="1160"/>
      <c r="W96" s="1161"/>
      <c r="X96" s="1160"/>
      <c r="Y96" s="1160"/>
      <c r="Z96" s="1160"/>
      <c r="AA96" s="1160"/>
      <c r="AB96" s="1160"/>
      <c r="AC96" s="1160"/>
      <c r="AD96" s="1160"/>
      <c r="AE96" s="1160"/>
      <c r="AF96" s="1159"/>
      <c r="AG96" s="1161"/>
      <c r="AH96" s="1160"/>
      <c r="AI96" s="1161"/>
      <c r="AJ96" s="831"/>
      <c r="AK96" s="776"/>
      <c r="AL96" s="776"/>
    </row>
    <row r="97" spans="1:38" s="144" customFormat="1" ht="15.75" customHeight="1" outlineLevel="1">
      <c r="A97" s="994"/>
      <c r="B97" s="994"/>
      <c r="C97" s="236"/>
      <c r="D97" s="236"/>
      <c r="E97" s="236"/>
      <c r="F97" s="1070"/>
      <c r="G97" s="1256">
        <v>4</v>
      </c>
      <c r="H97" s="1156">
        <v>1996</v>
      </c>
      <c r="I97" s="1157">
        <v>1996</v>
      </c>
      <c r="J97" s="1157">
        <v>1997</v>
      </c>
      <c r="K97" s="1444"/>
      <c r="L97" s="1159"/>
      <c r="M97" s="1160"/>
      <c r="N97" s="1160"/>
      <c r="O97" s="1161"/>
      <c r="P97" s="1162"/>
      <c r="Q97" s="1163"/>
      <c r="R97" s="1163"/>
      <c r="S97" s="1163"/>
      <c r="T97" s="896"/>
      <c r="U97" s="1159"/>
      <c r="V97" s="1160"/>
      <c r="W97" s="1161"/>
      <c r="X97" s="1160"/>
      <c r="Y97" s="1160"/>
      <c r="Z97" s="1160"/>
      <c r="AA97" s="1160"/>
      <c r="AB97" s="1160"/>
      <c r="AC97" s="1160"/>
      <c r="AD97" s="1160"/>
      <c r="AE97" s="1160"/>
      <c r="AF97" s="1159"/>
      <c r="AG97" s="1161"/>
      <c r="AH97" s="1160"/>
      <c r="AI97" s="1161"/>
      <c r="AJ97" s="831"/>
      <c r="AK97" s="776"/>
      <c r="AL97" s="776"/>
    </row>
    <row r="98" spans="1:38" s="144" customFormat="1" ht="15.75" customHeight="1" outlineLevel="1">
      <c r="A98" s="994"/>
      <c r="B98" s="994"/>
      <c r="C98" s="236"/>
      <c r="D98" s="236"/>
      <c r="E98" s="236"/>
      <c r="F98" s="1070"/>
      <c r="G98" s="1256">
        <v>5</v>
      </c>
      <c r="H98" s="1156">
        <v>1996</v>
      </c>
      <c r="I98" s="1157">
        <v>1996</v>
      </c>
      <c r="J98" s="1157">
        <v>1997</v>
      </c>
      <c r="K98" s="1444"/>
      <c r="L98" s="1159"/>
      <c r="M98" s="1160"/>
      <c r="N98" s="1160"/>
      <c r="O98" s="1161"/>
      <c r="P98" s="1162"/>
      <c r="Q98" s="1163"/>
      <c r="R98" s="1163"/>
      <c r="S98" s="1163"/>
      <c r="T98" s="896"/>
      <c r="U98" s="1159"/>
      <c r="V98" s="1160"/>
      <c r="W98" s="1161"/>
      <c r="X98" s="1160"/>
      <c r="Y98" s="1160"/>
      <c r="Z98" s="1160"/>
      <c r="AA98" s="1160"/>
      <c r="AB98" s="1160"/>
      <c r="AC98" s="1160"/>
      <c r="AD98" s="1160"/>
      <c r="AE98" s="1160"/>
      <c r="AF98" s="1159"/>
      <c r="AG98" s="1161"/>
      <c r="AH98" s="1160"/>
      <c r="AI98" s="1161"/>
      <c r="AJ98" s="831"/>
      <c r="AK98" s="776"/>
      <c r="AL98" s="776"/>
    </row>
    <row r="99" spans="1:38" s="144" customFormat="1" ht="15.75" customHeight="1" outlineLevel="1">
      <c r="A99" s="994"/>
      <c r="B99" s="994"/>
      <c r="C99" s="236"/>
      <c r="D99" s="236"/>
      <c r="E99" s="236"/>
      <c r="F99" s="1070"/>
      <c r="G99" s="1256">
        <v>6</v>
      </c>
      <c r="H99" s="1156">
        <v>1996</v>
      </c>
      <c r="I99" s="1157">
        <v>1996</v>
      </c>
      <c r="J99" s="1157">
        <v>1997</v>
      </c>
      <c r="K99" s="1444"/>
      <c r="L99" s="1159"/>
      <c r="M99" s="1160"/>
      <c r="N99" s="1160"/>
      <c r="O99" s="1161"/>
      <c r="P99" s="1162"/>
      <c r="Q99" s="1163"/>
      <c r="R99" s="1163"/>
      <c r="S99" s="1163"/>
      <c r="T99" s="896"/>
      <c r="U99" s="1159"/>
      <c r="V99" s="1160"/>
      <c r="W99" s="1161"/>
      <c r="X99" s="1160"/>
      <c r="Y99" s="1160"/>
      <c r="Z99" s="1160"/>
      <c r="AA99" s="1160"/>
      <c r="AB99" s="1160"/>
      <c r="AC99" s="1160"/>
      <c r="AD99" s="1160"/>
      <c r="AE99" s="1160"/>
      <c r="AF99" s="1159"/>
      <c r="AG99" s="1161"/>
      <c r="AH99" s="1160"/>
      <c r="AI99" s="1161"/>
      <c r="AJ99" s="831"/>
      <c r="AK99" s="776"/>
      <c r="AL99" s="776"/>
    </row>
    <row r="100" spans="1:38" s="144" customFormat="1" ht="15.75" customHeight="1" outlineLevel="1">
      <c r="A100" s="994"/>
      <c r="B100" s="994"/>
      <c r="C100" s="236"/>
      <c r="D100" s="236"/>
      <c r="E100" s="236"/>
      <c r="F100" s="1070"/>
      <c r="G100" s="1256">
        <v>7</v>
      </c>
      <c r="H100" s="1156">
        <v>1996</v>
      </c>
      <c r="I100" s="1157">
        <v>1997</v>
      </c>
      <c r="J100" s="1157">
        <v>1997</v>
      </c>
      <c r="K100" s="1444"/>
      <c r="L100" s="1159"/>
      <c r="M100" s="1160"/>
      <c r="N100" s="1160"/>
      <c r="O100" s="1161"/>
      <c r="P100" s="1162"/>
      <c r="Q100" s="1163"/>
      <c r="R100" s="1163"/>
      <c r="S100" s="1163"/>
      <c r="T100" s="896"/>
      <c r="U100" s="1159"/>
      <c r="V100" s="1160"/>
      <c r="W100" s="1161"/>
      <c r="X100" s="1160"/>
      <c r="Y100" s="1160"/>
      <c r="Z100" s="1160"/>
      <c r="AA100" s="1160"/>
      <c r="AB100" s="1160"/>
      <c r="AC100" s="1160"/>
      <c r="AD100" s="1160"/>
      <c r="AE100" s="1160"/>
      <c r="AF100" s="1159"/>
      <c r="AG100" s="1161"/>
      <c r="AH100" s="1160"/>
      <c r="AI100" s="1161"/>
      <c r="AJ100" s="831"/>
      <c r="AK100" s="776"/>
      <c r="AL100" s="776"/>
    </row>
    <row r="101" spans="1:38" s="144" customFormat="1" ht="15.75" customHeight="1" outlineLevel="1">
      <c r="A101" s="994"/>
      <c r="B101" s="994"/>
      <c r="C101" s="236"/>
      <c r="D101" s="236"/>
      <c r="E101" s="236"/>
      <c r="F101" s="1070"/>
      <c r="G101" s="1256">
        <v>8</v>
      </c>
      <c r="H101" s="1156">
        <v>1996</v>
      </c>
      <c r="I101" s="1157">
        <v>1997</v>
      </c>
      <c r="J101" s="1157">
        <v>1997</v>
      </c>
      <c r="K101" s="1444"/>
      <c r="L101" s="1159"/>
      <c r="M101" s="1160"/>
      <c r="N101" s="1160"/>
      <c r="O101" s="1161"/>
      <c r="P101" s="1162"/>
      <c r="Q101" s="1163"/>
      <c r="R101" s="1163"/>
      <c r="S101" s="1163"/>
      <c r="T101" s="896"/>
      <c r="U101" s="1159"/>
      <c r="V101" s="1160"/>
      <c r="W101" s="1161"/>
      <c r="X101" s="1160"/>
      <c r="Y101" s="1160"/>
      <c r="Z101" s="1160"/>
      <c r="AA101" s="1160"/>
      <c r="AB101" s="1160"/>
      <c r="AC101" s="1160"/>
      <c r="AD101" s="1160"/>
      <c r="AE101" s="1160"/>
      <c r="AF101" s="1159"/>
      <c r="AG101" s="1161"/>
      <c r="AH101" s="1160"/>
      <c r="AI101" s="1161"/>
      <c r="AJ101" s="831"/>
      <c r="AK101" s="776"/>
      <c r="AL101" s="776"/>
    </row>
    <row r="102" spans="1:38" s="144" customFormat="1" ht="15.75" customHeight="1" outlineLevel="1">
      <c r="A102" s="994"/>
      <c r="B102" s="994"/>
      <c r="C102" s="236"/>
      <c r="D102" s="236"/>
      <c r="E102" s="236"/>
      <c r="F102" s="1070"/>
      <c r="G102" s="1256">
        <v>9</v>
      </c>
      <c r="H102" s="1156">
        <v>1996</v>
      </c>
      <c r="I102" s="1157">
        <v>1997</v>
      </c>
      <c r="J102" s="1157">
        <v>1997</v>
      </c>
      <c r="K102" s="1444"/>
      <c r="L102" s="1159"/>
      <c r="M102" s="1160"/>
      <c r="N102" s="1160"/>
      <c r="O102" s="1161"/>
      <c r="P102" s="1162"/>
      <c r="Q102" s="1163"/>
      <c r="R102" s="1163"/>
      <c r="S102" s="1163"/>
      <c r="T102" s="896"/>
      <c r="U102" s="1159"/>
      <c r="V102" s="1160"/>
      <c r="W102" s="1161"/>
      <c r="X102" s="1160"/>
      <c r="Y102" s="1160"/>
      <c r="Z102" s="1160"/>
      <c r="AA102" s="1160"/>
      <c r="AB102" s="1160"/>
      <c r="AC102" s="1160"/>
      <c r="AD102" s="1160"/>
      <c r="AE102" s="1160"/>
      <c r="AF102" s="1159"/>
      <c r="AG102" s="1161"/>
      <c r="AH102" s="1160"/>
      <c r="AI102" s="1161"/>
      <c r="AJ102" s="831"/>
      <c r="AK102" s="776"/>
      <c r="AL102" s="776"/>
    </row>
    <row r="103" spans="1:38" s="144" customFormat="1" ht="15.75" customHeight="1" outlineLevel="1">
      <c r="A103" s="994"/>
      <c r="B103" s="994"/>
      <c r="C103" s="236"/>
      <c r="D103" s="236"/>
      <c r="E103" s="236"/>
      <c r="F103" s="1070"/>
      <c r="G103" s="1256">
        <v>10</v>
      </c>
      <c r="H103" s="1156">
        <v>1996</v>
      </c>
      <c r="I103" s="1157">
        <v>1997</v>
      </c>
      <c r="J103" s="1157">
        <v>1997</v>
      </c>
      <c r="K103" s="1444"/>
      <c r="L103" s="1159"/>
      <c r="M103" s="1160"/>
      <c r="N103" s="1160"/>
      <c r="O103" s="1161"/>
      <c r="P103" s="1162"/>
      <c r="Q103" s="1163"/>
      <c r="R103" s="1163"/>
      <c r="S103" s="1163"/>
      <c r="T103" s="896"/>
      <c r="U103" s="1159"/>
      <c r="V103" s="1160"/>
      <c r="W103" s="1161"/>
      <c r="X103" s="1160"/>
      <c r="Y103" s="1160"/>
      <c r="Z103" s="1160"/>
      <c r="AA103" s="1160"/>
      <c r="AB103" s="1160"/>
      <c r="AC103" s="1160"/>
      <c r="AD103" s="1160"/>
      <c r="AE103" s="1160"/>
      <c r="AF103" s="1159"/>
      <c r="AG103" s="1161"/>
      <c r="AH103" s="1160"/>
      <c r="AI103" s="1161"/>
      <c r="AJ103" s="831"/>
      <c r="AK103" s="776"/>
      <c r="AL103" s="776"/>
    </row>
    <row r="104" spans="1:38" s="144" customFormat="1" ht="15.75" customHeight="1" outlineLevel="1">
      <c r="A104" s="994"/>
      <c r="B104" s="994"/>
      <c r="C104" s="236"/>
      <c r="D104" s="236"/>
      <c r="E104" s="236"/>
      <c r="F104" s="1070"/>
      <c r="G104" s="1256">
        <v>11</v>
      </c>
      <c r="H104" s="1156">
        <v>1996</v>
      </c>
      <c r="I104" s="1157">
        <v>1997</v>
      </c>
      <c r="J104" s="1157">
        <v>1997</v>
      </c>
      <c r="K104" s="1444"/>
      <c r="L104" s="1159"/>
      <c r="M104" s="1160"/>
      <c r="N104" s="1160"/>
      <c r="O104" s="1161"/>
      <c r="P104" s="1162"/>
      <c r="Q104" s="1163"/>
      <c r="R104" s="1163"/>
      <c r="S104" s="1163"/>
      <c r="T104" s="896"/>
      <c r="U104" s="1159"/>
      <c r="V104" s="1160"/>
      <c r="W104" s="1161"/>
      <c r="X104" s="1160"/>
      <c r="Y104" s="1160"/>
      <c r="Z104" s="1160"/>
      <c r="AA104" s="1160"/>
      <c r="AB104" s="1160"/>
      <c r="AC104" s="1160"/>
      <c r="AD104" s="1160"/>
      <c r="AE104" s="1160"/>
      <c r="AF104" s="1159"/>
      <c r="AG104" s="1161"/>
      <c r="AH104" s="1160"/>
      <c r="AI104" s="1161"/>
      <c r="AJ104" s="831"/>
      <c r="AK104" s="776"/>
      <c r="AL104" s="776"/>
    </row>
    <row r="105" spans="1:38" s="144" customFormat="1" ht="15.75" customHeight="1" outlineLevel="1">
      <c r="A105" s="994"/>
      <c r="B105" s="994"/>
      <c r="C105" s="236"/>
      <c r="D105" s="236"/>
      <c r="E105" s="236"/>
      <c r="F105" s="1070"/>
      <c r="G105" s="1256">
        <v>12</v>
      </c>
      <c r="H105" s="1156">
        <v>1996</v>
      </c>
      <c r="I105" s="1157">
        <v>1997</v>
      </c>
      <c r="J105" s="1157">
        <v>1997</v>
      </c>
      <c r="K105" s="1444"/>
      <c r="L105" s="1159"/>
      <c r="M105" s="1160"/>
      <c r="N105" s="1160"/>
      <c r="O105" s="1161"/>
      <c r="P105" s="1162"/>
      <c r="Q105" s="1163"/>
      <c r="R105" s="1163"/>
      <c r="S105" s="1163"/>
      <c r="T105" s="896"/>
      <c r="U105" s="1159"/>
      <c r="V105" s="1160"/>
      <c r="W105" s="1161"/>
      <c r="X105" s="1160"/>
      <c r="Y105" s="1160"/>
      <c r="Z105" s="1160"/>
      <c r="AA105" s="1160"/>
      <c r="AB105" s="1160"/>
      <c r="AC105" s="1160"/>
      <c r="AD105" s="1160"/>
      <c r="AE105" s="1160"/>
      <c r="AF105" s="1159"/>
      <c r="AG105" s="1161"/>
      <c r="AH105" s="1160"/>
      <c r="AI105" s="1161"/>
      <c r="AJ105" s="831"/>
      <c r="AK105" s="776"/>
      <c r="AL105" s="776"/>
    </row>
    <row r="106" spans="1:38" s="144" customFormat="1" ht="15.75" customHeight="1" outlineLevel="1">
      <c r="A106" s="994"/>
      <c r="B106" s="994"/>
      <c r="C106" s="236"/>
      <c r="D106" s="236"/>
      <c r="E106" s="236"/>
      <c r="F106" s="1070"/>
      <c r="G106" s="1256">
        <v>1</v>
      </c>
      <c r="H106" s="1156">
        <v>1997</v>
      </c>
      <c r="I106" s="1157">
        <v>1997</v>
      </c>
      <c r="J106" s="1157">
        <v>1997</v>
      </c>
      <c r="K106" s="1444"/>
      <c r="L106" s="1159"/>
      <c r="M106" s="1160"/>
      <c r="N106" s="1160"/>
      <c r="O106" s="1161"/>
      <c r="P106" s="1162"/>
      <c r="Q106" s="1163"/>
      <c r="R106" s="1163"/>
      <c r="S106" s="1163"/>
      <c r="T106" s="896"/>
      <c r="U106" s="1159"/>
      <c r="V106" s="1160"/>
      <c r="W106" s="1161"/>
      <c r="X106" s="1160"/>
      <c r="Y106" s="1160"/>
      <c r="Z106" s="1160"/>
      <c r="AA106" s="1160"/>
      <c r="AB106" s="1160"/>
      <c r="AC106" s="1160"/>
      <c r="AD106" s="1160"/>
      <c r="AE106" s="1160"/>
      <c r="AF106" s="1159"/>
      <c r="AG106" s="1161"/>
      <c r="AH106" s="1160"/>
      <c r="AI106" s="1161"/>
      <c r="AJ106" s="831"/>
      <c r="AK106" s="776"/>
      <c r="AL106" s="776"/>
    </row>
    <row r="107" spans="1:38" s="144" customFormat="1" ht="15.75" customHeight="1" outlineLevel="1">
      <c r="A107" s="994"/>
      <c r="B107" s="994"/>
      <c r="C107" s="236"/>
      <c r="D107" s="236"/>
      <c r="E107" s="236"/>
      <c r="F107" s="1070"/>
      <c r="G107" s="1256">
        <v>2</v>
      </c>
      <c r="H107" s="1156">
        <v>1997</v>
      </c>
      <c r="I107" s="1157">
        <v>1997</v>
      </c>
      <c r="J107" s="1157">
        <v>1997</v>
      </c>
      <c r="K107" s="1444"/>
      <c r="L107" s="1159"/>
      <c r="M107" s="1160"/>
      <c r="N107" s="1160"/>
      <c r="O107" s="1161"/>
      <c r="P107" s="1162"/>
      <c r="Q107" s="1163"/>
      <c r="R107" s="1163"/>
      <c r="S107" s="1163"/>
      <c r="T107" s="896"/>
      <c r="U107" s="1159"/>
      <c r="V107" s="1160"/>
      <c r="W107" s="1161"/>
      <c r="X107" s="1160"/>
      <c r="Y107" s="1160"/>
      <c r="Z107" s="1160"/>
      <c r="AA107" s="1160"/>
      <c r="AB107" s="1160"/>
      <c r="AC107" s="1160"/>
      <c r="AD107" s="1160"/>
      <c r="AE107" s="1160"/>
      <c r="AF107" s="1159"/>
      <c r="AG107" s="1161"/>
      <c r="AH107" s="1160"/>
      <c r="AI107" s="1161"/>
      <c r="AJ107" s="831"/>
      <c r="AK107" s="776"/>
      <c r="AL107" s="776"/>
    </row>
    <row r="108" spans="1:38" s="144" customFormat="1" ht="15.75" customHeight="1" outlineLevel="1">
      <c r="A108" s="994"/>
      <c r="B108" s="994"/>
      <c r="C108" s="236"/>
      <c r="D108" s="236"/>
      <c r="E108" s="236"/>
      <c r="F108" s="1070"/>
      <c r="G108" s="1256">
        <v>3</v>
      </c>
      <c r="H108" s="1156">
        <v>1997</v>
      </c>
      <c r="I108" s="1157">
        <v>1997</v>
      </c>
      <c r="J108" s="1157">
        <v>1997</v>
      </c>
      <c r="K108" s="1444"/>
      <c r="L108" s="1159"/>
      <c r="M108" s="1160"/>
      <c r="N108" s="1160"/>
      <c r="O108" s="1161"/>
      <c r="P108" s="1162"/>
      <c r="Q108" s="1163"/>
      <c r="R108" s="1163"/>
      <c r="S108" s="1163"/>
      <c r="T108" s="896"/>
      <c r="U108" s="1159"/>
      <c r="V108" s="1160"/>
      <c r="W108" s="1161"/>
      <c r="X108" s="1160"/>
      <c r="Y108" s="1160"/>
      <c r="Z108" s="1160"/>
      <c r="AA108" s="1160"/>
      <c r="AB108" s="1160"/>
      <c r="AC108" s="1160"/>
      <c r="AD108" s="1160"/>
      <c r="AE108" s="1160"/>
      <c r="AF108" s="1159"/>
      <c r="AG108" s="1161"/>
      <c r="AH108" s="1160"/>
      <c r="AI108" s="1161"/>
      <c r="AJ108" s="831"/>
      <c r="AK108" s="776"/>
      <c r="AL108" s="776"/>
    </row>
    <row r="109" spans="1:38" s="144" customFormat="1" ht="15.75" customHeight="1" outlineLevel="1">
      <c r="A109" s="994"/>
      <c r="B109" s="994"/>
      <c r="C109" s="236"/>
      <c r="D109" s="236"/>
      <c r="E109" s="236"/>
      <c r="F109" s="1070"/>
      <c r="G109" s="1256">
        <v>4</v>
      </c>
      <c r="H109" s="1156">
        <v>1997</v>
      </c>
      <c r="I109" s="1157">
        <v>1997</v>
      </c>
      <c r="J109" s="1157">
        <v>1998</v>
      </c>
      <c r="K109" s="1444"/>
      <c r="L109" s="1159"/>
      <c r="M109" s="1160"/>
      <c r="N109" s="1160"/>
      <c r="O109" s="1161"/>
      <c r="P109" s="1162"/>
      <c r="Q109" s="1163"/>
      <c r="R109" s="1163"/>
      <c r="S109" s="1163"/>
      <c r="T109" s="896"/>
      <c r="U109" s="1159"/>
      <c r="V109" s="1160"/>
      <c r="W109" s="1161"/>
      <c r="X109" s="1160"/>
      <c r="Y109" s="1160"/>
      <c r="Z109" s="1160"/>
      <c r="AA109" s="1160"/>
      <c r="AB109" s="1160"/>
      <c r="AC109" s="1160"/>
      <c r="AD109" s="1160"/>
      <c r="AE109" s="1160"/>
      <c r="AF109" s="1159"/>
      <c r="AG109" s="1161"/>
      <c r="AH109" s="1160"/>
      <c r="AI109" s="1161"/>
      <c r="AJ109" s="831"/>
      <c r="AK109" s="776"/>
      <c r="AL109" s="776"/>
    </row>
    <row r="110" spans="1:38" s="144" customFormat="1" ht="15.75" customHeight="1" outlineLevel="1">
      <c r="A110" s="994"/>
      <c r="B110" s="994"/>
      <c r="C110" s="236"/>
      <c r="D110" s="236"/>
      <c r="E110" s="236"/>
      <c r="F110" s="1070"/>
      <c r="G110" s="1256">
        <v>5</v>
      </c>
      <c r="H110" s="1156">
        <v>1997</v>
      </c>
      <c r="I110" s="1157">
        <v>1997</v>
      </c>
      <c r="J110" s="1157">
        <v>1998</v>
      </c>
      <c r="K110" s="1444"/>
      <c r="L110" s="1159"/>
      <c r="M110" s="1160"/>
      <c r="N110" s="1160"/>
      <c r="O110" s="1161"/>
      <c r="P110" s="1162"/>
      <c r="Q110" s="1163"/>
      <c r="R110" s="1163"/>
      <c r="S110" s="1163"/>
      <c r="T110" s="896"/>
      <c r="U110" s="1159"/>
      <c r="V110" s="1160"/>
      <c r="W110" s="1161"/>
      <c r="X110" s="1160"/>
      <c r="Y110" s="1160"/>
      <c r="Z110" s="1160"/>
      <c r="AA110" s="1160"/>
      <c r="AB110" s="1160"/>
      <c r="AC110" s="1160"/>
      <c r="AD110" s="1160"/>
      <c r="AE110" s="1160"/>
      <c r="AF110" s="1159"/>
      <c r="AG110" s="1161"/>
      <c r="AH110" s="1160"/>
      <c r="AI110" s="1161"/>
      <c r="AJ110" s="831"/>
      <c r="AK110" s="776"/>
      <c r="AL110" s="776"/>
    </row>
    <row r="111" spans="1:38" s="144" customFormat="1" ht="15.75" customHeight="1" outlineLevel="1">
      <c r="A111" s="994"/>
      <c r="B111" s="994"/>
      <c r="C111" s="236"/>
      <c r="D111" s="236"/>
      <c r="E111" s="236"/>
      <c r="F111" s="1070"/>
      <c r="G111" s="1256">
        <v>6</v>
      </c>
      <c r="H111" s="1156">
        <v>1997</v>
      </c>
      <c r="I111" s="1157">
        <v>1997</v>
      </c>
      <c r="J111" s="1157">
        <v>1998</v>
      </c>
      <c r="K111" s="1444"/>
      <c r="L111" s="1159"/>
      <c r="M111" s="1160"/>
      <c r="N111" s="1160"/>
      <c r="O111" s="1161"/>
      <c r="P111" s="1162"/>
      <c r="Q111" s="1163"/>
      <c r="R111" s="1163"/>
      <c r="S111" s="1163"/>
      <c r="T111" s="896"/>
      <c r="U111" s="1159"/>
      <c r="V111" s="1160"/>
      <c r="W111" s="1161"/>
      <c r="X111" s="1160"/>
      <c r="Y111" s="1160"/>
      <c r="Z111" s="1160"/>
      <c r="AA111" s="1160"/>
      <c r="AB111" s="1160"/>
      <c r="AC111" s="1160"/>
      <c r="AD111" s="1160"/>
      <c r="AE111" s="1160"/>
      <c r="AF111" s="1159"/>
      <c r="AG111" s="1161"/>
      <c r="AH111" s="1160"/>
      <c r="AI111" s="1161"/>
      <c r="AJ111" s="831"/>
      <c r="AK111" s="776"/>
      <c r="AL111" s="776"/>
    </row>
    <row r="112" spans="1:38" s="144" customFormat="1" ht="15.75" customHeight="1" outlineLevel="1">
      <c r="A112" s="994"/>
      <c r="B112" s="994"/>
      <c r="C112" s="236"/>
      <c r="D112" s="236"/>
      <c r="E112" s="236"/>
      <c r="F112" s="1070"/>
      <c r="G112" s="1256">
        <v>7</v>
      </c>
      <c r="H112" s="1156">
        <v>1997</v>
      </c>
      <c r="I112" s="1157">
        <v>1998</v>
      </c>
      <c r="J112" s="1157">
        <v>1998</v>
      </c>
      <c r="K112" s="1444"/>
      <c r="L112" s="1159"/>
      <c r="M112" s="1160"/>
      <c r="N112" s="1160"/>
      <c r="O112" s="1161"/>
      <c r="P112" s="1162"/>
      <c r="Q112" s="1163"/>
      <c r="R112" s="1163"/>
      <c r="S112" s="1163"/>
      <c r="T112" s="896"/>
      <c r="U112" s="1159"/>
      <c r="V112" s="1160"/>
      <c r="W112" s="1161"/>
      <c r="X112" s="1160"/>
      <c r="Y112" s="1160"/>
      <c r="Z112" s="1160"/>
      <c r="AA112" s="1160"/>
      <c r="AB112" s="1160"/>
      <c r="AC112" s="1160"/>
      <c r="AD112" s="1160"/>
      <c r="AE112" s="1160"/>
      <c r="AF112" s="1159"/>
      <c r="AG112" s="1161"/>
      <c r="AH112" s="1160"/>
      <c r="AI112" s="1161"/>
      <c r="AJ112" s="831"/>
      <c r="AK112" s="776"/>
      <c r="AL112" s="776"/>
    </row>
    <row r="113" spans="1:38" s="144" customFormat="1" ht="15.75" customHeight="1" outlineLevel="1">
      <c r="A113" s="994"/>
      <c r="B113" s="994"/>
      <c r="C113" s="236"/>
      <c r="D113" s="236"/>
      <c r="E113" s="236"/>
      <c r="F113" s="1070"/>
      <c r="G113" s="1256">
        <v>8</v>
      </c>
      <c r="H113" s="1156">
        <v>1997</v>
      </c>
      <c r="I113" s="1157">
        <v>1998</v>
      </c>
      <c r="J113" s="1157">
        <v>1998</v>
      </c>
      <c r="K113" s="1444"/>
      <c r="L113" s="1159"/>
      <c r="M113" s="1160"/>
      <c r="N113" s="1160"/>
      <c r="O113" s="1161"/>
      <c r="P113" s="1162"/>
      <c r="Q113" s="1163"/>
      <c r="R113" s="1163"/>
      <c r="S113" s="1163"/>
      <c r="T113" s="896"/>
      <c r="U113" s="1159"/>
      <c r="V113" s="1160"/>
      <c r="W113" s="1161"/>
      <c r="X113" s="1160"/>
      <c r="Y113" s="1160"/>
      <c r="Z113" s="1160"/>
      <c r="AA113" s="1160"/>
      <c r="AB113" s="1160"/>
      <c r="AC113" s="1160"/>
      <c r="AD113" s="1160"/>
      <c r="AE113" s="1160"/>
      <c r="AF113" s="1159"/>
      <c r="AG113" s="1161"/>
      <c r="AH113" s="1160"/>
      <c r="AI113" s="1161"/>
      <c r="AJ113" s="831"/>
      <c r="AK113" s="776"/>
      <c r="AL113" s="776"/>
    </row>
    <row r="114" spans="1:38" s="144" customFormat="1" ht="15.75" customHeight="1" outlineLevel="1">
      <c r="A114" s="994"/>
      <c r="B114" s="994"/>
      <c r="C114" s="236"/>
      <c r="D114" s="236"/>
      <c r="E114" s="236"/>
      <c r="F114" s="1070"/>
      <c r="G114" s="1256">
        <v>9</v>
      </c>
      <c r="H114" s="1156">
        <v>1997</v>
      </c>
      <c r="I114" s="1157">
        <v>1998</v>
      </c>
      <c r="J114" s="1157">
        <v>1998</v>
      </c>
      <c r="K114" s="1444"/>
      <c r="L114" s="1159"/>
      <c r="M114" s="1160"/>
      <c r="N114" s="1160"/>
      <c r="O114" s="1161"/>
      <c r="P114" s="1162"/>
      <c r="Q114" s="1163"/>
      <c r="R114" s="1163"/>
      <c r="S114" s="1163"/>
      <c r="T114" s="896"/>
      <c r="U114" s="1159"/>
      <c r="V114" s="1160"/>
      <c r="W114" s="1161"/>
      <c r="X114" s="1160"/>
      <c r="Y114" s="1160"/>
      <c r="Z114" s="1160"/>
      <c r="AA114" s="1160"/>
      <c r="AB114" s="1160"/>
      <c r="AC114" s="1160"/>
      <c r="AD114" s="1160"/>
      <c r="AE114" s="1160"/>
      <c r="AF114" s="1159"/>
      <c r="AG114" s="1161"/>
      <c r="AH114" s="1160"/>
      <c r="AI114" s="1161"/>
      <c r="AJ114" s="831"/>
      <c r="AK114" s="776"/>
      <c r="AL114" s="776"/>
    </row>
    <row r="115" spans="1:38" s="144" customFormat="1" ht="15.75" customHeight="1" outlineLevel="1">
      <c r="A115" s="994"/>
      <c r="B115" s="994"/>
      <c r="C115" s="236"/>
      <c r="D115" s="236"/>
      <c r="E115" s="236"/>
      <c r="F115" s="1070"/>
      <c r="G115" s="1256">
        <v>10</v>
      </c>
      <c r="H115" s="1156">
        <v>1997</v>
      </c>
      <c r="I115" s="1157">
        <v>1998</v>
      </c>
      <c r="J115" s="1157">
        <v>1998</v>
      </c>
      <c r="K115" s="1444"/>
      <c r="L115" s="1159"/>
      <c r="M115" s="1160"/>
      <c r="N115" s="1160"/>
      <c r="O115" s="1161"/>
      <c r="P115" s="1162"/>
      <c r="Q115" s="1163"/>
      <c r="R115" s="1163"/>
      <c r="S115" s="1163"/>
      <c r="T115" s="896"/>
      <c r="U115" s="1159"/>
      <c r="V115" s="1160"/>
      <c r="W115" s="1161"/>
      <c r="X115" s="1160"/>
      <c r="Y115" s="1160"/>
      <c r="Z115" s="1160"/>
      <c r="AA115" s="1160"/>
      <c r="AB115" s="1160"/>
      <c r="AC115" s="1160"/>
      <c r="AD115" s="1160"/>
      <c r="AE115" s="1160"/>
      <c r="AF115" s="1159"/>
      <c r="AG115" s="1161"/>
      <c r="AH115" s="1160"/>
      <c r="AI115" s="1161"/>
      <c r="AJ115" s="831"/>
      <c r="AK115" s="776"/>
      <c r="AL115" s="776"/>
    </row>
    <row r="116" spans="1:38" s="144" customFormat="1" ht="15.75" customHeight="1" outlineLevel="1">
      <c r="A116" s="994"/>
      <c r="B116" s="994"/>
      <c r="C116" s="236"/>
      <c r="D116" s="236"/>
      <c r="E116" s="236"/>
      <c r="F116" s="1070"/>
      <c r="G116" s="1256">
        <v>11</v>
      </c>
      <c r="H116" s="1156">
        <v>1997</v>
      </c>
      <c r="I116" s="1157">
        <v>1998</v>
      </c>
      <c r="J116" s="1157">
        <v>1998</v>
      </c>
      <c r="K116" s="1444"/>
      <c r="L116" s="1159"/>
      <c r="M116" s="1160"/>
      <c r="N116" s="1160"/>
      <c r="O116" s="1161"/>
      <c r="P116" s="1162"/>
      <c r="Q116" s="1163"/>
      <c r="R116" s="1163"/>
      <c r="S116" s="1163"/>
      <c r="T116" s="896"/>
      <c r="U116" s="1159"/>
      <c r="V116" s="1160"/>
      <c r="W116" s="1161"/>
      <c r="X116" s="1160"/>
      <c r="Y116" s="1160"/>
      <c r="Z116" s="1160"/>
      <c r="AA116" s="1160"/>
      <c r="AB116" s="1160"/>
      <c r="AC116" s="1160"/>
      <c r="AD116" s="1160"/>
      <c r="AE116" s="1160"/>
      <c r="AF116" s="1159"/>
      <c r="AG116" s="1161"/>
      <c r="AH116" s="1160"/>
      <c r="AI116" s="1161"/>
      <c r="AJ116" s="831"/>
      <c r="AK116" s="776"/>
      <c r="AL116" s="776"/>
    </row>
    <row r="117" spans="1:38" s="144" customFormat="1" ht="15.75" customHeight="1" outlineLevel="1">
      <c r="A117" s="994"/>
      <c r="B117" s="994"/>
      <c r="C117" s="236"/>
      <c r="D117" s="236"/>
      <c r="E117" s="236"/>
      <c r="F117" s="1070"/>
      <c r="G117" s="1256">
        <v>12</v>
      </c>
      <c r="H117" s="1156">
        <v>1997</v>
      </c>
      <c r="I117" s="1157">
        <v>1998</v>
      </c>
      <c r="J117" s="1157">
        <v>1998</v>
      </c>
      <c r="K117" s="1444"/>
      <c r="L117" s="1159"/>
      <c r="M117" s="1160"/>
      <c r="N117" s="1160"/>
      <c r="O117" s="1161"/>
      <c r="P117" s="1162"/>
      <c r="Q117" s="1163"/>
      <c r="R117" s="1163"/>
      <c r="S117" s="1163"/>
      <c r="T117" s="896"/>
      <c r="U117" s="1159"/>
      <c r="V117" s="1160"/>
      <c r="W117" s="1161"/>
      <c r="X117" s="1160"/>
      <c r="Y117" s="1160"/>
      <c r="Z117" s="1160"/>
      <c r="AA117" s="1160"/>
      <c r="AB117" s="1160"/>
      <c r="AC117" s="1160"/>
      <c r="AD117" s="1160"/>
      <c r="AE117" s="1160"/>
      <c r="AF117" s="1159"/>
      <c r="AG117" s="1161"/>
      <c r="AH117" s="1160"/>
      <c r="AI117" s="1161"/>
      <c r="AJ117" s="831"/>
      <c r="AK117" s="776"/>
      <c r="AL117" s="776"/>
    </row>
    <row r="118" spans="1:38" s="144" customFormat="1" ht="15.75" customHeight="1" outlineLevel="1">
      <c r="A118" s="994"/>
      <c r="B118" s="994"/>
      <c r="C118" s="236"/>
      <c r="D118" s="236"/>
      <c r="E118" s="236"/>
      <c r="F118" s="1070"/>
      <c r="G118" s="1256">
        <v>1</v>
      </c>
      <c r="H118" s="1156">
        <v>1998</v>
      </c>
      <c r="I118" s="1157">
        <v>1998</v>
      </c>
      <c r="J118" s="1157">
        <v>1998</v>
      </c>
      <c r="K118" s="1444"/>
      <c r="L118" s="1159"/>
      <c r="M118" s="1160"/>
      <c r="N118" s="1160"/>
      <c r="O118" s="1161"/>
      <c r="P118" s="1162"/>
      <c r="Q118" s="1163"/>
      <c r="R118" s="1163"/>
      <c r="S118" s="1163"/>
      <c r="T118" s="896"/>
      <c r="U118" s="1159"/>
      <c r="V118" s="1160"/>
      <c r="W118" s="1161"/>
      <c r="X118" s="1160"/>
      <c r="Y118" s="1160"/>
      <c r="Z118" s="1160"/>
      <c r="AA118" s="1160"/>
      <c r="AB118" s="1160"/>
      <c r="AC118" s="1160"/>
      <c r="AD118" s="1160"/>
      <c r="AE118" s="1160"/>
      <c r="AF118" s="1159"/>
      <c r="AG118" s="1161"/>
      <c r="AH118" s="1160"/>
      <c r="AI118" s="1161"/>
      <c r="AJ118" s="831"/>
      <c r="AK118" s="776"/>
      <c r="AL118" s="776"/>
    </row>
    <row r="119" spans="1:38" s="144" customFormat="1" ht="15.75" customHeight="1" outlineLevel="1">
      <c r="A119" s="994"/>
      <c r="B119" s="994"/>
      <c r="C119" s="236"/>
      <c r="D119" s="236"/>
      <c r="E119" s="236"/>
      <c r="F119" s="1070"/>
      <c r="G119" s="1256">
        <v>2</v>
      </c>
      <c r="H119" s="1156">
        <v>1998</v>
      </c>
      <c r="I119" s="1157">
        <v>1998</v>
      </c>
      <c r="J119" s="1157">
        <v>1998</v>
      </c>
      <c r="K119" s="1444"/>
      <c r="L119" s="1159"/>
      <c r="M119" s="1160"/>
      <c r="N119" s="1160"/>
      <c r="O119" s="1161"/>
      <c r="P119" s="1162"/>
      <c r="Q119" s="1163"/>
      <c r="R119" s="1163"/>
      <c r="S119" s="1163"/>
      <c r="T119" s="896"/>
      <c r="U119" s="1159"/>
      <c r="V119" s="1160"/>
      <c r="W119" s="1161"/>
      <c r="X119" s="1160"/>
      <c r="Y119" s="1160"/>
      <c r="Z119" s="1160"/>
      <c r="AA119" s="1160"/>
      <c r="AB119" s="1160"/>
      <c r="AC119" s="1160"/>
      <c r="AD119" s="1160"/>
      <c r="AE119" s="1160"/>
      <c r="AF119" s="1159"/>
      <c r="AG119" s="1161"/>
      <c r="AH119" s="1160"/>
      <c r="AI119" s="1161"/>
      <c r="AJ119" s="831"/>
      <c r="AK119" s="776"/>
      <c r="AL119" s="776"/>
    </row>
    <row r="120" spans="1:38" s="144" customFormat="1" ht="15.75" customHeight="1" outlineLevel="1">
      <c r="A120" s="994"/>
      <c r="B120" s="994"/>
      <c r="C120" s="236"/>
      <c r="D120" s="236"/>
      <c r="E120" s="236"/>
      <c r="F120" s="1070"/>
      <c r="G120" s="1256">
        <v>3</v>
      </c>
      <c r="H120" s="1156">
        <v>1998</v>
      </c>
      <c r="I120" s="1157">
        <v>1998</v>
      </c>
      <c r="J120" s="1157">
        <v>1998</v>
      </c>
      <c r="K120" s="1444"/>
      <c r="L120" s="1159"/>
      <c r="M120" s="1160"/>
      <c r="N120" s="1160"/>
      <c r="O120" s="1161"/>
      <c r="P120" s="1162"/>
      <c r="Q120" s="1163"/>
      <c r="R120" s="1163"/>
      <c r="S120" s="1163"/>
      <c r="T120" s="896"/>
      <c r="U120" s="1159"/>
      <c r="V120" s="1160"/>
      <c r="W120" s="1161"/>
      <c r="X120" s="1160"/>
      <c r="Y120" s="1160"/>
      <c r="Z120" s="1160"/>
      <c r="AA120" s="1160"/>
      <c r="AB120" s="1160"/>
      <c r="AC120" s="1160"/>
      <c r="AD120" s="1160"/>
      <c r="AE120" s="1160"/>
      <c r="AF120" s="1159"/>
      <c r="AG120" s="1161"/>
      <c r="AH120" s="1160"/>
      <c r="AI120" s="1161"/>
      <c r="AJ120" s="831"/>
      <c r="AK120" s="776"/>
      <c r="AL120" s="776"/>
    </row>
    <row r="121" spans="1:38" s="144" customFormat="1" ht="15.75" customHeight="1" outlineLevel="1">
      <c r="A121" s="994"/>
      <c r="B121" s="994"/>
      <c r="C121" s="236"/>
      <c r="D121" s="236"/>
      <c r="E121" s="236"/>
      <c r="F121" s="1070"/>
      <c r="G121" s="1256">
        <v>4</v>
      </c>
      <c r="H121" s="1156">
        <v>1998</v>
      </c>
      <c r="I121" s="1157">
        <v>1998</v>
      </c>
      <c r="J121" s="1157">
        <v>1999</v>
      </c>
      <c r="K121" s="1444"/>
      <c r="L121" s="1159"/>
      <c r="M121" s="1160"/>
      <c r="N121" s="1160"/>
      <c r="O121" s="1161"/>
      <c r="P121" s="1162"/>
      <c r="Q121" s="1163"/>
      <c r="R121" s="1163"/>
      <c r="S121" s="1163"/>
      <c r="T121" s="896"/>
      <c r="U121" s="1159"/>
      <c r="V121" s="1160"/>
      <c r="W121" s="1161"/>
      <c r="X121" s="1160"/>
      <c r="Y121" s="1160"/>
      <c r="Z121" s="1160"/>
      <c r="AA121" s="1160"/>
      <c r="AB121" s="1160"/>
      <c r="AC121" s="1160"/>
      <c r="AD121" s="1160"/>
      <c r="AE121" s="1160"/>
      <c r="AF121" s="1159"/>
      <c r="AG121" s="1161"/>
      <c r="AH121" s="1160"/>
      <c r="AI121" s="1161"/>
      <c r="AJ121" s="831"/>
      <c r="AK121" s="776"/>
      <c r="AL121" s="776"/>
    </row>
    <row r="122" spans="1:38" s="144" customFormat="1" ht="15.75" customHeight="1" outlineLevel="1">
      <c r="A122" s="994"/>
      <c r="B122" s="994"/>
      <c r="C122" s="236"/>
      <c r="D122" s="236"/>
      <c r="E122" s="236"/>
      <c r="F122" s="1070"/>
      <c r="G122" s="1256">
        <v>5</v>
      </c>
      <c r="H122" s="1156">
        <v>1998</v>
      </c>
      <c r="I122" s="1157">
        <v>1998</v>
      </c>
      <c r="J122" s="1157">
        <v>1999</v>
      </c>
      <c r="K122" s="1444"/>
      <c r="L122" s="1159"/>
      <c r="M122" s="1160"/>
      <c r="N122" s="1160"/>
      <c r="O122" s="1161"/>
      <c r="P122" s="1162"/>
      <c r="Q122" s="1163"/>
      <c r="R122" s="1163"/>
      <c r="S122" s="1163"/>
      <c r="T122" s="896"/>
      <c r="U122" s="1159"/>
      <c r="V122" s="1160"/>
      <c r="W122" s="1161"/>
      <c r="X122" s="1160"/>
      <c r="Y122" s="1160"/>
      <c r="Z122" s="1160"/>
      <c r="AA122" s="1160"/>
      <c r="AB122" s="1160"/>
      <c r="AC122" s="1160"/>
      <c r="AD122" s="1160"/>
      <c r="AE122" s="1160"/>
      <c r="AF122" s="1159"/>
      <c r="AG122" s="1161"/>
      <c r="AH122" s="1160"/>
      <c r="AI122" s="1161"/>
      <c r="AJ122" s="831"/>
      <c r="AK122" s="776"/>
      <c r="AL122" s="776"/>
    </row>
    <row r="123" spans="1:38" s="144" customFormat="1" ht="15.75" customHeight="1" outlineLevel="1">
      <c r="A123" s="994"/>
      <c r="B123" s="994"/>
      <c r="C123" s="236"/>
      <c r="D123" s="236"/>
      <c r="E123" s="236"/>
      <c r="F123" s="1070"/>
      <c r="G123" s="1256">
        <v>6</v>
      </c>
      <c r="H123" s="1156">
        <v>1998</v>
      </c>
      <c r="I123" s="1157">
        <v>1998</v>
      </c>
      <c r="J123" s="1157">
        <v>1999</v>
      </c>
      <c r="K123" s="1444"/>
      <c r="L123" s="1159"/>
      <c r="M123" s="1160"/>
      <c r="N123" s="1160"/>
      <c r="O123" s="1161"/>
      <c r="P123" s="1162"/>
      <c r="Q123" s="1163"/>
      <c r="R123" s="1163"/>
      <c r="S123" s="1163"/>
      <c r="T123" s="896"/>
      <c r="U123" s="1159"/>
      <c r="V123" s="1160"/>
      <c r="W123" s="1161"/>
      <c r="X123" s="1160"/>
      <c r="Y123" s="1160"/>
      <c r="Z123" s="1160"/>
      <c r="AA123" s="1160"/>
      <c r="AB123" s="1160"/>
      <c r="AC123" s="1160"/>
      <c r="AD123" s="1160"/>
      <c r="AE123" s="1160"/>
      <c r="AF123" s="1159"/>
      <c r="AG123" s="1161"/>
      <c r="AH123" s="1160"/>
      <c r="AI123" s="1161"/>
      <c r="AJ123" s="831"/>
      <c r="AK123" s="776"/>
      <c r="AL123" s="776"/>
    </row>
    <row r="124" spans="1:38" s="144" customFormat="1" ht="15.75" customHeight="1" outlineLevel="1">
      <c r="A124" s="994"/>
      <c r="B124" s="994"/>
      <c r="C124" s="236"/>
      <c r="D124" s="236"/>
      <c r="E124" s="236"/>
      <c r="F124" s="1070"/>
      <c r="G124" s="1256">
        <v>7</v>
      </c>
      <c r="H124" s="1156">
        <v>1998</v>
      </c>
      <c r="I124" s="1157">
        <v>1999</v>
      </c>
      <c r="J124" s="1157">
        <v>1999</v>
      </c>
      <c r="K124" s="1444"/>
      <c r="L124" s="1159"/>
      <c r="M124" s="1160"/>
      <c r="N124" s="1160"/>
      <c r="O124" s="1161"/>
      <c r="P124" s="1162"/>
      <c r="Q124" s="1163"/>
      <c r="R124" s="1163"/>
      <c r="S124" s="1163"/>
      <c r="T124" s="896"/>
      <c r="U124" s="1159"/>
      <c r="V124" s="1160"/>
      <c r="W124" s="1161"/>
      <c r="X124" s="1160"/>
      <c r="Y124" s="1160"/>
      <c r="Z124" s="1160"/>
      <c r="AA124" s="1160"/>
      <c r="AB124" s="1160"/>
      <c r="AC124" s="1160"/>
      <c r="AD124" s="1160"/>
      <c r="AE124" s="1160"/>
      <c r="AF124" s="1159"/>
      <c r="AG124" s="1161"/>
      <c r="AH124" s="1160"/>
      <c r="AI124" s="1161"/>
      <c r="AJ124" s="831"/>
      <c r="AK124" s="776"/>
      <c r="AL124" s="776"/>
    </row>
    <row r="125" spans="1:38" s="144" customFormat="1" ht="15.75" customHeight="1" outlineLevel="1">
      <c r="A125" s="994"/>
      <c r="B125" s="994"/>
      <c r="C125" s="236"/>
      <c r="D125" s="236"/>
      <c r="E125" s="236"/>
      <c r="F125" s="1070"/>
      <c r="G125" s="1256">
        <v>8</v>
      </c>
      <c r="H125" s="1156">
        <v>1998</v>
      </c>
      <c r="I125" s="1157">
        <v>1999</v>
      </c>
      <c r="J125" s="1157">
        <v>1999</v>
      </c>
      <c r="K125" s="1444"/>
      <c r="L125" s="1159"/>
      <c r="M125" s="1160"/>
      <c r="N125" s="1160"/>
      <c r="O125" s="1161"/>
      <c r="P125" s="1162"/>
      <c r="Q125" s="1163"/>
      <c r="R125" s="1163"/>
      <c r="S125" s="1163"/>
      <c r="T125" s="896"/>
      <c r="U125" s="1159"/>
      <c r="V125" s="1160"/>
      <c r="W125" s="1161"/>
      <c r="X125" s="1160"/>
      <c r="Y125" s="1160"/>
      <c r="Z125" s="1160"/>
      <c r="AA125" s="1160"/>
      <c r="AB125" s="1160"/>
      <c r="AC125" s="1160"/>
      <c r="AD125" s="1160"/>
      <c r="AE125" s="1160"/>
      <c r="AF125" s="1159"/>
      <c r="AG125" s="1161"/>
      <c r="AH125" s="1160"/>
      <c r="AI125" s="1161"/>
      <c r="AJ125" s="831"/>
      <c r="AK125" s="776"/>
      <c r="AL125" s="776"/>
    </row>
    <row r="126" spans="1:38" s="144" customFormat="1" ht="15.75" customHeight="1" outlineLevel="1">
      <c r="A126" s="994"/>
      <c r="B126" s="994"/>
      <c r="C126" s="236"/>
      <c r="D126" s="236"/>
      <c r="E126" s="236"/>
      <c r="F126" s="1070"/>
      <c r="G126" s="1256">
        <v>9</v>
      </c>
      <c r="H126" s="1156">
        <v>1998</v>
      </c>
      <c r="I126" s="1157">
        <v>1999</v>
      </c>
      <c r="J126" s="1157">
        <v>1999</v>
      </c>
      <c r="K126" s="1444"/>
      <c r="L126" s="1159"/>
      <c r="M126" s="1160"/>
      <c r="N126" s="1160"/>
      <c r="O126" s="1161"/>
      <c r="P126" s="1162"/>
      <c r="Q126" s="1163"/>
      <c r="R126" s="1163"/>
      <c r="S126" s="1163"/>
      <c r="T126" s="896"/>
      <c r="U126" s="1159"/>
      <c r="V126" s="1160"/>
      <c r="W126" s="1161"/>
      <c r="X126" s="1160"/>
      <c r="Y126" s="1160"/>
      <c r="Z126" s="1160"/>
      <c r="AA126" s="1160"/>
      <c r="AB126" s="1160"/>
      <c r="AC126" s="1160"/>
      <c r="AD126" s="1160"/>
      <c r="AE126" s="1160"/>
      <c r="AF126" s="1159"/>
      <c r="AG126" s="1161"/>
      <c r="AH126" s="1160"/>
      <c r="AI126" s="1161"/>
      <c r="AJ126" s="831"/>
      <c r="AK126" s="776"/>
      <c r="AL126" s="776"/>
    </row>
    <row r="127" spans="1:38" s="144" customFormat="1" ht="15.75" customHeight="1" outlineLevel="1">
      <c r="A127" s="994"/>
      <c r="B127" s="994"/>
      <c r="C127" s="236"/>
      <c r="D127" s="236"/>
      <c r="E127" s="236"/>
      <c r="F127" s="1070"/>
      <c r="G127" s="1256">
        <v>10</v>
      </c>
      <c r="H127" s="1156">
        <v>1998</v>
      </c>
      <c r="I127" s="1157">
        <v>1999</v>
      </c>
      <c r="J127" s="1157">
        <v>1999</v>
      </c>
      <c r="K127" s="1444"/>
      <c r="L127" s="1159"/>
      <c r="M127" s="1160"/>
      <c r="N127" s="1160"/>
      <c r="O127" s="1161"/>
      <c r="P127" s="1162"/>
      <c r="Q127" s="1163"/>
      <c r="R127" s="1163"/>
      <c r="S127" s="1163"/>
      <c r="T127" s="896"/>
      <c r="U127" s="1159"/>
      <c r="V127" s="1160"/>
      <c r="W127" s="1161"/>
      <c r="X127" s="1160"/>
      <c r="Y127" s="1160"/>
      <c r="Z127" s="1160"/>
      <c r="AA127" s="1160"/>
      <c r="AB127" s="1160"/>
      <c r="AC127" s="1160"/>
      <c r="AD127" s="1160"/>
      <c r="AE127" s="1160"/>
      <c r="AF127" s="1159"/>
      <c r="AG127" s="1161"/>
      <c r="AH127" s="1160"/>
      <c r="AI127" s="1161"/>
      <c r="AJ127" s="831"/>
      <c r="AK127" s="776"/>
      <c r="AL127" s="776"/>
    </row>
    <row r="128" spans="1:38" s="144" customFormat="1" ht="15.75" customHeight="1" outlineLevel="1">
      <c r="A128" s="994"/>
      <c r="B128" s="994"/>
      <c r="C128" s="236"/>
      <c r="D128" s="236"/>
      <c r="E128" s="236"/>
      <c r="F128" s="1070"/>
      <c r="G128" s="1256">
        <v>11</v>
      </c>
      <c r="H128" s="1156">
        <v>1998</v>
      </c>
      <c r="I128" s="1157">
        <v>1999</v>
      </c>
      <c r="J128" s="1157">
        <v>1999</v>
      </c>
      <c r="K128" s="1444"/>
      <c r="L128" s="1159"/>
      <c r="M128" s="1160"/>
      <c r="N128" s="1160"/>
      <c r="O128" s="1161"/>
      <c r="P128" s="1162"/>
      <c r="Q128" s="1163"/>
      <c r="R128" s="1163"/>
      <c r="S128" s="1163"/>
      <c r="T128" s="896"/>
      <c r="U128" s="1159"/>
      <c r="V128" s="1160"/>
      <c r="W128" s="1161"/>
      <c r="X128" s="1160"/>
      <c r="Y128" s="1160"/>
      <c r="Z128" s="1160"/>
      <c r="AA128" s="1160"/>
      <c r="AB128" s="1160"/>
      <c r="AC128" s="1160"/>
      <c r="AD128" s="1160"/>
      <c r="AE128" s="1160"/>
      <c r="AF128" s="1159"/>
      <c r="AG128" s="1161"/>
      <c r="AH128" s="1160"/>
      <c r="AI128" s="1161"/>
      <c r="AJ128" s="831"/>
      <c r="AK128" s="776"/>
      <c r="AL128" s="776"/>
    </row>
    <row r="129" spans="1:38" s="144" customFormat="1" ht="15.75" customHeight="1" outlineLevel="1">
      <c r="A129" s="994"/>
      <c r="B129" s="994"/>
      <c r="C129" s="236"/>
      <c r="D129" s="236"/>
      <c r="E129" s="236"/>
      <c r="F129" s="1070"/>
      <c r="G129" s="1256">
        <v>12</v>
      </c>
      <c r="H129" s="1156">
        <v>1998</v>
      </c>
      <c r="I129" s="1157">
        <v>1999</v>
      </c>
      <c r="J129" s="1157">
        <v>1999</v>
      </c>
      <c r="K129" s="1444"/>
      <c r="L129" s="1159"/>
      <c r="M129" s="1160"/>
      <c r="N129" s="1160"/>
      <c r="O129" s="1161"/>
      <c r="P129" s="1162"/>
      <c r="Q129" s="1163"/>
      <c r="R129" s="1163"/>
      <c r="S129" s="1163"/>
      <c r="T129" s="896"/>
      <c r="U129" s="1159"/>
      <c r="V129" s="1160"/>
      <c r="W129" s="1161"/>
      <c r="X129" s="1160"/>
      <c r="Y129" s="1160"/>
      <c r="Z129" s="1160"/>
      <c r="AA129" s="1160"/>
      <c r="AB129" s="1160"/>
      <c r="AC129" s="1160"/>
      <c r="AD129" s="1160"/>
      <c r="AE129" s="1160"/>
      <c r="AF129" s="1159"/>
      <c r="AG129" s="1161"/>
      <c r="AH129" s="1160"/>
      <c r="AI129" s="1161"/>
      <c r="AJ129" s="831"/>
      <c r="AK129" s="776"/>
      <c r="AL129" s="776"/>
    </row>
    <row r="130" spans="1:38" s="144" customFormat="1" ht="15.75" customHeight="1" outlineLevel="1">
      <c r="A130" s="994"/>
      <c r="B130" s="994"/>
      <c r="C130" s="236"/>
      <c r="D130" s="236"/>
      <c r="E130" s="236"/>
      <c r="F130" s="1070"/>
      <c r="G130" s="1256">
        <v>1</v>
      </c>
      <c r="H130" s="1156">
        <v>1999</v>
      </c>
      <c r="I130" s="1157">
        <v>1999</v>
      </c>
      <c r="J130" s="1157">
        <v>1999</v>
      </c>
      <c r="K130" s="1444"/>
      <c r="L130" s="1159"/>
      <c r="M130" s="1160"/>
      <c r="N130" s="1160"/>
      <c r="O130" s="1161"/>
      <c r="P130" s="1162"/>
      <c r="Q130" s="1163"/>
      <c r="R130" s="1163"/>
      <c r="S130" s="1163"/>
      <c r="T130" s="896"/>
      <c r="U130" s="1159"/>
      <c r="V130" s="1160"/>
      <c r="W130" s="1161"/>
      <c r="X130" s="1160"/>
      <c r="Y130" s="1160"/>
      <c r="Z130" s="1160"/>
      <c r="AA130" s="1160"/>
      <c r="AB130" s="1160"/>
      <c r="AC130" s="1160"/>
      <c r="AD130" s="1160"/>
      <c r="AE130" s="1160"/>
      <c r="AF130" s="1159"/>
      <c r="AG130" s="1161"/>
      <c r="AH130" s="1160"/>
      <c r="AI130" s="1161"/>
      <c r="AJ130" s="831"/>
      <c r="AK130" s="776"/>
      <c r="AL130" s="776"/>
    </row>
    <row r="131" spans="1:38" s="144" customFormat="1" ht="15.75" customHeight="1" outlineLevel="1">
      <c r="A131" s="994"/>
      <c r="B131" s="994"/>
      <c r="C131" s="236"/>
      <c r="D131" s="236"/>
      <c r="E131" s="236"/>
      <c r="F131" s="1070"/>
      <c r="G131" s="1256">
        <v>2</v>
      </c>
      <c r="H131" s="1156">
        <v>1999</v>
      </c>
      <c r="I131" s="1157">
        <v>1999</v>
      </c>
      <c r="J131" s="1157">
        <v>1999</v>
      </c>
      <c r="K131" s="1444"/>
      <c r="L131" s="1159"/>
      <c r="M131" s="1160"/>
      <c r="N131" s="1160"/>
      <c r="O131" s="1161"/>
      <c r="P131" s="1162"/>
      <c r="Q131" s="1163"/>
      <c r="R131" s="1163"/>
      <c r="S131" s="1163"/>
      <c r="T131" s="896"/>
      <c r="U131" s="1159"/>
      <c r="V131" s="1160"/>
      <c r="W131" s="1161"/>
      <c r="X131" s="1160"/>
      <c r="Y131" s="1160"/>
      <c r="Z131" s="1160"/>
      <c r="AA131" s="1160"/>
      <c r="AB131" s="1160"/>
      <c r="AC131" s="1160"/>
      <c r="AD131" s="1160"/>
      <c r="AE131" s="1160"/>
      <c r="AF131" s="1159"/>
      <c r="AG131" s="1161"/>
      <c r="AH131" s="1160"/>
      <c r="AI131" s="1161"/>
      <c r="AJ131" s="831"/>
      <c r="AK131" s="776"/>
      <c r="AL131" s="776"/>
    </row>
    <row r="132" spans="1:38" s="144" customFormat="1" ht="15.75" customHeight="1" outlineLevel="1">
      <c r="A132" s="994"/>
      <c r="B132" s="994"/>
      <c r="C132" s="236"/>
      <c r="D132" s="236"/>
      <c r="E132" s="236"/>
      <c r="F132" s="1070"/>
      <c r="G132" s="1256">
        <v>3</v>
      </c>
      <c r="H132" s="1156">
        <v>1999</v>
      </c>
      <c r="I132" s="1157">
        <v>1999</v>
      </c>
      <c r="J132" s="1157">
        <v>1999</v>
      </c>
      <c r="K132" s="1444"/>
      <c r="L132" s="1159"/>
      <c r="M132" s="1160"/>
      <c r="N132" s="1160"/>
      <c r="O132" s="1161"/>
      <c r="P132" s="1162"/>
      <c r="Q132" s="1163"/>
      <c r="R132" s="1163"/>
      <c r="S132" s="1163"/>
      <c r="T132" s="896"/>
      <c r="U132" s="1159"/>
      <c r="V132" s="1160"/>
      <c r="W132" s="1161"/>
      <c r="X132" s="1160"/>
      <c r="Y132" s="1160"/>
      <c r="Z132" s="1160"/>
      <c r="AA132" s="1160"/>
      <c r="AB132" s="1160"/>
      <c r="AC132" s="1160"/>
      <c r="AD132" s="1160"/>
      <c r="AE132" s="1160"/>
      <c r="AF132" s="1159"/>
      <c r="AG132" s="1161"/>
      <c r="AH132" s="1160"/>
      <c r="AI132" s="1161"/>
      <c r="AJ132" s="831"/>
      <c r="AK132" s="776"/>
      <c r="AL132" s="776"/>
    </row>
    <row r="133" spans="1:38" s="144" customFormat="1" ht="15.75" customHeight="1" outlineLevel="1">
      <c r="A133" s="994"/>
      <c r="B133" s="994"/>
      <c r="C133" s="236"/>
      <c r="D133" s="236"/>
      <c r="E133" s="236"/>
      <c r="F133" s="1070"/>
      <c r="G133" s="1256">
        <v>4</v>
      </c>
      <c r="H133" s="1156">
        <v>1999</v>
      </c>
      <c r="I133" s="1157">
        <v>1999</v>
      </c>
      <c r="J133" s="1157">
        <v>2000</v>
      </c>
      <c r="K133" s="1444"/>
      <c r="L133" s="1159"/>
      <c r="M133" s="1160"/>
      <c r="N133" s="1160"/>
      <c r="O133" s="1161"/>
      <c r="P133" s="1162"/>
      <c r="Q133" s="1163"/>
      <c r="R133" s="1163"/>
      <c r="S133" s="1163"/>
      <c r="T133" s="896"/>
      <c r="U133" s="1159"/>
      <c r="V133" s="1160"/>
      <c r="W133" s="1161"/>
      <c r="X133" s="1160"/>
      <c r="Y133" s="1160"/>
      <c r="Z133" s="1160"/>
      <c r="AA133" s="1160"/>
      <c r="AB133" s="1160"/>
      <c r="AC133" s="1160"/>
      <c r="AD133" s="1160"/>
      <c r="AE133" s="1160"/>
      <c r="AF133" s="1159"/>
      <c r="AG133" s="1161"/>
      <c r="AH133" s="1160"/>
      <c r="AI133" s="1161"/>
      <c r="AJ133" s="831"/>
      <c r="AK133" s="776"/>
      <c r="AL133" s="776"/>
    </row>
    <row r="134" spans="1:38" s="144" customFormat="1" ht="15.75" customHeight="1" outlineLevel="1">
      <c r="A134" s="994"/>
      <c r="B134" s="994"/>
      <c r="C134" s="236"/>
      <c r="D134" s="236"/>
      <c r="E134" s="236"/>
      <c r="F134" s="1070"/>
      <c r="G134" s="1256">
        <v>5</v>
      </c>
      <c r="H134" s="1156">
        <v>1999</v>
      </c>
      <c r="I134" s="1157">
        <v>1999</v>
      </c>
      <c r="J134" s="1157">
        <v>2000</v>
      </c>
      <c r="K134" s="1444"/>
      <c r="L134" s="1159"/>
      <c r="M134" s="1160"/>
      <c r="N134" s="1160"/>
      <c r="O134" s="1161"/>
      <c r="P134" s="1162"/>
      <c r="Q134" s="1163"/>
      <c r="R134" s="1163"/>
      <c r="S134" s="1163"/>
      <c r="T134" s="896"/>
      <c r="U134" s="1159"/>
      <c r="V134" s="1160"/>
      <c r="W134" s="1161"/>
      <c r="X134" s="1160"/>
      <c r="Y134" s="1160"/>
      <c r="Z134" s="1160"/>
      <c r="AA134" s="1160"/>
      <c r="AB134" s="1160"/>
      <c r="AC134" s="1160"/>
      <c r="AD134" s="1160"/>
      <c r="AE134" s="1160"/>
      <c r="AF134" s="1159"/>
      <c r="AG134" s="1161"/>
      <c r="AH134" s="1160"/>
      <c r="AI134" s="1161"/>
      <c r="AJ134" s="831"/>
      <c r="AK134" s="776"/>
      <c r="AL134" s="776"/>
    </row>
    <row r="135" spans="1:38" s="144" customFormat="1" ht="15.75" customHeight="1" outlineLevel="1">
      <c r="A135" s="994"/>
      <c r="B135" s="994"/>
      <c r="C135" s="236"/>
      <c r="D135" s="236"/>
      <c r="E135" s="236"/>
      <c r="F135" s="1070"/>
      <c r="G135" s="1256">
        <v>6</v>
      </c>
      <c r="H135" s="1156">
        <v>1999</v>
      </c>
      <c r="I135" s="1157">
        <v>1999</v>
      </c>
      <c r="J135" s="1157">
        <v>2000</v>
      </c>
      <c r="K135" s="1444"/>
      <c r="L135" s="1159"/>
      <c r="M135" s="1160"/>
      <c r="N135" s="1160"/>
      <c r="O135" s="1161"/>
      <c r="P135" s="1162"/>
      <c r="Q135" s="1163"/>
      <c r="R135" s="1163"/>
      <c r="S135" s="1163"/>
      <c r="T135" s="896"/>
      <c r="U135" s="1159"/>
      <c r="V135" s="1160"/>
      <c r="W135" s="1161"/>
      <c r="X135" s="1160"/>
      <c r="Y135" s="1160"/>
      <c r="Z135" s="1160"/>
      <c r="AA135" s="1160"/>
      <c r="AB135" s="1160"/>
      <c r="AC135" s="1160"/>
      <c r="AD135" s="1160"/>
      <c r="AE135" s="1160"/>
      <c r="AF135" s="1159"/>
      <c r="AG135" s="1161"/>
      <c r="AH135" s="1160"/>
      <c r="AI135" s="1161"/>
      <c r="AJ135" s="831"/>
      <c r="AK135" s="776"/>
      <c r="AL135" s="776"/>
    </row>
    <row r="136" spans="1:38" s="144" customFormat="1" ht="15.75" customHeight="1" outlineLevel="1">
      <c r="A136" s="994"/>
      <c r="B136" s="994"/>
      <c r="C136" s="236"/>
      <c r="D136" s="236"/>
      <c r="E136" s="236"/>
      <c r="F136" s="1070"/>
      <c r="G136" s="1256">
        <v>7</v>
      </c>
      <c r="H136" s="1156">
        <v>1999</v>
      </c>
      <c r="I136" s="1157">
        <v>2000</v>
      </c>
      <c r="J136" s="1157">
        <v>2000</v>
      </c>
      <c r="K136" s="1444"/>
      <c r="L136" s="1159"/>
      <c r="M136" s="1160"/>
      <c r="N136" s="1160"/>
      <c r="O136" s="1161"/>
      <c r="P136" s="1162"/>
      <c r="Q136" s="1163"/>
      <c r="R136" s="1163"/>
      <c r="S136" s="1163"/>
      <c r="T136" s="896"/>
      <c r="U136" s="1159"/>
      <c r="V136" s="1160"/>
      <c r="W136" s="1161"/>
      <c r="X136" s="1160"/>
      <c r="Y136" s="1160"/>
      <c r="Z136" s="1160"/>
      <c r="AA136" s="1160"/>
      <c r="AB136" s="1160"/>
      <c r="AC136" s="1160"/>
      <c r="AD136" s="1160"/>
      <c r="AE136" s="1160"/>
      <c r="AF136" s="1159"/>
      <c r="AG136" s="1161"/>
      <c r="AH136" s="1160"/>
      <c r="AI136" s="1161"/>
      <c r="AJ136" s="831"/>
      <c r="AK136" s="776"/>
      <c r="AL136" s="776"/>
    </row>
    <row r="137" spans="1:38" s="144" customFormat="1" ht="15.75" customHeight="1" outlineLevel="1">
      <c r="A137" s="994"/>
      <c r="B137" s="994"/>
      <c r="C137" s="236"/>
      <c r="D137" s="236"/>
      <c r="E137" s="236"/>
      <c r="F137" s="1070"/>
      <c r="G137" s="1256">
        <v>8</v>
      </c>
      <c r="H137" s="1156">
        <v>1999</v>
      </c>
      <c r="I137" s="1157">
        <v>2000</v>
      </c>
      <c r="J137" s="1157">
        <v>2000</v>
      </c>
      <c r="K137" s="1444"/>
      <c r="L137" s="1159"/>
      <c r="M137" s="1160"/>
      <c r="N137" s="1160"/>
      <c r="O137" s="1161"/>
      <c r="P137" s="1162"/>
      <c r="Q137" s="1163"/>
      <c r="R137" s="1163"/>
      <c r="S137" s="1163"/>
      <c r="T137" s="896"/>
      <c r="U137" s="1159"/>
      <c r="V137" s="1160"/>
      <c r="W137" s="1161"/>
      <c r="X137" s="1160"/>
      <c r="Y137" s="1160"/>
      <c r="Z137" s="1160"/>
      <c r="AA137" s="1160"/>
      <c r="AB137" s="1160"/>
      <c r="AC137" s="1160"/>
      <c r="AD137" s="1160"/>
      <c r="AE137" s="1160"/>
      <c r="AF137" s="1159"/>
      <c r="AG137" s="1161"/>
      <c r="AH137" s="1160"/>
      <c r="AI137" s="1161"/>
      <c r="AJ137" s="831"/>
      <c r="AK137" s="776"/>
      <c r="AL137" s="776"/>
    </row>
    <row r="138" spans="1:38" s="144" customFormat="1" ht="15.75" customHeight="1" outlineLevel="1">
      <c r="A138" s="994"/>
      <c r="B138" s="994"/>
      <c r="C138" s="236"/>
      <c r="D138" s="236"/>
      <c r="E138" s="236"/>
      <c r="F138" s="1070"/>
      <c r="G138" s="1256">
        <v>9</v>
      </c>
      <c r="H138" s="1156">
        <v>1999</v>
      </c>
      <c r="I138" s="1157">
        <v>2000</v>
      </c>
      <c r="J138" s="1157">
        <v>2000</v>
      </c>
      <c r="K138" s="1444"/>
      <c r="L138" s="1159"/>
      <c r="M138" s="1160"/>
      <c r="N138" s="1160"/>
      <c r="O138" s="1161"/>
      <c r="P138" s="1162"/>
      <c r="Q138" s="1163"/>
      <c r="R138" s="1163"/>
      <c r="S138" s="1163"/>
      <c r="T138" s="896"/>
      <c r="U138" s="1159"/>
      <c r="V138" s="1160"/>
      <c r="W138" s="1161"/>
      <c r="X138" s="1160"/>
      <c r="Y138" s="1160"/>
      <c r="Z138" s="1160"/>
      <c r="AA138" s="1160"/>
      <c r="AB138" s="1160"/>
      <c r="AC138" s="1160"/>
      <c r="AD138" s="1160"/>
      <c r="AE138" s="1160"/>
      <c r="AF138" s="1159"/>
      <c r="AG138" s="1161"/>
      <c r="AH138" s="1160"/>
      <c r="AI138" s="1161"/>
      <c r="AJ138" s="831"/>
      <c r="AK138" s="776"/>
      <c r="AL138" s="776"/>
    </row>
    <row r="139" spans="1:38" s="144" customFormat="1" ht="15.75" customHeight="1" outlineLevel="1">
      <c r="A139" s="994"/>
      <c r="B139" s="994"/>
      <c r="C139" s="236"/>
      <c r="D139" s="236"/>
      <c r="E139" s="236"/>
      <c r="F139" s="1070"/>
      <c r="G139" s="1256">
        <v>10</v>
      </c>
      <c r="H139" s="1156">
        <v>1999</v>
      </c>
      <c r="I139" s="1157">
        <v>2000</v>
      </c>
      <c r="J139" s="1157">
        <v>2000</v>
      </c>
      <c r="K139" s="1444"/>
      <c r="L139" s="1159"/>
      <c r="M139" s="1160"/>
      <c r="N139" s="1160"/>
      <c r="O139" s="1161"/>
      <c r="P139" s="1162"/>
      <c r="Q139" s="1163"/>
      <c r="R139" s="1163"/>
      <c r="S139" s="1163"/>
      <c r="T139" s="896"/>
      <c r="U139" s="1159"/>
      <c r="V139" s="1160"/>
      <c r="W139" s="1161"/>
      <c r="X139" s="1160"/>
      <c r="Y139" s="1160"/>
      <c r="Z139" s="1160"/>
      <c r="AA139" s="1160"/>
      <c r="AB139" s="1160"/>
      <c r="AC139" s="1160"/>
      <c r="AD139" s="1160"/>
      <c r="AE139" s="1160"/>
      <c r="AF139" s="1159"/>
      <c r="AG139" s="1161"/>
      <c r="AH139" s="1160"/>
      <c r="AI139" s="1161"/>
      <c r="AJ139" s="831"/>
      <c r="AK139" s="776"/>
      <c r="AL139" s="776"/>
    </row>
    <row r="140" spans="1:38" s="144" customFormat="1" ht="15.75" customHeight="1" outlineLevel="1">
      <c r="A140" s="994"/>
      <c r="B140" s="994"/>
      <c r="C140" s="236"/>
      <c r="D140" s="236"/>
      <c r="E140" s="236"/>
      <c r="F140" s="1070"/>
      <c r="G140" s="1256">
        <v>11</v>
      </c>
      <c r="H140" s="1156">
        <v>1999</v>
      </c>
      <c r="I140" s="1157">
        <v>2000</v>
      </c>
      <c r="J140" s="1157">
        <v>2000</v>
      </c>
      <c r="K140" s="1444"/>
      <c r="L140" s="1159"/>
      <c r="M140" s="1160"/>
      <c r="N140" s="1160"/>
      <c r="O140" s="1161"/>
      <c r="P140" s="1162"/>
      <c r="Q140" s="1163"/>
      <c r="R140" s="1163"/>
      <c r="S140" s="1163"/>
      <c r="T140" s="896"/>
      <c r="U140" s="1159"/>
      <c r="V140" s="1160"/>
      <c r="W140" s="1161"/>
      <c r="X140" s="1160"/>
      <c r="Y140" s="1160"/>
      <c r="Z140" s="1160"/>
      <c r="AA140" s="1160"/>
      <c r="AB140" s="1160"/>
      <c r="AC140" s="1160"/>
      <c r="AD140" s="1160"/>
      <c r="AE140" s="1160"/>
      <c r="AF140" s="1159"/>
      <c r="AG140" s="1161"/>
      <c r="AH140" s="1160"/>
      <c r="AI140" s="1161"/>
      <c r="AJ140" s="831"/>
      <c r="AK140" s="776"/>
      <c r="AL140" s="776"/>
    </row>
    <row r="141" spans="1:38" s="144" customFormat="1" ht="15.75" customHeight="1" outlineLevel="1">
      <c r="A141" s="994"/>
      <c r="B141" s="994"/>
      <c r="C141" s="236"/>
      <c r="D141" s="236"/>
      <c r="E141" s="236"/>
      <c r="F141" s="1070"/>
      <c r="G141" s="1256">
        <v>12</v>
      </c>
      <c r="H141" s="1156">
        <v>1999</v>
      </c>
      <c r="I141" s="1157">
        <v>2000</v>
      </c>
      <c r="J141" s="1157">
        <v>2000</v>
      </c>
      <c r="K141" s="1444"/>
      <c r="L141" s="1159"/>
      <c r="M141" s="1160"/>
      <c r="N141" s="1160"/>
      <c r="O141" s="1161"/>
      <c r="P141" s="1162"/>
      <c r="Q141" s="1163"/>
      <c r="R141" s="1163"/>
      <c r="S141" s="1163"/>
      <c r="T141" s="896"/>
      <c r="U141" s="1159"/>
      <c r="V141" s="1160"/>
      <c r="W141" s="1161"/>
      <c r="X141" s="1160"/>
      <c r="Y141" s="1160"/>
      <c r="Z141" s="1160"/>
      <c r="AA141" s="1160"/>
      <c r="AB141" s="1160"/>
      <c r="AC141" s="1160"/>
      <c r="AD141" s="1160"/>
      <c r="AE141" s="1160"/>
      <c r="AF141" s="1159"/>
      <c r="AG141" s="1161"/>
      <c r="AH141" s="1160"/>
      <c r="AI141" s="1161"/>
      <c r="AJ141" s="831"/>
      <c r="AK141" s="776"/>
      <c r="AL141" s="776"/>
    </row>
    <row r="142" spans="1:38" s="144" customFormat="1" ht="15.75" customHeight="1" outlineLevel="1">
      <c r="A142" s="994"/>
      <c r="B142" s="994"/>
      <c r="C142" s="236"/>
      <c r="D142" s="236"/>
      <c r="E142" s="236"/>
      <c r="F142" s="1070"/>
      <c r="G142" s="1256">
        <v>1</v>
      </c>
      <c r="H142" s="1156">
        <v>2000</v>
      </c>
      <c r="I142" s="1157">
        <v>2000</v>
      </c>
      <c r="J142" s="1157">
        <v>2000</v>
      </c>
      <c r="K142" s="1444"/>
      <c r="L142" s="1159"/>
      <c r="M142" s="1160"/>
      <c r="N142" s="1160"/>
      <c r="O142" s="1161"/>
      <c r="P142" s="1162"/>
      <c r="Q142" s="1163"/>
      <c r="R142" s="1163"/>
      <c r="S142" s="1163"/>
      <c r="T142" s="896"/>
      <c r="U142" s="1159"/>
      <c r="V142" s="1160"/>
      <c r="W142" s="1161"/>
      <c r="X142" s="1160"/>
      <c r="Y142" s="1160"/>
      <c r="Z142" s="1160"/>
      <c r="AA142" s="1160"/>
      <c r="AB142" s="1160"/>
      <c r="AC142" s="1160"/>
      <c r="AD142" s="1160"/>
      <c r="AE142" s="1160"/>
      <c r="AF142" s="1159"/>
      <c r="AG142" s="1161"/>
      <c r="AH142" s="1160"/>
      <c r="AI142" s="1161"/>
      <c r="AJ142" s="831"/>
      <c r="AK142" s="776"/>
      <c r="AL142" s="776"/>
    </row>
    <row r="143" spans="1:38" s="144" customFormat="1" ht="15.75" customHeight="1" outlineLevel="1">
      <c r="A143" s="994"/>
      <c r="B143" s="994"/>
      <c r="C143" s="236"/>
      <c r="D143" s="236"/>
      <c r="E143" s="236"/>
      <c r="F143" s="1070"/>
      <c r="G143" s="1256">
        <v>2</v>
      </c>
      <c r="H143" s="1156">
        <v>2000</v>
      </c>
      <c r="I143" s="1157">
        <v>2000</v>
      </c>
      <c r="J143" s="1157">
        <v>2000</v>
      </c>
      <c r="K143" s="1444"/>
      <c r="L143" s="1159"/>
      <c r="M143" s="1160"/>
      <c r="N143" s="1160"/>
      <c r="O143" s="1161"/>
      <c r="P143" s="1162"/>
      <c r="Q143" s="1163"/>
      <c r="R143" s="1163"/>
      <c r="S143" s="1163"/>
      <c r="T143" s="896"/>
      <c r="U143" s="1159"/>
      <c r="V143" s="1160"/>
      <c r="W143" s="1161"/>
      <c r="X143" s="1160"/>
      <c r="Y143" s="1160"/>
      <c r="Z143" s="1160"/>
      <c r="AA143" s="1160"/>
      <c r="AB143" s="1160"/>
      <c r="AC143" s="1160"/>
      <c r="AD143" s="1160"/>
      <c r="AE143" s="1160"/>
      <c r="AF143" s="1159"/>
      <c r="AG143" s="1161"/>
      <c r="AH143" s="1160"/>
      <c r="AI143" s="1161"/>
      <c r="AJ143" s="831"/>
      <c r="AK143" s="776"/>
      <c r="AL143" s="776"/>
    </row>
    <row r="144" spans="1:38" s="144" customFormat="1" ht="15.75" customHeight="1" outlineLevel="1">
      <c r="A144" s="994"/>
      <c r="B144" s="994"/>
      <c r="C144" s="236"/>
      <c r="D144" s="236"/>
      <c r="E144" s="236"/>
      <c r="F144" s="1070"/>
      <c r="G144" s="1256">
        <v>3</v>
      </c>
      <c r="H144" s="1156">
        <v>2000</v>
      </c>
      <c r="I144" s="1157">
        <v>2000</v>
      </c>
      <c r="J144" s="1157">
        <v>2000</v>
      </c>
      <c r="K144" s="1444"/>
      <c r="L144" s="1159"/>
      <c r="M144" s="1160"/>
      <c r="N144" s="1160"/>
      <c r="O144" s="1161"/>
      <c r="P144" s="1162"/>
      <c r="Q144" s="1163"/>
      <c r="R144" s="1163"/>
      <c r="S144" s="1163"/>
      <c r="T144" s="896"/>
      <c r="U144" s="1159"/>
      <c r="V144" s="1160"/>
      <c r="W144" s="1161"/>
      <c r="X144" s="1160"/>
      <c r="Y144" s="1160"/>
      <c r="Z144" s="1160"/>
      <c r="AA144" s="1160"/>
      <c r="AB144" s="1160"/>
      <c r="AC144" s="1160"/>
      <c r="AD144" s="1160"/>
      <c r="AE144" s="1160"/>
      <c r="AF144" s="1159"/>
      <c r="AG144" s="1161"/>
      <c r="AH144" s="1160"/>
      <c r="AI144" s="1161"/>
      <c r="AJ144" s="831"/>
      <c r="AK144" s="776"/>
      <c r="AL144" s="776"/>
    </row>
    <row r="145" spans="1:38" s="144" customFormat="1" ht="15.75" customHeight="1" outlineLevel="1">
      <c r="A145" s="994"/>
      <c r="B145" s="994"/>
      <c r="C145" s="236"/>
      <c r="D145" s="236"/>
      <c r="E145" s="236"/>
      <c r="F145" s="1070"/>
      <c r="G145" s="1256">
        <v>4</v>
      </c>
      <c r="H145" s="1156">
        <v>2000</v>
      </c>
      <c r="I145" s="1157">
        <v>2000</v>
      </c>
      <c r="J145" s="1157">
        <v>2001</v>
      </c>
      <c r="K145" s="1444"/>
      <c r="L145" s="1159"/>
      <c r="M145" s="1160"/>
      <c r="N145" s="1160"/>
      <c r="O145" s="1161"/>
      <c r="P145" s="1162"/>
      <c r="Q145" s="1163"/>
      <c r="R145" s="1163"/>
      <c r="S145" s="1163"/>
      <c r="T145" s="896"/>
      <c r="U145" s="1159"/>
      <c r="V145" s="1160"/>
      <c r="W145" s="1161"/>
      <c r="X145" s="1160"/>
      <c r="Y145" s="1160"/>
      <c r="Z145" s="1160"/>
      <c r="AA145" s="1160"/>
      <c r="AB145" s="1160"/>
      <c r="AC145" s="1160"/>
      <c r="AD145" s="1160"/>
      <c r="AE145" s="1160"/>
      <c r="AF145" s="1159"/>
      <c r="AG145" s="1161"/>
      <c r="AH145" s="1160"/>
      <c r="AI145" s="1161"/>
      <c r="AJ145" s="831"/>
      <c r="AK145" s="776"/>
      <c r="AL145" s="776"/>
    </row>
    <row r="146" spans="1:38" s="144" customFormat="1" ht="15.75" customHeight="1" outlineLevel="1">
      <c r="A146" s="994"/>
      <c r="B146" s="994"/>
      <c r="C146" s="236"/>
      <c r="D146" s="236"/>
      <c r="E146" s="236"/>
      <c r="F146" s="1070"/>
      <c r="G146" s="1256">
        <v>5</v>
      </c>
      <c r="H146" s="1156">
        <v>2000</v>
      </c>
      <c r="I146" s="1157">
        <v>2000</v>
      </c>
      <c r="J146" s="1157">
        <v>2001</v>
      </c>
      <c r="K146" s="1444"/>
      <c r="L146" s="1159"/>
      <c r="M146" s="1160"/>
      <c r="N146" s="1160"/>
      <c r="O146" s="1161"/>
      <c r="P146" s="1162"/>
      <c r="Q146" s="1163"/>
      <c r="R146" s="1163"/>
      <c r="S146" s="1163"/>
      <c r="T146" s="896"/>
      <c r="U146" s="1159"/>
      <c r="V146" s="1160"/>
      <c r="W146" s="1161"/>
      <c r="X146" s="1160"/>
      <c r="Y146" s="1160"/>
      <c r="Z146" s="1160"/>
      <c r="AA146" s="1160"/>
      <c r="AB146" s="1160"/>
      <c r="AC146" s="1160"/>
      <c r="AD146" s="1160"/>
      <c r="AE146" s="1160"/>
      <c r="AF146" s="1159"/>
      <c r="AG146" s="1161"/>
      <c r="AH146" s="1160"/>
      <c r="AI146" s="1161"/>
      <c r="AJ146" s="831"/>
      <c r="AK146" s="776"/>
      <c r="AL146" s="776"/>
    </row>
    <row r="147" spans="1:38" s="144" customFormat="1" ht="15.75" customHeight="1" outlineLevel="1">
      <c r="A147" s="994"/>
      <c r="B147" s="994"/>
      <c r="C147" s="236"/>
      <c r="D147" s="236"/>
      <c r="E147" s="236"/>
      <c r="F147" s="1070"/>
      <c r="G147" s="1256">
        <v>6</v>
      </c>
      <c r="H147" s="1156">
        <v>2000</v>
      </c>
      <c r="I147" s="1157">
        <v>2000</v>
      </c>
      <c r="J147" s="1157">
        <v>2001</v>
      </c>
      <c r="K147" s="1444"/>
      <c r="L147" s="1159"/>
      <c r="M147" s="1160"/>
      <c r="N147" s="1160"/>
      <c r="O147" s="1161"/>
      <c r="P147" s="1162"/>
      <c r="Q147" s="1163"/>
      <c r="R147" s="1163"/>
      <c r="S147" s="1163"/>
      <c r="T147" s="896"/>
      <c r="U147" s="1159"/>
      <c r="V147" s="1160"/>
      <c r="W147" s="1161"/>
      <c r="X147" s="1160"/>
      <c r="Y147" s="1160"/>
      <c r="Z147" s="1160"/>
      <c r="AA147" s="1160"/>
      <c r="AB147" s="1160"/>
      <c r="AC147" s="1160"/>
      <c r="AD147" s="1160"/>
      <c r="AE147" s="1160"/>
      <c r="AF147" s="1159"/>
      <c r="AG147" s="1161"/>
      <c r="AH147" s="1160"/>
      <c r="AI147" s="1161"/>
      <c r="AJ147" s="831"/>
      <c r="AK147" s="776"/>
      <c r="AL147" s="776"/>
    </row>
    <row r="148" spans="1:38" s="144" customFormat="1" ht="15.75" customHeight="1" outlineLevel="1">
      <c r="A148" s="994"/>
      <c r="B148" s="994"/>
      <c r="C148" s="236"/>
      <c r="D148" s="236"/>
      <c r="E148" s="236"/>
      <c r="F148" s="1070"/>
      <c r="G148" s="1256">
        <v>7</v>
      </c>
      <c r="H148" s="1156">
        <v>2000</v>
      </c>
      <c r="I148" s="1157">
        <v>2001</v>
      </c>
      <c r="J148" s="1157">
        <v>2001</v>
      </c>
      <c r="K148" s="1444"/>
      <c r="L148" s="1159"/>
      <c r="M148" s="1160"/>
      <c r="N148" s="1160"/>
      <c r="O148" s="1161"/>
      <c r="P148" s="1162"/>
      <c r="Q148" s="1163"/>
      <c r="R148" s="1163"/>
      <c r="S148" s="1163"/>
      <c r="T148" s="896"/>
      <c r="U148" s="1159"/>
      <c r="V148" s="1160"/>
      <c r="W148" s="1161"/>
      <c r="X148" s="1160"/>
      <c r="Y148" s="1160"/>
      <c r="Z148" s="1160"/>
      <c r="AA148" s="1160"/>
      <c r="AB148" s="1160"/>
      <c r="AC148" s="1160"/>
      <c r="AD148" s="1160"/>
      <c r="AE148" s="1160"/>
      <c r="AF148" s="1159"/>
      <c r="AG148" s="1161"/>
      <c r="AH148" s="1160"/>
      <c r="AI148" s="1161"/>
      <c r="AJ148" s="831"/>
      <c r="AK148" s="776"/>
      <c r="AL148" s="776"/>
    </row>
    <row r="149" spans="1:38" s="144" customFormat="1" ht="15.75" customHeight="1" outlineLevel="1">
      <c r="A149" s="994"/>
      <c r="B149" s="994"/>
      <c r="C149" s="236"/>
      <c r="D149" s="236"/>
      <c r="E149" s="236"/>
      <c r="F149" s="1070"/>
      <c r="G149" s="1256">
        <v>8</v>
      </c>
      <c r="H149" s="1156">
        <v>2000</v>
      </c>
      <c r="I149" s="1157">
        <v>2001</v>
      </c>
      <c r="J149" s="1157">
        <v>2001</v>
      </c>
      <c r="K149" s="1444"/>
      <c r="L149" s="1159"/>
      <c r="M149" s="1160"/>
      <c r="N149" s="1160"/>
      <c r="O149" s="1161"/>
      <c r="P149" s="1162"/>
      <c r="Q149" s="1163"/>
      <c r="R149" s="1163"/>
      <c r="S149" s="1163"/>
      <c r="T149" s="896"/>
      <c r="U149" s="1159"/>
      <c r="V149" s="1160"/>
      <c r="W149" s="1161"/>
      <c r="X149" s="1160"/>
      <c r="Y149" s="1160"/>
      <c r="Z149" s="1160"/>
      <c r="AA149" s="1160"/>
      <c r="AB149" s="1160"/>
      <c r="AC149" s="1160"/>
      <c r="AD149" s="1160"/>
      <c r="AE149" s="1160"/>
      <c r="AF149" s="1159"/>
      <c r="AG149" s="1161"/>
      <c r="AH149" s="1160"/>
      <c r="AI149" s="1161"/>
      <c r="AJ149" s="831"/>
      <c r="AK149" s="776"/>
      <c r="AL149" s="776"/>
    </row>
    <row r="150" spans="1:38" s="144" customFormat="1" ht="15.75" customHeight="1" outlineLevel="1">
      <c r="A150" s="994"/>
      <c r="B150" s="994"/>
      <c r="C150" s="236"/>
      <c r="D150" s="236"/>
      <c r="E150" s="236"/>
      <c r="F150" s="1070"/>
      <c r="G150" s="1256">
        <v>9</v>
      </c>
      <c r="H150" s="1156">
        <v>2000</v>
      </c>
      <c r="I150" s="1157">
        <v>2001</v>
      </c>
      <c r="J150" s="1157">
        <v>2001</v>
      </c>
      <c r="K150" s="1444"/>
      <c r="L150" s="1159"/>
      <c r="M150" s="1160"/>
      <c r="N150" s="1160"/>
      <c r="O150" s="1161"/>
      <c r="P150" s="1162"/>
      <c r="Q150" s="1163"/>
      <c r="R150" s="1163"/>
      <c r="S150" s="1163"/>
      <c r="T150" s="896"/>
      <c r="U150" s="1159"/>
      <c r="V150" s="1160"/>
      <c r="W150" s="1161"/>
      <c r="X150" s="1160"/>
      <c r="Y150" s="1160"/>
      <c r="Z150" s="1160"/>
      <c r="AA150" s="1160"/>
      <c r="AB150" s="1160"/>
      <c r="AC150" s="1160"/>
      <c r="AD150" s="1160"/>
      <c r="AE150" s="1160"/>
      <c r="AF150" s="1159"/>
      <c r="AG150" s="1161"/>
      <c r="AH150" s="1160"/>
      <c r="AI150" s="1161"/>
      <c r="AJ150" s="831"/>
      <c r="AK150" s="776"/>
      <c r="AL150" s="776"/>
    </row>
    <row r="151" spans="1:38" s="144" customFormat="1" ht="15.75" customHeight="1" outlineLevel="1">
      <c r="A151" s="994"/>
      <c r="B151" s="994"/>
      <c r="C151" s="236"/>
      <c r="D151" s="236"/>
      <c r="E151" s="236"/>
      <c r="F151" s="1070"/>
      <c r="G151" s="1256">
        <v>10</v>
      </c>
      <c r="H151" s="1156">
        <v>2000</v>
      </c>
      <c r="I151" s="1157">
        <v>2001</v>
      </c>
      <c r="J151" s="1157">
        <v>2001</v>
      </c>
      <c r="K151" s="1444"/>
      <c r="L151" s="1159"/>
      <c r="M151" s="1160"/>
      <c r="N151" s="1160"/>
      <c r="O151" s="1161"/>
      <c r="P151" s="1162"/>
      <c r="Q151" s="1163"/>
      <c r="R151" s="1163"/>
      <c r="S151" s="1163"/>
      <c r="T151" s="896"/>
      <c r="U151" s="1159"/>
      <c r="V151" s="1160"/>
      <c r="W151" s="1161"/>
      <c r="X151" s="1160"/>
      <c r="Y151" s="1160"/>
      <c r="Z151" s="1160"/>
      <c r="AA151" s="1160"/>
      <c r="AB151" s="1160"/>
      <c r="AC151" s="1160"/>
      <c r="AD151" s="1160"/>
      <c r="AE151" s="1160"/>
      <c r="AF151" s="1159"/>
      <c r="AG151" s="1161"/>
      <c r="AH151" s="1160"/>
      <c r="AI151" s="1161"/>
      <c r="AJ151" s="831"/>
      <c r="AK151" s="776"/>
      <c r="AL151" s="776"/>
    </row>
    <row r="152" spans="1:38" s="144" customFormat="1" ht="15.75" customHeight="1" outlineLevel="1">
      <c r="A152" s="994"/>
      <c r="B152" s="994"/>
      <c r="C152" s="236"/>
      <c r="D152" s="236"/>
      <c r="E152" s="236"/>
      <c r="F152" s="1070"/>
      <c r="G152" s="1256">
        <v>11</v>
      </c>
      <c r="H152" s="1156">
        <v>2000</v>
      </c>
      <c r="I152" s="1157">
        <v>2001</v>
      </c>
      <c r="J152" s="1157">
        <v>2001</v>
      </c>
      <c r="K152" s="1444"/>
      <c r="L152" s="1159"/>
      <c r="M152" s="1160"/>
      <c r="N152" s="1160"/>
      <c r="O152" s="1161"/>
      <c r="P152" s="1162"/>
      <c r="Q152" s="1163"/>
      <c r="R152" s="1163"/>
      <c r="S152" s="1163"/>
      <c r="T152" s="896"/>
      <c r="U152" s="1159"/>
      <c r="V152" s="1160"/>
      <c r="W152" s="1161"/>
      <c r="X152" s="1160"/>
      <c r="Y152" s="1160"/>
      <c r="Z152" s="1160"/>
      <c r="AA152" s="1160"/>
      <c r="AB152" s="1160"/>
      <c r="AC152" s="1160"/>
      <c r="AD152" s="1160"/>
      <c r="AE152" s="1160"/>
      <c r="AF152" s="1159"/>
      <c r="AG152" s="1161"/>
      <c r="AH152" s="1160"/>
      <c r="AI152" s="1161"/>
      <c r="AJ152" s="831"/>
      <c r="AK152" s="776"/>
      <c r="AL152" s="776"/>
    </row>
    <row r="153" spans="1:38" s="144" customFormat="1" ht="15.75" customHeight="1" outlineLevel="1">
      <c r="A153" s="994"/>
      <c r="B153" s="994"/>
      <c r="C153" s="236"/>
      <c r="D153" s="236"/>
      <c r="E153" s="236"/>
      <c r="F153" s="1070"/>
      <c r="G153" s="1256">
        <v>12</v>
      </c>
      <c r="H153" s="1156">
        <v>2000</v>
      </c>
      <c r="I153" s="1157">
        <v>2001</v>
      </c>
      <c r="J153" s="1157">
        <v>2001</v>
      </c>
      <c r="K153" s="1444"/>
      <c r="L153" s="1159"/>
      <c r="M153" s="1160"/>
      <c r="N153" s="1160"/>
      <c r="O153" s="1161"/>
      <c r="P153" s="1162"/>
      <c r="Q153" s="1163"/>
      <c r="R153" s="1163"/>
      <c r="S153" s="1163"/>
      <c r="T153" s="896"/>
      <c r="U153" s="1159"/>
      <c r="V153" s="1160"/>
      <c r="W153" s="1161"/>
      <c r="X153" s="1160"/>
      <c r="Y153" s="1160"/>
      <c r="Z153" s="1160"/>
      <c r="AA153" s="1160"/>
      <c r="AB153" s="1160"/>
      <c r="AC153" s="1160"/>
      <c r="AD153" s="1160"/>
      <c r="AE153" s="1160"/>
      <c r="AF153" s="1159"/>
      <c r="AG153" s="1161"/>
      <c r="AH153" s="1160"/>
      <c r="AI153" s="1161"/>
      <c r="AJ153" s="831"/>
      <c r="AK153" s="776"/>
      <c r="AL153" s="776"/>
    </row>
    <row r="154" spans="1:38" s="144" customFormat="1" ht="15.75" customHeight="1" outlineLevel="1">
      <c r="A154" s="994"/>
      <c r="B154" s="994"/>
      <c r="C154" s="236"/>
      <c r="D154" s="236"/>
      <c r="E154" s="236"/>
      <c r="F154" s="1070"/>
      <c r="G154" s="1256">
        <v>1</v>
      </c>
      <c r="H154" s="1156">
        <v>2001</v>
      </c>
      <c r="I154" s="1157">
        <v>2001</v>
      </c>
      <c r="J154" s="1157">
        <v>2001</v>
      </c>
      <c r="K154" s="1444"/>
      <c r="L154" s="1159"/>
      <c r="M154" s="1160"/>
      <c r="N154" s="1160"/>
      <c r="O154" s="1161"/>
      <c r="P154" s="1162"/>
      <c r="Q154" s="1163"/>
      <c r="R154" s="1163"/>
      <c r="S154" s="1163"/>
      <c r="T154" s="896"/>
      <c r="U154" s="1159"/>
      <c r="V154" s="1160"/>
      <c r="W154" s="1161"/>
      <c r="X154" s="1160"/>
      <c r="Y154" s="1160"/>
      <c r="Z154" s="1160"/>
      <c r="AA154" s="1160"/>
      <c r="AB154" s="1160"/>
      <c r="AC154" s="1160"/>
      <c r="AD154" s="1160"/>
      <c r="AE154" s="1160"/>
      <c r="AF154" s="1159"/>
      <c r="AG154" s="1161"/>
      <c r="AH154" s="1160"/>
      <c r="AI154" s="1161"/>
      <c r="AJ154" s="831"/>
      <c r="AK154" s="776"/>
      <c r="AL154" s="776"/>
    </row>
    <row r="155" spans="1:38" s="144" customFormat="1" ht="15.75" customHeight="1" outlineLevel="1">
      <c r="A155" s="994"/>
      <c r="B155" s="994"/>
      <c r="C155" s="236"/>
      <c r="D155" s="236"/>
      <c r="E155" s="236"/>
      <c r="F155" s="1070"/>
      <c r="G155" s="1256">
        <v>2</v>
      </c>
      <c r="H155" s="1156">
        <v>2001</v>
      </c>
      <c r="I155" s="1157">
        <v>2001</v>
      </c>
      <c r="J155" s="1157">
        <v>2001</v>
      </c>
      <c r="K155" s="1444"/>
      <c r="L155" s="1159"/>
      <c r="M155" s="1160"/>
      <c r="N155" s="1160"/>
      <c r="O155" s="1161"/>
      <c r="P155" s="1162"/>
      <c r="Q155" s="1163"/>
      <c r="R155" s="1163"/>
      <c r="S155" s="1163"/>
      <c r="T155" s="896"/>
      <c r="U155" s="1159"/>
      <c r="V155" s="1160"/>
      <c r="W155" s="1161"/>
      <c r="X155" s="1160"/>
      <c r="Y155" s="1160"/>
      <c r="Z155" s="1160"/>
      <c r="AA155" s="1160"/>
      <c r="AB155" s="1160"/>
      <c r="AC155" s="1160"/>
      <c r="AD155" s="1160"/>
      <c r="AE155" s="1160"/>
      <c r="AF155" s="1159"/>
      <c r="AG155" s="1161"/>
      <c r="AH155" s="1160"/>
      <c r="AI155" s="1161"/>
      <c r="AJ155" s="831"/>
      <c r="AK155" s="776"/>
      <c r="AL155" s="776"/>
    </row>
    <row r="156" spans="1:38" s="144" customFormat="1" ht="15.75" customHeight="1" outlineLevel="1">
      <c r="A156" s="994"/>
      <c r="B156" s="994"/>
      <c r="C156" s="236"/>
      <c r="D156" s="236"/>
      <c r="E156" s="236"/>
      <c r="F156" s="1070"/>
      <c r="G156" s="1256">
        <v>3</v>
      </c>
      <c r="H156" s="1156">
        <v>2001</v>
      </c>
      <c r="I156" s="1157">
        <v>2001</v>
      </c>
      <c r="J156" s="1157">
        <v>2001</v>
      </c>
      <c r="K156" s="1444"/>
      <c r="L156" s="1159"/>
      <c r="M156" s="1160"/>
      <c r="N156" s="1160"/>
      <c r="O156" s="1161"/>
      <c r="P156" s="1162"/>
      <c r="Q156" s="1163"/>
      <c r="R156" s="1163"/>
      <c r="S156" s="1163"/>
      <c r="T156" s="896"/>
      <c r="U156" s="1159"/>
      <c r="V156" s="1160"/>
      <c r="W156" s="1161"/>
      <c r="X156" s="1160"/>
      <c r="Y156" s="1160"/>
      <c r="Z156" s="1160"/>
      <c r="AA156" s="1160"/>
      <c r="AB156" s="1160"/>
      <c r="AC156" s="1160"/>
      <c r="AD156" s="1160"/>
      <c r="AE156" s="1160"/>
      <c r="AF156" s="1159"/>
      <c r="AG156" s="1161"/>
      <c r="AH156" s="1160"/>
      <c r="AI156" s="1161"/>
      <c r="AJ156" s="831"/>
      <c r="AK156" s="776"/>
      <c r="AL156" s="776"/>
    </row>
    <row r="157" spans="1:38" s="144" customFormat="1" ht="15.75" customHeight="1" outlineLevel="1">
      <c r="A157" s="994"/>
      <c r="B157" s="994"/>
      <c r="C157" s="236"/>
      <c r="D157" s="236"/>
      <c r="E157" s="236"/>
      <c r="F157" s="1070"/>
      <c r="G157" s="1256">
        <v>4</v>
      </c>
      <c r="H157" s="1156">
        <v>2001</v>
      </c>
      <c r="I157" s="1157">
        <v>2001</v>
      </c>
      <c r="J157" s="1157">
        <v>2002</v>
      </c>
      <c r="K157" s="1444"/>
      <c r="L157" s="1159"/>
      <c r="M157" s="1160"/>
      <c r="N157" s="1160"/>
      <c r="O157" s="1161"/>
      <c r="P157" s="1162"/>
      <c r="Q157" s="1163"/>
      <c r="R157" s="1163"/>
      <c r="S157" s="1163"/>
      <c r="T157" s="896"/>
      <c r="U157" s="1159"/>
      <c r="V157" s="1160"/>
      <c r="W157" s="1161"/>
      <c r="X157" s="1160"/>
      <c r="Y157" s="1160"/>
      <c r="Z157" s="1160"/>
      <c r="AA157" s="1160"/>
      <c r="AB157" s="1160"/>
      <c r="AC157" s="1160"/>
      <c r="AD157" s="1160"/>
      <c r="AE157" s="1160"/>
      <c r="AF157" s="1159"/>
      <c r="AG157" s="1161"/>
      <c r="AH157" s="1160"/>
      <c r="AI157" s="1161"/>
      <c r="AJ157" s="831"/>
      <c r="AK157" s="776"/>
      <c r="AL157" s="776"/>
    </row>
    <row r="158" spans="1:38" s="144" customFormat="1" ht="15.75" customHeight="1" outlineLevel="1">
      <c r="A158" s="994"/>
      <c r="B158" s="994"/>
      <c r="C158" s="236"/>
      <c r="D158" s="236"/>
      <c r="E158" s="236"/>
      <c r="F158" s="1070"/>
      <c r="G158" s="1256">
        <v>5</v>
      </c>
      <c r="H158" s="1156">
        <v>2001</v>
      </c>
      <c r="I158" s="1157">
        <v>2001</v>
      </c>
      <c r="J158" s="1157">
        <v>2002</v>
      </c>
      <c r="K158" s="1444"/>
      <c r="L158" s="1159"/>
      <c r="M158" s="1160"/>
      <c r="N158" s="1160"/>
      <c r="O158" s="1161"/>
      <c r="P158" s="1162"/>
      <c r="Q158" s="1163"/>
      <c r="R158" s="1163"/>
      <c r="S158" s="1163"/>
      <c r="T158" s="896"/>
      <c r="U158" s="1159"/>
      <c r="V158" s="1160"/>
      <c r="W158" s="1161"/>
      <c r="X158" s="1160"/>
      <c r="Y158" s="1160"/>
      <c r="Z158" s="1160"/>
      <c r="AA158" s="1160"/>
      <c r="AB158" s="1160"/>
      <c r="AC158" s="1160"/>
      <c r="AD158" s="1160"/>
      <c r="AE158" s="1160"/>
      <c r="AF158" s="1159"/>
      <c r="AG158" s="1161"/>
      <c r="AH158" s="1160"/>
      <c r="AI158" s="1161"/>
      <c r="AJ158" s="831"/>
      <c r="AK158" s="776"/>
      <c r="AL158" s="776"/>
    </row>
    <row r="159" spans="1:38" s="144" customFormat="1" ht="15.75" customHeight="1" outlineLevel="1">
      <c r="A159" s="994"/>
      <c r="B159" s="994"/>
      <c r="C159" s="236"/>
      <c r="D159" s="236"/>
      <c r="E159" s="236"/>
      <c r="F159" s="1070"/>
      <c r="G159" s="1256">
        <v>6</v>
      </c>
      <c r="H159" s="1156">
        <v>2001</v>
      </c>
      <c r="I159" s="1157">
        <v>2001</v>
      </c>
      <c r="J159" s="1157">
        <v>2002</v>
      </c>
      <c r="K159" s="1444"/>
      <c r="L159" s="1159"/>
      <c r="M159" s="1160"/>
      <c r="N159" s="1160"/>
      <c r="O159" s="1161"/>
      <c r="P159" s="1162"/>
      <c r="Q159" s="1163"/>
      <c r="R159" s="1163"/>
      <c r="S159" s="1163"/>
      <c r="T159" s="896"/>
      <c r="U159" s="1159"/>
      <c r="V159" s="1160"/>
      <c r="W159" s="1161"/>
      <c r="X159" s="1160"/>
      <c r="Y159" s="1160"/>
      <c r="Z159" s="1160"/>
      <c r="AA159" s="1160"/>
      <c r="AB159" s="1160"/>
      <c r="AC159" s="1160"/>
      <c r="AD159" s="1160"/>
      <c r="AE159" s="1160"/>
      <c r="AF159" s="1159"/>
      <c r="AG159" s="1161"/>
      <c r="AH159" s="1160"/>
      <c r="AI159" s="1161"/>
      <c r="AJ159" s="831"/>
      <c r="AK159" s="776"/>
      <c r="AL159" s="776"/>
    </row>
    <row r="160" spans="1:38" s="144" customFormat="1" ht="15.75" customHeight="1" outlineLevel="1">
      <c r="A160" s="994"/>
      <c r="B160" s="994"/>
      <c r="C160" s="236"/>
      <c r="D160" s="236"/>
      <c r="E160" s="236"/>
      <c r="F160" s="1070"/>
      <c r="G160" s="1256">
        <v>7</v>
      </c>
      <c r="H160" s="1156">
        <v>2001</v>
      </c>
      <c r="I160" s="1157">
        <v>2002</v>
      </c>
      <c r="J160" s="1157">
        <v>2002</v>
      </c>
      <c r="K160" s="1444"/>
      <c r="L160" s="1159"/>
      <c r="M160" s="1160"/>
      <c r="N160" s="1160"/>
      <c r="O160" s="1161"/>
      <c r="P160" s="1162"/>
      <c r="Q160" s="1163"/>
      <c r="R160" s="1163"/>
      <c r="S160" s="1163"/>
      <c r="T160" s="896"/>
      <c r="U160" s="1159"/>
      <c r="V160" s="1160"/>
      <c r="W160" s="1161"/>
      <c r="X160" s="1160"/>
      <c r="Y160" s="1160"/>
      <c r="Z160" s="1160"/>
      <c r="AA160" s="1160"/>
      <c r="AB160" s="1160"/>
      <c r="AC160" s="1160"/>
      <c r="AD160" s="1160"/>
      <c r="AE160" s="1160"/>
      <c r="AF160" s="1159"/>
      <c r="AG160" s="1161"/>
      <c r="AH160" s="1160"/>
      <c r="AI160" s="1161"/>
      <c r="AJ160" s="831"/>
      <c r="AK160" s="776"/>
      <c r="AL160" s="776"/>
    </row>
    <row r="161" spans="1:38" s="144" customFormat="1" ht="15.75" customHeight="1" outlineLevel="1">
      <c r="A161" s="994"/>
      <c r="B161" s="994"/>
      <c r="C161" s="236"/>
      <c r="D161" s="236"/>
      <c r="E161" s="236"/>
      <c r="F161" s="1070"/>
      <c r="G161" s="1256">
        <v>8</v>
      </c>
      <c r="H161" s="1156">
        <v>2001</v>
      </c>
      <c r="I161" s="1157">
        <v>2002</v>
      </c>
      <c r="J161" s="1157">
        <v>2002</v>
      </c>
      <c r="K161" s="1444"/>
      <c r="L161" s="1159"/>
      <c r="M161" s="1160"/>
      <c r="N161" s="1160"/>
      <c r="O161" s="1161"/>
      <c r="P161" s="1162"/>
      <c r="Q161" s="1163"/>
      <c r="R161" s="1163"/>
      <c r="S161" s="1163"/>
      <c r="T161" s="896"/>
      <c r="U161" s="1159"/>
      <c r="V161" s="1160"/>
      <c r="W161" s="1161"/>
      <c r="X161" s="1160"/>
      <c r="Y161" s="1160"/>
      <c r="Z161" s="1160"/>
      <c r="AA161" s="1160"/>
      <c r="AB161" s="1160"/>
      <c r="AC161" s="1160"/>
      <c r="AD161" s="1160"/>
      <c r="AE161" s="1160"/>
      <c r="AF161" s="1159"/>
      <c r="AG161" s="1161"/>
      <c r="AH161" s="1160"/>
      <c r="AI161" s="1161"/>
      <c r="AJ161" s="831"/>
      <c r="AK161" s="776"/>
      <c r="AL161" s="776"/>
    </row>
    <row r="162" spans="1:38" s="144" customFormat="1" ht="15.75" customHeight="1" outlineLevel="1">
      <c r="A162" s="994"/>
      <c r="B162" s="994"/>
      <c r="C162" s="236"/>
      <c r="D162" s="236"/>
      <c r="E162" s="236"/>
      <c r="F162" s="1070"/>
      <c r="G162" s="1256">
        <v>9</v>
      </c>
      <c r="H162" s="1156">
        <v>2001</v>
      </c>
      <c r="I162" s="1157">
        <v>2002</v>
      </c>
      <c r="J162" s="1157">
        <v>2002</v>
      </c>
      <c r="K162" s="1444"/>
      <c r="L162" s="1159"/>
      <c r="M162" s="1160"/>
      <c r="N162" s="1160"/>
      <c r="O162" s="1161"/>
      <c r="P162" s="1162"/>
      <c r="Q162" s="1163"/>
      <c r="R162" s="1163"/>
      <c r="S162" s="1163"/>
      <c r="T162" s="896"/>
      <c r="U162" s="1159"/>
      <c r="V162" s="1160"/>
      <c r="W162" s="1161"/>
      <c r="X162" s="1160"/>
      <c r="Y162" s="1160"/>
      <c r="Z162" s="1160"/>
      <c r="AA162" s="1160"/>
      <c r="AB162" s="1160"/>
      <c r="AC162" s="1160"/>
      <c r="AD162" s="1160"/>
      <c r="AE162" s="1160"/>
      <c r="AF162" s="1159"/>
      <c r="AG162" s="1161"/>
      <c r="AH162" s="1160"/>
      <c r="AI162" s="1161"/>
      <c r="AJ162" s="831"/>
      <c r="AK162" s="776"/>
      <c r="AL162" s="776"/>
    </row>
    <row r="163" spans="1:38" s="144" customFormat="1" ht="15.75" customHeight="1" outlineLevel="1">
      <c r="A163" s="994"/>
      <c r="B163" s="994"/>
      <c r="C163" s="236"/>
      <c r="D163" s="236"/>
      <c r="E163" s="236"/>
      <c r="F163" s="1070"/>
      <c r="G163" s="1256">
        <v>10</v>
      </c>
      <c r="H163" s="1156">
        <v>2001</v>
      </c>
      <c r="I163" s="1157">
        <v>2002</v>
      </c>
      <c r="J163" s="1157">
        <v>2002</v>
      </c>
      <c r="K163" s="1444"/>
      <c r="L163" s="1159"/>
      <c r="M163" s="1160"/>
      <c r="N163" s="1160"/>
      <c r="O163" s="1161"/>
      <c r="P163" s="1162"/>
      <c r="Q163" s="1163"/>
      <c r="R163" s="1163"/>
      <c r="S163" s="1163"/>
      <c r="T163" s="896"/>
      <c r="U163" s="1159"/>
      <c r="V163" s="1160"/>
      <c r="W163" s="1161"/>
      <c r="X163" s="1160"/>
      <c r="Y163" s="1160"/>
      <c r="Z163" s="1160"/>
      <c r="AA163" s="1160"/>
      <c r="AB163" s="1160"/>
      <c r="AC163" s="1160"/>
      <c r="AD163" s="1160"/>
      <c r="AE163" s="1160"/>
      <c r="AF163" s="1159"/>
      <c r="AG163" s="1161"/>
      <c r="AH163" s="1160"/>
      <c r="AI163" s="1161"/>
      <c r="AJ163" s="831"/>
      <c r="AK163" s="776"/>
      <c r="AL163" s="776"/>
    </row>
    <row r="164" spans="1:38" s="144" customFormat="1" ht="15.75" customHeight="1" outlineLevel="1">
      <c r="A164" s="994"/>
      <c r="B164" s="994"/>
      <c r="C164" s="236"/>
      <c r="D164" s="236"/>
      <c r="E164" s="236"/>
      <c r="F164" s="1070"/>
      <c r="G164" s="1256">
        <v>11</v>
      </c>
      <c r="H164" s="1156">
        <v>2001</v>
      </c>
      <c r="I164" s="1157">
        <v>2002</v>
      </c>
      <c r="J164" s="1157">
        <v>2002</v>
      </c>
      <c r="K164" s="1444"/>
      <c r="L164" s="1159"/>
      <c r="M164" s="1160"/>
      <c r="N164" s="1160"/>
      <c r="O164" s="1161"/>
      <c r="P164" s="1162"/>
      <c r="Q164" s="1163"/>
      <c r="R164" s="1163"/>
      <c r="S164" s="1163"/>
      <c r="T164" s="896"/>
      <c r="U164" s="1162"/>
      <c r="V164" s="1160"/>
      <c r="W164" s="1161"/>
      <c r="X164" s="1160"/>
      <c r="Y164" s="1160"/>
      <c r="Z164" s="1160"/>
      <c r="AA164" s="1160"/>
      <c r="AB164" s="1160"/>
      <c r="AC164" s="1163"/>
      <c r="AD164" s="1163"/>
      <c r="AE164" s="1160"/>
      <c r="AF164" s="1159"/>
      <c r="AG164" s="1161"/>
      <c r="AH164" s="1160"/>
      <c r="AI164" s="1161"/>
      <c r="AJ164" s="831"/>
      <c r="AK164" s="776"/>
      <c r="AL164" s="776"/>
    </row>
    <row r="165" spans="1:38" s="144" customFormat="1" ht="15.75" customHeight="1" outlineLevel="1">
      <c r="A165" s="994"/>
      <c r="B165" s="994"/>
      <c r="C165" s="236"/>
      <c r="D165" s="236"/>
      <c r="E165" s="236"/>
      <c r="F165" s="1070"/>
      <c r="G165" s="1256">
        <v>12</v>
      </c>
      <c r="H165" s="1156">
        <v>2001</v>
      </c>
      <c r="I165" s="1157">
        <v>2002</v>
      </c>
      <c r="J165" s="1157">
        <v>2002</v>
      </c>
      <c r="K165" s="1444"/>
      <c r="L165" s="1159"/>
      <c r="M165" s="1160"/>
      <c r="N165" s="1160"/>
      <c r="O165" s="1161"/>
      <c r="P165" s="1162"/>
      <c r="Q165" s="1163"/>
      <c r="R165" s="1163"/>
      <c r="S165" s="1163"/>
      <c r="T165" s="896"/>
      <c r="U165" s="1162"/>
      <c r="V165" s="1160"/>
      <c r="W165" s="1161"/>
      <c r="X165" s="1160"/>
      <c r="Y165" s="1160"/>
      <c r="Z165" s="1160"/>
      <c r="AA165" s="1160"/>
      <c r="AB165" s="1160"/>
      <c r="AC165" s="1163"/>
      <c r="AD165" s="1163"/>
      <c r="AE165" s="1160"/>
      <c r="AF165" s="1159"/>
      <c r="AG165" s="1161"/>
      <c r="AH165" s="1160"/>
      <c r="AI165" s="1161"/>
      <c r="AJ165" s="831"/>
      <c r="AK165" s="776"/>
      <c r="AL165" s="776"/>
    </row>
    <row r="166" spans="1:38" s="144" customFormat="1" ht="15.75" customHeight="1" outlineLevel="1">
      <c r="A166" s="994"/>
      <c r="B166" s="994"/>
      <c r="C166" s="236"/>
      <c r="D166" s="236"/>
      <c r="E166" s="236"/>
      <c r="F166" s="1070"/>
      <c r="G166" s="1256">
        <v>1</v>
      </c>
      <c r="H166" s="1156">
        <v>2002</v>
      </c>
      <c r="I166" s="1157">
        <v>2002</v>
      </c>
      <c r="J166" s="1157">
        <v>2002</v>
      </c>
      <c r="K166" s="1444"/>
      <c r="L166" s="1159"/>
      <c r="M166" s="1160"/>
      <c r="N166" s="1160"/>
      <c r="O166" s="1161"/>
      <c r="P166" s="1162"/>
      <c r="Q166" s="1163"/>
      <c r="R166" s="1163"/>
      <c r="S166" s="1163"/>
      <c r="T166" s="896"/>
      <c r="U166" s="1162"/>
      <c r="V166" s="1160"/>
      <c r="W166" s="1161"/>
      <c r="X166" s="1160"/>
      <c r="Y166" s="1160"/>
      <c r="Z166" s="1160"/>
      <c r="AA166" s="1160"/>
      <c r="AB166" s="1160"/>
      <c r="AC166" s="1163"/>
      <c r="AD166" s="1163"/>
      <c r="AE166" s="1160"/>
      <c r="AF166" s="1159"/>
      <c r="AG166" s="1161"/>
      <c r="AH166" s="1160"/>
      <c r="AI166" s="1161"/>
      <c r="AJ166" s="831"/>
      <c r="AK166" s="776"/>
      <c r="AL166" s="776"/>
    </row>
    <row r="167" spans="1:38" s="144" customFormat="1" ht="15.75" customHeight="1" outlineLevel="1">
      <c r="A167" s="994"/>
      <c r="B167" s="994"/>
      <c r="C167" s="236"/>
      <c r="D167" s="236"/>
      <c r="E167" s="236"/>
      <c r="F167" s="1070"/>
      <c r="G167" s="1256">
        <v>2</v>
      </c>
      <c r="H167" s="1156">
        <v>2002</v>
      </c>
      <c r="I167" s="1157">
        <v>2002</v>
      </c>
      <c r="J167" s="1157">
        <v>2002</v>
      </c>
      <c r="K167" s="1444"/>
      <c r="L167" s="1159"/>
      <c r="M167" s="1160"/>
      <c r="N167" s="1160"/>
      <c r="O167" s="1161"/>
      <c r="P167" s="1162"/>
      <c r="Q167" s="1163"/>
      <c r="R167" s="1163"/>
      <c r="S167" s="1163"/>
      <c r="T167" s="896"/>
      <c r="U167" s="1162"/>
      <c r="V167" s="1160"/>
      <c r="W167" s="1161"/>
      <c r="X167" s="1160"/>
      <c r="Y167" s="1160"/>
      <c r="Z167" s="1160"/>
      <c r="AA167" s="1160"/>
      <c r="AB167" s="1160"/>
      <c r="AC167" s="1163"/>
      <c r="AD167" s="1163"/>
      <c r="AE167" s="1160"/>
      <c r="AF167" s="1159"/>
      <c r="AG167" s="1161"/>
      <c r="AH167" s="1160"/>
      <c r="AI167" s="1161"/>
      <c r="AJ167" s="831"/>
      <c r="AK167" s="776"/>
      <c r="AL167" s="776"/>
    </row>
    <row r="168" spans="1:38" s="144" customFormat="1" ht="15.75" customHeight="1" outlineLevel="1">
      <c r="A168" s="994"/>
      <c r="B168" s="994"/>
      <c r="C168" s="236"/>
      <c r="D168" s="236"/>
      <c r="E168" s="236"/>
      <c r="F168" s="1070"/>
      <c r="G168" s="1256">
        <v>3</v>
      </c>
      <c r="H168" s="1156">
        <v>2002</v>
      </c>
      <c r="I168" s="1157">
        <v>2002</v>
      </c>
      <c r="J168" s="1157">
        <v>2002</v>
      </c>
      <c r="K168" s="1444"/>
      <c r="L168" s="1159"/>
      <c r="M168" s="1160"/>
      <c r="N168" s="1160"/>
      <c r="O168" s="1161"/>
      <c r="P168" s="1162"/>
      <c r="Q168" s="1163"/>
      <c r="R168" s="1163"/>
      <c r="S168" s="1163"/>
      <c r="T168" s="896"/>
      <c r="U168" s="1162"/>
      <c r="V168" s="1160"/>
      <c r="W168" s="1161"/>
      <c r="X168" s="1160"/>
      <c r="Y168" s="1160"/>
      <c r="Z168" s="1160"/>
      <c r="AA168" s="1160"/>
      <c r="AB168" s="1160"/>
      <c r="AC168" s="1163"/>
      <c r="AD168" s="1163"/>
      <c r="AE168" s="1160"/>
      <c r="AF168" s="1159"/>
      <c r="AG168" s="1161"/>
      <c r="AH168" s="1160"/>
      <c r="AI168" s="1161"/>
      <c r="AJ168" s="831"/>
      <c r="AK168" s="776"/>
      <c r="AL168" s="776"/>
    </row>
    <row r="169" spans="1:38" s="144" customFormat="1" ht="15.75" customHeight="1" outlineLevel="1">
      <c r="A169" s="994"/>
      <c r="B169" s="994"/>
      <c r="C169" s="236"/>
      <c r="D169" s="236"/>
      <c r="E169" s="236"/>
      <c r="F169" s="1070"/>
      <c r="G169" s="1256">
        <v>4</v>
      </c>
      <c r="H169" s="1156">
        <v>2002</v>
      </c>
      <c r="I169" s="1157">
        <v>2002</v>
      </c>
      <c r="J169" s="1157">
        <v>2003</v>
      </c>
      <c r="K169" s="1444"/>
      <c r="L169" s="1159"/>
      <c r="M169" s="1160"/>
      <c r="N169" s="1160"/>
      <c r="O169" s="1161"/>
      <c r="P169" s="1162"/>
      <c r="Q169" s="1163"/>
      <c r="R169" s="1163"/>
      <c r="S169" s="1163"/>
      <c r="T169" s="896"/>
      <c r="U169" s="1162"/>
      <c r="V169" s="1160"/>
      <c r="W169" s="1161"/>
      <c r="X169" s="1160"/>
      <c r="Y169" s="1160"/>
      <c r="Z169" s="1160"/>
      <c r="AA169" s="1160"/>
      <c r="AB169" s="1164"/>
      <c r="AC169" s="1163"/>
      <c r="AD169" s="1163"/>
      <c r="AE169" s="1160"/>
      <c r="AF169" s="1159"/>
      <c r="AG169" s="1161"/>
      <c r="AH169" s="1160"/>
      <c r="AI169" s="1161"/>
      <c r="AJ169" s="831"/>
      <c r="AK169" s="776"/>
      <c r="AL169" s="776"/>
    </row>
    <row r="170" spans="1:38" s="144" customFormat="1" ht="15.75" customHeight="1" outlineLevel="1">
      <c r="A170" s="994"/>
      <c r="B170" s="994"/>
      <c r="C170" s="236"/>
      <c r="D170" s="236"/>
      <c r="E170" s="236"/>
      <c r="F170" s="1070"/>
      <c r="G170" s="1256">
        <v>5</v>
      </c>
      <c r="H170" s="1156">
        <v>2002</v>
      </c>
      <c r="I170" s="1157">
        <v>2002</v>
      </c>
      <c r="J170" s="1157">
        <v>2003</v>
      </c>
      <c r="K170" s="1444"/>
      <c r="L170" s="1159"/>
      <c r="M170" s="1160"/>
      <c r="N170" s="1160"/>
      <c r="O170" s="1161"/>
      <c r="P170" s="1162"/>
      <c r="Q170" s="1163"/>
      <c r="R170" s="1163"/>
      <c r="S170" s="1163"/>
      <c r="T170" s="896"/>
      <c r="U170" s="1162"/>
      <c r="V170" s="1160"/>
      <c r="W170" s="1161"/>
      <c r="X170" s="1160"/>
      <c r="Y170" s="1160"/>
      <c r="Z170" s="1160"/>
      <c r="AA170" s="1160"/>
      <c r="AB170" s="1164"/>
      <c r="AC170" s="1163"/>
      <c r="AD170" s="1163"/>
      <c r="AE170" s="1160"/>
      <c r="AF170" s="1159"/>
      <c r="AG170" s="1161"/>
      <c r="AH170" s="1160"/>
      <c r="AI170" s="1161"/>
      <c r="AJ170" s="831"/>
      <c r="AK170" s="776"/>
      <c r="AL170" s="776"/>
    </row>
    <row r="171" spans="1:38" s="144" customFormat="1" ht="15.75" customHeight="1" outlineLevel="1">
      <c r="A171" s="994"/>
      <c r="B171" s="994"/>
      <c r="C171" s="236"/>
      <c r="D171" s="236"/>
      <c r="E171" s="236"/>
      <c r="F171" s="1070"/>
      <c r="G171" s="1256">
        <v>6</v>
      </c>
      <c r="H171" s="1156">
        <v>2002</v>
      </c>
      <c r="I171" s="1157">
        <v>2002</v>
      </c>
      <c r="J171" s="1157">
        <v>2003</v>
      </c>
      <c r="K171" s="1444"/>
      <c r="L171" s="1159"/>
      <c r="M171" s="1160"/>
      <c r="N171" s="1160"/>
      <c r="O171" s="1161"/>
      <c r="P171" s="1162"/>
      <c r="Q171" s="1163"/>
      <c r="R171" s="1163"/>
      <c r="S171" s="1163"/>
      <c r="T171" s="896"/>
      <c r="U171" s="1162"/>
      <c r="V171" s="1160"/>
      <c r="W171" s="1161"/>
      <c r="X171" s="1160"/>
      <c r="Y171" s="1160"/>
      <c r="Z171" s="1160"/>
      <c r="AA171" s="1160"/>
      <c r="AB171" s="1164"/>
      <c r="AC171" s="1163"/>
      <c r="AD171" s="1163"/>
      <c r="AE171" s="1160"/>
      <c r="AF171" s="1159"/>
      <c r="AG171" s="1161"/>
      <c r="AH171" s="1160"/>
      <c r="AI171" s="1161"/>
      <c r="AJ171" s="831"/>
      <c r="AK171" s="776"/>
      <c r="AL171" s="776"/>
    </row>
    <row r="172" spans="1:38" s="144" customFormat="1" ht="15.75" customHeight="1" outlineLevel="1">
      <c r="A172" s="994"/>
      <c r="B172" s="994"/>
      <c r="C172" s="236"/>
      <c r="D172" s="236"/>
      <c r="E172" s="236"/>
      <c r="F172" s="1070"/>
      <c r="G172" s="1256">
        <v>7</v>
      </c>
      <c r="H172" s="1156">
        <v>2002</v>
      </c>
      <c r="I172" s="1157">
        <v>2003</v>
      </c>
      <c r="J172" s="1157">
        <v>2003</v>
      </c>
      <c r="K172" s="1444"/>
      <c r="L172" s="1159"/>
      <c r="M172" s="1160"/>
      <c r="N172" s="1160"/>
      <c r="O172" s="1161"/>
      <c r="P172" s="1162"/>
      <c r="Q172" s="1163"/>
      <c r="R172" s="1163"/>
      <c r="S172" s="1163"/>
      <c r="T172" s="896"/>
      <c r="U172" s="1162"/>
      <c r="V172" s="1160"/>
      <c r="W172" s="1161"/>
      <c r="X172" s="1160"/>
      <c r="Y172" s="1160"/>
      <c r="Z172" s="1160"/>
      <c r="AA172" s="1160"/>
      <c r="AB172" s="1164"/>
      <c r="AC172" s="1163"/>
      <c r="AD172" s="1163"/>
      <c r="AE172" s="1160"/>
      <c r="AF172" s="1159"/>
      <c r="AG172" s="1161"/>
      <c r="AH172" s="1160"/>
      <c r="AI172" s="1161"/>
      <c r="AJ172" s="831"/>
      <c r="AK172" s="776"/>
      <c r="AL172" s="776"/>
    </row>
    <row r="173" spans="1:38" s="144" customFormat="1" ht="15.75" customHeight="1" outlineLevel="1">
      <c r="A173" s="994"/>
      <c r="B173" s="994"/>
      <c r="C173" s="236"/>
      <c r="D173" s="236"/>
      <c r="E173" s="236"/>
      <c r="F173" s="1070"/>
      <c r="G173" s="1256">
        <v>8</v>
      </c>
      <c r="H173" s="1156">
        <v>2002</v>
      </c>
      <c r="I173" s="1157">
        <v>2003</v>
      </c>
      <c r="J173" s="1157">
        <v>2003</v>
      </c>
      <c r="K173" s="1444"/>
      <c r="L173" s="1159"/>
      <c r="M173" s="1160"/>
      <c r="N173" s="1160"/>
      <c r="O173" s="1161"/>
      <c r="P173" s="1162"/>
      <c r="Q173" s="1163"/>
      <c r="R173" s="1163"/>
      <c r="S173" s="1163"/>
      <c r="T173" s="896"/>
      <c r="U173" s="1162"/>
      <c r="V173" s="1160"/>
      <c r="W173" s="1161"/>
      <c r="X173" s="1160"/>
      <c r="Y173" s="1160"/>
      <c r="Z173" s="1160"/>
      <c r="AA173" s="1160"/>
      <c r="AB173" s="1164"/>
      <c r="AC173" s="1163"/>
      <c r="AD173" s="1163"/>
      <c r="AE173" s="1160"/>
      <c r="AF173" s="1159"/>
      <c r="AG173" s="1161"/>
      <c r="AH173" s="1160"/>
      <c r="AI173" s="1161"/>
      <c r="AJ173" s="831"/>
      <c r="AK173" s="776"/>
      <c r="AL173" s="776"/>
    </row>
    <row r="174" spans="1:38" s="144" customFormat="1" ht="15.75" customHeight="1" outlineLevel="1">
      <c r="A174" s="994"/>
      <c r="B174" s="994"/>
      <c r="C174" s="236"/>
      <c r="D174" s="236"/>
      <c r="E174" s="236"/>
      <c r="F174" s="1070"/>
      <c r="G174" s="1256">
        <v>9</v>
      </c>
      <c r="H174" s="1156">
        <v>2002</v>
      </c>
      <c r="I174" s="1157">
        <v>2003</v>
      </c>
      <c r="J174" s="1157">
        <v>2003</v>
      </c>
      <c r="K174" s="1444"/>
      <c r="L174" s="1159"/>
      <c r="M174" s="1160"/>
      <c r="N174" s="1160"/>
      <c r="O174" s="1161"/>
      <c r="P174" s="1162"/>
      <c r="Q174" s="1163"/>
      <c r="R174" s="1163"/>
      <c r="S174" s="1163"/>
      <c r="T174" s="896"/>
      <c r="U174" s="1162"/>
      <c r="V174" s="1160"/>
      <c r="W174" s="1161"/>
      <c r="X174" s="1160"/>
      <c r="Y174" s="1160"/>
      <c r="Z174" s="1160"/>
      <c r="AA174" s="1160"/>
      <c r="AB174" s="1164"/>
      <c r="AC174" s="1163"/>
      <c r="AD174" s="1163"/>
      <c r="AE174" s="1160"/>
      <c r="AF174" s="1159"/>
      <c r="AG174" s="1161"/>
      <c r="AH174" s="1160"/>
      <c r="AI174" s="1161"/>
      <c r="AJ174" s="831"/>
      <c r="AK174" s="776"/>
      <c r="AL174" s="776"/>
    </row>
    <row r="175" spans="1:38" s="144" customFormat="1" ht="15.75" customHeight="1" outlineLevel="1">
      <c r="A175" s="994"/>
      <c r="B175" s="994"/>
      <c r="C175" s="236"/>
      <c r="D175" s="236"/>
      <c r="E175" s="236"/>
      <c r="F175" s="1070"/>
      <c r="G175" s="1256">
        <v>10</v>
      </c>
      <c r="H175" s="1156">
        <v>2002</v>
      </c>
      <c r="I175" s="1157">
        <v>2003</v>
      </c>
      <c r="J175" s="1157">
        <v>2003</v>
      </c>
      <c r="K175" s="1444"/>
      <c r="L175" s="1159"/>
      <c r="M175" s="1160"/>
      <c r="N175" s="1160"/>
      <c r="O175" s="1161"/>
      <c r="P175" s="1162"/>
      <c r="Q175" s="1163"/>
      <c r="R175" s="1163"/>
      <c r="S175" s="1163"/>
      <c r="T175" s="896"/>
      <c r="U175" s="1162"/>
      <c r="V175" s="1160"/>
      <c r="W175" s="1161"/>
      <c r="X175" s="1160"/>
      <c r="Y175" s="1160"/>
      <c r="Z175" s="1160"/>
      <c r="AA175" s="1160"/>
      <c r="AB175" s="1164"/>
      <c r="AC175" s="1163"/>
      <c r="AD175" s="1163"/>
      <c r="AE175" s="1160"/>
      <c r="AF175" s="1159"/>
      <c r="AG175" s="1161"/>
      <c r="AH175" s="1160"/>
      <c r="AI175" s="1161"/>
      <c r="AJ175" s="831"/>
      <c r="AK175" s="776"/>
      <c r="AL175" s="776"/>
    </row>
    <row r="176" spans="1:38" s="144" customFormat="1" ht="15.75" customHeight="1" outlineLevel="1">
      <c r="A176" s="994"/>
      <c r="B176" s="994"/>
      <c r="C176" s="236"/>
      <c r="D176" s="236"/>
      <c r="E176" s="236"/>
      <c r="F176" s="1070"/>
      <c r="G176" s="1256">
        <v>11</v>
      </c>
      <c r="H176" s="1156">
        <v>2002</v>
      </c>
      <c r="I176" s="1157">
        <v>2003</v>
      </c>
      <c r="J176" s="1157">
        <v>2003</v>
      </c>
      <c r="K176" s="1444"/>
      <c r="L176" s="1159"/>
      <c r="M176" s="1160"/>
      <c r="N176" s="1160"/>
      <c r="O176" s="1161"/>
      <c r="P176" s="1162"/>
      <c r="Q176" s="1163"/>
      <c r="R176" s="1163"/>
      <c r="S176" s="1163"/>
      <c r="T176" s="896"/>
      <c r="U176" s="1162"/>
      <c r="V176" s="1163"/>
      <c r="W176" s="896"/>
      <c r="X176" s="1160"/>
      <c r="Y176" s="1160"/>
      <c r="Z176" s="1160"/>
      <c r="AA176" s="1160"/>
      <c r="AB176" s="1164"/>
      <c r="AC176" s="1163"/>
      <c r="AD176" s="1163"/>
      <c r="AE176" s="1160"/>
      <c r="AF176" s="1159"/>
      <c r="AG176" s="1161"/>
      <c r="AH176" s="1160"/>
      <c r="AI176" s="1161"/>
      <c r="AJ176" s="831"/>
      <c r="AK176" s="776"/>
      <c r="AL176" s="776"/>
    </row>
    <row r="177" spans="1:38" s="144" customFormat="1" ht="15.75" customHeight="1" outlineLevel="1">
      <c r="A177" s="994"/>
      <c r="B177" s="994"/>
      <c r="C177" s="236"/>
      <c r="D177" s="236"/>
      <c r="E177" s="236"/>
      <c r="F177" s="1070"/>
      <c r="G177" s="1256">
        <v>12</v>
      </c>
      <c r="H177" s="1156">
        <v>2002</v>
      </c>
      <c r="I177" s="1157">
        <v>2003</v>
      </c>
      <c r="J177" s="1157">
        <v>2003</v>
      </c>
      <c r="K177" s="1444"/>
      <c r="L177" s="1159"/>
      <c r="M177" s="1160"/>
      <c r="N177" s="1160"/>
      <c r="O177" s="1161"/>
      <c r="P177" s="1162"/>
      <c r="Q177" s="1163"/>
      <c r="R177" s="1163"/>
      <c r="S177" s="1163"/>
      <c r="T177" s="896"/>
      <c r="U177" s="1162"/>
      <c r="V177" s="1163"/>
      <c r="W177" s="896"/>
      <c r="X177" s="1160"/>
      <c r="Y177" s="1160"/>
      <c r="Z177" s="1160"/>
      <c r="AA177" s="1160"/>
      <c r="AB177" s="1164"/>
      <c r="AC177" s="1163"/>
      <c r="AD177" s="1163"/>
      <c r="AE177" s="1160"/>
      <c r="AF177" s="1159"/>
      <c r="AG177" s="1161"/>
      <c r="AH177" s="1160"/>
      <c r="AI177" s="1161"/>
      <c r="AJ177" s="831"/>
      <c r="AK177" s="776"/>
      <c r="AL177" s="776"/>
    </row>
    <row r="178" spans="1:38" s="144" customFormat="1" ht="15.75" customHeight="1" outlineLevel="1">
      <c r="A178" s="994"/>
      <c r="B178" s="994"/>
      <c r="C178" s="236"/>
      <c r="D178" s="236"/>
      <c r="E178" s="236"/>
      <c r="F178" s="1070"/>
      <c r="G178" s="1256">
        <v>1</v>
      </c>
      <c r="H178" s="1156">
        <v>2003</v>
      </c>
      <c r="I178" s="1157">
        <v>2003</v>
      </c>
      <c r="J178" s="1157">
        <v>2003</v>
      </c>
      <c r="K178" s="1444"/>
      <c r="L178" s="1159"/>
      <c r="M178" s="1160"/>
      <c r="N178" s="1160"/>
      <c r="O178" s="1161"/>
      <c r="P178" s="1162"/>
      <c r="Q178" s="1163"/>
      <c r="R178" s="1163"/>
      <c r="S178" s="1163"/>
      <c r="T178" s="896"/>
      <c r="U178" s="1162"/>
      <c r="V178" s="1163"/>
      <c r="W178" s="896"/>
      <c r="X178" s="1160"/>
      <c r="Y178" s="1160"/>
      <c r="Z178" s="1160"/>
      <c r="AA178" s="1160"/>
      <c r="AB178" s="1164"/>
      <c r="AC178" s="1163"/>
      <c r="AD178" s="1163"/>
      <c r="AE178" s="1160"/>
      <c r="AF178" s="1159"/>
      <c r="AG178" s="1161"/>
      <c r="AH178" s="1160"/>
      <c r="AI178" s="1161"/>
      <c r="AJ178" s="831"/>
      <c r="AK178" s="776"/>
      <c r="AL178" s="776"/>
    </row>
    <row r="179" spans="1:38" s="144" customFormat="1" ht="15.75" customHeight="1" outlineLevel="1">
      <c r="A179" s="994"/>
      <c r="B179" s="994"/>
      <c r="C179" s="236"/>
      <c r="D179" s="236"/>
      <c r="E179" s="236"/>
      <c r="F179" s="1070"/>
      <c r="G179" s="1256">
        <v>2</v>
      </c>
      <c r="H179" s="1156">
        <v>2003</v>
      </c>
      <c r="I179" s="1157">
        <v>2003</v>
      </c>
      <c r="J179" s="1157">
        <v>2003</v>
      </c>
      <c r="K179" s="1444"/>
      <c r="L179" s="1159"/>
      <c r="M179" s="1160"/>
      <c r="N179" s="1160"/>
      <c r="O179" s="1161"/>
      <c r="P179" s="1162"/>
      <c r="Q179" s="1163"/>
      <c r="R179" s="1163"/>
      <c r="S179" s="1163"/>
      <c r="T179" s="896"/>
      <c r="U179" s="1162"/>
      <c r="V179" s="1163"/>
      <c r="W179" s="896"/>
      <c r="X179" s="1160"/>
      <c r="Y179" s="1160"/>
      <c r="Z179" s="1160"/>
      <c r="AA179" s="1160"/>
      <c r="AB179" s="1164"/>
      <c r="AC179" s="1163"/>
      <c r="AD179" s="1163"/>
      <c r="AE179" s="1160"/>
      <c r="AF179" s="1159"/>
      <c r="AG179" s="1161"/>
      <c r="AH179" s="1160"/>
      <c r="AI179" s="1161"/>
      <c r="AJ179" s="831"/>
      <c r="AK179" s="776"/>
      <c r="AL179" s="776"/>
    </row>
    <row r="180" spans="1:38" s="144" customFormat="1" ht="15.75" customHeight="1" outlineLevel="1">
      <c r="A180" s="994"/>
      <c r="B180" s="994"/>
      <c r="C180" s="236"/>
      <c r="D180" s="236"/>
      <c r="E180" s="236"/>
      <c r="F180" s="1070"/>
      <c r="G180" s="1256">
        <v>3</v>
      </c>
      <c r="H180" s="1156">
        <v>2003</v>
      </c>
      <c r="I180" s="1157">
        <v>2003</v>
      </c>
      <c r="J180" s="1157">
        <v>2003</v>
      </c>
      <c r="K180" s="1444"/>
      <c r="L180" s="1159"/>
      <c r="M180" s="1160"/>
      <c r="N180" s="1160"/>
      <c r="O180" s="1161"/>
      <c r="P180" s="1162"/>
      <c r="Q180" s="1163"/>
      <c r="R180" s="1163"/>
      <c r="S180" s="1163"/>
      <c r="T180" s="896"/>
      <c r="U180" s="1162"/>
      <c r="V180" s="1163"/>
      <c r="W180" s="896"/>
      <c r="X180" s="1160"/>
      <c r="Y180" s="1160"/>
      <c r="Z180" s="1160"/>
      <c r="AA180" s="1160"/>
      <c r="AB180" s="1164"/>
      <c r="AC180" s="1163"/>
      <c r="AD180" s="1163"/>
      <c r="AE180" s="1160"/>
      <c r="AF180" s="1159"/>
      <c r="AG180" s="1161"/>
      <c r="AH180" s="1160"/>
      <c r="AI180" s="1161"/>
      <c r="AJ180" s="831"/>
      <c r="AK180" s="776"/>
      <c r="AL180" s="776"/>
    </row>
    <row r="181" spans="1:38" s="144" customFormat="1" ht="15.75" customHeight="1" outlineLevel="1">
      <c r="A181" s="994"/>
      <c r="B181" s="994"/>
      <c r="C181" s="236"/>
      <c r="D181" s="236"/>
      <c r="E181" s="236"/>
      <c r="F181" s="1070"/>
      <c r="G181" s="1256">
        <v>4</v>
      </c>
      <c r="H181" s="1156">
        <v>2003</v>
      </c>
      <c r="I181" s="1157">
        <v>2003</v>
      </c>
      <c r="J181" s="1157">
        <v>2004</v>
      </c>
      <c r="K181" s="1444"/>
      <c r="L181" s="1159"/>
      <c r="M181" s="1160"/>
      <c r="N181" s="1160"/>
      <c r="O181" s="1161"/>
      <c r="P181" s="1162"/>
      <c r="Q181" s="1163"/>
      <c r="R181" s="1163"/>
      <c r="S181" s="1163"/>
      <c r="T181" s="896"/>
      <c r="U181" s="1162"/>
      <c r="V181" s="1163"/>
      <c r="W181" s="896"/>
      <c r="X181" s="1160"/>
      <c r="Y181" s="1160"/>
      <c r="Z181" s="1160"/>
      <c r="AA181" s="1160"/>
      <c r="AB181" s="1164"/>
      <c r="AC181" s="1163"/>
      <c r="AD181" s="1163"/>
      <c r="AE181" s="1160"/>
      <c r="AF181" s="1159"/>
      <c r="AG181" s="1161"/>
      <c r="AH181" s="1160"/>
      <c r="AI181" s="1161"/>
      <c r="AJ181" s="831"/>
      <c r="AK181" s="776"/>
      <c r="AL181" s="776"/>
    </row>
    <row r="182" spans="1:38" s="144" customFormat="1" ht="15.75" customHeight="1" outlineLevel="1">
      <c r="A182" s="994"/>
      <c r="B182" s="994"/>
      <c r="C182" s="236"/>
      <c r="D182" s="236"/>
      <c r="E182" s="236"/>
      <c r="F182" s="1070"/>
      <c r="G182" s="1256">
        <v>5</v>
      </c>
      <c r="H182" s="1156">
        <v>2003</v>
      </c>
      <c r="I182" s="1157">
        <v>2003</v>
      </c>
      <c r="J182" s="1157">
        <v>2004</v>
      </c>
      <c r="K182" s="1444"/>
      <c r="L182" s="1159"/>
      <c r="M182" s="1160"/>
      <c r="N182" s="1160"/>
      <c r="O182" s="1161"/>
      <c r="P182" s="1162"/>
      <c r="Q182" s="1163"/>
      <c r="R182" s="1163"/>
      <c r="S182" s="1163"/>
      <c r="T182" s="896"/>
      <c r="U182" s="1162"/>
      <c r="V182" s="1163"/>
      <c r="W182" s="896"/>
      <c r="X182" s="1160"/>
      <c r="Y182" s="1160"/>
      <c r="Z182" s="1160"/>
      <c r="AA182" s="1160"/>
      <c r="AB182" s="1164"/>
      <c r="AC182" s="1163"/>
      <c r="AD182" s="1163"/>
      <c r="AE182" s="1160"/>
      <c r="AF182" s="1159"/>
      <c r="AG182" s="1161"/>
      <c r="AH182" s="1160"/>
      <c r="AI182" s="1161"/>
      <c r="AJ182" s="831"/>
      <c r="AK182" s="776"/>
      <c r="AL182" s="776"/>
    </row>
    <row r="183" spans="1:38" s="144" customFormat="1" ht="15.75" customHeight="1" outlineLevel="1">
      <c r="A183" s="994"/>
      <c r="B183" s="994"/>
      <c r="C183" s="236"/>
      <c r="D183" s="236"/>
      <c r="E183" s="236"/>
      <c r="F183" s="1070"/>
      <c r="G183" s="1256">
        <v>6</v>
      </c>
      <c r="H183" s="1156">
        <v>2003</v>
      </c>
      <c r="I183" s="1157">
        <v>2003</v>
      </c>
      <c r="J183" s="1157">
        <v>2004</v>
      </c>
      <c r="K183" s="1444"/>
      <c r="L183" s="1159"/>
      <c r="M183" s="1160"/>
      <c r="N183" s="1160"/>
      <c r="O183" s="1161"/>
      <c r="P183" s="1162"/>
      <c r="Q183" s="1163"/>
      <c r="R183" s="1163"/>
      <c r="S183" s="1163"/>
      <c r="T183" s="896"/>
      <c r="U183" s="1162"/>
      <c r="V183" s="1163"/>
      <c r="W183" s="896"/>
      <c r="X183" s="1160"/>
      <c r="Y183" s="1160"/>
      <c r="Z183" s="1160"/>
      <c r="AA183" s="1160"/>
      <c r="AB183" s="1164"/>
      <c r="AC183" s="1163"/>
      <c r="AD183" s="1163"/>
      <c r="AE183" s="1160"/>
      <c r="AF183" s="1159"/>
      <c r="AG183" s="1161"/>
      <c r="AH183" s="1160"/>
      <c r="AI183" s="1161"/>
      <c r="AJ183" s="831"/>
      <c r="AK183" s="776"/>
      <c r="AL183" s="776"/>
    </row>
    <row r="184" spans="1:38" s="144" customFormat="1" ht="15.75" customHeight="1" outlineLevel="1">
      <c r="A184" s="994"/>
      <c r="B184" s="994"/>
      <c r="C184" s="236"/>
      <c r="D184" s="236"/>
      <c r="E184" s="236"/>
      <c r="F184" s="1070"/>
      <c r="G184" s="1256">
        <v>7</v>
      </c>
      <c r="H184" s="1156">
        <v>2003</v>
      </c>
      <c r="I184" s="1157">
        <v>2004</v>
      </c>
      <c r="J184" s="1157">
        <v>2004</v>
      </c>
      <c r="K184" s="1444"/>
      <c r="L184" s="1159"/>
      <c r="M184" s="1160"/>
      <c r="N184" s="1160"/>
      <c r="O184" s="1161"/>
      <c r="P184" s="1162"/>
      <c r="Q184" s="1163"/>
      <c r="R184" s="1163"/>
      <c r="S184" s="1163"/>
      <c r="T184" s="896"/>
      <c r="U184" s="1162"/>
      <c r="V184" s="1163"/>
      <c r="W184" s="896"/>
      <c r="X184" s="1160"/>
      <c r="Y184" s="1160"/>
      <c r="Z184" s="1160"/>
      <c r="AA184" s="1160"/>
      <c r="AB184" s="1164"/>
      <c r="AC184" s="1163"/>
      <c r="AD184" s="1163"/>
      <c r="AE184" s="1160"/>
      <c r="AF184" s="1159"/>
      <c r="AG184" s="1161"/>
      <c r="AH184" s="1160"/>
      <c r="AI184" s="1161"/>
      <c r="AJ184" s="831"/>
      <c r="AK184" s="776"/>
      <c r="AL184" s="776"/>
    </row>
    <row r="185" spans="1:38" s="144" customFormat="1" ht="15.75" customHeight="1" outlineLevel="1">
      <c r="A185" s="994"/>
      <c r="B185" s="994"/>
      <c r="C185" s="236"/>
      <c r="D185" s="236"/>
      <c r="E185" s="236"/>
      <c r="F185" s="1070"/>
      <c r="G185" s="1256">
        <v>8</v>
      </c>
      <c r="H185" s="1156">
        <v>2003</v>
      </c>
      <c r="I185" s="1157">
        <v>2004</v>
      </c>
      <c r="J185" s="1157">
        <v>2004</v>
      </c>
      <c r="K185" s="1444"/>
      <c r="L185" s="1159"/>
      <c r="M185" s="1160"/>
      <c r="N185" s="1160"/>
      <c r="O185" s="1161"/>
      <c r="P185" s="1162"/>
      <c r="Q185" s="1163"/>
      <c r="R185" s="1163"/>
      <c r="S185" s="1163"/>
      <c r="T185" s="896"/>
      <c r="U185" s="1162"/>
      <c r="V185" s="1163"/>
      <c r="W185" s="896"/>
      <c r="X185" s="1160"/>
      <c r="Y185" s="1160"/>
      <c r="Z185" s="1160"/>
      <c r="AA185" s="1160"/>
      <c r="AB185" s="1164"/>
      <c r="AC185" s="1163"/>
      <c r="AD185" s="1163"/>
      <c r="AE185" s="1160"/>
      <c r="AF185" s="1159"/>
      <c r="AG185" s="1161"/>
      <c r="AH185" s="1160"/>
      <c r="AI185" s="1161"/>
      <c r="AJ185" s="831"/>
      <c r="AK185" s="776"/>
      <c r="AL185" s="776"/>
    </row>
    <row r="186" spans="1:38" s="144" customFormat="1" ht="15.75" customHeight="1" outlineLevel="1">
      <c r="A186" s="994"/>
      <c r="B186" s="994"/>
      <c r="C186" s="236"/>
      <c r="D186" s="236"/>
      <c r="E186" s="236"/>
      <c r="F186" s="1070"/>
      <c r="G186" s="1256">
        <v>9</v>
      </c>
      <c r="H186" s="1156">
        <v>2003</v>
      </c>
      <c r="I186" s="1157">
        <v>2004</v>
      </c>
      <c r="J186" s="1157">
        <v>2004</v>
      </c>
      <c r="K186" s="1444"/>
      <c r="L186" s="1159"/>
      <c r="M186" s="1160"/>
      <c r="N186" s="1160"/>
      <c r="O186" s="1161"/>
      <c r="P186" s="1162"/>
      <c r="Q186" s="1163"/>
      <c r="R186" s="1163"/>
      <c r="S186" s="1163"/>
      <c r="T186" s="896"/>
      <c r="U186" s="1162"/>
      <c r="V186" s="1163"/>
      <c r="W186" s="896"/>
      <c r="X186" s="1160"/>
      <c r="Y186" s="1160"/>
      <c r="Z186" s="1160"/>
      <c r="AA186" s="1160"/>
      <c r="AB186" s="1164"/>
      <c r="AC186" s="1163"/>
      <c r="AD186" s="1163"/>
      <c r="AE186" s="1160"/>
      <c r="AF186" s="1159"/>
      <c r="AG186" s="1161"/>
      <c r="AH186" s="1160"/>
      <c r="AI186" s="1161"/>
      <c r="AJ186" s="831"/>
      <c r="AK186" s="776"/>
      <c r="AL186" s="776"/>
    </row>
    <row r="187" spans="1:38" s="144" customFormat="1" ht="15.75" customHeight="1" outlineLevel="1">
      <c r="A187" s="994"/>
      <c r="B187" s="994"/>
      <c r="C187" s="236"/>
      <c r="D187" s="236"/>
      <c r="E187" s="236"/>
      <c r="F187" s="1070"/>
      <c r="G187" s="1256">
        <v>10</v>
      </c>
      <c r="H187" s="1156">
        <v>2003</v>
      </c>
      <c r="I187" s="1157">
        <v>2004</v>
      </c>
      <c r="J187" s="1157">
        <v>2004</v>
      </c>
      <c r="K187" s="1444"/>
      <c r="L187" s="1159"/>
      <c r="M187" s="1160"/>
      <c r="N187" s="1160"/>
      <c r="O187" s="1161"/>
      <c r="P187" s="1162"/>
      <c r="Q187" s="1163"/>
      <c r="R187" s="1163"/>
      <c r="S187" s="1163"/>
      <c r="T187" s="896"/>
      <c r="U187" s="1162"/>
      <c r="V187" s="1163"/>
      <c r="W187" s="896"/>
      <c r="X187" s="1160"/>
      <c r="Y187" s="1160"/>
      <c r="Z187" s="1160"/>
      <c r="AA187" s="1160"/>
      <c r="AB187" s="1164"/>
      <c r="AC187" s="1163"/>
      <c r="AD187" s="1163"/>
      <c r="AE187" s="1160"/>
      <c r="AF187" s="1159"/>
      <c r="AG187" s="1161"/>
      <c r="AH187" s="1160"/>
      <c r="AI187" s="1161"/>
      <c r="AJ187" s="831"/>
      <c r="AK187" s="776"/>
      <c r="AL187" s="776"/>
    </row>
    <row r="188" spans="1:38" s="144" customFormat="1" ht="15.75" customHeight="1" outlineLevel="1">
      <c r="A188" s="994"/>
      <c r="B188" s="994"/>
      <c r="C188" s="236"/>
      <c r="D188" s="236"/>
      <c r="E188" s="236"/>
      <c r="F188" s="371"/>
      <c r="G188" s="1256">
        <v>11</v>
      </c>
      <c r="H188" s="1156">
        <v>2003</v>
      </c>
      <c r="I188" s="1157">
        <v>2004</v>
      </c>
      <c r="J188" s="1157">
        <v>2004</v>
      </c>
      <c r="K188" s="1444"/>
      <c r="L188" s="1159"/>
      <c r="M188" s="1160"/>
      <c r="N188" s="1160"/>
      <c r="O188" s="1161"/>
      <c r="P188" s="1162"/>
      <c r="Q188" s="1163"/>
      <c r="R188" s="1163"/>
      <c r="S188" s="1163"/>
      <c r="T188" s="896"/>
      <c r="U188" s="1162"/>
      <c r="V188" s="1163"/>
      <c r="W188" s="896"/>
      <c r="X188" s="1160"/>
      <c r="Y188" s="1160"/>
      <c r="Z188" s="1160"/>
      <c r="AA188" s="1160"/>
      <c r="AB188" s="1164"/>
      <c r="AC188" s="1163"/>
      <c r="AD188" s="1163"/>
      <c r="AE188" s="1160"/>
      <c r="AF188" s="1159"/>
      <c r="AG188" s="1161"/>
      <c r="AH188" s="1160"/>
      <c r="AI188" s="1161"/>
      <c r="AJ188" s="831"/>
      <c r="AK188" s="776"/>
      <c r="AL188" s="776"/>
    </row>
    <row r="189" spans="1:38" s="144" customFormat="1" ht="15.75" customHeight="1" outlineLevel="1">
      <c r="A189" s="994"/>
      <c r="B189" s="994"/>
      <c r="C189" s="236"/>
      <c r="D189" s="236"/>
      <c r="E189" s="236"/>
      <c r="F189" s="371"/>
      <c r="G189" s="1256">
        <v>12</v>
      </c>
      <c r="H189" s="1156">
        <v>2003</v>
      </c>
      <c r="I189" s="1157">
        <v>2004</v>
      </c>
      <c r="J189" s="1157">
        <v>2004</v>
      </c>
      <c r="K189" s="1444"/>
      <c r="L189" s="1159"/>
      <c r="M189" s="1160"/>
      <c r="N189" s="1160"/>
      <c r="O189" s="1161"/>
      <c r="P189" s="1162"/>
      <c r="Q189" s="1163"/>
      <c r="R189" s="1163"/>
      <c r="S189" s="1163"/>
      <c r="T189" s="896"/>
      <c r="U189" s="1162"/>
      <c r="V189" s="1163"/>
      <c r="W189" s="896"/>
      <c r="X189" s="1160"/>
      <c r="Y189" s="1160"/>
      <c r="Z189" s="1160"/>
      <c r="AA189" s="1160"/>
      <c r="AB189" s="1164"/>
      <c r="AC189" s="1163"/>
      <c r="AD189" s="1163"/>
      <c r="AE189" s="1160"/>
      <c r="AF189" s="1159"/>
      <c r="AG189" s="1161"/>
      <c r="AH189" s="1160"/>
      <c r="AI189" s="1161"/>
      <c r="AJ189" s="831"/>
      <c r="AK189" s="776"/>
      <c r="AL189" s="776"/>
    </row>
    <row r="190" spans="1:38" s="144" customFormat="1" ht="15.75" customHeight="1" outlineLevel="1">
      <c r="A190" s="994"/>
      <c r="B190" s="994"/>
      <c r="C190" s="236"/>
      <c r="D190" s="236"/>
      <c r="E190" s="236"/>
      <c r="F190" s="371"/>
      <c r="G190" s="1256">
        <v>1</v>
      </c>
      <c r="H190" s="1156">
        <v>2004</v>
      </c>
      <c r="I190" s="1157">
        <v>2004</v>
      </c>
      <c r="J190" s="1157">
        <v>2004</v>
      </c>
      <c r="K190" s="1444"/>
      <c r="L190" s="1159"/>
      <c r="M190" s="1160"/>
      <c r="N190" s="1160"/>
      <c r="O190" s="1161"/>
      <c r="P190" s="1162"/>
      <c r="Q190" s="1163"/>
      <c r="R190" s="1163"/>
      <c r="S190" s="1163"/>
      <c r="T190" s="896"/>
      <c r="U190" s="1162"/>
      <c r="V190" s="1163"/>
      <c r="W190" s="896"/>
      <c r="X190" s="1160"/>
      <c r="Y190" s="1160"/>
      <c r="Z190" s="1160"/>
      <c r="AA190" s="1160"/>
      <c r="AB190" s="1164"/>
      <c r="AC190" s="1163"/>
      <c r="AD190" s="1163"/>
      <c r="AE190" s="1160"/>
      <c r="AF190" s="1159"/>
      <c r="AG190" s="1161"/>
      <c r="AH190" s="1160"/>
      <c r="AI190" s="1161"/>
      <c r="AJ190" s="831"/>
      <c r="AK190" s="776"/>
      <c r="AL190" s="776"/>
    </row>
    <row r="191" spans="1:38" s="144" customFormat="1" ht="15.75" customHeight="1" outlineLevel="1">
      <c r="A191" s="994"/>
      <c r="B191" s="994"/>
      <c r="C191" s="236"/>
      <c r="D191" s="236"/>
      <c r="E191" s="236"/>
      <c r="F191" s="371"/>
      <c r="G191" s="1256">
        <v>2</v>
      </c>
      <c r="H191" s="1156">
        <v>2004</v>
      </c>
      <c r="I191" s="1157">
        <v>2004</v>
      </c>
      <c r="J191" s="1157">
        <v>2004</v>
      </c>
      <c r="K191" s="1444"/>
      <c r="L191" s="1159"/>
      <c r="M191" s="1160"/>
      <c r="N191" s="1160"/>
      <c r="O191" s="1161"/>
      <c r="P191" s="1162"/>
      <c r="Q191" s="1163"/>
      <c r="R191" s="1163"/>
      <c r="S191" s="1163"/>
      <c r="T191" s="896"/>
      <c r="U191" s="1162"/>
      <c r="V191" s="1163"/>
      <c r="W191" s="896"/>
      <c r="X191" s="1160"/>
      <c r="Y191" s="1160"/>
      <c r="Z191" s="1160"/>
      <c r="AA191" s="1160"/>
      <c r="AB191" s="1164"/>
      <c r="AC191" s="1163"/>
      <c r="AD191" s="1163"/>
      <c r="AE191" s="1160"/>
      <c r="AF191" s="1159"/>
      <c r="AG191" s="1161"/>
      <c r="AH191" s="1160"/>
      <c r="AI191" s="1161"/>
      <c r="AJ191" s="831"/>
      <c r="AK191" s="776"/>
      <c r="AL191" s="776"/>
    </row>
    <row r="192" spans="1:38" s="144" customFormat="1" ht="15.75" customHeight="1" outlineLevel="1">
      <c r="A192" s="994"/>
      <c r="B192" s="994"/>
      <c r="C192" s="236"/>
      <c r="D192" s="236"/>
      <c r="E192" s="236"/>
      <c r="F192" s="371"/>
      <c r="G192" s="1256">
        <v>3</v>
      </c>
      <c r="H192" s="1156">
        <v>2004</v>
      </c>
      <c r="I192" s="1157">
        <v>2004</v>
      </c>
      <c r="J192" s="1157">
        <v>2004</v>
      </c>
      <c r="K192" s="1444"/>
      <c r="L192" s="1159"/>
      <c r="M192" s="1160"/>
      <c r="N192" s="1160"/>
      <c r="O192" s="1161"/>
      <c r="P192" s="1162"/>
      <c r="Q192" s="1163"/>
      <c r="R192" s="1163"/>
      <c r="S192" s="1163"/>
      <c r="T192" s="896"/>
      <c r="U192" s="1162"/>
      <c r="V192" s="1163"/>
      <c r="W192" s="896"/>
      <c r="X192" s="1160"/>
      <c r="Y192" s="1160"/>
      <c r="Z192" s="1160"/>
      <c r="AA192" s="1160"/>
      <c r="AB192" s="1164"/>
      <c r="AC192" s="1163"/>
      <c r="AD192" s="1163"/>
      <c r="AE192" s="1160"/>
      <c r="AF192" s="1159"/>
      <c r="AG192" s="1161"/>
      <c r="AH192" s="1160"/>
      <c r="AI192" s="1161"/>
      <c r="AJ192" s="831"/>
      <c r="AK192" s="776"/>
      <c r="AL192" s="776"/>
    </row>
    <row r="193" spans="1:118" s="144" customFormat="1" ht="15.75" customHeight="1" outlineLevel="1">
      <c r="A193" s="994"/>
      <c r="B193" s="994"/>
      <c r="C193" s="236"/>
      <c r="D193" s="236"/>
      <c r="E193" s="236"/>
      <c r="F193" s="371"/>
      <c r="G193" s="1256">
        <v>4</v>
      </c>
      <c r="H193" s="1156">
        <v>2004</v>
      </c>
      <c r="I193" s="1157">
        <v>2004</v>
      </c>
      <c r="J193" s="1157">
        <v>2005</v>
      </c>
      <c r="K193" s="1444"/>
      <c r="L193" s="1159"/>
      <c r="M193" s="1160"/>
      <c r="N193" s="1160"/>
      <c r="O193" s="1161"/>
      <c r="P193" s="1162"/>
      <c r="Q193" s="1163"/>
      <c r="R193" s="1163"/>
      <c r="S193" s="1163"/>
      <c r="T193" s="896"/>
      <c r="U193" s="1162"/>
      <c r="V193" s="1163"/>
      <c r="W193" s="896"/>
      <c r="X193" s="1160"/>
      <c r="Y193" s="1160"/>
      <c r="Z193" s="1160"/>
      <c r="AA193" s="1160"/>
      <c r="AB193" s="1164"/>
      <c r="AC193" s="1163"/>
      <c r="AD193" s="1163"/>
      <c r="AE193" s="1160"/>
      <c r="AF193" s="1159"/>
      <c r="AG193" s="1161"/>
      <c r="AH193" s="1160"/>
      <c r="AI193" s="1161"/>
      <c r="AJ193" s="831"/>
      <c r="AK193" s="776"/>
      <c r="AL193" s="776"/>
    </row>
    <row r="194" spans="1:118" s="144" customFormat="1" ht="15.75" customHeight="1" outlineLevel="1">
      <c r="A194" s="994"/>
      <c r="B194" s="994"/>
      <c r="C194" s="236"/>
      <c r="D194" s="236"/>
      <c r="E194" s="236"/>
      <c r="F194" s="371"/>
      <c r="G194" s="1256">
        <v>5</v>
      </c>
      <c r="H194" s="1156">
        <v>2004</v>
      </c>
      <c r="I194" s="1157">
        <v>2004</v>
      </c>
      <c r="J194" s="1157">
        <v>2005</v>
      </c>
      <c r="K194" s="1444"/>
      <c r="L194" s="1159"/>
      <c r="M194" s="1160"/>
      <c r="N194" s="1160"/>
      <c r="O194" s="1161"/>
      <c r="P194" s="1162"/>
      <c r="Q194" s="1163"/>
      <c r="R194" s="1163"/>
      <c r="S194" s="1163"/>
      <c r="T194" s="896"/>
      <c r="U194" s="1162"/>
      <c r="V194" s="1163"/>
      <c r="W194" s="896"/>
      <c r="X194" s="1160"/>
      <c r="Y194" s="1160"/>
      <c r="Z194" s="1160"/>
      <c r="AA194" s="1160"/>
      <c r="AB194" s="1164"/>
      <c r="AC194" s="1163"/>
      <c r="AD194" s="1163"/>
      <c r="AE194" s="1160"/>
      <c r="AF194" s="1159"/>
      <c r="AG194" s="1161"/>
      <c r="AH194" s="1160"/>
      <c r="AI194" s="1161"/>
      <c r="AJ194" s="831"/>
      <c r="AK194" s="776"/>
      <c r="AL194" s="776"/>
    </row>
    <row r="195" spans="1:118" s="144" customFormat="1" ht="15.75" customHeight="1" outlineLevel="1">
      <c r="A195" s="994"/>
      <c r="B195" s="994"/>
      <c r="C195" s="236"/>
      <c r="D195" s="236"/>
      <c r="E195" s="236"/>
      <c r="F195" s="371"/>
      <c r="G195" s="1256">
        <v>6</v>
      </c>
      <c r="H195" s="1156">
        <v>2004</v>
      </c>
      <c r="I195" s="1157">
        <v>2004</v>
      </c>
      <c r="J195" s="1157">
        <v>2005</v>
      </c>
      <c r="K195" s="1444"/>
      <c r="L195" s="1159"/>
      <c r="M195" s="1160"/>
      <c r="N195" s="1160"/>
      <c r="O195" s="1161"/>
      <c r="P195" s="1162"/>
      <c r="Q195" s="1163"/>
      <c r="R195" s="1163"/>
      <c r="S195" s="1163"/>
      <c r="T195" s="896"/>
      <c r="U195" s="1162"/>
      <c r="V195" s="1163"/>
      <c r="W195" s="896"/>
      <c r="X195" s="1160"/>
      <c r="Y195" s="1160"/>
      <c r="Z195" s="1160"/>
      <c r="AA195" s="1160"/>
      <c r="AB195" s="1164"/>
      <c r="AC195" s="1163"/>
      <c r="AD195" s="1163"/>
      <c r="AE195" s="1160"/>
      <c r="AF195" s="1159"/>
      <c r="AG195" s="1161"/>
      <c r="AH195" s="1160"/>
      <c r="AI195" s="1161"/>
      <c r="AJ195" s="831"/>
      <c r="AK195" s="776"/>
      <c r="AL195" s="776"/>
    </row>
    <row r="196" spans="1:118" s="144" customFormat="1" ht="15.75" customHeight="1" outlineLevel="1">
      <c r="A196" s="994"/>
      <c r="B196" s="994"/>
      <c r="C196" s="236"/>
      <c r="D196" s="236"/>
      <c r="E196" s="236"/>
      <c r="F196" s="371"/>
      <c r="G196" s="1256">
        <v>7</v>
      </c>
      <c r="H196" s="1156">
        <v>2004</v>
      </c>
      <c r="I196" s="1157">
        <v>2005</v>
      </c>
      <c r="J196" s="1157">
        <v>2005</v>
      </c>
      <c r="K196" s="1444"/>
      <c r="L196" s="1159"/>
      <c r="M196" s="1160"/>
      <c r="N196" s="1160"/>
      <c r="O196" s="1161"/>
      <c r="P196" s="1162"/>
      <c r="Q196" s="1163"/>
      <c r="R196" s="1163"/>
      <c r="S196" s="1163"/>
      <c r="T196" s="896"/>
      <c r="U196" s="1162"/>
      <c r="V196" s="1163"/>
      <c r="W196" s="896"/>
      <c r="X196" s="1160"/>
      <c r="Y196" s="1160"/>
      <c r="Z196" s="1160"/>
      <c r="AA196" s="1160"/>
      <c r="AB196" s="1164"/>
      <c r="AC196" s="1163"/>
      <c r="AD196" s="1163"/>
      <c r="AE196" s="1160"/>
      <c r="AF196" s="1159"/>
      <c r="AG196" s="1161"/>
      <c r="AH196" s="1160"/>
      <c r="AI196" s="1161"/>
      <c r="AJ196" s="831"/>
      <c r="AK196" s="776"/>
      <c r="AL196" s="776"/>
    </row>
    <row r="197" spans="1:118" s="144" customFormat="1" ht="15.75" customHeight="1" outlineLevel="1">
      <c r="A197" s="994"/>
      <c r="B197" s="994"/>
      <c r="C197" s="236"/>
      <c r="D197" s="236"/>
      <c r="E197" s="236"/>
      <c r="F197" s="371"/>
      <c r="G197" s="1256">
        <v>8</v>
      </c>
      <c r="H197" s="1156">
        <v>2004</v>
      </c>
      <c r="I197" s="1157">
        <v>2005</v>
      </c>
      <c r="J197" s="1157">
        <v>2005</v>
      </c>
      <c r="K197" s="1444"/>
      <c r="L197" s="1159"/>
      <c r="M197" s="1160"/>
      <c r="N197" s="1160"/>
      <c r="O197" s="1161"/>
      <c r="P197" s="1162"/>
      <c r="Q197" s="1163"/>
      <c r="R197" s="1163"/>
      <c r="S197" s="1163"/>
      <c r="T197" s="896"/>
      <c r="U197" s="1162"/>
      <c r="V197" s="1163"/>
      <c r="W197" s="896"/>
      <c r="X197" s="1160"/>
      <c r="Y197" s="1160"/>
      <c r="Z197" s="1160"/>
      <c r="AA197" s="1160"/>
      <c r="AB197" s="1164"/>
      <c r="AC197" s="1163"/>
      <c r="AD197" s="1163"/>
      <c r="AE197" s="1160"/>
      <c r="AF197" s="1159"/>
      <c r="AG197" s="1161"/>
      <c r="AH197" s="1160"/>
      <c r="AI197" s="1161"/>
      <c r="AJ197" s="831"/>
      <c r="AK197" s="776"/>
      <c r="AL197" s="776"/>
    </row>
    <row r="198" spans="1:118" s="144" customFormat="1" ht="15.75" customHeight="1" outlineLevel="1">
      <c r="A198" s="994"/>
      <c r="B198" s="994"/>
      <c r="C198" s="236"/>
      <c r="D198" s="236"/>
      <c r="E198" s="236"/>
      <c r="F198" s="371"/>
      <c r="G198" s="1256">
        <v>9</v>
      </c>
      <c r="H198" s="1156">
        <v>2004</v>
      </c>
      <c r="I198" s="1157">
        <v>2005</v>
      </c>
      <c r="J198" s="1157">
        <v>2005</v>
      </c>
      <c r="K198" s="1444"/>
      <c r="L198" s="1159"/>
      <c r="M198" s="1160"/>
      <c r="N198" s="1160"/>
      <c r="O198" s="1161"/>
      <c r="P198" s="1162"/>
      <c r="Q198" s="1163"/>
      <c r="R198" s="1163"/>
      <c r="S198" s="1163"/>
      <c r="T198" s="896"/>
      <c r="U198" s="1162"/>
      <c r="V198" s="1163"/>
      <c r="W198" s="896"/>
      <c r="X198" s="1160"/>
      <c r="Y198" s="1160"/>
      <c r="Z198" s="1160"/>
      <c r="AA198" s="1160"/>
      <c r="AB198" s="1164"/>
      <c r="AC198" s="1163"/>
      <c r="AD198" s="1163"/>
      <c r="AE198" s="1160"/>
      <c r="AF198" s="1159"/>
      <c r="AG198" s="1161"/>
      <c r="AH198" s="1160"/>
      <c r="AI198" s="1161"/>
      <c r="AJ198" s="831"/>
      <c r="AK198" s="776"/>
      <c r="AL198" s="776"/>
    </row>
    <row r="199" spans="1:118" s="144" customFormat="1" ht="15.75" customHeight="1" outlineLevel="1">
      <c r="A199" s="994"/>
      <c r="B199" s="994"/>
      <c r="C199" s="236"/>
      <c r="D199" s="236"/>
      <c r="E199" s="236"/>
      <c r="F199" s="371"/>
      <c r="G199" s="1256">
        <v>10</v>
      </c>
      <c r="H199" s="1156">
        <v>2004</v>
      </c>
      <c r="I199" s="1157">
        <v>2005</v>
      </c>
      <c r="J199" s="1157">
        <v>2005</v>
      </c>
      <c r="K199" s="1444"/>
      <c r="L199" s="1159"/>
      <c r="M199" s="1160"/>
      <c r="N199" s="1160"/>
      <c r="O199" s="1161"/>
      <c r="P199" s="1162"/>
      <c r="Q199" s="1163"/>
      <c r="R199" s="1163"/>
      <c r="S199" s="1163"/>
      <c r="T199" s="896"/>
      <c r="U199" s="1162"/>
      <c r="V199" s="1163"/>
      <c r="W199" s="896"/>
      <c r="X199" s="1160"/>
      <c r="Y199" s="1160"/>
      <c r="Z199" s="1160"/>
      <c r="AA199" s="1160"/>
      <c r="AB199" s="1164"/>
      <c r="AC199" s="1163"/>
      <c r="AD199" s="1163"/>
      <c r="AE199" s="1160"/>
      <c r="AF199" s="1159"/>
      <c r="AG199" s="1161"/>
      <c r="AH199" s="1160"/>
      <c r="AI199" s="1161"/>
      <c r="AJ199" s="831"/>
      <c r="AK199" s="776"/>
      <c r="AL199" s="776"/>
    </row>
    <row r="200" spans="1:118" s="141" customFormat="1" ht="15.75" customHeight="1" outlineLevel="1">
      <c r="A200" s="994"/>
      <c r="B200" s="994"/>
      <c r="C200" s="236"/>
      <c r="D200" s="236"/>
      <c r="E200" s="236"/>
      <c r="F200" s="371"/>
      <c r="G200" s="1256">
        <v>11</v>
      </c>
      <c r="H200" s="1156">
        <v>2004</v>
      </c>
      <c r="I200" s="1157">
        <v>2005</v>
      </c>
      <c r="J200" s="1157">
        <v>2005</v>
      </c>
      <c r="K200" s="1444"/>
      <c r="L200" s="1159"/>
      <c r="M200" s="1160"/>
      <c r="N200" s="1160"/>
      <c r="O200" s="1161"/>
      <c r="P200" s="1162"/>
      <c r="Q200" s="1163"/>
      <c r="R200" s="1163"/>
      <c r="S200" s="1163"/>
      <c r="T200" s="896"/>
      <c r="U200" s="1162"/>
      <c r="V200" s="1163"/>
      <c r="W200" s="896"/>
      <c r="X200" s="1160"/>
      <c r="Y200" s="1160"/>
      <c r="Z200" s="1160"/>
      <c r="AA200" s="1160"/>
      <c r="AB200" s="1164"/>
      <c r="AC200" s="1163"/>
      <c r="AD200" s="1160"/>
      <c r="AE200" s="1160"/>
      <c r="AF200" s="1159"/>
      <c r="AG200" s="1161"/>
      <c r="AH200" s="1160"/>
      <c r="AI200" s="1161"/>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5.75" customHeight="1" outlineLevel="1">
      <c r="A201" s="994"/>
      <c r="B201" s="994"/>
      <c r="C201" s="236"/>
      <c r="D201" s="236"/>
      <c r="E201" s="236"/>
      <c r="F201" s="371"/>
      <c r="G201" s="1256">
        <v>12</v>
      </c>
      <c r="H201" s="1156">
        <v>2004</v>
      </c>
      <c r="I201" s="1157">
        <v>2005</v>
      </c>
      <c r="J201" s="1157">
        <v>2005</v>
      </c>
      <c r="K201" s="1444"/>
      <c r="L201" s="1159"/>
      <c r="M201" s="1160"/>
      <c r="N201" s="1160"/>
      <c r="O201" s="1161"/>
      <c r="P201" s="1162"/>
      <c r="Q201" s="1163"/>
      <c r="R201" s="1163"/>
      <c r="S201" s="1163"/>
      <c r="T201" s="896"/>
      <c r="U201" s="1162"/>
      <c r="V201" s="1163"/>
      <c r="W201" s="896"/>
      <c r="X201" s="1160"/>
      <c r="Y201" s="1160"/>
      <c r="Z201" s="1160"/>
      <c r="AA201" s="1160"/>
      <c r="AB201" s="1164"/>
      <c r="AC201" s="1163"/>
      <c r="AD201" s="1160"/>
      <c r="AE201" s="1160"/>
      <c r="AF201" s="1159"/>
      <c r="AG201" s="1161"/>
      <c r="AH201" s="1160"/>
      <c r="AI201" s="1161"/>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5.75" customHeight="1" outlineLevel="1">
      <c r="A202" s="994"/>
      <c r="B202" s="994"/>
      <c r="C202" s="236"/>
      <c r="D202" s="236"/>
      <c r="E202" s="236"/>
      <c r="F202" s="371"/>
      <c r="G202" s="1256">
        <v>1</v>
      </c>
      <c r="H202" s="1156">
        <v>2005</v>
      </c>
      <c r="I202" s="1157">
        <v>2005</v>
      </c>
      <c r="J202" s="1157">
        <v>2005</v>
      </c>
      <c r="K202" s="1158"/>
      <c r="L202" s="1160"/>
      <c r="M202" s="1160"/>
      <c r="N202" s="1160"/>
      <c r="O202" s="1161"/>
      <c r="P202" s="1162"/>
      <c r="Q202" s="1163"/>
      <c r="R202" s="1163"/>
      <c r="S202" s="1163"/>
      <c r="T202" s="896"/>
      <c r="U202" s="1162"/>
      <c r="V202" s="1163"/>
      <c r="W202" s="896"/>
      <c r="X202" s="1160"/>
      <c r="Y202" s="1160"/>
      <c r="Z202" s="1160"/>
      <c r="AA202" s="1160"/>
      <c r="AB202" s="1164"/>
      <c r="AC202" s="1163"/>
      <c r="AD202" s="1160"/>
      <c r="AE202" s="1160"/>
      <c r="AF202" s="1160"/>
      <c r="AG202" s="1161"/>
      <c r="AH202" s="1160"/>
      <c r="AI202" s="1161"/>
      <c r="AJ202" s="776"/>
      <c r="AK202" s="776"/>
      <c r="AL202" s="776"/>
    </row>
    <row r="203" spans="1:118" s="141" customFormat="1" ht="15.75" customHeight="1" outlineLevel="1">
      <c r="A203" s="994"/>
      <c r="B203" s="994"/>
      <c r="C203" s="236"/>
      <c r="D203" s="236"/>
      <c r="E203" s="236"/>
      <c r="F203" s="371"/>
      <c r="G203" s="1256">
        <v>2</v>
      </c>
      <c r="H203" s="1156">
        <v>2005</v>
      </c>
      <c r="I203" s="1157">
        <v>2005</v>
      </c>
      <c r="J203" s="1157">
        <v>2005</v>
      </c>
      <c r="K203" s="1158"/>
      <c r="L203" s="1159"/>
      <c r="M203" s="1160"/>
      <c r="N203" s="1160"/>
      <c r="O203" s="1161"/>
      <c r="P203" s="1162"/>
      <c r="Q203" s="1163"/>
      <c r="R203" s="1163"/>
      <c r="S203" s="1163"/>
      <c r="T203" s="896"/>
      <c r="U203" s="1162"/>
      <c r="V203" s="1163"/>
      <c r="W203" s="896"/>
      <c r="X203" s="1160"/>
      <c r="Y203" s="1160"/>
      <c r="Z203" s="1160"/>
      <c r="AA203" s="1160"/>
      <c r="AB203" s="1164"/>
      <c r="AC203" s="1163"/>
      <c r="AD203" s="1160"/>
      <c r="AE203" s="1160"/>
      <c r="AF203" s="1159"/>
      <c r="AG203" s="1161"/>
      <c r="AH203" s="1160"/>
      <c r="AI203" s="1161"/>
      <c r="AJ203" s="776"/>
      <c r="AK203" s="776"/>
      <c r="AL203" s="776"/>
    </row>
    <row r="204" spans="1:118" s="141" customFormat="1" ht="15.75" customHeight="1" outlineLevel="1">
      <c r="A204" s="994"/>
      <c r="B204" s="994"/>
      <c r="C204" s="236"/>
      <c r="D204" s="236"/>
      <c r="E204" s="236"/>
      <c r="F204" s="371"/>
      <c r="G204" s="1256">
        <v>3</v>
      </c>
      <c r="H204" s="1156">
        <v>2005</v>
      </c>
      <c r="I204" s="1157">
        <v>2005</v>
      </c>
      <c r="J204" s="1157">
        <v>2005</v>
      </c>
      <c r="K204" s="1158"/>
      <c r="L204" s="1159"/>
      <c r="M204" s="1160"/>
      <c r="N204" s="1160"/>
      <c r="O204" s="1161"/>
      <c r="P204" s="1162"/>
      <c r="Q204" s="1163"/>
      <c r="R204" s="1163"/>
      <c r="S204" s="1163"/>
      <c r="T204" s="896"/>
      <c r="U204" s="1162"/>
      <c r="V204" s="1163"/>
      <c r="W204" s="896"/>
      <c r="X204" s="1160"/>
      <c r="Y204" s="1160"/>
      <c r="Z204" s="1160"/>
      <c r="AA204" s="1160"/>
      <c r="AB204" s="1164"/>
      <c r="AC204" s="1163"/>
      <c r="AD204" s="1160"/>
      <c r="AE204" s="1160"/>
      <c r="AF204" s="1159"/>
      <c r="AG204" s="1161"/>
      <c r="AH204" s="1160"/>
      <c r="AI204" s="1161"/>
      <c r="AJ204" s="776"/>
      <c r="AK204" s="776"/>
      <c r="AL204" s="776"/>
    </row>
    <row r="205" spans="1:118" s="141" customFormat="1" ht="15.75" customHeight="1" outlineLevel="1">
      <c r="A205" s="994"/>
      <c r="B205" s="994"/>
      <c r="C205" s="236"/>
      <c r="D205" s="236"/>
      <c r="E205" s="236"/>
      <c r="F205" s="371"/>
      <c r="G205" s="1256">
        <v>4</v>
      </c>
      <c r="H205" s="1156">
        <v>2005</v>
      </c>
      <c r="I205" s="1157">
        <v>2005</v>
      </c>
      <c r="J205" s="1157">
        <v>2006</v>
      </c>
      <c r="K205" s="1158"/>
      <c r="L205" s="1159"/>
      <c r="M205" s="1160"/>
      <c r="N205" s="1160"/>
      <c r="O205" s="1161"/>
      <c r="P205" s="1162"/>
      <c r="Q205" s="1163"/>
      <c r="R205" s="1163"/>
      <c r="S205" s="1163"/>
      <c r="T205" s="896"/>
      <c r="U205" s="1162"/>
      <c r="V205" s="1163"/>
      <c r="W205" s="896"/>
      <c r="X205" s="1160"/>
      <c r="Y205" s="1160"/>
      <c r="Z205" s="1160"/>
      <c r="AA205" s="1160"/>
      <c r="AB205" s="1164"/>
      <c r="AC205" s="1163"/>
      <c r="AD205" s="1160"/>
      <c r="AE205" s="1160"/>
      <c r="AF205" s="1159"/>
      <c r="AG205" s="1161"/>
      <c r="AH205" s="1160"/>
      <c r="AI205" s="1161"/>
      <c r="AJ205" s="776"/>
      <c r="AK205" s="776"/>
      <c r="AL205" s="776"/>
    </row>
    <row r="206" spans="1:118" s="141" customFormat="1" ht="15.75" customHeight="1" outlineLevel="1">
      <c r="A206" s="994"/>
      <c r="B206" s="994"/>
      <c r="C206" s="236"/>
      <c r="D206" s="236"/>
      <c r="E206" s="236"/>
      <c r="F206" s="371"/>
      <c r="G206" s="1256">
        <v>5</v>
      </c>
      <c r="H206" s="1156">
        <v>2005</v>
      </c>
      <c r="I206" s="1157">
        <v>2005</v>
      </c>
      <c r="J206" s="1157">
        <v>2006</v>
      </c>
      <c r="K206" s="1158"/>
      <c r="L206" s="1159"/>
      <c r="M206" s="1160"/>
      <c r="N206" s="1160"/>
      <c r="O206" s="1161"/>
      <c r="P206" s="1162"/>
      <c r="Q206" s="1163"/>
      <c r="R206" s="1163"/>
      <c r="S206" s="1163"/>
      <c r="T206" s="896"/>
      <c r="U206" s="1162"/>
      <c r="V206" s="1163"/>
      <c r="W206" s="896"/>
      <c r="X206" s="1160"/>
      <c r="Y206" s="1160"/>
      <c r="Z206" s="1160"/>
      <c r="AA206" s="1160"/>
      <c r="AB206" s="1164"/>
      <c r="AC206" s="1163"/>
      <c r="AD206" s="1160"/>
      <c r="AE206" s="1160"/>
      <c r="AF206" s="1159"/>
      <c r="AG206" s="1161"/>
      <c r="AH206" s="1160"/>
      <c r="AI206" s="1161"/>
      <c r="AJ206" s="776"/>
      <c r="AK206" s="776"/>
      <c r="AL206" s="776"/>
    </row>
    <row r="207" spans="1:118" s="141" customFormat="1" ht="15.75" customHeight="1" outlineLevel="1">
      <c r="A207" s="994"/>
      <c r="B207" s="994"/>
      <c r="C207" s="236"/>
      <c r="D207" s="236"/>
      <c r="E207" s="236"/>
      <c r="F207" s="371"/>
      <c r="G207" s="1256">
        <v>6</v>
      </c>
      <c r="H207" s="1156">
        <v>2005</v>
      </c>
      <c r="I207" s="1157">
        <v>2005</v>
      </c>
      <c r="J207" s="1157">
        <v>2006</v>
      </c>
      <c r="K207" s="1158"/>
      <c r="L207" s="1159"/>
      <c r="M207" s="1160"/>
      <c r="N207" s="1160"/>
      <c r="O207" s="1161"/>
      <c r="P207" s="1162"/>
      <c r="Q207" s="1163"/>
      <c r="R207" s="1163"/>
      <c r="S207" s="1163"/>
      <c r="T207" s="896"/>
      <c r="U207" s="1162"/>
      <c r="V207" s="1163"/>
      <c r="W207" s="896"/>
      <c r="X207" s="1160"/>
      <c r="Y207" s="1160"/>
      <c r="Z207" s="1160"/>
      <c r="AA207" s="1160"/>
      <c r="AB207" s="1164"/>
      <c r="AC207" s="1163"/>
      <c r="AD207" s="1160"/>
      <c r="AE207" s="1160"/>
      <c r="AF207" s="1159"/>
      <c r="AG207" s="1161"/>
      <c r="AH207" s="1160"/>
      <c r="AI207" s="1161"/>
      <c r="AJ207" s="776"/>
      <c r="AK207" s="776"/>
      <c r="AL207" s="776"/>
    </row>
    <row r="208" spans="1:118" s="141" customFormat="1" ht="15.75" customHeight="1" outlineLevel="1">
      <c r="A208" s="994"/>
      <c r="B208" s="994"/>
      <c r="C208" s="236"/>
      <c r="D208" s="236"/>
      <c r="E208" s="236"/>
      <c r="F208" s="371"/>
      <c r="G208" s="1256">
        <v>7</v>
      </c>
      <c r="H208" s="1156">
        <v>2005</v>
      </c>
      <c r="I208" s="1157">
        <v>2006</v>
      </c>
      <c r="J208" s="1157">
        <v>2006</v>
      </c>
      <c r="K208" s="1158"/>
      <c r="L208" s="1159"/>
      <c r="M208" s="1160"/>
      <c r="N208" s="1160"/>
      <c r="O208" s="1161"/>
      <c r="P208" s="1162"/>
      <c r="Q208" s="1163"/>
      <c r="R208" s="1163"/>
      <c r="S208" s="1163"/>
      <c r="T208" s="896"/>
      <c r="U208" s="1162"/>
      <c r="V208" s="1163"/>
      <c r="W208" s="896"/>
      <c r="X208" s="1160"/>
      <c r="Y208" s="1160"/>
      <c r="Z208" s="1160"/>
      <c r="AA208" s="1160"/>
      <c r="AB208" s="1164"/>
      <c r="AC208" s="1163"/>
      <c r="AD208" s="1160"/>
      <c r="AE208" s="1160"/>
      <c r="AF208" s="1159"/>
      <c r="AG208" s="1161"/>
      <c r="AH208" s="1160"/>
      <c r="AI208" s="1161"/>
      <c r="AJ208" s="776"/>
      <c r="AK208" s="776"/>
      <c r="AL208" s="776"/>
    </row>
    <row r="209" spans="1:118" s="141" customFormat="1" ht="15.75" customHeight="1" outlineLevel="1">
      <c r="A209" s="994"/>
      <c r="B209" s="994"/>
      <c r="C209" s="236"/>
      <c r="D209" s="236"/>
      <c r="E209" s="236"/>
      <c r="F209" s="371"/>
      <c r="G209" s="1256">
        <v>8</v>
      </c>
      <c r="H209" s="1156">
        <v>2005</v>
      </c>
      <c r="I209" s="1157">
        <v>2006</v>
      </c>
      <c r="J209" s="1157">
        <v>2006</v>
      </c>
      <c r="K209" s="1158"/>
      <c r="L209" s="1159"/>
      <c r="M209" s="1160"/>
      <c r="N209" s="1160"/>
      <c r="O209" s="1161"/>
      <c r="P209" s="1162"/>
      <c r="Q209" s="1163"/>
      <c r="R209" s="1163"/>
      <c r="S209" s="1163"/>
      <c r="T209" s="896"/>
      <c r="U209" s="1162"/>
      <c r="V209" s="1163"/>
      <c r="W209" s="896"/>
      <c r="X209" s="1160"/>
      <c r="Y209" s="1160"/>
      <c r="Z209" s="1160"/>
      <c r="AA209" s="1160"/>
      <c r="AB209" s="1164"/>
      <c r="AC209" s="1163"/>
      <c r="AD209" s="1160"/>
      <c r="AE209" s="1160"/>
      <c r="AF209" s="1159"/>
      <c r="AG209" s="1161"/>
      <c r="AH209" s="1160"/>
      <c r="AI209" s="1161"/>
      <c r="AJ209" s="776"/>
      <c r="AK209" s="776"/>
      <c r="AL209" s="776"/>
    </row>
    <row r="210" spans="1:118" s="141" customFormat="1" ht="15.75" customHeight="1" outlineLevel="1">
      <c r="A210" s="994"/>
      <c r="B210" s="994"/>
      <c r="C210" s="236"/>
      <c r="D210" s="236"/>
      <c r="E210" s="236"/>
      <c r="F210" s="371"/>
      <c r="G210" s="1256">
        <v>9</v>
      </c>
      <c r="H210" s="1156">
        <v>2005</v>
      </c>
      <c r="I210" s="1157">
        <v>2006</v>
      </c>
      <c r="J210" s="1157">
        <v>2006</v>
      </c>
      <c r="K210" s="1158"/>
      <c r="L210" s="1159"/>
      <c r="M210" s="1160"/>
      <c r="N210" s="1160"/>
      <c r="O210" s="1161"/>
      <c r="P210" s="1162"/>
      <c r="Q210" s="1163"/>
      <c r="R210" s="1163"/>
      <c r="S210" s="1163"/>
      <c r="T210" s="896"/>
      <c r="U210" s="1162"/>
      <c r="V210" s="1163"/>
      <c r="W210" s="896"/>
      <c r="X210" s="1160"/>
      <c r="Y210" s="1160"/>
      <c r="Z210" s="1160"/>
      <c r="AA210" s="1160"/>
      <c r="AB210" s="1164"/>
      <c r="AC210" s="1163"/>
      <c r="AD210" s="1160"/>
      <c r="AE210" s="1160"/>
      <c r="AF210" s="1159"/>
      <c r="AG210" s="1161"/>
      <c r="AH210" s="1160"/>
      <c r="AI210" s="1161"/>
      <c r="AJ210" s="776"/>
      <c r="AK210" s="776"/>
      <c r="AL210" s="776"/>
    </row>
    <row r="211" spans="1:118" s="141" customFormat="1" ht="15.75" customHeight="1" outlineLevel="1">
      <c r="A211" s="994"/>
      <c r="B211" s="994"/>
      <c r="C211" s="236"/>
      <c r="D211" s="236"/>
      <c r="E211" s="236"/>
      <c r="F211" s="371"/>
      <c r="G211" s="1256">
        <v>10</v>
      </c>
      <c r="H211" s="1156">
        <v>2005</v>
      </c>
      <c r="I211" s="1157">
        <v>2006</v>
      </c>
      <c r="J211" s="1157">
        <v>2006</v>
      </c>
      <c r="K211" s="1158"/>
      <c r="L211" s="1159"/>
      <c r="M211" s="1160"/>
      <c r="N211" s="1160"/>
      <c r="O211" s="1161"/>
      <c r="P211" s="1162"/>
      <c r="Q211" s="1163"/>
      <c r="R211" s="1163"/>
      <c r="S211" s="1163"/>
      <c r="T211" s="896"/>
      <c r="U211" s="1162"/>
      <c r="V211" s="1163"/>
      <c r="W211" s="896"/>
      <c r="X211" s="1160"/>
      <c r="Y211" s="1160"/>
      <c r="Z211" s="1160"/>
      <c r="AA211" s="1160"/>
      <c r="AB211" s="1164"/>
      <c r="AC211" s="1163"/>
      <c r="AD211" s="1160"/>
      <c r="AE211" s="1160"/>
      <c r="AF211" s="1159"/>
      <c r="AG211" s="1161"/>
      <c r="AH211" s="1160"/>
      <c r="AI211" s="1161"/>
      <c r="AJ211" s="776"/>
      <c r="AK211" s="776"/>
      <c r="AL211" s="776"/>
    </row>
    <row r="212" spans="1:118" s="141" customFormat="1" ht="15.75" customHeight="1" outlineLevel="1">
      <c r="A212" s="994"/>
      <c r="B212" s="994"/>
      <c r="C212" s="236"/>
      <c r="D212" s="236"/>
      <c r="E212" s="236"/>
      <c r="F212" s="371"/>
      <c r="G212" s="1256">
        <v>11</v>
      </c>
      <c r="H212" s="1156">
        <v>2005</v>
      </c>
      <c r="I212" s="1157">
        <v>2006</v>
      </c>
      <c r="J212" s="1157">
        <v>2006</v>
      </c>
      <c r="K212" s="1158"/>
      <c r="L212" s="1159"/>
      <c r="M212" s="1160"/>
      <c r="N212" s="1160"/>
      <c r="O212" s="1161"/>
      <c r="P212" s="1162"/>
      <c r="Q212" s="1163"/>
      <c r="R212" s="1163"/>
      <c r="S212" s="1163"/>
      <c r="T212" s="896"/>
      <c r="U212" s="1162"/>
      <c r="V212" s="1163"/>
      <c r="W212" s="896"/>
      <c r="X212" s="1160"/>
      <c r="Y212" s="1160"/>
      <c r="Z212" s="1160"/>
      <c r="AA212" s="1160"/>
      <c r="AB212" s="1164"/>
      <c r="AC212" s="1163"/>
      <c r="AD212" s="1160"/>
      <c r="AE212" s="1160"/>
      <c r="AF212" s="1159"/>
      <c r="AG212" s="1161"/>
      <c r="AH212" s="1160"/>
      <c r="AI212" s="1161"/>
      <c r="AJ212" s="776"/>
      <c r="AK212" s="776"/>
      <c r="AL212" s="776"/>
    </row>
    <row r="213" spans="1:118" s="141" customFormat="1" ht="15.75" customHeight="1" outlineLevel="1">
      <c r="A213" s="994"/>
      <c r="B213" s="994"/>
      <c r="C213" s="236"/>
      <c r="D213" s="236"/>
      <c r="E213" s="236"/>
      <c r="F213" s="371"/>
      <c r="G213" s="1256">
        <v>12</v>
      </c>
      <c r="H213" s="1156">
        <v>2005</v>
      </c>
      <c r="I213" s="1157">
        <v>2006</v>
      </c>
      <c r="J213" s="1157">
        <v>2006</v>
      </c>
      <c r="K213" s="1158"/>
      <c r="L213" s="1159"/>
      <c r="M213" s="1160"/>
      <c r="N213" s="1160"/>
      <c r="O213" s="1161"/>
      <c r="P213" s="1162"/>
      <c r="Q213" s="1163"/>
      <c r="R213" s="1163"/>
      <c r="S213" s="1163"/>
      <c r="T213" s="896"/>
      <c r="U213" s="1162"/>
      <c r="V213" s="1163"/>
      <c r="W213" s="896"/>
      <c r="X213" s="1160"/>
      <c r="Y213" s="1160"/>
      <c r="Z213" s="1160"/>
      <c r="AA213" s="1160"/>
      <c r="AB213" s="1164"/>
      <c r="AC213" s="1163"/>
      <c r="AD213" s="1160"/>
      <c r="AE213" s="1160"/>
      <c r="AF213" s="1159"/>
      <c r="AG213" s="1161"/>
      <c r="AH213" s="1160"/>
      <c r="AI213" s="1161"/>
      <c r="AJ213" s="776"/>
      <c r="AK213" s="776"/>
      <c r="AL213" s="776"/>
    </row>
    <row r="214" spans="1:118" s="141" customFormat="1" ht="15.75" customHeight="1" outlineLevel="1">
      <c r="A214" s="994"/>
      <c r="B214" s="994"/>
      <c r="C214" s="236"/>
      <c r="D214" s="236"/>
      <c r="E214" s="236"/>
      <c r="F214" s="371"/>
      <c r="G214" s="1256">
        <v>1</v>
      </c>
      <c r="H214" s="1156">
        <v>2006</v>
      </c>
      <c r="I214" s="1157">
        <v>2006</v>
      </c>
      <c r="J214" s="1157">
        <v>2006</v>
      </c>
      <c r="K214" s="1158"/>
      <c r="L214" s="1159"/>
      <c r="M214" s="1160"/>
      <c r="N214" s="1160"/>
      <c r="O214" s="1161"/>
      <c r="P214" s="1162"/>
      <c r="Q214" s="1163"/>
      <c r="R214" s="1163"/>
      <c r="S214" s="1163"/>
      <c r="T214" s="896"/>
      <c r="U214" s="1162"/>
      <c r="V214" s="1163"/>
      <c r="W214" s="896"/>
      <c r="X214" s="1160"/>
      <c r="Y214" s="1160"/>
      <c r="Z214" s="1160"/>
      <c r="AA214" s="1160"/>
      <c r="AB214" s="1164"/>
      <c r="AC214" s="1163"/>
      <c r="AD214" s="1160"/>
      <c r="AE214" s="1160"/>
      <c r="AF214" s="1159"/>
      <c r="AG214" s="1161"/>
      <c r="AH214" s="1160"/>
      <c r="AI214" s="1161"/>
      <c r="AJ214" s="776"/>
      <c r="AK214" s="776"/>
      <c r="AL214" s="776"/>
    </row>
    <row r="215" spans="1:118" s="141" customFormat="1" ht="15.75" customHeight="1" outlineLevel="1">
      <c r="A215" s="994"/>
      <c r="B215" s="994"/>
      <c r="C215" s="236"/>
      <c r="D215" s="236"/>
      <c r="E215" s="236"/>
      <c r="F215" s="371"/>
      <c r="G215" s="1256">
        <v>2</v>
      </c>
      <c r="H215" s="1156">
        <v>2006</v>
      </c>
      <c r="I215" s="1157">
        <v>2006</v>
      </c>
      <c r="J215" s="1157">
        <v>2006</v>
      </c>
      <c r="K215" s="1158"/>
      <c r="L215" s="1159"/>
      <c r="M215" s="1160"/>
      <c r="N215" s="1160"/>
      <c r="O215" s="1161"/>
      <c r="P215" s="1162"/>
      <c r="Q215" s="1163"/>
      <c r="R215" s="1163"/>
      <c r="S215" s="1163"/>
      <c r="T215" s="896"/>
      <c r="U215" s="1162"/>
      <c r="V215" s="1163"/>
      <c r="W215" s="896"/>
      <c r="X215" s="1160"/>
      <c r="Y215" s="1160"/>
      <c r="Z215" s="1160"/>
      <c r="AA215" s="1160"/>
      <c r="AB215" s="1164"/>
      <c r="AC215" s="1163"/>
      <c r="AD215" s="1160"/>
      <c r="AE215" s="1160"/>
      <c r="AF215" s="1159"/>
      <c r="AG215" s="1161"/>
      <c r="AH215" s="1160"/>
      <c r="AI215" s="1161"/>
      <c r="AJ215" s="776"/>
      <c r="AK215" s="776"/>
      <c r="AL215" s="776"/>
    </row>
    <row r="216" spans="1:118" s="141" customFormat="1" ht="15.75" customHeight="1" outlineLevel="1">
      <c r="A216" s="994"/>
      <c r="B216" s="994"/>
      <c r="C216" s="236"/>
      <c r="D216" s="236"/>
      <c r="E216" s="236"/>
      <c r="F216" s="371"/>
      <c r="G216" s="1256">
        <v>3</v>
      </c>
      <c r="H216" s="1156">
        <v>2006</v>
      </c>
      <c r="I216" s="1157">
        <v>2006</v>
      </c>
      <c r="J216" s="1157">
        <v>2006</v>
      </c>
      <c r="K216" s="1158"/>
      <c r="L216" s="1159"/>
      <c r="M216" s="1160"/>
      <c r="N216" s="1160"/>
      <c r="O216" s="1161"/>
      <c r="P216" s="1162"/>
      <c r="Q216" s="1163"/>
      <c r="R216" s="1163"/>
      <c r="S216" s="1163"/>
      <c r="T216" s="896"/>
      <c r="U216" s="1162"/>
      <c r="V216" s="1163"/>
      <c r="W216" s="896"/>
      <c r="X216" s="1160"/>
      <c r="Y216" s="1160"/>
      <c r="Z216" s="1160"/>
      <c r="AA216" s="1160"/>
      <c r="AB216" s="1164"/>
      <c r="AC216" s="1163"/>
      <c r="AD216" s="1160"/>
      <c r="AE216" s="1160"/>
      <c r="AF216" s="1159"/>
      <c r="AG216" s="1161"/>
      <c r="AH216" s="1160"/>
      <c r="AI216" s="1161"/>
      <c r="AJ216" s="776"/>
      <c r="AK216" s="776"/>
      <c r="AL216" s="776"/>
    </row>
    <row r="217" spans="1:118" s="144" customFormat="1" ht="15.75" customHeight="1" outlineLevel="1">
      <c r="A217" s="994"/>
      <c r="B217" s="994"/>
      <c r="C217" s="236"/>
      <c r="D217" s="236"/>
      <c r="E217" s="236"/>
      <c r="F217" s="371"/>
      <c r="G217" s="1256">
        <v>4</v>
      </c>
      <c r="H217" s="1156">
        <v>2006</v>
      </c>
      <c r="I217" s="1157">
        <v>2006</v>
      </c>
      <c r="J217" s="1157">
        <v>2007</v>
      </c>
      <c r="K217" s="1158"/>
      <c r="L217" s="1159"/>
      <c r="M217" s="1160"/>
      <c r="N217" s="1160"/>
      <c r="O217" s="1161"/>
      <c r="P217" s="1162"/>
      <c r="Q217" s="1163"/>
      <c r="R217" s="1163"/>
      <c r="S217" s="1163"/>
      <c r="T217" s="896"/>
      <c r="U217" s="1162"/>
      <c r="V217" s="1163"/>
      <c r="W217" s="896"/>
      <c r="X217" s="1160"/>
      <c r="Y217" s="1160"/>
      <c r="Z217" s="1160"/>
      <c r="AA217" s="1160"/>
      <c r="AB217" s="1164"/>
      <c r="AC217" s="1163"/>
      <c r="AD217" s="1160"/>
      <c r="AE217" s="1160"/>
      <c r="AF217" s="1159"/>
      <c r="AG217" s="1161"/>
      <c r="AH217" s="1160"/>
      <c r="AI217" s="1161"/>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5.75" customHeight="1" outlineLevel="1">
      <c r="A218" s="994"/>
      <c r="B218" s="994"/>
      <c r="C218" s="236"/>
      <c r="D218" s="236"/>
      <c r="E218" s="236"/>
      <c r="F218" s="371"/>
      <c r="G218" s="1256">
        <v>5</v>
      </c>
      <c r="H218" s="1156">
        <v>2006</v>
      </c>
      <c r="I218" s="1157">
        <v>2006</v>
      </c>
      <c r="J218" s="1157">
        <v>2007</v>
      </c>
      <c r="K218" s="1158"/>
      <c r="L218" s="1159"/>
      <c r="M218" s="1160"/>
      <c r="N218" s="1160"/>
      <c r="O218" s="1161"/>
      <c r="P218" s="1162"/>
      <c r="Q218" s="1163"/>
      <c r="R218" s="1163"/>
      <c r="S218" s="1163"/>
      <c r="T218" s="896"/>
      <c r="U218" s="1162"/>
      <c r="V218" s="1163"/>
      <c r="W218" s="896"/>
      <c r="X218" s="1160"/>
      <c r="Y218" s="1160"/>
      <c r="Z218" s="1160"/>
      <c r="AA218" s="1160"/>
      <c r="AB218" s="1164"/>
      <c r="AC218" s="1163"/>
      <c r="AD218" s="1160"/>
      <c r="AE218" s="1160"/>
      <c r="AF218" s="1159"/>
      <c r="AG218" s="1161"/>
      <c r="AH218" s="1160"/>
      <c r="AI218" s="1161"/>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5.75" customHeight="1" outlineLevel="1">
      <c r="A219" s="994"/>
      <c r="B219" s="994"/>
      <c r="C219" s="236"/>
      <c r="D219" s="236"/>
      <c r="E219" s="236"/>
      <c r="F219" s="371"/>
      <c r="G219" s="1256">
        <v>6</v>
      </c>
      <c r="H219" s="1156">
        <v>2006</v>
      </c>
      <c r="I219" s="1157">
        <v>2006</v>
      </c>
      <c r="J219" s="1157">
        <v>2007</v>
      </c>
      <c r="K219" s="1158"/>
      <c r="L219" s="1159"/>
      <c r="M219" s="1160"/>
      <c r="N219" s="1160"/>
      <c r="O219" s="1161"/>
      <c r="P219" s="1162"/>
      <c r="Q219" s="1163"/>
      <c r="R219" s="1163"/>
      <c r="S219" s="1163"/>
      <c r="T219" s="896"/>
      <c r="U219" s="1162"/>
      <c r="V219" s="1163"/>
      <c r="W219" s="896"/>
      <c r="X219" s="1160"/>
      <c r="Y219" s="1160"/>
      <c r="Z219" s="1160"/>
      <c r="AA219" s="1160"/>
      <c r="AB219" s="1164"/>
      <c r="AC219" s="1163"/>
      <c r="AD219" s="1160"/>
      <c r="AE219" s="1160"/>
      <c r="AF219" s="1159"/>
      <c r="AG219" s="1161"/>
      <c r="AH219" s="1160"/>
      <c r="AI219" s="1161"/>
      <c r="AJ219" s="776"/>
      <c r="AK219" s="776"/>
      <c r="AL219" s="776"/>
    </row>
    <row r="220" spans="1:118" s="144" customFormat="1" ht="15.75" customHeight="1" outlineLevel="1">
      <c r="A220" s="994"/>
      <c r="B220" s="994"/>
      <c r="C220" s="236"/>
      <c r="D220" s="236"/>
      <c r="E220" s="236"/>
      <c r="F220" s="371"/>
      <c r="G220" s="1256">
        <v>7</v>
      </c>
      <c r="H220" s="1156">
        <v>2006</v>
      </c>
      <c r="I220" s="1157">
        <v>2007</v>
      </c>
      <c r="J220" s="1157">
        <v>2007</v>
      </c>
      <c r="K220" s="1158"/>
      <c r="L220" s="1159"/>
      <c r="M220" s="1160"/>
      <c r="N220" s="1160"/>
      <c r="O220" s="1161"/>
      <c r="P220" s="1162"/>
      <c r="Q220" s="1163"/>
      <c r="R220" s="1163"/>
      <c r="S220" s="1163"/>
      <c r="T220" s="896"/>
      <c r="U220" s="1162"/>
      <c r="V220" s="1163"/>
      <c r="W220" s="896"/>
      <c r="X220" s="1160"/>
      <c r="Y220" s="1160"/>
      <c r="Z220" s="1160"/>
      <c r="AA220" s="1160"/>
      <c r="AB220" s="1164"/>
      <c r="AC220" s="1163"/>
      <c r="AD220" s="1160"/>
      <c r="AE220" s="1160"/>
      <c r="AF220" s="1159"/>
      <c r="AG220" s="1161"/>
      <c r="AH220" s="1160"/>
      <c r="AI220" s="1161"/>
      <c r="AJ220" s="776"/>
      <c r="AK220" s="776"/>
      <c r="AL220" s="776"/>
    </row>
    <row r="221" spans="1:118" s="144" customFormat="1" ht="15.75" customHeight="1" outlineLevel="1">
      <c r="A221" s="994"/>
      <c r="B221" s="994"/>
      <c r="C221" s="236"/>
      <c r="D221" s="236"/>
      <c r="E221" s="236"/>
      <c r="F221" s="371"/>
      <c r="G221" s="1256">
        <v>8</v>
      </c>
      <c r="H221" s="1156">
        <v>2006</v>
      </c>
      <c r="I221" s="1157">
        <v>2007</v>
      </c>
      <c r="J221" s="1157">
        <v>2007</v>
      </c>
      <c r="K221" s="1158"/>
      <c r="L221" s="1159"/>
      <c r="M221" s="1160"/>
      <c r="N221" s="1160"/>
      <c r="O221" s="1161"/>
      <c r="P221" s="1162"/>
      <c r="Q221" s="1163"/>
      <c r="R221" s="1163"/>
      <c r="S221" s="1163"/>
      <c r="T221" s="896"/>
      <c r="U221" s="1162"/>
      <c r="V221" s="1163"/>
      <c r="W221" s="896"/>
      <c r="X221" s="1160"/>
      <c r="Y221" s="1160"/>
      <c r="Z221" s="1160"/>
      <c r="AA221" s="1160"/>
      <c r="AB221" s="1164"/>
      <c r="AC221" s="1163"/>
      <c r="AD221" s="1160"/>
      <c r="AE221" s="1160"/>
      <c r="AF221" s="1159"/>
      <c r="AG221" s="1161"/>
      <c r="AH221" s="1160"/>
      <c r="AI221" s="1161"/>
      <c r="AJ221" s="831"/>
      <c r="AK221" s="776"/>
      <c r="AL221" s="776"/>
    </row>
    <row r="222" spans="1:118" s="144" customFormat="1" ht="15.75" customHeight="1" outlineLevel="1">
      <c r="A222" s="994"/>
      <c r="B222" s="994"/>
      <c r="C222" s="236"/>
      <c r="D222" s="236"/>
      <c r="E222" s="236"/>
      <c r="F222" s="371"/>
      <c r="G222" s="1256">
        <v>9</v>
      </c>
      <c r="H222" s="1156">
        <v>2006</v>
      </c>
      <c r="I222" s="1157">
        <v>2007</v>
      </c>
      <c r="J222" s="1157">
        <v>2007</v>
      </c>
      <c r="K222" s="1158"/>
      <c r="L222" s="1159"/>
      <c r="M222" s="1160"/>
      <c r="N222" s="1160"/>
      <c r="O222" s="1161"/>
      <c r="P222" s="1162"/>
      <c r="Q222" s="1163"/>
      <c r="R222" s="1163"/>
      <c r="S222" s="1163"/>
      <c r="T222" s="896"/>
      <c r="U222" s="1162"/>
      <c r="V222" s="1163"/>
      <c r="W222" s="896"/>
      <c r="X222" s="1160"/>
      <c r="Y222" s="1160"/>
      <c r="Z222" s="1160"/>
      <c r="AA222" s="1160"/>
      <c r="AB222" s="1164"/>
      <c r="AC222" s="1163"/>
      <c r="AD222" s="1160"/>
      <c r="AE222" s="1160"/>
      <c r="AF222" s="1159"/>
      <c r="AG222" s="1161"/>
      <c r="AH222" s="1160"/>
      <c r="AI222" s="1161"/>
      <c r="AJ222" s="831"/>
      <c r="AK222" s="776"/>
      <c r="AL222" s="776"/>
    </row>
    <row r="223" spans="1:118" s="144" customFormat="1" ht="15.75" customHeight="1" outlineLevel="1">
      <c r="A223" s="994"/>
      <c r="B223" s="994"/>
      <c r="C223" s="236"/>
      <c r="D223" s="236"/>
      <c r="E223" s="236"/>
      <c r="F223" s="371"/>
      <c r="G223" s="1256">
        <v>10</v>
      </c>
      <c r="H223" s="1156">
        <v>2006</v>
      </c>
      <c r="I223" s="1157">
        <v>2007</v>
      </c>
      <c r="J223" s="1157">
        <v>2007</v>
      </c>
      <c r="K223" s="1158"/>
      <c r="L223" s="1159"/>
      <c r="M223" s="1160"/>
      <c r="N223" s="1160"/>
      <c r="O223" s="1161"/>
      <c r="P223" s="1162"/>
      <c r="Q223" s="1163"/>
      <c r="R223" s="1163"/>
      <c r="S223" s="1163"/>
      <c r="T223" s="896"/>
      <c r="U223" s="1162"/>
      <c r="V223" s="1163"/>
      <c r="W223" s="896"/>
      <c r="X223" s="1160"/>
      <c r="Y223" s="1160"/>
      <c r="Z223" s="1160"/>
      <c r="AA223" s="1160"/>
      <c r="AB223" s="1164"/>
      <c r="AC223" s="1163"/>
      <c r="AD223" s="1160"/>
      <c r="AE223" s="1160"/>
      <c r="AF223" s="1159"/>
      <c r="AG223" s="1161"/>
      <c r="AH223" s="1160"/>
      <c r="AI223" s="1161"/>
      <c r="AJ223" s="831"/>
      <c r="AK223" s="776"/>
      <c r="AL223" s="776"/>
    </row>
    <row r="224" spans="1:118" s="144" customFormat="1" ht="15.75" customHeight="1" outlineLevel="1">
      <c r="A224" s="994"/>
      <c r="B224" s="994"/>
      <c r="C224" s="236"/>
      <c r="D224" s="236"/>
      <c r="E224" s="236"/>
      <c r="F224" s="371"/>
      <c r="G224" s="1256">
        <v>11</v>
      </c>
      <c r="H224" s="1156">
        <v>2006</v>
      </c>
      <c r="I224" s="1157">
        <v>2007</v>
      </c>
      <c r="J224" s="1157">
        <v>2007</v>
      </c>
      <c r="K224" s="1158"/>
      <c r="L224" s="1159"/>
      <c r="M224" s="1160"/>
      <c r="N224" s="1160"/>
      <c r="O224" s="1161"/>
      <c r="P224" s="1162"/>
      <c r="Q224" s="1163"/>
      <c r="R224" s="1163"/>
      <c r="S224" s="1163"/>
      <c r="T224" s="896"/>
      <c r="U224" s="1162"/>
      <c r="V224" s="1163"/>
      <c r="W224" s="896"/>
      <c r="X224" s="1160"/>
      <c r="Y224" s="1160"/>
      <c r="Z224" s="1160"/>
      <c r="AA224" s="1160"/>
      <c r="AB224" s="1164"/>
      <c r="AC224" s="1163"/>
      <c r="AD224" s="1160"/>
      <c r="AE224" s="1160"/>
      <c r="AF224" s="1159"/>
      <c r="AG224" s="1161"/>
      <c r="AH224" s="1160"/>
      <c r="AI224" s="1161"/>
      <c r="AJ224" s="831"/>
      <c r="AK224" s="776"/>
      <c r="AL224" s="776"/>
    </row>
    <row r="225" spans="1:38" s="144" customFormat="1" ht="15.75" customHeight="1" outlineLevel="1">
      <c r="A225" s="994"/>
      <c r="B225" s="994"/>
      <c r="C225" s="236"/>
      <c r="D225" s="236"/>
      <c r="E225" s="236"/>
      <c r="F225" s="371"/>
      <c r="G225" s="1256">
        <v>12</v>
      </c>
      <c r="H225" s="1156">
        <v>2006</v>
      </c>
      <c r="I225" s="1157">
        <v>2007</v>
      </c>
      <c r="J225" s="1157">
        <v>2007</v>
      </c>
      <c r="K225" s="1158"/>
      <c r="L225" s="1159"/>
      <c r="M225" s="1160"/>
      <c r="N225" s="1160"/>
      <c r="O225" s="1161"/>
      <c r="P225" s="1162"/>
      <c r="Q225" s="1163"/>
      <c r="R225" s="1163"/>
      <c r="S225" s="1163"/>
      <c r="T225" s="896"/>
      <c r="U225" s="1162"/>
      <c r="V225" s="1163"/>
      <c r="W225" s="896"/>
      <c r="X225" s="1160"/>
      <c r="Y225" s="1160"/>
      <c r="Z225" s="1160"/>
      <c r="AA225" s="1160"/>
      <c r="AB225" s="1164"/>
      <c r="AC225" s="1163"/>
      <c r="AD225" s="1160"/>
      <c r="AE225" s="1160"/>
      <c r="AF225" s="1159"/>
      <c r="AG225" s="1161"/>
      <c r="AH225" s="1160"/>
      <c r="AI225" s="1161"/>
      <c r="AJ225" s="831"/>
      <c r="AK225" s="776"/>
      <c r="AL225" s="776"/>
    </row>
    <row r="226" spans="1:38" s="144" customFormat="1" ht="15.75" customHeight="1" outlineLevel="1">
      <c r="A226" s="994"/>
      <c r="B226" s="994"/>
      <c r="C226" s="236"/>
      <c r="D226" s="236"/>
      <c r="E226" s="236"/>
      <c r="F226" s="371"/>
      <c r="G226" s="1256">
        <v>1</v>
      </c>
      <c r="H226" s="1156">
        <v>2007</v>
      </c>
      <c r="I226" s="1157">
        <v>2007</v>
      </c>
      <c r="J226" s="1157">
        <v>2007</v>
      </c>
      <c r="K226" s="1158"/>
      <c r="L226" s="1159"/>
      <c r="M226" s="1160"/>
      <c r="N226" s="1160"/>
      <c r="O226" s="1161"/>
      <c r="P226" s="1162"/>
      <c r="Q226" s="1163"/>
      <c r="R226" s="1163"/>
      <c r="S226" s="1163"/>
      <c r="T226" s="896"/>
      <c r="U226" s="1162"/>
      <c r="V226" s="1163"/>
      <c r="W226" s="896"/>
      <c r="X226" s="1160"/>
      <c r="Y226" s="1160"/>
      <c r="Z226" s="1160"/>
      <c r="AA226" s="1160"/>
      <c r="AB226" s="1164"/>
      <c r="AC226" s="1163"/>
      <c r="AD226" s="1160"/>
      <c r="AE226" s="1160"/>
      <c r="AF226" s="1159"/>
      <c r="AG226" s="1161"/>
      <c r="AH226" s="1160"/>
      <c r="AI226" s="1161"/>
      <c r="AJ226" s="831"/>
      <c r="AK226" s="776"/>
      <c r="AL226" s="776"/>
    </row>
    <row r="227" spans="1:38" s="144" customFormat="1" ht="15.75" customHeight="1" outlineLevel="1">
      <c r="A227" s="994"/>
      <c r="B227" s="994"/>
      <c r="C227" s="236"/>
      <c r="D227" s="236"/>
      <c r="E227" s="236"/>
      <c r="F227" s="371"/>
      <c r="G227" s="1256">
        <v>2</v>
      </c>
      <c r="H227" s="1156">
        <v>2007</v>
      </c>
      <c r="I227" s="1157">
        <v>2007</v>
      </c>
      <c r="J227" s="1157">
        <v>2007</v>
      </c>
      <c r="K227" s="1158"/>
      <c r="L227" s="1159"/>
      <c r="M227" s="1160"/>
      <c r="N227" s="1160"/>
      <c r="O227" s="1161"/>
      <c r="P227" s="1162"/>
      <c r="Q227" s="1163"/>
      <c r="R227" s="1163"/>
      <c r="S227" s="1163"/>
      <c r="T227" s="896"/>
      <c r="U227" s="1162"/>
      <c r="V227" s="1163"/>
      <c r="W227" s="896"/>
      <c r="X227" s="1160"/>
      <c r="Y227" s="1160"/>
      <c r="Z227" s="1160"/>
      <c r="AA227" s="1160"/>
      <c r="AB227" s="1164"/>
      <c r="AC227" s="1163"/>
      <c r="AD227" s="1160"/>
      <c r="AE227" s="1160"/>
      <c r="AF227" s="1159"/>
      <c r="AG227" s="1161"/>
      <c r="AH227" s="1160"/>
      <c r="AI227" s="1161"/>
      <c r="AJ227" s="831"/>
      <c r="AK227" s="776"/>
      <c r="AL227" s="776"/>
    </row>
    <row r="228" spans="1:38" s="144" customFormat="1" ht="15.75" customHeight="1" outlineLevel="1">
      <c r="A228" s="994"/>
      <c r="B228" s="994"/>
      <c r="C228" s="236"/>
      <c r="D228" s="236"/>
      <c r="E228" s="236"/>
      <c r="F228" s="371"/>
      <c r="G228" s="1256">
        <v>3</v>
      </c>
      <c r="H228" s="1156">
        <v>2007</v>
      </c>
      <c r="I228" s="1157">
        <v>2007</v>
      </c>
      <c r="J228" s="1157">
        <v>2007</v>
      </c>
      <c r="K228" s="1158"/>
      <c r="L228" s="1159"/>
      <c r="M228" s="1160"/>
      <c r="N228" s="1160"/>
      <c r="O228" s="1161"/>
      <c r="P228" s="1162"/>
      <c r="Q228" s="1163"/>
      <c r="R228" s="1163"/>
      <c r="S228" s="1163"/>
      <c r="T228" s="896"/>
      <c r="U228" s="1162"/>
      <c r="V228" s="1163"/>
      <c r="W228" s="896"/>
      <c r="X228" s="1160"/>
      <c r="Y228" s="1160"/>
      <c r="Z228" s="1160"/>
      <c r="AA228" s="1160"/>
      <c r="AB228" s="1164"/>
      <c r="AC228" s="1163"/>
      <c r="AD228" s="1160"/>
      <c r="AE228" s="1160"/>
      <c r="AF228" s="1159"/>
      <c r="AG228" s="1161"/>
      <c r="AH228" s="1160"/>
      <c r="AI228" s="1161"/>
      <c r="AJ228" s="831"/>
      <c r="AK228" s="776"/>
      <c r="AL228" s="776"/>
    </row>
    <row r="229" spans="1:38" s="144" customFormat="1" ht="15.75" customHeight="1" outlineLevel="1">
      <c r="A229" s="994"/>
      <c r="B229" s="994"/>
      <c r="C229" s="236"/>
      <c r="D229" s="236"/>
      <c r="E229" s="236"/>
      <c r="F229" s="371"/>
      <c r="G229" s="1256">
        <v>4</v>
      </c>
      <c r="H229" s="1156">
        <v>2007</v>
      </c>
      <c r="I229" s="1157">
        <v>2007</v>
      </c>
      <c r="J229" s="1157">
        <v>2008</v>
      </c>
      <c r="K229" s="1158"/>
      <c r="L229" s="1159"/>
      <c r="M229" s="1160"/>
      <c r="N229" s="1160"/>
      <c r="O229" s="1161"/>
      <c r="P229" s="1162"/>
      <c r="Q229" s="1163"/>
      <c r="R229" s="1163"/>
      <c r="S229" s="1163"/>
      <c r="T229" s="896"/>
      <c r="U229" s="1162"/>
      <c r="V229" s="1163"/>
      <c r="W229" s="896"/>
      <c r="X229" s="1160"/>
      <c r="Y229" s="1160"/>
      <c r="Z229" s="1160"/>
      <c r="AA229" s="1160"/>
      <c r="AB229" s="1164"/>
      <c r="AC229" s="1163"/>
      <c r="AD229" s="1160"/>
      <c r="AE229" s="1160"/>
      <c r="AF229" s="1159"/>
      <c r="AG229" s="1161"/>
      <c r="AH229" s="1160"/>
      <c r="AI229" s="1161"/>
      <c r="AJ229" s="831"/>
      <c r="AK229" s="776"/>
      <c r="AL229" s="776"/>
    </row>
    <row r="230" spans="1:38" s="144" customFormat="1" ht="15.75" customHeight="1" outlineLevel="1">
      <c r="A230" s="994"/>
      <c r="B230" s="994"/>
      <c r="C230" s="236"/>
      <c r="D230" s="236"/>
      <c r="E230" s="236"/>
      <c r="F230" s="371"/>
      <c r="G230" s="1256">
        <v>5</v>
      </c>
      <c r="H230" s="1156">
        <v>2007</v>
      </c>
      <c r="I230" s="1157">
        <v>2007</v>
      </c>
      <c r="J230" s="1157">
        <v>2008</v>
      </c>
      <c r="K230" s="1158"/>
      <c r="L230" s="1159"/>
      <c r="M230" s="1160"/>
      <c r="N230" s="1160"/>
      <c r="O230" s="1161"/>
      <c r="P230" s="1162"/>
      <c r="Q230" s="1163"/>
      <c r="R230" s="1163"/>
      <c r="S230" s="1163"/>
      <c r="T230" s="896"/>
      <c r="U230" s="1162"/>
      <c r="V230" s="1163"/>
      <c r="W230" s="896"/>
      <c r="X230" s="1160"/>
      <c r="Y230" s="1160"/>
      <c r="Z230" s="1160"/>
      <c r="AA230" s="1160"/>
      <c r="AB230" s="1164"/>
      <c r="AC230" s="1163"/>
      <c r="AD230" s="1160"/>
      <c r="AE230" s="1160"/>
      <c r="AF230" s="1159"/>
      <c r="AG230" s="1161"/>
      <c r="AH230" s="1160"/>
      <c r="AI230" s="1161"/>
      <c r="AJ230" s="831"/>
      <c r="AK230" s="776"/>
      <c r="AL230" s="776"/>
    </row>
    <row r="231" spans="1:38" s="144" customFormat="1" ht="15.75" customHeight="1" outlineLevel="1">
      <c r="A231" s="994"/>
      <c r="B231" s="994"/>
      <c r="C231" s="236"/>
      <c r="D231" s="236"/>
      <c r="E231" s="236"/>
      <c r="F231" s="371"/>
      <c r="G231" s="1256">
        <v>6</v>
      </c>
      <c r="H231" s="1156">
        <v>2007</v>
      </c>
      <c r="I231" s="1157">
        <v>2007</v>
      </c>
      <c r="J231" s="1157">
        <v>2008</v>
      </c>
      <c r="K231" s="1158"/>
      <c r="L231" s="1159"/>
      <c r="M231" s="1160"/>
      <c r="N231" s="1160"/>
      <c r="O231" s="1161"/>
      <c r="P231" s="1162"/>
      <c r="Q231" s="1163"/>
      <c r="R231" s="1163"/>
      <c r="S231" s="1163"/>
      <c r="T231" s="896"/>
      <c r="U231" s="1162"/>
      <c r="V231" s="1163"/>
      <c r="W231" s="896"/>
      <c r="X231" s="1160"/>
      <c r="Y231" s="1160"/>
      <c r="Z231" s="1160"/>
      <c r="AA231" s="1160"/>
      <c r="AB231" s="1164"/>
      <c r="AC231" s="1163"/>
      <c r="AD231" s="1160"/>
      <c r="AE231" s="1160"/>
      <c r="AF231" s="1159"/>
      <c r="AG231" s="1161"/>
      <c r="AH231" s="1160"/>
      <c r="AI231" s="1161"/>
      <c r="AJ231" s="831"/>
      <c r="AK231" s="776"/>
      <c r="AL231" s="776"/>
    </row>
    <row r="232" spans="1:38" s="144" customFormat="1" ht="15.75" customHeight="1" outlineLevel="1">
      <c r="A232" s="994"/>
      <c r="B232" s="994"/>
      <c r="C232" s="236"/>
      <c r="D232" s="236"/>
      <c r="E232" s="236"/>
      <c r="F232" s="371"/>
      <c r="G232" s="1256">
        <v>7</v>
      </c>
      <c r="H232" s="1156">
        <v>2007</v>
      </c>
      <c r="I232" s="1157">
        <v>2008</v>
      </c>
      <c r="J232" s="1157">
        <v>2008</v>
      </c>
      <c r="K232" s="1158"/>
      <c r="L232" s="1159"/>
      <c r="M232" s="1160"/>
      <c r="N232" s="1160"/>
      <c r="O232" s="1161"/>
      <c r="P232" s="1162"/>
      <c r="Q232" s="1163"/>
      <c r="R232" s="1163"/>
      <c r="S232" s="1163"/>
      <c r="T232" s="896"/>
      <c r="U232" s="1162"/>
      <c r="V232" s="1163"/>
      <c r="W232" s="896"/>
      <c r="X232" s="1160"/>
      <c r="Y232" s="1160"/>
      <c r="Z232" s="1160"/>
      <c r="AA232" s="1160"/>
      <c r="AB232" s="1164"/>
      <c r="AC232" s="1163"/>
      <c r="AD232" s="1160"/>
      <c r="AE232" s="1160"/>
      <c r="AF232" s="1159"/>
      <c r="AG232" s="1161"/>
      <c r="AH232" s="1160"/>
      <c r="AI232" s="1161"/>
      <c r="AJ232" s="831"/>
      <c r="AK232" s="776"/>
      <c r="AL232" s="776"/>
    </row>
    <row r="233" spans="1:38" s="144" customFormat="1" ht="15.75" customHeight="1" outlineLevel="1">
      <c r="A233" s="994"/>
      <c r="B233" s="994"/>
      <c r="C233" s="236"/>
      <c r="D233" s="236"/>
      <c r="E233" s="236"/>
      <c r="F233" s="371"/>
      <c r="G233" s="1256">
        <v>8</v>
      </c>
      <c r="H233" s="1156">
        <v>2007</v>
      </c>
      <c r="I233" s="1157">
        <v>2008</v>
      </c>
      <c r="J233" s="1157">
        <v>2008</v>
      </c>
      <c r="K233" s="1158"/>
      <c r="L233" s="1159"/>
      <c r="M233" s="1160"/>
      <c r="N233" s="1160"/>
      <c r="O233" s="1161"/>
      <c r="P233" s="1162"/>
      <c r="Q233" s="1163"/>
      <c r="R233" s="1163"/>
      <c r="S233" s="1163"/>
      <c r="T233" s="896"/>
      <c r="U233" s="1162"/>
      <c r="V233" s="1163"/>
      <c r="W233" s="896"/>
      <c r="X233" s="1160"/>
      <c r="Y233" s="1160"/>
      <c r="Z233" s="1160"/>
      <c r="AA233" s="1160"/>
      <c r="AB233" s="1164"/>
      <c r="AC233" s="1163"/>
      <c r="AD233" s="1160"/>
      <c r="AE233" s="1160"/>
      <c r="AF233" s="1159"/>
      <c r="AG233" s="1161"/>
      <c r="AH233" s="1160"/>
      <c r="AI233" s="1161"/>
      <c r="AJ233" s="831"/>
      <c r="AK233" s="776"/>
      <c r="AL233" s="776"/>
    </row>
    <row r="234" spans="1:38" s="144" customFormat="1" ht="15.75" customHeight="1" outlineLevel="1">
      <c r="A234" s="994"/>
      <c r="B234" s="994"/>
      <c r="C234" s="236"/>
      <c r="D234" s="236"/>
      <c r="E234" s="236"/>
      <c r="F234" s="371"/>
      <c r="G234" s="1256">
        <v>9</v>
      </c>
      <c r="H234" s="1156">
        <v>2007</v>
      </c>
      <c r="I234" s="1157">
        <v>2008</v>
      </c>
      <c r="J234" s="1157">
        <v>2008</v>
      </c>
      <c r="K234" s="1158"/>
      <c r="L234" s="1159"/>
      <c r="M234" s="1160"/>
      <c r="N234" s="1160"/>
      <c r="O234" s="1161"/>
      <c r="P234" s="1162"/>
      <c r="Q234" s="1163"/>
      <c r="R234" s="1163"/>
      <c r="S234" s="1163"/>
      <c r="T234" s="896"/>
      <c r="U234" s="1162"/>
      <c r="V234" s="1163"/>
      <c r="W234" s="896"/>
      <c r="X234" s="1160"/>
      <c r="Y234" s="1160"/>
      <c r="Z234" s="1160"/>
      <c r="AA234" s="1160"/>
      <c r="AB234" s="1164"/>
      <c r="AC234" s="1163"/>
      <c r="AD234" s="1160"/>
      <c r="AE234" s="1160"/>
      <c r="AF234" s="1159"/>
      <c r="AG234" s="1161"/>
      <c r="AH234" s="1160"/>
      <c r="AI234" s="1161"/>
      <c r="AJ234" s="831"/>
      <c r="AK234" s="776"/>
      <c r="AL234" s="776"/>
    </row>
    <row r="235" spans="1:38" s="144" customFormat="1" ht="15.75" customHeight="1" outlineLevel="1">
      <c r="A235" s="994"/>
      <c r="B235" s="994"/>
      <c r="C235" s="236"/>
      <c r="D235" s="236"/>
      <c r="E235" s="236"/>
      <c r="F235" s="371"/>
      <c r="G235" s="1256">
        <v>10</v>
      </c>
      <c r="H235" s="1156">
        <v>2007</v>
      </c>
      <c r="I235" s="1157">
        <v>2008</v>
      </c>
      <c r="J235" s="1157">
        <v>2008</v>
      </c>
      <c r="K235" s="1158"/>
      <c r="L235" s="1159"/>
      <c r="M235" s="1160"/>
      <c r="N235" s="1160"/>
      <c r="O235" s="1161"/>
      <c r="P235" s="1162"/>
      <c r="Q235" s="1163"/>
      <c r="R235" s="1163"/>
      <c r="S235" s="1163"/>
      <c r="T235" s="896"/>
      <c r="U235" s="1162"/>
      <c r="V235" s="1163"/>
      <c r="W235" s="896"/>
      <c r="X235" s="1160"/>
      <c r="Y235" s="1160"/>
      <c r="Z235" s="1160"/>
      <c r="AA235" s="1160"/>
      <c r="AB235" s="1164"/>
      <c r="AC235" s="1163"/>
      <c r="AD235" s="1160"/>
      <c r="AE235" s="1160"/>
      <c r="AF235" s="1159"/>
      <c r="AG235" s="1161"/>
      <c r="AH235" s="1160"/>
      <c r="AI235" s="1161"/>
      <c r="AJ235" s="831"/>
      <c r="AK235" s="776"/>
      <c r="AL235" s="776"/>
    </row>
    <row r="236" spans="1:38" s="144" customFormat="1" ht="15.75" customHeight="1" outlineLevel="1">
      <c r="A236" s="994"/>
      <c r="B236" s="994"/>
      <c r="C236" s="236"/>
      <c r="D236" s="236"/>
      <c r="E236" s="236"/>
      <c r="F236" s="371"/>
      <c r="G236" s="1256">
        <v>11</v>
      </c>
      <c r="H236" s="1156">
        <v>2007</v>
      </c>
      <c r="I236" s="1157">
        <v>2008</v>
      </c>
      <c r="J236" s="1157">
        <v>2008</v>
      </c>
      <c r="K236" s="1158"/>
      <c r="L236" s="1159"/>
      <c r="M236" s="1160"/>
      <c r="N236" s="1160"/>
      <c r="O236" s="1161"/>
      <c r="P236" s="1162"/>
      <c r="Q236" s="1163"/>
      <c r="R236" s="1163"/>
      <c r="S236" s="1163"/>
      <c r="T236" s="896"/>
      <c r="U236" s="1162"/>
      <c r="V236" s="1163"/>
      <c r="W236" s="896"/>
      <c r="X236" s="1160"/>
      <c r="Y236" s="1160"/>
      <c r="Z236" s="1160"/>
      <c r="AA236" s="1160"/>
      <c r="AB236" s="1164"/>
      <c r="AC236" s="1163"/>
      <c r="AD236" s="1160"/>
      <c r="AE236" s="1160"/>
      <c r="AF236" s="1159"/>
      <c r="AG236" s="1161"/>
      <c r="AH236" s="1160"/>
      <c r="AI236" s="1161"/>
      <c r="AJ236" s="831"/>
      <c r="AK236" s="776"/>
      <c r="AL236" s="776"/>
    </row>
    <row r="237" spans="1:38" s="144" customFormat="1" ht="15.75" customHeight="1" outlineLevel="1">
      <c r="A237" s="994"/>
      <c r="B237" s="994"/>
      <c r="C237" s="236"/>
      <c r="D237" s="236"/>
      <c r="E237" s="236"/>
      <c r="F237" s="371"/>
      <c r="G237" s="1256">
        <v>12</v>
      </c>
      <c r="H237" s="1156">
        <v>2007</v>
      </c>
      <c r="I237" s="1157">
        <v>2008</v>
      </c>
      <c r="J237" s="1157">
        <v>2008</v>
      </c>
      <c r="K237" s="1158"/>
      <c r="L237" s="1159"/>
      <c r="M237" s="1160"/>
      <c r="N237" s="1160"/>
      <c r="O237" s="1161"/>
      <c r="P237" s="1162"/>
      <c r="Q237" s="1163"/>
      <c r="R237" s="1163"/>
      <c r="S237" s="1163"/>
      <c r="T237" s="896"/>
      <c r="U237" s="1162"/>
      <c r="V237" s="1163"/>
      <c r="W237" s="896"/>
      <c r="X237" s="1160"/>
      <c r="Y237" s="1160"/>
      <c r="Z237" s="1160"/>
      <c r="AA237" s="1160"/>
      <c r="AB237" s="1164"/>
      <c r="AC237" s="1163"/>
      <c r="AD237" s="1160"/>
      <c r="AE237" s="1160"/>
      <c r="AF237" s="1159"/>
      <c r="AG237" s="1161"/>
      <c r="AH237" s="1160"/>
      <c r="AI237" s="1161"/>
      <c r="AJ237" s="831"/>
      <c r="AK237" s="776"/>
      <c r="AL237" s="776"/>
    </row>
    <row r="238" spans="1:38" s="144" customFormat="1" ht="15.75" customHeight="1" outlineLevel="1">
      <c r="A238" s="994"/>
      <c r="B238" s="994"/>
      <c r="C238" s="236"/>
      <c r="D238" s="236"/>
      <c r="E238" s="236"/>
      <c r="F238" s="371"/>
      <c r="G238" s="1256">
        <v>1</v>
      </c>
      <c r="H238" s="1156">
        <v>2008</v>
      </c>
      <c r="I238" s="1157">
        <v>2008</v>
      </c>
      <c r="J238" s="1157">
        <v>2008</v>
      </c>
      <c r="K238" s="1158"/>
      <c r="L238" s="1159"/>
      <c r="M238" s="1160"/>
      <c r="N238" s="1160"/>
      <c r="O238" s="1161"/>
      <c r="P238" s="1162"/>
      <c r="Q238" s="1163"/>
      <c r="R238" s="1163"/>
      <c r="S238" s="1163"/>
      <c r="T238" s="896"/>
      <c r="U238" s="1162"/>
      <c r="V238" s="1163"/>
      <c r="W238" s="896"/>
      <c r="X238" s="1160"/>
      <c r="Y238" s="1160"/>
      <c r="Z238" s="1160"/>
      <c r="AA238" s="1160"/>
      <c r="AB238" s="1164"/>
      <c r="AC238" s="1163"/>
      <c r="AD238" s="1160"/>
      <c r="AE238" s="1160"/>
      <c r="AF238" s="1159"/>
      <c r="AG238" s="1161"/>
      <c r="AH238" s="1160"/>
      <c r="AI238" s="1161"/>
      <c r="AJ238" s="831"/>
      <c r="AK238" s="776"/>
      <c r="AL238" s="776"/>
    </row>
    <row r="239" spans="1:38" s="144" customFormat="1" ht="15.75" customHeight="1" outlineLevel="1">
      <c r="A239" s="994"/>
      <c r="B239" s="994"/>
      <c r="C239" s="236"/>
      <c r="D239" s="236"/>
      <c r="E239" s="236"/>
      <c r="F239" s="371"/>
      <c r="G239" s="1256">
        <v>2</v>
      </c>
      <c r="H239" s="1156">
        <v>2008</v>
      </c>
      <c r="I239" s="1157">
        <v>2008</v>
      </c>
      <c r="J239" s="1157">
        <v>2008</v>
      </c>
      <c r="K239" s="1158"/>
      <c r="L239" s="1159"/>
      <c r="M239" s="1160"/>
      <c r="N239" s="1160"/>
      <c r="O239" s="1161"/>
      <c r="P239" s="1162"/>
      <c r="Q239" s="1163"/>
      <c r="R239" s="1163"/>
      <c r="S239" s="1163"/>
      <c r="T239" s="896"/>
      <c r="U239" s="1162"/>
      <c r="V239" s="1163"/>
      <c r="W239" s="896"/>
      <c r="X239" s="1160"/>
      <c r="Y239" s="1160"/>
      <c r="Z239" s="1160"/>
      <c r="AA239" s="1160"/>
      <c r="AB239" s="1164"/>
      <c r="AC239" s="1163"/>
      <c r="AD239" s="1160"/>
      <c r="AE239" s="1160"/>
      <c r="AF239" s="1159"/>
      <c r="AG239" s="1161"/>
      <c r="AH239" s="1160"/>
      <c r="AI239" s="1161"/>
      <c r="AJ239" s="831"/>
      <c r="AK239" s="776"/>
      <c r="AL239" s="776"/>
    </row>
    <row r="240" spans="1:38" s="144" customFormat="1" ht="15.75" customHeight="1" outlineLevel="1">
      <c r="A240" s="994"/>
      <c r="B240" s="994"/>
      <c r="C240" s="236"/>
      <c r="D240" s="236"/>
      <c r="E240" s="236"/>
      <c r="F240" s="371"/>
      <c r="G240" s="1256">
        <v>3</v>
      </c>
      <c r="H240" s="1156">
        <v>2008</v>
      </c>
      <c r="I240" s="1157">
        <v>2008</v>
      </c>
      <c r="J240" s="1157">
        <v>2008</v>
      </c>
      <c r="K240" s="1158"/>
      <c r="L240" s="1159"/>
      <c r="M240" s="1160"/>
      <c r="N240" s="1160"/>
      <c r="O240" s="1161"/>
      <c r="P240" s="1162"/>
      <c r="Q240" s="1163"/>
      <c r="R240" s="1163"/>
      <c r="S240" s="1163"/>
      <c r="T240" s="896"/>
      <c r="U240" s="1162"/>
      <c r="V240" s="1163"/>
      <c r="W240" s="896"/>
      <c r="X240" s="1160"/>
      <c r="Y240" s="1160"/>
      <c r="Z240" s="1160"/>
      <c r="AA240" s="1160"/>
      <c r="AB240" s="1164"/>
      <c r="AC240" s="1163"/>
      <c r="AD240" s="1160"/>
      <c r="AE240" s="1160"/>
      <c r="AF240" s="1159"/>
      <c r="AG240" s="1161"/>
      <c r="AH240" s="1160"/>
      <c r="AI240" s="1161"/>
      <c r="AJ240" s="831"/>
      <c r="AK240" s="776"/>
      <c r="AL240" s="776"/>
    </row>
    <row r="241" spans="1:38" s="144" customFormat="1" ht="15.75" customHeight="1" outlineLevel="1">
      <c r="A241" s="994"/>
      <c r="B241" s="994"/>
      <c r="C241" s="236"/>
      <c r="D241" s="236"/>
      <c r="E241" s="236"/>
      <c r="F241" s="371"/>
      <c r="G241" s="1256">
        <v>4</v>
      </c>
      <c r="H241" s="1156">
        <v>2008</v>
      </c>
      <c r="I241" s="1157">
        <v>2008</v>
      </c>
      <c r="J241" s="1157">
        <v>2009</v>
      </c>
      <c r="K241" s="1158"/>
      <c r="L241" s="1159"/>
      <c r="M241" s="1160"/>
      <c r="N241" s="1160"/>
      <c r="O241" s="1161"/>
      <c r="P241" s="1162"/>
      <c r="Q241" s="1163"/>
      <c r="R241" s="1163"/>
      <c r="S241" s="1163"/>
      <c r="T241" s="896"/>
      <c r="U241" s="1162"/>
      <c r="V241" s="1163"/>
      <c r="W241" s="896"/>
      <c r="X241" s="1160"/>
      <c r="Y241" s="1160"/>
      <c r="Z241" s="1160"/>
      <c r="AA241" s="1160"/>
      <c r="AB241" s="1164"/>
      <c r="AC241" s="1163"/>
      <c r="AD241" s="1160"/>
      <c r="AE241" s="1160"/>
      <c r="AF241" s="1159"/>
      <c r="AG241" s="1161"/>
      <c r="AH241" s="1160"/>
      <c r="AI241" s="1161"/>
      <c r="AJ241" s="831"/>
      <c r="AK241" s="776"/>
      <c r="AL241" s="776"/>
    </row>
    <row r="242" spans="1:38" s="144" customFormat="1" ht="15.75" customHeight="1" outlineLevel="1">
      <c r="A242" s="994"/>
      <c r="B242" s="994"/>
      <c r="C242" s="236"/>
      <c r="D242" s="236"/>
      <c r="E242" s="236"/>
      <c r="F242" s="371"/>
      <c r="G242" s="1256">
        <v>5</v>
      </c>
      <c r="H242" s="1156">
        <v>2008</v>
      </c>
      <c r="I242" s="1157">
        <v>2008</v>
      </c>
      <c r="J242" s="1157">
        <v>2009</v>
      </c>
      <c r="K242" s="1158"/>
      <c r="L242" s="1159"/>
      <c r="M242" s="1160"/>
      <c r="N242" s="1160"/>
      <c r="O242" s="1161"/>
      <c r="P242" s="1162"/>
      <c r="Q242" s="1163"/>
      <c r="R242" s="1163"/>
      <c r="S242" s="1163"/>
      <c r="T242" s="896"/>
      <c r="U242" s="1162"/>
      <c r="V242" s="1163"/>
      <c r="W242" s="896"/>
      <c r="X242" s="1160"/>
      <c r="Y242" s="1160"/>
      <c r="Z242" s="1160"/>
      <c r="AA242" s="1160"/>
      <c r="AB242" s="1164"/>
      <c r="AC242" s="1163"/>
      <c r="AD242" s="1160"/>
      <c r="AE242" s="1160"/>
      <c r="AF242" s="1159"/>
      <c r="AG242" s="1161"/>
      <c r="AH242" s="1160"/>
      <c r="AI242" s="1161"/>
      <c r="AJ242" s="831"/>
      <c r="AK242" s="776"/>
      <c r="AL242" s="776"/>
    </row>
    <row r="243" spans="1:38" s="144" customFormat="1" ht="15.75" customHeight="1" outlineLevel="1">
      <c r="A243" s="994"/>
      <c r="B243" s="994"/>
      <c r="C243" s="236"/>
      <c r="D243" s="236"/>
      <c r="E243" s="236"/>
      <c r="F243" s="371"/>
      <c r="G243" s="1256">
        <v>6</v>
      </c>
      <c r="H243" s="1156">
        <v>2008</v>
      </c>
      <c r="I243" s="1157">
        <v>2008</v>
      </c>
      <c r="J243" s="1157">
        <v>2009</v>
      </c>
      <c r="K243" s="1158"/>
      <c r="L243" s="1159"/>
      <c r="M243" s="1160"/>
      <c r="N243" s="1160"/>
      <c r="O243" s="1161"/>
      <c r="P243" s="1162"/>
      <c r="Q243" s="1163"/>
      <c r="R243" s="1163"/>
      <c r="S243" s="1163"/>
      <c r="T243" s="896"/>
      <c r="U243" s="1162"/>
      <c r="V243" s="1163"/>
      <c r="W243" s="896"/>
      <c r="X243" s="1160"/>
      <c r="Y243" s="1160"/>
      <c r="Z243" s="1160"/>
      <c r="AA243" s="1160"/>
      <c r="AB243" s="1164"/>
      <c r="AC243" s="1163"/>
      <c r="AD243" s="1160"/>
      <c r="AE243" s="1160"/>
      <c r="AF243" s="1159"/>
      <c r="AG243" s="1161"/>
      <c r="AH243" s="1160"/>
      <c r="AI243" s="1161"/>
      <c r="AJ243" s="831"/>
      <c r="AK243" s="776"/>
      <c r="AL243" s="776"/>
    </row>
    <row r="244" spans="1:38" s="144" customFormat="1" ht="15.75" customHeight="1" outlineLevel="1">
      <c r="A244" s="994"/>
      <c r="B244" s="994"/>
      <c r="C244" s="236"/>
      <c r="D244" s="236"/>
      <c r="E244" s="236"/>
      <c r="F244" s="371"/>
      <c r="G244" s="1256">
        <v>7</v>
      </c>
      <c r="H244" s="1156">
        <v>2008</v>
      </c>
      <c r="I244" s="1157">
        <v>2009</v>
      </c>
      <c r="J244" s="1157">
        <v>2009</v>
      </c>
      <c r="K244" s="1158"/>
      <c r="L244" s="1159"/>
      <c r="M244" s="1160"/>
      <c r="N244" s="1160"/>
      <c r="O244" s="1161"/>
      <c r="P244" s="1162"/>
      <c r="Q244" s="1163"/>
      <c r="R244" s="1163"/>
      <c r="S244" s="1163"/>
      <c r="T244" s="896"/>
      <c r="U244" s="1162"/>
      <c r="V244" s="1163"/>
      <c r="W244" s="896"/>
      <c r="X244" s="1160"/>
      <c r="Y244" s="1160"/>
      <c r="Z244" s="1160"/>
      <c r="AA244" s="1160"/>
      <c r="AB244" s="1164"/>
      <c r="AC244" s="1163"/>
      <c r="AD244" s="1160"/>
      <c r="AE244" s="1160"/>
      <c r="AF244" s="1159"/>
      <c r="AG244" s="1161"/>
      <c r="AH244" s="1160"/>
      <c r="AI244" s="1161"/>
      <c r="AJ244" s="831"/>
      <c r="AK244" s="776"/>
      <c r="AL244" s="776"/>
    </row>
    <row r="245" spans="1:38" s="144" customFormat="1" ht="15.75" customHeight="1" outlineLevel="1">
      <c r="A245" s="994"/>
      <c r="B245" s="994"/>
      <c r="C245" s="236"/>
      <c r="D245" s="236"/>
      <c r="E245" s="236"/>
      <c r="F245" s="371"/>
      <c r="G245" s="1256">
        <v>8</v>
      </c>
      <c r="H245" s="1156">
        <v>2008</v>
      </c>
      <c r="I245" s="1157">
        <v>2009</v>
      </c>
      <c r="J245" s="1157">
        <v>2009</v>
      </c>
      <c r="K245" s="1158"/>
      <c r="L245" s="1159"/>
      <c r="M245" s="1160"/>
      <c r="N245" s="1160"/>
      <c r="O245" s="1161"/>
      <c r="P245" s="1162"/>
      <c r="Q245" s="1163"/>
      <c r="R245" s="1163"/>
      <c r="S245" s="1163"/>
      <c r="T245" s="896"/>
      <c r="U245" s="1162"/>
      <c r="V245" s="1163"/>
      <c r="W245" s="896"/>
      <c r="X245" s="1160"/>
      <c r="Y245" s="1160"/>
      <c r="Z245" s="1160"/>
      <c r="AA245" s="1160"/>
      <c r="AB245" s="1164"/>
      <c r="AC245" s="1163"/>
      <c r="AD245" s="1160"/>
      <c r="AE245" s="1160"/>
      <c r="AF245" s="1159"/>
      <c r="AG245" s="1161"/>
      <c r="AH245" s="1160"/>
      <c r="AI245" s="1161"/>
      <c r="AJ245" s="831"/>
      <c r="AK245" s="776"/>
      <c r="AL245" s="776"/>
    </row>
    <row r="246" spans="1:38" s="144" customFormat="1" ht="15.75" customHeight="1" outlineLevel="1">
      <c r="A246" s="994"/>
      <c r="B246" s="994"/>
      <c r="C246" s="236"/>
      <c r="D246" s="236"/>
      <c r="E246" s="236"/>
      <c r="F246" s="371"/>
      <c r="G246" s="1256">
        <v>9</v>
      </c>
      <c r="H246" s="1156">
        <v>2008</v>
      </c>
      <c r="I246" s="1157">
        <v>2009</v>
      </c>
      <c r="J246" s="1157">
        <v>2009</v>
      </c>
      <c r="K246" s="1158"/>
      <c r="L246" s="1159"/>
      <c r="M246" s="1160"/>
      <c r="N246" s="1160"/>
      <c r="O246" s="1161"/>
      <c r="P246" s="1162"/>
      <c r="Q246" s="1163"/>
      <c r="R246" s="1163"/>
      <c r="S246" s="1163"/>
      <c r="T246" s="896"/>
      <c r="U246" s="1162"/>
      <c r="V246" s="1163"/>
      <c r="W246" s="896"/>
      <c r="X246" s="1160"/>
      <c r="Y246" s="1160"/>
      <c r="Z246" s="1160"/>
      <c r="AA246" s="1160"/>
      <c r="AB246" s="1164"/>
      <c r="AC246" s="1163"/>
      <c r="AD246" s="1160"/>
      <c r="AE246" s="1160"/>
      <c r="AF246" s="1159"/>
      <c r="AG246" s="1161"/>
      <c r="AH246" s="1160"/>
      <c r="AI246" s="1161"/>
      <c r="AJ246" s="831"/>
      <c r="AK246" s="776"/>
      <c r="AL246" s="776"/>
    </row>
    <row r="247" spans="1:38" s="144" customFormat="1" ht="15.75" customHeight="1" outlineLevel="1">
      <c r="A247" s="994"/>
      <c r="B247" s="994"/>
      <c r="C247" s="236"/>
      <c r="D247" s="236"/>
      <c r="E247" s="236"/>
      <c r="F247" s="371"/>
      <c r="G247" s="1256">
        <v>10</v>
      </c>
      <c r="H247" s="1156">
        <v>2008</v>
      </c>
      <c r="I247" s="1157">
        <v>2009</v>
      </c>
      <c r="J247" s="1157">
        <v>2009</v>
      </c>
      <c r="K247" s="1158"/>
      <c r="L247" s="1159"/>
      <c r="M247" s="1160"/>
      <c r="N247" s="1160"/>
      <c r="O247" s="1161"/>
      <c r="P247" s="1162"/>
      <c r="Q247" s="1163"/>
      <c r="R247" s="1163"/>
      <c r="S247" s="1163"/>
      <c r="T247" s="896"/>
      <c r="U247" s="1162"/>
      <c r="V247" s="1163"/>
      <c r="W247" s="896"/>
      <c r="X247" s="1160"/>
      <c r="Y247" s="1160"/>
      <c r="Z247" s="1160"/>
      <c r="AA247" s="1160"/>
      <c r="AB247" s="1164"/>
      <c r="AC247" s="1163"/>
      <c r="AD247" s="1160"/>
      <c r="AE247" s="1160"/>
      <c r="AF247" s="1159"/>
      <c r="AG247" s="1161"/>
      <c r="AH247" s="1160"/>
      <c r="AI247" s="1161"/>
      <c r="AJ247" s="831"/>
      <c r="AK247" s="776"/>
      <c r="AL247" s="776"/>
    </row>
    <row r="248" spans="1:38" s="144" customFormat="1" ht="15.75" customHeight="1" outlineLevel="1">
      <c r="A248" s="994"/>
      <c r="B248" s="994"/>
      <c r="C248" s="236"/>
      <c r="D248" s="236"/>
      <c r="E248" s="236"/>
      <c r="F248" s="371"/>
      <c r="G248" s="1256">
        <v>11</v>
      </c>
      <c r="H248" s="1156">
        <v>2008</v>
      </c>
      <c r="I248" s="1157">
        <v>2009</v>
      </c>
      <c r="J248" s="1157">
        <v>2009</v>
      </c>
      <c r="K248" s="1158"/>
      <c r="L248" s="1159"/>
      <c r="M248" s="1160"/>
      <c r="N248" s="1160"/>
      <c r="O248" s="1161"/>
      <c r="P248" s="1162"/>
      <c r="Q248" s="1163"/>
      <c r="R248" s="1163"/>
      <c r="S248" s="1163"/>
      <c r="T248" s="896"/>
      <c r="U248" s="1162"/>
      <c r="V248" s="1163"/>
      <c r="W248" s="896"/>
      <c r="X248" s="1160"/>
      <c r="Y248" s="1160"/>
      <c r="Z248" s="1160"/>
      <c r="AA248" s="1160"/>
      <c r="AB248" s="1164"/>
      <c r="AC248" s="1163"/>
      <c r="AD248" s="1160"/>
      <c r="AE248" s="1160"/>
      <c r="AF248" s="1159"/>
      <c r="AG248" s="1161"/>
      <c r="AH248" s="1160"/>
      <c r="AI248" s="1161"/>
      <c r="AJ248" s="831"/>
      <c r="AK248" s="776"/>
      <c r="AL248" s="776"/>
    </row>
    <row r="249" spans="1:38" s="144" customFormat="1" ht="16.149999999999999" customHeight="1" outlineLevel="1">
      <c r="A249" s="994"/>
      <c r="B249" s="994"/>
      <c r="C249" s="236"/>
      <c r="D249" s="236"/>
      <c r="E249" s="236"/>
      <c r="F249" s="371"/>
      <c r="G249" s="1256">
        <v>12</v>
      </c>
      <c r="H249" s="1156">
        <v>2008</v>
      </c>
      <c r="I249" s="1157">
        <v>2009</v>
      </c>
      <c r="J249" s="1157">
        <v>2009</v>
      </c>
      <c r="K249" s="1158"/>
      <c r="L249" s="1159"/>
      <c r="M249" s="1160"/>
      <c r="N249" s="1160"/>
      <c r="O249" s="1161"/>
      <c r="P249" s="1162"/>
      <c r="Q249" s="1163"/>
      <c r="R249" s="1163"/>
      <c r="S249" s="1163"/>
      <c r="T249" s="896"/>
      <c r="U249" s="1162"/>
      <c r="V249" s="1163"/>
      <c r="W249" s="896"/>
      <c r="X249" s="1160"/>
      <c r="Y249" s="1160"/>
      <c r="Z249" s="1160"/>
      <c r="AA249" s="1160"/>
      <c r="AB249" s="1164"/>
      <c r="AC249" s="1163"/>
      <c r="AD249" s="1160"/>
      <c r="AE249" s="1160"/>
      <c r="AF249" s="1159"/>
      <c r="AG249" s="1161"/>
      <c r="AH249" s="1160"/>
      <c r="AI249" s="1161"/>
      <c r="AJ249" s="831"/>
      <c r="AK249" s="776"/>
      <c r="AL249" s="77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c r="Z250" s="8"/>
      <c r="AA250" s="8"/>
      <c r="AB250" s="1095"/>
      <c r="AC250" s="831">
        <v>0</v>
      </c>
      <c r="AD250" s="8">
        <v>0</v>
      </c>
      <c r="AE250" s="8">
        <v>0</v>
      </c>
      <c r="AF250" s="1081"/>
      <c r="AG250" s="1082">
        <v>0</v>
      </c>
      <c r="AH250" s="89">
        <v>0</v>
      </c>
      <c r="AI250" s="1082">
        <v>0</v>
      </c>
      <c r="AJ250" s="831"/>
      <c r="AK250" s="776"/>
      <c r="AL250" s="77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c r="Z251" s="8"/>
      <c r="AA251" s="8"/>
      <c r="AB251" s="1095"/>
      <c r="AC251" s="831">
        <v>0</v>
      </c>
      <c r="AD251" s="8">
        <v>0</v>
      </c>
      <c r="AE251" s="8">
        <v>0</v>
      </c>
      <c r="AF251" s="1081"/>
      <c r="AG251" s="1082">
        <v>0</v>
      </c>
      <c r="AH251" s="89">
        <v>0</v>
      </c>
      <c r="AI251" s="1082">
        <v>0</v>
      </c>
      <c r="AJ251" s="831"/>
      <c r="AK251" s="776"/>
      <c r="AL251" s="77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8"/>
      <c r="AB252" s="1095"/>
      <c r="AC252" s="831">
        <v>0</v>
      </c>
      <c r="AD252" s="8">
        <v>0</v>
      </c>
      <c r="AE252" s="8">
        <v>0</v>
      </c>
      <c r="AF252" s="1081"/>
      <c r="AG252" s="1082">
        <v>0</v>
      </c>
      <c r="AH252" s="89">
        <v>0</v>
      </c>
      <c r="AI252" s="1082">
        <v>0</v>
      </c>
      <c r="AJ252" s="831"/>
      <c r="AK252" s="776"/>
      <c r="AL252" s="77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8"/>
      <c r="AB253" s="1095"/>
      <c r="AC253" s="831">
        <v>0</v>
      </c>
      <c r="AD253" s="8">
        <v>0</v>
      </c>
      <c r="AE253" s="8">
        <v>0</v>
      </c>
      <c r="AF253" s="1081"/>
      <c r="AG253" s="1082">
        <v>0</v>
      </c>
      <c r="AH253" s="89">
        <v>0</v>
      </c>
      <c r="AI253" s="1082">
        <v>0</v>
      </c>
      <c r="AJ253" s="831"/>
      <c r="AK253" s="776"/>
      <c r="AL253" s="77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8"/>
      <c r="AB254" s="1095"/>
      <c r="AC254" s="831">
        <v>0</v>
      </c>
      <c r="AD254" s="8">
        <v>0</v>
      </c>
      <c r="AE254" s="8">
        <v>0</v>
      </c>
      <c r="AF254" s="1081"/>
      <c r="AG254" s="1082">
        <v>0</v>
      </c>
      <c r="AH254" s="89">
        <v>0</v>
      </c>
      <c r="AI254" s="1082">
        <v>0</v>
      </c>
      <c r="AJ254" s="831"/>
      <c r="AK254" s="776"/>
      <c r="AL254" s="77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8"/>
      <c r="AB255" s="1095"/>
      <c r="AC255" s="831">
        <v>0</v>
      </c>
      <c r="AD255" s="8">
        <v>0</v>
      </c>
      <c r="AE255" s="8">
        <v>0</v>
      </c>
      <c r="AF255" s="1081"/>
      <c r="AG255" s="1082">
        <v>0</v>
      </c>
      <c r="AH255" s="89">
        <v>0</v>
      </c>
      <c r="AI255" s="1082">
        <v>0</v>
      </c>
      <c r="AJ255" s="831"/>
      <c r="AK255" s="776"/>
      <c r="AL255" s="77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8"/>
      <c r="AB256" s="1095"/>
      <c r="AC256" s="831">
        <v>0</v>
      </c>
      <c r="AD256" s="8">
        <v>0</v>
      </c>
      <c r="AE256" s="8">
        <v>0</v>
      </c>
      <c r="AF256" s="1081"/>
      <c r="AG256" s="1082">
        <v>0</v>
      </c>
      <c r="AH256" s="89">
        <v>0</v>
      </c>
      <c r="AI256" s="1082">
        <v>0</v>
      </c>
      <c r="AJ256" s="831"/>
      <c r="AK256" s="776"/>
      <c r="AL256" s="77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c r="Z257" s="8"/>
      <c r="AA257" s="8"/>
      <c r="AB257" s="1095"/>
      <c r="AC257" s="831">
        <v>0</v>
      </c>
      <c r="AD257" s="8">
        <v>0</v>
      </c>
      <c r="AE257" s="8">
        <v>0</v>
      </c>
      <c r="AF257" s="1081"/>
      <c r="AG257" s="1082">
        <v>0</v>
      </c>
      <c r="AH257" s="89">
        <v>0</v>
      </c>
      <c r="AI257" s="1082">
        <v>0</v>
      </c>
      <c r="AJ257" s="831"/>
      <c r="AK257" s="776"/>
      <c r="AL257" s="77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8"/>
      <c r="AB258" s="1095"/>
      <c r="AC258" s="831">
        <v>0</v>
      </c>
      <c r="AD258" s="8">
        <v>0</v>
      </c>
      <c r="AE258" s="8">
        <v>0</v>
      </c>
      <c r="AF258" s="1081"/>
      <c r="AG258" s="1082">
        <v>0</v>
      </c>
      <c r="AH258" s="89">
        <v>0</v>
      </c>
      <c r="AI258" s="1082">
        <v>0</v>
      </c>
      <c r="AJ258" s="831"/>
      <c r="AK258" s="776"/>
      <c r="AL258" s="77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8"/>
      <c r="AB259" s="1095"/>
      <c r="AC259" s="831">
        <v>0</v>
      </c>
      <c r="AD259" s="8">
        <v>0</v>
      </c>
      <c r="AE259" s="8">
        <v>0</v>
      </c>
      <c r="AF259" s="1081"/>
      <c r="AG259" s="1082">
        <v>0</v>
      </c>
      <c r="AH259" s="89">
        <v>0</v>
      </c>
      <c r="AI259" s="1082">
        <v>0</v>
      </c>
      <c r="AJ259" s="831"/>
      <c r="AK259" s="776"/>
      <c r="AL259" s="77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c r="Z260" s="8"/>
      <c r="AA260" s="8"/>
      <c r="AB260" s="1095"/>
      <c r="AC260" s="831">
        <v>0</v>
      </c>
      <c r="AD260" s="8">
        <v>0</v>
      </c>
      <c r="AE260" s="8">
        <v>0</v>
      </c>
      <c r="AF260" s="1081"/>
      <c r="AG260" s="1082">
        <v>0</v>
      </c>
      <c r="AH260" s="89">
        <v>0</v>
      </c>
      <c r="AI260" s="1082">
        <v>0</v>
      </c>
      <c r="AJ260" s="831"/>
      <c r="AK260" s="776"/>
      <c r="AL260" s="77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8"/>
      <c r="AB261" s="1095"/>
      <c r="AC261" s="831">
        <v>0</v>
      </c>
      <c r="AD261" s="8">
        <v>0</v>
      </c>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8"/>
      <c r="AB262" s="1130"/>
      <c r="AC262" s="831">
        <v>0</v>
      </c>
      <c r="AD262" s="8">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8"/>
      <c r="AB263" s="1130"/>
      <c r="AC263" s="831">
        <v>0</v>
      </c>
      <c r="AD263" s="8">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c r="Z264" s="8"/>
      <c r="AA264" s="8"/>
      <c r="AB264" s="1130"/>
      <c r="AC264" s="831">
        <v>0</v>
      </c>
      <c r="AD264" s="8">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8"/>
      <c r="AB265" s="1130"/>
      <c r="AC265" s="831">
        <v>0</v>
      </c>
      <c r="AD265" s="8">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8"/>
      <c r="AB266" s="1130"/>
      <c r="AC266" s="831">
        <v>0</v>
      </c>
      <c r="AD266" s="8">
        <v>0</v>
      </c>
      <c r="AE266" s="8">
        <v>0</v>
      </c>
      <c r="AF266" s="1081"/>
      <c r="AG266" s="1082">
        <v>0</v>
      </c>
      <c r="AH266" s="89">
        <v>0</v>
      </c>
      <c r="AI266" s="1082">
        <v>0</v>
      </c>
      <c r="AJ266" s="831"/>
      <c r="AK266" s="776"/>
      <c r="AL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8"/>
      <c r="AB267" s="1130"/>
      <c r="AC267" s="831">
        <v>0</v>
      </c>
      <c r="AD267" s="8">
        <v>0</v>
      </c>
      <c r="AE267" s="8">
        <v>0</v>
      </c>
      <c r="AF267" s="1081"/>
      <c r="AG267" s="1082">
        <v>0</v>
      </c>
      <c r="AH267" s="89">
        <v>0</v>
      </c>
      <c r="AI267" s="1082">
        <v>0</v>
      </c>
      <c r="AJ267" s="831"/>
      <c r="AK267" s="776"/>
      <c r="AL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8"/>
      <c r="AB268" s="1130"/>
      <c r="AC268" s="831">
        <v>0</v>
      </c>
      <c r="AD268" s="8">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c r="Z269" s="8"/>
      <c r="AA269" s="8"/>
      <c r="AB269" s="1130"/>
      <c r="AC269" s="831">
        <v>0</v>
      </c>
      <c r="AD269" s="8">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8"/>
      <c r="AB270" s="1130"/>
      <c r="AC270" s="831">
        <v>0</v>
      </c>
      <c r="AD270" s="8">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8"/>
      <c r="AB271" s="1130"/>
      <c r="AC271" s="831">
        <v>0</v>
      </c>
      <c r="AD271" s="8">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8"/>
      <c r="AB272" s="1130"/>
      <c r="AC272" s="831">
        <v>0</v>
      </c>
      <c r="AD272" s="8">
        <v>0</v>
      </c>
      <c r="AE272" s="8">
        <v>0</v>
      </c>
      <c r="AF272" s="1081"/>
      <c r="AG272" s="1082">
        <v>0</v>
      </c>
      <c r="AH272" s="89">
        <v>0</v>
      </c>
      <c r="AI272" s="1082">
        <v>0</v>
      </c>
      <c r="AJ272" s="831"/>
      <c r="AK272" s="776"/>
      <c r="AL272" s="77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8"/>
      <c r="AB273" s="1130"/>
      <c r="AC273" s="831">
        <v>0</v>
      </c>
      <c r="AD273" s="8">
        <v>0</v>
      </c>
      <c r="AE273" s="8">
        <v>0</v>
      </c>
      <c r="AF273" s="1081"/>
      <c r="AG273" s="1082">
        <v>0</v>
      </c>
      <c r="AH273" s="89">
        <v>0</v>
      </c>
      <c r="AI273" s="1082">
        <v>0</v>
      </c>
      <c r="AJ273" s="831"/>
      <c r="AK273" s="776"/>
      <c r="AL273" s="77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c r="Z274" s="8"/>
      <c r="AA274" s="8"/>
      <c r="AB274" s="1130"/>
      <c r="AC274" s="831">
        <v>0</v>
      </c>
      <c r="AD274" s="8">
        <v>0</v>
      </c>
      <c r="AE274" s="8">
        <v>0</v>
      </c>
      <c r="AF274" s="1081"/>
      <c r="AG274" s="1082">
        <v>0</v>
      </c>
      <c r="AH274" s="89">
        <v>0</v>
      </c>
      <c r="AI274" s="1082">
        <v>0</v>
      </c>
      <c r="AJ274" s="831"/>
      <c r="AK274" s="776"/>
      <c r="AL274" s="77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8"/>
      <c r="AB275" s="1130"/>
      <c r="AC275" s="831">
        <v>0</v>
      </c>
      <c r="AD275" s="8">
        <v>0</v>
      </c>
      <c r="AE275" s="8">
        <v>0</v>
      </c>
      <c r="AF275" s="1081"/>
      <c r="AG275" s="1082">
        <v>0</v>
      </c>
      <c r="AH275" s="89">
        <v>0</v>
      </c>
      <c r="AI275" s="1082">
        <v>0</v>
      </c>
      <c r="AJ275" s="831"/>
      <c r="AK275" s="776"/>
      <c r="AL275" s="77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8"/>
      <c r="AB276" s="1130"/>
      <c r="AC276" s="831">
        <v>0</v>
      </c>
      <c r="AD276" s="8">
        <v>0</v>
      </c>
      <c r="AE276" s="8">
        <v>0</v>
      </c>
      <c r="AF276" s="1081"/>
      <c r="AG276" s="1082">
        <v>0</v>
      </c>
      <c r="AH276" s="89">
        <v>0</v>
      </c>
      <c r="AI276" s="1082">
        <v>0</v>
      </c>
      <c r="AJ276" s="831"/>
      <c r="AK276" s="776"/>
      <c r="AL276" s="77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8"/>
      <c r="AB277" s="1130"/>
      <c r="AC277" s="831">
        <v>0</v>
      </c>
      <c r="AD277" s="8">
        <v>0</v>
      </c>
      <c r="AE277" s="8">
        <v>0</v>
      </c>
      <c r="AF277" s="1081"/>
      <c r="AG277" s="1082">
        <v>0</v>
      </c>
      <c r="AH277" s="89">
        <v>0</v>
      </c>
      <c r="AI277" s="1082">
        <v>0</v>
      </c>
      <c r="AJ277" s="831"/>
      <c r="AK277" s="776"/>
      <c r="AL277" s="77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8"/>
      <c r="AB278" s="1130"/>
      <c r="AC278" s="831">
        <v>0</v>
      </c>
      <c r="AD278" s="8">
        <v>0</v>
      </c>
      <c r="AE278" s="8">
        <v>0</v>
      </c>
      <c r="AF278" s="1081"/>
      <c r="AG278" s="1082">
        <v>0</v>
      </c>
      <c r="AH278" s="89">
        <v>0</v>
      </c>
      <c r="AI278" s="1082">
        <v>0</v>
      </c>
      <c r="AJ278" s="831"/>
      <c r="AK278" s="776"/>
      <c r="AL278" s="77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8"/>
      <c r="AB279" s="1130"/>
      <c r="AC279" s="831">
        <v>0</v>
      </c>
      <c r="AD279" s="89">
        <v>0</v>
      </c>
      <c r="AE279" s="8">
        <v>0</v>
      </c>
      <c r="AF279" s="1081"/>
      <c r="AG279" s="1082">
        <v>0</v>
      </c>
      <c r="AH279" s="89">
        <v>0</v>
      </c>
      <c r="AI279" s="1082">
        <v>0</v>
      </c>
      <c r="AJ279" s="831"/>
      <c r="AK279" s="776"/>
      <c r="AL279" s="77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8"/>
      <c r="AB280" s="1130"/>
      <c r="AC280" s="831">
        <v>0</v>
      </c>
      <c r="AD280" s="89">
        <v>0</v>
      </c>
      <c r="AE280" s="8">
        <v>0</v>
      </c>
      <c r="AF280" s="1081"/>
      <c r="AG280" s="1082">
        <v>0</v>
      </c>
      <c r="AH280" s="89">
        <v>0</v>
      </c>
      <c r="AI280" s="1082">
        <v>0</v>
      </c>
      <c r="AJ280" s="831"/>
      <c r="AK280" s="776"/>
      <c r="AL280" s="77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c r="Z281" s="8"/>
      <c r="AA281" s="8"/>
      <c r="AB281" s="1130"/>
      <c r="AC281" s="831">
        <v>0</v>
      </c>
      <c r="AD281" s="89">
        <v>0</v>
      </c>
      <c r="AE281" s="8">
        <v>0</v>
      </c>
      <c r="AF281" s="1081"/>
      <c r="AG281" s="1082">
        <v>0</v>
      </c>
      <c r="AH281" s="89">
        <v>0</v>
      </c>
      <c r="AI281" s="1082">
        <v>0</v>
      </c>
      <c r="AJ281" s="831"/>
      <c r="AK281" s="776"/>
      <c r="AL281" s="77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8"/>
      <c r="AB282" s="1130"/>
      <c r="AC282" s="831">
        <v>0</v>
      </c>
      <c r="AD282" s="89">
        <v>0</v>
      </c>
      <c r="AE282" s="8">
        <v>0</v>
      </c>
      <c r="AF282" s="1081"/>
      <c r="AG282" s="1082">
        <v>0</v>
      </c>
      <c r="AH282" s="89">
        <v>0</v>
      </c>
      <c r="AI282" s="1082">
        <v>0</v>
      </c>
      <c r="AJ282" s="831"/>
      <c r="AK282" s="776"/>
      <c r="AL282" s="77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8"/>
      <c r="AB283" s="1130"/>
      <c r="AC283" s="831">
        <v>0</v>
      </c>
      <c r="AD283" s="89">
        <v>0</v>
      </c>
      <c r="AE283" s="8">
        <v>0</v>
      </c>
      <c r="AF283" s="1081"/>
      <c r="AG283" s="1082">
        <v>0</v>
      </c>
      <c r="AH283" s="89">
        <v>0</v>
      </c>
      <c r="AI283" s="1082">
        <v>0</v>
      </c>
      <c r="AJ283" s="831"/>
      <c r="AK283" s="776"/>
      <c r="AL283" s="77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8"/>
      <c r="AB284" s="1130"/>
      <c r="AC284" s="831">
        <v>0</v>
      </c>
      <c r="AD284" s="89">
        <v>0</v>
      </c>
      <c r="AE284" s="8">
        <v>0</v>
      </c>
      <c r="AF284" s="1081"/>
      <c r="AG284" s="1082">
        <v>0</v>
      </c>
      <c r="AH284" s="89">
        <v>0</v>
      </c>
      <c r="AI284" s="1082">
        <v>0</v>
      </c>
      <c r="AJ284" s="831"/>
      <c r="AK284" s="776"/>
      <c r="AL284" s="77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8"/>
      <c r="AB285" s="1130"/>
      <c r="AC285" s="831">
        <v>0</v>
      </c>
      <c r="AD285" s="89">
        <v>0</v>
      </c>
      <c r="AE285" s="8">
        <v>0</v>
      </c>
      <c r="AF285" s="1081"/>
      <c r="AG285" s="1082">
        <v>0</v>
      </c>
      <c r="AH285" s="89">
        <v>0</v>
      </c>
      <c r="AI285" s="1082">
        <v>0</v>
      </c>
      <c r="AJ285" s="831"/>
      <c r="AK285" s="776"/>
      <c r="AL285" s="77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c r="Z286" s="8"/>
      <c r="AA286" s="8"/>
      <c r="AB286" s="1130"/>
      <c r="AC286" s="831">
        <v>0</v>
      </c>
      <c r="AD286" s="89">
        <v>0</v>
      </c>
      <c r="AE286" s="8">
        <v>0</v>
      </c>
      <c r="AF286" s="1081"/>
      <c r="AG286" s="1082">
        <v>0</v>
      </c>
      <c r="AH286" s="89">
        <v>0</v>
      </c>
      <c r="AI286" s="1082">
        <v>0</v>
      </c>
      <c r="AJ286" s="831"/>
      <c r="AK286" s="776"/>
      <c r="AL286" s="77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8"/>
      <c r="AB287" s="1130"/>
      <c r="AC287" s="831">
        <v>0</v>
      </c>
      <c r="AD287" s="89">
        <v>0</v>
      </c>
      <c r="AE287" s="8">
        <v>0</v>
      </c>
      <c r="AF287" s="1081"/>
      <c r="AG287" s="1082">
        <v>0</v>
      </c>
      <c r="AH287" s="89">
        <v>0</v>
      </c>
      <c r="AI287" s="1082">
        <v>0</v>
      </c>
      <c r="AJ287" s="831"/>
      <c r="AK287" s="776"/>
      <c r="AL287" s="77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8"/>
      <c r="AB288" s="1130"/>
      <c r="AC288" s="831">
        <v>0</v>
      </c>
      <c r="AD288" s="89">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8"/>
      <c r="AB289" s="1130"/>
      <c r="AC289" s="831">
        <v>0</v>
      </c>
      <c r="AD289" s="89">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8"/>
      <c r="AB290" s="1130"/>
      <c r="AC290" s="8">
        <v>0</v>
      </c>
      <c r="AD290" s="8">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8"/>
      <c r="AB291" s="1130"/>
      <c r="AC291" s="8">
        <v>0</v>
      </c>
      <c r="AD291" s="8">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c r="Z292" s="8"/>
      <c r="AA292" s="8"/>
      <c r="AB292" s="1130"/>
      <c r="AC292" s="8">
        <v>0</v>
      </c>
      <c r="AD292" s="8">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8"/>
      <c r="AB293" s="1130"/>
      <c r="AC293" s="8">
        <v>0</v>
      </c>
      <c r="AD293" s="8">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8"/>
      <c r="AB294" s="1130"/>
      <c r="AC294" s="8">
        <v>0</v>
      </c>
      <c r="AD294" s="8">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8"/>
      <c r="AB295" s="1130"/>
      <c r="AC295" s="8">
        <v>0</v>
      </c>
      <c r="AD295" s="8">
        <v>0</v>
      </c>
      <c r="AE295" s="8">
        <v>0</v>
      </c>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8"/>
      <c r="AB296" s="1130"/>
      <c r="AC296" s="8">
        <v>0</v>
      </c>
      <c r="AD296" s="8">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8"/>
      <c r="AB297" s="1130"/>
      <c r="AC297" s="8">
        <v>0</v>
      </c>
      <c r="AD297" s="8">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c r="Z298" s="8"/>
      <c r="AA298" s="8"/>
      <c r="AB298" s="1130"/>
      <c r="AC298" s="8">
        <v>0</v>
      </c>
      <c r="AD298" s="8">
        <v>0</v>
      </c>
      <c r="AE298" s="8">
        <v>0</v>
      </c>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c r="Z299" s="8"/>
      <c r="AA299" s="8"/>
      <c r="AB299" s="1130"/>
      <c r="AC299" s="8">
        <v>0</v>
      </c>
      <c r="AD299" s="8">
        <v>0</v>
      </c>
      <c r="AE299" s="8">
        <v>0</v>
      </c>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c r="Z300" s="8"/>
      <c r="AA300" s="8"/>
      <c r="AB300" s="1130"/>
      <c r="AC300" s="8">
        <v>0</v>
      </c>
      <c r="AD300" s="8">
        <v>0</v>
      </c>
      <c r="AE300" s="8">
        <v>0</v>
      </c>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c r="Z301" s="8"/>
      <c r="AA301" s="8"/>
      <c r="AB301" s="1130"/>
      <c r="AC301" s="8">
        <v>0</v>
      </c>
      <c r="AD301" s="8">
        <v>0</v>
      </c>
      <c r="AE301" s="8">
        <v>0</v>
      </c>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c r="Z302" s="8"/>
      <c r="AA302" s="8"/>
      <c r="AB302" s="1130"/>
      <c r="AC302" s="8">
        <v>0</v>
      </c>
      <c r="AD302" s="8">
        <v>0</v>
      </c>
      <c r="AE302" s="8">
        <v>0</v>
      </c>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c r="Z303" s="8"/>
      <c r="AA303" s="8"/>
      <c r="AB303" s="1130"/>
      <c r="AC303" s="8">
        <v>0</v>
      </c>
      <c r="AD303" s="8">
        <v>0</v>
      </c>
      <c r="AE303" s="8">
        <v>0</v>
      </c>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c r="Z304" s="8"/>
      <c r="AA304" s="8"/>
      <c r="AB304" s="1130"/>
      <c r="AC304" s="8">
        <v>0</v>
      </c>
      <c r="AD304" s="8">
        <v>0</v>
      </c>
      <c r="AE304" s="8">
        <v>0</v>
      </c>
      <c r="AF304" s="1081"/>
      <c r="AG304" s="1082">
        <v>0</v>
      </c>
      <c r="AH304" s="89">
        <v>0</v>
      </c>
      <c r="AI304" s="1082">
        <v>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c r="Z305" s="8"/>
      <c r="AA305" s="8"/>
      <c r="AB305" s="1130"/>
      <c r="AC305" s="8">
        <v>0</v>
      </c>
      <c r="AD305" s="8">
        <v>0</v>
      </c>
      <c r="AE305" s="8">
        <v>0</v>
      </c>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c r="Z306" s="8"/>
      <c r="AA306" s="8"/>
      <c r="AB306" s="1130"/>
      <c r="AC306" s="8">
        <v>0</v>
      </c>
      <c r="AD306" s="8">
        <v>0</v>
      </c>
      <c r="AE306" s="8">
        <v>0</v>
      </c>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c r="Z307" s="8"/>
      <c r="AA307" s="8"/>
      <c r="AB307" s="1130"/>
      <c r="AC307" s="8">
        <v>0</v>
      </c>
      <c r="AD307" s="8">
        <v>0</v>
      </c>
      <c r="AE307" s="8">
        <v>0</v>
      </c>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c r="Z308" s="8"/>
      <c r="AA308" s="8"/>
      <c r="AB308" s="1130"/>
      <c r="AC308" s="8">
        <v>0</v>
      </c>
      <c r="AD308" s="8">
        <v>0</v>
      </c>
      <c r="AE308" s="8">
        <v>0</v>
      </c>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c r="Z309" s="8"/>
      <c r="AA309" s="8"/>
      <c r="AB309" s="1130"/>
      <c r="AC309" s="8">
        <v>0</v>
      </c>
      <c r="AD309" s="8">
        <v>0</v>
      </c>
      <c r="AE309" s="8">
        <v>0</v>
      </c>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v>0</v>
      </c>
      <c r="Z310" s="8">
        <v>0</v>
      </c>
      <c r="AA310" s="8" t="s">
        <v>740</v>
      </c>
      <c r="AB310" s="1130">
        <v>0</v>
      </c>
      <c r="AC310" s="8">
        <v>0</v>
      </c>
      <c r="AD310" s="8">
        <v>0</v>
      </c>
      <c r="AE310" s="8">
        <v>0</v>
      </c>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v>0</v>
      </c>
      <c r="Z311" s="8">
        <v>0</v>
      </c>
      <c r="AA311" s="8" t="s">
        <v>740</v>
      </c>
      <c r="AB311" s="1130">
        <v>0</v>
      </c>
      <c r="AC311" s="8">
        <v>0</v>
      </c>
      <c r="AD311" s="8">
        <v>0</v>
      </c>
      <c r="AE311" s="8">
        <v>0</v>
      </c>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v>0</v>
      </c>
      <c r="Z312" s="8">
        <v>0</v>
      </c>
      <c r="AA312" s="8" t="s">
        <v>740</v>
      </c>
      <c r="AB312" s="1130">
        <v>0</v>
      </c>
      <c r="AC312" s="8">
        <v>0</v>
      </c>
      <c r="AD312" s="8">
        <v>0</v>
      </c>
      <c r="AE312" s="8">
        <v>0</v>
      </c>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v>0</v>
      </c>
      <c r="Z313" s="8">
        <v>0</v>
      </c>
      <c r="AA313" s="8" t="s">
        <v>740</v>
      </c>
      <c r="AB313" s="1130">
        <v>0</v>
      </c>
      <c r="AC313" s="8">
        <v>0</v>
      </c>
      <c r="AD313" s="8">
        <v>0</v>
      </c>
      <c r="AE313" s="8">
        <v>0</v>
      </c>
      <c r="AF313" s="1081"/>
      <c r="AG313" s="1082">
        <v>0</v>
      </c>
      <c r="AH313" s="89">
        <v>0</v>
      </c>
      <c r="AI313" s="1082">
        <v>0</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v>0</v>
      </c>
      <c r="Z314" s="8">
        <v>0</v>
      </c>
      <c r="AA314" s="8" t="s">
        <v>740</v>
      </c>
      <c r="AB314" s="1130">
        <v>0</v>
      </c>
      <c r="AC314" s="8">
        <v>0</v>
      </c>
      <c r="AD314" s="8">
        <v>0</v>
      </c>
      <c r="AE314" s="8">
        <v>0</v>
      </c>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v>0</v>
      </c>
      <c r="Z315" s="8">
        <v>0</v>
      </c>
      <c r="AA315" s="8" t="s">
        <v>740</v>
      </c>
      <c r="AB315" s="1130">
        <v>0</v>
      </c>
      <c r="AC315" s="8">
        <v>0</v>
      </c>
      <c r="AD315" s="8">
        <v>0</v>
      </c>
      <c r="AE315" s="8">
        <v>0</v>
      </c>
      <c r="AF315" s="1081"/>
      <c r="AG315" s="1082">
        <v>0</v>
      </c>
      <c r="AH315" s="89">
        <v>0</v>
      </c>
      <c r="AI315" s="1082">
        <v>0</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v>0</v>
      </c>
      <c r="X316" s="8"/>
      <c r="Y316" s="8">
        <v>0</v>
      </c>
      <c r="Z316" s="8">
        <v>0</v>
      </c>
      <c r="AA316" s="8" t="s">
        <v>740</v>
      </c>
      <c r="AB316" s="1130">
        <v>0</v>
      </c>
      <c r="AC316" s="8">
        <v>0</v>
      </c>
      <c r="AD316" s="8">
        <v>0</v>
      </c>
      <c r="AE316" s="8">
        <v>0</v>
      </c>
      <c r="AF316" s="1081"/>
      <c r="AG316" s="1082">
        <v>0</v>
      </c>
      <c r="AH316" s="89">
        <v>0</v>
      </c>
      <c r="AI316" s="1082">
        <v>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v>0</v>
      </c>
      <c r="Z317" s="8">
        <v>0</v>
      </c>
      <c r="AA317" s="8" t="s">
        <v>740</v>
      </c>
      <c r="AB317" s="1130">
        <v>0</v>
      </c>
      <c r="AC317" s="8">
        <v>0</v>
      </c>
      <c r="AD317" s="8">
        <v>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v>0</v>
      </c>
      <c r="Z318" s="8">
        <v>0</v>
      </c>
      <c r="AA318" s="8" t="s">
        <v>740</v>
      </c>
      <c r="AB318" s="1130">
        <v>0</v>
      </c>
      <c r="AC318" s="8">
        <v>0</v>
      </c>
      <c r="AD318" s="8">
        <v>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v>0</v>
      </c>
      <c r="Z319" s="8">
        <v>0</v>
      </c>
      <c r="AA319" s="8" t="s">
        <v>740</v>
      </c>
      <c r="AB319" s="1130">
        <v>0</v>
      </c>
      <c r="AC319" s="8">
        <v>0</v>
      </c>
      <c r="AD319" s="8">
        <v>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v>0</v>
      </c>
      <c r="Z320" s="8">
        <v>0</v>
      </c>
      <c r="AA320" s="8" t="s">
        <v>740</v>
      </c>
      <c r="AB320" s="1130">
        <v>0</v>
      </c>
      <c r="AC320" s="8">
        <v>0</v>
      </c>
      <c r="AD320" s="8">
        <v>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v>0</v>
      </c>
      <c r="Z321" s="8">
        <v>0</v>
      </c>
      <c r="AA321" s="8" t="s">
        <v>740</v>
      </c>
      <c r="AB321" s="1130">
        <v>0</v>
      </c>
      <c r="AC321" s="8">
        <v>0</v>
      </c>
      <c r="AD321" s="8">
        <v>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468950</v>
      </c>
      <c r="N322" s="89">
        <v>0</v>
      </c>
      <c r="O322" s="1082">
        <v>468950</v>
      </c>
      <c r="P322" s="598">
        <v>468950</v>
      </c>
      <c r="Q322" s="776">
        <v>455291.26213592233</v>
      </c>
      <c r="R322" s="776">
        <v>0</v>
      </c>
      <c r="S322" s="776">
        <v>0</v>
      </c>
      <c r="T322" s="533">
        <v>0</v>
      </c>
      <c r="U322" s="1086"/>
      <c r="V322" s="8"/>
      <c r="W322" s="897">
        <v>0</v>
      </c>
      <c r="X322" s="8"/>
      <c r="Y322" s="8">
        <v>0</v>
      </c>
      <c r="Z322" s="8">
        <v>0</v>
      </c>
      <c r="AA322" s="8" t="s">
        <v>740</v>
      </c>
      <c r="AB322" s="1130">
        <v>0</v>
      </c>
      <c r="AC322" s="8">
        <v>468950</v>
      </c>
      <c r="AD322" s="8">
        <v>0</v>
      </c>
      <c r="AE322" s="8">
        <v>468950</v>
      </c>
      <c r="AF322" s="1081"/>
      <c r="AG322" s="1082">
        <v>468950</v>
      </c>
      <c r="AH322" s="89">
        <v>0</v>
      </c>
      <c r="AI322" s="1082">
        <v>468950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468950</v>
      </c>
      <c r="N323" s="89">
        <v>0</v>
      </c>
      <c r="O323" s="1082">
        <v>468950</v>
      </c>
      <c r="P323" s="598">
        <v>468950</v>
      </c>
      <c r="Q323" s="776">
        <v>455291.26213592233</v>
      </c>
      <c r="R323" s="776">
        <v>0</v>
      </c>
      <c r="S323" s="776">
        <v>0</v>
      </c>
      <c r="T323" s="533">
        <v>0</v>
      </c>
      <c r="U323" s="1086"/>
      <c r="V323" s="8"/>
      <c r="W323" s="897">
        <v>0</v>
      </c>
      <c r="X323" s="8"/>
      <c r="Y323" s="8">
        <v>0</v>
      </c>
      <c r="Z323" s="8">
        <v>0</v>
      </c>
      <c r="AA323" s="8" t="s">
        <v>740</v>
      </c>
      <c r="AB323" s="1130">
        <v>0</v>
      </c>
      <c r="AC323" s="8">
        <v>468950</v>
      </c>
      <c r="AD323" s="8">
        <v>0</v>
      </c>
      <c r="AE323" s="8">
        <v>468950</v>
      </c>
      <c r="AF323" s="1081"/>
      <c r="AG323" s="1082">
        <v>468950</v>
      </c>
      <c r="AH323" s="89">
        <v>0</v>
      </c>
      <c r="AI323" s="1082">
        <v>468950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468950</v>
      </c>
      <c r="N324" s="89">
        <v>0</v>
      </c>
      <c r="O324" s="1082">
        <v>468950</v>
      </c>
      <c r="P324" s="598">
        <v>468950</v>
      </c>
      <c r="Q324" s="776">
        <v>455291.26213592233</v>
      </c>
      <c r="R324" s="776">
        <v>0</v>
      </c>
      <c r="S324" s="776">
        <v>0</v>
      </c>
      <c r="T324" s="533">
        <v>0</v>
      </c>
      <c r="U324" s="1086"/>
      <c r="V324" s="8"/>
      <c r="W324" s="897">
        <v>0</v>
      </c>
      <c r="X324" s="8"/>
      <c r="Y324" s="8">
        <v>0</v>
      </c>
      <c r="Z324" s="8">
        <v>0</v>
      </c>
      <c r="AA324" s="8" t="s">
        <v>740</v>
      </c>
      <c r="AB324" s="1130">
        <v>0</v>
      </c>
      <c r="AC324" s="8">
        <v>468950</v>
      </c>
      <c r="AD324" s="8">
        <v>0</v>
      </c>
      <c r="AE324" s="8">
        <v>468950</v>
      </c>
      <c r="AF324" s="1081"/>
      <c r="AG324" s="1082">
        <v>468950</v>
      </c>
      <c r="AH324" s="89">
        <v>0</v>
      </c>
      <c r="AI324" s="1082">
        <v>468950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468950</v>
      </c>
      <c r="N325" s="89">
        <v>0</v>
      </c>
      <c r="O325" s="1082">
        <v>468950</v>
      </c>
      <c r="P325" s="598">
        <v>468950</v>
      </c>
      <c r="Q325" s="776">
        <v>442030.35158827412</v>
      </c>
      <c r="R325" s="776">
        <v>0</v>
      </c>
      <c r="S325" s="776">
        <v>0</v>
      </c>
      <c r="T325" s="533">
        <v>0</v>
      </c>
      <c r="U325" s="1086"/>
      <c r="V325" s="8"/>
      <c r="W325" s="897">
        <v>0</v>
      </c>
      <c r="X325" s="8"/>
      <c r="Y325" s="8">
        <v>0</v>
      </c>
      <c r="Z325" s="8">
        <v>0</v>
      </c>
      <c r="AA325" s="8" t="s">
        <v>740</v>
      </c>
      <c r="AB325" s="1130">
        <v>0</v>
      </c>
      <c r="AC325" s="8">
        <v>468950</v>
      </c>
      <c r="AD325" s="8">
        <v>0</v>
      </c>
      <c r="AE325" s="8">
        <v>468950</v>
      </c>
      <c r="AF325" s="1081"/>
      <c r="AG325" s="1082">
        <v>468950</v>
      </c>
      <c r="AH325" s="89">
        <v>0</v>
      </c>
      <c r="AI325" s="1082">
        <v>468950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468950</v>
      </c>
      <c r="N326" s="89">
        <v>0</v>
      </c>
      <c r="O326" s="1082">
        <v>468950</v>
      </c>
      <c r="P326" s="598">
        <v>468950</v>
      </c>
      <c r="Q326" s="776">
        <v>442030.35158827412</v>
      </c>
      <c r="R326" s="776">
        <v>0</v>
      </c>
      <c r="S326" s="776">
        <v>0</v>
      </c>
      <c r="T326" s="533">
        <v>0</v>
      </c>
      <c r="U326" s="1086"/>
      <c r="V326" s="8"/>
      <c r="W326" s="897">
        <v>0</v>
      </c>
      <c r="X326" s="8"/>
      <c r="Y326" s="8">
        <v>0</v>
      </c>
      <c r="Z326" s="8">
        <v>0</v>
      </c>
      <c r="AA326" s="8" t="s">
        <v>740</v>
      </c>
      <c r="AB326" s="1130">
        <v>0</v>
      </c>
      <c r="AC326" s="8">
        <v>468950</v>
      </c>
      <c r="AD326" s="8">
        <v>0</v>
      </c>
      <c r="AE326" s="8">
        <v>468950</v>
      </c>
      <c r="AF326" s="1081"/>
      <c r="AG326" s="1082">
        <v>468950</v>
      </c>
      <c r="AH326" s="89">
        <v>0</v>
      </c>
      <c r="AI326" s="1082">
        <v>468950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468950</v>
      </c>
      <c r="N327" s="89">
        <v>0</v>
      </c>
      <c r="O327" s="1082">
        <v>468950</v>
      </c>
      <c r="P327" s="598">
        <v>468950</v>
      </c>
      <c r="Q327" s="776">
        <v>442030.35158827412</v>
      </c>
      <c r="R327" s="776">
        <v>0</v>
      </c>
      <c r="S327" s="776">
        <v>0</v>
      </c>
      <c r="T327" s="533">
        <v>0</v>
      </c>
      <c r="U327" s="1086"/>
      <c r="V327" s="8"/>
      <c r="W327" s="897">
        <v>0</v>
      </c>
      <c r="X327" s="8"/>
      <c r="Y327" s="8">
        <v>0</v>
      </c>
      <c r="Z327" s="8">
        <v>0</v>
      </c>
      <c r="AA327" s="8" t="s">
        <v>740</v>
      </c>
      <c r="AB327" s="1130">
        <v>0</v>
      </c>
      <c r="AC327" s="8">
        <v>468950</v>
      </c>
      <c r="AD327" s="8">
        <v>0</v>
      </c>
      <c r="AE327" s="8">
        <v>468950</v>
      </c>
      <c r="AF327" s="1081"/>
      <c r="AG327" s="1082">
        <v>468950</v>
      </c>
      <c r="AH327" s="89">
        <v>0</v>
      </c>
      <c r="AI327" s="1082">
        <v>468950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468950</v>
      </c>
      <c r="N328" s="89">
        <v>0</v>
      </c>
      <c r="O328" s="1082">
        <v>468950</v>
      </c>
      <c r="P328" s="598">
        <v>468950</v>
      </c>
      <c r="Q328" s="776">
        <v>442030.35158827412</v>
      </c>
      <c r="R328" s="776">
        <v>0</v>
      </c>
      <c r="S328" s="776">
        <v>0</v>
      </c>
      <c r="T328" s="533">
        <v>0</v>
      </c>
      <c r="U328" s="1086"/>
      <c r="V328" s="8"/>
      <c r="W328" s="897">
        <v>0</v>
      </c>
      <c r="X328" s="8"/>
      <c r="Y328" s="8">
        <v>0</v>
      </c>
      <c r="Z328" s="8">
        <v>0</v>
      </c>
      <c r="AA328" s="8" t="s">
        <v>740</v>
      </c>
      <c r="AB328" s="1130">
        <v>0</v>
      </c>
      <c r="AC328" s="8">
        <v>468950</v>
      </c>
      <c r="AD328" s="8">
        <v>0</v>
      </c>
      <c r="AE328" s="8">
        <v>468950</v>
      </c>
      <c r="AF328" s="1081"/>
      <c r="AG328" s="1082">
        <v>468950</v>
      </c>
      <c r="AH328" s="89">
        <v>0</v>
      </c>
      <c r="AI328" s="1082">
        <v>468950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468950</v>
      </c>
      <c r="N329" s="89">
        <v>0</v>
      </c>
      <c r="O329" s="1082">
        <v>468950</v>
      </c>
      <c r="P329" s="598">
        <v>468950</v>
      </c>
      <c r="Q329" s="776">
        <v>442030.35158827412</v>
      </c>
      <c r="R329" s="776">
        <v>0</v>
      </c>
      <c r="S329" s="776">
        <v>0</v>
      </c>
      <c r="T329" s="533">
        <v>0</v>
      </c>
      <c r="U329" s="1086"/>
      <c r="V329" s="8"/>
      <c r="W329" s="897">
        <v>0</v>
      </c>
      <c r="X329" s="8"/>
      <c r="Y329" s="8">
        <v>0</v>
      </c>
      <c r="Z329" s="8">
        <v>0</v>
      </c>
      <c r="AA329" s="8" t="s">
        <v>740</v>
      </c>
      <c r="AB329" s="1130">
        <v>0</v>
      </c>
      <c r="AC329" s="8">
        <v>468950</v>
      </c>
      <c r="AD329" s="8">
        <v>0</v>
      </c>
      <c r="AE329" s="8">
        <v>468950</v>
      </c>
      <c r="AF329" s="1081"/>
      <c r="AG329" s="1082">
        <v>468950</v>
      </c>
      <c r="AH329" s="89">
        <v>0</v>
      </c>
      <c r="AI329" s="1082">
        <v>468950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468950</v>
      </c>
      <c r="N330" s="89">
        <v>0</v>
      </c>
      <c r="O330" s="1082">
        <v>468950</v>
      </c>
      <c r="P330" s="598">
        <v>468950</v>
      </c>
      <c r="Q330" s="776">
        <v>442030.35158827412</v>
      </c>
      <c r="R330" s="776">
        <v>0</v>
      </c>
      <c r="S330" s="776">
        <v>0</v>
      </c>
      <c r="T330" s="533">
        <v>0</v>
      </c>
      <c r="U330" s="1086"/>
      <c r="V330" s="8"/>
      <c r="W330" s="897">
        <v>0</v>
      </c>
      <c r="X330" s="8"/>
      <c r="Y330" s="8">
        <v>0</v>
      </c>
      <c r="Z330" s="8">
        <v>0</v>
      </c>
      <c r="AA330" s="8" t="s">
        <v>740</v>
      </c>
      <c r="AB330" s="1130">
        <v>0</v>
      </c>
      <c r="AC330" s="8">
        <v>468950</v>
      </c>
      <c r="AD330" s="8">
        <v>0</v>
      </c>
      <c r="AE330" s="8">
        <v>468950</v>
      </c>
      <c r="AF330" s="1081"/>
      <c r="AG330" s="1082">
        <v>468950</v>
      </c>
      <c r="AH330" s="89">
        <v>0</v>
      </c>
      <c r="AI330" s="1082">
        <v>468950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468950</v>
      </c>
      <c r="N331" s="89">
        <v>0</v>
      </c>
      <c r="O331" s="1082">
        <v>468950</v>
      </c>
      <c r="P331" s="598">
        <v>468950</v>
      </c>
      <c r="Q331" s="776">
        <v>442030.35158827412</v>
      </c>
      <c r="R331" s="776">
        <v>0</v>
      </c>
      <c r="S331" s="776">
        <v>0</v>
      </c>
      <c r="T331" s="533">
        <v>0</v>
      </c>
      <c r="U331" s="1086"/>
      <c r="V331" s="8"/>
      <c r="W331" s="897">
        <v>0</v>
      </c>
      <c r="X331" s="8"/>
      <c r="Y331" s="8">
        <v>0</v>
      </c>
      <c r="Z331" s="8">
        <v>0</v>
      </c>
      <c r="AA331" s="8" t="s">
        <v>740</v>
      </c>
      <c r="AB331" s="1130">
        <v>0</v>
      </c>
      <c r="AC331" s="8">
        <v>468950</v>
      </c>
      <c r="AD331" s="8">
        <v>0</v>
      </c>
      <c r="AE331" s="8">
        <v>468950</v>
      </c>
      <c r="AF331" s="1081"/>
      <c r="AG331" s="1082">
        <v>468950</v>
      </c>
      <c r="AH331" s="89">
        <v>0</v>
      </c>
      <c r="AI331" s="1082">
        <v>468950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468950</v>
      </c>
      <c r="N332" s="89">
        <v>0</v>
      </c>
      <c r="O332" s="1082">
        <v>468950</v>
      </c>
      <c r="P332" s="598">
        <v>468950</v>
      </c>
      <c r="Q332" s="776">
        <v>442030.35158827412</v>
      </c>
      <c r="R332" s="776">
        <v>0</v>
      </c>
      <c r="S332" s="776">
        <v>0</v>
      </c>
      <c r="T332" s="533">
        <v>0</v>
      </c>
      <c r="U332" s="1086"/>
      <c r="V332" s="8"/>
      <c r="W332" s="897">
        <v>0</v>
      </c>
      <c r="X332" s="8"/>
      <c r="Y332" s="8">
        <v>0</v>
      </c>
      <c r="Z332" s="8">
        <v>0</v>
      </c>
      <c r="AA332" s="8" t="s">
        <v>740</v>
      </c>
      <c r="AB332" s="1130">
        <v>0</v>
      </c>
      <c r="AC332" s="8">
        <v>468950</v>
      </c>
      <c r="AD332" s="8">
        <v>0</v>
      </c>
      <c r="AE332" s="8">
        <v>468950</v>
      </c>
      <c r="AF332" s="1081"/>
      <c r="AG332" s="1082">
        <v>468950</v>
      </c>
      <c r="AH332" s="89">
        <v>0</v>
      </c>
      <c r="AI332" s="1082">
        <v>468950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468950</v>
      </c>
      <c r="N333" s="89">
        <v>0</v>
      </c>
      <c r="O333" s="1082">
        <v>468950</v>
      </c>
      <c r="P333" s="598">
        <v>468950</v>
      </c>
      <c r="Q333" s="776">
        <v>442030.35158827412</v>
      </c>
      <c r="R333" s="776">
        <v>0</v>
      </c>
      <c r="S333" s="776">
        <v>0</v>
      </c>
      <c r="T333" s="533">
        <v>0</v>
      </c>
      <c r="U333" s="1086"/>
      <c r="V333" s="8"/>
      <c r="W333" s="897">
        <v>0</v>
      </c>
      <c r="X333" s="8"/>
      <c r="Y333" s="8">
        <v>0</v>
      </c>
      <c r="Z333" s="8">
        <v>0</v>
      </c>
      <c r="AA333" s="8" t="s">
        <v>740</v>
      </c>
      <c r="AB333" s="1130">
        <v>0</v>
      </c>
      <c r="AC333" s="8">
        <v>468950</v>
      </c>
      <c r="AD333" s="8">
        <v>0</v>
      </c>
      <c r="AE333" s="8">
        <v>468950</v>
      </c>
      <c r="AF333" s="1081"/>
      <c r="AG333" s="1082">
        <v>468950</v>
      </c>
      <c r="AH333" s="89">
        <v>0</v>
      </c>
      <c r="AI333" s="1082">
        <v>468950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468950</v>
      </c>
      <c r="N334" s="89">
        <v>0</v>
      </c>
      <c r="O334" s="1082">
        <v>468950</v>
      </c>
      <c r="P334" s="598">
        <v>468950</v>
      </c>
      <c r="Q334" s="776">
        <v>442030.35158827412</v>
      </c>
      <c r="R334" s="776">
        <v>0</v>
      </c>
      <c r="S334" s="776">
        <v>0</v>
      </c>
      <c r="T334" s="533">
        <v>0</v>
      </c>
      <c r="U334" s="1086"/>
      <c r="V334" s="8"/>
      <c r="W334" s="897">
        <v>0</v>
      </c>
      <c r="X334" s="8"/>
      <c r="Y334" s="8">
        <v>0</v>
      </c>
      <c r="Z334" s="8">
        <v>0</v>
      </c>
      <c r="AA334" s="8" t="s">
        <v>740</v>
      </c>
      <c r="AB334" s="1130">
        <v>0</v>
      </c>
      <c r="AC334" s="8">
        <v>468950</v>
      </c>
      <c r="AD334" s="8">
        <v>0</v>
      </c>
      <c r="AE334" s="8">
        <v>468950</v>
      </c>
      <c r="AF334" s="1081"/>
      <c r="AG334" s="1082">
        <v>468950</v>
      </c>
      <c r="AH334" s="89">
        <v>0</v>
      </c>
      <c r="AI334" s="1082">
        <v>468950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468950</v>
      </c>
      <c r="N335" s="89">
        <v>0</v>
      </c>
      <c r="O335" s="1082">
        <v>468950</v>
      </c>
      <c r="P335" s="598">
        <v>468950</v>
      </c>
      <c r="Q335" s="776">
        <v>442030.35158827412</v>
      </c>
      <c r="R335" s="776">
        <v>0</v>
      </c>
      <c r="S335" s="776">
        <v>0</v>
      </c>
      <c r="T335" s="533">
        <v>0</v>
      </c>
      <c r="U335" s="1086"/>
      <c r="V335" s="8"/>
      <c r="W335" s="897">
        <v>0</v>
      </c>
      <c r="X335" s="8"/>
      <c r="Y335" s="8">
        <v>0</v>
      </c>
      <c r="Z335" s="8">
        <v>0</v>
      </c>
      <c r="AA335" s="8" t="s">
        <v>740</v>
      </c>
      <c r="AB335" s="1130">
        <v>0</v>
      </c>
      <c r="AC335" s="8">
        <v>468950</v>
      </c>
      <c r="AD335" s="8">
        <v>0</v>
      </c>
      <c r="AE335" s="8">
        <v>468950</v>
      </c>
      <c r="AF335" s="1081"/>
      <c r="AG335" s="1082">
        <v>468950</v>
      </c>
      <c r="AH335" s="89">
        <v>0</v>
      </c>
      <c r="AI335" s="1082">
        <v>468950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468950</v>
      </c>
      <c r="N336" s="89">
        <v>0</v>
      </c>
      <c r="O336" s="1082">
        <v>468950</v>
      </c>
      <c r="P336" s="598">
        <v>468950</v>
      </c>
      <c r="Q336" s="776">
        <v>442030.35158827412</v>
      </c>
      <c r="R336" s="776">
        <v>0</v>
      </c>
      <c r="S336" s="776">
        <v>0</v>
      </c>
      <c r="T336" s="533">
        <v>0</v>
      </c>
      <c r="U336" s="1086"/>
      <c r="V336" s="8"/>
      <c r="W336" s="897">
        <v>0</v>
      </c>
      <c r="X336" s="8"/>
      <c r="Y336" s="8">
        <v>0</v>
      </c>
      <c r="Z336" s="8">
        <v>0</v>
      </c>
      <c r="AA336" s="8" t="s">
        <v>740</v>
      </c>
      <c r="AB336" s="1130">
        <v>0</v>
      </c>
      <c r="AC336" s="8">
        <v>468950</v>
      </c>
      <c r="AD336" s="8">
        <v>0</v>
      </c>
      <c r="AE336" s="8">
        <v>468950</v>
      </c>
      <c r="AF336" s="1081"/>
      <c r="AG336" s="1082">
        <v>468950</v>
      </c>
      <c r="AH336" s="89">
        <v>0</v>
      </c>
      <c r="AI336" s="1082">
        <v>468950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468950</v>
      </c>
      <c r="N337" s="89">
        <v>0</v>
      </c>
      <c r="O337" s="1082">
        <v>468950</v>
      </c>
      <c r="P337" s="598">
        <v>468950</v>
      </c>
      <c r="Q337" s="776">
        <v>429155.68115366419</v>
      </c>
      <c r="R337" s="776">
        <v>0</v>
      </c>
      <c r="S337" s="776">
        <v>0</v>
      </c>
      <c r="T337" s="533">
        <v>0</v>
      </c>
      <c r="U337" s="1086"/>
      <c r="V337" s="8"/>
      <c r="W337" s="897">
        <v>0</v>
      </c>
      <c r="X337" s="8"/>
      <c r="Y337" s="8">
        <v>0</v>
      </c>
      <c r="Z337" s="8">
        <v>0</v>
      </c>
      <c r="AA337" s="8" t="s">
        <v>740</v>
      </c>
      <c r="AB337" s="1130">
        <v>0</v>
      </c>
      <c r="AC337" s="8">
        <v>468950</v>
      </c>
      <c r="AD337" s="8">
        <v>0</v>
      </c>
      <c r="AE337" s="8">
        <v>468950</v>
      </c>
      <c r="AF337" s="1081"/>
      <c r="AG337" s="1082">
        <v>468950</v>
      </c>
      <c r="AH337" s="89">
        <v>0</v>
      </c>
      <c r="AI337" s="1082">
        <v>468950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468950</v>
      </c>
      <c r="N338" s="89">
        <v>0</v>
      </c>
      <c r="O338" s="1082">
        <v>468950</v>
      </c>
      <c r="P338" s="598">
        <v>468950</v>
      </c>
      <c r="Q338" s="776">
        <v>429155.68115366419</v>
      </c>
      <c r="R338" s="776">
        <v>0</v>
      </c>
      <c r="S338" s="776">
        <v>0</v>
      </c>
      <c r="T338" s="533">
        <v>0</v>
      </c>
      <c r="U338" s="1086"/>
      <c r="V338" s="8"/>
      <c r="W338" s="897">
        <v>0</v>
      </c>
      <c r="X338" s="8"/>
      <c r="Y338" s="8">
        <v>0</v>
      </c>
      <c r="Z338" s="8">
        <v>0</v>
      </c>
      <c r="AA338" s="8" t="s">
        <v>740</v>
      </c>
      <c r="AB338" s="1130">
        <v>0</v>
      </c>
      <c r="AC338" s="8">
        <v>468950</v>
      </c>
      <c r="AD338" s="8">
        <v>0</v>
      </c>
      <c r="AE338" s="8">
        <v>468950</v>
      </c>
      <c r="AF338" s="1081"/>
      <c r="AG338" s="1082">
        <v>468950</v>
      </c>
      <c r="AH338" s="89">
        <v>0</v>
      </c>
      <c r="AI338" s="1082">
        <v>468950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468950</v>
      </c>
      <c r="N339" s="89">
        <v>0</v>
      </c>
      <c r="O339" s="1082">
        <v>468950</v>
      </c>
      <c r="P339" s="598">
        <v>468950</v>
      </c>
      <c r="Q339" s="776">
        <v>429155.68115366419</v>
      </c>
      <c r="R339" s="776">
        <v>0</v>
      </c>
      <c r="S339" s="776">
        <v>0</v>
      </c>
      <c r="T339" s="533">
        <v>0</v>
      </c>
      <c r="U339" s="1086"/>
      <c r="V339" s="8"/>
      <c r="W339" s="897">
        <v>0</v>
      </c>
      <c r="X339" s="8"/>
      <c r="Y339" s="8">
        <v>0</v>
      </c>
      <c r="Z339" s="8">
        <v>0</v>
      </c>
      <c r="AA339" s="8" t="s">
        <v>740</v>
      </c>
      <c r="AB339" s="1130">
        <v>0</v>
      </c>
      <c r="AC339" s="8">
        <v>468950</v>
      </c>
      <c r="AD339" s="8">
        <v>0</v>
      </c>
      <c r="AE339" s="8">
        <v>468950</v>
      </c>
      <c r="AF339" s="1081"/>
      <c r="AG339" s="1082">
        <v>468950</v>
      </c>
      <c r="AH339" s="89">
        <v>0</v>
      </c>
      <c r="AI339" s="1082">
        <v>468950</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468950</v>
      </c>
      <c r="N340" s="89">
        <v>0</v>
      </c>
      <c r="O340" s="1082">
        <v>468950</v>
      </c>
      <c r="P340" s="598">
        <v>468950</v>
      </c>
      <c r="Q340" s="776">
        <v>429155.68115366419</v>
      </c>
      <c r="R340" s="776">
        <v>0</v>
      </c>
      <c r="S340" s="776">
        <v>0</v>
      </c>
      <c r="T340" s="533">
        <v>0</v>
      </c>
      <c r="U340" s="1086"/>
      <c r="V340" s="8"/>
      <c r="W340" s="897">
        <v>0</v>
      </c>
      <c r="X340" s="8"/>
      <c r="Y340" s="8">
        <v>0</v>
      </c>
      <c r="Z340" s="8">
        <v>0</v>
      </c>
      <c r="AA340" s="8" t="s">
        <v>740</v>
      </c>
      <c r="AB340" s="1130">
        <v>0</v>
      </c>
      <c r="AC340" s="8">
        <v>468950</v>
      </c>
      <c r="AD340" s="8">
        <v>0</v>
      </c>
      <c r="AE340" s="8">
        <v>468950</v>
      </c>
      <c r="AF340" s="1081"/>
      <c r="AG340" s="1082">
        <v>468950</v>
      </c>
      <c r="AH340" s="89">
        <v>0</v>
      </c>
      <c r="AI340" s="1082">
        <v>468950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468950</v>
      </c>
      <c r="N341" s="89">
        <v>0</v>
      </c>
      <c r="O341" s="1082">
        <v>468950</v>
      </c>
      <c r="P341" s="598">
        <v>468950</v>
      </c>
      <c r="Q341" s="776">
        <v>429155.68115366419</v>
      </c>
      <c r="R341" s="776">
        <v>0</v>
      </c>
      <c r="S341" s="776">
        <v>0</v>
      </c>
      <c r="T341" s="533">
        <v>0</v>
      </c>
      <c r="U341" s="1086"/>
      <c r="V341" s="8"/>
      <c r="W341" s="897">
        <v>0</v>
      </c>
      <c r="X341" s="8"/>
      <c r="Y341" s="8">
        <v>0</v>
      </c>
      <c r="Z341" s="8">
        <v>0</v>
      </c>
      <c r="AA341" s="8" t="s">
        <v>740</v>
      </c>
      <c r="AB341" s="1130">
        <v>0</v>
      </c>
      <c r="AC341" s="8">
        <v>468950</v>
      </c>
      <c r="AD341" s="8">
        <v>0</v>
      </c>
      <c r="AE341" s="8">
        <v>468950</v>
      </c>
      <c r="AF341" s="1081"/>
      <c r="AG341" s="1082">
        <v>468950</v>
      </c>
      <c r="AH341" s="89">
        <v>0</v>
      </c>
      <c r="AI341" s="1082">
        <v>468950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468950</v>
      </c>
      <c r="N342" s="89">
        <v>0</v>
      </c>
      <c r="O342" s="1082">
        <v>468950</v>
      </c>
      <c r="P342" s="598">
        <v>468950</v>
      </c>
      <c r="Q342" s="776">
        <v>429155.68115366419</v>
      </c>
      <c r="R342" s="776">
        <v>0</v>
      </c>
      <c r="S342" s="776">
        <v>0</v>
      </c>
      <c r="T342" s="533">
        <v>0</v>
      </c>
      <c r="U342" s="1086"/>
      <c r="V342" s="8"/>
      <c r="W342" s="897">
        <v>0</v>
      </c>
      <c r="X342" s="8"/>
      <c r="Y342" s="8">
        <v>0</v>
      </c>
      <c r="Z342" s="8">
        <v>0</v>
      </c>
      <c r="AA342" s="8" t="s">
        <v>740</v>
      </c>
      <c r="AB342" s="1130">
        <v>0</v>
      </c>
      <c r="AC342" s="8">
        <v>468950</v>
      </c>
      <c r="AD342" s="8">
        <v>0</v>
      </c>
      <c r="AE342" s="8">
        <v>468950</v>
      </c>
      <c r="AF342" s="1081"/>
      <c r="AG342" s="1082">
        <v>468950</v>
      </c>
      <c r="AH342" s="89">
        <v>0</v>
      </c>
      <c r="AI342" s="1082">
        <v>468950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468950</v>
      </c>
      <c r="N343" s="89">
        <v>0</v>
      </c>
      <c r="O343" s="1082">
        <v>468950</v>
      </c>
      <c r="P343" s="598">
        <v>468950</v>
      </c>
      <c r="Q343" s="776">
        <v>429155.68115366419</v>
      </c>
      <c r="R343" s="776">
        <v>0</v>
      </c>
      <c r="S343" s="776">
        <v>0</v>
      </c>
      <c r="T343" s="533">
        <v>0</v>
      </c>
      <c r="U343" s="1086"/>
      <c r="V343" s="8"/>
      <c r="W343" s="897">
        <v>0</v>
      </c>
      <c r="X343" s="8"/>
      <c r="Y343" s="8">
        <v>0</v>
      </c>
      <c r="Z343" s="8">
        <v>0</v>
      </c>
      <c r="AA343" s="8" t="s">
        <v>740</v>
      </c>
      <c r="AB343" s="1130">
        <v>0</v>
      </c>
      <c r="AC343" s="8">
        <v>468950</v>
      </c>
      <c r="AD343" s="8">
        <v>0</v>
      </c>
      <c r="AE343" s="8">
        <v>468950</v>
      </c>
      <c r="AF343" s="1081"/>
      <c r="AG343" s="1082">
        <v>468950</v>
      </c>
      <c r="AH343" s="89">
        <v>0</v>
      </c>
      <c r="AI343" s="1082">
        <v>468950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468950</v>
      </c>
      <c r="N344" s="89">
        <v>0</v>
      </c>
      <c r="O344" s="1082">
        <v>468950</v>
      </c>
      <c r="P344" s="598">
        <v>468950</v>
      </c>
      <c r="Q344" s="776">
        <v>429155.68115366419</v>
      </c>
      <c r="R344" s="776">
        <v>0</v>
      </c>
      <c r="S344" s="776">
        <v>0</v>
      </c>
      <c r="T344" s="533">
        <v>0</v>
      </c>
      <c r="U344" s="1086"/>
      <c r="V344" s="8"/>
      <c r="W344" s="897">
        <v>0</v>
      </c>
      <c r="X344" s="8"/>
      <c r="Y344" s="8">
        <v>0</v>
      </c>
      <c r="Z344" s="8">
        <v>0</v>
      </c>
      <c r="AA344" s="8" t="s">
        <v>740</v>
      </c>
      <c r="AB344" s="1130">
        <v>0</v>
      </c>
      <c r="AC344" s="8">
        <v>468950</v>
      </c>
      <c r="AD344" s="8">
        <v>0</v>
      </c>
      <c r="AE344" s="8">
        <v>468950</v>
      </c>
      <c r="AF344" s="1081"/>
      <c r="AG344" s="1082">
        <v>468950</v>
      </c>
      <c r="AH344" s="89">
        <v>0</v>
      </c>
      <c r="AI344" s="1082">
        <v>468950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468950</v>
      </c>
      <c r="N345" s="89">
        <v>0</v>
      </c>
      <c r="O345" s="1082">
        <v>468950</v>
      </c>
      <c r="P345" s="598">
        <v>468950</v>
      </c>
      <c r="Q345" s="776">
        <v>429155.68115366419</v>
      </c>
      <c r="R345" s="776">
        <v>0</v>
      </c>
      <c r="S345" s="776">
        <v>0</v>
      </c>
      <c r="T345" s="533">
        <v>0</v>
      </c>
      <c r="U345" s="1086"/>
      <c r="V345" s="8"/>
      <c r="W345" s="897">
        <v>0</v>
      </c>
      <c r="X345" s="8"/>
      <c r="Y345" s="8">
        <v>0</v>
      </c>
      <c r="Z345" s="8">
        <v>0</v>
      </c>
      <c r="AA345" s="8" t="s">
        <v>740</v>
      </c>
      <c r="AB345" s="1130">
        <v>0</v>
      </c>
      <c r="AC345" s="8">
        <v>468950</v>
      </c>
      <c r="AD345" s="8">
        <v>0</v>
      </c>
      <c r="AE345" s="8">
        <v>468950</v>
      </c>
      <c r="AF345" s="1081"/>
      <c r="AG345" s="1082">
        <v>468950</v>
      </c>
      <c r="AH345" s="89">
        <v>0</v>
      </c>
      <c r="AI345" s="1082">
        <v>468950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468950</v>
      </c>
      <c r="N346" s="89">
        <v>0</v>
      </c>
      <c r="O346" s="1082">
        <v>468950</v>
      </c>
      <c r="P346" s="598">
        <v>468950</v>
      </c>
      <c r="Q346" s="776">
        <v>429155.68115366419</v>
      </c>
      <c r="R346" s="776">
        <v>0</v>
      </c>
      <c r="S346" s="776">
        <v>0</v>
      </c>
      <c r="T346" s="533">
        <v>0</v>
      </c>
      <c r="U346" s="1086"/>
      <c r="V346" s="8"/>
      <c r="W346" s="897">
        <v>0</v>
      </c>
      <c r="X346" s="8"/>
      <c r="Y346" s="8">
        <v>0</v>
      </c>
      <c r="Z346" s="8">
        <v>0</v>
      </c>
      <c r="AA346" s="8" t="s">
        <v>740</v>
      </c>
      <c r="AB346" s="1130">
        <v>0</v>
      </c>
      <c r="AC346" s="8">
        <v>468950</v>
      </c>
      <c r="AD346" s="8">
        <v>0</v>
      </c>
      <c r="AE346" s="8">
        <v>468950</v>
      </c>
      <c r="AF346" s="1081"/>
      <c r="AG346" s="1082">
        <v>468950</v>
      </c>
      <c r="AH346" s="89">
        <v>0</v>
      </c>
      <c r="AI346" s="1082">
        <v>468950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468950</v>
      </c>
      <c r="N347" s="89">
        <v>0</v>
      </c>
      <c r="O347" s="1082">
        <v>468950</v>
      </c>
      <c r="P347" s="598">
        <v>468950</v>
      </c>
      <c r="Q347" s="776">
        <v>429155.68115366419</v>
      </c>
      <c r="R347" s="776">
        <v>0</v>
      </c>
      <c r="S347" s="776">
        <v>0</v>
      </c>
      <c r="T347" s="533">
        <v>0</v>
      </c>
      <c r="U347" s="1086"/>
      <c r="V347" s="8"/>
      <c r="W347" s="897">
        <v>0</v>
      </c>
      <c r="X347" s="8"/>
      <c r="Y347" s="8">
        <v>0</v>
      </c>
      <c r="Z347" s="8">
        <v>0</v>
      </c>
      <c r="AA347" s="8" t="s">
        <v>740</v>
      </c>
      <c r="AB347" s="1130">
        <v>0</v>
      </c>
      <c r="AC347" s="8">
        <v>468950</v>
      </c>
      <c r="AD347" s="8">
        <v>0</v>
      </c>
      <c r="AE347" s="8">
        <v>468950</v>
      </c>
      <c r="AF347" s="1081"/>
      <c r="AG347" s="1082">
        <v>468950</v>
      </c>
      <c r="AH347" s="89">
        <v>0</v>
      </c>
      <c r="AI347" s="1082">
        <v>468950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468950</v>
      </c>
      <c r="N348" s="89">
        <v>0</v>
      </c>
      <c r="O348" s="1082">
        <v>468950</v>
      </c>
      <c r="P348" s="598">
        <v>468950</v>
      </c>
      <c r="Q348" s="776">
        <v>429155.68115366419</v>
      </c>
      <c r="R348" s="776">
        <v>0</v>
      </c>
      <c r="S348" s="776">
        <v>0</v>
      </c>
      <c r="T348" s="533">
        <v>0</v>
      </c>
      <c r="U348" s="1086"/>
      <c r="V348" s="8"/>
      <c r="W348" s="897">
        <v>0</v>
      </c>
      <c r="X348" s="8"/>
      <c r="Y348" s="8">
        <v>0</v>
      </c>
      <c r="Z348" s="8">
        <v>0</v>
      </c>
      <c r="AA348" s="8" t="s">
        <v>740</v>
      </c>
      <c r="AB348" s="1130">
        <v>0</v>
      </c>
      <c r="AC348" s="8">
        <v>468950</v>
      </c>
      <c r="AD348" s="8">
        <v>0</v>
      </c>
      <c r="AE348" s="8">
        <v>468950</v>
      </c>
      <c r="AF348" s="1081"/>
      <c r="AG348" s="1082">
        <v>468950</v>
      </c>
      <c r="AH348" s="89">
        <v>0</v>
      </c>
      <c r="AI348" s="1082">
        <v>468950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468950</v>
      </c>
      <c r="N349" s="89">
        <v>0</v>
      </c>
      <c r="O349" s="1082">
        <v>468950</v>
      </c>
      <c r="P349" s="598">
        <v>468950</v>
      </c>
      <c r="Q349" s="776">
        <v>416656.00112006237</v>
      </c>
      <c r="R349" s="776">
        <v>0</v>
      </c>
      <c r="S349" s="776">
        <v>0</v>
      </c>
      <c r="T349" s="533">
        <v>0</v>
      </c>
      <c r="U349" s="1086"/>
      <c r="V349" s="8"/>
      <c r="W349" s="897">
        <v>0</v>
      </c>
      <c r="X349" s="8"/>
      <c r="Y349" s="8">
        <v>0</v>
      </c>
      <c r="Z349" s="8">
        <v>0</v>
      </c>
      <c r="AA349" s="8" t="s">
        <v>740</v>
      </c>
      <c r="AB349" s="1130">
        <v>0</v>
      </c>
      <c r="AC349" s="8">
        <v>468950</v>
      </c>
      <c r="AD349" s="8">
        <v>0</v>
      </c>
      <c r="AE349" s="8">
        <v>468950</v>
      </c>
      <c r="AF349" s="1081"/>
      <c r="AG349" s="1082">
        <v>468950</v>
      </c>
      <c r="AH349" s="89">
        <v>0</v>
      </c>
      <c r="AI349" s="1082">
        <v>468950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468950</v>
      </c>
      <c r="N350" s="89">
        <v>0</v>
      </c>
      <c r="O350" s="1082">
        <v>468950</v>
      </c>
      <c r="P350" s="598">
        <v>468950</v>
      </c>
      <c r="Q350" s="776">
        <v>416656.00112006237</v>
      </c>
      <c r="R350" s="776">
        <v>0</v>
      </c>
      <c r="S350" s="776">
        <v>0</v>
      </c>
      <c r="T350" s="533">
        <v>0</v>
      </c>
      <c r="U350" s="1086"/>
      <c r="V350" s="8"/>
      <c r="W350" s="897">
        <v>0</v>
      </c>
      <c r="X350" s="8"/>
      <c r="Y350" s="8">
        <v>0</v>
      </c>
      <c r="Z350" s="8">
        <v>0</v>
      </c>
      <c r="AA350" s="8" t="s">
        <v>740</v>
      </c>
      <c r="AB350" s="1130">
        <v>0</v>
      </c>
      <c r="AC350" s="8">
        <v>468950</v>
      </c>
      <c r="AD350" s="8">
        <v>0</v>
      </c>
      <c r="AE350" s="8">
        <v>468950</v>
      </c>
      <c r="AF350" s="1081"/>
      <c r="AG350" s="1082">
        <v>468950</v>
      </c>
      <c r="AH350" s="89">
        <v>0</v>
      </c>
      <c r="AI350" s="1082">
        <v>468950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468950</v>
      </c>
      <c r="N351" s="89">
        <v>0</v>
      </c>
      <c r="O351" s="1082">
        <v>468950</v>
      </c>
      <c r="P351" s="598">
        <v>468950</v>
      </c>
      <c r="Q351" s="776">
        <v>416656.00112006237</v>
      </c>
      <c r="R351" s="776">
        <v>0</v>
      </c>
      <c r="S351" s="776">
        <v>0</v>
      </c>
      <c r="T351" s="533">
        <v>0</v>
      </c>
      <c r="U351" s="1086"/>
      <c r="V351" s="8"/>
      <c r="W351" s="897">
        <v>0</v>
      </c>
      <c r="X351" s="8"/>
      <c r="Y351" s="8">
        <v>0</v>
      </c>
      <c r="Z351" s="8">
        <v>0</v>
      </c>
      <c r="AA351" s="8" t="s">
        <v>740</v>
      </c>
      <c r="AB351" s="1130">
        <v>0</v>
      </c>
      <c r="AC351" s="8">
        <v>468950</v>
      </c>
      <c r="AD351" s="8">
        <v>0</v>
      </c>
      <c r="AE351" s="8">
        <v>468950</v>
      </c>
      <c r="AF351" s="1081"/>
      <c r="AG351" s="1082">
        <v>468950</v>
      </c>
      <c r="AH351" s="89">
        <v>0</v>
      </c>
      <c r="AI351" s="1082">
        <v>468950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290165</v>
      </c>
      <c r="N352" s="89">
        <v>0</v>
      </c>
      <c r="O352" s="1082">
        <v>290165</v>
      </c>
      <c r="P352" s="598">
        <v>290165</v>
      </c>
      <c r="Q352" s="776">
        <v>257807.84425845591</v>
      </c>
      <c r="R352" s="776">
        <v>750</v>
      </c>
      <c r="S352" s="776">
        <v>666.36528593676678</v>
      </c>
      <c r="T352" s="533">
        <v>750.00000000000011</v>
      </c>
      <c r="U352" s="1086"/>
      <c r="V352" s="8"/>
      <c r="W352" s="1445">
        <v>750</v>
      </c>
      <c r="X352" s="8"/>
      <c r="Y352" s="8">
        <v>0</v>
      </c>
      <c r="Z352" s="8">
        <v>0</v>
      </c>
      <c r="AA352" s="8" t="s">
        <v>740</v>
      </c>
      <c r="AB352" s="1130">
        <v>0</v>
      </c>
      <c r="AC352" s="8">
        <v>290165</v>
      </c>
      <c r="AD352" s="8">
        <v>0</v>
      </c>
      <c r="AE352" s="8">
        <v>290165</v>
      </c>
      <c r="AF352" s="1081"/>
      <c r="AG352" s="1082">
        <v>290165</v>
      </c>
      <c r="AH352" s="89">
        <v>0</v>
      </c>
      <c r="AI352" s="1082">
        <v>290165</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290165</v>
      </c>
      <c r="N353" s="89">
        <v>0</v>
      </c>
      <c r="O353" s="1082">
        <v>290165</v>
      </c>
      <c r="P353" s="598">
        <v>290165</v>
      </c>
      <c r="Q353" s="776">
        <v>257807.84425845591</v>
      </c>
      <c r="R353" s="776">
        <v>750</v>
      </c>
      <c r="S353" s="776">
        <v>666.36528593676678</v>
      </c>
      <c r="T353" s="533">
        <v>750.00000000000011</v>
      </c>
      <c r="U353" s="1086"/>
      <c r="V353" s="8"/>
      <c r="W353" s="1445">
        <v>750</v>
      </c>
      <c r="X353" s="8"/>
      <c r="Y353" s="8">
        <v>0</v>
      </c>
      <c r="Z353" s="8">
        <v>0</v>
      </c>
      <c r="AA353" s="8" t="s">
        <v>740</v>
      </c>
      <c r="AB353" s="1130">
        <v>0</v>
      </c>
      <c r="AC353" s="8">
        <v>290165</v>
      </c>
      <c r="AD353" s="8">
        <v>0</v>
      </c>
      <c r="AE353" s="8">
        <v>290165</v>
      </c>
      <c r="AF353" s="1081"/>
      <c r="AG353" s="1082">
        <v>290165</v>
      </c>
      <c r="AH353" s="89">
        <v>0</v>
      </c>
      <c r="AI353" s="1082">
        <v>290165</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290165</v>
      </c>
      <c r="N354" s="89">
        <v>0</v>
      </c>
      <c r="O354" s="1082">
        <v>290165</v>
      </c>
      <c r="P354" s="598">
        <v>290165</v>
      </c>
      <c r="Q354" s="776">
        <v>257807.84425845591</v>
      </c>
      <c r="R354" s="776">
        <v>750</v>
      </c>
      <c r="S354" s="776">
        <v>666.36528593676678</v>
      </c>
      <c r="T354" s="533">
        <v>750.00000000000011</v>
      </c>
      <c r="U354" s="1086"/>
      <c r="V354" s="8"/>
      <c r="W354" s="1445">
        <v>750</v>
      </c>
      <c r="X354" s="8"/>
      <c r="Y354" s="8">
        <v>0</v>
      </c>
      <c r="Z354" s="8">
        <v>0</v>
      </c>
      <c r="AA354" s="8" t="s">
        <v>740</v>
      </c>
      <c r="AB354" s="1130">
        <v>0</v>
      </c>
      <c r="AC354" s="8">
        <v>290165</v>
      </c>
      <c r="AD354" s="8">
        <v>0</v>
      </c>
      <c r="AE354" s="8">
        <v>290165</v>
      </c>
      <c r="AF354" s="1081"/>
      <c r="AG354" s="1082">
        <v>290165</v>
      </c>
      <c r="AH354" s="89">
        <v>0</v>
      </c>
      <c r="AI354" s="1082">
        <v>290165</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290165</v>
      </c>
      <c r="N355" s="89">
        <v>0</v>
      </c>
      <c r="O355" s="1082">
        <v>290165</v>
      </c>
      <c r="P355" s="598">
        <v>290165</v>
      </c>
      <c r="Q355" s="776">
        <v>257807.84425845591</v>
      </c>
      <c r="R355" s="776">
        <v>750</v>
      </c>
      <c r="S355" s="776">
        <v>666.36528593676678</v>
      </c>
      <c r="T355" s="533">
        <v>750.00000000000011</v>
      </c>
      <c r="U355" s="1086"/>
      <c r="V355" s="8"/>
      <c r="W355" s="1445">
        <v>750</v>
      </c>
      <c r="X355" s="8"/>
      <c r="Y355" s="8">
        <v>0</v>
      </c>
      <c r="Z355" s="8">
        <v>0</v>
      </c>
      <c r="AA355" s="8" t="s">
        <v>740</v>
      </c>
      <c r="AB355" s="1130">
        <v>0</v>
      </c>
      <c r="AC355" s="8">
        <v>290165</v>
      </c>
      <c r="AD355" s="8">
        <v>0</v>
      </c>
      <c r="AE355" s="8">
        <v>290165</v>
      </c>
      <c r="AF355" s="1081"/>
      <c r="AG355" s="1082">
        <v>290165</v>
      </c>
      <c r="AH355" s="89">
        <v>0</v>
      </c>
      <c r="AI355" s="1082">
        <v>290165</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290165</v>
      </c>
      <c r="N356" s="89">
        <v>0</v>
      </c>
      <c r="O356" s="1082">
        <v>290165</v>
      </c>
      <c r="P356" s="598">
        <v>290165</v>
      </c>
      <c r="Q356" s="776">
        <v>257807.84425845591</v>
      </c>
      <c r="R356" s="776">
        <v>750</v>
      </c>
      <c r="S356" s="776">
        <v>666.36528593676678</v>
      </c>
      <c r="T356" s="533">
        <v>750.00000000000011</v>
      </c>
      <c r="U356" s="1086"/>
      <c r="V356" s="8"/>
      <c r="W356" s="1445">
        <v>750</v>
      </c>
      <c r="X356" s="8"/>
      <c r="Y356" s="8">
        <v>0</v>
      </c>
      <c r="Z356" s="8">
        <v>0</v>
      </c>
      <c r="AA356" s="8" t="s">
        <v>740</v>
      </c>
      <c r="AB356" s="1130">
        <v>0</v>
      </c>
      <c r="AC356" s="8">
        <v>290165</v>
      </c>
      <c r="AD356" s="8">
        <v>0</v>
      </c>
      <c r="AE356" s="8">
        <v>290165</v>
      </c>
      <c r="AF356" s="1081"/>
      <c r="AG356" s="1082">
        <v>290165</v>
      </c>
      <c r="AH356" s="89">
        <v>0</v>
      </c>
      <c r="AI356" s="1082">
        <v>290165</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290165</v>
      </c>
      <c r="N357" s="89">
        <v>0</v>
      </c>
      <c r="O357" s="1082">
        <v>290165</v>
      </c>
      <c r="P357" s="598">
        <v>290165</v>
      </c>
      <c r="Q357" s="776">
        <v>257807.84425845591</v>
      </c>
      <c r="R357" s="776">
        <v>750</v>
      </c>
      <c r="S357" s="776">
        <v>666.36528593676678</v>
      </c>
      <c r="T357" s="533">
        <v>750.00000000000011</v>
      </c>
      <c r="U357" s="1086"/>
      <c r="V357" s="8"/>
      <c r="W357" s="1445">
        <v>750</v>
      </c>
      <c r="X357" s="8"/>
      <c r="Y357" s="8">
        <v>0</v>
      </c>
      <c r="Z357" s="8">
        <v>0</v>
      </c>
      <c r="AA357" s="8" t="s">
        <v>740</v>
      </c>
      <c r="AB357" s="1130">
        <v>0</v>
      </c>
      <c r="AC357" s="8">
        <v>290165</v>
      </c>
      <c r="AD357" s="8">
        <v>0</v>
      </c>
      <c r="AE357" s="8">
        <v>290165</v>
      </c>
      <c r="AF357" s="1081"/>
      <c r="AG357" s="1082">
        <v>290165</v>
      </c>
      <c r="AH357" s="89">
        <v>0</v>
      </c>
      <c r="AI357" s="1082">
        <v>290165</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290165</v>
      </c>
      <c r="N358" s="89">
        <v>0</v>
      </c>
      <c r="O358" s="1082">
        <v>290165</v>
      </c>
      <c r="P358" s="598">
        <v>290165</v>
      </c>
      <c r="Q358" s="776">
        <v>257807.84425845591</v>
      </c>
      <c r="R358" s="776">
        <v>750</v>
      </c>
      <c r="S358" s="776">
        <v>666.36528593676678</v>
      </c>
      <c r="T358" s="533">
        <v>750.00000000000011</v>
      </c>
      <c r="U358" s="1086"/>
      <c r="V358" s="8"/>
      <c r="W358" s="897">
        <v>750</v>
      </c>
      <c r="X358" s="8"/>
      <c r="Y358" s="8">
        <v>0</v>
      </c>
      <c r="Z358" s="8">
        <v>0</v>
      </c>
      <c r="AA358" s="8" t="s">
        <v>740</v>
      </c>
      <c r="AB358" s="1130">
        <v>0</v>
      </c>
      <c r="AC358" s="8">
        <v>290165</v>
      </c>
      <c r="AD358" s="8">
        <v>0</v>
      </c>
      <c r="AE358" s="8">
        <v>290165</v>
      </c>
      <c r="AF358" s="1081"/>
      <c r="AG358" s="1082">
        <v>290165</v>
      </c>
      <c r="AH358" s="89">
        <v>0</v>
      </c>
      <c r="AI358" s="1082">
        <v>290165</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290165</v>
      </c>
      <c r="N359" s="89">
        <v>0</v>
      </c>
      <c r="O359" s="1082">
        <v>290165</v>
      </c>
      <c r="P359" s="598">
        <v>290165</v>
      </c>
      <c r="Q359" s="776">
        <v>257807.84425845591</v>
      </c>
      <c r="R359" s="776">
        <v>750</v>
      </c>
      <c r="S359" s="776">
        <v>666.36528593676678</v>
      </c>
      <c r="T359" s="533">
        <v>750.00000000000011</v>
      </c>
      <c r="U359" s="1086"/>
      <c r="V359" s="8"/>
      <c r="W359" s="897">
        <v>750</v>
      </c>
      <c r="X359" s="8"/>
      <c r="Y359" s="8">
        <v>0</v>
      </c>
      <c r="Z359" s="8">
        <v>0</v>
      </c>
      <c r="AA359" s="8" t="s">
        <v>740</v>
      </c>
      <c r="AB359" s="1130">
        <v>0</v>
      </c>
      <c r="AC359" s="8">
        <v>290165</v>
      </c>
      <c r="AD359" s="8">
        <v>0</v>
      </c>
      <c r="AE359" s="8">
        <v>290165</v>
      </c>
      <c r="AF359" s="1081"/>
      <c r="AG359" s="1082">
        <v>290165</v>
      </c>
      <c r="AH359" s="89">
        <v>0</v>
      </c>
      <c r="AI359" s="1082">
        <v>290165</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290165</v>
      </c>
      <c r="N360" s="89">
        <v>0</v>
      </c>
      <c r="O360" s="1082">
        <v>290165</v>
      </c>
      <c r="P360" s="598">
        <v>290165</v>
      </c>
      <c r="Q360" s="776">
        <v>257807.84425845591</v>
      </c>
      <c r="R360" s="776">
        <v>750</v>
      </c>
      <c r="S360" s="776">
        <v>666.36528593676678</v>
      </c>
      <c r="T360" s="533">
        <v>750.00000000000011</v>
      </c>
      <c r="U360" s="1086"/>
      <c r="V360" s="8"/>
      <c r="W360" s="897">
        <v>750</v>
      </c>
      <c r="X360" s="8"/>
      <c r="Y360" s="8">
        <v>0</v>
      </c>
      <c r="Z360" s="8">
        <v>0</v>
      </c>
      <c r="AA360" s="8" t="s">
        <v>740</v>
      </c>
      <c r="AB360" s="1130">
        <v>0</v>
      </c>
      <c r="AC360" s="8">
        <v>290165</v>
      </c>
      <c r="AD360" s="8">
        <v>0</v>
      </c>
      <c r="AE360" s="8">
        <v>290165</v>
      </c>
      <c r="AF360" s="1081"/>
      <c r="AG360" s="1082">
        <v>290165</v>
      </c>
      <c r="AH360" s="89">
        <v>0</v>
      </c>
      <c r="AI360" s="1082">
        <v>290165</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290165</v>
      </c>
      <c r="N361" s="89">
        <v>0</v>
      </c>
      <c r="O361" s="1082">
        <v>290165</v>
      </c>
      <c r="P361" s="598">
        <v>290165</v>
      </c>
      <c r="Q361" s="776">
        <v>250298.87792083097</v>
      </c>
      <c r="R361" s="776">
        <v>750</v>
      </c>
      <c r="S361" s="776">
        <v>646.95658828812304</v>
      </c>
      <c r="T361" s="533">
        <v>750</v>
      </c>
      <c r="U361" s="1086"/>
      <c r="V361" s="8"/>
      <c r="W361" s="897">
        <v>750</v>
      </c>
      <c r="X361" s="8"/>
      <c r="Y361" s="8">
        <v>0</v>
      </c>
      <c r="Z361" s="8">
        <v>0</v>
      </c>
      <c r="AA361" s="8" t="s">
        <v>740</v>
      </c>
      <c r="AB361" s="1130">
        <v>0</v>
      </c>
      <c r="AC361" s="8">
        <v>290165</v>
      </c>
      <c r="AD361" s="8">
        <v>0</v>
      </c>
      <c r="AE361" s="8">
        <v>290165</v>
      </c>
      <c r="AF361" s="1081"/>
      <c r="AG361" s="1082">
        <v>290165</v>
      </c>
      <c r="AH361" s="89">
        <v>0</v>
      </c>
      <c r="AI361" s="1082">
        <v>290165</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290165</v>
      </c>
      <c r="N362" s="89">
        <v>0</v>
      </c>
      <c r="O362" s="1082">
        <v>290165</v>
      </c>
      <c r="P362" s="598">
        <v>290165</v>
      </c>
      <c r="Q362" s="776">
        <v>250298.87792083097</v>
      </c>
      <c r="R362" s="776">
        <v>750</v>
      </c>
      <c r="S362" s="776">
        <v>646.95658828812304</v>
      </c>
      <c r="T362" s="533">
        <v>750</v>
      </c>
      <c r="U362" s="1086"/>
      <c r="V362" s="8"/>
      <c r="W362" s="897">
        <v>750</v>
      </c>
      <c r="X362" s="8"/>
      <c r="Y362" s="8">
        <v>0</v>
      </c>
      <c r="Z362" s="8">
        <v>0</v>
      </c>
      <c r="AA362" s="8" t="s">
        <v>740</v>
      </c>
      <c r="AB362" s="1130">
        <v>0</v>
      </c>
      <c r="AC362" s="8">
        <v>290165</v>
      </c>
      <c r="AD362" s="8">
        <v>0</v>
      </c>
      <c r="AE362" s="8">
        <v>290165</v>
      </c>
      <c r="AF362" s="1081"/>
      <c r="AG362" s="1082">
        <v>290165</v>
      </c>
      <c r="AH362" s="89">
        <v>0</v>
      </c>
      <c r="AI362" s="1082">
        <v>290165</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290165</v>
      </c>
      <c r="N363" s="89">
        <v>0</v>
      </c>
      <c r="O363" s="1082">
        <v>290165</v>
      </c>
      <c r="P363" s="598">
        <v>290165</v>
      </c>
      <c r="Q363" s="776">
        <v>250298.87792083097</v>
      </c>
      <c r="R363" s="776">
        <v>750</v>
      </c>
      <c r="S363" s="776">
        <v>646.95658828812304</v>
      </c>
      <c r="T363" s="533">
        <v>750</v>
      </c>
      <c r="U363" s="1086"/>
      <c r="V363" s="8"/>
      <c r="W363" s="897">
        <v>750</v>
      </c>
      <c r="X363" s="8"/>
      <c r="Y363" s="8">
        <v>0</v>
      </c>
      <c r="Z363" s="8">
        <v>0</v>
      </c>
      <c r="AA363" s="8" t="s">
        <v>740</v>
      </c>
      <c r="AB363" s="1130">
        <v>0</v>
      </c>
      <c r="AC363" s="8">
        <v>290165</v>
      </c>
      <c r="AD363" s="8">
        <v>0</v>
      </c>
      <c r="AE363" s="8">
        <v>290165</v>
      </c>
      <c r="AF363" s="1081"/>
      <c r="AG363" s="1082">
        <v>290165</v>
      </c>
      <c r="AH363" s="89">
        <v>0</v>
      </c>
      <c r="AI363" s="1082">
        <v>290165</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297510.56194697088</v>
      </c>
      <c r="N364" s="89">
        <v>0</v>
      </c>
      <c r="O364" s="1082">
        <v>297510.56194697088</v>
      </c>
      <c r="P364" s="598">
        <v>297510.56194697088</v>
      </c>
      <c r="Q364" s="776">
        <v>256635.22418252609</v>
      </c>
      <c r="R364" s="776">
        <v>750</v>
      </c>
      <c r="S364" s="776">
        <v>646.95658828812304</v>
      </c>
      <c r="T364" s="533">
        <v>750</v>
      </c>
      <c r="U364" s="1086"/>
      <c r="V364" s="8"/>
      <c r="W364" s="897">
        <v>750</v>
      </c>
      <c r="X364" s="8"/>
      <c r="Y364" s="8">
        <v>0</v>
      </c>
      <c r="Z364" s="8">
        <v>0</v>
      </c>
      <c r="AA364" s="8" t="s">
        <v>740</v>
      </c>
      <c r="AB364" s="1130">
        <v>0</v>
      </c>
      <c r="AC364" s="8">
        <v>297510.56194697088</v>
      </c>
      <c r="AD364" s="8">
        <v>0</v>
      </c>
      <c r="AE364" s="8">
        <v>297510.56194697088</v>
      </c>
      <c r="AF364" s="1081"/>
      <c r="AG364" s="1082">
        <v>297510.56194697088</v>
      </c>
      <c r="AH364" s="89">
        <v>0</v>
      </c>
      <c r="AI364" s="1082">
        <v>297510.56194697088</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297510.56194697088</v>
      </c>
      <c r="N365" s="89">
        <v>0</v>
      </c>
      <c r="O365" s="1082">
        <v>297510.56194697088</v>
      </c>
      <c r="P365" s="598">
        <v>297510.56194697088</v>
      </c>
      <c r="Q365" s="776">
        <v>256635.22418252609</v>
      </c>
      <c r="R365" s="776">
        <v>750</v>
      </c>
      <c r="S365" s="776">
        <v>646.95658828812304</v>
      </c>
      <c r="T365" s="533">
        <v>750</v>
      </c>
      <c r="U365" s="1086"/>
      <c r="V365" s="8"/>
      <c r="W365" s="897">
        <v>750</v>
      </c>
      <c r="X365" s="8"/>
      <c r="Y365" s="8">
        <v>0</v>
      </c>
      <c r="Z365" s="8">
        <v>0</v>
      </c>
      <c r="AA365" s="8" t="s">
        <v>740</v>
      </c>
      <c r="AB365" s="1130">
        <v>0</v>
      </c>
      <c r="AC365" s="8">
        <v>297510.56194697088</v>
      </c>
      <c r="AD365" s="8">
        <v>0</v>
      </c>
      <c r="AE365" s="8">
        <v>297510.56194697088</v>
      </c>
      <c r="AF365" s="1081"/>
      <c r="AG365" s="1082">
        <v>297510.56194697088</v>
      </c>
      <c r="AH365" s="89">
        <v>0</v>
      </c>
      <c r="AI365" s="1082">
        <v>297510.56194697088</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297510.56194697088</v>
      </c>
      <c r="N366" s="89">
        <v>0</v>
      </c>
      <c r="O366" s="1082">
        <v>297510.56194697088</v>
      </c>
      <c r="P366" s="598">
        <v>297510.56194697088</v>
      </c>
      <c r="Q366" s="776">
        <v>256635.22418252609</v>
      </c>
      <c r="R366" s="776">
        <v>750</v>
      </c>
      <c r="S366" s="776">
        <v>646.95658828812304</v>
      </c>
      <c r="T366" s="533">
        <v>750</v>
      </c>
      <c r="U366" s="1086"/>
      <c r="V366" s="8"/>
      <c r="W366" s="897">
        <v>750</v>
      </c>
      <c r="X366" s="8"/>
      <c r="Y366" s="8">
        <v>0</v>
      </c>
      <c r="Z366" s="8">
        <v>0</v>
      </c>
      <c r="AA366" s="8" t="s">
        <v>740</v>
      </c>
      <c r="AB366" s="1130">
        <v>0</v>
      </c>
      <c r="AC366" s="8">
        <v>297510.56194697088</v>
      </c>
      <c r="AD366" s="8">
        <v>0</v>
      </c>
      <c r="AE366" s="8">
        <v>297510.56194697088</v>
      </c>
      <c r="AF366" s="1081"/>
      <c r="AG366" s="1082">
        <v>297510.56194697088</v>
      </c>
      <c r="AH366" s="89">
        <v>0</v>
      </c>
      <c r="AI366" s="1082">
        <v>297510.56194697088</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297510.56194697088</v>
      </c>
      <c r="N367" s="89">
        <v>0</v>
      </c>
      <c r="O367" s="1082">
        <v>297510.56194697088</v>
      </c>
      <c r="P367" s="598">
        <v>297510.56194697088</v>
      </c>
      <c r="Q367" s="776">
        <v>256635.22418252609</v>
      </c>
      <c r="R367" s="776">
        <v>750</v>
      </c>
      <c r="S367" s="776">
        <v>646.95658828812304</v>
      </c>
      <c r="T367" s="533">
        <v>750</v>
      </c>
      <c r="U367" s="1086"/>
      <c r="V367" s="8"/>
      <c r="W367" s="897">
        <v>750</v>
      </c>
      <c r="X367" s="8"/>
      <c r="Y367" s="8">
        <v>0</v>
      </c>
      <c r="Z367" s="8">
        <v>0</v>
      </c>
      <c r="AA367" s="8" t="s">
        <v>740</v>
      </c>
      <c r="AB367" s="1130">
        <v>0</v>
      </c>
      <c r="AC367" s="8">
        <v>297510.56194697088</v>
      </c>
      <c r="AD367" s="8">
        <v>0</v>
      </c>
      <c r="AE367" s="8">
        <v>297510.56194697088</v>
      </c>
      <c r="AF367" s="1081"/>
      <c r="AG367" s="1082">
        <v>297510.56194697088</v>
      </c>
      <c r="AH367" s="89">
        <v>0</v>
      </c>
      <c r="AI367" s="1082">
        <v>297510.56194697088</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297510.56194697088</v>
      </c>
      <c r="N368" s="89">
        <v>0</v>
      </c>
      <c r="O368" s="1082">
        <v>297510.56194697088</v>
      </c>
      <c r="P368" s="598">
        <v>297510.56194697088</v>
      </c>
      <c r="Q368" s="776">
        <v>256635.22418252609</v>
      </c>
      <c r="R368" s="776">
        <v>750</v>
      </c>
      <c r="S368" s="776">
        <v>646.95658828812304</v>
      </c>
      <c r="T368" s="533">
        <v>750</v>
      </c>
      <c r="U368" s="1086"/>
      <c r="V368" s="8"/>
      <c r="W368" s="897">
        <v>750</v>
      </c>
      <c r="X368" s="8"/>
      <c r="Y368" s="8">
        <v>0</v>
      </c>
      <c r="Z368" s="8">
        <v>0</v>
      </c>
      <c r="AA368" s="8" t="s">
        <v>740</v>
      </c>
      <c r="AB368" s="1130">
        <v>0</v>
      </c>
      <c r="AC368" s="8">
        <v>297510.56194697088</v>
      </c>
      <c r="AD368" s="8">
        <v>0</v>
      </c>
      <c r="AE368" s="8">
        <v>297510.56194697088</v>
      </c>
      <c r="AF368" s="1081"/>
      <c r="AG368" s="1082">
        <v>297510.56194697088</v>
      </c>
      <c r="AH368" s="89">
        <v>0</v>
      </c>
      <c r="AI368" s="1082">
        <v>297510.56194697088</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297510.56194697088</v>
      </c>
      <c r="N369" s="89">
        <v>0</v>
      </c>
      <c r="O369" s="1082">
        <v>297510.56194697088</v>
      </c>
      <c r="P369" s="598">
        <v>297510.56194697088</v>
      </c>
      <c r="Q369" s="776">
        <v>256635.22418252609</v>
      </c>
      <c r="R369" s="776">
        <v>750</v>
      </c>
      <c r="S369" s="776">
        <v>646.95658828812304</v>
      </c>
      <c r="T369" s="533">
        <v>750</v>
      </c>
      <c r="U369" s="1086"/>
      <c r="V369" s="8"/>
      <c r="W369" s="897">
        <v>750</v>
      </c>
      <c r="X369" s="8"/>
      <c r="Y369" s="8">
        <v>0</v>
      </c>
      <c r="Z369" s="8">
        <v>0</v>
      </c>
      <c r="AA369" s="8" t="s">
        <v>740</v>
      </c>
      <c r="AB369" s="1130">
        <v>0</v>
      </c>
      <c r="AC369" s="8">
        <v>297510.56194697088</v>
      </c>
      <c r="AD369" s="8">
        <v>0</v>
      </c>
      <c r="AE369" s="8">
        <v>297510.56194697088</v>
      </c>
      <c r="AF369" s="1081"/>
      <c r="AG369" s="1082">
        <v>297510.56194697088</v>
      </c>
      <c r="AH369" s="89">
        <v>0</v>
      </c>
      <c r="AI369" s="1082">
        <v>297510.56194697088</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297510.56194697088</v>
      </c>
      <c r="N370" s="89">
        <v>0</v>
      </c>
      <c r="O370" s="1082">
        <v>297510.56194697088</v>
      </c>
      <c r="P370" s="598">
        <v>297510.56194697088</v>
      </c>
      <c r="Q370" s="776">
        <v>256635.22418252609</v>
      </c>
      <c r="R370" s="776">
        <v>750</v>
      </c>
      <c r="S370" s="776">
        <v>646.95658828812304</v>
      </c>
      <c r="T370" s="533">
        <v>750</v>
      </c>
      <c r="U370" s="1086"/>
      <c r="V370" s="8"/>
      <c r="W370" s="897">
        <v>750</v>
      </c>
      <c r="X370" s="8"/>
      <c r="Y370" s="8">
        <v>0</v>
      </c>
      <c r="Z370" s="8">
        <v>0</v>
      </c>
      <c r="AA370" s="8" t="s">
        <v>740</v>
      </c>
      <c r="AB370" s="1130">
        <v>0</v>
      </c>
      <c r="AC370" s="8">
        <v>297510.56194697088</v>
      </c>
      <c r="AD370" s="8">
        <v>0</v>
      </c>
      <c r="AE370" s="8">
        <v>297510.56194697088</v>
      </c>
      <c r="AF370" s="1081"/>
      <c r="AG370" s="1082">
        <v>297510.56194697088</v>
      </c>
      <c r="AH370" s="89">
        <v>0</v>
      </c>
      <c r="AI370" s="1082">
        <v>297510.56194697088</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297510.56194697088</v>
      </c>
      <c r="N371" s="89">
        <v>0</v>
      </c>
      <c r="O371" s="1082">
        <v>297510.56194697088</v>
      </c>
      <c r="P371" s="598">
        <v>297510.56194697088</v>
      </c>
      <c r="Q371" s="776">
        <v>256635.22418252609</v>
      </c>
      <c r="R371" s="776">
        <v>750</v>
      </c>
      <c r="S371" s="776">
        <v>646.95658828812304</v>
      </c>
      <c r="T371" s="533">
        <v>750</v>
      </c>
      <c r="U371" s="1086"/>
      <c r="V371" s="8"/>
      <c r="W371" s="897">
        <v>750</v>
      </c>
      <c r="X371" s="8"/>
      <c r="Y371" s="8">
        <v>0</v>
      </c>
      <c r="Z371" s="8">
        <v>0</v>
      </c>
      <c r="AA371" s="8" t="s">
        <v>740</v>
      </c>
      <c r="AB371" s="1130">
        <v>0</v>
      </c>
      <c r="AC371" s="8">
        <v>297510.56194697088</v>
      </c>
      <c r="AD371" s="8">
        <v>0</v>
      </c>
      <c r="AE371" s="8">
        <v>297510.56194697088</v>
      </c>
      <c r="AF371" s="1081"/>
      <c r="AG371" s="1082">
        <v>297510.56194697088</v>
      </c>
      <c r="AH371" s="89">
        <v>0</v>
      </c>
      <c r="AI371" s="1082">
        <v>297510.56194697088</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297510.56194697088</v>
      </c>
      <c r="N372" s="89">
        <v>0</v>
      </c>
      <c r="O372" s="1082">
        <v>297510.56194697088</v>
      </c>
      <c r="P372" s="598">
        <v>297510.56194697088</v>
      </c>
      <c r="Q372" s="776">
        <v>256635.22418252609</v>
      </c>
      <c r="R372" s="776">
        <v>750</v>
      </c>
      <c r="S372" s="776">
        <v>646.95658828812304</v>
      </c>
      <c r="T372" s="533">
        <v>750</v>
      </c>
      <c r="U372" s="1086"/>
      <c r="V372" s="8"/>
      <c r="W372" s="897">
        <v>750</v>
      </c>
      <c r="X372" s="8"/>
      <c r="Y372" s="8">
        <v>0</v>
      </c>
      <c r="Z372" s="8">
        <v>0</v>
      </c>
      <c r="AA372" s="8" t="s">
        <v>740</v>
      </c>
      <c r="AB372" s="1130">
        <v>0</v>
      </c>
      <c r="AC372" s="8">
        <v>297510.56194697088</v>
      </c>
      <c r="AD372" s="8">
        <v>0</v>
      </c>
      <c r="AE372" s="8">
        <v>297510.56194697088</v>
      </c>
      <c r="AF372" s="1081"/>
      <c r="AG372" s="1082">
        <v>297510.56194697088</v>
      </c>
      <c r="AH372" s="89">
        <v>0</v>
      </c>
      <c r="AI372" s="1082">
        <v>297510.56194697088</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297510.56194697088</v>
      </c>
      <c r="N373" s="89">
        <v>0</v>
      </c>
      <c r="O373" s="1082">
        <v>297510.56194697088</v>
      </c>
      <c r="P373" s="598">
        <v>297510.56194697088</v>
      </c>
      <c r="Q373" s="776">
        <v>249160.41182769524</v>
      </c>
      <c r="R373" s="776">
        <v>750</v>
      </c>
      <c r="S373" s="776">
        <v>628.11319251274085</v>
      </c>
      <c r="T373" s="533">
        <v>750</v>
      </c>
      <c r="U373" s="1086"/>
      <c r="V373" s="8"/>
      <c r="W373" s="897">
        <v>750</v>
      </c>
      <c r="X373" s="8"/>
      <c r="Y373" s="8">
        <v>0</v>
      </c>
      <c r="Z373" s="8">
        <v>0</v>
      </c>
      <c r="AA373" s="8" t="s">
        <v>740</v>
      </c>
      <c r="AB373" s="1130">
        <v>0</v>
      </c>
      <c r="AC373" s="8">
        <v>297510.56194697088</v>
      </c>
      <c r="AD373" s="8">
        <v>0</v>
      </c>
      <c r="AE373" s="8">
        <v>297510.56194697088</v>
      </c>
      <c r="AF373" s="1081"/>
      <c r="AG373" s="1082">
        <v>297510.56194697088</v>
      </c>
      <c r="AH373" s="89">
        <v>0</v>
      </c>
      <c r="AI373" s="1082">
        <v>297510.56194697088</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297510.56194697088</v>
      </c>
      <c r="N374" s="89">
        <v>0</v>
      </c>
      <c r="O374" s="1082">
        <v>297510.56194697088</v>
      </c>
      <c r="P374" s="598">
        <v>297510.56194697088</v>
      </c>
      <c r="Q374" s="776">
        <v>249160.41182769524</v>
      </c>
      <c r="R374" s="776">
        <v>750</v>
      </c>
      <c r="S374" s="776">
        <v>628.11319251274085</v>
      </c>
      <c r="T374" s="533">
        <v>750</v>
      </c>
      <c r="U374" s="1086"/>
      <c r="V374" s="8"/>
      <c r="W374" s="897">
        <v>750</v>
      </c>
      <c r="X374" s="8"/>
      <c r="Y374" s="8">
        <v>0</v>
      </c>
      <c r="Z374" s="8">
        <v>0</v>
      </c>
      <c r="AA374" s="8" t="s">
        <v>740</v>
      </c>
      <c r="AB374" s="1130">
        <v>0</v>
      </c>
      <c r="AC374" s="8">
        <v>297510.56194697088</v>
      </c>
      <c r="AD374" s="8">
        <v>0</v>
      </c>
      <c r="AE374" s="8">
        <v>297510.56194697088</v>
      </c>
      <c r="AF374" s="1081"/>
      <c r="AG374" s="1082">
        <v>297510.56194697088</v>
      </c>
      <c r="AH374" s="89">
        <v>0</v>
      </c>
      <c r="AI374" s="1082">
        <v>297510.56194697088</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297510.56194697088</v>
      </c>
      <c r="N375" s="89">
        <v>0</v>
      </c>
      <c r="O375" s="1082">
        <v>297510.56194697088</v>
      </c>
      <c r="P375" s="598">
        <v>297510.56194697088</v>
      </c>
      <c r="Q375" s="776">
        <v>249160.41182769524</v>
      </c>
      <c r="R375" s="776">
        <v>750</v>
      </c>
      <c r="S375" s="776">
        <v>628.11319251274085</v>
      </c>
      <c r="T375" s="533">
        <v>750</v>
      </c>
      <c r="U375" s="1086"/>
      <c r="V375" s="8"/>
      <c r="W375" s="897">
        <v>750</v>
      </c>
      <c r="X375" s="8"/>
      <c r="Y375" s="8">
        <v>0</v>
      </c>
      <c r="Z375" s="8">
        <v>0</v>
      </c>
      <c r="AA375" s="8" t="s">
        <v>740</v>
      </c>
      <c r="AB375" s="1130">
        <v>0</v>
      </c>
      <c r="AC375" s="8">
        <v>297510.56194697088</v>
      </c>
      <c r="AD375" s="8">
        <v>0</v>
      </c>
      <c r="AE375" s="8">
        <v>297510.56194697088</v>
      </c>
      <c r="AF375" s="1081"/>
      <c r="AG375" s="1082">
        <v>297510.56194697088</v>
      </c>
      <c r="AH375" s="89">
        <v>0</v>
      </c>
      <c r="AI375" s="1082">
        <v>297510.56194697088</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305042.077679949</v>
      </c>
      <c r="N376" s="89">
        <v>0</v>
      </c>
      <c r="O376" s="1082">
        <v>305042.077679949</v>
      </c>
      <c r="P376" s="598">
        <v>305042.077679949</v>
      </c>
      <c r="Q376" s="776">
        <v>255467.93768302965</v>
      </c>
      <c r="R376" s="776">
        <v>750</v>
      </c>
      <c r="S376" s="776">
        <v>628.11319251274085</v>
      </c>
      <c r="T376" s="533">
        <v>750</v>
      </c>
      <c r="U376" s="1086"/>
      <c r="V376" s="8"/>
      <c r="W376" s="897">
        <v>750</v>
      </c>
      <c r="X376" s="8"/>
      <c r="Y376" s="8">
        <v>0</v>
      </c>
      <c r="Z376" s="8">
        <v>0</v>
      </c>
      <c r="AA376" s="8" t="s">
        <v>740</v>
      </c>
      <c r="AB376" s="1130">
        <v>0</v>
      </c>
      <c r="AC376" s="8">
        <v>305042.077679949</v>
      </c>
      <c r="AD376" s="8">
        <v>0</v>
      </c>
      <c r="AE376" s="8">
        <v>305042.077679949</v>
      </c>
      <c r="AF376" s="1081"/>
      <c r="AG376" s="1082">
        <v>305042.077679949</v>
      </c>
      <c r="AH376" s="89">
        <v>0</v>
      </c>
      <c r="AI376" s="1082">
        <v>305042.077679949</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305042.077679949</v>
      </c>
      <c r="N377" s="89">
        <v>0</v>
      </c>
      <c r="O377" s="1082">
        <v>305042.077679949</v>
      </c>
      <c r="P377" s="598">
        <v>305042.077679949</v>
      </c>
      <c r="Q377" s="776">
        <v>255467.93768302965</v>
      </c>
      <c r="R377" s="776">
        <v>750</v>
      </c>
      <c r="S377" s="776">
        <v>628.11319251274085</v>
      </c>
      <c r="T377" s="533">
        <v>750</v>
      </c>
      <c r="U377" s="1086"/>
      <c r="V377" s="8"/>
      <c r="W377" s="897">
        <v>750</v>
      </c>
      <c r="X377" s="8"/>
      <c r="Y377" s="8">
        <v>0</v>
      </c>
      <c r="Z377" s="8">
        <v>0</v>
      </c>
      <c r="AA377" s="8" t="s">
        <v>740</v>
      </c>
      <c r="AB377" s="1130">
        <v>0</v>
      </c>
      <c r="AC377" s="8">
        <v>305042.077679949</v>
      </c>
      <c r="AD377" s="8">
        <v>0</v>
      </c>
      <c r="AE377" s="8">
        <v>305042.077679949</v>
      </c>
      <c r="AF377" s="1081"/>
      <c r="AG377" s="1082">
        <v>305042.077679949</v>
      </c>
      <c r="AH377" s="89">
        <v>0</v>
      </c>
      <c r="AI377" s="1082">
        <v>305042.077679949</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305042.077679949</v>
      </c>
      <c r="N378" s="89">
        <v>0</v>
      </c>
      <c r="O378" s="1082">
        <v>305042.077679949</v>
      </c>
      <c r="P378" s="598">
        <v>305042.077679949</v>
      </c>
      <c r="Q378" s="776">
        <v>255467.93768302965</v>
      </c>
      <c r="R378" s="776">
        <v>750</v>
      </c>
      <c r="S378" s="776">
        <v>628.11319251274085</v>
      </c>
      <c r="T378" s="533">
        <v>750</v>
      </c>
      <c r="U378" s="1086"/>
      <c r="V378" s="8"/>
      <c r="W378" s="897">
        <v>750</v>
      </c>
      <c r="X378" s="8"/>
      <c r="Y378" s="8">
        <v>0</v>
      </c>
      <c r="Z378" s="8">
        <v>0</v>
      </c>
      <c r="AA378" s="8" t="s">
        <v>740</v>
      </c>
      <c r="AB378" s="1130">
        <v>0</v>
      </c>
      <c r="AC378" s="8">
        <v>305042.077679949</v>
      </c>
      <c r="AD378" s="8">
        <v>0</v>
      </c>
      <c r="AE378" s="8">
        <v>305042.077679949</v>
      </c>
      <c r="AF378" s="1081"/>
      <c r="AG378" s="1082">
        <v>305042.077679949</v>
      </c>
      <c r="AH378" s="89">
        <v>0</v>
      </c>
      <c r="AI378" s="1082">
        <v>305042.077679949</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305042.077679949</v>
      </c>
      <c r="N379" s="89">
        <v>0</v>
      </c>
      <c r="O379" s="1082">
        <v>305042.077679949</v>
      </c>
      <c r="P379" s="598">
        <v>305042.077679949</v>
      </c>
      <c r="Q379" s="776">
        <v>255467.93768302965</v>
      </c>
      <c r="R379" s="776">
        <v>750</v>
      </c>
      <c r="S379" s="776">
        <v>628.11319251274085</v>
      </c>
      <c r="T379" s="533">
        <v>750</v>
      </c>
      <c r="U379" s="1086"/>
      <c r="V379" s="8"/>
      <c r="W379" s="897">
        <v>750</v>
      </c>
      <c r="X379" s="8"/>
      <c r="Y379" s="8">
        <v>0</v>
      </c>
      <c r="Z379" s="8">
        <v>0</v>
      </c>
      <c r="AA379" s="8" t="s">
        <v>740</v>
      </c>
      <c r="AB379" s="1130">
        <v>0</v>
      </c>
      <c r="AC379" s="8">
        <v>305042.077679949</v>
      </c>
      <c r="AD379" s="8">
        <v>0</v>
      </c>
      <c r="AE379" s="8">
        <v>305042.077679949</v>
      </c>
      <c r="AF379" s="1081"/>
      <c r="AG379" s="1082">
        <v>305042.077679949</v>
      </c>
      <c r="AH379" s="89">
        <v>0</v>
      </c>
      <c r="AI379" s="1082">
        <v>305042.077679949</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305042.077679949</v>
      </c>
      <c r="N380" s="89">
        <v>0</v>
      </c>
      <c r="O380" s="1082">
        <v>305042.077679949</v>
      </c>
      <c r="P380" s="598">
        <v>305042.077679949</v>
      </c>
      <c r="Q380" s="776">
        <v>255467.93768302965</v>
      </c>
      <c r="R380" s="776">
        <v>750</v>
      </c>
      <c r="S380" s="776">
        <v>628.11319251274085</v>
      </c>
      <c r="T380" s="533">
        <v>750</v>
      </c>
      <c r="U380" s="1086"/>
      <c r="V380" s="8"/>
      <c r="W380" s="897">
        <v>750</v>
      </c>
      <c r="X380" s="8"/>
      <c r="Y380" s="8">
        <v>0</v>
      </c>
      <c r="Z380" s="8">
        <v>0</v>
      </c>
      <c r="AA380" s="8" t="s">
        <v>740</v>
      </c>
      <c r="AB380" s="1130">
        <v>0</v>
      </c>
      <c r="AC380" s="8">
        <v>305042.077679949</v>
      </c>
      <c r="AD380" s="8">
        <v>0</v>
      </c>
      <c r="AE380" s="8">
        <v>305042.077679949</v>
      </c>
      <c r="AF380" s="1081"/>
      <c r="AG380" s="1082">
        <v>305042.077679949</v>
      </c>
      <c r="AH380" s="89">
        <v>0</v>
      </c>
      <c r="AI380" s="1082">
        <v>305042.077679949</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305042.077679949</v>
      </c>
      <c r="N381" s="89">
        <v>0</v>
      </c>
      <c r="O381" s="1082">
        <v>305042.077679949</v>
      </c>
      <c r="P381" s="598">
        <v>305042.077679949</v>
      </c>
      <c r="Q381" s="776">
        <v>255467.93768302965</v>
      </c>
      <c r="R381" s="776">
        <v>750</v>
      </c>
      <c r="S381" s="776">
        <v>628.11319251274085</v>
      </c>
      <c r="T381" s="533">
        <v>750</v>
      </c>
      <c r="U381" s="1086"/>
      <c r="V381" s="8"/>
      <c r="W381" s="897">
        <v>750</v>
      </c>
      <c r="X381" s="8"/>
      <c r="Y381" s="8">
        <v>0</v>
      </c>
      <c r="Z381" s="8">
        <v>0</v>
      </c>
      <c r="AA381" s="8" t="s">
        <v>740</v>
      </c>
      <c r="AB381" s="1130">
        <v>0</v>
      </c>
      <c r="AC381" s="8">
        <v>305042.077679949</v>
      </c>
      <c r="AD381" s="8">
        <v>0</v>
      </c>
      <c r="AE381" s="8">
        <v>305042.077679949</v>
      </c>
      <c r="AF381" s="1081"/>
      <c r="AG381" s="1082">
        <v>305042.077679949</v>
      </c>
      <c r="AH381" s="89">
        <v>0</v>
      </c>
      <c r="AI381" s="1082">
        <v>305042.077679949</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305042.077679949</v>
      </c>
      <c r="N382" s="89">
        <v>0</v>
      </c>
      <c r="O382" s="1082">
        <v>305042.077679949</v>
      </c>
      <c r="P382" s="598">
        <v>305042.077679949</v>
      </c>
      <c r="Q382" s="776">
        <v>255467.93768302965</v>
      </c>
      <c r="R382" s="776">
        <v>750</v>
      </c>
      <c r="S382" s="776">
        <v>628.11319251274085</v>
      </c>
      <c r="T382" s="533">
        <v>750</v>
      </c>
      <c r="U382" s="1086"/>
      <c r="V382" s="8"/>
      <c r="W382" s="897">
        <v>750</v>
      </c>
      <c r="X382" s="8"/>
      <c r="Y382" s="8">
        <v>0</v>
      </c>
      <c r="Z382" s="8">
        <v>0</v>
      </c>
      <c r="AA382" s="8" t="s">
        <v>740</v>
      </c>
      <c r="AB382" s="1130">
        <v>0</v>
      </c>
      <c r="AC382" s="8">
        <v>305042.077679949</v>
      </c>
      <c r="AD382" s="8">
        <v>0</v>
      </c>
      <c r="AE382" s="8">
        <v>305042.077679949</v>
      </c>
      <c r="AF382" s="1081"/>
      <c r="AG382" s="1082">
        <v>305042.077679949</v>
      </c>
      <c r="AH382" s="89">
        <v>0</v>
      </c>
      <c r="AI382" s="1082">
        <v>305042.077679949</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305042.077679949</v>
      </c>
      <c r="N383" s="89">
        <v>0</v>
      </c>
      <c r="O383" s="1082">
        <v>305042.077679949</v>
      </c>
      <c r="P383" s="598">
        <v>305042.077679949</v>
      </c>
      <c r="Q383" s="776">
        <v>255467.93768302965</v>
      </c>
      <c r="R383" s="776">
        <v>750</v>
      </c>
      <c r="S383" s="776">
        <v>628.11319251274085</v>
      </c>
      <c r="T383" s="533">
        <v>750</v>
      </c>
      <c r="U383" s="1086"/>
      <c r="V383" s="8"/>
      <c r="W383" s="897">
        <v>750</v>
      </c>
      <c r="X383" s="8"/>
      <c r="Y383" s="8">
        <v>0</v>
      </c>
      <c r="Z383" s="8">
        <v>0</v>
      </c>
      <c r="AA383" s="8" t="s">
        <v>740</v>
      </c>
      <c r="AB383" s="1130">
        <v>0</v>
      </c>
      <c r="AC383" s="8">
        <v>305042.077679949</v>
      </c>
      <c r="AD383" s="8">
        <v>0</v>
      </c>
      <c r="AE383" s="8">
        <v>305042.077679949</v>
      </c>
      <c r="AF383" s="1081"/>
      <c r="AG383" s="1082">
        <v>305042.077679949</v>
      </c>
      <c r="AH383" s="89">
        <v>0</v>
      </c>
      <c r="AI383" s="1082">
        <v>305042.077679949</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305042.077679949</v>
      </c>
      <c r="N384" s="89">
        <v>0</v>
      </c>
      <c r="O384" s="1082">
        <v>305042.077679949</v>
      </c>
      <c r="P384" s="598">
        <v>305042.077679949</v>
      </c>
      <c r="Q384" s="776">
        <v>255467.93768302965</v>
      </c>
      <c r="R384" s="776">
        <v>750</v>
      </c>
      <c r="S384" s="776">
        <v>628.11319251274085</v>
      </c>
      <c r="T384" s="533">
        <v>750</v>
      </c>
      <c r="U384" s="1086"/>
      <c r="V384" s="8"/>
      <c r="W384" s="897">
        <v>750</v>
      </c>
      <c r="X384" s="8"/>
      <c r="Y384" s="8">
        <v>0</v>
      </c>
      <c r="Z384" s="8">
        <v>0</v>
      </c>
      <c r="AA384" s="8" t="s">
        <v>740</v>
      </c>
      <c r="AB384" s="1130">
        <v>0</v>
      </c>
      <c r="AC384" s="8">
        <v>305042.077679949</v>
      </c>
      <c r="AD384" s="8">
        <v>0</v>
      </c>
      <c r="AE384" s="8">
        <v>305042.077679949</v>
      </c>
      <c r="AF384" s="1081"/>
      <c r="AG384" s="1082">
        <v>305042.077679949</v>
      </c>
      <c r="AH384" s="89">
        <v>0</v>
      </c>
      <c r="AI384" s="1082">
        <v>305042.077679949</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305042.077679949</v>
      </c>
      <c r="N385" s="89">
        <v>0</v>
      </c>
      <c r="O385" s="1082">
        <v>305042.077679949</v>
      </c>
      <c r="P385" s="598">
        <v>305042.077679949</v>
      </c>
      <c r="Q385" s="776">
        <v>248027.12396410646</v>
      </c>
      <c r="R385" s="776">
        <v>750</v>
      </c>
      <c r="S385" s="776">
        <v>609.8186335075153</v>
      </c>
      <c r="T385" s="533">
        <v>750</v>
      </c>
      <c r="U385" s="1086"/>
      <c r="V385" s="8"/>
      <c r="W385" s="897">
        <v>750</v>
      </c>
      <c r="X385" s="8"/>
      <c r="Y385" s="8">
        <v>0</v>
      </c>
      <c r="Z385" s="8">
        <v>0</v>
      </c>
      <c r="AA385" s="8" t="s">
        <v>740</v>
      </c>
      <c r="AB385" s="1130">
        <v>0</v>
      </c>
      <c r="AC385" s="8">
        <v>305042.077679949</v>
      </c>
      <c r="AD385" s="8">
        <v>0</v>
      </c>
      <c r="AE385" s="8">
        <v>305042.077679949</v>
      </c>
      <c r="AF385" s="1081"/>
      <c r="AG385" s="1082">
        <v>305042.077679949</v>
      </c>
      <c r="AH385" s="89">
        <v>0</v>
      </c>
      <c r="AI385" s="1082">
        <v>305042.077679949</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305042.077679949</v>
      </c>
      <c r="N386" s="89">
        <v>0</v>
      </c>
      <c r="O386" s="1082">
        <v>305042.077679949</v>
      </c>
      <c r="P386" s="598">
        <v>305042.077679949</v>
      </c>
      <c r="Q386" s="776">
        <v>248027.12396410646</v>
      </c>
      <c r="R386" s="776">
        <v>750</v>
      </c>
      <c r="S386" s="776">
        <v>609.8186335075153</v>
      </c>
      <c r="T386" s="533">
        <v>750</v>
      </c>
      <c r="U386" s="1086"/>
      <c r="V386" s="8"/>
      <c r="W386" s="897">
        <v>750</v>
      </c>
      <c r="X386" s="8"/>
      <c r="Y386" s="8">
        <v>0</v>
      </c>
      <c r="Z386" s="8">
        <v>0</v>
      </c>
      <c r="AA386" s="8" t="s">
        <v>740</v>
      </c>
      <c r="AB386" s="1130">
        <v>0</v>
      </c>
      <c r="AC386" s="8">
        <v>305042.077679949</v>
      </c>
      <c r="AD386" s="8">
        <v>0</v>
      </c>
      <c r="AE386" s="8">
        <v>305042.077679949</v>
      </c>
      <c r="AF386" s="1081"/>
      <c r="AG386" s="1082">
        <v>305042.077679949</v>
      </c>
      <c r="AH386" s="89">
        <v>0</v>
      </c>
      <c r="AI386" s="1082">
        <v>305042.077679949</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305042.077679949</v>
      </c>
      <c r="N387" s="89">
        <v>0</v>
      </c>
      <c r="O387" s="1082">
        <v>305042.077679949</v>
      </c>
      <c r="P387" s="598">
        <v>305042.077679949</v>
      </c>
      <c r="Q387" s="776">
        <v>248027.12396410646</v>
      </c>
      <c r="R387" s="776">
        <v>750</v>
      </c>
      <c r="S387" s="776">
        <v>609.8186335075153</v>
      </c>
      <c r="T387" s="533">
        <v>750</v>
      </c>
      <c r="U387" s="1086"/>
      <c r="V387" s="8"/>
      <c r="W387" s="897">
        <v>750</v>
      </c>
      <c r="X387" s="8"/>
      <c r="Y387" s="8">
        <v>0</v>
      </c>
      <c r="Z387" s="8">
        <v>0</v>
      </c>
      <c r="AA387" s="8" t="s">
        <v>740</v>
      </c>
      <c r="AB387" s="1130">
        <v>0</v>
      </c>
      <c r="AC387" s="8">
        <v>305042.077679949</v>
      </c>
      <c r="AD387" s="8">
        <v>0</v>
      </c>
      <c r="AE387" s="8">
        <v>305042.077679949</v>
      </c>
      <c r="AF387" s="1081"/>
      <c r="AG387" s="1082">
        <v>305042.077679949</v>
      </c>
      <c r="AH387" s="89">
        <v>0</v>
      </c>
      <c r="AI387" s="1082">
        <v>305042.077679949</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312764.25464143913</v>
      </c>
      <c r="N388" s="89">
        <v>0</v>
      </c>
      <c r="O388" s="1082">
        <v>312764.25464143913</v>
      </c>
      <c r="P388" s="598">
        <v>312764.25464143913</v>
      </c>
      <c r="Q388" s="776">
        <v>254305.96050058529</v>
      </c>
      <c r="R388" s="776">
        <v>750</v>
      </c>
      <c r="S388" s="776">
        <v>609.8186335075153</v>
      </c>
      <c r="T388" s="533">
        <v>750</v>
      </c>
      <c r="U388" s="1086"/>
      <c r="V388" s="8"/>
      <c r="W388" s="897">
        <v>750</v>
      </c>
      <c r="X388" s="8"/>
      <c r="Y388" s="8">
        <v>0</v>
      </c>
      <c r="Z388" s="8">
        <v>0</v>
      </c>
      <c r="AA388" s="8" t="s">
        <v>740</v>
      </c>
      <c r="AB388" s="1130">
        <v>0</v>
      </c>
      <c r="AC388" s="8">
        <v>312764.25464143913</v>
      </c>
      <c r="AD388" s="8">
        <v>0</v>
      </c>
      <c r="AE388" s="8">
        <v>312764.25464143913</v>
      </c>
      <c r="AF388" s="1081"/>
      <c r="AG388" s="1082">
        <v>312764.25464143913</v>
      </c>
      <c r="AH388" s="89">
        <v>0</v>
      </c>
      <c r="AI388" s="1082">
        <v>312764.25464143913</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312764.25464143913</v>
      </c>
      <c r="N389" s="89">
        <v>0</v>
      </c>
      <c r="O389" s="1082">
        <v>312764.25464143913</v>
      </c>
      <c r="P389" s="598">
        <v>312764.25464143913</v>
      </c>
      <c r="Q389" s="776">
        <v>254305.96050058529</v>
      </c>
      <c r="R389" s="776">
        <v>750</v>
      </c>
      <c r="S389" s="776">
        <v>609.8186335075153</v>
      </c>
      <c r="T389" s="533">
        <v>750</v>
      </c>
      <c r="U389" s="1086"/>
      <c r="V389" s="8"/>
      <c r="W389" s="897">
        <v>750</v>
      </c>
      <c r="X389" s="8"/>
      <c r="Y389" s="8">
        <v>0</v>
      </c>
      <c r="Z389" s="8">
        <v>0</v>
      </c>
      <c r="AA389" s="8" t="s">
        <v>740</v>
      </c>
      <c r="AB389" s="1130">
        <v>0</v>
      </c>
      <c r="AC389" s="8">
        <v>312764.25464143913</v>
      </c>
      <c r="AD389" s="8">
        <v>0</v>
      </c>
      <c r="AE389" s="8">
        <v>312764.25464143913</v>
      </c>
      <c r="AF389" s="1081"/>
      <c r="AG389" s="1082">
        <v>312764.25464143913</v>
      </c>
      <c r="AH389" s="89">
        <v>0</v>
      </c>
      <c r="AI389" s="1082">
        <v>312764.25464143913</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312764.25464143913</v>
      </c>
      <c r="N390" s="89">
        <v>0</v>
      </c>
      <c r="O390" s="1082">
        <v>312764.25464143913</v>
      </c>
      <c r="P390" s="598">
        <v>312764.25464143913</v>
      </c>
      <c r="Q390" s="776">
        <v>254305.96050058529</v>
      </c>
      <c r="R390" s="776">
        <v>750</v>
      </c>
      <c r="S390" s="776">
        <v>609.8186335075153</v>
      </c>
      <c r="T390" s="533">
        <v>750</v>
      </c>
      <c r="U390" s="1086"/>
      <c r="V390" s="8"/>
      <c r="W390" s="897">
        <v>750</v>
      </c>
      <c r="X390" s="8"/>
      <c r="Y390" s="8">
        <v>0</v>
      </c>
      <c r="Z390" s="8">
        <v>0</v>
      </c>
      <c r="AA390" s="8" t="s">
        <v>740</v>
      </c>
      <c r="AB390" s="1130">
        <v>0</v>
      </c>
      <c r="AC390" s="8">
        <v>312764.25464143913</v>
      </c>
      <c r="AD390" s="8">
        <v>0</v>
      </c>
      <c r="AE390" s="8">
        <v>312764.25464143913</v>
      </c>
      <c r="AF390" s="1081"/>
      <c r="AG390" s="1082">
        <v>312764.25464143913</v>
      </c>
      <c r="AH390" s="89">
        <v>0</v>
      </c>
      <c r="AI390" s="1082">
        <v>312764.25464143913</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312764.25464143913</v>
      </c>
      <c r="N391" s="89">
        <v>0</v>
      </c>
      <c r="O391" s="1082">
        <v>312764.25464143913</v>
      </c>
      <c r="P391" s="598">
        <v>312764.25464143913</v>
      </c>
      <c r="Q391" s="776">
        <v>254305.96050058529</v>
      </c>
      <c r="R391" s="776">
        <v>750</v>
      </c>
      <c r="S391" s="776">
        <v>609.8186335075153</v>
      </c>
      <c r="T391" s="533">
        <v>750</v>
      </c>
      <c r="U391" s="1086"/>
      <c r="V391" s="8"/>
      <c r="W391" s="897">
        <v>750</v>
      </c>
      <c r="X391" s="8"/>
      <c r="Y391" s="8">
        <v>0</v>
      </c>
      <c r="Z391" s="8">
        <v>0</v>
      </c>
      <c r="AA391" s="8" t="s">
        <v>740</v>
      </c>
      <c r="AB391" s="1130">
        <v>0</v>
      </c>
      <c r="AC391" s="8">
        <v>312764.25464143913</v>
      </c>
      <c r="AD391" s="8">
        <v>0</v>
      </c>
      <c r="AE391" s="8">
        <v>312764.25464143913</v>
      </c>
      <c r="AF391" s="1081"/>
      <c r="AG391" s="1082">
        <v>312764.25464143913</v>
      </c>
      <c r="AH391" s="89">
        <v>0</v>
      </c>
      <c r="AI391" s="1082">
        <v>312764.25464143913</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312764.25464143913</v>
      </c>
      <c r="N392" s="89">
        <v>0</v>
      </c>
      <c r="O392" s="1082">
        <v>312764.25464143913</v>
      </c>
      <c r="P392" s="598">
        <v>312764.25464143913</v>
      </c>
      <c r="Q392" s="776">
        <v>254305.96050058529</v>
      </c>
      <c r="R392" s="776">
        <v>750</v>
      </c>
      <c r="S392" s="776">
        <v>609.8186335075153</v>
      </c>
      <c r="T392" s="533">
        <v>750</v>
      </c>
      <c r="U392" s="1086"/>
      <c r="V392" s="8"/>
      <c r="W392" s="897">
        <v>750</v>
      </c>
      <c r="X392" s="8"/>
      <c r="Y392" s="8">
        <v>0</v>
      </c>
      <c r="Z392" s="8">
        <v>0</v>
      </c>
      <c r="AA392" s="8" t="s">
        <v>740</v>
      </c>
      <c r="AB392" s="1130">
        <v>0</v>
      </c>
      <c r="AC392" s="8">
        <v>312764.25464143913</v>
      </c>
      <c r="AD392" s="8">
        <v>0</v>
      </c>
      <c r="AE392" s="8">
        <v>312764.25464143913</v>
      </c>
      <c r="AF392" s="1081"/>
      <c r="AG392" s="1082">
        <v>312764.25464143913</v>
      </c>
      <c r="AH392" s="89">
        <v>0</v>
      </c>
      <c r="AI392" s="1082">
        <v>312764.25464143913</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312764.25464143913</v>
      </c>
      <c r="N393" s="89">
        <v>0</v>
      </c>
      <c r="O393" s="1082">
        <v>312764.25464143913</v>
      </c>
      <c r="P393" s="598">
        <v>312764.25464143913</v>
      </c>
      <c r="Q393" s="776">
        <v>254305.96050058529</v>
      </c>
      <c r="R393" s="776">
        <v>750</v>
      </c>
      <c r="S393" s="776">
        <v>609.8186335075153</v>
      </c>
      <c r="T393" s="533">
        <v>750</v>
      </c>
      <c r="U393" s="1086"/>
      <c r="V393" s="8"/>
      <c r="W393" s="897">
        <v>750</v>
      </c>
      <c r="X393" s="8"/>
      <c r="Y393" s="8">
        <v>0</v>
      </c>
      <c r="Z393" s="8">
        <v>0</v>
      </c>
      <c r="AA393" s="8" t="s">
        <v>740</v>
      </c>
      <c r="AB393" s="1130">
        <v>0</v>
      </c>
      <c r="AC393" s="8">
        <v>312764.25464143913</v>
      </c>
      <c r="AD393" s="8">
        <v>0</v>
      </c>
      <c r="AE393" s="8">
        <v>312764.25464143913</v>
      </c>
      <c r="AF393" s="1081"/>
      <c r="AG393" s="1082">
        <v>312764.25464143913</v>
      </c>
      <c r="AH393" s="89">
        <v>0</v>
      </c>
      <c r="AI393" s="1082">
        <v>312764.25464143913</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312764.25464143913</v>
      </c>
      <c r="N394" s="89">
        <v>0</v>
      </c>
      <c r="O394" s="1082">
        <v>312764.25464143913</v>
      </c>
      <c r="P394" s="598">
        <v>312764.25464143913</v>
      </c>
      <c r="Q394" s="776">
        <v>254305.96050058529</v>
      </c>
      <c r="R394" s="776">
        <v>750</v>
      </c>
      <c r="S394" s="776">
        <v>609.8186335075153</v>
      </c>
      <c r="T394" s="533">
        <v>750</v>
      </c>
      <c r="U394" s="1086"/>
      <c r="V394" s="8"/>
      <c r="W394" s="897">
        <v>750</v>
      </c>
      <c r="X394" s="8"/>
      <c r="Y394" s="8">
        <v>0</v>
      </c>
      <c r="Z394" s="8">
        <v>0</v>
      </c>
      <c r="AA394" s="8" t="s">
        <v>740</v>
      </c>
      <c r="AB394" s="1130">
        <v>0</v>
      </c>
      <c r="AC394" s="8">
        <v>312764.25464143913</v>
      </c>
      <c r="AD394" s="8">
        <v>0</v>
      </c>
      <c r="AE394" s="8">
        <v>312764.25464143913</v>
      </c>
      <c r="AF394" s="1081"/>
      <c r="AG394" s="1082">
        <v>312764.25464143913</v>
      </c>
      <c r="AH394" s="89">
        <v>0</v>
      </c>
      <c r="AI394" s="1082">
        <v>312764.25464143913</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312764.25464143913</v>
      </c>
      <c r="N395" s="89">
        <v>0</v>
      </c>
      <c r="O395" s="1082">
        <v>312764.25464143913</v>
      </c>
      <c r="P395" s="598">
        <v>312764.25464143913</v>
      </c>
      <c r="Q395" s="776">
        <v>254305.96050058529</v>
      </c>
      <c r="R395" s="776">
        <v>750</v>
      </c>
      <c r="S395" s="776">
        <v>609.8186335075153</v>
      </c>
      <c r="T395" s="533">
        <v>750</v>
      </c>
      <c r="U395" s="1086"/>
      <c r="V395" s="8"/>
      <c r="W395" s="897">
        <v>750</v>
      </c>
      <c r="X395" s="8"/>
      <c r="Y395" s="8">
        <v>0</v>
      </c>
      <c r="Z395" s="8">
        <v>0</v>
      </c>
      <c r="AA395" s="8" t="s">
        <v>740</v>
      </c>
      <c r="AB395" s="1130">
        <v>0</v>
      </c>
      <c r="AC395" s="8">
        <v>312764.25464143913</v>
      </c>
      <c r="AD395" s="8">
        <v>0</v>
      </c>
      <c r="AE395" s="8">
        <v>312764.25464143913</v>
      </c>
      <c r="AF395" s="1081"/>
      <c r="AG395" s="1082">
        <v>312764.25464143913</v>
      </c>
      <c r="AH395" s="89">
        <v>0</v>
      </c>
      <c r="AI395" s="1082">
        <v>312764.25464143913</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312764.25464143913</v>
      </c>
      <c r="N396" s="89">
        <v>0</v>
      </c>
      <c r="O396" s="1082">
        <v>312764.25464143913</v>
      </c>
      <c r="P396" s="598">
        <v>312764.25464143913</v>
      </c>
      <c r="Q396" s="776">
        <v>254305.96050058529</v>
      </c>
      <c r="R396" s="776">
        <v>750</v>
      </c>
      <c r="S396" s="776">
        <v>609.8186335075153</v>
      </c>
      <c r="T396" s="533">
        <v>750</v>
      </c>
      <c r="U396" s="1086"/>
      <c r="V396" s="8"/>
      <c r="W396" s="897">
        <v>750</v>
      </c>
      <c r="X396" s="8"/>
      <c r="Y396" s="8">
        <v>0</v>
      </c>
      <c r="Z396" s="8">
        <v>0</v>
      </c>
      <c r="AA396" s="8" t="s">
        <v>740</v>
      </c>
      <c r="AB396" s="1130">
        <v>0</v>
      </c>
      <c r="AC396" s="8">
        <v>312764.25464143913</v>
      </c>
      <c r="AD396" s="8">
        <v>0</v>
      </c>
      <c r="AE396" s="8">
        <v>312764.25464143913</v>
      </c>
      <c r="AF396" s="1081"/>
      <c r="AG396" s="1082">
        <v>312764.25464143913</v>
      </c>
      <c r="AH396" s="89">
        <v>0</v>
      </c>
      <c r="AI396" s="1082">
        <v>312764.25464143913</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312764.25464143913</v>
      </c>
      <c r="N397" s="89">
        <v>0</v>
      </c>
      <c r="O397" s="1082">
        <v>312764.25464143913</v>
      </c>
      <c r="P397" s="598">
        <v>312764.25464143913</v>
      </c>
      <c r="Q397" s="776">
        <v>246898.99077726729</v>
      </c>
      <c r="R397" s="776">
        <v>750</v>
      </c>
      <c r="S397" s="776">
        <v>592.05692573545184</v>
      </c>
      <c r="T397" s="533">
        <v>750</v>
      </c>
      <c r="U397" s="1086"/>
      <c r="V397" s="8"/>
      <c r="W397" s="897">
        <v>750</v>
      </c>
      <c r="X397" s="8"/>
      <c r="Y397" s="8">
        <v>0</v>
      </c>
      <c r="Z397" s="8">
        <v>0</v>
      </c>
      <c r="AA397" s="8" t="s">
        <v>740</v>
      </c>
      <c r="AB397" s="1130">
        <v>0</v>
      </c>
      <c r="AC397" s="8">
        <v>312764.25464143913</v>
      </c>
      <c r="AD397" s="8">
        <v>0</v>
      </c>
      <c r="AE397" s="8">
        <v>312764.25464143913</v>
      </c>
      <c r="AF397" s="1081"/>
      <c r="AG397" s="1082">
        <v>312764.25464143913</v>
      </c>
      <c r="AH397" s="89">
        <v>0</v>
      </c>
      <c r="AI397" s="1082">
        <v>312764.25464143913</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312764.25464143913</v>
      </c>
      <c r="N398" s="89">
        <v>0</v>
      </c>
      <c r="O398" s="1082">
        <v>312764.25464143913</v>
      </c>
      <c r="P398" s="598">
        <v>312764.25464143913</v>
      </c>
      <c r="Q398" s="776">
        <v>246898.99077726729</v>
      </c>
      <c r="R398" s="776">
        <v>750</v>
      </c>
      <c r="S398" s="776">
        <v>592.05692573545184</v>
      </c>
      <c r="T398" s="533">
        <v>750</v>
      </c>
      <c r="U398" s="1086"/>
      <c r="V398" s="8"/>
      <c r="W398" s="897">
        <v>750</v>
      </c>
      <c r="X398" s="8"/>
      <c r="Y398" s="8">
        <v>0</v>
      </c>
      <c r="Z398" s="8">
        <v>0</v>
      </c>
      <c r="AA398" s="8" t="s">
        <v>740</v>
      </c>
      <c r="AB398" s="1130">
        <v>0</v>
      </c>
      <c r="AC398" s="8">
        <v>312764.25464143913</v>
      </c>
      <c r="AD398" s="8">
        <v>0</v>
      </c>
      <c r="AE398" s="8">
        <v>312764.25464143913</v>
      </c>
      <c r="AF398" s="1081"/>
      <c r="AG398" s="1082">
        <v>312764.25464143913</v>
      </c>
      <c r="AH398" s="89">
        <v>0</v>
      </c>
      <c r="AI398" s="1082">
        <v>312764.25464143913</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312764.25464143913</v>
      </c>
      <c r="N399" s="89">
        <v>0</v>
      </c>
      <c r="O399" s="1082">
        <v>312764.25464143913</v>
      </c>
      <c r="P399" s="598">
        <v>312764.25464143913</v>
      </c>
      <c r="Q399" s="776">
        <v>246898.99077726729</v>
      </c>
      <c r="R399" s="776">
        <v>750</v>
      </c>
      <c r="S399" s="776">
        <v>592.05692573545184</v>
      </c>
      <c r="T399" s="533">
        <v>750</v>
      </c>
      <c r="U399" s="1086"/>
      <c r="V399" s="8"/>
      <c r="W399" s="897">
        <v>750</v>
      </c>
      <c r="X399" s="8"/>
      <c r="Y399" s="8">
        <v>0</v>
      </c>
      <c r="Z399" s="8">
        <v>0</v>
      </c>
      <c r="AA399" s="8" t="s">
        <v>740</v>
      </c>
      <c r="AB399" s="1130">
        <v>0</v>
      </c>
      <c r="AC399" s="8">
        <v>312764.25464143913</v>
      </c>
      <c r="AD399" s="8">
        <v>0</v>
      </c>
      <c r="AE399" s="8">
        <v>312764.25464143913</v>
      </c>
      <c r="AF399" s="1081"/>
      <c r="AG399" s="1082">
        <v>312764.25464143913</v>
      </c>
      <c r="AH399" s="89">
        <v>0</v>
      </c>
      <c r="AI399" s="1082">
        <v>312764.25464143913</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320681.91944342031</v>
      </c>
      <c r="N400" s="89">
        <v>0</v>
      </c>
      <c r="O400" s="1082">
        <v>320681.91944342031</v>
      </c>
      <c r="P400" s="598">
        <v>320681.91944342031</v>
      </c>
      <c r="Q400" s="776">
        <v>253149.26848615365</v>
      </c>
      <c r="R400" s="776">
        <v>750</v>
      </c>
      <c r="S400" s="776">
        <v>592.05692573545184</v>
      </c>
      <c r="T400" s="533">
        <v>750</v>
      </c>
      <c r="U400" s="1086"/>
      <c r="V400" s="8"/>
      <c r="W400" s="897">
        <v>750</v>
      </c>
      <c r="X400" s="8"/>
      <c r="Y400" s="8">
        <v>0</v>
      </c>
      <c r="Z400" s="8">
        <v>0</v>
      </c>
      <c r="AA400" s="8" t="s">
        <v>740</v>
      </c>
      <c r="AB400" s="1130">
        <v>0</v>
      </c>
      <c r="AC400" s="8">
        <v>320681.91944342031</v>
      </c>
      <c r="AD400" s="8">
        <v>0</v>
      </c>
      <c r="AE400" s="8">
        <v>320681.91944342031</v>
      </c>
      <c r="AF400" s="1081"/>
      <c r="AG400" s="1082">
        <v>320681.91944342031</v>
      </c>
      <c r="AH400" s="89">
        <v>0</v>
      </c>
      <c r="AI400" s="1082">
        <v>320681.91944342031</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320681.91944342031</v>
      </c>
      <c r="N401" s="89">
        <v>0</v>
      </c>
      <c r="O401" s="1082">
        <v>320681.91944342031</v>
      </c>
      <c r="P401" s="598">
        <v>320681.91944342031</v>
      </c>
      <c r="Q401" s="776">
        <v>253149.26848615365</v>
      </c>
      <c r="R401" s="776">
        <v>750</v>
      </c>
      <c r="S401" s="776">
        <v>592.05692573545184</v>
      </c>
      <c r="T401" s="533">
        <v>750</v>
      </c>
      <c r="U401" s="1086"/>
      <c r="V401" s="8"/>
      <c r="W401" s="897">
        <v>750</v>
      </c>
      <c r="X401" s="8"/>
      <c r="Y401" s="8">
        <v>0</v>
      </c>
      <c r="Z401" s="8">
        <v>0</v>
      </c>
      <c r="AA401" s="8" t="s">
        <v>740</v>
      </c>
      <c r="AB401" s="1130">
        <v>0</v>
      </c>
      <c r="AC401" s="8">
        <v>320681.91944342031</v>
      </c>
      <c r="AD401" s="8">
        <v>0</v>
      </c>
      <c r="AE401" s="8">
        <v>320681.91944342031</v>
      </c>
      <c r="AF401" s="1081"/>
      <c r="AG401" s="1082">
        <v>320681.91944342031</v>
      </c>
      <c r="AH401" s="89">
        <v>0</v>
      </c>
      <c r="AI401" s="1082">
        <v>320681.91944342031</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320681.91944342031</v>
      </c>
      <c r="N402" s="89">
        <v>0</v>
      </c>
      <c r="O402" s="1082">
        <v>320681.91944342031</v>
      </c>
      <c r="P402" s="598">
        <v>320681.91944342031</v>
      </c>
      <c r="Q402" s="776">
        <v>253149.26848615365</v>
      </c>
      <c r="R402" s="776">
        <v>750</v>
      </c>
      <c r="S402" s="776">
        <v>592.05692573545184</v>
      </c>
      <c r="T402" s="533">
        <v>750</v>
      </c>
      <c r="U402" s="1086"/>
      <c r="V402" s="8"/>
      <c r="W402" s="897">
        <v>750</v>
      </c>
      <c r="X402" s="8"/>
      <c r="Y402" s="8">
        <v>0</v>
      </c>
      <c r="Z402" s="8">
        <v>0</v>
      </c>
      <c r="AA402" s="8" t="s">
        <v>740</v>
      </c>
      <c r="AB402" s="1130">
        <v>0</v>
      </c>
      <c r="AC402" s="8">
        <v>320681.91944342031</v>
      </c>
      <c r="AD402" s="8">
        <v>0</v>
      </c>
      <c r="AE402" s="8">
        <v>320681.91944342031</v>
      </c>
      <c r="AF402" s="1081"/>
      <c r="AG402" s="1082">
        <v>320681.91944342031</v>
      </c>
      <c r="AH402" s="89">
        <v>0</v>
      </c>
      <c r="AI402" s="1082">
        <v>320681.91944342031</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320681.91944342031</v>
      </c>
      <c r="N403" s="89">
        <v>0</v>
      </c>
      <c r="O403" s="1082">
        <v>320681.91944342031</v>
      </c>
      <c r="P403" s="598">
        <v>320681.91944342031</v>
      </c>
      <c r="Q403" s="776">
        <v>253149.26848615365</v>
      </c>
      <c r="R403" s="776">
        <v>750</v>
      </c>
      <c r="S403" s="776">
        <v>592.05692573545184</v>
      </c>
      <c r="T403" s="533">
        <v>750</v>
      </c>
      <c r="U403" s="1086"/>
      <c r="V403" s="8"/>
      <c r="W403" s="897">
        <v>750</v>
      </c>
      <c r="X403" s="8"/>
      <c r="Y403" s="8">
        <v>0</v>
      </c>
      <c r="Z403" s="8">
        <v>0</v>
      </c>
      <c r="AA403" s="8" t="s">
        <v>740</v>
      </c>
      <c r="AB403" s="1130">
        <v>0</v>
      </c>
      <c r="AC403" s="8">
        <v>320681.91944342031</v>
      </c>
      <c r="AD403" s="8">
        <v>0</v>
      </c>
      <c r="AE403" s="8">
        <v>320681.91944342031</v>
      </c>
      <c r="AF403" s="1081"/>
      <c r="AG403" s="1082">
        <v>320681.91944342031</v>
      </c>
      <c r="AH403" s="89">
        <v>0</v>
      </c>
      <c r="AI403" s="1082">
        <v>320681.91944342031</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320681.91944342031</v>
      </c>
      <c r="N404" s="89">
        <v>0</v>
      </c>
      <c r="O404" s="1082">
        <v>320681.91944342031</v>
      </c>
      <c r="P404" s="598">
        <v>320681.91944342031</v>
      </c>
      <c r="Q404" s="776">
        <v>253149.26848615365</v>
      </c>
      <c r="R404" s="776">
        <v>750</v>
      </c>
      <c r="S404" s="776">
        <v>592.05692573545184</v>
      </c>
      <c r="T404" s="533">
        <v>750</v>
      </c>
      <c r="U404" s="1086"/>
      <c r="V404" s="8"/>
      <c r="W404" s="897">
        <v>750</v>
      </c>
      <c r="X404" s="8"/>
      <c r="Y404" s="8">
        <v>0</v>
      </c>
      <c r="Z404" s="8">
        <v>0</v>
      </c>
      <c r="AA404" s="8" t="s">
        <v>740</v>
      </c>
      <c r="AB404" s="1130">
        <v>0</v>
      </c>
      <c r="AC404" s="8">
        <v>320681.91944342031</v>
      </c>
      <c r="AD404" s="8">
        <v>0</v>
      </c>
      <c r="AE404" s="8">
        <v>320681.91944342031</v>
      </c>
      <c r="AF404" s="1081"/>
      <c r="AG404" s="1082">
        <v>320681.91944342031</v>
      </c>
      <c r="AH404" s="89">
        <v>0</v>
      </c>
      <c r="AI404" s="1082">
        <v>320681.91944342031</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320681.91944342031</v>
      </c>
      <c r="N405" s="89">
        <v>0</v>
      </c>
      <c r="O405" s="1082">
        <v>320681.91944342031</v>
      </c>
      <c r="P405" s="598">
        <v>320681.91944342031</v>
      </c>
      <c r="Q405" s="776">
        <v>253149.26848615365</v>
      </c>
      <c r="R405" s="776">
        <v>750</v>
      </c>
      <c r="S405" s="776">
        <v>592.05692573545184</v>
      </c>
      <c r="T405" s="533">
        <v>750</v>
      </c>
      <c r="U405" s="1086"/>
      <c r="V405" s="8"/>
      <c r="W405" s="897">
        <v>750</v>
      </c>
      <c r="X405" s="8"/>
      <c r="Y405" s="8">
        <v>0</v>
      </c>
      <c r="Z405" s="8">
        <v>0</v>
      </c>
      <c r="AA405" s="8" t="s">
        <v>740</v>
      </c>
      <c r="AB405" s="1130">
        <v>0</v>
      </c>
      <c r="AC405" s="8">
        <v>320681.91944342031</v>
      </c>
      <c r="AD405" s="8">
        <v>0</v>
      </c>
      <c r="AE405" s="8">
        <v>320681.91944342031</v>
      </c>
      <c r="AF405" s="1081"/>
      <c r="AG405" s="1082">
        <v>320681.91944342031</v>
      </c>
      <c r="AH405" s="89">
        <v>0</v>
      </c>
      <c r="AI405" s="1082">
        <v>320681.91944342031</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320681.91944342031</v>
      </c>
      <c r="N406" s="89">
        <v>0</v>
      </c>
      <c r="O406" s="1082">
        <v>320681.91944342031</v>
      </c>
      <c r="P406" s="598">
        <v>320681.91944342031</v>
      </c>
      <c r="Q406" s="776">
        <v>253149.26848615365</v>
      </c>
      <c r="R406" s="776">
        <v>750</v>
      </c>
      <c r="S406" s="776">
        <v>592.05692573545184</v>
      </c>
      <c r="T406" s="533">
        <v>750</v>
      </c>
      <c r="U406" s="1086"/>
      <c r="V406" s="8"/>
      <c r="W406" s="897">
        <v>750</v>
      </c>
      <c r="X406" s="8"/>
      <c r="Y406" s="8">
        <v>0</v>
      </c>
      <c r="Z406" s="8">
        <v>0</v>
      </c>
      <c r="AA406" s="8" t="s">
        <v>740</v>
      </c>
      <c r="AB406" s="1130">
        <v>0</v>
      </c>
      <c r="AC406" s="8">
        <v>320681.91944342031</v>
      </c>
      <c r="AD406" s="8">
        <v>0</v>
      </c>
      <c r="AE406" s="8">
        <v>320681.91944342031</v>
      </c>
      <c r="AF406" s="1081"/>
      <c r="AG406" s="1082">
        <v>320681.91944342031</v>
      </c>
      <c r="AH406" s="89">
        <v>0</v>
      </c>
      <c r="AI406" s="1082">
        <v>320681.91944342031</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320681.91944342031</v>
      </c>
      <c r="N407" s="89">
        <v>0</v>
      </c>
      <c r="O407" s="1082">
        <v>320681.91944342031</v>
      </c>
      <c r="P407" s="598">
        <v>320681.91944342031</v>
      </c>
      <c r="Q407" s="776">
        <v>253149.26848615365</v>
      </c>
      <c r="R407" s="776">
        <v>750</v>
      </c>
      <c r="S407" s="776">
        <v>592.05692573545184</v>
      </c>
      <c r="T407" s="533">
        <v>750</v>
      </c>
      <c r="U407" s="1086"/>
      <c r="V407" s="8"/>
      <c r="W407" s="897">
        <v>750</v>
      </c>
      <c r="X407" s="8"/>
      <c r="Y407" s="8">
        <v>0</v>
      </c>
      <c r="Z407" s="8">
        <v>0</v>
      </c>
      <c r="AA407" s="8" t="s">
        <v>740</v>
      </c>
      <c r="AB407" s="1130">
        <v>0</v>
      </c>
      <c r="AC407" s="8">
        <v>320681.91944342031</v>
      </c>
      <c r="AD407" s="8">
        <v>0</v>
      </c>
      <c r="AE407" s="8">
        <v>320681.91944342031</v>
      </c>
      <c r="AF407" s="1081"/>
      <c r="AG407" s="1082">
        <v>320681.91944342031</v>
      </c>
      <c r="AH407" s="89">
        <v>0</v>
      </c>
      <c r="AI407" s="1082">
        <v>320681.91944342031</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320681.91944342031</v>
      </c>
      <c r="N408" s="89">
        <v>0</v>
      </c>
      <c r="O408" s="1082">
        <v>320681.91944342031</v>
      </c>
      <c r="P408" s="598">
        <v>320681.91944342031</v>
      </c>
      <c r="Q408" s="776">
        <v>253149.26848615365</v>
      </c>
      <c r="R408" s="776">
        <v>750</v>
      </c>
      <c r="S408" s="776">
        <v>592.05692573545184</v>
      </c>
      <c r="T408" s="533">
        <v>750</v>
      </c>
      <c r="U408" s="1086"/>
      <c r="V408" s="8"/>
      <c r="W408" s="897">
        <v>750</v>
      </c>
      <c r="X408" s="8"/>
      <c r="Y408" s="8">
        <v>0</v>
      </c>
      <c r="Z408" s="8">
        <v>0</v>
      </c>
      <c r="AA408" s="8" t="s">
        <v>740</v>
      </c>
      <c r="AB408" s="1130">
        <v>0</v>
      </c>
      <c r="AC408" s="8">
        <v>320681.91944342031</v>
      </c>
      <c r="AD408" s="8">
        <v>0</v>
      </c>
      <c r="AE408" s="8">
        <v>320681.91944342031</v>
      </c>
      <c r="AF408" s="1081"/>
      <c r="AG408" s="1082">
        <v>320681.91944342031</v>
      </c>
      <c r="AH408" s="89">
        <v>0</v>
      </c>
      <c r="AI408" s="1082">
        <v>320681.91944342031</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320681.91944342031</v>
      </c>
      <c r="N409" s="89">
        <v>0</v>
      </c>
      <c r="O409" s="1082">
        <v>320681.91944342031</v>
      </c>
      <c r="P409" s="598">
        <v>320681.91944342031</v>
      </c>
      <c r="Q409" s="776">
        <v>245775.98882150839</v>
      </c>
      <c r="R409" s="776">
        <v>750</v>
      </c>
      <c r="S409" s="776">
        <v>574.81254925772021</v>
      </c>
      <c r="T409" s="533">
        <v>750</v>
      </c>
      <c r="U409" s="1086"/>
      <c r="V409" s="8"/>
      <c r="W409" s="897">
        <v>750</v>
      </c>
      <c r="X409" s="8"/>
      <c r="Y409" s="8">
        <v>0</v>
      </c>
      <c r="Z409" s="8">
        <v>0</v>
      </c>
      <c r="AA409" s="8" t="s">
        <v>740</v>
      </c>
      <c r="AB409" s="1130">
        <v>0</v>
      </c>
      <c r="AC409" s="8">
        <v>320681.91944342031</v>
      </c>
      <c r="AD409" s="8">
        <v>0</v>
      </c>
      <c r="AE409" s="8">
        <v>320681.91944342031</v>
      </c>
      <c r="AF409" s="1081"/>
      <c r="AG409" s="1082">
        <v>320681.91944342031</v>
      </c>
      <c r="AH409" s="89">
        <v>0</v>
      </c>
      <c r="AI409" s="1082">
        <v>320681.91944342031</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320681.91944342031</v>
      </c>
      <c r="N410" s="89">
        <v>0</v>
      </c>
      <c r="O410" s="1082">
        <v>320681.91944342031</v>
      </c>
      <c r="P410" s="598">
        <v>320681.91944342031</v>
      </c>
      <c r="Q410" s="776">
        <v>245775.98882150839</v>
      </c>
      <c r="R410" s="776">
        <v>750</v>
      </c>
      <c r="S410" s="776">
        <v>574.81254925772021</v>
      </c>
      <c r="T410" s="533">
        <v>750</v>
      </c>
      <c r="U410" s="1086"/>
      <c r="V410" s="8"/>
      <c r="W410" s="897">
        <v>750</v>
      </c>
      <c r="X410" s="8"/>
      <c r="Y410" s="8">
        <v>0</v>
      </c>
      <c r="Z410" s="8">
        <v>0</v>
      </c>
      <c r="AA410" s="8" t="s">
        <v>740</v>
      </c>
      <c r="AB410" s="1130">
        <v>0</v>
      </c>
      <c r="AC410" s="8">
        <v>320681.91944342031</v>
      </c>
      <c r="AD410" s="8">
        <v>0</v>
      </c>
      <c r="AE410" s="8">
        <v>320681.91944342031</v>
      </c>
      <c r="AF410" s="1081"/>
      <c r="AG410" s="1082">
        <v>320681.91944342031</v>
      </c>
      <c r="AH410" s="89">
        <v>0</v>
      </c>
      <c r="AI410" s="1082">
        <v>320681.91944342031</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320681.91944342031</v>
      </c>
      <c r="N411" s="89">
        <v>0</v>
      </c>
      <c r="O411" s="1082">
        <v>320681.91944342031</v>
      </c>
      <c r="P411" s="598">
        <v>320681.91944342031</v>
      </c>
      <c r="Q411" s="776">
        <v>245775.98882150839</v>
      </c>
      <c r="R411" s="776">
        <v>750</v>
      </c>
      <c r="S411" s="776">
        <v>574.81254925772021</v>
      </c>
      <c r="T411" s="533">
        <v>750</v>
      </c>
      <c r="U411" s="1086"/>
      <c r="V411" s="8"/>
      <c r="W411" s="897">
        <v>750</v>
      </c>
      <c r="X411" s="8"/>
      <c r="Y411" s="8">
        <v>0</v>
      </c>
      <c r="Z411" s="8">
        <v>0</v>
      </c>
      <c r="AA411" s="8" t="s">
        <v>740</v>
      </c>
      <c r="AB411" s="1130">
        <v>0</v>
      </c>
      <c r="AC411" s="8">
        <v>320681.91944342031</v>
      </c>
      <c r="AD411" s="8">
        <v>0</v>
      </c>
      <c r="AE411" s="8">
        <v>320681.91944342031</v>
      </c>
      <c r="AF411" s="1081"/>
      <c r="AG411" s="1082">
        <v>320681.91944342031</v>
      </c>
      <c r="AH411" s="89">
        <v>0</v>
      </c>
      <c r="AI411" s="1082">
        <v>320681.91944342031</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328800.02088413568</v>
      </c>
      <c r="N412" s="89">
        <v>0</v>
      </c>
      <c r="O412" s="1082">
        <v>328800.02088413568</v>
      </c>
      <c r="P412" s="598">
        <v>328800.02088413568</v>
      </c>
      <c r="Q412" s="776">
        <v>251997.83760053557</v>
      </c>
      <c r="R412" s="776">
        <v>750</v>
      </c>
      <c r="S412" s="776">
        <v>574.81254925772021</v>
      </c>
      <c r="T412" s="533">
        <v>750</v>
      </c>
      <c r="U412" s="1086"/>
      <c r="V412" s="8"/>
      <c r="W412" s="897">
        <v>750</v>
      </c>
      <c r="X412" s="8"/>
      <c r="Y412" s="8">
        <v>0</v>
      </c>
      <c r="Z412" s="8">
        <v>0</v>
      </c>
      <c r="AA412" s="8" t="s">
        <v>740</v>
      </c>
      <c r="AB412" s="1130">
        <v>0</v>
      </c>
      <c r="AC412" s="8">
        <v>328800.02088413568</v>
      </c>
      <c r="AD412" s="8">
        <v>0</v>
      </c>
      <c r="AE412" s="8">
        <v>328800.02088413568</v>
      </c>
      <c r="AF412" s="1081"/>
      <c r="AG412" s="1082">
        <v>328800.02088413568</v>
      </c>
      <c r="AH412" s="89">
        <v>0</v>
      </c>
      <c r="AI412" s="1082">
        <v>328800.02088413568</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328800.02088413568</v>
      </c>
      <c r="N413" s="89">
        <v>0</v>
      </c>
      <c r="O413" s="1082">
        <v>328800.02088413568</v>
      </c>
      <c r="P413" s="598">
        <v>328800.02088413568</v>
      </c>
      <c r="Q413" s="776">
        <v>251997.83760053557</v>
      </c>
      <c r="R413" s="776">
        <v>750</v>
      </c>
      <c r="S413" s="776">
        <v>574.81254925772021</v>
      </c>
      <c r="T413" s="533">
        <v>750</v>
      </c>
      <c r="U413" s="1086"/>
      <c r="V413" s="8"/>
      <c r="W413" s="897">
        <v>750</v>
      </c>
      <c r="X413" s="8"/>
      <c r="Y413" s="8">
        <v>0</v>
      </c>
      <c r="Z413" s="8">
        <v>0</v>
      </c>
      <c r="AA413" s="8" t="s">
        <v>740</v>
      </c>
      <c r="AB413" s="1130">
        <v>0</v>
      </c>
      <c r="AC413" s="8">
        <v>328800.02088413568</v>
      </c>
      <c r="AD413" s="8">
        <v>0</v>
      </c>
      <c r="AE413" s="8">
        <v>328800.02088413568</v>
      </c>
      <c r="AF413" s="1081"/>
      <c r="AG413" s="1082">
        <v>328800.02088413568</v>
      </c>
      <c r="AH413" s="89">
        <v>0</v>
      </c>
      <c r="AI413" s="1082">
        <v>328800.02088413568</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328800.02088413568</v>
      </c>
      <c r="N414" s="89">
        <v>0</v>
      </c>
      <c r="O414" s="1082">
        <v>328800.02088413568</v>
      </c>
      <c r="P414" s="598">
        <v>328800.02088413568</v>
      </c>
      <c r="Q414" s="776">
        <v>251997.83760053557</v>
      </c>
      <c r="R414" s="776">
        <v>750</v>
      </c>
      <c r="S414" s="776">
        <v>574.81254925772021</v>
      </c>
      <c r="T414" s="533">
        <v>750</v>
      </c>
      <c r="U414" s="1086"/>
      <c r="V414" s="8"/>
      <c r="W414" s="897">
        <v>750</v>
      </c>
      <c r="X414" s="8"/>
      <c r="Y414" s="8">
        <v>0</v>
      </c>
      <c r="Z414" s="8">
        <v>0</v>
      </c>
      <c r="AA414" s="8" t="s">
        <v>740</v>
      </c>
      <c r="AB414" s="1130">
        <v>0</v>
      </c>
      <c r="AC414" s="8">
        <v>328800.02088413568</v>
      </c>
      <c r="AD414" s="8">
        <v>0</v>
      </c>
      <c r="AE414" s="8">
        <v>328800.02088413568</v>
      </c>
      <c r="AF414" s="1081"/>
      <c r="AG414" s="1082">
        <v>328800.02088413568</v>
      </c>
      <c r="AH414" s="89">
        <v>0</v>
      </c>
      <c r="AI414" s="1082">
        <v>328800.02088413568</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328800.02088413568</v>
      </c>
      <c r="N415" s="89">
        <v>0</v>
      </c>
      <c r="O415" s="1082">
        <v>328800.02088413568</v>
      </c>
      <c r="P415" s="598">
        <v>328800.02088413568</v>
      </c>
      <c r="Q415" s="776">
        <v>251997.83760053557</v>
      </c>
      <c r="R415" s="776">
        <v>750</v>
      </c>
      <c r="S415" s="776">
        <v>574.81254925772021</v>
      </c>
      <c r="T415" s="533">
        <v>750</v>
      </c>
      <c r="U415" s="1086"/>
      <c r="V415" s="8"/>
      <c r="W415" s="897">
        <v>750</v>
      </c>
      <c r="X415" s="8"/>
      <c r="Y415" s="8">
        <v>0</v>
      </c>
      <c r="Z415" s="8">
        <v>0</v>
      </c>
      <c r="AA415" s="8" t="s">
        <v>740</v>
      </c>
      <c r="AB415" s="1130">
        <v>0</v>
      </c>
      <c r="AC415" s="8">
        <v>328800.02088413568</v>
      </c>
      <c r="AD415" s="8">
        <v>0</v>
      </c>
      <c r="AE415" s="8">
        <v>328800.02088413568</v>
      </c>
      <c r="AF415" s="1081"/>
      <c r="AG415" s="1082">
        <v>328800.02088413568</v>
      </c>
      <c r="AH415" s="89">
        <v>0</v>
      </c>
      <c r="AI415" s="1082">
        <v>328800.02088413568</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328800.02088413568</v>
      </c>
      <c r="N416" s="89">
        <v>0</v>
      </c>
      <c r="O416" s="1082">
        <v>328800.02088413568</v>
      </c>
      <c r="P416" s="598">
        <v>328800.02088413568</v>
      </c>
      <c r="Q416" s="776">
        <v>251997.83760053557</v>
      </c>
      <c r="R416" s="776">
        <v>750</v>
      </c>
      <c r="S416" s="776">
        <v>574.81254925772021</v>
      </c>
      <c r="T416" s="533">
        <v>750</v>
      </c>
      <c r="U416" s="1086"/>
      <c r="V416" s="8"/>
      <c r="W416" s="897">
        <v>750</v>
      </c>
      <c r="X416" s="8"/>
      <c r="Y416" s="8">
        <v>0</v>
      </c>
      <c r="Z416" s="8">
        <v>0</v>
      </c>
      <c r="AA416" s="8" t="s">
        <v>740</v>
      </c>
      <c r="AB416" s="1130">
        <v>0</v>
      </c>
      <c r="AC416" s="8">
        <v>328800.02088413568</v>
      </c>
      <c r="AD416" s="8">
        <v>0</v>
      </c>
      <c r="AE416" s="8">
        <v>328800.02088413568</v>
      </c>
      <c r="AF416" s="1081"/>
      <c r="AG416" s="1082">
        <v>328800.02088413568</v>
      </c>
      <c r="AH416" s="89">
        <v>0</v>
      </c>
      <c r="AI416" s="1082">
        <v>328800.02088413568</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328800.02088413568</v>
      </c>
      <c r="N417" s="89">
        <v>0</v>
      </c>
      <c r="O417" s="1082">
        <v>328800.02088413568</v>
      </c>
      <c r="P417" s="598">
        <v>328800.02088413568</v>
      </c>
      <c r="Q417" s="776">
        <v>251997.83760053557</v>
      </c>
      <c r="R417" s="776">
        <v>750</v>
      </c>
      <c r="S417" s="776">
        <v>574.81254925772021</v>
      </c>
      <c r="T417" s="533">
        <v>750</v>
      </c>
      <c r="U417" s="1086"/>
      <c r="V417" s="8"/>
      <c r="W417" s="897">
        <v>750</v>
      </c>
      <c r="X417" s="8"/>
      <c r="Y417" s="8">
        <v>0</v>
      </c>
      <c r="Z417" s="8">
        <v>0</v>
      </c>
      <c r="AA417" s="8" t="s">
        <v>740</v>
      </c>
      <c r="AB417" s="1130">
        <v>0</v>
      </c>
      <c r="AC417" s="8">
        <v>328800.02088413568</v>
      </c>
      <c r="AD417" s="8">
        <v>0</v>
      </c>
      <c r="AE417" s="8">
        <v>328800.02088413568</v>
      </c>
      <c r="AF417" s="1081"/>
      <c r="AG417" s="1082">
        <v>328800.02088413568</v>
      </c>
      <c r="AH417" s="89">
        <v>0</v>
      </c>
      <c r="AI417" s="1082">
        <v>328800.02088413568</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328800.02088413568</v>
      </c>
      <c r="N418" s="89">
        <v>0</v>
      </c>
      <c r="O418" s="1082">
        <v>328800.02088413568</v>
      </c>
      <c r="P418" s="598">
        <v>328800.02088413568</v>
      </c>
      <c r="Q418" s="776">
        <v>251997.83760053557</v>
      </c>
      <c r="R418" s="776">
        <v>750</v>
      </c>
      <c r="S418" s="776">
        <v>574.81254925772021</v>
      </c>
      <c r="T418" s="533">
        <v>750</v>
      </c>
      <c r="U418" s="1086"/>
      <c r="V418" s="8"/>
      <c r="W418" s="897">
        <v>750</v>
      </c>
      <c r="X418" s="8"/>
      <c r="Y418" s="8">
        <v>0</v>
      </c>
      <c r="Z418" s="8">
        <v>0</v>
      </c>
      <c r="AA418" s="8" t="s">
        <v>740</v>
      </c>
      <c r="AB418" s="1130">
        <v>0</v>
      </c>
      <c r="AC418" s="8">
        <v>328800.02088413568</v>
      </c>
      <c r="AD418" s="8">
        <v>0</v>
      </c>
      <c r="AE418" s="8">
        <v>328800.02088413568</v>
      </c>
      <c r="AF418" s="1081"/>
      <c r="AG418" s="1082">
        <v>328800.02088413568</v>
      </c>
      <c r="AH418" s="89">
        <v>0</v>
      </c>
      <c r="AI418" s="1082">
        <v>328800.02088413568</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328800.02088413568</v>
      </c>
      <c r="N419" s="89">
        <v>0</v>
      </c>
      <c r="O419" s="1082">
        <v>328800.02088413568</v>
      </c>
      <c r="P419" s="598">
        <v>328800.02088413568</v>
      </c>
      <c r="Q419" s="776">
        <v>251997.83760053557</v>
      </c>
      <c r="R419" s="776">
        <v>750</v>
      </c>
      <c r="S419" s="776">
        <v>574.81254925772021</v>
      </c>
      <c r="T419" s="533">
        <v>750</v>
      </c>
      <c r="U419" s="1086"/>
      <c r="V419" s="8"/>
      <c r="W419" s="897">
        <v>750</v>
      </c>
      <c r="X419" s="8"/>
      <c r="Y419" s="8">
        <v>0</v>
      </c>
      <c r="Z419" s="8">
        <v>0</v>
      </c>
      <c r="AA419" s="8" t="s">
        <v>740</v>
      </c>
      <c r="AB419" s="1130">
        <v>0</v>
      </c>
      <c r="AC419" s="8">
        <v>328800.02088413568</v>
      </c>
      <c r="AD419" s="8">
        <v>0</v>
      </c>
      <c r="AE419" s="8">
        <v>328800.02088413568</v>
      </c>
      <c r="AF419" s="1081"/>
      <c r="AG419" s="1082">
        <v>328800.02088413568</v>
      </c>
      <c r="AH419" s="89">
        <v>0</v>
      </c>
      <c r="AI419" s="1082">
        <v>328800.02088413568</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328800.02088413568</v>
      </c>
      <c r="N420" s="89">
        <v>0</v>
      </c>
      <c r="O420" s="1082">
        <v>328800.02088413568</v>
      </c>
      <c r="P420" s="598">
        <v>328800.02088413568</v>
      </c>
      <c r="Q420" s="776">
        <v>251997.83760053557</v>
      </c>
      <c r="R420" s="776">
        <v>750</v>
      </c>
      <c r="S420" s="776">
        <v>574.81254925772021</v>
      </c>
      <c r="T420" s="533">
        <v>750</v>
      </c>
      <c r="U420" s="1086"/>
      <c r="V420" s="8"/>
      <c r="W420" s="897">
        <v>750</v>
      </c>
      <c r="X420" s="8"/>
      <c r="Y420" s="8">
        <v>0</v>
      </c>
      <c r="Z420" s="8">
        <v>0</v>
      </c>
      <c r="AA420" s="8" t="s">
        <v>740</v>
      </c>
      <c r="AB420" s="1130">
        <v>0</v>
      </c>
      <c r="AC420" s="8">
        <v>328800.02088413568</v>
      </c>
      <c r="AD420" s="8">
        <v>0</v>
      </c>
      <c r="AE420" s="8">
        <v>328800.02088413568</v>
      </c>
      <c r="AF420" s="1081"/>
      <c r="AG420" s="1082">
        <v>328800.02088413568</v>
      </c>
      <c r="AH420" s="89">
        <v>0</v>
      </c>
      <c r="AI420" s="1082">
        <v>328800.02088413568</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328800.02088413568</v>
      </c>
      <c r="N421" s="89">
        <v>0</v>
      </c>
      <c r="O421" s="1082">
        <v>328800.02088413568</v>
      </c>
      <c r="P421" s="598">
        <v>328800.02088413568</v>
      </c>
      <c r="Q421" s="776">
        <v>244658.0947578015</v>
      </c>
      <c r="R421" s="776">
        <v>750</v>
      </c>
      <c r="S421" s="776">
        <v>558.07043617254385</v>
      </c>
      <c r="T421" s="533">
        <v>749.99999999999989</v>
      </c>
      <c r="U421" s="1086"/>
      <c r="V421" s="8"/>
      <c r="W421" s="897">
        <v>750</v>
      </c>
      <c r="X421" s="8"/>
      <c r="Y421" s="8">
        <v>0</v>
      </c>
      <c r="Z421" s="8">
        <v>0</v>
      </c>
      <c r="AA421" s="8" t="s">
        <v>740</v>
      </c>
      <c r="AB421" s="1130">
        <v>0</v>
      </c>
      <c r="AC421" s="8">
        <v>328800.02088413568</v>
      </c>
      <c r="AD421" s="8">
        <v>0</v>
      </c>
      <c r="AE421" s="8">
        <v>328800.02088413568</v>
      </c>
      <c r="AF421" s="1081"/>
      <c r="AG421" s="1082">
        <v>328800.02088413568</v>
      </c>
      <c r="AH421" s="89">
        <v>0</v>
      </c>
      <c r="AI421" s="1082">
        <v>328800.02088413568</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328800.02088413568</v>
      </c>
      <c r="N422" s="89">
        <v>0</v>
      </c>
      <c r="O422" s="1082">
        <v>328800.02088413568</v>
      </c>
      <c r="P422" s="598">
        <v>328800.02088413568</v>
      </c>
      <c r="Q422" s="776">
        <v>244658.0947578015</v>
      </c>
      <c r="R422" s="776">
        <v>750</v>
      </c>
      <c r="S422" s="776">
        <v>558.07043617254385</v>
      </c>
      <c r="T422" s="533">
        <v>749.99999999999989</v>
      </c>
      <c r="U422" s="1086"/>
      <c r="V422" s="8"/>
      <c r="W422" s="897">
        <v>750</v>
      </c>
      <c r="X422" s="8"/>
      <c r="Y422" s="8">
        <v>0</v>
      </c>
      <c r="Z422" s="8">
        <v>0</v>
      </c>
      <c r="AA422" s="8" t="s">
        <v>740</v>
      </c>
      <c r="AB422" s="1130">
        <v>0</v>
      </c>
      <c r="AC422" s="8">
        <v>328800.02088413568</v>
      </c>
      <c r="AD422" s="8">
        <v>0</v>
      </c>
      <c r="AE422" s="8">
        <v>328800.02088413568</v>
      </c>
      <c r="AF422" s="1081"/>
      <c r="AG422" s="1082">
        <v>328800.02088413568</v>
      </c>
      <c r="AH422" s="89">
        <v>0</v>
      </c>
      <c r="AI422" s="1082">
        <v>328800.02088413568</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328800.02088413568</v>
      </c>
      <c r="N423" s="89">
        <v>0</v>
      </c>
      <c r="O423" s="1082">
        <v>328800.02088413568</v>
      </c>
      <c r="P423" s="598">
        <v>328800.02088413568</v>
      </c>
      <c r="Q423" s="776">
        <v>244658.0947578015</v>
      </c>
      <c r="R423" s="776">
        <v>750</v>
      </c>
      <c r="S423" s="776">
        <v>558.07043617254385</v>
      </c>
      <c r="T423" s="533">
        <v>749.99999999999989</v>
      </c>
      <c r="U423" s="1086"/>
      <c r="V423" s="8"/>
      <c r="W423" s="897">
        <v>750</v>
      </c>
      <c r="X423" s="8"/>
      <c r="Y423" s="8">
        <v>0</v>
      </c>
      <c r="Z423" s="8">
        <v>0</v>
      </c>
      <c r="AA423" s="8" t="s">
        <v>740</v>
      </c>
      <c r="AB423" s="1130">
        <v>0</v>
      </c>
      <c r="AC423" s="8">
        <v>328800.02088413568</v>
      </c>
      <c r="AD423" s="8">
        <v>0</v>
      </c>
      <c r="AE423" s="8">
        <v>328800.02088413568</v>
      </c>
      <c r="AF423" s="1081"/>
      <c r="AG423" s="1082">
        <v>328800.02088413568</v>
      </c>
      <c r="AH423" s="89">
        <v>0</v>
      </c>
      <c r="AI423" s="1082">
        <v>328800.02088413568</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337123.63304125232</v>
      </c>
      <c r="N424" s="89">
        <v>0</v>
      </c>
      <c r="O424" s="1082">
        <v>337123.63304125232</v>
      </c>
      <c r="P424" s="598">
        <v>337123.63304125232</v>
      </c>
      <c r="Q424" s="776">
        <v>250851.64391387242</v>
      </c>
      <c r="R424" s="776">
        <v>750</v>
      </c>
      <c r="S424" s="776">
        <v>558.07043617254385</v>
      </c>
      <c r="T424" s="533">
        <v>749.99999999999989</v>
      </c>
      <c r="U424" s="1086"/>
      <c r="V424" s="8"/>
      <c r="W424" s="897">
        <v>750</v>
      </c>
      <c r="X424" s="8"/>
      <c r="Y424" s="8">
        <v>0</v>
      </c>
      <c r="Z424" s="8">
        <v>0</v>
      </c>
      <c r="AA424" s="8" t="s">
        <v>740</v>
      </c>
      <c r="AB424" s="1130">
        <v>0</v>
      </c>
      <c r="AC424" s="8">
        <v>337123.63304125232</v>
      </c>
      <c r="AD424" s="8">
        <v>0</v>
      </c>
      <c r="AE424" s="8">
        <v>337123.63304125232</v>
      </c>
      <c r="AF424" s="1081"/>
      <c r="AG424" s="1082">
        <v>337123.63304125232</v>
      </c>
      <c r="AH424" s="89">
        <v>0</v>
      </c>
      <c r="AI424" s="1082">
        <v>337123.63304125232</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337123.63304125232</v>
      </c>
      <c r="N425" s="89">
        <v>0</v>
      </c>
      <c r="O425" s="1082">
        <v>337123.63304125232</v>
      </c>
      <c r="P425" s="598">
        <v>337123.63304125232</v>
      </c>
      <c r="Q425" s="776">
        <v>250851.64391387242</v>
      </c>
      <c r="R425" s="776">
        <v>750</v>
      </c>
      <c r="S425" s="776">
        <v>558.07043617254385</v>
      </c>
      <c r="T425" s="533">
        <v>749.99999999999989</v>
      </c>
      <c r="U425" s="1086"/>
      <c r="V425" s="8"/>
      <c r="W425" s="897">
        <v>750</v>
      </c>
      <c r="X425" s="8"/>
      <c r="Y425" s="8">
        <v>0</v>
      </c>
      <c r="Z425" s="8">
        <v>0</v>
      </c>
      <c r="AA425" s="8" t="s">
        <v>740</v>
      </c>
      <c r="AB425" s="1130">
        <v>0</v>
      </c>
      <c r="AC425" s="8">
        <v>337123.63304125232</v>
      </c>
      <c r="AD425" s="8">
        <v>0</v>
      </c>
      <c r="AE425" s="8">
        <v>337123.63304125232</v>
      </c>
      <c r="AF425" s="1081"/>
      <c r="AG425" s="1082">
        <v>337123.63304125232</v>
      </c>
      <c r="AH425" s="89">
        <v>0</v>
      </c>
      <c r="AI425" s="1082">
        <v>337123.63304125232</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337123.63304125232</v>
      </c>
      <c r="N426" s="89">
        <v>0</v>
      </c>
      <c r="O426" s="1082">
        <v>337123.63304125232</v>
      </c>
      <c r="P426" s="598">
        <v>337123.63304125232</v>
      </c>
      <c r="Q426" s="776">
        <v>250851.64391387242</v>
      </c>
      <c r="R426" s="776">
        <v>750</v>
      </c>
      <c r="S426" s="776">
        <v>558.07043617254385</v>
      </c>
      <c r="T426" s="533">
        <v>749.99999999999989</v>
      </c>
      <c r="U426" s="1086"/>
      <c r="V426" s="8"/>
      <c r="W426" s="897">
        <v>750</v>
      </c>
      <c r="X426" s="8"/>
      <c r="Y426" s="8">
        <v>0</v>
      </c>
      <c r="Z426" s="8">
        <v>0</v>
      </c>
      <c r="AA426" s="8" t="s">
        <v>740</v>
      </c>
      <c r="AB426" s="1130">
        <v>0</v>
      </c>
      <c r="AC426" s="8">
        <v>337123.63304125232</v>
      </c>
      <c r="AD426" s="8">
        <v>0</v>
      </c>
      <c r="AE426" s="8">
        <v>337123.63304125232</v>
      </c>
      <c r="AF426" s="1081"/>
      <c r="AG426" s="1082">
        <v>337123.63304125232</v>
      </c>
      <c r="AH426" s="89">
        <v>0</v>
      </c>
      <c r="AI426" s="1082">
        <v>337123.63304125232</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337123.63304125232</v>
      </c>
      <c r="N427" s="89">
        <v>0</v>
      </c>
      <c r="O427" s="1082">
        <v>337123.63304125232</v>
      </c>
      <c r="P427" s="598">
        <v>337123.63304125232</v>
      </c>
      <c r="Q427" s="776">
        <v>250851.64391387242</v>
      </c>
      <c r="R427" s="776">
        <v>750</v>
      </c>
      <c r="S427" s="776">
        <v>558.07043617254385</v>
      </c>
      <c r="T427" s="533">
        <v>749.99999999999989</v>
      </c>
      <c r="U427" s="1086"/>
      <c r="V427" s="8"/>
      <c r="W427" s="897">
        <v>750</v>
      </c>
      <c r="X427" s="8"/>
      <c r="Y427" s="8">
        <v>0</v>
      </c>
      <c r="Z427" s="8">
        <v>0</v>
      </c>
      <c r="AA427" s="8" t="s">
        <v>740</v>
      </c>
      <c r="AB427" s="1130">
        <v>0</v>
      </c>
      <c r="AC427" s="8">
        <v>337123.63304125232</v>
      </c>
      <c r="AD427" s="8">
        <v>0</v>
      </c>
      <c r="AE427" s="8">
        <v>337123.63304125232</v>
      </c>
      <c r="AF427" s="1081"/>
      <c r="AG427" s="1082">
        <v>337123.63304125232</v>
      </c>
      <c r="AH427" s="89">
        <v>0</v>
      </c>
      <c r="AI427" s="1082">
        <v>337123.63304125232</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337123.63304125232</v>
      </c>
      <c r="N428" s="89">
        <v>0</v>
      </c>
      <c r="O428" s="1082">
        <v>337123.63304125232</v>
      </c>
      <c r="P428" s="598">
        <v>337123.63304125232</v>
      </c>
      <c r="Q428" s="776">
        <v>250851.64391387242</v>
      </c>
      <c r="R428" s="776">
        <v>750</v>
      </c>
      <c r="S428" s="776">
        <v>558.07043617254385</v>
      </c>
      <c r="T428" s="533">
        <v>749.99999999999989</v>
      </c>
      <c r="U428" s="1086"/>
      <c r="V428" s="8"/>
      <c r="W428" s="897">
        <v>750</v>
      </c>
      <c r="X428" s="8"/>
      <c r="Y428" s="8">
        <v>0</v>
      </c>
      <c r="Z428" s="8">
        <v>0</v>
      </c>
      <c r="AA428" s="8" t="s">
        <v>740</v>
      </c>
      <c r="AB428" s="1130">
        <v>0</v>
      </c>
      <c r="AC428" s="8">
        <v>337123.63304125232</v>
      </c>
      <c r="AD428" s="8">
        <v>0</v>
      </c>
      <c r="AE428" s="8">
        <v>337123.63304125232</v>
      </c>
      <c r="AF428" s="1081"/>
      <c r="AG428" s="1082">
        <v>337123.63304125232</v>
      </c>
      <c r="AH428" s="89">
        <v>0</v>
      </c>
      <c r="AI428" s="1082">
        <v>337123.63304125232</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337123.63304125232</v>
      </c>
      <c r="N429" s="89">
        <v>0</v>
      </c>
      <c r="O429" s="1082">
        <v>337123.63304125232</v>
      </c>
      <c r="P429" s="598">
        <v>337123.63304125232</v>
      </c>
      <c r="Q429" s="776">
        <v>250851.64391387242</v>
      </c>
      <c r="R429" s="776">
        <v>750</v>
      </c>
      <c r="S429" s="776">
        <v>558.07043617254385</v>
      </c>
      <c r="T429" s="533">
        <v>749.99999999999989</v>
      </c>
      <c r="U429" s="1086"/>
      <c r="V429" s="8"/>
      <c r="W429" s="897">
        <v>750</v>
      </c>
      <c r="X429" s="8"/>
      <c r="Y429" s="8">
        <v>0</v>
      </c>
      <c r="Z429" s="8">
        <v>0</v>
      </c>
      <c r="AA429" s="8" t="s">
        <v>740</v>
      </c>
      <c r="AB429" s="1130">
        <v>0</v>
      </c>
      <c r="AC429" s="8">
        <v>337123.63304125232</v>
      </c>
      <c r="AD429" s="8">
        <v>0</v>
      </c>
      <c r="AE429" s="8">
        <v>337123.63304125232</v>
      </c>
      <c r="AF429" s="1081"/>
      <c r="AG429" s="1082">
        <v>337123.63304125232</v>
      </c>
      <c r="AH429" s="89">
        <v>0</v>
      </c>
      <c r="AI429" s="1082">
        <v>337123.63304125232</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337123.63304125232</v>
      </c>
      <c r="N430" s="89">
        <v>0</v>
      </c>
      <c r="O430" s="1082">
        <v>337123.63304125232</v>
      </c>
      <c r="P430" s="598">
        <v>337123.63304125232</v>
      </c>
      <c r="Q430" s="776">
        <v>250851.64391387242</v>
      </c>
      <c r="R430" s="776">
        <v>750</v>
      </c>
      <c r="S430" s="776">
        <v>558.07043617254385</v>
      </c>
      <c r="T430" s="533">
        <v>749.99999999999989</v>
      </c>
      <c r="U430" s="1086"/>
      <c r="V430" s="8"/>
      <c r="W430" s="897">
        <v>750</v>
      </c>
      <c r="X430" s="8"/>
      <c r="Y430" s="8">
        <v>0</v>
      </c>
      <c r="Z430" s="8">
        <v>0</v>
      </c>
      <c r="AA430" s="8" t="s">
        <v>740</v>
      </c>
      <c r="AB430" s="1130">
        <v>0</v>
      </c>
      <c r="AC430" s="8">
        <v>337123.63304125232</v>
      </c>
      <c r="AD430" s="8">
        <v>0</v>
      </c>
      <c r="AE430" s="8">
        <v>337123.63304125232</v>
      </c>
      <c r="AF430" s="1081"/>
      <c r="AG430" s="1082">
        <v>337123.63304125232</v>
      </c>
      <c r="AH430" s="89">
        <v>0</v>
      </c>
      <c r="AI430" s="1082">
        <v>337123.63304125232</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337123.63304125232</v>
      </c>
      <c r="N431" s="89">
        <v>0</v>
      </c>
      <c r="O431" s="1082">
        <v>337123.63304125232</v>
      </c>
      <c r="P431" s="598">
        <v>337123.63304125232</v>
      </c>
      <c r="Q431" s="776">
        <v>250851.64391387242</v>
      </c>
      <c r="R431" s="776">
        <v>750</v>
      </c>
      <c r="S431" s="776">
        <v>558.07043617254385</v>
      </c>
      <c r="T431" s="533">
        <v>749.99999999999989</v>
      </c>
      <c r="U431" s="1086"/>
      <c r="V431" s="8"/>
      <c r="W431" s="897">
        <v>750</v>
      </c>
      <c r="X431" s="8"/>
      <c r="Y431" s="8">
        <v>0</v>
      </c>
      <c r="Z431" s="8">
        <v>0</v>
      </c>
      <c r="AA431" s="8" t="s">
        <v>740</v>
      </c>
      <c r="AB431" s="1130">
        <v>0</v>
      </c>
      <c r="AC431" s="8">
        <v>337123.63304125232</v>
      </c>
      <c r="AD431" s="8">
        <v>0</v>
      </c>
      <c r="AE431" s="8">
        <v>337123.63304125232</v>
      </c>
      <c r="AF431" s="1081"/>
      <c r="AG431" s="1082">
        <v>337123.63304125232</v>
      </c>
      <c r="AH431" s="89">
        <v>0</v>
      </c>
      <c r="AI431" s="1082">
        <v>337123.63304125232</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337123.63304125232</v>
      </c>
      <c r="N432" s="89">
        <v>0</v>
      </c>
      <c r="O432" s="1082">
        <v>337123.63304125232</v>
      </c>
      <c r="P432" s="598">
        <v>337123.63304125232</v>
      </c>
      <c r="Q432" s="776">
        <v>250851.64391387242</v>
      </c>
      <c r="R432" s="776">
        <v>750</v>
      </c>
      <c r="S432" s="776">
        <v>558.07043617254385</v>
      </c>
      <c r="T432" s="533">
        <v>749.99999999999989</v>
      </c>
      <c r="U432" s="1086"/>
      <c r="V432" s="8"/>
      <c r="W432" s="897">
        <v>750</v>
      </c>
      <c r="X432" s="8"/>
      <c r="Y432" s="8">
        <v>0</v>
      </c>
      <c r="Z432" s="8">
        <v>0</v>
      </c>
      <c r="AA432" s="8" t="s">
        <v>740</v>
      </c>
      <c r="AB432" s="1130">
        <v>0</v>
      </c>
      <c r="AC432" s="8">
        <v>337123.63304125232</v>
      </c>
      <c r="AD432" s="8">
        <v>0</v>
      </c>
      <c r="AE432" s="8">
        <v>337123.63304125232</v>
      </c>
      <c r="AF432" s="1081"/>
      <c r="AG432" s="1082">
        <v>337123.63304125232</v>
      </c>
      <c r="AH432" s="89">
        <v>0</v>
      </c>
      <c r="AI432" s="1082">
        <v>337123.63304125232</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337123.63304125232</v>
      </c>
      <c r="N433" s="89">
        <v>0</v>
      </c>
      <c r="O433" s="1082">
        <v>337123.63304125232</v>
      </c>
      <c r="P433" s="598">
        <v>337123.63304125232</v>
      </c>
      <c r="Q433" s="776">
        <v>243545.2853532742</v>
      </c>
      <c r="R433" s="776">
        <v>750</v>
      </c>
      <c r="S433" s="776">
        <v>541.81595744907179</v>
      </c>
      <c r="T433" s="533">
        <v>750.00000000000011</v>
      </c>
      <c r="U433" s="1086"/>
      <c r="V433" s="8"/>
      <c r="W433" s="897">
        <v>750</v>
      </c>
      <c r="X433" s="8"/>
      <c r="Y433" s="8">
        <v>0</v>
      </c>
      <c r="Z433" s="8">
        <v>0</v>
      </c>
      <c r="AA433" s="8" t="s">
        <v>740</v>
      </c>
      <c r="AB433" s="1130">
        <v>0</v>
      </c>
      <c r="AC433" s="8">
        <v>337123.63304125232</v>
      </c>
      <c r="AD433" s="8">
        <v>0</v>
      </c>
      <c r="AE433" s="8">
        <v>337123.63304125232</v>
      </c>
      <c r="AF433" s="1081"/>
      <c r="AG433" s="1082">
        <v>337123.63304125232</v>
      </c>
      <c r="AH433" s="89">
        <v>0</v>
      </c>
      <c r="AI433" s="1082">
        <v>337123.63304125232</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337123.63304125232</v>
      </c>
      <c r="N434" s="89">
        <v>0</v>
      </c>
      <c r="O434" s="1082">
        <v>337123.63304125232</v>
      </c>
      <c r="P434" s="598">
        <v>337123.63304125232</v>
      </c>
      <c r="Q434" s="776">
        <v>243545.2853532742</v>
      </c>
      <c r="R434" s="776">
        <v>750</v>
      </c>
      <c r="S434" s="776">
        <v>541.81595744907179</v>
      </c>
      <c r="T434" s="533">
        <v>750.00000000000011</v>
      </c>
      <c r="U434" s="1086"/>
      <c r="V434" s="8"/>
      <c r="W434" s="897">
        <v>750</v>
      </c>
      <c r="X434" s="8"/>
      <c r="Y434" s="8">
        <v>0</v>
      </c>
      <c r="Z434" s="8">
        <v>0</v>
      </c>
      <c r="AA434" s="8" t="s">
        <v>740</v>
      </c>
      <c r="AB434" s="1130">
        <v>0</v>
      </c>
      <c r="AC434" s="8">
        <v>337123.63304125232</v>
      </c>
      <c r="AD434" s="8">
        <v>0</v>
      </c>
      <c r="AE434" s="8">
        <v>337123.63304125232</v>
      </c>
      <c r="AF434" s="1081"/>
      <c r="AG434" s="1082">
        <v>337123.63304125232</v>
      </c>
      <c r="AH434" s="89">
        <v>0</v>
      </c>
      <c r="AI434" s="1082">
        <v>337123.63304125232</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337123.63304125232</v>
      </c>
      <c r="N435" s="89">
        <v>0</v>
      </c>
      <c r="O435" s="1082">
        <v>337123.63304125232</v>
      </c>
      <c r="P435" s="598">
        <v>337123.63304125232</v>
      </c>
      <c r="Q435" s="776">
        <v>243545.2853532742</v>
      </c>
      <c r="R435" s="776">
        <v>750</v>
      </c>
      <c r="S435" s="776">
        <v>541.81595744907179</v>
      </c>
      <c r="T435" s="533">
        <v>750.00000000000011</v>
      </c>
      <c r="U435" s="1086"/>
      <c r="V435" s="8"/>
      <c r="W435" s="897">
        <v>750</v>
      </c>
      <c r="X435" s="8"/>
      <c r="Y435" s="8">
        <v>0</v>
      </c>
      <c r="Z435" s="8">
        <v>0</v>
      </c>
      <c r="AA435" s="8" t="s">
        <v>740</v>
      </c>
      <c r="AB435" s="1130">
        <v>0</v>
      </c>
      <c r="AC435" s="8">
        <v>337123.63304125232</v>
      </c>
      <c r="AD435" s="8">
        <v>0</v>
      </c>
      <c r="AE435" s="8">
        <v>337123.63304125232</v>
      </c>
      <c r="AF435" s="1081"/>
      <c r="AG435" s="1082">
        <v>337123.63304125232</v>
      </c>
      <c r="AH435" s="89">
        <v>0</v>
      </c>
      <c r="AI435" s="1082">
        <v>337123.63304125232</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345657.95844332495</v>
      </c>
      <c r="N436" s="89">
        <v>0</v>
      </c>
      <c r="O436" s="1082">
        <v>345657.95844332495</v>
      </c>
      <c r="P436" s="598">
        <v>345657.95844332495</v>
      </c>
      <c r="Q436" s="776">
        <v>249710.66360514876</v>
      </c>
      <c r="R436" s="776">
        <v>750</v>
      </c>
      <c r="S436" s="776">
        <v>541.81595744907179</v>
      </c>
      <c r="T436" s="533">
        <v>750.00000000000011</v>
      </c>
      <c r="U436" s="1086"/>
      <c r="V436" s="8"/>
      <c r="W436" s="897">
        <v>750</v>
      </c>
      <c r="X436" s="8"/>
      <c r="Y436" s="8">
        <v>0</v>
      </c>
      <c r="Z436" s="8">
        <v>0</v>
      </c>
      <c r="AA436" s="8" t="s">
        <v>740</v>
      </c>
      <c r="AB436" s="1130">
        <v>0</v>
      </c>
      <c r="AC436" s="8">
        <v>345657.95844332495</v>
      </c>
      <c r="AD436" s="8">
        <v>0</v>
      </c>
      <c r="AE436" s="8">
        <v>345657.95844332495</v>
      </c>
      <c r="AF436" s="1081"/>
      <c r="AG436" s="1082">
        <v>345657.95844332495</v>
      </c>
      <c r="AH436" s="89">
        <v>0</v>
      </c>
      <c r="AI436" s="1082">
        <v>345657.95844332495</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345657.95844332495</v>
      </c>
      <c r="N437" s="89">
        <v>0</v>
      </c>
      <c r="O437" s="1082">
        <v>345657.95844332495</v>
      </c>
      <c r="P437" s="598">
        <v>345657.95844332495</v>
      </c>
      <c r="Q437" s="776">
        <v>249710.66360514876</v>
      </c>
      <c r="R437" s="776">
        <v>750</v>
      </c>
      <c r="S437" s="776">
        <v>541.81595744907179</v>
      </c>
      <c r="T437" s="533">
        <v>750.00000000000011</v>
      </c>
      <c r="U437" s="1086"/>
      <c r="V437" s="8"/>
      <c r="W437" s="897">
        <v>750</v>
      </c>
      <c r="X437" s="8"/>
      <c r="Y437" s="8">
        <v>0</v>
      </c>
      <c r="Z437" s="8">
        <v>0</v>
      </c>
      <c r="AA437" s="8" t="s">
        <v>740</v>
      </c>
      <c r="AB437" s="1130">
        <v>0</v>
      </c>
      <c r="AC437" s="8">
        <v>345657.95844332495</v>
      </c>
      <c r="AD437" s="8">
        <v>0</v>
      </c>
      <c r="AE437" s="8">
        <v>345657.95844332495</v>
      </c>
      <c r="AF437" s="1081"/>
      <c r="AG437" s="1082">
        <v>345657.95844332495</v>
      </c>
      <c r="AH437" s="89">
        <v>0</v>
      </c>
      <c r="AI437" s="1082">
        <v>345657.95844332495</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345657.95844332495</v>
      </c>
      <c r="N438" s="89">
        <v>0</v>
      </c>
      <c r="O438" s="1082">
        <v>345657.95844332495</v>
      </c>
      <c r="P438" s="598">
        <v>345657.95844332495</v>
      </c>
      <c r="Q438" s="776">
        <v>249710.66360514876</v>
      </c>
      <c r="R438" s="776">
        <v>750</v>
      </c>
      <c r="S438" s="776">
        <v>541.81595744907179</v>
      </c>
      <c r="T438" s="533">
        <v>750.00000000000011</v>
      </c>
      <c r="U438" s="1086"/>
      <c r="V438" s="8"/>
      <c r="W438" s="897">
        <v>750</v>
      </c>
      <c r="X438" s="8"/>
      <c r="Y438" s="8">
        <v>0</v>
      </c>
      <c r="Z438" s="8">
        <v>0</v>
      </c>
      <c r="AA438" s="8" t="s">
        <v>740</v>
      </c>
      <c r="AB438" s="1130">
        <v>0</v>
      </c>
      <c r="AC438" s="8">
        <v>345657.95844332495</v>
      </c>
      <c r="AD438" s="8">
        <v>0</v>
      </c>
      <c r="AE438" s="8">
        <v>345657.95844332495</v>
      </c>
      <c r="AF438" s="1081"/>
      <c r="AG438" s="1082">
        <v>345657.95844332495</v>
      </c>
      <c r="AH438" s="89">
        <v>0</v>
      </c>
      <c r="AI438" s="1082">
        <v>345657.95844332495</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345657.95844332495</v>
      </c>
      <c r="N439" s="89">
        <v>0</v>
      </c>
      <c r="O439" s="1082">
        <v>345657.95844332495</v>
      </c>
      <c r="P439" s="598">
        <v>345657.95844332495</v>
      </c>
      <c r="Q439" s="776">
        <v>249710.66360514876</v>
      </c>
      <c r="R439" s="776">
        <v>750</v>
      </c>
      <c r="S439" s="776">
        <v>541.81595744907179</v>
      </c>
      <c r="T439" s="533">
        <v>750.00000000000011</v>
      </c>
      <c r="U439" s="1086"/>
      <c r="V439" s="8"/>
      <c r="W439" s="897">
        <v>750</v>
      </c>
      <c r="X439" s="8"/>
      <c r="Y439" s="8">
        <v>0</v>
      </c>
      <c r="Z439" s="8">
        <v>0</v>
      </c>
      <c r="AA439" s="8" t="s">
        <v>740</v>
      </c>
      <c r="AB439" s="1130">
        <v>0</v>
      </c>
      <c r="AC439" s="8">
        <v>345657.95844332495</v>
      </c>
      <c r="AD439" s="8">
        <v>0</v>
      </c>
      <c r="AE439" s="8">
        <v>345657.95844332495</v>
      </c>
      <c r="AF439" s="1081"/>
      <c r="AG439" s="1082">
        <v>345657.95844332495</v>
      </c>
      <c r="AH439" s="89">
        <v>0</v>
      </c>
      <c r="AI439" s="1082">
        <v>345657.95844332495</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345657.95844332495</v>
      </c>
      <c r="N440" s="89">
        <v>0</v>
      </c>
      <c r="O440" s="1082">
        <v>345657.95844332495</v>
      </c>
      <c r="P440" s="598">
        <v>345657.95844332495</v>
      </c>
      <c r="Q440" s="776">
        <v>249710.66360514876</v>
      </c>
      <c r="R440" s="776">
        <v>750</v>
      </c>
      <c r="S440" s="776">
        <v>541.81595744907179</v>
      </c>
      <c r="T440" s="533">
        <v>750.00000000000011</v>
      </c>
      <c r="U440" s="1086"/>
      <c r="V440" s="8"/>
      <c r="W440" s="897">
        <v>750</v>
      </c>
      <c r="X440" s="8"/>
      <c r="Y440" s="8">
        <v>0</v>
      </c>
      <c r="Z440" s="8">
        <v>0</v>
      </c>
      <c r="AA440" s="8" t="s">
        <v>740</v>
      </c>
      <c r="AB440" s="1130">
        <v>0</v>
      </c>
      <c r="AC440" s="8">
        <v>345657.95844332495</v>
      </c>
      <c r="AD440" s="8">
        <v>0</v>
      </c>
      <c r="AE440" s="8">
        <v>345657.95844332495</v>
      </c>
      <c r="AF440" s="1081"/>
      <c r="AG440" s="1082">
        <v>345657.95844332495</v>
      </c>
      <c r="AH440" s="89">
        <v>0</v>
      </c>
      <c r="AI440" s="1082">
        <v>345657.95844332495</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345657.95844332495</v>
      </c>
      <c r="N441" s="89">
        <v>0</v>
      </c>
      <c r="O441" s="1082">
        <v>345657.95844332495</v>
      </c>
      <c r="P441" s="598">
        <v>345657.95844332495</v>
      </c>
      <c r="Q441" s="776">
        <v>249710.66360514876</v>
      </c>
      <c r="R441" s="776">
        <v>750</v>
      </c>
      <c r="S441" s="776">
        <v>541.81595744907179</v>
      </c>
      <c r="T441" s="533">
        <v>750.00000000000011</v>
      </c>
      <c r="U441" s="1086"/>
      <c r="V441" s="8"/>
      <c r="W441" s="897">
        <v>750</v>
      </c>
      <c r="X441" s="8"/>
      <c r="Y441" s="8">
        <v>0</v>
      </c>
      <c r="Z441" s="8">
        <v>0</v>
      </c>
      <c r="AA441" s="8" t="s">
        <v>740</v>
      </c>
      <c r="AB441" s="1130">
        <v>0</v>
      </c>
      <c r="AC441" s="8">
        <v>345657.95844332495</v>
      </c>
      <c r="AD441" s="8">
        <v>0</v>
      </c>
      <c r="AE441" s="8">
        <v>345657.95844332495</v>
      </c>
      <c r="AF441" s="1081"/>
      <c r="AG441" s="1082">
        <v>345657.95844332495</v>
      </c>
      <c r="AH441" s="89">
        <v>0</v>
      </c>
      <c r="AI441" s="1082">
        <v>345657.95844332495</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345657.95844332495</v>
      </c>
      <c r="N442" s="89">
        <v>0</v>
      </c>
      <c r="O442" s="1082">
        <v>345657.95844332495</v>
      </c>
      <c r="P442" s="598">
        <v>345657.95844332495</v>
      </c>
      <c r="Q442" s="776">
        <v>249710.66360514876</v>
      </c>
      <c r="R442" s="776">
        <v>750</v>
      </c>
      <c r="S442" s="776">
        <v>541.81595744907179</v>
      </c>
      <c r="T442" s="533">
        <v>750.00000000000011</v>
      </c>
      <c r="U442" s="1086"/>
      <c r="V442" s="8"/>
      <c r="W442" s="897">
        <v>750</v>
      </c>
      <c r="X442" s="8"/>
      <c r="Y442" s="8">
        <v>0</v>
      </c>
      <c r="Z442" s="8">
        <v>0</v>
      </c>
      <c r="AA442" s="8" t="s">
        <v>740</v>
      </c>
      <c r="AB442" s="1130">
        <v>0</v>
      </c>
      <c r="AC442" s="8">
        <v>345657.95844332495</v>
      </c>
      <c r="AD442" s="8">
        <v>0</v>
      </c>
      <c r="AE442" s="8">
        <v>345657.95844332495</v>
      </c>
      <c r="AF442" s="1081"/>
      <c r="AG442" s="1082">
        <v>345657.95844332495</v>
      </c>
      <c r="AH442" s="89">
        <v>0</v>
      </c>
      <c r="AI442" s="1082">
        <v>345657.95844332495</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345657.95844332495</v>
      </c>
      <c r="N443" s="89">
        <v>0</v>
      </c>
      <c r="O443" s="1082">
        <v>345657.95844332495</v>
      </c>
      <c r="P443" s="598">
        <v>345657.95844332495</v>
      </c>
      <c r="Q443" s="776">
        <v>249710.66360514876</v>
      </c>
      <c r="R443" s="776">
        <v>750</v>
      </c>
      <c r="S443" s="776">
        <v>541.81595744907179</v>
      </c>
      <c r="T443" s="533">
        <v>750.00000000000011</v>
      </c>
      <c r="U443" s="1086"/>
      <c r="V443" s="8"/>
      <c r="W443" s="897">
        <v>750</v>
      </c>
      <c r="X443" s="8"/>
      <c r="Y443" s="8">
        <v>0</v>
      </c>
      <c r="Z443" s="8">
        <v>0</v>
      </c>
      <c r="AA443" s="8" t="s">
        <v>740</v>
      </c>
      <c r="AB443" s="1130">
        <v>0</v>
      </c>
      <c r="AC443" s="8">
        <v>345657.95844332495</v>
      </c>
      <c r="AD443" s="8">
        <v>0</v>
      </c>
      <c r="AE443" s="8">
        <v>345657.95844332495</v>
      </c>
      <c r="AF443" s="1081"/>
      <c r="AG443" s="1082">
        <v>345657.95844332495</v>
      </c>
      <c r="AH443" s="89">
        <v>0</v>
      </c>
      <c r="AI443" s="1082">
        <v>345657.95844332495</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345657.95844332495</v>
      </c>
      <c r="N444" s="89">
        <v>0</v>
      </c>
      <c r="O444" s="1082">
        <v>345657.95844332495</v>
      </c>
      <c r="P444" s="598">
        <v>345657.95844332495</v>
      </c>
      <c r="Q444" s="776">
        <v>249710.66360514876</v>
      </c>
      <c r="R444" s="776">
        <v>750</v>
      </c>
      <c r="S444" s="776">
        <v>541.81595744907179</v>
      </c>
      <c r="T444" s="533">
        <v>750.00000000000011</v>
      </c>
      <c r="U444" s="1086"/>
      <c r="V444" s="8"/>
      <c r="W444" s="897">
        <v>750</v>
      </c>
      <c r="X444" s="8"/>
      <c r="Y444" s="8">
        <v>0</v>
      </c>
      <c r="Z444" s="8">
        <v>0</v>
      </c>
      <c r="AA444" s="8" t="s">
        <v>740</v>
      </c>
      <c r="AB444" s="1130">
        <v>0</v>
      </c>
      <c r="AC444" s="8">
        <v>345657.95844332495</v>
      </c>
      <c r="AD444" s="8">
        <v>0</v>
      </c>
      <c r="AE444" s="8">
        <v>345657.95844332495</v>
      </c>
      <c r="AF444" s="1081"/>
      <c r="AG444" s="1082">
        <v>345657.95844332495</v>
      </c>
      <c r="AH444" s="89">
        <v>0</v>
      </c>
      <c r="AI444" s="1082">
        <v>345657.95844332495</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345657.95844332495</v>
      </c>
      <c r="N445" s="89">
        <v>0</v>
      </c>
      <c r="O445" s="1082">
        <v>345657.95844332495</v>
      </c>
      <c r="P445" s="598">
        <v>345657.95844332495</v>
      </c>
      <c r="Q445" s="776">
        <v>242437.53748072698</v>
      </c>
      <c r="R445" s="776">
        <v>750</v>
      </c>
      <c r="S445" s="776">
        <v>526.03491014472991</v>
      </c>
      <c r="T445" s="533">
        <v>750</v>
      </c>
      <c r="U445" s="1086"/>
      <c r="V445" s="8"/>
      <c r="W445" s="897">
        <v>750</v>
      </c>
      <c r="X445" s="8"/>
      <c r="Y445" s="8">
        <v>0</v>
      </c>
      <c r="Z445" s="8">
        <v>0</v>
      </c>
      <c r="AA445" s="8" t="s">
        <v>740</v>
      </c>
      <c r="AB445" s="1130">
        <v>0</v>
      </c>
      <c r="AC445" s="8">
        <v>345657.95844332495</v>
      </c>
      <c r="AD445" s="8">
        <v>0</v>
      </c>
      <c r="AE445" s="8">
        <v>345657.95844332495</v>
      </c>
      <c r="AF445" s="1081"/>
      <c r="AG445" s="1082">
        <v>345657.95844332495</v>
      </c>
      <c r="AH445" s="89">
        <v>0</v>
      </c>
      <c r="AI445" s="1082">
        <v>345657.95844332495</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345657.95844332495</v>
      </c>
      <c r="N446" s="89">
        <v>0</v>
      </c>
      <c r="O446" s="1082">
        <v>345657.95844332495</v>
      </c>
      <c r="P446" s="598">
        <v>345657.95844332495</v>
      </c>
      <c r="Q446" s="776">
        <v>242437.53748072698</v>
      </c>
      <c r="R446" s="776">
        <v>750</v>
      </c>
      <c r="S446" s="776">
        <v>526.03491014472991</v>
      </c>
      <c r="T446" s="533">
        <v>750</v>
      </c>
      <c r="U446" s="1086"/>
      <c r="V446" s="8"/>
      <c r="W446" s="897">
        <v>750</v>
      </c>
      <c r="X446" s="8"/>
      <c r="Y446" s="8">
        <v>0</v>
      </c>
      <c r="Z446" s="8">
        <v>0</v>
      </c>
      <c r="AA446" s="8" t="s">
        <v>740</v>
      </c>
      <c r="AB446" s="1130">
        <v>0</v>
      </c>
      <c r="AC446" s="8">
        <v>345657.95844332495</v>
      </c>
      <c r="AD446" s="8">
        <v>0</v>
      </c>
      <c r="AE446" s="8">
        <v>345657.95844332495</v>
      </c>
      <c r="AF446" s="1081"/>
      <c r="AG446" s="1082">
        <v>345657.95844332495</v>
      </c>
      <c r="AH446" s="89">
        <v>0</v>
      </c>
      <c r="AI446" s="1082">
        <v>345657.95844332495</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345657.95844332495</v>
      </c>
      <c r="N447" s="89">
        <v>0</v>
      </c>
      <c r="O447" s="1082">
        <v>345657.95844332495</v>
      </c>
      <c r="P447" s="598">
        <v>345657.95844332495</v>
      </c>
      <c r="Q447" s="776">
        <v>242437.53748072698</v>
      </c>
      <c r="R447" s="776">
        <v>750</v>
      </c>
      <c r="S447" s="776">
        <v>526.03491014472991</v>
      </c>
      <c r="T447" s="533">
        <v>750</v>
      </c>
      <c r="U447" s="1086"/>
      <c r="V447" s="8"/>
      <c r="W447" s="897">
        <v>750</v>
      </c>
      <c r="X447" s="8"/>
      <c r="Y447" s="8">
        <v>0</v>
      </c>
      <c r="Z447" s="8">
        <v>0</v>
      </c>
      <c r="AA447" s="8" t="s">
        <v>740</v>
      </c>
      <c r="AB447" s="1130">
        <v>0</v>
      </c>
      <c r="AC447" s="8">
        <v>345657.95844332495</v>
      </c>
      <c r="AD447" s="8">
        <v>0</v>
      </c>
      <c r="AE447" s="8">
        <v>345657.95844332495</v>
      </c>
      <c r="AF447" s="1081"/>
      <c r="AG447" s="1082">
        <v>345657.95844332495</v>
      </c>
      <c r="AH447" s="89">
        <v>0</v>
      </c>
      <c r="AI447" s="1082">
        <v>345657.95844332495</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354408.33132154576</v>
      </c>
      <c r="N448" s="89">
        <v>0</v>
      </c>
      <c r="O448" s="1082">
        <v>354408.33132154576</v>
      </c>
      <c r="P448" s="598">
        <v>354408.33132154576</v>
      </c>
      <c r="Q448" s="776">
        <v>248574.87296169734</v>
      </c>
      <c r="R448" s="776">
        <v>750</v>
      </c>
      <c r="S448" s="776">
        <v>526.03491014472991</v>
      </c>
      <c r="T448" s="533">
        <v>750</v>
      </c>
      <c r="U448" s="1086"/>
      <c r="V448" s="8"/>
      <c r="W448" s="897">
        <v>750</v>
      </c>
      <c r="X448" s="8"/>
      <c r="Y448" s="8">
        <v>0</v>
      </c>
      <c r="Z448" s="8">
        <v>0</v>
      </c>
      <c r="AA448" s="8" t="s">
        <v>740</v>
      </c>
      <c r="AB448" s="1130">
        <v>0</v>
      </c>
      <c r="AC448" s="8">
        <v>354408.33132154576</v>
      </c>
      <c r="AD448" s="8">
        <v>0</v>
      </c>
      <c r="AE448" s="8">
        <v>354408.33132154576</v>
      </c>
      <c r="AF448" s="1081"/>
      <c r="AG448" s="1082">
        <v>354408.33132154576</v>
      </c>
      <c r="AH448" s="89">
        <v>0</v>
      </c>
      <c r="AI448" s="1082">
        <v>354408.33132154576</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354408.33132154576</v>
      </c>
      <c r="N449" s="89">
        <v>0</v>
      </c>
      <c r="O449" s="1082">
        <v>354408.33132154576</v>
      </c>
      <c r="P449" s="598">
        <v>354408.33132154576</v>
      </c>
      <c r="Q449" s="776">
        <v>248574.87296169734</v>
      </c>
      <c r="R449" s="776">
        <v>750</v>
      </c>
      <c r="S449" s="776">
        <v>526.03491014472991</v>
      </c>
      <c r="T449" s="533">
        <v>750</v>
      </c>
      <c r="U449" s="1086"/>
      <c r="V449" s="8"/>
      <c r="W449" s="897">
        <v>750</v>
      </c>
      <c r="X449" s="8"/>
      <c r="Y449" s="8">
        <v>0</v>
      </c>
      <c r="Z449" s="8">
        <v>0</v>
      </c>
      <c r="AA449" s="8" t="s">
        <v>740</v>
      </c>
      <c r="AB449" s="1130">
        <v>0</v>
      </c>
      <c r="AC449" s="8">
        <v>354408.33132154576</v>
      </c>
      <c r="AD449" s="8">
        <v>0</v>
      </c>
      <c r="AE449" s="8">
        <v>354408.33132154576</v>
      </c>
      <c r="AF449" s="1081"/>
      <c r="AG449" s="1082">
        <v>354408.33132154576</v>
      </c>
      <c r="AH449" s="89">
        <v>0</v>
      </c>
      <c r="AI449" s="1082">
        <v>354408.33132154576</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354408.33132154576</v>
      </c>
      <c r="N450" s="89">
        <v>0</v>
      </c>
      <c r="O450" s="1082">
        <v>354408.33132154576</v>
      </c>
      <c r="P450" s="598">
        <v>354408.33132154576</v>
      </c>
      <c r="Q450" s="776">
        <v>248574.87296169734</v>
      </c>
      <c r="R450" s="776">
        <v>750</v>
      </c>
      <c r="S450" s="776">
        <v>526.03491014472991</v>
      </c>
      <c r="T450" s="533">
        <v>750</v>
      </c>
      <c r="U450" s="1086"/>
      <c r="V450" s="8"/>
      <c r="W450" s="897">
        <v>750</v>
      </c>
      <c r="X450" s="8"/>
      <c r="Y450" s="8">
        <v>0</v>
      </c>
      <c r="Z450" s="8">
        <v>0</v>
      </c>
      <c r="AA450" s="8" t="s">
        <v>740</v>
      </c>
      <c r="AB450" s="1130">
        <v>0</v>
      </c>
      <c r="AC450" s="8">
        <v>354408.33132154576</v>
      </c>
      <c r="AD450" s="8">
        <v>0</v>
      </c>
      <c r="AE450" s="8">
        <v>354408.33132154576</v>
      </c>
      <c r="AF450" s="1081"/>
      <c r="AG450" s="1082">
        <v>354408.33132154576</v>
      </c>
      <c r="AH450" s="89">
        <v>0</v>
      </c>
      <c r="AI450" s="1082">
        <v>354408.33132154576</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354408.33132154576</v>
      </c>
      <c r="N451" s="89">
        <v>0</v>
      </c>
      <c r="O451" s="1082">
        <v>354408.33132154576</v>
      </c>
      <c r="P451" s="598">
        <v>354408.33132154576</v>
      </c>
      <c r="Q451" s="776">
        <v>248574.87296169734</v>
      </c>
      <c r="R451" s="776">
        <v>750</v>
      </c>
      <c r="S451" s="776">
        <v>526.03491014472991</v>
      </c>
      <c r="T451" s="533">
        <v>750</v>
      </c>
      <c r="U451" s="1086"/>
      <c r="V451" s="8"/>
      <c r="W451" s="897">
        <v>750</v>
      </c>
      <c r="X451" s="8"/>
      <c r="Y451" s="8">
        <v>0</v>
      </c>
      <c r="Z451" s="8">
        <v>0</v>
      </c>
      <c r="AA451" s="8" t="s">
        <v>740</v>
      </c>
      <c r="AB451" s="1130">
        <v>0</v>
      </c>
      <c r="AC451" s="8">
        <v>354408.33132154576</v>
      </c>
      <c r="AD451" s="8">
        <v>0</v>
      </c>
      <c r="AE451" s="8">
        <v>354408.33132154576</v>
      </c>
      <c r="AF451" s="1081"/>
      <c r="AG451" s="1082">
        <v>354408.33132154576</v>
      </c>
      <c r="AH451" s="89">
        <v>0</v>
      </c>
      <c r="AI451" s="1082">
        <v>354408.33132154576</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354408.33132154576</v>
      </c>
      <c r="N452" s="89">
        <v>0</v>
      </c>
      <c r="O452" s="1082">
        <v>354408.33132154576</v>
      </c>
      <c r="P452" s="598">
        <v>354408.33132154576</v>
      </c>
      <c r="Q452" s="776">
        <v>248574.87296169734</v>
      </c>
      <c r="R452" s="776">
        <v>750</v>
      </c>
      <c r="S452" s="776">
        <v>526.03491014472991</v>
      </c>
      <c r="T452" s="533">
        <v>750</v>
      </c>
      <c r="U452" s="1086"/>
      <c r="V452" s="8"/>
      <c r="W452" s="897">
        <v>750</v>
      </c>
      <c r="X452" s="8"/>
      <c r="Y452" s="8">
        <v>0</v>
      </c>
      <c r="Z452" s="8">
        <v>0</v>
      </c>
      <c r="AA452" s="8" t="s">
        <v>740</v>
      </c>
      <c r="AB452" s="1130">
        <v>0</v>
      </c>
      <c r="AC452" s="8">
        <v>354408.33132154576</v>
      </c>
      <c r="AD452" s="8">
        <v>0</v>
      </c>
      <c r="AE452" s="8">
        <v>354408.33132154576</v>
      </c>
      <c r="AF452" s="1081"/>
      <c r="AG452" s="1082">
        <v>354408.33132154576</v>
      </c>
      <c r="AH452" s="89">
        <v>0</v>
      </c>
      <c r="AI452" s="1082">
        <v>354408.33132154576</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354408.33132154576</v>
      </c>
      <c r="N453" s="89">
        <v>0</v>
      </c>
      <c r="O453" s="1082">
        <v>354408.33132154576</v>
      </c>
      <c r="P453" s="598">
        <v>354408.33132154576</v>
      </c>
      <c r="Q453" s="776">
        <v>248574.87296169734</v>
      </c>
      <c r="R453" s="776">
        <v>750</v>
      </c>
      <c r="S453" s="776">
        <v>526.03491014472991</v>
      </c>
      <c r="T453" s="533">
        <v>750</v>
      </c>
      <c r="U453" s="1086"/>
      <c r="V453" s="8"/>
      <c r="W453" s="897">
        <v>750</v>
      </c>
      <c r="X453" s="8"/>
      <c r="Y453" s="8">
        <v>0</v>
      </c>
      <c r="Z453" s="8">
        <v>0</v>
      </c>
      <c r="AA453" s="8" t="s">
        <v>740</v>
      </c>
      <c r="AB453" s="1130">
        <v>0</v>
      </c>
      <c r="AC453" s="8">
        <v>354408.33132154576</v>
      </c>
      <c r="AD453" s="8">
        <v>0</v>
      </c>
      <c r="AE453" s="8">
        <v>354408.33132154576</v>
      </c>
      <c r="AF453" s="1081"/>
      <c r="AG453" s="1082">
        <v>354408.33132154576</v>
      </c>
      <c r="AH453" s="89">
        <v>0</v>
      </c>
      <c r="AI453" s="1082">
        <v>354408.33132154576</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354408.33132154576</v>
      </c>
      <c r="N454" s="89">
        <v>0</v>
      </c>
      <c r="O454" s="1082">
        <v>354408.33132154576</v>
      </c>
      <c r="P454" s="598">
        <v>354408.33132154576</v>
      </c>
      <c r="Q454" s="776">
        <v>248574.87296169734</v>
      </c>
      <c r="R454" s="776">
        <v>750</v>
      </c>
      <c r="S454" s="776">
        <v>526.03491014472991</v>
      </c>
      <c r="T454" s="533">
        <v>750</v>
      </c>
      <c r="U454" s="1086"/>
      <c r="V454" s="8"/>
      <c r="W454" s="897">
        <v>750</v>
      </c>
      <c r="X454" s="8"/>
      <c r="Y454" s="8">
        <v>0</v>
      </c>
      <c r="Z454" s="8">
        <v>0</v>
      </c>
      <c r="AA454" s="8" t="s">
        <v>740</v>
      </c>
      <c r="AB454" s="1130">
        <v>0</v>
      </c>
      <c r="AC454" s="8">
        <v>354408.33132154576</v>
      </c>
      <c r="AD454" s="8">
        <v>0</v>
      </c>
      <c r="AE454" s="8">
        <v>354408.33132154576</v>
      </c>
      <c r="AF454" s="1081"/>
      <c r="AG454" s="1082">
        <v>354408.33132154576</v>
      </c>
      <c r="AH454" s="89">
        <v>0</v>
      </c>
      <c r="AI454" s="1082">
        <v>354408.33132154576</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354408.33132154576</v>
      </c>
      <c r="N455" s="89">
        <v>0</v>
      </c>
      <c r="O455" s="1082">
        <v>354408.33132154576</v>
      </c>
      <c r="P455" s="598">
        <v>354408.33132154576</v>
      </c>
      <c r="Q455" s="776">
        <v>248574.87296169734</v>
      </c>
      <c r="R455" s="776">
        <v>750</v>
      </c>
      <c r="S455" s="776">
        <v>526.03491014472991</v>
      </c>
      <c r="T455" s="533">
        <v>750</v>
      </c>
      <c r="U455" s="1086"/>
      <c r="V455" s="8"/>
      <c r="W455" s="897">
        <v>750</v>
      </c>
      <c r="X455" s="8"/>
      <c r="Y455" s="8">
        <v>0</v>
      </c>
      <c r="Z455" s="8">
        <v>0</v>
      </c>
      <c r="AA455" s="8" t="s">
        <v>740</v>
      </c>
      <c r="AB455" s="1130">
        <v>0</v>
      </c>
      <c r="AC455" s="8">
        <v>354408.33132154576</v>
      </c>
      <c r="AD455" s="8">
        <v>0</v>
      </c>
      <c r="AE455" s="8">
        <v>354408.33132154576</v>
      </c>
      <c r="AF455" s="1081"/>
      <c r="AG455" s="1082">
        <v>354408.33132154576</v>
      </c>
      <c r="AH455" s="89">
        <v>0</v>
      </c>
      <c r="AI455" s="1082">
        <v>354408.33132154576</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354408.33132154576</v>
      </c>
      <c r="N456" s="89">
        <v>0</v>
      </c>
      <c r="O456" s="1082">
        <v>354408.33132154576</v>
      </c>
      <c r="P456" s="598">
        <v>354408.33132154576</v>
      </c>
      <c r="Q456" s="776">
        <v>248574.87296169734</v>
      </c>
      <c r="R456" s="776">
        <v>750</v>
      </c>
      <c r="S456" s="776">
        <v>526.03491014472991</v>
      </c>
      <c r="T456" s="533">
        <v>750</v>
      </c>
      <c r="U456" s="1086"/>
      <c r="V456" s="8"/>
      <c r="W456" s="897">
        <v>750</v>
      </c>
      <c r="X456" s="8"/>
      <c r="Y456" s="8">
        <v>0</v>
      </c>
      <c r="Z456" s="8">
        <v>0</v>
      </c>
      <c r="AA456" s="8" t="s">
        <v>740</v>
      </c>
      <c r="AB456" s="1130">
        <v>0</v>
      </c>
      <c r="AC456" s="8">
        <v>354408.33132154576</v>
      </c>
      <c r="AD456" s="8">
        <v>0</v>
      </c>
      <c r="AE456" s="8">
        <v>354408.33132154576</v>
      </c>
      <c r="AF456" s="1081"/>
      <c r="AG456" s="1082">
        <v>354408.33132154576</v>
      </c>
      <c r="AH456" s="89">
        <v>0</v>
      </c>
      <c r="AI456" s="1082">
        <v>354408.33132154576</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354408.33132154576</v>
      </c>
      <c r="N457" s="89">
        <v>0</v>
      </c>
      <c r="O457" s="1082">
        <v>354408.33132154576</v>
      </c>
      <c r="P457" s="598">
        <v>354408.33132154576</v>
      </c>
      <c r="Q457" s="776">
        <v>241334.82811815274</v>
      </c>
      <c r="R457" s="776">
        <v>750</v>
      </c>
      <c r="S457" s="776">
        <v>510.71350499488346</v>
      </c>
      <c r="T457" s="533">
        <v>750</v>
      </c>
      <c r="U457" s="1086"/>
      <c r="V457" s="8"/>
      <c r="W457" s="897">
        <v>750</v>
      </c>
      <c r="X457" s="8"/>
      <c r="Y457" s="8">
        <v>0</v>
      </c>
      <c r="Z457" s="8">
        <v>0</v>
      </c>
      <c r="AA457" s="8" t="s">
        <v>740</v>
      </c>
      <c r="AB457" s="1130">
        <v>0</v>
      </c>
      <c r="AC457" s="8">
        <v>354408.33132154576</v>
      </c>
      <c r="AD457" s="8">
        <v>0</v>
      </c>
      <c r="AE457" s="8">
        <v>354408.33132154576</v>
      </c>
      <c r="AF457" s="1081"/>
      <c r="AG457" s="1082">
        <v>354408.33132154576</v>
      </c>
      <c r="AH457" s="89">
        <v>0</v>
      </c>
      <c r="AI457" s="1082">
        <v>354408.33132154576</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354408.33132154576</v>
      </c>
      <c r="N458" s="89">
        <v>0</v>
      </c>
      <c r="O458" s="1082">
        <v>354408.33132154576</v>
      </c>
      <c r="P458" s="598">
        <v>354408.33132154576</v>
      </c>
      <c r="Q458" s="776">
        <v>241334.82811815274</v>
      </c>
      <c r="R458" s="776">
        <v>750</v>
      </c>
      <c r="S458" s="776">
        <v>510.71350499488346</v>
      </c>
      <c r="T458" s="533">
        <v>750</v>
      </c>
      <c r="U458" s="1086"/>
      <c r="V458" s="8"/>
      <c r="W458" s="897">
        <v>750</v>
      </c>
      <c r="X458" s="8"/>
      <c r="Y458" s="8">
        <v>0</v>
      </c>
      <c r="Z458" s="8">
        <v>0</v>
      </c>
      <c r="AA458" s="8" t="s">
        <v>740</v>
      </c>
      <c r="AB458" s="1130">
        <v>0</v>
      </c>
      <c r="AC458" s="8">
        <v>354408.33132154576</v>
      </c>
      <c r="AD458" s="8">
        <v>0</v>
      </c>
      <c r="AE458" s="8">
        <v>354408.33132154576</v>
      </c>
      <c r="AF458" s="1081"/>
      <c r="AG458" s="1082">
        <v>354408.33132154576</v>
      </c>
      <c r="AH458" s="89">
        <v>0</v>
      </c>
      <c r="AI458" s="1082">
        <v>354408.33132154576</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354408.33132154576</v>
      </c>
      <c r="N459" s="89">
        <v>0</v>
      </c>
      <c r="O459" s="1082">
        <v>354408.33132154576</v>
      </c>
      <c r="P459" s="598">
        <v>354408.33132154576</v>
      </c>
      <c r="Q459" s="776">
        <v>241334.82811815274</v>
      </c>
      <c r="R459" s="776">
        <v>750</v>
      </c>
      <c r="S459" s="776">
        <v>510.71350499488346</v>
      </c>
      <c r="T459" s="533">
        <v>750</v>
      </c>
      <c r="U459" s="1086"/>
      <c r="V459" s="8"/>
      <c r="W459" s="897">
        <v>750</v>
      </c>
      <c r="X459" s="8"/>
      <c r="Y459" s="8">
        <v>0</v>
      </c>
      <c r="Z459" s="8">
        <v>0</v>
      </c>
      <c r="AA459" s="8" t="s">
        <v>740</v>
      </c>
      <c r="AB459" s="1130">
        <v>0</v>
      </c>
      <c r="AC459" s="8">
        <v>354408.33132154576</v>
      </c>
      <c r="AD459" s="8">
        <v>0</v>
      </c>
      <c r="AE459" s="8">
        <v>354408.33132154576</v>
      </c>
      <c r="AF459" s="1081"/>
      <c r="AG459" s="1082">
        <v>354408.33132154576</v>
      </c>
      <c r="AH459" s="89">
        <v>0</v>
      </c>
      <c r="AI459" s="1082">
        <v>354408.33132154576</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363380.2209438124</v>
      </c>
      <c r="N460" s="89">
        <v>0</v>
      </c>
      <c r="O460" s="1082">
        <v>363380.2209438124</v>
      </c>
      <c r="P460" s="598">
        <v>363380.2209438124</v>
      </c>
      <c r="Q460" s="776">
        <v>247444.24837870611</v>
      </c>
      <c r="R460" s="776">
        <v>750</v>
      </c>
      <c r="S460" s="776">
        <v>510.71350499488346</v>
      </c>
      <c r="T460" s="533">
        <v>750</v>
      </c>
      <c r="U460" s="1086"/>
      <c r="V460" s="8"/>
      <c r="W460" s="897">
        <v>750</v>
      </c>
      <c r="X460" s="8"/>
      <c r="Y460" s="8">
        <v>0</v>
      </c>
      <c r="Z460" s="8">
        <v>0</v>
      </c>
      <c r="AA460" s="8" t="s">
        <v>740</v>
      </c>
      <c r="AB460" s="1130">
        <v>0</v>
      </c>
      <c r="AC460" s="8">
        <v>363380.2209438124</v>
      </c>
      <c r="AD460" s="8">
        <v>0</v>
      </c>
      <c r="AE460" s="8">
        <v>363380.2209438124</v>
      </c>
      <c r="AF460" s="1081"/>
      <c r="AG460" s="1082">
        <v>363380.2209438124</v>
      </c>
      <c r="AH460" s="89">
        <v>0</v>
      </c>
      <c r="AI460" s="1082">
        <v>363380.2209438124</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363380.2209438124</v>
      </c>
      <c r="N461" s="89">
        <v>0</v>
      </c>
      <c r="O461" s="1082">
        <v>363380.2209438124</v>
      </c>
      <c r="P461" s="598">
        <v>363380.2209438124</v>
      </c>
      <c r="Q461" s="776">
        <v>247444.24837870611</v>
      </c>
      <c r="R461" s="776">
        <v>750</v>
      </c>
      <c r="S461" s="776">
        <v>510.71350499488346</v>
      </c>
      <c r="T461" s="533">
        <v>750</v>
      </c>
      <c r="U461" s="1086"/>
      <c r="V461" s="8"/>
      <c r="W461" s="897">
        <v>750</v>
      </c>
      <c r="X461" s="8"/>
      <c r="Y461" s="8">
        <v>0</v>
      </c>
      <c r="Z461" s="8">
        <v>0</v>
      </c>
      <c r="AA461" s="8" t="s">
        <v>740</v>
      </c>
      <c r="AB461" s="1130">
        <v>0</v>
      </c>
      <c r="AC461" s="8">
        <v>363380.2209438124</v>
      </c>
      <c r="AD461" s="8">
        <v>0</v>
      </c>
      <c r="AE461" s="8">
        <v>363380.2209438124</v>
      </c>
      <c r="AF461" s="1081"/>
      <c r="AG461" s="1082">
        <v>363380.2209438124</v>
      </c>
      <c r="AH461" s="89">
        <v>0</v>
      </c>
      <c r="AI461" s="1082">
        <v>363380.2209438124</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363380.2209438124</v>
      </c>
      <c r="N462" s="89">
        <v>0</v>
      </c>
      <c r="O462" s="1082">
        <v>363380.2209438124</v>
      </c>
      <c r="P462" s="598">
        <v>363380.2209438124</v>
      </c>
      <c r="Q462" s="776">
        <v>247444.24837870611</v>
      </c>
      <c r="R462" s="776">
        <v>750</v>
      </c>
      <c r="S462" s="776">
        <v>510.71350499488346</v>
      </c>
      <c r="T462" s="533">
        <v>750</v>
      </c>
      <c r="U462" s="1086"/>
      <c r="V462" s="8"/>
      <c r="W462" s="897">
        <v>750</v>
      </c>
      <c r="X462" s="8"/>
      <c r="Y462" s="8">
        <v>0</v>
      </c>
      <c r="Z462" s="8">
        <v>0</v>
      </c>
      <c r="AA462" s="8" t="s">
        <v>740</v>
      </c>
      <c r="AB462" s="1130">
        <v>0</v>
      </c>
      <c r="AC462" s="8">
        <v>363380.2209438124</v>
      </c>
      <c r="AD462" s="8">
        <v>0</v>
      </c>
      <c r="AE462" s="8">
        <v>363380.2209438124</v>
      </c>
      <c r="AF462" s="1081"/>
      <c r="AG462" s="1082">
        <v>363380.2209438124</v>
      </c>
      <c r="AH462" s="89">
        <v>0</v>
      </c>
      <c r="AI462" s="1082">
        <v>363380.2209438124</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363380.2209438124</v>
      </c>
      <c r="N463" s="89">
        <v>0</v>
      </c>
      <c r="O463" s="1082">
        <v>363380.2209438124</v>
      </c>
      <c r="P463" s="598">
        <v>363380.2209438124</v>
      </c>
      <c r="Q463" s="776">
        <v>247444.24837870611</v>
      </c>
      <c r="R463" s="776">
        <v>750</v>
      </c>
      <c r="S463" s="776">
        <v>510.71350499488346</v>
      </c>
      <c r="T463" s="533">
        <v>750</v>
      </c>
      <c r="U463" s="1086"/>
      <c r="V463" s="8"/>
      <c r="W463" s="897">
        <v>750</v>
      </c>
      <c r="X463" s="8"/>
      <c r="Y463" s="8">
        <v>0</v>
      </c>
      <c r="Z463" s="8">
        <v>0</v>
      </c>
      <c r="AA463" s="8" t="s">
        <v>740</v>
      </c>
      <c r="AB463" s="1130">
        <v>0</v>
      </c>
      <c r="AC463" s="8">
        <v>363380.2209438124</v>
      </c>
      <c r="AD463" s="8">
        <v>0</v>
      </c>
      <c r="AE463" s="8">
        <v>363380.2209438124</v>
      </c>
      <c r="AF463" s="1081"/>
      <c r="AG463" s="1082">
        <v>363380.2209438124</v>
      </c>
      <c r="AH463" s="89">
        <v>0</v>
      </c>
      <c r="AI463" s="1082">
        <v>363380.2209438124</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363380.2209438124</v>
      </c>
      <c r="N464" s="89">
        <v>0</v>
      </c>
      <c r="O464" s="1082">
        <v>363380.2209438124</v>
      </c>
      <c r="P464" s="598">
        <v>363380.2209438124</v>
      </c>
      <c r="Q464" s="776">
        <v>247444.24837870611</v>
      </c>
      <c r="R464" s="776">
        <v>750</v>
      </c>
      <c r="S464" s="776">
        <v>510.71350499488346</v>
      </c>
      <c r="T464" s="533">
        <v>750</v>
      </c>
      <c r="U464" s="1086"/>
      <c r="V464" s="8"/>
      <c r="W464" s="897">
        <v>750</v>
      </c>
      <c r="X464" s="8"/>
      <c r="Y464" s="8">
        <v>0</v>
      </c>
      <c r="Z464" s="8">
        <v>0</v>
      </c>
      <c r="AA464" s="8" t="s">
        <v>740</v>
      </c>
      <c r="AB464" s="1130">
        <v>0</v>
      </c>
      <c r="AC464" s="8">
        <v>363380.2209438124</v>
      </c>
      <c r="AD464" s="8">
        <v>0</v>
      </c>
      <c r="AE464" s="8">
        <v>363380.2209438124</v>
      </c>
      <c r="AF464" s="1081"/>
      <c r="AG464" s="1082">
        <v>363380.2209438124</v>
      </c>
      <c r="AH464" s="89">
        <v>0</v>
      </c>
      <c r="AI464" s="1082">
        <v>363380.2209438124</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363380.2209438124</v>
      </c>
      <c r="N465" s="89">
        <v>0</v>
      </c>
      <c r="O465" s="1082">
        <v>363380.2209438124</v>
      </c>
      <c r="P465" s="598">
        <v>363380.2209438124</v>
      </c>
      <c r="Q465" s="776">
        <v>247444.24837870611</v>
      </c>
      <c r="R465" s="776">
        <v>750</v>
      </c>
      <c r="S465" s="776">
        <v>510.71350499488346</v>
      </c>
      <c r="T465" s="533">
        <v>750</v>
      </c>
      <c r="U465" s="1086"/>
      <c r="V465" s="8"/>
      <c r="W465" s="897">
        <v>750</v>
      </c>
      <c r="X465" s="8"/>
      <c r="Y465" s="8">
        <v>0</v>
      </c>
      <c r="Z465" s="8">
        <v>0</v>
      </c>
      <c r="AA465" s="8" t="s">
        <v>740</v>
      </c>
      <c r="AB465" s="1130">
        <v>0</v>
      </c>
      <c r="AC465" s="8">
        <v>363380.2209438124</v>
      </c>
      <c r="AD465" s="8">
        <v>0</v>
      </c>
      <c r="AE465" s="8">
        <v>363380.2209438124</v>
      </c>
      <c r="AF465" s="1081"/>
      <c r="AG465" s="1082">
        <v>363380.2209438124</v>
      </c>
      <c r="AH465" s="89">
        <v>0</v>
      </c>
      <c r="AI465" s="1082">
        <v>363380.2209438124</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363380.2209438124</v>
      </c>
      <c r="N466" s="89">
        <v>0</v>
      </c>
      <c r="O466" s="1082">
        <v>363380.2209438124</v>
      </c>
      <c r="P466" s="598">
        <v>363380.2209438124</v>
      </c>
      <c r="Q466" s="776">
        <v>247444.24837870611</v>
      </c>
      <c r="R466" s="776">
        <v>750</v>
      </c>
      <c r="S466" s="776">
        <v>510.71350499488346</v>
      </c>
      <c r="T466" s="533">
        <v>750</v>
      </c>
      <c r="U466" s="1086"/>
      <c r="V466" s="8"/>
      <c r="W466" s="897">
        <v>750</v>
      </c>
      <c r="X466" s="8"/>
      <c r="Y466" s="8">
        <v>0</v>
      </c>
      <c r="Z466" s="8">
        <v>0</v>
      </c>
      <c r="AA466" s="8" t="s">
        <v>740</v>
      </c>
      <c r="AB466" s="1130">
        <v>0</v>
      </c>
      <c r="AC466" s="8">
        <v>363380.2209438124</v>
      </c>
      <c r="AD466" s="8">
        <v>0</v>
      </c>
      <c r="AE466" s="8">
        <v>363380.2209438124</v>
      </c>
      <c r="AF466" s="1081"/>
      <c r="AG466" s="1082">
        <v>363380.2209438124</v>
      </c>
      <c r="AH466" s="89">
        <v>0</v>
      </c>
      <c r="AI466" s="1082">
        <v>363380.2209438124</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363380.2209438124</v>
      </c>
      <c r="N467" s="89">
        <v>0</v>
      </c>
      <c r="O467" s="1082">
        <v>363380.2209438124</v>
      </c>
      <c r="P467" s="598">
        <v>363380.2209438124</v>
      </c>
      <c r="Q467" s="776">
        <v>247444.24837870611</v>
      </c>
      <c r="R467" s="776">
        <v>750</v>
      </c>
      <c r="S467" s="776">
        <v>510.71350499488346</v>
      </c>
      <c r="T467" s="533">
        <v>750</v>
      </c>
      <c r="U467" s="1086"/>
      <c r="V467" s="8"/>
      <c r="W467" s="897">
        <v>750</v>
      </c>
      <c r="X467" s="8"/>
      <c r="Y467" s="8">
        <v>0</v>
      </c>
      <c r="Z467" s="8">
        <v>0</v>
      </c>
      <c r="AA467" s="8" t="s">
        <v>740</v>
      </c>
      <c r="AB467" s="1130">
        <v>0</v>
      </c>
      <c r="AC467" s="8">
        <v>363380.2209438124</v>
      </c>
      <c r="AD467" s="8">
        <v>0</v>
      </c>
      <c r="AE467" s="8">
        <v>363380.2209438124</v>
      </c>
      <c r="AF467" s="1081"/>
      <c r="AG467" s="1082">
        <v>363380.2209438124</v>
      </c>
      <c r="AH467" s="89">
        <v>0</v>
      </c>
      <c r="AI467" s="1082">
        <v>363380.2209438124</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363380.2209438124</v>
      </c>
      <c r="N468" s="89">
        <v>0</v>
      </c>
      <c r="O468" s="1082">
        <v>363380.2209438124</v>
      </c>
      <c r="P468" s="598">
        <v>363380.2209438124</v>
      </c>
      <c r="Q468" s="776">
        <v>247444.24837870611</v>
      </c>
      <c r="R468" s="776">
        <v>750</v>
      </c>
      <c r="S468" s="776">
        <v>510.71350499488346</v>
      </c>
      <c r="T468" s="533">
        <v>750</v>
      </c>
      <c r="U468" s="1086"/>
      <c r="V468" s="8"/>
      <c r="W468" s="897">
        <v>750</v>
      </c>
      <c r="X468" s="8"/>
      <c r="Y468" s="8">
        <v>0</v>
      </c>
      <c r="Z468" s="8">
        <v>0</v>
      </c>
      <c r="AA468" s="8" t="s">
        <v>740</v>
      </c>
      <c r="AB468" s="1130">
        <v>0</v>
      </c>
      <c r="AC468" s="8">
        <v>363380.2209438124</v>
      </c>
      <c r="AD468" s="8">
        <v>0</v>
      </c>
      <c r="AE468" s="8">
        <v>363380.2209438124</v>
      </c>
      <c r="AF468" s="1081"/>
      <c r="AG468" s="1082">
        <v>363380.2209438124</v>
      </c>
      <c r="AH468" s="89">
        <v>0</v>
      </c>
      <c r="AI468" s="1082">
        <v>363380.2209438124</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363380.2209438124</v>
      </c>
      <c r="N469" s="89">
        <v>0</v>
      </c>
      <c r="O469" s="1082">
        <v>363380.2209438124</v>
      </c>
      <c r="P469" s="598">
        <v>363380.2209438124</v>
      </c>
      <c r="Q469" s="776">
        <v>240237.13434825832</v>
      </c>
      <c r="R469" s="776">
        <v>750</v>
      </c>
      <c r="S469" s="776">
        <v>495.83835436396441</v>
      </c>
      <c r="T469" s="533">
        <v>750</v>
      </c>
      <c r="U469" s="1086"/>
      <c r="V469" s="8"/>
      <c r="W469" s="897">
        <v>750</v>
      </c>
      <c r="X469" s="8"/>
      <c r="Y469" s="8">
        <v>0</v>
      </c>
      <c r="Z469" s="8">
        <v>0</v>
      </c>
      <c r="AA469" s="8" t="s">
        <v>740</v>
      </c>
      <c r="AB469" s="1130">
        <v>0</v>
      </c>
      <c r="AC469" s="8">
        <v>363380.2209438124</v>
      </c>
      <c r="AD469" s="8">
        <v>0</v>
      </c>
      <c r="AE469" s="8">
        <v>363380.2209438124</v>
      </c>
      <c r="AF469" s="1081"/>
      <c r="AG469" s="1082">
        <v>363380.2209438124</v>
      </c>
      <c r="AH469" s="89">
        <v>0</v>
      </c>
      <c r="AI469" s="1082">
        <v>363380.2209438124</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363380.2209438124</v>
      </c>
      <c r="N470" s="89">
        <v>0</v>
      </c>
      <c r="O470" s="1082">
        <v>363380.2209438124</v>
      </c>
      <c r="P470" s="598">
        <v>363380.2209438124</v>
      </c>
      <c r="Q470" s="776">
        <v>240237.13434825832</v>
      </c>
      <c r="R470" s="776">
        <v>750</v>
      </c>
      <c r="S470" s="776">
        <v>495.83835436396441</v>
      </c>
      <c r="T470" s="533">
        <v>750</v>
      </c>
      <c r="U470" s="1086"/>
      <c r="V470" s="8"/>
      <c r="W470" s="897">
        <v>750</v>
      </c>
      <c r="X470" s="8"/>
      <c r="Y470" s="8">
        <v>0</v>
      </c>
      <c r="Z470" s="8">
        <v>0</v>
      </c>
      <c r="AA470" s="8" t="s">
        <v>740</v>
      </c>
      <c r="AB470" s="1130">
        <v>0</v>
      </c>
      <c r="AC470" s="8">
        <v>363380.2209438124</v>
      </c>
      <c r="AD470" s="8">
        <v>0</v>
      </c>
      <c r="AE470" s="8">
        <v>363380.2209438124</v>
      </c>
      <c r="AF470" s="1081"/>
      <c r="AG470" s="1082">
        <v>363380.2209438124</v>
      </c>
      <c r="AH470" s="89">
        <v>0</v>
      </c>
      <c r="AI470" s="1082">
        <v>363380.2209438124</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363380.2209438124</v>
      </c>
      <c r="N471" s="89">
        <v>0</v>
      </c>
      <c r="O471" s="1082">
        <v>363380.2209438124</v>
      </c>
      <c r="P471" s="598">
        <v>363380.2209438124</v>
      </c>
      <c r="Q471" s="776">
        <v>240237.13434825832</v>
      </c>
      <c r="R471" s="776">
        <v>750</v>
      </c>
      <c r="S471" s="776">
        <v>495.83835436396441</v>
      </c>
      <c r="T471" s="533">
        <v>750</v>
      </c>
      <c r="U471" s="1086"/>
      <c r="V471" s="8"/>
      <c r="W471" s="897">
        <v>750</v>
      </c>
      <c r="X471" s="8"/>
      <c r="Y471" s="8">
        <v>0</v>
      </c>
      <c r="Z471" s="8">
        <v>0</v>
      </c>
      <c r="AA471" s="8" t="s">
        <v>740</v>
      </c>
      <c r="AB471" s="1130">
        <v>0</v>
      </c>
      <c r="AC471" s="8">
        <v>363380.2209438124</v>
      </c>
      <c r="AD471" s="8">
        <v>0</v>
      </c>
      <c r="AE471" s="8">
        <v>363380.2209438124</v>
      </c>
      <c r="AF471" s="1081"/>
      <c r="AG471" s="1082">
        <v>363380.2209438124</v>
      </c>
      <c r="AH471" s="89">
        <v>0</v>
      </c>
      <c r="AI471" s="1082">
        <v>363380.2209438124</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372579.23503319861</v>
      </c>
      <c r="N472" s="89">
        <v>0</v>
      </c>
      <c r="O472" s="1082">
        <v>372579.23503319861</v>
      </c>
      <c r="P472" s="598">
        <v>372579.23503319861</v>
      </c>
      <c r="Q472" s="776">
        <v>246318.76635872788</v>
      </c>
      <c r="R472" s="776">
        <v>750</v>
      </c>
      <c r="S472" s="776">
        <v>495.83835436396441</v>
      </c>
      <c r="T472" s="533">
        <v>750</v>
      </c>
      <c r="U472" s="1086"/>
      <c r="V472" s="8"/>
      <c r="W472" s="897">
        <v>750</v>
      </c>
      <c r="X472" s="8"/>
      <c r="Y472" s="8">
        <v>0</v>
      </c>
      <c r="Z472" s="8">
        <v>0</v>
      </c>
      <c r="AA472" s="8" t="s">
        <v>740</v>
      </c>
      <c r="AB472" s="1130">
        <v>0</v>
      </c>
      <c r="AC472" s="8">
        <v>372579.23503319861</v>
      </c>
      <c r="AD472" s="8">
        <v>0</v>
      </c>
      <c r="AE472" s="8">
        <v>372579.23503319861</v>
      </c>
      <c r="AF472" s="1081"/>
      <c r="AG472" s="1082">
        <v>372579.23503319861</v>
      </c>
      <c r="AH472" s="89">
        <v>0</v>
      </c>
      <c r="AI472" s="1082">
        <v>372579.23503319861</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372579.23503319861</v>
      </c>
      <c r="N473" s="89">
        <v>0</v>
      </c>
      <c r="O473" s="1082">
        <v>372579.23503319861</v>
      </c>
      <c r="P473" s="598">
        <v>372579.23503319861</v>
      </c>
      <c r="Q473" s="776">
        <v>246318.76635872788</v>
      </c>
      <c r="R473" s="776">
        <v>750</v>
      </c>
      <c r="S473" s="776">
        <v>495.83835436396441</v>
      </c>
      <c r="T473" s="533">
        <v>750</v>
      </c>
      <c r="U473" s="1086"/>
      <c r="V473" s="8"/>
      <c r="W473" s="897">
        <v>750</v>
      </c>
      <c r="X473" s="8"/>
      <c r="Y473" s="8">
        <v>0</v>
      </c>
      <c r="Z473" s="8">
        <v>0</v>
      </c>
      <c r="AA473" s="8" t="s">
        <v>740</v>
      </c>
      <c r="AB473" s="1130">
        <v>0</v>
      </c>
      <c r="AC473" s="8">
        <v>372579.23503319861</v>
      </c>
      <c r="AD473" s="8">
        <v>0</v>
      </c>
      <c r="AE473" s="8">
        <v>372579.23503319861</v>
      </c>
      <c r="AF473" s="1081"/>
      <c r="AG473" s="1082">
        <v>372579.23503319861</v>
      </c>
      <c r="AH473" s="89">
        <v>0</v>
      </c>
      <c r="AI473" s="1082">
        <v>372579.23503319861</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372579.23503319861</v>
      </c>
      <c r="N474" s="89">
        <v>0</v>
      </c>
      <c r="O474" s="1082">
        <v>372579.23503319861</v>
      </c>
      <c r="P474" s="598">
        <v>372579.23503319861</v>
      </c>
      <c r="Q474" s="776">
        <v>246318.76635872788</v>
      </c>
      <c r="R474" s="776">
        <v>750</v>
      </c>
      <c r="S474" s="776">
        <v>495.83835436396441</v>
      </c>
      <c r="T474" s="533">
        <v>750</v>
      </c>
      <c r="U474" s="1086"/>
      <c r="V474" s="8"/>
      <c r="W474" s="897">
        <v>750</v>
      </c>
      <c r="X474" s="8"/>
      <c r="Y474" s="8">
        <v>0</v>
      </c>
      <c r="Z474" s="8">
        <v>0</v>
      </c>
      <c r="AA474" s="8" t="s">
        <v>740</v>
      </c>
      <c r="AB474" s="1130">
        <v>0</v>
      </c>
      <c r="AC474" s="8">
        <v>372579.23503319861</v>
      </c>
      <c r="AD474" s="8">
        <v>0</v>
      </c>
      <c r="AE474" s="8">
        <v>372579.23503319861</v>
      </c>
      <c r="AF474" s="1081"/>
      <c r="AG474" s="1082">
        <v>372579.23503319861</v>
      </c>
      <c r="AH474" s="89">
        <v>0</v>
      </c>
      <c r="AI474" s="1082">
        <v>372579.23503319861</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372579.23503319861</v>
      </c>
      <c r="N475" s="89">
        <v>0</v>
      </c>
      <c r="O475" s="1082">
        <v>372579.23503319861</v>
      </c>
      <c r="P475" s="598">
        <v>372579.23503319861</v>
      </c>
      <c r="Q475" s="776">
        <v>246318.76635872788</v>
      </c>
      <c r="R475" s="776">
        <v>750</v>
      </c>
      <c r="S475" s="776">
        <v>495.83835436396441</v>
      </c>
      <c r="T475" s="533">
        <v>750</v>
      </c>
      <c r="U475" s="1086"/>
      <c r="V475" s="8"/>
      <c r="W475" s="897">
        <v>750</v>
      </c>
      <c r="X475" s="8"/>
      <c r="Y475" s="8">
        <v>0</v>
      </c>
      <c r="Z475" s="8">
        <v>0</v>
      </c>
      <c r="AA475" s="8" t="s">
        <v>740</v>
      </c>
      <c r="AB475" s="1130">
        <v>0</v>
      </c>
      <c r="AC475" s="8">
        <v>372579.23503319861</v>
      </c>
      <c r="AD475" s="8">
        <v>0</v>
      </c>
      <c r="AE475" s="8">
        <v>372579.23503319861</v>
      </c>
      <c r="AF475" s="1081"/>
      <c r="AG475" s="1082">
        <v>372579.23503319861</v>
      </c>
      <c r="AH475" s="89">
        <v>0</v>
      </c>
      <c r="AI475" s="1082">
        <v>372579.23503319861</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372579.23503319861</v>
      </c>
      <c r="N476" s="89">
        <v>0</v>
      </c>
      <c r="O476" s="1082">
        <v>372579.23503319861</v>
      </c>
      <c r="P476" s="598">
        <v>372579.23503319861</v>
      </c>
      <c r="Q476" s="776">
        <v>246318.76635872788</v>
      </c>
      <c r="R476" s="776">
        <v>750</v>
      </c>
      <c r="S476" s="776">
        <v>495.83835436396441</v>
      </c>
      <c r="T476" s="533">
        <v>750</v>
      </c>
      <c r="U476" s="1086"/>
      <c r="V476" s="8"/>
      <c r="W476" s="897">
        <v>750</v>
      </c>
      <c r="X476" s="8"/>
      <c r="Y476" s="8">
        <v>0</v>
      </c>
      <c r="Z476" s="8">
        <v>0</v>
      </c>
      <c r="AA476" s="8" t="s">
        <v>740</v>
      </c>
      <c r="AB476" s="1130">
        <v>0</v>
      </c>
      <c r="AC476" s="8">
        <v>372579.23503319861</v>
      </c>
      <c r="AD476" s="8">
        <v>0</v>
      </c>
      <c r="AE476" s="8">
        <v>372579.23503319861</v>
      </c>
      <c r="AF476" s="1081"/>
      <c r="AG476" s="1082">
        <v>372579.23503319861</v>
      </c>
      <c r="AH476" s="89">
        <v>0</v>
      </c>
      <c r="AI476" s="1082">
        <v>372579.23503319861</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372579.23503319861</v>
      </c>
      <c r="N477" s="89">
        <v>0</v>
      </c>
      <c r="O477" s="1082">
        <v>372579.23503319861</v>
      </c>
      <c r="P477" s="598">
        <v>372579.23503319861</v>
      </c>
      <c r="Q477" s="776">
        <v>246318.76635872788</v>
      </c>
      <c r="R477" s="776">
        <v>750</v>
      </c>
      <c r="S477" s="776">
        <v>495.83835436396441</v>
      </c>
      <c r="T477" s="533">
        <v>750</v>
      </c>
      <c r="U477" s="1086"/>
      <c r="V477" s="8"/>
      <c r="W477" s="897">
        <v>750</v>
      </c>
      <c r="X477" s="8"/>
      <c r="Y477" s="8">
        <v>0</v>
      </c>
      <c r="Z477" s="8">
        <v>0</v>
      </c>
      <c r="AA477" s="8" t="s">
        <v>740</v>
      </c>
      <c r="AB477" s="1130">
        <v>0</v>
      </c>
      <c r="AC477" s="8">
        <v>372579.23503319861</v>
      </c>
      <c r="AD477" s="8">
        <v>0</v>
      </c>
      <c r="AE477" s="8">
        <v>372579.23503319861</v>
      </c>
      <c r="AF477" s="1081"/>
      <c r="AG477" s="1082">
        <v>372579.23503319861</v>
      </c>
      <c r="AH477" s="89">
        <v>0</v>
      </c>
      <c r="AI477" s="1082">
        <v>372579.23503319861</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372579.23503319861</v>
      </c>
      <c r="N478" s="89">
        <v>0</v>
      </c>
      <c r="O478" s="1082">
        <v>372579.23503319861</v>
      </c>
      <c r="P478" s="598">
        <v>372579.23503319861</v>
      </c>
      <c r="Q478" s="776">
        <v>246318.76635872788</v>
      </c>
      <c r="R478" s="776">
        <v>750</v>
      </c>
      <c r="S478" s="776">
        <v>495.83835436396441</v>
      </c>
      <c r="T478" s="533">
        <v>750</v>
      </c>
      <c r="U478" s="1086"/>
      <c r="V478" s="8"/>
      <c r="W478" s="897">
        <v>750</v>
      </c>
      <c r="X478" s="8"/>
      <c r="Y478" s="8">
        <v>0</v>
      </c>
      <c r="Z478" s="8">
        <v>0</v>
      </c>
      <c r="AA478" s="8" t="s">
        <v>740</v>
      </c>
      <c r="AB478" s="1130">
        <v>0</v>
      </c>
      <c r="AC478" s="8">
        <v>372579.23503319861</v>
      </c>
      <c r="AD478" s="8">
        <v>0</v>
      </c>
      <c r="AE478" s="8">
        <v>372579.23503319861</v>
      </c>
      <c r="AF478" s="1081"/>
      <c r="AG478" s="1082">
        <v>372579.23503319861</v>
      </c>
      <c r="AH478" s="89">
        <v>0</v>
      </c>
      <c r="AI478" s="1082">
        <v>372579.23503319861</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372579.23503319861</v>
      </c>
      <c r="N479" s="89">
        <v>0</v>
      </c>
      <c r="O479" s="1082">
        <v>372579.23503319861</v>
      </c>
      <c r="P479" s="598">
        <v>372579.23503319861</v>
      </c>
      <c r="Q479" s="776">
        <v>246318.76635872788</v>
      </c>
      <c r="R479" s="776">
        <v>750</v>
      </c>
      <c r="S479" s="776">
        <v>495.83835436396441</v>
      </c>
      <c r="T479" s="533">
        <v>750</v>
      </c>
      <c r="U479" s="1086"/>
      <c r="V479" s="8"/>
      <c r="W479" s="897">
        <v>750</v>
      </c>
      <c r="X479" s="8"/>
      <c r="Y479" s="8">
        <v>0</v>
      </c>
      <c r="Z479" s="8">
        <v>0</v>
      </c>
      <c r="AA479" s="8" t="s">
        <v>740</v>
      </c>
      <c r="AB479" s="1130">
        <v>0</v>
      </c>
      <c r="AC479" s="8">
        <v>372579.23503319861</v>
      </c>
      <c r="AD479" s="8">
        <v>0</v>
      </c>
      <c r="AE479" s="8">
        <v>372579.23503319861</v>
      </c>
      <c r="AF479" s="1081"/>
      <c r="AG479" s="1082">
        <v>372579.23503319861</v>
      </c>
      <c r="AH479" s="89">
        <v>0</v>
      </c>
      <c r="AI479" s="1082">
        <v>372579.23503319861</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372579.23503319861</v>
      </c>
      <c r="N480" s="89">
        <v>0</v>
      </c>
      <c r="O480" s="1082">
        <v>372579.23503319861</v>
      </c>
      <c r="P480" s="598">
        <v>372579.23503319861</v>
      </c>
      <c r="Q480" s="776">
        <v>246318.76635872788</v>
      </c>
      <c r="R480" s="776">
        <v>750</v>
      </c>
      <c r="S480" s="776">
        <v>495.83835436396441</v>
      </c>
      <c r="T480" s="533">
        <v>750</v>
      </c>
      <c r="U480" s="1086"/>
      <c r="V480" s="8"/>
      <c r="W480" s="897">
        <v>750</v>
      </c>
      <c r="X480" s="8"/>
      <c r="Y480" s="8">
        <v>0</v>
      </c>
      <c r="Z480" s="8">
        <v>0</v>
      </c>
      <c r="AA480" s="8" t="s">
        <v>740</v>
      </c>
      <c r="AB480" s="1130">
        <v>0</v>
      </c>
      <c r="AC480" s="8">
        <v>372579.23503319861</v>
      </c>
      <c r="AD480" s="8">
        <v>0</v>
      </c>
      <c r="AE480" s="8">
        <v>372579.23503319861</v>
      </c>
      <c r="AF480" s="1081"/>
      <c r="AG480" s="1082">
        <v>372579.23503319861</v>
      </c>
      <c r="AH480" s="89">
        <v>0</v>
      </c>
      <c r="AI480" s="1082">
        <v>372579.23503319861</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372579.23503319861</v>
      </c>
      <c r="N481" s="89">
        <v>0</v>
      </c>
      <c r="O481" s="1082">
        <v>372579.23503319861</v>
      </c>
      <c r="P481" s="598">
        <v>372579.23503319861</v>
      </c>
      <c r="Q481" s="776">
        <v>239144.43335798822</v>
      </c>
      <c r="R481" s="776">
        <v>750</v>
      </c>
      <c r="S481" s="776">
        <v>481.39646054753825</v>
      </c>
      <c r="T481" s="533">
        <v>750</v>
      </c>
      <c r="U481" s="1086"/>
      <c r="V481" s="8"/>
      <c r="W481" s="897">
        <v>750</v>
      </c>
      <c r="X481" s="8"/>
      <c r="Y481" s="8">
        <v>0</v>
      </c>
      <c r="Z481" s="8">
        <v>0</v>
      </c>
      <c r="AA481" s="8" t="s">
        <v>740</v>
      </c>
      <c r="AB481" s="1130">
        <v>0</v>
      </c>
      <c r="AC481" s="8">
        <v>372579.23503319861</v>
      </c>
      <c r="AD481" s="8">
        <v>0</v>
      </c>
      <c r="AE481" s="8">
        <v>372579.23503319861</v>
      </c>
      <c r="AF481" s="1081"/>
      <c r="AG481" s="1082">
        <v>372579.23503319861</v>
      </c>
      <c r="AH481" s="89">
        <v>0</v>
      </c>
      <c r="AI481" s="1082">
        <v>372579.23503319861</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372579.23503319861</v>
      </c>
      <c r="N482" s="89">
        <v>0</v>
      </c>
      <c r="O482" s="1082">
        <v>372579.23503319861</v>
      </c>
      <c r="P482" s="598">
        <v>372579.23503319861</v>
      </c>
      <c r="Q482" s="776">
        <v>239144.43335798822</v>
      </c>
      <c r="R482" s="776">
        <v>750</v>
      </c>
      <c r="S482" s="776">
        <v>481.39646054753825</v>
      </c>
      <c r="T482" s="533">
        <v>750</v>
      </c>
      <c r="U482" s="1086"/>
      <c r="V482" s="8"/>
      <c r="W482" s="897">
        <v>750</v>
      </c>
      <c r="X482" s="8"/>
      <c r="Y482" s="8">
        <v>0</v>
      </c>
      <c r="Z482" s="8">
        <v>0</v>
      </c>
      <c r="AA482" s="8" t="s">
        <v>740</v>
      </c>
      <c r="AB482" s="1130">
        <v>0</v>
      </c>
      <c r="AC482" s="8">
        <v>372579.23503319861</v>
      </c>
      <c r="AD482" s="8">
        <v>0</v>
      </c>
      <c r="AE482" s="8">
        <v>372579.23503319861</v>
      </c>
      <c r="AF482" s="1081"/>
      <c r="AG482" s="1082">
        <v>372579.23503319861</v>
      </c>
      <c r="AH482" s="89">
        <v>0</v>
      </c>
      <c r="AI482" s="1082">
        <v>372579.23503319861</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372579.23503319861</v>
      </c>
      <c r="N483" s="89">
        <v>0</v>
      </c>
      <c r="O483" s="1082">
        <v>372579.23503319861</v>
      </c>
      <c r="P483" s="598">
        <v>372579.23503319861</v>
      </c>
      <c r="Q483" s="776">
        <v>239144.43335798822</v>
      </c>
      <c r="R483" s="776">
        <v>750</v>
      </c>
      <c r="S483" s="776">
        <v>481.39646054753825</v>
      </c>
      <c r="T483" s="533">
        <v>750</v>
      </c>
      <c r="U483" s="1086"/>
      <c r="V483" s="8"/>
      <c r="W483" s="897">
        <v>750</v>
      </c>
      <c r="X483" s="8"/>
      <c r="Y483" s="8">
        <v>0</v>
      </c>
      <c r="Z483" s="8">
        <v>0</v>
      </c>
      <c r="AA483" s="8" t="s">
        <v>740</v>
      </c>
      <c r="AB483" s="1130">
        <v>0</v>
      </c>
      <c r="AC483" s="8">
        <v>372579.23503319861</v>
      </c>
      <c r="AD483" s="8">
        <v>0</v>
      </c>
      <c r="AE483" s="8">
        <v>372579.23503319861</v>
      </c>
      <c r="AF483" s="1081"/>
      <c r="AG483" s="1082">
        <v>372579.23503319861</v>
      </c>
      <c r="AH483" s="89">
        <v>0</v>
      </c>
      <c r="AI483" s="1082">
        <v>372579.23503319861</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382011.12327296357</v>
      </c>
      <c r="N484" s="89">
        <v>0</v>
      </c>
      <c r="O484" s="1082">
        <v>382011.12327296357</v>
      </c>
      <c r="P484" s="598">
        <v>382011.12327296357</v>
      </c>
      <c r="Q484" s="776">
        <v>245198.40351119195</v>
      </c>
      <c r="R484" s="776">
        <v>750</v>
      </c>
      <c r="S484" s="776">
        <v>481.39646054753825</v>
      </c>
      <c r="T484" s="533">
        <v>750</v>
      </c>
      <c r="U484" s="1086"/>
      <c r="V484" s="8"/>
      <c r="W484" s="897">
        <v>750</v>
      </c>
      <c r="X484" s="8"/>
      <c r="Y484" s="8">
        <v>0</v>
      </c>
      <c r="Z484" s="8">
        <v>0</v>
      </c>
      <c r="AA484" s="8" t="s">
        <v>740</v>
      </c>
      <c r="AB484" s="1130">
        <v>0</v>
      </c>
      <c r="AC484" s="8">
        <v>382011.12327296357</v>
      </c>
      <c r="AD484" s="8">
        <v>0</v>
      </c>
      <c r="AE484" s="8">
        <v>382011.12327296357</v>
      </c>
      <c r="AF484" s="1081"/>
      <c r="AG484" s="1082">
        <v>382011.12327296357</v>
      </c>
      <c r="AH484" s="89">
        <v>0</v>
      </c>
      <c r="AI484" s="1082">
        <v>382011.12327296357</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382011.12327296357</v>
      </c>
      <c r="N485" s="89">
        <v>0</v>
      </c>
      <c r="O485" s="1082">
        <v>382011.12327296357</v>
      </c>
      <c r="P485" s="598">
        <v>382011.12327296357</v>
      </c>
      <c r="Q485" s="776">
        <v>245198.40351119195</v>
      </c>
      <c r="R485" s="776">
        <v>750</v>
      </c>
      <c r="S485" s="776">
        <v>481.39646054753825</v>
      </c>
      <c r="T485" s="533">
        <v>750</v>
      </c>
      <c r="U485" s="1086"/>
      <c r="V485" s="8"/>
      <c r="W485" s="897">
        <v>750</v>
      </c>
      <c r="X485" s="8"/>
      <c r="Y485" s="8">
        <v>0</v>
      </c>
      <c r="Z485" s="8">
        <v>0</v>
      </c>
      <c r="AA485" s="8" t="s">
        <v>740</v>
      </c>
      <c r="AB485" s="1130">
        <v>0</v>
      </c>
      <c r="AC485" s="8">
        <v>382011.12327296357</v>
      </c>
      <c r="AD485" s="8">
        <v>0</v>
      </c>
      <c r="AE485" s="8">
        <v>382011.12327296357</v>
      </c>
      <c r="AF485" s="1081"/>
      <c r="AG485" s="1082">
        <v>382011.12327296357</v>
      </c>
      <c r="AH485" s="89">
        <v>0</v>
      </c>
      <c r="AI485" s="1082">
        <v>382011.12327296357</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382011.12327296357</v>
      </c>
      <c r="N486" s="89">
        <v>0</v>
      </c>
      <c r="O486" s="1082">
        <v>382011.12327296357</v>
      </c>
      <c r="P486" s="598">
        <v>382011.12327296357</v>
      </c>
      <c r="Q486" s="776">
        <v>245198.40351119195</v>
      </c>
      <c r="R486" s="776">
        <v>750</v>
      </c>
      <c r="S486" s="776">
        <v>481.39646054753825</v>
      </c>
      <c r="T486" s="533">
        <v>750</v>
      </c>
      <c r="U486" s="1086"/>
      <c r="V486" s="8"/>
      <c r="W486" s="897">
        <v>750</v>
      </c>
      <c r="X486" s="8"/>
      <c r="Y486" s="8">
        <v>0</v>
      </c>
      <c r="Z486" s="8">
        <v>0</v>
      </c>
      <c r="AA486" s="8" t="s">
        <v>740</v>
      </c>
      <c r="AB486" s="1130">
        <v>0</v>
      </c>
      <c r="AC486" s="8">
        <v>382011.12327296357</v>
      </c>
      <c r="AD486" s="8">
        <v>0</v>
      </c>
      <c r="AE486" s="8">
        <v>382011.12327296357</v>
      </c>
      <c r="AF486" s="1081"/>
      <c r="AG486" s="1082">
        <v>382011.12327296357</v>
      </c>
      <c r="AH486" s="89">
        <v>0</v>
      </c>
      <c r="AI486" s="1082">
        <v>382011.12327296357</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382011.12327296357</v>
      </c>
      <c r="N487" s="89">
        <v>0</v>
      </c>
      <c r="O487" s="1082">
        <v>382011.12327296357</v>
      </c>
      <c r="P487" s="598">
        <v>382011.12327296357</v>
      </c>
      <c r="Q487" s="776">
        <v>245198.40351119195</v>
      </c>
      <c r="R487" s="776">
        <v>750</v>
      </c>
      <c r="S487" s="776">
        <v>481.39646054753825</v>
      </c>
      <c r="T487" s="533">
        <v>750</v>
      </c>
      <c r="U487" s="1086"/>
      <c r="V487" s="8"/>
      <c r="W487" s="897">
        <v>750</v>
      </c>
      <c r="X487" s="8"/>
      <c r="Y487" s="8">
        <v>0</v>
      </c>
      <c r="Z487" s="8">
        <v>0</v>
      </c>
      <c r="AA487" s="8" t="s">
        <v>740</v>
      </c>
      <c r="AB487" s="1130">
        <v>0</v>
      </c>
      <c r="AC487" s="8">
        <v>382011.12327296357</v>
      </c>
      <c r="AD487" s="8">
        <v>0</v>
      </c>
      <c r="AE487" s="8">
        <v>382011.12327296357</v>
      </c>
      <c r="AF487" s="1081"/>
      <c r="AG487" s="1082">
        <v>382011.12327296357</v>
      </c>
      <c r="AH487" s="89">
        <v>0</v>
      </c>
      <c r="AI487" s="1082">
        <v>382011.12327296357</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382011.12327296357</v>
      </c>
      <c r="N488" s="89">
        <v>0</v>
      </c>
      <c r="O488" s="1082">
        <v>382011.12327296357</v>
      </c>
      <c r="P488" s="598">
        <v>382011.12327296357</v>
      </c>
      <c r="Q488" s="776">
        <v>245198.40351119195</v>
      </c>
      <c r="R488" s="776">
        <v>750</v>
      </c>
      <c r="S488" s="776">
        <v>481.39646054753825</v>
      </c>
      <c r="T488" s="533">
        <v>750</v>
      </c>
      <c r="U488" s="1086"/>
      <c r="V488" s="8"/>
      <c r="W488" s="897">
        <v>750</v>
      </c>
      <c r="X488" s="8"/>
      <c r="Y488" s="8">
        <v>0</v>
      </c>
      <c r="Z488" s="8">
        <v>0</v>
      </c>
      <c r="AA488" s="8" t="s">
        <v>740</v>
      </c>
      <c r="AB488" s="1130">
        <v>0</v>
      </c>
      <c r="AC488" s="8">
        <v>382011.12327296357</v>
      </c>
      <c r="AD488" s="8">
        <v>0</v>
      </c>
      <c r="AE488" s="8">
        <v>382011.12327296357</v>
      </c>
      <c r="AF488" s="1081"/>
      <c r="AG488" s="1082">
        <v>382011.12327296357</v>
      </c>
      <c r="AH488" s="89">
        <v>0</v>
      </c>
      <c r="AI488" s="1082">
        <v>382011.12327296357</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382011.12327296357</v>
      </c>
      <c r="N489" s="89">
        <v>0</v>
      </c>
      <c r="O489" s="1082">
        <v>382011.12327296357</v>
      </c>
      <c r="P489" s="598">
        <v>382011.12327296357</v>
      </c>
      <c r="Q489" s="776">
        <v>245198.40351119195</v>
      </c>
      <c r="R489" s="776">
        <v>750</v>
      </c>
      <c r="S489" s="776">
        <v>481.39646054753825</v>
      </c>
      <c r="T489" s="533">
        <v>750</v>
      </c>
      <c r="U489" s="1086"/>
      <c r="V489" s="8"/>
      <c r="W489" s="897">
        <v>750</v>
      </c>
      <c r="X489" s="8"/>
      <c r="Y489" s="8">
        <v>0</v>
      </c>
      <c r="Z489" s="8">
        <v>0</v>
      </c>
      <c r="AA489" s="8" t="s">
        <v>740</v>
      </c>
      <c r="AB489" s="1130">
        <v>0</v>
      </c>
      <c r="AC489" s="8">
        <v>382011.12327296357</v>
      </c>
      <c r="AD489" s="8">
        <v>0</v>
      </c>
      <c r="AE489" s="8">
        <v>382011.12327296357</v>
      </c>
      <c r="AF489" s="1081"/>
      <c r="AG489" s="1082">
        <v>382011.12327296357</v>
      </c>
      <c r="AH489" s="89">
        <v>0</v>
      </c>
      <c r="AI489" s="1082">
        <v>382011.12327296357</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382011.12327296357</v>
      </c>
      <c r="N490" s="89">
        <v>0</v>
      </c>
      <c r="O490" s="1082">
        <v>382011.12327296357</v>
      </c>
      <c r="P490" s="598">
        <v>382011.12327296357</v>
      </c>
      <c r="Q490" s="776">
        <v>245198.40351119195</v>
      </c>
      <c r="R490" s="776">
        <v>750</v>
      </c>
      <c r="S490" s="776">
        <v>481.39646054753825</v>
      </c>
      <c r="T490" s="533">
        <v>750</v>
      </c>
      <c r="U490" s="1086"/>
      <c r="V490" s="8"/>
      <c r="W490" s="897">
        <v>750</v>
      </c>
      <c r="X490" s="8"/>
      <c r="Y490" s="8">
        <v>0</v>
      </c>
      <c r="Z490" s="8">
        <v>0</v>
      </c>
      <c r="AA490" s="8" t="s">
        <v>740</v>
      </c>
      <c r="AB490" s="1130">
        <v>0</v>
      </c>
      <c r="AC490" s="8">
        <v>382011.12327296357</v>
      </c>
      <c r="AD490" s="8">
        <v>0</v>
      </c>
      <c r="AE490" s="8">
        <v>382011.12327296357</v>
      </c>
      <c r="AF490" s="1081"/>
      <c r="AG490" s="1082">
        <v>382011.12327296357</v>
      </c>
      <c r="AH490" s="89">
        <v>0</v>
      </c>
      <c r="AI490" s="1082">
        <v>382011.12327296357</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382011.12327296357</v>
      </c>
      <c r="N491" s="89">
        <v>0</v>
      </c>
      <c r="O491" s="1082">
        <v>382011.12327296357</v>
      </c>
      <c r="P491" s="598">
        <v>382011.12327296357</v>
      </c>
      <c r="Q491" s="776">
        <v>245198.40351119195</v>
      </c>
      <c r="R491" s="776">
        <v>750</v>
      </c>
      <c r="S491" s="776">
        <v>481.39646054753825</v>
      </c>
      <c r="T491" s="533">
        <v>750</v>
      </c>
      <c r="U491" s="1086"/>
      <c r="V491" s="8"/>
      <c r="W491" s="897">
        <v>750</v>
      </c>
      <c r="X491" s="8"/>
      <c r="Y491" s="8">
        <v>0</v>
      </c>
      <c r="Z491" s="8">
        <v>0</v>
      </c>
      <c r="AA491" s="8" t="s">
        <v>740</v>
      </c>
      <c r="AB491" s="1130">
        <v>0</v>
      </c>
      <c r="AC491" s="8">
        <v>382011.12327296357</v>
      </c>
      <c r="AD491" s="8">
        <v>0</v>
      </c>
      <c r="AE491" s="8">
        <v>382011.12327296357</v>
      </c>
      <c r="AF491" s="1081"/>
      <c r="AG491" s="1082">
        <v>382011.12327296357</v>
      </c>
      <c r="AH491" s="89">
        <v>0</v>
      </c>
      <c r="AI491" s="1082">
        <v>382011.12327296357</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382011.12327296357</v>
      </c>
      <c r="N492" s="89">
        <v>0</v>
      </c>
      <c r="O492" s="1082">
        <v>382011.12327296357</v>
      </c>
      <c r="P492" s="598">
        <v>382011.12327296357</v>
      </c>
      <c r="Q492" s="776">
        <v>245198.40351119195</v>
      </c>
      <c r="R492" s="776">
        <v>750</v>
      </c>
      <c r="S492" s="776">
        <v>481.39646054753825</v>
      </c>
      <c r="T492" s="533">
        <v>750</v>
      </c>
      <c r="U492" s="1086"/>
      <c r="V492" s="8"/>
      <c r="W492" s="897">
        <v>750</v>
      </c>
      <c r="X492" s="8"/>
      <c r="Y492" s="8">
        <v>0</v>
      </c>
      <c r="Z492" s="8">
        <v>0</v>
      </c>
      <c r="AA492" s="8" t="s">
        <v>740</v>
      </c>
      <c r="AB492" s="1130">
        <v>0</v>
      </c>
      <c r="AC492" s="8">
        <v>382011.12327296357</v>
      </c>
      <c r="AD492" s="8">
        <v>0</v>
      </c>
      <c r="AE492" s="8">
        <v>382011.12327296357</v>
      </c>
      <c r="AF492" s="1081"/>
      <c r="AG492" s="1082">
        <v>382011.12327296357</v>
      </c>
      <c r="AH492" s="89">
        <v>0</v>
      </c>
      <c r="AI492" s="1082">
        <v>382011.12327296357</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382011.12327296357</v>
      </c>
      <c r="N493" s="89">
        <v>0</v>
      </c>
      <c r="O493" s="1082">
        <v>382011.12327296357</v>
      </c>
      <c r="P493" s="598">
        <v>382011.12327296357</v>
      </c>
      <c r="Q493" s="776">
        <v>238056.7024380505</v>
      </c>
      <c r="R493" s="776">
        <v>750</v>
      </c>
      <c r="S493" s="776">
        <v>467.37520441508576</v>
      </c>
      <c r="T493" s="533">
        <v>750</v>
      </c>
      <c r="U493" s="1086"/>
      <c r="V493" s="8"/>
      <c r="W493" s="897">
        <v>750</v>
      </c>
      <c r="X493" s="8"/>
      <c r="Y493" s="8">
        <v>0</v>
      </c>
      <c r="Z493" s="8">
        <v>0</v>
      </c>
      <c r="AA493" s="8" t="s">
        <v>740</v>
      </c>
      <c r="AB493" s="1130">
        <v>0</v>
      </c>
      <c r="AC493" s="8">
        <v>382011.12327296357</v>
      </c>
      <c r="AD493" s="8">
        <v>0</v>
      </c>
      <c r="AE493" s="8">
        <v>382011.12327296357</v>
      </c>
      <c r="AF493" s="1081"/>
      <c r="AG493" s="1082">
        <v>382011.12327296357</v>
      </c>
      <c r="AH493" s="89">
        <v>0</v>
      </c>
      <c r="AI493" s="1082">
        <v>382011.12327296357</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382011.12327296357</v>
      </c>
      <c r="N494" s="89">
        <v>0</v>
      </c>
      <c r="O494" s="1082">
        <v>382011.12327296357</v>
      </c>
      <c r="P494" s="598">
        <v>382011.12327296357</v>
      </c>
      <c r="Q494" s="776">
        <v>238056.7024380505</v>
      </c>
      <c r="R494" s="776">
        <v>750</v>
      </c>
      <c r="S494" s="776">
        <v>467.37520441508576</v>
      </c>
      <c r="T494" s="533">
        <v>750</v>
      </c>
      <c r="U494" s="1086"/>
      <c r="V494" s="8"/>
      <c r="W494" s="897">
        <v>750</v>
      </c>
      <c r="X494" s="8"/>
      <c r="Y494" s="8">
        <v>0</v>
      </c>
      <c r="Z494" s="8">
        <v>0</v>
      </c>
      <c r="AA494" s="8" t="s">
        <v>740</v>
      </c>
      <c r="AB494" s="1130">
        <v>0</v>
      </c>
      <c r="AC494" s="8">
        <v>382011.12327296357</v>
      </c>
      <c r="AD494" s="8">
        <v>0</v>
      </c>
      <c r="AE494" s="8">
        <v>382011.12327296357</v>
      </c>
      <c r="AF494" s="1081"/>
      <c r="AG494" s="1082">
        <v>382011.12327296357</v>
      </c>
      <c r="AH494" s="89">
        <v>0</v>
      </c>
      <c r="AI494" s="1082">
        <v>382011.12327296357</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382011.12327296357</v>
      </c>
      <c r="N495" s="89">
        <v>0</v>
      </c>
      <c r="O495" s="1082">
        <v>382011.12327296357</v>
      </c>
      <c r="P495" s="598">
        <v>382011.12327296357</v>
      </c>
      <c r="Q495" s="776">
        <v>238056.7024380505</v>
      </c>
      <c r="R495" s="776">
        <v>750</v>
      </c>
      <c r="S495" s="776">
        <v>467.37520441508576</v>
      </c>
      <c r="T495" s="533">
        <v>750</v>
      </c>
      <c r="U495" s="1086"/>
      <c r="V495" s="8"/>
      <c r="W495" s="897">
        <v>750</v>
      </c>
      <c r="X495" s="8"/>
      <c r="Y495" s="8">
        <v>0</v>
      </c>
      <c r="Z495" s="8">
        <v>0</v>
      </c>
      <c r="AA495" s="8" t="s">
        <v>740</v>
      </c>
      <c r="AB495" s="1130">
        <v>0</v>
      </c>
      <c r="AC495" s="8">
        <v>382011.12327296357</v>
      </c>
      <c r="AD495" s="8">
        <v>0</v>
      </c>
      <c r="AE495" s="8">
        <v>382011.12327296357</v>
      </c>
      <c r="AF495" s="1081"/>
      <c r="AG495" s="1082">
        <v>382011.12327296357</v>
      </c>
      <c r="AH495" s="89">
        <v>0</v>
      </c>
      <c r="AI495" s="1082">
        <v>382011.12327296357</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391681.78090029111</v>
      </c>
      <c r="N496" s="89">
        <v>0</v>
      </c>
      <c r="O496" s="1082">
        <v>391681.78090029111</v>
      </c>
      <c r="P496" s="598">
        <v>391681.78090029111</v>
      </c>
      <c r="Q496" s="776">
        <v>244083.13655191785</v>
      </c>
      <c r="R496" s="776">
        <v>750</v>
      </c>
      <c r="S496" s="776">
        <v>467.37520441508576</v>
      </c>
      <c r="T496" s="533">
        <v>750</v>
      </c>
      <c r="U496" s="1086"/>
      <c r="V496" s="8"/>
      <c r="W496" s="897">
        <v>750</v>
      </c>
      <c r="X496" s="8"/>
      <c r="Y496" s="8">
        <v>0</v>
      </c>
      <c r="Z496" s="8">
        <v>0</v>
      </c>
      <c r="AA496" s="8" t="s">
        <v>740</v>
      </c>
      <c r="AB496" s="1130">
        <v>0</v>
      </c>
      <c r="AC496" s="8">
        <v>391681.78090029111</v>
      </c>
      <c r="AD496" s="8">
        <v>0</v>
      </c>
      <c r="AE496" s="8">
        <v>391681.78090029111</v>
      </c>
      <c r="AF496" s="1081"/>
      <c r="AG496" s="1082">
        <v>391681.78090029111</v>
      </c>
      <c r="AH496" s="89">
        <v>0</v>
      </c>
      <c r="AI496" s="1082">
        <v>391681.78090029111</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391681.78090029111</v>
      </c>
      <c r="N497" s="89">
        <v>0</v>
      </c>
      <c r="O497" s="1082">
        <v>391681.78090029111</v>
      </c>
      <c r="P497" s="598">
        <v>391681.78090029111</v>
      </c>
      <c r="Q497" s="776">
        <v>244083.13655191785</v>
      </c>
      <c r="R497" s="776">
        <v>750</v>
      </c>
      <c r="S497" s="776">
        <v>467.37520441508576</v>
      </c>
      <c r="T497" s="533">
        <v>750</v>
      </c>
      <c r="U497" s="1086"/>
      <c r="V497" s="8"/>
      <c r="W497" s="897">
        <v>750</v>
      </c>
      <c r="X497" s="8"/>
      <c r="Y497" s="8">
        <v>0</v>
      </c>
      <c r="Z497" s="8">
        <v>0</v>
      </c>
      <c r="AA497" s="8" t="s">
        <v>740</v>
      </c>
      <c r="AB497" s="1130">
        <v>0</v>
      </c>
      <c r="AC497" s="8">
        <v>391681.78090029111</v>
      </c>
      <c r="AD497" s="8">
        <v>0</v>
      </c>
      <c r="AE497" s="8">
        <v>391681.78090029111</v>
      </c>
      <c r="AF497" s="1081"/>
      <c r="AG497" s="1082">
        <v>391681.78090029111</v>
      </c>
      <c r="AH497" s="89">
        <v>0</v>
      </c>
      <c r="AI497" s="1082">
        <v>391681.78090029111</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391681.78090029111</v>
      </c>
      <c r="N498" s="89">
        <v>0</v>
      </c>
      <c r="O498" s="1082">
        <v>391681.78090029111</v>
      </c>
      <c r="P498" s="598">
        <v>391681.78090029111</v>
      </c>
      <c r="Q498" s="776">
        <v>244083.13655191785</v>
      </c>
      <c r="R498" s="776">
        <v>750</v>
      </c>
      <c r="S498" s="776">
        <v>467.37520441508576</v>
      </c>
      <c r="T498" s="533">
        <v>750</v>
      </c>
      <c r="U498" s="1086"/>
      <c r="V498" s="8"/>
      <c r="W498" s="897">
        <v>750</v>
      </c>
      <c r="X498" s="8"/>
      <c r="Y498" s="8">
        <v>0</v>
      </c>
      <c r="Z498" s="8">
        <v>0</v>
      </c>
      <c r="AA498" s="8" t="s">
        <v>740</v>
      </c>
      <c r="AB498" s="1130">
        <v>0</v>
      </c>
      <c r="AC498" s="8">
        <v>391681.78090029111</v>
      </c>
      <c r="AD498" s="8">
        <v>0</v>
      </c>
      <c r="AE498" s="8">
        <v>391681.78090029111</v>
      </c>
      <c r="AF498" s="1081"/>
      <c r="AG498" s="1082">
        <v>391681.78090029111</v>
      </c>
      <c r="AH498" s="89">
        <v>0</v>
      </c>
      <c r="AI498" s="1082">
        <v>391681.78090029111</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391681.78090029111</v>
      </c>
      <c r="N499" s="89">
        <v>0</v>
      </c>
      <c r="O499" s="1082">
        <v>391681.78090029111</v>
      </c>
      <c r="P499" s="598">
        <v>391681.78090029111</v>
      </c>
      <c r="Q499" s="776">
        <v>244083.13655191785</v>
      </c>
      <c r="R499" s="776">
        <v>750</v>
      </c>
      <c r="S499" s="776">
        <v>467.37520441508576</v>
      </c>
      <c r="T499" s="533">
        <v>750</v>
      </c>
      <c r="U499" s="1086"/>
      <c r="V499" s="8"/>
      <c r="W499" s="897">
        <v>750</v>
      </c>
      <c r="X499" s="8"/>
      <c r="Y499" s="8">
        <v>0</v>
      </c>
      <c r="Z499" s="8">
        <v>0</v>
      </c>
      <c r="AA499" s="8" t="s">
        <v>740</v>
      </c>
      <c r="AB499" s="1130">
        <v>0</v>
      </c>
      <c r="AC499" s="8">
        <v>391681.78090029111</v>
      </c>
      <c r="AD499" s="8">
        <v>0</v>
      </c>
      <c r="AE499" s="8">
        <v>391681.78090029111</v>
      </c>
      <c r="AF499" s="1081"/>
      <c r="AG499" s="1082">
        <v>391681.78090029111</v>
      </c>
      <c r="AH499" s="89">
        <v>0</v>
      </c>
      <c r="AI499" s="1082">
        <v>391681.78090029111</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391681.78090029111</v>
      </c>
      <c r="N500" s="89">
        <v>0</v>
      </c>
      <c r="O500" s="1082">
        <v>391681.78090029111</v>
      </c>
      <c r="P500" s="598">
        <v>391681.78090029111</v>
      </c>
      <c r="Q500" s="776">
        <v>244083.13655191785</v>
      </c>
      <c r="R500" s="776">
        <v>750</v>
      </c>
      <c r="S500" s="776">
        <v>467.37520441508576</v>
      </c>
      <c r="T500" s="533">
        <v>750</v>
      </c>
      <c r="U500" s="1086"/>
      <c r="V500" s="8"/>
      <c r="W500" s="897">
        <v>750</v>
      </c>
      <c r="X500" s="8"/>
      <c r="Y500" s="8">
        <v>0</v>
      </c>
      <c r="Z500" s="8">
        <v>0</v>
      </c>
      <c r="AA500" s="8" t="s">
        <v>740</v>
      </c>
      <c r="AB500" s="1130">
        <v>0</v>
      </c>
      <c r="AC500" s="8">
        <v>391681.78090029111</v>
      </c>
      <c r="AD500" s="8">
        <v>0</v>
      </c>
      <c r="AE500" s="8">
        <v>391681.78090029111</v>
      </c>
      <c r="AF500" s="1081"/>
      <c r="AG500" s="1082">
        <v>391681.78090029111</v>
      </c>
      <c r="AH500" s="89">
        <v>0</v>
      </c>
      <c r="AI500" s="1082">
        <v>391681.78090029111</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391681.78090029111</v>
      </c>
      <c r="N501" s="89">
        <v>0</v>
      </c>
      <c r="O501" s="1082">
        <v>391681.78090029111</v>
      </c>
      <c r="P501" s="598">
        <v>391681.78090029111</v>
      </c>
      <c r="Q501" s="776">
        <v>244083.13655191785</v>
      </c>
      <c r="R501" s="776">
        <v>750</v>
      </c>
      <c r="S501" s="776">
        <v>467.37520441508576</v>
      </c>
      <c r="T501" s="533">
        <v>750</v>
      </c>
      <c r="U501" s="1086"/>
      <c r="V501" s="8"/>
      <c r="W501" s="897">
        <v>750</v>
      </c>
      <c r="X501" s="8"/>
      <c r="Y501" s="8">
        <v>0</v>
      </c>
      <c r="Z501" s="8">
        <v>0</v>
      </c>
      <c r="AA501" s="8" t="s">
        <v>740</v>
      </c>
      <c r="AB501" s="1130">
        <v>0</v>
      </c>
      <c r="AC501" s="8">
        <v>391681.78090029111</v>
      </c>
      <c r="AD501" s="8">
        <v>0</v>
      </c>
      <c r="AE501" s="8">
        <v>391681.78090029111</v>
      </c>
      <c r="AF501" s="1081"/>
      <c r="AG501" s="1082">
        <v>391681.78090029111</v>
      </c>
      <c r="AH501" s="89">
        <v>0</v>
      </c>
      <c r="AI501" s="1082">
        <v>391681.78090029111</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391681.78090029111</v>
      </c>
      <c r="N502" s="89">
        <v>0</v>
      </c>
      <c r="O502" s="1082">
        <v>391681.78090029111</v>
      </c>
      <c r="P502" s="598">
        <v>391681.78090029111</v>
      </c>
      <c r="Q502" s="776">
        <v>244083.13655191785</v>
      </c>
      <c r="R502" s="776">
        <v>750</v>
      </c>
      <c r="S502" s="776">
        <v>467.37520441508576</v>
      </c>
      <c r="T502" s="533">
        <v>750</v>
      </c>
      <c r="U502" s="1086"/>
      <c r="V502" s="8"/>
      <c r="W502" s="897">
        <v>750</v>
      </c>
      <c r="X502" s="8"/>
      <c r="Y502" s="8">
        <v>0</v>
      </c>
      <c r="Z502" s="8">
        <v>0</v>
      </c>
      <c r="AA502" s="8" t="s">
        <v>740</v>
      </c>
      <c r="AB502" s="1130">
        <v>0</v>
      </c>
      <c r="AC502" s="8">
        <v>391681.78090029111</v>
      </c>
      <c r="AD502" s="8">
        <v>0</v>
      </c>
      <c r="AE502" s="8">
        <v>391681.78090029111</v>
      </c>
      <c r="AF502" s="1081"/>
      <c r="AG502" s="1082">
        <v>391681.78090029111</v>
      </c>
      <c r="AH502" s="89">
        <v>0</v>
      </c>
      <c r="AI502" s="1082">
        <v>391681.78090029111</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391681.78090029111</v>
      </c>
      <c r="N503" s="89">
        <v>0</v>
      </c>
      <c r="O503" s="1082">
        <v>391681.78090029111</v>
      </c>
      <c r="P503" s="598">
        <v>391681.78090029111</v>
      </c>
      <c r="Q503" s="776">
        <v>244083.13655191785</v>
      </c>
      <c r="R503" s="776">
        <v>750</v>
      </c>
      <c r="S503" s="776">
        <v>467.37520441508576</v>
      </c>
      <c r="T503" s="533">
        <v>750</v>
      </c>
      <c r="U503" s="1086"/>
      <c r="V503" s="8"/>
      <c r="W503" s="897">
        <v>750</v>
      </c>
      <c r="X503" s="8"/>
      <c r="Y503" s="8">
        <v>0</v>
      </c>
      <c r="Z503" s="8">
        <v>0</v>
      </c>
      <c r="AA503" s="8" t="s">
        <v>740</v>
      </c>
      <c r="AB503" s="1130">
        <v>0</v>
      </c>
      <c r="AC503" s="8">
        <v>391681.78090029111</v>
      </c>
      <c r="AD503" s="8">
        <v>0</v>
      </c>
      <c r="AE503" s="8">
        <v>391681.78090029111</v>
      </c>
      <c r="AF503" s="1081"/>
      <c r="AG503" s="1082">
        <v>391681.78090029111</v>
      </c>
      <c r="AH503" s="89">
        <v>0</v>
      </c>
      <c r="AI503" s="1082">
        <v>391681.78090029111</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391681.78090029111</v>
      </c>
      <c r="N504" s="89">
        <v>0</v>
      </c>
      <c r="O504" s="1082">
        <v>391681.78090029111</v>
      </c>
      <c r="P504" s="598">
        <v>391681.78090029111</v>
      </c>
      <c r="Q504" s="776">
        <v>244083.13655191785</v>
      </c>
      <c r="R504" s="776">
        <v>750</v>
      </c>
      <c r="S504" s="776">
        <v>467.37520441508576</v>
      </c>
      <c r="T504" s="533">
        <v>750</v>
      </c>
      <c r="U504" s="1086"/>
      <c r="V504" s="8"/>
      <c r="W504" s="897">
        <v>750</v>
      </c>
      <c r="X504" s="8"/>
      <c r="Y504" s="8">
        <v>0</v>
      </c>
      <c r="Z504" s="8">
        <v>0</v>
      </c>
      <c r="AA504" s="8" t="s">
        <v>740</v>
      </c>
      <c r="AB504" s="1130">
        <v>0</v>
      </c>
      <c r="AC504" s="8">
        <v>391681.78090029111</v>
      </c>
      <c r="AD504" s="8">
        <v>0</v>
      </c>
      <c r="AE504" s="8">
        <v>391681.78090029111</v>
      </c>
      <c r="AF504" s="1081"/>
      <c r="AG504" s="1082">
        <v>391681.78090029111</v>
      </c>
      <c r="AH504" s="89">
        <v>0</v>
      </c>
      <c r="AI504" s="1082">
        <v>391681.78090029111</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391681.78090029111</v>
      </c>
      <c r="N505" s="89">
        <v>0</v>
      </c>
      <c r="O505" s="1082">
        <v>391681.78090029111</v>
      </c>
      <c r="P505" s="598">
        <v>391681.78090029111</v>
      </c>
      <c r="Q505" s="776">
        <v>236973.91898244451</v>
      </c>
      <c r="R505" s="776">
        <v>750</v>
      </c>
      <c r="S505" s="776">
        <v>453.76233438357843</v>
      </c>
      <c r="T505" s="533">
        <v>750</v>
      </c>
      <c r="U505" s="1086"/>
      <c r="V505" s="8"/>
      <c r="W505" s="897">
        <v>750</v>
      </c>
      <c r="X505" s="8"/>
      <c r="Y505" s="8">
        <v>0</v>
      </c>
      <c r="Z505" s="8">
        <v>0</v>
      </c>
      <c r="AA505" s="8" t="s">
        <v>740</v>
      </c>
      <c r="AB505" s="1130">
        <v>0</v>
      </c>
      <c r="AC505" s="8">
        <v>391681.78090029111</v>
      </c>
      <c r="AD505" s="8">
        <v>0</v>
      </c>
      <c r="AE505" s="8">
        <v>391681.78090029111</v>
      </c>
      <c r="AF505" s="1081"/>
      <c r="AG505" s="1082">
        <v>391681.78090029111</v>
      </c>
      <c r="AH505" s="89">
        <v>0</v>
      </c>
      <c r="AI505" s="1082">
        <v>391681.78090029111</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391681.78090029111</v>
      </c>
      <c r="N506" s="89">
        <v>0</v>
      </c>
      <c r="O506" s="1082">
        <v>391681.78090029111</v>
      </c>
      <c r="P506" s="598">
        <v>391681.78090029111</v>
      </c>
      <c r="Q506" s="776">
        <v>236973.91898244451</v>
      </c>
      <c r="R506" s="776">
        <v>750</v>
      </c>
      <c r="S506" s="776">
        <v>453.76233438357843</v>
      </c>
      <c r="T506" s="533">
        <v>750</v>
      </c>
      <c r="U506" s="1086"/>
      <c r="V506" s="8"/>
      <c r="W506" s="897">
        <v>750</v>
      </c>
      <c r="X506" s="8"/>
      <c r="Y506" s="8">
        <v>0</v>
      </c>
      <c r="Z506" s="8">
        <v>0</v>
      </c>
      <c r="AA506" s="8" t="s">
        <v>740</v>
      </c>
      <c r="AB506" s="1130">
        <v>0</v>
      </c>
      <c r="AC506" s="8">
        <v>391681.78090029111</v>
      </c>
      <c r="AD506" s="8">
        <v>0</v>
      </c>
      <c r="AE506" s="8">
        <v>391681.78090029111</v>
      </c>
      <c r="AF506" s="1081"/>
      <c r="AG506" s="1082">
        <v>391681.78090029111</v>
      </c>
      <c r="AH506" s="89">
        <v>0</v>
      </c>
      <c r="AI506" s="1082">
        <v>391681.78090029111</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391681.78090029111</v>
      </c>
      <c r="N507" s="89">
        <v>0</v>
      </c>
      <c r="O507" s="1082">
        <v>391681.78090029111</v>
      </c>
      <c r="P507" s="598">
        <v>391681.78090029111</v>
      </c>
      <c r="Q507" s="776">
        <v>236973.91898244451</v>
      </c>
      <c r="R507" s="776">
        <v>750</v>
      </c>
      <c r="S507" s="776">
        <v>453.76233438357843</v>
      </c>
      <c r="T507" s="533">
        <v>750</v>
      </c>
      <c r="U507" s="1086"/>
      <c r="V507" s="8"/>
      <c r="W507" s="897">
        <v>750</v>
      </c>
      <c r="X507" s="8"/>
      <c r="Y507" s="8">
        <v>0</v>
      </c>
      <c r="Z507" s="8">
        <v>0</v>
      </c>
      <c r="AA507" s="8" t="s">
        <v>740</v>
      </c>
      <c r="AB507" s="1130">
        <v>0</v>
      </c>
      <c r="AC507" s="8">
        <v>391681.78090029111</v>
      </c>
      <c r="AD507" s="8">
        <v>0</v>
      </c>
      <c r="AE507" s="8">
        <v>391681.78090029111</v>
      </c>
      <c r="AF507" s="1081"/>
      <c r="AG507" s="1082">
        <v>391681.78090029111</v>
      </c>
      <c r="AH507" s="89">
        <v>0</v>
      </c>
      <c r="AI507" s="1082">
        <v>391681.78090029111</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401597.25239100493</v>
      </c>
      <c r="N508" s="89">
        <v>0</v>
      </c>
      <c r="O508" s="1082">
        <v>401597.25239100493</v>
      </c>
      <c r="P508" s="598">
        <v>401597.25239100493</v>
      </c>
      <c r="Q508" s="776">
        <v>242972.94230263136</v>
      </c>
      <c r="R508" s="776">
        <v>750</v>
      </c>
      <c r="S508" s="776">
        <v>453.76233438357843</v>
      </c>
      <c r="T508" s="533">
        <v>750</v>
      </c>
      <c r="U508" s="1086"/>
      <c r="V508" s="8"/>
      <c r="W508" s="897">
        <v>750</v>
      </c>
      <c r="X508" s="8"/>
      <c r="Y508" s="8">
        <v>0</v>
      </c>
      <c r="Z508" s="8">
        <v>0</v>
      </c>
      <c r="AA508" s="8" t="s">
        <v>740</v>
      </c>
      <c r="AB508" s="1130">
        <v>0</v>
      </c>
      <c r="AC508" s="8">
        <v>401597.25239100493</v>
      </c>
      <c r="AD508" s="8">
        <v>0</v>
      </c>
      <c r="AE508" s="8">
        <v>401597.25239100493</v>
      </c>
      <c r="AF508" s="1081"/>
      <c r="AG508" s="1082">
        <v>401597.25239100493</v>
      </c>
      <c r="AH508" s="89">
        <v>0</v>
      </c>
      <c r="AI508" s="1082">
        <v>401597.25239100493</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401597.25239100493</v>
      </c>
      <c r="N509" s="89">
        <v>0</v>
      </c>
      <c r="O509" s="1082">
        <v>401597.25239100493</v>
      </c>
      <c r="P509" s="598">
        <v>401597.25239100493</v>
      </c>
      <c r="Q509" s="776">
        <v>242972.94230263136</v>
      </c>
      <c r="R509" s="776">
        <v>750</v>
      </c>
      <c r="S509" s="776">
        <v>453.76233438357843</v>
      </c>
      <c r="T509" s="533">
        <v>750</v>
      </c>
      <c r="U509" s="1086"/>
      <c r="V509" s="8"/>
      <c r="W509" s="897">
        <v>750</v>
      </c>
      <c r="X509" s="8"/>
      <c r="Y509" s="8">
        <v>0</v>
      </c>
      <c r="Z509" s="8">
        <v>0</v>
      </c>
      <c r="AA509" s="8" t="s">
        <v>740</v>
      </c>
      <c r="AB509" s="1130">
        <v>0</v>
      </c>
      <c r="AC509" s="8">
        <v>401597.25239100493</v>
      </c>
      <c r="AD509" s="8">
        <v>0</v>
      </c>
      <c r="AE509" s="8">
        <v>401597.25239100493</v>
      </c>
      <c r="AF509" s="1081"/>
      <c r="AG509" s="1082">
        <v>401597.25239100493</v>
      </c>
      <c r="AH509" s="89">
        <v>0</v>
      </c>
      <c r="AI509" s="1082">
        <v>401597.25239100493</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401597.25239100493</v>
      </c>
      <c r="N510" s="89">
        <v>0</v>
      </c>
      <c r="O510" s="1082">
        <v>401597.25239100493</v>
      </c>
      <c r="P510" s="598">
        <v>401597.25239100493</v>
      </c>
      <c r="Q510" s="776">
        <v>242972.94230263136</v>
      </c>
      <c r="R510" s="776">
        <v>750</v>
      </c>
      <c r="S510" s="776">
        <v>453.76233438357843</v>
      </c>
      <c r="T510" s="533">
        <v>750</v>
      </c>
      <c r="U510" s="1086"/>
      <c r="V510" s="8"/>
      <c r="W510" s="897">
        <v>750</v>
      </c>
      <c r="X510" s="8"/>
      <c r="Y510" s="8">
        <v>0</v>
      </c>
      <c r="Z510" s="8">
        <v>0</v>
      </c>
      <c r="AA510" s="8" t="s">
        <v>740</v>
      </c>
      <c r="AB510" s="1130">
        <v>0</v>
      </c>
      <c r="AC510" s="8">
        <v>401597.25239100493</v>
      </c>
      <c r="AD510" s="8">
        <v>0</v>
      </c>
      <c r="AE510" s="8">
        <v>401597.25239100493</v>
      </c>
      <c r="AF510" s="1081"/>
      <c r="AG510" s="1082">
        <v>401597.25239100493</v>
      </c>
      <c r="AH510" s="89">
        <v>0</v>
      </c>
      <c r="AI510" s="1082">
        <v>401597.25239100493</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401597.25239100493</v>
      </c>
      <c r="N511" s="89">
        <v>0</v>
      </c>
      <c r="O511" s="1082">
        <v>401597.25239100493</v>
      </c>
      <c r="P511" s="598">
        <v>401597.25239100493</v>
      </c>
      <c r="Q511" s="776">
        <v>242972.94230263136</v>
      </c>
      <c r="R511" s="776">
        <v>750</v>
      </c>
      <c r="S511" s="776">
        <v>453.76233438357843</v>
      </c>
      <c r="T511" s="533">
        <v>750</v>
      </c>
      <c r="U511" s="1086"/>
      <c r="V511" s="8"/>
      <c r="W511" s="897">
        <v>750</v>
      </c>
      <c r="X511" s="8"/>
      <c r="Y511" s="8">
        <v>0</v>
      </c>
      <c r="Z511" s="8">
        <v>0</v>
      </c>
      <c r="AA511" s="8" t="s">
        <v>740</v>
      </c>
      <c r="AB511" s="1130">
        <v>0</v>
      </c>
      <c r="AC511" s="8">
        <v>401597.25239100493</v>
      </c>
      <c r="AD511" s="8">
        <v>0</v>
      </c>
      <c r="AE511" s="8">
        <v>401597.25239100493</v>
      </c>
      <c r="AF511" s="1081"/>
      <c r="AG511" s="1082">
        <v>401597.25239100493</v>
      </c>
      <c r="AH511" s="89">
        <v>0</v>
      </c>
      <c r="AI511" s="1082">
        <v>401597.25239100493</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401597.25239100493</v>
      </c>
      <c r="N512" s="89">
        <v>0</v>
      </c>
      <c r="O512" s="1082">
        <v>401597.25239100493</v>
      </c>
      <c r="P512" s="598">
        <v>401597.25239100493</v>
      </c>
      <c r="Q512" s="776">
        <v>242972.94230263136</v>
      </c>
      <c r="R512" s="776">
        <v>750</v>
      </c>
      <c r="S512" s="776">
        <v>453.76233438357843</v>
      </c>
      <c r="T512" s="533">
        <v>750</v>
      </c>
      <c r="U512" s="1086"/>
      <c r="V512" s="8"/>
      <c r="W512" s="897">
        <v>750</v>
      </c>
      <c r="X512" s="8"/>
      <c r="Y512" s="8">
        <v>0</v>
      </c>
      <c r="Z512" s="8">
        <v>0</v>
      </c>
      <c r="AA512" s="8" t="s">
        <v>740</v>
      </c>
      <c r="AB512" s="1130">
        <v>0</v>
      </c>
      <c r="AC512" s="8">
        <v>401597.25239100493</v>
      </c>
      <c r="AD512" s="8">
        <v>0</v>
      </c>
      <c r="AE512" s="8">
        <v>401597.25239100493</v>
      </c>
      <c r="AF512" s="1081"/>
      <c r="AG512" s="1082">
        <v>401597.25239100493</v>
      </c>
      <c r="AH512" s="89">
        <v>0</v>
      </c>
      <c r="AI512" s="1082">
        <v>401597.25239100493</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401597.25239100493</v>
      </c>
      <c r="N513" s="89">
        <v>0</v>
      </c>
      <c r="O513" s="1082">
        <v>401597.25239100493</v>
      </c>
      <c r="P513" s="598">
        <v>401597.25239100493</v>
      </c>
      <c r="Q513" s="776">
        <v>242972.94230263136</v>
      </c>
      <c r="R513" s="776">
        <v>750</v>
      </c>
      <c r="S513" s="776">
        <v>453.76233438357843</v>
      </c>
      <c r="T513" s="533">
        <v>750</v>
      </c>
      <c r="U513" s="1086"/>
      <c r="V513" s="8"/>
      <c r="W513" s="897">
        <v>750</v>
      </c>
      <c r="X513" s="8"/>
      <c r="Y513" s="8">
        <v>0</v>
      </c>
      <c r="Z513" s="8">
        <v>0</v>
      </c>
      <c r="AA513" s="8" t="s">
        <v>740</v>
      </c>
      <c r="AB513" s="1130">
        <v>0</v>
      </c>
      <c r="AC513" s="8">
        <v>401597.25239100493</v>
      </c>
      <c r="AD513" s="8">
        <v>0</v>
      </c>
      <c r="AE513" s="8">
        <v>401597.25239100493</v>
      </c>
      <c r="AF513" s="1081"/>
      <c r="AG513" s="1082">
        <v>401597.25239100493</v>
      </c>
      <c r="AH513" s="89">
        <v>0</v>
      </c>
      <c r="AI513" s="1082">
        <v>401597.25239100493</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CJ518" s="166"/>
      <c r="CK518" s="166"/>
      <c r="CL518" s="166"/>
      <c r="CM518" s="166"/>
      <c r="CN518" s="166"/>
      <c r="CO518" s="166"/>
      <c r="CP518" s="166"/>
      <c r="CQ518" s="166"/>
      <c r="CR518" s="166"/>
      <c r="CS518" s="166"/>
    </row>
    <row r="519" spans="1:97">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0</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0</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134">
        <v>0</v>
      </c>
      <c r="Z543" s="1134">
        <v>0</v>
      </c>
      <c r="AA543" s="144">
        <v>0</v>
      </c>
      <c r="AB543" s="1134">
        <v>0</v>
      </c>
      <c r="AC543" s="144">
        <v>0</v>
      </c>
      <c r="AD543" s="144">
        <v>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134">
        <v>0</v>
      </c>
      <c r="Z544" s="1134">
        <v>0</v>
      </c>
      <c r="AA544" s="144">
        <v>0</v>
      </c>
      <c r="AB544" s="1134">
        <v>0</v>
      </c>
      <c r="AC544" s="144">
        <v>0</v>
      </c>
      <c r="AD544" s="144">
        <v>0</v>
      </c>
      <c r="AE544" s="144">
        <v>0</v>
      </c>
      <c r="AF544" s="144">
        <v>0</v>
      </c>
      <c r="AG544" s="144">
        <v>0</v>
      </c>
      <c r="AH544" s="144">
        <v>0</v>
      </c>
      <c r="AI544" s="144">
        <v>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2813700</v>
      </c>
      <c r="N545" s="144">
        <v>0</v>
      </c>
      <c r="O545" s="144">
        <v>2813700</v>
      </c>
      <c r="P545" s="144">
        <v>2813700</v>
      </c>
      <c r="Q545" s="144">
        <v>2691964.841172589</v>
      </c>
      <c r="R545" s="144">
        <v>0</v>
      </c>
      <c r="S545" s="144">
        <v>0</v>
      </c>
      <c r="T545" s="144">
        <v>0</v>
      </c>
      <c r="U545" s="144">
        <v>0</v>
      </c>
      <c r="V545" s="144">
        <v>0</v>
      </c>
      <c r="W545" s="144">
        <v>0</v>
      </c>
      <c r="X545" s="144">
        <v>0</v>
      </c>
      <c r="Y545" s="1134">
        <v>0</v>
      </c>
      <c r="Z545" s="1134">
        <v>0</v>
      </c>
      <c r="AA545" s="144">
        <v>0</v>
      </c>
      <c r="AB545" s="1134">
        <v>0</v>
      </c>
      <c r="AC545" s="144">
        <v>2813700</v>
      </c>
      <c r="AD545" s="144">
        <v>0</v>
      </c>
      <c r="AE545" s="144">
        <v>2813700</v>
      </c>
      <c r="AF545" s="144">
        <v>0</v>
      </c>
      <c r="AG545" s="144">
        <v>2813700</v>
      </c>
      <c r="AH545" s="144">
        <v>0</v>
      </c>
      <c r="AI545" s="144">
        <v>2813700</v>
      </c>
      <c r="AJ545" s="1306"/>
      <c r="AK545" s="1306"/>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5627400</v>
      </c>
      <c r="N546" s="144">
        <v>0</v>
      </c>
      <c r="O546" s="144">
        <v>5627400</v>
      </c>
      <c r="P546" s="144">
        <v>5627400</v>
      </c>
      <c r="Q546" s="144">
        <v>5265740.2077554613</v>
      </c>
      <c r="R546" s="144">
        <v>0</v>
      </c>
      <c r="S546" s="144">
        <v>0</v>
      </c>
      <c r="T546" s="144">
        <v>0</v>
      </c>
      <c r="U546" s="144">
        <v>0</v>
      </c>
      <c r="V546" s="144">
        <v>0</v>
      </c>
      <c r="W546" s="144">
        <v>0</v>
      </c>
      <c r="X546" s="144">
        <v>0</v>
      </c>
      <c r="Y546" s="1134">
        <v>0</v>
      </c>
      <c r="Z546" s="1134">
        <v>0</v>
      </c>
      <c r="AA546" s="144">
        <v>0</v>
      </c>
      <c r="AB546" s="1134">
        <v>0</v>
      </c>
      <c r="AC546" s="144">
        <v>5627400</v>
      </c>
      <c r="AD546" s="144">
        <v>0</v>
      </c>
      <c r="AE546" s="144">
        <v>5627400</v>
      </c>
      <c r="AF546" s="144">
        <v>0</v>
      </c>
      <c r="AG546" s="144">
        <v>5627400</v>
      </c>
      <c r="AH546" s="144">
        <v>0</v>
      </c>
      <c r="AI546" s="144">
        <v>5627400</v>
      </c>
      <c r="AJ546" s="1306"/>
      <c r="AK546" s="1306"/>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5627400</v>
      </c>
      <c r="N547" s="144">
        <v>0</v>
      </c>
      <c r="O547" s="144">
        <v>5627400</v>
      </c>
      <c r="P547" s="144">
        <v>5627400</v>
      </c>
      <c r="Q547" s="144">
        <v>5112369.133743166</v>
      </c>
      <c r="R547" s="144">
        <v>0</v>
      </c>
      <c r="S547" s="144">
        <v>0</v>
      </c>
      <c r="T547" s="144">
        <v>0</v>
      </c>
      <c r="U547" s="144">
        <v>0</v>
      </c>
      <c r="V547" s="144">
        <v>0</v>
      </c>
      <c r="W547" s="144">
        <v>0</v>
      </c>
      <c r="X547" s="144">
        <v>0</v>
      </c>
      <c r="Y547" s="1134">
        <v>0</v>
      </c>
      <c r="Z547" s="1134">
        <v>0</v>
      </c>
      <c r="AA547" s="144">
        <v>0</v>
      </c>
      <c r="AB547" s="1134">
        <v>0</v>
      </c>
      <c r="AC547" s="144">
        <v>5627400</v>
      </c>
      <c r="AD547" s="144">
        <v>0</v>
      </c>
      <c r="AE547" s="144">
        <v>5627400</v>
      </c>
      <c r="AF547" s="144">
        <v>0</v>
      </c>
      <c r="AG547" s="144">
        <v>5627400</v>
      </c>
      <c r="AH547" s="144">
        <v>0</v>
      </c>
      <c r="AI547" s="144">
        <v>5627400</v>
      </c>
      <c r="AJ547" s="1306"/>
      <c r="AK547" s="1306"/>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3481980</v>
      </c>
      <c r="N548" s="144">
        <v>0</v>
      </c>
      <c r="O548" s="144">
        <v>3481980</v>
      </c>
      <c r="P548" s="144">
        <v>3481980</v>
      </c>
      <c r="Q548" s="144">
        <v>3071167.232088597</v>
      </c>
      <c r="R548" s="144">
        <v>9000</v>
      </c>
      <c r="S548" s="144">
        <v>7938.1573382952711</v>
      </c>
      <c r="T548" s="144">
        <v>9000</v>
      </c>
      <c r="U548" s="144">
        <v>0</v>
      </c>
      <c r="V548" s="144">
        <v>0</v>
      </c>
      <c r="W548" s="144">
        <v>9000</v>
      </c>
      <c r="X548" s="144">
        <v>0</v>
      </c>
      <c r="Y548" s="1134">
        <v>0</v>
      </c>
      <c r="Z548" s="1134">
        <v>0</v>
      </c>
      <c r="AA548" s="144">
        <v>0</v>
      </c>
      <c r="AB548" s="1134">
        <v>0</v>
      </c>
      <c r="AC548" s="144">
        <v>3481980</v>
      </c>
      <c r="AD548" s="144">
        <v>0</v>
      </c>
      <c r="AE548" s="144">
        <v>3481980</v>
      </c>
      <c r="AF548" s="144">
        <v>0</v>
      </c>
      <c r="AG548" s="144">
        <v>3481980</v>
      </c>
      <c r="AH548" s="144">
        <v>0</v>
      </c>
      <c r="AI548" s="144">
        <v>3481980</v>
      </c>
      <c r="AJ548" s="1306"/>
      <c r="AK548" s="1306"/>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3570126.7433636505</v>
      </c>
      <c r="N549" s="144">
        <v>0</v>
      </c>
      <c r="O549" s="144">
        <v>3570126.7433636505</v>
      </c>
      <c r="P549" s="144">
        <v>3570126.7433636505</v>
      </c>
      <c r="Q549" s="144">
        <v>3057198.2531258198</v>
      </c>
      <c r="R549" s="144">
        <v>9000</v>
      </c>
      <c r="S549" s="144">
        <v>7706.948872131331</v>
      </c>
      <c r="T549" s="144">
        <v>9000</v>
      </c>
      <c r="U549" s="144">
        <v>0</v>
      </c>
      <c r="V549" s="144">
        <v>0</v>
      </c>
      <c r="W549" s="144">
        <v>9000</v>
      </c>
      <c r="X549" s="144">
        <v>0</v>
      </c>
      <c r="Y549" s="1134">
        <v>0</v>
      </c>
      <c r="Z549" s="1134">
        <v>0</v>
      </c>
      <c r="AA549" s="144">
        <v>0</v>
      </c>
      <c r="AB549" s="1134">
        <v>0</v>
      </c>
      <c r="AC549" s="144">
        <v>3570126.7433636505</v>
      </c>
      <c r="AD549" s="144">
        <v>0</v>
      </c>
      <c r="AE549" s="144">
        <v>3570126.7433636505</v>
      </c>
      <c r="AF549" s="144">
        <v>0</v>
      </c>
      <c r="AG549" s="144">
        <v>3570126.7433636505</v>
      </c>
      <c r="AH549" s="144">
        <v>0</v>
      </c>
      <c r="AI549" s="144">
        <v>3570126.7433636505</v>
      </c>
      <c r="AJ549" s="1306"/>
      <c r="AK549" s="1306"/>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3660504.932159387</v>
      </c>
      <c r="N550" s="144">
        <v>0</v>
      </c>
      <c r="O550" s="144">
        <v>3660504.932159387</v>
      </c>
      <c r="P550" s="144">
        <v>3660504.932159387</v>
      </c>
      <c r="Q550" s="144">
        <v>3043292.8110395866</v>
      </c>
      <c r="R550" s="144">
        <v>9000</v>
      </c>
      <c r="S550" s="144">
        <v>7482.4746331372144</v>
      </c>
      <c r="T550" s="144">
        <v>9000</v>
      </c>
      <c r="U550" s="144">
        <v>0</v>
      </c>
      <c r="V550" s="144">
        <v>0</v>
      </c>
      <c r="W550" s="144">
        <v>9000</v>
      </c>
      <c r="X550" s="144">
        <v>0</v>
      </c>
      <c r="Y550" s="1134">
        <v>0</v>
      </c>
      <c r="Z550" s="1134">
        <v>0</v>
      </c>
      <c r="AA550" s="144">
        <v>0</v>
      </c>
      <c r="AB550" s="1134">
        <v>0</v>
      </c>
      <c r="AC550" s="144">
        <v>3660504.932159387</v>
      </c>
      <c r="AD550" s="144">
        <v>0</v>
      </c>
      <c r="AE550" s="144">
        <v>3660504.932159387</v>
      </c>
      <c r="AF550" s="144">
        <v>0</v>
      </c>
      <c r="AG550" s="144">
        <v>3660504.932159387</v>
      </c>
      <c r="AH550" s="144">
        <v>0</v>
      </c>
      <c r="AI550" s="144">
        <v>3660504.932159387</v>
      </c>
      <c r="AJ550" s="1306"/>
      <c r="AK550" s="1306"/>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3753171.0556972702</v>
      </c>
      <c r="N551" s="144">
        <v>0</v>
      </c>
      <c r="O551" s="144">
        <v>3753171.0556972702</v>
      </c>
      <c r="P551" s="144">
        <v>3753171.0556972702</v>
      </c>
      <c r="Q551" s="144">
        <v>3029450.6168370694</v>
      </c>
      <c r="R551" s="144">
        <v>9000</v>
      </c>
      <c r="S551" s="144">
        <v>7264.5384787739931</v>
      </c>
      <c r="T551" s="144">
        <v>9000</v>
      </c>
      <c r="U551" s="144">
        <v>0</v>
      </c>
      <c r="V551" s="144">
        <v>0</v>
      </c>
      <c r="W551" s="144">
        <v>9000</v>
      </c>
      <c r="X551" s="144">
        <v>0</v>
      </c>
      <c r="Y551" s="1134">
        <v>0</v>
      </c>
      <c r="Z551" s="1134">
        <v>0</v>
      </c>
      <c r="AA551" s="144">
        <v>0</v>
      </c>
      <c r="AB551" s="1134">
        <v>0</v>
      </c>
      <c r="AC551" s="144">
        <v>3753171.0556972702</v>
      </c>
      <c r="AD551" s="144">
        <v>0</v>
      </c>
      <c r="AE551" s="144">
        <v>3753171.0556972702</v>
      </c>
      <c r="AF551" s="144">
        <v>0</v>
      </c>
      <c r="AG551" s="144">
        <v>3753171.0556972702</v>
      </c>
      <c r="AH551" s="144">
        <v>0</v>
      </c>
      <c r="AI551" s="144">
        <v>3753171.0556972702</v>
      </c>
      <c r="AJ551" s="1306"/>
      <c r="AK551" s="1306"/>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3848183.033321043</v>
      </c>
      <c r="N552" s="144">
        <v>0</v>
      </c>
      <c r="O552" s="144">
        <v>3848183.033321043</v>
      </c>
      <c r="P552" s="144">
        <v>3848183.033321043</v>
      </c>
      <c r="Q552" s="144">
        <v>3015671.3828399079</v>
      </c>
      <c r="R552" s="144">
        <v>9000</v>
      </c>
      <c r="S552" s="144">
        <v>7052.9499793922269</v>
      </c>
      <c r="T552" s="144">
        <v>9000</v>
      </c>
      <c r="U552" s="144">
        <v>0</v>
      </c>
      <c r="V552" s="144">
        <v>0</v>
      </c>
      <c r="W552" s="144">
        <v>9000</v>
      </c>
      <c r="X552" s="144">
        <v>0</v>
      </c>
      <c r="Y552" s="1134">
        <v>0</v>
      </c>
      <c r="Z552" s="1134">
        <v>0</v>
      </c>
      <c r="AA552" s="144">
        <v>0</v>
      </c>
      <c r="AB552" s="1134">
        <v>0</v>
      </c>
      <c r="AC552" s="144">
        <v>3848183.033321043</v>
      </c>
      <c r="AD552" s="144">
        <v>0</v>
      </c>
      <c r="AE552" s="144">
        <v>3848183.033321043</v>
      </c>
      <c r="AF552" s="144">
        <v>0</v>
      </c>
      <c r="AG552" s="144">
        <v>3848183.033321043</v>
      </c>
      <c r="AH552" s="144">
        <v>0</v>
      </c>
      <c r="AI552" s="144">
        <v>3848183.033321043</v>
      </c>
      <c r="AJ552" s="1306"/>
      <c r="AK552" s="1306"/>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3945600.2506096284</v>
      </c>
      <c r="N553" s="144">
        <v>0</v>
      </c>
      <c r="O553" s="144">
        <v>3945600.2506096284</v>
      </c>
      <c r="P553" s="144">
        <v>3945600.2506096284</v>
      </c>
      <c r="Q553" s="144">
        <v>3001954.8226782242</v>
      </c>
      <c r="R553" s="144">
        <v>9000</v>
      </c>
      <c r="S553" s="144">
        <v>6847.5242518371133</v>
      </c>
      <c r="T553" s="144">
        <v>9000</v>
      </c>
      <c r="U553" s="144">
        <v>0</v>
      </c>
      <c r="V553" s="144">
        <v>0</v>
      </c>
      <c r="W553" s="144">
        <v>9000</v>
      </c>
      <c r="X553" s="144">
        <v>0</v>
      </c>
      <c r="Y553" s="1134">
        <v>0</v>
      </c>
      <c r="Z553" s="1134">
        <v>0</v>
      </c>
      <c r="AA553" s="144">
        <v>0</v>
      </c>
      <c r="AB553" s="1134">
        <v>0</v>
      </c>
      <c r="AC553" s="144">
        <v>3945600.2506096284</v>
      </c>
      <c r="AD553" s="144">
        <v>0</v>
      </c>
      <c r="AE553" s="144">
        <v>3945600.2506096284</v>
      </c>
      <c r="AF553" s="144">
        <v>0</v>
      </c>
      <c r="AG553" s="144">
        <v>3945600.2506096284</v>
      </c>
      <c r="AH553" s="144">
        <v>0</v>
      </c>
      <c r="AI553" s="144">
        <v>3945600.2506096284</v>
      </c>
      <c r="AJ553" s="1306"/>
      <c r="AK553" s="1306"/>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4045483.5964950281</v>
      </c>
      <c r="N554" s="144">
        <v>0</v>
      </c>
      <c r="O554" s="144">
        <v>4045483.5964950281</v>
      </c>
      <c r="P554" s="144">
        <v>4045483.5964950281</v>
      </c>
      <c r="Q554" s="144">
        <v>2988300.6512846746</v>
      </c>
      <c r="R554" s="144">
        <v>9000</v>
      </c>
      <c r="S554" s="144">
        <v>6648.0817979001104</v>
      </c>
      <c r="T554" s="144">
        <v>9000</v>
      </c>
      <c r="U554" s="144">
        <v>0</v>
      </c>
      <c r="V554" s="144">
        <v>0</v>
      </c>
      <c r="W554" s="144">
        <v>9000</v>
      </c>
      <c r="X554" s="144">
        <v>0</v>
      </c>
      <c r="Y554" s="1134">
        <v>0</v>
      </c>
      <c r="Z554" s="1134">
        <v>0</v>
      </c>
      <c r="AA554" s="144">
        <v>0</v>
      </c>
      <c r="AB554" s="1134">
        <v>0</v>
      </c>
      <c r="AC554" s="144">
        <v>4045483.5964950281</v>
      </c>
      <c r="AD554" s="144">
        <v>0</v>
      </c>
      <c r="AE554" s="144">
        <v>4045483.5964950281</v>
      </c>
      <c r="AF554" s="144">
        <v>0</v>
      </c>
      <c r="AG554" s="144">
        <v>4045483.5964950281</v>
      </c>
      <c r="AH554" s="144">
        <v>0</v>
      </c>
      <c r="AI554" s="144">
        <v>4045483.5964950281</v>
      </c>
      <c r="AJ554" s="1306"/>
      <c r="AK554" s="1306"/>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4147895.5013198997</v>
      </c>
      <c r="N555" s="144">
        <v>0</v>
      </c>
      <c r="O555" s="144">
        <v>4147895.5013198997</v>
      </c>
      <c r="P555" s="144">
        <v>4147895.5013198997</v>
      </c>
      <c r="Q555" s="144">
        <v>2974708.5848885193</v>
      </c>
      <c r="R555" s="144">
        <v>9000</v>
      </c>
      <c r="S555" s="144">
        <v>6454.4483474758363</v>
      </c>
      <c r="T555" s="144">
        <v>9000</v>
      </c>
      <c r="U555" s="144">
        <v>0</v>
      </c>
      <c r="V555" s="144">
        <v>0</v>
      </c>
      <c r="W555" s="144">
        <v>9000</v>
      </c>
      <c r="X555" s="144">
        <v>0</v>
      </c>
      <c r="Y555" s="1134">
        <v>0</v>
      </c>
      <c r="Z555" s="1134">
        <v>0</v>
      </c>
      <c r="AA555" s="144">
        <v>0</v>
      </c>
      <c r="AB555" s="1134">
        <v>0</v>
      </c>
      <c r="AC555" s="144">
        <v>4147895.5013198997</v>
      </c>
      <c r="AD555" s="144">
        <v>0</v>
      </c>
      <c r="AE555" s="144">
        <v>4147895.5013198997</v>
      </c>
      <c r="AF555" s="144">
        <v>0</v>
      </c>
      <c r="AG555" s="144">
        <v>4147895.5013198997</v>
      </c>
      <c r="AH555" s="144">
        <v>0</v>
      </c>
      <c r="AI555" s="144">
        <v>4147895.5013198997</v>
      </c>
      <c r="AJ555" s="1306"/>
      <c r="AK555" s="1306"/>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4252899.9758585496</v>
      </c>
      <c r="N556" s="144">
        <v>0</v>
      </c>
      <c r="O556" s="144">
        <v>4252899.9758585496</v>
      </c>
      <c r="P556" s="144">
        <v>4252899.9758585496</v>
      </c>
      <c r="Q556" s="144">
        <v>2961178.3410097351</v>
      </c>
      <c r="R556" s="144">
        <v>9000</v>
      </c>
      <c r="S556" s="144">
        <v>6266.4547062872207</v>
      </c>
      <c r="T556" s="144">
        <v>9000</v>
      </c>
      <c r="U556" s="144">
        <v>0</v>
      </c>
      <c r="V556" s="144">
        <v>0</v>
      </c>
      <c r="W556" s="144">
        <v>9000</v>
      </c>
      <c r="X556" s="144">
        <v>0</v>
      </c>
      <c r="Y556" s="1134">
        <v>0</v>
      </c>
      <c r="Z556" s="1134">
        <v>0</v>
      </c>
      <c r="AA556" s="144">
        <v>0</v>
      </c>
      <c r="AB556" s="1134">
        <v>0</v>
      </c>
      <c r="AC556" s="144">
        <v>4252899.9758585496</v>
      </c>
      <c r="AD556" s="144">
        <v>0</v>
      </c>
      <c r="AE556" s="144">
        <v>4252899.9758585496</v>
      </c>
      <c r="AF556" s="144">
        <v>0</v>
      </c>
      <c r="AG556" s="144">
        <v>4252899.9758585496</v>
      </c>
      <c r="AH556" s="144">
        <v>0</v>
      </c>
      <c r="AI556" s="144">
        <v>4252899.9758585496</v>
      </c>
      <c r="AJ556" s="1306"/>
      <c r="AK556" s="1306"/>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4360562.6513257483</v>
      </c>
      <c r="N557" s="144">
        <v>0</v>
      </c>
      <c r="O557" s="144">
        <v>4360562.6513257483</v>
      </c>
      <c r="P557" s="144">
        <v>4360562.6513257483</v>
      </c>
      <c r="Q557" s="144">
        <v>2947709.6384531301</v>
      </c>
      <c r="R557" s="144">
        <v>9000</v>
      </c>
      <c r="S557" s="144">
        <v>6083.9366080458449</v>
      </c>
      <c r="T557" s="144">
        <v>9000</v>
      </c>
      <c r="U557" s="144">
        <v>0</v>
      </c>
      <c r="V557" s="144">
        <v>0</v>
      </c>
      <c r="W557" s="144">
        <v>9000</v>
      </c>
      <c r="X557" s="144">
        <v>0</v>
      </c>
      <c r="Y557" s="1134">
        <v>0</v>
      </c>
      <c r="Z557" s="1134">
        <v>0</v>
      </c>
      <c r="AA557" s="144">
        <v>0</v>
      </c>
      <c r="AB557" s="1134">
        <v>0</v>
      </c>
      <c r="AC557" s="144">
        <v>4360562.6513257483</v>
      </c>
      <c r="AD557" s="144">
        <v>0</v>
      </c>
      <c r="AE557" s="144">
        <v>4360562.6513257483</v>
      </c>
      <c r="AF557" s="144">
        <v>0</v>
      </c>
      <c r="AG557" s="144">
        <v>4360562.6513257483</v>
      </c>
      <c r="AH557" s="144">
        <v>0</v>
      </c>
      <c r="AI557" s="144">
        <v>4360562.6513257483</v>
      </c>
      <c r="AJ557" s="1306"/>
      <c r="AK557" s="1306"/>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4470950.8203983838</v>
      </c>
      <c r="N558" s="144">
        <v>0</v>
      </c>
      <c r="O558" s="144">
        <v>4470950.8203983838</v>
      </c>
      <c r="P558" s="144">
        <v>4470950.8203983838</v>
      </c>
      <c r="Q558" s="144">
        <v>2934302.1973025147</v>
      </c>
      <c r="R558" s="144">
        <v>9000</v>
      </c>
      <c r="S558" s="144">
        <v>5906.7345709182946</v>
      </c>
      <c r="T558" s="144">
        <v>9000</v>
      </c>
      <c r="U558" s="144">
        <v>0</v>
      </c>
      <c r="V558" s="144">
        <v>0</v>
      </c>
      <c r="W558" s="144">
        <v>9000</v>
      </c>
      <c r="X558" s="144">
        <v>0</v>
      </c>
      <c r="Y558" s="1134">
        <v>0</v>
      </c>
      <c r="Z558" s="1134">
        <v>0</v>
      </c>
      <c r="AA558" s="144">
        <v>0</v>
      </c>
      <c r="AB558" s="1134">
        <v>0</v>
      </c>
      <c r="AC558" s="144">
        <v>4470950.8203983838</v>
      </c>
      <c r="AD558" s="144">
        <v>0</v>
      </c>
      <c r="AE558" s="144">
        <v>4470950.8203983838</v>
      </c>
      <c r="AF558" s="144">
        <v>0</v>
      </c>
      <c r="AG558" s="144">
        <v>4470950.8203983838</v>
      </c>
      <c r="AH558" s="144">
        <v>0</v>
      </c>
      <c r="AI558" s="144">
        <v>4470950.8203983838</v>
      </c>
      <c r="AJ558" s="1306"/>
      <c r="AK558" s="1306"/>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4584133.4792755637</v>
      </c>
      <c r="N559" s="144">
        <v>0</v>
      </c>
      <c r="O559" s="144">
        <v>4584133.4792755637</v>
      </c>
      <c r="P559" s="144">
        <v>4584133.4792755637</v>
      </c>
      <c r="Q559" s="144">
        <v>2920955.7389148786</v>
      </c>
      <c r="R559" s="144">
        <v>9000</v>
      </c>
      <c r="S559" s="144">
        <v>5734.6937581731036</v>
      </c>
      <c r="T559" s="144">
        <v>9000</v>
      </c>
      <c r="U559" s="144">
        <v>0</v>
      </c>
      <c r="V559" s="144">
        <v>0</v>
      </c>
      <c r="W559" s="144">
        <v>9000</v>
      </c>
      <c r="X559" s="144">
        <v>0</v>
      </c>
      <c r="Y559" s="1134">
        <v>0</v>
      </c>
      <c r="Z559" s="1134">
        <v>0</v>
      </c>
      <c r="AA559" s="144">
        <v>0</v>
      </c>
      <c r="AB559" s="1134">
        <v>0</v>
      </c>
      <c r="AC559" s="144">
        <v>4584133.4792755637</v>
      </c>
      <c r="AD559" s="144">
        <v>0</v>
      </c>
      <c r="AE559" s="144">
        <v>4584133.4792755637</v>
      </c>
      <c r="AF559" s="144">
        <v>0</v>
      </c>
      <c r="AG559" s="144">
        <v>4584133.4792755637</v>
      </c>
      <c r="AH559" s="144">
        <v>0</v>
      </c>
      <c r="AI559" s="144">
        <v>4584133.4792755637</v>
      </c>
      <c r="AJ559" s="1306"/>
      <c r="AK559" s="1306"/>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4700181.3708034931</v>
      </c>
      <c r="N560" s="144">
        <v>0</v>
      </c>
      <c r="O560" s="144">
        <v>4700181.3708034931</v>
      </c>
      <c r="P560" s="144">
        <v>4700181.3708034931</v>
      </c>
      <c r="Q560" s="144">
        <v>2907669.9859145936</v>
      </c>
      <c r="R560" s="144">
        <v>9000</v>
      </c>
      <c r="S560" s="144">
        <v>5567.6638428865072</v>
      </c>
      <c r="T560" s="144">
        <v>9000</v>
      </c>
      <c r="U560" s="144">
        <v>0</v>
      </c>
      <c r="V560" s="144">
        <v>0</v>
      </c>
      <c r="W560" s="144">
        <v>9000</v>
      </c>
      <c r="X560" s="144">
        <v>0</v>
      </c>
      <c r="Y560" s="1134">
        <v>0</v>
      </c>
      <c r="Z560" s="1134">
        <v>0</v>
      </c>
      <c r="AA560" s="144">
        <v>0</v>
      </c>
      <c r="AB560" s="1134">
        <v>0</v>
      </c>
      <c r="AC560" s="144">
        <v>4700181.3708034931</v>
      </c>
      <c r="AD560" s="144">
        <v>0</v>
      </c>
      <c r="AE560" s="144">
        <v>4700181.3708034931</v>
      </c>
      <c r="AF560" s="144">
        <v>0</v>
      </c>
      <c r="AG560" s="144">
        <v>4700181.3708034931</v>
      </c>
      <c r="AH560" s="144">
        <v>0</v>
      </c>
      <c r="AI560" s="144">
        <v>4700181.3708034931</v>
      </c>
      <c r="AJ560" s="1306"/>
      <c r="AK560" s="1306"/>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AJ561" s="1306"/>
      <c r="AK561" s="1306"/>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0</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0</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134">
        <v>0</v>
      </c>
      <c r="Z586" s="1134">
        <v>0</v>
      </c>
      <c r="AA586" s="144">
        <v>0</v>
      </c>
      <c r="AB586" s="1134">
        <v>0</v>
      </c>
      <c r="AC586" s="144">
        <v>0</v>
      </c>
      <c r="AD586" s="144">
        <v>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134">
        <v>0</v>
      </c>
      <c r="Z587" s="1134">
        <v>0</v>
      </c>
      <c r="AA587" s="144">
        <v>0</v>
      </c>
      <c r="AB587" s="1134">
        <v>0</v>
      </c>
      <c r="AC587" s="144">
        <v>0</v>
      </c>
      <c r="AD587" s="144">
        <v>0</v>
      </c>
      <c r="AE587" s="144">
        <v>0</v>
      </c>
      <c r="AF587" s="144">
        <v>0</v>
      </c>
      <c r="AG587" s="144">
        <v>0</v>
      </c>
      <c r="AH587" s="144">
        <v>0</v>
      </c>
      <c r="AI587" s="144">
        <v>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1406850</v>
      </c>
      <c r="N588" s="144">
        <v>0</v>
      </c>
      <c r="O588" s="144">
        <v>1406850</v>
      </c>
      <c r="P588" s="144">
        <v>1406850</v>
      </c>
      <c r="Q588" s="144">
        <v>1365873.7864077669</v>
      </c>
      <c r="R588" s="144">
        <v>0</v>
      </c>
      <c r="S588" s="144">
        <v>0</v>
      </c>
      <c r="T588" s="144">
        <v>0</v>
      </c>
      <c r="U588" s="144">
        <v>0</v>
      </c>
      <c r="V588" s="144">
        <v>0</v>
      </c>
      <c r="W588" s="144">
        <v>0</v>
      </c>
      <c r="X588" s="144">
        <v>0</v>
      </c>
      <c r="Y588" s="1134">
        <v>0</v>
      </c>
      <c r="Z588" s="1134">
        <v>0</v>
      </c>
      <c r="AA588" s="144">
        <v>0</v>
      </c>
      <c r="AB588" s="1134">
        <v>0</v>
      </c>
      <c r="AC588" s="144">
        <v>1406850</v>
      </c>
      <c r="AD588" s="144">
        <v>0</v>
      </c>
      <c r="AE588" s="144">
        <v>1406850</v>
      </c>
      <c r="AF588" s="144">
        <v>0</v>
      </c>
      <c r="AG588" s="144">
        <v>1406850</v>
      </c>
      <c r="AH588" s="144">
        <v>0</v>
      </c>
      <c r="AI588" s="144">
        <v>1406850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5627400</v>
      </c>
      <c r="N589" s="144">
        <v>0</v>
      </c>
      <c r="O589" s="144">
        <v>5627400</v>
      </c>
      <c r="P589" s="144">
        <v>5627400</v>
      </c>
      <c r="Q589" s="144">
        <v>5304364.2190592913</v>
      </c>
      <c r="R589" s="144">
        <v>0</v>
      </c>
      <c r="S589" s="144">
        <v>0</v>
      </c>
      <c r="T589" s="144">
        <v>0</v>
      </c>
      <c r="U589" s="144">
        <v>0</v>
      </c>
      <c r="V589" s="144">
        <v>0</v>
      </c>
      <c r="W589" s="144">
        <v>0</v>
      </c>
      <c r="X589" s="144">
        <v>0</v>
      </c>
      <c r="Y589" s="1134">
        <v>0</v>
      </c>
      <c r="Z589" s="1134">
        <v>0</v>
      </c>
      <c r="AA589" s="144">
        <v>0</v>
      </c>
      <c r="AB589" s="1134">
        <v>0</v>
      </c>
      <c r="AC589" s="144">
        <v>5627400</v>
      </c>
      <c r="AD589" s="144">
        <v>0</v>
      </c>
      <c r="AE589" s="144">
        <v>5627400</v>
      </c>
      <c r="AF589" s="144">
        <v>0</v>
      </c>
      <c r="AG589" s="144">
        <v>5627400</v>
      </c>
      <c r="AH589" s="144">
        <v>0</v>
      </c>
      <c r="AI589" s="144">
        <v>5627400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5627400</v>
      </c>
      <c r="N590" s="144">
        <v>0</v>
      </c>
      <c r="O590" s="144">
        <v>5627400</v>
      </c>
      <c r="P590" s="144">
        <v>5627400</v>
      </c>
      <c r="Q590" s="144">
        <v>5149868.1738439715</v>
      </c>
      <c r="R590" s="144">
        <v>0</v>
      </c>
      <c r="S590" s="144">
        <v>0</v>
      </c>
      <c r="T590" s="144">
        <v>0</v>
      </c>
      <c r="U590" s="144">
        <v>0</v>
      </c>
      <c r="V590" s="144">
        <v>0</v>
      </c>
      <c r="W590" s="144">
        <v>0</v>
      </c>
      <c r="X590" s="144">
        <v>0</v>
      </c>
      <c r="Y590" s="1134">
        <v>0</v>
      </c>
      <c r="Z590" s="1134">
        <v>0</v>
      </c>
      <c r="AA590" s="144">
        <v>0</v>
      </c>
      <c r="AB590" s="1134">
        <v>0</v>
      </c>
      <c r="AC590" s="144">
        <v>5627400</v>
      </c>
      <c r="AD590" s="144">
        <v>0</v>
      </c>
      <c r="AE590" s="144">
        <v>5627400</v>
      </c>
      <c r="AF590" s="144">
        <v>0</v>
      </c>
      <c r="AG590" s="144">
        <v>5627400</v>
      </c>
      <c r="AH590" s="144">
        <v>0</v>
      </c>
      <c r="AI590" s="144">
        <v>5627400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4018335</v>
      </c>
      <c r="N591" s="144">
        <v>0</v>
      </c>
      <c r="O591" s="144">
        <v>4018335</v>
      </c>
      <c r="P591" s="144">
        <v>4018335</v>
      </c>
      <c r="Q591" s="144">
        <v>3570238.6016862914</v>
      </c>
      <c r="R591" s="144">
        <v>6750</v>
      </c>
      <c r="S591" s="144">
        <v>5997.2875734309009</v>
      </c>
      <c r="T591" s="144">
        <v>6750.0000000000009</v>
      </c>
      <c r="U591" s="144">
        <v>0</v>
      </c>
      <c r="V591" s="144">
        <v>0</v>
      </c>
      <c r="W591" s="144">
        <v>6750</v>
      </c>
      <c r="X591" s="144">
        <v>0</v>
      </c>
      <c r="Y591" s="1134">
        <v>0</v>
      </c>
      <c r="Z591" s="1134">
        <v>0</v>
      </c>
      <c r="AA591" s="144">
        <v>0</v>
      </c>
      <c r="AB591" s="1134">
        <v>0</v>
      </c>
      <c r="AC591" s="144">
        <v>4018335</v>
      </c>
      <c r="AD591" s="144">
        <v>0</v>
      </c>
      <c r="AE591" s="144">
        <v>4018335</v>
      </c>
      <c r="AF591" s="144">
        <v>0</v>
      </c>
      <c r="AG591" s="144">
        <v>4018335</v>
      </c>
      <c r="AH591" s="144">
        <v>0</v>
      </c>
      <c r="AI591" s="144">
        <v>4018335</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3548090.0575227379</v>
      </c>
      <c r="N592" s="144">
        <v>0</v>
      </c>
      <c r="O592" s="144">
        <v>3548090.0575227379</v>
      </c>
      <c r="P592" s="144">
        <v>3548090.0575227379</v>
      </c>
      <c r="Q592" s="144">
        <v>3060613.6514052278</v>
      </c>
      <c r="R592" s="144">
        <v>9000</v>
      </c>
      <c r="S592" s="144">
        <v>7763.4790594574779</v>
      </c>
      <c r="T592" s="144">
        <v>9000</v>
      </c>
      <c r="U592" s="144">
        <v>0</v>
      </c>
      <c r="V592" s="144">
        <v>0</v>
      </c>
      <c r="W592" s="144">
        <v>9000</v>
      </c>
      <c r="X592" s="144">
        <v>0</v>
      </c>
      <c r="Y592" s="1134">
        <v>0</v>
      </c>
      <c r="Z592" s="1134">
        <v>0</v>
      </c>
      <c r="AA592" s="144">
        <v>0</v>
      </c>
      <c r="AB592" s="1134">
        <v>0</v>
      </c>
      <c r="AC592" s="144">
        <v>3548090.0575227379</v>
      </c>
      <c r="AD592" s="144">
        <v>0</v>
      </c>
      <c r="AE592" s="144">
        <v>3548090.0575227379</v>
      </c>
      <c r="AF592" s="144">
        <v>0</v>
      </c>
      <c r="AG592" s="144">
        <v>3548090.0575227379</v>
      </c>
      <c r="AH592" s="144">
        <v>0</v>
      </c>
      <c r="AI592" s="144">
        <v>3548090.0575227379</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3637910.3849604526</v>
      </c>
      <c r="N593" s="144">
        <v>0</v>
      </c>
      <c r="O593" s="144">
        <v>3637910.3849604526</v>
      </c>
      <c r="P593" s="144">
        <v>3637910.3849604526</v>
      </c>
      <c r="Q593" s="144">
        <v>3046692.6746303523</v>
      </c>
      <c r="R593" s="144">
        <v>9000</v>
      </c>
      <c r="S593" s="144">
        <v>7537.358310152892</v>
      </c>
      <c r="T593" s="144">
        <v>9000</v>
      </c>
      <c r="U593" s="144">
        <v>0</v>
      </c>
      <c r="V593" s="144">
        <v>0</v>
      </c>
      <c r="W593" s="144">
        <v>9000</v>
      </c>
      <c r="X593" s="144">
        <v>0</v>
      </c>
      <c r="Y593" s="1134">
        <v>0</v>
      </c>
      <c r="Z593" s="1134">
        <v>0</v>
      </c>
      <c r="AA593" s="144">
        <v>0</v>
      </c>
      <c r="AB593" s="1134">
        <v>0</v>
      </c>
      <c r="AC593" s="144">
        <v>3637910.3849604526</v>
      </c>
      <c r="AD593" s="144">
        <v>0</v>
      </c>
      <c r="AE593" s="144">
        <v>3637910.3849604526</v>
      </c>
      <c r="AF593" s="144">
        <v>0</v>
      </c>
      <c r="AG593" s="144">
        <v>3637910.3849604526</v>
      </c>
      <c r="AH593" s="144">
        <v>0</v>
      </c>
      <c r="AI593" s="144">
        <v>3637910.3849604526</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3730004.5248127999</v>
      </c>
      <c r="N594" s="144">
        <v>0</v>
      </c>
      <c r="O594" s="144">
        <v>3730004.5248127999</v>
      </c>
      <c r="P594" s="144">
        <v>3730004.5248127999</v>
      </c>
      <c r="Q594" s="144">
        <v>3032835.0163975875</v>
      </c>
      <c r="R594" s="144">
        <v>9000</v>
      </c>
      <c r="S594" s="144">
        <v>7317.8236020901832</v>
      </c>
      <c r="T594" s="144">
        <v>9000</v>
      </c>
      <c r="U594" s="144">
        <v>0</v>
      </c>
      <c r="V594" s="144">
        <v>0</v>
      </c>
      <c r="W594" s="144">
        <v>9000</v>
      </c>
      <c r="X594" s="144">
        <v>0</v>
      </c>
      <c r="Y594" s="1134">
        <v>0</v>
      </c>
      <c r="Z594" s="1134">
        <v>0</v>
      </c>
      <c r="AA594" s="144">
        <v>0</v>
      </c>
      <c r="AB594" s="1134">
        <v>0</v>
      </c>
      <c r="AC594" s="144">
        <v>3730004.5248127999</v>
      </c>
      <c r="AD594" s="144">
        <v>0</v>
      </c>
      <c r="AE594" s="144">
        <v>3730004.5248127999</v>
      </c>
      <c r="AF594" s="144">
        <v>0</v>
      </c>
      <c r="AG594" s="144">
        <v>3730004.5248127999</v>
      </c>
      <c r="AH594" s="144">
        <v>0</v>
      </c>
      <c r="AI594" s="144">
        <v>3730004.5248127999</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3824430.0389150996</v>
      </c>
      <c r="N595" s="144">
        <v>0</v>
      </c>
      <c r="O595" s="144">
        <v>3824430.0389150996</v>
      </c>
      <c r="P595" s="144">
        <v>3824430.0389150996</v>
      </c>
      <c r="Q595" s="144">
        <v>3019040.3887071852</v>
      </c>
      <c r="R595" s="144">
        <v>9000</v>
      </c>
      <c r="S595" s="144">
        <v>7104.6831088254221</v>
      </c>
      <c r="T595" s="144">
        <v>9000</v>
      </c>
      <c r="U595" s="144">
        <v>0</v>
      </c>
      <c r="V595" s="144">
        <v>0</v>
      </c>
      <c r="W595" s="144">
        <v>9000</v>
      </c>
      <c r="X595" s="144">
        <v>0</v>
      </c>
      <c r="Y595" s="1134">
        <v>0</v>
      </c>
      <c r="Z595" s="1134">
        <v>0</v>
      </c>
      <c r="AA595" s="144">
        <v>0</v>
      </c>
      <c r="AB595" s="1134">
        <v>0</v>
      </c>
      <c r="AC595" s="144">
        <v>3824430.0389150996</v>
      </c>
      <c r="AD595" s="144">
        <v>0</v>
      </c>
      <c r="AE595" s="144">
        <v>3824430.0389150996</v>
      </c>
      <c r="AF595" s="144">
        <v>0</v>
      </c>
      <c r="AG595" s="144">
        <v>3824430.0389150996</v>
      </c>
      <c r="AH595" s="144">
        <v>0</v>
      </c>
      <c r="AI595" s="144">
        <v>3824430.0389150996</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3921245.9462874825</v>
      </c>
      <c r="N596" s="144">
        <v>0</v>
      </c>
      <c r="O596" s="144">
        <v>3921245.9462874825</v>
      </c>
      <c r="P596" s="144">
        <v>3921245.9462874825</v>
      </c>
      <c r="Q596" s="144">
        <v>3005308.5048693456</v>
      </c>
      <c r="R596" s="144">
        <v>9000</v>
      </c>
      <c r="S596" s="144">
        <v>6897.750591092642</v>
      </c>
      <c r="T596" s="144">
        <v>9000</v>
      </c>
      <c r="U596" s="144">
        <v>0</v>
      </c>
      <c r="V596" s="144">
        <v>0</v>
      </c>
      <c r="W596" s="144">
        <v>9000</v>
      </c>
      <c r="X596" s="144">
        <v>0</v>
      </c>
      <c r="Y596" s="1134">
        <v>0</v>
      </c>
      <c r="Z596" s="1134">
        <v>0</v>
      </c>
      <c r="AA596" s="144">
        <v>0</v>
      </c>
      <c r="AB596" s="1134">
        <v>0</v>
      </c>
      <c r="AC596" s="144">
        <v>3921245.9462874825</v>
      </c>
      <c r="AD596" s="144">
        <v>0</v>
      </c>
      <c r="AE596" s="144">
        <v>3921245.9462874825</v>
      </c>
      <c r="AF596" s="144">
        <v>0</v>
      </c>
      <c r="AG596" s="144">
        <v>3921245.9462874825</v>
      </c>
      <c r="AH596" s="144">
        <v>0</v>
      </c>
      <c r="AI596" s="144">
        <v>3921245.9462874825</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4020512.7600236782</v>
      </c>
      <c r="N597" s="144">
        <v>0</v>
      </c>
      <c r="O597" s="144">
        <v>4020512.7600236782</v>
      </c>
      <c r="P597" s="144">
        <v>4020512.7600236782</v>
      </c>
      <c r="Q597" s="144">
        <v>2991639.079498257</v>
      </c>
      <c r="R597" s="144">
        <v>9000</v>
      </c>
      <c r="S597" s="144">
        <v>6696.8452340705262</v>
      </c>
      <c r="T597" s="144">
        <v>8999.9999999999982</v>
      </c>
      <c r="U597" s="144">
        <v>0</v>
      </c>
      <c r="V597" s="144">
        <v>0</v>
      </c>
      <c r="W597" s="144">
        <v>9000</v>
      </c>
      <c r="X597" s="144">
        <v>0</v>
      </c>
      <c r="Y597" s="1134">
        <v>0</v>
      </c>
      <c r="Z597" s="1134">
        <v>0</v>
      </c>
      <c r="AA597" s="144">
        <v>0</v>
      </c>
      <c r="AB597" s="1134">
        <v>0</v>
      </c>
      <c r="AC597" s="144">
        <v>4020512.7600236782</v>
      </c>
      <c r="AD597" s="144">
        <v>0</v>
      </c>
      <c r="AE597" s="144">
        <v>4020512.7600236782</v>
      </c>
      <c r="AF597" s="144">
        <v>0</v>
      </c>
      <c r="AG597" s="144">
        <v>4020512.7600236782</v>
      </c>
      <c r="AH597" s="144">
        <v>0</v>
      </c>
      <c r="AI597" s="144">
        <v>4020512.7600236782</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4122292.5251136818</v>
      </c>
      <c r="N598" s="144">
        <v>0</v>
      </c>
      <c r="O598" s="144">
        <v>4122292.5251136818</v>
      </c>
      <c r="P598" s="144">
        <v>4122292.5251136818</v>
      </c>
      <c r="Q598" s="144">
        <v>2978031.8285061615</v>
      </c>
      <c r="R598" s="144">
        <v>9000</v>
      </c>
      <c r="S598" s="144">
        <v>6501.7914893888619</v>
      </c>
      <c r="T598" s="144">
        <v>9000.0000000000018</v>
      </c>
      <c r="U598" s="144">
        <v>0</v>
      </c>
      <c r="V598" s="144">
        <v>0</v>
      </c>
      <c r="W598" s="144">
        <v>9000</v>
      </c>
      <c r="X598" s="144">
        <v>0</v>
      </c>
      <c r="Y598" s="1134">
        <v>0</v>
      </c>
      <c r="Z598" s="1134">
        <v>0</v>
      </c>
      <c r="AA598" s="144">
        <v>0</v>
      </c>
      <c r="AB598" s="1134">
        <v>0</v>
      </c>
      <c r="AC598" s="144">
        <v>4122292.5251136818</v>
      </c>
      <c r="AD598" s="144">
        <v>0</v>
      </c>
      <c r="AE598" s="144">
        <v>4122292.5251136818</v>
      </c>
      <c r="AF598" s="144">
        <v>0</v>
      </c>
      <c r="AG598" s="144">
        <v>4122292.5251136818</v>
      </c>
      <c r="AH598" s="144">
        <v>0</v>
      </c>
      <c r="AI598" s="144">
        <v>4122292.5251136818</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4226648.857223887</v>
      </c>
      <c r="N599" s="144">
        <v>0</v>
      </c>
      <c r="O599" s="144">
        <v>4226648.857223887</v>
      </c>
      <c r="P599" s="144">
        <v>4226648.857223887</v>
      </c>
      <c r="Q599" s="144">
        <v>2964486.4690974569</v>
      </c>
      <c r="R599" s="144">
        <v>9000</v>
      </c>
      <c r="S599" s="144">
        <v>6312.4189217367593</v>
      </c>
      <c r="T599" s="144">
        <v>9000</v>
      </c>
      <c r="U599" s="144">
        <v>0</v>
      </c>
      <c r="V599" s="144">
        <v>0</v>
      </c>
      <c r="W599" s="144">
        <v>9000</v>
      </c>
      <c r="X599" s="144">
        <v>0</v>
      </c>
      <c r="Y599" s="1134">
        <v>0</v>
      </c>
      <c r="Z599" s="1134">
        <v>0</v>
      </c>
      <c r="AA599" s="144">
        <v>0</v>
      </c>
      <c r="AB599" s="1134">
        <v>0</v>
      </c>
      <c r="AC599" s="144">
        <v>4226648.857223887</v>
      </c>
      <c r="AD599" s="144">
        <v>0</v>
      </c>
      <c r="AE599" s="144">
        <v>4226648.857223887</v>
      </c>
      <c r="AF599" s="144">
        <v>0</v>
      </c>
      <c r="AG599" s="144">
        <v>4226648.857223887</v>
      </c>
      <c r="AH599" s="144">
        <v>0</v>
      </c>
      <c r="AI599" s="144">
        <v>4226648.857223887</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4333646.9824589482</v>
      </c>
      <c r="N600" s="144">
        <v>0</v>
      </c>
      <c r="O600" s="144">
        <v>4333646.9824589482</v>
      </c>
      <c r="P600" s="144">
        <v>4333646.9824589482</v>
      </c>
      <c r="Q600" s="144">
        <v>2951002.7197628138</v>
      </c>
      <c r="R600" s="144">
        <v>9000</v>
      </c>
      <c r="S600" s="144">
        <v>6128.562059938602</v>
      </c>
      <c r="T600" s="144">
        <v>9000</v>
      </c>
      <c r="U600" s="144">
        <v>0</v>
      </c>
      <c r="V600" s="144">
        <v>0</v>
      </c>
      <c r="W600" s="144">
        <v>9000</v>
      </c>
      <c r="X600" s="144">
        <v>0</v>
      </c>
      <c r="Y600" s="1134">
        <v>0</v>
      </c>
      <c r="Z600" s="1134">
        <v>0</v>
      </c>
      <c r="AA600" s="144">
        <v>0</v>
      </c>
      <c r="AB600" s="1134">
        <v>0</v>
      </c>
      <c r="AC600" s="144">
        <v>4333646.9824589482</v>
      </c>
      <c r="AD600" s="144">
        <v>0</v>
      </c>
      <c r="AE600" s="144">
        <v>4333646.9824589482</v>
      </c>
      <c r="AF600" s="144">
        <v>0</v>
      </c>
      <c r="AG600" s="144">
        <v>4333646.9824589482</v>
      </c>
      <c r="AH600" s="144">
        <v>0</v>
      </c>
      <c r="AI600" s="144">
        <v>4333646.9824589482</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4443353.7781302258</v>
      </c>
      <c r="N601" s="144">
        <v>0</v>
      </c>
      <c r="O601" s="144">
        <v>4443353.7781302258</v>
      </c>
      <c r="P601" s="144">
        <v>4443353.7781302258</v>
      </c>
      <c r="Q601" s="144">
        <v>2937580.3002733262</v>
      </c>
      <c r="R601" s="144">
        <v>9000</v>
      </c>
      <c r="S601" s="144">
        <v>5950.0602523675734</v>
      </c>
      <c r="T601" s="144">
        <v>9000</v>
      </c>
      <c r="U601" s="144">
        <v>0</v>
      </c>
      <c r="V601" s="144">
        <v>0</v>
      </c>
      <c r="W601" s="144">
        <v>9000</v>
      </c>
      <c r="X601" s="144">
        <v>0</v>
      </c>
      <c r="Y601" s="1134">
        <v>0</v>
      </c>
      <c r="Z601" s="1134">
        <v>0</v>
      </c>
      <c r="AA601" s="144">
        <v>0</v>
      </c>
      <c r="AB601" s="1134">
        <v>0</v>
      </c>
      <c r="AC601" s="144">
        <v>4443353.7781302258</v>
      </c>
      <c r="AD601" s="144">
        <v>0</v>
      </c>
      <c r="AE601" s="144">
        <v>4443353.7781302258</v>
      </c>
      <c r="AF601" s="144">
        <v>0</v>
      </c>
      <c r="AG601" s="144">
        <v>4443353.7781302258</v>
      </c>
      <c r="AH601" s="144">
        <v>0</v>
      </c>
      <c r="AI601" s="144">
        <v>4443353.7781302258</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4555837.814556269</v>
      </c>
      <c r="N602" s="144">
        <v>0</v>
      </c>
      <c r="O602" s="144">
        <v>4555837.814556269</v>
      </c>
      <c r="P602" s="144">
        <v>4555837.814556269</v>
      </c>
      <c r="Q602" s="144">
        <v>2924218.9316746918</v>
      </c>
      <c r="R602" s="144">
        <v>9000</v>
      </c>
      <c r="S602" s="144">
        <v>5776.7575265704609</v>
      </c>
      <c r="T602" s="144">
        <v>9000</v>
      </c>
      <c r="U602" s="144">
        <v>0</v>
      </c>
      <c r="V602" s="144">
        <v>0</v>
      </c>
      <c r="W602" s="144">
        <v>9000</v>
      </c>
      <c r="X602" s="144">
        <v>0</v>
      </c>
      <c r="Y602" s="1134">
        <v>0</v>
      </c>
      <c r="Z602" s="1134">
        <v>0</v>
      </c>
      <c r="AA602" s="144">
        <v>0</v>
      </c>
      <c r="AB602" s="1134">
        <v>0</v>
      </c>
      <c r="AC602" s="144">
        <v>4555837.814556269</v>
      </c>
      <c r="AD602" s="144">
        <v>0</v>
      </c>
      <c r="AE602" s="144">
        <v>4555837.814556269</v>
      </c>
      <c r="AF602" s="144">
        <v>0</v>
      </c>
      <c r="AG602" s="144">
        <v>4555837.814556269</v>
      </c>
      <c r="AH602" s="144">
        <v>0</v>
      </c>
      <c r="AI602" s="144">
        <v>4555837.814556269</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4671169.397921511</v>
      </c>
      <c r="N603" s="144">
        <v>0</v>
      </c>
      <c r="O603" s="144">
        <v>4671169.397921511</v>
      </c>
      <c r="P603" s="144">
        <v>4671169.397921511</v>
      </c>
      <c r="Q603" s="144">
        <v>2910918.3362814123</v>
      </c>
      <c r="R603" s="144">
        <v>9000</v>
      </c>
      <c r="S603" s="144">
        <v>5608.5024529810298</v>
      </c>
      <c r="T603" s="144">
        <v>9000</v>
      </c>
      <c r="U603" s="144">
        <v>0</v>
      </c>
      <c r="V603" s="144">
        <v>0</v>
      </c>
      <c r="W603" s="144">
        <v>9000</v>
      </c>
      <c r="X603" s="144">
        <v>0</v>
      </c>
      <c r="Y603" s="1134">
        <v>0</v>
      </c>
      <c r="Z603" s="1134">
        <v>0</v>
      </c>
      <c r="AA603" s="144">
        <v>0</v>
      </c>
      <c r="AB603" s="1134">
        <v>0</v>
      </c>
      <c r="AC603" s="144">
        <v>4671169.397921511</v>
      </c>
      <c r="AD603" s="144">
        <v>0</v>
      </c>
      <c r="AE603" s="144">
        <v>4671169.397921511</v>
      </c>
      <c r="AF603" s="144">
        <v>0</v>
      </c>
      <c r="AG603" s="144">
        <v>4671169.397921511</v>
      </c>
      <c r="AH603" s="144">
        <v>0</v>
      </c>
      <c r="AI603" s="144">
        <v>4671169.397921511</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0</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0</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134">
        <v>0</v>
      </c>
      <c r="Z629" s="1134">
        <v>0</v>
      </c>
      <c r="AA629" s="144">
        <v>0</v>
      </c>
      <c r="AB629" s="1134">
        <v>0</v>
      </c>
      <c r="AC629" s="144">
        <v>0</v>
      </c>
      <c r="AD629" s="144">
        <v>0</v>
      </c>
      <c r="AE629" s="144">
        <v>0</v>
      </c>
      <c r="AF629" s="144">
        <v>0</v>
      </c>
      <c r="AG629" s="144">
        <v>0</v>
      </c>
      <c r="AH629" s="144">
        <v>0</v>
      </c>
      <c r="AI629" s="144">
        <v>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44">
        <v>0</v>
      </c>
      <c r="AB630" s="1134">
        <v>0</v>
      </c>
      <c r="AC630" s="144">
        <v>0</v>
      </c>
      <c r="AD630" s="144">
        <v>0</v>
      </c>
      <c r="AE630" s="144">
        <v>0</v>
      </c>
      <c r="AF630" s="144">
        <v>0</v>
      </c>
      <c r="AG630" s="144">
        <v>0</v>
      </c>
      <c r="AH630" s="144">
        <v>0</v>
      </c>
      <c r="AI630" s="144">
        <v>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5627400</v>
      </c>
      <c r="N631" s="144">
        <v>0</v>
      </c>
      <c r="O631" s="144">
        <v>5627400</v>
      </c>
      <c r="P631" s="144">
        <v>5627400</v>
      </c>
      <c r="Q631" s="144">
        <v>5344146.9507022351</v>
      </c>
      <c r="R631" s="144">
        <v>0</v>
      </c>
      <c r="S631" s="144">
        <v>0</v>
      </c>
      <c r="T631" s="144">
        <v>0</v>
      </c>
      <c r="U631" s="144">
        <v>0</v>
      </c>
      <c r="V631" s="144">
        <v>0</v>
      </c>
      <c r="W631" s="144">
        <v>0</v>
      </c>
      <c r="X631" s="144">
        <v>0</v>
      </c>
      <c r="Y631" s="1134">
        <v>0</v>
      </c>
      <c r="Z631" s="1134">
        <v>0</v>
      </c>
      <c r="AA631" s="144">
        <v>0</v>
      </c>
      <c r="AB631" s="1134">
        <v>0</v>
      </c>
      <c r="AC631" s="144">
        <v>5627400</v>
      </c>
      <c r="AD631" s="144">
        <v>0</v>
      </c>
      <c r="AE631" s="144">
        <v>5627400</v>
      </c>
      <c r="AF631" s="144">
        <v>0</v>
      </c>
      <c r="AG631" s="144">
        <v>5627400</v>
      </c>
      <c r="AH631" s="144">
        <v>0</v>
      </c>
      <c r="AI631" s="144">
        <v>5627400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5627400</v>
      </c>
      <c r="N632" s="144">
        <v>0</v>
      </c>
      <c r="O632" s="144">
        <v>5627400</v>
      </c>
      <c r="P632" s="144">
        <v>5627400</v>
      </c>
      <c r="Q632" s="144">
        <v>5188492.1851478014</v>
      </c>
      <c r="R632" s="144">
        <v>0</v>
      </c>
      <c r="S632" s="144">
        <v>0</v>
      </c>
      <c r="T632" s="144">
        <v>0</v>
      </c>
      <c r="U632" s="144">
        <v>0</v>
      </c>
      <c r="V632" s="144">
        <v>0</v>
      </c>
      <c r="W632" s="144">
        <v>0</v>
      </c>
      <c r="X632" s="144">
        <v>0</v>
      </c>
      <c r="Y632" s="1134">
        <v>0</v>
      </c>
      <c r="Z632" s="1134">
        <v>0</v>
      </c>
      <c r="AA632" s="144">
        <v>0</v>
      </c>
      <c r="AB632" s="1134">
        <v>0</v>
      </c>
      <c r="AC632" s="144">
        <v>5627400</v>
      </c>
      <c r="AD632" s="144">
        <v>0</v>
      </c>
      <c r="AE632" s="144">
        <v>5627400</v>
      </c>
      <c r="AF632" s="144">
        <v>0</v>
      </c>
      <c r="AG632" s="144">
        <v>5627400</v>
      </c>
      <c r="AH632" s="144">
        <v>0</v>
      </c>
      <c r="AI632" s="144">
        <v>5627400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4554690</v>
      </c>
      <c r="N633" s="144">
        <v>0</v>
      </c>
      <c r="O633" s="144">
        <v>4554690</v>
      </c>
      <c r="P633" s="144">
        <v>4554690</v>
      </c>
      <c r="Q633" s="144">
        <v>4084282.112371916</v>
      </c>
      <c r="R633" s="144">
        <v>4500</v>
      </c>
      <c r="S633" s="144">
        <v>3998.1917156206005</v>
      </c>
      <c r="T633" s="144">
        <v>4500.0000000000009</v>
      </c>
      <c r="U633" s="144">
        <v>0</v>
      </c>
      <c r="V633" s="144">
        <v>0</v>
      </c>
      <c r="W633" s="144">
        <v>4500</v>
      </c>
      <c r="X633" s="144">
        <v>0</v>
      </c>
      <c r="Y633" s="1134">
        <v>0</v>
      </c>
      <c r="Z633" s="1134">
        <v>0</v>
      </c>
      <c r="AA633" s="144">
        <v>0</v>
      </c>
      <c r="AB633" s="1134">
        <v>0</v>
      </c>
      <c r="AC633" s="144">
        <v>4554690</v>
      </c>
      <c r="AD633" s="144">
        <v>0</v>
      </c>
      <c r="AE633" s="144">
        <v>4554690</v>
      </c>
      <c r="AF633" s="144">
        <v>0</v>
      </c>
      <c r="AG633" s="144">
        <v>4554690</v>
      </c>
      <c r="AH633" s="144">
        <v>0</v>
      </c>
      <c r="AI633" s="144">
        <v>4554690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3526053.3716818253</v>
      </c>
      <c r="N634" s="144">
        <v>0</v>
      </c>
      <c r="O634" s="144">
        <v>3526053.3716818253</v>
      </c>
      <c r="P634" s="144">
        <v>3526053.3716818253</v>
      </c>
      <c r="Q634" s="144">
        <v>3064131.5116330176</v>
      </c>
      <c r="R634" s="144">
        <v>9000</v>
      </c>
      <c r="S634" s="144">
        <v>7821.7051524034096</v>
      </c>
      <c r="T634" s="144">
        <v>9000</v>
      </c>
      <c r="U634" s="144">
        <v>0</v>
      </c>
      <c r="V634" s="144">
        <v>0</v>
      </c>
      <c r="W634" s="144">
        <v>9000</v>
      </c>
      <c r="X634" s="144">
        <v>0</v>
      </c>
      <c r="Y634" s="1134">
        <v>0</v>
      </c>
      <c r="Z634" s="1134">
        <v>0</v>
      </c>
      <c r="AA634" s="144">
        <v>0</v>
      </c>
      <c r="AB634" s="1134">
        <v>0</v>
      </c>
      <c r="AC634" s="144">
        <v>3526053.3716818253</v>
      </c>
      <c r="AD634" s="144">
        <v>0</v>
      </c>
      <c r="AE634" s="144">
        <v>3526053.3716818253</v>
      </c>
      <c r="AF634" s="144">
        <v>0</v>
      </c>
      <c r="AG634" s="144">
        <v>3526053.3716818253</v>
      </c>
      <c r="AH634" s="144">
        <v>0</v>
      </c>
      <c r="AI634" s="144">
        <v>3526053.3716818253</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3615315.8377615185</v>
      </c>
      <c r="N635" s="144">
        <v>0</v>
      </c>
      <c r="O635" s="144">
        <v>3615315.8377615185</v>
      </c>
      <c r="P635" s="144">
        <v>3615315.8377615185</v>
      </c>
      <c r="Q635" s="144">
        <v>3050194.5341288415</v>
      </c>
      <c r="R635" s="144">
        <v>9000</v>
      </c>
      <c r="S635" s="144">
        <v>7593.888497479039</v>
      </c>
      <c r="T635" s="144">
        <v>9000</v>
      </c>
      <c r="U635" s="144">
        <v>0</v>
      </c>
      <c r="V635" s="144">
        <v>0</v>
      </c>
      <c r="W635" s="144">
        <v>9000</v>
      </c>
      <c r="X635" s="144">
        <v>0</v>
      </c>
      <c r="Y635" s="1134">
        <v>0</v>
      </c>
      <c r="Z635" s="1134">
        <v>0</v>
      </c>
      <c r="AA635" s="144">
        <v>0</v>
      </c>
      <c r="AB635" s="1134">
        <v>0</v>
      </c>
      <c r="AC635" s="144">
        <v>3615315.8377615185</v>
      </c>
      <c r="AD635" s="144">
        <v>0</v>
      </c>
      <c r="AE635" s="144">
        <v>3615315.8377615185</v>
      </c>
      <c r="AF635" s="144">
        <v>0</v>
      </c>
      <c r="AG635" s="144">
        <v>3615315.8377615185</v>
      </c>
      <c r="AH635" s="144">
        <v>0</v>
      </c>
      <c r="AI635" s="144">
        <v>3615315.8377615185</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3706837.9939283296</v>
      </c>
      <c r="N636" s="144">
        <v>0</v>
      </c>
      <c r="O636" s="144">
        <v>3706837.9939283296</v>
      </c>
      <c r="P636" s="144">
        <v>3706837.9939283296</v>
      </c>
      <c r="Q636" s="144">
        <v>3036320.9479449205</v>
      </c>
      <c r="R636" s="144">
        <v>9000</v>
      </c>
      <c r="S636" s="144">
        <v>7372.7072791058599</v>
      </c>
      <c r="T636" s="144">
        <v>9000</v>
      </c>
      <c r="U636" s="144">
        <v>0</v>
      </c>
      <c r="V636" s="144">
        <v>0</v>
      </c>
      <c r="W636" s="144">
        <v>9000</v>
      </c>
      <c r="X636" s="144">
        <v>0</v>
      </c>
      <c r="Y636" s="1134">
        <v>0</v>
      </c>
      <c r="Z636" s="1134">
        <v>0</v>
      </c>
      <c r="AA636" s="144">
        <v>0</v>
      </c>
      <c r="AB636" s="1134">
        <v>0</v>
      </c>
      <c r="AC636" s="144">
        <v>3706837.9939283296</v>
      </c>
      <c r="AD636" s="144">
        <v>0</v>
      </c>
      <c r="AE636" s="144">
        <v>3706837.9939283296</v>
      </c>
      <c r="AF636" s="144">
        <v>0</v>
      </c>
      <c r="AG636" s="144">
        <v>3706837.9939283296</v>
      </c>
      <c r="AH636" s="144">
        <v>0</v>
      </c>
      <c r="AI636" s="144">
        <v>3706837.9939283296</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3800677.0445091557</v>
      </c>
      <c r="N637" s="144">
        <v>0</v>
      </c>
      <c r="O637" s="144">
        <v>3800677.0445091557</v>
      </c>
      <c r="P637" s="144">
        <v>3800677.0445091557</v>
      </c>
      <c r="Q637" s="144">
        <v>3022510.4647504799</v>
      </c>
      <c r="R637" s="144">
        <v>9000</v>
      </c>
      <c r="S637" s="144">
        <v>7157.9682321416121</v>
      </c>
      <c r="T637" s="144">
        <v>9000</v>
      </c>
      <c r="U637" s="144">
        <v>0</v>
      </c>
      <c r="V637" s="144">
        <v>0</v>
      </c>
      <c r="W637" s="144">
        <v>9000</v>
      </c>
      <c r="X637" s="144">
        <v>0</v>
      </c>
      <c r="Y637" s="1134">
        <v>0</v>
      </c>
      <c r="Z637" s="1134">
        <v>0</v>
      </c>
      <c r="AA637" s="144">
        <v>0</v>
      </c>
      <c r="AB637" s="1134">
        <v>0</v>
      </c>
      <c r="AC637" s="144">
        <v>3800677.0445091557</v>
      </c>
      <c r="AD637" s="144">
        <v>0</v>
      </c>
      <c r="AE637" s="144">
        <v>3800677.0445091557</v>
      </c>
      <c r="AF637" s="144">
        <v>0</v>
      </c>
      <c r="AG637" s="144">
        <v>3800677.0445091557</v>
      </c>
      <c r="AH637" s="144">
        <v>0</v>
      </c>
      <c r="AI637" s="144">
        <v>3800677.0445091557</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3896891.6419653362</v>
      </c>
      <c r="N638" s="144">
        <v>0</v>
      </c>
      <c r="O638" s="144">
        <v>3896891.6419653362</v>
      </c>
      <c r="P638" s="144">
        <v>3896891.6419653362</v>
      </c>
      <c r="Q638" s="144">
        <v>3008762.7975261998</v>
      </c>
      <c r="R638" s="144">
        <v>9000</v>
      </c>
      <c r="S638" s="144">
        <v>6949.4837205258364</v>
      </c>
      <c r="T638" s="144">
        <v>9000</v>
      </c>
      <c r="U638" s="144">
        <v>0</v>
      </c>
      <c r="V638" s="144">
        <v>0</v>
      </c>
      <c r="W638" s="144">
        <v>9000</v>
      </c>
      <c r="X638" s="144">
        <v>0</v>
      </c>
      <c r="Y638" s="1134">
        <v>0</v>
      </c>
      <c r="Z638" s="1134">
        <v>0</v>
      </c>
      <c r="AA638" s="144">
        <v>0</v>
      </c>
      <c r="AB638" s="1134">
        <v>0</v>
      </c>
      <c r="AC638" s="144">
        <v>3896891.6419653362</v>
      </c>
      <c r="AD638" s="144">
        <v>0</v>
      </c>
      <c r="AE638" s="144">
        <v>3896891.6419653362</v>
      </c>
      <c r="AF638" s="144">
        <v>0</v>
      </c>
      <c r="AG638" s="144">
        <v>3896891.6419653362</v>
      </c>
      <c r="AH638" s="144">
        <v>0</v>
      </c>
      <c r="AI638" s="144">
        <v>3896891.6419653362</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3995541.9235523283</v>
      </c>
      <c r="N639" s="144">
        <v>0</v>
      </c>
      <c r="O639" s="144">
        <v>3995541.9235523283</v>
      </c>
      <c r="P639" s="144">
        <v>3995541.9235523283</v>
      </c>
      <c r="Q639" s="144">
        <v>2995077.6605582465</v>
      </c>
      <c r="R639" s="144">
        <v>9000</v>
      </c>
      <c r="S639" s="144">
        <v>6747.0715733260549</v>
      </c>
      <c r="T639" s="144">
        <v>9000</v>
      </c>
      <c r="U639" s="144">
        <v>0</v>
      </c>
      <c r="V639" s="144">
        <v>0</v>
      </c>
      <c r="W639" s="144">
        <v>9000</v>
      </c>
      <c r="X639" s="144">
        <v>0</v>
      </c>
      <c r="Y639" s="1134">
        <v>0</v>
      </c>
      <c r="Z639" s="1134">
        <v>0</v>
      </c>
      <c r="AA639" s="144">
        <v>0</v>
      </c>
      <c r="AB639" s="1134">
        <v>0</v>
      </c>
      <c r="AC639" s="144">
        <v>3995541.9235523283</v>
      </c>
      <c r="AD639" s="144">
        <v>0</v>
      </c>
      <c r="AE639" s="144">
        <v>3995541.9235523283</v>
      </c>
      <c r="AF639" s="144">
        <v>0</v>
      </c>
      <c r="AG639" s="144">
        <v>3995541.9235523283</v>
      </c>
      <c r="AH639" s="144">
        <v>0</v>
      </c>
      <c r="AI639" s="144">
        <v>3995541.9235523283</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4096689.5489074639</v>
      </c>
      <c r="N640" s="144">
        <v>0</v>
      </c>
      <c r="O640" s="144">
        <v>4096689.5489074639</v>
      </c>
      <c r="P640" s="144">
        <v>4096689.5489074639</v>
      </c>
      <c r="Q640" s="144">
        <v>2981454.7694323328</v>
      </c>
      <c r="R640" s="144">
        <v>9000</v>
      </c>
      <c r="S640" s="144">
        <v>6550.5549255592787</v>
      </c>
      <c r="T640" s="144">
        <v>9000</v>
      </c>
      <c r="U640" s="144">
        <v>0</v>
      </c>
      <c r="V640" s="144">
        <v>0</v>
      </c>
      <c r="W640" s="144">
        <v>9000</v>
      </c>
      <c r="X640" s="144">
        <v>0</v>
      </c>
      <c r="Y640" s="1134">
        <v>0</v>
      </c>
      <c r="Z640" s="1134">
        <v>0</v>
      </c>
      <c r="AA640" s="144">
        <v>0</v>
      </c>
      <c r="AB640" s="1134">
        <v>0</v>
      </c>
      <c r="AC640" s="144">
        <v>4096689.5489074639</v>
      </c>
      <c r="AD640" s="144">
        <v>0</v>
      </c>
      <c r="AE640" s="144">
        <v>4096689.5489074639</v>
      </c>
      <c r="AF640" s="144">
        <v>0</v>
      </c>
      <c r="AG640" s="144">
        <v>4096689.5489074639</v>
      </c>
      <c r="AH640" s="144">
        <v>0</v>
      </c>
      <c r="AI640" s="144">
        <v>4096689.5489074639</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4200397.7385892244</v>
      </c>
      <c r="N641" s="144">
        <v>0</v>
      </c>
      <c r="O641" s="144">
        <v>4200397.7385892244</v>
      </c>
      <c r="P641" s="144">
        <v>4200397.7385892244</v>
      </c>
      <c r="Q641" s="144">
        <v>2967893.8410278107</v>
      </c>
      <c r="R641" s="144">
        <v>9000</v>
      </c>
      <c r="S641" s="144">
        <v>6359.762063649785</v>
      </c>
      <c r="T641" s="144">
        <v>9000</v>
      </c>
      <c r="U641" s="144">
        <v>0</v>
      </c>
      <c r="V641" s="144">
        <v>0</v>
      </c>
      <c r="W641" s="144">
        <v>9000</v>
      </c>
      <c r="X641" s="144">
        <v>0</v>
      </c>
      <c r="Y641" s="1134">
        <v>0</v>
      </c>
      <c r="Z641" s="1134">
        <v>0</v>
      </c>
      <c r="AA641" s="144">
        <v>0</v>
      </c>
      <c r="AB641" s="1134">
        <v>0</v>
      </c>
      <c r="AC641" s="144">
        <v>4200397.7385892244</v>
      </c>
      <c r="AD641" s="144">
        <v>0</v>
      </c>
      <c r="AE641" s="144">
        <v>4200397.7385892244</v>
      </c>
      <c r="AF641" s="144">
        <v>0</v>
      </c>
      <c r="AG641" s="144">
        <v>4200397.7385892244</v>
      </c>
      <c r="AH641" s="144">
        <v>0</v>
      </c>
      <c r="AI641" s="144">
        <v>4200397.7385892244</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4306731.3135921489</v>
      </c>
      <c r="N642" s="144">
        <v>0</v>
      </c>
      <c r="O642" s="144">
        <v>4306731.3135921489</v>
      </c>
      <c r="P642" s="144">
        <v>4306731.3135921489</v>
      </c>
      <c r="Q642" s="144">
        <v>2954394.5935117868</v>
      </c>
      <c r="R642" s="144">
        <v>9000</v>
      </c>
      <c r="S642" s="144">
        <v>6174.5262753881416</v>
      </c>
      <c r="T642" s="144">
        <v>9000</v>
      </c>
      <c r="U642" s="144">
        <v>0</v>
      </c>
      <c r="V642" s="144">
        <v>0</v>
      </c>
      <c r="W642" s="144">
        <v>9000</v>
      </c>
      <c r="X642" s="144">
        <v>0</v>
      </c>
      <c r="Y642" s="1134">
        <v>0</v>
      </c>
      <c r="Z642" s="1134">
        <v>0</v>
      </c>
      <c r="AA642" s="144">
        <v>0</v>
      </c>
      <c r="AB642" s="1134">
        <v>0</v>
      </c>
      <c r="AC642" s="144">
        <v>4306731.3135921489</v>
      </c>
      <c r="AD642" s="144">
        <v>0</v>
      </c>
      <c r="AE642" s="144">
        <v>4306731.3135921489</v>
      </c>
      <c r="AF642" s="144">
        <v>0</v>
      </c>
      <c r="AG642" s="144">
        <v>4306731.3135921489</v>
      </c>
      <c r="AH642" s="144">
        <v>0</v>
      </c>
      <c r="AI642" s="144">
        <v>4306731.3135921489</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4415756.735862066</v>
      </c>
      <c r="N643" s="144">
        <v>0</v>
      </c>
      <c r="O643" s="144">
        <v>4415756.735862066</v>
      </c>
      <c r="P643" s="144">
        <v>4415756.735862066</v>
      </c>
      <c r="Q643" s="144">
        <v>2940956.746333261</v>
      </c>
      <c r="R643" s="144">
        <v>9000</v>
      </c>
      <c r="S643" s="144">
        <v>5994.6857042603306</v>
      </c>
      <c r="T643" s="144">
        <v>9000</v>
      </c>
      <c r="U643" s="144">
        <v>0</v>
      </c>
      <c r="V643" s="144">
        <v>0</v>
      </c>
      <c r="W643" s="144">
        <v>9000</v>
      </c>
      <c r="X643" s="144">
        <v>0</v>
      </c>
      <c r="Y643" s="1134">
        <v>0</v>
      </c>
      <c r="Z643" s="1134">
        <v>0</v>
      </c>
      <c r="AA643" s="144">
        <v>0</v>
      </c>
      <c r="AB643" s="1134">
        <v>0</v>
      </c>
      <c r="AC643" s="144">
        <v>4415756.735862066</v>
      </c>
      <c r="AD643" s="144">
        <v>0</v>
      </c>
      <c r="AE643" s="144">
        <v>4415756.735862066</v>
      </c>
      <c r="AF643" s="144">
        <v>0</v>
      </c>
      <c r="AG643" s="144">
        <v>4415756.735862066</v>
      </c>
      <c r="AH643" s="144">
        <v>0</v>
      </c>
      <c r="AI643" s="144">
        <v>4415756.735862066</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4527542.1498369742</v>
      </c>
      <c r="N644" s="144">
        <v>0</v>
      </c>
      <c r="O644" s="144">
        <v>4527542.1498369742</v>
      </c>
      <c r="P644" s="144">
        <v>4527542.1498369742</v>
      </c>
      <c r="Q644" s="144">
        <v>2927580.0202172995</v>
      </c>
      <c r="R644" s="144">
        <v>9000</v>
      </c>
      <c r="S644" s="144">
        <v>5820.0832080197388</v>
      </c>
      <c r="T644" s="144">
        <v>9000</v>
      </c>
      <c r="U644" s="144">
        <v>0</v>
      </c>
      <c r="V644" s="144">
        <v>0</v>
      </c>
      <c r="W644" s="144">
        <v>9000</v>
      </c>
      <c r="X644" s="144">
        <v>0</v>
      </c>
      <c r="Y644" s="1134">
        <v>0</v>
      </c>
      <c r="Z644" s="1134">
        <v>0</v>
      </c>
      <c r="AA644" s="144">
        <v>0</v>
      </c>
      <c r="AB644" s="1134">
        <v>0</v>
      </c>
      <c r="AC644" s="144">
        <v>4527542.1498369742</v>
      </c>
      <c r="AD644" s="144">
        <v>0</v>
      </c>
      <c r="AE644" s="144">
        <v>4527542.1498369742</v>
      </c>
      <c r="AF644" s="144">
        <v>0</v>
      </c>
      <c r="AG644" s="144">
        <v>4527542.1498369742</v>
      </c>
      <c r="AH644" s="144">
        <v>0</v>
      </c>
      <c r="AI644" s="144">
        <v>4527542.1498369742</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4642157.4250395279</v>
      </c>
      <c r="N645" s="144">
        <v>0</v>
      </c>
      <c r="O645" s="144">
        <v>4642157.4250395279</v>
      </c>
      <c r="P645" s="144">
        <v>4642157.4250395279</v>
      </c>
      <c r="Q645" s="144">
        <v>2914264.1371592348</v>
      </c>
      <c r="R645" s="144">
        <v>9000</v>
      </c>
      <c r="S645" s="144">
        <v>5650.5662213783871</v>
      </c>
      <c r="T645" s="144">
        <v>9000</v>
      </c>
      <c r="U645" s="144">
        <v>0</v>
      </c>
      <c r="V645" s="144">
        <v>0</v>
      </c>
      <c r="W645" s="144">
        <v>9000</v>
      </c>
      <c r="X645" s="144">
        <v>0</v>
      </c>
      <c r="Y645" s="1134">
        <v>0</v>
      </c>
      <c r="Z645" s="1134">
        <v>0</v>
      </c>
      <c r="AA645" s="144">
        <v>0</v>
      </c>
      <c r="AB645" s="1134">
        <v>0</v>
      </c>
      <c r="AC645" s="144">
        <v>4642157.4250395279</v>
      </c>
      <c r="AD645" s="144">
        <v>0</v>
      </c>
      <c r="AE645" s="144">
        <v>4642157.4250395279</v>
      </c>
      <c r="AF645" s="144">
        <v>0</v>
      </c>
      <c r="AG645" s="144">
        <v>4642157.4250395279</v>
      </c>
      <c r="AH645" s="144">
        <v>0</v>
      </c>
      <c r="AI645" s="144">
        <v>4642157.4250395279</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4759674.1997477766</v>
      </c>
      <c r="N646" s="144">
        <v>0</v>
      </c>
      <c r="O646" s="144">
        <v>4759674.1997477766</v>
      </c>
      <c r="P646" s="144">
        <v>4759674.1997477766</v>
      </c>
      <c r="Q646" s="144">
        <v>2901008.8204188752</v>
      </c>
      <c r="R646" s="144">
        <v>9000</v>
      </c>
      <c r="S646" s="144">
        <v>5485.9866226974636</v>
      </c>
      <c r="T646" s="144">
        <v>9000</v>
      </c>
      <c r="U646" s="144">
        <v>0</v>
      </c>
      <c r="V646" s="144">
        <v>0</v>
      </c>
      <c r="W646" s="144">
        <v>9000</v>
      </c>
      <c r="X646" s="144">
        <v>0</v>
      </c>
      <c r="Y646" s="1134">
        <v>0</v>
      </c>
      <c r="Z646" s="1134">
        <v>0</v>
      </c>
      <c r="AA646" s="144">
        <v>0</v>
      </c>
      <c r="AB646" s="1134">
        <v>0</v>
      </c>
      <c r="AC646" s="144">
        <v>4759674.1997477766</v>
      </c>
      <c r="AD646" s="144">
        <v>0</v>
      </c>
      <c r="AE646" s="144">
        <v>4759674.1997477766</v>
      </c>
      <c r="AF646" s="144">
        <v>0</v>
      </c>
      <c r="AG646" s="144">
        <v>4759674.1997477766</v>
      </c>
      <c r="AH646" s="144">
        <v>0</v>
      </c>
      <c r="AI646" s="144">
        <v>4759674.1997477766</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legacyDrawing r:id="rId2"/>
</worksheet>
</file>

<file path=xl/worksheets/sheet43.xml><?xml version="1.0" encoding="utf-8"?>
<worksheet xmlns="http://schemas.openxmlformats.org/spreadsheetml/2006/main" xmlns:r="http://schemas.openxmlformats.org/officeDocument/2006/relationships">
  <sheetPr>
    <pageSetUpPr fitToPage="1"/>
  </sheetPr>
  <dimension ref="A1:DN813"/>
  <sheetViews>
    <sheetView topLeftCell="A20" zoomScale="55" zoomScaleNormal="55"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customWidth="1" outlineLevel="1"/>
    <col min="13" max="13" width="19" style="371" customWidth="1" outlineLevel="1"/>
    <col min="14" max="14" width="17.75" style="371" customWidth="1" outlineLevel="1"/>
    <col min="15" max="15" width="20.375" style="371" customWidth="1" outlineLevel="1"/>
    <col min="16" max="16" width="19.75" style="206" customWidth="1" outlineLevel="1"/>
    <col min="17" max="17" width="22.125" style="206" customWidth="1" outlineLevel="1"/>
    <col min="18" max="18" width="16.75" style="206" customWidth="1" outlineLevel="1"/>
    <col min="19" max="19" width="15.75" style="206" customWidth="1" outlineLevel="1"/>
    <col min="20" max="20" width="14.375" style="206" customWidth="1" outlineLevel="1"/>
    <col min="21" max="21" width="13.75" style="371" customWidth="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3.375" style="371" customWidth="1"/>
    <col min="30" max="31" width="20.25" style="371" customWidth="1"/>
    <col min="32" max="32" width="12.75" style="206" customWidth="1"/>
    <col min="33" max="33" width="17.875" style="206" customWidth="1"/>
    <col min="34" max="34" width="17" style="206" customWidth="1"/>
    <col min="35" max="35" width="24.75" style="206" customWidth="1"/>
    <col min="36" max="16384" width="8.75" style="206"/>
  </cols>
  <sheetData>
    <row r="1" spans="1:11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856</v>
      </c>
    </row>
    <row r="7" spans="1:118">
      <c r="P7"/>
      <c r="Q7" s="426"/>
      <c r="R7" s="113"/>
    </row>
    <row r="8" spans="1:118">
      <c r="P8"/>
      <c r="Q8" s="426"/>
      <c r="R8" s="113"/>
      <c r="U8" s="1093" t="s">
        <v>914</v>
      </c>
      <c r="V8" s="1242"/>
      <c r="W8" s="392"/>
      <c r="X8" s="393"/>
    </row>
    <row r="9" spans="1:118">
      <c r="P9"/>
      <c r="Q9" s="426"/>
      <c r="R9" s="113"/>
      <c r="U9" s="1094" t="s">
        <v>915</v>
      </c>
      <c r="V9" s="1139"/>
      <c r="W9" s="398"/>
      <c r="X9" s="1000"/>
    </row>
    <row r="10" spans="1:118">
      <c r="I10" s="206"/>
      <c r="J10" s="206"/>
      <c r="K10" s="206"/>
      <c r="P10" s="838" t="s">
        <v>674</v>
      </c>
      <c r="Q10" s="838" t="s">
        <v>675</v>
      </c>
      <c r="R10" s="838" t="s">
        <v>916</v>
      </c>
      <c r="U10" s="1096" t="s">
        <v>430</v>
      </c>
      <c r="V10" s="416"/>
      <c r="W10" s="416"/>
      <c r="X10" s="1002"/>
    </row>
    <row r="11" spans="1:118" ht="15.75" customHeight="1">
      <c r="I11" s="206"/>
      <c r="J11" s="206"/>
      <c r="K11" s="206"/>
      <c r="P11" t="s">
        <v>677</v>
      </c>
      <c r="Q11" s="426" t="s">
        <v>678</v>
      </c>
      <c r="R11" s="144" t="e">
        <v>#DIV/0!</v>
      </c>
      <c r="U11" s="997" t="s">
        <v>735</v>
      </c>
      <c r="V11" s="1342"/>
      <c r="W11" s="1170"/>
      <c r="X11" s="1171"/>
    </row>
    <row r="12" spans="1:118">
      <c r="I12" s="206"/>
      <c r="J12" s="206"/>
      <c r="K12" s="206"/>
      <c r="P12" t="s">
        <v>680</v>
      </c>
      <c r="Q12" s="426" t="s">
        <v>681</v>
      </c>
      <c r="R12" s="144" t="e">
        <v>#DIV/0!</v>
      </c>
      <c r="U12" s="997"/>
      <c r="V12" s="1144"/>
      <c r="W12" s="1142"/>
      <c r="X12" s="1143"/>
    </row>
    <row r="13" spans="1:118">
      <c r="I13" s="206"/>
      <c r="J13" s="206"/>
      <c r="K13" s="206"/>
      <c r="P13" t="s">
        <v>683</v>
      </c>
      <c r="Q13" s="426" t="s">
        <v>684</v>
      </c>
      <c r="R13" s="144" t="e">
        <v>#DIV/0!</v>
      </c>
      <c r="U13" s="997"/>
      <c r="V13" s="1144"/>
      <c r="W13" s="1142"/>
      <c r="X13" s="1143"/>
    </row>
    <row r="14" spans="1:118">
      <c r="I14" s="206"/>
      <c r="J14" s="206"/>
      <c r="K14" s="206"/>
      <c r="P14" t="s">
        <v>686</v>
      </c>
      <c r="Q14" s="426" t="s">
        <v>687</v>
      </c>
      <c r="R14" s="144" t="e">
        <v>#DIV/0!</v>
      </c>
      <c r="U14" s="1001"/>
      <c r="V14" s="1145"/>
      <c r="W14" s="1146"/>
      <c r="X14" s="1147"/>
    </row>
    <row r="15" spans="1:11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1049</v>
      </c>
      <c r="Y16" s="1024"/>
      <c r="Z16" s="1024"/>
      <c r="AA16" s="1025"/>
      <c r="AB16" s="1022" t="s">
        <v>973</v>
      </c>
      <c r="AC16" s="1022"/>
      <c r="AD16" s="1022"/>
      <c r="AE16" s="1023"/>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442" t="s">
        <v>1050</v>
      </c>
      <c r="Y17" s="1034" t="s">
        <v>740</v>
      </c>
      <c r="Z17" s="1042" t="s">
        <v>740</v>
      </c>
      <c r="AA17" s="1112" t="s">
        <v>965</v>
      </c>
      <c r="AB17" s="1343" t="s">
        <v>740</v>
      </c>
      <c r="AC17" s="1344"/>
      <c r="AD17" s="1317"/>
      <c r="AE17" s="1112" t="s">
        <v>719</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443" t="s">
        <v>1051</v>
      </c>
      <c r="Y18" s="1041"/>
      <c r="Z18" s="1042"/>
      <c r="AA18" s="1115"/>
      <c r="AB18" s="1034" t="s">
        <v>984</v>
      </c>
      <c r="AC18" s="1113" t="s">
        <v>1109</v>
      </c>
      <c r="AD18" s="1034" t="s">
        <v>1052</v>
      </c>
      <c r="AE18" s="1237"/>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t="s">
        <v>740</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949</v>
      </c>
      <c r="H20" s="236"/>
      <c r="I20" s="398"/>
      <c r="J20" s="1055"/>
      <c r="K20" s="1055"/>
      <c r="L20" s="1047"/>
      <c r="M20" s="292"/>
      <c r="N20" s="292"/>
      <c r="O20" s="292"/>
      <c r="P20" s="292"/>
      <c r="Q20" s="292"/>
      <c r="R20" s="292"/>
      <c r="S20" s="292"/>
      <c r="T20" s="292"/>
      <c r="U20" s="1056"/>
      <c r="V20" s="913"/>
      <c r="W20" s="525"/>
      <c r="X20" s="891"/>
      <c r="Y20" s="1292">
        <v>3.5000000000000003E-2</v>
      </c>
      <c r="Z20" s="1292">
        <v>3.5000000000000003E-2</v>
      </c>
      <c r="AA20" s="891"/>
      <c r="AB20" s="1292">
        <v>3.5000000000000003E-2</v>
      </c>
      <c r="AC20" s="1446">
        <v>0.25</v>
      </c>
      <c r="AD20" s="891"/>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950</v>
      </c>
      <c r="H21" s="1062"/>
      <c r="I21" s="398"/>
      <c r="J21" s="1063"/>
      <c r="K21" s="1064"/>
      <c r="L21" s="1065">
        <v>0</v>
      </c>
      <c r="M21" s="1066">
        <v>0</v>
      </c>
      <c r="N21" s="1066">
        <v>0</v>
      </c>
      <c r="O21" s="1066">
        <v>0</v>
      </c>
      <c r="P21" s="1067">
        <v>0</v>
      </c>
      <c r="Q21" s="1067">
        <v>0</v>
      </c>
      <c r="R21" s="1067">
        <v>0</v>
      </c>
      <c r="S21" s="1067">
        <v>0</v>
      </c>
      <c r="T21" s="1067">
        <v>0</v>
      </c>
      <c r="U21" s="1068">
        <v>0</v>
      </c>
      <c r="V21" s="1066">
        <v>0</v>
      </c>
      <c r="W21" s="1065">
        <v>0</v>
      </c>
      <c r="X21" s="1069">
        <v>0</v>
      </c>
      <c r="Y21" s="1069" t="s">
        <v>740</v>
      </c>
      <c r="Z21" s="1066" t="s">
        <v>740</v>
      </c>
      <c r="AA21" s="1069">
        <v>0</v>
      </c>
      <c r="AB21" s="1069"/>
      <c r="AC21" s="1066"/>
      <c r="AD21" s="1066">
        <v>0</v>
      </c>
      <c r="AE21" s="1066">
        <v>0</v>
      </c>
      <c r="AF21" s="1065">
        <v>0</v>
      </c>
      <c r="AG21" s="1066">
        <v>0</v>
      </c>
      <c r="AH21" s="1066">
        <v>0</v>
      </c>
      <c r="AI21" s="1066">
        <v>0</v>
      </c>
      <c r="AJ21" s="252"/>
      <c r="AK21" s="252"/>
    </row>
    <row r="22" spans="1:118"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c r="AF22" s="1072"/>
      <c r="AG22" s="1074"/>
      <c r="AH22" s="1073"/>
      <c r="AI22" s="1346"/>
      <c r="AJ22" s="252"/>
      <c r="AK22" s="252"/>
    </row>
    <row r="23" spans="1:118"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c r="AH23" s="1078"/>
      <c r="AI23" s="1079"/>
      <c r="AJ23" s="252"/>
      <c r="AK23" s="252"/>
    </row>
    <row r="24" spans="1:118"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c r="AH24" s="1078"/>
      <c r="AI24" s="1079"/>
      <c r="AJ24" s="252"/>
      <c r="AK24" s="252"/>
    </row>
    <row r="25" spans="1:118"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c r="AH25" s="1078"/>
      <c r="AI25" s="1079"/>
      <c r="AJ25" s="252"/>
      <c r="AK25" s="252"/>
    </row>
    <row r="26" spans="1:118"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c r="AH26" s="1078"/>
      <c r="AI26" s="1079"/>
      <c r="AJ26" s="252"/>
      <c r="AK26" s="252"/>
    </row>
    <row r="27" spans="1:118"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c r="AH27" s="1078"/>
      <c r="AI27" s="1079"/>
      <c r="AJ27" s="252"/>
      <c r="AK27" s="252"/>
    </row>
    <row r="28" spans="1:118"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c r="AH28" s="1078"/>
      <c r="AI28" s="1079"/>
      <c r="AJ28" s="252"/>
      <c r="AK28" s="252"/>
    </row>
    <row r="29" spans="1:118"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c r="AH29" s="1078"/>
      <c r="AI29" s="1079"/>
      <c r="AJ29" s="252"/>
      <c r="AK29" s="252"/>
    </row>
    <row r="30" spans="1:118"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c r="AH30" s="1078"/>
      <c r="AI30" s="1079"/>
      <c r="AJ30" s="252"/>
      <c r="AK30" s="252"/>
    </row>
    <row r="31" spans="1:118"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c r="AH31" s="1078"/>
      <c r="AI31" s="1079"/>
      <c r="AJ31" s="252"/>
      <c r="AK31" s="252"/>
    </row>
    <row r="32" spans="1:118"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c r="AH32" s="1078"/>
      <c r="AI32" s="1079"/>
      <c r="AJ32" s="252"/>
      <c r="AK32" s="252"/>
    </row>
    <row r="33" spans="1:38"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c r="AH33" s="1078"/>
      <c r="AI33" s="1079"/>
      <c r="AJ33" s="252"/>
      <c r="AK33" s="252"/>
    </row>
    <row r="34" spans="1:38"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v>0</v>
      </c>
      <c r="Z34" s="1078">
        <v>0</v>
      </c>
      <c r="AA34" s="1078">
        <v>0</v>
      </c>
      <c r="AB34" s="1078">
        <v>0</v>
      </c>
      <c r="AC34" s="1078"/>
      <c r="AD34" s="1078"/>
      <c r="AE34" s="1078"/>
      <c r="AF34" s="1077"/>
      <c r="AG34" s="1079"/>
      <c r="AH34" s="1078"/>
      <c r="AI34" s="1079"/>
      <c r="AJ34" s="252"/>
      <c r="AK34" s="252"/>
    </row>
    <row r="35" spans="1:38"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c r="AH35" s="1078"/>
      <c r="AI35" s="1079"/>
      <c r="AJ35" s="252"/>
      <c r="AK35" s="252"/>
    </row>
    <row r="36" spans="1:38"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c r="AH36" s="1078"/>
      <c r="AI36" s="1079"/>
      <c r="AJ36" s="252"/>
      <c r="AK36" s="252"/>
    </row>
    <row r="37" spans="1:38"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c r="AH37" s="1078"/>
      <c r="AI37" s="1079"/>
      <c r="AJ37" s="252"/>
      <c r="AK37" s="252"/>
    </row>
    <row r="38" spans="1:38"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c r="AH38" s="1078"/>
      <c r="AI38" s="1079"/>
      <c r="AJ38" s="252"/>
      <c r="AK38" s="252"/>
    </row>
    <row r="39" spans="1:38"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c r="AH39" s="1078"/>
      <c r="AI39" s="1079"/>
      <c r="AJ39" s="252"/>
      <c r="AK39" s="252"/>
    </row>
    <row r="40" spans="1:38"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c r="AH40" s="1078"/>
      <c r="AI40" s="1079"/>
      <c r="AJ40" s="252"/>
      <c r="AK40" s="252"/>
    </row>
    <row r="41" spans="1:38"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c r="AH41" s="1078"/>
      <c r="AI41" s="1079"/>
      <c r="AJ41" s="252"/>
      <c r="AK41" s="252"/>
    </row>
    <row r="42" spans="1:38"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c r="AH42" s="1078"/>
      <c r="AI42" s="1079"/>
      <c r="AJ42" s="252"/>
      <c r="AK42" s="252"/>
    </row>
    <row r="43" spans="1:38"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c r="AH43" s="1078"/>
      <c r="AI43" s="1079"/>
      <c r="AJ43" s="252"/>
      <c r="AK43" s="252"/>
    </row>
    <row r="44" spans="1:38"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c r="AH44" s="1078"/>
      <c r="AI44" s="1079"/>
      <c r="AJ44" s="252"/>
      <c r="AK44" s="252"/>
    </row>
    <row r="45" spans="1:38"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c r="AH45" s="1078"/>
      <c r="AI45" s="1079"/>
      <c r="AJ45" s="252"/>
      <c r="AK45" s="252"/>
    </row>
    <row r="46" spans="1:38" s="144" customFormat="1" ht="15.75" hidden="1" customHeight="1" outlineLevel="1">
      <c r="A46" s="994"/>
      <c r="B46" s="994"/>
      <c r="C46" s="236"/>
      <c r="D46" s="236"/>
      <c r="E46" s="236"/>
      <c r="F46" s="1070"/>
      <c r="G46" s="1256">
        <v>1</v>
      </c>
      <c r="H46" s="1156">
        <v>1992</v>
      </c>
      <c r="I46" s="1157">
        <v>1992</v>
      </c>
      <c r="J46" s="1157">
        <v>1992</v>
      </c>
      <c r="K46" s="1444"/>
      <c r="L46" s="1159"/>
      <c r="M46" s="1160"/>
      <c r="N46" s="1160"/>
      <c r="O46" s="1161"/>
      <c r="P46" s="1162"/>
      <c r="Q46" s="1163"/>
      <c r="R46" s="1163"/>
      <c r="S46" s="1163"/>
      <c r="T46" s="896"/>
      <c r="U46" s="1159"/>
      <c r="V46" s="1160"/>
      <c r="W46" s="1161"/>
      <c r="X46" s="1160"/>
      <c r="Y46" s="1160"/>
      <c r="Z46" s="1160"/>
      <c r="AA46" s="1160"/>
      <c r="AB46" s="1160"/>
      <c r="AC46" s="1160"/>
      <c r="AD46" s="1160"/>
      <c r="AE46" s="1160"/>
      <c r="AF46" s="1159"/>
      <c r="AG46" s="1161"/>
      <c r="AH46" s="1160"/>
      <c r="AI46" s="1161"/>
      <c r="AJ46" s="252"/>
      <c r="AK46" s="252"/>
      <c r="AL46" s="776"/>
    </row>
    <row r="47" spans="1:38" s="144" customFormat="1" ht="15.75" hidden="1" customHeight="1" outlineLevel="1">
      <c r="A47" s="994"/>
      <c r="B47" s="994"/>
      <c r="C47" s="236"/>
      <c r="D47" s="236"/>
      <c r="E47" s="236"/>
      <c r="F47" s="1070"/>
      <c r="G47" s="1256">
        <v>2</v>
      </c>
      <c r="H47" s="1156">
        <v>1992</v>
      </c>
      <c r="I47" s="1157">
        <v>1992</v>
      </c>
      <c r="J47" s="1157">
        <v>1992</v>
      </c>
      <c r="K47" s="1444"/>
      <c r="L47" s="1159"/>
      <c r="M47" s="1160"/>
      <c r="N47" s="1160"/>
      <c r="O47" s="1161"/>
      <c r="P47" s="1162"/>
      <c r="Q47" s="1163"/>
      <c r="R47" s="1163"/>
      <c r="S47" s="1163"/>
      <c r="T47" s="896"/>
      <c r="U47" s="1159"/>
      <c r="V47" s="1160"/>
      <c r="W47" s="1161"/>
      <c r="X47" s="1160"/>
      <c r="Y47" s="1160"/>
      <c r="Z47" s="1160"/>
      <c r="AA47" s="1160"/>
      <c r="AB47" s="1160"/>
      <c r="AC47" s="1160"/>
      <c r="AD47" s="1160"/>
      <c r="AE47" s="1160"/>
      <c r="AF47" s="1159"/>
      <c r="AG47" s="1161"/>
      <c r="AH47" s="1160"/>
      <c r="AI47" s="1161"/>
      <c r="AJ47" s="252"/>
      <c r="AK47" s="252"/>
      <c r="AL47" s="776"/>
    </row>
    <row r="48" spans="1:38" s="144" customFormat="1" ht="15.75" hidden="1" customHeight="1" outlineLevel="1">
      <c r="A48" s="994"/>
      <c r="B48" s="994"/>
      <c r="C48" s="236"/>
      <c r="D48" s="236"/>
      <c r="E48" s="236"/>
      <c r="F48" s="1070"/>
      <c r="G48" s="1256">
        <v>3</v>
      </c>
      <c r="H48" s="1156">
        <v>1992</v>
      </c>
      <c r="I48" s="1157">
        <v>1992</v>
      </c>
      <c r="J48" s="1157">
        <v>1992</v>
      </c>
      <c r="K48" s="1444"/>
      <c r="L48" s="1159"/>
      <c r="M48" s="1160"/>
      <c r="N48" s="1160"/>
      <c r="O48" s="1161"/>
      <c r="P48" s="1162"/>
      <c r="Q48" s="1163"/>
      <c r="R48" s="1163"/>
      <c r="S48" s="1163"/>
      <c r="T48" s="896"/>
      <c r="U48" s="1159"/>
      <c r="V48" s="1160"/>
      <c r="W48" s="1161"/>
      <c r="X48" s="1160"/>
      <c r="Y48" s="1160"/>
      <c r="Z48" s="1160"/>
      <c r="AA48" s="1160"/>
      <c r="AB48" s="1160"/>
      <c r="AC48" s="1160"/>
      <c r="AD48" s="1160"/>
      <c r="AE48" s="1160"/>
      <c r="AF48" s="1159"/>
      <c r="AG48" s="1161"/>
      <c r="AH48" s="1160"/>
      <c r="AI48" s="1161"/>
      <c r="AJ48" s="831"/>
      <c r="AK48" s="776"/>
      <c r="AL48" s="776"/>
    </row>
    <row r="49" spans="1:38" s="144" customFormat="1" ht="15.75" hidden="1" customHeight="1" outlineLevel="1">
      <c r="A49" s="994"/>
      <c r="B49" s="994"/>
      <c r="C49" s="236"/>
      <c r="D49" s="236"/>
      <c r="E49" s="236"/>
      <c r="F49" s="1070"/>
      <c r="G49" s="1256">
        <v>4</v>
      </c>
      <c r="H49" s="1156">
        <v>1992</v>
      </c>
      <c r="I49" s="1157">
        <v>1992</v>
      </c>
      <c r="J49" s="1157">
        <v>1993</v>
      </c>
      <c r="K49" s="1444"/>
      <c r="L49" s="1159"/>
      <c r="M49" s="1160"/>
      <c r="N49" s="1160"/>
      <c r="O49" s="1161"/>
      <c r="P49" s="1162"/>
      <c r="Q49" s="1163"/>
      <c r="R49" s="1163"/>
      <c r="S49" s="1163"/>
      <c r="T49" s="896"/>
      <c r="U49" s="1159"/>
      <c r="V49" s="1160"/>
      <c r="W49" s="1161"/>
      <c r="X49" s="1160"/>
      <c r="Y49" s="1160"/>
      <c r="Z49" s="1160"/>
      <c r="AA49" s="1160"/>
      <c r="AB49" s="1160"/>
      <c r="AC49" s="1160"/>
      <c r="AD49" s="1160"/>
      <c r="AE49" s="1160"/>
      <c r="AF49" s="1159"/>
      <c r="AG49" s="1161"/>
      <c r="AH49" s="1160"/>
      <c r="AI49" s="1161"/>
      <c r="AJ49" s="831"/>
      <c r="AK49" s="776"/>
      <c r="AL49" s="776"/>
    </row>
    <row r="50" spans="1:38" s="144" customFormat="1" ht="15.75" hidden="1" customHeight="1" outlineLevel="1">
      <c r="A50" s="994"/>
      <c r="B50" s="994"/>
      <c r="C50" s="236"/>
      <c r="D50" s="236"/>
      <c r="E50" s="236"/>
      <c r="F50" s="1070"/>
      <c r="G50" s="1256">
        <v>5</v>
      </c>
      <c r="H50" s="1156">
        <v>1992</v>
      </c>
      <c r="I50" s="1157">
        <v>1992</v>
      </c>
      <c r="J50" s="1157">
        <v>1993</v>
      </c>
      <c r="K50" s="1444"/>
      <c r="L50" s="1159"/>
      <c r="M50" s="1160"/>
      <c r="N50" s="1160"/>
      <c r="O50" s="1161"/>
      <c r="P50" s="1162"/>
      <c r="Q50" s="1163"/>
      <c r="R50" s="1163"/>
      <c r="S50" s="1163"/>
      <c r="T50" s="896"/>
      <c r="U50" s="1159"/>
      <c r="V50" s="1160"/>
      <c r="W50" s="1161"/>
      <c r="X50" s="1160"/>
      <c r="Y50" s="1160"/>
      <c r="Z50" s="1160"/>
      <c r="AA50" s="1160"/>
      <c r="AB50" s="1160"/>
      <c r="AC50" s="1160"/>
      <c r="AD50" s="1160"/>
      <c r="AE50" s="1160"/>
      <c r="AF50" s="1159"/>
      <c r="AG50" s="1161"/>
      <c r="AH50" s="1160"/>
      <c r="AI50" s="1161"/>
      <c r="AJ50" s="831"/>
      <c r="AK50" s="776"/>
      <c r="AL50" s="776"/>
    </row>
    <row r="51" spans="1:38" s="144" customFormat="1" ht="15.75" hidden="1" customHeight="1" outlineLevel="1">
      <c r="A51" s="994"/>
      <c r="B51" s="994"/>
      <c r="C51" s="236"/>
      <c r="D51" s="236"/>
      <c r="E51" s="236"/>
      <c r="F51" s="1070"/>
      <c r="G51" s="1256">
        <v>6</v>
      </c>
      <c r="H51" s="1156">
        <v>1992</v>
      </c>
      <c r="I51" s="1157">
        <v>1992</v>
      </c>
      <c r="J51" s="1157">
        <v>1993</v>
      </c>
      <c r="K51" s="1444"/>
      <c r="L51" s="1159"/>
      <c r="M51" s="1160"/>
      <c r="N51" s="1160"/>
      <c r="O51" s="1161"/>
      <c r="P51" s="1162"/>
      <c r="Q51" s="1163"/>
      <c r="R51" s="1163"/>
      <c r="S51" s="1163"/>
      <c r="T51" s="896"/>
      <c r="U51" s="1159"/>
      <c r="V51" s="1160"/>
      <c r="W51" s="1161"/>
      <c r="X51" s="1160"/>
      <c r="Y51" s="1160"/>
      <c r="Z51" s="1160"/>
      <c r="AA51" s="1160"/>
      <c r="AB51" s="1160"/>
      <c r="AC51" s="1160"/>
      <c r="AD51" s="1160"/>
      <c r="AE51" s="1160"/>
      <c r="AF51" s="1159"/>
      <c r="AG51" s="1161"/>
      <c r="AH51" s="1160"/>
      <c r="AI51" s="1161"/>
      <c r="AJ51" s="831"/>
      <c r="AK51" s="776"/>
      <c r="AL51" s="776"/>
    </row>
    <row r="52" spans="1:38" s="144" customFormat="1" ht="15.75" hidden="1" customHeight="1" outlineLevel="1">
      <c r="A52" s="994"/>
      <c r="B52" s="994"/>
      <c r="C52" s="236"/>
      <c r="D52" s="236"/>
      <c r="E52" s="236"/>
      <c r="F52" s="1070"/>
      <c r="G52" s="1256">
        <v>7</v>
      </c>
      <c r="H52" s="1156">
        <v>1992</v>
      </c>
      <c r="I52" s="1157">
        <v>1993</v>
      </c>
      <c r="J52" s="1157">
        <v>1993</v>
      </c>
      <c r="K52" s="1444"/>
      <c r="L52" s="1159"/>
      <c r="M52" s="1160"/>
      <c r="N52" s="1160"/>
      <c r="O52" s="1161"/>
      <c r="P52" s="1162"/>
      <c r="Q52" s="1163"/>
      <c r="R52" s="1163"/>
      <c r="S52" s="1163"/>
      <c r="T52" s="896"/>
      <c r="U52" s="1159"/>
      <c r="V52" s="1160"/>
      <c r="W52" s="1161"/>
      <c r="X52" s="1160"/>
      <c r="Y52" s="1160"/>
      <c r="Z52" s="1160"/>
      <c r="AA52" s="1160"/>
      <c r="AB52" s="1160"/>
      <c r="AC52" s="1160"/>
      <c r="AD52" s="1160"/>
      <c r="AE52" s="1160"/>
      <c r="AF52" s="1159"/>
      <c r="AG52" s="1161"/>
      <c r="AH52" s="1160"/>
      <c r="AI52" s="1161"/>
      <c r="AJ52" s="831"/>
      <c r="AK52" s="776"/>
      <c r="AL52" s="776"/>
    </row>
    <row r="53" spans="1:38" s="144" customFormat="1" ht="15.75" hidden="1" customHeight="1" outlineLevel="1">
      <c r="A53" s="994"/>
      <c r="B53" s="994"/>
      <c r="C53" s="236"/>
      <c r="D53" s="236"/>
      <c r="E53" s="236"/>
      <c r="F53" s="1070"/>
      <c r="G53" s="1256">
        <v>8</v>
      </c>
      <c r="H53" s="1156">
        <v>1992</v>
      </c>
      <c r="I53" s="1157">
        <v>1993</v>
      </c>
      <c r="J53" s="1157">
        <v>1993</v>
      </c>
      <c r="K53" s="1444"/>
      <c r="L53" s="1159"/>
      <c r="M53" s="1160"/>
      <c r="N53" s="1160"/>
      <c r="O53" s="1161"/>
      <c r="P53" s="1162"/>
      <c r="Q53" s="1163"/>
      <c r="R53" s="1163"/>
      <c r="S53" s="1163"/>
      <c r="T53" s="896"/>
      <c r="U53" s="1159"/>
      <c r="V53" s="1160"/>
      <c r="W53" s="1161"/>
      <c r="X53" s="1160"/>
      <c r="Y53" s="1160"/>
      <c r="Z53" s="1160"/>
      <c r="AA53" s="1160"/>
      <c r="AB53" s="1160"/>
      <c r="AC53" s="1160"/>
      <c r="AD53" s="1160"/>
      <c r="AE53" s="1160"/>
      <c r="AF53" s="1159"/>
      <c r="AG53" s="1161"/>
      <c r="AH53" s="1160"/>
      <c r="AI53" s="1161"/>
      <c r="AJ53" s="831"/>
      <c r="AK53" s="776"/>
      <c r="AL53" s="776"/>
    </row>
    <row r="54" spans="1:38" s="144" customFormat="1" ht="15.75" hidden="1" customHeight="1" outlineLevel="1">
      <c r="A54" s="994"/>
      <c r="B54" s="994"/>
      <c r="C54" s="236"/>
      <c r="D54" s="236"/>
      <c r="E54" s="236"/>
      <c r="F54" s="1070"/>
      <c r="G54" s="1256">
        <v>9</v>
      </c>
      <c r="H54" s="1156">
        <v>1992</v>
      </c>
      <c r="I54" s="1157">
        <v>1993</v>
      </c>
      <c r="J54" s="1157">
        <v>1993</v>
      </c>
      <c r="K54" s="1444"/>
      <c r="L54" s="1159"/>
      <c r="M54" s="1160"/>
      <c r="N54" s="1160"/>
      <c r="O54" s="1161"/>
      <c r="P54" s="1162"/>
      <c r="Q54" s="1163"/>
      <c r="R54" s="1163"/>
      <c r="S54" s="1163"/>
      <c r="T54" s="896"/>
      <c r="U54" s="1159"/>
      <c r="V54" s="1160"/>
      <c r="W54" s="1161"/>
      <c r="X54" s="1160"/>
      <c r="Y54" s="1160"/>
      <c r="Z54" s="1160"/>
      <c r="AA54" s="1160"/>
      <c r="AB54" s="1160"/>
      <c r="AC54" s="1160"/>
      <c r="AD54" s="1160"/>
      <c r="AE54" s="1160"/>
      <c r="AF54" s="1159"/>
      <c r="AG54" s="1161"/>
      <c r="AH54" s="1160"/>
      <c r="AI54" s="1161"/>
      <c r="AJ54" s="831"/>
      <c r="AK54" s="776"/>
      <c r="AL54" s="776"/>
    </row>
    <row r="55" spans="1:38" s="144" customFormat="1" ht="15.75" hidden="1" customHeight="1" outlineLevel="1">
      <c r="A55" s="994"/>
      <c r="B55" s="994"/>
      <c r="C55" s="236"/>
      <c r="D55" s="236"/>
      <c r="E55" s="236"/>
      <c r="F55" s="1070"/>
      <c r="G55" s="1256">
        <v>10</v>
      </c>
      <c r="H55" s="1156">
        <v>1992</v>
      </c>
      <c r="I55" s="1157">
        <v>1993</v>
      </c>
      <c r="J55" s="1157">
        <v>1993</v>
      </c>
      <c r="K55" s="1444"/>
      <c r="L55" s="1159"/>
      <c r="M55" s="1160"/>
      <c r="N55" s="1160"/>
      <c r="O55" s="1161"/>
      <c r="P55" s="1162"/>
      <c r="Q55" s="1163"/>
      <c r="R55" s="1163"/>
      <c r="S55" s="1163"/>
      <c r="T55" s="896"/>
      <c r="U55" s="1159"/>
      <c r="V55" s="1160"/>
      <c r="W55" s="1161"/>
      <c r="X55" s="1160"/>
      <c r="Y55" s="1160"/>
      <c r="Z55" s="1160"/>
      <c r="AA55" s="1160"/>
      <c r="AB55" s="1160"/>
      <c r="AC55" s="1160"/>
      <c r="AD55" s="1160"/>
      <c r="AE55" s="1160"/>
      <c r="AF55" s="1159"/>
      <c r="AG55" s="1161"/>
      <c r="AH55" s="1160"/>
      <c r="AI55" s="1161"/>
      <c r="AJ55" s="831"/>
      <c r="AK55" s="776"/>
      <c r="AL55" s="776"/>
    </row>
    <row r="56" spans="1:38" s="144" customFormat="1" ht="15.75" hidden="1" customHeight="1" outlineLevel="1">
      <c r="A56" s="994"/>
      <c r="B56" s="994"/>
      <c r="C56" s="236"/>
      <c r="D56" s="236"/>
      <c r="E56" s="236"/>
      <c r="F56" s="1070"/>
      <c r="G56" s="1256">
        <v>11</v>
      </c>
      <c r="H56" s="1156">
        <v>1992</v>
      </c>
      <c r="I56" s="1157">
        <v>1993</v>
      </c>
      <c r="J56" s="1157">
        <v>1993</v>
      </c>
      <c r="K56" s="1444"/>
      <c r="L56" s="1159"/>
      <c r="M56" s="1160"/>
      <c r="N56" s="1160"/>
      <c r="O56" s="1161"/>
      <c r="P56" s="1162"/>
      <c r="Q56" s="1163"/>
      <c r="R56" s="1163"/>
      <c r="S56" s="1163"/>
      <c r="T56" s="896"/>
      <c r="U56" s="1159"/>
      <c r="V56" s="1160"/>
      <c r="W56" s="1161"/>
      <c r="X56" s="1160"/>
      <c r="Y56" s="1160"/>
      <c r="Z56" s="1160"/>
      <c r="AA56" s="1160"/>
      <c r="AB56" s="1160"/>
      <c r="AC56" s="1160"/>
      <c r="AD56" s="1160"/>
      <c r="AE56" s="1160"/>
      <c r="AF56" s="1159"/>
      <c r="AG56" s="1161"/>
      <c r="AH56" s="1160"/>
      <c r="AI56" s="1161"/>
      <c r="AJ56" s="831"/>
      <c r="AK56" s="776"/>
      <c r="AL56" s="776"/>
    </row>
    <row r="57" spans="1:38" s="144" customFormat="1" ht="15.75" hidden="1" customHeight="1" outlineLevel="1">
      <c r="A57" s="994"/>
      <c r="B57" s="994"/>
      <c r="C57" s="236"/>
      <c r="D57" s="236"/>
      <c r="E57" s="236"/>
      <c r="F57" s="1070"/>
      <c r="G57" s="1256">
        <v>12</v>
      </c>
      <c r="H57" s="1156">
        <v>1992</v>
      </c>
      <c r="I57" s="1157">
        <v>1993</v>
      </c>
      <c r="J57" s="1157">
        <v>1993</v>
      </c>
      <c r="K57" s="1444"/>
      <c r="L57" s="1159"/>
      <c r="M57" s="1160"/>
      <c r="N57" s="1160"/>
      <c r="O57" s="1161"/>
      <c r="P57" s="1162"/>
      <c r="Q57" s="1163"/>
      <c r="R57" s="1163"/>
      <c r="S57" s="1163"/>
      <c r="T57" s="896"/>
      <c r="U57" s="1159"/>
      <c r="V57" s="1160"/>
      <c r="W57" s="1161"/>
      <c r="X57" s="1160"/>
      <c r="Y57" s="1160"/>
      <c r="Z57" s="1160"/>
      <c r="AA57" s="1160"/>
      <c r="AB57" s="1160"/>
      <c r="AC57" s="1160"/>
      <c r="AD57" s="1160"/>
      <c r="AE57" s="1160"/>
      <c r="AF57" s="1159"/>
      <c r="AG57" s="1161"/>
      <c r="AH57" s="1160"/>
      <c r="AI57" s="1161"/>
      <c r="AJ57" s="831"/>
      <c r="AK57" s="776"/>
      <c r="AL57" s="776"/>
    </row>
    <row r="58" spans="1:38" s="144" customFormat="1" ht="15.75" hidden="1" customHeight="1" outlineLevel="1">
      <c r="A58" s="994"/>
      <c r="B58" s="994"/>
      <c r="C58" s="236"/>
      <c r="D58" s="236"/>
      <c r="E58" s="236"/>
      <c r="F58" s="1070"/>
      <c r="G58" s="1256">
        <v>1</v>
      </c>
      <c r="H58" s="1156">
        <v>1993</v>
      </c>
      <c r="I58" s="1157">
        <v>1993</v>
      </c>
      <c r="J58" s="1157">
        <v>1993</v>
      </c>
      <c r="K58" s="1444"/>
      <c r="L58" s="1159"/>
      <c r="M58" s="1160"/>
      <c r="N58" s="1160"/>
      <c r="O58" s="1161"/>
      <c r="P58" s="1162"/>
      <c r="Q58" s="1163"/>
      <c r="R58" s="1163"/>
      <c r="S58" s="1163"/>
      <c r="T58" s="896"/>
      <c r="U58" s="1159"/>
      <c r="V58" s="1160"/>
      <c r="W58" s="1161"/>
      <c r="X58" s="1160"/>
      <c r="Y58" s="1160"/>
      <c r="Z58" s="1160"/>
      <c r="AA58" s="1160"/>
      <c r="AB58" s="1160"/>
      <c r="AC58" s="1160"/>
      <c r="AD58" s="1160"/>
      <c r="AE58" s="1160"/>
      <c r="AF58" s="1159"/>
      <c r="AG58" s="1161"/>
      <c r="AH58" s="1160"/>
      <c r="AI58" s="1161"/>
      <c r="AJ58" s="831"/>
      <c r="AK58" s="776"/>
      <c r="AL58" s="776"/>
    </row>
    <row r="59" spans="1:38" s="144" customFormat="1" ht="15.75" hidden="1" customHeight="1" outlineLevel="1">
      <c r="A59" s="994"/>
      <c r="B59" s="994"/>
      <c r="C59" s="236"/>
      <c r="D59" s="236"/>
      <c r="E59" s="236"/>
      <c r="F59" s="1070"/>
      <c r="G59" s="1256">
        <v>2</v>
      </c>
      <c r="H59" s="1156">
        <v>1993</v>
      </c>
      <c r="I59" s="1157">
        <v>1993</v>
      </c>
      <c r="J59" s="1157">
        <v>1993</v>
      </c>
      <c r="K59" s="1444"/>
      <c r="L59" s="1159"/>
      <c r="M59" s="1160"/>
      <c r="N59" s="1160"/>
      <c r="O59" s="1161"/>
      <c r="P59" s="1162"/>
      <c r="Q59" s="1163"/>
      <c r="R59" s="1163"/>
      <c r="S59" s="1163"/>
      <c r="T59" s="896"/>
      <c r="U59" s="1159"/>
      <c r="V59" s="1160"/>
      <c r="W59" s="1161"/>
      <c r="X59" s="1160"/>
      <c r="Y59" s="1160"/>
      <c r="Z59" s="1160"/>
      <c r="AA59" s="1160"/>
      <c r="AB59" s="1160"/>
      <c r="AC59" s="1160"/>
      <c r="AD59" s="1160"/>
      <c r="AE59" s="1160"/>
      <c r="AF59" s="1159"/>
      <c r="AG59" s="1161"/>
      <c r="AH59" s="1160"/>
      <c r="AI59" s="1161"/>
      <c r="AJ59" s="831"/>
      <c r="AK59" s="776"/>
      <c r="AL59" s="776"/>
    </row>
    <row r="60" spans="1:38" s="144" customFormat="1" ht="15.75" hidden="1" customHeight="1" outlineLevel="1">
      <c r="A60" s="994"/>
      <c r="B60" s="994"/>
      <c r="C60" s="236"/>
      <c r="D60" s="236"/>
      <c r="E60" s="236"/>
      <c r="F60" s="1070"/>
      <c r="G60" s="1256">
        <v>3</v>
      </c>
      <c r="H60" s="1156">
        <v>1993</v>
      </c>
      <c r="I60" s="1157">
        <v>1993</v>
      </c>
      <c r="J60" s="1157">
        <v>1993</v>
      </c>
      <c r="K60" s="1444"/>
      <c r="L60" s="1159"/>
      <c r="M60" s="1160"/>
      <c r="N60" s="1160"/>
      <c r="O60" s="1161"/>
      <c r="P60" s="1162"/>
      <c r="Q60" s="1163"/>
      <c r="R60" s="1163"/>
      <c r="S60" s="1163"/>
      <c r="T60" s="896"/>
      <c r="U60" s="1159"/>
      <c r="V60" s="1160"/>
      <c r="W60" s="1161"/>
      <c r="X60" s="1160"/>
      <c r="Y60" s="1160"/>
      <c r="Z60" s="1160"/>
      <c r="AA60" s="1160"/>
      <c r="AB60" s="1160"/>
      <c r="AC60" s="1160"/>
      <c r="AD60" s="1160"/>
      <c r="AE60" s="1160"/>
      <c r="AF60" s="1159"/>
      <c r="AG60" s="1161"/>
      <c r="AH60" s="1160"/>
      <c r="AI60" s="1161"/>
      <c r="AJ60" s="831"/>
      <c r="AK60" s="776"/>
      <c r="AL60" s="776"/>
    </row>
    <row r="61" spans="1:38" s="144" customFormat="1" ht="15.75" hidden="1" customHeight="1" outlineLevel="1">
      <c r="A61" s="994"/>
      <c r="B61" s="994"/>
      <c r="C61" s="236"/>
      <c r="D61" s="236"/>
      <c r="E61" s="236"/>
      <c r="F61" s="1070"/>
      <c r="G61" s="1256">
        <v>4</v>
      </c>
      <c r="H61" s="1156">
        <v>1993</v>
      </c>
      <c r="I61" s="1157">
        <v>1993</v>
      </c>
      <c r="J61" s="1157">
        <v>1994</v>
      </c>
      <c r="K61" s="1444"/>
      <c r="L61" s="1159"/>
      <c r="M61" s="1160"/>
      <c r="N61" s="1160"/>
      <c r="O61" s="1161"/>
      <c r="P61" s="1162"/>
      <c r="Q61" s="1163"/>
      <c r="R61" s="1163"/>
      <c r="S61" s="1163"/>
      <c r="T61" s="896"/>
      <c r="U61" s="1159"/>
      <c r="V61" s="1160"/>
      <c r="W61" s="1161"/>
      <c r="X61" s="1160"/>
      <c r="Y61" s="1160"/>
      <c r="Z61" s="1160"/>
      <c r="AA61" s="1160"/>
      <c r="AB61" s="1160"/>
      <c r="AC61" s="1160"/>
      <c r="AD61" s="1160"/>
      <c r="AE61" s="1160"/>
      <c r="AF61" s="1159"/>
      <c r="AG61" s="1161"/>
      <c r="AH61" s="1160"/>
      <c r="AI61" s="1161"/>
      <c r="AJ61" s="831"/>
      <c r="AK61" s="776"/>
      <c r="AL61" s="776"/>
    </row>
    <row r="62" spans="1:38" s="144" customFormat="1" ht="15.75" hidden="1" customHeight="1" outlineLevel="1">
      <c r="A62" s="994"/>
      <c r="B62" s="994"/>
      <c r="C62" s="236"/>
      <c r="D62" s="236"/>
      <c r="E62" s="236"/>
      <c r="F62" s="1070"/>
      <c r="G62" s="1256">
        <v>5</v>
      </c>
      <c r="H62" s="1156">
        <v>1993</v>
      </c>
      <c r="I62" s="1157">
        <v>1993</v>
      </c>
      <c r="J62" s="1157">
        <v>1994</v>
      </c>
      <c r="K62" s="1444"/>
      <c r="L62" s="1159"/>
      <c r="M62" s="1160"/>
      <c r="N62" s="1160"/>
      <c r="O62" s="1161"/>
      <c r="P62" s="1162"/>
      <c r="Q62" s="1163"/>
      <c r="R62" s="1163"/>
      <c r="S62" s="1163"/>
      <c r="T62" s="896"/>
      <c r="U62" s="1159"/>
      <c r="V62" s="1160"/>
      <c r="W62" s="1161"/>
      <c r="X62" s="1160"/>
      <c r="Y62" s="1160"/>
      <c r="Z62" s="1160"/>
      <c r="AA62" s="1160"/>
      <c r="AB62" s="1160"/>
      <c r="AC62" s="1160"/>
      <c r="AD62" s="1160"/>
      <c r="AE62" s="1160"/>
      <c r="AF62" s="1159"/>
      <c r="AG62" s="1161"/>
      <c r="AH62" s="1160"/>
      <c r="AI62" s="1161"/>
      <c r="AJ62" s="831"/>
      <c r="AK62" s="776"/>
      <c r="AL62" s="776"/>
    </row>
    <row r="63" spans="1:38" s="144" customFormat="1" ht="15.75" hidden="1" customHeight="1" outlineLevel="1">
      <c r="A63" s="994"/>
      <c r="B63" s="994"/>
      <c r="C63" s="236"/>
      <c r="D63" s="236"/>
      <c r="E63" s="236"/>
      <c r="F63" s="1070"/>
      <c r="G63" s="1256">
        <v>6</v>
      </c>
      <c r="H63" s="1156">
        <v>1993</v>
      </c>
      <c r="I63" s="1157">
        <v>1993</v>
      </c>
      <c r="J63" s="1157">
        <v>1994</v>
      </c>
      <c r="K63" s="1444"/>
      <c r="L63" s="1159"/>
      <c r="M63" s="1160"/>
      <c r="N63" s="1160"/>
      <c r="O63" s="1161"/>
      <c r="P63" s="1162"/>
      <c r="Q63" s="1163"/>
      <c r="R63" s="1163"/>
      <c r="S63" s="1163"/>
      <c r="T63" s="896"/>
      <c r="U63" s="1159"/>
      <c r="V63" s="1160"/>
      <c r="W63" s="1161"/>
      <c r="X63" s="1160"/>
      <c r="Y63" s="1160"/>
      <c r="Z63" s="1160"/>
      <c r="AA63" s="1160"/>
      <c r="AB63" s="1160"/>
      <c r="AC63" s="1160"/>
      <c r="AD63" s="1160"/>
      <c r="AE63" s="1160"/>
      <c r="AF63" s="1159"/>
      <c r="AG63" s="1161"/>
      <c r="AH63" s="1160"/>
      <c r="AI63" s="1161"/>
      <c r="AJ63" s="831"/>
      <c r="AK63" s="776"/>
      <c r="AL63" s="776"/>
    </row>
    <row r="64" spans="1:38" s="144" customFormat="1" ht="15.75" hidden="1" customHeight="1" outlineLevel="1">
      <c r="A64" s="994"/>
      <c r="B64" s="994"/>
      <c r="C64" s="236"/>
      <c r="D64" s="236"/>
      <c r="E64" s="236"/>
      <c r="F64" s="1070"/>
      <c r="G64" s="1256">
        <v>7</v>
      </c>
      <c r="H64" s="1156">
        <v>1993</v>
      </c>
      <c r="I64" s="1157">
        <v>1994</v>
      </c>
      <c r="J64" s="1157">
        <v>1994</v>
      </c>
      <c r="K64" s="1444"/>
      <c r="L64" s="1159"/>
      <c r="M64" s="1160"/>
      <c r="N64" s="1160"/>
      <c r="O64" s="1161"/>
      <c r="P64" s="1162"/>
      <c r="Q64" s="1163"/>
      <c r="R64" s="1163"/>
      <c r="S64" s="1163"/>
      <c r="T64" s="896"/>
      <c r="U64" s="1159"/>
      <c r="V64" s="1160"/>
      <c r="W64" s="1161"/>
      <c r="X64" s="1160"/>
      <c r="Y64" s="1160"/>
      <c r="Z64" s="1160"/>
      <c r="AA64" s="1160"/>
      <c r="AB64" s="1160"/>
      <c r="AC64" s="1160"/>
      <c r="AD64" s="1160"/>
      <c r="AE64" s="1160"/>
      <c r="AF64" s="1159"/>
      <c r="AG64" s="1161"/>
      <c r="AH64" s="1160"/>
      <c r="AI64" s="1161"/>
      <c r="AJ64" s="831"/>
      <c r="AK64" s="776"/>
      <c r="AL64" s="776"/>
    </row>
    <row r="65" spans="1:38" s="144" customFormat="1" ht="15.75" hidden="1" customHeight="1" outlineLevel="1">
      <c r="A65" s="994"/>
      <c r="B65" s="994"/>
      <c r="C65" s="236"/>
      <c r="D65" s="236"/>
      <c r="E65" s="236"/>
      <c r="F65" s="1070"/>
      <c r="G65" s="1256">
        <v>8</v>
      </c>
      <c r="H65" s="1156">
        <v>1993</v>
      </c>
      <c r="I65" s="1157">
        <v>1994</v>
      </c>
      <c r="J65" s="1157">
        <v>1994</v>
      </c>
      <c r="K65" s="1444"/>
      <c r="L65" s="1159"/>
      <c r="M65" s="1160"/>
      <c r="N65" s="1160"/>
      <c r="O65" s="1161"/>
      <c r="P65" s="1162"/>
      <c r="Q65" s="1163"/>
      <c r="R65" s="1163"/>
      <c r="S65" s="1163"/>
      <c r="T65" s="896"/>
      <c r="U65" s="1159"/>
      <c r="V65" s="1160"/>
      <c r="W65" s="1161"/>
      <c r="X65" s="1160"/>
      <c r="Y65" s="1160"/>
      <c r="Z65" s="1160"/>
      <c r="AA65" s="1160"/>
      <c r="AB65" s="1160"/>
      <c r="AC65" s="1160"/>
      <c r="AD65" s="1160"/>
      <c r="AE65" s="1160"/>
      <c r="AF65" s="1159"/>
      <c r="AG65" s="1161"/>
      <c r="AH65" s="1160"/>
      <c r="AI65" s="1161"/>
      <c r="AJ65" s="831"/>
      <c r="AK65" s="776"/>
      <c r="AL65" s="776"/>
    </row>
    <row r="66" spans="1:38" s="144" customFormat="1" ht="15.75" hidden="1" customHeight="1" outlineLevel="1">
      <c r="A66" s="994"/>
      <c r="B66" s="994"/>
      <c r="C66" s="236"/>
      <c r="D66" s="236"/>
      <c r="E66" s="236"/>
      <c r="F66" s="1070"/>
      <c r="G66" s="1256">
        <v>9</v>
      </c>
      <c r="H66" s="1156">
        <v>1993</v>
      </c>
      <c r="I66" s="1157">
        <v>1994</v>
      </c>
      <c r="J66" s="1157">
        <v>1994</v>
      </c>
      <c r="K66" s="1444"/>
      <c r="L66" s="1159"/>
      <c r="M66" s="1160"/>
      <c r="N66" s="1160"/>
      <c r="O66" s="1161"/>
      <c r="P66" s="1162"/>
      <c r="Q66" s="1163"/>
      <c r="R66" s="1163"/>
      <c r="S66" s="1163"/>
      <c r="T66" s="896"/>
      <c r="U66" s="1159"/>
      <c r="V66" s="1160"/>
      <c r="W66" s="1161"/>
      <c r="X66" s="1160"/>
      <c r="Y66" s="1160"/>
      <c r="Z66" s="1160"/>
      <c r="AA66" s="1160"/>
      <c r="AB66" s="1160"/>
      <c r="AC66" s="1160"/>
      <c r="AD66" s="1160"/>
      <c r="AE66" s="1160"/>
      <c r="AF66" s="1159"/>
      <c r="AG66" s="1161"/>
      <c r="AH66" s="1160"/>
      <c r="AI66" s="1161"/>
      <c r="AJ66" s="831"/>
      <c r="AK66" s="776"/>
      <c r="AL66" s="776"/>
    </row>
    <row r="67" spans="1:38" s="144" customFormat="1" ht="15.75" hidden="1" customHeight="1" outlineLevel="1">
      <c r="A67" s="994"/>
      <c r="B67" s="994"/>
      <c r="C67" s="236"/>
      <c r="D67" s="236"/>
      <c r="E67" s="236"/>
      <c r="F67" s="1070"/>
      <c r="G67" s="1256">
        <v>10</v>
      </c>
      <c r="H67" s="1156">
        <v>1993</v>
      </c>
      <c r="I67" s="1157">
        <v>1994</v>
      </c>
      <c r="J67" s="1157">
        <v>1994</v>
      </c>
      <c r="K67" s="1444"/>
      <c r="L67" s="1159"/>
      <c r="M67" s="1160"/>
      <c r="N67" s="1160"/>
      <c r="O67" s="1161"/>
      <c r="P67" s="1162"/>
      <c r="Q67" s="1163"/>
      <c r="R67" s="1163"/>
      <c r="S67" s="1163"/>
      <c r="T67" s="896"/>
      <c r="U67" s="1159"/>
      <c r="V67" s="1160"/>
      <c r="W67" s="1161"/>
      <c r="X67" s="1160"/>
      <c r="Y67" s="1160"/>
      <c r="Z67" s="1160"/>
      <c r="AA67" s="1160"/>
      <c r="AB67" s="1160"/>
      <c r="AC67" s="1160"/>
      <c r="AD67" s="1160"/>
      <c r="AE67" s="1160"/>
      <c r="AF67" s="1159"/>
      <c r="AG67" s="1161"/>
      <c r="AH67" s="1160"/>
      <c r="AI67" s="1161"/>
      <c r="AJ67" s="831"/>
      <c r="AK67" s="776"/>
      <c r="AL67" s="776"/>
    </row>
    <row r="68" spans="1:38" s="144" customFormat="1" ht="15.75" hidden="1" customHeight="1" outlineLevel="1">
      <c r="A68" s="994"/>
      <c r="B68" s="994"/>
      <c r="C68" s="236"/>
      <c r="D68" s="236"/>
      <c r="E68" s="236"/>
      <c r="F68" s="1070"/>
      <c r="G68" s="1256">
        <v>11</v>
      </c>
      <c r="H68" s="1156">
        <v>1993</v>
      </c>
      <c r="I68" s="1157">
        <v>1994</v>
      </c>
      <c r="J68" s="1157">
        <v>1994</v>
      </c>
      <c r="K68" s="1444"/>
      <c r="L68" s="1159"/>
      <c r="M68" s="1160"/>
      <c r="N68" s="1160"/>
      <c r="O68" s="1161"/>
      <c r="P68" s="1162"/>
      <c r="Q68" s="1163"/>
      <c r="R68" s="1163"/>
      <c r="S68" s="1163"/>
      <c r="T68" s="896"/>
      <c r="U68" s="1159"/>
      <c r="V68" s="1160"/>
      <c r="W68" s="1161"/>
      <c r="X68" s="1160"/>
      <c r="Y68" s="1160"/>
      <c r="Z68" s="1160"/>
      <c r="AA68" s="1160"/>
      <c r="AB68" s="1160"/>
      <c r="AC68" s="1160"/>
      <c r="AD68" s="1160"/>
      <c r="AE68" s="1160"/>
      <c r="AF68" s="1159"/>
      <c r="AG68" s="1161"/>
      <c r="AH68" s="1160"/>
      <c r="AI68" s="1161"/>
      <c r="AJ68" s="831"/>
      <c r="AK68" s="776"/>
      <c r="AL68" s="776"/>
    </row>
    <row r="69" spans="1:38" s="144" customFormat="1" ht="15.75" hidden="1" customHeight="1" outlineLevel="1">
      <c r="A69" s="994"/>
      <c r="B69" s="994"/>
      <c r="C69" s="236"/>
      <c r="D69" s="236"/>
      <c r="E69" s="236"/>
      <c r="F69" s="1070"/>
      <c r="G69" s="1256">
        <v>12</v>
      </c>
      <c r="H69" s="1156">
        <v>1993</v>
      </c>
      <c r="I69" s="1157">
        <v>1994</v>
      </c>
      <c r="J69" s="1157">
        <v>1994</v>
      </c>
      <c r="K69" s="1444"/>
      <c r="L69" s="1159"/>
      <c r="M69" s="1160"/>
      <c r="N69" s="1160"/>
      <c r="O69" s="1161"/>
      <c r="P69" s="1162"/>
      <c r="Q69" s="1163"/>
      <c r="R69" s="1163"/>
      <c r="S69" s="1163"/>
      <c r="T69" s="896"/>
      <c r="U69" s="1159"/>
      <c r="V69" s="1160"/>
      <c r="W69" s="1161"/>
      <c r="X69" s="1160"/>
      <c r="Y69" s="1160"/>
      <c r="Z69" s="1160"/>
      <c r="AA69" s="1160"/>
      <c r="AB69" s="1160"/>
      <c r="AC69" s="1160"/>
      <c r="AD69" s="1160"/>
      <c r="AE69" s="1160"/>
      <c r="AF69" s="1159"/>
      <c r="AG69" s="1161"/>
      <c r="AH69" s="1160"/>
      <c r="AI69" s="1161"/>
      <c r="AJ69" s="831"/>
      <c r="AK69" s="776"/>
      <c r="AL69" s="776"/>
    </row>
    <row r="70" spans="1:38" s="144" customFormat="1" ht="15.75" hidden="1" customHeight="1" outlineLevel="1">
      <c r="A70" s="994"/>
      <c r="B70" s="994"/>
      <c r="C70" s="236"/>
      <c r="D70" s="236"/>
      <c r="E70" s="236"/>
      <c r="F70" s="1070"/>
      <c r="G70" s="1256">
        <v>1</v>
      </c>
      <c r="H70" s="1156">
        <v>1994</v>
      </c>
      <c r="I70" s="1157">
        <v>1994</v>
      </c>
      <c r="J70" s="1157">
        <v>1994</v>
      </c>
      <c r="K70" s="1444"/>
      <c r="L70" s="1159"/>
      <c r="M70" s="1160"/>
      <c r="N70" s="1160"/>
      <c r="O70" s="1161"/>
      <c r="P70" s="1162"/>
      <c r="Q70" s="1163"/>
      <c r="R70" s="1163"/>
      <c r="S70" s="1163"/>
      <c r="T70" s="896"/>
      <c r="U70" s="1159"/>
      <c r="V70" s="1160"/>
      <c r="W70" s="1161"/>
      <c r="X70" s="1160"/>
      <c r="Y70" s="1160"/>
      <c r="Z70" s="1160"/>
      <c r="AA70" s="1160"/>
      <c r="AB70" s="1160"/>
      <c r="AC70" s="1160"/>
      <c r="AD70" s="1160"/>
      <c r="AE70" s="1160"/>
      <c r="AF70" s="1159"/>
      <c r="AG70" s="1161"/>
      <c r="AH70" s="1160"/>
      <c r="AI70" s="1161"/>
      <c r="AJ70" s="831"/>
      <c r="AK70" s="776"/>
      <c r="AL70" s="776"/>
    </row>
    <row r="71" spans="1:38" s="144" customFormat="1" ht="15.75" hidden="1" customHeight="1" outlineLevel="1">
      <c r="A71" s="994"/>
      <c r="B71" s="994"/>
      <c r="C71" s="236"/>
      <c r="D71" s="236"/>
      <c r="E71" s="236"/>
      <c r="F71" s="1070"/>
      <c r="G71" s="1256">
        <v>2</v>
      </c>
      <c r="H71" s="1156">
        <v>1994</v>
      </c>
      <c r="I71" s="1157">
        <v>1994</v>
      </c>
      <c r="J71" s="1157">
        <v>1994</v>
      </c>
      <c r="K71" s="1444"/>
      <c r="L71" s="1159"/>
      <c r="M71" s="1160"/>
      <c r="N71" s="1160"/>
      <c r="O71" s="1161"/>
      <c r="P71" s="1162"/>
      <c r="Q71" s="1163"/>
      <c r="R71" s="1163"/>
      <c r="S71" s="1163"/>
      <c r="T71" s="896"/>
      <c r="U71" s="1159"/>
      <c r="V71" s="1160"/>
      <c r="W71" s="1161"/>
      <c r="X71" s="1160"/>
      <c r="Y71" s="1160"/>
      <c r="Z71" s="1160"/>
      <c r="AA71" s="1160"/>
      <c r="AB71" s="1160"/>
      <c r="AC71" s="1160"/>
      <c r="AD71" s="1160"/>
      <c r="AE71" s="1160"/>
      <c r="AF71" s="1159"/>
      <c r="AG71" s="1161"/>
      <c r="AH71" s="1160"/>
      <c r="AI71" s="1161"/>
      <c r="AJ71" s="831"/>
      <c r="AK71" s="776"/>
      <c r="AL71" s="776"/>
    </row>
    <row r="72" spans="1:38" s="144" customFormat="1" ht="15.75" hidden="1" customHeight="1" outlineLevel="1">
      <c r="A72" s="994"/>
      <c r="B72" s="994"/>
      <c r="C72" s="236"/>
      <c r="D72" s="236"/>
      <c r="E72" s="236"/>
      <c r="F72" s="1070"/>
      <c r="G72" s="1256">
        <v>3</v>
      </c>
      <c r="H72" s="1156">
        <v>1994</v>
      </c>
      <c r="I72" s="1157">
        <v>1994</v>
      </c>
      <c r="J72" s="1157">
        <v>1994</v>
      </c>
      <c r="K72" s="1444"/>
      <c r="L72" s="1159"/>
      <c r="M72" s="1160"/>
      <c r="N72" s="1160"/>
      <c r="O72" s="1161"/>
      <c r="P72" s="1162"/>
      <c r="Q72" s="1163"/>
      <c r="R72" s="1163"/>
      <c r="S72" s="1163"/>
      <c r="T72" s="896"/>
      <c r="U72" s="1159"/>
      <c r="V72" s="1160"/>
      <c r="W72" s="1161"/>
      <c r="X72" s="1160"/>
      <c r="Y72" s="1160"/>
      <c r="Z72" s="1160"/>
      <c r="AA72" s="1160"/>
      <c r="AB72" s="1160"/>
      <c r="AC72" s="1160"/>
      <c r="AD72" s="1160"/>
      <c r="AE72" s="1160"/>
      <c r="AF72" s="1159"/>
      <c r="AG72" s="1161"/>
      <c r="AH72" s="1160"/>
      <c r="AI72" s="1161"/>
      <c r="AJ72" s="831"/>
      <c r="AK72" s="776"/>
      <c r="AL72" s="776"/>
    </row>
    <row r="73" spans="1:38" s="144" customFormat="1" ht="15.75" hidden="1" customHeight="1" outlineLevel="1">
      <c r="A73" s="994"/>
      <c r="B73" s="994"/>
      <c r="C73" s="236"/>
      <c r="D73" s="236"/>
      <c r="E73" s="236"/>
      <c r="F73" s="1070"/>
      <c r="G73" s="1256">
        <v>4</v>
      </c>
      <c r="H73" s="1156">
        <v>1994</v>
      </c>
      <c r="I73" s="1157">
        <v>1994</v>
      </c>
      <c r="J73" s="1157">
        <v>1995</v>
      </c>
      <c r="K73" s="1444"/>
      <c r="L73" s="1159"/>
      <c r="M73" s="1160"/>
      <c r="N73" s="1160"/>
      <c r="O73" s="1161"/>
      <c r="P73" s="1162"/>
      <c r="Q73" s="1163"/>
      <c r="R73" s="1163"/>
      <c r="S73" s="1163"/>
      <c r="T73" s="896"/>
      <c r="U73" s="1159"/>
      <c r="V73" s="1160"/>
      <c r="W73" s="1161"/>
      <c r="X73" s="1160"/>
      <c r="Y73" s="1160"/>
      <c r="Z73" s="1160"/>
      <c r="AA73" s="1160"/>
      <c r="AB73" s="1160"/>
      <c r="AC73" s="1160"/>
      <c r="AD73" s="1160"/>
      <c r="AE73" s="1160"/>
      <c r="AF73" s="1159"/>
      <c r="AG73" s="1161"/>
      <c r="AH73" s="1160"/>
      <c r="AI73" s="1161"/>
      <c r="AJ73" s="831"/>
      <c r="AK73" s="776"/>
      <c r="AL73" s="776"/>
    </row>
    <row r="74" spans="1:38" s="144" customFormat="1" ht="15.75" hidden="1" customHeight="1" outlineLevel="1">
      <c r="A74" s="994"/>
      <c r="B74" s="994"/>
      <c r="C74" s="236"/>
      <c r="D74" s="236"/>
      <c r="E74" s="236"/>
      <c r="F74" s="1070"/>
      <c r="G74" s="1256">
        <v>5</v>
      </c>
      <c r="H74" s="1156">
        <v>1994</v>
      </c>
      <c r="I74" s="1157">
        <v>1994</v>
      </c>
      <c r="J74" s="1157">
        <v>1995</v>
      </c>
      <c r="K74" s="1444"/>
      <c r="L74" s="1159"/>
      <c r="M74" s="1160"/>
      <c r="N74" s="1160"/>
      <c r="O74" s="1161"/>
      <c r="P74" s="1162"/>
      <c r="Q74" s="1163"/>
      <c r="R74" s="1163"/>
      <c r="S74" s="1163"/>
      <c r="T74" s="896"/>
      <c r="U74" s="1159"/>
      <c r="V74" s="1160"/>
      <c r="W74" s="1161"/>
      <c r="X74" s="1160"/>
      <c r="Y74" s="1160"/>
      <c r="Z74" s="1160"/>
      <c r="AA74" s="1160"/>
      <c r="AB74" s="1160"/>
      <c r="AC74" s="1160"/>
      <c r="AD74" s="1160"/>
      <c r="AE74" s="1160"/>
      <c r="AF74" s="1159"/>
      <c r="AG74" s="1161"/>
      <c r="AH74" s="1160"/>
      <c r="AI74" s="1161"/>
      <c r="AJ74" s="831"/>
      <c r="AK74" s="776"/>
      <c r="AL74" s="776"/>
    </row>
    <row r="75" spans="1:38" s="144" customFormat="1" ht="15.75" hidden="1" customHeight="1" outlineLevel="1">
      <c r="A75" s="994"/>
      <c r="B75" s="994"/>
      <c r="C75" s="236"/>
      <c r="D75" s="236"/>
      <c r="E75" s="236"/>
      <c r="F75" s="1070"/>
      <c r="G75" s="1256">
        <v>6</v>
      </c>
      <c r="H75" s="1156">
        <v>1994</v>
      </c>
      <c r="I75" s="1157">
        <v>1994</v>
      </c>
      <c r="J75" s="1157">
        <v>1995</v>
      </c>
      <c r="K75" s="1444"/>
      <c r="L75" s="1159"/>
      <c r="M75" s="1160"/>
      <c r="N75" s="1160"/>
      <c r="O75" s="1161"/>
      <c r="P75" s="1162"/>
      <c r="Q75" s="1163"/>
      <c r="R75" s="1163"/>
      <c r="S75" s="1163"/>
      <c r="T75" s="896"/>
      <c r="U75" s="1159"/>
      <c r="V75" s="1160"/>
      <c r="W75" s="1161"/>
      <c r="X75" s="1160"/>
      <c r="Y75" s="1160"/>
      <c r="Z75" s="1160"/>
      <c r="AA75" s="1160"/>
      <c r="AB75" s="1160"/>
      <c r="AC75" s="1160"/>
      <c r="AD75" s="1160"/>
      <c r="AE75" s="1160"/>
      <c r="AF75" s="1159"/>
      <c r="AG75" s="1161"/>
      <c r="AH75" s="1160"/>
      <c r="AI75" s="1161"/>
      <c r="AJ75" s="831"/>
      <c r="AK75" s="776"/>
      <c r="AL75" s="776"/>
    </row>
    <row r="76" spans="1:38" s="144" customFormat="1" ht="15.75" hidden="1" customHeight="1" outlineLevel="1">
      <c r="A76" s="994"/>
      <c r="B76" s="994"/>
      <c r="C76" s="236"/>
      <c r="D76" s="236"/>
      <c r="E76" s="236"/>
      <c r="F76" s="1070"/>
      <c r="G76" s="1256">
        <v>7</v>
      </c>
      <c r="H76" s="1156">
        <v>1994</v>
      </c>
      <c r="I76" s="1157">
        <v>1995</v>
      </c>
      <c r="J76" s="1157">
        <v>1995</v>
      </c>
      <c r="K76" s="1444"/>
      <c r="L76" s="1159"/>
      <c r="M76" s="1160"/>
      <c r="N76" s="1160"/>
      <c r="O76" s="1161"/>
      <c r="P76" s="1162"/>
      <c r="Q76" s="1163"/>
      <c r="R76" s="1163"/>
      <c r="S76" s="1163"/>
      <c r="T76" s="896"/>
      <c r="U76" s="1159"/>
      <c r="V76" s="1160"/>
      <c r="W76" s="1161"/>
      <c r="X76" s="1160"/>
      <c r="Y76" s="1160"/>
      <c r="Z76" s="1160"/>
      <c r="AA76" s="1160"/>
      <c r="AB76" s="1160"/>
      <c r="AC76" s="1160"/>
      <c r="AD76" s="1160"/>
      <c r="AE76" s="1160"/>
      <c r="AF76" s="1159"/>
      <c r="AG76" s="1161"/>
      <c r="AH76" s="1160"/>
      <c r="AI76" s="1161"/>
      <c r="AJ76" s="831"/>
      <c r="AK76" s="776"/>
      <c r="AL76" s="776"/>
    </row>
    <row r="77" spans="1:38" s="144" customFormat="1" ht="15.75" hidden="1" customHeight="1" outlineLevel="1">
      <c r="A77" s="994"/>
      <c r="B77" s="994"/>
      <c r="C77" s="236"/>
      <c r="D77" s="236"/>
      <c r="E77" s="236"/>
      <c r="F77" s="1070"/>
      <c r="G77" s="1256">
        <v>8</v>
      </c>
      <c r="H77" s="1156">
        <v>1994</v>
      </c>
      <c r="I77" s="1157">
        <v>1995</v>
      </c>
      <c r="J77" s="1157">
        <v>1995</v>
      </c>
      <c r="K77" s="1444"/>
      <c r="L77" s="1159"/>
      <c r="M77" s="1160"/>
      <c r="N77" s="1160"/>
      <c r="O77" s="1161"/>
      <c r="P77" s="1162"/>
      <c r="Q77" s="1163"/>
      <c r="R77" s="1163"/>
      <c r="S77" s="1163"/>
      <c r="T77" s="896"/>
      <c r="U77" s="1159"/>
      <c r="V77" s="1160"/>
      <c r="W77" s="1161"/>
      <c r="X77" s="1160"/>
      <c r="Y77" s="1160"/>
      <c r="Z77" s="1160"/>
      <c r="AA77" s="1160"/>
      <c r="AB77" s="1160"/>
      <c r="AC77" s="1160"/>
      <c r="AD77" s="1160"/>
      <c r="AE77" s="1160"/>
      <c r="AF77" s="1159"/>
      <c r="AG77" s="1161"/>
      <c r="AH77" s="1160"/>
      <c r="AI77" s="1161"/>
      <c r="AJ77" s="831"/>
      <c r="AK77" s="776"/>
      <c r="AL77" s="776"/>
    </row>
    <row r="78" spans="1:38" s="144" customFormat="1" ht="15.75" hidden="1" customHeight="1" outlineLevel="1">
      <c r="A78" s="994"/>
      <c r="B78" s="994"/>
      <c r="C78" s="236"/>
      <c r="D78" s="236"/>
      <c r="E78" s="236"/>
      <c r="F78" s="1070"/>
      <c r="G78" s="1256">
        <v>9</v>
      </c>
      <c r="H78" s="1156">
        <v>1994</v>
      </c>
      <c r="I78" s="1157">
        <v>1995</v>
      </c>
      <c r="J78" s="1157">
        <v>1995</v>
      </c>
      <c r="K78" s="1444"/>
      <c r="L78" s="1159"/>
      <c r="M78" s="1160"/>
      <c r="N78" s="1160"/>
      <c r="O78" s="1161"/>
      <c r="P78" s="1162"/>
      <c r="Q78" s="1163"/>
      <c r="R78" s="1163"/>
      <c r="S78" s="1163"/>
      <c r="T78" s="896"/>
      <c r="U78" s="1159"/>
      <c r="V78" s="1160"/>
      <c r="W78" s="1161"/>
      <c r="X78" s="1160"/>
      <c r="Y78" s="1160"/>
      <c r="Z78" s="1160"/>
      <c r="AA78" s="1160"/>
      <c r="AB78" s="1160"/>
      <c r="AC78" s="1160"/>
      <c r="AD78" s="1160"/>
      <c r="AE78" s="1160"/>
      <c r="AF78" s="1159"/>
      <c r="AG78" s="1161"/>
      <c r="AH78" s="1160"/>
      <c r="AI78" s="1161"/>
      <c r="AJ78" s="831"/>
      <c r="AK78" s="776"/>
      <c r="AL78" s="776"/>
    </row>
    <row r="79" spans="1:38" s="144" customFormat="1" ht="15.75" hidden="1" customHeight="1" outlineLevel="1">
      <c r="A79" s="994"/>
      <c r="B79" s="994"/>
      <c r="C79" s="236"/>
      <c r="D79" s="236"/>
      <c r="E79" s="236"/>
      <c r="F79" s="1070"/>
      <c r="G79" s="1256">
        <v>10</v>
      </c>
      <c r="H79" s="1156">
        <v>1994</v>
      </c>
      <c r="I79" s="1157">
        <v>1995</v>
      </c>
      <c r="J79" s="1157">
        <v>1995</v>
      </c>
      <c r="K79" s="1444"/>
      <c r="L79" s="1159"/>
      <c r="M79" s="1160"/>
      <c r="N79" s="1160"/>
      <c r="O79" s="1161"/>
      <c r="P79" s="1162"/>
      <c r="Q79" s="1163"/>
      <c r="R79" s="1163"/>
      <c r="S79" s="1163"/>
      <c r="T79" s="896"/>
      <c r="U79" s="1159"/>
      <c r="V79" s="1160"/>
      <c r="W79" s="1161"/>
      <c r="X79" s="1160"/>
      <c r="Y79" s="1160"/>
      <c r="Z79" s="1160"/>
      <c r="AA79" s="1160"/>
      <c r="AB79" s="1160"/>
      <c r="AC79" s="1160"/>
      <c r="AD79" s="1160"/>
      <c r="AE79" s="1160"/>
      <c r="AF79" s="1159"/>
      <c r="AG79" s="1161"/>
      <c r="AH79" s="1160"/>
      <c r="AI79" s="1161"/>
      <c r="AJ79" s="831"/>
      <c r="AK79" s="776"/>
      <c r="AL79" s="776"/>
    </row>
    <row r="80" spans="1:38" s="144" customFormat="1" ht="15.75" hidden="1" customHeight="1" outlineLevel="1">
      <c r="A80" s="994"/>
      <c r="B80" s="994"/>
      <c r="C80" s="236"/>
      <c r="D80" s="236"/>
      <c r="E80" s="236"/>
      <c r="F80" s="1070"/>
      <c r="G80" s="1256">
        <v>11</v>
      </c>
      <c r="H80" s="1156">
        <v>1994</v>
      </c>
      <c r="I80" s="1157">
        <v>1995</v>
      </c>
      <c r="J80" s="1157">
        <v>1995</v>
      </c>
      <c r="K80" s="1444"/>
      <c r="L80" s="1159"/>
      <c r="M80" s="1160"/>
      <c r="N80" s="1160"/>
      <c r="O80" s="1161"/>
      <c r="P80" s="1162"/>
      <c r="Q80" s="1163"/>
      <c r="R80" s="1163"/>
      <c r="S80" s="1163"/>
      <c r="T80" s="896"/>
      <c r="U80" s="1159"/>
      <c r="V80" s="1160"/>
      <c r="W80" s="1161"/>
      <c r="X80" s="1160"/>
      <c r="Y80" s="1160"/>
      <c r="Z80" s="1160"/>
      <c r="AA80" s="1160"/>
      <c r="AB80" s="1160"/>
      <c r="AC80" s="1160"/>
      <c r="AD80" s="1160"/>
      <c r="AE80" s="1160"/>
      <c r="AF80" s="1159"/>
      <c r="AG80" s="1161"/>
      <c r="AH80" s="1160"/>
      <c r="AI80" s="1161"/>
      <c r="AJ80" s="831"/>
      <c r="AK80" s="776"/>
      <c r="AL80" s="776"/>
    </row>
    <row r="81" spans="1:38" s="144" customFormat="1" ht="15.75" hidden="1" customHeight="1" outlineLevel="1">
      <c r="A81" s="994"/>
      <c r="B81" s="994"/>
      <c r="C81" s="236"/>
      <c r="D81" s="236"/>
      <c r="E81" s="236"/>
      <c r="F81" s="1070"/>
      <c r="G81" s="1256">
        <v>12</v>
      </c>
      <c r="H81" s="1156">
        <v>1994</v>
      </c>
      <c r="I81" s="1157">
        <v>1995</v>
      </c>
      <c r="J81" s="1157">
        <v>1995</v>
      </c>
      <c r="K81" s="1444"/>
      <c r="L81" s="1159"/>
      <c r="M81" s="1160"/>
      <c r="N81" s="1160"/>
      <c r="O81" s="1161"/>
      <c r="P81" s="1162"/>
      <c r="Q81" s="1163"/>
      <c r="R81" s="1163"/>
      <c r="S81" s="1163"/>
      <c r="T81" s="896"/>
      <c r="U81" s="1159"/>
      <c r="V81" s="1160"/>
      <c r="W81" s="1161"/>
      <c r="X81" s="1160"/>
      <c r="Y81" s="1160"/>
      <c r="Z81" s="1160"/>
      <c r="AA81" s="1160"/>
      <c r="AB81" s="1160"/>
      <c r="AC81" s="1160"/>
      <c r="AD81" s="1160"/>
      <c r="AE81" s="1160"/>
      <c r="AF81" s="1159"/>
      <c r="AG81" s="1161"/>
      <c r="AH81" s="1160"/>
      <c r="AI81" s="1161"/>
      <c r="AJ81" s="831"/>
      <c r="AK81" s="776"/>
      <c r="AL81" s="776"/>
    </row>
    <row r="82" spans="1:38" s="144" customFormat="1" ht="15.75" hidden="1" customHeight="1" outlineLevel="1">
      <c r="A82" s="994"/>
      <c r="B82" s="994"/>
      <c r="C82" s="236"/>
      <c r="D82" s="236"/>
      <c r="E82" s="236"/>
      <c r="F82" s="1070"/>
      <c r="G82" s="1256">
        <v>1</v>
      </c>
      <c r="H82" s="1156">
        <v>1995</v>
      </c>
      <c r="I82" s="1157">
        <v>1995</v>
      </c>
      <c r="J82" s="1157">
        <v>1995</v>
      </c>
      <c r="K82" s="1444"/>
      <c r="L82" s="1159"/>
      <c r="M82" s="1160"/>
      <c r="N82" s="1160"/>
      <c r="O82" s="1161"/>
      <c r="P82" s="1162"/>
      <c r="Q82" s="1163"/>
      <c r="R82" s="1163"/>
      <c r="S82" s="1163"/>
      <c r="T82" s="896"/>
      <c r="U82" s="1159"/>
      <c r="V82" s="1160"/>
      <c r="W82" s="1161"/>
      <c r="X82" s="1160"/>
      <c r="Y82" s="1160"/>
      <c r="Z82" s="1160"/>
      <c r="AA82" s="1160"/>
      <c r="AB82" s="1160"/>
      <c r="AC82" s="1160"/>
      <c r="AD82" s="1160"/>
      <c r="AE82" s="1160"/>
      <c r="AF82" s="1159"/>
      <c r="AG82" s="1161"/>
      <c r="AH82" s="1160"/>
      <c r="AI82" s="1161"/>
      <c r="AJ82" s="831"/>
      <c r="AK82" s="776"/>
      <c r="AL82" s="776"/>
    </row>
    <row r="83" spans="1:38" s="144" customFormat="1" ht="15.75" hidden="1" customHeight="1" outlineLevel="1">
      <c r="A83" s="994"/>
      <c r="B83" s="994"/>
      <c r="C83" s="236"/>
      <c r="D83" s="236"/>
      <c r="E83" s="236"/>
      <c r="F83" s="1070"/>
      <c r="G83" s="1256">
        <v>2</v>
      </c>
      <c r="H83" s="1156">
        <v>1995</v>
      </c>
      <c r="I83" s="1157">
        <v>1995</v>
      </c>
      <c r="J83" s="1157">
        <v>1995</v>
      </c>
      <c r="K83" s="1444"/>
      <c r="L83" s="1159"/>
      <c r="M83" s="1160"/>
      <c r="N83" s="1160"/>
      <c r="O83" s="1161"/>
      <c r="P83" s="1162"/>
      <c r="Q83" s="1163"/>
      <c r="R83" s="1163"/>
      <c r="S83" s="1163"/>
      <c r="T83" s="896"/>
      <c r="U83" s="1159"/>
      <c r="V83" s="1160"/>
      <c r="W83" s="1161"/>
      <c r="X83" s="1160"/>
      <c r="Y83" s="1160"/>
      <c r="Z83" s="1160"/>
      <c r="AA83" s="1160"/>
      <c r="AB83" s="1160"/>
      <c r="AC83" s="1160"/>
      <c r="AD83" s="1160"/>
      <c r="AE83" s="1160"/>
      <c r="AF83" s="1159"/>
      <c r="AG83" s="1161"/>
      <c r="AH83" s="1160"/>
      <c r="AI83" s="1161"/>
      <c r="AJ83" s="831"/>
      <c r="AK83" s="776"/>
      <c r="AL83" s="776"/>
    </row>
    <row r="84" spans="1:38" s="144" customFormat="1" ht="15.75" hidden="1" customHeight="1" outlineLevel="1">
      <c r="A84" s="994"/>
      <c r="B84" s="994"/>
      <c r="C84" s="236"/>
      <c r="D84" s="236"/>
      <c r="E84" s="236"/>
      <c r="F84" s="1070"/>
      <c r="G84" s="1256">
        <v>3</v>
      </c>
      <c r="H84" s="1156">
        <v>1995</v>
      </c>
      <c r="I84" s="1157">
        <v>1995</v>
      </c>
      <c r="J84" s="1157">
        <v>1995</v>
      </c>
      <c r="K84" s="1444"/>
      <c r="L84" s="1159"/>
      <c r="M84" s="1160"/>
      <c r="N84" s="1160"/>
      <c r="O84" s="1161"/>
      <c r="P84" s="1162"/>
      <c r="Q84" s="1163"/>
      <c r="R84" s="1163"/>
      <c r="S84" s="1163"/>
      <c r="T84" s="896"/>
      <c r="U84" s="1159"/>
      <c r="V84" s="1160"/>
      <c r="W84" s="1161"/>
      <c r="X84" s="1160"/>
      <c r="Y84" s="1160"/>
      <c r="Z84" s="1160"/>
      <c r="AA84" s="1160"/>
      <c r="AB84" s="1160"/>
      <c r="AC84" s="1160"/>
      <c r="AD84" s="1160"/>
      <c r="AE84" s="1160"/>
      <c r="AF84" s="1159"/>
      <c r="AG84" s="1161"/>
      <c r="AH84" s="1160"/>
      <c r="AI84" s="1161"/>
      <c r="AJ84" s="831"/>
      <c r="AK84" s="776"/>
      <c r="AL84" s="776"/>
    </row>
    <row r="85" spans="1:38" s="144" customFormat="1" ht="15.75" hidden="1" customHeight="1" outlineLevel="1">
      <c r="A85" s="994"/>
      <c r="B85" s="994"/>
      <c r="C85" s="236"/>
      <c r="D85" s="236"/>
      <c r="E85" s="236"/>
      <c r="F85" s="1070"/>
      <c r="G85" s="1256">
        <v>4</v>
      </c>
      <c r="H85" s="1156">
        <v>1995</v>
      </c>
      <c r="I85" s="1157">
        <v>1995</v>
      </c>
      <c r="J85" s="1157">
        <v>1996</v>
      </c>
      <c r="K85" s="1444"/>
      <c r="L85" s="1159"/>
      <c r="M85" s="1160"/>
      <c r="N85" s="1160"/>
      <c r="O85" s="1161"/>
      <c r="P85" s="1162"/>
      <c r="Q85" s="1163"/>
      <c r="R85" s="1163"/>
      <c r="S85" s="1163"/>
      <c r="T85" s="896"/>
      <c r="U85" s="1159"/>
      <c r="V85" s="1160"/>
      <c r="W85" s="1161"/>
      <c r="X85" s="1160"/>
      <c r="Y85" s="1160"/>
      <c r="Z85" s="1160"/>
      <c r="AA85" s="1160"/>
      <c r="AB85" s="1160"/>
      <c r="AC85" s="1160"/>
      <c r="AD85" s="1160"/>
      <c r="AE85" s="1160"/>
      <c r="AF85" s="1159"/>
      <c r="AG85" s="1161"/>
      <c r="AH85" s="1160"/>
      <c r="AI85" s="1161"/>
      <c r="AJ85" s="831"/>
      <c r="AK85" s="776"/>
      <c r="AL85" s="776"/>
    </row>
    <row r="86" spans="1:38" s="144" customFormat="1" ht="15.75" hidden="1" customHeight="1" outlineLevel="1">
      <c r="A86" s="994"/>
      <c r="B86" s="994"/>
      <c r="C86" s="236"/>
      <c r="D86" s="236"/>
      <c r="E86" s="236"/>
      <c r="F86" s="1070"/>
      <c r="G86" s="1256">
        <v>5</v>
      </c>
      <c r="H86" s="1156">
        <v>1995</v>
      </c>
      <c r="I86" s="1157">
        <v>1995</v>
      </c>
      <c r="J86" s="1157">
        <v>1996</v>
      </c>
      <c r="K86" s="1444"/>
      <c r="L86" s="1159"/>
      <c r="M86" s="1160"/>
      <c r="N86" s="1160"/>
      <c r="O86" s="1161"/>
      <c r="P86" s="1162"/>
      <c r="Q86" s="1163"/>
      <c r="R86" s="1163"/>
      <c r="S86" s="1163"/>
      <c r="T86" s="896"/>
      <c r="U86" s="1159"/>
      <c r="V86" s="1160"/>
      <c r="W86" s="1161"/>
      <c r="X86" s="1160"/>
      <c r="Y86" s="1160"/>
      <c r="Z86" s="1160"/>
      <c r="AA86" s="1160"/>
      <c r="AB86" s="1160"/>
      <c r="AC86" s="1160"/>
      <c r="AD86" s="1160"/>
      <c r="AE86" s="1160"/>
      <c r="AF86" s="1159"/>
      <c r="AG86" s="1161"/>
      <c r="AH86" s="1160"/>
      <c r="AI86" s="1161"/>
      <c r="AJ86" s="831"/>
      <c r="AK86" s="776"/>
      <c r="AL86" s="776"/>
    </row>
    <row r="87" spans="1:38" s="144" customFormat="1" ht="15.75" hidden="1" customHeight="1" outlineLevel="1">
      <c r="A87" s="994"/>
      <c r="B87" s="994"/>
      <c r="C87" s="236"/>
      <c r="D87" s="236"/>
      <c r="E87" s="236"/>
      <c r="F87" s="1070"/>
      <c r="G87" s="1256">
        <v>6</v>
      </c>
      <c r="H87" s="1156">
        <v>1995</v>
      </c>
      <c r="I87" s="1157">
        <v>1995</v>
      </c>
      <c r="J87" s="1157">
        <v>1996</v>
      </c>
      <c r="K87" s="1444"/>
      <c r="L87" s="1159"/>
      <c r="M87" s="1160"/>
      <c r="N87" s="1160"/>
      <c r="O87" s="1161"/>
      <c r="P87" s="1162"/>
      <c r="Q87" s="1163"/>
      <c r="R87" s="1163"/>
      <c r="S87" s="1163"/>
      <c r="T87" s="896"/>
      <c r="U87" s="1159"/>
      <c r="V87" s="1160"/>
      <c r="W87" s="1161"/>
      <c r="X87" s="1160"/>
      <c r="Y87" s="1160"/>
      <c r="Z87" s="1160"/>
      <c r="AA87" s="1160"/>
      <c r="AB87" s="1160"/>
      <c r="AC87" s="1160"/>
      <c r="AD87" s="1160"/>
      <c r="AE87" s="1160"/>
      <c r="AF87" s="1159"/>
      <c r="AG87" s="1161"/>
      <c r="AH87" s="1160"/>
      <c r="AI87" s="1161"/>
      <c r="AJ87" s="831"/>
      <c r="AK87" s="776"/>
      <c r="AL87" s="776"/>
    </row>
    <row r="88" spans="1:38" s="144" customFormat="1" ht="15.75" hidden="1" customHeight="1" outlineLevel="1">
      <c r="A88" s="994"/>
      <c r="B88" s="994"/>
      <c r="C88" s="236"/>
      <c r="D88" s="236"/>
      <c r="E88" s="236"/>
      <c r="F88" s="1070"/>
      <c r="G88" s="1256">
        <v>7</v>
      </c>
      <c r="H88" s="1156">
        <v>1995</v>
      </c>
      <c r="I88" s="1157">
        <v>1996</v>
      </c>
      <c r="J88" s="1157">
        <v>1996</v>
      </c>
      <c r="K88" s="1444"/>
      <c r="L88" s="1159"/>
      <c r="M88" s="1160"/>
      <c r="N88" s="1160"/>
      <c r="O88" s="1161"/>
      <c r="P88" s="1162"/>
      <c r="Q88" s="1163"/>
      <c r="R88" s="1163"/>
      <c r="S88" s="1163"/>
      <c r="T88" s="896"/>
      <c r="U88" s="1159"/>
      <c r="V88" s="1160"/>
      <c r="W88" s="1161"/>
      <c r="X88" s="1160"/>
      <c r="Y88" s="1160"/>
      <c r="Z88" s="1160"/>
      <c r="AA88" s="1160"/>
      <c r="AB88" s="1160"/>
      <c r="AC88" s="1160"/>
      <c r="AD88" s="1160"/>
      <c r="AE88" s="1160"/>
      <c r="AF88" s="1159"/>
      <c r="AG88" s="1161"/>
      <c r="AH88" s="1160"/>
      <c r="AI88" s="1161"/>
      <c r="AJ88" s="831"/>
      <c r="AK88" s="776"/>
      <c r="AL88" s="776"/>
    </row>
    <row r="89" spans="1:38" s="144" customFormat="1" ht="15.75" hidden="1" customHeight="1" outlineLevel="1">
      <c r="A89" s="994"/>
      <c r="B89" s="994"/>
      <c r="C89" s="236"/>
      <c r="D89" s="236"/>
      <c r="E89" s="236"/>
      <c r="F89" s="1070"/>
      <c r="G89" s="1256">
        <v>8</v>
      </c>
      <c r="H89" s="1156">
        <v>1995</v>
      </c>
      <c r="I89" s="1157">
        <v>1996</v>
      </c>
      <c r="J89" s="1157">
        <v>1996</v>
      </c>
      <c r="K89" s="1444"/>
      <c r="L89" s="1159"/>
      <c r="M89" s="1160"/>
      <c r="N89" s="1160"/>
      <c r="O89" s="1161"/>
      <c r="P89" s="1162"/>
      <c r="Q89" s="1163"/>
      <c r="R89" s="1163"/>
      <c r="S89" s="1163"/>
      <c r="T89" s="896"/>
      <c r="U89" s="1159"/>
      <c r="V89" s="1160"/>
      <c r="W89" s="1161"/>
      <c r="X89" s="1160"/>
      <c r="Y89" s="1160"/>
      <c r="Z89" s="1160"/>
      <c r="AA89" s="1160"/>
      <c r="AB89" s="1160"/>
      <c r="AC89" s="1160"/>
      <c r="AD89" s="1160"/>
      <c r="AE89" s="1160"/>
      <c r="AF89" s="1159"/>
      <c r="AG89" s="1161"/>
      <c r="AH89" s="1160"/>
      <c r="AI89" s="1161"/>
      <c r="AJ89" s="831"/>
      <c r="AK89" s="776"/>
      <c r="AL89" s="776"/>
    </row>
    <row r="90" spans="1:38" s="144" customFormat="1" ht="15.75" hidden="1" customHeight="1" outlineLevel="1">
      <c r="A90" s="994"/>
      <c r="B90" s="994"/>
      <c r="C90" s="236"/>
      <c r="D90" s="236"/>
      <c r="E90" s="236"/>
      <c r="F90" s="1070"/>
      <c r="G90" s="1256">
        <v>9</v>
      </c>
      <c r="H90" s="1156">
        <v>1995</v>
      </c>
      <c r="I90" s="1157">
        <v>1996</v>
      </c>
      <c r="J90" s="1157">
        <v>1996</v>
      </c>
      <c r="K90" s="1444"/>
      <c r="L90" s="1159"/>
      <c r="M90" s="1160"/>
      <c r="N90" s="1160"/>
      <c r="O90" s="1161"/>
      <c r="P90" s="1162"/>
      <c r="Q90" s="1163"/>
      <c r="R90" s="1163"/>
      <c r="S90" s="1163"/>
      <c r="T90" s="896"/>
      <c r="U90" s="1159"/>
      <c r="V90" s="1160"/>
      <c r="W90" s="1161"/>
      <c r="X90" s="1160"/>
      <c r="Y90" s="1160"/>
      <c r="Z90" s="1160"/>
      <c r="AA90" s="1160"/>
      <c r="AB90" s="1160"/>
      <c r="AC90" s="1160"/>
      <c r="AD90" s="1160"/>
      <c r="AE90" s="1160"/>
      <c r="AF90" s="1159"/>
      <c r="AG90" s="1161"/>
      <c r="AH90" s="1160"/>
      <c r="AI90" s="1161"/>
      <c r="AJ90" s="831"/>
      <c r="AK90" s="776"/>
      <c r="AL90" s="776"/>
    </row>
    <row r="91" spans="1:38" s="144" customFormat="1" ht="15.75" hidden="1" customHeight="1" outlineLevel="1">
      <c r="A91" s="994"/>
      <c r="B91" s="994"/>
      <c r="C91" s="236"/>
      <c r="D91" s="236"/>
      <c r="E91" s="236"/>
      <c r="F91" s="1070"/>
      <c r="G91" s="1256">
        <v>10</v>
      </c>
      <c r="H91" s="1156">
        <v>1995</v>
      </c>
      <c r="I91" s="1157">
        <v>1996</v>
      </c>
      <c r="J91" s="1157">
        <v>1996</v>
      </c>
      <c r="K91" s="1444"/>
      <c r="L91" s="1159"/>
      <c r="M91" s="1160"/>
      <c r="N91" s="1160"/>
      <c r="O91" s="1161"/>
      <c r="P91" s="1162"/>
      <c r="Q91" s="1163"/>
      <c r="R91" s="1163"/>
      <c r="S91" s="1163"/>
      <c r="T91" s="896"/>
      <c r="U91" s="1159"/>
      <c r="V91" s="1160"/>
      <c r="W91" s="1161"/>
      <c r="X91" s="1160"/>
      <c r="Y91" s="1160"/>
      <c r="Z91" s="1160"/>
      <c r="AA91" s="1160"/>
      <c r="AB91" s="1160"/>
      <c r="AC91" s="1160"/>
      <c r="AD91" s="1160"/>
      <c r="AE91" s="1160"/>
      <c r="AF91" s="1159"/>
      <c r="AG91" s="1161"/>
      <c r="AH91" s="1160"/>
      <c r="AI91" s="1161"/>
      <c r="AJ91" s="831"/>
      <c r="AK91" s="776"/>
      <c r="AL91" s="776"/>
    </row>
    <row r="92" spans="1:38" s="144" customFormat="1" ht="15.75" hidden="1" customHeight="1" outlineLevel="1">
      <c r="A92" s="994"/>
      <c r="B92" s="994"/>
      <c r="C92" s="236"/>
      <c r="D92" s="236"/>
      <c r="E92" s="236"/>
      <c r="F92" s="1070"/>
      <c r="G92" s="1256">
        <v>11</v>
      </c>
      <c r="H92" s="1156">
        <v>1995</v>
      </c>
      <c r="I92" s="1157">
        <v>1996</v>
      </c>
      <c r="J92" s="1157">
        <v>1996</v>
      </c>
      <c r="K92" s="1444"/>
      <c r="L92" s="1159"/>
      <c r="M92" s="1160"/>
      <c r="N92" s="1160"/>
      <c r="O92" s="1161"/>
      <c r="P92" s="1162"/>
      <c r="Q92" s="1163"/>
      <c r="R92" s="1163"/>
      <c r="S92" s="1163"/>
      <c r="T92" s="896"/>
      <c r="U92" s="1159"/>
      <c r="V92" s="1160"/>
      <c r="W92" s="1161"/>
      <c r="X92" s="1160"/>
      <c r="Y92" s="1160"/>
      <c r="Z92" s="1160"/>
      <c r="AA92" s="1160"/>
      <c r="AB92" s="1160"/>
      <c r="AC92" s="1160"/>
      <c r="AD92" s="1160"/>
      <c r="AE92" s="1160"/>
      <c r="AF92" s="1159"/>
      <c r="AG92" s="1161"/>
      <c r="AH92" s="1160"/>
      <c r="AI92" s="1161"/>
      <c r="AJ92" s="831"/>
      <c r="AK92" s="776"/>
      <c r="AL92" s="776"/>
    </row>
    <row r="93" spans="1:38" s="144" customFormat="1" ht="15.75" hidden="1" customHeight="1" outlineLevel="1">
      <c r="A93" s="994"/>
      <c r="B93" s="994"/>
      <c r="C93" s="236"/>
      <c r="D93" s="236"/>
      <c r="E93" s="236"/>
      <c r="F93" s="1070"/>
      <c r="G93" s="1256">
        <v>12</v>
      </c>
      <c r="H93" s="1156">
        <v>1995</v>
      </c>
      <c r="I93" s="1157">
        <v>1996</v>
      </c>
      <c r="J93" s="1157">
        <v>1996</v>
      </c>
      <c r="K93" s="1444"/>
      <c r="L93" s="1159"/>
      <c r="M93" s="1160"/>
      <c r="N93" s="1160"/>
      <c r="O93" s="1161"/>
      <c r="P93" s="1162"/>
      <c r="Q93" s="1163"/>
      <c r="R93" s="1163"/>
      <c r="S93" s="1163"/>
      <c r="T93" s="896"/>
      <c r="U93" s="1159"/>
      <c r="V93" s="1160"/>
      <c r="W93" s="1161"/>
      <c r="X93" s="1160"/>
      <c r="Y93" s="1160"/>
      <c r="Z93" s="1160"/>
      <c r="AA93" s="1160"/>
      <c r="AB93" s="1160"/>
      <c r="AC93" s="1160"/>
      <c r="AD93" s="1160"/>
      <c r="AE93" s="1160"/>
      <c r="AF93" s="1159"/>
      <c r="AG93" s="1161"/>
      <c r="AH93" s="1160"/>
      <c r="AI93" s="1161"/>
      <c r="AJ93" s="831"/>
      <c r="AK93" s="776"/>
      <c r="AL93" s="776"/>
    </row>
    <row r="94" spans="1:38" s="144" customFormat="1" ht="15.75" hidden="1" customHeight="1" outlineLevel="1">
      <c r="A94" s="994"/>
      <c r="B94" s="994"/>
      <c r="C94" s="236"/>
      <c r="D94" s="236"/>
      <c r="E94" s="236"/>
      <c r="F94" s="1070"/>
      <c r="G94" s="1256">
        <v>1</v>
      </c>
      <c r="H94" s="1156">
        <v>1996</v>
      </c>
      <c r="I94" s="1157">
        <v>1996</v>
      </c>
      <c r="J94" s="1157">
        <v>1996</v>
      </c>
      <c r="K94" s="1444"/>
      <c r="L94" s="1159"/>
      <c r="M94" s="1160"/>
      <c r="N94" s="1160"/>
      <c r="O94" s="1161"/>
      <c r="P94" s="1162"/>
      <c r="Q94" s="1163"/>
      <c r="R94" s="1163"/>
      <c r="S94" s="1163"/>
      <c r="T94" s="896"/>
      <c r="U94" s="1159"/>
      <c r="V94" s="1160"/>
      <c r="W94" s="1161"/>
      <c r="X94" s="1160"/>
      <c r="Y94" s="1160"/>
      <c r="Z94" s="1160"/>
      <c r="AA94" s="1160"/>
      <c r="AB94" s="1160"/>
      <c r="AC94" s="1160"/>
      <c r="AD94" s="1160"/>
      <c r="AE94" s="1160"/>
      <c r="AF94" s="1159"/>
      <c r="AG94" s="1161"/>
      <c r="AH94" s="1160"/>
      <c r="AI94" s="1161"/>
      <c r="AJ94" s="831"/>
      <c r="AK94" s="776"/>
      <c r="AL94" s="776"/>
    </row>
    <row r="95" spans="1:38" s="144" customFormat="1" ht="15.75" hidden="1" customHeight="1" outlineLevel="1">
      <c r="A95" s="994"/>
      <c r="B95" s="994"/>
      <c r="C95" s="236"/>
      <c r="D95" s="236"/>
      <c r="E95" s="236"/>
      <c r="F95" s="1070"/>
      <c r="G95" s="1256">
        <v>2</v>
      </c>
      <c r="H95" s="1156">
        <v>1996</v>
      </c>
      <c r="I95" s="1157">
        <v>1996</v>
      </c>
      <c r="J95" s="1157">
        <v>1996</v>
      </c>
      <c r="K95" s="1444"/>
      <c r="L95" s="1159"/>
      <c r="M95" s="1160"/>
      <c r="N95" s="1160"/>
      <c r="O95" s="1161"/>
      <c r="P95" s="1162"/>
      <c r="Q95" s="1163"/>
      <c r="R95" s="1163"/>
      <c r="S95" s="1163"/>
      <c r="T95" s="896"/>
      <c r="U95" s="1159"/>
      <c r="V95" s="1160"/>
      <c r="W95" s="1161"/>
      <c r="X95" s="1160"/>
      <c r="Y95" s="1160"/>
      <c r="Z95" s="1160"/>
      <c r="AA95" s="1160"/>
      <c r="AB95" s="1160"/>
      <c r="AC95" s="1160"/>
      <c r="AD95" s="1160"/>
      <c r="AE95" s="1160"/>
      <c r="AF95" s="1159"/>
      <c r="AG95" s="1161"/>
      <c r="AH95" s="1160"/>
      <c r="AI95" s="1161"/>
      <c r="AJ95" s="831"/>
      <c r="AK95" s="776"/>
      <c r="AL95" s="776"/>
    </row>
    <row r="96" spans="1:38" s="144" customFormat="1" ht="15.75" hidden="1" customHeight="1" outlineLevel="1">
      <c r="A96" s="994"/>
      <c r="B96" s="994"/>
      <c r="C96" s="236"/>
      <c r="D96" s="236"/>
      <c r="E96" s="236"/>
      <c r="F96" s="1070"/>
      <c r="G96" s="1256">
        <v>3</v>
      </c>
      <c r="H96" s="1156">
        <v>1996</v>
      </c>
      <c r="I96" s="1157">
        <v>1996</v>
      </c>
      <c r="J96" s="1157">
        <v>1996</v>
      </c>
      <c r="K96" s="1444"/>
      <c r="L96" s="1159"/>
      <c r="M96" s="1160"/>
      <c r="N96" s="1160"/>
      <c r="O96" s="1161"/>
      <c r="P96" s="1162"/>
      <c r="Q96" s="1163"/>
      <c r="R96" s="1163"/>
      <c r="S96" s="1163"/>
      <c r="T96" s="896"/>
      <c r="U96" s="1159"/>
      <c r="V96" s="1160"/>
      <c r="W96" s="1161"/>
      <c r="X96" s="1160"/>
      <c r="Y96" s="1160"/>
      <c r="Z96" s="1160"/>
      <c r="AA96" s="1160"/>
      <c r="AB96" s="1160"/>
      <c r="AC96" s="1160"/>
      <c r="AD96" s="1160"/>
      <c r="AE96" s="1160"/>
      <c r="AF96" s="1159"/>
      <c r="AG96" s="1161"/>
      <c r="AH96" s="1160"/>
      <c r="AI96" s="1161"/>
      <c r="AJ96" s="831"/>
      <c r="AK96" s="776"/>
      <c r="AL96" s="776"/>
    </row>
    <row r="97" spans="1:38" s="144" customFormat="1" ht="15.75" hidden="1" customHeight="1" outlineLevel="1">
      <c r="A97" s="994"/>
      <c r="B97" s="994"/>
      <c r="C97" s="236"/>
      <c r="D97" s="236"/>
      <c r="E97" s="236"/>
      <c r="F97" s="1070"/>
      <c r="G97" s="1256">
        <v>4</v>
      </c>
      <c r="H97" s="1156">
        <v>1996</v>
      </c>
      <c r="I97" s="1157">
        <v>1996</v>
      </c>
      <c r="J97" s="1157">
        <v>1997</v>
      </c>
      <c r="K97" s="1444"/>
      <c r="L97" s="1159"/>
      <c r="M97" s="1160"/>
      <c r="N97" s="1160"/>
      <c r="O97" s="1161"/>
      <c r="P97" s="1162"/>
      <c r="Q97" s="1163"/>
      <c r="R97" s="1163"/>
      <c r="S97" s="1163"/>
      <c r="T97" s="896"/>
      <c r="U97" s="1159"/>
      <c r="V97" s="1160"/>
      <c r="W97" s="1161"/>
      <c r="X97" s="1160"/>
      <c r="Y97" s="1160"/>
      <c r="Z97" s="1160"/>
      <c r="AA97" s="1160"/>
      <c r="AB97" s="1160"/>
      <c r="AC97" s="1160"/>
      <c r="AD97" s="1160"/>
      <c r="AE97" s="1160"/>
      <c r="AF97" s="1159"/>
      <c r="AG97" s="1161"/>
      <c r="AH97" s="1160"/>
      <c r="AI97" s="1161"/>
      <c r="AJ97" s="831"/>
      <c r="AK97" s="776"/>
      <c r="AL97" s="776"/>
    </row>
    <row r="98" spans="1:38" s="144" customFormat="1" ht="15.75" hidden="1" customHeight="1" outlineLevel="1">
      <c r="A98" s="994"/>
      <c r="B98" s="994"/>
      <c r="C98" s="236"/>
      <c r="D98" s="236"/>
      <c r="E98" s="236"/>
      <c r="F98" s="1070"/>
      <c r="G98" s="1256">
        <v>5</v>
      </c>
      <c r="H98" s="1156">
        <v>1996</v>
      </c>
      <c r="I98" s="1157">
        <v>1996</v>
      </c>
      <c r="J98" s="1157">
        <v>1997</v>
      </c>
      <c r="K98" s="1444"/>
      <c r="L98" s="1159"/>
      <c r="M98" s="1160"/>
      <c r="N98" s="1160"/>
      <c r="O98" s="1161"/>
      <c r="P98" s="1162"/>
      <c r="Q98" s="1163"/>
      <c r="R98" s="1163"/>
      <c r="S98" s="1163"/>
      <c r="T98" s="896"/>
      <c r="U98" s="1159"/>
      <c r="V98" s="1160"/>
      <c r="W98" s="1161"/>
      <c r="X98" s="1160"/>
      <c r="Y98" s="1160"/>
      <c r="Z98" s="1160"/>
      <c r="AA98" s="1160"/>
      <c r="AB98" s="1160"/>
      <c r="AC98" s="1160"/>
      <c r="AD98" s="1160"/>
      <c r="AE98" s="1160"/>
      <c r="AF98" s="1159"/>
      <c r="AG98" s="1161"/>
      <c r="AH98" s="1160"/>
      <c r="AI98" s="1161"/>
      <c r="AJ98" s="831"/>
      <c r="AK98" s="776"/>
      <c r="AL98" s="776"/>
    </row>
    <row r="99" spans="1:38" s="144" customFormat="1" ht="15.75" hidden="1" customHeight="1" outlineLevel="1">
      <c r="A99" s="994"/>
      <c r="B99" s="994"/>
      <c r="C99" s="236"/>
      <c r="D99" s="236"/>
      <c r="E99" s="236"/>
      <c r="F99" s="1070"/>
      <c r="G99" s="1256">
        <v>6</v>
      </c>
      <c r="H99" s="1156">
        <v>1996</v>
      </c>
      <c r="I99" s="1157">
        <v>1996</v>
      </c>
      <c r="J99" s="1157">
        <v>1997</v>
      </c>
      <c r="K99" s="1444"/>
      <c r="L99" s="1159"/>
      <c r="M99" s="1160"/>
      <c r="N99" s="1160"/>
      <c r="O99" s="1161"/>
      <c r="P99" s="1162"/>
      <c r="Q99" s="1163"/>
      <c r="R99" s="1163"/>
      <c r="S99" s="1163"/>
      <c r="T99" s="896"/>
      <c r="U99" s="1159"/>
      <c r="V99" s="1160"/>
      <c r="W99" s="1161"/>
      <c r="X99" s="1160"/>
      <c r="Y99" s="1160"/>
      <c r="Z99" s="1160"/>
      <c r="AA99" s="1160"/>
      <c r="AB99" s="1160"/>
      <c r="AC99" s="1160"/>
      <c r="AD99" s="1160"/>
      <c r="AE99" s="1160"/>
      <c r="AF99" s="1159"/>
      <c r="AG99" s="1161"/>
      <c r="AH99" s="1160"/>
      <c r="AI99" s="1161"/>
      <c r="AJ99" s="831"/>
      <c r="AK99" s="776"/>
      <c r="AL99" s="776"/>
    </row>
    <row r="100" spans="1:38" s="144" customFormat="1" ht="15.75" hidden="1" customHeight="1" outlineLevel="1">
      <c r="A100" s="994"/>
      <c r="B100" s="994"/>
      <c r="C100" s="236"/>
      <c r="D100" s="236"/>
      <c r="E100" s="236"/>
      <c r="F100" s="1070"/>
      <c r="G100" s="1256">
        <v>7</v>
      </c>
      <c r="H100" s="1156">
        <v>1996</v>
      </c>
      <c r="I100" s="1157">
        <v>1997</v>
      </c>
      <c r="J100" s="1157">
        <v>1997</v>
      </c>
      <c r="K100" s="1444"/>
      <c r="L100" s="1159"/>
      <c r="M100" s="1160"/>
      <c r="N100" s="1160"/>
      <c r="O100" s="1161"/>
      <c r="P100" s="1162"/>
      <c r="Q100" s="1163"/>
      <c r="R100" s="1163"/>
      <c r="S100" s="1163"/>
      <c r="T100" s="896"/>
      <c r="U100" s="1159"/>
      <c r="V100" s="1160"/>
      <c r="W100" s="1161"/>
      <c r="X100" s="1160"/>
      <c r="Y100" s="1160"/>
      <c r="Z100" s="1160"/>
      <c r="AA100" s="1160"/>
      <c r="AB100" s="1160"/>
      <c r="AC100" s="1160"/>
      <c r="AD100" s="1160"/>
      <c r="AE100" s="1160"/>
      <c r="AF100" s="1159"/>
      <c r="AG100" s="1161"/>
      <c r="AH100" s="1160"/>
      <c r="AI100" s="1161"/>
      <c r="AJ100" s="831"/>
      <c r="AK100" s="776"/>
      <c r="AL100" s="776"/>
    </row>
    <row r="101" spans="1:38" s="144" customFormat="1" ht="15.75" hidden="1" customHeight="1" outlineLevel="1">
      <c r="A101" s="994"/>
      <c r="B101" s="994"/>
      <c r="C101" s="236"/>
      <c r="D101" s="236"/>
      <c r="E101" s="236"/>
      <c r="F101" s="1070"/>
      <c r="G101" s="1256">
        <v>8</v>
      </c>
      <c r="H101" s="1156">
        <v>1996</v>
      </c>
      <c r="I101" s="1157">
        <v>1997</v>
      </c>
      <c r="J101" s="1157">
        <v>1997</v>
      </c>
      <c r="K101" s="1444"/>
      <c r="L101" s="1159"/>
      <c r="M101" s="1160"/>
      <c r="N101" s="1160"/>
      <c r="O101" s="1161"/>
      <c r="P101" s="1162"/>
      <c r="Q101" s="1163"/>
      <c r="R101" s="1163"/>
      <c r="S101" s="1163"/>
      <c r="T101" s="896"/>
      <c r="U101" s="1159"/>
      <c r="V101" s="1160"/>
      <c r="W101" s="1161"/>
      <c r="X101" s="1160"/>
      <c r="Y101" s="1160"/>
      <c r="Z101" s="1160"/>
      <c r="AA101" s="1160"/>
      <c r="AB101" s="1160"/>
      <c r="AC101" s="1160"/>
      <c r="AD101" s="1160"/>
      <c r="AE101" s="1160"/>
      <c r="AF101" s="1159"/>
      <c r="AG101" s="1161"/>
      <c r="AH101" s="1160"/>
      <c r="AI101" s="1161"/>
      <c r="AJ101" s="831"/>
      <c r="AK101" s="776"/>
      <c r="AL101" s="776"/>
    </row>
    <row r="102" spans="1:38" s="144" customFormat="1" ht="15.75" hidden="1" customHeight="1" outlineLevel="1">
      <c r="A102" s="994"/>
      <c r="B102" s="994"/>
      <c r="C102" s="236"/>
      <c r="D102" s="236"/>
      <c r="E102" s="236"/>
      <c r="F102" s="1070"/>
      <c r="G102" s="1256">
        <v>9</v>
      </c>
      <c r="H102" s="1156">
        <v>1996</v>
      </c>
      <c r="I102" s="1157">
        <v>1997</v>
      </c>
      <c r="J102" s="1157">
        <v>1997</v>
      </c>
      <c r="K102" s="1444"/>
      <c r="L102" s="1159"/>
      <c r="M102" s="1160"/>
      <c r="N102" s="1160"/>
      <c r="O102" s="1161"/>
      <c r="P102" s="1162"/>
      <c r="Q102" s="1163"/>
      <c r="R102" s="1163"/>
      <c r="S102" s="1163"/>
      <c r="T102" s="896"/>
      <c r="U102" s="1159"/>
      <c r="V102" s="1160"/>
      <c r="W102" s="1161"/>
      <c r="X102" s="1160"/>
      <c r="Y102" s="1160"/>
      <c r="Z102" s="1160"/>
      <c r="AA102" s="1160"/>
      <c r="AB102" s="1160"/>
      <c r="AC102" s="1160"/>
      <c r="AD102" s="1160"/>
      <c r="AE102" s="1160"/>
      <c r="AF102" s="1159"/>
      <c r="AG102" s="1161"/>
      <c r="AH102" s="1160"/>
      <c r="AI102" s="1161"/>
      <c r="AJ102" s="831"/>
      <c r="AK102" s="776"/>
      <c r="AL102" s="776"/>
    </row>
    <row r="103" spans="1:38" s="144" customFormat="1" ht="15.75" hidden="1" customHeight="1" outlineLevel="1">
      <c r="A103" s="994"/>
      <c r="B103" s="994"/>
      <c r="C103" s="236"/>
      <c r="D103" s="236"/>
      <c r="E103" s="236"/>
      <c r="F103" s="1070"/>
      <c r="G103" s="1256">
        <v>10</v>
      </c>
      <c r="H103" s="1156">
        <v>1996</v>
      </c>
      <c r="I103" s="1157">
        <v>1997</v>
      </c>
      <c r="J103" s="1157">
        <v>1997</v>
      </c>
      <c r="K103" s="1444"/>
      <c r="L103" s="1159"/>
      <c r="M103" s="1160"/>
      <c r="N103" s="1160"/>
      <c r="O103" s="1161"/>
      <c r="P103" s="1162"/>
      <c r="Q103" s="1163"/>
      <c r="R103" s="1163"/>
      <c r="S103" s="1163"/>
      <c r="T103" s="896"/>
      <c r="U103" s="1159"/>
      <c r="V103" s="1160"/>
      <c r="W103" s="1161"/>
      <c r="X103" s="1160"/>
      <c r="Y103" s="1160"/>
      <c r="Z103" s="1160"/>
      <c r="AA103" s="1160"/>
      <c r="AB103" s="1160"/>
      <c r="AC103" s="1160"/>
      <c r="AD103" s="1160"/>
      <c r="AE103" s="1160"/>
      <c r="AF103" s="1159"/>
      <c r="AG103" s="1161"/>
      <c r="AH103" s="1160"/>
      <c r="AI103" s="1161"/>
      <c r="AJ103" s="831"/>
      <c r="AK103" s="776"/>
      <c r="AL103" s="776"/>
    </row>
    <row r="104" spans="1:38" s="144" customFormat="1" ht="15.75" hidden="1" customHeight="1" outlineLevel="1">
      <c r="A104" s="994"/>
      <c r="B104" s="994"/>
      <c r="C104" s="236"/>
      <c r="D104" s="236"/>
      <c r="E104" s="236"/>
      <c r="F104" s="1070"/>
      <c r="G104" s="1256">
        <v>11</v>
      </c>
      <c r="H104" s="1156">
        <v>1996</v>
      </c>
      <c r="I104" s="1157">
        <v>1997</v>
      </c>
      <c r="J104" s="1157">
        <v>1997</v>
      </c>
      <c r="K104" s="1444"/>
      <c r="L104" s="1159"/>
      <c r="M104" s="1160"/>
      <c r="N104" s="1160"/>
      <c r="O104" s="1161"/>
      <c r="P104" s="1162"/>
      <c r="Q104" s="1163"/>
      <c r="R104" s="1163"/>
      <c r="S104" s="1163"/>
      <c r="T104" s="896"/>
      <c r="U104" s="1159"/>
      <c r="V104" s="1160"/>
      <c r="W104" s="1161"/>
      <c r="X104" s="1160"/>
      <c r="Y104" s="1160"/>
      <c r="Z104" s="1160"/>
      <c r="AA104" s="1160"/>
      <c r="AB104" s="1160"/>
      <c r="AC104" s="1160"/>
      <c r="AD104" s="1160"/>
      <c r="AE104" s="1160"/>
      <c r="AF104" s="1159"/>
      <c r="AG104" s="1161"/>
      <c r="AH104" s="1160"/>
      <c r="AI104" s="1161"/>
      <c r="AJ104" s="831"/>
      <c r="AK104" s="776"/>
      <c r="AL104" s="776"/>
    </row>
    <row r="105" spans="1:38" s="144" customFormat="1" ht="15.75" hidden="1" customHeight="1" outlineLevel="1">
      <c r="A105" s="994"/>
      <c r="B105" s="994"/>
      <c r="C105" s="236"/>
      <c r="D105" s="236"/>
      <c r="E105" s="236"/>
      <c r="F105" s="1070"/>
      <c r="G105" s="1256">
        <v>12</v>
      </c>
      <c r="H105" s="1156">
        <v>1996</v>
      </c>
      <c r="I105" s="1157">
        <v>1997</v>
      </c>
      <c r="J105" s="1157">
        <v>1997</v>
      </c>
      <c r="K105" s="1444"/>
      <c r="L105" s="1159"/>
      <c r="M105" s="1160"/>
      <c r="N105" s="1160"/>
      <c r="O105" s="1161"/>
      <c r="P105" s="1162"/>
      <c r="Q105" s="1163"/>
      <c r="R105" s="1163"/>
      <c r="S105" s="1163"/>
      <c r="T105" s="896"/>
      <c r="U105" s="1159"/>
      <c r="V105" s="1160"/>
      <c r="W105" s="1161"/>
      <c r="X105" s="1160"/>
      <c r="Y105" s="1160"/>
      <c r="Z105" s="1160"/>
      <c r="AA105" s="1160"/>
      <c r="AB105" s="1160"/>
      <c r="AC105" s="1160"/>
      <c r="AD105" s="1160"/>
      <c r="AE105" s="1160"/>
      <c r="AF105" s="1159"/>
      <c r="AG105" s="1161"/>
      <c r="AH105" s="1160"/>
      <c r="AI105" s="1161"/>
      <c r="AJ105" s="831"/>
      <c r="AK105" s="776"/>
      <c r="AL105" s="776"/>
    </row>
    <row r="106" spans="1:38" s="144" customFormat="1" ht="15.75" hidden="1" customHeight="1" outlineLevel="1">
      <c r="A106" s="994"/>
      <c r="B106" s="994"/>
      <c r="C106" s="236"/>
      <c r="D106" s="236"/>
      <c r="E106" s="236"/>
      <c r="F106" s="1070"/>
      <c r="G106" s="1256">
        <v>1</v>
      </c>
      <c r="H106" s="1156">
        <v>1997</v>
      </c>
      <c r="I106" s="1157">
        <v>1997</v>
      </c>
      <c r="J106" s="1157">
        <v>1997</v>
      </c>
      <c r="K106" s="1444"/>
      <c r="L106" s="1159"/>
      <c r="M106" s="1160"/>
      <c r="N106" s="1160"/>
      <c r="O106" s="1161"/>
      <c r="P106" s="1162"/>
      <c r="Q106" s="1163"/>
      <c r="R106" s="1163"/>
      <c r="S106" s="1163"/>
      <c r="T106" s="896"/>
      <c r="U106" s="1159"/>
      <c r="V106" s="1160"/>
      <c r="W106" s="1161"/>
      <c r="X106" s="1160"/>
      <c r="Y106" s="1160"/>
      <c r="Z106" s="1160"/>
      <c r="AA106" s="1160"/>
      <c r="AB106" s="1160"/>
      <c r="AC106" s="1160"/>
      <c r="AD106" s="1160"/>
      <c r="AE106" s="1160"/>
      <c r="AF106" s="1159"/>
      <c r="AG106" s="1161"/>
      <c r="AH106" s="1160"/>
      <c r="AI106" s="1161"/>
      <c r="AJ106" s="831"/>
      <c r="AK106" s="776"/>
      <c r="AL106" s="776"/>
    </row>
    <row r="107" spans="1:38" s="144" customFormat="1" ht="15.75" hidden="1" customHeight="1" outlineLevel="1">
      <c r="A107" s="994"/>
      <c r="B107" s="994"/>
      <c r="C107" s="236"/>
      <c r="D107" s="236"/>
      <c r="E107" s="236"/>
      <c r="F107" s="1070"/>
      <c r="G107" s="1256">
        <v>2</v>
      </c>
      <c r="H107" s="1156">
        <v>1997</v>
      </c>
      <c r="I107" s="1157">
        <v>1997</v>
      </c>
      <c r="J107" s="1157">
        <v>1997</v>
      </c>
      <c r="K107" s="1444"/>
      <c r="L107" s="1159"/>
      <c r="M107" s="1160"/>
      <c r="N107" s="1160"/>
      <c r="O107" s="1161"/>
      <c r="P107" s="1162"/>
      <c r="Q107" s="1163"/>
      <c r="R107" s="1163"/>
      <c r="S107" s="1163"/>
      <c r="T107" s="896"/>
      <c r="U107" s="1159"/>
      <c r="V107" s="1160"/>
      <c r="W107" s="1161"/>
      <c r="X107" s="1160"/>
      <c r="Y107" s="1160"/>
      <c r="Z107" s="1160"/>
      <c r="AA107" s="1160"/>
      <c r="AB107" s="1160"/>
      <c r="AC107" s="1160"/>
      <c r="AD107" s="1160"/>
      <c r="AE107" s="1160"/>
      <c r="AF107" s="1159"/>
      <c r="AG107" s="1161"/>
      <c r="AH107" s="1160"/>
      <c r="AI107" s="1161"/>
      <c r="AJ107" s="831"/>
      <c r="AK107" s="776"/>
      <c r="AL107" s="776"/>
    </row>
    <row r="108" spans="1:38" s="144" customFormat="1" ht="15.75" hidden="1" customHeight="1" outlineLevel="1">
      <c r="A108" s="994"/>
      <c r="B108" s="994"/>
      <c r="C108" s="236"/>
      <c r="D108" s="236"/>
      <c r="E108" s="236"/>
      <c r="F108" s="1070"/>
      <c r="G108" s="1256">
        <v>3</v>
      </c>
      <c r="H108" s="1156">
        <v>1997</v>
      </c>
      <c r="I108" s="1157">
        <v>1997</v>
      </c>
      <c r="J108" s="1157">
        <v>1997</v>
      </c>
      <c r="K108" s="1444"/>
      <c r="L108" s="1159"/>
      <c r="M108" s="1160"/>
      <c r="N108" s="1160"/>
      <c r="O108" s="1161"/>
      <c r="P108" s="1162"/>
      <c r="Q108" s="1163"/>
      <c r="R108" s="1163"/>
      <c r="S108" s="1163"/>
      <c r="T108" s="896"/>
      <c r="U108" s="1159"/>
      <c r="V108" s="1160"/>
      <c r="W108" s="1161"/>
      <c r="X108" s="1160"/>
      <c r="Y108" s="1160"/>
      <c r="Z108" s="1160"/>
      <c r="AA108" s="1160"/>
      <c r="AB108" s="1160"/>
      <c r="AC108" s="1160"/>
      <c r="AD108" s="1160"/>
      <c r="AE108" s="1160"/>
      <c r="AF108" s="1159"/>
      <c r="AG108" s="1161"/>
      <c r="AH108" s="1160"/>
      <c r="AI108" s="1161"/>
      <c r="AJ108" s="831"/>
      <c r="AK108" s="776"/>
      <c r="AL108" s="776"/>
    </row>
    <row r="109" spans="1:38" s="144" customFormat="1" ht="15.75" hidden="1" customHeight="1" outlineLevel="1">
      <c r="A109" s="994"/>
      <c r="B109" s="994"/>
      <c r="C109" s="236"/>
      <c r="D109" s="236"/>
      <c r="E109" s="236"/>
      <c r="F109" s="1070"/>
      <c r="G109" s="1256">
        <v>4</v>
      </c>
      <c r="H109" s="1156">
        <v>1997</v>
      </c>
      <c r="I109" s="1157">
        <v>1997</v>
      </c>
      <c r="J109" s="1157">
        <v>1998</v>
      </c>
      <c r="K109" s="1444"/>
      <c r="L109" s="1159"/>
      <c r="M109" s="1160"/>
      <c r="N109" s="1160"/>
      <c r="O109" s="1161"/>
      <c r="P109" s="1162"/>
      <c r="Q109" s="1163"/>
      <c r="R109" s="1163"/>
      <c r="S109" s="1163"/>
      <c r="T109" s="896"/>
      <c r="U109" s="1159"/>
      <c r="V109" s="1160"/>
      <c r="W109" s="1161"/>
      <c r="X109" s="1160"/>
      <c r="Y109" s="1160"/>
      <c r="Z109" s="1160"/>
      <c r="AA109" s="1160"/>
      <c r="AB109" s="1160"/>
      <c r="AC109" s="1160"/>
      <c r="AD109" s="1160"/>
      <c r="AE109" s="1160"/>
      <c r="AF109" s="1159"/>
      <c r="AG109" s="1161"/>
      <c r="AH109" s="1160"/>
      <c r="AI109" s="1161"/>
      <c r="AJ109" s="831"/>
      <c r="AK109" s="776"/>
      <c r="AL109" s="776"/>
    </row>
    <row r="110" spans="1:38" s="144" customFormat="1" ht="15.75" hidden="1" customHeight="1" outlineLevel="1">
      <c r="A110" s="994"/>
      <c r="B110" s="994"/>
      <c r="C110" s="236"/>
      <c r="D110" s="236"/>
      <c r="E110" s="236"/>
      <c r="F110" s="1070"/>
      <c r="G110" s="1256">
        <v>5</v>
      </c>
      <c r="H110" s="1156">
        <v>1997</v>
      </c>
      <c r="I110" s="1157">
        <v>1997</v>
      </c>
      <c r="J110" s="1157">
        <v>1998</v>
      </c>
      <c r="K110" s="1444"/>
      <c r="L110" s="1159"/>
      <c r="M110" s="1160"/>
      <c r="N110" s="1160"/>
      <c r="O110" s="1161"/>
      <c r="P110" s="1162"/>
      <c r="Q110" s="1163"/>
      <c r="R110" s="1163"/>
      <c r="S110" s="1163"/>
      <c r="T110" s="896"/>
      <c r="U110" s="1159"/>
      <c r="V110" s="1160"/>
      <c r="W110" s="1161"/>
      <c r="X110" s="1160"/>
      <c r="Y110" s="1160"/>
      <c r="Z110" s="1160"/>
      <c r="AA110" s="1160"/>
      <c r="AB110" s="1160"/>
      <c r="AC110" s="1160"/>
      <c r="AD110" s="1160"/>
      <c r="AE110" s="1160"/>
      <c r="AF110" s="1159"/>
      <c r="AG110" s="1161"/>
      <c r="AH110" s="1160"/>
      <c r="AI110" s="1161"/>
      <c r="AJ110" s="831"/>
      <c r="AK110" s="776"/>
      <c r="AL110" s="776"/>
    </row>
    <row r="111" spans="1:38" s="144" customFormat="1" ht="15.75" hidden="1" customHeight="1" outlineLevel="1">
      <c r="A111" s="994"/>
      <c r="B111" s="994"/>
      <c r="C111" s="236"/>
      <c r="D111" s="236"/>
      <c r="E111" s="236"/>
      <c r="F111" s="1070"/>
      <c r="G111" s="1256">
        <v>6</v>
      </c>
      <c r="H111" s="1156">
        <v>1997</v>
      </c>
      <c r="I111" s="1157">
        <v>1997</v>
      </c>
      <c r="J111" s="1157">
        <v>1998</v>
      </c>
      <c r="K111" s="1444"/>
      <c r="L111" s="1159"/>
      <c r="M111" s="1160"/>
      <c r="N111" s="1160"/>
      <c r="O111" s="1161"/>
      <c r="P111" s="1162"/>
      <c r="Q111" s="1163"/>
      <c r="R111" s="1163"/>
      <c r="S111" s="1163"/>
      <c r="T111" s="896"/>
      <c r="U111" s="1159"/>
      <c r="V111" s="1160"/>
      <c r="W111" s="1161"/>
      <c r="X111" s="1160"/>
      <c r="Y111" s="1160"/>
      <c r="Z111" s="1160"/>
      <c r="AA111" s="1160"/>
      <c r="AB111" s="1160"/>
      <c r="AC111" s="1160"/>
      <c r="AD111" s="1160"/>
      <c r="AE111" s="1160"/>
      <c r="AF111" s="1159"/>
      <c r="AG111" s="1161"/>
      <c r="AH111" s="1160"/>
      <c r="AI111" s="1161"/>
      <c r="AJ111" s="831"/>
      <c r="AK111" s="776"/>
      <c r="AL111" s="776"/>
    </row>
    <row r="112" spans="1:38" s="144" customFormat="1" ht="15.75" hidden="1" customHeight="1" outlineLevel="1">
      <c r="A112" s="994"/>
      <c r="B112" s="994"/>
      <c r="C112" s="236"/>
      <c r="D112" s="236"/>
      <c r="E112" s="236"/>
      <c r="F112" s="1070"/>
      <c r="G112" s="1256">
        <v>7</v>
      </c>
      <c r="H112" s="1156">
        <v>1997</v>
      </c>
      <c r="I112" s="1157">
        <v>1998</v>
      </c>
      <c r="J112" s="1157">
        <v>1998</v>
      </c>
      <c r="K112" s="1444"/>
      <c r="L112" s="1159"/>
      <c r="M112" s="1160"/>
      <c r="N112" s="1160"/>
      <c r="O112" s="1161"/>
      <c r="P112" s="1162"/>
      <c r="Q112" s="1163"/>
      <c r="R112" s="1163"/>
      <c r="S112" s="1163"/>
      <c r="T112" s="896"/>
      <c r="U112" s="1159"/>
      <c r="V112" s="1160"/>
      <c r="W112" s="1161"/>
      <c r="X112" s="1160"/>
      <c r="Y112" s="1160"/>
      <c r="Z112" s="1160"/>
      <c r="AA112" s="1160"/>
      <c r="AB112" s="1160"/>
      <c r="AC112" s="1160"/>
      <c r="AD112" s="1160"/>
      <c r="AE112" s="1160"/>
      <c r="AF112" s="1159"/>
      <c r="AG112" s="1161"/>
      <c r="AH112" s="1160"/>
      <c r="AI112" s="1161"/>
      <c r="AJ112" s="831"/>
      <c r="AK112" s="776"/>
      <c r="AL112" s="776"/>
    </row>
    <row r="113" spans="1:38" s="144" customFormat="1" ht="15.75" hidden="1" customHeight="1" outlineLevel="1">
      <c r="A113" s="994"/>
      <c r="B113" s="994"/>
      <c r="C113" s="236"/>
      <c r="D113" s="236"/>
      <c r="E113" s="236"/>
      <c r="F113" s="1070"/>
      <c r="G113" s="1256">
        <v>8</v>
      </c>
      <c r="H113" s="1156">
        <v>1997</v>
      </c>
      <c r="I113" s="1157">
        <v>1998</v>
      </c>
      <c r="J113" s="1157">
        <v>1998</v>
      </c>
      <c r="K113" s="1444"/>
      <c r="L113" s="1159"/>
      <c r="M113" s="1160"/>
      <c r="N113" s="1160"/>
      <c r="O113" s="1161"/>
      <c r="P113" s="1162"/>
      <c r="Q113" s="1163"/>
      <c r="R113" s="1163"/>
      <c r="S113" s="1163"/>
      <c r="T113" s="896"/>
      <c r="U113" s="1159"/>
      <c r="V113" s="1160"/>
      <c r="W113" s="1161"/>
      <c r="X113" s="1160"/>
      <c r="Y113" s="1160"/>
      <c r="Z113" s="1160"/>
      <c r="AA113" s="1160"/>
      <c r="AB113" s="1160"/>
      <c r="AC113" s="1160"/>
      <c r="AD113" s="1160"/>
      <c r="AE113" s="1160"/>
      <c r="AF113" s="1159"/>
      <c r="AG113" s="1161"/>
      <c r="AH113" s="1160"/>
      <c r="AI113" s="1161"/>
      <c r="AJ113" s="831"/>
      <c r="AK113" s="776"/>
      <c r="AL113" s="776"/>
    </row>
    <row r="114" spans="1:38" s="144" customFormat="1" ht="15.75" hidden="1" customHeight="1" outlineLevel="1">
      <c r="A114" s="994"/>
      <c r="B114" s="994"/>
      <c r="C114" s="236"/>
      <c r="D114" s="236"/>
      <c r="E114" s="236"/>
      <c r="F114" s="1070"/>
      <c r="G114" s="1256">
        <v>9</v>
      </c>
      <c r="H114" s="1156">
        <v>1997</v>
      </c>
      <c r="I114" s="1157">
        <v>1998</v>
      </c>
      <c r="J114" s="1157">
        <v>1998</v>
      </c>
      <c r="K114" s="1444"/>
      <c r="L114" s="1159"/>
      <c r="M114" s="1160"/>
      <c r="N114" s="1160"/>
      <c r="O114" s="1161"/>
      <c r="P114" s="1162"/>
      <c r="Q114" s="1163"/>
      <c r="R114" s="1163"/>
      <c r="S114" s="1163"/>
      <c r="T114" s="896"/>
      <c r="U114" s="1159"/>
      <c r="V114" s="1160"/>
      <c r="W114" s="1161"/>
      <c r="X114" s="1160"/>
      <c r="Y114" s="1160"/>
      <c r="Z114" s="1160"/>
      <c r="AA114" s="1160"/>
      <c r="AB114" s="1160"/>
      <c r="AC114" s="1160"/>
      <c r="AD114" s="1160"/>
      <c r="AE114" s="1160"/>
      <c r="AF114" s="1159"/>
      <c r="AG114" s="1161"/>
      <c r="AH114" s="1160"/>
      <c r="AI114" s="1161"/>
      <c r="AJ114" s="831"/>
      <c r="AK114" s="776"/>
      <c r="AL114" s="776"/>
    </row>
    <row r="115" spans="1:38" s="144" customFormat="1" ht="15.75" hidden="1" customHeight="1" outlineLevel="1">
      <c r="A115" s="994"/>
      <c r="B115" s="994"/>
      <c r="C115" s="236"/>
      <c r="D115" s="236"/>
      <c r="E115" s="236"/>
      <c r="F115" s="1070"/>
      <c r="G115" s="1256">
        <v>10</v>
      </c>
      <c r="H115" s="1156">
        <v>1997</v>
      </c>
      <c r="I115" s="1157">
        <v>1998</v>
      </c>
      <c r="J115" s="1157">
        <v>1998</v>
      </c>
      <c r="K115" s="1444"/>
      <c r="L115" s="1159"/>
      <c r="M115" s="1160"/>
      <c r="N115" s="1160"/>
      <c r="O115" s="1161"/>
      <c r="P115" s="1162"/>
      <c r="Q115" s="1163"/>
      <c r="R115" s="1163"/>
      <c r="S115" s="1163"/>
      <c r="T115" s="896"/>
      <c r="U115" s="1159"/>
      <c r="V115" s="1160"/>
      <c r="W115" s="1161"/>
      <c r="X115" s="1160"/>
      <c r="Y115" s="1160"/>
      <c r="Z115" s="1160"/>
      <c r="AA115" s="1160"/>
      <c r="AB115" s="1160"/>
      <c r="AC115" s="1160"/>
      <c r="AD115" s="1160"/>
      <c r="AE115" s="1160"/>
      <c r="AF115" s="1159"/>
      <c r="AG115" s="1161"/>
      <c r="AH115" s="1160"/>
      <c r="AI115" s="1161"/>
      <c r="AJ115" s="831"/>
      <c r="AK115" s="776"/>
      <c r="AL115" s="776"/>
    </row>
    <row r="116" spans="1:38" s="144" customFormat="1" ht="15.75" hidden="1" customHeight="1" outlineLevel="1">
      <c r="A116" s="994"/>
      <c r="B116" s="994"/>
      <c r="C116" s="236"/>
      <c r="D116" s="236"/>
      <c r="E116" s="236"/>
      <c r="F116" s="1070"/>
      <c r="G116" s="1256">
        <v>11</v>
      </c>
      <c r="H116" s="1156">
        <v>1997</v>
      </c>
      <c r="I116" s="1157">
        <v>1998</v>
      </c>
      <c r="J116" s="1157">
        <v>1998</v>
      </c>
      <c r="K116" s="1444"/>
      <c r="L116" s="1159"/>
      <c r="M116" s="1160"/>
      <c r="N116" s="1160"/>
      <c r="O116" s="1161"/>
      <c r="P116" s="1162"/>
      <c r="Q116" s="1163"/>
      <c r="R116" s="1163"/>
      <c r="S116" s="1163"/>
      <c r="T116" s="896"/>
      <c r="U116" s="1159"/>
      <c r="V116" s="1160"/>
      <c r="W116" s="1161"/>
      <c r="X116" s="1160"/>
      <c r="Y116" s="1160"/>
      <c r="Z116" s="1160"/>
      <c r="AA116" s="1160"/>
      <c r="AB116" s="1160"/>
      <c r="AC116" s="1160"/>
      <c r="AD116" s="1160"/>
      <c r="AE116" s="1160"/>
      <c r="AF116" s="1159"/>
      <c r="AG116" s="1161"/>
      <c r="AH116" s="1160"/>
      <c r="AI116" s="1161"/>
      <c r="AJ116" s="831"/>
      <c r="AK116" s="776"/>
      <c r="AL116" s="776"/>
    </row>
    <row r="117" spans="1:38" s="144" customFormat="1" ht="15.75" hidden="1" customHeight="1" outlineLevel="1">
      <c r="A117" s="994"/>
      <c r="B117" s="994"/>
      <c r="C117" s="236"/>
      <c r="D117" s="236"/>
      <c r="E117" s="236"/>
      <c r="F117" s="1070"/>
      <c r="G117" s="1256">
        <v>12</v>
      </c>
      <c r="H117" s="1156">
        <v>1997</v>
      </c>
      <c r="I117" s="1157">
        <v>1998</v>
      </c>
      <c r="J117" s="1157">
        <v>1998</v>
      </c>
      <c r="K117" s="1444"/>
      <c r="L117" s="1159"/>
      <c r="M117" s="1160"/>
      <c r="N117" s="1160"/>
      <c r="O117" s="1161"/>
      <c r="P117" s="1162"/>
      <c r="Q117" s="1163"/>
      <c r="R117" s="1163"/>
      <c r="S117" s="1163"/>
      <c r="T117" s="896"/>
      <c r="U117" s="1159"/>
      <c r="V117" s="1160"/>
      <c r="W117" s="1161"/>
      <c r="X117" s="1160"/>
      <c r="Y117" s="1160"/>
      <c r="Z117" s="1160"/>
      <c r="AA117" s="1160"/>
      <c r="AB117" s="1160"/>
      <c r="AC117" s="1160"/>
      <c r="AD117" s="1160"/>
      <c r="AE117" s="1160"/>
      <c r="AF117" s="1159"/>
      <c r="AG117" s="1161"/>
      <c r="AH117" s="1160"/>
      <c r="AI117" s="1161"/>
      <c r="AJ117" s="831"/>
      <c r="AK117" s="776"/>
      <c r="AL117" s="776"/>
    </row>
    <row r="118" spans="1:38" s="144" customFormat="1" ht="15.75" hidden="1" customHeight="1" outlineLevel="1">
      <c r="A118" s="994"/>
      <c r="B118" s="994"/>
      <c r="C118" s="236"/>
      <c r="D118" s="236"/>
      <c r="E118" s="236"/>
      <c r="F118" s="1070"/>
      <c r="G118" s="1256">
        <v>1</v>
      </c>
      <c r="H118" s="1156">
        <v>1998</v>
      </c>
      <c r="I118" s="1157">
        <v>1998</v>
      </c>
      <c r="J118" s="1157">
        <v>1998</v>
      </c>
      <c r="K118" s="1444"/>
      <c r="L118" s="1159"/>
      <c r="M118" s="1160"/>
      <c r="N118" s="1160"/>
      <c r="O118" s="1161"/>
      <c r="P118" s="1162"/>
      <c r="Q118" s="1163"/>
      <c r="R118" s="1163"/>
      <c r="S118" s="1163"/>
      <c r="T118" s="896"/>
      <c r="U118" s="1159"/>
      <c r="V118" s="1160"/>
      <c r="W118" s="1161"/>
      <c r="X118" s="1160"/>
      <c r="Y118" s="1160"/>
      <c r="Z118" s="1160"/>
      <c r="AA118" s="1160"/>
      <c r="AB118" s="1160"/>
      <c r="AC118" s="1160"/>
      <c r="AD118" s="1160"/>
      <c r="AE118" s="1160"/>
      <c r="AF118" s="1159"/>
      <c r="AG118" s="1161"/>
      <c r="AH118" s="1160"/>
      <c r="AI118" s="1161"/>
      <c r="AJ118" s="831"/>
      <c r="AK118" s="776"/>
      <c r="AL118" s="776"/>
    </row>
    <row r="119" spans="1:38" s="144" customFormat="1" ht="15.75" hidden="1" customHeight="1" outlineLevel="1">
      <c r="A119" s="994"/>
      <c r="B119" s="994"/>
      <c r="C119" s="236"/>
      <c r="D119" s="236"/>
      <c r="E119" s="236"/>
      <c r="F119" s="1070"/>
      <c r="G119" s="1256">
        <v>2</v>
      </c>
      <c r="H119" s="1156">
        <v>1998</v>
      </c>
      <c r="I119" s="1157">
        <v>1998</v>
      </c>
      <c r="J119" s="1157">
        <v>1998</v>
      </c>
      <c r="K119" s="1444"/>
      <c r="L119" s="1159"/>
      <c r="M119" s="1160"/>
      <c r="N119" s="1160"/>
      <c r="O119" s="1161"/>
      <c r="P119" s="1162"/>
      <c r="Q119" s="1163"/>
      <c r="R119" s="1163"/>
      <c r="S119" s="1163"/>
      <c r="T119" s="896"/>
      <c r="U119" s="1159"/>
      <c r="V119" s="1160"/>
      <c r="W119" s="1161"/>
      <c r="X119" s="1160"/>
      <c r="Y119" s="1160"/>
      <c r="Z119" s="1160"/>
      <c r="AA119" s="1160"/>
      <c r="AB119" s="1160"/>
      <c r="AC119" s="1160"/>
      <c r="AD119" s="1160"/>
      <c r="AE119" s="1160"/>
      <c r="AF119" s="1159"/>
      <c r="AG119" s="1161"/>
      <c r="AH119" s="1160"/>
      <c r="AI119" s="1161"/>
      <c r="AJ119" s="831"/>
      <c r="AK119" s="776"/>
      <c r="AL119" s="776"/>
    </row>
    <row r="120" spans="1:38" s="144" customFormat="1" ht="15.75" hidden="1" customHeight="1" outlineLevel="1">
      <c r="A120" s="994"/>
      <c r="B120" s="994"/>
      <c r="C120" s="236"/>
      <c r="D120" s="236"/>
      <c r="E120" s="236"/>
      <c r="F120" s="1070"/>
      <c r="G120" s="1256">
        <v>3</v>
      </c>
      <c r="H120" s="1156">
        <v>1998</v>
      </c>
      <c r="I120" s="1157">
        <v>1998</v>
      </c>
      <c r="J120" s="1157">
        <v>1998</v>
      </c>
      <c r="K120" s="1444"/>
      <c r="L120" s="1159"/>
      <c r="M120" s="1160"/>
      <c r="N120" s="1160"/>
      <c r="O120" s="1161"/>
      <c r="P120" s="1162"/>
      <c r="Q120" s="1163"/>
      <c r="R120" s="1163"/>
      <c r="S120" s="1163"/>
      <c r="T120" s="896"/>
      <c r="U120" s="1159"/>
      <c r="V120" s="1160"/>
      <c r="W120" s="1161"/>
      <c r="X120" s="1160"/>
      <c r="Y120" s="1160"/>
      <c r="Z120" s="1160"/>
      <c r="AA120" s="1160"/>
      <c r="AB120" s="1160"/>
      <c r="AC120" s="1160"/>
      <c r="AD120" s="1160"/>
      <c r="AE120" s="1160"/>
      <c r="AF120" s="1159"/>
      <c r="AG120" s="1161"/>
      <c r="AH120" s="1160"/>
      <c r="AI120" s="1161"/>
      <c r="AJ120" s="831"/>
      <c r="AK120" s="776"/>
      <c r="AL120" s="776"/>
    </row>
    <row r="121" spans="1:38" s="144" customFormat="1" ht="15.75" hidden="1" customHeight="1" outlineLevel="1">
      <c r="A121" s="994"/>
      <c r="B121" s="994"/>
      <c r="C121" s="236"/>
      <c r="D121" s="236"/>
      <c r="E121" s="236"/>
      <c r="F121" s="1070"/>
      <c r="G121" s="1256">
        <v>4</v>
      </c>
      <c r="H121" s="1156">
        <v>1998</v>
      </c>
      <c r="I121" s="1157">
        <v>1998</v>
      </c>
      <c r="J121" s="1157">
        <v>1999</v>
      </c>
      <c r="K121" s="1444"/>
      <c r="L121" s="1159"/>
      <c r="M121" s="1160"/>
      <c r="N121" s="1160"/>
      <c r="O121" s="1161"/>
      <c r="P121" s="1162"/>
      <c r="Q121" s="1163"/>
      <c r="R121" s="1163"/>
      <c r="S121" s="1163"/>
      <c r="T121" s="896"/>
      <c r="U121" s="1159"/>
      <c r="V121" s="1160"/>
      <c r="W121" s="1161"/>
      <c r="X121" s="1160"/>
      <c r="Y121" s="1160"/>
      <c r="Z121" s="1160"/>
      <c r="AA121" s="1160"/>
      <c r="AB121" s="1160"/>
      <c r="AC121" s="1160"/>
      <c r="AD121" s="1160"/>
      <c r="AE121" s="1160"/>
      <c r="AF121" s="1159"/>
      <c r="AG121" s="1161"/>
      <c r="AH121" s="1160"/>
      <c r="AI121" s="1161"/>
      <c r="AJ121" s="831"/>
      <c r="AK121" s="776"/>
      <c r="AL121" s="776"/>
    </row>
    <row r="122" spans="1:38" s="144" customFormat="1" ht="15.75" hidden="1" customHeight="1" outlineLevel="1">
      <c r="A122" s="994"/>
      <c r="B122" s="994"/>
      <c r="C122" s="236"/>
      <c r="D122" s="236"/>
      <c r="E122" s="236"/>
      <c r="F122" s="1070"/>
      <c r="G122" s="1256">
        <v>5</v>
      </c>
      <c r="H122" s="1156">
        <v>1998</v>
      </c>
      <c r="I122" s="1157">
        <v>1998</v>
      </c>
      <c r="J122" s="1157">
        <v>1999</v>
      </c>
      <c r="K122" s="1444"/>
      <c r="L122" s="1159"/>
      <c r="M122" s="1160"/>
      <c r="N122" s="1160"/>
      <c r="O122" s="1161"/>
      <c r="P122" s="1162"/>
      <c r="Q122" s="1163"/>
      <c r="R122" s="1163"/>
      <c r="S122" s="1163"/>
      <c r="T122" s="896"/>
      <c r="U122" s="1159"/>
      <c r="V122" s="1160"/>
      <c r="W122" s="1161"/>
      <c r="X122" s="1160"/>
      <c r="Y122" s="1160"/>
      <c r="Z122" s="1160"/>
      <c r="AA122" s="1160"/>
      <c r="AB122" s="1160"/>
      <c r="AC122" s="1160"/>
      <c r="AD122" s="1160"/>
      <c r="AE122" s="1160"/>
      <c r="AF122" s="1159"/>
      <c r="AG122" s="1161"/>
      <c r="AH122" s="1160"/>
      <c r="AI122" s="1161"/>
      <c r="AJ122" s="831"/>
      <c r="AK122" s="776"/>
      <c r="AL122" s="776"/>
    </row>
    <row r="123" spans="1:38" s="144" customFormat="1" ht="15.75" hidden="1" customHeight="1" outlineLevel="1">
      <c r="A123" s="994"/>
      <c r="B123" s="994"/>
      <c r="C123" s="236"/>
      <c r="D123" s="236"/>
      <c r="E123" s="236"/>
      <c r="F123" s="1070"/>
      <c r="G123" s="1256">
        <v>6</v>
      </c>
      <c r="H123" s="1156">
        <v>1998</v>
      </c>
      <c r="I123" s="1157">
        <v>1998</v>
      </c>
      <c r="J123" s="1157">
        <v>1999</v>
      </c>
      <c r="K123" s="1444"/>
      <c r="L123" s="1159"/>
      <c r="M123" s="1160"/>
      <c r="N123" s="1160"/>
      <c r="O123" s="1161"/>
      <c r="P123" s="1162"/>
      <c r="Q123" s="1163"/>
      <c r="R123" s="1163"/>
      <c r="S123" s="1163"/>
      <c r="T123" s="896"/>
      <c r="U123" s="1159"/>
      <c r="V123" s="1160"/>
      <c r="W123" s="1161"/>
      <c r="X123" s="1160"/>
      <c r="Y123" s="1160"/>
      <c r="Z123" s="1160"/>
      <c r="AA123" s="1160"/>
      <c r="AB123" s="1160"/>
      <c r="AC123" s="1160"/>
      <c r="AD123" s="1160"/>
      <c r="AE123" s="1160"/>
      <c r="AF123" s="1159"/>
      <c r="AG123" s="1161"/>
      <c r="AH123" s="1160"/>
      <c r="AI123" s="1161"/>
      <c r="AJ123" s="831"/>
      <c r="AK123" s="776"/>
      <c r="AL123" s="776"/>
    </row>
    <row r="124" spans="1:38" s="144" customFormat="1" ht="15.75" hidden="1" customHeight="1" outlineLevel="1">
      <c r="A124" s="994"/>
      <c r="B124" s="994"/>
      <c r="C124" s="236"/>
      <c r="D124" s="236"/>
      <c r="E124" s="236"/>
      <c r="F124" s="1070"/>
      <c r="G124" s="1256">
        <v>7</v>
      </c>
      <c r="H124" s="1156">
        <v>1998</v>
      </c>
      <c r="I124" s="1157">
        <v>1999</v>
      </c>
      <c r="J124" s="1157">
        <v>1999</v>
      </c>
      <c r="K124" s="1444"/>
      <c r="L124" s="1159"/>
      <c r="M124" s="1160"/>
      <c r="N124" s="1160"/>
      <c r="O124" s="1161"/>
      <c r="P124" s="1162"/>
      <c r="Q124" s="1163"/>
      <c r="R124" s="1163"/>
      <c r="S124" s="1163"/>
      <c r="T124" s="896"/>
      <c r="U124" s="1159"/>
      <c r="V124" s="1160"/>
      <c r="W124" s="1161"/>
      <c r="X124" s="1160"/>
      <c r="Y124" s="1160"/>
      <c r="Z124" s="1160"/>
      <c r="AA124" s="1160"/>
      <c r="AB124" s="1160"/>
      <c r="AC124" s="1160"/>
      <c r="AD124" s="1160"/>
      <c r="AE124" s="1160"/>
      <c r="AF124" s="1159"/>
      <c r="AG124" s="1161"/>
      <c r="AH124" s="1160"/>
      <c r="AI124" s="1161"/>
      <c r="AJ124" s="831"/>
      <c r="AK124" s="776"/>
      <c r="AL124" s="776"/>
    </row>
    <row r="125" spans="1:38" s="144" customFormat="1" ht="15.75" hidden="1" customHeight="1" outlineLevel="1">
      <c r="A125" s="994"/>
      <c r="B125" s="994"/>
      <c r="C125" s="236"/>
      <c r="D125" s="236"/>
      <c r="E125" s="236"/>
      <c r="F125" s="1070"/>
      <c r="G125" s="1256">
        <v>8</v>
      </c>
      <c r="H125" s="1156">
        <v>1998</v>
      </c>
      <c r="I125" s="1157">
        <v>1999</v>
      </c>
      <c r="J125" s="1157">
        <v>1999</v>
      </c>
      <c r="K125" s="1444"/>
      <c r="L125" s="1159"/>
      <c r="M125" s="1160"/>
      <c r="N125" s="1160"/>
      <c r="O125" s="1161"/>
      <c r="P125" s="1162"/>
      <c r="Q125" s="1163"/>
      <c r="R125" s="1163"/>
      <c r="S125" s="1163"/>
      <c r="T125" s="896"/>
      <c r="U125" s="1159"/>
      <c r="V125" s="1160"/>
      <c r="W125" s="1161"/>
      <c r="X125" s="1160"/>
      <c r="Y125" s="1160"/>
      <c r="Z125" s="1160"/>
      <c r="AA125" s="1160"/>
      <c r="AB125" s="1160"/>
      <c r="AC125" s="1160"/>
      <c r="AD125" s="1160"/>
      <c r="AE125" s="1160"/>
      <c r="AF125" s="1159"/>
      <c r="AG125" s="1161"/>
      <c r="AH125" s="1160"/>
      <c r="AI125" s="1161"/>
      <c r="AJ125" s="831"/>
      <c r="AK125" s="776"/>
      <c r="AL125" s="776"/>
    </row>
    <row r="126" spans="1:38" s="144" customFormat="1" ht="15.75" hidden="1" customHeight="1" outlineLevel="1">
      <c r="A126" s="994"/>
      <c r="B126" s="994"/>
      <c r="C126" s="236"/>
      <c r="D126" s="236"/>
      <c r="E126" s="236"/>
      <c r="F126" s="1070"/>
      <c r="G126" s="1256">
        <v>9</v>
      </c>
      <c r="H126" s="1156">
        <v>1998</v>
      </c>
      <c r="I126" s="1157">
        <v>1999</v>
      </c>
      <c r="J126" s="1157">
        <v>1999</v>
      </c>
      <c r="K126" s="1444"/>
      <c r="L126" s="1159"/>
      <c r="M126" s="1160"/>
      <c r="N126" s="1160"/>
      <c r="O126" s="1161"/>
      <c r="P126" s="1162"/>
      <c r="Q126" s="1163"/>
      <c r="R126" s="1163"/>
      <c r="S126" s="1163"/>
      <c r="T126" s="896"/>
      <c r="U126" s="1159"/>
      <c r="V126" s="1160"/>
      <c r="W126" s="1161"/>
      <c r="X126" s="1160"/>
      <c r="Y126" s="1160"/>
      <c r="Z126" s="1160"/>
      <c r="AA126" s="1160"/>
      <c r="AB126" s="1160"/>
      <c r="AC126" s="1160"/>
      <c r="AD126" s="1160"/>
      <c r="AE126" s="1160"/>
      <c r="AF126" s="1159"/>
      <c r="AG126" s="1161"/>
      <c r="AH126" s="1160"/>
      <c r="AI126" s="1161"/>
      <c r="AJ126" s="831"/>
      <c r="AK126" s="776"/>
      <c r="AL126" s="776"/>
    </row>
    <row r="127" spans="1:38" s="144" customFormat="1" ht="15.75" hidden="1" customHeight="1" outlineLevel="1">
      <c r="A127" s="994"/>
      <c r="B127" s="994"/>
      <c r="C127" s="236"/>
      <c r="D127" s="236"/>
      <c r="E127" s="236"/>
      <c r="F127" s="1070"/>
      <c r="G127" s="1256">
        <v>10</v>
      </c>
      <c r="H127" s="1156">
        <v>1998</v>
      </c>
      <c r="I127" s="1157">
        <v>1999</v>
      </c>
      <c r="J127" s="1157">
        <v>1999</v>
      </c>
      <c r="K127" s="1444"/>
      <c r="L127" s="1159"/>
      <c r="M127" s="1160"/>
      <c r="N127" s="1160"/>
      <c r="O127" s="1161"/>
      <c r="P127" s="1162"/>
      <c r="Q127" s="1163"/>
      <c r="R127" s="1163"/>
      <c r="S127" s="1163"/>
      <c r="T127" s="896"/>
      <c r="U127" s="1159"/>
      <c r="V127" s="1160"/>
      <c r="W127" s="1161"/>
      <c r="X127" s="1160"/>
      <c r="Y127" s="1160"/>
      <c r="Z127" s="1160"/>
      <c r="AA127" s="1160"/>
      <c r="AB127" s="1160"/>
      <c r="AC127" s="1160"/>
      <c r="AD127" s="1160"/>
      <c r="AE127" s="1160"/>
      <c r="AF127" s="1159"/>
      <c r="AG127" s="1161"/>
      <c r="AH127" s="1160"/>
      <c r="AI127" s="1161"/>
      <c r="AJ127" s="831"/>
      <c r="AK127" s="776"/>
      <c r="AL127" s="776"/>
    </row>
    <row r="128" spans="1:38" s="144" customFormat="1" ht="15.75" hidden="1" customHeight="1" outlineLevel="1">
      <c r="A128" s="994"/>
      <c r="B128" s="994"/>
      <c r="C128" s="236"/>
      <c r="D128" s="236"/>
      <c r="E128" s="236"/>
      <c r="F128" s="1070"/>
      <c r="G128" s="1256">
        <v>11</v>
      </c>
      <c r="H128" s="1156">
        <v>1998</v>
      </c>
      <c r="I128" s="1157">
        <v>1999</v>
      </c>
      <c r="J128" s="1157">
        <v>1999</v>
      </c>
      <c r="K128" s="1444"/>
      <c r="L128" s="1159"/>
      <c r="M128" s="1160"/>
      <c r="N128" s="1160"/>
      <c r="O128" s="1161"/>
      <c r="P128" s="1162"/>
      <c r="Q128" s="1163"/>
      <c r="R128" s="1163"/>
      <c r="S128" s="1163"/>
      <c r="T128" s="896"/>
      <c r="U128" s="1159"/>
      <c r="V128" s="1160"/>
      <c r="W128" s="1161"/>
      <c r="X128" s="1160"/>
      <c r="Y128" s="1160"/>
      <c r="Z128" s="1160"/>
      <c r="AA128" s="1160"/>
      <c r="AB128" s="1160"/>
      <c r="AC128" s="1160"/>
      <c r="AD128" s="1160"/>
      <c r="AE128" s="1160"/>
      <c r="AF128" s="1159"/>
      <c r="AG128" s="1161"/>
      <c r="AH128" s="1160"/>
      <c r="AI128" s="1161"/>
      <c r="AJ128" s="831"/>
      <c r="AK128" s="776"/>
      <c r="AL128" s="776"/>
    </row>
    <row r="129" spans="1:38" s="144" customFormat="1" ht="15.75" hidden="1" customHeight="1" outlineLevel="1">
      <c r="A129" s="994"/>
      <c r="B129" s="994"/>
      <c r="C129" s="236"/>
      <c r="D129" s="236"/>
      <c r="E129" s="236"/>
      <c r="F129" s="1070"/>
      <c r="G129" s="1256">
        <v>12</v>
      </c>
      <c r="H129" s="1156">
        <v>1998</v>
      </c>
      <c r="I129" s="1157">
        <v>1999</v>
      </c>
      <c r="J129" s="1157">
        <v>1999</v>
      </c>
      <c r="K129" s="1444"/>
      <c r="L129" s="1159"/>
      <c r="M129" s="1160"/>
      <c r="N129" s="1160"/>
      <c r="O129" s="1161"/>
      <c r="P129" s="1162"/>
      <c r="Q129" s="1163"/>
      <c r="R129" s="1163"/>
      <c r="S129" s="1163"/>
      <c r="T129" s="896"/>
      <c r="U129" s="1159"/>
      <c r="V129" s="1160"/>
      <c r="W129" s="1161"/>
      <c r="X129" s="1160"/>
      <c r="Y129" s="1160"/>
      <c r="Z129" s="1160"/>
      <c r="AA129" s="1160"/>
      <c r="AB129" s="1160"/>
      <c r="AC129" s="1160"/>
      <c r="AD129" s="1160"/>
      <c r="AE129" s="1160"/>
      <c r="AF129" s="1159"/>
      <c r="AG129" s="1161"/>
      <c r="AH129" s="1160"/>
      <c r="AI129" s="1161"/>
      <c r="AJ129" s="831"/>
      <c r="AK129" s="776"/>
      <c r="AL129" s="776"/>
    </row>
    <row r="130" spans="1:38" s="144" customFormat="1" ht="15.75" hidden="1" customHeight="1" outlineLevel="1">
      <c r="A130" s="994"/>
      <c r="B130" s="994"/>
      <c r="C130" s="236"/>
      <c r="D130" s="236"/>
      <c r="E130" s="236"/>
      <c r="F130" s="1070"/>
      <c r="G130" s="1256">
        <v>1</v>
      </c>
      <c r="H130" s="1156">
        <v>1999</v>
      </c>
      <c r="I130" s="1157">
        <v>1999</v>
      </c>
      <c r="J130" s="1157">
        <v>1999</v>
      </c>
      <c r="K130" s="1444"/>
      <c r="L130" s="1159"/>
      <c r="M130" s="1160"/>
      <c r="N130" s="1160"/>
      <c r="O130" s="1161"/>
      <c r="P130" s="1162"/>
      <c r="Q130" s="1163"/>
      <c r="R130" s="1163"/>
      <c r="S130" s="1163"/>
      <c r="T130" s="896"/>
      <c r="U130" s="1159"/>
      <c r="V130" s="1160"/>
      <c r="W130" s="1161"/>
      <c r="X130" s="1160"/>
      <c r="Y130" s="1160"/>
      <c r="Z130" s="1160"/>
      <c r="AA130" s="1160"/>
      <c r="AB130" s="1160"/>
      <c r="AC130" s="1160"/>
      <c r="AD130" s="1160"/>
      <c r="AE130" s="1160"/>
      <c r="AF130" s="1159"/>
      <c r="AG130" s="1161"/>
      <c r="AH130" s="1160"/>
      <c r="AI130" s="1161"/>
      <c r="AJ130" s="831"/>
      <c r="AK130" s="776"/>
      <c r="AL130" s="776"/>
    </row>
    <row r="131" spans="1:38" s="144" customFormat="1" ht="15.75" hidden="1" customHeight="1" outlineLevel="1">
      <c r="A131" s="994"/>
      <c r="B131" s="994"/>
      <c r="C131" s="236"/>
      <c r="D131" s="236"/>
      <c r="E131" s="236"/>
      <c r="F131" s="1070"/>
      <c r="G131" s="1256">
        <v>2</v>
      </c>
      <c r="H131" s="1156">
        <v>1999</v>
      </c>
      <c r="I131" s="1157">
        <v>1999</v>
      </c>
      <c r="J131" s="1157">
        <v>1999</v>
      </c>
      <c r="K131" s="1444"/>
      <c r="L131" s="1159"/>
      <c r="M131" s="1160"/>
      <c r="N131" s="1160"/>
      <c r="O131" s="1161"/>
      <c r="P131" s="1162"/>
      <c r="Q131" s="1163"/>
      <c r="R131" s="1163"/>
      <c r="S131" s="1163"/>
      <c r="T131" s="896"/>
      <c r="U131" s="1159"/>
      <c r="V131" s="1160"/>
      <c r="W131" s="1161"/>
      <c r="X131" s="1160"/>
      <c r="Y131" s="1160"/>
      <c r="Z131" s="1160"/>
      <c r="AA131" s="1160"/>
      <c r="AB131" s="1160"/>
      <c r="AC131" s="1160"/>
      <c r="AD131" s="1160"/>
      <c r="AE131" s="1160"/>
      <c r="AF131" s="1159"/>
      <c r="AG131" s="1161"/>
      <c r="AH131" s="1160"/>
      <c r="AI131" s="1161"/>
      <c r="AJ131" s="831"/>
      <c r="AK131" s="776"/>
      <c r="AL131" s="776"/>
    </row>
    <row r="132" spans="1:38" s="144" customFormat="1" ht="15.75" hidden="1" customHeight="1" outlineLevel="1">
      <c r="A132" s="994"/>
      <c r="B132" s="994"/>
      <c r="C132" s="236"/>
      <c r="D132" s="236"/>
      <c r="E132" s="236"/>
      <c r="F132" s="1070"/>
      <c r="G132" s="1256">
        <v>3</v>
      </c>
      <c r="H132" s="1156">
        <v>1999</v>
      </c>
      <c r="I132" s="1157">
        <v>1999</v>
      </c>
      <c r="J132" s="1157">
        <v>1999</v>
      </c>
      <c r="K132" s="1444"/>
      <c r="L132" s="1159"/>
      <c r="M132" s="1160"/>
      <c r="N132" s="1160"/>
      <c r="O132" s="1161"/>
      <c r="P132" s="1162"/>
      <c r="Q132" s="1163"/>
      <c r="R132" s="1163"/>
      <c r="S132" s="1163"/>
      <c r="T132" s="896"/>
      <c r="U132" s="1159"/>
      <c r="V132" s="1160"/>
      <c r="W132" s="1161"/>
      <c r="X132" s="1160"/>
      <c r="Y132" s="1160"/>
      <c r="Z132" s="1160"/>
      <c r="AA132" s="1160"/>
      <c r="AB132" s="1160"/>
      <c r="AC132" s="1160"/>
      <c r="AD132" s="1160"/>
      <c r="AE132" s="1160"/>
      <c r="AF132" s="1159"/>
      <c r="AG132" s="1161"/>
      <c r="AH132" s="1160"/>
      <c r="AI132" s="1161"/>
      <c r="AJ132" s="831"/>
      <c r="AK132" s="776"/>
      <c r="AL132" s="776"/>
    </row>
    <row r="133" spans="1:38" s="144" customFormat="1" ht="15.75" hidden="1" customHeight="1" outlineLevel="1">
      <c r="A133" s="994"/>
      <c r="B133" s="994"/>
      <c r="C133" s="236"/>
      <c r="D133" s="236"/>
      <c r="E133" s="236"/>
      <c r="F133" s="1070"/>
      <c r="G133" s="1256">
        <v>4</v>
      </c>
      <c r="H133" s="1156">
        <v>1999</v>
      </c>
      <c r="I133" s="1157">
        <v>1999</v>
      </c>
      <c r="J133" s="1157">
        <v>2000</v>
      </c>
      <c r="K133" s="1444"/>
      <c r="L133" s="1159"/>
      <c r="M133" s="1160"/>
      <c r="N133" s="1160"/>
      <c r="O133" s="1161"/>
      <c r="P133" s="1162"/>
      <c r="Q133" s="1163"/>
      <c r="R133" s="1163"/>
      <c r="S133" s="1163"/>
      <c r="T133" s="896"/>
      <c r="U133" s="1159"/>
      <c r="V133" s="1160"/>
      <c r="W133" s="1161"/>
      <c r="X133" s="1160"/>
      <c r="Y133" s="1160"/>
      <c r="Z133" s="1160"/>
      <c r="AA133" s="1160"/>
      <c r="AB133" s="1160"/>
      <c r="AC133" s="1160"/>
      <c r="AD133" s="1160"/>
      <c r="AE133" s="1160"/>
      <c r="AF133" s="1159"/>
      <c r="AG133" s="1161"/>
      <c r="AH133" s="1160"/>
      <c r="AI133" s="1161"/>
      <c r="AJ133" s="831"/>
      <c r="AK133" s="776"/>
      <c r="AL133" s="776"/>
    </row>
    <row r="134" spans="1:38" s="144" customFormat="1" ht="15.75" hidden="1" customHeight="1" outlineLevel="1">
      <c r="A134" s="994"/>
      <c r="B134" s="994"/>
      <c r="C134" s="236"/>
      <c r="D134" s="236"/>
      <c r="E134" s="236"/>
      <c r="F134" s="1070"/>
      <c r="G134" s="1256">
        <v>5</v>
      </c>
      <c r="H134" s="1156">
        <v>1999</v>
      </c>
      <c r="I134" s="1157">
        <v>1999</v>
      </c>
      <c r="J134" s="1157">
        <v>2000</v>
      </c>
      <c r="K134" s="1444"/>
      <c r="L134" s="1159"/>
      <c r="M134" s="1160"/>
      <c r="N134" s="1160"/>
      <c r="O134" s="1161"/>
      <c r="P134" s="1162"/>
      <c r="Q134" s="1163"/>
      <c r="R134" s="1163"/>
      <c r="S134" s="1163"/>
      <c r="T134" s="896"/>
      <c r="U134" s="1159"/>
      <c r="V134" s="1160"/>
      <c r="W134" s="1161"/>
      <c r="X134" s="1160"/>
      <c r="Y134" s="1160"/>
      <c r="Z134" s="1160"/>
      <c r="AA134" s="1160"/>
      <c r="AB134" s="1160"/>
      <c r="AC134" s="1160"/>
      <c r="AD134" s="1160"/>
      <c r="AE134" s="1160"/>
      <c r="AF134" s="1159"/>
      <c r="AG134" s="1161"/>
      <c r="AH134" s="1160"/>
      <c r="AI134" s="1161"/>
      <c r="AJ134" s="831"/>
      <c r="AK134" s="776"/>
      <c r="AL134" s="776"/>
    </row>
    <row r="135" spans="1:38" s="144" customFormat="1" ht="15.75" hidden="1" customHeight="1" outlineLevel="1">
      <c r="A135" s="994"/>
      <c r="B135" s="994"/>
      <c r="C135" s="236"/>
      <c r="D135" s="236"/>
      <c r="E135" s="236"/>
      <c r="F135" s="1070"/>
      <c r="G135" s="1256">
        <v>6</v>
      </c>
      <c r="H135" s="1156">
        <v>1999</v>
      </c>
      <c r="I135" s="1157">
        <v>1999</v>
      </c>
      <c r="J135" s="1157">
        <v>2000</v>
      </c>
      <c r="K135" s="1444"/>
      <c r="L135" s="1159"/>
      <c r="M135" s="1160"/>
      <c r="N135" s="1160"/>
      <c r="O135" s="1161"/>
      <c r="P135" s="1162"/>
      <c r="Q135" s="1163"/>
      <c r="R135" s="1163"/>
      <c r="S135" s="1163"/>
      <c r="T135" s="896"/>
      <c r="U135" s="1159"/>
      <c r="V135" s="1160"/>
      <c r="W135" s="1161"/>
      <c r="X135" s="1160"/>
      <c r="Y135" s="1160"/>
      <c r="Z135" s="1160"/>
      <c r="AA135" s="1160"/>
      <c r="AB135" s="1160"/>
      <c r="AC135" s="1160"/>
      <c r="AD135" s="1160"/>
      <c r="AE135" s="1160"/>
      <c r="AF135" s="1159"/>
      <c r="AG135" s="1161"/>
      <c r="AH135" s="1160"/>
      <c r="AI135" s="1161"/>
      <c r="AJ135" s="831"/>
      <c r="AK135" s="776"/>
      <c r="AL135" s="776"/>
    </row>
    <row r="136" spans="1:38" s="144" customFormat="1" ht="15.75" hidden="1" customHeight="1" outlineLevel="1">
      <c r="A136" s="994"/>
      <c r="B136" s="994"/>
      <c r="C136" s="236"/>
      <c r="D136" s="236"/>
      <c r="E136" s="236"/>
      <c r="F136" s="1070"/>
      <c r="G136" s="1256">
        <v>7</v>
      </c>
      <c r="H136" s="1156">
        <v>1999</v>
      </c>
      <c r="I136" s="1157">
        <v>2000</v>
      </c>
      <c r="J136" s="1157">
        <v>2000</v>
      </c>
      <c r="K136" s="1444"/>
      <c r="L136" s="1159"/>
      <c r="M136" s="1160"/>
      <c r="N136" s="1160"/>
      <c r="O136" s="1161"/>
      <c r="P136" s="1162"/>
      <c r="Q136" s="1163"/>
      <c r="R136" s="1163"/>
      <c r="S136" s="1163"/>
      <c r="T136" s="896"/>
      <c r="U136" s="1159"/>
      <c r="V136" s="1160"/>
      <c r="W136" s="1161"/>
      <c r="X136" s="1160"/>
      <c r="Y136" s="1160"/>
      <c r="Z136" s="1160"/>
      <c r="AA136" s="1160"/>
      <c r="AB136" s="1160"/>
      <c r="AC136" s="1160"/>
      <c r="AD136" s="1160"/>
      <c r="AE136" s="1160"/>
      <c r="AF136" s="1159"/>
      <c r="AG136" s="1161"/>
      <c r="AH136" s="1160"/>
      <c r="AI136" s="1161"/>
      <c r="AJ136" s="831"/>
      <c r="AK136" s="776"/>
      <c r="AL136" s="776"/>
    </row>
    <row r="137" spans="1:38" s="144" customFormat="1" ht="15.75" hidden="1" customHeight="1" outlineLevel="1">
      <c r="A137" s="994"/>
      <c r="B137" s="994"/>
      <c r="C137" s="236"/>
      <c r="D137" s="236"/>
      <c r="E137" s="236"/>
      <c r="F137" s="1070"/>
      <c r="G137" s="1256">
        <v>8</v>
      </c>
      <c r="H137" s="1156">
        <v>1999</v>
      </c>
      <c r="I137" s="1157">
        <v>2000</v>
      </c>
      <c r="J137" s="1157">
        <v>2000</v>
      </c>
      <c r="K137" s="1444"/>
      <c r="L137" s="1159"/>
      <c r="M137" s="1160"/>
      <c r="N137" s="1160"/>
      <c r="O137" s="1161"/>
      <c r="P137" s="1162"/>
      <c r="Q137" s="1163"/>
      <c r="R137" s="1163"/>
      <c r="S137" s="1163"/>
      <c r="T137" s="896"/>
      <c r="U137" s="1159"/>
      <c r="V137" s="1160"/>
      <c r="W137" s="1161"/>
      <c r="X137" s="1160"/>
      <c r="Y137" s="1160"/>
      <c r="Z137" s="1160"/>
      <c r="AA137" s="1160"/>
      <c r="AB137" s="1160"/>
      <c r="AC137" s="1160"/>
      <c r="AD137" s="1160"/>
      <c r="AE137" s="1160"/>
      <c r="AF137" s="1159"/>
      <c r="AG137" s="1161"/>
      <c r="AH137" s="1160"/>
      <c r="AI137" s="1161"/>
      <c r="AJ137" s="831"/>
      <c r="AK137" s="776"/>
      <c r="AL137" s="776"/>
    </row>
    <row r="138" spans="1:38" s="144" customFormat="1" ht="15.75" hidden="1" customHeight="1" outlineLevel="1">
      <c r="A138" s="994"/>
      <c r="B138" s="994"/>
      <c r="C138" s="236"/>
      <c r="D138" s="236"/>
      <c r="E138" s="236"/>
      <c r="F138" s="1070"/>
      <c r="G138" s="1256">
        <v>9</v>
      </c>
      <c r="H138" s="1156">
        <v>1999</v>
      </c>
      <c r="I138" s="1157">
        <v>2000</v>
      </c>
      <c r="J138" s="1157">
        <v>2000</v>
      </c>
      <c r="K138" s="1444"/>
      <c r="L138" s="1159"/>
      <c r="M138" s="1160"/>
      <c r="N138" s="1160"/>
      <c r="O138" s="1161"/>
      <c r="P138" s="1162"/>
      <c r="Q138" s="1163"/>
      <c r="R138" s="1163"/>
      <c r="S138" s="1163"/>
      <c r="T138" s="896"/>
      <c r="U138" s="1159"/>
      <c r="V138" s="1160"/>
      <c r="W138" s="1161"/>
      <c r="X138" s="1160"/>
      <c r="Y138" s="1160"/>
      <c r="Z138" s="1160"/>
      <c r="AA138" s="1160"/>
      <c r="AB138" s="1160"/>
      <c r="AC138" s="1160"/>
      <c r="AD138" s="1160"/>
      <c r="AE138" s="1160"/>
      <c r="AF138" s="1159"/>
      <c r="AG138" s="1161"/>
      <c r="AH138" s="1160"/>
      <c r="AI138" s="1161"/>
      <c r="AJ138" s="831"/>
      <c r="AK138" s="776"/>
      <c r="AL138" s="776"/>
    </row>
    <row r="139" spans="1:38" s="144" customFormat="1" ht="15.75" hidden="1" customHeight="1" outlineLevel="1">
      <c r="A139" s="994"/>
      <c r="B139" s="994"/>
      <c r="C139" s="236"/>
      <c r="D139" s="236"/>
      <c r="E139" s="236"/>
      <c r="F139" s="1070"/>
      <c r="G139" s="1256">
        <v>10</v>
      </c>
      <c r="H139" s="1156">
        <v>1999</v>
      </c>
      <c r="I139" s="1157">
        <v>2000</v>
      </c>
      <c r="J139" s="1157">
        <v>2000</v>
      </c>
      <c r="K139" s="1444"/>
      <c r="L139" s="1159"/>
      <c r="M139" s="1160"/>
      <c r="N139" s="1160"/>
      <c r="O139" s="1161"/>
      <c r="P139" s="1162"/>
      <c r="Q139" s="1163"/>
      <c r="R139" s="1163"/>
      <c r="S139" s="1163"/>
      <c r="T139" s="896"/>
      <c r="U139" s="1159"/>
      <c r="V139" s="1160"/>
      <c r="W139" s="1161"/>
      <c r="X139" s="1160"/>
      <c r="Y139" s="1160"/>
      <c r="Z139" s="1160"/>
      <c r="AA139" s="1160"/>
      <c r="AB139" s="1160"/>
      <c r="AC139" s="1160"/>
      <c r="AD139" s="1160"/>
      <c r="AE139" s="1160"/>
      <c r="AF139" s="1159"/>
      <c r="AG139" s="1161"/>
      <c r="AH139" s="1160"/>
      <c r="AI139" s="1161"/>
      <c r="AJ139" s="831"/>
      <c r="AK139" s="776"/>
      <c r="AL139" s="776"/>
    </row>
    <row r="140" spans="1:38" s="144" customFormat="1" ht="15.75" hidden="1" customHeight="1" outlineLevel="1">
      <c r="A140" s="994"/>
      <c r="B140" s="994"/>
      <c r="C140" s="236"/>
      <c r="D140" s="236"/>
      <c r="E140" s="236"/>
      <c r="F140" s="1070"/>
      <c r="G140" s="1256">
        <v>11</v>
      </c>
      <c r="H140" s="1156">
        <v>1999</v>
      </c>
      <c r="I140" s="1157">
        <v>2000</v>
      </c>
      <c r="J140" s="1157">
        <v>2000</v>
      </c>
      <c r="K140" s="1444"/>
      <c r="L140" s="1159"/>
      <c r="M140" s="1160"/>
      <c r="N140" s="1160"/>
      <c r="O140" s="1161"/>
      <c r="P140" s="1162"/>
      <c r="Q140" s="1163"/>
      <c r="R140" s="1163"/>
      <c r="S140" s="1163"/>
      <c r="T140" s="896"/>
      <c r="U140" s="1159"/>
      <c r="V140" s="1160"/>
      <c r="W140" s="1161"/>
      <c r="X140" s="1160"/>
      <c r="Y140" s="1160"/>
      <c r="Z140" s="1160"/>
      <c r="AA140" s="1160"/>
      <c r="AB140" s="1160"/>
      <c r="AC140" s="1160"/>
      <c r="AD140" s="1160"/>
      <c r="AE140" s="1160"/>
      <c r="AF140" s="1159"/>
      <c r="AG140" s="1161"/>
      <c r="AH140" s="1160"/>
      <c r="AI140" s="1161"/>
      <c r="AJ140" s="831"/>
      <c r="AK140" s="776"/>
      <c r="AL140" s="776"/>
    </row>
    <row r="141" spans="1:38" s="144" customFormat="1" ht="15.75" hidden="1" customHeight="1" outlineLevel="1">
      <c r="A141" s="994"/>
      <c r="B141" s="994"/>
      <c r="C141" s="236"/>
      <c r="D141" s="236"/>
      <c r="E141" s="236"/>
      <c r="F141" s="1070"/>
      <c r="G141" s="1256">
        <v>12</v>
      </c>
      <c r="H141" s="1156">
        <v>1999</v>
      </c>
      <c r="I141" s="1157">
        <v>2000</v>
      </c>
      <c r="J141" s="1157">
        <v>2000</v>
      </c>
      <c r="K141" s="1444"/>
      <c r="L141" s="1159"/>
      <c r="M141" s="1160"/>
      <c r="N141" s="1160"/>
      <c r="O141" s="1161"/>
      <c r="P141" s="1162"/>
      <c r="Q141" s="1163"/>
      <c r="R141" s="1163"/>
      <c r="S141" s="1163"/>
      <c r="T141" s="896"/>
      <c r="U141" s="1159"/>
      <c r="V141" s="1160"/>
      <c r="W141" s="1161"/>
      <c r="X141" s="1160"/>
      <c r="Y141" s="1160"/>
      <c r="Z141" s="1160"/>
      <c r="AA141" s="1160"/>
      <c r="AB141" s="1160"/>
      <c r="AC141" s="1160"/>
      <c r="AD141" s="1160"/>
      <c r="AE141" s="1160"/>
      <c r="AF141" s="1159"/>
      <c r="AG141" s="1161"/>
      <c r="AH141" s="1160"/>
      <c r="AI141" s="1161"/>
      <c r="AJ141" s="831"/>
      <c r="AK141" s="776"/>
      <c r="AL141" s="776"/>
    </row>
    <row r="142" spans="1:38" s="144" customFormat="1" ht="15.75" hidden="1" customHeight="1" outlineLevel="1">
      <c r="A142" s="994"/>
      <c r="B142" s="994"/>
      <c r="C142" s="236"/>
      <c r="D142" s="236"/>
      <c r="E142" s="236"/>
      <c r="F142" s="1070"/>
      <c r="G142" s="1256">
        <v>1</v>
      </c>
      <c r="H142" s="1156">
        <v>2000</v>
      </c>
      <c r="I142" s="1157">
        <v>2000</v>
      </c>
      <c r="J142" s="1157">
        <v>2000</v>
      </c>
      <c r="K142" s="1444"/>
      <c r="L142" s="1159"/>
      <c r="M142" s="1160"/>
      <c r="N142" s="1160"/>
      <c r="O142" s="1161"/>
      <c r="P142" s="1162"/>
      <c r="Q142" s="1163"/>
      <c r="R142" s="1163"/>
      <c r="S142" s="1163"/>
      <c r="T142" s="896"/>
      <c r="U142" s="1159"/>
      <c r="V142" s="1160"/>
      <c r="W142" s="1161"/>
      <c r="X142" s="1160"/>
      <c r="Y142" s="1160"/>
      <c r="Z142" s="1160"/>
      <c r="AA142" s="1160"/>
      <c r="AB142" s="1160"/>
      <c r="AC142" s="1160"/>
      <c r="AD142" s="1160"/>
      <c r="AE142" s="1160"/>
      <c r="AF142" s="1159"/>
      <c r="AG142" s="1161"/>
      <c r="AH142" s="1160"/>
      <c r="AI142" s="1161"/>
      <c r="AJ142" s="831"/>
      <c r="AK142" s="776"/>
      <c r="AL142" s="776"/>
    </row>
    <row r="143" spans="1:38" s="144" customFormat="1" ht="15.75" hidden="1" customHeight="1" outlineLevel="1">
      <c r="A143" s="994"/>
      <c r="B143" s="994"/>
      <c r="C143" s="236"/>
      <c r="D143" s="236"/>
      <c r="E143" s="236"/>
      <c r="F143" s="1070"/>
      <c r="G143" s="1256">
        <v>2</v>
      </c>
      <c r="H143" s="1156">
        <v>2000</v>
      </c>
      <c r="I143" s="1157">
        <v>2000</v>
      </c>
      <c r="J143" s="1157">
        <v>2000</v>
      </c>
      <c r="K143" s="1444"/>
      <c r="L143" s="1159"/>
      <c r="M143" s="1160"/>
      <c r="N143" s="1160"/>
      <c r="O143" s="1161"/>
      <c r="P143" s="1162"/>
      <c r="Q143" s="1163"/>
      <c r="R143" s="1163"/>
      <c r="S143" s="1163"/>
      <c r="T143" s="896"/>
      <c r="U143" s="1159"/>
      <c r="V143" s="1160"/>
      <c r="W143" s="1161"/>
      <c r="X143" s="1160"/>
      <c r="Y143" s="1160"/>
      <c r="Z143" s="1160"/>
      <c r="AA143" s="1160"/>
      <c r="AB143" s="1160"/>
      <c r="AC143" s="1160"/>
      <c r="AD143" s="1160"/>
      <c r="AE143" s="1160"/>
      <c r="AF143" s="1159"/>
      <c r="AG143" s="1161"/>
      <c r="AH143" s="1160"/>
      <c r="AI143" s="1161"/>
      <c r="AJ143" s="831"/>
      <c r="AK143" s="776"/>
      <c r="AL143" s="776"/>
    </row>
    <row r="144" spans="1:38" s="144" customFormat="1" ht="15.75" hidden="1" customHeight="1" outlineLevel="1">
      <c r="A144" s="994"/>
      <c r="B144" s="994"/>
      <c r="C144" s="236"/>
      <c r="D144" s="236"/>
      <c r="E144" s="236"/>
      <c r="F144" s="1070"/>
      <c r="G144" s="1256">
        <v>3</v>
      </c>
      <c r="H144" s="1156">
        <v>2000</v>
      </c>
      <c r="I144" s="1157">
        <v>2000</v>
      </c>
      <c r="J144" s="1157">
        <v>2000</v>
      </c>
      <c r="K144" s="1444"/>
      <c r="L144" s="1159"/>
      <c r="M144" s="1160"/>
      <c r="N144" s="1160"/>
      <c r="O144" s="1161"/>
      <c r="P144" s="1162"/>
      <c r="Q144" s="1163"/>
      <c r="R144" s="1163"/>
      <c r="S144" s="1163"/>
      <c r="T144" s="896"/>
      <c r="U144" s="1159"/>
      <c r="V144" s="1160"/>
      <c r="W144" s="1161"/>
      <c r="X144" s="1160"/>
      <c r="Y144" s="1160"/>
      <c r="Z144" s="1160"/>
      <c r="AA144" s="1160"/>
      <c r="AB144" s="1160"/>
      <c r="AC144" s="1160"/>
      <c r="AD144" s="1160"/>
      <c r="AE144" s="1160"/>
      <c r="AF144" s="1159"/>
      <c r="AG144" s="1161"/>
      <c r="AH144" s="1160"/>
      <c r="AI144" s="1161"/>
      <c r="AJ144" s="831"/>
      <c r="AK144" s="776"/>
      <c r="AL144" s="776"/>
    </row>
    <row r="145" spans="1:38" s="144" customFormat="1" ht="15.75" hidden="1" customHeight="1" outlineLevel="1">
      <c r="A145" s="994"/>
      <c r="B145" s="994"/>
      <c r="C145" s="236"/>
      <c r="D145" s="236"/>
      <c r="E145" s="236"/>
      <c r="F145" s="1070"/>
      <c r="G145" s="1256">
        <v>4</v>
      </c>
      <c r="H145" s="1156">
        <v>2000</v>
      </c>
      <c r="I145" s="1157">
        <v>2000</v>
      </c>
      <c r="J145" s="1157">
        <v>2001</v>
      </c>
      <c r="K145" s="1444"/>
      <c r="L145" s="1159"/>
      <c r="M145" s="1160"/>
      <c r="N145" s="1160"/>
      <c r="O145" s="1161"/>
      <c r="P145" s="1162"/>
      <c r="Q145" s="1163"/>
      <c r="R145" s="1163"/>
      <c r="S145" s="1163"/>
      <c r="T145" s="896"/>
      <c r="U145" s="1159"/>
      <c r="V145" s="1160"/>
      <c r="W145" s="1161"/>
      <c r="X145" s="1160"/>
      <c r="Y145" s="1160"/>
      <c r="Z145" s="1160"/>
      <c r="AA145" s="1160"/>
      <c r="AB145" s="1160"/>
      <c r="AC145" s="1160"/>
      <c r="AD145" s="1160"/>
      <c r="AE145" s="1160"/>
      <c r="AF145" s="1159"/>
      <c r="AG145" s="1161"/>
      <c r="AH145" s="1160"/>
      <c r="AI145" s="1161"/>
      <c r="AJ145" s="831"/>
      <c r="AK145" s="776"/>
      <c r="AL145" s="776"/>
    </row>
    <row r="146" spans="1:38" s="144" customFormat="1" ht="15.75" hidden="1" customHeight="1" outlineLevel="1">
      <c r="A146" s="994"/>
      <c r="B146" s="994"/>
      <c r="C146" s="236"/>
      <c r="D146" s="236"/>
      <c r="E146" s="236"/>
      <c r="F146" s="1070"/>
      <c r="G146" s="1256">
        <v>5</v>
      </c>
      <c r="H146" s="1156">
        <v>2000</v>
      </c>
      <c r="I146" s="1157">
        <v>2000</v>
      </c>
      <c r="J146" s="1157">
        <v>2001</v>
      </c>
      <c r="K146" s="1444"/>
      <c r="L146" s="1159"/>
      <c r="M146" s="1160"/>
      <c r="N146" s="1160"/>
      <c r="O146" s="1161"/>
      <c r="P146" s="1162"/>
      <c r="Q146" s="1163"/>
      <c r="R146" s="1163"/>
      <c r="S146" s="1163"/>
      <c r="T146" s="896"/>
      <c r="U146" s="1159"/>
      <c r="V146" s="1160"/>
      <c r="W146" s="1161"/>
      <c r="X146" s="1160"/>
      <c r="Y146" s="1160"/>
      <c r="Z146" s="1160"/>
      <c r="AA146" s="1160"/>
      <c r="AB146" s="1160"/>
      <c r="AC146" s="1160"/>
      <c r="AD146" s="1160"/>
      <c r="AE146" s="1160"/>
      <c r="AF146" s="1159"/>
      <c r="AG146" s="1161"/>
      <c r="AH146" s="1160"/>
      <c r="AI146" s="1161"/>
      <c r="AJ146" s="831"/>
      <c r="AK146" s="776"/>
      <c r="AL146" s="776"/>
    </row>
    <row r="147" spans="1:38" s="144" customFormat="1" ht="15.75" hidden="1" customHeight="1" outlineLevel="1">
      <c r="A147" s="994"/>
      <c r="B147" s="994"/>
      <c r="C147" s="236"/>
      <c r="D147" s="236"/>
      <c r="E147" s="236"/>
      <c r="F147" s="1070"/>
      <c r="G147" s="1256">
        <v>6</v>
      </c>
      <c r="H147" s="1156">
        <v>2000</v>
      </c>
      <c r="I147" s="1157">
        <v>2000</v>
      </c>
      <c r="J147" s="1157">
        <v>2001</v>
      </c>
      <c r="K147" s="1444"/>
      <c r="L147" s="1159"/>
      <c r="M147" s="1160"/>
      <c r="N147" s="1160"/>
      <c r="O147" s="1161"/>
      <c r="P147" s="1162"/>
      <c r="Q147" s="1163"/>
      <c r="R147" s="1163"/>
      <c r="S147" s="1163"/>
      <c r="T147" s="896"/>
      <c r="U147" s="1159"/>
      <c r="V147" s="1160"/>
      <c r="W147" s="1161"/>
      <c r="X147" s="1160"/>
      <c r="Y147" s="1160"/>
      <c r="Z147" s="1160"/>
      <c r="AA147" s="1160"/>
      <c r="AB147" s="1160"/>
      <c r="AC147" s="1160"/>
      <c r="AD147" s="1160"/>
      <c r="AE147" s="1160"/>
      <c r="AF147" s="1159"/>
      <c r="AG147" s="1161"/>
      <c r="AH147" s="1160"/>
      <c r="AI147" s="1161"/>
      <c r="AJ147" s="831"/>
      <c r="AK147" s="776"/>
      <c r="AL147" s="776"/>
    </row>
    <row r="148" spans="1:38" s="144" customFormat="1" ht="15.75" hidden="1" customHeight="1" outlineLevel="1">
      <c r="A148" s="994"/>
      <c r="B148" s="994"/>
      <c r="C148" s="236"/>
      <c r="D148" s="236"/>
      <c r="E148" s="236"/>
      <c r="F148" s="1070"/>
      <c r="G148" s="1256">
        <v>7</v>
      </c>
      <c r="H148" s="1156">
        <v>2000</v>
      </c>
      <c r="I148" s="1157">
        <v>2001</v>
      </c>
      <c r="J148" s="1157">
        <v>2001</v>
      </c>
      <c r="K148" s="1444"/>
      <c r="L148" s="1159"/>
      <c r="M148" s="1160"/>
      <c r="N148" s="1160"/>
      <c r="O148" s="1161"/>
      <c r="P148" s="1162"/>
      <c r="Q148" s="1163"/>
      <c r="R148" s="1163"/>
      <c r="S148" s="1163"/>
      <c r="T148" s="896"/>
      <c r="U148" s="1159"/>
      <c r="V148" s="1160"/>
      <c r="W148" s="1161"/>
      <c r="X148" s="1160"/>
      <c r="Y148" s="1160"/>
      <c r="Z148" s="1160"/>
      <c r="AA148" s="1160"/>
      <c r="AB148" s="1160"/>
      <c r="AC148" s="1160"/>
      <c r="AD148" s="1160"/>
      <c r="AE148" s="1160"/>
      <c r="AF148" s="1159"/>
      <c r="AG148" s="1161"/>
      <c r="AH148" s="1160"/>
      <c r="AI148" s="1161"/>
      <c r="AJ148" s="831"/>
      <c r="AK148" s="776"/>
      <c r="AL148" s="776"/>
    </row>
    <row r="149" spans="1:38" s="144" customFormat="1" ht="15.75" hidden="1" customHeight="1" outlineLevel="1">
      <c r="A149" s="994"/>
      <c r="B149" s="994"/>
      <c r="C149" s="236"/>
      <c r="D149" s="236"/>
      <c r="E149" s="236"/>
      <c r="F149" s="1070"/>
      <c r="G149" s="1256">
        <v>8</v>
      </c>
      <c r="H149" s="1156">
        <v>2000</v>
      </c>
      <c r="I149" s="1157">
        <v>2001</v>
      </c>
      <c r="J149" s="1157">
        <v>2001</v>
      </c>
      <c r="K149" s="1444"/>
      <c r="L149" s="1159"/>
      <c r="M149" s="1160"/>
      <c r="N149" s="1160"/>
      <c r="O149" s="1161"/>
      <c r="P149" s="1162"/>
      <c r="Q149" s="1163"/>
      <c r="R149" s="1163"/>
      <c r="S149" s="1163"/>
      <c r="T149" s="896"/>
      <c r="U149" s="1159"/>
      <c r="V149" s="1160"/>
      <c r="W149" s="1161"/>
      <c r="X149" s="1160"/>
      <c r="Y149" s="1160"/>
      <c r="Z149" s="1160"/>
      <c r="AA149" s="1160"/>
      <c r="AB149" s="1160"/>
      <c r="AC149" s="1160"/>
      <c r="AD149" s="1160"/>
      <c r="AE149" s="1160"/>
      <c r="AF149" s="1159"/>
      <c r="AG149" s="1161"/>
      <c r="AH149" s="1160"/>
      <c r="AI149" s="1161"/>
      <c r="AJ149" s="831"/>
      <c r="AK149" s="776"/>
      <c r="AL149" s="776"/>
    </row>
    <row r="150" spans="1:38" s="144" customFormat="1" ht="15.75" hidden="1" customHeight="1" outlineLevel="1">
      <c r="A150" s="994"/>
      <c r="B150" s="994"/>
      <c r="C150" s="236"/>
      <c r="D150" s="236"/>
      <c r="E150" s="236"/>
      <c r="F150" s="1070"/>
      <c r="G150" s="1256">
        <v>9</v>
      </c>
      <c r="H150" s="1156">
        <v>2000</v>
      </c>
      <c r="I150" s="1157">
        <v>2001</v>
      </c>
      <c r="J150" s="1157">
        <v>2001</v>
      </c>
      <c r="K150" s="1444"/>
      <c r="L150" s="1159"/>
      <c r="M150" s="1160"/>
      <c r="N150" s="1160"/>
      <c r="O150" s="1161"/>
      <c r="P150" s="1162"/>
      <c r="Q150" s="1163"/>
      <c r="R150" s="1163"/>
      <c r="S150" s="1163"/>
      <c r="T150" s="896"/>
      <c r="U150" s="1159"/>
      <c r="V150" s="1160"/>
      <c r="W150" s="1161"/>
      <c r="X150" s="1160"/>
      <c r="Y150" s="1160"/>
      <c r="Z150" s="1160"/>
      <c r="AA150" s="1160"/>
      <c r="AB150" s="1160"/>
      <c r="AC150" s="1160"/>
      <c r="AD150" s="1160"/>
      <c r="AE150" s="1160"/>
      <c r="AF150" s="1159"/>
      <c r="AG150" s="1161"/>
      <c r="AH150" s="1160"/>
      <c r="AI150" s="1161"/>
      <c r="AJ150" s="831"/>
      <c r="AK150" s="776"/>
      <c r="AL150" s="776"/>
    </row>
    <row r="151" spans="1:38" s="144" customFormat="1" ht="15.75" hidden="1" customHeight="1" outlineLevel="1">
      <c r="A151" s="994"/>
      <c r="B151" s="994"/>
      <c r="C151" s="236"/>
      <c r="D151" s="236"/>
      <c r="E151" s="236"/>
      <c r="F151" s="1070"/>
      <c r="G151" s="1256">
        <v>10</v>
      </c>
      <c r="H151" s="1156">
        <v>2000</v>
      </c>
      <c r="I151" s="1157">
        <v>2001</v>
      </c>
      <c r="J151" s="1157">
        <v>2001</v>
      </c>
      <c r="K151" s="1444"/>
      <c r="L151" s="1159"/>
      <c r="M151" s="1160"/>
      <c r="N151" s="1160"/>
      <c r="O151" s="1161"/>
      <c r="P151" s="1162"/>
      <c r="Q151" s="1163"/>
      <c r="R151" s="1163"/>
      <c r="S151" s="1163"/>
      <c r="T151" s="896"/>
      <c r="U151" s="1159"/>
      <c r="V151" s="1160"/>
      <c r="W151" s="1161"/>
      <c r="X151" s="1160"/>
      <c r="Y151" s="1160"/>
      <c r="Z151" s="1160"/>
      <c r="AA151" s="1160"/>
      <c r="AB151" s="1160"/>
      <c r="AC151" s="1160"/>
      <c r="AD151" s="1160"/>
      <c r="AE151" s="1160"/>
      <c r="AF151" s="1159"/>
      <c r="AG151" s="1161"/>
      <c r="AH151" s="1160"/>
      <c r="AI151" s="1161"/>
      <c r="AJ151" s="831"/>
      <c r="AK151" s="776"/>
      <c r="AL151" s="776"/>
    </row>
    <row r="152" spans="1:38" s="144" customFormat="1" ht="15.75" hidden="1" customHeight="1" outlineLevel="1">
      <c r="A152" s="994"/>
      <c r="B152" s="994"/>
      <c r="C152" s="236"/>
      <c r="D152" s="236"/>
      <c r="E152" s="236"/>
      <c r="F152" s="1070"/>
      <c r="G152" s="1256">
        <v>11</v>
      </c>
      <c r="H152" s="1156">
        <v>2000</v>
      </c>
      <c r="I152" s="1157">
        <v>2001</v>
      </c>
      <c r="J152" s="1157">
        <v>2001</v>
      </c>
      <c r="K152" s="1444"/>
      <c r="L152" s="1159"/>
      <c r="M152" s="1160"/>
      <c r="N152" s="1160"/>
      <c r="O152" s="1161"/>
      <c r="P152" s="1162"/>
      <c r="Q152" s="1163"/>
      <c r="R152" s="1163"/>
      <c r="S152" s="1163"/>
      <c r="T152" s="896"/>
      <c r="U152" s="1159"/>
      <c r="V152" s="1160"/>
      <c r="W152" s="1161"/>
      <c r="X152" s="1160"/>
      <c r="Y152" s="1160"/>
      <c r="Z152" s="1160"/>
      <c r="AA152" s="1160"/>
      <c r="AB152" s="1160"/>
      <c r="AC152" s="1160"/>
      <c r="AD152" s="1160"/>
      <c r="AE152" s="1160"/>
      <c r="AF152" s="1159"/>
      <c r="AG152" s="1161"/>
      <c r="AH152" s="1160"/>
      <c r="AI152" s="1161"/>
      <c r="AJ152" s="831"/>
      <c r="AK152" s="776"/>
      <c r="AL152" s="776"/>
    </row>
    <row r="153" spans="1:38" s="144" customFormat="1" ht="15.75" hidden="1" customHeight="1" outlineLevel="1">
      <c r="A153" s="994"/>
      <c r="B153" s="994"/>
      <c r="C153" s="236"/>
      <c r="D153" s="236"/>
      <c r="E153" s="236"/>
      <c r="F153" s="1070"/>
      <c r="G153" s="1256">
        <v>12</v>
      </c>
      <c r="H153" s="1156">
        <v>2000</v>
      </c>
      <c r="I153" s="1157">
        <v>2001</v>
      </c>
      <c r="J153" s="1157">
        <v>2001</v>
      </c>
      <c r="K153" s="1444"/>
      <c r="L153" s="1159"/>
      <c r="M153" s="1160"/>
      <c r="N153" s="1160"/>
      <c r="O153" s="1161"/>
      <c r="P153" s="1162"/>
      <c r="Q153" s="1163"/>
      <c r="R153" s="1163"/>
      <c r="S153" s="1163"/>
      <c r="T153" s="896"/>
      <c r="U153" s="1159"/>
      <c r="V153" s="1160"/>
      <c r="W153" s="1161"/>
      <c r="X153" s="1160"/>
      <c r="Y153" s="1160"/>
      <c r="Z153" s="1160"/>
      <c r="AA153" s="1160"/>
      <c r="AB153" s="1160"/>
      <c r="AC153" s="1160"/>
      <c r="AD153" s="1160"/>
      <c r="AE153" s="1160"/>
      <c r="AF153" s="1159"/>
      <c r="AG153" s="1161"/>
      <c r="AH153" s="1160"/>
      <c r="AI153" s="1161"/>
      <c r="AJ153" s="831"/>
      <c r="AK153" s="776"/>
      <c r="AL153" s="776"/>
    </row>
    <row r="154" spans="1:38" s="144" customFormat="1" ht="15.75" hidden="1" customHeight="1" outlineLevel="1">
      <c r="A154" s="994"/>
      <c r="B154" s="994"/>
      <c r="C154" s="236"/>
      <c r="D154" s="236"/>
      <c r="E154" s="236"/>
      <c r="F154" s="1070"/>
      <c r="G154" s="1256">
        <v>1</v>
      </c>
      <c r="H154" s="1156">
        <v>2001</v>
      </c>
      <c r="I154" s="1157">
        <v>2001</v>
      </c>
      <c r="J154" s="1157">
        <v>2001</v>
      </c>
      <c r="K154" s="1444"/>
      <c r="L154" s="1159"/>
      <c r="M154" s="1160"/>
      <c r="N154" s="1160"/>
      <c r="O154" s="1161"/>
      <c r="P154" s="1162"/>
      <c r="Q154" s="1163"/>
      <c r="R154" s="1163"/>
      <c r="S154" s="1163"/>
      <c r="T154" s="896"/>
      <c r="U154" s="1159"/>
      <c r="V154" s="1160"/>
      <c r="W154" s="1161"/>
      <c r="X154" s="1160"/>
      <c r="Y154" s="1160"/>
      <c r="Z154" s="1160"/>
      <c r="AA154" s="1160"/>
      <c r="AB154" s="1160"/>
      <c r="AC154" s="1160"/>
      <c r="AD154" s="1160"/>
      <c r="AE154" s="1160"/>
      <c r="AF154" s="1159"/>
      <c r="AG154" s="1161"/>
      <c r="AH154" s="1160"/>
      <c r="AI154" s="1161"/>
      <c r="AJ154" s="831"/>
      <c r="AK154" s="776"/>
      <c r="AL154" s="776"/>
    </row>
    <row r="155" spans="1:38" s="144" customFormat="1" ht="15.75" hidden="1" customHeight="1" outlineLevel="1">
      <c r="A155" s="994"/>
      <c r="B155" s="994"/>
      <c r="C155" s="236"/>
      <c r="D155" s="236"/>
      <c r="E155" s="236"/>
      <c r="F155" s="1070"/>
      <c r="G155" s="1256">
        <v>2</v>
      </c>
      <c r="H155" s="1156">
        <v>2001</v>
      </c>
      <c r="I155" s="1157">
        <v>2001</v>
      </c>
      <c r="J155" s="1157">
        <v>2001</v>
      </c>
      <c r="K155" s="1444"/>
      <c r="L155" s="1159"/>
      <c r="M155" s="1160"/>
      <c r="N155" s="1160"/>
      <c r="O155" s="1161"/>
      <c r="P155" s="1162"/>
      <c r="Q155" s="1163"/>
      <c r="R155" s="1163"/>
      <c r="S155" s="1163"/>
      <c r="T155" s="896"/>
      <c r="U155" s="1159"/>
      <c r="V155" s="1160"/>
      <c r="W155" s="1161"/>
      <c r="X155" s="1160"/>
      <c r="Y155" s="1160"/>
      <c r="Z155" s="1160"/>
      <c r="AA155" s="1160"/>
      <c r="AB155" s="1160"/>
      <c r="AC155" s="1160"/>
      <c r="AD155" s="1160"/>
      <c r="AE155" s="1160"/>
      <c r="AF155" s="1159"/>
      <c r="AG155" s="1161"/>
      <c r="AH155" s="1160"/>
      <c r="AI155" s="1161"/>
      <c r="AJ155" s="831"/>
      <c r="AK155" s="776"/>
      <c r="AL155" s="776"/>
    </row>
    <row r="156" spans="1:38" s="144" customFormat="1" ht="15.75" hidden="1" customHeight="1" outlineLevel="1">
      <c r="A156" s="994"/>
      <c r="B156" s="994"/>
      <c r="C156" s="236"/>
      <c r="D156" s="236"/>
      <c r="E156" s="236"/>
      <c r="F156" s="1070"/>
      <c r="G156" s="1256">
        <v>3</v>
      </c>
      <c r="H156" s="1156">
        <v>2001</v>
      </c>
      <c r="I156" s="1157">
        <v>2001</v>
      </c>
      <c r="J156" s="1157">
        <v>2001</v>
      </c>
      <c r="K156" s="1444"/>
      <c r="L156" s="1159"/>
      <c r="M156" s="1160"/>
      <c r="N156" s="1160"/>
      <c r="O156" s="1161"/>
      <c r="P156" s="1162"/>
      <c r="Q156" s="1163"/>
      <c r="R156" s="1163"/>
      <c r="S156" s="1163"/>
      <c r="T156" s="896"/>
      <c r="U156" s="1159"/>
      <c r="V156" s="1160"/>
      <c r="W156" s="1161"/>
      <c r="X156" s="1160"/>
      <c r="Y156" s="1160"/>
      <c r="Z156" s="1160"/>
      <c r="AA156" s="1160"/>
      <c r="AB156" s="1160"/>
      <c r="AC156" s="1160"/>
      <c r="AD156" s="1160"/>
      <c r="AE156" s="1160"/>
      <c r="AF156" s="1159"/>
      <c r="AG156" s="1161"/>
      <c r="AH156" s="1160"/>
      <c r="AI156" s="1161"/>
      <c r="AJ156" s="831"/>
      <c r="AK156" s="776"/>
      <c r="AL156" s="776"/>
    </row>
    <row r="157" spans="1:38" s="144" customFormat="1" ht="15.75" hidden="1" customHeight="1" outlineLevel="1">
      <c r="A157" s="994"/>
      <c r="B157" s="994"/>
      <c r="C157" s="236"/>
      <c r="D157" s="236"/>
      <c r="E157" s="236"/>
      <c r="F157" s="1070"/>
      <c r="G157" s="1256">
        <v>4</v>
      </c>
      <c r="H157" s="1156">
        <v>2001</v>
      </c>
      <c r="I157" s="1157">
        <v>2001</v>
      </c>
      <c r="J157" s="1157">
        <v>2002</v>
      </c>
      <c r="K157" s="1444"/>
      <c r="L157" s="1159"/>
      <c r="M157" s="1160"/>
      <c r="N157" s="1160"/>
      <c r="O157" s="1161"/>
      <c r="P157" s="1162"/>
      <c r="Q157" s="1163"/>
      <c r="R157" s="1163"/>
      <c r="S157" s="1163"/>
      <c r="T157" s="896"/>
      <c r="U157" s="1159"/>
      <c r="V157" s="1160"/>
      <c r="W157" s="1161"/>
      <c r="X157" s="1160"/>
      <c r="Y157" s="1160"/>
      <c r="Z157" s="1160"/>
      <c r="AA157" s="1160"/>
      <c r="AB157" s="1160"/>
      <c r="AC157" s="1160"/>
      <c r="AD157" s="1160"/>
      <c r="AE157" s="1160"/>
      <c r="AF157" s="1159"/>
      <c r="AG157" s="1161"/>
      <c r="AH157" s="1160"/>
      <c r="AI157" s="1161"/>
      <c r="AJ157" s="831"/>
      <c r="AK157" s="776"/>
      <c r="AL157" s="776"/>
    </row>
    <row r="158" spans="1:38" s="144" customFormat="1" ht="15.75" hidden="1" customHeight="1" outlineLevel="1">
      <c r="A158" s="994"/>
      <c r="B158" s="994"/>
      <c r="C158" s="236"/>
      <c r="D158" s="236"/>
      <c r="E158" s="236"/>
      <c r="F158" s="1070"/>
      <c r="G158" s="1256">
        <v>5</v>
      </c>
      <c r="H158" s="1156">
        <v>2001</v>
      </c>
      <c r="I158" s="1157">
        <v>2001</v>
      </c>
      <c r="J158" s="1157">
        <v>2002</v>
      </c>
      <c r="K158" s="1444"/>
      <c r="L158" s="1159"/>
      <c r="M158" s="1160"/>
      <c r="N158" s="1160"/>
      <c r="O158" s="1161"/>
      <c r="P158" s="1162"/>
      <c r="Q158" s="1163"/>
      <c r="R158" s="1163"/>
      <c r="S158" s="1163"/>
      <c r="T158" s="896"/>
      <c r="U158" s="1159"/>
      <c r="V158" s="1160"/>
      <c r="W158" s="1161"/>
      <c r="X158" s="1160"/>
      <c r="Y158" s="1160"/>
      <c r="Z158" s="1160"/>
      <c r="AA158" s="1160"/>
      <c r="AB158" s="1160"/>
      <c r="AC158" s="1160"/>
      <c r="AD158" s="1160"/>
      <c r="AE158" s="1160"/>
      <c r="AF158" s="1159"/>
      <c r="AG158" s="1161"/>
      <c r="AH158" s="1160"/>
      <c r="AI158" s="1161"/>
      <c r="AJ158" s="831"/>
      <c r="AK158" s="776"/>
      <c r="AL158" s="776"/>
    </row>
    <row r="159" spans="1:38" s="144" customFormat="1" ht="15.75" hidden="1" customHeight="1" outlineLevel="1">
      <c r="A159" s="994"/>
      <c r="B159" s="994"/>
      <c r="C159" s="236"/>
      <c r="D159" s="236"/>
      <c r="E159" s="236"/>
      <c r="F159" s="1070"/>
      <c r="G159" s="1256">
        <v>6</v>
      </c>
      <c r="H159" s="1156">
        <v>2001</v>
      </c>
      <c r="I159" s="1157">
        <v>2001</v>
      </c>
      <c r="J159" s="1157">
        <v>2002</v>
      </c>
      <c r="K159" s="1444"/>
      <c r="L159" s="1159"/>
      <c r="M159" s="1160"/>
      <c r="N159" s="1160"/>
      <c r="O159" s="1161"/>
      <c r="P159" s="1162"/>
      <c r="Q159" s="1163"/>
      <c r="R159" s="1163"/>
      <c r="S159" s="1163"/>
      <c r="T159" s="896"/>
      <c r="U159" s="1159"/>
      <c r="V159" s="1160"/>
      <c r="W159" s="1161"/>
      <c r="X159" s="1160"/>
      <c r="Y159" s="1160"/>
      <c r="Z159" s="1160"/>
      <c r="AA159" s="1160"/>
      <c r="AB159" s="1160"/>
      <c r="AC159" s="1160"/>
      <c r="AD159" s="1160"/>
      <c r="AE159" s="1160"/>
      <c r="AF159" s="1159"/>
      <c r="AG159" s="1161"/>
      <c r="AH159" s="1160"/>
      <c r="AI159" s="1161"/>
      <c r="AJ159" s="831"/>
      <c r="AK159" s="776"/>
      <c r="AL159" s="776"/>
    </row>
    <row r="160" spans="1:38" s="144" customFormat="1" ht="15.75" hidden="1" customHeight="1" outlineLevel="1">
      <c r="A160" s="994"/>
      <c r="B160" s="994"/>
      <c r="C160" s="236"/>
      <c r="D160" s="236"/>
      <c r="E160" s="236"/>
      <c r="F160" s="1070"/>
      <c r="G160" s="1256">
        <v>7</v>
      </c>
      <c r="H160" s="1156">
        <v>2001</v>
      </c>
      <c r="I160" s="1157">
        <v>2002</v>
      </c>
      <c r="J160" s="1157">
        <v>2002</v>
      </c>
      <c r="K160" s="1444"/>
      <c r="L160" s="1159"/>
      <c r="M160" s="1160"/>
      <c r="N160" s="1160"/>
      <c r="O160" s="1161"/>
      <c r="P160" s="1162"/>
      <c r="Q160" s="1163"/>
      <c r="R160" s="1163"/>
      <c r="S160" s="1163"/>
      <c r="T160" s="896"/>
      <c r="U160" s="1159"/>
      <c r="V160" s="1160"/>
      <c r="W160" s="1161"/>
      <c r="X160" s="1160"/>
      <c r="Y160" s="1160"/>
      <c r="Z160" s="1160"/>
      <c r="AA160" s="1160"/>
      <c r="AB160" s="1160"/>
      <c r="AC160" s="1160"/>
      <c r="AD160" s="1160"/>
      <c r="AE160" s="1160"/>
      <c r="AF160" s="1159"/>
      <c r="AG160" s="1161"/>
      <c r="AH160" s="1160"/>
      <c r="AI160" s="1161"/>
      <c r="AJ160" s="831"/>
      <c r="AK160" s="776"/>
      <c r="AL160" s="776"/>
    </row>
    <row r="161" spans="1:38" s="144" customFormat="1" ht="15.75" hidden="1" customHeight="1" outlineLevel="1">
      <c r="A161" s="994"/>
      <c r="B161" s="994"/>
      <c r="C161" s="236"/>
      <c r="D161" s="236"/>
      <c r="E161" s="236"/>
      <c r="F161" s="1070"/>
      <c r="G161" s="1256">
        <v>8</v>
      </c>
      <c r="H161" s="1156">
        <v>2001</v>
      </c>
      <c r="I161" s="1157">
        <v>2002</v>
      </c>
      <c r="J161" s="1157">
        <v>2002</v>
      </c>
      <c r="K161" s="1444"/>
      <c r="L161" s="1159"/>
      <c r="M161" s="1160"/>
      <c r="N161" s="1160"/>
      <c r="O161" s="1161"/>
      <c r="P161" s="1162"/>
      <c r="Q161" s="1163"/>
      <c r="R161" s="1163"/>
      <c r="S161" s="1163"/>
      <c r="T161" s="896"/>
      <c r="U161" s="1159"/>
      <c r="V161" s="1160"/>
      <c r="W161" s="1161"/>
      <c r="X161" s="1160"/>
      <c r="Y161" s="1160"/>
      <c r="Z161" s="1160"/>
      <c r="AA161" s="1160"/>
      <c r="AB161" s="1160"/>
      <c r="AC161" s="1160"/>
      <c r="AD161" s="1160"/>
      <c r="AE161" s="1160"/>
      <c r="AF161" s="1159"/>
      <c r="AG161" s="1161"/>
      <c r="AH161" s="1160"/>
      <c r="AI161" s="1161"/>
      <c r="AJ161" s="831"/>
      <c r="AK161" s="776"/>
      <c r="AL161" s="776"/>
    </row>
    <row r="162" spans="1:38" s="144" customFormat="1" ht="15.75" hidden="1" customHeight="1" outlineLevel="1">
      <c r="A162" s="994"/>
      <c r="B162" s="994"/>
      <c r="C162" s="236"/>
      <c r="D162" s="236"/>
      <c r="E162" s="236"/>
      <c r="F162" s="1070"/>
      <c r="G162" s="1256">
        <v>9</v>
      </c>
      <c r="H162" s="1156">
        <v>2001</v>
      </c>
      <c r="I162" s="1157">
        <v>2002</v>
      </c>
      <c r="J162" s="1157">
        <v>2002</v>
      </c>
      <c r="K162" s="1444"/>
      <c r="L162" s="1159"/>
      <c r="M162" s="1160"/>
      <c r="N162" s="1160"/>
      <c r="O162" s="1161"/>
      <c r="P162" s="1162"/>
      <c r="Q162" s="1163"/>
      <c r="R162" s="1163"/>
      <c r="S162" s="1163"/>
      <c r="T162" s="896"/>
      <c r="U162" s="1159"/>
      <c r="V162" s="1160"/>
      <c r="W162" s="1161"/>
      <c r="X162" s="1160"/>
      <c r="Y162" s="1160"/>
      <c r="Z162" s="1160"/>
      <c r="AA162" s="1160"/>
      <c r="AB162" s="1160"/>
      <c r="AC162" s="1160"/>
      <c r="AD162" s="1160"/>
      <c r="AE162" s="1160"/>
      <c r="AF162" s="1159"/>
      <c r="AG162" s="1161"/>
      <c r="AH162" s="1160"/>
      <c r="AI162" s="1161"/>
      <c r="AJ162" s="831"/>
      <c r="AK162" s="776"/>
      <c r="AL162" s="776"/>
    </row>
    <row r="163" spans="1:38" s="144" customFormat="1" ht="15.75" hidden="1" customHeight="1" outlineLevel="1">
      <c r="A163" s="994"/>
      <c r="B163" s="994"/>
      <c r="C163" s="236"/>
      <c r="D163" s="236"/>
      <c r="E163" s="236"/>
      <c r="F163" s="1070"/>
      <c r="G163" s="1256">
        <v>10</v>
      </c>
      <c r="H163" s="1156">
        <v>2001</v>
      </c>
      <c r="I163" s="1157">
        <v>2002</v>
      </c>
      <c r="J163" s="1157">
        <v>2002</v>
      </c>
      <c r="K163" s="1444"/>
      <c r="L163" s="1159"/>
      <c r="M163" s="1160"/>
      <c r="N163" s="1160"/>
      <c r="O163" s="1161"/>
      <c r="P163" s="1162"/>
      <c r="Q163" s="1163"/>
      <c r="R163" s="1163"/>
      <c r="S163" s="1163"/>
      <c r="T163" s="896"/>
      <c r="U163" s="1159"/>
      <c r="V163" s="1160"/>
      <c r="W163" s="1161"/>
      <c r="X163" s="1160"/>
      <c r="Y163" s="1160"/>
      <c r="Z163" s="1160"/>
      <c r="AA163" s="1160"/>
      <c r="AB163" s="1160"/>
      <c r="AC163" s="1160"/>
      <c r="AD163" s="1160"/>
      <c r="AE163" s="1160"/>
      <c r="AF163" s="1159"/>
      <c r="AG163" s="1161"/>
      <c r="AH163" s="1160"/>
      <c r="AI163" s="1161"/>
      <c r="AJ163" s="831"/>
      <c r="AK163" s="776"/>
      <c r="AL163" s="776"/>
    </row>
    <row r="164" spans="1:38" s="144" customFormat="1" ht="15.75" hidden="1" customHeight="1" outlineLevel="1">
      <c r="A164" s="994"/>
      <c r="B164" s="994"/>
      <c r="C164" s="236"/>
      <c r="D164" s="236"/>
      <c r="E164" s="236"/>
      <c r="F164" s="1070"/>
      <c r="G164" s="1256">
        <v>11</v>
      </c>
      <c r="H164" s="1156">
        <v>2001</v>
      </c>
      <c r="I164" s="1157">
        <v>2002</v>
      </c>
      <c r="J164" s="1157">
        <v>2002</v>
      </c>
      <c r="K164" s="1444"/>
      <c r="L164" s="1159"/>
      <c r="M164" s="1160"/>
      <c r="N164" s="1160"/>
      <c r="O164" s="1161"/>
      <c r="P164" s="1162"/>
      <c r="Q164" s="1163"/>
      <c r="R164" s="1163"/>
      <c r="S164" s="1163"/>
      <c r="T164" s="896"/>
      <c r="U164" s="1162"/>
      <c r="V164" s="1160"/>
      <c r="W164" s="1161"/>
      <c r="X164" s="1160"/>
      <c r="Y164" s="1160"/>
      <c r="Z164" s="1160"/>
      <c r="AA164" s="1160"/>
      <c r="AB164" s="1160"/>
      <c r="AC164" s="1163"/>
      <c r="AD164" s="1163"/>
      <c r="AE164" s="1160"/>
      <c r="AF164" s="1159"/>
      <c r="AG164" s="1161"/>
      <c r="AH164" s="1160"/>
      <c r="AI164" s="1161"/>
      <c r="AJ164" s="831"/>
      <c r="AK164" s="776"/>
      <c r="AL164" s="776"/>
    </row>
    <row r="165" spans="1:38" s="144" customFormat="1" ht="15.75" hidden="1" customHeight="1" outlineLevel="1">
      <c r="A165" s="994"/>
      <c r="B165" s="994"/>
      <c r="C165" s="236"/>
      <c r="D165" s="236"/>
      <c r="E165" s="236"/>
      <c r="F165" s="1070"/>
      <c r="G165" s="1256">
        <v>12</v>
      </c>
      <c r="H165" s="1156">
        <v>2001</v>
      </c>
      <c r="I165" s="1157">
        <v>2002</v>
      </c>
      <c r="J165" s="1157">
        <v>2002</v>
      </c>
      <c r="K165" s="1444"/>
      <c r="L165" s="1159"/>
      <c r="M165" s="1160"/>
      <c r="N165" s="1160"/>
      <c r="O165" s="1161"/>
      <c r="P165" s="1162"/>
      <c r="Q165" s="1163"/>
      <c r="R165" s="1163"/>
      <c r="S165" s="1163"/>
      <c r="T165" s="896"/>
      <c r="U165" s="1162"/>
      <c r="V165" s="1160"/>
      <c r="W165" s="1161"/>
      <c r="X165" s="1160"/>
      <c r="Y165" s="1160"/>
      <c r="Z165" s="1160"/>
      <c r="AA165" s="1160"/>
      <c r="AB165" s="1160"/>
      <c r="AC165" s="1163"/>
      <c r="AD165" s="1163"/>
      <c r="AE165" s="1160"/>
      <c r="AF165" s="1159"/>
      <c r="AG165" s="1161"/>
      <c r="AH165" s="1160"/>
      <c r="AI165" s="1161"/>
      <c r="AJ165" s="831"/>
      <c r="AK165" s="776"/>
      <c r="AL165" s="776"/>
    </row>
    <row r="166" spans="1:38" s="144" customFormat="1" ht="15.75" hidden="1" customHeight="1" outlineLevel="1">
      <c r="A166" s="994"/>
      <c r="B166" s="994"/>
      <c r="C166" s="236"/>
      <c r="D166" s="236"/>
      <c r="E166" s="236"/>
      <c r="F166" s="1070"/>
      <c r="G166" s="1256">
        <v>1</v>
      </c>
      <c r="H166" s="1156">
        <v>2002</v>
      </c>
      <c r="I166" s="1157">
        <v>2002</v>
      </c>
      <c r="J166" s="1157">
        <v>2002</v>
      </c>
      <c r="K166" s="1444"/>
      <c r="L166" s="1159"/>
      <c r="M166" s="1160"/>
      <c r="N166" s="1160"/>
      <c r="O166" s="1161"/>
      <c r="P166" s="1162"/>
      <c r="Q166" s="1163"/>
      <c r="R166" s="1163"/>
      <c r="S166" s="1163"/>
      <c r="T166" s="896"/>
      <c r="U166" s="1162"/>
      <c r="V166" s="1160"/>
      <c r="W166" s="1161"/>
      <c r="X166" s="1160"/>
      <c r="Y166" s="1160"/>
      <c r="Z166" s="1160"/>
      <c r="AA166" s="1160"/>
      <c r="AB166" s="1160"/>
      <c r="AC166" s="1163"/>
      <c r="AD166" s="1163"/>
      <c r="AE166" s="1160"/>
      <c r="AF166" s="1159"/>
      <c r="AG166" s="1161"/>
      <c r="AH166" s="1160"/>
      <c r="AI166" s="1161"/>
      <c r="AJ166" s="831"/>
      <c r="AK166" s="776"/>
      <c r="AL166" s="776"/>
    </row>
    <row r="167" spans="1:38" s="144" customFormat="1" ht="15.75" hidden="1" customHeight="1" outlineLevel="1">
      <c r="A167" s="994"/>
      <c r="B167" s="994"/>
      <c r="C167" s="236"/>
      <c r="D167" s="236"/>
      <c r="E167" s="236"/>
      <c r="F167" s="1070"/>
      <c r="G167" s="1256">
        <v>2</v>
      </c>
      <c r="H167" s="1156">
        <v>2002</v>
      </c>
      <c r="I167" s="1157">
        <v>2002</v>
      </c>
      <c r="J167" s="1157">
        <v>2002</v>
      </c>
      <c r="K167" s="1444"/>
      <c r="L167" s="1159"/>
      <c r="M167" s="1160"/>
      <c r="N167" s="1160"/>
      <c r="O167" s="1161"/>
      <c r="P167" s="1162"/>
      <c r="Q167" s="1163"/>
      <c r="R167" s="1163"/>
      <c r="S167" s="1163"/>
      <c r="T167" s="896"/>
      <c r="U167" s="1162"/>
      <c r="V167" s="1160"/>
      <c r="W167" s="1161"/>
      <c r="X167" s="1160"/>
      <c r="Y167" s="1160"/>
      <c r="Z167" s="1160"/>
      <c r="AA167" s="1160"/>
      <c r="AB167" s="1160"/>
      <c r="AC167" s="1163"/>
      <c r="AD167" s="1163"/>
      <c r="AE167" s="1160"/>
      <c r="AF167" s="1159"/>
      <c r="AG167" s="1161"/>
      <c r="AH167" s="1160"/>
      <c r="AI167" s="1161"/>
      <c r="AJ167" s="831"/>
      <c r="AK167" s="776"/>
      <c r="AL167" s="776"/>
    </row>
    <row r="168" spans="1:38" s="144" customFormat="1" ht="15.75" hidden="1" customHeight="1" outlineLevel="1">
      <c r="A168" s="994"/>
      <c r="B168" s="994"/>
      <c r="C168" s="236"/>
      <c r="D168" s="236"/>
      <c r="E168" s="236"/>
      <c r="F168" s="1070"/>
      <c r="G168" s="1256">
        <v>3</v>
      </c>
      <c r="H168" s="1156">
        <v>2002</v>
      </c>
      <c r="I168" s="1157">
        <v>2002</v>
      </c>
      <c r="J168" s="1157">
        <v>2002</v>
      </c>
      <c r="K168" s="1444"/>
      <c r="L168" s="1159"/>
      <c r="M168" s="1160"/>
      <c r="N168" s="1160"/>
      <c r="O168" s="1161"/>
      <c r="P168" s="1162"/>
      <c r="Q168" s="1163"/>
      <c r="R168" s="1163"/>
      <c r="S168" s="1163"/>
      <c r="T168" s="896"/>
      <c r="U168" s="1162"/>
      <c r="V168" s="1160"/>
      <c r="W168" s="1161"/>
      <c r="X168" s="1160"/>
      <c r="Y168" s="1160"/>
      <c r="Z168" s="1160"/>
      <c r="AA168" s="1160"/>
      <c r="AB168" s="1160"/>
      <c r="AC168" s="1163"/>
      <c r="AD168" s="1163"/>
      <c r="AE168" s="1160"/>
      <c r="AF168" s="1159"/>
      <c r="AG168" s="1161"/>
      <c r="AH168" s="1160"/>
      <c r="AI168" s="1161"/>
      <c r="AJ168" s="831"/>
      <c r="AK168" s="776"/>
      <c r="AL168" s="776"/>
    </row>
    <row r="169" spans="1:38" s="144" customFormat="1" ht="15.75" hidden="1" customHeight="1" outlineLevel="1">
      <c r="A169" s="994"/>
      <c r="B169" s="994"/>
      <c r="C169" s="236"/>
      <c r="D169" s="236"/>
      <c r="E169" s="236"/>
      <c r="F169" s="1070"/>
      <c r="G169" s="1256">
        <v>4</v>
      </c>
      <c r="H169" s="1156">
        <v>2002</v>
      </c>
      <c r="I169" s="1157">
        <v>2002</v>
      </c>
      <c r="J169" s="1157">
        <v>2003</v>
      </c>
      <c r="K169" s="1444"/>
      <c r="L169" s="1159"/>
      <c r="M169" s="1160"/>
      <c r="N169" s="1160"/>
      <c r="O169" s="1161"/>
      <c r="P169" s="1162"/>
      <c r="Q169" s="1163"/>
      <c r="R169" s="1163"/>
      <c r="S169" s="1163"/>
      <c r="T169" s="896"/>
      <c r="U169" s="1162"/>
      <c r="V169" s="1160"/>
      <c r="W169" s="1161"/>
      <c r="X169" s="1160"/>
      <c r="Y169" s="1160"/>
      <c r="Z169" s="1160"/>
      <c r="AA169" s="1160"/>
      <c r="AB169" s="1164"/>
      <c r="AC169" s="1163"/>
      <c r="AD169" s="1163"/>
      <c r="AE169" s="1160"/>
      <c r="AF169" s="1159"/>
      <c r="AG169" s="1161"/>
      <c r="AH169" s="1160"/>
      <c r="AI169" s="1161"/>
      <c r="AJ169" s="831"/>
      <c r="AK169" s="776"/>
      <c r="AL169" s="776"/>
    </row>
    <row r="170" spans="1:38" s="144" customFormat="1" ht="15.75" hidden="1" customHeight="1" outlineLevel="1">
      <c r="A170" s="994"/>
      <c r="B170" s="994"/>
      <c r="C170" s="236"/>
      <c r="D170" s="236"/>
      <c r="E170" s="236"/>
      <c r="F170" s="1070"/>
      <c r="G170" s="1256">
        <v>5</v>
      </c>
      <c r="H170" s="1156">
        <v>2002</v>
      </c>
      <c r="I170" s="1157">
        <v>2002</v>
      </c>
      <c r="J170" s="1157">
        <v>2003</v>
      </c>
      <c r="K170" s="1444"/>
      <c r="L170" s="1159"/>
      <c r="M170" s="1160"/>
      <c r="N170" s="1160"/>
      <c r="O170" s="1161"/>
      <c r="P170" s="1162"/>
      <c r="Q170" s="1163"/>
      <c r="R170" s="1163"/>
      <c r="S170" s="1163"/>
      <c r="T170" s="896"/>
      <c r="U170" s="1162"/>
      <c r="V170" s="1160"/>
      <c r="W170" s="1161"/>
      <c r="X170" s="1160"/>
      <c r="Y170" s="1160"/>
      <c r="Z170" s="1160"/>
      <c r="AA170" s="1160"/>
      <c r="AB170" s="1164"/>
      <c r="AC170" s="1163"/>
      <c r="AD170" s="1163"/>
      <c r="AE170" s="1160"/>
      <c r="AF170" s="1159"/>
      <c r="AG170" s="1161"/>
      <c r="AH170" s="1160"/>
      <c r="AI170" s="1161"/>
      <c r="AJ170" s="831"/>
      <c r="AK170" s="776"/>
      <c r="AL170" s="776"/>
    </row>
    <row r="171" spans="1:38" s="144" customFormat="1" ht="15.75" hidden="1" customHeight="1" outlineLevel="1">
      <c r="A171" s="994"/>
      <c r="B171" s="994"/>
      <c r="C171" s="236"/>
      <c r="D171" s="236"/>
      <c r="E171" s="236"/>
      <c r="F171" s="1070"/>
      <c r="G171" s="1256">
        <v>6</v>
      </c>
      <c r="H171" s="1156">
        <v>2002</v>
      </c>
      <c r="I171" s="1157">
        <v>2002</v>
      </c>
      <c r="J171" s="1157">
        <v>2003</v>
      </c>
      <c r="K171" s="1444"/>
      <c r="L171" s="1159"/>
      <c r="M171" s="1160"/>
      <c r="N171" s="1160"/>
      <c r="O171" s="1161"/>
      <c r="P171" s="1162"/>
      <c r="Q171" s="1163"/>
      <c r="R171" s="1163"/>
      <c r="S171" s="1163"/>
      <c r="T171" s="896"/>
      <c r="U171" s="1162"/>
      <c r="V171" s="1160"/>
      <c r="W171" s="1161"/>
      <c r="X171" s="1160"/>
      <c r="Y171" s="1160"/>
      <c r="Z171" s="1160"/>
      <c r="AA171" s="1160"/>
      <c r="AB171" s="1164"/>
      <c r="AC171" s="1163"/>
      <c r="AD171" s="1163"/>
      <c r="AE171" s="1160"/>
      <c r="AF171" s="1159"/>
      <c r="AG171" s="1161"/>
      <c r="AH171" s="1160"/>
      <c r="AI171" s="1161"/>
      <c r="AJ171" s="831"/>
      <c r="AK171" s="776"/>
      <c r="AL171" s="776"/>
    </row>
    <row r="172" spans="1:38" s="144" customFormat="1" ht="15.75" hidden="1" customHeight="1" outlineLevel="1">
      <c r="A172" s="994"/>
      <c r="B172" s="994"/>
      <c r="C172" s="236"/>
      <c r="D172" s="236"/>
      <c r="E172" s="236"/>
      <c r="F172" s="1070"/>
      <c r="G172" s="1256">
        <v>7</v>
      </c>
      <c r="H172" s="1156">
        <v>2002</v>
      </c>
      <c r="I172" s="1157">
        <v>2003</v>
      </c>
      <c r="J172" s="1157">
        <v>2003</v>
      </c>
      <c r="K172" s="1444"/>
      <c r="L172" s="1159"/>
      <c r="M172" s="1160"/>
      <c r="N172" s="1160"/>
      <c r="O172" s="1161"/>
      <c r="P172" s="1162"/>
      <c r="Q172" s="1163"/>
      <c r="R172" s="1163"/>
      <c r="S172" s="1163"/>
      <c r="T172" s="896"/>
      <c r="U172" s="1162"/>
      <c r="V172" s="1160"/>
      <c r="W172" s="1161"/>
      <c r="X172" s="1160"/>
      <c r="Y172" s="1160"/>
      <c r="Z172" s="1160"/>
      <c r="AA172" s="1160"/>
      <c r="AB172" s="1164"/>
      <c r="AC172" s="1163"/>
      <c r="AD172" s="1163"/>
      <c r="AE172" s="1160"/>
      <c r="AF172" s="1159"/>
      <c r="AG172" s="1161"/>
      <c r="AH172" s="1160"/>
      <c r="AI172" s="1161"/>
      <c r="AJ172" s="831"/>
      <c r="AK172" s="776"/>
      <c r="AL172" s="776"/>
    </row>
    <row r="173" spans="1:38" s="144" customFormat="1" ht="15.75" hidden="1" customHeight="1" outlineLevel="1">
      <c r="A173" s="994"/>
      <c r="B173" s="994"/>
      <c r="C173" s="236"/>
      <c r="D173" s="236"/>
      <c r="E173" s="236"/>
      <c r="F173" s="1070"/>
      <c r="G173" s="1256">
        <v>8</v>
      </c>
      <c r="H173" s="1156">
        <v>2002</v>
      </c>
      <c r="I173" s="1157">
        <v>2003</v>
      </c>
      <c r="J173" s="1157">
        <v>2003</v>
      </c>
      <c r="K173" s="1444"/>
      <c r="L173" s="1159"/>
      <c r="M173" s="1160"/>
      <c r="N173" s="1160"/>
      <c r="O173" s="1161"/>
      <c r="P173" s="1162"/>
      <c r="Q173" s="1163"/>
      <c r="R173" s="1163"/>
      <c r="S173" s="1163"/>
      <c r="T173" s="896"/>
      <c r="U173" s="1162"/>
      <c r="V173" s="1160"/>
      <c r="W173" s="1161"/>
      <c r="X173" s="1160"/>
      <c r="Y173" s="1160"/>
      <c r="Z173" s="1160"/>
      <c r="AA173" s="1160"/>
      <c r="AB173" s="1164"/>
      <c r="AC173" s="1163"/>
      <c r="AD173" s="1163"/>
      <c r="AE173" s="1160"/>
      <c r="AF173" s="1159"/>
      <c r="AG173" s="1161"/>
      <c r="AH173" s="1160"/>
      <c r="AI173" s="1161"/>
      <c r="AJ173" s="831"/>
      <c r="AK173" s="776"/>
      <c r="AL173" s="776"/>
    </row>
    <row r="174" spans="1:38" s="144" customFormat="1" ht="15.75" hidden="1" customHeight="1" outlineLevel="1">
      <c r="A174" s="994"/>
      <c r="B174" s="994"/>
      <c r="C174" s="236"/>
      <c r="D174" s="236"/>
      <c r="E174" s="236"/>
      <c r="F174" s="1070"/>
      <c r="G174" s="1256">
        <v>9</v>
      </c>
      <c r="H174" s="1156">
        <v>2002</v>
      </c>
      <c r="I174" s="1157">
        <v>2003</v>
      </c>
      <c r="J174" s="1157">
        <v>2003</v>
      </c>
      <c r="K174" s="1444"/>
      <c r="L174" s="1159"/>
      <c r="M174" s="1160"/>
      <c r="N174" s="1160"/>
      <c r="O174" s="1161"/>
      <c r="P174" s="1162"/>
      <c r="Q174" s="1163"/>
      <c r="R174" s="1163"/>
      <c r="S174" s="1163"/>
      <c r="T174" s="896"/>
      <c r="U174" s="1162"/>
      <c r="V174" s="1160"/>
      <c r="W174" s="1161"/>
      <c r="X174" s="1160"/>
      <c r="Y174" s="1160"/>
      <c r="Z174" s="1160"/>
      <c r="AA174" s="1160"/>
      <c r="AB174" s="1164"/>
      <c r="AC174" s="1163"/>
      <c r="AD174" s="1163"/>
      <c r="AE174" s="1160"/>
      <c r="AF174" s="1159"/>
      <c r="AG174" s="1161"/>
      <c r="AH174" s="1160"/>
      <c r="AI174" s="1161"/>
      <c r="AJ174" s="831"/>
      <c r="AK174" s="776"/>
      <c r="AL174" s="776"/>
    </row>
    <row r="175" spans="1:38" s="144" customFormat="1" ht="15.75" hidden="1" customHeight="1" outlineLevel="1">
      <c r="A175" s="994"/>
      <c r="B175" s="994"/>
      <c r="C175" s="236"/>
      <c r="D175" s="236"/>
      <c r="E175" s="236"/>
      <c r="F175" s="1070"/>
      <c r="G175" s="1256">
        <v>10</v>
      </c>
      <c r="H175" s="1156">
        <v>2002</v>
      </c>
      <c r="I175" s="1157">
        <v>2003</v>
      </c>
      <c r="J175" s="1157">
        <v>2003</v>
      </c>
      <c r="K175" s="1444"/>
      <c r="L175" s="1159"/>
      <c r="M175" s="1160"/>
      <c r="N175" s="1160"/>
      <c r="O175" s="1161"/>
      <c r="P175" s="1162"/>
      <c r="Q175" s="1163"/>
      <c r="R175" s="1163"/>
      <c r="S175" s="1163"/>
      <c r="T175" s="896"/>
      <c r="U175" s="1162"/>
      <c r="V175" s="1160"/>
      <c r="W175" s="1161"/>
      <c r="X175" s="1160"/>
      <c r="Y175" s="1160"/>
      <c r="Z175" s="1160"/>
      <c r="AA175" s="1160"/>
      <c r="AB175" s="1164"/>
      <c r="AC175" s="1163"/>
      <c r="AD175" s="1163"/>
      <c r="AE175" s="1160"/>
      <c r="AF175" s="1159"/>
      <c r="AG175" s="1161"/>
      <c r="AH175" s="1160"/>
      <c r="AI175" s="1161"/>
      <c r="AJ175" s="831"/>
      <c r="AK175" s="776"/>
      <c r="AL175" s="776"/>
    </row>
    <row r="176" spans="1:38" s="144" customFormat="1" ht="15.75" hidden="1" customHeight="1" outlineLevel="1">
      <c r="A176" s="994"/>
      <c r="B176" s="994"/>
      <c r="C176" s="236"/>
      <c r="D176" s="236"/>
      <c r="E176" s="236"/>
      <c r="F176" s="1070"/>
      <c r="G176" s="1256">
        <v>11</v>
      </c>
      <c r="H176" s="1156">
        <v>2002</v>
      </c>
      <c r="I176" s="1157">
        <v>2003</v>
      </c>
      <c r="J176" s="1157">
        <v>2003</v>
      </c>
      <c r="K176" s="1444"/>
      <c r="L176" s="1159"/>
      <c r="M176" s="1160"/>
      <c r="N176" s="1160"/>
      <c r="O176" s="1161"/>
      <c r="P176" s="1162"/>
      <c r="Q176" s="1163"/>
      <c r="R176" s="1163"/>
      <c r="S176" s="1163"/>
      <c r="T176" s="896"/>
      <c r="U176" s="1162"/>
      <c r="V176" s="1163"/>
      <c r="W176" s="896"/>
      <c r="X176" s="1160"/>
      <c r="Y176" s="1160"/>
      <c r="Z176" s="1160"/>
      <c r="AA176" s="1160"/>
      <c r="AB176" s="1164"/>
      <c r="AC176" s="1163"/>
      <c r="AD176" s="1163"/>
      <c r="AE176" s="1160"/>
      <c r="AF176" s="1159"/>
      <c r="AG176" s="1161"/>
      <c r="AH176" s="1160"/>
      <c r="AI176" s="1161"/>
      <c r="AJ176" s="831"/>
      <c r="AK176" s="776"/>
      <c r="AL176" s="776"/>
    </row>
    <row r="177" spans="1:38" s="144" customFormat="1" ht="15.75" hidden="1" customHeight="1" outlineLevel="1">
      <c r="A177" s="994"/>
      <c r="B177" s="994"/>
      <c r="C177" s="236"/>
      <c r="D177" s="236"/>
      <c r="E177" s="236"/>
      <c r="F177" s="1070"/>
      <c r="G177" s="1256">
        <v>12</v>
      </c>
      <c r="H177" s="1156">
        <v>2002</v>
      </c>
      <c r="I177" s="1157">
        <v>2003</v>
      </c>
      <c r="J177" s="1157">
        <v>2003</v>
      </c>
      <c r="K177" s="1444"/>
      <c r="L177" s="1159"/>
      <c r="M177" s="1160"/>
      <c r="N177" s="1160"/>
      <c r="O177" s="1161"/>
      <c r="P177" s="1162"/>
      <c r="Q177" s="1163"/>
      <c r="R177" s="1163"/>
      <c r="S177" s="1163"/>
      <c r="T177" s="896"/>
      <c r="U177" s="1162"/>
      <c r="V177" s="1163"/>
      <c r="W177" s="896"/>
      <c r="X177" s="1160"/>
      <c r="Y177" s="1160"/>
      <c r="Z177" s="1160"/>
      <c r="AA177" s="1160"/>
      <c r="AB177" s="1164"/>
      <c r="AC177" s="1163"/>
      <c r="AD177" s="1163"/>
      <c r="AE177" s="1160"/>
      <c r="AF177" s="1159"/>
      <c r="AG177" s="1161"/>
      <c r="AH177" s="1160"/>
      <c r="AI177" s="1161"/>
      <c r="AJ177" s="831"/>
      <c r="AK177" s="776"/>
      <c r="AL177" s="776"/>
    </row>
    <row r="178" spans="1:38" s="144" customFormat="1" ht="15.75" hidden="1" customHeight="1" outlineLevel="1">
      <c r="A178" s="994"/>
      <c r="B178" s="994"/>
      <c r="C178" s="236"/>
      <c r="D178" s="236"/>
      <c r="E178" s="236"/>
      <c r="F178" s="1070"/>
      <c r="G178" s="1256">
        <v>1</v>
      </c>
      <c r="H178" s="1156">
        <v>2003</v>
      </c>
      <c r="I178" s="1157">
        <v>2003</v>
      </c>
      <c r="J178" s="1157">
        <v>2003</v>
      </c>
      <c r="K178" s="1444"/>
      <c r="L178" s="1159"/>
      <c r="M178" s="1160"/>
      <c r="N178" s="1160"/>
      <c r="O178" s="1161"/>
      <c r="P178" s="1162"/>
      <c r="Q178" s="1163"/>
      <c r="R178" s="1163"/>
      <c r="S178" s="1163"/>
      <c r="T178" s="896"/>
      <c r="U178" s="1162"/>
      <c r="V178" s="1163"/>
      <c r="W178" s="896"/>
      <c r="X178" s="1160"/>
      <c r="Y178" s="1160"/>
      <c r="Z178" s="1160"/>
      <c r="AA178" s="1160"/>
      <c r="AB178" s="1164"/>
      <c r="AC178" s="1163"/>
      <c r="AD178" s="1163"/>
      <c r="AE178" s="1160"/>
      <c r="AF178" s="1159"/>
      <c r="AG178" s="1161"/>
      <c r="AH178" s="1160"/>
      <c r="AI178" s="1161"/>
      <c r="AJ178" s="831"/>
      <c r="AK178" s="776"/>
      <c r="AL178" s="776"/>
    </row>
    <row r="179" spans="1:38" s="144" customFormat="1" ht="15.75" hidden="1" customHeight="1" outlineLevel="1">
      <c r="A179" s="994"/>
      <c r="B179" s="994"/>
      <c r="C179" s="236"/>
      <c r="D179" s="236"/>
      <c r="E179" s="236"/>
      <c r="F179" s="1070"/>
      <c r="G179" s="1256">
        <v>2</v>
      </c>
      <c r="H179" s="1156">
        <v>2003</v>
      </c>
      <c r="I179" s="1157">
        <v>2003</v>
      </c>
      <c r="J179" s="1157">
        <v>2003</v>
      </c>
      <c r="K179" s="1444"/>
      <c r="L179" s="1159"/>
      <c r="M179" s="1160"/>
      <c r="N179" s="1160"/>
      <c r="O179" s="1161"/>
      <c r="P179" s="1162"/>
      <c r="Q179" s="1163"/>
      <c r="R179" s="1163"/>
      <c r="S179" s="1163"/>
      <c r="T179" s="896"/>
      <c r="U179" s="1162"/>
      <c r="V179" s="1163"/>
      <c r="W179" s="896"/>
      <c r="X179" s="1160"/>
      <c r="Y179" s="1160"/>
      <c r="Z179" s="1160"/>
      <c r="AA179" s="1160"/>
      <c r="AB179" s="1164"/>
      <c r="AC179" s="1163"/>
      <c r="AD179" s="1163"/>
      <c r="AE179" s="1160"/>
      <c r="AF179" s="1159"/>
      <c r="AG179" s="1161"/>
      <c r="AH179" s="1160"/>
      <c r="AI179" s="1161"/>
      <c r="AJ179" s="831"/>
      <c r="AK179" s="776"/>
      <c r="AL179" s="776"/>
    </row>
    <row r="180" spans="1:38" s="144" customFormat="1" ht="15.75" hidden="1" customHeight="1" outlineLevel="1">
      <c r="A180" s="994"/>
      <c r="B180" s="994"/>
      <c r="C180" s="236"/>
      <c r="D180" s="236"/>
      <c r="E180" s="236"/>
      <c r="F180" s="1070"/>
      <c r="G180" s="1256">
        <v>3</v>
      </c>
      <c r="H180" s="1156">
        <v>2003</v>
      </c>
      <c r="I180" s="1157">
        <v>2003</v>
      </c>
      <c r="J180" s="1157">
        <v>2003</v>
      </c>
      <c r="K180" s="1444"/>
      <c r="L180" s="1159"/>
      <c r="M180" s="1160"/>
      <c r="N180" s="1160"/>
      <c r="O180" s="1161"/>
      <c r="P180" s="1162"/>
      <c r="Q180" s="1163"/>
      <c r="R180" s="1163"/>
      <c r="S180" s="1163"/>
      <c r="T180" s="896"/>
      <c r="U180" s="1162"/>
      <c r="V180" s="1163"/>
      <c r="W180" s="896"/>
      <c r="X180" s="1160"/>
      <c r="Y180" s="1160"/>
      <c r="Z180" s="1160"/>
      <c r="AA180" s="1160"/>
      <c r="AB180" s="1164"/>
      <c r="AC180" s="1163"/>
      <c r="AD180" s="1163"/>
      <c r="AE180" s="1160"/>
      <c r="AF180" s="1159"/>
      <c r="AG180" s="1161"/>
      <c r="AH180" s="1160"/>
      <c r="AI180" s="1161"/>
      <c r="AJ180" s="831"/>
      <c r="AK180" s="776"/>
      <c r="AL180" s="776"/>
    </row>
    <row r="181" spans="1:38" s="144" customFormat="1" ht="15.75" hidden="1" customHeight="1" outlineLevel="1">
      <c r="A181" s="994"/>
      <c r="B181" s="994"/>
      <c r="C181" s="236"/>
      <c r="D181" s="236"/>
      <c r="E181" s="236"/>
      <c r="F181" s="1070"/>
      <c r="G181" s="1256">
        <v>4</v>
      </c>
      <c r="H181" s="1156">
        <v>2003</v>
      </c>
      <c r="I181" s="1157">
        <v>2003</v>
      </c>
      <c r="J181" s="1157">
        <v>2004</v>
      </c>
      <c r="K181" s="1444"/>
      <c r="L181" s="1159"/>
      <c r="M181" s="1160"/>
      <c r="N181" s="1160"/>
      <c r="O181" s="1161"/>
      <c r="P181" s="1162"/>
      <c r="Q181" s="1163"/>
      <c r="R181" s="1163"/>
      <c r="S181" s="1163"/>
      <c r="T181" s="896"/>
      <c r="U181" s="1162"/>
      <c r="V181" s="1163"/>
      <c r="W181" s="896"/>
      <c r="X181" s="1160"/>
      <c r="Y181" s="1160"/>
      <c r="Z181" s="1160"/>
      <c r="AA181" s="1160"/>
      <c r="AB181" s="1164"/>
      <c r="AC181" s="1163"/>
      <c r="AD181" s="1163"/>
      <c r="AE181" s="1160"/>
      <c r="AF181" s="1159"/>
      <c r="AG181" s="1161"/>
      <c r="AH181" s="1160"/>
      <c r="AI181" s="1161"/>
      <c r="AJ181" s="831"/>
      <c r="AK181" s="776"/>
      <c r="AL181" s="776"/>
    </row>
    <row r="182" spans="1:38" s="144" customFormat="1" ht="15.75" hidden="1" customHeight="1" outlineLevel="1">
      <c r="A182" s="994"/>
      <c r="B182" s="994"/>
      <c r="C182" s="236"/>
      <c r="D182" s="236"/>
      <c r="E182" s="236"/>
      <c r="F182" s="1070"/>
      <c r="G182" s="1256">
        <v>5</v>
      </c>
      <c r="H182" s="1156">
        <v>2003</v>
      </c>
      <c r="I182" s="1157">
        <v>2003</v>
      </c>
      <c r="J182" s="1157">
        <v>2004</v>
      </c>
      <c r="K182" s="1444"/>
      <c r="L182" s="1159"/>
      <c r="M182" s="1160"/>
      <c r="N182" s="1160"/>
      <c r="O182" s="1161"/>
      <c r="P182" s="1162"/>
      <c r="Q182" s="1163"/>
      <c r="R182" s="1163"/>
      <c r="S182" s="1163"/>
      <c r="T182" s="896"/>
      <c r="U182" s="1162"/>
      <c r="V182" s="1163"/>
      <c r="W182" s="896"/>
      <c r="X182" s="1160"/>
      <c r="Y182" s="1160"/>
      <c r="Z182" s="1160"/>
      <c r="AA182" s="1160"/>
      <c r="AB182" s="1164"/>
      <c r="AC182" s="1163"/>
      <c r="AD182" s="1163"/>
      <c r="AE182" s="1160"/>
      <c r="AF182" s="1159"/>
      <c r="AG182" s="1161"/>
      <c r="AH182" s="1160"/>
      <c r="AI182" s="1161"/>
      <c r="AJ182" s="831"/>
      <c r="AK182" s="776"/>
      <c r="AL182" s="776"/>
    </row>
    <row r="183" spans="1:38" s="144" customFormat="1" ht="15.75" hidden="1" customHeight="1" outlineLevel="1">
      <c r="A183" s="994"/>
      <c r="B183" s="994"/>
      <c r="C183" s="236"/>
      <c r="D183" s="236"/>
      <c r="E183" s="236"/>
      <c r="F183" s="1070"/>
      <c r="G183" s="1256">
        <v>6</v>
      </c>
      <c r="H183" s="1156">
        <v>2003</v>
      </c>
      <c r="I183" s="1157">
        <v>2003</v>
      </c>
      <c r="J183" s="1157">
        <v>2004</v>
      </c>
      <c r="K183" s="1444"/>
      <c r="L183" s="1159"/>
      <c r="M183" s="1160"/>
      <c r="N183" s="1160"/>
      <c r="O183" s="1161"/>
      <c r="P183" s="1162"/>
      <c r="Q183" s="1163"/>
      <c r="R183" s="1163"/>
      <c r="S183" s="1163"/>
      <c r="T183" s="896"/>
      <c r="U183" s="1162"/>
      <c r="V183" s="1163"/>
      <c r="W183" s="896"/>
      <c r="X183" s="1160"/>
      <c r="Y183" s="1160"/>
      <c r="Z183" s="1160"/>
      <c r="AA183" s="1160"/>
      <c r="AB183" s="1164"/>
      <c r="AC183" s="1163"/>
      <c r="AD183" s="1163"/>
      <c r="AE183" s="1160"/>
      <c r="AF183" s="1159"/>
      <c r="AG183" s="1161"/>
      <c r="AH183" s="1160"/>
      <c r="AI183" s="1161"/>
      <c r="AJ183" s="831"/>
      <c r="AK183" s="776"/>
      <c r="AL183" s="776"/>
    </row>
    <row r="184" spans="1:38" s="144" customFormat="1" ht="15.75" hidden="1" customHeight="1" outlineLevel="1">
      <c r="A184" s="994"/>
      <c r="B184" s="994"/>
      <c r="C184" s="236"/>
      <c r="D184" s="236"/>
      <c r="E184" s="236"/>
      <c r="F184" s="1070"/>
      <c r="G184" s="1256">
        <v>7</v>
      </c>
      <c r="H184" s="1156">
        <v>2003</v>
      </c>
      <c r="I184" s="1157">
        <v>2004</v>
      </c>
      <c r="J184" s="1157">
        <v>2004</v>
      </c>
      <c r="K184" s="1444"/>
      <c r="L184" s="1159"/>
      <c r="M184" s="1160"/>
      <c r="N184" s="1160"/>
      <c r="O184" s="1161"/>
      <c r="P184" s="1162"/>
      <c r="Q184" s="1163"/>
      <c r="R184" s="1163"/>
      <c r="S184" s="1163"/>
      <c r="T184" s="896"/>
      <c r="U184" s="1162"/>
      <c r="V184" s="1163"/>
      <c r="W184" s="896"/>
      <c r="X184" s="1160"/>
      <c r="Y184" s="1160"/>
      <c r="Z184" s="1160"/>
      <c r="AA184" s="1160"/>
      <c r="AB184" s="1164"/>
      <c r="AC184" s="1163"/>
      <c r="AD184" s="1163"/>
      <c r="AE184" s="1160"/>
      <c r="AF184" s="1159"/>
      <c r="AG184" s="1161"/>
      <c r="AH184" s="1160"/>
      <c r="AI184" s="1161"/>
      <c r="AJ184" s="831"/>
      <c r="AK184" s="776"/>
      <c r="AL184" s="776"/>
    </row>
    <row r="185" spans="1:38" s="144" customFormat="1" ht="15.75" hidden="1" customHeight="1" outlineLevel="1">
      <c r="A185" s="994"/>
      <c r="B185" s="994"/>
      <c r="C185" s="236"/>
      <c r="D185" s="236"/>
      <c r="E185" s="236"/>
      <c r="F185" s="1070"/>
      <c r="G185" s="1256">
        <v>8</v>
      </c>
      <c r="H185" s="1156">
        <v>2003</v>
      </c>
      <c r="I185" s="1157">
        <v>2004</v>
      </c>
      <c r="J185" s="1157">
        <v>2004</v>
      </c>
      <c r="K185" s="1444"/>
      <c r="L185" s="1159"/>
      <c r="M185" s="1160"/>
      <c r="N185" s="1160"/>
      <c r="O185" s="1161"/>
      <c r="P185" s="1162"/>
      <c r="Q185" s="1163"/>
      <c r="R185" s="1163"/>
      <c r="S185" s="1163"/>
      <c r="T185" s="896"/>
      <c r="U185" s="1162"/>
      <c r="V185" s="1163"/>
      <c r="W185" s="896"/>
      <c r="X185" s="1160"/>
      <c r="Y185" s="1160"/>
      <c r="Z185" s="1160"/>
      <c r="AA185" s="1160"/>
      <c r="AB185" s="1164"/>
      <c r="AC185" s="1163"/>
      <c r="AD185" s="1163"/>
      <c r="AE185" s="1160"/>
      <c r="AF185" s="1159"/>
      <c r="AG185" s="1161"/>
      <c r="AH185" s="1160"/>
      <c r="AI185" s="1161"/>
      <c r="AJ185" s="831"/>
      <c r="AK185" s="776"/>
      <c r="AL185" s="776"/>
    </row>
    <row r="186" spans="1:38" s="144" customFormat="1" ht="15.75" hidden="1" customHeight="1" outlineLevel="1">
      <c r="A186" s="994"/>
      <c r="B186" s="994"/>
      <c r="C186" s="236"/>
      <c r="D186" s="236"/>
      <c r="E186" s="236"/>
      <c r="F186" s="1070"/>
      <c r="G186" s="1256">
        <v>9</v>
      </c>
      <c r="H186" s="1156">
        <v>2003</v>
      </c>
      <c r="I186" s="1157">
        <v>2004</v>
      </c>
      <c r="J186" s="1157">
        <v>2004</v>
      </c>
      <c r="K186" s="1444"/>
      <c r="L186" s="1159"/>
      <c r="M186" s="1160"/>
      <c r="N186" s="1160"/>
      <c r="O186" s="1161"/>
      <c r="P186" s="1162"/>
      <c r="Q186" s="1163"/>
      <c r="R186" s="1163"/>
      <c r="S186" s="1163"/>
      <c r="T186" s="896"/>
      <c r="U186" s="1162"/>
      <c r="V186" s="1163"/>
      <c r="W186" s="896"/>
      <c r="X186" s="1160"/>
      <c r="Y186" s="1160"/>
      <c r="Z186" s="1160"/>
      <c r="AA186" s="1160"/>
      <c r="AB186" s="1164"/>
      <c r="AC186" s="1163"/>
      <c r="AD186" s="1163"/>
      <c r="AE186" s="1160"/>
      <c r="AF186" s="1159"/>
      <c r="AG186" s="1161"/>
      <c r="AH186" s="1160"/>
      <c r="AI186" s="1161"/>
      <c r="AJ186" s="831"/>
      <c r="AK186" s="776"/>
      <c r="AL186" s="776"/>
    </row>
    <row r="187" spans="1:38" s="144" customFormat="1" ht="15.75" hidden="1" customHeight="1" outlineLevel="1">
      <c r="A187" s="994"/>
      <c r="B187" s="994"/>
      <c r="C187" s="236"/>
      <c r="D187" s="236"/>
      <c r="E187" s="236"/>
      <c r="F187" s="1070"/>
      <c r="G187" s="1256">
        <v>10</v>
      </c>
      <c r="H187" s="1156">
        <v>2003</v>
      </c>
      <c r="I187" s="1157">
        <v>2004</v>
      </c>
      <c r="J187" s="1157">
        <v>2004</v>
      </c>
      <c r="K187" s="1444"/>
      <c r="L187" s="1159"/>
      <c r="M187" s="1160"/>
      <c r="N187" s="1160"/>
      <c r="O187" s="1161"/>
      <c r="P187" s="1162"/>
      <c r="Q187" s="1163"/>
      <c r="R187" s="1163"/>
      <c r="S187" s="1163"/>
      <c r="T187" s="896"/>
      <c r="U187" s="1162"/>
      <c r="V187" s="1163"/>
      <c r="W187" s="896"/>
      <c r="X187" s="1160"/>
      <c r="Y187" s="1160"/>
      <c r="Z187" s="1160"/>
      <c r="AA187" s="1160"/>
      <c r="AB187" s="1164"/>
      <c r="AC187" s="1163"/>
      <c r="AD187" s="1163"/>
      <c r="AE187" s="1160"/>
      <c r="AF187" s="1159"/>
      <c r="AG187" s="1161"/>
      <c r="AH187" s="1160"/>
      <c r="AI187" s="1161"/>
      <c r="AJ187" s="831"/>
      <c r="AK187" s="776"/>
      <c r="AL187" s="776"/>
    </row>
    <row r="188" spans="1:38" s="144" customFormat="1" ht="15.75" hidden="1" customHeight="1" outlineLevel="1">
      <c r="A188" s="994"/>
      <c r="B188" s="994"/>
      <c r="C188" s="236"/>
      <c r="D188" s="236"/>
      <c r="E188" s="236"/>
      <c r="F188" s="371"/>
      <c r="G188" s="1256">
        <v>11</v>
      </c>
      <c r="H188" s="1156">
        <v>2003</v>
      </c>
      <c r="I188" s="1157">
        <v>2004</v>
      </c>
      <c r="J188" s="1157">
        <v>2004</v>
      </c>
      <c r="K188" s="1444"/>
      <c r="L188" s="1159"/>
      <c r="M188" s="1160"/>
      <c r="N188" s="1160"/>
      <c r="O188" s="1161"/>
      <c r="P188" s="1162"/>
      <c r="Q188" s="1163"/>
      <c r="R188" s="1163"/>
      <c r="S188" s="1163"/>
      <c r="T188" s="896"/>
      <c r="U188" s="1162"/>
      <c r="V188" s="1163"/>
      <c r="W188" s="896"/>
      <c r="X188" s="1160"/>
      <c r="Y188" s="1160"/>
      <c r="Z188" s="1160"/>
      <c r="AA188" s="1160"/>
      <c r="AB188" s="1164"/>
      <c r="AC188" s="1163"/>
      <c r="AD188" s="1163"/>
      <c r="AE188" s="1160"/>
      <c r="AF188" s="1159"/>
      <c r="AG188" s="1161"/>
      <c r="AH188" s="1160"/>
      <c r="AI188" s="1161"/>
      <c r="AJ188" s="831"/>
      <c r="AK188" s="776"/>
      <c r="AL188" s="776"/>
    </row>
    <row r="189" spans="1:38" s="144" customFormat="1" ht="15.75" hidden="1" customHeight="1" outlineLevel="1">
      <c r="A189" s="994"/>
      <c r="B189" s="994"/>
      <c r="C189" s="236"/>
      <c r="D189" s="236"/>
      <c r="E189" s="236"/>
      <c r="F189" s="371"/>
      <c r="G189" s="1256">
        <v>12</v>
      </c>
      <c r="H189" s="1156">
        <v>2003</v>
      </c>
      <c r="I189" s="1157">
        <v>2004</v>
      </c>
      <c r="J189" s="1157">
        <v>2004</v>
      </c>
      <c r="K189" s="1444"/>
      <c r="L189" s="1159"/>
      <c r="M189" s="1160"/>
      <c r="N189" s="1160"/>
      <c r="O189" s="1161"/>
      <c r="P189" s="1162"/>
      <c r="Q189" s="1163"/>
      <c r="R189" s="1163"/>
      <c r="S189" s="1163"/>
      <c r="T189" s="896"/>
      <c r="U189" s="1162"/>
      <c r="V189" s="1163"/>
      <c r="W189" s="896"/>
      <c r="X189" s="1160"/>
      <c r="Y189" s="1160"/>
      <c r="Z189" s="1160"/>
      <c r="AA189" s="1160"/>
      <c r="AB189" s="1164"/>
      <c r="AC189" s="1163"/>
      <c r="AD189" s="1163"/>
      <c r="AE189" s="1160"/>
      <c r="AF189" s="1159"/>
      <c r="AG189" s="1161"/>
      <c r="AH189" s="1160"/>
      <c r="AI189" s="1161"/>
      <c r="AJ189" s="831"/>
      <c r="AK189" s="776"/>
      <c r="AL189" s="776"/>
    </row>
    <row r="190" spans="1:38" s="144" customFormat="1" ht="15.75" hidden="1" customHeight="1" outlineLevel="1">
      <c r="A190" s="994"/>
      <c r="B190" s="994"/>
      <c r="C190" s="236"/>
      <c r="D190" s="236"/>
      <c r="E190" s="236"/>
      <c r="F190" s="371"/>
      <c r="G190" s="1256">
        <v>1</v>
      </c>
      <c r="H190" s="1156">
        <v>2004</v>
      </c>
      <c r="I190" s="1157">
        <v>2004</v>
      </c>
      <c r="J190" s="1157">
        <v>2004</v>
      </c>
      <c r="K190" s="1444"/>
      <c r="L190" s="1159"/>
      <c r="M190" s="1160"/>
      <c r="N190" s="1160"/>
      <c r="O190" s="1161"/>
      <c r="P190" s="1162"/>
      <c r="Q190" s="1163"/>
      <c r="R190" s="1163"/>
      <c r="S190" s="1163"/>
      <c r="T190" s="896"/>
      <c r="U190" s="1162"/>
      <c r="V190" s="1163"/>
      <c r="W190" s="896"/>
      <c r="X190" s="1160"/>
      <c r="Y190" s="1160"/>
      <c r="Z190" s="1160"/>
      <c r="AA190" s="1160"/>
      <c r="AB190" s="1164"/>
      <c r="AC190" s="1163"/>
      <c r="AD190" s="1163"/>
      <c r="AE190" s="1160"/>
      <c r="AF190" s="1159"/>
      <c r="AG190" s="1161"/>
      <c r="AH190" s="1160"/>
      <c r="AI190" s="1161"/>
      <c r="AJ190" s="831"/>
      <c r="AK190" s="776"/>
      <c r="AL190" s="776"/>
    </row>
    <row r="191" spans="1:38" s="144" customFormat="1" ht="15.75" hidden="1" customHeight="1" outlineLevel="1">
      <c r="A191" s="994"/>
      <c r="B191" s="994"/>
      <c r="C191" s="236"/>
      <c r="D191" s="236"/>
      <c r="E191" s="236"/>
      <c r="F191" s="371"/>
      <c r="G191" s="1256">
        <v>2</v>
      </c>
      <c r="H191" s="1156">
        <v>2004</v>
      </c>
      <c r="I191" s="1157">
        <v>2004</v>
      </c>
      <c r="J191" s="1157">
        <v>2004</v>
      </c>
      <c r="K191" s="1444"/>
      <c r="L191" s="1159"/>
      <c r="M191" s="1160"/>
      <c r="N191" s="1160"/>
      <c r="O191" s="1161"/>
      <c r="P191" s="1162"/>
      <c r="Q191" s="1163"/>
      <c r="R191" s="1163"/>
      <c r="S191" s="1163"/>
      <c r="T191" s="896"/>
      <c r="U191" s="1162"/>
      <c r="V191" s="1163"/>
      <c r="W191" s="896"/>
      <c r="X191" s="1160"/>
      <c r="Y191" s="1160"/>
      <c r="Z191" s="1160"/>
      <c r="AA191" s="1160"/>
      <c r="AB191" s="1164"/>
      <c r="AC191" s="1163"/>
      <c r="AD191" s="1163"/>
      <c r="AE191" s="1160"/>
      <c r="AF191" s="1159"/>
      <c r="AG191" s="1161"/>
      <c r="AH191" s="1160"/>
      <c r="AI191" s="1161"/>
      <c r="AJ191" s="831"/>
      <c r="AK191" s="776"/>
      <c r="AL191" s="776"/>
    </row>
    <row r="192" spans="1:38" s="144" customFormat="1" ht="15.75" hidden="1" customHeight="1" outlineLevel="1">
      <c r="A192" s="994"/>
      <c r="B192" s="994"/>
      <c r="C192" s="236"/>
      <c r="D192" s="236"/>
      <c r="E192" s="236"/>
      <c r="F192" s="371"/>
      <c r="G192" s="1256">
        <v>3</v>
      </c>
      <c r="H192" s="1156">
        <v>2004</v>
      </c>
      <c r="I192" s="1157">
        <v>2004</v>
      </c>
      <c r="J192" s="1157">
        <v>2004</v>
      </c>
      <c r="K192" s="1444"/>
      <c r="L192" s="1159"/>
      <c r="M192" s="1160"/>
      <c r="N192" s="1160"/>
      <c r="O192" s="1161"/>
      <c r="P192" s="1162"/>
      <c r="Q192" s="1163"/>
      <c r="R192" s="1163"/>
      <c r="S192" s="1163"/>
      <c r="T192" s="896"/>
      <c r="U192" s="1162"/>
      <c r="V192" s="1163"/>
      <c r="W192" s="896"/>
      <c r="X192" s="1160"/>
      <c r="Y192" s="1160"/>
      <c r="Z192" s="1160"/>
      <c r="AA192" s="1160"/>
      <c r="AB192" s="1164"/>
      <c r="AC192" s="1163"/>
      <c r="AD192" s="1163"/>
      <c r="AE192" s="1160"/>
      <c r="AF192" s="1159"/>
      <c r="AG192" s="1161"/>
      <c r="AH192" s="1160"/>
      <c r="AI192" s="1161"/>
      <c r="AJ192" s="831"/>
      <c r="AK192" s="776"/>
      <c r="AL192" s="776"/>
    </row>
    <row r="193" spans="1:118" s="144" customFormat="1" ht="15.75" hidden="1" customHeight="1" outlineLevel="1">
      <c r="A193" s="994"/>
      <c r="B193" s="994"/>
      <c r="C193" s="236"/>
      <c r="D193" s="236"/>
      <c r="E193" s="236"/>
      <c r="F193" s="371"/>
      <c r="G193" s="1256">
        <v>4</v>
      </c>
      <c r="H193" s="1156">
        <v>2004</v>
      </c>
      <c r="I193" s="1157">
        <v>2004</v>
      </c>
      <c r="J193" s="1157">
        <v>2005</v>
      </c>
      <c r="K193" s="1444"/>
      <c r="L193" s="1159"/>
      <c r="M193" s="1160"/>
      <c r="N193" s="1160"/>
      <c r="O193" s="1161"/>
      <c r="P193" s="1162"/>
      <c r="Q193" s="1163"/>
      <c r="R193" s="1163"/>
      <c r="S193" s="1163"/>
      <c r="T193" s="896"/>
      <c r="U193" s="1162"/>
      <c r="V193" s="1163"/>
      <c r="W193" s="896"/>
      <c r="X193" s="1160"/>
      <c r="Y193" s="1160"/>
      <c r="Z193" s="1160"/>
      <c r="AA193" s="1160"/>
      <c r="AB193" s="1164"/>
      <c r="AC193" s="1163"/>
      <c r="AD193" s="1163"/>
      <c r="AE193" s="1160"/>
      <c r="AF193" s="1159"/>
      <c r="AG193" s="1161"/>
      <c r="AH193" s="1160"/>
      <c r="AI193" s="1161"/>
      <c r="AJ193" s="831"/>
      <c r="AK193" s="776"/>
      <c r="AL193" s="776"/>
    </row>
    <row r="194" spans="1:118" s="144" customFormat="1" ht="15.75" hidden="1" customHeight="1" outlineLevel="1">
      <c r="A194" s="994"/>
      <c r="B194" s="994"/>
      <c r="C194" s="236"/>
      <c r="D194" s="236"/>
      <c r="E194" s="236"/>
      <c r="F194" s="371"/>
      <c r="G194" s="1256">
        <v>5</v>
      </c>
      <c r="H194" s="1156">
        <v>2004</v>
      </c>
      <c r="I194" s="1157">
        <v>2004</v>
      </c>
      <c r="J194" s="1157">
        <v>2005</v>
      </c>
      <c r="K194" s="1444"/>
      <c r="L194" s="1159"/>
      <c r="M194" s="1160"/>
      <c r="N194" s="1160"/>
      <c r="O194" s="1161"/>
      <c r="P194" s="1162"/>
      <c r="Q194" s="1163"/>
      <c r="R194" s="1163"/>
      <c r="S194" s="1163"/>
      <c r="T194" s="896"/>
      <c r="U194" s="1162"/>
      <c r="V194" s="1163"/>
      <c r="W194" s="896"/>
      <c r="X194" s="1160"/>
      <c r="Y194" s="1160"/>
      <c r="Z194" s="1160"/>
      <c r="AA194" s="1160"/>
      <c r="AB194" s="1164"/>
      <c r="AC194" s="1163"/>
      <c r="AD194" s="1163"/>
      <c r="AE194" s="1160"/>
      <c r="AF194" s="1159"/>
      <c r="AG194" s="1161"/>
      <c r="AH194" s="1160"/>
      <c r="AI194" s="1161"/>
      <c r="AJ194" s="831"/>
      <c r="AK194" s="776"/>
      <c r="AL194" s="776"/>
    </row>
    <row r="195" spans="1:118" s="144" customFormat="1" ht="15.75" hidden="1" customHeight="1" outlineLevel="1">
      <c r="A195" s="994"/>
      <c r="B195" s="994"/>
      <c r="C195" s="236"/>
      <c r="D195" s="236"/>
      <c r="E195" s="236"/>
      <c r="F195" s="371"/>
      <c r="G195" s="1256">
        <v>6</v>
      </c>
      <c r="H195" s="1156">
        <v>2004</v>
      </c>
      <c r="I195" s="1157">
        <v>2004</v>
      </c>
      <c r="J195" s="1157">
        <v>2005</v>
      </c>
      <c r="K195" s="1444"/>
      <c r="L195" s="1159"/>
      <c r="M195" s="1160"/>
      <c r="N195" s="1160"/>
      <c r="O195" s="1161"/>
      <c r="P195" s="1162"/>
      <c r="Q195" s="1163"/>
      <c r="R195" s="1163"/>
      <c r="S195" s="1163"/>
      <c r="T195" s="896"/>
      <c r="U195" s="1162"/>
      <c r="V195" s="1163"/>
      <c r="W195" s="896"/>
      <c r="X195" s="1160"/>
      <c r="Y195" s="1160"/>
      <c r="Z195" s="1160"/>
      <c r="AA195" s="1160"/>
      <c r="AB195" s="1164"/>
      <c r="AC195" s="1163"/>
      <c r="AD195" s="1163"/>
      <c r="AE195" s="1160"/>
      <c r="AF195" s="1159"/>
      <c r="AG195" s="1161"/>
      <c r="AH195" s="1160"/>
      <c r="AI195" s="1161"/>
      <c r="AJ195" s="831"/>
      <c r="AK195" s="776"/>
      <c r="AL195" s="776"/>
    </row>
    <row r="196" spans="1:118" s="144" customFormat="1" ht="15.75" hidden="1" customHeight="1" outlineLevel="1">
      <c r="A196" s="994"/>
      <c r="B196" s="994"/>
      <c r="C196" s="236"/>
      <c r="D196" s="236"/>
      <c r="E196" s="236"/>
      <c r="F196" s="371"/>
      <c r="G196" s="1256">
        <v>7</v>
      </c>
      <c r="H196" s="1156">
        <v>2004</v>
      </c>
      <c r="I196" s="1157">
        <v>2005</v>
      </c>
      <c r="J196" s="1157">
        <v>2005</v>
      </c>
      <c r="K196" s="1444"/>
      <c r="L196" s="1159"/>
      <c r="M196" s="1160"/>
      <c r="N196" s="1160"/>
      <c r="O196" s="1161"/>
      <c r="P196" s="1162"/>
      <c r="Q196" s="1163"/>
      <c r="R196" s="1163"/>
      <c r="S196" s="1163"/>
      <c r="T196" s="896"/>
      <c r="U196" s="1162"/>
      <c r="V196" s="1163"/>
      <c r="W196" s="896"/>
      <c r="X196" s="1160"/>
      <c r="Y196" s="1160"/>
      <c r="Z196" s="1160"/>
      <c r="AA196" s="1160"/>
      <c r="AB196" s="1164"/>
      <c r="AC196" s="1163"/>
      <c r="AD196" s="1163"/>
      <c r="AE196" s="1160"/>
      <c r="AF196" s="1159"/>
      <c r="AG196" s="1161"/>
      <c r="AH196" s="1160"/>
      <c r="AI196" s="1161"/>
      <c r="AJ196" s="831"/>
      <c r="AK196" s="776"/>
      <c r="AL196" s="776"/>
    </row>
    <row r="197" spans="1:118" s="144" customFormat="1" ht="15.75" hidden="1" customHeight="1" outlineLevel="1">
      <c r="A197" s="994"/>
      <c r="B197" s="994"/>
      <c r="C197" s="236"/>
      <c r="D197" s="236"/>
      <c r="E197" s="236"/>
      <c r="F197" s="371"/>
      <c r="G197" s="1256">
        <v>8</v>
      </c>
      <c r="H197" s="1156">
        <v>2004</v>
      </c>
      <c r="I197" s="1157">
        <v>2005</v>
      </c>
      <c r="J197" s="1157">
        <v>2005</v>
      </c>
      <c r="K197" s="1444"/>
      <c r="L197" s="1159"/>
      <c r="M197" s="1160"/>
      <c r="N197" s="1160"/>
      <c r="O197" s="1161"/>
      <c r="P197" s="1162"/>
      <c r="Q197" s="1163"/>
      <c r="R197" s="1163"/>
      <c r="S197" s="1163"/>
      <c r="T197" s="896"/>
      <c r="U197" s="1162"/>
      <c r="V197" s="1163"/>
      <c r="W197" s="896"/>
      <c r="X197" s="1160"/>
      <c r="Y197" s="1160"/>
      <c r="Z197" s="1160"/>
      <c r="AA197" s="1160"/>
      <c r="AB197" s="1164"/>
      <c r="AC197" s="1163"/>
      <c r="AD197" s="1163"/>
      <c r="AE197" s="1160"/>
      <c r="AF197" s="1159"/>
      <c r="AG197" s="1161"/>
      <c r="AH197" s="1160"/>
      <c r="AI197" s="1161"/>
      <c r="AJ197" s="831"/>
      <c r="AK197" s="776"/>
      <c r="AL197" s="776"/>
    </row>
    <row r="198" spans="1:118" s="144" customFormat="1" ht="15.75" hidden="1" customHeight="1" outlineLevel="1">
      <c r="A198" s="994"/>
      <c r="B198" s="994"/>
      <c r="C198" s="236"/>
      <c r="D198" s="236"/>
      <c r="E198" s="236"/>
      <c r="F198" s="371"/>
      <c r="G198" s="1256">
        <v>9</v>
      </c>
      <c r="H198" s="1156">
        <v>2004</v>
      </c>
      <c r="I198" s="1157">
        <v>2005</v>
      </c>
      <c r="J198" s="1157">
        <v>2005</v>
      </c>
      <c r="K198" s="1444"/>
      <c r="L198" s="1159"/>
      <c r="M198" s="1160"/>
      <c r="N198" s="1160"/>
      <c r="O198" s="1161"/>
      <c r="P198" s="1162"/>
      <c r="Q198" s="1163"/>
      <c r="R198" s="1163"/>
      <c r="S198" s="1163"/>
      <c r="T198" s="896"/>
      <c r="U198" s="1162"/>
      <c r="V198" s="1163"/>
      <c r="W198" s="896"/>
      <c r="X198" s="1160"/>
      <c r="Y198" s="1160"/>
      <c r="Z198" s="1160"/>
      <c r="AA198" s="1160"/>
      <c r="AB198" s="1164"/>
      <c r="AC198" s="1163"/>
      <c r="AD198" s="1163"/>
      <c r="AE198" s="1160"/>
      <c r="AF198" s="1159"/>
      <c r="AG198" s="1161"/>
      <c r="AH198" s="1160"/>
      <c r="AI198" s="1161"/>
      <c r="AJ198" s="831"/>
      <c r="AK198" s="776"/>
      <c r="AL198" s="776"/>
    </row>
    <row r="199" spans="1:118" s="144" customFormat="1" ht="15.75" hidden="1" customHeight="1" outlineLevel="1">
      <c r="A199" s="994"/>
      <c r="B199" s="994"/>
      <c r="C199" s="236"/>
      <c r="D199" s="236"/>
      <c r="E199" s="236"/>
      <c r="F199" s="371"/>
      <c r="G199" s="1256">
        <v>10</v>
      </c>
      <c r="H199" s="1156">
        <v>2004</v>
      </c>
      <c r="I199" s="1157">
        <v>2005</v>
      </c>
      <c r="J199" s="1157">
        <v>2005</v>
      </c>
      <c r="K199" s="1444"/>
      <c r="L199" s="1159"/>
      <c r="M199" s="1160"/>
      <c r="N199" s="1160"/>
      <c r="O199" s="1161"/>
      <c r="P199" s="1162"/>
      <c r="Q199" s="1163"/>
      <c r="R199" s="1163"/>
      <c r="S199" s="1163"/>
      <c r="T199" s="896"/>
      <c r="U199" s="1162"/>
      <c r="V199" s="1163"/>
      <c r="W199" s="896"/>
      <c r="X199" s="1160"/>
      <c r="Y199" s="1160"/>
      <c r="Z199" s="1160"/>
      <c r="AA199" s="1160"/>
      <c r="AB199" s="1164"/>
      <c r="AC199" s="1163"/>
      <c r="AD199" s="1163"/>
      <c r="AE199" s="1160"/>
      <c r="AF199" s="1159"/>
      <c r="AG199" s="1161"/>
      <c r="AH199" s="1160"/>
      <c r="AI199" s="1161"/>
      <c r="AJ199" s="831"/>
      <c r="AK199" s="776"/>
      <c r="AL199" s="776"/>
    </row>
    <row r="200" spans="1:118" s="141" customFormat="1" ht="15.75" hidden="1" customHeight="1" outlineLevel="1">
      <c r="A200" s="994"/>
      <c r="B200" s="994"/>
      <c r="C200" s="236"/>
      <c r="D200" s="236"/>
      <c r="E200" s="236"/>
      <c r="F200" s="371"/>
      <c r="G200" s="1256">
        <v>11</v>
      </c>
      <c r="H200" s="1156">
        <v>2004</v>
      </c>
      <c r="I200" s="1157">
        <v>2005</v>
      </c>
      <c r="J200" s="1157">
        <v>2005</v>
      </c>
      <c r="K200" s="1444"/>
      <c r="L200" s="1159"/>
      <c r="M200" s="1160"/>
      <c r="N200" s="1160"/>
      <c r="O200" s="1161"/>
      <c r="P200" s="1162"/>
      <c r="Q200" s="1163"/>
      <c r="R200" s="1163"/>
      <c r="S200" s="1163"/>
      <c r="T200" s="896"/>
      <c r="U200" s="1162"/>
      <c r="V200" s="1163"/>
      <c r="W200" s="896"/>
      <c r="X200" s="1160"/>
      <c r="Y200" s="1160"/>
      <c r="Z200" s="1160"/>
      <c r="AA200" s="1160"/>
      <c r="AB200" s="1164"/>
      <c r="AC200" s="1160"/>
      <c r="AD200" s="1163"/>
      <c r="AE200" s="1160"/>
      <c r="AF200" s="1159"/>
      <c r="AG200" s="1161"/>
      <c r="AH200" s="1160"/>
      <c r="AI200" s="1161"/>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5.75" hidden="1" customHeight="1" outlineLevel="1">
      <c r="A201" s="994"/>
      <c r="B201" s="994"/>
      <c r="C201" s="236"/>
      <c r="D201" s="236"/>
      <c r="E201" s="236"/>
      <c r="F201" s="371"/>
      <c r="G201" s="1256">
        <v>12</v>
      </c>
      <c r="H201" s="1156">
        <v>2004</v>
      </c>
      <c r="I201" s="1157">
        <v>2005</v>
      </c>
      <c r="J201" s="1157">
        <v>2005</v>
      </c>
      <c r="K201" s="1444"/>
      <c r="L201" s="1159"/>
      <c r="M201" s="1160"/>
      <c r="N201" s="1160"/>
      <c r="O201" s="1161"/>
      <c r="P201" s="1162"/>
      <c r="Q201" s="1163"/>
      <c r="R201" s="1163"/>
      <c r="S201" s="1163"/>
      <c r="T201" s="896"/>
      <c r="U201" s="1162"/>
      <c r="V201" s="1163"/>
      <c r="W201" s="896"/>
      <c r="X201" s="1160"/>
      <c r="Y201" s="1160"/>
      <c r="Z201" s="1160"/>
      <c r="AA201" s="1160"/>
      <c r="AB201" s="1164"/>
      <c r="AC201" s="1160"/>
      <c r="AD201" s="1163"/>
      <c r="AE201" s="1160"/>
      <c r="AF201" s="1159"/>
      <c r="AG201" s="1161"/>
      <c r="AH201" s="1160"/>
      <c r="AI201" s="1161"/>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5.75" hidden="1" customHeight="1" outlineLevel="1">
      <c r="A202" s="994"/>
      <c r="B202" s="994"/>
      <c r="C202" s="236"/>
      <c r="D202" s="236"/>
      <c r="E202" s="236"/>
      <c r="F202" s="371"/>
      <c r="G202" s="1256">
        <v>1</v>
      </c>
      <c r="H202" s="1156">
        <v>2005</v>
      </c>
      <c r="I202" s="1157">
        <v>2005</v>
      </c>
      <c r="J202" s="1157">
        <v>2005</v>
      </c>
      <c r="K202" s="1158"/>
      <c r="L202" s="1160"/>
      <c r="M202" s="1160"/>
      <c r="N202" s="1160"/>
      <c r="O202" s="1161"/>
      <c r="P202" s="1162"/>
      <c r="Q202" s="1163"/>
      <c r="R202" s="1163"/>
      <c r="S202" s="1163"/>
      <c r="T202" s="896"/>
      <c r="U202" s="1162"/>
      <c r="V202" s="1163"/>
      <c r="W202" s="896"/>
      <c r="X202" s="1160"/>
      <c r="Y202" s="1160"/>
      <c r="Z202" s="1160"/>
      <c r="AA202" s="1160"/>
      <c r="AB202" s="1164"/>
      <c r="AC202" s="1160"/>
      <c r="AD202" s="1163"/>
      <c r="AE202" s="1160"/>
      <c r="AF202" s="1160"/>
      <c r="AG202" s="1161"/>
      <c r="AH202" s="1160"/>
      <c r="AI202" s="1161"/>
      <c r="AJ202" s="776"/>
      <c r="AK202" s="776"/>
      <c r="AL202" s="776"/>
    </row>
    <row r="203" spans="1:118" s="141" customFormat="1" ht="15.75" hidden="1" customHeight="1" outlineLevel="1">
      <c r="A203" s="994"/>
      <c r="B203" s="994"/>
      <c r="C203" s="236"/>
      <c r="D203" s="236"/>
      <c r="E203" s="236"/>
      <c r="F203" s="371"/>
      <c r="G203" s="1256">
        <v>2</v>
      </c>
      <c r="H203" s="1156">
        <v>2005</v>
      </c>
      <c r="I203" s="1157">
        <v>2005</v>
      </c>
      <c r="J203" s="1157">
        <v>2005</v>
      </c>
      <c r="K203" s="1158"/>
      <c r="L203" s="1159"/>
      <c r="M203" s="1160"/>
      <c r="N203" s="1160"/>
      <c r="O203" s="1161"/>
      <c r="P203" s="1162"/>
      <c r="Q203" s="1163"/>
      <c r="R203" s="1163"/>
      <c r="S203" s="1163"/>
      <c r="T203" s="896"/>
      <c r="U203" s="1162"/>
      <c r="V203" s="1163"/>
      <c r="W203" s="896"/>
      <c r="X203" s="1160"/>
      <c r="Y203" s="1160"/>
      <c r="Z203" s="1160"/>
      <c r="AA203" s="1160"/>
      <c r="AB203" s="1164"/>
      <c r="AC203" s="1160"/>
      <c r="AD203" s="1163"/>
      <c r="AE203" s="1160"/>
      <c r="AF203" s="1159"/>
      <c r="AG203" s="1161"/>
      <c r="AH203" s="1160"/>
      <c r="AI203" s="1161"/>
      <c r="AJ203" s="776"/>
      <c r="AK203" s="776"/>
      <c r="AL203" s="776"/>
    </row>
    <row r="204" spans="1:118" s="141" customFormat="1" ht="15.75" hidden="1" customHeight="1" outlineLevel="1">
      <c r="A204" s="994"/>
      <c r="B204" s="994"/>
      <c r="C204" s="236"/>
      <c r="D204" s="236"/>
      <c r="E204" s="236"/>
      <c r="F204" s="371"/>
      <c r="G204" s="1256">
        <v>3</v>
      </c>
      <c r="H204" s="1156">
        <v>2005</v>
      </c>
      <c r="I204" s="1157">
        <v>2005</v>
      </c>
      <c r="J204" s="1157">
        <v>2005</v>
      </c>
      <c r="K204" s="1158"/>
      <c r="L204" s="1159"/>
      <c r="M204" s="1160"/>
      <c r="N204" s="1160"/>
      <c r="O204" s="1161"/>
      <c r="P204" s="1162"/>
      <c r="Q204" s="1163"/>
      <c r="R204" s="1163"/>
      <c r="S204" s="1163"/>
      <c r="T204" s="896"/>
      <c r="U204" s="1162"/>
      <c r="V204" s="1163"/>
      <c r="W204" s="896"/>
      <c r="X204" s="1160"/>
      <c r="Y204" s="1160"/>
      <c r="Z204" s="1160"/>
      <c r="AA204" s="1160"/>
      <c r="AB204" s="1164"/>
      <c r="AC204" s="1160"/>
      <c r="AD204" s="1163"/>
      <c r="AE204" s="1160"/>
      <c r="AF204" s="1159"/>
      <c r="AG204" s="1161"/>
      <c r="AH204" s="1160"/>
      <c r="AI204" s="1161"/>
      <c r="AJ204" s="776"/>
      <c r="AK204" s="776"/>
      <c r="AL204" s="776"/>
    </row>
    <row r="205" spans="1:118" s="141" customFormat="1" ht="15.75" hidden="1" customHeight="1" outlineLevel="1">
      <c r="A205" s="994"/>
      <c r="B205" s="994"/>
      <c r="C205" s="236"/>
      <c r="D205" s="236"/>
      <c r="E205" s="236"/>
      <c r="F205" s="371"/>
      <c r="G205" s="1256">
        <v>4</v>
      </c>
      <c r="H205" s="1156">
        <v>2005</v>
      </c>
      <c r="I205" s="1157">
        <v>2005</v>
      </c>
      <c r="J205" s="1157">
        <v>2006</v>
      </c>
      <c r="K205" s="1158"/>
      <c r="L205" s="1159"/>
      <c r="M205" s="1160"/>
      <c r="N205" s="1160"/>
      <c r="O205" s="1161"/>
      <c r="P205" s="1162"/>
      <c r="Q205" s="1163"/>
      <c r="R205" s="1163"/>
      <c r="S205" s="1163"/>
      <c r="T205" s="896"/>
      <c r="U205" s="1162"/>
      <c r="V205" s="1163"/>
      <c r="W205" s="896"/>
      <c r="X205" s="1160"/>
      <c r="Y205" s="1160"/>
      <c r="Z205" s="1160"/>
      <c r="AA205" s="1160"/>
      <c r="AB205" s="1164"/>
      <c r="AC205" s="1160"/>
      <c r="AD205" s="1163"/>
      <c r="AE205" s="1160"/>
      <c r="AF205" s="1159"/>
      <c r="AG205" s="1161"/>
      <c r="AH205" s="1160"/>
      <c r="AI205" s="1161"/>
      <c r="AJ205" s="776"/>
      <c r="AK205" s="776"/>
      <c r="AL205" s="776"/>
    </row>
    <row r="206" spans="1:118" s="141" customFormat="1" ht="15.75" hidden="1" customHeight="1" outlineLevel="1">
      <c r="A206" s="994"/>
      <c r="B206" s="994"/>
      <c r="C206" s="236"/>
      <c r="D206" s="236"/>
      <c r="E206" s="236"/>
      <c r="F206" s="371"/>
      <c r="G206" s="1256">
        <v>5</v>
      </c>
      <c r="H206" s="1156">
        <v>2005</v>
      </c>
      <c r="I206" s="1157">
        <v>2005</v>
      </c>
      <c r="J206" s="1157">
        <v>2006</v>
      </c>
      <c r="K206" s="1158"/>
      <c r="L206" s="1159"/>
      <c r="M206" s="1160"/>
      <c r="N206" s="1160"/>
      <c r="O206" s="1161"/>
      <c r="P206" s="1162"/>
      <c r="Q206" s="1163"/>
      <c r="R206" s="1163"/>
      <c r="S206" s="1163"/>
      <c r="T206" s="896"/>
      <c r="U206" s="1162"/>
      <c r="V206" s="1163"/>
      <c r="W206" s="896"/>
      <c r="X206" s="1160"/>
      <c r="Y206" s="1160"/>
      <c r="Z206" s="1160"/>
      <c r="AA206" s="1160"/>
      <c r="AB206" s="1164"/>
      <c r="AC206" s="1160"/>
      <c r="AD206" s="1163"/>
      <c r="AE206" s="1160"/>
      <c r="AF206" s="1159"/>
      <c r="AG206" s="1161"/>
      <c r="AH206" s="1160"/>
      <c r="AI206" s="1161"/>
      <c r="AJ206" s="776"/>
      <c r="AK206" s="776"/>
      <c r="AL206" s="776"/>
    </row>
    <row r="207" spans="1:118" s="141" customFormat="1" ht="15.75" hidden="1" customHeight="1" outlineLevel="1">
      <c r="A207" s="994"/>
      <c r="B207" s="994"/>
      <c r="C207" s="236"/>
      <c r="D207" s="236"/>
      <c r="E207" s="236"/>
      <c r="F207" s="371"/>
      <c r="G207" s="1256">
        <v>6</v>
      </c>
      <c r="H207" s="1156">
        <v>2005</v>
      </c>
      <c r="I207" s="1157">
        <v>2005</v>
      </c>
      <c r="J207" s="1157">
        <v>2006</v>
      </c>
      <c r="K207" s="1158"/>
      <c r="L207" s="1159"/>
      <c r="M207" s="1160"/>
      <c r="N207" s="1160"/>
      <c r="O207" s="1161"/>
      <c r="P207" s="1162"/>
      <c r="Q207" s="1163"/>
      <c r="R207" s="1163"/>
      <c r="S207" s="1163"/>
      <c r="T207" s="896"/>
      <c r="U207" s="1162"/>
      <c r="V207" s="1163"/>
      <c r="W207" s="896"/>
      <c r="X207" s="1160"/>
      <c r="Y207" s="1160"/>
      <c r="Z207" s="1160"/>
      <c r="AA207" s="1160"/>
      <c r="AB207" s="1164"/>
      <c r="AC207" s="1160"/>
      <c r="AD207" s="1163"/>
      <c r="AE207" s="1160"/>
      <c r="AF207" s="1159"/>
      <c r="AG207" s="1161"/>
      <c r="AH207" s="1160"/>
      <c r="AI207" s="1161"/>
      <c r="AJ207" s="776"/>
      <c r="AK207" s="776"/>
      <c r="AL207" s="776"/>
    </row>
    <row r="208" spans="1:118" s="141" customFormat="1" ht="15.75" hidden="1" customHeight="1" outlineLevel="1">
      <c r="A208" s="994"/>
      <c r="B208" s="994"/>
      <c r="C208" s="236"/>
      <c r="D208" s="236"/>
      <c r="E208" s="236"/>
      <c r="F208" s="371"/>
      <c r="G208" s="1256">
        <v>7</v>
      </c>
      <c r="H208" s="1156">
        <v>2005</v>
      </c>
      <c r="I208" s="1157">
        <v>2006</v>
      </c>
      <c r="J208" s="1157">
        <v>2006</v>
      </c>
      <c r="K208" s="1158"/>
      <c r="L208" s="1159"/>
      <c r="M208" s="1160"/>
      <c r="N208" s="1160"/>
      <c r="O208" s="1161"/>
      <c r="P208" s="1162"/>
      <c r="Q208" s="1163"/>
      <c r="R208" s="1163"/>
      <c r="S208" s="1163"/>
      <c r="T208" s="896"/>
      <c r="U208" s="1162"/>
      <c r="V208" s="1163"/>
      <c r="W208" s="896"/>
      <c r="X208" s="1160"/>
      <c r="Y208" s="1160"/>
      <c r="Z208" s="1160"/>
      <c r="AA208" s="1160"/>
      <c r="AB208" s="1164"/>
      <c r="AC208" s="1160"/>
      <c r="AD208" s="1163"/>
      <c r="AE208" s="1160"/>
      <c r="AF208" s="1159"/>
      <c r="AG208" s="1161"/>
      <c r="AH208" s="1160"/>
      <c r="AI208" s="1161"/>
      <c r="AJ208" s="776"/>
      <c r="AK208" s="776"/>
      <c r="AL208" s="776"/>
    </row>
    <row r="209" spans="1:118" s="141" customFormat="1" ht="15.75" hidden="1" customHeight="1" outlineLevel="1">
      <c r="A209" s="994"/>
      <c r="B209" s="994"/>
      <c r="C209" s="236"/>
      <c r="D209" s="236"/>
      <c r="E209" s="236"/>
      <c r="F209" s="371"/>
      <c r="G209" s="1256">
        <v>8</v>
      </c>
      <c r="H209" s="1156">
        <v>2005</v>
      </c>
      <c r="I209" s="1157">
        <v>2006</v>
      </c>
      <c r="J209" s="1157">
        <v>2006</v>
      </c>
      <c r="K209" s="1158"/>
      <c r="L209" s="1159"/>
      <c r="M209" s="1160"/>
      <c r="N209" s="1160"/>
      <c r="O209" s="1161"/>
      <c r="P209" s="1162"/>
      <c r="Q209" s="1163"/>
      <c r="R209" s="1163"/>
      <c r="S209" s="1163"/>
      <c r="T209" s="896"/>
      <c r="U209" s="1162"/>
      <c r="V209" s="1163"/>
      <c r="W209" s="896"/>
      <c r="X209" s="1160"/>
      <c r="Y209" s="1160"/>
      <c r="Z209" s="1160"/>
      <c r="AA209" s="1160"/>
      <c r="AB209" s="1164"/>
      <c r="AC209" s="1160"/>
      <c r="AD209" s="1163"/>
      <c r="AE209" s="1160"/>
      <c r="AF209" s="1159"/>
      <c r="AG209" s="1161"/>
      <c r="AH209" s="1160"/>
      <c r="AI209" s="1161"/>
      <c r="AJ209" s="776"/>
      <c r="AK209" s="776"/>
      <c r="AL209" s="776"/>
    </row>
    <row r="210" spans="1:118" s="141" customFormat="1" ht="15.75" hidden="1" customHeight="1" outlineLevel="1">
      <c r="A210" s="994"/>
      <c r="B210" s="994"/>
      <c r="C210" s="236"/>
      <c r="D210" s="236"/>
      <c r="E210" s="236"/>
      <c r="F210" s="371"/>
      <c r="G210" s="1256">
        <v>9</v>
      </c>
      <c r="H210" s="1156">
        <v>2005</v>
      </c>
      <c r="I210" s="1157">
        <v>2006</v>
      </c>
      <c r="J210" s="1157">
        <v>2006</v>
      </c>
      <c r="K210" s="1158"/>
      <c r="L210" s="1159"/>
      <c r="M210" s="1160"/>
      <c r="N210" s="1160"/>
      <c r="O210" s="1161"/>
      <c r="P210" s="1162"/>
      <c r="Q210" s="1163"/>
      <c r="R210" s="1163"/>
      <c r="S210" s="1163"/>
      <c r="T210" s="896"/>
      <c r="U210" s="1162"/>
      <c r="V210" s="1163"/>
      <c r="W210" s="896"/>
      <c r="X210" s="1160"/>
      <c r="Y210" s="1160"/>
      <c r="Z210" s="1160"/>
      <c r="AA210" s="1160"/>
      <c r="AB210" s="1164"/>
      <c r="AC210" s="1160"/>
      <c r="AD210" s="1163"/>
      <c r="AE210" s="1160"/>
      <c r="AF210" s="1159"/>
      <c r="AG210" s="1161"/>
      <c r="AH210" s="1160"/>
      <c r="AI210" s="1161"/>
      <c r="AJ210" s="776"/>
      <c r="AK210" s="776"/>
      <c r="AL210" s="776"/>
    </row>
    <row r="211" spans="1:118" s="141" customFormat="1" ht="15.75" hidden="1" customHeight="1" outlineLevel="1">
      <c r="A211" s="994"/>
      <c r="B211" s="994"/>
      <c r="C211" s="236"/>
      <c r="D211" s="236"/>
      <c r="E211" s="236"/>
      <c r="F211" s="371"/>
      <c r="G211" s="1256">
        <v>10</v>
      </c>
      <c r="H211" s="1156">
        <v>2005</v>
      </c>
      <c r="I211" s="1157">
        <v>2006</v>
      </c>
      <c r="J211" s="1157">
        <v>2006</v>
      </c>
      <c r="K211" s="1158"/>
      <c r="L211" s="1159"/>
      <c r="M211" s="1160"/>
      <c r="N211" s="1160"/>
      <c r="O211" s="1161"/>
      <c r="P211" s="1162"/>
      <c r="Q211" s="1163"/>
      <c r="R211" s="1163"/>
      <c r="S211" s="1163"/>
      <c r="T211" s="896"/>
      <c r="U211" s="1162"/>
      <c r="V211" s="1163"/>
      <c r="W211" s="896"/>
      <c r="X211" s="1160"/>
      <c r="Y211" s="1160"/>
      <c r="Z211" s="1160"/>
      <c r="AA211" s="1160"/>
      <c r="AB211" s="1164"/>
      <c r="AC211" s="1160"/>
      <c r="AD211" s="1163"/>
      <c r="AE211" s="1160"/>
      <c r="AF211" s="1159"/>
      <c r="AG211" s="1161"/>
      <c r="AH211" s="1160"/>
      <c r="AI211" s="1161"/>
      <c r="AJ211" s="776"/>
      <c r="AK211" s="776"/>
      <c r="AL211" s="776"/>
    </row>
    <row r="212" spans="1:118" s="141" customFormat="1" ht="15.75" hidden="1" customHeight="1" outlineLevel="1">
      <c r="A212" s="994"/>
      <c r="B212" s="994"/>
      <c r="C212" s="236"/>
      <c r="D212" s="236"/>
      <c r="E212" s="236"/>
      <c r="F212" s="371"/>
      <c r="G212" s="1256">
        <v>11</v>
      </c>
      <c r="H212" s="1156">
        <v>2005</v>
      </c>
      <c r="I212" s="1157">
        <v>2006</v>
      </c>
      <c r="J212" s="1157">
        <v>2006</v>
      </c>
      <c r="K212" s="1158"/>
      <c r="L212" s="1159"/>
      <c r="M212" s="1160"/>
      <c r="N212" s="1160"/>
      <c r="O212" s="1161"/>
      <c r="P212" s="1162"/>
      <c r="Q212" s="1163"/>
      <c r="R212" s="1163"/>
      <c r="S212" s="1163"/>
      <c r="T212" s="896"/>
      <c r="U212" s="1162"/>
      <c r="V212" s="1163"/>
      <c r="W212" s="896"/>
      <c r="X212" s="1160"/>
      <c r="Y212" s="1160"/>
      <c r="Z212" s="1160"/>
      <c r="AA212" s="1160"/>
      <c r="AB212" s="1164"/>
      <c r="AC212" s="1160"/>
      <c r="AD212" s="1163"/>
      <c r="AE212" s="1160"/>
      <c r="AF212" s="1159"/>
      <c r="AG212" s="1161"/>
      <c r="AH212" s="1160"/>
      <c r="AI212" s="1161"/>
      <c r="AJ212" s="776"/>
      <c r="AK212" s="776"/>
      <c r="AL212" s="776"/>
    </row>
    <row r="213" spans="1:118" s="141" customFormat="1" ht="15.75" hidden="1" customHeight="1" outlineLevel="1">
      <c r="A213" s="994"/>
      <c r="B213" s="994"/>
      <c r="C213" s="236"/>
      <c r="D213" s="236"/>
      <c r="E213" s="236"/>
      <c r="F213" s="371"/>
      <c r="G213" s="1256">
        <v>12</v>
      </c>
      <c r="H213" s="1156">
        <v>2005</v>
      </c>
      <c r="I213" s="1157">
        <v>2006</v>
      </c>
      <c r="J213" s="1157">
        <v>2006</v>
      </c>
      <c r="K213" s="1158"/>
      <c r="L213" s="1159"/>
      <c r="M213" s="1160"/>
      <c r="N213" s="1160"/>
      <c r="O213" s="1161"/>
      <c r="P213" s="1162"/>
      <c r="Q213" s="1163"/>
      <c r="R213" s="1163"/>
      <c r="S213" s="1163"/>
      <c r="T213" s="896"/>
      <c r="U213" s="1162"/>
      <c r="V213" s="1163"/>
      <c r="W213" s="896"/>
      <c r="X213" s="1160"/>
      <c r="Y213" s="1160"/>
      <c r="Z213" s="1160"/>
      <c r="AA213" s="1160"/>
      <c r="AB213" s="1164"/>
      <c r="AC213" s="1160"/>
      <c r="AD213" s="1163"/>
      <c r="AE213" s="1160"/>
      <c r="AF213" s="1159"/>
      <c r="AG213" s="1161"/>
      <c r="AH213" s="1160"/>
      <c r="AI213" s="1161"/>
      <c r="AJ213" s="776"/>
      <c r="AK213" s="776"/>
      <c r="AL213" s="776"/>
    </row>
    <row r="214" spans="1:118" s="141" customFormat="1" ht="15.75" hidden="1" customHeight="1" outlineLevel="1">
      <c r="A214" s="994"/>
      <c r="B214" s="994"/>
      <c r="C214" s="236"/>
      <c r="D214" s="236"/>
      <c r="E214" s="236"/>
      <c r="F214" s="371"/>
      <c r="G214" s="1256">
        <v>1</v>
      </c>
      <c r="H214" s="1156">
        <v>2006</v>
      </c>
      <c r="I214" s="1157">
        <v>2006</v>
      </c>
      <c r="J214" s="1157">
        <v>2006</v>
      </c>
      <c r="K214" s="1158"/>
      <c r="L214" s="1159"/>
      <c r="M214" s="1160"/>
      <c r="N214" s="1160"/>
      <c r="O214" s="1161"/>
      <c r="P214" s="1162"/>
      <c r="Q214" s="1163"/>
      <c r="R214" s="1163"/>
      <c r="S214" s="1163"/>
      <c r="T214" s="896"/>
      <c r="U214" s="1162"/>
      <c r="V214" s="1163"/>
      <c r="W214" s="896"/>
      <c r="X214" s="1160"/>
      <c r="Y214" s="1160"/>
      <c r="Z214" s="1160"/>
      <c r="AA214" s="1160"/>
      <c r="AB214" s="1164"/>
      <c r="AC214" s="1160"/>
      <c r="AD214" s="1163"/>
      <c r="AE214" s="1160"/>
      <c r="AF214" s="1159"/>
      <c r="AG214" s="1161"/>
      <c r="AH214" s="1160"/>
      <c r="AI214" s="1161"/>
      <c r="AJ214" s="776"/>
      <c r="AK214" s="776"/>
      <c r="AL214" s="776"/>
    </row>
    <row r="215" spans="1:118" s="141" customFormat="1" ht="15.75" hidden="1" customHeight="1" outlineLevel="1">
      <c r="A215" s="994"/>
      <c r="B215" s="994"/>
      <c r="C215" s="236"/>
      <c r="D215" s="236"/>
      <c r="E215" s="236"/>
      <c r="F215" s="371"/>
      <c r="G215" s="1256">
        <v>2</v>
      </c>
      <c r="H215" s="1156">
        <v>2006</v>
      </c>
      <c r="I215" s="1157">
        <v>2006</v>
      </c>
      <c r="J215" s="1157">
        <v>2006</v>
      </c>
      <c r="K215" s="1158"/>
      <c r="L215" s="1159"/>
      <c r="M215" s="1160"/>
      <c r="N215" s="1160"/>
      <c r="O215" s="1161"/>
      <c r="P215" s="1162"/>
      <c r="Q215" s="1163"/>
      <c r="R215" s="1163"/>
      <c r="S215" s="1163"/>
      <c r="T215" s="896"/>
      <c r="U215" s="1162"/>
      <c r="V215" s="1163"/>
      <c r="W215" s="896"/>
      <c r="X215" s="1160"/>
      <c r="Y215" s="1160"/>
      <c r="Z215" s="1160"/>
      <c r="AA215" s="1160"/>
      <c r="AB215" s="1164"/>
      <c r="AC215" s="1160"/>
      <c r="AD215" s="1163"/>
      <c r="AE215" s="1160"/>
      <c r="AF215" s="1159"/>
      <c r="AG215" s="1161"/>
      <c r="AH215" s="1160"/>
      <c r="AI215" s="1161"/>
      <c r="AJ215" s="776"/>
      <c r="AK215" s="776"/>
      <c r="AL215" s="776"/>
    </row>
    <row r="216" spans="1:118" s="141" customFormat="1" ht="15.75" hidden="1" customHeight="1" outlineLevel="1">
      <c r="A216" s="994"/>
      <c r="B216" s="994"/>
      <c r="C216" s="236"/>
      <c r="D216" s="236"/>
      <c r="E216" s="236"/>
      <c r="F216" s="371"/>
      <c r="G216" s="1256">
        <v>3</v>
      </c>
      <c r="H216" s="1156">
        <v>2006</v>
      </c>
      <c r="I216" s="1157">
        <v>2006</v>
      </c>
      <c r="J216" s="1157">
        <v>2006</v>
      </c>
      <c r="K216" s="1158"/>
      <c r="L216" s="1159"/>
      <c r="M216" s="1160"/>
      <c r="N216" s="1160"/>
      <c r="O216" s="1161"/>
      <c r="P216" s="1162"/>
      <c r="Q216" s="1163"/>
      <c r="R216" s="1163"/>
      <c r="S216" s="1163"/>
      <c r="T216" s="896"/>
      <c r="U216" s="1162"/>
      <c r="V216" s="1163"/>
      <c r="W216" s="896"/>
      <c r="X216" s="1160"/>
      <c r="Y216" s="1160"/>
      <c r="Z216" s="1160"/>
      <c r="AA216" s="1160"/>
      <c r="AB216" s="1164"/>
      <c r="AC216" s="1160"/>
      <c r="AD216" s="1163"/>
      <c r="AE216" s="1160"/>
      <c r="AF216" s="1159"/>
      <c r="AG216" s="1161"/>
      <c r="AH216" s="1160"/>
      <c r="AI216" s="1161"/>
      <c r="AJ216" s="776"/>
      <c r="AK216" s="776"/>
      <c r="AL216" s="776"/>
    </row>
    <row r="217" spans="1:118" s="144" customFormat="1" ht="15.75" hidden="1" customHeight="1" outlineLevel="1">
      <c r="A217" s="994"/>
      <c r="B217" s="994"/>
      <c r="C217" s="236"/>
      <c r="D217" s="236"/>
      <c r="E217" s="236"/>
      <c r="F217" s="371"/>
      <c r="G217" s="1256">
        <v>4</v>
      </c>
      <c r="H217" s="1156">
        <v>2006</v>
      </c>
      <c r="I217" s="1157">
        <v>2006</v>
      </c>
      <c r="J217" s="1157">
        <v>2007</v>
      </c>
      <c r="K217" s="1158"/>
      <c r="L217" s="1159"/>
      <c r="M217" s="1160"/>
      <c r="N217" s="1160"/>
      <c r="O217" s="1161"/>
      <c r="P217" s="1162"/>
      <c r="Q217" s="1163"/>
      <c r="R217" s="1163"/>
      <c r="S217" s="1163"/>
      <c r="T217" s="896"/>
      <c r="U217" s="1162"/>
      <c r="V217" s="1163"/>
      <c r="W217" s="896"/>
      <c r="X217" s="1160"/>
      <c r="Y217" s="1160"/>
      <c r="Z217" s="1160"/>
      <c r="AA217" s="1160"/>
      <c r="AB217" s="1164"/>
      <c r="AC217" s="1160"/>
      <c r="AD217" s="1163"/>
      <c r="AE217" s="1160"/>
      <c r="AF217" s="1159"/>
      <c r="AG217" s="1161"/>
      <c r="AH217" s="1160"/>
      <c r="AI217" s="1161"/>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5.75" hidden="1" customHeight="1" outlineLevel="1">
      <c r="A218" s="994"/>
      <c r="B218" s="994"/>
      <c r="C218" s="236"/>
      <c r="D218" s="236"/>
      <c r="E218" s="236"/>
      <c r="F218" s="371"/>
      <c r="G218" s="1256">
        <v>5</v>
      </c>
      <c r="H218" s="1156">
        <v>2006</v>
      </c>
      <c r="I218" s="1157">
        <v>2006</v>
      </c>
      <c r="J218" s="1157">
        <v>2007</v>
      </c>
      <c r="K218" s="1158"/>
      <c r="L218" s="1159"/>
      <c r="M218" s="1160"/>
      <c r="N218" s="1160"/>
      <c r="O218" s="1161"/>
      <c r="P218" s="1162"/>
      <c r="Q218" s="1163"/>
      <c r="R218" s="1163"/>
      <c r="S218" s="1163"/>
      <c r="T218" s="896"/>
      <c r="U218" s="1162"/>
      <c r="V218" s="1163"/>
      <c r="W218" s="896"/>
      <c r="X218" s="1160"/>
      <c r="Y218" s="1160"/>
      <c r="Z218" s="1160"/>
      <c r="AA218" s="1160"/>
      <c r="AB218" s="1164"/>
      <c r="AC218" s="1160"/>
      <c r="AD218" s="1163"/>
      <c r="AE218" s="1160"/>
      <c r="AF218" s="1159"/>
      <c r="AG218" s="1161"/>
      <c r="AH218" s="1160"/>
      <c r="AI218" s="1161"/>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5.75" hidden="1" customHeight="1" outlineLevel="1">
      <c r="A219" s="994"/>
      <c r="B219" s="994"/>
      <c r="C219" s="236"/>
      <c r="D219" s="236"/>
      <c r="E219" s="236"/>
      <c r="F219" s="371"/>
      <c r="G219" s="1256">
        <v>6</v>
      </c>
      <c r="H219" s="1156">
        <v>2006</v>
      </c>
      <c r="I219" s="1157">
        <v>2006</v>
      </c>
      <c r="J219" s="1157">
        <v>2007</v>
      </c>
      <c r="K219" s="1158"/>
      <c r="L219" s="1159"/>
      <c r="M219" s="1160"/>
      <c r="N219" s="1160"/>
      <c r="O219" s="1161"/>
      <c r="P219" s="1162"/>
      <c r="Q219" s="1163"/>
      <c r="R219" s="1163"/>
      <c r="S219" s="1163"/>
      <c r="T219" s="896"/>
      <c r="U219" s="1162"/>
      <c r="V219" s="1163"/>
      <c r="W219" s="896"/>
      <c r="X219" s="1160"/>
      <c r="Y219" s="1160"/>
      <c r="Z219" s="1160"/>
      <c r="AA219" s="1160"/>
      <c r="AB219" s="1164"/>
      <c r="AC219" s="1160"/>
      <c r="AD219" s="1163"/>
      <c r="AE219" s="1160"/>
      <c r="AF219" s="1159"/>
      <c r="AG219" s="1161"/>
      <c r="AH219" s="1160"/>
      <c r="AI219" s="1161"/>
      <c r="AJ219" s="776"/>
      <c r="AK219" s="776"/>
      <c r="AL219" s="776"/>
    </row>
    <row r="220" spans="1:118" s="144" customFormat="1" ht="15.75" hidden="1" customHeight="1" outlineLevel="1">
      <c r="A220" s="994"/>
      <c r="B220" s="994"/>
      <c r="C220" s="236"/>
      <c r="D220" s="236"/>
      <c r="E220" s="236"/>
      <c r="F220" s="371"/>
      <c r="G220" s="1256">
        <v>7</v>
      </c>
      <c r="H220" s="1156">
        <v>2006</v>
      </c>
      <c r="I220" s="1157">
        <v>2007</v>
      </c>
      <c r="J220" s="1157">
        <v>2007</v>
      </c>
      <c r="K220" s="1158"/>
      <c r="L220" s="1159"/>
      <c r="M220" s="1160"/>
      <c r="N220" s="1160"/>
      <c r="O220" s="1161"/>
      <c r="P220" s="1162"/>
      <c r="Q220" s="1163"/>
      <c r="R220" s="1163"/>
      <c r="S220" s="1163"/>
      <c r="T220" s="896"/>
      <c r="U220" s="1162"/>
      <c r="V220" s="1163"/>
      <c r="W220" s="896"/>
      <c r="X220" s="1160"/>
      <c r="Y220" s="1160"/>
      <c r="Z220" s="1160"/>
      <c r="AA220" s="1160"/>
      <c r="AB220" s="1164"/>
      <c r="AC220" s="1160"/>
      <c r="AD220" s="1163"/>
      <c r="AE220" s="1160"/>
      <c r="AF220" s="1159"/>
      <c r="AG220" s="1161"/>
      <c r="AH220" s="1160"/>
      <c r="AI220" s="1161"/>
      <c r="AJ220" s="776"/>
      <c r="AK220" s="776"/>
      <c r="AL220" s="776"/>
    </row>
    <row r="221" spans="1:118" s="144" customFormat="1" ht="15.75" hidden="1" customHeight="1" outlineLevel="1">
      <c r="A221" s="994"/>
      <c r="B221" s="994"/>
      <c r="C221" s="236"/>
      <c r="D221" s="236"/>
      <c r="E221" s="236"/>
      <c r="F221" s="371"/>
      <c r="G221" s="1256">
        <v>8</v>
      </c>
      <c r="H221" s="1156">
        <v>2006</v>
      </c>
      <c r="I221" s="1157">
        <v>2007</v>
      </c>
      <c r="J221" s="1157">
        <v>2007</v>
      </c>
      <c r="K221" s="1158"/>
      <c r="L221" s="1159"/>
      <c r="M221" s="1160"/>
      <c r="N221" s="1160"/>
      <c r="O221" s="1161"/>
      <c r="P221" s="1162"/>
      <c r="Q221" s="1163"/>
      <c r="R221" s="1163"/>
      <c r="S221" s="1163"/>
      <c r="T221" s="896"/>
      <c r="U221" s="1162"/>
      <c r="V221" s="1163"/>
      <c r="W221" s="896"/>
      <c r="X221" s="1160"/>
      <c r="Y221" s="1160"/>
      <c r="Z221" s="1160"/>
      <c r="AA221" s="1160"/>
      <c r="AB221" s="1164"/>
      <c r="AC221" s="1160"/>
      <c r="AD221" s="1163"/>
      <c r="AE221" s="1160"/>
      <c r="AF221" s="1159"/>
      <c r="AG221" s="1161"/>
      <c r="AH221" s="1160"/>
      <c r="AI221" s="1161"/>
      <c r="AJ221" s="831"/>
      <c r="AK221" s="776"/>
      <c r="AL221" s="776"/>
    </row>
    <row r="222" spans="1:118" s="144" customFormat="1" ht="15.75" hidden="1" customHeight="1" outlineLevel="1">
      <c r="A222" s="994"/>
      <c r="B222" s="994"/>
      <c r="C222" s="236"/>
      <c r="D222" s="236"/>
      <c r="E222" s="236"/>
      <c r="F222" s="371"/>
      <c r="G222" s="1256">
        <v>9</v>
      </c>
      <c r="H222" s="1156">
        <v>2006</v>
      </c>
      <c r="I222" s="1157">
        <v>2007</v>
      </c>
      <c r="J222" s="1157">
        <v>2007</v>
      </c>
      <c r="K222" s="1158"/>
      <c r="L222" s="1159"/>
      <c r="M222" s="1160"/>
      <c r="N222" s="1160"/>
      <c r="O222" s="1161"/>
      <c r="P222" s="1162"/>
      <c r="Q222" s="1163"/>
      <c r="R222" s="1163"/>
      <c r="S222" s="1163"/>
      <c r="T222" s="896"/>
      <c r="U222" s="1162"/>
      <c r="V222" s="1163"/>
      <c r="W222" s="896"/>
      <c r="X222" s="1160"/>
      <c r="Y222" s="1160"/>
      <c r="Z222" s="1160"/>
      <c r="AA222" s="1160"/>
      <c r="AB222" s="1164"/>
      <c r="AC222" s="1160"/>
      <c r="AD222" s="1163"/>
      <c r="AE222" s="1160"/>
      <c r="AF222" s="1159"/>
      <c r="AG222" s="1161"/>
      <c r="AH222" s="1160"/>
      <c r="AI222" s="1161"/>
      <c r="AJ222" s="831"/>
      <c r="AK222" s="776"/>
      <c r="AL222" s="776"/>
    </row>
    <row r="223" spans="1:118" s="144" customFormat="1" ht="15.75" hidden="1" customHeight="1" outlineLevel="1">
      <c r="A223" s="994"/>
      <c r="B223" s="994"/>
      <c r="C223" s="236"/>
      <c r="D223" s="236"/>
      <c r="E223" s="236"/>
      <c r="F223" s="371"/>
      <c r="G223" s="1256">
        <v>10</v>
      </c>
      <c r="H223" s="1156">
        <v>2006</v>
      </c>
      <c r="I223" s="1157">
        <v>2007</v>
      </c>
      <c r="J223" s="1157">
        <v>2007</v>
      </c>
      <c r="K223" s="1158"/>
      <c r="L223" s="1159"/>
      <c r="M223" s="1160"/>
      <c r="N223" s="1160"/>
      <c r="O223" s="1161"/>
      <c r="P223" s="1162"/>
      <c r="Q223" s="1163"/>
      <c r="R223" s="1163"/>
      <c r="S223" s="1163"/>
      <c r="T223" s="896"/>
      <c r="U223" s="1162"/>
      <c r="V223" s="1163"/>
      <c r="W223" s="896"/>
      <c r="X223" s="1160"/>
      <c r="Y223" s="1160"/>
      <c r="Z223" s="1160"/>
      <c r="AA223" s="1160"/>
      <c r="AB223" s="1164"/>
      <c r="AC223" s="1160"/>
      <c r="AD223" s="1163"/>
      <c r="AE223" s="1160"/>
      <c r="AF223" s="1159"/>
      <c r="AG223" s="1161"/>
      <c r="AH223" s="1160"/>
      <c r="AI223" s="1161"/>
      <c r="AJ223" s="831"/>
      <c r="AK223" s="776"/>
      <c r="AL223" s="776"/>
    </row>
    <row r="224" spans="1:118" s="144" customFormat="1" ht="15.75" hidden="1" customHeight="1" outlineLevel="1">
      <c r="A224" s="994"/>
      <c r="B224" s="994"/>
      <c r="C224" s="236"/>
      <c r="D224" s="236"/>
      <c r="E224" s="236"/>
      <c r="F224" s="371"/>
      <c r="G224" s="1256">
        <v>11</v>
      </c>
      <c r="H224" s="1156">
        <v>2006</v>
      </c>
      <c r="I224" s="1157">
        <v>2007</v>
      </c>
      <c r="J224" s="1157">
        <v>2007</v>
      </c>
      <c r="K224" s="1158"/>
      <c r="L224" s="1159"/>
      <c r="M224" s="1160"/>
      <c r="N224" s="1160"/>
      <c r="O224" s="1161"/>
      <c r="P224" s="1162"/>
      <c r="Q224" s="1163"/>
      <c r="R224" s="1163"/>
      <c r="S224" s="1163"/>
      <c r="T224" s="896"/>
      <c r="U224" s="1162"/>
      <c r="V224" s="1163"/>
      <c r="W224" s="896"/>
      <c r="X224" s="1160"/>
      <c r="Y224" s="1160"/>
      <c r="Z224" s="1160"/>
      <c r="AA224" s="1160"/>
      <c r="AB224" s="1164"/>
      <c r="AC224" s="1160"/>
      <c r="AD224" s="1163"/>
      <c r="AE224" s="1160"/>
      <c r="AF224" s="1159"/>
      <c r="AG224" s="1161"/>
      <c r="AH224" s="1160"/>
      <c r="AI224" s="1161"/>
      <c r="AJ224" s="831"/>
      <c r="AK224" s="776"/>
      <c r="AL224" s="776"/>
    </row>
    <row r="225" spans="1:38" s="144" customFormat="1" ht="15.75" hidden="1" customHeight="1" outlineLevel="1">
      <c r="A225" s="994"/>
      <c r="B225" s="994"/>
      <c r="C225" s="236"/>
      <c r="D225" s="236"/>
      <c r="E225" s="236"/>
      <c r="F225" s="371"/>
      <c r="G225" s="1256">
        <v>12</v>
      </c>
      <c r="H225" s="1156">
        <v>2006</v>
      </c>
      <c r="I225" s="1157">
        <v>2007</v>
      </c>
      <c r="J225" s="1157">
        <v>2007</v>
      </c>
      <c r="K225" s="1158"/>
      <c r="L225" s="1159"/>
      <c r="M225" s="1160"/>
      <c r="N225" s="1160"/>
      <c r="O225" s="1161"/>
      <c r="P225" s="1162"/>
      <c r="Q225" s="1163"/>
      <c r="R225" s="1163"/>
      <c r="S225" s="1163"/>
      <c r="T225" s="896"/>
      <c r="U225" s="1162"/>
      <c r="V225" s="1163"/>
      <c r="W225" s="896"/>
      <c r="X225" s="1160"/>
      <c r="Y225" s="1160"/>
      <c r="Z225" s="1160"/>
      <c r="AA225" s="1160"/>
      <c r="AB225" s="1164"/>
      <c r="AC225" s="1160"/>
      <c r="AD225" s="1163"/>
      <c r="AE225" s="1160"/>
      <c r="AF225" s="1159"/>
      <c r="AG225" s="1161"/>
      <c r="AH225" s="1160"/>
      <c r="AI225" s="1161"/>
      <c r="AJ225" s="831"/>
      <c r="AK225" s="776"/>
      <c r="AL225" s="776"/>
    </row>
    <row r="226" spans="1:38" s="144" customFormat="1" ht="15.75" hidden="1" customHeight="1" outlineLevel="1">
      <c r="A226" s="994"/>
      <c r="B226" s="994"/>
      <c r="C226" s="236"/>
      <c r="D226" s="236"/>
      <c r="E226" s="236"/>
      <c r="F226" s="371"/>
      <c r="G226" s="1256">
        <v>1</v>
      </c>
      <c r="H226" s="1156">
        <v>2007</v>
      </c>
      <c r="I226" s="1157">
        <v>2007</v>
      </c>
      <c r="J226" s="1157">
        <v>2007</v>
      </c>
      <c r="K226" s="1158"/>
      <c r="L226" s="1159"/>
      <c r="M226" s="1160"/>
      <c r="N226" s="1160"/>
      <c r="O226" s="1161"/>
      <c r="P226" s="1162"/>
      <c r="Q226" s="1163"/>
      <c r="R226" s="1163"/>
      <c r="S226" s="1163"/>
      <c r="T226" s="896"/>
      <c r="U226" s="1162"/>
      <c r="V226" s="1163"/>
      <c r="W226" s="896"/>
      <c r="X226" s="1160"/>
      <c r="Y226" s="1160"/>
      <c r="Z226" s="1160"/>
      <c r="AA226" s="1160"/>
      <c r="AB226" s="1164"/>
      <c r="AC226" s="1160"/>
      <c r="AD226" s="1163"/>
      <c r="AE226" s="1160"/>
      <c r="AF226" s="1159"/>
      <c r="AG226" s="1161"/>
      <c r="AH226" s="1160"/>
      <c r="AI226" s="1161"/>
      <c r="AJ226" s="831"/>
      <c r="AK226" s="776"/>
      <c r="AL226" s="776"/>
    </row>
    <row r="227" spans="1:38" s="144" customFormat="1" ht="15.75" hidden="1" customHeight="1" outlineLevel="1">
      <c r="A227" s="994"/>
      <c r="B227" s="994"/>
      <c r="C227" s="236"/>
      <c r="D227" s="236"/>
      <c r="E227" s="236"/>
      <c r="F227" s="371"/>
      <c r="G227" s="1256">
        <v>2</v>
      </c>
      <c r="H227" s="1156">
        <v>2007</v>
      </c>
      <c r="I227" s="1157">
        <v>2007</v>
      </c>
      <c r="J227" s="1157">
        <v>2007</v>
      </c>
      <c r="K227" s="1158"/>
      <c r="L227" s="1159"/>
      <c r="M227" s="1160"/>
      <c r="N227" s="1160"/>
      <c r="O227" s="1161"/>
      <c r="P227" s="1162"/>
      <c r="Q227" s="1163"/>
      <c r="R227" s="1163"/>
      <c r="S227" s="1163"/>
      <c r="T227" s="896"/>
      <c r="U227" s="1162"/>
      <c r="V227" s="1163"/>
      <c r="W227" s="896"/>
      <c r="X227" s="1160"/>
      <c r="Y227" s="1160"/>
      <c r="Z227" s="1160"/>
      <c r="AA227" s="1160"/>
      <c r="AB227" s="1164"/>
      <c r="AC227" s="1160"/>
      <c r="AD227" s="1163"/>
      <c r="AE227" s="1160"/>
      <c r="AF227" s="1159"/>
      <c r="AG227" s="1161"/>
      <c r="AH227" s="1160"/>
      <c r="AI227" s="1161"/>
      <c r="AJ227" s="831"/>
      <c r="AK227" s="776"/>
      <c r="AL227" s="776"/>
    </row>
    <row r="228" spans="1:38" s="144" customFormat="1" ht="15.75" hidden="1" customHeight="1" outlineLevel="1">
      <c r="A228" s="994"/>
      <c r="B228" s="994"/>
      <c r="C228" s="236"/>
      <c r="D228" s="236"/>
      <c r="E228" s="236"/>
      <c r="F228" s="371"/>
      <c r="G228" s="1256">
        <v>3</v>
      </c>
      <c r="H228" s="1156">
        <v>2007</v>
      </c>
      <c r="I228" s="1157">
        <v>2007</v>
      </c>
      <c r="J228" s="1157">
        <v>2007</v>
      </c>
      <c r="K228" s="1158"/>
      <c r="L228" s="1159"/>
      <c r="M228" s="1160"/>
      <c r="N228" s="1160"/>
      <c r="O228" s="1161"/>
      <c r="P228" s="1162"/>
      <c r="Q228" s="1163"/>
      <c r="R228" s="1163"/>
      <c r="S228" s="1163"/>
      <c r="T228" s="896"/>
      <c r="U228" s="1162"/>
      <c r="V228" s="1163"/>
      <c r="W228" s="896"/>
      <c r="X228" s="1160"/>
      <c r="Y228" s="1160"/>
      <c r="Z228" s="1160"/>
      <c r="AA228" s="1160"/>
      <c r="AB228" s="1164"/>
      <c r="AC228" s="1160"/>
      <c r="AD228" s="1163"/>
      <c r="AE228" s="1160"/>
      <c r="AF228" s="1159"/>
      <c r="AG228" s="1161"/>
      <c r="AH228" s="1160"/>
      <c r="AI228" s="1161"/>
      <c r="AJ228" s="831"/>
      <c r="AK228" s="776"/>
      <c r="AL228" s="776"/>
    </row>
    <row r="229" spans="1:38" s="144" customFormat="1" ht="15.75" hidden="1" customHeight="1" outlineLevel="1">
      <c r="A229" s="994"/>
      <c r="B229" s="994"/>
      <c r="C229" s="236"/>
      <c r="D229" s="236"/>
      <c r="E229" s="236"/>
      <c r="F229" s="371"/>
      <c r="G229" s="1256">
        <v>4</v>
      </c>
      <c r="H229" s="1156">
        <v>2007</v>
      </c>
      <c r="I229" s="1157">
        <v>2007</v>
      </c>
      <c r="J229" s="1157">
        <v>2008</v>
      </c>
      <c r="K229" s="1158"/>
      <c r="L229" s="1159"/>
      <c r="M229" s="1160"/>
      <c r="N229" s="1160"/>
      <c r="O229" s="1161"/>
      <c r="P229" s="1162"/>
      <c r="Q229" s="1163"/>
      <c r="R229" s="1163"/>
      <c r="S229" s="1163"/>
      <c r="T229" s="896"/>
      <c r="U229" s="1162"/>
      <c r="V229" s="1163"/>
      <c r="W229" s="896"/>
      <c r="X229" s="1160"/>
      <c r="Y229" s="1160"/>
      <c r="Z229" s="1160"/>
      <c r="AA229" s="1160"/>
      <c r="AB229" s="1164"/>
      <c r="AC229" s="1160"/>
      <c r="AD229" s="1163"/>
      <c r="AE229" s="1160"/>
      <c r="AF229" s="1159"/>
      <c r="AG229" s="1161"/>
      <c r="AH229" s="1160"/>
      <c r="AI229" s="1161"/>
      <c r="AJ229" s="831"/>
      <c r="AK229" s="776"/>
      <c r="AL229" s="776"/>
    </row>
    <row r="230" spans="1:38" s="144" customFormat="1" ht="15.75" hidden="1" customHeight="1" outlineLevel="1">
      <c r="A230" s="994"/>
      <c r="B230" s="994"/>
      <c r="C230" s="236"/>
      <c r="D230" s="236"/>
      <c r="E230" s="236"/>
      <c r="F230" s="371"/>
      <c r="G230" s="1256">
        <v>5</v>
      </c>
      <c r="H230" s="1156">
        <v>2007</v>
      </c>
      <c r="I230" s="1157">
        <v>2007</v>
      </c>
      <c r="J230" s="1157">
        <v>2008</v>
      </c>
      <c r="K230" s="1158"/>
      <c r="L230" s="1159"/>
      <c r="M230" s="1160"/>
      <c r="N230" s="1160"/>
      <c r="O230" s="1161"/>
      <c r="P230" s="1162"/>
      <c r="Q230" s="1163"/>
      <c r="R230" s="1163"/>
      <c r="S230" s="1163"/>
      <c r="T230" s="896"/>
      <c r="U230" s="1162"/>
      <c r="V230" s="1163"/>
      <c r="W230" s="896"/>
      <c r="X230" s="1160"/>
      <c r="Y230" s="1160"/>
      <c r="Z230" s="1160"/>
      <c r="AA230" s="1160"/>
      <c r="AB230" s="1164"/>
      <c r="AC230" s="1160"/>
      <c r="AD230" s="1163"/>
      <c r="AE230" s="1160"/>
      <c r="AF230" s="1159"/>
      <c r="AG230" s="1161"/>
      <c r="AH230" s="1160"/>
      <c r="AI230" s="1161"/>
      <c r="AJ230" s="831"/>
      <c r="AK230" s="776"/>
      <c r="AL230" s="776"/>
    </row>
    <row r="231" spans="1:38" s="144" customFormat="1" ht="15.75" hidden="1" customHeight="1" outlineLevel="1">
      <c r="A231" s="994"/>
      <c r="B231" s="994"/>
      <c r="C231" s="236"/>
      <c r="D231" s="236"/>
      <c r="E231" s="236"/>
      <c r="F231" s="371"/>
      <c r="G231" s="1256">
        <v>6</v>
      </c>
      <c r="H231" s="1156">
        <v>2007</v>
      </c>
      <c r="I231" s="1157">
        <v>2007</v>
      </c>
      <c r="J231" s="1157">
        <v>2008</v>
      </c>
      <c r="K231" s="1158"/>
      <c r="L231" s="1159"/>
      <c r="M231" s="1160"/>
      <c r="N231" s="1160"/>
      <c r="O231" s="1161"/>
      <c r="P231" s="1162"/>
      <c r="Q231" s="1163"/>
      <c r="R231" s="1163"/>
      <c r="S231" s="1163"/>
      <c r="T231" s="896"/>
      <c r="U231" s="1162"/>
      <c r="V231" s="1163"/>
      <c r="W231" s="896"/>
      <c r="X231" s="1160"/>
      <c r="Y231" s="1160"/>
      <c r="Z231" s="1160"/>
      <c r="AA231" s="1160"/>
      <c r="AB231" s="1164"/>
      <c r="AC231" s="1160"/>
      <c r="AD231" s="1163"/>
      <c r="AE231" s="1160"/>
      <c r="AF231" s="1159"/>
      <c r="AG231" s="1161"/>
      <c r="AH231" s="1160"/>
      <c r="AI231" s="1161"/>
      <c r="AJ231" s="831"/>
      <c r="AK231" s="776"/>
      <c r="AL231" s="776"/>
    </row>
    <row r="232" spans="1:38" s="144" customFormat="1" ht="15.75" hidden="1" customHeight="1" outlineLevel="1">
      <c r="A232" s="994"/>
      <c r="B232" s="994"/>
      <c r="C232" s="236"/>
      <c r="D232" s="236"/>
      <c r="E232" s="236"/>
      <c r="F232" s="371"/>
      <c r="G232" s="1256">
        <v>7</v>
      </c>
      <c r="H232" s="1156">
        <v>2007</v>
      </c>
      <c r="I232" s="1157">
        <v>2008</v>
      </c>
      <c r="J232" s="1157">
        <v>2008</v>
      </c>
      <c r="K232" s="1158"/>
      <c r="L232" s="1159"/>
      <c r="M232" s="1160"/>
      <c r="N232" s="1160"/>
      <c r="O232" s="1161"/>
      <c r="P232" s="1162"/>
      <c r="Q232" s="1163"/>
      <c r="R232" s="1163"/>
      <c r="S232" s="1163"/>
      <c r="T232" s="896"/>
      <c r="U232" s="1162"/>
      <c r="V232" s="1163"/>
      <c r="W232" s="896"/>
      <c r="X232" s="1160"/>
      <c r="Y232" s="1160"/>
      <c r="Z232" s="1160"/>
      <c r="AA232" s="1160"/>
      <c r="AB232" s="1164"/>
      <c r="AC232" s="1160"/>
      <c r="AD232" s="1163"/>
      <c r="AE232" s="1160"/>
      <c r="AF232" s="1159"/>
      <c r="AG232" s="1161"/>
      <c r="AH232" s="1160"/>
      <c r="AI232" s="1161"/>
      <c r="AJ232" s="831"/>
      <c r="AK232" s="776"/>
      <c r="AL232" s="776"/>
    </row>
    <row r="233" spans="1:38" s="144" customFormat="1" ht="15.75" hidden="1" customHeight="1" outlineLevel="1">
      <c r="A233" s="994"/>
      <c r="B233" s="994"/>
      <c r="C233" s="236"/>
      <c r="D233" s="236"/>
      <c r="E233" s="236"/>
      <c r="F233" s="371"/>
      <c r="G233" s="1256">
        <v>8</v>
      </c>
      <c r="H233" s="1156">
        <v>2007</v>
      </c>
      <c r="I233" s="1157">
        <v>2008</v>
      </c>
      <c r="J233" s="1157">
        <v>2008</v>
      </c>
      <c r="K233" s="1158"/>
      <c r="L233" s="1159"/>
      <c r="M233" s="1160"/>
      <c r="N233" s="1160"/>
      <c r="O233" s="1161"/>
      <c r="P233" s="1162"/>
      <c r="Q233" s="1163"/>
      <c r="R233" s="1163"/>
      <c r="S233" s="1163"/>
      <c r="T233" s="896"/>
      <c r="U233" s="1162"/>
      <c r="V233" s="1163"/>
      <c r="W233" s="896"/>
      <c r="X233" s="1160"/>
      <c r="Y233" s="1160"/>
      <c r="Z233" s="1160"/>
      <c r="AA233" s="1160"/>
      <c r="AB233" s="1164"/>
      <c r="AC233" s="1160"/>
      <c r="AD233" s="1163"/>
      <c r="AE233" s="1160"/>
      <c r="AF233" s="1159"/>
      <c r="AG233" s="1161"/>
      <c r="AH233" s="1160"/>
      <c r="AI233" s="1161"/>
      <c r="AJ233" s="831"/>
      <c r="AK233" s="776"/>
      <c r="AL233" s="776"/>
    </row>
    <row r="234" spans="1:38" s="144" customFormat="1" ht="15.75" hidden="1" customHeight="1" outlineLevel="1">
      <c r="A234" s="994"/>
      <c r="B234" s="994"/>
      <c r="C234" s="236"/>
      <c r="D234" s="236"/>
      <c r="E234" s="236"/>
      <c r="F234" s="371"/>
      <c r="G234" s="1256">
        <v>9</v>
      </c>
      <c r="H234" s="1156">
        <v>2007</v>
      </c>
      <c r="I234" s="1157">
        <v>2008</v>
      </c>
      <c r="J234" s="1157">
        <v>2008</v>
      </c>
      <c r="K234" s="1158"/>
      <c r="L234" s="1159"/>
      <c r="M234" s="1160"/>
      <c r="N234" s="1160"/>
      <c r="O234" s="1161"/>
      <c r="P234" s="1162"/>
      <c r="Q234" s="1163"/>
      <c r="R234" s="1163"/>
      <c r="S234" s="1163"/>
      <c r="T234" s="896"/>
      <c r="U234" s="1162"/>
      <c r="V234" s="1163"/>
      <c r="W234" s="896"/>
      <c r="X234" s="1160"/>
      <c r="Y234" s="1160"/>
      <c r="Z234" s="1160"/>
      <c r="AA234" s="1160"/>
      <c r="AB234" s="1164"/>
      <c r="AC234" s="1160"/>
      <c r="AD234" s="1163"/>
      <c r="AE234" s="1160"/>
      <c r="AF234" s="1159"/>
      <c r="AG234" s="1161"/>
      <c r="AH234" s="1160"/>
      <c r="AI234" s="1161"/>
      <c r="AJ234" s="831"/>
      <c r="AK234" s="776"/>
      <c r="AL234" s="776"/>
    </row>
    <row r="235" spans="1:38" s="144" customFormat="1" ht="15.75" hidden="1" customHeight="1" outlineLevel="1">
      <c r="A235" s="994"/>
      <c r="B235" s="994"/>
      <c r="C235" s="236"/>
      <c r="D235" s="236"/>
      <c r="E235" s="236"/>
      <c r="F235" s="371"/>
      <c r="G235" s="1256">
        <v>10</v>
      </c>
      <c r="H235" s="1156">
        <v>2007</v>
      </c>
      <c r="I235" s="1157">
        <v>2008</v>
      </c>
      <c r="J235" s="1157">
        <v>2008</v>
      </c>
      <c r="K235" s="1158"/>
      <c r="L235" s="1159"/>
      <c r="M235" s="1160"/>
      <c r="N235" s="1160"/>
      <c r="O235" s="1161"/>
      <c r="P235" s="1162"/>
      <c r="Q235" s="1163"/>
      <c r="R235" s="1163"/>
      <c r="S235" s="1163"/>
      <c r="T235" s="896"/>
      <c r="U235" s="1162"/>
      <c r="V235" s="1163"/>
      <c r="W235" s="896"/>
      <c r="X235" s="1160"/>
      <c r="Y235" s="1160"/>
      <c r="Z235" s="1160"/>
      <c r="AA235" s="1160"/>
      <c r="AB235" s="1164"/>
      <c r="AC235" s="1160"/>
      <c r="AD235" s="1163"/>
      <c r="AE235" s="1160"/>
      <c r="AF235" s="1159"/>
      <c r="AG235" s="1161"/>
      <c r="AH235" s="1160"/>
      <c r="AI235" s="1161"/>
      <c r="AJ235" s="831"/>
      <c r="AK235" s="776"/>
      <c r="AL235" s="776"/>
    </row>
    <row r="236" spans="1:38" s="144" customFormat="1" ht="15.75" hidden="1" customHeight="1" outlineLevel="1">
      <c r="A236" s="994"/>
      <c r="B236" s="994"/>
      <c r="C236" s="236"/>
      <c r="D236" s="236"/>
      <c r="E236" s="236"/>
      <c r="F236" s="371"/>
      <c r="G236" s="1256">
        <v>11</v>
      </c>
      <c r="H236" s="1156">
        <v>2007</v>
      </c>
      <c r="I236" s="1157">
        <v>2008</v>
      </c>
      <c r="J236" s="1157">
        <v>2008</v>
      </c>
      <c r="K236" s="1158"/>
      <c r="L236" s="1159"/>
      <c r="M236" s="1160"/>
      <c r="N236" s="1160"/>
      <c r="O236" s="1161"/>
      <c r="P236" s="1162"/>
      <c r="Q236" s="1163"/>
      <c r="R236" s="1163"/>
      <c r="S236" s="1163"/>
      <c r="T236" s="896"/>
      <c r="U236" s="1162"/>
      <c r="V236" s="1163"/>
      <c r="W236" s="896"/>
      <c r="X236" s="1160"/>
      <c r="Y236" s="1160"/>
      <c r="Z236" s="1160"/>
      <c r="AA236" s="1160"/>
      <c r="AB236" s="1164"/>
      <c r="AC236" s="1160"/>
      <c r="AD236" s="1163"/>
      <c r="AE236" s="1160"/>
      <c r="AF236" s="1159"/>
      <c r="AG236" s="1161"/>
      <c r="AH236" s="1160"/>
      <c r="AI236" s="1161"/>
      <c r="AJ236" s="831"/>
      <c r="AK236" s="776"/>
      <c r="AL236" s="776"/>
    </row>
    <row r="237" spans="1:38" s="144" customFormat="1" ht="15.75" hidden="1" customHeight="1" outlineLevel="1">
      <c r="A237" s="994"/>
      <c r="B237" s="994"/>
      <c r="C237" s="236"/>
      <c r="D237" s="236"/>
      <c r="E237" s="236"/>
      <c r="F237" s="371"/>
      <c r="G237" s="1256">
        <v>12</v>
      </c>
      <c r="H237" s="1156">
        <v>2007</v>
      </c>
      <c r="I237" s="1157">
        <v>2008</v>
      </c>
      <c r="J237" s="1157">
        <v>2008</v>
      </c>
      <c r="K237" s="1158"/>
      <c r="L237" s="1159"/>
      <c r="M237" s="1160"/>
      <c r="N237" s="1160"/>
      <c r="O237" s="1161"/>
      <c r="P237" s="1162"/>
      <c r="Q237" s="1163"/>
      <c r="R237" s="1163"/>
      <c r="S237" s="1163"/>
      <c r="T237" s="896"/>
      <c r="U237" s="1162"/>
      <c r="V237" s="1163"/>
      <c r="W237" s="896"/>
      <c r="X237" s="1160"/>
      <c r="Y237" s="1160"/>
      <c r="Z237" s="1160"/>
      <c r="AA237" s="1160"/>
      <c r="AB237" s="1164"/>
      <c r="AC237" s="1160"/>
      <c r="AD237" s="1163"/>
      <c r="AE237" s="1160"/>
      <c r="AF237" s="1159"/>
      <c r="AG237" s="1161"/>
      <c r="AH237" s="1160"/>
      <c r="AI237" s="1161"/>
      <c r="AJ237" s="831"/>
      <c r="AK237" s="776"/>
      <c r="AL237" s="776"/>
    </row>
    <row r="238" spans="1:38" s="144" customFormat="1" ht="15.75" hidden="1" customHeight="1" outlineLevel="1">
      <c r="A238" s="994"/>
      <c r="B238" s="994"/>
      <c r="C238" s="236"/>
      <c r="D238" s="236"/>
      <c r="E238" s="236"/>
      <c r="F238" s="371"/>
      <c r="G238" s="1256">
        <v>1</v>
      </c>
      <c r="H238" s="1156">
        <v>2008</v>
      </c>
      <c r="I238" s="1157">
        <v>2008</v>
      </c>
      <c r="J238" s="1157">
        <v>2008</v>
      </c>
      <c r="K238" s="1158"/>
      <c r="L238" s="1159"/>
      <c r="M238" s="1160"/>
      <c r="N238" s="1160"/>
      <c r="O238" s="1161"/>
      <c r="P238" s="1162"/>
      <c r="Q238" s="1163"/>
      <c r="R238" s="1163"/>
      <c r="S238" s="1163"/>
      <c r="T238" s="896"/>
      <c r="U238" s="1162"/>
      <c r="V238" s="1163"/>
      <c r="W238" s="896"/>
      <c r="X238" s="1160"/>
      <c r="Y238" s="1160"/>
      <c r="Z238" s="1160"/>
      <c r="AA238" s="1160"/>
      <c r="AB238" s="1164"/>
      <c r="AC238" s="1160"/>
      <c r="AD238" s="1163"/>
      <c r="AE238" s="1160"/>
      <c r="AF238" s="1159"/>
      <c r="AG238" s="1161"/>
      <c r="AH238" s="1160"/>
      <c r="AI238" s="1161"/>
      <c r="AJ238" s="831"/>
      <c r="AK238" s="776"/>
      <c r="AL238" s="776"/>
    </row>
    <row r="239" spans="1:38" s="144" customFormat="1" ht="15.75" hidden="1" customHeight="1" outlineLevel="1">
      <c r="A239" s="994"/>
      <c r="B239" s="994"/>
      <c r="C239" s="236"/>
      <c r="D239" s="236"/>
      <c r="E239" s="236"/>
      <c r="F239" s="371"/>
      <c r="G239" s="1256">
        <v>2</v>
      </c>
      <c r="H239" s="1156">
        <v>2008</v>
      </c>
      <c r="I239" s="1157">
        <v>2008</v>
      </c>
      <c r="J239" s="1157">
        <v>2008</v>
      </c>
      <c r="K239" s="1158"/>
      <c r="L239" s="1159"/>
      <c r="M239" s="1160"/>
      <c r="N239" s="1160"/>
      <c r="O239" s="1161"/>
      <c r="P239" s="1162"/>
      <c r="Q239" s="1163"/>
      <c r="R239" s="1163"/>
      <c r="S239" s="1163"/>
      <c r="T239" s="896"/>
      <c r="U239" s="1162"/>
      <c r="V239" s="1163"/>
      <c r="W239" s="896"/>
      <c r="X239" s="1160"/>
      <c r="Y239" s="1160"/>
      <c r="Z239" s="1160"/>
      <c r="AA239" s="1160"/>
      <c r="AB239" s="1164"/>
      <c r="AC239" s="1160"/>
      <c r="AD239" s="1163"/>
      <c r="AE239" s="1160"/>
      <c r="AF239" s="1159"/>
      <c r="AG239" s="1161"/>
      <c r="AH239" s="1160"/>
      <c r="AI239" s="1161"/>
      <c r="AJ239" s="831"/>
      <c r="AK239" s="776"/>
      <c r="AL239" s="776"/>
    </row>
    <row r="240" spans="1:38" s="144" customFormat="1" ht="15.75" hidden="1" customHeight="1" outlineLevel="1">
      <c r="A240" s="994"/>
      <c r="B240" s="994"/>
      <c r="C240" s="236"/>
      <c r="D240" s="236"/>
      <c r="E240" s="236"/>
      <c r="F240" s="371"/>
      <c r="G240" s="1256">
        <v>3</v>
      </c>
      <c r="H240" s="1156">
        <v>2008</v>
      </c>
      <c r="I240" s="1157">
        <v>2008</v>
      </c>
      <c r="J240" s="1157">
        <v>2008</v>
      </c>
      <c r="K240" s="1158"/>
      <c r="L240" s="1159"/>
      <c r="M240" s="1160"/>
      <c r="N240" s="1160"/>
      <c r="O240" s="1161"/>
      <c r="P240" s="1162"/>
      <c r="Q240" s="1163"/>
      <c r="R240" s="1163"/>
      <c r="S240" s="1163"/>
      <c r="T240" s="896"/>
      <c r="U240" s="1162"/>
      <c r="V240" s="1163"/>
      <c r="W240" s="896"/>
      <c r="X240" s="1160"/>
      <c r="Y240" s="1160"/>
      <c r="Z240" s="1160"/>
      <c r="AA240" s="1160"/>
      <c r="AB240" s="1164"/>
      <c r="AC240" s="1160"/>
      <c r="AD240" s="1163"/>
      <c r="AE240" s="1160"/>
      <c r="AF240" s="1159"/>
      <c r="AG240" s="1161"/>
      <c r="AH240" s="1160"/>
      <c r="AI240" s="1161"/>
      <c r="AJ240" s="831"/>
      <c r="AK240" s="776"/>
      <c r="AL240" s="776"/>
    </row>
    <row r="241" spans="1:38" s="144" customFormat="1" ht="15.75" hidden="1" customHeight="1" outlineLevel="1">
      <c r="A241" s="994"/>
      <c r="B241" s="994"/>
      <c r="C241" s="236"/>
      <c r="D241" s="236"/>
      <c r="E241" s="236"/>
      <c r="F241" s="371"/>
      <c r="G241" s="1256">
        <v>4</v>
      </c>
      <c r="H241" s="1156">
        <v>2008</v>
      </c>
      <c r="I241" s="1157">
        <v>2008</v>
      </c>
      <c r="J241" s="1157">
        <v>2009</v>
      </c>
      <c r="K241" s="1158"/>
      <c r="L241" s="1159"/>
      <c r="M241" s="1160"/>
      <c r="N241" s="1160"/>
      <c r="O241" s="1161"/>
      <c r="P241" s="1162"/>
      <c r="Q241" s="1163"/>
      <c r="R241" s="1163"/>
      <c r="S241" s="1163"/>
      <c r="T241" s="896"/>
      <c r="U241" s="1162"/>
      <c r="V241" s="1163"/>
      <c r="W241" s="896"/>
      <c r="X241" s="1160"/>
      <c r="Y241" s="1160"/>
      <c r="Z241" s="1160"/>
      <c r="AA241" s="1160"/>
      <c r="AB241" s="1164"/>
      <c r="AC241" s="1160"/>
      <c r="AD241" s="1163"/>
      <c r="AE241" s="1160"/>
      <c r="AF241" s="1159"/>
      <c r="AG241" s="1161"/>
      <c r="AH241" s="1160"/>
      <c r="AI241" s="1161"/>
      <c r="AJ241" s="831"/>
      <c r="AK241" s="776"/>
      <c r="AL241" s="776"/>
    </row>
    <row r="242" spans="1:38" s="144" customFormat="1" ht="15.75" hidden="1" customHeight="1" outlineLevel="1">
      <c r="A242" s="994"/>
      <c r="B242" s="994"/>
      <c r="C242" s="236"/>
      <c r="D242" s="236"/>
      <c r="E242" s="236"/>
      <c r="F242" s="371"/>
      <c r="G242" s="1256">
        <v>5</v>
      </c>
      <c r="H242" s="1156">
        <v>2008</v>
      </c>
      <c r="I242" s="1157">
        <v>2008</v>
      </c>
      <c r="J242" s="1157">
        <v>2009</v>
      </c>
      <c r="K242" s="1158"/>
      <c r="L242" s="1159"/>
      <c r="M242" s="1160"/>
      <c r="N242" s="1160"/>
      <c r="O242" s="1161"/>
      <c r="P242" s="1162"/>
      <c r="Q242" s="1163"/>
      <c r="R242" s="1163"/>
      <c r="S242" s="1163"/>
      <c r="T242" s="896"/>
      <c r="U242" s="1162"/>
      <c r="V242" s="1163"/>
      <c r="W242" s="896"/>
      <c r="X242" s="1160"/>
      <c r="Y242" s="1160"/>
      <c r="Z242" s="1160"/>
      <c r="AA242" s="1160"/>
      <c r="AB242" s="1164"/>
      <c r="AC242" s="1160"/>
      <c r="AD242" s="1163"/>
      <c r="AE242" s="1160"/>
      <c r="AF242" s="1159"/>
      <c r="AG242" s="1161"/>
      <c r="AH242" s="1160"/>
      <c r="AI242" s="1161"/>
      <c r="AJ242" s="831"/>
      <c r="AK242" s="776"/>
      <c r="AL242" s="776"/>
    </row>
    <row r="243" spans="1:38" s="144" customFormat="1" ht="15.75" hidden="1" customHeight="1" outlineLevel="1">
      <c r="A243" s="994"/>
      <c r="B243" s="994"/>
      <c r="C243" s="236"/>
      <c r="D243" s="236"/>
      <c r="E243" s="236"/>
      <c r="F243" s="371"/>
      <c r="G243" s="1256">
        <v>6</v>
      </c>
      <c r="H243" s="1156">
        <v>2008</v>
      </c>
      <c r="I243" s="1157">
        <v>2008</v>
      </c>
      <c r="J243" s="1157">
        <v>2009</v>
      </c>
      <c r="K243" s="1158"/>
      <c r="L243" s="1159"/>
      <c r="M243" s="1160"/>
      <c r="N243" s="1160"/>
      <c r="O243" s="1161"/>
      <c r="P243" s="1162"/>
      <c r="Q243" s="1163"/>
      <c r="R243" s="1163"/>
      <c r="S243" s="1163"/>
      <c r="T243" s="896"/>
      <c r="U243" s="1162"/>
      <c r="V243" s="1163"/>
      <c r="W243" s="896"/>
      <c r="X243" s="1160"/>
      <c r="Y243" s="1160"/>
      <c r="Z243" s="1160"/>
      <c r="AA243" s="1160"/>
      <c r="AB243" s="1164"/>
      <c r="AC243" s="1160"/>
      <c r="AD243" s="1163"/>
      <c r="AE243" s="1160"/>
      <c r="AF243" s="1159"/>
      <c r="AG243" s="1161"/>
      <c r="AH243" s="1160"/>
      <c r="AI243" s="1161"/>
      <c r="AJ243" s="831"/>
      <c r="AK243" s="776"/>
      <c r="AL243" s="776"/>
    </row>
    <row r="244" spans="1:38" s="144" customFormat="1" ht="15.75" hidden="1" customHeight="1" outlineLevel="1">
      <c r="A244" s="994"/>
      <c r="B244" s="994"/>
      <c r="C244" s="236"/>
      <c r="D244" s="236"/>
      <c r="E244" s="236"/>
      <c r="F244" s="371"/>
      <c r="G244" s="1256">
        <v>7</v>
      </c>
      <c r="H244" s="1156">
        <v>2008</v>
      </c>
      <c r="I244" s="1157">
        <v>2009</v>
      </c>
      <c r="J244" s="1157">
        <v>2009</v>
      </c>
      <c r="K244" s="1158"/>
      <c r="L244" s="1159"/>
      <c r="M244" s="1160"/>
      <c r="N244" s="1160"/>
      <c r="O244" s="1161"/>
      <c r="P244" s="1162"/>
      <c r="Q244" s="1163"/>
      <c r="R244" s="1163"/>
      <c r="S244" s="1163"/>
      <c r="T244" s="896"/>
      <c r="U244" s="1162"/>
      <c r="V244" s="1163"/>
      <c r="W244" s="896"/>
      <c r="X244" s="1160"/>
      <c r="Y244" s="1160"/>
      <c r="Z244" s="1160"/>
      <c r="AA244" s="1160"/>
      <c r="AB244" s="1164"/>
      <c r="AC244" s="1160"/>
      <c r="AD244" s="1163"/>
      <c r="AE244" s="1160"/>
      <c r="AF244" s="1159"/>
      <c r="AG244" s="1161"/>
      <c r="AH244" s="1160"/>
      <c r="AI244" s="1161"/>
      <c r="AJ244" s="831"/>
      <c r="AK244" s="776"/>
      <c r="AL244" s="776"/>
    </row>
    <row r="245" spans="1:38" s="144" customFormat="1" ht="15.75" hidden="1" customHeight="1" outlineLevel="1">
      <c r="A245" s="994"/>
      <c r="B245" s="994"/>
      <c r="C245" s="236"/>
      <c r="D245" s="236"/>
      <c r="E245" s="236"/>
      <c r="F245" s="371"/>
      <c r="G245" s="1256">
        <v>8</v>
      </c>
      <c r="H245" s="1156">
        <v>2008</v>
      </c>
      <c r="I245" s="1157">
        <v>2009</v>
      </c>
      <c r="J245" s="1157">
        <v>2009</v>
      </c>
      <c r="K245" s="1158"/>
      <c r="L245" s="1159"/>
      <c r="M245" s="1160"/>
      <c r="N245" s="1160"/>
      <c r="O245" s="1161"/>
      <c r="P245" s="1162"/>
      <c r="Q245" s="1163"/>
      <c r="R245" s="1163"/>
      <c r="S245" s="1163"/>
      <c r="T245" s="896"/>
      <c r="U245" s="1162"/>
      <c r="V245" s="1163"/>
      <c r="W245" s="896"/>
      <c r="X245" s="1160"/>
      <c r="Y245" s="1160"/>
      <c r="Z245" s="1160"/>
      <c r="AA245" s="1160"/>
      <c r="AB245" s="1164"/>
      <c r="AC245" s="1160"/>
      <c r="AD245" s="1163"/>
      <c r="AE245" s="1160"/>
      <c r="AF245" s="1159"/>
      <c r="AG245" s="1161"/>
      <c r="AH245" s="1160"/>
      <c r="AI245" s="1161"/>
      <c r="AJ245" s="831"/>
      <c r="AK245" s="776"/>
      <c r="AL245" s="776"/>
    </row>
    <row r="246" spans="1:38" s="144" customFormat="1" ht="15.75" hidden="1" customHeight="1" outlineLevel="1">
      <c r="A246" s="994"/>
      <c r="B246" s="994"/>
      <c r="C246" s="236"/>
      <c r="D246" s="236"/>
      <c r="E246" s="236"/>
      <c r="F246" s="371"/>
      <c r="G246" s="1256">
        <v>9</v>
      </c>
      <c r="H246" s="1156">
        <v>2008</v>
      </c>
      <c r="I246" s="1157">
        <v>2009</v>
      </c>
      <c r="J246" s="1157">
        <v>2009</v>
      </c>
      <c r="K246" s="1158"/>
      <c r="L246" s="1159"/>
      <c r="M246" s="1160"/>
      <c r="N246" s="1160"/>
      <c r="O246" s="1161"/>
      <c r="P246" s="1162"/>
      <c r="Q246" s="1163"/>
      <c r="R246" s="1163"/>
      <c r="S246" s="1163"/>
      <c r="T246" s="896"/>
      <c r="U246" s="1162"/>
      <c r="V246" s="1163"/>
      <c r="W246" s="896"/>
      <c r="X246" s="1160"/>
      <c r="Y246" s="1160"/>
      <c r="Z246" s="1160"/>
      <c r="AA246" s="1160"/>
      <c r="AB246" s="1164"/>
      <c r="AC246" s="1160"/>
      <c r="AD246" s="1163"/>
      <c r="AE246" s="1160"/>
      <c r="AF246" s="1159"/>
      <c r="AG246" s="1161"/>
      <c r="AH246" s="1160"/>
      <c r="AI246" s="1161"/>
      <c r="AJ246" s="831"/>
      <c r="AK246" s="776"/>
      <c r="AL246" s="776"/>
    </row>
    <row r="247" spans="1:38" s="144" customFormat="1" ht="15.75" hidden="1" customHeight="1" outlineLevel="1">
      <c r="A247" s="994"/>
      <c r="B247" s="994"/>
      <c r="C247" s="236"/>
      <c r="D247" s="236"/>
      <c r="E247" s="236"/>
      <c r="F247" s="371"/>
      <c r="G247" s="1256">
        <v>10</v>
      </c>
      <c r="H247" s="1156">
        <v>2008</v>
      </c>
      <c r="I247" s="1157">
        <v>2009</v>
      </c>
      <c r="J247" s="1157">
        <v>2009</v>
      </c>
      <c r="K247" s="1158"/>
      <c r="L247" s="1159"/>
      <c r="M247" s="1160"/>
      <c r="N247" s="1160"/>
      <c r="O247" s="1161"/>
      <c r="P247" s="1162"/>
      <c r="Q247" s="1163"/>
      <c r="R247" s="1163"/>
      <c r="S247" s="1163"/>
      <c r="T247" s="896"/>
      <c r="U247" s="1162"/>
      <c r="V247" s="1163"/>
      <c r="W247" s="896"/>
      <c r="X247" s="1160"/>
      <c r="Y247" s="1160"/>
      <c r="Z247" s="1160"/>
      <c r="AA247" s="1160"/>
      <c r="AB247" s="1164"/>
      <c r="AC247" s="1160"/>
      <c r="AD247" s="1163"/>
      <c r="AE247" s="1160"/>
      <c r="AF247" s="1159"/>
      <c r="AG247" s="1161"/>
      <c r="AH247" s="1160"/>
      <c r="AI247" s="1161"/>
      <c r="AJ247" s="831"/>
      <c r="AK247" s="776"/>
      <c r="AL247" s="776"/>
    </row>
    <row r="248" spans="1:38" s="144" customFormat="1" ht="15.75" hidden="1" customHeight="1" outlineLevel="1">
      <c r="A248" s="994"/>
      <c r="B248" s="994"/>
      <c r="C248" s="236"/>
      <c r="D248" s="236"/>
      <c r="E248" s="236"/>
      <c r="F248" s="371"/>
      <c r="G248" s="1256">
        <v>11</v>
      </c>
      <c r="H248" s="1156">
        <v>2008</v>
      </c>
      <c r="I248" s="1157">
        <v>2009</v>
      </c>
      <c r="J248" s="1157">
        <v>2009</v>
      </c>
      <c r="K248" s="1158"/>
      <c r="L248" s="1159"/>
      <c r="M248" s="1160"/>
      <c r="N248" s="1160"/>
      <c r="O248" s="1161"/>
      <c r="P248" s="1162"/>
      <c r="Q248" s="1163"/>
      <c r="R248" s="1163"/>
      <c r="S248" s="1163"/>
      <c r="T248" s="896"/>
      <c r="U248" s="1162"/>
      <c r="V248" s="1163"/>
      <c r="W248" s="896"/>
      <c r="X248" s="1160"/>
      <c r="Y248" s="1160"/>
      <c r="Z248" s="1160"/>
      <c r="AA248" s="1160"/>
      <c r="AB248" s="1164"/>
      <c r="AC248" s="1160"/>
      <c r="AD248" s="1163"/>
      <c r="AE248" s="1160"/>
      <c r="AF248" s="1159"/>
      <c r="AG248" s="1161"/>
      <c r="AH248" s="1160"/>
      <c r="AI248" s="1161"/>
      <c r="AJ248" s="831"/>
      <c r="AK248" s="776"/>
      <c r="AL248" s="776"/>
    </row>
    <row r="249" spans="1:38" s="144" customFormat="1" ht="16.149999999999999" customHeight="1" outlineLevel="1">
      <c r="A249" s="994"/>
      <c r="B249" s="994"/>
      <c r="C249" s="236"/>
      <c r="D249" s="236"/>
      <c r="E249" s="236"/>
      <c r="F249" s="371"/>
      <c r="G249" s="1256">
        <v>12</v>
      </c>
      <c r="H249" s="1156">
        <v>2008</v>
      </c>
      <c r="I249" s="1157">
        <v>2009</v>
      </c>
      <c r="J249" s="1157">
        <v>2009</v>
      </c>
      <c r="K249" s="1158"/>
      <c r="L249" s="1159"/>
      <c r="M249" s="1160"/>
      <c r="N249" s="1160"/>
      <c r="O249" s="1161"/>
      <c r="P249" s="1162"/>
      <c r="Q249" s="1163"/>
      <c r="R249" s="1163"/>
      <c r="S249" s="1163"/>
      <c r="T249" s="896"/>
      <c r="U249" s="1162"/>
      <c r="V249" s="1163"/>
      <c r="W249" s="896"/>
      <c r="X249" s="1160"/>
      <c r="Y249" s="1160"/>
      <c r="Z249" s="1160"/>
      <c r="AA249" s="1160"/>
      <c r="AB249" s="1164"/>
      <c r="AC249" s="1160"/>
      <c r="AD249" s="1163"/>
      <c r="AE249" s="1160"/>
      <c r="AF249" s="1159"/>
      <c r="AG249" s="1161"/>
      <c r="AH249" s="1160"/>
      <c r="AI249" s="1161"/>
      <c r="AJ249" s="831"/>
      <c r="AK249" s="776"/>
      <c r="AL249" s="77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v>0</v>
      </c>
      <c r="Z250" s="8">
        <v>0</v>
      </c>
      <c r="AA250" s="8" t="s">
        <v>740</v>
      </c>
      <c r="AB250" s="1447">
        <v>300</v>
      </c>
      <c r="AC250" s="8"/>
      <c r="AD250" s="831">
        <v>0</v>
      </c>
      <c r="AE250" s="8">
        <v>0</v>
      </c>
      <c r="AF250" s="1081"/>
      <c r="AG250" s="1082">
        <v>0</v>
      </c>
      <c r="AH250" s="89">
        <v>0</v>
      </c>
      <c r="AI250" s="1082">
        <v>0</v>
      </c>
      <c r="AJ250" s="831"/>
      <c r="AK250" s="776"/>
      <c r="AL250" s="77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v>0</v>
      </c>
      <c r="Z251" s="8">
        <v>0</v>
      </c>
      <c r="AA251" s="8" t="s">
        <v>740</v>
      </c>
      <c r="AB251" s="1447">
        <v>300</v>
      </c>
      <c r="AC251" s="8"/>
      <c r="AD251" s="831">
        <v>0</v>
      </c>
      <c r="AE251" s="8">
        <v>0</v>
      </c>
      <c r="AF251" s="1081"/>
      <c r="AG251" s="1082">
        <v>0</v>
      </c>
      <c r="AH251" s="89">
        <v>0</v>
      </c>
      <c r="AI251" s="1082">
        <v>0</v>
      </c>
      <c r="AJ251" s="831"/>
      <c r="AK251" s="776"/>
      <c r="AL251" s="77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v>0</v>
      </c>
      <c r="Z252" s="8">
        <v>0</v>
      </c>
      <c r="AA252" s="8" t="s">
        <v>740</v>
      </c>
      <c r="AB252" s="1447">
        <v>300</v>
      </c>
      <c r="AC252" s="8"/>
      <c r="AD252" s="831">
        <v>0</v>
      </c>
      <c r="AE252" s="8">
        <v>0</v>
      </c>
      <c r="AF252" s="1081"/>
      <c r="AG252" s="1082">
        <v>0</v>
      </c>
      <c r="AH252" s="89">
        <v>0</v>
      </c>
      <c r="AI252" s="1082">
        <v>0</v>
      </c>
      <c r="AJ252" s="831"/>
      <c r="AK252" s="776"/>
      <c r="AL252" s="77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v>0</v>
      </c>
      <c r="Z253" s="8">
        <v>0</v>
      </c>
      <c r="AA253" s="8" t="s">
        <v>740</v>
      </c>
      <c r="AB253" s="1447">
        <v>300</v>
      </c>
      <c r="AC253" s="8"/>
      <c r="AD253" s="831">
        <v>0</v>
      </c>
      <c r="AE253" s="8">
        <v>0</v>
      </c>
      <c r="AF253" s="1081"/>
      <c r="AG253" s="1082">
        <v>0</v>
      </c>
      <c r="AH253" s="89">
        <v>0</v>
      </c>
      <c r="AI253" s="1082">
        <v>0</v>
      </c>
      <c r="AJ253" s="831"/>
      <c r="AK253" s="776"/>
      <c r="AL253" s="77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v>0</v>
      </c>
      <c r="Z254" s="8">
        <v>0</v>
      </c>
      <c r="AA254" s="8" t="s">
        <v>740</v>
      </c>
      <c r="AB254" s="1447">
        <v>300</v>
      </c>
      <c r="AC254" s="8"/>
      <c r="AD254" s="831">
        <v>0</v>
      </c>
      <c r="AE254" s="8">
        <v>0</v>
      </c>
      <c r="AF254" s="1081"/>
      <c r="AG254" s="1082">
        <v>0</v>
      </c>
      <c r="AH254" s="89">
        <v>0</v>
      </c>
      <c r="AI254" s="1082">
        <v>0</v>
      </c>
      <c r="AJ254" s="831"/>
      <c r="AK254" s="776"/>
      <c r="AL254" s="77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v>0</v>
      </c>
      <c r="Z255" s="8">
        <v>0</v>
      </c>
      <c r="AA255" s="8" t="s">
        <v>740</v>
      </c>
      <c r="AB255" s="1447">
        <v>300</v>
      </c>
      <c r="AC255" s="8"/>
      <c r="AD255" s="831">
        <v>0</v>
      </c>
      <c r="AE255" s="8">
        <v>0</v>
      </c>
      <c r="AF255" s="1081"/>
      <c r="AG255" s="1082">
        <v>0</v>
      </c>
      <c r="AH255" s="89">
        <v>0</v>
      </c>
      <c r="AI255" s="1082">
        <v>0</v>
      </c>
      <c r="AJ255" s="831"/>
      <c r="AK255" s="776"/>
      <c r="AL255" s="77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v>0</v>
      </c>
      <c r="Z256" s="8">
        <v>0</v>
      </c>
      <c r="AA256" s="8" t="s">
        <v>740</v>
      </c>
      <c r="AB256" s="1447">
        <v>300</v>
      </c>
      <c r="AC256" s="8"/>
      <c r="AD256" s="831">
        <v>0</v>
      </c>
      <c r="AE256" s="8">
        <v>0</v>
      </c>
      <c r="AF256" s="1081"/>
      <c r="AG256" s="1082">
        <v>0</v>
      </c>
      <c r="AH256" s="89">
        <v>0</v>
      </c>
      <c r="AI256" s="1082">
        <v>0</v>
      </c>
      <c r="AJ256" s="831"/>
      <c r="AK256" s="776"/>
      <c r="AL256" s="77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v>0</v>
      </c>
      <c r="Z257" s="8">
        <v>0</v>
      </c>
      <c r="AA257" s="8" t="s">
        <v>740</v>
      </c>
      <c r="AB257" s="1447">
        <v>300</v>
      </c>
      <c r="AC257" s="8"/>
      <c r="AD257" s="831">
        <v>0</v>
      </c>
      <c r="AE257" s="8">
        <v>0</v>
      </c>
      <c r="AF257" s="1081"/>
      <c r="AG257" s="1082">
        <v>0</v>
      </c>
      <c r="AH257" s="89">
        <v>0</v>
      </c>
      <c r="AI257" s="1082">
        <v>0</v>
      </c>
      <c r="AJ257" s="831"/>
      <c r="AK257" s="776"/>
      <c r="AL257" s="77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v>0</v>
      </c>
      <c r="Z258" s="8">
        <v>0</v>
      </c>
      <c r="AA258" s="8" t="s">
        <v>740</v>
      </c>
      <c r="AB258" s="1447">
        <v>300</v>
      </c>
      <c r="AC258" s="8"/>
      <c r="AD258" s="831">
        <v>0</v>
      </c>
      <c r="AE258" s="8">
        <v>0</v>
      </c>
      <c r="AF258" s="1081"/>
      <c r="AG258" s="1082">
        <v>0</v>
      </c>
      <c r="AH258" s="89">
        <v>0</v>
      </c>
      <c r="AI258" s="1082">
        <v>0</v>
      </c>
      <c r="AJ258" s="831"/>
      <c r="AK258" s="776"/>
      <c r="AL258" s="77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v>0</v>
      </c>
      <c r="Z259" s="8">
        <v>0</v>
      </c>
      <c r="AA259" s="8" t="s">
        <v>740</v>
      </c>
      <c r="AB259" s="1447">
        <v>300</v>
      </c>
      <c r="AC259" s="8"/>
      <c r="AD259" s="831">
        <v>0</v>
      </c>
      <c r="AE259" s="8">
        <v>0</v>
      </c>
      <c r="AF259" s="1081"/>
      <c r="AG259" s="1082">
        <v>0</v>
      </c>
      <c r="AH259" s="89">
        <v>0</v>
      </c>
      <c r="AI259" s="1082">
        <v>0</v>
      </c>
      <c r="AJ259" s="831"/>
      <c r="AK259" s="776"/>
      <c r="AL259" s="77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v>0</v>
      </c>
      <c r="Z260" s="8">
        <v>0</v>
      </c>
      <c r="AA260" s="8" t="s">
        <v>740</v>
      </c>
      <c r="AB260" s="1447">
        <v>300</v>
      </c>
      <c r="AC260" s="8"/>
      <c r="AD260" s="831"/>
      <c r="AE260" s="8">
        <v>0</v>
      </c>
      <c r="AF260" s="1081"/>
      <c r="AG260" s="1082">
        <v>0</v>
      </c>
      <c r="AH260" s="89">
        <v>0</v>
      </c>
      <c r="AI260" s="1082">
        <v>0</v>
      </c>
      <c r="AJ260" s="831"/>
      <c r="AK260" s="776"/>
      <c r="AL260" s="77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v>0</v>
      </c>
      <c r="Z261" s="8">
        <v>0</v>
      </c>
      <c r="AA261" s="8" t="s">
        <v>740</v>
      </c>
      <c r="AB261" s="1447">
        <v>300</v>
      </c>
      <c r="AC261" s="8"/>
      <c r="AD261" s="831"/>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v>0</v>
      </c>
      <c r="Z262" s="8">
        <v>0</v>
      </c>
      <c r="AA262" s="8" t="s">
        <v>740</v>
      </c>
      <c r="AB262" s="1447">
        <v>300</v>
      </c>
      <c r="AC262" s="8">
        <v>0</v>
      </c>
      <c r="AD262" s="831">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v>0</v>
      </c>
      <c r="Z263" s="8">
        <v>0</v>
      </c>
      <c r="AA263" s="8" t="s">
        <v>740</v>
      </c>
      <c r="AB263" s="1447">
        <v>300</v>
      </c>
      <c r="AC263" s="8">
        <v>0</v>
      </c>
      <c r="AD263" s="831">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v>0</v>
      </c>
      <c r="Z264" s="8">
        <v>0</v>
      </c>
      <c r="AA264" s="8" t="s">
        <v>740</v>
      </c>
      <c r="AB264" s="1447">
        <v>300</v>
      </c>
      <c r="AC264" s="8">
        <v>0</v>
      </c>
      <c r="AD264" s="831">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v>0</v>
      </c>
      <c r="Z265" s="8">
        <v>0</v>
      </c>
      <c r="AA265" s="8" t="s">
        <v>740</v>
      </c>
      <c r="AB265" s="1447">
        <v>300</v>
      </c>
      <c r="AC265" s="8">
        <v>0</v>
      </c>
      <c r="AD265" s="831">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v>0</v>
      </c>
      <c r="Z266" s="8">
        <v>0</v>
      </c>
      <c r="AA266" s="8" t="s">
        <v>740</v>
      </c>
      <c r="AB266" s="1447">
        <v>300</v>
      </c>
      <c r="AC266" s="8">
        <v>0</v>
      </c>
      <c r="AD266" s="831">
        <v>0</v>
      </c>
      <c r="AE266" s="8">
        <v>0</v>
      </c>
      <c r="AF266" s="1081"/>
      <c r="AG266" s="1082">
        <v>0</v>
      </c>
      <c r="AH266" s="89">
        <v>0</v>
      </c>
      <c r="AI266" s="1082">
        <v>0</v>
      </c>
      <c r="AJ266" s="831"/>
      <c r="AK266" s="776"/>
      <c r="AL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v>0</v>
      </c>
      <c r="Z267" s="8">
        <v>0</v>
      </c>
      <c r="AA267" s="8" t="s">
        <v>740</v>
      </c>
      <c r="AB267" s="1447">
        <v>300</v>
      </c>
      <c r="AC267" s="8">
        <v>0</v>
      </c>
      <c r="AD267" s="831">
        <v>0</v>
      </c>
      <c r="AE267" s="8">
        <v>0</v>
      </c>
      <c r="AF267" s="1081"/>
      <c r="AG267" s="1082">
        <v>0</v>
      </c>
      <c r="AH267" s="89">
        <v>0</v>
      </c>
      <c r="AI267" s="1082">
        <v>0</v>
      </c>
      <c r="AJ267" s="831"/>
      <c r="AK267" s="776"/>
      <c r="AL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v>0</v>
      </c>
      <c r="Z268" s="8">
        <v>0</v>
      </c>
      <c r="AA268" s="8" t="s">
        <v>740</v>
      </c>
      <c r="AB268" s="1447">
        <v>300</v>
      </c>
      <c r="AC268" s="8">
        <v>0</v>
      </c>
      <c r="AD268" s="831">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v>0</v>
      </c>
      <c r="Z269" s="8">
        <v>0</v>
      </c>
      <c r="AA269" s="8" t="s">
        <v>740</v>
      </c>
      <c r="AB269" s="1447">
        <v>300</v>
      </c>
      <c r="AC269" s="8">
        <v>0</v>
      </c>
      <c r="AD269" s="831">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v>0</v>
      </c>
      <c r="Z270" s="8">
        <v>0</v>
      </c>
      <c r="AA270" s="8" t="s">
        <v>740</v>
      </c>
      <c r="AB270" s="1447">
        <v>300</v>
      </c>
      <c r="AC270" s="8">
        <v>0</v>
      </c>
      <c r="AD270" s="831">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v>0</v>
      </c>
      <c r="Z271" s="8">
        <v>0</v>
      </c>
      <c r="AA271" s="8" t="s">
        <v>740</v>
      </c>
      <c r="AB271" s="1447">
        <v>300</v>
      </c>
      <c r="AC271" s="8">
        <v>0</v>
      </c>
      <c r="AD271" s="831">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v>0</v>
      </c>
      <c r="Z272" s="8">
        <v>0</v>
      </c>
      <c r="AA272" s="8" t="s">
        <v>740</v>
      </c>
      <c r="AB272" s="1447">
        <v>300</v>
      </c>
      <c r="AC272" s="8">
        <v>0</v>
      </c>
      <c r="AD272" s="831">
        <v>0</v>
      </c>
      <c r="AE272" s="8">
        <v>0</v>
      </c>
      <c r="AF272" s="1081"/>
      <c r="AG272" s="1082">
        <v>0</v>
      </c>
      <c r="AH272" s="89">
        <v>0</v>
      </c>
      <c r="AI272" s="1082">
        <v>0</v>
      </c>
      <c r="AJ272" s="831"/>
      <c r="AK272" s="776"/>
      <c r="AL272" s="77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v>0</v>
      </c>
      <c r="Z273" s="8">
        <v>0</v>
      </c>
      <c r="AA273" s="8" t="s">
        <v>740</v>
      </c>
      <c r="AB273" s="1447">
        <v>300</v>
      </c>
      <c r="AC273" s="8">
        <v>0</v>
      </c>
      <c r="AD273" s="831">
        <v>0</v>
      </c>
      <c r="AE273" s="8">
        <v>0</v>
      </c>
      <c r="AF273" s="1081"/>
      <c r="AG273" s="1082">
        <v>0</v>
      </c>
      <c r="AH273" s="89">
        <v>0</v>
      </c>
      <c r="AI273" s="1082">
        <v>0</v>
      </c>
      <c r="AJ273" s="831"/>
      <c r="AK273" s="776"/>
      <c r="AL273" s="77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v>0</v>
      </c>
      <c r="Z274" s="8">
        <v>0</v>
      </c>
      <c r="AA274" s="8" t="s">
        <v>740</v>
      </c>
      <c r="AB274" s="1130">
        <v>310.5</v>
      </c>
      <c r="AC274" s="8">
        <v>0</v>
      </c>
      <c r="AD274" s="831">
        <v>0</v>
      </c>
      <c r="AE274" s="8">
        <v>0</v>
      </c>
      <c r="AF274" s="1081"/>
      <c r="AG274" s="1082">
        <v>0</v>
      </c>
      <c r="AH274" s="89">
        <v>0</v>
      </c>
      <c r="AI274" s="1082">
        <v>0</v>
      </c>
      <c r="AJ274" s="831"/>
      <c r="AK274" s="776"/>
      <c r="AL274" s="77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v>0</v>
      </c>
      <c r="Z275" s="8">
        <v>0</v>
      </c>
      <c r="AA275" s="8" t="s">
        <v>740</v>
      </c>
      <c r="AB275" s="1130">
        <v>310.5</v>
      </c>
      <c r="AC275" s="8">
        <v>0</v>
      </c>
      <c r="AD275" s="831">
        <v>0</v>
      </c>
      <c r="AE275" s="8">
        <v>0</v>
      </c>
      <c r="AF275" s="1081"/>
      <c r="AG275" s="1082">
        <v>0</v>
      </c>
      <c r="AH275" s="89">
        <v>0</v>
      </c>
      <c r="AI275" s="1082">
        <v>0</v>
      </c>
      <c r="AJ275" s="831"/>
      <c r="AK275" s="776"/>
      <c r="AL275" s="77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v>0</v>
      </c>
      <c r="Z276" s="8">
        <v>0</v>
      </c>
      <c r="AA276" s="8" t="s">
        <v>740</v>
      </c>
      <c r="AB276" s="1130">
        <v>310.5</v>
      </c>
      <c r="AC276" s="8">
        <v>0</v>
      </c>
      <c r="AD276" s="831">
        <v>0</v>
      </c>
      <c r="AE276" s="8">
        <v>0</v>
      </c>
      <c r="AF276" s="1081"/>
      <c r="AG276" s="1082">
        <v>0</v>
      </c>
      <c r="AH276" s="89">
        <v>0</v>
      </c>
      <c r="AI276" s="1082">
        <v>0</v>
      </c>
      <c r="AJ276" s="831"/>
      <c r="AK276" s="776"/>
      <c r="AL276" s="77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v>0</v>
      </c>
      <c r="Z277" s="8">
        <v>0</v>
      </c>
      <c r="AA277" s="8" t="s">
        <v>740</v>
      </c>
      <c r="AB277" s="1130">
        <v>310.5</v>
      </c>
      <c r="AC277" s="8">
        <v>0</v>
      </c>
      <c r="AD277" s="831">
        <v>0</v>
      </c>
      <c r="AE277" s="8">
        <v>0</v>
      </c>
      <c r="AF277" s="1081"/>
      <c r="AG277" s="1082">
        <v>0</v>
      </c>
      <c r="AH277" s="89">
        <v>0</v>
      </c>
      <c r="AI277" s="1082">
        <v>0</v>
      </c>
      <c r="AJ277" s="831"/>
      <c r="AK277" s="776"/>
      <c r="AL277" s="77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v>0</v>
      </c>
      <c r="Z278" s="8">
        <v>0</v>
      </c>
      <c r="AA278" s="8" t="s">
        <v>740</v>
      </c>
      <c r="AB278" s="1130">
        <v>310.5</v>
      </c>
      <c r="AC278" s="8">
        <v>0</v>
      </c>
      <c r="AD278" s="831">
        <v>0</v>
      </c>
      <c r="AE278" s="8">
        <v>0</v>
      </c>
      <c r="AF278" s="1081"/>
      <c r="AG278" s="1082">
        <v>0</v>
      </c>
      <c r="AH278" s="89">
        <v>0</v>
      </c>
      <c r="AI278" s="1082">
        <v>0</v>
      </c>
      <c r="AJ278" s="831"/>
      <c r="AK278" s="776"/>
      <c r="AL278" s="77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v>0</v>
      </c>
      <c r="Z279" s="8">
        <v>0</v>
      </c>
      <c r="AA279" s="8" t="s">
        <v>740</v>
      </c>
      <c r="AB279" s="1130">
        <v>310.5</v>
      </c>
      <c r="AC279" s="8">
        <v>0</v>
      </c>
      <c r="AD279" s="831">
        <v>0</v>
      </c>
      <c r="AE279" s="8">
        <v>0</v>
      </c>
      <c r="AF279" s="1081"/>
      <c r="AG279" s="1082">
        <v>0</v>
      </c>
      <c r="AH279" s="89">
        <v>0</v>
      </c>
      <c r="AI279" s="1082">
        <v>0</v>
      </c>
      <c r="AJ279" s="831"/>
      <c r="AK279" s="776"/>
      <c r="AL279" s="77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v>0</v>
      </c>
      <c r="Z280" s="8">
        <v>0</v>
      </c>
      <c r="AA280" s="8" t="s">
        <v>740</v>
      </c>
      <c r="AB280" s="1130">
        <v>310.5</v>
      </c>
      <c r="AC280" s="8">
        <v>0</v>
      </c>
      <c r="AD280" s="831">
        <v>0</v>
      </c>
      <c r="AE280" s="8">
        <v>0</v>
      </c>
      <c r="AF280" s="1081"/>
      <c r="AG280" s="1082">
        <v>0</v>
      </c>
      <c r="AH280" s="89">
        <v>0</v>
      </c>
      <c r="AI280" s="1082">
        <v>0</v>
      </c>
      <c r="AJ280" s="831"/>
      <c r="AK280" s="776"/>
      <c r="AL280" s="77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v>0</v>
      </c>
      <c r="Z281" s="8">
        <v>0</v>
      </c>
      <c r="AA281" s="8" t="s">
        <v>740</v>
      </c>
      <c r="AB281" s="1130">
        <v>310.5</v>
      </c>
      <c r="AC281" s="8">
        <v>0</v>
      </c>
      <c r="AD281" s="831">
        <v>0</v>
      </c>
      <c r="AE281" s="8">
        <v>0</v>
      </c>
      <c r="AF281" s="1081"/>
      <c r="AG281" s="1082">
        <v>0</v>
      </c>
      <c r="AH281" s="89">
        <v>0</v>
      </c>
      <c r="AI281" s="1082">
        <v>0</v>
      </c>
      <c r="AJ281" s="831"/>
      <c r="AK281" s="776"/>
      <c r="AL281" s="77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v>0</v>
      </c>
      <c r="Z282" s="8">
        <v>0</v>
      </c>
      <c r="AA282" s="8" t="s">
        <v>740</v>
      </c>
      <c r="AB282" s="1130">
        <v>310.5</v>
      </c>
      <c r="AC282" s="8">
        <v>0</v>
      </c>
      <c r="AD282" s="831">
        <v>0</v>
      </c>
      <c r="AE282" s="8">
        <v>0</v>
      </c>
      <c r="AF282" s="1081"/>
      <c r="AG282" s="1082">
        <v>0</v>
      </c>
      <c r="AH282" s="89">
        <v>0</v>
      </c>
      <c r="AI282" s="1082">
        <v>0</v>
      </c>
      <c r="AJ282" s="831"/>
      <c r="AK282" s="776"/>
      <c r="AL282" s="77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v>0</v>
      </c>
      <c r="Z283" s="8">
        <v>0</v>
      </c>
      <c r="AA283" s="8" t="s">
        <v>740</v>
      </c>
      <c r="AB283" s="1130">
        <v>310.5</v>
      </c>
      <c r="AC283" s="8">
        <v>0</v>
      </c>
      <c r="AD283" s="831">
        <v>0</v>
      </c>
      <c r="AE283" s="8">
        <v>0</v>
      </c>
      <c r="AF283" s="1081"/>
      <c r="AG283" s="1082">
        <v>0</v>
      </c>
      <c r="AH283" s="89">
        <v>0</v>
      </c>
      <c r="AI283" s="1082">
        <v>0</v>
      </c>
      <c r="AJ283" s="831"/>
      <c r="AK283" s="776"/>
      <c r="AL283" s="77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v>0</v>
      </c>
      <c r="Z284" s="8">
        <v>0</v>
      </c>
      <c r="AA284" s="8" t="s">
        <v>740</v>
      </c>
      <c r="AB284" s="1130">
        <v>310.5</v>
      </c>
      <c r="AC284" s="8">
        <v>0</v>
      </c>
      <c r="AD284" s="831">
        <v>0</v>
      </c>
      <c r="AE284" s="8">
        <v>0</v>
      </c>
      <c r="AF284" s="1081"/>
      <c r="AG284" s="1082">
        <v>0</v>
      </c>
      <c r="AH284" s="89">
        <v>0</v>
      </c>
      <c r="AI284" s="1082">
        <v>0</v>
      </c>
      <c r="AJ284" s="831"/>
      <c r="AK284" s="776"/>
      <c r="AL284" s="77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v>0</v>
      </c>
      <c r="Z285" s="8">
        <v>0</v>
      </c>
      <c r="AA285" s="8" t="s">
        <v>740</v>
      </c>
      <c r="AB285" s="1130">
        <v>310.5</v>
      </c>
      <c r="AC285" s="8">
        <v>0</v>
      </c>
      <c r="AD285" s="831">
        <v>0</v>
      </c>
      <c r="AE285" s="8">
        <v>0</v>
      </c>
      <c r="AF285" s="1081"/>
      <c r="AG285" s="1082">
        <v>0</v>
      </c>
      <c r="AH285" s="89">
        <v>0</v>
      </c>
      <c r="AI285" s="1082">
        <v>0</v>
      </c>
      <c r="AJ285" s="831"/>
      <c r="AK285" s="776"/>
      <c r="AL285" s="77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v>0</v>
      </c>
      <c r="Z286" s="8">
        <v>0</v>
      </c>
      <c r="AA286" s="8" t="s">
        <v>740</v>
      </c>
      <c r="AB286" s="1130">
        <v>321.36749999999995</v>
      </c>
      <c r="AC286" s="8">
        <v>0</v>
      </c>
      <c r="AD286" s="831">
        <v>0</v>
      </c>
      <c r="AE286" s="8">
        <v>0</v>
      </c>
      <c r="AF286" s="1081"/>
      <c r="AG286" s="1082">
        <v>0</v>
      </c>
      <c r="AH286" s="89">
        <v>0</v>
      </c>
      <c r="AI286" s="1082">
        <v>0</v>
      </c>
      <c r="AJ286" s="831"/>
      <c r="AK286" s="776"/>
      <c r="AL286" s="77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v>0</v>
      </c>
      <c r="Z287" s="8">
        <v>0</v>
      </c>
      <c r="AA287" s="8" t="s">
        <v>740</v>
      </c>
      <c r="AB287" s="1130">
        <v>321.36749999999995</v>
      </c>
      <c r="AC287" s="8">
        <v>0</v>
      </c>
      <c r="AD287" s="831">
        <v>0</v>
      </c>
      <c r="AE287" s="8">
        <v>0</v>
      </c>
      <c r="AF287" s="1081"/>
      <c r="AG287" s="1082">
        <v>0</v>
      </c>
      <c r="AH287" s="89">
        <v>0</v>
      </c>
      <c r="AI287" s="1082">
        <v>0</v>
      </c>
      <c r="AJ287" s="831"/>
      <c r="AK287" s="776"/>
      <c r="AL287" s="77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v>0</v>
      </c>
      <c r="Z288" s="8">
        <v>0</v>
      </c>
      <c r="AA288" s="8" t="s">
        <v>740</v>
      </c>
      <c r="AB288" s="1130">
        <v>321.36749999999995</v>
      </c>
      <c r="AC288" s="8">
        <v>0</v>
      </c>
      <c r="AD288" s="831">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v>0</v>
      </c>
      <c r="Z289" s="8">
        <v>0</v>
      </c>
      <c r="AA289" s="8" t="s">
        <v>740</v>
      </c>
      <c r="AB289" s="1130">
        <v>321.36749999999995</v>
      </c>
      <c r="AC289" s="8">
        <v>0</v>
      </c>
      <c r="AD289" s="831">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v>0</v>
      </c>
      <c r="Z290" s="8">
        <v>0</v>
      </c>
      <c r="AA290" s="8" t="s">
        <v>740</v>
      </c>
      <c r="AB290" s="1130">
        <v>321.36749999999995</v>
      </c>
      <c r="AC290" s="8">
        <v>0</v>
      </c>
      <c r="AD290" s="831">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v>0</v>
      </c>
      <c r="Z291" s="8">
        <v>0</v>
      </c>
      <c r="AA291" s="8" t="s">
        <v>740</v>
      </c>
      <c r="AB291" s="1130">
        <v>321.36749999999995</v>
      </c>
      <c r="AC291" s="8">
        <v>0</v>
      </c>
      <c r="AD291" s="831">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v>0</v>
      </c>
      <c r="Z292" s="8">
        <v>0</v>
      </c>
      <c r="AA292" s="8" t="s">
        <v>740</v>
      </c>
      <c r="AB292" s="1130">
        <v>321.36749999999995</v>
      </c>
      <c r="AC292" s="8">
        <v>0</v>
      </c>
      <c r="AD292" s="831">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v>0</v>
      </c>
      <c r="Z293" s="8">
        <v>0</v>
      </c>
      <c r="AA293" s="8" t="s">
        <v>740</v>
      </c>
      <c r="AB293" s="1130">
        <v>321.36749999999995</v>
      </c>
      <c r="AC293" s="8">
        <v>0</v>
      </c>
      <c r="AD293" s="831">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v>0</v>
      </c>
      <c r="Z294" s="8">
        <v>0</v>
      </c>
      <c r="AA294" s="8" t="s">
        <v>740</v>
      </c>
      <c r="AB294" s="1130">
        <v>321.36749999999995</v>
      </c>
      <c r="AC294" s="8">
        <v>0</v>
      </c>
      <c r="AD294" s="831">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v>0</v>
      </c>
      <c r="Z295" s="8">
        <v>0</v>
      </c>
      <c r="AA295" s="8" t="s">
        <v>740</v>
      </c>
      <c r="AB295" s="1130">
        <v>321.36749999999995</v>
      </c>
      <c r="AC295" s="8">
        <v>0</v>
      </c>
      <c r="AD295" s="831">
        <v>0</v>
      </c>
      <c r="AE295" s="8">
        <v>0</v>
      </c>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v>0</v>
      </c>
      <c r="Z296" s="8">
        <v>0</v>
      </c>
      <c r="AA296" s="8" t="s">
        <v>740</v>
      </c>
      <c r="AB296" s="1130">
        <v>321.36749999999995</v>
      </c>
      <c r="AC296" s="8">
        <v>0</v>
      </c>
      <c r="AD296" s="831">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v>0</v>
      </c>
      <c r="Z297" s="8">
        <v>0</v>
      </c>
      <c r="AA297" s="8" t="s">
        <v>740</v>
      </c>
      <c r="AB297" s="1130">
        <v>321.36749999999995</v>
      </c>
      <c r="AC297" s="8">
        <v>0</v>
      </c>
      <c r="AD297" s="831">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v>0</v>
      </c>
      <c r="Z298" s="8">
        <v>0</v>
      </c>
      <c r="AA298" s="8" t="s">
        <v>740</v>
      </c>
      <c r="AB298" s="1130">
        <v>332.61536249999995</v>
      </c>
      <c r="AC298" s="8">
        <v>0</v>
      </c>
      <c r="AD298" s="831">
        <v>0</v>
      </c>
      <c r="AE298" s="8">
        <v>0</v>
      </c>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v>0</v>
      </c>
      <c r="Z299" s="8">
        <v>0</v>
      </c>
      <c r="AA299" s="8" t="s">
        <v>740</v>
      </c>
      <c r="AB299" s="1130">
        <v>332.61536249999995</v>
      </c>
      <c r="AC299" s="8">
        <v>0</v>
      </c>
      <c r="AD299" s="831">
        <v>0</v>
      </c>
      <c r="AE299" s="8">
        <v>0</v>
      </c>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v>0</v>
      </c>
      <c r="Z300" s="8">
        <v>0</v>
      </c>
      <c r="AA300" s="8" t="s">
        <v>740</v>
      </c>
      <c r="AB300" s="1130">
        <v>332.61536249999995</v>
      </c>
      <c r="AC300" s="8">
        <v>0</v>
      </c>
      <c r="AD300" s="831">
        <v>0</v>
      </c>
      <c r="AE300" s="8">
        <v>0</v>
      </c>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v>0</v>
      </c>
      <c r="Z301" s="8">
        <v>0</v>
      </c>
      <c r="AA301" s="8" t="s">
        <v>740</v>
      </c>
      <c r="AB301" s="1130">
        <v>332.61536249999995</v>
      </c>
      <c r="AC301" s="8">
        <v>0</v>
      </c>
      <c r="AD301" s="831">
        <v>0</v>
      </c>
      <c r="AE301" s="8">
        <v>0</v>
      </c>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v>0</v>
      </c>
      <c r="Z302" s="8">
        <v>0</v>
      </c>
      <c r="AA302" s="8" t="s">
        <v>740</v>
      </c>
      <c r="AB302" s="1130">
        <v>332.61536249999995</v>
      </c>
      <c r="AC302" s="8">
        <v>0</v>
      </c>
      <c r="AD302" s="831">
        <v>0</v>
      </c>
      <c r="AE302" s="8">
        <v>0</v>
      </c>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v>0</v>
      </c>
      <c r="Z303" s="8">
        <v>0</v>
      </c>
      <c r="AA303" s="8" t="s">
        <v>740</v>
      </c>
      <c r="AB303" s="1130">
        <v>332.61536249999995</v>
      </c>
      <c r="AC303" s="8">
        <v>0</v>
      </c>
      <c r="AD303" s="831">
        <v>0</v>
      </c>
      <c r="AE303" s="8">
        <v>0</v>
      </c>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v>0</v>
      </c>
      <c r="Z304" s="8">
        <v>0</v>
      </c>
      <c r="AA304" s="8" t="s">
        <v>740</v>
      </c>
      <c r="AB304" s="1130">
        <v>332.61536249999995</v>
      </c>
      <c r="AC304" s="8">
        <v>0</v>
      </c>
      <c r="AD304" s="831">
        <v>0</v>
      </c>
      <c r="AE304" s="8">
        <v>0</v>
      </c>
      <c r="AF304" s="1081"/>
      <c r="AG304" s="1082">
        <v>0</v>
      </c>
      <c r="AH304" s="89">
        <v>0</v>
      </c>
      <c r="AI304" s="1082">
        <v>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v>0</v>
      </c>
      <c r="Z305" s="8">
        <v>0</v>
      </c>
      <c r="AA305" s="8" t="s">
        <v>740</v>
      </c>
      <c r="AB305" s="1130">
        <v>332.61536249999995</v>
      </c>
      <c r="AC305" s="8">
        <v>0</v>
      </c>
      <c r="AD305" s="831">
        <v>0</v>
      </c>
      <c r="AE305" s="8">
        <v>0</v>
      </c>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v>0</v>
      </c>
      <c r="Z306" s="8">
        <v>0</v>
      </c>
      <c r="AA306" s="8" t="s">
        <v>740</v>
      </c>
      <c r="AB306" s="1130">
        <v>332.61536249999995</v>
      </c>
      <c r="AC306" s="8">
        <v>0</v>
      </c>
      <c r="AD306" s="831">
        <v>0</v>
      </c>
      <c r="AE306" s="8">
        <v>0</v>
      </c>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v>0</v>
      </c>
      <c r="Z307" s="8">
        <v>0</v>
      </c>
      <c r="AA307" s="8" t="s">
        <v>740</v>
      </c>
      <c r="AB307" s="1130">
        <v>332.61536249999995</v>
      </c>
      <c r="AC307" s="8">
        <v>0</v>
      </c>
      <c r="AD307" s="831">
        <v>0</v>
      </c>
      <c r="AE307" s="8">
        <v>0</v>
      </c>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v>0</v>
      </c>
      <c r="Z308" s="8">
        <v>0</v>
      </c>
      <c r="AA308" s="8" t="s">
        <v>740</v>
      </c>
      <c r="AB308" s="1130">
        <v>332.61536249999995</v>
      </c>
      <c r="AC308" s="8">
        <v>0</v>
      </c>
      <c r="AD308" s="831">
        <v>0</v>
      </c>
      <c r="AE308" s="8">
        <v>0</v>
      </c>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v>0</v>
      </c>
      <c r="Z309" s="8">
        <v>0</v>
      </c>
      <c r="AA309" s="8" t="s">
        <v>740</v>
      </c>
      <c r="AB309" s="1130">
        <v>332.61536249999995</v>
      </c>
      <c r="AC309" s="8">
        <v>0</v>
      </c>
      <c r="AD309" s="831">
        <v>0</v>
      </c>
      <c r="AE309" s="8">
        <v>0</v>
      </c>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v>0</v>
      </c>
      <c r="Z310" s="8">
        <v>0</v>
      </c>
      <c r="AA310" s="8" t="s">
        <v>740</v>
      </c>
      <c r="AB310" s="1130">
        <v>344.25690018749992</v>
      </c>
      <c r="AC310" s="8">
        <v>0</v>
      </c>
      <c r="AD310" s="831">
        <v>0</v>
      </c>
      <c r="AE310" s="8">
        <v>0</v>
      </c>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v>0</v>
      </c>
      <c r="Z311" s="8">
        <v>0</v>
      </c>
      <c r="AA311" s="8" t="s">
        <v>740</v>
      </c>
      <c r="AB311" s="1130">
        <v>344.25690018749992</v>
      </c>
      <c r="AC311" s="8">
        <v>0</v>
      </c>
      <c r="AD311" s="831">
        <v>0</v>
      </c>
      <c r="AE311" s="8">
        <v>0</v>
      </c>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v>0</v>
      </c>
      <c r="Z312" s="8">
        <v>0</v>
      </c>
      <c r="AA312" s="8" t="s">
        <v>740</v>
      </c>
      <c r="AB312" s="1130">
        <v>344.25690018749992</v>
      </c>
      <c r="AC312" s="8">
        <v>0</v>
      </c>
      <c r="AD312" s="831">
        <v>0</v>
      </c>
      <c r="AE312" s="8">
        <v>0</v>
      </c>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v>0</v>
      </c>
      <c r="Z313" s="8">
        <v>0</v>
      </c>
      <c r="AA313" s="8" t="s">
        <v>740</v>
      </c>
      <c r="AB313" s="1130">
        <v>344.25690018749992</v>
      </c>
      <c r="AC313" s="8">
        <v>0</v>
      </c>
      <c r="AD313" s="831">
        <v>0</v>
      </c>
      <c r="AE313" s="8">
        <v>0</v>
      </c>
      <c r="AF313" s="1081"/>
      <c r="AG313" s="1082">
        <v>0</v>
      </c>
      <c r="AH313" s="89">
        <v>0</v>
      </c>
      <c r="AI313" s="1082">
        <v>0</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v>0</v>
      </c>
      <c r="Z314" s="8">
        <v>0</v>
      </c>
      <c r="AA314" s="8" t="s">
        <v>740</v>
      </c>
      <c r="AB314" s="1130">
        <v>344.25690018749992</v>
      </c>
      <c r="AC314" s="8">
        <v>0</v>
      </c>
      <c r="AD314" s="831">
        <v>0</v>
      </c>
      <c r="AE314" s="8">
        <v>0</v>
      </c>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v>0</v>
      </c>
      <c r="Z315" s="8">
        <v>0</v>
      </c>
      <c r="AA315" s="8" t="s">
        <v>740</v>
      </c>
      <c r="AB315" s="1130">
        <v>344.25690018749992</v>
      </c>
      <c r="AC315" s="8">
        <v>0</v>
      </c>
      <c r="AD315" s="831">
        <v>0</v>
      </c>
      <c r="AE315" s="8">
        <v>0</v>
      </c>
      <c r="AF315" s="1081"/>
      <c r="AG315" s="1082">
        <v>0</v>
      </c>
      <c r="AH315" s="89">
        <v>0</v>
      </c>
      <c r="AI315" s="1082">
        <v>0</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v>0</v>
      </c>
      <c r="X316" s="8"/>
      <c r="Y316" s="8">
        <v>0</v>
      </c>
      <c r="Z316" s="8">
        <v>0</v>
      </c>
      <c r="AA316" s="8" t="s">
        <v>740</v>
      </c>
      <c r="AB316" s="1130">
        <v>344.25690018749992</v>
      </c>
      <c r="AC316" s="8">
        <v>0</v>
      </c>
      <c r="AD316" s="831">
        <v>0</v>
      </c>
      <c r="AE316" s="8">
        <v>0</v>
      </c>
      <c r="AF316" s="1081"/>
      <c r="AG316" s="1082">
        <v>0</v>
      </c>
      <c r="AH316" s="89">
        <v>0</v>
      </c>
      <c r="AI316" s="1082">
        <v>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v>0</v>
      </c>
      <c r="Z317" s="8">
        <v>0</v>
      </c>
      <c r="AA317" s="8" t="s">
        <v>740</v>
      </c>
      <c r="AB317" s="1130">
        <v>344.25690018749992</v>
      </c>
      <c r="AC317" s="8">
        <v>0</v>
      </c>
      <c r="AD317" s="831">
        <v>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v>0</v>
      </c>
      <c r="Z318" s="8">
        <v>0</v>
      </c>
      <c r="AA318" s="8" t="s">
        <v>740</v>
      </c>
      <c r="AB318" s="1130">
        <v>344.25690018749992</v>
      </c>
      <c r="AC318" s="8">
        <v>0</v>
      </c>
      <c r="AD318" s="831">
        <v>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v>0</v>
      </c>
      <c r="Z319" s="8">
        <v>0</v>
      </c>
      <c r="AA319" s="8" t="s">
        <v>740</v>
      </c>
      <c r="AB319" s="1130">
        <v>344.25690018749992</v>
      </c>
      <c r="AC319" s="8">
        <v>0</v>
      </c>
      <c r="AD319" s="831">
        <v>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v>0</v>
      </c>
      <c r="Z320" s="8">
        <v>0</v>
      </c>
      <c r="AA320" s="8" t="s">
        <v>740</v>
      </c>
      <c r="AB320" s="1130">
        <v>344.25690018749992</v>
      </c>
      <c r="AC320" s="8">
        <v>0</v>
      </c>
      <c r="AD320" s="831">
        <v>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v>0</v>
      </c>
      <c r="Z321" s="8">
        <v>0</v>
      </c>
      <c r="AA321" s="8" t="s">
        <v>740</v>
      </c>
      <c r="AB321" s="1130">
        <v>344.25690018749992</v>
      </c>
      <c r="AC321" s="8">
        <v>0</v>
      </c>
      <c r="AD321" s="831">
        <v>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v>0</v>
      </c>
      <c r="Z322" s="8">
        <v>0</v>
      </c>
      <c r="AA322" s="8" t="s">
        <v>740</v>
      </c>
      <c r="AB322" s="1130">
        <v>356.30589169406238</v>
      </c>
      <c r="AC322" s="8">
        <v>0</v>
      </c>
      <c r="AD322" s="831">
        <v>0</v>
      </c>
      <c r="AE322" s="8">
        <v>0</v>
      </c>
      <c r="AF322" s="1081"/>
      <c r="AG322" s="1082">
        <v>0</v>
      </c>
      <c r="AH322" s="89">
        <v>0</v>
      </c>
      <c r="AI322" s="1082">
        <v>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v>0</v>
      </c>
      <c r="Z323" s="8">
        <v>0</v>
      </c>
      <c r="AA323" s="8" t="s">
        <v>740</v>
      </c>
      <c r="AB323" s="1130">
        <v>356.30589169406238</v>
      </c>
      <c r="AC323" s="8">
        <v>0</v>
      </c>
      <c r="AD323" s="831">
        <v>0</v>
      </c>
      <c r="AE323" s="8">
        <v>0</v>
      </c>
      <c r="AF323" s="1081"/>
      <c r="AG323" s="1082">
        <v>0</v>
      </c>
      <c r="AH323" s="89">
        <v>0</v>
      </c>
      <c r="AI323" s="1082">
        <v>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v>0</v>
      </c>
      <c r="Z324" s="8">
        <v>0</v>
      </c>
      <c r="AA324" s="8" t="s">
        <v>740</v>
      </c>
      <c r="AB324" s="1130">
        <v>356.30589169406238</v>
      </c>
      <c r="AC324" s="8">
        <v>0</v>
      </c>
      <c r="AD324" s="831">
        <v>0</v>
      </c>
      <c r="AE324" s="8">
        <v>0</v>
      </c>
      <c r="AF324" s="1081"/>
      <c r="AG324" s="1082">
        <v>0</v>
      </c>
      <c r="AH324" s="89">
        <v>0</v>
      </c>
      <c r="AI324" s="1082">
        <v>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v>0</v>
      </c>
      <c r="Z325" s="8">
        <v>0</v>
      </c>
      <c r="AA325" s="8" t="s">
        <v>740</v>
      </c>
      <c r="AB325" s="1130">
        <v>356.30589169406238</v>
      </c>
      <c r="AC325" s="8">
        <v>0</v>
      </c>
      <c r="AD325" s="831">
        <v>0</v>
      </c>
      <c r="AE325" s="8">
        <v>0</v>
      </c>
      <c r="AF325" s="1081"/>
      <c r="AG325" s="1082">
        <v>0</v>
      </c>
      <c r="AH325" s="89">
        <v>0</v>
      </c>
      <c r="AI325" s="1082">
        <v>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v>0</v>
      </c>
      <c r="Z326" s="8">
        <v>0</v>
      </c>
      <c r="AA326" s="8" t="s">
        <v>740</v>
      </c>
      <c r="AB326" s="1130">
        <v>356.30589169406238</v>
      </c>
      <c r="AC326" s="8">
        <v>0</v>
      </c>
      <c r="AD326" s="831">
        <v>0</v>
      </c>
      <c r="AE326" s="8">
        <v>0</v>
      </c>
      <c r="AF326" s="1081"/>
      <c r="AG326" s="1082">
        <v>0</v>
      </c>
      <c r="AH326" s="89">
        <v>0</v>
      </c>
      <c r="AI326" s="1082">
        <v>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v>0</v>
      </c>
      <c r="Z327" s="8">
        <v>0</v>
      </c>
      <c r="AA327" s="8" t="s">
        <v>740</v>
      </c>
      <c r="AB327" s="1130">
        <v>356.30589169406238</v>
      </c>
      <c r="AC327" s="8">
        <v>0</v>
      </c>
      <c r="AD327" s="831">
        <v>0</v>
      </c>
      <c r="AE327" s="8">
        <v>0</v>
      </c>
      <c r="AF327" s="1081"/>
      <c r="AG327" s="1082">
        <v>0</v>
      </c>
      <c r="AH327" s="89">
        <v>0</v>
      </c>
      <c r="AI327" s="1082">
        <v>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v>0</v>
      </c>
      <c r="X328" s="8"/>
      <c r="Y328" s="8">
        <v>0</v>
      </c>
      <c r="Z328" s="8">
        <v>0</v>
      </c>
      <c r="AA328" s="8" t="s">
        <v>740</v>
      </c>
      <c r="AB328" s="1130">
        <v>356.30589169406238</v>
      </c>
      <c r="AC328" s="8">
        <v>0</v>
      </c>
      <c r="AD328" s="831">
        <v>0</v>
      </c>
      <c r="AE328" s="8">
        <v>0</v>
      </c>
      <c r="AF328" s="1081"/>
      <c r="AG328" s="1082">
        <v>0</v>
      </c>
      <c r="AH328" s="89">
        <v>0</v>
      </c>
      <c r="AI328" s="1082">
        <v>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v>0</v>
      </c>
      <c r="Z329" s="8">
        <v>0</v>
      </c>
      <c r="AA329" s="8" t="s">
        <v>740</v>
      </c>
      <c r="AB329" s="1130">
        <v>356.30589169406238</v>
      </c>
      <c r="AC329" s="8">
        <v>0</v>
      </c>
      <c r="AD329" s="831">
        <v>0</v>
      </c>
      <c r="AE329" s="8">
        <v>0</v>
      </c>
      <c r="AF329" s="1081"/>
      <c r="AG329" s="1082">
        <v>0</v>
      </c>
      <c r="AH329" s="89">
        <v>0</v>
      </c>
      <c r="AI329" s="1082">
        <v>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v>0</v>
      </c>
      <c r="Z330" s="8">
        <v>0</v>
      </c>
      <c r="AA330" s="8" t="s">
        <v>740</v>
      </c>
      <c r="AB330" s="1130">
        <v>356.30589169406238</v>
      </c>
      <c r="AC330" s="8">
        <v>0</v>
      </c>
      <c r="AD330" s="831">
        <v>0</v>
      </c>
      <c r="AE330" s="8">
        <v>0</v>
      </c>
      <c r="AF330" s="1081"/>
      <c r="AG330" s="1082">
        <v>0</v>
      </c>
      <c r="AH330" s="89">
        <v>0</v>
      </c>
      <c r="AI330" s="1082">
        <v>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v>0</v>
      </c>
      <c r="Z331" s="8">
        <v>0</v>
      </c>
      <c r="AA331" s="8" t="s">
        <v>740</v>
      </c>
      <c r="AB331" s="1130">
        <v>356.30589169406238</v>
      </c>
      <c r="AC331" s="8">
        <v>0</v>
      </c>
      <c r="AD331" s="831">
        <v>0</v>
      </c>
      <c r="AE331" s="8">
        <v>0</v>
      </c>
      <c r="AF331" s="1081"/>
      <c r="AG331" s="1082">
        <v>0</v>
      </c>
      <c r="AH331" s="89">
        <v>0</v>
      </c>
      <c r="AI331" s="1082">
        <v>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v>0</v>
      </c>
      <c r="Z332" s="8">
        <v>0</v>
      </c>
      <c r="AA332" s="8" t="s">
        <v>740</v>
      </c>
      <c r="AB332" s="1130">
        <v>356.30589169406238</v>
      </c>
      <c r="AC332" s="8">
        <v>0</v>
      </c>
      <c r="AD332" s="831">
        <v>0</v>
      </c>
      <c r="AE332" s="8">
        <v>0</v>
      </c>
      <c r="AF332" s="1081"/>
      <c r="AG332" s="1082">
        <v>0</v>
      </c>
      <c r="AH332" s="89">
        <v>0</v>
      </c>
      <c r="AI332" s="1082">
        <v>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v>0</v>
      </c>
      <c r="Z333" s="8">
        <v>0</v>
      </c>
      <c r="AA333" s="8" t="s">
        <v>740</v>
      </c>
      <c r="AB333" s="1130">
        <v>356.30589169406238</v>
      </c>
      <c r="AC333" s="8">
        <v>0</v>
      </c>
      <c r="AD333" s="831">
        <v>0</v>
      </c>
      <c r="AE333" s="8">
        <v>0</v>
      </c>
      <c r="AF333" s="1081"/>
      <c r="AG333" s="1082">
        <v>0</v>
      </c>
      <c r="AH333" s="89">
        <v>0</v>
      </c>
      <c r="AI333" s="1082">
        <v>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v>0</v>
      </c>
      <c r="Z334" s="8">
        <v>0</v>
      </c>
      <c r="AA334" s="8" t="s">
        <v>740</v>
      </c>
      <c r="AB334" s="1130">
        <v>368.77659790335451</v>
      </c>
      <c r="AC334" s="8">
        <v>0</v>
      </c>
      <c r="AD334" s="831">
        <v>0</v>
      </c>
      <c r="AE334" s="8">
        <v>0</v>
      </c>
      <c r="AF334" s="1081"/>
      <c r="AG334" s="1082">
        <v>0</v>
      </c>
      <c r="AH334" s="89">
        <v>0</v>
      </c>
      <c r="AI334" s="1082">
        <v>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v>0</v>
      </c>
      <c r="Z335" s="8">
        <v>0</v>
      </c>
      <c r="AA335" s="8" t="s">
        <v>740</v>
      </c>
      <c r="AB335" s="1130">
        <v>368.77659790335451</v>
      </c>
      <c r="AC335" s="8">
        <v>0</v>
      </c>
      <c r="AD335" s="831">
        <v>0</v>
      </c>
      <c r="AE335" s="8">
        <v>0</v>
      </c>
      <c r="AF335" s="1081"/>
      <c r="AG335" s="1082">
        <v>0</v>
      </c>
      <c r="AH335" s="89">
        <v>0</v>
      </c>
      <c r="AI335" s="1082">
        <v>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v>0</v>
      </c>
      <c r="Z336" s="8">
        <v>0</v>
      </c>
      <c r="AA336" s="8" t="s">
        <v>740</v>
      </c>
      <c r="AB336" s="1130">
        <v>368.77659790335451</v>
      </c>
      <c r="AC336" s="8">
        <v>0</v>
      </c>
      <c r="AD336" s="831">
        <v>0</v>
      </c>
      <c r="AE336" s="8">
        <v>0</v>
      </c>
      <c r="AF336" s="1081"/>
      <c r="AG336" s="1082">
        <v>0</v>
      </c>
      <c r="AH336" s="89">
        <v>0</v>
      </c>
      <c r="AI336" s="1082">
        <v>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v>0</v>
      </c>
      <c r="Z337" s="8">
        <v>0</v>
      </c>
      <c r="AA337" s="8" t="s">
        <v>740</v>
      </c>
      <c r="AB337" s="1130">
        <v>368.77659790335451</v>
      </c>
      <c r="AC337" s="8">
        <v>0</v>
      </c>
      <c r="AD337" s="831">
        <v>0</v>
      </c>
      <c r="AE337" s="8">
        <v>0</v>
      </c>
      <c r="AF337" s="1081"/>
      <c r="AG337" s="1082">
        <v>0</v>
      </c>
      <c r="AH337" s="89">
        <v>0</v>
      </c>
      <c r="AI337" s="1082">
        <v>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v>0</v>
      </c>
      <c r="Z338" s="8">
        <v>0</v>
      </c>
      <c r="AA338" s="8" t="s">
        <v>740</v>
      </c>
      <c r="AB338" s="1130">
        <v>368.77659790335451</v>
      </c>
      <c r="AC338" s="8">
        <v>0</v>
      </c>
      <c r="AD338" s="831">
        <v>0</v>
      </c>
      <c r="AE338" s="8">
        <v>0</v>
      </c>
      <c r="AF338" s="1081"/>
      <c r="AG338" s="1082">
        <v>0</v>
      </c>
      <c r="AH338" s="89">
        <v>0</v>
      </c>
      <c r="AI338" s="1082">
        <v>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v>0</v>
      </c>
      <c r="Z339" s="8">
        <v>0</v>
      </c>
      <c r="AA339" s="8" t="s">
        <v>740</v>
      </c>
      <c r="AB339" s="1130">
        <v>368.77659790335451</v>
      </c>
      <c r="AC339" s="8">
        <v>0</v>
      </c>
      <c r="AD339" s="831">
        <v>0</v>
      </c>
      <c r="AE339" s="8">
        <v>0</v>
      </c>
      <c r="AF339" s="1081"/>
      <c r="AG339" s="1082">
        <v>0</v>
      </c>
      <c r="AH339" s="89">
        <v>0</v>
      </c>
      <c r="AI339" s="1082">
        <v>0</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v>0</v>
      </c>
      <c r="X340" s="8"/>
      <c r="Y340" s="8">
        <v>0</v>
      </c>
      <c r="Z340" s="8">
        <v>0</v>
      </c>
      <c r="AA340" s="8" t="s">
        <v>740</v>
      </c>
      <c r="AB340" s="1130">
        <v>368.77659790335451</v>
      </c>
      <c r="AC340" s="8">
        <v>0</v>
      </c>
      <c r="AD340" s="831">
        <v>0</v>
      </c>
      <c r="AE340" s="8">
        <v>0</v>
      </c>
      <c r="AF340" s="1081"/>
      <c r="AG340" s="1082">
        <v>0</v>
      </c>
      <c r="AH340" s="89">
        <v>0</v>
      </c>
      <c r="AI340" s="1082">
        <v>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v>0</v>
      </c>
      <c r="Z341" s="8">
        <v>0</v>
      </c>
      <c r="AA341" s="8" t="s">
        <v>740</v>
      </c>
      <c r="AB341" s="1130">
        <v>368.77659790335451</v>
      </c>
      <c r="AC341" s="8">
        <v>0</v>
      </c>
      <c r="AD341" s="831">
        <v>0</v>
      </c>
      <c r="AE341" s="8">
        <v>0</v>
      </c>
      <c r="AF341" s="1081"/>
      <c r="AG341" s="1082">
        <v>0</v>
      </c>
      <c r="AH341" s="89">
        <v>0</v>
      </c>
      <c r="AI341" s="1082">
        <v>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v>0</v>
      </c>
      <c r="Z342" s="8">
        <v>0</v>
      </c>
      <c r="AA342" s="8" t="s">
        <v>740</v>
      </c>
      <c r="AB342" s="1130">
        <v>368.77659790335451</v>
      </c>
      <c r="AC342" s="8">
        <v>0</v>
      </c>
      <c r="AD342" s="831">
        <v>0</v>
      </c>
      <c r="AE342" s="8">
        <v>0</v>
      </c>
      <c r="AF342" s="1081"/>
      <c r="AG342" s="1082">
        <v>0</v>
      </c>
      <c r="AH342" s="89">
        <v>0</v>
      </c>
      <c r="AI342" s="1082">
        <v>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v>0</v>
      </c>
      <c r="Z343" s="8">
        <v>0</v>
      </c>
      <c r="AA343" s="8" t="s">
        <v>740</v>
      </c>
      <c r="AB343" s="1130">
        <v>368.77659790335451</v>
      </c>
      <c r="AC343" s="8">
        <v>0</v>
      </c>
      <c r="AD343" s="831">
        <v>0</v>
      </c>
      <c r="AE343" s="8">
        <v>0</v>
      </c>
      <c r="AF343" s="1081"/>
      <c r="AG343" s="1082">
        <v>0</v>
      </c>
      <c r="AH343" s="89">
        <v>0</v>
      </c>
      <c r="AI343" s="1082">
        <v>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v>0</v>
      </c>
      <c r="Z344" s="8">
        <v>0</v>
      </c>
      <c r="AA344" s="8" t="s">
        <v>740</v>
      </c>
      <c r="AB344" s="1130">
        <v>368.77659790335451</v>
      </c>
      <c r="AC344" s="8">
        <v>0</v>
      </c>
      <c r="AD344" s="831">
        <v>0</v>
      </c>
      <c r="AE344" s="8">
        <v>0</v>
      </c>
      <c r="AF344" s="1081"/>
      <c r="AG344" s="1082">
        <v>0</v>
      </c>
      <c r="AH344" s="89">
        <v>0</v>
      </c>
      <c r="AI344" s="1082">
        <v>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v>0</v>
      </c>
      <c r="Z345" s="8">
        <v>0</v>
      </c>
      <c r="AA345" s="8" t="s">
        <v>740</v>
      </c>
      <c r="AB345" s="1130">
        <v>368.77659790335451</v>
      </c>
      <c r="AC345" s="8">
        <v>0</v>
      </c>
      <c r="AD345" s="831">
        <v>0</v>
      </c>
      <c r="AE345" s="8">
        <v>0</v>
      </c>
      <c r="AF345" s="1081"/>
      <c r="AG345" s="1082">
        <v>0</v>
      </c>
      <c r="AH345" s="89">
        <v>0</v>
      </c>
      <c r="AI345" s="1082">
        <v>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v>0</v>
      </c>
      <c r="Z346" s="8">
        <v>0</v>
      </c>
      <c r="AA346" s="8" t="s">
        <v>740</v>
      </c>
      <c r="AB346" s="1130">
        <v>381.68377882997191</v>
      </c>
      <c r="AC346" s="8">
        <v>0</v>
      </c>
      <c r="AD346" s="831">
        <v>0</v>
      </c>
      <c r="AE346" s="8">
        <v>0</v>
      </c>
      <c r="AF346" s="1081"/>
      <c r="AG346" s="1082">
        <v>0</v>
      </c>
      <c r="AH346" s="89">
        <v>0</v>
      </c>
      <c r="AI346" s="1082">
        <v>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v>0</v>
      </c>
      <c r="Z347" s="8">
        <v>0</v>
      </c>
      <c r="AA347" s="8" t="s">
        <v>740</v>
      </c>
      <c r="AB347" s="1130">
        <v>381.68377882997191</v>
      </c>
      <c r="AC347" s="8">
        <v>0</v>
      </c>
      <c r="AD347" s="831">
        <v>0</v>
      </c>
      <c r="AE347" s="8">
        <v>0</v>
      </c>
      <c r="AF347" s="1081"/>
      <c r="AG347" s="1082">
        <v>0</v>
      </c>
      <c r="AH347" s="89">
        <v>0</v>
      </c>
      <c r="AI347" s="1082">
        <v>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v>0</v>
      </c>
      <c r="Z348" s="8">
        <v>0</v>
      </c>
      <c r="AA348" s="8" t="s">
        <v>740</v>
      </c>
      <c r="AB348" s="1130">
        <v>381.68377882997191</v>
      </c>
      <c r="AC348" s="8">
        <v>0</v>
      </c>
      <c r="AD348" s="831">
        <v>0</v>
      </c>
      <c r="AE348" s="8">
        <v>0</v>
      </c>
      <c r="AF348" s="1081"/>
      <c r="AG348" s="1082">
        <v>0</v>
      </c>
      <c r="AH348" s="89">
        <v>0</v>
      </c>
      <c r="AI348" s="1082">
        <v>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v>0</v>
      </c>
      <c r="Z349" s="8">
        <v>0</v>
      </c>
      <c r="AA349" s="8" t="s">
        <v>740</v>
      </c>
      <c r="AB349" s="1130">
        <v>381.68377882997191</v>
      </c>
      <c r="AC349" s="8">
        <v>0</v>
      </c>
      <c r="AD349" s="831">
        <v>0</v>
      </c>
      <c r="AE349" s="8">
        <v>0</v>
      </c>
      <c r="AF349" s="1081"/>
      <c r="AG349" s="1082">
        <v>0</v>
      </c>
      <c r="AH349" s="89">
        <v>0</v>
      </c>
      <c r="AI349" s="1082">
        <v>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v>0</v>
      </c>
      <c r="Z350" s="8">
        <v>0</v>
      </c>
      <c r="AA350" s="8" t="s">
        <v>740</v>
      </c>
      <c r="AB350" s="1130">
        <v>381.68377882997191</v>
      </c>
      <c r="AC350" s="8">
        <v>0</v>
      </c>
      <c r="AD350" s="831">
        <v>0</v>
      </c>
      <c r="AE350" s="8">
        <v>0</v>
      </c>
      <c r="AF350" s="1081"/>
      <c r="AG350" s="1082">
        <v>0</v>
      </c>
      <c r="AH350" s="89">
        <v>0</v>
      </c>
      <c r="AI350" s="1082">
        <v>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v>0</v>
      </c>
      <c r="Z351" s="8">
        <v>0</v>
      </c>
      <c r="AA351" s="8" t="s">
        <v>740</v>
      </c>
      <c r="AB351" s="1130">
        <v>381.68377882997191</v>
      </c>
      <c r="AC351" s="8">
        <v>0</v>
      </c>
      <c r="AD351" s="831">
        <v>0</v>
      </c>
      <c r="AE351" s="8">
        <v>0</v>
      </c>
      <c r="AF351" s="1081"/>
      <c r="AG351" s="1082">
        <v>0</v>
      </c>
      <c r="AH351" s="89">
        <v>0</v>
      </c>
      <c r="AI351" s="1082">
        <v>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v>0</v>
      </c>
      <c r="Z352" s="8">
        <v>0</v>
      </c>
      <c r="AA352" s="8" t="s">
        <v>740</v>
      </c>
      <c r="AB352" s="1130">
        <v>381.68377882997191</v>
      </c>
      <c r="AC352" s="8">
        <v>0</v>
      </c>
      <c r="AD352" s="831">
        <v>0</v>
      </c>
      <c r="AE352" s="8">
        <v>0</v>
      </c>
      <c r="AF352" s="1081"/>
      <c r="AG352" s="1082">
        <v>0</v>
      </c>
      <c r="AH352" s="89">
        <v>0</v>
      </c>
      <c r="AI352" s="1082">
        <v>0</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v>0</v>
      </c>
      <c r="Z353" s="8">
        <v>0</v>
      </c>
      <c r="AA353" s="8" t="s">
        <v>740</v>
      </c>
      <c r="AB353" s="1130">
        <v>381.68377882997191</v>
      </c>
      <c r="AC353" s="8">
        <v>0</v>
      </c>
      <c r="AD353" s="831">
        <v>0</v>
      </c>
      <c r="AE353" s="8">
        <v>0</v>
      </c>
      <c r="AF353" s="1081"/>
      <c r="AG353" s="1082">
        <v>0</v>
      </c>
      <c r="AH353" s="89">
        <v>0</v>
      </c>
      <c r="AI353" s="1082">
        <v>0</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v>0</v>
      </c>
      <c r="Z354" s="8">
        <v>0</v>
      </c>
      <c r="AA354" s="8" t="s">
        <v>740</v>
      </c>
      <c r="AB354" s="1130">
        <v>381.68377882997191</v>
      </c>
      <c r="AC354" s="8">
        <v>0</v>
      </c>
      <c r="AD354" s="831">
        <v>0</v>
      </c>
      <c r="AE354" s="8">
        <v>0</v>
      </c>
      <c r="AF354" s="1081"/>
      <c r="AG354" s="1082">
        <v>0</v>
      </c>
      <c r="AH354" s="89">
        <v>0</v>
      </c>
      <c r="AI354" s="1082">
        <v>0</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v>0</v>
      </c>
      <c r="Z355" s="8">
        <v>0</v>
      </c>
      <c r="AA355" s="8" t="s">
        <v>740</v>
      </c>
      <c r="AB355" s="1130">
        <v>381.68377882997191</v>
      </c>
      <c r="AC355" s="8">
        <v>0</v>
      </c>
      <c r="AD355" s="831">
        <v>0</v>
      </c>
      <c r="AE355" s="8">
        <v>0</v>
      </c>
      <c r="AF355" s="1081"/>
      <c r="AG355" s="1082">
        <v>0</v>
      </c>
      <c r="AH355" s="89">
        <v>0</v>
      </c>
      <c r="AI355" s="1082">
        <v>0</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v>0</v>
      </c>
      <c r="Z356" s="8">
        <v>0</v>
      </c>
      <c r="AA356" s="8" t="s">
        <v>740</v>
      </c>
      <c r="AB356" s="1130">
        <v>381.68377882997191</v>
      </c>
      <c r="AC356" s="8">
        <v>0</v>
      </c>
      <c r="AD356" s="831">
        <v>0</v>
      </c>
      <c r="AE356" s="8">
        <v>0</v>
      </c>
      <c r="AF356" s="1081"/>
      <c r="AG356" s="1082">
        <v>0</v>
      </c>
      <c r="AH356" s="89">
        <v>0</v>
      </c>
      <c r="AI356" s="1082">
        <v>0</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v>0</v>
      </c>
      <c r="Z357" s="8">
        <v>0</v>
      </c>
      <c r="AA357" s="8" t="s">
        <v>740</v>
      </c>
      <c r="AB357" s="1130">
        <v>381.68377882997191</v>
      </c>
      <c r="AC357" s="8">
        <v>0</v>
      </c>
      <c r="AD357" s="831">
        <v>0</v>
      </c>
      <c r="AE357" s="8">
        <v>0</v>
      </c>
      <c r="AF357" s="1081"/>
      <c r="AG357" s="1082">
        <v>0</v>
      </c>
      <c r="AH357" s="89">
        <v>0</v>
      </c>
      <c r="AI357" s="1082">
        <v>0</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v>0</v>
      </c>
      <c r="Z358" s="8">
        <v>0</v>
      </c>
      <c r="AA358" s="8" t="s">
        <v>740</v>
      </c>
      <c r="AB358" s="1130">
        <v>395.04271108902088</v>
      </c>
      <c r="AC358" s="8">
        <v>0</v>
      </c>
      <c r="AD358" s="831">
        <v>0</v>
      </c>
      <c r="AE358" s="8">
        <v>0</v>
      </c>
      <c r="AF358" s="1081"/>
      <c r="AG358" s="1082">
        <v>0</v>
      </c>
      <c r="AH358" s="89">
        <v>0</v>
      </c>
      <c r="AI358" s="1082">
        <v>0</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v>0</v>
      </c>
      <c r="Z359" s="8">
        <v>0</v>
      </c>
      <c r="AA359" s="8" t="s">
        <v>740</v>
      </c>
      <c r="AB359" s="1130">
        <v>395.04271108902088</v>
      </c>
      <c r="AC359" s="8">
        <v>0</v>
      </c>
      <c r="AD359" s="831">
        <v>0</v>
      </c>
      <c r="AE359" s="8">
        <v>0</v>
      </c>
      <c r="AF359" s="1081"/>
      <c r="AG359" s="1082">
        <v>0</v>
      </c>
      <c r="AH359" s="89">
        <v>0</v>
      </c>
      <c r="AI359" s="1082">
        <v>0</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v>0</v>
      </c>
      <c r="Z360" s="8">
        <v>0</v>
      </c>
      <c r="AA360" s="8" t="s">
        <v>740</v>
      </c>
      <c r="AB360" s="1130">
        <v>395.04271108902088</v>
      </c>
      <c r="AC360" s="8">
        <v>0</v>
      </c>
      <c r="AD360" s="831">
        <v>0</v>
      </c>
      <c r="AE360" s="8">
        <v>0</v>
      </c>
      <c r="AF360" s="1081"/>
      <c r="AG360" s="1082">
        <v>0</v>
      </c>
      <c r="AH360" s="89">
        <v>0</v>
      </c>
      <c r="AI360" s="1082">
        <v>0</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v>0</v>
      </c>
      <c r="Z361" s="8">
        <v>0</v>
      </c>
      <c r="AA361" s="8" t="s">
        <v>740</v>
      </c>
      <c r="AB361" s="1130">
        <v>395.04271108902088</v>
      </c>
      <c r="AC361" s="8">
        <v>0</v>
      </c>
      <c r="AD361" s="831">
        <v>0</v>
      </c>
      <c r="AE361" s="8">
        <v>0</v>
      </c>
      <c r="AF361" s="1081"/>
      <c r="AG361" s="1082">
        <v>0</v>
      </c>
      <c r="AH361" s="89">
        <v>0</v>
      </c>
      <c r="AI361" s="1082">
        <v>0</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v>0</v>
      </c>
      <c r="Z362" s="8">
        <v>0</v>
      </c>
      <c r="AA362" s="8" t="s">
        <v>740</v>
      </c>
      <c r="AB362" s="1130">
        <v>395.04271108902088</v>
      </c>
      <c r="AC362" s="8">
        <v>0</v>
      </c>
      <c r="AD362" s="831">
        <v>0</v>
      </c>
      <c r="AE362" s="8">
        <v>0</v>
      </c>
      <c r="AF362" s="1081"/>
      <c r="AG362" s="1082">
        <v>0</v>
      </c>
      <c r="AH362" s="89">
        <v>0</v>
      </c>
      <c r="AI362" s="1082">
        <v>0</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v>0</v>
      </c>
      <c r="Z363" s="8">
        <v>0</v>
      </c>
      <c r="AA363" s="8" t="s">
        <v>740</v>
      </c>
      <c r="AB363" s="1130">
        <v>395.04271108902088</v>
      </c>
      <c r="AC363" s="8">
        <v>0</v>
      </c>
      <c r="AD363" s="831">
        <v>0</v>
      </c>
      <c r="AE363" s="8">
        <v>0</v>
      </c>
      <c r="AF363" s="1081"/>
      <c r="AG363" s="1082">
        <v>0</v>
      </c>
      <c r="AH363" s="89">
        <v>0</v>
      </c>
      <c r="AI363" s="1082">
        <v>0</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v>0</v>
      </c>
      <c r="Z364" s="8">
        <v>0</v>
      </c>
      <c r="AA364" s="8" t="s">
        <v>740</v>
      </c>
      <c r="AB364" s="1130">
        <v>395.04271108902088</v>
      </c>
      <c r="AC364" s="8">
        <v>0</v>
      </c>
      <c r="AD364" s="831">
        <v>0</v>
      </c>
      <c r="AE364" s="8">
        <v>0</v>
      </c>
      <c r="AF364" s="1081"/>
      <c r="AG364" s="1082">
        <v>0</v>
      </c>
      <c r="AH364" s="89">
        <v>0</v>
      </c>
      <c r="AI364" s="1082">
        <v>0</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v>0</v>
      </c>
      <c r="Z365" s="8">
        <v>0</v>
      </c>
      <c r="AA365" s="8" t="s">
        <v>740</v>
      </c>
      <c r="AB365" s="1130">
        <v>395.04271108902088</v>
      </c>
      <c r="AC365" s="8">
        <v>0</v>
      </c>
      <c r="AD365" s="831">
        <v>0</v>
      </c>
      <c r="AE365" s="8">
        <v>0</v>
      </c>
      <c r="AF365" s="1081"/>
      <c r="AG365" s="1082">
        <v>0</v>
      </c>
      <c r="AH365" s="89">
        <v>0</v>
      </c>
      <c r="AI365" s="1082">
        <v>0</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v>0</v>
      </c>
      <c r="Z366" s="8">
        <v>0</v>
      </c>
      <c r="AA366" s="8" t="s">
        <v>740</v>
      </c>
      <c r="AB366" s="1130">
        <v>395.04271108902088</v>
      </c>
      <c r="AC366" s="8">
        <v>0</v>
      </c>
      <c r="AD366" s="831">
        <v>0</v>
      </c>
      <c r="AE366" s="8">
        <v>0</v>
      </c>
      <c r="AF366" s="1081"/>
      <c r="AG366" s="1082">
        <v>0</v>
      </c>
      <c r="AH366" s="89">
        <v>0</v>
      </c>
      <c r="AI366" s="1082">
        <v>0</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v>0</v>
      </c>
      <c r="Z367" s="8">
        <v>0</v>
      </c>
      <c r="AA367" s="8" t="s">
        <v>740</v>
      </c>
      <c r="AB367" s="1130">
        <v>395.04271108902088</v>
      </c>
      <c r="AC367" s="8">
        <v>0</v>
      </c>
      <c r="AD367" s="831">
        <v>0</v>
      </c>
      <c r="AE367" s="8">
        <v>0</v>
      </c>
      <c r="AF367" s="1081"/>
      <c r="AG367" s="1082">
        <v>0</v>
      </c>
      <c r="AH367" s="89">
        <v>0</v>
      </c>
      <c r="AI367" s="1082">
        <v>0</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v>0</v>
      </c>
      <c r="Z368" s="8">
        <v>0</v>
      </c>
      <c r="AA368" s="8" t="s">
        <v>740</v>
      </c>
      <c r="AB368" s="1130">
        <v>395.04271108902088</v>
      </c>
      <c r="AC368" s="8">
        <v>0</v>
      </c>
      <c r="AD368" s="831">
        <v>0</v>
      </c>
      <c r="AE368" s="8">
        <v>0</v>
      </c>
      <c r="AF368" s="1081"/>
      <c r="AG368" s="1082">
        <v>0</v>
      </c>
      <c r="AH368" s="89">
        <v>0</v>
      </c>
      <c r="AI368" s="1082">
        <v>0</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v>0</v>
      </c>
      <c r="Z369" s="8">
        <v>0</v>
      </c>
      <c r="AA369" s="8" t="s">
        <v>740</v>
      </c>
      <c r="AB369" s="1130">
        <v>395.04271108902088</v>
      </c>
      <c r="AC369" s="8">
        <v>0</v>
      </c>
      <c r="AD369" s="831">
        <v>0</v>
      </c>
      <c r="AE369" s="8">
        <v>0</v>
      </c>
      <c r="AF369" s="1081"/>
      <c r="AG369" s="1082">
        <v>0</v>
      </c>
      <c r="AH369" s="89">
        <v>0</v>
      </c>
      <c r="AI369" s="1082">
        <v>0</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v>0</v>
      </c>
      <c r="Z370" s="8">
        <v>0</v>
      </c>
      <c r="AA370" s="8" t="s">
        <v>740</v>
      </c>
      <c r="AB370" s="1130">
        <v>408.86920597713657</v>
      </c>
      <c r="AC370" s="8">
        <v>0</v>
      </c>
      <c r="AD370" s="831">
        <v>0</v>
      </c>
      <c r="AE370" s="8">
        <v>0</v>
      </c>
      <c r="AF370" s="1081"/>
      <c r="AG370" s="1082">
        <v>0</v>
      </c>
      <c r="AH370" s="89">
        <v>0</v>
      </c>
      <c r="AI370" s="1082">
        <v>0</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v>0</v>
      </c>
      <c r="Z371" s="8">
        <v>0</v>
      </c>
      <c r="AA371" s="8" t="s">
        <v>740</v>
      </c>
      <c r="AB371" s="1130">
        <v>408.86920597713657</v>
      </c>
      <c r="AC371" s="8">
        <v>0</v>
      </c>
      <c r="AD371" s="831">
        <v>0</v>
      </c>
      <c r="AE371" s="8">
        <v>0</v>
      </c>
      <c r="AF371" s="1081"/>
      <c r="AG371" s="1082">
        <v>0</v>
      </c>
      <c r="AH371" s="89">
        <v>0</v>
      </c>
      <c r="AI371" s="1082">
        <v>0</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v>0</v>
      </c>
      <c r="Z372" s="8">
        <v>0</v>
      </c>
      <c r="AA372" s="8" t="s">
        <v>740</v>
      </c>
      <c r="AB372" s="1130">
        <v>408.86920597713657</v>
      </c>
      <c r="AC372" s="8">
        <v>0</v>
      </c>
      <c r="AD372" s="831">
        <v>0</v>
      </c>
      <c r="AE372" s="8">
        <v>0</v>
      </c>
      <c r="AF372" s="1081"/>
      <c r="AG372" s="1082">
        <v>0</v>
      </c>
      <c r="AH372" s="89">
        <v>0</v>
      </c>
      <c r="AI372" s="1082">
        <v>0</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v>0</v>
      </c>
      <c r="Z373" s="8">
        <v>0</v>
      </c>
      <c r="AA373" s="8" t="s">
        <v>740</v>
      </c>
      <c r="AB373" s="1130">
        <v>408.86920597713657</v>
      </c>
      <c r="AC373" s="8">
        <v>0</v>
      </c>
      <c r="AD373" s="831">
        <v>0</v>
      </c>
      <c r="AE373" s="8">
        <v>0</v>
      </c>
      <c r="AF373" s="1081"/>
      <c r="AG373" s="1082">
        <v>0</v>
      </c>
      <c r="AH373" s="89">
        <v>0</v>
      </c>
      <c r="AI373" s="1082">
        <v>0</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v>0</v>
      </c>
      <c r="Z374" s="8">
        <v>0</v>
      </c>
      <c r="AA374" s="8" t="s">
        <v>740</v>
      </c>
      <c r="AB374" s="1130">
        <v>408.86920597713657</v>
      </c>
      <c r="AC374" s="8">
        <v>0</v>
      </c>
      <c r="AD374" s="831">
        <v>0</v>
      </c>
      <c r="AE374" s="8">
        <v>0</v>
      </c>
      <c r="AF374" s="1081"/>
      <c r="AG374" s="1082">
        <v>0</v>
      </c>
      <c r="AH374" s="89">
        <v>0</v>
      </c>
      <c r="AI374" s="1082">
        <v>0</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v>0</v>
      </c>
      <c r="Z375" s="8">
        <v>0</v>
      </c>
      <c r="AA375" s="8" t="s">
        <v>740</v>
      </c>
      <c r="AB375" s="1130">
        <v>408.86920597713657</v>
      </c>
      <c r="AC375" s="8">
        <v>0</v>
      </c>
      <c r="AD375" s="831">
        <v>0</v>
      </c>
      <c r="AE375" s="8">
        <v>0</v>
      </c>
      <c r="AF375" s="1081"/>
      <c r="AG375" s="1082">
        <v>0</v>
      </c>
      <c r="AH375" s="89">
        <v>0</v>
      </c>
      <c r="AI375" s="1082">
        <v>0</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v>0</v>
      </c>
      <c r="Z376" s="8">
        <v>0</v>
      </c>
      <c r="AA376" s="8" t="s">
        <v>740</v>
      </c>
      <c r="AB376" s="1130">
        <v>408.86920597713657</v>
      </c>
      <c r="AC376" s="8">
        <v>0</v>
      </c>
      <c r="AD376" s="831">
        <v>0</v>
      </c>
      <c r="AE376" s="8">
        <v>0</v>
      </c>
      <c r="AF376" s="1081"/>
      <c r="AG376" s="1082">
        <v>0</v>
      </c>
      <c r="AH376" s="89">
        <v>0</v>
      </c>
      <c r="AI376" s="1082">
        <v>0</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v>0</v>
      </c>
      <c r="Z377" s="8">
        <v>0</v>
      </c>
      <c r="AA377" s="8" t="s">
        <v>740</v>
      </c>
      <c r="AB377" s="1130">
        <v>408.86920597713657</v>
      </c>
      <c r="AC377" s="8">
        <v>0</v>
      </c>
      <c r="AD377" s="831">
        <v>0</v>
      </c>
      <c r="AE377" s="8">
        <v>0</v>
      </c>
      <c r="AF377" s="1081"/>
      <c r="AG377" s="1082">
        <v>0</v>
      </c>
      <c r="AH377" s="89">
        <v>0</v>
      </c>
      <c r="AI377" s="1082">
        <v>0</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v>0</v>
      </c>
      <c r="Z378" s="8">
        <v>0</v>
      </c>
      <c r="AA378" s="8" t="s">
        <v>740</v>
      </c>
      <c r="AB378" s="1130">
        <v>408.86920597713657</v>
      </c>
      <c r="AC378" s="8">
        <v>0</v>
      </c>
      <c r="AD378" s="831">
        <v>0</v>
      </c>
      <c r="AE378" s="8">
        <v>0</v>
      </c>
      <c r="AF378" s="1081"/>
      <c r="AG378" s="1082">
        <v>0</v>
      </c>
      <c r="AH378" s="89">
        <v>0</v>
      </c>
      <c r="AI378" s="1082">
        <v>0</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v>0</v>
      </c>
      <c r="Z379" s="8">
        <v>0</v>
      </c>
      <c r="AA379" s="8" t="s">
        <v>740</v>
      </c>
      <c r="AB379" s="1130">
        <v>408.86920597713657</v>
      </c>
      <c r="AC379" s="8">
        <v>0</v>
      </c>
      <c r="AD379" s="831">
        <v>0</v>
      </c>
      <c r="AE379" s="8">
        <v>0</v>
      </c>
      <c r="AF379" s="1081"/>
      <c r="AG379" s="1082">
        <v>0</v>
      </c>
      <c r="AH379" s="89">
        <v>0</v>
      </c>
      <c r="AI379" s="1082">
        <v>0</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v>0</v>
      </c>
      <c r="Z380" s="8">
        <v>0</v>
      </c>
      <c r="AA380" s="8" t="s">
        <v>740</v>
      </c>
      <c r="AB380" s="1130">
        <v>408.86920597713657</v>
      </c>
      <c r="AC380" s="8">
        <v>0</v>
      </c>
      <c r="AD380" s="831">
        <v>0</v>
      </c>
      <c r="AE380" s="8">
        <v>0</v>
      </c>
      <c r="AF380" s="1081"/>
      <c r="AG380" s="1082">
        <v>0</v>
      </c>
      <c r="AH380" s="89">
        <v>0</v>
      </c>
      <c r="AI380" s="1082">
        <v>0</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v>0</v>
      </c>
      <c r="Z381" s="8">
        <v>0</v>
      </c>
      <c r="AA381" s="8" t="s">
        <v>740</v>
      </c>
      <c r="AB381" s="1130">
        <v>408.86920597713657</v>
      </c>
      <c r="AC381" s="8">
        <v>0</v>
      </c>
      <c r="AD381" s="831">
        <v>0</v>
      </c>
      <c r="AE381" s="8">
        <v>0</v>
      </c>
      <c r="AF381" s="1081"/>
      <c r="AG381" s="1082">
        <v>0</v>
      </c>
      <c r="AH381" s="89">
        <v>0</v>
      </c>
      <c r="AI381" s="1082">
        <v>0</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v>0</v>
      </c>
      <c r="Z382" s="8">
        <v>0</v>
      </c>
      <c r="AA382" s="8" t="s">
        <v>740</v>
      </c>
      <c r="AB382" s="1130">
        <v>423.17962818633634</v>
      </c>
      <c r="AC382" s="8">
        <v>0</v>
      </c>
      <c r="AD382" s="831">
        <v>0</v>
      </c>
      <c r="AE382" s="8">
        <v>0</v>
      </c>
      <c r="AF382" s="1081"/>
      <c r="AG382" s="1082">
        <v>0</v>
      </c>
      <c r="AH382" s="89">
        <v>0</v>
      </c>
      <c r="AI382" s="1082">
        <v>0</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v>0</v>
      </c>
      <c r="Z383" s="8">
        <v>0</v>
      </c>
      <c r="AA383" s="8" t="s">
        <v>740</v>
      </c>
      <c r="AB383" s="1130">
        <v>423.17962818633634</v>
      </c>
      <c r="AC383" s="8">
        <v>0</v>
      </c>
      <c r="AD383" s="831">
        <v>0</v>
      </c>
      <c r="AE383" s="8">
        <v>0</v>
      </c>
      <c r="AF383" s="1081"/>
      <c r="AG383" s="1082">
        <v>0</v>
      </c>
      <c r="AH383" s="89">
        <v>0</v>
      </c>
      <c r="AI383" s="1082">
        <v>0</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v>0</v>
      </c>
      <c r="Z384" s="8">
        <v>0</v>
      </c>
      <c r="AA384" s="8" t="s">
        <v>740</v>
      </c>
      <c r="AB384" s="1130">
        <v>423.17962818633634</v>
      </c>
      <c r="AC384" s="8">
        <v>0</v>
      </c>
      <c r="AD384" s="831">
        <v>0</v>
      </c>
      <c r="AE384" s="8">
        <v>0</v>
      </c>
      <c r="AF384" s="1081"/>
      <c r="AG384" s="1082">
        <v>0</v>
      </c>
      <c r="AH384" s="89">
        <v>0</v>
      </c>
      <c r="AI384" s="1082">
        <v>0</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v>0</v>
      </c>
      <c r="Z385" s="8">
        <v>0</v>
      </c>
      <c r="AA385" s="8" t="s">
        <v>740</v>
      </c>
      <c r="AB385" s="1130">
        <v>423.17962818633634</v>
      </c>
      <c r="AC385" s="8">
        <v>0</v>
      </c>
      <c r="AD385" s="831">
        <v>0</v>
      </c>
      <c r="AE385" s="8">
        <v>0</v>
      </c>
      <c r="AF385" s="1081"/>
      <c r="AG385" s="1082">
        <v>0</v>
      </c>
      <c r="AH385" s="89">
        <v>0</v>
      </c>
      <c r="AI385" s="1082">
        <v>0</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v>0</v>
      </c>
      <c r="Z386" s="8">
        <v>0</v>
      </c>
      <c r="AA386" s="8" t="s">
        <v>740</v>
      </c>
      <c r="AB386" s="1130">
        <v>423.17962818633634</v>
      </c>
      <c r="AC386" s="8">
        <v>0</v>
      </c>
      <c r="AD386" s="831">
        <v>0</v>
      </c>
      <c r="AE386" s="8">
        <v>0</v>
      </c>
      <c r="AF386" s="1081"/>
      <c r="AG386" s="1082">
        <v>0</v>
      </c>
      <c r="AH386" s="89">
        <v>0</v>
      </c>
      <c r="AI386" s="1082">
        <v>0</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v>0</v>
      </c>
      <c r="Z387" s="8">
        <v>0</v>
      </c>
      <c r="AA387" s="8" t="s">
        <v>740</v>
      </c>
      <c r="AB387" s="1130">
        <v>423.17962818633634</v>
      </c>
      <c r="AC387" s="8">
        <v>0</v>
      </c>
      <c r="AD387" s="831">
        <v>0</v>
      </c>
      <c r="AE387" s="8">
        <v>0</v>
      </c>
      <c r="AF387" s="1081"/>
      <c r="AG387" s="1082">
        <v>0</v>
      </c>
      <c r="AH387" s="89">
        <v>0</v>
      </c>
      <c r="AI387" s="1082">
        <v>0</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v>0</v>
      </c>
      <c r="Z388" s="8">
        <v>0</v>
      </c>
      <c r="AA388" s="8" t="s">
        <v>740</v>
      </c>
      <c r="AB388" s="1130">
        <v>423.17962818633634</v>
      </c>
      <c r="AC388" s="8">
        <v>0</v>
      </c>
      <c r="AD388" s="831">
        <v>0</v>
      </c>
      <c r="AE388" s="8">
        <v>0</v>
      </c>
      <c r="AF388" s="1081"/>
      <c r="AG388" s="1082">
        <v>0</v>
      </c>
      <c r="AH388" s="89">
        <v>0</v>
      </c>
      <c r="AI388" s="1082">
        <v>0</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v>0</v>
      </c>
      <c r="Z389" s="8">
        <v>0</v>
      </c>
      <c r="AA389" s="8" t="s">
        <v>740</v>
      </c>
      <c r="AB389" s="1130">
        <v>423.17962818633634</v>
      </c>
      <c r="AC389" s="8">
        <v>0</v>
      </c>
      <c r="AD389" s="831">
        <v>0</v>
      </c>
      <c r="AE389" s="8">
        <v>0</v>
      </c>
      <c r="AF389" s="1081"/>
      <c r="AG389" s="1082">
        <v>0</v>
      </c>
      <c r="AH389" s="89">
        <v>0</v>
      </c>
      <c r="AI389" s="1082">
        <v>0</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v>0</v>
      </c>
      <c r="Z390" s="8">
        <v>0</v>
      </c>
      <c r="AA390" s="8" t="s">
        <v>740</v>
      </c>
      <c r="AB390" s="1130">
        <v>423.17962818633634</v>
      </c>
      <c r="AC390" s="8">
        <v>0</v>
      </c>
      <c r="AD390" s="831">
        <v>0</v>
      </c>
      <c r="AE390" s="8">
        <v>0</v>
      </c>
      <c r="AF390" s="1081"/>
      <c r="AG390" s="1082">
        <v>0</v>
      </c>
      <c r="AH390" s="89">
        <v>0</v>
      </c>
      <c r="AI390" s="1082">
        <v>0</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v>0</v>
      </c>
      <c r="Z391" s="8">
        <v>0</v>
      </c>
      <c r="AA391" s="8" t="s">
        <v>740</v>
      </c>
      <c r="AB391" s="1130">
        <v>423.17962818633634</v>
      </c>
      <c r="AC391" s="8">
        <v>0</v>
      </c>
      <c r="AD391" s="831">
        <v>0</v>
      </c>
      <c r="AE391" s="8">
        <v>0</v>
      </c>
      <c r="AF391" s="1081"/>
      <c r="AG391" s="1082">
        <v>0</v>
      </c>
      <c r="AH391" s="89">
        <v>0</v>
      </c>
      <c r="AI391" s="1082">
        <v>0</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v>0</v>
      </c>
      <c r="Z392" s="8">
        <v>0</v>
      </c>
      <c r="AA392" s="8" t="s">
        <v>740</v>
      </c>
      <c r="AB392" s="1130">
        <v>423.17962818633634</v>
      </c>
      <c r="AC392" s="8">
        <v>0</v>
      </c>
      <c r="AD392" s="831">
        <v>0</v>
      </c>
      <c r="AE392" s="8">
        <v>0</v>
      </c>
      <c r="AF392" s="1081"/>
      <c r="AG392" s="1082">
        <v>0</v>
      </c>
      <c r="AH392" s="89">
        <v>0</v>
      </c>
      <c r="AI392" s="1082">
        <v>0</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v>0</v>
      </c>
      <c r="Z393" s="8">
        <v>0</v>
      </c>
      <c r="AA393" s="8" t="s">
        <v>740</v>
      </c>
      <c r="AB393" s="1130">
        <v>423.17962818633634</v>
      </c>
      <c r="AC393" s="8">
        <v>0</v>
      </c>
      <c r="AD393" s="831">
        <v>0</v>
      </c>
      <c r="AE393" s="8">
        <v>0</v>
      </c>
      <c r="AF393" s="1081"/>
      <c r="AG393" s="1082">
        <v>0</v>
      </c>
      <c r="AH393" s="89">
        <v>0</v>
      </c>
      <c r="AI393" s="1082">
        <v>0</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v>0</v>
      </c>
      <c r="Z394" s="8">
        <v>0</v>
      </c>
      <c r="AA394" s="8" t="s">
        <v>740</v>
      </c>
      <c r="AB394" s="1130">
        <v>437.99091517285808</v>
      </c>
      <c r="AC394" s="8">
        <v>0</v>
      </c>
      <c r="AD394" s="831">
        <v>0</v>
      </c>
      <c r="AE394" s="8">
        <v>0</v>
      </c>
      <c r="AF394" s="1081"/>
      <c r="AG394" s="1082">
        <v>0</v>
      </c>
      <c r="AH394" s="89">
        <v>0</v>
      </c>
      <c r="AI394" s="1082">
        <v>0</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v>0</v>
      </c>
      <c r="Z395" s="8">
        <v>0</v>
      </c>
      <c r="AA395" s="8" t="s">
        <v>740</v>
      </c>
      <c r="AB395" s="1130">
        <v>437.99091517285808</v>
      </c>
      <c r="AC395" s="8">
        <v>0</v>
      </c>
      <c r="AD395" s="831">
        <v>0</v>
      </c>
      <c r="AE395" s="8">
        <v>0</v>
      </c>
      <c r="AF395" s="1081"/>
      <c r="AG395" s="1082">
        <v>0</v>
      </c>
      <c r="AH395" s="89">
        <v>0</v>
      </c>
      <c r="AI395" s="1082">
        <v>0</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v>0</v>
      </c>
      <c r="Z396" s="8">
        <v>0</v>
      </c>
      <c r="AA396" s="8" t="s">
        <v>740</v>
      </c>
      <c r="AB396" s="1130">
        <v>437.99091517285808</v>
      </c>
      <c r="AC396" s="8">
        <v>0</v>
      </c>
      <c r="AD396" s="831">
        <v>0</v>
      </c>
      <c r="AE396" s="8">
        <v>0</v>
      </c>
      <c r="AF396" s="1081"/>
      <c r="AG396" s="1082">
        <v>0</v>
      </c>
      <c r="AH396" s="89">
        <v>0</v>
      </c>
      <c r="AI396" s="1082">
        <v>0</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v>0</v>
      </c>
      <c r="Z397" s="8">
        <v>0</v>
      </c>
      <c r="AA397" s="8" t="s">
        <v>740</v>
      </c>
      <c r="AB397" s="1130">
        <v>437.99091517285808</v>
      </c>
      <c r="AC397" s="8">
        <v>0</v>
      </c>
      <c r="AD397" s="831">
        <v>0</v>
      </c>
      <c r="AE397" s="8">
        <v>0</v>
      </c>
      <c r="AF397" s="1081"/>
      <c r="AG397" s="1082">
        <v>0</v>
      </c>
      <c r="AH397" s="89">
        <v>0</v>
      </c>
      <c r="AI397" s="1082">
        <v>0</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v>0</v>
      </c>
      <c r="Z398" s="8">
        <v>0</v>
      </c>
      <c r="AA398" s="8" t="s">
        <v>740</v>
      </c>
      <c r="AB398" s="1130">
        <v>437.99091517285808</v>
      </c>
      <c r="AC398" s="8">
        <v>0</v>
      </c>
      <c r="AD398" s="831">
        <v>0</v>
      </c>
      <c r="AE398" s="8">
        <v>0</v>
      </c>
      <c r="AF398" s="1081"/>
      <c r="AG398" s="1082">
        <v>0</v>
      </c>
      <c r="AH398" s="89">
        <v>0</v>
      </c>
      <c r="AI398" s="1082">
        <v>0</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v>0</v>
      </c>
      <c r="Z399" s="8">
        <v>0</v>
      </c>
      <c r="AA399" s="8" t="s">
        <v>740</v>
      </c>
      <c r="AB399" s="1130">
        <v>437.99091517285808</v>
      </c>
      <c r="AC399" s="8">
        <v>0</v>
      </c>
      <c r="AD399" s="831">
        <v>0</v>
      </c>
      <c r="AE399" s="8">
        <v>0</v>
      </c>
      <c r="AF399" s="1081"/>
      <c r="AG399" s="1082">
        <v>0</v>
      </c>
      <c r="AH399" s="89">
        <v>0</v>
      </c>
      <c r="AI399" s="1082">
        <v>0</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v>0</v>
      </c>
      <c r="Z400" s="8">
        <v>0</v>
      </c>
      <c r="AA400" s="8" t="s">
        <v>740</v>
      </c>
      <c r="AB400" s="1130">
        <v>437.99091517285808</v>
      </c>
      <c r="AC400" s="8">
        <v>0</v>
      </c>
      <c r="AD400" s="831">
        <v>0</v>
      </c>
      <c r="AE400" s="8">
        <v>0</v>
      </c>
      <c r="AF400" s="1081"/>
      <c r="AG400" s="1082">
        <v>0</v>
      </c>
      <c r="AH400" s="89">
        <v>0</v>
      </c>
      <c r="AI400" s="1082">
        <v>0</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v>0</v>
      </c>
      <c r="Z401" s="8">
        <v>0</v>
      </c>
      <c r="AA401" s="8" t="s">
        <v>740</v>
      </c>
      <c r="AB401" s="1130">
        <v>437.99091517285808</v>
      </c>
      <c r="AC401" s="8">
        <v>0</v>
      </c>
      <c r="AD401" s="831">
        <v>0</v>
      </c>
      <c r="AE401" s="8">
        <v>0</v>
      </c>
      <c r="AF401" s="1081"/>
      <c r="AG401" s="1082">
        <v>0</v>
      </c>
      <c r="AH401" s="89">
        <v>0</v>
      </c>
      <c r="AI401" s="1082">
        <v>0</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v>0</v>
      </c>
      <c r="Z402" s="8">
        <v>0</v>
      </c>
      <c r="AA402" s="8" t="s">
        <v>740</v>
      </c>
      <c r="AB402" s="1130">
        <v>437.99091517285808</v>
      </c>
      <c r="AC402" s="8">
        <v>0</v>
      </c>
      <c r="AD402" s="831">
        <v>0</v>
      </c>
      <c r="AE402" s="8">
        <v>0</v>
      </c>
      <c r="AF402" s="1081"/>
      <c r="AG402" s="1082">
        <v>0</v>
      </c>
      <c r="AH402" s="89">
        <v>0</v>
      </c>
      <c r="AI402" s="1082">
        <v>0</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v>0</v>
      </c>
      <c r="Z403" s="8">
        <v>0</v>
      </c>
      <c r="AA403" s="8" t="s">
        <v>740</v>
      </c>
      <c r="AB403" s="1130">
        <v>437.99091517285808</v>
      </c>
      <c r="AC403" s="8">
        <v>0</v>
      </c>
      <c r="AD403" s="831">
        <v>0</v>
      </c>
      <c r="AE403" s="8">
        <v>0</v>
      </c>
      <c r="AF403" s="1081"/>
      <c r="AG403" s="1082">
        <v>0</v>
      </c>
      <c r="AH403" s="89">
        <v>0</v>
      </c>
      <c r="AI403" s="1082">
        <v>0</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v>0</v>
      </c>
      <c r="Z404" s="8">
        <v>0</v>
      </c>
      <c r="AA404" s="8" t="s">
        <v>740</v>
      </c>
      <c r="AB404" s="1130">
        <v>437.99091517285808</v>
      </c>
      <c r="AC404" s="8">
        <v>0</v>
      </c>
      <c r="AD404" s="831">
        <v>0</v>
      </c>
      <c r="AE404" s="8">
        <v>0</v>
      </c>
      <c r="AF404" s="1081"/>
      <c r="AG404" s="1082">
        <v>0</v>
      </c>
      <c r="AH404" s="89">
        <v>0</v>
      </c>
      <c r="AI404" s="1082">
        <v>0</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v>0</v>
      </c>
      <c r="Z405" s="8">
        <v>0</v>
      </c>
      <c r="AA405" s="8" t="s">
        <v>740</v>
      </c>
      <c r="AB405" s="1130">
        <v>437.99091517285808</v>
      </c>
      <c r="AC405" s="8">
        <v>0</v>
      </c>
      <c r="AD405" s="831">
        <v>0</v>
      </c>
      <c r="AE405" s="8">
        <v>0</v>
      </c>
      <c r="AF405" s="1081"/>
      <c r="AG405" s="1082">
        <v>0</v>
      </c>
      <c r="AH405" s="89">
        <v>0</v>
      </c>
      <c r="AI405" s="1082">
        <v>0</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v>0</v>
      </c>
      <c r="Z406" s="8">
        <v>0</v>
      </c>
      <c r="AA406" s="8" t="s">
        <v>740</v>
      </c>
      <c r="AB406" s="1130">
        <v>453.32059720390805</v>
      </c>
      <c r="AC406" s="8">
        <v>0</v>
      </c>
      <c r="AD406" s="831">
        <v>0</v>
      </c>
      <c r="AE406" s="8">
        <v>0</v>
      </c>
      <c r="AF406" s="1081"/>
      <c r="AG406" s="1082">
        <v>0</v>
      </c>
      <c r="AH406" s="89">
        <v>0</v>
      </c>
      <c r="AI406" s="1082">
        <v>0</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v>0</v>
      </c>
      <c r="Z407" s="8">
        <v>0</v>
      </c>
      <c r="AA407" s="8" t="s">
        <v>740</v>
      </c>
      <c r="AB407" s="1130">
        <v>453.32059720390805</v>
      </c>
      <c r="AC407" s="8">
        <v>0</v>
      </c>
      <c r="AD407" s="831">
        <v>0</v>
      </c>
      <c r="AE407" s="8">
        <v>0</v>
      </c>
      <c r="AF407" s="1081"/>
      <c r="AG407" s="1082">
        <v>0</v>
      </c>
      <c r="AH407" s="89">
        <v>0</v>
      </c>
      <c r="AI407" s="1082">
        <v>0</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v>0</v>
      </c>
      <c r="Z408" s="8">
        <v>0</v>
      </c>
      <c r="AA408" s="8" t="s">
        <v>740</v>
      </c>
      <c r="AB408" s="1130">
        <v>453.32059720390805</v>
      </c>
      <c r="AC408" s="8">
        <v>0</v>
      </c>
      <c r="AD408" s="831">
        <v>0</v>
      </c>
      <c r="AE408" s="8">
        <v>0</v>
      </c>
      <c r="AF408" s="1081"/>
      <c r="AG408" s="1082">
        <v>0</v>
      </c>
      <c r="AH408" s="89">
        <v>0</v>
      </c>
      <c r="AI408" s="1082">
        <v>0</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v>0</v>
      </c>
      <c r="Z409" s="8">
        <v>0</v>
      </c>
      <c r="AA409" s="8" t="s">
        <v>740</v>
      </c>
      <c r="AB409" s="1130">
        <v>453.32059720390805</v>
      </c>
      <c r="AC409" s="8">
        <v>0</v>
      </c>
      <c r="AD409" s="831">
        <v>0</v>
      </c>
      <c r="AE409" s="8">
        <v>0</v>
      </c>
      <c r="AF409" s="1081"/>
      <c r="AG409" s="1082">
        <v>0</v>
      </c>
      <c r="AH409" s="89">
        <v>0</v>
      </c>
      <c r="AI409" s="1082">
        <v>0</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v>0</v>
      </c>
      <c r="Z410" s="8">
        <v>0</v>
      </c>
      <c r="AA410" s="8" t="s">
        <v>740</v>
      </c>
      <c r="AB410" s="1130">
        <v>453.32059720390805</v>
      </c>
      <c r="AC410" s="8">
        <v>0</v>
      </c>
      <c r="AD410" s="831">
        <v>0</v>
      </c>
      <c r="AE410" s="8">
        <v>0</v>
      </c>
      <c r="AF410" s="1081"/>
      <c r="AG410" s="1082">
        <v>0</v>
      </c>
      <c r="AH410" s="89">
        <v>0</v>
      </c>
      <c r="AI410" s="1082">
        <v>0</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v>0</v>
      </c>
      <c r="Z411" s="8">
        <v>0</v>
      </c>
      <c r="AA411" s="8" t="s">
        <v>740</v>
      </c>
      <c r="AB411" s="1130">
        <v>453.32059720390805</v>
      </c>
      <c r="AC411" s="8">
        <v>0</v>
      </c>
      <c r="AD411" s="831">
        <v>0</v>
      </c>
      <c r="AE411" s="8">
        <v>0</v>
      </c>
      <c r="AF411" s="1081"/>
      <c r="AG411" s="1082">
        <v>0</v>
      </c>
      <c r="AH411" s="89">
        <v>0</v>
      </c>
      <c r="AI411" s="1082">
        <v>0</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v>0</v>
      </c>
      <c r="Z412" s="8">
        <v>0</v>
      </c>
      <c r="AA412" s="8" t="s">
        <v>740</v>
      </c>
      <c r="AB412" s="1130">
        <v>453.32059720390805</v>
      </c>
      <c r="AC412" s="8">
        <v>0</v>
      </c>
      <c r="AD412" s="831">
        <v>0</v>
      </c>
      <c r="AE412" s="8">
        <v>0</v>
      </c>
      <c r="AF412" s="1081"/>
      <c r="AG412" s="1082">
        <v>0</v>
      </c>
      <c r="AH412" s="89">
        <v>0</v>
      </c>
      <c r="AI412" s="1082">
        <v>0</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v>0</v>
      </c>
      <c r="Z413" s="8">
        <v>0</v>
      </c>
      <c r="AA413" s="8" t="s">
        <v>740</v>
      </c>
      <c r="AB413" s="1130">
        <v>453.32059720390805</v>
      </c>
      <c r="AC413" s="8">
        <v>0</v>
      </c>
      <c r="AD413" s="831">
        <v>0</v>
      </c>
      <c r="AE413" s="8">
        <v>0</v>
      </c>
      <c r="AF413" s="1081"/>
      <c r="AG413" s="1082">
        <v>0</v>
      </c>
      <c r="AH413" s="89">
        <v>0</v>
      </c>
      <c r="AI413" s="1082">
        <v>0</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v>0</v>
      </c>
      <c r="Z414" s="8">
        <v>0</v>
      </c>
      <c r="AA414" s="8" t="s">
        <v>740</v>
      </c>
      <c r="AB414" s="1130">
        <v>453.32059720390805</v>
      </c>
      <c r="AC414" s="8">
        <v>0</v>
      </c>
      <c r="AD414" s="831">
        <v>0</v>
      </c>
      <c r="AE414" s="8">
        <v>0</v>
      </c>
      <c r="AF414" s="1081"/>
      <c r="AG414" s="1082">
        <v>0</v>
      </c>
      <c r="AH414" s="89">
        <v>0</v>
      </c>
      <c r="AI414" s="1082">
        <v>0</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v>0</v>
      </c>
      <c r="Z415" s="8">
        <v>0</v>
      </c>
      <c r="AA415" s="8" t="s">
        <v>740</v>
      </c>
      <c r="AB415" s="1130">
        <v>453.32059720390805</v>
      </c>
      <c r="AC415" s="8">
        <v>0</v>
      </c>
      <c r="AD415" s="831">
        <v>0</v>
      </c>
      <c r="AE415" s="8">
        <v>0</v>
      </c>
      <c r="AF415" s="1081"/>
      <c r="AG415" s="1082">
        <v>0</v>
      </c>
      <c r="AH415" s="89">
        <v>0</v>
      </c>
      <c r="AI415" s="1082">
        <v>0</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v>0</v>
      </c>
      <c r="Z416" s="8">
        <v>0</v>
      </c>
      <c r="AA416" s="8" t="s">
        <v>740</v>
      </c>
      <c r="AB416" s="1130">
        <v>453.32059720390805</v>
      </c>
      <c r="AC416" s="8">
        <v>0</v>
      </c>
      <c r="AD416" s="831">
        <v>0</v>
      </c>
      <c r="AE416" s="8">
        <v>0</v>
      </c>
      <c r="AF416" s="1081"/>
      <c r="AG416" s="1082">
        <v>0</v>
      </c>
      <c r="AH416" s="89">
        <v>0</v>
      </c>
      <c r="AI416" s="1082">
        <v>0</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v>0</v>
      </c>
      <c r="Z417" s="8">
        <v>0</v>
      </c>
      <c r="AA417" s="8" t="s">
        <v>740</v>
      </c>
      <c r="AB417" s="1130">
        <v>453.32059720390805</v>
      </c>
      <c r="AC417" s="8">
        <v>0</v>
      </c>
      <c r="AD417" s="831">
        <v>0</v>
      </c>
      <c r="AE417" s="8">
        <v>0</v>
      </c>
      <c r="AF417" s="1081"/>
      <c r="AG417" s="1082">
        <v>0</v>
      </c>
      <c r="AH417" s="89">
        <v>0</v>
      </c>
      <c r="AI417" s="1082">
        <v>0</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v>0</v>
      </c>
      <c r="Z418" s="8">
        <v>0</v>
      </c>
      <c r="AA418" s="8" t="s">
        <v>740</v>
      </c>
      <c r="AB418" s="1130">
        <v>469.18681810604477</v>
      </c>
      <c r="AC418" s="8">
        <v>0</v>
      </c>
      <c r="AD418" s="831">
        <v>0</v>
      </c>
      <c r="AE418" s="8">
        <v>0</v>
      </c>
      <c r="AF418" s="1081"/>
      <c r="AG418" s="1082">
        <v>0</v>
      </c>
      <c r="AH418" s="89">
        <v>0</v>
      </c>
      <c r="AI418" s="1082">
        <v>0</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v>0</v>
      </c>
      <c r="Z419" s="8">
        <v>0</v>
      </c>
      <c r="AA419" s="8" t="s">
        <v>740</v>
      </c>
      <c r="AB419" s="1130">
        <v>469.18681810604477</v>
      </c>
      <c r="AC419" s="8">
        <v>0</v>
      </c>
      <c r="AD419" s="831">
        <v>0</v>
      </c>
      <c r="AE419" s="8">
        <v>0</v>
      </c>
      <c r="AF419" s="1081"/>
      <c r="AG419" s="1082">
        <v>0</v>
      </c>
      <c r="AH419" s="89">
        <v>0</v>
      </c>
      <c r="AI419" s="1082">
        <v>0</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v>0</v>
      </c>
      <c r="Z420" s="8">
        <v>0</v>
      </c>
      <c r="AA420" s="8" t="s">
        <v>740</v>
      </c>
      <c r="AB420" s="1130">
        <v>469.18681810604477</v>
      </c>
      <c r="AC420" s="8">
        <v>0</v>
      </c>
      <c r="AD420" s="831">
        <v>0</v>
      </c>
      <c r="AE420" s="8">
        <v>0</v>
      </c>
      <c r="AF420" s="1081"/>
      <c r="AG420" s="1082">
        <v>0</v>
      </c>
      <c r="AH420" s="89">
        <v>0</v>
      </c>
      <c r="AI420" s="1082">
        <v>0</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v>0</v>
      </c>
      <c r="Z421" s="8">
        <v>0</v>
      </c>
      <c r="AA421" s="8" t="s">
        <v>740</v>
      </c>
      <c r="AB421" s="1130">
        <v>469.18681810604477</v>
      </c>
      <c r="AC421" s="8">
        <v>0</v>
      </c>
      <c r="AD421" s="831">
        <v>0</v>
      </c>
      <c r="AE421" s="8">
        <v>0</v>
      </c>
      <c r="AF421" s="1081"/>
      <c r="AG421" s="1082">
        <v>0</v>
      </c>
      <c r="AH421" s="89">
        <v>0</v>
      </c>
      <c r="AI421" s="1082">
        <v>0</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v>0</v>
      </c>
      <c r="Z422" s="8">
        <v>0</v>
      </c>
      <c r="AA422" s="8" t="s">
        <v>740</v>
      </c>
      <c r="AB422" s="1130">
        <v>469.18681810604477</v>
      </c>
      <c r="AC422" s="8">
        <v>0</v>
      </c>
      <c r="AD422" s="831">
        <v>0</v>
      </c>
      <c r="AE422" s="8">
        <v>0</v>
      </c>
      <c r="AF422" s="1081"/>
      <c r="AG422" s="1082">
        <v>0</v>
      </c>
      <c r="AH422" s="89">
        <v>0</v>
      </c>
      <c r="AI422" s="1082">
        <v>0</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v>0</v>
      </c>
      <c r="Z423" s="8">
        <v>0</v>
      </c>
      <c r="AA423" s="8" t="s">
        <v>740</v>
      </c>
      <c r="AB423" s="1130">
        <v>469.18681810604477</v>
      </c>
      <c r="AC423" s="8">
        <v>0</v>
      </c>
      <c r="AD423" s="831">
        <v>0</v>
      </c>
      <c r="AE423" s="8">
        <v>0</v>
      </c>
      <c r="AF423" s="1081"/>
      <c r="AG423" s="1082">
        <v>0</v>
      </c>
      <c r="AH423" s="89">
        <v>0</v>
      </c>
      <c r="AI423" s="1082">
        <v>0</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v>0</v>
      </c>
      <c r="Z424" s="8">
        <v>0</v>
      </c>
      <c r="AA424" s="8" t="s">
        <v>740</v>
      </c>
      <c r="AB424" s="1130">
        <v>469.18681810604477</v>
      </c>
      <c r="AC424" s="8">
        <v>0</v>
      </c>
      <c r="AD424" s="831">
        <v>0</v>
      </c>
      <c r="AE424" s="8">
        <v>0</v>
      </c>
      <c r="AF424" s="1081"/>
      <c r="AG424" s="1082">
        <v>0</v>
      </c>
      <c r="AH424" s="89">
        <v>0</v>
      </c>
      <c r="AI424" s="1082">
        <v>0</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v>0</v>
      </c>
      <c r="Z425" s="8">
        <v>0</v>
      </c>
      <c r="AA425" s="8" t="s">
        <v>740</v>
      </c>
      <c r="AB425" s="1130">
        <v>469.18681810604477</v>
      </c>
      <c r="AC425" s="8">
        <v>0</v>
      </c>
      <c r="AD425" s="831">
        <v>0</v>
      </c>
      <c r="AE425" s="8">
        <v>0</v>
      </c>
      <c r="AF425" s="1081"/>
      <c r="AG425" s="1082">
        <v>0</v>
      </c>
      <c r="AH425" s="89">
        <v>0</v>
      </c>
      <c r="AI425" s="1082">
        <v>0</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v>0</v>
      </c>
      <c r="Z426" s="8">
        <v>0</v>
      </c>
      <c r="AA426" s="8" t="s">
        <v>740</v>
      </c>
      <c r="AB426" s="1130">
        <v>469.18681810604477</v>
      </c>
      <c r="AC426" s="8">
        <v>0</v>
      </c>
      <c r="AD426" s="831">
        <v>0</v>
      </c>
      <c r="AE426" s="8">
        <v>0</v>
      </c>
      <c r="AF426" s="1081"/>
      <c r="AG426" s="1082">
        <v>0</v>
      </c>
      <c r="AH426" s="89">
        <v>0</v>
      </c>
      <c r="AI426" s="1082">
        <v>0</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v>0</v>
      </c>
      <c r="Z427" s="8">
        <v>0</v>
      </c>
      <c r="AA427" s="8" t="s">
        <v>740</v>
      </c>
      <c r="AB427" s="1130">
        <v>469.18681810604477</v>
      </c>
      <c r="AC427" s="8">
        <v>0</v>
      </c>
      <c r="AD427" s="831">
        <v>0</v>
      </c>
      <c r="AE427" s="8">
        <v>0</v>
      </c>
      <c r="AF427" s="1081"/>
      <c r="AG427" s="1082">
        <v>0</v>
      </c>
      <c r="AH427" s="89">
        <v>0</v>
      </c>
      <c r="AI427" s="1082">
        <v>0</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v>0</v>
      </c>
      <c r="Z428" s="8">
        <v>0</v>
      </c>
      <c r="AA428" s="8" t="s">
        <v>740</v>
      </c>
      <c r="AB428" s="1130">
        <v>469.18681810604477</v>
      </c>
      <c r="AC428" s="8">
        <v>0</v>
      </c>
      <c r="AD428" s="831">
        <v>0</v>
      </c>
      <c r="AE428" s="8">
        <v>0</v>
      </c>
      <c r="AF428" s="1081"/>
      <c r="AG428" s="1082">
        <v>0</v>
      </c>
      <c r="AH428" s="89">
        <v>0</v>
      </c>
      <c r="AI428" s="1082">
        <v>0</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v>0</v>
      </c>
      <c r="Z429" s="8">
        <v>0</v>
      </c>
      <c r="AA429" s="8" t="s">
        <v>740</v>
      </c>
      <c r="AB429" s="1130">
        <v>469.18681810604477</v>
      </c>
      <c r="AC429" s="8">
        <v>0</v>
      </c>
      <c r="AD429" s="831">
        <v>0</v>
      </c>
      <c r="AE429" s="8">
        <v>0</v>
      </c>
      <c r="AF429" s="1081"/>
      <c r="AG429" s="1082">
        <v>0</v>
      </c>
      <c r="AH429" s="89">
        <v>0</v>
      </c>
      <c r="AI429" s="1082">
        <v>0</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v>0</v>
      </c>
      <c r="Z430" s="8">
        <v>0</v>
      </c>
      <c r="AA430" s="8" t="s">
        <v>740</v>
      </c>
      <c r="AB430" s="1130">
        <v>485.60835673975629</v>
      </c>
      <c r="AC430" s="8">
        <v>0</v>
      </c>
      <c r="AD430" s="831">
        <v>0</v>
      </c>
      <c r="AE430" s="8">
        <v>0</v>
      </c>
      <c r="AF430" s="1081"/>
      <c r="AG430" s="1082">
        <v>0</v>
      </c>
      <c r="AH430" s="89">
        <v>0</v>
      </c>
      <c r="AI430" s="1082">
        <v>0</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v>0</v>
      </c>
      <c r="Z431" s="8">
        <v>0</v>
      </c>
      <c r="AA431" s="8" t="s">
        <v>740</v>
      </c>
      <c r="AB431" s="1130">
        <v>485.60835673975629</v>
      </c>
      <c r="AC431" s="8">
        <v>0</v>
      </c>
      <c r="AD431" s="831">
        <v>0</v>
      </c>
      <c r="AE431" s="8">
        <v>0</v>
      </c>
      <c r="AF431" s="1081"/>
      <c r="AG431" s="1082">
        <v>0</v>
      </c>
      <c r="AH431" s="89">
        <v>0</v>
      </c>
      <c r="AI431" s="1082">
        <v>0</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v>0</v>
      </c>
      <c r="Z432" s="8">
        <v>0</v>
      </c>
      <c r="AA432" s="8" t="s">
        <v>740</v>
      </c>
      <c r="AB432" s="1130">
        <v>485.60835673975629</v>
      </c>
      <c r="AC432" s="8">
        <v>0</v>
      </c>
      <c r="AD432" s="831">
        <v>0</v>
      </c>
      <c r="AE432" s="8">
        <v>0</v>
      </c>
      <c r="AF432" s="1081"/>
      <c r="AG432" s="1082">
        <v>0</v>
      </c>
      <c r="AH432" s="89">
        <v>0</v>
      </c>
      <c r="AI432" s="1082">
        <v>0</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v>0</v>
      </c>
      <c r="Z433" s="8">
        <v>0</v>
      </c>
      <c r="AA433" s="8" t="s">
        <v>740</v>
      </c>
      <c r="AB433" s="1130">
        <v>485.60835673975629</v>
      </c>
      <c r="AC433" s="8">
        <v>0</v>
      </c>
      <c r="AD433" s="831">
        <v>0</v>
      </c>
      <c r="AE433" s="8">
        <v>0</v>
      </c>
      <c r="AF433" s="1081"/>
      <c r="AG433" s="1082">
        <v>0</v>
      </c>
      <c r="AH433" s="89">
        <v>0</v>
      </c>
      <c r="AI433" s="1082">
        <v>0</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v>0</v>
      </c>
      <c r="Z434" s="8">
        <v>0</v>
      </c>
      <c r="AA434" s="8" t="s">
        <v>740</v>
      </c>
      <c r="AB434" s="1130">
        <v>485.60835673975629</v>
      </c>
      <c r="AC434" s="8">
        <v>0</v>
      </c>
      <c r="AD434" s="831">
        <v>0</v>
      </c>
      <c r="AE434" s="8">
        <v>0</v>
      </c>
      <c r="AF434" s="1081"/>
      <c r="AG434" s="1082">
        <v>0</v>
      </c>
      <c r="AH434" s="89">
        <v>0</v>
      </c>
      <c r="AI434" s="1082">
        <v>0</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v>0</v>
      </c>
      <c r="Z435" s="8">
        <v>0</v>
      </c>
      <c r="AA435" s="8" t="s">
        <v>740</v>
      </c>
      <c r="AB435" s="1130">
        <v>485.60835673975629</v>
      </c>
      <c r="AC435" s="8">
        <v>0</v>
      </c>
      <c r="AD435" s="831">
        <v>0</v>
      </c>
      <c r="AE435" s="8">
        <v>0</v>
      </c>
      <c r="AF435" s="1081"/>
      <c r="AG435" s="1082">
        <v>0</v>
      </c>
      <c r="AH435" s="89">
        <v>0</v>
      </c>
      <c r="AI435" s="1082">
        <v>0</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v>0</v>
      </c>
      <c r="Z436" s="8">
        <v>0</v>
      </c>
      <c r="AA436" s="8" t="s">
        <v>740</v>
      </c>
      <c r="AB436" s="1130">
        <v>485.60835673975629</v>
      </c>
      <c r="AC436" s="8">
        <v>0</v>
      </c>
      <c r="AD436" s="831">
        <v>0</v>
      </c>
      <c r="AE436" s="8">
        <v>0</v>
      </c>
      <c r="AF436" s="1081"/>
      <c r="AG436" s="1082">
        <v>0</v>
      </c>
      <c r="AH436" s="89">
        <v>0</v>
      </c>
      <c r="AI436" s="1082">
        <v>0</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v>0</v>
      </c>
      <c r="Z437" s="8">
        <v>0</v>
      </c>
      <c r="AA437" s="8" t="s">
        <v>740</v>
      </c>
      <c r="AB437" s="1130">
        <v>485.60835673975629</v>
      </c>
      <c r="AC437" s="8">
        <v>0</v>
      </c>
      <c r="AD437" s="831">
        <v>0</v>
      </c>
      <c r="AE437" s="8">
        <v>0</v>
      </c>
      <c r="AF437" s="1081"/>
      <c r="AG437" s="1082">
        <v>0</v>
      </c>
      <c r="AH437" s="89">
        <v>0</v>
      </c>
      <c r="AI437" s="1082">
        <v>0</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v>0</v>
      </c>
      <c r="Z438" s="8">
        <v>0</v>
      </c>
      <c r="AA438" s="8" t="s">
        <v>740</v>
      </c>
      <c r="AB438" s="1130">
        <v>485.60835673975629</v>
      </c>
      <c r="AC438" s="8">
        <v>0</v>
      </c>
      <c r="AD438" s="831">
        <v>0</v>
      </c>
      <c r="AE438" s="8">
        <v>0</v>
      </c>
      <c r="AF438" s="1081"/>
      <c r="AG438" s="1082">
        <v>0</v>
      </c>
      <c r="AH438" s="89">
        <v>0</v>
      </c>
      <c r="AI438" s="1082">
        <v>0</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v>0</v>
      </c>
      <c r="Z439" s="8">
        <v>0</v>
      </c>
      <c r="AA439" s="8" t="s">
        <v>740</v>
      </c>
      <c r="AB439" s="1130">
        <v>485.60835673975629</v>
      </c>
      <c r="AC439" s="8">
        <v>0</v>
      </c>
      <c r="AD439" s="831">
        <v>0</v>
      </c>
      <c r="AE439" s="8">
        <v>0</v>
      </c>
      <c r="AF439" s="1081"/>
      <c r="AG439" s="1082">
        <v>0</v>
      </c>
      <c r="AH439" s="89">
        <v>0</v>
      </c>
      <c r="AI439" s="1082">
        <v>0</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v>0</v>
      </c>
      <c r="Z440" s="8">
        <v>0</v>
      </c>
      <c r="AA440" s="8" t="s">
        <v>740</v>
      </c>
      <c r="AB440" s="1130">
        <v>485.60835673975629</v>
      </c>
      <c r="AC440" s="8">
        <v>0</v>
      </c>
      <c r="AD440" s="831">
        <v>0</v>
      </c>
      <c r="AE440" s="8">
        <v>0</v>
      </c>
      <c r="AF440" s="1081"/>
      <c r="AG440" s="1082">
        <v>0</v>
      </c>
      <c r="AH440" s="89">
        <v>0</v>
      </c>
      <c r="AI440" s="1082">
        <v>0</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v>0</v>
      </c>
      <c r="Z441" s="8">
        <v>0</v>
      </c>
      <c r="AA441" s="8" t="s">
        <v>740</v>
      </c>
      <c r="AB441" s="1130">
        <v>485.60835673975629</v>
      </c>
      <c r="AC441" s="8">
        <v>0</v>
      </c>
      <c r="AD441" s="831">
        <v>0</v>
      </c>
      <c r="AE441" s="8">
        <v>0</v>
      </c>
      <c r="AF441" s="1081"/>
      <c r="AG441" s="1082">
        <v>0</v>
      </c>
      <c r="AH441" s="89">
        <v>0</v>
      </c>
      <c r="AI441" s="1082">
        <v>0</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v>0</v>
      </c>
      <c r="Z442" s="8">
        <v>0</v>
      </c>
      <c r="AA442" s="8" t="s">
        <v>740</v>
      </c>
      <c r="AB442" s="1130">
        <v>502.60464922564773</v>
      </c>
      <c r="AC442" s="8">
        <v>0</v>
      </c>
      <c r="AD442" s="831">
        <v>0</v>
      </c>
      <c r="AE442" s="8">
        <v>0</v>
      </c>
      <c r="AF442" s="1081"/>
      <c r="AG442" s="1082">
        <v>0</v>
      </c>
      <c r="AH442" s="89">
        <v>0</v>
      </c>
      <c r="AI442" s="1082">
        <v>0</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v>0</v>
      </c>
      <c r="Z443" s="8">
        <v>0</v>
      </c>
      <c r="AA443" s="8" t="s">
        <v>740</v>
      </c>
      <c r="AB443" s="1130">
        <v>502.60464922564773</v>
      </c>
      <c r="AC443" s="8">
        <v>0</v>
      </c>
      <c r="AD443" s="831">
        <v>0</v>
      </c>
      <c r="AE443" s="8">
        <v>0</v>
      </c>
      <c r="AF443" s="1081"/>
      <c r="AG443" s="1082">
        <v>0</v>
      </c>
      <c r="AH443" s="89">
        <v>0</v>
      </c>
      <c r="AI443" s="1082">
        <v>0</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v>0</v>
      </c>
      <c r="Z444" s="8">
        <v>0</v>
      </c>
      <c r="AA444" s="8" t="s">
        <v>740</v>
      </c>
      <c r="AB444" s="1130">
        <v>502.60464922564773</v>
      </c>
      <c r="AC444" s="8">
        <v>0</v>
      </c>
      <c r="AD444" s="831">
        <v>0</v>
      </c>
      <c r="AE444" s="8">
        <v>0</v>
      </c>
      <c r="AF444" s="1081"/>
      <c r="AG444" s="1082">
        <v>0</v>
      </c>
      <c r="AH444" s="89">
        <v>0</v>
      </c>
      <c r="AI444" s="1082">
        <v>0</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v>0</v>
      </c>
      <c r="Z445" s="8">
        <v>0</v>
      </c>
      <c r="AA445" s="8" t="s">
        <v>740</v>
      </c>
      <c r="AB445" s="1130">
        <v>502.60464922564773</v>
      </c>
      <c r="AC445" s="8">
        <v>0</v>
      </c>
      <c r="AD445" s="831">
        <v>0</v>
      </c>
      <c r="AE445" s="8">
        <v>0</v>
      </c>
      <c r="AF445" s="1081"/>
      <c r="AG445" s="1082">
        <v>0</v>
      </c>
      <c r="AH445" s="89">
        <v>0</v>
      </c>
      <c r="AI445" s="1082">
        <v>0</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v>0</v>
      </c>
      <c r="Z446" s="8">
        <v>0</v>
      </c>
      <c r="AA446" s="8" t="s">
        <v>740</v>
      </c>
      <c r="AB446" s="1130">
        <v>502.60464922564773</v>
      </c>
      <c r="AC446" s="8">
        <v>0</v>
      </c>
      <c r="AD446" s="831">
        <v>0</v>
      </c>
      <c r="AE446" s="8">
        <v>0</v>
      </c>
      <c r="AF446" s="1081"/>
      <c r="AG446" s="1082">
        <v>0</v>
      </c>
      <c r="AH446" s="89">
        <v>0</v>
      </c>
      <c r="AI446" s="1082">
        <v>0</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v>0</v>
      </c>
      <c r="Z447" s="8">
        <v>0</v>
      </c>
      <c r="AA447" s="8" t="s">
        <v>740</v>
      </c>
      <c r="AB447" s="1130">
        <v>502.60464922564773</v>
      </c>
      <c r="AC447" s="8">
        <v>0</v>
      </c>
      <c r="AD447" s="831">
        <v>0</v>
      </c>
      <c r="AE447" s="8">
        <v>0</v>
      </c>
      <c r="AF447" s="1081"/>
      <c r="AG447" s="1082">
        <v>0</v>
      </c>
      <c r="AH447" s="89">
        <v>0</v>
      </c>
      <c r="AI447" s="1082">
        <v>0</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v>0</v>
      </c>
      <c r="Z448" s="8">
        <v>0</v>
      </c>
      <c r="AA448" s="8" t="s">
        <v>740</v>
      </c>
      <c r="AB448" s="1130">
        <v>502.60464922564773</v>
      </c>
      <c r="AC448" s="8">
        <v>0</v>
      </c>
      <c r="AD448" s="831">
        <v>0</v>
      </c>
      <c r="AE448" s="8">
        <v>0</v>
      </c>
      <c r="AF448" s="1081"/>
      <c r="AG448" s="1082">
        <v>0</v>
      </c>
      <c r="AH448" s="89">
        <v>0</v>
      </c>
      <c r="AI448" s="1082">
        <v>0</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v>0</v>
      </c>
      <c r="Z449" s="8">
        <v>0</v>
      </c>
      <c r="AA449" s="8" t="s">
        <v>740</v>
      </c>
      <c r="AB449" s="1130">
        <v>502.60464922564773</v>
      </c>
      <c r="AC449" s="8">
        <v>0</v>
      </c>
      <c r="AD449" s="831">
        <v>0</v>
      </c>
      <c r="AE449" s="8">
        <v>0</v>
      </c>
      <c r="AF449" s="1081"/>
      <c r="AG449" s="1082">
        <v>0</v>
      </c>
      <c r="AH449" s="89">
        <v>0</v>
      </c>
      <c r="AI449" s="1082">
        <v>0</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v>0</v>
      </c>
      <c r="Z450" s="8">
        <v>0</v>
      </c>
      <c r="AA450" s="8" t="s">
        <v>740</v>
      </c>
      <c r="AB450" s="1130">
        <v>502.60464922564773</v>
      </c>
      <c r="AC450" s="8">
        <v>0</v>
      </c>
      <c r="AD450" s="831">
        <v>0</v>
      </c>
      <c r="AE450" s="8">
        <v>0</v>
      </c>
      <c r="AF450" s="1081"/>
      <c r="AG450" s="1082">
        <v>0</v>
      </c>
      <c r="AH450" s="89">
        <v>0</v>
      </c>
      <c r="AI450" s="1082">
        <v>0</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v>0</v>
      </c>
      <c r="Z451" s="8">
        <v>0</v>
      </c>
      <c r="AA451" s="8" t="s">
        <v>740</v>
      </c>
      <c r="AB451" s="1130">
        <v>502.60464922564773</v>
      </c>
      <c r="AC451" s="8">
        <v>0</v>
      </c>
      <c r="AD451" s="831">
        <v>0</v>
      </c>
      <c r="AE451" s="8">
        <v>0</v>
      </c>
      <c r="AF451" s="1081"/>
      <c r="AG451" s="1082">
        <v>0</v>
      </c>
      <c r="AH451" s="89">
        <v>0</v>
      </c>
      <c r="AI451" s="1082">
        <v>0</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v>0</v>
      </c>
      <c r="Z452" s="8">
        <v>0</v>
      </c>
      <c r="AA452" s="8" t="s">
        <v>740</v>
      </c>
      <c r="AB452" s="1130">
        <v>502.60464922564773</v>
      </c>
      <c r="AC452" s="8">
        <v>0</v>
      </c>
      <c r="AD452" s="831">
        <v>0</v>
      </c>
      <c r="AE452" s="8">
        <v>0</v>
      </c>
      <c r="AF452" s="1081"/>
      <c r="AG452" s="1082">
        <v>0</v>
      </c>
      <c r="AH452" s="89">
        <v>0</v>
      </c>
      <c r="AI452" s="1082">
        <v>0</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v>0</v>
      </c>
      <c r="Z453" s="8">
        <v>0</v>
      </c>
      <c r="AA453" s="8" t="s">
        <v>740</v>
      </c>
      <c r="AB453" s="1130">
        <v>502.60464922564773</v>
      </c>
      <c r="AC453" s="8">
        <v>0</v>
      </c>
      <c r="AD453" s="831">
        <v>0</v>
      </c>
      <c r="AE453" s="8">
        <v>0</v>
      </c>
      <c r="AF453" s="1081"/>
      <c r="AG453" s="1082">
        <v>0</v>
      </c>
      <c r="AH453" s="89">
        <v>0</v>
      </c>
      <c r="AI453" s="1082">
        <v>0</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v>0</v>
      </c>
      <c r="Z454" s="8">
        <v>0</v>
      </c>
      <c r="AA454" s="8" t="s">
        <v>740</v>
      </c>
      <c r="AB454" s="1130">
        <v>520.19581194854538</v>
      </c>
      <c r="AC454" s="8">
        <v>0</v>
      </c>
      <c r="AD454" s="831">
        <v>0</v>
      </c>
      <c r="AE454" s="8">
        <v>0</v>
      </c>
      <c r="AF454" s="1081"/>
      <c r="AG454" s="1082">
        <v>0</v>
      </c>
      <c r="AH454" s="89">
        <v>0</v>
      </c>
      <c r="AI454" s="1082">
        <v>0</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v>0</v>
      </c>
      <c r="Z455" s="8">
        <v>0</v>
      </c>
      <c r="AA455" s="8" t="s">
        <v>740</v>
      </c>
      <c r="AB455" s="1130">
        <v>520.19581194854538</v>
      </c>
      <c r="AC455" s="8">
        <v>0</v>
      </c>
      <c r="AD455" s="831">
        <v>0</v>
      </c>
      <c r="AE455" s="8">
        <v>0</v>
      </c>
      <c r="AF455" s="1081"/>
      <c r="AG455" s="1082">
        <v>0</v>
      </c>
      <c r="AH455" s="89">
        <v>0</v>
      </c>
      <c r="AI455" s="1082">
        <v>0</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v>0</v>
      </c>
      <c r="Z456" s="8">
        <v>0</v>
      </c>
      <c r="AA456" s="8" t="s">
        <v>740</v>
      </c>
      <c r="AB456" s="1130">
        <v>520.19581194854538</v>
      </c>
      <c r="AC456" s="8">
        <v>0</v>
      </c>
      <c r="AD456" s="831">
        <v>0</v>
      </c>
      <c r="AE456" s="8">
        <v>0</v>
      </c>
      <c r="AF456" s="1081"/>
      <c r="AG456" s="1082">
        <v>0</v>
      </c>
      <c r="AH456" s="89">
        <v>0</v>
      </c>
      <c r="AI456" s="1082">
        <v>0</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v>0</v>
      </c>
      <c r="Z457" s="8">
        <v>0</v>
      </c>
      <c r="AA457" s="8" t="s">
        <v>740</v>
      </c>
      <c r="AB457" s="1130">
        <v>520.19581194854538</v>
      </c>
      <c r="AC457" s="8">
        <v>0</v>
      </c>
      <c r="AD457" s="831">
        <v>0</v>
      </c>
      <c r="AE457" s="8">
        <v>0</v>
      </c>
      <c r="AF457" s="1081"/>
      <c r="AG457" s="1082">
        <v>0</v>
      </c>
      <c r="AH457" s="89">
        <v>0</v>
      </c>
      <c r="AI457" s="1082">
        <v>0</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v>0</v>
      </c>
      <c r="Z458" s="8">
        <v>0</v>
      </c>
      <c r="AA458" s="8" t="s">
        <v>740</v>
      </c>
      <c r="AB458" s="1130">
        <v>520.19581194854538</v>
      </c>
      <c r="AC458" s="8">
        <v>0</v>
      </c>
      <c r="AD458" s="831">
        <v>0</v>
      </c>
      <c r="AE458" s="8">
        <v>0</v>
      </c>
      <c r="AF458" s="1081"/>
      <c r="AG458" s="1082">
        <v>0</v>
      </c>
      <c r="AH458" s="89">
        <v>0</v>
      </c>
      <c r="AI458" s="1082">
        <v>0</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v>0</v>
      </c>
      <c r="Z459" s="8">
        <v>0</v>
      </c>
      <c r="AA459" s="8" t="s">
        <v>740</v>
      </c>
      <c r="AB459" s="1130">
        <v>520.19581194854538</v>
      </c>
      <c r="AC459" s="8">
        <v>0</v>
      </c>
      <c r="AD459" s="831">
        <v>0</v>
      </c>
      <c r="AE459" s="8">
        <v>0</v>
      </c>
      <c r="AF459" s="1081"/>
      <c r="AG459" s="1082">
        <v>0</v>
      </c>
      <c r="AH459" s="89">
        <v>0</v>
      </c>
      <c r="AI459" s="1082">
        <v>0</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v>0</v>
      </c>
      <c r="Z460" s="8">
        <v>0</v>
      </c>
      <c r="AA460" s="8" t="s">
        <v>740</v>
      </c>
      <c r="AB460" s="1130">
        <v>520.19581194854538</v>
      </c>
      <c r="AC460" s="8">
        <v>0</v>
      </c>
      <c r="AD460" s="831">
        <v>0</v>
      </c>
      <c r="AE460" s="8">
        <v>0</v>
      </c>
      <c r="AF460" s="1081"/>
      <c r="AG460" s="1082">
        <v>0</v>
      </c>
      <c r="AH460" s="89">
        <v>0</v>
      </c>
      <c r="AI460" s="1082">
        <v>0</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v>0</v>
      </c>
      <c r="Z461" s="8">
        <v>0</v>
      </c>
      <c r="AA461" s="8" t="s">
        <v>740</v>
      </c>
      <c r="AB461" s="1130">
        <v>520.19581194854538</v>
      </c>
      <c r="AC461" s="8">
        <v>0</v>
      </c>
      <c r="AD461" s="831">
        <v>0</v>
      </c>
      <c r="AE461" s="8">
        <v>0</v>
      </c>
      <c r="AF461" s="1081"/>
      <c r="AG461" s="1082">
        <v>0</v>
      </c>
      <c r="AH461" s="89">
        <v>0</v>
      </c>
      <c r="AI461" s="1082">
        <v>0</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v>0</v>
      </c>
      <c r="Z462" s="8">
        <v>0</v>
      </c>
      <c r="AA462" s="8" t="s">
        <v>740</v>
      </c>
      <c r="AB462" s="1130">
        <v>520.19581194854538</v>
      </c>
      <c r="AC462" s="8">
        <v>0</v>
      </c>
      <c r="AD462" s="831">
        <v>0</v>
      </c>
      <c r="AE462" s="8">
        <v>0</v>
      </c>
      <c r="AF462" s="1081"/>
      <c r="AG462" s="1082">
        <v>0</v>
      </c>
      <c r="AH462" s="89">
        <v>0</v>
      </c>
      <c r="AI462" s="1082">
        <v>0</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v>0</v>
      </c>
      <c r="Z463" s="8">
        <v>0</v>
      </c>
      <c r="AA463" s="8" t="s">
        <v>740</v>
      </c>
      <c r="AB463" s="1130">
        <v>520.19581194854538</v>
      </c>
      <c r="AC463" s="8">
        <v>0</v>
      </c>
      <c r="AD463" s="831">
        <v>0</v>
      </c>
      <c r="AE463" s="8">
        <v>0</v>
      </c>
      <c r="AF463" s="1081"/>
      <c r="AG463" s="1082">
        <v>0</v>
      </c>
      <c r="AH463" s="89">
        <v>0</v>
      </c>
      <c r="AI463" s="1082">
        <v>0</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v>0</v>
      </c>
      <c r="Z464" s="8">
        <v>0</v>
      </c>
      <c r="AA464" s="8" t="s">
        <v>740</v>
      </c>
      <c r="AB464" s="1130">
        <v>520.19581194854538</v>
      </c>
      <c r="AC464" s="8">
        <v>0</v>
      </c>
      <c r="AD464" s="831">
        <v>0</v>
      </c>
      <c r="AE464" s="8">
        <v>0</v>
      </c>
      <c r="AF464" s="1081"/>
      <c r="AG464" s="1082">
        <v>0</v>
      </c>
      <c r="AH464" s="89">
        <v>0</v>
      </c>
      <c r="AI464" s="1082">
        <v>0</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v>0</v>
      </c>
      <c r="Z465" s="8">
        <v>0</v>
      </c>
      <c r="AA465" s="8" t="s">
        <v>740</v>
      </c>
      <c r="AB465" s="1130">
        <v>520.19581194854538</v>
      </c>
      <c r="AC465" s="8">
        <v>0</v>
      </c>
      <c r="AD465" s="831">
        <v>0</v>
      </c>
      <c r="AE465" s="8">
        <v>0</v>
      </c>
      <c r="AF465" s="1081"/>
      <c r="AG465" s="1082">
        <v>0</v>
      </c>
      <c r="AH465" s="89">
        <v>0</v>
      </c>
      <c r="AI465" s="1082">
        <v>0</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v>0</v>
      </c>
      <c r="Z466" s="8">
        <v>0</v>
      </c>
      <c r="AA466" s="8" t="s">
        <v>740</v>
      </c>
      <c r="AB466" s="1130">
        <v>538.40266536674449</v>
      </c>
      <c r="AC466" s="8">
        <v>0</v>
      </c>
      <c r="AD466" s="831">
        <v>0</v>
      </c>
      <c r="AE466" s="8">
        <v>0</v>
      </c>
      <c r="AF466" s="1081"/>
      <c r="AG466" s="1082">
        <v>0</v>
      </c>
      <c r="AH466" s="89">
        <v>0</v>
      </c>
      <c r="AI466" s="1082">
        <v>0</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v>0</v>
      </c>
      <c r="Z467" s="8">
        <v>0</v>
      </c>
      <c r="AA467" s="8" t="s">
        <v>740</v>
      </c>
      <c r="AB467" s="1130">
        <v>538.40266536674449</v>
      </c>
      <c r="AC467" s="8">
        <v>0</v>
      </c>
      <c r="AD467" s="831">
        <v>0</v>
      </c>
      <c r="AE467" s="8">
        <v>0</v>
      </c>
      <c r="AF467" s="1081"/>
      <c r="AG467" s="1082">
        <v>0</v>
      </c>
      <c r="AH467" s="89">
        <v>0</v>
      </c>
      <c r="AI467" s="1082">
        <v>0</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v>0</v>
      </c>
      <c r="Z468" s="8">
        <v>0</v>
      </c>
      <c r="AA468" s="8" t="s">
        <v>740</v>
      </c>
      <c r="AB468" s="1130">
        <v>538.40266536674449</v>
      </c>
      <c r="AC468" s="8">
        <v>0</v>
      </c>
      <c r="AD468" s="831">
        <v>0</v>
      </c>
      <c r="AE468" s="8">
        <v>0</v>
      </c>
      <c r="AF468" s="1081"/>
      <c r="AG468" s="1082">
        <v>0</v>
      </c>
      <c r="AH468" s="89">
        <v>0</v>
      </c>
      <c r="AI468" s="1082">
        <v>0</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v>0</v>
      </c>
      <c r="Z469" s="8">
        <v>0</v>
      </c>
      <c r="AA469" s="8" t="s">
        <v>740</v>
      </c>
      <c r="AB469" s="1130">
        <v>538.40266536674449</v>
      </c>
      <c r="AC469" s="8">
        <v>0</v>
      </c>
      <c r="AD469" s="831">
        <v>0</v>
      </c>
      <c r="AE469" s="8">
        <v>0</v>
      </c>
      <c r="AF469" s="1081"/>
      <c r="AG469" s="1082">
        <v>0</v>
      </c>
      <c r="AH469" s="89">
        <v>0</v>
      </c>
      <c r="AI469" s="1082">
        <v>0</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v>0</v>
      </c>
      <c r="Z470" s="8">
        <v>0</v>
      </c>
      <c r="AA470" s="8" t="s">
        <v>740</v>
      </c>
      <c r="AB470" s="1130">
        <v>538.40266536674449</v>
      </c>
      <c r="AC470" s="8">
        <v>0</v>
      </c>
      <c r="AD470" s="831">
        <v>0</v>
      </c>
      <c r="AE470" s="8">
        <v>0</v>
      </c>
      <c r="AF470" s="1081"/>
      <c r="AG470" s="1082">
        <v>0</v>
      </c>
      <c r="AH470" s="89">
        <v>0</v>
      </c>
      <c r="AI470" s="1082">
        <v>0</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v>0</v>
      </c>
      <c r="Z471" s="8">
        <v>0</v>
      </c>
      <c r="AA471" s="8" t="s">
        <v>740</v>
      </c>
      <c r="AB471" s="1130">
        <v>538.40266536674449</v>
      </c>
      <c r="AC471" s="8">
        <v>0</v>
      </c>
      <c r="AD471" s="831">
        <v>0</v>
      </c>
      <c r="AE471" s="8">
        <v>0</v>
      </c>
      <c r="AF471" s="1081"/>
      <c r="AG471" s="1082">
        <v>0</v>
      </c>
      <c r="AH471" s="89">
        <v>0</v>
      </c>
      <c r="AI471" s="1082">
        <v>0</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v>0</v>
      </c>
      <c r="Z472" s="8">
        <v>0</v>
      </c>
      <c r="AA472" s="8" t="s">
        <v>740</v>
      </c>
      <c r="AB472" s="1130">
        <v>538.40266536674449</v>
      </c>
      <c r="AC472" s="8">
        <v>0</v>
      </c>
      <c r="AD472" s="831">
        <v>0</v>
      </c>
      <c r="AE472" s="8">
        <v>0</v>
      </c>
      <c r="AF472" s="1081"/>
      <c r="AG472" s="1082">
        <v>0</v>
      </c>
      <c r="AH472" s="89">
        <v>0</v>
      </c>
      <c r="AI472" s="1082">
        <v>0</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v>0</v>
      </c>
      <c r="Z473" s="8">
        <v>0</v>
      </c>
      <c r="AA473" s="8" t="s">
        <v>740</v>
      </c>
      <c r="AB473" s="1130">
        <v>538.40266536674449</v>
      </c>
      <c r="AC473" s="8">
        <v>0</v>
      </c>
      <c r="AD473" s="831">
        <v>0</v>
      </c>
      <c r="AE473" s="8">
        <v>0</v>
      </c>
      <c r="AF473" s="1081"/>
      <c r="AG473" s="1082">
        <v>0</v>
      </c>
      <c r="AH473" s="89">
        <v>0</v>
      </c>
      <c r="AI473" s="1082">
        <v>0</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v>0</v>
      </c>
      <c r="Z474" s="8">
        <v>0</v>
      </c>
      <c r="AA474" s="8" t="s">
        <v>740</v>
      </c>
      <c r="AB474" s="1130">
        <v>538.40266536674449</v>
      </c>
      <c r="AC474" s="8">
        <v>0</v>
      </c>
      <c r="AD474" s="831">
        <v>0</v>
      </c>
      <c r="AE474" s="8">
        <v>0</v>
      </c>
      <c r="AF474" s="1081"/>
      <c r="AG474" s="1082">
        <v>0</v>
      </c>
      <c r="AH474" s="89">
        <v>0</v>
      </c>
      <c r="AI474" s="1082">
        <v>0</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v>0</v>
      </c>
      <c r="Z475" s="8">
        <v>0</v>
      </c>
      <c r="AA475" s="8" t="s">
        <v>740</v>
      </c>
      <c r="AB475" s="1130">
        <v>538.40266536674449</v>
      </c>
      <c r="AC475" s="8">
        <v>0</v>
      </c>
      <c r="AD475" s="831">
        <v>0</v>
      </c>
      <c r="AE475" s="8">
        <v>0</v>
      </c>
      <c r="AF475" s="1081"/>
      <c r="AG475" s="1082">
        <v>0</v>
      </c>
      <c r="AH475" s="89">
        <v>0</v>
      </c>
      <c r="AI475" s="1082">
        <v>0</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v>0</v>
      </c>
      <c r="Z476" s="8">
        <v>0</v>
      </c>
      <c r="AA476" s="8" t="s">
        <v>740</v>
      </c>
      <c r="AB476" s="1130">
        <v>538.40266536674449</v>
      </c>
      <c r="AC476" s="8">
        <v>0</v>
      </c>
      <c r="AD476" s="831">
        <v>0</v>
      </c>
      <c r="AE476" s="8">
        <v>0</v>
      </c>
      <c r="AF476" s="1081"/>
      <c r="AG476" s="1082">
        <v>0</v>
      </c>
      <c r="AH476" s="89">
        <v>0</v>
      </c>
      <c r="AI476" s="1082">
        <v>0</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v>0</v>
      </c>
      <c r="Z477" s="8">
        <v>0</v>
      </c>
      <c r="AA477" s="8" t="s">
        <v>740</v>
      </c>
      <c r="AB477" s="1130">
        <v>538.40266536674449</v>
      </c>
      <c r="AC477" s="8">
        <v>0</v>
      </c>
      <c r="AD477" s="831">
        <v>0</v>
      </c>
      <c r="AE477" s="8">
        <v>0</v>
      </c>
      <c r="AF477" s="1081"/>
      <c r="AG477" s="1082">
        <v>0</v>
      </c>
      <c r="AH477" s="89">
        <v>0</v>
      </c>
      <c r="AI477" s="1082">
        <v>0</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v>0</v>
      </c>
      <c r="Z478" s="8">
        <v>0</v>
      </c>
      <c r="AA478" s="8" t="s">
        <v>740</v>
      </c>
      <c r="AB478" s="1130">
        <v>557.2467586545805</v>
      </c>
      <c r="AC478" s="8">
        <v>0</v>
      </c>
      <c r="AD478" s="831">
        <v>0</v>
      </c>
      <c r="AE478" s="8">
        <v>0</v>
      </c>
      <c r="AF478" s="1081"/>
      <c r="AG478" s="1082">
        <v>0</v>
      </c>
      <c r="AH478" s="89">
        <v>0</v>
      </c>
      <c r="AI478" s="1082">
        <v>0</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v>0</v>
      </c>
      <c r="Z479" s="8">
        <v>0</v>
      </c>
      <c r="AA479" s="8" t="s">
        <v>740</v>
      </c>
      <c r="AB479" s="1130">
        <v>557.2467586545805</v>
      </c>
      <c r="AC479" s="8">
        <v>0</v>
      </c>
      <c r="AD479" s="831">
        <v>0</v>
      </c>
      <c r="AE479" s="8">
        <v>0</v>
      </c>
      <c r="AF479" s="1081"/>
      <c r="AG479" s="1082">
        <v>0</v>
      </c>
      <c r="AH479" s="89">
        <v>0</v>
      </c>
      <c r="AI479" s="1082">
        <v>0</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v>0</v>
      </c>
      <c r="Z480" s="8">
        <v>0</v>
      </c>
      <c r="AA480" s="8" t="s">
        <v>740</v>
      </c>
      <c r="AB480" s="1130">
        <v>557.2467586545805</v>
      </c>
      <c r="AC480" s="8">
        <v>0</v>
      </c>
      <c r="AD480" s="831">
        <v>0</v>
      </c>
      <c r="AE480" s="8">
        <v>0</v>
      </c>
      <c r="AF480" s="1081"/>
      <c r="AG480" s="1082">
        <v>0</v>
      </c>
      <c r="AH480" s="89">
        <v>0</v>
      </c>
      <c r="AI480" s="1082">
        <v>0</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v>0</v>
      </c>
      <c r="Z481" s="8">
        <v>0</v>
      </c>
      <c r="AA481" s="8" t="s">
        <v>740</v>
      </c>
      <c r="AB481" s="1130">
        <v>557.2467586545805</v>
      </c>
      <c r="AC481" s="8">
        <v>0</v>
      </c>
      <c r="AD481" s="831">
        <v>0</v>
      </c>
      <c r="AE481" s="8">
        <v>0</v>
      </c>
      <c r="AF481" s="1081"/>
      <c r="AG481" s="1082">
        <v>0</v>
      </c>
      <c r="AH481" s="89">
        <v>0</v>
      </c>
      <c r="AI481" s="1082">
        <v>0</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v>0</v>
      </c>
      <c r="Z482" s="8">
        <v>0</v>
      </c>
      <c r="AA482" s="8" t="s">
        <v>740</v>
      </c>
      <c r="AB482" s="1130">
        <v>557.2467586545805</v>
      </c>
      <c r="AC482" s="8">
        <v>0</v>
      </c>
      <c r="AD482" s="831">
        <v>0</v>
      </c>
      <c r="AE482" s="8">
        <v>0</v>
      </c>
      <c r="AF482" s="1081"/>
      <c r="AG482" s="1082">
        <v>0</v>
      </c>
      <c r="AH482" s="89">
        <v>0</v>
      </c>
      <c r="AI482" s="1082">
        <v>0</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v>0</v>
      </c>
      <c r="Z483" s="8">
        <v>0</v>
      </c>
      <c r="AA483" s="8" t="s">
        <v>740</v>
      </c>
      <c r="AB483" s="1130">
        <v>557.2467586545805</v>
      </c>
      <c r="AC483" s="8">
        <v>0</v>
      </c>
      <c r="AD483" s="831">
        <v>0</v>
      </c>
      <c r="AE483" s="8">
        <v>0</v>
      </c>
      <c r="AF483" s="1081"/>
      <c r="AG483" s="1082">
        <v>0</v>
      </c>
      <c r="AH483" s="89">
        <v>0</v>
      </c>
      <c r="AI483" s="1082">
        <v>0</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v>0</v>
      </c>
      <c r="Z484" s="8">
        <v>0</v>
      </c>
      <c r="AA484" s="8" t="s">
        <v>740</v>
      </c>
      <c r="AB484" s="1130">
        <v>557.2467586545805</v>
      </c>
      <c r="AC484" s="8">
        <v>0</v>
      </c>
      <c r="AD484" s="831">
        <v>0</v>
      </c>
      <c r="AE484" s="8">
        <v>0</v>
      </c>
      <c r="AF484" s="1081"/>
      <c r="AG484" s="1082">
        <v>0</v>
      </c>
      <c r="AH484" s="89">
        <v>0</v>
      </c>
      <c r="AI484" s="1082">
        <v>0</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v>0</v>
      </c>
      <c r="Z485" s="8">
        <v>0</v>
      </c>
      <c r="AA485" s="8" t="s">
        <v>740</v>
      </c>
      <c r="AB485" s="1130">
        <v>557.2467586545805</v>
      </c>
      <c r="AC485" s="8">
        <v>0</v>
      </c>
      <c r="AD485" s="831">
        <v>0</v>
      </c>
      <c r="AE485" s="8">
        <v>0</v>
      </c>
      <c r="AF485" s="1081"/>
      <c r="AG485" s="1082">
        <v>0</v>
      </c>
      <c r="AH485" s="89">
        <v>0</v>
      </c>
      <c r="AI485" s="1082">
        <v>0</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v>0</v>
      </c>
      <c r="Z486" s="8">
        <v>0</v>
      </c>
      <c r="AA486" s="8" t="s">
        <v>740</v>
      </c>
      <c r="AB486" s="1130">
        <v>557.2467586545805</v>
      </c>
      <c r="AC486" s="8">
        <v>0</v>
      </c>
      <c r="AD486" s="831">
        <v>0</v>
      </c>
      <c r="AE486" s="8">
        <v>0</v>
      </c>
      <c r="AF486" s="1081"/>
      <c r="AG486" s="1082">
        <v>0</v>
      </c>
      <c r="AH486" s="89">
        <v>0</v>
      </c>
      <c r="AI486" s="1082">
        <v>0</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v>0</v>
      </c>
      <c r="Z487" s="8">
        <v>0</v>
      </c>
      <c r="AA487" s="8" t="s">
        <v>740</v>
      </c>
      <c r="AB487" s="1130">
        <v>557.2467586545805</v>
      </c>
      <c r="AC487" s="8">
        <v>0</v>
      </c>
      <c r="AD487" s="831">
        <v>0</v>
      </c>
      <c r="AE487" s="8">
        <v>0</v>
      </c>
      <c r="AF487" s="1081"/>
      <c r="AG487" s="1082">
        <v>0</v>
      </c>
      <c r="AH487" s="89">
        <v>0</v>
      </c>
      <c r="AI487" s="1082">
        <v>0</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v>0</v>
      </c>
      <c r="Z488" s="8">
        <v>0</v>
      </c>
      <c r="AA488" s="8" t="s">
        <v>740</v>
      </c>
      <c r="AB488" s="1130">
        <v>557.2467586545805</v>
      </c>
      <c r="AC488" s="8">
        <v>0</v>
      </c>
      <c r="AD488" s="831">
        <v>0</v>
      </c>
      <c r="AE488" s="8">
        <v>0</v>
      </c>
      <c r="AF488" s="1081"/>
      <c r="AG488" s="1082">
        <v>0</v>
      </c>
      <c r="AH488" s="89">
        <v>0</v>
      </c>
      <c r="AI488" s="1082">
        <v>0</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v>0</v>
      </c>
      <c r="Z489" s="8">
        <v>0</v>
      </c>
      <c r="AA489" s="8" t="s">
        <v>740</v>
      </c>
      <c r="AB489" s="1130">
        <v>557.2467586545805</v>
      </c>
      <c r="AC489" s="8">
        <v>0</v>
      </c>
      <c r="AD489" s="831">
        <v>0</v>
      </c>
      <c r="AE489" s="8">
        <v>0</v>
      </c>
      <c r="AF489" s="1081"/>
      <c r="AG489" s="1082">
        <v>0</v>
      </c>
      <c r="AH489" s="89">
        <v>0</v>
      </c>
      <c r="AI489" s="1082">
        <v>0</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v>0</v>
      </c>
      <c r="Z490" s="8">
        <v>0</v>
      </c>
      <c r="AA490" s="8" t="s">
        <v>740</v>
      </c>
      <c r="AB490" s="1130">
        <v>576.75039520749078</v>
      </c>
      <c r="AC490" s="8">
        <v>0</v>
      </c>
      <c r="AD490" s="831">
        <v>0</v>
      </c>
      <c r="AE490" s="8">
        <v>0</v>
      </c>
      <c r="AF490" s="1081"/>
      <c r="AG490" s="1082">
        <v>0</v>
      </c>
      <c r="AH490" s="89">
        <v>0</v>
      </c>
      <c r="AI490" s="1082">
        <v>0</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v>0</v>
      </c>
      <c r="Z491" s="8">
        <v>0</v>
      </c>
      <c r="AA491" s="8" t="s">
        <v>740</v>
      </c>
      <c r="AB491" s="1130">
        <v>576.75039520749078</v>
      </c>
      <c r="AC491" s="8">
        <v>0</v>
      </c>
      <c r="AD491" s="831">
        <v>0</v>
      </c>
      <c r="AE491" s="8">
        <v>0</v>
      </c>
      <c r="AF491" s="1081"/>
      <c r="AG491" s="1082">
        <v>0</v>
      </c>
      <c r="AH491" s="89">
        <v>0</v>
      </c>
      <c r="AI491" s="1082">
        <v>0</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v>0</v>
      </c>
      <c r="Z492" s="8">
        <v>0</v>
      </c>
      <c r="AA492" s="8" t="s">
        <v>740</v>
      </c>
      <c r="AB492" s="1130">
        <v>576.75039520749078</v>
      </c>
      <c r="AC492" s="8">
        <v>0</v>
      </c>
      <c r="AD492" s="831">
        <v>0</v>
      </c>
      <c r="AE492" s="8">
        <v>0</v>
      </c>
      <c r="AF492" s="1081"/>
      <c r="AG492" s="1082">
        <v>0</v>
      </c>
      <c r="AH492" s="89">
        <v>0</v>
      </c>
      <c r="AI492" s="1082">
        <v>0</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v>0</v>
      </c>
      <c r="Z493" s="8">
        <v>0</v>
      </c>
      <c r="AA493" s="8" t="s">
        <v>740</v>
      </c>
      <c r="AB493" s="1130">
        <v>576.75039520749078</v>
      </c>
      <c r="AC493" s="8">
        <v>0</v>
      </c>
      <c r="AD493" s="831">
        <v>0</v>
      </c>
      <c r="AE493" s="8">
        <v>0</v>
      </c>
      <c r="AF493" s="1081"/>
      <c r="AG493" s="1082">
        <v>0</v>
      </c>
      <c r="AH493" s="89">
        <v>0</v>
      </c>
      <c r="AI493" s="1082">
        <v>0</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v>0</v>
      </c>
      <c r="Z494" s="8">
        <v>0</v>
      </c>
      <c r="AA494" s="8" t="s">
        <v>740</v>
      </c>
      <c r="AB494" s="1130">
        <v>576.75039520749078</v>
      </c>
      <c r="AC494" s="8">
        <v>0</v>
      </c>
      <c r="AD494" s="831">
        <v>0</v>
      </c>
      <c r="AE494" s="8">
        <v>0</v>
      </c>
      <c r="AF494" s="1081"/>
      <c r="AG494" s="1082">
        <v>0</v>
      </c>
      <c r="AH494" s="89">
        <v>0</v>
      </c>
      <c r="AI494" s="1082">
        <v>0</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v>0</v>
      </c>
      <c r="Z495" s="8">
        <v>0</v>
      </c>
      <c r="AA495" s="8" t="s">
        <v>740</v>
      </c>
      <c r="AB495" s="1130">
        <v>576.75039520749078</v>
      </c>
      <c r="AC495" s="8">
        <v>0</v>
      </c>
      <c r="AD495" s="831">
        <v>0</v>
      </c>
      <c r="AE495" s="8">
        <v>0</v>
      </c>
      <c r="AF495" s="1081"/>
      <c r="AG495" s="1082">
        <v>0</v>
      </c>
      <c r="AH495" s="89">
        <v>0</v>
      </c>
      <c r="AI495" s="1082">
        <v>0</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v>0</v>
      </c>
      <c r="Z496" s="8">
        <v>0</v>
      </c>
      <c r="AA496" s="8" t="s">
        <v>740</v>
      </c>
      <c r="AB496" s="1130">
        <v>576.75039520749078</v>
      </c>
      <c r="AC496" s="8">
        <v>0</v>
      </c>
      <c r="AD496" s="831">
        <v>0</v>
      </c>
      <c r="AE496" s="8">
        <v>0</v>
      </c>
      <c r="AF496" s="1081"/>
      <c r="AG496" s="1082">
        <v>0</v>
      </c>
      <c r="AH496" s="89">
        <v>0</v>
      </c>
      <c r="AI496" s="1082">
        <v>0</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v>0</v>
      </c>
      <c r="Z497" s="8">
        <v>0</v>
      </c>
      <c r="AA497" s="8" t="s">
        <v>740</v>
      </c>
      <c r="AB497" s="1130">
        <v>576.75039520749078</v>
      </c>
      <c r="AC497" s="8">
        <v>0</v>
      </c>
      <c r="AD497" s="831">
        <v>0</v>
      </c>
      <c r="AE497" s="8">
        <v>0</v>
      </c>
      <c r="AF497" s="1081"/>
      <c r="AG497" s="1082">
        <v>0</v>
      </c>
      <c r="AH497" s="89">
        <v>0</v>
      </c>
      <c r="AI497" s="1082">
        <v>0</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v>0</v>
      </c>
      <c r="Z498" s="8">
        <v>0</v>
      </c>
      <c r="AA498" s="8" t="s">
        <v>740</v>
      </c>
      <c r="AB498" s="1130">
        <v>576.75039520749078</v>
      </c>
      <c r="AC498" s="8">
        <v>0</v>
      </c>
      <c r="AD498" s="831">
        <v>0</v>
      </c>
      <c r="AE498" s="8">
        <v>0</v>
      </c>
      <c r="AF498" s="1081"/>
      <c r="AG498" s="1082">
        <v>0</v>
      </c>
      <c r="AH498" s="89">
        <v>0</v>
      </c>
      <c r="AI498" s="1082">
        <v>0</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v>0</v>
      </c>
      <c r="Z499" s="8">
        <v>0</v>
      </c>
      <c r="AA499" s="8" t="s">
        <v>740</v>
      </c>
      <c r="AB499" s="1130">
        <v>576.75039520749078</v>
      </c>
      <c r="AC499" s="8">
        <v>0</v>
      </c>
      <c r="AD499" s="831">
        <v>0</v>
      </c>
      <c r="AE499" s="8">
        <v>0</v>
      </c>
      <c r="AF499" s="1081"/>
      <c r="AG499" s="1082">
        <v>0</v>
      </c>
      <c r="AH499" s="89">
        <v>0</v>
      </c>
      <c r="AI499" s="1082">
        <v>0</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v>0</v>
      </c>
      <c r="Z500" s="8">
        <v>0</v>
      </c>
      <c r="AA500" s="8" t="s">
        <v>740</v>
      </c>
      <c r="AB500" s="1130">
        <v>576.75039520749078</v>
      </c>
      <c r="AC500" s="8">
        <v>0</v>
      </c>
      <c r="AD500" s="831">
        <v>0</v>
      </c>
      <c r="AE500" s="8">
        <v>0</v>
      </c>
      <c r="AF500" s="1081"/>
      <c r="AG500" s="1082">
        <v>0</v>
      </c>
      <c r="AH500" s="89">
        <v>0</v>
      </c>
      <c r="AI500" s="1082">
        <v>0</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v>0</v>
      </c>
      <c r="Z501" s="8">
        <v>0</v>
      </c>
      <c r="AA501" s="8" t="s">
        <v>740</v>
      </c>
      <c r="AB501" s="1130">
        <v>576.75039520749078</v>
      </c>
      <c r="AC501" s="8">
        <v>0</v>
      </c>
      <c r="AD501" s="831">
        <v>0</v>
      </c>
      <c r="AE501" s="8">
        <v>0</v>
      </c>
      <c r="AF501" s="1081"/>
      <c r="AG501" s="1082">
        <v>0</v>
      </c>
      <c r="AH501" s="89">
        <v>0</v>
      </c>
      <c r="AI501" s="1082">
        <v>0</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v>0</v>
      </c>
      <c r="Z502" s="8">
        <v>0</v>
      </c>
      <c r="AA502" s="8" t="s">
        <v>740</v>
      </c>
      <c r="AB502" s="1130">
        <v>596.93665903975295</v>
      </c>
      <c r="AC502" s="8">
        <v>0</v>
      </c>
      <c r="AD502" s="831">
        <v>0</v>
      </c>
      <c r="AE502" s="8">
        <v>0</v>
      </c>
      <c r="AF502" s="1081"/>
      <c r="AG502" s="1082">
        <v>0</v>
      </c>
      <c r="AH502" s="89">
        <v>0</v>
      </c>
      <c r="AI502" s="1082">
        <v>0</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v>0</v>
      </c>
      <c r="Z503" s="8">
        <v>0</v>
      </c>
      <c r="AA503" s="8" t="s">
        <v>740</v>
      </c>
      <c r="AB503" s="1130">
        <v>596.93665903975295</v>
      </c>
      <c r="AC503" s="8">
        <v>0</v>
      </c>
      <c r="AD503" s="831">
        <v>0</v>
      </c>
      <c r="AE503" s="8">
        <v>0</v>
      </c>
      <c r="AF503" s="1081"/>
      <c r="AG503" s="1082">
        <v>0</v>
      </c>
      <c r="AH503" s="89">
        <v>0</v>
      </c>
      <c r="AI503" s="1082">
        <v>0</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v>0</v>
      </c>
      <c r="Z504" s="8">
        <v>0</v>
      </c>
      <c r="AA504" s="8" t="s">
        <v>740</v>
      </c>
      <c r="AB504" s="1130">
        <v>596.93665903975295</v>
      </c>
      <c r="AC504" s="8">
        <v>0</v>
      </c>
      <c r="AD504" s="831">
        <v>0</v>
      </c>
      <c r="AE504" s="8">
        <v>0</v>
      </c>
      <c r="AF504" s="1081"/>
      <c r="AG504" s="1082">
        <v>0</v>
      </c>
      <c r="AH504" s="89">
        <v>0</v>
      </c>
      <c r="AI504" s="1082">
        <v>0</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v>0</v>
      </c>
      <c r="Z505" s="8">
        <v>0</v>
      </c>
      <c r="AA505" s="8" t="s">
        <v>740</v>
      </c>
      <c r="AB505" s="1130">
        <v>596.93665903975295</v>
      </c>
      <c r="AC505" s="8">
        <v>0</v>
      </c>
      <c r="AD505" s="831">
        <v>0</v>
      </c>
      <c r="AE505" s="8">
        <v>0</v>
      </c>
      <c r="AF505" s="1081"/>
      <c r="AG505" s="1082">
        <v>0</v>
      </c>
      <c r="AH505" s="89">
        <v>0</v>
      </c>
      <c r="AI505" s="1082">
        <v>0</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v>0</v>
      </c>
      <c r="Z506" s="8">
        <v>0</v>
      </c>
      <c r="AA506" s="8" t="s">
        <v>740</v>
      </c>
      <c r="AB506" s="1130">
        <v>596.93665903975295</v>
      </c>
      <c r="AC506" s="8">
        <v>0</v>
      </c>
      <c r="AD506" s="831">
        <v>0</v>
      </c>
      <c r="AE506" s="8">
        <v>0</v>
      </c>
      <c r="AF506" s="1081"/>
      <c r="AG506" s="1082">
        <v>0</v>
      </c>
      <c r="AH506" s="89">
        <v>0</v>
      </c>
      <c r="AI506" s="1082">
        <v>0</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v>0</v>
      </c>
      <c r="Z507" s="8">
        <v>0</v>
      </c>
      <c r="AA507" s="8" t="s">
        <v>740</v>
      </c>
      <c r="AB507" s="1130">
        <v>596.93665903975295</v>
      </c>
      <c r="AC507" s="8">
        <v>0</v>
      </c>
      <c r="AD507" s="831">
        <v>0</v>
      </c>
      <c r="AE507" s="8">
        <v>0</v>
      </c>
      <c r="AF507" s="1081"/>
      <c r="AG507" s="1082">
        <v>0</v>
      </c>
      <c r="AH507" s="89">
        <v>0</v>
      </c>
      <c r="AI507" s="1082">
        <v>0</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v>0</v>
      </c>
      <c r="Z508" s="8">
        <v>0</v>
      </c>
      <c r="AA508" s="8" t="s">
        <v>740</v>
      </c>
      <c r="AB508" s="1130">
        <v>596.93665903975295</v>
      </c>
      <c r="AC508" s="8">
        <v>0</v>
      </c>
      <c r="AD508" s="831">
        <v>0</v>
      </c>
      <c r="AE508" s="8">
        <v>0</v>
      </c>
      <c r="AF508" s="1081"/>
      <c r="AG508" s="1082">
        <v>0</v>
      </c>
      <c r="AH508" s="89">
        <v>0</v>
      </c>
      <c r="AI508" s="1082">
        <v>0</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v>0</v>
      </c>
      <c r="Z509" s="8">
        <v>0</v>
      </c>
      <c r="AA509" s="8" t="s">
        <v>740</v>
      </c>
      <c r="AB509" s="1130">
        <v>596.93665903975295</v>
      </c>
      <c r="AC509" s="8">
        <v>0</v>
      </c>
      <c r="AD509" s="831">
        <v>0</v>
      </c>
      <c r="AE509" s="8">
        <v>0</v>
      </c>
      <c r="AF509" s="1081"/>
      <c r="AG509" s="1082">
        <v>0</v>
      </c>
      <c r="AH509" s="89">
        <v>0</v>
      </c>
      <c r="AI509" s="1082">
        <v>0</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v>0</v>
      </c>
      <c r="Z510" s="8">
        <v>0</v>
      </c>
      <c r="AA510" s="8" t="s">
        <v>740</v>
      </c>
      <c r="AB510" s="1130">
        <v>596.93665903975295</v>
      </c>
      <c r="AC510" s="8">
        <v>0</v>
      </c>
      <c r="AD510" s="831">
        <v>0</v>
      </c>
      <c r="AE510" s="8">
        <v>0</v>
      </c>
      <c r="AF510" s="1081"/>
      <c r="AG510" s="1082">
        <v>0</v>
      </c>
      <c r="AH510" s="89">
        <v>0</v>
      </c>
      <c r="AI510" s="1082">
        <v>0</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v>0</v>
      </c>
      <c r="Z511" s="8">
        <v>0</v>
      </c>
      <c r="AA511" s="8" t="s">
        <v>740</v>
      </c>
      <c r="AB511" s="1130">
        <v>596.93665903975295</v>
      </c>
      <c r="AC511" s="8">
        <v>0</v>
      </c>
      <c r="AD511" s="831">
        <v>0</v>
      </c>
      <c r="AE511" s="8">
        <v>0</v>
      </c>
      <c r="AF511" s="1081"/>
      <c r="AG511" s="1082">
        <v>0</v>
      </c>
      <c r="AH511" s="89">
        <v>0</v>
      </c>
      <c r="AI511" s="1082">
        <v>0</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v>0</v>
      </c>
      <c r="Z512" s="8">
        <v>0</v>
      </c>
      <c r="AA512" s="8" t="s">
        <v>740</v>
      </c>
      <c r="AB512" s="1130">
        <v>596.93665903975295</v>
      </c>
      <c r="AC512" s="8">
        <v>0</v>
      </c>
      <c r="AD512" s="831">
        <v>0</v>
      </c>
      <c r="AE512" s="8">
        <v>0</v>
      </c>
      <c r="AF512" s="1081"/>
      <c r="AG512" s="1082">
        <v>0</v>
      </c>
      <c r="AH512" s="89">
        <v>0</v>
      </c>
      <c r="AI512" s="1082">
        <v>0</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v>0</v>
      </c>
      <c r="Z513" s="8">
        <v>0</v>
      </c>
      <c r="AA513" s="8" t="s">
        <v>740</v>
      </c>
      <c r="AB513" s="1130">
        <v>596.93665903975295</v>
      </c>
      <c r="AC513" s="8">
        <v>0</v>
      </c>
      <c r="AD513" s="831">
        <v>0</v>
      </c>
      <c r="AE513" s="8">
        <v>0</v>
      </c>
      <c r="AF513" s="1081"/>
      <c r="AG513" s="1082">
        <v>0</v>
      </c>
      <c r="AH513" s="89">
        <v>0</v>
      </c>
      <c r="AI513" s="1082">
        <v>0</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150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300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305.25</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315.93374999999992</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134">
        <v>0</v>
      </c>
      <c r="Z543" s="1134">
        <v>0</v>
      </c>
      <c r="AA543" s="144">
        <v>0</v>
      </c>
      <c r="AB543" s="1134">
        <v>326.99143124999983</v>
      </c>
      <c r="AC543" s="144">
        <v>0</v>
      </c>
      <c r="AD543" s="144">
        <v>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134">
        <v>0</v>
      </c>
      <c r="Z544" s="1134">
        <v>0</v>
      </c>
      <c r="AA544" s="144">
        <v>0</v>
      </c>
      <c r="AB544" s="1134">
        <v>338.43613134374993</v>
      </c>
      <c r="AC544" s="144">
        <v>0</v>
      </c>
      <c r="AD544" s="144">
        <v>0</v>
      </c>
      <c r="AE544" s="144">
        <v>0</v>
      </c>
      <c r="AF544" s="144">
        <v>0</v>
      </c>
      <c r="AG544" s="144">
        <v>0</v>
      </c>
      <c r="AH544" s="144">
        <v>0</v>
      </c>
      <c r="AI544" s="144">
        <v>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134">
        <v>0</v>
      </c>
      <c r="Z545" s="1134">
        <v>0</v>
      </c>
      <c r="AA545" s="144">
        <v>0</v>
      </c>
      <c r="AB545" s="1134">
        <v>350.28139594078107</v>
      </c>
      <c r="AC545" s="144">
        <v>0</v>
      </c>
      <c r="AD545" s="144">
        <v>0</v>
      </c>
      <c r="AE545" s="144">
        <v>0</v>
      </c>
      <c r="AF545" s="144">
        <v>0</v>
      </c>
      <c r="AG545" s="144">
        <v>0</v>
      </c>
      <c r="AH545" s="144">
        <v>0</v>
      </c>
      <c r="AI545" s="144">
        <v>0</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134">
        <v>0</v>
      </c>
      <c r="Z546" s="1134">
        <v>0</v>
      </c>
      <c r="AA546" s="144">
        <v>0</v>
      </c>
      <c r="AB546" s="1134">
        <v>362.54124479870853</v>
      </c>
      <c r="AC546" s="144">
        <v>0</v>
      </c>
      <c r="AD546" s="144">
        <v>0</v>
      </c>
      <c r="AE546" s="144">
        <v>0</v>
      </c>
      <c r="AF546" s="144">
        <v>0</v>
      </c>
      <c r="AG546" s="144">
        <v>0</v>
      </c>
      <c r="AH546" s="144">
        <v>0</v>
      </c>
      <c r="AI546" s="144">
        <v>0</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134">
        <v>0</v>
      </c>
      <c r="Z547" s="1134">
        <v>0</v>
      </c>
      <c r="AA547" s="144">
        <v>0</v>
      </c>
      <c r="AB547" s="1134">
        <v>375.23018836666319</v>
      </c>
      <c r="AC547" s="144">
        <v>0</v>
      </c>
      <c r="AD547" s="144">
        <v>0</v>
      </c>
      <c r="AE547" s="144">
        <v>0</v>
      </c>
      <c r="AF547" s="144">
        <v>0</v>
      </c>
      <c r="AG547" s="144">
        <v>0</v>
      </c>
      <c r="AH547" s="144">
        <v>0</v>
      </c>
      <c r="AI547" s="144">
        <v>0</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134">
        <v>0</v>
      </c>
      <c r="Z548" s="1134">
        <v>0</v>
      </c>
      <c r="AA548" s="144">
        <v>0</v>
      </c>
      <c r="AB548" s="1134">
        <v>388.36324495949634</v>
      </c>
      <c r="AC548" s="144">
        <v>0</v>
      </c>
      <c r="AD548" s="144">
        <v>0</v>
      </c>
      <c r="AE548" s="144">
        <v>0</v>
      </c>
      <c r="AF548" s="144">
        <v>0</v>
      </c>
      <c r="AG548" s="144">
        <v>0</v>
      </c>
      <c r="AH548" s="144">
        <v>0</v>
      </c>
      <c r="AI548" s="144">
        <v>0</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134">
        <v>0</v>
      </c>
      <c r="Z549" s="1134">
        <v>0</v>
      </c>
      <c r="AA549" s="144">
        <v>0</v>
      </c>
      <c r="AB549" s="1134">
        <v>401.95595853307873</v>
      </c>
      <c r="AC549" s="144">
        <v>0</v>
      </c>
      <c r="AD549" s="144">
        <v>0</v>
      </c>
      <c r="AE549" s="144">
        <v>0</v>
      </c>
      <c r="AF549" s="144">
        <v>0</v>
      </c>
      <c r="AG549" s="144">
        <v>0</v>
      </c>
      <c r="AH549" s="144">
        <v>0</v>
      </c>
      <c r="AI549" s="144">
        <v>0</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134">
        <v>0</v>
      </c>
      <c r="Z550" s="1134">
        <v>0</v>
      </c>
      <c r="AA550" s="144">
        <v>0</v>
      </c>
      <c r="AB550" s="1134">
        <v>416.02441708173643</v>
      </c>
      <c r="AC550" s="144">
        <v>0</v>
      </c>
      <c r="AD550" s="144">
        <v>0</v>
      </c>
      <c r="AE550" s="144">
        <v>0</v>
      </c>
      <c r="AF550" s="144">
        <v>0</v>
      </c>
      <c r="AG550" s="144">
        <v>0</v>
      </c>
      <c r="AH550" s="144">
        <v>0</v>
      </c>
      <c r="AI550" s="144">
        <v>0</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134">
        <v>0</v>
      </c>
      <c r="Z551" s="1134">
        <v>0</v>
      </c>
      <c r="AA551" s="144">
        <v>0</v>
      </c>
      <c r="AB551" s="1134">
        <v>430.58527167959716</v>
      </c>
      <c r="AC551" s="144">
        <v>0</v>
      </c>
      <c r="AD551" s="144">
        <v>0</v>
      </c>
      <c r="AE551" s="144">
        <v>0</v>
      </c>
      <c r="AF551" s="144">
        <v>0</v>
      </c>
      <c r="AG551" s="144">
        <v>0</v>
      </c>
      <c r="AH551" s="144">
        <v>0</v>
      </c>
      <c r="AI551" s="144">
        <v>0</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134">
        <v>0</v>
      </c>
      <c r="Z552" s="1134">
        <v>0</v>
      </c>
      <c r="AA552" s="144">
        <v>0</v>
      </c>
      <c r="AB552" s="1134">
        <v>445.65575618838301</v>
      </c>
      <c r="AC552" s="144">
        <v>0</v>
      </c>
      <c r="AD552" s="144">
        <v>0</v>
      </c>
      <c r="AE552" s="144">
        <v>0</v>
      </c>
      <c r="AF552" s="144">
        <v>0</v>
      </c>
      <c r="AG552" s="144">
        <v>0</v>
      </c>
      <c r="AH552" s="144">
        <v>0</v>
      </c>
      <c r="AI552" s="144">
        <v>0</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134">
        <v>0</v>
      </c>
      <c r="Z553" s="1134">
        <v>0</v>
      </c>
      <c r="AA553" s="144">
        <v>0</v>
      </c>
      <c r="AB553" s="1134">
        <v>461.25370765497638</v>
      </c>
      <c r="AC553" s="144">
        <v>0</v>
      </c>
      <c r="AD553" s="144">
        <v>0</v>
      </c>
      <c r="AE553" s="144">
        <v>0</v>
      </c>
      <c r="AF553" s="144">
        <v>0</v>
      </c>
      <c r="AG553" s="144">
        <v>0</v>
      </c>
      <c r="AH553" s="144">
        <v>0</v>
      </c>
      <c r="AI553" s="144">
        <v>0</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134">
        <v>0</v>
      </c>
      <c r="Z554" s="1134">
        <v>0</v>
      </c>
      <c r="AA554" s="144">
        <v>0</v>
      </c>
      <c r="AB554" s="1134">
        <v>477.39758742290059</v>
      </c>
      <c r="AC554" s="144">
        <v>0</v>
      </c>
      <c r="AD554" s="144">
        <v>0</v>
      </c>
      <c r="AE554" s="144">
        <v>0</v>
      </c>
      <c r="AF554" s="144">
        <v>0</v>
      </c>
      <c r="AG554" s="144">
        <v>0</v>
      </c>
      <c r="AH554" s="144">
        <v>0</v>
      </c>
      <c r="AI554" s="144">
        <v>0</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134">
        <v>0</v>
      </c>
      <c r="Z555" s="1134">
        <v>0</v>
      </c>
      <c r="AA555" s="144">
        <v>0</v>
      </c>
      <c r="AB555" s="1134">
        <v>494.1065029827019</v>
      </c>
      <c r="AC555" s="144">
        <v>0</v>
      </c>
      <c r="AD555" s="144">
        <v>0</v>
      </c>
      <c r="AE555" s="144">
        <v>0</v>
      </c>
      <c r="AF555" s="144">
        <v>0</v>
      </c>
      <c r="AG555" s="144">
        <v>0</v>
      </c>
      <c r="AH555" s="144">
        <v>0</v>
      </c>
      <c r="AI555" s="144">
        <v>0</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134">
        <v>0</v>
      </c>
      <c r="Z556" s="1134">
        <v>0</v>
      </c>
      <c r="AA556" s="144">
        <v>0</v>
      </c>
      <c r="AB556" s="1134">
        <v>511.40023058709653</v>
      </c>
      <c r="AC556" s="144">
        <v>0</v>
      </c>
      <c r="AD556" s="144">
        <v>0</v>
      </c>
      <c r="AE556" s="144">
        <v>0</v>
      </c>
      <c r="AF556" s="144">
        <v>0</v>
      </c>
      <c r="AG556" s="144">
        <v>0</v>
      </c>
      <c r="AH556" s="144">
        <v>0</v>
      </c>
      <c r="AI556" s="144">
        <v>0</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134">
        <v>0</v>
      </c>
      <c r="Z557" s="1134">
        <v>0</v>
      </c>
      <c r="AA557" s="144">
        <v>0</v>
      </c>
      <c r="AB557" s="1134">
        <v>529.29923865764488</v>
      </c>
      <c r="AC557" s="144">
        <v>0</v>
      </c>
      <c r="AD557" s="144">
        <v>0</v>
      </c>
      <c r="AE557" s="144">
        <v>0</v>
      </c>
      <c r="AF557" s="144">
        <v>0</v>
      </c>
      <c r="AG557" s="144">
        <v>0</v>
      </c>
      <c r="AH557" s="144">
        <v>0</v>
      </c>
      <c r="AI557" s="144">
        <v>0</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134">
        <v>0</v>
      </c>
      <c r="Z558" s="1134">
        <v>0</v>
      </c>
      <c r="AA558" s="144">
        <v>0</v>
      </c>
      <c r="AB558" s="1134">
        <v>547.82471201066255</v>
      </c>
      <c r="AC558" s="144">
        <v>0</v>
      </c>
      <c r="AD558" s="144">
        <v>0</v>
      </c>
      <c r="AE558" s="144">
        <v>0</v>
      </c>
      <c r="AF558" s="144">
        <v>0</v>
      </c>
      <c r="AG558" s="144">
        <v>0</v>
      </c>
      <c r="AH558" s="144">
        <v>0</v>
      </c>
      <c r="AI558" s="144">
        <v>0</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134">
        <v>0</v>
      </c>
      <c r="Z559" s="1134">
        <v>0</v>
      </c>
      <c r="AA559" s="144">
        <v>0</v>
      </c>
      <c r="AB559" s="1134">
        <v>566.9985769310357</v>
      </c>
      <c r="AC559" s="144">
        <v>0</v>
      </c>
      <c r="AD559" s="144">
        <v>0</v>
      </c>
      <c r="AE559" s="144">
        <v>0</v>
      </c>
      <c r="AF559" s="144">
        <v>0</v>
      </c>
      <c r="AG559" s="144">
        <v>0</v>
      </c>
      <c r="AH559" s="144">
        <v>0</v>
      </c>
      <c r="AI559" s="144">
        <v>0</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134">
        <v>0</v>
      </c>
      <c r="Z560" s="1134">
        <v>0</v>
      </c>
      <c r="AA560" s="144">
        <v>0</v>
      </c>
      <c r="AB560" s="1134">
        <v>586.84352712362193</v>
      </c>
      <c r="AC560" s="144">
        <v>0</v>
      </c>
      <c r="AD560" s="144">
        <v>0</v>
      </c>
      <c r="AE560" s="144">
        <v>0</v>
      </c>
      <c r="AF560" s="144">
        <v>0</v>
      </c>
      <c r="AG560" s="144">
        <v>0</v>
      </c>
      <c r="AH560" s="144">
        <v>0</v>
      </c>
      <c r="AI560" s="144">
        <v>0</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150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300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305.25</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315.93374999999992</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134">
        <v>0</v>
      </c>
      <c r="Z586" s="1134">
        <v>0</v>
      </c>
      <c r="AA586" s="144">
        <v>0</v>
      </c>
      <c r="AB586" s="1134">
        <v>326.99143124999983</v>
      </c>
      <c r="AC586" s="144">
        <v>0</v>
      </c>
      <c r="AD586" s="144">
        <v>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134">
        <v>0</v>
      </c>
      <c r="Z587" s="1134">
        <v>0</v>
      </c>
      <c r="AA587" s="144">
        <v>0</v>
      </c>
      <c r="AB587" s="1134">
        <v>338.43613134374993</v>
      </c>
      <c r="AC587" s="144">
        <v>0</v>
      </c>
      <c r="AD587" s="144">
        <v>0</v>
      </c>
      <c r="AE587" s="144">
        <v>0</v>
      </c>
      <c r="AF587" s="144">
        <v>0</v>
      </c>
      <c r="AG587" s="144">
        <v>0</v>
      </c>
      <c r="AH587" s="144">
        <v>0</v>
      </c>
      <c r="AI587" s="144">
        <v>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134">
        <v>0</v>
      </c>
      <c r="Z588" s="1134">
        <v>0</v>
      </c>
      <c r="AA588" s="144">
        <v>0</v>
      </c>
      <c r="AB588" s="1134">
        <v>350.28139594078107</v>
      </c>
      <c r="AC588" s="144">
        <v>0</v>
      </c>
      <c r="AD588" s="144">
        <v>0</v>
      </c>
      <c r="AE588" s="144">
        <v>0</v>
      </c>
      <c r="AF588" s="144">
        <v>0</v>
      </c>
      <c r="AG588" s="144">
        <v>0</v>
      </c>
      <c r="AH588" s="144">
        <v>0</v>
      </c>
      <c r="AI588" s="144">
        <v>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134">
        <v>0</v>
      </c>
      <c r="Z589" s="1134">
        <v>0</v>
      </c>
      <c r="AA589" s="144">
        <v>0</v>
      </c>
      <c r="AB589" s="1134">
        <v>362.54124479870853</v>
      </c>
      <c r="AC589" s="144">
        <v>0</v>
      </c>
      <c r="AD589" s="144">
        <v>0</v>
      </c>
      <c r="AE589" s="144">
        <v>0</v>
      </c>
      <c r="AF589" s="144">
        <v>0</v>
      </c>
      <c r="AG589" s="144">
        <v>0</v>
      </c>
      <c r="AH589" s="144">
        <v>0</v>
      </c>
      <c r="AI589" s="144">
        <v>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134">
        <v>0</v>
      </c>
      <c r="Z590" s="1134">
        <v>0</v>
      </c>
      <c r="AA590" s="144">
        <v>0</v>
      </c>
      <c r="AB590" s="1134">
        <v>375.23018836666319</v>
      </c>
      <c r="AC590" s="144">
        <v>0</v>
      </c>
      <c r="AD590" s="144">
        <v>0</v>
      </c>
      <c r="AE590" s="144">
        <v>0</v>
      </c>
      <c r="AF590" s="144">
        <v>0</v>
      </c>
      <c r="AG590" s="144">
        <v>0</v>
      </c>
      <c r="AH590" s="144">
        <v>0</v>
      </c>
      <c r="AI590" s="144">
        <v>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134">
        <v>0</v>
      </c>
      <c r="Z591" s="1134">
        <v>0</v>
      </c>
      <c r="AA591" s="144">
        <v>0</v>
      </c>
      <c r="AB591" s="1134">
        <v>388.36324495949634</v>
      </c>
      <c r="AC591" s="144">
        <v>0</v>
      </c>
      <c r="AD591" s="144">
        <v>0</v>
      </c>
      <c r="AE591" s="144">
        <v>0</v>
      </c>
      <c r="AF591" s="144">
        <v>0</v>
      </c>
      <c r="AG591" s="144">
        <v>0</v>
      </c>
      <c r="AH591" s="144">
        <v>0</v>
      </c>
      <c r="AI591" s="144">
        <v>0</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134">
        <v>0</v>
      </c>
      <c r="Z592" s="1134">
        <v>0</v>
      </c>
      <c r="AA592" s="144">
        <v>0</v>
      </c>
      <c r="AB592" s="1134">
        <v>401.95595853307873</v>
      </c>
      <c r="AC592" s="144">
        <v>0</v>
      </c>
      <c r="AD592" s="144">
        <v>0</v>
      </c>
      <c r="AE592" s="144">
        <v>0</v>
      </c>
      <c r="AF592" s="144">
        <v>0</v>
      </c>
      <c r="AG592" s="144">
        <v>0</v>
      </c>
      <c r="AH592" s="144">
        <v>0</v>
      </c>
      <c r="AI592" s="144">
        <v>0</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134">
        <v>0</v>
      </c>
      <c r="Z593" s="1134">
        <v>0</v>
      </c>
      <c r="AA593" s="144">
        <v>0</v>
      </c>
      <c r="AB593" s="1134">
        <v>416.02441708173643</v>
      </c>
      <c r="AC593" s="144">
        <v>0</v>
      </c>
      <c r="AD593" s="144">
        <v>0</v>
      </c>
      <c r="AE593" s="144">
        <v>0</v>
      </c>
      <c r="AF593" s="144">
        <v>0</v>
      </c>
      <c r="AG593" s="144">
        <v>0</v>
      </c>
      <c r="AH593" s="144">
        <v>0</v>
      </c>
      <c r="AI593" s="144">
        <v>0</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134">
        <v>0</v>
      </c>
      <c r="Z594" s="1134">
        <v>0</v>
      </c>
      <c r="AA594" s="144">
        <v>0</v>
      </c>
      <c r="AB594" s="1134">
        <v>430.58527167959716</v>
      </c>
      <c r="AC594" s="144">
        <v>0</v>
      </c>
      <c r="AD594" s="144">
        <v>0</v>
      </c>
      <c r="AE594" s="144">
        <v>0</v>
      </c>
      <c r="AF594" s="144">
        <v>0</v>
      </c>
      <c r="AG594" s="144">
        <v>0</v>
      </c>
      <c r="AH594" s="144">
        <v>0</v>
      </c>
      <c r="AI594" s="144">
        <v>0</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134">
        <v>0</v>
      </c>
      <c r="Z595" s="1134">
        <v>0</v>
      </c>
      <c r="AA595" s="144">
        <v>0</v>
      </c>
      <c r="AB595" s="1134">
        <v>445.65575618838301</v>
      </c>
      <c r="AC595" s="144">
        <v>0</v>
      </c>
      <c r="AD595" s="144">
        <v>0</v>
      </c>
      <c r="AE595" s="144">
        <v>0</v>
      </c>
      <c r="AF595" s="144">
        <v>0</v>
      </c>
      <c r="AG595" s="144">
        <v>0</v>
      </c>
      <c r="AH595" s="144">
        <v>0</v>
      </c>
      <c r="AI595" s="144">
        <v>0</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134">
        <v>0</v>
      </c>
      <c r="Z596" s="1134">
        <v>0</v>
      </c>
      <c r="AA596" s="144">
        <v>0</v>
      </c>
      <c r="AB596" s="1134">
        <v>461.25370765497638</v>
      </c>
      <c r="AC596" s="144">
        <v>0</v>
      </c>
      <c r="AD596" s="144">
        <v>0</v>
      </c>
      <c r="AE596" s="144">
        <v>0</v>
      </c>
      <c r="AF596" s="144">
        <v>0</v>
      </c>
      <c r="AG596" s="144">
        <v>0</v>
      </c>
      <c r="AH596" s="144">
        <v>0</v>
      </c>
      <c r="AI596" s="144">
        <v>0</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134">
        <v>0</v>
      </c>
      <c r="Z597" s="1134">
        <v>0</v>
      </c>
      <c r="AA597" s="144">
        <v>0</v>
      </c>
      <c r="AB597" s="1134">
        <v>477.39758742290059</v>
      </c>
      <c r="AC597" s="144">
        <v>0</v>
      </c>
      <c r="AD597" s="144">
        <v>0</v>
      </c>
      <c r="AE597" s="144">
        <v>0</v>
      </c>
      <c r="AF597" s="144">
        <v>0</v>
      </c>
      <c r="AG597" s="144">
        <v>0</v>
      </c>
      <c r="AH597" s="144">
        <v>0</v>
      </c>
      <c r="AI597" s="144">
        <v>0</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134">
        <v>0</v>
      </c>
      <c r="Z598" s="1134">
        <v>0</v>
      </c>
      <c r="AA598" s="144">
        <v>0</v>
      </c>
      <c r="AB598" s="1134">
        <v>494.1065029827019</v>
      </c>
      <c r="AC598" s="144">
        <v>0</v>
      </c>
      <c r="AD598" s="144">
        <v>0</v>
      </c>
      <c r="AE598" s="144">
        <v>0</v>
      </c>
      <c r="AF598" s="144">
        <v>0</v>
      </c>
      <c r="AG598" s="144">
        <v>0</v>
      </c>
      <c r="AH598" s="144">
        <v>0</v>
      </c>
      <c r="AI598" s="144">
        <v>0</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134">
        <v>0</v>
      </c>
      <c r="Z599" s="1134">
        <v>0</v>
      </c>
      <c r="AA599" s="144">
        <v>0</v>
      </c>
      <c r="AB599" s="1134">
        <v>511.40023058709653</v>
      </c>
      <c r="AC599" s="144">
        <v>0</v>
      </c>
      <c r="AD599" s="144">
        <v>0</v>
      </c>
      <c r="AE599" s="144">
        <v>0</v>
      </c>
      <c r="AF599" s="144">
        <v>0</v>
      </c>
      <c r="AG599" s="144">
        <v>0</v>
      </c>
      <c r="AH599" s="144">
        <v>0</v>
      </c>
      <c r="AI599" s="144">
        <v>0</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134">
        <v>0</v>
      </c>
      <c r="Z600" s="1134">
        <v>0</v>
      </c>
      <c r="AA600" s="144">
        <v>0</v>
      </c>
      <c r="AB600" s="1134">
        <v>529.29923865764488</v>
      </c>
      <c r="AC600" s="144">
        <v>0</v>
      </c>
      <c r="AD600" s="144">
        <v>0</v>
      </c>
      <c r="AE600" s="144">
        <v>0</v>
      </c>
      <c r="AF600" s="144">
        <v>0</v>
      </c>
      <c r="AG600" s="144">
        <v>0</v>
      </c>
      <c r="AH600" s="144">
        <v>0</v>
      </c>
      <c r="AI600" s="144">
        <v>0</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134">
        <v>0</v>
      </c>
      <c r="Z601" s="1134">
        <v>0</v>
      </c>
      <c r="AA601" s="144">
        <v>0</v>
      </c>
      <c r="AB601" s="1134">
        <v>547.82471201066255</v>
      </c>
      <c r="AC601" s="144">
        <v>0</v>
      </c>
      <c r="AD601" s="144">
        <v>0</v>
      </c>
      <c r="AE601" s="144">
        <v>0</v>
      </c>
      <c r="AF601" s="144">
        <v>0</v>
      </c>
      <c r="AG601" s="144">
        <v>0</v>
      </c>
      <c r="AH601" s="144">
        <v>0</v>
      </c>
      <c r="AI601" s="144">
        <v>0</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134">
        <v>0</v>
      </c>
      <c r="Z602" s="1134">
        <v>0</v>
      </c>
      <c r="AA602" s="144">
        <v>0</v>
      </c>
      <c r="AB602" s="1134">
        <v>566.9985769310357</v>
      </c>
      <c r="AC602" s="144">
        <v>0</v>
      </c>
      <c r="AD602" s="144">
        <v>0</v>
      </c>
      <c r="AE602" s="144">
        <v>0</v>
      </c>
      <c r="AF602" s="144">
        <v>0</v>
      </c>
      <c r="AG602" s="144">
        <v>0</v>
      </c>
      <c r="AH602" s="144">
        <v>0</v>
      </c>
      <c r="AI602" s="144">
        <v>0</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134">
        <v>0</v>
      </c>
      <c r="Z603" s="1134">
        <v>0</v>
      </c>
      <c r="AA603" s="144">
        <v>0</v>
      </c>
      <c r="AB603" s="1134">
        <v>586.84352712362193</v>
      </c>
      <c r="AC603" s="144">
        <v>0</v>
      </c>
      <c r="AD603" s="144">
        <v>0</v>
      </c>
      <c r="AE603" s="144">
        <v>0</v>
      </c>
      <c r="AF603" s="144">
        <v>0</v>
      </c>
      <c r="AG603" s="144">
        <v>0</v>
      </c>
      <c r="AH603" s="144">
        <v>0</v>
      </c>
      <c r="AI603" s="144">
        <v>0</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150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300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305.25</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315.93374999999992</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134">
        <v>0</v>
      </c>
      <c r="Z629" s="1134">
        <v>0</v>
      </c>
      <c r="AA629" s="144">
        <v>0</v>
      </c>
      <c r="AB629" s="1134">
        <v>326.99143124999983</v>
      </c>
      <c r="AC629" s="144">
        <v>0</v>
      </c>
      <c r="AD629" s="144">
        <v>0</v>
      </c>
      <c r="AE629" s="144">
        <v>0</v>
      </c>
      <c r="AF629" s="144">
        <v>0</v>
      </c>
      <c r="AG629" s="144">
        <v>0</v>
      </c>
      <c r="AH629" s="144">
        <v>0</v>
      </c>
      <c r="AI629" s="144">
        <v>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44">
        <v>0</v>
      </c>
      <c r="AB630" s="1134">
        <v>338.43613134374993</v>
      </c>
      <c r="AC630" s="144">
        <v>0</v>
      </c>
      <c r="AD630" s="144">
        <v>0</v>
      </c>
      <c r="AE630" s="144">
        <v>0</v>
      </c>
      <c r="AF630" s="144">
        <v>0</v>
      </c>
      <c r="AG630" s="144">
        <v>0</v>
      </c>
      <c r="AH630" s="144">
        <v>0</v>
      </c>
      <c r="AI630" s="144">
        <v>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134">
        <v>0</v>
      </c>
      <c r="Z631" s="1134">
        <v>0</v>
      </c>
      <c r="AA631" s="144">
        <v>0</v>
      </c>
      <c r="AB631" s="1134">
        <v>350.28139594078107</v>
      </c>
      <c r="AC631" s="144">
        <v>0</v>
      </c>
      <c r="AD631" s="144">
        <v>0</v>
      </c>
      <c r="AE631" s="144">
        <v>0</v>
      </c>
      <c r="AF631" s="144">
        <v>0</v>
      </c>
      <c r="AG631" s="144">
        <v>0</v>
      </c>
      <c r="AH631" s="144">
        <v>0</v>
      </c>
      <c r="AI631" s="144">
        <v>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134">
        <v>0</v>
      </c>
      <c r="Z632" s="1134">
        <v>0</v>
      </c>
      <c r="AA632" s="144">
        <v>0</v>
      </c>
      <c r="AB632" s="1134">
        <v>362.54124479870853</v>
      </c>
      <c r="AC632" s="144">
        <v>0</v>
      </c>
      <c r="AD632" s="144">
        <v>0</v>
      </c>
      <c r="AE632" s="144">
        <v>0</v>
      </c>
      <c r="AF632" s="144">
        <v>0</v>
      </c>
      <c r="AG632" s="144">
        <v>0</v>
      </c>
      <c r="AH632" s="144">
        <v>0</v>
      </c>
      <c r="AI632" s="144">
        <v>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134">
        <v>0</v>
      </c>
      <c r="Z633" s="1134">
        <v>0</v>
      </c>
      <c r="AA633" s="144">
        <v>0</v>
      </c>
      <c r="AB633" s="1134">
        <v>375.23018836666319</v>
      </c>
      <c r="AC633" s="144">
        <v>0</v>
      </c>
      <c r="AD633" s="144">
        <v>0</v>
      </c>
      <c r="AE633" s="144">
        <v>0</v>
      </c>
      <c r="AF633" s="144">
        <v>0</v>
      </c>
      <c r="AG633" s="144">
        <v>0</v>
      </c>
      <c r="AH633" s="144">
        <v>0</v>
      </c>
      <c r="AI633" s="144">
        <v>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134">
        <v>0</v>
      </c>
      <c r="Z634" s="1134">
        <v>0</v>
      </c>
      <c r="AA634" s="144">
        <v>0</v>
      </c>
      <c r="AB634" s="1134">
        <v>388.36324495949634</v>
      </c>
      <c r="AC634" s="144">
        <v>0</v>
      </c>
      <c r="AD634" s="144">
        <v>0</v>
      </c>
      <c r="AE634" s="144">
        <v>0</v>
      </c>
      <c r="AF634" s="144">
        <v>0</v>
      </c>
      <c r="AG634" s="144">
        <v>0</v>
      </c>
      <c r="AH634" s="144">
        <v>0</v>
      </c>
      <c r="AI634" s="144">
        <v>0</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134">
        <v>0</v>
      </c>
      <c r="Z635" s="1134">
        <v>0</v>
      </c>
      <c r="AA635" s="144">
        <v>0</v>
      </c>
      <c r="AB635" s="1134">
        <v>401.95595853307873</v>
      </c>
      <c r="AC635" s="144">
        <v>0</v>
      </c>
      <c r="AD635" s="144">
        <v>0</v>
      </c>
      <c r="AE635" s="144">
        <v>0</v>
      </c>
      <c r="AF635" s="144">
        <v>0</v>
      </c>
      <c r="AG635" s="144">
        <v>0</v>
      </c>
      <c r="AH635" s="144">
        <v>0</v>
      </c>
      <c r="AI635" s="144">
        <v>0</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134">
        <v>0</v>
      </c>
      <c r="Z636" s="1134">
        <v>0</v>
      </c>
      <c r="AA636" s="144">
        <v>0</v>
      </c>
      <c r="AB636" s="1134">
        <v>416.02441708173643</v>
      </c>
      <c r="AC636" s="144">
        <v>0</v>
      </c>
      <c r="AD636" s="144">
        <v>0</v>
      </c>
      <c r="AE636" s="144">
        <v>0</v>
      </c>
      <c r="AF636" s="144">
        <v>0</v>
      </c>
      <c r="AG636" s="144">
        <v>0</v>
      </c>
      <c r="AH636" s="144">
        <v>0</v>
      </c>
      <c r="AI636" s="144">
        <v>0</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134">
        <v>0</v>
      </c>
      <c r="Z637" s="1134">
        <v>0</v>
      </c>
      <c r="AA637" s="144">
        <v>0</v>
      </c>
      <c r="AB637" s="1134">
        <v>430.58527167959716</v>
      </c>
      <c r="AC637" s="144">
        <v>0</v>
      </c>
      <c r="AD637" s="144">
        <v>0</v>
      </c>
      <c r="AE637" s="144">
        <v>0</v>
      </c>
      <c r="AF637" s="144">
        <v>0</v>
      </c>
      <c r="AG637" s="144">
        <v>0</v>
      </c>
      <c r="AH637" s="144">
        <v>0</v>
      </c>
      <c r="AI637" s="144">
        <v>0</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134">
        <v>0</v>
      </c>
      <c r="Z638" s="1134">
        <v>0</v>
      </c>
      <c r="AA638" s="144">
        <v>0</v>
      </c>
      <c r="AB638" s="1134">
        <v>445.65575618838301</v>
      </c>
      <c r="AC638" s="144">
        <v>0</v>
      </c>
      <c r="AD638" s="144">
        <v>0</v>
      </c>
      <c r="AE638" s="144">
        <v>0</v>
      </c>
      <c r="AF638" s="144">
        <v>0</v>
      </c>
      <c r="AG638" s="144">
        <v>0</v>
      </c>
      <c r="AH638" s="144">
        <v>0</v>
      </c>
      <c r="AI638" s="144">
        <v>0</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134">
        <v>0</v>
      </c>
      <c r="Z639" s="1134">
        <v>0</v>
      </c>
      <c r="AA639" s="144">
        <v>0</v>
      </c>
      <c r="AB639" s="1134">
        <v>461.25370765497638</v>
      </c>
      <c r="AC639" s="144">
        <v>0</v>
      </c>
      <c r="AD639" s="144">
        <v>0</v>
      </c>
      <c r="AE639" s="144">
        <v>0</v>
      </c>
      <c r="AF639" s="144">
        <v>0</v>
      </c>
      <c r="AG639" s="144">
        <v>0</v>
      </c>
      <c r="AH639" s="144">
        <v>0</v>
      </c>
      <c r="AI639" s="144">
        <v>0</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134">
        <v>0</v>
      </c>
      <c r="Z640" s="1134">
        <v>0</v>
      </c>
      <c r="AA640" s="144">
        <v>0</v>
      </c>
      <c r="AB640" s="1134">
        <v>477.39758742290059</v>
      </c>
      <c r="AC640" s="144">
        <v>0</v>
      </c>
      <c r="AD640" s="144">
        <v>0</v>
      </c>
      <c r="AE640" s="144">
        <v>0</v>
      </c>
      <c r="AF640" s="144">
        <v>0</v>
      </c>
      <c r="AG640" s="144">
        <v>0</v>
      </c>
      <c r="AH640" s="144">
        <v>0</v>
      </c>
      <c r="AI640" s="144">
        <v>0</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134">
        <v>0</v>
      </c>
      <c r="Z641" s="1134">
        <v>0</v>
      </c>
      <c r="AA641" s="144">
        <v>0</v>
      </c>
      <c r="AB641" s="1134">
        <v>494.1065029827019</v>
      </c>
      <c r="AC641" s="144">
        <v>0</v>
      </c>
      <c r="AD641" s="144">
        <v>0</v>
      </c>
      <c r="AE641" s="144">
        <v>0</v>
      </c>
      <c r="AF641" s="144">
        <v>0</v>
      </c>
      <c r="AG641" s="144">
        <v>0</v>
      </c>
      <c r="AH641" s="144">
        <v>0</v>
      </c>
      <c r="AI641" s="144">
        <v>0</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134">
        <v>0</v>
      </c>
      <c r="Z642" s="1134">
        <v>0</v>
      </c>
      <c r="AA642" s="144">
        <v>0</v>
      </c>
      <c r="AB642" s="1134">
        <v>511.40023058709653</v>
      </c>
      <c r="AC642" s="144">
        <v>0</v>
      </c>
      <c r="AD642" s="144">
        <v>0</v>
      </c>
      <c r="AE642" s="144">
        <v>0</v>
      </c>
      <c r="AF642" s="144">
        <v>0</v>
      </c>
      <c r="AG642" s="144">
        <v>0</v>
      </c>
      <c r="AH642" s="144">
        <v>0</v>
      </c>
      <c r="AI642" s="144">
        <v>0</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134">
        <v>0</v>
      </c>
      <c r="Z643" s="1134">
        <v>0</v>
      </c>
      <c r="AA643" s="144">
        <v>0</v>
      </c>
      <c r="AB643" s="1134">
        <v>529.29923865764488</v>
      </c>
      <c r="AC643" s="144">
        <v>0</v>
      </c>
      <c r="AD643" s="144">
        <v>0</v>
      </c>
      <c r="AE643" s="144">
        <v>0</v>
      </c>
      <c r="AF643" s="144">
        <v>0</v>
      </c>
      <c r="AG643" s="144">
        <v>0</v>
      </c>
      <c r="AH643" s="144">
        <v>0</v>
      </c>
      <c r="AI643" s="144">
        <v>0</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134">
        <v>0</v>
      </c>
      <c r="Z644" s="1134">
        <v>0</v>
      </c>
      <c r="AA644" s="144">
        <v>0</v>
      </c>
      <c r="AB644" s="1134">
        <v>547.82471201066255</v>
      </c>
      <c r="AC644" s="144">
        <v>0</v>
      </c>
      <c r="AD644" s="144">
        <v>0</v>
      </c>
      <c r="AE644" s="144">
        <v>0</v>
      </c>
      <c r="AF644" s="144">
        <v>0</v>
      </c>
      <c r="AG644" s="144">
        <v>0</v>
      </c>
      <c r="AH644" s="144">
        <v>0</v>
      </c>
      <c r="AI644" s="144">
        <v>0</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134">
        <v>0</v>
      </c>
      <c r="Z645" s="1134">
        <v>0</v>
      </c>
      <c r="AA645" s="144">
        <v>0</v>
      </c>
      <c r="AB645" s="1134">
        <v>566.9985769310357</v>
      </c>
      <c r="AC645" s="144">
        <v>0</v>
      </c>
      <c r="AD645" s="144">
        <v>0</v>
      </c>
      <c r="AE645" s="144">
        <v>0</v>
      </c>
      <c r="AF645" s="144">
        <v>0</v>
      </c>
      <c r="AG645" s="144">
        <v>0</v>
      </c>
      <c r="AH645" s="144">
        <v>0</v>
      </c>
      <c r="AI645" s="144">
        <v>0</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134">
        <v>0</v>
      </c>
      <c r="Z646" s="1134">
        <v>0</v>
      </c>
      <c r="AA646" s="144">
        <v>0</v>
      </c>
      <c r="AB646" s="1134">
        <v>586.84352712362193</v>
      </c>
      <c r="AC646" s="144">
        <v>0</v>
      </c>
      <c r="AD646" s="144">
        <v>0</v>
      </c>
      <c r="AE646" s="144">
        <v>0</v>
      </c>
      <c r="AF646" s="144">
        <v>0</v>
      </c>
      <c r="AG646" s="144">
        <v>0</v>
      </c>
      <c r="AH646" s="144">
        <v>0</v>
      </c>
      <c r="AI646" s="144">
        <v>0</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worksheet>
</file>

<file path=xl/worksheets/sheet44.xml><?xml version="1.0" encoding="utf-8"?>
<worksheet xmlns="http://schemas.openxmlformats.org/spreadsheetml/2006/main" xmlns:r="http://schemas.openxmlformats.org/officeDocument/2006/relationships">
  <sheetPr>
    <pageSetUpPr fitToPage="1"/>
  </sheetPr>
  <dimension ref="A1:HC813"/>
  <sheetViews>
    <sheetView topLeftCell="E4" zoomScale="55" zoomScaleNormal="55" workbookViewId="0">
      <pane xSplit="4650" ySplit="4875" topLeftCell="AF403" activePane="bottomLef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1" width="7.25" style="994" customWidth="1"/>
    <col min="2" max="2" width="7.125" style="994" customWidth="1"/>
    <col min="3" max="3" width="7.125" style="236" customWidth="1"/>
    <col min="4" max="5" width="2.125" style="236" customWidth="1"/>
    <col min="6" max="6" width="2.125" style="371" customWidth="1"/>
    <col min="7" max="7" width="20.125" style="371" customWidth="1"/>
    <col min="8" max="8" width="6.625" style="371" bestFit="1" customWidth="1"/>
    <col min="9" max="11" width="14.375" style="371" customWidth="1"/>
    <col min="12" max="12" width="17" style="371" hidden="1" customWidth="1" outlineLevel="1"/>
    <col min="13" max="13" width="22.75" style="371" hidden="1" customWidth="1" outlineLevel="1"/>
    <col min="14" max="14" width="17.75" style="371" hidden="1" customWidth="1" outlineLevel="1"/>
    <col min="15" max="15" width="17.25" style="371" hidden="1" customWidth="1" outlineLevel="1"/>
    <col min="16" max="16" width="1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4.75" style="371" customWidth="1" collapsed="1"/>
    <col min="22" max="22" width="12.25" style="371" customWidth="1"/>
    <col min="23" max="23" width="12.125" style="371" customWidth="1"/>
    <col min="24" max="24" width="12" style="371" customWidth="1"/>
    <col min="25" max="25" width="12.25" style="371" customWidth="1"/>
    <col min="26" max="26" width="13.25" style="371" customWidth="1"/>
    <col min="27" max="27" width="20.25" style="371" customWidth="1"/>
    <col min="28" max="28" width="9.125" style="371" customWidth="1"/>
    <col min="29" max="29" width="11.5" style="1092" customWidth="1"/>
    <col min="30" max="30" width="8.875" style="1092" customWidth="1"/>
    <col min="31" max="31" width="17.25" style="371" customWidth="1"/>
    <col min="32" max="32" width="12.25" style="371" customWidth="1"/>
    <col min="33" max="33" width="10.25" style="371" customWidth="1"/>
    <col min="34" max="34" width="10.875" style="1092" customWidth="1"/>
    <col min="35" max="35" width="16.75" style="371" customWidth="1"/>
    <col min="36" max="36" width="10.25" style="1092" customWidth="1"/>
    <col min="37" max="37" width="16.25" style="371" customWidth="1"/>
    <col min="38" max="38" width="17" style="371" customWidth="1"/>
    <col min="39" max="39" width="17.875" style="206" customWidth="1"/>
    <col min="40" max="40" width="15.875" style="206" customWidth="1"/>
    <col min="41" max="41" width="17.625" style="206" customWidth="1"/>
    <col min="42" max="42" width="24.625" style="206" customWidth="1"/>
    <col min="43" max="16384" width="8.75" style="206"/>
  </cols>
  <sheetData>
    <row r="1" spans="1:211">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1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11">
      <c r="U3" s="206"/>
      <c r="Z3" s="206"/>
    </row>
    <row r="4" spans="1:211">
      <c r="I4" s="206"/>
      <c r="J4" s="206"/>
      <c r="K4" s="206"/>
      <c r="P4"/>
      <c r="Q4" s="426"/>
      <c r="R4" s="113"/>
      <c r="U4" s="206"/>
      <c r="V4" s="206"/>
      <c r="W4" s="206"/>
      <c r="X4" s="206"/>
      <c r="Y4" s="206"/>
      <c r="Z4" s="206"/>
    </row>
    <row r="5" spans="1:211">
      <c r="I5" s="206"/>
      <c r="J5" s="206"/>
      <c r="K5" s="206"/>
      <c r="P5"/>
      <c r="Q5" s="426"/>
      <c r="R5" s="113"/>
      <c r="U5" s="206"/>
      <c r="V5" s="206"/>
      <c r="W5" s="206"/>
      <c r="X5" s="206"/>
      <c r="Y5" s="206"/>
      <c r="Z5" s="206"/>
    </row>
    <row r="6" spans="1:211" ht="20.25">
      <c r="I6" s="206"/>
      <c r="J6" s="206"/>
      <c r="K6" s="206"/>
      <c r="P6"/>
      <c r="Q6" s="426"/>
      <c r="R6" s="113"/>
      <c r="U6" s="995" t="s">
        <v>1110</v>
      </c>
      <c r="V6" s="206"/>
      <c r="W6" s="206"/>
      <c r="X6" s="206"/>
      <c r="Y6" s="206"/>
      <c r="Z6" s="206"/>
    </row>
    <row r="7" spans="1:211">
      <c r="I7" s="206"/>
      <c r="J7" s="206"/>
      <c r="K7" s="206"/>
      <c r="P7"/>
      <c r="Q7" s="426"/>
      <c r="R7" s="113"/>
      <c r="U7" s="206"/>
      <c r="V7" s="206"/>
      <c r="W7" s="206"/>
      <c r="X7" s="206"/>
      <c r="Y7" s="206"/>
      <c r="Z7" s="206"/>
    </row>
    <row r="8" spans="1:211">
      <c r="I8" s="206"/>
      <c r="J8" s="206"/>
      <c r="K8" s="206"/>
      <c r="P8"/>
      <c r="Q8" s="426"/>
      <c r="R8" s="113"/>
      <c r="U8" s="1093" t="s">
        <v>914</v>
      </c>
      <c r="V8" s="391" t="s">
        <v>1110</v>
      </c>
      <c r="W8" s="392"/>
      <c r="X8" s="1243"/>
      <c r="Y8" s="213"/>
      <c r="Z8" s="213"/>
      <c r="AA8" s="392"/>
      <c r="AB8" s="393"/>
    </row>
    <row r="9" spans="1:211">
      <c r="I9" s="206"/>
      <c r="J9" s="206"/>
      <c r="K9" s="206"/>
      <c r="P9"/>
      <c r="Q9" s="426"/>
      <c r="R9" s="113"/>
      <c r="U9" s="1094" t="s">
        <v>915</v>
      </c>
      <c r="V9" s="1268">
        <v>41537</v>
      </c>
      <c r="W9" s="1269"/>
      <c r="X9" s="1244"/>
      <c r="Y9" s="216"/>
      <c r="Z9" s="216"/>
      <c r="AA9" s="398"/>
      <c r="AB9" s="1000"/>
    </row>
    <row r="10" spans="1:211">
      <c r="I10" s="206"/>
      <c r="J10" s="206"/>
      <c r="K10" s="206"/>
      <c r="P10" s="838" t="s">
        <v>674</v>
      </c>
      <c r="Q10" s="838" t="s">
        <v>675</v>
      </c>
      <c r="R10" s="838" t="s">
        <v>916</v>
      </c>
      <c r="U10" s="1096" t="s">
        <v>430</v>
      </c>
      <c r="V10" s="1001" t="s">
        <v>763</v>
      </c>
      <c r="W10" s="416"/>
      <c r="X10" s="1270"/>
      <c r="Y10" s="219"/>
      <c r="Z10" s="219"/>
      <c r="AA10" s="416"/>
      <c r="AB10" s="1002"/>
    </row>
    <row r="11" spans="1:211" ht="21.75" customHeight="1">
      <c r="I11" s="206"/>
      <c r="J11" s="206"/>
      <c r="K11" s="206"/>
      <c r="P11" t="s">
        <v>677</v>
      </c>
      <c r="Q11" s="426" t="s">
        <v>678</v>
      </c>
      <c r="R11" s="144">
        <v>263.88888888888857</v>
      </c>
      <c r="U11" s="1027" t="s">
        <v>1111</v>
      </c>
      <c r="V11" s="1448"/>
      <c r="W11" s="1448"/>
      <c r="X11" s="1448"/>
      <c r="Y11" s="1448"/>
      <c r="Z11" s="1449"/>
      <c r="AA11" s="392"/>
      <c r="AB11" s="393"/>
    </row>
    <row r="12" spans="1:211" ht="21.75" customHeight="1">
      <c r="I12" s="206"/>
      <c r="J12" s="206"/>
      <c r="K12" s="206"/>
      <c r="P12" t="s">
        <v>680</v>
      </c>
      <c r="Q12" s="426" t="s">
        <v>681</v>
      </c>
      <c r="R12" s="144">
        <v>202.61900925100667</v>
      </c>
      <c r="U12" s="1339"/>
      <c r="V12" s="1246"/>
      <c r="W12" s="1246"/>
      <c r="X12" s="1246"/>
      <c r="Y12" s="1246"/>
      <c r="Z12" s="1450"/>
      <c r="AA12" s="398"/>
      <c r="AB12" s="1000"/>
    </row>
    <row r="13" spans="1:211" ht="21.75" customHeight="1">
      <c r="I13" s="206"/>
      <c r="J13" s="206"/>
      <c r="K13" s="206"/>
      <c r="P13" t="s">
        <v>683</v>
      </c>
      <c r="Q13" s="426" t="s">
        <v>684</v>
      </c>
      <c r="R13" s="144">
        <v>255.53875128374867</v>
      </c>
      <c r="U13" s="1339"/>
      <c r="V13" s="1246"/>
      <c r="W13" s="1246"/>
      <c r="X13" s="1246"/>
      <c r="Y13" s="1246"/>
      <c r="Z13" s="1450"/>
      <c r="AA13" s="398"/>
      <c r="AB13" s="1000"/>
    </row>
    <row r="14" spans="1:211" ht="21.75" customHeight="1">
      <c r="I14" s="206"/>
      <c r="J14" s="1272"/>
      <c r="K14" s="1272"/>
      <c r="P14" t="s">
        <v>686</v>
      </c>
      <c r="Q14" s="426" t="s">
        <v>687</v>
      </c>
      <c r="R14" s="144">
        <v>202.61900925100667</v>
      </c>
      <c r="U14" s="1400"/>
      <c r="V14" s="1247"/>
      <c r="W14" s="1247"/>
      <c r="X14" s="1247"/>
      <c r="Y14" s="1247"/>
      <c r="Z14" s="1451"/>
      <c r="AA14" s="416"/>
      <c r="AB14" s="1002"/>
    </row>
    <row r="15" spans="1:211" s="1016" customFormat="1" ht="27.75" customHeight="1">
      <c r="A15" s="994"/>
      <c r="B15" s="994"/>
      <c r="C15" s="236"/>
      <c r="D15" s="236"/>
      <c r="E15" s="236"/>
      <c r="F15" s="1015"/>
      <c r="G15" s="1015"/>
      <c r="H15" s="1015"/>
      <c r="I15" s="1015"/>
      <c r="J15" s="1250"/>
      <c r="K15" s="1250"/>
      <c r="L15" s="252" t="s">
        <v>920</v>
      </c>
      <c r="M15" s="252" t="s">
        <v>921</v>
      </c>
      <c r="N15" s="252" t="s">
        <v>922</v>
      </c>
      <c r="O15" s="252" t="s">
        <v>923</v>
      </c>
      <c r="P15" s="206"/>
      <c r="Q15" s="206"/>
      <c r="R15" s="206"/>
      <c r="S15" s="206"/>
      <c r="T15" s="206"/>
      <c r="U15" s="425"/>
      <c r="V15" s="425"/>
      <c r="W15" s="425"/>
      <c r="X15" s="1015"/>
      <c r="Y15" s="1015"/>
      <c r="Z15" s="206"/>
      <c r="AA15" s="1148"/>
      <c r="AB15" s="371"/>
      <c r="AC15" s="1092"/>
      <c r="AD15" s="1092"/>
      <c r="AE15" s="371"/>
      <c r="AF15" s="371"/>
      <c r="AG15" s="371"/>
      <c r="AH15" s="1092"/>
      <c r="AI15" s="371"/>
      <c r="AJ15" s="1092"/>
      <c r="AK15" s="371"/>
      <c r="AL15" s="371"/>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row>
    <row r="16" spans="1:211"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75"/>
      <c r="Y16" s="1275"/>
      <c r="Z16" s="1275"/>
      <c r="AA16" s="1276" t="s">
        <v>972</v>
      </c>
      <c r="AB16" s="1107" t="s">
        <v>928</v>
      </c>
      <c r="AC16" s="1108"/>
      <c r="AD16" s="1108"/>
      <c r="AE16" s="1025"/>
      <c r="AF16" s="1022" t="s">
        <v>992</v>
      </c>
      <c r="AG16" s="1022"/>
      <c r="AH16" s="1277" t="s">
        <v>1017</v>
      </c>
      <c r="AI16" s="458"/>
      <c r="AJ16" s="1278"/>
      <c r="AK16" s="458"/>
      <c r="AL16" s="458"/>
      <c r="AM16" s="1017" t="s">
        <v>925</v>
      </c>
      <c r="AN16" s="1018"/>
      <c r="AO16" s="1018"/>
      <c r="AP16" s="1019"/>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row>
    <row r="17" spans="1:211"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79" t="s">
        <v>1018</v>
      </c>
      <c r="Y17" s="1279"/>
      <c r="Z17" s="1279"/>
      <c r="AA17" s="1236" t="s">
        <v>1019</v>
      </c>
      <c r="AB17" s="1034" t="s">
        <v>963</v>
      </c>
      <c r="AC17" s="1110" t="s">
        <v>964</v>
      </c>
      <c r="AD17" s="1111" t="s">
        <v>941</v>
      </c>
      <c r="AE17" s="1112" t="s">
        <v>719</v>
      </c>
      <c r="AF17" s="1280" t="s">
        <v>995</v>
      </c>
      <c r="AG17" s="1236" t="s">
        <v>719</v>
      </c>
      <c r="AH17" s="1281" t="s">
        <v>975</v>
      </c>
      <c r="AI17" s="1282" t="s">
        <v>1020</v>
      </c>
      <c r="AJ17" s="1283" t="s">
        <v>976</v>
      </c>
      <c r="AK17" s="1284" t="s">
        <v>1021</v>
      </c>
      <c r="AL17" s="1285" t="s">
        <v>1022</v>
      </c>
      <c r="AM17" s="1026" t="s">
        <v>323</v>
      </c>
      <c r="AN17" s="1026" t="s">
        <v>930</v>
      </c>
      <c r="AO17" s="1026" t="s">
        <v>931</v>
      </c>
      <c r="AP17" s="1026" t="s">
        <v>968</v>
      </c>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row>
    <row r="18" spans="1:211"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3" t="s">
        <v>421</v>
      </c>
      <c r="Y18" s="1152" t="s">
        <v>1023</v>
      </c>
      <c r="Z18" s="1033" t="s">
        <v>1024</v>
      </c>
      <c r="AA18" s="1286" t="s">
        <v>979</v>
      </c>
      <c r="AB18" s="1041"/>
      <c r="AC18" s="1114"/>
      <c r="AD18" s="1111"/>
      <c r="AE18" s="1115"/>
      <c r="AF18" s="1042" t="s">
        <v>984</v>
      </c>
      <c r="AG18" s="1237"/>
      <c r="AH18" s="1287" t="s">
        <v>1025</v>
      </c>
      <c r="AI18" s="1288" t="s">
        <v>1025</v>
      </c>
      <c r="AJ18" s="1289" t="s">
        <v>1026</v>
      </c>
      <c r="AK18" s="1290" t="s">
        <v>1025</v>
      </c>
      <c r="AL18" s="1290" t="s">
        <v>973</v>
      </c>
      <c r="AM18" s="1036"/>
      <c r="AN18" s="1036" t="s">
        <v>943</v>
      </c>
      <c r="AO18" s="1036" t="s">
        <v>944</v>
      </c>
      <c r="AP18" s="11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row>
    <row r="19" spans="1:211"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0" t="s">
        <v>416</v>
      </c>
      <c r="Y19" s="1052" t="s">
        <v>416</v>
      </c>
      <c r="Z19" s="1051" t="s">
        <v>416</v>
      </c>
      <c r="AA19" s="1052" t="s">
        <v>398</v>
      </c>
      <c r="AB19" s="1051" t="s">
        <v>502</v>
      </c>
      <c r="AC19" s="1117" t="s">
        <v>502</v>
      </c>
      <c r="AD19" s="1118" t="s">
        <v>502</v>
      </c>
      <c r="AE19" s="1051" t="s">
        <v>398</v>
      </c>
      <c r="AF19" s="1052" t="s">
        <v>502</v>
      </c>
      <c r="AG19" s="1051" t="s">
        <v>398</v>
      </c>
      <c r="AH19" s="1291" t="s">
        <v>502</v>
      </c>
      <c r="AI19" s="292"/>
      <c r="AJ19" s="1291" t="s">
        <v>502</v>
      </c>
      <c r="AK19" s="292"/>
      <c r="AL19" s="292"/>
      <c r="AM19" s="1047" t="s">
        <v>398</v>
      </c>
      <c r="AN19" s="292" t="s">
        <v>398</v>
      </c>
      <c r="AO19" s="292" t="s">
        <v>398</v>
      </c>
      <c r="AP19" s="292" t="s">
        <v>398</v>
      </c>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row>
    <row r="20" spans="1:211" ht="15.75" customHeight="1">
      <c r="F20" s="232"/>
      <c r="G20" s="1054" t="s">
        <v>949</v>
      </c>
      <c r="H20" s="236"/>
      <c r="I20" s="398"/>
      <c r="J20" s="1055"/>
      <c r="K20" s="1055"/>
      <c r="L20" s="1047"/>
      <c r="M20" s="292"/>
      <c r="N20" s="292"/>
      <c r="O20" s="292"/>
      <c r="P20" s="292"/>
      <c r="Q20" s="292"/>
      <c r="R20" s="292"/>
      <c r="S20" s="292"/>
      <c r="T20" s="292"/>
      <c r="U20" s="1056"/>
      <c r="V20" s="913"/>
      <c r="W20" s="525"/>
      <c r="X20" s="1049"/>
      <c r="Y20" s="838"/>
      <c r="Z20" s="891"/>
      <c r="AA20" s="838"/>
      <c r="AB20" s="891"/>
      <c r="AC20" s="1292">
        <v>2.5000000000000001E-2</v>
      </c>
      <c r="AD20" s="1293">
        <v>2.5000000000000001E-2</v>
      </c>
      <c r="AE20" s="891"/>
      <c r="AF20" s="838"/>
      <c r="AG20" s="891"/>
      <c r="AH20" s="1292">
        <v>2.5000000000000001E-2</v>
      </c>
      <c r="AI20" s="1119"/>
      <c r="AJ20" s="1294">
        <v>2.5000000000000001E-2</v>
      </c>
      <c r="AK20" s="1295"/>
      <c r="AL20" s="1295"/>
      <c r="AM20" s="1047"/>
      <c r="AN20" s="292"/>
      <c r="AO20" s="292"/>
      <c r="AP20" s="29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row>
    <row r="21" spans="1:211" s="144" customFormat="1" ht="15.75" customHeight="1">
      <c r="A21" s="994"/>
      <c r="B21" s="994"/>
      <c r="C21" s="236"/>
      <c r="D21" s="236"/>
      <c r="E21" s="236"/>
      <c r="F21" s="1060"/>
      <c r="G21" s="1061" t="s">
        <v>950</v>
      </c>
      <c r="H21" s="1062"/>
      <c r="I21" s="398"/>
      <c r="J21" s="1063"/>
      <c r="K21" s="1064"/>
      <c r="L21" s="1065">
        <v>0</v>
      </c>
      <c r="M21" s="1066">
        <v>19000000.000000004</v>
      </c>
      <c r="N21" s="1066">
        <v>0</v>
      </c>
      <c r="O21" s="1066">
        <v>19000000.000000004</v>
      </c>
      <c r="P21" s="1067">
        <v>19000000.000000004</v>
      </c>
      <c r="Q21" s="1067">
        <v>14588568.666072501</v>
      </c>
      <c r="R21" s="1067">
        <v>72000.000000000102</v>
      </c>
      <c r="S21" s="1067">
        <v>57089.457441519087</v>
      </c>
      <c r="T21" s="1067">
        <v>72000.000000000102</v>
      </c>
      <c r="U21" s="1068">
        <v>0</v>
      </c>
      <c r="V21" s="1066">
        <v>0</v>
      </c>
      <c r="W21" s="1065">
        <v>72000.000000000102</v>
      </c>
      <c r="X21" s="1065">
        <v>0</v>
      </c>
      <c r="Y21" s="1069">
        <v>0</v>
      </c>
      <c r="Z21" s="1066">
        <v>0</v>
      </c>
      <c r="AA21" s="1066">
        <v>0</v>
      </c>
      <c r="AB21" s="1066" t="s">
        <v>740</v>
      </c>
      <c r="AC21" s="1120" t="s">
        <v>740</v>
      </c>
      <c r="AD21" s="1121" t="s">
        <v>740</v>
      </c>
      <c r="AE21" s="1069">
        <v>0</v>
      </c>
      <c r="AF21" s="1066">
        <v>0</v>
      </c>
      <c r="AG21" s="1066">
        <v>0</v>
      </c>
      <c r="AH21" s="1121" t="s">
        <v>740</v>
      </c>
      <c r="AI21" s="1066">
        <v>0</v>
      </c>
      <c r="AJ21" s="1120"/>
      <c r="AK21" s="1066">
        <v>0</v>
      </c>
      <c r="AL21" s="1066">
        <v>0</v>
      </c>
      <c r="AM21" s="1296">
        <v>0</v>
      </c>
      <c r="AN21" s="1122">
        <v>19000000.000000004</v>
      </c>
      <c r="AO21" s="1122">
        <v>0</v>
      </c>
      <c r="AP21" s="1122">
        <v>19000000.000000004</v>
      </c>
    </row>
    <row r="22" spans="1:211" s="144" customFormat="1" ht="14.25" customHeight="1" outlineLevel="1">
      <c r="A22" s="994"/>
      <c r="B22" s="994"/>
      <c r="C22" s="236"/>
      <c r="D22" s="236"/>
      <c r="E22" s="236"/>
      <c r="F22" s="1070"/>
      <c r="G22" s="855">
        <v>1</v>
      </c>
      <c r="H22" s="1071">
        <v>1990</v>
      </c>
      <c r="I22" s="856">
        <v>1990</v>
      </c>
      <c r="J22" s="856">
        <v>1990</v>
      </c>
      <c r="K22" s="1073"/>
      <c r="L22" s="1072">
        <v>0</v>
      </c>
      <c r="M22" s="1073">
        <v>0</v>
      </c>
      <c r="N22" s="1073">
        <v>0</v>
      </c>
      <c r="O22" s="1074">
        <v>0</v>
      </c>
      <c r="P22" s="1075">
        <v>0</v>
      </c>
      <c r="Q22" s="914">
        <v>0</v>
      </c>
      <c r="R22" s="914">
        <v>0</v>
      </c>
      <c r="S22" s="914">
        <v>0</v>
      </c>
      <c r="T22" s="704">
        <v>0</v>
      </c>
      <c r="U22" s="1072"/>
      <c r="V22" s="1073"/>
      <c r="W22" s="1074"/>
      <c r="X22" s="1073"/>
      <c r="Y22" s="1073"/>
      <c r="Z22" s="1073"/>
      <c r="AA22" s="1073"/>
      <c r="AB22" s="1073"/>
      <c r="AC22" s="1123"/>
      <c r="AD22" s="1123"/>
      <c r="AE22" s="1073"/>
      <c r="AF22" s="1073"/>
      <c r="AG22" s="1074"/>
      <c r="AH22" s="1123"/>
      <c r="AI22" s="1073"/>
      <c r="AJ22" s="1123"/>
      <c r="AK22" s="1074"/>
      <c r="AL22" s="1073"/>
      <c r="AM22" s="1072"/>
      <c r="AN22" s="1073"/>
      <c r="AO22" s="1073"/>
      <c r="AP22" s="1079"/>
    </row>
    <row r="23" spans="1:211" s="144" customFormat="1" ht="15.75" customHeight="1" outlineLevel="1">
      <c r="A23" s="994"/>
      <c r="B23" s="994"/>
      <c r="C23" s="236"/>
      <c r="D23" s="236"/>
      <c r="E23" s="236"/>
      <c r="F23" s="1070"/>
      <c r="G23" s="863">
        <v>2</v>
      </c>
      <c r="H23" s="1076">
        <v>1990</v>
      </c>
      <c r="I23" s="864">
        <v>1990</v>
      </c>
      <c r="J23" s="864">
        <v>1990</v>
      </c>
      <c r="K23" s="1078"/>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124"/>
      <c r="AD23" s="1124"/>
      <c r="AE23" s="1078"/>
      <c r="AF23" s="1078"/>
      <c r="AG23" s="1079"/>
      <c r="AH23" s="1124"/>
      <c r="AI23" s="1078"/>
      <c r="AJ23" s="1124"/>
      <c r="AK23" s="1079"/>
      <c r="AL23" s="1078"/>
      <c r="AM23" s="1077"/>
      <c r="AN23" s="1078"/>
      <c r="AO23" s="1078"/>
      <c r="AP23" s="1079"/>
    </row>
    <row r="24" spans="1:211" s="144" customFormat="1" ht="15.75" customHeight="1" outlineLevel="1">
      <c r="A24" s="994"/>
      <c r="B24" s="994"/>
      <c r="C24" s="236"/>
      <c r="D24" s="236"/>
      <c r="E24" s="236"/>
      <c r="F24" s="1070"/>
      <c r="G24" s="863">
        <v>3</v>
      </c>
      <c r="H24" s="1076">
        <v>1990</v>
      </c>
      <c r="I24" s="864">
        <v>1990</v>
      </c>
      <c r="J24" s="864">
        <v>1990</v>
      </c>
      <c r="K24" s="1078"/>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124"/>
      <c r="AD24" s="1124"/>
      <c r="AE24" s="1078"/>
      <c r="AF24" s="1078"/>
      <c r="AG24" s="1079"/>
      <c r="AH24" s="1124"/>
      <c r="AI24" s="1078"/>
      <c r="AJ24" s="1124"/>
      <c r="AK24" s="1079"/>
      <c r="AL24" s="1078"/>
      <c r="AM24" s="1077"/>
      <c r="AN24" s="1078"/>
      <c r="AO24" s="1078"/>
      <c r="AP24" s="1079"/>
    </row>
    <row r="25" spans="1:211" s="144" customFormat="1" ht="15.75" customHeight="1" outlineLevel="1">
      <c r="A25" s="994"/>
      <c r="B25" s="994"/>
      <c r="C25" s="236"/>
      <c r="D25" s="236"/>
      <c r="E25" s="236"/>
      <c r="F25" s="1070"/>
      <c r="G25" s="863">
        <v>4</v>
      </c>
      <c r="H25" s="1076">
        <v>1990</v>
      </c>
      <c r="I25" s="864">
        <v>1990</v>
      </c>
      <c r="J25" s="864">
        <v>1991</v>
      </c>
      <c r="K25" s="1078"/>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124"/>
      <c r="AD25" s="1124"/>
      <c r="AE25" s="1078"/>
      <c r="AF25" s="1078"/>
      <c r="AG25" s="1079"/>
      <c r="AH25" s="1124"/>
      <c r="AI25" s="1078"/>
      <c r="AJ25" s="1124"/>
      <c r="AK25" s="1079"/>
      <c r="AL25" s="1078"/>
      <c r="AM25" s="1077"/>
      <c r="AN25" s="1078"/>
      <c r="AO25" s="1078"/>
      <c r="AP25" s="1079"/>
    </row>
    <row r="26" spans="1:211" s="144" customFormat="1" ht="15.75" customHeight="1" outlineLevel="1">
      <c r="A26" s="994"/>
      <c r="B26" s="994"/>
      <c r="C26" s="236"/>
      <c r="D26" s="236"/>
      <c r="E26" s="236"/>
      <c r="F26" s="1070"/>
      <c r="G26" s="863">
        <v>5</v>
      </c>
      <c r="H26" s="1076">
        <v>1990</v>
      </c>
      <c r="I26" s="864">
        <v>1990</v>
      </c>
      <c r="J26" s="864">
        <v>1991</v>
      </c>
      <c r="K26" s="1078"/>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124"/>
      <c r="AD26" s="1124"/>
      <c r="AE26" s="1078"/>
      <c r="AF26" s="1078"/>
      <c r="AG26" s="1079"/>
      <c r="AH26" s="1124"/>
      <c r="AI26" s="1078"/>
      <c r="AJ26" s="1124"/>
      <c r="AK26" s="1079"/>
      <c r="AL26" s="1078"/>
      <c r="AM26" s="1077"/>
      <c r="AN26" s="1078"/>
      <c r="AO26" s="1078"/>
      <c r="AP26" s="1079"/>
    </row>
    <row r="27" spans="1:211" s="144" customFormat="1" ht="15.75" customHeight="1" outlineLevel="1">
      <c r="A27" s="994"/>
      <c r="B27" s="994"/>
      <c r="C27" s="236"/>
      <c r="D27" s="236"/>
      <c r="E27" s="236"/>
      <c r="F27" s="1070"/>
      <c r="G27" s="863">
        <v>6</v>
      </c>
      <c r="H27" s="1076">
        <v>1990</v>
      </c>
      <c r="I27" s="864">
        <v>1990</v>
      </c>
      <c r="J27" s="864">
        <v>1991</v>
      </c>
      <c r="K27" s="1078"/>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124"/>
      <c r="AD27" s="1124"/>
      <c r="AE27" s="1078"/>
      <c r="AF27" s="1078"/>
      <c r="AG27" s="1079"/>
      <c r="AH27" s="1124"/>
      <c r="AI27" s="1078"/>
      <c r="AJ27" s="1124"/>
      <c r="AK27" s="1079"/>
      <c r="AL27" s="1078"/>
      <c r="AM27" s="1077"/>
      <c r="AN27" s="1078"/>
      <c r="AO27" s="1078"/>
      <c r="AP27" s="1079"/>
    </row>
    <row r="28" spans="1:211" s="144" customFormat="1" ht="15.75" customHeight="1" outlineLevel="1">
      <c r="A28" s="994"/>
      <c r="B28" s="994"/>
      <c r="C28" s="236"/>
      <c r="D28" s="236"/>
      <c r="E28" s="236"/>
      <c r="F28" s="1070"/>
      <c r="G28" s="863">
        <v>7</v>
      </c>
      <c r="H28" s="1076">
        <v>1990</v>
      </c>
      <c r="I28" s="864">
        <v>1991</v>
      </c>
      <c r="J28" s="864">
        <v>1991</v>
      </c>
      <c r="K28" s="1078"/>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124"/>
      <c r="AD28" s="1124"/>
      <c r="AE28" s="1078"/>
      <c r="AF28" s="1078"/>
      <c r="AG28" s="1079"/>
      <c r="AH28" s="1124"/>
      <c r="AI28" s="1078"/>
      <c r="AJ28" s="1124"/>
      <c r="AK28" s="1079"/>
      <c r="AL28" s="1078"/>
      <c r="AM28" s="1077"/>
      <c r="AN28" s="1078"/>
      <c r="AO28" s="1078"/>
      <c r="AP28" s="1079"/>
    </row>
    <row r="29" spans="1:211" s="144" customFormat="1" ht="15.75" customHeight="1" outlineLevel="1">
      <c r="A29" s="994"/>
      <c r="B29" s="994"/>
      <c r="C29" s="236"/>
      <c r="D29" s="236"/>
      <c r="E29" s="236"/>
      <c r="F29" s="1070"/>
      <c r="G29" s="863">
        <v>8</v>
      </c>
      <c r="H29" s="1076">
        <v>1990</v>
      </c>
      <c r="I29" s="864">
        <v>1991</v>
      </c>
      <c r="J29" s="864">
        <v>1991</v>
      </c>
      <c r="K29" s="1078"/>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124"/>
      <c r="AD29" s="1124"/>
      <c r="AE29" s="1078"/>
      <c r="AF29" s="1078"/>
      <c r="AG29" s="1079"/>
      <c r="AH29" s="1124"/>
      <c r="AI29" s="1078"/>
      <c r="AJ29" s="1124"/>
      <c r="AK29" s="1079"/>
      <c r="AL29" s="1078"/>
      <c r="AM29" s="1077"/>
      <c r="AN29" s="1078"/>
      <c r="AO29" s="1078"/>
      <c r="AP29" s="1079"/>
    </row>
    <row r="30" spans="1:211" s="144" customFormat="1" ht="15.75" customHeight="1" outlineLevel="1">
      <c r="A30" s="994"/>
      <c r="B30" s="994"/>
      <c r="C30" s="236"/>
      <c r="D30" s="236"/>
      <c r="E30" s="236"/>
      <c r="F30" s="1070"/>
      <c r="G30" s="863">
        <v>9</v>
      </c>
      <c r="H30" s="1076">
        <v>1990</v>
      </c>
      <c r="I30" s="864">
        <v>1991</v>
      </c>
      <c r="J30" s="864">
        <v>1991</v>
      </c>
      <c r="K30" s="1078"/>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124"/>
      <c r="AD30" s="1124"/>
      <c r="AE30" s="1078"/>
      <c r="AF30" s="1078"/>
      <c r="AG30" s="1079"/>
      <c r="AH30" s="1124"/>
      <c r="AI30" s="1078"/>
      <c r="AJ30" s="1124"/>
      <c r="AK30" s="1079"/>
      <c r="AL30" s="1078"/>
      <c r="AM30" s="1077"/>
      <c r="AN30" s="1078"/>
      <c r="AO30" s="1078"/>
      <c r="AP30" s="1079"/>
    </row>
    <row r="31" spans="1:211" s="144" customFormat="1" ht="15.75" customHeight="1" outlineLevel="1">
      <c r="A31" s="994"/>
      <c r="B31" s="994"/>
      <c r="C31" s="236"/>
      <c r="D31" s="236"/>
      <c r="E31" s="236"/>
      <c r="F31" s="1070"/>
      <c r="G31" s="863">
        <v>10</v>
      </c>
      <c r="H31" s="1076">
        <v>1990</v>
      </c>
      <c r="I31" s="864">
        <v>1991</v>
      </c>
      <c r="J31" s="864">
        <v>1991</v>
      </c>
      <c r="K31" s="1078"/>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124"/>
      <c r="AD31" s="1124"/>
      <c r="AE31" s="1078"/>
      <c r="AF31" s="1078"/>
      <c r="AG31" s="1079"/>
      <c r="AH31" s="1124"/>
      <c r="AI31" s="1078"/>
      <c r="AJ31" s="1124"/>
      <c r="AK31" s="1079"/>
      <c r="AL31" s="1078"/>
      <c r="AM31" s="1077"/>
      <c r="AN31" s="1078"/>
      <c r="AO31" s="1078"/>
      <c r="AP31" s="1079"/>
    </row>
    <row r="32" spans="1:211" s="144" customFormat="1" ht="15.75" customHeight="1" outlineLevel="1">
      <c r="A32" s="994"/>
      <c r="B32" s="994"/>
      <c r="C32" s="236"/>
      <c r="D32" s="236"/>
      <c r="E32" s="236"/>
      <c r="F32" s="1070"/>
      <c r="G32" s="863">
        <v>11</v>
      </c>
      <c r="H32" s="1076">
        <v>1990</v>
      </c>
      <c r="I32" s="864">
        <v>1991</v>
      </c>
      <c r="J32" s="864">
        <v>1991</v>
      </c>
      <c r="K32" s="1078"/>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124"/>
      <c r="AD32" s="1124"/>
      <c r="AE32" s="1078"/>
      <c r="AF32" s="1078"/>
      <c r="AG32" s="1079"/>
      <c r="AH32" s="1124"/>
      <c r="AI32" s="1078"/>
      <c r="AJ32" s="1124"/>
      <c r="AK32" s="1079"/>
      <c r="AL32" s="1078"/>
      <c r="AM32" s="1077"/>
      <c r="AN32" s="1078"/>
      <c r="AO32" s="1078"/>
      <c r="AP32" s="1079"/>
    </row>
    <row r="33" spans="1:42" s="144" customFormat="1" ht="15.75" customHeight="1" outlineLevel="1">
      <c r="A33" s="994"/>
      <c r="B33" s="994"/>
      <c r="C33" s="236"/>
      <c r="D33" s="236"/>
      <c r="E33" s="236"/>
      <c r="F33" s="1070"/>
      <c r="G33" s="863">
        <v>12</v>
      </c>
      <c r="H33" s="1076">
        <v>1990</v>
      </c>
      <c r="I33" s="864">
        <v>1991</v>
      </c>
      <c r="J33" s="864">
        <v>1991</v>
      </c>
      <c r="K33" s="1078"/>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124"/>
      <c r="AD33" s="1124"/>
      <c r="AE33" s="1078"/>
      <c r="AF33" s="1078"/>
      <c r="AG33" s="1079"/>
      <c r="AH33" s="1124"/>
      <c r="AI33" s="1078"/>
      <c r="AJ33" s="1124"/>
      <c r="AK33" s="1079"/>
      <c r="AL33" s="1078"/>
      <c r="AM33" s="1077"/>
      <c r="AN33" s="1078"/>
      <c r="AO33" s="1078"/>
      <c r="AP33" s="1079"/>
    </row>
    <row r="34" spans="1:42" s="144" customFormat="1" ht="15.75" customHeight="1" outlineLevel="1">
      <c r="A34" s="994"/>
      <c r="B34" s="994"/>
      <c r="C34" s="236"/>
      <c r="D34" s="236"/>
      <c r="E34" s="236"/>
      <c r="F34" s="1070"/>
      <c r="G34" s="863">
        <v>1</v>
      </c>
      <c r="H34" s="1076">
        <v>1991</v>
      </c>
      <c r="I34" s="864">
        <v>1991</v>
      </c>
      <c r="J34" s="864">
        <v>1991</v>
      </c>
      <c r="K34" s="1078"/>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124"/>
      <c r="AD34" s="1124"/>
      <c r="AE34" s="1078"/>
      <c r="AF34" s="1078"/>
      <c r="AG34" s="1079"/>
      <c r="AH34" s="1124"/>
      <c r="AI34" s="1078"/>
      <c r="AJ34" s="1124"/>
      <c r="AK34" s="1079"/>
      <c r="AL34" s="1078"/>
      <c r="AM34" s="1077"/>
      <c r="AN34" s="1078"/>
      <c r="AO34" s="1078"/>
      <c r="AP34" s="1079"/>
    </row>
    <row r="35" spans="1:42" s="144" customFormat="1" ht="15.75" customHeight="1" outlineLevel="1">
      <c r="A35" s="994"/>
      <c r="B35" s="994"/>
      <c r="C35" s="236"/>
      <c r="D35" s="236"/>
      <c r="E35" s="236"/>
      <c r="F35" s="1070"/>
      <c r="G35" s="863">
        <v>2</v>
      </c>
      <c r="H35" s="1076">
        <v>1991</v>
      </c>
      <c r="I35" s="864">
        <v>1991</v>
      </c>
      <c r="J35" s="864">
        <v>1991</v>
      </c>
      <c r="K35" s="1078"/>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124"/>
      <c r="AD35" s="1124"/>
      <c r="AE35" s="1078"/>
      <c r="AF35" s="1078"/>
      <c r="AG35" s="1079"/>
      <c r="AH35" s="1124"/>
      <c r="AI35" s="1078"/>
      <c r="AJ35" s="1124"/>
      <c r="AK35" s="1079"/>
      <c r="AL35" s="1078"/>
      <c r="AM35" s="1077"/>
      <c r="AN35" s="1078"/>
      <c r="AO35" s="1078"/>
      <c r="AP35" s="1079"/>
    </row>
    <row r="36" spans="1:42" s="144" customFormat="1" ht="15.75" customHeight="1" outlineLevel="1">
      <c r="A36" s="994"/>
      <c r="B36" s="994"/>
      <c r="C36" s="236"/>
      <c r="D36" s="236"/>
      <c r="E36" s="236"/>
      <c r="F36" s="1070"/>
      <c r="G36" s="863">
        <v>3</v>
      </c>
      <c r="H36" s="1076">
        <v>1991</v>
      </c>
      <c r="I36" s="864">
        <v>1991</v>
      </c>
      <c r="J36" s="864">
        <v>1991</v>
      </c>
      <c r="K36" s="1078"/>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124"/>
      <c r="AD36" s="1124"/>
      <c r="AE36" s="1078"/>
      <c r="AF36" s="1078"/>
      <c r="AG36" s="1079"/>
      <c r="AH36" s="1124"/>
      <c r="AI36" s="1078"/>
      <c r="AJ36" s="1124"/>
      <c r="AK36" s="1079"/>
      <c r="AL36" s="1078"/>
      <c r="AM36" s="1077"/>
      <c r="AN36" s="1078"/>
      <c r="AO36" s="1078"/>
      <c r="AP36" s="1079"/>
    </row>
    <row r="37" spans="1:42" s="144" customFormat="1" ht="15.75" customHeight="1" outlineLevel="1">
      <c r="A37" s="994"/>
      <c r="B37" s="994"/>
      <c r="C37" s="236"/>
      <c r="D37" s="236"/>
      <c r="E37" s="236"/>
      <c r="F37" s="1070"/>
      <c r="G37" s="863">
        <v>4</v>
      </c>
      <c r="H37" s="1076">
        <v>1991</v>
      </c>
      <c r="I37" s="864">
        <v>1991</v>
      </c>
      <c r="J37" s="864">
        <v>1992</v>
      </c>
      <c r="K37" s="1078"/>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124"/>
      <c r="AD37" s="1124"/>
      <c r="AE37" s="1078"/>
      <c r="AF37" s="1078"/>
      <c r="AG37" s="1079"/>
      <c r="AH37" s="1124"/>
      <c r="AI37" s="1078"/>
      <c r="AJ37" s="1124"/>
      <c r="AK37" s="1079"/>
      <c r="AL37" s="1078"/>
      <c r="AM37" s="1077"/>
      <c r="AN37" s="1078"/>
      <c r="AO37" s="1078"/>
      <c r="AP37" s="1079"/>
    </row>
    <row r="38" spans="1:42" s="144" customFormat="1" ht="15.75" customHeight="1" outlineLevel="1">
      <c r="A38" s="994"/>
      <c r="B38" s="994"/>
      <c r="C38" s="236"/>
      <c r="D38" s="236"/>
      <c r="E38" s="236"/>
      <c r="F38" s="1070"/>
      <c r="G38" s="863">
        <v>5</v>
      </c>
      <c r="H38" s="1076">
        <v>1991</v>
      </c>
      <c r="I38" s="864">
        <v>1991</v>
      </c>
      <c r="J38" s="864">
        <v>1992</v>
      </c>
      <c r="K38" s="1078"/>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124"/>
      <c r="AD38" s="1124"/>
      <c r="AE38" s="1078"/>
      <c r="AF38" s="1078"/>
      <c r="AG38" s="1079"/>
      <c r="AH38" s="1124"/>
      <c r="AI38" s="1078"/>
      <c r="AJ38" s="1124"/>
      <c r="AK38" s="1079"/>
      <c r="AL38" s="1078"/>
      <c r="AM38" s="1077"/>
      <c r="AN38" s="1078"/>
      <c r="AO38" s="1078"/>
      <c r="AP38" s="1079"/>
    </row>
    <row r="39" spans="1:42" s="144" customFormat="1" ht="15.75" customHeight="1" outlineLevel="1">
      <c r="A39" s="994"/>
      <c r="B39" s="994"/>
      <c r="C39" s="236"/>
      <c r="D39" s="236"/>
      <c r="E39" s="236"/>
      <c r="F39" s="1070"/>
      <c r="G39" s="863">
        <v>6</v>
      </c>
      <c r="H39" s="1076">
        <v>1991</v>
      </c>
      <c r="I39" s="864">
        <v>1991</v>
      </c>
      <c r="J39" s="864">
        <v>1992</v>
      </c>
      <c r="K39" s="1078"/>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124"/>
      <c r="AD39" s="1124"/>
      <c r="AE39" s="1078"/>
      <c r="AF39" s="1078"/>
      <c r="AG39" s="1079"/>
      <c r="AH39" s="1124"/>
      <c r="AI39" s="1078"/>
      <c r="AJ39" s="1124"/>
      <c r="AK39" s="1079"/>
      <c r="AL39" s="1078"/>
      <c r="AM39" s="1077"/>
      <c r="AN39" s="1078"/>
      <c r="AO39" s="1078"/>
      <c r="AP39" s="1079"/>
    </row>
    <row r="40" spans="1:42" s="144" customFormat="1" ht="15.75" customHeight="1" outlineLevel="1">
      <c r="A40" s="994"/>
      <c r="B40" s="994"/>
      <c r="C40" s="236"/>
      <c r="D40" s="236"/>
      <c r="E40" s="236"/>
      <c r="F40" s="1070"/>
      <c r="G40" s="863">
        <v>7</v>
      </c>
      <c r="H40" s="1076">
        <v>1991</v>
      </c>
      <c r="I40" s="864">
        <v>1992</v>
      </c>
      <c r="J40" s="864">
        <v>1992</v>
      </c>
      <c r="K40" s="1078"/>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124"/>
      <c r="AD40" s="1124"/>
      <c r="AE40" s="1078"/>
      <c r="AF40" s="1078"/>
      <c r="AG40" s="1079"/>
      <c r="AH40" s="1124"/>
      <c r="AI40" s="1078"/>
      <c r="AJ40" s="1124"/>
      <c r="AK40" s="1079"/>
      <c r="AL40" s="1078"/>
      <c r="AM40" s="1077"/>
      <c r="AN40" s="1078"/>
      <c r="AO40" s="1078"/>
      <c r="AP40" s="1079"/>
    </row>
    <row r="41" spans="1:42" s="144" customFormat="1" ht="15.75" customHeight="1" outlineLevel="1">
      <c r="A41" s="994"/>
      <c r="B41" s="994"/>
      <c r="C41" s="236"/>
      <c r="D41" s="236"/>
      <c r="E41" s="236"/>
      <c r="F41" s="1070"/>
      <c r="G41" s="863">
        <v>8</v>
      </c>
      <c r="H41" s="1076">
        <v>1991</v>
      </c>
      <c r="I41" s="864">
        <v>1992</v>
      </c>
      <c r="J41" s="864">
        <v>1992</v>
      </c>
      <c r="K41" s="1078"/>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124"/>
      <c r="AD41" s="1124"/>
      <c r="AE41" s="1078"/>
      <c r="AF41" s="1078"/>
      <c r="AG41" s="1079"/>
      <c r="AH41" s="1124"/>
      <c r="AI41" s="1078"/>
      <c r="AJ41" s="1124"/>
      <c r="AK41" s="1079"/>
      <c r="AL41" s="1078"/>
      <c r="AM41" s="1077"/>
      <c r="AN41" s="1078"/>
      <c r="AO41" s="1078"/>
      <c r="AP41" s="1079"/>
    </row>
    <row r="42" spans="1:42" s="144" customFormat="1" ht="15.75" customHeight="1" outlineLevel="1">
      <c r="A42" s="994"/>
      <c r="B42" s="994"/>
      <c r="C42" s="236"/>
      <c r="D42" s="236"/>
      <c r="E42" s="236"/>
      <c r="F42" s="1070"/>
      <c r="G42" s="863">
        <v>9</v>
      </c>
      <c r="H42" s="1076">
        <v>1991</v>
      </c>
      <c r="I42" s="864">
        <v>1992</v>
      </c>
      <c r="J42" s="864">
        <v>1992</v>
      </c>
      <c r="K42" s="1078"/>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124"/>
      <c r="AD42" s="1124"/>
      <c r="AE42" s="1078"/>
      <c r="AF42" s="1078"/>
      <c r="AG42" s="1079"/>
      <c r="AH42" s="1124"/>
      <c r="AI42" s="1078"/>
      <c r="AJ42" s="1124"/>
      <c r="AK42" s="1079"/>
      <c r="AL42" s="1078"/>
      <c r="AM42" s="1077"/>
      <c r="AN42" s="1078"/>
      <c r="AO42" s="1078"/>
      <c r="AP42" s="1079"/>
    </row>
    <row r="43" spans="1:42" s="144" customFormat="1" ht="15.75" customHeight="1" outlineLevel="1">
      <c r="A43" s="994"/>
      <c r="B43" s="994"/>
      <c r="C43" s="236"/>
      <c r="D43" s="236"/>
      <c r="E43" s="236"/>
      <c r="F43" s="1070"/>
      <c r="G43" s="863">
        <v>10</v>
      </c>
      <c r="H43" s="1076">
        <v>1991</v>
      </c>
      <c r="I43" s="864">
        <v>1992</v>
      </c>
      <c r="J43" s="864">
        <v>1992</v>
      </c>
      <c r="K43" s="1078"/>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124"/>
      <c r="AD43" s="1124"/>
      <c r="AE43" s="1078"/>
      <c r="AF43" s="1078"/>
      <c r="AG43" s="1079"/>
      <c r="AH43" s="1124"/>
      <c r="AI43" s="1078"/>
      <c r="AJ43" s="1124"/>
      <c r="AK43" s="1079"/>
      <c r="AL43" s="1078"/>
      <c r="AM43" s="1077"/>
      <c r="AN43" s="1078"/>
      <c r="AO43" s="1078"/>
      <c r="AP43" s="1079"/>
    </row>
    <row r="44" spans="1:42" s="144" customFormat="1" ht="15.75" customHeight="1" outlineLevel="1">
      <c r="A44" s="994"/>
      <c r="B44" s="994"/>
      <c r="C44" s="236"/>
      <c r="D44" s="236"/>
      <c r="E44" s="236"/>
      <c r="F44" s="1070"/>
      <c r="G44" s="863">
        <v>11</v>
      </c>
      <c r="H44" s="1076">
        <v>1991</v>
      </c>
      <c r="I44" s="864">
        <v>1992</v>
      </c>
      <c r="J44" s="864">
        <v>1992</v>
      </c>
      <c r="K44" s="1078"/>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124"/>
      <c r="AD44" s="1124"/>
      <c r="AE44" s="1078"/>
      <c r="AF44" s="1078"/>
      <c r="AG44" s="1079"/>
      <c r="AH44" s="1124"/>
      <c r="AI44" s="1078"/>
      <c r="AJ44" s="1124"/>
      <c r="AK44" s="1079"/>
      <c r="AL44" s="1078"/>
      <c r="AM44" s="1077"/>
      <c r="AN44" s="1078"/>
      <c r="AO44" s="1078"/>
      <c r="AP44" s="1079"/>
    </row>
    <row r="45" spans="1:42" s="144" customFormat="1" ht="15.75" customHeight="1" outlineLevel="1">
      <c r="A45" s="994"/>
      <c r="B45" s="994"/>
      <c r="C45" s="236"/>
      <c r="D45" s="236"/>
      <c r="E45" s="236"/>
      <c r="F45" s="1070"/>
      <c r="G45" s="863">
        <v>12</v>
      </c>
      <c r="H45" s="1076">
        <v>1991</v>
      </c>
      <c r="I45" s="864">
        <v>1992</v>
      </c>
      <c r="J45" s="864">
        <v>1992</v>
      </c>
      <c r="K45" s="1078"/>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124"/>
      <c r="AD45" s="1124"/>
      <c r="AE45" s="1078"/>
      <c r="AF45" s="1078"/>
      <c r="AG45" s="1079"/>
      <c r="AH45" s="1124"/>
      <c r="AI45" s="1078"/>
      <c r="AJ45" s="1124"/>
      <c r="AK45" s="1079"/>
      <c r="AL45" s="1078"/>
      <c r="AM45" s="1077"/>
      <c r="AN45" s="1078"/>
      <c r="AO45" s="1078"/>
      <c r="AP45" s="1079"/>
    </row>
    <row r="46" spans="1:42" s="144" customFormat="1" ht="15.75" customHeight="1" outlineLevel="1">
      <c r="A46" s="994"/>
      <c r="B46" s="994"/>
      <c r="C46" s="236"/>
      <c r="D46" s="236"/>
      <c r="E46" s="236"/>
      <c r="F46" s="1070"/>
      <c r="G46" s="863">
        <v>1</v>
      </c>
      <c r="H46" s="1076">
        <v>1992</v>
      </c>
      <c r="I46" s="864">
        <v>1992</v>
      </c>
      <c r="J46" s="864">
        <v>1992</v>
      </c>
      <c r="K46" s="1078"/>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124"/>
      <c r="AD46" s="1124"/>
      <c r="AE46" s="1078"/>
      <c r="AF46" s="1078"/>
      <c r="AG46" s="1079"/>
      <c r="AH46" s="1124"/>
      <c r="AI46" s="1078"/>
      <c r="AJ46" s="1124"/>
      <c r="AK46" s="1079"/>
      <c r="AL46" s="1078"/>
      <c r="AM46" s="1077"/>
      <c r="AN46" s="1078"/>
      <c r="AO46" s="1078"/>
      <c r="AP46" s="1079"/>
    </row>
    <row r="47" spans="1:42" s="144" customFormat="1" ht="15.75" customHeight="1" outlineLevel="1">
      <c r="A47" s="994"/>
      <c r="B47" s="994"/>
      <c r="C47" s="236"/>
      <c r="D47" s="236"/>
      <c r="E47" s="236"/>
      <c r="F47" s="1070"/>
      <c r="G47" s="863">
        <v>2</v>
      </c>
      <c r="H47" s="1076">
        <v>1992</v>
      </c>
      <c r="I47" s="864">
        <v>1992</v>
      </c>
      <c r="J47" s="864">
        <v>1992</v>
      </c>
      <c r="K47" s="1078"/>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124"/>
      <c r="AD47" s="1124"/>
      <c r="AE47" s="1078"/>
      <c r="AF47" s="1078"/>
      <c r="AG47" s="1079"/>
      <c r="AH47" s="1124"/>
      <c r="AI47" s="1078"/>
      <c r="AJ47" s="1124"/>
      <c r="AK47" s="1079"/>
      <c r="AL47" s="1078"/>
      <c r="AM47" s="1077"/>
      <c r="AN47" s="1078"/>
      <c r="AO47" s="1078"/>
      <c r="AP47" s="1079"/>
    </row>
    <row r="48" spans="1:42" s="144" customFormat="1" ht="15.75" customHeight="1" outlineLevel="1">
      <c r="A48" s="994"/>
      <c r="B48" s="994"/>
      <c r="C48" s="236"/>
      <c r="D48" s="236"/>
      <c r="E48" s="236"/>
      <c r="F48" s="1070"/>
      <c r="G48" s="863">
        <v>3</v>
      </c>
      <c r="H48" s="1076">
        <v>1992</v>
      </c>
      <c r="I48" s="864">
        <v>1992</v>
      </c>
      <c r="J48" s="864">
        <v>1992</v>
      </c>
      <c r="K48" s="1078"/>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124"/>
      <c r="AD48" s="1124"/>
      <c r="AE48" s="1078"/>
      <c r="AF48" s="1078"/>
      <c r="AG48" s="1079"/>
      <c r="AH48" s="1124"/>
      <c r="AI48" s="1078"/>
      <c r="AJ48" s="1124"/>
      <c r="AK48" s="1079"/>
      <c r="AL48" s="1078"/>
      <c r="AM48" s="1077"/>
      <c r="AN48" s="1078"/>
      <c r="AO48" s="1078"/>
      <c r="AP48" s="1079"/>
    </row>
    <row r="49" spans="1:42" s="144" customFormat="1" ht="15.75" customHeight="1" outlineLevel="1">
      <c r="A49" s="994"/>
      <c r="B49" s="994"/>
      <c r="C49" s="236"/>
      <c r="D49" s="236"/>
      <c r="E49" s="236"/>
      <c r="F49" s="1070"/>
      <c r="G49" s="863">
        <v>4</v>
      </c>
      <c r="H49" s="1076">
        <v>1992</v>
      </c>
      <c r="I49" s="864">
        <v>1992</v>
      </c>
      <c r="J49" s="864">
        <v>1993</v>
      </c>
      <c r="K49" s="1078"/>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124"/>
      <c r="AD49" s="1124"/>
      <c r="AE49" s="1078"/>
      <c r="AF49" s="1078"/>
      <c r="AG49" s="1079"/>
      <c r="AH49" s="1124"/>
      <c r="AI49" s="1078"/>
      <c r="AJ49" s="1124"/>
      <c r="AK49" s="1079"/>
      <c r="AL49" s="1078"/>
      <c r="AM49" s="1077"/>
      <c r="AN49" s="1078"/>
      <c r="AO49" s="1078"/>
      <c r="AP49" s="1079"/>
    </row>
    <row r="50" spans="1:42" s="144" customFormat="1" ht="15.75" customHeight="1" outlineLevel="1">
      <c r="A50" s="994"/>
      <c r="B50" s="994"/>
      <c r="C50" s="236"/>
      <c r="D50" s="236"/>
      <c r="E50" s="236"/>
      <c r="F50" s="1070"/>
      <c r="G50" s="863">
        <v>5</v>
      </c>
      <c r="H50" s="1076">
        <v>1992</v>
      </c>
      <c r="I50" s="864">
        <v>1992</v>
      </c>
      <c r="J50" s="864">
        <v>1993</v>
      </c>
      <c r="K50" s="1078"/>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124"/>
      <c r="AD50" s="1124"/>
      <c r="AE50" s="1078"/>
      <c r="AF50" s="1078"/>
      <c r="AG50" s="1079"/>
      <c r="AH50" s="1124"/>
      <c r="AI50" s="1078"/>
      <c r="AJ50" s="1124"/>
      <c r="AK50" s="1079"/>
      <c r="AL50" s="1078"/>
      <c r="AM50" s="1077"/>
      <c r="AN50" s="1078"/>
      <c r="AO50" s="1078"/>
      <c r="AP50" s="1079"/>
    </row>
    <row r="51" spans="1:42" s="144" customFormat="1" ht="15.75" customHeight="1" outlineLevel="1">
      <c r="A51" s="994"/>
      <c r="B51" s="994"/>
      <c r="C51" s="236"/>
      <c r="D51" s="236"/>
      <c r="E51" s="236"/>
      <c r="F51" s="1070"/>
      <c r="G51" s="863">
        <v>6</v>
      </c>
      <c r="H51" s="1076">
        <v>1992</v>
      </c>
      <c r="I51" s="864">
        <v>1992</v>
      </c>
      <c r="J51" s="864">
        <v>1993</v>
      </c>
      <c r="K51" s="1078"/>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124"/>
      <c r="AD51" s="1124"/>
      <c r="AE51" s="1078"/>
      <c r="AF51" s="1078"/>
      <c r="AG51" s="1079"/>
      <c r="AH51" s="1124"/>
      <c r="AI51" s="1078"/>
      <c r="AJ51" s="1124"/>
      <c r="AK51" s="1079"/>
      <c r="AL51" s="1078"/>
      <c r="AM51" s="1077"/>
      <c r="AN51" s="1078"/>
      <c r="AO51" s="1078"/>
      <c r="AP51" s="1079"/>
    </row>
    <row r="52" spans="1:42" s="144" customFormat="1" ht="15.75" customHeight="1" outlineLevel="1">
      <c r="A52" s="994"/>
      <c r="B52" s="994"/>
      <c r="C52" s="236"/>
      <c r="D52" s="236"/>
      <c r="E52" s="236"/>
      <c r="F52" s="1070"/>
      <c r="G52" s="863">
        <v>7</v>
      </c>
      <c r="H52" s="1076">
        <v>1992</v>
      </c>
      <c r="I52" s="864">
        <v>1993</v>
      </c>
      <c r="J52" s="864">
        <v>1993</v>
      </c>
      <c r="K52" s="1078"/>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124"/>
      <c r="AD52" s="1124"/>
      <c r="AE52" s="1078"/>
      <c r="AF52" s="1078"/>
      <c r="AG52" s="1079"/>
      <c r="AH52" s="1124"/>
      <c r="AI52" s="1078"/>
      <c r="AJ52" s="1124"/>
      <c r="AK52" s="1079"/>
      <c r="AL52" s="1078"/>
      <c r="AM52" s="1077"/>
      <c r="AN52" s="1078"/>
      <c r="AO52" s="1078"/>
      <c r="AP52" s="1079"/>
    </row>
    <row r="53" spans="1:42" s="144" customFormat="1" ht="15.75" customHeight="1" outlineLevel="1">
      <c r="A53" s="994"/>
      <c r="B53" s="994"/>
      <c r="C53" s="236"/>
      <c r="D53" s="236"/>
      <c r="E53" s="236"/>
      <c r="F53" s="1070"/>
      <c r="G53" s="863">
        <v>8</v>
      </c>
      <c r="H53" s="1076">
        <v>1992</v>
      </c>
      <c r="I53" s="864">
        <v>1993</v>
      </c>
      <c r="J53" s="864">
        <v>1993</v>
      </c>
      <c r="K53" s="1078"/>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124"/>
      <c r="AD53" s="1124"/>
      <c r="AE53" s="1078"/>
      <c r="AF53" s="1078"/>
      <c r="AG53" s="1079"/>
      <c r="AH53" s="1124"/>
      <c r="AI53" s="1078"/>
      <c r="AJ53" s="1124"/>
      <c r="AK53" s="1079"/>
      <c r="AL53" s="1078"/>
      <c r="AM53" s="1077"/>
      <c r="AN53" s="1078"/>
      <c r="AO53" s="1078"/>
      <c r="AP53" s="1079"/>
    </row>
    <row r="54" spans="1:42" s="144" customFormat="1" ht="15.75" customHeight="1" outlineLevel="1">
      <c r="A54" s="994"/>
      <c r="B54" s="994"/>
      <c r="C54" s="236"/>
      <c r="D54" s="236"/>
      <c r="E54" s="236"/>
      <c r="F54" s="1070"/>
      <c r="G54" s="863">
        <v>9</v>
      </c>
      <c r="H54" s="1076">
        <v>1992</v>
      </c>
      <c r="I54" s="864">
        <v>1993</v>
      </c>
      <c r="J54" s="864">
        <v>1993</v>
      </c>
      <c r="K54" s="1078"/>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124"/>
      <c r="AD54" s="1124"/>
      <c r="AE54" s="1078"/>
      <c r="AF54" s="1078"/>
      <c r="AG54" s="1079"/>
      <c r="AH54" s="1124"/>
      <c r="AI54" s="1078"/>
      <c r="AJ54" s="1124"/>
      <c r="AK54" s="1079"/>
      <c r="AL54" s="1078"/>
      <c r="AM54" s="1077"/>
      <c r="AN54" s="1078"/>
      <c r="AO54" s="1078"/>
      <c r="AP54" s="1079"/>
    </row>
    <row r="55" spans="1:42" s="144" customFormat="1" ht="15.75" customHeight="1" outlineLevel="1">
      <c r="A55" s="994"/>
      <c r="B55" s="994"/>
      <c r="C55" s="236"/>
      <c r="D55" s="236"/>
      <c r="E55" s="236"/>
      <c r="F55" s="1070"/>
      <c r="G55" s="863">
        <v>10</v>
      </c>
      <c r="H55" s="1076">
        <v>1992</v>
      </c>
      <c r="I55" s="864">
        <v>1993</v>
      </c>
      <c r="J55" s="864">
        <v>1993</v>
      </c>
      <c r="K55" s="1078"/>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124"/>
      <c r="AD55" s="1124"/>
      <c r="AE55" s="1078"/>
      <c r="AF55" s="1078"/>
      <c r="AG55" s="1079"/>
      <c r="AH55" s="1124"/>
      <c r="AI55" s="1078"/>
      <c r="AJ55" s="1124"/>
      <c r="AK55" s="1079"/>
      <c r="AL55" s="1078"/>
      <c r="AM55" s="1077"/>
      <c r="AN55" s="1078"/>
      <c r="AO55" s="1078"/>
      <c r="AP55" s="1079"/>
    </row>
    <row r="56" spans="1:42" s="144" customFormat="1" ht="15.75" customHeight="1" outlineLevel="1">
      <c r="A56" s="994"/>
      <c r="B56" s="994"/>
      <c r="C56" s="236"/>
      <c r="D56" s="236"/>
      <c r="E56" s="236"/>
      <c r="F56" s="1070"/>
      <c r="G56" s="863">
        <v>11</v>
      </c>
      <c r="H56" s="1076">
        <v>1992</v>
      </c>
      <c r="I56" s="864">
        <v>1993</v>
      </c>
      <c r="J56" s="864">
        <v>1993</v>
      </c>
      <c r="K56" s="1078"/>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124"/>
      <c r="AD56" s="1124"/>
      <c r="AE56" s="1078"/>
      <c r="AF56" s="1078"/>
      <c r="AG56" s="1079"/>
      <c r="AH56" s="1124"/>
      <c r="AI56" s="1078"/>
      <c r="AJ56" s="1124"/>
      <c r="AK56" s="1079"/>
      <c r="AL56" s="1078"/>
      <c r="AM56" s="1077"/>
      <c r="AN56" s="1078"/>
      <c r="AO56" s="1078"/>
      <c r="AP56" s="1079"/>
    </row>
    <row r="57" spans="1:42" s="144" customFormat="1" ht="15.75" customHeight="1" outlineLevel="1">
      <c r="A57" s="994"/>
      <c r="B57" s="994"/>
      <c r="C57" s="236"/>
      <c r="D57" s="236"/>
      <c r="E57" s="236"/>
      <c r="F57" s="1070"/>
      <c r="G57" s="863">
        <v>12</v>
      </c>
      <c r="H57" s="1076">
        <v>1992</v>
      </c>
      <c r="I57" s="864">
        <v>1993</v>
      </c>
      <c r="J57" s="864">
        <v>1993</v>
      </c>
      <c r="K57" s="1078"/>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124"/>
      <c r="AD57" s="1124"/>
      <c r="AE57" s="1078"/>
      <c r="AF57" s="1078"/>
      <c r="AG57" s="1079"/>
      <c r="AH57" s="1124"/>
      <c r="AI57" s="1078"/>
      <c r="AJ57" s="1124"/>
      <c r="AK57" s="1079"/>
      <c r="AL57" s="1078"/>
      <c r="AM57" s="1077"/>
      <c r="AN57" s="1078"/>
      <c r="AO57" s="1078"/>
      <c r="AP57" s="1079"/>
    </row>
    <row r="58" spans="1:42" s="144" customFormat="1" ht="15.75" customHeight="1" outlineLevel="1">
      <c r="A58" s="994"/>
      <c r="B58" s="994"/>
      <c r="C58" s="236"/>
      <c r="D58" s="236"/>
      <c r="E58" s="236"/>
      <c r="F58" s="1070"/>
      <c r="G58" s="863">
        <v>1</v>
      </c>
      <c r="H58" s="1076">
        <v>1993</v>
      </c>
      <c r="I58" s="864">
        <v>1993</v>
      </c>
      <c r="J58" s="864">
        <v>1993</v>
      </c>
      <c r="K58" s="1078"/>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124"/>
      <c r="AD58" s="1124"/>
      <c r="AE58" s="1078"/>
      <c r="AF58" s="1078"/>
      <c r="AG58" s="1079"/>
      <c r="AH58" s="1124"/>
      <c r="AI58" s="1078"/>
      <c r="AJ58" s="1124"/>
      <c r="AK58" s="1079"/>
      <c r="AL58" s="1078"/>
      <c r="AM58" s="1077"/>
      <c r="AN58" s="1078"/>
      <c r="AO58" s="1078"/>
      <c r="AP58" s="1079"/>
    </row>
    <row r="59" spans="1:42" s="144" customFormat="1" ht="15.75" customHeight="1" outlineLevel="1">
      <c r="A59" s="994"/>
      <c r="B59" s="994"/>
      <c r="C59" s="236"/>
      <c r="D59" s="236"/>
      <c r="E59" s="236"/>
      <c r="F59" s="1070"/>
      <c r="G59" s="863">
        <v>2</v>
      </c>
      <c r="H59" s="1076">
        <v>1993</v>
      </c>
      <c r="I59" s="864">
        <v>1993</v>
      </c>
      <c r="J59" s="864">
        <v>1993</v>
      </c>
      <c r="K59" s="1078"/>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124"/>
      <c r="AD59" s="1124"/>
      <c r="AE59" s="1078"/>
      <c r="AF59" s="1078"/>
      <c r="AG59" s="1079"/>
      <c r="AH59" s="1124"/>
      <c r="AI59" s="1078"/>
      <c r="AJ59" s="1124"/>
      <c r="AK59" s="1079"/>
      <c r="AL59" s="1078"/>
      <c r="AM59" s="1077"/>
      <c r="AN59" s="1078"/>
      <c r="AO59" s="1078"/>
      <c r="AP59" s="1079"/>
    </row>
    <row r="60" spans="1:42" s="144" customFormat="1" ht="15.75" customHeight="1" outlineLevel="1">
      <c r="A60" s="994"/>
      <c r="B60" s="994"/>
      <c r="C60" s="236"/>
      <c r="D60" s="236"/>
      <c r="E60" s="236"/>
      <c r="F60" s="1070"/>
      <c r="G60" s="863">
        <v>3</v>
      </c>
      <c r="H60" s="1076">
        <v>1993</v>
      </c>
      <c r="I60" s="864">
        <v>1993</v>
      </c>
      <c r="J60" s="864">
        <v>1993</v>
      </c>
      <c r="K60" s="1078"/>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124"/>
      <c r="AD60" s="1124"/>
      <c r="AE60" s="1078"/>
      <c r="AF60" s="1078"/>
      <c r="AG60" s="1079"/>
      <c r="AH60" s="1124"/>
      <c r="AI60" s="1078"/>
      <c r="AJ60" s="1124"/>
      <c r="AK60" s="1079"/>
      <c r="AL60" s="1078"/>
      <c r="AM60" s="1077"/>
      <c r="AN60" s="1078"/>
      <c r="AO60" s="1078"/>
      <c r="AP60" s="1079"/>
    </row>
    <row r="61" spans="1:42" s="144" customFormat="1" ht="15.75" customHeight="1" outlineLevel="1">
      <c r="A61" s="994"/>
      <c r="B61" s="994"/>
      <c r="C61" s="236"/>
      <c r="D61" s="236"/>
      <c r="E61" s="236"/>
      <c r="F61" s="1070"/>
      <c r="G61" s="863">
        <v>4</v>
      </c>
      <c r="H61" s="1076">
        <v>1993</v>
      </c>
      <c r="I61" s="864">
        <v>1993</v>
      </c>
      <c r="J61" s="864">
        <v>1994</v>
      </c>
      <c r="K61" s="1078"/>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124"/>
      <c r="AD61" s="1124"/>
      <c r="AE61" s="1078"/>
      <c r="AF61" s="1078"/>
      <c r="AG61" s="1079"/>
      <c r="AH61" s="1124"/>
      <c r="AI61" s="1078"/>
      <c r="AJ61" s="1124"/>
      <c r="AK61" s="1079"/>
      <c r="AL61" s="1078"/>
      <c r="AM61" s="1077"/>
      <c r="AN61" s="1078"/>
      <c r="AO61" s="1078"/>
      <c r="AP61" s="1079"/>
    </row>
    <row r="62" spans="1:42" s="144" customFormat="1" ht="15.75" customHeight="1" outlineLevel="1">
      <c r="A62" s="994"/>
      <c r="B62" s="994"/>
      <c r="C62" s="236"/>
      <c r="D62" s="236"/>
      <c r="E62" s="236"/>
      <c r="F62" s="1070"/>
      <c r="G62" s="863">
        <v>5</v>
      </c>
      <c r="H62" s="1076">
        <v>1993</v>
      </c>
      <c r="I62" s="864">
        <v>1993</v>
      </c>
      <c r="J62" s="864">
        <v>1994</v>
      </c>
      <c r="K62" s="1078"/>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124"/>
      <c r="AD62" s="1124"/>
      <c r="AE62" s="1078"/>
      <c r="AF62" s="1078"/>
      <c r="AG62" s="1079"/>
      <c r="AH62" s="1124"/>
      <c r="AI62" s="1078"/>
      <c r="AJ62" s="1124"/>
      <c r="AK62" s="1079"/>
      <c r="AL62" s="1078"/>
      <c r="AM62" s="1077"/>
      <c r="AN62" s="1078"/>
      <c r="AO62" s="1078"/>
      <c r="AP62" s="1079"/>
    </row>
    <row r="63" spans="1:42" s="144" customFormat="1" ht="15.75" customHeight="1" outlineLevel="1">
      <c r="A63" s="994"/>
      <c r="B63" s="994"/>
      <c r="C63" s="236"/>
      <c r="D63" s="236"/>
      <c r="E63" s="236"/>
      <c r="F63" s="1070"/>
      <c r="G63" s="863">
        <v>6</v>
      </c>
      <c r="H63" s="1076">
        <v>1993</v>
      </c>
      <c r="I63" s="864">
        <v>1993</v>
      </c>
      <c r="J63" s="864">
        <v>1994</v>
      </c>
      <c r="K63" s="1078"/>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124"/>
      <c r="AD63" s="1124"/>
      <c r="AE63" s="1078"/>
      <c r="AF63" s="1078"/>
      <c r="AG63" s="1079"/>
      <c r="AH63" s="1124"/>
      <c r="AI63" s="1078"/>
      <c r="AJ63" s="1124"/>
      <c r="AK63" s="1079"/>
      <c r="AL63" s="1078"/>
      <c r="AM63" s="1077"/>
      <c r="AN63" s="1078"/>
      <c r="AO63" s="1078"/>
      <c r="AP63" s="1079"/>
    </row>
    <row r="64" spans="1:42" s="144" customFormat="1" ht="15.75" customHeight="1" outlineLevel="1">
      <c r="A64" s="994"/>
      <c r="B64" s="994"/>
      <c r="C64" s="236"/>
      <c r="D64" s="236"/>
      <c r="E64" s="236"/>
      <c r="F64" s="1070"/>
      <c r="G64" s="863">
        <v>7</v>
      </c>
      <c r="H64" s="1076">
        <v>1993</v>
      </c>
      <c r="I64" s="864">
        <v>1994</v>
      </c>
      <c r="J64" s="864">
        <v>1994</v>
      </c>
      <c r="K64" s="1078"/>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124"/>
      <c r="AD64" s="1124"/>
      <c r="AE64" s="1078"/>
      <c r="AF64" s="1078"/>
      <c r="AG64" s="1079"/>
      <c r="AH64" s="1124"/>
      <c r="AI64" s="1078"/>
      <c r="AJ64" s="1124"/>
      <c r="AK64" s="1079"/>
      <c r="AL64" s="1078"/>
      <c r="AM64" s="1077"/>
      <c r="AN64" s="1078"/>
      <c r="AO64" s="1078"/>
      <c r="AP64" s="1079"/>
    </row>
    <row r="65" spans="1:42" s="144" customFormat="1" ht="15.75" customHeight="1" outlineLevel="1">
      <c r="A65" s="994"/>
      <c r="B65" s="994"/>
      <c r="C65" s="236"/>
      <c r="D65" s="236"/>
      <c r="E65" s="236"/>
      <c r="F65" s="1070"/>
      <c r="G65" s="863">
        <v>8</v>
      </c>
      <c r="H65" s="1076">
        <v>1993</v>
      </c>
      <c r="I65" s="864">
        <v>1994</v>
      </c>
      <c r="J65" s="864">
        <v>1994</v>
      </c>
      <c r="K65" s="1078"/>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124"/>
      <c r="AD65" s="1124"/>
      <c r="AE65" s="1078"/>
      <c r="AF65" s="1078"/>
      <c r="AG65" s="1079"/>
      <c r="AH65" s="1124"/>
      <c r="AI65" s="1078"/>
      <c r="AJ65" s="1124"/>
      <c r="AK65" s="1079"/>
      <c r="AL65" s="1078"/>
      <c r="AM65" s="1077"/>
      <c r="AN65" s="1078"/>
      <c r="AO65" s="1078"/>
      <c r="AP65" s="1079"/>
    </row>
    <row r="66" spans="1:42" s="144" customFormat="1" ht="15.75" customHeight="1" outlineLevel="1">
      <c r="A66" s="994"/>
      <c r="B66" s="994"/>
      <c r="C66" s="236"/>
      <c r="D66" s="236"/>
      <c r="E66" s="236"/>
      <c r="F66" s="1070"/>
      <c r="G66" s="863">
        <v>9</v>
      </c>
      <c r="H66" s="1076">
        <v>1993</v>
      </c>
      <c r="I66" s="864">
        <v>1994</v>
      </c>
      <c r="J66" s="864">
        <v>1994</v>
      </c>
      <c r="K66" s="1078"/>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124"/>
      <c r="AD66" s="1124"/>
      <c r="AE66" s="1078"/>
      <c r="AF66" s="1078"/>
      <c r="AG66" s="1079"/>
      <c r="AH66" s="1124"/>
      <c r="AI66" s="1078"/>
      <c r="AJ66" s="1124"/>
      <c r="AK66" s="1079"/>
      <c r="AL66" s="1078"/>
      <c r="AM66" s="1077"/>
      <c r="AN66" s="1078"/>
      <c r="AO66" s="1078"/>
      <c r="AP66" s="1079"/>
    </row>
    <row r="67" spans="1:42" s="144" customFormat="1" ht="15.75" customHeight="1" outlineLevel="1">
      <c r="A67" s="994"/>
      <c r="B67" s="994"/>
      <c r="C67" s="236"/>
      <c r="D67" s="236"/>
      <c r="E67" s="236"/>
      <c r="F67" s="1070"/>
      <c r="G67" s="863">
        <v>10</v>
      </c>
      <c r="H67" s="1076">
        <v>1993</v>
      </c>
      <c r="I67" s="864">
        <v>1994</v>
      </c>
      <c r="J67" s="864">
        <v>1994</v>
      </c>
      <c r="K67" s="1078"/>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124"/>
      <c r="AD67" s="1124"/>
      <c r="AE67" s="1078"/>
      <c r="AF67" s="1078"/>
      <c r="AG67" s="1079"/>
      <c r="AH67" s="1124"/>
      <c r="AI67" s="1078"/>
      <c r="AJ67" s="1124"/>
      <c r="AK67" s="1079"/>
      <c r="AL67" s="1078"/>
      <c r="AM67" s="1077"/>
      <c r="AN67" s="1078"/>
      <c r="AO67" s="1078"/>
      <c r="AP67" s="1079"/>
    </row>
    <row r="68" spans="1:42" s="144" customFormat="1" ht="15.75" customHeight="1" outlineLevel="1">
      <c r="A68" s="994"/>
      <c r="B68" s="994"/>
      <c r="C68" s="236"/>
      <c r="D68" s="236"/>
      <c r="E68" s="236"/>
      <c r="F68" s="1070"/>
      <c r="G68" s="863">
        <v>11</v>
      </c>
      <c r="H68" s="1076">
        <v>1993</v>
      </c>
      <c r="I68" s="864">
        <v>1994</v>
      </c>
      <c r="J68" s="864">
        <v>1994</v>
      </c>
      <c r="K68" s="1078"/>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124"/>
      <c r="AD68" s="1124"/>
      <c r="AE68" s="1078"/>
      <c r="AF68" s="1078"/>
      <c r="AG68" s="1079"/>
      <c r="AH68" s="1124"/>
      <c r="AI68" s="1078"/>
      <c r="AJ68" s="1124"/>
      <c r="AK68" s="1079"/>
      <c r="AL68" s="1078"/>
      <c r="AM68" s="1077"/>
      <c r="AN68" s="1078"/>
      <c r="AO68" s="1078"/>
      <c r="AP68" s="1079"/>
    </row>
    <row r="69" spans="1:42" s="144" customFormat="1" ht="15.75" customHeight="1" outlineLevel="1">
      <c r="A69" s="994"/>
      <c r="B69" s="994"/>
      <c r="C69" s="236"/>
      <c r="D69" s="236"/>
      <c r="E69" s="236"/>
      <c r="F69" s="1070"/>
      <c r="G69" s="863">
        <v>12</v>
      </c>
      <c r="H69" s="1076">
        <v>1993</v>
      </c>
      <c r="I69" s="864">
        <v>1994</v>
      </c>
      <c r="J69" s="864">
        <v>1994</v>
      </c>
      <c r="K69" s="1078"/>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124"/>
      <c r="AD69" s="1124"/>
      <c r="AE69" s="1078"/>
      <c r="AF69" s="1078"/>
      <c r="AG69" s="1079"/>
      <c r="AH69" s="1124"/>
      <c r="AI69" s="1078"/>
      <c r="AJ69" s="1124"/>
      <c r="AK69" s="1079"/>
      <c r="AL69" s="1078"/>
      <c r="AM69" s="1077"/>
      <c r="AN69" s="1078"/>
      <c r="AO69" s="1078"/>
      <c r="AP69" s="1079"/>
    </row>
    <row r="70" spans="1:42" s="144" customFormat="1" ht="15.75" customHeight="1" outlineLevel="1">
      <c r="A70" s="994"/>
      <c r="B70" s="994"/>
      <c r="C70" s="236"/>
      <c r="D70" s="236"/>
      <c r="E70" s="236"/>
      <c r="F70" s="1070"/>
      <c r="G70" s="863">
        <v>1</v>
      </c>
      <c r="H70" s="1076">
        <v>1994</v>
      </c>
      <c r="I70" s="864">
        <v>1994</v>
      </c>
      <c r="J70" s="864">
        <v>1994</v>
      </c>
      <c r="K70" s="1078"/>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124"/>
      <c r="AD70" s="1124"/>
      <c r="AE70" s="1078"/>
      <c r="AF70" s="1078"/>
      <c r="AG70" s="1079"/>
      <c r="AH70" s="1124"/>
      <c r="AI70" s="1078"/>
      <c r="AJ70" s="1124"/>
      <c r="AK70" s="1079"/>
      <c r="AL70" s="1078"/>
      <c r="AM70" s="1077"/>
      <c r="AN70" s="1078"/>
      <c r="AO70" s="1078"/>
      <c r="AP70" s="1079"/>
    </row>
    <row r="71" spans="1:42" s="144" customFormat="1" ht="15.75" customHeight="1" outlineLevel="1">
      <c r="A71" s="994"/>
      <c r="B71" s="994"/>
      <c r="C71" s="236"/>
      <c r="D71" s="236"/>
      <c r="E71" s="236"/>
      <c r="F71" s="1070"/>
      <c r="G71" s="863">
        <v>2</v>
      </c>
      <c r="H71" s="1076">
        <v>1994</v>
      </c>
      <c r="I71" s="864">
        <v>1994</v>
      </c>
      <c r="J71" s="864">
        <v>1994</v>
      </c>
      <c r="K71" s="1078"/>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124"/>
      <c r="AD71" s="1124"/>
      <c r="AE71" s="1078"/>
      <c r="AF71" s="1078"/>
      <c r="AG71" s="1079"/>
      <c r="AH71" s="1124"/>
      <c r="AI71" s="1078"/>
      <c r="AJ71" s="1124"/>
      <c r="AK71" s="1079"/>
      <c r="AL71" s="1078"/>
      <c r="AM71" s="1077"/>
      <c r="AN71" s="1078"/>
      <c r="AO71" s="1078"/>
      <c r="AP71" s="1079"/>
    </row>
    <row r="72" spans="1:42" s="144" customFormat="1" ht="15.75" customHeight="1" outlineLevel="1">
      <c r="A72" s="994"/>
      <c r="B72" s="994"/>
      <c r="C72" s="236"/>
      <c r="D72" s="236"/>
      <c r="E72" s="236"/>
      <c r="F72" s="1070"/>
      <c r="G72" s="863">
        <v>3</v>
      </c>
      <c r="H72" s="1076">
        <v>1994</v>
      </c>
      <c r="I72" s="864">
        <v>1994</v>
      </c>
      <c r="J72" s="864">
        <v>1994</v>
      </c>
      <c r="K72" s="1078"/>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124"/>
      <c r="AD72" s="1124"/>
      <c r="AE72" s="1078"/>
      <c r="AF72" s="1078"/>
      <c r="AG72" s="1079"/>
      <c r="AH72" s="1124"/>
      <c r="AI72" s="1078"/>
      <c r="AJ72" s="1124"/>
      <c r="AK72" s="1079"/>
      <c r="AL72" s="1078"/>
      <c r="AM72" s="1077"/>
      <c r="AN72" s="1078"/>
      <c r="AO72" s="1078"/>
      <c r="AP72" s="1079"/>
    </row>
    <row r="73" spans="1:42" s="144" customFormat="1" ht="15.75" customHeight="1" outlineLevel="1">
      <c r="A73" s="994"/>
      <c r="B73" s="994"/>
      <c r="C73" s="236"/>
      <c r="D73" s="236"/>
      <c r="E73" s="236"/>
      <c r="F73" s="1070"/>
      <c r="G73" s="863">
        <v>4</v>
      </c>
      <c r="H73" s="1076">
        <v>1994</v>
      </c>
      <c r="I73" s="864">
        <v>1994</v>
      </c>
      <c r="J73" s="864">
        <v>1995</v>
      </c>
      <c r="K73" s="1078"/>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124"/>
      <c r="AD73" s="1124"/>
      <c r="AE73" s="1078"/>
      <c r="AF73" s="1078"/>
      <c r="AG73" s="1079"/>
      <c r="AH73" s="1124"/>
      <c r="AI73" s="1078"/>
      <c r="AJ73" s="1124"/>
      <c r="AK73" s="1079"/>
      <c r="AL73" s="1078"/>
      <c r="AM73" s="1077"/>
      <c r="AN73" s="1078"/>
      <c r="AO73" s="1078"/>
      <c r="AP73" s="1079"/>
    </row>
    <row r="74" spans="1:42" s="144" customFormat="1" ht="15.75" customHeight="1" outlineLevel="1">
      <c r="A74" s="994"/>
      <c r="B74" s="994"/>
      <c r="C74" s="236"/>
      <c r="D74" s="236"/>
      <c r="E74" s="236"/>
      <c r="F74" s="1070"/>
      <c r="G74" s="863">
        <v>5</v>
      </c>
      <c r="H74" s="1076">
        <v>1994</v>
      </c>
      <c r="I74" s="864">
        <v>1994</v>
      </c>
      <c r="J74" s="864">
        <v>1995</v>
      </c>
      <c r="K74" s="1078"/>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124"/>
      <c r="AD74" s="1124"/>
      <c r="AE74" s="1078"/>
      <c r="AF74" s="1078"/>
      <c r="AG74" s="1079"/>
      <c r="AH74" s="1124"/>
      <c r="AI74" s="1078"/>
      <c r="AJ74" s="1124"/>
      <c r="AK74" s="1079"/>
      <c r="AL74" s="1078"/>
      <c r="AM74" s="1077"/>
      <c r="AN74" s="1078"/>
      <c r="AO74" s="1078"/>
      <c r="AP74" s="1079"/>
    </row>
    <row r="75" spans="1:42" s="144" customFormat="1" ht="15.75" customHeight="1" outlineLevel="1">
      <c r="A75" s="994"/>
      <c r="B75" s="994"/>
      <c r="C75" s="236"/>
      <c r="D75" s="236"/>
      <c r="E75" s="236"/>
      <c r="F75" s="1070"/>
      <c r="G75" s="863">
        <v>6</v>
      </c>
      <c r="H75" s="1076">
        <v>1994</v>
      </c>
      <c r="I75" s="864">
        <v>1994</v>
      </c>
      <c r="J75" s="864">
        <v>1995</v>
      </c>
      <c r="K75" s="1078"/>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124"/>
      <c r="AD75" s="1124"/>
      <c r="AE75" s="1078"/>
      <c r="AF75" s="1078"/>
      <c r="AG75" s="1079"/>
      <c r="AH75" s="1124"/>
      <c r="AI75" s="1078"/>
      <c r="AJ75" s="1124"/>
      <c r="AK75" s="1079"/>
      <c r="AL75" s="1078"/>
      <c r="AM75" s="1077"/>
      <c r="AN75" s="1078"/>
      <c r="AO75" s="1078"/>
      <c r="AP75" s="1079"/>
    </row>
    <row r="76" spans="1:42" s="144" customFormat="1" ht="15.75" customHeight="1" outlineLevel="1">
      <c r="A76" s="994"/>
      <c r="B76" s="994"/>
      <c r="C76" s="236"/>
      <c r="D76" s="236"/>
      <c r="E76" s="236"/>
      <c r="F76" s="1070"/>
      <c r="G76" s="863">
        <v>7</v>
      </c>
      <c r="H76" s="1076">
        <v>1994</v>
      </c>
      <c r="I76" s="864">
        <v>1995</v>
      </c>
      <c r="J76" s="864">
        <v>1995</v>
      </c>
      <c r="K76" s="1078"/>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124"/>
      <c r="AD76" s="1124"/>
      <c r="AE76" s="1078"/>
      <c r="AF76" s="1078"/>
      <c r="AG76" s="1079"/>
      <c r="AH76" s="1124"/>
      <c r="AI76" s="1078"/>
      <c r="AJ76" s="1124"/>
      <c r="AK76" s="1079"/>
      <c r="AL76" s="1078"/>
      <c r="AM76" s="1077"/>
      <c r="AN76" s="1078"/>
      <c r="AO76" s="1078"/>
      <c r="AP76" s="1079"/>
    </row>
    <row r="77" spans="1:42" s="144" customFormat="1" ht="15.75" customHeight="1" outlineLevel="1">
      <c r="A77" s="994"/>
      <c r="B77" s="994"/>
      <c r="C77" s="236"/>
      <c r="D77" s="236"/>
      <c r="E77" s="236"/>
      <c r="F77" s="1070"/>
      <c r="G77" s="863">
        <v>8</v>
      </c>
      <c r="H77" s="1076">
        <v>1994</v>
      </c>
      <c r="I77" s="864">
        <v>1995</v>
      </c>
      <c r="J77" s="864">
        <v>1995</v>
      </c>
      <c r="K77" s="1078"/>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124"/>
      <c r="AD77" s="1124"/>
      <c r="AE77" s="1078"/>
      <c r="AF77" s="1078"/>
      <c r="AG77" s="1079"/>
      <c r="AH77" s="1124"/>
      <c r="AI77" s="1078"/>
      <c r="AJ77" s="1124"/>
      <c r="AK77" s="1079"/>
      <c r="AL77" s="1078"/>
      <c r="AM77" s="1077"/>
      <c r="AN77" s="1078"/>
      <c r="AO77" s="1078"/>
      <c r="AP77" s="1079"/>
    </row>
    <row r="78" spans="1:42" s="144" customFormat="1" ht="15.75" customHeight="1" outlineLevel="1">
      <c r="A78" s="994"/>
      <c r="B78" s="994"/>
      <c r="C78" s="236"/>
      <c r="D78" s="236"/>
      <c r="E78" s="236"/>
      <c r="F78" s="1070"/>
      <c r="G78" s="863">
        <v>9</v>
      </c>
      <c r="H78" s="1076">
        <v>1994</v>
      </c>
      <c r="I78" s="864">
        <v>1995</v>
      </c>
      <c r="J78" s="864">
        <v>1995</v>
      </c>
      <c r="K78" s="1078"/>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124"/>
      <c r="AD78" s="1124"/>
      <c r="AE78" s="1078"/>
      <c r="AF78" s="1078"/>
      <c r="AG78" s="1079"/>
      <c r="AH78" s="1124"/>
      <c r="AI78" s="1078"/>
      <c r="AJ78" s="1124"/>
      <c r="AK78" s="1079"/>
      <c r="AL78" s="1078"/>
      <c r="AM78" s="1077"/>
      <c r="AN78" s="1078"/>
      <c r="AO78" s="1078"/>
      <c r="AP78" s="1079"/>
    </row>
    <row r="79" spans="1:42" s="144" customFormat="1" ht="15.75" customHeight="1" outlineLevel="1">
      <c r="A79" s="994"/>
      <c r="B79" s="994"/>
      <c r="C79" s="236"/>
      <c r="D79" s="236"/>
      <c r="E79" s="236"/>
      <c r="F79" s="1070"/>
      <c r="G79" s="863">
        <v>10</v>
      </c>
      <c r="H79" s="1076">
        <v>1994</v>
      </c>
      <c r="I79" s="864">
        <v>1995</v>
      </c>
      <c r="J79" s="864">
        <v>1995</v>
      </c>
      <c r="K79" s="1078"/>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124"/>
      <c r="AD79" s="1124"/>
      <c r="AE79" s="1078"/>
      <c r="AF79" s="1078"/>
      <c r="AG79" s="1079"/>
      <c r="AH79" s="1124"/>
      <c r="AI79" s="1078"/>
      <c r="AJ79" s="1124"/>
      <c r="AK79" s="1079"/>
      <c r="AL79" s="1078"/>
      <c r="AM79" s="1077"/>
      <c r="AN79" s="1078"/>
      <c r="AO79" s="1078"/>
      <c r="AP79" s="1079"/>
    </row>
    <row r="80" spans="1:42" s="144" customFormat="1" ht="15.75" customHeight="1" outlineLevel="1">
      <c r="A80" s="994"/>
      <c r="B80" s="994"/>
      <c r="C80" s="236"/>
      <c r="D80" s="236"/>
      <c r="E80" s="236"/>
      <c r="F80" s="1070"/>
      <c r="G80" s="863">
        <v>11</v>
      </c>
      <c r="H80" s="1076">
        <v>1994</v>
      </c>
      <c r="I80" s="864">
        <v>1995</v>
      </c>
      <c r="J80" s="864">
        <v>1995</v>
      </c>
      <c r="K80" s="1078"/>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124"/>
      <c r="AD80" s="1124"/>
      <c r="AE80" s="1078"/>
      <c r="AF80" s="1078"/>
      <c r="AG80" s="1079"/>
      <c r="AH80" s="1124"/>
      <c r="AI80" s="1078"/>
      <c r="AJ80" s="1124"/>
      <c r="AK80" s="1079"/>
      <c r="AL80" s="1078"/>
      <c r="AM80" s="1077"/>
      <c r="AN80" s="1078"/>
      <c r="AO80" s="1078"/>
      <c r="AP80" s="1079"/>
    </row>
    <row r="81" spans="1:42" s="144" customFormat="1" ht="15.75" customHeight="1" outlineLevel="1">
      <c r="A81" s="994"/>
      <c r="B81" s="994"/>
      <c r="C81" s="236"/>
      <c r="D81" s="236"/>
      <c r="E81" s="236"/>
      <c r="F81" s="1070"/>
      <c r="G81" s="863">
        <v>12</v>
      </c>
      <c r="H81" s="1076">
        <v>1994</v>
      </c>
      <c r="I81" s="864">
        <v>1995</v>
      </c>
      <c r="J81" s="864">
        <v>1995</v>
      </c>
      <c r="K81" s="1078"/>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124"/>
      <c r="AD81" s="1124"/>
      <c r="AE81" s="1078"/>
      <c r="AF81" s="1078"/>
      <c r="AG81" s="1079"/>
      <c r="AH81" s="1124"/>
      <c r="AI81" s="1078"/>
      <c r="AJ81" s="1124"/>
      <c r="AK81" s="1079"/>
      <c r="AL81" s="1078"/>
      <c r="AM81" s="1077"/>
      <c r="AN81" s="1078"/>
      <c r="AO81" s="1078"/>
      <c r="AP81" s="1079"/>
    </row>
    <row r="82" spans="1:42" s="144" customFormat="1" ht="15.75" customHeight="1" outlineLevel="1">
      <c r="A82" s="994"/>
      <c r="B82" s="994"/>
      <c r="C82" s="236"/>
      <c r="D82" s="236"/>
      <c r="E82" s="236"/>
      <c r="F82" s="1070"/>
      <c r="G82" s="863">
        <v>1</v>
      </c>
      <c r="H82" s="1076">
        <v>1995</v>
      </c>
      <c r="I82" s="864">
        <v>1995</v>
      </c>
      <c r="J82" s="864">
        <v>1995</v>
      </c>
      <c r="K82" s="1078"/>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124"/>
      <c r="AD82" s="1124"/>
      <c r="AE82" s="1078"/>
      <c r="AF82" s="1078"/>
      <c r="AG82" s="1079"/>
      <c r="AH82" s="1124"/>
      <c r="AI82" s="1078"/>
      <c r="AJ82" s="1124"/>
      <c r="AK82" s="1079"/>
      <c r="AL82" s="1078"/>
      <c r="AM82" s="1077"/>
      <c r="AN82" s="1078"/>
      <c r="AO82" s="1078"/>
      <c r="AP82" s="1079"/>
    </row>
    <row r="83" spans="1:42" s="144" customFormat="1" ht="15.75" customHeight="1" outlineLevel="1">
      <c r="A83" s="994"/>
      <c r="B83" s="994"/>
      <c r="C83" s="236"/>
      <c r="D83" s="236"/>
      <c r="E83" s="236"/>
      <c r="F83" s="1070"/>
      <c r="G83" s="863">
        <v>2</v>
      </c>
      <c r="H83" s="1076">
        <v>1995</v>
      </c>
      <c r="I83" s="864">
        <v>1995</v>
      </c>
      <c r="J83" s="864">
        <v>1995</v>
      </c>
      <c r="K83" s="1078"/>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124"/>
      <c r="AD83" s="1124"/>
      <c r="AE83" s="1078"/>
      <c r="AF83" s="1078"/>
      <c r="AG83" s="1079"/>
      <c r="AH83" s="1124"/>
      <c r="AI83" s="1078"/>
      <c r="AJ83" s="1124"/>
      <c r="AK83" s="1079"/>
      <c r="AL83" s="1078"/>
      <c r="AM83" s="1077"/>
      <c r="AN83" s="1078"/>
      <c r="AO83" s="1078"/>
      <c r="AP83" s="1079"/>
    </row>
    <row r="84" spans="1:42" s="144" customFormat="1" ht="15.75" customHeight="1" outlineLevel="1">
      <c r="A84" s="994"/>
      <c r="B84" s="994"/>
      <c r="C84" s="236"/>
      <c r="D84" s="236"/>
      <c r="E84" s="236"/>
      <c r="F84" s="1070"/>
      <c r="G84" s="863">
        <v>3</v>
      </c>
      <c r="H84" s="1076">
        <v>1995</v>
      </c>
      <c r="I84" s="864">
        <v>1995</v>
      </c>
      <c r="J84" s="864">
        <v>1995</v>
      </c>
      <c r="K84" s="1078"/>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124"/>
      <c r="AD84" s="1124"/>
      <c r="AE84" s="1078"/>
      <c r="AF84" s="1078"/>
      <c r="AG84" s="1079"/>
      <c r="AH84" s="1124"/>
      <c r="AI84" s="1078"/>
      <c r="AJ84" s="1124"/>
      <c r="AK84" s="1079"/>
      <c r="AL84" s="1078"/>
      <c r="AM84" s="1077"/>
      <c r="AN84" s="1078"/>
      <c r="AO84" s="1078"/>
      <c r="AP84" s="1079"/>
    </row>
    <row r="85" spans="1:42" s="144" customFormat="1" ht="15.75" customHeight="1" outlineLevel="1">
      <c r="A85" s="994"/>
      <c r="B85" s="994"/>
      <c r="C85" s="236"/>
      <c r="D85" s="236"/>
      <c r="E85" s="236"/>
      <c r="F85" s="1070"/>
      <c r="G85" s="863">
        <v>4</v>
      </c>
      <c r="H85" s="1076">
        <v>1995</v>
      </c>
      <c r="I85" s="864">
        <v>1995</v>
      </c>
      <c r="J85" s="864">
        <v>1996</v>
      </c>
      <c r="K85" s="1078"/>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124"/>
      <c r="AD85" s="1124"/>
      <c r="AE85" s="1078"/>
      <c r="AF85" s="1078"/>
      <c r="AG85" s="1079"/>
      <c r="AH85" s="1124"/>
      <c r="AI85" s="1078"/>
      <c r="AJ85" s="1124"/>
      <c r="AK85" s="1079"/>
      <c r="AL85" s="1078"/>
      <c r="AM85" s="1077"/>
      <c r="AN85" s="1078"/>
      <c r="AO85" s="1078"/>
      <c r="AP85" s="1079"/>
    </row>
    <row r="86" spans="1:42" s="144" customFormat="1" ht="15.75" customHeight="1" outlineLevel="1">
      <c r="A86" s="994"/>
      <c r="B86" s="994"/>
      <c r="C86" s="236"/>
      <c r="D86" s="236"/>
      <c r="E86" s="236"/>
      <c r="F86" s="1070"/>
      <c r="G86" s="863">
        <v>5</v>
      </c>
      <c r="H86" s="1076">
        <v>1995</v>
      </c>
      <c r="I86" s="864">
        <v>1995</v>
      </c>
      <c r="J86" s="864">
        <v>1996</v>
      </c>
      <c r="K86" s="1078"/>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124"/>
      <c r="AD86" s="1124"/>
      <c r="AE86" s="1078"/>
      <c r="AF86" s="1078"/>
      <c r="AG86" s="1079"/>
      <c r="AH86" s="1124"/>
      <c r="AI86" s="1078"/>
      <c r="AJ86" s="1124"/>
      <c r="AK86" s="1079"/>
      <c r="AL86" s="1078"/>
      <c r="AM86" s="1077"/>
      <c r="AN86" s="1078"/>
      <c r="AO86" s="1078"/>
      <c r="AP86" s="1079"/>
    </row>
    <row r="87" spans="1:42" s="144" customFormat="1" ht="15.75" customHeight="1" outlineLevel="1">
      <c r="A87" s="994"/>
      <c r="B87" s="994"/>
      <c r="C87" s="236"/>
      <c r="D87" s="236"/>
      <c r="E87" s="236"/>
      <c r="F87" s="1070"/>
      <c r="G87" s="863">
        <v>6</v>
      </c>
      <c r="H87" s="1076">
        <v>1995</v>
      </c>
      <c r="I87" s="864">
        <v>1995</v>
      </c>
      <c r="J87" s="864">
        <v>1996</v>
      </c>
      <c r="K87" s="1078"/>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124"/>
      <c r="AD87" s="1124"/>
      <c r="AE87" s="1078"/>
      <c r="AF87" s="1078"/>
      <c r="AG87" s="1079"/>
      <c r="AH87" s="1124"/>
      <c r="AI87" s="1078"/>
      <c r="AJ87" s="1124"/>
      <c r="AK87" s="1079"/>
      <c r="AL87" s="1078"/>
      <c r="AM87" s="1077"/>
      <c r="AN87" s="1078"/>
      <c r="AO87" s="1078"/>
      <c r="AP87" s="1079"/>
    </row>
    <row r="88" spans="1:42" s="144" customFormat="1" ht="15.75" customHeight="1" outlineLevel="1">
      <c r="A88" s="994"/>
      <c r="B88" s="994"/>
      <c r="C88" s="236"/>
      <c r="D88" s="236"/>
      <c r="E88" s="236"/>
      <c r="F88" s="1070"/>
      <c r="G88" s="863">
        <v>7</v>
      </c>
      <c r="H88" s="1076">
        <v>1995</v>
      </c>
      <c r="I88" s="864">
        <v>1996</v>
      </c>
      <c r="J88" s="864">
        <v>1996</v>
      </c>
      <c r="K88" s="1078"/>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124"/>
      <c r="AD88" s="1124"/>
      <c r="AE88" s="1078"/>
      <c r="AF88" s="1078"/>
      <c r="AG88" s="1079"/>
      <c r="AH88" s="1124"/>
      <c r="AI88" s="1078"/>
      <c r="AJ88" s="1124"/>
      <c r="AK88" s="1079"/>
      <c r="AL88" s="1078"/>
      <c r="AM88" s="1077"/>
      <c r="AN88" s="1078"/>
      <c r="AO88" s="1078"/>
      <c r="AP88" s="1079"/>
    </row>
    <row r="89" spans="1:42" s="144" customFormat="1" ht="15.75" customHeight="1" outlineLevel="1">
      <c r="A89" s="994"/>
      <c r="B89" s="994"/>
      <c r="C89" s="236"/>
      <c r="D89" s="236"/>
      <c r="E89" s="236"/>
      <c r="F89" s="1070"/>
      <c r="G89" s="863">
        <v>8</v>
      </c>
      <c r="H89" s="1076">
        <v>1995</v>
      </c>
      <c r="I89" s="864">
        <v>1996</v>
      </c>
      <c r="J89" s="864">
        <v>1996</v>
      </c>
      <c r="K89" s="1078"/>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124"/>
      <c r="AD89" s="1124"/>
      <c r="AE89" s="1078"/>
      <c r="AF89" s="1078"/>
      <c r="AG89" s="1079"/>
      <c r="AH89" s="1124"/>
      <c r="AI89" s="1078"/>
      <c r="AJ89" s="1124"/>
      <c r="AK89" s="1079"/>
      <c r="AL89" s="1078"/>
      <c r="AM89" s="1077"/>
      <c r="AN89" s="1078"/>
      <c r="AO89" s="1078"/>
      <c r="AP89" s="1079"/>
    </row>
    <row r="90" spans="1:42" s="144" customFormat="1" ht="15.75" customHeight="1" outlineLevel="1">
      <c r="A90" s="994"/>
      <c r="B90" s="994"/>
      <c r="C90" s="236"/>
      <c r="D90" s="236"/>
      <c r="E90" s="236"/>
      <c r="F90" s="1070"/>
      <c r="G90" s="863">
        <v>9</v>
      </c>
      <c r="H90" s="1076">
        <v>1995</v>
      </c>
      <c r="I90" s="864">
        <v>1996</v>
      </c>
      <c r="J90" s="864">
        <v>1996</v>
      </c>
      <c r="K90" s="1078"/>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124"/>
      <c r="AD90" s="1124"/>
      <c r="AE90" s="1078"/>
      <c r="AF90" s="1078"/>
      <c r="AG90" s="1079"/>
      <c r="AH90" s="1124"/>
      <c r="AI90" s="1078"/>
      <c r="AJ90" s="1124"/>
      <c r="AK90" s="1079"/>
      <c r="AL90" s="1078"/>
      <c r="AM90" s="1077"/>
      <c r="AN90" s="1078"/>
      <c r="AO90" s="1078"/>
      <c r="AP90" s="1079"/>
    </row>
    <row r="91" spans="1:42" s="144" customFormat="1" ht="15.75" customHeight="1" outlineLevel="1">
      <c r="A91" s="994"/>
      <c r="B91" s="994"/>
      <c r="C91" s="236"/>
      <c r="D91" s="236"/>
      <c r="E91" s="236"/>
      <c r="F91" s="1070"/>
      <c r="G91" s="863">
        <v>10</v>
      </c>
      <c r="H91" s="1076">
        <v>1995</v>
      </c>
      <c r="I91" s="864">
        <v>1996</v>
      </c>
      <c r="J91" s="864">
        <v>1996</v>
      </c>
      <c r="K91" s="1078"/>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124"/>
      <c r="AD91" s="1124"/>
      <c r="AE91" s="1078"/>
      <c r="AF91" s="1078"/>
      <c r="AG91" s="1079"/>
      <c r="AH91" s="1124"/>
      <c r="AI91" s="1078"/>
      <c r="AJ91" s="1124"/>
      <c r="AK91" s="1079"/>
      <c r="AL91" s="1078"/>
      <c r="AM91" s="1077"/>
      <c r="AN91" s="1078"/>
      <c r="AO91" s="1078"/>
      <c r="AP91" s="1079"/>
    </row>
    <row r="92" spans="1:42" s="144" customFormat="1" ht="15.75" customHeight="1" outlineLevel="1">
      <c r="A92" s="994"/>
      <c r="B92" s="994"/>
      <c r="C92" s="236"/>
      <c r="D92" s="236"/>
      <c r="E92" s="236"/>
      <c r="F92" s="1070"/>
      <c r="G92" s="863">
        <v>11</v>
      </c>
      <c r="H92" s="1076">
        <v>1995</v>
      </c>
      <c r="I92" s="864">
        <v>1996</v>
      </c>
      <c r="J92" s="864">
        <v>1996</v>
      </c>
      <c r="K92" s="1078"/>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124"/>
      <c r="AD92" s="1124"/>
      <c r="AE92" s="1078"/>
      <c r="AF92" s="1078"/>
      <c r="AG92" s="1079"/>
      <c r="AH92" s="1124"/>
      <c r="AI92" s="1078"/>
      <c r="AJ92" s="1124"/>
      <c r="AK92" s="1079"/>
      <c r="AL92" s="1078"/>
      <c r="AM92" s="1077"/>
      <c r="AN92" s="1078"/>
      <c r="AO92" s="1078"/>
      <c r="AP92" s="1079"/>
    </row>
    <row r="93" spans="1:42" s="144" customFormat="1" ht="15.75" customHeight="1" outlineLevel="1">
      <c r="A93" s="994"/>
      <c r="B93" s="994"/>
      <c r="C93" s="236"/>
      <c r="D93" s="236"/>
      <c r="E93" s="236"/>
      <c r="F93" s="1070"/>
      <c r="G93" s="863">
        <v>12</v>
      </c>
      <c r="H93" s="1076">
        <v>1995</v>
      </c>
      <c r="I93" s="864">
        <v>1996</v>
      </c>
      <c r="J93" s="864">
        <v>1996</v>
      </c>
      <c r="K93" s="1078"/>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124"/>
      <c r="AD93" s="1124"/>
      <c r="AE93" s="1078"/>
      <c r="AF93" s="1078"/>
      <c r="AG93" s="1079"/>
      <c r="AH93" s="1124"/>
      <c r="AI93" s="1078"/>
      <c r="AJ93" s="1124"/>
      <c r="AK93" s="1079"/>
      <c r="AL93" s="1078"/>
      <c r="AM93" s="1077"/>
      <c r="AN93" s="1078"/>
      <c r="AO93" s="1078"/>
      <c r="AP93" s="1079"/>
    </row>
    <row r="94" spans="1:42" s="144" customFormat="1" ht="15.75" customHeight="1" outlineLevel="1">
      <c r="A94" s="994"/>
      <c r="B94" s="994"/>
      <c r="C94" s="236"/>
      <c r="D94" s="236"/>
      <c r="E94" s="236"/>
      <c r="F94" s="1070"/>
      <c r="G94" s="863">
        <v>1</v>
      </c>
      <c r="H94" s="1076">
        <v>1996</v>
      </c>
      <c r="I94" s="864">
        <v>1996</v>
      </c>
      <c r="J94" s="864">
        <v>1996</v>
      </c>
      <c r="K94" s="1078"/>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124"/>
      <c r="AD94" s="1124"/>
      <c r="AE94" s="1078"/>
      <c r="AF94" s="1078"/>
      <c r="AG94" s="1079"/>
      <c r="AH94" s="1124"/>
      <c r="AI94" s="1078"/>
      <c r="AJ94" s="1124"/>
      <c r="AK94" s="1079"/>
      <c r="AL94" s="1078"/>
      <c r="AM94" s="1077"/>
      <c r="AN94" s="1078"/>
      <c r="AO94" s="1078"/>
      <c r="AP94" s="1079"/>
    </row>
    <row r="95" spans="1:42" s="144" customFormat="1" ht="15.75" customHeight="1" outlineLevel="1">
      <c r="A95" s="994"/>
      <c r="B95" s="994"/>
      <c r="C95" s="236"/>
      <c r="D95" s="236"/>
      <c r="E95" s="236"/>
      <c r="F95" s="1070"/>
      <c r="G95" s="863">
        <v>2</v>
      </c>
      <c r="H95" s="1076">
        <v>1996</v>
      </c>
      <c r="I95" s="864">
        <v>1996</v>
      </c>
      <c r="J95" s="864">
        <v>1996</v>
      </c>
      <c r="K95" s="1078"/>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124"/>
      <c r="AD95" s="1124"/>
      <c r="AE95" s="1078"/>
      <c r="AF95" s="1078"/>
      <c r="AG95" s="1079"/>
      <c r="AH95" s="1124"/>
      <c r="AI95" s="1078"/>
      <c r="AJ95" s="1124"/>
      <c r="AK95" s="1079"/>
      <c r="AL95" s="1078"/>
      <c r="AM95" s="1077"/>
      <c r="AN95" s="1078"/>
      <c r="AO95" s="1078"/>
      <c r="AP95" s="1079"/>
    </row>
    <row r="96" spans="1:42" s="144" customFormat="1" ht="15.75" customHeight="1" outlineLevel="1">
      <c r="A96" s="994"/>
      <c r="B96" s="994"/>
      <c r="C96" s="236"/>
      <c r="D96" s="236"/>
      <c r="E96" s="236"/>
      <c r="F96" s="1070"/>
      <c r="G96" s="863">
        <v>3</v>
      </c>
      <c r="H96" s="1076">
        <v>1996</v>
      </c>
      <c r="I96" s="864">
        <v>1996</v>
      </c>
      <c r="J96" s="864">
        <v>1996</v>
      </c>
      <c r="K96" s="1078"/>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124"/>
      <c r="AD96" s="1124"/>
      <c r="AE96" s="1078"/>
      <c r="AF96" s="1078"/>
      <c r="AG96" s="1079"/>
      <c r="AH96" s="1124"/>
      <c r="AI96" s="1078"/>
      <c r="AJ96" s="1124"/>
      <c r="AK96" s="1079"/>
      <c r="AL96" s="1078"/>
      <c r="AM96" s="1077"/>
      <c r="AN96" s="1078"/>
      <c r="AO96" s="1078"/>
      <c r="AP96" s="1079"/>
    </row>
    <row r="97" spans="1:42" s="144" customFormat="1" ht="15.75" customHeight="1" outlineLevel="1">
      <c r="A97" s="994"/>
      <c r="B97" s="994"/>
      <c r="C97" s="236"/>
      <c r="D97" s="236"/>
      <c r="E97" s="236"/>
      <c r="F97" s="1070"/>
      <c r="G97" s="863">
        <v>4</v>
      </c>
      <c r="H97" s="1076">
        <v>1996</v>
      </c>
      <c r="I97" s="864">
        <v>1996</v>
      </c>
      <c r="J97" s="864">
        <v>1997</v>
      </c>
      <c r="K97" s="1078"/>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124"/>
      <c r="AD97" s="1124"/>
      <c r="AE97" s="1078"/>
      <c r="AF97" s="1078"/>
      <c r="AG97" s="1079"/>
      <c r="AH97" s="1124"/>
      <c r="AI97" s="1078"/>
      <c r="AJ97" s="1124"/>
      <c r="AK97" s="1079"/>
      <c r="AL97" s="1078"/>
      <c r="AM97" s="1077"/>
      <c r="AN97" s="1078"/>
      <c r="AO97" s="1078"/>
      <c r="AP97" s="1079"/>
    </row>
    <row r="98" spans="1:42" s="144" customFormat="1" ht="15.75" customHeight="1" outlineLevel="1">
      <c r="A98" s="994"/>
      <c r="B98" s="994"/>
      <c r="C98" s="236"/>
      <c r="D98" s="236"/>
      <c r="E98" s="236"/>
      <c r="F98" s="1070"/>
      <c r="G98" s="863">
        <v>5</v>
      </c>
      <c r="H98" s="1076">
        <v>1996</v>
      </c>
      <c r="I98" s="864">
        <v>1996</v>
      </c>
      <c r="J98" s="864">
        <v>1997</v>
      </c>
      <c r="K98" s="1078"/>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124"/>
      <c r="AD98" s="1124"/>
      <c r="AE98" s="1078"/>
      <c r="AF98" s="1078"/>
      <c r="AG98" s="1079"/>
      <c r="AH98" s="1124"/>
      <c r="AI98" s="1078"/>
      <c r="AJ98" s="1124"/>
      <c r="AK98" s="1079"/>
      <c r="AL98" s="1078"/>
      <c r="AM98" s="1077"/>
      <c r="AN98" s="1078"/>
      <c r="AO98" s="1078"/>
      <c r="AP98" s="1079"/>
    </row>
    <row r="99" spans="1:42" s="144" customFormat="1" ht="15.75" customHeight="1" outlineLevel="1">
      <c r="A99" s="994"/>
      <c r="B99" s="994"/>
      <c r="C99" s="236"/>
      <c r="D99" s="236"/>
      <c r="E99" s="236"/>
      <c r="F99" s="1070"/>
      <c r="G99" s="863">
        <v>6</v>
      </c>
      <c r="H99" s="1076">
        <v>1996</v>
      </c>
      <c r="I99" s="864">
        <v>1996</v>
      </c>
      <c r="J99" s="864">
        <v>1997</v>
      </c>
      <c r="K99" s="1078"/>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124"/>
      <c r="AD99" s="1124"/>
      <c r="AE99" s="1078"/>
      <c r="AF99" s="1078"/>
      <c r="AG99" s="1079"/>
      <c r="AH99" s="1124"/>
      <c r="AI99" s="1078"/>
      <c r="AJ99" s="1124"/>
      <c r="AK99" s="1079"/>
      <c r="AL99" s="1078"/>
      <c r="AM99" s="1077"/>
      <c r="AN99" s="1078"/>
      <c r="AO99" s="1078"/>
      <c r="AP99" s="1079"/>
    </row>
    <row r="100" spans="1:42" s="144" customFormat="1" ht="15.75" customHeight="1" outlineLevel="1">
      <c r="A100" s="994"/>
      <c r="B100" s="994"/>
      <c r="C100" s="236"/>
      <c r="D100" s="236"/>
      <c r="E100" s="236"/>
      <c r="F100" s="1070"/>
      <c r="G100" s="863">
        <v>7</v>
      </c>
      <c r="H100" s="1076">
        <v>1996</v>
      </c>
      <c r="I100" s="864">
        <v>1997</v>
      </c>
      <c r="J100" s="864">
        <v>1997</v>
      </c>
      <c r="K100" s="1078"/>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124"/>
      <c r="AD100" s="1124"/>
      <c r="AE100" s="1078"/>
      <c r="AF100" s="1078"/>
      <c r="AG100" s="1079"/>
      <c r="AH100" s="1124"/>
      <c r="AI100" s="1078"/>
      <c r="AJ100" s="1124"/>
      <c r="AK100" s="1079"/>
      <c r="AL100" s="1078"/>
      <c r="AM100" s="1077"/>
      <c r="AN100" s="1078"/>
      <c r="AO100" s="1078"/>
      <c r="AP100" s="1079"/>
    </row>
    <row r="101" spans="1:42" s="144" customFormat="1" ht="15.75" customHeight="1" outlineLevel="1">
      <c r="A101" s="994"/>
      <c r="B101" s="994"/>
      <c r="C101" s="236"/>
      <c r="D101" s="236"/>
      <c r="E101" s="236"/>
      <c r="F101" s="1070"/>
      <c r="G101" s="863">
        <v>8</v>
      </c>
      <c r="H101" s="1076">
        <v>1996</v>
      </c>
      <c r="I101" s="864">
        <v>1997</v>
      </c>
      <c r="J101" s="864">
        <v>1997</v>
      </c>
      <c r="K101" s="1078"/>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124"/>
      <c r="AD101" s="1124"/>
      <c r="AE101" s="1078"/>
      <c r="AF101" s="1078"/>
      <c r="AG101" s="1079"/>
      <c r="AH101" s="1124"/>
      <c r="AI101" s="1078"/>
      <c r="AJ101" s="1124"/>
      <c r="AK101" s="1079"/>
      <c r="AL101" s="1078"/>
      <c r="AM101" s="1077"/>
      <c r="AN101" s="1078"/>
      <c r="AO101" s="1078"/>
      <c r="AP101" s="1079"/>
    </row>
    <row r="102" spans="1:42" s="144" customFormat="1" ht="15.75" customHeight="1" outlineLevel="1">
      <c r="A102" s="994"/>
      <c r="B102" s="994"/>
      <c r="C102" s="236"/>
      <c r="D102" s="236"/>
      <c r="E102" s="236"/>
      <c r="F102" s="1070"/>
      <c r="G102" s="863">
        <v>9</v>
      </c>
      <c r="H102" s="1076">
        <v>1996</v>
      </c>
      <c r="I102" s="864">
        <v>1997</v>
      </c>
      <c r="J102" s="864">
        <v>1997</v>
      </c>
      <c r="K102" s="1078"/>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124"/>
      <c r="AD102" s="1124"/>
      <c r="AE102" s="1078"/>
      <c r="AF102" s="1078"/>
      <c r="AG102" s="1079"/>
      <c r="AH102" s="1124"/>
      <c r="AI102" s="1078"/>
      <c r="AJ102" s="1124"/>
      <c r="AK102" s="1079"/>
      <c r="AL102" s="1078"/>
      <c r="AM102" s="1077"/>
      <c r="AN102" s="1078"/>
      <c r="AO102" s="1078"/>
      <c r="AP102" s="1079"/>
    </row>
    <row r="103" spans="1:42" s="144" customFormat="1" ht="15.75" customHeight="1" outlineLevel="1">
      <c r="A103" s="994"/>
      <c r="B103" s="994"/>
      <c r="C103" s="236"/>
      <c r="D103" s="236"/>
      <c r="E103" s="236"/>
      <c r="F103" s="1070"/>
      <c r="G103" s="863">
        <v>10</v>
      </c>
      <c r="H103" s="1076">
        <v>1996</v>
      </c>
      <c r="I103" s="864">
        <v>1997</v>
      </c>
      <c r="J103" s="864">
        <v>1997</v>
      </c>
      <c r="K103" s="1078"/>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124"/>
      <c r="AD103" s="1124"/>
      <c r="AE103" s="1078"/>
      <c r="AF103" s="1078"/>
      <c r="AG103" s="1079"/>
      <c r="AH103" s="1124"/>
      <c r="AI103" s="1078"/>
      <c r="AJ103" s="1124"/>
      <c r="AK103" s="1079"/>
      <c r="AL103" s="1078"/>
      <c r="AM103" s="1077"/>
      <c r="AN103" s="1078"/>
      <c r="AO103" s="1078"/>
      <c r="AP103" s="1079"/>
    </row>
    <row r="104" spans="1:42" s="144" customFormat="1" ht="15.75" customHeight="1" outlineLevel="1">
      <c r="A104" s="994"/>
      <c r="B104" s="994"/>
      <c r="C104" s="236"/>
      <c r="D104" s="236"/>
      <c r="E104" s="236"/>
      <c r="F104" s="1070"/>
      <c r="G104" s="863">
        <v>11</v>
      </c>
      <c r="H104" s="1076">
        <v>1996</v>
      </c>
      <c r="I104" s="864">
        <v>1997</v>
      </c>
      <c r="J104" s="864">
        <v>1997</v>
      </c>
      <c r="K104" s="1078"/>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124"/>
      <c r="AD104" s="1124"/>
      <c r="AE104" s="1078"/>
      <c r="AF104" s="1078"/>
      <c r="AG104" s="1079"/>
      <c r="AH104" s="1124"/>
      <c r="AI104" s="1078"/>
      <c r="AJ104" s="1124"/>
      <c r="AK104" s="1079"/>
      <c r="AL104" s="1078"/>
      <c r="AM104" s="1077"/>
      <c r="AN104" s="1078"/>
      <c r="AO104" s="1078"/>
      <c r="AP104" s="1079"/>
    </row>
    <row r="105" spans="1:42" s="144" customFormat="1" ht="15.75" customHeight="1" outlineLevel="1">
      <c r="A105" s="994"/>
      <c r="B105" s="994"/>
      <c r="C105" s="236"/>
      <c r="D105" s="236"/>
      <c r="E105" s="236"/>
      <c r="F105" s="1070"/>
      <c r="G105" s="863">
        <v>12</v>
      </c>
      <c r="H105" s="1076">
        <v>1996</v>
      </c>
      <c r="I105" s="864">
        <v>1997</v>
      </c>
      <c r="J105" s="864">
        <v>1997</v>
      </c>
      <c r="K105" s="1078"/>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8"/>
      <c r="AC105" s="1124"/>
      <c r="AD105" s="1124"/>
      <c r="AE105" s="1078"/>
      <c r="AF105" s="1078"/>
      <c r="AG105" s="1079"/>
      <c r="AH105" s="1124"/>
      <c r="AI105" s="1078"/>
      <c r="AJ105" s="1124"/>
      <c r="AK105" s="1079"/>
      <c r="AL105" s="1078"/>
      <c r="AM105" s="1077"/>
      <c r="AN105" s="1078"/>
      <c r="AO105" s="1078"/>
      <c r="AP105" s="1079"/>
    </row>
    <row r="106" spans="1:42" s="144" customFormat="1" ht="15.75" customHeight="1" outlineLevel="1">
      <c r="A106" s="994"/>
      <c r="B106" s="994"/>
      <c r="C106" s="236"/>
      <c r="D106" s="236"/>
      <c r="E106" s="236"/>
      <c r="F106" s="1070"/>
      <c r="G106" s="863">
        <v>1</v>
      </c>
      <c r="H106" s="1076">
        <v>1997</v>
      </c>
      <c r="I106" s="864">
        <v>1997</v>
      </c>
      <c r="J106" s="864">
        <v>1997</v>
      </c>
      <c r="K106" s="1078"/>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124"/>
      <c r="AD106" s="1124"/>
      <c r="AE106" s="1078"/>
      <c r="AF106" s="1078"/>
      <c r="AG106" s="1079"/>
      <c r="AH106" s="1124"/>
      <c r="AI106" s="1078"/>
      <c r="AJ106" s="1124"/>
      <c r="AK106" s="1079"/>
      <c r="AL106" s="1078"/>
      <c r="AM106" s="1077"/>
      <c r="AN106" s="1078"/>
      <c r="AO106" s="1078"/>
      <c r="AP106" s="1079"/>
    </row>
    <row r="107" spans="1:42" s="144" customFormat="1" ht="15.75" customHeight="1" outlineLevel="1">
      <c r="A107" s="994"/>
      <c r="B107" s="994"/>
      <c r="C107" s="236"/>
      <c r="D107" s="236"/>
      <c r="E107" s="236"/>
      <c r="F107" s="1070"/>
      <c r="G107" s="863">
        <v>2</v>
      </c>
      <c r="H107" s="1076">
        <v>1997</v>
      </c>
      <c r="I107" s="864">
        <v>1997</v>
      </c>
      <c r="J107" s="864">
        <v>1997</v>
      </c>
      <c r="K107" s="1078"/>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124"/>
      <c r="AD107" s="1124"/>
      <c r="AE107" s="1078"/>
      <c r="AF107" s="1078"/>
      <c r="AG107" s="1079"/>
      <c r="AH107" s="1124"/>
      <c r="AI107" s="1078"/>
      <c r="AJ107" s="1124"/>
      <c r="AK107" s="1079"/>
      <c r="AL107" s="1078"/>
      <c r="AM107" s="1077"/>
      <c r="AN107" s="1078"/>
      <c r="AO107" s="1078"/>
      <c r="AP107" s="1079"/>
    </row>
    <row r="108" spans="1:42" s="144" customFormat="1" ht="15.75" customHeight="1" outlineLevel="1">
      <c r="A108" s="994"/>
      <c r="B108" s="994"/>
      <c r="C108" s="236"/>
      <c r="D108" s="236"/>
      <c r="E108" s="236"/>
      <c r="F108" s="1070"/>
      <c r="G108" s="863">
        <v>3</v>
      </c>
      <c r="H108" s="1076">
        <v>1997</v>
      </c>
      <c r="I108" s="864">
        <v>1997</v>
      </c>
      <c r="J108" s="864">
        <v>1997</v>
      </c>
      <c r="K108" s="1078"/>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124"/>
      <c r="AD108" s="1124"/>
      <c r="AE108" s="1078"/>
      <c r="AF108" s="1078"/>
      <c r="AG108" s="1079"/>
      <c r="AH108" s="1124"/>
      <c r="AI108" s="1078"/>
      <c r="AJ108" s="1124"/>
      <c r="AK108" s="1079"/>
      <c r="AL108" s="1078"/>
      <c r="AM108" s="1077"/>
      <c r="AN108" s="1078"/>
      <c r="AO108" s="1078"/>
      <c r="AP108" s="1079"/>
    </row>
    <row r="109" spans="1:42" s="144" customFormat="1" ht="15.75" customHeight="1" outlineLevel="1">
      <c r="A109" s="994"/>
      <c r="B109" s="994"/>
      <c r="C109" s="236"/>
      <c r="D109" s="236"/>
      <c r="E109" s="236"/>
      <c r="F109" s="1070"/>
      <c r="G109" s="863">
        <v>4</v>
      </c>
      <c r="H109" s="1076">
        <v>1997</v>
      </c>
      <c r="I109" s="864">
        <v>1997</v>
      </c>
      <c r="J109" s="864">
        <v>1998</v>
      </c>
      <c r="K109" s="1078"/>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124"/>
      <c r="AD109" s="1124"/>
      <c r="AE109" s="1078"/>
      <c r="AF109" s="1078"/>
      <c r="AG109" s="1079"/>
      <c r="AH109" s="1124"/>
      <c r="AI109" s="1078"/>
      <c r="AJ109" s="1124"/>
      <c r="AK109" s="1079"/>
      <c r="AL109" s="1078"/>
      <c r="AM109" s="1077"/>
      <c r="AN109" s="1078"/>
      <c r="AO109" s="1078"/>
      <c r="AP109" s="1079"/>
    </row>
    <row r="110" spans="1:42" s="144" customFormat="1" ht="15.75" customHeight="1" outlineLevel="1">
      <c r="A110" s="994"/>
      <c r="B110" s="994"/>
      <c r="C110" s="236"/>
      <c r="D110" s="236"/>
      <c r="E110" s="236"/>
      <c r="F110" s="1070"/>
      <c r="G110" s="863">
        <v>5</v>
      </c>
      <c r="H110" s="1076">
        <v>1997</v>
      </c>
      <c r="I110" s="864">
        <v>1997</v>
      </c>
      <c r="J110" s="864">
        <v>1998</v>
      </c>
      <c r="K110" s="1078"/>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124"/>
      <c r="AD110" s="1124"/>
      <c r="AE110" s="1078"/>
      <c r="AF110" s="1078"/>
      <c r="AG110" s="1079"/>
      <c r="AH110" s="1124"/>
      <c r="AI110" s="1078"/>
      <c r="AJ110" s="1124"/>
      <c r="AK110" s="1079"/>
      <c r="AL110" s="1078"/>
      <c r="AM110" s="1077"/>
      <c r="AN110" s="1078"/>
      <c r="AO110" s="1078"/>
      <c r="AP110" s="1079"/>
    </row>
    <row r="111" spans="1:42" s="144" customFormat="1" ht="15.75" customHeight="1" outlineLevel="1">
      <c r="A111" s="994"/>
      <c r="B111" s="994"/>
      <c r="C111" s="236"/>
      <c r="D111" s="236"/>
      <c r="E111" s="236"/>
      <c r="F111" s="1070"/>
      <c r="G111" s="863">
        <v>6</v>
      </c>
      <c r="H111" s="1076">
        <v>1997</v>
      </c>
      <c r="I111" s="864">
        <v>1997</v>
      </c>
      <c r="J111" s="864">
        <v>1998</v>
      </c>
      <c r="K111" s="1078"/>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124"/>
      <c r="AD111" s="1124"/>
      <c r="AE111" s="1078"/>
      <c r="AF111" s="1078"/>
      <c r="AG111" s="1079"/>
      <c r="AH111" s="1124"/>
      <c r="AI111" s="1078"/>
      <c r="AJ111" s="1124"/>
      <c r="AK111" s="1079"/>
      <c r="AL111" s="1078"/>
      <c r="AM111" s="1077"/>
      <c r="AN111" s="1078"/>
      <c r="AO111" s="1078"/>
      <c r="AP111" s="1079"/>
    </row>
    <row r="112" spans="1:42" s="144" customFormat="1" ht="15.75" customHeight="1" outlineLevel="1">
      <c r="A112" s="994"/>
      <c r="B112" s="994"/>
      <c r="C112" s="236"/>
      <c r="D112" s="236"/>
      <c r="E112" s="236"/>
      <c r="F112" s="1070"/>
      <c r="G112" s="863">
        <v>7</v>
      </c>
      <c r="H112" s="1076">
        <v>1997</v>
      </c>
      <c r="I112" s="864">
        <v>1998</v>
      </c>
      <c r="J112" s="864">
        <v>1998</v>
      </c>
      <c r="K112" s="1078"/>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124"/>
      <c r="AD112" s="1124"/>
      <c r="AE112" s="1078"/>
      <c r="AF112" s="1078"/>
      <c r="AG112" s="1079"/>
      <c r="AH112" s="1124"/>
      <c r="AI112" s="1078"/>
      <c r="AJ112" s="1124"/>
      <c r="AK112" s="1079"/>
      <c r="AL112" s="1078"/>
      <c r="AM112" s="1077"/>
      <c r="AN112" s="1078"/>
      <c r="AO112" s="1078"/>
      <c r="AP112" s="1079"/>
    </row>
    <row r="113" spans="1:42" s="144" customFormat="1" ht="15.75" customHeight="1" outlineLevel="1">
      <c r="A113" s="994"/>
      <c r="B113" s="994"/>
      <c r="C113" s="236"/>
      <c r="D113" s="236"/>
      <c r="E113" s="236"/>
      <c r="F113" s="1070"/>
      <c r="G113" s="863">
        <v>8</v>
      </c>
      <c r="H113" s="1076">
        <v>1997</v>
      </c>
      <c r="I113" s="864">
        <v>1998</v>
      </c>
      <c r="J113" s="864">
        <v>1998</v>
      </c>
      <c r="K113" s="1078"/>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124"/>
      <c r="AD113" s="1124"/>
      <c r="AE113" s="1078"/>
      <c r="AF113" s="1078"/>
      <c r="AG113" s="1079"/>
      <c r="AH113" s="1124"/>
      <c r="AI113" s="1078"/>
      <c r="AJ113" s="1124"/>
      <c r="AK113" s="1079"/>
      <c r="AL113" s="1078"/>
      <c r="AM113" s="1077"/>
      <c r="AN113" s="1078"/>
      <c r="AO113" s="1078"/>
      <c r="AP113" s="1079"/>
    </row>
    <row r="114" spans="1:42" s="144" customFormat="1" ht="15.75" customHeight="1" outlineLevel="1">
      <c r="A114" s="994"/>
      <c r="B114" s="994"/>
      <c r="C114" s="236"/>
      <c r="D114" s="236"/>
      <c r="E114" s="236"/>
      <c r="F114" s="1070"/>
      <c r="G114" s="863">
        <v>9</v>
      </c>
      <c r="H114" s="1076">
        <v>1997</v>
      </c>
      <c r="I114" s="864">
        <v>1998</v>
      </c>
      <c r="J114" s="864">
        <v>1998</v>
      </c>
      <c r="K114" s="1078"/>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124"/>
      <c r="AD114" s="1124"/>
      <c r="AE114" s="1078"/>
      <c r="AF114" s="1078"/>
      <c r="AG114" s="1079"/>
      <c r="AH114" s="1124"/>
      <c r="AI114" s="1078"/>
      <c r="AJ114" s="1124"/>
      <c r="AK114" s="1079"/>
      <c r="AL114" s="1078"/>
      <c r="AM114" s="1077"/>
      <c r="AN114" s="1078"/>
      <c r="AO114" s="1078"/>
      <c r="AP114" s="1079"/>
    </row>
    <row r="115" spans="1:42" s="144" customFormat="1" ht="15.75" customHeight="1" outlineLevel="1">
      <c r="A115" s="994"/>
      <c r="B115" s="994"/>
      <c r="C115" s="236"/>
      <c r="D115" s="236"/>
      <c r="E115" s="236"/>
      <c r="F115" s="1070"/>
      <c r="G115" s="863">
        <v>10</v>
      </c>
      <c r="H115" s="1076">
        <v>1997</v>
      </c>
      <c r="I115" s="864">
        <v>1998</v>
      </c>
      <c r="J115" s="864">
        <v>1998</v>
      </c>
      <c r="K115" s="1078"/>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124"/>
      <c r="AD115" s="1124"/>
      <c r="AE115" s="1078"/>
      <c r="AF115" s="1078"/>
      <c r="AG115" s="1079"/>
      <c r="AH115" s="1124"/>
      <c r="AI115" s="1078"/>
      <c r="AJ115" s="1124"/>
      <c r="AK115" s="1079"/>
      <c r="AL115" s="1078"/>
      <c r="AM115" s="1077"/>
      <c r="AN115" s="1078"/>
      <c r="AO115" s="1078"/>
      <c r="AP115" s="1079"/>
    </row>
    <row r="116" spans="1:42" s="144" customFormat="1" ht="15.75" customHeight="1" outlineLevel="1">
      <c r="A116" s="994"/>
      <c r="B116" s="994"/>
      <c r="C116" s="236"/>
      <c r="D116" s="236"/>
      <c r="E116" s="236"/>
      <c r="F116" s="1070"/>
      <c r="G116" s="863">
        <v>11</v>
      </c>
      <c r="H116" s="1076">
        <v>1997</v>
      </c>
      <c r="I116" s="864">
        <v>1998</v>
      </c>
      <c r="J116" s="864">
        <v>1998</v>
      </c>
      <c r="K116" s="1078"/>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124"/>
      <c r="AD116" s="1124"/>
      <c r="AE116" s="1078"/>
      <c r="AF116" s="1078"/>
      <c r="AG116" s="1079"/>
      <c r="AH116" s="1124"/>
      <c r="AI116" s="1078"/>
      <c r="AJ116" s="1124"/>
      <c r="AK116" s="1079"/>
      <c r="AL116" s="1078"/>
      <c r="AM116" s="1077"/>
      <c r="AN116" s="1078"/>
      <c r="AO116" s="1078"/>
      <c r="AP116" s="1079"/>
    </row>
    <row r="117" spans="1:42" s="144" customFormat="1" ht="15.75" customHeight="1" outlineLevel="1">
      <c r="A117" s="994"/>
      <c r="B117" s="994"/>
      <c r="C117" s="236"/>
      <c r="D117" s="236"/>
      <c r="E117" s="236"/>
      <c r="F117" s="1070"/>
      <c r="G117" s="863">
        <v>12</v>
      </c>
      <c r="H117" s="1076">
        <v>1997</v>
      </c>
      <c r="I117" s="864">
        <v>1998</v>
      </c>
      <c r="J117" s="864">
        <v>1998</v>
      </c>
      <c r="K117" s="1078"/>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124"/>
      <c r="AD117" s="1124"/>
      <c r="AE117" s="1078"/>
      <c r="AF117" s="1078"/>
      <c r="AG117" s="1079"/>
      <c r="AH117" s="1124"/>
      <c r="AI117" s="1078"/>
      <c r="AJ117" s="1124"/>
      <c r="AK117" s="1079"/>
      <c r="AL117" s="1078"/>
      <c r="AM117" s="1077"/>
      <c r="AN117" s="1078"/>
      <c r="AO117" s="1078"/>
      <c r="AP117" s="1079"/>
    </row>
    <row r="118" spans="1:42" s="144" customFormat="1" ht="15.75" customHeight="1" outlineLevel="1">
      <c r="A118" s="994"/>
      <c r="B118" s="994"/>
      <c r="C118" s="236"/>
      <c r="D118" s="236"/>
      <c r="E118" s="236"/>
      <c r="F118" s="1070"/>
      <c r="G118" s="863">
        <v>1</v>
      </c>
      <c r="H118" s="1076">
        <v>1998</v>
      </c>
      <c r="I118" s="864">
        <v>1998</v>
      </c>
      <c r="J118" s="864">
        <v>1998</v>
      </c>
      <c r="K118" s="1078"/>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124"/>
      <c r="AD118" s="1124"/>
      <c r="AE118" s="1078"/>
      <c r="AF118" s="1078"/>
      <c r="AG118" s="1079"/>
      <c r="AH118" s="1124"/>
      <c r="AI118" s="1078"/>
      <c r="AJ118" s="1124"/>
      <c r="AK118" s="1079"/>
      <c r="AL118" s="1078"/>
      <c r="AM118" s="1077"/>
      <c r="AN118" s="1078"/>
      <c r="AO118" s="1078"/>
      <c r="AP118" s="1079"/>
    </row>
    <row r="119" spans="1:42" s="144" customFormat="1" ht="15.75" customHeight="1" outlineLevel="1">
      <c r="A119" s="994"/>
      <c r="B119" s="994"/>
      <c r="C119" s="236"/>
      <c r="D119" s="236"/>
      <c r="E119" s="236"/>
      <c r="F119" s="1070"/>
      <c r="G119" s="863">
        <v>2</v>
      </c>
      <c r="H119" s="1076">
        <v>1998</v>
      </c>
      <c r="I119" s="864">
        <v>1998</v>
      </c>
      <c r="J119" s="864">
        <v>1998</v>
      </c>
      <c r="K119" s="1078"/>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124"/>
      <c r="AD119" s="1124"/>
      <c r="AE119" s="1078"/>
      <c r="AF119" s="1078"/>
      <c r="AG119" s="1079"/>
      <c r="AH119" s="1124"/>
      <c r="AI119" s="1078"/>
      <c r="AJ119" s="1124"/>
      <c r="AK119" s="1079"/>
      <c r="AL119" s="1078"/>
      <c r="AM119" s="1077"/>
      <c r="AN119" s="1078"/>
      <c r="AO119" s="1078"/>
      <c r="AP119" s="1079"/>
    </row>
    <row r="120" spans="1:42" s="144" customFormat="1" ht="15.75" customHeight="1" outlineLevel="1">
      <c r="A120" s="994"/>
      <c r="B120" s="994"/>
      <c r="C120" s="236"/>
      <c r="D120" s="236"/>
      <c r="E120" s="236"/>
      <c r="F120" s="1070"/>
      <c r="G120" s="863">
        <v>3</v>
      </c>
      <c r="H120" s="1076">
        <v>1998</v>
      </c>
      <c r="I120" s="864">
        <v>1998</v>
      </c>
      <c r="J120" s="864">
        <v>1998</v>
      </c>
      <c r="K120" s="1078"/>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124"/>
      <c r="AD120" s="1124"/>
      <c r="AE120" s="1078"/>
      <c r="AF120" s="1078"/>
      <c r="AG120" s="1079"/>
      <c r="AH120" s="1124"/>
      <c r="AI120" s="1078"/>
      <c r="AJ120" s="1124"/>
      <c r="AK120" s="1079"/>
      <c r="AL120" s="1078"/>
      <c r="AM120" s="1077"/>
      <c r="AN120" s="1078"/>
      <c r="AO120" s="1078"/>
      <c r="AP120" s="1079"/>
    </row>
    <row r="121" spans="1:42" s="144" customFormat="1" ht="15.75" customHeight="1" outlineLevel="1">
      <c r="A121" s="994"/>
      <c r="B121" s="994"/>
      <c r="C121" s="236"/>
      <c r="D121" s="236"/>
      <c r="E121" s="236"/>
      <c r="F121" s="1070"/>
      <c r="G121" s="863">
        <v>4</v>
      </c>
      <c r="H121" s="1076">
        <v>1998</v>
      </c>
      <c r="I121" s="864">
        <v>1998</v>
      </c>
      <c r="J121" s="864">
        <v>1999</v>
      </c>
      <c r="K121" s="1078"/>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124"/>
      <c r="AD121" s="1124"/>
      <c r="AE121" s="1078"/>
      <c r="AF121" s="1078"/>
      <c r="AG121" s="1079"/>
      <c r="AH121" s="1124"/>
      <c r="AI121" s="1078"/>
      <c r="AJ121" s="1124"/>
      <c r="AK121" s="1079"/>
      <c r="AL121" s="1078"/>
      <c r="AM121" s="1077"/>
      <c r="AN121" s="1078"/>
      <c r="AO121" s="1078"/>
      <c r="AP121" s="1079"/>
    </row>
    <row r="122" spans="1:42" s="144" customFormat="1" ht="15.75" customHeight="1" outlineLevel="1">
      <c r="A122" s="994"/>
      <c r="B122" s="994"/>
      <c r="C122" s="236"/>
      <c r="D122" s="236"/>
      <c r="E122" s="236"/>
      <c r="F122" s="1070"/>
      <c r="G122" s="863">
        <v>5</v>
      </c>
      <c r="H122" s="1076">
        <v>1998</v>
      </c>
      <c r="I122" s="864">
        <v>1998</v>
      </c>
      <c r="J122" s="864">
        <v>1999</v>
      </c>
      <c r="K122" s="1078"/>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124"/>
      <c r="AD122" s="1124"/>
      <c r="AE122" s="1078"/>
      <c r="AF122" s="1078"/>
      <c r="AG122" s="1079"/>
      <c r="AH122" s="1124"/>
      <c r="AI122" s="1078"/>
      <c r="AJ122" s="1124"/>
      <c r="AK122" s="1079"/>
      <c r="AL122" s="1078"/>
      <c r="AM122" s="1077"/>
      <c r="AN122" s="1078"/>
      <c r="AO122" s="1078"/>
      <c r="AP122" s="1079"/>
    </row>
    <row r="123" spans="1:42" s="144" customFormat="1" ht="15.75" customHeight="1" outlineLevel="1">
      <c r="A123" s="994"/>
      <c r="B123" s="994"/>
      <c r="C123" s="236"/>
      <c r="D123" s="236"/>
      <c r="E123" s="236"/>
      <c r="F123" s="1070"/>
      <c r="G123" s="863">
        <v>6</v>
      </c>
      <c r="H123" s="1076">
        <v>1998</v>
      </c>
      <c r="I123" s="864">
        <v>1998</v>
      </c>
      <c r="J123" s="864">
        <v>1999</v>
      </c>
      <c r="K123" s="1078"/>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124"/>
      <c r="AD123" s="1124"/>
      <c r="AE123" s="1078"/>
      <c r="AF123" s="1078"/>
      <c r="AG123" s="1079"/>
      <c r="AH123" s="1124"/>
      <c r="AI123" s="1078"/>
      <c r="AJ123" s="1124"/>
      <c r="AK123" s="1079"/>
      <c r="AL123" s="1078"/>
      <c r="AM123" s="1077"/>
      <c r="AN123" s="1078"/>
      <c r="AO123" s="1078"/>
      <c r="AP123" s="1079"/>
    </row>
    <row r="124" spans="1:42" s="144" customFormat="1" ht="15.75" customHeight="1" outlineLevel="1">
      <c r="A124" s="994"/>
      <c r="B124" s="994"/>
      <c r="C124" s="236"/>
      <c r="D124" s="236"/>
      <c r="E124" s="236"/>
      <c r="F124" s="1070"/>
      <c r="G124" s="863">
        <v>7</v>
      </c>
      <c r="H124" s="1076">
        <v>1998</v>
      </c>
      <c r="I124" s="864">
        <v>1999</v>
      </c>
      <c r="J124" s="864">
        <v>1999</v>
      </c>
      <c r="K124" s="1078"/>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124"/>
      <c r="AD124" s="1124"/>
      <c r="AE124" s="1078"/>
      <c r="AF124" s="1078"/>
      <c r="AG124" s="1079"/>
      <c r="AH124" s="1124"/>
      <c r="AI124" s="1078"/>
      <c r="AJ124" s="1124"/>
      <c r="AK124" s="1079"/>
      <c r="AL124" s="1078"/>
      <c r="AM124" s="1077"/>
      <c r="AN124" s="1078"/>
      <c r="AO124" s="1078"/>
      <c r="AP124" s="1079"/>
    </row>
    <row r="125" spans="1:42" s="144" customFormat="1" ht="15.75" customHeight="1" outlineLevel="1">
      <c r="A125" s="994"/>
      <c r="B125" s="994"/>
      <c r="C125" s="236"/>
      <c r="D125" s="236"/>
      <c r="E125" s="236"/>
      <c r="F125" s="1070"/>
      <c r="G125" s="863">
        <v>8</v>
      </c>
      <c r="H125" s="1076">
        <v>1998</v>
      </c>
      <c r="I125" s="864">
        <v>1999</v>
      </c>
      <c r="J125" s="864">
        <v>1999</v>
      </c>
      <c r="K125" s="1078"/>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124"/>
      <c r="AD125" s="1124"/>
      <c r="AE125" s="1078"/>
      <c r="AF125" s="1078"/>
      <c r="AG125" s="1079"/>
      <c r="AH125" s="1124"/>
      <c r="AI125" s="1078"/>
      <c r="AJ125" s="1124"/>
      <c r="AK125" s="1079"/>
      <c r="AL125" s="1078"/>
      <c r="AM125" s="1077"/>
      <c r="AN125" s="1078"/>
      <c r="AO125" s="1078"/>
      <c r="AP125" s="1079"/>
    </row>
    <row r="126" spans="1:42" s="144" customFormat="1" ht="15.75" customHeight="1" outlineLevel="1">
      <c r="A126" s="994"/>
      <c r="B126" s="994"/>
      <c r="C126" s="236"/>
      <c r="D126" s="236"/>
      <c r="E126" s="236"/>
      <c r="F126" s="1070"/>
      <c r="G126" s="863">
        <v>9</v>
      </c>
      <c r="H126" s="1076">
        <v>1998</v>
      </c>
      <c r="I126" s="864">
        <v>1999</v>
      </c>
      <c r="J126" s="864">
        <v>1999</v>
      </c>
      <c r="K126" s="1078"/>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124"/>
      <c r="AD126" s="1124"/>
      <c r="AE126" s="1078"/>
      <c r="AF126" s="1078"/>
      <c r="AG126" s="1079"/>
      <c r="AH126" s="1124"/>
      <c r="AI126" s="1078"/>
      <c r="AJ126" s="1124"/>
      <c r="AK126" s="1079"/>
      <c r="AL126" s="1078"/>
      <c r="AM126" s="1077"/>
      <c r="AN126" s="1078"/>
      <c r="AO126" s="1078"/>
      <c r="AP126" s="1079"/>
    </row>
    <row r="127" spans="1:42" s="144" customFormat="1" ht="15.75" customHeight="1" outlineLevel="1">
      <c r="A127" s="994"/>
      <c r="B127" s="994"/>
      <c r="C127" s="236"/>
      <c r="D127" s="236"/>
      <c r="E127" s="236"/>
      <c r="F127" s="1070"/>
      <c r="G127" s="863">
        <v>10</v>
      </c>
      <c r="H127" s="1076">
        <v>1998</v>
      </c>
      <c r="I127" s="864">
        <v>1999</v>
      </c>
      <c r="J127" s="864">
        <v>1999</v>
      </c>
      <c r="K127" s="1078"/>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124"/>
      <c r="AD127" s="1124"/>
      <c r="AE127" s="1078"/>
      <c r="AF127" s="1078"/>
      <c r="AG127" s="1079"/>
      <c r="AH127" s="1124"/>
      <c r="AI127" s="1078"/>
      <c r="AJ127" s="1124"/>
      <c r="AK127" s="1079"/>
      <c r="AL127" s="1078"/>
      <c r="AM127" s="1077"/>
      <c r="AN127" s="1078"/>
      <c r="AO127" s="1078"/>
      <c r="AP127" s="1079"/>
    </row>
    <row r="128" spans="1:42" s="144" customFormat="1" ht="15.75" customHeight="1" outlineLevel="1">
      <c r="A128" s="994"/>
      <c r="B128" s="994"/>
      <c r="C128" s="236"/>
      <c r="D128" s="236"/>
      <c r="E128" s="236"/>
      <c r="F128" s="1070"/>
      <c r="G128" s="863">
        <v>11</v>
      </c>
      <c r="H128" s="1076">
        <v>1998</v>
      </c>
      <c r="I128" s="864">
        <v>1999</v>
      </c>
      <c r="J128" s="864">
        <v>1999</v>
      </c>
      <c r="K128" s="1078"/>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124"/>
      <c r="AD128" s="1124"/>
      <c r="AE128" s="1078"/>
      <c r="AF128" s="1078"/>
      <c r="AG128" s="1079"/>
      <c r="AH128" s="1124"/>
      <c r="AI128" s="1078"/>
      <c r="AJ128" s="1124"/>
      <c r="AK128" s="1079"/>
      <c r="AL128" s="1078"/>
      <c r="AM128" s="1077"/>
      <c r="AN128" s="1078"/>
      <c r="AO128" s="1078"/>
      <c r="AP128" s="1079"/>
    </row>
    <row r="129" spans="1:42" s="144" customFormat="1" ht="15.75" customHeight="1" outlineLevel="1">
      <c r="A129" s="994"/>
      <c r="B129" s="994"/>
      <c r="C129" s="236"/>
      <c r="D129" s="236"/>
      <c r="E129" s="236"/>
      <c r="F129" s="1070"/>
      <c r="G129" s="863">
        <v>12</v>
      </c>
      <c r="H129" s="1076">
        <v>1998</v>
      </c>
      <c r="I129" s="864">
        <v>1999</v>
      </c>
      <c r="J129" s="864">
        <v>1999</v>
      </c>
      <c r="K129" s="1078"/>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124"/>
      <c r="AD129" s="1124"/>
      <c r="AE129" s="1078"/>
      <c r="AF129" s="1078"/>
      <c r="AG129" s="1079"/>
      <c r="AH129" s="1124"/>
      <c r="AI129" s="1078"/>
      <c r="AJ129" s="1124"/>
      <c r="AK129" s="1079"/>
      <c r="AL129" s="1078"/>
      <c r="AM129" s="1077"/>
      <c r="AN129" s="1078"/>
      <c r="AO129" s="1078"/>
      <c r="AP129" s="1079"/>
    </row>
    <row r="130" spans="1:42" s="144" customFormat="1" ht="15.75" customHeight="1" outlineLevel="1">
      <c r="A130" s="994"/>
      <c r="B130" s="994"/>
      <c r="C130" s="236"/>
      <c r="D130" s="236"/>
      <c r="E130" s="236"/>
      <c r="F130" s="1070"/>
      <c r="G130" s="863">
        <v>1</v>
      </c>
      <c r="H130" s="1076">
        <v>1999</v>
      </c>
      <c r="I130" s="864">
        <v>1999</v>
      </c>
      <c r="J130" s="864">
        <v>1999</v>
      </c>
      <c r="K130" s="1078"/>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124"/>
      <c r="AD130" s="1124"/>
      <c r="AE130" s="1078"/>
      <c r="AF130" s="1078"/>
      <c r="AG130" s="1079"/>
      <c r="AH130" s="1124"/>
      <c r="AI130" s="1078"/>
      <c r="AJ130" s="1124"/>
      <c r="AK130" s="1079"/>
      <c r="AL130" s="1078"/>
      <c r="AM130" s="1077"/>
      <c r="AN130" s="1078"/>
      <c r="AO130" s="1078"/>
      <c r="AP130" s="1079"/>
    </row>
    <row r="131" spans="1:42" s="144" customFormat="1" ht="15.75" customHeight="1" outlineLevel="1">
      <c r="A131" s="994"/>
      <c r="B131" s="994"/>
      <c r="C131" s="236"/>
      <c r="D131" s="236"/>
      <c r="E131" s="236"/>
      <c r="F131" s="1070"/>
      <c r="G131" s="863">
        <v>2</v>
      </c>
      <c r="H131" s="1076">
        <v>1999</v>
      </c>
      <c r="I131" s="864">
        <v>1999</v>
      </c>
      <c r="J131" s="864">
        <v>1999</v>
      </c>
      <c r="K131" s="1078"/>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124"/>
      <c r="AD131" s="1124"/>
      <c r="AE131" s="1078"/>
      <c r="AF131" s="1078"/>
      <c r="AG131" s="1079"/>
      <c r="AH131" s="1124"/>
      <c r="AI131" s="1078"/>
      <c r="AJ131" s="1124"/>
      <c r="AK131" s="1079"/>
      <c r="AL131" s="1078"/>
      <c r="AM131" s="1077"/>
      <c r="AN131" s="1078"/>
      <c r="AO131" s="1078"/>
      <c r="AP131" s="1079"/>
    </row>
    <row r="132" spans="1:42" s="144" customFormat="1" ht="15.75" customHeight="1" outlineLevel="1">
      <c r="A132" s="994"/>
      <c r="B132" s="994"/>
      <c r="C132" s="236"/>
      <c r="D132" s="236"/>
      <c r="E132" s="236"/>
      <c r="F132" s="1070"/>
      <c r="G132" s="863">
        <v>3</v>
      </c>
      <c r="H132" s="1076">
        <v>1999</v>
      </c>
      <c r="I132" s="864">
        <v>1999</v>
      </c>
      <c r="J132" s="864">
        <v>1999</v>
      </c>
      <c r="K132" s="1078"/>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124"/>
      <c r="AD132" s="1124"/>
      <c r="AE132" s="1078"/>
      <c r="AF132" s="1078"/>
      <c r="AG132" s="1079"/>
      <c r="AH132" s="1124"/>
      <c r="AI132" s="1078"/>
      <c r="AJ132" s="1124"/>
      <c r="AK132" s="1079"/>
      <c r="AL132" s="1078"/>
      <c r="AM132" s="1077"/>
      <c r="AN132" s="1078"/>
      <c r="AO132" s="1078"/>
      <c r="AP132" s="1079"/>
    </row>
    <row r="133" spans="1:42" s="144" customFormat="1" ht="15.75" customHeight="1" outlineLevel="1">
      <c r="A133" s="994"/>
      <c r="B133" s="994"/>
      <c r="C133" s="236"/>
      <c r="D133" s="236"/>
      <c r="E133" s="236"/>
      <c r="F133" s="1070"/>
      <c r="G133" s="863">
        <v>4</v>
      </c>
      <c r="H133" s="1076">
        <v>1999</v>
      </c>
      <c r="I133" s="864">
        <v>1999</v>
      </c>
      <c r="J133" s="864">
        <v>2000</v>
      </c>
      <c r="K133" s="1078"/>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124"/>
      <c r="AD133" s="1124"/>
      <c r="AE133" s="1078"/>
      <c r="AF133" s="1078"/>
      <c r="AG133" s="1079"/>
      <c r="AH133" s="1124"/>
      <c r="AI133" s="1078"/>
      <c r="AJ133" s="1124"/>
      <c r="AK133" s="1079"/>
      <c r="AL133" s="1078"/>
      <c r="AM133" s="1077"/>
      <c r="AN133" s="1078"/>
      <c r="AO133" s="1078"/>
      <c r="AP133" s="1079"/>
    </row>
    <row r="134" spans="1:42" s="144" customFormat="1" ht="15.75" customHeight="1" outlineLevel="1">
      <c r="A134" s="994"/>
      <c r="B134" s="994"/>
      <c r="C134" s="236"/>
      <c r="D134" s="236"/>
      <c r="E134" s="236"/>
      <c r="F134" s="1070"/>
      <c r="G134" s="863">
        <v>5</v>
      </c>
      <c r="H134" s="1076">
        <v>1999</v>
      </c>
      <c r="I134" s="864">
        <v>1999</v>
      </c>
      <c r="J134" s="864">
        <v>2000</v>
      </c>
      <c r="K134" s="1078"/>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124"/>
      <c r="AD134" s="1124"/>
      <c r="AE134" s="1078"/>
      <c r="AF134" s="1078"/>
      <c r="AG134" s="1079"/>
      <c r="AH134" s="1124"/>
      <c r="AI134" s="1078"/>
      <c r="AJ134" s="1124"/>
      <c r="AK134" s="1079"/>
      <c r="AL134" s="1078"/>
      <c r="AM134" s="1077"/>
      <c r="AN134" s="1078"/>
      <c r="AO134" s="1078"/>
      <c r="AP134" s="1079"/>
    </row>
    <row r="135" spans="1:42" s="144" customFormat="1" ht="15.75" customHeight="1" outlineLevel="1">
      <c r="A135" s="994"/>
      <c r="B135" s="994"/>
      <c r="C135" s="236"/>
      <c r="D135" s="236"/>
      <c r="E135" s="236"/>
      <c r="F135" s="1070"/>
      <c r="G135" s="863">
        <v>6</v>
      </c>
      <c r="H135" s="1076">
        <v>1999</v>
      </c>
      <c r="I135" s="864">
        <v>1999</v>
      </c>
      <c r="J135" s="864">
        <v>2000</v>
      </c>
      <c r="K135" s="1078"/>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124"/>
      <c r="AD135" s="1124"/>
      <c r="AE135" s="1078"/>
      <c r="AF135" s="1078"/>
      <c r="AG135" s="1079"/>
      <c r="AH135" s="1124"/>
      <c r="AI135" s="1078"/>
      <c r="AJ135" s="1124"/>
      <c r="AK135" s="1079"/>
      <c r="AL135" s="1078"/>
      <c r="AM135" s="1077"/>
      <c r="AN135" s="1078"/>
      <c r="AO135" s="1078"/>
      <c r="AP135" s="1079"/>
    </row>
    <row r="136" spans="1:42" s="144" customFormat="1" ht="15.75" customHeight="1" outlineLevel="1">
      <c r="A136" s="994"/>
      <c r="B136" s="994"/>
      <c r="C136" s="236"/>
      <c r="D136" s="236"/>
      <c r="E136" s="236"/>
      <c r="F136" s="1070"/>
      <c r="G136" s="863">
        <v>7</v>
      </c>
      <c r="H136" s="1076">
        <v>1999</v>
      </c>
      <c r="I136" s="864">
        <v>2000</v>
      </c>
      <c r="J136" s="864">
        <v>2000</v>
      </c>
      <c r="K136" s="1078"/>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124"/>
      <c r="AD136" s="1124"/>
      <c r="AE136" s="1078"/>
      <c r="AF136" s="1078"/>
      <c r="AG136" s="1079"/>
      <c r="AH136" s="1124"/>
      <c r="AI136" s="1078"/>
      <c r="AJ136" s="1124"/>
      <c r="AK136" s="1079"/>
      <c r="AL136" s="1078"/>
      <c r="AM136" s="1077"/>
      <c r="AN136" s="1078"/>
      <c r="AO136" s="1078"/>
      <c r="AP136" s="1079"/>
    </row>
    <row r="137" spans="1:42" s="144" customFormat="1" ht="15.75" customHeight="1" outlineLevel="1">
      <c r="A137" s="994"/>
      <c r="B137" s="994"/>
      <c r="C137" s="236"/>
      <c r="D137" s="236"/>
      <c r="E137" s="236"/>
      <c r="F137" s="1070"/>
      <c r="G137" s="863">
        <v>8</v>
      </c>
      <c r="H137" s="1076">
        <v>1999</v>
      </c>
      <c r="I137" s="864">
        <v>2000</v>
      </c>
      <c r="J137" s="864">
        <v>2000</v>
      </c>
      <c r="K137" s="1078"/>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124"/>
      <c r="AD137" s="1124"/>
      <c r="AE137" s="1078"/>
      <c r="AF137" s="1078"/>
      <c r="AG137" s="1079"/>
      <c r="AH137" s="1124"/>
      <c r="AI137" s="1078"/>
      <c r="AJ137" s="1124"/>
      <c r="AK137" s="1079"/>
      <c r="AL137" s="1078"/>
      <c r="AM137" s="1077"/>
      <c r="AN137" s="1078"/>
      <c r="AO137" s="1078"/>
      <c r="AP137" s="1079"/>
    </row>
    <row r="138" spans="1:42" s="144" customFormat="1" ht="15.75" customHeight="1" outlineLevel="1">
      <c r="A138" s="994"/>
      <c r="B138" s="994"/>
      <c r="C138" s="236"/>
      <c r="D138" s="236"/>
      <c r="E138" s="236"/>
      <c r="F138" s="1070"/>
      <c r="G138" s="863">
        <v>9</v>
      </c>
      <c r="H138" s="1076">
        <v>1999</v>
      </c>
      <c r="I138" s="864">
        <v>2000</v>
      </c>
      <c r="J138" s="864">
        <v>2000</v>
      </c>
      <c r="K138" s="1078"/>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124"/>
      <c r="AD138" s="1124"/>
      <c r="AE138" s="1078"/>
      <c r="AF138" s="1078"/>
      <c r="AG138" s="1079"/>
      <c r="AH138" s="1124"/>
      <c r="AI138" s="1078"/>
      <c r="AJ138" s="1124"/>
      <c r="AK138" s="1079"/>
      <c r="AL138" s="1078"/>
      <c r="AM138" s="1077"/>
      <c r="AN138" s="1078"/>
      <c r="AO138" s="1078"/>
      <c r="AP138" s="1079"/>
    </row>
    <row r="139" spans="1:42" s="144" customFormat="1" ht="15.75" customHeight="1" outlineLevel="1">
      <c r="A139" s="994"/>
      <c r="B139" s="994"/>
      <c r="C139" s="236"/>
      <c r="D139" s="236"/>
      <c r="E139" s="236"/>
      <c r="F139" s="1070"/>
      <c r="G139" s="863">
        <v>10</v>
      </c>
      <c r="H139" s="1076">
        <v>1999</v>
      </c>
      <c r="I139" s="864">
        <v>2000</v>
      </c>
      <c r="J139" s="864">
        <v>2000</v>
      </c>
      <c r="K139" s="1078"/>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124"/>
      <c r="AD139" s="1124"/>
      <c r="AE139" s="1078"/>
      <c r="AF139" s="1078"/>
      <c r="AG139" s="1079"/>
      <c r="AH139" s="1124"/>
      <c r="AI139" s="1078"/>
      <c r="AJ139" s="1124"/>
      <c r="AK139" s="1079"/>
      <c r="AL139" s="1078"/>
      <c r="AM139" s="1077"/>
      <c r="AN139" s="1078"/>
      <c r="AO139" s="1078"/>
      <c r="AP139" s="1079"/>
    </row>
    <row r="140" spans="1:42" s="144" customFormat="1" ht="15.75" customHeight="1" outlineLevel="1">
      <c r="A140" s="994"/>
      <c r="B140" s="994"/>
      <c r="C140" s="236"/>
      <c r="D140" s="236"/>
      <c r="E140" s="236"/>
      <c r="F140" s="1070"/>
      <c r="G140" s="863">
        <v>11</v>
      </c>
      <c r="H140" s="1076">
        <v>1999</v>
      </c>
      <c r="I140" s="864">
        <v>2000</v>
      </c>
      <c r="J140" s="864">
        <v>2000</v>
      </c>
      <c r="K140" s="1078"/>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124"/>
      <c r="AD140" s="1124"/>
      <c r="AE140" s="1078"/>
      <c r="AF140" s="1078"/>
      <c r="AG140" s="1079"/>
      <c r="AH140" s="1124"/>
      <c r="AI140" s="1078"/>
      <c r="AJ140" s="1124"/>
      <c r="AK140" s="1079"/>
      <c r="AL140" s="1078"/>
      <c r="AM140" s="1077"/>
      <c r="AN140" s="1078"/>
      <c r="AO140" s="1078"/>
      <c r="AP140" s="1079"/>
    </row>
    <row r="141" spans="1:42" s="144" customFormat="1" ht="15.75" customHeight="1" outlineLevel="1">
      <c r="A141" s="994"/>
      <c r="B141" s="994"/>
      <c r="C141" s="236"/>
      <c r="D141" s="236"/>
      <c r="E141" s="236"/>
      <c r="F141" s="1070"/>
      <c r="G141" s="863">
        <v>12</v>
      </c>
      <c r="H141" s="1076">
        <v>1999</v>
      </c>
      <c r="I141" s="864">
        <v>2000</v>
      </c>
      <c r="J141" s="864">
        <v>2000</v>
      </c>
      <c r="K141" s="1078"/>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124"/>
      <c r="AD141" s="1124"/>
      <c r="AE141" s="1078"/>
      <c r="AF141" s="1078"/>
      <c r="AG141" s="1079"/>
      <c r="AH141" s="1124"/>
      <c r="AI141" s="1078"/>
      <c r="AJ141" s="1124"/>
      <c r="AK141" s="1079"/>
      <c r="AL141" s="1078"/>
      <c r="AM141" s="1077"/>
      <c r="AN141" s="1078"/>
      <c r="AO141" s="1078"/>
      <c r="AP141" s="1079"/>
    </row>
    <row r="142" spans="1:42" s="144" customFormat="1" ht="15.75" customHeight="1" outlineLevel="1">
      <c r="A142" s="994"/>
      <c r="B142" s="994"/>
      <c r="C142" s="236"/>
      <c r="D142" s="236"/>
      <c r="E142" s="236"/>
      <c r="F142" s="1070"/>
      <c r="G142" s="863">
        <v>1</v>
      </c>
      <c r="H142" s="1076">
        <v>2000</v>
      </c>
      <c r="I142" s="864">
        <v>2000</v>
      </c>
      <c r="J142" s="864">
        <v>2000</v>
      </c>
      <c r="K142" s="1078"/>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124"/>
      <c r="AD142" s="1124"/>
      <c r="AE142" s="1078"/>
      <c r="AF142" s="1078"/>
      <c r="AG142" s="1079"/>
      <c r="AH142" s="1124"/>
      <c r="AI142" s="1078"/>
      <c r="AJ142" s="1124"/>
      <c r="AK142" s="1079"/>
      <c r="AL142" s="1078"/>
      <c r="AM142" s="1077"/>
      <c r="AN142" s="1078"/>
      <c r="AO142" s="1078"/>
      <c r="AP142" s="1079"/>
    </row>
    <row r="143" spans="1:42" s="144" customFormat="1" ht="15.75" customHeight="1" outlineLevel="1">
      <c r="A143" s="994"/>
      <c r="B143" s="994"/>
      <c r="C143" s="236"/>
      <c r="D143" s="236"/>
      <c r="E143" s="236"/>
      <c r="F143" s="1070"/>
      <c r="G143" s="863">
        <v>2</v>
      </c>
      <c r="H143" s="1076">
        <v>2000</v>
      </c>
      <c r="I143" s="864">
        <v>2000</v>
      </c>
      <c r="J143" s="864">
        <v>2000</v>
      </c>
      <c r="K143" s="1078"/>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124"/>
      <c r="AD143" s="1124"/>
      <c r="AE143" s="1078"/>
      <c r="AF143" s="1078"/>
      <c r="AG143" s="1079"/>
      <c r="AH143" s="1124"/>
      <c r="AI143" s="1078"/>
      <c r="AJ143" s="1124"/>
      <c r="AK143" s="1079"/>
      <c r="AL143" s="1078"/>
      <c r="AM143" s="1077"/>
      <c r="AN143" s="1078"/>
      <c r="AO143" s="1078"/>
      <c r="AP143" s="1079"/>
    </row>
    <row r="144" spans="1:42" s="144" customFormat="1" ht="15.75" customHeight="1" outlineLevel="1">
      <c r="A144" s="994"/>
      <c r="B144" s="994"/>
      <c r="C144" s="236"/>
      <c r="D144" s="236"/>
      <c r="E144" s="236"/>
      <c r="F144" s="1070"/>
      <c r="G144" s="863">
        <v>3</v>
      </c>
      <c r="H144" s="1076">
        <v>2000</v>
      </c>
      <c r="I144" s="864">
        <v>2000</v>
      </c>
      <c r="J144" s="864">
        <v>2000</v>
      </c>
      <c r="K144" s="1078"/>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124"/>
      <c r="AD144" s="1124"/>
      <c r="AE144" s="1078"/>
      <c r="AF144" s="1078"/>
      <c r="AG144" s="1079"/>
      <c r="AH144" s="1124"/>
      <c r="AI144" s="1078"/>
      <c r="AJ144" s="1124"/>
      <c r="AK144" s="1079"/>
      <c r="AL144" s="1078"/>
      <c r="AM144" s="1077"/>
      <c r="AN144" s="1078"/>
      <c r="AO144" s="1078"/>
      <c r="AP144" s="1079"/>
    </row>
    <row r="145" spans="1:42" s="144" customFormat="1" ht="15.75" customHeight="1" outlineLevel="1">
      <c r="A145" s="994"/>
      <c r="B145" s="994"/>
      <c r="C145" s="236"/>
      <c r="D145" s="236"/>
      <c r="E145" s="236"/>
      <c r="F145" s="1070"/>
      <c r="G145" s="863">
        <v>4</v>
      </c>
      <c r="H145" s="1076">
        <v>2000</v>
      </c>
      <c r="I145" s="864">
        <v>2000</v>
      </c>
      <c r="J145" s="864">
        <v>2001</v>
      </c>
      <c r="K145" s="1078"/>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124"/>
      <c r="AD145" s="1124"/>
      <c r="AE145" s="1078"/>
      <c r="AF145" s="1078"/>
      <c r="AG145" s="1079"/>
      <c r="AH145" s="1124"/>
      <c r="AI145" s="1078"/>
      <c r="AJ145" s="1124"/>
      <c r="AK145" s="1079"/>
      <c r="AL145" s="1078"/>
      <c r="AM145" s="1077"/>
      <c r="AN145" s="1078"/>
      <c r="AO145" s="1078"/>
      <c r="AP145" s="1079"/>
    </row>
    <row r="146" spans="1:42" s="144" customFormat="1" ht="15.75" customHeight="1" outlineLevel="1">
      <c r="A146" s="994"/>
      <c r="B146" s="994"/>
      <c r="C146" s="236"/>
      <c r="D146" s="236"/>
      <c r="E146" s="236"/>
      <c r="F146" s="1070"/>
      <c r="G146" s="863">
        <v>5</v>
      </c>
      <c r="H146" s="1076">
        <v>2000</v>
      </c>
      <c r="I146" s="864">
        <v>2000</v>
      </c>
      <c r="J146" s="864">
        <v>2001</v>
      </c>
      <c r="K146" s="1078"/>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124"/>
      <c r="AD146" s="1124"/>
      <c r="AE146" s="1078"/>
      <c r="AF146" s="1078"/>
      <c r="AG146" s="1079"/>
      <c r="AH146" s="1124"/>
      <c r="AI146" s="1078"/>
      <c r="AJ146" s="1124"/>
      <c r="AK146" s="1079"/>
      <c r="AL146" s="1078"/>
      <c r="AM146" s="1077"/>
      <c r="AN146" s="1078"/>
      <c r="AO146" s="1078"/>
      <c r="AP146" s="1079"/>
    </row>
    <row r="147" spans="1:42" s="144" customFormat="1" ht="15.75" customHeight="1" outlineLevel="1">
      <c r="A147" s="994"/>
      <c r="B147" s="994"/>
      <c r="C147" s="236"/>
      <c r="D147" s="236"/>
      <c r="E147" s="236"/>
      <c r="F147" s="1070"/>
      <c r="G147" s="863">
        <v>6</v>
      </c>
      <c r="H147" s="1076">
        <v>2000</v>
      </c>
      <c r="I147" s="864">
        <v>2000</v>
      </c>
      <c r="J147" s="864">
        <v>2001</v>
      </c>
      <c r="K147" s="1078"/>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124"/>
      <c r="AD147" s="1124"/>
      <c r="AE147" s="1078"/>
      <c r="AF147" s="1078"/>
      <c r="AG147" s="1079"/>
      <c r="AH147" s="1124"/>
      <c r="AI147" s="1078"/>
      <c r="AJ147" s="1124"/>
      <c r="AK147" s="1079"/>
      <c r="AL147" s="1078"/>
      <c r="AM147" s="1077"/>
      <c r="AN147" s="1078"/>
      <c r="AO147" s="1078"/>
      <c r="AP147" s="1079"/>
    </row>
    <row r="148" spans="1:42" s="144" customFormat="1" ht="15.75" customHeight="1" outlineLevel="1">
      <c r="A148" s="994"/>
      <c r="B148" s="994"/>
      <c r="C148" s="236"/>
      <c r="D148" s="236"/>
      <c r="E148" s="236"/>
      <c r="F148" s="1070"/>
      <c r="G148" s="863">
        <v>7</v>
      </c>
      <c r="H148" s="1076">
        <v>2000</v>
      </c>
      <c r="I148" s="864">
        <v>2001</v>
      </c>
      <c r="J148" s="864">
        <v>2001</v>
      </c>
      <c r="K148" s="1078"/>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124"/>
      <c r="AD148" s="1124"/>
      <c r="AE148" s="1078"/>
      <c r="AF148" s="1078"/>
      <c r="AG148" s="1079"/>
      <c r="AH148" s="1124"/>
      <c r="AI148" s="1078"/>
      <c r="AJ148" s="1124"/>
      <c r="AK148" s="1079"/>
      <c r="AL148" s="1078"/>
      <c r="AM148" s="1077"/>
      <c r="AN148" s="1078"/>
      <c r="AO148" s="1078"/>
      <c r="AP148" s="1079"/>
    </row>
    <row r="149" spans="1:42" s="144" customFormat="1" ht="15.75" customHeight="1" outlineLevel="1">
      <c r="A149" s="994"/>
      <c r="B149" s="994"/>
      <c r="C149" s="236"/>
      <c r="D149" s="236"/>
      <c r="E149" s="236"/>
      <c r="F149" s="1070"/>
      <c r="G149" s="863">
        <v>8</v>
      </c>
      <c r="H149" s="1076">
        <v>2000</v>
      </c>
      <c r="I149" s="864">
        <v>2001</v>
      </c>
      <c r="J149" s="864">
        <v>2001</v>
      </c>
      <c r="K149" s="1078"/>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124"/>
      <c r="AD149" s="1124"/>
      <c r="AE149" s="1078"/>
      <c r="AF149" s="1078"/>
      <c r="AG149" s="1079"/>
      <c r="AH149" s="1124"/>
      <c r="AI149" s="1078"/>
      <c r="AJ149" s="1124"/>
      <c r="AK149" s="1079"/>
      <c r="AL149" s="1078"/>
      <c r="AM149" s="1077"/>
      <c r="AN149" s="1078"/>
      <c r="AO149" s="1078"/>
      <c r="AP149" s="1079"/>
    </row>
    <row r="150" spans="1:42" s="144" customFormat="1" ht="15.75" customHeight="1" outlineLevel="1">
      <c r="A150" s="994"/>
      <c r="B150" s="994"/>
      <c r="C150" s="236"/>
      <c r="D150" s="236"/>
      <c r="E150" s="236"/>
      <c r="F150" s="1070"/>
      <c r="G150" s="863">
        <v>9</v>
      </c>
      <c r="H150" s="1076">
        <v>2000</v>
      </c>
      <c r="I150" s="864">
        <v>2001</v>
      </c>
      <c r="J150" s="864">
        <v>2001</v>
      </c>
      <c r="K150" s="1078"/>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124"/>
      <c r="AD150" s="1124"/>
      <c r="AE150" s="1078"/>
      <c r="AF150" s="1078"/>
      <c r="AG150" s="1079"/>
      <c r="AH150" s="1124"/>
      <c r="AI150" s="1078"/>
      <c r="AJ150" s="1124"/>
      <c r="AK150" s="1079"/>
      <c r="AL150" s="1078"/>
      <c r="AM150" s="1077"/>
      <c r="AN150" s="1078"/>
      <c r="AO150" s="1078"/>
      <c r="AP150" s="1079"/>
    </row>
    <row r="151" spans="1:42" s="144" customFormat="1" ht="15.75" customHeight="1" outlineLevel="1">
      <c r="A151" s="994"/>
      <c r="B151" s="994"/>
      <c r="C151" s="236"/>
      <c r="D151" s="236"/>
      <c r="E151" s="236"/>
      <c r="F151" s="1070"/>
      <c r="G151" s="863">
        <v>10</v>
      </c>
      <c r="H151" s="1076">
        <v>2000</v>
      </c>
      <c r="I151" s="864">
        <v>2001</v>
      </c>
      <c r="J151" s="864">
        <v>2001</v>
      </c>
      <c r="K151" s="1078"/>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124"/>
      <c r="AD151" s="1124"/>
      <c r="AE151" s="1078"/>
      <c r="AF151" s="1078"/>
      <c r="AG151" s="1079"/>
      <c r="AH151" s="1124"/>
      <c r="AI151" s="1078"/>
      <c r="AJ151" s="1124"/>
      <c r="AK151" s="1079"/>
      <c r="AL151" s="1078"/>
      <c r="AM151" s="1077"/>
      <c r="AN151" s="1078"/>
      <c r="AO151" s="1078"/>
      <c r="AP151" s="1079"/>
    </row>
    <row r="152" spans="1:42" s="144" customFormat="1" ht="15.75" customHeight="1" outlineLevel="1">
      <c r="A152" s="994"/>
      <c r="B152" s="994"/>
      <c r="C152" s="236"/>
      <c r="D152" s="236"/>
      <c r="E152" s="236"/>
      <c r="F152" s="1070"/>
      <c r="G152" s="863">
        <v>11</v>
      </c>
      <c r="H152" s="1076">
        <v>2000</v>
      </c>
      <c r="I152" s="864">
        <v>2001</v>
      </c>
      <c r="J152" s="864">
        <v>2001</v>
      </c>
      <c r="K152" s="1078"/>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124"/>
      <c r="AD152" s="1124"/>
      <c r="AE152" s="1078"/>
      <c r="AF152" s="1078"/>
      <c r="AG152" s="1079"/>
      <c r="AH152" s="1124"/>
      <c r="AI152" s="1078"/>
      <c r="AJ152" s="1124"/>
      <c r="AK152" s="1079"/>
      <c r="AL152" s="1078"/>
      <c r="AM152" s="1077"/>
      <c r="AN152" s="1078"/>
      <c r="AO152" s="1078"/>
      <c r="AP152" s="1079"/>
    </row>
    <row r="153" spans="1:42" s="144" customFormat="1" ht="15.75" customHeight="1" outlineLevel="1">
      <c r="A153" s="994"/>
      <c r="B153" s="994"/>
      <c r="C153" s="236"/>
      <c r="D153" s="236"/>
      <c r="E153" s="236"/>
      <c r="F153" s="1070"/>
      <c r="G153" s="863">
        <v>12</v>
      </c>
      <c r="H153" s="1076">
        <v>2000</v>
      </c>
      <c r="I153" s="864">
        <v>2001</v>
      </c>
      <c r="J153" s="864">
        <v>2001</v>
      </c>
      <c r="K153" s="1078"/>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124"/>
      <c r="AD153" s="1124"/>
      <c r="AE153" s="1078"/>
      <c r="AF153" s="1078"/>
      <c r="AG153" s="1079"/>
      <c r="AH153" s="1124"/>
      <c r="AI153" s="1078"/>
      <c r="AJ153" s="1124"/>
      <c r="AK153" s="1079"/>
      <c r="AL153" s="1078"/>
      <c r="AM153" s="1077"/>
      <c r="AN153" s="1078"/>
      <c r="AO153" s="1078"/>
      <c r="AP153" s="1079"/>
    </row>
    <row r="154" spans="1:42" s="144" customFormat="1" ht="15.75" customHeight="1" outlineLevel="1">
      <c r="A154" s="994"/>
      <c r="B154" s="994"/>
      <c r="C154" s="236"/>
      <c r="D154" s="236"/>
      <c r="E154" s="236"/>
      <c r="F154" s="1070"/>
      <c r="G154" s="863">
        <v>1</v>
      </c>
      <c r="H154" s="1076">
        <v>2001</v>
      </c>
      <c r="I154" s="864">
        <v>2001</v>
      </c>
      <c r="J154" s="864">
        <v>2001</v>
      </c>
      <c r="K154" s="1078"/>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124"/>
      <c r="AD154" s="1124"/>
      <c r="AE154" s="1078"/>
      <c r="AF154" s="1078"/>
      <c r="AG154" s="1079"/>
      <c r="AH154" s="1124"/>
      <c r="AI154" s="1078"/>
      <c r="AJ154" s="1124"/>
      <c r="AK154" s="1079"/>
      <c r="AL154" s="1078"/>
      <c r="AM154" s="1077"/>
      <c r="AN154" s="1078"/>
      <c r="AO154" s="1078"/>
      <c r="AP154" s="1079"/>
    </row>
    <row r="155" spans="1:42" s="144" customFormat="1" ht="15.75" customHeight="1" outlineLevel="1">
      <c r="A155" s="994"/>
      <c r="B155" s="994"/>
      <c r="C155" s="236"/>
      <c r="D155" s="236"/>
      <c r="E155" s="236"/>
      <c r="F155" s="1070"/>
      <c r="G155" s="863">
        <v>2</v>
      </c>
      <c r="H155" s="1076">
        <v>2001</v>
      </c>
      <c r="I155" s="864">
        <v>2001</v>
      </c>
      <c r="J155" s="864">
        <v>2001</v>
      </c>
      <c r="K155" s="1078"/>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124"/>
      <c r="AD155" s="1124"/>
      <c r="AE155" s="1078"/>
      <c r="AF155" s="1078"/>
      <c r="AG155" s="1079"/>
      <c r="AH155" s="1124"/>
      <c r="AI155" s="1078"/>
      <c r="AJ155" s="1124"/>
      <c r="AK155" s="1079"/>
      <c r="AL155" s="1078"/>
      <c r="AM155" s="1077"/>
      <c r="AN155" s="1078"/>
      <c r="AO155" s="1078"/>
      <c r="AP155" s="1079"/>
    </row>
    <row r="156" spans="1:42" s="144" customFormat="1" ht="15.75" customHeight="1" outlineLevel="1">
      <c r="A156" s="994"/>
      <c r="B156" s="994"/>
      <c r="C156" s="236"/>
      <c r="D156" s="236"/>
      <c r="E156" s="236"/>
      <c r="F156" s="1070"/>
      <c r="G156" s="863">
        <v>3</v>
      </c>
      <c r="H156" s="1076">
        <v>2001</v>
      </c>
      <c r="I156" s="864">
        <v>2001</v>
      </c>
      <c r="J156" s="864">
        <v>2001</v>
      </c>
      <c r="K156" s="1078"/>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124"/>
      <c r="AD156" s="1124"/>
      <c r="AE156" s="1078"/>
      <c r="AF156" s="1078"/>
      <c r="AG156" s="1079"/>
      <c r="AH156" s="1124"/>
      <c r="AI156" s="1078"/>
      <c r="AJ156" s="1124"/>
      <c r="AK156" s="1079"/>
      <c r="AL156" s="1078"/>
      <c r="AM156" s="1077"/>
      <c r="AN156" s="1078"/>
      <c r="AO156" s="1078"/>
      <c r="AP156" s="1079"/>
    </row>
    <row r="157" spans="1:42" s="144" customFormat="1" ht="15.75" customHeight="1" outlineLevel="1">
      <c r="A157" s="994"/>
      <c r="B157" s="994"/>
      <c r="C157" s="236"/>
      <c r="D157" s="236"/>
      <c r="E157" s="236"/>
      <c r="F157" s="1070"/>
      <c r="G157" s="863">
        <v>4</v>
      </c>
      <c r="H157" s="1076">
        <v>2001</v>
      </c>
      <c r="I157" s="864">
        <v>2001</v>
      </c>
      <c r="J157" s="864">
        <v>2002</v>
      </c>
      <c r="K157" s="1078"/>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124"/>
      <c r="AD157" s="1124"/>
      <c r="AE157" s="1078"/>
      <c r="AF157" s="1078"/>
      <c r="AG157" s="1079"/>
      <c r="AH157" s="1124"/>
      <c r="AI157" s="1078"/>
      <c r="AJ157" s="1124"/>
      <c r="AK157" s="1079"/>
      <c r="AL157" s="1078"/>
      <c r="AM157" s="1077"/>
      <c r="AN157" s="1078"/>
      <c r="AO157" s="1078"/>
      <c r="AP157" s="1079"/>
    </row>
    <row r="158" spans="1:42" s="144" customFormat="1" ht="15.75" customHeight="1" outlineLevel="1">
      <c r="A158" s="994"/>
      <c r="B158" s="994"/>
      <c r="C158" s="236"/>
      <c r="D158" s="236"/>
      <c r="E158" s="236"/>
      <c r="F158" s="1070"/>
      <c r="G158" s="863">
        <v>5</v>
      </c>
      <c r="H158" s="1076">
        <v>2001</v>
      </c>
      <c r="I158" s="864">
        <v>2001</v>
      </c>
      <c r="J158" s="864">
        <v>2002</v>
      </c>
      <c r="K158" s="1078"/>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124"/>
      <c r="AD158" s="1124"/>
      <c r="AE158" s="1078"/>
      <c r="AF158" s="1078"/>
      <c r="AG158" s="1079"/>
      <c r="AH158" s="1124"/>
      <c r="AI158" s="1078"/>
      <c r="AJ158" s="1124"/>
      <c r="AK158" s="1079"/>
      <c r="AL158" s="1078"/>
      <c r="AM158" s="1077"/>
      <c r="AN158" s="1078"/>
      <c r="AO158" s="1078"/>
      <c r="AP158" s="1079"/>
    </row>
    <row r="159" spans="1:42" s="144" customFormat="1" ht="15.75" customHeight="1" outlineLevel="1">
      <c r="A159" s="994"/>
      <c r="B159" s="994"/>
      <c r="C159" s="236"/>
      <c r="D159" s="236"/>
      <c r="E159" s="236"/>
      <c r="F159" s="1070"/>
      <c r="G159" s="863">
        <v>6</v>
      </c>
      <c r="H159" s="1076">
        <v>2001</v>
      </c>
      <c r="I159" s="864">
        <v>2001</v>
      </c>
      <c r="J159" s="864">
        <v>2002</v>
      </c>
      <c r="K159" s="1078"/>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124"/>
      <c r="AD159" s="1124"/>
      <c r="AE159" s="1078"/>
      <c r="AF159" s="1078"/>
      <c r="AG159" s="1079"/>
      <c r="AH159" s="1124"/>
      <c r="AI159" s="1078"/>
      <c r="AJ159" s="1124"/>
      <c r="AK159" s="1079"/>
      <c r="AL159" s="1078"/>
      <c r="AM159" s="1077"/>
      <c r="AN159" s="1078"/>
      <c r="AO159" s="1078"/>
      <c r="AP159" s="1079"/>
    </row>
    <row r="160" spans="1:42" s="144" customFormat="1" ht="15.75" customHeight="1" outlineLevel="1">
      <c r="A160" s="994"/>
      <c r="B160" s="994"/>
      <c r="C160" s="236"/>
      <c r="D160" s="236"/>
      <c r="E160" s="236"/>
      <c r="F160" s="1070"/>
      <c r="G160" s="863">
        <v>7</v>
      </c>
      <c r="H160" s="1076">
        <v>2001</v>
      </c>
      <c r="I160" s="864">
        <v>2002</v>
      </c>
      <c r="J160" s="864">
        <v>2002</v>
      </c>
      <c r="K160" s="1078"/>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124"/>
      <c r="AD160" s="1124"/>
      <c r="AE160" s="1078"/>
      <c r="AF160" s="1078"/>
      <c r="AG160" s="1079"/>
      <c r="AH160" s="1124"/>
      <c r="AI160" s="1078"/>
      <c r="AJ160" s="1124"/>
      <c r="AK160" s="1079"/>
      <c r="AL160" s="1078"/>
      <c r="AM160" s="1077"/>
      <c r="AN160" s="1078"/>
      <c r="AO160" s="1078"/>
      <c r="AP160" s="1079"/>
    </row>
    <row r="161" spans="1:42" s="144" customFormat="1" ht="15.75" customHeight="1" outlineLevel="1">
      <c r="A161" s="994"/>
      <c r="B161" s="994"/>
      <c r="C161" s="236"/>
      <c r="D161" s="236"/>
      <c r="E161" s="236"/>
      <c r="F161" s="1070"/>
      <c r="G161" s="863">
        <v>8</v>
      </c>
      <c r="H161" s="1076">
        <v>2001</v>
      </c>
      <c r="I161" s="864">
        <v>2002</v>
      </c>
      <c r="J161" s="864">
        <v>2002</v>
      </c>
      <c r="K161" s="1078"/>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124"/>
      <c r="AD161" s="1124"/>
      <c r="AE161" s="1078"/>
      <c r="AF161" s="1078"/>
      <c r="AG161" s="1079"/>
      <c r="AH161" s="1124"/>
      <c r="AI161" s="1078"/>
      <c r="AJ161" s="1124"/>
      <c r="AK161" s="1079"/>
      <c r="AL161" s="1078"/>
      <c r="AM161" s="1077"/>
      <c r="AN161" s="1078"/>
      <c r="AO161" s="1078"/>
      <c r="AP161" s="1079"/>
    </row>
    <row r="162" spans="1:42" s="144" customFormat="1" ht="15.75" customHeight="1" outlineLevel="1">
      <c r="A162" s="994"/>
      <c r="B162" s="994"/>
      <c r="C162" s="236"/>
      <c r="D162" s="236"/>
      <c r="E162" s="236"/>
      <c r="F162" s="1070"/>
      <c r="G162" s="863">
        <v>9</v>
      </c>
      <c r="H162" s="1076">
        <v>2001</v>
      </c>
      <c r="I162" s="864">
        <v>2002</v>
      </c>
      <c r="J162" s="864">
        <v>2002</v>
      </c>
      <c r="K162" s="1078"/>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124"/>
      <c r="AD162" s="1124"/>
      <c r="AE162" s="1078"/>
      <c r="AF162" s="1078"/>
      <c r="AG162" s="1079"/>
      <c r="AH162" s="1124"/>
      <c r="AI162" s="1078"/>
      <c r="AJ162" s="1124"/>
      <c r="AK162" s="1079"/>
      <c r="AL162" s="1078"/>
      <c r="AM162" s="1077"/>
      <c r="AN162" s="1078"/>
      <c r="AO162" s="1078"/>
      <c r="AP162" s="1079"/>
    </row>
    <row r="163" spans="1:42" s="144" customFormat="1" ht="15.75" customHeight="1" outlineLevel="1">
      <c r="A163" s="994"/>
      <c r="B163" s="994"/>
      <c r="C163" s="236"/>
      <c r="D163" s="236"/>
      <c r="E163" s="236"/>
      <c r="F163" s="1070"/>
      <c r="G163" s="863">
        <v>10</v>
      </c>
      <c r="H163" s="1076">
        <v>2001</v>
      </c>
      <c r="I163" s="864">
        <v>2002</v>
      </c>
      <c r="J163" s="864">
        <v>2002</v>
      </c>
      <c r="K163" s="1078"/>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124"/>
      <c r="AD163" s="1124"/>
      <c r="AE163" s="1078"/>
      <c r="AF163" s="1078"/>
      <c r="AG163" s="1079"/>
      <c r="AH163" s="1124"/>
      <c r="AI163" s="1078"/>
      <c r="AJ163" s="1124"/>
      <c r="AK163" s="1079"/>
      <c r="AL163" s="1078"/>
      <c r="AM163" s="1077"/>
      <c r="AN163" s="1078"/>
      <c r="AO163" s="1078"/>
      <c r="AP163" s="1079"/>
    </row>
    <row r="164" spans="1:42" s="144" customFormat="1" ht="15.75" customHeight="1" outlineLevel="1">
      <c r="A164" s="994"/>
      <c r="B164" s="994"/>
      <c r="C164" s="236"/>
      <c r="D164" s="236"/>
      <c r="E164" s="236"/>
      <c r="F164" s="1070"/>
      <c r="G164" s="863">
        <v>11</v>
      </c>
      <c r="H164" s="1076">
        <v>2001</v>
      </c>
      <c r="I164" s="864">
        <v>2002</v>
      </c>
      <c r="J164" s="864">
        <v>2002</v>
      </c>
      <c r="K164" s="1078"/>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1124"/>
      <c r="AD164" s="1124"/>
      <c r="AE164" s="1078"/>
      <c r="AF164" s="1078"/>
      <c r="AG164" s="1079"/>
      <c r="AH164" s="1124"/>
      <c r="AI164" s="1078"/>
      <c r="AJ164" s="1124"/>
      <c r="AK164" s="1079"/>
      <c r="AL164" s="1078"/>
      <c r="AM164" s="1077"/>
      <c r="AN164" s="1078"/>
      <c r="AO164" s="1078"/>
      <c r="AP164" s="1079"/>
    </row>
    <row r="165" spans="1:42" s="144" customFormat="1" ht="15.75" customHeight="1" outlineLevel="1">
      <c r="A165" s="994"/>
      <c r="B165" s="994"/>
      <c r="C165" s="236"/>
      <c r="D165" s="236"/>
      <c r="E165" s="236"/>
      <c r="F165" s="1070"/>
      <c r="G165" s="863">
        <v>12</v>
      </c>
      <c r="H165" s="1076">
        <v>2001</v>
      </c>
      <c r="I165" s="864">
        <v>2002</v>
      </c>
      <c r="J165" s="864">
        <v>2002</v>
      </c>
      <c r="K165" s="1078"/>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1124"/>
      <c r="AD165" s="1124"/>
      <c r="AE165" s="1078"/>
      <c r="AF165" s="1078"/>
      <c r="AG165" s="1079"/>
      <c r="AH165" s="1124"/>
      <c r="AI165" s="1078"/>
      <c r="AJ165" s="1124"/>
      <c r="AK165" s="1079"/>
      <c r="AL165" s="1078"/>
      <c r="AM165" s="1077"/>
      <c r="AN165" s="1078"/>
      <c r="AO165" s="1078"/>
      <c r="AP165" s="1079"/>
    </row>
    <row r="166" spans="1:42" s="144" customFormat="1" ht="15.75" customHeight="1" outlineLevel="1">
      <c r="A166" s="994"/>
      <c r="B166" s="994"/>
      <c r="C166" s="236"/>
      <c r="D166" s="236"/>
      <c r="E166" s="236"/>
      <c r="F166" s="1070"/>
      <c r="G166" s="863">
        <v>1</v>
      </c>
      <c r="H166" s="1076">
        <v>2002</v>
      </c>
      <c r="I166" s="864">
        <v>2002</v>
      </c>
      <c r="J166" s="864">
        <v>2002</v>
      </c>
      <c r="K166" s="1078"/>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1124"/>
      <c r="AD166" s="1124"/>
      <c r="AE166" s="1078"/>
      <c r="AF166" s="1078"/>
      <c r="AG166" s="1079"/>
      <c r="AH166" s="1124"/>
      <c r="AI166" s="1078"/>
      <c r="AJ166" s="1124"/>
      <c r="AK166" s="1079"/>
      <c r="AL166" s="1078"/>
      <c r="AM166" s="1077"/>
      <c r="AN166" s="1078"/>
      <c r="AO166" s="1078"/>
      <c r="AP166" s="1079"/>
    </row>
    <row r="167" spans="1:42" s="144" customFormat="1" ht="15.75" customHeight="1" outlineLevel="1">
      <c r="A167" s="994"/>
      <c r="B167" s="994"/>
      <c r="C167" s="236"/>
      <c r="D167" s="236"/>
      <c r="E167" s="236"/>
      <c r="F167" s="1070"/>
      <c r="G167" s="863">
        <v>2</v>
      </c>
      <c r="H167" s="1076">
        <v>2002</v>
      </c>
      <c r="I167" s="864">
        <v>2002</v>
      </c>
      <c r="J167" s="864">
        <v>2002</v>
      </c>
      <c r="K167" s="1078"/>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1124"/>
      <c r="AD167" s="1124"/>
      <c r="AE167" s="1078"/>
      <c r="AF167" s="1078"/>
      <c r="AG167" s="1079"/>
      <c r="AH167" s="1124"/>
      <c r="AI167" s="1078"/>
      <c r="AJ167" s="1124"/>
      <c r="AK167" s="1079"/>
      <c r="AL167" s="1078"/>
      <c r="AM167" s="1077"/>
      <c r="AN167" s="1078"/>
      <c r="AO167" s="1078"/>
      <c r="AP167" s="1079"/>
    </row>
    <row r="168" spans="1:42" s="144" customFormat="1" ht="15.75" customHeight="1" outlineLevel="1">
      <c r="A168" s="994"/>
      <c r="B168" s="994"/>
      <c r="C168" s="236"/>
      <c r="D168" s="236"/>
      <c r="E168" s="236"/>
      <c r="F168" s="1070"/>
      <c r="G168" s="863">
        <v>3</v>
      </c>
      <c r="H168" s="1076">
        <v>2002</v>
      </c>
      <c r="I168" s="864">
        <v>2002</v>
      </c>
      <c r="J168" s="864">
        <v>2002</v>
      </c>
      <c r="K168" s="1078"/>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1124"/>
      <c r="AD168" s="1124"/>
      <c r="AE168" s="1078"/>
      <c r="AF168" s="1078"/>
      <c r="AG168" s="1079"/>
      <c r="AH168" s="1124"/>
      <c r="AI168" s="1078"/>
      <c r="AJ168" s="1124"/>
      <c r="AK168" s="1079"/>
      <c r="AL168" s="1078"/>
      <c r="AM168" s="1077"/>
      <c r="AN168" s="1078"/>
      <c r="AO168" s="1078"/>
      <c r="AP168" s="1079"/>
    </row>
    <row r="169" spans="1:42" s="144" customFormat="1" ht="15.75" customHeight="1" outlineLevel="1">
      <c r="A169" s="994"/>
      <c r="B169" s="994"/>
      <c r="C169" s="236"/>
      <c r="D169" s="236"/>
      <c r="E169" s="236"/>
      <c r="F169" s="1070"/>
      <c r="G169" s="863">
        <v>4</v>
      </c>
      <c r="H169" s="1076">
        <v>2002</v>
      </c>
      <c r="I169" s="864">
        <v>2002</v>
      </c>
      <c r="J169" s="864">
        <v>2003</v>
      </c>
      <c r="K169" s="1078"/>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1124"/>
      <c r="AD169" s="1124"/>
      <c r="AE169" s="1078"/>
      <c r="AF169" s="1078"/>
      <c r="AG169" s="1079"/>
      <c r="AH169" s="1124"/>
      <c r="AI169" s="1078"/>
      <c r="AJ169" s="1124"/>
      <c r="AK169" s="1079"/>
      <c r="AL169" s="1078"/>
      <c r="AM169" s="1077"/>
      <c r="AN169" s="1078"/>
      <c r="AO169" s="1078"/>
      <c r="AP169" s="1079"/>
    </row>
    <row r="170" spans="1:42" s="144" customFormat="1" ht="15.75" customHeight="1" outlineLevel="1">
      <c r="A170" s="994"/>
      <c r="B170" s="994"/>
      <c r="C170" s="236"/>
      <c r="D170" s="236"/>
      <c r="E170" s="236"/>
      <c r="F170" s="1070"/>
      <c r="G170" s="863">
        <v>5</v>
      </c>
      <c r="H170" s="1076">
        <v>2002</v>
      </c>
      <c r="I170" s="864">
        <v>2002</v>
      </c>
      <c r="J170" s="864">
        <v>2003</v>
      </c>
      <c r="K170" s="1078"/>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1124"/>
      <c r="AD170" s="1124"/>
      <c r="AE170" s="1078"/>
      <c r="AF170" s="1078"/>
      <c r="AG170" s="1079"/>
      <c r="AH170" s="1124"/>
      <c r="AI170" s="1078"/>
      <c r="AJ170" s="1124"/>
      <c r="AK170" s="1079"/>
      <c r="AL170" s="1078"/>
      <c r="AM170" s="1077"/>
      <c r="AN170" s="1078"/>
      <c r="AO170" s="1078"/>
      <c r="AP170" s="1079"/>
    </row>
    <row r="171" spans="1:42" s="144" customFormat="1" ht="15.75" customHeight="1" outlineLevel="1">
      <c r="A171" s="994"/>
      <c r="B171" s="994"/>
      <c r="C171" s="236"/>
      <c r="D171" s="236"/>
      <c r="E171" s="236"/>
      <c r="F171" s="1070"/>
      <c r="G171" s="863">
        <v>6</v>
      </c>
      <c r="H171" s="1076">
        <v>2002</v>
      </c>
      <c r="I171" s="864">
        <v>2002</v>
      </c>
      <c r="J171" s="864">
        <v>2003</v>
      </c>
      <c r="K171" s="1078"/>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1124"/>
      <c r="AD171" s="1124"/>
      <c r="AE171" s="1078"/>
      <c r="AF171" s="1078"/>
      <c r="AG171" s="1079"/>
      <c r="AH171" s="1124"/>
      <c r="AI171" s="1078"/>
      <c r="AJ171" s="1124"/>
      <c r="AK171" s="1079"/>
      <c r="AL171" s="1078"/>
      <c r="AM171" s="1077"/>
      <c r="AN171" s="1078"/>
      <c r="AO171" s="1078"/>
      <c r="AP171" s="1079"/>
    </row>
    <row r="172" spans="1:42" s="144" customFormat="1" ht="15.75" customHeight="1" outlineLevel="1">
      <c r="A172" s="994"/>
      <c r="B172" s="994"/>
      <c r="C172" s="236"/>
      <c r="D172" s="236"/>
      <c r="E172" s="236"/>
      <c r="F172" s="1070"/>
      <c r="G172" s="863">
        <v>7</v>
      </c>
      <c r="H172" s="1076">
        <v>2002</v>
      </c>
      <c r="I172" s="864">
        <v>2003</v>
      </c>
      <c r="J172" s="864">
        <v>2003</v>
      </c>
      <c r="K172" s="1078"/>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1124"/>
      <c r="AD172" s="1124"/>
      <c r="AE172" s="1078"/>
      <c r="AF172" s="1078"/>
      <c r="AG172" s="1079"/>
      <c r="AH172" s="1124"/>
      <c r="AI172" s="1078"/>
      <c r="AJ172" s="1124"/>
      <c r="AK172" s="1079"/>
      <c r="AL172" s="1078"/>
      <c r="AM172" s="1077"/>
      <c r="AN172" s="1078"/>
      <c r="AO172" s="1078"/>
      <c r="AP172" s="1079"/>
    </row>
    <row r="173" spans="1:42" s="144" customFormat="1" ht="15.75" customHeight="1" outlineLevel="1">
      <c r="A173" s="994"/>
      <c r="B173" s="994"/>
      <c r="C173" s="236"/>
      <c r="D173" s="236"/>
      <c r="E173" s="236"/>
      <c r="F173" s="1070"/>
      <c r="G173" s="863">
        <v>8</v>
      </c>
      <c r="H173" s="1076">
        <v>2002</v>
      </c>
      <c r="I173" s="864">
        <v>2003</v>
      </c>
      <c r="J173" s="864">
        <v>2003</v>
      </c>
      <c r="K173" s="1078"/>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1124"/>
      <c r="AD173" s="1124"/>
      <c r="AE173" s="1078"/>
      <c r="AF173" s="1078"/>
      <c r="AG173" s="1079"/>
      <c r="AH173" s="1124"/>
      <c r="AI173" s="1078"/>
      <c r="AJ173" s="1124"/>
      <c r="AK173" s="1079"/>
      <c r="AL173" s="1078"/>
      <c r="AM173" s="1077"/>
      <c r="AN173" s="1078"/>
      <c r="AO173" s="1078"/>
      <c r="AP173" s="1079"/>
    </row>
    <row r="174" spans="1:42" s="144" customFormat="1" ht="15.75" customHeight="1" outlineLevel="1">
      <c r="A174" s="994"/>
      <c r="B174" s="994"/>
      <c r="C174" s="236"/>
      <c r="D174" s="236"/>
      <c r="E174" s="236"/>
      <c r="F174" s="1070"/>
      <c r="G174" s="863">
        <v>9</v>
      </c>
      <c r="H174" s="1076">
        <v>2002</v>
      </c>
      <c r="I174" s="864">
        <v>2003</v>
      </c>
      <c r="J174" s="864">
        <v>2003</v>
      </c>
      <c r="K174" s="1078"/>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1124"/>
      <c r="AD174" s="1124"/>
      <c r="AE174" s="1078"/>
      <c r="AF174" s="1078"/>
      <c r="AG174" s="1079"/>
      <c r="AH174" s="1124"/>
      <c r="AI174" s="1078"/>
      <c r="AJ174" s="1124"/>
      <c r="AK174" s="1079"/>
      <c r="AL174" s="1078"/>
      <c r="AM174" s="1077"/>
      <c r="AN174" s="1078"/>
      <c r="AO174" s="1078"/>
      <c r="AP174" s="1079"/>
    </row>
    <row r="175" spans="1:42" s="144" customFormat="1" ht="15.75" customHeight="1" outlineLevel="1">
      <c r="A175" s="994"/>
      <c r="B175" s="994"/>
      <c r="C175" s="236"/>
      <c r="D175" s="236"/>
      <c r="E175" s="236"/>
      <c r="F175" s="1070"/>
      <c r="G175" s="863">
        <v>10</v>
      </c>
      <c r="H175" s="1076">
        <v>2002</v>
      </c>
      <c r="I175" s="864">
        <v>2003</v>
      </c>
      <c r="J175" s="864">
        <v>2003</v>
      </c>
      <c r="K175" s="1078"/>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1124"/>
      <c r="AD175" s="1124"/>
      <c r="AE175" s="1078"/>
      <c r="AF175" s="1078"/>
      <c r="AG175" s="1079"/>
      <c r="AH175" s="1124"/>
      <c r="AI175" s="1078"/>
      <c r="AJ175" s="1124"/>
      <c r="AK175" s="1079"/>
      <c r="AL175" s="1078"/>
      <c r="AM175" s="1077"/>
      <c r="AN175" s="1078"/>
      <c r="AO175" s="1078"/>
      <c r="AP175" s="1079"/>
    </row>
    <row r="176" spans="1:42" s="144" customFormat="1" ht="15.75" customHeight="1">
      <c r="A176" s="994"/>
      <c r="B176" s="994"/>
      <c r="C176" s="236"/>
      <c r="D176" s="236"/>
      <c r="E176" s="236"/>
      <c r="F176" s="1070"/>
      <c r="G176" s="863">
        <v>11</v>
      </c>
      <c r="H176" s="1076">
        <v>2002</v>
      </c>
      <c r="I176" s="864">
        <v>2003</v>
      </c>
      <c r="J176" s="864">
        <v>2003</v>
      </c>
      <c r="K176" s="1078"/>
      <c r="L176" s="1077">
        <v>0</v>
      </c>
      <c r="M176" s="1078">
        <v>0</v>
      </c>
      <c r="N176" s="1078">
        <v>0</v>
      </c>
      <c r="O176" s="1079">
        <v>0</v>
      </c>
      <c r="P176" s="568">
        <v>0</v>
      </c>
      <c r="Q176" s="700">
        <v>0</v>
      </c>
      <c r="R176" s="700">
        <v>0</v>
      </c>
      <c r="S176" s="700">
        <v>0</v>
      </c>
      <c r="T176" s="567">
        <v>0</v>
      </c>
      <c r="U176" s="568"/>
      <c r="V176" s="700"/>
      <c r="W176" s="567"/>
      <c r="X176" s="1078"/>
      <c r="Y176" s="1078"/>
      <c r="Z176" s="1078"/>
      <c r="AA176" s="1078"/>
      <c r="AB176" s="1078"/>
      <c r="AC176" s="1124"/>
      <c r="AD176" s="1124"/>
      <c r="AE176" s="1078"/>
      <c r="AF176" s="1078"/>
      <c r="AG176" s="1079"/>
      <c r="AH176" s="1124"/>
      <c r="AI176" s="1078"/>
      <c r="AJ176" s="1124"/>
      <c r="AK176" s="1079"/>
      <c r="AL176" s="1078"/>
      <c r="AM176" s="1077"/>
      <c r="AN176" s="1078"/>
      <c r="AO176" s="1078"/>
      <c r="AP176" s="1079"/>
    </row>
    <row r="177" spans="1:42" s="144" customFormat="1" ht="15.75" customHeight="1">
      <c r="A177" s="994"/>
      <c r="B177" s="994"/>
      <c r="C177" s="236"/>
      <c r="D177" s="236"/>
      <c r="E177" s="236"/>
      <c r="F177" s="1070"/>
      <c r="G177" s="863">
        <v>12</v>
      </c>
      <c r="H177" s="1076">
        <v>2002</v>
      </c>
      <c r="I177" s="864">
        <v>2003</v>
      </c>
      <c r="J177" s="864">
        <v>2003</v>
      </c>
      <c r="K177" s="1078"/>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8"/>
      <c r="AC177" s="1124"/>
      <c r="AD177" s="1124"/>
      <c r="AE177" s="1078"/>
      <c r="AF177" s="1078"/>
      <c r="AG177" s="1079"/>
      <c r="AH177" s="1124"/>
      <c r="AI177" s="1078"/>
      <c r="AJ177" s="1124"/>
      <c r="AK177" s="1079"/>
      <c r="AL177" s="1078"/>
      <c r="AM177" s="1077"/>
      <c r="AN177" s="1078"/>
      <c r="AO177" s="1078"/>
      <c r="AP177" s="1079"/>
    </row>
    <row r="178" spans="1:42" s="144" customFormat="1" ht="15.75" customHeight="1">
      <c r="A178" s="994"/>
      <c r="B178" s="994"/>
      <c r="C178" s="236"/>
      <c r="D178" s="236"/>
      <c r="E178" s="236"/>
      <c r="F178" s="1070"/>
      <c r="G178" s="863">
        <v>1</v>
      </c>
      <c r="H178" s="1076">
        <v>2003</v>
      </c>
      <c r="I178" s="864">
        <v>2003</v>
      </c>
      <c r="J178" s="864">
        <v>2003</v>
      </c>
      <c r="K178" s="1078"/>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8"/>
      <c r="AC178" s="1124"/>
      <c r="AD178" s="1124"/>
      <c r="AE178" s="1078"/>
      <c r="AF178" s="1078"/>
      <c r="AG178" s="1079"/>
      <c r="AH178" s="1124"/>
      <c r="AI178" s="1078"/>
      <c r="AJ178" s="1124"/>
      <c r="AK178" s="1079"/>
      <c r="AL178" s="1078"/>
      <c r="AM178" s="1077"/>
      <c r="AN178" s="1078"/>
      <c r="AO178" s="1078"/>
      <c r="AP178" s="1079"/>
    </row>
    <row r="179" spans="1:42" s="144" customFormat="1" ht="15.75" customHeight="1">
      <c r="A179" s="994"/>
      <c r="B179" s="994"/>
      <c r="C179" s="236"/>
      <c r="D179" s="236"/>
      <c r="E179" s="236"/>
      <c r="F179" s="1070"/>
      <c r="G179" s="863">
        <v>2</v>
      </c>
      <c r="H179" s="1076">
        <v>2003</v>
      </c>
      <c r="I179" s="864">
        <v>2003</v>
      </c>
      <c r="J179" s="864">
        <v>2003</v>
      </c>
      <c r="K179" s="1078"/>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8"/>
      <c r="AC179" s="1124"/>
      <c r="AD179" s="1124"/>
      <c r="AE179" s="1078"/>
      <c r="AF179" s="1078"/>
      <c r="AG179" s="1079"/>
      <c r="AH179" s="1124"/>
      <c r="AI179" s="1078"/>
      <c r="AJ179" s="1124"/>
      <c r="AK179" s="1079"/>
      <c r="AL179" s="1078"/>
      <c r="AM179" s="1077"/>
      <c r="AN179" s="1078"/>
      <c r="AO179" s="1078"/>
      <c r="AP179" s="1079"/>
    </row>
    <row r="180" spans="1:42" s="144" customFormat="1" ht="15.75" customHeight="1">
      <c r="A180" s="994"/>
      <c r="B180" s="994"/>
      <c r="C180" s="236"/>
      <c r="D180" s="236"/>
      <c r="E180" s="236"/>
      <c r="F180" s="1070"/>
      <c r="G180" s="863">
        <v>3</v>
      </c>
      <c r="H180" s="1076">
        <v>2003</v>
      </c>
      <c r="I180" s="864">
        <v>2003</v>
      </c>
      <c r="J180" s="864">
        <v>2003</v>
      </c>
      <c r="K180" s="1078"/>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8"/>
      <c r="AC180" s="1124"/>
      <c r="AD180" s="1124"/>
      <c r="AE180" s="1078"/>
      <c r="AF180" s="1078"/>
      <c r="AG180" s="1079"/>
      <c r="AH180" s="1124"/>
      <c r="AI180" s="1078"/>
      <c r="AJ180" s="1124"/>
      <c r="AK180" s="1079"/>
      <c r="AL180" s="1078"/>
      <c r="AM180" s="1077"/>
      <c r="AN180" s="1078"/>
      <c r="AO180" s="1078"/>
      <c r="AP180" s="1079"/>
    </row>
    <row r="181" spans="1:42" s="144" customFormat="1" ht="15.75" customHeight="1">
      <c r="A181" s="994"/>
      <c r="B181" s="994"/>
      <c r="C181" s="236"/>
      <c r="D181" s="236"/>
      <c r="E181" s="236"/>
      <c r="F181" s="1070"/>
      <c r="G181" s="863">
        <v>4</v>
      </c>
      <c r="H181" s="1076">
        <v>2003</v>
      </c>
      <c r="I181" s="864">
        <v>2003</v>
      </c>
      <c r="J181" s="864">
        <v>2004</v>
      </c>
      <c r="K181" s="1078"/>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8"/>
      <c r="AC181" s="1124"/>
      <c r="AD181" s="1124"/>
      <c r="AE181" s="1078"/>
      <c r="AF181" s="1078"/>
      <c r="AG181" s="1079"/>
      <c r="AH181" s="1124"/>
      <c r="AI181" s="1078"/>
      <c r="AJ181" s="1124"/>
      <c r="AK181" s="1079"/>
      <c r="AL181" s="1078"/>
      <c r="AM181" s="1077"/>
      <c r="AN181" s="1078"/>
      <c r="AO181" s="1078"/>
      <c r="AP181" s="1079"/>
    </row>
    <row r="182" spans="1:42" s="144" customFormat="1" ht="15.75" customHeight="1">
      <c r="A182" s="994"/>
      <c r="B182" s="994"/>
      <c r="C182" s="236"/>
      <c r="D182" s="236"/>
      <c r="E182" s="236"/>
      <c r="F182" s="1070"/>
      <c r="G182" s="863">
        <v>5</v>
      </c>
      <c r="H182" s="1076">
        <v>2003</v>
      </c>
      <c r="I182" s="864">
        <v>2003</v>
      </c>
      <c r="J182" s="864">
        <v>2004</v>
      </c>
      <c r="K182" s="1078"/>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8"/>
      <c r="AC182" s="1124"/>
      <c r="AD182" s="1124"/>
      <c r="AE182" s="1078"/>
      <c r="AF182" s="1078"/>
      <c r="AG182" s="1079"/>
      <c r="AH182" s="1124"/>
      <c r="AI182" s="1078"/>
      <c r="AJ182" s="1124"/>
      <c r="AK182" s="1079"/>
      <c r="AL182" s="1078"/>
      <c r="AM182" s="1077"/>
      <c r="AN182" s="1078"/>
      <c r="AO182" s="1078"/>
      <c r="AP182" s="1079"/>
    </row>
    <row r="183" spans="1:42" s="144" customFormat="1" ht="15.75" customHeight="1">
      <c r="A183" s="994"/>
      <c r="B183" s="994"/>
      <c r="C183" s="236"/>
      <c r="D183" s="236"/>
      <c r="E183" s="236"/>
      <c r="F183" s="1070"/>
      <c r="G183" s="863">
        <v>6</v>
      </c>
      <c r="H183" s="1076">
        <v>2003</v>
      </c>
      <c r="I183" s="864">
        <v>2003</v>
      </c>
      <c r="J183" s="864">
        <v>2004</v>
      </c>
      <c r="K183" s="1078"/>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8"/>
      <c r="AC183" s="1124"/>
      <c r="AD183" s="1124"/>
      <c r="AE183" s="1078"/>
      <c r="AF183" s="1078"/>
      <c r="AG183" s="1079"/>
      <c r="AH183" s="1124"/>
      <c r="AI183" s="1078"/>
      <c r="AJ183" s="1124"/>
      <c r="AK183" s="1079"/>
      <c r="AL183" s="1078"/>
      <c r="AM183" s="1077"/>
      <c r="AN183" s="1078"/>
      <c r="AO183" s="1078"/>
      <c r="AP183" s="1079"/>
    </row>
    <row r="184" spans="1:42" s="144" customFormat="1" ht="15.75" customHeight="1">
      <c r="A184" s="994"/>
      <c r="B184" s="994"/>
      <c r="C184" s="236"/>
      <c r="D184" s="236"/>
      <c r="E184" s="236"/>
      <c r="F184" s="1070"/>
      <c r="G184" s="863">
        <v>7</v>
      </c>
      <c r="H184" s="1076">
        <v>2003</v>
      </c>
      <c r="I184" s="864">
        <v>2004</v>
      </c>
      <c r="J184" s="864">
        <v>2004</v>
      </c>
      <c r="K184" s="1078"/>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8"/>
      <c r="AC184" s="1124"/>
      <c r="AD184" s="1124"/>
      <c r="AE184" s="1078"/>
      <c r="AF184" s="1078"/>
      <c r="AG184" s="1079"/>
      <c r="AH184" s="1124"/>
      <c r="AI184" s="1078"/>
      <c r="AJ184" s="1124"/>
      <c r="AK184" s="1079"/>
      <c r="AL184" s="1078"/>
      <c r="AM184" s="1077"/>
      <c r="AN184" s="1078"/>
      <c r="AO184" s="1078"/>
      <c r="AP184" s="1079"/>
    </row>
    <row r="185" spans="1:42" s="144" customFormat="1" ht="15.75" customHeight="1">
      <c r="A185" s="994"/>
      <c r="B185" s="994"/>
      <c r="C185" s="236"/>
      <c r="D185" s="236"/>
      <c r="E185" s="236"/>
      <c r="F185" s="1070"/>
      <c r="G185" s="863">
        <v>8</v>
      </c>
      <c r="H185" s="1076">
        <v>2003</v>
      </c>
      <c r="I185" s="864">
        <v>2004</v>
      </c>
      <c r="J185" s="864">
        <v>2004</v>
      </c>
      <c r="K185" s="1078"/>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8"/>
      <c r="AC185" s="1124"/>
      <c r="AD185" s="1124"/>
      <c r="AE185" s="1078"/>
      <c r="AF185" s="1078"/>
      <c r="AG185" s="1079"/>
      <c r="AH185" s="1124"/>
      <c r="AI185" s="1078"/>
      <c r="AJ185" s="1124"/>
      <c r="AK185" s="1079"/>
      <c r="AL185" s="1078"/>
      <c r="AM185" s="1077"/>
      <c r="AN185" s="1078"/>
      <c r="AO185" s="1078"/>
      <c r="AP185" s="1079"/>
    </row>
    <row r="186" spans="1:42" s="144" customFormat="1" ht="15.75" customHeight="1">
      <c r="A186" s="994"/>
      <c r="B186" s="994"/>
      <c r="C186" s="236"/>
      <c r="D186" s="236"/>
      <c r="E186" s="236"/>
      <c r="F186" s="1070"/>
      <c r="G186" s="863">
        <v>9</v>
      </c>
      <c r="H186" s="1076">
        <v>2003</v>
      </c>
      <c r="I186" s="864">
        <v>2004</v>
      </c>
      <c r="J186" s="864">
        <v>2004</v>
      </c>
      <c r="K186" s="1078"/>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124"/>
      <c r="AD186" s="1124"/>
      <c r="AE186" s="1078"/>
      <c r="AF186" s="1078"/>
      <c r="AG186" s="1079"/>
      <c r="AH186" s="1124"/>
      <c r="AI186" s="1078"/>
      <c r="AJ186" s="1124"/>
      <c r="AK186" s="1079"/>
      <c r="AL186" s="1078"/>
      <c r="AM186" s="1077"/>
      <c r="AN186" s="1078"/>
      <c r="AO186" s="1078"/>
      <c r="AP186" s="1079"/>
    </row>
    <row r="187" spans="1:42" s="144" customFormat="1" ht="15.75" customHeight="1">
      <c r="A187" s="994"/>
      <c r="B187" s="994"/>
      <c r="C187" s="236"/>
      <c r="D187" s="236"/>
      <c r="E187" s="236"/>
      <c r="F187" s="1070"/>
      <c r="G187" s="863">
        <v>10</v>
      </c>
      <c r="H187" s="1076">
        <v>2003</v>
      </c>
      <c r="I187" s="864">
        <v>2004</v>
      </c>
      <c r="J187" s="864">
        <v>2004</v>
      </c>
      <c r="K187" s="1078"/>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124"/>
      <c r="AD187" s="1124"/>
      <c r="AE187" s="1078"/>
      <c r="AF187" s="1078"/>
      <c r="AG187" s="1079"/>
      <c r="AH187" s="1124"/>
      <c r="AI187" s="1078"/>
      <c r="AJ187" s="1124"/>
      <c r="AK187" s="1079"/>
      <c r="AL187" s="1078"/>
      <c r="AM187" s="1077"/>
      <c r="AN187" s="1078"/>
      <c r="AO187" s="1078"/>
      <c r="AP187" s="1079"/>
    </row>
    <row r="188" spans="1:42" s="144" customFormat="1" ht="15.75" customHeight="1">
      <c r="A188" s="994"/>
      <c r="B188" s="994"/>
      <c r="C188" s="236"/>
      <c r="D188" s="236"/>
      <c r="E188" s="236"/>
      <c r="F188" s="1070"/>
      <c r="G188" s="863">
        <v>11</v>
      </c>
      <c r="H188" s="1076">
        <v>2003</v>
      </c>
      <c r="I188" s="864">
        <v>2004</v>
      </c>
      <c r="J188" s="864">
        <v>2004</v>
      </c>
      <c r="K188" s="1078"/>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078"/>
      <c r="AC188" s="1124"/>
      <c r="AD188" s="1124"/>
      <c r="AE188" s="1078"/>
      <c r="AF188" s="1078"/>
      <c r="AG188" s="1079"/>
      <c r="AH188" s="1124"/>
      <c r="AI188" s="1078"/>
      <c r="AJ188" s="1124"/>
      <c r="AK188" s="1079"/>
      <c r="AL188" s="1078"/>
      <c r="AM188" s="1077"/>
      <c r="AN188" s="1297"/>
      <c r="AO188" s="1078"/>
      <c r="AP188" s="1079"/>
    </row>
    <row r="189" spans="1:42" s="144" customFormat="1" ht="15.75" customHeight="1">
      <c r="A189" s="994"/>
      <c r="B189" s="994"/>
      <c r="C189" s="236"/>
      <c r="D189" s="236"/>
      <c r="E189" s="236"/>
      <c r="F189" s="1070"/>
      <c r="G189" s="863">
        <v>12</v>
      </c>
      <c r="H189" s="1076">
        <v>2003</v>
      </c>
      <c r="I189" s="864">
        <v>2004</v>
      </c>
      <c r="J189" s="864">
        <v>2004</v>
      </c>
      <c r="K189" s="1078"/>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124"/>
      <c r="AD189" s="1124"/>
      <c r="AE189" s="1078"/>
      <c r="AF189" s="1078"/>
      <c r="AG189" s="1079"/>
      <c r="AH189" s="1124"/>
      <c r="AI189" s="1078"/>
      <c r="AJ189" s="1124"/>
      <c r="AK189" s="1079"/>
      <c r="AL189" s="1078"/>
      <c r="AM189" s="1077"/>
      <c r="AN189" s="1078"/>
      <c r="AO189" s="1078"/>
      <c r="AP189" s="1079"/>
    </row>
    <row r="190" spans="1:42" s="144" customFormat="1" ht="15.75" customHeight="1">
      <c r="A190" s="994"/>
      <c r="B190" s="994"/>
      <c r="C190" s="236"/>
      <c r="D190" s="236"/>
      <c r="E190" s="236"/>
      <c r="F190" s="1070"/>
      <c r="G190" s="863">
        <v>1</v>
      </c>
      <c r="H190" s="1076">
        <v>2004</v>
      </c>
      <c r="I190" s="864">
        <v>2004</v>
      </c>
      <c r="J190" s="864">
        <v>2004</v>
      </c>
      <c r="K190" s="1078"/>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124"/>
      <c r="AD190" s="1124"/>
      <c r="AE190" s="1078"/>
      <c r="AF190" s="1078"/>
      <c r="AG190" s="1079"/>
      <c r="AH190" s="1124"/>
      <c r="AI190" s="1078"/>
      <c r="AJ190" s="1124"/>
      <c r="AK190" s="1079"/>
      <c r="AL190" s="1078"/>
      <c r="AM190" s="1077"/>
      <c r="AN190" s="1078"/>
      <c r="AO190" s="1078"/>
      <c r="AP190" s="1079"/>
    </row>
    <row r="191" spans="1:42" s="144" customFormat="1" ht="15.75" customHeight="1">
      <c r="A191" s="994"/>
      <c r="B191" s="994"/>
      <c r="C191" s="236"/>
      <c r="D191" s="236"/>
      <c r="E191" s="236"/>
      <c r="F191" s="1070"/>
      <c r="G191" s="863">
        <v>2</v>
      </c>
      <c r="H191" s="1076">
        <v>2004</v>
      </c>
      <c r="I191" s="864">
        <v>2004</v>
      </c>
      <c r="J191" s="864">
        <v>2004</v>
      </c>
      <c r="K191" s="1078"/>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124"/>
      <c r="AD191" s="1124"/>
      <c r="AE191" s="1078"/>
      <c r="AF191" s="1078"/>
      <c r="AG191" s="1079"/>
      <c r="AH191" s="1124"/>
      <c r="AI191" s="1078"/>
      <c r="AJ191" s="1124"/>
      <c r="AK191" s="1079"/>
      <c r="AL191" s="1078"/>
      <c r="AM191" s="1077"/>
      <c r="AN191" s="1078"/>
      <c r="AO191" s="1078"/>
      <c r="AP191" s="1079"/>
    </row>
    <row r="192" spans="1:42" s="144" customFormat="1" ht="15.75" customHeight="1">
      <c r="A192" s="994"/>
      <c r="B192" s="994"/>
      <c r="C192" s="236"/>
      <c r="D192" s="236"/>
      <c r="E192" s="236"/>
      <c r="F192" s="1070"/>
      <c r="G192" s="863">
        <v>3</v>
      </c>
      <c r="H192" s="1076">
        <v>2004</v>
      </c>
      <c r="I192" s="864">
        <v>2004</v>
      </c>
      <c r="J192" s="864">
        <v>2004</v>
      </c>
      <c r="K192" s="1078"/>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124"/>
      <c r="AD192" s="1124"/>
      <c r="AE192" s="1078"/>
      <c r="AF192" s="1078"/>
      <c r="AG192" s="1079"/>
      <c r="AH192" s="1124"/>
      <c r="AI192" s="1078"/>
      <c r="AJ192" s="1124"/>
      <c r="AK192" s="1079"/>
      <c r="AL192" s="1078"/>
      <c r="AM192" s="1077"/>
      <c r="AN192" s="1078"/>
      <c r="AO192" s="1078"/>
      <c r="AP192" s="1079"/>
    </row>
    <row r="193" spans="1:211" s="144" customFormat="1" ht="15.75" customHeight="1">
      <c r="A193" s="994"/>
      <c r="B193" s="994"/>
      <c r="C193" s="236"/>
      <c r="D193" s="236"/>
      <c r="E193" s="236"/>
      <c r="F193" s="1070"/>
      <c r="G193" s="863">
        <v>4</v>
      </c>
      <c r="H193" s="1076">
        <v>2004</v>
      </c>
      <c r="I193" s="864">
        <v>2004</v>
      </c>
      <c r="J193" s="864">
        <v>2005</v>
      </c>
      <c r="K193" s="1078"/>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124"/>
      <c r="AD193" s="1124"/>
      <c r="AE193" s="1078"/>
      <c r="AF193" s="1078"/>
      <c r="AG193" s="1079"/>
      <c r="AH193" s="1124"/>
      <c r="AI193" s="1078"/>
      <c r="AJ193" s="1124"/>
      <c r="AK193" s="1079"/>
      <c r="AL193" s="1078"/>
      <c r="AM193" s="1077"/>
      <c r="AN193" s="1078"/>
      <c r="AO193" s="1078"/>
      <c r="AP193" s="1079"/>
    </row>
    <row r="194" spans="1:211" s="144" customFormat="1" ht="15.75" customHeight="1">
      <c r="A194" s="994"/>
      <c r="B194" s="994"/>
      <c r="C194" s="236"/>
      <c r="D194" s="236"/>
      <c r="E194" s="236"/>
      <c r="F194" s="1070"/>
      <c r="G194" s="863">
        <v>5</v>
      </c>
      <c r="H194" s="1076">
        <v>2004</v>
      </c>
      <c r="I194" s="864">
        <v>2004</v>
      </c>
      <c r="J194" s="864">
        <v>2005</v>
      </c>
      <c r="K194" s="1078"/>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124"/>
      <c r="AD194" s="1124"/>
      <c r="AE194" s="1078"/>
      <c r="AF194" s="1078"/>
      <c r="AG194" s="1079"/>
      <c r="AH194" s="1124"/>
      <c r="AI194" s="1078"/>
      <c r="AJ194" s="1124"/>
      <c r="AK194" s="1079"/>
      <c r="AL194" s="1078"/>
      <c r="AM194" s="1077"/>
      <c r="AN194" s="1078"/>
      <c r="AO194" s="1078"/>
      <c r="AP194" s="1079"/>
    </row>
    <row r="195" spans="1:211" s="144" customFormat="1" ht="15.75" customHeight="1">
      <c r="A195" s="994"/>
      <c r="B195" s="994"/>
      <c r="C195" s="236"/>
      <c r="D195" s="236"/>
      <c r="E195" s="236"/>
      <c r="F195" s="1070"/>
      <c r="G195" s="863">
        <v>6</v>
      </c>
      <c r="H195" s="1076">
        <v>2004</v>
      </c>
      <c r="I195" s="864">
        <v>2004</v>
      </c>
      <c r="J195" s="864">
        <v>2005</v>
      </c>
      <c r="K195" s="1078"/>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124"/>
      <c r="AD195" s="1124"/>
      <c r="AE195" s="1078"/>
      <c r="AF195" s="1078"/>
      <c r="AG195" s="1079"/>
      <c r="AH195" s="1124"/>
      <c r="AI195" s="1078"/>
      <c r="AJ195" s="1124"/>
      <c r="AK195" s="1079"/>
      <c r="AL195" s="1078"/>
      <c r="AM195" s="1077"/>
      <c r="AN195" s="1078"/>
      <c r="AO195" s="1078"/>
      <c r="AP195" s="1079"/>
    </row>
    <row r="196" spans="1:211" s="144" customFormat="1" ht="15.75" customHeight="1">
      <c r="A196" s="994"/>
      <c r="B196" s="994"/>
      <c r="C196" s="236"/>
      <c r="D196" s="236"/>
      <c r="E196" s="236"/>
      <c r="F196" s="1070"/>
      <c r="G196" s="863">
        <v>7</v>
      </c>
      <c r="H196" s="1076">
        <v>2004</v>
      </c>
      <c r="I196" s="864">
        <v>2005</v>
      </c>
      <c r="J196" s="864">
        <v>2005</v>
      </c>
      <c r="K196" s="1078"/>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124"/>
      <c r="AD196" s="1124"/>
      <c r="AE196" s="1078"/>
      <c r="AF196" s="1078"/>
      <c r="AG196" s="1079"/>
      <c r="AH196" s="1124"/>
      <c r="AI196" s="1078"/>
      <c r="AJ196" s="1124"/>
      <c r="AK196" s="1079"/>
      <c r="AL196" s="1078"/>
      <c r="AM196" s="1077"/>
      <c r="AN196" s="1078"/>
      <c r="AO196" s="1078"/>
      <c r="AP196" s="1079"/>
    </row>
    <row r="197" spans="1:211" s="144" customFormat="1" ht="15.75" customHeight="1">
      <c r="A197" s="994"/>
      <c r="B197" s="994"/>
      <c r="C197" s="236"/>
      <c r="D197" s="236"/>
      <c r="E197" s="236"/>
      <c r="F197" s="1070"/>
      <c r="G197" s="863">
        <v>8</v>
      </c>
      <c r="H197" s="1076">
        <v>2004</v>
      </c>
      <c r="I197" s="864">
        <v>2005</v>
      </c>
      <c r="J197" s="864">
        <v>2005</v>
      </c>
      <c r="K197" s="1078"/>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124"/>
      <c r="AD197" s="1124"/>
      <c r="AE197" s="1078"/>
      <c r="AF197" s="1078"/>
      <c r="AG197" s="1079"/>
      <c r="AH197" s="1124"/>
      <c r="AI197" s="1078"/>
      <c r="AJ197" s="1124"/>
      <c r="AK197" s="1079"/>
      <c r="AL197" s="1078"/>
      <c r="AM197" s="1077"/>
      <c r="AN197" s="1078"/>
      <c r="AO197" s="1078"/>
      <c r="AP197" s="1079"/>
    </row>
    <row r="198" spans="1:211" s="144" customFormat="1" ht="15.75" customHeight="1">
      <c r="A198" s="994"/>
      <c r="B198" s="994"/>
      <c r="C198" s="236"/>
      <c r="D198" s="236"/>
      <c r="E198" s="236"/>
      <c r="F198" s="1070"/>
      <c r="G198" s="863">
        <v>9</v>
      </c>
      <c r="H198" s="1076">
        <v>2004</v>
      </c>
      <c r="I198" s="864">
        <v>2005</v>
      </c>
      <c r="J198" s="864">
        <v>2005</v>
      </c>
      <c r="K198" s="1078"/>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124"/>
      <c r="AD198" s="1124"/>
      <c r="AE198" s="1078"/>
      <c r="AF198" s="1078"/>
      <c r="AG198" s="1079"/>
      <c r="AH198" s="1124"/>
      <c r="AI198" s="1078"/>
      <c r="AJ198" s="1124"/>
      <c r="AK198" s="1079"/>
      <c r="AL198" s="1078"/>
      <c r="AM198" s="1077"/>
      <c r="AN198" s="1078"/>
      <c r="AO198" s="1078"/>
      <c r="AP198" s="1079"/>
    </row>
    <row r="199" spans="1:211" s="144" customFormat="1" ht="15.75" customHeight="1">
      <c r="A199" s="994"/>
      <c r="B199" s="994"/>
      <c r="C199" s="236"/>
      <c r="D199" s="236"/>
      <c r="E199" s="236"/>
      <c r="F199" s="1070"/>
      <c r="G199" s="863">
        <v>10</v>
      </c>
      <c r="H199" s="1076">
        <v>2004</v>
      </c>
      <c r="I199" s="864">
        <v>2005</v>
      </c>
      <c r="J199" s="864">
        <v>2005</v>
      </c>
      <c r="K199" s="1078"/>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124"/>
      <c r="AD199" s="1124"/>
      <c r="AE199" s="1078"/>
      <c r="AF199" s="1078"/>
      <c r="AG199" s="1079"/>
      <c r="AH199" s="1124"/>
      <c r="AI199" s="1078"/>
      <c r="AJ199" s="1124"/>
      <c r="AK199" s="1079"/>
      <c r="AL199" s="1078"/>
      <c r="AM199" s="1077"/>
      <c r="AN199" s="1078"/>
      <c r="AO199" s="1078"/>
      <c r="AP199" s="1079"/>
    </row>
    <row r="200" spans="1:211" s="141" customFormat="1" ht="15.75" customHeight="1">
      <c r="A200" s="994"/>
      <c r="B200" s="994"/>
      <c r="C200" s="236"/>
      <c r="D200" s="236"/>
      <c r="E200" s="236"/>
      <c r="F200" s="1070"/>
      <c r="G200" s="863">
        <v>11</v>
      </c>
      <c r="H200" s="1076">
        <v>2004</v>
      </c>
      <c r="I200" s="864">
        <v>2005</v>
      </c>
      <c r="J200" s="864">
        <v>2005</v>
      </c>
      <c r="K200" s="1078"/>
      <c r="L200" s="1077">
        <v>0</v>
      </c>
      <c r="M200" s="1078">
        <v>0</v>
      </c>
      <c r="N200" s="1078">
        <v>0</v>
      </c>
      <c r="O200" s="1079">
        <v>0</v>
      </c>
      <c r="P200" s="568">
        <v>0</v>
      </c>
      <c r="Q200" s="700">
        <v>0</v>
      </c>
      <c r="R200" s="700">
        <v>0</v>
      </c>
      <c r="S200" s="700">
        <v>0</v>
      </c>
      <c r="T200" s="567">
        <v>0</v>
      </c>
      <c r="U200" s="568"/>
      <c r="V200" s="700"/>
      <c r="W200" s="567"/>
      <c r="X200" s="1078"/>
      <c r="Y200" s="1078"/>
      <c r="Z200" s="1078"/>
      <c r="AA200" s="1078"/>
      <c r="AB200" s="1078"/>
      <c r="AC200" s="1124"/>
      <c r="AD200" s="1124"/>
      <c r="AE200" s="1078"/>
      <c r="AF200" s="1078"/>
      <c r="AG200" s="1079"/>
      <c r="AH200" s="1124"/>
      <c r="AI200" s="1078"/>
      <c r="AJ200" s="1124"/>
      <c r="AK200" s="1079"/>
      <c r="AL200" s="1078"/>
      <c r="AM200" s="1077"/>
      <c r="AN200" s="1078"/>
      <c r="AO200" s="1078"/>
      <c r="AP200" s="1079"/>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row>
    <row r="201" spans="1:211" s="141" customFormat="1" ht="15.75" customHeight="1">
      <c r="A201" s="994"/>
      <c r="B201" s="994"/>
      <c r="C201" s="236"/>
      <c r="D201" s="236"/>
      <c r="E201" s="236"/>
      <c r="F201" s="1070"/>
      <c r="G201" s="863">
        <v>12</v>
      </c>
      <c r="H201" s="1076">
        <v>2004</v>
      </c>
      <c r="I201" s="864">
        <v>2005</v>
      </c>
      <c r="J201" s="864">
        <v>2005</v>
      </c>
      <c r="K201" s="1078"/>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124"/>
      <c r="AD201" s="1124"/>
      <c r="AE201" s="1078"/>
      <c r="AF201" s="1078"/>
      <c r="AG201" s="1079"/>
      <c r="AH201" s="1124"/>
      <c r="AI201" s="1078"/>
      <c r="AJ201" s="1124"/>
      <c r="AK201" s="1079"/>
      <c r="AL201" s="1078"/>
      <c r="AM201" s="1077"/>
      <c r="AN201" s="1078"/>
      <c r="AO201" s="1078"/>
      <c r="AP201" s="1079"/>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row>
    <row r="202" spans="1:211" s="141" customFormat="1" ht="15.75" customHeight="1">
      <c r="A202" s="994"/>
      <c r="B202" s="994"/>
      <c r="C202" s="236"/>
      <c r="D202" s="236"/>
      <c r="E202" s="236"/>
      <c r="F202" s="1070"/>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078"/>
      <c r="Y202" s="1078"/>
      <c r="Z202" s="1078"/>
      <c r="AA202" s="1078"/>
      <c r="AB202" s="1078"/>
      <c r="AC202" s="1124"/>
      <c r="AD202" s="1124"/>
      <c r="AE202" s="1078"/>
      <c r="AF202" s="1078"/>
      <c r="AG202" s="1079"/>
      <c r="AH202" s="1124"/>
      <c r="AI202" s="1078"/>
      <c r="AJ202" s="1124"/>
      <c r="AK202" s="1079"/>
      <c r="AL202" s="1078"/>
      <c r="AM202" s="1077"/>
      <c r="AN202" s="1078"/>
      <c r="AO202" s="1078"/>
      <c r="AP202" s="1079"/>
    </row>
    <row r="203" spans="1:211" s="141" customFormat="1" ht="15.75" customHeight="1">
      <c r="A203" s="994"/>
      <c r="B203" s="994"/>
      <c r="C203" s="236"/>
      <c r="D203" s="236"/>
      <c r="E203" s="236"/>
      <c r="F203" s="1070"/>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078"/>
      <c r="AC203" s="1124"/>
      <c r="AD203" s="1124"/>
      <c r="AE203" s="1078"/>
      <c r="AF203" s="1078"/>
      <c r="AG203" s="1079"/>
      <c r="AH203" s="1124"/>
      <c r="AI203" s="1078"/>
      <c r="AJ203" s="1124"/>
      <c r="AK203" s="1079"/>
      <c r="AL203" s="1078"/>
      <c r="AM203" s="1077"/>
      <c r="AN203" s="1078"/>
      <c r="AO203" s="1078"/>
      <c r="AP203" s="1079"/>
    </row>
    <row r="204" spans="1:211" s="141" customFormat="1" ht="15.75" customHeight="1">
      <c r="A204" s="994"/>
      <c r="B204" s="994"/>
      <c r="C204" s="236"/>
      <c r="D204" s="236"/>
      <c r="E204" s="236"/>
      <c r="F204" s="1070"/>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078"/>
      <c r="AC204" s="1124"/>
      <c r="AD204" s="1124"/>
      <c r="AE204" s="1078"/>
      <c r="AF204" s="1078"/>
      <c r="AG204" s="1079"/>
      <c r="AH204" s="1124"/>
      <c r="AI204" s="1078"/>
      <c r="AJ204" s="1124"/>
      <c r="AK204" s="1079"/>
      <c r="AL204" s="1078"/>
      <c r="AM204" s="1077"/>
      <c r="AN204" s="1078"/>
      <c r="AO204" s="1078"/>
      <c r="AP204" s="1079"/>
    </row>
    <row r="205" spans="1:211" s="141" customFormat="1" ht="15.75" customHeight="1">
      <c r="A205" s="994"/>
      <c r="B205" s="994"/>
      <c r="C205" s="236"/>
      <c r="D205" s="236"/>
      <c r="E205" s="236"/>
      <c r="F205" s="1070"/>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078"/>
      <c r="AC205" s="1124"/>
      <c r="AD205" s="1124"/>
      <c r="AE205" s="1078"/>
      <c r="AF205" s="1078"/>
      <c r="AG205" s="1079"/>
      <c r="AH205" s="1124"/>
      <c r="AI205" s="1078"/>
      <c r="AJ205" s="1124"/>
      <c r="AK205" s="1079"/>
      <c r="AL205" s="1078"/>
      <c r="AM205" s="1077"/>
      <c r="AN205" s="1078"/>
      <c r="AO205" s="1078"/>
      <c r="AP205" s="1079"/>
    </row>
    <row r="206" spans="1:211" s="141" customFormat="1" ht="15.75" customHeight="1">
      <c r="A206" s="994"/>
      <c r="B206" s="994"/>
      <c r="C206" s="236"/>
      <c r="D206" s="236"/>
      <c r="E206" s="236"/>
      <c r="F206" s="1070"/>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078"/>
      <c r="AC206" s="1124"/>
      <c r="AD206" s="1124"/>
      <c r="AE206" s="1078"/>
      <c r="AF206" s="1078"/>
      <c r="AG206" s="1079"/>
      <c r="AH206" s="1124"/>
      <c r="AI206" s="1078"/>
      <c r="AJ206" s="1124"/>
      <c r="AK206" s="1079"/>
      <c r="AL206" s="1078"/>
      <c r="AM206" s="1077"/>
      <c r="AN206" s="1078"/>
      <c r="AO206" s="1078"/>
      <c r="AP206" s="1079"/>
    </row>
    <row r="207" spans="1:211" s="141" customFormat="1" ht="15.75" customHeight="1">
      <c r="A207" s="994"/>
      <c r="B207" s="994"/>
      <c r="C207" s="236"/>
      <c r="D207" s="236"/>
      <c r="E207" s="236"/>
      <c r="F207" s="1070"/>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078"/>
      <c r="AC207" s="1124"/>
      <c r="AD207" s="1124"/>
      <c r="AE207" s="1078"/>
      <c r="AF207" s="1078"/>
      <c r="AG207" s="1079"/>
      <c r="AH207" s="1124"/>
      <c r="AI207" s="1078"/>
      <c r="AJ207" s="1124"/>
      <c r="AK207" s="1079"/>
      <c r="AL207" s="1078"/>
      <c r="AM207" s="1077"/>
      <c r="AN207" s="1078"/>
      <c r="AO207" s="1078"/>
      <c r="AP207" s="1079"/>
    </row>
    <row r="208" spans="1:211" s="141" customFormat="1" ht="15.75" customHeight="1">
      <c r="A208" s="994"/>
      <c r="B208" s="994"/>
      <c r="C208" s="236"/>
      <c r="D208" s="236"/>
      <c r="E208" s="236"/>
      <c r="F208" s="1070"/>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078"/>
      <c r="Y208" s="1078"/>
      <c r="Z208" s="1078"/>
      <c r="AA208" s="1078"/>
      <c r="AB208" s="1078"/>
      <c r="AC208" s="1124"/>
      <c r="AD208" s="1124"/>
      <c r="AE208" s="1078"/>
      <c r="AF208" s="1078"/>
      <c r="AG208" s="1079"/>
      <c r="AH208" s="1124"/>
      <c r="AI208" s="1078"/>
      <c r="AJ208" s="1124"/>
      <c r="AK208" s="1079"/>
      <c r="AL208" s="1078"/>
      <c r="AM208" s="1077"/>
      <c r="AN208" s="1078"/>
      <c r="AO208" s="1078"/>
      <c r="AP208" s="1079"/>
    </row>
    <row r="209" spans="1:211" s="141" customFormat="1" ht="15.75" customHeight="1">
      <c r="A209" s="994"/>
      <c r="B209" s="994"/>
      <c r="C209" s="236"/>
      <c r="D209" s="236"/>
      <c r="E209" s="236"/>
      <c r="F209" s="1070"/>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078"/>
      <c r="Y209" s="1078"/>
      <c r="Z209" s="1078"/>
      <c r="AA209" s="1078"/>
      <c r="AB209" s="1078"/>
      <c r="AC209" s="1124"/>
      <c r="AD209" s="1124"/>
      <c r="AE209" s="1078"/>
      <c r="AF209" s="1078"/>
      <c r="AG209" s="1079"/>
      <c r="AH209" s="1124"/>
      <c r="AI209" s="1078"/>
      <c r="AJ209" s="1124"/>
      <c r="AK209" s="1079"/>
      <c r="AL209" s="1078"/>
      <c r="AM209" s="1077"/>
      <c r="AN209" s="1078"/>
      <c r="AO209" s="1078"/>
      <c r="AP209" s="1079"/>
    </row>
    <row r="210" spans="1:211" s="141" customFormat="1" ht="15.75" customHeight="1">
      <c r="A210" s="994"/>
      <c r="B210" s="994"/>
      <c r="C210" s="236"/>
      <c r="D210" s="236"/>
      <c r="E210" s="236"/>
      <c r="F210" s="1070"/>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078"/>
      <c r="Y210" s="1078"/>
      <c r="Z210" s="1078"/>
      <c r="AA210" s="1078"/>
      <c r="AB210" s="1078"/>
      <c r="AC210" s="1124"/>
      <c r="AD210" s="1124"/>
      <c r="AE210" s="1078"/>
      <c r="AF210" s="1078"/>
      <c r="AG210" s="1079"/>
      <c r="AH210" s="1124"/>
      <c r="AI210" s="1078"/>
      <c r="AJ210" s="1124"/>
      <c r="AK210" s="1079"/>
      <c r="AL210" s="1078"/>
      <c r="AM210" s="1077"/>
      <c r="AN210" s="1078"/>
      <c r="AO210" s="1078"/>
      <c r="AP210" s="1079"/>
    </row>
    <row r="211" spans="1:211" s="141" customFormat="1" ht="15.75" customHeight="1">
      <c r="A211" s="994"/>
      <c r="B211" s="994"/>
      <c r="C211" s="236"/>
      <c r="D211" s="236"/>
      <c r="E211" s="236"/>
      <c r="F211" s="1070"/>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078"/>
      <c r="Y211" s="1078"/>
      <c r="Z211" s="1078"/>
      <c r="AA211" s="1078"/>
      <c r="AB211" s="1078"/>
      <c r="AC211" s="1124"/>
      <c r="AD211" s="1124"/>
      <c r="AE211" s="1078"/>
      <c r="AF211" s="1078"/>
      <c r="AG211" s="1079"/>
      <c r="AH211" s="1124"/>
      <c r="AI211" s="1078"/>
      <c r="AJ211" s="1124"/>
      <c r="AK211" s="1079"/>
      <c r="AL211" s="1078"/>
      <c r="AM211" s="1077"/>
      <c r="AN211" s="1078"/>
      <c r="AO211" s="1078"/>
      <c r="AP211" s="1079"/>
    </row>
    <row r="212" spans="1:211" s="141" customFormat="1" ht="15.75" customHeight="1">
      <c r="A212" s="994"/>
      <c r="B212" s="994"/>
      <c r="C212" s="236"/>
      <c r="D212" s="236"/>
      <c r="E212" s="236"/>
      <c r="F212" s="1070"/>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078"/>
      <c r="Y212" s="1078"/>
      <c r="Z212" s="1078"/>
      <c r="AA212" s="1078"/>
      <c r="AB212" s="1078"/>
      <c r="AC212" s="1124"/>
      <c r="AD212" s="1124"/>
      <c r="AE212" s="1078"/>
      <c r="AF212" s="1078"/>
      <c r="AG212" s="1079"/>
      <c r="AH212" s="1124"/>
      <c r="AI212" s="1078"/>
      <c r="AJ212" s="1124"/>
      <c r="AK212" s="1079"/>
      <c r="AL212" s="1078"/>
      <c r="AM212" s="1077"/>
      <c r="AN212" s="1078"/>
      <c r="AO212" s="1078"/>
      <c r="AP212" s="1079"/>
    </row>
    <row r="213" spans="1:211" s="141" customFormat="1" ht="15.75" customHeight="1">
      <c r="A213" s="994"/>
      <c r="B213" s="994"/>
      <c r="C213" s="236"/>
      <c r="D213" s="236"/>
      <c r="E213" s="236"/>
      <c r="F213" s="1070"/>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078"/>
      <c r="Y213" s="1078"/>
      <c r="Z213" s="1078"/>
      <c r="AA213" s="1078"/>
      <c r="AB213" s="1078"/>
      <c r="AC213" s="1124"/>
      <c r="AD213" s="1124"/>
      <c r="AE213" s="1078"/>
      <c r="AF213" s="1078"/>
      <c r="AG213" s="1079"/>
      <c r="AH213" s="1124"/>
      <c r="AI213" s="1078"/>
      <c r="AJ213" s="1124"/>
      <c r="AK213" s="1079"/>
      <c r="AL213" s="1078"/>
      <c r="AM213" s="1077"/>
      <c r="AN213" s="1078"/>
      <c r="AO213" s="1078"/>
      <c r="AP213" s="1079"/>
    </row>
    <row r="214" spans="1:211" s="141" customFormat="1" ht="15.75" customHeight="1">
      <c r="A214" s="994"/>
      <c r="B214" s="994"/>
      <c r="C214" s="236"/>
      <c r="D214" s="236"/>
      <c r="E214" s="236"/>
      <c r="F214" s="1070"/>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078"/>
      <c r="Y214" s="1078"/>
      <c r="Z214" s="1078"/>
      <c r="AA214" s="1078"/>
      <c r="AB214" s="1078"/>
      <c r="AC214" s="1124"/>
      <c r="AD214" s="1124"/>
      <c r="AE214" s="1078"/>
      <c r="AF214" s="1078"/>
      <c r="AG214" s="1079"/>
      <c r="AH214" s="1124"/>
      <c r="AI214" s="1078"/>
      <c r="AJ214" s="1124"/>
      <c r="AK214" s="1079"/>
      <c r="AL214" s="1078"/>
      <c r="AM214" s="1077"/>
      <c r="AN214" s="1078"/>
      <c r="AO214" s="1078"/>
      <c r="AP214" s="1079"/>
    </row>
    <row r="215" spans="1:211" s="141" customFormat="1" ht="15.75" customHeight="1">
      <c r="A215" s="994"/>
      <c r="B215" s="994"/>
      <c r="C215" s="236"/>
      <c r="D215" s="236"/>
      <c r="E215" s="236"/>
      <c r="F215" s="1070"/>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078"/>
      <c r="Y215" s="1078"/>
      <c r="Z215" s="1078"/>
      <c r="AA215" s="1078"/>
      <c r="AB215" s="1078"/>
      <c r="AC215" s="1124"/>
      <c r="AD215" s="1124"/>
      <c r="AE215" s="1078"/>
      <c r="AF215" s="1078"/>
      <c r="AG215" s="1079"/>
      <c r="AH215" s="1124"/>
      <c r="AI215" s="1078"/>
      <c r="AJ215" s="1124"/>
      <c r="AK215" s="1079"/>
      <c r="AL215" s="1078"/>
      <c r="AM215" s="1077"/>
      <c r="AN215" s="1078"/>
      <c r="AO215" s="1078"/>
      <c r="AP215" s="1079"/>
    </row>
    <row r="216" spans="1:211" s="141" customFormat="1" ht="15.75" customHeight="1">
      <c r="A216" s="994"/>
      <c r="B216" s="994"/>
      <c r="C216" s="236"/>
      <c r="D216" s="236"/>
      <c r="E216" s="236"/>
      <c r="F216" s="1070"/>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078"/>
      <c r="Y216" s="1078"/>
      <c r="Z216" s="1078"/>
      <c r="AA216" s="1078"/>
      <c r="AB216" s="1078"/>
      <c r="AC216" s="1124"/>
      <c r="AD216" s="1124"/>
      <c r="AE216" s="1078"/>
      <c r="AF216" s="1078"/>
      <c r="AG216" s="1079"/>
      <c r="AH216" s="1124"/>
      <c r="AI216" s="1078"/>
      <c r="AJ216" s="1124"/>
      <c r="AK216" s="1079"/>
      <c r="AL216" s="1078"/>
      <c r="AM216" s="1077"/>
      <c r="AN216" s="1078"/>
      <c r="AO216" s="1078"/>
      <c r="AP216" s="1079"/>
    </row>
    <row r="217" spans="1:211" s="144" customFormat="1" ht="15.75" customHeight="1">
      <c r="A217" s="994"/>
      <c r="B217" s="994"/>
      <c r="C217" s="236"/>
      <c r="D217" s="236"/>
      <c r="E217" s="236"/>
      <c r="F217" s="1070"/>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078"/>
      <c r="Y217" s="1078"/>
      <c r="Z217" s="1078"/>
      <c r="AA217" s="1078"/>
      <c r="AB217" s="1078"/>
      <c r="AC217" s="1124"/>
      <c r="AD217" s="1124"/>
      <c r="AE217" s="1078"/>
      <c r="AF217" s="1078"/>
      <c r="AG217" s="1079"/>
      <c r="AH217" s="1124"/>
      <c r="AI217" s="1078"/>
      <c r="AJ217" s="1124"/>
      <c r="AK217" s="1079"/>
      <c r="AL217" s="1078"/>
      <c r="AM217" s="1077"/>
      <c r="AN217" s="1078"/>
      <c r="AO217" s="1078"/>
      <c r="AP217" s="1079"/>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row>
    <row r="218" spans="1:211" s="144" customFormat="1" ht="15.75" customHeight="1">
      <c r="A218" s="994"/>
      <c r="B218" s="994"/>
      <c r="C218" s="236"/>
      <c r="D218" s="236"/>
      <c r="E218" s="236"/>
      <c r="F218" s="1070"/>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078"/>
      <c r="Y218" s="1078"/>
      <c r="Z218" s="1078"/>
      <c r="AA218" s="1078"/>
      <c r="AB218" s="1078"/>
      <c r="AC218" s="1124"/>
      <c r="AD218" s="1124"/>
      <c r="AE218" s="1078"/>
      <c r="AF218" s="1078"/>
      <c r="AG218" s="1079"/>
      <c r="AH218" s="1124"/>
      <c r="AI218" s="1078"/>
      <c r="AJ218" s="1124"/>
      <c r="AK218" s="1079"/>
      <c r="AL218" s="1078"/>
      <c r="AM218" s="1077"/>
      <c r="AN218" s="1078"/>
      <c r="AO218" s="1078"/>
      <c r="AP218" s="1079"/>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row>
    <row r="219" spans="1:211" s="144" customFormat="1" ht="15.75" customHeight="1">
      <c r="A219" s="994"/>
      <c r="B219" s="994"/>
      <c r="C219" s="236"/>
      <c r="D219" s="236"/>
      <c r="E219" s="236"/>
      <c r="F219" s="1070"/>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078"/>
      <c r="Y219" s="1078"/>
      <c r="Z219" s="1078"/>
      <c r="AA219" s="1078"/>
      <c r="AB219" s="1078"/>
      <c r="AC219" s="1124"/>
      <c r="AD219" s="1124"/>
      <c r="AE219" s="1078"/>
      <c r="AF219" s="1078"/>
      <c r="AG219" s="1079"/>
      <c r="AH219" s="1124"/>
      <c r="AI219" s="1078"/>
      <c r="AJ219" s="1124"/>
      <c r="AK219" s="1079"/>
      <c r="AL219" s="1078"/>
      <c r="AM219" s="1077"/>
      <c r="AN219" s="1078"/>
      <c r="AO219" s="1078"/>
      <c r="AP219" s="1079"/>
    </row>
    <row r="220" spans="1:211" s="144" customFormat="1" ht="15.75" customHeight="1">
      <c r="A220" s="994"/>
      <c r="B220" s="994"/>
      <c r="C220" s="236"/>
      <c r="D220" s="236"/>
      <c r="E220" s="236"/>
      <c r="F220" s="1070"/>
      <c r="G220" s="1452">
        <v>7</v>
      </c>
      <c r="H220" s="1453">
        <v>2006</v>
      </c>
      <c r="I220" s="1454">
        <v>2007</v>
      </c>
      <c r="J220" s="1454">
        <v>2007</v>
      </c>
      <c r="K220" s="1455">
        <v>0</v>
      </c>
      <c r="L220" s="1456">
        <v>0</v>
      </c>
      <c r="M220" s="1457">
        <v>0</v>
      </c>
      <c r="N220" s="1457">
        <v>0</v>
      </c>
      <c r="O220" s="1458">
        <v>0</v>
      </c>
      <c r="P220" s="1459">
        <v>0</v>
      </c>
      <c r="Q220" s="1460">
        <v>0</v>
      </c>
      <c r="R220" s="1460">
        <v>0</v>
      </c>
      <c r="S220" s="1460">
        <v>0</v>
      </c>
      <c r="T220" s="1461">
        <v>0</v>
      </c>
      <c r="U220" s="1459"/>
      <c r="V220" s="1460"/>
      <c r="W220" s="1461"/>
      <c r="X220" s="1457"/>
      <c r="Y220" s="1457"/>
      <c r="Z220" s="1457"/>
      <c r="AA220" s="1457"/>
      <c r="AB220" s="1457"/>
      <c r="AC220" s="1462"/>
      <c r="AD220" s="1462"/>
      <c r="AE220" s="1457"/>
      <c r="AF220" s="1457"/>
      <c r="AG220" s="1458"/>
      <c r="AH220" s="1462"/>
      <c r="AI220" s="1457"/>
      <c r="AJ220" s="1462"/>
      <c r="AK220" s="1458"/>
      <c r="AL220" s="1457"/>
      <c r="AM220" s="1456"/>
      <c r="AN220" s="1457"/>
      <c r="AO220" s="1457"/>
      <c r="AP220" s="1458"/>
    </row>
    <row r="221" spans="1:211" s="144" customFormat="1" ht="15.75" customHeight="1">
      <c r="A221" s="994"/>
      <c r="B221" s="994"/>
      <c r="C221" s="236"/>
      <c r="D221" s="236"/>
      <c r="E221" s="236"/>
      <c r="F221" s="1070"/>
      <c r="G221" s="1452">
        <v>8</v>
      </c>
      <c r="H221" s="1453">
        <v>2006</v>
      </c>
      <c r="I221" s="1454">
        <v>2007</v>
      </c>
      <c r="J221" s="1454">
        <v>2007</v>
      </c>
      <c r="K221" s="1455">
        <v>0</v>
      </c>
      <c r="L221" s="1456">
        <v>0</v>
      </c>
      <c r="M221" s="1457">
        <v>0</v>
      </c>
      <c r="N221" s="1457">
        <v>0</v>
      </c>
      <c r="O221" s="1458">
        <v>0</v>
      </c>
      <c r="P221" s="1459">
        <v>0</v>
      </c>
      <c r="Q221" s="1460">
        <v>0</v>
      </c>
      <c r="R221" s="1460">
        <v>0</v>
      </c>
      <c r="S221" s="1460">
        <v>0</v>
      </c>
      <c r="T221" s="1461">
        <v>0</v>
      </c>
      <c r="U221" s="1459"/>
      <c r="V221" s="1460"/>
      <c r="W221" s="1461"/>
      <c r="X221" s="1457"/>
      <c r="Y221" s="1457"/>
      <c r="Z221" s="1457"/>
      <c r="AA221" s="1457"/>
      <c r="AB221" s="1457"/>
      <c r="AC221" s="1462"/>
      <c r="AD221" s="1462"/>
      <c r="AE221" s="1457"/>
      <c r="AF221" s="1457"/>
      <c r="AG221" s="1458"/>
      <c r="AH221" s="1462"/>
      <c r="AI221" s="1457"/>
      <c r="AJ221" s="1462"/>
      <c r="AK221" s="1458"/>
      <c r="AL221" s="1457"/>
      <c r="AM221" s="1456"/>
      <c r="AN221" s="1457"/>
      <c r="AO221" s="1457"/>
      <c r="AP221" s="1458"/>
    </row>
    <row r="222" spans="1:211" s="144" customFormat="1" ht="15.75" customHeight="1">
      <c r="A222" s="994"/>
      <c r="B222" s="994"/>
      <c r="C222" s="236"/>
      <c r="D222" s="236"/>
      <c r="E222" s="236"/>
      <c r="F222" s="1070"/>
      <c r="G222" s="1452">
        <v>9</v>
      </c>
      <c r="H222" s="1453">
        <v>2006</v>
      </c>
      <c r="I222" s="1454">
        <v>2007</v>
      </c>
      <c r="J222" s="1454">
        <v>2007</v>
      </c>
      <c r="K222" s="1455">
        <v>0</v>
      </c>
      <c r="L222" s="1456">
        <v>0</v>
      </c>
      <c r="M222" s="1457">
        <v>0</v>
      </c>
      <c r="N222" s="1457">
        <v>0</v>
      </c>
      <c r="O222" s="1458">
        <v>0</v>
      </c>
      <c r="P222" s="1459">
        <v>0</v>
      </c>
      <c r="Q222" s="1460">
        <v>0</v>
      </c>
      <c r="R222" s="1460">
        <v>0</v>
      </c>
      <c r="S222" s="1460">
        <v>0</v>
      </c>
      <c r="T222" s="1461">
        <v>0</v>
      </c>
      <c r="U222" s="1459"/>
      <c r="V222" s="1460"/>
      <c r="W222" s="1461"/>
      <c r="X222" s="1457"/>
      <c r="Y222" s="1457"/>
      <c r="Z222" s="1457"/>
      <c r="AA222" s="1457"/>
      <c r="AB222" s="1457"/>
      <c r="AC222" s="1462"/>
      <c r="AD222" s="1462"/>
      <c r="AE222" s="1457"/>
      <c r="AF222" s="1457"/>
      <c r="AG222" s="1458"/>
      <c r="AH222" s="1462"/>
      <c r="AI222" s="1457"/>
      <c r="AJ222" s="1462"/>
      <c r="AK222" s="1458"/>
      <c r="AL222" s="1457"/>
      <c r="AM222" s="1456"/>
      <c r="AN222" s="1457"/>
      <c r="AO222" s="1457"/>
      <c r="AP222" s="1458"/>
    </row>
    <row r="223" spans="1:211" s="144" customFormat="1" ht="15.75" customHeight="1">
      <c r="A223" s="994"/>
      <c r="B223" s="994"/>
      <c r="C223" s="236"/>
      <c r="D223" s="236"/>
      <c r="E223" s="236"/>
      <c r="F223" s="1070"/>
      <c r="G223" s="1452">
        <v>10</v>
      </c>
      <c r="H223" s="1453">
        <v>2006</v>
      </c>
      <c r="I223" s="1454">
        <v>2007</v>
      </c>
      <c r="J223" s="1454">
        <v>2007</v>
      </c>
      <c r="K223" s="1455">
        <v>0</v>
      </c>
      <c r="L223" s="1456">
        <v>0</v>
      </c>
      <c r="M223" s="1457">
        <v>0</v>
      </c>
      <c r="N223" s="1457">
        <v>0</v>
      </c>
      <c r="O223" s="1458">
        <v>0</v>
      </c>
      <c r="P223" s="1459">
        <v>0</v>
      </c>
      <c r="Q223" s="1460">
        <v>0</v>
      </c>
      <c r="R223" s="1460">
        <v>0</v>
      </c>
      <c r="S223" s="1460">
        <v>0</v>
      </c>
      <c r="T223" s="1461">
        <v>0</v>
      </c>
      <c r="U223" s="1459"/>
      <c r="V223" s="1460"/>
      <c r="W223" s="1461"/>
      <c r="X223" s="1457"/>
      <c r="Y223" s="1457"/>
      <c r="Z223" s="1457"/>
      <c r="AA223" s="1457"/>
      <c r="AB223" s="1457"/>
      <c r="AC223" s="1462"/>
      <c r="AD223" s="1462"/>
      <c r="AE223" s="1457"/>
      <c r="AF223" s="1457"/>
      <c r="AG223" s="1458"/>
      <c r="AH223" s="1462"/>
      <c r="AI223" s="1457"/>
      <c r="AJ223" s="1462"/>
      <c r="AK223" s="1458"/>
      <c r="AL223" s="1457"/>
      <c r="AM223" s="1456"/>
      <c r="AN223" s="1457"/>
      <c r="AO223" s="1457"/>
      <c r="AP223" s="1458"/>
    </row>
    <row r="224" spans="1:211" s="144" customFormat="1" ht="15.75" customHeight="1">
      <c r="A224" s="994"/>
      <c r="B224" s="994"/>
      <c r="C224" s="236"/>
      <c r="D224" s="236"/>
      <c r="E224" s="236"/>
      <c r="F224" s="1070"/>
      <c r="G224" s="1452">
        <v>11</v>
      </c>
      <c r="H224" s="1453">
        <v>2006</v>
      </c>
      <c r="I224" s="1454">
        <v>2007</v>
      </c>
      <c r="J224" s="1454">
        <v>2007</v>
      </c>
      <c r="K224" s="1455">
        <v>0</v>
      </c>
      <c r="L224" s="1456">
        <v>0</v>
      </c>
      <c r="M224" s="1457">
        <v>0</v>
      </c>
      <c r="N224" s="1457">
        <v>0</v>
      </c>
      <c r="O224" s="1458">
        <v>0</v>
      </c>
      <c r="P224" s="1459">
        <v>0</v>
      </c>
      <c r="Q224" s="1460">
        <v>0</v>
      </c>
      <c r="R224" s="1460">
        <v>0</v>
      </c>
      <c r="S224" s="1460">
        <v>0</v>
      </c>
      <c r="T224" s="1461">
        <v>0</v>
      </c>
      <c r="U224" s="1459"/>
      <c r="V224" s="1460"/>
      <c r="W224" s="1461"/>
      <c r="X224" s="1457"/>
      <c r="Y224" s="1457"/>
      <c r="Z224" s="1457"/>
      <c r="AA224" s="1457"/>
      <c r="AB224" s="1457"/>
      <c r="AC224" s="1462"/>
      <c r="AD224" s="1462"/>
      <c r="AE224" s="1457"/>
      <c r="AF224" s="1457"/>
      <c r="AG224" s="1458"/>
      <c r="AH224" s="1462"/>
      <c r="AI224" s="1457"/>
      <c r="AJ224" s="1462"/>
      <c r="AK224" s="1458"/>
      <c r="AL224" s="1457"/>
      <c r="AM224" s="1456"/>
      <c r="AN224" s="1457"/>
      <c r="AO224" s="1457"/>
      <c r="AP224" s="1458"/>
    </row>
    <row r="225" spans="1:42" s="144" customFormat="1" ht="15.75" customHeight="1">
      <c r="A225" s="994"/>
      <c r="B225" s="994"/>
      <c r="C225" s="236"/>
      <c r="D225" s="236"/>
      <c r="E225" s="236"/>
      <c r="F225" s="1070"/>
      <c r="G225" s="1452">
        <v>12</v>
      </c>
      <c r="H225" s="1453">
        <v>2006</v>
      </c>
      <c r="I225" s="1454">
        <v>2007</v>
      </c>
      <c r="J225" s="1454">
        <v>2007</v>
      </c>
      <c r="K225" s="1455">
        <v>0</v>
      </c>
      <c r="L225" s="1456">
        <v>0</v>
      </c>
      <c r="M225" s="1457">
        <v>0</v>
      </c>
      <c r="N225" s="1457">
        <v>0</v>
      </c>
      <c r="O225" s="1458">
        <v>0</v>
      </c>
      <c r="P225" s="1459">
        <v>0</v>
      </c>
      <c r="Q225" s="1460">
        <v>0</v>
      </c>
      <c r="R225" s="1460">
        <v>0</v>
      </c>
      <c r="S225" s="1460">
        <v>0</v>
      </c>
      <c r="T225" s="1461">
        <v>0</v>
      </c>
      <c r="U225" s="1459"/>
      <c r="V225" s="1460"/>
      <c r="W225" s="1461"/>
      <c r="X225" s="1457"/>
      <c r="Y225" s="1457"/>
      <c r="Z225" s="1457"/>
      <c r="AA225" s="1457"/>
      <c r="AB225" s="1457"/>
      <c r="AC225" s="1462"/>
      <c r="AD225" s="1462"/>
      <c r="AE225" s="1457"/>
      <c r="AF225" s="1457"/>
      <c r="AG225" s="1458"/>
      <c r="AH225" s="1462"/>
      <c r="AI225" s="1457"/>
      <c r="AJ225" s="1462"/>
      <c r="AK225" s="1458"/>
      <c r="AL225" s="1457"/>
      <c r="AM225" s="1456"/>
      <c r="AN225" s="1457"/>
      <c r="AO225" s="1457"/>
      <c r="AP225" s="1458"/>
    </row>
    <row r="226" spans="1:42" s="144" customFormat="1" ht="15.75" customHeight="1">
      <c r="A226" s="994"/>
      <c r="B226" s="994"/>
      <c r="C226" s="236"/>
      <c r="D226" s="236"/>
      <c r="E226" s="236"/>
      <c r="F226" s="1070"/>
      <c r="G226" s="1452">
        <v>1</v>
      </c>
      <c r="H226" s="1453">
        <v>2007</v>
      </c>
      <c r="I226" s="1454">
        <v>2007</v>
      </c>
      <c r="J226" s="1454">
        <v>2007</v>
      </c>
      <c r="K226" s="1455">
        <v>0</v>
      </c>
      <c r="L226" s="1456">
        <v>0</v>
      </c>
      <c r="M226" s="1457">
        <v>0</v>
      </c>
      <c r="N226" s="1457">
        <v>0</v>
      </c>
      <c r="O226" s="1458">
        <v>0</v>
      </c>
      <c r="P226" s="1459">
        <v>0</v>
      </c>
      <c r="Q226" s="1460">
        <v>0</v>
      </c>
      <c r="R226" s="1460">
        <v>0</v>
      </c>
      <c r="S226" s="1460">
        <v>0</v>
      </c>
      <c r="T226" s="1461">
        <v>0</v>
      </c>
      <c r="U226" s="1459"/>
      <c r="V226" s="1460"/>
      <c r="W226" s="1461"/>
      <c r="X226" s="1457"/>
      <c r="Y226" s="1457"/>
      <c r="Z226" s="1457"/>
      <c r="AA226" s="1457"/>
      <c r="AB226" s="1457"/>
      <c r="AC226" s="1462"/>
      <c r="AD226" s="1462"/>
      <c r="AE226" s="1457"/>
      <c r="AF226" s="1457"/>
      <c r="AG226" s="1458"/>
      <c r="AH226" s="1462"/>
      <c r="AI226" s="1457"/>
      <c r="AJ226" s="1462"/>
      <c r="AK226" s="1458"/>
      <c r="AL226" s="1457"/>
      <c r="AM226" s="1456"/>
      <c r="AN226" s="1457"/>
      <c r="AO226" s="1457"/>
      <c r="AP226" s="1458"/>
    </row>
    <row r="227" spans="1:42" s="144" customFormat="1" ht="15.75" customHeight="1">
      <c r="A227" s="994"/>
      <c r="B227" s="994"/>
      <c r="C227" s="236"/>
      <c r="D227" s="236"/>
      <c r="E227" s="236"/>
      <c r="F227" s="1070"/>
      <c r="G227" s="1452">
        <v>2</v>
      </c>
      <c r="H227" s="1453">
        <v>2007</v>
      </c>
      <c r="I227" s="1454">
        <v>2007</v>
      </c>
      <c r="J227" s="1454">
        <v>2007</v>
      </c>
      <c r="K227" s="1455">
        <v>0</v>
      </c>
      <c r="L227" s="1456">
        <v>0</v>
      </c>
      <c r="M227" s="1457">
        <v>0</v>
      </c>
      <c r="N227" s="1457">
        <v>0</v>
      </c>
      <c r="O227" s="1458">
        <v>0</v>
      </c>
      <c r="P227" s="1459">
        <v>0</v>
      </c>
      <c r="Q227" s="1460">
        <v>0</v>
      </c>
      <c r="R227" s="1460">
        <v>0</v>
      </c>
      <c r="S227" s="1460">
        <v>0</v>
      </c>
      <c r="T227" s="1461">
        <v>0</v>
      </c>
      <c r="U227" s="1459"/>
      <c r="V227" s="1460"/>
      <c r="W227" s="1461"/>
      <c r="X227" s="1457"/>
      <c r="Y227" s="1457"/>
      <c r="Z227" s="1457"/>
      <c r="AA227" s="1457"/>
      <c r="AB227" s="1457"/>
      <c r="AC227" s="1462"/>
      <c r="AD227" s="1462"/>
      <c r="AE227" s="1457"/>
      <c r="AF227" s="1457"/>
      <c r="AG227" s="1458"/>
      <c r="AH227" s="1462"/>
      <c r="AI227" s="1457"/>
      <c r="AJ227" s="1462"/>
      <c r="AK227" s="1458"/>
      <c r="AL227" s="1457"/>
      <c r="AM227" s="1456"/>
      <c r="AN227" s="1457"/>
      <c r="AO227" s="1457"/>
      <c r="AP227" s="1458"/>
    </row>
    <row r="228" spans="1:42" s="144" customFormat="1" ht="15.75" customHeight="1">
      <c r="A228" s="994"/>
      <c r="B228" s="994"/>
      <c r="C228" s="236"/>
      <c r="D228" s="236"/>
      <c r="E228" s="236"/>
      <c r="F228" s="1070"/>
      <c r="G228" s="1452">
        <v>3</v>
      </c>
      <c r="H228" s="1453">
        <v>2007</v>
      </c>
      <c r="I228" s="1454">
        <v>2007</v>
      </c>
      <c r="J228" s="1454">
        <v>2007</v>
      </c>
      <c r="K228" s="1455">
        <v>0</v>
      </c>
      <c r="L228" s="1456">
        <v>0</v>
      </c>
      <c r="M228" s="1457">
        <v>0</v>
      </c>
      <c r="N228" s="1457">
        <v>0</v>
      </c>
      <c r="O228" s="1458">
        <v>0</v>
      </c>
      <c r="P228" s="1459">
        <v>0</v>
      </c>
      <c r="Q228" s="1460">
        <v>0</v>
      </c>
      <c r="R228" s="1460">
        <v>0</v>
      </c>
      <c r="S228" s="1460">
        <v>0</v>
      </c>
      <c r="T228" s="1461">
        <v>0</v>
      </c>
      <c r="U228" s="1459"/>
      <c r="V228" s="1460"/>
      <c r="W228" s="1461"/>
      <c r="X228" s="1457"/>
      <c r="Y228" s="1457"/>
      <c r="Z228" s="1457"/>
      <c r="AA228" s="1457"/>
      <c r="AB228" s="1457"/>
      <c r="AC228" s="1462"/>
      <c r="AD228" s="1462"/>
      <c r="AE228" s="1457"/>
      <c r="AF228" s="1457"/>
      <c r="AG228" s="1458"/>
      <c r="AH228" s="1462"/>
      <c r="AI228" s="1457"/>
      <c r="AJ228" s="1462"/>
      <c r="AK228" s="1458"/>
      <c r="AL228" s="1457"/>
      <c r="AM228" s="1456"/>
      <c r="AN228" s="1457"/>
      <c r="AO228" s="1457"/>
      <c r="AP228" s="1458"/>
    </row>
    <row r="229" spans="1:42" s="144" customFormat="1" ht="15.75" customHeight="1">
      <c r="A229" s="994"/>
      <c r="B229" s="994"/>
      <c r="C229" s="236"/>
      <c r="D229" s="236"/>
      <c r="E229" s="236"/>
      <c r="F229" s="1070"/>
      <c r="G229" s="1452">
        <v>4</v>
      </c>
      <c r="H229" s="1453">
        <v>2007</v>
      </c>
      <c r="I229" s="1454">
        <v>2007</v>
      </c>
      <c r="J229" s="1454">
        <v>2008</v>
      </c>
      <c r="K229" s="1455">
        <v>0</v>
      </c>
      <c r="L229" s="1456">
        <v>0</v>
      </c>
      <c r="M229" s="1457">
        <v>0</v>
      </c>
      <c r="N229" s="1457">
        <v>0</v>
      </c>
      <c r="O229" s="1458">
        <v>0</v>
      </c>
      <c r="P229" s="1459">
        <v>0</v>
      </c>
      <c r="Q229" s="1460">
        <v>0</v>
      </c>
      <c r="R229" s="1460">
        <v>0</v>
      </c>
      <c r="S229" s="1460">
        <v>0</v>
      </c>
      <c r="T229" s="1461">
        <v>0</v>
      </c>
      <c r="U229" s="1459"/>
      <c r="V229" s="1460"/>
      <c r="W229" s="1461"/>
      <c r="X229" s="1457"/>
      <c r="Y229" s="1457"/>
      <c r="Z229" s="1457"/>
      <c r="AA229" s="1457"/>
      <c r="AB229" s="1457"/>
      <c r="AC229" s="1462"/>
      <c r="AD229" s="1462"/>
      <c r="AE229" s="1457"/>
      <c r="AF229" s="1457"/>
      <c r="AG229" s="1458"/>
      <c r="AH229" s="1462"/>
      <c r="AI229" s="1457"/>
      <c r="AJ229" s="1462"/>
      <c r="AK229" s="1458"/>
      <c r="AL229" s="1457"/>
      <c r="AM229" s="1456"/>
      <c r="AN229" s="1457"/>
      <c r="AO229" s="1457"/>
      <c r="AP229" s="1458"/>
    </row>
    <row r="230" spans="1:42" s="144" customFormat="1" ht="15.75" customHeight="1">
      <c r="A230" s="994"/>
      <c r="B230" s="994"/>
      <c r="C230" s="236"/>
      <c r="D230" s="236"/>
      <c r="E230" s="236"/>
      <c r="F230" s="1070"/>
      <c r="G230" s="1452">
        <v>5</v>
      </c>
      <c r="H230" s="1453">
        <v>2007</v>
      </c>
      <c r="I230" s="1454">
        <v>2007</v>
      </c>
      <c r="J230" s="1454">
        <v>2008</v>
      </c>
      <c r="K230" s="1455">
        <v>0</v>
      </c>
      <c r="L230" s="1456">
        <v>0</v>
      </c>
      <c r="M230" s="1457">
        <v>0</v>
      </c>
      <c r="N230" s="1457">
        <v>0</v>
      </c>
      <c r="O230" s="1458">
        <v>0</v>
      </c>
      <c r="P230" s="1459">
        <v>0</v>
      </c>
      <c r="Q230" s="1460">
        <v>0</v>
      </c>
      <c r="R230" s="1460">
        <v>0</v>
      </c>
      <c r="S230" s="1460">
        <v>0</v>
      </c>
      <c r="T230" s="1461">
        <v>0</v>
      </c>
      <c r="U230" s="1459"/>
      <c r="V230" s="1460"/>
      <c r="W230" s="1461"/>
      <c r="X230" s="1457"/>
      <c r="Y230" s="1457"/>
      <c r="Z230" s="1457"/>
      <c r="AA230" s="1457"/>
      <c r="AB230" s="1457"/>
      <c r="AC230" s="1462"/>
      <c r="AD230" s="1462"/>
      <c r="AE230" s="1457"/>
      <c r="AF230" s="1457"/>
      <c r="AG230" s="1458"/>
      <c r="AH230" s="1462"/>
      <c r="AI230" s="1457"/>
      <c r="AJ230" s="1462"/>
      <c r="AK230" s="1458"/>
      <c r="AL230" s="1457"/>
      <c r="AM230" s="1456"/>
      <c r="AN230" s="1457"/>
      <c r="AO230" s="1457"/>
      <c r="AP230" s="1458"/>
    </row>
    <row r="231" spans="1:42" s="144" customFormat="1" ht="15.75" customHeight="1">
      <c r="A231" s="994"/>
      <c r="B231" s="994"/>
      <c r="C231" s="236"/>
      <c r="D231" s="236"/>
      <c r="E231" s="236"/>
      <c r="F231" s="1070"/>
      <c r="G231" s="1452">
        <v>6</v>
      </c>
      <c r="H231" s="1453">
        <v>2007</v>
      </c>
      <c r="I231" s="1454">
        <v>2007</v>
      </c>
      <c r="J231" s="1454">
        <v>2008</v>
      </c>
      <c r="K231" s="1455">
        <v>0</v>
      </c>
      <c r="L231" s="1456">
        <v>0</v>
      </c>
      <c r="M231" s="1457">
        <v>0</v>
      </c>
      <c r="N231" s="1457">
        <v>0</v>
      </c>
      <c r="O231" s="1458">
        <v>0</v>
      </c>
      <c r="P231" s="1459">
        <v>0</v>
      </c>
      <c r="Q231" s="1460">
        <v>0</v>
      </c>
      <c r="R231" s="1460">
        <v>0</v>
      </c>
      <c r="S231" s="1460">
        <v>0</v>
      </c>
      <c r="T231" s="1461">
        <v>0</v>
      </c>
      <c r="U231" s="1459"/>
      <c r="V231" s="1460"/>
      <c r="W231" s="1461"/>
      <c r="X231" s="1457"/>
      <c r="Y231" s="1457"/>
      <c r="Z231" s="1457"/>
      <c r="AA231" s="1457"/>
      <c r="AB231" s="1457"/>
      <c r="AC231" s="1462"/>
      <c r="AD231" s="1462"/>
      <c r="AE231" s="1457"/>
      <c r="AF231" s="1457"/>
      <c r="AG231" s="1458"/>
      <c r="AH231" s="1462"/>
      <c r="AI231" s="1457"/>
      <c r="AJ231" s="1462"/>
      <c r="AK231" s="1458"/>
      <c r="AL231" s="1457"/>
      <c r="AM231" s="1456"/>
      <c r="AN231" s="1457"/>
      <c r="AO231" s="1457"/>
      <c r="AP231" s="1458"/>
    </row>
    <row r="232" spans="1:42" s="144" customFormat="1" ht="15.75" customHeight="1">
      <c r="A232" s="994"/>
      <c r="B232" s="994"/>
      <c r="C232" s="236"/>
      <c r="D232" s="236"/>
      <c r="E232" s="236"/>
      <c r="F232" s="1070"/>
      <c r="G232" s="1452">
        <v>7</v>
      </c>
      <c r="H232" s="1453">
        <v>2007</v>
      </c>
      <c r="I232" s="1454">
        <v>2008</v>
      </c>
      <c r="J232" s="1454">
        <v>2008</v>
      </c>
      <c r="K232" s="1455">
        <v>0</v>
      </c>
      <c r="L232" s="1456">
        <v>0</v>
      </c>
      <c r="M232" s="1457">
        <v>0</v>
      </c>
      <c r="N232" s="1457">
        <v>0</v>
      </c>
      <c r="O232" s="1458">
        <v>0</v>
      </c>
      <c r="P232" s="1459">
        <v>0</v>
      </c>
      <c r="Q232" s="1460">
        <v>0</v>
      </c>
      <c r="R232" s="1460">
        <v>0</v>
      </c>
      <c r="S232" s="1460">
        <v>0</v>
      </c>
      <c r="T232" s="1461">
        <v>0</v>
      </c>
      <c r="U232" s="1459"/>
      <c r="V232" s="1460"/>
      <c r="W232" s="1461"/>
      <c r="X232" s="1457"/>
      <c r="Y232" s="1457"/>
      <c r="Z232" s="1457"/>
      <c r="AA232" s="1457"/>
      <c r="AB232" s="1457"/>
      <c r="AC232" s="1462"/>
      <c r="AD232" s="1462"/>
      <c r="AE232" s="1457"/>
      <c r="AF232" s="1457"/>
      <c r="AG232" s="1458"/>
      <c r="AH232" s="1462"/>
      <c r="AI232" s="1457"/>
      <c r="AJ232" s="1462"/>
      <c r="AK232" s="1458"/>
      <c r="AL232" s="1457"/>
      <c r="AM232" s="1456"/>
      <c r="AN232" s="1457"/>
      <c r="AO232" s="1457"/>
      <c r="AP232" s="1458"/>
    </row>
    <row r="233" spans="1:42" s="144" customFormat="1" ht="15.75" customHeight="1">
      <c r="A233" s="994"/>
      <c r="B233" s="994"/>
      <c r="C233" s="236"/>
      <c r="D233" s="236"/>
      <c r="E233" s="236"/>
      <c r="F233" s="1070"/>
      <c r="G233" s="1452">
        <v>8</v>
      </c>
      <c r="H233" s="1453">
        <v>2007</v>
      </c>
      <c r="I233" s="1454">
        <v>2008</v>
      </c>
      <c r="J233" s="1454">
        <v>2008</v>
      </c>
      <c r="K233" s="1455">
        <v>0</v>
      </c>
      <c r="L233" s="1456">
        <v>0</v>
      </c>
      <c r="M233" s="1457">
        <v>0</v>
      </c>
      <c r="N233" s="1457">
        <v>0</v>
      </c>
      <c r="O233" s="1458">
        <v>0</v>
      </c>
      <c r="P233" s="1459">
        <v>0</v>
      </c>
      <c r="Q233" s="1460">
        <v>0</v>
      </c>
      <c r="R233" s="1460">
        <v>0</v>
      </c>
      <c r="S233" s="1460">
        <v>0</v>
      </c>
      <c r="T233" s="1461">
        <v>0</v>
      </c>
      <c r="U233" s="1459"/>
      <c r="V233" s="1460"/>
      <c r="W233" s="1461"/>
      <c r="X233" s="1457"/>
      <c r="Y233" s="1457"/>
      <c r="Z233" s="1457"/>
      <c r="AA233" s="1457"/>
      <c r="AB233" s="1457"/>
      <c r="AC233" s="1462"/>
      <c r="AD233" s="1462"/>
      <c r="AE233" s="1457"/>
      <c r="AF233" s="1457"/>
      <c r="AG233" s="1458"/>
      <c r="AH233" s="1462"/>
      <c r="AI233" s="1457"/>
      <c r="AJ233" s="1462"/>
      <c r="AK233" s="1458"/>
      <c r="AL233" s="1457"/>
      <c r="AM233" s="1456"/>
      <c r="AN233" s="1457"/>
      <c r="AO233" s="1457"/>
      <c r="AP233" s="1458"/>
    </row>
    <row r="234" spans="1:42" s="144" customFormat="1" ht="15.75" customHeight="1">
      <c r="A234" s="994"/>
      <c r="B234" s="994"/>
      <c r="C234" s="236"/>
      <c r="D234" s="236"/>
      <c r="E234" s="236"/>
      <c r="F234" s="1070"/>
      <c r="G234" s="1452">
        <v>9</v>
      </c>
      <c r="H234" s="1453">
        <v>2007</v>
      </c>
      <c r="I234" s="1454">
        <v>2008</v>
      </c>
      <c r="J234" s="1454">
        <v>2008</v>
      </c>
      <c r="K234" s="1455">
        <v>0</v>
      </c>
      <c r="L234" s="1456">
        <v>0</v>
      </c>
      <c r="M234" s="1457">
        <v>0</v>
      </c>
      <c r="N234" s="1457">
        <v>0</v>
      </c>
      <c r="O234" s="1458">
        <v>0</v>
      </c>
      <c r="P234" s="1459">
        <v>0</v>
      </c>
      <c r="Q234" s="1460">
        <v>0</v>
      </c>
      <c r="R234" s="1460">
        <v>0</v>
      </c>
      <c r="S234" s="1460">
        <v>0</v>
      </c>
      <c r="T234" s="1461">
        <v>0</v>
      </c>
      <c r="U234" s="1459"/>
      <c r="V234" s="1460"/>
      <c r="W234" s="1461"/>
      <c r="X234" s="1457"/>
      <c r="Y234" s="1457"/>
      <c r="Z234" s="1457"/>
      <c r="AA234" s="1457"/>
      <c r="AB234" s="1457"/>
      <c r="AC234" s="1462"/>
      <c r="AD234" s="1462"/>
      <c r="AE234" s="1457"/>
      <c r="AF234" s="1457"/>
      <c r="AG234" s="1458"/>
      <c r="AH234" s="1462"/>
      <c r="AI234" s="1457"/>
      <c r="AJ234" s="1462"/>
      <c r="AK234" s="1458"/>
      <c r="AL234" s="1457"/>
      <c r="AM234" s="1456"/>
      <c r="AN234" s="1457"/>
      <c r="AO234" s="1457"/>
      <c r="AP234" s="1458"/>
    </row>
    <row r="235" spans="1:42" s="144" customFormat="1" ht="15.75" customHeight="1">
      <c r="A235" s="994"/>
      <c r="B235" s="994"/>
      <c r="C235" s="236"/>
      <c r="D235" s="236"/>
      <c r="E235" s="236"/>
      <c r="F235" s="1070"/>
      <c r="G235" s="1452">
        <v>10</v>
      </c>
      <c r="H235" s="1453">
        <v>2007</v>
      </c>
      <c r="I235" s="1454">
        <v>2008</v>
      </c>
      <c r="J235" s="1454">
        <v>2008</v>
      </c>
      <c r="K235" s="1455">
        <v>0</v>
      </c>
      <c r="L235" s="1456">
        <v>0</v>
      </c>
      <c r="M235" s="1457">
        <v>0</v>
      </c>
      <c r="N235" s="1457">
        <v>0</v>
      </c>
      <c r="O235" s="1458">
        <v>0</v>
      </c>
      <c r="P235" s="1459">
        <v>0</v>
      </c>
      <c r="Q235" s="1460">
        <v>0</v>
      </c>
      <c r="R235" s="1460">
        <v>0</v>
      </c>
      <c r="S235" s="1460">
        <v>0</v>
      </c>
      <c r="T235" s="1461">
        <v>0</v>
      </c>
      <c r="U235" s="1459"/>
      <c r="V235" s="1460"/>
      <c r="W235" s="1461"/>
      <c r="X235" s="1457"/>
      <c r="Y235" s="1457"/>
      <c r="Z235" s="1457"/>
      <c r="AA235" s="1457"/>
      <c r="AB235" s="1457"/>
      <c r="AC235" s="1462"/>
      <c r="AD235" s="1462"/>
      <c r="AE235" s="1457"/>
      <c r="AF235" s="1457"/>
      <c r="AG235" s="1458"/>
      <c r="AH235" s="1462"/>
      <c r="AI235" s="1457"/>
      <c r="AJ235" s="1462"/>
      <c r="AK235" s="1458"/>
      <c r="AL235" s="1457"/>
      <c r="AM235" s="1456"/>
      <c r="AN235" s="1457"/>
      <c r="AO235" s="1457"/>
      <c r="AP235" s="1458"/>
    </row>
    <row r="236" spans="1:42" s="144" customFormat="1" ht="15.75" customHeight="1">
      <c r="A236" s="994"/>
      <c r="B236" s="994"/>
      <c r="C236" s="236"/>
      <c r="D236" s="236"/>
      <c r="E236" s="236"/>
      <c r="F236" s="1070"/>
      <c r="G236" s="1452">
        <v>11</v>
      </c>
      <c r="H236" s="1453">
        <v>2007</v>
      </c>
      <c r="I236" s="1454">
        <v>2008</v>
      </c>
      <c r="J236" s="1454">
        <v>2008</v>
      </c>
      <c r="K236" s="1455">
        <v>0</v>
      </c>
      <c r="L236" s="1456">
        <v>0</v>
      </c>
      <c r="M236" s="1457">
        <v>0</v>
      </c>
      <c r="N236" s="1457">
        <v>0</v>
      </c>
      <c r="O236" s="1458">
        <v>0</v>
      </c>
      <c r="P236" s="1459">
        <v>0</v>
      </c>
      <c r="Q236" s="1460">
        <v>0</v>
      </c>
      <c r="R236" s="1460">
        <v>0</v>
      </c>
      <c r="S236" s="1460">
        <v>0</v>
      </c>
      <c r="T236" s="1461">
        <v>0</v>
      </c>
      <c r="U236" s="1459"/>
      <c r="V236" s="1460"/>
      <c r="W236" s="1461"/>
      <c r="X236" s="1457"/>
      <c r="Y236" s="1457"/>
      <c r="Z236" s="1457"/>
      <c r="AA236" s="1457"/>
      <c r="AB236" s="1457"/>
      <c r="AC236" s="1462"/>
      <c r="AD236" s="1462"/>
      <c r="AE236" s="1457"/>
      <c r="AF236" s="1457"/>
      <c r="AG236" s="1458"/>
      <c r="AH236" s="1462"/>
      <c r="AI236" s="1457"/>
      <c r="AJ236" s="1462"/>
      <c r="AK236" s="1458"/>
      <c r="AL236" s="1457"/>
      <c r="AM236" s="1456"/>
      <c r="AN236" s="1457"/>
      <c r="AO236" s="1457"/>
      <c r="AP236" s="1458"/>
    </row>
    <row r="237" spans="1:42" s="144" customFormat="1" ht="15.75" customHeight="1">
      <c r="A237" s="994"/>
      <c r="B237" s="994"/>
      <c r="C237" s="236"/>
      <c r="D237" s="236"/>
      <c r="E237" s="236"/>
      <c r="F237" s="1070"/>
      <c r="G237" s="1452">
        <v>12</v>
      </c>
      <c r="H237" s="1453">
        <v>2007</v>
      </c>
      <c r="I237" s="1454">
        <v>2008</v>
      </c>
      <c r="J237" s="1454">
        <v>2008</v>
      </c>
      <c r="K237" s="1455">
        <v>0</v>
      </c>
      <c r="L237" s="1456">
        <v>0</v>
      </c>
      <c r="M237" s="1457">
        <v>0</v>
      </c>
      <c r="N237" s="1457">
        <v>0</v>
      </c>
      <c r="O237" s="1458">
        <v>0</v>
      </c>
      <c r="P237" s="1459">
        <v>0</v>
      </c>
      <c r="Q237" s="1460">
        <v>0</v>
      </c>
      <c r="R237" s="1460">
        <v>0</v>
      </c>
      <c r="S237" s="1460">
        <v>0</v>
      </c>
      <c r="T237" s="1461">
        <v>0</v>
      </c>
      <c r="U237" s="1459"/>
      <c r="V237" s="1460"/>
      <c r="W237" s="1461"/>
      <c r="X237" s="1457"/>
      <c r="Y237" s="1457"/>
      <c r="Z237" s="1457"/>
      <c r="AA237" s="1457"/>
      <c r="AB237" s="1457"/>
      <c r="AC237" s="1462"/>
      <c r="AD237" s="1462"/>
      <c r="AE237" s="1457"/>
      <c r="AF237" s="1457"/>
      <c r="AG237" s="1458"/>
      <c r="AH237" s="1462"/>
      <c r="AI237" s="1457"/>
      <c r="AJ237" s="1462"/>
      <c r="AK237" s="1458"/>
      <c r="AL237" s="1457"/>
      <c r="AM237" s="1456"/>
      <c r="AN237" s="1457"/>
      <c r="AO237" s="1457"/>
      <c r="AP237" s="1458"/>
    </row>
    <row r="238" spans="1:42" s="144" customFormat="1" ht="15.75" customHeight="1">
      <c r="A238" s="994"/>
      <c r="B238" s="994"/>
      <c r="C238" s="236"/>
      <c r="D238" s="236"/>
      <c r="E238" s="236"/>
      <c r="F238" s="1070"/>
      <c r="G238" s="1452">
        <v>1</v>
      </c>
      <c r="H238" s="1453">
        <v>2008</v>
      </c>
      <c r="I238" s="1454">
        <v>2008</v>
      </c>
      <c r="J238" s="1454">
        <v>2008</v>
      </c>
      <c r="K238" s="1455">
        <v>0</v>
      </c>
      <c r="L238" s="1456">
        <v>0</v>
      </c>
      <c r="M238" s="1457">
        <v>0</v>
      </c>
      <c r="N238" s="1457">
        <v>0</v>
      </c>
      <c r="O238" s="1458">
        <v>0</v>
      </c>
      <c r="P238" s="1459">
        <v>0</v>
      </c>
      <c r="Q238" s="1460">
        <v>0</v>
      </c>
      <c r="R238" s="1460">
        <v>0</v>
      </c>
      <c r="S238" s="1460">
        <v>0</v>
      </c>
      <c r="T238" s="1461">
        <v>0</v>
      </c>
      <c r="U238" s="1459"/>
      <c r="V238" s="1460"/>
      <c r="W238" s="1461"/>
      <c r="X238" s="1457"/>
      <c r="Y238" s="1457"/>
      <c r="Z238" s="1457"/>
      <c r="AA238" s="1457"/>
      <c r="AB238" s="1457"/>
      <c r="AC238" s="1462"/>
      <c r="AD238" s="1462"/>
      <c r="AE238" s="1457"/>
      <c r="AF238" s="1457"/>
      <c r="AG238" s="1458"/>
      <c r="AH238" s="1462"/>
      <c r="AI238" s="1457"/>
      <c r="AJ238" s="1462"/>
      <c r="AK238" s="1458"/>
      <c r="AL238" s="1457"/>
      <c r="AM238" s="1456"/>
      <c r="AN238" s="1457"/>
      <c r="AO238" s="1457"/>
      <c r="AP238" s="1458"/>
    </row>
    <row r="239" spans="1:42" s="144" customFormat="1" ht="15.75" customHeight="1">
      <c r="A239" s="994"/>
      <c r="B239" s="994"/>
      <c r="C239" s="236"/>
      <c r="D239" s="236"/>
      <c r="E239" s="236"/>
      <c r="F239" s="1070"/>
      <c r="G239" s="1452">
        <v>2</v>
      </c>
      <c r="H239" s="1453">
        <v>2008</v>
      </c>
      <c r="I239" s="1454">
        <v>2008</v>
      </c>
      <c r="J239" s="1454">
        <v>2008</v>
      </c>
      <c r="K239" s="1455">
        <v>0</v>
      </c>
      <c r="L239" s="1456">
        <v>0</v>
      </c>
      <c r="M239" s="1457">
        <v>0</v>
      </c>
      <c r="N239" s="1457">
        <v>0</v>
      </c>
      <c r="O239" s="1458">
        <v>0</v>
      </c>
      <c r="P239" s="1459">
        <v>0</v>
      </c>
      <c r="Q239" s="1460">
        <v>0</v>
      </c>
      <c r="R239" s="1460">
        <v>0</v>
      </c>
      <c r="S239" s="1460">
        <v>0</v>
      </c>
      <c r="T239" s="1461">
        <v>0</v>
      </c>
      <c r="U239" s="1459"/>
      <c r="V239" s="1460"/>
      <c r="W239" s="1461"/>
      <c r="X239" s="1457"/>
      <c r="Y239" s="1457"/>
      <c r="Z239" s="1457"/>
      <c r="AA239" s="1457"/>
      <c r="AB239" s="1457"/>
      <c r="AC239" s="1462"/>
      <c r="AD239" s="1462"/>
      <c r="AE239" s="1457"/>
      <c r="AF239" s="1457"/>
      <c r="AG239" s="1458"/>
      <c r="AH239" s="1462"/>
      <c r="AI239" s="1457"/>
      <c r="AJ239" s="1462"/>
      <c r="AK239" s="1458"/>
      <c r="AL239" s="1457"/>
      <c r="AM239" s="1456"/>
      <c r="AN239" s="1457"/>
      <c r="AO239" s="1457"/>
      <c r="AP239" s="1458"/>
    </row>
    <row r="240" spans="1:42" s="144" customFormat="1" ht="15.75" customHeight="1">
      <c r="A240" s="994"/>
      <c r="B240" s="994"/>
      <c r="C240" s="236"/>
      <c r="D240" s="236"/>
      <c r="E240" s="236"/>
      <c r="F240" s="1070"/>
      <c r="G240" s="1452">
        <v>3</v>
      </c>
      <c r="H240" s="1453">
        <v>2008</v>
      </c>
      <c r="I240" s="1454">
        <v>2008</v>
      </c>
      <c r="J240" s="1454">
        <v>2008</v>
      </c>
      <c r="K240" s="1455">
        <v>0</v>
      </c>
      <c r="L240" s="1456">
        <v>0</v>
      </c>
      <c r="M240" s="1457">
        <v>0</v>
      </c>
      <c r="N240" s="1457">
        <v>0</v>
      </c>
      <c r="O240" s="1458">
        <v>0</v>
      </c>
      <c r="P240" s="1459">
        <v>0</v>
      </c>
      <c r="Q240" s="1460">
        <v>0</v>
      </c>
      <c r="R240" s="1460">
        <v>0</v>
      </c>
      <c r="S240" s="1460">
        <v>0</v>
      </c>
      <c r="T240" s="1461">
        <v>0</v>
      </c>
      <c r="U240" s="1459"/>
      <c r="V240" s="1460"/>
      <c r="W240" s="1461"/>
      <c r="X240" s="1457"/>
      <c r="Y240" s="1457"/>
      <c r="Z240" s="1457"/>
      <c r="AA240" s="1457"/>
      <c r="AB240" s="1457"/>
      <c r="AC240" s="1462"/>
      <c r="AD240" s="1462"/>
      <c r="AE240" s="1457"/>
      <c r="AF240" s="1457"/>
      <c r="AG240" s="1458"/>
      <c r="AH240" s="1462"/>
      <c r="AI240" s="1457"/>
      <c r="AJ240" s="1462"/>
      <c r="AK240" s="1458"/>
      <c r="AL240" s="1457"/>
      <c r="AM240" s="1456"/>
      <c r="AN240" s="1457"/>
      <c r="AO240" s="1457"/>
      <c r="AP240" s="1458"/>
    </row>
    <row r="241" spans="1:42" s="144" customFormat="1" ht="15.75" customHeight="1">
      <c r="A241" s="994"/>
      <c r="B241" s="994"/>
      <c r="C241" s="236"/>
      <c r="D241" s="236"/>
      <c r="E241" s="236"/>
      <c r="F241" s="1070"/>
      <c r="G241" s="1452">
        <v>4</v>
      </c>
      <c r="H241" s="1453">
        <v>2008</v>
      </c>
      <c r="I241" s="1454">
        <v>2008</v>
      </c>
      <c r="J241" s="1454">
        <v>2009</v>
      </c>
      <c r="K241" s="1455">
        <v>0</v>
      </c>
      <c r="L241" s="1456">
        <v>0</v>
      </c>
      <c r="M241" s="1457">
        <v>0</v>
      </c>
      <c r="N241" s="1457">
        <v>0</v>
      </c>
      <c r="O241" s="1458">
        <v>0</v>
      </c>
      <c r="P241" s="1459">
        <v>0</v>
      </c>
      <c r="Q241" s="1460">
        <v>0</v>
      </c>
      <c r="R241" s="1460">
        <v>0</v>
      </c>
      <c r="S241" s="1460">
        <v>0</v>
      </c>
      <c r="T241" s="1461">
        <v>0</v>
      </c>
      <c r="U241" s="1459"/>
      <c r="V241" s="1460"/>
      <c r="W241" s="1461"/>
      <c r="X241" s="1457"/>
      <c r="Y241" s="1457"/>
      <c r="Z241" s="1457"/>
      <c r="AA241" s="1457"/>
      <c r="AB241" s="1457"/>
      <c r="AC241" s="1462"/>
      <c r="AD241" s="1462"/>
      <c r="AE241" s="1457"/>
      <c r="AF241" s="1457"/>
      <c r="AG241" s="1458"/>
      <c r="AH241" s="1462"/>
      <c r="AI241" s="1457"/>
      <c r="AJ241" s="1462"/>
      <c r="AK241" s="1458"/>
      <c r="AL241" s="1457"/>
      <c r="AM241" s="1456"/>
      <c r="AN241" s="1457"/>
      <c r="AO241" s="1457"/>
      <c r="AP241" s="1458"/>
    </row>
    <row r="242" spans="1:42" s="144" customFormat="1" ht="15.75" customHeight="1">
      <c r="A242" s="994"/>
      <c r="B242" s="994"/>
      <c r="C242" s="236"/>
      <c r="D242" s="236"/>
      <c r="E242" s="236"/>
      <c r="F242" s="1070"/>
      <c r="G242" s="1452">
        <v>5</v>
      </c>
      <c r="H242" s="1453">
        <v>2008</v>
      </c>
      <c r="I242" s="1454">
        <v>2008</v>
      </c>
      <c r="J242" s="1454">
        <v>2009</v>
      </c>
      <c r="K242" s="1455">
        <v>0</v>
      </c>
      <c r="L242" s="1456">
        <v>0</v>
      </c>
      <c r="M242" s="1457">
        <v>0</v>
      </c>
      <c r="N242" s="1457">
        <v>0</v>
      </c>
      <c r="O242" s="1458">
        <v>0</v>
      </c>
      <c r="P242" s="1459">
        <v>0</v>
      </c>
      <c r="Q242" s="1460">
        <v>0</v>
      </c>
      <c r="R242" s="1460">
        <v>0</v>
      </c>
      <c r="S242" s="1460">
        <v>0</v>
      </c>
      <c r="T242" s="1461">
        <v>0</v>
      </c>
      <c r="U242" s="1459"/>
      <c r="V242" s="1460"/>
      <c r="W242" s="1461"/>
      <c r="X242" s="1457"/>
      <c r="Y242" s="1457"/>
      <c r="Z242" s="1457"/>
      <c r="AA242" s="1457"/>
      <c r="AB242" s="1457"/>
      <c r="AC242" s="1462"/>
      <c r="AD242" s="1462"/>
      <c r="AE242" s="1457"/>
      <c r="AF242" s="1457"/>
      <c r="AG242" s="1458"/>
      <c r="AH242" s="1462"/>
      <c r="AI242" s="1457"/>
      <c r="AJ242" s="1462"/>
      <c r="AK242" s="1458"/>
      <c r="AL242" s="1457"/>
      <c r="AM242" s="1456"/>
      <c r="AN242" s="1457"/>
      <c r="AO242" s="1457"/>
      <c r="AP242" s="1458"/>
    </row>
    <row r="243" spans="1:42" s="144" customFormat="1" ht="15.75" customHeight="1">
      <c r="A243" s="994"/>
      <c r="B243" s="994"/>
      <c r="C243" s="236"/>
      <c r="D243" s="236"/>
      <c r="E243" s="236"/>
      <c r="F243" s="1070"/>
      <c r="G243" s="1452">
        <v>6</v>
      </c>
      <c r="H243" s="1453">
        <v>2008</v>
      </c>
      <c r="I243" s="1454">
        <v>2008</v>
      </c>
      <c r="J243" s="1454">
        <v>2009</v>
      </c>
      <c r="K243" s="1455">
        <v>0</v>
      </c>
      <c r="L243" s="1456">
        <v>0</v>
      </c>
      <c r="M243" s="1457">
        <v>0</v>
      </c>
      <c r="N243" s="1457">
        <v>0</v>
      </c>
      <c r="O243" s="1458">
        <v>0</v>
      </c>
      <c r="P243" s="1459">
        <v>0</v>
      </c>
      <c r="Q243" s="1460">
        <v>0</v>
      </c>
      <c r="R243" s="1460">
        <v>0</v>
      </c>
      <c r="S243" s="1460">
        <v>0</v>
      </c>
      <c r="T243" s="1461">
        <v>0</v>
      </c>
      <c r="U243" s="1459"/>
      <c r="V243" s="1460"/>
      <c r="W243" s="1461"/>
      <c r="X243" s="1457"/>
      <c r="Y243" s="1457"/>
      <c r="Z243" s="1457"/>
      <c r="AA243" s="1457"/>
      <c r="AB243" s="1457"/>
      <c r="AC243" s="1462"/>
      <c r="AD243" s="1462"/>
      <c r="AE243" s="1457"/>
      <c r="AF243" s="1457"/>
      <c r="AG243" s="1458"/>
      <c r="AH243" s="1462"/>
      <c r="AI243" s="1457"/>
      <c r="AJ243" s="1462"/>
      <c r="AK243" s="1458"/>
      <c r="AL243" s="1457"/>
      <c r="AM243" s="1456"/>
      <c r="AN243" s="1457"/>
      <c r="AO243" s="1457"/>
      <c r="AP243" s="1458"/>
    </row>
    <row r="244" spans="1:42" s="144" customFormat="1" ht="15.75" customHeight="1">
      <c r="A244" s="994"/>
      <c r="B244" s="994"/>
      <c r="C244" s="236"/>
      <c r="D244" s="236"/>
      <c r="E244" s="236"/>
      <c r="F244" s="1070"/>
      <c r="G244" s="1452">
        <v>7</v>
      </c>
      <c r="H244" s="1453">
        <v>2008</v>
      </c>
      <c r="I244" s="1454">
        <v>2009</v>
      </c>
      <c r="J244" s="1454">
        <v>2009</v>
      </c>
      <c r="K244" s="1455">
        <v>0</v>
      </c>
      <c r="L244" s="1456">
        <v>0</v>
      </c>
      <c r="M244" s="1457">
        <v>0</v>
      </c>
      <c r="N244" s="1457">
        <v>0</v>
      </c>
      <c r="O244" s="1458">
        <v>0</v>
      </c>
      <c r="P244" s="1459">
        <v>0</v>
      </c>
      <c r="Q244" s="1460">
        <v>0</v>
      </c>
      <c r="R244" s="1460">
        <v>0</v>
      </c>
      <c r="S244" s="1460">
        <v>0</v>
      </c>
      <c r="T244" s="1461">
        <v>0</v>
      </c>
      <c r="U244" s="1459"/>
      <c r="V244" s="1460"/>
      <c r="W244" s="1461"/>
      <c r="X244" s="1457"/>
      <c r="Y244" s="1457"/>
      <c r="Z244" s="1457"/>
      <c r="AA244" s="1457"/>
      <c r="AB244" s="1457"/>
      <c r="AC244" s="1462"/>
      <c r="AD244" s="1462"/>
      <c r="AE244" s="1457"/>
      <c r="AF244" s="1457"/>
      <c r="AG244" s="1458"/>
      <c r="AH244" s="1462"/>
      <c r="AI244" s="1457"/>
      <c r="AJ244" s="1462"/>
      <c r="AK244" s="1458"/>
      <c r="AL244" s="1457"/>
      <c r="AM244" s="1456"/>
      <c r="AN244" s="1457"/>
      <c r="AO244" s="1457"/>
      <c r="AP244" s="1458"/>
    </row>
    <row r="245" spans="1:42" s="144" customFormat="1" ht="15.75" customHeight="1">
      <c r="A245" s="994"/>
      <c r="B245" s="994"/>
      <c r="C245" s="236"/>
      <c r="D245" s="236"/>
      <c r="E245" s="236"/>
      <c r="F245" s="1070"/>
      <c r="G245" s="1452">
        <v>8</v>
      </c>
      <c r="H245" s="1453">
        <v>2008</v>
      </c>
      <c r="I245" s="1454">
        <v>2009</v>
      </c>
      <c r="J245" s="1454">
        <v>2009</v>
      </c>
      <c r="K245" s="1455">
        <v>0</v>
      </c>
      <c r="L245" s="1456">
        <v>0</v>
      </c>
      <c r="M245" s="1457">
        <v>0</v>
      </c>
      <c r="N245" s="1457">
        <v>0</v>
      </c>
      <c r="O245" s="1458">
        <v>0</v>
      </c>
      <c r="P245" s="1459">
        <v>0</v>
      </c>
      <c r="Q245" s="1460">
        <v>0</v>
      </c>
      <c r="R245" s="1460">
        <v>0</v>
      </c>
      <c r="S245" s="1460">
        <v>0</v>
      </c>
      <c r="T245" s="1461">
        <v>0</v>
      </c>
      <c r="U245" s="1459"/>
      <c r="V245" s="1460"/>
      <c r="W245" s="1461"/>
      <c r="X245" s="1457"/>
      <c r="Y245" s="1457"/>
      <c r="Z245" s="1457"/>
      <c r="AA245" s="1457"/>
      <c r="AB245" s="1457"/>
      <c r="AC245" s="1462"/>
      <c r="AD245" s="1462"/>
      <c r="AE245" s="1457"/>
      <c r="AF245" s="1457"/>
      <c r="AG245" s="1458"/>
      <c r="AH245" s="1462"/>
      <c r="AI245" s="1457"/>
      <c r="AJ245" s="1462"/>
      <c r="AK245" s="1458"/>
      <c r="AL245" s="1457"/>
      <c r="AM245" s="1456"/>
      <c r="AN245" s="1457"/>
      <c r="AO245" s="1457"/>
      <c r="AP245" s="1458"/>
    </row>
    <row r="246" spans="1:42" s="144" customFormat="1" ht="15.75" customHeight="1">
      <c r="A246" s="994"/>
      <c r="B246" s="994"/>
      <c r="C246" s="236"/>
      <c r="D246" s="236"/>
      <c r="E246" s="236"/>
      <c r="F246" s="1070"/>
      <c r="G246" s="1452">
        <v>9</v>
      </c>
      <c r="H246" s="1453">
        <v>2008</v>
      </c>
      <c r="I246" s="1454">
        <v>2009</v>
      </c>
      <c r="J246" s="1454">
        <v>2009</v>
      </c>
      <c r="K246" s="1455">
        <v>0</v>
      </c>
      <c r="L246" s="1456">
        <v>0</v>
      </c>
      <c r="M246" s="1457">
        <v>0</v>
      </c>
      <c r="N246" s="1457">
        <v>0</v>
      </c>
      <c r="O246" s="1458">
        <v>0</v>
      </c>
      <c r="P246" s="1459">
        <v>0</v>
      </c>
      <c r="Q246" s="1460">
        <v>0</v>
      </c>
      <c r="R246" s="1460">
        <v>0</v>
      </c>
      <c r="S246" s="1460">
        <v>0</v>
      </c>
      <c r="T246" s="1461">
        <v>0</v>
      </c>
      <c r="U246" s="1459"/>
      <c r="V246" s="1460"/>
      <c r="W246" s="1461"/>
      <c r="X246" s="1457"/>
      <c r="Y246" s="1457"/>
      <c r="Z246" s="1457"/>
      <c r="AA246" s="1457"/>
      <c r="AB246" s="1457"/>
      <c r="AC246" s="1462"/>
      <c r="AD246" s="1462"/>
      <c r="AE246" s="1457"/>
      <c r="AF246" s="1457"/>
      <c r="AG246" s="1458"/>
      <c r="AH246" s="1462"/>
      <c r="AI246" s="1457"/>
      <c r="AJ246" s="1462"/>
      <c r="AK246" s="1458"/>
      <c r="AL246" s="1457"/>
      <c r="AM246" s="1456"/>
      <c r="AN246" s="1457"/>
      <c r="AO246" s="1457"/>
      <c r="AP246" s="1458"/>
    </row>
    <row r="247" spans="1:42" s="144" customFormat="1" ht="15.75" customHeight="1">
      <c r="A247" s="994"/>
      <c r="B247" s="994"/>
      <c r="C247" s="236"/>
      <c r="D247" s="236"/>
      <c r="E247" s="236"/>
      <c r="F247" s="1070"/>
      <c r="G247" s="1452">
        <v>10</v>
      </c>
      <c r="H247" s="1453">
        <v>2008</v>
      </c>
      <c r="I247" s="1454">
        <v>2009</v>
      </c>
      <c r="J247" s="1454">
        <v>2009</v>
      </c>
      <c r="K247" s="1455">
        <v>0</v>
      </c>
      <c r="L247" s="1456">
        <v>0</v>
      </c>
      <c r="M247" s="1457">
        <v>0</v>
      </c>
      <c r="N247" s="1457">
        <v>0</v>
      </c>
      <c r="O247" s="1458">
        <v>0</v>
      </c>
      <c r="P247" s="1459">
        <v>0</v>
      </c>
      <c r="Q247" s="1460">
        <v>0</v>
      </c>
      <c r="R247" s="1460">
        <v>0</v>
      </c>
      <c r="S247" s="1460">
        <v>0</v>
      </c>
      <c r="T247" s="1461">
        <v>0</v>
      </c>
      <c r="U247" s="1459"/>
      <c r="V247" s="1460"/>
      <c r="W247" s="1461"/>
      <c r="X247" s="1457"/>
      <c r="Y247" s="1457"/>
      <c r="Z247" s="1457"/>
      <c r="AA247" s="1457"/>
      <c r="AB247" s="1457"/>
      <c r="AC247" s="1462"/>
      <c r="AD247" s="1462"/>
      <c r="AE247" s="1457"/>
      <c r="AF247" s="1457"/>
      <c r="AG247" s="1458"/>
      <c r="AH247" s="1462"/>
      <c r="AI247" s="1457"/>
      <c r="AJ247" s="1462"/>
      <c r="AK247" s="1458"/>
      <c r="AL247" s="1457"/>
      <c r="AM247" s="1456"/>
      <c r="AN247" s="1457"/>
      <c r="AO247" s="1457"/>
      <c r="AP247" s="1458"/>
    </row>
    <row r="248" spans="1:42" s="144" customFormat="1" ht="15.75" customHeight="1">
      <c r="A248" s="994"/>
      <c r="B248" s="994"/>
      <c r="C248" s="236"/>
      <c r="D248" s="236"/>
      <c r="E248" s="236"/>
      <c r="F248" s="1070"/>
      <c r="G248" s="1452">
        <v>11</v>
      </c>
      <c r="H248" s="1453">
        <v>2008</v>
      </c>
      <c r="I248" s="1454">
        <v>2009</v>
      </c>
      <c r="J248" s="1454">
        <v>2009</v>
      </c>
      <c r="K248" s="1455">
        <v>0</v>
      </c>
      <c r="L248" s="1456">
        <v>0</v>
      </c>
      <c r="M248" s="1457">
        <v>0</v>
      </c>
      <c r="N248" s="1457">
        <v>0</v>
      </c>
      <c r="O248" s="1458">
        <v>0</v>
      </c>
      <c r="P248" s="1459">
        <v>0</v>
      </c>
      <c r="Q248" s="1460">
        <v>0</v>
      </c>
      <c r="R248" s="1460">
        <v>0</v>
      </c>
      <c r="S248" s="1460">
        <v>0</v>
      </c>
      <c r="T248" s="1461">
        <v>0</v>
      </c>
      <c r="U248" s="1459"/>
      <c r="V248" s="1460"/>
      <c r="W248" s="1461"/>
      <c r="X248" s="1457"/>
      <c r="Y248" s="1457"/>
      <c r="Z248" s="1457"/>
      <c r="AA248" s="1457"/>
      <c r="AB248" s="1457"/>
      <c r="AC248" s="1462"/>
      <c r="AD248" s="1462"/>
      <c r="AE248" s="1457"/>
      <c r="AF248" s="1457"/>
      <c r="AG248" s="1458"/>
      <c r="AH248" s="1462"/>
      <c r="AI248" s="1457"/>
      <c r="AJ248" s="1462"/>
      <c r="AK248" s="1458"/>
      <c r="AL248" s="1457"/>
      <c r="AM248" s="1456"/>
      <c r="AN248" s="1457"/>
      <c r="AO248" s="1457"/>
      <c r="AP248" s="1458"/>
    </row>
    <row r="249" spans="1:42" s="144" customFormat="1" ht="15.75" customHeight="1">
      <c r="A249" s="994"/>
      <c r="B249" s="994"/>
      <c r="C249" s="236"/>
      <c r="D249" s="236"/>
      <c r="E249" s="236"/>
      <c r="F249" s="1070"/>
      <c r="G249" s="1452">
        <v>12</v>
      </c>
      <c r="H249" s="1453">
        <v>2008</v>
      </c>
      <c r="I249" s="1454">
        <v>2009</v>
      </c>
      <c r="J249" s="1454">
        <v>2009</v>
      </c>
      <c r="K249" s="1455">
        <v>0</v>
      </c>
      <c r="L249" s="1456">
        <v>0</v>
      </c>
      <c r="M249" s="1457">
        <v>0</v>
      </c>
      <c r="N249" s="1457">
        <v>0</v>
      </c>
      <c r="O249" s="1458">
        <v>0</v>
      </c>
      <c r="P249" s="1459">
        <v>0</v>
      </c>
      <c r="Q249" s="1460">
        <v>0</v>
      </c>
      <c r="R249" s="1460">
        <v>0</v>
      </c>
      <c r="S249" s="1460">
        <v>0</v>
      </c>
      <c r="T249" s="1461">
        <v>0</v>
      </c>
      <c r="U249" s="1459"/>
      <c r="V249" s="1460"/>
      <c r="W249" s="1461"/>
      <c r="X249" s="1457"/>
      <c r="Y249" s="1457"/>
      <c r="Z249" s="1457"/>
      <c r="AA249" s="1457"/>
      <c r="AB249" s="1457"/>
      <c r="AC249" s="1462"/>
      <c r="AD249" s="1462"/>
      <c r="AE249" s="1457"/>
      <c r="AF249" s="1457"/>
      <c r="AG249" s="1458"/>
      <c r="AH249" s="1462"/>
      <c r="AI249" s="1457"/>
      <c r="AJ249" s="1462"/>
      <c r="AK249" s="1458"/>
      <c r="AL249" s="1457"/>
      <c r="AM249" s="1456"/>
      <c r="AN249" s="1457"/>
      <c r="AO249" s="1457"/>
      <c r="AP249" s="1458"/>
    </row>
    <row r="250" spans="1:42" s="144" customFormat="1" ht="15.75" customHeight="1">
      <c r="A250" s="994"/>
      <c r="B250" s="994"/>
      <c r="C250" s="236"/>
      <c r="D250" s="236"/>
      <c r="E250" s="236"/>
      <c r="F250" s="1070"/>
      <c r="G250" s="1452">
        <v>1</v>
      </c>
      <c r="H250" s="1453">
        <v>2009</v>
      </c>
      <c r="I250" s="1454">
        <v>2009</v>
      </c>
      <c r="J250" s="1454">
        <v>2009</v>
      </c>
      <c r="K250" s="1455" t="s">
        <v>306</v>
      </c>
      <c r="L250" s="1456">
        <v>0</v>
      </c>
      <c r="M250" s="1457">
        <v>0</v>
      </c>
      <c r="N250" s="1457">
        <v>0</v>
      </c>
      <c r="O250" s="1458">
        <v>0</v>
      </c>
      <c r="P250" s="1459">
        <v>0</v>
      </c>
      <c r="Q250" s="1460">
        <v>0</v>
      </c>
      <c r="R250" s="1460">
        <v>0</v>
      </c>
      <c r="S250" s="1460">
        <v>0</v>
      </c>
      <c r="T250" s="1461">
        <v>0</v>
      </c>
      <c r="U250" s="1459"/>
      <c r="V250" s="1460"/>
      <c r="W250" s="1461">
        <v>0</v>
      </c>
      <c r="X250" s="1457"/>
      <c r="Y250" s="1457"/>
      <c r="Z250" s="1457"/>
      <c r="AA250" s="1457"/>
      <c r="AB250" s="1457"/>
      <c r="AC250" s="1462"/>
      <c r="AD250" s="1462"/>
      <c r="AE250" s="1457"/>
      <c r="AF250" s="1457"/>
      <c r="AG250" s="1458"/>
      <c r="AH250" s="1462"/>
      <c r="AI250" s="1457"/>
      <c r="AJ250" s="1462"/>
      <c r="AK250" s="1458"/>
      <c r="AL250" s="1457"/>
      <c r="AM250" s="1456"/>
      <c r="AN250" s="1457"/>
      <c r="AO250" s="1457"/>
      <c r="AP250" s="1458"/>
    </row>
    <row r="251" spans="1:42" s="144" customFormat="1" ht="15.75" customHeight="1">
      <c r="A251" s="994"/>
      <c r="B251" s="994"/>
      <c r="C251" s="236"/>
      <c r="D251" s="236"/>
      <c r="E251" s="236"/>
      <c r="F251" s="1070"/>
      <c r="G251" s="1452">
        <v>2</v>
      </c>
      <c r="H251" s="1453">
        <v>2009</v>
      </c>
      <c r="I251" s="1454">
        <v>2009</v>
      </c>
      <c r="J251" s="1454">
        <v>2009</v>
      </c>
      <c r="K251" s="1455" t="s">
        <v>306</v>
      </c>
      <c r="L251" s="1456">
        <v>0</v>
      </c>
      <c r="M251" s="1457">
        <v>0</v>
      </c>
      <c r="N251" s="1457">
        <v>0</v>
      </c>
      <c r="O251" s="1458">
        <v>0</v>
      </c>
      <c r="P251" s="1459">
        <v>0</v>
      </c>
      <c r="Q251" s="1460">
        <v>0</v>
      </c>
      <c r="R251" s="1460">
        <v>0</v>
      </c>
      <c r="S251" s="1460">
        <v>0</v>
      </c>
      <c r="T251" s="1461">
        <v>0</v>
      </c>
      <c r="U251" s="1459"/>
      <c r="V251" s="1460"/>
      <c r="W251" s="1461">
        <v>0</v>
      </c>
      <c r="X251" s="1457"/>
      <c r="Y251" s="1457"/>
      <c r="Z251" s="1457"/>
      <c r="AA251" s="1457"/>
      <c r="AB251" s="1457"/>
      <c r="AC251" s="1462"/>
      <c r="AD251" s="1462"/>
      <c r="AE251" s="1457"/>
      <c r="AF251" s="1457"/>
      <c r="AG251" s="1458"/>
      <c r="AH251" s="1462"/>
      <c r="AI251" s="1457"/>
      <c r="AJ251" s="1462"/>
      <c r="AK251" s="1458"/>
      <c r="AL251" s="1457"/>
      <c r="AM251" s="1456"/>
      <c r="AN251" s="1457"/>
      <c r="AO251" s="1457"/>
      <c r="AP251" s="1458"/>
    </row>
    <row r="252" spans="1:42" s="144" customFormat="1" ht="15.75" customHeight="1">
      <c r="A252" s="994"/>
      <c r="B252" s="994"/>
      <c r="C252" s="236"/>
      <c r="D252" s="236"/>
      <c r="E252" s="236"/>
      <c r="F252" s="1070"/>
      <c r="G252" s="1452">
        <v>3</v>
      </c>
      <c r="H252" s="1453">
        <v>2009</v>
      </c>
      <c r="I252" s="1454">
        <v>2009</v>
      </c>
      <c r="J252" s="1454">
        <v>2009</v>
      </c>
      <c r="K252" s="1455" t="s">
        <v>306</v>
      </c>
      <c r="L252" s="1456">
        <v>0</v>
      </c>
      <c r="M252" s="1457">
        <v>0</v>
      </c>
      <c r="N252" s="1457">
        <v>0</v>
      </c>
      <c r="O252" s="1458">
        <v>0</v>
      </c>
      <c r="P252" s="1459">
        <v>0</v>
      </c>
      <c r="Q252" s="1460">
        <v>0</v>
      </c>
      <c r="R252" s="1460">
        <v>0</v>
      </c>
      <c r="S252" s="1460">
        <v>0</v>
      </c>
      <c r="T252" s="1461">
        <v>0</v>
      </c>
      <c r="U252" s="1459"/>
      <c r="V252" s="1460"/>
      <c r="W252" s="1461">
        <v>0</v>
      </c>
      <c r="X252" s="1457"/>
      <c r="Y252" s="1457"/>
      <c r="Z252" s="1457"/>
      <c r="AA252" s="1457"/>
      <c r="AB252" s="1457"/>
      <c r="AC252" s="1462"/>
      <c r="AD252" s="1462"/>
      <c r="AE252" s="1457"/>
      <c r="AF252" s="1457"/>
      <c r="AG252" s="1458"/>
      <c r="AH252" s="1462"/>
      <c r="AI252" s="1457"/>
      <c r="AJ252" s="1462"/>
      <c r="AK252" s="1458"/>
      <c r="AL252" s="1457"/>
      <c r="AM252" s="1456"/>
      <c r="AN252" s="1457"/>
      <c r="AO252" s="1457"/>
      <c r="AP252" s="1458"/>
    </row>
    <row r="253" spans="1:42" s="144" customFormat="1" ht="15.75" customHeight="1">
      <c r="A253" s="994"/>
      <c r="B253" s="994"/>
      <c r="C253" s="236"/>
      <c r="D253" s="236"/>
      <c r="E253" s="236"/>
      <c r="F253" s="1070"/>
      <c r="G253" s="1452">
        <v>4</v>
      </c>
      <c r="H253" s="1453">
        <v>2009</v>
      </c>
      <c r="I253" s="1454">
        <v>2009</v>
      </c>
      <c r="J253" s="1454">
        <v>2010</v>
      </c>
      <c r="K253" s="1455" t="s">
        <v>306</v>
      </c>
      <c r="L253" s="1456">
        <v>0</v>
      </c>
      <c r="M253" s="1457">
        <v>0</v>
      </c>
      <c r="N253" s="1457">
        <v>0</v>
      </c>
      <c r="O253" s="1458">
        <v>0</v>
      </c>
      <c r="P253" s="1459">
        <v>0</v>
      </c>
      <c r="Q253" s="1460">
        <v>0</v>
      </c>
      <c r="R253" s="1460">
        <v>0</v>
      </c>
      <c r="S253" s="1460">
        <v>0</v>
      </c>
      <c r="T253" s="1461">
        <v>0</v>
      </c>
      <c r="U253" s="1459"/>
      <c r="V253" s="1460"/>
      <c r="W253" s="1461">
        <v>0</v>
      </c>
      <c r="X253" s="1457"/>
      <c r="Y253" s="1457"/>
      <c r="Z253" s="1457"/>
      <c r="AA253" s="1457"/>
      <c r="AB253" s="1457"/>
      <c r="AC253" s="1462"/>
      <c r="AD253" s="1462"/>
      <c r="AE253" s="1457"/>
      <c r="AF253" s="1457"/>
      <c r="AG253" s="1458"/>
      <c r="AH253" s="1462"/>
      <c r="AI253" s="1457"/>
      <c r="AJ253" s="1462"/>
      <c r="AK253" s="1458"/>
      <c r="AL253" s="1457"/>
      <c r="AM253" s="1456"/>
      <c r="AN253" s="1457"/>
      <c r="AO253" s="1457"/>
      <c r="AP253" s="1458"/>
    </row>
    <row r="254" spans="1:42" s="144" customFormat="1" ht="15.75" customHeight="1">
      <c r="A254" s="994"/>
      <c r="B254" s="994"/>
      <c r="C254" s="236"/>
      <c r="D254" s="236"/>
      <c r="E254" s="236"/>
      <c r="F254" s="1070"/>
      <c r="G254" s="1452">
        <v>5</v>
      </c>
      <c r="H254" s="1453">
        <v>2009</v>
      </c>
      <c r="I254" s="1454">
        <v>2009</v>
      </c>
      <c r="J254" s="1454">
        <v>2010</v>
      </c>
      <c r="K254" s="1455" t="s">
        <v>306</v>
      </c>
      <c r="L254" s="1456">
        <v>0</v>
      </c>
      <c r="M254" s="1457">
        <v>0</v>
      </c>
      <c r="N254" s="1457">
        <v>0</v>
      </c>
      <c r="O254" s="1458">
        <v>0</v>
      </c>
      <c r="P254" s="1459">
        <v>0</v>
      </c>
      <c r="Q254" s="1460">
        <v>0</v>
      </c>
      <c r="R254" s="1460">
        <v>0</v>
      </c>
      <c r="S254" s="1460">
        <v>0</v>
      </c>
      <c r="T254" s="1461">
        <v>0</v>
      </c>
      <c r="U254" s="1459"/>
      <c r="V254" s="1460"/>
      <c r="W254" s="1461">
        <v>0</v>
      </c>
      <c r="X254" s="1457"/>
      <c r="Y254" s="1457"/>
      <c r="Z254" s="1457"/>
      <c r="AA254" s="1457"/>
      <c r="AB254" s="1457"/>
      <c r="AC254" s="1462"/>
      <c r="AD254" s="1462"/>
      <c r="AE254" s="1457"/>
      <c r="AF254" s="1457"/>
      <c r="AG254" s="1458"/>
      <c r="AH254" s="1462"/>
      <c r="AI254" s="1457"/>
      <c r="AJ254" s="1462"/>
      <c r="AK254" s="1458"/>
      <c r="AL254" s="1457"/>
      <c r="AM254" s="1456"/>
      <c r="AN254" s="1457"/>
      <c r="AO254" s="1457"/>
      <c r="AP254" s="1458"/>
    </row>
    <row r="255" spans="1:42" s="144" customFormat="1" ht="15.75" customHeight="1">
      <c r="A255" s="994"/>
      <c r="B255" s="994"/>
      <c r="C255" s="236"/>
      <c r="D255" s="236"/>
      <c r="E255" s="236"/>
      <c r="F255" s="1070"/>
      <c r="G255" s="1452">
        <v>6</v>
      </c>
      <c r="H255" s="1453">
        <v>2009</v>
      </c>
      <c r="I255" s="1454">
        <v>2009</v>
      </c>
      <c r="J255" s="1454">
        <v>2010</v>
      </c>
      <c r="K255" s="1455" t="s">
        <v>306</v>
      </c>
      <c r="L255" s="1456">
        <v>0</v>
      </c>
      <c r="M255" s="1457">
        <v>0</v>
      </c>
      <c r="N255" s="1457">
        <v>0</v>
      </c>
      <c r="O255" s="1458">
        <v>0</v>
      </c>
      <c r="P255" s="1459">
        <v>0</v>
      </c>
      <c r="Q255" s="1460">
        <v>0</v>
      </c>
      <c r="R255" s="1460">
        <v>0</v>
      </c>
      <c r="S255" s="1460">
        <v>0</v>
      </c>
      <c r="T255" s="1461">
        <v>0</v>
      </c>
      <c r="U255" s="1459"/>
      <c r="V255" s="1460"/>
      <c r="W255" s="1461">
        <v>0</v>
      </c>
      <c r="X255" s="1457"/>
      <c r="Y255" s="1457"/>
      <c r="Z255" s="1457"/>
      <c r="AA255" s="1457"/>
      <c r="AB255" s="1457"/>
      <c r="AC255" s="1462"/>
      <c r="AD255" s="1462"/>
      <c r="AE255" s="1457"/>
      <c r="AF255" s="1457"/>
      <c r="AG255" s="1458"/>
      <c r="AH255" s="1462"/>
      <c r="AI255" s="1457"/>
      <c r="AJ255" s="1462"/>
      <c r="AK255" s="1458"/>
      <c r="AL255" s="1457"/>
      <c r="AM255" s="1456"/>
      <c r="AN255" s="1457"/>
      <c r="AO255" s="1457"/>
      <c r="AP255" s="1458"/>
    </row>
    <row r="256" spans="1:42" s="144" customFormat="1" ht="15.75" customHeight="1">
      <c r="A256" s="994"/>
      <c r="B256" s="994"/>
      <c r="C256" s="236"/>
      <c r="D256" s="236"/>
      <c r="E256" s="236"/>
      <c r="F256" s="1070"/>
      <c r="G256" s="1452">
        <v>7</v>
      </c>
      <c r="H256" s="1453">
        <v>2009</v>
      </c>
      <c r="I256" s="1454">
        <v>2010</v>
      </c>
      <c r="J256" s="1454">
        <v>2010</v>
      </c>
      <c r="K256" s="1455" t="s">
        <v>306</v>
      </c>
      <c r="L256" s="1456">
        <v>0</v>
      </c>
      <c r="M256" s="1457">
        <v>0</v>
      </c>
      <c r="N256" s="1457">
        <v>0</v>
      </c>
      <c r="O256" s="1458">
        <v>0</v>
      </c>
      <c r="P256" s="1459">
        <v>0</v>
      </c>
      <c r="Q256" s="1460">
        <v>0</v>
      </c>
      <c r="R256" s="1460">
        <v>0</v>
      </c>
      <c r="S256" s="1460">
        <v>0</v>
      </c>
      <c r="T256" s="1461">
        <v>0</v>
      </c>
      <c r="U256" s="1459"/>
      <c r="V256" s="1460"/>
      <c r="W256" s="1461">
        <v>0</v>
      </c>
      <c r="X256" s="1457"/>
      <c r="Y256" s="1457"/>
      <c r="Z256" s="1457"/>
      <c r="AA256" s="1457"/>
      <c r="AB256" s="1457"/>
      <c r="AC256" s="1462"/>
      <c r="AD256" s="1462"/>
      <c r="AE256" s="1457"/>
      <c r="AF256" s="1457"/>
      <c r="AG256" s="1458"/>
      <c r="AH256" s="1462"/>
      <c r="AI256" s="1457"/>
      <c r="AJ256" s="1462"/>
      <c r="AK256" s="1458"/>
      <c r="AL256" s="1457"/>
      <c r="AM256" s="1456"/>
      <c r="AN256" s="1457"/>
      <c r="AO256" s="1457"/>
      <c r="AP256" s="1458"/>
    </row>
    <row r="257" spans="1:42" s="144" customFormat="1" ht="15.75" customHeight="1">
      <c r="A257" s="994"/>
      <c r="B257" s="994"/>
      <c r="C257" s="236"/>
      <c r="D257" s="236"/>
      <c r="E257" s="236"/>
      <c r="F257" s="1070"/>
      <c r="G257" s="1452">
        <v>8</v>
      </c>
      <c r="H257" s="1453">
        <v>2009</v>
      </c>
      <c r="I257" s="1454">
        <v>2010</v>
      </c>
      <c r="J257" s="1454">
        <v>2010</v>
      </c>
      <c r="K257" s="1455" t="s">
        <v>306</v>
      </c>
      <c r="L257" s="1456">
        <v>0</v>
      </c>
      <c r="M257" s="1457">
        <v>0</v>
      </c>
      <c r="N257" s="1457">
        <v>0</v>
      </c>
      <c r="O257" s="1458">
        <v>0</v>
      </c>
      <c r="P257" s="1459">
        <v>0</v>
      </c>
      <c r="Q257" s="1460">
        <v>0</v>
      </c>
      <c r="R257" s="1460">
        <v>0</v>
      </c>
      <c r="S257" s="1460">
        <v>0</v>
      </c>
      <c r="T257" s="1461">
        <v>0</v>
      </c>
      <c r="U257" s="1459"/>
      <c r="V257" s="1460"/>
      <c r="W257" s="1461">
        <v>0</v>
      </c>
      <c r="X257" s="1457"/>
      <c r="Y257" s="1457"/>
      <c r="Z257" s="1457"/>
      <c r="AA257" s="1457"/>
      <c r="AB257" s="1457"/>
      <c r="AC257" s="1462"/>
      <c r="AD257" s="1462"/>
      <c r="AE257" s="1457"/>
      <c r="AF257" s="1457"/>
      <c r="AG257" s="1458"/>
      <c r="AH257" s="1462"/>
      <c r="AI257" s="1457"/>
      <c r="AJ257" s="1462"/>
      <c r="AK257" s="1458"/>
      <c r="AL257" s="1457"/>
      <c r="AM257" s="1456"/>
      <c r="AN257" s="1457"/>
      <c r="AO257" s="1457"/>
      <c r="AP257" s="1458"/>
    </row>
    <row r="258" spans="1:42" s="144" customFormat="1" ht="15.75" customHeight="1">
      <c r="A258" s="994"/>
      <c r="B258" s="994"/>
      <c r="C258" s="236"/>
      <c r="D258" s="236"/>
      <c r="E258" s="236"/>
      <c r="F258" s="1070"/>
      <c r="G258" s="1452">
        <v>9</v>
      </c>
      <c r="H258" s="1453">
        <v>2009</v>
      </c>
      <c r="I258" s="1454">
        <v>2010</v>
      </c>
      <c r="J258" s="1454">
        <v>2010</v>
      </c>
      <c r="K258" s="1455" t="s">
        <v>306</v>
      </c>
      <c r="L258" s="1456">
        <v>0</v>
      </c>
      <c r="M258" s="1457">
        <v>0</v>
      </c>
      <c r="N258" s="1457">
        <v>0</v>
      </c>
      <c r="O258" s="1458">
        <v>0</v>
      </c>
      <c r="P258" s="1459">
        <v>0</v>
      </c>
      <c r="Q258" s="1460">
        <v>0</v>
      </c>
      <c r="R258" s="1460">
        <v>0</v>
      </c>
      <c r="S258" s="1460">
        <v>0</v>
      </c>
      <c r="T258" s="1461">
        <v>0</v>
      </c>
      <c r="U258" s="1459"/>
      <c r="V258" s="1460"/>
      <c r="W258" s="1461">
        <v>0</v>
      </c>
      <c r="X258" s="1457"/>
      <c r="Y258" s="1457"/>
      <c r="Z258" s="1457"/>
      <c r="AA258" s="1457"/>
      <c r="AB258" s="1457"/>
      <c r="AC258" s="1462"/>
      <c r="AD258" s="1462"/>
      <c r="AE258" s="1457"/>
      <c r="AF258" s="1462"/>
      <c r="AG258" s="1458"/>
      <c r="AH258" s="1462"/>
      <c r="AI258" s="1457"/>
      <c r="AJ258" s="1462"/>
      <c r="AK258" s="1458"/>
      <c r="AL258" s="1457"/>
      <c r="AM258" s="1456"/>
      <c r="AN258" s="1457"/>
      <c r="AO258" s="1457"/>
      <c r="AP258" s="1458"/>
    </row>
    <row r="259" spans="1:42" s="144" customFormat="1" ht="15.75" customHeight="1">
      <c r="A259" s="994"/>
      <c r="B259" s="994"/>
      <c r="C259" s="236"/>
      <c r="D259" s="236"/>
      <c r="E259" s="236"/>
      <c r="F259" s="1070"/>
      <c r="G259" s="1452">
        <v>10</v>
      </c>
      <c r="H259" s="1453">
        <v>2009</v>
      </c>
      <c r="I259" s="1454">
        <v>2010</v>
      </c>
      <c r="J259" s="1454">
        <v>2010</v>
      </c>
      <c r="K259" s="1455" t="s">
        <v>306</v>
      </c>
      <c r="L259" s="1456">
        <v>0</v>
      </c>
      <c r="M259" s="1457">
        <v>0</v>
      </c>
      <c r="N259" s="1457">
        <v>0</v>
      </c>
      <c r="O259" s="1458">
        <v>0</v>
      </c>
      <c r="P259" s="1459">
        <v>0</v>
      </c>
      <c r="Q259" s="1460">
        <v>0</v>
      </c>
      <c r="R259" s="1460">
        <v>0</v>
      </c>
      <c r="S259" s="1460">
        <v>0</v>
      </c>
      <c r="T259" s="1461">
        <v>0</v>
      </c>
      <c r="U259" s="1459"/>
      <c r="V259" s="1460"/>
      <c r="W259" s="1461">
        <v>0</v>
      </c>
      <c r="X259" s="1457"/>
      <c r="Y259" s="1457"/>
      <c r="Z259" s="1457"/>
      <c r="AA259" s="1457"/>
      <c r="AB259" s="1457"/>
      <c r="AC259" s="1462"/>
      <c r="AD259" s="1462"/>
      <c r="AE259" s="1457"/>
      <c r="AF259" s="1457"/>
      <c r="AG259" s="1458"/>
      <c r="AH259" s="1462"/>
      <c r="AI259" s="1457"/>
      <c r="AJ259" s="1462"/>
      <c r="AK259" s="1458"/>
      <c r="AL259" s="1457"/>
      <c r="AM259" s="1456"/>
      <c r="AN259" s="1457"/>
      <c r="AO259" s="1457"/>
      <c r="AP259" s="1458"/>
    </row>
    <row r="260" spans="1:42" s="144" customFormat="1" ht="15.75" customHeight="1">
      <c r="A260" s="994"/>
      <c r="B260" s="994"/>
      <c r="C260" s="236"/>
      <c r="D260" s="236"/>
      <c r="E260" s="236"/>
      <c r="F260" s="1070"/>
      <c r="G260" s="1452">
        <v>11</v>
      </c>
      <c r="H260" s="1453">
        <v>2009</v>
      </c>
      <c r="I260" s="1454">
        <v>2010</v>
      </c>
      <c r="J260" s="1454">
        <v>2010</v>
      </c>
      <c r="K260" s="1455" t="s">
        <v>306</v>
      </c>
      <c r="L260" s="1456">
        <v>0</v>
      </c>
      <c r="M260" s="1457">
        <v>0</v>
      </c>
      <c r="N260" s="1457">
        <v>0</v>
      </c>
      <c r="O260" s="1458">
        <v>0</v>
      </c>
      <c r="P260" s="1459">
        <v>0</v>
      </c>
      <c r="Q260" s="1460">
        <v>0</v>
      </c>
      <c r="R260" s="1460">
        <v>0</v>
      </c>
      <c r="S260" s="1460">
        <v>0</v>
      </c>
      <c r="T260" s="1461">
        <v>0</v>
      </c>
      <c r="U260" s="1459"/>
      <c r="V260" s="1460"/>
      <c r="W260" s="1461">
        <v>0</v>
      </c>
      <c r="X260" s="1457"/>
      <c r="Y260" s="1457"/>
      <c r="Z260" s="1457"/>
      <c r="AA260" s="1457"/>
      <c r="AB260" s="1457"/>
      <c r="AC260" s="1462"/>
      <c r="AD260" s="1462"/>
      <c r="AE260" s="1457"/>
      <c r="AF260" s="1457"/>
      <c r="AG260" s="1458"/>
      <c r="AH260" s="1462"/>
      <c r="AI260" s="1457"/>
      <c r="AJ260" s="1462"/>
      <c r="AK260" s="1458"/>
      <c r="AL260" s="1457"/>
      <c r="AM260" s="1456"/>
      <c r="AN260" s="1457"/>
      <c r="AO260" s="1457"/>
      <c r="AP260" s="1458"/>
    </row>
    <row r="261" spans="1:42" s="144" customFormat="1" ht="15.75" customHeight="1">
      <c r="A261" s="994"/>
      <c r="B261" s="994"/>
      <c r="C261" s="236"/>
      <c r="D261" s="236"/>
      <c r="E261" s="236"/>
      <c r="F261" s="1070"/>
      <c r="G261" s="1452">
        <v>12</v>
      </c>
      <c r="H261" s="1453">
        <v>2009</v>
      </c>
      <c r="I261" s="1454">
        <v>2010</v>
      </c>
      <c r="J261" s="1454">
        <v>2010</v>
      </c>
      <c r="K261" s="1455" t="s">
        <v>306</v>
      </c>
      <c r="L261" s="1456">
        <v>0</v>
      </c>
      <c r="M261" s="1457">
        <v>0</v>
      </c>
      <c r="N261" s="1457">
        <v>0</v>
      </c>
      <c r="O261" s="1458">
        <v>0</v>
      </c>
      <c r="P261" s="1459">
        <v>0</v>
      </c>
      <c r="Q261" s="1460">
        <v>0</v>
      </c>
      <c r="R261" s="1460">
        <v>0</v>
      </c>
      <c r="S261" s="1460">
        <v>0</v>
      </c>
      <c r="T261" s="1461">
        <v>0</v>
      </c>
      <c r="U261" s="1459"/>
      <c r="V261" s="1460"/>
      <c r="W261" s="1461">
        <v>0</v>
      </c>
      <c r="X261" s="1457"/>
      <c r="Y261" s="1457"/>
      <c r="Z261" s="1457"/>
      <c r="AA261" s="1457"/>
      <c r="AB261" s="1457"/>
      <c r="AC261" s="1462"/>
      <c r="AD261" s="1462"/>
      <c r="AE261" s="1457"/>
      <c r="AF261" s="1457"/>
      <c r="AG261" s="1458"/>
      <c r="AH261" s="1462"/>
      <c r="AI261" s="1457"/>
      <c r="AJ261" s="1462"/>
      <c r="AK261" s="1458"/>
      <c r="AL261" s="1457"/>
      <c r="AM261" s="1456"/>
      <c r="AN261" s="1457"/>
      <c r="AO261" s="1457"/>
      <c r="AP261" s="1458"/>
    </row>
    <row r="262" spans="1:42" s="144" customFormat="1" ht="15.75" customHeight="1">
      <c r="A262" s="994"/>
      <c r="B262" s="994"/>
      <c r="C262" s="236"/>
      <c r="D262" s="236"/>
      <c r="E262" s="236"/>
      <c r="F262" s="1070"/>
      <c r="G262" s="1452">
        <v>1</v>
      </c>
      <c r="H262" s="1453">
        <v>2010</v>
      </c>
      <c r="I262" s="1454">
        <v>2010</v>
      </c>
      <c r="J262" s="1454">
        <v>2010</v>
      </c>
      <c r="K262" s="1455" t="s">
        <v>306</v>
      </c>
      <c r="L262" s="1456">
        <v>0</v>
      </c>
      <c r="M262" s="1457">
        <v>0</v>
      </c>
      <c r="N262" s="1457">
        <v>0</v>
      </c>
      <c r="O262" s="1458">
        <v>0</v>
      </c>
      <c r="P262" s="1459">
        <v>0</v>
      </c>
      <c r="Q262" s="1460">
        <v>0</v>
      </c>
      <c r="R262" s="1460">
        <v>0</v>
      </c>
      <c r="S262" s="1460">
        <v>0</v>
      </c>
      <c r="T262" s="1461">
        <v>0</v>
      </c>
      <c r="U262" s="1459"/>
      <c r="V262" s="1460"/>
      <c r="W262" s="1461">
        <v>0</v>
      </c>
      <c r="X262" s="1457"/>
      <c r="Y262" s="1457"/>
      <c r="Z262" s="1457"/>
      <c r="AA262" s="1457"/>
      <c r="AB262" s="1457"/>
      <c r="AC262" s="1462"/>
      <c r="AD262" s="1462"/>
      <c r="AE262" s="1457"/>
      <c r="AF262" s="1457"/>
      <c r="AG262" s="1458"/>
      <c r="AH262" s="1462"/>
      <c r="AI262" s="1457"/>
      <c r="AJ262" s="1462"/>
      <c r="AK262" s="1458"/>
      <c r="AL262" s="1457"/>
      <c r="AM262" s="1456"/>
      <c r="AN262" s="1457"/>
      <c r="AO262" s="1457"/>
      <c r="AP262" s="1458"/>
    </row>
    <row r="263" spans="1:42" s="144" customFormat="1" ht="15.75" customHeight="1">
      <c r="A263" s="994"/>
      <c r="B263" s="994"/>
      <c r="C263" s="236"/>
      <c r="D263" s="236"/>
      <c r="E263" s="236"/>
      <c r="F263" s="1070"/>
      <c r="G263" s="1452">
        <v>2</v>
      </c>
      <c r="H263" s="1453">
        <v>2010</v>
      </c>
      <c r="I263" s="1454">
        <v>2010</v>
      </c>
      <c r="J263" s="1454">
        <v>2010</v>
      </c>
      <c r="K263" s="1455" t="s">
        <v>306</v>
      </c>
      <c r="L263" s="1456">
        <v>0</v>
      </c>
      <c r="M263" s="1457">
        <v>0</v>
      </c>
      <c r="N263" s="1457">
        <v>0</v>
      </c>
      <c r="O263" s="1458">
        <v>0</v>
      </c>
      <c r="P263" s="1459">
        <v>0</v>
      </c>
      <c r="Q263" s="1460">
        <v>0</v>
      </c>
      <c r="R263" s="1460">
        <v>0</v>
      </c>
      <c r="S263" s="1460">
        <v>0</v>
      </c>
      <c r="T263" s="1461">
        <v>0</v>
      </c>
      <c r="U263" s="1459"/>
      <c r="V263" s="1460"/>
      <c r="W263" s="1461">
        <v>0</v>
      </c>
      <c r="X263" s="1457"/>
      <c r="Y263" s="1457"/>
      <c r="Z263" s="1457"/>
      <c r="AA263" s="1457"/>
      <c r="AB263" s="1457"/>
      <c r="AC263" s="1462"/>
      <c r="AD263" s="1462"/>
      <c r="AE263" s="1457"/>
      <c r="AF263" s="1457"/>
      <c r="AG263" s="1458"/>
      <c r="AH263" s="1462"/>
      <c r="AI263" s="1457"/>
      <c r="AJ263" s="1462"/>
      <c r="AK263" s="1458"/>
      <c r="AL263" s="1457"/>
      <c r="AM263" s="1456"/>
      <c r="AN263" s="1457"/>
      <c r="AO263" s="1457"/>
      <c r="AP263" s="1458"/>
    </row>
    <row r="264" spans="1:42" s="144" customFormat="1" ht="15.75" customHeight="1">
      <c r="A264" s="994"/>
      <c r="B264" s="994"/>
      <c r="C264" s="236"/>
      <c r="D264" s="236"/>
      <c r="E264" s="236"/>
      <c r="F264" s="1070"/>
      <c r="G264" s="1452">
        <v>3</v>
      </c>
      <c r="H264" s="1453">
        <v>2010</v>
      </c>
      <c r="I264" s="1454">
        <v>2010</v>
      </c>
      <c r="J264" s="1454">
        <v>2010</v>
      </c>
      <c r="K264" s="1455" t="s">
        <v>306</v>
      </c>
      <c r="L264" s="1456">
        <v>0</v>
      </c>
      <c r="M264" s="1457">
        <v>0</v>
      </c>
      <c r="N264" s="1457">
        <v>0</v>
      </c>
      <c r="O264" s="1458">
        <v>0</v>
      </c>
      <c r="P264" s="1459">
        <v>0</v>
      </c>
      <c r="Q264" s="1460">
        <v>0</v>
      </c>
      <c r="R264" s="1460">
        <v>0</v>
      </c>
      <c r="S264" s="1460">
        <v>0</v>
      </c>
      <c r="T264" s="1461">
        <v>0</v>
      </c>
      <c r="U264" s="1459"/>
      <c r="V264" s="1460"/>
      <c r="W264" s="1461">
        <v>0</v>
      </c>
      <c r="X264" s="1457"/>
      <c r="Y264" s="1457"/>
      <c r="Z264" s="1457"/>
      <c r="AA264" s="1457"/>
      <c r="AB264" s="1457"/>
      <c r="AC264" s="1462"/>
      <c r="AD264" s="1462"/>
      <c r="AE264" s="1457"/>
      <c r="AF264" s="1457"/>
      <c r="AG264" s="1458"/>
      <c r="AH264" s="1462"/>
      <c r="AI264" s="1457"/>
      <c r="AJ264" s="1462"/>
      <c r="AK264" s="1458"/>
      <c r="AL264" s="1457"/>
      <c r="AM264" s="1456"/>
      <c r="AN264" s="1457"/>
      <c r="AO264" s="1457"/>
      <c r="AP264" s="1458"/>
    </row>
    <row r="265" spans="1:42" s="144" customFormat="1" ht="15.75" customHeight="1">
      <c r="A265" s="994"/>
      <c r="B265" s="994"/>
      <c r="C265" s="236"/>
      <c r="D265" s="236"/>
      <c r="E265" s="236"/>
      <c r="F265" s="1070"/>
      <c r="G265" s="1452">
        <v>4</v>
      </c>
      <c r="H265" s="1453">
        <v>2010</v>
      </c>
      <c r="I265" s="1454">
        <v>2010</v>
      </c>
      <c r="J265" s="1454">
        <v>2011</v>
      </c>
      <c r="K265" s="1455" t="s">
        <v>306</v>
      </c>
      <c r="L265" s="1456">
        <v>0</v>
      </c>
      <c r="M265" s="1457">
        <v>0</v>
      </c>
      <c r="N265" s="1457">
        <v>0</v>
      </c>
      <c r="O265" s="1458">
        <v>0</v>
      </c>
      <c r="P265" s="1459">
        <v>0</v>
      </c>
      <c r="Q265" s="1460">
        <v>0</v>
      </c>
      <c r="R265" s="1460">
        <v>0</v>
      </c>
      <c r="S265" s="1460">
        <v>0</v>
      </c>
      <c r="T265" s="1461">
        <v>0</v>
      </c>
      <c r="U265" s="1459"/>
      <c r="V265" s="1460"/>
      <c r="W265" s="1461">
        <v>0</v>
      </c>
      <c r="X265" s="1457"/>
      <c r="Y265" s="1457"/>
      <c r="Z265" s="1457"/>
      <c r="AA265" s="1457"/>
      <c r="AB265" s="1457"/>
      <c r="AC265" s="1462"/>
      <c r="AD265" s="1462"/>
      <c r="AE265" s="1457"/>
      <c r="AF265" s="1457"/>
      <c r="AG265" s="1458"/>
      <c r="AH265" s="1462"/>
      <c r="AI265" s="1457"/>
      <c r="AJ265" s="1462"/>
      <c r="AK265" s="1458"/>
      <c r="AL265" s="1457"/>
      <c r="AM265" s="1456"/>
      <c r="AN265" s="1457"/>
      <c r="AO265" s="1457"/>
      <c r="AP265" s="1458"/>
    </row>
    <row r="266" spans="1:42" s="144" customFormat="1" ht="15.75" customHeight="1">
      <c r="A266" s="994"/>
      <c r="B266" s="994"/>
      <c r="C266" s="236"/>
      <c r="D266" s="236"/>
      <c r="E266" s="236"/>
      <c r="F266" s="371"/>
      <c r="G266" s="1452">
        <v>5</v>
      </c>
      <c r="H266" s="1453">
        <v>2010</v>
      </c>
      <c r="I266" s="1454">
        <v>2010</v>
      </c>
      <c r="J266" s="1454">
        <v>2011</v>
      </c>
      <c r="K266" s="1455" t="s">
        <v>306</v>
      </c>
      <c r="L266" s="1456">
        <v>0</v>
      </c>
      <c r="M266" s="1457">
        <v>0</v>
      </c>
      <c r="N266" s="1457">
        <v>0</v>
      </c>
      <c r="O266" s="1458">
        <v>0</v>
      </c>
      <c r="P266" s="1459">
        <v>0</v>
      </c>
      <c r="Q266" s="1460">
        <v>0</v>
      </c>
      <c r="R266" s="1460">
        <v>0</v>
      </c>
      <c r="S266" s="1460">
        <v>0</v>
      </c>
      <c r="T266" s="1461">
        <v>0</v>
      </c>
      <c r="U266" s="1459"/>
      <c r="V266" s="1460"/>
      <c r="W266" s="1461">
        <v>0</v>
      </c>
      <c r="X266" s="1457"/>
      <c r="Y266" s="1457"/>
      <c r="Z266" s="1457"/>
      <c r="AA266" s="1457"/>
      <c r="AB266" s="1457"/>
      <c r="AC266" s="1462"/>
      <c r="AD266" s="1462"/>
      <c r="AE266" s="1457"/>
      <c r="AF266" s="1457"/>
      <c r="AG266" s="1458"/>
      <c r="AH266" s="1462"/>
      <c r="AI266" s="1457"/>
      <c r="AJ266" s="1462"/>
      <c r="AK266" s="1458"/>
      <c r="AL266" s="1457"/>
      <c r="AM266" s="1456"/>
      <c r="AN266" s="1457"/>
      <c r="AO266" s="1457"/>
      <c r="AP266" s="1458"/>
    </row>
    <row r="267" spans="1:42" s="144" customFormat="1" ht="15.75" customHeight="1">
      <c r="A267" s="994"/>
      <c r="B267" s="994"/>
      <c r="C267" s="236"/>
      <c r="D267" s="236"/>
      <c r="E267" s="236"/>
      <c r="F267" s="371"/>
      <c r="G267" s="1452">
        <v>6</v>
      </c>
      <c r="H267" s="1453">
        <v>2010</v>
      </c>
      <c r="I267" s="1454">
        <v>2010</v>
      </c>
      <c r="J267" s="1454">
        <v>2011</v>
      </c>
      <c r="K267" s="1455" t="s">
        <v>306</v>
      </c>
      <c r="L267" s="1456">
        <v>0</v>
      </c>
      <c r="M267" s="1457">
        <v>0</v>
      </c>
      <c r="N267" s="1457">
        <v>0</v>
      </c>
      <c r="O267" s="1458">
        <v>0</v>
      </c>
      <c r="P267" s="1459">
        <v>0</v>
      </c>
      <c r="Q267" s="1460">
        <v>0</v>
      </c>
      <c r="R267" s="1460">
        <v>0</v>
      </c>
      <c r="S267" s="1460">
        <v>0</v>
      </c>
      <c r="T267" s="1461">
        <v>0</v>
      </c>
      <c r="U267" s="1459"/>
      <c r="V267" s="1460"/>
      <c r="W267" s="1461">
        <v>0</v>
      </c>
      <c r="X267" s="1457"/>
      <c r="Y267" s="1457"/>
      <c r="Z267" s="1457"/>
      <c r="AA267" s="1457"/>
      <c r="AB267" s="1457"/>
      <c r="AC267" s="1462"/>
      <c r="AD267" s="1462"/>
      <c r="AE267" s="1457"/>
      <c r="AF267" s="1457"/>
      <c r="AG267" s="1458"/>
      <c r="AH267" s="1462"/>
      <c r="AI267" s="1457"/>
      <c r="AJ267" s="1462"/>
      <c r="AK267" s="1458"/>
      <c r="AL267" s="1457"/>
      <c r="AM267" s="1456"/>
      <c r="AN267" s="1457"/>
      <c r="AO267" s="1457"/>
      <c r="AP267" s="1458"/>
    </row>
    <row r="268" spans="1:42" s="144" customFormat="1" ht="15.75" customHeight="1">
      <c r="A268" s="994"/>
      <c r="B268" s="994"/>
      <c r="C268" s="236"/>
      <c r="D268" s="236"/>
      <c r="E268" s="236"/>
      <c r="F268" s="371"/>
      <c r="G268" s="1452">
        <v>7</v>
      </c>
      <c r="H268" s="1453">
        <v>2010</v>
      </c>
      <c r="I268" s="1454">
        <v>2011</v>
      </c>
      <c r="J268" s="1454">
        <v>2011</v>
      </c>
      <c r="K268" s="1455" t="s">
        <v>306</v>
      </c>
      <c r="L268" s="1456">
        <v>0</v>
      </c>
      <c r="M268" s="1457">
        <v>0</v>
      </c>
      <c r="N268" s="1457">
        <v>0</v>
      </c>
      <c r="O268" s="1458">
        <v>0</v>
      </c>
      <c r="P268" s="1459">
        <v>0</v>
      </c>
      <c r="Q268" s="1460">
        <v>0</v>
      </c>
      <c r="R268" s="1460">
        <v>0</v>
      </c>
      <c r="S268" s="1460">
        <v>0</v>
      </c>
      <c r="T268" s="1461">
        <v>0</v>
      </c>
      <c r="U268" s="1459"/>
      <c r="V268" s="1460"/>
      <c r="W268" s="1461">
        <v>0</v>
      </c>
      <c r="X268" s="1457"/>
      <c r="Y268" s="1457"/>
      <c r="Z268" s="1457"/>
      <c r="AA268" s="1457"/>
      <c r="AB268" s="1457"/>
      <c r="AC268" s="1462"/>
      <c r="AD268" s="1462"/>
      <c r="AE268" s="1457"/>
      <c r="AF268" s="1457"/>
      <c r="AG268" s="1458"/>
      <c r="AH268" s="1462"/>
      <c r="AI268" s="1457"/>
      <c r="AJ268" s="1462"/>
      <c r="AK268" s="1458"/>
      <c r="AL268" s="1457"/>
      <c r="AM268" s="1456"/>
      <c r="AN268" s="1457"/>
      <c r="AO268" s="1457"/>
      <c r="AP268" s="1458"/>
    </row>
    <row r="269" spans="1:42" s="144" customFormat="1" ht="15.75" customHeight="1">
      <c r="A269" s="994"/>
      <c r="B269" s="994"/>
      <c r="C269" s="236"/>
      <c r="D269" s="236"/>
      <c r="E269" s="236"/>
      <c r="F269" s="371"/>
      <c r="G269" s="1452">
        <v>8</v>
      </c>
      <c r="H269" s="1453">
        <v>2010</v>
      </c>
      <c r="I269" s="1454">
        <v>2011</v>
      </c>
      <c r="J269" s="1454">
        <v>2011</v>
      </c>
      <c r="K269" s="1455" t="s">
        <v>306</v>
      </c>
      <c r="L269" s="1456">
        <v>0</v>
      </c>
      <c r="M269" s="1457">
        <v>0</v>
      </c>
      <c r="N269" s="1457">
        <v>0</v>
      </c>
      <c r="O269" s="1458">
        <v>0</v>
      </c>
      <c r="P269" s="1459">
        <v>0</v>
      </c>
      <c r="Q269" s="1460">
        <v>0</v>
      </c>
      <c r="R269" s="1460">
        <v>0</v>
      </c>
      <c r="S269" s="1460">
        <v>0</v>
      </c>
      <c r="T269" s="1461">
        <v>0</v>
      </c>
      <c r="U269" s="1459"/>
      <c r="V269" s="1460"/>
      <c r="W269" s="1461">
        <v>0</v>
      </c>
      <c r="X269" s="1457"/>
      <c r="Y269" s="1457"/>
      <c r="Z269" s="1457"/>
      <c r="AA269" s="1457"/>
      <c r="AB269" s="1457"/>
      <c r="AC269" s="1462"/>
      <c r="AD269" s="1462"/>
      <c r="AE269" s="1457"/>
      <c r="AF269" s="1457"/>
      <c r="AG269" s="1458"/>
      <c r="AH269" s="1462"/>
      <c r="AI269" s="1457"/>
      <c r="AJ269" s="1462"/>
      <c r="AK269" s="1458"/>
      <c r="AL269" s="1457"/>
      <c r="AM269" s="1456"/>
      <c r="AN269" s="1457"/>
      <c r="AO269" s="1457"/>
      <c r="AP269" s="1458"/>
    </row>
    <row r="270" spans="1:42" s="144" customFormat="1" ht="15.75" customHeight="1">
      <c r="A270" s="994"/>
      <c r="B270" s="994"/>
      <c r="C270" s="236"/>
      <c r="D270" s="236"/>
      <c r="E270" s="236"/>
      <c r="F270" s="371"/>
      <c r="G270" s="1452">
        <v>9</v>
      </c>
      <c r="H270" s="1453">
        <v>2010</v>
      </c>
      <c r="I270" s="1454">
        <v>2011</v>
      </c>
      <c r="J270" s="1454">
        <v>2011</v>
      </c>
      <c r="K270" s="1455" t="s">
        <v>306</v>
      </c>
      <c r="L270" s="1456">
        <v>0</v>
      </c>
      <c r="M270" s="1457">
        <v>0</v>
      </c>
      <c r="N270" s="1457">
        <v>0</v>
      </c>
      <c r="O270" s="1458">
        <v>0</v>
      </c>
      <c r="P270" s="1459">
        <v>0</v>
      </c>
      <c r="Q270" s="1460">
        <v>0</v>
      </c>
      <c r="R270" s="1460">
        <v>0</v>
      </c>
      <c r="S270" s="1460">
        <v>0</v>
      </c>
      <c r="T270" s="1461">
        <v>0</v>
      </c>
      <c r="U270" s="1459"/>
      <c r="V270" s="1460"/>
      <c r="W270" s="1461">
        <v>0</v>
      </c>
      <c r="X270" s="1457"/>
      <c r="Y270" s="1457"/>
      <c r="Z270" s="1457"/>
      <c r="AA270" s="1457"/>
      <c r="AB270" s="1457"/>
      <c r="AC270" s="1462"/>
      <c r="AD270" s="1462"/>
      <c r="AE270" s="1457"/>
      <c r="AF270" s="1457"/>
      <c r="AG270" s="1458"/>
      <c r="AH270" s="1462"/>
      <c r="AI270" s="1457"/>
      <c r="AJ270" s="1462"/>
      <c r="AK270" s="1458"/>
      <c r="AL270" s="1457"/>
      <c r="AM270" s="1456"/>
      <c r="AN270" s="1457"/>
      <c r="AO270" s="1457"/>
      <c r="AP270" s="1458"/>
    </row>
    <row r="271" spans="1:42" s="144" customFormat="1" ht="15.75" customHeight="1">
      <c r="A271" s="994"/>
      <c r="B271" s="994"/>
      <c r="C271" s="236"/>
      <c r="D271" s="236"/>
      <c r="E271" s="236"/>
      <c r="F271" s="371"/>
      <c r="G271" s="1452">
        <v>10</v>
      </c>
      <c r="H271" s="1453">
        <v>2010</v>
      </c>
      <c r="I271" s="1454">
        <v>2011</v>
      </c>
      <c r="J271" s="1454">
        <v>2011</v>
      </c>
      <c r="K271" s="1455" t="s">
        <v>306</v>
      </c>
      <c r="L271" s="1456">
        <v>0</v>
      </c>
      <c r="M271" s="1457">
        <v>0</v>
      </c>
      <c r="N271" s="1457">
        <v>0</v>
      </c>
      <c r="O271" s="1458">
        <v>0</v>
      </c>
      <c r="P271" s="1459">
        <v>0</v>
      </c>
      <c r="Q271" s="1460">
        <v>0</v>
      </c>
      <c r="R271" s="1460">
        <v>0</v>
      </c>
      <c r="S271" s="1460">
        <v>0</v>
      </c>
      <c r="T271" s="1461">
        <v>0</v>
      </c>
      <c r="U271" s="1459"/>
      <c r="V271" s="1460"/>
      <c r="W271" s="1461">
        <v>0</v>
      </c>
      <c r="X271" s="1457"/>
      <c r="Y271" s="1457"/>
      <c r="Z271" s="1457"/>
      <c r="AA271" s="1457"/>
      <c r="AB271" s="1457"/>
      <c r="AC271" s="1462"/>
      <c r="AD271" s="1462"/>
      <c r="AE271" s="1457"/>
      <c r="AF271" s="1457"/>
      <c r="AG271" s="1458"/>
      <c r="AH271" s="1462"/>
      <c r="AI271" s="1457"/>
      <c r="AJ271" s="1462"/>
      <c r="AK271" s="1458"/>
      <c r="AL271" s="1457"/>
      <c r="AM271" s="1456"/>
      <c r="AN271" s="1457"/>
      <c r="AO271" s="1457"/>
      <c r="AP271" s="1458"/>
    </row>
    <row r="272" spans="1:42" s="144" customFormat="1" ht="15.75" customHeight="1">
      <c r="A272" s="994"/>
      <c r="B272" s="994"/>
      <c r="C272" s="236"/>
      <c r="D272" s="236"/>
      <c r="E272" s="236"/>
      <c r="F272" s="371"/>
      <c r="G272" s="1452">
        <v>11</v>
      </c>
      <c r="H272" s="1453">
        <v>2010</v>
      </c>
      <c r="I272" s="1454">
        <v>2011</v>
      </c>
      <c r="J272" s="1454">
        <v>2011</v>
      </c>
      <c r="K272" s="1455" t="s">
        <v>306</v>
      </c>
      <c r="L272" s="1456">
        <v>0</v>
      </c>
      <c r="M272" s="1457">
        <v>0</v>
      </c>
      <c r="N272" s="1457">
        <v>0</v>
      </c>
      <c r="O272" s="1458">
        <v>0</v>
      </c>
      <c r="P272" s="1459">
        <v>0</v>
      </c>
      <c r="Q272" s="1460">
        <v>0</v>
      </c>
      <c r="R272" s="1460">
        <v>0</v>
      </c>
      <c r="S272" s="1460">
        <v>0</v>
      </c>
      <c r="T272" s="1461">
        <v>0</v>
      </c>
      <c r="U272" s="1459"/>
      <c r="V272" s="1460"/>
      <c r="W272" s="1461">
        <v>0</v>
      </c>
      <c r="X272" s="1457"/>
      <c r="Y272" s="1457"/>
      <c r="Z272" s="1457"/>
      <c r="AA272" s="1457"/>
      <c r="AB272" s="1457"/>
      <c r="AC272" s="1462"/>
      <c r="AD272" s="1462"/>
      <c r="AE272" s="1457"/>
      <c r="AF272" s="1457"/>
      <c r="AG272" s="1458"/>
      <c r="AH272" s="1462"/>
      <c r="AI272" s="1457"/>
      <c r="AJ272" s="1462"/>
      <c r="AK272" s="1458"/>
      <c r="AL272" s="1457"/>
      <c r="AM272" s="1456"/>
      <c r="AN272" s="1457"/>
      <c r="AO272" s="1457"/>
      <c r="AP272" s="1458"/>
    </row>
    <row r="273" spans="1:42" s="144" customFormat="1" ht="15.75" customHeight="1">
      <c r="A273" s="994"/>
      <c r="B273" s="994"/>
      <c r="C273" s="236"/>
      <c r="D273" s="236"/>
      <c r="E273" s="236"/>
      <c r="F273" s="371"/>
      <c r="G273" s="1452">
        <v>12</v>
      </c>
      <c r="H273" s="1453">
        <v>2010</v>
      </c>
      <c r="I273" s="1454">
        <v>2011</v>
      </c>
      <c r="J273" s="1454">
        <v>2011</v>
      </c>
      <c r="K273" s="1455" t="s">
        <v>306</v>
      </c>
      <c r="L273" s="1456">
        <v>0</v>
      </c>
      <c r="M273" s="1457">
        <v>0</v>
      </c>
      <c r="N273" s="1457">
        <v>0</v>
      </c>
      <c r="O273" s="1458">
        <v>0</v>
      </c>
      <c r="P273" s="1459">
        <v>0</v>
      </c>
      <c r="Q273" s="1460">
        <v>0</v>
      </c>
      <c r="R273" s="1460">
        <v>0</v>
      </c>
      <c r="S273" s="1460">
        <v>0</v>
      </c>
      <c r="T273" s="1461">
        <v>0</v>
      </c>
      <c r="U273" s="1459"/>
      <c r="V273" s="1460"/>
      <c r="W273" s="1461">
        <v>0</v>
      </c>
      <c r="X273" s="1457"/>
      <c r="Y273" s="1457"/>
      <c r="Z273" s="1457"/>
      <c r="AA273" s="1457"/>
      <c r="AB273" s="1457"/>
      <c r="AC273" s="1462"/>
      <c r="AD273" s="1462"/>
      <c r="AE273" s="1457"/>
      <c r="AF273" s="1457"/>
      <c r="AG273" s="1458"/>
      <c r="AH273" s="1462"/>
      <c r="AI273" s="1457"/>
      <c r="AJ273" s="1462"/>
      <c r="AK273" s="1458"/>
      <c r="AL273" s="1457"/>
      <c r="AM273" s="1456"/>
      <c r="AN273" s="1457"/>
      <c r="AO273" s="1457"/>
      <c r="AP273" s="1458"/>
    </row>
    <row r="274" spans="1:42" s="144" customFormat="1" ht="15.75" customHeight="1">
      <c r="A274" s="994"/>
      <c r="B274" s="994"/>
      <c r="C274" s="236"/>
      <c r="D274" s="236"/>
      <c r="E274" s="236"/>
      <c r="F274" s="371"/>
      <c r="G274" s="1452">
        <v>1</v>
      </c>
      <c r="H274" s="1453">
        <v>2011</v>
      </c>
      <c r="I274" s="1454">
        <v>2011</v>
      </c>
      <c r="J274" s="1454">
        <v>2011</v>
      </c>
      <c r="K274" s="1455" t="s">
        <v>306</v>
      </c>
      <c r="L274" s="1456">
        <v>0</v>
      </c>
      <c r="M274" s="1457">
        <v>0</v>
      </c>
      <c r="N274" s="1457">
        <v>0</v>
      </c>
      <c r="O274" s="1458">
        <v>0</v>
      </c>
      <c r="P274" s="1459">
        <v>0</v>
      </c>
      <c r="Q274" s="1460">
        <v>0</v>
      </c>
      <c r="R274" s="1460">
        <v>0</v>
      </c>
      <c r="S274" s="1460">
        <v>0</v>
      </c>
      <c r="T274" s="1461">
        <v>0</v>
      </c>
      <c r="U274" s="1459"/>
      <c r="V274" s="1460"/>
      <c r="W274" s="1461">
        <v>0</v>
      </c>
      <c r="X274" s="1457"/>
      <c r="Y274" s="1457"/>
      <c r="Z274" s="1457"/>
      <c r="AA274" s="1457"/>
      <c r="AB274" s="1457"/>
      <c r="AC274" s="1462"/>
      <c r="AD274" s="1462"/>
      <c r="AE274" s="1457"/>
      <c r="AF274" s="1457"/>
      <c r="AG274" s="1458"/>
      <c r="AH274" s="1462"/>
      <c r="AI274" s="1457"/>
      <c r="AJ274" s="1462"/>
      <c r="AK274" s="1458"/>
      <c r="AL274" s="1457"/>
      <c r="AM274" s="1456"/>
      <c r="AN274" s="1457"/>
      <c r="AO274" s="1457"/>
      <c r="AP274" s="1458"/>
    </row>
    <row r="275" spans="1:42" s="144" customFormat="1" ht="15.75" customHeight="1">
      <c r="A275" s="994"/>
      <c r="B275" s="994"/>
      <c r="C275" s="236"/>
      <c r="D275" s="236"/>
      <c r="E275" s="236"/>
      <c r="F275" s="371"/>
      <c r="G275" s="1452">
        <v>2</v>
      </c>
      <c r="H275" s="1453">
        <v>2011</v>
      </c>
      <c r="I275" s="1454">
        <v>2011</v>
      </c>
      <c r="J275" s="1454">
        <v>2011</v>
      </c>
      <c r="K275" s="1455" t="s">
        <v>306</v>
      </c>
      <c r="L275" s="1456">
        <v>0</v>
      </c>
      <c r="M275" s="1457">
        <v>0</v>
      </c>
      <c r="N275" s="1457">
        <v>0</v>
      </c>
      <c r="O275" s="1458">
        <v>0</v>
      </c>
      <c r="P275" s="1459">
        <v>0</v>
      </c>
      <c r="Q275" s="1460">
        <v>0</v>
      </c>
      <c r="R275" s="1460">
        <v>0</v>
      </c>
      <c r="S275" s="1460">
        <v>0</v>
      </c>
      <c r="T275" s="1461">
        <v>0</v>
      </c>
      <c r="U275" s="1459"/>
      <c r="V275" s="1460"/>
      <c r="W275" s="1461">
        <v>0</v>
      </c>
      <c r="X275" s="1457"/>
      <c r="Y275" s="1457"/>
      <c r="Z275" s="1457"/>
      <c r="AA275" s="1457"/>
      <c r="AB275" s="1457"/>
      <c r="AC275" s="1462"/>
      <c r="AD275" s="1462"/>
      <c r="AE275" s="1457"/>
      <c r="AF275" s="1457"/>
      <c r="AG275" s="1458"/>
      <c r="AH275" s="1462"/>
      <c r="AI275" s="1457"/>
      <c r="AJ275" s="1462"/>
      <c r="AK275" s="1458"/>
      <c r="AL275" s="1457"/>
      <c r="AM275" s="1456"/>
      <c r="AN275" s="1457"/>
      <c r="AO275" s="1457"/>
      <c r="AP275" s="1458"/>
    </row>
    <row r="276" spans="1:42" s="144" customFormat="1" ht="15.75" customHeight="1">
      <c r="A276" s="994"/>
      <c r="B276" s="994"/>
      <c r="C276" s="236"/>
      <c r="D276" s="236"/>
      <c r="E276" s="236"/>
      <c r="F276" s="371"/>
      <c r="G276" s="1452">
        <v>3</v>
      </c>
      <c r="H276" s="1453">
        <v>2011</v>
      </c>
      <c r="I276" s="1454">
        <v>2011</v>
      </c>
      <c r="J276" s="1454">
        <v>2011</v>
      </c>
      <c r="K276" s="1455" t="s">
        <v>306</v>
      </c>
      <c r="L276" s="1456">
        <v>0</v>
      </c>
      <c r="M276" s="1457">
        <v>0</v>
      </c>
      <c r="N276" s="1457">
        <v>0</v>
      </c>
      <c r="O276" s="1458">
        <v>0</v>
      </c>
      <c r="P276" s="1459">
        <v>0</v>
      </c>
      <c r="Q276" s="1460">
        <v>0</v>
      </c>
      <c r="R276" s="1460">
        <v>0</v>
      </c>
      <c r="S276" s="1460">
        <v>0</v>
      </c>
      <c r="T276" s="1461">
        <v>0</v>
      </c>
      <c r="U276" s="1459"/>
      <c r="V276" s="1460"/>
      <c r="W276" s="1461">
        <v>0</v>
      </c>
      <c r="X276" s="1457"/>
      <c r="Y276" s="1457"/>
      <c r="Z276" s="1457"/>
      <c r="AA276" s="1457"/>
      <c r="AB276" s="1457"/>
      <c r="AC276" s="1462"/>
      <c r="AD276" s="1462"/>
      <c r="AE276" s="1457"/>
      <c r="AF276" s="1457"/>
      <c r="AG276" s="1458"/>
      <c r="AH276" s="1462"/>
      <c r="AI276" s="1457"/>
      <c r="AJ276" s="1462"/>
      <c r="AK276" s="1458"/>
      <c r="AL276" s="1457"/>
      <c r="AM276" s="1456"/>
      <c r="AN276" s="1457"/>
      <c r="AO276" s="1457"/>
      <c r="AP276" s="1458"/>
    </row>
    <row r="277" spans="1:42" s="144" customFormat="1" ht="15.75" customHeight="1">
      <c r="A277" s="994"/>
      <c r="B277" s="994"/>
      <c r="C277" s="236"/>
      <c r="D277" s="236"/>
      <c r="E277" s="236"/>
      <c r="F277" s="371"/>
      <c r="G277" s="1452">
        <v>4</v>
      </c>
      <c r="H277" s="1453">
        <v>2011</v>
      </c>
      <c r="I277" s="1454">
        <v>2011</v>
      </c>
      <c r="J277" s="1454">
        <v>2012</v>
      </c>
      <c r="K277" s="1455" t="s">
        <v>306</v>
      </c>
      <c r="L277" s="1456">
        <v>0</v>
      </c>
      <c r="M277" s="1457">
        <v>0</v>
      </c>
      <c r="N277" s="1457">
        <v>0</v>
      </c>
      <c r="O277" s="1458">
        <v>0</v>
      </c>
      <c r="P277" s="1459">
        <v>0</v>
      </c>
      <c r="Q277" s="1460">
        <v>0</v>
      </c>
      <c r="R277" s="1460">
        <v>0</v>
      </c>
      <c r="S277" s="1460">
        <v>0</v>
      </c>
      <c r="T277" s="1461">
        <v>0</v>
      </c>
      <c r="U277" s="1459"/>
      <c r="V277" s="1460"/>
      <c r="W277" s="1461">
        <v>0</v>
      </c>
      <c r="X277" s="1457"/>
      <c r="Y277" s="1457"/>
      <c r="Z277" s="1457"/>
      <c r="AA277" s="1457"/>
      <c r="AB277" s="1457"/>
      <c r="AC277" s="1462"/>
      <c r="AD277" s="1462"/>
      <c r="AE277" s="1457"/>
      <c r="AF277" s="1457"/>
      <c r="AG277" s="1458"/>
      <c r="AH277" s="1462"/>
      <c r="AI277" s="1457"/>
      <c r="AJ277" s="1462"/>
      <c r="AK277" s="1458"/>
      <c r="AL277" s="1457"/>
      <c r="AM277" s="1456"/>
      <c r="AN277" s="1457"/>
      <c r="AO277" s="1457"/>
      <c r="AP277" s="1458"/>
    </row>
    <row r="278" spans="1:42" s="144" customFormat="1" ht="15.75" customHeight="1">
      <c r="A278" s="994"/>
      <c r="B278" s="994"/>
      <c r="C278" s="236"/>
      <c r="D278" s="236"/>
      <c r="E278" s="236"/>
      <c r="F278" s="371"/>
      <c r="G278" s="1452">
        <v>5</v>
      </c>
      <c r="H278" s="1453">
        <v>2011</v>
      </c>
      <c r="I278" s="1454">
        <v>2011</v>
      </c>
      <c r="J278" s="1454">
        <v>2012</v>
      </c>
      <c r="K278" s="1455" t="s">
        <v>306</v>
      </c>
      <c r="L278" s="1456">
        <v>0</v>
      </c>
      <c r="M278" s="1457">
        <v>0</v>
      </c>
      <c r="N278" s="1457">
        <v>0</v>
      </c>
      <c r="O278" s="1458">
        <v>0</v>
      </c>
      <c r="P278" s="1459">
        <v>0</v>
      </c>
      <c r="Q278" s="1460">
        <v>0</v>
      </c>
      <c r="R278" s="1460">
        <v>0</v>
      </c>
      <c r="S278" s="1460">
        <v>0</v>
      </c>
      <c r="T278" s="1461">
        <v>0</v>
      </c>
      <c r="U278" s="1459"/>
      <c r="V278" s="1460"/>
      <c r="W278" s="1461">
        <v>0</v>
      </c>
      <c r="X278" s="1457"/>
      <c r="Y278" s="1457"/>
      <c r="Z278" s="1457"/>
      <c r="AA278" s="1457"/>
      <c r="AB278" s="1457"/>
      <c r="AC278" s="1462"/>
      <c r="AD278" s="1462"/>
      <c r="AE278" s="1457"/>
      <c r="AF278" s="1457"/>
      <c r="AG278" s="1458"/>
      <c r="AH278" s="1462"/>
      <c r="AI278" s="1457"/>
      <c r="AJ278" s="1462"/>
      <c r="AK278" s="1458"/>
      <c r="AL278" s="1457"/>
      <c r="AM278" s="1456"/>
      <c r="AN278" s="1457"/>
      <c r="AO278" s="1457"/>
      <c r="AP278" s="1458"/>
    </row>
    <row r="279" spans="1:42" s="144" customFormat="1" ht="15.75" customHeight="1">
      <c r="A279" s="994"/>
      <c r="B279" s="994"/>
      <c r="C279" s="236"/>
      <c r="D279" s="236"/>
      <c r="E279" s="236"/>
      <c r="F279" s="371"/>
      <c r="G279" s="1452">
        <v>6</v>
      </c>
      <c r="H279" s="1453">
        <v>2011</v>
      </c>
      <c r="I279" s="1454">
        <v>2011</v>
      </c>
      <c r="J279" s="1454">
        <v>2012</v>
      </c>
      <c r="K279" s="1455" t="s">
        <v>306</v>
      </c>
      <c r="L279" s="1456">
        <v>0</v>
      </c>
      <c r="M279" s="1457">
        <v>0</v>
      </c>
      <c r="N279" s="1457">
        <v>0</v>
      </c>
      <c r="O279" s="1458">
        <v>0</v>
      </c>
      <c r="P279" s="1459">
        <v>0</v>
      </c>
      <c r="Q279" s="1460">
        <v>0</v>
      </c>
      <c r="R279" s="1460">
        <v>0</v>
      </c>
      <c r="S279" s="1460">
        <v>0</v>
      </c>
      <c r="T279" s="1461">
        <v>0</v>
      </c>
      <c r="U279" s="1459"/>
      <c r="V279" s="1460"/>
      <c r="W279" s="1461">
        <v>0</v>
      </c>
      <c r="X279" s="1457"/>
      <c r="Y279" s="1457"/>
      <c r="Z279" s="1457"/>
      <c r="AA279" s="1457"/>
      <c r="AB279" s="1457"/>
      <c r="AC279" s="1462"/>
      <c r="AD279" s="1462"/>
      <c r="AE279" s="1457"/>
      <c r="AF279" s="1457"/>
      <c r="AG279" s="1458"/>
      <c r="AH279" s="1462"/>
      <c r="AI279" s="1457"/>
      <c r="AJ279" s="1462"/>
      <c r="AK279" s="1458"/>
      <c r="AL279" s="1457"/>
      <c r="AM279" s="1456"/>
      <c r="AN279" s="1457"/>
      <c r="AO279" s="1457"/>
      <c r="AP279" s="1458"/>
    </row>
    <row r="280" spans="1:42" s="144" customFormat="1" ht="15.75" customHeight="1">
      <c r="A280" s="994"/>
      <c r="B280" s="994"/>
      <c r="C280" s="236"/>
      <c r="D280" s="236"/>
      <c r="E280" s="236"/>
      <c r="F280" s="371"/>
      <c r="G280" s="1452">
        <v>7</v>
      </c>
      <c r="H280" s="1453">
        <v>2011</v>
      </c>
      <c r="I280" s="1454">
        <v>2012</v>
      </c>
      <c r="J280" s="1454">
        <v>2012</v>
      </c>
      <c r="K280" s="1455" t="s">
        <v>306</v>
      </c>
      <c r="L280" s="1456">
        <v>0</v>
      </c>
      <c r="M280" s="1457">
        <v>0</v>
      </c>
      <c r="N280" s="1457">
        <v>0</v>
      </c>
      <c r="O280" s="1458">
        <v>0</v>
      </c>
      <c r="P280" s="1459">
        <v>0</v>
      </c>
      <c r="Q280" s="1460">
        <v>0</v>
      </c>
      <c r="R280" s="1460">
        <v>0</v>
      </c>
      <c r="S280" s="1460">
        <v>0</v>
      </c>
      <c r="T280" s="1461">
        <v>0</v>
      </c>
      <c r="U280" s="1459"/>
      <c r="V280" s="1460"/>
      <c r="W280" s="1461">
        <v>0</v>
      </c>
      <c r="X280" s="1457"/>
      <c r="Y280" s="1457"/>
      <c r="Z280" s="1457"/>
      <c r="AA280" s="1457"/>
      <c r="AB280" s="1457"/>
      <c r="AC280" s="1462"/>
      <c r="AD280" s="1462"/>
      <c r="AE280" s="1457"/>
      <c r="AF280" s="1457"/>
      <c r="AG280" s="1458"/>
      <c r="AH280" s="1462"/>
      <c r="AI280" s="1457"/>
      <c r="AJ280" s="1462"/>
      <c r="AK280" s="1458"/>
      <c r="AL280" s="1457"/>
      <c r="AM280" s="1456"/>
      <c r="AN280" s="1457"/>
      <c r="AO280" s="1457"/>
      <c r="AP280" s="1458"/>
    </row>
    <row r="281" spans="1:42" s="144" customFormat="1" ht="15.75" customHeight="1">
      <c r="A281" s="994"/>
      <c r="B281" s="994"/>
      <c r="C281" s="236"/>
      <c r="D281" s="236"/>
      <c r="E281" s="236"/>
      <c r="F281" s="371"/>
      <c r="G281" s="1452">
        <v>8</v>
      </c>
      <c r="H281" s="1453">
        <v>2011</v>
      </c>
      <c r="I281" s="1454">
        <v>2012</v>
      </c>
      <c r="J281" s="1454">
        <v>2012</v>
      </c>
      <c r="K281" s="1455" t="s">
        <v>306</v>
      </c>
      <c r="L281" s="1456">
        <v>0</v>
      </c>
      <c r="M281" s="1457">
        <v>0</v>
      </c>
      <c r="N281" s="1457">
        <v>0</v>
      </c>
      <c r="O281" s="1458">
        <v>0</v>
      </c>
      <c r="P281" s="1459">
        <v>0</v>
      </c>
      <c r="Q281" s="1460">
        <v>0</v>
      </c>
      <c r="R281" s="1460">
        <v>0</v>
      </c>
      <c r="S281" s="1460">
        <v>0</v>
      </c>
      <c r="T281" s="1461">
        <v>0</v>
      </c>
      <c r="U281" s="1459"/>
      <c r="V281" s="1460"/>
      <c r="W281" s="1461">
        <v>0</v>
      </c>
      <c r="X281" s="1457"/>
      <c r="Y281" s="1457"/>
      <c r="Z281" s="1457"/>
      <c r="AA281" s="1457"/>
      <c r="AB281" s="1457"/>
      <c r="AC281" s="1462"/>
      <c r="AD281" s="1462"/>
      <c r="AE281" s="1457"/>
      <c r="AF281" s="1457"/>
      <c r="AG281" s="1458"/>
      <c r="AH281" s="1462"/>
      <c r="AI281" s="1457"/>
      <c r="AJ281" s="1462"/>
      <c r="AK281" s="1458"/>
      <c r="AL281" s="1457"/>
      <c r="AM281" s="1456"/>
      <c r="AN281" s="1457"/>
      <c r="AO281" s="1457"/>
      <c r="AP281" s="1458"/>
    </row>
    <row r="282" spans="1:42" s="144" customFormat="1" ht="15.75" customHeight="1">
      <c r="A282" s="994"/>
      <c r="B282" s="994"/>
      <c r="C282" s="236"/>
      <c r="D282" s="236"/>
      <c r="E282" s="236"/>
      <c r="F282" s="371"/>
      <c r="G282" s="1452">
        <v>9</v>
      </c>
      <c r="H282" s="1453">
        <v>2011</v>
      </c>
      <c r="I282" s="1454">
        <v>2012</v>
      </c>
      <c r="J282" s="1454">
        <v>2012</v>
      </c>
      <c r="K282" s="1455" t="s">
        <v>306</v>
      </c>
      <c r="L282" s="1456">
        <v>0</v>
      </c>
      <c r="M282" s="1457">
        <v>0</v>
      </c>
      <c r="N282" s="1457">
        <v>0</v>
      </c>
      <c r="O282" s="1458">
        <v>0</v>
      </c>
      <c r="P282" s="1459">
        <v>0</v>
      </c>
      <c r="Q282" s="1460">
        <v>0</v>
      </c>
      <c r="R282" s="1460">
        <v>0</v>
      </c>
      <c r="S282" s="1460">
        <v>0</v>
      </c>
      <c r="T282" s="1461">
        <v>0</v>
      </c>
      <c r="U282" s="1459"/>
      <c r="V282" s="1460"/>
      <c r="W282" s="1461">
        <v>0</v>
      </c>
      <c r="X282" s="1457"/>
      <c r="Y282" s="1457"/>
      <c r="Z282" s="1457"/>
      <c r="AA282" s="1457"/>
      <c r="AB282" s="1457"/>
      <c r="AC282" s="1462"/>
      <c r="AD282" s="1462"/>
      <c r="AE282" s="1457"/>
      <c r="AF282" s="1457"/>
      <c r="AG282" s="1458"/>
      <c r="AH282" s="1462"/>
      <c r="AI282" s="1457"/>
      <c r="AJ282" s="1462"/>
      <c r="AK282" s="1458"/>
      <c r="AL282" s="1457"/>
      <c r="AM282" s="1456"/>
      <c r="AN282" s="1457"/>
      <c r="AO282" s="1457"/>
      <c r="AP282" s="1458"/>
    </row>
    <row r="283" spans="1:42" s="144" customFormat="1" ht="15.75" customHeight="1">
      <c r="A283" s="994"/>
      <c r="B283" s="994"/>
      <c r="C283" s="236"/>
      <c r="D283" s="236"/>
      <c r="E283" s="236"/>
      <c r="F283" s="371"/>
      <c r="G283" s="1452">
        <v>10</v>
      </c>
      <c r="H283" s="1453">
        <v>2011</v>
      </c>
      <c r="I283" s="1454">
        <v>2012</v>
      </c>
      <c r="J283" s="1454">
        <v>2012</v>
      </c>
      <c r="K283" s="1455" t="s">
        <v>306</v>
      </c>
      <c r="L283" s="1456">
        <v>0</v>
      </c>
      <c r="M283" s="1457">
        <v>0</v>
      </c>
      <c r="N283" s="1457">
        <v>0</v>
      </c>
      <c r="O283" s="1458">
        <v>0</v>
      </c>
      <c r="P283" s="1459">
        <v>0</v>
      </c>
      <c r="Q283" s="1460">
        <v>0</v>
      </c>
      <c r="R283" s="1460">
        <v>0</v>
      </c>
      <c r="S283" s="1460">
        <v>0</v>
      </c>
      <c r="T283" s="1461">
        <v>0</v>
      </c>
      <c r="U283" s="1459"/>
      <c r="V283" s="1460"/>
      <c r="W283" s="1461">
        <v>0</v>
      </c>
      <c r="X283" s="1457"/>
      <c r="Y283" s="1457"/>
      <c r="Z283" s="1457"/>
      <c r="AA283" s="1457"/>
      <c r="AB283" s="1457"/>
      <c r="AC283" s="1462"/>
      <c r="AD283" s="1462"/>
      <c r="AE283" s="1457"/>
      <c r="AF283" s="1457"/>
      <c r="AG283" s="1458"/>
      <c r="AH283" s="1462"/>
      <c r="AI283" s="1457"/>
      <c r="AJ283" s="1462"/>
      <c r="AK283" s="1458"/>
      <c r="AL283" s="1457"/>
      <c r="AM283" s="1456"/>
      <c r="AN283" s="1457"/>
      <c r="AO283" s="1457"/>
      <c r="AP283" s="1458"/>
    </row>
    <row r="284" spans="1:42" s="144" customFormat="1" ht="15.75" customHeight="1">
      <c r="A284" s="994"/>
      <c r="B284" s="994"/>
      <c r="C284" s="236"/>
      <c r="D284" s="236"/>
      <c r="E284" s="236"/>
      <c r="F284" s="371"/>
      <c r="G284" s="1452">
        <v>11</v>
      </c>
      <c r="H284" s="1453">
        <v>2011</v>
      </c>
      <c r="I284" s="1454">
        <v>2012</v>
      </c>
      <c r="J284" s="1454">
        <v>2012</v>
      </c>
      <c r="K284" s="1455" t="s">
        <v>306</v>
      </c>
      <c r="L284" s="1456">
        <v>0</v>
      </c>
      <c r="M284" s="1457">
        <v>0</v>
      </c>
      <c r="N284" s="1457">
        <v>0</v>
      </c>
      <c r="O284" s="1458">
        <v>0</v>
      </c>
      <c r="P284" s="1459">
        <v>0</v>
      </c>
      <c r="Q284" s="1460">
        <v>0</v>
      </c>
      <c r="R284" s="1460">
        <v>0</v>
      </c>
      <c r="S284" s="1460">
        <v>0</v>
      </c>
      <c r="T284" s="1461">
        <v>0</v>
      </c>
      <c r="U284" s="1459"/>
      <c r="V284" s="1460"/>
      <c r="W284" s="1461">
        <v>0</v>
      </c>
      <c r="X284" s="1457"/>
      <c r="Y284" s="1457"/>
      <c r="Z284" s="1457"/>
      <c r="AA284" s="1457"/>
      <c r="AB284" s="1457"/>
      <c r="AC284" s="1462"/>
      <c r="AD284" s="1462"/>
      <c r="AE284" s="1457"/>
      <c r="AF284" s="1457"/>
      <c r="AG284" s="1458"/>
      <c r="AH284" s="1462"/>
      <c r="AI284" s="1457"/>
      <c r="AJ284" s="1462"/>
      <c r="AK284" s="1458"/>
      <c r="AL284" s="1457"/>
      <c r="AM284" s="1456"/>
      <c r="AN284" s="1457"/>
      <c r="AO284" s="1457"/>
      <c r="AP284" s="1458"/>
    </row>
    <row r="285" spans="1:42" s="144" customFormat="1" ht="15.75" customHeight="1">
      <c r="A285" s="994"/>
      <c r="B285" s="994"/>
      <c r="C285" s="236"/>
      <c r="D285" s="236"/>
      <c r="E285" s="236"/>
      <c r="F285" s="371"/>
      <c r="G285" s="1452">
        <v>12</v>
      </c>
      <c r="H285" s="1453">
        <v>2011</v>
      </c>
      <c r="I285" s="1454">
        <v>2012</v>
      </c>
      <c r="J285" s="1454">
        <v>2012</v>
      </c>
      <c r="K285" s="1455" t="s">
        <v>306</v>
      </c>
      <c r="L285" s="1456">
        <v>0</v>
      </c>
      <c r="M285" s="1457">
        <v>0</v>
      </c>
      <c r="N285" s="1457">
        <v>0</v>
      </c>
      <c r="O285" s="1458">
        <v>0</v>
      </c>
      <c r="P285" s="1459">
        <v>0</v>
      </c>
      <c r="Q285" s="1460">
        <v>0</v>
      </c>
      <c r="R285" s="1460">
        <v>0</v>
      </c>
      <c r="S285" s="1460">
        <v>0</v>
      </c>
      <c r="T285" s="1461">
        <v>0</v>
      </c>
      <c r="U285" s="1459"/>
      <c r="V285" s="1460"/>
      <c r="W285" s="1461">
        <v>0</v>
      </c>
      <c r="X285" s="1457"/>
      <c r="Y285" s="1457"/>
      <c r="Z285" s="1457"/>
      <c r="AA285" s="1457"/>
      <c r="AB285" s="1457"/>
      <c r="AC285" s="1462"/>
      <c r="AD285" s="1462"/>
      <c r="AE285" s="1457"/>
      <c r="AF285" s="1457"/>
      <c r="AG285" s="1458"/>
      <c r="AH285" s="1462"/>
      <c r="AI285" s="1457"/>
      <c r="AJ285" s="1462"/>
      <c r="AK285" s="1458"/>
      <c r="AL285" s="1457"/>
      <c r="AM285" s="1456"/>
      <c r="AN285" s="1457"/>
      <c r="AO285" s="1457"/>
      <c r="AP285" s="1458"/>
    </row>
    <row r="286" spans="1:42" s="144" customFormat="1" ht="15.75" customHeight="1">
      <c r="A286" s="994"/>
      <c r="B286" s="994"/>
      <c r="C286" s="236"/>
      <c r="D286" s="236"/>
      <c r="E286" s="236"/>
      <c r="F286" s="371"/>
      <c r="G286" s="1452">
        <v>1</v>
      </c>
      <c r="H286" s="1453">
        <v>2012</v>
      </c>
      <c r="I286" s="1454">
        <v>2012</v>
      </c>
      <c r="J286" s="1454">
        <v>2012</v>
      </c>
      <c r="K286" s="1455" t="s">
        <v>306</v>
      </c>
      <c r="L286" s="1456">
        <v>0</v>
      </c>
      <c r="M286" s="1457">
        <v>0</v>
      </c>
      <c r="N286" s="1457">
        <v>0</v>
      </c>
      <c r="O286" s="1458">
        <v>0</v>
      </c>
      <c r="P286" s="1459">
        <v>0</v>
      </c>
      <c r="Q286" s="1460">
        <v>0</v>
      </c>
      <c r="R286" s="1460">
        <v>0</v>
      </c>
      <c r="S286" s="1460">
        <v>0</v>
      </c>
      <c r="T286" s="1461">
        <v>0</v>
      </c>
      <c r="U286" s="1459"/>
      <c r="V286" s="1460"/>
      <c r="W286" s="1461">
        <v>0</v>
      </c>
      <c r="X286" s="1457"/>
      <c r="Y286" s="1457"/>
      <c r="Z286" s="1457"/>
      <c r="AA286" s="1457"/>
      <c r="AB286" s="1457"/>
      <c r="AC286" s="1462"/>
      <c r="AD286" s="1462"/>
      <c r="AE286" s="1457"/>
      <c r="AF286" s="1457"/>
      <c r="AG286" s="1458"/>
      <c r="AH286" s="1462"/>
      <c r="AI286" s="1457"/>
      <c r="AJ286" s="1462"/>
      <c r="AK286" s="1458"/>
      <c r="AL286" s="1457"/>
      <c r="AM286" s="1456"/>
      <c r="AN286" s="1457"/>
      <c r="AO286" s="1457"/>
      <c r="AP286" s="1458"/>
    </row>
    <row r="287" spans="1:42" s="144" customFormat="1" ht="15.75" customHeight="1">
      <c r="A287" s="994"/>
      <c r="B287" s="994"/>
      <c r="C287" s="236"/>
      <c r="D287" s="236"/>
      <c r="E287" s="236"/>
      <c r="F287" s="371"/>
      <c r="G287" s="1452">
        <v>2</v>
      </c>
      <c r="H287" s="1453">
        <v>2012</v>
      </c>
      <c r="I287" s="1454">
        <v>2012</v>
      </c>
      <c r="J287" s="1454">
        <v>2012</v>
      </c>
      <c r="K287" s="1455" t="s">
        <v>306</v>
      </c>
      <c r="L287" s="1456">
        <v>0</v>
      </c>
      <c r="M287" s="1457">
        <v>0</v>
      </c>
      <c r="N287" s="1457">
        <v>0</v>
      </c>
      <c r="O287" s="1458">
        <v>0</v>
      </c>
      <c r="P287" s="1459">
        <v>0</v>
      </c>
      <c r="Q287" s="1460">
        <v>0</v>
      </c>
      <c r="R287" s="1460">
        <v>0</v>
      </c>
      <c r="S287" s="1460">
        <v>0</v>
      </c>
      <c r="T287" s="1461">
        <v>0</v>
      </c>
      <c r="U287" s="1459"/>
      <c r="V287" s="1460"/>
      <c r="W287" s="1461">
        <v>0</v>
      </c>
      <c r="X287" s="1457"/>
      <c r="Y287" s="1457"/>
      <c r="Z287" s="1457"/>
      <c r="AA287" s="1457"/>
      <c r="AB287" s="1457"/>
      <c r="AC287" s="1462"/>
      <c r="AD287" s="1462"/>
      <c r="AE287" s="1457"/>
      <c r="AF287" s="1457"/>
      <c r="AG287" s="1458"/>
      <c r="AH287" s="1462"/>
      <c r="AI287" s="1457"/>
      <c r="AJ287" s="1462"/>
      <c r="AK287" s="1458"/>
      <c r="AL287" s="1457"/>
      <c r="AM287" s="1456"/>
      <c r="AN287" s="1457"/>
      <c r="AO287" s="1457"/>
      <c r="AP287" s="1458"/>
    </row>
    <row r="288" spans="1:42" s="144" customFormat="1" ht="15.75" customHeight="1">
      <c r="A288" s="994"/>
      <c r="B288" s="994"/>
      <c r="C288" s="236"/>
      <c r="D288" s="236"/>
      <c r="E288" s="236"/>
      <c r="F288" s="371"/>
      <c r="G288" s="1452">
        <v>3</v>
      </c>
      <c r="H288" s="1453">
        <v>2012</v>
      </c>
      <c r="I288" s="1454">
        <v>2012</v>
      </c>
      <c r="J288" s="1454">
        <v>2012</v>
      </c>
      <c r="K288" s="1455" t="s">
        <v>306</v>
      </c>
      <c r="L288" s="1456">
        <v>0</v>
      </c>
      <c r="M288" s="1457">
        <v>0</v>
      </c>
      <c r="N288" s="1457">
        <v>0</v>
      </c>
      <c r="O288" s="1458">
        <v>0</v>
      </c>
      <c r="P288" s="1459">
        <v>0</v>
      </c>
      <c r="Q288" s="1460">
        <v>0</v>
      </c>
      <c r="R288" s="1460">
        <v>0</v>
      </c>
      <c r="S288" s="1460">
        <v>0</v>
      </c>
      <c r="T288" s="1461">
        <v>0</v>
      </c>
      <c r="U288" s="1459"/>
      <c r="V288" s="1460"/>
      <c r="W288" s="1461">
        <v>0</v>
      </c>
      <c r="X288" s="1457"/>
      <c r="Y288" s="1457"/>
      <c r="Z288" s="1457"/>
      <c r="AA288" s="1457"/>
      <c r="AB288" s="1457"/>
      <c r="AC288" s="1462"/>
      <c r="AD288" s="1462"/>
      <c r="AE288" s="1457"/>
      <c r="AF288" s="1457"/>
      <c r="AG288" s="1458"/>
      <c r="AH288" s="1462"/>
      <c r="AI288" s="1457"/>
      <c r="AJ288" s="1462"/>
      <c r="AK288" s="1458"/>
      <c r="AL288" s="1457"/>
      <c r="AM288" s="1456"/>
      <c r="AN288" s="1457"/>
      <c r="AO288" s="1457"/>
      <c r="AP288" s="1458"/>
    </row>
    <row r="289" spans="1:42" s="144" customFormat="1" ht="15.75" customHeight="1">
      <c r="A289" s="994"/>
      <c r="B289" s="994"/>
      <c r="C289" s="236"/>
      <c r="D289" s="236"/>
      <c r="E289" s="236"/>
      <c r="F289" s="371"/>
      <c r="G289" s="1452">
        <v>4</v>
      </c>
      <c r="H289" s="1453">
        <v>2012</v>
      </c>
      <c r="I289" s="1454">
        <v>2012</v>
      </c>
      <c r="J289" s="1454">
        <v>2013</v>
      </c>
      <c r="K289" s="1455" t="s">
        <v>306</v>
      </c>
      <c r="L289" s="1456">
        <v>0</v>
      </c>
      <c r="M289" s="1457">
        <v>0</v>
      </c>
      <c r="N289" s="1457">
        <v>0</v>
      </c>
      <c r="O289" s="1458">
        <v>0</v>
      </c>
      <c r="P289" s="1459">
        <v>0</v>
      </c>
      <c r="Q289" s="1460">
        <v>0</v>
      </c>
      <c r="R289" s="1460">
        <v>0</v>
      </c>
      <c r="S289" s="1460">
        <v>0</v>
      </c>
      <c r="T289" s="1461">
        <v>0</v>
      </c>
      <c r="U289" s="1459"/>
      <c r="V289" s="1460"/>
      <c r="W289" s="1461">
        <v>0</v>
      </c>
      <c r="X289" s="1457"/>
      <c r="Y289" s="1457"/>
      <c r="Z289" s="1457"/>
      <c r="AA289" s="1457"/>
      <c r="AB289" s="1457"/>
      <c r="AC289" s="1462"/>
      <c r="AD289" s="1462"/>
      <c r="AE289" s="1457"/>
      <c r="AF289" s="1457"/>
      <c r="AG289" s="1458"/>
      <c r="AH289" s="1462"/>
      <c r="AI289" s="1457"/>
      <c r="AJ289" s="1462"/>
      <c r="AK289" s="1458"/>
      <c r="AL289" s="1457"/>
      <c r="AM289" s="1456"/>
      <c r="AN289" s="1457"/>
      <c r="AO289" s="1457"/>
      <c r="AP289" s="1458"/>
    </row>
    <row r="290" spans="1:42" s="144" customFormat="1" ht="15.75" customHeight="1">
      <c r="A290" s="994"/>
      <c r="B290" s="994"/>
      <c r="C290" s="236"/>
      <c r="D290" s="236"/>
      <c r="E290" s="236"/>
      <c r="F290" s="371"/>
      <c r="G290" s="1452">
        <v>5</v>
      </c>
      <c r="H290" s="1453">
        <v>2012</v>
      </c>
      <c r="I290" s="1454">
        <v>2012</v>
      </c>
      <c r="J290" s="1454">
        <v>2013</v>
      </c>
      <c r="K290" s="1455" t="s">
        <v>306</v>
      </c>
      <c r="L290" s="1456">
        <v>0</v>
      </c>
      <c r="M290" s="1457">
        <v>0</v>
      </c>
      <c r="N290" s="1457">
        <v>0</v>
      </c>
      <c r="O290" s="1458">
        <v>0</v>
      </c>
      <c r="P290" s="1459">
        <v>0</v>
      </c>
      <c r="Q290" s="1460">
        <v>0</v>
      </c>
      <c r="R290" s="1460">
        <v>0</v>
      </c>
      <c r="S290" s="1460">
        <v>0</v>
      </c>
      <c r="T290" s="1461">
        <v>0</v>
      </c>
      <c r="U290" s="1456"/>
      <c r="V290" s="1457"/>
      <c r="W290" s="1461">
        <v>0</v>
      </c>
      <c r="X290" s="1457"/>
      <c r="Y290" s="1457"/>
      <c r="Z290" s="1457"/>
      <c r="AA290" s="1457"/>
      <c r="AB290" s="1457"/>
      <c r="AC290" s="1462"/>
      <c r="AD290" s="1462"/>
      <c r="AE290" s="1457"/>
      <c r="AF290" s="1457"/>
      <c r="AG290" s="1458"/>
      <c r="AH290" s="1462"/>
      <c r="AI290" s="1457"/>
      <c r="AJ290" s="1462"/>
      <c r="AK290" s="1458"/>
      <c r="AL290" s="1457"/>
      <c r="AM290" s="1456"/>
      <c r="AN290" s="1457"/>
      <c r="AO290" s="1457"/>
      <c r="AP290" s="1458"/>
    </row>
    <row r="291" spans="1:42" s="144" customFormat="1" ht="15.75" customHeight="1">
      <c r="A291" s="994"/>
      <c r="B291" s="994"/>
      <c r="C291" s="236"/>
      <c r="D291" s="236"/>
      <c r="E291" s="236"/>
      <c r="F291" s="371"/>
      <c r="G291" s="1452">
        <v>6</v>
      </c>
      <c r="H291" s="1453">
        <v>2012</v>
      </c>
      <c r="I291" s="1454">
        <v>2012</v>
      </c>
      <c r="J291" s="1454">
        <v>2013</v>
      </c>
      <c r="K291" s="1455" t="s">
        <v>306</v>
      </c>
      <c r="L291" s="1456">
        <v>0</v>
      </c>
      <c r="M291" s="1457">
        <v>0</v>
      </c>
      <c r="N291" s="1457">
        <v>0</v>
      </c>
      <c r="O291" s="1458">
        <v>0</v>
      </c>
      <c r="P291" s="1459">
        <v>0</v>
      </c>
      <c r="Q291" s="1460">
        <v>0</v>
      </c>
      <c r="R291" s="1460">
        <v>0</v>
      </c>
      <c r="S291" s="1460">
        <v>0</v>
      </c>
      <c r="T291" s="1461">
        <v>0</v>
      </c>
      <c r="U291" s="1456"/>
      <c r="V291" s="1457"/>
      <c r="W291" s="1461">
        <v>0</v>
      </c>
      <c r="X291" s="1457"/>
      <c r="Y291" s="1457"/>
      <c r="Z291" s="1457"/>
      <c r="AA291" s="1457"/>
      <c r="AB291" s="1457"/>
      <c r="AC291" s="1462"/>
      <c r="AD291" s="1462"/>
      <c r="AE291" s="1457"/>
      <c r="AF291" s="1457"/>
      <c r="AG291" s="1458"/>
      <c r="AH291" s="1462"/>
      <c r="AI291" s="1457"/>
      <c r="AJ291" s="1462"/>
      <c r="AK291" s="1458"/>
      <c r="AL291" s="1457"/>
      <c r="AM291" s="1456"/>
      <c r="AN291" s="1457"/>
      <c r="AO291" s="1457"/>
      <c r="AP291" s="1458"/>
    </row>
    <row r="292" spans="1:42" s="144" customFormat="1" ht="15.75" customHeight="1">
      <c r="A292" s="994"/>
      <c r="B292" s="994"/>
      <c r="C292" s="236"/>
      <c r="D292" s="236"/>
      <c r="E292" s="236"/>
      <c r="F292" s="371"/>
      <c r="G292" s="1452">
        <v>7</v>
      </c>
      <c r="H292" s="1453">
        <v>2012</v>
      </c>
      <c r="I292" s="1454">
        <v>2013</v>
      </c>
      <c r="J292" s="1454">
        <v>2013</v>
      </c>
      <c r="K292" s="1455" t="s">
        <v>306</v>
      </c>
      <c r="L292" s="1456">
        <v>0</v>
      </c>
      <c r="M292" s="1457">
        <v>0</v>
      </c>
      <c r="N292" s="1457">
        <v>0</v>
      </c>
      <c r="O292" s="1458">
        <v>0</v>
      </c>
      <c r="P292" s="1459">
        <v>0</v>
      </c>
      <c r="Q292" s="1460">
        <v>0</v>
      </c>
      <c r="R292" s="1460">
        <v>0</v>
      </c>
      <c r="S292" s="1460">
        <v>0</v>
      </c>
      <c r="T292" s="1461">
        <v>0</v>
      </c>
      <c r="U292" s="1456"/>
      <c r="V292" s="1457"/>
      <c r="W292" s="1461">
        <v>0</v>
      </c>
      <c r="X292" s="1457"/>
      <c r="Y292" s="1457"/>
      <c r="Z292" s="1457"/>
      <c r="AA292" s="1457"/>
      <c r="AB292" s="1457"/>
      <c r="AC292" s="1462"/>
      <c r="AD292" s="1462"/>
      <c r="AE292" s="1457"/>
      <c r="AF292" s="1457"/>
      <c r="AG292" s="1458"/>
      <c r="AH292" s="1462"/>
      <c r="AI292" s="1457"/>
      <c r="AJ292" s="1462"/>
      <c r="AK292" s="1458"/>
      <c r="AL292" s="1457"/>
      <c r="AM292" s="1456"/>
      <c r="AN292" s="1457"/>
      <c r="AO292" s="1457"/>
      <c r="AP292" s="1458"/>
    </row>
    <row r="293" spans="1:42" s="144" customFormat="1" ht="15.75" customHeight="1">
      <c r="A293" s="994"/>
      <c r="B293" s="994"/>
      <c r="C293" s="236"/>
      <c r="D293" s="236"/>
      <c r="E293" s="236"/>
      <c r="F293" s="371"/>
      <c r="G293" s="1452">
        <v>8</v>
      </c>
      <c r="H293" s="1453">
        <v>2012</v>
      </c>
      <c r="I293" s="1454">
        <v>2013</v>
      </c>
      <c r="J293" s="1454">
        <v>2013</v>
      </c>
      <c r="K293" s="1455" t="s">
        <v>306</v>
      </c>
      <c r="L293" s="1456">
        <v>0</v>
      </c>
      <c r="M293" s="1457">
        <v>0</v>
      </c>
      <c r="N293" s="1457">
        <v>0</v>
      </c>
      <c r="O293" s="1458">
        <v>0</v>
      </c>
      <c r="P293" s="1459">
        <v>0</v>
      </c>
      <c r="Q293" s="1460">
        <v>0</v>
      </c>
      <c r="R293" s="1460">
        <v>0</v>
      </c>
      <c r="S293" s="1460">
        <v>0</v>
      </c>
      <c r="T293" s="1461">
        <v>0</v>
      </c>
      <c r="U293" s="1456"/>
      <c r="V293" s="1457"/>
      <c r="W293" s="1461">
        <v>0</v>
      </c>
      <c r="X293" s="1457"/>
      <c r="Y293" s="1457"/>
      <c r="Z293" s="1457"/>
      <c r="AA293" s="1457"/>
      <c r="AB293" s="1457"/>
      <c r="AC293" s="1462"/>
      <c r="AD293" s="1462"/>
      <c r="AE293" s="1457"/>
      <c r="AF293" s="1457"/>
      <c r="AG293" s="1458"/>
      <c r="AH293" s="1462"/>
      <c r="AI293" s="1457"/>
      <c r="AJ293" s="1462"/>
      <c r="AK293" s="1458"/>
      <c r="AL293" s="1457"/>
      <c r="AM293" s="1456"/>
      <c r="AN293" s="1457"/>
      <c r="AO293" s="1457"/>
      <c r="AP293" s="1458"/>
    </row>
    <row r="294" spans="1:42" s="144" customFormat="1" ht="15.75" customHeight="1">
      <c r="A294" s="994"/>
      <c r="B294" s="994"/>
      <c r="C294" s="236"/>
      <c r="D294" s="236"/>
      <c r="E294" s="236"/>
      <c r="F294" s="371"/>
      <c r="G294" s="1452">
        <v>9</v>
      </c>
      <c r="H294" s="1453">
        <v>2012</v>
      </c>
      <c r="I294" s="1454">
        <v>2013</v>
      </c>
      <c r="J294" s="1454">
        <v>2013</v>
      </c>
      <c r="K294" s="1455" t="s">
        <v>306</v>
      </c>
      <c r="L294" s="1456">
        <v>0</v>
      </c>
      <c r="M294" s="1457">
        <v>0</v>
      </c>
      <c r="N294" s="1457">
        <v>0</v>
      </c>
      <c r="O294" s="1458">
        <v>0</v>
      </c>
      <c r="P294" s="1459">
        <v>0</v>
      </c>
      <c r="Q294" s="1460">
        <v>0</v>
      </c>
      <c r="R294" s="1460">
        <v>0</v>
      </c>
      <c r="S294" s="1460">
        <v>0</v>
      </c>
      <c r="T294" s="1461">
        <v>0</v>
      </c>
      <c r="U294" s="1456"/>
      <c r="V294" s="1457"/>
      <c r="W294" s="1461">
        <v>0</v>
      </c>
      <c r="X294" s="1457"/>
      <c r="Y294" s="1457"/>
      <c r="Z294" s="1457"/>
      <c r="AA294" s="1457"/>
      <c r="AB294" s="1457"/>
      <c r="AC294" s="1462"/>
      <c r="AD294" s="1462"/>
      <c r="AE294" s="1457"/>
      <c r="AF294" s="1457"/>
      <c r="AG294" s="1458"/>
      <c r="AH294" s="1462"/>
      <c r="AI294" s="1457"/>
      <c r="AJ294" s="1462"/>
      <c r="AK294" s="1458"/>
      <c r="AL294" s="1457"/>
      <c r="AM294" s="1456"/>
      <c r="AN294" s="1457"/>
      <c r="AO294" s="1457"/>
      <c r="AP294" s="1458"/>
    </row>
    <row r="295" spans="1:42" s="144" customFormat="1" ht="15.75" customHeight="1">
      <c r="A295" s="994"/>
      <c r="B295" s="994"/>
      <c r="C295" s="236"/>
      <c r="D295" s="236"/>
      <c r="E295" s="236"/>
      <c r="F295" s="371"/>
      <c r="G295" s="1452">
        <v>10</v>
      </c>
      <c r="H295" s="1453">
        <v>2012</v>
      </c>
      <c r="I295" s="1454">
        <v>2013</v>
      </c>
      <c r="J295" s="1454">
        <v>2013</v>
      </c>
      <c r="K295" s="1455" t="s">
        <v>306</v>
      </c>
      <c r="L295" s="1456">
        <v>0</v>
      </c>
      <c r="M295" s="1457">
        <v>0</v>
      </c>
      <c r="N295" s="1457">
        <v>0</v>
      </c>
      <c r="O295" s="1458">
        <v>0</v>
      </c>
      <c r="P295" s="1459">
        <v>0</v>
      </c>
      <c r="Q295" s="1460">
        <v>0</v>
      </c>
      <c r="R295" s="1460">
        <v>0</v>
      </c>
      <c r="S295" s="1460">
        <v>0</v>
      </c>
      <c r="T295" s="1461">
        <v>0</v>
      </c>
      <c r="U295" s="1456"/>
      <c r="V295" s="1457"/>
      <c r="W295" s="1461">
        <v>0</v>
      </c>
      <c r="X295" s="1457"/>
      <c r="Y295" s="1457"/>
      <c r="Z295" s="1457"/>
      <c r="AA295" s="1457"/>
      <c r="AB295" s="1457"/>
      <c r="AC295" s="1462"/>
      <c r="AD295" s="1462"/>
      <c r="AE295" s="1457"/>
      <c r="AF295" s="1457"/>
      <c r="AG295" s="1458"/>
      <c r="AH295" s="1462"/>
      <c r="AI295" s="1457"/>
      <c r="AJ295" s="1462"/>
      <c r="AK295" s="1458"/>
      <c r="AL295" s="1457"/>
      <c r="AM295" s="1456"/>
      <c r="AN295" s="1457"/>
      <c r="AO295" s="1457"/>
      <c r="AP295" s="1458"/>
    </row>
    <row r="296" spans="1:42" s="144" customFormat="1" ht="15.75" customHeight="1">
      <c r="A296" s="994"/>
      <c r="B296" s="994"/>
      <c r="C296" s="236"/>
      <c r="D296" s="236"/>
      <c r="E296" s="236"/>
      <c r="F296" s="371"/>
      <c r="G296" s="1452">
        <v>11</v>
      </c>
      <c r="H296" s="1453">
        <v>2012</v>
      </c>
      <c r="I296" s="1454">
        <v>2013</v>
      </c>
      <c r="J296" s="1454">
        <v>2013</v>
      </c>
      <c r="K296" s="1455" t="s">
        <v>306</v>
      </c>
      <c r="L296" s="1456">
        <v>0</v>
      </c>
      <c r="M296" s="1457">
        <v>0</v>
      </c>
      <c r="N296" s="1457">
        <v>0</v>
      </c>
      <c r="O296" s="1458">
        <v>0</v>
      </c>
      <c r="P296" s="1459">
        <v>0</v>
      </c>
      <c r="Q296" s="1460">
        <v>0</v>
      </c>
      <c r="R296" s="1460">
        <v>0</v>
      </c>
      <c r="S296" s="1460">
        <v>0</v>
      </c>
      <c r="T296" s="1461">
        <v>0</v>
      </c>
      <c r="U296" s="1456"/>
      <c r="V296" s="1457"/>
      <c r="W296" s="1461">
        <v>0</v>
      </c>
      <c r="X296" s="1457"/>
      <c r="Y296" s="1457"/>
      <c r="Z296" s="1457"/>
      <c r="AA296" s="1457"/>
      <c r="AB296" s="1457"/>
      <c r="AC296" s="1462"/>
      <c r="AD296" s="1462"/>
      <c r="AE296" s="1457"/>
      <c r="AF296" s="1457"/>
      <c r="AG296" s="1458"/>
      <c r="AH296" s="1462"/>
      <c r="AI296" s="1457"/>
      <c r="AJ296" s="1462"/>
      <c r="AK296" s="1458"/>
      <c r="AL296" s="1457"/>
      <c r="AM296" s="1456"/>
      <c r="AN296" s="1457"/>
      <c r="AO296" s="1457"/>
      <c r="AP296" s="1458"/>
    </row>
    <row r="297" spans="1:42" s="144" customFormat="1" ht="15.75" customHeight="1">
      <c r="A297" s="994"/>
      <c r="B297" s="994"/>
      <c r="C297" s="236"/>
      <c r="D297" s="236"/>
      <c r="E297" s="236"/>
      <c r="F297" s="371"/>
      <c r="G297" s="1452">
        <v>12</v>
      </c>
      <c r="H297" s="1453">
        <v>2012</v>
      </c>
      <c r="I297" s="1454">
        <v>2013</v>
      </c>
      <c r="J297" s="1454">
        <v>2013</v>
      </c>
      <c r="K297" s="1455" t="s">
        <v>306</v>
      </c>
      <c r="L297" s="1456">
        <v>0</v>
      </c>
      <c r="M297" s="1457">
        <v>0</v>
      </c>
      <c r="N297" s="1457">
        <v>0</v>
      </c>
      <c r="O297" s="1458">
        <v>0</v>
      </c>
      <c r="P297" s="1459">
        <v>0</v>
      </c>
      <c r="Q297" s="1460">
        <v>0</v>
      </c>
      <c r="R297" s="1460">
        <v>0</v>
      </c>
      <c r="S297" s="1460">
        <v>0</v>
      </c>
      <c r="T297" s="1461">
        <v>0</v>
      </c>
      <c r="U297" s="1456"/>
      <c r="V297" s="1457"/>
      <c r="W297" s="1461">
        <v>0</v>
      </c>
      <c r="X297" s="1457"/>
      <c r="Y297" s="1457"/>
      <c r="Z297" s="1457"/>
      <c r="AA297" s="1457"/>
      <c r="AB297" s="1457"/>
      <c r="AC297" s="1462"/>
      <c r="AD297" s="1462"/>
      <c r="AE297" s="1457"/>
      <c r="AF297" s="1457"/>
      <c r="AG297" s="1458"/>
      <c r="AH297" s="1462"/>
      <c r="AI297" s="1457"/>
      <c r="AJ297" s="1462"/>
      <c r="AK297" s="1458"/>
      <c r="AL297" s="1457"/>
      <c r="AM297" s="1456"/>
      <c r="AN297" s="1457"/>
      <c r="AO297" s="1457"/>
      <c r="AP297" s="1458"/>
    </row>
    <row r="298" spans="1:42" s="144" customFormat="1" ht="15.75" customHeight="1">
      <c r="A298" s="994"/>
      <c r="B298" s="994"/>
      <c r="C298" s="236"/>
      <c r="D298" s="236"/>
      <c r="E298" s="236"/>
      <c r="F298" s="371"/>
      <c r="G298" s="1452">
        <v>1</v>
      </c>
      <c r="H298" s="1453">
        <v>2013</v>
      </c>
      <c r="I298" s="1454">
        <v>2013</v>
      </c>
      <c r="J298" s="1454">
        <v>2013</v>
      </c>
      <c r="K298" s="1455" t="s">
        <v>306</v>
      </c>
      <c r="L298" s="1456">
        <v>0</v>
      </c>
      <c r="M298" s="1457">
        <v>0</v>
      </c>
      <c r="N298" s="1457">
        <v>0</v>
      </c>
      <c r="O298" s="1458">
        <v>0</v>
      </c>
      <c r="P298" s="1459">
        <v>0</v>
      </c>
      <c r="Q298" s="1460">
        <v>0</v>
      </c>
      <c r="R298" s="1460">
        <v>333.33333333333331</v>
      </c>
      <c r="S298" s="1460">
        <v>343.33333333333331</v>
      </c>
      <c r="T298" s="1461">
        <v>333.33333333333331</v>
      </c>
      <c r="U298" s="1456"/>
      <c r="V298" s="1457"/>
      <c r="W298" s="1461">
        <v>333.33333333333331</v>
      </c>
      <c r="X298" s="1457"/>
      <c r="Y298" s="1457"/>
      <c r="Z298" s="1457"/>
      <c r="AA298" s="1457"/>
      <c r="AB298" s="1457"/>
      <c r="AC298" s="1462"/>
      <c r="AD298" s="1462"/>
      <c r="AE298" s="1457"/>
      <c r="AF298" s="1457"/>
      <c r="AG298" s="1458"/>
      <c r="AH298" s="1462"/>
      <c r="AI298" s="1457"/>
      <c r="AJ298" s="1462"/>
      <c r="AK298" s="1458"/>
      <c r="AL298" s="1457"/>
      <c r="AM298" s="1456"/>
      <c r="AN298" s="1457"/>
      <c r="AO298" s="1457"/>
      <c r="AP298" s="1458"/>
    </row>
    <row r="299" spans="1:42" s="144" customFormat="1" ht="15.75" customHeight="1">
      <c r="A299" s="994"/>
      <c r="B299" s="994"/>
      <c r="C299" s="236"/>
      <c r="D299" s="236"/>
      <c r="E299" s="236"/>
      <c r="F299" s="371"/>
      <c r="G299" s="1452">
        <v>2</v>
      </c>
      <c r="H299" s="1453">
        <v>2013</v>
      </c>
      <c r="I299" s="1454">
        <v>2013</v>
      </c>
      <c r="J299" s="1454">
        <v>2013</v>
      </c>
      <c r="K299" s="1455" t="s">
        <v>306</v>
      </c>
      <c r="L299" s="1456">
        <v>0</v>
      </c>
      <c r="M299" s="1457">
        <v>0</v>
      </c>
      <c r="N299" s="1457">
        <v>0</v>
      </c>
      <c r="O299" s="1458">
        <v>0</v>
      </c>
      <c r="P299" s="1459">
        <v>0</v>
      </c>
      <c r="Q299" s="1460">
        <v>0</v>
      </c>
      <c r="R299" s="1460">
        <v>333.33333333333331</v>
      </c>
      <c r="S299" s="1460">
        <v>343.33333333333331</v>
      </c>
      <c r="T299" s="1461">
        <v>333.33333333333331</v>
      </c>
      <c r="U299" s="1456"/>
      <c r="V299" s="1457"/>
      <c r="W299" s="1461">
        <v>333.33333333333331</v>
      </c>
      <c r="X299" s="1457"/>
      <c r="Y299" s="1457"/>
      <c r="Z299" s="1457"/>
      <c r="AA299" s="1457"/>
      <c r="AB299" s="1457"/>
      <c r="AC299" s="1462"/>
      <c r="AD299" s="1462"/>
      <c r="AE299" s="1457"/>
      <c r="AF299" s="1457"/>
      <c r="AG299" s="1458"/>
      <c r="AH299" s="1462"/>
      <c r="AI299" s="1457"/>
      <c r="AJ299" s="1462"/>
      <c r="AK299" s="1458"/>
      <c r="AL299" s="1457"/>
      <c r="AM299" s="1456"/>
      <c r="AN299" s="1457"/>
      <c r="AO299" s="1457"/>
      <c r="AP299" s="1458"/>
    </row>
    <row r="300" spans="1:42" s="144" customFormat="1" ht="15.75" customHeight="1">
      <c r="A300" s="994"/>
      <c r="B300" s="994"/>
      <c r="C300" s="236"/>
      <c r="D300" s="236"/>
      <c r="E300" s="236"/>
      <c r="F300" s="371"/>
      <c r="G300" s="1452">
        <v>3</v>
      </c>
      <c r="H300" s="1453">
        <v>2013</v>
      </c>
      <c r="I300" s="1454">
        <v>2013</v>
      </c>
      <c r="J300" s="1454">
        <v>2013</v>
      </c>
      <c r="K300" s="1455" t="s">
        <v>306</v>
      </c>
      <c r="L300" s="1456">
        <v>0</v>
      </c>
      <c r="M300" s="1457">
        <v>0</v>
      </c>
      <c r="N300" s="1457">
        <v>0</v>
      </c>
      <c r="O300" s="1458">
        <v>0</v>
      </c>
      <c r="P300" s="1459">
        <v>0</v>
      </c>
      <c r="Q300" s="1460">
        <v>0</v>
      </c>
      <c r="R300" s="1460">
        <v>333.33333333333331</v>
      </c>
      <c r="S300" s="1460">
        <v>343.33333333333331</v>
      </c>
      <c r="T300" s="1461">
        <v>333.33333333333331</v>
      </c>
      <c r="U300" s="1456"/>
      <c r="V300" s="1457"/>
      <c r="W300" s="1461">
        <v>333.33333333333331</v>
      </c>
      <c r="X300" s="1457"/>
      <c r="Y300" s="1457"/>
      <c r="Z300" s="1457"/>
      <c r="AA300" s="1457"/>
      <c r="AB300" s="1457"/>
      <c r="AC300" s="1462"/>
      <c r="AD300" s="1462"/>
      <c r="AE300" s="1457"/>
      <c r="AF300" s="1457"/>
      <c r="AG300" s="1458"/>
      <c r="AH300" s="1462"/>
      <c r="AI300" s="1457"/>
      <c r="AJ300" s="1462"/>
      <c r="AK300" s="1458"/>
      <c r="AL300" s="1457"/>
      <c r="AM300" s="1456"/>
      <c r="AN300" s="1457"/>
      <c r="AO300" s="1457"/>
      <c r="AP300" s="1458"/>
    </row>
    <row r="301" spans="1:42" s="144" customFormat="1" ht="15.75" customHeight="1">
      <c r="A301" s="994"/>
      <c r="B301" s="994"/>
      <c r="C301" s="236"/>
      <c r="D301" s="236"/>
      <c r="E301" s="236"/>
      <c r="F301" s="371"/>
      <c r="G301" s="1452">
        <v>4</v>
      </c>
      <c r="H301" s="1453">
        <v>2013</v>
      </c>
      <c r="I301" s="1454">
        <v>2013</v>
      </c>
      <c r="J301" s="1454">
        <v>2014</v>
      </c>
      <c r="K301" s="1455" t="s">
        <v>306</v>
      </c>
      <c r="L301" s="1456">
        <v>0</v>
      </c>
      <c r="M301" s="1457">
        <v>0</v>
      </c>
      <c r="N301" s="1457">
        <v>0</v>
      </c>
      <c r="O301" s="1458">
        <v>0</v>
      </c>
      <c r="P301" s="1459">
        <v>0</v>
      </c>
      <c r="Q301" s="1460">
        <v>0</v>
      </c>
      <c r="R301" s="1460">
        <v>333.33333333333331</v>
      </c>
      <c r="S301" s="1460">
        <v>333.33333333333331</v>
      </c>
      <c r="T301" s="1461">
        <v>333.33333333333331</v>
      </c>
      <c r="U301" s="1456"/>
      <c r="V301" s="1457"/>
      <c r="W301" s="1461">
        <v>333.33333333333331</v>
      </c>
      <c r="X301" s="1457"/>
      <c r="Y301" s="1457"/>
      <c r="Z301" s="1457"/>
      <c r="AA301" s="1457"/>
      <c r="AB301" s="1457"/>
      <c r="AC301" s="1462"/>
      <c r="AD301" s="1462"/>
      <c r="AE301" s="1457"/>
      <c r="AF301" s="1457"/>
      <c r="AG301" s="1458"/>
      <c r="AH301" s="1462"/>
      <c r="AI301" s="1457"/>
      <c r="AJ301" s="1462"/>
      <c r="AK301" s="1458"/>
      <c r="AL301" s="1457"/>
      <c r="AM301" s="1456"/>
      <c r="AN301" s="1457"/>
      <c r="AO301" s="1457"/>
      <c r="AP301" s="1458"/>
    </row>
    <row r="302" spans="1:42" s="144" customFormat="1" ht="15.75" customHeight="1">
      <c r="A302" s="994"/>
      <c r="B302" s="994"/>
      <c r="C302" s="236"/>
      <c r="D302" s="236"/>
      <c r="E302" s="236"/>
      <c r="F302" s="371"/>
      <c r="G302" s="1452">
        <v>5</v>
      </c>
      <c r="H302" s="1453">
        <v>2013</v>
      </c>
      <c r="I302" s="1454">
        <v>2013</v>
      </c>
      <c r="J302" s="1454">
        <v>2014</v>
      </c>
      <c r="K302" s="1455" t="s">
        <v>306</v>
      </c>
      <c r="L302" s="1456">
        <v>0</v>
      </c>
      <c r="M302" s="1457">
        <v>0</v>
      </c>
      <c r="N302" s="1457">
        <v>0</v>
      </c>
      <c r="O302" s="1458">
        <v>0</v>
      </c>
      <c r="P302" s="1459">
        <v>0</v>
      </c>
      <c r="Q302" s="1460">
        <v>0</v>
      </c>
      <c r="R302" s="1460">
        <v>333.33333333333331</v>
      </c>
      <c r="S302" s="1460">
        <v>333.33333333333331</v>
      </c>
      <c r="T302" s="1461">
        <v>333.33333333333331</v>
      </c>
      <c r="U302" s="1456"/>
      <c r="V302" s="1457"/>
      <c r="W302" s="1461">
        <v>333.33333333333331</v>
      </c>
      <c r="X302" s="1457"/>
      <c r="Y302" s="1457"/>
      <c r="Z302" s="1457"/>
      <c r="AA302" s="1457"/>
      <c r="AB302" s="1457"/>
      <c r="AC302" s="1462"/>
      <c r="AD302" s="1462"/>
      <c r="AE302" s="1457"/>
      <c r="AF302" s="1457"/>
      <c r="AG302" s="1458"/>
      <c r="AH302" s="1462"/>
      <c r="AI302" s="1457"/>
      <c r="AJ302" s="1462"/>
      <c r="AK302" s="1458"/>
      <c r="AL302" s="1457"/>
      <c r="AM302" s="1456"/>
      <c r="AN302" s="1457"/>
      <c r="AO302" s="1457"/>
      <c r="AP302" s="1458"/>
    </row>
    <row r="303" spans="1:42" s="144" customFormat="1" ht="15.75" customHeight="1">
      <c r="A303" s="994"/>
      <c r="B303" s="994"/>
      <c r="C303" s="236"/>
      <c r="D303" s="236"/>
      <c r="E303" s="236"/>
      <c r="F303" s="371"/>
      <c r="G303" s="1452">
        <v>6</v>
      </c>
      <c r="H303" s="1453">
        <v>2013</v>
      </c>
      <c r="I303" s="1454">
        <v>2013</v>
      </c>
      <c r="J303" s="1454">
        <v>2014</v>
      </c>
      <c r="K303" s="1455" t="s">
        <v>306</v>
      </c>
      <c r="L303" s="1456">
        <v>0</v>
      </c>
      <c r="M303" s="1457">
        <v>0</v>
      </c>
      <c r="N303" s="1457">
        <v>0</v>
      </c>
      <c r="O303" s="1458">
        <v>0</v>
      </c>
      <c r="P303" s="1459">
        <v>0</v>
      </c>
      <c r="Q303" s="1460">
        <v>0</v>
      </c>
      <c r="R303" s="1460">
        <v>333.33333333333331</v>
      </c>
      <c r="S303" s="1460">
        <v>333.33333333333331</v>
      </c>
      <c r="T303" s="1461">
        <v>333.33333333333331</v>
      </c>
      <c r="U303" s="1456"/>
      <c r="V303" s="1457"/>
      <c r="W303" s="1461">
        <v>333.33333333333331</v>
      </c>
      <c r="X303" s="1457"/>
      <c r="Y303" s="1457"/>
      <c r="Z303" s="1457"/>
      <c r="AA303" s="1457"/>
      <c r="AB303" s="1457"/>
      <c r="AC303" s="1462"/>
      <c r="AD303" s="1462"/>
      <c r="AE303" s="1457"/>
      <c r="AF303" s="1457"/>
      <c r="AG303" s="1458"/>
      <c r="AH303" s="1462"/>
      <c r="AI303" s="1457"/>
      <c r="AJ303" s="1462"/>
      <c r="AK303" s="1458"/>
      <c r="AL303" s="1457"/>
      <c r="AM303" s="1456"/>
      <c r="AN303" s="1457"/>
      <c r="AO303" s="1457"/>
      <c r="AP303" s="1458"/>
    </row>
    <row r="304" spans="1:42" s="144" customFormat="1" ht="15.75" customHeight="1">
      <c r="A304" s="994"/>
      <c r="B304" s="994"/>
      <c r="C304" s="236"/>
      <c r="D304" s="236"/>
      <c r="E304" s="236"/>
      <c r="F304" s="371"/>
      <c r="G304" s="1452">
        <v>7</v>
      </c>
      <c r="H304" s="1453">
        <v>2013</v>
      </c>
      <c r="I304" s="1454">
        <v>2014</v>
      </c>
      <c r="J304" s="1454">
        <v>2014</v>
      </c>
      <c r="K304" s="1455" t="s">
        <v>306</v>
      </c>
      <c r="L304" s="1456">
        <v>0</v>
      </c>
      <c r="M304" s="1457">
        <v>0</v>
      </c>
      <c r="N304" s="1457">
        <v>0</v>
      </c>
      <c r="O304" s="1458">
        <v>0</v>
      </c>
      <c r="P304" s="1459">
        <v>0</v>
      </c>
      <c r="Q304" s="1460">
        <v>0</v>
      </c>
      <c r="R304" s="1460">
        <v>333.33333333333331</v>
      </c>
      <c r="S304" s="1460">
        <v>333.33333333333331</v>
      </c>
      <c r="T304" s="1461">
        <v>333.33333333333331</v>
      </c>
      <c r="U304" s="1456"/>
      <c r="V304" s="1457"/>
      <c r="W304" s="1461">
        <v>333.33333333333331</v>
      </c>
      <c r="X304" s="1457"/>
      <c r="Y304" s="1457"/>
      <c r="Z304" s="1457"/>
      <c r="AA304" s="1457"/>
      <c r="AB304" s="1457"/>
      <c r="AC304" s="1462"/>
      <c r="AD304" s="1462"/>
      <c r="AE304" s="1457"/>
      <c r="AF304" s="1457"/>
      <c r="AG304" s="1458"/>
      <c r="AH304" s="1462"/>
      <c r="AI304" s="1457"/>
      <c r="AJ304" s="1462"/>
      <c r="AK304" s="1458"/>
      <c r="AL304" s="1457"/>
      <c r="AM304" s="1456"/>
      <c r="AN304" s="1457"/>
      <c r="AO304" s="1457"/>
      <c r="AP304" s="1458"/>
    </row>
    <row r="305" spans="1:42" s="144" customFormat="1" ht="15.75" customHeight="1">
      <c r="A305" s="994"/>
      <c r="B305" s="994"/>
      <c r="C305" s="236"/>
      <c r="D305" s="236"/>
      <c r="E305" s="236"/>
      <c r="F305" s="371"/>
      <c r="G305" s="1452">
        <v>8</v>
      </c>
      <c r="H305" s="1453">
        <v>2013</v>
      </c>
      <c r="I305" s="1454">
        <v>2014</v>
      </c>
      <c r="J305" s="1454">
        <v>2014</v>
      </c>
      <c r="K305" s="1455" t="s">
        <v>306</v>
      </c>
      <c r="L305" s="1456">
        <v>0</v>
      </c>
      <c r="M305" s="1457">
        <v>0</v>
      </c>
      <c r="N305" s="1457">
        <v>0</v>
      </c>
      <c r="O305" s="1458">
        <v>0</v>
      </c>
      <c r="P305" s="1459">
        <v>0</v>
      </c>
      <c r="Q305" s="1460">
        <v>0</v>
      </c>
      <c r="R305" s="1460">
        <v>333.33333333333331</v>
      </c>
      <c r="S305" s="1460">
        <v>333.33333333333331</v>
      </c>
      <c r="T305" s="1461">
        <v>333.33333333333331</v>
      </c>
      <c r="U305" s="1456"/>
      <c r="V305" s="1457"/>
      <c r="W305" s="1461">
        <v>333.33333333333331</v>
      </c>
      <c r="X305" s="1457"/>
      <c r="Y305" s="1457"/>
      <c r="Z305" s="1457"/>
      <c r="AA305" s="1457"/>
      <c r="AB305" s="1457"/>
      <c r="AC305" s="1462"/>
      <c r="AD305" s="1462"/>
      <c r="AE305" s="1457"/>
      <c r="AF305" s="1457"/>
      <c r="AG305" s="1458"/>
      <c r="AH305" s="1462"/>
      <c r="AI305" s="1457"/>
      <c r="AJ305" s="1462"/>
      <c r="AK305" s="1458"/>
      <c r="AL305" s="1457"/>
      <c r="AM305" s="1456"/>
      <c r="AN305" s="1457"/>
      <c r="AO305" s="1457"/>
      <c r="AP305" s="1458"/>
    </row>
    <row r="306" spans="1:42" s="144" customFormat="1" ht="15.75" customHeight="1">
      <c r="A306" s="994"/>
      <c r="B306" s="994"/>
      <c r="C306" s="236"/>
      <c r="D306" s="236"/>
      <c r="E306" s="236"/>
      <c r="F306" s="371"/>
      <c r="G306" s="1452">
        <v>9</v>
      </c>
      <c r="H306" s="1453">
        <v>2013</v>
      </c>
      <c r="I306" s="1454">
        <v>2014</v>
      </c>
      <c r="J306" s="1454">
        <v>2014</v>
      </c>
      <c r="K306" s="1455" t="s">
        <v>306</v>
      </c>
      <c r="L306" s="1456">
        <v>0</v>
      </c>
      <c r="M306" s="1457">
        <v>0</v>
      </c>
      <c r="N306" s="1457">
        <v>0</v>
      </c>
      <c r="O306" s="1458">
        <v>0</v>
      </c>
      <c r="P306" s="1459">
        <v>0</v>
      </c>
      <c r="Q306" s="1460">
        <v>0</v>
      </c>
      <c r="R306" s="1460">
        <v>333.33333333333331</v>
      </c>
      <c r="S306" s="1460">
        <v>333.33333333333331</v>
      </c>
      <c r="T306" s="1461">
        <v>333.33333333333331</v>
      </c>
      <c r="U306" s="1456"/>
      <c r="V306" s="1457"/>
      <c r="W306" s="1461">
        <v>333.33333333333331</v>
      </c>
      <c r="X306" s="1457"/>
      <c r="Y306" s="1457"/>
      <c r="Z306" s="1457"/>
      <c r="AA306" s="1457"/>
      <c r="AB306" s="1457"/>
      <c r="AC306" s="1462"/>
      <c r="AD306" s="1462"/>
      <c r="AE306" s="1457"/>
      <c r="AF306" s="1457"/>
      <c r="AG306" s="1458"/>
      <c r="AH306" s="1462"/>
      <c r="AI306" s="1457"/>
      <c r="AJ306" s="1462"/>
      <c r="AK306" s="1458"/>
      <c r="AL306" s="1457"/>
      <c r="AM306" s="1456"/>
      <c r="AN306" s="1457"/>
      <c r="AO306" s="1457"/>
      <c r="AP306" s="1458"/>
    </row>
    <row r="307" spans="1:42" s="144" customFormat="1" ht="15.75" customHeight="1">
      <c r="A307" s="994"/>
      <c r="B307" s="994"/>
      <c r="C307" s="236"/>
      <c r="D307" s="236"/>
      <c r="E307" s="236"/>
      <c r="F307" s="371"/>
      <c r="G307" s="1452">
        <v>10</v>
      </c>
      <c r="H307" s="1453">
        <v>2013</v>
      </c>
      <c r="I307" s="1454">
        <v>2014</v>
      </c>
      <c r="J307" s="1454">
        <v>2014</v>
      </c>
      <c r="K307" s="1455" t="s">
        <v>306</v>
      </c>
      <c r="L307" s="1456">
        <v>0</v>
      </c>
      <c r="M307" s="1457">
        <v>0</v>
      </c>
      <c r="N307" s="1457">
        <v>0</v>
      </c>
      <c r="O307" s="1458">
        <v>0</v>
      </c>
      <c r="P307" s="1459">
        <v>0</v>
      </c>
      <c r="Q307" s="1460">
        <v>0</v>
      </c>
      <c r="R307" s="1460">
        <v>333.33333333333331</v>
      </c>
      <c r="S307" s="1460">
        <v>333.33333333333331</v>
      </c>
      <c r="T307" s="1461">
        <v>333.33333333333331</v>
      </c>
      <c r="U307" s="1456"/>
      <c r="V307" s="1457"/>
      <c r="W307" s="1461">
        <v>333.33333333333331</v>
      </c>
      <c r="X307" s="1457"/>
      <c r="Y307" s="1457"/>
      <c r="Z307" s="1457"/>
      <c r="AA307" s="1457"/>
      <c r="AB307" s="1457"/>
      <c r="AC307" s="1462"/>
      <c r="AD307" s="1462"/>
      <c r="AE307" s="1457"/>
      <c r="AF307" s="1457"/>
      <c r="AG307" s="1458"/>
      <c r="AH307" s="1462"/>
      <c r="AI307" s="1457"/>
      <c r="AJ307" s="1462"/>
      <c r="AK307" s="1458"/>
      <c r="AL307" s="1457"/>
      <c r="AM307" s="1456"/>
      <c r="AN307" s="1457"/>
      <c r="AO307" s="1457"/>
      <c r="AP307" s="1458"/>
    </row>
    <row r="308" spans="1:42" s="144" customFormat="1" ht="15.75" customHeight="1">
      <c r="A308" s="994"/>
      <c r="B308" s="994"/>
      <c r="C308" s="236"/>
      <c r="D308" s="236"/>
      <c r="E308" s="236"/>
      <c r="F308" s="371"/>
      <c r="G308" s="1452">
        <v>11</v>
      </c>
      <c r="H308" s="1453">
        <v>2013</v>
      </c>
      <c r="I308" s="1454">
        <v>2014</v>
      </c>
      <c r="J308" s="1454">
        <v>2014</v>
      </c>
      <c r="K308" s="1455" t="s">
        <v>306</v>
      </c>
      <c r="L308" s="1456">
        <v>0</v>
      </c>
      <c r="M308" s="1457">
        <v>0</v>
      </c>
      <c r="N308" s="1457">
        <v>0</v>
      </c>
      <c r="O308" s="1458">
        <v>0</v>
      </c>
      <c r="P308" s="1459">
        <v>0</v>
      </c>
      <c r="Q308" s="1460">
        <v>0</v>
      </c>
      <c r="R308" s="1460">
        <v>333.33333333333331</v>
      </c>
      <c r="S308" s="1460">
        <v>333.33333333333331</v>
      </c>
      <c r="T308" s="1461">
        <v>333.33333333333331</v>
      </c>
      <c r="U308" s="1456"/>
      <c r="V308" s="1457"/>
      <c r="W308" s="1461">
        <v>333.33333333333331</v>
      </c>
      <c r="X308" s="1457"/>
      <c r="Y308" s="1457"/>
      <c r="Z308" s="1457"/>
      <c r="AA308" s="1457"/>
      <c r="AB308" s="1457"/>
      <c r="AC308" s="1462"/>
      <c r="AD308" s="1462"/>
      <c r="AE308" s="1457"/>
      <c r="AF308" s="1457"/>
      <c r="AG308" s="1458"/>
      <c r="AH308" s="1462"/>
      <c r="AI308" s="1457"/>
      <c r="AJ308" s="1462"/>
      <c r="AK308" s="1458"/>
      <c r="AL308" s="1457"/>
      <c r="AM308" s="1456"/>
      <c r="AN308" s="1457"/>
      <c r="AO308" s="1457"/>
      <c r="AP308" s="1458"/>
    </row>
    <row r="309" spans="1:42" s="144" customFormat="1" ht="15.75" customHeight="1">
      <c r="A309" s="994"/>
      <c r="B309" s="994"/>
      <c r="C309" s="236"/>
      <c r="D309" s="236"/>
      <c r="E309" s="236"/>
      <c r="F309" s="371"/>
      <c r="G309" s="1452">
        <v>12</v>
      </c>
      <c r="H309" s="1453">
        <v>2013</v>
      </c>
      <c r="I309" s="1454">
        <v>2014</v>
      </c>
      <c r="J309" s="1454">
        <v>2014</v>
      </c>
      <c r="K309" s="1455" t="s">
        <v>306</v>
      </c>
      <c r="L309" s="1456">
        <v>0</v>
      </c>
      <c r="M309" s="1457">
        <v>0</v>
      </c>
      <c r="N309" s="1457">
        <v>0</v>
      </c>
      <c r="O309" s="1458">
        <v>0</v>
      </c>
      <c r="P309" s="1459">
        <v>0</v>
      </c>
      <c r="Q309" s="1460">
        <v>0</v>
      </c>
      <c r="R309" s="1460">
        <v>333.33333333333331</v>
      </c>
      <c r="S309" s="1460">
        <v>333.33333333333331</v>
      </c>
      <c r="T309" s="1461">
        <v>333.33333333333331</v>
      </c>
      <c r="U309" s="1456"/>
      <c r="V309" s="1457"/>
      <c r="W309" s="1461">
        <v>333.33333333333331</v>
      </c>
      <c r="X309" s="1457"/>
      <c r="Y309" s="1457"/>
      <c r="Z309" s="1457"/>
      <c r="AA309" s="1457"/>
      <c r="AB309" s="1457"/>
      <c r="AC309" s="1462"/>
      <c r="AD309" s="1462"/>
      <c r="AE309" s="1457"/>
      <c r="AF309" s="1457"/>
      <c r="AG309" s="1458"/>
      <c r="AH309" s="1462"/>
      <c r="AI309" s="1457"/>
      <c r="AJ309" s="1462"/>
      <c r="AK309" s="1458"/>
      <c r="AL309" s="1457"/>
      <c r="AM309" s="1456"/>
      <c r="AN309" s="1457"/>
      <c r="AO309" s="1457"/>
      <c r="AP309" s="1458"/>
    </row>
    <row r="310" spans="1:42" s="144" customFormat="1" ht="15.75" customHeight="1">
      <c r="A310" s="994"/>
      <c r="B310" s="994"/>
      <c r="C310" s="236"/>
      <c r="D310" s="236"/>
      <c r="E310" s="236"/>
      <c r="F310" s="371"/>
      <c r="G310" s="1452">
        <v>1</v>
      </c>
      <c r="H310" s="1453">
        <v>2014</v>
      </c>
      <c r="I310" s="1454">
        <v>2014</v>
      </c>
      <c r="J310" s="1454">
        <v>2014</v>
      </c>
      <c r="K310" s="1455" t="s">
        <v>306</v>
      </c>
      <c r="L310" s="1456">
        <v>0</v>
      </c>
      <c r="M310" s="1457">
        <v>0</v>
      </c>
      <c r="N310" s="1457">
        <v>0</v>
      </c>
      <c r="O310" s="1458">
        <v>0</v>
      </c>
      <c r="P310" s="1459">
        <v>0</v>
      </c>
      <c r="Q310" s="1460">
        <v>0</v>
      </c>
      <c r="R310" s="1460">
        <v>333.33333333333331</v>
      </c>
      <c r="S310" s="1460">
        <v>333.33333333333331</v>
      </c>
      <c r="T310" s="1461">
        <v>333.33333333333331</v>
      </c>
      <c r="U310" s="1456"/>
      <c r="V310" s="1457"/>
      <c r="W310" s="1461">
        <v>333.33333333333331</v>
      </c>
      <c r="X310" s="1457"/>
      <c r="Y310" s="1457"/>
      <c r="Z310" s="1457"/>
      <c r="AA310" s="1457"/>
      <c r="AB310" s="1457"/>
      <c r="AC310" s="1462"/>
      <c r="AD310" s="1462"/>
      <c r="AE310" s="1457"/>
      <c r="AF310" s="1457"/>
      <c r="AG310" s="1458"/>
      <c r="AH310" s="1462"/>
      <c r="AI310" s="1457"/>
      <c r="AJ310" s="1462"/>
      <c r="AK310" s="1458"/>
      <c r="AL310" s="1457"/>
      <c r="AM310" s="1456"/>
      <c r="AN310" s="1457"/>
      <c r="AO310" s="1457"/>
      <c r="AP310" s="1458"/>
    </row>
    <row r="311" spans="1:42" s="144" customFormat="1" ht="15.75" customHeight="1">
      <c r="A311" s="994"/>
      <c r="B311" s="994"/>
      <c r="C311" s="236"/>
      <c r="D311" s="236"/>
      <c r="E311" s="236"/>
      <c r="F311" s="371"/>
      <c r="G311" s="1452">
        <v>2</v>
      </c>
      <c r="H311" s="1453">
        <v>2014</v>
      </c>
      <c r="I311" s="1454">
        <v>2014</v>
      </c>
      <c r="J311" s="1454">
        <v>2014</v>
      </c>
      <c r="K311" s="1455" t="s">
        <v>306</v>
      </c>
      <c r="L311" s="1456">
        <v>0</v>
      </c>
      <c r="M311" s="1457">
        <v>0</v>
      </c>
      <c r="N311" s="1457">
        <v>0</v>
      </c>
      <c r="O311" s="1458">
        <v>0</v>
      </c>
      <c r="P311" s="1459">
        <v>0</v>
      </c>
      <c r="Q311" s="1460">
        <v>0</v>
      </c>
      <c r="R311" s="1460">
        <v>333.33333333333331</v>
      </c>
      <c r="S311" s="1460">
        <v>333.33333333333331</v>
      </c>
      <c r="T311" s="1461">
        <v>333.33333333333331</v>
      </c>
      <c r="U311" s="1456"/>
      <c r="V311" s="1457"/>
      <c r="W311" s="1461">
        <v>333.33333333333331</v>
      </c>
      <c r="X311" s="1457"/>
      <c r="Y311" s="1457"/>
      <c r="Z311" s="1457"/>
      <c r="AA311" s="1457"/>
      <c r="AB311" s="1457"/>
      <c r="AC311" s="1462"/>
      <c r="AD311" s="1462"/>
      <c r="AE311" s="1457"/>
      <c r="AF311" s="1457"/>
      <c r="AG311" s="1458"/>
      <c r="AH311" s="1462"/>
      <c r="AI311" s="1457"/>
      <c r="AJ311" s="1462"/>
      <c r="AK311" s="1458"/>
      <c r="AL311" s="1457"/>
      <c r="AM311" s="1456"/>
      <c r="AN311" s="1457"/>
      <c r="AO311" s="1457"/>
      <c r="AP311" s="1458"/>
    </row>
    <row r="312" spans="1:42" s="144" customFormat="1" ht="15.75" customHeight="1">
      <c r="A312" s="994"/>
      <c r="B312" s="994"/>
      <c r="C312" s="236"/>
      <c r="D312" s="236"/>
      <c r="E312" s="236"/>
      <c r="F312" s="371"/>
      <c r="G312" s="1452">
        <v>3</v>
      </c>
      <c r="H312" s="1453">
        <v>2014</v>
      </c>
      <c r="I312" s="1454">
        <v>2014</v>
      </c>
      <c r="J312" s="1454">
        <v>2014</v>
      </c>
      <c r="K312" s="1455" t="s">
        <v>306</v>
      </c>
      <c r="L312" s="1456">
        <v>0</v>
      </c>
      <c r="M312" s="1457">
        <v>0</v>
      </c>
      <c r="N312" s="1457">
        <v>0</v>
      </c>
      <c r="O312" s="1458">
        <v>0</v>
      </c>
      <c r="P312" s="1459">
        <v>0</v>
      </c>
      <c r="Q312" s="1460">
        <v>0</v>
      </c>
      <c r="R312" s="1460">
        <v>333.33333333333331</v>
      </c>
      <c r="S312" s="1460">
        <v>333.33333333333331</v>
      </c>
      <c r="T312" s="1461">
        <v>333.33333333333331</v>
      </c>
      <c r="U312" s="1456"/>
      <c r="V312" s="1457"/>
      <c r="W312" s="1461">
        <v>333.33333333333331</v>
      </c>
      <c r="X312" s="1457"/>
      <c r="Y312" s="1457"/>
      <c r="Z312" s="1457"/>
      <c r="AA312" s="1457"/>
      <c r="AB312" s="1457"/>
      <c r="AC312" s="1462"/>
      <c r="AD312" s="1462"/>
      <c r="AE312" s="1457"/>
      <c r="AF312" s="1457"/>
      <c r="AG312" s="1458"/>
      <c r="AH312" s="1462"/>
      <c r="AI312" s="1457"/>
      <c r="AJ312" s="1462"/>
      <c r="AK312" s="1458"/>
      <c r="AL312" s="1457"/>
      <c r="AM312" s="1456"/>
      <c r="AN312" s="1457"/>
      <c r="AO312" s="1457"/>
      <c r="AP312" s="1458"/>
    </row>
    <row r="313" spans="1:42" s="144" customFormat="1" ht="15.75" customHeight="1">
      <c r="A313" s="994"/>
      <c r="B313" s="994"/>
      <c r="C313" s="236"/>
      <c r="D313" s="236"/>
      <c r="E313" s="236"/>
      <c r="F313" s="371"/>
      <c r="G313" s="1452">
        <v>4</v>
      </c>
      <c r="H313" s="1453">
        <v>2014</v>
      </c>
      <c r="I313" s="1454">
        <v>2014</v>
      </c>
      <c r="J313" s="1454">
        <v>2015</v>
      </c>
      <c r="K313" s="1455" t="s">
        <v>306</v>
      </c>
      <c r="L313" s="1456">
        <v>0</v>
      </c>
      <c r="M313" s="1457">
        <v>0</v>
      </c>
      <c r="N313" s="1457">
        <v>0</v>
      </c>
      <c r="O313" s="1458">
        <v>0</v>
      </c>
      <c r="P313" s="1459">
        <v>0</v>
      </c>
      <c r="Q313" s="1460">
        <v>0</v>
      </c>
      <c r="R313" s="1460">
        <v>333.33333333333331</v>
      </c>
      <c r="S313" s="1460">
        <v>323.62459546925567</v>
      </c>
      <c r="T313" s="1461">
        <v>333.33333333333337</v>
      </c>
      <c r="U313" s="1456"/>
      <c r="V313" s="1457"/>
      <c r="W313" s="1461">
        <v>333.33333333333331</v>
      </c>
      <c r="X313" s="1457"/>
      <c r="Y313" s="1457"/>
      <c r="Z313" s="1457"/>
      <c r="AA313" s="1457"/>
      <c r="AB313" s="1457"/>
      <c r="AC313" s="1462"/>
      <c r="AD313" s="1462"/>
      <c r="AE313" s="1457"/>
      <c r="AF313" s="1457"/>
      <c r="AG313" s="1458"/>
      <c r="AH313" s="1462"/>
      <c r="AI313" s="1457"/>
      <c r="AJ313" s="1462"/>
      <c r="AK313" s="1458"/>
      <c r="AL313" s="1457"/>
      <c r="AM313" s="1456"/>
      <c r="AN313" s="1457"/>
      <c r="AO313" s="1457"/>
      <c r="AP313" s="1458"/>
    </row>
    <row r="314" spans="1:42" s="144" customFormat="1" ht="15.75" customHeight="1">
      <c r="A314" s="994"/>
      <c r="B314" s="994"/>
      <c r="C314" s="236"/>
      <c r="D314" s="236"/>
      <c r="E314" s="236"/>
      <c r="F314" s="371"/>
      <c r="G314" s="1452">
        <v>5</v>
      </c>
      <c r="H314" s="1453">
        <v>2014</v>
      </c>
      <c r="I314" s="1454">
        <v>2014</v>
      </c>
      <c r="J314" s="1454">
        <v>2015</v>
      </c>
      <c r="K314" s="1455" t="s">
        <v>306</v>
      </c>
      <c r="L314" s="1456">
        <v>0</v>
      </c>
      <c r="M314" s="1457">
        <v>0</v>
      </c>
      <c r="N314" s="1457">
        <v>0</v>
      </c>
      <c r="O314" s="1458">
        <v>0</v>
      </c>
      <c r="P314" s="1459">
        <v>0</v>
      </c>
      <c r="Q314" s="1460">
        <v>0</v>
      </c>
      <c r="R314" s="1460">
        <v>333.33333333333331</v>
      </c>
      <c r="S314" s="1460">
        <v>323.62459546925567</v>
      </c>
      <c r="T314" s="1461">
        <v>333.33333333333337</v>
      </c>
      <c r="U314" s="1456"/>
      <c r="V314" s="1457"/>
      <c r="W314" s="1458">
        <v>333.33333333333331</v>
      </c>
      <c r="X314" s="1457"/>
      <c r="Y314" s="1457"/>
      <c r="Z314" s="1457"/>
      <c r="AA314" s="1457"/>
      <c r="AB314" s="1457"/>
      <c r="AC314" s="1462"/>
      <c r="AD314" s="1462"/>
      <c r="AE314" s="1457"/>
      <c r="AF314" s="1457"/>
      <c r="AG314" s="1458"/>
      <c r="AH314" s="1462"/>
      <c r="AI314" s="1457"/>
      <c r="AJ314" s="1462"/>
      <c r="AK314" s="1458"/>
      <c r="AL314" s="1457"/>
      <c r="AM314" s="1456"/>
      <c r="AN314" s="1457"/>
      <c r="AO314" s="1457"/>
      <c r="AP314" s="1458"/>
    </row>
    <row r="315" spans="1:42" s="144" customFormat="1" ht="15.75" customHeight="1">
      <c r="A315" s="994"/>
      <c r="B315" s="994"/>
      <c r="C315" s="236"/>
      <c r="D315" s="236"/>
      <c r="E315" s="236"/>
      <c r="F315" s="371"/>
      <c r="G315" s="1452">
        <v>6</v>
      </c>
      <c r="H315" s="1453">
        <v>2014</v>
      </c>
      <c r="I315" s="1454">
        <v>2014</v>
      </c>
      <c r="J315" s="1454">
        <v>2015</v>
      </c>
      <c r="K315" s="1455" t="s">
        <v>306</v>
      </c>
      <c r="L315" s="1456">
        <v>0</v>
      </c>
      <c r="M315" s="1457">
        <v>0</v>
      </c>
      <c r="N315" s="1457">
        <v>0</v>
      </c>
      <c r="O315" s="1458">
        <v>0</v>
      </c>
      <c r="P315" s="1459">
        <v>0</v>
      </c>
      <c r="Q315" s="1460">
        <v>0</v>
      </c>
      <c r="R315" s="1460">
        <v>333.33333333333331</v>
      </c>
      <c r="S315" s="1460">
        <v>323.62459546925567</v>
      </c>
      <c r="T315" s="1461">
        <v>333.33333333333337</v>
      </c>
      <c r="U315" s="1456"/>
      <c r="V315" s="1457"/>
      <c r="W315" s="1458">
        <v>333.33333333333331</v>
      </c>
      <c r="X315" s="1457"/>
      <c r="Y315" s="1457"/>
      <c r="Z315" s="1457"/>
      <c r="AA315" s="1457"/>
      <c r="AB315" s="1457"/>
      <c r="AC315" s="1462"/>
      <c r="AD315" s="1462"/>
      <c r="AE315" s="1457"/>
      <c r="AF315" s="1457"/>
      <c r="AG315" s="1458"/>
      <c r="AH315" s="1462"/>
      <c r="AI315" s="1457"/>
      <c r="AJ315" s="1462"/>
      <c r="AK315" s="1458"/>
      <c r="AL315" s="1457"/>
      <c r="AM315" s="1456"/>
      <c r="AN315" s="1457"/>
      <c r="AO315" s="1457"/>
      <c r="AP315" s="1458"/>
    </row>
    <row r="316" spans="1:42" s="144" customFormat="1" ht="15.75" customHeight="1">
      <c r="A316" s="994"/>
      <c r="B316" s="994"/>
      <c r="C316" s="236"/>
      <c r="D316" s="236"/>
      <c r="E316" s="236"/>
      <c r="F316" s="371"/>
      <c r="G316" s="865">
        <v>7</v>
      </c>
      <c r="H316" s="859">
        <v>2014</v>
      </c>
      <c r="I316" s="866">
        <v>2015</v>
      </c>
      <c r="J316" s="866">
        <v>2015</v>
      </c>
      <c r="K316" s="621" t="s">
        <v>306</v>
      </c>
      <c r="L316" s="1081">
        <v>0</v>
      </c>
      <c r="M316" s="89">
        <v>83333.333333333328</v>
      </c>
      <c r="N316" s="89">
        <v>0</v>
      </c>
      <c r="O316" s="1082">
        <v>83333.333333333328</v>
      </c>
      <c r="P316" s="598">
        <v>83333.333333333328</v>
      </c>
      <c r="Q316" s="776">
        <v>80906.14886731391</v>
      </c>
      <c r="R316" s="776">
        <v>333.33333333333331</v>
      </c>
      <c r="S316" s="776">
        <v>323.62459546925567</v>
      </c>
      <c r="T316" s="533">
        <v>333.33333333333337</v>
      </c>
      <c r="U316" s="1086"/>
      <c r="V316" s="8"/>
      <c r="W316" s="1084">
        <v>333.33333333333331</v>
      </c>
      <c r="X316" s="8"/>
      <c r="Y316" s="8">
        <v>0</v>
      </c>
      <c r="Z316" s="8">
        <v>0</v>
      </c>
      <c r="AA316" s="8"/>
      <c r="AB316" s="1130"/>
      <c r="AC316" s="1130">
        <v>0</v>
      </c>
      <c r="AD316" s="1130">
        <v>0</v>
      </c>
      <c r="AE316" s="8">
        <v>0</v>
      </c>
      <c r="AF316" s="1130">
        <v>250</v>
      </c>
      <c r="AG316" s="1084">
        <v>83333.333333333328</v>
      </c>
      <c r="AH316" s="1130"/>
      <c r="AI316" s="8">
        <v>0</v>
      </c>
      <c r="AJ316" s="1130"/>
      <c r="AK316" s="1084">
        <v>0</v>
      </c>
      <c r="AL316" s="8">
        <v>0</v>
      </c>
      <c r="AM316" s="1081"/>
      <c r="AN316" s="89">
        <v>83333.333333333328</v>
      </c>
      <c r="AO316" s="89"/>
      <c r="AP316" s="1082">
        <v>83333.333333333328</v>
      </c>
    </row>
    <row r="317" spans="1:42" s="144" customFormat="1" ht="15.75" customHeight="1">
      <c r="A317" s="994"/>
      <c r="B317" s="994"/>
      <c r="C317" s="236"/>
      <c r="D317" s="236"/>
      <c r="E317" s="236"/>
      <c r="F317" s="371"/>
      <c r="G317" s="865">
        <v>8</v>
      </c>
      <c r="H317" s="859">
        <v>2014</v>
      </c>
      <c r="I317" s="866">
        <v>2015</v>
      </c>
      <c r="J317" s="866">
        <v>2015</v>
      </c>
      <c r="K317" s="621" t="s">
        <v>306</v>
      </c>
      <c r="L317" s="1081">
        <v>0</v>
      </c>
      <c r="M317" s="89">
        <v>83333.333333333328</v>
      </c>
      <c r="N317" s="89">
        <v>0</v>
      </c>
      <c r="O317" s="1082">
        <v>83333.333333333328</v>
      </c>
      <c r="P317" s="598">
        <v>83333.333333333328</v>
      </c>
      <c r="Q317" s="776">
        <v>80906.14886731391</v>
      </c>
      <c r="R317" s="776">
        <v>333.33333333333331</v>
      </c>
      <c r="S317" s="776">
        <v>323.62459546925567</v>
      </c>
      <c r="T317" s="533">
        <v>333.33333333333337</v>
      </c>
      <c r="U317" s="1086"/>
      <c r="V317" s="8"/>
      <c r="W317" s="1084">
        <v>333.33333333333331</v>
      </c>
      <c r="X317" s="8"/>
      <c r="Y317" s="8">
        <v>0</v>
      </c>
      <c r="Z317" s="8">
        <v>0</v>
      </c>
      <c r="AA317" s="8"/>
      <c r="AB317" s="1130"/>
      <c r="AC317" s="1130">
        <v>0</v>
      </c>
      <c r="AD317" s="1130">
        <v>0</v>
      </c>
      <c r="AE317" s="8">
        <v>0</v>
      </c>
      <c r="AF317" s="1130">
        <v>250</v>
      </c>
      <c r="AG317" s="1084">
        <v>83333.333333333328</v>
      </c>
      <c r="AH317" s="1130"/>
      <c r="AI317" s="8">
        <v>0</v>
      </c>
      <c r="AJ317" s="1130"/>
      <c r="AK317" s="1084">
        <v>0</v>
      </c>
      <c r="AL317" s="8">
        <v>0</v>
      </c>
      <c r="AM317" s="1081"/>
      <c r="AN317" s="89">
        <v>83333.333333333328</v>
      </c>
      <c r="AO317" s="89"/>
      <c r="AP317" s="1082">
        <v>83333.333333333328</v>
      </c>
    </row>
    <row r="318" spans="1:42" s="144" customFormat="1" ht="15.75" customHeight="1">
      <c r="A318" s="994"/>
      <c r="B318" s="994"/>
      <c r="C318" s="236"/>
      <c r="D318" s="236"/>
      <c r="E318" s="236"/>
      <c r="F318" s="371"/>
      <c r="G318" s="865">
        <v>9</v>
      </c>
      <c r="H318" s="859">
        <v>2014</v>
      </c>
      <c r="I318" s="866">
        <v>2015</v>
      </c>
      <c r="J318" s="866">
        <v>2015</v>
      </c>
      <c r="K318" s="621" t="s">
        <v>306</v>
      </c>
      <c r="L318" s="1081">
        <v>0</v>
      </c>
      <c r="M318" s="89">
        <v>83333.333333333328</v>
      </c>
      <c r="N318" s="89">
        <v>0</v>
      </c>
      <c r="O318" s="1082">
        <v>83333.333333333328</v>
      </c>
      <c r="P318" s="598">
        <v>83333.333333333328</v>
      </c>
      <c r="Q318" s="776">
        <v>80906.14886731391</v>
      </c>
      <c r="R318" s="776">
        <v>333.33333333333331</v>
      </c>
      <c r="S318" s="776">
        <v>323.62459546925567</v>
      </c>
      <c r="T318" s="533">
        <v>333.33333333333337</v>
      </c>
      <c r="U318" s="1086"/>
      <c r="V318" s="8"/>
      <c r="W318" s="1084">
        <v>333.33333333333331</v>
      </c>
      <c r="X318" s="8"/>
      <c r="Y318" s="8">
        <v>0</v>
      </c>
      <c r="Z318" s="8">
        <v>0</v>
      </c>
      <c r="AA318" s="8"/>
      <c r="AB318" s="1130"/>
      <c r="AC318" s="1130">
        <v>0</v>
      </c>
      <c r="AD318" s="1130">
        <v>0</v>
      </c>
      <c r="AE318" s="8">
        <v>0</v>
      </c>
      <c r="AF318" s="1130">
        <v>250</v>
      </c>
      <c r="AG318" s="1084">
        <v>83333.333333333328</v>
      </c>
      <c r="AH318" s="1130"/>
      <c r="AI318" s="8">
        <v>0</v>
      </c>
      <c r="AJ318" s="1130"/>
      <c r="AK318" s="1084">
        <v>0</v>
      </c>
      <c r="AL318" s="8">
        <v>0</v>
      </c>
      <c r="AM318" s="1081"/>
      <c r="AN318" s="89">
        <v>83333.333333333328</v>
      </c>
      <c r="AO318" s="89"/>
      <c r="AP318" s="1082">
        <v>83333.333333333328</v>
      </c>
    </row>
    <row r="319" spans="1:42" s="144" customFormat="1" ht="15.75" customHeight="1">
      <c r="A319" s="994"/>
      <c r="B319" s="994"/>
      <c r="C319" s="236"/>
      <c r="D319" s="236"/>
      <c r="E319" s="236"/>
      <c r="F319" s="371"/>
      <c r="G319" s="865">
        <v>10</v>
      </c>
      <c r="H319" s="859">
        <v>2014</v>
      </c>
      <c r="I319" s="866">
        <v>2015</v>
      </c>
      <c r="J319" s="866">
        <v>2015</v>
      </c>
      <c r="K319" s="621" t="s">
        <v>306</v>
      </c>
      <c r="L319" s="1081">
        <v>0</v>
      </c>
      <c r="M319" s="89">
        <v>83333.333333333328</v>
      </c>
      <c r="N319" s="89">
        <v>0</v>
      </c>
      <c r="O319" s="1082">
        <v>83333.333333333328</v>
      </c>
      <c r="P319" s="598">
        <v>83333.333333333328</v>
      </c>
      <c r="Q319" s="776">
        <v>80906.14886731391</v>
      </c>
      <c r="R319" s="776">
        <v>333.33333333333331</v>
      </c>
      <c r="S319" s="776">
        <v>323.62459546925567</v>
      </c>
      <c r="T319" s="533">
        <v>333.33333333333337</v>
      </c>
      <c r="U319" s="1086"/>
      <c r="V319" s="8"/>
      <c r="W319" s="1084">
        <v>333.33333333333331</v>
      </c>
      <c r="X319" s="8"/>
      <c r="Y319" s="8">
        <v>0</v>
      </c>
      <c r="Z319" s="8">
        <v>0</v>
      </c>
      <c r="AA319" s="8"/>
      <c r="AB319" s="1130"/>
      <c r="AC319" s="1130">
        <v>0</v>
      </c>
      <c r="AD319" s="1130">
        <v>0</v>
      </c>
      <c r="AE319" s="8">
        <v>0</v>
      </c>
      <c r="AF319" s="1130">
        <v>250</v>
      </c>
      <c r="AG319" s="1084">
        <v>83333.333333333328</v>
      </c>
      <c r="AH319" s="1130"/>
      <c r="AI319" s="8">
        <v>0</v>
      </c>
      <c r="AJ319" s="1130"/>
      <c r="AK319" s="1084">
        <v>0</v>
      </c>
      <c r="AL319" s="8">
        <v>0</v>
      </c>
      <c r="AM319" s="1081"/>
      <c r="AN319" s="89">
        <v>83333.333333333328</v>
      </c>
      <c r="AO319" s="89"/>
      <c r="AP319" s="1082">
        <v>83333.333333333328</v>
      </c>
    </row>
    <row r="320" spans="1:42" s="144" customFormat="1" ht="15.75" customHeight="1">
      <c r="A320" s="994"/>
      <c r="B320" s="994"/>
      <c r="C320" s="236"/>
      <c r="D320" s="236"/>
      <c r="E320" s="236"/>
      <c r="F320" s="371"/>
      <c r="G320" s="865">
        <v>11</v>
      </c>
      <c r="H320" s="859">
        <v>2014</v>
      </c>
      <c r="I320" s="866">
        <v>2015</v>
      </c>
      <c r="J320" s="866">
        <v>2015</v>
      </c>
      <c r="K320" s="621" t="s">
        <v>306</v>
      </c>
      <c r="L320" s="1081">
        <v>0</v>
      </c>
      <c r="M320" s="89">
        <v>83333.333333333328</v>
      </c>
      <c r="N320" s="89">
        <v>0</v>
      </c>
      <c r="O320" s="1082">
        <v>83333.333333333328</v>
      </c>
      <c r="P320" s="598">
        <v>83333.333333333328</v>
      </c>
      <c r="Q320" s="776">
        <v>80906.14886731391</v>
      </c>
      <c r="R320" s="776">
        <v>333.33333333333331</v>
      </c>
      <c r="S320" s="776">
        <v>323.62459546925567</v>
      </c>
      <c r="T320" s="533">
        <v>333.33333333333337</v>
      </c>
      <c r="U320" s="1086"/>
      <c r="V320" s="8"/>
      <c r="W320" s="1084">
        <v>333.33333333333331</v>
      </c>
      <c r="X320" s="8"/>
      <c r="Y320" s="8">
        <v>0</v>
      </c>
      <c r="Z320" s="8">
        <v>0</v>
      </c>
      <c r="AA320" s="8"/>
      <c r="AB320" s="1130"/>
      <c r="AC320" s="1130">
        <v>0</v>
      </c>
      <c r="AD320" s="1130">
        <v>0</v>
      </c>
      <c r="AE320" s="8">
        <v>0</v>
      </c>
      <c r="AF320" s="1130">
        <v>250</v>
      </c>
      <c r="AG320" s="1084">
        <v>83333.333333333328</v>
      </c>
      <c r="AH320" s="1130"/>
      <c r="AI320" s="8">
        <v>0</v>
      </c>
      <c r="AJ320" s="1130"/>
      <c r="AK320" s="1084">
        <v>0</v>
      </c>
      <c r="AL320" s="8">
        <v>0</v>
      </c>
      <c r="AM320" s="1081"/>
      <c r="AN320" s="89">
        <v>83333.333333333328</v>
      </c>
      <c r="AO320" s="89"/>
      <c r="AP320" s="1082">
        <v>83333.333333333328</v>
      </c>
    </row>
    <row r="321" spans="1:42" s="144" customFormat="1" ht="15.75" customHeight="1">
      <c r="A321" s="994"/>
      <c r="B321" s="994"/>
      <c r="C321" s="236"/>
      <c r="D321" s="236"/>
      <c r="E321" s="236"/>
      <c r="F321" s="371"/>
      <c r="G321" s="865">
        <v>12</v>
      </c>
      <c r="H321" s="859">
        <v>2014</v>
      </c>
      <c r="I321" s="866">
        <v>2015</v>
      </c>
      <c r="J321" s="866">
        <v>2015</v>
      </c>
      <c r="K321" s="621" t="s">
        <v>306</v>
      </c>
      <c r="L321" s="1081">
        <v>0</v>
      </c>
      <c r="M321" s="89">
        <v>83333.333333333328</v>
      </c>
      <c r="N321" s="89">
        <v>0</v>
      </c>
      <c r="O321" s="1082">
        <v>83333.333333333328</v>
      </c>
      <c r="P321" s="598">
        <v>83333.333333333328</v>
      </c>
      <c r="Q321" s="776">
        <v>80906.14886731391</v>
      </c>
      <c r="R321" s="776">
        <v>333.33333333333331</v>
      </c>
      <c r="S321" s="776">
        <v>323.62459546925567</v>
      </c>
      <c r="T321" s="533">
        <v>333.33333333333337</v>
      </c>
      <c r="U321" s="1086"/>
      <c r="V321" s="8"/>
      <c r="W321" s="1084">
        <v>333.33333333333331</v>
      </c>
      <c r="X321" s="8"/>
      <c r="Y321" s="8">
        <v>0</v>
      </c>
      <c r="Z321" s="8">
        <v>0</v>
      </c>
      <c r="AA321" s="8"/>
      <c r="AB321" s="1130"/>
      <c r="AC321" s="1130">
        <v>0</v>
      </c>
      <c r="AD321" s="1130">
        <v>0</v>
      </c>
      <c r="AE321" s="8">
        <v>0</v>
      </c>
      <c r="AF321" s="1130">
        <v>250</v>
      </c>
      <c r="AG321" s="1084">
        <v>83333.333333333328</v>
      </c>
      <c r="AH321" s="1130"/>
      <c r="AI321" s="8">
        <v>0</v>
      </c>
      <c r="AJ321" s="1130"/>
      <c r="AK321" s="1084">
        <v>0</v>
      </c>
      <c r="AL321" s="8">
        <v>0</v>
      </c>
      <c r="AM321" s="1081"/>
      <c r="AN321" s="89">
        <v>83333.333333333328</v>
      </c>
      <c r="AO321" s="89"/>
      <c r="AP321" s="1082">
        <v>83333.333333333328</v>
      </c>
    </row>
    <row r="322" spans="1:42" s="144" customFormat="1" ht="15.75" customHeight="1">
      <c r="A322" s="994"/>
      <c r="B322" s="994"/>
      <c r="C322" s="236"/>
      <c r="D322" s="236"/>
      <c r="E322" s="236"/>
      <c r="F322" s="371"/>
      <c r="G322" s="865">
        <v>1</v>
      </c>
      <c r="H322" s="859">
        <v>2015</v>
      </c>
      <c r="I322" s="866">
        <v>2015</v>
      </c>
      <c r="J322" s="866">
        <v>2015</v>
      </c>
      <c r="K322" s="621" t="s">
        <v>306</v>
      </c>
      <c r="L322" s="1081">
        <v>0</v>
      </c>
      <c r="M322" s="89">
        <v>83333.333333333328</v>
      </c>
      <c r="N322" s="89">
        <v>0</v>
      </c>
      <c r="O322" s="1082">
        <v>83333.333333333328</v>
      </c>
      <c r="P322" s="598">
        <v>83333.333333333328</v>
      </c>
      <c r="Q322" s="776">
        <v>80906.14886731391</v>
      </c>
      <c r="R322" s="776">
        <v>333.33333333333331</v>
      </c>
      <c r="S322" s="776">
        <v>323.62459546925567</v>
      </c>
      <c r="T322" s="533">
        <v>333.33333333333337</v>
      </c>
      <c r="U322" s="1086"/>
      <c r="V322" s="8"/>
      <c r="W322" s="1084">
        <v>333.33333333333331</v>
      </c>
      <c r="X322" s="8"/>
      <c r="Y322" s="8">
        <v>0</v>
      </c>
      <c r="Z322" s="8">
        <v>0</v>
      </c>
      <c r="AA322" s="8"/>
      <c r="AB322" s="1130"/>
      <c r="AC322" s="1130">
        <v>0</v>
      </c>
      <c r="AD322" s="1130">
        <v>0</v>
      </c>
      <c r="AE322" s="8">
        <v>0</v>
      </c>
      <c r="AF322" s="1130">
        <v>250</v>
      </c>
      <c r="AG322" s="1084">
        <v>83333.333333333328</v>
      </c>
      <c r="AH322" s="1130"/>
      <c r="AI322" s="8">
        <v>0</v>
      </c>
      <c r="AJ322" s="1130"/>
      <c r="AK322" s="1084">
        <v>0</v>
      </c>
      <c r="AL322" s="8">
        <v>0</v>
      </c>
      <c r="AM322" s="1081"/>
      <c r="AN322" s="89">
        <v>83333.333333333328</v>
      </c>
      <c r="AO322" s="89"/>
      <c r="AP322" s="1082">
        <v>83333.333333333328</v>
      </c>
    </row>
    <row r="323" spans="1:42" s="144" customFormat="1" ht="15.75" customHeight="1">
      <c r="A323" s="994"/>
      <c r="B323" s="994"/>
      <c r="C323" s="236"/>
      <c r="D323" s="236"/>
      <c r="E323" s="236"/>
      <c r="F323" s="371"/>
      <c r="G323" s="865">
        <v>2</v>
      </c>
      <c r="H323" s="859">
        <v>2015</v>
      </c>
      <c r="I323" s="866">
        <v>2015</v>
      </c>
      <c r="J323" s="866">
        <v>2015</v>
      </c>
      <c r="K323" s="621" t="s">
        <v>306</v>
      </c>
      <c r="L323" s="1081">
        <v>0</v>
      </c>
      <c r="M323" s="89">
        <v>83333.333333333328</v>
      </c>
      <c r="N323" s="89">
        <v>0</v>
      </c>
      <c r="O323" s="1082">
        <v>83333.333333333328</v>
      </c>
      <c r="P323" s="598">
        <v>83333.333333333328</v>
      </c>
      <c r="Q323" s="776">
        <v>80906.14886731391</v>
      </c>
      <c r="R323" s="776">
        <v>333.33333333333331</v>
      </c>
      <c r="S323" s="776">
        <v>323.62459546925567</v>
      </c>
      <c r="T323" s="533">
        <v>333.33333333333337</v>
      </c>
      <c r="U323" s="1086"/>
      <c r="V323" s="8"/>
      <c r="W323" s="1084">
        <v>333.33333333333331</v>
      </c>
      <c r="X323" s="8"/>
      <c r="Y323" s="8">
        <v>0</v>
      </c>
      <c r="Z323" s="8">
        <v>0</v>
      </c>
      <c r="AA323" s="8"/>
      <c r="AB323" s="1130"/>
      <c r="AC323" s="1130">
        <v>0</v>
      </c>
      <c r="AD323" s="1130">
        <v>0</v>
      </c>
      <c r="AE323" s="8">
        <v>0</v>
      </c>
      <c r="AF323" s="1130">
        <v>250</v>
      </c>
      <c r="AG323" s="1084">
        <v>83333.333333333328</v>
      </c>
      <c r="AH323" s="1130"/>
      <c r="AI323" s="8">
        <v>0</v>
      </c>
      <c r="AJ323" s="1130"/>
      <c r="AK323" s="1084">
        <v>0</v>
      </c>
      <c r="AL323" s="8">
        <v>0</v>
      </c>
      <c r="AM323" s="1081"/>
      <c r="AN323" s="89">
        <v>83333.333333333328</v>
      </c>
      <c r="AO323" s="89"/>
      <c r="AP323" s="1082">
        <v>83333.333333333328</v>
      </c>
    </row>
    <row r="324" spans="1:42" s="144" customFormat="1" ht="15.75" customHeight="1">
      <c r="A324" s="994"/>
      <c r="B324" s="994"/>
      <c r="C324" s="236"/>
      <c r="D324" s="236"/>
      <c r="E324" s="236"/>
      <c r="F324" s="371"/>
      <c r="G324" s="865">
        <v>3</v>
      </c>
      <c r="H324" s="859">
        <v>2015</v>
      </c>
      <c r="I324" s="866">
        <v>2015</v>
      </c>
      <c r="J324" s="866">
        <v>2015</v>
      </c>
      <c r="K324" s="621" t="s">
        <v>306</v>
      </c>
      <c r="L324" s="1081">
        <v>0</v>
      </c>
      <c r="M324" s="89">
        <v>83333.333333333328</v>
      </c>
      <c r="N324" s="89">
        <v>0</v>
      </c>
      <c r="O324" s="1082">
        <v>83333.333333333328</v>
      </c>
      <c r="P324" s="598">
        <v>83333.333333333328</v>
      </c>
      <c r="Q324" s="776">
        <v>80906.14886731391</v>
      </c>
      <c r="R324" s="776">
        <v>333.33333333333331</v>
      </c>
      <c r="S324" s="776">
        <v>323.62459546925567</v>
      </c>
      <c r="T324" s="533">
        <v>333.33333333333337</v>
      </c>
      <c r="U324" s="1086"/>
      <c r="V324" s="8"/>
      <c r="W324" s="1084">
        <v>333.33333333333331</v>
      </c>
      <c r="X324" s="8"/>
      <c r="Y324" s="8">
        <v>0</v>
      </c>
      <c r="Z324" s="8">
        <v>0</v>
      </c>
      <c r="AA324" s="8"/>
      <c r="AB324" s="1130"/>
      <c r="AC324" s="1130">
        <v>0</v>
      </c>
      <c r="AD324" s="1130">
        <v>0</v>
      </c>
      <c r="AE324" s="8">
        <v>0</v>
      </c>
      <c r="AF324" s="1130">
        <v>250</v>
      </c>
      <c r="AG324" s="1084">
        <v>83333.333333333328</v>
      </c>
      <c r="AH324" s="1130"/>
      <c r="AI324" s="8">
        <v>0</v>
      </c>
      <c r="AJ324" s="1130"/>
      <c r="AK324" s="1084">
        <v>0</v>
      </c>
      <c r="AL324" s="8">
        <v>0</v>
      </c>
      <c r="AM324" s="1081"/>
      <c r="AN324" s="89">
        <v>83333.333333333328</v>
      </c>
      <c r="AO324" s="89"/>
      <c r="AP324" s="1082">
        <v>83333.333333333328</v>
      </c>
    </row>
    <row r="325" spans="1:42" s="144" customFormat="1" ht="15.75" customHeight="1">
      <c r="A325" s="994"/>
      <c r="B325" s="994"/>
      <c r="C325" s="236"/>
      <c r="D325" s="236"/>
      <c r="E325" s="236"/>
      <c r="F325" s="371"/>
      <c r="G325" s="865">
        <v>4</v>
      </c>
      <c r="H325" s="859">
        <v>2015</v>
      </c>
      <c r="I325" s="866">
        <v>2015</v>
      </c>
      <c r="J325" s="866">
        <v>2016</v>
      </c>
      <c r="K325" s="621" t="s">
        <v>306</v>
      </c>
      <c r="L325" s="1081">
        <v>0</v>
      </c>
      <c r="M325" s="89">
        <v>83333.333333333328</v>
      </c>
      <c r="N325" s="89">
        <v>0</v>
      </c>
      <c r="O325" s="1082">
        <v>83333.333333333328</v>
      </c>
      <c r="P325" s="598">
        <v>83333.333333333328</v>
      </c>
      <c r="Q325" s="776">
        <v>78549.659094479532</v>
      </c>
      <c r="R325" s="776">
        <v>333.33333333333331</v>
      </c>
      <c r="S325" s="776">
        <v>314.19863637791809</v>
      </c>
      <c r="T325" s="533">
        <v>333.33333333333331</v>
      </c>
      <c r="U325" s="1086"/>
      <c r="V325" s="8"/>
      <c r="W325" s="1084">
        <v>333.33333333333331</v>
      </c>
      <c r="X325" s="8"/>
      <c r="Y325" s="8">
        <v>0</v>
      </c>
      <c r="Z325" s="8">
        <v>0</v>
      </c>
      <c r="AA325" s="8"/>
      <c r="AB325" s="1130"/>
      <c r="AC325" s="1130">
        <v>0</v>
      </c>
      <c r="AD325" s="1130">
        <v>0</v>
      </c>
      <c r="AE325" s="8">
        <v>0</v>
      </c>
      <c r="AF325" s="1130">
        <v>250</v>
      </c>
      <c r="AG325" s="1084">
        <v>83333.333333333328</v>
      </c>
      <c r="AH325" s="1130"/>
      <c r="AI325" s="8">
        <v>0</v>
      </c>
      <c r="AJ325" s="1130"/>
      <c r="AK325" s="1084">
        <v>0</v>
      </c>
      <c r="AL325" s="8">
        <v>0</v>
      </c>
      <c r="AM325" s="1081"/>
      <c r="AN325" s="89">
        <v>83333.333333333328</v>
      </c>
      <c r="AO325" s="89"/>
      <c r="AP325" s="1082">
        <v>83333.333333333328</v>
      </c>
    </row>
    <row r="326" spans="1:42" s="144" customFormat="1" ht="15.75" customHeight="1">
      <c r="A326" s="994"/>
      <c r="B326" s="994"/>
      <c r="C326" s="236"/>
      <c r="D326" s="236"/>
      <c r="E326" s="236"/>
      <c r="F326" s="371"/>
      <c r="G326" s="865">
        <v>5</v>
      </c>
      <c r="H326" s="859">
        <v>2015</v>
      </c>
      <c r="I326" s="866">
        <v>2015</v>
      </c>
      <c r="J326" s="866">
        <v>2016</v>
      </c>
      <c r="K326" s="621" t="s">
        <v>306</v>
      </c>
      <c r="L326" s="1081">
        <v>0</v>
      </c>
      <c r="M326" s="89">
        <v>83333.333333333328</v>
      </c>
      <c r="N326" s="89">
        <v>0</v>
      </c>
      <c r="O326" s="1082">
        <v>83333.333333333328</v>
      </c>
      <c r="P326" s="598">
        <v>83333.333333333328</v>
      </c>
      <c r="Q326" s="776">
        <v>78549.659094479532</v>
      </c>
      <c r="R326" s="776">
        <v>333.33333333333331</v>
      </c>
      <c r="S326" s="776">
        <v>314.19863637791809</v>
      </c>
      <c r="T326" s="533">
        <v>333.33333333333331</v>
      </c>
      <c r="U326" s="1086"/>
      <c r="V326" s="8"/>
      <c r="W326" s="1084">
        <v>333.33333333333331</v>
      </c>
      <c r="X326" s="8"/>
      <c r="Y326" s="8">
        <v>0</v>
      </c>
      <c r="Z326" s="8">
        <v>0</v>
      </c>
      <c r="AA326" s="8"/>
      <c r="AB326" s="1130"/>
      <c r="AC326" s="1130">
        <v>0</v>
      </c>
      <c r="AD326" s="1130">
        <v>0</v>
      </c>
      <c r="AE326" s="8">
        <v>0</v>
      </c>
      <c r="AF326" s="1130">
        <v>250</v>
      </c>
      <c r="AG326" s="1084">
        <v>83333.333333333328</v>
      </c>
      <c r="AH326" s="1130"/>
      <c r="AI326" s="8">
        <v>0</v>
      </c>
      <c r="AJ326" s="1130"/>
      <c r="AK326" s="1084">
        <v>0</v>
      </c>
      <c r="AL326" s="8">
        <v>0</v>
      </c>
      <c r="AM326" s="1081"/>
      <c r="AN326" s="89">
        <v>83333.333333333328</v>
      </c>
      <c r="AO326" s="89"/>
      <c r="AP326" s="1082">
        <v>83333.333333333328</v>
      </c>
    </row>
    <row r="327" spans="1:42" s="144" customFormat="1" ht="15.75" customHeight="1">
      <c r="A327" s="994"/>
      <c r="B327" s="994"/>
      <c r="C327" s="236"/>
      <c r="D327" s="236"/>
      <c r="E327" s="236"/>
      <c r="F327" s="371"/>
      <c r="G327" s="865">
        <v>6</v>
      </c>
      <c r="H327" s="859">
        <v>2015</v>
      </c>
      <c r="I327" s="866">
        <v>2015</v>
      </c>
      <c r="J327" s="866">
        <v>2016</v>
      </c>
      <c r="K327" s="621" t="s">
        <v>306</v>
      </c>
      <c r="L327" s="1081">
        <v>0</v>
      </c>
      <c r="M327" s="89">
        <v>83333.333333333328</v>
      </c>
      <c r="N327" s="89">
        <v>0</v>
      </c>
      <c r="O327" s="1082">
        <v>83333.333333333328</v>
      </c>
      <c r="P327" s="598">
        <v>83333.333333333328</v>
      </c>
      <c r="Q327" s="776">
        <v>78549.659094479532</v>
      </c>
      <c r="R327" s="776">
        <v>333.33333333333331</v>
      </c>
      <c r="S327" s="776">
        <v>314.19863637791809</v>
      </c>
      <c r="T327" s="533">
        <v>333.33333333333331</v>
      </c>
      <c r="U327" s="1086"/>
      <c r="V327" s="8"/>
      <c r="W327" s="1084">
        <v>333.33333333333331</v>
      </c>
      <c r="X327" s="8"/>
      <c r="Y327" s="8">
        <v>0</v>
      </c>
      <c r="Z327" s="8">
        <v>0</v>
      </c>
      <c r="AA327" s="8"/>
      <c r="AB327" s="1130"/>
      <c r="AC327" s="1130">
        <v>0</v>
      </c>
      <c r="AD327" s="1130">
        <v>0</v>
      </c>
      <c r="AE327" s="8">
        <v>0</v>
      </c>
      <c r="AF327" s="1130">
        <v>250</v>
      </c>
      <c r="AG327" s="1084">
        <v>83333.333333333328</v>
      </c>
      <c r="AH327" s="1130"/>
      <c r="AI327" s="8">
        <v>0</v>
      </c>
      <c r="AJ327" s="1130"/>
      <c r="AK327" s="1084">
        <v>0</v>
      </c>
      <c r="AL327" s="8">
        <v>0</v>
      </c>
      <c r="AM327" s="1081"/>
      <c r="AN327" s="89">
        <v>83333.333333333328</v>
      </c>
      <c r="AO327" s="89"/>
      <c r="AP327" s="1082">
        <v>83333.333333333328</v>
      </c>
    </row>
    <row r="328" spans="1:42" s="144" customFormat="1" ht="15.75" customHeight="1">
      <c r="A328" s="994"/>
      <c r="B328" s="994"/>
      <c r="C328" s="236"/>
      <c r="D328" s="236"/>
      <c r="E328" s="236"/>
      <c r="F328" s="371"/>
      <c r="G328" s="865">
        <v>7</v>
      </c>
      <c r="H328" s="859">
        <v>2015</v>
      </c>
      <c r="I328" s="866">
        <v>2016</v>
      </c>
      <c r="J328" s="866">
        <v>2016</v>
      </c>
      <c r="K328" s="621" t="s">
        <v>306</v>
      </c>
      <c r="L328" s="1081">
        <v>0</v>
      </c>
      <c r="M328" s="89">
        <v>83333.333333333328</v>
      </c>
      <c r="N328" s="89">
        <v>0</v>
      </c>
      <c r="O328" s="1082">
        <v>83333.333333333328</v>
      </c>
      <c r="P328" s="598">
        <v>83333.333333333328</v>
      </c>
      <c r="Q328" s="776">
        <v>78549.659094479532</v>
      </c>
      <c r="R328" s="776">
        <v>333.33333333333331</v>
      </c>
      <c r="S328" s="776">
        <v>314.19863637791809</v>
      </c>
      <c r="T328" s="533">
        <v>333.33333333333331</v>
      </c>
      <c r="U328" s="1086"/>
      <c r="V328" s="8"/>
      <c r="W328" s="1084">
        <v>333.33333333333331</v>
      </c>
      <c r="X328" s="8"/>
      <c r="Y328" s="8">
        <v>0</v>
      </c>
      <c r="Z328" s="8">
        <v>0</v>
      </c>
      <c r="AA328" s="8"/>
      <c r="AB328" s="1130"/>
      <c r="AC328" s="1130">
        <v>0</v>
      </c>
      <c r="AD328" s="1130">
        <v>0</v>
      </c>
      <c r="AE328" s="8">
        <v>0</v>
      </c>
      <c r="AF328" s="1130">
        <v>250</v>
      </c>
      <c r="AG328" s="1084">
        <v>83333.333333333328</v>
      </c>
      <c r="AH328" s="1130"/>
      <c r="AI328" s="8">
        <v>0</v>
      </c>
      <c r="AJ328" s="1130"/>
      <c r="AK328" s="1084">
        <v>0</v>
      </c>
      <c r="AL328" s="8">
        <v>0</v>
      </c>
      <c r="AM328" s="1081"/>
      <c r="AN328" s="89">
        <v>83333.333333333328</v>
      </c>
      <c r="AO328" s="89"/>
      <c r="AP328" s="1082">
        <v>83333.333333333328</v>
      </c>
    </row>
    <row r="329" spans="1:42" s="144" customFormat="1" ht="15.75" customHeight="1">
      <c r="A329" s="994"/>
      <c r="B329" s="994"/>
      <c r="C329" s="236"/>
      <c r="D329" s="236"/>
      <c r="E329" s="236"/>
      <c r="F329" s="371"/>
      <c r="G329" s="865">
        <v>8</v>
      </c>
      <c r="H329" s="859">
        <v>2015</v>
      </c>
      <c r="I329" s="866">
        <v>2016</v>
      </c>
      <c r="J329" s="866">
        <v>2016</v>
      </c>
      <c r="K329" s="621" t="s">
        <v>306</v>
      </c>
      <c r="L329" s="1081">
        <v>0</v>
      </c>
      <c r="M329" s="89">
        <v>83333.333333333328</v>
      </c>
      <c r="N329" s="89">
        <v>0</v>
      </c>
      <c r="O329" s="1082">
        <v>83333.333333333328</v>
      </c>
      <c r="P329" s="598">
        <v>83333.333333333328</v>
      </c>
      <c r="Q329" s="776">
        <v>78549.659094479532</v>
      </c>
      <c r="R329" s="776">
        <v>333.33333333333331</v>
      </c>
      <c r="S329" s="776">
        <v>314.19863637791809</v>
      </c>
      <c r="T329" s="533">
        <v>333.33333333333331</v>
      </c>
      <c r="U329" s="1086"/>
      <c r="V329" s="8"/>
      <c r="W329" s="1084">
        <v>333.33333333333331</v>
      </c>
      <c r="X329" s="8"/>
      <c r="Y329" s="8">
        <v>0</v>
      </c>
      <c r="Z329" s="8">
        <v>0</v>
      </c>
      <c r="AA329" s="8"/>
      <c r="AB329" s="1130"/>
      <c r="AC329" s="1130">
        <v>0</v>
      </c>
      <c r="AD329" s="1130">
        <v>0</v>
      </c>
      <c r="AE329" s="8">
        <v>0</v>
      </c>
      <c r="AF329" s="1130">
        <v>250</v>
      </c>
      <c r="AG329" s="1084">
        <v>83333.333333333328</v>
      </c>
      <c r="AH329" s="1130"/>
      <c r="AI329" s="8">
        <v>0</v>
      </c>
      <c r="AJ329" s="1130"/>
      <c r="AK329" s="1084">
        <v>0</v>
      </c>
      <c r="AL329" s="8">
        <v>0</v>
      </c>
      <c r="AM329" s="1081"/>
      <c r="AN329" s="89">
        <v>83333.333333333328</v>
      </c>
      <c r="AO329" s="89"/>
      <c r="AP329" s="1082">
        <v>83333.333333333328</v>
      </c>
    </row>
    <row r="330" spans="1:42" s="144" customFormat="1" ht="15.75" customHeight="1">
      <c r="A330" s="994"/>
      <c r="B330" s="994"/>
      <c r="C330" s="236"/>
      <c r="D330" s="236"/>
      <c r="E330" s="236"/>
      <c r="F330" s="371"/>
      <c r="G330" s="865">
        <v>9</v>
      </c>
      <c r="H330" s="859">
        <v>2015</v>
      </c>
      <c r="I330" s="866">
        <v>2016</v>
      </c>
      <c r="J330" s="866">
        <v>2016</v>
      </c>
      <c r="K330" s="621" t="s">
        <v>306</v>
      </c>
      <c r="L330" s="1081">
        <v>0</v>
      </c>
      <c r="M330" s="89">
        <v>83333.333333333328</v>
      </c>
      <c r="N330" s="89">
        <v>0</v>
      </c>
      <c r="O330" s="1082">
        <v>83333.333333333328</v>
      </c>
      <c r="P330" s="598">
        <v>83333.333333333328</v>
      </c>
      <c r="Q330" s="776">
        <v>78549.659094479532</v>
      </c>
      <c r="R330" s="776">
        <v>333.33333333333331</v>
      </c>
      <c r="S330" s="776">
        <v>314.19863637791809</v>
      </c>
      <c r="T330" s="533">
        <v>333.33333333333331</v>
      </c>
      <c r="U330" s="1086"/>
      <c r="V330" s="8"/>
      <c r="W330" s="1084">
        <v>333.33333333333331</v>
      </c>
      <c r="X330" s="8"/>
      <c r="Y330" s="8">
        <v>0</v>
      </c>
      <c r="Z330" s="8">
        <v>0</v>
      </c>
      <c r="AA330" s="8"/>
      <c r="AB330" s="1130"/>
      <c r="AC330" s="1130">
        <v>0</v>
      </c>
      <c r="AD330" s="1130">
        <v>0</v>
      </c>
      <c r="AE330" s="8">
        <v>0</v>
      </c>
      <c r="AF330" s="1130">
        <v>250</v>
      </c>
      <c r="AG330" s="1084">
        <v>83333.333333333328</v>
      </c>
      <c r="AH330" s="1130"/>
      <c r="AI330" s="8">
        <v>0</v>
      </c>
      <c r="AJ330" s="1130"/>
      <c r="AK330" s="1084">
        <v>0</v>
      </c>
      <c r="AL330" s="8">
        <v>0</v>
      </c>
      <c r="AM330" s="1081"/>
      <c r="AN330" s="89">
        <v>83333.333333333328</v>
      </c>
      <c r="AO330" s="89"/>
      <c r="AP330" s="1082">
        <v>83333.333333333328</v>
      </c>
    </row>
    <row r="331" spans="1:42" s="144" customFormat="1" ht="15.75" customHeight="1">
      <c r="A331" s="994"/>
      <c r="B331" s="994"/>
      <c r="C331" s="236"/>
      <c r="D331" s="236"/>
      <c r="E331" s="236"/>
      <c r="F331" s="371"/>
      <c r="G331" s="865">
        <v>10</v>
      </c>
      <c r="H331" s="859">
        <v>2015</v>
      </c>
      <c r="I331" s="866">
        <v>2016</v>
      </c>
      <c r="J331" s="866">
        <v>2016</v>
      </c>
      <c r="K331" s="621" t="s">
        <v>306</v>
      </c>
      <c r="L331" s="1081">
        <v>0</v>
      </c>
      <c r="M331" s="89">
        <v>83333.333333333328</v>
      </c>
      <c r="N331" s="89">
        <v>0</v>
      </c>
      <c r="O331" s="1082">
        <v>83333.333333333328</v>
      </c>
      <c r="P331" s="598">
        <v>83333.333333333328</v>
      </c>
      <c r="Q331" s="776">
        <v>78549.659094479532</v>
      </c>
      <c r="R331" s="776">
        <v>333.33333333333331</v>
      </c>
      <c r="S331" s="776">
        <v>314.19863637791809</v>
      </c>
      <c r="T331" s="533">
        <v>333.33333333333331</v>
      </c>
      <c r="U331" s="1086"/>
      <c r="V331" s="8"/>
      <c r="W331" s="1084">
        <v>333.33333333333331</v>
      </c>
      <c r="X331" s="8"/>
      <c r="Y331" s="8">
        <v>0</v>
      </c>
      <c r="Z331" s="8">
        <v>0</v>
      </c>
      <c r="AA331" s="8"/>
      <c r="AB331" s="1130"/>
      <c r="AC331" s="1130">
        <v>0</v>
      </c>
      <c r="AD331" s="1130">
        <v>0</v>
      </c>
      <c r="AE331" s="8">
        <v>0</v>
      </c>
      <c r="AF331" s="1130">
        <v>250</v>
      </c>
      <c r="AG331" s="1084">
        <v>83333.333333333328</v>
      </c>
      <c r="AH331" s="1130"/>
      <c r="AI331" s="8">
        <v>0</v>
      </c>
      <c r="AJ331" s="1130"/>
      <c r="AK331" s="1084">
        <v>0</v>
      </c>
      <c r="AL331" s="8">
        <v>0</v>
      </c>
      <c r="AM331" s="1081"/>
      <c r="AN331" s="89">
        <v>83333.333333333328</v>
      </c>
      <c r="AO331" s="89"/>
      <c r="AP331" s="1082">
        <v>83333.333333333328</v>
      </c>
    </row>
    <row r="332" spans="1:42" s="144" customFormat="1" ht="15.75" customHeight="1">
      <c r="A332" s="994"/>
      <c r="B332" s="994"/>
      <c r="C332" s="236"/>
      <c r="D332" s="236"/>
      <c r="E332" s="236"/>
      <c r="F332" s="371"/>
      <c r="G332" s="865">
        <v>11</v>
      </c>
      <c r="H332" s="859">
        <v>2015</v>
      </c>
      <c r="I332" s="866">
        <v>2016</v>
      </c>
      <c r="J332" s="866">
        <v>2016</v>
      </c>
      <c r="K332" s="621" t="s">
        <v>306</v>
      </c>
      <c r="L332" s="1081">
        <v>0</v>
      </c>
      <c r="M332" s="89">
        <v>83333.333333333328</v>
      </c>
      <c r="N332" s="89">
        <v>0</v>
      </c>
      <c r="O332" s="1082">
        <v>83333.333333333328</v>
      </c>
      <c r="P332" s="598">
        <v>83333.333333333328</v>
      </c>
      <c r="Q332" s="776">
        <v>78549.659094479532</v>
      </c>
      <c r="R332" s="776">
        <v>333.33333333333331</v>
      </c>
      <c r="S332" s="776">
        <v>314.19863637791809</v>
      </c>
      <c r="T332" s="533">
        <v>333.33333333333331</v>
      </c>
      <c r="U332" s="1086"/>
      <c r="V332" s="8"/>
      <c r="W332" s="1084">
        <v>333.33333333333331</v>
      </c>
      <c r="X332" s="8"/>
      <c r="Y332" s="8">
        <v>0</v>
      </c>
      <c r="Z332" s="8">
        <v>0</v>
      </c>
      <c r="AA332" s="8"/>
      <c r="AB332" s="1130"/>
      <c r="AC332" s="1130">
        <v>0</v>
      </c>
      <c r="AD332" s="1130">
        <v>0</v>
      </c>
      <c r="AE332" s="8">
        <v>0</v>
      </c>
      <c r="AF332" s="1130">
        <v>250</v>
      </c>
      <c r="AG332" s="1084">
        <v>83333.333333333328</v>
      </c>
      <c r="AH332" s="1130"/>
      <c r="AI332" s="8">
        <v>0</v>
      </c>
      <c r="AJ332" s="1130"/>
      <c r="AK332" s="1084">
        <v>0</v>
      </c>
      <c r="AL332" s="8">
        <v>0</v>
      </c>
      <c r="AM332" s="1081"/>
      <c r="AN332" s="89">
        <v>83333.333333333328</v>
      </c>
      <c r="AO332" s="89"/>
      <c r="AP332" s="1082">
        <v>83333.333333333328</v>
      </c>
    </row>
    <row r="333" spans="1:42" s="144" customFormat="1" ht="15.75" customHeight="1">
      <c r="A333" s="994"/>
      <c r="B333" s="994"/>
      <c r="C333" s="236"/>
      <c r="D333" s="236"/>
      <c r="E333" s="236"/>
      <c r="F333" s="371"/>
      <c r="G333" s="865">
        <v>12</v>
      </c>
      <c r="H333" s="859">
        <v>2015</v>
      </c>
      <c r="I333" s="866">
        <v>2016</v>
      </c>
      <c r="J333" s="866">
        <v>2016</v>
      </c>
      <c r="K333" s="621" t="s">
        <v>306</v>
      </c>
      <c r="L333" s="1081">
        <v>0</v>
      </c>
      <c r="M333" s="89">
        <v>83333.333333333328</v>
      </c>
      <c r="N333" s="89">
        <v>0</v>
      </c>
      <c r="O333" s="1082">
        <v>83333.333333333328</v>
      </c>
      <c r="P333" s="598">
        <v>83333.333333333328</v>
      </c>
      <c r="Q333" s="776">
        <v>78549.659094479532</v>
      </c>
      <c r="R333" s="776">
        <v>333.33333333333331</v>
      </c>
      <c r="S333" s="776">
        <v>314.19863637791809</v>
      </c>
      <c r="T333" s="533">
        <v>333.33333333333331</v>
      </c>
      <c r="U333" s="1086"/>
      <c r="V333" s="8"/>
      <c r="W333" s="1084">
        <v>333.33333333333331</v>
      </c>
      <c r="X333" s="8"/>
      <c r="Y333" s="8">
        <v>0</v>
      </c>
      <c r="Z333" s="8">
        <v>0</v>
      </c>
      <c r="AA333" s="8"/>
      <c r="AB333" s="1130"/>
      <c r="AC333" s="1130">
        <v>0</v>
      </c>
      <c r="AD333" s="1130">
        <v>0</v>
      </c>
      <c r="AE333" s="8">
        <v>0</v>
      </c>
      <c r="AF333" s="1130">
        <v>250</v>
      </c>
      <c r="AG333" s="1084">
        <v>83333.333333333328</v>
      </c>
      <c r="AH333" s="1130"/>
      <c r="AI333" s="8">
        <v>0</v>
      </c>
      <c r="AJ333" s="1130"/>
      <c r="AK333" s="1084">
        <v>0</v>
      </c>
      <c r="AL333" s="8">
        <v>0</v>
      </c>
      <c r="AM333" s="1081"/>
      <c r="AN333" s="89">
        <v>83333.333333333328</v>
      </c>
      <c r="AO333" s="89"/>
      <c r="AP333" s="1082">
        <v>83333.333333333328</v>
      </c>
    </row>
    <row r="334" spans="1:42" s="144" customFormat="1" ht="15.75" customHeight="1">
      <c r="A334" s="994"/>
      <c r="B334" s="994"/>
      <c r="C334" s="236"/>
      <c r="D334" s="236"/>
      <c r="E334" s="236"/>
      <c r="F334" s="371"/>
      <c r="G334" s="865">
        <v>1</v>
      </c>
      <c r="H334" s="859">
        <v>2016</v>
      </c>
      <c r="I334" s="866">
        <v>2016</v>
      </c>
      <c r="J334" s="866">
        <v>2016</v>
      </c>
      <c r="K334" s="621" t="s">
        <v>306</v>
      </c>
      <c r="L334" s="1081">
        <v>0</v>
      </c>
      <c r="M334" s="89">
        <v>83333.333333333328</v>
      </c>
      <c r="N334" s="89">
        <v>0</v>
      </c>
      <c r="O334" s="1082">
        <v>83333.333333333328</v>
      </c>
      <c r="P334" s="598">
        <v>83333.333333333328</v>
      </c>
      <c r="Q334" s="776">
        <v>78549.659094479532</v>
      </c>
      <c r="R334" s="776">
        <v>333.33333333333331</v>
      </c>
      <c r="S334" s="776">
        <v>314.19863637791809</v>
      </c>
      <c r="T334" s="533">
        <v>333.33333333333331</v>
      </c>
      <c r="U334" s="1086"/>
      <c r="V334" s="8"/>
      <c r="W334" s="1084">
        <v>333.33333333333331</v>
      </c>
      <c r="X334" s="8"/>
      <c r="Y334" s="8">
        <v>0</v>
      </c>
      <c r="Z334" s="8">
        <v>0</v>
      </c>
      <c r="AA334" s="8"/>
      <c r="AB334" s="1130"/>
      <c r="AC334" s="1130">
        <v>0</v>
      </c>
      <c r="AD334" s="1130">
        <v>0</v>
      </c>
      <c r="AE334" s="8">
        <v>0</v>
      </c>
      <c r="AF334" s="1130">
        <v>250</v>
      </c>
      <c r="AG334" s="1084">
        <v>83333.333333333328</v>
      </c>
      <c r="AH334" s="1130"/>
      <c r="AI334" s="8">
        <v>0</v>
      </c>
      <c r="AJ334" s="1130"/>
      <c r="AK334" s="1084">
        <v>0</v>
      </c>
      <c r="AL334" s="8">
        <v>0</v>
      </c>
      <c r="AM334" s="1081"/>
      <c r="AN334" s="89">
        <v>83333.333333333328</v>
      </c>
      <c r="AO334" s="89"/>
      <c r="AP334" s="1082">
        <v>83333.333333333328</v>
      </c>
    </row>
    <row r="335" spans="1:42" s="144" customFormat="1" ht="15.75" customHeight="1">
      <c r="A335" s="994"/>
      <c r="B335" s="994"/>
      <c r="C335" s="236"/>
      <c r="D335" s="236"/>
      <c r="E335" s="236"/>
      <c r="F335" s="371"/>
      <c r="G335" s="865">
        <v>2</v>
      </c>
      <c r="H335" s="859">
        <v>2016</v>
      </c>
      <c r="I335" s="866">
        <v>2016</v>
      </c>
      <c r="J335" s="866">
        <v>2016</v>
      </c>
      <c r="K335" s="621" t="s">
        <v>306</v>
      </c>
      <c r="L335" s="1081">
        <v>0</v>
      </c>
      <c r="M335" s="89">
        <v>83333.333333333328</v>
      </c>
      <c r="N335" s="89">
        <v>0</v>
      </c>
      <c r="O335" s="1082">
        <v>83333.333333333328</v>
      </c>
      <c r="P335" s="598">
        <v>83333.333333333328</v>
      </c>
      <c r="Q335" s="776">
        <v>78549.659094479532</v>
      </c>
      <c r="R335" s="776">
        <v>333.33333333333331</v>
      </c>
      <c r="S335" s="776">
        <v>314.19863637791809</v>
      </c>
      <c r="T335" s="533">
        <v>333.33333333333331</v>
      </c>
      <c r="U335" s="1086"/>
      <c r="V335" s="8"/>
      <c r="W335" s="1084">
        <v>333.33333333333331</v>
      </c>
      <c r="X335" s="8"/>
      <c r="Y335" s="8">
        <v>0</v>
      </c>
      <c r="Z335" s="8">
        <v>0</v>
      </c>
      <c r="AA335" s="8"/>
      <c r="AB335" s="1130"/>
      <c r="AC335" s="1130">
        <v>0</v>
      </c>
      <c r="AD335" s="1130">
        <v>0</v>
      </c>
      <c r="AE335" s="8">
        <v>0</v>
      </c>
      <c r="AF335" s="1130">
        <v>250</v>
      </c>
      <c r="AG335" s="1084">
        <v>83333.333333333328</v>
      </c>
      <c r="AH335" s="1130"/>
      <c r="AI335" s="8">
        <v>0</v>
      </c>
      <c r="AJ335" s="1130"/>
      <c r="AK335" s="1084">
        <v>0</v>
      </c>
      <c r="AL335" s="8">
        <v>0</v>
      </c>
      <c r="AM335" s="1081"/>
      <c r="AN335" s="89">
        <v>83333.333333333328</v>
      </c>
      <c r="AO335" s="89"/>
      <c r="AP335" s="1082">
        <v>83333.333333333328</v>
      </c>
    </row>
    <row r="336" spans="1:42" s="144" customFormat="1" ht="15.75" customHeight="1">
      <c r="A336" s="994"/>
      <c r="B336" s="994"/>
      <c r="C336" s="236"/>
      <c r="D336" s="236"/>
      <c r="E336" s="236"/>
      <c r="F336" s="371"/>
      <c r="G336" s="865">
        <v>3</v>
      </c>
      <c r="H336" s="859">
        <v>2016</v>
      </c>
      <c r="I336" s="866">
        <v>2016</v>
      </c>
      <c r="J336" s="866">
        <v>2016</v>
      </c>
      <c r="K336" s="621" t="s">
        <v>306</v>
      </c>
      <c r="L336" s="1081">
        <v>0</v>
      </c>
      <c r="M336" s="89">
        <v>83333.333333333328</v>
      </c>
      <c r="N336" s="89">
        <v>0</v>
      </c>
      <c r="O336" s="1082">
        <v>83333.333333333328</v>
      </c>
      <c r="P336" s="598">
        <v>83333.333333333328</v>
      </c>
      <c r="Q336" s="776">
        <v>78549.659094479532</v>
      </c>
      <c r="R336" s="776">
        <v>333.33333333333331</v>
      </c>
      <c r="S336" s="776">
        <v>314.19863637791809</v>
      </c>
      <c r="T336" s="533">
        <v>333.33333333333331</v>
      </c>
      <c r="U336" s="1086"/>
      <c r="V336" s="8"/>
      <c r="W336" s="1084">
        <v>333.33333333333331</v>
      </c>
      <c r="X336" s="8"/>
      <c r="Y336" s="8">
        <v>0</v>
      </c>
      <c r="Z336" s="8">
        <v>0</v>
      </c>
      <c r="AA336" s="8"/>
      <c r="AB336" s="1130"/>
      <c r="AC336" s="1130">
        <v>0</v>
      </c>
      <c r="AD336" s="1130">
        <v>0</v>
      </c>
      <c r="AE336" s="8">
        <v>0</v>
      </c>
      <c r="AF336" s="1130">
        <v>250</v>
      </c>
      <c r="AG336" s="1084">
        <v>83333.333333333328</v>
      </c>
      <c r="AH336" s="1130"/>
      <c r="AI336" s="8">
        <v>0</v>
      </c>
      <c r="AJ336" s="1130"/>
      <c r="AK336" s="1084">
        <v>0</v>
      </c>
      <c r="AL336" s="8">
        <v>0</v>
      </c>
      <c r="AM336" s="1081"/>
      <c r="AN336" s="89">
        <v>83333.333333333328</v>
      </c>
      <c r="AO336" s="89"/>
      <c r="AP336" s="1082">
        <v>83333.333333333328</v>
      </c>
    </row>
    <row r="337" spans="1:42" s="144" customFormat="1" ht="15.75" customHeight="1">
      <c r="A337" s="994"/>
      <c r="B337" s="994"/>
      <c r="C337" s="236"/>
      <c r="D337" s="236"/>
      <c r="E337" s="236"/>
      <c r="F337" s="371"/>
      <c r="G337" s="865">
        <v>4</v>
      </c>
      <c r="H337" s="859">
        <v>2016</v>
      </c>
      <c r="I337" s="866">
        <v>2016</v>
      </c>
      <c r="J337" s="866">
        <v>2017</v>
      </c>
      <c r="K337" s="621" t="s">
        <v>306</v>
      </c>
      <c r="L337" s="1081">
        <v>0</v>
      </c>
      <c r="M337" s="89">
        <v>83333.333333333328</v>
      </c>
      <c r="N337" s="89">
        <v>0</v>
      </c>
      <c r="O337" s="1082">
        <v>83333.333333333328</v>
      </c>
      <c r="P337" s="598">
        <v>83333.333333333328</v>
      </c>
      <c r="Q337" s="776">
        <v>76261.804946096629</v>
      </c>
      <c r="R337" s="776">
        <v>333.33333333333331</v>
      </c>
      <c r="S337" s="776">
        <v>305.04721978438653</v>
      </c>
      <c r="T337" s="533">
        <v>333.33333333333331</v>
      </c>
      <c r="U337" s="1086"/>
      <c r="V337" s="8"/>
      <c r="W337" s="1084">
        <v>333.33333333333331</v>
      </c>
      <c r="X337" s="8"/>
      <c r="Y337" s="8">
        <v>0</v>
      </c>
      <c r="Z337" s="8">
        <v>0</v>
      </c>
      <c r="AA337" s="8"/>
      <c r="AB337" s="1130"/>
      <c r="AC337" s="1130">
        <v>0</v>
      </c>
      <c r="AD337" s="1130">
        <v>0</v>
      </c>
      <c r="AE337" s="8">
        <v>0</v>
      </c>
      <c r="AF337" s="1130">
        <v>250</v>
      </c>
      <c r="AG337" s="1084">
        <v>83333.333333333328</v>
      </c>
      <c r="AH337" s="1130"/>
      <c r="AI337" s="8">
        <v>0</v>
      </c>
      <c r="AJ337" s="1130"/>
      <c r="AK337" s="1084">
        <v>0</v>
      </c>
      <c r="AL337" s="8">
        <v>0</v>
      </c>
      <c r="AM337" s="1081"/>
      <c r="AN337" s="89">
        <v>83333.333333333328</v>
      </c>
      <c r="AO337" s="89"/>
      <c r="AP337" s="1082">
        <v>83333.333333333328</v>
      </c>
    </row>
    <row r="338" spans="1:42" s="144" customFormat="1" ht="15.75" customHeight="1">
      <c r="A338" s="994"/>
      <c r="B338" s="994"/>
      <c r="C338" s="236"/>
      <c r="D338" s="236"/>
      <c r="E338" s="236"/>
      <c r="F338" s="371"/>
      <c r="G338" s="865">
        <v>5</v>
      </c>
      <c r="H338" s="859">
        <v>2016</v>
      </c>
      <c r="I338" s="866">
        <v>2016</v>
      </c>
      <c r="J338" s="866">
        <v>2017</v>
      </c>
      <c r="K338" s="621" t="s">
        <v>306</v>
      </c>
      <c r="L338" s="1081">
        <v>0</v>
      </c>
      <c r="M338" s="89">
        <v>83333.333333333328</v>
      </c>
      <c r="N338" s="89">
        <v>0</v>
      </c>
      <c r="O338" s="1082">
        <v>83333.333333333328</v>
      </c>
      <c r="P338" s="598">
        <v>83333.333333333328</v>
      </c>
      <c r="Q338" s="776">
        <v>76261.804946096629</v>
      </c>
      <c r="R338" s="776">
        <v>333.33333333333331</v>
      </c>
      <c r="S338" s="776">
        <v>305.04721978438653</v>
      </c>
      <c r="T338" s="533">
        <v>333.33333333333331</v>
      </c>
      <c r="U338" s="1086"/>
      <c r="V338" s="8"/>
      <c r="W338" s="1084">
        <v>333.33333333333331</v>
      </c>
      <c r="X338" s="8"/>
      <c r="Y338" s="8">
        <v>0</v>
      </c>
      <c r="Z338" s="8">
        <v>0</v>
      </c>
      <c r="AA338" s="8"/>
      <c r="AB338" s="1130"/>
      <c r="AC338" s="1130">
        <v>0</v>
      </c>
      <c r="AD338" s="1130">
        <v>0</v>
      </c>
      <c r="AE338" s="8">
        <v>0</v>
      </c>
      <c r="AF338" s="1130">
        <v>250</v>
      </c>
      <c r="AG338" s="1084">
        <v>83333.333333333328</v>
      </c>
      <c r="AH338" s="1130"/>
      <c r="AI338" s="8">
        <v>0</v>
      </c>
      <c r="AJ338" s="1130"/>
      <c r="AK338" s="1084">
        <v>0</v>
      </c>
      <c r="AL338" s="8">
        <v>0</v>
      </c>
      <c r="AM338" s="1081"/>
      <c r="AN338" s="89">
        <v>83333.333333333328</v>
      </c>
      <c r="AO338" s="89"/>
      <c r="AP338" s="1082">
        <v>83333.333333333328</v>
      </c>
    </row>
    <row r="339" spans="1:42" s="144" customFormat="1" ht="15.75" customHeight="1">
      <c r="A339" s="994"/>
      <c r="B339" s="994"/>
      <c r="C339" s="236"/>
      <c r="D339" s="236"/>
      <c r="E339" s="236"/>
      <c r="F339" s="371"/>
      <c r="G339" s="865">
        <v>6</v>
      </c>
      <c r="H339" s="859">
        <v>2016</v>
      </c>
      <c r="I339" s="866">
        <v>2016</v>
      </c>
      <c r="J339" s="866">
        <v>2017</v>
      </c>
      <c r="K339" s="621" t="s">
        <v>306</v>
      </c>
      <c r="L339" s="1081">
        <v>0</v>
      </c>
      <c r="M339" s="89">
        <v>83333.333333333328</v>
      </c>
      <c r="N339" s="89">
        <v>0</v>
      </c>
      <c r="O339" s="1082">
        <v>83333.333333333328</v>
      </c>
      <c r="P339" s="598">
        <v>83333.333333333328</v>
      </c>
      <c r="Q339" s="776">
        <v>76261.804946096629</v>
      </c>
      <c r="R339" s="776">
        <v>333.33333333333331</v>
      </c>
      <c r="S339" s="776">
        <v>305.04721978438653</v>
      </c>
      <c r="T339" s="533">
        <v>333.33333333333331</v>
      </c>
      <c r="U339" s="1086"/>
      <c r="V339" s="8"/>
      <c r="W339" s="1084">
        <v>333.33333333333331</v>
      </c>
      <c r="X339" s="8"/>
      <c r="Y339" s="8">
        <v>0</v>
      </c>
      <c r="Z339" s="8">
        <v>0</v>
      </c>
      <c r="AA339" s="8"/>
      <c r="AB339" s="1130"/>
      <c r="AC339" s="1130">
        <v>0</v>
      </c>
      <c r="AD339" s="1130">
        <v>0</v>
      </c>
      <c r="AE339" s="8">
        <v>0</v>
      </c>
      <c r="AF339" s="1130">
        <v>250</v>
      </c>
      <c r="AG339" s="1084">
        <v>83333.333333333328</v>
      </c>
      <c r="AH339" s="1130"/>
      <c r="AI339" s="8">
        <v>0</v>
      </c>
      <c r="AJ339" s="1130"/>
      <c r="AK339" s="1084">
        <v>0</v>
      </c>
      <c r="AL339" s="8">
        <v>0</v>
      </c>
      <c r="AM339" s="1081"/>
      <c r="AN339" s="89">
        <v>83333.333333333328</v>
      </c>
      <c r="AO339" s="89"/>
      <c r="AP339" s="1082">
        <v>83333.333333333328</v>
      </c>
    </row>
    <row r="340" spans="1:42" s="144" customFormat="1" ht="15.75" customHeight="1">
      <c r="A340" s="994"/>
      <c r="B340" s="994"/>
      <c r="C340" s="236"/>
      <c r="D340" s="236"/>
      <c r="E340" s="236"/>
      <c r="F340" s="371"/>
      <c r="G340" s="865">
        <v>7</v>
      </c>
      <c r="H340" s="859">
        <v>2016</v>
      </c>
      <c r="I340" s="866">
        <v>2017</v>
      </c>
      <c r="J340" s="866">
        <v>2017</v>
      </c>
      <c r="K340" s="621" t="s">
        <v>306</v>
      </c>
      <c r="L340" s="1081">
        <v>0</v>
      </c>
      <c r="M340" s="89">
        <v>83333.333333333328</v>
      </c>
      <c r="N340" s="89">
        <v>0</v>
      </c>
      <c r="O340" s="1082">
        <v>83333.333333333328</v>
      </c>
      <c r="P340" s="598">
        <v>83333.333333333328</v>
      </c>
      <c r="Q340" s="776">
        <v>76261.804946096629</v>
      </c>
      <c r="R340" s="776">
        <v>333.33333333333331</v>
      </c>
      <c r="S340" s="776">
        <v>305.04721978438653</v>
      </c>
      <c r="T340" s="533">
        <v>333.33333333333331</v>
      </c>
      <c r="U340" s="1086"/>
      <c r="V340" s="8"/>
      <c r="W340" s="1084">
        <v>333.33333333333331</v>
      </c>
      <c r="X340" s="8"/>
      <c r="Y340" s="8">
        <v>0</v>
      </c>
      <c r="Z340" s="8">
        <v>0</v>
      </c>
      <c r="AA340" s="8"/>
      <c r="AB340" s="1130"/>
      <c r="AC340" s="1130">
        <v>0</v>
      </c>
      <c r="AD340" s="1130">
        <v>0</v>
      </c>
      <c r="AE340" s="8">
        <v>0</v>
      </c>
      <c r="AF340" s="1130">
        <v>250</v>
      </c>
      <c r="AG340" s="1084">
        <v>83333.333333333328</v>
      </c>
      <c r="AH340" s="1130"/>
      <c r="AI340" s="8">
        <v>0</v>
      </c>
      <c r="AJ340" s="1130"/>
      <c r="AK340" s="1084">
        <v>0</v>
      </c>
      <c r="AL340" s="8">
        <v>0</v>
      </c>
      <c r="AM340" s="1081"/>
      <c r="AN340" s="89">
        <v>83333.333333333328</v>
      </c>
      <c r="AO340" s="89"/>
      <c r="AP340" s="1082">
        <v>83333.333333333328</v>
      </c>
    </row>
    <row r="341" spans="1:42" s="144" customFormat="1" ht="15.75" customHeight="1">
      <c r="A341" s="994"/>
      <c r="B341" s="994"/>
      <c r="C341" s="236"/>
      <c r="D341" s="236"/>
      <c r="E341" s="236"/>
      <c r="F341" s="371"/>
      <c r="G341" s="865">
        <v>8</v>
      </c>
      <c r="H341" s="859">
        <v>2016</v>
      </c>
      <c r="I341" s="866">
        <v>2017</v>
      </c>
      <c r="J341" s="866">
        <v>2017</v>
      </c>
      <c r="K341" s="621" t="s">
        <v>306</v>
      </c>
      <c r="L341" s="1081">
        <v>0</v>
      </c>
      <c r="M341" s="89">
        <v>83333.333333333328</v>
      </c>
      <c r="N341" s="89">
        <v>0</v>
      </c>
      <c r="O341" s="1082">
        <v>83333.333333333328</v>
      </c>
      <c r="P341" s="598">
        <v>83333.333333333328</v>
      </c>
      <c r="Q341" s="776">
        <v>76261.804946096629</v>
      </c>
      <c r="R341" s="776">
        <v>333.33333333333331</v>
      </c>
      <c r="S341" s="776">
        <v>305.04721978438653</v>
      </c>
      <c r="T341" s="533">
        <v>333.33333333333331</v>
      </c>
      <c r="U341" s="1086"/>
      <c r="V341" s="8"/>
      <c r="W341" s="1084">
        <v>333.33333333333331</v>
      </c>
      <c r="X341" s="8"/>
      <c r="Y341" s="8">
        <v>0</v>
      </c>
      <c r="Z341" s="8">
        <v>0</v>
      </c>
      <c r="AA341" s="8"/>
      <c r="AB341" s="1130"/>
      <c r="AC341" s="1130">
        <v>0</v>
      </c>
      <c r="AD341" s="1130">
        <v>0</v>
      </c>
      <c r="AE341" s="8">
        <v>0</v>
      </c>
      <c r="AF341" s="1130">
        <v>250</v>
      </c>
      <c r="AG341" s="1084">
        <v>83333.333333333328</v>
      </c>
      <c r="AH341" s="1130"/>
      <c r="AI341" s="8">
        <v>0</v>
      </c>
      <c r="AJ341" s="1130"/>
      <c r="AK341" s="1084">
        <v>0</v>
      </c>
      <c r="AL341" s="8">
        <v>0</v>
      </c>
      <c r="AM341" s="1081"/>
      <c r="AN341" s="89">
        <v>83333.333333333328</v>
      </c>
      <c r="AO341" s="89"/>
      <c r="AP341" s="1082">
        <v>83333.333333333328</v>
      </c>
    </row>
    <row r="342" spans="1:42" s="144" customFormat="1" ht="15.75" customHeight="1">
      <c r="A342" s="994"/>
      <c r="B342" s="994"/>
      <c r="C342" s="236"/>
      <c r="D342" s="236"/>
      <c r="E342" s="236"/>
      <c r="F342" s="371"/>
      <c r="G342" s="865">
        <v>9</v>
      </c>
      <c r="H342" s="859">
        <v>2016</v>
      </c>
      <c r="I342" s="866">
        <v>2017</v>
      </c>
      <c r="J342" s="866">
        <v>2017</v>
      </c>
      <c r="K342" s="621" t="s">
        <v>306</v>
      </c>
      <c r="L342" s="1081">
        <v>0</v>
      </c>
      <c r="M342" s="89">
        <v>83333.333333333328</v>
      </c>
      <c r="N342" s="89">
        <v>0</v>
      </c>
      <c r="O342" s="1082">
        <v>83333.333333333328</v>
      </c>
      <c r="P342" s="598">
        <v>83333.333333333328</v>
      </c>
      <c r="Q342" s="776">
        <v>76261.804946096629</v>
      </c>
      <c r="R342" s="776">
        <v>333.33333333333331</v>
      </c>
      <c r="S342" s="776">
        <v>305.04721978438653</v>
      </c>
      <c r="T342" s="533">
        <v>333.33333333333331</v>
      </c>
      <c r="U342" s="1086"/>
      <c r="V342" s="8"/>
      <c r="W342" s="1084">
        <v>333.33333333333331</v>
      </c>
      <c r="X342" s="8"/>
      <c r="Y342" s="8">
        <v>0</v>
      </c>
      <c r="Z342" s="8">
        <v>0</v>
      </c>
      <c r="AA342" s="8"/>
      <c r="AB342" s="1130"/>
      <c r="AC342" s="1130">
        <v>0</v>
      </c>
      <c r="AD342" s="1130">
        <v>0</v>
      </c>
      <c r="AE342" s="8">
        <v>0</v>
      </c>
      <c r="AF342" s="1130">
        <v>250</v>
      </c>
      <c r="AG342" s="1084">
        <v>83333.333333333328</v>
      </c>
      <c r="AH342" s="1130"/>
      <c r="AI342" s="8">
        <v>0</v>
      </c>
      <c r="AJ342" s="1130"/>
      <c r="AK342" s="1084">
        <v>0</v>
      </c>
      <c r="AL342" s="8">
        <v>0</v>
      </c>
      <c r="AM342" s="1081"/>
      <c r="AN342" s="89">
        <v>83333.333333333328</v>
      </c>
      <c r="AO342" s="89"/>
      <c r="AP342" s="1082">
        <v>83333.333333333328</v>
      </c>
    </row>
    <row r="343" spans="1:42" s="144" customFormat="1" ht="15.75" customHeight="1">
      <c r="A343" s="994"/>
      <c r="B343" s="994"/>
      <c r="C343" s="236"/>
      <c r="D343" s="236"/>
      <c r="E343" s="236"/>
      <c r="F343" s="371"/>
      <c r="G343" s="865">
        <v>10</v>
      </c>
      <c r="H343" s="859">
        <v>2016</v>
      </c>
      <c r="I343" s="866">
        <v>2017</v>
      </c>
      <c r="J343" s="866">
        <v>2017</v>
      </c>
      <c r="K343" s="621" t="s">
        <v>306</v>
      </c>
      <c r="L343" s="1081">
        <v>0</v>
      </c>
      <c r="M343" s="89">
        <v>83333.333333333328</v>
      </c>
      <c r="N343" s="89">
        <v>0</v>
      </c>
      <c r="O343" s="1082">
        <v>83333.333333333328</v>
      </c>
      <c r="P343" s="598">
        <v>83333.333333333328</v>
      </c>
      <c r="Q343" s="776">
        <v>76261.804946096629</v>
      </c>
      <c r="R343" s="776">
        <v>333.33333333333331</v>
      </c>
      <c r="S343" s="776">
        <v>305.04721978438653</v>
      </c>
      <c r="T343" s="533">
        <v>333.33333333333331</v>
      </c>
      <c r="U343" s="1086"/>
      <c r="V343" s="8"/>
      <c r="W343" s="1084">
        <v>333.33333333333331</v>
      </c>
      <c r="X343" s="8"/>
      <c r="Y343" s="8">
        <v>0</v>
      </c>
      <c r="Z343" s="8">
        <v>0</v>
      </c>
      <c r="AA343" s="8"/>
      <c r="AB343" s="1130"/>
      <c r="AC343" s="1130">
        <v>0</v>
      </c>
      <c r="AD343" s="1130">
        <v>0</v>
      </c>
      <c r="AE343" s="8">
        <v>0</v>
      </c>
      <c r="AF343" s="1130">
        <v>250</v>
      </c>
      <c r="AG343" s="1084">
        <v>83333.333333333328</v>
      </c>
      <c r="AH343" s="1130"/>
      <c r="AI343" s="8">
        <v>0</v>
      </c>
      <c r="AJ343" s="1130"/>
      <c r="AK343" s="1084">
        <v>0</v>
      </c>
      <c r="AL343" s="8">
        <v>0</v>
      </c>
      <c r="AM343" s="1081"/>
      <c r="AN343" s="89">
        <v>83333.333333333328</v>
      </c>
      <c r="AO343" s="89"/>
      <c r="AP343" s="1082">
        <v>83333.333333333328</v>
      </c>
    </row>
    <row r="344" spans="1:42" s="144" customFormat="1" ht="15.75" customHeight="1">
      <c r="A344" s="994"/>
      <c r="B344" s="994"/>
      <c r="C344" s="236"/>
      <c r="D344" s="236"/>
      <c r="E344" s="236"/>
      <c r="F344" s="371"/>
      <c r="G344" s="865">
        <v>11</v>
      </c>
      <c r="H344" s="859">
        <v>2016</v>
      </c>
      <c r="I344" s="866">
        <v>2017</v>
      </c>
      <c r="J344" s="866">
        <v>2017</v>
      </c>
      <c r="K344" s="621" t="s">
        <v>306</v>
      </c>
      <c r="L344" s="1081">
        <v>0</v>
      </c>
      <c r="M344" s="89">
        <v>83333.333333333328</v>
      </c>
      <c r="N344" s="89">
        <v>0</v>
      </c>
      <c r="O344" s="1082">
        <v>83333.333333333328</v>
      </c>
      <c r="P344" s="598">
        <v>83333.333333333328</v>
      </c>
      <c r="Q344" s="776">
        <v>76261.804946096629</v>
      </c>
      <c r="R344" s="776">
        <v>333.33333333333331</v>
      </c>
      <c r="S344" s="776">
        <v>305.04721978438653</v>
      </c>
      <c r="T344" s="533">
        <v>333.33333333333331</v>
      </c>
      <c r="U344" s="1086"/>
      <c r="V344" s="8"/>
      <c r="W344" s="1084">
        <v>333.33333333333331</v>
      </c>
      <c r="X344" s="8"/>
      <c r="Y344" s="8">
        <v>0</v>
      </c>
      <c r="Z344" s="8">
        <v>0</v>
      </c>
      <c r="AA344" s="8"/>
      <c r="AB344" s="1130"/>
      <c r="AC344" s="1130">
        <v>0</v>
      </c>
      <c r="AD344" s="1130">
        <v>0</v>
      </c>
      <c r="AE344" s="8">
        <v>0</v>
      </c>
      <c r="AF344" s="1130">
        <v>250</v>
      </c>
      <c r="AG344" s="1084">
        <v>83333.333333333328</v>
      </c>
      <c r="AH344" s="1130"/>
      <c r="AI344" s="8">
        <v>0</v>
      </c>
      <c r="AJ344" s="1130"/>
      <c r="AK344" s="1084">
        <v>0</v>
      </c>
      <c r="AL344" s="8">
        <v>0</v>
      </c>
      <c r="AM344" s="1081"/>
      <c r="AN344" s="89">
        <v>83333.333333333328</v>
      </c>
      <c r="AO344" s="89"/>
      <c r="AP344" s="1082">
        <v>83333.333333333328</v>
      </c>
    </row>
    <row r="345" spans="1:42" s="144" customFormat="1" ht="15.75" customHeight="1">
      <c r="A345" s="994"/>
      <c r="B345" s="994"/>
      <c r="C345" s="236"/>
      <c r="D345" s="236"/>
      <c r="E345" s="236"/>
      <c r="F345" s="371"/>
      <c r="G345" s="865">
        <v>12</v>
      </c>
      <c r="H345" s="859">
        <v>2016</v>
      </c>
      <c r="I345" s="866">
        <v>2017</v>
      </c>
      <c r="J345" s="866">
        <v>2017</v>
      </c>
      <c r="K345" s="621" t="s">
        <v>306</v>
      </c>
      <c r="L345" s="1081">
        <v>0</v>
      </c>
      <c r="M345" s="89">
        <v>83333.333333333328</v>
      </c>
      <c r="N345" s="89">
        <v>0</v>
      </c>
      <c r="O345" s="1082">
        <v>83333.333333333328</v>
      </c>
      <c r="P345" s="598">
        <v>83333.333333333328</v>
      </c>
      <c r="Q345" s="776">
        <v>76261.804946096629</v>
      </c>
      <c r="R345" s="776">
        <v>333.33333333333331</v>
      </c>
      <c r="S345" s="776">
        <v>305.04721978438653</v>
      </c>
      <c r="T345" s="533">
        <v>333.33333333333331</v>
      </c>
      <c r="U345" s="1086"/>
      <c r="V345" s="8"/>
      <c r="W345" s="1084">
        <v>333.33333333333331</v>
      </c>
      <c r="X345" s="8"/>
      <c r="Y345" s="8">
        <v>0</v>
      </c>
      <c r="Z345" s="8">
        <v>0</v>
      </c>
      <c r="AA345" s="8"/>
      <c r="AB345" s="1130"/>
      <c r="AC345" s="1130">
        <v>0</v>
      </c>
      <c r="AD345" s="1130">
        <v>0</v>
      </c>
      <c r="AE345" s="8">
        <v>0</v>
      </c>
      <c r="AF345" s="1130">
        <v>250</v>
      </c>
      <c r="AG345" s="1084">
        <v>83333.333333333328</v>
      </c>
      <c r="AH345" s="1130"/>
      <c r="AI345" s="8">
        <v>0</v>
      </c>
      <c r="AJ345" s="1130"/>
      <c r="AK345" s="1084">
        <v>0</v>
      </c>
      <c r="AL345" s="8">
        <v>0</v>
      </c>
      <c r="AM345" s="1081"/>
      <c r="AN345" s="89">
        <v>83333.333333333328</v>
      </c>
      <c r="AO345" s="89"/>
      <c r="AP345" s="1082">
        <v>83333.333333333328</v>
      </c>
    </row>
    <row r="346" spans="1:42" s="144" customFormat="1" ht="15.75" customHeight="1">
      <c r="A346" s="994"/>
      <c r="B346" s="994"/>
      <c r="C346" s="236"/>
      <c r="D346" s="236"/>
      <c r="E346" s="236"/>
      <c r="F346" s="371"/>
      <c r="G346" s="865">
        <v>1</v>
      </c>
      <c r="H346" s="859">
        <v>2017</v>
      </c>
      <c r="I346" s="866">
        <v>2017</v>
      </c>
      <c r="J346" s="866">
        <v>2017</v>
      </c>
      <c r="K346" s="621" t="s">
        <v>306</v>
      </c>
      <c r="L346" s="1081">
        <v>0</v>
      </c>
      <c r="M346" s="89">
        <v>83333.333333333328</v>
      </c>
      <c r="N346" s="89">
        <v>0</v>
      </c>
      <c r="O346" s="1082">
        <v>83333.333333333328</v>
      </c>
      <c r="P346" s="598">
        <v>83333.333333333328</v>
      </c>
      <c r="Q346" s="776">
        <v>76261.804946096629</v>
      </c>
      <c r="R346" s="776">
        <v>333.33333333333331</v>
      </c>
      <c r="S346" s="776">
        <v>305.04721978438653</v>
      </c>
      <c r="T346" s="533">
        <v>333.33333333333331</v>
      </c>
      <c r="U346" s="1086"/>
      <c r="V346" s="8"/>
      <c r="W346" s="1084">
        <v>333.33333333333331</v>
      </c>
      <c r="X346" s="8"/>
      <c r="Y346" s="8">
        <v>0</v>
      </c>
      <c r="Z346" s="8">
        <v>0</v>
      </c>
      <c r="AA346" s="8"/>
      <c r="AB346" s="1130"/>
      <c r="AC346" s="1130">
        <v>0</v>
      </c>
      <c r="AD346" s="1130">
        <v>0</v>
      </c>
      <c r="AE346" s="8">
        <v>0</v>
      </c>
      <c r="AF346" s="1130">
        <v>250</v>
      </c>
      <c r="AG346" s="1084">
        <v>83333.333333333328</v>
      </c>
      <c r="AH346" s="1130"/>
      <c r="AI346" s="8">
        <v>0</v>
      </c>
      <c r="AJ346" s="1130"/>
      <c r="AK346" s="1084">
        <v>0</v>
      </c>
      <c r="AL346" s="8">
        <v>0</v>
      </c>
      <c r="AM346" s="1081"/>
      <c r="AN346" s="89">
        <v>83333.333333333328</v>
      </c>
      <c r="AO346" s="89"/>
      <c r="AP346" s="1082">
        <v>83333.333333333328</v>
      </c>
    </row>
    <row r="347" spans="1:42" s="144" customFormat="1" ht="15.75" customHeight="1">
      <c r="A347" s="994"/>
      <c r="B347" s="994"/>
      <c r="C347" s="236"/>
      <c r="D347" s="236"/>
      <c r="E347" s="236"/>
      <c r="F347" s="371"/>
      <c r="G347" s="865">
        <v>2</v>
      </c>
      <c r="H347" s="859">
        <v>2017</v>
      </c>
      <c r="I347" s="866">
        <v>2017</v>
      </c>
      <c r="J347" s="866">
        <v>2017</v>
      </c>
      <c r="K347" s="621" t="s">
        <v>306</v>
      </c>
      <c r="L347" s="1081">
        <v>0</v>
      </c>
      <c r="M347" s="89">
        <v>83333.333333333328</v>
      </c>
      <c r="N347" s="89">
        <v>0</v>
      </c>
      <c r="O347" s="1082">
        <v>83333.333333333328</v>
      </c>
      <c r="P347" s="598">
        <v>83333.333333333328</v>
      </c>
      <c r="Q347" s="776">
        <v>76261.804946096629</v>
      </c>
      <c r="R347" s="776">
        <v>333.33333333333331</v>
      </c>
      <c r="S347" s="776">
        <v>305.04721978438653</v>
      </c>
      <c r="T347" s="533">
        <v>333.33333333333331</v>
      </c>
      <c r="U347" s="1086"/>
      <c r="V347" s="8"/>
      <c r="W347" s="1084">
        <v>333.33333333333331</v>
      </c>
      <c r="X347" s="8"/>
      <c r="Y347" s="8">
        <v>0</v>
      </c>
      <c r="Z347" s="8">
        <v>0</v>
      </c>
      <c r="AA347" s="8"/>
      <c r="AB347" s="1130"/>
      <c r="AC347" s="1130">
        <v>0</v>
      </c>
      <c r="AD347" s="1130">
        <v>0</v>
      </c>
      <c r="AE347" s="8">
        <v>0</v>
      </c>
      <c r="AF347" s="1130">
        <v>250</v>
      </c>
      <c r="AG347" s="1084">
        <v>83333.333333333328</v>
      </c>
      <c r="AH347" s="1130"/>
      <c r="AI347" s="8">
        <v>0</v>
      </c>
      <c r="AJ347" s="1130"/>
      <c r="AK347" s="1084">
        <v>0</v>
      </c>
      <c r="AL347" s="8">
        <v>0</v>
      </c>
      <c r="AM347" s="1081"/>
      <c r="AN347" s="89">
        <v>83333.333333333328</v>
      </c>
      <c r="AO347" s="89"/>
      <c r="AP347" s="1082">
        <v>83333.333333333328</v>
      </c>
    </row>
    <row r="348" spans="1:42" s="144" customFormat="1" ht="15.75" customHeight="1">
      <c r="A348" s="994"/>
      <c r="B348" s="994"/>
      <c r="C348" s="236"/>
      <c r="D348" s="236"/>
      <c r="E348" s="236"/>
      <c r="F348" s="371"/>
      <c r="G348" s="865">
        <v>3</v>
      </c>
      <c r="H348" s="859">
        <v>2017</v>
      </c>
      <c r="I348" s="866">
        <v>2017</v>
      </c>
      <c r="J348" s="866">
        <v>2017</v>
      </c>
      <c r="K348" s="621" t="s">
        <v>306</v>
      </c>
      <c r="L348" s="1081">
        <v>0</v>
      </c>
      <c r="M348" s="89">
        <v>83333.333333333328</v>
      </c>
      <c r="N348" s="89">
        <v>0</v>
      </c>
      <c r="O348" s="1082">
        <v>83333.333333333328</v>
      </c>
      <c r="P348" s="598">
        <v>83333.333333333328</v>
      </c>
      <c r="Q348" s="776">
        <v>76261.804946096629</v>
      </c>
      <c r="R348" s="776">
        <v>333.33333333333331</v>
      </c>
      <c r="S348" s="776">
        <v>305.04721978438653</v>
      </c>
      <c r="T348" s="533">
        <v>333.33333333333331</v>
      </c>
      <c r="U348" s="1086"/>
      <c r="V348" s="8"/>
      <c r="W348" s="1084">
        <v>333.33333333333331</v>
      </c>
      <c r="X348" s="8"/>
      <c r="Y348" s="8">
        <v>0</v>
      </c>
      <c r="Z348" s="8">
        <v>0</v>
      </c>
      <c r="AA348" s="8"/>
      <c r="AB348" s="1130"/>
      <c r="AC348" s="1130">
        <v>0</v>
      </c>
      <c r="AD348" s="1130">
        <v>0</v>
      </c>
      <c r="AE348" s="8">
        <v>0</v>
      </c>
      <c r="AF348" s="1130">
        <v>250</v>
      </c>
      <c r="AG348" s="1084">
        <v>83333.333333333328</v>
      </c>
      <c r="AH348" s="1130"/>
      <c r="AI348" s="8">
        <v>0</v>
      </c>
      <c r="AJ348" s="1130"/>
      <c r="AK348" s="1084">
        <v>0</v>
      </c>
      <c r="AL348" s="8">
        <v>0</v>
      </c>
      <c r="AM348" s="1081"/>
      <c r="AN348" s="89">
        <v>83333.333333333328</v>
      </c>
      <c r="AO348" s="89"/>
      <c r="AP348" s="1082">
        <v>83333.333333333328</v>
      </c>
    </row>
    <row r="349" spans="1:42" s="144" customFormat="1" ht="15.75" customHeight="1">
      <c r="A349" s="994"/>
      <c r="B349" s="994"/>
      <c r="C349" s="236"/>
      <c r="D349" s="236"/>
      <c r="E349" s="236"/>
      <c r="F349" s="371"/>
      <c r="G349" s="865">
        <v>4</v>
      </c>
      <c r="H349" s="859">
        <v>2017</v>
      </c>
      <c r="I349" s="866">
        <v>2017</v>
      </c>
      <c r="J349" s="866">
        <v>2018</v>
      </c>
      <c r="K349" s="621" t="s">
        <v>306</v>
      </c>
      <c r="L349" s="1081">
        <v>0</v>
      </c>
      <c r="M349" s="89">
        <v>83333.333333333328</v>
      </c>
      <c r="N349" s="89">
        <v>0</v>
      </c>
      <c r="O349" s="1082">
        <v>83333.333333333328</v>
      </c>
      <c r="P349" s="598">
        <v>83333.333333333328</v>
      </c>
      <c r="Q349" s="776">
        <v>74040.587326307417</v>
      </c>
      <c r="R349" s="776">
        <v>333.33333333333331</v>
      </c>
      <c r="S349" s="776">
        <v>296.16234930522967</v>
      </c>
      <c r="T349" s="533">
        <v>333.33333333333337</v>
      </c>
      <c r="U349" s="1086"/>
      <c r="V349" s="8"/>
      <c r="W349" s="1084">
        <v>333.33333333333331</v>
      </c>
      <c r="X349" s="8"/>
      <c r="Y349" s="8">
        <v>0</v>
      </c>
      <c r="Z349" s="8">
        <v>0</v>
      </c>
      <c r="AA349" s="8"/>
      <c r="AB349" s="1130"/>
      <c r="AC349" s="1130">
        <v>0</v>
      </c>
      <c r="AD349" s="1130">
        <v>0</v>
      </c>
      <c r="AE349" s="8">
        <v>0</v>
      </c>
      <c r="AF349" s="1130">
        <v>250</v>
      </c>
      <c r="AG349" s="1084">
        <v>83333.333333333328</v>
      </c>
      <c r="AH349" s="1130"/>
      <c r="AI349" s="8">
        <v>0</v>
      </c>
      <c r="AJ349" s="1130"/>
      <c r="AK349" s="1084">
        <v>0</v>
      </c>
      <c r="AL349" s="8">
        <v>0</v>
      </c>
      <c r="AM349" s="1081"/>
      <c r="AN349" s="89">
        <v>83333.333333333328</v>
      </c>
      <c r="AO349" s="89"/>
      <c r="AP349" s="1082">
        <v>83333.333333333328</v>
      </c>
    </row>
    <row r="350" spans="1:42" s="144" customFormat="1" ht="15.75" customHeight="1">
      <c r="A350" s="994"/>
      <c r="B350" s="994"/>
      <c r="C350" s="236"/>
      <c r="D350" s="236"/>
      <c r="E350" s="236"/>
      <c r="F350" s="371"/>
      <c r="G350" s="865">
        <v>5</v>
      </c>
      <c r="H350" s="859">
        <v>2017</v>
      </c>
      <c r="I350" s="866">
        <v>2017</v>
      </c>
      <c r="J350" s="866">
        <v>2018</v>
      </c>
      <c r="K350" s="621" t="s">
        <v>306</v>
      </c>
      <c r="L350" s="1081">
        <v>0</v>
      </c>
      <c r="M350" s="89">
        <v>83333.333333333328</v>
      </c>
      <c r="N350" s="89">
        <v>0</v>
      </c>
      <c r="O350" s="1082">
        <v>83333.333333333328</v>
      </c>
      <c r="P350" s="598">
        <v>83333.333333333328</v>
      </c>
      <c r="Q350" s="776">
        <v>74040.587326307417</v>
      </c>
      <c r="R350" s="776">
        <v>333.33333333333331</v>
      </c>
      <c r="S350" s="776">
        <v>296.16234930522967</v>
      </c>
      <c r="T350" s="533">
        <v>333.33333333333337</v>
      </c>
      <c r="U350" s="1086"/>
      <c r="V350" s="8"/>
      <c r="W350" s="1084">
        <v>333.33333333333331</v>
      </c>
      <c r="X350" s="8"/>
      <c r="Y350" s="8">
        <v>0</v>
      </c>
      <c r="Z350" s="8">
        <v>0</v>
      </c>
      <c r="AA350" s="8"/>
      <c r="AB350" s="1130"/>
      <c r="AC350" s="1130">
        <v>0</v>
      </c>
      <c r="AD350" s="1130">
        <v>0</v>
      </c>
      <c r="AE350" s="8">
        <v>0</v>
      </c>
      <c r="AF350" s="1130">
        <v>250</v>
      </c>
      <c r="AG350" s="1084">
        <v>83333.333333333328</v>
      </c>
      <c r="AH350" s="1130"/>
      <c r="AI350" s="8">
        <v>0</v>
      </c>
      <c r="AJ350" s="1130"/>
      <c r="AK350" s="1084">
        <v>0</v>
      </c>
      <c r="AL350" s="8">
        <v>0</v>
      </c>
      <c r="AM350" s="1081"/>
      <c r="AN350" s="89">
        <v>83333.333333333328</v>
      </c>
      <c r="AO350" s="89"/>
      <c r="AP350" s="1082">
        <v>83333.333333333328</v>
      </c>
    </row>
    <row r="351" spans="1:42" s="144" customFormat="1" ht="15.75" customHeight="1">
      <c r="A351" s="994"/>
      <c r="B351" s="994"/>
      <c r="C351" s="236"/>
      <c r="D351" s="236"/>
      <c r="E351" s="236"/>
      <c r="F351" s="371"/>
      <c r="G351" s="865">
        <v>6</v>
      </c>
      <c r="H351" s="859">
        <v>2017</v>
      </c>
      <c r="I351" s="866">
        <v>2017</v>
      </c>
      <c r="J351" s="866">
        <v>2018</v>
      </c>
      <c r="K351" s="621" t="s">
        <v>306</v>
      </c>
      <c r="L351" s="1081">
        <v>0</v>
      </c>
      <c r="M351" s="89">
        <v>83333.333333333328</v>
      </c>
      <c r="N351" s="89">
        <v>0</v>
      </c>
      <c r="O351" s="1082">
        <v>83333.333333333328</v>
      </c>
      <c r="P351" s="598">
        <v>83333.333333333328</v>
      </c>
      <c r="Q351" s="776">
        <v>74040.587326307417</v>
      </c>
      <c r="R351" s="776">
        <v>333.33333333333331</v>
      </c>
      <c r="S351" s="776">
        <v>296.16234930522967</v>
      </c>
      <c r="T351" s="533">
        <v>333.33333333333337</v>
      </c>
      <c r="U351" s="1086"/>
      <c r="V351" s="8"/>
      <c r="W351" s="1084">
        <v>333.33333333333331</v>
      </c>
      <c r="X351" s="8"/>
      <c r="Y351" s="8">
        <v>0</v>
      </c>
      <c r="Z351" s="8">
        <v>0</v>
      </c>
      <c r="AA351" s="8"/>
      <c r="AB351" s="1130"/>
      <c r="AC351" s="1130">
        <v>0</v>
      </c>
      <c r="AD351" s="1130">
        <v>0</v>
      </c>
      <c r="AE351" s="8">
        <v>0</v>
      </c>
      <c r="AF351" s="1130">
        <v>250</v>
      </c>
      <c r="AG351" s="1084">
        <v>83333.333333333328</v>
      </c>
      <c r="AH351" s="1130"/>
      <c r="AI351" s="8">
        <v>0</v>
      </c>
      <c r="AJ351" s="1130"/>
      <c r="AK351" s="1084">
        <v>0</v>
      </c>
      <c r="AL351" s="8">
        <v>0</v>
      </c>
      <c r="AM351" s="1081"/>
      <c r="AN351" s="89">
        <v>83333.333333333328</v>
      </c>
      <c r="AO351" s="89"/>
      <c r="AP351" s="1082">
        <v>83333.333333333328</v>
      </c>
    </row>
    <row r="352" spans="1:42" s="144" customFormat="1" ht="15.75" customHeight="1">
      <c r="A352" s="994"/>
      <c r="B352" s="994"/>
      <c r="C352" s="236"/>
      <c r="D352" s="236"/>
      <c r="E352" s="236"/>
      <c r="F352" s="371"/>
      <c r="G352" s="865">
        <v>7</v>
      </c>
      <c r="H352" s="859">
        <v>2017</v>
      </c>
      <c r="I352" s="866">
        <v>2018</v>
      </c>
      <c r="J352" s="866">
        <v>2018</v>
      </c>
      <c r="K352" s="621" t="s">
        <v>306</v>
      </c>
      <c r="L352" s="1081">
        <v>0</v>
      </c>
      <c r="M352" s="89">
        <v>83333.333333333328</v>
      </c>
      <c r="N352" s="89">
        <v>0</v>
      </c>
      <c r="O352" s="1082">
        <v>83333.333333333328</v>
      </c>
      <c r="P352" s="598">
        <v>83333.333333333328</v>
      </c>
      <c r="Q352" s="776">
        <v>74040.587326307417</v>
      </c>
      <c r="R352" s="776">
        <v>333.33333333333331</v>
      </c>
      <c r="S352" s="776">
        <v>296.16234930522967</v>
      </c>
      <c r="T352" s="533">
        <v>333.33333333333337</v>
      </c>
      <c r="U352" s="1086"/>
      <c r="V352" s="8"/>
      <c r="W352" s="1084">
        <v>333.33333333333331</v>
      </c>
      <c r="X352" s="8"/>
      <c r="Y352" s="8">
        <v>0</v>
      </c>
      <c r="Z352" s="8">
        <v>0</v>
      </c>
      <c r="AA352" s="8"/>
      <c r="AB352" s="1130"/>
      <c r="AC352" s="1130">
        <v>0</v>
      </c>
      <c r="AD352" s="1130">
        <v>0</v>
      </c>
      <c r="AE352" s="8">
        <v>0</v>
      </c>
      <c r="AF352" s="1130">
        <v>250</v>
      </c>
      <c r="AG352" s="1084">
        <v>83333.333333333328</v>
      </c>
      <c r="AH352" s="1130"/>
      <c r="AI352" s="8">
        <v>0</v>
      </c>
      <c r="AJ352" s="1130"/>
      <c r="AK352" s="1084">
        <v>0</v>
      </c>
      <c r="AL352" s="8">
        <v>0</v>
      </c>
      <c r="AM352" s="1081"/>
      <c r="AN352" s="89">
        <v>83333.333333333328</v>
      </c>
      <c r="AO352" s="89"/>
      <c r="AP352" s="1082">
        <v>83333.333333333328</v>
      </c>
    </row>
    <row r="353" spans="1:42" s="144" customFormat="1" ht="15.75" customHeight="1">
      <c r="A353" s="994"/>
      <c r="B353" s="994"/>
      <c r="C353" s="236"/>
      <c r="D353" s="236"/>
      <c r="E353" s="236"/>
      <c r="F353" s="371"/>
      <c r="G353" s="865">
        <v>8</v>
      </c>
      <c r="H353" s="859">
        <v>2017</v>
      </c>
      <c r="I353" s="866">
        <v>2018</v>
      </c>
      <c r="J353" s="866">
        <v>2018</v>
      </c>
      <c r="K353" s="621" t="s">
        <v>306</v>
      </c>
      <c r="L353" s="1081">
        <v>0</v>
      </c>
      <c r="M353" s="89">
        <v>83333.333333333328</v>
      </c>
      <c r="N353" s="89">
        <v>0</v>
      </c>
      <c r="O353" s="1082">
        <v>83333.333333333328</v>
      </c>
      <c r="P353" s="598">
        <v>83333.333333333328</v>
      </c>
      <c r="Q353" s="776">
        <v>74040.587326307417</v>
      </c>
      <c r="R353" s="776">
        <v>333.33333333333331</v>
      </c>
      <c r="S353" s="776">
        <v>296.16234930522967</v>
      </c>
      <c r="T353" s="533">
        <v>333.33333333333337</v>
      </c>
      <c r="U353" s="1086"/>
      <c r="V353" s="8"/>
      <c r="W353" s="1084">
        <v>333.33333333333331</v>
      </c>
      <c r="X353" s="8"/>
      <c r="Y353" s="8">
        <v>0</v>
      </c>
      <c r="Z353" s="8">
        <v>0</v>
      </c>
      <c r="AA353" s="8"/>
      <c r="AB353" s="1130"/>
      <c r="AC353" s="1130">
        <v>0</v>
      </c>
      <c r="AD353" s="1130">
        <v>0</v>
      </c>
      <c r="AE353" s="8">
        <v>0</v>
      </c>
      <c r="AF353" s="1130">
        <v>250</v>
      </c>
      <c r="AG353" s="1084">
        <v>83333.333333333328</v>
      </c>
      <c r="AH353" s="1130"/>
      <c r="AI353" s="8">
        <v>0</v>
      </c>
      <c r="AJ353" s="1130"/>
      <c r="AK353" s="1084">
        <v>0</v>
      </c>
      <c r="AL353" s="8">
        <v>0</v>
      </c>
      <c r="AM353" s="1081"/>
      <c r="AN353" s="89">
        <v>83333.333333333328</v>
      </c>
      <c r="AO353" s="89"/>
      <c r="AP353" s="1082">
        <v>83333.333333333328</v>
      </c>
    </row>
    <row r="354" spans="1:42" s="144" customFormat="1" ht="15.75" customHeight="1">
      <c r="A354" s="994"/>
      <c r="B354" s="994"/>
      <c r="C354" s="236"/>
      <c r="D354" s="236"/>
      <c r="E354" s="236"/>
      <c r="F354" s="371"/>
      <c r="G354" s="865">
        <v>9</v>
      </c>
      <c r="H354" s="859">
        <v>2017</v>
      </c>
      <c r="I354" s="866">
        <v>2018</v>
      </c>
      <c r="J354" s="866">
        <v>2018</v>
      </c>
      <c r="K354" s="621" t="s">
        <v>306</v>
      </c>
      <c r="L354" s="1081">
        <v>0</v>
      </c>
      <c r="M354" s="89">
        <v>83333.333333333328</v>
      </c>
      <c r="N354" s="89">
        <v>0</v>
      </c>
      <c r="O354" s="1082">
        <v>83333.333333333328</v>
      </c>
      <c r="P354" s="598">
        <v>83333.333333333328</v>
      </c>
      <c r="Q354" s="776">
        <v>74040.587326307417</v>
      </c>
      <c r="R354" s="776">
        <v>333.33333333333331</v>
      </c>
      <c r="S354" s="776">
        <v>296.16234930522967</v>
      </c>
      <c r="T354" s="533">
        <v>333.33333333333337</v>
      </c>
      <c r="U354" s="1086"/>
      <c r="V354" s="8"/>
      <c r="W354" s="1084">
        <v>333.33333333333331</v>
      </c>
      <c r="X354" s="8"/>
      <c r="Y354" s="8">
        <v>0</v>
      </c>
      <c r="Z354" s="8">
        <v>0</v>
      </c>
      <c r="AA354" s="8"/>
      <c r="AB354" s="1130"/>
      <c r="AC354" s="1130">
        <v>0</v>
      </c>
      <c r="AD354" s="1130">
        <v>0</v>
      </c>
      <c r="AE354" s="8">
        <v>0</v>
      </c>
      <c r="AF354" s="1130">
        <v>250</v>
      </c>
      <c r="AG354" s="1084">
        <v>83333.333333333328</v>
      </c>
      <c r="AH354" s="1130"/>
      <c r="AI354" s="8">
        <v>0</v>
      </c>
      <c r="AJ354" s="1130"/>
      <c r="AK354" s="1084">
        <v>0</v>
      </c>
      <c r="AL354" s="8">
        <v>0</v>
      </c>
      <c r="AM354" s="1081"/>
      <c r="AN354" s="89">
        <v>83333.333333333328</v>
      </c>
      <c r="AO354" s="89"/>
      <c r="AP354" s="1082">
        <v>83333.333333333328</v>
      </c>
    </row>
    <row r="355" spans="1:42" s="144" customFormat="1" ht="15.75" customHeight="1">
      <c r="A355" s="994"/>
      <c r="B355" s="994"/>
      <c r="C355" s="236"/>
      <c r="D355" s="236"/>
      <c r="E355" s="236"/>
      <c r="F355" s="371"/>
      <c r="G355" s="865">
        <v>10</v>
      </c>
      <c r="H355" s="859">
        <v>2017</v>
      </c>
      <c r="I355" s="866">
        <v>2018</v>
      </c>
      <c r="J355" s="866">
        <v>2018</v>
      </c>
      <c r="K355" s="621" t="s">
        <v>306</v>
      </c>
      <c r="L355" s="1081">
        <v>0</v>
      </c>
      <c r="M355" s="89">
        <v>83333.333333333328</v>
      </c>
      <c r="N355" s="89">
        <v>0</v>
      </c>
      <c r="O355" s="1082">
        <v>83333.333333333328</v>
      </c>
      <c r="P355" s="598">
        <v>83333.333333333328</v>
      </c>
      <c r="Q355" s="776">
        <v>74040.587326307417</v>
      </c>
      <c r="R355" s="776">
        <v>333.33333333333331</v>
      </c>
      <c r="S355" s="776">
        <v>296.16234930522967</v>
      </c>
      <c r="T355" s="533">
        <v>333.33333333333337</v>
      </c>
      <c r="U355" s="1086"/>
      <c r="V355" s="8"/>
      <c r="W355" s="1084">
        <v>333.33333333333331</v>
      </c>
      <c r="X355" s="8"/>
      <c r="Y355" s="8">
        <v>0</v>
      </c>
      <c r="Z355" s="8">
        <v>0</v>
      </c>
      <c r="AA355" s="8"/>
      <c r="AB355" s="1130"/>
      <c r="AC355" s="1130">
        <v>0</v>
      </c>
      <c r="AD355" s="1130">
        <v>0</v>
      </c>
      <c r="AE355" s="8">
        <v>0</v>
      </c>
      <c r="AF355" s="1130">
        <v>250</v>
      </c>
      <c r="AG355" s="1084">
        <v>83333.333333333328</v>
      </c>
      <c r="AH355" s="1130"/>
      <c r="AI355" s="8">
        <v>0</v>
      </c>
      <c r="AJ355" s="1130"/>
      <c r="AK355" s="1084">
        <v>0</v>
      </c>
      <c r="AL355" s="8">
        <v>0</v>
      </c>
      <c r="AM355" s="1081"/>
      <c r="AN355" s="89">
        <v>83333.333333333328</v>
      </c>
      <c r="AO355" s="89"/>
      <c r="AP355" s="1082">
        <v>83333.333333333328</v>
      </c>
    </row>
    <row r="356" spans="1:42" s="144" customFormat="1" ht="15.75" customHeight="1">
      <c r="A356" s="994"/>
      <c r="B356" s="994"/>
      <c r="C356" s="236"/>
      <c r="D356" s="236"/>
      <c r="E356" s="236"/>
      <c r="F356" s="371"/>
      <c r="G356" s="865">
        <v>11</v>
      </c>
      <c r="H356" s="859">
        <v>2017</v>
      </c>
      <c r="I356" s="866">
        <v>2018</v>
      </c>
      <c r="J356" s="866">
        <v>2018</v>
      </c>
      <c r="K356" s="621" t="s">
        <v>306</v>
      </c>
      <c r="L356" s="1081">
        <v>0</v>
      </c>
      <c r="M356" s="89">
        <v>83333.333333333328</v>
      </c>
      <c r="N356" s="89">
        <v>0</v>
      </c>
      <c r="O356" s="1082">
        <v>83333.333333333328</v>
      </c>
      <c r="P356" s="598">
        <v>83333.333333333328</v>
      </c>
      <c r="Q356" s="776">
        <v>74040.587326307417</v>
      </c>
      <c r="R356" s="776">
        <v>333.33333333333331</v>
      </c>
      <c r="S356" s="776">
        <v>296.16234930522967</v>
      </c>
      <c r="T356" s="533">
        <v>333.33333333333337</v>
      </c>
      <c r="U356" s="1086"/>
      <c r="V356" s="8"/>
      <c r="W356" s="1084">
        <v>333.33333333333331</v>
      </c>
      <c r="X356" s="8"/>
      <c r="Y356" s="8">
        <v>0</v>
      </c>
      <c r="Z356" s="8">
        <v>0</v>
      </c>
      <c r="AA356" s="8"/>
      <c r="AB356" s="1130"/>
      <c r="AC356" s="1130">
        <v>0</v>
      </c>
      <c r="AD356" s="1130">
        <v>0</v>
      </c>
      <c r="AE356" s="8">
        <v>0</v>
      </c>
      <c r="AF356" s="1130">
        <v>250</v>
      </c>
      <c r="AG356" s="1084">
        <v>83333.333333333328</v>
      </c>
      <c r="AH356" s="1130"/>
      <c r="AI356" s="8">
        <v>0</v>
      </c>
      <c r="AJ356" s="1130"/>
      <c r="AK356" s="1084">
        <v>0</v>
      </c>
      <c r="AL356" s="8">
        <v>0</v>
      </c>
      <c r="AM356" s="1081"/>
      <c r="AN356" s="89">
        <v>83333.333333333328</v>
      </c>
      <c r="AO356" s="89"/>
      <c r="AP356" s="1082">
        <v>83333.333333333328</v>
      </c>
    </row>
    <row r="357" spans="1:42" s="144" customFormat="1" ht="15.75" customHeight="1">
      <c r="A357" s="994"/>
      <c r="B357" s="994"/>
      <c r="C357" s="236"/>
      <c r="D357" s="236"/>
      <c r="E357" s="236"/>
      <c r="F357" s="371"/>
      <c r="G357" s="865">
        <v>12</v>
      </c>
      <c r="H357" s="859">
        <v>2017</v>
      </c>
      <c r="I357" s="866">
        <v>2018</v>
      </c>
      <c r="J357" s="866">
        <v>2018</v>
      </c>
      <c r="K357" s="621" t="s">
        <v>306</v>
      </c>
      <c r="L357" s="1081">
        <v>0</v>
      </c>
      <c r="M357" s="89">
        <v>83333.333333333328</v>
      </c>
      <c r="N357" s="89">
        <v>0</v>
      </c>
      <c r="O357" s="1082">
        <v>83333.333333333328</v>
      </c>
      <c r="P357" s="598">
        <v>83333.333333333328</v>
      </c>
      <c r="Q357" s="776">
        <v>74040.587326307417</v>
      </c>
      <c r="R357" s="776">
        <v>333.33333333333331</v>
      </c>
      <c r="S357" s="776">
        <v>296.16234930522967</v>
      </c>
      <c r="T357" s="533">
        <v>333.33333333333337</v>
      </c>
      <c r="U357" s="1086"/>
      <c r="V357" s="8"/>
      <c r="W357" s="1084">
        <v>333.33333333333331</v>
      </c>
      <c r="X357" s="8"/>
      <c r="Y357" s="8">
        <v>0</v>
      </c>
      <c r="Z357" s="8">
        <v>0</v>
      </c>
      <c r="AA357" s="8"/>
      <c r="AB357" s="1130"/>
      <c r="AC357" s="1130">
        <v>0</v>
      </c>
      <c r="AD357" s="1130">
        <v>0</v>
      </c>
      <c r="AE357" s="8">
        <v>0</v>
      </c>
      <c r="AF357" s="1130">
        <v>250</v>
      </c>
      <c r="AG357" s="1084">
        <v>83333.333333333328</v>
      </c>
      <c r="AH357" s="1130"/>
      <c r="AI357" s="8">
        <v>0</v>
      </c>
      <c r="AJ357" s="1130"/>
      <c r="AK357" s="1084">
        <v>0</v>
      </c>
      <c r="AL357" s="8">
        <v>0</v>
      </c>
      <c r="AM357" s="1081"/>
      <c r="AN357" s="89">
        <v>83333.333333333328</v>
      </c>
      <c r="AO357" s="89"/>
      <c r="AP357" s="1082">
        <v>83333.333333333328</v>
      </c>
    </row>
    <row r="358" spans="1:42" s="144" customFormat="1" ht="15.75" customHeight="1">
      <c r="A358" s="994"/>
      <c r="B358" s="994"/>
      <c r="C358" s="236"/>
      <c r="D358" s="236"/>
      <c r="E358" s="236"/>
      <c r="F358" s="371"/>
      <c r="G358" s="865">
        <v>1</v>
      </c>
      <c r="H358" s="859">
        <v>2018</v>
      </c>
      <c r="I358" s="866">
        <v>2018</v>
      </c>
      <c r="J358" s="866">
        <v>2018</v>
      </c>
      <c r="K358" s="621" t="s">
        <v>306</v>
      </c>
      <c r="L358" s="1081">
        <v>0</v>
      </c>
      <c r="M358" s="89">
        <v>83333.333333333328</v>
      </c>
      <c r="N358" s="89">
        <v>0</v>
      </c>
      <c r="O358" s="1082">
        <v>83333.333333333328</v>
      </c>
      <c r="P358" s="598">
        <v>83333.333333333328</v>
      </c>
      <c r="Q358" s="776">
        <v>74040.587326307417</v>
      </c>
      <c r="R358" s="776">
        <v>333.33333333333331</v>
      </c>
      <c r="S358" s="776">
        <v>296.16234930522967</v>
      </c>
      <c r="T358" s="533">
        <v>333.33333333333337</v>
      </c>
      <c r="U358" s="1086"/>
      <c r="V358" s="8"/>
      <c r="W358" s="1084">
        <v>333.33333333333331</v>
      </c>
      <c r="X358" s="8"/>
      <c r="Y358" s="8">
        <v>0</v>
      </c>
      <c r="Z358" s="8">
        <v>0</v>
      </c>
      <c r="AA358" s="8"/>
      <c r="AB358" s="1130"/>
      <c r="AC358" s="1130">
        <v>0</v>
      </c>
      <c r="AD358" s="1130">
        <v>0</v>
      </c>
      <c r="AE358" s="8">
        <v>0</v>
      </c>
      <c r="AF358" s="1130">
        <v>250</v>
      </c>
      <c r="AG358" s="1084">
        <v>83333.333333333328</v>
      </c>
      <c r="AH358" s="1130"/>
      <c r="AI358" s="8">
        <v>0</v>
      </c>
      <c r="AJ358" s="1130"/>
      <c r="AK358" s="1084">
        <v>0</v>
      </c>
      <c r="AL358" s="8">
        <v>0</v>
      </c>
      <c r="AM358" s="1081"/>
      <c r="AN358" s="89">
        <v>83333.333333333328</v>
      </c>
      <c r="AO358" s="89"/>
      <c r="AP358" s="1082">
        <v>83333.333333333328</v>
      </c>
    </row>
    <row r="359" spans="1:42" s="144" customFormat="1" ht="15.75" customHeight="1">
      <c r="A359" s="994"/>
      <c r="B359" s="994"/>
      <c r="C359" s="236"/>
      <c r="D359" s="236"/>
      <c r="E359" s="236"/>
      <c r="F359" s="371"/>
      <c r="G359" s="865">
        <v>2</v>
      </c>
      <c r="H359" s="859">
        <v>2018</v>
      </c>
      <c r="I359" s="866">
        <v>2018</v>
      </c>
      <c r="J359" s="866">
        <v>2018</v>
      </c>
      <c r="K359" s="621" t="s">
        <v>306</v>
      </c>
      <c r="L359" s="1081">
        <v>0</v>
      </c>
      <c r="M359" s="89">
        <v>83333.333333333328</v>
      </c>
      <c r="N359" s="89">
        <v>0</v>
      </c>
      <c r="O359" s="1082">
        <v>83333.333333333328</v>
      </c>
      <c r="P359" s="598">
        <v>83333.333333333328</v>
      </c>
      <c r="Q359" s="776">
        <v>74040.587326307417</v>
      </c>
      <c r="R359" s="776">
        <v>333.33333333333331</v>
      </c>
      <c r="S359" s="776">
        <v>296.16234930522967</v>
      </c>
      <c r="T359" s="533">
        <v>333.33333333333337</v>
      </c>
      <c r="U359" s="1086"/>
      <c r="V359" s="8"/>
      <c r="W359" s="1084">
        <v>333.33333333333331</v>
      </c>
      <c r="X359" s="8"/>
      <c r="Y359" s="8">
        <v>0</v>
      </c>
      <c r="Z359" s="8">
        <v>0</v>
      </c>
      <c r="AA359" s="8"/>
      <c r="AB359" s="1130"/>
      <c r="AC359" s="1130">
        <v>0</v>
      </c>
      <c r="AD359" s="1130">
        <v>0</v>
      </c>
      <c r="AE359" s="8">
        <v>0</v>
      </c>
      <c r="AF359" s="1130">
        <v>250</v>
      </c>
      <c r="AG359" s="1084">
        <v>83333.333333333328</v>
      </c>
      <c r="AH359" s="1130"/>
      <c r="AI359" s="8">
        <v>0</v>
      </c>
      <c r="AJ359" s="1130"/>
      <c r="AK359" s="1084">
        <v>0</v>
      </c>
      <c r="AL359" s="8">
        <v>0</v>
      </c>
      <c r="AM359" s="1081"/>
      <c r="AN359" s="89">
        <v>83333.333333333328</v>
      </c>
      <c r="AO359" s="89"/>
      <c r="AP359" s="1082">
        <v>83333.333333333328</v>
      </c>
    </row>
    <row r="360" spans="1:42" s="144" customFormat="1" ht="15.75" customHeight="1">
      <c r="A360" s="994"/>
      <c r="B360" s="994"/>
      <c r="C360" s="236"/>
      <c r="D360" s="236"/>
      <c r="E360" s="236"/>
      <c r="F360" s="371"/>
      <c r="G360" s="865">
        <v>3</v>
      </c>
      <c r="H360" s="859">
        <v>2018</v>
      </c>
      <c r="I360" s="866">
        <v>2018</v>
      </c>
      <c r="J360" s="866">
        <v>2018</v>
      </c>
      <c r="K360" s="621" t="s">
        <v>306</v>
      </c>
      <c r="L360" s="1081">
        <v>0</v>
      </c>
      <c r="M360" s="89">
        <v>83333.333333333328</v>
      </c>
      <c r="N360" s="89">
        <v>0</v>
      </c>
      <c r="O360" s="1082">
        <v>83333.333333333328</v>
      </c>
      <c r="P360" s="598">
        <v>83333.333333333328</v>
      </c>
      <c r="Q360" s="776">
        <v>74040.587326307417</v>
      </c>
      <c r="R360" s="776">
        <v>333.33333333333331</v>
      </c>
      <c r="S360" s="776">
        <v>296.16234930522967</v>
      </c>
      <c r="T360" s="533">
        <v>333.33333333333337</v>
      </c>
      <c r="U360" s="1086"/>
      <c r="V360" s="8"/>
      <c r="W360" s="1084">
        <v>333.33333333333331</v>
      </c>
      <c r="X360" s="8"/>
      <c r="Y360" s="8">
        <v>0</v>
      </c>
      <c r="Z360" s="8">
        <v>0</v>
      </c>
      <c r="AA360" s="8"/>
      <c r="AB360" s="1130"/>
      <c r="AC360" s="1130">
        <v>0</v>
      </c>
      <c r="AD360" s="1130">
        <v>0</v>
      </c>
      <c r="AE360" s="8">
        <v>0</v>
      </c>
      <c r="AF360" s="1130">
        <v>250</v>
      </c>
      <c r="AG360" s="1084">
        <v>83333.333333333328</v>
      </c>
      <c r="AH360" s="1130"/>
      <c r="AI360" s="8">
        <v>0</v>
      </c>
      <c r="AJ360" s="1130"/>
      <c r="AK360" s="1084">
        <v>0</v>
      </c>
      <c r="AL360" s="8">
        <v>0</v>
      </c>
      <c r="AM360" s="1081"/>
      <c r="AN360" s="89">
        <v>83333.333333333328</v>
      </c>
      <c r="AO360" s="89"/>
      <c r="AP360" s="1082">
        <v>83333.333333333328</v>
      </c>
    </row>
    <row r="361" spans="1:42" s="144" customFormat="1" ht="15.75" customHeight="1">
      <c r="A361" s="994"/>
      <c r="B361" s="994"/>
      <c r="C361" s="236"/>
      <c r="D361" s="236"/>
      <c r="E361" s="236"/>
      <c r="F361" s="371"/>
      <c r="G361" s="865">
        <v>4</v>
      </c>
      <c r="H361" s="859">
        <v>2018</v>
      </c>
      <c r="I361" s="866">
        <v>2018</v>
      </c>
      <c r="J361" s="866">
        <v>2019</v>
      </c>
      <c r="K361" s="621" t="s">
        <v>306</v>
      </c>
      <c r="L361" s="1081">
        <v>0</v>
      </c>
      <c r="M361" s="89">
        <v>83333.333333333328</v>
      </c>
      <c r="N361" s="89">
        <v>0</v>
      </c>
      <c r="O361" s="1082">
        <v>83333.333333333328</v>
      </c>
      <c r="P361" s="598">
        <v>83333.333333333328</v>
      </c>
      <c r="Q361" s="776">
        <v>71884.065365347007</v>
      </c>
      <c r="R361" s="776">
        <v>333.33333333333331</v>
      </c>
      <c r="S361" s="776">
        <v>287.53626146138799</v>
      </c>
      <c r="T361" s="533">
        <v>333.33333333333331</v>
      </c>
      <c r="U361" s="1086"/>
      <c r="V361" s="8"/>
      <c r="W361" s="1084">
        <v>333.33333333333331</v>
      </c>
      <c r="X361" s="8"/>
      <c r="Y361" s="8">
        <v>0</v>
      </c>
      <c r="Z361" s="8">
        <v>0</v>
      </c>
      <c r="AA361" s="8"/>
      <c r="AB361" s="1130"/>
      <c r="AC361" s="1130">
        <v>0</v>
      </c>
      <c r="AD361" s="1130">
        <v>0</v>
      </c>
      <c r="AE361" s="8">
        <v>0</v>
      </c>
      <c r="AF361" s="1130">
        <v>250</v>
      </c>
      <c r="AG361" s="1084">
        <v>83333.333333333328</v>
      </c>
      <c r="AH361" s="1130"/>
      <c r="AI361" s="8">
        <v>0</v>
      </c>
      <c r="AJ361" s="1130"/>
      <c r="AK361" s="1084">
        <v>0</v>
      </c>
      <c r="AL361" s="8">
        <v>0</v>
      </c>
      <c r="AM361" s="1081"/>
      <c r="AN361" s="89">
        <v>83333.333333333328</v>
      </c>
      <c r="AO361" s="89"/>
      <c r="AP361" s="1082">
        <v>83333.333333333328</v>
      </c>
    </row>
    <row r="362" spans="1:42" s="144" customFormat="1" ht="15.75" customHeight="1">
      <c r="A362" s="994"/>
      <c r="B362" s="994"/>
      <c r="C362" s="236"/>
      <c r="D362" s="236"/>
      <c r="E362" s="236"/>
      <c r="F362" s="371"/>
      <c r="G362" s="865">
        <v>5</v>
      </c>
      <c r="H362" s="859">
        <v>2018</v>
      </c>
      <c r="I362" s="866">
        <v>2018</v>
      </c>
      <c r="J362" s="866">
        <v>2019</v>
      </c>
      <c r="K362" s="621" t="s">
        <v>306</v>
      </c>
      <c r="L362" s="1081">
        <v>0</v>
      </c>
      <c r="M362" s="89">
        <v>83333.333333333328</v>
      </c>
      <c r="N362" s="89">
        <v>0</v>
      </c>
      <c r="O362" s="1082">
        <v>83333.333333333328</v>
      </c>
      <c r="P362" s="598">
        <v>83333.333333333328</v>
      </c>
      <c r="Q362" s="776">
        <v>71884.065365347007</v>
      </c>
      <c r="R362" s="776">
        <v>333.33333333333331</v>
      </c>
      <c r="S362" s="776">
        <v>287.53626146138799</v>
      </c>
      <c r="T362" s="533">
        <v>333.33333333333331</v>
      </c>
      <c r="U362" s="1086"/>
      <c r="V362" s="8"/>
      <c r="W362" s="1084">
        <v>333.33333333333331</v>
      </c>
      <c r="X362" s="8"/>
      <c r="Y362" s="8">
        <v>0</v>
      </c>
      <c r="Z362" s="8">
        <v>0</v>
      </c>
      <c r="AA362" s="8"/>
      <c r="AB362" s="1130"/>
      <c r="AC362" s="1130">
        <v>0</v>
      </c>
      <c r="AD362" s="1130">
        <v>0</v>
      </c>
      <c r="AE362" s="8">
        <v>0</v>
      </c>
      <c r="AF362" s="1130">
        <v>250</v>
      </c>
      <c r="AG362" s="1084">
        <v>83333.333333333328</v>
      </c>
      <c r="AH362" s="1130"/>
      <c r="AI362" s="8">
        <v>0</v>
      </c>
      <c r="AJ362" s="1130"/>
      <c r="AK362" s="1084">
        <v>0</v>
      </c>
      <c r="AL362" s="8">
        <v>0</v>
      </c>
      <c r="AM362" s="1081"/>
      <c r="AN362" s="89">
        <v>83333.333333333328</v>
      </c>
      <c r="AO362" s="89"/>
      <c r="AP362" s="1082">
        <v>83333.333333333328</v>
      </c>
    </row>
    <row r="363" spans="1:42" s="144" customFormat="1" ht="15.75" customHeight="1">
      <c r="A363" s="994"/>
      <c r="B363" s="994"/>
      <c r="C363" s="236"/>
      <c r="D363" s="236"/>
      <c r="E363" s="236"/>
      <c r="F363" s="371"/>
      <c r="G363" s="865">
        <v>6</v>
      </c>
      <c r="H363" s="859">
        <v>2018</v>
      </c>
      <c r="I363" s="866">
        <v>2018</v>
      </c>
      <c r="J363" s="866">
        <v>2019</v>
      </c>
      <c r="K363" s="621" t="s">
        <v>306</v>
      </c>
      <c r="L363" s="1081">
        <v>0</v>
      </c>
      <c r="M363" s="89">
        <v>83333.333333333328</v>
      </c>
      <c r="N363" s="89">
        <v>0</v>
      </c>
      <c r="O363" s="1082">
        <v>83333.333333333328</v>
      </c>
      <c r="P363" s="598">
        <v>83333.333333333328</v>
      </c>
      <c r="Q363" s="776">
        <v>71884.065365347007</v>
      </c>
      <c r="R363" s="776">
        <v>333.33333333333331</v>
      </c>
      <c r="S363" s="776">
        <v>287.53626146138799</v>
      </c>
      <c r="T363" s="533">
        <v>333.33333333333331</v>
      </c>
      <c r="U363" s="1086"/>
      <c r="V363" s="8"/>
      <c r="W363" s="1084">
        <v>333.33333333333331</v>
      </c>
      <c r="X363" s="8"/>
      <c r="Y363" s="8">
        <v>0</v>
      </c>
      <c r="Z363" s="8">
        <v>0</v>
      </c>
      <c r="AA363" s="8"/>
      <c r="AB363" s="1130"/>
      <c r="AC363" s="1130">
        <v>0</v>
      </c>
      <c r="AD363" s="1130">
        <v>0</v>
      </c>
      <c r="AE363" s="8">
        <v>0</v>
      </c>
      <c r="AF363" s="1130">
        <v>250</v>
      </c>
      <c r="AG363" s="1084">
        <v>83333.333333333328</v>
      </c>
      <c r="AH363" s="1130"/>
      <c r="AI363" s="8">
        <v>0</v>
      </c>
      <c r="AJ363" s="1130"/>
      <c r="AK363" s="1084">
        <v>0</v>
      </c>
      <c r="AL363" s="8">
        <v>0</v>
      </c>
      <c r="AM363" s="1081"/>
      <c r="AN363" s="89">
        <v>83333.333333333328</v>
      </c>
      <c r="AO363" s="89"/>
      <c r="AP363" s="1082">
        <v>83333.333333333328</v>
      </c>
    </row>
    <row r="364" spans="1:42" s="144" customFormat="1" ht="15.75" customHeight="1">
      <c r="A364" s="994"/>
      <c r="B364" s="994"/>
      <c r="C364" s="236"/>
      <c r="D364" s="236"/>
      <c r="E364" s="236"/>
      <c r="F364" s="371"/>
      <c r="G364" s="865">
        <v>7</v>
      </c>
      <c r="H364" s="859">
        <v>2018</v>
      </c>
      <c r="I364" s="866">
        <v>2019</v>
      </c>
      <c r="J364" s="866">
        <v>2019</v>
      </c>
      <c r="K364" s="621" t="s">
        <v>306</v>
      </c>
      <c r="L364" s="1081">
        <v>0</v>
      </c>
      <c r="M364" s="89">
        <v>100000</v>
      </c>
      <c r="N364" s="89">
        <v>0</v>
      </c>
      <c r="O364" s="1082">
        <v>100000</v>
      </c>
      <c r="P364" s="598">
        <v>100000</v>
      </c>
      <c r="Q364" s="776">
        <v>86260.878438416417</v>
      </c>
      <c r="R364" s="776">
        <v>333.33333333333331</v>
      </c>
      <c r="S364" s="776">
        <v>287.53626146138799</v>
      </c>
      <c r="T364" s="533">
        <v>333.33333333333331</v>
      </c>
      <c r="U364" s="1086"/>
      <c r="V364" s="8"/>
      <c r="W364" s="1084">
        <v>333.33333333333331</v>
      </c>
      <c r="X364" s="8"/>
      <c r="Y364" s="8">
        <v>0</v>
      </c>
      <c r="Z364" s="8">
        <v>0</v>
      </c>
      <c r="AA364" s="8"/>
      <c r="AB364" s="1130"/>
      <c r="AC364" s="1130">
        <v>0</v>
      </c>
      <c r="AD364" s="1130">
        <v>0</v>
      </c>
      <c r="AE364" s="8">
        <v>0</v>
      </c>
      <c r="AF364" s="1266">
        <v>300</v>
      </c>
      <c r="AG364" s="1084">
        <v>100000</v>
      </c>
      <c r="AH364" s="1130"/>
      <c r="AI364" s="8">
        <v>0</v>
      </c>
      <c r="AJ364" s="1130"/>
      <c r="AK364" s="1084">
        <v>0</v>
      </c>
      <c r="AL364" s="8">
        <v>0</v>
      </c>
      <c r="AM364" s="1081"/>
      <c r="AN364" s="89">
        <v>100000</v>
      </c>
      <c r="AO364" s="89"/>
      <c r="AP364" s="1082">
        <v>100000</v>
      </c>
    </row>
    <row r="365" spans="1:42" s="144" customFormat="1" ht="15.75" customHeight="1">
      <c r="A365" s="994"/>
      <c r="B365" s="994"/>
      <c r="C365" s="236"/>
      <c r="D365" s="236"/>
      <c r="E365" s="236"/>
      <c r="F365" s="371"/>
      <c r="G365" s="865">
        <v>8</v>
      </c>
      <c r="H365" s="859">
        <v>2018</v>
      </c>
      <c r="I365" s="866">
        <v>2019</v>
      </c>
      <c r="J365" s="866">
        <v>2019</v>
      </c>
      <c r="K365" s="621" t="s">
        <v>306</v>
      </c>
      <c r="L365" s="1081">
        <v>0</v>
      </c>
      <c r="M365" s="89">
        <v>100000</v>
      </c>
      <c r="N365" s="89">
        <v>0</v>
      </c>
      <c r="O365" s="1082">
        <v>100000</v>
      </c>
      <c r="P365" s="598">
        <v>100000</v>
      </c>
      <c r="Q365" s="776">
        <v>86260.878438416417</v>
      </c>
      <c r="R365" s="776">
        <v>333.33333333333331</v>
      </c>
      <c r="S365" s="776">
        <v>287.53626146138799</v>
      </c>
      <c r="T365" s="533">
        <v>333.33333333333331</v>
      </c>
      <c r="U365" s="1086"/>
      <c r="V365" s="8"/>
      <c r="W365" s="1084">
        <v>333.33333333333331</v>
      </c>
      <c r="X365" s="8"/>
      <c r="Y365" s="8">
        <v>0</v>
      </c>
      <c r="Z365" s="8">
        <v>0</v>
      </c>
      <c r="AA365" s="8"/>
      <c r="AB365" s="1130"/>
      <c r="AC365" s="1130">
        <v>0</v>
      </c>
      <c r="AD365" s="1130">
        <v>0</v>
      </c>
      <c r="AE365" s="8">
        <v>0</v>
      </c>
      <c r="AF365" s="1130">
        <v>300</v>
      </c>
      <c r="AG365" s="1084">
        <v>100000</v>
      </c>
      <c r="AH365" s="1130"/>
      <c r="AI365" s="8">
        <v>0</v>
      </c>
      <c r="AJ365" s="1130"/>
      <c r="AK365" s="1084">
        <v>0</v>
      </c>
      <c r="AL365" s="8">
        <v>0</v>
      </c>
      <c r="AM365" s="1081"/>
      <c r="AN365" s="89">
        <v>100000</v>
      </c>
      <c r="AO365" s="89"/>
      <c r="AP365" s="1082">
        <v>100000</v>
      </c>
    </row>
    <row r="366" spans="1:42" s="144" customFormat="1" ht="15.75" customHeight="1">
      <c r="A366" s="994"/>
      <c r="B366" s="994"/>
      <c r="C366" s="236"/>
      <c r="D366" s="236"/>
      <c r="E366" s="236"/>
      <c r="F366" s="371"/>
      <c r="G366" s="865">
        <v>9</v>
      </c>
      <c r="H366" s="859">
        <v>2018</v>
      </c>
      <c r="I366" s="866">
        <v>2019</v>
      </c>
      <c r="J366" s="866">
        <v>2019</v>
      </c>
      <c r="K366" s="621" t="s">
        <v>306</v>
      </c>
      <c r="L366" s="1081">
        <v>0</v>
      </c>
      <c r="M366" s="89">
        <v>100000</v>
      </c>
      <c r="N366" s="89">
        <v>0</v>
      </c>
      <c r="O366" s="1082">
        <v>100000</v>
      </c>
      <c r="P366" s="598">
        <v>100000</v>
      </c>
      <c r="Q366" s="776">
        <v>86260.878438416417</v>
      </c>
      <c r="R366" s="776">
        <v>333.33333333333331</v>
      </c>
      <c r="S366" s="776">
        <v>287.53626146138799</v>
      </c>
      <c r="T366" s="533">
        <v>333.33333333333331</v>
      </c>
      <c r="U366" s="1086"/>
      <c r="V366" s="8"/>
      <c r="W366" s="1084">
        <v>333.33333333333331</v>
      </c>
      <c r="X366" s="8"/>
      <c r="Y366" s="8">
        <v>0</v>
      </c>
      <c r="Z366" s="8">
        <v>0</v>
      </c>
      <c r="AA366" s="8"/>
      <c r="AB366" s="1130"/>
      <c r="AC366" s="1130">
        <v>0</v>
      </c>
      <c r="AD366" s="1130">
        <v>0</v>
      </c>
      <c r="AE366" s="8">
        <v>0</v>
      </c>
      <c r="AF366" s="1130">
        <v>300</v>
      </c>
      <c r="AG366" s="1084">
        <v>100000</v>
      </c>
      <c r="AH366" s="1130"/>
      <c r="AI366" s="8">
        <v>0</v>
      </c>
      <c r="AJ366" s="1130"/>
      <c r="AK366" s="1084">
        <v>0</v>
      </c>
      <c r="AL366" s="8">
        <v>0</v>
      </c>
      <c r="AM366" s="1081"/>
      <c r="AN366" s="89">
        <v>100000</v>
      </c>
      <c r="AO366" s="89"/>
      <c r="AP366" s="1082">
        <v>100000</v>
      </c>
    </row>
    <row r="367" spans="1:42" s="144" customFormat="1" ht="15.75" customHeight="1">
      <c r="A367" s="994"/>
      <c r="B367" s="994"/>
      <c r="C367" s="236"/>
      <c r="D367" s="236"/>
      <c r="E367" s="236"/>
      <c r="F367" s="371"/>
      <c r="G367" s="865">
        <v>10</v>
      </c>
      <c r="H367" s="859">
        <v>2018</v>
      </c>
      <c r="I367" s="866">
        <v>2019</v>
      </c>
      <c r="J367" s="866">
        <v>2019</v>
      </c>
      <c r="K367" s="621" t="s">
        <v>306</v>
      </c>
      <c r="L367" s="1081">
        <v>0</v>
      </c>
      <c r="M367" s="89">
        <v>100000</v>
      </c>
      <c r="N367" s="89">
        <v>0</v>
      </c>
      <c r="O367" s="1082">
        <v>100000</v>
      </c>
      <c r="P367" s="598">
        <v>100000</v>
      </c>
      <c r="Q367" s="776">
        <v>86260.878438416417</v>
      </c>
      <c r="R367" s="776">
        <v>333.33333333333331</v>
      </c>
      <c r="S367" s="776">
        <v>287.53626146138799</v>
      </c>
      <c r="T367" s="533">
        <v>333.33333333333331</v>
      </c>
      <c r="U367" s="1086"/>
      <c r="V367" s="8"/>
      <c r="W367" s="1084">
        <v>333.33333333333331</v>
      </c>
      <c r="X367" s="8"/>
      <c r="Y367" s="8">
        <v>0</v>
      </c>
      <c r="Z367" s="8">
        <v>0</v>
      </c>
      <c r="AA367" s="8"/>
      <c r="AB367" s="1130"/>
      <c r="AC367" s="1130">
        <v>0</v>
      </c>
      <c r="AD367" s="1130">
        <v>0</v>
      </c>
      <c r="AE367" s="8">
        <v>0</v>
      </c>
      <c r="AF367" s="1130">
        <v>300</v>
      </c>
      <c r="AG367" s="1084">
        <v>100000</v>
      </c>
      <c r="AH367" s="1130"/>
      <c r="AI367" s="8">
        <v>0</v>
      </c>
      <c r="AJ367" s="1130"/>
      <c r="AK367" s="1084">
        <v>0</v>
      </c>
      <c r="AL367" s="8">
        <v>0</v>
      </c>
      <c r="AM367" s="1081"/>
      <c r="AN367" s="89">
        <v>100000</v>
      </c>
      <c r="AO367" s="89"/>
      <c r="AP367" s="1082">
        <v>100000</v>
      </c>
    </row>
    <row r="368" spans="1:42" s="144" customFormat="1" ht="15.75" customHeight="1">
      <c r="A368" s="994"/>
      <c r="B368" s="994"/>
      <c r="C368" s="236"/>
      <c r="D368" s="236"/>
      <c r="E368" s="236"/>
      <c r="F368" s="371"/>
      <c r="G368" s="865">
        <v>11</v>
      </c>
      <c r="H368" s="859">
        <v>2018</v>
      </c>
      <c r="I368" s="866">
        <v>2019</v>
      </c>
      <c r="J368" s="866">
        <v>2019</v>
      </c>
      <c r="K368" s="621" t="s">
        <v>306</v>
      </c>
      <c r="L368" s="1081">
        <v>0</v>
      </c>
      <c r="M368" s="89">
        <v>100000</v>
      </c>
      <c r="N368" s="89">
        <v>0</v>
      </c>
      <c r="O368" s="1082">
        <v>100000</v>
      </c>
      <c r="P368" s="598">
        <v>100000</v>
      </c>
      <c r="Q368" s="776">
        <v>86260.878438416417</v>
      </c>
      <c r="R368" s="776">
        <v>333.33333333333331</v>
      </c>
      <c r="S368" s="776">
        <v>287.53626146138799</v>
      </c>
      <c r="T368" s="533">
        <v>333.33333333333331</v>
      </c>
      <c r="U368" s="1086"/>
      <c r="V368" s="8"/>
      <c r="W368" s="1084">
        <v>333.33333333333331</v>
      </c>
      <c r="X368" s="8"/>
      <c r="Y368" s="8">
        <v>0</v>
      </c>
      <c r="Z368" s="8">
        <v>0</v>
      </c>
      <c r="AA368" s="8"/>
      <c r="AB368" s="1130"/>
      <c r="AC368" s="1130">
        <v>0</v>
      </c>
      <c r="AD368" s="1130">
        <v>0</v>
      </c>
      <c r="AE368" s="8">
        <v>0</v>
      </c>
      <c r="AF368" s="1130">
        <v>300</v>
      </c>
      <c r="AG368" s="1084">
        <v>100000</v>
      </c>
      <c r="AH368" s="1130"/>
      <c r="AI368" s="8">
        <v>0</v>
      </c>
      <c r="AJ368" s="1130"/>
      <c r="AK368" s="1084">
        <v>0</v>
      </c>
      <c r="AL368" s="8">
        <v>0</v>
      </c>
      <c r="AM368" s="1081"/>
      <c r="AN368" s="89">
        <v>100000</v>
      </c>
      <c r="AO368" s="89"/>
      <c r="AP368" s="1082">
        <v>100000</v>
      </c>
    </row>
    <row r="369" spans="1:42" s="144" customFormat="1" ht="15.75" customHeight="1">
      <c r="A369" s="994"/>
      <c r="B369" s="994"/>
      <c r="C369" s="236"/>
      <c r="D369" s="236"/>
      <c r="E369" s="236"/>
      <c r="F369" s="371"/>
      <c r="G369" s="865">
        <v>12</v>
      </c>
      <c r="H369" s="859">
        <v>2018</v>
      </c>
      <c r="I369" s="866">
        <v>2019</v>
      </c>
      <c r="J369" s="866">
        <v>2019</v>
      </c>
      <c r="K369" s="621" t="s">
        <v>306</v>
      </c>
      <c r="L369" s="1081">
        <v>0</v>
      </c>
      <c r="M369" s="89">
        <v>100000</v>
      </c>
      <c r="N369" s="89">
        <v>0</v>
      </c>
      <c r="O369" s="1082">
        <v>100000</v>
      </c>
      <c r="P369" s="598">
        <v>100000</v>
      </c>
      <c r="Q369" s="776">
        <v>86260.878438416417</v>
      </c>
      <c r="R369" s="776">
        <v>333.33333333333331</v>
      </c>
      <c r="S369" s="776">
        <v>287.53626146138799</v>
      </c>
      <c r="T369" s="533">
        <v>333.33333333333331</v>
      </c>
      <c r="U369" s="1086"/>
      <c r="V369" s="8"/>
      <c r="W369" s="1084">
        <v>333.33333333333331</v>
      </c>
      <c r="X369" s="8"/>
      <c r="Y369" s="8">
        <v>0</v>
      </c>
      <c r="Z369" s="8">
        <v>0</v>
      </c>
      <c r="AA369" s="8"/>
      <c r="AB369" s="1130"/>
      <c r="AC369" s="1130">
        <v>0</v>
      </c>
      <c r="AD369" s="1130">
        <v>0</v>
      </c>
      <c r="AE369" s="8">
        <v>0</v>
      </c>
      <c r="AF369" s="1130">
        <v>300</v>
      </c>
      <c r="AG369" s="1084">
        <v>100000</v>
      </c>
      <c r="AH369" s="1130"/>
      <c r="AI369" s="8">
        <v>0</v>
      </c>
      <c r="AJ369" s="1130"/>
      <c r="AK369" s="1084">
        <v>0</v>
      </c>
      <c r="AL369" s="8">
        <v>0</v>
      </c>
      <c r="AM369" s="1081"/>
      <c r="AN369" s="89">
        <v>100000</v>
      </c>
      <c r="AO369" s="89"/>
      <c r="AP369" s="1082">
        <v>100000</v>
      </c>
    </row>
    <row r="370" spans="1:42" s="144" customFormat="1" ht="15.75" customHeight="1">
      <c r="A370" s="994"/>
      <c r="B370" s="994"/>
      <c r="C370" s="236"/>
      <c r="D370" s="236"/>
      <c r="E370" s="236"/>
      <c r="F370" s="371"/>
      <c r="G370" s="865">
        <v>1</v>
      </c>
      <c r="H370" s="859">
        <v>2019</v>
      </c>
      <c r="I370" s="866">
        <v>2019</v>
      </c>
      <c r="J370" s="866">
        <v>2019</v>
      </c>
      <c r="K370" s="621" t="s">
        <v>306</v>
      </c>
      <c r="L370" s="1081">
        <v>0</v>
      </c>
      <c r="M370" s="89">
        <v>100000</v>
      </c>
      <c r="N370" s="89">
        <v>0</v>
      </c>
      <c r="O370" s="1082">
        <v>100000</v>
      </c>
      <c r="P370" s="598">
        <v>100000</v>
      </c>
      <c r="Q370" s="776">
        <v>86260.878438416417</v>
      </c>
      <c r="R370" s="776">
        <v>333.33333333333331</v>
      </c>
      <c r="S370" s="776">
        <v>287.53626146138799</v>
      </c>
      <c r="T370" s="533">
        <v>333.33333333333331</v>
      </c>
      <c r="U370" s="1086"/>
      <c r="V370" s="8"/>
      <c r="W370" s="1084">
        <v>333.33333333333331</v>
      </c>
      <c r="X370" s="8"/>
      <c r="Y370" s="8">
        <v>0</v>
      </c>
      <c r="Z370" s="8">
        <v>0</v>
      </c>
      <c r="AA370" s="8"/>
      <c r="AB370" s="1130"/>
      <c r="AC370" s="1130">
        <v>0</v>
      </c>
      <c r="AD370" s="1130">
        <v>0</v>
      </c>
      <c r="AE370" s="8">
        <v>0</v>
      </c>
      <c r="AF370" s="1130">
        <v>300</v>
      </c>
      <c r="AG370" s="1084">
        <v>100000</v>
      </c>
      <c r="AH370" s="1130"/>
      <c r="AI370" s="8">
        <v>0</v>
      </c>
      <c r="AJ370" s="1130"/>
      <c r="AK370" s="1084">
        <v>0</v>
      </c>
      <c r="AL370" s="8">
        <v>0</v>
      </c>
      <c r="AM370" s="1081"/>
      <c r="AN370" s="89">
        <v>100000</v>
      </c>
      <c r="AO370" s="89"/>
      <c r="AP370" s="1082">
        <v>100000</v>
      </c>
    </row>
    <row r="371" spans="1:42" s="144" customFormat="1" ht="15.75" customHeight="1">
      <c r="A371" s="994"/>
      <c r="B371" s="994"/>
      <c r="C371" s="236"/>
      <c r="D371" s="236"/>
      <c r="E371" s="236"/>
      <c r="F371" s="371"/>
      <c r="G371" s="865">
        <v>2</v>
      </c>
      <c r="H371" s="859">
        <v>2019</v>
      </c>
      <c r="I371" s="866">
        <v>2019</v>
      </c>
      <c r="J371" s="866">
        <v>2019</v>
      </c>
      <c r="K371" s="621" t="s">
        <v>306</v>
      </c>
      <c r="L371" s="1081">
        <v>0</v>
      </c>
      <c r="M371" s="89">
        <v>100000</v>
      </c>
      <c r="N371" s="89">
        <v>0</v>
      </c>
      <c r="O371" s="1082">
        <v>100000</v>
      </c>
      <c r="P371" s="598">
        <v>100000</v>
      </c>
      <c r="Q371" s="776">
        <v>86260.878438416417</v>
      </c>
      <c r="R371" s="776">
        <v>333.33333333333331</v>
      </c>
      <c r="S371" s="776">
        <v>287.53626146138799</v>
      </c>
      <c r="T371" s="533">
        <v>333.33333333333331</v>
      </c>
      <c r="U371" s="1086"/>
      <c r="V371" s="8"/>
      <c r="W371" s="1084">
        <v>333.33333333333331</v>
      </c>
      <c r="X371" s="8"/>
      <c r="Y371" s="8">
        <v>0</v>
      </c>
      <c r="Z371" s="8">
        <v>0</v>
      </c>
      <c r="AA371" s="8"/>
      <c r="AB371" s="1130"/>
      <c r="AC371" s="1130">
        <v>0</v>
      </c>
      <c r="AD371" s="1130">
        <v>0</v>
      </c>
      <c r="AE371" s="8">
        <v>0</v>
      </c>
      <c r="AF371" s="1130">
        <v>300</v>
      </c>
      <c r="AG371" s="1084">
        <v>100000</v>
      </c>
      <c r="AH371" s="1130"/>
      <c r="AI371" s="8">
        <v>0</v>
      </c>
      <c r="AJ371" s="1130"/>
      <c r="AK371" s="1084">
        <v>0</v>
      </c>
      <c r="AL371" s="8">
        <v>0</v>
      </c>
      <c r="AM371" s="1081"/>
      <c r="AN371" s="89">
        <v>100000</v>
      </c>
      <c r="AO371" s="89"/>
      <c r="AP371" s="1082">
        <v>100000</v>
      </c>
    </row>
    <row r="372" spans="1:42" s="144" customFormat="1">
      <c r="A372" s="994"/>
      <c r="B372" s="994"/>
      <c r="C372" s="236"/>
      <c r="D372" s="236"/>
      <c r="E372" s="236"/>
      <c r="F372" s="371"/>
      <c r="G372" s="865">
        <v>3</v>
      </c>
      <c r="H372" s="859">
        <v>2019</v>
      </c>
      <c r="I372" s="866">
        <v>2019</v>
      </c>
      <c r="J372" s="866">
        <v>2019</v>
      </c>
      <c r="K372" s="621" t="s">
        <v>306</v>
      </c>
      <c r="L372" s="1081">
        <v>0</v>
      </c>
      <c r="M372" s="89">
        <v>100000</v>
      </c>
      <c r="N372" s="89">
        <v>0</v>
      </c>
      <c r="O372" s="1082">
        <v>100000</v>
      </c>
      <c r="P372" s="598">
        <v>100000</v>
      </c>
      <c r="Q372" s="776">
        <v>86260.878438416417</v>
      </c>
      <c r="R372" s="776">
        <v>333.33333333333331</v>
      </c>
      <c r="S372" s="776">
        <v>287.53626146138799</v>
      </c>
      <c r="T372" s="533">
        <v>333.33333333333331</v>
      </c>
      <c r="U372" s="1086"/>
      <c r="V372" s="8"/>
      <c r="W372" s="1084">
        <v>333.33333333333331</v>
      </c>
      <c r="X372" s="8"/>
      <c r="Y372" s="8">
        <v>0</v>
      </c>
      <c r="Z372" s="8">
        <v>0</v>
      </c>
      <c r="AA372" s="8"/>
      <c r="AB372" s="1130"/>
      <c r="AC372" s="1130">
        <v>0</v>
      </c>
      <c r="AD372" s="1130">
        <v>0</v>
      </c>
      <c r="AE372" s="8">
        <v>0</v>
      </c>
      <c r="AF372" s="1130">
        <v>300</v>
      </c>
      <c r="AG372" s="1084">
        <v>100000</v>
      </c>
      <c r="AH372" s="1130"/>
      <c r="AI372" s="8">
        <v>0</v>
      </c>
      <c r="AJ372" s="1130"/>
      <c r="AK372" s="1084">
        <v>0</v>
      </c>
      <c r="AL372" s="8">
        <v>0</v>
      </c>
      <c r="AM372" s="1081"/>
      <c r="AN372" s="89">
        <v>100000</v>
      </c>
      <c r="AO372" s="89"/>
      <c r="AP372" s="1082">
        <v>100000</v>
      </c>
    </row>
    <row r="373" spans="1:42" s="144" customFormat="1">
      <c r="A373" s="994"/>
      <c r="B373" s="994"/>
      <c r="C373" s="236"/>
      <c r="D373" s="236"/>
      <c r="E373" s="236"/>
      <c r="F373" s="371"/>
      <c r="G373" s="865">
        <v>4</v>
      </c>
      <c r="H373" s="859">
        <v>2019</v>
      </c>
      <c r="I373" s="866">
        <v>2019</v>
      </c>
      <c r="J373" s="866">
        <v>2020</v>
      </c>
      <c r="K373" s="621" t="s">
        <v>306</v>
      </c>
      <c r="L373" s="1081">
        <v>0</v>
      </c>
      <c r="M373" s="89">
        <v>100000</v>
      </c>
      <c r="N373" s="89">
        <v>0</v>
      </c>
      <c r="O373" s="1082">
        <v>100000</v>
      </c>
      <c r="P373" s="598">
        <v>100000</v>
      </c>
      <c r="Q373" s="776">
        <v>83748.425668365438</v>
      </c>
      <c r="R373" s="776">
        <v>333.33333333333331</v>
      </c>
      <c r="S373" s="776">
        <v>279.16141889455145</v>
      </c>
      <c r="T373" s="533">
        <v>333.33333333333331</v>
      </c>
      <c r="U373" s="1086"/>
      <c r="V373" s="8"/>
      <c r="W373" s="1084">
        <v>333.33333333333331</v>
      </c>
      <c r="X373" s="8"/>
      <c r="Y373" s="8">
        <v>0</v>
      </c>
      <c r="Z373" s="8">
        <v>0</v>
      </c>
      <c r="AA373" s="8"/>
      <c r="AB373" s="1130"/>
      <c r="AC373" s="1130">
        <v>0</v>
      </c>
      <c r="AD373" s="1130">
        <v>0</v>
      </c>
      <c r="AE373" s="8">
        <v>0</v>
      </c>
      <c r="AF373" s="1130">
        <v>300</v>
      </c>
      <c r="AG373" s="1084">
        <v>100000</v>
      </c>
      <c r="AH373" s="1130"/>
      <c r="AI373" s="8">
        <v>0</v>
      </c>
      <c r="AJ373" s="1130"/>
      <c r="AK373" s="1084">
        <v>0</v>
      </c>
      <c r="AL373" s="8">
        <v>0</v>
      </c>
      <c r="AM373" s="1081"/>
      <c r="AN373" s="89">
        <v>100000</v>
      </c>
      <c r="AO373" s="89"/>
      <c r="AP373" s="1082">
        <v>100000</v>
      </c>
    </row>
    <row r="374" spans="1:42" s="144" customFormat="1">
      <c r="A374" s="994"/>
      <c r="B374" s="994"/>
      <c r="C374" s="236"/>
      <c r="D374" s="236"/>
      <c r="E374" s="236"/>
      <c r="F374" s="371"/>
      <c r="G374" s="865">
        <v>5</v>
      </c>
      <c r="H374" s="859">
        <v>2019</v>
      </c>
      <c r="I374" s="866">
        <v>2019</v>
      </c>
      <c r="J374" s="866">
        <v>2020</v>
      </c>
      <c r="K374" s="621" t="s">
        <v>306</v>
      </c>
      <c r="L374" s="1081">
        <v>0</v>
      </c>
      <c r="M374" s="89">
        <v>100000</v>
      </c>
      <c r="N374" s="89">
        <v>0</v>
      </c>
      <c r="O374" s="1082">
        <v>100000</v>
      </c>
      <c r="P374" s="598">
        <v>100000</v>
      </c>
      <c r="Q374" s="776">
        <v>83748.425668365438</v>
      </c>
      <c r="R374" s="776">
        <v>333.33333333333331</v>
      </c>
      <c r="S374" s="776">
        <v>279.16141889455145</v>
      </c>
      <c r="T374" s="533">
        <v>333.33333333333331</v>
      </c>
      <c r="U374" s="1086"/>
      <c r="V374" s="8"/>
      <c r="W374" s="1084">
        <v>333.33333333333331</v>
      </c>
      <c r="X374" s="8"/>
      <c r="Y374" s="8">
        <v>0</v>
      </c>
      <c r="Z374" s="8">
        <v>0</v>
      </c>
      <c r="AA374" s="8"/>
      <c r="AB374" s="1130"/>
      <c r="AC374" s="1130">
        <v>0</v>
      </c>
      <c r="AD374" s="1130">
        <v>0</v>
      </c>
      <c r="AE374" s="8">
        <v>0</v>
      </c>
      <c r="AF374" s="1130">
        <v>300</v>
      </c>
      <c r="AG374" s="1084">
        <v>100000</v>
      </c>
      <c r="AH374" s="1130"/>
      <c r="AI374" s="8">
        <v>0</v>
      </c>
      <c r="AJ374" s="1130"/>
      <c r="AK374" s="1084">
        <v>0</v>
      </c>
      <c r="AL374" s="8">
        <v>0</v>
      </c>
      <c r="AM374" s="1081"/>
      <c r="AN374" s="89">
        <v>100000</v>
      </c>
      <c r="AO374" s="89"/>
      <c r="AP374" s="1082">
        <v>100000</v>
      </c>
    </row>
    <row r="375" spans="1:42" s="144" customFormat="1">
      <c r="A375" s="994"/>
      <c r="B375" s="994"/>
      <c r="C375" s="236"/>
      <c r="D375" s="236"/>
      <c r="E375" s="236"/>
      <c r="F375" s="371"/>
      <c r="G375" s="865">
        <v>6</v>
      </c>
      <c r="H375" s="859">
        <v>2019</v>
      </c>
      <c r="I375" s="866">
        <v>2019</v>
      </c>
      <c r="J375" s="866">
        <v>2020</v>
      </c>
      <c r="K375" s="621" t="s">
        <v>306</v>
      </c>
      <c r="L375" s="1081">
        <v>0</v>
      </c>
      <c r="M375" s="89">
        <v>100000</v>
      </c>
      <c r="N375" s="89">
        <v>0</v>
      </c>
      <c r="O375" s="1082">
        <v>100000</v>
      </c>
      <c r="P375" s="598">
        <v>100000</v>
      </c>
      <c r="Q375" s="776">
        <v>83748.425668365438</v>
      </c>
      <c r="R375" s="776">
        <v>333.33333333333331</v>
      </c>
      <c r="S375" s="776">
        <v>279.16141889455145</v>
      </c>
      <c r="T375" s="533">
        <v>333.33333333333331</v>
      </c>
      <c r="U375" s="1086"/>
      <c r="V375" s="8"/>
      <c r="W375" s="1084">
        <v>333.33333333333331</v>
      </c>
      <c r="X375" s="8"/>
      <c r="Y375" s="8">
        <v>0</v>
      </c>
      <c r="Z375" s="8">
        <v>0</v>
      </c>
      <c r="AA375" s="8"/>
      <c r="AB375" s="1130"/>
      <c r="AC375" s="1130">
        <v>0</v>
      </c>
      <c r="AD375" s="1130">
        <v>0</v>
      </c>
      <c r="AE375" s="8">
        <v>0</v>
      </c>
      <c r="AF375" s="1130">
        <v>300</v>
      </c>
      <c r="AG375" s="1084">
        <v>100000</v>
      </c>
      <c r="AH375" s="1130"/>
      <c r="AI375" s="8">
        <v>0</v>
      </c>
      <c r="AJ375" s="1130"/>
      <c r="AK375" s="1084">
        <v>0</v>
      </c>
      <c r="AL375" s="8">
        <v>0</v>
      </c>
      <c r="AM375" s="1081"/>
      <c r="AN375" s="89">
        <v>100000</v>
      </c>
      <c r="AO375" s="89"/>
      <c r="AP375" s="1082">
        <v>100000</v>
      </c>
    </row>
    <row r="376" spans="1:42" s="144" customFormat="1">
      <c r="A376" s="994"/>
      <c r="B376" s="994"/>
      <c r="C376" s="236"/>
      <c r="D376" s="236"/>
      <c r="E376" s="236"/>
      <c r="F376" s="371"/>
      <c r="G376" s="865">
        <v>7</v>
      </c>
      <c r="H376" s="859">
        <v>2019</v>
      </c>
      <c r="I376" s="866">
        <v>2020</v>
      </c>
      <c r="J376" s="866">
        <v>2020</v>
      </c>
      <c r="K376" s="621" t="s">
        <v>306</v>
      </c>
      <c r="L376" s="1081">
        <v>0</v>
      </c>
      <c r="M376" s="89">
        <v>100000</v>
      </c>
      <c r="N376" s="89">
        <v>0</v>
      </c>
      <c r="O376" s="1082">
        <v>100000</v>
      </c>
      <c r="P376" s="598">
        <v>100000</v>
      </c>
      <c r="Q376" s="776">
        <v>83748.425668365438</v>
      </c>
      <c r="R376" s="776">
        <v>333.33333333333331</v>
      </c>
      <c r="S376" s="776">
        <v>279.16141889455145</v>
      </c>
      <c r="T376" s="533">
        <v>333.33333333333331</v>
      </c>
      <c r="U376" s="1086"/>
      <c r="V376" s="8"/>
      <c r="W376" s="1084">
        <v>333.33333333333331</v>
      </c>
      <c r="X376" s="8"/>
      <c r="Y376" s="8">
        <v>0</v>
      </c>
      <c r="Z376" s="8">
        <v>0</v>
      </c>
      <c r="AA376" s="8"/>
      <c r="AB376" s="1130"/>
      <c r="AC376" s="1130">
        <v>0</v>
      </c>
      <c r="AD376" s="1130">
        <v>0</v>
      </c>
      <c r="AE376" s="8">
        <v>0</v>
      </c>
      <c r="AF376" s="1130">
        <v>300</v>
      </c>
      <c r="AG376" s="1084">
        <v>100000</v>
      </c>
      <c r="AH376" s="1130"/>
      <c r="AI376" s="8">
        <v>0</v>
      </c>
      <c r="AJ376" s="1130"/>
      <c r="AK376" s="1084">
        <v>0</v>
      </c>
      <c r="AL376" s="8">
        <v>0</v>
      </c>
      <c r="AM376" s="1081"/>
      <c r="AN376" s="89">
        <v>100000</v>
      </c>
      <c r="AO376" s="89"/>
      <c r="AP376" s="1082">
        <v>100000</v>
      </c>
    </row>
    <row r="377" spans="1:42" s="144" customFormat="1">
      <c r="A377" s="994"/>
      <c r="B377" s="994"/>
      <c r="C377" s="236"/>
      <c r="D377" s="236"/>
      <c r="E377" s="236"/>
      <c r="F377" s="371"/>
      <c r="G377" s="865">
        <v>8</v>
      </c>
      <c r="H377" s="859">
        <v>2019</v>
      </c>
      <c r="I377" s="866">
        <v>2020</v>
      </c>
      <c r="J377" s="866">
        <v>2020</v>
      </c>
      <c r="K377" s="621" t="s">
        <v>306</v>
      </c>
      <c r="L377" s="1081">
        <v>0</v>
      </c>
      <c r="M377" s="89">
        <v>100000</v>
      </c>
      <c r="N377" s="89">
        <v>0</v>
      </c>
      <c r="O377" s="1082">
        <v>100000</v>
      </c>
      <c r="P377" s="598">
        <v>100000</v>
      </c>
      <c r="Q377" s="776">
        <v>83748.425668365438</v>
      </c>
      <c r="R377" s="776">
        <v>333.33333333333331</v>
      </c>
      <c r="S377" s="776">
        <v>279.16141889455145</v>
      </c>
      <c r="T377" s="533">
        <v>333.33333333333331</v>
      </c>
      <c r="U377" s="1086"/>
      <c r="V377" s="8"/>
      <c r="W377" s="1084">
        <v>333.33333333333331</v>
      </c>
      <c r="X377" s="8"/>
      <c r="Y377" s="8">
        <v>0</v>
      </c>
      <c r="Z377" s="8">
        <v>0</v>
      </c>
      <c r="AA377" s="8"/>
      <c r="AB377" s="1130"/>
      <c r="AC377" s="1130">
        <v>0</v>
      </c>
      <c r="AD377" s="1130">
        <v>0</v>
      </c>
      <c r="AE377" s="8">
        <v>0</v>
      </c>
      <c r="AF377" s="1130">
        <v>300</v>
      </c>
      <c r="AG377" s="1084">
        <v>100000</v>
      </c>
      <c r="AH377" s="1130"/>
      <c r="AI377" s="8">
        <v>0</v>
      </c>
      <c r="AJ377" s="1130"/>
      <c r="AK377" s="1084">
        <v>0</v>
      </c>
      <c r="AL377" s="8">
        <v>0</v>
      </c>
      <c r="AM377" s="1081"/>
      <c r="AN377" s="89">
        <v>100000</v>
      </c>
      <c r="AO377" s="89"/>
      <c r="AP377" s="1082">
        <v>100000</v>
      </c>
    </row>
    <row r="378" spans="1:42" s="144" customFormat="1">
      <c r="A378" s="994"/>
      <c r="B378" s="994"/>
      <c r="C378" s="236"/>
      <c r="D378" s="236"/>
      <c r="E378" s="236"/>
      <c r="F378" s="371"/>
      <c r="G378" s="865">
        <v>9</v>
      </c>
      <c r="H378" s="859">
        <v>2019</v>
      </c>
      <c r="I378" s="866">
        <v>2020</v>
      </c>
      <c r="J378" s="866">
        <v>2020</v>
      </c>
      <c r="K378" s="621" t="s">
        <v>306</v>
      </c>
      <c r="L378" s="1081">
        <v>0</v>
      </c>
      <c r="M378" s="89">
        <v>100000</v>
      </c>
      <c r="N378" s="89">
        <v>0</v>
      </c>
      <c r="O378" s="1082">
        <v>100000</v>
      </c>
      <c r="P378" s="598">
        <v>100000</v>
      </c>
      <c r="Q378" s="776">
        <v>83748.425668365438</v>
      </c>
      <c r="R378" s="776">
        <v>333.33333333333331</v>
      </c>
      <c r="S378" s="776">
        <v>279.16141889455145</v>
      </c>
      <c r="T378" s="533">
        <v>333.33333333333331</v>
      </c>
      <c r="U378" s="1086"/>
      <c r="V378" s="8"/>
      <c r="W378" s="1084">
        <v>333.33333333333331</v>
      </c>
      <c r="X378" s="8"/>
      <c r="Y378" s="8">
        <v>0</v>
      </c>
      <c r="Z378" s="8">
        <v>0</v>
      </c>
      <c r="AA378" s="8"/>
      <c r="AB378" s="1130"/>
      <c r="AC378" s="1130">
        <v>0</v>
      </c>
      <c r="AD378" s="1130">
        <v>0</v>
      </c>
      <c r="AE378" s="8">
        <v>0</v>
      </c>
      <c r="AF378" s="1130">
        <v>300</v>
      </c>
      <c r="AG378" s="1084">
        <v>100000</v>
      </c>
      <c r="AH378" s="1130"/>
      <c r="AI378" s="8">
        <v>0</v>
      </c>
      <c r="AJ378" s="1130"/>
      <c r="AK378" s="1084">
        <v>0</v>
      </c>
      <c r="AL378" s="8">
        <v>0</v>
      </c>
      <c r="AM378" s="1081"/>
      <c r="AN378" s="89">
        <v>100000</v>
      </c>
      <c r="AO378" s="89"/>
      <c r="AP378" s="1082">
        <v>100000</v>
      </c>
    </row>
    <row r="379" spans="1:42" s="144" customFormat="1">
      <c r="A379" s="994"/>
      <c r="B379" s="994"/>
      <c r="C379" s="236"/>
      <c r="D379" s="236"/>
      <c r="E379" s="236"/>
      <c r="F379" s="371"/>
      <c r="G379" s="865">
        <v>10</v>
      </c>
      <c r="H379" s="859">
        <v>2019</v>
      </c>
      <c r="I379" s="866">
        <v>2020</v>
      </c>
      <c r="J379" s="866">
        <v>2020</v>
      </c>
      <c r="K379" s="621" t="s">
        <v>306</v>
      </c>
      <c r="L379" s="1081">
        <v>0</v>
      </c>
      <c r="M379" s="89">
        <v>100000</v>
      </c>
      <c r="N379" s="89">
        <v>0</v>
      </c>
      <c r="O379" s="1082">
        <v>100000</v>
      </c>
      <c r="P379" s="598">
        <v>100000</v>
      </c>
      <c r="Q379" s="776">
        <v>83748.425668365438</v>
      </c>
      <c r="R379" s="776">
        <v>333.33333333333331</v>
      </c>
      <c r="S379" s="776">
        <v>279.16141889455145</v>
      </c>
      <c r="T379" s="533">
        <v>333.33333333333331</v>
      </c>
      <c r="U379" s="1086"/>
      <c r="V379" s="8"/>
      <c r="W379" s="1084">
        <v>333.33333333333331</v>
      </c>
      <c r="X379" s="8"/>
      <c r="Y379" s="8">
        <v>0</v>
      </c>
      <c r="Z379" s="8">
        <v>0</v>
      </c>
      <c r="AA379" s="8"/>
      <c r="AB379" s="1130"/>
      <c r="AC379" s="1130">
        <v>0</v>
      </c>
      <c r="AD379" s="1130">
        <v>0</v>
      </c>
      <c r="AE379" s="8">
        <v>0</v>
      </c>
      <c r="AF379" s="1130">
        <v>300</v>
      </c>
      <c r="AG379" s="1084">
        <v>100000</v>
      </c>
      <c r="AH379" s="1130"/>
      <c r="AI379" s="8">
        <v>0</v>
      </c>
      <c r="AJ379" s="1130"/>
      <c r="AK379" s="1084">
        <v>0</v>
      </c>
      <c r="AL379" s="8">
        <v>0</v>
      </c>
      <c r="AM379" s="1081"/>
      <c r="AN379" s="89">
        <v>100000</v>
      </c>
      <c r="AO379" s="89"/>
      <c r="AP379" s="1082">
        <v>100000</v>
      </c>
    </row>
    <row r="380" spans="1:42" s="144" customFormat="1">
      <c r="A380" s="994"/>
      <c r="B380" s="994"/>
      <c r="C380" s="236"/>
      <c r="D380" s="236"/>
      <c r="E380" s="236"/>
      <c r="F380" s="371"/>
      <c r="G380" s="865">
        <v>11</v>
      </c>
      <c r="H380" s="859">
        <v>2019</v>
      </c>
      <c r="I380" s="866">
        <v>2020</v>
      </c>
      <c r="J380" s="866">
        <v>2020</v>
      </c>
      <c r="K380" s="621" t="s">
        <v>306</v>
      </c>
      <c r="L380" s="1081">
        <v>0</v>
      </c>
      <c r="M380" s="89">
        <v>100000</v>
      </c>
      <c r="N380" s="89">
        <v>0</v>
      </c>
      <c r="O380" s="1082">
        <v>100000</v>
      </c>
      <c r="P380" s="598">
        <v>100000</v>
      </c>
      <c r="Q380" s="776">
        <v>83748.425668365438</v>
      </c>
      <c r="R380" s="776">
        <v>333.33333333333331</v>
      </c>
      <c r="S380" s="776">
        <v>279.16141889455145</v>
      </c>
      <c r="T380" s="533">
        <v>333.33333333333331</v>
      </c>
      <c r="U380" s="1086"/>
      <c r="V380" s="8"/>
      <c r="W380" s="1084">
        <v>333.33333333333331</v>
      </c>
      <c r="X380" s="8"/>
      <c r="Y380" s="8">
        <v>0</v>
      </c>
      <c r="Z380" s="8">
        <v>0</v>
      </c>
      <c r="AA380" s="8"/>
      <c r="AB380" s="1130"/>
      <c r="AC380" s="1130">
        <v>0</v>
      </c>
      <c r="AD380" s="1130">
        <v>0</v>
      </c>
      <c r="AE380" s="8">
        <v>0</v>
      </c>
      <c r="AF380" s="1130">
        <v>300</v>
      </c>
      <c r="AG380" s="1084">
        <v>100000</v>
      </c>
      <c r="AH380" s="1130"/>
      <c r="AI380" s="8">
        <v>0</v>
      </c>
      <c r="AJ380" s="1130"/>
      <c r="AK380" s="1084">
        <v>0</v>
      </c>
      <c r="AL380" s="8">
        <v>0</v>
      </c>
      <c r="AM380" s="1081"/>
      <c r="AN380" s="89">
        <v>100000</v>
      </c>
      <c r="AO380" s="89"/>
      <c r="AP380" s="1082">
        <v>100000</v>
      </c>
    </row>
    <row r="381" spans="1:42" s="144" customFormat="1">
      <c r="A381" s="994"/>
      <c r="B381" s="994"/>
      <c r="C381" s="236"/>
      <c r="D381" s="236"/>
      <c r="E381" s="236"/>
      <c r="F381" s="371"/>
      <c r="G381" s="865">
        <v>12</v>
      </c>
      <c r="H381" s="859">
        <v>2019</v>
      </c>
      <c r="I381" s="866">
        <v>2020</v>
      </c>
      <c r="J381" s="866">
        <v>2020</v>
      </c>
      <c r="K381" s="621" t="s">
        <v>306</v>
      </c>
      <c r="L381" s="1081">
        <v>0</v>
      </c>
      <c r="M381" s="89">
        <v>100000</v>
      </c>
      <c r="N381" s="89">
        <v>0</v>
      </c>
      <c r="O381" s="1082">
        <v>100000</v>
      </c>
      <c r="P381" s="598">
        <v>100000</v>
      </c>
      <c r="Q381" s="776">
        <v>83748.425668365438</v>
      </c>
      <c r="R381" s="776">
        <v>333.33333333333331</v>
      </c>
      <c r="S381" s="776">
        <v>279.16141889455145</v>
      </c>
      <c r="T381" s="533">
        <v>333.33333333333331</v>
      </c>
      <c r="U381" s="1086"/>
      <c r="V381" s="8"/>
      <c r="W381" s="1084">
        <v>333.33333333333331</v>
      </c>
      <c r="X381" s="8"/>
      <c r="Y381" s="8">
        <v>0</v>
      </c>
      <c r="Z381" s="8">
        <v>0</v>
      </c>
      <c r="AA381" s="8"/>
      <c r="AB381" s="1130"/>
      <c r="AC381" s="1130">
        <v>0</v>
      </c>
      <c r="AD381" s="1130">
        <v>0</v>
      </c>
      <c r="AE381" s="8">
        <v>0</v>
      </c>
      <c r="AF381" s="1130">
        <v>300</v>
      </c>
      <c r="AG381" s="1084">
        <v>100000</v>
      </c>
      <c r="AH381" s="1130"/>
      <c r="AI381" s="8">
        <v>0</v>
      </c>
      <c r="AJ381" s="1130"/>
      <c r="AK381" s="1084">
        <v>0</v>
      </c>
      <c r="AL381" s="8">
        <v>0</v>
      </c>
      <c r="AM381" s="1081"/>
      <c r="AN381" s="89">
        <v>100000</v>
      </c>
      <c r="AO381" s="89"/>
      <c r="AP381" s="1082">
        <v>100000</v>
      </c>
    </row>
    <row r="382" spans="1:42" s="144" customFormat="1">
      <c r="A382" s="994"/>
      <c r="B382" s="994"/>
      <c r="C382" s="236"/>
      <c r="D382" s="236"/>
      <c r="E382" s="236"/>
      <c r="F382" s="371"/>
      <c r="G382" s="865">
        <v>1</v>
      </c>
      <c r="H382" s="859">
        <v>2020</v>
      </c>
      <c r="I382" s="866">
        <v>2020</v>
      </c>
      <c r="J382" s="866">
        <v>2020</v>
      </c>
      <c r="K382" s="621" t="s">
        <v>306</v>
      </c>
      <c r="L382" s="1081">
        <v>0</v>
      </c>
      <c r="M382" s="89">
        <v>100000</v>
      </c>
      <c r="N382" s="89">
        <v>0</v>
      </c>
      <c r="O382" s="1082">
        <v>100000</v>
      </c>
      <c r="P382" s="598">
        <v>100000</v>
      </c>
      <c r="Q382" s="776">
        <v>83748.425668365438</v>
      </c>
      <c r="R382" s="776">
        <v>333.33333333333331</v>
      </c>
      <c r="S382" s="776">
        <v>279.16141889455145</v>
      </c>
      <c r="T382" s="533">
        <v>333.33333333333331</v>
      </c>
      <c r="U382" s="1086"/>
      <c r="V382" s="8"/>
      <c r="W382" s="1084">
        <v>333.33333333333331</v>
      </c>
      <c r="X382" s="8"/>
      <c r="Y382" s="8">
        <v>0</v>
      </c>
      <c r="Z382" s="8">
        <v>0</v>
      </c>
      <c r="AA382" s="8"/>
      <c r="AB382" s="1130"/>
      <c r="AC382" s="1130">
        <v>0</v>
      </c>
      <c r="AD382" s="1130">
        <v>0</v>
      </c>
      <c r="AE382" s="8">
        <v>0</v>
      </c>
      <c r="AF382" s="1130">
        <v>300</v>
      </c>
      <c r="AG382" s="1084">
        <v>100000</v>
      </c>
      <c r="AH382" s="1130"/>
      <c r="AI382" s="8">
        <v>0</v>
      </c>
      <c r="AJ382" s="1130"/>
      <c r="AK382" s="1084">
        <v>0</v>
      </c>
      <c r="AL382" s="8">
        <v>0</v>
      </c>
      <c r="AM382" s="1081"/>
      <c r="AN382" s="89">
        <v>100000</v>
      </c>
      <c r="AO382" s="89"/>
      <c r="AP382" s="1082">
        <v>100000</v>
      </c>
    </row>
    <row r="383" spans="1:42" s="144" customFormat="1">
      <c r="A383" s="994"/>
      <c r="B383" s="994"/>
      <c r="C383" s="236"/>
      <c r="D383" s="236"/>
      <c r="E383" s="236"/>
      <c r="F383" s="371"/>
      <c r="G383" s="865">
        <v>2</v>
      </c>
      <c r="H383" s="859">
        <v>2020</v>
      </c>
      <c r="I383" s="866">
        <v>2020</v>
      </c>
      <c r="J383" s="866">
        <v>2020</v>
      </c>
      <c r="K383" s="621" t="s">
        <v>306</v>
      </c>
      <c r="L383" s="1081">
        <v>0</v>
      </c>
      <c r="M383" s="89">
        <v>100000</v>
      </c>
      <c r="N383" s="89">
        <v>0</v>
      </c>
      <c r="O383" s="1082">
        <v>100000</v>
      </c>
      <c r="P383" s="598">
        <v>100000</v>
      </c>
      <c r="Q383" s="776">
        <v>83748.425668365438</v>
      </c>
      <c r="R383" s="776">
        <v>333.33333333333331</v>
      </c>
      <c r="S383" s="776">
        <v>279.16141889455145</v>
      </c>
      <c r="T383" s="533">
        <v>333.33333333333331</v>
      </c>
      <c r="U383" s="1086"/>
      <c r="V383" s="8"/>
      <c r="W383" s="1084">
        <v>333.33333333333331</v>
      </c>
      <c r="X383" s="8"/>
      <c r="Y383" s="8">
        <v>0</v>
      </c>
      <c r="Z383" s="8">
        <v>0</v>
      </c>
      <c r="AA383" s="8"/>
      <c r="AB383" s="1130"/>
      <c r="AC383" s="1130">
        <v>0</v>
      </c>
      <c r="AD383" s="1130">
        <v>0</v>
      </c>
      <c r="AE383" s="8">
        <v>0</v>
      </c>
      <c r="AF383" s="1130">
        <v>300</v>
      </c>
      <c r="AG383" s="1084">
        <v>100000</v>
      </c>
      <c r="AH383" s="1130"/>
      <c r="AI383" s="8">
        <v>0</v>
      </c>
      <c r="AJ383" s="1130"/>
      <c r="AK383" s="1084">
        <v>0</v>
      </c>
      <c r="AL383" s="8">
        <v>0</v>
      </c>
      <c r="AM383" s="1081"/>
      <c r="AN383" s="89">
        <v>100000</v>
      </c>
      <c r="AO383" s="89"/>
      <c r="AP383" s="1082">
        <v>100000</v>
      </c>
    </row>
    <row r="384" spans="1:42" s="144" customFormat="1">
      <c r="A384" s="994"/>
      <c r="B384" s="994"/>
      <c r="C384" s="236"/>
      <c r="D384" s="236"/>
      <c r="E384" s="236"/>
      <c r="F384" s="371"/>
      <c r="G384" s="865">
        <v>3</v>
      </c>
      <c r="H384" s="859">
        <v>2020</v>
      </c>
      <c r="I384" s="866">
        <v>2020</v>
      </c>
      <c r="J384" s="866">
        <v>2020</v>
      </c>
      <c r="K384" s="621" t="s">
        <v>306</v>
      </c>
      <c r="L384" s="1081">
        <v>0</v>
      </c>
      <c r="M384" s="89">
        <v>100000</v>
      </c>
      <c r="N384" s="89">
        <v>0</v>
      </c>
      <c r="O384" s="1082">
        <v>100000</v>
      </c>
      <c r="P384" s="598">
        <v>100000</v>
      </c>
      <c r="Q384" s="776">
        <v>83748.425668365438</v>
      </c>
      <c r="R384" s="776">
        <v>333.33333333333331</v>
      </c>
      <c r="S384" s="776">
        <v>279.16141889455145</v>
      </c>
      <c r="T384" s="533">
        <v>333.33333333333331</v>
      </c>
      <c r="U384" s="1086"/>
      <c r="V384" s="8"/>
      <c r="W384" s="1084">
        <v>333.33333333333331</v>
      </c>
      <c r="X384" s="8"/>
      <c r="Y384" s="8">
        <v>0</v>
      </c>
      <c r="Z384" s="8">
        <v>0</v>
      </c>
      <c r="AA384" s="8"/>
      <c r="AB384" s="1130"/>
      <c r="AC384" s="1130">
        <v>0</v>
      </c>
      <c r="AD384" s="1130">
        <v>0</v>
      </c>
      <c r="AE384" s="8">
        <v>0</v>
      </c>
      <c r="AF384" s="1130">
        <v>300</v>
      </c>
      <c r="AG384" s="1084">
        <v>100000</v>
      </c>
      <c r="AH384" s="1130"/>
      <c r="AI384" s="8">
        <v>0</v>
      </c>
      <c r="AJ384" s="1130"/>
      <c r="AK384" s="1084">
        <v>0</v>
      </c>
      <c r="AL384" s="8">
        <v>0</v>
      </c>
      <c r="AM384" s="1081"/>
      <c r="AN384" s="89">
        <v>100000</v>
      </c>
      <c r="AO384" s="89"/>
      <c r="AP384" s="1082">
        <v>100000</v>
      </c>
    </row>
    <row r="385" spans="1:42" s="144" customFormat="1">
      <c r="A385" s="994"/>
      <c r="B385" s="994"/>
      <c r="C385" s="236"/>
      <c r="D385" s="236"/>
      <c r="E385" s="236"/>
      <c r="F385" s="371"/>
      <c r="G385" s="865">
        <v>4</v>
      </c>
      <c r="H385" s="859">
        <v>2020</v>
      </c>
      <c r="I385" s="866">
        <v>2020</v>
      </c>
      <c r="J385" s="866">
        <v>2021</v>
      </c>
      <c r="K385" s="621" t="s">
        <v>306</v>
      </c>
      <c r="L385" s="1081">
        <v>0</v>
      </c>
      <c r="M385" s="89">
        <v>100000</v>
      </c>
      <c r="N385" s="89">
        <v>0</v>
      </c>
      <c r="O385" s="1082">
        <v>100000</v>
      </c>
      <c r="P385" s="598">
        <v>100000</v>
      </c>
      <c r="Q385" s="776">
        <v>81309.151134335378</v>
      </c>
      <c r="R385" s="776">
        <v>333.33333333333331</v>
      </c>
      <c r="S385" s="776">
        <v>271.03050378111789</v>
      </c>
      <c r="T385" s="533">
        <v>333.33333333333331</v>
      </c>
      <c r="U385" s="1086"/>
      <c r="V385" s="8"/>
      <c r="W385" s="1084">
        <v>333.33333333333331</v>
      </c>
      <c r="X385" s="8"/>
      <c r="Y385" s="8">
        <v>0</v>
      </c>
      <c r="Z385" s="8">
        <v>0</v>
      </c>
      <c r="AA385" s="8"/>
      <c r="AB385" s="1130"/>
      <c r="AC385" s="1130">
        <v>0</v>
      </c>
      <c r="AD385" s="1130">
        <v>0</v>
      </c>
      <c r="AE385" s="8">
        <v>0</v>
      </c>
      <c r="AF385" s="1130">
        <v>300</v>
      </c>
      <c r="AG385" s="1084">
        <v>100000</v>
      </c>
      <c r="AH385" s="1130"/>
      <c r="AI385" s="8">
        <v>0</v>
      </c>
      <c r="AJ385" s="1130"/>
      <c r="AK385" s="1084">
        <v>0</v>
      </c>
      <c r="AL385" s="8">
        <v>0</v>
      </c>
      <c r="AM385" s="1081"/>
      <c r="AN385" s="89">
        <v>100000</v>
      </c>
      <c r="AO385" s="89"/>
      <c r="AP385" s="1082">
        <v>100000</v>
      </c>
    </row>
    <row r="386" spans="1:42" s="144" customFormat="1">
      <c r="A386" s="994"/>
      <c r="B386" s="994"/>
      <c r="C386" s="236"/>
      <c r="D386" s="236"/>
      <c r="E386" s="236"/>
      <c r="F386" s="371"/>
      <c r="G386" s="865">
        <v>5</v>
      </c>
      <c r="H386" s="859">
        <v>2020</v>
      </c>
      <c r="I386" s="866">
        <v>2020</v>
      </c>
      <c r="J386" s="866">
        <v>2021</v>
      </c>
      <c r="K386" s="621" t="s">
        <v>306</v>
      </c>
      <c r="L386" s="1081">
        <v>0</v>
      </c>
      <c r="M386" s="89">
        <v>100000</v>
      </c>
      <c r="N386" s="89">
        <v>0</v>
      </c>
      <c r="O386" s="1082">
        <v>100000</v>
      </c>
      <c r="P386" s="598">
        <v>100000</v>
      </c>
      <c r="Q386" s="776">
        <v>81309.151134335378</v>
      </c>
      <c r="R386" s="776">
        <v>333.33333333333331</v>
      </c>
      <c r="S386" s="776">
        <v>271.03050378111789</v>
      </c>
      <c r="T386" s="533">
        <v>333.33333333333331</v>
      </c>
      <c r="U386" s="1086"/>
      <c r="V386" s="8"/>
      <c r="W386" s="1084">
        <v>333.33333333333331</v>
      </c>
      <c r="X386" s="8"/>
      <c r="Y386" s="8">
        <v>0</v>
      </c>
      <c r="Z386" s="8">
        <v>0</v>
      </c>
      <c r="AA386" s="8"/>
      <c r="AB386" s="1130"/>
      <c r="AC386" s="1130">
        <v>0</v>
      </c>
      <c r="AD386" s="1130">
        <v>0</v>
      </c>
      <c r="AE386" s="8">
        <v>0</v>
      </c>
      <c r="AF386" s="1130">
        <v>300</v>
      </c>
      <c r="AG386" s="1084">
        <v>100000</v>
      </c>
      <c r="AH386" s="1130"/>
      <c r="AI386" s="8">
        <v>0</v>
      </c>
      <c r="AJ386" s="1130"/>
      <c r="AK386" s="1084">
        <v>0</v>
      </c>
      <c r="AL386" s="8">
        <v>0</v>
      </c>
      <c r="AM386" s="1081"/>
      <c r="AN386" s="89">
        <v>100000</v>
      </c>
      <c r="AO386" s="89"/>
      <c r="AP386" s="1082">
        <v>100000</v>
      </c>
    </row>
    <row r="387" spans="1:42" s="144" customFormat="1">
      <c r="A387" s="994"/>
      <c r="B387" s="994"/>
      <c r="C387" s="236"/>
      <c r="D387" s="236"/>
      <c r="E387" s="236"/>
      <c r="F387" s="371"/>
      <c r="G387" s="865">
        <v>6</v>
      </c>
      <c r="H387" s="859">
        <v>2020</v>
      </c>
      <c r="I387" s="866">
        <v>2020</v>
      </c>
      <c r="J387" s="866">
        <v>2021</v>
      </c>
      <c r="K387" s="621" t="s">
        <v>306</v>
      </c>
      <c r="L387" s="1081">
        <v>0</v>
      </c>
      <c r="M387" s="89">
        <v>100000</v>
      </c>
      <c r="N387" s="89">
        <v>0</v>
      </c>
      <c r="O387" s="1082">
        <v>100000</v>
      </c>
      <c r="P387" s="598">
        <v>100000</v>
      </c>
      <c r="Q387" s="776">
        <v>81309.151134335378</v>
      </c>
      <c r="R387" s="776">
        <v>333.33333333333331</v>
      </c>
      <c r="S387" s="776">
        <v>271.03050378111789</v>
      </c>
      <c r="T387" s="533">
        <v>333.33333333333331</v>
      </c>
      <c r="U387" s="1086"/>
      <c r="V387" s="8"/>
      <c r="W387" s="1084">
        <v>333.33333333333331</v>
      </c>
      <c r="X387" s="8"/>
      <c r="Y387" s="8">
        <v>0</v>
      </c>
      <c r="Z387" s="8">
        <v>0</v>
      </c>
      <c r="AA387" s="8"/>
      <c r="AB387" s="1130"/>
      <c r="AC387" s="1130">
        <v>0</v>
      </c>
      <c r="AD387" s="1130">
        <v>0</v>
      </c>
      <c r="AE387" s="8">
        <v>0</v>
      </c>
      <c r="AF387" s="1130">
        <v>300</v>
      </c>
      <c r="AG387" s="1084">
        <v>100000</v>
      </c>
      <c r="AH387" s="1130"/>
      <c r="AI387" s="8">
        <v>0</v>
      </c>
      <c r="AJ387" s="1130"/>
      <c r="AK387" s="1084">
        <v>0</v>
      </c>
      <c r="AL387" s="8">
        <v>0</v>
      </c>
      <c r="AM387" s="1081"/>
      <c r="AN387" s="89">
        <v>100000</v>
      </c>
      <c r="AO387" s="89"/>
      <c r="AP387" s="1082">
        <v>100000</v>
      </c>
    </row>
    <row r="388" spans="1:42" s="144" customFormat="1">
      <c r="A388" s="994"/>
      <c r="B388" s="994"/>
      <c r="C388" s="236"/>
      <c r="D388" s="236"/>
      <c r="E388" s="236"/>
      <c r="F388" s="371"/>
      <c r="G388" s="865">
        <v>7</v>
      </c>
      <c r="H388" s="859">
        <v>2020</v>
      </c>
      <c r="I388" s="866">
        <v>2021</v>
      </c>
      <c r="J388" s="866">
        <v>2021</v>
      </c>
      <c r="K388" s="621" t="s">
        <v>306</v>
      </c>
      <c r="L388" s="1081">
        <v>0</v>
      </c>
      <c r="M388" s="89">
        <v>100000</v>
      </c>
      <c r="N388" s="89">
        <v>0</v>
      </c>
      <c r="O388" s="1082">
        <v>100000</v>
      </c>
      <c r="P388" s="598">
        <v>100000</v>
      </c>
      <c r="Q388" s="776">
        <v>81309.151134335378</v>
      </c>
      <c r="R388" s="776">
        <v>333.33333333333331</v>
      </c>
      <c r="S388" s="776">
        <v>271.03050378111789</v>
      </c>
      <c r="T388" s="533">
        <v>333.33333333333331</v>
      </c>
      <c r="U388" s="1086"/>
      <c r="V388" s="8"/>
      <c r="W388" s="1084">
        <v>333.33333333333331</v>
      </c>
      <c r="X388" s="8"/>
      <c r="Y388" s="8">
        <v>0</v>
      </c>
      <c r="Z388" s="8">
        <v>0</v>
      </c>
      <c r="AA388" s="8"/>
      <c r="AB388" s="1130"/>
      <c r="AC388" s="1130">
        <v>0</v>
      </c>
      <c r="AD388" s="1130">
        <v>0</v>
      </c>
      <c r="AE388" s="8">
        <v>0</v>
      </c>
      <c r="AF388" s="1130">
        <v>300</v>
      </c>
      <c r="AG388" s="1084">
        <v>100000</v>
      </c>
      <c r="AH388" s="1130"/>
      <c r="AI388" s="8">
        <v>0</v>
      </c>
      <c r="AJ388" s="1130"/>
      <c r="AK388" s="1084">
        <v>0</v>
      </c>
      <c r="AL388" s="8">
        <v>0</v>
      </c>
      <c r="AM388" s="1081"/>
      <c r="AN388" s="89">
        <v>100000</v>
      </c>
      <c r="AO388" s="89"/>
      <c r="AP388" s="1082">
        <v>100000</v>
      </c>
    </row>
    <row r="389" spans="1:42" s="144" customFormat="1">
      <c r="A389" s="994"/>
      <c r="B389" s="994"/>
      <c r="C389" s="236"/>
      <c r="D389" s="236"/>
      <c r="E389" s="236"/>
      <c r="F389" s="371"/>
      <c r="G389" s="865">
        <v>8</v>
      </c>
      <c r="H389" s="859">
        <v>2020</v>
      </c>
      <c r="I389" s="866">
        <v>2021</v>
      </c>
      <c r="J389" s="866">
        <v>2021</v>
      </c>
      <c r="K389" s="621" t="s">
        <v>306</v>
      </c>
      <c r="L389" s="1081">
        <v>0</v>
      </c>
      <c r="M389" s="89">
        <v>100000</v>
      </c>
      <c r="N389" s="89">
        <v>0</v>
      </c>
      <c r="O389" s="1082">
        <v>100000</v>
      </c>
      <c r="P389" s="598">
        <v>100000</v>
      </c>
      <c r="Q389" s="776">
        <v>81309.151134335378</v>
      </c>
      <c r="R389" s="776">
        <v>333.33333333333331</v>
      </c>
      <c r="S389" s="776">
        <v>271.03050378111789</v>
      </c>
      <c r="T389" s="533">
        <v>333.33333333333331</v>
      </c>
      <c r="U389" s="1086"/>
      <c r="V389" s="8"/>
      <c r="W389" s="1084">
        <v>333.33333333333331</v>
      </c>
      <c r="X389" s="8"/>
      <c r="Y389" s="8">
        <v>0</v>
      </c>
      <c r="Z389" s="8">
        <v>0</v>
      </c>
      <c r="AA389" s="8"/>
      <c r="AB389" s="1130"/>
      <c r="AC389" s="1130">
        <v>0</v>
      </c>
      <c r="AD389" s="1130">
        <v>0</v>
      </c>
      <c r="AE389" s="8">
        <v>0</v>
      </c>
      <c r="AF389" s="1130">
        <v>300</v>
      </c>
      <c r="AG389" s="1084">
        <v>100000</v>
      </c>
      <c r="AH389" s="1130"/>
      <c r="AI389" s="8">
        <v>0</v>
      </c>
      <c r="AJ389" s="1130"/>
      <c r="AK389" s="1084">
        <v>0</v>
      </c>
      <c r="AL389" s="8">
        <v>0</v>
      </c>
      <c r="AM389" s="1081"/>
      <c r="AN389" s="89">
        <v>100000</v>
      </c>
      <c r="AO389" s="89"/>
      <c r="AP389" s="1082">
        <v>100000</v>
      </c>
    </row>
    <row r="390" spans="1:42" s="144" customFormat="1">
      <c r="A390" s="994"/>
      <c r="B390" s="994"/>
      <c r="C390" s="236"/>
      <c r="D390" s="236"/>
      <c r="E390" s="236"/>
      <c r="F390" s="371"/>
      <c r="G390" s="865">
        <v>9</v>
      </c>
      <c r="H390" s="859">
        <v>2020</v>
      </c>
      <c r="I390" s="866">
        <v>2021</v>
      </c>
      <c r="J390" s="866">
        <v>2021</v>
      </c>
      <c r="K390" s="621" t="s">
        <v>306</v>
      </c>
      <c r="L390" s="1081">
        <v>0</v>
      </c>
      <c r="M390" s="89">
        <v>100000</v>
      </c>
      <c r="N390" s="89">
        <v>0</v>
      </c>
      <c r="O390" s="1082">
        <v>100000</v>
      </c>
      <c r="P390" s="598">
        <v>100000</v>
      </c>
      <c r="Q390" s="776">
        <v>81309.151134335378</v>
      </c>
      <c r="R390" s="776">
        <v>333.33333333333331</v>
      </c>
      <c r="S390" s="776">
        <v>271.03050378111789</v>
      </c>
      <c r="T390" s="533">
        <v>333.33333333333331</v>
      </c>
      <c r="U390" s="1086"/>
      <c r="V390" s="8"/>
      <c r="W390" s="1084">
        <v>333.33333333333331</v>
      </c>
      <c r="X390" s="8"/>
      <c r="Y390" s="8">
        <v>0</v>
      </c>
      <c r="Z390" s="8">
        <v>0</v>
      </c>
      <c r="AA390" s="8"/>
      <c r="AB390" s="1130"/>
      <c r="AC390" s="1130">
        <v>0</v>
      </c>
      <c r="AD390" s="1130">
        <v>0</v>
      </c>
      <c r="AE390" s="8">
        <v>0</v>
      </c>
      <c r="AF390" s="1130">
        <v>300</v>
      </c>
      <c r="AG390" s="1084">
        <v>100000</v>
      </c>
      <c r="AH390" s="1130"/>
      <c r="AI390" s="8">
        <v>0</v>
      </c>
      <c r="AJ390" s="1130"/>
      <c r="AK390" s="1084">
        <v>0</v>
      </c>
      <c r="AL390" s="8">
        <v>0</v>
      </c>
      <c r="AM390" s="1081"/>
      <c r="AN390" s="89">
        <v>100000</v>
      </c>
      <c r="AO390" s="89"/>
      <c r="AP390" s="1082">
        <v>100000</v>
      </c>
    </row>
    <row r="391" spans="1:42" s="144" customFormat="1">
      <c r="A391" s="994"/>
      <c r="B391" s="994"/>
      <c r="C391" s="236"/>
      <c r="D391" s="236"/>
      <c r="E391" s="236"/>
      <c r="F391" s="371"/>
      <c r="G391" s="865">
        <v>10</v>
      </c>
      <c r="H391" s="859">
        <v>2020</v>
      </c>
      <c r="I391" s="866">
        <v>2021</v>
      </c>
      <c r="J391" s="866">
        <v>2021</v>
      </c>
      <c r="K391" s="621" t="s">
        <v>306</v>
      </c>
      <c r="L391" s="1081">
        <v>0</v>
      </c>
      <c r="M391" s="89">
        <v>100000</v>
      </c>
      <c r="N391" s="89">
        <v>0</v>
      </c>
      <c r="O391" s="1082">
        <v>100000</v>
      </c>
      <c r="P391" s="598">
        <v>100000</v>
      </c>
      <c r="Q391" s="776">
        <v>81309.151134335378</v>
      </c>
      <c r="R391" s="776">
        <v>333.33333333333331</v>
      </c>
      <c r="S391" s="776">
        <v>271.03050378111789</v>
      </c>
      <c r="T391" s="533">
        <v>333.33333333333331</v>
      </c>
      <c r="U391" s="1086"/>
      <c r="V391" s="8"/>
      <c r="W391" s="1084">
        <v>333.33333333333331</v>
      </c>
      <c r="X391" s="8"/>
      <c r="Y391" s="8">
        <v>0</v>
      </c>
      <c r="Z391" s="8">
        <v>0</v>
      </c>
      <c r="AA391" s="8"/>
      <c r="AB391" s="1130"/>
      <c r="AC391" s="1130">
        <v>0</v>
      </c>
      <c r="AD391" s="1130">
        <v>0</v>
      </c>
      <c r="AE391" s="8">
        <v>0</v>
      </c>
      <c r="AF391" s="1130">
        <v>300</v>
      </c>
      <c r="AG391" s="1084">
        <v>100000</v>
      </c>
      <c r="AH391" s="1130"/>
      <c r="AI391" s="8">
        <v>0</v>
      </c>
      <c r="AJ391" s="1130"/>
      <c r="AK391" s="1084">
        <v>0</v>
      </c>
      <c r="AL391" s="8">
        <v>0</v>
      </c>
      <c r="AM391" s="1081"/>
      <c r="AN391" s="89">
        <v>100000</v>
      </c>
      <c r="AO391" s="89"/>
      <c r="AP391" s="1082">
        <v>100000</v>
      </c>
    </row>
    <row r="392" spans="1:42" s="144" customFormat="1">
      <c r="A392" s="994"/>
      <c r="B392" s="994"/>
      <c r="C392" s="236"/>
      <c r="D392" s="236"/>
      <c r="E392" s="236"/>
      <c r="F392" s="371"/>
      <c r="G392" s="865">
        <v>11</v>
      </c>
      <c r="H392" s="859">
        <v>2020</v>
      </c>
      <c r="I392" s="866">
        <v>2021</v>
      </c>
      <c r="J392" s="866">
        <v>2021</v>
      </c>
      <c r="K392" s="621" t="s">
        <v>306</v>
      </c>
      <c r="L392" s="1081">
        <v>0</v>
      </c>
      <c r="M392" s="89">
        <v>100000</v>
      </c>
      <c r="N392" s="89">
        <v>0</v>
      </c>
      <c r="O392" s="1082">
        <v>100000</v>
      </c>
      <c r="P392" s="598">
        <v>100000</v>
      </c>
      <c r="Q392" s="776">
        <v>81309.151134335378</v>
      </c>
      <c r="R392" s="776">
        <v>333.33333333333331</v>
      </c>
      <c r="S392" s="776">
        <v>271.03050378111789</v>
      </c>
      <c r="T392" s="533">
        <v>333.33333333333331</v>
      </c>
      <c r="U392" s="1086"/>
      <c r="V392" s="8"/>
      <c r="W392" s="1084">
        <v>333.33333333333331</v>
      </c>
      <c r="X392" s="8"/>
      <c r="Y392" s="8">
        <v>0</v>
      </c>
      <c r="Z392" s="8">
        <v>0</v>
      </c>
      <c r="AA392" s="8"/>
      <c r="AB392" s="1130"/>
      <c r="AC392" s="1130">
        <v>0</v>
      </c>
      <c r="AD392" s="1130">
        <v>0</v>
      </c>
      <c r="AE392" s="8">
        <v>0</v>
      </c>
      <c r="AF392" s="1130">
        <v>300</v>
      </c>
      <c r="AG392" s="1084">
        <v>100000</v>
      </c>
      <c r="AH392" s="1130"/>
      <c r="AI392" s="8">
        <v>0</v>
      </c>
      <c r="AJ392" s="1130"/>
      <c r="AK392" s="1084">
        <v>0</v>
      </c>
      <c r="AL392" s="8">
        <v>0</v>
      </c>
      <c r="AM392" s="1081"/>
      <c r="AN392" s="89">
        <v>100000</v>
      </c>
      <c r="AO392" s="89"/>
      <c r="AP392" s="1082">
        <v>100000</v>
      </c>
    </row>
    <row r="393" spans="1:42" s="144" customFormat="1">
      <c r="A393" s="994"/>
      <c r="B393" s="994"/>
      <c r="C393" s="236"/>
      <c r="D393" s="236"/>
      <c r="E393" s="236"/>
      <c r="F393" s="371"/>
      <c r="G393" s="865">
        <v>12</v>
      </c>
      <c r="H393" s="859">
        <v>2020</v>
      </c>
      <c r="I393" s="866">
        <v>2021</v>
      </c>
      <c r="J393" s="866">
        <v>2021</v>
      </c>
      <c r="K393" s="621" t="s">
        <v>306</v>
      </c>
      <c r="L393" s="1081">
        <v>0</v>
      </c>
      <c r="M393" s="89">
        <v>100000</v>
      </c>
      <c r="N393" s="89">
        <v>0</v>
      </c>
      <c r="O393" s="1082">
        <v>100000</v>
      </c>
      <c r="P393" s="598">
        <v>100000</v>
      </c>
      <c r="Q393" s="776">
        <v>81309.151134335378</v>
      </c>
      <c r="R393" s="776">
        <v>333.33333333333331</v>
      </c>
      <c r="S393" s="776">
        <v>271.03050378111789</v>
      </c>
      <c r="T393" s="533">
        <v>333.33333333333331</v>
      </c>
      <c r="U393" s="1086"/>
      <c r="V393" s="8"/>
      <c r="W393" s="1084">
        <v>333.33333333333331</v>
      </c>
      <c r="X393" s="8"/>
      <c r="Y393" s="8">
        <v>0</v>
      </c>
      <c r="Z393" s="8">
        <v>0</v>
      </c>
      <c r="AA393" s="8"/>
      <c r="AB393" s="1130"/>
      <c r="AC393" s="1130">
        <v>0</v>
      </c>
      <c r="AD393" s="1130">
        <v>0</v>
      </c>
      <c r="AE393" s="8">
        <v>0</v>
      </c>
      <c r="AF393" s="1130">
        <v>300</v>
      </c>
      <c r="AG393" s="1084">
        <v>100000</v>
      </c>
      <c r="AH393" s="1130"/>
      <c r="AI393" s="8">
        <v>0</v>
      </c>
      <c r="AJ393" s="1130"/>
      <c r="AK393" s="1084">
        <v>0</v>
      </c>
      <c r="AL393" s="8">
        <v>0</v>
      </c>
      <c r="AM393" s="1081"/>
      <c r="AN393" s="89">
        <v>100000</v>
      </c>
      <c r="AO393" s="89"/>
      <c r="AP393" s="1082">
        <v>100000</v>
      </c>
    </row>
    <row r="394" spans="1:42" s="144" customFormat="1">
      <c r="A394" s="994"/>
      <c r="B394" s="994"/>
      <c r="C394" s="236"/>
      <c r="D394" s="236"/>
      <c r="E394" s="236"/>
      <c r="F394" s="371"/>
      <c r="G394" s="865">
        <v>1</v>
      </c>
      <c r="H394" s="859">
        <v>2021</v>
      </c>
      <c r="I394" s="866">
        <v>2021</v>
      </c>
      <c r="J394" s="866">
        <v>2021</v>
      </c>
      <c r="K394" s="621" t="s">
        <v>306</v>
      </c>
      <c r="L394" s="1081">
        <v>0</v>
      </c>
      <c r="M394" s="89">
        <v>100000</v>
      </c>
      <c r="N394" s="89">
        <v>0</v>
      </c>
      <c r="O394" s="1082">
        <v>100000</v>
      </c>
      <c r="P394" s="598">
        <v>100000</v>
      </c>
      <c r="Q394" s="776">
        <v>81309.151134335378</v>
      </c>
      <c r="R394" s="776">
        <v>333.33333333333331</v>
      </c>
      <c r="S394" s="776">
        <v>271.03050378111789</v>
      </c>
      <c r="T394" s="533">
        <v>333.33333333333331</v>
      </c>
      <c r="U394" s="1086"/>
      <c r="V394" s="8"/>
      <c r="W394" s="1084">
        <v>333.33333333333331</v>
      </c>
      <c r="X394" s="8"/>
      <c r="Y394" s="8">
        <v>0</v>
      </c>
      <c r="Z394" s="8">
        <v>0</v>
      </c>
      <c r="AA394" s="8"/>
      <c r="AB394" s="1130"/>
      <c r="AC394" s="1130">
        <v>0</v>
      </c>
      <c r="AD394" s="1130">
        <v>0</v>
      </c>
      <c r="AE394" s="8">
        <v>0</v>
      </c>
      <c r="AF394" s="1130">
        <v>300</v>
      </c>
      <c r="AG394" s="1084">
        <v>100000</v>
      </c>
      <c r="AH394" s="1130"/>
      <c r="AI394" s="8">
        <v>0</v>
      </c>
      <c r="AJ394" s="1130"/>
      <c r="AK394" s="1084">
        <v>0</v>
      </c>
      <c r="AL394" s="8">
        <v>0</v>
      </c>
      <c r="AM394" s="1081"/>
      <c r="AN394" s="89">
        <v>100000</v>
      </c>
      <c r="AO394" s="89"/>
      <c r="AP394" s="1082">
        <v>100000</v>
      </c>
    </row>
    <row r="395" spans="1:42" s="144" customFormat="1">
      <c r="A395" s="994"/>
      <c r="B395" s="994"/>
      <c r="C395" s="236"/>
      <c r="D395" s="236"/>
      <c r="E395" s="236"/>
      <c r="F395" s="371"/>
      <c r="G395" s="865">
        <v>2</v>
      </c>
      <c r="H395" s="859">
        <v>2021</v>
      </c>
      <c r="I395" s="866">
        <v>2021</v>
      </c>
      <c r="J395" s="866">
        <v>2021</v>
      </c>
      <c r="K395" s="621" t="s">
        <v>306</v>
      </c>
      <c r="L395" s="1081">
        <v>0</v>
      </c>
      <c r="M395" s="89">
        <v>100000</v>
      </c>
      <c r="N395" s="89">
        <v>0</v>
      </c>
      <c r="O395" s="1082">
        <v>100000</v>
      </c>
      <c r="P395" s="598">
        <v>100000</v>
      </c>
      <c r="Q395" s="776">
        <v>81309.151134335378</v>
      </c>
      <c r="R395" s="776">
        <v>333.33333333333331</v>
      </c>
      <c r="S395" s="776">
        <v>271.03050378111789</v>
      </c>
      <c r="T395" s="533">
        <v>333.33333333333331</v>
      </c>
      <c r="U395" s="1086"/>
      <c r="V395" s="8"/>
      <c r="W395" s="1084">
        <v>333.33333333333331</v>
      </c>
      <c r="X395" s="8"/>
      <c r="Y395" s="8">
        <v>0</v>
      </c>
      <c r="Z395" s="8">
        <v>0</v>
      </c>
      <c r="AA395" s="8"/>
      <c r="AB395" s="1130"/>
      <c r="AC395" s="1130">
        <v>0</v>
      </c>
      <c r="AD395" s="1130">
        <v>0</v>
      </c>
      <c r="AE395" s="8">
        <v>0</v>
      </c>
      <c r="AF395" s="1130">
        <v>300</v>
      </c>
      <c r="AG395" s="1084">
        <v>100000</v>
      </c>
      <c r="AH395" s="1130"/>
      <c r="AI395" s="8">
        <v>0</v>
      </c>
      <c r="AJ395" s="1130"/>
      <c r="AK395" s="1084">
        <v>0</v>
      </c>
      <c r="AL395" s="8">
        <v>0</v>
      </c>
      <c r="AM395" s="1081"/>
      <c r="AN395" s="89">
        <v>100000</v>
      </c>
      <c r="AO395" s="89"/>
      <c r="AP395" s="1082">
        <v>100000</v>
      </c>
    </row>
    <row r="396" spans="1:42" s="144" customFormat="1">
      <c r="A396" s="994"/>
      <c r="B396" s="994"/>
      <c r="C396" s="236"/>
      <c r="D396" s="236"/>
      <c r="E396" s="236"/>
      <c r="F396" s="371"/>
      <c r="G396" s="865">
        <v>3</v>
      </c>
      <c r="H396" s="859">
        <v>2021</v>
      </c>
      <c r="I396" s="866">
        <v>2021</v>
      </c>
      <c r="J396" s="866">
        <v>2021</v>
      </c>
      <c r="K396" s="621" t="s">
        <v>306</v>
      </c>
      <c r="L396" s="1081">
        <v>0</v>
      </c>
      <c r="M396" s="89">
        <v>100000</v>
      </c>
      <c r="N396" s="89">
        <v>0</v>
      </c>
      <c r="O396" s="1082">
        <v>100000</v>
      </c>
      <c r="P396" s="598">
        <v>100000</v>
      </c>
      <c r="Q396" s="776">
        <v>81309.151134335378</v>
      </c>
      <c r="R396" s="776">
        <v>333.33333333333331</v>
      </c>
      <c r="S396" s="776">
        <v>271.03050378111789</v>
      </c>
      <c r="T396" s="533">
        <v>333.33333333333331</v>
      </c>
      <c r="U396" s="1086"/>
      <c r="V396" s="8"/>
      <c r="W396" s="1084">
        <v>333.33333333333331</v>
      </c>
      <c r="X396" s="8"/>
      <c r="Y396" s="8">
        <v>0</v>
      </c>
      <c r="Z396" s="8">
        <v>0</v>
      </c>
      <c r="AA396" s="8"/>
      <c r="AB396" s="1130"/>
      <c r="AC396" s="1130">
        <v>0</v>
      </c>
      <c r="AD396" s="1130">
        <v>0</v>
      </c>
      <c r="AE396" s="8">
        <v>0</v>
      </c>
      <c r="AF396" s="1130">
        <v>300</v>
      </c>
      <c r="AG396" s="1084">
        <v>100000</v>
      </c>
      <c r="AH396" s="1130"/>
      <c r="AI396" s="8">
        <v>0</v>
      </c>
      <c r="AJ396" s="1130"/>
      <c r="AK396" s="1084">
        <v>0</v>
      </c>
      <c r="AL396" s="8">
        <v>0</v>
      </c>
      <c r="AM396" s="1081"/>
      <c r="AN396" s="89">
        <v>100000</v>
      </c>
      <c r="AO396" s="89"/>
      <c r="AP396" s="1082">
        <v>100000</v>
      </c>
    </row>
    <row r="397" spans="1:42" s="144" customFormat="1">
      <c r="A397" s="994"/>
      <c r="B397" s="994"/>
      <c r="C397" s="236"/>
      <c r="D397" s="236"/>
      <c r="E397" s="236"/>
      <c r="F397" s="371"/>
      <c r="G397" s="865">
        <v>4</v>
      </c>
      <c r="H397" s="859">
        <v>2021</v>
      </c>
      <c r="I397" s="866">
        <v>2021</v>
      </c>
      <c r="J397" s="866">
        <v>2022</v>
      </c>
      <c r="K397" s="621" t="s">
        <v>306</v>
      </c>
      <c r="L397" s="1081">
        <v>0</v>
      </c>
      <c r="M397" s="89">
        <v>100000</v>
      </c>
      <c r="N397" s="89">
        <v>0</v>
      </c>
      <c r="O397" s="1082">
        <v>100000</v>
      </c>
      <c r="P397" s="598">
        <v>100000</v>
      </c>
      <c r="Q397" s="776">
        <v>78940.923431393574</v>
      </c>
      <c r="R397" s="776">
        <v>333.33333333333331</v>
      </c>
      <c r="S397" s="776">
        <v>263.13641143797855</v>
      </c>
      <c r="T397" s="533">
        <v>333.33333333333326</v>
      </c>
      <c r="U397" s="1086"/>
      <c r="V397" s="8"/>
      <c r="W397" s="1084">
        <v>333.33333333333331</v>
      </c>
      <c r="X397" s="8"/>
      <c r="Y397" s="8">
        <v>0</v>
      </c>
      <c r="Z397" s="8">
        <v>0</v>
      </c>
      <c r="AA397" s="8"/>
      <c r="AB397" s="1130"/>
      <c r="AC397" s="1130">
        <v>0</v>
      </c>
      <c r="AD397" s="1130">
        <v>0</v>
      </c>
      <c r="AE397" s="8">
        <v>0</v>
      </c>
      <c r="AF397" s="1130">
        <v>300</v>
      </c>
      <c r="AG397" s="1084">
        <v>100000</v>
      </c>
      <c r="AH397" s="1130"/>
      <c r="AI397" s="8">
        <v>0</v>
      </c>
      <c r="AJ397" s="1130"/>
      <c r="AK397" s="1084">
        <v>0</v>
      </c>
      <c r="AL397" s="8">
        <v>0</v>
      </c>
      <c r="AM397" s="1081"/>
      <c r="AN397" s="89">
        <v>100000</v>
      </c>
      <c r="AO397" s="89"/>
      <c r="AP397" s="1082">
        <v>100000</v>
      </c>
    </row>
    <row r="398" spans="1:42" s="144" customFormat="1">
      <c r="A398" s="994"/>
      <c r="B398" s="994"/>
      <c r="C398" s="236"/>
      <c r="D398" s="236"/>
      <c r="E398" s="236"/>
      <c r="F398" s="371"/>
      <c r="G398" s="865">
        <v>5</v>
      </c>
      <c r="H398" s="859">
        <v>2021</v>
      </c>
      <c r="I398" s="866">
        <v>2021</v>
      </c>
      <c r="J398" s="866">
        <v>2022</v>
      </c>
      <c r="K398" s="621" t="s">
        <v>306</v>
      </c>
      <c r="L398" s="1081">
        <v>0</v>
      </c>
      <c r="M398" s="89">
        <v>100000</v>
      </c>
      <c r="N398" s="89">
        <v>0</v>
      </c>
      <c r="O398" s="1082">
        <v>100000</v>
      </c>
      <c r="P398" s="598">
        <v>100000</v>
      </c>
      <c r="Q398" s="776">
        <v>78940.923431393574</v>
      </c>
      <c r="R398" s="776">
        <v>333.33333333333331</v>
      </c>
      <c r="S398" s="776">
        <v>263.13641143797855</v>
      </c>
      <c r="T398" s="533">
        <v>333.33333333333326</v>
      </c>
      <c r="U398" s="1086"/>
      <c r="V398" s="8"/>
      <c r="W398" s="1084">
        <v>333.33333333333331</v>
      </c>
      <c r="X398" s="8"/>
      <c r="Y398" s="8">
        <v>0</v>
      </c>
      <c r="Z398" s="8">
        <v>0</v>
      </c>
      <c r="AA398" s="8"/>
      <c r="AB398" s="1130"/>
      <c r="AC398" s="1130">
        <v>0</v>
      </c>
      <c r="AD398" s="1130">
        <v>0</v>
      </c>
      <c r="AE398" s="8">
        <v>0</v>
      </c>
      <c r="AF398" s="1130">
        <v>300</v>
      </c>
      <c r="AG398" s="1084">
        <v>100000</v>
      </c>
      <c r="AH398" s="1130"/>
      <c r="AI398" s="8">
        <v>0</v>
      </c>
      <c r="AJ398" s="1130"/>
      <c r="AK398" s="1084">
        <v>0</v>
      </c>
      <c r="AL398" s="8">
        <v>0</v>
      </c>
      <c r="AM398" s="1081"/>
      <c r="AN398" s="89">
        <v>100000</v>
      </c>
      <c r="AO398" s="89"/>
      <c r="AP398" s="1082">
        <v>100000</v>
      </c>
    </row>
    <row r="399" spans="1:42" s="144" customFormat="1">
      <c r="A399" s="994"/>
      <c r="B399" s="994"/>
      <c r="C399" s="236"/>
      <c r="D399" s="236"/>
      <c r="E399" s="236"/>
      <c r="F399" s="371"/>
      <c r="G399" s="865">
        <v>6</v>
      </c>
      <c r="H399" s="859">
        <v>2021</v>
      </c>
      <c r="I399" s="866">
        <v>2021</v>
      </c>
      <c r="J399" s="866">
        <v>2022</v>
      </c>
      <c r="K399" s="621" t="s">
        <v>306</v>
      </c>
      <c r="L399" s="1081">
        <v>0</v>
      </c>
      <c r="M399" s="89">
        <v>100000</v>
      </c>
      <c r="N399" s="89">
        <v>0</v>
      </c>
      <c r="O399" s="1082">
        <v>100000</v>
      </c>
      <c r="P399" s="598">
        <v>100000</v>
      </c>
      <c r="Q399" s="776">
        <v>78940.923431393574</v>
      </c>
      <c r="R399" s="776">
        <v>333.33333333333331</v>
      </c>
      <c r="S399" s="776">
        <v>263.13641143797855</v>
      </c>
      <c r="T399" s="533">
        <v>333.33333333333326</v>
      </c>
      <c r="U399" s="1086"/>
      <c r="V399" s="8"/>
      <c r="W399" s="1084">
        <v>333.33333333333331</v>
      </c>
      <c r="X399" s="8"/>
      <c r="Y399" s="8">
        <v>0</v>
      </c>
      <c r="Z399" s="8">
        <v>0</v>
      </c>
      <c r="AA399" s="8"/>
      <c r="AB399" s="1130"/>
      <c r="AC399" s="1130">
        <v>0</v>
      </c>
      <c r="AD399" s="1130">
        <v>0</v>
      </c>
      <c r="AE399" s="8">
        <v>0</v>
      </c>
      <c r="AF399" s="1130">
        <v>300</v>
      </c>
      <c r="AG399" s="1084">
        <v>100000</v>
      </c>
      <c r="AH399" s="1130"/>
      <c r="AI399" s="8">
        <v>0</v>
      </c>
      <c r="AJ399" s="1130"/>
      <c r="AK399" s="1084">
        <v>0</v>
      </c>
      <c r="AL399" s="8">
        <v>0</v>
      </c>
      <c r="AM399" s="1081"/>
      <c r="AN399" s="89">
        <v>100000</v>
      </c>
      <c r="AO399" s="89"/>
      <c r="AP399" s="1082">
        <v>100000</v>
      </c>
    </row>
    <row r="400" spans="1:42" s="144" customFormat="1">
      <c r="A400" s="994"/>
      <c r="B400" s="994"/>
      <c r="C400" s="236"/>
      <c r="D400" s="236"/>
      <c r="E400" s="236"/>
      <c r="F400" s="371"/>
      <c r="G400" s="865">
        <v>7</v>
      </c>
      <c r="H400" s="859">
        <v>2021</v>
      </c>
      <c r="I400" s="866">
        <v>2022</v>
      </c>
      <c r="J400" s="866">
        <v>2022</v>
      </c>
      <c r="K400" s="621" t="s">
        <v>306</v>
      </c>
      <c r="L400" s="1081">
        <v>0</v>
      </c>
      <c r="M400" s="89">
        <v>100000</v>
      </c>
      <c r="N400" s="89">
        <v>0</v>
      </c>
      <c r="O400" s="1082">
        <v>100000</v>
      </c>
      <c r="P400" s="598">
        <v>100000</v>
      </c>
      <c r="Q400" s="776">
        <v>78940.923431393574</v>
      </c>
      <c r="R400" s="776">
        <v>333.33333333333331</v>
      </c>
      <c r="S400" s="776">
        <v>263.13641143797855</v>
      </c>
      <c r="T400" s="533">
        <v>333.33333333333326</v>
      </c>
      <c r="U400" s="1086"/>
      <c r="V400" s="8"/>
      <c r="W400" s="1084">
        <v>333.33333333333331</v>
      </c>
      <c r="X400" s="8"/>
      <c r="Y400" s="8">
        <v>0</v>
      </c>
      <c r="Z400" s="8">
        <v>0</v>
      </c>
      <c r="AA400" s="8"/>
      <c r="AB400" s="1130"/>
      <c r="AC400" s="1130">
        <v>0</v>
      </c>
      <c r="AD400" s="1130">
        <v>0</v>
      </c>
      <c r="AE400" s="8">
        <v>0</v>
      </c>
      <c r="AF400" s="1130">
        <v>300</v>
      </c>
      <c r="AG400" s="1084">
        <v>100000</v>
      </c>
      <c r="AH400" s="1130"/>
      <c r="AI400" s="8">
        <v>0</v>
      </c>
      <c r="AJ400" s="1130"/>
      <c r="AK400" s="1084">
        <v>0</v>
      </c>
      <c r="AL400" s="8">
        <v>0</v>
      </c>
      <c r="AM400" s="1081"/>
      <c r="AN400" s="89">
        <v>100000</v>
      </c>
      <c r="AO400" s="89"/>
      <c r="AP400" s="1082">
        <v>100000</v>
      </c>
    </row>
    <row r="401" spans="1:42" s="144" customFormat="1">
      <c r="A401" s="994"/>
      <c r="B401" s="994"/>
      <c r="C401" s="236"/>
      <c r="D401" s="236"/>
      <c r="E401" s="236"/>
      <c r="F401" s="371"/>
      <c r="G401" s="865">
        <v>8</v>
      </c>
      <c r="H401" s="859">
        <v>2021</v>
      </c>
      <c r="I401" s="866">
        <v>2022</v>
      </c>
      <c r="J401" s="866">
        <v>2022</v>
      </c>
      <c r="K401" s="621" t="s">
        <v>306</v>
      </c>
      <c r="L401" s="1081">
        <v>0</v>
      </c>
      <c r="M401" s="89">
        <v>100000</v>
      </c>
      <c r="N401" s="89">
        <v>0</v>
      </c>
      <c r="O401" s="1082">
        <v>100000</v>
      </c>
      <c r="P401" s="598">
        <v>100000</v>
      </c>
      <c r="Q401" s="776">
        <v>78940.923431393574</v>
      </c>
      <c r="R401" s="776">
        <v>333.33333333333331</v>
      </c>
      <c r="S401" s="776">
        <v>263.13641143797855</v>
      </c>
      <c r="T401" s="533">
        <v>333.33333333333326</v>
      </c>
      <c r="U401" s="1086"/>
      <c r="V401" s="8"/>
      <c r="W401" s="1084">
        <v>333.33333333333331</v>
      </c>
      <c r="X401" s="8"/>
      <c r="Y401" s="8">
        <v>0</v>
      </c>
      <c r="Z401" s="8">
        <v>0</v>
      </c>
      <c r="AA401" s="8"/>
      <c r="AB401" s="1130"/>
      <c r="AC401" s="1130">
        <v>0</v>
      </c>
      <c r="AD401" s="1130">
        <v>0</v>
      </c>
      <c r="AE401" s="8">
        <v>0</v>
      </c>
      <c r="AF401" s="1130">
        <v>300</v>
      </c>
      <c r="AG401" s="1084">
        <v>100000</v>
      </c>
      <c r="AH401" s="1130"/>
      <c r="AI401" s="8">
        <v>0</v>
      </c>
      <c r="AJ401" s="1130"/>
      <c r="AK401" s="1084">
        <v>0</v>
      </c>
      <c r="AL401" s="8">
        <v>0</v>
      </c>
      <c r="AM401" s="1081"/>
      <c r="AN401" s="89">
        <v>100000</v>
      </c>
      <c r="AO401" s="89"/>
      <c r="AP401" s="1082">
        <v>100000</v>
      </c>
    </row>
    <row r="402" spans="1:42" s="144" customFormat="1">
      <c r="A402" s="994"/>
      <c r="B402" s="994"/>
      <c r="C402" s="236"/>
      <c r="D402" s="236"/>
      <c r="E402" s="236"/>
      <c r="F402" s="371"/>
      <c r="G402" s="865">
        <v>9</v>
      </c>
      <c r="H402" s="859">
        <v>2021</v>
      </c>
      <c r="I402" s="866">
        <v>2022</v>
      </c>
      <c r="J402" s="866">
        <v>2022</v>
      </c>
      <c r="K402" s="621" t="s">
        <v>306</v>
      </c>
      <c r="L402" s="1081">
        <v>0</v>
      </c>
      <c r="M402" s="89">
        <v>100000</v>
      </c>
      <c r="N402" s="89">
        <v>0</v>
      </c>
      <c r="O402" s="1082">
        <v>100000</v>
      </c>
      <c r="P402" s="598">
        <v>100000</v>
      </c>
      <c r="Q402" s="776">
        <v>78940.923431393574</v>
      </c>
      <c r="R402" s="776">
        <v>333.33333333333331</v>
      </c>
      <c r="S402" s="776">
        <v>263.13641143797855</v>
      </c>
      <c r="T402" s="533">
        <v>333.33333333333326</v>
      </c>
      <c r="U402" s="1086"/>
      <c r="V402" s="8"/>
      <c r="W402" s="1084">
        <v>333.33333333333331</v>
      </c>
      <c r="X402" s="8"/>
      <c r="Y402" s="8">
        <v>0</v>
      </c>
      <c r="Z402" s="8">
        <v>0</v>
      </c>
      <c r="AA402" s="8"/>
      <c r="AB402" s="1130"/>
      <c r="AC402" s="1130">
        <v>0</v>
      </c>
      <c r="AD402" s="1130">
        <v>0</v>
      </c>
      <c r="AE402" s="8">
        <v>0</v>
      </c>
      <c r="AF402" s="1130">
        <v>300</v>
      </c>
      <c r="AG402" s="1084">
        <v>100000</v>
      </c>
      <c r="AH402" s="1130"/>
      <c r="AI402" s="8">
        <v>0</v>
      </c>
      <c r="AJ402" s="1130"/>
      <c r="AK402" s="1084">
        <v>0</v>
      </c>
      <c r="AL402" s="8">
        <v>0</v>
      </c>
      <c r="AM402" s="1081"/>
      <c r="AN402" s="89">
        <v>100000</v>
      </c>
      <c r="AO402" s="89"/>
      <c r="AP402" s="1082">
        <v>100000</v>
      </c>
    </row>
    <row r="403" spans="1:42" s="144" customFormat="1">
      <c r="A403" s="994"/>
      <c r="B403" s="994"/>
      <c r="C403" s="236"/>
      <c r="D403" s="236"/>
      <c r="E403" s="236"/>
      <c r="F403" s="371"/>
      <c r="G403" s="865">
        <v>10</v>
      </c>
      <c r="H403" s="859">
        <v>2021</v>
      </c>
      <c r="I403" s="866">
        <v>2022</v>
      </c>
      <c r="J403" s="866">
        <v>2022</v>
      </c>
      <c r="K403" s="621" t="s">
        <v>306</v>
      </c>
      <c r="L403" s="1081">
        <v>0</v>
      </c>
      <c r="M403" s="89">
        <v>100000</v>
      </c>
      <c r="N403" s="89">
        <v>0</v>
      </c>
      <c r="O403" s="1082">
        <v>100000</v>
      </c>
      <c r="P403" s="598">
        <v>100000</v>
      </c>
      <c r="Q403" s="776">
        <v>78940.923431393574</v>
      </c>
      <c r="R403" s="776">
        <v>333.33333333333331</v>
      </c>
      <c r="S403" s="776">
        <v>263.13641143797855</v>
      </c>
      <c r="T403" s="533">
        <v>333.33333333333326</v>
      </c>
      <c r="U403" s="1086"/>
      <c r="V403" s="8"/>
      <c r="W403" s="1084">
        <v>333.33333333333331</v>
      </c>
      <c r="X403" s="8"/>
      <c r="Y403" s="8">
        <v>0</v>
      </c>
      <c r="Z403" s="8">
        <v>0</v>
      </c>
      <c r="AA403" s="8"/>
      <c r="AB403" s="1130"/>
      <c r="AC403" s="1130">
        <v>0</v>
      </c>
      <c r="AD403" s="1130">
        <v>0</v>
      </c>
      <c r="AE403" s="8">
        <v>0</v>
      </c>
      <c r="AF403" s="1130">
        <v>300</v>
      </c>
      <c r="AG403" s="1084">
        <v>100000</v>
      </c>
      <c r="AH403" s="1130"/>
      <c r="AI403" s="8">
        <v>0</v>
      </c>
      <c r="AJ403" s="1130"/>
      <c r="AK403" s="1084">
        <v>0</v>
      </c>
      <c r="AL403" s="8">
        <v>0</v>
      </c>
      <c r="AM403" s="1081"/>
      <c r="AN403" s="89">
        <v>100000</v>
      </c>
      <c r="AO403" s="89"/>
      <c r="AP403" s="1082">
        <v>100000</v>
      </c>
    </row>
    <row r="404" spans="1:42" s="144" customFormat="1">
      <c r="A404" s="994"/>
      <c r="B404" s="994"/>
      <c r="C404" s="236"/>
      <c r="D404" s="236"/>
      <c r="E404" s="236"/>
      <c r="F404" s="371"/>
      <c r="G404" s="865">
        <v>11</v>
      </c>
      <c r="H404" s="859">
        <v>2021</v>
      </c>
      <c r="I404" s="866">
        <v>2022</v>
      </c>
      <c r="J404" s="866">
        <v>2022</v>
      </c>
      <c r="K404" s="621" t="s">
        <v>306</v>
      </c>
      <c r="L404" s="1081">
        <v>0</v>
      </c>
      <c r="M404" s="89">
        <v>100000</v>
      </c>
      <c r="N404" s="89">
        <v>0</v>
      </c>
      <c r="O404" s="1082">
        <v>100000</v>
      </c>
      <c r="P404" s="598">
        <v>100000</v>
      </c>
      <c r="Q404" s="776">
        <v>78940.923431393574</v>
      </c>
      <c r="R404" s="776">
        <v>333.33333333333331</v>
      </c>
      <c r="S404" s="776">
        <v>263.13641143797855</v>
      </c>
      <c r="T404" s="533">
        <v>333.33333333333326</v>
      </c>
      <c r="U404" s="1086"/>
      <c r="V404" s="8"/>
      <c r="W404" s="1084">
        <v>333.33333333333331</v>
      </c>
      <c r="X404" s="8"/>
      <c r="Y404" s="8">
        <v>0</v>
      </c>
      <c r="Z404" s="8">
        <v>0</v>
      </c>
      <c r="AA404" s="8"/>
      <c r="AB404" s="1130"/>
      <c r="AC404" s="1130">
        <v>0</v>
      </c>
      <c r="AD404" s="1130">
        <v>0</v>
      </c>
      <c r="AE404" s="8">
        <v>0</v>
      </c>
      <c r="AF404" s="1130">
        <v>300</v>
      </c>
      <c r="AG404" s="1084">
        <v>100000</v>
      </c>
      <c r="AH404" s="1130"/>
      <c r="AI404" s="8">
        <v>0</v>
      </c>
      <c r="AJ404" s="1130"/>
      <c r="AK404" s="1084">
        <v>0</v>
      </c>
      <c r="AL404" s="8">
        <v>0</v>
      </c>
      <c r="AM404" s="1081"/>
      <c r="AN404" s="89">
        <v>100000</v>
      </c>
      <c r="AO404" s="89"/>
      <c r="AP404" s="1082">
        <v>100000</v>
      </c>
    </row>
    <row r="405" spans="1:42" s="144" customFormat="1">
      <c r="A405" s="994"/>
      <c r="B405" s="994"/>
      <c r="C405" s="236"/>
      <c r="D405" s="236"/>
      <c r="E405" s="236"/>
      <c r="F405" s="371"/>
      <c r="G405" s="865">
        <v>12</v>
      </c>
      <c r="H405" s="859">
        <v>2021</v>
      </c>
      <c r="I405" s="866">
        <v>2022</v>
      </c>
      <c r="J405" s="866">
        <v>2022</v>
      </c>
      <c r="K405" s="621" t="s">
        <v>306</v>
      </c>
      <c r="L405" s="1081">
        <v>0</v>
      </c>
      <c r="M405" s="89">
        <v>100000</v>
      </c>
      <c r="N405" s="89">
        <v>0</v>
      </c>
      <c r="O405" s="1082">
        <v>100000</v>
      </c>
      <c r="P405" s="598">
        <v>100000</v>
      </c>
      <c r="Q405" s="776">
        <v>78940.923431393574</v>
      </c>
      <c r="R405" s="776">
        <v>333.33333333333331</v>
      </c>
      <c r="S405" s="776">
        <v>263.13641143797855</v>
      </c>
      <c r="T405" s="533">
        <v>333.33333333333326</v>
      </c>
      <c r="U405" s="1086"/>
      <c r="V405" s="8"/>
      <c r="W405" s="1084">
        <v>333.33333333333331</v>
      </c>
      <c r="X405" s="8"/>
      <c r="Y405" s="8">
        <v>0</v>
      </c>
      <c r="Z405" s="8">
        <v>0</v>
      </c>
      <c r="AA405" s="8"/>
      <c r="AB405" s="1130"/>
      <c r="AC405" s="1130">
        <v>0</v>
      </c>
      <c r="AD405" s="1130">
        <v>0</v>
      </c>
      <c r="AE405" s="8">
        <v>0</v>
      </c>
      <c r="AF405" s="1130">
        <v>300</v>
      </c>
      <c r="AG405" s="1084">
        <v>100000</v>
      </c>
      <c r="AH405" s="1130"/>
      <c r="AI405" s="8">
        <v>0</v>
      </c>
      <c r="AJ405" s="1130"/>
      <c r="AK405" s="1084">
        <v>0</v>
      </c>
      <c r="AL405" s="8">
        <v>0</v>
      </c>
      <c r="AM405" s="1081"/>
      <c r="AN405" s="89">
        <v>100000</v>
      </c>
      <c r="AO405" s="89"/>
      <c r="AP405" s="1082">
        <v>100000</v>
      </c>
    </row>
    <row r="406" spans="1:42" s="144" customFormat="1">
      <c r="A406" s="994"/>
      <c r="B406" s="994"/>
      <c r="C406" s="236"/>
      <c r="D406" s="236"/>
      <c r="E406" s="236"/>
      <c r="F406" s="371"/>
      <c r="G406" s="865">
        <v>1</v>
      </c>
      <c r="H406" s="859">
        <v>2022</v>
      </c>
      <c r="I406" s="866">
        <v>2022</v>
      </c>
      <c r="J406" s="866">
        <v>2022</v>
      </c>
      <c r="K406" s="621" t="s">
        <v>306</v>
      </c>
      <c r="L406" s="1081">
        <v>0</v>
      </c>
      <c r="M406" s="89">
        <v>100000</v>
      </c>
      <c r="N406" s="89">
        <v>0</v>
      </c>
      <c r="O406" s="1082">
        <v>100000</v>
      </c>
      <c r="P406" s="598">
        <v>100000</v>
      </c>
      <c r="Q406" s="776">
        <v>78940.923431393574</v>
      </c>
      <c r="R406" s="776">
        <v>333.33333333333331</v>
      </c>
      <c r="S406" s="776">
        <v>263.13641143797855</v>
      </c>
      <c r="T406" s="533">
        <v>333.33333333333326</v>
      </c>
      <c r="U406" s="1086"/>
      <c r="V406" s="8"/>
      <c r="W406" s="1084">
        <v>333.33333333333331</v>
      </c>
      <c r="X406" s="8"/>
      <c r="Y406" s="8">
        <v>0</v>
      </c>
      <c r="Z406" s="8">
        <v>0</v>
      </c>
      <c r="AA406" s="8"/>
      <c r="AB406" s="1130"/>
      <c r="AC406" s="1130">
        <v>0</v>
      </c>
      <c r="AD406" s="1130">
        <v>0</v>
      </c>
      <c r="AE406" s="8">
        <v>0</v>
      </c>
      <c r="AF406" s="1130">
        <v>300</v>
      </c>
      <c r="AG406" s="1084">
        <v>100000</v>
      </c>
      <c r="AH406" s="1130"/>
      <c r="AI406" s="8">
        <v>0</v>
      </c>
      <c r="AJ406" s="1130"/>
      <c r="AK406" s="1084">
        <v>0</v>
      </c>
      <c r="AL406" s="8">
        <v>0</v>
      </c>
      <c r="AM406" s="1081"/>
      <c r="AN406" s="89">
        <v>100000</v>
      </c>
      <c r="AO406" s="89"/>
      <c r="AP406" s="1082">
        <v>100000</v>
      </c>
    </row>
    <row r="407" spans="1:42" s="144" customFormat="1">
      <c r="A407" s="994"/>
      <c r="B407" s="994"/>
      <c r="C407" s="236"/>
      <c r="D407" s="236"/>
      <c r="E407" s="236"/>
      <c r="F407" s="371"/>
      <c r="G407" s="865">
        <v>2</v>
      </c>
      <c r="H407" s="859">
        <v>2022</v>
      </c>
      <c r="I407" s="866">
        <v>2022</v>
      </c>
      <c r="J407" s="866">
        <v>2022</v>
      </c>
      <c r="K407" s="621" t="s">
        <v>306</v>
      </c>
      <c r="L407" s="1081">
        <v>0</v>
      </c>
      <c r="M407" s="89">
        <v>100000</v>
      </c>
      <c r="N407" s="89">
        <v>0</v>
      </c>
      <c r="O407" s="1082">
        <v>100000</v>
      </c>
      <c r="P407" s="598">
        <v>100000</v>
      </c>
      <c r="Q407" s="776">
        <v>78940.923431393574</v>
      </c>
      <c r="R407" s="776">
        <v>333.33333333333331</v>
      </c>
      <c r="S407" s="776">
        <v>263.13641143797855</v>
      </c>
      <c r="T407" s="533">
        <v>333.33333333333326</v>
      </c>
      <c r="U407" s="1086"/>
      <c r="V407" s="8"/>
      <c r="W407" s="1084">
        <v>333.33333333333331</v>
      </c>
      <c r="X407" s="8"/>
      <c r="Y407" s="8">
        <v>0</v>
      </c>
      <c r="Z407" s="8">
        <v>0</v>
      </c>
      <c r="AA407" s="8"/>
      <c r="AB407" s="1130"/>
      <c r="AC407" s="1130">
        <v>0</v>
      </c>
      <c r="AD407" s="1130">
        <v>0</v>
      </c>
      <c r="AE407" s="8">
        <v>0</v>
      </c>
      <c r="AF407" s="1130">
        <v>300</v>
      </c>
      <c r="AG407" s="1084">
        <v>100000</v>
      </c>
      <c r="AH407" s="1130"/>
      <c r="AI407" s="8">
        <v>0</v>
      </c>
      <c r="AJ407" s="1130"/>
      <c r="AK407" s="1084">
        <v>0</v>
      </c>
      <c r="AL407" s="8">
        <v>0</v>
      </c>
      <c r="AM407" s="1081"/>
      <c r="AN407" s="89">
        <v>100000</v>
      </c>
      <c r="AO407" s="89"/>
      <c r="AP407" s="1082">
        <v>100000</v>
      </c>
    </row>
    <row r="408" spans="1:42" s="144" customFormat="1">
      <c r="A408" s="994"/>
      <c r="B408" s="994"/>
      <c r="C408" s="236"/>
      <c r="D408" s="236"/>
      <c r="E408" s="236"/>
      <c r="F408" s="371"/>
      <c r="G408" s="865">
        <v>3</v>
      </c>
      <c r="H408" s="859">
        <v>2022</v>
      </c>
      <c r="I408" s="866">
        <v>2022</v>
      </c>
      <c r="J408" s="866">
        <v>2022</v>
      </c>
      <c r="K408" s="621" t="s">
        <v>306</v>
      </c>
      <c r="L408" s="1081">
        <v>0</v>
      </c>
      <c r="M408" s="89">
        <v>100000</v>
      </c>
      <c r="N408" s="89">
        <v>0</v>
      </c>
      <c r="O408" s="1082">
        <v>100000</v>
      </c>
      <c r="P408" s="598">
        <v>100000</v>
      </c>
      <c r="Q408" s="776">
        <v>78940.923431393574</v>
      </c>
      <c r="R408" s="776">
        <v>333.33333333333331</v>
      </c>
      <c r="S408" s="776">
        <v>263.13641143797855</v>
      </c>
      <c r="T408" s="533">
        <v>333.33333333333326</v>
      </c>
      <c r="U408" s="1086"/>
      <c r="V408" s="8"/>
      <c r="W408" s="1084">
        <v>333.33333333333331</v>
      </c>
      <c r="X408" s="8"/>
      <c r="Y408" s="8">
        <v>0</v>
      </c>
      <c r="Z408" s="8">
        <v>0</v>
      </c>
      <c r="AA408" s="8"/>
      <c r="AB408" s="1130"/>
      <c r="AC408" s="1130">
        <v>0</v>
      </c>
      <c r="AD408" s="1130">
        <v>0</v>
      </c>
      <c r="AE408" s="8">
        <v>0</v>
      </c>
      <c r="AF408" s="1130">
        <v>300</v>
      </c>
      <c r="AG408" s="1084">
        <v>100000</v>
      </c>
      <c r="AH408" s="1130"/>
      <c r="AI408" s="8">
        <v>0</v>
      </c>
      <c r="AJ408" s="1130"/>
      <c r="AK408" s="1084">
        <v>0</v>
      </c>
      <c r="AL408" s="8">
        <v>0</v>
      </c>
      <c r="AM408" s="1081"/>
      <c r="AN408" s="89">
        <v>100000</v>
      </c>
      <c r="AO408" s="89"/>
      <c r="AP408" s="1082">
        <v>100000</v>
      </c>
    </row>
    <row r="409" spans="1:42" s="144" customFormat="1">
      <c r="A409" s="994"/>
      <c r="B409" s="994"/>
      <c r="C409" s="236"/>
      <c r="D409" s="236"/>
      <c r="E409" s="236"/>
      <c r="F409" s="371"/>
      <c r="G409" s="865">
        <v>4</v>
      </c>
      <c r="H409" s="859">
        <v>2022</v>
      </c>
      <c r="I409" s="866">
        <v>2022</v>
      </c>
      <c r="J409" s="866">
        <v>2023</v>
      </c>
      <c r="K409" s="621" t="s">
        <v>306</v>
      </c>
      <c r="L409" s="1081">
        <v>0</v>
      </c>
      <c r="M409" s="89">
        <v>100000</v>
      </c>
      <c r="N409" s="89">
        <v>0</v>
      </c>
      <c r="O409" s="1082">
        <v>100000</v>
      </c>
      <c r="P409" s="598">
        <v>100000</v>
      </c>
      <c r="Q409" s="776">
        <v>76641.673234362694</v>
      </c>
      <c r="R409" s="776">
        <v>333.33333333333331</v>
      </c>
      <c r="S409" s="776">
        <v>255.47224411454229</v>
      </c>
      <c r="T409" s="533">
        <v>333.33333333333331</v>
      </c>
      <c r="U409" s="1086"/>
      <c r="V409" s="8"/>
      <c r="W409" s="1084">
        <v>333.33333333333331</v>
      </c>
      <c r="X409" s="8"/>
      <c r="Y409" s="8">
        <v>0</v>
      </c>
      <c r="Z409" s="8">
        <v>0</v>
      </c>
      <c r="AA409" s="8"/>
      <c r="AB409" s="1130"/>
      <c r="AC409" s="1130">
        <v>0</v>
      </c>
      <c r="AD409" s="1130">
        <v>0</v>
      </c>
      <c r="AE409" s="8">
        <v>0</v>
      </c>
      <c r="AF409" s="1130">
        <v>300</v>
      </c>
      <c r="AG409" s="1084">
        <v>100000</v>
      </c>
      <c r="AH409" s="1130"/>
      <c r="AI409" s="8">
        <v>0</v>
      </c>
      <c r="AJ409" s="1130"/>
      <c r="AK409" s="1084">
        <v>0</v>
      </c>
      <c r="AL409" s="8">
        <v>0</v>
      </c>
      <c r="AM409" s="1081"/>
      <c r="AN409" s="89">
        <v>100000</v>
      </c>
      <c r="AO409" s="89"/>
      <c r="AP409" s="1082">
        <v>100000</v>
      </c>
    </row>
    <row r="410" spans="1:42" s="144" customFormat="1">
      <c r="A410" s="994"/>
      <c r="B410" s="994"/>
      <c r="C410" s="236"/>
      <c r="D410" s="236"/>
      <c r="E410" s="236"/>
      <c r="F410" s="371"/>
      <c r="G410" s="865">
        <v>5</v>
      </c>
      <c r="H410" s="859">
        <v>2022</v>
      </c>
      <c r="I410" s="866">
        <v>2022</v>
      </c>
      <c r="J410" s="866">
        <v>2023</v>
      </c>
      <c r="K410" s="621" t="s">
        <v>306</v>
      </c>
      <c r="L410" s="1081">
        <v>0</v>
      </c>
      <c r="M410" s="89">
        <v>100000</v>
      </c>
      <c r="N410" s="89">
        <v>0</v>
      </c>
      <c r="O410" s="1082">
        <v>100000</v>
      </c>
      <c r="P410" s="598">
        <v>100000</v>
      </c>
      <c r="Q410" s="776">
        <v>76641.673234362694</v>
      </c>
      <c r="R410" s="776">
        <v>333.33333333333331</v>
      </c>
      <c r="S410" s="776">
        <v>255.47224411454229</v>
      </c>
      <c r="T410" s="533">
        <v>333.33333333333331</v>
      </c>
      <c r="U410" s="1086"/>
      <c r="V410" s="8"/>
      <c r="W410" s="1084">
        <v>333.33333333333331</v>
      </c>
      <c r="X410" s="8"/>
      <c r="Y410" s="8">
        <v>0</v>
      </c>
      <c r="Z410" s="8">
        <v>0</v>
      </c>
      <c r="AA410" s="8"/>
      <c r="AB410" s="1130"/>
      <c r="AC410" s="1130">
        <v>0</v>
      </c>
      <c r="AD410" s="1130">
        <v>0</v>
      </c>
      <c r="AE410" s="8">
        <v>0</v>
      </c>
      <c r="AF410" s="1130">
        <v>300</v>
      </c>
      <c r="AG410" s="1084">
        <v>100000</v>
      </c>
      <c r="AH410" s="1130"/>
      <c r="AI410" s="8">
        <v>0</v>
      </c>
      <c r="AJ410" s="1130"/>
      <c r="AK410" s="1084">
        <v>0</v>
      </c>
      <c r="AL410" s="8">
        <v>0</v>
      </c>
      <c r="AM410" s="1081"/>
      <c r="AN410" s="89">
        <v>100000</v>
      </c>
      <c r="AO410" s="89"/>
      <c r="AP410" s="1082">
        <v>100000</v>
      </c>
    </row>
    <row r="411" spans="1:42" s="144" customFormat="1">
      <c r="A411" s="994"/>
      <c r="B411" s="994"/>
      <c r="C411" s="236"/>
      <c r="D411" s="236"/>
      <c r="E411" s="236"/>
      <c r="F411" s="371"/>
      <c r="G411" s="865">
        <v>6</v>
      </c>
      <c r="H411" s="859">
        <v>2022</v>
      </c>
      <c r="I411" s="866">
        <v>2022</v>
      </c>
      <c r="J411" s="866">
        <v>2023</v>
      </c>
      <c r="K411" s="621" t="s">
        <v>306</v>
      </c>
      <c r="L411" s="1081">
        <v>0</v>
      </c>
      <c r="M411" s="89">
        <v>100000</v>
      </c>
      <c r="N411" s="89">
        <v>0</v>
      </c>
      <c r="O411" s="1082">
        <v>100000</v>
      </c>
      <c r="P411" s="598">
        <v>100000</v>
      </c>
      <c r="Q411" s="776">
        <v>76641.673234362694</v>
      </c>
      <c r="R411" s="776">
        <v>333.33333333333331</v>
      </c>
      <c r="S411" s="776">
        <v>255.47224411454229</v>
      </c>
      <c r="T411" s="533">
        <v>333.33333333333331</v>
      </c>
      <c r="U411" s="1086"/>
      <c r="V411" s="8"/>
      <c r="W411" s="1084">
        <v>333.33333333333331</v>
      </c>
      <c r="X411" s="8"/>
      <c r="Y411" s="8">
        <v>0</v>
      </c>
      <c r="Z411" s="8">
        <v>0</v>
      </c>
      <c r="AA411" s="8"/>
      <c r="AB411" s="1130"/>
      <c r="AC411" s="1130">
        <v>0</v>
      </c>
      <c r="AD411" s="1130">
        <v>0</v>
      </c>
      <c r="AE411" s="8">
        <v>0</v>
      </c>
      <c r="AF411" s="1130">
        <v>300</v>
      </c>
      <c r="AG411" s="1084">
        <v>100000</v>
      </c>
      <c r="AH411" s="1130"/>
      <c r="AI411" s="8">
        <v>0</v>
      </c>
      <c r="AJ411" s="1130"/>
      <c r="AK411" s="1084">
        <v>0</v>
      </c>
      <c r="AL411" s="8">
        <v>0</v>
      </c>
      <c r="AM411" s="1081"/>
      <c r="AN411" s="89">
        <v>100000</v>
      </c>
      <c r="AO411" s="89"/>
      <c r="AP411" s="1082">
        <v>100000</v>
      </c>
    </row>
    <row r="412" spans="1:42" s="144" customFormat="1">
      <c r="A412" s="994"/>
      <c r="B412" s="994"/>
      <c r="C412" s="236"/>
      <c r="D412" s="236"/>
      <c r="E412" s="236"/>
      <c r="F412" s="371"/>
      <c r="G412" s="865">
        <v>7</v>
      </c>
      <c r="H412" s="859">
        <v>2022</v>
      </c>
      <c r="I412" s="866">
        <v>2023</v>
      </c>
      <c r="J412" s="866">
        <v>2023</v>
      </c>
      <c r="K412" s="621" t="s">
        <v>306</v>
      </c>
      <c r="L412" s="1081">
        <v>0</v>
      </c>
      <c r="M412" s="89">
        <v>100000</v>
      </c>
      <c r="N412" s="89">
        <v>0</v>
      </c>
      <c r="O412" s="1082">
        <v>100000</v>
      </c>
      <c r="P412" s="598">
        <v>100000</v>
      </c>
      <c r="Q412" s="776">
        <v>76641.673234362694</v>
      </c>
      <c r="R412" s="776">
        <v>333.33333333333331</v>
      </c>
      <c r="S412" s="776">
        <v>255.47224411454229</v>
      </c>
      <c r="T412" s="533">
        <v>333.33333333333331</v>
      </c>
      <c r="U412" s="1086"/>
      <c r="V412" s="8"/>
      <c r="W412" s="1084">
        <v>333.33333333333331</v>
      </c>
      <c r="X412" s="8"/>
      <c r="Y412" s="8">
        <v>0</v>
      </c>
      <c r="Z412" s="8">
        <v>0</v>
      </c>
      <c r="AA412" s="8"/>
      <c r="AB412" s="1130"/>
      <c r="AC412" s="1130">
        <v>0</v>
      </c>
      <c r="AD412" s="1130">
        <v>0</v>
      </c>
      <c r="AE412" s="8">
        <v>0</v>
      </c>
      <c r="AF412" s="1130">
        <v>300</v>
      </c>
      <c r="AG412" s="1084">
        <v>100000</v>
      </c>
      <c r="AH412" s="1130"/>
      <c r="AI412" s="8">
        <v>0</v>
      </c>
      <c r="AJ412" s="1130"/>
      <c r="AK412" s="1084">
        <v>0</v>
      </c>
      <c r="AL412" s="8">
        <v>0</v>
      </c>
      <c r="AM412" s="1081"/>
      <c r="AN412" s="89">
        <v>100000</v>
      </c>
      <c r="AO412" s="89"/>
      <c r="AP412" s="1082">
        <v>100000</v>
      </c>
    </row>
    <row r="413" spans="1:42" s="144" customFormat="1">
      <c r="A413" s="994"/>
      <c r="B413" s="994"/>
      <c r="C413" s="236"/>
      <c r="D413" s="236"/>
      <c r="E413" s="236"/>
      <c r="F413" s="371"/>
      <c r="G413" s="865">
        <v>8</v>
      </c>
      <c r="H413" s="859">
        <v>2022</v>
      </c>
      <c r="I413" s="866">
        <v>2023</v>
      </c>
      <c r="J413" s="866">
        <v>2023</v>
      </c>
      <c r="K413" s="621" t="s">
        <v>306</v>
      </c>
      <c r="L413" s="1081">
        <v>0</v>
      </c>
      <c r="M413" s="89">
        <v>100000</v>
      </c>
      <c r="N413" s="89">
        <v>0</v>
      </c>
      <c r="O413" s="1082">
        <v>100000</v>
      </c>
      <c r="P413" s="598">
        <v>100000</v>
      </c>
      <c r="Q413" s="776">
        <v>76641.673234362694</v>
      </c>
      <c r="R413" s="776">
        <v>333.33333333333331</v>
      </c>
      <c r="S413" s="776">
        <v>255.47224411454229</v>
      </c>
      <c r="T413" s="533">
        <v>333.33333333333331</v>
      </c>
      <c r="U413" s="1086"/>
      <c r="V413" s="8"/>
      <c r="W413" s="1084">
        <v>333.33333333333331</v>
      </c>
      <c r="X413" s="8"/>
      <c r="Y413" s="8">
        <v>0</v>
      </c>
      <c r="Z413" s="8">
        <v>0</v>
      </c>
      <c r="AA413" s="8"/>
      <c r="AB413" s="1130"/>
      <c r="AC413" s="1130">
        <v>0</v>
      </c>
      <c r="AD413" s="1130">
        <v>0</v>
      </c>
      <c r="AE413" s="8">
        <v>0</v>
      </c>
      <c r="AF413" s="1130">
        <v>300</v>
      </c>
      <c r="AG413" s="1084">
        <v>100000</v>
      </c>
      <c r="AH413" s="1130"/>
      <c r="AI413" s="8">
        <v>0</v>
      </c>
      <c r="AJ413" s="1130"/>
      <c r="AK413" s="1084">
        <v>0</v>
      </c>
      <c r="AL413" s="8">
        <v>0</v>
      </c>
      <c r="AM413" s="1081"/>
      <c r="AN413" s="89">
        <v>100000</v>
      </c>
      <c r="AO413" s="89"/>
      <c r="AP413" s="1082">
        <v>100000</v>
      </c>
    </row>
    <row r="414" spans="1:42" s="144" customFormat="1">
      <c r="A414" s="994"/>
      <c r="B414" s="994"/>
      <c r="C414" s="236"/>
      <c r="D414" s="236"/>
      <c r="E414" s="236"/>
      <c r="F414" s="371"/>
      <c r="G414" s="865">
        <v>9</v>
      </c>
      <c r="H414" s="859">
        <v>2022</v>
      </c>
      <c r="I414" s="866">
        <v>2023</v>
      </c>
      <c r="J414" s="866">
        <v>2023</v>
      </c>
      <c r="K414" s="621" t="s">
        <v>306</v>
      </c>
      <c r="L414" s="1081">
        <v>0</v>
      </c>
      <c r="M414" s="89">
        <v>100000</v>
      </c>
      <c r="N414" s="89">
        <v>0</v>
      </c>
      <c r="O414" s="1082">
        <v>100000</v>
      </c>
      <c r="P414" s="598">
        <v>100000</v>
      </c>
      <c r="Q414" s="776">
        <v>76641.673234362694</v>
      </c>
      <c r="R414" s="776">
        <v>333.33333333333331</v>
      </c>
      <c r="S414" s="776">
        <v>255.47224411454229</v>
      </c>
      <c r="T414" s="533">
        <v>333.33333333333331</v>
      </c>
      <c r="U414" s="1086"/>
      <c r="V414" s="8"/>
      <c r="W414" s="1084">
        <v>333.33333333333331</v>
      </c>
      <c r="X414" s="8"/>
      <c r="Y414" s="8">
        <v>0</v>
      </c>
      <c r="Z414" s="8">
        <v>0</v>
      </c>
      <c r="AA414" s="8"/>
      <c r="AB414" s="1130"/>
      <c r="AC414" s="1130">
        <v>0</v>
      </c>
      <c r="AD414" s="1130">
        <v>0</v>
      </c>
      <c r="AE414" s="8">
        <v>0</v>
      </c>
      <c r="AF414" s="1130">
        <v>300</v>
      </c>
      <c r="AG414" s="1084">
        <v>100000</v>
      </c>
      <c r="AH414" s="1130"/>
      <c r="AI414" s="8">
        <v>0</v>
      </c>
      <c r="AJ414" s="1130"/>
      <c r="AK414" s="1084">
        <v>0</v>
      </c>
      <c r="AL414" s="8">
        <v>0</v>
      </c>
      <c r="AM414" s="1081"/>
      <c r="AN414" s="89">
        <v>100000</v>
      </c>
      <c r="AO414" s="89"/>
      <c r="AP414" s="1082">
        <v>100000</v>
      </c>
    </row>
    <row r="415" spans="1:42" s="144" customFormat="1">
      <c r="A415" s="994"/>
      <c r="B415" s="994"/>
      <c r="C415" s="236"/>
      <c r="D415" s="236"/>
      <c r="E415" s="236"/>
      <c r="F415" s="371"/>
      <c r="G415" s="865">
        <v>10</v>
      </c>
      <c r="H415" s="859">
        <v>2022</v>
      </c>
      <c r="I415" s="866">
        <v>2023</v>
      </c>
      <c r="J415" s="866">
        <v>2023</v>
      </c>
      <c r="K415" s="621" t="s">
        <v>306</v>
      </c>
      <c r="L415" s="1081">
        <v>0</v>
      </c>
      <c r="M415" s="89">
        <v>100000</v>
      </c>
      <c r="N415" s="89">
        <v>0</v>
      </c>
      <c r="O415" s="1082">
        <v>100000</v>
      </c>
      <c r="P415" s="598">
        <v>100000</v>
      </c>
      <c r="Q415" s="776">
        <v>76641.673234362694</v>
      </c>
      <c r="R415" s="776">
        <v>333.33333333333331</v>
      </c>
      <c r="S415" s="776">
        <v>255.47224411454229</v>
      </c>
      <c r="T415" s="533">
        <v>333.33333333333331</v>
      </c>
      <c r="U415" s="1086"/>
      <c r="V415" s="8"/>
      <c r="W415" s="1084">
        <v>333.33333333333331</v>
      </c>
      <c r="X415" s="8"/>
      <c r="Y415" s="8">
        <v>0</v>
      </c>
      <c r="Z415" s="8">
        <v>0</v>
      </c>
      <c r="AA415" s="8"/>
      <c r="AB415" s="1130"/>
      <c r="AC415" s="1130">
        <v>0</v>
      </c>
      <c r="AD415" s="1130">
        <v>0</v>
      </c>
      <c r="AE415" s="8">
        <v>0</v>
      </c>
      <c r="AF415" s="1130">
        <v>300</v>
      </c>
      <c r="AG415" s="1084">
        <v>100000</v>
      </c>
      <c r="AH415" s="1130"/>
      <c r="AI415" s="8">
        <v>0</v>
      </c>
      <c r="AJ415" s="1130"/>
      <c r="AK415" s="1084">
        <v>0</v>
      </c>
      <c r="AL415" s="8">
        <v>0</v>
      </c>
      <c r="AM415" s="1081"/>
      <c r="AN415" s="89">
        <v>100000</v>
      </c>
      <c r="AO415" s="89"/>
      <c r="AP415" s="1082">
        <v>100000</v>
      </c>
    </row>
    <row r="416" spans="1:42" s="144" customFormat="1">
      <c r="A416" s="994"/>
      <c r="B416" s="994"/>
      <c r="C416" s="236"/>
      <c r="D416" s="236"/>
      <c r="E416" s="236"/>
      <c r="F416" s="371"/>
      <c r="G416" s="865">
        <v>11</v>
      </c>
      <c r="H416" s="859">
        <v>2022</v>
      </c>
      <c r="I416" s="866">
        <v>2023</v>
      </c>
      <c r="J416" s="866">
        <v>2023</v>
      </c>
      <c r="K416" s="621" t="s">
        <v>306</v>
      </c>
      <c r="L416" s="1081">
        <v>0</v>
      </c>
      <c r="M416" s="89">
        <v>100000</v>
      </c>
      <c r="N416" s="89">
        <v>0</v>
      </c>
      <c r="O416" s="1082">
        <v>100000</v>
      </c>
      <c r="P416" s="598">
        <v>100000</v>
      </c>
      <c r="Q416" s="776">
        <v>76641.673234362694</v>
      </c>
      <c r="R416" s="776">
        <v>333.33333333333331</v>
      </c>
      <c r="S416" s="776">
        <v>255.47224411454229</v>
      </c>
      <c r="T416" s="533">
        <v>333.33333333333331</v>
      </c>
      <c r="U416" s="1086"/>
      <c r="V416" s="8"/>
      <c r="W416" s="1084">
        <v>333.33333333333331</v>
      </c>
      <c r="X416" s="8"/>
      <c r="Y416" s="8">
        <v>0</v>
      </c>
      <c r="Z416" s="8">
        <v>0</v>
      </c>
      <c r="AA416" s="8"/>
      <c r="AB416" s="1130"/>
      <c r="AC416" s="1130">
        <v>0</v>
      </c>
      <c r="AD416" s="1130">
        <v>0</v>
      </c>
      <c r="AE416" s="8">
        <v>0</v>
      </c>
      <c r="AF416" s="1130">
        <v>300</v>
      </c>
      <c r="AG416" s="1084">
        <v>100000</v>
      </c>
      <c r="AH416" s="1130"/>
      <c r="AI416" s="8">
        <v>0</v>
      </c>
      <c r="AJ416" s="1130"/>
      <c r="AK416" s="1084">
        <v>0</v>
      </c>
      <c r="AL416" s="8">
        <v>0</v>
      </c>
      <c r="AM416" s="1081"/>
      <c r="AN416" s="89">
        <v>100000</v>
      </c>
      <c r="AO416" s="89"/>
      <c r="AP416" s="1082">
        <v>100000</v>
      </c>
    </row>
    <row r="417" spans="1:42" s="144" customFormat="1">
      <c r="A417" s="994"/>
      <c r="B417" s="994"/>
      <c r="C417" s="236"/>
      <c r="D417" s="236"/>
      <c r="E417" s="236"/>
      <c r="F417" s="371"/>
      <c r="G417" s="865">
        <v>12</v>
      </c>
      <c r="H417" s="859">
        <v>2022</v>
      </c>
      <c r="I417" s="866">
        <v>2023</v>
      </c>
      <c r="J417" s="866">
        <v>2023</v>
      </c>
      <c r="K417" s="621" t="s">
        <v>306</v>
      </c>
      <c r="L417" s="1081">
        <v>0</v>
      </c>
      <c r="M417" s="89">
        <v>100000</v>
      </c>
      <c r="N417" s="89">
        <v>0</v>
      </c>
      <c r="O417" s="1082">
        <v>100000</v>
      </c>
      <c r="P417" s="598">
        <v>100000</v>
      </c>
      <c r="Q417" s="776">
        <v>76641.673234362694</v>
      </c>
      <c r="R417" s="776">
        <v>333.33333333333331</v>
      </c>
      <c r="S417" s="776">
        <v>255.47224411454229</v>
      </c>
      <c r="T417" s="533">
        <v>333.33333333333331</v>
      </c>
      <c r="U417" s="1086"/>
      <c r="V417" s="8"/>
      <c r="W417" s="1084">
        <v>333.33333333333331</v>
      </c>
      <c r="X417" s="8"/>
      <c r="Y417" s="8">
        <v>0</v>
      </c>
      <c r="Z417" s="8">
        <v>0</v>
      </c>
      <c r="AA417" s="8"/>
      <c r="AB417" s="1130"/>
      <c r="AC417" s="1130">
        <v>0</v>
      </c>
      <c r="AD417" s="1130">
        <v>0</v>
      </c>
      <c r="AE417" s="8">
        <v>0</v>
      </c>
      <c r="AF417" s="1130">
        <v>300</v>
      </c>
      <c r="AG417" s="1084">
        <v>100000</v>
      </c>
      <c r="AH417" s="1130"/>
      <c r="AI417" s="8">
        <v>0</v>
      </c>
      <c r="AJ417" s="1130"/>
      <c r="AK417" s="1084">
        <v>0</v>
      </c>
      <c r="AL417" s="8">
        <v>0</v>
      </c>
      <c r="AM417" s="1081"/>
      <c r="AN417" s="89">
        <v>100000</v>
      </c>
      <c r="AO417" s="89"/>
      <c r="AP417" s="1082">
        <v>100000</v>
      </c>
    </row>
    <row r="418" spans="1:42" s="144" customFormat="1">
      <c r="A418" s="994"/>
      <c r="B418" s="994"/>
      <c r="C418" s="236"/>
      <c r="D418" s="236"/>
      <c r="E418" s="236"/>
      <c r="F418" s="371"/>
      <c r="G418" s="865">
        <v>1</v>
      </c>
      <c r="H418" s="859">
        <v>2023</v>
      </c>
      <c r="I418" s="866">
        <v>2023</v>
      </c>
      <c r="J418" s="866">
        <v>2023</v>
      </c>
      <c r="K418" s="621" t="s">
        <v>306</v>
      </c>
      <c r="L418" s="1081">
        <v>0</v>
      </c>
      <c r="M418" s="89">
        <v>100000</v>
      </c>
      <c r="N418" s="89">
        <v>0</v>
      </c>
      <c r="O418" s="1082">
        <v>100000</v>
      </c>
      <c r="P418" s="598">
        <v>100000</v>
      </c>
      <c r="Q418" s="776">
        <v>76641.673234362694</v>
      </c>
      <c r="R418" s="776">
        <v>333.33333333333331</v>
      </c>
      <c r="S418" s="776">
        <v>255.47224411454229</v>
      </c>
      <c r="T418" s="533">
        <v>333.33333333333331</v>
      </c>
      <c r="U418" s="1086"/>
      <c r="V418" s="8"/>
      <c r="W418" s="1084">
        <v>333.33333333333331</v>
      </c>
      <c r="X418" s="8"/>
      <c r="Y418" s="8">
        <v>0</v>
      </c>
      <c r="Z418" s="8">
        <v>0</v>
      </c>
      <c r="AA418" s="8"/>
      <c r="AB418" s="1130"/>
      <c r="AC418" s="1130">
        <v>0</v>
      </c>
      <c r="AD418" s="1130">
        <v>0</v>
      </c>
      <c r="AE418" s="8">
        <v>0</v>
      </c>
      <c r="AF418" s="1130">
        <v>300</v>
      </c>
      <c r="AG418" s="1084">
        <v>100000</v>
      </c>
      <c r="AH418" s="1130"/>
      <c r="AI418" s="8">
        <v>0</v>
      </c>
      <c r="AJ418" s="1130"/>
      <c r="AK418" s="1084">
        <v>0</v>
      </c>
      <c r="AL418" s="8">
        <v>0</v>
      </c>
      <c r="AM418" s="1081"/>
      <c r="AN418" s="89">
        <v>100000</v>
      </c>
      <c r="AO418" s="89"/>
      <c r="AP418" s="1082">
        <v>100000</v>
      </c>
    </row>
    <row r="419" spans="1:42" s="144" customFormat="1">
      <c r="A419" s="994"/>
      <c r="B419" s="994"/>
      <c r="C419" s="236"/>
      <c r="D419" s="236"/>
      <c r="E419" s="236"/>
      <c r="F419" s="371"/>
      <c r="G419" s="865">
        <v>2</v>
      </c>
      <c r="H419" s="859">
        <v>2023</v>
      </c>
      <c r="I419" s="866">
        <v>2023</v>
      </c>
      <c r="J419" s="866">
        <v>2023</v>
      </c>
      <c r="K419" s="621" t="s">
        <v>306</v>
      </c>
      <c r="L419" s="1081">
        <v>0</v>
      </c>
      <c r="M419" s="89">
        <v>100000</v>
      </c>
      <c r="N419" s="89">
        <v>0</v>
      </c>
      <c r="O419" s="1082">
        <v>100000</v>
      </c>
      <c r="P419" s="598">
        <v>100000</v>
      </c>
      <c r="Q419" s="776">
        <v>76641.673234362694</v>
      </c>
      <c r="R419" s="776">
        <v>333.33333333333331</v>
      </c>
      <c r="S419" s="776">
        <v>255.47224411454229</v>
      </c>
      <c r="T419" s="533">
        <v>333.33333333333331</v>
      </c>
      <c r="U419" s="1086"/>
      <c r="V419" s="8"/>
      <c r="W419" s="1084">
        <v>333.33333333333331</v>
      </c>
      <c r="X419" s="8"/>
      <c r="Y419" s="8">
        <v>0</v>
      </c>
      <c r="Z419" s="8">
        <v>0</v>
      </c>
      <c r="AA419" s="8"/>
      <c r="AB419" s="1130"/>
      <c r="AC419" s="1130">
        <v>0</v>
      </c>
      <c r="AD419" s="1130">
        <v>0</v>
      </c>
      <c r="AE419" s="8">
        <v>0</v>
      </c>
      <c r="AF419" s="1130">
        <v>300</v>
      </c>
      <c r="AG419" s="1084">
        <v>100000</v>
      </c>
      <c r="AH419" s="1130"/>
      <c r="AI419" s="8">
        <v>0</v>
      </c>
      <c r="AJ419" s="1130"/>
      <c r="AK419" s="1084">
        <v>0</v>
      </c>
      <c r="AL419" s="8">
        <v>0</v>
      </c>
      <c r="AM419" s="1081"/>
      <c r="AN419" s="89">
        <v>100000</v>
      </c>
      <c r="AO419" s="89"/>
      <c r="AP419" s="1082">
        <v>100000</v>
      </c>
    </row>
    <row r="420" spans="1:42" s="144" customFormat="1">
      <c r="A420" s="994"/>
      <c r="B420" s="994"/>
      <c r="C420" s="236"/>
      <c r="D420" s="236"/>
      <c r="E420" s="236"/>
      <c r="F420" s="371"/>
      <c r="G420" s="865">
        <v>3</v>
      </c>
      <c r="H420" s="859">
        <v>2023</v>
      </c>
      <c r="I420" s="866">
        <v>2023</v>
      </c>
      <c r="J420" s="866">
        <v>2023</v>
      </c>
      <c r="K420" s="621" t="s">
        <v>306</v>
      </c>
      <c r="L420" s="1081">
        <v>0</v>
      </c>
      <c r="M420" s="89">
        <v>100000</v>
      </c>
      <c r="N420" s="89">
        <v>0</v>
      </c>
      <c r="O420" s="1082">
        <v>100000</v>
      </c>
      <c r="P420" s="598">
        <v>100000</v>
      </c>
      <c r="Q420" s="776">
        <v>76641.673234362694</v>
      </c>
      <c r="R420" s="776">
        <v>333.33333333333331</v>
      </c>
      <c r="S420" s="776">
        <v>255.47224411454229</v>
      </c>
      <c r="T420" s="533">
        <v>333.33333333333331</v>
      </c>
      <c r="U420" s="1086"/>
      <c r="V420" s="8"/>
      <c r="W420" s="1084">
        <v>333.33333333333331</v>
      </c>
      <c r="X420" s="8"/>
      <c r="Y420" s="8">
        <v>0</v>
      </c>
      <c r="Z420" s="8">
        <v>0</v>
      </c>
      <c r="AA420" s="8"/>
      <c r="AB420" s="1130"/>
      <c r="AC420" s="1130">
        <v>0</v>
      </c>
      <c r="AD420" s="1130">
        <v>0</v>
      </c>
      <c r="AE420" s="8">
        <v>0</v>
      </c>
      <c r="AF420" s="1130">
        <v>300</v>
      </c>
      <c r="AG420" s="1084">
        <v>100000</v>
      </c>
      <c r="AH420" s="1130"/>
      <c r="AI420" s="8">
        <v>0</v>
      </c>
      <c r="AJ420" s="1130"/>
      <c r="AK420" s="1084">
        <v>0</v>
      </c>
      <c r="AL420" s="8">
        <v>0</v>
      </c>
      <c r="AM420" s="1081"/>
      <c r="AN420" s="89">
        <v>100000</v>
      </c>
      <c r="AO420" s="89"/>
      <c r="AP420" s="1082">
        <v>100000</v>
      </c>
    </row>
    <row r="421" spans="1:42" s="144" customFormat="1">
      <c r="A421" s="994"/>
      <c r="B421" s="994"/>
      <c r="C421" s="236"/>
      <c r="D421" s="236"/>
      <c r="E421" s="236"/>
      <c r="F421" s="371"/>
      <c r="G421" s="865">
        <v>4</v>
      </c>
      <c r="H421" s="859">
        <v>2023</v>
      </c>
      <c r="I421" s="866">
        <v>2023</v>
      </c>
      <c r="J421" s="866">
        <v>2024</v>
      </c>
      <c r="K421" s="621" t="s">
        <v>306</v>
      </c>
      <c r="L421" s="1081">
        <v>0</v>
      </c>
      <c r="M421" s="89">
        <v>100000</v>
      </c>
      <c r="N421" s="89">
        <v>0</v>
      </c>
      <c r="O421" s="1082">
        <v>100000</v>
      </c>
      <c r="P421" s="598">
        <v>100000</v>
      </c>
      <c r="Q421" s="776">
        <v>74409.391489672518</v>
      </c>
      <c r="R421" s="776">
        <v>333.33333333333331</v>
      </c>
      <c r="S421" s="776">
        <v>248.03130496557503</v>
      </c>
      <c r="T421" s="533">
        <v>333.33333333333331</v>
      </c>
      <c r="U421" s="1086"/>
      <c r="V421" s="8"/>
      <c r="W421" s="1084">
        <v>333.33333333333331</v>
      </c>
      <c r="X421" s="8"/>
      <c r="Y421" s="8">
        <v>0</v>
      </c>
      <c r="Z421" s="8">
        <v>0</v>
      </c>
      <c r="AA421" s="8"/>
      <c r="AB421" s="1130"/>
      <c r="AC421" s="1130">
        <v>0</v>
      </c>
      <c r="AD421" s="1130">
        <v>0</v>
      </c>
      <c r="AE421" s="8">
        <v>0</v>
      </c>
      <c r="AF421" s="1130">
        <v>300</v>
      </c>
      <c r="AG421" s="1084">
        <v>100000</v>
      </c>
      <c r="AH421" s="1130"/>
      <c r="AI421" s="8">
        <v>0</v>
      </c>
      <c r="AJ421" s="1130"/>
      <c r="AK421" s="1084">
        <v>0</v>
      </c>
      <c r="AL421" s="8">
        <v>0</v>
      </c>
      <c r="AM421" s="1081"/>
      <c r="AN421" s="89">
        <v>100000</v>
      </c>
      <c r="AO421" s="89"/>
      <c r="AP421" s="1082">
        <v>100000</v>
      </c>
    </row>
    <row r="422" spans="1:42" s="144" customFormat="1">
      <c r="A422" s="994"/>
      <c r="B422" s="994"/>
      <c r="C422" s="236"/>
      <c r="D422" s="236"/>
      <c r="E422" s="236"/>
      <c r="F422" s="371"/>
      <c r="G422" s="865">
        <v>5</v>
      </c>
      <c r="H422" s="859">
        <v>2023</v>
      </c>
      <c r="I422" s="866">
        <v>2023</v>
      </c>
      <c r="J422" s="866">
        <v>2024</v>
      </c>
      <c r="K422" s="621" t="s">
        <v>306</v>
      </c>
      <c r="L422" s="1081">
        <v>0</v>
      </c>
      <c r="M422" s="89">
        <v>100000</v>
      </c>
      <c r="N422" s="89">
        <v>0</v>
      </c>
      <c r="O422" s="1082">
        <v>100000</v>
      </c>
      <c r="P422" s="598">
        <v>100000</v>
      </c>
      <c r="Q422" s="776">
        <v>74409.391489672518</v>
      </c>
      <c r="R422" s="776">
        <v>333.33333333333331</v>
      </c>
      <c r="S422" s="776">
        <v>248.03130496557503</v>
      </c>
      <c r="T422" s="533">
        <v>333.33333333333331</v>
      </c>
      <c r="U422" s="1086"/>
      <c r="V422" s="8"/>
      <c r="W422" s="1084">
        <v>333.33333333333331</v>
      </c>
      <c r="X422" s="8"/>
      <c r="Y422" s="8">
        <v>0</v>
      </c>
      <c r="Z422" s="8">
        <v>0</v>
      </c>
      <c r="AA422" s="8"/>
      <c r="AB422" s="1130"/>
      <c r="AC422" s="1130">
        <v>0</v>
      </c>
      <c r="AD422" s="1130">
        <v>0</v>
      </c>
      <c r="AE422" s="8">
        <v>0</v>
      </c>
      <c r="AF422" s="1130">
        <v>300</v>
      </c>
      <c r="AG422" s="1084">
        <v>100000</v>
      </c>
      <c r="AH422" s="1130"/>
      <c r="AI422" s="8">
        <v>0</v>
      </c>
      <c r="AJ422" s="1130"/>
      <c r="AK422" s="1084">
        <v>0</v>
      </c>
      <c r="AL422" s="8">
        <v>0</v>
      </c>
      <c r="AM422" s="1081"/>
      <c r="AN422" s="89">
        <v>100000</v>
      </c>
      <c r="AO422" s="89"/>
      <c r="AP422" s="1082">
        <v>100000</v>
      </c>
    </row>
    <row r="423" spans="1:42" s="144" customFormat="1">
      <c r="A423" s="994"/>
      <c r="B423" s="994"/>
      <c r="C423" s="236"/>
      <c r="D423" s="236"/>
      <c r="E423" s="236"/>
      <c r="F423" s="371"/>
      <c r="G423" s="865">
        <v>6</v>
      </c>
      <c r="H423" s="859">
        <v>2023</v>
      </c>
      <c r="I423" s="866">
        <v>2023</v>
      </c>
      <c r="J423" s="866">
        <v>2024</v>
      </c>
      <c r="K423" s="621" t="s">
        <v>306</v>
      </c>
      <c r="L423" s="1081">
        <v>0</v>
      </c>
      <c r="M423" s="89">
        <v>100000</v>
      </c>
      <c r="N423" s="89">
        <v>0</v>
      </c>
      <c r="O423" s="1082">
        <v>100000</v>
      </c>
      <c r="P423" s="598">
        <v>100000</v>
      </c>
      <c r="Q423" s="776">
        <v>74409.391489672518</v>
      </c>
      <c r="R423" s="776">
        <v>333.33333333333331</v>
      </c>
      <c r="S423" s="776">
        <v>248.03130496557503</v>
      </c>
      <c r="T423" s="533">
        <v>333.33333333333331</v>
      </c>
      <c r="U423" s="1086"/>
      <c r="V423" s="8"/>
      <c r="W423" s="1084">
        <v>333.33333333333331</v>
      </c>
      <c r="X423" s="8"/>
      <c r="Y423" s="8">
        <v>0</v>
      </c>
      <c r="Z423" s="8">
        <v>0</v>
      </c>
      <c r="AA423" s="8"/>
      <c r="AB423" s="1130"/>
      <c r="AC423" s="1130">
        <v>0</v>
      </c>
      <c r="AD423" s="1130">
        <v>0</v>
      </c>
      <c r="AE423" s="8">
        <v>0</v>
      </c>
      <c r="AF423" s="1130">
        <v>300</v>
      </c>
      <c r="AG423" s="1084">
        <v>100000</v>
      </c>
      <c r="AH423" s="1130"/>
      <c r="AI423" s="8">
        <v>0</v>
      </c>
      <c r="AJ423" s="1130"/>
      <c r="AK423" s="1084">
        <v>0</v>
      </c>
      <c r="AL423" s="8">
        <v>0</v>
      </c>
      <c r="AM423" s="1081"/>
      <c r="AN423" s="89">
        <v>100000</v>
      </c>
      <c r="AO423" s="89"/>
      <c r="AP423" s="1082">
        <v>100000</v>
      </c>
    </row>
    <row r="424" spans="1:42" s="144" customFormat="1">
      <c r="A424" s="994"/>
      <c r="B424" s="994"/>
      <c r="C424" s="236"/>
      <c r="D424" s="236"/>
      <c r="E424" s="236"/>
      <c r="F424" s="371"/>
      <c r="G424" s="865">
        <v>7</v>
      </c>
      <c r="H424" s="859">
        <v>2023</v>
      </c>
      <c r="I424" s="866">
        <v>2024</v>
      </c>
      <c r="J424" s="866">
        <v>2024</v>
      </c>
      <c r="K424" s="621" t="s">
        <v>306</v>
      </c>
      <c r="L424" s="1081">
        <v>0</v>
      </c>
      <c r="M424" s="89">
        <v>100000</v>
      </c>
      <c r="N424" s="89">
        <v>0</v>
      </c>
      <c r="O424" s="1082">
        <v>100000</v>
      </c>
      <c r="P424" s="598">
        <v>100000</v>
      </c>
      <c r="Q424" s="776">
        <v>74409.391489672518</v>
      </c>
      <c r="R424" s="776">
        <v>333.33333333333331</v>
      </c>
      <c r="S424" s="776">
        <v>248.03130496557503</v>
      </c>
      <c r="T424" s="533">
        <v>333.33333333333331</v>
      </c>
      <c r="U424" s="1086"/>
      <c r="V424" s="8"/>
      <c r="W424" s="1084">
        <v>333.33333333333331</v>
      </c>
      <c r="X424" s="8"/>
      <c r="Y424" s="8">
        <v>0</v>
      </c>
      <c r="Z424" s="8">
        <v>0</v>
      </c>
      <c r="AA424" s="8"/>
      <c r="AB424" s="1130"/>
      <c r="AC424" s="1130">
        <v>0</v>
      </c>
      <c r="AD424" s="1130">
        <v>0</v>
      </c>
      <c r="AE424" s="8">
        <v>0</v>
      </c>
      <c r="AF424" s="1130">
        <v>300</v>
      </c>
      <c r="AG424" s="1084">
        <v>100000</v>
      </c>
      <c r="AH424" s="1130"/>
      <c r="AI424" s="8">
        <v>0</v>
      </c>
      <c r="AJ424" s="1130"/>
      <c r="AK424" s="1084">
        <v>0</v>
      </c>
      <c r="AL424" s="8">
        <v>0</v>
      </c>
      <c r="AM424" s="1081"/>
      <c r="AN424" s="89">
        <v>100000</v>
      </c>
      <c r="AO424" s="89"/>
      <c r="AP424" s="1082">
        <v>100000</v>
      </c>
    </row>
    <row r="425" spans="1:42" s="144" customFormat="1">
      <c r="A425" s="994"/>
      <c r="B425" s="994"/>
      <c r="C425" s="236"/>
      <c r="D425" s="236"/>
      <c r="E425" s="236"/>
      <c r="F425" s="371"/>
      <c r="G425" s="865">
        <v>8</v>
      </c>
      <c r="H425" s="859">
        <v>2023</v>
      </c>
      <c r="I425" s="866">
        <v>2024</v>
      </c>
      <c r="J425" s="866">
        <v>2024</v>
      </c>
      <c r="K425" s="621" t="s">
        <v>306</v>
      </c>
      <c r="L425" s="1081">
        <v>0</v>
      </c>
      <c r="M425" s="89">
        <v>100000</v>
      </c>
      <c r="N425" s="89">
        <v>0</v>
      </c>
      <c r="O425" s="1082">
        <v>100000</v>
      </c>
      <c r="P425" s="598">
        <v>100000</v>
      </c>
      <c r="Q425" s="776">
        <v>74409.391489672518</v>
      </c>
      <c r="R425" s="776">
        <v>333.33333333333331</v>
      </c>
      <c r="S425" s="776">
        <v>248.03130496557503</v>
      </c>
      <c r="T425" s="533">
        <v>333.33333333333331</v>
      </c>
      <c r="U425" s="1086"/>
      <c r="V425" s="8"/>
      <c r="W425" s="1084">
        <v>333.33333333333331</v>
      </c>
      <c r="X425" s="8"/>
      <c r="Y425" s="8">
        <v>0</v>
      </c>
      <c r="Z425" s="8">
        <v>0</v>
      </c>
      <c r="AA425" s="8"/>
      <c r="AB425" s="1130"/>
      <c r="AC425" s="1130">
        <v>0</v>
      </c>
      <c r="AD425" s="1130">
        <v>0</v>
      </c>
      <c r="AE425" s="8">
        <v>0</v>
      </c>
      <c r="AF425" s="1130">
        <v>300</v>
      </c>
      <c r="AG425" s="1084">
        <v>100000</v>
      </c>
      <c r="AH425" s="1130"/>
      <c r="AI425" s="8">
        <v>0</v>
      </c>
      <c r="AJ425" s="1130"/>
      <c r="AK425" s="1084">
        <v>0</v>
      </c>
      <c r="AL425" s="8">
        <v>0</v>
      </c>
      <c r="AM425" s="1081"/>
      <c r="AN425" s="89">
        <v>100000</v>
      </c>
      <c r="AO425" s="89"/>
      <c r="AP425" s="1082">
        <v>100000</v>
      </c>
    </row>
    <row r="426" spans="1:42" s="144" customFormat="1">
      <c r="A426" s="994"/>
      <c r="B426" s="994"/>
      <c r="C426" s="236"/>
      <c r="D426" s="236"/>
      <c r="E426" s="236"/>
      <c r="F426" s="371"/>
      <c r="G426" s="865">
        <v>9</v>
      </c>
      <c r="H426" s="859">
        <v>2023</v>
      </c>
      <c r="I426" s="866">
        <v>2024</v>
      </c>
      <c r="J426" s="866">
        <v>2024</v>
      </c>
      <c r="K426" s="621" t="s">
        <v>306</v>
      </c>
      <c r="L426" s="1081">
        <v>0</v>
      </c>
      <c r="M426" s="89">
        <v>100000</v>
      </c>
      <c r="N426" s="89">
        <v>0</v>
      </c>
      <c r="O426" s="1082">
        <v>100000</v>
      </c>
      <c r="P426" s="598">
        <v>100000</v>
      </c>
      <c r="Q426" s="776">
        <v>74409.391489672518</v>
      </c>
      <c r="R426" s="776">
        <v>333.33333333333331</v>
      </c>
      <c r="S426" s="776">
        <v>248.03130496557503</v>
      </c>
      <c r="T426" s="533">
        <v>333.33333333333331</v>
      </c>
      <c r="U426" s="1086"/>
      <c r="V426" s="8"/>
      <c r="W426" s="1084">
        <v>333.33333333333331</v>
      </c>
      <c r="X426" s="8"/>
      <c r="Y426" s="8">
        <v>0</v>
      </c>
      <c r="Z426" s="8">
        <v>0</v>
      </c>
      <c r="AA426" s="8"/>
      <c r="AB426" s="1130"/>
      <c r="AC426" s="1130">
        <v>0</v>
      </c>
      <c r="AD426" s="1130">
        <v>0</v>
      </c>
      <c r="AE426" s="8">
        <v>0</v>
      </c>
      <c r="AF426" s="1130">
        <v>300</v>
      </c>
      <c r="AG426" s="1084">
        <v>100000</v>
      </c>
      <c r="AH426" s="1130"/>
      <c r="AI426" s="8">
        <v>0</v>
      </c>
      <c r="AJ426" s="1130"/>
      <c r="AK426" s="1084">
        <v>0</v>
      </c>
      <c r="AL426" s="8">
        <v>0</v>
      </c>
      <c r="AM426" s="1081"/>
      <c r="AN426" s="89">
        <v>100000</v>
      </c>
      <c r="AO426" s="89"/>
      <c r="AP426" s="1082">
        <v>100000</v>
      </c>
    </row>
    <row r="427" spans="1:42" s="144" customFormat="1">
      <c r="A427" s="994"/>
      <c r="B427" s="994"/>
      <c r="C427" s="236"/>
      <c r="D427" s="236"/>
      <c r="E427" s="236"/>
      <c r="F427" s="371"/>
      <c r="G427" s="865">
        <v>10</v>
      </c>
      <c r="H427" s="859">
        <v>2023</v>
      </c>
      <c r="I427" s="866">
        <v>2024</v>
      </c>
      <c r="J427" s="866">
        <v>2024</v>
      </c>
      <c r="K427" s="621" t="s">
        <v>306</v>
      </c>
      <c r="L427" s="1081">
        <v>0</v>
      </c>
      <c r="M427" s="89">
        <v>100000</v>
      </c>
      <c r="N427" s="89">
        <v>0</v>
      </c>
      <c r="O427" s="1082">
        <v>100000</v>
      </c>
      <c r="P427" s="598">
        <v>100000</v>
      </c>
      <c r="Q427" s="776">
        <v>74409.391489672518</v>
      </c>
      <c r="R427" s="776">
        <v>333.33333333333331</v>
      </c>
      <c r="S427" s="776">
        <v>248.03130496557503</v>
      </c>
      <c r="T427" s="533">
        <v>333.33333333333331</v>
      </c>
      <c r="U427" s="1086"/>
      <c r="V427" s="8"/>
      <c r="W427" s="1084">
        <v>333.33333333333331</v>
      </c>
      <c r="X427" s="8"/>
      <c r="Y427" s="8">
        <v>0</v>
      </c>
      <c r="Z427" s="8">
        <v>0</v>
      </c>
      <c r="AA427" s="8"/>
      <c r="AB427" s="1130"/>
      <c r="AC427" s="1130">
        <v>0</v>
      </c>
      <c r="AD427" s="1130">
        <v>0</v>
      </c>
      <c r="AE427" s="8">
        <v>0</v>
      </c>
      <c r="AF427" s="1130">
        <v>300</v>
      </c>
      <c r="AG427" s="1084">
        <v>100000</v>
      </c>
      <c r="AH427" s="1130"/>
      <c r="AI427" s="8">
        <v>0</v>
      </c>
      <c r="AJ427" s="1130"/>
      <c r="AK427" s="1084">
        <v>0</v>
      </c>
      <c r="AL427" s="8">
        <v>0</v>
      </c>
      <c r="AM427" s="1081"/>
      <c r="AN427" s="89">
        <v>100000</v>
      </c>
      <c r="AO427" s="89"/>
      <c r="AP427" s="1082">
        <v>100000</v>
      </c>
    </row>
    <row r="428" spans="1:42" s="144" customFormat="1">
      <c r="A428" s="994"/>
      <c r="B428" s="994"/>
      <c r="C428" s="236"/>
      <c r="D428" s="236"/>
      <c r="E428" s="236"/>
      <c r="F428" s="371"/>
      <c r="G428" s="865">
        <v>11</v>
      </c>
      <c r="H428" s="859">
        <v>2023</v>
      </c>
      <c r="I428" s="866">
        <v>2024</v>
      </c>
      <c r="J428" s="866">
        <v>2024</v>
      </c>
      <c r="K428" s="621" t="s">
        <v>306</v>
      </c>
      <c r="L428" s="1081">
        <v>0</v>
      </c>
      <c r="M428" s="89">
        <v>100000</v>
      </c>
      <c r="N428" s="89">
        <v>0</v>
      </c>
      <c r="O428" s="1082">
        <v>100000</v>
      </c>
      <c r="P428" s="598">
        <v>100000</v>
      </c>
      <c r="Q428" s="776">
        <v>74409.391489672518</v>
      </c>
      <c r="R428" s="776">
        <v>333.33333333333331</v>
      </c>
      <c r="S428" s="776">
        <v>248.03130496557503</v>
      </c>
      <c r="T428" s="533">
        <v>333.33333333333331</v>
      </c>
      <c r="U428" s="1086"/>
      <c r="V428" s="8"/>
      <c r="W428" s="1084">
        <v>333.33333333333331</v>
      </c>
      <c r="X428" s="8"/>
      <c r="Y428" s="8">
        <v>0</v>
      </c>
      <c r="Z428" s="8">
        <v>0</v>
      </c>
      <c r="AA428" s="8"/>
      <c r="AB428" s="1130"/>
      <c r="AC428" s="1130">
        <v>0</v>
      </c>
      <c r="AD428" s="1130">
        <v>0</v>
      </c>
      <c r="AE428" s="8">
        <v>0</v>
      </c>
      <c r="AF428" s="1130">
        <v>300</v>
      </c>
      <c r="AG428" s="1084">
        <v>100000</v>
      </c>
      <c r="AH428" s="1130"/>
      <c r="AI428" s="8">
        <v>0</v>
      </c>
      <c r="AJ428" s="1130"/>
      <c r="AK428" s="1084">
        <v>0</v>
      </c>
      <c r="AL428" s="8">
        <v>0</v>
      </c>
      <c r="AM428" s="1081"/>
      <c r="AN428" s="89">
        <v>100000</v>
      </c>
      <c r="AO428" s="89"/>
      <c r="AP428" s="1082">
        <v>100000</v>
      </c>
    </row>
    <row r="429" spans="1:42" s="144" customFormat="1">
      <c r="A429" s="994"/>
      <c r="B429" s="994"/>
      <c r="C429" s="236"/>
      <c r="D429" s="236"/>
      <c r="E429" s="236"/>
      <c r="F429" s="371"/>
      <c r="G429" s="865">
        <v>12</v>
      </c>
      <c r="H429" s="859">
        <v>2023</v>
      </c>
      <c r="I429" s="866">
        <v>2024</v>
      </c>
      <c r="J429" s="866">
        <v>2024</v>
      </c>
      <c r="K429" s="621" t="s">
        <v>306</v>
      </c>
      <c r="L429" s="1081">
        <v>0</v>
      </c>
      <c r="M429" s="89">
        <v>100000</v>
      </c>
      <c r="N429" s="89">
        <v>0</v>
      </c>
      <c r="O429" s="1082">
        <v>100000</v>
      </c>
      <c r="P429" s="598">
        <v>100000</v>
      </c>
      <c r="Q429" s="776">
        <v>74409.391489672518</v>
      </c>
      <c r="R429" s="776">
        <v>333.33333333333331</v>
      </c>
      <c r="S429" s="776">
        <v>248.03130496557503</v>
      </c>
      <c r="T429" s="533">
        <v>333.33333333333331</v>
      </c>
      <c r="U429" s="1086"/>
      <c r="V429" s="8"/>
      <c r="W429" s="1084">
        <v>333.33333333333331</v>
      </c>
      <c r="X429" s="8"/>
      <c r="Y429" s="8">
        <v>0</v>
      </c>
      <c r="Z429" s="8">
        <v>0</v>
      </c>
      <c r="AA429" s="8"/>
      <c r="AB429" s="1130"/>
      <c r="AC429" s="1130">
        <v>0</v>
      </c>
      <c r="AD429" s="1130">
        <v>0</v>
      </c>
      <c r="AE429" s="8">
        <v>0</v>
      </c>
      <c r="AF429" s="1130">
        <v>300</v>
      </c>
      <c r="AG429" s="1084">
        <v>100000</v>
      </c>
      <c r="AH429" s="1130"/>
      <c r="AI429" s="8">
        <v>0</v>
      </c>
      <c r="AJ429" s="1130"/>
      <c r="AK429" s="1084">
        <v>0</v>
      </c>
      <c r="AL429" s="8">
        <v>0</v>
      </c>
      <c r="AM429" s="1081"/>
      <c r="AN429" s="89">
        <v>100000</v>
      </c>
      <c r="AO429" s="89"/>
      <c r="AP429" s="1082">
        <v>100000</v>
      </c>
    </row>
    <row r="430" spans="1:42" s="144" customFormat="1">
      <c r="A430" s="994"/>
      <c r="B430" s="994"/>
      <c r="C430" s="236"/>
      <c r="D430" s="236"/>
      <c r="E430" s="236"/>
      <c r="F430" s="371"/>
      <c r="G430" s="865">
        <v>1</v>
      </c>
      <c r="H430" s="859">
        <v>2024</v>
      </c>
      <c r="I430" s="866">
        <v>2024</v>
      </c>
      <c r="J430" s="866">
        <v>2024</v>
      </c>
      <c r="K430" s="621" t="s">
        <v>306</v>
      </c>
      <c r="L430" s="1081">
        <v>0</v>
      </c>
      <c r="M430" s="89">
        <v>100000</v>
      </c>
      <c r="N430" s="89">
        <v>0</v>
      </c>
      <c r="O430" s="1082">
        <v>100000</v>
      </c>
      <c r="P430" s="598">
        <v>100000</v>
      </c>
      <c r="Q430" s="776">
        <v>74409.391489672518</v>
      </c>
      <c r="R430" s="776">
        <v>333.33333333333331</v>
      </c>
      <c r="S430" s="776">
        <v>248.03130496557503</v>
      </c>
      <c r="T430" s="533">
        <v>333.33333333333331</v>
      </c>
      <c r="U430" s="1086"/>
      <c r="V430" s="8"/>
      <c r="W430" s="1084">
        <v>333.33333333333331</v>
      </c>
      <c r="X430" s="8"/>
      <c r="Y430" s="8">
        <v>0</v>
      </c>
      <c r="Z430" s="8">
        <v>0</v>
      </c>
      <c r="AA430" s="8"/>
      <c r="AB430" s="1130"/>
      <c r="AC430" s="1130">
        <v>0</v>
      </c>
      <c r="AD430" s="1130">
        <v>0</v>
      </c>
      <c r="AE430" s="8">
        <v>0</v>
      </c>
      <c r="AF430" s="1130">
        <v>300</v>
      </c>
      <c r="AG430" s="1084">
        <v>100000</v>
      </c>
      <c r="AH430" s="1130"/>
      <c r="AI430" s="8">
        <v>0</v>
      </c>
      <c r="AJ430" s="1130"/>
      <c r="AK430" s="1084">
        <v>0</v>
      </c>
      <c r="AL430" s="8">
        <v>0</v>
      </c>
      <c r="AM430" s="1081"/>
      <c r="AN430" s="89">
        <v>100000</v>
      </c>
      <c r="AO430" s="89"/>
      <c r="AP430" s="1082">
        <v>100000</v>
      </c>
    </row>
    <row r="431" spans="1:42" s="144" customFormat="1">
      <c r="A431" s="994"/>
      <c r="B431" s="994"/>
      <c r="C431" s="236"/>
      <c r="D431" s="236"/>
      <c r="E431" s="236"/>
      <c r="F431" s="371"/>
      <c r="G431" s="865">
        <v>2</v>
      </c>
      <c r="H431" s="859">
        <v>2024</v>
      </c>
      <c r="I431" s="866">
        <v>2024</v>
      </c>
      <c r="J431" s="866">
        <v>2024</v>
      </c>
      <c r="K431" s="621" t="s">
        <v>306</v>
      </c>
      <c r="L431" s="1081">
        <v>0</v>
      </c>
      <c r="M431" s="89">
        <v>100000</v>
      </c>
      <c r="N431" s="89">
        <v>0</v>
      </c>
      <c r="O431" s="1082">
        <v>100000</v>
      </c>
      <c r="P431" s="598">
        <v>100000</v>
      </c>
      <c r="Q431" s="776">
        <v>74409.391489672518</v>
      </c>
      <c r="R431" s="776">
        <v>333.33333333333331</v>
      </c>
      <c r="S431" s="776">
        <v>248.03130496557503</v>
      </c>
      <c r="T431" s="533">
        <v>333.33333333333331</v>
      </c>
      <c r="U431" s="1086"/>
      <c r="V431" s="8"/>
      <c r="W431" s="1084">
        <v>333.33333333333331</v>
      </c>
      <c r="X431" s="8"/>
      <c r="Y431" s="8">
        <v>0</v>
      </c>
      <c r="Z431" s="8">
        <v>0</v>
      </c>
      <c r="AA431" s="8"/>
      <c r="AB431" s="1130"/>
      <c r="AC431" s="1130">
        <v>0</v>
      </c>
      <c r="AD431" s="1130">
        <v>0</v>
      </c>
      <c r="AE431" s="8">
        <v>0</v>
      </c>
      <c r="AF431" s="1130">
        <v>300</v>
      </c>
      <c r="AG431" s="1084">
        <v>100000</v>
      </c>
      <c r="AH431" s="1130"/>
      <c r="AI431" s="8">
        <v>0</v>
      </c>
      <c r="AJ431" s="1130"/>
      <c r="AK431" s="1084">
        <v>0</v>
      </c>
      <c r="AL431" s="8">
        <v>0</v>
      </c>
      <c r="AM431" s="1081"/>
      <c r="AN431" s="89">
        <v>100000</v>
      </c>
      <c r="AO431" s="89"/>
      <c r="AP431" s="1082">
        <v>100000</v>
      </c>
    </row>
    <row r="432" spans="1:42" s="144" customFormat="1">
      <c r="A432" s="994"/>
      <c r="B432" s="994"/>
      <c r="C432" s="236"/>
      <c r="D432" s="236"/>
      <c r="E432" s="236"/>
      <c r="F432" s="371"/>
      <c r="G432" s="865">
        <v>3</v>
      </c>
      <c r="H432" s="859">
        <v>2024</v>
      </c>
      <c r="I432" s="866">
        <v>2024</v>
      </c>
      <c r="J432" s="866">
        <v>2024</v>
      </c>
      <c r="K432" s="621" t="s">
        <v>306</v>
      </c>
      <c r="L432" s="1081">
        <v>0</v>
      </c>
      <c r="M432" s="89">
        <v>100000</v>
      </c>
      <c r="N432" s="89">
        <v>0</v>
      </c>
      <c r="O432" s="1082">
        <v>100000</v>
      </c>
      <c r="P432" s="598">
        <v>100000</v>
      </c>
      <c r="Q432" s="776">
        <v>74409.391489672518</v>
      </c>
      <c r="R432" s="776">
        <v>333.33333333333331</v>
      </c>
      <c r="S432" s="776">
        <v>248.03130496557503</v>
      </c>
      <c r="T432" s="533">
        <v>333.33333333333331</v>
      </c>
      <c r="U432" s="1086"/>
      <c r="V432" s="8"/>
      <c r="W432" s="1084">
        <v>333.33333333333331</v>
      </c>
      <c r="X432" s="8"/>
      <c r="Y432" s="8">
        <v>0</v>
      </c>
      <c r="Z432" s="8">
        <v>0</v>
      </c>
      <c r="AA432" s="8"/>
      <c r="AB432" s="1130"/>
      <c r="AC432" s="1130">
        <v>0</v>
      </c>
      <c r="AD432" s="1130">
        <v>0</v>
      </c>
      <c r="AE432" s="8">
        <v>0</v>
      </c>
      <c r="AF432" s="1130">
        <v>300</v>
      </c>
      <c r="AG432" s="1084">
        <v>100000</v>
      </c>
      <c r="AH432" s="1130"/>
      <c r="AI432" s="8">
        <v>0</v>
      </c>
      <c r="AJ432" s="1130"/>
      <c r="AK432" s="1084">
        <v>0</v>
      </c>
      <c r="AL432" s="8">
        <v>0</v>
      </c>
      <c r="AM432" s="1081"/>
      <c r="AN432" s="89">
        <v>100000</v>
      </c>
      <c r="AO432" s="89"/>
      <c r="AP432" s="1082">
        <v>100000</v>
      </c>
    </row>
    <row r="433" spans="1:42" s="144" customFormat="1">
      <c r="A433" s="994"/>
      <c r="B433" s="994"/>
      <c r="C433" s="236"/>
      <c r="D433" s="236"/>
      <c r="E433" s="236"/>
      <c r="F433" s="371"/>
      <c r="G433" s="865">
        <v>4</v>
      </c>
      <c r="H433" s="859">
        <v>2024</v>
      </c>
      <c r="I433" s="866">
        <v>2024</v>
      </c>
      <c r="J433" s="866">
        <v>2025</v>
      </c>
      <c r="K433" s="621" t="s">
        <v>306</v>
      </c>
      <c r="L433" s="1081">
        <v>0</v>
      </c>
      <c r="M433" s="89">
        <v>100000</v>
      </c>
      <c r="N433" s="89">
        <v>0</v>
      </c>
      <c r="O433" s="1082">
        <v>100000</v>
      </c>
      <c r="P433" s="598">
        <v>100000</v>
      </c>
      <c r="Q433" s="776">
        <v>72242.127659876234</v>
      </c>
      <c r="R433" s="776">
        <v>333.33333333333331</v>
      </c>
      <c r="S433" s="776">
        <v>240.80709219958743</v>
      </c>
      <c r="T433" s="533">
        <v>333.33333333333331</v>
      </c>
      <c r="U433" s="1086"/>
      <c r="V433" s="8"/>
      <c r="W433" s="1084">
        <v>333.33333333333331</v>
      </c>
      <c r="X433" s="8"/>
      <c r="Y433" s="8">
        <v>0</v>
      </c>
      <c r="Z433" s="8">
        <v>0</v>
      </c>
      <c r="AA433" s="8"/>
      <c r="AB433" s="1130"/>
      <c r="AC433" s="1130">
        <v>0</v>
      </c>
      <c r="AD433" s="1130">
        <v>0</v>
      </c>
      <c r="AE433" s="8">
        <v>0</v>
      </c>
      <c r="AF433" s="1130">
        <v>300</v>
      </c>
      <c r="AG433" s="1084">
        <v>100000</v>
      </c>
      <c r="AH433" s="1130"/>
      <c r="AI433" s="8">
        <v>0</v>
      </c>
      <c r="AJ433" s="1130"/>
      <c r="AK433" s="1084">
        <v>0</v>
      </c>
      <c r="AL433" s="8">
        <v>0</v>
      </c>
      <c r="AM433" s="1081"/>
      <c r="AN433" s="89">
        <v>100000</v>
      </c>
      <c r="AO433" s="89"/>
      <c r="AP433" s="1082">
        <v>100000</v>
      </c>
    </row>
    <row r="434" spans="1:42" s="144" customFormat="1">
      <c r="A434" s="994"/>
      <c r="B434" s="994"/>
      <c r="C434" s="236"/>
      <c r="D434" s="236"/>
      <c r="E434" s="236"/>
      <c r="F434" s="371"/>
      <c r="G434" s="865">
        <v>5</v>
      </c>
      <c r="H434" s="859">
        <v>2024</v>
      </c>
      <c r="I434" s="866">
        <v>2024</v>
      </c>
      <c r="J434" s="866">
        <v>2025</v>
      </c>
      <c r="K434" s="621" t="s">
        <v>306</v>
      </c>
      <c r="L434" s="1081">
        <v>0</v>
      </c>
      <c r="M434" s="89">
        <v>100000</v>
      </c>
      <c r="N434" s="89">
        <v>0</v>
      </c>
      <c r="O434" s="1082">
        <v>100000</v>
      </c>
      <c r="P434" s="598">
        <v>100000</v>
      </c>
      <c r="Q434" s="776">
        <v>72242.127659876234</v>
      </c>
      <c r="R434" s="776">
        <v>333.33333333333331</v>
      </c>
      <c r="S434" s="776">
        <v>240.80709219958743</v>
      </c>
      <c r="T434" s="533">
        <v>333.33333333333331</v>
      </c>
      <c r="U434" s="1086"/>
      <c r="V434" s="8"/>
      <c r="W434" s="1084">
        <v>333.33333333333331</v>
      </c>
      <c r="X434" s="8"/>
      <c r="Y434" s="8">
        <v>0</v>
      </c>
      <c r="Z434" s="8">
        <v>0</v>
      </c>
      <c r="AA434" s="8"/>
      <c r="AB434" s="1130"/>
      <c r="AC434" s="1130">
        <v>0</v>
      </c>
      <c r="AD434" s="1130">
        <v>0</v>
      </c>
      <c r="AE434" s="8">
        <v>0</v>
      </c>
      <c r="AF434" s="1130">
        <v>300</v>
      </c>
      <c r="AG434" s="1084">
        <v>100000</v>
      </c>
      <c r="AH434" s="1130"/>
      <c r="AI434" s="8">
        <v>0</v>
      </c>
      <c r="AJ434" s="1130"/>
      <c r="AK434" s="1084">
        <v>0</v>
      </c>
      <c r="AL434" s="8">
        <v>0</v>
      </c>
      <c r="AM434" s="1081"/>
      <c r="AN434" s="89">
        <v>100000</v>
      </c>
      <c r="AO434" s="89"/>
      <c r="AP434" s="1082">
        <v>100000</v>
      </c>
    </row>
    <row r="435" spans="1:42" s="144" customFormat="1">
      <c r="A435" s="994"/>
      <c r="B435" s="994"/>
      <c r="C435" s="236"/>
      <c r="D435" s="236"/>
      <c r="E435" s="236"/>
      <c r="F435" s="371"/>
      <c r="G435" s="865">
        <v>6</v>
      </c>
      <c r="H435" s="859">
        <v>2024</v>
      </c>
      <c r="I435" s="866">
        <v>2024</v>
      </c>
      <c r="J435" s="866">
        <v>2025</v>
      </c>
      <c r="K435" s="621" t="s">
        <v>306</v>
      </c>
      <c r="L435" s="1081">
        <v>0</v>
      </c>
      <c r="M435" s="89">
        <v>100000</v>
      </c>
      <c r="N435" s="89">
        <v>0</v>
      </c>
      <c r="O435" s="1082">
        <v>100000</v>
      </c>
      <c r="P435" s="598">
        <v>100000</v>
      </c>
      <c r="Q435" s="776">
        <v>72242.127659876234</v>
      </c>
      <c r="R435" s="776">
        <v>333.33333333333331</v>
      </c>
      <c r="S435" s="776">
        <v>240.80709219958743</v>
      </c>
      <c r="T435" s="533">
        <v>333.33333333333331</v>
      </c>
      <c r="U435" s="1086"/>
      <c r="V435" s="8"/>
      <c r="W435" s="1084">
        <v>333.33333333333331</v>
      </c>
      <c r="X435" s="8"/>
      <c r="Y435" s="8">
        <v>0</v>
      </c>
      <c r="Z435" s="8">
        <v>0</v>
      </c>
      <c r="AA435" s="8"/>
      <c r="AB435" s="1130"/>
      <c r="AC435" s="1130">
        <v>0</v>
      </c>
      <c r="AD435" s="1130">
        <v>0</v>
      </c>
      <c r="AE435" s="8">
        <v>0</v>
      </c>
      <c r="AF435" s="1130">
        <v>300</v>
      </c>
      <c r="AG435" s="1084">
        <v>100000</v>
      </c>
      <c r="AH435" s="1130"/>
      <c r="AI435" s="8">
        <v>0</v>
      </c>
      <c r="AJ435" s="1130"/>
      <c r="AK435" s="1084">
        <v>0</v>
      </c>
      <c r="AL435" s="8">
        <v>0</v>
      </c>
      <c r="AM435" s="1081"/>
      <c r="AN435" s="89">
        <v>100000</v>
      </c>
      <c r="AO435" s="89"/>
      <c r="AP435" s="1082">
        <v>100000</v>
      </c>
    </row>
    <row r="436" spans="1:42" s="144" customFormat="1">
      <c r="A436" s="994"/>
      <c r="B436" s="994"/>
      <c r="C436" s="236"/>
      <c r="D436" s="236"/>
      <c r="E436" s="236"/>
      <c r="F436" s="371"/>
      <c r="G436" s="865">
        <v>7</v>
      </c>
      <c r="H436" s="859">
        <v>2024</v>
      </c>
      <c r="I436" s="866">
        <v>2025</v>
      </c>
      <c r="J436" s="866">
        <v>2025</v>
      </c>
      <c r="K436" s="621" t="s">
        <v>306</v>
      </c>
      <c r="L436" s="1081">
        <v>0</v>
      </c>
      <c r="M436" s="89">
        <v>100000</v>
      </c>
      <c r="N436" s="89">
        <v>0</v>
      </c>
      <c r="O436" s="1082">
        <v>100000</v>
      </c>
      <c r="P436" s="598">
        <v>100000</v>
      </c>
      <c r="Q436" s="776">
        <v>72242.127659876234</v>
      </c>
      <c r="R436" s="776">
        <v>333.33333333333331</v>
      </c>
      <c r="S436" s="776">
        <v>240.80709219958743</v>
      </c>
      <c r="T436" s="533">
        <v>333.33333333333331</v>
      </c>
      <c r="U436" s="1086"/>
      <c r="V436" s="8"/>
      <c r="W436" s="1084">
        <v>333.33333333333331</v>
      </c>
      <c r="X436" s="8"/>
      <c r="Y436" s="8">
        <v>0</v>
      </c>
      <c r="Z436" s="8">
        <v>0</v>
      </c>
      <c r="AA436" s="8"/>
      <c r="AB436" s="1130"/>
      <c r="AC436" s="1130">
        <v>0</v>
      </c>
      <c r="AD436" s="1130">
        <v>0</v>
      </c>
      <c r="AE436" s="8">
        <v>0</v>
      </c>
      <c r="AF436" s="1130">
        <v>300</v>
      </c>
      <c r="AG436" s="1084">
        <v>100000</v>
      </c>
      <c r="AH436" s="1130"/>
      <c r="AI436" s="8">
        <v>0</v>
      </c>
      <c r="AJ436" s="1130"/>
      <c r="AK436" s="1084">
        <v>0</v>
      </c>
      <c r="AL436" s="8">
        <v>0</v>
      </c>
      <c r="AM436" s="1081"/>
      <c r="AN436" s="89">
        <v>100000</v>
      </c>
      <c r="AO436" s="89"/>
      <c r="AP436" s="1082">
        <v>100000</v>
      </c>
    </row>
    <row r="437" spans="1:42" s="144" customFormat="1">
      <c r="A437" s="994"/>
      <c r="B437" s="994"/>
      <c r="C437" s="236"/>
      <c r="D437" s="236"/>
      <c r="E437" s="236"/>
      <c r="F437" s="371"/>
      <c r="G437" s="865">
        <v>8</v>
      </c>
      <c r="H437" s="859">
        <v>2024</v>
      </c>
      <c r="I437" s="866">
        <v>2025</v>
      </c>
      <c r="J437" s="866">
        <v>2025</v>
      </c>
      <c r="K437" s="621" t="s">
        <v>306</v>
      </c>
      <c r="L437" s="1081">
        <v>0</v>
      </c>
      <c r="M437" s="89">
        <v>100000</v>
      </c>
      <c r="N437" s="89">
        <v>0</v>
      </c>
      <c r="O437" s="1082">
        <v>100000</v>
      </c>
      <c r="P437" s="598">
        <v>100000</v>
      </c>
      <c r="Q437" s="776">
        <v>72242.127659876234</v>
      </c>
      <c r="R437" s="776">
        <v>333.33333333333331</v>
      </c>
      <c r="S437" s="776">
        <v>240.80709219958743</v>
      </c>
      <c r="T437" s="533">
        <v>333.33333333333331</v>
      </c>
      <c r="U437" s="1086"/>
      <c r="V437" s="8"/>
      <c r="W437" s="1084">
        <v>333.33333333333331</v>
      </c>
      <c r="X437" s="8"/>
      <c r="Y437" s="8">
        <v>0</v>
      </c>
      <c r="Z437" s="8">
        <v>0</v>
      </c>
      <c r="AA437" s="8"/>
      <c r="AB437" s="1130"/>
      <c r="AC437" s="1130">
        <v>0</v>
      </c>
      <c r="AD437" s="1130">
        <v>0</v>
      </c>
      <c r="AE437" s="8">
        <v>0</v>
      </c>
      <c r="AF437" s="1130">
        <v>300</v>
      </c>
      <c r="AG437" s="1084">
        <v>100000</v>
      </c>
      <c r="AH437" s="1130"/>
      <c r="AI437" s="8">
        <v>0</v>
      </c>
      <c r="AJ437" s="1130"/>
      <c r="AK437" s="1084">
        <v>0</v>
      </c>
      <c r="AL437" s="8">
        <v>0</v>
      </c>
      <c r="AM437" s="1081"/>
      <c r="AN437" s="89">
        <v>100000</v>
      </c>
      <c r="AO437" s="89"/>
      <c r="AP437" s="1082">
        <v>100000</v>
      </c>
    </row>
    <row r="438" spans="1:42" s="144" customFormat="1">
      <c r="A438" s="994"/>
      <c r="B438" s="994"/>
      <c r="C438" s="236"/>
      <c r="D438" s="236"/>
      <c r="E438" s="236"/>
      <c r="F438" s="371"/>
      <c r="G438" s="865">
        <v>9</v>
      </c>
      <c r="H438" s="859">
        <v>2024</v>
      </c>
      <c r="I438" s="866">
        <v>2025</v>
      </c>
      <c r="J438" s="866">
        <v>2025</v>
      </c>
      <c r="K438" s="621" t="s">
        <v>306</v>
      </c>
      <c r="L438" s="1081">
        <v>0</v>
      </c>
      <c r="M438" s="89">
        <v>100000</v>
      </c>
      <c r="N438" s="89">
        <v>0</v>
      </c>
      <c r="O438" s="1082">
        <v>100000</v>
      </c>
      <c r="P438" s="598">
        <v>100000</v>
      </c>
      <c r="Q438" s="776">
        <v>72242.127659876234</v>
      </c>
      <c r="R438" s="776">
        <v>333.33333333333331</v>
      </c>
      <c r="S438" s="776">
        <v>240.80709219958743</v>
      </c>
      <c r="T438" s="533">
        <v>333.33333333333331</v>
      </c>
      <c r="U438" s="1086"/>
      <c r="V438" s="8"/>
      <c r="W438" s="1084">
        <v>333.33333333333331</v>
      </c>
      <c r="X438" s="8"/>
      <c r="Y438" s="8">
        <v>0</v>
      </c>
      <c r="Z438" s="8">
        <v>0</v>
      </c>
      <c r="AA438" s="8"/>
      <c r="AB438" s="1130"/>
      <c r="AC438" s="1130">
        <v>0</v>
      </c>
      <c r="AD438" s="1130">
        <v>0</v>
      </c>
      <c r="AE438" s="8">
        <v>0</v>
      </c>
      <c r="AF438" s="1130">
        <v>300</v>
      </c>
      <c r="AG438" s="1084">
        <v>100000</v>
      </c>
      <c r="AH438" s="1130"/>
      <c r="AI438" s="8">
        <v>0</v>
      </c>
      <c r="AJ438" s="1130"/>
      <c r="AK438" s="1084">
        <v>0</v>
      </c>
      <c r="AL438" s="8">
        <v>0</v>
      </c>
      <c r="AM438" s="1081"/>
      <c r="AN438" s="89">
        <v>100000</v>
      </c>
      <c r="AO438" s="89"/>
      <c r="AP438" s="1082">
        <v>100000</v>
      </c>
    </row>
    <row r="439" spans="1:42" s="144" customFormat="1">
      <c r="A439" s="994"/>
      <c r="B439" s="994"/>
      <c r="C439" s="236"/>
      <c r="D439" s="236"/>
      <c r="E439" s="236"/>
      <c r="F439" s="371"/>
      <c r="G439" s="865">
        <v>10</v>
      </c>
      <c r="H439" s="859">
        <v>2024</v>
      </c>
      <c r="I439" s="866">
        <v>2025</v>
      </c>
      <c r="J439" s="866">
        <v>2025</v>
      </c>
      <c r="K439" s="621" t="s">
        <v>306</v>
      </c>
      <c r="L439" s="1081">
        <v>0</v>
      </c>
      <c r="M439" s="89">
        <v>100000</v>
      </c>
      <c r="N439" s="89">
        <v>0</v>
      </c>
      <c r="O439" s="1082">
        <v>100000</v>
      </c>
      <c r="P439" s="598">
        <v>100000</v>
      </c>
      <c r="Q439" s="776">
        <v>72242.127659876234</v>
      </c>
      <c r="R439" s="776">
        <v>333.33333333333331</v>
      </c>
      <c r="S439" s="776">
        <v>240.80709219958743</v>
      </c>
      <c r="T439" s="533">
        <v>333.33333333333331</v>
      </c>
      <c r="U439" s="1086"/>
      <c r="V439" s="8"/>
      <c r="W439" s="1084">
        <v>333.33333333333331</v>
      </c>
      <c r="X439" s="8"/>
      <c r="Y439" s="8">
        <v>0</v>
      </c>
      <c r="Z439" s="8">
        <v>0</v>
      </c>
      <c r="AA439" s="8"/>
      <c r="AB439" s="1130"/>
      <c r="AC439" s="1130">
        <v>0</v>
      </c>
      <c r="AD439" s="1130">
        <v>0</v>
      </c>
      <c r="AE439" s="8">
        <v>0</v>
      </c>
      <c r="AF439" s="1130">
        <v>300</v>
      </c>
      <c r="AG439" s="1084">
        <v>100000</v>
      </c>
      <c r="AH439" s="1130"/>
      <c r="AI439" s="8">
        <v>0</v>
      </c>
      <c r="AJ439" s="1130"/>
      <c r="AK439" s="1084">
        <v>0</v>
      </c>
      <c r="AL439" s="8">
        <v>0</v>
      </c>
      <c r="AM439" s="1081"/>
      <c r="AN439" s="89">
        <v>100000</v>
      </c>
      <c r="AO439" s="89"/>
      <c r="AP439" s="1082">
        <v>100000</v>
      </c>
    </row>
    <row r="440" spans="1:42" s="144" customFormat="1">
      <c r="A440" s="994"/>
      <c r="B440" s="994"/>
      <c r="C440" s="236"/>
      <c r="D440" s="236"/>
      <c r="E440" s="236"/>
      <c r="F440" s="371"/>
      <c r="G440" s="865">
        <v>11</v>
      </c>
      <c r="H440" s="859">
        <v>2024</v>
      </c>
      <c r="I440" s="866">
        <v>2025</v>
      </c>
      <c r="J440" s="866">
        <v>2025</v>
      </c>
      <c r="K440" s="621" t="s">
        <v>306</v>
      </c>
      <c r="L440" s="1081">
        <v>0</v>
      </c>
      <c r="M440" s="89">
        <v>100000</v>
      </c>
      <c r="N440" s="89">
        <v>0</v>
      </c>
      <c r="O440" s="1082">
        <v>100000</v>
      </c>
      <c r="P440" s="598">
        <v>100000</v>
      </c>
      <c r="Q440" s="776">
        <v>72242.127659876234</v>
      </c>
      <c r="R440" s="776">
        <v>333.33333333333331</v>
      </c>
      <c r="S440" s="776">
        <v>240.80709219958743</v>
      </c>
      <c r="T440" s="533">
        <v>333.33333333333331</v>
      </c>
      <c r="U440" s="1086"/>
      <c r="V440" s="8"/>
      <c r="W440" s="1084">
        <v>333.33333333333331</v>
      </c>
      <c r="X440" s="8"/>
      <c r="Y440" s="8">
        <v>0</v>
      </c>
      <c r="Z440" s="8">
        <v>0</v>
      </c>
      <c r="AA440" s="8"/>
      <c r="AB440" s="1130"/>
      <c r="AC440" s="1130">
        <v>0</v>
      </c>
      <c r="AD440" s="1130">
        <v>0</v>
      </c>
      <c r="AE440" s="8">
        <v>0</v>
      </c>
      <c r="AF440" s="1130">
        <v>300</v>
      </c>
      <c r="AG440" s="1084">
        <v>100000</v>
      </c>
      <c r="AH440" s="1130"/>
      <c r="AI440" s="8">
        <v>0</v>
      </c>
      <c r="AJ440" s="1130"/>
      <c r="AK440" s="1084">
        <v>0</v>
      </c>
      <c r="AL440" s="8">
        <v>0</v>
      </c>
      <c r="AM440" s="1081"/>
      <c r="AN440" s="89">
        <v>100000</v>
      </c>
      <c r="AO440" s="89"/>
      <c r="AP440" s="1082">
        <v>100000</v>
      </c>
    </row>
    <row r="441" spans="1:42" s="144" customFormat="1">
      <c r="A441" s="994"/>
      <c r="B441" s="994"/>
      <c r="C441" s="236"/>
      <c r="D441" s="236"/>
      <c r="E441" s="236"/>
      <c r="F441" s="371"/>
      <c r="G441" s="865">
        <v>12</v>
      </c>
      <c r="H441" s="859">
        <v>2024</v>
      </c>
      <c r="I441" s="866">
        <v>2025</v>
      </c>
      <c r="J441" s="866">
        <v>2025</v>
      </c>
      <c r="K441" s="621" t="s">
        <v>306</v>
      </c>
      <c r="L441" s="1081">
        <v>0</v>
      </c>
      <c r="M441" s="89">
        <v>100000</v>
      </c>
      <c r="N441" s="89">
        <v>0</v>
      </c>
      <c r="O441" s="1082">
        <v>100000</v>
      </c>
      <c r="P441" s="598">
        <v>100000</v>
      </c>
      <c r="Q441" s="776">
        <v>72242.127659876234</v>
      </c>
      <c r="R441" s="776">
        <v>333.33333333333331</v>
      </c>
      <c r="S441" s="776">
        <v>240.80709219958743</v>
      </c>
      <c r="T441" s="533">
        <v>333.33333333333331</v>
      </c>
      <c r="U441" s="1086"/>
      <c r="V441" s="8"/>
      <c r="W441" s="1084">
        <v>333.33333333333331</v>
      </c>
      <c r="X441" s="8"/>
      <c r="Y441" s="8">
        <v>0</v>
      </c>
      <c r="Z441" s="8">
        <v>0</v>
      </c>
      <c r="AA441" s="8"/>
      <c r="AB441" s="1130"/>
      <c r="AC441" s="1130">
        <v>0</v>
      </c>
      <c r="AD441" s="1130">
        <v>0</v>
      </c>
      <c r="AE441" s="8">
        <v>0</v>
      </c>
      <c r="AF441" s="1130">
        <v>300</v>
      </c>
      <c r="AG441" s="1084">
        <v>100000</v>
      </c>
      <c r="AH441" s="1130"/>
      <c r="AI441" s="8">
        <v>0</v>
      </c>
      <c r="AJ441" s="1130"/>
      <c r="AK441" s="1084">
        <v>0</v>
      </c>
      <c r="AL441" s="8">
        <v>0</v>
      </c>
      <c r="AM441" s="1081"/>
      <c r="AN441" s="89">
        <v>100000</v>
      </c>
      <c r="AO441" s="89"/>
      <c r="AP441" s="1082">
        <v>100000</v>
      </c>
    </row>
    <row r="442" spans="1:42" s="144" customFormat="1">
      <c r="A442" s="994"/>
      <c r="B442" s="994"/>
      <c r="C442" s="236"/>
      <c r="D442" s="236"/>
      <c r="E442" s="236"/>
      <c r="F442" s="371"/>
      <c r="G442" s="865">
        <v>1</v>
      </c>
      <c r="H442" s="859">
        <v>2025</v>
      </c>
      <c r="I442" s="866">
        <v>2025</v>
      </c>
      <c r="J442" s="866">
        <v>2025</v>
      </c>
      <c r="K442" s="621" t="s">
        <v>306</v>
      </c>
      <c r="L442" s="1081">
        <v>0</v>
      </c>
      <c r="M442" s="89">
        <v>100000</v>
      </c>
      <c r="N442" s="89">
        <v>0</v>
      </c>
      <c r="O442" s="1082">
        <v>100000</v>
      </c>
      <c r="P442" s="598">
        <v>100000</v>
      </c>
      <c r="Q442" s="776">
        <v>72242.127659876234</v>
      </c>
      <c r="R442" s="776">
        <v>333.33333333333331</v>
      </c>
      <c r="S442" s="776">
        <v>240.80709219958743</v>
      </c>
      <c r="T442" s="533">
        <v>333.33333333333331</v>
      </c>
      <c r="U442" s="1086"/>
      <c r="V442" s="8"/>
      <c r="W442" s="1084">
        <v>333.33333333333331</v>
      </c>
      <c r="X442" s="8"/>
      <c r="Y442" s="8">
        <v>0</v>
      </c>
      <c r="Z442" s="8">
        <v>0</v>
      </c>
      <c r="AA442" s="8"/>
      <c r="AB442" s="1130"/>
      <c r="AC442" s="1130">
        <v>0</v>
      </c>
      <c r="AD442" s="1130">
        <v>0</v>
      </c>
      <c r="AE442" s="8">
        <v>0</v>
      </c>
      <c r="AF442" s="1130">
        <v>300</v>
      </c>
      <c r="AG442" s="1084">
        <v>100000</v>
      </c>
      <c r="AH442" s="1130"/>
      <c r="AI442" s="8">
        <v>0</v>
      </c>
      <c r="AJ442" s="1130"/>
      <c r="AK442" s="1084">
        <v>0</v>
      </c>
      <c r="AL442" s="8">
        <v>0</v>
      </c>
      <c r="AM442" s="1081"/>
      <c r="AN442" s="89">
        <v>100000</v>
      </c>
      <c r="AO442" s="89"/>
      <c r="AP442" s="1082">
        <v>100000</v>
      </c>
    </row>
    <row r="443" spans="1:42" s="144" customFormat="1">
      <c r="A443" s="994"/>
      <c r="B443" s="994"/>
      <c r="C443" s="236"/>
      <c r="D443" s="236"/>
      <c r="E443" s="236"/>
      <c r="F443" s="371"/>
      <c r="G443" s="865">
        <v>2</v>
      </c>
      <c r="H443" s="859">
        <v>2025</v>
      </c>
      <c r="I443" s="866">
        <v>2025</v>
      </c>
      <c r="J443" s="866">
        <v>2025</v>
      </c>
      <c r="K443" s="621" t="s">
        <v>306</v>
      </c>
      <c r="L443" s="1081">
        <v>0</v>
      </c>
      <c r="M443" s="89">
        <v>100000</v>
      </c>
      <c r="N443" s="89">
        <v>0</v>
      </c>
      <c r="O443" s="1082">
        <v>100000</v>
      </c>
      <c r="P443" s="598">
        <v>100000</v>
      </c>
      <c r="Q443" s="776">
        <v>72242.127659876234</v>
      </c>
      <c r="R443" s="776">
        <v>333.33333333333331</v>
      </c>
      <c r="S443" s="776">
        <v>240.80709219958743</v>
      </c>
      <c r="T443" s="533">
        <v>333.33333333333331</v>
      </c>
      <c r="U443" s="1086"/>
      <c r="V443" s="8"/>
      <c r="W443" s="1084">
        <v>333.33333333333331</v>
      </c>
      <c r="X443" s="8"/>
      <c r="Y443" s="8">
        <v>0</v>
      </c>
      <c r="Z443" s="8">
        <v>0</v>
      </c>
      <c r="AA443" s="8"/>
      <c r="AB443" s="1130"/>
      <c r="AC443" s="1130">
        <v>0</v>
      </c>
      <c r="AD443" s="1130">
        <v>0</v>
      </c>
      <c r="AE443" s="8">
        <v>0</v>
      </c>
      <c r="AF443" s="1130">
        <v>300</v>
      </c>
      <c r="AG443" s="1084">
        <v>100000</v>
      </c>
      <c r="AH443" s="1130"/>
      <c r="AI443" s="8">
        <v>0</v>
      </c>
      <c r="AJ443" s="1130"/>
      <c r="AK443" s="1084">
        <v>0</v>
      </c>
      <c r="AL443" s="8">
        <v>0</v>
      </c>
      <c r="AM443" s="1081"/>
      <c r="AN443" s="89">
        <v>100000</v>
      </c>
      <c r="AO443" s="89"/>
      <c r="AP443" s="1082">
        <v>100000</v>
      </c>
    </row>
    <row r="444" spans="1:42" s="144" customFormat="1">
      <c r="A444" s="994"/>
      <c r="B444" s="994"/>
      <c r="C444" s="236"/>
      <c r="D444" s="236"/>
      <c r="E444" s="236"/>
      <c r="F444" s="371"/>
      <c r="G444" s="865">
        <v>3</v>
      </c>
      <c r="H444" s="859">
        <v>2025</v>
      </c>
      <c r="I444" s="866">
        <v>2025</v>
      </c>
      <c r="J444" s="866">
        <v>2025</v>
      </c>
      <c r="K444" s="621" t="s">
        <v>306</v>
      </c>
      <c r="L444" s="1081">
        <v>0</v>
      </c>
      <c r="M444" s="89">
        <v>100000</v>
      </c>
      <c r="N444" s="89">
        <v>0</v>
      </c>
      <c r="O444" s="1082">
        <v>100000</v>
      </c>
      <c r="P444" s="598">
        <v>100000</v>
      </c>
      <c r="Q444" s="776">
        <v>72242.127659876234</v>
      </c>
      <c r="R444" s="776">
        <v>333.33333333333331</v>
      </c>
      <c r="S444" s="776">
        <v>240.80709219958743</v>
      </c>
      <c r="T444" s="533">
        <v>333.33333333333331</v>
      </c>
      <c r="U444" s="1086"/>
      <c r="V444" s="8"/>
      <c r="W444" s="1084">
        <v>333.33333333333331</v>
      </c>
      <c r="X444" s="8"/>
      <c r="Y444" s="8">
        <v>0</v>
      </c>
      <c r="Z444" s="8">
        <v>0</v>
      </c>
      <c r="AA444" s="8"/>
      <c r="AB444" s="1130"/>
      <c r="AC444" s="1130">
        <v>0</v>
      </c>
      <c r="AD444" s="1130">
        <v>0</v>
      </c>
      <c r="AE444" s="8">
        <v>0</v>
      </c>
      <c r="AF444" s="1130">
        <v>300</v>
      </c>
      <c r="AG444" s="1084">
        <v>100000</v>
      </c>
      <c r="AH444" s="1130"/>
      <c r="AI444" s="8">
        <v>0</v>
      </c>
      <c r="AJ444" s="1130"/>
      <c r="AK444" s="1084">
        <v>0</v>
      </c>
      <c r="AL444" s="8">
        <v>0</v>
      </c>
      <c r="AM444" s="1081"/>
      <c r="AN444" s="89">
        <v>100000</v>
      </c>
      <c r="AO444" s="89"/>
      <c r="AP444" s="1082">
        <v>100000</v>
      </c>
    </row>
    <row r="445" spans="1:42" s="144" customFormat="1">
      <c r="A445" s="994"/>
      <c r="B445" s="994"/>
      <c r="C445" s="236"/>
      <c r="D445" s="236"/>
      <c r="E445" s="236"/>
      <c r="F445" s="371"/>
      <c r="G445" s="865">
        <v>4</v>
      </c>
      <c r="H445" s="859">
        <v>2025</v>
      </c>
      <c r="I445" s="866">
        <v>2025</v>
      </c>
      <c r="J445" s="866">
        <v>2026</v>
      </c>
      <c r="K445" s="621" t="s">
        <v>306</v>
      </c>
      <c r="L445" s="1081">
        <v>0</v>
      </c>
      <c r="M445" s="89">
        <v>100000</v>
      </c>
      <c r="N445" s="89">
        <v>0</v>
      </c>
      <c r="O445" s="1082">
        <v>100000</v>
      </c>
      <c r="P445" s="598">
        <v>100000</v>
      </c>
      <c r="Q445" s="776">
        <v>70137.988019297321</v>
      </c>
      <c r="R445" s="776">
        <v>333.33333333333331</v>
      </c>
      <c r="S445" s="776">
        <v>233.79329339765775</v>
      </c>
      <c r="T445" s="533">
        <v>333.33333333333337</v>
      </c>
      <c r="U445" s="1086"/>
      <c r="V445" s="8"/>
      <c r="W445" s="1084">
        <v>333.33333333333331</v>
      </c>
      <c r="X445" s="8"/>
      <c r="Y445" s="8">
        <v>0</v>
      </c>
      <c r="Z445" s="8">
        <v>0</v>
      </c>
      <c r="AA445" s="8"/>
      <c r="AB445" s="1130"/>
      <c r="AC445" s="1130">
        <v>0</v>
      </c>
      <c r="AD445" s="1130">
        <v>0</v>
      </c>
      <c r="AE445" s="8">
        <v>0</v>
      </c>
      <c r="AF445" s="1130">
        <v>300</v>
      </c>
      <c r="AG445" s="1084">
        <v>100000</v>
      </c>
      <c r="AH445" s="1130"/>
      <c r="AI445" s="8">
        <v>0</v>
      </c>
      <c r="AJ445" s="1130"/>
      <c r="AK445" s="1084">
        <v>0</v>
      </c>
      <c r="AL445" s="8">
        <v>0</v>
      </c>
      <c r="AM445" s="1081"/>
      <c r="AN445" s="89">
        <v>100000</v>
      </c>
      <c r="AO445" s="89"/>
      <c r="AP445" s="1082">
        <v>100000</v>
      </c>
    </row>
    <row r="446" spans="1:42" s="144" customFormat="1">
      <c r="A446" s="994"/>
      <c r="B446" s="994"/>
      <c r="C446" s="236"/>
      <c r="D446" s="236"/>
      <c r="E446" s="236"/>
      <c r="F446" s="371"/>
      <c r="G446" s="865">
        <v>5</v>
      </c>
      <c r="H446" s="859">
        <v>2025</v>
      </c>
      <c r="I446" s="866">
        <v>2025</v>
      </c>
      <c r="J446" s="866">
        <v>2026</v>
      </c>
      <c r="K446" s="621" t="s">
        <v>306</v>
      </c>
      <c r="L446" s="1081">
        <v>0</v>
      </c>
      <c r="M446" s="89">
        <v>100000</v>
      </c>
      <c r="N446" s="89">
        <v>0</v>
      </c>
      <c r="O446" s="1082">
        <v>100000</v>
      </c>
      <c r="P446" s="598">
        <v>100000</v>
      </c>
      <c r="Q446" s="776">
        <v>70137.988019297321</v>
      </c>
      <c r="R446" s="776">
        <v>333.33333333333331</v>
      </c>
      <c r="S446" s="776">
        <v>233.79329339765775</v>
      </c>
      <c r="T446" s="533">
        <v>333.33333333333337</v>
      </c>
      <c r="U446" s="1086"/>
      <c r="V446" s="8"/>
      <c r="W446" s="1084">
        <v>333.33333333333331</v>
      </c>
      <c r="X446" s="8"/>
      <c r="Y446" s="8">
        <v>0</v>
      </c>
      <c r="Z446" s="8">
        <v>0</v>
      </c>
      <c r="AA446" s="8"/>
      <c r="AB446" s="1130"/>
      <c r="AC446" s="1130">
        <v>0</v>
      </c>
      <c r="AD446" s="1130">
        <v>0</v>
      </c>
      <c r="AE446" s="8">
        <v>0</v>
      </c>
      <c r="AF446" s="1130">
        <v>300</v>
      </c>
      <c r="AG446" s="1084">
        <v>100000</v>
      </c>
      <c r="AH446" s="1130"/>
      <c r="AI446" s="8">
        <v>0</v>
      </c>
      <c r="AJ446" s="1130"/>
      <c r="AK446" s="1084">
        <v>0</v>
      </c>
      <c r="AL446" s="8">
        <v>0</v>
      </c>
      <c r="AM446" s="1081"/>
      <c r="AN446" s="89">
        <v>100000</v>
      </c>
      <c r="AO446" s="89"/>
      <c r="AP446" s="1082">
        <v>100000</v>
      </c>
    </row>
    <row r="447" spans="1:42" s="144" customFormat="1">
      <c r="A447" s="994"/>
      <c r="B447" s="994"/>
      <c r="C447" s="236"/>
      <c r="D447" s="236"/>
      <c r="E447" s="236"/>
      <c r="F447" s="371"/>
      <c r="G447" s="865">
        <v>6</v>
      </c>
      <c r="H447" s="859">
        <v>2025</v>
      </c>
      <c r="I447" s="866">
        <v>2025</v>
      </c>
      <c r="J447" s="866">
        <v>2026</v>
      </c>
      <c r="K447" s="621" t="s">
        <v>306</v>
      </c>
      <c r="L447" s="1081">
        <v>0</v>
      </c>
      <c r="M447" s="89">
        <v>100000</v>
      </c>
      <c r="N447" s="89">
        <v>0</v>
      </c>
      <c r="O447" s="1082">
        <v>100000</v>
      </c>
      <c r="P447" s="598">
        <v>100000</v>
      </c>
      <c r="Q447" s="776">
        <v>70137.988019297321</v>
      </c>
      <c r="R447" s="776">
        <v>333.33333333333331</v>
      </c>
      <c r="S447" s="776">
        <v>233.79329339765775</v>
      </c>
      <c r="T447" s="533">
        <v>333.33333333333337</v>
      </c>
      <c r="U447" s="1086"/>
      <c r="V447" s="8"/>
      <c r="W447" s="1084">
        <v>333.33333333333331</v>
      </c>
      <c r="X447" s="8"/>
      <c r="Y447" s="8">
        <v>0</v>
      </c>
      <c r="Z447" s="8">
        <v>0</v>
      </c>
      <c r="AA447" s="8"/>
      <c r="AB447" s="1130"/>
      <c r="AC447" s="1130">
        <v>0</v>
      </c>
      <c r="AD447" s="1130">
        <v>0</v>
      </c>
      <c r="AE447" s="8">
        <v>0</v>
      </c>
      <c r="AF447" s="1130">
        <v>300</v>
      </c>
      <c r="AG447" s="1084">
        <v>100000</v>
      </c>
      <c r="AH447" s="1130"/>
      <c r="AI447" s="8">
        <v>0</v>
      </c>
      <c r="AJ447" s="1130"/>
      <c r="AK447" s="1084">
        <v>0</v>
      </c>
      <c r="AL447" s="8">
        <v>0</v>
      </c>
      <c r="AM447" s="1081"/>
      <c r="AN447" s="89">
        <v>100000</v>
      </c>
      <c r="AO447" s="89"/>
      <c r="AP447" s="1082">
        <v>100000</v>
      </c>
    </row>
    <row r="448" spans="1:42" s="144" customFormat="1">
      <c r="A448" s="994"/>
      <c r="B448" s="994"/>
      <c r="C448" s="236"/>
      <c r="D448" s="236"/>
      <c r="E448" s="236"/>
      <c r="F448" s="371"/>
      <c r="G448" s="865">
        <v>7</v>
      </c>
      <c r="H448" s="859">
        <v>2025</v>
      </c>
      <c r="I448" s="866">
        <v>2026</v>
      </c>
      <c r="J448" s="866">
        <v>2026</v>
      </c>
      <c r="K448" s="621" t="s">
        <v>306</v>
      </c>
      <c r="L448" s="1081">
        <v>0</v>
      </c>
      <c r="M448" s="89">
        <v>100000</v>
      </c>
      <c r="N448" s="89">
        <v>0</v>
      </c>
      <c r="O448" s="1082">
        <v>100000</v>
      </c>
      <c r="P448" s="598">
        <v>100000</v>
      </c>
      <c r="Q448" s="776">
        <v>70137.988019297321</v>
      </c>
      <c r="R448" s="776">
        <v>333.33333333333331</v>
      </c>
      <c r="S448" s="776">
        <v>233.79329339765775</v>
      </c>
      <c r="T448" s="533">
        <v>333.33333333333337</v>
      </c>
      <c r="U448" s="1086"/>
      <c r="V448" s="8"/>
      <c r="W448" s="1084">
        <v>333.33333333333331</v>
      </c>
      <c r="X448" s="8"/>
      <c r="Y448" s="8">
        <v>0</v>
      </c>
      <c r="Z448" s="8">
        <v>0</v>
      </c>
      <c r="AA448" s="8"/>
      <c r="AB448" s="1130"/>
      <c r="AC448" s="1130">
        <v>0</v>
      </c>
      <c r="AD448" s="1130">
        <v>0</v>
      </c>
      <c r="AE448" s="8">
        <v>0</v>
      </c>
      <c r="AF448" s="1130">
        <v>300</v>
      </c>
      <c r="AG448" s="1084">
        <v>100000</v>
      </c>
      <c r="AH448" s="1130"/>
      <c r="AI448" s="8">
        <v>0</v>
      </c>
      <c r="AJ448" s="1130"/>
      <c r="AK448" s="1084">
        <v>0</v>
      </c>
      <c r="AL448" s="8">
        <v>0</v>
      </c>
      <c r="AM448" s="1081"/>
      <c r="AN448" s="89">
        <v>100000</v>
      </c>
      <c r="AO448" s="89"/>
      <c r="AP448" s="1082">
        <v>100000</v>
      </c>
    </row>
    <row r="449" spans="1:42" s="144" customFormat="1">
      <c r="A449" s="994"/>
      <c r="B449" s="994"/>
      <c r="C449" s="236"/>
      <c r="D449" s="236"/>
      <c r="E449" s="236"/>
      <c r="F449" s="371"/>
      <c r="G449" s="865">
        <v>8</v>
      </c>
      <c r="H449" s="859">
        <v>2025</v>
      </c>
      <c r="I449" s="866">
        <v>2026</v>
      </c>
      <c r="J449" s="866">
        <v>2026</v>
      </c>
      <c r="K449" s="621" t="s">
        <v>306</v>
      </c>
      <c r="L449" s="1081">
        <v>0</v>
      </c>
      <c r="M449" s="89">
        <v>100000</v>
      </c>
      <c r="N449" s="89">
        <v>0</v>
      </c>
      <c r="O449" s="1082">
        <v>100000</v>
      </c>
      <c r="P449" s="598">
        <v>100000</v>
      </c>
      <c r="Q449" s="776">
        <v>70137.988019297321</v>
      </c>
      <c r="R449" s="776">
        <v>333.33333333333331</v>
      </c>
      <c r="S449" s="776">
        <v>233.79329339765775</v>
      </c>
      <c r="T449" s="533">
        <v>333.33333333333337</v>
      </c>
      <c r="U449" s="1086"/>
      <c r="V449" s="8"/>
      <c r="W449" s="1084">
        <v>333.33333333333331</v>
      </c>
      <c r="X449" s="8"/>
      <c r="Y449" s="8">
        <v>0</v>
      </c>
      <c r="Z449" s="8">
        <v>0</v>
      </c>
      <c r="AA449" s="8"/>
      <c r="AB449" s="1130"/>
      <c r="AC449" s="1130">
        <v>0</v>
      </c>
      <c r="AD449" s="1130">
        <v>0</v>
      </c>
      <c r="AE449" s="8">
        <v>0</v>
      </c>
      <c r="AF449" s="1130">
        <v>300</v>
      </c>
      <c r="AG449" s="1084">
        <v>100000</v>
      </c>
      <c r="AH449" s="1130"/>
      <c r="AI449" s="8">
        <v>0</v>
      </c>
      <c r="AJ449" s="1130"/>
      <c r="AK449" s="1084">
        <v>0</v>
      </c>
      <c r="AL449" s="8">
        <v>0</v>
      </c>
      <c r="AM449" s="1081"/>
      <c r="AN449" s="89">
        <v>100000</v>
      </c>
      <c r="AO449" s="89"/>
      <c r="AP449" s="1082">
        <v>100000</v>
      </c>
    </row>
    <row r="450" spans="1:42" s="144" customFormat="1">
      <c r="A450" s="994"/>
      <c r="B450" s="994"/>
      <c r="C450" s="236"/>
      <c r="D450" s="236"/>
      <c r="E450" s="236"/>
      <c r="F450" s="371"/>
      <c r="G450" s="865">
        <v>9</v>
      </c>
      <c r="H450" s="859">
        <v>2025</v>
      </c>
      <c r="I450" s="866">
        <v>2026</v>
      </c>
      <c r="J450" s="866">
        <v>2026</v>
      </c>
      <c r="K450" s="621" t="s">
        <v>306</v>
      </c>
      <c r="L450" s="1081">
        <v>0</v>
      </c>
      <c r="M450" s="89">
        <v>100000</v>
      </c>
      <c r="N450" s="89">
        <v>0</v>
      </c>
      <c r="O450" s="1082">
        <v>100000</v>
      </c>
      <c r="P450" s="598">
        <v>100000</v>
      </c>
      <c r="Q450" s="776">
        <v>70137.988019297321</v>
      </c>
      <c r="R450" s="776">
        <v>333.33333333333331</v>
      </c>
      <c r="S450" s="776">
        <v>233.79329339765775</v>
      </c>
      <c r="T450" s="533">
        <v>333.33333333333337</v>
      </c>
      <c r="U450" s="1086"/>
      <c r="V450" s="8"/>
      <c r="W450" s="1084">
        <v>333.33333333333331</v>
      </c>
      <c r="X450" s="8"/>
      <c r="Y450" s="8">
        <v>0</v>
      </c>
      <c r="Z450" s="8">
        <v>0</v>
      </c>
      <c r="AA450" s="8"/>
      <c r="AB450" s="1130"/>
      <c r="AC450" s="1130">
        <v>0</v>
      </c>
      <c r="AD450" s="1130">
        <v>0</v>
      </c>
      <c r="AE450" s="8">
        <v>0</v>
      </c>
      <c r="AF450" s="1130">
        <v>300</v>
      </c>
      <c r="AG450" s="1084">
        <v>100000</v>
      </c>
      <c r="AH450" s="1130"/>
      <c r="AI450" s="8">
        <v>0</v>
      </c>
      <c r="AJ450" s="1130"/>
      <c r="AK450" s="1084">
        <v>0</v>
      </c>
      <c r="AL450" s="8">
        <v>0</v>
      </c>
      <c r="AM450" s="1081"/>
      <c r="AN450" s="89">
        <v>100000</v>
      </c>
      <c r="AO450" s="89"/>
      <c r="AP450" s="1082">
        <v>100000</v>
      </c>
    </row>
    <row r="451" spans="1:42" s="144" customFormat="1">
      <c r="A451" s="994"/>
      <c r="B451" s="994"/>
      <c r="C451" s="236"/>
      <c r="D451" s="236"/>
      <c r="E451" s="236"/>
      <c r="F451" s="371"/>
      <c r="G451" s="865">
        <v>10</v>
      </c>
      <c r="H451" s="859">
        <v>2025</v>
      </c>
      <c r="I451" s="866">
        <v>2026</v>
      </c>
      <c r="J451" s="866">
        <v>2026</v>
      </c>
      <c r="K451" s="621" t="s">
        <v>306</v>
      </c>
      <c r="L451" s="1081">
        <v>0</v>
      </c>
      <c r="M451" s="89">
        <v>100000</v>
      </c>
      <c r="N451" s="89">
        <v>0</v>
      </c>
      <c r="O451" s="1082">
        <v>100000</v>
      </c>
      <c r="P451" s="598">
        <v>100000</v>
      </c>
      <c r="Q451" s="776">
        <v>70137.988019297321</v>
      </c>
      <c r="R451" s="776">
        <v>333.33333333333331</v>
      </c>
      <c r="S451" s="776">
        <v>233.79329339765775</v>
      </c>
      <c r="T451" s="533">
        <v>333.33333333333337</v>
      </c>
      <c r="U451" s="1086"/>
      <c r="V451" s="8"/>
      <c r="W451" s="1084">
        <v>333.33333333333331</v>
      </c>
      <c r="X451" s="8"/>
      <c r="Y451" s="8">
        <v>0</v>
      </c>
      <c r="Z451" s="8">
        <v>0</v>
      </c>
      <c r="AA451" s="8"/>
      <c r="AB451" s="1130"/>
      <c r="AC451" s="1130">
        <v>0</v>
      </c>
      <c r="AD451" s="1130">
        <v>0</v>
      </c>
      <c r="AE451" s="8">
        <v>0</v>
      </c>
      <c r="AF451" s="1130">
        <v>300</v>
      </c>
      <c r="AG451" s="1084">
        <v>100000</v>
      </c>
      <c r="AH451" s="1130"/>
      <c r="AI451" s="8">
        <v>0</v>
      </c>
      <c r="AJ451" s="1130"/>
      <c r="AK451" s="1084">
        <v>0</v>
      </c>
      <c r="AL451" s="8">
        <v>0</v>
      </c>
      <c r="AM451" s="1081"/>
      <c r="AN451" s="89">
        <v>100000</v>
      </c>
      <c r="AO451" s="89"/>
      <c r="AP451" s="1082">
        <v>100000</v>
      </c>
    </row>
    <row r="452" spans="1:42" s="144" customFormat="1">
      <c r="A452" s="994"/>
      <c r="B452" s="994"/>
      <c r="C452" s="236"/>
      <c r="D452" s="236"/>
      <c r="E452" s="236"/>
      <c r="F452" s="371"/>
      <c r="G452" s="865">
        <v>11</v>
      </c>
      <c r="H452" s="859">
        <v>2025</v>
      </c>
      <c r="I452" s="866">
        <v>2026</v>
      </c>
      <c r="J452" s="866">
        <v>2026</v>
      </c>
      <c r="K452" s="621" t="s">
        <v>306</v>
      </c>
      <c r="L452" s="1081">
        <v>0</v>
      </c>
      <c r="M452" s="89">
        <v>100000</v>
      </c>
      <c r="N452" s="89">
        <v>0</v>
      </c>
      <c r="O452" s="1082">
        <v>100000</v>
      </c>
      <c r="P452" s="598">
        <v>100000</v>
      </c>
      <c r="Q452" s="776">
        <v>70137.988019297321</v>
      </c>
      <c r="R452" s="776">
        <v>333.33333333333331</v>
      </c>
      <c r="S452" s="776">
        <v>233.79329339765775</v>
      </c>
      <c r="T452" s="533">
        <v>333.33333333333337</v>
      </c>
      <c r="U452" s="1086"/>
      <c r="V452" s="8"/>
      <c r="W452" s="1084">
        <v>333.33333333333331</v>
      </c>
      <c r="X452" s="8"/>
      <c r="Y452" s="8">
        <v>0</v>
      </c>
      <c r="Z452" s="8">
        <v>0</v>
      </c>
      <c r="AA452" s="8"/>
      <c r="AB452" s="1130"/>
      <c r="AC452" s="1130">
        <v>0</v>
      </c>
      <c r="AD452" s="1130">
        <v>0</v>
      </c>
      <c r="AE452" s="8">
        <v>0</v>
      </c>
      <c r="AF452" s="1130">
        <v>300</v>
      </c>
      <c r="AG452" s="1084">
        <v>100000</v>
      </c>
      <c r="AH452" s="1130"/>
      <c r="AI452" s="8">
        <v>0</v>
      </c>
      <c r="AJ452" s="1130"/>
      <c r="AK452" s="1084">
        <v>0</v>
      </c>
      <c r="AL452" s="8">
        <v>0</v>
      </c>
      <c r="AM452" s="1081"/>
      <c r="AN452" s="89">
        <v>100000</v>
      </c>
      <c r="AO452" s="89"/>
      <c r="AP452" s="1082">
        <v>100000</v>
      </c>
    </row>
    <row r="453" spans="1:42" s="144" customFormat="1">
      <c r="A453" s="994"/>
      <c r="B453" s="994"/>
      <c r="C453" s="236"/>
      <c r="D453" s="236"/>
      <c r="E453" s="236"/>
      <c r="F453" s="371"/>
      <c r="G453" s="865">
        <v>12</v>
      </c>
      <c r="H453" s="859">
        <v>2025</v>
      </c>
      <c r="I453" s="866">
        <v>2026</v>
      </c>
      <c r="J453" s="866">
        <v>2026</v>
      </c>
      <c r="K453" s="621" t="s">
        <v>306</v>
      </c>
      <c r="L453" s="1081">
        <v>0</v>
      </c>
      <c r="M453" s="89">
        <v>100000</v>
      </c>
      <c r="N453" s="89">
        <v>0</v>
      </c>
      <c r="O453" s="1082">
        <v>100000</v>
      </c>
      <c r="P453" s="598">
        <v>100000</v>
      </c>
      <c r="Q453" s="776">
        <v>70137.988019297321</v>
      </c>
      <c r="R453" s="776">
        <v>333.33333333333331</v>
      </c>
      <c r="S453" s="776">
        <v>233.79329339765775</v>
      </c>
      <c r="T453" s="533">
        <v>333.33333333333337</v>
      </c>
      <c r="U453" s="1086"/>
      <c r="V453" s="8"/>
      <c r="W453" s="1084">
        <v>333.33333333333331</v>
      </c>
      <c r="X453" s="8"/>
      <c r="Y453" s="8">
        <v>0</v>
      </c>
      <c r="Z453" s="8">
        <v>0</v>
      </c>
      <c r="AA453" s="8"/>
      <c r="AB453" s="1130"/>
      <c r="AC453" s="1130">
        <v>0</v>
      </c>
      <c r="AD453" s="1130">
        <v>0</v>
      </c>
      <c r="AE453" s="8">
        <v>0</v>
      </c>
      <c r="AF453" s="1130">
        <v>300</v>
      </c>
      <c r="AG453" s="1084">
        <v>100000</v>
      </c>
      <c r="AH453" s="1130"/>
      <c r="AI453" s="8">
        <v>0</v>
      </c>
      <c r="AJ453" s="1130"/>
      <c r="AK453" s="1084">
        <v>0</v>
      </c>
      <c r="AL453" s="8">
        <v>0</v>
      </c>
      <c r="AM453" s="1081"/>
      <c r="AN453" s="89">
        <v>100000</v>
      </c>
      <c r="AO453" s="89"/>
      <c r="AP453" s="1082">
        <v>100000</v>
      </c>
    </row>
    <row r="454" spans="1:42" s="144" customFormat="1">
      <c r="A454" s="994"/>
      <c r="B454" s="994"/>
      <c r="C454" s="236"/>
      <c r="D454" s="236"/>
      <c r="E454" s="236"/>
      <c r="F454" s="371"/>
      <c r="G454" s="865">
        <v>1</v>
      </c>
      <c r="H454" s="859">
        <v>2026</v>
      </c>
      <c r="I454" s="866">
        <v>2026</v>
      </c>
      <c r="J454" s="866">
        <v>2026</v>
      </c>
      <c r="K454" s="621" t="s">
        <v>306</v>
      </c>
      <c r="L454" s="1081">
        <v>0</v>
      </c>
      <c r="M454" s="89">
        <v>100000</v>
      </c>
      <c r="N454" s="89">
        <v>0</v>
      </c>
      <c r="O454" s="1082">
        <v>100000</v>
      </c>
      <c r="P454" s="598">
        <v>100000</v>
      </c>
      <c r="Q454" s="776">
        <v>70137.988019297321</v>
      </c>
      <c r="R454" s="776">
        <v>333.33333333333331</v>
      </c>
      <c r="S454" s="776">
        <v>233.79329339765775</v>
      </c>
      <c r="T454" s="533">
        <v>333.33333333333337</v>
      </c>
      <c r="U454" s="1086"/>
      <c r="V454" s="8"/>
      <c r="W454" s="1084">
        <v>333.33333333333331</v>
      </c>
      <c r="X454" s="8"/>
      <c r="Y454" s="8">
        <v>0</v>
      </c>
      <c r="Z454" s="8">
        <v>0</v>
      </c>
      <c r="AA454" s="8"/>
      <c r="AB454" s="1130"/>
      <c r="AC454" s="1130">
        <v>0</v>
      </c>
      <c r="AD454" s="1130">
        <v>0</v>
      </c>
      <c r="AE454" s="8">
        <v>0</v>
      </c>
      <c r="AF454" s="1130">
        <v>300</v>
      </c>
      <c r="AG454" s="1084">
        <v>100000</v>
      </c>
      <c r="AH454" s="1130"/>
      <c r="AI454" s="8">
        <v>0</v>
      </c>
      <c r="AJ454" s="1130"/>
      <c r="AK454" s="1084">
        <v>0</v>
      </c>
      <c r="AL454" s="8">
        <v>0</v>
      </c>
      <c r="AM454" s="1081"/>
      <c r="AN454" s="89">
        <v>100000</v>
      </c>
      <c r="AO454" s="89"/>
      <c r="AP454" s="1082">
        <v>100000</v>
      </c>
    </row>
    <row r="455" spans="1:42" s="144" customFormat="1">
      <c r="A455" s="994"/>
      <c r="B455" s="994"/>
      <c r="C455" s="236"/>
      <c r="D455" s="236"/>
      <c r="E455" s="236"/>
      <c r="F455" s="371"/>
      <c r="G455" s="865">
        <v>2</v>
      </c>
      <c r="H455" s="859">
        <v>2026</v>
      </c>
      <c r="I455" s="866">
        <v>2026</v>
      </c>
      <c r="J455" s="866">
        <v>2026</v>
      </c>
      <c r="K455" s="621" t="s">
        <v>306</v>
      </c>
      <c r="L455" s="1081">
        <v>0</v>
      </c>
      <c r="M455" s="89">
        <v>100000</v>
      </c>
      <c r="N455" s="89">
        <v>0</v>
      </c>
      <c r="O455" s="1082">
        <v>100000</v>
      </c>
      <c r="P455" s="598">
        <v>100000</v>
      </c>
      <c r="Q455" s="776">
        <v>70137.988019297321</v>
      </c>
      <c r="R455" s="776">
        <v>333.33333333333331</v>
      </c>
      <c r="S455" s="776">
        <v>233.79329339765775</v>
      </c>
      <c r="T455" s="533">
        <v>333.33333333333337</v>
      </c>
      <c r="U455" s="1086"/>
      <c r="V455" s="8"/>
      <c r="W455" s="1084">
        <v>333.33333333333331</v>
      </c>
      <c r="X455" s="8"/>
      <c r="Y455" s="8">
        <v>0</v>
      </c>
      <c r="Z455" s="8">
        <v>0</v>
      </c>
      <c r="AA455" s="8"/>
      <c r="AB455" s="1130"/>
      <c r="AC455" s="1130">
        <v>0</v>
      </c>
      <c r="AD455" s="1130">
        <v>0</v>
      </c>
      <c r="AE455" s="8">
        <v>0</v>
      </c>
      <c r="AF455" s="1130">
        <v>300</v>
      </c>
      <c r="AG455" s="1084">
        <v>100000</v>
      </c>
      <c r="AH455" s="1130"/>
      <c r="AI455" s="8">
        <v>0</v>
      </c>
      <c r="AJ455" s="1130"/>
      <c r="AK455" s="1084">
        <v>0</v>
      </c>
      <c r="AL455" s="8">
        <v>0</v>
      </c>
      <c r="AM455" s="1081"/>
      <c r="AN455" s="89">
        <v>100000</v>
      </c>
      <c r="AO455" s="89"/>
      <c r="AP455" s="1082">
        <v>100000</v>
      </c>
    </row>
    <row r="456" spans="1:42" s="144" customFormat="1">
      <c r="A456" s="994"/>
      <c r="B456" s="994"/>
      <c r="C456" s="236"/>
      <c r="D456" s="236"/>
      <c r="E456" s="236"/>
      <c r="F456" s="371"/>
      <c r="G456" s="865">
        <v>3</v>
      </c>
      <c r="H456" s="859">
        <v>2026</v>
      </c>
      <c r="I456" s="866">
        <v>2026</v>
      </c>
      <c r="J456" s="866">
        <v>2026</v>
      </c>
      <c r="K456" s="621" t="s">
        <v>306</v>
      </c>
      <c r="L456" s="1081">
        <v>0</v>
      </c>
      <c r="M456" s="89">
        <v>100000</v>
      </c>
      <c r="N456" s="89">
        <v>0</v>
      </c>
      <c r="O456" s="1082">
        <v>100000</v>
      </c>
      <c r="P456" s="598">
        <v>100000</v>
      </c>
      <c r="Q456" s="776">
        <v>70137.988019297321</v>
      </c>
      <c r="R456" s="776">
        <v>333.33333333333331</v>
      </c>
      <c r="S456" s="776">
        <v>233.79329339765775</v>
      </c>
      <c r="T456" s="533">
        <v>333.33333333333337</v>
      </c>
      <c r="U456" s="1086"/>
      <c r="V456" s="8"/>
      <c r="W456" s="1084">
        <v>333.33333333333331</v>
      </c>
      <c r="X456" s="8"/>
      <c r="Y456" s="8">
        <v>0</v>
      </c>
      <c r="Z456" s="8">
        <v>0</v>
      </c>
      <c r="AA456" s="8"/>
      <c r="AB456" s="1130"/>
      <c r="AC456" s="1130">
        <v>0</v>
      </c>
      <c r="AD456" s="1130">
        <v>0</v>
      </c>
      <c r="AE456" s="8">
        <v>0</v>
      </c>
      <c r="AF456" s="1130">
        <v>300</v>
      </c>
      <c r="AG456" s="1084">
        <v>100000</v>
      </c>
      <c r="AH456" s="1130"/>
      <c r="AI456" s="8">
        <v>0</v>
      </c>
      <c r="AJ456" s="1130"/>
      <c r="AK456" s="1084">
        <v>0</v>
      </c>
      <c r="AL456" s="8">
        <v>0</v>
      </c>
      <c r="AM456" s="1081"/>
      <c r="AN456" s="89">
        <v>100000</v>
      </c>
      <c r="AO456" s="89"/>
      <c r="AP456" s="1082">
        <v>100000</v>
      </c>
    </row>
    <row r="457" spans="1:42" s="144" customFormat="1">
      <c r="A457" s="994"/>
      <c r="B457" s="994"/>
      <c r="C457" s="236"/>
      <c r="D457" s="236"/>
      <c r="E457" s="236"/>
      <c r="F457" s="371"/>
      <c r="G457" s="865">
        <v>4</v>
      </c>
      <c r="H457" s="859">
        <v>2026</v>
      </c>
      <c r="I457" s="866">
        <v>2026</v>
      </c>
      <c r="J457" s="866">
        <v>2027</v>
      </c>
      <c r="K457" s="621" t="s">
        <v>306</v>
      </c>
      <c r="L457" s="1081">
        <v>0</v>
      </c>
      <c r="M457" s="89">
        <v>100000</v>
      </c>
      <c r="N457" s="89">
        <v>0</v>
      </c>
      <c r="O457" s="1082">
        <v>100000</v>
      </c>
      <c r="P457" s="598">
        <v>100000</v>
      </c>
      <c r="Q457" s="776">
        <v>68095.133999317797</v>
      </c>
      <c r="R457" s="776">
        <v>333.33333333333331</v>
      </c>
      <c r="S457" s="776">
        <v>226.98377999772595</v>
      </c>
      <c r="T457" s="533">
        <v>333.33333333333331</v>
      </c>
      <c r="U457" s="1086"/>
      <c r="V457" s="8"/>
      <c r="W457" s="1084">
        <v>333.33333333333331</v>
      </c>
      <c r="X457" s="8"/>
      <c r="Y457" s="8">
        <v>0</v>
      </c>
      <c r="Z457" s="8">
        <v>0</v>
      </c>
      <c r="AA457" s="8"/>
      <c r="AB457" s="1130"/>
      <c r="AC457" s="1130">
        <v>0</v>
      </c>
      <c r="AD457" s="1130">
        <v>0</v>
      </c>
      <c r="AE457" s="8">
        <v>0</v>
      </c>
      <c r="AF457" s="1130">
        <v>300</v>
      </c>
      <c r="AG457" s="1084">
        <v>100000</v>
      </c>
      <c r="AH457" s="1130"/>
      <c r="AI457" s="8">
        <v>0</v>
      </c>
      <c r="AJ457" s="1130"/>
      <c r="AK457" s="1084">
        <v>0</v>
      </c>
      <c r="AL457" s="8">
        <v>0</v>
      </c>
      <c r="AM457" s="1081"/>
      <c r="AN457" s="89">
        <v>100000</v>
      </c>
      <c r="AO457" s="89"/>
      <c r="AP457" s="1082">
        <v>100000</v>
      </c>
    </row>
    <row r="458" spans="1:42" s="144" customFormat="1">
      <c r="A458" s="994"/>
      <c r="B458" s="994"/>
      <c r="C458" s="236"/>
      <c r="D458" s="236"/>
      <c r="E458" s="236"/>
      <c r="F458" s="371"/>
      <c r="G458" s="865">
        <v>5</v>
      </c>
      <c r="H458" s="859">
        <v>2026</v>
      </c>
      <c r="I458" s="866">
        <v>2026</v>
      </c>
      <c r="J458" s="866">
        <v>2027</v>
      </c>
      <c r="K458" s="621" t="s">
        <v>306</v>
      </c>
      <c r="L458" s="1081">
        <v>0</v>
      </c>
      <c r="M458" s="89">
        <v>100000</v>
      </c>
      <c r="N458" s="89">
        <v>0</v>
      </c>
      <c r="O458" s="1082">
        <v>100000</v>
      </c>
      <c r="P458" s="598">
        <v>100000</v>
      </c>
      <c r="Q458" s="776">
        <v>68095.133999317797</v>
      </c>
      <c r="R458" s="776">
        <v>333.33333333333331</v>
      </c>
      <c r="S458" s="776">
        <v>226.98377999772595</v>
      </c>
      <c r="T458" s="533">
        <v>333.33333333333331</v>
      </c>
      <c r="U458" s="1086"/>
      <c r="V458" s="8"/>
      <c r="W458" s="1084">
        <v>333.33333333333331</v>
      </c>
      <c r="X458" s="8"/>
      <c r="Y458" s="8">
        <v>0</v>
      </c>
      <c r="Z458" s="8">
        <v>0</v>
      </c>
      <c r="AA458" s="8"/>
      <c r="AB458" s="1130"/>
      <c r="AC458" s="1130">
        <v>0</v>
      </c>
      <c r="AD458" s="1130">
        <v>0</v>
      </c>
      <c r="AE458" s="8">
        <v>0</v>
      </c>
      <c r="AF458" s="1130">
        <v>300</v>
      </c>
      <c r="AG458" s="1084">
        <v>100000</v>
      </c>
      <c r="AH458" s="1130"/>
      <c r="AI458" s="8">
        <v>0</v>
      </c>
      <c r="AJ458" s="1130"/>
      <c r="AK458" s="1084">
        <v>0</v>
      </c>
      <c r="AL458" s="8">
        <v>0</v>
      </c>
      <c r="AM458" s="1081"/>
      <c r="AN458" s="89">
        <v>100000</v>
      </c>
      <c r="AO458" s="89"/>
      <c r="AP458" s="1082">
        <v>100000</v>
      </c>
    </row>
    <row r="459" spans="1:42" s="144" customFormat="1">
      <c r="A459" s="994"/>
      <c r="B459" s="994"/>
      <c r="C459" s="236"/>
      <c r="D459" s="236"/>
      <c r="E459" s="236"/>
      <c r="F459" s="371"/>
      <c r="G459" s="865">
        <v>6</v>
      </c>
      <c r="H459" s="859">
        <v>2026</v>
      </c>
      <c r="I459" s="866">
        <v>2026</v>
      </c>
      <c r="J459" s="866">
        <v>2027</v>
      </c>
      <c r="K459" s="621" t="s">
        <v>306</v>
      </c>
      <c r="L459" s="1081">
        <v>0</v>
      </c>
      <c r="M459" s="89">
        <v>100000</v>
      </c>
      <c r="N459" s="89">
        <v>0</v>
      </c>
      <c r="O459" s="1082">
        <v>100000</v>
      </c>
      <c r="P459" s="598">
        <v>100000</v>
      </c>
      <c r="Q459" s="776">
        <v>68095.133999317797</v>
      </c>
      <c r="R459" s="776">
        <v>333.33333333333331</v>
      </c>
      <c r="S459" s="776">
        <v>226.98377999772595</v>
      </c>
      <c r="T459" s="533">
        <v>333.33333333333331</v>
      </c>
      <c r="U459" s="1086"/>
      <c r="V459" s="8"/>
      <c r="W459" s="1084">
        <v>333.33333333333331</v>
      </c>
      <c r="X459" s="8"/>
      <c r="Y459" s="8">
        <v>0</v>
      </c>
      <c r="Z459" s="8">
        <v>0</v>
      </c>
      <c r="AA459" s="8"/>
      <c r="AB459" s="1130"/>
      <c r="AC459" s="1130">
        <v>0</v>
      </c>
      <c r="AD459" s="1130">
        <v>0</v>
      </c>
      <c r="AE459" s="8">
        <v>0</v>
      </c>
      <c r="AF459" s="1130">
        <v>300</v>
      </c>
      <c r="AG459" s="1084">
        <v>100000</v>
      </c>
      <c r="AH459" s="1130"/>
      <c r="AI459" s="8">
        <v>0</v>
      </c>
      <c r="AJ459" s="1130"/>
      <c r="AK459" s="1084">
        <v>0</v>
      </c>
      <c r="AL459" s="8">
        <v>0</v>
      </c>
      <c r="AM459" s="1081"/>
      <c r="AN459" s="89">
        <v>100000</v>
      </c>
      <c r="AO459" s="89"/>
      <c r="AP459" s="1082">
        <v>100000</v>
      </c>
    </row>
    <row r="460" spans="1:42" s="144" customFormat="1">
      <c r="A460" s="994"/>
      <c r="B460" s="994"/>
      <c r="C460" s="236"/>
      <c r="D460" s="236"/>
      <c r="E460" s="236"/>
      <c r="F460" s="371"/>
      <c r="G460" s="865">
        <v>7</v>
      </c>
      <c r="H460" s="859">
        <v>2026</v>
      </c>
      <c r="I460" s="866">
        <v>2027</v>
      </c>
      <c r="J460" s="866">
        <v>2027</v>
      </c>
      <c r="K460" s="621" t="s">
        <v>306</v>
      </c>
      <c r="L460" s="1081">
        <v>0</v>
      </c>
      <c r="M460" s="89">
        <v>100000</v>
      </c>
      <c r="N460" s="89">
        <v>0</v>
      </c>
      <c r="O460" s="1082">
        <v>100000</v>
      </c>
      <c r="P460" s="598">
        <v>100000</v>
      </c>
      <c r="Q460" s="776">
        <v>68095.133999317797</v>
      </c>
      <c r="R460" s="776">
        <v>333.33333333333331</v>
      </c>
      <c r="S460" s="776">
        <v>226.98377999772595</v>
      </c>
      <c r="T460" s="533">
        <v>333.33333333333331</v>
      </c>
      <c r="U460" s="1086"/>
      <c r="V460" s="8"/>
      <c r="W460" s="1084">
        <v>333.33333333333331</v>
      </c>
      <c r="X460" s="8"/>
      <c r="Y460" s="8">
        <v>0</v>
      </c>
      <c r="Z460" s="8">
        <v>0</v>
      </c>
      <c r="AA460" s="8"/>
      <c r="AB460" s="1130"/>
      <c r="AC460" s="1130">
        <v>0</v>
      </c>
      <c r="AD460" s="1130">
        <v>0</v>
      </c>
      <c r="AE460" s="8">
        <v>0</v>
      </c>
      <c r="AF460" s="1130">
        <v>300</v>
      </c>
      <c r="AG460" s="1084">
        <v>100000</v>
      </c>
      <c r="AH460" s="1130"/>
      <c r="AI460" s="8">
        <v>0</v>
      </c>
      <c r="AJ460" s="1130"/>
      <c r="AK460" s="1084">
        <v>0</v>
      </c>
      <c r="AL460" s="8">
        <v>0</v>
      </c>
      <c r="AM460" s="1081"/>
      <c r="AN460" s="89">
        <v>100000</v>
      </c>
      <c r="AO460" s="89"/>
      <c r="AP460" s="1082">
        <v>100000</v>
      </c>
    </row>
    <row r="461" spans="1:42" s="144" customFormat="1">
      <c r="A461" s="994"/>
      <c r="B461" s="994"/>
      <c r="C461" s="236"/>
      <c r="D461" s="236"/>
      <c r="E461" s="236"/>
      <c r="F461" s="371"/>
      <c r="G461" s="865">
        <v>8</v>
      </c>
      <c r="H461" s="859">
        <v>2026</v>
      </c>
      <c r="I461" s="866">
        <v>2027</v>
      </c>
      <c r="J461" s="866">
        <v>2027</v>
      </c>
      <c r="K461" s="621" t="s">
        <v>306</v>
      </c>
      <c r="L461" s="1081">
        <v>0</v>
      </c>
      <c r="M461" s="89">
        <v>100000</v>
      </c>
      <c r="N461" s="89">
        <v>0</v>
      </c>
      <c r="O461" s="1082">
        <v>100000</v>
      </c>
      <c r="P461" s="598">
        <v>100000</v>
      </c>
      <c r="Q461" s="776">
        <v>68095.133999317797</v>
      </c>
      <c r="R461" s="776">
        <v>333.33333333333331</v>
      </c>
      <c r="S461" s="776">
        <v>226.98377999772595</v>
      </c>
      <c r="T461" s="533">
        <v>333.33333333333331</v>
      </c>
      <c r="U461" s="1086"/>
      <c r="V461" s="8"/>
      <c r="W461" s="1084">
        <v>333.33333333333331</v>
      </c>
      <c r="X461" s="8"/>
      <c r="Y461" s="8">
        <v>0</v>
      </c>
      <c r="Z461" s="8">
        <v>0</v>
      </c>
      <c r="AA461" s="8"/>
      <c r="AB461" s="1130"/>
      <c r="AC461" s="1130">
        <v>0</v>
      </c>
      <c r="AD461" s="1130">
        <v>0</v>
      </c>
      <c r="AE461" s="8">
        <v>0</v>
      </c>
      <c r="AF461" s="1130">
        <v>300</v>
      </c>
      <c r="AG461" s="1084">
        <v>100000</v>
      </c>
      <c r="AH461" s="1130"/>
      <c r="AI461" s="8">
        <v>0</v>
      </c>
      <c r="AJ461" s="1130"/>
      <c r="AK461" s="1084">
        <v>0</v>
      </c>
      <c r="AL461" s="8">
        <v>0</v>
      </c>
      <c r="AM461" s="1081"/>
      <c r="AN461" s="89">
        <v>100000</v>
      </c>
      <c r="AO461" s="89"/>
      <c r="AP461" s="1082">
        <v>100000</v>
      </c>
    </row>
    <row r="462" spans="1:42" s="144" customFormat="1">
      <c r="A462" s="994"/>
      <c r="B462" s="994"/>
      <c r="C462" s="236"/>
      <c r="D462" s="236"/>
      <c r="E462" s="236"/>
      <c r="F462" s="371"/>
      <c r="G462" s="865">
        <v>9</v>
      </c>
      <c r="H462" s="859">
        <v>2026</v>
      </c>
      <c r="I462" s="866">
        <v>2027</v>
      </c>
      <c r="J462" s="866">
        <v>2027</v>
      </c>
      <c r="K462" s="621" t="s">
        <v>306</v>
      </c>
      <c r="L462" s="1081">
        <v>0</v>
      </c>
      <c r="M462" s="89">
        <v>100000</v>
      </c>
      <c r="N462" s="89">
        <v>0</v>
      </c>
      <c r="O462" s="1082">
        <v>100000</v>
      </c>
      <c r="P462" s="598">
        <v>100000</v>
      </c>
      <c r="Q462" s="776">
        <v>68095.133999317797</v>
      </c>
      <c r="R462" s="776">
        <v>333.33333333333331</v>
      </c>
      <c r="S462" s="776">
        <v>226.98377999772595</v>
      </c>
      <c r="T462" s="533">
        <v>333.33333333333331</v>
      </c>
      <c r="U462" s="1086"/>
      <c r="V462" s="8"/>
      <c r="W462" s="1084">
        <v>333.33333333333331</v>
      </c>
      <c r="X462" s="8"/>
      <c r="Y462" s="8">
        <v>0</v>
      </c>
      <c r="Z462" s="8">
        <v>0</v>
      </c>
      <c r="AA462" s="8"/>
      <c r="AB462" s="1130"/>
      <c r="AC462" s="1130">
        <v>0</v>
      </c>
      <c r="AD462" s="1130">
        <v>0</v>
      </c>
      <c r="AE462" s="8">
        <v>0</v>
      </c>
      <c r="AF462" s="1130">
        <v>300</v>
      </c>
      <c r="AG462" s="1084">
        <v>100000</v>
      </c>
      <c r="AH462" s="1130"/>
      <c r="AI462" s="8">
        <v>0</v>
      </c>
      <c r="AJ462" s="1130"/>
      <c r="AK462" s="1084">
        <v>0</v>
      </c>
      <c r="AL462" s="8">
        <v>0</v>
      </c>
      <c r="AM462" s="1081"/>
      <c r="AN462" s="89">
        <v>100000</v>
      </c>
      <c r="AO462" s="89"/>
      <c r="AP462" s="1082">
        <v>100000</v>
      </c>
    </row>
    <row r="463" spans="1:42" s="144" customFormat="1">
      <c r="A463" s="994"/>
      <c r="B463" s="994"/>
      <c r="C463" s="236"/>
      <c r="D463" s="236"/>
      <c r="E463" s="236"/>
      <c r="F463" s="371"/>
      <c r="G463" s="865">
        <v>10</v>
      </c>
      <c r="H463" s="859">
        <v>2026</v>
      </c>
      <c r="I463" s="866">
        <v>2027</v>
      </c>
      <c r="J463" s="866">
        <v>2027</v>
      </c>
      <c r="K463" s="621" t="s">
        <v>306</v>
      </c>
      <c r="L463" s="1081">
        <v>0</v>
      </c>
      <c r="M463" s="89">
        <v>100000</v>
      </c>
      <c r="N463" s="89">
        <v>0</v>
      </c>
      <c r="O463" s="1082">
        <v>100000</v>
      </c>
      <c r="P463" s="598">
        <v>100000</v>
      </c>
      <c r="Q463" s="776">
        <v>68095.133999317797</v>
      </c>
      <c r="R463" s="776">
        <v>333.33333333333331</v>
      </c>
      <c r="S463" s="776">
        <v>226.98377999772595</v>
      </c>
      <c r="T463" s="533">
        <v>333.33333333333331</v>
      </c>
      <c r="U463" s="1086"/>
      <c r="V463" s="8"/>
      <c r="W463" s="1084">
        <v>333.33333333333331</v>
      </c>
      <c r="X463" s="8"/>
      <c r="Y463" s="8">
        <v>0</v>
      </c>
      <c r="Z463" s="8">
        <v>0</v>
      </c>
      <c r="AA463" s="8"/>
      <c r="AB463" s="1130"/>
      <c r="AC463" s="1130">
        <v>0</v>
      </c>
      <c r="AD463" s="1130">
        <v>0</v>
      </c>
      <c r="AE463" s="8">
        <v>0</v>
      </c>
      <c r="AF463" s="1130">
        <v>300</v>
      </c>
      <c r="AG463" s="1084">
        <v>100000</v>
      </c>
      <c r="AH463" s="1130"/>
      <c r="AI463" s="8">
        <v>0</v>
      </c>
      <c r="AJ463" s="1130"/>
      <c r="AK463" s="1084">
        <v>0</v>
      </c>
      <c r="AL463" s="8">
        <v>0</v>
      </c>
      <c r="AM463" s="1081"/>
      <c r="AN463" s="89">
        <v>100000</v>
      </c>
      <c r="AO463" s="89"/>
      <c r="AP463" s="1082">
        <v>100000</v>
      </c>
    </row>
    <row r="464" spans="1:42" s="144" customFormat="1">
      <c r="A464" s="994"/>
      <c r="B464" s="994"/>
      <c r="C464" s="236"/>
      <c r="D464" s="236"/>
      <c r="E464" s="236"/>
      <c r="F464" s="371"/>
      <c r="G464" s="865">
        <v>11</v>
      </c>
      <c r="H464" s="859">
        <v>2026</v>
      </c>
      <c r="I464" s="866">
        <v>2027</v>
      </c>
      <c r="J464" s="866">
        <v>2027</v>
      </c>
      <c r="K464" s="621" t="s">
        <v>306</v>
      </c>
      <c r="L464" s="1081">
        <v>0</v>
      </c>
      <c r="M464" s="89">
        <v>100000</v>
      </c>
      <c r="N464" s="89">
        <v>0</v>
      </c>
      <c r="O464" s="1082">
        <v>100000</v>
      </c>
      <c r="P464" s="598">
        <v>100000</v>
      </c>
      <c r="Q464" s="776">
        <v>68095.133999317797</v>
      </c>
      <c r="R464" s="776">
        <v>333.33333333333331</v>
      </c>
      <c r="S464" s="776">
        <v>226.98377999772595</v>
      </c>
      <c r="T464" s="533">
        <v>333.33333333333331</v>
      </c>
      <c r="U464" s="1086"/>
      <c r="V464" s="8"/>
      <c r="W464" s="1084">
        <v>333.33333333333331</v>
      </c>
      <c r="X464" s="8"/>
      <c r="Y464" s="8">
        <v>0</v>
      </c>
      <c r="Z464" s="8">
        <v>0</v>
      </c>
      <c r="AA464" s="8"/>
      <c r="AB464" s="1130"/>
      <c r="AC464" s="1130">
        <v>0</v>
      </c>
      <c r="AD464" s="1130">
        <v>0</v>
      </c>
      <c r="AE464" s="8">
        <v>0</v>
      </c>
      <c r="AF464" s="1130">
        <v>300</v>
      </c>
      <c r="AG464" s="1084">
        <v>100000</v>
      </c>
      <c r="AH464" s="1130"/>
      <c r="AI464" s="8">
        <v>0</v>
      </c>
      <c r="AJ464" s="1130"/>
      <c r="AK464" s="1084">
        <v>0</v>
      </c>
      <c r="AL464" s="8">
        <v>0</v>
      </c>
      <c r="AM464" s="1081"/>
      <c r="AN464" s="89">
        <v>100000</v>
      </c>
      <c r="AO464" s="89"/>
      <c r="AP464" s="1082">
        <v>100000</v>
      </c>
    </row>
    <row r="465" spans="1:42" s="144" customFormat="1">
      <c r="A465" s="994"/>
      <c r="B465" s="994"/>
      <c r="C465" s="236"/>
      <c r="D465" s="236"/>
      <c r="E465" s="236"/>
      <c r="F465" s="371"/>
      <c r="G465" s="865">
        <v>12</v>
      </c>
      <c r="H465" s="859">
        <v>2026</v>
      </c>
      <c r="I465" s="866">
        <v>2027</v>
      </c>
      <c r="J465" s="866">
        <v>2027</v>
      </c>
      <c r="K465" s="621" t="s">
        <v>306</v>
      </c>
      <c r="L465" s="1081">
        <v>0</v>
      </c>
      <c r="M465" s="89">
        <v>100000</v>
      </c>
      <c r="N465" s="89">
        <v>0</v>
      </c>
      <c r="O465" s="1082">
        <v>100000</v>
      </c>
      <c r="P465" s="598">
        <v>100000</v>
      </c>
      <c r="Q465" s="776">
        <v>68095.133999317797</v>
      </c>
      <c r="R465" s="776">
        <v>333.33333333333331</v>
      </c>
      <c r="S465" s="776">
        <v>226.98377999772595</v>
      </c>
      <c r="T465" s="533">
        <v>333.33333333333331</v>
      </c>
      <c r="U465" s="1086"/>
      <c r="V465" s="8"/>
      <c r="W465" s="1084">
        <v>333.33333333333331</v>
      </c>
      <c r="X465" s="8"/>
      <c r="Y465" s="8">
        <v>0</v>
      </c>
      <c r="Z465" s="8">
        <v>0</v>
      </c>
      <c r="AA465" s="8"/>
      <c r="AB465" s="1130"/>
      <c r="AC465" s="1130">
        <v>0</v>
      </c>
      <c r="AD465" s="1130">
        <v>0</v>
      </c>
      <c r="AE465" s="8">
        <v>0</v>
      </c>
      <c r="AF465" s="1130">
        <v>300</v>
      </c>
      <c r="AG465" s="1084">
        <v>100000</v>
      </c>
      <c r="AH465" s="1130"/>
      <c r="AI465" s="8">
        <v>0</v>
      </c>
      <c r="AJ465" s="1130"/>
      <c r="AK465" s="1084">
        <v>0</v>
      </c>
      <c r="AL465" s="8">
        <v>0</v>
      </c>
      <c r="AM465" s="1081"/>
      <c r="AN465" s="89">
        <v>100000</v>
      </c>
      <c r="AO465" s="89"/>
      <c r="AP465" s="1082">
        <v>100000</v>
      </c>
    </row>
    <row r="466" spans="1:42" s="144" customFormat="1">
      <c r="A466" s="994"/>
      <c r="B466" s="994"/>
      <c r="C466" s="236"/>
      <c r="D466" s="236"/>
      <c r="E466" s="236"/>
      <c r="F466" s="371"/>
      <c r="G466" s="865">
        <v>1</v>
      </c>
      <c r="H466" s="859">
        <v>2027</v>
      </c>
      <c r="I466" s="866">
        <v>2027</v>
      </c>
      <c r="J466" s="866">
        <v>2027</v>
      </c>
      <c r="K466" s="621" t="s">
        <v>306</v>
      </c>
      <c r="L466" s="1081">
        <v>0</v>
      </c>
      <c r="M466" s="89">
        <v>100000</v>
      </c>
      <c r="N466" s="89">
        <v>0</v>
      </c>
      <c r="O466" s="1082">
        <v>100000</v>
      </c>
      <c r="P466" s="598">
        <v>100000</v>
      </c>
      <c r="Q466" s="776">
        <v>68095.133999317797</v>
      </c>
      <c r="R466" s="776">
        <v>333.33333333333331</v>
      </c>
      <c r="S466" s="776">
        <v>226.98377999772595</v>
      </c>
      <c r="T466" s="533">
        <v>333.33333333333331</v>
      </c>
      <c r="U466" s="1086"/>
      <c r="V466" s="8"/>
      <c r="W466" s="1084">
        <v>333.33333333333331</v>
      </c>
      <c r="X466" s="8"/>
      <c r="Y466" s="8">
        <v>0</v>
      </c>
      <c r="Z466" s="8">
        <v>0</v>
      </c>
      <c r="AA466" s="8"/>
      <c r="AB466" s="1130"/>
      <c r="AC466" s="1130">
        <v>0</v>
      </c>
      <c r="AD466" s="1130">
        <v>0</v>
      </c>
      <c r="AE466" s="8">
        <v>0</v>
      </c>
      <c r="AF466" s="1130">
        <v>300</v>
      </c>
      <c r="AG466" s="1084">
        <v>100000</v>
      </c>
      <c r="AH466" s="1130"/>
      <c r="AI466" s="8">
        <v>0</v>
      </c>
      <c r="AJ466" s="1130"/>
      <c r="AK466" s="1084">
        <v>0</v>
      </c>
      <c r="AL466" s="8">
        <v>0</v>
      </c>
      <c r="AM466" s="1081"/>
      <c r="AN466" s="89">
        <v>100000</v>
      </c>
      <c r="AO466" s="89"/>
      <c r="AP466" s="1082">
        <v>100000</v>
      </c>
    </row>
    <row r="467" spans="1:42" s="144" customFormat="1">
      <c r="A467" s="994"/>
      <c r="B467" s="994"/>
      <c r="C467" s="236"/>
      <c r="D467" s="236"/>
      <c r="E467" s="236"/>
      <c r="F467" s="371"/>
      <c r="G467" s="865">
        <v>2</v>
      </c>
      <c r="H467" s="859">
        <v>2027</v>
      </c>
      <c r="I467" s="866">
        <v>2027</v>
      </c>
      <c r="J467" s="866">
        <v>2027</v>
      </c>
      <c r="K467" s="621" t="s">
        <v>306</v>
      </c>
      <c r="L467" s="1081">
        <v>0</v>
      </c>
      <c r="M467" s="89">
        <v>100000</v>
      </c>
      <c r="N467" s="89">
        <v>0</v>
      </c>
      <c r="O467" s="1082">
        <v>100000</v>
      </c>
      <c r="P467" s="598">
        <v>100000</v>
      </c>
      <c r="Q467" s="776">
        <v>68095.133999317797</v>
      </c>
      <c r="R467" s="776">
        <v>333.33333333333331</v>
      </c>
      <c r="S467" s="776">
        <v>226.98377999772595</v>
      </c>
      <c r="T467" s="533">
        <v>333.33333333333331</v>
      </c>
      <c r="U467" s="1086"/>
      <c r="V467" s="8"/>
      <c r="W467" s="1084">
        <v>333.33333333333331</v>
      </c>
      <c r="X467" s="8"/>
      <c r="Y467" s="8">
        <v>0</v>
      </c>
      <c r="Z467" s="8">
        <v>0</v>
      </c>
      <c r="AA467" s="8"/>
      <c r="AB467" s="1130"/>
      <c r="AC467" s="1130">
        <v>0</v>
      </c>
      <c r="AD467" s="1130">
        <v>0</v>
      </c>
      <c r="AE467" s="8">
        <v>0</v>
      </c>
      <c r="AF467" s="1130">
        <v>300</v>
      </c>
      <c r="AG467" s="1084">
        <v>100000</v>
      </c>
      <c r="AH467" s="1130"/>
      <c r="AI467" s="8">
        <v>0</v>
      </c>
      <c r="AJ467" s="1130"/>
      <c r="AK467" s="1084">
        <v>0</v>
      </c>
      <c r="AL467" s="8">
        <v>0</v>
      </c>
      <c r="AM467" s="1081"/>
      <c r="AN467" s="89">
        <v>100000</v>
      </c>
      <c r="AO467" s="89"/>
      <c r="AP467" s="1082">
        <v>100000</v>
      </c>
    </row>
    <row r="468" spans="1:42" s="144" customFormat="1">
      <c r="A468" s="994"/>
      <c r="B468" s="994"/>
      <c r="C468" s="236"/>
      <c r="D468" s="236"/>
      <c r="E468" s="236"/>
      <c r="F468" s="371"/>
      <c r="G468" s="865">
        <v>3</v>
      </c>
      <c r="H468" s="859">
        <v>2027</v>
      </c>
      <c r="I468" s="866">
        <v>2027</v>
      </c>
      <c r="J468" s="866">
        <v>2027</v>
      </c>
      <c r="K468" s="621" t="s">
        <v>306</v>
      </c>
      <c r="L468" s="1081">
        <v>0</v>
      </c>
      <c r="M468" s="89">
        <v>100000</v>
      </c>
      <c r="N468" s="89">
        <v>0</v>
      </c>
      <c r="O468" s="1082">
        <v>100000</v>
      </c>
      <c r="P468" s="598">
        <v>100000</v>
      </c>
      <c r="Q468" s="776">
        <v>68095.133999317797</v>
      </c>
      <c r="R468" s="776">
        <v>333.33333333333331</v>
      </c>
      <c r="S468" s="776">
        <v>226.98377999772595</v>
      </c>
      <c r="T468" s="533">
        <v>333.33333333333331</v>
      </c>
      <c r="U468" s="1086"/>
      <c r="V468" s="8"/>
      <c r="W468" s="1084">
        <v>333.33333333333331</v>
      </c>
      <c r="X468" s="8"/>
      <c r="Y468" s="8">
        <v>0</v>
      </c>
      <c r="Z468" s="8">
        <v>0</v>
      </c>
      <c r="AA468" s="8"/>
      <c r="AB468" s="1130"/>
      <c r="AC468" s="1130">
        <v>0</v>
      </c>
      <c r="AD468" s="1130">
        <v>0</v>
      </c>
      <c r="AE468" s="8">
        <v>0</v>
      </c>
      <c r="AF468" s="1130">
        <v>300</v>
      </c>
      <c r="AG468" s="1084">
        <v>100000</v>
      </c>
      <c r="AH468" s="1130"/>
      <c r="AI468" s="8">
        <v>0</v>
      </c>
      <c r="AJ468" s="1130"/>
      <c r="AK468" s="1084">
        <v>0</v>
      </c>
      <c r="AL468" s="8">
        <v>0</v>
      </c>
      <c r="AM468" s="1081"/>
      <c r="AN468" s="89">
        <v>100000</v>
      </c>
      <c r="AO468" s="89"/>
      <c r="AP468" s="1082">
        <v>100000</v>
      </c>
    </row>
    <row r="469" spans="1:42" s="144" customFormat="1">
      <c r="A469" s="994"/>
      <c r="B469" s="994"/>
      <c r="C469" s="236"/>
      <c r="D469" s="236"/>
      <c r="E469" s="236"/>
      <c r="F469" s="371"/>
      <c r="G469" s="865">
        <v>4</v>
      </c>
      <c r="H469" s="859">
        <v>2027</v>
      </c>
      <c r="I469" s="866">
        <v>2027</v>
      </c>
      <c r="J469" s="866">
        <v>2028</v>
      </c>
      <c r="K469" s="621" t="s">
        <v>306</v>
      </c>
      <c r="L469" s="1081">
        <v>0</v>
      </c>
      <c r="M469" s="89">
        <v>100000</v>
      </c>
      <c r="N469" s="89">
        <v>0</v>
      </c>
      <c r="O469" s="1082">
        <v>100000</v>
      </c>
      <c r="P469" s="598">
        <v>100000</v>
      </c>
      <c r="Q469" s="776">
        <v>66111.780581861924</v>
      </c>
      <c r="R469" s="776">
        <v>333.33333333333331</v>
      </c>
      <c r="S469" s="776">
        <v>220.37260193953972</v>
      </c>
      <c r="T469" s="533">
        <v>333.33333333333331</v>
      </c>
      <c r="U469" s="1086"/>
      <c r="V469" s="8"/>
      <c r="W469" s="1084">
        <v>333.33333333333331</v>
      </c>
      <c r="X469" s="8"/>
      <c r="Y469" s="8">
        <v>0</v>
      </c>
      <c r="Z469" s="8">
        <v>0</v>
      </c>
      <c r="AA469" s="8"/>
      <c r="AB469" s="1130"/>
      <c r="AC469" s="1130">
        <v>0</v>
      </c>
      <c r="AD469" s="1130">
        <v>0</v>
      </c>
      <c r="AE469" s="8">
        <v>0</v>
      </c>
      <c r="AF469" s="1130">
        <v>300</v>
      </c>
      <c r="AG469" s="1084">
        <v>100000</v>
      </c>
      <c r="AH469" s="1130"/>
      <c r="AI469" s="8">
        <v>0</v>
      </c>
      <c r="AJ469" s="1130"/>
      <c r="AK469" s="1084">
        <v>0</v>
      </c>
      <c r="AL469" s="8">
        <v>0</v>
      </c>
      <c r="AM469" s="1081"/>
      <c r="AN469" s="89">
        <v>100000</v>
      </c>
      <c r="AO469" s="89"/>
      <c r="AP469" s="1082">
        <v>100000</v>
      </c>
    </row>
    <row r="470" spans="1:42" s="144" customFormat="1">
      <c r="A470" s="994"/>
      <c r="B470" s="994"/>
      <c r="C470" s="236"/>
      <c r="D470" s="236"/>
      <c r="E470" s="236"/>
      <c r="F470" s="371"/>
      <c r="G470" s="865">
        <v>5</v>
      </c>
      <c r="H470" s="859">
        <v>2027</v>
      </c>
      <c r="I470" s="866">
        <v>2027</v>
      </c>
      <c r="J470" s="866">
        <v>2028</v>
      </c>
      <c r="K470" s="621" t="s">
        <v>306</v>
      </c>
      <c r="L470" s="1081">
        <v>0</v>
      </c>
      <c r="M470" s="89">
        <v>100000</v>
      </c>
      <c r="N470" s="89">
        <v>0</v>
      </c>
      <c r="O470" s="1082">
        <v>100000</v>
      </c>
      <c r="P470" s="598">
        <v>100000</v>
      </c>
      <c r="Q470" s="776">
        <v>66111.780581861924</v>
      </c>
      <c r="R470" s="776">
        <v>333.33333333333331</v>
      </c>
      <c r="S470" s="776">
        <v>220.37260193953972</v>
      </c>
      <c r="T470" s="533">
        <v>333.33333333333331</v>
      </c>
      <c r="U470" s="1086"/>
      <c r="V470" s="8"/>
      <c r="W470" s="1084">
        <v>333.33333333333331</v>
      </c>
      <c r="X470" s="8"/>
      <c r="Y470" s="8">
        <v>0</v>
      </c>
      <c r="Z470" s="8">
        <v>0</v>
      </c>
      <c r="AA470" s="8"/>
      <c r="AB470" s="1130"/>
      <c r="AC470" s="1130">
        <v>0</v>
      </c>
      <c r="AD470" s="1130">
        <v>0</v>
      </c>
      <c r="AE470" s="8">
        <v>0</v>
      </c>
      <c r="AF470" s="1130">
        <v>300</v>
      </c>
      <c r="AG470" s="1084">
        <v>100000</v>
      </c>
      <c r="AH470" s="1130"/>
      <c r="AI470" s="8">
        <v>0</v>
      </c>
      <c r="AJ470" s="1130"/>
      <c r="AK470" s="1084">
        <v>0</v>
      </c>
      <c r="AL470" s="8">
        <v>0</v>
      </c>
      <c r="AM470" s="1081"/>
      <c r="AN470" s="89">
        <v>100000</v>
      </c>
      <c r="AO470" s="89"/>
      <c r="AP470" s="1082">
        <v>100000</v>
      </c>
    </row>
    <row r="471" spans="1:42" s="144" customFormat="1">
      <c r="A471" s="994"/>
      <c r="B471" s="994"/>
      <c r="C471" s="236"/>
      <c r="D471" s="236"/>
      <c r="E471" s="236"/>
      <c r="F471" s="371"/>
      <c r="G471" s="865">
        <v>6</v>
      </c>
      <c r="H471" s="859">
        <v>2027</v>
      </c>
      <c r="I471" s="866">
        <v>2027</v>
      </c>
      <c r="J471" s="866">
        <v>2028</v>
      </c>
      <c r="K471" s="621" t="s">
        <v>306</v>
      </c>
      <c r="L471" s="1081">
        <v>0</v>
      </c>
      <c r="M471" s="89">
        <v>100000</v>
      </c>
      <c r="N471" s="89">
        <v>0</v>
      </c>
      <c r="O471" s="1082">
        <v>100000</v>
      </c>
      <c r="P471" s="598">
        <v>100000</v>
      </c>
      <c r="Q471" s="776">
        <v>66111.780581861924</v>
      </c>
      <c r="R471" s="776">
        <v>333.33333333333331</v>
      </c>
      <c r="S471" s="776">
        <v>220.37260193953972</v>
      </c>
      <c r="T471" s="533">
        <v>333.33333333333331</v>
      </c>
      <c r="U471" s="1086"/>
      <c r="V471" s="8"/>
      <c r="W471" s="1084">
        <v>333.33333333333331</v>
      </c>
      <c r="X471" s="8"/>
      <c r="Y471" s="8">
        <v>0</v>
      </c>
      <c r="Z471" s="8">
        <v>0</v>
      </c>
      <c r="AA471" s="8"/>
      <c r="AB471" s="1130"/>
      <c r="AC471" s="1130">
        <v>0</v>
      </c>
      <c r="AD471" s="1130">
        <v>0</v>
      </c>
      <c r="AE471" s="8">
        <v>0</v>
      </c>
      <c r="AF471" s="1130">
        <v>300</v>
      </c>
      <c r="AG471" s="1084">
        <v>100000</v>
      </c>
      <c r="AH471" s="1130"/>
      <c r="AI471" s="8">
        <v>0</v>
      </c>
      <c r="AJ471" s="1130"/>
      <c r="AK471" s="1084">
        <v>0</v>
      </c>
      <c r="AL471" s="8">
        <v>0</v>
      </c>
      <c r="AM471" s="1081"/>
      <c r="AN471" s="89">
        <v>100000</v>
      </c>
      <c r="AO471" s="89"/>
      <c r="AP471" s="1082">
        <v>100000</v>
      </c>
    </row>
    <row r="472" spans="1:42" s="144" customFormat="1">
      <c r="A472" s="994"/>
      <c r="B472" s="994"/>
      <c r="C472" s="236"/>
      <c r="D472" s="236"/>
      <c r="E472" s="236"/>
      <c r="F472" s="371"/>
      <c r="G472" s="865">
        <v>7</v>
      </c>
      <c r="H472" s="859">
        <v>2027</v>
      </c>
      <c r="I472" s="866">
        <v>2028</v>
      </c>
      <c r="J472" s="866">
        <v>2028</v>
      </c>
      <c r="K472" s="621" t="s">
        <v>306</v>
      </c>
      <c r="L472" s="1081">
        <v>0</v>
      </c>
      <c r="M472" s="89">
        <v>100000</v>
      </c>
      <c r="N472" s="89">
        <v>0</v>
      </c>
      <c r="O472" s="1082">
        <v>100000</v>
      </c>
      <c r="P472" s="598">
        <v>100000</v>
      </c>
      <c r="Q472" s="776">
        <v>66111.780581861924</v>
      </c>
      <c r="R472" s="776">
        <v>333.33333333333331</v>
      </c>
      <c r="S472" s="776">
        <v>220.37260193953972</v>
      </c>
      <c r="T472" s="533">
        <v>333.33333333333331</v>
      </c>
      <c r="U472" s="1086"/>
      <c r="V472" s="8"/>
      <c r="W472" s="1084">
        <v>333.33333333333331</v>
      </c>
      <c r="X472" s="8"/>
      <c r="Y472" s="8">
        <v>0</v>
      </c>
      <c r="Z472" s="8">
        <v>0</v>
      </c>
      <c r="AA472" s="8"/>
      <c r="AB472" s="1130"/>
      <c r="AC472" s="1130">
        <v>0</v>
      </c>
      <c r="AD472" s="1130">
        <v>0</v>
      </c>
      <c r="AE472" s="8">
        <v>0</v>
      </c>
      <c r="AF472" s="1130">
        <v>300</v>
      </c>
      <c r="AG472" s="1084">
        <v>100000</v>
      </c>
      <c r="AH472" s="1130"/>
      <c r="AI472" s="8">
        <v>0</v>
      </c>
      <c r="AJ472" s="1130"/>
      <c r="AK472" s="1084">
        <v>0</v>
      </c>
      <c r="AL472" s="8">
        <v>0</v>
      </c>
      <c r="AM472" s="1081"/>
      <c r="AN472" s="89">
        <v>100000</v>
      </c>
      <c r="AO472" s="89"/>
      <c r="AP472" s="1082">
        <v>100000</v>
      </c>
    </row>
    <row r="473" spans="1:42" s="144" customFormat="1">
      <c r="A473" s="994"/>
      <c r="B473" s="994"/>
      <c r="C473" s="236"/>
      <c r="D473" s="236"/>
      <c r="E473" s="236"/>
      <c r="F473" s="371"/>
      <c r="G473" s="865">
        <v>8</v>
      </c>
      <c r="H473" s="859">
        <v>2027</v>
      </c>
      <c r="I473" s="866">
        <v>2028</v>
      </c>
      <c r="J473" s="866">
        <v>2028</v>
      </c>
      <c r="K473" s="621" t="s">
        <v>306</v>
      </c>
      <c r="L473" s="1081">
        <v>0</v>
      </c>
      <c r="M473" s="89">
        <v>100000</v>
      </c>
      <c r="N473" s="89">
        <v>0</v>
      </c>
      <c r="O473" s="1082">
        <v>100000</v>
      </c>
      <c r="P473" s="598">
        <v>100000</v>
      </c>
      <c r="Q473" s="776">
        <v>66111.780581861924</v>
      </c>
      <c r="R473" s="776">
        <v>333.33333333333331</v>
      </c>
      <c r="S473" s="776">
        <v>220.37260193953972</v>
      </c>
      <c r="T473" s="533">
        <v>333.33333333333331</v>
      </c>
      <c r="U473" s="1086"/>
      <c r="V473" s="8"/>
      <c r="W473" s="1084">
        <v>333.33333333333331</v>
      </c>
      <c r="X473" s="8"/>
      <c r="Y473" s="8">
        <v>0</v>
      </c>
      <c r="Z473" s="8">
        <v>0</v>
      </c>
      <c r="AA473" s="8"/>
      <c r="AB473" s="1130"/>
      <c r="AC473" s="1130">
        <v>0</v>
      </c>
      <c r="AD473" s="1130">
        <v>0</v>
      </c>
      <c r="AE473" s="8">
        <v>0</v>
      </c>
      <c r="AF473" s="1130">
        <v>300</v>
      </c>
      <c r="AG473" s="1084">
        <v>100000</v>
      </c>
      <c r="AH473" s="1130"/>
      <c r="AI473" s="8">
        <v>0</v>
      </c>
      <c r="AJ473" s="1130"/>
      <c r="AK473" s="1084">
        <v>0</v>
      </c>
      <c r="AL473" s="8">
        <v>0</v>
      </c>
      <c r="AM473" s="1081"/>
      <c r="AN473" s="89">
        <v>100000</v>
      </c>
      <c r="AO473" s="89"/>
      <c r="AP473" s="1082">
        <v>100000</v>
      </c>
    </row>
    <row r="474" spans="1:42" s="144" customFormat="1">
      <c r="A474" s="994"/>
      <c r="B474" s="994"/>
      <c r="C474" s="236"/>
      <c r="D474" s="236"/>
      <c r="E474" s="236"/>
      <c r="F474" s="371"/>
      <c r="G474" s="865">
        <v>9</v>
      </c>
      <c r="H474" s="859">
        <v>2027</v>
      </c>
      <c r="I474" s="866">
        <v>2028</v>
      </c>
      <c r="J474" s="866">
        <v>2028</v>
      </c>
      <c r="K474" s="621" t="s">
        <v>306</v>
      </c>
      <c r="L474" s="1081">
        <v>0</v>
      </c>
      <c r="M474" s="89">
        <v>100000</v>
      </c>
      <c r="N474" s="89">
        <v>0</v>
      </c>
      <c r="O474" s="1082">
        <v>100000</v>
      </c>
      <c r="P474" s="598">
        <v>100000</v>
      </c>
      <c r="Q474" s="776">
        <v>66111.780581861924</v>
      </c>
      <c r="R474" s="776">
        <v>333.33333333333331</v>
      </c>
      <c r="S474" s="776">
        <v>220.37260193953972</v>
      </c>
      <c r="T474" s="533">
        <v>333.33333333333331</v>
      </c>
      <c r="U474" s="1086"/>
      <c r="V474" s="8"/>
      <c r="W474" s="1084">
        <v>333.33333333333331</v>
      </c>
      <c r="X474" s="8"/>
      <c r="Y474" s="8">
        <v>0</v>
      </c>
      <c r="Z474" s="8">
        <v>0</v>
      </c>
      <c r="AA474" s="8"/>
      <c r="AB474" s="1130"/>
      <c r="AC474" s="1130">
        <v>0</v>
      </c>
      <c r="AD474" s="1130">
        <v>0</v>
      </c>
      <c r="AE474" s="8">
        <v>0</v>
      </c>
      <c r="AF474" s="1130">
        <v>300</v>
      </c>
      <c r="AG474" s="1084">
        <v>100000</v>
      </c>
      <c r="AH474" s="1130"/>
      <c r="AI474" s="8">
        <v>0</v>
      </c>
      <c r="AJ474" s="1130"/>
      <c r="AK474" s="1084">
        <v>0</v>
      </c>
      <c r="AL474" s="8">
        <v>0</v>
      </c>
      <c r="AM474" s="1081"/>
      <c r="AN474" s="89">
        <v>100000</v>
      </c>
      <c r="AO474" s="89"/>
      <c r="AP474" s="1082">
        <v>100000</v>
      </c>
    </row>
    <row r="475" spans="1:42" s="144" customFormat="1">
      <c r="A475" s="994"/>
      <c r="B475" s="994"/>
      <c r="C475" s="236"/>
      <c r="D475" s="236"/>
      <c r="E475" s="236"/>
      <c r="F475" s="371"/>
      <c r="G475" s="865">
        <v>10</v>
      </c>
      <c r="H475" s="859">
        <v>2027</v>
      </c>
      <c r="I475" s="866">
        <v>2028</v>
      </c>
      <c r="J475" s="866">
        <v>2028</v>
      </c>
      <c r="K475" s="621" t="s">
        <v>306</v>
      </c>
      <c r="L475" s="1081">
        <v>0</v>
      </c>
      <c r="M475" s="89">
        <v>100000</v>
      </c>
      <c r="N475" s="89">
        <v>0</v>
      </c>
      <c r="O475" s="1082">
        <v>100000</v>
      </c>
      <c r="P475" s="598">
        <v>100000</v>
      </c>
      <c r="Q475" s="776">
        <v>66111.780581861924</v>
      </c>
      <c r="R475" s="776">
        <v>333.33333333333331</v>
      </c>
      <c r="S475" s="776">
        <v>220.37260193953972</v>
      </c>
      <c r="T475" s="533">
        <v>333.33333333333331</v>
      </c>
      <c r="U475" s="1086"/>
      <c r="V475" s="8"/>
      <c r="W475" s="1084">
        <v>333.33333333333331</v>
      </c>
      <c r="X475" s="8"/>
      <c r="Y475" s="8">
        <v>0</v>
      </c>
      <c r="Z475" s="8">
        <v>0</v>
      </c>
      <c r="AA475" s="8"/>
      <c r="AB475" s="1130"/>
      <c r="AC475" s="1130">
        <v>0</v>
      </c>
      <c r="AD475" s="1130">
        <v>0</v>
      </c>
      <c r="AE475" s="8">
        <v>0</v>
      </c>
      <c r="AF475" s="1130">
        <v>300</v>
      </c>
      <c r="AG475" s="1084">
        <v>100000</v>
      </c>
      <c r="AH475" s="1130"/>
      <c r="AI475" s="8">
        <v>0</v>
      </c>
      <c r="AJ475" s="1130"/>
      <c r="AK475" s="1084">
        <v>0</v>
      </c>
      <c r="AL475" s="8">
        <v>0</v>
      </c>
      <c r="AM475" s="1081"/>
      <c r="AN475" s="89">
        <v>100000</v>
      </c>
      <c r="AO475" s="89"/>
      <c r="AP475" s="1082">
        <v>100000</v>
      </c>
    </row>
    <row r="476" spans="1:42" s="144" customFormat="1">
      <c r="A476" s="994"/>
      <c r="B476" s="994"/>
      <c r="C476" s="236"/>
      <c r="D476" s="236"/>
      <c r="E476" s="236"/>
      <c r="F476" s="371"/>
      <c r="G476" s="865">
        <v>11</v>
      </c>
      <c r="H476" s="859">
        <v>2027</v>
      </c>
      <c r="I476" s="866">
        <v>2028</v>
      </c>
      <c r="J476" s="866">
        <v>2028</v>
      </c>
      <c r="K476" s="621" t="s">
        <v>306</v>
      </c>
      <c r="L476" s="1081">
        <v>0</v>
      </c>
      <c r="M476" s="89">
        <v>100000</v>
      </c>
      <c r="N476" s="89">
        <v>0</v>
      </c>
      <c r="O476" s="1082">
        <v>100000</v>
      </c>
      <c r="P476" s="598">
        <v>100000</v>
      </c>
      <c r="Q476" s="776">
        <v>66111.780581861924</v>
      </c>
      <c r="R476" s="776">
        <v>333.33333333333331</v>
      </c>
      <c r="S476" s="776">
        <v>220.37260193953972</v>
      </c>
      <c r="T476" s="533">
        <v>333.33333333333331</v>
      </c>
      <c r="U476" s="1086"/>
      <c r="V476" s="8"/>
      <c r="W476" s="1084">
        <v>333.33333333333331</v>
      </c>
      <c r="X476" s="8"/>
      <c r="Y476" s="8">
        <v>0</v>
      </c>
      <c r="Z476" s="8">
        <v>0</v>
      </c>
      <c r="AA476" s="8"/>
      <c r="AB476" s="1130"/>
      <c r="AC476" s="1130">
        <v>0</v>
      </c>
      <c r="AD476" s="1130">
        <v>0</v>
      </c>
      <c r="AE476" s="8">
        <v>0</v>
      </c>
      <c r="AF476" s="1130">
        <v>300</v>
      </c>
      <c r="AG476" s="1084">
        <v>100000</v>
      </c>
      <c r="AH476" s="1130"/>
      <c r="AI476" s="8">
        <v>0</v>
      </c>
      <c r="AJ476" s="1130"/>
      <c r="AK476" s="1084">
        <v>0</v>
      </c>
      <c r="AL476" s="8">
        <v>0</v>
      </c>
      <c r="AM476" s="1081"/>
      <c r="AN476" s="89">
        <v>100000</v>
      </c>
      <c r="AO476" s="89"/>
      <c r="AP476" s="1082">
        <v>100000</v>
      </c>
    </row>
    <row r="477" spans="1:42" s="144" customFormat="1">
      <c r="A477" s="994"/>
      <c r="B477" s="994"/>
      <c r="C477" s="236"/>
      <c r="D477" s="236"/>
      <c r="E477" s="236"/>
      <c r="F477" s="371"/>
      <c r="G477" s="865">
        <v>12</v>
      </c>
      <c r="H477" s="859">
        <v>2027</v>
      </c>
      <c r="I477" s="866">
        <v>2028</v>
      </c>
      <c r="J477" s="866">
        <v>2028</v>
      </c>
      <c r="K477" s="621" t="s">
        <v>306</v>
      </c>
      <c r="L477" s="1081">
        <v>0</v>
      </c>
      <c r="M477" s="89">
        <v>100000</v>
      </c>
      <c r="N477" s="89">
        <v>0</v>
      </c>
      <c r="O477" s="1082">
        <v>100000</v>
      </c>
      <c r="P477" s="598">
        <v>100000</v>
      </c>
      <c r="Q477" s="776">
        <v>66111.780581861924</v>
      </c>
      <c r="R477" s="776">
        <v>333.33333333333331</v>
      </c>
      <c r="S477" s="776">
        <v>220.37260193953972</v>
      </c>
      <c r="T477" s="533">
        <v>333.33333333333331</v>
      </c>
      <c r="U477" s="1086"/>
      <c r="V477" s="8"/>
      <c r="W477" s="1084">
        <v>333.33333333333331</v>
      </c>
      <c r="X477" s="8"/>
      <c r="Y477" s="8">
        <v>0</v>
      </c>
      <c r="Z477" s="8">
        <v>0</v>
      </c>
      <c r="AA477" s="8"/>
      <c r="AB477" s="1130"/>
      <c r="AC477" s="1130">
        <v>0</v>
      </c>
      <c r="AD477" s="1130">
        <v>0</v>
      </c>
      <c r="AE477" s="8">
        <v>0</v>
      </c>
      <c r="AF477" s="1130">
        <v>300</v>
      </c>
      <c r="AG477" s="1084">
        <v>100000</v>
      </c>
      <c r="AH477" s="1130"/>
      <c r="AI477" s="8">
        <v>0</v>
      </c>
      <c r="AJ477" s="1130"/>
      <c r="AK477" s="1084">
        <v>0</v>
      </c>
      <c r="AL477" s="8">
        <v>0</v>
      </c>
      <c r="AM477" s="1081"/>
      <c r="AN477" s="89">
        <v>100000</v>
      </c>
      <c r="AO477" s="89"/>
      <c r="AP477" s="1082">
        <v>100000</v>
      </c>
    </row>
    <row r="478" spans="1:42" s="144" customFormat="1">
      <c r="A478" s="994"/>
      <c r="B478" s="994"/>
      <c r="C478" s="236"/>
      <c r="D478" s="236"/>
      <c r="E478" s="236"/>
      <c r="F478" s="371"/>
      <c r="G478" s="865">
        <v>1</v>
      </c>
      <c r="H478" s="859">
        <v>2028</v>
      </c>
      <c r="I478" s="866">
        <v>2028</v>
      </c>
      <c r="J478" s="866">
        <v>2028</v>
      </c>
      <c r="K478" s="621" t="s">
        <v>306</v>
      </c>
      <c r="L478" s="1081">
        <v>0</v>
      </c>
      <c r="M478" s="89">
        <v>100000</v>
      </c>
      <c r="N478" s="89">
        <v>0</v>
      </c>
      <c r="O478" s="1082">
        <v>100000</v>
      </c>
      <c r="P478" s="598">
        <v>100000</v>
      </c>
      <c r="Q478" s="776">
        <v>66111.780581861924</v>
      </c>
      <c r="R478" s="776">
        <v>333.33333333333331</v>
      </c>
      <c r="S478" s="776">
        <v>220.37260193953972</v>
      </c>
      <c r="T478" s="533">
        <v>333.33333333333331</v>
      </c>
      <c r="U478" s="1086"/>
      <c r="V478" s="8"/>
      <c r="W478" s="1084">
        <v>333.33333333333331</v>
      </c>
      <c r="X478" s="8"/>
      <c r="Y478" s="8">
        <v>0</v>
      </c>
      <c r="Z478" s="8">
        <v>0</v>
      </c>
      <c r="AA478" s="8"/>
      <c r="AB478" s="1130"/>
      <c r="AC478" s="1130">
        <v>0</v>
      </c>
      <c r="AD478" s="1130">
        <v>0</v>
      </c>
      <c r="AE478" s="8">
        <v>0</v>
      </c>
      <c r="AF478" s="1130">
        <v>300</v>
      </c>
      <c r="AG478" s="1084">
        <v>100000</v>
      </c>
      <c r="AH478" s="1130"/>
      <c r="AI478" s="8">
        <v>0</v>
      </c>
      <c r="AJ478" s="1130"/>
      <c r="AK478" s="1084">
        <v>0</v>
      </c>
      <c r="AL478" s="8">
        <v>0</v>
      </c>
      <c r="AM478" s="1081"/>
      <c r="AN478" s="89">
        <v>100000</v>
      </c>
      <c r="AO478" s="89"/>
      <c r="AP478" s="1082">
        <v>100000</v>
      </c>
    </row>
    <row r="479" spans="1:42" s="144" customFormat="1">
      <c r="A479" s="994"/>
      <c r="B479" s="994"/>
      <c r="C479" s="236"/>
      <c r="D479" s="236"/>
      <c r="E479" s="236"/>
      <c r="F479" s="371"/>
      <c r="G479" s="865">
        <v>2</v>
      </c>
      <c r="H479" s="859">
        <v>2028</v>
      </c>
      <c r="I479" s="866">
        <v>2028</v>
      </c>
      <c r="J479" s="866">
        <v>2028</v>
      </c>
      <c r="K479" s="621" t="s">
        <v>306</v>
      </c>
      <c r="L479" s="1081">
        <v>0</v>
      </c>
      <c r="M479" s="89">
        <v>100000</v>
      </c>
      <c r="N479" s="89">
        <v>0</v>
      </c>
      <c r="O479" s="1082">
        <v>100000</v>
      </c>
      <c r="P479" s="598">
        <v>100000</v>
      </c>
      <c r="Q479" s="776">
        <v>66111.780581861924</v>
      </c>
      <c r="R479" s="776">
        <v>333.33333333333331</v>
      </c>
      <c r="S479" s="776">
        <v>220.37260193953972</v>
      </c>
      <c r="T479" s="533">
        <v>333.33333333333331</v>
      </c>
      <c r="U479" s="1086"/>
      <c r="V479" s="8"/>
      <c r="W479" s="1084">
        <v>333.33333333333331</v>
      </c>
      <c r="X479" s="8"/>
      <c r="Y479" s="8">
        <v>0</v>
      </c>
      <c r="Z479" s="8">
        <v>0</v>
      </c>
      <c r="AA479" s="8"/>
      <c r="AB479" s="1130"/>
      <c r="AC479" s="1130">
        <v>0</v>
      </c>
      <c r="AD479" s="1130">
        <v>0</v>
      </c>
      <c r="AE479" s="8">
        <v>0</v>
      </c>
      <c r="AF479" s="1130">
        <v>300</v>
      </c>
      <c r="AG479" s="1084">
        <v>100000</v>
      </c>
      <c r="AH479" s="1130"/>
      <c r="AI479" s="8">
        <v>0</v>
      </c>
      <c r="AJ479" s="1130"/>
      <c r="AK479" s="1084">
        <v>0</v>
      </c>
      <c r="AL479" s="8">
        <v>0</v>
      </c>
      <c r="AM479" s="1081"/>
      <c r="AN479" s="89">
        <v>100000</v>
      </c>
      <c r="AO479" s="89"/>
      <c r="AP479" s="1082">
        <v>100000</v>
      </c>
    </row>
    <row r="480" spans="1:42" s="144" customFormat="1">
      <c r="A480" s="994"/>
      <c r="B480" s="994"/>
      <c r="C480" s="236"/>
      <c r="D480" s="236"/>
      <c r="E480" s="236"/>
      <c r="F480" s="371"/>
      <c r="G480" s="865">
        <v>3</v>
      </c>
      <c r="H480" s="859">
        <v>2028</v>
      </c>
      <c r="I480" s="866">
        <v>2028</v>
      </c>
      <c r="J480" s="866">
        <v>2028</v>
      </c>
      <c r="K480" s="621" t="s">
        <v>306</v>
      </c>
      <c r="L480" s="1081">
        <v>0</v>
      </c>
      <c r="M480" s="89">
        <v>100000</v>
      </c>
      <c r="N480" s="89">
        <v>0</v>
      </c>
      <c r="O480" s="1082">
        <v>100000</v>
      </c>
      <c r="P480" s="598">
        <v>100000</v>
      </c>
      <c r="Q480" s="776">
        <v>66111.780581861924</v>
      </c>
      <c r="R480" s="776">
        <v>333.33333333333331</v>
      </c>
      <c r="S480" s="776">
        <v>220.37260193953972</v>
      </c>
      <c r="T480" s="533">
        <v>333.33333333333331</v>
      </c>
      <c r="U480" s="1086"/>
      <c r="V480" s="8"/>
      <c r="W480" s="1084">
        <v>333.33333333333331</v>
      </c>
      <c r="X480" s="8"/>
      <c r="Y480" s="8">
        <v>0</v>
      </c>
      <c r="Z480" s="8">
        <v>0</v>
      </c>
      <c r="AA480" s="8"/>
      <c r="AB480" s="1130"/>
      <c r="AC480" s="1130">
        <v>0</v>
      </c>
      <c r="AD480" s="1130">
        <v>0</v>
      </c>
      <c r="AE480" s="8">
        <v>0</v>
      </c>
      <c r="AF480" s="1130">
        <v>300</v>
      </c>
      <c r="AG480" s="1084">
        <v>100000</v>
      </c>
      <c r="AH480" s="1130"/>
      <c r="AI480" s="8">
        <v>0</v>
      </c>
      <c r="AJ480" s="1130"/>
      <c r="AK480" s="1084">
        <v>0</v>
      </c>
      <c r="AL480" s="8">
        <v>0</v>
      </c>
      <c r="AM480" s="1081"/>
      <c r="AN480" s="89">
        <v>100000</v>
      </c>
      <c r="AO480" s="89"/>
      <c r="AP480" s="1082">
        <v>100000</v>
      </c>
    </row>
    <row r="481" spans="1:42" s="144" customFormat="1">
      <c r="A481" s="994"/>
      <c r="B481" s="994"/>
      <c r="C481" s="236"/>
      <c r="D481" s="236"/>
      <c r="E481" s="236"/>
      <c r="F481" s="371"/>
      <c r="G481" s="865">
        <v>4</v>
      </c>
      <c r="H481" s="859">
        <v>2028</v>
      </c>
      <c r="I481" s="866">
        <v>2028</v>
      </c>
      <c r="J481" s="866">
        <v>2029</v>
      </c>
      <c r="K481" s="621" t="s">
        <v>306</v>
      </c>
      <c r="L481" s="1081">
        <v>0</v>
      </c>
      <c r="M481" s="89">
        <v>100000</v>
      </c>
      <c r="N481" s="89">
        <v>0</v>
      </c>
      <c r="O481" s="1082">
        <v>100000</v>
      </c>
      <c r="P481" s="598">
        <v>100000</v>
      </c>
      <c r="Q481" s="776">
        <v>64186.194739671766</v>
      </c>
      <c r="R481" s="776">
        <v>333.33333333333331</v>
      </c>
      <c r="S481" s="776">
        <v>213.95398246557252</v>
      </c>
      <c r="T481" s="533">
        <v>333.33333333333326</v>
      </c>
      <c r="U481" s="1086"/>
      <c r="V481" s="8"/>
      <c r="W481" s="1084">
        <v>333.33333333333331</v>
      </c>
      <c r="X481" s="8"/>
      <c r="Y481" s="8">
        <v>0</v>
      </c>
      <c r="Z481" s="8">
        <v>0</v>
      </c>
      <c r="AA481" s="8"/>
      <c r="AB481" s="1130"/>
      <c r="AC481" s="1130">
        <v>0</v>
      </c>
      <c r="AD481" s="1130">
        <v>0</v>
      </c>
      <c r="AE481" s="8">
        <v>0</v>
      </c>
      <c r="AF481" s="1130">
        <v>300</v>
      </c>
      <c r="AG481" s="1084">
        <v>100000</v>
      </c>
      <c r="AH481" s="1130"/>
      <c r="AI481" s="8">
        <v>0</v>
      </c>
      <c r="AJ481" s="1130"/>
      <c r="AK481" s="1084">
        <v>0</v>
      </c>
      <c r="AL481" s="8">
        <v>0</v>
      </c>
      <c r="AM481" s="1081"/>
      <c r="AN481" s="89">
        <v>100000</v>
      </c>
      <c r="AO481" s="89"/>
      <c r="AP481" s="1082">
        <v>100000</v>
      </c>
    </row>
    <row r="482" spans="1:42" s="144" customFormat="1">
      <c r="A482" s="994"/>
      <c r="B482" s="994"/>
      <c r="C482" s="236"/>
      <c r="D482" s="236"/>
      <c r="E482" s="236"/>
      <c r="F482" s="371"/>
      <c r="G482" s="865">
        <v>5</v>
      </c>
      <c r="H482" s="859">
        <v>2028</v>
      </c>
      <c r="I482" s="866">
        <v>2028</v>
      </c>
      <c r="J482" s="866">
        <v>2029</v>
      </c>
      <c r="K482" s="621" t="s">
        <v>306</v>
      </c>
      <c r="L482" s="1081">
        <v>0</v>
      </c>
      <c r="M482" s="89">
        <v>100000</v>
      </c>
      <c r="N482" s="89">
        <v>0</v>
      </c>
      <c r="O482" s="1082">
        <v>100000</v>
      </c>
      <c r="P482" s="598">
        <v>100000</v>
      </c>
      <c r="Q482" s="776">
        <v>64186.194739671766</v>
      </c>
      <c r="R482" s="776">
        <v>333.33333333333331</v>
      </c>
      <c r="S482" s="776">
        <v>213.95398246557252</v>
      </c>
      <c r="T482" s="533">
        <v>333.33333333333326</v>
      </c>
      <c r="U482" s="1086"/>
      <c r="V482" s="8"/>
      <c r="W482" s="1084">
        <v>333.33333333333331</v>
      </c>
      <c r="X482" s="8"/>
      <c r="Y482" s="8">
        <v>0</v>
      </c>
      <c r="Z482" s="8">
        <v>0</v>
      </c>
      <c r="AA482" s="8"/>
      <c r="AB482" s="1130"/>
      <c r="AC482" s="1130">
        <v>0</v>
      </c>
      <c r="AD482" s="1130">
        <v>0</v>
      </c>
      <c r="AE482" s="8">
        <v>0</v>
      </c>
      <c r="AF482" s="1130">
        <v>300</v>
      </c>
      <c r="AG482" s="1084">
        <v>100000</v>
      </c>
      <c r="AH482" s="1130"/>
      <c r="AI482" s="8">
        <v>0</v>
      </c>
      <c r="AJ482" s="1130"/>
      <c r="AK482" s="1084">
        <v>0</v>
      </c>
      <c r="AL482" s="8">
        <v>0</v>
      </c>
      <c r="AM482" s="1081"/>
      <c r="AN482" s="89">
        <v>100000</v>
      </c>
      <c r="AO482" s="89"/>
      <c r="AP482" s="1082">
        <v>100000</v>
      </c>
    </row>
    <row r="483" spans="1:42" s="144" customFormat="1">
      <c r="A483" s="994"/>
      <c r="B483" s="994"/>
      <c r="C483" s="236"/>
      <c r="D483" s="236"/>
      <c r="E483" s="236"/>
      <c r="F483" s="371"/>
      <c r="G483" s="865">
        <v>6</v>
      </c>
      <c r="H483" s="859">
        <v>2028</v>
      </c>
      <c r="I483" s="866">
        <v>2028</v>
      </c>
      <c r="J483" s="866">
        <v>2029</v>
      </c>
      <c r="K483" s="621" t="s">
        <v>306</v>
      </c>
      <c r="L483" s="1081">
        <v>0</v>
      </c>
      <c r="M483" s="89">
        <v>100000</v>
      </c>
      <c r="N483" s="89">
        <v>0</v>
      </c>
      <c r="O483" s="1082">
        <v>100000</v>
      </c>
      <c r="P483" s="598">
        <v>100000</v>
      </c>
      <c r="Q483" s="776">
        <v>64186.194739671766</v>
      </c>
      <c r="R483" s="776">
        <v>333.33333333333331</v>
      </c>
      <c r="S483" s="776">
        <v>213.95398246557252</v>
      </c>
      <c r="T483" s="533">
        <v>333.33333333333326</v>
      </c>
      <c r="U483" s="1086"/>
      <c r="V483" s="8"/>
      <c r="W483" s="1084">
        <v>333.33333333333331</v>
      </c>
      <c r="X483" s="8"/>
      <c r="Y483" s="8">
        <v>0</v>
      </c>
      <c r="Z483" s="8">
        <v>0</v>
      </c>
      <c r="AA483" s="8"/>
      <c r="AB483" s="1130"/>
      <c r="AC483" s="1130">
        <v>0</v>
      </c>
      <c r="AD483" s="1130">
        <v>0</v>
      </c>
      <c r="AE483" s="8">
        <v>0</v>
      </c>
      <c r="AF483" s="1130">
        <v>300</v>
      </c>
      <c r="AG483" s="1084">
        <v>100000</v>
      </c>
      <c r="AH483" s="1130"/>
      <c r="AI483" s="8">
        <v>0</v>
      </c>
      <c r="AJ483" s="1130"/>
      <c r="AK483" s="1084">
        <v>0</v>
      </c>
      <c r="AL483" s="8">
        <v>0</v>
      </c>
      <c r="AM483" s="1081"/>
      <c r="AN483" s="89">
        <v>100000</v>
      </c>
      <c r="AO483" s="89"/>
      <c r="AP483" s="1082">
        <v>100000</v>
      </c>
    </row>
    <row r="484" spans="1:42" s="144" customFormat="1">
      <c r="A484" s="994"/>
      <c r="B484" s="994"/>
      <c r="C484" s="236"/>
      <c r="D484" s="236"/>
      <c r="E484" s="236"/>
      <c r="F484" s="371"/>
      <c r="G484" s="865">
        <v>7</v>
      </c>
      <c r="H484" s="859">
        <v>2028</v>
      </c>
      <c r="I484" s="866">
        <v>2029</v>
      </c>
      <c r="J484" s="866">
        <v>2029</v>
      </c>
      <c r="K484" s="621" t="s">
        <v>306</v>
      </c>
      <c r="L484" s="1081">
        <v>0</v>
      </c>
      <c r="M484" s="89">
        <v>100000</v>
      </c>
      <c r="N484" s="89">
        <v>0</v>
      </c>
      <c r="O484" s="1082">
        <v>100000</v>
      </c>
      <c r="P484" s="598">
        <v>100000</v>
      </c>
      <c r="Q484" s="776">
        <v>64186.194739671766</v>
      </c>
      <c r="R484" s="776">
        <v>333.33333333333331</v>
      </c>
      <c r="S484" s="776">
        <v>213.95398246557252</v>
      </c>
      <c r="T484" s="533">
        <v>333.33333333333326</v>
      </c>
      <c r="U484" s="1086"/>
      <c r="V484" s="8"/>
      <c r="W484" s="1084">
        <v>333.33333333333331</v>
      </c>
      <c r="X484" s="8"/>
      <c r="Y484" s="8">
        <v>0</v>
      </c>
      <c r="Z484" s="8">
        <v>0</v>
      </c>
      <c r="AA484" s="8"/>
      <c r="AB484" s="1130"/>
      <c r="AC484" s="1130">
        <v>0</v>
      </c>
      <c r="AD484" s="1130">
        <v>0</v>
      </c>
      <c r="AE484" s="8">
        <v>0</v>
      </c>
      <c r="AF484" s="1130">
        <v>300</v>
      </c>
      <c r="AG484" s="1084">
        <v>100000</v>
      </c>
      <c r="AH484" s="1130"/>
      <c r="AI484" s="8">
        <v>0</v>
      </c>
      <c r="AJ484" s="1130"/>
      <c r="AK484" s="1084">
        <v>0</v>
      </c>
      <c r="AL484" s="8">
        <v>0</v>
      </c>
      <c r="AM484" s="1081"/>
      <c r="AN484" s="89">
        <v>100000</v>
      </c>
      <c r="AO484" s="89"/>
      <c r="AP484" s="1082">
        <v>100000</v>
      </c>
    </row>
    <row r="485" spans="1:42" s="144" customFormat="1">
      <c r="A485" s="994"/>
      <c r="B485" s="994"/>
      <c r="C485" s="236"/>
      <c r="D485" s="236"/>
      <c r="E485" s="236"/>
      <c r="F485" s="371"/>
      <c r="G485" s="865">
        <v>8</v>
      </c>
      <c r="H485" s="859">
        <v>2028</v>
      </c>
      <c r="I485" s="866">
        <v>2029</v>
      </c>
      <c r="J485" s="866">
        <v>2029</v>
      </c>
      <c r="K485" s="621" t="s">
        <v>306</v>
      </c>
      <c r="L485" s="1081">
        <v>0</v>
      </c>
      <c r="M485" s="89">
        <v>100000</v>
      </c>
      <c r="N485" s="89">
        <v>0</v>
      </c>
      <c r="O485" s="1082">
        <v>100000</v>
      </c>
      <c r="P485" s="598">
        <v>100000</v>
      </c>
      <c r="Q485" s="776">
        <v>64186.194739671766</v>
      </c>
      <c r="R485" s="776">
        <v>333.33333333333331</v>
      </c>
      <c r="S485" s="776">
        <v>213.95398246557252</v>
      </c>
      <c r="T485" s="533">
        <v>333.33333333333326</v>
      </c>
      <c r="U485" s="1086"/>
      <c r="V485" s="8"/>
      <c r="W485" s="1084">
        <v>333.33333333333331</v>
      </c>
      <c r="X485" s="8"/>
      <c r="Y485" s="8">
        <v>0</v>
      </c>
      <c r="Z485" s="8">
        <v>0</v>
      </c>
      <c r="AA485" s="8"/>
      <c r="AB485" s="1130"/>
      <c r="AC485" s="1130">
        <v>0</v>
      </c>
      <c r="AD485" s="1130">
        <v>0</v>
      </c>
      <c r="AE485" s="8">
        <v>0</v>
      </c>
      <c r="AF485" s="1130">
        <v>300</v>
      </c>
      <c r="AG485" s="1084">
        <v>100000</v>
      </c>
      <c r="AH485" s="1130"/>
      <c r="AI485" s="8">
        <v>0</v>
      </c>
      <c r="AJ485" s="1130"/>
      <c r="AK485" s="1084">
        <v>0</v>
      </c>
      <c r="AL485" s="8">
        <v>0</v>
      </c>
      <c r="AM485" s="1081"/>
      <c r="AN485" s="89">
        <v>100000</v>
      </c>
      <c r="AO485" s="89"/>
      <c r="AP485" s="1082">
        <v>100000</v>
      </c>
    </row>
    <row r="486" spans="1:42" s="144" customFormat="1">
      <c r="A486" s="994"/>
      <c r="B486" s="994"/>
      <c r="C486" s="236"/>
      <c r="D486" s="236"/>
      <c r="E486" s="236"/>
      <c r="F486" s="371"/>
      <c r="G486" s="865">
        <v>9</v>
      </c>
      <c r="H486" s="859">
        <v>2028</v>
      </c>
      <c r="I486" s="866">
        <v>2029</v>
      </c>
      <c r="J486" s="866">
        <v>2029</v>
      </c>
      <c r="K486" s="621" t="s">
        <v>306</v>
      </c>
      <c r="L486" s="1081">
        <v>0</v>
      </c>
      <c r="M486" s="89">
        <v>100000</v>
      </c>
      <c r="N486" s="89">
        <v>0</v>
      </c>
      <c r="O486" s="1082">
        <v>100000</v>
      </c>
      <c r="P486" s="598">
        <v>100000</v>
      </c>
      <c r="Q486" s="776">
        <v>64186.194739671766</v>
      </c>
      <c r="R486" s="776">
        <v>333.33333333333331</v>
      </c>
      <c r="S486" s="776">
        <v>213.95398246557252</v>
      </c>
      <c r="T486" s="533">
        <v>333.33333333333326</v>
      </c>
      <c r="U486" s="1086"/>
      <c r="V486" s="8"/>
      <c r="W486" s="1084">
        <v>333.33333333333331</v>
      </c>
      <c r="X486" s="8"/>
      <c r="Y486" s="8">
        <v>0</v>
      </c>
      <c r="Z486" s="8">
        <v>0</v>
      </c>
      <c r="AA486" s="8"/>
      <c r="AB486" s="1130"/>
      <c r="AC486" s="1130">
        <v>0</v>
      </c>
      <c r="AD486" s="1130">
        <v>0</v>
      </c>
      <c r="AE486" s="8">
        <v>0</v>
      </c>
      <c r="AF486" s="1130">
        <v>300</v>
      </c>
      <c r="AG486" s="1084">
        <v>100000</v>
      </c>
      <c r="AH486" s="1130"/>
      <c r="AI486" s="8">
        <v>0</v>
      </c>
      <c r="AJ486" s="1130"/>
      <c r="AK486" s="1084">
        <v>0</v>
      </c>
      <c r="AL486" s="8">
        <v>0</v>
      </c>
      <c r="AM486" s="1081"/>
      <c r="AN486" s="89">
        <v>100000</v>
      </c>
      <c r="AO486" s="89"/>
      <c r="AP486" s="1082">
        <v>100000</v>
      </c>
    </row>
    <row r="487" spans="1:42" s="144" customFormat="1">
      <c r="A487" s="994"/>
      <c r="B487" s="994"/>
      <c r="C487" s="236"/>
      <c r="D487" s="236"/>
      <c r="E487" s="236"/>
      <c r="F487" s="371"/>
      <c r="G487" s="865">
        <v>10</v>
      </c>
      <c r="H487" s="859">
        <v>2028</v>
      </c>
      <c r="I487" s="866">
        <v>2029</v>
      </c>
      <c r="J487" s="866">
        <v>2029</v>
      </c>
      <c r="K487" s="621" t="s">
        <v>306</v>
      </c>
      <c r="L487" s="1081">
        <v>0</v>
      </c>
      <c r="M487" s="89">
        <v>100000</v>
      </c>
      <c r="N487" s="89">
        <v>0</v>
      </c>
      <c r="O487" s="1082">
        <v>100000</v>
      </c>
      <c r="P487" s="598">
        <v>100000</v>
      </c>
      <c r="Q487" s="776">
        <v>64186.194739671766</v>
      </c>
      <c r="R487" s="776">
        <v>333.33333333333331</v>
      </c>
      <c r="S487" s="776">
        <v>213.95398246557252</v>
      </c>
      <c r="T487" s="533">
        <v>333.33333333333326</v>
      </c>
      <c r="U487" s="1086"/>
      <c r="V487" s="8"/>
      <c r="W487" s="1084">
        <v>333.33333333333331</v>
      </c>
      <c r="X487" s="8"/>
      <c r="Y487" s="8">
        <v>0</v>
      </c>
      <c r="Z487" s="8">
        <v>0</v>
      </c>
      <c r="AA487" s="8"/>
      <c r="AB487" s="1130"/>
      <c r="AC487" s="1130">
        <v>0</v>
      </c>
      <c r="AD487" s="1130">
        <v>0</v>
      </c>
      <c r="AE487" s="8">
        <v>0</v>
      </c>
      <c r="AF487" s="1130">
        <v>300</v>
      </c>
      <c r="AG487" s="1084">
        <v>100000</v>
      </c>
      <c r="AH487" s="1130"/>
      <c r="AI487" s="8">
        <v>0</v>
      </c>
      <c r="AJ487" s="1130"/>
      <c r="AK487" s="1084">
        <v>0</v>
      </c>
      <c r="AL487" s="8">
        <v>0</v>
      </c>
      <c r="AM487" s="1081"/>
      <c r="AN487" s="89">
        <v>100000</v>
      </c>
      <c r="AO487" s="89"/>
      <c r="AP487" s="1082">
        <v>100000</v>
      </c>
    </row>
    <row r="488" spans="1:42" s="144" customFormat="1">
      <c r="A488" s="994"/>
      <c r="B488" s="994"/>
      <c r="C488" s="236"/>
      <c r="D488" s="236"/>
      <c r="E488" s="236"/>
      <c r="F488" s="371"/>
      <c r="G488" s="865">
        <v>11</v>
      </c>
      <c r="H488" s="859">
        <v>2028</v>
      </c>
      <c r="I488" s="866">
        <v>2029</v>
      </c>
      <c r="J488" s="866">
        <v>2029</v>
      </c>
      <c r="K488" s="621" t="s">
        <v>306</v>
      </c>
      <c r="L488" s="1081">
        <v>0</v>
      </c>
      <c r="M488" s="89">
        <v>100000</v>
      </c>
      <c r="N488" s="89">
        <v>0</v>
      </c>
      <c r="O488" s="1082">
        <v>100000</v>
      </c>
      <c r="P488" s="598">
        <v>100000</v>
      </c>
      <c r="Q488" s="776">
        <v>64186.194739671766</v>
      </c>
      <c r="R488" s="776">
        <v>333.33333333333331</v>
      </c>
      <c r="S488" s="776">
        <v>213.95398246557252</v>
      </c>
      <c r="T488" s="533">
        <v>333.33333333333326</v>
      </c>
      <c r="U488" s="1086"/>
      <c r="V488" s="8"/>
      <c r="W488" s="1084">
        <v>333.33333333333331</v>
      </c>
      <c r="X488" s="8"/>
      <c r="Y488" s="8">
        <v>0</v>
      </c>
      <c r="Z488" s="8">
        <v>0</v>
      </c>
      <c r="AA488" s="8"/>
      <c r="AB488" s="1130"/>
      <c r="AC488" s="1130">
        <v>0</v>
      </c>
      <c r="AD488" s="1130">
        <v>0</v>
      </c>
      <c r="AE488" s="8">
        <v>0</v>
      </c>
      <c r="AF488" s="1130">
        <v>300</v>
      </c>
      <c r="AG488" s="1084">
        <v>100000</v>
      </c>
      <c r="AH488" s="1130"/>
      <c r="AI488" s="8">
        <v>0</v>
      </c>
      <c r="AJ488" s="1130"/>
      <c r="AK488" s="1084">
        <v>0</v>
      </c>
      <c r="AL488" s="8">
        <v>0</v>
      </c>
      <c r="AM488" s="1081"/>
      <c r="AN488" s="89">
        <v>100000</v>
      </c>
      <c r="AO488" s="89"/>
      <c r="AP488" s="1082">
        <v>100000</v>
      </c>
    </row>
    <row r="489" spans="1:42" s="144" customFormat="1">
      <c r="A489" s="994"/>
      <c r="B489" s="994"/>
      <c r="C489" s="236"/>
      <c r="D489" s="236"/>
      <c r="E489" s="236"/>
      <c r="F489" s="371"/>
      <c r="G489" s="865">
        <v>12</v>
      </c>
      <c r="H489" s="859">
        <v>2028</v>
      </c>
      <c r="I489" s="866">
        <v>2029</v>
      </c>
      <c r="J489" s="866">
        <v>2029</v>
      </c>
      <c r="K489" s="621" t="s">
        <v>306</v>
      </c>
      <c r="L489" s="1081">
        <v>0</v>
      </c>
      <c r="M489" s="89">
        <v>100000</v>
      </c>
      <c r="N489" s="89">
        <v>0</v>
      </c>
      <c r="O489" s="1082">
        <v>100000</v>
      </c>
      <c r="P489" s="598">
        <v>100000</v>
      </c>
      <c r="Q489" s="776">
        <v>64186.194739671766</v>
      </c>
      <c r="R489" s="776">
        <v>333.33333333333331</v>
      </c>
      <c r="S489" s="776">
        <v>213.95398246557252</v>
      </c>
      <c r="T489" s="533">
        <v>333.33333333333326</v>
      </c>
      <c r="U489" s="1086"/>
      <c r="V489" s="8"/>
      <c r="W489" s="1084">
        <v>333.33333333333331</v>
      </c>
      <c r="X489" s="8"/>
      <c r="Y489" s="8">
        <v>0</v>
      </c>
      <c r="Z489" s="8">
        <v>0</v>
      </c>
      <c r="AA489" s="8"/>
      <c r="AB489" s="1130"/>
      <c r="AC489" s="1130">
        <v>0</v>
      </c>
      <c r="AD489" s="1130">
        <v>0</v>
      </c>
      <c r="AE489" s="8">
        <v>0</v>
      </c>
      <c r="AF489" s="1130">
        <v>300</v>
      </c>
      <c r="AG489" s="1084">
        <v>100000</v>
      </c>
      <c r="AH489" s="1130"/>
      <c r="AI489" s="8">
        <v>0</v>
      </c>
      <c r="AJ489" s="1130"/>
      <c r="AK489" s="1084">
        <v>0</v>
      </c>
      <c r="AL489" s="8">
        <v>0</v>
      </c>
      <c r="AM489" s="1081"/>
      <c r="AN489" s="89">
        <v>100000</v>
      </c>
      <c r="AO489" s="89"/>
      <c r="AP489" s="1082">
        <v>100000</v>
      </c>
    </row>
    <row r="490" spans="1:42" s="144" customFormat="1">
      <c r="A490" s="994"/>
      <c r="B490" s="994"/>
      <c r="C490" s="236"/>
      <c r="D490" s="236"/>
      <c r="E490" s="236"/>
      <c r="F490" s="371"/>
      <c r="G490" s="865">
        <v>1</v>
      </c>
      <c r="H490" s="859">
        <v>2029</v>
      </c>
      <c r="I490" s="866">
        <v>2029</v>
      </c>
      <c r="J490" s="866">
        <v>2029</v>
      </c>
      <c r="K490" s="621" t="s">
        <v>306</v>
      </c>
      <c r="L490" s="1081">
        <v>0</v>
      </c>
      <c r="M490" s="89">
        <v>100000</v>
      </c>
      <c r="N490" s="89">
        <v>0</v>
      </c>
      <c r="O490" s="1082">
        <v>100000</v>
      </c>
      <c r="P490" s="598">
        <v>100000</v>
      </c>
      <c r="Q490" s="776">
        <v>64186.194739671766</v>
      </c>
      <c r="R490" s="776">
        <v>333.33333333333331</v>
      </c>
      <c r="S490" s="776">
        <v>213.95398246557252</v>
      </c>
      <c r="T490" s="533">
        <v>333.33333333333326</v>
      </c>
      <c r="U490" s="1086"/>
      <c r="V490" s="8"/>
      <c r="W490" s="1084">
        <v>333.33333333333331</v>
      </c>
      <c r="X490" s="8"/>
      <c r="Y490" s="8">
        <v>0</v>
      </c>
      <c r="Z490" s="8">
        <v>0</v>
      </c>
      <c r="AA490" s="8"/>
      <c r="AB490" s="1130"/>
      <c r="AC490" s="1130">
        <v>0</v>
      </c>
      <c r="AD490" s="1130">
        <v>0</v>
      </c>
      <c r="AE490" s="8">
        <v>0</v>
      </c>
      <c r="AF490" s="1130">
        <v>300</v>
      </c>
      <c r="AG490" s="1084">
        <v>100000</v>
      </c>
      <c r="AH490" s="1130"/>
      <c r="AI490" s="8">
        <v>0</v>
      </c>
      <c r="AJ490" s="1130"/>
      <c r="AK490" s="1084">
        <v>0</v>
      </c>
      <c r="AL490" s="8">
        <v>0</v>
      </c>
      <c r="AM490" s="1081"/>
      <c r="AN490" s="89">
        <v>100000</v>
      </c>
      <c r="AO490" s="89"/>
      <c r="AP490" s="1082">
        <v>100000</v>
      </c>
    </row>
    <row r="491" spans="1:42" s="144" customFormat="1">
      <c r="A491" s="994"/>
      <c r="B491" s="994"/>
      <c r="C491" s="236"/>
      <c r="D491" s="236"/>
      <c r="E491" s="236"/>
      <c r="F491" s="371"/>
      <c r="G491" s="865">
        <v>2</v>
      </c>
      <c r="H491" s="859">
        <v>2029</v>
      </c>
      <c r="I491" s="866">
        <v>2029</v>
      </c>
      <c r="J491" s="866">
        <v>2029</v>
      </c>
      <c r="K491" s="621" t="s">
        <v>306</v>
      </c>
      <c r="L491" s="1081">
        <v>0</v>
      </c>
      <c r="M491" s="89">
        <v>100000</v>
      </c>
      <c r="N491" s="89">
        <v>0</v>
      </c>
      <c r="O491" s="1082">
        <v>100000</v>
      </c>
      <c r="P491" s="598">
        <v>100000</v>
      </c>
      <c r="Q491" s="776">
        <v>64186.194739671766</v>
      </c>
      <c r="R491" s="776">
        <v>333.33333333333331</v>
      </c>
      <c r="S491" s="776">
        <v>213.95398246557252</v>
      </c>
      <c r="T491" s="533">
        <v>333.33333333333326</v>
      </c>
      <c r="U491" s="1086"/>
      <c r="V491" s="8"/>
      <c r="W491" s="1084">
        <v>333.33333333333331</v>
      </c>
      <c r="X491" s="8"/>
      <c r="Y491" s="8">
        <v>0</v>
      </c>
      <c r="Z491" s="8">
        <v>0</v>
      </c>
      <c r="AA491" s="8"/>
      <c r="AB491" s="1130"/>
      <c r="AC491" s="1130">
        <v>0</v>
      </c>
      <c r="AD491" s="1130">
        <v>0</v>
      </c>
      <c r="AE491" s="8">
        <v>0</v>
      </c>
      <c r="AF491" s="1130">
        <v>300</v>
      </c>
      <c r="AG491" s="1084">
        <v>100000</v>
      </c>
      <c r="AH491" s="1130"/>
      <c r="AI491" s="8">
        <v>0</v>
      </c>
      <c r="AJ491" s="1130"/>
      <c r="AK491" s="1084">
        <v>0</v>
      </c>
      <c r="AL491" s="8">
        <v>0</v>
      </c>
      <c r="AM491" s="1081"/>
      <c r="AN491" s="89">
        <v>100000</v>
      </c>
      <c r="AO491" s="89"/>
      <c r="AP491" s="1082">
        <v>100000</v>
      </c>
    </row>
    <row r="492" spans="1:42" s="144" customFormat="1">
      <c r="A492" s="994"/>
      <c r="B492" s="994"/>
      <c r="C492" s="236"/>
      <c r="D492" s="236"/>
      <c r="E492" s="236"/>
      <c r="F492" s="371"/>
      <c r="G492" s="865">
        <v>3</v>
      </c>
      <c r="H492" s="859">
        <v>2029</v>
      </c>
      <c r="I492" s="866">
        <v>2029</v>
      </c>
      <c r="J492" s="866">
        <v>2029</v>
      </c>
      <c r="K492" s="621" t="s">
        <v>306</v>
      </c>
      <c r="L492" s="1081">
        <v>0</v>
      </c>
      <c r="M492" s="89">
        <v>100000</v>
      </c>
      <c r="N492" s="89">
        <v>0</v>
      </c>
      <c r="O492" s="1082">
        <v>100000</v>
      </c>
      <c r="P492" s="598">
        <v>100000</v>
      </c>
      <c r="Q492" s="776">
        <v>64186.194739671766</v>
      </c>
      <c r="R492" s="776">
        <v>333.33333333333331</v>
      </c>
      <c r="S492" s="776">
        <v>213.95398246557252</v>
      </c>
      <c r="T492" s="533">
        <v>333.33333333333326</v>
      </c>
      <c r="U492" s="1086"/>
      <c r="V492" s="8"/>
      <c r="W492" s="1084">
        <v>333.33333333333331</v>
      </c>
      <c r="X492" s="8"/>
      <c r="Y492" s="8">
        <v>0</v>
      </c>
      <c r="Z492" s="8">
        <v>0</v>
      </c>
      <c r="AA492" s="8"/>
      <c r="AB492" s="1130"/>
      <c r="AC492" s="1130">
        <v>0</v>
      </c>
      <c r="AD492" s="1130">
        <v>0</v>
      </c>
      <c r="AE492" s="8">
        <v>0</v>
      </c>
      <c r="AF492" s="1130">
        <v>300</v>
      </c>
      <c r="AG492" s="1084">
        <v>100000</v>
      </c>
      <c r="AH492" s="1130"/>
      <c r="AI492" s="8">
        <v>0</v>
      </c>
      <c r="AJ492" s="1130"/>
      <c r="AK492" s="1084">
        <v>0</v>
      </c>
      <c r="AL492" s="8">
        <v>0</v>
      </c>
      <c r="AM492" s="1081"/>
      <c r="AN492" s="89">
        <v>100000</v>
      </c>
      <c r="AO492" s="89"/>
      <c r="AP492" s="1082">
        <v>100000</v>
      </c>
    </row>
    <row r="493" spans="1:42" s="144" customFormat="1">
      <c r="A493" s="994"/>
      <c r="B493" s="994"/>
      <c r="C493" s="236"/>
      <c r="D493" s="236"/>
      <c r="E493" s="236"/>
      <c r="F493" s="371"/>
      <c r="G493" s="865">
        <v>4</v>
      </c>
      <c r="H493" s="859">
        <v>2029</v>
      </c>
      <c r="I493" s="866">
        <v>2029</v>
      </c>
      <c r="J493" s="866">
        <v>2030</v>
      </c>
      <c r="K493" s="621" t="s">
        <v>306</v>
      </c>
      <c r="L493" s="1081">
        <v>0</v>
      </c>
      <c r="M493" s="89">
        <v>100000</v>
      </c>
      <c r="N493" s="89">
        <v>0</v>
      </c>
      <c r="O493" s="1082">
        <v>100000</v>
      </c>
      <c r="P493" s="598">
        <v>100000</v>
      </c>
      <c r="Q493" s="776">
        <v>62316.693922011436</v>
      </c>
      <c r="R493" s="776">
        <v>333.33333333333331</v>
      </c>
      <c r="S493" s="776">
        <v>207.72231307337142</v>
      </c>
      <c r="T493" s="533">
        <v>333.33333333333326</v>
      </c>
      <c r="U493" s="1086"/>
      <c r="V493" s="8"/>
      <c r="W493" s="1084">
        <v>333.33333333333331</v>
      </c>
      <c r="X493" s="8"/>
      <c r="Y493" s="8">
        <v>0</v>
      </c>
      <c r="Z493" s="8">
        <v>0</v>
      </c>
      <c r="AA493" s="8"/>
      <c r="AB493" s="1130"/>
      <c r="AC493" s="1130">
        <v>0</v>
      </c>
      <c r="AD493" s="1130">
        <v>0</v>
      </c>
      <c r="AE493" s="8">
        <v>0</v>
      </c>
      <c r="AF493" s="1130">
        <v>300</v>
      </c>
      <c r="AG493" s="1084">
        <v>100000</v>
      </c>
      <c r="AH493" s="1130"/>
      <c r="AI493" s="8">
        <v>0</v>
      </c>
      <c r="AJ493" s="1130"/>
      <c r="AK493" s="1084">
        <v>0</v>
      </c>
      <c r="AL493" s="8">
        <v>0</v>
      </c>
      <c r="AM493" s="1081"/>
      <c r="AN493" s="89">
        <v>100000</v>
      </c>
      <c r="AO493" s="89"/>
      <c r="AP493" s="1082">
        <v>100000</v>
      </c>
    </row>
    <row r="494" spans="1:42" s="144" customFormat="1">
      <c r="A494" s="994"/>
      <c r="B494" s="994"/>
      <c r="C494" s="236"/>
      <c r="D494" s="236"/>
      <c r="E494" s="236"/>
      <c r="F494" s="371"/>
      <c r="G494" s="865">
        <v>5</v>
      </c>
      <c r="H494" s="859">
        <v>2029</v>
      </c>
      <c r="I494" s="866">
        <v>2029</v>
      </c>
      <c r="J494" s="866">
        <v>2030</v>
      </c>
      <c r="K494" s="621" t="s">
        <v>306</v>
      </c>
      <c r="L494" s="1081">
        <v>0</v>
      </c>
      <c r="M494" s="89">
        <v>100000</v>
      </c>
      <c r="N494" s="89">
        <v>0</v>
      </c>
      <c r="O494" s="1082">
        <v>100000</v>
      </c>
      <c r="P494" s="598">
        <v>100000</v>
      </c>
      <c r="Q494" s="776">
        <v>62316.693922011436</v>
      </c>
      <c r="R494" s="776">
        <v>333.33333333333331</v>
      </c>
      <c r="S494" s="776">
        <v>207.72231307337142</v>
      </c>
      <c r="T494" s="533">
        <v>333.33333333333326</v>
      </c>
      <c r="U494" s="1086"/>
      <c r="V494" s="8"/>
      <c r="W494" s="1084">
        <v>333.33333333333331</v>
      </c>
      <c r="X494" s="8"/>
      <c r="Y494" s="8">
        <v>0</v>
      </c>
      <c r="Z494" s="8">
        <v>0</v>
      </c>
      <c r="AA494" s="8"/>
      <c r="AB494" s="1130"/>
      <c r="AC494" s="1130">
        <v>0</v>
      </c>
      <c r="AD494" s="1130">
        <v>0</v>
      </c>
      <c r="AE494" s="8">
        <v>0</v>
      </c>
      <c r="AF494" s="1130">
        <v>300</v>
      </c>
      <c r="AG494" s="1084">
        <v>100000</v>
      </c>
      <c r="AH494" s="1130"/>
      <c r="AI494" s="8">
        <v>0</v>
      </c>
      <c r="AJ494" s="1130"/>
      <c r="AK494" s="1084">
        <v>0</v>
      </c>
      <c r="AL494" s="8">
        <v>0</v>
      </c>
      <c r="AM494" s="1081"/>
      <c r="AN494" s="89">
        <v>100000</v>
      </c>
      <c r="AO494" s="89"/>
      <c r="AP494" s="1082">
        <v>100000</v>
      </c>
    </row>
    <row r="495" spans="1:42" s="144" customFormat="1">
      <c r="A495" s="994"/>
      <c r="B495" s="994"/>
      <c r="C495" s="236"/>
      <c r="D495" s="236"/>
      <c r="E495" s="236"/>
      <c r="F495" s="371"/>
      <c r="G495" s="865">
        <v>6</v>
      </c>
      <c r="H495" s="859">
        <v>2029</v>
      </c>
      <c r="I495" s="866">
        <v>2029</v>
      </c>
      <c r="J495" s="866">
        <v>2030</v>
      </c>
      <c r="K495" s="621" t="s">
        <v>306</v>
      </c>
      <c r="L495" s="1081">
        <v>0</v>
      </c>
      <c r="M495" s="89">
        <v>100000</v>
      </c>
      <c r="N495" s="89">
        <v>0</v>
      </c>
      <c r="O495" s="1082">
        <v>100000</v>
      </c>
      <c r="P495" s="598">
        <v>100000</v>
      </c>
      <c r="Q495" s="776">
        <v>62316.693922011436</v>
      </c>
      <c r="R495" s="776">
        <v>333.33333333333331</v>
      </c>
      <c r="S495" s="776">
        <v>207.72231307337142</v>
      </c>
      <c r="T495" s="533">
        <v>333.33333333333326</v>
      </c>
      <c r="U495" s="1086"/>
      <c r="V495" s="8"/>
      <c r="W495" s="1084">
        <v>333.33333333333331</v>
      </c>
      <c r="X495" s="8"/>
      <c r="Y495" s="8">
        <v>0</v>
      </c>
      <c r="Z495" s="8">
        <v>0</v>
      </c>
      <c r="AA495" s="8"/>
      <c r="AB495" s="1130"/>
      <c r="AC495" s="1130">
        <v>0</v>
      </c>
      <c r="AD495" s="1130">
        <v>0</v>
      </c>
      <c r="AE495" s="8">
        <v>0</v>
      </c>
      <c r="AF495" s="1130">
        <v>300</v>
      </c>
      <c r="AG495" s="1084">
        <v>100000</v>
      </c>
      <c r="AH495" s="1130"/>
      <c r="AI495" s="8">
        <v>0</v>
      </c>
      <c r="AJ495" s="1130"/>
      <c r="AK495" s="1084">
        <v>0</v>
      </c>
      <c r="AL495" s="8">
        <v>0</v>
      </c>
      <c r="AM495" s="1081"/>
      <c r="AN495" s="89">
        <v>100000</v>
      </c>
      <c r="AO495" s="89"/>
      <c r="AP495" s="1082">
        <v>100000</v>
      </c>
    </row>
    <row r="496" spans="1:42" s="144" customFormat="1">
      <c r="A496" s="994"/>
      <c r="B496" s="994"/>
      <c r="C496" s="236"/>
      <c r="D496" s="236"/>
      <c r="E496" s="236"/>
      <c r="F496" s="371"/>
      <c r="G496" s="865">
        <v>7</v>
      </c>
      <c r="H496" s="859">
        <v>2029</v>
      </c>
      <c r="I496" s="866">
        <v>2030</v>
      </c>
      <c r="J496" s="866">
        <v>2030</v>
      </c>
      <c r="K496" s="621" t="s">
        <v>306</v>
      </c>
      <c r="L496" s="1081">
        <v>0</v>
      </c>
      <c r="M496" s="89">
        <v>100000</v>
      </c>
      <c r="N496" s="89">
        <v>0</v>
      </c>
      <c r="O496" s="1082">
        <v>100000</v>
      </c>
      <c r="P496" s="598">
        <v>100000</v>
      </c>
      <c r="Q496" s="776">
        <v>62316.693922011436</v>
      </c>
      <c r="R496" s="776">
        <v>333.33333333333331</v>
      </c>
      <c r="S496" s="776">
        <v>207.72231307337142</v>
      </c>
      <c r="T496" s="533">
        <v>333.33333333333326</v>
      </c>
      <c r="U496" s="1086"/>
      <c r="V496" s="8"/>
      <c r="W496" s="1084">
        <v>333.33333333333331</v>
      </c>
      <c r="X496" s="8"/>
      <c r="Y496" s="8">
        <v>0</v>
      </c>
      <c r="Z496" s="8">
        <v>0</v>
      </c>
      <c r="AA496" s="8"/>
      <c r="AB496" s="1130"/>
      <c r="AC496" s="1130">
        <v>0</v>
      </c>
      <c r="AD496" s="1130">
        <v>0</v>
      </c>
      <c r="AE496" s="8">
        <v>0</v>
      </c>
      <c r="AF496" s="1130">
        <v>300</v>
      </c>
      <c r="AG496" s="1084">
        <v>100000</v>
      </c>
      <c r="AH496" s="1130"/>
      <c r="AI496" s="8">
        <v>0</v>
      </c>
      <c r="AJ496" s="1130"/>
      <c r="AK496" s="1084">
        <v>0</v>
      </c>
      <c r="AL496" s="8">
        <v>0</v>
      </c>
      <c r="AM496" s="1081"/>
      <c r="AN496" s="89">
        <v>100000</v>
      </c>
      <c r="AO496" s="89"/>
      <c r="AP496" s="1082">
        <v>100000</v>
      </c>
    </row>
    <row r="497" spans="1:42" s="144" customFormat="1">
      <c r="A497" s="994"/>
      <c r="B497" s="994"/>
      <c r="C497" s="236"/>
      <c r="D497" s="236"/>
      <c r="E497" s="236"/>
      <c r="F497" s="371"/>
      <c r="G497" s="865">
        <v>8</v>
      </c>
      <c r="H497" s="859">
        <v>2029</v>
      </c>
      <c r="I497" s="866">
        <v>2030</v>
      </c>
      <c r="J497" s="866">
        <v>2030</v>
      </c>
      <c r="K497" s="621" t="s">
        <v>306</v>
      </c>
      <c r="L497" s="1081">
        <v>0</v>
      </c>
      <c r="M497" s="89">
        <v>100000</v>
      </c>
      <c r="N497" s="89">
        <v>0</v>
      </c>
      <c r="O497" s="1082">
        <v>100000</v>
      </c>
      <c r="P497" s="598">
        <v>100000</v>
      </c>
      <c r="Q497" s="776">
        <v>62316.693922011436</v>
      </c>
      <c r="R497" s="776">
        <v>333.33333333333331</v>
      </c>
      <c r="S497" s="776">
        <v>207.72231307337142</v>
      </c>
      <c r="T497" s="533">
        <v>333.33333333333326</v>
      </c>
      <c r="U497" s="1086"/>
      <c r="V497" s="8"/>
      <c r="W497" s="1084">
        <v>333.33333333333331</v>
      </c>
      <c r="X497" s="8"/>
      <c r="Y497" s="8">
        <v>0</v>
      </c>
      <c r="Z497" s="8">
        <v>0</v>
      </c>
      <c r="AA497" s="8"/>
      <c r="AB497" s="1130"/>
      <c r="AC497" s="1130">
        <v>0</v>
      </c>
      <c r="AD497" s="1130">
        <v>0</v>
      </c>
      <c r="AE497" s="8">
        <v>0</v>
      </c>
      <c r="AF497" s="1130">
        <v>300</v>
      </c>
      <c r="AG497" s="1084">
        <v>100000</v>
      </c>
      <c r="AH497" s="1130"/>
      <c r="AI497" s="8">
        <v>0</v>
      </c>
      <c r="AJ497" s="1130"/>
      <c r="AK497" s="1084">
        <v>0</v>
      </c>
      <c r="AL497" s="8">
        <v>0</v>
      </c>
      <c r="AM497" s="1081"/>
      <c r="AN497" s="89">
        <v>100000</v>
      </c>
      <c r="AO497" s="89"/>
      <c r="AP497" s="1082">
        <v>100000</v>
      </c>
    </row>
    <row r="498" spans="1:42" s="144" customFormat="1">
      <c r="A498" s="994"/>
      <c r="B498" s="994"/>
      <c r="C498" s="236"/>
      <c r="D498" s="236"/>
      <c r="E498" s="236"/>
      <c r="F498" s="371"/>
      <c r="G498" s="865">
        <v>9</v>
      </c>
      <c r="H498" s="859">
        <v>2029</v>
      </c>
      <c r="I498" s="866">
        <v>2030</v>
      </c>
      <c r="J498" s="866">
        <v>2030</v>
      </c>
      <c r="K498" s="621" t="s">
        <v>306</v>
      </c>
      <c r="L498" s="1081">
        <v>0</v>
      </c>
      <c r="M498" s="89">
        <v>100000</v>
      </c>
      <c r="N498" s="89">
        <v>0</v>
      </c>
      <c r="O498" s="1082">
        <v>100000</v>
      </c>
      <c r="P498" s="598">
        <v>100000</v>
      </c>
      <c r="Q498" s="776">
        <v>62316.693922011436</v>
      </c>
      <c r="R498" s="776">
        <v>333.33333333333331</v>
      </c>
      <c r="S498" s="776">
        <v>207.72231307337142</v>
      </c>
      <c r="T498" s="533">
        <v>333.33333333333326</v>
      </c>
      <c r="U498" s="1086"/>
      <c r="V498" s="8"/>
      <c r="W498" s="1084">
        <v>333.33333333333331</v>
      </c>
      <c r="X498" s="8"/>
      <c r="Y498" s="8">
        <v>0</v>
      </c>
      <c r="Z498" s="8">
        <v>0</v>
      </c>
      <c r="AA498" s="8"/>
      <c r="AB498" s="1130"/>
      <c r="AC498" s="1130">
        <v>0</v>
      </c>
      <c r="AD498" s="1130">
        <v>0</v>
      </c>
      <c r="AE498" s="8">
        <v>0</v>
      </c>
      <c r="AF498" s="1130">
        <v>300</v>
      </c>
      <c r="AG498" s="1084">
        <v>100000</v>
      </c>
      <c r="AH498" s="1130"/>
      <c r="AI498" s="8">
        <v>0</v>
      </c>
      <c r="AJ498" s="1130"/>
      <c r="AK498" s="1084">
        <v>0</v>
      </c>
      <c r="AL498" s="8">
        <v>0</v>
      </c>
      <c r="AM498" s="1081"/>
      <c r="AN498" s="89">
        <v>100000</v>
      </c>
      <c r="AO498" s="89"/>
      <c r="AP498" s="1082">
        <v>100000</v>
      </c>
    </row>
    <row r="499" spans="1:42" s="144" customFormat="1">
      <c r="A499" s="994"/>
      <c r="B499" s="994"/>
      <c r="C499" s="236"/>
      <c r="D499" s="236"/>
      <c r="E499" s="236"/>
      <c r="F499" s="371"/>
      <c r="G499" s="865">
        <v>10</v>
      </c>
      <c r="H499" s="859">
        <v>2029</v>
      </c>
      <c r="I499" s="866">
        <v>2030</v>
      </c>
      <c r="J499" s="866">
        <v>2030</v>
      </c>
      <c r="K499" s="621" t="s">
        <v>306</v>
      </c>
      <c r="L499" s="1081">
        <v>0</v>
      </c>
      <c r="M499" s="89">
        <v>100000</v>
      </c>
      <c r="N499" s="89">
        <v>0</v>
      </c>
      <c r="O499" s="1082">
        <v>100000</v>
      </c>
      <c r="P499" s="598">
        <v>100000</v>
      </c>
      <c r="Q499" s="776">
        <v>62316.693922011436</v>
      </c>
      <c r="R499" s="776">
        <v>333.33333333333331</v>
      </c>
      <c r="S499" s="776">
        <v>207.72231307337142</v>
      </c>
      <c r="T499" s="533">
        <v>333.33333333333326</v>
      </c>
      <c r="U499" s="1086"/>
      <c r="V499" s="8"/>
      <c r="W499" s="1084">
        <v>333.33333333333331</v>
      </c>
      <c r="X499" s="8"/>
      <c r="Y499" s="8">
        <v>0</v>
      </c>
      <c r="Z499" s="8">
        <v>0</v>
      </c>
      <c r="AA499" s="8"/>
      <c r="AB499" s="1130"/>
      <c r="AC499" s="1130">
        <v>0</v>
      </c>
      <c r="AD499" s="1130">
        <v>0</v>
      </c>
      <c r="AE499" s="8">
        <v>0</v>
      </c>
      <c r="AF499" s="1130">
        <v>300</v>
      </c>
      <c r="AG499" s="1084">
        <v>100000</v>
      </c>
      <c r="AH499" s="1130"/>
      <c r="AI499" s="8">
        <v>0</v>
      </c>
      <c r="AJ499" s="1130"/>
      <c r="AK499" s="1084">
        <v>0</v>
      </c>
      <c r="AL499" s="8">
        <v>0</v>
      </c>
      <c r="AM499" s="1081"/>
      <c r="AN499" s="89">
        <v>100000</v>
      </c>
      <c r="AO499" s="89"/>
      <c r="AP499" s="1082">
        <v>100000</v>
      </c>
    </row>
    <row r="500" spans="1:42" s="144" customFormat="1">
      <c r="A500" s="994"/>
      <c r="B500" s="994"/>
      <c r="C500" s="236"/>
      <c r="D500" s="236"/>
      <c r="E500" s="236"/>
      <c r="F500" s="371"/>
      <c r="G500" s="865">
        <v>11</v>
      </c>
      <c r="H500" s="859">
        <v>2029</v>
      </c>
      <c r="I500" s="866">
        <v>2030</v>
      </c>
      <c r="J500" s="866">
        <v>2030</v>
      </c>
      <c r="K500" s="621" t="s">
        <v>306</v>
      </c>
      <c r="L500" s="1081">
        <v>0</v>
      </c>
      <c r="M500" s="89">
        <v>100000</v>
      </c>
      <c r="N500" s="89">
        <v>0</v>
      </c>
      <c r="O500" s="1082">
        <v>100000</v>
      </c>
      <c r="P500" s="598">
        <v>100000</v>
      </c>
      <c r="Q500" s="776">
        <v>62316.693922011436</v>
      </c>
      <c r="R500" s="776">
        <v>333.33333333333331</v>
      </c>
      <c r="S500" s="776">
        <v>207.72231307337142</v>
      </c>
      <c r="T500" s="533">
        <v>333.33333333333326</v>
      </c>
      <c r="U500" s="1086"/>
      <c r="V500" s="8"/>
      <c r="W500" s="1084">
        <v>333.33333333333331</v>
      </c>
      <c r="X500" s="8"/>
      <c r="Y500" s="8">
        <v>0</v>
      </c>
      <c r="Z500" s="8">
        <v>0</v>
      </c>
      <c r="AA500" s="8"/>
      <c r="AB500" s="1130"/>
      <c r="AC500" s="1130">
        <v>0</v>
      </c>
      <c r="AD500" s="1130">
        <v>0</v>
      </c>
      <c r="AE500" s="8">
        <v>0</v>
      </c>
      <c r="AF500" s="1130">
        <v>300</v>
      </c>
      <c r="AG500" s="1084">
        <v>100000</v>
      </c>
      <c r="AH500" s="1130"/>
      <c r="AI500" s="8">
        <v>0</v>
      </c>
      <c r="AJ500" s="1130"/>
      <c r="AK500" s="1084">
        <v>0</v>
      </c>
      <c r="AL500" s="8">
        <v>0</v>
      </c>
      <c r="AM500" s="1081"/>
      <c r="AN500" s="89">
        <v>100000</v>
      </c>
      <c r="AO500" s="89"/>
      <c r="AP500" s="1082">
        <v>100000</v>
      </c>
    </row>
    <row r="501" spans="1:42" s="144" customFormat="1">
      <c r="A501" s="994"/>
      <c r="B501" s="994"/>
      <c r="C501" s="236"/>
      <c r="D501" s="236"/>
      <c r="E501" s="236"/>
      <c r="F501" s="371"/>
      <c r="G501" s="865">
        <v>12</v>
      </c>
      <c r="H501" s="859">
        <v>2029</v>
      </c>
      <c r="I501" s="866">
        <v>2030</v>
      </c>
      <c r="J501" s="866">
        <v>2030</v>
      </c>
      <c r="K501" s="621" t="s">
        <v>306</v>
      </c>
      <c r="L501" s="1081">
        <v>0</v>
      </c>
      <c r="M501" s="89">
        <v>100000</v>
      </c>
      <c r="N501" s="89">
        <v>0</v>
      </c>
      <c r="O501" s="1082">
        <v>100000</v>
      </c>
      <c r="P501" s="598">
        <v>100000</v>
      </c>
      <c r="Q501" s="776">
        <v>62316.693922011436</v>
      </c>
      <c r="R501" s="776">
        <v>333.33333333333331</v>
      </c>
      <c r="S501" s="776">
        <v>207.72231307337142</v>
      </c>
      <c r="T501" s="533">
        <v>333.33333333333326</v>
      </c>
      <c r="U501" s="1086"/>
      <c r="V501" s="8"/>
      <c r="W501" s="1084">
        <v>333.33333333333331</v>
      </c>
      <c r="X501" s="8"/>
      <c r="Y501" s="8">
        <v>0</v>
      </c>
      <c r="Z501" s="8">
        <v>0</v>
      </c>
      <c r="AA501" s="8"/>
      <c r="AB501" s="1130"/>
      <c r="AC501" s="1130">
        <v>0</v>
      </c>
      <c r="AD501" s="1130">
        <v>0</v>
      </c>
      <c r="AE501" s="8">
        <v>0</v>
      </c>
      <c r="AF501" s="1130">
        <v>300</v>
      </c>
      <c r="AG501" s="1084">
        <v>100000</v>
      </c>
      <c r="AH501" s="1130"/>
      <c r="AI501" s="8">
        <v>0</v>
      </c>
      <c r="AJ501" s="1130"/>
      <c r="AK501" s="1084">
        <v>0</v>
      </c>
      <c r="AL501" s="8">
        <v>0</v>
      </c>
      <c r="AM501" s="1081"/>
      <c r="AN501" s="89">
        <v>100000</v>
      </c>
      <c r="AO501" s="89"/>
      <c r="AP501" s="1082">
        <v>100000</v>
      </c>
    </row>
    <row r="502" spans="1:42" s="144" customFormat="1">
      <c r="A502" s="994"/>
      <c r="B502" s="994"/>
      <c r="C502" s="236"/>
      <c r="D502" s="236"/>
      <c r="E502" s="236"/>
      <c r="F502" s="371"/>
      <c r="G502" s="865">
        <v>1</v>
      </c>
      <c r="H502" s="859">
        <v>2030</v>
      </c>
      <c r="I502" s="866">
        <v>2030</v>
      </c>
      <c r="J502" s="866">
        <v>2030</v>
      </c>
      <c r="K502" s="621" t="s">
        <v>306</v>
      </c>
      <c r="L502" s="1081">
        <v>0</v>
      </c>
      <c r="M502" s="89">
        <v>100000</v>
      </c>
      <c r="N502" s="89">
        <v>0</v>
      </c>
      <c r="O502" s="1082">
        <v>100000</v>
      </c>
      <c r="P502" s="598">
        <v>100000</v>
      </c>
      <c r="Q502" s="776">
        <v>62316.693922011436</v>
      </c>
      <c r="R502" s="776">
        <v>333.33333333333331</v>
      </c>
      <c r="S502" s="776">
        <v>207.72231307337142</v>
      </c>
      <c r="T502" s="533">
        <v>333.33333333333326</v>
      </c>
      <c r="U502" s="1086"/>
      <c r="V502" s="8"/>
      <c r="W502" s="1084">
        <v>333.33333333333331</v>
      </c>
      <c r="X502" s="8"/>
      <c r="Y502" s="8">
        <v>0</v>
      </c>
      <c r="Z502" s="8">
        <v>0</v>
      </c>
      <c r="AA502" s="8"/>
      <c r="AB502" s="1130"/>
      <c r="AC502" s="1130">
        <v>0</v>
      </c>
      <c r="AD502" s="1130">
        <v>0</v>
      </c>
      <c r="AE502" s="8">
        <v>0</v>
      </c>
      <c r="AF502" s="1130">
        <v>300</v>
      </c>
      <c r="AG502" s="1084">
        <v>100000</v>
      </c>
      <c r="AH502" s="1130"/>
      <c r="AI502" s="8">
        <v>0</v>
      </c>
      <c r="AJ502" s="1130"/>
      <c r="AK502" s="1084">
        <v>0</v>
      </c>
      <c r="AL502" s="8">
        <v>0</v>
      </c>
      <c r="AM502" s="1081"/>
      <c r="AN502" s="89">
        <v>100000</v>
      </c>
      <c r="AO502" s="89"/>
      <c r="AP502" s="1082">
        <v>100000</v>
      </c>
    </row>
    <row r="503" spans="1:42" s="144" customFormat="1">
      <c r="A503" s="994"/>
      <c r="B503" s="994"/>
      <c r="C503" s="236"/>
      <c r="D503" s="236"/>
      <c r="E503" s="236"/>
      <c r="F503" s="371"/>
      <c r="G503" s="865">
        <v>2</v>
      </c>
      <c r="H503" s="859">
        <v>2030</v>
      </c>
      <c r="I503" s="866">
        <v>2030</v>
      </c>
      <c r="J503" s="866">
        <v>2030</v>
      </c>
      <c r="K503" s="621" t="s">
        <v>306</v>
      </c>
      <c r="L503" s="1081">
        <v>0</v>
      </c>
      <c r="M503" s="89">
        <v>100000</v>
      </c>
      <c r="N503" s="89">
        <v>0</v>
      </c>
      <c r="O503" s="1082">
        <v>100000</v>
      </c>
      <c r="P503" s="598">
        <v>100000</v>
      </c>
      <c r="Q503" s="776">
        <v>62316.693922011436</v>
      </c>
      <c r="R503" s="776">
        <v>333.33333333333331</v>
      </c>
      <c r="S503" s="776">
        <v>207.72231307337142</v>
      </c>
      <c r="T503" s="533">
        <v>333.33333333333326</v>
      </c>
      <c r="U503" s="1086"/>
      <c r="V503" s="8"/>
      <c r="W503" s="1084">
        <v>333.33333333333331</v>
      </c>
      <c r="X503" s="8"/>
      <c r="Y503" s="8">
        <v>0</v>
      </c>
      <c r="Z503" s="8">
        <v>0</v>
      </c>
      <c r="AA503" s="8"/>
      <c r="AB503" s="1130"/>
      <c r="AC503" s="1130">
        <v>0</v>
      </c>
      <c r="AD503" s="1130">
        <v>0</v>
      </c>
      <c r="AE503" s="8">
        <v>0</v>
      </c>
      <c r="AF503" s="1130">
        <v>300</v>
      </c>
      <c r="AG503" s="1084">
        <v>100000</v>
      </c>
      <c r="AH503" s="1130"/>
      <c r="AI503" s="8">
        <v>0</v>
      </c>
      <c r="AJ503" s="1130"/>
      <c r="AK503" s="1084">
        <v>0</v>
      </c>
      <c r="AL503" s="8">
        <v>0</v>
      </c>
      <c r="AM503" s="1081"/>
      <c r="AN503" s="89">
        <v>100000</v>
      </c>
      <c r="AO503" s="89"/>
      <c r="AP503" s="1082">
        <v>100000</v>
      </c>
    </row>
    <row r="504" spans="1:42" s="144" customFormat="1">
      <c r="A504" s="994"/>
      <c r="B504" s="994"/>
      <c r="C504" s="236"/>
      <c r="D504" s="236"/>
      <c r="E504" s="236"/>
      <c r="F504" s="371"/>
      <c r="G504" s="865">
        <v>3</v>
      </c>
      <c r="H504" s="859">
        <v>2030</v>
      </c>
      <c r="I504" s="866">
        <v>2030</v>
      </c>
      <c r="J504" s="866">
        <v>2030</v>
      </c>
      <c r="K504" s="621" t="s">
        <v>306</v>
      </c>
      <c r="L504" s="1081">
        <v>0</v>
      </c>
      <c r="M504" s="89">
        <v>100000</v>
      </c>
      <c r="N504" s="89">
        <v>0</v>
      </c>
      <c r="O504" s="1082">
        <v>100000</v>
      </c>
      <c r="P504" s="598">
        <v>100000</v>
      </c>
      <c r="Q504" s="776">
        <v>62316.693922011436</v>
      </c>
      <c r="R504" s="776">
        <v>333.33333333333331</v>
      </c>
      <c r="S504" s="776">
        <v>207.72231307337142</v>
      </c>
      <c r="T504" s="533">
        <v>333.33333333333326</v>
      </c>
      <c r="U504" s="1086"/>
      <c r="V504" s="8"/>
      <c r="W504" s="1084">
        <v>333.33333333333331</v>
      </c>
      <c r="X504" s="8"/>
      <c r="Y504" s="8">
        <v>0</v>
      </c>
      <c r="Z504" s="8">
        <v>0</v>
      </c>
      <c r="AA504" s="8"/>
      <c r="AB504" s="1130"/>
      <c r="AC504" s="1130">
        <v>0</v>
      </c>
      <c r="AD504" s="1130">
        <v>0</v>
      </c>
      <c r="AE504" s="8">
        <v>0</v>
      </c>
      <c r="AF504" s="1130">
        <v>300</v>
      </c>
      <c r="AG504" s="1084">
        <v>100000</v>
      </c>
      <c r="AH504" s="1130"/>
      <c r="AI504" s="8">
        <v>0</v>
      </c>
      <c r="AJ504" s="1130"/>
      <c r="AK504" s="1084">
        <v>0</v>
      </c>
      <c r="AL504" s="8">
        <v>0</v>
      </c>
      <c r="AM504" s="1081"/>
      <c r="AN504" s="89">
        <v>100000</v>
      </c>
      <c r="AO504" s="89"/>
      <c r="AP504" s="1082">
        <v>100000</v>
      </c>
    </row>
    <row r="505" spans="1:42" s="144" customFormat="1">
      <c r="A505" s="994"/>
      <c r="B505" s="994"/>
      <c r="C505" s="236"/>
      <c r="D505" s="236"/>
      <c r="E505" s="236"/>
      <c r="F505" s="371"/>
      <c r="G505" s="865">
        <v>4</v>
      </c>
      <c r="H505" s="859">
        <v>2030</v>
      </c>
      <c r="I505" s="866">
        <v>2030</v>
      </c>
      <c r="J505" s="866">
        <v>2031</v>
      </c>
      <c r="K505" s="621" t="s">
        <v>306</v>
      </c>
      <c r="L505" s="1081">
        <v>0</v>
      </c>
      <c r="M505" s="89">
        <v>100000</v>
      </c>
      <c r="N505" s="89">
        <v>0</v>
      </c>
      <c r="O505" s="1082">
        <v>100000</v>
      </c>
      <c r="P505" s="598">
        <v>100000</v>
      </c>
      <c r="Q505" s="776">
        <v>60501.644584477122</v>
      </c>
      <c r="R505" s="776">
        <v>333.33333333333331</v>
      </c>
      <c r="S505" s="776">
        <v>201.67214861492371</v>
      </c>
      <c r="T505" s="533">
        <v>333.33333333333326</v>
      </c>
      <c r="U505" s="1086"/>
      <c r="V505" s="8"/>
      <c r="W505" s="1084">
        <v>333.33333333333331</v>
      </c>
      <c r="X505" s="8"/>
      <c r="Y505" s="8">
        <v>0</v>
      </c>
      <c r="Z505" s="8">
        <v>0</v>
      </c>
      <c r="AA505" s="8"/>
      <c r="AB505" s="1130"/>
      <c r="AC505" s="1130">
        <v>0</v>
      </c>
      <c r="AD505" s="1130">
        <v>0</v>
      </c>
      <c r="AE505" s="8">
        <v>0</v>
      </c>
      <c r="AF505" s="1130">
        <v>300</v>
      </c>
      <c r="AG505" s="1084">
        <v>100000</v>
      </c>
      <c r="AH505" s="1130"/>
      <c r="AI505" s="8">
        <v>0</v>
      </c>
      <c r="AJ505" s="1130"/>
      <c r="AK505" s="1084">
        <v>0</v>
      </c>
      <c r="AL505" s="8">
        <v>0</v>
      </c>
      <c r="AM505" s="1081"/>
      <c r="AN505" s="89">
        <v>100000</v>
      </c>
      <c r="AO505" s="89"/>
      <c r="AP505" s="1082">
        <v>100000</v>
      </c>
    </row>
    <row r="506" spans="1:42" s="144" customFormat="1">
      <c r="A506" s="994"/>
      <c r="B506" s="994"/>
      <c r="C506" s="236"/>
      <c r="D506" s="236"/>
      <c r="E506" s="236"/>
      <c r="F506" s="371"/>
      <c r="G506" s="865">
        <v>5</v>
      </c>
      <c r="H506" s="859">
        <v>2030</v>
      </c>
      <c r="I506" s="866">
        <v>2030</v>
      </c>
      <c r="J506" s="866">
        <v>2031</v>
      </c>
      <c r="K506" s="621" t="s">
        <v>306</v>
      </c>
      <c r="L506" s="1081">
        <v>0</v>
      </c>
      <c r="M506" s="89">
        <v>100000</v>
      </c>
      <c r="N506" s="89">
        <v>0</v>
      </c>
      <c r="O506" s="1082">
        <v>100000</v>
      </c>
      <c r="P506" s="598">
        <v>100000</v>
      </c>
      <c r="Q506" s="776">
        <v>60501.644584477122</v>
      </c>
      <c r="R506" s="776">
        <v>333.33333333333331</v>
      </c>
      <c r="S506" s="776">
        <v>201.67214861492371</v>
      </c>
      <c r="T506" s="533">
        <v>333.33333333333326</v>
      </c>
      <c r="U506" s="1086"/>
      <c r="V506" s="8"/>
      <c r="W506" s="1084">
        <v>333.33333333333331</v>
      </c>
      <c r="X506" s="8"/>
      <c r="Y506" s="8">
        <v>0</v>
      </c>
      <c r="Z506" s="8">
        <v>0</v>
      </c>
      <c r="AA506" s="8"/>
      <c r="AB506" s="1130"/>
      <c r="AC506" s="1130">
        <v>0</v>
      </c>
      <c r="AD506" s="1130">
        <v>0</v>
      </c>
      <c r="AE506" s="8">
        <v>0</v>
      </c>
      <c r="AF506" s="1130">
        <v>300</v>
      </c>
      <c r="AG506" s="1084">
        <v>100000</v>
      </c>
      <c r="AH506" s="1130"/>
      <c r="AI506" s="8">
        <v>0</v>
      </c>
      <c r="AJ506" s="1130"/>
      <c r="AK506" s="1084">
        <v>0</v>
      </c>
      <c r="AL506" s="8">
        <v>0</v>
      </c>
      <c r="AM506" s="1081"/>
      <c r="AN506" s="89">
        <v>100000</v>
      </c>
      <c r="AO506" s="89"/>
      <c r="AP506" s="1082">
        <v>100000</v>
      </c>
    </row>
    <row r="507" spans="1:42" s="144" customFormat="1">
      <c r="A507" s="994"/>
      <c r="B507" s="994"/>
      <c r="C507" s="236"/>
      <c r="D507" s="236"/>
      <c r="E507" s="236"/>
      <c r="F507" s="371"/>
      <c r="G507" s="865">
        <v>6</v>
      </c>
      <c r="H507" s="859">
        <v>2030</v>
      </c>
      <c r="I507" s="866">
        <v>2030</v>
      </c>
      <c r="J507" s="866">
        <v>2031</v>
      </c>
      <c r="K507" s="621" t="s">
        <v>306</v>
      </c>
      <c r="L507" s="1081">
        <v>0</v>
      </c>
      <c r="M507" s="89">
        <v>100000</v>
      </c>
      <c r="N507" s="89">
        <v>0</v>
      </c>
      <c r="O507" s="1082">
        <v>100000</v>
      </c>
      <c r="P507" s="598">
        <v>100000</v>
      </c>
      <c r="Q507" s="776">
        <v>60501.644584477122</v>
      </c>
      <c r="R507" s="776">
        <v>333.33333333333331</v>
      </c>
      <c r="S507" s="776">
        <v>201.67214861492371</v>
      </c>
      <c r="T507" s="533">
        <v>333.33333333333326</v>
      </c>
      <c r="U507" s="1086"/>
      <c r="V507" s="8"/>
      <c r="W507" s="1084">
        <v>333.33333333333331</v>
      </c>
      <c r="X507" s="8"/>
      <c r="Y507" s="8">
        <v>0</v>
      </c>
      <c r="Z507" s="8">
        <v>0</v>
      </c>
      <c r="AA507" s="8"/>
      <c r="AB507" s="1130"/>
      <c r="AC507" s="1130">
        <v>0</v>
      </c>
      <c r="AD507" s="1130">
        <v>0</v>
      </c>
      <c r="AE507" s="8">
        <v>0</v>
      </c>
      <c r="AF507" s="1130">
        <v>300</v>
      </c>
      <c r="AG507" s="1084">
        <v>100000</v>
      </c>
      <c r="AH507" s="1130"/>
      <c r="AI507" s="8">
        <v>0</v>
      </c>
      <c r="AJ507" s="1130"/>
      <c r="AK507" s="1084">
        <v>0</v>
      </c>
      <c r="AL507" s="8">
        <v>0</v>
      </c>
      <c r="AM507" s="1081"/>
      <c r="AN507" s="89">
        <v>100000</v>
      </c>
      <c r="AO507" s="89"/>
      <c r="AP507" s="1082">
        <v>100000</v>
      </c>
    </row>
    <row r="508" spans="1:42" s="144" customFormat="1">
      <c r="A508" s="994"/>
      <c r="B508" s="994"/>
      <c r="C508" s="236"/>
      <c r="D508" s="236"/>
      <c r="E508" s="236"/>
      <c r="F508" s="371"/>
      <c r="G508" s="865">
        <v>7</v>
      </c>
      <c r="H508" s="859">
        <v>2030</v>
      </c>
      <c r="I508" s="866">
        <v>2031</v>
      </c>
      <c r="J508" s="866">
        <v>2031</v>
      </c>
      <c r="K508" s="621" t="s">
        <v>306</v>
      </c>
      <c r="L508" s="1081">
        <v>0</v>
      </c>
      <c r="M508" s="89">
        <v>100000</v>
      </c>
      <c r="N508" s="89">
        <v>0</v>
      </c>
      <c r="O508" s="1082">
        <v>100000</v>
      </c>
      <c r="P508" s="598">
        <v>100000</v>
      </c>
      <c r="Q508" s="776">
        <v>60501.644584477122</v>
      </c>
      <c r="R508" s="776">
        <v>333.33333333333331</v>
      </c>
      <c r="S508" s="776">
        <v>201.67214861492371</v>
      </c>
      <c r="T508" s="533">
        <v>333.33333333333326</v>
      </c>
      <c r="U508" s="1086"/>
      <c r="V508" s="8"/>
      <c r="W508" s="1084">
        <v>333.33333333333331</v>
      </c>
      <c r="X508" s="8"/>
      <c r="Y508" s="8">
        <v>0</v>
      </c>
      <c r="Z508" s="8">
        <v>0</v>
      </c>
      <c r="AA508" s="8"/>
      <c r="AB508" s="1130"/>
      <c r="AC508" s="1130">
        <v>0</v>
      </c>
      <c r="AD508" s="1130">
        <v>0</v>
      </c>
      <c r="AE508" s="8">
        <v>0</v>
      </c>
      <c r="AF508" s="1130">
        <v>300</v>
      </c>
      <c r="AG508" s="1084">
        <v>100000</v>
      </c>
      <c r="AH508" s="1130"/>
      <c r="AI508" s="8">
        <v>0</v>
      </c>
      <c r="AJ508" s="1130"/>
      <c r="AK508" s="1084">
        <v>0</v>
      </c>
      <c r="AL508" s="8">
        <v>0</v>
      </c>
      <c r="AM508" s="1081"/>
      <c r="AN508" s="89">
        <v>100000</v>
      </c>
      <c r="AO508" s="89"/>
      <c r="AP508" s="1082">
        <v>100000</v>
      </c>
    </row>
    <row r="509" spans="1:42" s="144" customFormat="1">
      <c r="A509" s="994"/>
      <c r="B509" s="994"/>
      <c r="C509" s="236"/>
      <c r="D509" s="236"/>
      <c r="E509" s="236"/>
      <c r="F509" s="371"/>
      <c r="G509" s="865">
        <v>8</v>
      </c>
      <c r="H509" s="859">
        <v>2030</v>
      </c>
      <c r="I509" s="866">
        <v>2031</v>
      </c>
      <c r="J509" s="866">
        <v>2031</v>
      </c>
      <c r="K509" s="621" t="s">
        <v>306</v>
      </c>
      <c r="L509" s="1081">
        <v>0</v>
      </c>
      <c r="M509" s="89">
        <v>100000</v>
      </c>
      <c r="N509" s="89">
        <v>0</v>
      </c>
      <c r="O509" s="1082">
        <v>100000</v>
      </c>
      <c r="P509" s="598">
        <v>100000</v>
      </c>
      <c r="Q509" s="776">
        <v>60501.644584477122</v>
      </c>
      <c r="R509" s="776">
        <v>333.33333333333331</v>
      </c>
      <c r="S509" s="776">
        <v>201.67214861492371</v>
      </c>
      <c r="T509" s="533">
        <v>333.33333333333326</v>
      </c>
      <c r="U509" s="1086"/>
      <c r="V509" s="8"/>
      <c r="W509" s="1084">
        <v>333.33333333333331</v>
      </c>
      <c r="X509" s="8"/>
      <c r="Y509" s="8">
        <v>0</v>
      </c>
      <c r="Z509" s="8">
        <v>0</v>
      </c>
      <c r="AA509" s="8"/>
      <c r="AB509" s="1130"/>
      <c r="AC509" s="1130">
        <v>0</v>
      </c>
      <c r="AD509" s="1130">
        <v>0</v>
      </c>
      <c r="AE509" s="8">
        <v>0</v>
      </c>
      <c r="AF509" s="1130">
        <v>300</v>
      </c>
      <c r="AG509" s="1084">
        <v>100000</v>
      </c>
      <c r="AH509" s="1130"/>
      <c r="AI509" s="8">
        <v>0</v>
      </c>
      <c r="AJ509" s="1130"/>
      <c r="AK509" s="1084">
        <v>0</v>
      </c>
      <c r="AL509" s="8">
        <v>0</v>
      </c>
      <c r="AM509" s="1081"/>
      <c r="AN509" s="89">
        <v>100000</v>
      </c>
      <c r="AO509" s="89"/>
      <c r="AP509" s="1082">
        <v>100000</v>
      </c>
    </row>
    <row r="510" spans="1:42" s="144" customFormat="1">
      <c r="A510" s="994"/>
      <c r="B510" s="994"/>
      <c r="C510" s="236"/>
      <c r="D510" s="236"/>
      <c r="E510" s="236"/>
      <c r="F510" s="371"/>
      <c r="G510" s="865">
        <v>9</v>
      </c>
      <c r="H510" s="859">
        <v>2030</v>
      </c>
      <c r="I510" s="866">
        <v>2031</v>
      </c>
      <c r="J510" s="866">
        <v>2031</v>
      </c>
      <c r="K510" s="621" t="s">
        <v>306</v>
      </c>
      <c r="L510" s="1081">
        <v>0</v>
      </c>
      <c r="M510" s="89">
        <v>100000</v>
      </c>
      <c r="N510" s="89">
        <v>0</v>
      </c>
      <c r="O510" s="1082">
        <v>100000</v>
      </c>
      <c r="P510" s="598">
        <v>100000</v>
      </c>
      <c r="Q510" s="776">
        <v>60501.644584477122</v>
      </c>
      <c r="R510" s="776">
        <v>333.33333333333331</v>
      </c>
      <c r="S510" s="776">
        <v>201.67214861492371</v>
      </c>
      <c r="T510" s="533">
        <v>333.33333333333326</v>
      </c>
      <c r="U510" s="1086"/>
      <c r="V510" s="8"/>
      <c r="W510" s="1084">
        <v>333.33333333333331</v>
      </c>
      <c r="X510" s="8"/>
      <c r="Y510" s="8">
        <v>0</v>
      </c>
      <c r="Z510" s="8">
        <v>0</v>
      </c>
      <c r="AA510" s="8"/>
      <c r="AB510" s="1130"/>
      <c r="AC510" s="1130">
        <v>0</v>
      </c>
      <c r="AD510" s="1130">
        <v>0</v>
      </c>
      <c r="AE510" s="8">
        <v>0</v>
      </c>
      <c r="AF510" s="1130">
        <v>300</v>
      </c>
      <c r="AG510" s="1084">
        <v>100000</v>
      </c>
      <c r="AH510" s="1130"/>
      <c r="AI510" s="8">
        <v>0</v>
      </c>
      <c r="AJ510" s="1130"/>
      <c r="AK510" s="1084">
        <v>0</v>
      </c>
      <c r="AL510" s="8">
        <v>0</v>
      </c>
      <c r="AM510" s="1081"/>
      <c r="AN510" s="89">
        <v>100000</v>
      </c>
      <c r="AO510" s="89"/>
      <c r="AP510" s="1082">
        <v>100000</v>
      </c>
    </row>
    <row r="511" spans="1:42" s="144" customFormat="1">
      <c r="A511" s="994"/>
      <c r="B511" s="994"/>
      <c r="C511" s="236"/>
      <c r="D511" s="236"/>
      <c r="E511" s="236"/>
      <c r="F511" s="371"/>
      <c r="G511" s="865">
        <v>10</v>
      </c>
      <c r="H511" s="859">
        <v>2030</v>
      </c>
      <c r="I511" s="866">
        <v>2031</v>
      </c>
      <c r="J511" s="866">
        <v>2031</v>
      </c>
      <c r="K511" s="621" t="s">
        <v>306</v>
      </c>
      <c r="L511" s="1081">
        <v>0</v>
      </c>
      <c r="M511" s="89">
        <v>100000</v>
      </c>
      <c r="N511" s="89">
        <v>0</v>
      </c>
      <c r="O511" s="1082">
        <v>100000</v>
      </c>
      <c r="P511" s="598">
        <v>100000</v>
      </c>
      <c r="Q511" s="776">
        <v>60501.644584477122</v>
      </c>
      <c r="R511" s="776">
        <v>333.33333333333331</v>
      </c>
      <c r="S511" s="776">
        <v>201.67214861492371</v>
      </c>
      <c r="T511" s="533">
        <v>333.33333333333326</v>
      </c>
      <c r="U511" s="1086"/>
      <c r="V511" s="8"/>
      <c r="W511" s="1084">
        <v>333.33333333333331</v>
      </c>
      <c r="X511" s="8"/>
      <c r="Y511" s="8">
        <v>0</v>
      </c>
      <c r="Z511" s="8">
        <v>0</v>
      </c>
      <c r="AA511" s="8"/>
      <c r="AB511" s="1130"/>
      <c r="AC511" s="1130">
        <v>0</v>
      </c>
      <c r="AD511" s="1130">
        <v>0</v>
      </c>
      <c r="AE511" s="8">
        <v>0</v>
      </c>
      <c r="AF511" s="1130">
        <v>300</v>
      </c>
      <c r="AG511" s="1084">
        <v>100000</v>
      </c>
      <c r="AH511" s="1130"/>
      <c r="AI511" s="8">
        <v>0</v>
      </c>
      <c r="AJ511" s="1130"/>
      <c r="AK511" s="1084">
        <v>0</v>
      </c>
      <c r="AL511" s="8">
        <v>0</v>
      </c>
      <c r="AM511" s="1081"/>
      <c r="AN511" s="89">
        <v>100000</v>
      </c>
      <c r="AO511" s="89"/>
      <c r="AP511" s="1082">
        <v>100000</v>
      </c>
    </row>
    <row r="512" spans="1:42" s="144" customFormat="1">
      <c r="A512" s="994"/>
      <c r="B512" s="994"/>
      <c r="C512" s="236"/>
      <c r="D512" s="236"/>
      <c r="E512" s="236"/>
      <c r="F512" s="371"/>
      <c r="G512" s="865">
        <v>11</v>
      </c>
      <c r="H512" s="859">
        <v>2030</v>
      </c>
      <c r="I512" s="866">
        <v>2031</v>
      </c>
      <c r="J512" s="866">
        <v>2031</v>
      </c>
      <c r="K512" s="621" t="s">
        <v>306</v>
      </c>
      <c r="L512" s="1081">
        <v>0</v>
      </c>
      <c r="M512" s="89">
        <v>100000</v>
      </c>
      <c r="N512" s="89">
        <v>0</v>
      </c>
      <c r="O512" s="1082">
        <v>100000</v>
      </c>
      <c r="P512" s="598">
        <v>100000</v>
      </c>
      <c r="Q512" s="776">
        <v>60501.644584477122</v>
      </c>
      <c r="R512" s="776">
        <v>333.33333333333331</v>
      </c>
      <c r="S512" s="776">
        <v>201.67214861492371</v>
      </c>
      <c r="T512" s="533">
        <v>333.33333333333326</v>
      </c>
      <c r="U512" s="1086"/>
      <c r="V512" s="8"/>
      <c r="W512" s="1084">
        <v>333.33333333333331</v>
      </c>
      <c r="X512" s="8"/>
      <c r="Y512" s="8">
        <v>0</v>
      </c>
      <c r="Z512" s="8">
        <v>0</v>
      </c>
      <c r="AA512" s="8"/>
      <c r="AB512" s="1130"/>
      <c r="AC512" s="1130">
        <v>0</v>
      </c>
      <c r="AD512" s="1130">
        <v>0</v>
      </c>
      <c r="AE512" s="8">
        <v>0</v>
      </c>
      <c r="AF512" s="1130">
        <v>300</v>
      </c>
      <c r="AG512" s="1084">
        <v>100000</v>
      </c>
      <c r="AH512" s="1130"/>
      <c r="AI512" s="8">
        <v>0</v>
      </c>
      <c r="AJ512" s="1130"/>
      <c r="AK512" s="1084">
        <v>0</v>
      </c>
      <c r="AL512" s="8">
        <v>0</v>
      </c>
      <c r="AM512" s="1081"/>
      <c r="AN512" s="89">
        <v>100000</v>
      </c>
      <c r="AO512" s="89"/>
      <c r="AP512" s="1082">
        <v>100000</v>
      </c>
    </row>
    <row r="513" spans="1:98" s="144" customFormat="1">
      <c r="A513" s="994"/>
      <c r="B513" s="994"/>
      <c r="C513" s="236"/>
      <c r="D513" s="236"/>
      <c r="E513" s="236"/>
      <c r="F513" s="371"/>
      <c r="G513" s="865">
        <v>12</v>
      </c>
      <c r="H513" s="859">
        <v>2030</v>
      </c>
      <c r="I513" s="866">
        <v>2031</v>
      </c>
      <c r="J513" s="866">
        <v>2031</v>
      </c>
      <c r="K513" s="621" t="s">
        <v>306</v>
      </c>
      <c r="L513" s="1081">
        <v>0</v>
      </c>
      <c r="M513" s="89">
        <v>100000</v>
      </c>
      <c r="N513" s="89">
        <v>0</v>
      </c>
      <c r="O513" s="1082">
        <v>100000</v>
      </c>
      <c r="P513" s="598">
        <v>100000</v>
      </c>
      <c r="Q513" s="776">
        <v>60501.644584477122</v>
      </c>
      <c r="R513" s="776">
        <v>333.33333333333331</v>
      </c>
      <c r="S513" s="776">
        <v>201.67214861492371</v>
      </c>
      <c r="T513" s="533">
        <v>333.33333333333326</v>
      </c>
      <c r="U513" s="1086"/>
      <c r="V513" s="8"/>
      <c r="W513" s="1084">
        <v>333.33333333333331</v>
      </c>
      <c r="X513" s="8"/>
      <c r="Y513" s="8">
        <v>0</v>
      </c>
      <c r="Z513" s="8">
        <v>0</v>
      </c>
      <c r="AA513" s="8"/>
      <c r="AB513" s="1130"/>
      <c r="AC513" s="1130">
        <v>0</v>
      </c>
      <c r="AD513" s="1130">
        <v>0</v>
      </c>
      <c r="AE513" s="8">
        <v>0</v>
      </c>
      <c r="AF513" s="1130">
        <v>300</v>
      </c>
      <c r="AG513" s="1084">
        <v>100000</v>
      </c>
      <c r="AH513" s="1130"/>
      <c r="AI513" s="8">
        <v>0</v>
      </c>
      <c r="AJ513" s="1130"/>
      <c r="AK513" s="1084">
        <v>0</v>
      </c>
      <c r="AL513" s="8">
        <v>0</v>
      </c>
      <c r="AM513" s="1081"/>
      <c r="AN513" s="89">
        <v>100000</v>
      </c>
      <c r="AO513" s="89"/>
      <c r="AP513" s="1082">
        <v>100000</v>
      </c>
    </row>
    <row r="514" spans="1:98">
      <c r="G514" s="1070"/>
      <c r="H514" s="1070"/>
      <c r="AM514" s="371"/>
      <c r="AN514" s="371"/>
      <c r="AO514" s="371"/>
      <c r="AP514" s="371"/>
    </row>
    <row r="515" spans="1:98">
      <c r="G515" s="1070"/>
      <c r="H515" s="1070"/>
      <c r="AM515" s="371"/>
      <c r="AN515" s="371"/>
      <c r="AO515" s="371"/>
      <c r="AP515" s="371"/>
    </row>
    <row r="516" spans="1:98">
      <c r="G516" s="1070"/>
      <c r="H516" s="1070"/>
      <c r="AM516" s="371"/>
      <c r="AN516" s="371"/>
      <c r="AO516" s="371"/>
      <c r="AP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132">
        <v>0</v>
      </c>
      <c r="AE520" s="1087">
        <v>0</v>
      </c>
      <c r="AF520" s="1132">
        <v>0</v>
      </c>
      <c r="AG520" s="1087">
        <v>0</v>
      </c>
      <c r="AH520" s="1132">
        <v>0</v>
      </c>
      <c r="AI520" s="1087">
        <v>0</v>
      </c>
      <c r="AJ520" s="1132">
        <v>0</v>
      </c>
      <c r="AK520" s="1087">
        <v>0</v>
      </c>
      <c r="AL520" s="1087">
        <v>0</v>
      </c>
      <c r="AM520" s="1087">
        <v>0</v>
      </c>
      <c r="AN520" s="1087">
        <v>0</v>
      </c>
      <c r="AO520" s="1087">
        <v>0</v>
      </c>
      <c r="AP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132">
        <v>0</v>
      </c>
      <c r="AE521" s="1087">
        <v>0</v>
      </c>
      <c r="AF521" s="1132">
        <v>0</v>
      </c>
      <c r="AG521" s="1087">
        <v>0</v>
      </c>
      <c r="AH521" s="1132">
        <v>0</v>
      </c>
      <c r="AI521" s="1087">
        <v>0</v>
      </c>
      <c r="AJ521" s="1132">
        <v>0</v>
      </c>
      <c r="AK521" s="1087">
        <v>0</v>
      </c>
      <c r="AL521" s="1087">
        <v>0</v>
      </c>
      <c r="AM521" s="1087">
        <v>0</v>
      </c>
      <c r="AN521" s="1087">
        <v>0</v>
      </c>
      <c r="AO521" s="1087">
        <v>0</v>
      </c>
      <c r="AP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132">
        <v>0</v>
      </c>
      <c r="AE522" s="1087">
        <v>0</v>
      </c>
      <c r="AF522" s="1132">
        <v>0</v>
      </c>
      <c r="AG522" s="1087">
        <v>0</v>
      </c>
      <c r="AH522" s="1132">
        <v>0</v>
      </c>
      <c r="AI522" s="1087">
        <v>0</v>
      </c>
      <c r="AJ522" s="1132">
        <v>0</v>
      </c>
      <c r="AK522" s="1087">
        <v>0</v>
      </c>
      <c r="AL522" s="1087">
        <v>0</v>
      </c>
      <c r="AM522" s="1087">
        <v>0</v>
      </c>
      <c r="AN522" s="1087">
        <v>0</v>
      </c>
      <c r="AO522" s="1087">
        <v>0</v>
      </c>
      <c r="AP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132">
        <v>0</v>
      </c>
      <c r="AE523" s="1087">
        <v>0</v>
      </c>
      <c r="AF523" s="1132">
        <v>0</v>
      </c>
      <c r="AG523" s="1087">
        <v>0</v>
      </c>
      <c r="AH523" s="1132">
        <v>0</v>
      </c>
      <c r="AI523" s="1087">
        <v>0</v>
      </c>
      <c r="AJ523" s="1132">
        <v>0</v>
      </c>
      <c r="AK523" s="1087">
        <v>0</v>
      </c>
      <c r="AL523" s="1087">
        <v>0</v>
      </c>
      <c r="AM523" s="1087">
        <v>0</v>
      </c>
      <c r="AN523" s="1087">
        <v>0</v>
      </c>
      <c r="AO523" s="1087">
        <v>0</v>
      </c>
      <c r="AP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132">
        <v>0</v>
      </c>
      <c r="AE524" s="1087">
        <v>0</v>
      </c>
      <c r="AF524" s="1132">
        <v>0</v>
      </c>
      <c r="AG524" s="1087">
        <v>0</v>
      </c>
      <c r="AH524" s="1132">
        <v>0</v>
      </c>
      <c r="AI524" s="1087">
        <v>0</v>
      </c>
      <c r="AJ524" s="1132">
        <v>0</v>
      </c>
      <c r="AK524" s="1087">
        <v>0</v>
      </c>
      <c r="AL524" s="1087">
        <v>0</v>
      </c>
      <c r="AM524" s="1087">
        <v>0</v>
      </c>
      <c r="AN524" s="1087">
        <v>0</v>
      </c>
      <c r="AO524" s="1087">
        <v>0</v>
      </c>
      <c r="AP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132">
        <v>0</v>
      </c>
      <c r="AE525" s="1087">
        <v>0</v>
      </c>
      <c r="AF525" s="1132">
        <v>0</v>
      </c>
      <c r="AG525" s="1087">
        <v>0</v>
      </c>
      <c r="AH525" s="1132">
        <v>0</v>
      </c>
      <c r="AI525" s="1087">
        <v>0</v>
      </c>
      <c r="AJ525" s="1132">
        <v>0</v>
      </c>
      <c r="AK525" s="1087">
        <v>0</v>
      </c>
      <c r="AL525" s="1087">
        <v>0</v>
      </c>
      <c r="AM525" s="1087">
        <v>0</v>
      </c>
      <c r="AN525" s="1087">
        <v>0</v>
      </c>
      <c r="AO525" s="1087">
        <v>0</v>
      </c>
      <c r="AP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132">
        <v>0</v>
      </c>
      <c r="AE526" s="1087">
        <v>0</v>
      </c>
      <c r="AF526" s="1132">
        <v>0</v>
      </c>
      <c r="AG526" s="1087">
        <v>0</v>
      </c>
      <c r="AH526" s="1132">
        <v>0</v>
      </c>
      <c r="AI526" s="1087">
        <v>0</v>
      </c>
      <c r="AJ526" s="1132">
        <v>0</v>
      </c>
      <c r="AK526" s="1087">
        <v>0</v>
      </c>
      <c r="AL526" s="1087">
        <v>0</v>
      </c>
      <c r="AM526" s="1087">
        <v>0</v>
      </c>
      <c r="AN526" s="1087">
        <v>0</v>
      </c>
      <c r="AO526" s="1087">
        <v>0</v>
      </c>
      <c r="AP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132">
        <v>0</v>
      </c>
      <c r="AC527" s="1132">
        <v>0</v>
      </c>
      <c r="AD527" s="1132">
        <v>0</v>
      </c>
      <c r="AE527" s="1087">
        <v>0</v>
      </c>
      <c r="AF527" s="1132">
        <v>0</v>
      </c>
      <c r="AG527" s="1087">
        <v>0</v>
      </c>
      <c r="AH527" s="1132">
        <v>0</v>
      </c>
      <c r="AI527" s="1087">
        <v>0</v>
      </c>
      <c r="AJ527" s="1132">
        <v>0</v>
      </c>
      <c r="AK527" s="1087">
        <v>0</v>
      </c>
      <c r="AL527" s="1087">
        <v>0</v>
      </c>
      <c r="AM527" s="1087">
        <v>0</v>
      </c>
      <c r="AN527" s="1087">
        <v>0</v>
      </c>
      <c r="AO527" s="1087">
        <v>0</v>
      </c>
      <c r="AP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132">
        <v>0</v>
      </c>
      <c r="AC528" s="1132">
        <v>0</v>
      </c>
      <c r="AD528" s="1132">
        <v>0</v>
      </c>
      <c r="AE528" s="1087">
        <v>0</v>
      </c>
      <c r="AF528" s="1132">
        <v>0</v>
      </c>
      <c r="AG528" s="1087">
        <v>0</v>
      </c>
      <c r="AH528" s="1132">
        <v>0</v>
      </c>
      <c r="AI528" s="1087">
        <v>0</v>
      </c>
      <c r="AJ528" s="1132">
        <v>0</v>
      </c>
      <c r="AK528" s="1087">
        <v>0</v>
      </c>
      <c r="AL528" s="1087">
        <v>0</v>
      </c>
      <c r="AM528" s="1087">
        <v>0</v>
      </c>
      <c r="AN528" s="1087">
        <v>0</v>
      </c>
      <c r="AO528" s="1087">
        <v>0</v>
      </c>
      <c r="AP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132">
        <v>0</v>
      </c>
      <c r="AC529" s="1132">
        <v>0</v>
      </c>
      <c r="AD529" s="1132">
        <v>0</v>
      </c>
      <c r="AE529" s="1087">
        <v>0</v>
      </c>
      <c r="AF529" s="1132">
        <v>0</v>
      </c>
      <c r="AG529" s="1087">
        <v>0</v>
      </c>
      <c r="AH529" s="1132">
        <v>0</v>
      </c>
      <c r="AI529" s="1087">
        <v>0</v>
      </c>
      <c r="AJ529" s="1132">
        <v>0</v>
      </c>
      <c r="AK529" s="1087">
        <v>0</v>
      </c>
      <c r="AL529" s="1087">
        <v>0</v>
      </c>
      <c r="AM529" s="1087">
        <v>0</v>
      </c>
      <c r="AN529" s="1087">
        <v>0</v>
      </c>
      <c r="AO529" s="1087">
        <v>0</v>
      </c>
      <c r="AP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132">
        <v>0</v>
      </c>
      <c r="AC530" s="1132">
        <v>0</v>
      </c>
      <c r="AD530" s="1132">
        <v>0</v>
      </c>
      <c r="AE530" s="1087">
        <v>0</v>
      </c>
      <c r="AF530" s="1132">
        <v>0</v>
      </c>
      <c r="AG530" s="1087">
        <v>0</v>
      </c>
      <c r="AH530" s="1132">
        <v>0</v>
      </c>
      <c r="AI530" s="1087">
        <v>0</v>
      </c>
      <c r="AJ530" s="1132">
        <v>0</v>
      </c>
      <c r="AK530" s="1087">
        <v>0</v>
      </c>
      <c r="AL530" s="1087">
        <v>0</v>
      </c>
      <c r="AM530" s="1087">
        <v>0</v>
      </c>
      <c r="AN530" s="1087">
        <v>0</v>
      </c>
      <c r="AO530" s="1087">
        <v>0</v>
      </c>
      <c r="AP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132">
        <v>0</v>
      </c>
      <c r="AC531" s="1132">
        <v>0</v>
      </c>
      <c r="AD531" s="1132">
        <v>0</v>
      </c>
      <c r="AE531" s="1087">
        <v>0</v>
      </c>
      <c r="AF531" s="1132">
        <v>0</v>
      </c>
      <c r="AG531" s="1087">
        <v>0</v>
      </c>
      <c r="AH531" s="1132">
        <v>0</v>
      </c>
      <c r="AI531" s="1087">
        <v>0</v>
      </c>
      <c r="AJ531" s="1132">
        <v>0</v>
      </c>
      <c r="AK531" s="1087">
        <v>0</v>
      </c>
      <c r="AL531" s="1087">
        <v>0</v>
      </c>
      <c r="AM531" s="1087">
        <v>0</v>
      </c>
      <c r="AN531" s="1087">
        <v>0</v>
      </c>
      <c r="AO531" s="1087">
        <v>0</v>
      </c>
      <c r="AP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132">
        <v>0</v>
      </c>
      <c r="AC532" s="1132">
        <v>0</v>
      </c>
      <c r="AD532" s="1132">
        <v>0</v>
      </c>
      <c r="AE532" s="1087">
        <v>0</v>
      </c>
      <c r="AF532" s="1132">
        <v>0</v>
      </c>
      <c r="AG532" s="1087">
        <v>0</v>
      </c>
      <c r="AH532" s="1132">
        <v>0</v>
      </c>
      <c r="AI532" s="1087">
        <v>0</v>
      </c>
      <c r="AJ532" s="1132">
        <v>0</v>
      </c>
      <c r="AK532" s="1087">
        <v>0</v>
      </c>
      <c r="AL532" s="1087">
        <v>0</v>
      </c>
      <c r="AM532" s="1087">
        <v>0</v>
      </c>
      <c r="AN532" s="1087">
        <v>0</v>
      </c>
      <c r="AO532" s="1087">
        <v>0</v>
      </c>
      <c r="AP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087">
        <v>0</v>
      </c>
      <c r="AB533" s="1132">
        <v>0</v>
      </c>
      <c r="AC533" s="1132">
        <v>0</v>
      </c>
      <c r="AD533" s="1132">
        <v>0</v>
      </c>
      <c r="AE533" s="1087">
        <v>0</v>
      </c>
      <c r="AF533" s="1132">
        <v>0</v>
      </c>
      <c r="AG533" s="1087">
        <v>0</v>
      </c>
      <c r="AH533" s="1132">
        <v>0</v>
      </c>
      <c r="AI533" s="1087">
        <v>0</v>
      </c>
      <c r="AJ533" s="1132">
        <v>0</v>
      </c>
      <c r="AK533" s="1087">
        <v>0</v>
      </c>
      <c r="AL533" s="1087">
        <v>0</v>
      </c>
      <c r="AM533" s="1087">
        <v>0</v>
      </c>
      <c r="AN533" s="1087">
        <v>0</v>
      </c>
      <c r="AO533" s="1087">
        <v>0</v>
      </c>
      <c r="AP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132">
        <v>0</v>
      </c>
      <c r="AC534" s="1132">
        <v>0</v>
      </c>
      <c r="AD534" s="1132">
        <v>0</v>
      </c>
      <c r="AE534" s="1087">
        <v>0</v>
      </c>
      <c r="AF534" s="1132">
        <v>0</v>
      </c>
      <c r="AG534" s="1087">
        <v>0</v>
      </c>
      <c r="AH534" s="1132">
        <v>0</v>
      </c>
      <c r="AI534" s="1087">
        <v>0</v>
      </c>
      <c r="AJ534" s="1132">
        <v>0</v>
      </c>
      <c r="AK534" s="1087">
        <v>0</v>
      </c>
      <c r="AL534" s="1087">
        <v>0</v>
      </c>
      <c r="AM534" s="1087">
        <v>0</v>
      </c>
      <c r="AN534" s="1087">
        <v>0</v>
      </c>
      <c r="AO534" s="1087">
        <v>0</v>
      </c>
      <c r="AP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087">
        <v>0</v>
      </c>
      <c r="AB535" s="1132">
        <v>0</v>
      </c>
      <c r="AC535" s="1132">
        <v>0</v>
      </c>
      <c r="AD535" s="1132">
        <v>0</v>
      </c>
      <c r="AE535" s="1087">
        <v>0</v>
      </c>
      <c r="AF535" s="1132">
        <v>0</v>
      </c>
      <c r="AG535" s="1087">
        <v>0</v>
      </c>
      <c r="AH535" s="1132">
        <v>0</v>
      </c>
      <c r="AI535" s="1087">
        <v>0</v>
      </c>
      <c r="AJ535" s="1132">
        <v>0</v>
      </c>
      <c r="AK535" s="1087">
        <v>0</v>
      </c>
      <c r="AL535" s="1087">
        <v>0</v>
      </c>
      <c r="AM535" s="1087">
        <v>0</v>
      </c>
      <c r="AN535" s="1087">
        <v>0</v>
      </c>
      <c r="AO535" s="1087">
        <v>0</v>
      </c>
      <c r="AP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132">
        <v>0</v>
      </c>
      <c r="AC536" s="1132">
        <v>0</v>
      </c>
      <c r="AD536" s="1132">
        <v>0</v>
      </c>
      <c r="AE536" s="1087">
        <v>0</v>
      </c>
      <c r="AF536" s="1132">
        <v>0</v>
      </c>
      <c r="AG536" s="1087">
        <v>0</v>
      </c>
      <c r="AH536" s="1132">
        <v>0</v>
      </c>
      <c r="AI536" s="1087">
        <v>0</v>
      </c>
      <c r="AJ536" s="1132">
        <v>0</v>
      </c>
      <c r="AK536" s="1087">
        <v>0</v>
      </c>
      <c r="AL536" s="1087">
        <v>0</v>
      </c>
      <c r="AM536" s="1087">
        <v>0</v>
      </c>
      <c r="AN536" s="1087">
        <v>0</v>
      </c>
      <c r="AO536" s="1087">
        <v>0</v>
      </c>
      <c r="AP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132">
        <v>0</v>
      </c>
      <c r="AC537" s="1132">
        <v>0</v>
      </c>
      <c r="AD537" s="1132">
        <v>0</v>
      </c>
      <c r="AE537" s="1087">
        <v>0</v>
      </c>
      <c r="AF537" s="1132">
        <v>0</v>
      </c>
      <c r="AG537" s="1087">
        <v>0</v>
      </c>
      <c r="AH537" s="1132">
        <v>0</v>
      </c>
      <c r="AI537" s="1087">
        <v>0</v>
      </c>
      <c r="AJ537" s="1132">
        <v>0</v>
      </c>
      <c r="AK537" s="1087">
        <v>0</v>
      </c>
      <c r="AL537" s="1087">
        <v>0</v>
      </c>
      <c r="AM537" s="1087">
        <v>0</v>
      </c>
      <c r="AN537" s="1087">
        <v>0</v>
      </c>
      <c r="AO537" s="1087">
        <v>0</v>
      </c>
      <c r="AP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132">
        <v>0</v>
      </c>
      <c r="AC538" s="1132">
        <v>0</v>
      </c>
      <c r="AD538" s="1132">
        <v>0</v>
      </c>
      <c r="AE538" s="1087">
        <v>0</v>
      </c>
      <c r="AF538" s="1132">
        <v>0</v>
      </c>
      <c r="AG538" s="1087">
        <v>0</v>
      </c>
      <c r="AH538" s="1132">
        <v>0</v>
      </c>
      <c r="AI538" s="1087">
        <v>0</v>
      </c>
      <c r="AJ538" s="1132">
        <v>0</v>
      </c>
      <c r="AK538" s="1087">
        <v>0</v>
      </c>
      <c r="AL538" s="1087">
        <v>0</v>
      </c>
      <c r="AM538" s="1087">
        <v>0</v>
      </c>
      <c r="AN538" s="1087">
        <v>0</v>
      </c>
      <c r="AO538" s="1087">
        <v>0</v>
      </c>
      <c r="AP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132">
        <v>0</v>
      </c>
      <c r="AC539" s="1132">
        <v>0</v>
      </c>
      <c r="AD539" s="1132">
        <v>0</v>
      </c>
      <c r="AE539" s="1087">
        <v>0</v>
      </c>
      <c r="AF539" s="1132">
        <v>0</v>
      </c>
      <c r="AG539" s="1087">
        <v>0</v>
      </c>
      <c r="AH539" s="1132">
        <v>0</v>
      </c>
      <c r="AI539" s="1087">
        <v>0</v>
      </c>
      <c r="AJ539" s="1132">
        <v>0</v>
      </c>
      <c r="AK539" s="1087">
        <v>0</v>
      </c>
      <c r="AL539" s="1087">
        <v>0</v>
      </c>
      <c r="AM539" s="1087">
        <v>0</v>
      </c>
      <c r="AN539" s="1087">
        <v>0</v>
      </c>
      <c r="AO539" s="1087">
        <v>0</v>
      </c>
      <c r="AP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134">
        <v>0</v>
      </c>
      <c r="AC540" s="1134">
        <v>0</v>
      </c>
      <c r="AD540" s="1134">
        <v>0</v>
      </c>
      <c r="AE540" s="144">
        <v>0</v>
      </c>
      <c r="AF540" s="1134">
        <v>0</v>
      </c>
      <c r="AG540" s="144">
        <v>0</v>
      </c>
      <c r="AH540" s="1134">
        <v>0</v>
      </c>
      <c r="AI540" s="144">
        <v>0</v>
      </c>
      <c r="AJ540" s="1134">
        <v>0</v>
      </c>
      <c r="AK540" s="144">
        <v>0</v>
      </c>
      <c r="AL540" s="144">
        <v>0</v>
      </c>
      <c r="AM540" s="144">
        <v>0</v>
      </c>
      <c r="AN540" s="144">
        <v>0</v>
      </c>
      <c r="AO540" s="144">
        <v>0</v>
      </c>
      <c r="AP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134">
        <v>0</v>
      </c>
      <c r="AC541" s="1134">
        <v>0</v>
      </c>
      <c r="AD541" s="1134">
        <v>0</v>
      </c>
      <c r="AE541" s="144">
        <v>0</v>
      </c>
      <c r="AF541" s="1134">
        <v>0</v>
      </c>
      <c r="AG541" s="144">
        <v>0</v>
      </c>
      <c r="AH541" s="1134">
        <v>0</v>
      </c>
      <c r="AI541" s="144">
        <v>0</v>
      </c>
      <c r="AJ541" s="1134">
        <v>0</v>
      </c>
      <c r="AK541" s="144">
        <v>0</v>
      </c>
      <c r="AL541" s="144">
        <v>0</v>
      </c>
      <c r="AM541" s="144">
        <v>0</v>
      </c>
      <c r="AN541" s="144">
        <v>0</v>
      </c>
      <c r="AO541" s="144">
        <v>0</v>
      </c>
      <c r="AP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134">
        <v>0</v>
      </c>
      <c r="AC542" s="1134">
        <v>0</v>
      </c>
      <c r="AD542" s="1134">
        <v>0</v>
      </c>
      <c r="AE542" s="144">
        <v>0</v>
      </c>
      <c r="AF542" s="1134">
        <v>0</v>
      </c>
      <c r="AG542" s="144">
        <v>0</v>
      </c>
      <c r="AH542" s="1134">
        <v>0</v>
      </c>
      <c r="AI542" s="144">
        <v>0</v>
      </c>
      <c r="AJ542" s="1134">
        <v>0</v>
      </c>
      <c r="AK542" s="144">
        <v>0</v>
      </c>
      <c r="AL542" s="144">
        <v>0</v>
      </c>
      <c r="AM542" s="144">
        <v>0</v>
      </c>
      <c r="AN542" s="144">
        <v>0</v>
      </c>
      <c r="AO542" s="144">
        <v>0</v>
      </c>
      <c r="AP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1999.9999999999998</v>
      </c>
      <c r="S543" s="144">
        <v>2029.9999999999998</v>
      </c>
      <c r="T543" s="144">
        <v>1999.9999999999998</v>
      </c>
      <c r="U543" s="144">
        <v>0</v>
      </c>
      <c r="V543" s="144">
        <v>0</v>
      </c>
      <c r="W543" s="144">
        <v>1999.9999999999998</v>
      </c>
      <c r="X543" s="144">
        <v>0</v>
      </c>
      <c r="Y543" s="144">
        <v>0</v>
      </c>
      <c r="Z543" s="144">
        <v>0</v>
      </c>
      <c r="AA543" s="144">
        <v>0</v>
      </c>
      <c r="AB543" s="1134">
        <v>0</v>
      </c>
      <c r="AC543" s="1134">
        <v>0</v>
      </c>
      <c r="AD543" s="1134">
        <v>0</v>
      </c>
      <c r="AE543" s="144">
        <v>0</v>
      </c>
      <c r="AF543" s="1134">
        <v>0</v>
      </c>
      <c r="AG543" s="144">
        <v>0</v>
      </c>
      <c r="AH543" s="1134">
        <v>0</v>
      </c>
      <c r="AI543" s="144">
        <v>0</v>
      </c>
      <c r="AJ543" s="1134">
        <v>0</v>
      </c>
      <c r="AK543" s="144">
        <v>0</v>
      </c>
      <c r="AL543" s="144">
        <v>0</v>
      </c>
      <c r="AM543" s="144">
        <v>0</v>
      </c>
      <c r="AN543" s="144">
        <v>0</v>
      </c>
      <c r="AO543" s="144">
        <v>0</v>
      </c>
      <c r="AP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4000.0000000000005</v>
      </c>
      <c r="S544" s="144">
        <v>3970.8737864077675</v>
      </c>
      <c r="T544" s="144">
        <v>4000.0000000000005</v>
      </c>
      <c r="U544" s="144">
        <v>0</v>
      </c>
      <c r="V544" s="144">
        <v>0</v>
      </c>
      <c r="W544" s="144">
        <v>4000.0000000000005</v>
      </c>
      <c r="X544" s="144">
        <v>0</v>
      </c>
      <c r="Y544" s="144">
        <v>0</v>
      </c>
      <c r="Z544" s="144">
        <v>0</v>
      </c>
      <c r="AA544" s="144">
        <v>0</v>
      </c>
      <c r="AB544" s="1134">
        <v>0</v>
      </c>
      <c r="AC544" s="1134">
        <v>0</v>
      </c>
      <c r="AD544" s="1134">
        <v>0</v>
      </c>
      <c r="AE544" s="144">
        <v>0</v>
      </c>
      <c r="AF544" s="1134">
        <v>0</v>
      </c>
      <c r="AG544" s="144">
        <v>0</v>
      </c>
      <c r="AH544" s="1134">
        <v>0</v>
      </c>
      <c r="AI544" s="144">
        <v>0</v>
      </c>
      <c r="AJ544" s="1134">
        <v>0</v>
      </c>
      <c r="AK544" s="144">
        <v>0</v>
      </c>
      <c r="AL544" s="144">
        <v>0</v>
      </c>
      <c r="AM544" s="144">
        <v>0</v>
      </c>
      <c r="AN544" s="144">
        <v>0</v>
      </c>
      <c r="AO544" s="144">
        <v>0</v>
      </c>
      <c r="AP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1000000.0000000001</v>
      </c>
      <c r="N545" s="144">
        <v>0</v>
      </c>
      <c r="O545" s="144">
        <v>1000000.0000000001</v>
      </c>
      <c r="P545" s="144">
        <v>1000000.0000000001</v>
      </c>
      <c r="Q545" s="144">
        <v>963804.3170892637</v>
      </c>
      <c r="R545" s="144">
        <v>4000.0000000000005</v>
      </c>
      <c r="S545" s="144">
        <v>3855.2172683570552</v>
      </c>
      <c r="T545" s="144">
        <v>4000.0000000000014</v>
      </c>
      <c r="U545" s="144">
        <v>0</v>
      </c>
      <c r="V545" s="144">
        <v>0</v>
      </c>
      <c r="W545" s="144">
        <v>4000.0000000000005</v>
      </c>
      <c r="X545" s="144">
        <v>0</v>
      </c>
      <c r="Y545" s="144">
        <v>0</v>
      </c>
      <c r="Z545" s="144">
        <v>0</v>
      </c>
      <c r="AA545" s="144">
        <v>0</v>
      </c>
      <c r="AB545" s="1134">
        <v>0</v>
      </c>
      <c r="AC545" s="1134">
        <v>0</v>
      </c>
      <c r="AD545" s="1134">
        <v>0</v>
      </c>
      <c r="AE545" s="144">
        <v>0</v>
      </c>
      <c r="AF545" s="1134">
        <v>250</v>
      </c>
      <c r="AG545" s="144">
        <v>1000000.0000000001</v>
      </c>
      <c r="AH545" s="1134">
        <v>0</v>
      </c>
      <c r="AI545" s="144">
        <v>0</v>
      </c>
      <c r="AJ545" s="1134">
        <v>0</v>
      </c>
      <c r="AK545" s="144">
        <v>0</v>
      </c>
      <c r="AL545" s="144">
        <v>0</v>
      </c>
      <c r="AM545" s="144">
        <v>0</v>
      </c>
      <c r="AN545" s="144">
        <v>1000000.0000000001</v>
      </c>
      <c r="AO545" s="144">
        <v>0</v>
      </c>
      <c r="AP545" s="144">
        <v>1000000.0000000001</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1000000.0000000001</v>
      </c>
      <c r="N546" s="144">
        <v>0</v>
      </c>
      <c r="O546" s="144">
        <v>1000000.0000000001</v>
      </c>
      <c r="P546" s="144">
        <v>1000000.0000000001</v>
      </c>
      <c r="Q546" s="144">
        <v>935732.34668860561</v>
      </c>
      <c r="R546" s="144">
        <v>4000.0000000000005</v>
      </c>
      <c r="S546" s="144">
        <v>3742.929386754422</v>
      </c>
      <c r="T546" s="144">
        <v>4000.0000000000005</v>
      </c>
      <c r="U546" s="144">
        <v>0</v>
      </c>
      <c r="V546" s="144">
        <v>0</v>
      </c>
      <c r="W546" s="144">
        <v>4000.0000000000005</v>
      </c>
      <c r="X546" s="144">
        <v>0</v>
      </c>
      <c r="Y546" s="144">
        <v>0</v>
      </c>
      <c r="Z546" s="144">
        <v>0</v>
      </c>
      <c r="AA546" s="144">
        <v>0</v>
      </c>
      <c r="AB546" s="1134">
        <v>0</v>
      </c>
      <c r="AC546" s="1134">
        <v>0</v>
      </c>
      <c r="AD546" s="1134">
        <v>0</v>
      </c>
      <c r="AE546" s="144">
        <v>0</v>
      </c>
      <c r="AF546" s="1134">
        <v>250</v>
      </c>
      <c r="AG546" s="144">
        <v>1000000.0000000001</v>
      </c>
      <c r="AH546" s="1134">
        <v>0</v>
      </c>
      <c r="AI546" s="144">
        <v>0</v>
      </c>
      <c r="AJ546" s="1134">
        <v>0</v>
      </c>
      <c r="AK546" s="144">
        <v>0</v>
      </c>
      <c r="AL546" s="144">
        <v>0</v>
      </c>
      <c r="AM546" s="144">
        <v>0</v>
      </c>
      <c r="AN546" s="144">
        <v>1000000.0000000001</v>
      </c>
      <c r="AO546" s="144">
        <v>0</v>
      </c>
      <c r="AP546" s="144">
        <v>1000000.0000000001</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1000000.0000000001</v>
      </c>
      <c r="N547" s="144">
        <v>0</v>
      </c>
      <c r="O547" s="144">
        <v>1000000.0000000001</v>
      </c>
      <c r="P547" s="144">
        <v>1000000.0000000001</v>
      </c>
      <c r="Q547" s="144">
        <v>908478.00649379194</v>
      </c>
      <c r="R547" s="144">
        <v>4000.0000000000005</v>
      </c>
      <c r="S547" s="144">
        <v>3633.912025975168</v>
      </c>
      <c r="T547" s="144">
        <v>4000.0000000000005</v>
      </c>
      <c r="U547" s="144">
        <v>0</v>
      </c>
      <c r="V547" s="144">
        <v>0</v>
      </c>
      <c r="W547" s="144">
        <v>4000.0000000000005</v>
      </c>
      <c r="X547" s="144">
        <v>0</v>
      </c>
      <c r="Y547" s="144">
        <v>0</v>
      </c>
      <c r="Z547" s="144">
        <v>0</v>
      </c>
      <c r="AA547" s="144">
        <v>0</v>
      </c>
      <c r="AB547" s="1134">
        <v>0</v>
      </c>
      <c r="AC547" s="1134">
        <v>0</v>
      </c>
      <c r="AD547" s="1134">
        <v>0</v>
      </c>
      <c r="AE547" s="144">
        <v>0</v>
      </c>
      <c r="AF547" s="1134">
        <v>250</v>
      </c>
      <c r="AG547" s="144">
        <v>1000000.0000000001</v>
      </c>
      <c r="AH547" s="1134">
        <v>0</v>
      </c>
      <c r="AI547" s="144">
        <v>0</v>
      </c>
      <c r="AJ547" s="1134">
        <v>0</v>
      </c>
      <c r="AK547" s="144">
        <v>0</v>
      </c>
      <c r="AL547" s="144">
        <v>0</v>
      </c>
      <c r="AM547" s="144">
        <v>0</v>
      </c>
      <c r="AN547" s="144">
        <v>1000000.0000000001</v>
      </c>
      <c r="AO547" s="144">
        <v>0</v>
      </c>
      <c r="AP547" s="144">
        <v>1000000.0000000001</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1000000.0000000001</v>
      </c>
      <c r="N548" s="144">
        <v>0</v>
      </c>
      <c r="O548" s="144">
        <v>1000000.0000000001</v>
      </c>
      <c r="P548" s="144">
        <v>1000000.0000000001</v>
      </c>
      <c r="Q548" s="144">
        <v>882017.48203280766</v>
      </c>
      <c r="R548" s="144">
        <v>4000.0000000000005</v>
      </c>
      <c r="S548" s="144">
        <v>3528.0699281312309</v>
      </c>
      <c r="T548" s="144">
        <v>4000.0000000000014</v>
      </c>
      <c r="U548" s="144">
        <v>0</v>
      </c>
      <c r="V548" s="144">
        <v>0</v>
      </c>
      <c r="W548" s="144">
        <v>4000.0000000000005</v>
      </c>
      <c r="X548" s="144">
        <v>0</v>
      </c>
      <c r="Y548" s="144">
        <v>0</v>
      </c>
      <c r="Z548" s="144">
        <v>0</v>
      </c>
      <c r="AA548" s="144">
        <v>0</v>
      </c>
      <c r="AB548" s="1134">
        <v>0</v>
      </c>
      <c r="AC548" s="1134">
        <v>0</v>
      </c>
      <c r="AD548" s="1134">
        <v>0</v>
      </c>
      <c r="AE548" s="144">
        <v>0</v>
      </c>
      <c r="AF548" s="1134">
        <v>250</v>
      </c>
      <c r="AG548" s="144">
        <v>1000000.0000000001</v>
      </c>
      <c r="AH548" s="1134">
        <v>0</v>
      </c>
      <c r="AI548" s="144">
        <v>0</v>
      </c>
      <c r="AJ548" s="1134">
        <v>0</v>
      </c>
      <c r="AK548" s="144">
        <v>0</v>
      </c>
      <c r="AL548" s="144">
        <v>0</v>
      </c>
      <c r="AM548" s="144">
        <v>0</v>
      </c>
      <c r="AN548" s="144">
        <v>1000000.0000000001</v>
      </c>
      <c r="AO548" s="144">
        <v>0</v>
      </c>
      <c r="AP548" s="144">
        <v>1000000.0000000001</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1200000</v>
      </c>
      <c r="N549" s="144">
        <v>0</v>
      </c>
      <c r="O549" s="144">
        <v>1200000</v>
      </c>
      <c r="P549" s="144">
        <v>1200000</v>
      </c>
      <c r="Q549" s="144">
        <v>1027593.1829508441</v>
      </c>
      <c r="R549" s="144">
        <v>4000.0000000000005</v>
      </c>
      <c r="S549" s="144">
        <v>3425.3106098361459</v>
      </c>
      <c r="T549" s="144">
        <v>4000.0000000000005</v>
      </c>
      <c r="U549" s="144">
        <v>0</v>
      </c>
      <c r="V549" s="144">
        <v>0</v>
      </c>
      <c r="W549" s="144">
        <v>4000.0000000000005</v>
      </c>
      <c r="X549" s="144">
        <v>0</v>
      </c>
      <c r="Y549" s="144">
        <v>0</v>
      </c>
      <c r="Z549" s="144">
        <v>0</v>
      </c>
      <c r="AA549" s="144">
        <v>0</v>
      </c>
      <c r="AB549" s="1134">
        <v>0</v>
      </c>
      <c r="AC549" s="1134">
        <v>0</v>
      </c>
      <c r="AD549" s="1134">
        <v>0</v>
      </c>
      <c r="AE549" s="144">
        <v>0</v>
      </c>
      <c r="AF549" s="1134">
        <v>300</v>
      </c>
      <c r="AG549" s="144">
        <v>1200000</v>
      </c>
      <c r="AH549" s="1134">
        <v>0</v>
      </c>
      <c r="AI549" s="144">
        <v>0</v>
      </c>
      <c r="AJ549" s="1134">
        <v>0</v>
      </c>
      <c r="AK549" s="144">
        <v>0</v>
      </c>
      <c r="AL549" s="144">
        <v>0</v>
      </c>
      <c r="AM549" s="144">
        <v>0</v>
      </c>
      <c r="AN549" s="144">
        <v>1200000</v>
      </c>
      <c r="AO549" s="144">
        <v>0</v>
      </c>
      <c r="AP549" s="144">
        <v>1200000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1200000</v>
      </c>
      <c r="N550" s="144">
        <v>0</v>
      </c>
      <c r="O550" s="144">
        <v>1200000</v>
      </c>
      <c r="P550" s="144">
        <v>1200000</v>
      </c>
      <c r="Q550" s="144">
        <v>997663.28441829514</v>
      </c>
      <c r="R550" s="144">
        <v>4000.0000000000005</v>
      </c>
      <c r="S550" s="144">
        <v>3325.5442813943164</v>
      </c>
      <c r="T550" s="144">
        <v>4000.0000000000005</v>
      </c>
      <c r="U550" s="144">
        <v>0</v>
      </c>
      <c r="V550" s="144">
        <v>0</v>
      </c>
      <c r="W550" s="144">
        <v>4000.0000000000005</v>
      </c>
      <c r="X550" s="144">
        <v>0</v>
      </c>
      <c r="Y550" s="144">
        <v>0</v>
      </c>
      <c r="Z550" s="144">
        <v>0</v>
      </c>
      <c r="AA550" s="144">
        <v>0</v>
      </c>
      <c r="AB550" s="1134">
        <v>0</v>
      </c>
      <c r="AC550" s="1134">
        <v>0</v>
      </c>
      <c r="AD550" s="1134">
        <v>0</v>
      </c>
      <c r="AE550" s="144">
        <v>0</v>
      </c>
      <c r="AF550" s="1134">
        <v>300</v>
      </c>
      <c r="AG550" s="144">
        <v>1200000</v>
      </c>
      <c r="AH550" s="1134">
        <v>0</v>
      </c>
      <c r="AI550" s="144">
        <v>0</v>
      </c>
      <c r="AJ550" s="1134">
        <v>0</v>
      </c>
      <c r="AK550" s="144">
        <v>0</v>
      </c>
      <c r="AL550" s="144">
        <v>0</v>
      </c>
      <c r="AM550" s="144">
        <v>0</v>
      </c>
      <c r="AN550" s="144">
        <v>1200000</v>
      </c>
      <c r="AO550" s="144">
        <v>0</v>
      </c>
      <c r="AP550" s="144">
        <v>1200000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1200000</v>
      </c>
      <c r="N551" s="144">
        <v>0</v>
      </c>
      <c r="O551" s="144">
        <v>1200000</v>
      </c>
      <c r="P551" s="144">
        <v>1200000</v>
      </c>
      <c r="Q551" s="144">
        <v>968605.13050319918</v>
      </c>
      <c r="R551" s="144">
        <v>4000.0000000000005</v>
      </c>
      <c r="S551" s="144">
        <v>3228.6837683439962</v>
      </c>
      <c r="T551" s="144">
        <v>3999.9999999999991</v>
      </c>
      <c r="U551" s="144">
        <v>0</v>
      </c>
      <c r="V551" s="144">
        <v>0</v>
      </c>
      <c r="W551" s="144">
        <v>4000.0000000000005</v>
      </c>
      <c r="X551" s="144">
        <v>0</v>
      </c>
      <c r="Y551" s="144">
        <v>0</v>
      </c>
      <c r="Z551" s="144">
        <v>0</v>
      </c>
      <c r="AA551" s="144">
        <v>0</v>
      </c>
      <c r="AB551" s="1134">
        <v>0</v>
      </c>
      <c r="AC551" s="1134">
        <v>0</v>
      </c>
      <c r="AD551" s="1134">
        <v>0</v>
      </c>
      <c r="AE551" s="144">
        <v>0</v>
      </c>
      <c r="AF551" s="1134">
        <v>300</v>
      </c>
      <c r="AG551" s="144">
        <v>1200000</v>
      </c>
      <c r="AH551" s="1134">
        <v>0</v>
      </c>
      <c r="AI551" s="144">
        <v>0</v>
      </c>
      <c r="AJ551" s="1134">
        <v>0</v>
      </c>
      <c r="AK551" s="144">
        <v>0</v>
      </c>
      <c r="AL551" s="144">
        <v>0</v>
      </c>
      <c r="AM551" s="144">
        <v>0</v>
      </c>
      <c r="AN551" s="144">
        <v>1200000</v>
      </c>
      <c r="AO551" s="144">
        <v>0</v>
      </c>
      <c r="AP551" s="144">
        <v>1200000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1200000</v>
      </c>
      <c r="N552" s="144">
        <v>0</v>
      </c>
      <c r="O552" s="144">
        <v>1200000</v>
      </c>
      <c r="P552" s="144">
        <v>1200000</v>
      </c>
      <c r="Q552" s="144">
        <v>940393.33058563038</v>
      </c>
      <c r="R552" s="144">
        <v>4000.0000000000005</v>
      </c>
      <c r="S552" s="144">
        <v>3134.6444352854337</v>
      </c>
      <c r="T552" s="144">
        <v>3999.9999999999995</v>
      </c>
      <c r="U552" s="144">
        <v>0</v>
      </c>
      <c r="V552" s="144">
        <v>0</v>
      </c>
      <c r="W552" s="144">
        <v>4000.0000000000005</v>
      </c>
      <c r="X552" s="144">
        <v>0</v>
      </c>
      <c r="Y552" s="144">
        <v>0</v>
      </c>
      <c r="Z552" s="144">
        <v>0</v>
      </c>
      <c r="AA552" s="144">
        <v>0</v>
      </c>
      <c r="AB552" s="1134">
        <v>0</v>
      </c>
      <c r="AC552" s="1134">
        <v>0</v>
      </c>
      <c r="AD552" s="1134">
        <v>0</v>
      </c>
      <c r="AE552" s="144">
        <v>0</v>
      </c>
      <c r="AF552" s="1134">
        <v>300</v>
      </c>
      <c r="AG552" s="144">
        <v>1200000</v>
      </c>
      <c r="AH552" s="1134">
        <v>0</v>
      </c>
      <c r="AI552" s="144">
        <v>0</v>
      </c>
      <c r="AJ552" s="1134">
        <v>0</v>
      </c>
      <c r="AK552" s="144">
        <v>0</v>
      </c>
      <c r="AL552" s="144">
        <v>0</v>
      </c>
      <c r="AM552" s="144">
        <v>0</v>
      </c>
      <c r="AN552" s="144">
        <v>1200000</v>
      </c>
      <c r="AO552" s="144">
        <v>0</v>
      </c>
      <c r="AP552" s="144">
        <v>1200000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1200000</v>
      </c>
      <c r="N553" s="144">
        <v>0</v>
      </c>
      <c r="O553" s="144">
        <v>1200000</v>
      </c>
      <c r="P553" s="144">
        <v>1200000</v>
      </c>
      <c r="Q553" s="144">
        <v>913003.23357828171</v>
      </c>
      <c r="R553" s="144">
        <v>4000.0000000000005</v>
      </c>
      <c r="S553" s="144">
        <v>3043.3441119276063</v>
      </c>
      <c r="T553" s="144">
        <v>4000.0000000000005</v>
      </c>
      <c r="U553" s="144">
        <v>0</v>
      </c>
      <c r="V553" s="144">
        <v>0</v>
      </c>
      <c r="W553" s="144">
        <v>4000.0000000000005</v>
      </c>
      <c r="X553" s="144">
        <v>0</v>
      </c>
      <c r="Y553" s="144">
        <v>0</v>
      </c>
      <c r="Z553" s="144">
        <v>0</v>
      </c>
      <c r="AA553" s="144">
        <v>0</v>
      </c>
      <c r="AB553" s="1134">
        <v>0</v>
      </c>
      <c r="AC553" s="1134">
        <v>0</v>
      </c>
      <c r="AD553" s="1134">
        <v>0</v>
      </c>
      <c r="AE553" s="144">
        <v>0</v>
      </c>
      <c r="AF553" s="1134">
        <v>300</v>
      </c>
      <c r="AG553" s="144">
        <v>1200000</v>
      </c>
      <c r="AH553" s="1134">
        <v>0</v>
      </c>
      <c r="AI553" s="144">
        <v>0</v>
      </c>
      <c r="AJ553" s="1134">
        <v>0</v>
      </c>
      <c r="AK553" s="144">
        <v>0</v>
      </c>
      <c r="AL553" s="144">
        <v>0</v>
      </c>
      <c r="AM553" s="144">
        <v>0</v>
      </c>
      <c r="AN553" s="144">
        <v>1200000</v>
      </c>
      <c r="AO553" s="144">
        <v>0</v>
      </c>
      <c r="AP553" s="144">
        <v>1200000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1200000</v>
      </c>
      <c r="N554" s="144">
        <v>0</v>
      </c>
      <c r="O554" s="144">
        <v>1200000</v>
      </c>
      <c r="P554" s="144">
        <v>1200000</v>
      </c>
      <c r="Q554" s="144">
        <v>886410.90638668137</v>
      </c>
      <c r="R554" s="144">
        <v>4000.0000000000005</v>
      </c>
      <c r="S554" s="144">
        <v>2954.7030212889376</v>
      </c>
      <c r="T554" s="144">
        <v>4000.0000000000005</v>
      </c>
      <c r="U554" s="144">
        <v>0</v>
      </c>
      <c r="V554" s="144">
        <v>0</v>
      </c>
      <c r="W554" s="144">
        <v>4000.0000000000005</v>
      </c>
      <c r="X554" s="144">
        <v>0</v>
      </c>
      <c r="Y554" s="144">
        <v>0</v>
      </c>
      <c r="Z554" s="144">
        <v>0</v>
      </c>
      <c r="AA554" s="144">
        <v>0</v>
      </c>
      <c r="AB554" s="1134">
        <v>0</v>
      </c>
      <c r="AC554" s="1134">
        <v>0</v>
      </c>
      <c r="AD554" s="1134">
        <v>0</v>
      </c>
      <c r="AE554" s="144">
        <v>0</v>
      </c>
      <c r="AF554" s="1134">
        <v>300</v>
      </c>
      <c r="AG554" s="144">
        <v>1200000</v>
      </c>
      <c r="AH554" s="1134">
        <v>0</v>
      </c>
      <c r="AI554" s="144">
        <v>0</v>
      </c>
      <c r="AJ554" s="1134">
        <v>0</v>
      </c>
      <c r="AK554" s="144">
        <v>0</v>
      </c>
      <c r="AL554" s="144">
        <v>0</v>
      </c>
      <c r="AM554" s="144">
        <v>0</v>
      </c>
      <c r="AN554" s="144">
        <v>1200000</v>
      </c>
      <c r="AO554" s="144">
        <v>0</v>
      </c>
      <c r="AP554" s="144">
        <v>1200000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1200000</v>
      </c>
      <c r="N555" s="144">
        <v>0</v>
      </c>
      <c r="O555" s="144">
        <v>1200000</v>
      </c>
      <c r="P555" s="144">
        <v>1200000</v>
      </c>
      <c r="Q555" s="144">
        <v>860593.11299677822</v>
      </c>
      <c r="R555" s="144">
        <v>4000.0000000000005</v>
      </c>
      <c r="S555" s="144">
        <v>2868.6437099892601</v>
      </c>
      <c r="T555" s="144">
        <v>4000.0000000000005</v>
      </c>
      <c r="U555" s="144">
        <v>0</v>
      </c>
      <c r="V555" s="144">
        <v>0</v>
      </c>
      <c r="W555" s="144">
        <v>4000.0000000000005</v>
      </c>
      <c r="X555" s="144">
        <v>0</v>
      </c>
      <c r="Y555" s="144">
        <v>0</v>
      </c>
      <c r="Z555" s="144">
        <v>0</v>
      </c>
      <c r="AA555" s="144">
        <v>0</v>
      </c>
      <c r="AB555" s="1134">
        <v>0</v>
      </c>
      <c r="AC555" s="1134">
        <v>0</v>
      </c>
      <c r="AD555" s="1134">
        <v>0</v>
      </c>
      <c r="AE555" s="144">
        <v>0</v>
      </c>
      <c r="AF555" s="1134">
        <v>300</v>
      </c>
      <c r="AG555" s="144">
        <v>1200000</v>
      </c>
      <c r="AH555" s="1134">
        <v>0</v>
      </c>
      <c r="AI555" s="144">
        <v>0</v>
      </c>
      <c r="AJ555" s="1134">
        <v>0</v>
      </c>
      <c r="AK555" s="144">
        <v>0</v>
      </c>
      <c r="AL555" s="144">
        <v>0</v>
      </c>
      <c r="AM555" s="144">
        <v>0</v>
      </c>
      <c r="AN555" s="144">
        <v>1200000</v>
      </c>
      <c r="AO555" s="144">
        <v>0</v>
      </c>
      <c r="AP555" s="144">
        <v>1200000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1200000</v>
      </c>
      <c r="N556" s="144">
        <v>0</v>
      </c>
      <c r="O556" s="144">
        <v>1200000</v>
      </c>
      <c r="P556" s="144">
        <v>1200000</v>
      </c>
      <c r="Q556" s="144">
        <v>835527.29417162924</v>
      </c>
      <c r="R556" s="144">
        <v>4000.0000000000005</v>
      </c>
      <c r="S556" s="144">
        <v>2785.0909805720967</v>
      </c>
      <c r="T556" s="144">
        <v>4000.0000000000014</v>
      </c>
      <c r="U556" s="144">
        <v>0</v>
      </c>
      <c r="V556" s="144">
        <v>0</v>
      </c>
      <c r="W556" s="144">
        <v>4000.0000000000005</v>
      </c>
      <c r="X556" s="144">
        <v>0</v>
      </c>
      <c r="Y556" s="144">
        <v>0</v>
      </c>
      <c r="Z556" s="144">
        <v>0</v>
      </c>
      <c r="AA556" s="144">
        <v>0</v>
      </c>
      <c r="AB556" s="1134">
        <v>0</v>
      </c>
      <c r="AC556" s="1134">
        <v>0</v>
      </c>
      <c r="AD556" s="1134">
        <v>0</v>
      </c>
      <c r="AE556" s="144">
        <v>0</v>
      </c>
      <c r="AF556" s="1134">
        <v>300</v>
      </c>
      <c r="AG556" s="144">
        <v>1200000</v>
      </c>
      <c r="AH556" s="1134">
        <v>0</v>
      </c>
      <c r="AI556" s="144">
        <v>0</v>
      </c>
      <c r="AJ556" s="1134">
        <v>0</v>
      </c>
      <c r="AK556" s="144">
        <v>0</v>
      </c>
      <c r="AL556" s="144">
        <v>0</v>
      </c>
      <c r="AM556" s="144">
        <v>0</v>
      </c>
      <c r="AN556" s="144">
        <v>1200000</v>
      </c>
      <c r="AO556" s="144">
        <v>0</v>
      </c>
      <c r="AP556" s="144">
        <v>1200000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1200000</v>
      </c>
      <c r="N557" s="144">
        <v>0</v>
      </c>
      <c r="O557" s="144">
        <v>1200000</v>
      </c>
      <c r="P557" s="144">
        <v>1200000</v>
      </c>
      <c r="Q557" s="144">
        <v>811191.54773944593</v>
      </c>
      <c r="R557" s="144">
        <v>4000.0000000000005</v>
      </c>
      <c r="S557" s="144">
        <v>2703.9718257981526</v>
      </c>
      <c r="T557" s="144">
        <v>4000.0000000000005</v>
      </c>
      <c r="U557" s="144">
        <v>0</v>
      </c>
      <c r="V557" s="144">
        <v>0</v>
      </c>
      <c r="W557" s="144">
        <v>4000.0000000000005</v>
      </c>
      <c r="X557" s="144">
        <v>0</v>
      </c>
      <c r="Y557" s="144">
        <v>0</v>
      </c>
      <c r="Z557" s="144">
        <v>0</v>
      </c>
      <c r="AA557" s="144">
        <v>0</v>
      </c>
      <c r="AB557" s="1134">
        <v>0</v>
      </c>
      <c r="AC557" s="1134">
        <v>0</v>
      </c>
      <c r="AD557" s="1134">
        <v>0</v>
      </c>
      <c r="AE557" s="144">
        <v>0</v>
      </c>
      <c r="AF557" s="1134">
        <v>300</v>
      </c>
      <c r="AG557" s="144">
        <v>1200000</v>
      </c>
      <c r="AH557" s="1134">
        <v>0</v>
      </c>
      <c r="AI557" s="144">
        <v>0</v>
      </c>
      <c r="AJ557" s="1134">
        <v>0</v>
      </c>
      <c r="AK557" s="144">
        <v>0</v>
      </c>
      <c r="AL557" s="144">
        <v>0</v>
      </c>
      <c r="AM557" s="144">
        <v>0</v>
      </c>
      <c r="AN557" s="144">
        <v>1200000</v>
      </c>
      <c r="AO557" s="144">
        <v>0</v>
      </c>
      <c r="AP557" s="144">
        <v>1200000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1200000</v>
      </c>
      <c r="N558" s="144">
        <v>0</v>
      </c>
      <c r="O558" s="144">
        <v>1200000</v>
      </c>
      <c r="P558" s="144">
        <v>1200000</v>
      </c>
      <c r="Q558" s="144">
        <v>787564.60945577268</v>
      </c>
      <c r="R558" s="144">
        <v>4000.0000000000005</v>
      </c>
      <c r="S558" s="144">
        <v>2625.215364852575</v>
      </c>
      <c r="T558" s="144">
        <v>3999.9999999999991</v>
      </c>
      <c r="U558" s="144">
        <v>0</v>
      </c>
      <c r="V558" s="144">
        <v>0</v>
      </c>
      <c r="W558" s="144">
        <v>4000.0000000000005</v>
      </c>
      <c r="X558" s="144">
        <v>0</v>
      </c>
      <c r="Y558" s="144">
        <v>0</v>
      </c>
      <c r="Z558" s="144">
        <v>0</v>
      </c>
      <c r="AA558" s="144">
        <v>0</v>
      </c>
      <c r="AB558" s="1134">
        <v>0</v>
      </c>
      <c r="AC558" s="1134">
        <v>0</v>
      </c>
      <c r="AD558" s="1134">
        <v>0</v>
      </c>
      <c r="AE558" s="144">
        <v>0</v>
      </c>
      <c r="AF558" s="1134">
        <v>300</v>
      </c>
      <c r="AG558" s="144">
        <v>1200000</v>
      </c>
      <c r="AH558" s="1134">
        <v>0</v>
      </c>
      <c r="AI558" s="144">
        <v>0</v>
      </c>
      <c r="AJ558" s="1134">
        <v>0</v>
      </c>
      <c r="AK558" s="144">
        <v>0</v>
      </c>
      <c r="AL558" s="144">
        <v>0</v>
      </c>
      <c r="AM558" s="144">
        <v>0</v>
      </c>
      <c r="AN558" s="144">
        <v>1200000</v>
      </c>
      <c r="AO558" s="144">
        <v>0</v>
      </c>
      <c r="AP558" s="144">
        <v>1200000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1200000</v>
      </c>
      <c r="N559" s="144">
        <v>0</v>
      </c>
      <c r="O559" s="144">
        <v>1200000</v>
      </c>
      <c r="P559" s="144">
        <v>1200000</v>
      </c>
      <c r="Q559" s="144">
        <v>764625.83442308009</v>
      </c>
      <c r="R559" s="144">
        <v>4000.0000000000005</v>
      </c>
      <c r="S559" s="144">
        <v>2548.7527814102673</v>
      </c>
      <c r="T559" s="144">
        <v>3999.9999999999982</v>
      </c>
      <c r="U559" s="144">
        <v>0</v>
      </c>
      <c r="V559" s="144">
        <v>0</v>
      </c>
      <c r="W559" s="144">
        <v>4000.0000000000005</v>
      </c>
      <c r="X559" s="144">
        <v>0</v>
      </c>
      <c r="Y559" s="144">
        <v>0</v>
      </c>
      <c r="Z559" s="144">
        <v>0</v>
      </c>
      <c r="AA559" s="144">
        <v>0</v>
      </c>
      <c r="AB559" s="1134">
        <v>0</v>
      </c>
      <c r="AC559" s="1134">
        <v>0</v>
      </c>
      <c r="AD559" s="1134">
        <v>0</v>
      </c>
      <c r="AE559" s="144">
        <v>0</v>
      </c>
      <c r="AF559" s="1134">
        <v>300</v>
      </c>
      <c r="AG559" s="144">
        <v>1200000</v>
      </c>
      <c r="AH559" s="1134">
        <v>0</v>
      </c>
      <c r="AI559" s="144">
        <v>0</v>
      </c>
      <c r="AJ559" s="1134">
        <v>0</v>
      </c>
      <c r="AK559" s="144">
        <v>0</v>
      </c>
      <c r="AL559" s="144">
        <v>0</v>
      </c>
      <c r="AM559" s="144">
        <v>0</v>
      </c>
      <c r="AN559" s="144">
        <v>1200000</v>
      </c>
      <c r="AO559" s="144">
        <v>0</v>
      </c>
      <c r="AP559" s="144">
        <v>1200000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1200000</v>
      </c>
      <c r="N560" s="144">
        <v>0</v>
      </c>
      <c r="O560" s="144">
        <v>1200000</v>
      </c>
      <c r="P560" s="144">
        <v>1200000</v>
      </c>
      <c r="Q560" s="144">
        <v>742355.17905153427</v>
      </c>
      <c r="R560" s="144">
        <v>4000.0000000000005</v>
      </c>
      <c r="S560" s="144">
        <v>2474.5172635051135</v>
      </c>
      <c r="T560" s="144">
        <v>3999.9999999999982</v>
      </c>
      <c r="U560" s="144">
        <v>0</v>
      </c>
      <c r="V560" s="144">
        <v>0</v>
      </c>
      <c r="W560" s="144">
        <v>4000.0000000000005</v>
      </c>
      <c r="X560" s="144">
        <v>0</v>
      </c>
      <c r="Y560" s="144">
        <v>0</v>
      </c>
      <c r="Z560" s="144">
        <v>0</v>
      </c>
      <c r="AA560" s="144">
        <v>0</v>
      </c>
      <c r="AB560" s="1134">
        <v>0</v>
      </c>
      <c r="AC560" s="1134">
        <v>0</v>
      </c>
      <c r="AD560" s="1134">
        <v>0</v>
      </c>
      <c r="AE560" s="144">
        <v>0</v>
      </c>
      <c r="AF560" s="1134">
        <v>300</v>
      </c>
      <c r="AG560" s="144">
        <v>1200000</v>
      </c>
      <c r="AH560" s="1134">
        <v>0</v>
      </c>
      <c r="AI560" s="144">
        <v>0</v>
      </c>
      <c r="AJ560" s="1134">
        <v>0</v>
      </c>
      <c r="AK560" s="144">
        <v>0</v>
      </c>
      <c r="AL560" s="144">
        <v>0</v>
      </c>
      <c r="AM560" s="144">
        <v>0</v>
      </c>
      <c r="AN560" s="144">
        <v>1200000</v>
      </c>
      <c r="AO560" s="144">
        <v>0</v>
      </c>
      <c r="AP560" s="144">
        <v>1200000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136"/>
      <c r="AE561" s="124"/>
      <c r="AF561" s="1136"/>
      <c r="AG561" s="124"/>
      <c r="AH561" s="1136"/>
      <c r="AI561" s="124"/>
      <c r="AJ561" s="1136"/>
      <c r="AK561" s="124"/>
      <c r="AL561" s="124"/>
      <c r="AM561" s="124"/>
      <c r="AN561" s="124"/>
      <c r="AO561" s="124"/>
      <c r="AP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134"/>
      <c r="AE562" s="166"/>
      <c r="AF562" s="1134"/>
      <c r="AG562" s="166"/>
      <c r="AH562" s="1134"/>
      <c r="AI562" s="166"/>
      <c r="AJ562" s="1134"/>
      <c r="AK562" s="166"/>
      <c r="AL562" s="166"/>
      <c r="AM562" s="166"/>
      <c r="AN562" s="166"/>
      <c r="AO562" s="166"/>
      <c r="AP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138">
        <v>0</v>
      </c>
      <c r="AE563" s="1091">
        <v>0</v>
      </c>
      <c r="AF563" s="1138">
        <v>0</v>
      </c>
      <c r="AG563" s="1091">
        <v>0</v>
      </c>
      <c r="AH563" s="1138">
        <v>0</v>
      </c>
      <c r="AI563" s="1091">
        <v>0</v>
      </c>
      <c r="AJ563" s="1138">
        <v>0</v>
      </c>
      <c r="AK563" s="1091">
        <v>0</v>
      </c>
      <c r="AL563" s="1091">
        <v>0</v>
      </c>
      <c r="AM563" s="1091">
        <v>0</v>
      </c>
      <c r="AN563" s="1091">
        <v>0</v>
      </c>
      <c r="AO563" s="1091">
        <v>0</v>
      </c>
      <c r="AP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138">
        <v>0</v>
      </c>
      <c r="AE564" s="1091">
        <v>0</v>
      </c>
      <c r="AF564" s="1138">
        <v>0</v>
      </c>
      <c r="AG564" s="1091">
        <v>0</v>
      </c>
      <c r="AH564" s="1138">
        <v>0</v>
      </c>
      <c r="AI564" s="1091">
        <v>0</v>
      </c>
      <c r="AJ564" s="1138">
        <v>0</v>
      </c>
      <c r="AK564" s="1091">
        <v>0</v>
      </c>
      <c r="AL564" s="1091">
        <v>0</v>
      </c>
      <c r="AM564" s="1091">
        <v>0</v>
      </c>
      <c r="AN564" s="1091">
        <v>0</v>
      </c>
      <c r="AO564" s="1091">
        <v>0</v>
      </c>
      <c r="AP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138">
        <v>0</v>
      </c>
      <c r="AE565" s="1091">
        <v>0</v>
      </c>
      <c r="AF565" s="1138">
        <v>0</v>
      </c>
      <c r="AG565" s="1091">
        <v>0</v>
      </c>
      <c r="AH565" s="1138">
        <v>0</v>
      </c>
      <c r="AI565" s="1091">
        <v>0</v>
      </c>
      <c r="AJ565" s="1138">
        <v>0</v>
      </c>
      <c r="AK565" s="1091">
        <v>0</v>
      </c>
      <c r="AL565" s="1091">
        <v>0</v>
      </c>
      <c r="AM565" s="1091">
        <v>0</v>
      </c>
      <c r="AN565" s="1091">
        <v>0</v>
      </c>
      <c r="AO565" s="1091">
        <v>0</v>
      </c>
      <c r="AP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138">
        <v>0</v>
      </c>
      <c r="AE566" s="1091">
        <v>0</v>
      </c>
      <c r="AF566" s="1138">
        <v>0</v>
      </c>
      <c r="AG566" s="1091">
        <v>0</v>
      </c>
      <c r="AH566" s="1138">
        <v>0</v>
      </c>
      <c r="AI566" s="1091">
        <v>0</v>
      </c>
      <c r="AJ566" s="1138">
        <v>0</v>
      </c>
      <c r="AK566" s="1091">
        <v>0</v>
      </c>
      <c r="AL566" s="1091">
        <v>0</v>
      </c>
      <c r="AM566" s="1091">
        <v>0</v>
      </c>
      <c r="AN566" s="1091">
        <v>0</v>
      </c>
      <c r="AO566" s="1091">
        <v>0</v>
      </c>
      <c r="AP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138">
        <v>0</v>
      </c>
      <c r="AE567" s="1091">
        <v>0</v>
      </c>
      <c r="AF567" s="1138">
        <v>0</v>
      </c>
      <c r="AG567" s="1091">
        <v>0</v>
      </c>
      <c r="AH567" s="1138">
        <v>0</v>
      </c>
      <c r="AI567" s="1091">
        <v>0</v>
      </c>
      <c r="AJ567" s="1138">
        <v>0</v>
      </c>
      <c r="AK567" s="1091">
        <v>0</v>
      </c>
      <c r="AL567" s="1091">
        <v>0</v>
      </c>
      <c r="AM567" s="1091">
        <v>0</v>
      </c>
      <c r="AN567" s="1091">
        <v>0</v>
      </c>
      <c r="AO567" s="1091">
        <v>0</v>
      </c>
      <c r="AP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138">
        <v>0</v>
      </c>
      <c r="AE568" s="1091">
        <v>0</v>
      </c>
      <c r="AF568" s="1138">
        <v>0</v>
      </c>
      <c r="AG568" s="1091">
        <v>0</v>
      </c>
      <c r="AH568" s="1138">
        <v>0</v>
      </c>
      <c r="AI568" s="1091">
        <v>0</v>
      </c>
      <c r="AJ568" s="1138">
        <v>0</v>
      </c>
      <c r="AK568" s="1091">
        <v>0</v>
      </c>
      <c r="AL568" s="1091">
        <v>0</v>
      </c>
      <c r="AM568" s="1091">
        <v>0</v>
      </c>
      <c r="AN568" s="1091">
        <v>0</v>
      </c>
      <c r="AO568" s="1091">
        <v>0</v>
      </c>
      <c r="AP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138">
        <v>0</v>
      </c>
      <c r="AE569" s="1091">
        <v>0</v>
      </c>
      <c r="AF569" s="1138">
        <v>0</v>
      </c>
      <c r="AG569" s="1091">
        <v>0</v>
      </c>
      <c r="AH569" s="1138">
        <v>0</v>
      </c>
      <c r="AI569" s="1091">
        <v>0</v>
      </c>
      <c r="AJ569" s="1138">
        <v>0</v>
      </c>
      <c r="AK569" s="1091">
        <v>0</v>
      </c>
      <c r="AL569" s="1091">
        <v>0</v>
      </c>
      <c r="AM569" s="1091">
        <v>0</v>
      </c>
      <c r="AN569" s="1091">
        <v>0</v>
      </c>
      <c r="AO569" s="1091">
        <v>0</v>
      </c>
      <c r="AP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138">
        <v>0</v>
      </c>
      <c r="AC570" s="1138">
        <v>0</v>
      </c>
      <c r="AD570" s="1138">
        <v>0</v>
      </c>
      <c r="AE570" s="1091">
        <v>0</v>
      </c>
      <c r="AF570" s="1138">
        <v>0</v>
      </c>
      <c r="AG570" s="1091">
        <v>0</v>
      </c>
      <c r="AH570" s="1138">
        <v>0</v>
      </c>
      <c r="AI570" s="1091">
        <v>0</v>
      </c>
      <c r="AJ570" s="1138">
        <v>0</v>
      </c>
      <c r="AK570" s="1091">
        <v>0</v>
      </c>
      <c r="AL570" s="1091">
        <v>0</v>
      </c>
      <c r="AM570" s="1091">
        <v>0</v>
      </c>
      <c r="AN570" s="1091">
        <v>0</v>
      </c>
      <c r="AO570" s="1091">
        <v>0</v>
      </c>
      <c r="AP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138">
        <v>0</v>
      </c>
      <c r="AC571" s="1138">
        <v>0</v>
      </c>
      <c r="AD571" s="1138">
        <v>0</v>
      </c>
      <c r="AE571" s="1091">
        <v>0</v>
      </c>
      <c r="AF571" s="1138">
        <v>0</v>
      </c>
      <c r="AG571" s="1091">
        <v>0</v>
      </c>
      <c r="AH571" s="1138">
        <v>0</v>
      </c>
      <c r="AI571" s="1091">
        <v>0</v>
      </c>
      <c r="AJ571" s="1138">
        <v>0</v>
      </c>
      <c r="AK571" s="1091">
        <v>0</v>
      </c>
      <c r="AL571" s="1091">
        <v>0</v>
      </c>
      <c r="AM571" s="1091">
        <v>0</v>
      </c>
      <c r="AN571" s="1091">
        <v>0</v>
      </c>
      <c r="AO571" s="1091">
        <v>0</v>
      </c>
      <c r="AP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138">
        <v>0</v>
      </c>
      <c r="AC572" s="1138">
        <v>0</v>
      </c>
      <c r="AD572" s="1138">
        <v>0</v>
      </c>
      <c r="AE572" s="1091">
        <v>0</v>
      </c>
      <c r="AF572" s="1138">
        <v>0</v>
      </c>
      <c r="AG572" s="1091">
        <v>0</v>
      </c>
      <c r="AH572" s="1138">
        <v>0</v>
      </c>
      <c r="AI572" s="1091">
        <v>0</v>
      </c>
      <c r="AJ572" s="1138">
        <v>0</v>
      </c>
      <c r="AK572" s="1091">
        <v>0</v>
      </c>
      <c r="AL572" s="1091">
        <v>0</v>
      </c>
      <c r="AM572" s="1091">
        <v>0</v>
      </c>
      <c r="AN572" s="1091">
        <v>0</v>
      </c>
      <c r="AO572" s="1091">
        <v>0</v>
      </c>
      <c r="AP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138">
        <v>0</v>
      </c>
      <c r="AC573" s="1138">
        <v>0</v>
      </c>
      <c r="AD573" s="1138">
        <v>0</v>
      </c>
      <c r="AE573" s="1091">
        <v>0</v>
      </c>
      <c r="AF573" s="1138">
        <v>0</v>
      </c>
      <c r="AG573" s="1091">
        <v>0</v>
      </c>
      <c r="AH573" s="1138">
        <v>0</v>
      </c>
      <c r="AI573" s="1091">
        <v>0</v>
      </c>
      <c r="AJ573" s="1138">
        <v>0</v>
      </c>
      <c r="AK573" s="1091">
        <v>0</v>
      </c>
      <c r="AL573" s="1091">
        <v>0</v>
      </c>
      <c r="AM573" s="1091">
        <v>0</v>
      </c>
      <c r="AN573" s="1091">
        <v>0</v>
      </c>
      <c r="AO573" s="1091">
        <v>0</v>
      </c>
      <c r="AP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138">
        <v>0</v>
      </c>
      <c r="AC574" s="1138">
        <v>0</v>
      </c>
      <c r="AD574" s="1138">
        <v>0</v>
      </c>
      <c r="AE574" s="1091">
        <v>0</v>
      </c>
      <c r="AF574" s="1138">
        <v>0</v>
      </c>
      <c r="AG574" s="1091">
        <v>0</v>
      </c>
      <c r="AH574" s="1138">
        <v>0</v>
      </c>
      <c r="AI574" s="1091">
        <v>0</v>
      </c>
      <c r="AJ574" s="1138">
        <v>0</v>
      </c>
      <c r="AK574" s="1091">
        <v>0</v>
      </c>
      <c r="AL574" s="1091">
        <v>0</v>
      </c>
      <c r="AM574" s="1091">
        <v>0</v>
      </c>
      <c r="AN574" s="1091">
        <v>0</v>
      </c>
      <c r="AO574" s="1091">
        <v>0</v>
      </c>
      <c r="AP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138">
        <v>0</v>
      </c>
      <c r="AC575" s="1138">
        <v>0</v>
      </c>
      <c r="AD575" s="1138">
        <v>0</v>
      </c>
      <c r="AE575" s="1091">
        <v>0</v>
      </c>
      <c r="AF575" s="1138">
        <v>0</v>
      </c>
      <c r="AG575" s="1091">
        <v>0</v>
      </c>
      <c r="AH575" s="1138">
        <v>0</v>
      </c>
      <c r="AI575" s="1091">
        <v>0</v>
      </c>
      <c r="AJ575" s="1138">
        <v>0</v>
      </c>
      <c r="AK575" s="1091">
        <v>0</v>
      </c>
      <c r="AL575" s="1091">
        <v>0</v>
      </c>
      <c r="AM575" s="1091">
        <v>0</v>
      </c>
      <c r="AN575" s="1091">
        <v>0</v>
      </c>
      <c r="AO575" s="1091">
        <v>0</v>
      </c>
      <c r="AP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091">
        <v>0</v>
      </c>
      <c r="AB576" s="1138">
        <v>0</v>
      </c>
      <c r="AC576" s="1138">
        <v>0</v>
      </c>
      <c r="AD576" s="1138">
        <v>0</v>
      </c>
      <c r="AE576" s="1091">
        <v>0</v>
      </c>
      <c r="AF576" s="1138">
        <v>0</v>
      </c>
      <c r="AG576" s="1091">
        <v>0</v>
      </c>
      <c r="AH576" s="1138">
        <v>0</v>
      </c>
      <c r="AI576" s="1091">
        <v>0</v>
      </c>
      <c r="AJ576" s="1138">
        <v>0</v>
      </c>
      <c r="AK576" s="1091">
        <v>0</v>
      </c>
      <c r="AL576" s="1091">
        <v>0</v>
      </c>
      <c r="AM576" s="1091">
        <v>0</v>
      </c>
      <c r="AN576" s="1091">
        <v>0</v>
      </c>
      <c r="AO576" s="1091">
        <v>0</v>
      </c>
      <c r="AP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138">
        <v>0</v>
      </c>
      <c r="AC577" s="1138">
        <v>0</v>
      </c>
      <c r="AD577" s="1138">
        <v>0</v>
      </c>
      <c r="AE577" s="1091">
        <v>0</v>
      </c>
      <c r="AF577" s="1138">
        <v>0</v>
      </c>
      <c r="AG577" s="1091">
        <v>0</v>
      </c>
      <c r="AH577" s="1138">
        <v>0</v>
      </c>
      <c r="AI577" s="1091">
        <v>0</v>
      </c>
      <c r="AJ577" s="1138">
        <v>0</v>
      </c>
      <c r="AK577" s="1091">
        <v>0</v>
      </c>
      <c r="AL577" s="1091">
        <v>0</v>
      </c>
      <c r="AM577" s="1091">
        <v>0</v>
      </c>
      <c r="AN577" s="1091">
        <v>0</v>
      </c>
      <c r="AO577" s="1091">
        <v>0</v>
      </c>
      <c r="AP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091">
        <v>0</v>
      </c>
      <c r="AB578" s="1138">
        <v>0</v>
      </c>
      <c r="AC578" s="1138">
        <v>0</v>
      </c>
      <c r="AD578" s="1138">
        <v>0</v>
      </c>
      <c r="AE578" s="1091">
        <v>0</v>
      </c>
      <c r="AF578" s="1138">
        <v>0</v>
      </c>
      <c r="AG578" s="1091">
        <v>0</v>
      </c>
      <c r="AH578" s="1138">
        <v>0</v>
      </c>
      <c r="AI578" s="1091">
        <v>0</v>
      </c>
      <c r="AJ578" s="1138">
        <v>0</v>
      </c>
      <c r="AK578" s="1091">
        <v>0</v>
      </c>
      <c r="AL578" s="1091">
        <v>0</v>
      </c>
      <c r="AM578" s="1091">
        <v>0</v>
      </c>
      <c r="AN578" s="1091">
        <v>0</v>
      </c>
      <c r="AO578" s="1091">
        <v>0</v>
      </c>
      <c r="AP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138">
        <v>0</v>
      </c>
      <c r="AC579" s="1138">
        <v>0</v>
      </c>
      <c r="AD579" s="1138">
        <v>0</v>
      </c>
      <c r="AE579" s="1091">
        <v>0</v>
      </c>
      <c r="AF579" s="1138">
        <v>0</v>
      </c>
      <c r="AG579" s="1091">
        <v>0</v>
      </c>
      <c r="AH579" s="1138">
        <v>0</v>
      </c>
      <c r="AI579" s="1091">
        <v>0</v>
      </c>
      <c r="AJ579" s="1138">
        <v>0</v>
      </c>
      <c r="AK579" s="1091">
        <v>0</v>
      </c>
      <c r="AL579" s="1091">
        <v>0</v>
      </c>
      <c r="AM579" s="1091">
        <v>0</v>
      </c>
      <c r="AN579" s="1091">
        <v>0</v>
      </c>
      <c r="AO579" s="1091">
        <v>0</v>
      </c>
      <c r="AP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138">
        <v>0</v>
      </c>
      <c r="AC580" s="1138">
        <v>0</v>
      </c>
      <c r="AD580" s="1138">
        <v>0</v>
      </c>
      <c r="AE580" s="1091">
        <v>0</v>
      </c>
      <c r="AF580" s="1138">
        <v>0</v>
      </c>
      <c r="AG580" s="1091">
        <v>0</v>
      </c>
      <c r="AH580" s="1138">
        <v>0</v>
      </c>
      <c r="AI580" s="1091">
        <v>0</v>
      </c>
      <c r="AJ580" s="1138">
        <v>0</v>
      </c>
      <c r="AK580" s="1091">
        <v>0</v>
      </c>
      <c r="AL580" s="1091">
        <v>0</v>
      </c>
      <c r="AM580" s="1091">
        <v>0</v>
      </c>
      <c r="AN580" s="1091">
        <v>0</v>
      </c>
      <c r="AO580" s="1091">
        <v>0</v>
      </c>
      <c r="AP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138">
        <v>0</v>
      </c>
      <c r="AC581" s="1138">
        <v>0</v>
      </c>
      <c r="AD581" s="1138">
        <v>0</v>
      </c>
      <c r="AE581" s="1091">
        <v>0</v>
      </c>
      <c r="AF581" s="1138">
        <v>0</v>
      </c>
      <c r="AG581" s="1091">
        <v>0</v>
      </c>
      <c r="AH581" s="1138">
        <v>0</v>
      </c>
      <c r="AI581" s="1091">
        <v>0</v>
      </c>
      <c r="AJ581" s="1138">
        <v>0</v>
      </c>
      <c r="AK581" s="1091">
        <v>0</v>
      </c>
      <c r="AL581" s="1091">
        <v>0</v>
      </c>
      <c r="AM581" s="1091">
        <v>0</v>
      </c>
      <c r="AN581" s="1091">
        <v>0</v>
      </c>
      <c r="AO581" s="1091">
        <v>0</v>
      </c>
      <c r="AP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138">
        <v>0</v>
      </c>
      <c r="AC582" s="1138">
        <v>0</v>
      </c>
      <c r="AD582" s="1138">
        <v>0</v>
      </c>
      <c r="AE582" s="1091">
        <v>0</v>
      </c>
      <c r="AF582" s="1138">
        <v>0</v>
      </c>
      <c r="AG582" s="1091">
        <v>0</v>
      </c>
      <c r="AH582" s="1138">
        <v>0</v>
      </c>
      <c r="AI582" s="1091">
        <v>0</v>
      </c>
      <c r="AJ582" s="1138">
        <v>0</v>
      </c>
      <c r="AK582" s="1091">
        <v>0</v>
      </c>
      <c r="AL582" s="1091">
        <v>0</v>
      </c>
      <c r="AM582" s="1091">
        <v>0</v>
      </c>
      <c r="AN582" s="1091">
        <v>0</v>
      </c>
      <c r="AO582" s="1091">
        <v>0</v>
      </c>
      <c r="AP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134">
        <v>0</v>
      </c>
      <c r="AC583" s="1134">
        <v>0</v>
      </c>
      <c r="AD583" s="1134">
        <v>0</v>
      </c>
      <c r="AE583" s="144">
        <v>0</v>
      </c>
      <c r="AF583" s="1134">
        <v>0</v>
      </c>
      <c r="AG583" s="144">
        <v>0</v>
      </c>
      <c r="AH583" s="1134">
        <v>0</v>
      </c>
      <c r="AI583" s="144">
        <v>0</v>
      </c>
      <c r="AJ583" s="1134">
        <v>0</v>
      </c>
      <c r="AK583" s="144">
        <v>0</v>
      </c>
      <c r="AL583" s="144">
        <v>0</v>
      </c>
      <c r="AM583" s="144">
        <v>0</v>
      </c>
      <c r="AN583" s="144">
        <v>0</v>
      </c>
      <c r="AO583" s="144">
        <v>0</v>
      </c>
      <c r="AP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134">
        <v>0</v>
      </c>
      <c r="AC584" s="1134">
        <v>0</v>
      </c>
      <c r="AD584" s="1134">
        <v>0</v>
      </c>
      <c r="AE584" s="144">
        <v>0</v>
      </c>
      <c r="AF584" s="1134">
        <v>0</v>
      </c>
      <c r="AG584" s="144">
        <v>0</v>
      </c>
      <c r="AH584" s="1134">
        <v>0</v>
      </c>
      <c r="AI584" s="144">
        <v>0</v>
      </c>
      <c r="AJ584" s="1134">
        <v>0</v>
      </c>
      <c r="AK584" s="144">
        <v>0</v>
      </c>
      <c r="AL584" s="144">
        <v>0</v>
      </c>
      <c r="AM584" s="144">
        <v>0</v>
      </c>
      <c r="AN584" s="144">
        <v>0</v>
      </c>
      <c r="AO584" s="144">
        <v>0</v>
      </c>
      <c r="AP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134">
        <v>0</v>
      </c>
      <c r="AC585" s="1134">
        <v>0</v>
      </c>
      <c r="AD585" s="1134">
        <v>0</v>
      </c>
      <c r="AE585" s="144">
        <v>0</v>
      </c>
      <c r="AF585" s="1134">
        <v>0</v>
      </c>
      <c r="AG585" s="144">
        <v>0</v>
      </c>
      <c r="AH585" s="1134">
        <v>0</v>
      </c>
      <c r="AI585" s="144">
        <v>0</v>
      </c>
      <c r="AJ585" s="1134">
        <v>0</v>
      </c>
      <c r="AK585" s="144">
        <v>0</v>
      </c>
      <c r="AL585" s="144">
        <v>0</v>
      </c>
      <c r="AM585" s="144">
        <v>0</v>
      </c>
      <c r="AN585" s="144">
        <v>0</v>
      </c>
      <c r="AO585" s="144">
        <v>0</v>
      </c>
      <c r="AP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1000</v>
      </c>
      <c r="S586" s="144">
        <v>1030</v>
      </c>
      <c r="T586" s="144">
        <v>1000</v>
      </c>
      <c r="U586" s="144">
        <v>0</v>
      </c>
      <c r="V586" s="144">
        <v>0</v>
      </c>
      <c r="W586" s="144">
        <v>1000</v>
      </c>
      <c r="X586" s="144">
        <v>0</v>
      </c>
      <c r="Y586" s="144">
        <v>0</v>
      </c>
      <c r="Z586" s="144">
        <v>0</v>
      </c>
      <c r="AA586" s="144">
        <v>0</v>
      </c>
      <c r="AB586" s="1134">
        <v>0</v>
      </c>
      <c r="AC586" s="1134">
        <v>0</v>
      </c>
      <c r="AD586" s="1134">
        <v>0</v>
      </c>
      <c r="AE586" s="144">
        <v>0</v>
      </c>
      <c r="AF586" s="1134">
        <v>0</v>
      </c>
      <c r="AG586" s="144">
        <v>0</v>
      </c>
      <c r="AH586" s="1134">
        <v>0</v>
      </c>
      <c r="AI586" s="144">
        <v>0</v>
      </c>
      <c r="AJ586" s="1134">
        <v>0</v>
      </c>
      <c r="AK586" s="144">
        <v>0</v>
      </c>
      <c r="AL586" s="144">
        <v>0</v>
      </c>
      <c r="AM586" s="144">
        <v>0</v>
      </c>
      <c r="AN586" s="144">
        <v>0</v>
      </c>
      <c r="AO586" s="144">
        <v>0</v>
      </c>
      <c r="AP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4000.0000000000005</v>
      </c>
      <c r="S587" s="144">
        <v>4000.0000000000005</v>
      </c>
      <c r="T587" s="144">
        <v>4000.0000000000005</v>
      </c>
      <c r="U587" s="144">
        <v>0</v>
      </c>
      <c r="V587" s="144">
        <v>0</v>
      </c>
      <c r="W587" s="144">
        <v>4000.0000000000005</v>
      </c>
      <c r="X587" s="144">
        <v>0</v>
      </c>
      <c r="Y587" s="144">
        <v>0</v>
      </c>
      <c r="Z587" s="144">
        <v>0</v>
      </c>
      <c r="AA587" s="144">
        <v>0</v>
      </c>
      <c r="AB587" s="1134">
        <v>0</v>
      </c>
      <c r="AC587" s="1134">
        <v>0</v>
      </c>
      <c r="AD587" s="1134">
        <v>0</v>
      </c>
      <c r="AE587" s="144">
        <v>0</v>
      </c>
      <c r="AF587" s="1134">
        <v>0</v>
      </c>
      <c r="AG587" s="144">
        <v>0</v>
      </c>
      <c r="AH587" s="1134">
        <v>0</v>
      </c>
      <c r="AI587" s="144">
        <v>0</v>
      </c>
      <c r="AJ587" s="1134">
        <v>0</v>
      </c>
      <c r="AK587" s="144">
        <v>0</v>
      </c>
      <c r="AL587" s="144">
        <v>0</v>
      </c>
      <c r="AM587" s="144">
        <v>0</v>
      </c>
      <c r="AN587" s="144">
        <v>0</v>
      </c>
      <c r="AO587" s="144">
        <v>0</v>
      </c>
      <c r="AP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750000</v>
      </c>
      <c r="N588" s="144">
        <v>0</v>
      </c>
      <c r="O588" s="144">
        <v>750000</v>
      </c>
      <c r="P588" s="144">
        <v>750000</v>
      </c>
      <c r="Q588" s="144">
        <v>728155.33980582515</v>
      </c>
      <c r="R588" s="144">
        <v>4000.0000000000005</v>
      </c>
      <c r="S588" s="144">
        <v>3883.4951456310687</v>
      </c>
      <c r="T588" s="144">
        <v>4000.0000000000014</v>
      </c>
      <c r="U588" s="144">
        <v>0</v>
      </c>
      <c r="V588" s="144">
        <v>0</v>
      </c>
      <c r="W588" s="144">
        <v>4000.0000000000005</v>
      </c>
      <c r="X588" s="144">
        <v>0</v>
      </c>
      <c r="Y588" s="144">
        <v>0</v>
      </c>
      <c r="Z588" s="144">
        <v>0</v>
      </c>
      <c r="AA588" s="144">
        <v>0</v>
      </c>
      <c r="AB588" s="1134">
        <v>0</v>
      </c>
      <c r="AC588" s="1134">
        <v>0</v>
      </c>
      <c r="AD588" s="1134">
        <v>0</v>
      </c>
      <c r="AE588" s="144">
        <v>0</v>
      </c>
      <c r="AF588" s="1134">
        <v>250</v>
      </c>
      <c r="AG588" s="144">
        <v>1000000.0000000001</v>
      </c>
      <c r="AH588" s="1134">
        <v>0</v>
      </c>
      <c r="AI588" s="144">
        <v>0</v>
      </c>
      <c r="AJ588" s="1134">
        <v>0</v>
      </c>
      <c r="AK588" s="144">
        <v>0</v>
      </c>
      <c r="AL588" s="144">
        <v>0</v>
      </c>
      <c r="AM588" s="144">
        <v>0</v>
      </c>
      <c r="AN588" s="144">
        <v>750000</v>
      </c>
      <c r="AO588" s="144">
        <v>0</v>
      </c>
      <c r="AP588" s="144">
        <v>750000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1000000.0000000001</v>
      </c>
      <c r="N589" s="144">
        <v>0</v>
      </c>
      <c r="O589" s="144">
        <v>1000000.0000000001</v>
      </c>
      <c r="P589" s="144">
        <v>1000000.0000000001</v>
      </c>
      <c r="Q589" s="144">
        <v>942595.90913375432</v>
      </c>
      <c r="R589" s="144">
        <v>4000.0000000000005</v>
      </c>
      <c r="S589" s="144">
        <v>3770.3836365350162</v>
      </c>
      <c r="T589" s="144">
        <v>4000.0000000000005</v>
      </c>
      <c r="U589" s="144">
        <v>0</v>
      </c>
      <c r="V589" s="144">
        <v>0</v>
      </c>
      <c r="W589" s="144">
        <v>4000.0000000000005</v>
      </c>
      <c r="X589" s="144">
        <v>0</v>
      </c>
      <c r="Y589" s="144">
        <v>0</v>
      </c>
      <c r="Z589" s="144">
        <v>0</v>
      </c>
      <c r="AA589" s="144">
        <v>0</v>
      </c>
      <c r="AB589" s="1134">
        <v>0</v>
      </c>
      <c r="AC589" s="1134">
        <v>0</v>
      </c>
      <c r="AD589" s="1134">
        <v>0</v>
      </c>
      <c r="AE589" s="144">
        <v>0</v>
      </c>
      <c r="AF589" s="1134">
        <v>250</v>
      </c>
      <c r="AG589" s="144">
        <v>1000000.0000000001</v>
      </c>
      <c r="AH589" s="1134">
        <v>0</v>
      </c>
      <c r="AI589" s="144">
        <v>0</v>
      </c>
      <c r="AJ589" s="1134">
        <v>0</v>
      </c>
      <c r="AK589" s="144">
        <v>0</v>
      </c>
      <c r="AL589" s="144">
        <v>0</v>
      </c>
      <c r="AM589" s="144">
        <v>0</v>
      </c>
      <c r="AN589" s="144">
        <v>1000000.0000000001</v>
      </c>
      <c r="AO589" s="144">
        <v>0</v>
      </c>
      <c r="AP589" s="144">
        <v>1000000.0000000001</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1000000.0000000001</v>
      </c>
      <c r="N590" s="144">
        <v>0</v>
      </c>
      <c r="O590" s="144">
        <v>1000000.0000000001</v>
      </c>
      <c r="P590" s="144">
        <v>1000000.0000000001</v>
      </c>
      <c r="Q590" s="144">
        <v>915141.65935315948</v>
      </c>
      <c r="R590" s="144">
        <v>4000.0000000000005</v>
      </c>
      <c r="S590" s="144">
        <v>3660.5666374126381</v>
      </c>
      <c r="T590" s="144">
        <v>4000.0000000000005</v>
      </c>
      <c r="U590" s="144">
        <v>0</v>
      </c>
      <c r="V590" s="144">
        <v>0</v>
      </c>
      <c r="W590" s="144">
        <v>4000.0000000000005</v>
      </c>
      <c r="X590" s="144">
        <v>0</v>
      </c>
      <c r="Y590" s="144">
        <v>0</v>
      </c>
      <c r="Z590" s="144">
        <v>0</v>
      </c>
      <c r="AA590" s="144">
        <v>0</v>
      </c>
      <c r="AB590" s="1134">
        <v>0</v>
      </c>
      <c r="AC590" s="1134">
        <v>0</v>
      </c>
      <c r="AD590" s="1134">
        <v>0</v>
      </c>
      <c r="AE590" s="144">
        <v>0</v>
      </c>
      <c r="AF590" s="1134">
        <v>250</v>
      </c>
      <c r="AG590" s="144">
        <v>1000000.0000000001</v>
      </c>
      <c r="AH590" s="1134">
        <v>0</v>
      </c>
      <c r="AI590" s="144">
        <v>0</v>
      </c>
      <c r="AJ590" s="1134">
        <v>0</v>
      </c>
      <c r="AK590" s="144">
        <v>0</v>
      </c>
      <c r="AL590" s="144">
        <v>0</v>
      </c>
      <c r="AM590" s="144">
        <v>0</v>
      </c>
      <c r="AN590" s="144">
        <v>1000000.0000000001</v>
      </c>
      <c r="AO590" s="144">
        <v>0</v>
      </c>
      <c r="AP590" s="144">
        <v>1000000.0000000001</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1000000.0000000001</v>
      </c>
      <c r="N591" s="144">
        <v>0</v>
      </c>
      <c r="O591" s="144">
        <v>1000000.0000000001</v>
      </c>
      <c r="P591" s="144">
        <v>1000000.0000000001</v>
      </c>
      <c r="Q591" s="144">
        <v>888487.04791568907</v>
      </c>
      <c r="R591" s="144">
        <v>4000.0000000000005</v>
      </c>
      <c r="S591" s="144">
        <v>3553.9481916627569</v>
      </c>
      <c r="T591" s="144">
        <v>4000.0000000000014</v>
      </c>
      <c r="U591" s="144">
        <v>0</v>
      </c>
      <c r="V591" s="144">
        <v>0</v>
      </c>
      <c r="W591" s="144">
        <v>4000.0000000000005</v>
      </c>
      <c r="X591" s="144">
        <v>0</v>
      </c>
      <c r="Y591" s="144">
        <v>0</v>
      </c>
      <c r="Z591" s="144">
        <v>0</v>
      </c>
      <c r="AA591" s="144">
        <v>0</v>
      </c>
      <c r="AB591" s="1134">
        <v>0</v>
      </c>
      <c r="AC591" s="1134">
        <v>0</v>
      </c>
      <c r="AD591" s="1134">
        <v>0</v>
      </c>
      <c r="AE591" s="144">
        <v>0</v>
      </c>
      <c r="AF591" s="1134">
        <v>250</v>
      </c>
      <c r="AG591" s="144">
        <v>1000000.0000000001</v>
      </c>
      <c r="AH591" s="1134">
        <v>0</v>
      </c>
      <c r="AI591" s="144">
        <v>0</v>
      </c>
      <c r="AJ591" s="1134">
        <v>0</v>
      </c>
      <c r="AK591" s="144">
        <v>0</v>
      </c>
      <c r="AL591" s="144">
        <v>0</v>
      </c>
      <c r="AM591" s="144">
        <v>0</v>
      </c>
      <c r="AN591" s="144">
        <v>1000000.0000000001</v>
      </c>
      <c r="AO591" s="144">
        <v>0</v>
      </c>
      <c r="AP591" s="144">
        <v>1000000.0000000001</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1150000</v>
      </c>
      <c r="N592" s="144">
        <v>0</v>
      </c>
      <c r="O592" s="144">
        <v>1150000</v>
      </c>
      <c r="P592" s="144">
        <v>1150000</v>
      </c>
      <c r="Q592" s="144">
        <v>992000.10204178863</v>
      </c>
      <c r="R592" s="144">
        <v>4000.0000000000005</v>
      </c>
      <c r="S592" s="144">
        <v>3450.435137536655</v>
      </c>
      <c r="T592" s="144">
        <v>4000.0000000000005</v>
      </c>
      <c r="U592" s="144">
        <v>0</v>
      </c>
      <c r="V592" s="144">
        <v>0</v>
      </c>
      <c r="W592" s="144">
        <v>4000.0000000000005</v>
      </c>
      <c r="X592" s="144">
        <v>0</v>
      </c>
      <c r="Y592" s="144">
        <v>0</v>
      </c>
      <c r="Z592" s="144">
        <v>0</v>
      </c>
      <c r="AA592" s="144">
        <v>0</v>
      </c>
      <c r="AB592" s="1134">
        <v>0</v>
      </c>
      <c r="AC592" s="1134">
        <v>0</v>
      </c>
      <c r="AD592" s="1134">
        <v>0</v>
      </c>
      <c r="AE592" s="144">
        <v>0</v>
      </c>
      <c r="AF592" s="1134">
        <v>300</v>
      </c>
      <c r="AG592" s="144">
        <v>1200000</v>
      </c>
      <c r="AH592" s="1134">
        <v>0</v>
      </c>
      <c r="AI592" s="144">
        <v>0</v>
      </c>
      <c r="AJ592" s="1134">
        <v>0</v>
      </c>
      <c r="AK592" s="144">
        <v>0</v>
      </c>
      <c r="AL592" s="144">
        <v>0</v>
      </c>
      <c r="AM592" s="144">
        <v>0</v>
      </c>
      <c r="AN592" s="144">
        <v>1150000</v>
      </c>
      <c r="AO592" s="144">
        <v>0</v>
      </c>
      <c r="AP592" s="144">
        <v>1150000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1200000</v>
      </c>
      <c r="N593" s="144">
        <v>0</v>
      </c>
      <c r="O593" s="144">
        <v>1200000</v>
      </c>
      <c r="P593" s="144">
        <v>1200000</v>
      </c>
      <c r="Q593" s="144">
        <v>1004981.1080203853</v>
      </c>
      <c r="R593" s="144">
        <v>4000.0000000000005</v>
      </c>
      <c r="S593" s="144">
        <v>3349.9370267346171</v>
      </c>
      <c r="T593" s="144">
        <v>4000.0000000000005</v>
      </c>
      <c r="U593" s="144">
        <v>0</v>
      </c>
      <c r="V593" s="144">
        <v>0</v>
      </c>
      <c r="W593" s="144">
        <v>4000.0000000000005</v>
      </c>
      <c r="X593" s="144">
        <v>0</v>
      </c>
      <c r="Y593" s="144">
        <v>0</v>
      </c>
      <c r="Z593" s="144">
        <v>0</v>
      </c>
      <c r="AA593" s="144">
        <v>0</v>
      </c>
      <c r="AB593" s="1134">
        <v>0</v>
      </c>
      <c r="AC593" s="1134">
        <v>0</v>
      </c>
      <c r="AD593" s="1134">
        <v>0</v>
      </c>
      <c r="AE593" s="144">
        <v>0</v>
      </c>
      <c r="AF593" s="1134">
        <v>300</v>
      </c>
      <c r="AG593" s="144">
        <v>1200000</v>
      </c>
      <c r="AH593" s="1134">
        <v>0</v>
      </c>
      <c r="AI593" s="144">
        <v>0</v>
      </c>
      <c r="AJ593" s="1134">
        <v>0</v>
      </c>
      <c r="AK593" s="144">
        <v>0</v>
      </c>
      <c r="AL593" s="144">
        <v>0</v>
      </c>
      <c r="AM593" s="144">
        <v>0</v>
      </c>
      <c r="AN593" s="144">
        <v>1200000</v>
      </c>
      <c r="AO593" s="144">
        <v>0</v>
      </c>
      <c r="AP593" s="144">
        <v>1200000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1200000</v>
      </c>
      <c r="N594" s="144">
        <v>0</v>
      </c>
      <c r="O594" s="144">
        <v>1200000</v>
      </c>
      <c r="P594" s="144">
        <v>1200000</v>
      </c>
      <c r="Q594" s="144">
        <v>975709.81361202477</v>
      </c>
      <c r="R594" s="144">
        <v>4000.0000000000005</v>
      </c>
      <c r="S594" s="144">
        <v>3252.3660453734137</v>
      </c>
      <c r="T594" s="144">
        <v>4000.0000000000005</v>
      </c>
      <c r="U594" s="144">
        <v>0</v>
      </c>
      <c r="V594" s="144">
        <v>0</v>
      </c>
      <c r="W594" s="144">
        <v>4000.0000000000005</v>
      </c>
      <c r="X594" s="144">
        <v>0</v>
      </c>
      <c r="Y594" s="144">
        <v>0</v>
      </c>
      <c r="Z594" s="144">
        <v>0</v>
      </c>
      <c r="AA594" s="144">
        <v>0</v>
      </c>
      <c r="AB594" s="1134">
        <v>0</v>
      </c>
      <c r="AC594" s="1134">
        <v>0</v>
      </c>
      <c r="AD594" s="1134">
        <v>0</v>
      </c>
      <c r="AE594" s="144">
        <v>0</v>
      </c>
      <c r="AF594" s="1134">
        <v>300</v>
      </c>
      <c r="AG594" s="144">
        <v>1200000</v>
      </c>
      <c r="AH594" s="1134">
        <v>0</v>
      </c>
      <c r="AI594" s="144">
        <v>0</v>
      </c>
      <c r="AJ594" s="1134">
        <v>0</v>
      </c>
      <c r="AK594" s="144">
        <v>0</v>
      </c>
      <c r="AL594" s="144">
        <v>0</v>
      </c>
      <c r="AM594" s="144">
        <v>0</v>
      </c>
      <c r="AN594" s="144">
        <v>1200000</v>
      </c>
      <c r="AO594" s="144">
        <v>0</v>
      </c>
      <c r="AP594" s="144">
        <v>1200000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1200000</v>
      </c>
      <c r="N595" s="144">
        <v>0</v>
      </c>
      <c r="O595" s="144">
        <v>1200000</v>
      </c>
      <c r="P595" s="144">
        <v>1200000</v>
      </c>
      <c r="Q595" s="144">
        <v>947291.08117672289</v>
      </c>
      <c r="R595" s="144">
        <v>4000.0000000000005</v>
      </c>
      <c r="S595" s="144">
        <v>3157.6369372557424</v>
      </c>
      <c r="T595" s="144">
        <v>3999.9999999999982</v>
      </c>
      <c r="U595" s="144">
        <v>0</v>
      </c>
      <c r="V595" s="144">
        <v>0</v>
      </c>
      <c r="W595" s="144">
        <v>4000.0000000000005</v>
      </c>
      <c r="X595" s="144">
        <v>0</v>
      </c>
      <c r="Y595" s="144">
        <v>0</v>
      </c>
      <c r="Z595" s="144">
        <v>0</v>
      </c>
      <c r="AA595" s="144">
        <v>0</v>
      </c>
      <c r="AB595" s="1134">
        <v>0</v>
      </c>
      <c r="AC595" s="1134">
        <v>0</v>
      </c>
      <c r="AD595" s="1134">
        <v>0</v>
      </c>
      <c r="AE595" s="144">
        <v>0</v>
      </c>
      <c r="AF595" s="1134">
        <v>300</v>
      </c>
      <c r="AG595" s="144">
        <v>1200000</v>
      </c>
      <c r="AH595" s="1134">
        <v>0</v>
      </c>
      <c r="AI595" s="144">
        <v>0</v>
      </c>
      <c r="AJ595" s="1134">
        <v>0</v>
      </c>
      <c r="AK595" s="144">
        <v>0</v>
      </c>
      <c r="AL595" s="144">
        <v>0</v>
      </c>
      <c r="AM595" s="144">
        <v>0</v>
      </c>
      <c r="AN595" s="144">
        <v>1200000</v>
      </c>
      <c r="AO595" s="144">
        <v>0</v>
      </c>
      <c r="AP595" s="144">
        <v>1200000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1200000</v>
      </c>
      <c r="N596" s="144">
        <v>0</v>
      </c>
      <c r="O596" s="144">
        <v>1200000</v>
      </c>
      <c r="P596" s="144">
        <v>1200000</v>
      </c>
      <c r="Q596" s="144">
        <v>919700.0788123525</v>
      </c>
      <c r="R596" s="144">
        <v>4000.0000000000005</v>
      </c>
      <c r="S596" s="144">
        <v>3065.6669293745076</v>
      </c>
      <c r="T596" s="144">
        <v>4000.0000000000005</v>
      </c>
      <c r="U596" s="144">
        <v>0</v>
      </c>
      <c r="V596" s="144">
        <v>0</v>
      </c>
      <c r="W596" s="144">
        <v>4000.0000000000005</v>
      </c>
      <c r="X596" s="144">
        <v>0</v>
      </c>
      <c r="Y596" s="144">
        <v>0</v>
      </c>
      <c r="Z596" s="144">
        <v>0</v>
      </c>
      <c r="AA596" s="144">
        <v>0</v>
      </c>
      <c r="AB596" s="1134">
        <v>0</v>
      </c>
      <c r="AC596" s="1134">
        <v>0</v>
      </c>
      <c r="AD596" s="1134">
        <v>0</v>
      </c>
      <c r="AE596" s="144">
        <v>0</v>
      </c>
      <c r="AF596" s="1134">
        <v>300</v>
      </c>
      <c r="AG596" s="144">
        <v>1200000</v>
      </c>
      <c r="AH596" s="1134">
        <v>0</v>
      </c>
      <c r="AI596" s="144">
        <v>0</v>
      </c>
      <c r="AJ596" s="1134">
        <v>0</v>
      </c>
      <c r="AK596" s="144">
        <v>0</v>
      </c>
      <c r="AL596" s="144">
        <v>0</v>
      </c>
      <c r="AM596" s="144">
        <v>0</v>
      </c>
      <c r="AN596" s="144">
        <v>1200000</v>
      </c>
      <c r="AO596" s="144">
        <v>0</v>
      </c>
      <c r="AP596" s="144">
        <v>1200000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1200000</v>
      </c>
      <c r="N597" s="144">
        <v>0</v>
      </c>
      <c r="O597" s="144">
        <v>1200000</v>
      </c>
      <c r="P597" s="144">
        <v>1200000</v>
      </c>
      <c r="Q597" s="144">
        <v>892912.69787607004</v>
      </c>
      <c r="R597" s="144">
        <v>4000.0000000000005</v>
      </c>
      <c r="S597" s="144">
        <v>2976.3756595869013</v>
      </c>
      <c r="T597" s="144">
        <v>4000.0000000000005</v>
      </c>
      <c r="U597" s="144">
        <v>0</v>
      </c>
      <c r="V597" s="144">
        <v>0</v>
      </c>
      <c r="W597" s="144">
        <v>4000.0000000000005</v>
      </c>
      <c r="X597" s="144">
        <v>0</v>
      </c>
      <c r="Y597" s="144">
        <v>0</v>
      </c>
      <c r="Z597" s="144">
        <v>0</v>
      </c>
      <c r="AA597" s="144">
        <v>0</v>
      </c>
      <c r="AB597" s="1134">
        <v>0</v>
      </c>
      <c r="AC597" s="1134">
        <v>0</v>
      </c>
      <c r="AD597" s="1134">
        <v>0</v>
      </c>
      <c r="AE597" s="144">
        <v>0</v>
      </c>
      <c r="AF597" s="1134">
        <v>300</v>
      </c>
      <c r="AG597" s="144">
        <v>1200000</v>
      </c>
      <c r="AH597" s="1134">
        <v>0</v>
      </c>
      <c r="AI597" s="144">
        <v>0</v>
      </c>
      <c r="AJ597" s="1134">
        <v>0</v>
      </c>
      <c r="AK597" s="144">
        <v>0</v>
      </c>
      <c r="AL597" s="144">
        <v>0</v>
      </c>
      <c r="AM597" s="144">
        <v>0</v>
      </c>
      <c r="AN597" s="144">
        <v>1200000</v>
      </c>
      <c r="AO597" s="144">
        <v>0</v>
      </c>
      <c r="AP597" s="144">
        <v>1200000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1200000</v>
      </c>
      <c r="N598" s="144">
        <v>0</v>
      </c>
      <c r="O598" s="144">
        <v>1200000</v>
      </c>
      <c r="P598" s="144">
        <v>1200000</v>
      </c>
      <c r="Q598" s="144">
        <v>866905.53191851487</v>
      </c>
      <c r="R598" s="144">
        <v>4000.0000000000005</v>
      </c>
      <c r="S598" s="144">
        <v>2889.6851063950489</v>
      </c>
      <c r="T598" s="144">
        <v>4000.0000000000005</v>
      </c>
      <c r="U598" s="144">
        <v>0</v>
      </c>
      <c r="V598" s="144">
        <v>0</v>
      </c>
      <c r="W598" s="144">
        <v>4000.0000000000005</v>
      </c>
      <c r="X598" s="144">
        <v>0</v>
      </c>
      <c r="Y598" s="144">
        <v>0</v>
      </c>
      <c r="Z598" s="144">
        <v>0</v>
      </c>
      <c r="AA598" s="144">
        <v>0</v>
      </c>
      <c r="AB598" s="1134">
        <v>0</v>
      </c>
      <c r="AC598" s="1134">
        <v>0</v>
      </c>
      <c r="AD598" s="1134">
        <v>0</v>
      </c>
      <c r="AE598" s="144">
        <v>0</v>
      </c>
      <c r="AF598" s="1134">
        <v>300</v>
      </c>
      <c r="AG598" s="144">
        <v>1200000</v>
      </c>
      <c r="AH598" s="1134">
        <v>0</v>
      </c>
      <c r="AI598" s="144">
        <v>0</v>
      </c>
      <c r="AJ598" s="1134">
        <v>0</v>
      </c>
      <c r="AK598" s="144">
        <v>0</v>
      </c>
      <c r="AL598" s="144">
        <v>0</v>
      </c>
      <c r="AM598" s="144">
        <v>0</v>
      </c>
      <c r="AN598" s="144">
        <v>1200000</v>
      </c>
      <c r="AO598" s="144">
        <v>0</v>
      </c>
      <c r="AP598" s="144">
        <v>1200000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1200000</v>
      </c>
      <c r="N599" s="144">
        <v>0</v>
      </c>
      <c r="O599" s="144">
        <v>1200000</v>
      </c>
      <c r="P599" s="144">
        <v>1200000</v>
      </c>
      <c r="Q599" s="144">
        <v>841655.85623156803</v>
      </c>
      <c r="R599" s="144">
        <v>4000.0000000000005</v>
      </c>
      <c r="S599" s="144">
        <v>2805.5195207718921</v>
      </c>
      <c r="T599" s="144">
        <v>4000.0000000000014</v>
      </c>
      <c r="U599" s="144">
        <v>0</v>
      </c>
      <c r="V599" s="144">
        <v>0</v>
      </c>
      <c r="W599" s="144">
        <v>4000.0000000000005</v>
      </c>
      <c r="X599" s="144">
        <v>0</v>
      </c>
      <c r="Y599" s="144">
        <v>0</v>
      </c>
      <c r="Z599" s="144">
        <v>0</v>
      </c>
      <c r="AA599" s="144">
        <v>0</v>
      </c>
      <c r="AB599" s="1134">
        <v>0</v>
      </c>
      <c r="AC599" s="1134">
        <v>0</v>
      </c>
      <c r="AD599" s="1134">
        <v>0</v>
      </c>
      <c r="AE599" s="144">
        <v>0</v>
      </c>
      <c r="AF599" s="1134">
        <v>300</v>
      </c>
      <c r="AG599" s="144">
        <v>1200000</v>
      </c>
      <c r="AH599" s="1134">
        <v>0</v>
      </c>
      <c r="AI599" s="144">
        <v>0</v>
      </c>
      <c r="AJ599" s="1134">
        <v>0</v>
      </c>
      <c r="AK599" s="144">
        <v>0</v>
      </c>
      <c r="AL599" s="144">
        <v>0</v>
      </c>
      <c r="AM599" s="144">
        <v>0</v>
      </c>
      <c r="AN599" s="144">
        <v>1200000</v>
      </c>
      <c r="AO599" s="144">
        <v>0</v>
      </c>
      <c r="AP599" s="144">
        <v>1200000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1200000</v>
      </c>
      <c r="N600" s="144">
        <v>0</v>
      </c>
      <c r="O600" s="144">
        <v>1200000</v>
      </c>
      <c r="P600" s="144">
        <v>1200000</v>
      </c>
      <c r="Q600" s="144">
        <v>817141.60799181333</v>
      </c>
      <c r="R600" s="144">
        <v>4000.0000000000005</v>
      </c>
      <c r="S600" s="144">
        <v>2723.8053599727104</v>
      </c>
      <c r="T600" s="144">
        <v>4000.0000000000005</v>
      </c>
      <c r="U600" s="144">
        <v>0</v>
      </c>
      <c r="V600" s="144">
        <v>0</v>
      </c>
      <c r="W600" s="144">
        <v>4000.0000000000005</v>
      </c>
      <c r="X600" s="144">
        <v>0</v>
      </c>
      <c r="Y600" s="144">
        <v>0</v>
      </c>
      <c r="Z600" s="144">
        <v>0</v>
      </c>
      <c r="AA600" s="144">
        <v>0</v>
      </c>
      <c r="AB600" s="1134">
        <v>0</v>
      </c>
      <c r="AC600" s="1134">
        <v>0</v>
      </c>
      <c r="AD600" s="1134">
        <v>0</v>
      </c>
      <c r="AE600" s="144">
        <v>0</v>
      </c>
      <c r="AF600" s="1134">
        <v>300</v>
      </c>
      <c r="AG600" s="144">
        <v>1200000</v>
      </c>
      <c r="AH600" s="1134">
        <v>0</v>
      </c>
      <c r="AI600" s="144">
        <v>0</v>
      </c>
      <c r="AJ600" s="1134">
        <v>0</v>
      </c>
      <c r="AK600" s="144">
        <v>0</v>
      </c>
      <c r="AL600" s="144">
        <v>0</v>
      </c>
      <c r="AM600" s="144">
        <v>0</v>
      </c>
      <c r="AN600" s="144">
        <v>1200000</v>
      </c>
      <c r="AO600" s="144">
        <v>0</v>
      </c>
      <c r="AP600" s="144">
        <v>1200000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1200000</v>
      </c>
      <c r="N601" s="144">
        <v>0</v>
      </c>
      <c r="O601" s="144">
        <v>1200000</v>
      </c>
      <c r="P601" s="144">
        <v>1200000</v>
      </c>
      <c r="Q601" s="144">
        <v>793341.36698234326</v>
      </c>
      <c r="R601" s="144">
        <v>4000.0000000000005</v>
      </c>
      <c r="S601" s="144">
        <v>2644.4712232744769</v>
      </c>
      <c r="T601" s="144">
        <v>4000.0000000000005</v>
      </c>
      <c r="U601" s="144">
        <v>0</v>
      </c>
      <c r="V601" s="144">
        <v>0</v>
      </c>
      <c r="W601" s="144">
        <v>4000.0000000000005</v>
      </c>
      <c r="X601" s="144">
        <v>0</v>
      </c>
      <c r="Y601" s="144">
        <v>0</v>
      </c>
      <c r="Z601" s="144">
        <v>0</v>
      </c>
      <c r="AA601" s="144">
        <v>0</v>
      </c>
      <c r="AB601" s="1134">
        <v>0</v>
      </c>
      <c r="AC601" s="1134">
        <v>0</v>
      </c>
      <c r="AD601" s="1134">
        <v>0</v>
      </c>
      <c r="AE601" s="144">
        <v>0</v>
      </c>
      <c r="AF601" s="1134">
        <v>300</v>
      </c>
      <c r="AG601" s="144">
        <v>1200000</v>
      </c>
      <c r="AH601" s="1134">
        <v>0</v>
      </c>
      <c r="AI601" s="144">
        <v>0</v>
      </c>
      <c r="AJ601" s="1134">
        <v>0</v>
      </c>
      <c r="AK601" s="144">
        <v>0</v>
      </c>
      <c r="AL601" s="144">
        <v>0</v>
      </c>
      <c r="AM601" s="144">
        <v>0</v>
      </c>
      <c r="AN601" s="144">
        <v>1200000</v>
      </c>
      <c r="AO601" s="144">
        <v>0</v>
      </c>
      <c r="AP601" s="144">
        <v>1200000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1200000</v>
      </c>
      <c r="N602" s="144">
        <v>0</v>
      </c>
      <c r="O602" s="144">
        <v>1200000</v>
      </c>
      <c r="P602" s="144">
        <v>1200000</v>
      </c>
      <c r="Q602" s="144">
        <v>770234.33687606116</v>
      </c>
      <c r="R602" s="144">
        <v>4000.0000000000005</v>
      </c>
      <c r="S602" s="144">
        <v>2567.4477895868708</v>
      </c>
      <c r="T602" s="144">
        <v>3999.9999999999982</v>
      </c>
      <c r="U602" s="144">
        <v>0</v>
      </c>
      <c r="V602" s="144">
        <v>0</v>
      </c>
      <c r="W602" s="144">
        <v>4000.0000000000005</v>
      </c>
      <c r="X602" s="144">
        <v>0</v>
      </c>
      <c r="Y602" s="144">
        <v>0</v>
      </c>
      <c r="Z602" s="144">
        <v>0</v>
      </c>
      <c r="AA602" s="144">
        <v>0</v>
      </c>
      <c r="AB602" s="1134">
        <v>0</v>
      </c>
      <c r="AC602" s="1134">
        <v>0</v>
      </c>
      <c r="AD602" s="1134">
        <v>0</v>
      </c>
      <c r="AE602" s="144">
        <v>0</v>
      </c>
      <c r="AF602" s="1134">
        <v>300</v>
      </c>
      <c r="AG602" s="144">
        <v>1200000</v>
      </c>
      <c r="AH602" s="1134">
        <v>0</v>
      </c>
      <c r="AI602" s="144">
        <v>0</v>
      </c>
      <c r="AJ602" s="1134">
        <v>0</v>
      </c>
      <c r="AK602" s="144">
        <v>0</v>
      </c>
      <c r="AL602" s="144">
        <v>0</v>
      </c>
      <c r="AM602" s="144">
        <v>0</v>
      </c>
      <c r="AN602" s="144">
        <v>1200000</v>
      </c>
      <c r="AO602" s="144">
        <v>0</v>
      </c>
      <c r="AP602" s="144">
        <v>1200000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1200000</v>
      </c>
      <c r="N603" s="144">
        <v>0</v>
      </c>
      <c r="O603" s="144">
        <v>1200000</v>
      </c>
      <c r="P603" s="144">
        <v>1200000</v>
      </c>
      <c r="Q603" s="144">
        <v>747800.32706413709</v>
      </c>
      <c r="R603" s="144">
        <v>4000.0000000000005</v>
      </c>
      <c r="S603" s="144">
        <v>2492.6677568804571</v>
      </c>
      <c r="T603" s="144">
        <v>3999.9999999999982</v>
      </c>
      <c r="U603" s="144">
        <v>0</v>
      </c>
      <c r="V603" s="144">
        <v>0</v>
      </c>
      <c r="W603" s="144">
        <v>4000.0000000000005</v>
      </c>
      <c r="X603" s="144">
        <v>0</v>
      </c>
      <c r="Y603" s="144">
        <v>0</v>
      </c>
      <c r="Z603" s="144">
        <v>0</v>
      </c>
      <c r="AA603" s="144">
        <v>0</v>
      </c>
      <c r="AB603" s="1134">
        <v>0</v>
      </c>
      <c r="AC603" s="1134">
        <v>0</v>
      </c>
      <c r="AD603" s="1134">
        <v>0</v>
      </c>
      <c r="AE603" s="144">
        <v>0</v>
      </c>
      <c r="AF603" s="1134">
        <v>300</v>
      </c>
      <c r="AG603" s="144">
        <v>1200000</v>
      </c>
      <c r="AH603" s="1134">
        <v>0</v>
      </c>
      <c r="AI603" s="144">
        <v>0</v>
      </c>
      <c r="AJ603" s="1134">
        <v>0</v>
      </c>
      <c r="AK603" s="144">
        <v>0</v>
      </c>
      <c r="AL603" s="144">
        <v>0</v>
      </c>
      <c r="AM603" s="144">
        <v>0</v>
      </c>
      <c r="AN603" s="144">
        <v>1200000</v>
      </c>
      <c r="AO603" s="144">
        <v>0</v>
      </c>
      <c r="AP603" s="144">
        <v>1200000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134"/>
      <c r="AE604" s="166"/>
      <c r="AF604" s="1134"/>
      <c r="AG604" s="166"/>
      <c r="AH604" s="1134"/>
      <c r="AI604" s="166"/>
      <c r="AJ604" s="1134"/>
      <c r="AK604" s="166"/>
      <c r="AL604" s="166"/>
      <c r="AM604" s="166"/>
      <c r="AN604" s="166"/>
      <c r="AO604" s="166"/>
      <c r="AP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136"/>
      <c r="AE605" s="124"/>
      <c r="AF605" s="1136"/>
      <c r="AG605" s="124"/>
      <c r="AH605" s="1136"/>
      <c r="AI605" s="124"/>
      <c r="AJ605" s="1136"/>
      <c r="AK605" s="124"/>
      <c r="AL605" s="124"/>
      <c r="AM605" s="124"/>
      <c r="AN605" s="124"/>
      <c r="AO605" s="124"/>
      <c r="AP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138">
        <v>0</v>
      </c>
      <c r="AE606" s="1091">
        <v>0</v>
      </c>
      <c r="AF606" s="1138">
        <v>0</v>
      </c>
      <c r="AG606" s="1091">
        <v>0</v>
      </c>
      <c r="AH606" s="1138">
        <v>0</v>
      </c>
      <c r="AI606" s="1091">
        <v>0</v>
      </c>
      <c r="AJ606" s="1138">
        <v>0</v>
      </c>
      <c r="AK606" s="1091">
        <v>0</v>
      </c>
      <c r="AL606" s="1091">
        <v>0</v>
      </c>
      <c r="AM606" s="1091">
        <v>0</v>
      </c>
      <c r="AN606" s="1091">
        <v>0</v>
      </c>
      <c r="AO606" s="1091">
        <v>0</v>
      </c>
      <c r="AP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138">
        <v>0</v>
      </c>
      <c r="AE607" s="1091">
        <v>0</v>
      </c>
      <c r="AF607" s="1138">
        <v>0</v>
      </c>
      <c r="AG607" s="1091">
        <v>0</v>
      </c>
      <c r="AH607" s="1138">
        <v>0</v>
      </c>
      <c r="AI607" s="1091">
        <v>0</v>
      </c>
      <c r="AJ607" s="1138">
        <v>0</v>
      </c>
      <c r="AK607" s="1091">
        <v>0</v>
      </c>
      <c r="AL607" s="1091">
        <v>0</v>
      </c>
      <c r="AM607" s="1091">
        <v>0</v>
      </c>
      <c r="AN607" s="1091">
        <v>0</v>
      </c>
      <c r="AO607" s="1091">
        <v>0</v>
      </c>
      <c r="AP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138">
        <v>0</v>
      </c>
      <c r="AE608" s="1091">
        <v>0</v>
      </c>
      <c r="AF608" s="1138">
        <v>0</v>
      </c>
      <c r="AG608" s="1091">
        <v>0</v>
      </c>
      <c r="AH608" s="1138">
        <v>0</v>
      </c>
      <c r="AI608" s="1091">
        <v>0</v>
      </c>
      <c r="AJ608" s="1138">
        <v>0</v>
      </c>
      <c r="AK608" s="1091">
        <v>0</v>
      </c>
      <c r="AL608" s="1091">
        <v>0</v>
      </c>
      <c r="AM608" s="1091">
        <v>0</v>
      </c>
      <c r="AN608" s="1091">
        <v>0</v>
      </c>
      <c r="AO608" s="1091">
        <v>0</v>
      </c>
      <c r="AP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138">
        <v>0</v>
      </c>
      <c r="AE609" s="1091">
        <v>0</v>
      </c>
      <c r="AF609" s="1138">
        <v>0</v>
      </c>
      <c r="AG609" s="1091">
        <v>0</v>
      </c>
      <c r="AH609" s="1138">
        <v>0</v>
      </c>
      <c r="AI609" s="1091">
        <v>0</v>
      </c>
      <c r="AJ609" s="1138">
        <v>0</v>
      </c>
      <c r="AK609" s="1091">
        <v>0</v>
      </c>
      <c r="AL609" s="1091">
        <v>0</v>
      </c>
      <c r="AM609" s="1091">
        <v>0</v>
      </c>
      <c r="AN609" s="1091">
        <v>0</v>
      </c>
      <c r="AO609" s="1091">
        <v>0</v>
      </c>
      <c r="AP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138">
        <v>0</v>
      </c>
      <c r="AE610" s="1091">
        <v>0</v>
      </c>
      <c r="AF610" s="1138">
        <v>0</v>
      </c>
      <c r="AG610" s="1091">
        <v>0</v>
      </c>
      <c r="AH610" s="1138">
        <v>0</v>
      </c>
      <c r="AI610" s="1091">
        <v>0</v>
      </c>
      <c r="AJ610" s="1138">
        <v>0</v>
      </c>
      <c r="AK610" s="1091">
        <v>0</v>
      </c>
      <c r="AL610" s="1091">
        <v>0</v>
      </c>
      <c r="AM610" s="1091">
        <v>0</v>
      </c>
      <c r="AN610" s="1091">
        <v>0</v>
      </c>
      <c r="AO610" s="1091">
        <v>0</v>
      </c>
      <c r="AP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138">
        <v>0</v>
      </c>
      <c r="AE611" s="1091">
        <v>0</v>
      </c>
      <c r="AF611" s="1138">
        <v>0</v>
      </c>
      <c r="AG611" s="1091">
        <v>0</v>
      </c>
      <c r="AH611" s="1138">
        <v>0</v>
      </c>
      <c r="AI611" s="1091">
        <v>0</v>
      </c>
      <c r="AJ611" s="1138">
        <v>0</v>
      </c>
      <c r="AK611" s="1091">
        <v>0</v>
      </c>
      <c r="AL611" s="1091">
        <v>0</v>
      </c>
      <c r="AM611" s="1091">
        <v>0</v>
      </c>
      <c r="AN611" s="1091">
        <v>0</v>
      </c>
      <c r="AO611" s="1091">
        <v>0</v>
      </c>
      <c r="AP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138">
        <v>0</v>
      </c>
      <c r="AC612" s="1138">
        <v>0</v>
      </c>
      <c r="AD612" s="1138">
        <v>0</v>
      </c>
      <c r="AE612" s="1091">
        <v>0</v>
      </c>
      <c r="AF612" s="1138">
        <v>0</v>
      </c>
      <c r="AG612" s="1091">
        <v>0</v>
      </c>
      <c r="AH612" s="1138">
        <v>0</v>
      </c>
      <c r="AI612" s="1091">
        <v>0</v>
      </c>
      <c r="AJ612" s="1138">
        <v>0</v>
      </c>
      <c r="AK612" s="1091">
        <v>0</v>
      </c>
      <c r="AL612" s="1091">
        <v>0</v>
      </c>
      <c r="AM612" s="1091">
        <v>0</v>
      </c>
      <c r="AN612" s="1091">
        <v>0</v>
      </c>
      <c r="AO612" s="1091">
        <v>0</v>
      </c>
      <c r="AP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138">
        <v>0</v>
      </c>
      <c r="AC613" s="1138">
        <v>0</v>
      </c>
      <c r="AD613" s="1138">
        <v>0</v>
      </c>
      <c r="AE613" s="1091">
        <v>0</v>
      </c>
      <c r="AF613" s="1138">
        <v>0</v>
      </c>
      <c r="AG613" s="1091">
        <v>0</v>
      </c>
      <c r="AH613" s="1138">
        <v>0</v>
      </c>
      <c r="AI613" s="1091">
        <v>0</v>
      </c>
      <c r="AJ613" s="1138">
        <v>0</v>
      </c>
      <c r="AK613" s="1091">
        <v>0</v>
      </c>
      <c r="AL613" s="1091">
        <v>0</v>
      </c>
      <c r="AM613" s="1091">
        <v>0</v>
      </c>
      <c r="AN613" s="1091">
        <v>0</v>
      </c>
      <c r="AO613" s="1091">
        <v>0</v>
      </c>
      <c r="AP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138">
        <v>0</v>
      </c>
      <c r="AC614" s="1138">
        <v>0</v>
      </c>
      <c r="AD614" s="1138">
        <v>0</v>
      </c>
      <c r="AE614" s="1091">
        <v>0</v>
      </c>
      <c r="AF614" s="1138">
        <v>0</v>
      </c>
      <c r="AG614" s="1091">
        <v>0</v>
      </c>
      <c r="AH614" s="1138">
        <v>0</v>
      </c>
      <c r="AI614" s="1091">
        <v>0</v>
      </c>
      <c r="AJ614" s="1138">
        <v>0</v>
      </c>
      <c r="AK614" s="1091">
        <v>0</v>
      </c>
      <c r="AL614" s="1091">
        <v>0</v>
      </c>
      <c r="AM614" s="1091">
        <v>0</v>
      </c>
      <c r="AN614" s="1091">
        <v>0</v>
      </c>
      <c r="AO614" s="1091">
        <v>0</v>
      </c>
      <c r="AP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138">
        <v>0</v>
      </c>
      <c r="AC615" s="1138">
        <v>0</v>
      </c>
      <c r="AD615" s="1138">
        <v>0</v>
      </c>
      <c r="AE615" s="1091">
        <v>0</v>
      </c>
      <c r="AF615" s="1138">
        <v>0</v>
      </c>
      <c r="AG615" s="1091">
        <v>0</v>
      </c>
      <c r="AH615" s="1138">
        <v>0</v>
      </c>
      <c r="AI615" s="1091">
        <v>0</v>
      </c>
      <c r="AJ615" s="1138">
        <v>0</v>
      </c>
      <c r="AK615" s="1091">
        <v>0</v>
      </c>
      <c r="AL615" s="1091">
        <v>0</v>
      </c>
      <c r="AM615" s="1091">
        <v>0</v>
      </c>
      <c r="AN615" s="1091">
        <v>0</v>
      </c>
      <c r="AO615" s="1091">
        <v>0</v>
      </c>
      <c r="AP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138">
        <v>0</v>
      </c>
      <c r="AC616" s="1138">
        <v>0</v>
      </c>
      <c r="AD616" s="1138">
        <v>0</v>
      </c>
      <c r="AE616" s="1091">
        <v>0</v>
      </c>
      <c r="AF616" s="1138">
        <v>0</v>
      </c>
      <c r="AG616" s="1091">
        <v>0</v>
      </c>
      <c r="AH616" s="1138">
        <v>0</v>
      </c>
      <c r="AI616" s="1091">
        <v>0</v>
      </c>
      <c r="AJ616" s="1138">
        <v>0</v>
      </c>
      <c r="AK616" s="1091">
        <v>0</v>
      </c>
      <c r="AL616" s="1091">
        <v>0</v>
      </c>
      <c r="AM616" s="1091">
        <v>0</v>
      </c>
      <c r="AN616" s="1091">
        <v>0</v>
      </c>
      <c r="AO616" s="1091">
        <v>0</v>
      </c>
      <c r="AP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138">
        <v>0</v>
      </c>
      <c r="AC617" s="1138">
        <v>0</v>
      </c>
      <c r="AD617" s="1138">
        <v>0</v>
      </c>
      <c r="AE617" s="1091">
        <v>0</v>
      </c>
      <c r="AF617" s="1138">
        <v>0</v>
      </c>
      <c r="AG617" s="1091">
        <v>0</v>
      </c>
      <c r="AH617" s="1138">
        <v>0</v>
      </c>
      <c r="AI617" s="1091">
        <v>0</v>
      </c>
      <c r="AJ617" s="1138">
        <v>0</v>
      </c>
      <c r="AK617" s="1091">
        <v>0</v>
      </c>
      <c r="AL617" s="1091">
        <v>0</v>
      </c>
      <c r="AM617" s="1091">
        <v>0</v>
      </c>
      <c r="AN617" s="1091">
        <v>0</v>
      </c>
      <c r="AO617" s="1091">
        <v>0</v>
      </c>
      <c r="AP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091">
        <v>0</v>
      </c>
      <c r="AB618" s="1138">
        <v>0</v>
      </c>
      <c r="AC618" s="1138">
        <v>0</v>
      </c>
      <c r="AD618" s="1138">
        <v>0</v>
      </c>
      <c r="AE618" s="1091">
        <v>0</v>
      </c>
      <c r="AF618" s="1138">
        <v>0</v>
      </c>
      <c r="AG618" s="1091">
        <v>0</v>
      </c>
      <c r="AH618" s="1138">
        <v>0</v>
      </c>
      <c r="AI618" s="1091">
        <v>0</v>
      </c>
      <c r="AJ618" s="1138">
        <v>0</v>
      </c>
      <c r="AK618" s="1091">
        <v>0</v>
      </c>
      <c r="AL618" s="1091">
        <v>0</v>
      </c>
      <c r="AM618" s="1091">
        <v>0</v>
      </c>
      <c r="AN618" s="1091">
        <v>0</v>
      </c>
      <c r="AO618" s="1091">
        <v>0</v>
      </c>
      <c r="AP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138">
        <v>0</v>
      </c>
      <c r="AC619" s="1138">
        <v>0</v>
      </c>
      <c r="AD619" s="1138">
        <v>0</v>
      </c>
      <c r="AE619" s="1091">
        <v>0</v>
      </c>
      <c r="AF619" s="1138">
        <v>0</v>
      </c>
      <c r="AG619" s="1091">
        <v>0</v>
      </c>
      <c r="AH619" s="1138">
        <v>0</v>
      </c>
      <c r="AI619" s="1091">
        <v>0</v>
      </c>
      <c r="AJ619" s="1138">
        <v>0</v>
      </c>
      <c r="AK619" s="1091">
        <v>0</v>
      </c>
      <c r="AL619" s="1091">
        <v>0</v>
      </c>
      <c r="AM619" s="1091">
        <v>0</v>
      </c>
      <c r="AN619" s="1091">
        <v>0</v>
      </c>
      <c r="AO619" s="1091">
        <v>0</v>
      </c>
      <c r="AP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091">
        <v>0</v>
      </c>
      <c r="AB620" s="1138">
        <v>0</v>
      </c>
      <c r="AC620" s="1138">
        <v>0</v>
      </c>
      <c r="AD620" s="1138">
        <v>0</v>
      </c>
      <c r="AE620" s="1091">
        <v>0</v>
      </c>
      <c r="AF620" s="1138">
        <v>0</v>
      </c>
      <c r="AG620" s="1091">
        <v>0</v>
      </c>
      <c r="AH620" s="1138">
        <v>0</v>
      </c>
      <c r="AI620" s="1091">
        <v>0</v>
      </c>
      <c r="AJ620" s="1138">
        <v>0</v>
      </c>
      <c r="AK620" s="1091">
        <v>0</v>
      </c>
      <c r="AL620" s="1091">
        <v>0</v>
      </c>
      <c r="AM620" s="1091">
        <v>0</v>
      </c>
      <c r="AN620" s="1091">
        <v>0</v>
      </c>
      <c r="AO620" s="1091">
        <v>0</v>
      </c>
      <c r="AP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138">
        <v>0</v>
      </c>
      <c r="AC621" s="1138">
        <v>0</v>
      </c>
      <c r="AD621" s="1138">
        <v>0</v>
      </c>
      <c r="AE621" s="1091">
        <v>0</v>
      </c>
      <c r="AF621" s="1138">
        <v>0</v>
      </c>
      <c r="AG621" s="1091">
        <v>0</v>
      </c>
      <c r="AH621" s="1138">
        <v>0</v>
      </c>
      <c r="AI621" s="1091">
        <v>0</v>
      </c>
      <c r="AJ621" s="1138">
        <v>0</v>
      </c>
      <c r="AK621" s="1091">
        <v>0</v>
      </c>
      <c r="AL621" s="1091">
        <v>0</v>
      </c>
      <c r="AM621" s="1091">
        <v>0</v>
      </c>
      <c r="AN621" s="1091">
        <v>0</v>
      </c>
      <c r="AO621" s="1091">
        <v>0</v>
      </c>
      <c r="AP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138">
        <v>0</v>
      </c>
      <c r="AC622" s="1138">
        <v>0</v>
      </c>
      <c r="AD622" s="1138">
        <v>0</v>
      </c>
      <c r="AE622" s="1091">
        <v>0</v>
      </c>
      <c r="AF622" s="1138">
        <v>0</v>
      </c>
      <c r="AG622" s="1091">
        <v>0</v>
      </c>
      <c r="AH622" s="1138">
        <v>0</v>
      </c>
      <c r="AI622" s="1091">
        <v>0</v>
      </c>
      <c r="AJ622" s="1138">
        <v>0</v>
      </c>
      <c r="AK622" s="1091">
        <v>0</v>
      </c>
      <c r="AL622" s="1091">
        <v>0</v>
      </c>
      <c r="AM622" s="1091">
        <v>0</v>
      </c>
      <c r="AN622" s="1091">
        <v>0</v>
      </c>
      <c r="AO622" s="1091">
        <v>0</v>
      </c>
      <c r="AP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138">
        <v>0</v>
      </c>
      <c r="AC623" s="1138">
        <v>0</v>
      </c>
      <c r="AD623" s="1138">
        <v>0</v>
      </c>
      <c r="AE623" s="1091">
        <v>0</v>
      </c>
      <c r="AF623" s="1138">
        <v>0</v>
      </c>
      <c r="AG623" s="1091">
        <v>0</v>
      </c>
      <c r="AH623" s="1138">
        <v>0</v>
      </c>
      <c r="AI623" s="1091">
        <v>0</v>
      </c>
      <c r="AJ623" s="1138">
        <v>0</v>
      </c>
      <c r="AK623" s="1091">
        <v>0</v>
      </c>
      <c r="AL623" s="1091">
        <v>0</v>
      </c>
      <c r="AM623" s="1091">
        <v>0</v>
      </c>
      <c r="AN623" s="1091">
        <v>0</v>
      </c>
      <c r="AO623" s="1091">
        <v>0</v>
      </c>
      <c r="AP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138">
        <v>0</v>
      </c>
      <c r="AC624" s="1138">
        <v>0</v>
      </c>
      <c r="AD624" s="1138">
        <v>0</v>
      </c>
      <c r="AE624" s="1091">
        <v>0</v>
      </c>
      <c r="AF624" s="1138">
        <v>0</v>
      </c>
      <c r="AG624" s="1091">
        <v>0</v>
      </c>
      <c r="AH624" s="1138">
        <v>0</v>
      </c>
      <c r="AI624" s="1091">
        <v>0</v>
      </c>
      <c r="AJ624" s="1138">
        <v>0</v>
      </c>
      <c r="AK624" s="1091">
        <v>0</v>
      </c>
      <c r="AL624" s="1091">
        <v>0</v>
      </c>
      <c r="AM624" s="1091">
        <v>0</v>
      </c>
      <c r="AN624" s="1091">
        <v>0</v>
      </c>
      <c r="AO624" s="1091">
        <v>0</v>
      </c>
      <c r="AP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138">
        <v>0</v>
      </c>
      <c r="AC625" s="1138">
        <v>0</v>
      </c>
      <c r="AD625" s="1138">
        <v>0</v>
      </c>
      <c r="AE625" s="1091">
        <v>0</v>
      </c>
      <c r="AF625" s="1138">
        <v>0</v>
      </c>
      <c r="AG625" s="1091">
        <v>0</v>
      </c>
      <c r="AH625" s="1138">
        <v>0</v>
      </c>
      <c r="AI625" s="1091">
        <v>0</v>
      </c>
      <c r="AJ625" s="1138">
        <v>0</v>
      </c>
      <c r="AK625" s="1091">
        <v>0</v>
      </c>
      <c r="AL625" s="1091">
        <v>0</v>
      </c>
      <c r="AM625" s="1091">
        <v>0</v>
      </c>
      <c r="AN625" s="1091">
        <v>0</v>
      </c>
      <c r="AO625" s="1091">
        <v>0</v>
      </c>
      <c r="AP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134">
        <v>0</v>
      </c>
      <c r="AC626" s="1134">
        <v>0</v>
      </c>
      <c r="AD626" s="1134">
        <v>0</v>
      </c>
      <c r="AE626" s="144">
        <v>0</v>
      </c>
      <c r="AF626" s="1134">
        <v>0</v>
      </c>
      <c r="AG626" s="144">
        <v>0</v>
      </c>
      <c r="AH626" s="1134">
        <v>0</v>
      </c>
      <c r="AI626" s="144">
        <v>0</v>
      </c>
      <c r="AJ626" s="1134">
        <v>0</v>
      </c>
      <c r="AK626" s="144">
        <v>0</v>
      </c>
      <c r="AL626" s="144">
        <v>0</v>
      </c>
      <c r="AM626" s="144">
        <v>0</v>
      </c>
      <c r="AN626" s="144">
        <v>0</v>
      </c>
      <c r="AO626" s="144">
        <v>0</v>
      </c>
      <c r="AP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134">
        <v>0</v>
      </c>
      <c r="AC627" s="1134">
        <v>0</v>
      </c>
      <c r="AD627" s="1134">
        <v>0</v>
      </c>
      <c r="AE627" s="144">
        <v>0</v>
      </c>
      <c r="AF627" s="1134">
        <v>0</v>
      </c>
      <c r="AG627" s="144">
        <v>0</v>
      </c>
      <c r="AH627" s="1134">
        <v>0</v>
      </c>
      <c r="AI627" s="144">
        <v>0</v>
      </c>
      <c r="AJ627" s="1134">
        <v>0</v>
      </c>
      <c r="AK627" s="144">
        <v>0</v>
      </c>
      <c r="AL627" s="144">
        <v>0</v>
      </c>
      <c r="AM627" s="144">
        <v>0</v>
      </c>
      <c r="AN627" s="144">
        <v>0</v>
      </c>
      <c r="AO627" s="144">
        <v>0</v>
      </c>
      <c r="AP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134">
        <v>0</v>
      </c>
      <c r="AC628" s="1134">
        <v>0</v>
      </c>
      <c r="AD628" s="1134">
        <v>0</v>
      </c>
      <c r="AE628" s="144">
        <v>0</v>
      </c>
      <c r="AF628" s="1134">
        <v>0</v>
      </c>
      <c r="AG628" s="144">
        <v>0</v>
      </c>
      <c r="AH628" s="1134">
        <v>0</v>
      </c>
      <c r="AI628" s="144">
        <v>0</v>
      </c>
      <c r="AJ628" s="1134">
        <v>0</v>
      </c>
      <c r="AK628" s="144">
        <v>0</v>
      </c>
      <c r="AL628" s="144">
        <v>0</v>
      </c>
      <c r="AM628" s="144">
        <v>0</v>
      </c>
      <c r="AN628" s="144">
        <v>0</v>
      </c>
      <c r="AO628" s="144">
        <v>0</v>
      </c>
      <c r="AP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4000.0000000000005</v>
      </c>
      <c r="S629" s="144">
        <v>4030.0000000000005</v>
      </c>
      <c r="T629" s="144">
        <v>4000.0000000000005</v>
      </c>
      <c r="U629" s="144">
        <v>0</v>
      </c>
      <c r="V629" s="144">
        <v>0</v>
      </c>
      <c r="W629" s="144">
        <v>4000.0000000000005</v>
      </c>
      <c r="X629" s="144">
        <v>0</v>
      </c>
      <c r="Y629" s="144">
        <v>0</v>
      </c>
      <c r="Z629" s="144">
        <v>0</v>
      </c>
      <c r="AA629" s="144">
        <v>0</v>
      </c>
      <c r="AB629" s="1134">
        <v>0</v>
      </c>
      <c r="AC629" s="1134">
        <v>0</v>
      </c>
      <c r="AD629" s="1134">
        <v>0</v>
      </c>
      <c r="AE629" s="144">
        <v>0</v>
      </c>
      <c r="AF629" s="1134">
        <v>0</v>
      </c>
      <c r="AG629" s="144">
        <v>0</v>
      </c>
      <c r="AH629" s="1134">
        <v>0</v>
      </c>
      <c r="AI629" s="144">
        <v>0</v>
      </c>
      <c r="AJ629" s="1134">
        <v>0</v>
      </c>
      <c r="AK629" s="144">
        <v>0</v>
      </c>
      <c r="AL629" s="144">
        <v>0</v>
      </c>
      <c r="AM629" s="144">
        <v>0</v>
      </c>
      <c r="AN629" s="144">
        <v>0</v>
      </c>
      <c r="AO629" s="144">
        <v>0</v>
      </c>
      <c r="AP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499999.99999999994</v>
      </c>
      <c r="N630" s="144">
        <v>0</v>
      </c>
      <c r="O630" s="144">
        <v>499999.99999999994</v>
      </c>
      <c r="P630" s="144">
        <v>499999.99999999994</v>
      </c>
      <c r="Q630" s="144">
        <v>485436.89320388349</v>
      </c>
      <c r="R630" s="144">
        <v>4000.0000000000005</v>
      </c>
      <c r="S630" s="144">
        <v>3912.6213592233016</v>
      </c>
      <c r="T630" s="144">
        <v>4000.0000000000014</v>
      </c>
      <c r="U630" s="144">
        <v>0</v>
      </c>
      <c r="V630" s="144">
        <v>0</v>
      </c>
      <c r="W630" s="144">
        <v>4000.0000000000005</v>
      </c>
      <c r="X630" s="144">
        <v>0</v>
      </c>
      <c r="Y630" s="144">
        <v>0</v>
      </c>
      <c r="Z630" s="144">
        <v>0</v>
      </c>
      <c r="AA630" s="144">
        <v>0</v>
      </c>
      <c r="AB630" s="1134">
        <v>0</v>
      </c>
      <c r="AC630" s="1134">
        <v>0</v>
      </c>
      <c r="AD630" s="1134">
        <v>0</v>
      </c>
      <c r="AE630" s="144">
        <v>0</v>
      </c>
      <c r="AF630" s="1134">
        <v>0</v>
      </c>
      <c r="AG630" s="144">
        <v>0</v>
      </c>
      <c r="AH630" s="1134">
        <v>0</v>
      </c>
      <c r="AI630" s="144">
        <v>0</v>
      </c>
      <c r="AJ630" s="1134">
        <v>0</v>
      </c>
      <c r="AK630" s="144">
        <v>0</v>
      </c>
      <c r="AL630" s="144">
        <v>0</v>
      </c>
      <c r="AM630" s="144">
        <v>0</v>
      </c>
      <c r="AN630" s="144">
        <v>499999.99999999994</v>
      </c>
      <c r="AO630" s="144">
        <v>0</v>
      </c>
      <c r="AP630" s="144">
        <v>499999.99999999994</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1000000.0000000001</v>
      </c>
      <c r="N631" s="144">
        <v>0</v>
      </c>
      <c r="O631" s="144">
        <v>1000000.0000000001</v>
      </c>
      <c r="P631" s="144">
        <v>1000000.0000000001</v>
      </c>
      <c r="Q631" s="144">
        <v>949665.37845225737</v>
      </c>
      <c r="R631" s="144">
        <v>4000.0000000000005</v>
      </c>
      <c r="S631" s="144">
        <v>3798.6615138090292</v>
      </c>
      <c r="T631" s="144">
        <v>4000.0000000000009</v>
      </c>
      <c r="U631" s="144">
        <v>0</v>
      </c>
      <c r="V631" s="144">
        <v>0</v>
      </c>
      <c r="W631" s="144">
        <v>4000.0000000000005</v>
      </c>
      <c r="X631" s="144">
        <v>0</v>
      </c>
      <c r="Y631" s="144">
        <v>0</v>
      </c>
      <c r="Z631" s="144">
        <v>0</v>
      </c>
      <c r="AA631" s="144">
        <v>0</v>
      </c>
      <c r="AB631" s="1134">
        <v>0</v>
      </c>
      <c r="AC631" s="1134">
        <v>0</v>
      </c>
      <c r="AD631" s="1134">
        <v>0</v>
      </c>
      <c r="AE631" s="144">
        <v>0</v>
      </c>
      <c r="AF631" s="1134">
        <v>250</v>
      </c>
      <c r="AG631" s="144">
        <v>1000000.0000000001</v>
      </c>
      <c r="AH631" s="1134">
        <v>0</v>
      </c>
      <c r="AI631" s="144">
        <v>0</v>
      </c>
      <c r="AJ631" s="1134">
        <v>0</v>
      </c>
      <c r="AK631" s="144">
        <v>0</v>
      </c>
      <c r="AL631" s="144">
        <v>0</v>
      </c>
      <c r="AM631" s="144">
        <v>0</v>
      </c>
      <c r="AN631" s="144">
        <v>1000000.0000000001</v>
      </c>
      <c r="AO631" s="144">
        <v>0</v>
      </c>
      <c r="AP631" s="144">
        <v>1000000.0000000001</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1000000.0000000001</v>
      </c>
      <c r="N632" s="144">
        <v>0</v>
      </c>
      <c r="O632" s="144">
        <v>1000000.0000000001</v>
      </c>
      <c r="P632" s="144">
        <v>1000000.0000000001</v>
      </c>
      <c r="Q632" s="144">
        <v>922005.22179830819</v>
      </c>
      <c r="R632" s="144">
        <v>4000.0000000000005</v>
      </c>
      <c r="S632" s="144">
        <v>3688.0208871932327</v>
      </c>
      <c r="T632" s="144">
        <v>4000.0000000000005</v>
      </c>
      <c r="U632" s="144">
        <v>0</v>
      </c>
      <c r="V632" s="144">
        <v>0</v>
      </c>
      <c r="W632" s="144">
        <v>4000.0000000000005</v>
      </c>
      <c r="X632" s="144">
        <v>0</v>
      </c>
      <c r="Y632" s="144">
        <v>0</v>
      </c>
      <c r="Z632" s="144">
        <v>0</v>
      </c>
      <c r="AA632" s="144">
        <v>0</v>
      </c>
      <c r="AB632" s="1134">
        <v>0</v>
      </c>
      <c r="AC632" s="1134">
        <v>0</v>
      </c>
      <c r="AD632" s="1134">
        <v>0</v>
      </c>
      <c r="AE632" s="144">
        <v>0</v>
      </c>
      <c r="AF632" s="1134">
        <v>250</v>
      </c>
      <c r="AG632" s="144">
        <v>1000000.0000000001</v>
      </c>
      <c r="AH632" s="1134">
        <v>0</v>
      </c>
      <c r="AI632" s="144">
        <v>0</v>
      </c>
      <c r="AJ632" s="1134">
        <v>0</v>
      </c>
      <c r="AK632" s="144">
        <v>0</v>
      </c>
      <c r="AL632" s="144">
        <v>0</v>
      </c>
      <c r="AM632" s="144">
        <v>0</v>
      </c>
      <c r="AN632" s="144">
        <v>1000000.0000000001</v>
      </c>
      <c r="AO632" s="144">
        <v>0</v>
      </c>
      <c r="AP632" s="144">
        <v>1000000.0000000001</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1000000.0000000001</v>
      </c>
      <c r="N633" s="144">
        <v>0</v>
      </c>
      <c r="O633" s="144">
        <v>1000000.0000000001</v>
      </c>
      <c r="P633" s="144">
        <v>1000000.0000000001</v>
      </c>
      <c r="Q633" s="144">
        <v>895150.70077505673</v>
      </c>
      <c r="R633" s="144">
        <v>4000.0000000000005</v>
      </c>
      <c r="S633" s="144">
        <v>3580.6028031002274</v>
      </c>
      <c r="T633" s="144">
        <v>4000.0000000000014</v>
      </c>
      <c r="U633" s="144">
        <v>0</v>
      </c>
      <c r="V633" s="144">
        <v>0</v>
      </c>
      <c r="W633" s="144">
        <v>4000.0000000000005</v>
      </c>
      <c r="X633" s="144">
        <v>0</v>
      </c>
      <c r="Y633" s="144">
        <v>0</v>
      </c>
      <c r="Z633" s="144">
        <v>0</v>
      </c>
      <c r="AA633" s="144">
        <v>0</v>
      </c>
      <c r="AB633" s="1134">
        <v>0</v>
      </c>
      <c r="AC633" s="1134">
        <v>0</v>
      </c>
      <c r="AD633" s="1134">
        <v>0</v>
      </c>
      <c r="AE633" s="144">
        <v>0</v>
      </c>
      <c r="AF633" s="1134">
        <v>250</v>
      </c>
      <c r="AG633" s="144">
        <v>1000000.0000000001</v>
      </c>
      <c r="AH633" s="1134">
        <v>0</v>
      </c>
      <c r="AI633" s="144">
        <v>0</v>
      </c>
      <c r="AJ633" s="1134">
        <v>0</v>
      </c>
      <c r="AK633" s="144">
        <v>0</v>
      </c>
      <c r="AL633" s="144">
        <v>0</v>
      </c>
      <c r="AM633" s="144">
        <v>0</v>
      </c>
      <c r="AN633" s="144">
        <v>1000000.0000000001</v>
      </c>
      <c r="AO633" s="144">
        <v>0</v>
      </c>
      <c r="AP633" s="144">
        <v>1000000.0000000001</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1100000</v>
      </c>
      <c r="N634" s="144">
        <v>0</v>
      </c>
      <c r="O634" s="144">
        <v>1100000</v>
      </c>
      <c r="P634" s="144">
        <v>1100000</v>
      </c>
      <c r="Q634" s="144">
        <v>955339.22870546172</v>
      </c>
      <c r="R634" s="144">
        <v>4000.0000000000005</v>
      </c>
      <c r="S634" s="144">
        <v>3476.3134010681806</v>
      </c>
      <c r="T634" s="144">
        <v>4000.0000000000009</v>
      </c>
      <c r="U634" s="144">
        <v>0</v>
      </c>
      <c r="V634" s="144">
        <v>0</v>
      </c>
      <c r="W634" s="144">
        <v>4000.0000000000005</v>
      </c>
      <c r="X634" s="144">
        <v>0</v>
      </c>
      <c r="Y634" s="144">
        <v>0</v>
      </c>
      <c r="Z634" s="144">
        <v>0</v>
      </c>
      <c r="AA634" s="144">
        <v>0</v>
      </c>
      <c r="AB634" s="1134">
        <v>0</v>
      </c>
      <c r="AC634" s="1134">
        <v>0</v>
      </c>
      <c r="AD634" s="1134">
        <v>0</v>
      </c>
      <c r="AE634" s="144">
        <v>0</v>
      </c>
      <c r="AF634" s="1134">
        <v>250</v>
      </c>
      <c r="AG634" s="144">
        <v>1000000.0000000001</v>
      </c>
      <c r="AH634" s="1134">
        <v>0</v>
      </c>
      <c r="AI634" s="144">
        <v>0</v>
      </c>
      <c r="AJ634" s="1134">
        <v>0</v>
      </c>
      <c r="AK634" s="144">
        <v>0</v>
      </c>
      <c r="AL634" s="144">
        <v>0</v>
      </c>
      <c r="AM634" s="144">
        <v>0</v>
      </c>
      <c r="AN634" s="144">
        <v>1100000</v>
      </c>
      <c r="AO634" s="144">
        <v>0</v>
      </c>
      <c r="AP634" s="144">
        <v>1100000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1200000</v>
      </c>
      <c r="N635" s="144">
        <v>0</v>
      </c>
      <c r="O635" s="144">
        <v>1200000</v>
      </c>
      <c r="P635" s="144">
        <v>1200000</v>
      </c>
      <c r="Q635" s="144">
        <v>1012518.4663305382</v>
      </c>
      <c r="R635" s="144">
        <v>4000.0000000000005</v>
      </c>
      <c r="S635" s="144">
        <v>3375.0615544351267</v>
      </c>
      <c r="T635" s="144">
        <v>4000.0000000000005</v>
      </c>
      <c r="U635" s="144">
        <v>0</v>
      </c>
      <c r="V635" s="144">
        <v>0</v>
      </c>
      <c r="W635" s="144">
        <v>4000.0000000000005</v>
      </c>
      <c r="X635" s="144">
        <v>0</v>
      </c>
      <c r="Y635" s="144">
        <v>0</v>
      </c>
      <c r="Z635" s="144">
        <v>0</v>
      </c>
      <c r="AA635" s="144">
        <v>0</v>
      </c>
      <c r="AB635" s="1134">
        <v>0</v>
      </c>
      <c r="AC635" s="1134">
        <v>0</v>
      </c>
      <c r="AD635" s="1134">
        <v>0</v>
      </c>
      <c r="AE635" s="144">
        <v>0</v>
      </c>
      <c r="AF635" s="1134">
        <v>300</v>
      </c>
      <c r="AG635" s="144">
        <v>1200000</v>
      </c>
      <c r="AH635" s="1134">
        <v>0</v>
      </c>
      <c r="AI635" s="144">
        <v>0</v>
      </c>
      <c r="AJ635" s="1134">
        <v>0</v>
      </c>
      <c r="AK635" s="144">
        <v>0</v>
      </c>
      <c r="AL635" s="144">
        <v>0</v>
      </c>
      <c r="AM635" s="144">
        <v>0</v>
      </c>
      <c r="AN635" s="144">
        <v>1200000</v>
      </c>
      <c r="AO635" s="144">
        <v>0</v>
      </c>
      <c r="AP635" s="144">
        <v>1200000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1200000</v>
      </c>
      <c r="N636" s="144">
        <v>0</v>
      </c>
      <c r="O636" s="144">
        <v>1200000</v>
      </c>
      <c r="P636" s="144">
        <v>1200000</v>
      </c>
      <c r="Q636" s="144">
        <v>983027.63721411489</v>
      </c>
      <c r="R636" s="144">
        <v>4000.0000000000005</v>
      </c>
      <c r="S636" s="144">
        <v>3276.7587907137149</v>
      </c>
      <c r="T636" s="144">
        <v>4000.0000000000005</v>
      </c>
      <c r="U636" s="144">
        <v>0</v>
      </c>
      <c r="V636" s="144">
        <v>0</v>
      </c>
      <c r="W636" s="144">
        <v>4000.0000000000005</v>
      </c>
      <c r="X636" s="144">
        <v>0</v>
      </c>
      <c r="Y636" s="144">
        <v>0</v>
      </c>
      <c r="Z636" s="144">
        <v>0</v>
      </c>
      <c r="AA636" s="144">
        <v>0</v>
      </c>
      <c r="AB636" s="1134">
        <v>0</v>
      </c>
      <c r="AC636" s="1134">
        <v>0</v>
      </c>
      <c r="AD636" s="1134">
        <v>0</v>
      </c>
      <c r="AE636" s="144">
        <v>0</v>
      </c>
      <c r="AF636" s="1134">
        <v>300</v>
      </c>
      <c r="AG636" s="144">
        <v>1200000</v>
      </c>
      <c r="AH636" s="1134">
        <v>0</v>
      </c>
      <c r="AI636" s="144">
        <v>0</v>
      </c>
      <c r="AJ636" s="1134">
        <v>0</v>
      </c>
      <c r="AK636" s="144">
        <v>0</v>
      </c>
      <c r="AL636" s="144">
        <v>0</v>
      </c>
      <c r="AM636" s="144">
        <v>0</v>
      </c>
      <c r="AN636" s="144">
        <v>1200000</v>
      </c>
      <c r="AO636" s="144">
        <v>0</v>
      </c>
      <c r="AP636" s="144">
        <v>1200000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1200000</v>
      </c>
      <c r="N637" s="144">
        <v>0</v>
      </c>
      <c r="O637" s="144">
        <v>1200000</v>
      </c>
      <c r="P637" s="144">
        <v>1200000</v>
      </c>
      <c r="Q637" s="144">
        <v>954395.76428554824</v>
      </c>
      <c r="R637" s="144">
        <v>4000.0000000000005</v>
      </c>
      <c r="S637" s="144">
        <v>3181.3192142851603</v>
      </c>
      <c r="T637" s="144">
        <v>3999.9999999999982</v>
      </c>
      <c r="U637" s="144">
        <v>0</v>
      </c>
      <c r="V637" s="144">
        <v>0</v>
      </c>
      <c r="W637" s="144">
        <v>4000.0000000000005</v>
      </c>
      <c r="X637" s="144">
        <v>0</v>
      </c>
      <c r="Y637" s="144">
        <v>0</v>
      </c>
      <c r="Z637" s="144">
        <v>0</v>
      </c>
      <c r="AA637" s="144">
        <v>0</v>
      </c>
      <c r="AB637" s="1134">
        <v>0</v>
      </c>
      <c r="AC637" s="1134">
        <v>0</v>
      </c>
      <c r="AD637" s="1134">
        <v>0</v>
      </c>
      <c r="AE637" s="144">
        <v>0</v>
      </c>
      <c r="AF637" s="1134">
        <v>300</v>
      </c>
      <c r="AG637" s="144">
        <v>1200000</v>
      </c>
      <c r="AH637" s="1134">
        <v>0</v>
      </c>
      <c r="AI637" s="144">
        <v>0</v>
      </c>
      <c r="AJ637" s="1134">
        <v>0</v>
      </c>
      <c r="AK637" s="144">
        <v>0</v>
      </c>
      <c r="AL637" s="144">
        <v>0</v>
      </c>
      <c r="AM637" s="144">
        <v>0</v>
      </c>
      <c r="AN637" s="144">
        <v>1200000</v>
      </c>
      <c r="AO637" s="144">
        <v>0</v>
      </c>
      <c r="AP637" s="144">
        <v>1200000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1200000</v>
      </c>
      <c r="N638" s="144">
        <v>0</v>
      </c>
      <c r="O638" s="144">
        <v>1200000</v>
      </c>
      <c r="P638" s="144">
        <v>1200000</v>
      </c>
      <c r="Q638" s="144">
        <v>926597.82940344512</v>
      </c>
      <c r="R638" s="144">
        <v>4000.0000000000005</v>
      </c>
      <c r="S638" s="144">
        <v>3088.6594313448163</v>
      </c>
      <c r="T638" s="144">
        <v>4000.0000000000005</v>
      </c>
      <c r="U638" s="144">
        <v>0</v>
      </c>
      <c r="V638" s="144">
        <v>0</v>
      </c>
      <c r="W638" s="144">
        <v>4000.0000000000005</v>
      </c>
      <c r="X638" s="144">
        <v>0</v>
      </c>
      <c r="Y638" s="144">
        <v>0</v>
      </c>
      <c r="Z638" s="144">
        <v>0</v>
      </c>
      <c r="AA638" s="144">
        <v>0</v>
      </c>
      <c r="AB638" s="1134">
        <v>0</v>
      </c>
      <c r="AC638" s="1134">
        <v>0</v>
      </c>
      <c r="AD638" s="1134">
        <v>0</v>
      </c>
      <c r="AE638" s="144">
        <v>0</v>
      </c>
      <c r="AF638" s="1134">
        <v>300</v>
      </c>
      <c r="AG638" s="144">
        <v>1200000</v>
      </c>
      <c r="AH638" s="1134">
        <v>0</v>
      </c>
      <c r="AI638" s="144">
        <v>0</v>
      </c>
      <c r="AJ638" s="1134">
        <v>0</v>
      </c>
      <c r="AK638" s="144">
        <v>0</v>
      </c>
      <c r="AL638" s="144">
        <v>0</v>
      </c>
      <c r="AM638" s="144">
        <v>0</v>
      </c>
      <c r="AN638" s="144">
        <v>1200000</v>
      </c>
      <c r="AO638" s="144">
        <v>0</v>
      </c>
      <c r="AP638" s="144">
        <v>1200000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1200000</v>
      </c>
      <c r="N639" s="144">
        <v>0</v>
      </c>
      <c r="O639" s="144">
        <v>1200000</v>
      </c>
      <c r="P639" s="144">
        <v>1200000</v>
      </c>
      <c r="Q639" s="144">
        <v>899609.5431101406</v>
      </c>
      <c r="R639" s="144">
        <v>4000.0000000000005</v>
      </c>
      <c r="S639" s="144">
        <v>2998.6984770338031</v>
      </c>
      <c r="T639" s="144">
        <v>4000.0000000000005</v>
      </c>
      <c r="U639" s="144">
        <v>0</v>
      </c>
      <c r="V639" s="144">
        <v>0</v>
      </c>
      <c r="W639" s="144">
        <v>4000.0000000000005</v>
      </c>
      <c r="X639" s="144">
        <v>0</v>
      </c>
      <c r="Y639" s="144">
        <v>0</v>
      </c>
      <c r="Z639" s="144">
        <v>0</v>
      </c>
      <c r="AA639" s="144">
        <v>0</v>
      </c>
      <c r="AB639" s="1134">
        <v>0</v>
      </c>
      <c r="AC639" s="1134">
        <v>0</v>
      </c>
      <c r="AD639" s="1134">
        <v>0</v>
      </c>
      <c r="AE639" s="144">
        <v>0</v>
      </c>
      <c r="AF639" s="1134">
        <v>300</v>
      </c>
      <c r="AG639" s="144">
        <v>1200000</v>
      </c>
      <c r="AH639" s="1134">
        <v>0</v>
      </c>
      <c r="AI639" s="144">
        <v>0</v>
      </c>
      <c r="AJ639" s="1134">
        <v>0</v>
      </c>
      <c r="AK639" s="144">
        <v>0</v>
      </c>
      <c r="AL639" s="144">
        <v>0</v>
      </c>
      <c r="AM639" s="144">
        <v>0</v>
      </c>
      <c r="AN639" s="144">
        <v>1200000</v>
      </c>
      <c r="AO639" s="144">
        <v>0</v>
      </c>
      <c r="AP639" s="144">
        <v>1200000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1200000</v>
      </c>
      <c r="N640" s="144">
        <v>0</v>
      </c>
      <c r="O640" s="144">
        <v>1200000</v>
      </c>
      <c r="P640" s="144">
        <v>1200000</v>
      </c>
      <c r="Q640" s="144">
        <v>873407.32340790378</v>
      </c>
      <c r="R640" s="144">
        <v>4000.0000000000005</v>
      </c>
      <c r="S640" s="144">
        <v>2911.3577446930117</v>
      </c>
      <c r="T640" s="144">
        <v>4000.0000000000005</v>
      </c>
      <c r="U640" s="144">
        <v>0</v>
      </c>
      <c r="V640" s="144">
        <v>0</v>
      </c>
      <c r="W640" s="144">
        <v>4000.0000000000005</v>
      </c>
      <c r="X640" s="144">
        <v>0</v>
      </c>
      <c r="Y640" s="144">
        <v>0</v>
      </c>
      <c r="Z640" s="144">
        <v>0</v>
      </c>
      <c r="AA640" s="144">
        <v>0</v>
      </c>
      <c r="AB640" s="1134">
        <v>0</v>
      </c>
      <c r="AC640" s="1134">
        <v>0</v>
      </c>
      <c r="AD640" s="1134">
        <v>0</v>
      </c>
      <c r="AE640" s="144">
        <v>0</v>
      </c>
      <c r="AF640" s="1134">
        <v>300</v>
      </c>
      <c r="AG640" s="144">
        <v>1200000</v>
      </c>
      <c r="AH640" s="1134">
        <v>0</v>
      </c>
      <c r="AI640" s="144">
        <v>0</v>
      </c>
      <c r="AJ640" s="1134">
        <v>0</v>
      </c>
      <c r="AK640" s="144">
        <v>0</v>
      </c>
      <c r="AL640" s="144">
        <v>0</v>
      </c>
      <c r="AM640" s="144">
        <v>0</v>
      </c>
      <c r="AN640" s="144">
        <v>1200000</v>
      </c>
      <c r="AO640" s="144">
        <v>0</v>
      </c>
      <c r="AP640" s="144">
        <v>1200000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1200000</v>
      </c>
      <c r="N641" s="144">
        <v>0</v>
      </c>
      <c r="O641" s="144">
        <v>1200000</v>
      </c>
      <c r="P641" s="144">
        <v>1200000</v>
      </c>
      <c r="Q641" s="144">
        <v>847968.27515330468</v>
      </c>
      <c r="R641" s="144">
        <v>4000.0000000000005</v>
      </c>
      <c r="S641" s="144">
        <v>2826.5609171776814</v>
      </c>
      <c r="T641" s="144">
        <v>4000.0000000000014</v>
      </c>
      <c r="U641" s="144">
        <v>0</v>
      </c>
      <c r="V641" s="144">
        <v>0</v>
      </c>
      <c r="W641" s="144">
        <v>4000.0000000000005</v>
      </c>
      <c r="X641" s="144">
        <v>0</v>
      </c>
      <c r="Y641" s="144">
        <v>0</v>
      </c>
      <c r="Z641" s="144">
        <v>0</v>
      </c>
      <c r="AA641" s="144">
        <v>0</v>
      </c>
      <c r="AB641" s="1134">
        <v>0</v>
      </c>
      <c r="AC641" s="1134">
        <v>0</v>
      </c>
      <c r="AD641" s="1134">
        <v>0</v>
      </c>
      <c r="AE641" s="144">
        <v>0</v>
      </c>
      <c r="AF641" s="1134">
        <v>300</v>
      </c>
      <c r="AG641" s="144">
        <v>1200000</v>
      </c>
      <c r="AH641" s="1134">
        <v>0</v>
      </c>
      <c r="AI641" s="144">
        <v>0</v>
      </c>
      <c r="AJ641" s="1134">
        <v>0</v>
      </c>
      <c r="AK641" s="144">
        <v>0</v>
      </c>
      <c r="AL641" s="144">
        <v>0</v>
      </c>
      <c r="AM641" s="144">
        <v>0</v>
      </c>
      <c r="AN641" s="144">
        <v>1200000</v>
      </c>
      <c r="AO641" s="144">
        <v>0</v>
      </c>
      <c r="AP641" s="144">
        <v>1200000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1200000</v>
      </c>
      <c r="N642" s="144">
        <v>0</v>
      </c>
      <c r="O642" s="144">
        <v>1200000</v>
      </c>
      <c r="P642" s="144">
        <v>1200000</v>
      </c>
      <c r="Q642" s="144">
        <v>823270.17005175189</v>
      </c>
      <c r="R642" s="144">
        <v>4000.0000000000005</v>
      </c>
      <c r="S642" s="144">
        <v>2744.2339001725059</v>
      </c>
      <c r="T642" s="144">
        <v>4000.0000000000009</v>
      </c>
      <c r="U642" s="144">
        <v>0</v>
      </c>
      <c r="V642" s="144">
        <v>0</v>
      </c>
      <c r="W642" s="144">
        <v>4000.0000000000005</v>
      </c>
      <c r="X642" s="144">
        <v>0</v>
      </c>
      <c r="Y642" s="144">
        <v>0</v>
      </c>
      <c r="Z642" s="144">
        <v>0</v>
      </c>
      <c r="AA642" s="144">
        <v>0</v>
      </c>
      <c r="AB642" s="1134">
        <v>0</v>
      </c>
      <c r="AC642" s="1134">
        <v>0</v>
      </c>
      <c r="AD642" s="1134">
        <v>0</v>
      </c>
      <c r="AE642" s="144">
        <v>0</v>
      </c>
      <c r="AF642" s="1134">
        <v>300</v>
      </c>
      <c r="AG642" s="144">
        <v>1200000</v>
      </c>
      <c r="AH642" s="1134">
        <v>0</v>
      </c>
      <c r="AI642" s="144">
        <v>0</v>
      </c>
      <c r="AJ642" s="1134">
        <v>0</v>
      </c>
      <c r="AK642" s="144">
        <v>0</v>
      </c>
      <c r="AL642" s="144">
        <v>0</v>
      </c>
      <c r="AM642" s="144">
        <v>0</v>
      </c>
      <c r="AN642" s="144">
        <v>1200000</v>
      </c>
      <c r="AO642" s="144">
        <v>0</v>
      </c>
      <c r="AP642" s="144">
        <v>1200000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1200000</v>
      </c>
      <c r="N643" s="144">
        <v>0</v>
      </c>
      <c r="O643" s="144">
        <v>1200000</v>
      </c>
      <c r="P643" s="144">
        <v>1200000</v>
      </c>
      <c r="Q643" s="144">
        <v>799291.42723471089</v>
      </c>
      <c r="R643" s="144">
        <v>4000.0000000000005</v>
      </c>
      <c r="S643" s="144">
        <v>2664.3047574490356</v>
      </c>
      <c r="T643" s="144">
        <v>4000.0000000000005</v>
      </c>
      <c r="U643" s="144">
        <v>0</v>
      </c>
      <c r="V643" s="144">
        <v>0</v>
      </c>
      <c r="W643" s="144">
        <v>4000.0000000000005</v>
      </c>
      <c r="X643" s="144">
        <v>0</v>
      </c>
      <c r="Y643" s="144">
        <v>0</v>
      </c>
      <c r="Z643" s="144">
        <v>0</v>
      </c>
      <c r="AA643" s="144">
        <v>0</v>
      </c>
      <c r="AB643" s="1134">
        <v>0</v>
      </c>
      <c r="AC643" s="1134">
        <v>0</v>
      </c>
      <c r="AD643" s="1134">
        <v>0</v>
      </c>
      <c r="AE643" s="144">
        <v>0</v>
      </c>
      <c r="AF643" s="1134">
        <v>300</v>
      </c>
      <c r="AG643" s="144">
        <v>1200000</v>
      </c>
      <c r="AH643" s="1134">
        <v>0</v>
      </c>
      <c r="AI643" s="144">
        <v>0</v>
      </c>
      <c r="AJ643" s="1134">
        <v>0</v>
      </c>
      <c r="AK643" s="144">
        <v>0</v>
      </c>
      <c r="AL643" s="144">
        <v>0</v>
      </c>
      <c r="AM643" s="144">
        <v>0</v>
      </c>
      <c r="AN643" s="144">
        <v>1200000</v>
      </c>
      <c r="AO643" s="144">
        <v>0</v>
      </c>
      <c r="AP643" s="144">
        <v>1200000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1200000</v>
      </c>
      <c r="N644" s="144">
        <v>0</v>
      </c>
      <c r="O644" s="144">
        <v>1200000</v>
      </c>
      <c r="P644" s="144">
        <v>1200000</v>
      </c>
      <c r="Q644" s="144">
        <v>776011.09440263174</v>
      </c>
      <c r="R644" s="144">
        <v>4000.0000000000005</v>
      </c>
      <c r="S644" s="144">
        <v>2586.7036480087722</v>
      </c>
      <c r="T644" s="144">
        <v>3999.9999999999982</v>
      </c>
      <c r="U644" s="144">
        <v>0</v>
      </c>
      <c r="V644" s="144">
        <v>0</v>
      </c>
      <c r="W644" s="144">
        <v>4000.0000000000005</v>
      </c>
      <c r="X644" s="144">
        <v>0</v>
      </c>
      <c r="Y644" s="144">
        <v>0</v>
      </c>
      <c r="Z644" s="144">
        <v>0</v>
      </c>
      <c r="AA644" s="144">
        <v>0</v>
      </c>
      <c r="AB644" s="1134">
        <v>0</v>
      </c>
      <c r="AC644" s="1134">
        <v>0</v>
      </c>
      <c r="AD644" s="1134">
        <v>0</v>
      </c>
      <c r="AE644" s="144">
        <v>0</v>
      </c>
      <c r="AF644" s="1134">
        <v>300</v>
      </c>
      <c r="AG644" s="144">
        <v>1200000</v>
      </c>
      <c r="AH644" s="1134">
        <v>0</v>
      </c>
      <c r="AI644" s="144">
        <v>0</v>
      </c>
      <c r="AJ644" s="1134">
        <v>0</v>
      </c>
      <c r="AK644" s="144">
        <v>0</v>
      </c>
      <c r="AL644" s="144">
        <v>0</v>
      </c>
      <c r="AM644" s="144">
        <v>0</v>
      </c>
      <c r="AN644" s="144">
        <v>1200000</v>
      </c>
      <c r="AO644" s="144">
        <v>0</v>
      </c>
      <c r="AP644" s="144">
        <v>1200000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1200000</v>
      </c>
      <c r="N645" s="144">
        <v>0</v>
      </c>
      <c r="O645" s="144">
        <v>1200000</v>
      </c>
      <c r="P645" s="144">
        <v>1200000</v>
      </c>
      <c r="Q645" s="144">
        <v>753408.82951711805</v>
      </c>
      <c r="R645" s="144">
        <v>4000.0000000000005</v>
      </c>
      <c r="S645" s="144">
        <v>2511.3627650570606</v>
      </c>
      <c r="T645" s="144">
        <v>3999.9999999999982</v>
      </c>
      <c r="U645" s="144">
        <v>0</v>
      </c>
      <c r="V645" s="144">
        <v>0</v>
      </c>
      <c r="W645" s="144">
        <v>4000.0000000000005</v>
      </c>
      <c r="X645" s="144">
        <v>0</v>
      </c>
      <c r="Y645" s="144">
        <v>0</v>
      </c>
      <c r="Z645" s="144">
        <v>0</v>
      </c>
      <c r="AA645" s="144">
        <v>0</v>
      </c>
      <c r="AB645" s="1134">
        <v>0</v>
      </c>
      <c r="AC645" s="1134">
        <v>0</v>
      </c>
      <c r="AD645" s="1134">
        <v>0</v>
      </c>
      <c r="AE645" s="144">
        <v>0</v>
      </c>
      <c r="AF645" s="1134">
        <v>300</v>
      </c>
      <c r="AG645" s="144">
        <v>1200000</v>
      </c>
      <c r="AH645" s="1134">
        <v>0</v>
      </c>
      <c r="AI645" s="144">
        <v>0</v>
      </c>
      <c r="AJ645" s="1134">
        <v>0</v>
      </c>
      <c r="AK645" s="144">
        <v>0</v>
      </c>
      <c r="AL645" s="144">
        <v>0</v>
      </c>
      <c r="AM645" s="144">
        <v>0</v>
      </c>
      <c r="AN645" s="144">
        <v>1200000</v>
      </c>
      <c r="AO645" s="144">
        <v>0</v>
      </c>
      <c r="AP645" s="144">
        <v>1200000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1200000</v>
      </c>
      <c r="N646" s="144">
        <v>0</v>
      </c>
      <c r="O646" s="144">
        <v>1200000</v>
      </c>
      <c r="P646" s="144">
        <v>1200000</v>
      </c>
      <c r="Q646" s="144">
        <v>731464.88302632864</v>
      </c>
      <c r="R646" s="144">
        <v>4000.0000000000005</v>
      </c>
      <c r="S646" s="144">
        <v>2438.2162767544278</v>
      </c>
      <c r="T646" s="144">
        <v>3999.9999999999982</v>
      </c>
      <c r="U646" s="144">
        <v>0</v>
      </c>
      <c r="V646" s="144">
        <v>0</v>
      </c>
      <c r="W646" s="144">
        <v>4000.0000000000005</v>
      </c>
      <c r="X646" s="144">
        <v>0</v>
      </c>
      <c r="Y646" s="144">
        <v>0</v>
      </c>
      <c r="Z646" s="144">
        <v>0</v>
      </c>
      <c r="AA646" s="144">
        <v>0</v>
      </c>
      <c r="AB646" s="1134">
        <v>0</v>
      </c>
      <c r="AC646" s="1134">
        <v>0</v>
      </c>
      <c r="AD646" s="1134">
        <v>0</v>
      </c>
      <c r="AE646" s="144">
        <v>0</v>
      </c>
      <c r="AF646" s="1134">
        <v>300</v>
      </c>
      <c r="AG646" s="144">
        <v>1200000</v>
      </c>
      <c r="AH646" s="1134">
        <v>0</v>
      </c>
      <c r="AI646" s="144">
        <v>0</v>
      </c>
      <c r="AJ646" s="1134">
        <v>0</v>
      </c>
      <c r="AK646" s="144">
        <v>0</v>
      </c>
      <c r="AL646" s="144">
        <v>0</v>
      </c>
      <c r="AM646" s="144">
        <v>0</v>
      </c>
      <c r="AN646" s="144">
        <v>1200000</v>
      </c>
      <c r="AO646" s="144">
        <v>0</v>
      </c>
      <c r="AP646" s="144">
        <v>1200000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8" orientation="landscape" cellComments="asDisplayed" r:id="rId1"/>
  <headerFooter alignWithMargins="0">
    <oddHeader>&amp;C&amp;A</oddHeader>
    <oddFooter>&amp;C&amp;F&amp;R&amp;D</oddFooter>
  </headerFooter>
  <legacyDrawing r:id="rId2"/>
</worksheet>
</file>

<file path=xl/worksheets/sheet45.xml><?xml version="1.0" encoding="utf-8"?>
<worksheet xmlns="http://schemas.openxmlformats.org/spreadsheetml/2006/main" xmlns:r="http://schemas.openxmlformats.org/officeDocument/2006/relationships">
  <sheetPr>
    <pageSetUpPr fitToPage="1"/>
  </sheetPr>
  <dimension ref="A1:DN813"/>
  <sheetViews>
    <sheetView zoomScale="40" zoomScaleNormal="40" workbookViewId="0">
      <pane xSplit="7440" ySplit="3075" topLeftCell="AC518" activePane="bottomLef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customWidth="1" outlineLevel="1"/>
    <col min="13" max="13" width="19" style="371" customWidth="1" outlineLevel="1"/>
    <col min="14" max="14" width="17.75" style="371" customWidth="1" outlineLevel="1"/>
    <col min="15" max="15" width="20.375" style="371" customWidth="1" outlineLevel="1"/>
    <col min="16" max="16" width="19.75" style="206" customWidth="1" outlineLevel="1"/>
    <col min="17" max="17" width="22.125" style="206" customWidth="1" outlineLevel="1"/>
    <col min="18" max="18" width="16.75" style="206" customWidth="1" outlineLevel="1"/>
    <col min="19" max="19" width="15.75" style="206" customWidth="1" outlineLevel="1"/>
    <col min="20" max="20" width="14.375" style="206" customWidth="1" outlineLevel="1"/>
    <col min="21" max="21" width="13.75" style="371" customWidth="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3.375" style="371" customWidth="1"/>
    <col min="30" max="31" width="20.25" style="371" customWidth="1"/>
    <col min="32" max="32" width="12.75" style="206" customWidth="1"/>
    <col min="33" max="33" width="17.875" style="206" customWidth="1"/>
    <col min="34" max="34" width="17" style="206" customWidth="1"/>
    <col min="35" max="35" width="24.75" style="206" customWidth="1"/>
    <col min="36" max="16384" width="8.75" style="206"/>
  </cols>
  <sheetData>
    <row r="1" spans="1:11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1112</v>
      </c>
    </row>
    <row r="7" spans="1:118">
      <c r="P7"/>
      <c r="Q7" s="426"/>
      <c r="R7" s="113"/>
    </row>
    <row r="8" spans="1:118">
      <c r="P8"/>
      <c r="Q8" s="426"/>
      <c r="R8" s="113"/>
      <c r="U8" s="1093" t="s">
        <v>914</v>
      </c>
      <c r="V8" s="1463" t="s">
        <v>1112</v>
      </c>
      <c r="W8" s="392"/>
      <c r="X8" s="393"/>
    </row>
    <row r="9" spans="1:118">
      <c r="P9"/>
      <c r="Q9" s="426"/>
      <c r="R9" s="113"/>
      <c r="U9" s="1094" t="s">
        <v>915</v>
      </c>
      <c r="V9" s="1464">
        <v>41537</v>
      </c>
      <c r="W9" s="398"/>
      <c r="X9" s="1000"/>
    </row>
    <row r="10" spans="1:118">
      <c r="I10" s="206"/>
      <c r="J10" s="206"/>
      <c r="K10" s="206"/>
      <c r="P10" s="838" t="s">
        <v>674</v>
      </c>
      <c r="Q10" s="838" t="s">
        <v>675</v>
      </c>
      <c r="R10" s="838" t="s">
        <v>916</v>
      </c>
      <c r="U10" s="1096" t="s">
        <v>430</v>
      </c>
      <c r="V10" s="1465" t="s">
        <v>763</v>
      </c>
      <c r="W10" s="416"/>
      <c r="X10" s="1002"/>
    </row>
    <row r="11" spans="1:118" ht="15.75" customHeight="1">
      <c r="I11" s="206"/>
      <c r="J11" s="206"/>
      <c r="K11" s="206"/>
      <c r="P11" t="s">
        <v>677</v>
      </c>
      <c r="Q11" s="426" t="s">
        <v>678</v>
      </c>
      <c r="R11" s="144">
        <v>253</v>
      </c>
      <c r="U11" s="997" t="s">
        <v>735</v>
      </c>
      <c r="V11" s="1342"/>
      <c r="W11" s="1170"/>
      <c r="X11" s="1171"/>
    </row>
    <row r="12" spans="1:118">
      <c r="I12" s="206"/>
      <c r="J12" s="206"/>
      <c r="K12" s="206"/>
      <c r="P12" t="s">
        <v>680</v>
      </c>
      <c r="Q12" s="426" t="s">
        <v>681</v>
      </c>
      <c r="R12" s="144">
        <v>249.31553398058253</v>
      </c>
      <c r="U12" s="997"/>
      <c r="V12" s="1144"/>
      <c r="W12" s="1142"/>
      <c r="X12" s="1143"/>
    </row>
    <row r="13" spans="1:118">
      <c r="I13" s="206"/>
      <c r="J13" s="206"/>
      <c r="K13" s="206"/>
      <c r="P13" t="s">
        <v>683</v>
      </c>
      <c r="Q13" s="426" t="s">
        <v>684</v>
      </c>
      <c r="R13" s="144">
        <v>251.11662531017367</v>
      </c>
      <c r="U13" s="997"/>
      <c r="V13" s="1144"/>
      <c r="W13" s="1142"/>
      <c r="X13" s="1143"/>
    </row>
    <row r="14" spans="1:118">
      <c r="I14" s="206"/>
      <c r="J14" s="206"/>
      <c r="K14" s="206"/>
      <c r="P14" t="s">
        <v>686</v>
      </c>
      <c r="Q14" s="426" t="s">
        <v>687</v>
      </c>
      <c r="R14" s="144">
        <v>249.31553398058253</v>
      </c>
      <c r="U14" s="1001"/>
      <c r="V14" s="1145"/>
      <c r="W14" s="1146"/>
      <c r="X14" s="1147"/>
      <c r="AE14" s="1466" t="s">
        <v>1113</v>
      </c>
    </row>
    <row r="15" spans="1:11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1466" t="s">
        <v>1114</v>
      </c>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1049</v>
      </c>
      <c r="Y16" s="1024"/>
      <c r="Z16" s="1024"/>
      <c r="AA16" s="1025"/>
      <c r="AB16" s="1022" t="s">
        <v>973</v>
      </c>
      <c r="AC16" s="1022"/>
      <c r="AD16" s="1022"/>
      <c r="AE16" s="1023"/>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442" t="s">
        <v>1050</v>
      </c>
      <c r="Y17" s="1034" t="s">
        <v>740</v>
      </c>
      <c r="Z17" s="1042" t="s">
        <v>740</v>
      </c>
      <c r="AA17" s="1112" t="s">
        <v>965</v>
      </c>
      <c r="AB17" s="1343" t="s">
        <v>740</v>
      </c>
      <c r="AC17" s="1344"/>
      <c r="AD17" s="1317"/>
      <c r="AE17" s="1112" t="s">
        <v>719</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443" t="s">
        <v>1051</v>
      </c>
      <c r="Y18" s="1041"/>
      <c r="Z18" s="1042"/>
      <c r="AA18" s="1115"/>
      <c r="AB18" s="1034" t="s">
        <v>984</v>
      </c>
      <c r="AC18" s="1113" t="s">
        <v>1109</v>
      </c>
      <c r="AD18" s="1034" t="s">
        <v>1052</v>
      </c>
      <c r="AE18" s="1237"/>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t="s">
        <v>740</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949</v>
      </c>
      <c r="H20" s="236"/>
      <c r="I20" s="398"/>
      <c r="J20" s="1055"/>
      <c r="K20" s="1055"/>
      <c r="L20" s="1047"/>
      <c r="M20" s="292"/>
      <c r="N20" s="292"/>
      <c r="O20" s="292"/>
      <c r="P20" s="292"/>
      <c r="Q20" s="292"/>
      <c r="R20" s="292"/>
      <c r="S20" s="292"/>
      <c r="T20" s="292"/>
      <c r="U20" s="1056"/>
      <c r="V20" s="913"/>
      <c r="W20" s="525"/>
      <c r="X20" s="891"/>
      <c r="Y20" s="1292">
        <v>0</v>
      </c>
      <c r="Z20" s="1292">
        <v>0</v>
      </c>
      <c r="AA20" s="891"/>
      <c r="AB20" s="1292">
        <v>0</v>
      </c>
      <c r="AC20" s="1446">
        <v>0</v>
      </c>
      <c r="AD20" s="891"/>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950</v>
      </c>
      <c r="H21" s="1062"/>
      <c r="I21" s="398"/>
      <c r="J21" s="1063"/>
      <c r="K21" s="1064"/>
      <c r="L21" s="1065">
        <v>0</v>
      </c>
      <c r="M21" s="1066">
        <v>15180000</v>
      </c>
      <c r="N21" s="1066">
        <v>0</v>
      </c>
      <c r="O21" s="1066">
        <v>15180000</v>
      </c>
      <c r="P21" s="1067">
        <v>15180000</v>
      </c>
      <c r="Q21" s="1067">
        <v>14958932.038834952</v>
      </c>
      <c r="R21" s="1067">
        <v>60000</v>
      </c>
      <c r="S21" s="1067">
        <v>59569.660194174765</v>
      </c>
      <c r="T21" s="1067">
        <v>60000</v>
      </c>
      <c r="U21" s="1068">
        <v>0</v>
      </c>
      <c r="V21" s="1066">
        <v>0</v>
      </c>
      <c r="W21" s="1065">
        <v>60000</v>
      </c>
      <c r="X21" s="1069">
        <v>0</v>
      </c>
      <c r="Y21" s="1069" t="s">
        <v>740</v>
      </c>
      <c r="Z21" s="1066" t="s">
        <v>740</v>
      </c>
      <c r="AA21" s="1069">
        <v>0</v>
      </c>
      <c r="AB21" s="1069"/>
      <c r="AC21" s="1066"/>
      <c r="AD21" s="1066">
        <v>0</v>
      </c>
      <c r="AE21" s="1066">
        <v>0</v>
      </c>
      <c r="AF21" s="1065">
        <v>0</v>
      </c>
      <c r="AG21" s="1066">
        <v>15180000</v>
      </c>
      <c r="AH21" s="1066">
        <v>0</v>
      </c>
      <c r="AI21" s="1066">
        <v>15180000</v>
      </c>
      <c r="AJ21" s="252"/>
      <c r="AK21" s="252"/>
    </row>
    <row r="22" spans="1:11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c r="AF22" s="1072"/>
      <c r="AG22" s="1074"/>
      <c r="AH22" s="1073"/>
      <c r="AI22" s="1346"/>
      <c r="AJ22" s="252"/>
      <c r="AK22" s="252"/>
    </row>
    <row r="23" spans="1:11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c r="AH23" s="1078"/>
      <c r="AI23" s="1079"/>
      <c r="AJ23" s="252"/>
      <c r="AK23" s="252"/>
    </row>
    <row r="24" spans="1:11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c r="AH24" s="1078"/>
      <c r="AI24" s="1079"/>
      <c r="AJ24" s="252"/>
      <c r="AK24" s="252"/>
    </row>
    <row r="25" spans="1:11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c r="AH25" s="1078"/>
      <c r="AI25" s="1079"/>
      <c r="AJ25" s="252"/>
      <c r="AK25" s="252"/>
    </row>
    <row r="26" spans="1:11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c r="AH26" s="1078"/>
      <c r="AI26" s="1079"/>
      <c r="AJ26" s="252"/>
      <c r="AK26" s="252"/>
    </row>
    <row r="27" spans="1:11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c r="AH27" s="1078"/>
      <c r="AI27" s="1079"/>
      <c r="AJ27" s="252"/>
      <c r="AK27" s="252"/>
    </row>
    <row r="28" spans="1:11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c r="AH28" s="1078"/>
      <c r="AI28" s="1079"/>
      <c r="AJ28" s="252"/>
      <c r="AK28" s="252"/>
    </row>
    <row r="29" spans="1:11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c r="AH29" s="1078"/>
      <c r="AI29" s="1079"/>
      <c r="AJ29" s="252"/>
      <c r="AK29" s="252"/>
    </row>
    <row r="30" spans="1:11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c r="AH30" s="1078"/>
      <c r="AI30" s="1079"/>
      <c r="AJ30" s="252"/>
      <c r="AK30" s="252"/>
    </row>
    <row r="31" spans="1:11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c r="AH31" s="1078"/>
      <c r="AI31" s="1079"/>
      <c r="AJ31" s="252"/>
      <c r="AK31" s="252"/>
    </row>
    <row r="32" spans="1:11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c r="AH32" s="1078"/>
      <c r="AI32" s="1079"/>
      <c r="AJ32" s="252"/>
      <c r="AK32" s="252"/>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c r="AH33" s="1078"/>
      <c r="AI33" s="1079"/>
      <c r="AJ33" s="252"/>
      <c r="AK33" s="252"/>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7"/>
      <c r="AG34" s="1079"/>
      <c r="AH34" s="1078"/>
      <c r="AI34" s="1079"/>
      <c r="AJ34" s="252"/>
      <c r="AK34" s="252"/>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c r="AH35" s="1078"/>
      <c r="AI35" s="1079"/>
      <c r="AJ35" s="252"/>
      <c r="AK35" s="252"/>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c r="AH36" s="1078"/>
      <c r="AI36" s="1079"/>
      <c r="AJ36" s="252"/>
      <c r="AK36" s="252"/>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c r="AH37" s="1078"/>
      <c r="AI37" s="1079"/>
      <c r="AJ37" s="252"/>
      <c r="AK37" s="252"/>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c r="AH38" s="1078"/>
      <c r="AI38" s="1079"/>
      <c r="AJ38" s="252"/>
      <c r="AK38" s="252"/>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c r="AH39" s="1078"/>
      <c r="AI39" s="1079"/>
      <c r="AJ39" s="252"/>
      <c r="AK39" s="252"/>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c r="AH40" s="1078"/>
      <c r="AI40" s="1079"/>
      <c r="AJ40" s="252"/>
      <c r="AK40" s="252"/>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c r="AH41" s="1078"/>
      <c r="AI41" s="1079"/>
      <c r="AJ41" s="252"/>
      <c r="AK41" s="252"/>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c r="AH42" s="1078"/>
      <c r="AI42" s="1079"/>
      <c r="AJ42" s="252"/>
      <c r="AK42" s="252"/>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c r="AH43" s="1078"/>
      <c r="AI43" s="1079"/>
      <c r="AJ43" s="252"/>
      <c r="AK43" s="252"/>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c r="AH44" s="1078"/>
      <c r="AI44" s="1079"/>
      <c r="AJ44" s="252"/>
      <c r="AK44" s="252"/>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c r="AH45" s="1078"/>
      <c r="AI45" s="1079"/>
      <c r="AJ45" s="252"/>
      <c r="AK45" s="252"/>
    </row>
    <row r="46" spans="1:38" s="144" customFormat="1" ht="15.75" customHeight="1" outlineLevel="1">
      <c r="A46" s="994"/>
      <c r="B46" s="994"/>
      <c r="C46" s="236"/>
      <c r="D46" s="236"/>
      <c r="E46" s="236"/>
      <c r="F46" s="1070"/>
      <c r="G46" s="1256">
        <v>1</v>
      </c>
      <c r="H46" s="1156">
        <v>1992</v>
      </c>
      <c r="I46" s="1157">
        <v>1992</v>
      </c>
      <c r="J46" s="1157">
        <v>1992</v>
      </c>
      <c r="K46" s="1444"/>
      <c r="L46" s="1159"/>
      <c r="M46" s="1160"/>
      <c r="N46" s="1160"/>
      <c r="O46" s="1161"/>
      <c r="P46" s="1162"/>
      <c r="Q46" s="1163"/>
      <c r="R46" s="1163"/>
      <c r="S46" s="1163"/>
      <c r="T46" s="896"/>
      <c r="U46" s="1159"/>
      <c r="V46" s="1160"/>
      <c r="W46" s="1161"/>
      <c r="X46" s="1160"/>
      <c r="Y46" s="1160"/>
      <c r="Z46" s="1160"/>
      <c r="AA46" s="1160"/>
      <c r="AB46" s="1160"/>
      <c r="AC46" s="1160"/>
      <c r="AD46" s="1160"/>
      <c r="AE46" s="1160"/>
      <c r="AF46" s="1159"/>
      <c r="AG46" s="1161"/>
      <c r="AH46" s="1160"/>
      <c r="AI46" s="1161"/>
      <c r="AJ46" s="252"/>
      <c r="AK46" s="252"/>
      <c r="AL46" s="776"/>
    </row>
    <row r="47" spans="1:38" s="144" customFormat="1" ht="15.75" customHeight="1" outlineLevel="1">
      <c r="A47" s="994"/>
      <c r="B47" s="994"/>
      <c r="C47" s="236"/>
      <c r="D47" s="236"/>
      <c r="E47" s="236"/>
      <c r="F47" s="1070"/>
      <c r="G47" s="1256">
        <v>2</v>
      </c>
      <c r="H47" s="1156">
        <v>1992</v>
      </c>
      <c r="I47" s="1157">
        <v>1992</v>
      </c>
      <c r="J47" s="1157">
        <v>1992</v>
      </c>
      <c r="K47" s="1444"/>
      <c r="L47" s="1159"/>
      <c r="M47" s="1160"/>
      <c r="N47" s="1160"/>
      <c r="O47" s="1161"/>
      <c r="P47" s="1162"/>
      <c r="Q47" s="1163"/>
      <c r="R47" s="1163"/>
      <c r="S47" s="1163"/>
      <c r="T47" s="896"/>
      <c r="U47" s="1159"/>
      <c r="V47" s="1160"/>
      <c r="W47" s="1161"/>
      <c r="X47" s="1160"/>
      <c r="Y47" s="1160"/>
      <c r="Z47" s="1160"/>
      <c r="AA47" s="1160"/>
      <c r="AB47" s="1160"/>
      <c r="AC47" s="1160"/>
      <c r="AD47" s="1160"/>
      <c r="AE47" s="1160"/>
      <c r="AF47" s="1159"/>
      <c r="AG47" s="1161"/>
      <c r="AH47" s="1160"/>
      <c r="AI47" s="1161"/>
      <c r="AJ47" s="252"/>
      <c r="AK47" s="252"/>
      <c r="AL47" s="776"/>
    </row>
    <row r="48" spans="1:38" s="144" customFormat="1" ht="15.75" customHeight="1" outlineLevel="1">
      <c r="A48" s="994"/>
      <c r="B48" s="994"/>
      <c r="C48" s="236"/>
      <c r="D48" s="236"/>
      <c r="E48" s="236"/>
      <c r="F48" s="1070"/>
      <c r="G48" s="1256">
        <v>3</v>
      </c>
      <c r="H48" s="1156">
        <v>1992</v>
      </c>
      <c r="I48" s="1157">
        <v>1992</v>
      </c>
      <c r="J48" s="1157">
        <v>1992</v>
      </c>
      <c r="K48" s="1444"/>
      <c r="L48" s="1159"/>
      <c r="M48" s="1160"/>
      <c r="N48" s="1160"/>
      <c r="O48" s="1161"/>
      <c r="P48" s="1162"/>
      <c r="Q48" s="1163"/>
      <c r="R48" s="1163"/>
      <c r="S48" s="1163"/>
      <c r="T48" s="896"/>
      <c r="U48" s="1159"/>
      <c r="V48" s="1160"/>
      <c r="W48" s="1161"/>
      <c r="X48" s="1160"/>
      <c r="Y48" s="1160"/>
      <c r="Z48" s="1160"/>
      <c r="AA48" s="1160"/>
      <c r="AB48" s="1160"/>
      <c r="AC48" s="1160"/>
      <c r="AD48" s="1160"/>
      <c r="AE48" s="1160"/>
      <c r="AF48" s="1159"/>
      <c r="AG48" s="1161"/>
      <c r="AH48" s="1160"/>
      <c r="AI48" s="1161"/>
      <c r="AJ48" s="831"/>
      <c r="AK48" s="776"/>
      <c r="AL48" s="776"/>
    </row>
    <row r="49" spans="1:38" s="144" customFormat="1" ht="15.75" customHeight="1" outlineLevel="1">
      <c r="A49" s="994"/>
      <c r="B49" s="994"/>
      <c r="C49" s="236"/>
      <c r="D49" s="236"/>
      <c r="E49" s="236"/>
      <c r="F49" s="1070"/>
      <c r="G49" s="1256">
        <v>4</v>
      </c>
      <c r="H49" s="1156">
        <v>1992</v>
      </c>
      <c r="I49" s="1157">
        <v>1992</v>
      </c>
      <c r="J49" s="1157">
        <v>1993</v>
      </c>
      <c r="K49" s="1444"/>
      <c r="L49" s="1159"/>
      <c r="M49" s="1160"/>
      <c r="N49" s="1160"/>
      <c r="O49" s="1161"/>
      <c r="P49" s="1162"/>
      <c r="Q49" s="1163"/>
      <c r="R49" s="1163"/>
      <c r="S49" s="1163"/>
      <c r="T49" s="896"/>
      <c r="U49" s="1159"/>
      <c r="V49" s="1160"/>
      <c r="W49" s="1161"/>
      <c r="X49" s="1160"/>
      <c r="Y49" s="1160"/>
      <c r="Z49" s="1160"/>
      <c r="AA49" s="1160"/>
      <c r="AB49" s="1160"/>
      <c r="AC49" s="1160"/>
      <c r="AD49" s="1160"/>
      <c r="AE49" s="1160"/>
      <c r="AF49" s="1159"/>
      <c r="AG49" s="1161"/>
      <c r="AH49" s="1160"/>
      <c r="AI49" s="1161"/>
      <c r="AJ49" s="831"/>
      <c r="AK49" s="776"/>
      <c r="AL49" s="776"/>
    </row>
    <row r="50" spans="1:38" s="144" customFormat="1" ht="15.75" customHeight="1" outlineLevel="1">
      <c r="A50" s="994"/>
      <c r="B50" s="994"/>
      <c r="C50" s="236"/>
      <c r="D50" s="236"/>
      <c r="E50" s="236"/>
      <c r="F50" s="1070"/>
      <c r="G50" s="1256">
        <v>5</v>
      </c>
      <c r="H50" s="1156">
        <v>1992</v>
      </c>
      <c r="I50" s="1157">
        <v>1992</v>
      </c>
      <c r="J50" s="1157">
        <v>1993</v>
      </c>
      <c r="K50" s="1444"/>
      <c r="L50" s="1159"/>
      <c r="M50" s="1160"/>
      <c r="N50" s="1160"/>
      <c r="O50" s="1161"/>
      <c r="P50" s="1162"/>
      <c r="Q50" s="1163"/>
      <c r="R50" s="1163"/>
      <c r="S50" s="1163"/>
      <c r="T50" s="896"/>
      <c r="U50" s="1159"/>
      <c r="V50" s="1160"/>
      <c r="W50" s="1161"/>
      <c r="X50" s="1160"/>
      <c r="Y50" s="1160"/>
      <c r="Z50" s="1160"/>
      <c r="AA50" s="1160"/>
      <c r="AB50" s="1160"/>
      <c r="AC50" s="1160"/>
      <c r="AD50" s="1160"/>
      <c r="AE50" s="1160"/>
      <c r="AF50" s="1159"/>
      <c r="AG50" s="1161"/>
      <c r="AH50" s="1160"/>
      <c r="AI50" s="1161"/>
      <c r="AJ50" s="831"/>
      <c r="AK50" s="776"/>
      <c r="AL50" s="776"/>
    </row>
    <row r="51" spans="1:38" s="144" customFormat="1" ht="15.75" customHeight="1" outlineLevel="1">
      <c r="A51" s="994"/>
      <c r="B51" s="994"/>
      <c r="C51" s="236"/>
      <c r="D51" s="236"/>
      <c r="E51" s="236"/>
      <c r="F51" s="1070"/>
      <c r="G51" s="1256">
        <v>6</v>
      </c>
      <c r="H51" s="1156">
        <v>1992</v>
      </c>
      <c r="I51" s="1157">
        <v>1992</v>
      </c>
      <c r="J51" s="1157">
        <v>1993</v>
      </c>
      <c r="K51" s="1444"/>
      <c r="L51" s="1159"/>
      <c r="M51" s="1160"/>
      <c r="N51" s="1160"/>
      <c r="O51" s="1161"/>
      <c r="P51" s="1162"/>
      <c r="Q51" s="1163"/>
      <c r="R51" s="1163"/>
      <c r="S51" s="1163"/>
      <c r="T51" s="896"/>
      <c r="U51" s="1159"/>
      <c r="V51" s="1160"/>
      <c r="W51" s="1161"/>
      <c r="X51" s="1160"/>
      <c r="Y51" s="1160"/>
      <c r="Z51" s="1160"/>
      <c r="AA51" s="1160"/>
      <c r="AB51" s="1160"/>
      <c r="AC51" s="1160"/>
      <c r="AD51" s="1160"/>
      <c r="AE51" s="1160"/>
      <c r="AF51" s="1159"/>
      <c r="AG51" s="1161"/>
      <c r="AH51" s="1160"/>
      <c r="AI51" s="1161"/>
      <c r="AJ51" s="831"/>
      <c r="AK51" s="776"/>
      <c r="AL51" s="776"/>
    </row>
    <row r="52" spans="1:38" s="144" customFormat="1" ht="15.75" customHeight="1" outlineLevel="1">
      <c r="A52" s="994"/>
      <c r="B52" s="994"/>
      <c r="C52" s="236"/>
      <c r="D52" s="236"/>
      <c r="E52" s="236"/>
      <c r="F52" s="1070"/>
      <c r="G52" s="1256">
        <v>7</v>
      </c>
      <c r="H52" s="1156">
        <v>1992</v>
      </c>
      <c r="I52" s="1157">
        <v>1993</v>
      </c>
      <c r="J52" s="1157">
        <v>1993</v>
      </c>
      <c r="K52" s="1444"/>
      <c r="L52" s="1159"/>
      <c r="M52" s="1160"/>
      <c r="N52" s="1160"/>
      <c r="O52" s="1161"/>
      <c r="P52" s="1162"/>
      <c r="Q52" s="1163"/>
      <c r="R52" s="1163"/>
      <c r="S52" s="1163"/>
      <c r="T52" s="896"/>
      <c r="U52" s="1159"/>
      <c r="V52" s="1160"/>
      <c r="W52" s="1161"/>
      <c r="X52" s="1160"/>
      <c r="Y52" s="1160"/>
      <c r="Z52" s="1160"/>
      <c r="AA52" s="1160"/>
      <c r="AB52" s="1160"/>
      <c r="AC52" s="1160"/>
      <c r="AD52" s="1160"/>
      <c r="AE52" s="1160"/>
      <c r="AF52" s="1159"/>
      <c r="AG52" s="1161"/>
      <c r="AH52" s="1160"/>
      <c r="AI52" s="1161"/>
      <c r="AJ52" s="831"/>
      <c r="AK52" s="776"/>
      <c r="AL52" s="776"/>
    </row>
    <row r="53" spans="1:38" s="144" customFormat="1" ht="15.75" customHeight="1" outlineLevel="1">
      <c r="A53" s="994"/>
      <c r="B53" s="994"/>
      <c r="C53" s="236"/>
      <c r="D53" s="236"/>
      <c r="E53" s="236"/>
      <c r="F53" s="1070"/>
      <c r="G53" s="1256">
        <v>8</v>
      </c>
      <c r="H53" s="1156">
        <v>1992</v>
      </c>
      <c r="I53" s="1157">
        <v>1993</v>
      </c>
      <c r="J53" s="1157">
        <v>1993</v>
      </c>
      <c r="K53" s="1444"/>
      <c r="L53" s="1159"/>
      <c r="M53" s="1160"/>
      <c r="N53" s="1160"/>
      <c r="O53" s="1161"/>
      <c r="P53" s="1162"/>
      <c r="Q53" s="1163"/>
      <c r="R53" s="1163"/>
      <c r="S53" s="1163"/>
      <c r="T53" s="896"/>
      <c r="U53" s="1159"/>
      <c r="V53" s="1160"/>
      <c r="W53" s="1161"/>
      <c r="X53" s="1160"/>
      <c r="Y53" s="1160"/>
      <c r="Z53" s="1160"/>
      <c r="AA53" s="1160"/>
      <c r="AB53" s="1160"/>
      <c r="AC53" s="1160"/>
      <c r="AD53" s="1160"/>
      <c r="AE53" s="1160"/>
      <c r="AF53" s="1159"/>
      <c r="AG53" s="1161"/>
      <c r="AH53" s="1160"/>
      <c r="AI53" s="1161"/>
      <c r="AJ53" s="831"/>
      <c r="AK53" s="776"/>
      <c r="AL53" s="776"/>
    </row>
    <row r="54" spans="1:38" s="144" customFormat="1" ht="15.75" customHeight="1" outlineLevel="1">
      <c r="A54" s="994"/>
      <c r="B54" s="994"/>
      <c r="C54" s="236"/>
      <c r="D54" s="236"/>
      <c r="E54" s="236"/>
      <c r="F54" s="1070"/>
      <c r="G54" s="1256">
        <v>9</v>
      </c>
      <c r="H54" s="1156">
        <v>1992</v>
      </c>
      <c r="I54" s="1157">
        <v>1993</v>
      </c>
      <c r="J54" s="1157">
        <v>1993</v>
      </c>
      <c r="K54" s="1444"/>
      <c r="L54" s="1159"/>
      <c r="M54" s="1160"/>
      <c r="N54" s="1160"/>
      <c r="O54" s="1161"/>
      <c r="P54" s="1162"/>
      <c r="Q54" s="1163"/>
      <c r="R54" s="1163"/>
      <c r="S54" s="1163"/>
      <c r="T54" s="896"/>
      <c r="U54" s="1159"/>
      <c r="V54" s="1160"/>
      <c r="W54" s="1161"/>
      <c r="X54" s="1160"/>
      <c r="Y54" s="1160"/>
      <c r="Z54" s="1160"/>
      <c r="AA54" s="1160"/>
      <c r="AB54" s="1160"/>
      <c r="AC54" s="1160"/>
      <c r="AD54" s="1160"/>
      <c r="AE54" s="1160"/>
      <c r="AF54" s="1159"/>
      <c r="AG54" s="1161"/>
      <c r="AH54" s="1160"/>
      <c r="AI54" s="1161"/>
      <c r="AJ54" s="831"/>
      <c r="AK54" s="776"/>
      <c r="AL54" s="776"/>
    </row>
    <row r="55" spans="1:38" s="144" customFormat="1" ht="15.75" customHeight="1" outlineLevel="1">
      <c r="A55" s="994"/>
      <c r="B55" s="994"/>
      <c r="C55" s="236"/>
      <c r="D55" s="236"/>
      <c r="E55" s="236"/>
      <c r="F55" s="1070"/>
      <c r="G55" s="1256">
        <v>10</v>
      </c>
      <c r="H55" s="1156">
        <v>1992</v>
      </c>
      <c r="I55" s="1157">
        <v>1993</v>
      </c>
      <c r="J55" s="1157">
        <v>1993</v>
      </c>
      <c r="K55" s="1444"/>
      <c r="L55" s="1159"/>
      <c r="M55" s="1160"/>
      <c r="N55" s="1160"/>
      <c r="O55" s="1161"/>
      <c r="P55" s="1162"/>
      <c r="Q55" s="1163"/>
      <c r="R55" s="1163"/>
      <c r="S55" s="1163"/>
      <c r="T55" s="896"/>
      <c r="U55" s="1159"/>
      <c r="V55" s="1160"/>
      <c r="W55" s="1161"/>
      <c r="X55" s="1160"/>
      <c r="Y55" s="1160"/>
      <c r="Z55" s="1160"/>
      <c r="AA55" s="1160"/>
      <c r="AB55" s="1160"/>
      <c r="AC55" s="1160"/>
      <c r="AD55" s="1160"/>
      <c r="AE55" s="1160"/>
      <c r="AF55" s="1159"/>
      <c r="AG55" s="1161"/>
      <c r="AH55" s="1160"/>
      <c r="AI55" s="1161"/>
      <c r="AJ55" s="831"/>
      <c r="AK55" s="776"/>
      <c r="AL55" s="776"/>
    </row>
    <row r="56" spans="1:38" s="144" customFormat="1" ht="15.75" customHeight="1" outlineLevel="1">
      <c r="A56" s="994"/>
      <c r="B56" s="994"/>
      <c r="C56" s="236"/>
      <c r="D56" s="236"/>
      <c r="E56" s="236"/>
      <c r="F56" s="1070"/>
      <c r="G56" s="1256">
        <v>11</v>
      </c>
      <c r="H56" s="1156">
        <v>1992</v>
      </c>
      <c r="I56" s="1157">
        <v>1993</v>
      </c>
      <c r="J56" s="1157">
        <v>1993</v>
      </c>
      <c r="K56" s="1444"/>
      <c r="L56" s="1159"/>
      <c r="M56" s="1160"/>
      <c r="N56" s="1160"/>
      <c r="O56" s="1161"/>
      <c r="P56" s="1162"/>
      <c r="Q56" s="1163"/>
      <c r="R56" s="1163"/>
      <c r="S56" s="1163"/>
      <c r="T56" s="896"/>
      <c r="U56" s="1159"/>
      <c r="V56" s="1160"/>
      <c r="W56" s="1161"/>
      <c r="X56" s="1160"/>
      <c r="Y56" s="1160"/>
      <c r="Z56" s="1160"/>
      <c r="AA56" s="1160"/>
      <c r="AB56" s="1160"/>
      <c r="AC56" s="1160"/>
      <c r="AD56" s="1160"/>
      <c r="AE56" s="1160"/>
      <c r="AF56" s="1159"/>
      <c r="AG56" s="1161"/>
      <c r="AH56" s="1160"/>
      <c r="AI56" s="1161"/>
      <c r="AJ56" s="831"/>
      <c r="AK56" s="776"/>
      <c r="AL56" s="776"/>
    </row>
    <row r="57" spans="1:38" s="144" customFormat="1" ht="15.75" customHeight="1" outlineLevel="1">
      <c r="A57" s="994"/>
      <c r="B57" s="994"/>
      <c r="C57" s="236"/>
      <c r="D57" s="236"/>
      <c r="E57" s="236"/>
      <c r="F57" s="1070"/>
      <c r="G57" s="1256">
        <v>12</v>
      </c>
      <c r="H57" s="1156">
        <v>1992</v>
      </c>
      <c r="I57" s="1157">
        <v>1993</v>
      </c>
      <c r="J57" s="1157">
        <v>1993</v>
      </c>
      <c r="K57" s="1444"/>
      <c r="L57" s="1159"/>
      <c r="M57" s="1160"/>
      <c r="N57" s="1160"/>
      <c r="O57" s="1161"/>
      <c r="P57" s="1162"/>
      <c r="Q57" s="1163"/>
      <c r="R57" s="1163"/>
      <c r="S57" s="1163"/>
      <c r="T57" s="896"/>
      <c r="U57" s="1159"/>
      <c r="V57" s="1160"/>
      <c r="W57" s="1161"/>
      <c r="X57" s="1160"/>
      <c r="Y57" s="1160"/>
      <c r="Z57" s="1160"/>
      <c r="AA57" s="1160"/>
      <c r="AB57" s="1160"/>
      <c r="AC57" s="1160"/>
      <c r="AD57" s="1160"/>
      <c r="AE57" s="1160"/>
      <c r="AF57" s="1159"/>
      <c r="AG57" s="1161"/>
      <c r="AH57" s="1160"/>
      <c r="AI57" s="1161"/>
      <c r="AJ57" s="831"/>
      <c r="AK57" s="776"/>
      <c r="AL57" s="776"/>
    </row>
    <row r="58" spans="1:38" s="144" customFormat="1" ht="15.75" customHeight="1" outlineLevel="1">
      <c r="A58" s="994"/>
      <c r="B58" s="994"/>
      <c r="C58" s="236"/>
      <c r="D58" s="236"/>
      <c r="E58" s="236"/>
      <c r="F58" s="1070"/>
      <c r="G58" s="1256">
        <v>1</v>
      </c>
      <c r="H58" s="1156">
        <v>1993</v>
      </c>
      <c r="I58" s="1157">
        <v>1993</v>
      </c>
      <c r="J58" s="1157">
        <v>1993</v>
      </c>
      <c r="K58" s="1444"/>
      <c r="L58" s="1159"/>
      <c r="M58" s="1160"/>
      <c r="N58" s="1160"/>
      <c r="O58" s="1161"/>
      <c r="P58" s="1162"/>
      <c r="Q58" s="1163"/>
      <c r="R58" s="1163"/>
      <c r="S58" s="1163"/>
      <c r="T58" s="896"/>
      <c r="U58" s="1159"/>
      <c r="V58" s="1160"/>
      <c r="W58" s="1161"/>
      <c r="X58" s="1160"/>
      <c r="Y58" s="1160"/>
      <c r="Z58" s="1160"/>
      <c r="AA58" s="1160"/>
      <c r="AB58" s="1160"/>
      <c r="AC58" s="1160"/>
      <c r="AD58" s="1160"/>
      <c r="AE58" s="1160"/>
      <c r="AF58" s="1159"/>
      <c r="AG58" s="1161"/>
      <c r="AH58" s="1160"/>
      <c r="AI58" s="1161"/>
      <c r="AJ58" s="831"/>
      <c r="AK58" s="776"/>
      <c r="AL58" s="776"/>
    </row>
    <row r="59" spans="1:38" s="144" customFormat="1" ht="15.75" customHeight="1" outlineLevel="1">
      <c r="A59" s="994"/>
      <c r="B59" s="994"/>
      <c r="C59" s="236"/>
      <c r="D59" s="236"/>
      <c r="E59" s="236"/>
      <c r="F59" s="1070"/>
      <c r="G59" s="1256">
        <v>2</v>
      </c>
      <c r="H59" s="1156">
        <v>1993</v>
      </c>
      <c r="I59" s="1157">
        <v>1993</v>
      </c>
      <c r="J59" s="1157">
        <v>1993</v>
      </c>
      <c r="K59" s="1444"/>
      <c r="L59" s="1159"/>
      <c r="M59" s="1160"/>
      <c r="N59" s="1160"/>
      <c r="O59" s="1161"/>
      <c r="P59" s="1162"/>
      <c r="Q59" s="1163"/>
      <c r="R59" s="1163"/>
      <c r="S59" s="1163"/>
      <c r="T59" s="896"/>
      <c r="U59" s="1159"/>
      <c r="V59" s="1160"/>
      <c r="W59" s="1161"/>
      <c r="X59" s="1160"/>
      <c r="Y59" s="1160"/>
      <c r="Z59" s="1160"/>
      <c r="AA59" s="1160"/>
      <c r="AB59" s="1160"/>
      <c r="AC59" s="1160"/>
      <c r="AD59" s="1160"/>
      <c r="AE59" s="1160"/>
      <c r="AF59" s="1159"/>
      <c r="AG59" s="1161"/>
      <c r="AH59" s="1160"/>
      <c r="AI59" s="1161"/>
      <c r="AJ59" s="831"/>
      <c r="AK59" s="776"/>
      <c r="AL59" s="776"/>
    </row>
    <row r="60" spans="1:38" s="144" customFormat="1" ht="15.75" customHeight="1" outlineLevel="1">
      <c r="A60" s="994"/>
      <c r="B60" s="994"/>
      <c r="C60" s="236"/>
      <c r="D60" s="236"/>
      <c r="E60" s="236"/>
      <c r="F60" s="1070"/>
      <c r="G60" s="1256">
        <v>3</v>
      </c>
      <c r="H60" s="1156">
        <v>1993</v>
      </c>
      <c r="I60" s="1157">
        <v>1993</v>
      </c>
      <c r="J60" s="1157">
        <v>1993</v>
      </c>
      <c r="K60" s="1444"/>
      <c r="L60" s="1159"/>
      <c r="M60" s="1160"/>
      <c r="N60" s="1160"/>
      <c r="O60" s="1161"/>
      <c r="P60" s="1162"/>
      <c r="Q60" s="1163"/>
      <c r="R60" s="1163"/>
      <c r="S60" s="1163"/>
      <c r="T60" s="896"/>
      <c r="U60" s="1159"/>
      <c r="V60" s="1160"/>
      <c r="W60" s="1161"/>
      <c r="X60" s="1160"/>
      <c r="Y60" s="1160"/>
      <c r="Z60" s="1160"/>
      <c r="AA60" s="1160"/>
      <c r="AB60" s="1160"/>
      <c r="AC60" s="1160"/>
      <c r="AD60" s="1160"/>
      <c r="AE60" s="1160"/>
      <c r="AF60" s="1159"/>
      <c r="AG60" s="1161"/>
      <c r="AH60" s="1160"/>
      <c r="AI60" s="1161"/>
      <c r="AJ60" s="831"/>
      <c r="AK60" s="776"/>
      <c r="AL60" s="776"/>
    </row>
    <row r="61" spans="1:38" s="144" customFormat="1" ht="15.75" customHeight="1" outlineLevel="1">
      <c r="A61" s="994"/>
      <c r="B61" s="994"/>
      <c r="C61" s="236"/>
      <c r="D61" s="236"/>
      <c r="E61" s="236"/>
      <c r="F61" s="1070"/>
      <c r="G61" s="1256">
        <v>4</v>
      </c>
      <c r="H61" s="1156">
        <v>1993</v>
      </c>
      <c r="I61" s="1157">
        <v>1993</v>
      </c>
      <c r="J61" s="1157">
        <v>1994</v>
      </c>
      <c r="K61" s="1444"/>
      <c r="L61" s="1159"/>
      <c r="M61" s="1160"/>
      <c r="N61" s="1160"/>
      <c r="O61" s="1161"/>
      <c r="P61" s="1162"/>
      <c r="Q61" s="1163"/>
      <c r="R61" s="1163"/>
      <c r="S61" s="1163"/>
      <c r="T61" s="896"/>
      <c r="U61" s="1159"/>
      <c r="V61" s="1160"/>
      <c r="W61" s="1161"/>
      <c r="X61" s="1160"/>
      <c r="Y61" s="1160"/>
      <c r="Z61" s="1160"/>
      <c r="AA61" s="1160"/>
      <c r="AB61" s="1160"/>
      <c r="AC61" s="1160"/>
      <c r="AD61" s="1160"/>
      <c r="AE61" s="1160"/>
      <c r="AF61" s="1159"/>
      <c r="AG61" s="1161"/>
      <c r="AH61" s="1160"/>
      <c r="AI61" s="1161"/>
      <c r="AJ61" s="831"/>
      <c r="AK61" s="776"/>
      <c r="AL61" s="776"/>
    </row>
    <row r="62" spans="1:38" s="144" customFormat="1" ht="15.75" customHeight="1" outlineLevel="1">
      <c r="A62" s="994"/>
      <c r="B62" s="994"/>
      <c r="C62" s="236"/>
      <c r="D62" s="236"/>
      <c r="E62" s="236"/>
      <c r="F62" s="1070"/>
      <c r="G62" s="1256">
        <v>5</v>
      </c>
      <c r="H62" s="1156">
        <v>1993</v>
      </c>
      <c r="I62" s="1157">
        <v>1993</v>
      </c>
      <c r="J62" s="1157">
        <v>1994</v>
      </c>
      <c r="K62" s="1444"/>
      <c r="L62" s="1159"/>
      <c r="M62" s="1160"/>
      <c r="N62" s="1160"/>
      <c r="O62" s="1161"/>
      <c r="P62" s="1162"/>
      <c r="Q62" s="1163"/>
      <c r="R62" s="1163"/>
      <c r="S62" s="1163"/>
      <c r="T62" s="896"/>
      <c r="U62" s="1159"/>
      <c r="V62" s="1160"/>
      <c r="W62" s="1161"/>
      <c r="X62" s="1160"/>
      <c r="Y62" s="1160"/>
      <c r="Z62" s="1160"/>
      <c r="AA62" s="1160"/>
      <c r="AB62" s="1160"/>
      <c r="AC62" s="1160"/>
      <c r="AD62" s="1160"/>
      <c r="AE62" s="1160"/>
      <c r="AF62" s="1159"/>
      <c r="AG62" s="1161"/>
      <c r="AH62" s="1160"/>
      <c r="AI62" s="1161"/>
      <c r="AJ62" s="831"/>
      <c r="AK62" s="776"/>
      <c r="AL62" s="776"/>
    </row>
    <row r="63" spans="1:38" s="144" customFormat="1" ht="15.75" customHeight="1" outlineLevel="1">
      <c r="A63" s="994"/>
      <c r="B63" s="994"/>
      <c r="C63" s="236"/>
      <c r="D63" s="236"/>
      <c r="E63" s="236"/>
      <c r="F63" s="1070"/>
      <c r="G63" s="1256">
        <v>6</v>
      </c>
      <c r="H63" s="1156">
        <v>1993</v>
      </c>
      <c r="I63" s="1157">
        <v>1993</v>
      </c>
      <c r="J63" s="1157">
        <v>1994</v>
      </c>
      <c r="K63" s="1444"/>
      <c r="L63" s="1159"/>
      <c r="M63" s="1160"/>
      <c r="N63" s="1160"/>
      <c r="O63" s="1161"/>
      <c r="P63" s="1162"/>
      <c r="Q63" s="1163"/>
      <c r="R63" s="1163"/>
      <c r="S63" s="1163"/>
      <c r="T63" s="896"/>
      <c r="U63" s="1159"/>
      <c r="V63" s="1160"/>
      <c r="W63" s="1161"/>
      <c r="X63" s="1160"/>
      <c r="Y63" s="1160"/>
      <c r="Z63" s="1160"/>
      <c r="AA63" s="1160"/>
      <c r="AB63" s="1160"/>
      <c r="AC63" s="1160"/>
      <c r="AD63" s="1160"/>
      <c r="AE63" s="1160"/>
      <c r="AF63" s="1159"/>
      <c r="AG63" s="1161"/>
      <c r="AH63" s="1160"/>
      <c r="AI63" s="1161"/>
      <c r="AJ63" s="831"/>
      <c r="AK63" s="776"/>
      <c r="AL63" s="776"/>
    </row>
    <row r="64" spans="1:38" s="144" customFormat="1" ht="15.75" customHeight="1" outlineLevel="1">
      <c r="A64" s="994"/>
      <c r="B64" s="994"/>
      <c r="C64" s="236"/>
      <c r="D64" s="236"/>
      <c r="E64" s="236"/>
      <c r="F64" s="1070"/>
      <c r="G64" s="1256">
        <v>7</v>
      </c>
      <c r="H64" s="1156">
        <v>1993</v>
      </c>
      <c r="I64" s="1157">
        <v>1994</v>
      </c>
      <c r="J64" s="1157">
        <v>1994</v>
      </c>
      <c r="K64" s="1444"/>
      <c r="L64" s="1159"/>
      <c r="M64" s="1160"/>
      <c r="N64" s="1160"/>
      <c r="O64" s="1161"/>
      <c r="P64" s="1162"/>
      <c r="Q64" s="1163"/>
      <c r="R64" s="1163"/>
      <c r="S64" s="1163"/>
      <c r="T64" s="896"/>
      <c r="U64" s="1159"/>
      <c r="V64" s="1160"/>
      <c r="W64" s="1161"/>
      <c r="X64" s="1160"/>
      <c r="Y64" s="1160"/>
      <c r="Z64" s="1160"/>
      <c r="AA64" s="1160"/>
      <c r="AB64" s="1160"/>
      <c r="AC64" s="1160"/>
      <c r="AD64" s="1160"/>
      <c r="AE64" s="1160"/>
      <c r="AF64" s="1159"/>
      <c r="AG64" s="1161"/>
      <c r="AH64" s="1160"/>
      <c r="AI64" s="1161"/>
      <c r="AJ64" s="831"/>
      <c r="AK64" s="776"/>
      <c r="AL64" s="776"/>
    </row>
    <row r="65" spans="1:38" s="144" customFormat="1" ht="15.75" customHeight="1" outlineLevel="1">
      <c r="A65" s="994"/>
      <c r="B65" s="994"/>
      <c r="C65" s="236"/>
      <c r="D65" s="236"/>
      <c r="E65" s="236"/>
      <c r="F65" s="1070"/>
      <c r="G65" s="1256">
        <v>8</v>
      </c>
      <c r="H65" s="1156">
        <v>1993</v>
      </c>
      <c r="I65" s="1157">
        <v>1994</v>
      </c>
      <c r="J65" s="1157">
        <v>1994</v>
      </c>
      <c r="K65" s="1444"/>
      <c r="L65" s="1159"/>
      <c r="M65" s="1160"/>
      <c r="N65" s="1160"/>
      <c r="O65" s="1161"/>
      <c r="P65" s="1162"/>
      <c r="Q65" s="1163"/>
      <c r="R65" s="1163"/>
      <c r="S65" s="1163"/>
      <c r="T65" s="896"/>
      <c r="U65" s="1159"/>
      <c r="V65" s="1160"/>
      <c r="W65" s="1161"/>
      <c r="X65" s="1160"/>
      <c r="Y65" s="1160"/>
      <c r="Z65" s="1160"/>
      <c r="AA65" s="1160"/>
      <c r="AB65" s="1160"/>
      <c r="AC65" s="1160"/>
      <c r="AD65" s="1160"/>
      <c r="AE65" s="1160"/>
      <c r="AF65" s="1159"/>
      <c r="AG65" s="1161"/>
      <c r="AH65" s="1160"/>
      <c r="AI65" s="1161"/>
      <c r="AJ65" s="831"/>
      <c r="AK65" s="776"/>
      <c r="AL65" s="776"/>
    </row>
    <row r="66" spans="1:38" s="144" customFormat="1" ht="15.75" customHeight="1" outlineLevel="1">
      <c r="A66" s="994"/>
      <c r="B66" s="994"/>
      <c r="C66" s="236"/>
      <c r="D66" s="236"/>
      <c r="E66" s="236"/>
      <c r="F66" s="1070"/>
      <c r="G66" s="1256">
        <v>9</v>
      </c>
      <c r="H66" s="1156">
        <v>1993</v>
      </c>
      <c r="I66" s="1157">
        <v>1994</v>
      </c>
      <c r="J66" s="1157">
        <v>1994</v>
      </c>
      <c r="K66" s="1444"/>
      <c r="L66" s="1159"/>
      <c r="M66" s="1160"/>
      <c r="N66" s="1160"/>
      <c r="O66" s="1161"/>
      <c r="P66" s="1162"/>
      <c r="Q66" s="1163"/>
      <c r="R66" s="1163"/>
      <c r="S66" s="1163"/>
      <c r="T66" s="896"/>
      <c r="U66" s="1159"/>
      <c r="V66" s="1160"/>
      <c r="W66" s="1161"/>
      <c r="X66" s="1160"/>
      <c r="Y66" s="1160"/>
      <c r="Z66" s="1160"/>
      <c r="AA66" s="1160"/>
      <c r="AB66" s="1160"/>
      <c r="AC66" s="1160"/>
      <c r="AD66" s="1160"/>
      <c r="AE66" s="1160"/>
      <c r="AF66" s="1159"/>
      <c r="AG66" s="1161"/>
      <c r="AH66" s="1160"/>
      <c r="AI66" s="1161"/>
      <c r="AJ66" s="831"/>
      <c r="AK66" s="776"/>
      <c r="AL66" s="776"/>
    </row>
    <row r="67" spans="1:38" s="144" customFormat="1" ht="15.75" customHeight="1" outlineLevel="1">
      <c r="A67" s="994"/>
      <c r="B67" s="994"/>
      <c r="C67" s="236"/>
      <c r="D67" s="236"/>
      <c r="E67" s="236"/>
      <c r="F67" s="1070"/>
      <c r="G67" s="1256">
        <v>10</v>
      </c>
      <c r="H67" s="1156">
        <v>1993</v>
      </c>
      <c r="I67" s="1157">
        <v>1994</v>
      </c>
      <c r="J67" s="1157">
        <v>1994</v>
      </c>
      <c r="K67" s="1444"/>
      <c r="L67" s="1159"/>
      <c r="M67" s="1160"/>
      <c r="N67" s="1160"/>
      <c r="O67" s="1161"/>
      <c r="P67" s="1162"/>
      <c r="Q67" s="1163"/>
      <c r="R67" s="1163"/>
      <c r="S67" s="1163"/>
      <c r="T67" s="896"/>
      <c r="U67" s="1159"/>
      <c r="V67" s="1160"/>
      <c r="W67" s="1161"/>
      <c r="X67" s="1160"/>
      <c r="Y67" s="1160"/>
      <c r="Z67" s="1160"/>
      <c r="AA67" s="1160"/>
      <c r="AB67" s="1160"/>
      <c r="AC67" s="1160"/>
      <c r="AD67" s="1160"/>
      <c r="AE67" s="1160"/>
      <c r="AF67" s="1159"/>
      <c r="AG67" s="1161"/>
      <c r="AH67" s="1160"/>
      <c r="AI67" s="1161"/>
      <c r="AJ67" s="831"/>
      <c r="AK67" s="776"/>
      <c r="AL67" s="776"/>
    </row>
    <row r="68" spans="1:38" s="144" customFormat="1" ht="15.75" customHeight="1" outlineLevel="1">
      <c r="A68" s="994"/>
      <c r="B68" s="994"/>
      <c r="C68" s="236"/>
      <c r="D68" s="236"/>
      <c r="E68" s="236"/>
      <c r="F68" s="1070"/>
      <c r="G68" s="1256">
        <v>11</v>
      </c>
      <c r="H68" s="1156">
        <v>1993</v>
      </c>
      <c r="I68" s="1157">
        <v>1994</v>
      </c>
      <c r="J68" s="1157">
        <v>1994</v>
      </c>
      <c r="K68" s="1444"/>
      <c r="L68" s="1159"/>
      <c r="M68" s="1160"/>
      <c r="N68" s="1160"/>
      <c r="O68" s="1161"/>
      <c r="P68" s="1162"/>
      <c r="Q68" s="1163"/>
      <c r="R68" s="1163"/>
      <c r="S68" s="1163"/>
      <c r="T68" s="896"/>
      <c r="U68" s="1159"/>
      <c r="V68" s="1160"/>
      <c r="W68" s="1161"/>
      <c r="X68" s="1160"/>
      <c r="Y68" s="1160"/>
      <c r="Z68" s="1160"/>
      <c r="AA68" s="1160"/>
      <c r="AB68" s="1160"/>
      <c r="AC68" s="1160"/>
      <c r="AD68" s="1160"/>
      <c r="AE68" s="1160"/>
      <c r="AF68" s="1159"/>
      <c r="AG68" s="1161"/>
      <c r="AH68" s="1160"/>
      <c r="AI68" s="1161"/>
      <c r="AJ68" s="831"/>
      <c r="AK68" s="776"/>
      <c r="AL68" s="776"/>
    </row>
    <row r="69" spans="1:38" s="144" customFormat="1" ht="15.75" customHeight="1" outlineLevel="1">
      <c r="A69" s="994"/>
      <c r="B69" s="994"/>
      <c r="C69" s="236"/>
      <c r="D69" s="236"/>
      <c r="E69" s="236"/>
      <c r="F69" s="1070"/>
      <c r="G69" s="1256">
        <v>12</v>
      </c>
      <c r="H69" s="1156">
        <v>1993</v>
      </c>
      <c r="I69" s="1157">
        <v>1994</v>
      </c>
      <c r="J69" s="1157">
        <v>1994</v>
      </c>
      <c r="K69" s="1444"/>
      <c r="L69" s="1159"/>
      <c r="M69" s="1160"/>
      <c r="N69" s="1160"/>
      <c r="O69" s="1161"/>
      <c r="P69" s="1162"/>
      <c r="Q69" s="1163"/>
      <c r="R69" s="1163"/>
      <c r="S69" s="1163"/>
      <c r="T69" s="896"/>
      <c r="U69" s="1159"/>
      <c r="V69" s="1160"/>
      <c r="W69" s="1161"/>
      <c r="X69" s="1160"/>
      <c r="Y69" s="1160"/>
      <c r="Z69" s="1160"/>
      <c r="AA69" s="1160"/>
      <c r="AB69" s="1160"/>
      <c r="AC69" s="1160"/>
      <c r="AD69" s="1160"/>
      <c r="AE69" s="1160"/>
      <c r="AF69" s="1159"/>
      <c r="AG69" s="1161"/>
      <c r="AH69" s="1160"/>
      <c r="AI69" s="1161"/>
      <c r="AJ69" s="831"/>
      <c r="AK69" s="776"/>
      <c r="AL69" s="776"/>
    </row>
    <row r="70" spans="1:38" s="144" customFormat="1" ht="15.75" customHeight="1" outlineLevel="1">
      <c r="A70" s="994"/>
      <c r="B70" s="994"/>
      <c r="C70" s="236"/>
      <c r="D70" s="236"/>
      <c r="E70" s="236"/>
      <c r="F70" s="1070"/>
      <c r="G70" s="1256">
        <v>1</v>
      </c>
      <c r="H70" s="1156">
        <v>1994</v>
      </c>
      <c r="I70" s="1157">
        <v>1994</v>
      </c>
      <c r="J70" s="1157">
        <v>1994</v>
      </c>
      <c r="K70" s="1444"/>
      <c r="L70" s="1159"/>
      <c r="M70" s="1160"/>
      <c r="N70" s="1160"/>
      <c r="O70" s="1161"/>
      <c r="P70" s="1162"/>
      <c r="Q70" s="1163"/>
      <c r="R70" s="1163"/>
      <c r="S70" s="1163"/>
      <c r="T70" s="896"/>
      <c r="U70" s="1159"/>
      <c r="V70" s="1160"/>
      <c r="W70" s="1161"/>
      <c r="X70" s="1160"/>
      <c r="Y70" s="1160"/>
      <c r="Z70" s="1160"/>
      <c r="AA70" s="1160"/>
      <c r="AB70" s="1160"/>
      <c r="AC70" s="1160"/>
      <c r="AD70" s="1160"/>
      <c r="AE70" s="1160"/>
      <c r="AF70" s="1159"/>
      <c r="AG70" s="1161"/>
      <c r="AH70" s="1160"/>
      <c r="AI70" s="1161"/>
      <c r="AJ70" s="831"/>
      <c r="AK70" s="776"/>
      <c r="AL70" s="776"/>
    </row>
    <row r="71" spans="1:38" s="144" customFormat="1" ht="15.75" customHeight="1" outlineLevel="1">
      <c r="A71" s="994"/>
      <c r="B71" s="994"/>
      <c r="C71" s="236"/>
      <c r="D71" s="236"/>
      <c r="E71" s="236"/>
      <c r="F71" s="1070"/>
      <c r="G71" s="1256">
        <v>2</v>
      </c>
      <c r="H71" s="1156">
        <v>1994</v>
      </c>
      <c r="I71" s="1157">
        <v>1994</v>
      </c>
      <c r="J71" s="1157">
        <v>1994</v>
      </c>
      <c r="K71" s="1444"/>
      <c r="L71" s="1159"/>
      <c r="M71" s="1160"/>
      <c r="N71" s="1160"/>
      <c r="O71" s="1161"/>
      <c r="P71" s="1162"/>
      <c r="Q71" s="1163"/>
      <c r="R71" s="1163"/>
      <c r="S71" s="1163"/>
      <c r="T71" s="896"/>
      <c r="U71" s="1159"/>
      <c r="V71" s="1160"/>
      <c r="W71" s="1161"/>
      <c r="X71" s="1160"/>
      <c r="Y71" s="1160"/>
      <c r="Z71" s="1160"/>
      <c r="AA71" s="1160"/>
      <c r="AB71" s="1160"/>
      <c r="AC71" s="1160"/>
      <c r="AD71" s="1160"/>
      <c r="AE71" s="1160"/>
      <c r="AF71" s="1159"/>
      <c r="AG71" s="1161"/>
      <c r="AH71" s="1160"/>
      <c r="AI71" s="1161"/>
      <c r="AJ71" s="831"/>
      <c r="AK71" s="776"/>
      <c r="AL71" s="776"/>
    </row>
    <row r="72" spans="1:38" s="144" customFormat="1" ht="15.75" customHeight="1" outlineLevel="1">
      <c r="A72" s="994"/>
      <c r="B72" s="994"/>
      <c r="C72" s="236"/>
      <c r="D72" s="236"/>
      <c r="E72" s="236"/>
      <c r="F72" s="1070"/>
      <c r="G72" s="1256">
        <v>3</v>
      </c>
      <c r="H72" s="1156">
        <v>1994</v>
      </c>
      <c r="I72" s="1157">
        <v>1994</v>
      </c>
      <c r="J72" s="1157">
        <v>1994</v>
      </c>
      <c r="K72" s="1444"/>
      <c r="L72" s="1159"/>
      <c r="M72" s="1160"/>
      <c r="N72" s="1160"/>
      <c r="O72" s="1161"/>
      <c r="P72" s="1162"/>
      <c r="Q72" s="1163"/>
      <c r="R72" s="1163"/>
      <c r="S72" s="1163"/>
      <c r="T72" s="896"/>
      <c r="U72" s="1159"/>
      <c r="V72" s="1160"/>
      <c r="W72" s="1161"/>
      <c r="X72" s="1160"/>
      <c r="Y72" s="1160"/>
      <c r="Z72" s="1160"/>
      <c r="AA72" s="1160"/>
      <c r="AB72" s="1160"/>
      <c r="AC72" s="1160"/>
      <c r="AD72" s="1160"/>
      <c r="AE72" s="1160"/>
      <c r="AF72" s="1159"/>
      <c r="AG72" s="1161"/>
      <c r="AH72" s="1160"/>
      <c r="AI72" s="1161"/>
      <c r="AJ72" s="831"/>
      <c r="AK72" s="776"/>
      <c r="AL72" s="776"/>
    </row>
    <row r="73" spans="1:38" s="144" customFormat="1" ht="15.75" customHeight="1" outlineLevel="1">
      <c r="A73" s="994"/>
      <c r="B73" s="994"/>
      <c r="C73" s="236"/>
      <c r="D73" s="236"/>
      <c r="E73" s="236"/>
      <c r="F73" s="1070"/>
      <c r="G73" s="1256">
        <v>4</v>
      </c>
      <c r="H73" s="1156">
        <v>1994</v>
      </c>
      <c r="I73" s="1157">
        <v>1994</v>
      </c>
      <c r="J73" s="1157">
        <v>1995</v>
      </c>
      <c r="K73" s="1444"/>
      <c r="L73" s="1159"/>
      <c r="M73" s="1160"/>
      <c r="N73" s="1160"/>
      <c r="O73" s="1161"/>
      <c r="P73" s="1162"/>
      <c r="Q73" s="1163"/>
      <c r="R73" s="1163"/>
      <c r="S73" s="1163"/>
      <c r="T73" s="896"/>
      <c r="U73" s="1159"/>
      <c r="V73" s="1160"/>
      <c r="W73" s="1161"/>
      <c r="X73" s="1160"/>
      <c r="Y73" s="1160"/>
      <c r="Z73" s="1160"/>
      <c r="AA73" s="1160"/>
      <c r="AB73" s="1160"/>
      <c r="AC73" s="1160"/>
      <c r="AD73" s="1160"/>
      <c r="AE73" s="1160"/>
      <c r="AF73" s="1159"/>
      <c r="AG73" s="1161"/>
      <c r="AH73" s="1160"/>
      <c r="AI73" s="1161"/>
      <c r="AJ73" s="831"/>
      <c r="AK73" s="776"/>
      <c r="AL73" s="776"/>
    </row>
    <row r="74" spans="1:38" s="144" customFormat="1" ht="15.75" customHeight="1" outlineLevel="1">
      <c r="A74" s="994"/>
      <c r="B74" s="994"/>
      <c r="C74" s="236"/>
      <c r="D74" s="236"/>
      <c r="E74" s="236"/>
      <c r="F74" s="1070"/>
      <c r="G74" s="1256">
        <v>5</v>
      </c>
      <c r="H74" s="1156">
        <v>1994</v>
      </c>
      <c r="I74" s="1157">
        <v>1994</v>
      </c>
      <c r="J74" s="1157">
        <v>1995</v>
      </c>
      <c r="K74" s="1444"/>
      <c r="L74" s="1159"/>
      <c r="M74" s="1160"/>
      <c r="N74" s="1160"/>
      <c r="O74" s="1161"/>
      <c r="P74" s="1162"/>
      <c r="Q74" s="1163"/>
      <c r="R74" s="1163"/>
      <c r="S74" s="1163"/>
      <c r="T74" s="896"/>
      <c r="U74" s="1159"/>
      <c r="V74" s="1160"/>
      <c r="W74" s="1161"/>
      <c r="X74" s="1160"/>
      <c r="Y74" s="1160"/>
      <c r="Z74" s="1160"/>
      <c r="AA74" s="1160"/>
      <c r="AB74" s="1160"/>
      <c r="AC74" s="1160"/>
      <c r="AD74" s="1160"/>
      <c r="AE74" s="1160"/>
      <c r="AF74" s="1159"/>
      <c r="AG74" s="1161"/>
      <c r="AH74" s="1160"/>
      <c r="AI74" s="1161"/>
      <c r="AJ74" s="831"/>
      <c r="AK74" s="776"/>
      <c r="AL74" s="776"/>
    </row>
    <row r="75" spans="1:38" s="144" customFormat="1" ht="15.75" customHeight="1" outlineLevel="1">
      <c r="A75" s="994"/>
      <c r="B75" s="994"/>
      <c r="C75" s="236"/>
      <c r="D75" s="236"/>
      <c r="E75" s="236"/>
      <c r="F75" s="1070"/>
      <c r="G75" s="1256">
        <v>6</v>
      </c>
      <c r="H75" s="1156">
        <v>1994</v>
      </c>
      <c r="I75" s="1157">
        <v>1994</v>
      </c>
      <c r="J75" s="1157">
        <v>1995</v>
      </c>
      <c r="K75" s="1444"/>
      <c r="L75" s="1159"/>
      <c r="M75" s="1160"/>
      <c r="N75" s="1160"/>
      <c r="O75" s="1161"/>
      <c r="P75" s="1162"/>
      <c r="Q75" s="1163"/>
      <c r="R75" s="1163"/>
      <c r="S75" s="1163"/>
      <c r="T75" s="896"/>
      <c r="U75" s="1159"/>
      <c r="V75" s="1160"/>
      <c r="W75" s="1161"/>
      <c r="X75" s="1160"/>
      <c r="Y75" s="1160"/>
      <c r="Z75" s="1160"/>
      <c r="AA75" s="1160"/>
      <c r="AB75" s="1160"/>
      <c r="AC75" s="1160"/>
      <c r="AD75" s="1160"/>
      <c r="AE75" s="1160"/>
      <c r="AF75" s="1159"/>
      <c r="AG75" s="1161"/>
      <c r="AH75" s="1160"/>
      <c r="AI75" s="1161"/>
      <c r="AJ75" s="831"/>
      <c r="AK75" s="776"/>
      <c r="AL75" s="776"/>
    </row>
    <row r="76" spans="1:38" s="144" customFormat="1" ht="15.75" customHeight="1" outlineLevel="1">
      <c r="A76" s="994"/>
      <c r="B76" s="994"/>
      <c r="C76" s="236"/>
      <c r="D76" s="236"/>
      <c r="E76" s="236"/>
      <c r="F76" s="1070"/>
      <c r="G76" s="1256">
        <v>7</v>
      </c>
      <c r="H76" s="1156">
        <v>1994</v>
      </c>
      <c r="I76" s="1157">
        <v>1995</v>
      </c>
      <c r="J76" s="1157">
        <v>1995</v>
      </c>
      <c r="K76" s="1444"/>
      <c r="L76" s="1159"/>
      <c r="M76" s="1160"/>
      <c r="N76" s="1160"/>
      <c r="O76" s="1161"/>
      <c r="P76" s="1162"/>
      <c r="Q76" s="1163"/>
      <c r="R76" s="1163"/>
      <c r="S76" s="1163"/>
      <c r="T76" s="896"/>
      <c r="U76" s="1159"/>
      <c r="V76" s="1160"/>
      <c r="W76" s="1161"/>
      <c r="X76" s="1160"/>
      <c r="Y76" s="1160"/>
      <c r="Z76" s="1160"/>
      <c r="AA76" s="1160"/>
      <c r="AB76" s="1160"/>
      <c r="AC76" s="1160"/>
      <c r="AD76" s="1160"/>
      <c r="AE76" s="1160"/>
      <c r="AF76" s="1159"/>
      <c r="AG76" s="1161"/>
      <c r="AH76" s="1160"/>
      <c r="AI76" s="1161"/>
      <c r="AJ76" s="831"/>
      <c r="AK76" s="776"/>
      <c r="AL76" s="776"/>
    </row>
    <row r="77" spans="1:38" s="144" customFormat="1" ht="15.75" customHeight="1" outlineLevel="1">
      <c r="A77" s="994"/>
      <c r="B77" s="994"/>
      <c r="C77" s="236"/>
      <c r="D77" s="236"/>
      <c r="E77" s="236"/>
      <c r="F77" s="1070"/>
      <c r="G77" s="1256">
        <v>8</v>
      </c>
      <c r="H77" s="1156">
        <v>1994</v>
      </c>
      <c r="I77" s="1157">
        <v>1995</v>
      </c>
      <c r="J77" s="1157">
        <v>1995</v>
      </c>
      <c r="K77" s="1444"/>
      <c r="L77" s="1159"/>
      <c r="M77" s="1160"/>
      <c r="N77" s="1160"/>
      <c r="O77" s="1161"/>
      <c r="P77" s="1162"/>
      <c r="Q77" s="1163"/>
      <c r="R77" s="1163"/>
      <c r="S77" s="1163"/>
      <c r="T77" s="896"/>
      <c r="U77" s="1159"/>
      <c r="V77" s="1160"/>
      <c r="W77" s="1161"/>
      <c r="X77" s="1160"/>
      <c r="Y77" s="1160"/>
      <c r="Z77" s="1160"/>
      <c r="AA77" s="1160"/>
      <c r="AB77" s="1160"/>
      <c r="AC77" s="1160"/>
      <c r="AD77" s="1160"/>
      <c r="AE77" s="1160"/>
      <c r="AF77" s="1159"/>
      <c r="AG77" s="1161"/>
      <c r="AH77" s="1160"/>
      <c r="AI77" s="1161"/>
      <c r="AJ77" s="831"/>
      <c r="AK77" s="776"/>
      <c r="AL77" s="776"/>
    </row>
    <row r="78" spans="1:38" s="144" customFormat="1" ht="15.75" customHeight="1" outlineLevel="1">
      <c r="A78" s="994"/>
      <c r="B78" s="994"/>
      <c r="C78" s="236"/>
      <c r="D78" s="236"/>
      <c r="E78" s="236"/>
      <c r="F78" s="1070"/>
      <c r="G78" s="1256">
        <v>9</v>
      </c>
      <c r="H78" s="1156">
        <v>1994</v>
      </c>
      <c r="I78" s="1157">
        <v>1995</v>
      </c>
      <c r="J78" s="1157">
        <v>1995</v>
      </c>
      <c r="K78" s="1444"/>
      <c r="L78" s="1159"/>
      <c r="M78" s="1160"/>
      <c r="N78" s="1160"/>
      <c r="O78" s="1161"/>
      <c r="P78" s="1162"/>
      <c r="Q78" s="1163"/>
      <c r="R78" s="1163"/>
      <c r="S78" s="1163"/>
      <c r="T78" s="896"/>
      <c r="U78" s="1159"/>
      <c r="V78" s="1160"/>
      <c r="W78" s="1161"/>
      <c r="X78" s="1160"/>
      <c r="Y78" s="1160"/>
      <c r="Z78" s="1160"/>
      <c r="AA78" s="1160"/>
      <c r="AB78" s="1160"/>
      <c r="AC78" s="1160"/>
      <c r="AD78" s="1160"/>
      <c r="AE78" s="1160"/>
      <c r="AF78" s="1159"/>
      <c r="AG78" s="1161"/>
      <c r="AH78" s="1160"/>
      <c r="AI78" s="1161"/>
      <c r="AJ78" s="831"/>
      <c r="AK78" s="776"/>
      <c r="AL78" s="776"/>
    </row>
    <row r="79" spans="1:38" s="144" customFormat="1" ht="15.75" customHeight="1" outlineLevel="1">
      <c r="A79" s="994"/>
      <c r="B79" s="994"/>
      <c r="C79" s="236"/>
      <c r="D79" s="236"/>
      <c r="E79" s="236"/>
      <c r="F79" s="1070"/>
      <c r="G79" s="1256">
        <v>10</v>
      </c>
      <c r="H79" s="1156">
        <v>1994</v>
      </c>
      <c r="I79" s="1157">
        <v>1995</v>
      </c>
      <c r="J79" s="1157">
        <v>1995</v>
      </c>
      <c r="K79" s="1444"/>
      <c r="L79" s="1159"/>
      <c r="M79" s="1160"/>
      <c r="N79" s="1160"/>
      <c r="O79" s="1161"/>
      <c r="P79" s="1162"/>
      <c r="Q79" s="1163"/>
      <c r="R79" s="1163"/>
      <c r="S79" s="1163"/>
      <c r="T79" s="896"/>
      <c r="U79" s="1159"/>
      <c r="V79" s="1160"/>
      <c r="W79" s="1161"/>
      <c r="X79" s="1160"/>
      <c r="Y79" s="1160"/>
      <c r="Z79" s="1160"/>
      <c r="AA79" s="1160"/>
      <c r="AB79" s="1160"/>
      <c r="AC79" s="1160"/>
      <c r="AD79" s="1160"/>
      <c r="AE79" s="1160"/>
      <c r="AF79" s="1159"/>
      <c r="AG79" s="1161"/>
      <c r="AH79" s="1160"/>
      <c r="AI79" s="1161"/>
      <c r="AJ79" s="831"/>
      <c r="AK79" s="776"/>
      <c r="AL79" s="776"/>
    </row>
    <row r="80" spans="1:38" s="144" customFormat="1" ht="15.75" customHeight="1" outlineLevel="1">
      <c r="A80" s="994"/>
      <c r="B80" s="994"/>
      <c r="C80" s="236"/>
      <c r="D80" s="236"/>
      <c r="E80" s="236"/>
      <c r="F80" s="1070"/>
      <c r="G80" s="1256">
        <v>11</v>
      </c>
      <c r="H80" s="1156">
        <v>1994</v>
      </c>
      <c r="I80" s="1157">
        <v>1995</v>
      </c>
      <c r="J80" s="1157">
        <v>1995</v>
      </c>
      <c r="K80" s="1444"/>
      <c r="L80" s="1159"/>
      <c r="M80" s="1160"/>
      <c r="N80" s="1160"/>
      <c r="O80" s="1161"/>
      <c r="P80" s="1162"/>
      <c r="Q80" s="1163"/>
      <c r="R80" s="1163"/>
      <c r="S80" s="1163"/>
      <c r="T80" s="896"/>
      <c r="U80" s="1159"/>
      <c r="V80" s="1160"/>
      <c r="W80" s="1161"/>
      <c r="X80" s="1160"/>
      <c r="Y80" s="1160"/>
      <c r="Z80" s="1160"/>
      <c r="AA80" s="1160"/>
      <c r="AB80" s="1160"/>
      <c r="AC80" s="1160"/>
      <c r="AD80" s="1160"/>
      <c r="AE80" s="1160"/>
      <c r="AF80" s="1159"/>
      <c r="AG80" s="1161"/>
      <c r="AH80" s="1160"/>
      <c r="AI80" s="1161"/>
      <c r="AJ80" s="831"/>
      <c r="AK80" s="776"/>
      <c r="AL80" s="776"/>
    </row>
    <row r="81" spans="1:38" s="144" customFormat="1" ht="15.75" customHeight="1" outlineLevel="1">
      <c r="A81" s="994"/>
      <c r="B81" s="994"/>
      <c r="C81" s="236"/>
      <c r="D81" s="236"/>
      <c r="E81" s="236"/>
      <c r="F81" s="1070"/>
      <c r="G81" s="1256">
        <v>12</v>
      </c>
      <c r="H81" s="1156">
        <v>1994</v>
      </c>
      <c r="I81" s="1157">
        <v>1995</v>
      </c>
      <c r="J81" s="1157">
        <v>1995</v>
      </c>
      <c r="K81" s="1444"/>
      <c r="L81" s="1159"/>
      <c r="M81" s="1160"/>
      <c r="N81" s="1160"/>
      <c r="O81" s="1161"/>
      <c r="P81" s="1162"/>
      <c r="Q81" s="1163"/>
      <c r="R81" s="1163"/>
      <c r="S81" s="1163"/>
      <c r="T81" s="896"/>
      <c r="U81" s="1159"/>
      <c r="V81" s="1160"/>
      <c r="W81" s="1161"/>
      <c r="X81" s="1160"/>
      <c r="Y81" s="1160"/>
      <c r="Z81" s="1160"/>
      <c r="AA81" s="1160"/>
      <c r="AB81" s="1160"/>
      <c r="AC81" s="1160"/>
      <c r="AD81" s="1160"/>
      <c r="AE81" s="1160"/>
      <c r="AF81" s="1159"/>
      <c r="AG81" s="1161"/>
      <c r="AH81" s="1160"/>
      <c r="AI81" s="1161"/>
      <c r="AJ81" s="831"/>
      <c r="AK81" s="776"/>
      <c r="AL81" s="776"/>
    </row>
    <row r="82" spans="1:38" s="144" customFormat="1" ht="15.75" customHeight="1" outlineLevel="1">
      <c r="A82" s="994"/>
      <c r="B82" s="994"/>
      <c r="C82" s="236"/>
      <c r="D82" s="236"/>
      <c r="E82" s="236"/>
      <c r="F82" s="1070"/>
      <c r="G82" s="1256">
        <v>1</v>
      </c>
      <c r="H82" s="1156">
        <v>1995</v>
      </c>
      <c r="I82" s="1157">
        <v>1995</v>
      </c>
      <c r="J82" s="1157">
        <v>1995</v>
      </c>
      <c r="K82" s="1444"/>
      <c r="L82" s="1159"/>
      <c r="M82" s="1160"/>
      <c r="N82" s="1160"/>
      <c r="O82" s="1161"/>
      <c r="P82" s="1162"/>
      <c r="Q82" s="1163"/>
      <c r="R82" s="1163"/>
      <c r="S82" s="1163"/>
      <c r="T82" s="896"/>
      <c r="U82" s="1159"/>
      <c r="V82" s="1160"/>
      <c r="W82" s="1161"/>
      <c r="X82" s="1160"/>
      <c r="Y82" s="1160"/>
      <c r="Z82" s="1160"/>
      <c r="AA82" s="1160"/>
      <c r="AB82" s="1160"/>
      <c r="AC82" s="1160"/>
      <c r="AD82" s="1160"/>
      <c r="AE82" s="1160"/>
      <c r="AF82" s="1159"/>
      <c r="AG82" s="1161"/>
      <c r="AH82" s="1160"/>
      <c r="AI82" s="1161"/>
      <c r="AJ82" s="831"/>
      <c r="AK82" s="776"/>
      <c r="AL82" s="776"/>
    </row>
    <row r="83" spans="1:38" s="144" customFormat="1" ht="15.75" customHeight="1" outlineLevel="1">
      <c r="A83" s="994"/>
      <c r="B83" s="994"/>
      <c r="C83" s="236"/>
      <c r="D83" s="236"/>
      <c r="E83" s="236"/>
      <c r="F83" s="1070"/>
      <c r="G83" s="1256">
        <v>2</v>
      </c>
      <c r="H83" s="1156">
        <v>1995</v>
      </c>
      <c r="I83" s="1157">
        <v>1995</v>
      </c>
      <c r="J83" s="1157">
        <v>1995</v>
      </c>
      <c r="K83" s="1444"/>
      <c r="L83" s="1159"/>
      <c r="M83" s="1160"/>
      <c r="N83" s="1160"/>
      <c r="O83" s="1161"/>
      <c r="P83" s="1162"/>
      <c r="Q83" s="1163"/>
      <c r="R83" s="1163"/>
      <c r="S83" s="1163"/>
      <c r="T83" s="896"/>
      <c r="U83" s="1159"/>
      <c r="V83" s="1160"/>
      <c r="W83" s="1161"/>
      <c r="X83" s="1160"/>
      <c r="Y83" s="1160"/>
      <c r="Z83" s="1160"/>
      <c r="AA83" s="1160"/>
      <c r="AB83" s="1160"/>
      <c r="AC83" s="1160"/>
      <c r="AD83" s="1160"/>
      <c r="AE83" s="1160"/>
      <c r="AF83" s="1159"/>
      <c r="AG83" s="1161"/>
      <c r="AH83" s="1160"/>
      <c r="AI83" s="1161"/>
      <c r="AJ83" s="831"/>
      <c r="AK83" s="776"/>
      <c r="AL83" s="776"/>
    </row>
    <row r="84" spans="1:38" s="144" customFormat="1" ht="15.75" customHeight="1" outlineLevel="1">
      <c r="A84" s="994"/>
      <c r="B84" s="994"/>
      <c r="C84" s="236"/>
      <c r="D84" s="236"/>
      <c r="E84" s="236"/>
      <c r="F84" s="1070"/>
      <c r="G84" s="1256">
        <v>3</v>
      </c>
      <c r="H84" s="1156">
        <v>1995</v>
      </c>
      <c r="I84" s="1157">
        <v>1995</v>
      </c>
      <c r="J84" s="1157">
        <v>1995</v>
      </c>
      <c r="K84" s="1444"/>
      <c r="L84" s="1159"/>
      <c r="M84" s="1160"/>
      <c r="N84" s="1160"/>
      <c r="O84" s="1161"/>
      <c r="P84" s="1162"/>
      <c r="Q84" s="1163"/>
      <c r="R84" s="1163"/>
      <c r="S84" s="1163"/>
      <c r="T84" s="896"/>
      <c r="U84" s="1159"/>
      <c r="V84" s="1160"/>
      <c r="W84" s="1161"/>
      <c r="X84" s="1160"/>
      <c r="Y84" s="1160"/>
      <c r="Z84" s="1160"/>
      <c r="AA84" s="1160"/>
      <c r="AB84" s="1160"/>
      <c r="AC84" s="1160"/>
      <c r="AD84" s="1160"/>
      <c r="AE84" s="1160"/>
      <c r="AF84" s="1159"/>
      <c r="AG84" s="1161"/>
      <c r="AH84" s="1160"/>
      <c r="AI84" s="1161"/>
      <c r="AJ84" s="831"/>
      <c r="AK84" s="776"/>
      <c r="AL84" s="776"/>
    </row>
    <row r="85" spans="1:38" s="144" customFormat="1" ht="15.75" customHeight="1" outlineLevel="1">
      <c r="A85" s="994"/>
      <c r="B85" s="994"/>
      <c r="C85" s="236"/>
      <c r="D85" s="236"/>
      <c r="E85" s="236"/>
      <c r="F85" s="1070"/>
      <c r="G85" s="1256">
        <v>4</v>
      </c>
      <c r="H85" s="1156">
        <v>1995</v>
      </c>
      <c r="I85" s="1157">
        <v>1995</v>
      </c>
      <c r="J85" s="1157">
        <v>1996</v>
      </c>
      <c r="K85" s="1444"/>
      <c r="L85" s="1159"/>
      <c r="M85" s="1160"/>
      <c r="N85" s="1160"/>
      <c r="O85" s="1161"/>
      <c r="P85" s="1162"/>
      <c r="Q85" s="1163"/>
      <c r="R85" s="1163"/>
      <c r="S85" s="1163"/>
      <c r="T85" s="896"/>
      <c r="U85" s="1159"/>
      <c r="V85" s="1160"/>
      <c r="W85" s="1161"/>
      <c r="X85" s="1160"/>
      <c r="Y85" s="1160"/>
      <c r="Z85" s="1160"/>
      <c r="AA85" s="1160"/>
      <c r="AB85" s="1160"/>
      <c r="AC85" s="1160"/>
      <c r="AD85" s="1160"/>
      <c r="AE85" s="1160"/>
      <c r="AF85" s="1159"/>
      <c r="AG85" s="1161"/>
      <c r="AH85" s="1160"/>
      <c r="AI85" s="1161"/>
      <c r="AJ85" s="831"/>
      <c r="AK85" s="776"/>
      <c r="AL85" s="776"/>
    </row>
    <row r="86" spans="1:38" s="144" customFormat="1" ht="15.75" customHeight="1" outlineLevel="1">
      <c r="A86" s="994"/>
      <c r="B86" s="994"/>
      <c r="C86" s="236"/>
      <c r="D86" s="236"/>
      <c r="E86" s="236"/>
      <c r="F86" s="1070"/>
      <c r="G86" s="1256">
        <v>5</v>
      </c>
      <c r="H86" s="1156">
        <v>1995</v>
      </c>
      <c r="I86" s="1157">
        <v>1995</v>
      </c>
      <c r="J86" s="1157">
        <v>1996</v>
      </c>
      <c r="K86" s="1444"/>
      <c r="L86" s="1159"/>
      <c r="M86" s="1160"/>
      <c r="N86" s="1160"/>
      <c r="O86" s="1161"/>
      <c r="P86" s="1162"/>
      <c r="Q86" s="1163"/>
      <c r="R86" s="1163"/>
      <c r="S86" s="1163"/>
      <c r="T86" s="896"/>
      <c r="U86" s="1159"/>
      <c r="V86" s="1160"/>
      <c r="W86" s="1161"/>
      <c r="X86" s="1160"/>
      <c r="Y86" s="1160"/>
      <c r="Z86" s="1160"/>
      <c r="AA86" s="1160"/>
      <c r="AB86" s="1160"/>
      <c r="AC86" s="1160"/>
      <c r="AD86" s="1160"/>
      <c r="AE86" s="1160"/>
      <c r="AF86" s="1159"/>
      <c r="AG86" s="1161"/>
      <c r="AH86" s="1160"/>
      <c r="AI86" s="1161"/>
      <c r="AJ86" s="831"/>
      <c r="AK86" s="776"/>
      <c r="AL86" s="776"/>
    </row>
    <row r="87" spans="1:38" s="144" customFormat="1" ht="15.75" customHeight="1" outlineLevel="1">
      <c r="A87" s="994"/>
      <c r="B87" s="994"/>
      <c r="C87" s="236"/>
      <c r="D87" s="236"/>
      <c r="E87" s="236"/>
      <c r="F87" s="1070"/>
      <c r="G87" s="1256">
        <v>6</v>
      </c>
      <c r="H87" s="1156">
        <v>1995</v>
      </c>
      <c r="I87" s="1157">
        <v>1995</v>
      </c>
      <c r="J87" s="1157">
        <v>1996</v>
      </c>
      <c r="K87" s="1444"/>
      <c r="L87" s="1159"/>
      <c r="M87" s="1160"/>
      <c r="N87" s="1160"/>
      <c r="O87" s="1161"/>
      <c r="P87" s="1162"/>
      <c r="Q87" s="1163"/>
      <c r="R87" s="1163"/>
      <c r="S87" s="1163"/>
      <c r="T87" s="896"/>
      <c r="U87" s="1159"/>
      <c r="V87" s="1160"/>
      <c r="W87" s="1161"/>
      <c r="X87" s="1160"/>
      <c r="Y87" s="1160"/>
      <c r="Z87" s="1160"/>
      <c r="AA87" s="1160"/>
      <c r="AB87" s="1160"/>
      <c r="AC87" s="1160"/>
      <c r="AD87" s="1160"/>
      <c r="AE87" s="1160"/>
      <c r="AF87" s="1159"/>
      <c r="AG87" s="1161"/>
      <c r="AH87" s="1160"/>
      <c r="AI87" s="1161"/>
      <c r="AJ87" s="831"/>
      <c r="AK87" s="776"/>
      <c r="AL87" s="776"/>
    </row>
    <row r="88" spans="1:38" s="144" customFormat="1" ht="15.75" customHeight="1" outlineLevel="1">
      <c r="A88" s="994"/>
      <c r="B88" s="994"/>
      <c r="C88" s="236"/>
      <c r="D88" s="236"/>
      <c r="E88" s="236"/>
      <c r="F88" s="1070"/>
      <c r="G88" s="1256">
        <v>7</v>
      </c>
      <c r="H88" s="1156">
        <v>1995</v>
      </c>
      <c r="I88" s="1157">
        <v>1996</v>
      </c>
      <c r="J88" s="1157">
        <v>1996</v>
      </c>
      <c r="K88" s="1444"/>
      <c r="L88" s="1159"/>
      <c r="M88" s="1160"/>
      <c r="N88" s="1160"/>
      <c r="O88" s="1161"/>
      <c r="P88" s="1162"/>
      <c r="Q88" s="1163"/>
      <c r="R88" s="1163"/>
      <c r="S88" s="1163"/>
      <c r="T88" s="896"/>
      <c r="U88" s="1159"/>
      <c r="V88" s="1160"/>
      <c r="W88" s="1161"/>
      <c r="X88" s="1160"/>
      <c r="Y88" s="1160"/>
      <c r="Z88" s="1160"/>
      <c r="AA88" s="1160"/>
      <c r="AB88" s="1160"/>
      <c r="AC88" s="1160"/>
      <c r="AD88" s="1160"/>
      <c r="AE88" s="1160"/>
      <c r="AF88" s="1159"/>
      <c r="AG88" s="1161"/>
      <c r="AH88" s="1160"/>
      <c r="AI88" s="1161"/>
      <c r="AJ88" s="831"/>
      <c r="AK88" s="776"/>
      <c r="AL88" s="776"/>
    </row>
    <row r="89" spans="1:38" s="144" customFormat="1" ht="15.75" customHeight="1" outlineLevel="1">
      <c r="A89" s="994"/>
      <c r="B89" s="994"/>
      <c r="C89" s="236"/>
      <c r="D89" s="236"/>
      <c r="E89" s="236"/>
      <c r="F89" s="1070"/>
      <c r="G89" s="1256">
        <v>8</v>
      </c>
      <c r="H89" s="1156">
        <v>1995</v>
      </c>
      <c r="I89" s="1157">
        <v>1996</v>
      </c>
      <c r="J89" s="1157">
        <v>1996</v>
      </c>
      <c r="K89" s="1444"/>
      <c r="L89" s="1159"/>
      <c r="M89" s="1160"/>
      <c r="N89" s="1160"/>
      <c r="O89" s="1161"/>
      <c r="P89" s="1162"/>
      <c r="Q89" s="1163"/>
      <c r="R89" s="1163"/>
      <c r="S89" s="1163"/>
      <c r="T89" s="896"/>
      <c r="U89" s="1159"/>
      <c r="V89" s="1160"/>
      <c r="W89" s="1161"/>
      <c r="X89" s="1160"/>
      <c r="Y89" s="1160"/>
      <c r="Z89" s="1160"/>
      <c r="AA89" s="1160"/>
      <c r="AB89" s="1160"/>
      <c r="AC89" s="1160"/>
      <c r="AD89" s="1160"/>
      <c r="AE89" s="1160"/>
      <c r="AF89" s="1159"/>
      <c r="AG89" s="1161"/>
      <c r="AH89" s="1160"/>
      <c r="AI89" s="1161"/>
      <c r="AJ89" s="831"/>
      <c r="AK89" s="776"/>
      <c r="AL89" s="776"/>
    </row>
    <row r="90" spans="1:38" s="144" customFormat="1" ht="15.75" customHeight="1" outlineLevel="1">
      <c r="A90" s="994"/>
      <c r="B90" s="994"/>
      <c r="C90" s="236"/>
      <c r="D90" s="236"/>
      <c r="E90" s="236"/>
      <c r="F90" s="1070"/>
      <c r="G90" s="1256">
        <v>9</v>
      </c>
      <c r="H90" s="1156">
        <v>1995</v>
      </c>
      <c r="I90" s="1157">
        <v>1996</v>
      </c>
      <c r="J90" s="1157">
        <v>1996</v>
      </c>
      <c r="K90" s="1444"/>
      <c r="L90" s="1159"/>
      <c r="M90" s="1160"/>
      <c r="N90" s="1160"/>
      <c r="O90" s="1161"/>
      <c r="P90" s="1162"/>
      <c r="Q90" s="1163"/>
      <c r="R90" s="1163"/>
      <c r="S90" s="1163"/>
      <c r="T90" s="896"/>
      <c r="U90" s="1159"/>
      <c r="V90" s="1160"/>
      <c r="W90" s="1161"/>
      <c r="X90" s="1160"/>
      <c r="Y90" s="1160"/>
      <c r="Z90" s="1160"/>
      <c r="AA90" s="1160"/>
      <c r="AB90" s="1160"/>
      <c r="AC90" s="1160"/>
      <c r="AD90" s="1160"/>
      <c r="AE90" s="1160"/>
      <c r="AF90" s="1159"/>
      <c r="AG90" s="1161"/>
      <c r="AH90" s="1160"/>
      <c r="AI90" s="1161"/>
      <c r="AJ90" s="831"/>
      <c r="AK90" s="776"/>
      <c r="AL90" s="776"/>
    </row>
    <row r="91" spans="1:38" s="144" customFormat="1" ht="15.75" customHeight="1" outlineLevel="1">
      <c r="A91" s="994"/>
      <c r="B91" s="994"/>
      <c r="C91" s="236"/>
      <c r="D91" s="236"/>
      <c r="E91" s="236"/>
      <c r="F91" s="1070"/>
      <c r="G91" s="1256">
        <v>10</v>
      </c>
      <c r="H91" s="1156">
        <v>1995</v>
      </c>
      <c r="I91" s="1157">
        <v>1996</v>
      </c>
      <c r="J91" s="1157">
        <v>1996</v>
      </c>
      <c r="K91" s="1444"/>
      <c r="L91" s="1159"/>
      <c r="M91" s="1160"/>
      <c r="N91" s="1160"/>
      <c r="O91" s="1161"/>
      <c r="P91" s="1162"/>
      <c r="Q91" s="1163"/>
      <c r="R91" s="1163"/>
      <c r="S91" s="1163"/>
      <c r="T91" s="896"/>
      <c r="U91" s="1159"/>
      <c r="V91" s="1160"/>
      <c r="W91" s="1161"/>
      <c r="X91" s="1160"/>
      <c r="Y91" s="1160"/>
      <c r="Z91" s="1160"/>
      <c r="AA91" s="1160"/>
      <c r="AB91" s="1160"/>
      <c r="AC91" s="1160"/>
      <c r="AD91" s="1160"/>
      <c r="AE91" s="1160"/>
      <c r="AF91" s="1159"/>
      <c r="AG91" s="1161"/>
      <c r="AH91" s="1160"/>
      <c r="AI91" s="1161"/>
      <c r="AJ91" s="831"/>
      <c r="AK91" s="776"/>
      <c r="AL91" s="776"/>
    </row>
    <row r="92" spans="1:38" s="144" customFormat="1" ht="15.75" customHeight="1" outlineLevel="1">
      <c r="A92" s="994"/>
      <c r="B92" s="994"/>
      <c r="C92" s="236"/>
      <c r="D92" s="236"/>
      <c r="E92" s="236"/>
      <c r="F92" s="1070"/>
      <c r="G92" s="1256">
        <v>11</v>
      </c>
      <c r="H92" s="1156">
        <v>1995</v>
      </c>
      <c r="I92" s="1157">
        <v>1996</v>
      </c>
      <c r="J92" s="1157">
        <v>1996</v>
      </c>
      <c r="K92" s="1444"/>
      <c r="L92" s="1159"/>
      <c r="M92" s="1160"/>
      <c r="N92" s="1160"/>
      <c r="O92" s="1161"/>
      <c r="P92" s="1162"/>
      <c r="Q92" s="1163"/>
      <c r="R92" s="1163"/>
      <c r="S92" s="1163"/>
      <c r="T92" s="896"/>
      <c r="U92" s="1159"/>
      <c r="V92" s="1160"/>
      <c r="W92" s="1161"/>
      <c r="X92" s="1160"/>
      <c r="Y92" s="1160"/>
      <c r="Z92" s="1160"/>
      <c r="AA92" s="1160"/>
      <c r="AB92" s="1160"/>
      <c r="AC92" s="1160"/>
      <c r="AD92" s="1160"/>
      <c r="AE92" s="1160"/>
      <c r="AF92" s="1159"/>
      <c r="AG92" s="1161"/>
      <c r="AH92" s="1160"/>
      <c r="AI92" s="1161"/>
      <c r="AJ92" s="831"/>
      <c r="AK92" s="776"/>
      <c r="AL92" s="776"/>
    </row>
    <row r="93" spans="1:38" s="144" customFormat="1" ht="15.75" customHeight="1" outlineLevel="1">
      <c r="A93" s="994"/>
      <c r="B93" s="994"/>
      <c r="C93" s="236"/>
      <c r="D93" s="236"/>
      <c r="E93" s="236"/>
      <c r="F93" s="1070"/>
      <c r="G93" s="1256">
        <v>12</v>
      </c>
      <c r="H93" s="1156">
        <v>1995</v>
      </c>
      <c r="I93" s="1157">
        <v>1996</v>
      </c>
      <c r="J93" s="1157">
        <v>1996</v>
      </c>
      <c r="K93" s="1444"/>
      <c r="L93" s="1159"/>
      <c r="M93" s="1160"/>
      <c r="N93" s="1160"/>
      <c r="O93" s="1161"/>
      <c r="P93" s="1162"/>
      <c r="Q93" s="1163"/>
      <c r="R93" s="1163"/>
      <c r="S93" s="1163"/>
      <c r="T93" s="896"/>
      <c r="U93" s="1159"/>
      <c r="V93" s="1160"/>
      <c r="W93" s="1161"/>
      <c r="X93" s="1160"/>
      <c r="Y93" s="1160"/>
      <c r="Z93" s="1160"/>
      <c r="AA93" s="1160"/>
      <c r="AB93" s="1160"/>
      <c r="AC93" s="1160"/>
      <c r="AD93" s="1160"/>
      <c r="AE93" s="1160"/>
      <c r="AF93" s="1159"/>
      <c r="AG93" s="1161"/>
      <c r="AH93" s="1160"/>
      <c r="AI93" s="1161"/>
      <c r="AJ93" s="831"/>
      <c r="AK93" s="776"/>
      <c r="AL93" s="776"/>
    </row>
    <row r="94" spans="1:38" s="144" customFormat="1" ht="15.75" customHeight="1" outlineLevel="1">
      <c r="A94" s="994"/>
      <c r="B94" s="994"/>
      <c r="C94" s="236"/>
      <c r="D94" s="236"/>
      <c r="E94" s="236"/>
      <c r="F94" s="1070"/>
      <c r="G94" s="1256">
        <v>1</v>
      </c>
      <c r="H94" s="1156">
        <v>1996</v>
      </c>
      <c r="I94" s="1157">
        <v>1996</v>
      </c>
      <c r="J94" s="1157">
        <v>1996</v>
      </c>
      <c r="K94" s="1444"/>
      <c r="L94" s="1159"/>
      <c r="M94" s="1160"/>
      <c r="N94" s="1160"/>
      <c r="O94" s="1161"/>
      <c r="P94" s="1162"/>
      <c r="Q94" s="1163"/>
      <c r="R94" s="1163"/>
      <c r="S94" s="1163"/>
      <c r="T94" s="896"/>
      <c r="U94" s="1159"/>
      <c r="V94" s="1160"/>
      <c r="W94" s="1161"/>
      <c r="X94" s="1160"/>
      <c r="Y94" s="1160"/>
      <c r="Z94" s="1160"/>
      <c r="AA94" s="1160"/>
      <c r="AB94" s="1160"/>
      <c r="AC94" s="1160"/>
      <c r="AD94" s="1160"/>
      <c r="AE94" s="1160"/>
      <c r="AF94" s="1159"/>
      <c r="AG94" s="1161"/>
      <c r="AH94" s="1160"/>
      <c r="AI94" s="1161"/>
      <c r="AJ94" s="831"/>
      <c r="AK94" s="776"/>
      <c r="AL94" s="776"/>
    </row>
    <row r="95" spans="1:38" s="144" customFormat="1" ht="15.75" customHeight="1" outlineLevel="1">
      <c r="A95" s="994"/>
      <c r="B95" s="994"/>
      <c r="C95" s="236"/>
      <c r="D95" s="236"/>
      <c r="E95" s="236"/>
      <c r="F95" s="1070"/>
      <c r="G95" s="1256">
        <v>2</v>
      </c>
      <c r="H95" s="1156">
        <v>1996</v>
      </c>
      <c r="I95" s="1157">
        <v>1996</v>
      </c>
      <c r="J95" s="1157">
        <v>1996</v>
      </c>
      <c r="K95" s="1444"/>
      <c r="L95" s="1159"/>
      <c r="M95" s="1160"/>
      <c r="N95" s="1160"/>
      <c r="O95" s="1161"/>
      <c r="P95" s="1162"/>
      <c r="Q95" s="1163"/>
      <c r="R95" s="1163"/>
      <c r="S95" s="1163"/>
      <c r="T95" s="896"/>
      <c r="U95" s="1159"/>
      <c r="V95" s="1160"/>
      <c r="W95" s="1161"/>
      <c r="X95" s="1160"/>
      <c r="Y95" s="1160"/>
      <c r="Z95" s="1160"/>
      <c r="AA95" s="1160"/>
      <c r="AB95" s="1160"/>
      <c r="AC95" s="1160"/>
      <c r="AD95" s="1160"/>
      <c r="AE95" s="1160"/>
      <c r="AF95" s="1159"/>
      <c r="AG95" s="1161"/>
      <c r="AH95" s="1160"/>
      <c r="AI95" s="1161"/>
      <c r="AJ95" s="831"/>
      <c r="AK95" s="776"/>
      <c r="AL95" s="776"/>
    </row>
    <row r="96" spans="1:38" s="144" customFormat="1" ht="15.75" customHeight="1" outlineLevel="1">
      <c r="A96" s="994"/>
      <c r="B96" s="994"/>
      <c r="C96" s="236"/>
      <c r="D96" s="236"/>
      <c r="E96" s="236"/>
      <c r="F96" s="1070"/>
      <c r="G96" s="1256">
        <v>3</v>
      </c>
      <c r="H96" s="1156">
        <v>1996</v>
      </c>
      <c r="I96" s="1157">
        <v>1996</v>
      </c>
      <c r="J96" s="1157">
        <v>1996</v>
      </c>
      <c r="K96" s="1444"/>
      <c r="L96" s="1159"/>
      <c r="M96" s="1160"/>
      <c r="N96" s="1160"/>
      <c r="O96" s="1161"/>
      <c r="P96" s="1162"/>
      <c r="Q96" s="1163"/>
      <c r="R96" s="1163"/>
      <c r="S96" s="1163"/>
      <c r="T96" s="896"/>
      <c r="U96" s="1159"/>
      <c r="V96" s="1160"/>
      <c r="W96" s="1161"/>
      <c r="X96" s="1160"/>
      <c r="Y96" s="1160"/>
      <c r="Z96" s="1160"/>
      <c r="AA96" s="1160"/>
      <c r="AB96" s="1160"/>
      <c r="AC96" s="1160"/>
      <c r="AD96" s="1160"/>
      <c r="AE96" s="1160"/>
      <c r="AF96" s="1159"/>
      <c r="AG96" s="1161"/>
      <c r="AH96" s="1160"/>
      <c r="AI96" s="1161"/>
      <c r="AJ96" s="831"/>
      <c r="AK96" s="776"/>
      <c r="AL96" s="776"/>
    </row>
    <row r="97" spans="1:38" s="144" customFormat="1" ht="15.75" customHeight="1" outlineLevel="1">
      <c r="A97" s="994"/>
      <c r="B97" s="994"/>
      <c r="C97" s="236"/>
      <c r="D97" s="236"/>
      <c r="E97" s="236"/>
      <c r="F97" s="1070"/>
      <c r="G97" s="1256">
        <v>4</v>
      </c>
      <c r="H97" s="1156">
        <v>1996</v>
      </c>
      <c r="I97" s="1157">
        <v>1996</v>
      </c>
      <c r="J97" s="1157">
        <v>1997</v>
      </c>
      <c r="K97" s="1444"/>
      <c r="L97" s="1159"/>
      <c r="M97" s="1160"/>
      <c r="N97" s="1160"/>
      <c r="O97" s="1161"/>
      <c r="P97" s="1162"/>
      <c r="Q97" s="1163"/>
      <c r="R97" s="1163"/>
      <c r="S97" s="1163"/>
      <c r="T97" s="896"/>
      <c r="U97" s="1159"/>
      <c r="V97" s="1160"/>
      <c r="W97" s="1161"/>
      <c r="X97" s="1160"/>
      <c r="Y97" s="1160"/>
      <c r="Z97" s="1160"/>
      <c r="AA97" s="1160"/>
      <c r="AB97" s="1160"/>
      <c r="AC97" s="1160"/>
      <c r="AD97" s="1160"/>
      <c r="AE97" s="1160"/>
      <c r="AF97" s="1159"/>
      <c r="AG97" s="1161"/>
      <c r="AH97" s="1160"/>
      <c r="AI97" s="1161"/>
      <c r="AJ97" s="831"/>
      <c r="AK97" s="776"/>
      <c r="AL97" s="776"/>
    </row>
    <row r="98" spans="1:38" s="144" customFormat="1" ht="15.75" customHeight="1" outlineLevel="1">
      <c r="A98" s="994"/>
      <c r="B98" s="994"/>
      <c r="C98" s="236"/>
      <c r="D98" s="236"/>
      <c r="E98" s="236"/>
      <c r="F98" s="1070"/>
      <c r="G98" s="1256">
        <v>5</v>
      </c>
      <c r="H98" s="1156">
        <v>1996</v>
      </c>
      <c r="I98" s="1157">
        <v>1996</v>
      </c>
      <c r="J98" s="1157">
        <v>1997</v>
      </c>
      <c r="K98" s="1444"/>
      <c r="L98" s="1159"/>
      <c r="M98" s="1160"/>
      <c r="N98" s="1160"/>
      <c r="O98" s="1161"/>
      <c r="P98" s="1162"/>
      <c r="Q98" s="1163"/>
      <c r="R98" s="1163"/>
      <c r="S98" s="1163"/>
      <c r="T98" s="896"/>
      <c r="U98" s="1159"/>
      <c r="V98" s="1160"/>
      <c r="W98" s="1161"/>
      <c r="X98" s="1160"/>
      <c r="Y98" s="1160"/>
      <c r="Z98" s="1160"/>
      <c r="AA98" s="1160"/>
      <c r="AB98" s="1160"/>
      <c r="AC98" s="1160"/>
      <c r="AD98" s="1160"/>
      <c r="AE98" s="1160"/>
      <c r="AF98" s="1159"/>
      <c r="AG98" s="1161"/>
      <c r="AH98" s="1160"/>
      <c r="AI98" s="1161"/>
      <c r="AJ98" s="831"/>
      <c r="AK98" s="776"/>
      <c r="AL98" s="776"/>
    </row>
    <row r="99" spans="1:38" s="144" customFormat="1" ht="15.75" customHeight="1" outlineLevel="1">
      <c r="A99" s="994"/>
      <c r="B99" s="994"/>
      <c r="C99" s="236"/>
      <c r="D99" s="236"/>
      <c r="E99" s="236"/>
      <c r="F99" s="1070"/>
      <c r="G99" s="1256">
        <v>6</v>
      </c>
      <c r="H99" s="1156">
        <v>1996</v>
      </c>
      <c r="I99" s="1157">
        <v>1996</v>
      </c>
      <c r="J99" s="1157">
        <v>1997</v>
      </c>
      <c r="K99" s="1444"/>
      <c r="L99" s="1159"/>
      <c r="M99" s="1160"/>
      <c r="N99" s="1160"/>
      <c r="O99" s="1161"/>
      <c r="P99" s="1162"/>
      <c r="Q99" s="1163"/>
      <c r="R99" s="1163"/>
      <c r="S99" s="1163"/>
      <c r="T99" s="896"/>
      <c r="U99" s="1159"/>
      <c r="V99" s="1160"/>
      <c r="W99" s="1161"/>
      <c r="X99" s="1160"/>
      <c r="Y99" s="1160"/>
      <c r="Z99" s="1160"/>
      <c r="AA99" s="1160"/>
      <c r="AB99" s="1160"/>
      <c r="AC99" s="1160"/>
      <c r="AD99" s="1160"/>
      <c r="AE99" s="1160"/>
      <c r="AF99" s="1159"/>
      <c r="AG99" s="1161"/>
      <c r="AH99" s="1160"/>
      <c r="AI99" s="1161"/>
      <c r="AJ99" s="831"/>
      <c r="AK99" s="776"/>
      <c r="AL99" s="776"/>
    </row>
    <row r="100" spans="1:38" s="144" customFormat="1" ht="15.75" customHeight="1" outlineLevel="1">
      <c r="A100" s="994"/>
      <c r="B100" s="994"/>
      <c r="C100" s="236"/>
      <c r="D100" s="236"/>
      <c r="E100" s="236"/>
      <c r="F100" s="1070"/>
      <c r="G100" s="1256">
        <v>7</v>
      </c>
      <c r="H100" s="1156">
        <v>1996</v>
      </c>
      <c r="I100" s="1157">
        <v>1997</v>
      </c>
      <c r="J100" s="1157">
        <v>1997</v>
      </c>
      <c r="K100" s="1444"/>
      <c r="L100" s="1159"/>
      <c r="M100" s="1160"/>
      <c r="N100" s="1160"/>
      <c r="O100" s="1161"/>
      <c r="P100" s="1162"/>
      <c r="Q100" s="1163"/>
      <c r="R100" s="1163"/>
      <c r="S100" s="1163"/>
      <c r="T100" s="896"/>
      <c r="U100" s="1159"/>
      <c r="V100" s="1160"/>
      <c r="W100" s="1161"/>
      <c r="X100" s="1160"/>
      <c r="Y100" s="1160"/>
      <c r="Z100" s="1160"/>
      <c r="AA100" s="1160"/>
      <c r="AB100" s="1160"/>
      <c r="AC100" s="1160"/>
      <c r="AD100" s="1160"/>
      <c r="AE100" s="1160"/>
      <c r="AF100" s="1159"/>
      <c r="AG100" s="1161"/>
      <c r="AH100" s="1160"/>
      <c r="AI100" s="1161"/>
      <c r="AJ100" s="831"/>
      <c r="AK100" s="776"/>
      <c r="AL100" s="776"/>
    </row>
    <row r="101" spans="1:38" s="144" customFormat="1" ht="15.75" customHeight="1" outlineLevel="1">
      <c r="A101" s="994"/>
      <c r="B101" s="994"/>
      <c r="C101" s="236"/>
      <c r="D101" s="236"/>
      <c r="E101" s="236"/>
      <c r="F101" s="1070"/>
      <c r="G101" s="1256">
        <v>8</v>
      </c>
      <c r="H101" s="1156">
        <v>1996</v>
      </c>
      <c r="I101" s="1157">
        <v>1997</v>
      </c>
      <c r="J101" s="1157">
        <v>1997</v>
      </c>
      <c r="K101" s="1444"/>
      <c r="L101" s="1159"/>
      <c r="M101" s="1160"/>
      <c r="N101" s="1160"/>
      <c r="O101" s="1161"/>
      <c r="P101" s="1162"/>
      <c r="Q101" s="1163"/>
      <c r="R101" s="1163"/>
      <c r="S101" s="1163"/>
      <c r="T101" s="896"/>
      <c r="U101" s="1159"/>
      <c r="V101" s="1160"/>
      <c r="W101" s="1161"/>
      <c r="X101" s="1160"/>
      <c r="Y101" s="1160"/>
      <c r="Z101" s="1160"/>
      <c r="AA101" s="1160"/>
      <c r="AB101" s="1160"/>
      <c r="AC101" s="1160"/>
      <c r="AD101" s="1160"/>
      <c r="AE101" s="1160"/>
      <c r="AF101" s="1159"/>
      <c r="AG101" s="1161"/>
      <c r="AH101" s="1160"/>
      <c r="AI101" s="1161"/>
      <c r="AJ101" s="831"/>
      <c r="AK101" s="776"/>
      <c r="AL101" s="776"/>
    </row>
    <row r="102" spans="1:38" s="144" customFormat="1" ht="15.75" customHeight="1" outlineLevel="1">
      <c r="A102" s="994"/>
      <c r="B102" s="994"/>
      <c r="C102" s="236"/>
      <c r="D102" s="236"/>
      <c r="E102" s="236"/>
      <c r="F102" s="1070"/>
      <c r="G102" s="1256">
        <v>9</v>
      </c>
      <c r="H102" s="1156">
        <v>1996</v>
      </c>
      <c r="I102" s="1157">
        <v>1997</v>
      </c>
      <c r="J102" s="1157">
        <v>1997</v>
      </c>
      <c r="K102" s="1444"/>
      <c r="L102" s="1159"/>
      <c r="M102" s="1160"/>
      <c r="N102" s="1160"/>
      <c r="O102" s="1161"/>
      <c r="P102" s="1162"/>
      <c r="Q102" s="1163"/>
      <c r="R102" s="1163"/>
      <c r="S102" s="1163"/>
      <c r="T102" s="896"/>
      <c r="U102" s="1159"/>
      <c r="V102" s="1160"/>
      <c r="W102" s="1161"/>
      <c r="X102" s="1160"/>
      <c r="Y102" s="1160"/>
      <c r="Z102" s="1160"/>
      <c r="AA102" s="1160"/>
      <c r="AB102" s="1160"/>
      <c r="AC102" s="1160"/>
      <c r="AD102" s="1160"/>
      <c r="AE102" s="1160"/>
      <c r="AF102" s="1159"/>
      <c r="AG102" s="1161"/>
      <c r="AH102" s="1160"/>
      <c r="AI102" s="1161"/>
      <c r="AJ102" s="831"/>
      <c r="AK102" s="776"/>
      <c r="AL102" s="776"/>
    </row>
    <row r="103" spans="1:38" s="144" customFormat="1" ht="15.75" customHeight="1" outlineLevel="1">
      <c r="A103" s="994"/>
      <c r="B103" s="994"/>
      <c r="C103" s="236"/>
      <c r="D103" s="236"/>
      <c r="E103" s="236"/>
      <c r="F103" s="1070"/>
      <c r="G103" s="1256">
        <v>10</v>
      </c>
      <c r="H103" s="1156">
        <v>1996</v>
      </c>
      <c r="I103" s="1157">
        <v>1997</v>
      </c>
      <c r="J103" s="1157">
        <v>1997</v>
      </c>
      <c r="K103" s="1444"/>
      <c r="L103" s="1159"/>
      <c r="M103" s="1160"/>
      <c r="N103" s="1160"/>
      <c r="O103" s="1161"/>
      <c r="P103" s="1162"/>
      <c r="Q103" s="1163"/>
      <c r="R103" s="1163"/>
      <c r="S103" s="1163"/>
      <c r="T103" s="896"/>
      <c r="U103" s="1159"/>
      <c r="V103" s="1160"/>
      <c r="W103" s="1161"/>
      <c r="X103" s="1160"/>
      <c r="Y103" s="1160"/>
      <c r="Z103" s="1160"/>
      <c r="AA103" s="1160"/>
      <c r="AB103" s="1160"/>
      <c r="AC103" s="1160"/>
      <c r="AD103" s="1160"/>
      <c r="AE103" s="1160"/>
      <c r="AF103" s="1159"/>
      <c r="AG103" s="1161"/>
      <c r="AH103" s="1160"/>
      <c r="AI103" s="1161"/>
      <c r="AJ103" s="831"/>
      <c r="AK103" s="776"/>
      <c r="AL103" s="776"/>
    </row>
    <row r="104" spans="1:38" s="144" customFormat="1" ht="15.75" customHeight="1" outlineLevel="1">
      <c r="A104" s="994"/>
      <c r="B104" s="994"/>
      <c r="C104" s="236"/>
      <c r="D104" s="236"/>
      <c r="E104" s="236"/>
      <c r="F104" s="1070"/>
      <c r="G104" s="1256">
        <v>11</v>
      </c>
      <c r="H104" s="1156">
        <v>1996</v>
      </c>
      <c r="I104" s="1157">
        <v>1997</v>
      </c>
      <c r="J104" s="1157">
        <v>1997</v>
      </c>
      <c r="K104" s="1444"/>
      <c r="L104" s="1159"/>
      <c r="M104" s="1160"/>
      <c r="N104" s="1160"/>
      <c r="O104" s="1161"/>
      <c r="P104" s="1162"/>
      <c r="Q104" s="1163"/>
      <c r="R104" s="1163"/>
      <c r="S104" s="1163"/>
      <c r="T104" s="896"/>
      <c r="U104" s="1159"/>
      <c r="V104" s="1160"/>
      <c r="W104" s="1161"/>
      <c r="X104" s="1160"/>
      <c r="Y104" s="1160"/>
      <c r="Z104" s="1160"/>
      <c r="AA104" s="1160"/>
      <c r="AB104" s="1160"/>
      <c r="AC104" s="1160"/>
      <c r="AD104" s="1160"/>
      <c r="AE104" s="1160"/>
      <c r="AF104" s="1159"/>
      <c r="AG104" s="1161"/>
      <c r="AH104" s="1160"/>
      <c r="AI104" s="1161"/>
      <c r="AJ104" s="831"/>
      <c r="AK104" s="776"/>
      <c r="AL104" s="776"/>
    </row>
    <row r="105" spans="1:38" s="144" customFormat="1" ht="15.75" customHeight="1" outlineLevel="1">
      <c r="A105" s="994"/>
      <c r="B105" s="994"/>
      <c r="C105" s="236"/>
      <c r="D105" s="236"/>
      <c r="E105" s="236"/>
      <c r="F105" s="1070"/>
      <c r="G105" s="1256">
        <v>12</v>
      </c>
      <c r="H105" s="1156">
        <v>1996</v>
      </c>
      <c r="I105" s="1157">
        <v>1997</v>
      </c>
      <c r="J105" s="1157">
        <v>1997</v>
      </c>
      <c r="K105" s="1444"/>
      <c r="L105" s="1159"/>
      <c r="M105" s="1160"/>
      <c r="N105" s="1160"/>
      <c r="O105" s="1161"/>
      <c r="P105" s="1162"/>
      <c r="Q105" s="1163"/>
      <c r="R105" s="1163"/>
      <c r="S105" s="1163"/>
      <c r="T105" s="896"/>
      <c r="U105" s="1159"/>
      <c r="V105" s="1160"/>
      <c r="W105" s="1161"/>
      <c r="X105" s="1160"/>
      <c r="Y105" s="1160"/>
      <c r="Z105" s="1160"/>
      <c r="AA105" s="1160"/>
      <c r="AB105" s="1160"/>
      <c r="AC105" s="1160"/>
      <c r="AD105" s="1160"/>
      <c r="AE105" s="1160"/>
      <c r="AF105" s="1159"/>
      <c r="AG105" s="1161"/>
      <c r="AH105" s="1160"/>
      <c r="AI105" s="1161"/>
      <c r="AJ105" s="831"/>
      <c r="AK105" s="776"/>
      <c r="AL105" s="776"/>
    </row>
    <row r="106" spans="1:38" s="144" customFormat="1" ht="15.75" customHeight="1" outlineLevel="1">
      <c r="A106" s="994"/>
      <c r="B106" s="994"/>
      <c r="C106" s="236"/>
      <c r="D106" s="236"/>
      <c r="E106" s="236"/>
      <c r="F106" s="1070"/>
      <c r="G106" s="1256">
        <v>1</v>
      </c>
      <c r="H106" s="1156">
        <v>1997</v>
      </c>
      <c r="I106" s="1157">
        <v>1997</v>
      </c>
      <c r="J106" s="1157">
        <v>1997</v>
      </c>
      <c r="K106" s="1444"/>
      <c r="L106" s="1159"/>
      <c r="M106" s="1160"/>
      <c r="N106" s="1160"/>
      <c r="O106" s="1161"/>
      <c r="P106" s="1162"/>
      <c r="Q106" s="1163"/>
      <c r="R106" s="1163"/>
      <c r="S106" s="1163"/>
      <c r="T106" s="896"/>
      <c r="U106" s="1159"/>
      <c r="V106" s="1160"/>
      <c r="W106" s="1161"/>
      <c r="X106" s="1160"/>
      <c r="Y106" s="1160"/>
      <c r="Z106" s="1160"/>
      <c r="AA106" s="1160"/>
      <c r="AB106" s="1160"/>
      <c r="AC106" s="1160"/>
      <c r="AD106" s="1160"/>
      <c r="AE106" s="1160"/>
      <c r="AF106" s="1159"/>
      <c r="AG106" s="1161"/>
      <c r="AH106" s="1160"/>
      <c r="AI106" s="1161"/>
      <c r="AJ106" s="831"/>
      <c r="AK106" s="776"/>
      <c r="AL106" s="776"/>
    </row>
    <row r="107" spans="1:38" s="144" customFormat="1" ht="15.75" customHeight="1" outlineLevel="1">
      <c r="A107" s="994"/>
      <c r="B107" s="994"/>
      <c r="C107" s="236"/>
      <c r="D107" s="236"/>
      <c r="E107" s="236"/>
      <c r="F107" s="1070"/>
      <c r="G107" s="1256">
        <v>2</v>
      </c>
      <c r="H107" s="1156">
        <v>1997</v>
      </c>
      <c r="I107" s="1157">
        <v>1997</v>
      </c>
      <c r="J107" s="1157">
        <v>1997</v>
      </c>
      <c r="K107" s="1444"/>
      <c r="L107" s="1159"/>
      <c r="M107" s="1160"/>
      <c r="N107" s="1160"/>
      <c r="O107" s="1161"/>
      <c r="P107" s="1162"/>
      <c r="Q107" s="1163"/>
      <c r="R107" s="1163"/>
      <c r="S107" s="1163"/>
      <c r="T107" s="896"/>
      <c r="U107" s="1159"/>
      <c r="V107" s="1160"/>
      <c r="W107" s="1161"/>
      <c r="X107" s="1160"/>
      <c r="Y107" s="1160"/>
      <c r="Z107" s="1160"/>
      <c r="AA107" s="1160"/>
      <c r="AB107" s="1160"/>
      <c r="AC107" s="1160"/>
      <c r="AD107" s="1160"/>
      <c r="AE107" s="1160"/>
      <c r="AF107" s="1159"/>
      <c r="AG107" s="1161"/>
      <c r="AH107" s="1160"/>
      <c r="AI107" s="1161"/>
      <c r="AJ107" s="831"/>
      <c r="AK107" s="776"/>
      <c r="AL107" s="776"/>
    </row>
    <row r="108" spans="1:38" s="144" customFormat="1" ht="15.75" customHeight="1" outlineLevel="1">
      <c r="A108" s="994"/>
      <c r="B108" s="994"/>
      <c r="C108" s="236"/>
      <c r="D108" s="236"/>
      <c r="E108" s="236"/>
      <c r="F108" s="1070"/>
      <c r="G108" s="1256">
        <v>3</v>
      </c>
      <c r="H108" s="1156">
        <v>1997</v>
      </c>
      <c r="I108" s="1157">
        <v>1997</v>
      </c>
      <c r="J108" s="1157">
        <v>1997</v>
      </c>
      <c r="K108" s="1444"/>
      <c r="L108" s="1159"/>
      <c r="M108" s="1160"/>
      <c r="N108" s="1160"/>
      <c r="O108" s="1161"/>
      <c r="P108" s="1162"/>
      <c r="Q108" s="1163"/>
      <c r="R108" s="1163"/>
      <c r="S108" s="1163"/>
      <c r="T108" s="896"/>
      <c r="U108" s="1159"/>
      <c r="V108" s="1160"/>
      <c r="W108" s="1161"/>
      <c r="X108" s="1160"/>
      <c r="Y108" s="1160"/>
      <c r="Z108" s="1160"/>
      <c r="AA108" s="1160"/>
      <c r="AB108" s="1160"/>
      <c r="AC108" s="1160"/>
      <c r="AD108" s="1160"/>
      <c r="AE108" s="1160"/>
      <c r="AF108" s="1159"/>
      <c r="AG108" s="1161"/>
      <c r="AH108" s="1160"/>
      <c r="AI108" s="1161"/>
      <c r="AJ108" s="831"/>
      <c r="AK108" s="776"/>
      <c r="AL108" s="776"/>
    </row>
    <row r="109" spans="1:38" s="144" customFormat="1" ht="15.75" customHeight="1" outlineLevel="1">
      <c r="A109" s="994"/>
      <c r="B109" s="994"/>
      <c r="C109" s="236"/>
      <c r="D109" s="236"/>
      <c r="E109" s="236"/>
      <c r="F109" s="1070"/>
      <c r="G109" s="1256">
        <v>4</v>
      </c>
      <c r="H109" s="1156">
        <v>1997</v>
      </c>
      <c r="I109" s="1157">
        <v>1997</v>
      </c>
      <c r="J109" s="1157">
        <v>1998</v>
      </c>
      <c r="K109" s="1444"/>
      <c r="L109" s="1159"/>
      <c r="M109" s="1160"/>
      <c r="N109" s="1160"/>
      <c r="O109" s="1161"/>
      <c r="P109" s="1162"/>
      <c r="Q109" s="1163"/>
      <c r="R109" s="1163"/>
      <c r="S109" s="1163"/>
      <c r="T109" s="896"/>
      <c r="U109" s="1159"/>
      <c r="V109" s="1160"/>
      <c r="W109" s="1161"/>
      <c r="X109" s="1160"/>
      <c r="Y109" s="1160"/>
      <c r="Z109" s="1160"/>
      <c r="AA109" s="1160"/>
      <c r="AB109" s="1160"/>
      <c r="AC109" s="1160"/>
      <c r="AD109" s="1160"/>
      <c r="AE109" s="1160"/>
      <c r="AF109" s="1159"/>
      <c r="AG109" s="1161"/>
      <c r="AH109" s="1160"/>
      <c r="AI109" s="1161"/>
      <c r="AJ109" s="831"/>
      <c r="AK109" s="776"/>
      <c r="AL109" s="776"/>
    </row>
    <row r="110" spans="1:38" s="144" customFormat="1" ht="15.75" customHeight="1" outlineLevel="1">
      <c r="A110" s="994"/>
      <c r="B110" s="994"/>
      <c r="C110" s="236"/>
      <c r="D110" s="236"/>
      <c r="E110" s="236"/>
      <c r="F110" s="1070"/>
      <c r="G110" s="1256">
        <v>5</v>
      </c>
      <c r="H110" s="1156">
        <v>1997</v>
      </c>
      <c r="I110" s="1157">
        <v>1997</v>
      </c>
      <c r="J110" s="1157">
        <v>1998</v>
      </c>
      <c r="K110" s="1444"/>
      <c r="L110" s="1159"/>
      <c r="M110" s="1160"/>
      <c r="N110" s="1160"/>
      <c r="O110" s="1161"/>
      <c r="P110" s="1162"/>
      <c r="Q110" s="1163"/>
      <c r="R110" s="1163"/>
      <c r="S110" s="1163"/>
      <c r="T110" s="896"/>
      <c r="U110" s="1159"/>
      <c r="V110" s="1160"/>
      <c r="W110" s="1161"/>
      <c r="X110" s="1160"/>
      <c r="Y110" s="1160"/>
      <c r="Z110" s="1160"/>
      <c r="AA110" s="1160"/>
      <c r="AB110" s="1160"/>
      <c r="AC110" s="1160"/>
      <c r="AD110" s="1160"/>
      <c r="AE110" s="1160"/>
      <c r="AF110" s="1159"/>
      <c r="AG110" s="1161"/>
      <c r="AH110" s="1160"/>
      <c r="AI110" s="1161"/>
      <c r="AJ110" s="831"/>
      <c r="AK110" s="776"/>
      <c r="AL110" s="776"/>
    </row>
    <row r="111" spans="1:38" s="144" customFormat="1" ht="15.75" customHeight="1" outlineLevel="1">
      <c r="A111" s="994"/>
      <c r="B111" s="994"/>
      <c r="C111" s="236"/>
      <c r="D111" s="236"/>
      <c r="E111" s="236"/>
      <c r="F111" s="1070"/>
      <c r="G111" s="1256">
        <v>6</v>
      </c>
      <c r="H111" s="1156">
        <v>1997</v>
      </c>
      <c r="I111" s="1157">
        <v>1997</v>
      </c>
      <c r="J111" s="1157">
        <v>1998</v>
      </c>
      <c r="K111" s="1444"/>
      <c r="L111" s="1159"/>
      <c r="M111" s="1160"/>
      <c r="N111" s="1160"/>
      <c r="O111" s="1161"/>
      <c r="P111" s="1162"/>
      <c r="Q111" s="1163"/>
      <c r="R111" s="1163"/>
      <c r="S111" s="1163"/>
      <c r="T111" s="896"/>
      <c r="U111" s="1159"/>
      <c r="V111" s="1160"/>
      <c r="W111" s="1161"/>
      <c r="X111" s="1160"/>
      <c r="Y111" s="1160"/>
      <c r="Z111" s="1160"/>
      <c r="AA111" s="1160"/>
      <c r="AB111" s="1160"/>
      <c r="AC111" s="1160"/>
      <c r="AD111" s="1160"/>
      <c r="AE111" s="1160"/>
      <c r="AF111" s="1159"/>
      <c r="AG111" s="1161"/>
      <c r="AH111" s="1160"/>
      <c r="AI111" s="1161"/>
      <c r="AJ111" s="831"/>
      <c r="AK111" s="776"/>
      <c r="AL111" s="776"/>
    </row>
    <row r="112" spans="1:38" s="144" customFormat="1" ht="15.75" customHeight="1" outlineLevel="1">
      <c r="A112" s="994"/>
      <c r="B112" s="994"/>
      <c r="C112" s="236"/>
      <c r="D112" s="236"/>
      <c r="E112" s="236"/>
      <c r="F112" s="1070"/>
      <c r="G112" s="1256">
        <v>7</v>
      </c>
      <c r="H112" s="1156">
        <v>1997</v>
      </c>
      <c r="I112" s="1157">
        <v>1998</v>
      </c>
      <c r="J112" s="1157">
        <v>1998</v>
      </c>
      <c r="K112" s="1444"/>
      <c r="L112" s="1159"/>
      <c r="M112" s="1160"/>
      <c r="N112" s="1160"/>
      <c r="O112" s="1161"/>
      <c r="P112" s="1162"/>
      <c r="Q112" s="1163"/>
      <c r="R112" s="1163"/>
      <c r="S112" s="1163"/>
      <c r="T112" s="896"/>
      <c r="U112" s="1159"/>
      <c r="V112" s="1160"/>
      <c r="W112" s="1161"/>
      <c r="X112" s="1160"/>
      <c r="Y112" s="1160"/>
      <c r="Z112" s="1160"/>
      <c r="AA112" s="1160"/>
      <c r="AB112" s="1160"/>
      <c r="AC112" s="1160"/>
      <c r="AD112" s="1160"/>
      <c r="AE112" s="1160"/>
      <c r="AF112" s="1159"/>
      <c r="AG112" s="1161"/>
      <c r="AH112" s="1160"/>
      <c r="AI112" s="1161"/>
      <c r="AJ112" s="831"/>
      <c r="AK112" s="776"/>
      <c r="AL112" s="776"/>
    </row>
    <row r="113" spans="1:38" s="144" customFormat="1" ht="15.75" customHeight="1" outlineLevel="1">
      <c r="A113" s="994"/>
      <c r="B113" s="994"/>
      <c r="C113" s="236"/>
      <c r="D113" s="236"/>
      <c r="E113" s="236"/>
      <c r="F113" s="1070"/>
      <c r="G113" s="1256">
        <v>8</v>
      </c>
      <c r="H113" s="1156">
        <v>1997</v>
      </c>
      <c r="I113" s="1157">
        <v>1998</v>
      </c>
      <c r="J113" s="1157">
        <v>1998</v>
      </c>
      <c r="K113" s="1444"/>
      <c r="L113" s="1159"/>
      <c r="M113" s="1160"/>
      <c r="N113" s="1160"/>
      <c r="O113" s="1161"/>
      <c r="P113" s="1162"/>
      <c r="Q113" s="1163"/>
      <c r="R113" s="1163"/>
      <c r="S113" s="1163"/>
      <c r="T113" s="896"/>
      <c r="U113" s="1159"/>
      <c r="V113" s="1160"/>
      <c r="W113" s="1161"/>
      <c r="X113" s="1160"/>
      <c r="Y113" s="1160"/>
      <c r="Z113" s="1160"/>
      <c r="AA113" s="1160"/>
      <c r="AB113" s="1160"/>
      <c r="AC113" s="1160"/>
      <c r="AD113" s="1160"/>
      <c r="AE113" s="1160"/>
      <c r="AF113" s="1159"/>
      <c r="AG113" s="1161"/>
      <c r="AH113" s="1160"/>
      <c r="AI113" s="1161"/>
      <c r="AJ113" s="831"/>
      <c r="AK113" s="776"/>
      <c r="AL113" s="776"/>
    </row>
    <row r="114" spans="1:38" s="144" customFormat="1" ht="15.75" customHeight="1" outlineLevel="1">
      <c r="A114" s="994"/>
      <c r="B114" s="994"/>
      <c r="C114" s="236"/>
      <c r="D114" s="236"/>
      <c r="E114" s="236"/>
      <c r="F114" s="1070"/>
      <c r="G114" s="1256">
        <v>9</v>
      </c>
      <c r="H114" s="1156">
        <v>1997</v>
      </c>
      <c r="I114" s="1157">
        <v>1998</v>
      </c>
      <c r="J114" s="1157">
        <v>1998</v>
      </c>
      <c r="K114" s="1444"/>
      <c r="L114" s="1159"/>
      <c r="M114" s="1160"/>
      <c r="N114" s="1160"/>
      <c r="O114" s="1161"/>
      <c r="P114" s="1162"/>
      <c r="Q114" s="1163"/>
      <c r="R114" s="1163"/>
      <c r="S114" s="1163"/>
      <c r="T114" s="896"/>
      <c r="U114" s="1159"/>
      <c r="V114" s="1160"/>
      <c r="W114" s="1161"/>
      <c r="X114" s="1160"/>
      <c r="Y114" s="1160"/>
      <c r="Z114" s="1160"/>
      <c r="AA114" s="1160"/>
      <c r="AB114" s="1160"/>
      <c r="AC114" s="1160"/>
      <c r="AD114" s="1160"/>
      <c r="AE114" s="1160"/>
      <c r="AF114" s="1159"/>
      <c r="AG114" s="1161"/>
      <c r="AH114" s="1160"/>
      <c r="AI114" s="1161"/>
      <c r="AJ114" s="831"/>
      <c r="AK114" s="776"/>
      <c r="AL114" s="776"/>
    </row>
    <row r="115" spans="1:38" s="144" customFormat="1" ht="15.75" customHeight="1" outlineLevel="1">
      <c r="A115" s="994"/>
      <c r="B115" s="994"/>
      <c r="C115" s="236"/>
      <c r="D115" s="236"/>
      <c r="E115" s="236"/>
      <c r="F115" s="1070"/>
      <c r="G115" s="1256">
        <v>10</v>
      </c>
      <c r="H115" s="1156">
        <v>1997</v>
      </c>
      <c r="I115" s="1157">
        <v>1998</v>
      </c>
      <c r="J115" s="1157">
        <v>1998</v>
      </c>
      <c r="K115" s="1444"/>
      <c r="L115" s="1159"/>
      <c r="M115" s="1160"/>
      <c r="N115" s="1160"/>
      <c r="O115" s="1161"/>
      <c r="P115" s="1162"/>
      <c r="Q115" s="1163"/>
      <c r="R115" s="1163"/>
      <c r="S115" s="1163"/>
      <c r="T115" s="896"/>
      <c r="U115" s="1159"/>
      <c r="V115" s="1160"/>
      <c r="W115" s="1161"/>
      <c r="X115" s="1160"/>
      <c r="Y115" s="1160"/>
      <c r="Z115" s="1160"/>
      <c r="AA115" s="1160"/>
      <c r="AB115" s="1160"/>
      <c r="AC115" s="1160"/>
      <c r="AD115" s="1160"/>
      <c r="AE115" s="1160"/>
      <c r="AF115" s="1159"/>
      <c r="AG115" s="1161"/>
      <c r="AH115" s="1160"/>
      <c r="AI115" s="1161"/>
      <c r="AJ115" s="831"/>
      <c r="AK115" s="776"/>
      <c r="AL115" s="776"/>
    </row>
    <row r="116" spans="1:38" s="144" customFormat="1" ht="15.75" customHeight="1" outlineLevel="1">
      <c r="A116" s="994"/>
      <c r="B116" s="994"/>
      <c r="C116" s="236"/>
      <c r="D116" s="236"/>
      <c r="E116" s="236"/>
      <c r="F116" s="1070"/>
      <c r="G116" s="1256">
        <v>11</v>
      </c>
      <c r="H116" s="1156">
        <v>1997</v>
      </c>
      <c r="I116" s="1157">
        <v>1998</v>
      </c>
      <c r="J116" s="1157">
        <v>1998</v>
      </c>
      <c r="K116" s="1444"/>
      <c r="L116" s="1159"/>
      <c r="M116" s="1160"/>
      <c r="N116" s="1160"/>
      <c r="O116" s="1161"/>
      <c r="P116" s="1162"/>
      <c r="Q116" s="1163"/>
      <c r="R116" s="1163"/>
      <c r="S116" s="1163"/>
      <c r="T116" s="896"/>
      <c r="U116" s="1159"/>
      <c r="V116" s="1160"/>
      <c r="W116" s="1161"/>
      <c r="X116" s="1160"/>
      <c r="Y116" s="1160"/>
      <c r="Z116" s="1160"/>
      <c r="AA116" s="1160"/>
      <c r="AB116" s="1160"/>
      <c r="AC116" s="1160"/>
      <c r="AD116" s="1160"/>
      <c r="AE116" s="1160"/>
      <c r="AF116" s="1159"/>
      <c r="AG116" s="1161"/>
      <c r="AH116" s="1160"/>
      <c r="AI116" s="1161"/>
      <c r="AJ116" s="831"/>
      <c r="AK116" s="776"/>
      <c r="AL116" s="776"/>
    </row>
    <row r="117" spans="1:38" s="144" customFormat="1" ht="15.75" customHeight="1" outlineLevel="1">
      <c r="A117" s="994"/>
      <c r="B117" s="994"/>
      <c r="C117" s="236"/>
      <c r="D117" s="236"/>
      <c r="E117" s="236"/>
      <c r="F117" s="1070"/>
      <c r="G117" s="1256">
        <v>12</v>
      </c>
      <c r="H117" s="1156">
        <v>1997</v>
      </c>
      <c r="I117" s="1157">
        <v>1998</v>
      </c>
      <c r="J117" s="1157">
        <v>1998</v>
      </c>
      <c r="K117" s="1444"/>
      <c r="L117" s="1159"/>
      <c r="M117" s="1160"/>
      <c r="N117" s="1160"/>
      <c r="O117" s="1161"/>
      <c r="P117" s="1162"/>
      <c r="Q117" s="1163"/>
      <c r="R117" s="1163"/>
      <c r="S117" s="1163"/>
      <c r="T117" s="896"/>
      <c r="U117" s="1159"/>
      <c r="V117" s="1160"/>
      <c r="W117" s="1161"/>
      <c r="X117" s="1160"/>
      <c r="Y117" s="1160"/>
      <c r="Z117" s="1160"/>
      <c r="AA117" s="1160"/>
      <c r="AB117" s="1160"/>
      <c r="AC117" s="1160"/>
      <c r="AD117" s="1160"/>
      <c r="AE117" s="1160"/>
      <c r="AF117" s="1159"/>
      <c r="AG117" s="1161"/>
      <c r="AH117" s="1160"/>
      <c r="AI117" s="1161"/>
      <c r="AJ117" s="831"/>
      <c r="AK117" s="776"/>
      <c r="AL117" s="776"/>
    </row>
    <row r="118" spans="1:38" s="144" customFormat="1" ht="15.75" customHeight="1" outlineLevel="1">
      <c r="A118" s="994"/>
      <c r="B118" s="994"/>
      <c r="C118" s="236"/>
      <c r="D118" s="236"/>
      <c r="E118" s="236"/>
      <c r="F118" s="1070"/>
      <c r="G118" s="1256">
        <v>1</v>
      </c>
      <c r="H118" s="1156">
        <v>1998</v>
      </c>
      <c r="I118" s="1157">
        <v>1998</v>
      </c>
      <c r="J118" s="1157">
        <v>1998</v>
      </c>
      <c r="K118" s="1444"/>
      <c r="L118" s="1159"/>
      <c r="M118" s="1160"/>
      <c r="N118" s="1160"/>
      <c r="O118" s="1161"/>
      <c r="P118" s="1162"/>
      <c r="Q118" s="1163"/>
      <c r="R118" s="1163"/>
      <c r="S118" s="1163"/>
      <c r="T118" s="896"/>
      <c r="U118" s="1159"/>
      <c r="V118" s="1160"/>
      <c r="W118" s="1161"/>
      <c r="X118" s="1160"/>
      <c r="Y118" s="1160"/>
      <c r="Z118" s="1160"/>
      <c r="AA118" s="1160"/>
      <c r="AB118" s="1160"/>
      <c r="AC118" s="1160"/>
      <c r="AD118" s="1160"/>
      <c r="AE118" s="1160"/>
      <c r="AF118" s="1159"/>
      <c r="AG118" s="1161"/>
      <c r="AH118" s="1160"/>
      <c r="AI118" s="1161"/>
      <c r="AJ118" s="831"/>
      <c r="AK118" s="776"/>
      <c r="AL118" s="776"/>
    </row>
    <row r="119" spans="1:38" s="144" customFormat="1" ht="15.75" customHeight="1" outlineLevel="1">
      <c r="A119" s="994"/>
      <c r="B119" s="994"/>
      <c r="C119" s="236"/>
      <c r="D119" s="236"/>
      <c r="E119" s="236"/>
      <c r="F119" s="1070"/>
      <c r="G119" s="1256">
        <v>2</v>
      </c>
      <c r="H119" s="1156">
        <v>1998</v>
      </c>
      <c r="I119" s="1157">
        <v>1998</v>
      </c>
      <c r="J119" s="1157">
        <v>1998</v>
      </c>
      <c r="K119" s="1444"/>
      <c r="L119" s="1159"/>
      <c r="M119" s="1160"/>
      <c r="N119" s="1160"/>
      <c r="O119" s="1161"/>
      <c r="P119" s="1162"/>
      <c r="Q119" s="1163"/>
      <c r="R119" s="1163"/>
      <c r="S119" s="1163"/>
      <c r="T119" s="896"/>
      <c r="U119" s="1159"/>
      <c r="V119" s="1160"/>
      <c r="W119" s="1161"/>
      <c r="X119" s="1160"/>
      <c r="Y119" s="1160"/>
      <c r="Z119" s="1160"/>
      <c r="AA119" s="1160"/>
      <c r="AB119" s="1160"/>
      <c r="AC119" s="1160"/>
      <c r="AD119" s="1160"/>
      <c r="AE119" s="1160"/>
      <c r="AF119" s="1159"/>
      <c r="AG119" s="1161"/>
      <c r="AH119" s="1160"/>
      <c r="AI119" s="1161"/>
      <c r="AJ119" s="831"/>
      <c r="AK119" s="776"/>
      <c r="AL119" s="776"/>
    </row>
    <row r="120" spans="1:38" s="144" customFormat="1" ht="15.75" customHeight="1" outlineLevel="1">
      <c r="A120" s="994"/>
      <c r="B120" s="994"/>
      <c r="C120" s="236"/>
      <c r="D120" s="236"/>
      <c r="E120" s="236"/>
      <c r="F120" s="1070"/>
      <c r="G120" s="1256">
        <v>3</v>
      </c>
      <c r="H120" s="1156">
        <v>1998</v>
      </c>
      <c r="I120" s="1157">
        <v>1998</v>
      </c>
      <c r="J120" s="1157">
        <v>1998</v>
      </c>
      <c r="K120" s="1444"/>
      <c r="L120" s="1159"/>
      <c r="M120" s="1160"/>
      <c r="N120" s="1160"/>
      <c r="O120" s="1161"/>
      <c r="P120" s="1162"/>
      <c r="Q120" s="1163"/>
      <c r="R120" s="1163"/>
      <c r="S120" s="1163"/>
      <c r="T120" s="896"/>
      <c r="U120" s="1159"/>
      <c r="V120" s="1160"/>
      <c r="W120" s="1161"/>
      <c r="X120" s="1160"/>
      <c r="Y120" s="1160"/>
      <c r="Z120" s="1160"/>
      <c r="AA120" s="1160"/>
      <c r="AB120" s="1160"/>
      <c r="AC120" s="1160"/>
      <c r="AD120" s="1160"/>
      <c r="AE120" s="1160"/>
      <c r="AF120" s="1159"/>
      <c r="AG120" s="1161"/>
      <c r="AH120" s="1160"/>
      <c r="AI120" s="1161"/>
      <c r="AJ120" s="831"/>
      <c r="AK120" s="776"/>
      <c r="AL120" s="776"/>
    </row>
    <row r="121" spans="1:38" s="144" customFormat="1" ht="15.75" customHeight="1" outlineLevel="1">
      <c r="A121" s="994"/>
      <c r="B121" s="994"/>
      <c r="C121" s="236"/>
      <c r="D121" s="236"/>
      <c r="E121" s="236"/>
      <c r="F121" s="1070"/>
      <c r="G121" s="1256">
        <v>4</v>
      </c>
      <c r="H121" s="1156">
        <v>1998</v>
      </c>
      <c r="I121" s="1157">
        <v>1998</v>
      </c>
      <c r="J121" s="1157">
        <v>1999</v>
      </c>
      <c r="K121" s="1444"/>
      <c r="L121" s="1159"/>
      <c r="M121" s="1160"/>
      <c r="N121" s="1160"/>
      <c r="O121" s="1161"/>
      <c r="P121" s="1162"/>
      <c r="Q121" s="1163"/>
      <c r="R121" s="1163"/>
      <c r="S121" s="1163"/>
      <c r="T121" s="896"/>
      <c r="U121" s="1159"/>
      <c r="V121" s="1160"/>
      <c r="W121" s="1161"/>
      <c r="X121" s="1160"/>
      <c r="Y121" s="1160"/>
      <c r="Z121" s="1160"/>
      <c r="AA121" s="1160"/>
      <c r="AB121" s="1160"/>
      <c r="AC121" s="1160"/>
      <c r="AD121" s="1160"/>
      <c r="AE121" s="1160"/>
      <c r="AF121" s="1159"/>
      <c r="AG121" s="1161"/>
      <c r="AH121" s="1160"/>
      <c r="AI121" s="1161"/>
      <c r="AJ121" s="831"/>
      <c r="AK121" s="776"/>
      <c r="AL121" s="776"/>
    </row>
    <row r="122" spans="1:38" s="144" customFormat="1" ht="15.75" customHeight="1" outlineLevel="1">
      <c r="A122" s="994"/>
      <c r="B122" s="994"/>
      <c r="C122" s="236"/>
      <c r="D122" s="236"/>
      <c r="E122" s="236"/>
      <c r="F122" s="1070"/>
      <c r="G122" s="1256">
        <v>5</v>
      </c>
      <c r="H122" s="1156">
        <v>1998</v>
      </c>
      <c r="I122" s="1157">
        <v>1998</v>
      </c>
      <c r="J122" s="1157">
        <v>1999</v>
      </c>
      <c r="K122" s="1444"/>
      <c r="L122" s="1159"/>
      <c r="M122" s="1160"/>
      <c r="N122" s="1160"/>
      <c r="O122" s="1161"/>
      <c r="P122" s="1162"/>
      <c r="Q122" s="1163"/>
      <c r="R122" s="1163"/>
      <c r="S122" s="1163"/>
      <c r="T122" s="896"/>
      <c r="U122" s="1159"/>
      <c r="V122" s="1160"/>
      <c r="W122" s="1161"/>
      <c r="X122" s="1160"/>
      <c r="Y122" s="1160"/>
      <c r="Z122" s="1160"/>
      <c r="AA122" s="1160"/>
      <c r="AB122" s="1160"/>
      <c r="AC122" s="1160"/>
      <c r="AD122" s="1160"/>
      <c r="AE122" s="1160"/>
      <c r="AF122" s="1159"/>
      <c r="AG122" s="1161"/>
      <c r="AH122" s="1160"/>
      <c r="AI122" s="1161"/>
      <c r="AJ122" s="831"/>
      <c r="AK122" s="776"/>
      <c r="AL122" s="776"/>
    </row>
    <row r="123" spans="1:38" s="144" customFormat="1" ht="15.75" customHeight="1" outlineLevel="1">
      <c r="A123" s="994"/>
      <c r="B123" s="994"/>
      <c r="C123" s="236"/>
      <c r="D123" s="236"/>
      <c r="E123" s="236"/>
      <c r="F123" s="1070"/>
      <c r="G123" s="1256">
        <v>6</v>
      </c>
      <c r="H123" s="1156">
        <v>1998</v>
      </c>
      <c r="I123" s="1157">
        <v>1998</v>
      </c>
      <c r="J123" s="1157">
        <v>1999</v>
      </c>
      <c r="K123" s="1444"/>
      <c r="L123" s="1159"/>
      <c r="M123" s="1160"/>
      <c r="N123" s="1160"/>
      <c r="O123" s="1161"/>
      <c r="P123" s="1162"/>
      <c r="Q123" s="1163"/>
      <c r="R123" s="1163"/>
      <c r="S123" s="1163"/>
      <c r="T123" s="896"/>
      <c r="U123" s="1159"/>
      <c r="V123" s="1160"/>
      <c r="W123" s="1161"/>
      <c r="X123" s="1160"/>
      <c r="Y123" s="1160"/>
      <c r="Z123" s="1160"/>
      <c r="AA123" s="1160"/>
      <c r="AB123" s="1160"/>
      <c r="AC123" s="1160"/>
      <c r="AD123" s="1160"/>
      <c r="AE123" s="1160"/>
      <c r="AF123" s="1159"/>
      <c r="AG123" s="1161"/>
      <c r="AH123" s="1160"/>
      <c r="AI123" s="1161"/>
      <c r="AJ123" s="831"/>
      <c r="AK123" s="776"/>
      <c r="AL123" s="776"/>
    </row>
    <row r="124" spans="1:38" s="144" customFormat="1" ht="15.75" customHeight="1" outlineLevel="1">
      <c r="A124" s="994"/>
      <c r="B124" s="994"/>
      <c r="C124" s="236"/>
      <c r="D124" s="236"/>
      <c r="E124" s="236"/>
      <c r="F124" s="1070"/>
      <c r="G124" s="1256">
        <v>7</v>
      </c>
      <c r="H124" s="1156">
        <v>1998</v>
      </c>
      <c r="I124" s="1157">
        <v>1999</v>
      </c>
      <c r="J124" s="1157">
        <v>1999</v>
      </c>
      <c r="K124" s="1444"/>
      <c r="L124" s="1159"/>
      <c r="M124" s="1160"/>
      <c r="N124" s="1160"/>
      <c r="O124" s="1161"/>
      <c r="P124" s="1162"/>
      <c r="Q124" s="1163"/>
      <c r="R124" s="1163"/>
      <c r="S124" s="1163"/>
      <c r="T124" s="896"/>
      <c r="U124" s="1159"/>
      <c r="V124" s="1160"/>
      <c r="W124" s="1161"/>
      <c r="X124" s="1160"/>
      <c r="Y124" s="1160"/>
      <c r="Z124" s="1160"/>
      <c r="AA124" s="1160"/>
      <c r="AB124" s="1160"/>
      <c r="AC124" s="1160"/>
      <c r="AD124" s="1160"/>
      <c r="AE124" s="1160"/>
      <c r="AF124" s="1159"/>
      <c r="AG124" s="1161"/>
      <c r="AH124" s="1160"/>
      <c r="AI124" s="1161"/>
      <c r="AJ124" s="831"/>
      <c r="AK124" s="776"/>
      <c r="AL124" s="776"/>
    </row>
    <row r="125" spans="1:38" s="144" customFormat="1" ht="15.75" customHeight="1" outlineLevel="1">
      <c r="A125" s="994"/>
      <c r="B125" s="994"/>
      <c r="C125" s="236"/>
      <c r="D125" s="236"/>
      <c r="E125" s="236"/>
      <c r="F125" s="1070"/>
      <c r="G125" s="1256">
        <v>8</v>
      </c>
      <c r="H125" s="1156">
        <v>1998</v>
      </c>
      <c r="I125" s="1157">
        <v>1999</v>
      </c>
      <c r="J125" s="1157">
        <v>1999</v>
      </c>
      <c r="K125" s="1444"/>
      <c r="L125" s="1159"/>
      <c r="M125" s="1160"/>
      <c r="N125" s="1160"/>
      <c r="O125" s="1161"/>
      <c r="P125" s="1162"/>
      <c r="Q125" s="1163"/>
      <c r="R125" s="1163"/>
      <c r="S125" s="1163"/>
      <c r="T125" s="896"/>
      <c r="U125" s="1159"/>
      <c r="V125" s="1160"/>
      <c r="W125" s="1161"/>
      <c r="X125" s="1160"/>
      <c r="Y125" s="1160"/>
      <c r="Z125" s="1160"/>
      <c r="AA125" s="1160"/>
      <c r="AB125" s="1160"/>
      <c r="AC125" s="1160"/>
      <c r="AD125" s="1160"/>
      <c r="AE125" s="1160"/>
      <c r="AF125" s="1159"/>
      <c r="AG125" s="1161"/>
      <c r="AH125" s="1160"/>
      <c r="AI125" s="1161"/>
      <c r="AJ125" s="831"/>
      <c r="AK125" s="776"/>
      <c r="AL125" s="776"/>
    </row>
    <row r="126" spans="1:38" s="144" customFormat="1" ht="15.75" customHeight="1" outlineLevel="1">
      <c r="A126" s="994"/>
      <c r="B126" s="994"/>
      <c r="C126" s="236"/>
      <c r="D126" s="236"/>
      <c r="E126" s="236"/>
      <c r="F126" s="1070"/>
      <c r="G126" s="1256">
        <v>9</v>
      </c>
      <c r="H126" s="1156">
        <v>1998</v>
      </c>
      <c r="I126" s="1157">
        <v>1999</v>
      </c>
      <c r="J126" s="1157">
        <v>1999</v>
      </c>
      <c r="K126" s="1444"/>
      <c r="L126" s="1159"/>
      <c r="M126" s="1160"/>
      <c r="N126" s="1160"/>
      <c r="O126" s="1161"/>
      <c r="P126" s="1162"/>
      <c r="Q126" s="1163"/>
      <c r="R126" s="1163"/>
      <c r="S126" s="1163"/>
      <c r="T126" s="896"/>
      <c r="U126" s="1159"/>
      <c r="V126" s="1160"/>
      <c r="W126" s="1161"/>
      <c r="X126" s="1160"/>
      <c r="Y126" s="1160"/>
      <c r="Z126" s="1160"/>
      <c r="AA126" s="1160"/>
      <c r="AB126" s="1160"/>
      <c r="AC126" s="1160"/>
      <c r="AD126" s="1160"/>
      <c r="AE126" s="1160"/>
      <c r="AF126" s="1159"/>
      <c r="AG126" s="1161"/>
      <c r="AH126" s="1160"/>
      <c r="AI126" s="1161"/>
      <c r="AJ126" s="831"/>
      <c r="AK126" s="776"/>
      <c r="AL126" s="776"/>
    </row>
    <row r="127" spans="1:38" s="144" customFormat="1" ht="15.75" customHeight="1" outlineLevel="1">
      <c r="A127" s="994"/>
      <c r="B127" s="994"/>
      <c r="C127" s="236"/>
      <c r="D127" s="236"/>
      <c r="E127" s="236"/>
      <c r="F127" s="1070"/>
      <c r="G127" s="1256">
        <v>10</v>
      </c>
      <c r="H127" s="1156">
        <v>1998</v>
      </c>
      <c r="I127" s="1157">
        <v>1999</v>
      </c>
      <c r="J127" s="1157">
        <v>1999</v>
      </c>
      <c r="K127" s="1444"/>
      <c r="L127" s="1159"/>
      <c r="M127" s="1160"/>
      <c r="N127" s="1160"/>
      <c r="O127" s="1161"/>
      <c r="P127" s="1162"/>
      <c r="Q127" s="1163"/>
      <c r="R127" s="1163"/>
      <c r="S127" s="1163"/>
      <c r="T127" s="896"/>
      <c r="U127" s="1159"/>
      <c r="V127" s="1160"/>
      <c r="W127" s="1161"/>
      <c r="X127" s="1160"/>
      <c r="Y127" s="1160"/>
      <c r="Z127" s="1160"/>
      <c r="AA127" s="1160"/>
      <c r="AB127" s="1160"/>
      <c r="AC127" s="1160"/>
      <c r="AD127" s="1160"/>
      <c r="AE127" s="1160"/>
      <c r="AF127" s="1159"/>
      <c r="AG127" s="1161"/>
      <c r="AH127" s="1160"/>
      <c r="AI127" s="1161"/>
      <c r="AJ127" s="831"/>
      <c r="AK127" s="776"/>
      <c r="AL127" s="776"/>
    </row>
    <row r="128" spans="1:38" s="144" customFormat="1" ht="15.75" customHeight="1" outlineLevel="1">
      <c r="A128" s="994"/>
      <c r="B128" s="994"/>
      <c r="C128" s="236"/>
      <c r="D128" s="236"/>
      <c r="E128" s="236"/>
      <c r="F128" s="1070"/>
      <c r="G128" s="1256">
        <v>11</v>
      </c>
      <c r="H128" s="1156">
        <v>1998</v>
      </c>
      <c r="I128" s="1157">
        <v>1999</v>
      </c>
      <c r="J128" s="1157">
        <v>1999</v>
      </c>
      <c r="K128" s="1444"/>
      <c r="L128" s="1159"/>
      <c r="M128" s="1160"/>
      <c r="N128" s="1160"/>
      <c r="O128" s="1161"/>
      <c r="P128" s="1162"/>
      <c r="Q128" s="1163"/>
      <c r="R128" s="1163"/>
      <c r="S128" s="1163"/>
      <c r="T128" s="896"/>
      <c r="U128" s="1159"/>
      <c r="V128" s="1160"/>
      <c r="W128" s="1161"/>
      <c r="X128" s="1160"/>
      <c r="Y128" s="1160"/>
      <c r="Z128" s="1160"/>
      <c r="AA128" s="1160"/>
      <c r="AB128" s="1160"/>
      <c r="AC128" s="1160"/>
      <c r="AD128" s="1160"/>
      <c r="AE128" s="1160"/>
      <c r="AF128" s="1159"/>
      <c r="AG128" s="1161"/>
      <c r="AH128" s="1160"/>
      <c r="AI128" s="1161"/>
      <c r="AJ128" s="831"/>
      <c r="AK128" s="776"/>
      <c r="AL128" s="776"/>
    </row>
    <row r="129" spans="1:38" s="144" customFormat="1" ht="15.75" customHeight="1" outlineLevel="1">
      <c r="A129" s="994"/>
      <c r="B129" s="994"/>
      <c r="C129" s="236"/>
      <c r="D129" s="236"/>
      <c r="E129" s="236"/>
      <c r="F129" s="1070"/>
      <c r="G129" s="1256">
        <v>12</v>
      </c>
      <c r="H129" s="1156">
        <v>1998</v>
      </c>
      <c r="I129" s="1157">
        <v>1999</v>
      </c>
      <c r="J129" s="1157">
        <v>1999</v>
      </c>
      <c r="K129" s="1444"/>
      <c r="L129" s="1159"/>
      <c r="M129" s="1160"/>
      <c r="N129" s="1160"/>
      <c r="O129" s="1161"/>
      <c r="P129" s="1162"/>
      <c r="Q129" s="1163"/>
      <c r="R129" s="1163"/>
      <c r="S129" s="1163"/>
      <c r="T129" s="896"/>
      <c r="U129" s="1159"/>
      <c r="V129" s="1160"/>
      <c r="W129" s="1161"/>
      <c r="X129" s="1160"/>
      <c r="Y129" s="1160"/>
      <c r="Z129" s="1160"/>
      <c r="AA129" s="1160"/>
      <c r="AB129" s="1160"/>
      <c r="AC129" s="1160"/>
      <c r="AD129" s="1160"/>
      <c r="AE129" s="1160"/>
      <c r="AF129" s="1159"/>
      <c r="AG129" s="1161"/>
      <c r="AH129" s="1160"/>
      <c r="AI129" s="1161"/>
      <c r="AJ129" s="831"/>
      <c r="AK129" s="776"/>
      <c r="AL129" s="776"/>
    </row>
    <row r="130" spans="1:38" s="144" customFormat="1" ht="15.75" customHeight="1" outlineLevel="1">
      <c r="A130" s="994"/>
      <c r="B130" s="994"/>
      <c r="C130" s="236"/>
      <c r="D130" s="236"/>
      <c r="E130" s="236"/>
      <c r="F130" s="1070"/>
      <c r="G130" s="1256">
        <v>1</v>
      </c>
      <c r="H130" s="1156">
        <v>1999</v>
      </c>
      <c r="I130" s="1157">
        <v>1999</v>
      </c>
      <c r="J130" s="1157">
        <v>1999</v>
      </c>
      <c r="K130" s="1444"/>
      <c r="L130" s="1159"/>
      <c r="M130" s="1160"/>
      <c r="N130" s="1160"/>
      <c r="O130" s="1161"/>
      <c r="P130" s="1162"/>
      <c r="Q130" s="1163"/>
      <c r="R130" s="1163"/>
      <c r="S130" s="1163"/>
      <c r="T130" s="896"/>
      <c r="U130" s="1159"/>
      <c r="V130" s="1160"/>
      <c r="W130" s="1161"/>
      <c r="X130" s="1160"/>
      <c r="Y130" s="1160"/>
      <c r="Z130" s="1160"/>
      <c r="AA130" s="1160"/>
      <c r="AB130" s="1160"/>
      <c r="AC130" s="1160"/>
      <c r="AD130" s="1160"/>
      <c r="AE130" s="1160"/>
      <c r="AF130" s="1159"/>
      <c r="AG130" s="1161"/>
      <c r="AH130" s="1160"/>
      <c r="AI130" s="1161"/>
      <c r="AJ130" s="831"/>
      <c r="AK130" s="776"/>
      <c r="AL130" s="776"/>
    </row>
    <row r="131" spans="1:38" s="144" customFormat="1" ht="15.75" customHeight="1" outlineLevel="1">
      <c r="A131" s="994"/>
      <c r="B131" s="994"/>
      <c r="C131" s="236"/>
      <c r="D131" s="236"/>
      <c r="E131" s="236"/>
      <c r="F131" s="1070"/>
      <c r="G131" s="1256">
        <v>2</v>
      </c>
      <c r="H131" s="1156">
        <v>1999</v>
      </c>
      <c r="I131" s="1157">
        <v>1999</v>
      </c>
      <c r="J131" s="1157">
        <v>1999</v>
      </c>
      <c r="K131" s="1444"/>
      <c r="L131" s="1159"/>
      <c r="M131" s="1160"/>
      <c r="N131" s="1160"/>
      <c r="O131" s="1161"/>
      <c r="P131" s="1162"/>
      <c r="Q131" s="1163"/>
      <c r="R131" s="1163"/>
      <c r="S131" s="1163"/>
      <c r="T131" s="896"/>
      <c r="U131" s="1159"/>
      <c r="V131" s="1160"/>
      <c r="W131" s="1161"/>
      <c r="X131" s="1160"/>
      <c r="Y131" s="1160"/>
      <c r="Z131" s="1160"/>
      <c r="AA131" s="1160"/>
      <c r="AB131" s="1160"/>
      <c r="AC131" s="1160"/>
      <c r="AD131" s="1160"/>
      <c r="AE131" s="1160"/>
      <c r="AF131" s="1159"/>
      <c r="AG131" s="1161"/>
      <c r="AH131" s="1160"/>
      <c r="AI131" s="1161"/>
      <c r="AJ131" s="831"/>
      <c r="AK131" s="776"/>
      <c r="AL131" s="776"/>
    </row>
    <row r="132" spans="1:38" s="144" customFormat="1" ht="15.75" customHeight="1" outlineLevel="1">
      <c r="A132" s="994"/>
      <c r="B132" s="994"/>
      <c r="C132" s="236"/>
      <c r="D132" s="236"/>
      <c r="E132" s="236"/>
      <c r="F132" s="1070"/>
      <c r="G132" s="1256">
        <v>3</v>
      </c>
      <c r="H132" s="1156">
        <v>1999</v>
      </c>
      <c r="I132" s="1157">
        <v>1999</v>
      </c>
      <c r="J132" s="1157">
        <v>1999</v>
      </c>
      <c r="K132" s="1444"/>
      <c r="L132" s="1159"/>
      <c r="M132" s="1160"/>
      <c r="N132" s="1160"/>
      <c r="O132" s="1161"/>
      <c r="P132" s="1162"/>
      <c r="Q132" s="1163"/>
      <c r="R132" s="1163"/>
      <c r="S132" s="1163"/>
      <c r="T132" s="896"/>
      <c r="U132" s="1159"/>
      <c r="V132" s="1160"/>
      <c r="W132" s="1161"/>
      <c r="X132" s="1160"/>
      <c r="Y132" s="1160"/>
      <c r="Z132" s="1160"/>
      <c r="AA132" s="1160"/>
      <c r="AB132" s="1160"/>
      <c r="AC132" s="1160"/>
      <c r="AD132" s="1160"/>
      <c r="AE132" s="1160"/>
      <c r="AF132" s="1159"/>
      <c r="AG132" s="1161"/>
      <c r="AH132" s="1160"/>
      <c r="AI132" s="1161"/>
      <c r="AJ132" s="831"/>
      <c r="AK132" s="776"/>
      <c r="AL132" s="776"/>
    </row>
    <row r="133" spans="1:38" s="144" customFormat="1" ht="15.75" customHeight="1" outlineLevel="1">
      <c r="A133" s="994"/>
      <c r="B133" s="994"/>
      <c r="C133" s="236"/>
      <c r="D133" s="236"/>
      <c r="E133" s="236"/>
      <c r="F133" s="1070"/>
      <c r="G133" s="1256">
        <v>4</v>
      </c>
      <c r="H133" s="1156">
        <v>1999</v>
      </c>
      <c r="I133" s="1157">
        <v>1999</v>
      </c>
      <c r="J133" s="1157">
        <v>2000</v>
      </c>
      <c r="K133" s="1444"/>
      <c r="L133" s="1159"/>
      <c r="M133" s="1160"/>
      <c r="N133" s="1160"/>
      <c r="O133" s="1161"/>
      <c r="P133" s="1162"/>
      <c r="Q133" s="1163"/>
      <c r="R133" s="1163"/>
      <c r="S133" s="1163"/>
      <c r="T133" s="896"/>
      <c r="U133" s="1159"/>
      <c r="V133" s="1160"/>
      <c r="W133" s="1161"/>
      <c r="X133" s="1160"/>
      <c r="Y133" s="1160"/>
      <c r="Z133" s="1160"/>
      <c r="AA133" s="1160"/>
      <c r="AB133" s="1160"/>
      <c r="AC133" s="1160"/>
      <c r="AD133" s="1160"/>
      <c r="AE133" s="1160"/>
      <c r="AF133" s="1159"/>
      <c r="AG133" s="1161"/>
      <c r="AH133" s="1160"/>
      <c r="AI133" s="1161"/>
      <c r="AJ133" s="831"/>
      <c r="AK133" s="776"/>
      <c r="AL133" s="776"/>
    </row>
    <row r="134" spans="1:38" s="144" customFormat="1" ht="15.75" customHeight="1" outlineLevel="1">
      <c r="A134" s="994"/>
      <c r="B134" s="994"/>
      <c r="C134" s="236"/>
      <c r="D134" s="236"/>
      <c r="E134" s="236"/>
      <c r="F134" s="1070"/>
      <c r="G134" s="1256">
        <v>5</v>
      </c>
      <c r="H134" s="1156">
        <v>1999</v>
      </c>
      <c r="I134" s="1157">
        <v>1999</v>
      </c>
      <c r="J134" s="1157">
        <v>2000</v>
      </c>
      <c r="K134" s="1444"/>
      <c r="L134" s="1159"/>
      <c r="M134" s="1160"/>
      <c r="N134" s="1160"/>
      <c r="O134" s="1161"/>
      <c r="P134" s="1162"/>
      <c r="Q134" s="1163"/>
      <c r="R134" s="1163"/>
      <c r="S134" s="1163"/>
      <c r="T134" s="896"/>
      <c r="U134" s="1159"/>
      <c r="V134" s="1160"/>
      <c r="W134" s="1161"/>
      <c r="X134" s="1160"/>
      <c r="Y134" s="1160"/>
      <c r="Z134" s="1160"/>
      <c r="AA134" s="1160"/>
      <c r="AB134" s="1160"/>
      <c r="AC134" s="1160"/>
      <c r="AD134" s="1160"/>
      <c r="AE134" s="1160"/>
      <c r="AF134" s="1159"/>
      <c r="AG134" s="1161"/>
      <c r="AH134" s="1160"/>
      <c r="AI134" s="1161"/>
      <c r="AJ134" s="831"/>
      <c r="AK134" s="776"/>
      <c r="AL134" s="776"/>
    </row>
    <row r="135" spans="1:38" s="144" customFormat="1" ht="15.75" customHeight="1" outlineLevel="1">
      <c r="A135" s="994"/>
      <c r="B135" s="994"/>
      <c r="C135" s="236"/>
      <c r="D135" s="236"/>
      <c r="E135" s="236"/>
      <c r="F135" s="1070"/>
      <c r="G135" s="1256">
        <v>6</v>
      </c>
      <c r="H135" s="1156">
        <v>1999</v>
      </c>
      <c r="I135" s="1157">
        <v>1999</v>
      </c>
      <c r="J135" s="1157">
        <v>2000</v>
      </c>
      <c r="K135" s="1444"/>
      <c r="L135" s="1159"/>
      <c r="M135" s="1160"/>
      <c r="N135" s="1160"/>
      <c r="O135" s="1161"/>
      <c r="P135" s="1162"/>
      <c r="Q135" s="1163"/>
      <c r="R135" s="1163"/>
      <c r="S135" s="1163"/>
      <c r="T135" s="896"/>
      <c r="U135" s="1159"/>
      <c r="V135" s="1160"/>
      <c r="W135" s="1161"/>
      <c r="X135" s="1160"/>
      <c r="Y135" s="1160"/>
      <c r="Z135" s="1160"/>
      <c r="AA135" s="1160"/>
      <c r="AB135" s="1160"/>
      <c r="AC135" s="1160"/>
      <c r="AD135" s="1160"/>
      <c r="AE135" s="1160"/>
      <c r="AF135" s="1159"/>
      <c r="AG135" s="1161"/>
      <c r="AH135" s="1160"/>
      <c r="AI135" s="1161"/>
      <c r="AJ135" s="831"/>
      <c r="AK135" s="776"/>
      <c r="AL135" s="776"/>
    </row>
    <row r="136" spans="1:38" s="144" customFormat="1" ht="15.75" customHeight="1" outlineLevel="1">
      <c r="A136" s="994"/>
      <c r="B136" s="994"/>
      <c r="C136" s="236"/>
      <c r="D136" s="236"/>
      <c r="E136" s="236"/>
      <c r="F136" s="1070"/>
      <c r="G136" s="1256">
        <v>7</v>
      </c>
      <c r="H136" s="1156">
        <v>1999</v>
      </c>
      <c r="I136" s="1157">
        <v>2000</v>
      </c>
      <c r="J136" s="1157">
        <v>2000</v>
      </c>
      <c r="K136" s="1444"/>
      <c r="L136" s="1159"/>
      <c r="M136" s="1160"/>
      <c r="N136" s="1160"/>
      <c r="O136" s="1161"/>
      <c r="P136" s="1162"/>
      <c r="Q136" s="1163"/>
      <c r="R136" s="1163"/>
      <c r="S136" s="1163"/>
      <c r="T136" s="896"/>
      <c r="U136" s="1159"/>
      <c r="V136" s="1160"/>
      <c r="W136" s="1161"/>
      <c r="X136" s="1160"/>
      <c r="Y136" s="1160"/>
      <c r="Z136" s="1160"/>
      <c r="AA136" s="1160"/>
      <c r="AB136" s="1160"/>
      <c r="AC136" s="1160"/>
      <c r="AD136" s="1160"/>
      <c r="AE136" s="1160"/>
      <c r="AF136" s="1159"/>
      <c r="AG136" s="1161"/>
      <c r="AH136" s="1160"/>
      <c r="AI136" s="1161"/>
      <c r="AJ136" s="831"/>
      <c r="AK136" s="776"/>
      <c r="AL136" s="776"/>
    </row>
    <row r="137" spans="1:38" s="144" customFormat="1" ht="15.75" customHeight="1" outlineLevel="1">
      <c r="A137" s="994"/>
      <c r="B137" s="994"/>
      <c r="C137" s="236"/>
      <c r="D137" s="236"/>
      <c r="E137" s="236"/>
      <c r="F137" s="1070"/>
      <c r="G137" s="1256">
        <v>8</v>
      </c>
      <c r="H137" s="1156">
        <v>1999</v>
      </c>
      <c r="I137" s="1157">
        <v>2000</v>
      </c>
      <c r="J137" s="1157">
        <v>2000</v>
      </c>
      <c r="K137" s="1444"/>
      <c r="L137" s="1159"/>
      <c r="M137" s="1160"/>
      <c r="N137" s="1160"/>
      <c r="O137" s="1161"/>
      <c r="P137" s="1162"/>
      <c r="Q137" s="1163"/>
      <c r="R137" s="1163"/>
      <c r="S137" s="1163"/>
      <c r="T137" s="896"/>
      <c r="U137" s="1159"/>
      <c r="V137" s="1160"/>
      <c r="W137" s="1161"/>
      <c r="X137" s="1160"/>
      <c r="Y137" s="1160"/>
      <c r="Z137" s="1160"/>
      <c r="AA137" s="1160"/>
      <c r="AB137" s="1160"/>
      <c r="AC137" s="1160"/>
      <c r="AD137" s="1160"/>
      <c r="AE137" s="1160"/>
      <c r="AF137" s="1159"/>
      <c r="AG137" s="1161"/>
      <c r="AH137" s="1160"/>
      <c r="AI137" s="1161"/>
      <c r="AJ137" s="831"/>
      <c r="AK137" s="776"/>
      <c r="AL137" s="776"/>
    </row>
    <row r="138" spans="1:38" s="144" customFormat="1" ht="15.75" customHeight="1" outlineLevel="1">
      <c r="A138" s="994"/>
      <c r="B138" s="994"/>
      <c r="C138" s="236"/>
      <c r="D138" s="236"/>
      <c r="E138" s="236"/>
      <c r="F138" s="1070"/>
      <c r="G138" s="1256">
        <v>9</v>
      </c>
      <c r="H138" s="1156">
        <v>1999</v>
      </c>
      <c r="I138" s="1157">
        <v>2000</v>
      </c>
      <c r="J138" s="1157">
        <v>2000</v>
      </c>
      <c r="K138" s="1444"/>
      <c r="L138" s="1159"/>
      <c r="M138" s="1160"/>
      <c r="N138" s="1160"/>
      <c r="O138" s="1161"/>
      <c r="P138" s="1162"/>
      <c r="Q138" s="1163"/>
      <c r="R138" s="1163"/>
      <c r="S138" s="1163"/>
      <c r="T138" s="896"/>
      <c r="U138" s="1159"/>
      <c r="V138" s="1160"/>
      <c r="W138" s="1161"/>
      <c r="X138" s="1160"/>
      <c r="Y138" s="1160"/>
      <c r="Z138" s="1160"/>
      <c r="AA138" s="1160"/>
      <c r="AB138" s="1160"/>
      <c r="AC138" s="1160"/>
      <c r="AD138" s="1160"/>
      <c r="AE138" s="1160"/>
      <c r="AF138" s="1159"/>
      <c r="AG138" s="1161"/>
      <c r="AH138" s="1160"/>
      <c r="AI138" s="1161"/>
      <c r="AJ138" s="831"/>
      <c r="AK138" s="776"/>
      <c r="AL138" s="776"/>
    </row>
    <row r="139" spans="1:38" s="144" customFormat="1" ht="15.75" customHeight="1" outlineLevel="1">
      <c r="A139" s="994"/>
      <c r="B139" s="994"/>
      <c r="C139" s="236"/>
      <c r="D139" s="236"/>
      <c r="E139" s="236"/>
      <c r="F139" s="1070"/>
      <c r="G139" s="1256">
        <v>10</v>
      </c>
      <c r="H139" s="1156">
        <v>1999</v>
      </c>
      <c r="I139" s="1157">
        <v>2000</v>
      </c>
      <c r="J139" s="1157">
        <v>2000</v>
      </c>
      <c r="K139" s="1444"/>
      <c r="L139" s="1159"/>
      <c r="M139" s="1160"/>
      <c r="N139" s="1160"/>
      <c r="O139" s="1161"/>
      <c r="P139" s="1162"/>
      <c r="Q139" s="1163"/>
      <c r="R139" s="1163"/>
      <c r="S139" s="1163"/>
      <c r="T139" s="896"/>
      <c r="U139" s="1159"/>
      <c r="V139" s="1160"/>
      <c r="W139" s="1161"/>
      <c r="X139" s="1160"/>
      <c r="Y139" s="1160"/>
      <c r="Z139" s="1160"/>
      <c r="AA139" s="1160"/>
      <c r="AB139" s="1160"/>
      <c r="AC139" s="1160"/>
      <c r="AD139" s="1160"/>
      <c r="AE139" s="1160"/>
      <c r="AF139" s="1159"/>
      <c r="AG139" s="1161"/>
      <c r="AH139" s="1160"/>
      <c r="AI139" s="1161"/>
      <c r="AJ139" s="831"/>
      <c r="AK139" s="776"/>
      <c r="AL139" s="776"/>
    </row>
    <row r="140" spans="1:38" s="144" customFormat="1" ht="15.75" customHeight="1" outlineLevel="1">
      <c r="A140" s="994"/>
      <c r="B140" s="994"/>
      <c r="C140" s="236"/>
      <c r="D140" s="236"/>
      <c r="E140" s="236"/>
      <c r="F140" s="1070"/>
      <c r="G140" s="1256">
        <v>11</v>
      </c>
      <c r="H140" s="1156">
        <v>1999</v>
      </c>
      <c r="I140" s="1157">
        <v>2000</v>
      </c>
      <c r="J140" s="1157">
        <v>2000</v>
      </c>
      <c r="K140" s="1444"/>
      <c r="L140" s="1159"/>
      <c r="M140" s="1160"/>
      <c r="N140" s="1160"/>
      <c r="O140" s="1161"/>
      <c r="P140" s="1162"/>
      <c r="Q140" s="1163"/>
      <c r="R140" s="1163"/>
      <c r="S140" s="1163"/>
      <c r="T140" s="896"/>
      <c r="U140" s="1159"/>
      <c r="V140" s="1160"/>
      <c r="W140" s="1161"/>
      <c r="X140" s="1160"/>
      <c r="Y140" s="1160"/>
      <c r="Z140" s="1160"/>
      <c r="AA140" s="1160"/>
      <c r="AB140" s="1160"/>
      <c r="AC140" s="1160"/>
      <c r="AD140" s="1160"/>
      <c r="AE140" s="1160"/>
      <c r="AF140" s="1159"/>
      <c r="AG140" s="1161"/>
      <c r="AH140" s="1160"/>
      <c r="AI140" s="1161"/>
      <c r="AJ140" s="831"/>
      <c r="AK140" s="776"/>
      <c r="AL140" s="776"/>
    </row>
    <row r="141" spans="1:38" s="144" customFormat="1" ht="15.75" customHeight="1" outlineLevel="1">
      <c r="A141" s="994"/>
      <c r="B141" s="994"/>
      <c r="C141" s="236"/>
      <c r="D141" s="236"/>
      <c r="E141" s="236"/>
      <c r="F141" s="1070"/>
      <c r="G141" s="1256">
        <v>12</v>
      </c>
      <c r="H141" s="1156">
        <v>1999</v>
      </c>
      <c r="I141" s="1157">
        <v>2000</v>
      </c>
      <c r="J141" s="1157">
        <v>2000</v>
      </c>
      <c r="K141" s="1444"/>
      <c r="L141" s="1159"/>
      <c r="M141" s="1160"/>
      <c r="N141" s="1160"/>
      <c r="O141" s="1161"/>
      <c r="P141" s="1162"/>
      <c r="Q141" s="1163"/>
      <c r="R141" s="1163"/>
      <c r="S141" s="1163"/>
      <c r="T141" s="896"/>
      <c r="U141" s="1159"/>
      <c r="V141" s="1160"/>
      <c r="W141" s="1161"/>
      <c r="X141" s="1160"/>
      <c r="Y141" s="1160"/>
      <c r="Z141" s="1160"/>
      <c r="AA141" s="1160"/>
      <c r="AB141" s="1160"/>
      <c r="AC141" s="1160"/>
      <c r="AD141" s="1160"/>
      <c r="AE141" s="1160"/>
      <c r="AF141" s="1159"/>
      <c r="AG141" s="1161"/>
      <c r="AH141" s="1160"/>
      <c r="AI141" s="1161"/>
      <c r="AJ141" s="831"/>
      <c r="AK141" s="776"/>
      <c r="AL141" s="776"/>
    </row>
    <row r="142" spans="1:38" s="144" customFormat="1" ht="15.75" customHeight="1" outlineLevel="1">
      <c r="A142" s="994"/>
      <c r="B142" s="994"/>
      <c r="C142" s="236"/>
      <c r="D142" s="236"/>
      <c r="E142" s="236"/>
      <c r="F142" s="1070"/>
      <c r="G142" s="1256">
        <v>1</v>
      </c>
      <c r="H142" s="1156">
        <v>2000</v>
      </c>
      <c r="I142" s="1157">
        <v>2000</v>
      </c>
      <c r="J142" s="1157">
        <v>2000</v>
      </c>
      <c r="K142" s="1444"/>
      <c r="L142" s="1159"/>
      <c r="M142" s="1160"/>
      <c r="N142" s="1160"/>
      <c r="O142" s="1161"/>
      <c r="P142" s="1162"/>
      <c r="Q142" s="1163"/>
      <c r="R142" s="1163"/>
      <c r="S142" s="1163"/>
      <c r="T142" s="896"/>
      <c r="U142" s="1159"/>
      <c r="V142" s="1160"/>
      <c r="W142" s="1161"/>
      <c r="X142" s="1160"/>
      <c r="Y142" s="1160"/>
      <c r="Z142" s="1160"/>
      <c r="AA142" s="1160"/>
      <c r="AB142" s="1160"/>
      <c r="AC142" s="1160"/>
      <c r="AD142" s="1160"/>
      <c r="AE142" s="1160"/>
      <c r="AF142" s="1159"/>
      <c r="AG142" s="1161"/>
      <c r="AH142" s="1160"/>
      <c r="AI142" s="1161"/>
      <c r="AJ142" s="831"/>
      <c r="AK142" s="776"/>
      <c r="AL142" s="776"/>
    </row>
    <row r="143" spans="1:38" s="144" customFormat="1" ht="15.75" customHeight="1" outlineLevel="1">
      <c r="A143" s="994"/>
      <c r="B143" s="994"/>
      <c r="C143" s="236"/>
      <c r="D143" s="236"/>
      <c r="E143" s="236"/>
      <c r="F143" s="1070"/>
      <c r="G143" s="1256">
        <v>2</v>
      </c>
      <c r="H143" s="1156">
        <v>2000</v>
      </c>
      <c r="I143" s="1157">
        <v>2000</v>
      </c>
      <c r="J143" s="1157">
        <v>2000</v>
      </c>
      <c r="K143" s="1444"/>
      <c r="L143" s="1159"/>
      <c r="M143" s="1160"/>
      <c r="N143" s="1160"/>
      <c r="O143" s="1161"/>
      <c r="P143" s="1162"/>
      <c r="Q143" s="1163"/>
      <c r="R143" s="1163"/>
      <c r="S143" s="1163"/>
      <c r="T143" s="896"/>
      <c r="U143" s="1159"/>
      <c r="V143" s="1160"/>
      <c r="W143" s="1161"/>
      <c r="X143" s="1160"/>
      <c r="Y143" s="1160"/>
      <c r="Z143" s="1160"/>
      <c r="AA143" s="1160"/>
      <c r="AB143" s="1160"/>
      <c r="AC143" s="1160"/>
      <c r="AD143" s="1160"/>
      <c r="AE143" s="1160"/>
      <c r="AF143" s="1159"/>
      <c r="AG143" s="1161"/>
      <c r="AH143" s="1160"/>
      <c r="AI143" s="1161"/>
      <c r="AJ143" s="831"/>
      <c r="AK143" s="776"/>
      <c r="AL143" s="776"/>
    </row>
    <row r="144" spans="1:38" s="144" customFormat="1" ht="15.75" customHeight="1" outlineLevel="1">
      <c r="A144" s="994"/>
      <c r="B144" s="994"/>
      <c r="C144" s="236"/>
      <c r="D144" s="236"/>
      <c r="E144" s="236"/>
      <c r="F144" s="1070"/>
      <c r="G144" s="1256">
        <v>3</v>
      </c>
      <c r="H144" s="1156">
        <v>2000</v>
      </c>
      <c r="I144" s="1157">
        <v>2000</v>
      </c>
      <c r="J144" s="1157">
        <v>2000</v>
      </c>
      <c r="K144" s="1444"/>
      <c r="L144" s="1159"/>
      <c r="M144" s="1160"/>
      <c r="N144" s="1160"/>
      <c r="O144" s="1161"/>
      <c r="P144" s="1162"/>
      <c r="Q144" s="1163"/>
      <c r="R144" s="1163"/>
      <c r="S144" s="1163"/>
      <c r="T144" s="896"/>
      <c r="U144" s="1159"/>
      <c r="V144" s="1160"/>
      <c r="W144" s="1161"/>
      <c r="X144" s="1160"/>
      <c r="Y144" s="1160"/>
      <c r="Z144" s="1160"/>
      <c r="AA144" s="1160"/>
      <c r="AB144" s="1160"/>
      <c r="AC144" s="1160"/>
      <c r="AD144" s="1160"/>
      <c r="AE144" s="1160"/>
      <c r="AF144" s="1159"/>
      <c r="AG144" s="1161"/>
      <c r="AH144" s="1160"/>
      <c r="AI144" s="1161"/>
      <c r="AJ144" s="831"/>
      <c r="AK144" s="776"/>
      <c r="AL144" s="776"/>
    </row>
    <row r="145" spans="1:38" s="144" customFormat="1" ht="15.75" customHeight="1" outlineLevel="1">
      <c r="A145" s="994"/>
      <c r="B145" s="994"/>
      <c r="C145" s="236"/>
      <c r="D145" s="236"/>
      <c r="E145" s="236"/>
      <c r="F145" s="1070"/>
      <c r="G145" s="1256">
        <v>4</v>
      </c>
      <c r="H145" s="1156">
        <v>2000</v>
      </c>
      <c r="I145" s="1157">
        <v>2000</v>
      </c>
      <c r="J145" s="1157">
        <v>2001</v>
      </c>
      <c r="K145" s="1444"/>
      <c r="L145" s="1159"/>
      <c r="M145" s="1160"/>
      <c r="N145" s="1160"/>
      <c r="O145" s="1161"/>
      <c r="P145" s="1162"/>
      <c r="Q145" s="1163"/>
      <c r="R145" s="1163"/>
      <c r="S145" s="1163"/>
      <c r="T145" s="896"/>
      <c r="U145" s="1159"/>
      <c r="V145" s="1160"/>
      <c r="W145" s="1161"/>
      <c r="X145" s="1160"/>
      <c r="Y145" s="1160"/>
      <c r="Z145" s="1160"/>
      <c r="AA145" s="1160"/>
      <c r="AB145" s="1160"/>
      <c r="AC145" s="1160"/>
      <c r="AD145" s="1160"/>
      <c r="AE145" s="1160"/>
      <c r="AF145" s="1159"/>
      <c r="AG145" s="1161"/>
      <c r="AH145" s="1160"/>
      <c r="AI145" s="1161"/>
      <c r="AJ145" s="831"/>
      <c r="AK145" s="776"/>
      <c r="AL145" s="776"/>
    </row>
    <row r="146" spans="1:38" s="144" customFormat="1" ht="15.75" customHeight="1" outlineLevel="1">
      <c r="A146" s="994"/>
      <c r="B146" s="994"/>
      <c r="C146" s="236"/>
      <c r="D146" s="236"/>
      <c r="E146" s="236"/>
      <c r="F146" s="1070"/>
      <c r="G146" s="1256">
        <v>5</v>
      </c>
      <c r="H146" s="1156">
        <v>2000</v>
      </c>
      <c r="I146" s="1157">
        <v>2000</v>
      </c>
      <c r="J146" s="1157">
        <v>2001</v>
      </c>
      <c r="K146" s="1444"/>
      <c r="L146" s="1159"/>
      <c r="M146" s="1160"/>
      <c r="N146" s="1160"/>
      <c r="O146" s="1161"/>
      <c r="P146" s="1162"/>
      <c r="Q146" s="1163"/>
      <c r="R146" s="1163"/>
      <c r="S146" s="1163"/>
      <c r="T146" s="896"/>
      <c r="U146" s="1159"/>
      <c r="V146" s="1160"/>
      <c r="W146" s="1161"/>
      <c r="X146" s="1160"/>
      <c r="Y146" s="1160"/>
      <c r="Z146" s="1160"/>
      <c r="AA146" s="1160"/>
      <c r="AB146" s="1160"/>
      <c r="AC146" s="1160"/>
      <c r="AD146" s="1160"/>
      <c r="AE146" s="1160"/>
      <c r="AF146" s="1159"/>
      <c r="AG146" s="1161"/>
      <c r="AH146" s="1160"/>
      <c r="AI146" s="1161"/>
      <c r="AJ146" s="831"/>
      <c r="AK146" s="776"/>
      <c r="AL146" s="776"/>
    </row>
    <row r="147" spans="1:38" s="144" customFormat="1" ht="15.75" customHeight="1" outlineLevel="1">
      <c r="A147" s="994"/>
      <c r="B147" s="994"/>
      <c r="C147" s="236"/>
      <c r="D147" s="236"/>
      <c r="E147" s="236"/>
      <c r="F147" s="1070"/>
      <c r="G147" s="1256">
        <v>6</v>
      </c>
      <c r="H147" s="1156">
        <v>2000</v>
      </c>
      <c r="I147" s="1157">
        <v>2000</v>
      </c>
      <c r="J147" s="1157">
        <v>2001</v>
      </c>
      <c r="K147" s="1444"/>
      <c r="L147" s="1159"/>
      <c r="M147" s="1160"/>
      <c r="N147" s="1160"/>
      <c r="O147" s="1161"/>
      <c r="P147" s="1162"/>
      <c r="Q147" s="1163"/>
      <c r="R147" s="1163"/>
      <c r="S147" s="1163"/>
      <c r="T147" s="896"/>
      <c r="U147" s="1159"/>
      <c r="V147" s="1160"/>
      <c r="W147" s="1161"/>
      <c r="X147" s="1160"/>
      <c r="Y147" s="1160"/>
      <c r="Z147" s="1160"/>
      <c r="AA147" s="1160"/>
      <c r="AB147" s="1160"/>
      <c r="AC147" s="1160"/>
      <c r="AD147" s="1160"/>
      <c r="AE147" s="1160"/>
      <c r="AF147" s="1159"/>
      <c r="AG147" s="1161"/>
      <c r="AH147" s="1160"/>
      <c r="AI147" s="1161"/>
      <c r="AJ147" s="831"/>
      <c r="AK147" s="776"/>
      <c r="AL147" s="776"/>
    </row>
    <row r="148" spans="1:38" s="144" customFormat="1" ht="15.75" customHeight="1" outlineLevel="1">
      <c r="A148" s="994"/>
      <c r="B148" s="994"/>
      <c r="C148" s="236"/>
      <c r="D148" s="236"/>
      <c r="E148" s="236"/>
      <c r="F148" s="1070"/>
      <c r="G148" s="1256">
        <v>7</v>
      </c>
      <c r="H148" s="1156">
        <v>2000</v>
      </c>
      <c r="I148" s="1157">
        <v>2001</v>
      </c>
      <c r="J148" s="1157">
        <v>2001</v>
      </c>
      <c r="K148" s="1444"/>
      <c r="L148" s="1159"/>
      <c r="M148" s="1160"/>
      <c r="N148" s="1160"/>
      <c r="O148" s="1161"/>
      <c r="P148" s="1162"/>
      <c r="Q148" s="1163"/>
      <c r="R148" s="1163"/>
      <c r="S148" s="1163"/>
      <c r="T148" s="896"/>
      <c r="U148" s="1159"/>
      <c r="V148" s="1160"/>
      <c r="W148" s="1161"/>
      <c r="X148" s="1160"/>
      <c r="Y148" s="1160"/>
      <c r="Z148" s="1160"/>
      <c r="AA148" s="1160"/>
      <c r="AB148" s="1160"/>
      <c r="AC148" s="1160"/>
      <c r="AD148" s="1160"/>
      <c r="AE148" s="1160"/>
      <c r="AF148" s="1159"/>
      <c r="AG148" s="1161"/>
      <c r="AH148" s="1160"/>
      <c r="AI148" s="1161"/>
      <c r="AJ148" s="831"/>
      <c r="AK148" s="776"/>
      <c r="AL148" s="776"/>
    </row>
    <row r="149" spans="1:38" s="144" customFormat="1" ht="15.75" customHeight="1" outlineLevel="1">
      <c r="A149" s="994"/>
      <c r="B149" s="994"/>
      <c r="C149" s="236"/>
      <c r="D149" s="236"/>
      <c r="E149" s="236"/>
      <c r="F149" s="1070"/>
      <c r="G149" s="1256">
        <v>8</v>
      </c>
      <c r="H149" s="1156">
        <v>2000</v>
      </c>
      <c r="I149" s="1157">
        <v>2001</v>
      </c>
      <c r="J149" s="1157">
        <v>2001</v>
      </c>
      <c r="K149" s="1444"/>
      <c r="L149" s="1159"/>
      <c r="M149" s="1160"/>
      <c r="N149" s="1160"/>
      <c r="O149" s="1161"/>
      <c r="P149" s="1162"/>
      <c r="Q149" s="1163"/>
      <c r="R149" s="1163"/>
      <c r="S149" s="1163"/>
      <c r="T149" s="896"/>
      <c r="U149" s="1159"/>
      <c r="V149" s="1160"/>
      <c r="W149" s="1161"/>
      <c r="X149" s="1160"/>
      <c r="Y149" s="1160"/>
      <c r="Z149" s="1160"/>
      <c r="AA149" s="1160"/>
      <c r="AB149" s="1160"/>
      <c r="AC149" s="1160"/>
      <c r="AD149" s="1160"/>
      <c r="AE149" s="1160"/>
      <c r="AF149" s="1159"/>
      <c r="AG149" s="1161"/>
      <c r="AH149" s="1160"/>
      <c r="AI149" s="1161"/>
      <c r="AJ149" s="831"/>
      <c r="AK149" s="776"/>
      <c r="AL149" s="776"/>
    </row>
    <row r="150" spans="1:38" s="144" customFormat="1" ht="15.75" customHeight="1" outlineLevel="1">
      <c r="A150" s="994"/>
      <c r="B150" s="994"/>
      <c r="C150" s="236"/>
      <c r="D150" s="236"/>
      <c r="E150" s="236"/>
      <c r="F150" s="1070"/>
      <c r="G150" s="1256">
        <v>9</v>
      </c>
      <c r="H150" s="1156">
        <v>2000</v>
      </c>
      <c r="I150" s="1157">
        <v>2001</v>
      </c>
      <c r="J150" s="1157">
        <v>2001</v>
      </c>
      <c r="K150" s="1444"/>
      <c r="L150" s="1159"/>
      <c r="M150" s="1160"/>
      <c r="N150" s="1160"/>
      <c r="O150" s="1161"/>
      <c r="P150" s="1162"/>
      <c r="Q150" s="1163"/>
      <c r="R150" s="1163"/>
      <c r="S150" s="1163"/>
      <c r="T150" s="896"/>
      <c r="U150" s="1159"/>
      <c r="V150" s="1160"/>
      <c r="W150" s="1161"/>
      <c r="X150" s="1160"/>
      <c r="Y150" s="1160"/>
      <c r="Z150" s="1160"/>
      <c r="AA150" s="1160"/>
      <c r="AB150" s="1160"/>
      <c r="AC150" s="1160"/>
      <c r="AD150" s="1160"/>
      <c r="AE150" s="1160"/>
      <c r="AF150" s="1159"/>
      <c r="AG150" s="1161"/>
      <c r="AH150" s="1160"/>
      <c r="AI150" s="1161"/>
      <c r="AJ150" s="831"/>
      <c r="AK150" s="776"/>
      <c r="AL150" s="776"/>
    </row>
    <row r="151" spans="1:38" s="144" customFormat="1" ht="15.75" customHeight="1" outlineLevel="1">
      <c r="A151" s="994"/>
      <c r="B151" s="994"/>
      <c r="C151" s="236"/>
      <c r="D151" s="236"/>
      <c r="E151" s="236"/>
      <c r="F151" s="1070"/>
      <c r="G151" s="1256">
        <v>10</v>
      </c>
      <c r="H151" s="1156">
        <v>2000</v>
      </c>
      <c r="I151" s="1157">
        <v>2001</v>
      </c>
      <c r="J151" s="1157">
        <v>2001</v>
      </c>
      <c r="K151" s="1444"/>
      <c r="L151" s="1159"/>
      <c r="M151" s="1160"/>
      <c r="N151" s="1160"/>
      <c r="O151" s="1161"/>
      <c r="P151" s="1162"/>
      <c r="Q151" s="1163"/>
      <c r="R151" s="1163"/>
      <c r="S151" s="1163"/>
      <c r="T151" s="896"/>
      <c r="U151" s="1159"/>
      <c r="V151" s="1160"/>
      <c r="W151" s="1161"/>
      <c r="X151" s="1160"/>
      <c r="Y151" s="1160"/>
      <c r="Z151" s="1160"/>
      <c r="AA151" s="1160"/>
      <c r="AB151" s="1160"/>
      <c r="AC151" s="1160"/>
      <c r="AD151" s="1160"/>
      <c r="AE151" s="1160"/>
      <c r="AF151" s="1159"/>
      <c r="AG151" s="1161"/>
      <c r="AH151" s="1160"/>
      <c r="AI151" s="1161"/>
      <c r="AJ151" s="831"/>
      <c r="AK151" s="776"/>
      <c r="AL151" s="776"/>
    </row>
    <row r="152" spans="1:38" s="144" customFormat="1" ht="15.75" customHeight="1" outlineLevel="1">
      <c r="A152" s="994"/>
      <c r="B152" s="994"/>
      <c r="C152" s="236"/>
      <c r="D152" s="236"/>
      <c r="E152" s="236"/>
      <c r="F152" s="1070"/>
      <c r="G152" s="1256">
        <v>11</v>
      </c>
      <c r="H152" s="1156">
        <v>2000</v>
      </c>
      <c r="I152" s="1157">
        <v>2001</v>
      </c>
      <c r="J152" s="1157">
        <v>2001</v>
      </c>
      <c r="K152" s="1444"/>
      <c r="L152" s="1159"/>
      <c r="M152" s="1160"/>
      <c r="N152" s="1160"/>
      <c r="O152" s="1161"/>
      <c r="P152" s="1162"/>
      <c r="Q152" s="1163"/>
      <c r="R152" s="1163"/>
      <c r="S152" s="1163"/>
      <c r="T152" s="896"/>
      <c r="U152" s="1159"/>
      <c r="V152" s="1160"/>
      <c r="W152" s="1161"/>
      <c r="X152" s="1160"/>
      <c r="Y152" s="1160"/>
      <c r="Z152" s="1160"/>
      <c r="AA152" s="1160"/>
      <c r="AB152" s="1160"/>
      <c r="AC152" s="1160"/>
      <c r="AD152" s="1160"/>
      <c r="AE152" s="1160"/>
      <c r="AF152" s="1159"/>
      <c r="AG152" s="1161"/>
      <c r="AH152" s="1160"/>
      <c r="AI152" s="1161"/>
      <c r="AJ152" s="831"/>
      <c r="AK152" s="776"/>
      <c r="AL152" s="776"/>
    </row>
    <row r="153" spans="1:38" s="144" customFormat="1" ht="15.75" customHeight="1" outlineLevel="1">
      <c r="A153" s="994"/>
      <c r="B153" s="994"/>
      <c r="C153" s="236"/>
      <c r="D153" s="236"/>
      <c r="E153" s="236"/>
      <c r="F153" s="1070"/>
      <c r="G153" s="1256">
        <v>12</v>
      </c>
      <c r="H153" s="1156">
        <v>2000</v>
      </c>
      <c r="I153" s="1157">
        <v>2001</v>
      </c>
      <c r="J153" s="1157">
        <v>2001</v>
      </c>
      <c r="K153" s="1444"/>
      <c r="L153" s="1159"/>
      <c r="M153" s="1160"/>
      <c r="N153" s="1160"/>
      <c r="O153" s="1161"/>
      <c r="P153" s="1162"/>
      <c r="Q153" s="1163"/>
      <c r="R153" s="1163"/>
      <c r="S153" s="1163"/>
      <c r="T153" s="896"/>
      <c r="U153" s="1159"/>
      <c r="V153" s="1160"/>
      <c r="W153" s="1161"/>
      <c r="X153" s="1160"/>
      <c r="Y153" s="1160"/>
      <c r="Z153" s="1160"/>
      <c r="AA153" s="1160"/>
      <c r="AB153" s="1160"/>
      <c r="AC153" s="1160"/>
      <c r="AD153" s="1160"/>
      <c r="AE153" s="1160"/>
      <c r="AF153" s="1159"/>
      <c r="AG153" s="1161"/>
      <c r="AH153" s="1160"/>
      <c r="AI153" s="1161"/>
      <c r="AJ153" s="831"/>
      <c r="AK153" s="776"/>
      <c r="AL153" s="776"/>
    </row>
    <row r="154" spans="1:38" s="144" customFormat="1" ht="15.75" customHeight="1" outlineLevel="1">
      <c r="A154" s="994"/>
      <c r="B154" s="994"/>
      <c r="C154" s="236"/>
      <c r="D154" s="236"/>
      <c r="E154" s="236"/>
      <c r="F154" s="1070"/>
      <c r="G154" s="1256">
        <v>1</v>
      </c>
      <c r="H154" s="1156">
        <v>2001</v>
      </c>
      <c r="I154" s="1157">
        <v>2001</v>
      </c>
      <c r="J154" s="1157">
        <v>2001</v>
      </c>
      <c r="K154" s="1444"/>
      <c r="L154" s="1159"/>
      <c r="M154" s="1160"/>
      <c r="N154" s="1160"/>
      <c r="O154" s="1161"/>
      <c r="P154" s="1162"/>
      <c r="Q154" s="1163"/>
      <c r="R154" s="1163"/>
      <c r="S154" s="1163"/>
      <c r="T154" s="896"/>
      <c r="U154" s="1159"/>
      <c r="V154" s="1160"/>
      <c r="W154" s="1161"/>
      <c r="X154" s="1160"/>
      <c r="Y154" s="1160"/>
      <c r="Z154" s="1160"/>
      <c r="AA154" s="1160"/>
      <c r="AB154" s="1160"/>
      <c r="AC154" s="1160"/>
      <c r="AD154" s="1160"/>
      <c r="AE154" s="1160"/>
      <c r="AF154" s="1159"/>
      <c r="AG154" s="1161"/>
      <c r="AH154" s="1160"/>
      <c r="AI154" s="1161"/>
      <c r="AJ154" s="831"/>
      <c r="AK154" s="776"/>
      <c r="AL154" s="776"/>
    </row>
    <row r="155" spans="1:38" s="144" customFormat="1" ht="15.75" customHeight="1" outlineLevel="1">
      <c r="A155" s="994"/>
      <c r="B155" s="994"/>
      <c r="C155" s="236"/>
      <c r="D155" s="236"/>
      <c r="E155" s="236"/>
      <c r="F155" s="1070"/>
      <c r="G155" s="1256">
        <v>2</v>
      </c>
      <c r="H155" s="1156">
        <v>2001</v>
      </c>
      <c r="I155" s="1157">
        <v>2001</v>
      </c>
      <c r="J155" s="1157">
        <v>2001</v>
      </c>
      <c r="K155" s="1444"/>
      <c r="L155" s="1159"/>
      <c r="M155" s="1160"/>
      <c r="N155" s="1160"/>
      <c r="O155" s="1161"/>
      <c r="P155" s="1162"/>
      <c r="Q155" s="1163"/>
      <c r="R155" s="1163"/>
      <c r="S155" s="1163"/>
      <c r="T155" s="896"/>
      <c r="U155" s="1159"/>
      <c r="V155" s="1160"/>
      <c r="W155" s="1161"/>
      <c r="X155" s="1160"/>
      <c r="Y155" s="1160"/>
      <c r="Z155" s="1160"/>
      <c r="AA155" s="1160"/>
      <c r="AB155" s="1160"/>
      <c r="AC155" s="1160"/>
      <c r="AD155" s="1160"/>
      <c r="AE155" s="1160"/>
      <c r="AF155" s="1159"/>
      <c r="AG155" s="1161"/>
      <c r="AH155" s="1160"/>
      <c r="AI155" s="1161"/>
      <c r="AJ155" s="831"/>
      <c r="AK155" s="776"/>
      <c r="AL155" s="776"/>
    </row>
    <row r="156" spans="1:38" s="144" customFormat="1" ht="15.75" customHeight="1" outlineLevel="1">
      <c r="A156" s="994"/>
      <c r="B156" s="994"/>
      <c r="C156" s="236"/>
      <c r="D156" s="236"/>
      <c r="E156" s="236"/>
      <c r="F156" s="1070"/>
      <c r="G156" s="1256">
        <v>3</v>
      </c>
      <c r="H156" s="1156">
        <v>2001</v>
      </c>
      <c r="I156" s="1157">
        <v>2001</v>
      </c>
      <c r="J156" s="1157">
        <v>2001</v>
      </c>
      <c r="K156" s="1444"/>
      <c r="L156" s="1159"/>
      <c r="M156" s="1160"/>
      <c r="N156" s="1160"/>
      <c r="O156" s="1161"/>
      <c r="P156" s="1162"/>
      <c r="Q156" s="1163"/>
      <c r="R156" s="1163"/>
      <c r="S156" s="1163"/>
      <c r="T156" s="896"/>
      <c r="U156" s="1159"/>
      <c r="V156" s="1160"/>
      <c r="W156" s="1161"/>
      <c r="X156" s="1160"/>
      <c r="Y156" s="1160"/>
      <c r="Z156" s="1160"/>
      <c r="AA156" s="1160"/>
      <c r="AB156" s="1160"/>
      <c r="AC156" s="1160"/>
      <c r="AD156" s="1160"/>
      <c r="AE156" s="1160"/>
      <c r="AF156" s="1159"/>
      <c r="AG156" s="1161"/>
      <c r="AH156" s="1160"/>
      <c r="AI156" s="1161"/>
      <c r="AJ156" s="831"/>
      <c r="AK156" s="776"/>
      <c r="AL156" s="776"/>
    </row>
    <row r="157" spans="1:38" s="144" customFormat="1" ht="15.75" customHeight="1" outlineLevel="1">
      <c r="A157" s="994"/>
      <c r="B157" s="994"/>
      <c r="C157" s="236"/>
      <c r="D157" s="236"/>
      <c r="E157" s="236"/>
      <c r="F157" s="1070"/>
      <c r="G157" s="1256">
        <v>4</v>
      </c>
      <c r="H157" s="1156">
        <v>2001</v>
      </c>
      <c r="I157" s="1157">
        <v>2001</v>
      </c>
      <c r="J157" s="1157">
        <v>2002</v>
      </c>
      <c r="K157" s="1444"/>
      <c r="L157" s="1159"/>
      <c r="M157" s="1160"/>
      <c r="N157" s="1160"/>
      <c r="O157" s="1161"/>
      <c r="P157" s="1162"/>
      <c r="Q157" s="1163"/>
      <c r="R157" s="1163"/>
      <c r="S157" s="1163"/>
      <c r="T157" s="896"/>
      <c r="U157" s="1159"/>
      <c r="V157" s="1160"/>
      <c r="W157" s="1161"/>
      <c r="X157" s="1160"/>
      <c r="Y157" s="1160"/>
      <c r="Z157" s="1160"/>
      <c r="AA157" s="1160"/>
      <c r="AB157" s="1160"/>
      <c r="AC157" s="1160"/>
      <c r="AD157" s="1160"/>
      <c r="AE157" s="1160"/>
      <c r="AF157" s="1159"/>
      <c r="AG157" s="1161"/>
      <c r="AH157" s="1160"/>
      <c r="AI157" s="1161"/>
      <c r="AJ157" s="831"/>
      <c r="AK157" s="776"/>
      <c r="AL157" s="776"/>
    </row>
    <row r="158" spans="1:38" s="144" customFormat="1" ht="15.75" customHeight="1" outlineLevel="1">
      <c r="A158" s="994"/>
      <c r="B158" s="994"/>
      <c r="C158" s="236"/>
      <c r="D158" s="236"/>
      <c r="E158" s="236"/>
      <c r="F158" s="1070"/>
      <c r="G158" s="1256">
        <v>5</v>
      </c>
      <c r="H158" s="1156">
        <v>2001</v>
      </c>
      <c r="I158" s="1157">
        <v>2001</v>
      </c>
      <c r="J158" s="1157">
        <v>2002</v>
      </c>
      <c r="K158" s="1444"/>
      <c r="L158" s="1159"/>
      <c r="M158" s="1160"/>
      <c r="N158" s="1160"/>
      <c r="O158" s="1161"/>
      <c r="P158" s="1162"/>
      <c r="Q158" s="1163"/>
      <c r="R158" s="1163"/>
      <c r="S158" s="1163"/>
      <c r="T158" s="896"/>
      <c r="U158" s="1159"/>
      <c r="V158" s="1160"/>
      <c r="W158" s="1161"/>
      <c r="X158" s="1160"/>
      <c r="Y158" s="1160"/>
      <c r="Z158" s="1160"/>
      <c r="AA158" s="1160"/>
      <c r="AB158" s="1160"/>
      <c r="AC158" s="1160"/>
      <c r="AD158" s="1160"/>
      <c r="AE158" s="1160"/>
      <c r="AF158" s="1159"/>
      <c r="AG158" s="1161"/>
      <c r="AH158" s="1160"/>
      <c r="AI158" s="1161"/>
      <c r="AJ158" s="831"/>
      <c r="AK158" s="776"/>
      <c r="AL158" s="776"/>
    </row>
    <row r="159" spans="1:38" s="144" customFormat="1" ht="15.75" customHeight="1" outlineLevel="1">
      <c r="A159" s="994"/>
      <c r="B159" s="994"/>
      <c r="C159" s="236"/>
      <c r="D159" s="236"/>
      <c r="E159" s="236"/>
      <c r="F159" s="1070"/>
      <c r="G159" s="1256">
        <v>6</v>
      </c>
      <c r="H159" s="1156">
        <v>2001</v>
      </c>
      <c r="I159" s="1157">
        <v>2001</v>
      </c>
      <c r="J159" s="1157">
        <v>2002</v>
      </c>
      <c r="K159" s="1444"/>
      <c r="L159" s="1159"/>
      <c r="M159" s="1160"/>
      <c r="N159" s="1160"/>
      <c r="O159" s="1161"/>
      <c r="P159" s="1162"/>
      <c r="Q159" s="1163"/>
      <c r="R159" s="1163"/>
      <c r="S159" s="1163"/>
      <c r="T159" s="896"/>
      <c r="U159" s="1159"/>
      <c r="V159" s="1160"/>
      <c r="W159" s="1161"/>
      <c r="X159" s="1160"/>
      <c r="Y159" s="1160"/>
      <c r="Z159" s="1160"/>
      <c r="AA159" s="1160"/>
      <c r="AB159" s="1160"/>
      <c r="AC159" s="1160"/>
      <c r="AD159" s="1160"/>
      <c r="AE159" s="1160"/>
      <c r="AF159" s="1159"/>
      <c r="AG159" s="1161"/>
      <c r="AH159" s="1160"/>
      <c r="AI159" s="1161"/>
      <c r="AJ159" s="831"/>
      <c r="AK159" s="776"/>
      <c r="AL159" s="776"/>
    </row>
    <row r="160" spans="1:38" s="144" customFormat="1" ht="15.75" customHeight="1" outlineLevel="1">
      <c r="A160" s="994"/>
      <c r="B160" s="994"/>
      <c r="C160" s="236"/>
      <c r="D160" s="236"/>
      <c r="E160" s="236"/>
      <c r="F160" s="1070"/>
      <c r="G160" s="1256">
        <v>7</v>
      </c>
      <c r="H160" s="1156">
        <v>2001</v>
      </c>
      <c r="I160" s="1157">
        <v>2002</v>
      </c>
      <c r="J160" s="1157">
        <v>2002</v>
      </c>
      <c r="K160" s="1444"/>
      <c r="L160" s="1159"/>
      <c r="M160" s="1160"/>
      <c r="N160" s="1160"/>
      <c r="O160" s="1161"/>
      <c r="P160" s="1162"/>
      <c r="Q160" s="1163"/>
      <c r="R160" s="1163"/>
      <c r="S160" s="1163"/>
      <c r="T160" s="896"/>
      <c r="U160" s="1159"/>
      <c r="V160" s="1160"/>
      <c r="W160" s="1161"/>
      <c r="X160" s="1160"/>
      <c r="Y160" s="1160"/>
      <c r="Z160" s="1160"/>
      <c r="AA160" s="1160"/>
      <c r="AB160" s="1160"/>
      <c r="AC160" s="1160"/>
      <c r="AD160" s="1160"/>
      <c r="AE160" s="1160"/>
      <c r="AF160" s="1159"/>
      <c r="AG160" s="1161"/>
      <c r="AH160" s="1160"/>
      <c r="AI160" s="1161"/>
      <c r="AJ160" s="831"/>
      <c r="AK160" s="776"/>
      <c r="AL160" s="776"/>
    </row>
    <row r="161" spans="1:38" s="144" customFormat="1" ht="15.75" customHeight="1" outlineLevel="1">
      <c r="A161" s="994"/>
      <c r="B161" s="994"/>
      <c r="C161" s="236"/>
      <c r="D161" s="236"/>
      <c r="E161" s="236"/>
      <c r="F161" s="1070"/>
      <c r="G161" s="1256">
        <v>8</v>
      </c>
      <c r="H161" s="1156">
        <v>2001</v>
      </c>
      <c r="I161" s="1157">
        <v>2002</v>
      </c>
      <c r="J161" s="1157">
        <v>2002</v>
      </c>
      <c r="K161" s="1444"/>
      <c r="L161" s="1159"/>
      <c r="M161" s="1160"/>
      <c r="N161" s="1160"/>
      <c r="O161" s="1161"/>
      <c r="P161" s="1162"/>
      <c r="Q161" s="1163"/>
      <c r="R161" s="1163"/>
      <c r="S161" s="1163"/>
      <c r="T161" s="896"/>
      <c r="U161" s="1159"/>
      <c r="V161" s="1160"/>
      <c r="W161" s="1161"/>
      <c r="X161" s="1160"/>
      <c r="Y161" s="1160"/>
      <c r="Z161" s="1160"/>
      <c r="AA161" s="1160"/>
      <c r="AB161" s="1160"/>
      <c r="AC161" s="1160"/>
      <c r="AD161" s="1160"/>
      <c r="AE161" s="1160"/>
      <c r="AF161" s="1159"/>
      <c r="AG161" s="1161"/>
      <c r="AH161" s="1160"/>
      <c r="AI161" s="1161"/>
      <c r="AJ161" s="831"/>
      <c r="AK161" s="776"/>
      <c r="AL161" s="776"/>
    </row>
    <row r="162" spans="1:38" s="144" customFormat="1" ht="15.75" customHeight="1" outlineLevel="1">
      <c r="A162" s="994"/>
      <c r="B162" s="994"/>
      <c r="C162" s="236"/>
      <c r="D162" s="236"/>
      <c r="E162" s="236"/>
      <c r="F162" s="1070"/>
      <c r="G162" s="1256">
        <v>9</v>
      </c>
      <c r="H162" s="1156">
        <v>2001</v>
      </c>
      <c r="I162" s="1157">
        <v>2002</v>
      </c>
      <c r="J162" s="1157">
        <v>2002</v>
      </c>
      <c r="K162" s="1444"/>
      <c r="L162" s="1159"/>
      <c r="M162" s="1160"/>
      <c r="N162" s="1160"/>
      <c r="O162" s="1161"/>
      <c r="P162" s="1162"/>
      <c r="Q162" s="1163"/>
      <c r="R162" s="1163"/>
      <c r="S162" s="1163"/>
      <c r="T162" s="896"/>
      <c r="U162" s="1159"/>
      <c r="V162" s="1160"/>
      <c r="W162" s="1161"/>
      <c r="X162" s="1160"/>
      <c r="Y162" s="1160"/>
      <c r="Z162" s="1160"/>
      <c r="AA162" s="1160"/>
      <c r="AB162" s="1160"/>
      <c r="AC162" s="1160"/>
      <c r="AD162" s="1160"/>
      <c r="AE162" s="1160"/>
      <c r="AF162" s="1159"/>
      <c r="AG162" s="1161"/>
      <c r="AH162" s="1160"/>
      <c r="AI162" s="1161"/>
      <c r="AJ162" s="831"/>
      <c r="AK162" s="776"/>
      <c r="AL162" s="776"/>
    </row>
    <row r="163" spans="1:38" s="144" customFormat="1" ht="15.75" customHeight="1" outlineLevel="1">
      <c r="A163" s="994"/>
      <c r="B163" s="994"/>
      <c r="C163" s="236"/>
      <c r="D163" s="236"/>
      <c r="E163" s="236"/>
      <c r="F163" s="1070"/>
      <c r="G163" s="1256">
        <v>10</v>
      </c>
      <c r="H163" s="1156">
        <v>2001</v>
      </c>
      <c r="I163" s="1157">
        <v>2002</v>
      </c>
      <c r="J163" s="1157">
        <v>2002</v>
      </c>
      <c r="K163" s="1444"/>
      <c r="L163" s="1159"/>
      <c r="M163" s="1160"/>
      <c r="N163" s="1160"/>
      <c r="O163" s="1161"/>
      <c r="P163" s="1162"/>
      <c r="Q163" s="1163"/>
      <c r="R163" s="1163"/>
      <c r="S163" s="1163"/>
      <c r="T163" s="896"/>
      <c r="U163" s="1159"/>
      <c r="V163" s="1160"/>
      <c r="W163" s="1161"/>
      <c r="X163" s="1160"/>
      <c r="Y163" s="1160"/>
      <c r="Z163" s="1160"/>
      <c r="AA163" s="1160"/>
      <c r="AB163" s="1160"/>
      <c r="AC163" s="1160"/>
      <c r="AD163" s="1160"/>
      <c r="AE163" s="1160"/>
      <c r="AF163" s="1159"/>
      <c r="AG163" s="1161"/>
      <c r="AH163" s="1160"/>
      <c r="AI163" s="1161"/>
      <c r="AJ163" s="831"/>
      <c r="AK163" s="776"/>
      <c r="AL163" s="776"/>
    </row>
    <row r="164" spans="1:38" s="144" customFormat="1" ht="15.75" customHeight="1" outlineLevel="1">
      <c r="A164" s="994"/>
      <c r="B164" s="994"/>
      <c r="C164" s="236"/>
      <c r="D164" s="236"/>
      <c r="E164" s="236"/>
      <c r="F164" s="1070"/>
      <c r="G164" s="1256">
        <v>11</v>
      </c>
      <c r="H164" s="1156">
        <v>2001</v>
      </c>
      <c r="I164" s="1157">
        <v>2002</v>
      </c>
      <c r="J164" s="1157">
        <v>2002</v>
      </c>
      <c r="K164" s="1444"/>
      <c r="L164" s="1159"/>
      <c r="M164" s="1160"/>
      <c r="N164" s="1160"/>
      <c r="O164" s="1161"/>
      <c r="P164" s="1162"/>
      <c r="Q164" s="1163"/>
      <c r="R164" s="1163"/>
      <c r="S164" s="1163"/>
      <c r="T164" s="896"/>
      <c r="U164" s="1162"/>
      <c r="V164" s="1160"/>
      <c r="W164" s="1161"/>
      <c r="X164" s="1160"/>
      <c r="Y164" s="1160"/>
      <c r="Z164" s="1160"/>
      <c r="AA164" s="1160"/>
      <c r="AB164" s="1160"/>
      <c r="AC164" s="1163"/>
      <c r="AD164" s="1163"/>
      <c r="AE164" s="1160"/>
      <c r="AF164" s="1159"/>
      <c r="AG164" s="1161"/>
      <c r="AH164" s="1160"/>
      <c r="AI164" s="1161"/>
      <c r="AJ164" s="831"/>
      <c r="AK164" s="776"/>
      <c r="AL164" s="776"/>
    </row>
    <row r="165" spans="1:38" s="144" customFormat="1" ht="15.75" customHeight="1" outlineLevel="1">
      <c r="A165" s="994"/>
      <c r="B165" s="994"/>
      <c r="C165" s="236"/>
      <c r="D165" s="236"/>
      <c r="E165" s="236"/>
      <c r="F165" s="1070"/>
      <c r="G165" s="1256">
        <v>12</v>
      </c>
      <c r="H165" s="1156">
        <v>2001</v>
      </c>
      <c r="I165" s="1157">
        <v>2002</v>
      </c>
      <c r="J165" s="1157">
        <v>2002</v>
      </c>
      <c r="K165" s="1444"/>
      <c r="L165" s="1159"/>
      <c r="M165" s="1160"/>
      <c r="N165" s="1160"/>
      <c r="O165" s="1161"/>
      <c r="P165" s="1162"/>
      <c r="Q165" s="1163"/>
      <c r="R165" s="1163"/>
      <c r="S165" s="1163"/>
      <c r="T165" s="896"/>
      <c r="U165" s="1162"/>
      <c r="V165" s="1160"/>
      <c r="W165" s="1161"/>
      <c r="X165" s="1160"/>
      <c r="Y165" s="1160"/>
      <c r="Z165" s="1160"/>
      <c r="AA165" s="1160"/>
      <c r="AB165" s="1160"/>
      <c r="AC165" s="1163"/>
      <c r="AD165" s="1163"/>
      <c r="AE165" s="1160"/>
      <c r="AF165" s="1159"/>
      <c r="AG165" s="1161"/>
      <c r="AH165" s="1160"/>
      <c r="AI165" s="1161"/>
      <c r="AJ165" s="831"/>
      <c r="AK165" s="776"/>
      <c r="AL165" s="776"/>
    </row>
    <row r="166" spans="1:38" s="144" customFormat="1" ht="15.75" customHeight="1" outlineLevel="1">
      <c r="A166" s="994"/>
      <c r="B166" s="994"/>
      <c r="C166" s="236"/>
      <c r="D166" s="236"/>
      <c r="E166" s="236"/>
      <c r="F166" s="1070"/>
      <c r="G166" s="1256">
        <v>1</v>
      </c>
      <c r="H166" s="1156">
        <v>2002</v>
      </c>
      <c r="I166" s="1157">
        <v>2002</v>
      </c>
      <c r="J166" s="1157">
        <v>2002</v>
      </c>
      <c r="K166" s="1444"/>
      <c r="L166" s="1159"/>
      <c r="M166" s="1160"/>
      <c r="N166" s="1160"/>
      <c r="O166" s="1161"/>
      <c r="P166" s="1162"/>
      <c r="Q166" s="1163"/>
      <c r="R166" s="1163"/>
      <c r="S166" s="1163"/>
      <c r="T166" s="896"/>
      <c r="U166" s="1162"/>
      <c r="V166" s="1160"/>
      <c r="W166" s="1161"/>
      <c r="X166" s="1160"/>
      <c r="Y166" s="1160"/>
      <c r="Z166" s="1160"/>
      <c r="AA166" s="1160"/>
      <c r="AB166" s="1160"/>
      <c r="AC166" s="1163"/>
      <c r="AD166" s="1163"/>
      <c r="AE166" s="1160"/>
      <c r="AF166" s="1159"/>
      <c r="AG166" s="1161"/>
      <c r="AH166" s="1160"/>
      <c r="AI166" s="1161"/>
      <c r="AJ166" s="831"/>
      <c r="AK166" s="776"/>
      <c r="AL166" s="776"/>
    </row>
    <row r="167" spans="1:38" s="144" customFormat="1" ht="15.75" customHeight="1" outlineLevel="1">
      <c r="A167" s="994"/>
      <c r="B167" s="994"/>
      <c r="C167" s="236"/>
      <c r="D167" s="236"/>
      <c r="E167" s="236"/>
      <c r="F167" s="1070"/>
      <c r="G167" s="1256">
        <v>2</v>
      </c>
      <c r="H167" s="1156">
        <v>2002</v>
      </c>
      <c r="I167" s="1157">
        <v>2002</v>
      </c>
      <c r="J167" s="1157">
        <v>2002</v>
      </c>
      <c r="K167" s="1444"/>
      <c r="L167" s="1159"/>
      <c r="M167" s="1160"/>
      <c r="N167" s="1160"/>
      <c r="O167" s="1161"/>
      <c r="P167" s="1162"/>
      <c r="Q167" s="1163"/>
      <c r="R167" s="1163"/>
      <c r="S167" s="1163"/>
      <c r="T167" s="896"/>
      <c r="U167" s="1162"/>
      <c r="V167" s="1160"/>
      <c r="W167" s="1161"/>
      <c r="X167" s="1160"/>
      <c r="Y167" s="1160"/>
      <c r="Z167" s="1160"/>
      <c r="AA167" s="1160"/>
      <c r="AB167" s="1160"/>
      <c r="AC167" s="1163"/>
      <c r="AD167" s="1163"/>
      <c r="AE167" s="1160"/>
      <c r="AF167" s="1159"/>
      <c r="AG167" s="1161"/>
      <c r="AH167" s="1160"/>
      <c r="AI167" s="1161"/>
      <c r="AJ167" s="831"/>
      <c r="AK167" s="776"/>
      <c r="AL167" s="776"/>
    </row>
    <row r="168" spans="1:38" s="144" customFormat="1" ht="15.75" customHeight="1" outlineLevel="1">
      <c r="A168" s="994"/>
      <c r="B168" s="994"/>
      <c r="C168" s="236"/>
      <c r="D168" s="236"/>
      <c r="E168" s="236"/>
      <c r="F168" s="1070"/>
      <c r="G168" s="1256">
        <v>3</v>
      </c>
      <c r="H168" s="1156">
        <v>2002</v>
      </c>
      <c r="I168" s="1157">
        <v>2002</v>
      </c>
      <c r="J168" s="1157">
        <v>2002</v>
      </c>
      <c r="K168" s="1444"/>
      <c r="L168" s="1159"/>
      <c r="M168" s="1160"/>
      <c r="N168" s="1160"/>
      <c r="O168" s="1161"/>
      <c r="P168" s="1162"/>
      <c r="Q168" s="1163"/>
      <c r="R168" s="1163"/>
      <c r="S168" s="1163"/>
      <c r="T168" s="896"/>
      <c r="U168" s="1162"/>
      <c r="V168" s="1160"/>
      <c r="W168" s="1161"/>
      <c r="X168" s="1160"/>
      <c r="Y168" s="1160"/>
      <c r="Z168" s="1160"/>
      <c r="AA168" s="1160"/>
      <c r="AB168" s="1160"/>
      <c r="AC168" s="1163"/>
      <c r="AD168" s="1163"/>
      <c r="AE168" s="1160"/>
      <c r="AF168" s="1159"/>
      <c r="AG168" s="1161"/>
      <c r="AH168" s="1160"/>
      <c r="AI168" s="1161"/>
      <c r="AJ168" s="831"/>
      <c r="AK168" s="776"/>
      <c r="AL168" s="776"/>
    </row>
    <row r="169" spans="1:38" s="144" customFormat="1" ht="15.75" customHeight="1" outlineLevel="1">
      <c r="A169" s="994"/>
      <c r="B169" s="994"/>
      <c r="C169" s="236"/>
      <c r="D169" s="236"/>
      <c r="E169" s="236"/>
      <c r="F169" s="1070"/>
      <c r="G169" s="1256">
        <v>4</v>
      </c>
      <c r="H169" s="1156">
        <v>2002</v>
      </c>
      <c r="I169" s="1157">
        <v>2002</v>
      </c>
      <c r="J169" s="1157">
        <v>2003</v>
      </c>
      <c r="K169" s="1444"/>
      <c r="L169" s="1159"/>
      <c r="M169" s="1160"/>
      <c r="N169" s="1160"/>
      <c r="O169" s="1161"/>
      <c r="P169" s="1162"/>
      <c r="Q169" s="1163"/>
      <c r="R169" s="1163"/>
      <c r="S169" s="1163"/>
      <c r="T169" s="896"/>
      <c r="U169" s="1162"/>
      <c r="V169" s="1160"/>
      <c r="W169" s="1161"/>
      <c r="X169" s="1160"/>
      <c r="Y169" s="1160"/>
      <c r="Z169" s="1160"/>
      <c r="AA169" s="1160"/>
      <c r="AB169" s="1164"/>
      <c r="AC169" s="1163"/>
      <c r="AD169" s="1163"/>
      <c r="AE169" s="1160"/>
      <c r="AF169" s="1159"/>
      <c r="AG169" s="1161"/>
      <c r="AH169" s="1160"/>
      <c r="AI169" s="1161"/>
      <c r="AJ169" s="831"/>
      <c r="AK169" s="776"/>
      <c r="AL169" s="776"/>
    </row>
    <row r="170" spans="1:38" s="144" customFormat="1" ht="15.75" customHeight="1" outlineLevel="1">
      <c r="A170" s="994"/>
      <c r="B170" s="994"/>
      <c r="C170" s="236"/>
      <c r="D170" s="236"/>
      <c r="E170" s="236"/>
      <c r="F170" s="1070"/>
      <c r="G170" s="1256">
        <v>5</v>
      </c>
      <c r="H170" s="1156">
        <v>2002</v>
      </c>
      <c r="I170" s="1157">
        <v>2002</v>
      </c>
      <c r="J170" s="1157">
        <v>2003</v>
      </c>
      <c r="K170" s="1444"/>
      <c r="L170" s="1159"/>
      <c r="M170" s="1160"/>
      <c r="N170" s="1160"/>
      <c r="O170" s="1161"/>
      <c r="P170" s="1162"/>
      <c r="Q170" s="1163"/>
      <c r="R170" s="1163"/>
      <c r="S170" s="1163"/>
      <c r="T170" s="896"/>
      <c r="U170" s="1162"/>
      <c r="V170" s="1160"/>
      <c r="W170" s="1161"/>
      <c r="X170" s="1160"/>
      <c r="Y170" s="1160"/>
      <c r="Z170" s="1160"/>
      <c r="AA170" s="1160"/>
      <c r="AB170" s="1164"/>
      <c r="AC170" s="1163"/>
      <c r="AD170" s="1163"/>
      <c r="AE170" s="1160"/>
      <c r="AF170" s="1159"/>
      <c r="AG170" s="1161"/>
      <c r="AH170" s="1160"/>
      <c r="AI170" s="1161"/>
      <c r="AJ170" s="831"/>
      <c r="AK170" s="776"/>
      <c r="AL170" s="776"/>
    </row>
    <row r="171" spans="1:38" s="144" customFormat="1" ht="15.75" customHeight="1" outlineLevel="1">
      <c r="A171" s="994"/>
      <c r="B171" s="994"/>
      <c r="C171" s="236"/>
      <c r="D171" s="236"/>
      <c r="E171" s="236"/>
      <c r="F171" s="1070"/>
      <c r="G171" s="1256">
        <v>6</v>
      </c>
      <c r="H171" s="1156">
        <v>2002</v>
      </c>
      <c r="I171" s="1157">
        <v>2002</v>
      </c>
      <c r="J171" s="1157">
        <v>2003</v>
      </c>
      <c r="K171" s="1444"/>
      <c r="L171" s="1159"/>
      <c r="M171" s="1160"/>
      <c r="N171" s="1160"/>
      <c r="O171" s="1161"/>
      <c r="P171" s="1162"/>
      <c r="Q171" s="1163"/>
      <c r="R171" s="1163"/>
      <c r="S171" s="1163"/>
      <c r="T171" s="896"/>
      <c r="U171" s="1162"/>
      <c r="V171" s="1160"/>
      <c r="W171" s="1161"/>
      <c r="X171" s="1160"/>
      <c r="Y171" s="1160"/>
      <c r="Z171" s="1160"/>
      <c r="AA171" s="1160"/>
      <c r="AB171" s="1164"/>
      <c r="AC171" s="1163"/>
      <c r="AD171" s="1163"/>
      <c r="AE171" s="1160"/>
      <c r="AF171" s="1159"/>
      <c r="AG171" s="1161"/>
      <c r="AH171" s="1160"/>
      <c r="AI171" s="1161"/>
      <c r="AJ171" s="831"/>
      <c r="AK171" s="776"/>
      <c r="AL171" s="776"/>
    </row>
    <row r="172" spans="1:38" s="144" customFormat="1" ht="15.75" customHeight="1" outlineLevel="1">
      <c r="A172" s="994"/>
      <c r="B172" s="994"/>
      <c r="C172" s="236"/>
      <c r="D172" s="236"/>
      <c r="E172" s="236"/>
      <c r="F172" s="1070"/>
      <c r="G172" s="1256">
        <v>7</v>
      </c>
      <c r="H172" s="1156">
        <v>2002</v>
      </c>
      <c r="I172" s="1157">
        <v>2003</v>
      </c>
      <c r="J172" s="1157">
        <v>2003</v>
      </c>
      <c r="K172" s="1444"/>
      <c r="L172" s="1159"/>
      <c r="M172" s="1160"/>
      <c r="N172" s="1160"/>
      <c r="O172" s="1161"/>
      <c r="P172" s="1162"/>
      <c r="Q172" s="1163"/>
      <c r="R172" s="1163"/>
      <c r="S172" s="1163"/>
      <c r="T172" s="896"/>
      <c r="U172" s="1162"/>
      <c r="V172" s="1160"/>
      <c r="W172" s="1161"/>
      <c r="X172" s="1160"/>
      <c r="Y172" s="1160"/>
      <c r="Z172" s="1160"/>
      <c r="AA172" s="1160"/>
      <c r="AB172" s="1164"/>
      <c r="AC172" s="1163"/>
      <c r="AD172" s="1163"/>
      <c r="AE172" s="1160"/>
      <c r="AF172" s="1159"/>
      <c r="AG172" s="1161"/>
      <c r="AH172" s="1160"/>
      <c r="AI172" s="1161"/>
      <c r="AJ172" s="831"/>
      <c r="AK172" s="776"/>
      <c r="AL172" s="776"/>
    </row>
    <row r="173" spans="1:38" s="144" customFormat="1" ht="15.75" customHeight="1" outlineLevel="1">
      <c r="A173" s="994"/>
      <c r="B173" s="994"/>
      <c r="C173" s="236"/>
      <c r="D173" s="236"/>
      <c r="E173" s="236"/>
      <c r="F173" s="1070"/>
      <c r="G173" s="1256">
        <v>8</v>
      </c>
      <c r="H173" s="1156">
        <v>2002</v>
      </c>
      <c r="I173" s="1157">
        <v>2003</v>
      </c>
      <c r="J173" s="1157">
        <v>2003</v>
      </c>
      <c r="K173" s="1444"/>
      <c r="L173" s="1159"/>
      <c r="M173" s="1160"/>
      <c r="N173" s="1160"/>
      <c r="O173" s="1161"/>
      <c r="P173" s="1162"/>
      <c r="Q173" s="1163"/>
      <c r="R173" s="1163"/>
      <c r="S173" s="1163"/>
      <c r="T173" s="896"/>
      <c r="U173" s="1162"/>
      <c r="V173" s="1160"/>
      <c r="W173" s="1161"/>
      <c r="X173" s="1160"/>
      <c r="Y173" s="1160"/>
      <c r="Z173" s="1160"/>
      <c r="AA173" s="1160"/>
      <c r="AB173" s="1164"/>
      <c r="AC173" s="1163"/>
      <c r="AD173" s="1163"/>
      <c r="AE173" s="1160"/>
      <c r="AF173" s="1159"/>
      <c r="AG173" s="1161"/>
      <c r="AH173" s="1160"/>
      <c r="AI173" s="1161"/>
      <c r="AJ173" s="831"/>
      <c r="AK173" s="776"/>
      <c r="AL173" s="776"/>
    </row>
    <row r="174" spans="1:38" s="144" customFormat="1" ht="15.75" customHeight="1" outlineLevel="1">
      <c r="A174" s="994"/>
      <c r="B174" s="994"/>
      <c r="C174" s="236"/>
      <c r="D174" s="236"/>
      <c r="E174" s="236"/>
      <c r="F174" s="1070"/>
      <c r="G174" s="1256">
        <v>9</v>
      </c>
      <c r="H174" s="1156">
        <v>2002</v>
      </c>
      <c r="I174" s="1157">
        <v>2003</v>
      </c>
      <c r="J174" s="1157">
        <v>2003</v>
      </c>
      <c r="K174" s="1444"/>
      <c r="L174" s="1159"/>
      <c r="M174" s="1160"/>
      <c r="N174" s="1160"/>
      <c r="O174" s="1161"/>
      <c r="P174" s="1162"/>
      <c r="Q174" s="1163"/>
      <c r="R174" s="1163"/>
      <c r="S174" s="1163"/>
      <c r="T174" s="896"/>
      <c r="U174" s="1162"/>
      <c r="V174" s="1160"/>
      <c r="W174" s="1161"/>
      <c r="X174" s="1160"/>
      <c r="Y174" s="1160"/>
      <c r="Z174" s="1160"/>
      <c r="AA174" s="1160"/>
      <c r="AB174" s="1164"/>
      <c r="AC174" s="1163"/>
      <c r="AD174" s="1163"/>
      <c r="AE174" s="1160"/>
      <c r="AF174" s="1159"/>
      <c r="AG174" s="1161"/>
      <c r="AH174" s="1160"/>
      <c r="AI174" s="1161"/>
      <c r="AJ174" s="831"/>
      <c r="AK174" s="776"/>
      <c r="AL174" s="776"/>
    </row>
    <row r="175" spans="1:38" s="144" customFormat="1" ht="15.75" customHeight="1" outlineLevel="1">
      <c r="A175" s="994"/>
      <c r="B175" s="994"/>
      <c r="C175" s="236"/>
      <c r="D175" s="236"/>
      <c r="E175" s="236"/>
      <c r="F175" s="1070"/>
      <c r="G175" s="1256">
        <v>10</v>
      </c>
      <c r="H175" s="1156">
        <v>2002</v>
      </c>
      <c r="I175" s="1157">
        <v>2003</v>
      </c>
      <c r="J175" s="1157">
        <v>2003</v>
      </c>
      <c r="K175" s="1444"/>
      <c r="L175" s="1159"/>
      <c r="M175" s="1160"/>
      <c r="N175" s="1160"/>
      <c r="O175" s="1161"/>
      <c r="P175" s="1162"/>
      <c r="Q175" s="1163"/>
      <c r="R175" s="1163"/>
      <c r="S175" s="1163"/>
      <c r="T175" s="896"/>
      <c r="U175" s="1162"/>
      <c r="V175" s="1160"/>
      <c r="W175" s="1161"/>
      <c r="X175" s="1160"/>
      <c r="Y175" s="1160"/>
      <c r="Z175" s="1160"/>
      <c r="AA175" s="1160"/>
      <c r="AB175" s="1164"/>
      <c r="AC175" s="1163"/>
      <c r="AD175" s="1163"/>
      <c r="AE175" s="1160"/>
      <c r="AF175" s="1159"/>
      <c r="AG175" s="1161"/>
      <c r="AH175" s="1160"/>
      <c r="AI175" s="1161"/>
      <c r="AJ175" s="831"/>
      <c r="AK175" s="776"/>
      <c r="AL175" s="776"/>
    </row>
    <row r="176" spans="1:38" s="144" customFormat="1" ht="15.75" customHeight="1" outlineLevel="1">
      <c r="A176" s="994"/>
      <c r="B176" s="994"/>
      <c r="C176" s="236"/>
      <c r="D176" s="236"/>
      <c r="E176" s="236"/>
      <c r="F176" s="1070"/>
      <c r="G176" s="1256">
        <v>11</v>
      </c>
      <c r="H176" s="1156">
        <v>2002</v>
      </c>
      <c r="I176" s="1157">
        <v>2003</v>
      </c>
      <c r="J176" s="1157">
        <v>2003</v>
      </c>
      <c r="K176" s="1444"/>
      <c r="L176" s="1159"/>
      <c r="M176" s="1160"/>
      <c r="N176" s="1160"/>
      <c r="O176" s="1161"/>
      <c r="P176" s="1162"/>
      <c r="Q176" s="1163"/>
      <c r="R176" s="1163"/>
      <c r="S176" s="1163"/>
      <c r="T176" s="896"/>
      <c r="U176" s="1162"/>
      <c r="V176" s="1163"/>
      <c r="W176" s="896"/>
      <c r="X176" s="1160"/>
      <c r="Y176" s="1160"/>
      <c r="Z176" s="1160"/>
      <c r="AA176" s="1160"/>
      <c r="AB176" s="1164"/>
      <c r="AC176" s="1163"/>
      <c r="AD176" s="1163"/>
      <c r="AE176" s="1160"/>
      <c r="AF176" s="1159"/>
      <c r="AG176" s="1161"/>
      <c r="AH176" s="1160"/>
      <c r="AI176" s="1161"/>
      <c r="AJ176" s="831"/>
      <c r="AK176" s="776"/>
      <c r="AL176" s="776"/>
    </row>
    <row r="177" spans="1:38" s="144" customFormat="1" ht="15.75" customHeight="1" outlineLevel="1">
      <c r="A177" s="994"/>
      <c r="B177" s="994"/>
      <c r="C177" s="236"/>
      <c r="D177" s="236"/>
      <c r="E177" s="236"/>
      <c r="F177" s="1070"/>
      <c r="G177" s="1256">
        <v>12</v>
      </c>
      <c r="H177" s="1156">
        <v>2002</v>
      </c>
      <c r="I177" s="1157">
        <v>2003</v>
      </c>
      <c r="J177" s="1157">
        <v>2003</v>
      </c>
      <c r="K177" s="1444"/>
      <c r="L177" s="1159"/>
      <c r="M177" s="1160"/>
      <c r="N177" s="1160"/>
      <c r="O177" s="1161"/>
      <c r="P177" s="1162"/>
      <c r="Q177" s="1163"/>
      <c r="R177" s="1163"/>
      <c r="S177" s="1163"/>
      <c r="T177" s="896"/>
      <c r="U177" s="1162"/>
      <c r="V177" s="1163"/>
      <c r="W177" s="896"/>
      <c r="X177" s="1160"/>
      <c r="Y177" s="1160"/>
      <c r="Z177" s="1160"/>
      <c r="AA177" s="1160"/>
      <c r="AB177" s="1164"/>
      <c r="AC177" s="1163"/>
      <c r="AD177" s="1163"/>
      <c r="AE177" s="1160"/>
      <c r="AF177" s="1159"/>
      <c r="AG177" s="1161"/>
      <c r="AH177" s="1160"/>
      <c r="AI177" s="1161"/>
      <c r="AJ177" s="831"/>
      <c r="AK177" s="776"/>
      <c r="AL177" s="776"/>
    </row>
    <row r="178" spans="1:38" s="144" customFormat="1" ht="15.75" customHeight="1" outlineLevel="1">
      <c r="A178" s="994"/>
      <c r="B178" s="994"/>
      <c r="C178" s="236"/>
      <c r="D178" s="236"/>
      <c r="E178" s="236"/>
      <c r="F178" s="1070"/>
      <c r="G178" s="1256">
        <v>1</v>
      </c>
      <c r="H178" s="1156">
        <v>2003</v>
      </c>
      <c r="I178" s="1157">
        <v>2003</v>
      </c>
      <c r="J178" s="1157">
        <v>2003</v>
      </c>
      <c r="K178" s="1444"/>
      <c r="L178" s="1159"/>
      <c r="M178" s="1160"/>
      <c r="N178" s="1160"/>
      <c r="O178" s="1161"/>
      <c r="P178" s="1162"/>
      <c r="Q178" s="1163"/>
      <c r="R178" s="1163"/>
      <c r="S178" s="1163"/>
      <c r="T178" s="896"/>
      <c r="U178" s="1162"/>
      <c r="V178" s="1163"/>
      <c r="W178" s="896"/>
      <c r="X178" s="1160"/>
      <c r="Y178" s="1160"/>
      <c r="Z178" s="1160"/>
      <c r="AA178" s="1160"/>
      <c r="AB178" s="1164"/>
      <c r="AC178" s="1163"/>
      <c r="AD178" s="1163"/>
      <c r="AE178" s="1160"/>
      <c r="AF178" s="1159"/>
      <c r="AG178" s="1161"/>
      <c r="AH178" s="1160"/>
      <c r="AI178" s="1161"/>
      <c r="AJ178" s="831"/>
      <c r="AK178" s="776"/>
      <c r="AL178" s="776"/>
    </row>
    <row r="179" spans="1:38" s="144" customFormat="1" ht="15.75" customHeight="1" outlineLevel="1">
      <c r="A179" s="994"/>
      <c r="B179" s="994"/>
      <c r="C179" s="236"/>
      <c r="D179" s="236"/>
      <c r="E179" s="236"/>
      <c r="F179" s="1070"/>
      <c r="G179" s="1256">
        <v>2</v>
      </c>
      <c r="H179" s="1156">
        <v>2003</v>
      </c>
      <c r="I179" s="1157">
        <v>2003</v>
      </c>
      <c r="J179" s="1157">
        <v>2003</v>
      </c>
      <c r="K179" s="1444"/>
      <c r="L179" s="1159"/>
      <c r="M179" s="1160"/>
      <c r="N179" s="1160"/>
      <c r="O179" s="1161"/>
      <c r="P179" s="1162"/>
      <c r="Q179" s="1163"/>
      <c r="R179" s="1163"/>
      <c r="S179" s="1163"/>
      <c r="T179" s="896"/>
      <c r="U179" s="1162"/>
      <c r="V179" s="1163"/>
      <c r="W179" s="896"/>
      <c r="X179" s="1160"/>
      <c r="Y179" s="1160"/>
      <c r="Z179" s="1160"/>
      <c r="AA179" s="1160"/>
      <c r="AB179" s="1164"/>
      <c r="AC179" s="1163"/>
      <c r="AD179" s="1163"/>
      <c r="AE179" s="1160"/>
      <c r="AF179" s="1159"/>
      <c r="AG179" s="1161"/>
      <c r="AH179" s="1160"/>
      <c r="AI179" s="1161"/>
      <c r="AJ179" s="831"/>
      <c r="AK179" s="776"/>
      <c r="AL179" s="776"/>
    </row>
    <row r="180" spans="1:38" s="144" customFormat="1" ht="15.75" customHeight="1" outlineLevel="1">
      <c r="A180" s="994"/>
      <c r="B180" s="994"/>
      <c r="C180" s="236"/>
      <c r="D180" s="236"/>
      <c r="E180" s="236"/>
      <c r="F180" s="1070"/>
      <c r="G180" s="1256">
        <v>3</v>
      </c>
      <c r="H180" s="1156">
        <v>2003</v>
      </c>
      <c r="I180" s="1157">
        <v>2003</v>
      </c>
      <c r="J180" s="1157">
        <v>2003</v>
      </c>
      <c r="K180" s="1444"/>
      <c r="L180" s="1159"/>
      <c r="M180" s="1160"/>
      <c r="N180" s="1160"/>
      <c r="O180" s="1161"/>
      <c r="P180" s="1162"/>
      <c r="Q180" s="1163"/>
      <c r="R180" s="1163"/>
      <c r="S180" s="1163"/>
      <c r="T180" s="896"/>
      <c r="U180" s="1162"/>
      <c r="V180" s="1163"/>
      <c r="W180" s="896"/>
      <c r="X180" s="1160"/>
      <c r="Y180" s="1160"/>
      <c r="Z180" s="1160"/>
      <c r="AA180" s="1160"/>
      <c r="AB180" s="1164"/>
      <c r="AC180" s="1163"/>
      <c r="AD180" s="1163"/>
      <c r="AE180" s="1160"/>
      <c r="AF180" s="1159"/>
      <c r="AG180" s="1161"/>
      <c r="AH180" s="1160"/>
      <c r="AI180" s="1161"/>
      <c r="AJ180" s="831"/>
      <c r="AK180" s="776"/>
      <c r="AL180" s="776"/>
    </row>
    <row r="181" spans="1:38" s="144" customFormat="1" ht="15.75" customHeight="1" outlineLevel="1">
      <c r="A181" s="994"/>
      <c r="B181" s="994"/>
      <c r="C181" s="236"/>
      <c r="D181" s="236"/>
      <c r="E181" s="236"/>
      <c r="F181" s="1070"/>
      <c r="G181" s="1256">
        <v>4</v>
      </c>
      <c r="H181" s="1156">
        <v>2003</v>
      </c>
      <c r="I181" s="1157">
        <v>2003</v>
      </c>
      <c r="J181" s="1157">
        <v>2004</v>
      </c>
      <c r="K181" s="1444"/>
      <c r="L181" s="1159"/>
      <c r="M181" s="1160"/>
      <c r="N181" s="1160"/>
      <c r="O181" s="1161"/>
      <c r="P181" s="1162"/>
      <c r="Q181" s="1163"/>
      <c r="R181" s="1163"/>
      <c r="S181" s="1163"/>
      <c r="T181" s="896"/>
      <c r="U181" s="1162"/>
      <c r="V181" s="1163"/>
      <c r="W181" s="896"/>
      <c r="X181" s="1160"/>
      <c r="Y181" s="1160"/>
      <c r="Z181" s="1160"/>
      <c r="AA181" s="1160"/>
      <c r="AB181" s="1164"/>
      <c r="AC181" s="1163"/>
      <c r="AD181" s="1163"/>
      <c r="AE181" s="1160"/>
      <c r="AF181" s="1159"/>
      <c r="AG181" s="1161"/>
      <c r="AH181" s="1160"/>
      <c r="AI181" s="1161"/>
      <c r="AJ181" s="831"/>
      <c r="AK181" s="776"/>
      <c r="AL181" s="776"/>
    </row>
    <row r="182" spans="1:38" s="144" customFormat="1" ht="15.75" customHeight="1" outlineLevel="1">
      <c r="A182" s="994"/>
      <c r="B182" s="994"/>
      <c r="C182" s="236"/>
      <c r="D182" s="236"/>
      <c r="E182" s="236"/>
      <c r="F182" s="1070"/>
      <c r="G182" s="1256">
        <v>5</v>
      </c>
      <c r="H182" s="1156">
        <v>2003</v>
      </c>
      <c r="I182" s="1157">
        <v>2003</v>
      </c>
      <c r="J182" s="1157">
        <v>2004</v>
      </c>
      <c r="K182" s="1444"/>
      <c r="L182" s="1159"/>
      <c r="M182" s="1160"/>
      <c r="N182" s="1160"/>
      <c r="O182" s="1161"/>
      <c r="P182" s="1162"/>
      <c r="Q182" s="1163"/>
      <c r="R182" s="1163"/>
      <c r="S182" s="1163"/>
      <c r="T182" s="896"/>
      <c r="U182" s="1162"/>
      <c r="V182" s="1163"/>
      <c r="W182" s="896"/>
      <c r="X182" s="1160"/>
      <c r="Y182" s="1160"/>
      <c r="Z182" s="1160"/>
      <c r="AA182" s="1160"/>
      <c r="AB182" s="1164"/>
      <c r="AC182" s="1163"/>
      <c r="AD182" s="1163"/>
      <c r="AE182" s="1160"/>
      <c r="AF182" s="1159"/>
      <c r="AG182" s="1161"/>
      <c r="AH182" s="1160"/>
      <c r="AI182" s="1161"/>
      <c r="AJ182" s="831"/>
      <c r="AK182" s="776"/>
      <c r="AL182" s="776"/>
    </row>
    <row r="183" spans="1:38" s="144" customFormat="1" ht="15.75" customHeight="1" outlineLevel="1">
      <c r="A183" s="994"/>
      <c r="B183" s="994"/>
      <c r="C183" s="236"/>
      <c r="D183" s="236"/>
      <c r="E183" s="236"/>
      <c r="F183" s="1070"/>
      <c r="G183" s="1256">
        <v>6</v>
      </c>
      <c r="H183" s="1156">
        <v>2003</v>
      </c>
      <c r="I183" s="1157">
        <v>2003</v>
      </c>
      <c r="J183" s="1157">
        <v>2004</v>
      </c>
      <c r="K183" s="1444"/>
      <c r="L183" s="1159"/>
      <c r="M183" s="1160"/>
      <c r="N183" s="1160"/>
      <c r="O183" s="1161"/>
      <c r="P183" s="1162"/>
      <c r="Q183" s="1163"/>
      <c r="R183" s="1163"/>
      <c r="S183" s="1163"/>
      <c r="T183" s="896"/>
      <c r="U183" s="1162"/>
      <c r="V183" s="1163"/>
      <c r="W183" s="896"/>
      <c r="X183" s="1160"/>
      <c r="Y183" s="1160"/>
      <c r="Z183" s="1160"/>
      <c r="AA183" s="1160"/>
      <c r="AB183" s="1164"/>
      <c r="AC183" s="1163"/>
      <c r="AD183" s="1163"/>
      <c r="AE183" s="1160"/>
      <c r="AF183" s="1159"/>
      <c r="AG183" s="1161"/>
      <c r="AH183" s="1160"/>
      <c r="AI183" s="1161"/>
      <c r="AJ183" s="831"/>
      <c r="AK183" s="776"/>
      <c r="AL183" s="776"/>
    </row>
    <row r="184" spans="1:38" s="144" customFormat="1" ht="15.75" customHeight="1" outlineLevel="1">
      <c r="A184" s="994"/>
      <c r="B184" s="994"/>
      <c r="C184" s="236"/>
      <c r="D184" s="236"/>
      <c r="E184" s="236"/>
      <c r="F184" s="1070"/>
      <c r="G184" s="1256">
        <v>7</v>
      </c>
      <c r="H184" s="1156">
        <v>2003</v>
      </c>
      <c r="I184" s="1157">
        <v>2004</v>
      </c>
      <c r="J184" s="1157">
        <v>2004</v>
      </c>
      <c r="K184" s="1444"/>
      <c r="L184" s="1159"/>
      <c r="M184" s="1160"/>
      <c r="N184" s="1160"/>
      <c r="O184" s="1161"/>
      <c r="P184" s="1162"/>
      <c r="Q184" s="1163"/>
      <c r="R184" s="1163"/>
      <c r="S184" s="1163"/>
      <c r="T184" s="896"/>
      <c r="U184" s="1162"/>
      <c r="V184" s="1163"/>
      <c r="W184" s="896"/>
      <c r="X184" s="1160"/>
      <c r="Y184" s="1160"/>
      <c r="Z184" s="1160"/>
      <c r="AA184" s="1160"/>
      <c r="AB184" s="1164"/>
      <c r="AC184" s="1163"/>
      <c r="AD184" s="1163"/>
      <c r="AE184" s="1160"/>
      <c r="AF184" s="1159"/>
      <c r="AG184" s="1161"/>
      <c r="AH184" s="1160"/>
      <c r="AI184" s="1161"/>
      <c r="AJ184" s="831"/>
      <c r="AK184" s="776"/>
      <c r="AL184" s="776"/>
    </row>
    <row r="185" spans="1:38" s="144" customFormat="1" ht="15.75" customHeight="1" outlineLevel="1">
      <c r="A185" s="994"/>
      <c r="B185" s="994"/>
      <c r="C185" s="236"/>
      <c r="D185" s="236"/>
      <c r="E185" s="236"/>
      <c r="F185" s="1070"/>
      <c r="G185" s="1256">
        <v>8</v>
      </c>
      <c r="H185" s="1156">
        <v>2003</v>
      </c>
      <c r="I185" s="1157">
        <v>2004</v>
      </c>
      <c r="J185" s="1157">
        <v>2004</v>
      </c>
      <c r="K185" s="1444"/>
      <c r="L185" s="1159"/>
      <c r="M185" s="1160"/>
      <c r="N185" s="1160"/>
      <c r="O185" s="1161"/>
      <c r="P185" s="1162"/>
      <c r="Q185" s="1163"/>
      <c r="R185" s="1163"/>
      <c r="S185" s="1163"/>
      <c r="T185" s="896"/>
      <c r="U185" s="1162"/>
      <c r="V185" s="1163"/>
      <c r="W185" s="896"/>
      <c r="X185" s="1160"/>
      <c r="Y185" s="1160"/>
      <c r="Z185" s="1160"/>
      <c r="AA185" s="1160"/>
      <c r="AB185" s="1164"/>
      <c r="AC185" s="1163"/>
      <c r="AD185" s="1163"/>
      <c r="AE185" s="1160"/>
      <c r="AF185" s="1159"/>
      <c r="AG185" s="1161"/>
      <c r="AH185" s="1160"/>
      <c r="AI185" s="1161"/>
      <c r="AJ185" s="831"/>
      <c r="AK185" s="776"/>
      <c r="AL185" s="776"/>
    </row>
    <row r="186" spans="1:38" s="144" customFormat="1" ht="15.75" customHeight="1" outlineLevel="1">
      <c r="A186" s="994"/>
      <c r="B186" s="994"/>
      <c r="C186" s="236"/>
      <c r="D186" s="236"/>
      <c r="E186" s="236"/>
      <c r="F186" s="1070"/>
      <c r="G186" s="1256">
        <v>9</v>
      </c>
      <c r="H186" s="1156">
        <v>2003</v>
      </c>
      <c r="I186" s="1157">
        <v>2004</v>
      </c>
      <c r="J186" s="1157">
        <v>2004</v>
      </c>
      <c r="K186" s="1444"/>
      <c r="L186" s="1159"/>
      <c r="M186" s="1160"/>
      <c r="N186" s="1160"/>
      <c r="O186" s="1161"/>
      <c r="P186" s="1162"/>
      <c r="Q186" s="1163"/>
      <c r="R186" s="1163"/>
      <c r="S186" s="1163"/>
      <c r="T186" s="896"/>
      <c r="U186" s="1162"/>
      <c r="V186" s="1163"/>
      <c r="W186" s="896"/>
      <c r="X186" s="1160"/>
      <c r="Y186" s="1160"/>
      <c r="Z186" s="1160"/>
      <c r="AA186" s="1160"/>
      <c r="AB186" s="1164"/>
      <c r="AC186" s="1163"/>
      <c r="AD186" s="1163"/>
      <c r="AE186" s="1160"/>
      <c r="AF186" s="1159"/>
      <c r="AG186" s="1161"/>
      <c r="AH186" s="1160"/>
      <c r="AI186" s="1161"/>
      <c r="AJ186" s="831"/>
      <c r="AK186" s="776"/>
      <c r="AL186" s="776"/>
    </row>
    <row r="187" spans="1:38" s="144" customFormat="1" ht="15.75" customHeight="1" outlineLevel="1">
      <c r="A187" s="994"/>
      <c r="B187" s="994"/>
      <c r="C187" s="236"/>
      <c r="D187" s="236"/>
      <c r="E187" s="236"/>
      <c r="F187" s="1070"/>
      <c r="G187" s="1256">
        <v>10</v>
      </c>
      <c r="H187" s="1156">
        <v>2003</v>
      </c>
      <c r="I187" s="1157">
        <v>2004</v>
      </c>
      <c r="J187" s="1157">
        <v>2004</v>
      </c>
      <c r="K187" s="1444"/>
      <c r="L187" s="1159"/>
      <c r="M187" s="1160"/>
      <c r="N187" s="1160"/>
      <c r="O187" s="1161"/>
      <c r="P187" s="1162"/>
      <c r="Q187" s="1163"/>
      <c r="R187" s="1163"/>
      <c r="S187" s="1163"/>
      <c r="T187" s="896"/>
      <c r="U187" s="1162"/>
      <c r="V187" s="1163"/>
      <c r="W187" s="896"/>
      <c r="X187" s="1160"/>
      <c r="Y187" s="1160"/>
      <c r="Z187" s="1160"/>
      <c r="AA187" s="1160"/>
      <c r="AB187" s="1164"/>
      <c r="AC187" s="1163"/>
      <c r="AD187" s="1163"/>
      <c r="AE187" s="1160"/>
      <c r="AF187" s="1159"/>
      <c r="AG187" s="1161"/>
      <c r="AH187" s="1160"/>
      <c r="AI187" s="1161"/>
      <c r="AJ187" s="831"/>
      <c r="AK187" s="776"/>
      <c r="AL187" s="776"/>
    </row>
    <row r="188" spans="1:38" s="144" customFormat="1" ht="15.75" customHeight="1" outlineLevel="1">
      <c r="A188" s="994"/>
      <c r="B188" s="994"/>
      <c r="C188" s="236"/>
      <c r="D188" s="236"/>
      <c r="E188" s="236"/>
      <c r="F188" s="371"/>
      <c r="G188" s="1256">
        <v>11</v>
      </c>
      <c r="H188" s="1156">
        <v>2003</v>
      </c>
      <c r="I188" s="1157">
        <v>2004</v>
      </c>
      <c r="J188" s="1157">
        <v>2004</v>
      </c>
      <c r="K188" s="1444"/>
      <c r="L188" s="1159"/>
      <c r="M188" s="1160"/>
      <c r="N188" s="1160"/>
      <c r="O188" s="1161"/>
      <c r="P188" s="1162"/>
      <c r="Q188" s="1163"/>
      <c r="R188" s="1163"/>
      <c r="S188" s="1163"/>
      <c r="T188" s="896"/>
      <c r="U188" s="1162"/>
      <c r="V188" s="1163"/>
      <c r="W188" s="896"/>
      <c r="X188" s="1160"/>
      <c r="Y188" s="1160"/>
      <c r="Z188" s="1160"/>
      <c r="AA188" s="1160"/>
      <c r="AB188" s="1164"/>
      <c r="AC188" s="1163"/>
      <c r="AD188" s="1163"/>
      <c r="AE188" s="1160"/>
      <c r="AF188" s="1159"/>
      <c r="AG188" s="1161"/>
      <c r="AH188" s="1160"/>
      <c r="AI188" s="1161"/>
      <c r="AJ188" s="831"/>
      <c r="AK188" s="776"/>
      <c r="AL188" s="776"/>
    </row>
    <row r="189" spans="1:38" s="144" customFormat="1" ht="15.75" customHeight="1" outlineLevel="1">
      <c r="A189" s="994"/>
      <c r="B189" s="994"/>
      <c r="C189" s="236"/>
      <c r="D189" s="236"/>
      <c r="E189" s="236"/>
      <c r="F189" s="371"/>
      <c r="G189" s="1256">
        <v>12</v>
      </c>
      <c r="H189" s="1156">
        <v>2003</v>
      </c>
      <c r="I189" s="1157">
        <v>2004</v>
      </c>
      <c r="J189" s="1157">
        <v>2004</v>
      </c>
      <c r="K189" s="1444"/>
      <c r="L189" s="1159"/>
      <c r="M189" s="1160"/>
      <c r="N189" s="1160"/>
      <c r="O189" s="1161"/>
      <c r="P189" s="1162"/>
      <c r="Q189" s="1163"/>
      <c r="R189" s="1163"/>
      <c r="S189" s="1163"/>
      <c r="T189" s="896"/>
      <c r="U189" s="1162"/>
      <c r="V189" s="1163"/>
      <c r="W189" s="896"/>
      <c r="X189" s="1160"/>
      <c r="Y189" s="1160"/>
      <c r="Z189" s="1160"/>
      <c r="AA189" s="1160"/>
      <c r="AB189" s="1164"/>
      <c r="AC189" s="1163"/>
      <c r="AD189" s="1163"/>
      <c r="AE189" s="1160"/>
      <c r="AF189" s="1159"/>
      <c r="AG189" s="1161"/>
      <c r="AH189" s="1160"/>
      <c r="AI189" s="1161"/>
      <c r="AJ189" s="831"/>
      <c r="AK189" s="776"/>
      <c r="AL189" s="776"/>
    </row>
    <row r="190" spans="1:38" s="144" customFormat="1" ht="15.75" customHeight="1" outlineLevel="1">
      <c r="A190" s="994"/>
      <c r="B190" s="994"/>
      <c r="C190" s="236"/>
      <c r="D190" s="236"/>
      <c r="E190" s="236"/>
      <c r="F190" s="371"/>
      <c r="G190" s="1256">
        <v>1</v>
      </c>
      <c r="H190" s="1156">
        <v>2004</v>
      </c>
      <c r="I190" s="1157">
        <v>2004</v>
      </c>
      <c r="J190" s="1157">
        <v>2004</v>
      </c>
      <c r="K190" s="1444"/>
      <c r="L190" s="1159"/>
      <c r="M190" s="1160"/>
      <c r="N190" s="1160"/>
      <c r="O190" s="1161"/>
      <c r="P190" s="1162"/>
      <c r="Q190" s="1163"/>
      <c r="R190" s="1163"/>
      <c r="S190" s="1163"/>
      <c r="T190" s="896"/>
      <c r="U190" s="1162"/>
      <c r="V190" s="1163"/>
      <c r="W190" s="896"/>
      <c r="X190" s="1160"/>
      <c r="Y190" s="1160"/>
      <c r="Z190" s="1160"/>
      <c r="AA190" s="1160"/>
      <c r="AB190" s="1164"/>
      <c r="AC190" s="1163"/>
      <c r="AD190" s="1163"/>
      <c r="AE190" s="1160"/>
      <c r="AF190" s="1159"/>
      <c r="AG190" s="1161"/>
      <c r="AH190" s="1160"/>
      <c r="AI190" s="1161"/>
      <c r="AJ190" s="831"/>
      <c r="AK190" s="776"/>
      <c r="AL190" s="776"/>
    </row>
    <row r="191" spans="1:38" s="144" customFormat="1" ht="15.75" customHeight="1" outlineLevel="1">
      <c r="A191" s="994"/>
      <c r="B191" s="994"/>
      <c r="C191" s="236"/>
      <c r="D191" s="236"/>
      <c r="E191" s="236"/>
      <c r="F191" s="371"/>
      <c r="G191" s="1256">
        <v>2</v>
      </c>
      <c r="H191" s="1156">
        <v>2004</v>
      </c>
      <c r="I191" s="1157">
        <v>2004</v>
      </c>
      <c r="J191" s="1157">
        <v>2004</v>
      </c>
      <c r="K191" s="1444"/>
      <c r="L191" s="1159"/>
      <c r="M191" s="1160"/>
      <c r="N191" s="1160"/>
      <c r="O191" s="1161"/>
      <c r="P191" s="1162"/>
      <c r="Q191" s="1163"/>
      <c r="R191" s="1163"/>
      <c r="S191" s="1163"/>
      <c r="T191" s="896"/>
      <c r="U191" s="1162"/>
      <c r="V191" s="1163"/>
      <c r="W191" s="896"/>
      <c r="X191" s="1160"/>
      <c r="Y191" s="1160"/>
      <c r="Z191" s="1160"/>
      <c r="AA191" s="1160"/>
      <c r="AB191" s="1164"/>
      <c r="AC191" s="1163"/>
      <c r="AD191" s="1163"/>
      <c r="AE191" s="1160"/>
      <c r="AF191" s="1159"/>
      <c r="AG191" s="1161"/>
      <c r="AH191" s="1160"/>
      <c r="AI191" s="1161"/>
      <c r="AJ191" s="831"/>
      <c r="AK191" s="776"/>
      <c r="AL191" s="776"/>
    </row>
    <row r="192" spans="1:38" s="144" customFormat="1" ht="15.75" customHeight="1" outlineLevel="1">
      <c r="A192" s="994"/>
      <c r="B192" s="994"/>
      <c r="C192" s="236"/>
      <c r="D192" s="236"/>
      <c r="E192" s="236"/>
      <c r="F192" s="371"/>
      <c r="G192" s="1256">
        <v>3</v>
      </c>
      <c r="H192" s="1156">
        <v>2004</v>
      </c>
      <c r="I192" s="1157">
        <v>2004</v>
      </c>
      <c r="J192" s="1157">
        <v>2004</v>
      </c>
      <c r="K192" s="1444"/>
      <c r="L192" s="1159"/>
      <c r="M192" s="1160"/>
      <c r="N192" s="1160"/>
      <c r="O192" s="1161"/>
      <c r="P192" s="1162"/>
      <c r="Q192" s="1163"/>
      <c r="R192" s="1163"/>
      <c r="S192" s="1163"/>
      <c r="T192" s="896"/>
      <c r="U192" s="1162"/>
      <c r="V192" s="1163"/>
      <c r="W192" s="896"/>
      <c r="X192" s="1160"/>
      <c r="Y192" s="1160"/>
      <c r="Z192" s="1160"/>
      <c r="AA192" s="1160"/>
      <c r="AB192" s="1164"/>
      <c r="AC192" s="1163"/>
      <c r="AD192" s="1163"/>
      <c r="AE192" s="1160"/>
      <c r="AF192" s="1159"/>
      <c r="AG192" s="1161"/>
      <c r="AH192" s="1160"/>
      <c r="AI192" s="1161"/>
      <c r="AJ192" s="831"/>
      <c r="AK192" s="776"/>
      <c r="AL192" s="776"/>
    </row>
    <row r="193" spans="1:118" s="144" customFormat="1" ht="15.75" customHeight="1" outlineLevel="1">
      <c r="A193" s="994"/>
      <c r="B193" s="994"/>
      <c r="C193" s="236"/>
      <c r="D193" s="236"/>
      <c r="E193" s="236"/>
      <c r="F193" s="371"/>
      <c r="G193" s="1256">
        <v>4</v>
      </c>
      <c r="H193" s="1156">
        <v>2004</v>
      </c>
      <c r="I193" s="1157">
        <v>2004</v>
      </c>
      <c r="J193" s="1157">
        <v>2005</v>
      </c>
      <c r="K193" s="1444"/>
      <c r="L193" s="1159"/>
      <c r="M193" s="1160"/>
      <c r="N193" s="1160"/>
      <c r="O193" s="1161"/>
      <c r="P193" s="1162"/>
      <c r="Q193" s="1163"/>
      <c r="R193" s="1163"/>
      <c r="S193" s="1163"/>
      <c r="T193" s="896"/>
      <c r="U193" s="1162"/>
      <c r="V193" s="1163"/>
      <c r="W193" s="896"/>
      <c r="X193" s="1160"/>
      <c r="Y193" s="1160"/>
      <c r="Z193" s="1160"/>
      <c r="AA193" s="1160"/>
      <c r="AB193" s="1164"/>
      <c r="AC193" s="1163"/>
      <c r="AD193" s="1163"/>
      <c r="AE193" s="1160"/>
      <c r="AF193" s="1159"/>
      <c r="AG193" s="1161"/>
      <c r="AH193" s="1160"/>
      <c r="AI193" s="1161"/>
      <c r="AJ193" s="831"/>
      <c r="AK193" s="776"/>
      <c r="AL193" s="776"/>
    </row>
    <row r="194" spans="1:118" s="144" customFormat="1" ht="15.75" customHeight="1" outlineLevel="1">
      <c r="A194" s="994"/>
      <c r="B194" s="994"/>
      <c r="C194" s="236"/>
      <c r="D194" s="236"/>
      <c r="E194" s="236"/>
      <c r="F194" s="371"/>
      <c r="G194" s="1256">
        <v>5</v>
      </c>
      <c r="H194" s="1156">
        <v>2004</v>
      </c>
      <c r="I194" s="1157">
        <v>2004</v>
      </c>
      <c r="J194" s="1157">
        <v>2005</v>
      </c>
      <c r="K194" s="1444"/>
      <c r="L194" s="1159"/>
      <c r="M194" s="1160"/>
      <c r="N194" s="1160"/>
      <c r="O194" s="1161"/>
      <c r="P194" s="1162"/>
      <c r="Q194" s="1163"/>
      <c r="R194" s="1163"/>
      <c r="S194" s="1163"/>
      <c r="T194" s="896"/>
      <c r="U194" s="1162"/>
      <c r="V194" s="1163"/>
      <c r="W194" s="896"/>
      <c r="X194" s="1160"/>
      <c r="Y194" s="1160"/>
      <c r="Z194" s="1160"/>
      <c r="AA194" s="1160"/>
      <c r="AB194" s="1164"/>
      <c r="AC194" s="1163"/>
      <c r="AD194" s="1163"/>
      <c r="AE194" s="1160"/>
      <c r="AF194" s="1159"/>
      <c r="AG194" s="1161"/>
      <c r="AH194" s="1160"/>
      <c r="AI194" s="1161"/>
      <c r="AJ194" s="831"/>
      <c r="AK194" s="776"/>
      <c r="AL194" s="776"/>
    </row>
    <row r="195" spans="1:118" s="144" customFormat="1" ht="15.75" customHeight="1" outlineLevel="1">
      <c r="A195" s="994"/>
      <c r="B195" s="994"/>
      <c r="C195" s="236"/>
      <c r="D195" s="236"/>
      <c r="E195" s="236"/>
      <c r="F195" s="371"/>
      <c r="G195" s="1256">
        <v>6</v>
      </c>
      <c r="H195" s="1156">
        <v>2004</v>
      </c>
      <c r="I195" s="1157">
        <v>2004</v>
      </c>
      <c r="J195" s="1157">
        <v>2005</v>
      </c>
      <c r="K195" s="1444"/>
      <c r="L195" s="1159"/>
      <c r="M195" s="1160"/>
      <c r="N195" s="1160"/>
      <c r="O195" s="1161"/>
      <c r="P195" s="1162"/>
      <c r="Q195" s="1163"/>
      <c r="R195" s="1163"/>
      <c r="S195" s="1163"/>
      <c r="T195" s="896"/>
      <c r="U195" s="1162"/>
      <c r="V195" s="1163"/>
      <c r="W195" s="896"/>
      <c r="X195" s="1160"/>
      <c r="Y195" s="1160"/>
      <c r="Z195" s="1160"/>
      <c r="AA195" s="1160"/>
      <c r="AB195" s="1164"/>
      <c r="AC195" s="1163"/>
      <c r="AD195" s="1163"/>
      <c r="AE195" s="1160"/>
      <c r="AF195" s="1159"/>
      <c r="AG195" s="1161"/>
      <c r="AH195" s="1160"/>
      <c r="AI195" s="1161"/>
      <c r="AJ195" s="831"/>
      <c r="AK195" s="776"/>
      <c r="AL195" s="776"/>
    </row>
    <row r="196" spans="1:118" s="144" customFormat="1" ht="15.75" customHeight="1" outlineLevel="1">
      <c r="A196" s="994"/>
      <c r="B196" s="994"/>
      <c r="C196" s="236"/>
      <c r="D196" s="236"/>
      <c r="E196" s="236"/>
      <c r="F196" s="371"/>
      <c r="G196" s="1256">
        <v>7</v>
      </c>
      <c r="H196" s="1156">
        <v>2004</v>
      </c>
      <c r="I196" s="1157">
        <v>2005</v>
      </c>
      <c r="J196" s="1157">
        <v>2005</v>
      </c>
      <c r="K196" s="1444"/>
      <c r="L196" s="1159"/>
      <c r="M196" s="1160"/>
      <c r="N196" s="1160"/>
      <c r="O196" s="1161"/>
      <c r="P196" s="1162"/>
      <c r="Q196" s="1163"/>
      <c r="R196" s="1163"/>
      <c r="S196" s="1163"/>
      <c r="T196" s="896"/>
      <c r="U196" s="1162"/>
      <c r="V196" s="1163"/>
      <c r="W196" s="896"/>
      <c r="X196" s="1160"/>
      <c r="Y196" s="1160"/>
      <c r="Z196" s="1160"/>
      <c r="AA196" s="1160"/>
      <c r="AB196" s="1164"/>
      <c r="AC196" s="1163"/>
      <c r="AD196" s="1163"/>
      <c r="AE196" s="1160"/>
      <c r="AF196" s="1159"/>
      <c r="AG196" s="1161"/>
      <c r="AH196" s="1160"/>
      <c r="AI196" s="1161"/>
      <c r="AJ196" s="831"/>
      <c r="AK196" s="776"/>
      <c r="AL196" s="776"/>
    </row>
    <row r="197" spans="1:118" s="144" customFormat="1" ht="15.75" customHeight="1" outlineLevel="1">
      <c r="A197" s="994"/>
      <c r="B197" s="994"/>
      <c r="C197" s="236"/>
      <c r="D197" s="236"/>
      <c r="E197" s="236"/>
      <c r="F197" s="371"/>
      <c r="G197" s="1256">
        <v>8</v>
      </c>
      <c r="H197" s="1156">
        <v>2004</v>
      </c>
      <c r="I197" s="1157">
        <v>2005</v>
      </c>
      <c r="J197" s="1157">
        <v>2005</v>
      </c>
      <c r="K197" s="1444"/>
      <c r="L197" s="1159"/>
      <c r="M197" s="1160"/>
      <c r="N197" s="1160"/>
      <c r="O197" s="1161"/>
      <c r="P197" s="1162"/>
      <c r="Q197" s="1163"/>
      <c r="R197" s="1163"/>
      <c r="S197" s="1163"/>
      <c r="T197" s="896"/>
      <c r="U197" s="1162"/>
      <c r="V197" s="1163"/>
      <c r="W197" s="896"/>
      <c r="X197" s="1160"/>
      <c r="Y197" s="1160"/>
      <c r="Z197" s="1160"/>
      <c r="AA197" s="1160"/>
      <c r="AB197" s="1164"/>
      <c r="AC197" s="1163"/>
      <c r="AD197" s="1163"/>
      <c r="AE197" s="1160"/>
      <c r="AF197" s="1159"/>
      <c r="AG197" s="1161"/>
      <c r="AH197" s="1160"/>
      <c r="AI197" s="1161"/>
      <c r="AJ197" s="831"/>
      <c r="AK197" s="776"/>
      <c r="AL197" s="776"/>
    </row>
    <row r="198" spans="1:118" s="144" customFormat="1" ht="15.75" customHeight="1" outlineLevel="1">
      <c r="A198" s="994"/>
      <c r="B198" s="994"/>
      <c r="C198" s="236"/>
      <c r="D198" s="236"/>
      <c r="E198" s="236"/>
      <c r="F198" s="371"/>
      <c r="G198" s="1256">
        <v>9</v>
      </c>
      <c r="H198" s="1156">
        <v>2004</v>
      </c>
      <c r="I198" s="1157">
        <v>2005</v>
      </c>
      <c r="J198" s="1157">
        <v>2005</v>
      </c>
      <c r="K198" s="1444"/>
      <c r="L198" s="1159"/>
      <c r="M198" s="1160"/>
      <c r="N198" s="1160"/>
      <c r="O198" s="1161"/>
      <c r="P198" s="1162"/>
      <c r="Q198" s="1163"/>
      <c r="R198" s="1163"/>
      <c r="S198" s="1163"/>
      <c r="T198" s="896"/>
      <c r="U198" s="1162"/>
      <c r="V198" s="1163"/>
      <c r="W198" s="896"/>
      <c r="X198" s="1160"/>
      <c r="Y198" s="1160"/>
      <c r="Z198" s="1160"/>
      <c r="AA198" s="1160"/>
      <c r="AB198" s="1164"/>
      <c r="AC198" s="1163"/>
      <c r="AD198" s="1163"/>
      <c r="AE198" s="1160"/>
      <c r="AF198" s="1159"/>
      <c r="AG198" s="1161"/>
      <c r="AH198" s="1160"/>
      <c r="AI198" s="1161"/>
      <c r="AJ198" s="831"/>
      <c r="AK198" s="776"/>
      <c r="AL198" s="776"/>
    </row>
    <row r="199" spans="1:118" s="144" customFormat="1" ht="15.75" customHeight="1" outlineLevel="1">
      <c r="A199" s="994"/>
      <c r="B199" s="994"/>
      <c r="C199" s="236"/>
      <c r="D199" s="236"/>
      <c r="E199" s="236"/>
      <c r="F199" s="371"/>
      <c r="G199" s="1256">
        <v>10</v>
      </c>
      <c r="H199" s="1156">
        <v>2004</v>
      </c>
      <c r="I199" s="1157">
        <v>2005</v>
      </c>
      <c r="J199" s="1157">
        <v>2005</v>
      </c>
      <c r="K199" s="1444"/>
      <c r="L199" s="1159"/>
      <c r="M199" s="1160"/>
      <c r="N199" s="1160"/>
      <c r="O199" s="1161"/>
      <c r="P199" s="1162"/>
      <c r="Q199" s="1163"/>
      <c r="R199" s="1163"/>
      <c r="S199" s="1163"/>
      <c r="T199" s="896"/>
      <c r="U199" s="1162"/>
      <c r="V199" s="1163"/>
      <c r="W199" s="896"/>
      <c r="X199" s="1160"/>
      <c r="Y199" s="1160"/>
      <c r="Z199" s="1160"/>
      <c r="AA199" s="1160"/>
      <c r="AB199" s="1164"/>
      <c r="AC199" s="1163"/>
      <c r="AD199" s="1163"/>
      <c r="AE199" s="1160"/>
      <c r="AF199" s="1159"/>
      <c r="AG199" s="1161"/>
      <c r="AH199" s="1160"/>
      <c r="AI199" s="1161"/>
      <c r="AJ199" s="831"/>
      <c r="AK199" s="776"/>
      <c r="AL199" s="776"/>
    </row>
    <row r="200" spans="1:118" s="141" customFormat="1" ht="15.75" customHeight="1" outlineLevel="1">
      <c r="A200" s="994"/>
      <c r="B200" s="994"/>
      <c r="C200" s="236"/>
      <c r="D200" s="236"/>
      <c r="E200" s="236"/>
      <c r="F200" s="371"/>
      <c r="G200" s="1256">
        <v>11</v>
      </c>
      <c r="H200" s="1156">
        <v>2004</v>
      </c>
      <c r="I200" s="1157">
        <v>2005</v>
      </c>
      <c r="J200" s="1157">
        <v>2005</v>
      </c>
      <c r="K200" s="1444"/>
      <c r="L200" s="1159"/>
      <c r="M200" s="1160"/>
      <c r="N200" s="1160"/>
      <c r="O200" s="1161"/>
      <c r="P200" s="1162"/>
      <c r="Q200" s="1163"/>
      <c r="R200" s="1163"/>
      <c r="S200" s="1163"/>
      <c r="T200" s="896"/>
      <c r="U200" s="1162"/>
      <c r="V200" s="1163"/>
      <c r="W200" s="896"/>
      <c r="X200" s="1160"/>
      <c r="Y200" s="1160"/>
      <c r="Z200" s="1160"/>
      <c r="AA200" s="1160"/>
      <c r="AB200" s="1164"/>
      <c r="AC200" s="1160"/>
      <c r="AD200" s="1163"/>
      <c r="AE200" s="1160"/>
      <c r="AF200" s="1159"/>
      <c r="AG200" s="1161"/>
      <c r="AH200" s="1160"/>
      <c r="AI200" s="1161"/>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5.75" customHeight="1" outlineLevel="1">
      <c r="A201" s="994"/>
      <c r="B201" s="994"/>
      <c r="C201" s="236"/>
      <c r="D201" s="236"/>
      <c r="E201" s="236"/>
      <c r="F201" s="371"/>
      <c r="G201" s="1256">
        <v>12</v>
      </c>
      <c r="H201" s="1156">
        <v>2004</v>
      </c>
      <c r="I201" s="1157">
        <v>2005</v>
      </c>
      <c r="J201" s="1157">
        <v>2005</v>
      </c>
      <c r="K201" s="1444"/>
      <c r="L201" s="1159"/>
      <c r="M201" s="1160"/>
      <c r="N201" s="1160"/>
      <c r="O201" s="1161"/>
      <c r="P201" s="1162"/>
      <c r="Q201" s="1163"/>
      <c r="R201" s="1163"/>
      <c r="S201" s="1163"/>
      <c r="T201" s="896"/>
      <c r="U201" s="1162"/>
      <c r="V201" s="1163"/>
      <c r="W201" s="896"/>
      <c r="X201" s="1160"/>
      <c r="Y201" s="1160"/>
      <c r="Z201" s="1160"/>
      <c r="AA201" s="1160"/>
      <c r="AB201" s="1164"/>
      <c r="AC201" s="1160"/>
      <c r="AD201" s="1163"/>
      <c r="AE201" s="1160"/>
      <c r="AF201" s="1159"/>
      <c r="AG201" s="1161"/>
      <c r="AH201" s="1160"/>
      <c r="AI201" s="1161"/>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5.75" customHeight="1" outlineLevel="1">
      <c r="A202" s="994"/>
      <c r="B202" s="994"/>
      <c r="C202" s="236"/>
      <c r="D202" s="236"/>
      <c r="E202" s="236"/>
      <c r="F202" s="371"/>
      <c r="G202" s="1256">
        <v>1</v>
      </c>
      <c r="H202" s="1156">
        <v>2005</v>
      </c>
      <c r="I202" s="1157">
        <v>2005</v>
      </c>
      <c r="J202" s="1157">
        <v>2005</v>
      </c>
      <c r="K202" s="1158"/>
      <c r="L202" s="1160"/>
      <c r="M202" s="1160"/>
      <c r="N202" s="1160"/>
      <c r="O202" s="1161"/>
      <c r="P202" s="1162"/>
      <c r="Q202" s="1163"/>
      <c r="R202" s="1163"/>
      <c r="S202" s="1163"/>
      <c r="T202" s="896"/>
      <c r="U202" s="1162"/>
      <c r="V202" s="1163"/>
      <c r="W202" s="896"/>
      <c r="X202" s="1160"/>
      <c r="Y202" s="1160"/>
      <c r="Z202" s="1160"/>
      <c r="AA202" s="1160"/>
      <c r="AB202" s="1164"/>
      <c r="AC202" s="1160"/>
      <c r="AD202" s="1163"/>
      <c r="AE202" s="1160"/>
      <c r="AF202" s="1160"/>
      <c r="AG202" s="1161"/>
      <c r="AH202" s="1160"/>
      <c r="AI202" s="1161"/>
      <c r="AJ202" s="776"/>
      <c r="AK202" s="776"/>
      <c r="AL202" s="776"/>
    </row>
    <row r="203" spans="1:118" s="141" customFormat="1" ht="15.75" customHeight="1" outlineLevel="1">
      <c r="A203" s="994"/>
      <c r="B203" s="994"/>
      <c r="C203" s="236"/>
      <c r="D203" s="236"/>
      <c r="E203" s="236"/>
      <c r="F203" s="371"/>
      <c r="G203" s="1256">
        <v>2</v>
      </c>
      <c r="H203" s="1156">
        <v>2005</v>
      </c>
      <c r="I203" s="1157">
        <v>2005</v>
      </c>
      <c r="J203" s="1157">
        <v>2005</v>
      </c>
      <c r="K203" s="1158"/>
      <c r="L203" s="1159"/>
      <c r="M203" s="1160"/>
      <c r="N203" s="1160"/>
      <c r="O203" s="1161"/>
      <c r="P203" s="1162"/>
      <c r="Q203" s="1163"/>
      <c r="R203" s="1163"/>
      <c r="S203" s="1163"/>
      <c r="T203" s="896"/>
      <c r="U203" s="1162"/>
      <c r="V203" s="1163"/>
      <c r="W203" s="896"/>
      <c r="X203" s="1160"/>
      <c r="Y203" s="1160"/>
      <c r="Z203" s="1160"/>
      <c r="AA203" s="1160"/>
      <c r="AB203" s="1164"/>
      <c r="AC203" s="1160"/>
      <c r="AD203" s="1163"/>
      <c r="AE203" s="1160"/>
      <c r="AF203" s="1159"/>
      <c r="AG203" s="1161"/>
      <c r="AH203" s="1160"/>
      <c r="AI203" s="1161"/>
      <c r="AJ203" s="776"/>
      <c r="AK203" s="776"/>
      <c r="AL203" s="776"/>
    </row>
    <row r="204" spans="1:118" s="141" customFormat="1" ht="15.75" customHeight="1" outlineLevel="1">
      <c r="A204" s="994"/>
      <c r="B204" s="994"/>
      <c r="C204" s="236"/>
      <c r="D204" s="236"/>
      <c r="E204" s="236"/>
      <c r="F204" s="371"/>
      <c r="G204" s="1256">
        <v>3</v>
      </c>
      <c r="H204" s="1156">
        <v>2005</v>
      </c>
      <c r="I204" s="1157">
        <v>2005</v>
      </c>
      <c r="J204" s="1157">
        <v>2005</v>
      </c>
      <c r="K204" s="1158"/>
      <c r="L204" s="1159"/>
      <c r="M204" s="1160"/>
      <c r="N204" s="1160"/>
      <c r="O204" s="1161"/>
      <c r="P204" s="1162"/>
      <c r="Q204" s="1163"/>
      <c r="R204" s="1163"/>
      <c r="S204" s="1163"/>
      <c r="T204" s="896"/>
      <c r="U204" s="1162"/>
      <c r="V204" s="1163"/>
      <c r="W204" s="896"/>
      <c r="X204" s="1160"/>
      <c r="Y204" s="1160"/>
      <c r="Z204" s="1160"/>
      <c r="AA204" s="1160"/>
      <c r="AB204" s="1164"/>
      <c r="AC204" s="1160"/>
      <c r="AD204" s="1163"/>
      <c r="AE204" s="1160"/>
      <c r="AF204" s="1159"/>
      <c r="AG204" s="1161"/>
      <c r="AH204" s="1160"/>
      <c r="AI204" s="1161"/>
      <c r="AJ204" s="776"/>
      <c r="AK204" s="776"/>
      <c r="AL204" s="776"/>
    </row>
    <row r="205" spans="1:118" s="141" customFormat="1" ht="15.75" customHeight="1" outlineLevel="1">
      <c r="A205" s="994"/>
      <c r="B205" s="994"/>
      <c r="C205" s="236"/>
      <c r="D205" s="236"/>
      <c r="E205" s="236"/>
      <c r="F205" s="371"/>
      <c r="G205" s="1256">
        <v>4</v>
      </c>
      <c r="H205" s="1156">
        <v>2005</v>
      </c>
      <c r="I205" s="1157">
        <v>2005</v>
      </c>
      <c r="J205" s="1157">
        <v>2006</v>
      </c>
      <c r="K205" s="1158"/>
      <c r="L205" s="1159"/>
      <c r="M205" s="1160"/>
      <c r="N205" s="1160"/>
      <c r="O205" s="1161"/>
      <c r="P205" s="1162"/>
      <c r="Q205" s="1163"/>
      <c r="R205" s="1163"/>
      <c r="S205" s="1163"/>
      <c r="T205" s="896"/>
      <c r="U205" s="1162"/>
      <c r="V205" s="1163"/>
      <c r="W205" s="896"/>
      <c r="X205" s="1160"/>
      <c r="Y205" s="1160"/>
      <c r="Z205" s="1160"/>
      <c r="AA205" s="1160"/>
      <c r="AB205" s="1164"/>
      <c r="AC205" s="1160"/>
      <c r="AD205" s="1163"/>
      <c r="AE205" s="1160"/>
      <c r="AF205" s="1159"/>
      <c r="AG205" s="1161"/>
      <c r="AH205" s="1160"/>
      <c r="AI205" s="1161"/>
      <c r="AJ205" s="776"/>
      <c r="AK205" s="776"/>
      <c r="AL205" s="776"/>
    </row>
    <row r="206" spans="1:118" s="141" customFormat="1" ht="15.75" customHeight="1" outlineLevel="1">
      <c r="A206" s="994"/>
      <c r="B206" s="994"/>
      <c r="C206" s="236"/>
      <c r="D206" s="236"/>
      <c r="E206" s="236"/>
      <c r="F206" s="371"/>
      <c r="G206" s="1256">
        <v>5</v>
      </c>
      <c r="H206" s="1156">
        <v>2005</v>
      </c>
      <c r="I206" s="1157">
        <v>2005</v>
      </c>
      <c r="J206" s="1157">
        <v>2006</v>
      </c>
      <c r="K206" s="1158"/>
      <c r="L206" s="1159"/>
      <c r="M206" s="1160"/>
      <c r="N206" s="1160"/>
      <c r="O206" s="1161"/>
      <c r="P206" s="1162"/>
      <c r="Q206" s="1163"/>
      <c r="R206" s="1163"/>
      <c r="S206" s="1163"/>
      <c r="T206" s="896"/>
      <c r="U206" s="1162"/>
      <c r="V206" s="1163"/>
      <c r="W206" s="896"/>
      <c r="X206" s="1160"/>
      <c r="Y206" s="1160"/>
      <c r="Z206" s="1160"/>
      <c r="AA206" s="1160"/>
      <c r="AB206" s="1164"/>
      <c r="AC206" s="1160"/>
      <c r="AD206" s="1163"/>
      <c r="AE206" s="1160"/>
      <c r="AF206" s="1159"/>
      <c r="AG206" s="1161"/>
      <c r="AH206" s="1160"/>
      <c r="AI206" s="1161"/>
      <c r="AJ206" s="776"/>
      <c r="AK206" s="776"/>
      <c r="AL206" s="776"/>
    </row>
    <row r="207" spans="1:118" s="141" customFormat="1" ht="15.75" customHeight="1" outlineLevel="1">
      <c r="A207" s="994"/>
      <c r="B207" s="994"/>
      <c r="C207" s="236"/>
      <c r="D207" s="236"/>
      <c r="E207" s="236"/>
      <c r="F207" s="371"/>
      <c r="G207" s="1256">
        <v>6</v>
      </c>
      <c r="H207" s="1156">
        <v>2005</v>
      </c>
      <c r="I207" s="1157">
        <v>2005</v>
      </c>
      <c r="J207" s="1157">
        <v>2006</v>
      </c>
      <c r="K207" s="1158"/>
      <c r="L207" s="1159"/>
      <c r="M207" s="1160"/>
      <c r="N207" s="1160"/>
      <c r="O207" s="1161"/>
      <c r="P207" s="1162"/>
      <c r="Q207" s="1163"/>
      <c r="R207" s="1163"/>
      <c r="S207" s="1163"/>
      <c r="T207" s="896"/>
      <c r="U207" s="1162"/>
      <c r="V207" s="1163"/>
      <c r="W207" s="896"/>
      <c r="X207" s="1160"/>
      <c r="Y207" s="1160"/>
      <c r="Z207" s="1160"/>
      <c r="AA207" s="1160"/>
      <c r="AB207" s="1164"/>
      <c r="AC207" s="1160"/>
      <c r="AD207" s="1163"/>
      <c r="AE207" s="1160"/>
      <c r="AF207" s="1159"/>
      <c r="AG207" s="1161"/>
      <c r="AH207" s="1160"/>
      <c r="AI207" s="1161"/>
      <c r="AJ207" s="776"/>
      <c r="AK207" s="776"/>
      <c r="AL207" s="776"/>
    </row>
    <row r="208" spans="1:118" s="141" customFormat="1" ht="15.75" customHeight="1" outlineLevel="1">
      <c r="A208" s="994"/>
      <c r="B208" s="994"/>
      <c r="C208" s="236"/>
      <c r="D208" s="236"/>
      <c r="E208" s="236"/>
      <c r="F208" s="371"/>
      <c r="G208" s="1256">
        <v>7</v>
      </c>
      <c r="H208" s="1156">
        <v>2005</v>
      </c>
      <c r="I208" s="1157">
        <v>2006</v>
      </c>
      <c r="J208" s="1157">
        <v>2006</v>
      </c>
      <c r="K208" s="1158"/>
      <c r="L208" s="1159"/>
      <c r="M208" s="1160"/>
      <c r="N208" s="1160"/>
      <c r="O208" s="1161"/>
      <c r="P208" s="1162"/>
      <c r="Q208" s="1163"/>
      <c r="R208" s="1163"/>
      <c r="S208" s="1163"/>
      <c r="T208" s="896"/>
      <c r="U208" s="1162"/>
      <c r="V208" s="1163"/>
      <c r="W208" s="896"/>
      <c r="X208" s="1160"/>
      <c r="Y208" s="1160"/>
      <c r="Z208" s="1160"/>
      <c r="AA208" s="1160"/>
      <c r="AB208" s="1164"/>
      <c r="AC208" s="1160"/>
      <c r="AD208" s="1163"/>
      <c r="AE208" s="1160"/>
      <c r="AF208" s="1159"/>
      <c r="AG208" s="1161"/>
      <c r="AH208" s="1160"/>
      <c r="AI208" s="1161"/>
      <c r="AJ208" s="776"/>
      <c r="AK208" s="776"/>
      <c r="AL208" s="776"/>
    </row>
    <row r="209" spans="1:118" s="141" customFormat="1" ht="15.75" customHeight="1" outlineLevel="1">
      <c r="A209" s="994"/>
      <c r="B209" s="994"/>
      <c r="C209" s="236"/>
      <c r="D209" s="236"/>
      <c r="E209" s="236"/>
      <c r="F209" s="371"/>
      <c r="G209" s="1256">
        <v>8</v>
      </c>
      <c r="H209" s="1156">
        <v>2005</v>
      </c>
      <c r="I209" s="1157">
        <v>2006</v>
      </c>
      <c r="J209" s="1157">
        <v>2006</v>
      </c>
      <c r="K209" s="1158"/>
      <c r="L209" s="1159"/>
      <c r="M209" s="1160"/>
      <c r="N209" s="1160"/>
      <c r="O209" s="1161"/>
      <c r="P209" s="1162"/>
      <c r="Q209" s="1163"/>
      <c r="R209" s="1163"/>
      <c r="S209" s="1163"/>
      <c r="T209" s="896"/>
      <c r="U209" s="1162"/>
      <c r="V209" s="1163"/>
      <c r="W209" s="896"/>
      <c r="X209" s="1160"/>
      <c r="Y209" s="1160"/>
      <c r="Z209" s="1160"/>
      <c r="AA209" s="1160"/>
      <c r="AB209" s="1164"/>
      <c r="AC209" s="1160"/>
      <c r="AD209" s="1163"/>
      <c r="AE209" s="1160"/>
      <c r="AF209" s="1159"/>
      <c r="AG209" s="1161"/>
      <c r="AH209" s="1160"/>
      <c r="AI209" s="1161"/>
      <c r="AJ209" s="776"/>
      <c r="AK209" s="776"/>
      <c r="AL209" s="776"/>
    </row>
    <row r="210" spans="1:118" s="141" customFormat="1" ht="15.75" customHeight="1" outlineLevel="1">
      <c r="A210" s="994"/>
      <c r="B210" s="994"/>
      <c r="C210" s="236"/>
      <c r="D210" s="236"/>
      <c r="E210" s="236"/>
      <c r="F210" s="371"/>
      <c r="G210" s="1256">
        <v>9</v>
      </c>
      <c r="H210" s="1156">
        <v>2005</v>
      </c>
      <c r="I210" s="1157">
        <v>2006</v>
      </c>
      <c r="J210" s="1157">
        <v>2006</v>
      </c>
      <c r="K210" s="1158"/>
      <c r="L210" s="1159"/>
      <c r="M210" s="1160"/>
      <c r="N210" s="1160"/>
      <c r="O210" s="1161"/>
      <c r="P210" s="1162"/>
      <c r="Q210" s="1163"/>
      <c r="R210" s="1163"/>
      <c r="S210" s="1163"/>
      <c r="T210" s="896"/>
      <c r="U210" s="1162"/>
      <c r="V210" s="1163"/>
      <c r="W210" s="896"/>
      <c r="X210" s="1160"/>
      <c r="Y210" s="1160"/>
      <c r="Z210" s="1160"/>
      <c r="AA210" s="1160"/>
      <c r="AB210" s="1164"/>
      <c r="AC210" s="1160"/>
      <c r="AD210" s="1163"/>
      <c r="AE210" s="1160"/>
      <c r="AF210" s="1159"/>
      <c r="AG210" s="1161"/>
      <c r="AH210" s="1160"/>
      <c r="AI210" s="1161"/>
      <c r="AJ210" s="776"/>
      <c r="AK210" s="776"/>
      <c r="AL210" s="776"/>
    </row>
    <row r="211" spans="1:118" s="141" customFormat="1" ht="15.75" customHeight="1" outlineLevel="1">
      <c r="A211" s="994"/>
      <c r="B211" s="994"/>
      <c r="C211" s="236"/>
      <c r="D211" s="236"/>
      <c r="E211" s="236"/>
      <c r="F211" s="371"/>
      <c r="G211" s="1256">
        <v>10</v>
      </c>
      <c r="H211" s="1156">
        <v>2005</v>
      </c>
      <c r="I211" s="1157">
        <v>2006</v>
      </c>
      <c r="J211" s="1157">
        <v>2006</v>
      </c>
      <c r="K211" s="1158"/>
      <c r="L211" s="1159"/>
      <c r="M211" s="1160"/>
      <c r="N211" s="1160"/>
      <c r="O211" s="1161"/>
      <c r="P211" s="1162"/>
      <c r="Q211" s="1163"/>
      <c r="R211" s="1163"/>
      <c r="S211" s="1163"/>
      <c r="T211" s="896"/>
      <c r="U211" s="1162"/>
      <c r="V211" s="1163"/>
      <c r="W211" s="896"/>
      <c r="X211" s="1160"/>
      <c r="Y211" s="1160"/>
      <c r="Z211" s="1160"/>
      <c r="AA211" s="1160"/>
      <c r="AB211" s="1164"/>
      <c r="AC211" s="1160"/>
      <c r="AD211" s="1163"/>
      <c r="AE211" s="1160"/>
      <c r="AF211" s="1159"/>
      <c r="AG211" s="1161"/>
      <c r="AH211" s="1160"/>
      <c r="AI211" s="1161"/>
      <c r="AJ211" s="776"/>
      <c r="AK211" s="776"/>
      <c r="AL211" s="776"/>
    </row>
    <row r="212" spans="1:118" s="141" customFormat="1" ht="15.75" customHeight="1" outlineLevel="1">
      <c r="A212" s="994"/>
      <c r="B212" s="994"/>
      <c r="C212" s="236"/>
      <c r="D212" s="236"/>
      <c r="E212" s="236"/>
      <c r="F212" s="371"/>
      <c r="G212" s="1256">
        <v>11</v>
      </c>
      <c r="H212" s="1156">
        <v>2005</v>
      </c>
      <c r="I212" s="1157">
        <v>2006</v>
      </c>
      <c r="J212" s="1157">
        <v>2006</v>
      </c>
      <c r="K212" s="1158"/>
      <c r="L212" s="1159"/>
      <c r="M212" s="1160"/>
      <c r="N212" s="1160"/>
      <c r="O212" s="1161"/>
      <c r="P212" s="1162"/>
      <c r="Q212" s="1163"/>
      <c r="R212" s="1163"/>
      <c r="S212" s="1163"/>
      <c r="T212" s="896"/>
      <c r="U212" s="1162"/>
      <c r="V212" s="1163"/>
      <c r="W212" s="896"/>
      <c r="X212" s="1160"/>
      <c r="Y212" s="1160"/>
      <c r="Z212" s="1160"/>
      <c r="AA212" s="1160"/>
      <c r="AB212" s="1164"/>
      <c r="AC212" s="1160"/>
      <c r="AD212" s="1163"/>
      <c r="AE212" s="1160"/>
      <c r="AF212" s="1159"/>
      <c r="AG212" s="1161"/>
      <c r="AH212" s="1160"/>
      <c r="AI212" s="1161"/>
      <c r="AJ212" s="776"/>
      <c r="AK212" s="776"/>
      <c r="AL212" s="776"/>
    </row>
    <row r="213" spans="1:118" s="141" customFormat="1" ht="15.75" customHeight="1" outlineLevel="1">
      <c r="A213" s="994"/>
      <c r="B213" s="994"/>
      <c r="C213" s="236"/>
      <c r="D213" s="236"/>
      <c r="E213" s="236"/>
      <c r="F213" s="371"/>
      <c r="G213" s="1256">
        <v>12</v>
      </c>
      <c r="H213" s="1156">
        <v>2005</v>
      </c>
      <c r="I213" s="1157">
        <v>2006</v>
      </c>
      <c r="J213" s="1157">
        <v>2006</v>
      </c>
      <c r="K213" s="1158"/>
      <c r="L213" s="1159"/>
      <c r="M213" s="1160"/>
      <c r="N213" s="1160"/>
      <c r="O213" s="1161"/>
      <c r="P213" s="1162"/>
      <c r="Q213" s="1163"/>
      <c r="R213" s="1163"/>
      <c r="S213" s="1163"/>
      <c r="T213" s="896"/>
      <c r="U213" s="1162"/>
      <c r="V213" s="1163"/>
      <c r="W213" s="896"/>
      <c r="X213" s="1160"/>
      <c r="Y213" s="1160"/>
      <c r="Z213" s="1160"/>
      <c r="AA213" s="1160"/>
      <c r="AB213" s="1164"/>
      <c r="AC213" s="1160"/>
      <c r="AD213" s="1163"/>
      <c r="AE213" s="1160"/>
      <c r="AF213" s="1159"/>
      <c r="AG213" s="1161"/>
      <c r="AH213" s="1160"/>
      <c r="AI213" s="1161"/>
      <c r="AJ213" s="776"/>
      <c r="AK213" s="776"/>
      <c r="AL213" s="776"/>
    </row>
    <row r="214" spans="1:118" s="141" customFormat="1" ht="15.75" customHeight="1" outlineLevel="1">
      <c r="A214" s="994"/>
      <c r="B214" s="994"/>
      <c r="C214" s="236"/>
      <c r="D214" s="236"/>
      <c r="E214" s="236"/>
      <c r="F214" s="371"/>
      <c r="G214" s="1256">
        <v>1</v>
      </c>
      <c r="H214" s="1156">
        <v>2006</v>
      </c>
      <c r="I214" s="1157">
        <v>2006</v>
      </c>
      <c r="J214" s="1157">
        <v>2006</v>
      </c>
      <c r="K214" s="1158"/>
      <c r="L214" s="1159"/>
      <c r="M214" s="1160"/>
      <c r="N214" s="1160"/>
      <c r="O214" s="1161"/>
      <c r="P214" s="1162"/>
      <c r="Q214" s="1163"/>
      <c r="R214" s="1163"/>
      <c r="S214" s="1163"/>
      <c r="T214" s="896"/>
      <c r="U214" s="1162"/>
      <c r="V214" s="1163"/>
      <c r="W214" s="896"/>
      <c r="X214" s="1160"/>
      <c r="Y214" s="1160"/>
      <c r="Z214" s="1160"/>
      <c r="AA214" s="1160"/>
      <c r="AB214" s="1164"/>
      <c r="AC214" s="1160"/>
      <c r="AD214" s="1163"/>
      <c r="AE214" s="1160"/>
      <c r="AF214" s="1159"/>
      <c r="AG214" s="1161"/>
      <c r="AH214" s="1160"/>
      <c r="AI214" s="1161"/>
      <c r="AJ214" s="776"/>
      <c r="AK214" s="776"/>
      <c r="AL214" s="776"/>
    </row>
    <row r="215" spans="1:118" s="141" customFormat="1" ht="15.75" customHeight="1" outlineLevel="1">
      <c r="A215" s="994"/>
      <c r="B215" s="994"/>
      <c r="C215" s="236"/>
      <c r="D215" s="236"/>
      <c r="E215" s="236"/>
      <c r="F215" s="371"/>
      <c r="G215" s="1256">
        <v>2</v>
      </c>
      <c r="H215" s="1156">
        <v>2006</v>
      </c>
      <c r="I215" s="1157">
        <v>2006</v>
      </c>
      <c r="J215" s="1157">
        <v>2006</v>
      </c>
      <c r="K215" s="1158"/>
      <c r="L215" s="1159"/>
      <c r="M215" s="1160"/>
      <c r="N215" s="1160"/>
      <c r="O215" s="1161"/>
      <c r="P215" s="1162"/>
      <c r="Q215" s="1163"/>
      <c r="R215" s="1163"/>
      <c r="S215" s="1163"/>
      <c r="T215" s="896"/>
      <c r="U215" s="1162"/>
      <c r="V215" s="1163"/>
      <c r="W215" s="896"/>
      <c r="X215" s="1160"/>
      <c r="Y215" s="1160"/>
      <c r="Z215" s="1160"/>
      <c r="AA215" s="1160"/>
      <c r="AB215" s="1164"/>
      <c r="AC215" s="1160"/>
      <c r="AD215" s="1163"/>
      <c r="AE215" s="1160"/>
      <c r="AF215" s="1159"/>
      <c r="AG215" s="1161"/>
      <c r="AH215" s="1160"/>
      <c r="AI215" s="1161"/>
      <c r="AJ215" s="776"/>
      <c r="AK215" s="776"/>
      <c r="AL215" s="776"/>
    </row>
    <row r="216" spans="1:118" s="141" customFormat="1" ht="15.75" customHeight="1" outlineLevel="1">
      <c r="A216" s="994"/>
      <c r="B216" s="994"/>
      <c r="C216" s="236"/>
      <c r="D216" s="236"/>
      <c r="E216" s="236"/>
      <c r="F216" s="371"/>
      <c r="G216" s="1256">
        <v>3</v>
      </c>
      <c r="H216" s="1156">
        <v>2006</v>
      </c>
      <c r="I216" s="1157">
        <v>2006</v>
      </c>
      <c r="J216" s="1157">
        <v>2006</v>
      </c>
      <c r="K216" s="1158"/>
      <c r="L216" s="1159"/>
      <c r="M216" s="1160"/>
      <c r="N216" s="1160"/>
      <c r="O216" s="1161"/>
      <c r="P216" s="1162"/>
      <c r="Q216" s="1163"/>
      <c r="R216" s="1163"/>
      <c r="S216" s="1163"/>
      <c r="T216" s="896"/>
      <c r="U216" s="1162"/>
      <c r="V216" s="1163"/>
      <c r="W216" s="896"/>
      <c r="X216" s="1160"/>
      <c r="Y216" s="1160"/>
      <c r="Z216" s="1160"/>
      <c r="AA216" s="1160"/>
      <c r="AB216" s="1164"/>
      <c r="AC216" s="1160"/>
      <c r="AD216" s="1163"/>
      <c r="AE216" s="1160"/>
      <c r="AF216" s="1159"/>
      <c r="AG216" s="1161"/>
      <c r="AH216" s="1160"/>
      <c r="AI216" s="1161"/>
      <c r="AJ216" s="776"/>
      <c r="AK216" s="776"/>
      <c r="AL216" s="776"/>
    </row>
    <row r="217" spans="1:118" s="144" customFormat="1" ht="15.75" customHeight="1" outlineLevel="1">
      <c r="A217" s="994"/>
      <c r="B217" s="994"/>
      <c r="C217" s="236"/>
      <c r="D217" s="236"/>
      <c r="E217" s="236"/>
      <c r="F217" s="371"/>
      <c r="G217" s="1256">
        <v>4</v>
      </c>
      <c r="H217" s="1156">
        <v>2006</v>
      </c>
      <c r="I217" s="1157">
        <v>2006</v>
      </c>
      <c r="J217" s="1157">
        <v>2007</v>
      </c>
      <c r="K217" s="1158"/>
      <c r="L217" s="1159"/>
      <c r="M217" s="1160"/>
      <c r="N217" s="1160"/>
      <c r="O217" s="1161"/>
      <c r="P217" s="1162"/>
      <c r="Q217" s="1163"/>
      <c r="R217" s="1163"/>
      <c r="S217" s="1163"/>
      <c r="T217" s="896"/>
      <c r="U217" s="1162"/>
      <c r="V217" s="1163"/>
      <c r="W217" s="896"/>
      <c r="X217" s="1160"/>
      <c r="Y217" s="1160"/>
      <c r="Z217" s="1160"/>
      <c r="AA217" s="1160"/>
      <c r="AB217" s="1164"/>
      <c r="AC217" s="1160"/>
      <c r="AD217" s="1163"/>
      <c r="AE217" s="1160"/>
      <c r="AF217" s="1159"/>
      <c r="AG217" s="1161"/>
      <c r="AH217" s="1160"/>
      <c r="AI217" s="1161"/>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5.75" customHeight="1" outlineLevel="1">
      <c r="A218" s="994"/>
      <c r="B218" s="994"/>
      <c r="C218" s="236"/>
      <c r="D218" s="236"/>
      <c r="E218" s="236"/>
      <c r="F218" s="371"/>
      <c r="G218" s="1256">
        <v>5</v>
      </c>
      <c r="H218" s="1156">
        <v>2006</v>
      </c>
      <c r="I218" s="1157">
        <v>2006</v>
      </c>
      <c r="J218" s="1157">
        <v>2007</v>
      </c>
      <c r="K218" s="1158"/>
      <c r="L218" s="1159"/>
      <c r="M218" s="1160"/>
      <c r="N218" s="1160"/>
      <c r="O218" s="1161"/>
      <c r="P218" s="1162"/>
      <c r="Q218" s="1163"/>
      <c r="R218" s="1163"/>
      <c r="S218" s="1163"/>
      <c r="T218" s="896"/>
      <c r="U218" s="1162"/>
      <c r="V218" s="1163"/>
      <c r="W218" s="896"/>
      <c r="X218" s="1160"/>
      <c r="Y218" s="1160"/>
      <c r="Z218" s="1160"/>
      <c r="AA218" s="1160"/>
      <c r="AB218" s="1164"/>
      <c r="AC218" s="1160"/>
      <c r="AD218" s="1163"/>
      <c r="AE218" s="1160"/>
      <c r="AF218" s="1159"/>
      <c r="AG218" s="1161"/>
      <c r="AH218" s="1160"/>
      <c r="AI218" s="1161"/>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5.75" customHeight="1" outlineLevel="1">
      <c r="A219" s="994"/>
      <c r="B219" s="994"/>
      <c r="C219" s="236"/>
      <c r="D219" s="236"/>
      <c r="E219" s="236"/>
      <c r="F219" s="371"/>
      <c r="G219" s="1256">
        <v>6</v>
      </c>
      <c r="H219" s="1156">
        <v>2006</v>
      </c>
      <c r="I219" s="1157">
        <v>2006</v>
      </c>
      <c r="J219" s="1157">
        <v>2007</v>
      </c>
      <c r="K219" s="1158"/>
      <c r="L219" s="1159"/>
      <c r="M219" s="1160"/>
      <c r="N219" s="1160"/>
      <c r="O219" s="1161"/>
      <c r="P219" s="1162"/>
      <c r="Q219" s="1163"/>
      <c r="R219" s="1163"/>
      <c r="S219" s="1163"/>
      <c r="T219" s="896"/>
      <c r="U219" s="1162"/>
      <c r="V219" s="1163"/>
      <c r="W219" s="896"/>
      <c r="X219" s="1160"/>
      <c r="Y219" s="1160"/>
      <c r="Z219" s="1160"/>
      <c r="AA219" s="1160"/>
      <c r="AB219" s="1164"/>
      <c r="AC219" s="1160"/>
      <c r="AD219" s="1163"/>
      <c r="AE219" s="1160"/>
      <c r="AF219" s="1159"/>
      <c r="AG219" s="1161"/>
      <c r="AH219" s="1160"/>
      <c r="AI219" s="1161"/>
      <c r="AJ219" s="776"/>
      <c r="AK219" s="776"/>
      <c r="AL219" s="776"/>
    </row>
    <row r="220" spans="1:118" s="144" customFormat="1" ht="15.75" customHeight="1" outlineLevel="1">
      <c r="A220" s="994"/>
      <c r="B220" s="994"/>
      <c r="C220" s="236"/>
      <c r="D220" s="236"/>
      <c r="E220" s="236"/>
      <c r="F220" s="371"/>
      <c r="G220" s="1256">
        <v>7</v>
      </c>
      <c r="H220" s="1156">
        <v>2006</v>
      </c>
      <c r="I220" s="1157">
        <v>2007</v>
      </c>
      <c r="J220" s="1157">
        <v>2007</v>
      </c>
      <c r="K220" s="1158"/>
      <c r="L220" s="1159"/>
      <c r="M220" s="1160"/>
      <c r="N220" s="1160"/>
      <c r="O220" s="1161"/>
      <c r="P220" s="1162"/>
      <c r="Q220" s="1163"/>
      <c r="R220" s="1163"/>
      <c r="S220" s="1163"/>
      <c r="T220" s="896"/>
      <c r="U220" s="1162"/>
      <c r="V220" s="1163"/>
      <c r="W220" s="896"/>
      <c r="X220" s="1160"/>
      <c r="Y220" s="1160"/>
      <c r="Z220" s="1160"/>
      <c r="AA220" s="1160"/>
      <c r="AB220" s="1164"/>
      <c r="AC220" s="1160"/>
      <c r="AD220" s="1163"/>
      <c r="AE220" s="1160"/>
      <c r="AF220" s="1159"/>
      <c r="AG220" s="1161"/>
      <c r="AH220" s="1160"/>
      <c r="AI220" s="1161"/>
      <c r="AJ220" s="776"/>
      <c r="AK220" s="776"/>
      <c r="AL220" s="776"/>
    </row>
    <row r="221" spans="1:118" s="144" customFormat="1" ht="15.75" customHeight="1" outlineLevel="1">
      <c r="A221" s="994"/>
      <c r="B221" s="994"/>
      <c r="C221" s="236"/>
      <c r="D221" s="236"/>
      <c r="E221" s="236"/>
      <c r="F221" s="371"/>
      <c r="G221" s="1256">
        <v>8</v>
      </c>
      <c r="H221" s="1156">
        <v>2006</v>
      </c>
      <c r="I221" s="1157">
        <v>2007</v>
      </c>
      <c r="J221" s="1157">
        <v>2007</v>
      </c>
      <c r="K221" s="1158"/>
      <c r="L221" s="1159"/>
      <c r="M221" s="1160"/>
      <c r="N221" s="1160"/>
      <c r="O221" s="1161"/>
      <c r="P221" s="1162"/>
      <c r="Q221" s="1163"/>
      <c r="R221" s="1163"/>
      <c r="S221" s="1163"/>
      <c r="T221" s="896"/>
      <c r="U221" s="1162"/>
      <c r="V221" s="1163"/>
      <c r="W221" s="896"/>
      <c r="X221" s="1160"/>
      <c r="Y221" s="1160"/>
      <c r="Z221" s="1160"/>
      <c r="AA221" s="1160"/>
      <c r="AB221" s="1164"/>
      <c r="AC221" s="1160"/>
      <c r="AD221" s="1163"/>
      <c r="AE221" s="1160"/>
      <c r="AF221" s="1159"/>
      <c r="AG221" s="1161"/>
      <c r="AH221" s="1160"/>
      <c r="AI221" s="1161"/>
      <c r="AJ221" s="831"/>
      <c r="AK221" s="776"/>
      <c r="AL221" s="776"/>
    </row>
    <row r="222" spans="1:118" s="144" customFormat="1" ht="15.75" customHeight="1" outlineLevel="1">
      <c r="A222" s="994"/>
      <c r="B222" s="994"/>
      <c r="C222" s="236"/>
      <c r="D222" s="236"/>
      <c r="E222" s="236"/>
      <c r="F222" s="371"/>
      <c r="G222" s="1256">
        <v>9</v>
      </c>
      <c r="H222" s="1156">
        <v>2006</v>
      </c>
      <c r="I222" s="1157">
        <v>2007</v>
      </c>
      <c r="J222" s="1157">
        <v>2007</v>
      </c>
      <c r="K222" s="1158"/>
      <c r="L222" s="1159"/>
      <c r="M222" s="1160"/>
      <c r="N222" s="1160"/>
      <c r="O222" s="1161"/>
      <c r="P222" s="1162"/>
      <c r="Q222" s="1163"/>
      <c r="R222" s="1163"/>
      <c r="S222" s="1163"/>
      <c r="T222" s="896"/>
      <c r="U222" s="1162"/>
      <c r="V222" s="1163"/>
      <c r="W222" s="896"/>
      <c r="X222" s="1160"/>
      <c r="Y222" s="1160"/>
      <c r="Z222" s="1160"/>
      <c r="AA222" s="1160"/>
      <c r="AB222" s="1164"/>
      <c r="AC222" s="1160"/>
      <c r="AD222" s="1163"/>
      <c r="AE222" s="1160"/>
      <c r="AF222" s="1159"/>
      <c r="AG222" s="1161"/>
      <c r="AH222" s="1160"/>
      <c r="AI222" s="1161"/>
      <c r="AJ222" s="831"/>
      <c r="AK222" s="776"/>
      <c r="AL222" s="776"/>
    </row>
    <row r="223" spans="1:118" s="144" customFormat="1" ht="15.75" customHeight="1" outlineLevel="1">
      <c r="A223" s="994"/>
      <c r="B223" s="994"/>
      <c r="C223" s="236"/>
      <c r="D223" s="236"/>
      <c r="E223" s="236"/>
      <c r="F223" s="371"/>
      <c r="G223" s="1256">
        <v>10</v>
      </c>
      <c r="H223" s="1156">
        <v>2006</v>
      </c>
      <c r="I223" s="1157">
        <v>2007</v>
      </c>
      <c r="J223" s="1157">
        <v>2007</v>
      </c>
      <c r="K223" s="1158"/>
      <c r="L223" s="1159"/>
      <c r="M223" s="1160"/>
      <c r="N223" s="1160"/>
      <c r="O223" s="1161"/>
      <c r="P223" s="1162"/>
      <c r="Q223" s="1163"/>
      <c r="R223" s="1163"/>
      <c r="S223" s="1163"/>
      <c r="T223" s="896"/>
      <c r="U223" s="1162"/>
      <c r="V223" s="1163"/>
      <c r="W223" s="896"/>
      <c r="X223" s="1160"/>
      <c r="Y223" s="1160"/>
      <c r="Z223" s="1160"/>
      <c r="AA223" s="1160"/>
      <c r="AB223" s="1164"/>
      <c r="AC223" s="1160"/>
      <c r="AD223" s="1163"/>
      <c r="AE223" s="1160"/>
      <c r="AF223" s="1159"/>
      <c r="AG223" s="1161"/>
      <c r="AH223" s="1160"/>
      <c r="AI223" s="1161"/>
      <c r="AJ223" s="831"/>
      <c r="AK223" s="776"/>
      <c r="AL223" s="776"/>
    </row>
    <row r="224" spans="1:118" s="144" customFormat="1" ht="15.75" customHeight="1" outlineLevel="1">
      <c r="A224" s="994"/>
      <c r="B224" s="994"/>
      <c r="C224" s="236"/>
      <c r="D224" s="236"/>
      <c r="E224" s="236"/>
      <c r="F224" s="371"/>
      <c r="G224" s="1256">
        <v>11</v>
      </c>
      <c r="H224" s="1156">
        <v>2006</v>
      </c>
      <c r="I224" s="1157">
        <v>2007</v>
      </c>
      <c r="J224" s="1157">
        <v>2007</v>
      </c>
      <c r="K224" s="1158"/>
      <c r="L224" s="1159"/>
      <c r="M224" s="1160"/>
      <c r="N224" s="1160"/>
      <c r="O224" s="1161"/>
      <c r="P224" s="1162"/>
      <c r="Q224" s="1163"/>
      <c r="R224" s="1163"/>
      <c r="S224" s="1163"/>
      <c r="T224" s="896"/>
      <c r="U224" s="1162"/>
      <c r="V224" s="1163"/>
      <c r="W224" s="896"/>
      <c r="X224" s="1160"/>
      <c r="Y224" s="1160"/>
      <c r="Z224" s="1160"/>
      <c r="AA224" s="1160"/>
      <c r="AB224" s="1164"/>
      <c r="AC224" s="1160"/>
      <c r="AD224" s="1163"/>
      <c r="AE224" s="1160"/>
      <c r="AF224" s="1159"/>
      <c r="AG224" s="1161"/>
      <c r="AH224" s="1160"/>
      <c r="AI224" s="1161"/>
      <c r="AJ224" s="831"/>
      <c r="AK224" s="776"/>
      <c r="AL224" s="776"/>
    </row>
    <row r="225" spans="1:38" s="144" customFormat="1" ht="15.75" customHeight="1" outlineLevel="1">
      <c r="A225" s="994"/>
      <c r="B225" s="994"/>
      <c r="C225" s="236"/>
      <c r="D225" s="236"/>
      <c r="E225" s="236"/>
      <c r="F225" s="371"/>
      <c r="G225" s="1256">
        <v>12</v>
      </c>
      <c r="H225" s="1156">
        <v>2006</v>
      </c>
      <c r="I225" s="1157">
        <v>2007</v>
      </c>
      <c r="J225" s="1157">
        <v>2007</v>
      </c>
      <c r="K225" s="1158"/>
      <c r="L225" s="1159"/>
      <c r="M225" s="1160"/>
      <c r="N225" s="1160"/>
      <c r="O225" s="1161"/>
      <c r="P225" s="1162"/>
      <c r="Q225" s="1163"/>
      <c r="R225" s="1163"/>
      <c r="S225" s="1163"/>
      <c r="T225" s="896"/>
      <c r="U225" s="1162"/>
      <c r="V225" s="1163"/>
      <c r="W225" s="896"/>
      <c r="X225" s="1160"/>
      <c r="Y225" s="1160"/>
      <c r="Z225" s="1160"/>
      <c r="AA225" s="1160"/>
      <c r="AB225" s="1164"/>
      <c r="AC225" s="1160"/>
      <c r="AD225" s="1163"/>
      <c r="AE225" s="1160"/>
      <c r="AF225" s="1159"/>
      <c r="AG225" s="1161"/>
      <c r="AH225" s="1160"/>
      <c r="AI225" s="1161"/>
      <c r="AJ225" s="831"/>
      <c r="AK225" s="776"/>
      <c r="AL225" s="776"/>
    </row>
    <row r="226" spans="1:38" s="144" customFormat="1" ht="15.75" customHeight="1" outlineLevel="1">
      <c r="A226" s="994"/>
      <c r="B226" s="994"/>
      <c r="C226" s="236"/>
      <c r="D226" s="236"/>
      <c r="E226" s="236"/>
      <c r="F226" s="371"/>
      <c r="G226" s="1256">
        <v>1</v>
      </c>
      <c r="H226" s="1156">
        <v>2007</v>
      </c>
      <c r="I226" s="1157">
        <v>2007</v>
      </c>
      <c r="J226" s="1157">
        <v>2007</v>
      </c>
      <c r="K226" s="1158"/>
      <c r="L226" s="1159"/>
      <c r="M226" s="1160"/>
      <c r="N226" s="1160"/>
      <c r="O226" s="1161"/>
      <c r="P226" s="1162"/>
      <c r="Q226" s="1163"/>
      <c r="R226" s="1163"/>
      <c r="S226" s="1163"/>
      <c r="T226" s="896"/>
      <c r="U226" s="1162"/>
      <c r="V226" s="1163"/>
      <c r="W226" s="896"/>
      <c r="X226" s="1160"/>
      <c r="Y226" s="1160"/>
      <c r="Z226" s="1160"/>
      <c r="AA226" s="1160"/>
      <c r="AB226" s="1164"/>
      <c r="AC226" s="1160"/>
      <c r="AD226" s="1163"/>
      <c r="AE226" s="1160"/>
      <c r="AF226" s="1159"/>
      <c r="AG226" s="1161"/>
      <c r="AH226" s="1160"/>
      <c r="AI226" s="1161"/>
      <c r="AJ226" s="831"/>
      <c r="AK226" s="776"/>
      <c r="AL226" s="776"/>
    </row>
    <row r="227" spans="1:38" s="144" customFormat="1" ht="15.75" customHeight="1" outlineLevel="1">
      <c r="A227" s="994"/>
      <c r="B227" s="994"/>
      <c r="C227" s="236"/>
      <c r="D227" s="236"/>
      <c r="E227" s="236"/>
      <c r="F227" s="371"/>
      <c r="G227" s="1256">
        <v>2</v>
      </c>
      <c r="H227" s="1156">
        <v>2007</v>
      </c>
      <c r="I227" s="1157">
        <v>2007</v>
      </c>
      <c r="J227" s="1157">
        <v>2007</v>
      </c>
      <c r="K227" s="1158"/>
      <c r="L227" s="1159"/>
      <c r="M227" s="1160"/>
      <c r="N227" s="1160"/>
      <c r="O227" s="1161"/>
      <c r="P227" s="1162"/>
      <c r="Q227" s="1163"/>
      <c r="R227" s="1163"/>
      <c r="S227" s="1163"/>
      <c r="T227" s="896"/>
      <c r="U227" s="1162"/>
      <c r="V227" s="1163"/>
      <c r="W227" s="896"/>
      <c r="X227" s="1160"/>
      <c r="Y227" s="1160"/>
      <c r="Z227" s="1160"/>
      <c r="AA227" s="1160"/>
      <c r="AB227" s="1164"/>
      <c r="AC227" s="1160"/>
      <c r="AD227" s="1163"/>
      <c r="AE227" s="1160"/>
      <c r="AF227" s="1159"/>
      <c r="AG227" s="1161"/>
      <c r="AH227" s="1160"/>
      <c r="AI227" s="1161"/>
      <c r="AJ227" s="831"/>
      <c r="AK227" s="776"/>
      <c r="AL227" s="776"/>
    </row>
    <row r="228" spans="1:38" s="144" customFormat="1" ht="15.75" customHeight="1" outlineLevel="1">
      <c r="A228" s="994"/>
      <c r="B228" s="994"/>
      <c r="C228" s="236"/>
      <c r="D228" s="236"/>
      <c r="E228" s="236"/>
      <c r="F228" s="371"/>
      <c r="G228" s="1256">
        <v>3</v>
      </c>
      <c r="H228" s="1156">
        <v>2007</v>
      </c>
      <c r="I228" s="1157">
        <v>2007</v>
      </c>
      <c r="J228" s="1157">
        <v>2007</v>
      </c>
      <c r="K228" s="1158"/>
      <c r="L228" s="1159"/>
      <c r="M228" s="1160"/>
      <c r="N228" s="1160"/>
      <c r="O228" s="1161"/>
      <c r="P228" s="1162"/>
      <c r="Q228" s="1163"/>
      <c r="R228" s="1163"/>
      <c r="S228" s="1163"/>
      <c r="T228" s="896"/>
      <c r="U228" s="1162"/>
      <c r="V228" s="1163"/>
      <c r="W228" s="896"/>
      <c r="X228" s="1160"/>
      <c r="Y228" s="1160"/>
      <c r="Z228" s="1160"/>
      <c r="AA228" s="1160"/>
      <c r="AB228" s="1164"/>
      <c r="AC228" s="1160"/>
      <c r="AD228" s="1163"/>
      <c r="AE228" s="1160"/>
      <c r="AF228" s="1159"/>
      <c r="AG228" s="1161"/>
      <c r="AH228" s="1160"/>
      <c r="AI228" s="1161"/>
      <c r="AJ228" s="831"/>
      <c r="AK228" s="776"/>
      <c r="AL228" s="776"/>
    </row>
    <row r="229" spans="1:38" s="144" customFormat="1" ht="15.75" customHeight="1" outlineLevel="1">
      <c r="A229" s="994"/>
      <c r="B229" s="994"/>
      <c r="C229" s="236"/>
      <c r="D229" s="236"/>
      <c r="E229" s="236"/>
      <c r="F229" s="371"/>
      <c r="G229" s="1256">
        <v>4</v>
      </c>
      <c r="H229" s="1156">
        <v>2007</v>
      </c>
      <c r="I229" s="1157">
        <v>2007</v>
      </c>
      <c r="J229" s="1157">
        <v>2008</v>
      </c>
      <c r="K229" s="1158"/>
      <c r="L229" s="1159"/>
      <c r="M229" s="1160"/>
      <c r="N229" s="1160"/>
      <c r="O229" s="1161"/>
      <c r="P229" s="1162"/>
      <c r="Q229" s="1163"/>
      <c r="R229" s="1163"/>
      <c r="S229" s="1163"/>
      <c r="T229" s="896"/>
      <c r="U229" s="1162"/>
      <c r="V229" s="1163"/>
      <c r="W229" s="896"/>
      <c r="X229" s="1160"/>
      <c r="Y229" s="1160"/>
      <c r="Z229" s="1160"/>
      <c r="AA229" s="1160"/>
      <c r="AB229" s="1164"/>
      <c r="AC229" s="1160"/>
      <c r="AD229" s="1163"/>
      <c r="AE229" s="1160"/>
      <c r="AF229" s="1159"/>
      <c r="AG229" s="1161"/>
      <c r="AH229" s="1160"/>
      <c r="AI229" s="1161"/>
      <c r="AJ229" s="831"/>
      <c r="AK229" s="776"/>
      <c r="AL229" s="776"/>
    </row>
    <row r="230" spans="1:38" s="144" customFormat="1" ht="15.75" customHeight="1" outlineLevel="1">
      <c r="A230" s="994"/>
      <c r="B230" s="994"/>
      <c r="C230" s="236"/>
      <c r="D230" s="236"/>
      <c r="E230" s="236"/>
      <c r="F230" s="371"/>
      <c r="G230" s="1256">
        <v>5</v>
      </c>
      <c r="H230" s="1156">
        <v>2007</v>
      </c>
      <c r="I230" s="1157">
        <v>2007</v>
      </c>
      <c r="J230" s="1157">
        <v>2008</v>
      </c>
      <c r="K230" s="1158"/>
      <c r="L230" s="1159"/>
      <c r="M230" s="1160"/>
      <c r="N230" s="1160"/>
      <c r="O230" s="1161"/>
      <c r="P230" s="1162"/>
      <c r="Q230" s="1163"/>
      <c r="R230" s="1163"/>
      <c r="S230" s="1163"/>
      <c r="T230" s="896"/>
      <c r="U230" s="1162"/>
      <c r="V230" s="1163"/>
      <c r="W230" s="896"/>
      <c r="X230" s="1160"/>
      <c r="Y230" s="1160"/>
      <c r="Z230" s="1160"/>
      <c r="AA230" s="1160"/>
      <c r="AB230" s="1164"/>
      <c r="AC230" s="1160"/>
      <c r="AD230" s="1163"/>
      <c r="AE230" s="1160"/>
      <c r="AF230" s="1159"/>
      <c r="AG230" s="1161"/>
      <c r="AH230" s="1160"/>
      <c r="AI230" s="1161"/>
      <c r="AJ230" s="831"/>
      <c r="AK230" s="776"/>
      <c r="AL230" s="776"/>
    </row>
    <row r="231" spans="1:38" s="144" customFormat="1" ht="15.75" customHeight="1" outlineLevel="1">
      <c r="A231" s="994"/>
      <c r="B231" s="994"/>
      <c r="C231" s="236"/>
      <c r="D231" s="236"/>
      <c r="E231" s="236"/>
      <c r="F231" s="371"/>
      <c r="G231" s="1256">
        <v>6</v>
      </c>
      <c r="H231" s="1156">
        <v>2007</v>
      </c>
      <c r="I231" s="1157">
        <v>2007</v>
      </c>
      <c r="J231" s="1157">
        <v>2008</v>
      </c>
      <c r="K231" s="1158"/>
      <c r="L231" s="1159"/>
      <c r="M231" s="1160"/>
      <c r="N231" s="1160"/>
      <c r="O231" s="1161"/>
      <c r="P231" s="1162"/>
      <c r="Q231" s="1163"/>
      <c r="R231" s="1163"/>
      <c r="S231" s="1163"/>
      <c r="T231" s="896"/>
      <c r="U231" s="1162"/>
      <c r="V231" s="1163"/>
      <c r="W231" s="896"/>
      <c r="X231" s="1160"/>
      <c r="Y231" s="1160"/>
      <c r="Z231" s="1160"/>
      <c r="AA231" s="1160"/>
      <c r="AB231" s="1164"/>
      <c r="AC231" s="1160"/>
      <c r="AD231" s="1163"/>
      <c r="AE231" s="1160"/>
      <c r="AF231" s="1159"/>
      <c r="AG231" s="1161"/>
      <c r="AH231" s="1160"/>
      <c r="AI231" s="1161"/>
      <c r="AJ231" s="831"/>
      <c r="AK231" s="776"/>
      <c r="AL231" s="776"/>
    </row>
    <row r="232" spans="1:38" s="144" customFormat="1" ht="15.75" customHeight="1" outlineLevel="1">
      <c r="A232" s="994"/>
      <c r="B232" s="994"/>
      <c r="C232" s="236"/>
      <c r="D232" s="236"/>
      <c r="E232" s="236"/>
      <c r="F232" s="371"/>
      <c r="G232" s="1256">
        <v>7</v>
      </c>
      <c r="H232" s="1156">
        <v>2007</v>
      </c>
      <c r="I232" s="1157">
        <v>2008</v>
      </c>
      <c r="J232" s="1157">
        <v>2008</v>
      </c>
      <c r="K232" s="1158"/>
      <c r="L232" s="1159"/>
      <c r="M232" s="1160"/>
      <c r="N232" s="1160"/>
      <c r="O232" s="1161"/>
      <c r="P232" s="1162"/>
      <c r="Q232" s="1163"/>
      <c r="R232" s="1163"/>
      <c r="S232" s="1163"/>
      <c r="T232" s="896"/>
      <c r="U232" s="1162"/>
      <c r="V232" s="1163"/>
      <c r="W232" s="896"/>
      <c r="X232" s="1160"/>
      <c r="Y232" s="1160"/>
      <c r="Z232" s="1160"/>
      <c r="AA232" s="1160"/>
      <c r="AB232" s="1164"/>
      <c r="AC232" s="1160"/>
      <c r="AD232" s="1163"/>
      <c r="AE232" s="1160"/>
      <c r="AF232" s="1159"/>
      <c r="AG232" s="1161"/>
      <c r="AH232" s="1160"/>
      <c r="AI232" s="1161"/>
      <c r="AJ232" s="831"/>
      <c r="AK232" s="776"/>
      <c r="AL232" s="776"/>
    </row>
    <row r="233" spans="1:38" s="144" customFormat="1" ht="15.75" customHeight="1" outlineLevel="1">
      <c r="A233" s="994"/>
      <c r="B233" s="994"/>
      <c r="C233" s="236"/>
      <c r="D233" s="236"/>
      <c r="E233" s="236"/>
      <c r="F233" s="371"/>
      <c r="G233" s="1256">
        <v>8</v>
      </c>
      <c r="H233" s="1156">
        <v>2007</v>
      </c>
      <c r="I233" s="1157">
        <v>2008</v>
      </c>
      <c r="J233" s="1157">
        <v>2008</v>
      </c>
      <c r="K233" s="1158"/>
      <c r="L233" s="1159"/>
      <c r="M233" s="1160"/>
      <c r="N233" s="1160"/>
      <c r="O233" s="1161"/>
      <c r="P233" s="1162"/>
      <c r="Q233" s="1163"/>
      <c r="R233" s="1163"/>
      <c r="S233" s="1163"/>
      <c r="T233" s="896"/>
      <c r="U233" s="1162"/>
      <c r="V233" s="1163"/>
      <c r="W233" s="896"/>
      <c r="X233" s="1160"/>
      <c r="Y233" s="1160"/>
      <c r="Z233" s="1160"/>
      <c r="AA233" s="1160"/>
      <c r="AB233" s="1164"/>
      <c r="AC233" s="1160"/>
      <c r="AD233" s="1163"/>
      <c r="AE233" s="1160"/>
      <c r="AF233" s="1159"/>
      <c r="AG233" s="1161"/>
      <c r="AH233" s="1160"/>
      <c r="AI233" s="1161"/>
      <c r="AJ233" s="831"/>
      <c r="AK233" s="776"/>
      <c r="AL233" s="776"/>
    </row>
    <row r="234" spans="1:38" s="144" customFormat="1" ht="15.75" customHeight="1" outlineLevel="1">
      <c r="A234" s="994"/>
      <c r="B234" s="994"/>
      <c r="C234" s="236"/>
      <c r="D234" s="236"/>
      <c r="E234" s="236"/>
      <c r="F234" s="371"/>
      <c r="G234" s="1256">
        <v>9</v>
      </c>
      <c r="H234" s="1156">
        <v>2007</v>
      </c>
      <c r="I234" s="1157">
        <v>2008</v>
      </c>
      <c r="J234" s="1157">
        <v>2008</v>
      </c>
      <c r="K234" s="1158"/>
      <c r="L234" s="1159"/>
      <c r="M234" s="1160"/>
      <c r="N234" s="1160"/>
      <c r="O234" s="1161"/>
      <c r="P234" s="1162"/>
      <c r="Q234" s="1163"/>
      <c r="R234" s="1163"/>
      <c r="S234" s="1163"/>
      <c r="T234" s="896"/>
      <c r="U234" s="1162"/>
      <c r="V234" s="1163"/>
      <c r="W234" s="896"/>
      <c r="X234" s="1160"/>
      <c r="Y234" s="1160"/>
      <c r="Z234" s="1160"/>
      <c r="AA234" s="1160"/>
      <c r="AB234" s="1164"/>
      <c r="AC234" s="1160"/>
      <c r="AD234" s="1163"/>
      <c r="AE234" s="1160"/>
      <c r="AF234" s="1159"/>
      <c r="AG234" s="1161"/>
      <c r="AH234" s="1160"/>
      <c r="AI234" s="1161"/>
      <c r="AJ234" s="831"/>
      <c r="AK234" s="776"/>
      <c r="AL234" s="776"/>
    </row>
    <row r="235" spans="1:38" s="144" customFormat="1" ht="15.75" customHeight="1" outlineLevel="1">
      <c r="A235" s="994"/>
      <c r="B235" s="994"/>
      <c r="C235" s="236"/>
      <c r="D235" s="236"/>
      <c r="E235" s="236"/>
      <c r="F235" s="371"/>
      <c r="G235" s="1256">
        <v>10</v>
      </c>
      <c r="H235" s="1156">
        <v>2007</v>
      </c>
      <c r="I235" s="1157">
        <v>2008</v>
      </c>
      <c r="J235" s="1157">
        <v>2008</v>
      </c>
      <c r="K235" s="1158"/>
      <c r="L235" s="1159"/>
      <c r="M235" s="1160"/>
      <c r="N235" s="1160"/>
      <c r="O235" s="1161"/>
      <c r="P235" s="1162"/>
      <c r="Q235" s="1163"/>
      <c r="R235" s="1163"/>
      <c r="S235" s="1163"/>
      <c r="T235" s="896"/>
      <c r="U235" s="1162"/>
      <c r="V235" s="1163"/>
      <c r="W235" s="896"/>
      <c r="X235" s="1160"/>
      <c r="Y235" s="1160"/>
      <c r="Z235" s="1160"/>
      <c r="AA235" s="1160"/>
      <c r="AB235" s="1164"/>
      <c r="AC235" s="1160"/>
      <c r="AD235" s="1163"/>
      <c r="AE235" s="1160"/>
      <c r="AF235" s="1159"/>
      <c r="AG235" s="1161"/>
      <c r="AH235" s="1160"/>
      <c r="AI235" s="1161"/>
      <c r="AJ235" s="831"/>
      <c r="AK235" s="776"/>
      <c r="AL235" s="776"/>
    </row>
    <row r="236" spans="1:38" s="144" customFormat="1" ht="15.75" customHeight="1" outlineLevel="1">
      <c r="A236" s="994"/>
      <c r="B236" s="994"/>
      <c r="C236" s="236"/>
      <c r="D236" s="236"/>
      <c r="E236" s="236"/>
      <c r="F236" s="371"/>
      <c r="G236" s="1256">
        <v>11</v>
      </c>
      <c r="H236" s="1156">
        <v>2007</v>
      </c>
      <c r="I236" s="1157">
        <v>2008</v>
      </c>
      <c r="J236" s="1157">
        <v>2008</v>
      </c>
      <c r="K236" s="1158"/>
      <c r="L236" s="1159"/>
      <c r="M236" s="1160"/>
      <c r="N236" s="1160"/>
      <c r="O236" s="1161"/>
      <c r="P236" s="1162"/>
      <c r="Q236" s="1163"/>
      <c r="R236" s="1163"/>
      <c r="S236" s="1163"/>
      <c r="T236" s="896"/>
      <c r="U236" s="1162"/>
      <c r="V236" s="1163"/>
      <c r="W236" s="896"/>
      <c r="X236" s="1160"/>
      <c r="Y236" s="1160"/>
      <c r="Z236" s="1160"/>
      <c r="AA236" s="1160"/>
      <c r="AB236" s="1164"/>
      <c r="AC236" s="1160"/>
      <c r="AD236" s="1163"/>
      <c r="AE236" s="1160"/>
      <c r="AF236" s="1159"/>
      <c r="AG236" s="1161"/>
      <c r="AH236" s="1160"/>
      <c r="AI236" s="1161"/>
      <c r="AJ236" s="831"/>
      <c r="AK236" s="776"/>
      <c r="AL236" s="776"/>
    </row>
    <row r="237" spans="1:38" s="144" customFormat="1" ht="15.75" customHeight="1" outlineLevel="1">
      <c r="A237" s="994"/>
      <c r="B237" s="994"/>
      <c r="C237" s="236"/>
      <c r="D237" s="236"/>
      <c r="E237" s="236"/>
      <c r="F237" s="371"/>
      <c r="G237" s="1256">
        <v>12</v>
      </c>
      <c r="H237" s="1156">
        <v>2007</v>
      </c>
      <c r="I237" s="1157">
        <v>2008</v>
      </c>
      <c r="J237" s="1157">
        <v>2008</v>
      </c>
      <c r="K237" s="1158"/>
      <c r="L237" s="1159"/>
      <c r="M237" s="1160"/>
      <c r="N237" s="1160"/>
      <c r="O237" s="1161"/>
      <c r="P237" s="1162"/>
      <c r="Q237" s="1163"/>
      <c r="R237" s="1163"/>
      <c r="S237" s="1163"/>
      <c r="T237" s="896"/>
      <c r="U237" s="1162"/>
      <c r="V237" s="1163"/>
      <c r="W237" s="896"/>
      <c r="X237" s="1160"/>
      <c r="Y237" s="1160"/>
      <c r="Z237" s="1160"/>
      <c r="AA237" s="1160"/>
      <c r="AB237" s="1164"/>
      <c r="AC237" s="1160"/>
      <c r="AD237" s="1163"/>
      <c r="AE237" s="1160"/>
      <c r="AF237" s="1159"/>
      <c r="AG237" s="1161"/>
      <c r="AH237" s="1160"/>
      <c r="AI237" s="1161"/>
      <c r="AJ237" s="831"/>
      <c r="AK237" s="776"/>
      <c r="AL237" s="776"/>
    </row>
    <row r="238" spans="1:38" s="144" customFormat="1" ht="15.75" customHeight="1" outlineLevel="1">
      <c r="A238" s="994"/>
      <c r="B238" s="994"/>
      <c r="C238" s="236"/>
      <c r="D238" s="236"/>
      <c r="E238" s="236"/>
      <c r="F238" s="371"/>
      <c r="G238" s="1256">
        <v>1</v>
      </c>
      <c r="H238" s="1156">
        <v>2008</v>
      </c>
      <c r="I238" s="1157">
        <v>2008</v>
      </c>
      <c r="J238" s="1157">
        <v>2008</v>
      </c>
      <c r="K238" s="1158"/>
      <c r="L238" s="1159"/>
      <c r="M238" s="1160"/>
      <c r="N238" s="1160"/>
      <c r="O238" s="1161"/>
      <c r="P238" s="1162"/>
      <c r="Q238" s="1163"/>
      <c r="R238" s="1163"/>
      <c r="S238" s="1163"/>
      <c r="T238" s="896"/>
      <c r="U238" s="1162"/>
      <c r="V238" s="1163"/>
      <c r="W238" s="896"/>
      <c r="X238" s="1160"/>
      <c r="Y238" s="1160"/>
      <c r="Z238" s="1160"/>
      <c r="AA238" s="1160"/>
      <c r="AB238" s="1164"/>
      <c r="AC238" s="1160"/>
      <c r="AD238" s="1163"/>
      <c r="AE238" s="1160"/>
      <c r="AF238" s="1159"/>
      <c r="AG238" s="1161"/>
      <c r="AH238" s="1160"/>
      <c r="AI238" s="1161"/>
      <c r="AJ238" s="831"/>
      <c r="AK238" s="776"/>
      <c r="AL238" s="776"/>
    </row>
    <row r="239" spans="1:38" s="144" customFormat="1" ht="15.75" customHeight="1" outlineLevel="1">
      <c r="A239" s="994"/>
      <c r="B239" s="994"/>
      <c r="C239" s="236"/>
      <c r="D239" s="236"/>
      <c r="E239" s="236"/>
      <c r="F239" s="371"/>
      <c r="G239" s="1256">
        <v>2</v>
      </c>
      <c r="H239" s="1156">
        <v>2008</v>
      </c>
      <c r="I239" s="1157">
        <v>2008</v>
      </c>
      <c r="J239" s="1157">
        <v>2008</v>
      </c>
      <c r="K239" s="1158"/>
      <c r="L239" s="1159"/>
      <c r="M239" s="1160"/>
      <c r="N239" s="1160"/>
      <c r="O239" s="1161"/>
      <c r="P239" s="1162"/>
      <c r="Q239" s="1163"/>
      <c r="R239" s="1163"/>
      <c r="S239" s="1163"/>
      <c r="T239" s="896"/>
      <c r="U239" s="1162"/>
      <c r="V239" s="1163"/>
      <c r="W239" s="896"/>
      <c r="X239" s="1160"/>
      <c r="Y239" s="1160"/>
      <c r="Z239" s="1160"/>
      <c r="AA239" s="1160"/>
      <c r="AB239" s="1164"/>
      <c r="AC239" s="1160"/>
      <c r="AD239" s="1163"/>
      <c r="AE239" s="1160"/>
      <c r="AF239" s="1159"/>
      <c r="AG239" s="1161"/>
      <c r="AH239" s="1160"/>
      <c r="AI239" s="1161"/>
      <c r="AJ239" s="831"/>
      <c r="AK239" s="776"/>
      <c r="AL239" s="776"/>
    </row>
    <row r="240" spans="1:38" s="144" customFormat="1" ht="15.75" customHeight="1" outlineLevel="1">
      <c r="A240" s="994"/>
      <c r="B240" s="994"/>
      <c r="C240" s="236"/>
      <c r="D240" s="236"/>
      <c r="E240" s="236"/>
      <c r="F240" s="371"/>
      <c r="G240" s="1256">
        <v>3</v>
      </c>
      <c r="H240" s="1156">
        <v>2008</v>
      </c>
      <c r="I240" s="1157">
        <v>2008</v>
      </c>
      <c r="J240" s="1157">
        <v>2008</v>
      </c>
      <c r="K240" s="1158"/>
      <c r="L240" s="1159"/>
      <c r="M240" s="1160"/>
      <c r="N240" s="1160"/>
      <c r="O240" s="1161"/>
      <c r="P240" s="1162"/>
      <c r="Q240" s="1163"/>
      <c r="R240" s="1163"/>
      <c r="S240" s="1163"/>
      <c r="T240" s="896"/>
      <c r="U240" s="1162"/>
      <c r="V240" s="1163"/>
      <c r="W240" s="896"/>
      <c r="X240" s="1160"/>
      <c r="Y240" s="1160"/>
      <c r="Z240" s="1160"/>
      <c r="AA240" s="1160"/>
      <c r="AB240" s="1164"/>
      <c r="AC240" s="1160"/>
      <c r="AD240" s="1163"/>
      <c r="AE240" s="1160"/>
      <c r="AF240" s="1159"/>
      <c r="AG240" s="1161"/>
      <c r="AH240" s="1160"/>
      <c r="AI240" s="1161"/>
      <c r="AJ240" s="831"/>
      <c r="AK240" s="776"/>
      <c r="AL240" s="776"/>
    </row>
    <row r="241" spans="1:38" s="144" customFormat="1" ht="15.75" customHeight="1" outlineLevel="1">
      <c r="A241" s="994"/>
      <c r="B241" s="994"/>
      <c r="C241" s="236"/>
      <c r="D241" s="236"/>
      <c r="E241" s="236"/>
      <c r="F241" s="371"/>
      <c r="G241" s="1256">
        <v>4</v>
      </c>
      <c r="H241" s="1156">
        <v>2008</v>
      </c>
      <c r="I241" s="1157">
        <v>2008</v>
      </c>
      <c r="J241" s="1157">
        <v>2009</v>
      </c>
      <c r="K241" s="1158"/>
      <c r="L241" s="1159"/>
      <c r="M241" s="1160"/>
      <c r="N241" s="1160"/>
      <c r="O241" s="1161"/>
      <c r="P241" s="1162"/>
      <c r="Q241" s="1163"/>
      <c r="R241" s="1163"/>
      <c r="S241" s="1163"/>
      <c r="T241" s="896"/>
      <c r="U241" s="1162"/>
      <c r="V241" s="1163"/>
      <c r="W241" s="896"/>
      <c r="X241" s="1160"/>
      <c r="Y241" s="1160"/>
      <c r="Z241" s="1160"/>
      <c r="AA241" s="1160"/>
      <c r="AB241" s="1164"/>
      <c r="AC241" s="1160"/>
      <c r="AD241" s="1163"/>
      <c r="AE241" s="1160"/>
      <c r="AF241" s="1159"/>
      <c r="AG241" s="1161"/>
      <c r="AH241" s="1160"/>
      <c r="AI241" s="1161"/>
      <c r="AJ241" s="831"/>
      <c r="AK241" s="776"/>
      <c r="AL241" s="776"/>
    </row>
    <row r="242" spans="1:38" s="144" customFormat="1" ht="15.75" customHeight="1" outlineLevel="1">
      <c r="A242" s="994"/>
      <c r="B242" s="994"/>
      <c r="C242" s="236"/>
      <c r="D242" s="236"/>
      <c r="E242" s="236"/>
      <c r="F242" s="371"/>
      <c r="G242" s="1256">
        <v>5</v>
      </c>
      <c r="H242" s="1156">
        <v>2008</v>
      </c>
      <c r="I242" s="1157">
        <v>2008</v>
      </c>
      <c r="J242" s="1157">
        <v>2009</v>
      </c>
      <c r="K242" s="1158"/>
      <c r="L242" s="1159"/>
      <c r="M242" s="1160"/>
      <c r="N242" s="1160"/>
      <c r="O242" s="1161"/>
      <c r="P242" s="1162"/>
      <c r="Q242" s="1163"/>
      <c r="R242" s="1163"/>
      <c r="S242" s="1163"/>
      <c r="T242" s="896"/>
      <c r="U242" s="1162"/>
      <c r="V242" s="1163"/>
      <c r="W242" s="896"/>
      <c r="X242" s="1160"/>
      <c r="Y242" s="1160"/>
      <c r="Z242" s="1160"/>
      <c r="AA242" s="1160"/>
      <c r="AB242" s="1164"/>
      <c r="AC242" s="1160"/>
      <c r="AD242" s="1163"/>
      <c r="AE242" s="1160"/>
      <c r="AF242" s="1159"/>
      <c r="AG242" s="1161"/>
      <c r="AH242" s="1160"/>
      <c r="AI242" s="1161"/>
      <c r="AJ242" s="831"/>
      <c r="AK242" s="776"/>
      <c r="AL242" s="776"/>
    </row>
    <row r="243" spans="1:38" s="144" customFormat="1" ht="15.75" customHeight="1" outlineLevel="1">
      <c r="A243" s="994"/>
      <c r="B243" s="994"/>
      <c r="C243" s="236"/>
      <c r="D243" s="236"/>
      <c r="E243" s="236"/>
      <c r="F243" s="371"/>
      <c r="G243" s="1256">
        <v>6</v>
      </c>
      <c r="H243" s="1156">
        <v>2008</v>
      </c>
      <c r="I243" s="1157">
        <v>2008</v>
      </c>
      <c r="J243" s="1157">
        <v>2009</v>
      </c>
      <c r="K243" s="1158"/>
      <c r="L243" s="1159"/>
      <c r="M243" s="1160"/>
      <c r="N243" s="1160"/>
      <c r="O243" s="1161"/>
      <c r="P243" s="1162"/>
      <c r="Q243" s="1163"/>
      <c r="R243" s="1163"/>
      <c r="S243" s="1163"/>
      <c r="T243" s="896"/>
      <c r="U243" s="1162"/>
      <c r="V243" s="1163"/>
      <c r="W243" s="896"/>
      <c r="X243" s="1160"/>
      <c r="Y243" s="1160"/>
      <c r="Z243" s="1160"/>
      <c r="AA243" s="1160"/>
      <c r="AB243" s="1164"/>
      <c r="AC243" s="1160"/>
      <c r="AD243" s="1163"/>
      <c r="AE243" s="1160"/>
      <c r="AF243" s="1159"/>
      <c r="AG243" s="1161"/>
      <c r="AH243" s="1160"/>
      <c r="AI243" s="1161"/>
      <c r="AJ243" s="831"/>
      <c r="AK243" s="776"/>
      <c r="AL243" s="776"/>
    </row>
    <row r="244" spans="1:38" s="144" customFormat="1" ht="15.75" customHeight="1" outlineLevel="1">
      <c r="A244" s="994"/>
      <c r="B244" s="994"/>
      <c r="C244" s="236"/>
      <c r="D244" s="236"/>
      <c r="E244" s="236"/>
      <c r="F244" s="371"/>
      <c r="G244" s="1256">
        <v>7</v>
      </c>
      <c r="H244" s="1156">
        <v>2008</v>
      </c>
      <c r="I244" s="1157">
        <v>2009</v>
      </c>
      <c r="J244" s="1157">
        <v>2009</v>
      </c>
      <c r="K244" s="1158"/>
      <c r="L244" s="1159"/>
      <c r="M244" s="1160"/>
      <c r="N244" s="1160"/>
      <c r="O244" s="1161"/>
      <c r="P244" s="1162"/>
      <c r="Q244" s="1163"/>
      <c r="R244" s="1163"/>
      <c r="S244" s="1163"/>
      <c r="T244" s="896"/>
      <c r="U244" s="1162"/>
      <c r="V244" s="1163"/>
      <c r="W244" s="896"/>
      <c r="X244" s="1160"/>
      <c r="Y244" s="1160"/>
      <c r="Z244" s="1160"/>
      <c r="AA244" s="1160"/>
      <c r="AB244" s="1164"/>
      <c r="AC244" s="1160"/>
      <c r="AD244" s="1163"/>
      <c r="AE244" s="1160"/>
      <c r="AF244" s="1159"/>
      <c r="AG244" s="1161"/>
      <c r="AH244" s="1160"/>
      <c r="AI244" s="1161"/>
      <c r="AJ244" s="831"/>
      <c r="AK244" s="776"/>
      <c r="AL244" s="776"/>
    </row>
    <row r="245" spans="1:38" s="144" customFormat="1" ht="15.75" customHeight="1" outlineLevel="1">
      <c r="A245" s="994"/>
      <c r="B245" s="994"/>
      <c r="C245" s="236"/>
      <c r="D245" s="236"/>
      <c r="E245" s="236"/>
      <c r="F245" s="371"/>
      <c r="G245" s="1256">
        <v>8</v>
      </c>
      <c r="H245" s="1156">
        <v>2008</v>
      </c>
      <c r="I245" s="1157">
        <v>2009</v>
      </c>
      <c r="J245" s="1157">
        <v>2009</v>
      </c>
      <c r="K245" s="1158"/>
      <c r="L245" s="1159"/>
      <c r="M245" s="1160"/>
      <c r="N245" s="1160"/>
      <c r="O245" s="1161"/>
      <c r="P245" s="1162"/>
      <c r="Q245" s="1163"/>
      <c r="R245" s="1163"/>
      <c r="S245" s="1163"/>
      <c r="T245" s="896"/>
      <c r="U245" s="1162"/>
      <c r="V245" s="1163"/>
      <c r="W245" s="896"/>
      <c r="X245" s="1160"/>
      <c r="Y245" s="1160"/>
      <c r="Z245" s="1160"/>
      <c r="AA245" s="1160"/>
      <c r="AB245" s="1164"/>
      <c r="AC245" s="1160"/>
      <c r="AD245" s="1163"/>
      <c r="AE245" s="1160"/>
      <c r="AF245" s="1159"/>
      <c r="AG245" s="1161"/>
      <c r="AH245" s="1160"/>
      <c r="AI245" s="1161"/>
      <c r="AJ245" s="831"/>
      <c r="AK245" s="776"/>
      <c r="AL245" s="776"/>
    </row>
    <row r="246" spans="1:38" s="144" customFormat="1" ht="15.75" customHeight="1" outlineLevel="1">
      <c r="A246" s="994"/>
      <c r="B246" s="994"/>
      <c r="C246" s="236"/>
      <c r="D246" s="236"/>
      <c r="E246" s="236"/>
      <c r="F246" s="371"/>
      <c r="G246" s="1256">
        <v>9</v>
      </c>
      <c r="H246" s="1156">
        <v>2008</v>
      </c>
      <c r="I246" s="1157">
        <v>2009</v>
      </c>
      <c r="J246" s="1157">
        <v>2009</v>
      </c>
      <c r="K246" s="1158"/>
      <c r="L246" s="1159"/>
      <c r="M246" s="1160"/>
      <c r="N246" s="1160"/>
      <c r="O246" s="1161"/>
      <c r="P246" s="1162"/>
      <c r="Q246" s="1163"/>
      <c r="R246" s="1163"/>
      <c r="S246" s="1163"/>
      <c r="T246" s="896"/>
      <c r="U246" s="1162"/>
      <c r="V246" s="1163"/>
      <c r="W246" s="896"/>
      <c r="X246" s="1160"/>
      <c r="Y246" s="1160"/>
      <c r="Z246" s="1160"/>
      <c r="AA246" s="1160"/>
      <c r="AB246" s="1164"/>
      <c r="AC246" s="1160"/>
      <c r="AD246" s="1163"/>
      <c r="AE246" s="1160"/>
      <c r="AF246" s="1159"/>
      <c r="AG246" s="1161"/>
      <c r="AH246" s="1160"/>
      <c r="AI246" s="1161"/>
      <c r="AJ246" s="831"/>
      <c r="AK246" s="776"/>
      <c r="AL246" s="776"/>
    </row>
    <row r="247" spans="1:38" s="144" customFormat="1" ht="15.75" customHeight="1" outlineLevel="1">
      <c r="A247" s="994"/>
      <c r="B247" s="994"/>
      <c r="C247" s="236"/>
      <c r="D247" s="236"/>
      <c r="E247" s="236"/>
      <c r="F247" s="371"/>
      <c r="G247" s="1256">
        <v>10</v>
      </c>
      <c r="H247" s="1156">
        <v>2008</v>
      </c>
      <c r="I247" s="1157">
        <v>2009</v>
      </c>
      <c r="J247" s="1157">
        <v>2009</v>
      </c>
      <c r="K247" s="1158"/>
      <c r="L247" s="1159"/>
      <c r="M247" s="1160"/>
      <c r="N247" s="1160"/>
      <c r="O247" s="1161"/>
      <c r="P247" s="1162"/>
      <c r="Q247" s="1163"/>
      <c r="R247" s="1163"/>
      <c r="S247" s="1163"/>
      <c r="T247" s="896"/>
      <c r="U247" s="1162"/>
      <c r="V247" s="1163"/>
      <c r="W247" s="896"/>
      <c r="X247" s="1160"/>
      <c r="Y247" s="1160"/>
      <c r="Z247" s="1160"/>
      <c r="AA247" s="1160"/>
      <c r="AB247" s="1164"/>
      <c r="AC247" s="1160"/>
      <c r="AD247" s="1163"/>
      <c r="AE247" s="1160"/>
      <c r="AF247" s="1159"/>
      <c r="AG247" s="1161"/>
      <c r="AH247" s="1160"/>
      <c r="AI247" s="1161"/>
      <c r="AJ247" s="831"/>
      <c r="AK247" s="776"/>
      <c r="AL247" s="776"/>
    </row>
    <row r="248" spans="1:38" s="144" customFormat="1" ht="15.75" customHeight="1" outlineLevel="1">
      <c r="A248" s="994"/>
      <c r="B248" s="994"/>
      <c r="C248" s="236"/>
      <c r="D248" s="236"/>
      <c r="E248" s="236"/>
      <c r="F248" s="371"/>
      <c r="G248" s="1256">
        <v>11</v>
      </c>
      <c r="H248" s="1156">
        <v>2008</v>
      </c>
      <c r="I248" s="1157">
        <v>2009</v>
      </c>
      <c r="J248" s="1157">
        <v>2009</v>
      </c>
      <c r="K248" s="1158"/>
      <c r="L248" s="1159"/>
      <c r="M248" s="1160"/>
      <c r="N248" s="1160"/>
      <c r="O248" s="1161"/>
      <c r="P248" s="1162"/>
      <c r="Q248" s="1163"/>
      <c r="R248" s="1163"/>
      <c r="S248" s="1163"/>
      <c r="T248" s="896"/>
      <c r="U248" s="1162"/>
      <c r="V248" s="1163"/>
      <c r="W248" s="896"/>
      <c r="X248" s="1160"/>
      <c r="Y248" s="1160"/>
      <c r="Z248" s="1160"/>
      <c r="AA248" s="1160"/>
      <c r="AB248" s="1164"/>
      <c r="AC248" s="1160"/>
      <c r="AD248" s="1163"/>
      <c r="AE248" s="1160"/>
      <c r="AF248" s="1159"/>
      <c r="AG248" s="1161"/>
      <c r="AH248" s="1160"/>
      <c r="AI248" s="1161"/>
      <c r="AJ248" s="831"/>
      <c r="AK248" s="776"/>
      <c r="AL248" s="776"/>
    </row>
    <row r="249" spans="1:38" s="144" customFormat="1" ht="16.149999999999999" customHeight="1" outlineLevel="1">
      <c r="A249" s="994"/>
      <c r="B249" s="994"/>
      <c r="C249" s="236"/>
      <c r="D249" s="236"/>
      <c r="E249" s="236"/>
      <c r="F249" s="371"/>
      <c r="G249" s="1256">
        <v>12</v>
      </c>
      <c r="H249" s="1156">
        <v>2008</v>
      </c>
      <c r="I249" s="1157">
        <v>2009</v>
      </c>
      <c r="J249" s="1157">
        <v>2009</v>
      </c>
      <c r="K249" s="1158"/>
      <c r="L249" s="1159"/>
      <c r="M249" s="1160"/>
      <c r="N249" s="1160"/>
      <c r="O249" s="1161"/>
      <c r="P249" s="1162"/>
      <c r="Q249" s="1163"/>
      <c r="R249" s="1163"/>
      <c r="S249" s="1163"/>
      <c r="T249" s="896"/>
      <c r="U249" s="1162"/>
      <c r="V249" s="1163"/>
      <c r="W249" s="896"/>
      <c r="X249" s="1160"/>
      <c r="Y249" s="1160"/>
      <c r="Z249" s="1160"/>
      <c r="AA249" s="1160"/>
      <c r="AB249" s="1164"/>
      <c r="AC249" s="1160"/>
      <c r="AD249" s="1163"/>
      <c r="AE249" s="1160"/>
      <c r="AF249" s="1159"/>
      <c r="AG249" s="1161"/>
      <c r="AH249" s="1160"/>
      <c r="AI249" s="1161"/>
      <c r="AJ249" s="831"/>
      <c r="AK249" s="776"/>
      <c r="AL249" s="77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v>0</v>
      </c>
      <c r="Z250" s="1130">
        <v>0</v>
      </c>
      <c r="AA250" s="8" t="s">
        <v>740</v>
      </c>
      <c r="AB250" s="1447"/>
      <c r="AC250" s="8"/>
      <c r="AD250" s="831">
        <v>0</v>
      </c>
      <c r="AE250" s="8">
        <v>0</v>
      </c>
      <c r="AF250" s="1081"/>
      <c r="AG250" s="1082">
        <v>0</v>
      </c>
      <c r="AH250" s="89">
        <v>0</v>
      </c>
      <c r="AI250" s="1082">
        <v>0</v>
      </c>
      <c r="AJ250" s="831"/>
      <c r="AK250" s="776"/>
      <c r="AL250" s="77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v>0</v>
      </c>
      <c r="Z251" s="1130">
        <v>0</v>
      </c>
      <c r="AA251" s="8" t="s">
        <v>740</v>
      </c>
      <c r="AB251" s="1447"/>
      <c r="AC251" s="8"/>
      <c r="AD251" s="831">
        <v>0</v>
      </c>
      <c r="AE251" s="8">
        <v>0</v>
      </c>
      <c r="AF251" s="1081"/>
      <c r="AG251" s="1082">
        <v>0</v>
      </c>
      <c r="AH251" s="89">
        <v>0</v>
      </c>
      <c r="AI251" s="1082">
        <v>0</v>
      </c>
      <c r="AJ251" s="831"/>
      <c r="AK251" s="776"/>
      <c r="AL251" s="77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v>0</v>
      </c>
      <c r="Z252" s="1130">
        <v>0</v>
      </c>
      <c r="AA252" s="8" t="s">
        <v>740</v>
      </c>
      <c r="AB252" s="1447"/>
      <c r="AC252" s="8"/>
      <c r="AD252" s="831">
        <v>0</v>
      </c>
      <c r="AE252" s="8">
        <v>0</v>
      </c>
      <c r="AF252" s="1081"/>
      <c r="AG252" s="1082">
        <v>0</v>
      </c>
      <c r="AH252" s="89">
        <v>0</v>
      </c>
      <c r="AI252" s="1082">
        <v>0</v>
      </c>
      <c r="AJ252" s="831"/>
      <c r="AK252" s="776"/>
      <c r="AL252" s="77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v>0</v>
      </c>
      <c r="Z253" s="1130">
        <v>0</v>
      </c>
      <c r="AA253" s="8" t="s">
        <v>740</v>
      </c>
      <c r="AB253" s="1447"/>
      <c r="AC253" s="8"/>
      <c r="AD253" s="831">
        <v>0</v>
      </c>
      <c r="AE253" s="8">
        <v>0</v>
      </c>
      <c r="AF253" s="1081"/>
      <c r="AG253" s="1082">
        <v>0</v>
      </c>
      <c r="AH253" s="89">
        <v>0</v>
      </c>
      <c r="AI253" s="1082">
        <v>0</v>
      </c>
      <c r="AJ253" s="831"/>
      <c r="AK253" s="776"/>
      <c r="AL253" s="77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v>0</v>
      </c>
      <c r="Z254" s="1130">
        <v>0</v>
      </c>
      <c r="AA254" s="8" t="s">
        <v>740</v>
      </c>
      <c r="AB254" s="1447"/>
      <c r="AC254" s="8"/>
      <c r="AD254" s="831">
        <v>0</v>
      </c>
      <c r="AE254" s="8">
        <v>0</v>
      </c>
      <c r="AF254" s="1081"/>
      <c r="AG254" s="1082">
        <v>0</v>
      </c>
      <c r="AH254" s="89">
        <v>0</v>
      </c>
      <c r="AI254" s="1082">
        <v>0</v>
      </c>
      <c r="AJ254" s="831"/>
      <c r="AK254" s="776"/>
      <c r="AL254" s="77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v>0</v>
      </c>
      <c r="Z255" s="1130">
        <v>0</v>
      </c>
      <c r="AA255" s="8" t="s">
        <v>740</v>
      </c>
      <c r="AB255" s="1447"/>
      <c r="AC255" s="8"/>
      <c r="AD255" s="831">
        <v>0</v>
      </c>
      <c r="AE255" s="8">
        <v>0</v>
      </c>
      <c r="AF255" s="1081"/>
      <c r="AG255" s="1082">
        <v>0</v>
      </c>
      <c r="AH255" s="89">
        <v>0</v>
      </c>
      <c r="AI255" s="1082">
        <v>0</v>
      </c>
      <c r="AJ255" s="831"/>
      <c r="AK255" s="776"/>
      <c r="AL255" s="77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v>0</v>
      </c>
      <c r="Z256" s="1130">
        <v>0</v>
      </c>
      <c r="AA256" s="8" t="s">
        <v>740</v>
      </c>
      <c r="AB256" s="1447"/>
      <c r="AC256" s="8"/>
      <c r="AD256" s="831">
        <v>0</v>
      </c>
      <c r="AE256" s="8">
        <v>0</v>
      </c>
      <c r="AF256" s="1081"/>
      <c r="AG256" s="1082">
        <v>0</v>
      </c>
      <c r="AH256" s="89">
        <v>0</v>
      </c>
      <c r="AI256" s="1082">
        <v>0</v>
      </c>
      <c r="AJ256" s="831"/>
      <c r="AK256" s="776"/>
      <c r="AL256" s="77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v>0</v>
      </c>
      <c r="Z257" s="1130">
        <v>0</v>
      </c>
      <c r="AA257" s="8" t="s">
        <v>740</v>
      </c>
      <c r="AB257" s="1447"/>
      <c r="AC257" s="8"/>
      <c r="AD257" s="831">
        <v>0</v>
      </c>
      <c r="AE257" s="8">
        <v>0</v>
      </c>
      <c r="AF257" s="1081"/>
      <c r="AG257" s="1082">
        <v>0</v>
      </c>
      <c r="AH257" s="89">
        <v>0</v>
      </c>
      <c r="AI257" s="1082">
        <v>0</v>
      </c>
      <c r="AJ257" s="831"/>
      <c r="AK257" s="776"/>
      <c r="AL257" s="77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v>0</v>
      </c>
      <c r="Z258" s="1130">
        <v>0</v>
      </c>
      <c r="AA258" s="8" t="s">
        <v>740</v>
      </c>
      <c r="AB258" s="1447"/>
      <c r="AC258" s="8"/>
      <c r="AD258" s="831">
        <v>0</v>
      </c>
      <c r="AE258" s="8">
        <v>0</v>
      </c>
      <c r="AF258" s="1081"/>
      <c r="AG258" s="1082">
        <v>0</v>
      </c>
      <c r="AH258" s="89">
        <v>0</v>
      </c>
      <c r="AI258" s="1082">
        <v>0</v>
      </c>
      <c r="AJ258" s="831"/>
      <c r="AK258" s="776"/>
      <c r="AL258" s="77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v>0</v>
      </c>
      <c r="Z259" s="1130">
        <v>0</v>
      </c>
      <c r="AA259" s="8" t="s">
        <v>740</v>
      </c>
      <c r="AB259" s="1447"/>
      <c r="AC259" s="8"/>
      <c r="AD259" s="831">
        <v>0</v>
      </c>
      <c r="AE259" s="8">
        <v>0</v>
      </c>
      <c r="AF259" s="1081"/>
      <c r="AG259" s="1082">
        <v>0</v>
      </c>
      <c r="AH259" s="89">
        <v>0</v>
      </c>
      <c r="AI259" s="1082">
        <v>0</v>
      </c>
      <c r="AJ259" s="831"/>
      <c r="AK259" s="776"/>
      <c r="AL259" s="77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v>0</v>
      </c>
      <c r="Z260" s="1130">
        <v>0</v>
      </c>
      <c r="AA260" s="8" t="s">
        <v>740</v>
      </c>
      <c r="AB260" s="1447"/>
      <c r="AC260" s="8"/>
      <c r="AD260" s="831"/>
      <c r="AE260" s="8">
        <v>0</v>
      </c>
      <c r="AF260" s="1081"/>
      <c r="AG260" s="1082">
        <v>0</v>
      </c>
      <c r="AH260" s="89">
        <v>0</v>
      </c>
      <c r="AI260" s="1082">
        <v>0</v>
      </c>
      <c r="AJ260" s="831"/>
      <c r="AK260" s="776"/>
      <c r="AL260" s="77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v>0</v>
      </c>
      <c r="Z261" s="1130">
        <v>0</v>
      </c>
      <c r="AA261" s="8" t="s">
        <v>740</v>
      </c>
      <c r="AB261" s="1447"/>
      <c r="AC261" s="8"/>
      <c r="AD261" s="831"/>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v>0</v>
      </c>
      <c r="Z262" s="1130">
        <v>0</v>
      </c>
      <c r="AA262" s="8" t="s">
        <v>740</v>
      </c>
      <c r="AB262" s="1447"/>
      <c r="AC262" s="8">
        <v>0</v>
      </c>
      <c r="AD262" s="831">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v>0</v>
      </c>
      <c r="Z263" s="1130">
        <v>0</v>
      </c>
      <c r="AA263" s="8" t="s">
        <v>740</v>
      </c>
      <c r="AB263" s="1447"/>
      <c r="AC263" s="8">
        <v>0</v>
      </c>
      <c r="AD263" s="831">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v>0</v>
      </c>
      <c r="Z264" s="1130">
        <v>0</v>
      </c>
      <c r="AA264" s="8" t="s">
        <v>740</v>
      </c>
      <c r="AB264" s="1447"/>
      <c r="AC264" s="8">
        <v>0</v>
      </c>
      <c r="AD264" s="831">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v>0</v>
      </c>
      <c r="Z265" s="1130">
        <v>0</v>
      </c>
      <c r="AA265" s="8" t="s">
        <v>740</v>
      </c>
      <c r="AB265" s="1447"/>
      <c r="AC265" s="8">
        <v>0</v>
      </c>
      <c r="AD265" s="831">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v>0</v>
      </c>
      <c r="Z266" s="1130">
        <v>0</v>
      </c>
      <c r="AA266" s="8" t="s">
        <v>740</v>
      </c>
      <c r="AB266" s="1447"/>
      <c r="AC266" s="8">
        <v>0</v>
      </c>
      <c r="AD266" s="831">
        <v>0</v>
      </c>
      <c r="AE266" s="8">
        <v>0</v>
      </c>
      <c r="AF266" s="1081"/>
      <c r="AG266" s="1082">
        <v>0</v>
      </c>
      <c r="AH266" s="89">
        <v>0</v>
      </c>
      <c r="AI266" s="1082">
        <v>0</v>
      </c>
      <c r="AJ266" s="831"/>
      <c r="AK266" s="776"/>
      <c r="AL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v>0</v>
      </c>
      <c r="Z267" s="1130">
        <v>0</v>
      </c>
      <c r="AA267" s="8" t="s">
        <v>740</v>
      </c>
      <c r="AB267" s="1447"/>
      <c r="AC267" s="8">
        <v>0</v>
      </c>
      <c r="AD267" s="831">
        <v>0</v>
      </c>
      <c r="AE267" s="8">
        <v>0</v>
      </c>
      <c r="AF267" s="1081"/>
      <c r="AG267" s="1082">
        <v>0</v>
      </c>
      <c r="AH267" s="89">
        <v>0</v>
      </c>
      <c r="AI267" s="1082">
        <v>0</v>
      </c>
      <c r="AJ267" s="831"/>
      <c r="AK267" s="776"/>
      <c r="AL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v>0</v>
      </c>
      <c r="Z268" s="1130">
        <v>0</v>
      </c>
      <c r="AA268" s="8" t="s">
        <v>740</v>
      </c>
      <c r="AB268" s="1447"/>
      <c r="AC268" s="8">
        <v>0</v>
      </c>
      <c r="AD268" s="831">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v>0</v>
      </c>
      <c r="Z269" s="1130">
        <v>0</v>
      </c>
      <c r="AA269" s="8" t="s">
        <v>740</v>
      </c>
      <c r="AB269" s="1447"/>
      <c r="AC269" s="8">
        <v>0</v>
      </c>
      <c r="AD269" s="831">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v>0</v>
      </c>
      <c r="Z270" s="1130">
        <v>0</v>
      </c>
      <c r="AA270" s="8" t="s">
        <v>740</v>
      </c>
      <c r="AB270" s="1447"/>
      <c r="AC270" s="8">
        <v>0</v>
      </c>
      <c r="AD270" s="831">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v>0</v>
      </c>
      <c r="Z271" s="1130">
        <v>0</v>
      </c>
      <c r="AA271" s="8" t="s">
        <v>740</v>
      </c>
      <c r="AB271" s="1447"/>
      <c r="AC271" s="8">
        <v>0</v>
      </c>
      <c r="AD271" s="831">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v>0</v>
      </c>
      <c r="Z272" s="1130">
        <v>0</v>
      </c>
      <c r="AA272" s="8" t="s">
        <v>740</v>
      </c>
      <c r="AB272" s="1447"/>
      <c r="AC272" s="8">
        <v>0</v>
      </c>
      <c r="AD272" s="831">
        <v>0</v>
      </c>
      <c r="AE272" s="8">
        <v>0</v>
      </c>
      <c r="AF272" s="1081"/>
      <c r="AG272" s="1082">
        <v>0</v>
      </c>
      <c r="AH272" s="89">
        <v>0</v>
      </c>
      <c r="AI272" s="1082">
        <v>0</v>
      </c>
      <c r="AJ272" s="831"/>
      <c r="AK272" s="776"/>
      <c r="AL272" s="77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v>0</v>
      </c>
      <c r="Z273" s="1130">
        <v>0</v>
      </c>
      <c r="AA273" s="8" t="s">
        <v>740</v>
      </c>
      <c r="AB273" s="1447"/>
      <c r="AC273" s="8">
        <v>0</v>
      </c>
      <c r="AD273" s="831">
        <v>0</v>
      </c>
      <c r="AE273" s="8">
        <v>0</v>
      </c>
      <c r="AF273" s="1081"/>
      <c r="AG273" s="1082">
        <v>0</v>
      </c>
      <c r="AH273" s="89">
        <v>0</v>
      </c>
      <c r="AI273" s="1082">
        <v>0</v>
      </c>
      <c r="AJ273" s="831"/>
      <c r="AK273" s="776"/>
      <c r="AL273" s="77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v>0</v>
      </c>
      <c r="Z274" s="1130">
        <v>0</v>
      </c>
      <c r="AA274" s="8" t="s">
        <v>740</v>
      </c>
      <c r="AB274" s="1130"/>
      <c r="AC274" s="8">
        <v>0</v>
      </c>
      <c r="AD274" s="831">
        <v>0</v>
      </c>
      <c r="AE274" s="8">
        <v>0</v>
      </c>
      <c r="AF274" s="1081"/>
      <c r="AG274" s="1082">
        <v>0</v>
      </c>
      <c r="AH274" s="89">
        <v>0</v>
      </c>
      <c r="AI274" s="1082">
        <v>0</v>
      </c>
      <c r="AJ274" s="831"/>
      <c r="AK274" s="776"/>
      <c r="AL274" s="77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v>0</v>
      </c>
      <c r="Z275" s="1130">
        <v>0</v>
      </c>
      <c r="AA275" s="8" t="s">
        <v>740</v>
      </c>
      <c r="AB275" s="1130"/>
      <c r="AC275" s="8">
        <v>0</v>
      </c>
      <c r="AD275" s="831">
        <v>0</v>
      </c>
      <c r="AE275" s="8">
        <v>0</v>
      </c>
      <c r="AF275" s="1081"/>
      <c r="AG275" s="1082">
        <v>0</v>
      </c>
      <c r="AH275" s="89">
        <v>0</v>
      </c>
      <c r="AI275" s="1082">
        <v>0</v>
      </c>
      <c r="AJ275" s="831"/>
      <c r="AK275" s="776"/>
      <c r="AL275" s="77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v>0</v>
      </c>
      <c r="Z276" s="1130">
        <v>0</v>
      </c>
      <c r="AA276" s="8" t="s">
        <v>740</v>
      </c>
      <c r="AB276" s="1130"/>
      <c r="AC276" s="8">
        <v>0</v>
      </c>
      <c r="AD276" s="831">
        <v>0</v>
      </c>
      <c r="AE276" s="8">
        <v>0</v>
      </c>
      <c r="AF276" s="1081"/>
      <c r="AG276" s="1082">
        <v>0</v>
      </c>
      <c r="AH276" s="89">
        <v>0</v>
      </c>
      <c r="AI276" s="1082">
        <v>0</v>
      </c>
      <c r="AJ276" s="831"/>
      <c r="AK276" s="776"/>
      <c r="AL276" s="77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v>0</v>
      </c>
      <c r="Z277" s="1130">
        <v>0</v>
      </c>
      <c r="AA277" s="8" t="s">
        <v>740</v>
      </c>
      <c r="AB277" s="1130"/>
      <c r="AC277" s="8">
        <v>0</v>
      </c>
      <c r="AD277" s="831">
        <v>0</v>
      </c>
      <c r="AE277" s="8">
        <v>0</v>
      </c>
      <c r="AF277" s="1081"/>
      <c r="AG277" s="1082">
        <v>0</v>
      </c>
      <c r="AH277" s="89">
        <v>0</v>
      </c>
      <c r="AI277" s="1082">
        <v>0</v>
      </c>
      <c r="AJ277" s="831"/>
      <c r="AK277" s="776"/>
      <c r="AL277" s="77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v>0</v>
      </c>
      <c r="Z278" s="1130">
        <v>0</v>
      </c>
      <c r="AA278" s="8" t="s">
        <v>740</v>
      </c>
      <c r="AB278" s="1130"/>
      <c r="AC278" s="8">
        <v>0</v>
      </c>
      <c r="AD278" s="831">
        <v>0</v>
      </c>
      <c r="AE278" s="8">
        <v>0</v>
      </c>
      <c r="AF278" s="1081"/>
      <c r="AG278" s="1082">
        <v>0</v>
      </c>
      <c r="AH278" s="89">
        <v>0</v>
      </c>
      <c r="AI278" s="1082">
        <v>0</v>
      </c>
      <c r="AJ278" s="831"/>
      <c r="AK278" s="776"/>
      <c r="AL278" s="77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v>0</v>
      </c>
      <c r="Z279" s="1130">
        <v>0</v>
      </c>
      <c r="AA279" s="8" t="s">
        <v>740</v>
      </c>
      <c r="AB279" s="1130"/>
      <c r="AC279" s="8">
        <v>0</v>
      </c>
      <c r="AD279" s="831">
        <v>0</v>
      </c>
      <c r="AE279" s="8">
        <v>0</v>
      </c>
      <c r="AF279" s="1081"/>
      <c r="AG279" s="1082">
        <v>0</v>
      </c>
      <c r="AH279" s="89">
        <v>0</v>
      </c>
      <c r="AI279" s="1082">
        <v>0</v>
      </c>
      <c r="AJ279" s="831"/>
      <c r="AK279" s="776"/>
      <c r="AL279" s="77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v>0</v>
      </c>
      <c r="Z280" s="1130">
        <v>0</v>
      </c>
      <c r="AA280" s="8" t="s">
        <v>740</v>
      </c>
      <c r="AB280" s="1130"/>
      <c r="AC280" s="8">
        <v>0</v>
      </c>
      <c r="AD280" s="831">
        <v>0</v>
      </c>
      <c r="AE280" s="8">
        <v>0</v>
      </c>
      <c r="AF280" s="1081"/>
      <c r="AG280" s="1082">
        <v>0</v>
      </c>
      <c r="AH280" s="89">
        <v>0</v>
      </c>
      <c r="AI280" s="1082">
        <v>0</v>
      </c>
      <c r="AJ280" s="831"/>
      <c r="AK280" s="776"/>
      <c r="AL280" s="77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v>0</v>
      </c>
      <c r="Z281" s="1130">
        <v>0</v>
      </c>
      <c r="AA281" s="8" t="s">
        <v>740</v>
      </c>
      <c r="AB281" s="1130"/>
      <c r="AC281" s="8">
        <v>0</v>
      </c>
      <c r="AD281" s="831">
        <v>0</v>
      </c>
      <c r="AE281" s="8">
        <v>0</v>
      </c>
      <c r="AF281" s="1081"/>
      <c r="AG281" s="1082">
        <v>0</v>
      </c>
      <c r="AH281" s="89">
        <v>0</v>
      </c>
      <c r="AI281" s="1082">
        <v>0</v>
      </c>
      <c r="AJ281" s="831"/>
      <c r="AK281" s="776"/>
      <c r="AL281" s="77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v>0</v>
      </c>
      <c r="Z282" s="1130">
        <v>0</v>
      </c>
      <c r="AA282" s="8" t="s">
        <v>740</v>
      </c>
      <c r="AB282" s="1130"/>
      <c r="AC282" s="8">
        <v>0</v>
      </c>
      <c r="AD282" s="831">
        <v>0</v>
      </c>
      <c r="AE282" s="8">
        <v>0</v>
      </c>
      <c r="AF282" s="1081"/>
      <c r="AG282" s="1082">
        <v>0</v>
      </c>
      <c r="AH282" s="89">
        <v>0</v>
      </c>
      <c r="AI282" s="1082">
        <v>0</v>
      </c>
      <c r="AJ282" s="831"/>
      <c r="AK282" s="776"/>
      <c r="AL282" s="77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v>0</v>
      </c>
      <c r="Z283" s="1130">
        <v>0</v>
      </c>
      <c r="AA283" s="8" t="s">
        <v>740</v>
      </c>
      <c r="AB283" s="1130"/>
      <c r="AC283" s="8">
        <v>0</v>
      </c>
      <c r="AD283" s="831">
        <v>0</v>
      </c>
      <c r="AE283" s="8">
        <v>0</v>
      </c>
      <c r="AF283" s="1081"/>
      <c r="AG283" s="1082">
        <v>0</v>
      </c>
      <c r="AH283" s="89">
        <v>0</v>
      </c>
      <c r="AI283" s="1082">
        <v>0</v>
      </c>
      <c r="AJ283" s="831"/>
      <c r="AK283" s="776"/>
      <c r="AL283" s="77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v>0</v>
      </c>
      <c r="Z284" s="1130">
        <v>0</v>
      </c>
      <c r="AA284" s="8" t="s">
        <v>740</v>
      </c>
      <c r="AB284" s="1130"/>
      <c r="AC284" s="8">
        <v>0</v>
      </c>
      <c r="AD284" s="831">
        <v>0</v>
      </c>
      <c r="AE284" s="8">
        <v>0</v>
      </c>
      <c r="AF284" s="1081"/>
      <c r="AG284" s="1082">
        <v>0</v>
      </c>
      <c r="AH284" s="89">
        <v>0</v>
      </c>
      <c r="AI284" s="1082">
        <v>0</v>
      </c>
      <c r="AJ284" s="831"/>
      <c r="AK284" s="776"/>
      <c r="AL284" s="77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v>0</v>
      </c>
      <c r="Z285" s="1130">
        <v>0</v>
      </c>
      <c r="AA285" s="8" t="s">
        <v>740</v>
      </c>
      <c r="AB285" s="1130"/>
      <c r="AC285" s="8">
        <v>0</v>
      </c>
      <c r="AD285" s="831">
        <v>0</v>
      </c>
      <c r="AE285" s="8">
        <v>0</v>
      </c>
      <c r="AF285" s="1081"/>
      <c r="AG285" s="1082">
        <v>0</v>
      </c>
      <c r="AH285" s="89">
        <v>0</v>
      </c>
      <c r="AI285" s="1082">
        <v>0</v>
      </c>
      <c r="AJ285" s="831"/>
      <c r="AK285" s="776"/>
      <c r="AL285" s="77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v>0</v>
      </c>
      <c r="Z286" s="1130">
        <v>0</v>
      </c>
      <c r="AA286" s="8" t="s">
        <v>740</v>
      </c>
      <c r="AB286" s="1130"/>
      <c r="AC286" s="8">
        <v>0</v>
      </c>
      <c r="AD286" s="831">
        <v>0</v>
      </c>
      <c r="AE286" s="8">
        <v>0</v>
      </c>
      <c r="AF286" s="1081"/>
      <c r="AG286" s="1082">
        <v>0</v>
      </c>
      <c r="AH286" s="89">
        <v>0</v>
      </c>
      <c r="AI286" s="1082">
        <v>0</v>
      </c>
      <c r="AJ286" s="831"/>
      <c r="AK286" s="776"/>
      <c r="AL286" s="77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v>0</v>
      </c>
      <c r="Z287" s="1130">
        <v>0</v>
      </c>
      <c r="AA287" s="8" t="s">
        <v>740</v>
      </c>
      <c r="AB287" s="1130"/>
      <c r="AC287" s="8">
        <v>0</v>
      </c>
      <c r="AD287" s="831">
        <v>0</v>
      </c>
      <c r="AE287" s="8">
        <v>0</v>
      </c>
      <c r="AF287" s="1081"/>
      <c r="AG287" s="1082">
        <v>0</v>
      </c>
      <c r="AH287" s="89">
        <v>0</v>
      </c>
      <c r="AI287" s="1082">
        <v>0</v>
      </c>
      <c r="AJ287" s="831"/>
      <c r="AK287" s="776"/>
      <c r="AL287" s="77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v>0</v>
      </c>
      <c r="Z288" s="1130">
        <v>0</v>
      </c>
      <c r="AA288" s="8" t="s">
        <v>740</v>
      </c>
      <c r="AB288" s="1130"/>
      <c r="AC288" s="8">
        <v>0</v>
      </c>
      <c r="AD288" s="831">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v>0</v>
      </c>
      <c r="Z289" s="1130">
        <v>0</v>
      </c>
      <c r="AA289" s="8" t="s">
        <v>740</v>
      </c>
      <c r="AB289" s="1130"/>
      <c r="AC289" s="8">
        <v>0</v>
      </c>
      <c r="AD289" s="831">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v>0</v>
      </c>
      <c r="Z290" s="1130">
        <v>0</v>
      </c>
      <c r="AA290" s="8" t="s">
        <v>740</v>
      </c>
      <c r="AB290" s="1130"/>
      <c r="AC290" s="8">
        <v>0</v>
      </c>
      <c r="AD290" s="831">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v>0</v>
      </c>
      <c r="Z291" s="1130">
        <v>0</v>
      </c>
      <c r="AA291" s="8" t="s">
        <v>740</v>
      </c>
      <c r="AB291" s="1130"/>
      <c r="AC291" s="8">
        <v>0</v>
      </c>
      <c r="AD291" s="831">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v>0</v>
      </c>
      <c r="Z292" s="1130">
        <v>0</v>
      </c>
      <c r="AA292" s="8" t="s">
        <v>740</v>
      </c>
      <c r="AB292" s="1130"/>
      <c r="AC292" s="8">
        <v>0</v>
      </c>
      <c r="AD292" s="831">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v>0</v>
      </c>
      <c r="Z293" s="1130">
        <v>0</v>
      </c>
      <c r="AA293" s="8" t="s">
        <v>740</v>
      </c>
      <c r="AB293" s="1130">
        <v>253</v>
      </c>
      <c r="AC293" s="8">
        <v>0</v>
      </c>
      <c r="AD293" s="831">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v>0</v>
      </c>
      <c r="Z294" s="1130">
        <v>0</v>
      </c>
      <c r="AA294" s="8" t="s">
        <v>740</v>
      </c>
      <c r="AB294" s="1130">
        <v>253</v>
      </c>
      <c r="AC294" s="8">
        <v>0</v>
      </c>
      <c r="AD294" s="831">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v>0</v>
      </c>
      <c r="Z295" s="1130">
        <v>0</v>
      </c>
      <c r="AA295" s="8" t="s">
        <v>740</v>
      </c>
      <c r="AB295" s="1130">
        <v>253</v>
      </c>
      <c r="AC295" s="8">
        <v>0</v>
      </c>
      <c r="AD295" s="831">
        <v>0</v>
      </c>
      <c r="AE295" s="8"/>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v>0</v>
      </c>
      <c r="Z296" s="1130">
        <v>0</v>
      </c>
      <c r="AA296" s="8" t="s">
        <v>740</v>
      </c>
      <c r="AB296" s="1130">
        <v>253</v>
      </c>
      <c r="AC296" s="8">
        <v>0</v>
      </c>
      <c r="AD296" s="831">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v>0</v>
      </c>
      <c r="Z297" s="1130">
        <v>0</v>
      </c>
      <c r="AA297" s="8" t="s">
        <v>740</v>
      </c>
      <c r="AB297" s="1130">
        <v>253</v>
      </c>
      <c r="AC297" s="8">
        <v>0</v>
      </c>
      <c r="AD297" s="831">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2500</v>
      </c>
      <c r="S298" s="776">
        <v>2575</v>
      </c>
      <c r="T298" s="533">
        <v>2500</v>
      </c>
      <c r="U298" s="1086"/>
      <c r="V298" s="8"/>
      <c r="W298" s="897">
        <v>2500</v>
      </c>
      <c r="X298" s="8"/>
      <c r="Y298" s="8">
        <v>0</v>
      </c>
      <c r="Z298" s="1130">
        <v>0</v>
      </c>
      <c r="AA298" s="8" t="s">
        <v>740</v>
      </c>
      <c r="AB298" s="1130">
        <v>253</v>
      </c>
      <c r="AC298" s="8">
        <v>0</v>
      </c>
      <c r="AD298" s="831">
        <v>632500</v>
      </c>
      <c r="AE298" s="8">
        <v>0</v>
      </c>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2500</v>
      </c>
      <c r="S299" s="776">
        <v>2575</v>
      </c>
      <c r="T299" s="533">
        <v>2500</v>
      </c>
      <c r="U299" s="1086"/>
      <c r="V299" s="8"/>
      <c r="W299" s="897">
        <v>2500</v>
      </c>
      <c r="X299" s="8"/>
      <c r="Y299" s="8">
        <v>0</v>
      </c>
      <c r="Z299" s="1130">
        <v>0</v>
      </c>
      <c r="AA299" s="8" t="s">
        <v>740</v>
      </c>
      <c r="AB299" s="1130">
        <v>253</v>
      </c>
      <c r="AC299" s="8">
        <v>0</v>
      </c>
      <c r="AD299" s="831">
        <v>632500</v>
      </c>
      <c r="AE299" s="8">
        <v>0</v>
      </c>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2500</v>
      </c>
      <c r="S300" s="776">
        <v>2575</v>
      </c>
      <c r="T300" s="533">
        <v>2500</v>
      </c>
      <c r="U300" s="1086"/>
      <c r="V300" s="8"/>
      <c r="W300" s="897">
        <v>2500</v>
      </c>
      <c r="X300" s="8"/>
      <c r="Y300" s="8">
        <v>0</v>
      </c>
      <c r="Z300" s="1130">
        <v>0</v>
      </c>
      <c r="AA300" s="8" t="s">
        <v>740</v>
      </c>
      <c r="AB300" s="1130">
        <v>253</v>
      </c>
      <c r="AC300" s="8">
        <v>0</v>
      </c>
      <c r="AD300" s="831">
        <v>632500</v>
      </c>
      <c r="AE300" s="8">
        <v>0</v>
      </c>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2500</v>
      </c>
      <c r="S301" s="776">
        <v>2500</v>
      </c>
      <c r="T301" s="533">
        <v>2500</v>
      </c>
      <c r="U301" s="1086"/>
      <c r="V301" s="8"/>
      <c r="W301" s="897">
        <v>2500</v>
      </c>
      <c r="X301" s="8"/>
      <c r="Y301" s="8">
        <v>0</v>
      </c>
      <c r="Z301" s="1130">
        <v>0</v>
      </c>
      <c r="AA301" s="8" t="s">
        <v>740</v>
      </c>
      <c r="AB301" s="1130">
        <v>253</v>
      </c>
      <c r="AC301" s="8">
        <v>0</v>
      </c>
      <c r="AD301" s="831">
        <v>632500</v>
      </c>
      <c r="AE301" s="8">
        <v>0</v>
      </c>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2500</v>
      </c>
      <c r="S302" s="776">
        <v>2500</v>
      </c>
      <c r="T302" s="533">
        <v>2500</v>
      </c>
      <c r="U302" s="1086"/>
      <c r="V302" s="8"/>
      <c r="W302" s="897">
        <v>2500</v>
      </c>
      <c r="X302" s="8"/>
      <c r="Y302" s="8">
        <v>0</v>
      </c>
      <c r="Z302" s="1130">
        <v>0</v>
      </c>
      <c r="AA302" s="8" t="s">
        <v>740</v>
      </c>
      <c r="AB302" s="1130">
        <v>253</v>
      </c>
      <c r="AC302" s="8">
        <v>0</v>
      </c>
      <c r="AD302" s="831">
        <v>632500</v>
      </c>
      <c r="AE302" s="8">
        <v>0</v>
      </c>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2500</v>
      </c>
      <c r="S303" s="776">
        <v>2500</v>
      </c>
      <c r="T303" s="533">
        <v>2500</v>
      </c>
      <c r="U303" s="1086"/>
      <c r="V303" s="8"/>
      <c r="W303" s="897">
        <v>2500</v>
      </c>
      <c r="X303" s="8"/>
      <c r="Y303" s="8">
        <v>0</v>
      </c>
      <c r="Z303" s="1130">
        <v>0</v>
      </c>
      <c r="AA303" s="8" t="s">
        <v>740</v>
      </c>
      <c r="AB303" s="1130">
        <v>253</v>
      </c>
      <c r="AC303" s="8">
        <v>0</v>
      </c>
      <c r="AD303" s="831">
        <v>632500</v>
      </c>
      <c r="AE303" s="8">
        <v>0</v>
      </c>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7590000</v>
      </c>
      <c r="N304" s="89">
        <v>0</v>
      </c>
      <c r="O304" s="1082">
        <v>7590000</v>
      </c>
      <c r="P304" s="598">
        <v>7590000</v>
      </c>
      <c r="Q304" s="776">
        <v>7590000</v>
      </c>
      <c r="R304" s="776">
        <v>2500</v>
      </c>
      <c r="S304" s="776">
        <v>2500</v>
      </c>
      <c r="T304" s="533">
        <v>2500</v>
      </c>
      <c r="U304" s="1086"/>
      <c r="V304" s="8"/>
      <c r="W304" s="897">
        <v>2500</v>
      </c>
      <c r="X304" s="8"/>
      <c r="Y304" s="8">
        <v>0</v>
      </c>
      <c r="Z304" s="1130">
        <v>0</v>
      </c>
      <c r="AA304" s="8" t="s">
        <v>740</v>
      </c>
      <c r="AB304" s="1130">
        <v>253</v>
      </c>
      <c r="AC304" s="8">
        <v>0</v>
      </c>
      <c r="AD304" s="831">
        <v>632500</v>
      </c>
      <c r="AE304" s="8">
        <v>7590000</v>
      </c>
      <c r="AF304" s="1081"/>
      <c r="AG304" s="1082">
        <v>7590000</v>
      </c>
      <c r="AH304" s="89">
        <v>0</v>
      </c>
      <c r="AI304" s="1082">
        <v>7590000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2500</v>
      </c>
      <c r="S305" s="776">
        <v>2500</v>
      </c>
      <c r="T305" s="533">
        <v>2500</v>
      </c>
      <c r="U305" s="1086"/>
      <c r="V305" s="8"/>
      <c r="W305" s="897">
        <v>2500</v>
      </c>
      <c r="X305" s="8"/>
      <c r="Y305" s="8">
        <v>0</v>
      </c>
      <c r="Z305" s="1130">
        <v>0</v>
      </c>
      <c r="AA305" s="8" t="s">
        <v>740</v>
      </c>
      <c r="AB305" s="1130">
        <v>253</v>
      </c>
      <c r="AC305" s="8">
        <v>0</v>
      </c>
      <c r="AD305" s="831">
        <v>632500</v>
      </c>
      <c r="AE305" s="8">
        <v>0</v>
      </c>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2500</v>
      </c>
      <c r="S306" s="776">
        <v>2500</v>
      </c>
      <c r="T306" s="533">
        <v>2500</v>
      </c>
      <c r="U306" s="1086"/>
      <c r="V306" s="8"/>
      <c r="W306" s="897">
        <v>2500</v>
      </c>
      <c r="X306" s="8"/>
      <c r="Y306" s="8">
        <v>0</v>
      </c>
      <c r="Z306" s="1130">
        <v>0</v>
      </c>
      <c r="AA306" s="8" t="s">
        <v>740</v>
      </c>
      <c r="AB306" s="1130">
        <v>253</v>
      </c>
      <c r="AC306" s="8">
        <v>0</v>
      </c>
      <c r="AD306" s="831">
        <v>632500</v>
      </c>
      <c r="AE306" s="8">
        <v>0</v>
      </c>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2500</v>
      </c>
      <c r="S307" s="776">
        <v>2500</v>
      </c>
      <c r="T307" s="533">
        <v>2500</v>
      </c>
      <c r="U307" s="1086"/>
      <c r="V307" s="8"/>
      <c r="W307" s="897">
        <v>2500</v>
      </c>
      <c r="X307" s="8"/>
      <c r="Y307" s="8">
        <v>0</v>
      </c>
      <c r="Z307" s="1130">
        <v>0</v>
      </c>
      <c r="AA307" s="8" t="s">
        <v>740</v>
      </c>
      <c r="AB307" s="1130">
        <v>253</v>
      </c>
      <c r="AC307" s="8">
        <v>0</v>
      </c>
      <c r="AD307" s="831">
        <v>632500</v>
      </c>
      <c r="AE307" s="8">
        <v>0</v>
      </c>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2500</v>
      </c>
      <c r="S308" s="776">
        <v>2500</v>
      </c>
      <c r="T308" s="533">
        <v>2500</v>
      </c>
      <c r="U308" s="1086"/>
      <c r="V308" s="8"/>
      <c r="W308" s="897">
        <v>2500</v>
      </c>
      <c r="X308" s="8"/>
      <c r="Y308" s="8">
        <v>0</v>
      </c>
      <c r="Z308" s="1130">
        <v>0</v>
      </c>
      <c r="AA308" s="8" t="s">
        <v>740</v>
      </c>
      <c r="AB308" s="1130">
        <v>253</v>
      </c>
      <c r="AC308" s="8">
        <v>0</v>
      </c>
      <c r="AD308" s="831">
        <v>632500</v>
      </c>
      <c r="AE308" s="8">
        <v>0</v>
      </c>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2500</v>
      </c>
      <c r="S309" s="776">
        <v>2500</v>
      </c>
      <c r="T309" s="533">
        <v>2500</v>
      </c>
      <c r="U309" s="1086"/>
      <c r="V309" s="8"/>
      <c r="W309" s="897">
        <v>2500</v>
      </c>
      <c r="X309" s="8"/>
      <c r="Y309" s="8">
        <v>0</v>
      </c>
      <c r="Z309" s="1130">
        <v>0</v>
      </c>
      <c r="AA309" s="8" t="s">
        <v>740</v>
      </c>
      <c r="AB309" s="1130">
        <v>253</v>
      </c>
      <c r="AC309" s="8">
        <v>0</v>
      </c>
      <c r="AD309" s="831">
        <v>632500</v>
      </c>
      <c r="AE309" s="8">
        <v>0</v>
      </c>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2500</v>
      </c>
      <c r="S310" s="776">
        <v>2500</v>
      </c>
      <c r="T310" s="533">
        <v>2500</v>
      </c>
      <c r="U310" s="1086"/>
      <c r="V310" s="8"/>
      <c r="W310" s="897">
        <v>2500</v>
      </c>
      <c r="X310" s="8"/>
      <c r="Y310" s="8">
        <v>0</v>
      </c>
      <c r="Z310" s="1130">
        <v>0</v>
      </c>
      <c r="AA310" s="8" t="s">
        <v>740</v>
      </c>
      <c r="AB310" s="1130">
        <v>253</v>
      </c>
      <c r="AC310" s="8">
        <v>0</v>
      </c>
      <c r="AD310" s="831">
        <v>632500</v>
      </c>
      <c r="AE310" s="8">
        <v>0</v>
      </c>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2500</v>
      </c>
      <c r="S311" s="776">
        <v>2500</v>
      </c>
      <c r="T311" s="533">
        <v>2500</v>
      </c>
      <c r="U311" s="1086"/>
      <c r="V311" s="8"/>
      <c r="W311" s="897">
        <v>2500</v>
      </c>
      <c r="X311" s="8"/>
      <c r="Y311" s="8">
        <v>0</v>
      </c>
      <c r="Z311" s="1130">
        <v>0</v>
      </c>
      <c r="AA311" s="8" t="s">
        <v>740</v>
      </c>
      <c r="AB311" s="1130">
        <v>253</v>
      </c>
      <c r="AC311" s="8">
        <v>0</v>
      </c>
      <c r="AD311" s="831">
        <v>632500</v>
      </c>
      <c r="AE311" s="8">
        <v>0</v>
      </c>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2500</v>
      </c>
      <c r="S312" s="776">
        <v>2500</v>
      </c>
      <c r="T312" s="533">
        <v>2500</v>
      </c>
      <c r="U312" s="1086"/>
      <c r="V312" s="8"/>
      <c r="W312" s="897">
        <v>2500</v>
      </c>
      <c r="X312" s="8"/>
      <c r="Y312" s="8">
        <v>0</v>
      </c>
      <c r="Z312" s="1130">
        <v>0</v>
      </c>
      <c r="AA312" s="8" t="s">
        <v>740</v>
      </c>
      <c r="AB312" s="1130">
        <v>253</v>
      </c>
      <c r="AC312" s="8">
        <v>0</v>
      </c>
      <c r="AD312" s="831">
        <v>632500</v>
      </c>
      <c r="AE312" s="8">
        <v>0</v>
      </c>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2500</v>
      </c>
      <c r="S313" s="776">
        <v>2427.1844660194174</v>
      </c>
      <c r="T313" s="533">
        <v>2500</v>
      </c>
      <c r="U313" s="1086"/>
      <c r="V313" s="8"/>
      <c r="W313" s="897">
        <v>2500</v>
      </c>
      <c r="X313" s="8"/>
      <c r="Y313" s="8">
        <v>0</v>
      </c>
      <c r="Z313" s="1130">
        <v>0</v>
      </c>
      <c r="AA313" s="8" t="s">
        <v>740</v>
      </c>
      <c r="AB313" s="1130">
        <v>253</v>
      </c>
      <c r="AC313" s="8">
        <v>0</v>
      </c>
      <c r="AD313" s="831">
        <v>632500</v>
      </c>
      <c r="AE313" s="8">
        <v>0</v>
      </c>
      <c r="AF313" s="1081"/>
      <c r="AG313" s="1082">
        <v>0</v>
      </c>
      <c r="AH313" s="89">
        <v>0</v>
      </c>
      <c r="AI313" s="1082">
        <v>0</v>
      </c>
      <c r="AJ313" s="831"/>
      <c r="AK313" s="776"/>
      <c r="AL313" s="776"/>
    </row>
    <row r="314" spans="1:38" s="144" customFormat="1" ht="15.6"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2500</v>
      </c>
      <c r="S314" s="776">
        <v>2427.1844660194174</v>
      </c>
      <c r="T314" s="533">
        <v>2500</v>
      </c>
      <c r="U314" s="1086"/>
      <c r="V314" s="8"/>
      <c r="W314" s="897">
        <v>2500</v>
      </c>
      <c r="X314" s="8"/>
      <c r="Y314" s="8">
        <v>0</v>
      </c>
      <c r="Z314" s="1130">
        <v>0</v>
      </c>
      <c r="AA314" s="8" t="s">
        <v>740</v>
      </c>
      <c r="AB314" s="1130">
        <v>253</v>
      </c>
      <c r="AC314" s="8">
        <v>0</v>
      </c>
      <c r="AD314" s="831">
        <v>632500</v>
      </c>
      <c r="AE314" s="8">
        <v>0</v>
      </c>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2500</v>
      </c>
      <c r="S315" s="776">
        <v>2427.1844660194174</v>
      </c>
      <c r="T315" s="533">
        <v>2500</v>
      </c>
      <c r="U315" s="1086"/>
      <c r="V315" s="8"/>
      <c r="W315" s="897">
        <v>2500</v>
      </c>
      <c r="X315" s="8"/>
      <c r="Y315" s="8">
        <v>0</v>
      </c>
      <c r="Z315" s="1130">
        <v>0</v>
      </c>
      <c r="AA315" s="8" t="s">
        <v>740</v>
      </c>
      <c r="AB315" s="1130">
        <v>253</v>
      </c>
      <c r="AC315" s="8">
        <v>0</v>
      </c>
      <c r="AD315" s="831">
        <v>632500</v>
      </c>
      <c r="AE315" s="8">
        <v>0</v>
      </c>
      <c r="AF315" s="1081"/>
      <c r="AG315" s="1082">
        <v>0</v>
      </c>
      <c r="AH315" s="89">
        <v>0</v>
      </c>
      <c r="AI315" s="1082">
        <v>0</v>
      </c>
      <c r="AJ315" s="831"/>
      <c r="AK315" s="776"/>
      <c r="AL315" s="776"/>
    </row>
    <row r="316" spans="1:38" s="144" customFormat="1" ht="15.6" customHeight="1">
      <c r="A316" s="994"/>
      <c r="B316" s="994"/>
      <c r="C316" s="236"/>
      <c r="D316" s="236"/>
      <c r="E316" s="236"/>
      <c r="F316" s="371"/>
      <c r="G316" s="865">
        <v>7</v>
      </c>
      <c r="H316" s="859">
        <v>2014</v>
      </c>
      <c r="I316" s="866">
        <v>2015</v>
      </c>
      <c r="J316" s="866">
        <v>2015</v>
      </c>
      <c r="K316" s="621" t="s">
        <v>306</v>
      </c>
      <c r="L316" s="1081">
        <v>0</v>
      </c>
      <c r="M316" s="89">
        <v>7590000</v>
      </c>
      <c r="N316" s="89">
        <v>0</v>
      </c>
      <c r="O316" s="1082">
        <v>7590000</v>
      </c>
      <c r="P316" s="598">
        <v>7590000</v>
      </c>
      <c r="Q316" s="776">
        <v>7368932.0388349518</v>
      </c>
      <c r="R316" s="776">
        <v>2500</v>
      </c>
      <c r="S316" s="776">
        <v>2427.1844660194174</v>
      </c>
      <c r="T316" s="533">
        <v>2500</v>
      </c>
      <c r="U316" s="1086"/>
      <c r="V316" s="8"/>
      <c r="W316" s="897">
        <v>2500</v>
      </c>
      <c r="X316" s="8"/>
      <c r="Y316" s="8">
        <v>0</v>
      </c>
      <c r="Z316" s="1130">
        <v>0</v>
      </c>
      <c r="AA316" s="8">
        <v>0</v>
      </c>
      <c r="AB316" s="1130">
        <v>253</v>
      </c>
      <c r="AC316" s="8">
        <v>0</v>
      </c>
      <c r="AD316" s="831">
        <v>632500</v>
      </c>
      <c r="AE316" s="8">
        <v>7590000</v>
      </c>
      <c r="AF316" s="1081"/>
      <c r="AG316" s="1082">
        <v>7590000</v>
      </c>
      <c r="AH316" s="89">
        <v>0</v>
      </c>
      <c r="AI316" s="1082">
        <v>7590000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2500</v>
      </c>
      <c r="S317" s="776">
        <v>2427.1844660194174</v>
      </c>
      <c r="T317" s="533">
        <v>2500</v>
      </c>
      <c r="U317" s="1086"/>
      <c r="V317" s="8"/>
      <c r="W317" s="897">
        <v>2500</v>
      </c>
      <c r="X317" s="8"/>
      <c r="Y317" s="8">
        <v>0</v>
      </c>
      <c r="Z317" s="1130">
        <v>0</v>
      </c>
      <c r="AA317" s="8">
        <v>0</v>
      </c>
      <c r="AB317" s="1130">
        <v>253</v>
      </c>
      <c r="AC317" s="8">
        <v>0</v>
      </c>
      <c r="AD317" s="831">
        <v>632500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2500</v>
      </c>
      <c r="S318" s="776">
        <v>2427.1844660194174</v>
      </c>
      <c r="T318" s="533">
        <v>2500</v>
      </c>
      <c r="U318" s="1086"/>
      <c r="V318" s="8"/>
      <c r="W318" s="897">
        <v>2500</v>
      </c>
      <c r="X318" s="8"/>
      <c r="Y318" s="8">
        <v>0</v>
      </c>
      <c r="Z318" s="1130">
        <v>0</v>
      </c>
      <c r="AA318" s="8">
        <v>0</v>
      </c>
      <c r="AB318" s="1130">
        <v>253</v>
      </c>
      <c r="AC318" s="8">
        <v>0</v>
      </c>
      <c r="AD318" s="831">
        <v>632500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2500</v>
      </c>
      <c r="S319" s="776">
        <v>2427.1844660194174</v>
      </c>
      <c r="T319" s="533">
        <v>2500</v>
      </c>
      <c r="U319" s="1086"/>
      <c r="V319" s="8"/>
      <c r="W319" s="897">
        <v>2500</v>
      </c>
      <c r="X319" s="8"/>
      <c r="Y319" s="8">
        <v>0</v>
      </c>
      <c r="Z319" s="1130">
        <v>0</v>
      </c>
      <c r="AA319" s="8">
        <v>0</v>
      </c>
      <c r="AB319" s="1130">
        <v>253</v>
      </c>
      <c r="AC319" s="8">
        <v>0</v>
      </c>
      <c r="AD319" s="831">
        <v>632500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2500</v>
      </c>
      <c r="S320" s="776">
        <v>2427.1844660194174</v>
      </c>
      <c r="T320" s="533">
        <v>2500</v>
      </c>
      <c r="U320" s="1086"/>
      <c r="V320" s="8"/>
      <c r="W320" s="897">
        <v>2500</v>
      </c>
      <c r="X320" s="8"/>
      <c r="Y320" s="8">
        <v>0</v>
      </c>
      <c r="Z320" s="1130">
        <v>0</v>
      </c>
      <c r="AA320" s="8">
        <v>0</v>
      </c>
      <c r="AB320" s="1130">
        <v>253</v>
      </c>
      <c r="AC320" s="8">
        <v>0</v>
      </c>
      <c r="AD320" s="831">
        <v>632500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2500</v>
      </c>
      <c r="S321" s="776">
        <v>2427.1844660194174</v>
      </c>
      <c r="T321" s="533">
        <v>2500</v>
      </c>
      <c r="U321" s="1086"/>
      <c r="V321" s="8"/>
      <c r="W321" s="897">
        <v>2500</v>
      </c>
      <c r="X321" s="8"/>
      <c r="Y321" s="8">
        <v>0</v>
      </c>
      <c r="Z321" s="1130">
        <v>0</v>
      </c>
      <c r="AA321" s="8">
        <v>0</v>
      </c>
      <c r="AB321" s="1130">
        <v>253</v>
      </c>
      <c r="AC321" s="8">
        <v>0</v>
      </c>
      <c r="AD321" s="831">
        <v>632500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v>0</v>
      </c>
      <c r="Z322" s="1130">
        <v>0</v>
      </c>
      <c r="AA322" s="8">
        <v>0</v>
      </c>
      <c r="AB322" s="1130">
        <v>253</v>
      </c>
      <c r="AC322" s="8">
        <v>0</v>
      </c>
      <c r="AD322" s="831">
        <v>0</v>
      </c>
      <c r="AE322" s="8">
        <v>0</v>
      </c>
      <c r="AF322" s="1081"/>
      <c r="AG322" s="1082">
        <v>0</v>
      </c>
      <c r="AH322" s="89">
        <v>0</v>
      </c>
      <c r="AI322" s="1082">
        <v>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v>0</v>
      </c>
      <c r="Z323" s="1130">
        <v>0</v>
      </c>
      <c r="AA323" s="8">
        <v>0</v>
      </c>
      <c r="AB323" s="1130">
        <v>253</v>
      </c>
      <c r="AC323" s="8">
        <v>0</v>
      </c>
      <c r="AD323" s="831">
        <v>0</v>
      </c>
      <c r="AE323" s="8">
        <v>0</v>
      </c>
      <c r="AF323" s="1081"/>
      <c r="AG323" s="1082">
        <v>0</v>
      </c>
      <c r="AH323" s="89">
        <v>0</v>
      </c>
      <c r="AI323" s="1082">
        <v>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v>0</v>
      </c>
      <c r="Z324" s="1130">
        <v>0</v>
      </c>
      <c r="AA324" s="8">
        <v>0</v>
      </c>
      <c r="AB324" s="1130">
        <v>253</v>
      </c>
      <c r="AC324" s="8">
        <v>0</v>
      </c>
      <c r="AD324" s="831">
        <v>0</v>
      </c>
      <c r="AE324" s="8">
        <v>0</v>
      </c>
      <c r="AF324" s="1081"/>
      <c r="AG324" s="1082">
        <v>0</v>
      </c>
      <c r="AH324" s="89">
        <v>0</v>
      </c>
      <c r="AI324" s="1082">
        <v>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v>0</v>
      </c>
      <c r="Z325" s="1130">
        <v>0</v>
      </c>
      <c r="AA325" s="8">
        <v>0</v>
      </c>
      <c r="AB325" s="1130">
        <v>253</v>
      </c>
      <c r="AC325" s="8">
        <v>0</v>
      </c>
      <c r="AD325" s="831">
        <v>0</v>
      </c>
      <c r="AE325" s="8">
        <v>0</v>
      </c>
      <c r="AF325" s="1081"/>
      <c r="AG325" s="1082">
        <v>0</v>
      </c>
      <c r="AH325" s="89">
        <v>0</v>
      </c>
      <c r="AI325" s="1082">
        <v>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v>0</v>
      </c>
      <c r="Z326" s="1130">
        <v>0</v>
      </c>
      <c r="AA326" s="8">
        <v>0</v>
      </c>
      <c r="AB326" s="1130">
        <v>253</v>
      </c>
      <c r="AC326" s="8">
        <v>0</v>
      </c>
      <c r="AD326" s="831">
        <v>0</v>
      </c>
      <c r="AE326" s="8">
        <v>0</v>
      </c>
      <c r="AF326" s="1081"/>
      <c r="AG326" s="1082">
        <v>0</v>
      </c>
      <c r="AH326" s="89">
        <v>0</v>
      </c>
      <c r="AI326" s="1082">
        <v>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v>0</v>
      </c>
      <c r="Z327" s="1130">
        <v>0</v>
      </c>
      <c r="AA327" s="8">
        <v>0</v>
      </c>
      <c r="AB327" s="1130">
        <v>253</v>
      </c>
      <c r="AC327" s="8">
        <v>0</v>
      </c>
      <c r="AD327" s="831">
        <v>0</v>
      </c>
      <c r="AE327" s="8">
        <v>0</v>
      </c>
      <c r="AF327" s="1081"/>
      <c r="AG327" s="1082">
        <v>0</v>
      </c>
      <c r="AH327" s="89">
        <v>0</v>
      </c>
      <c r="AI327" s="1082">
        <v>0</v>
      </c>
      <c r="AJ327" s="831"/>
      <c r="AK327" s="776"/>
      <c r="AL327" s="776"/>
    </row>
    <row r="328" spans="1:38" s="144" customFormat="1" ht="15.6"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v>0</v>
      </c>
      <c r="X328" s="8"/>
      <c r="Y328" s="8">
        <v>0</v>
      </c>
      <c r="Z328" s="1130">
        <v>0</v>
      </c>
      <c r="AA328" s="8">
        <v>0</v>
      </c>
      <c r="AB328" s="1130">
        <v>253</v>
      </c>
      <c r="AC328" s="8">
        <v>0</v>
      </c>
      <c r="AD328" s="831">
        <v>0</v>
      </c>
      <c r="AE328" s="8">
        <v>0</v>
      </c>
      <c r="AF328" s="1081"/>
      <c r="AG328" s="1082">
        <v>0</v>
      </c>
      <c r="AH328" s="89">
        <v>0</v>
      </c>
      <c r="AI328" s="1082">
        <v>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v>0</v>
      </c>
      <c r="Z329" s="1130">
        <v>0</v>
      </c>
      <c r="AA329" s="8">
        <v>0</v>
      </c>
      <c r="AB329" s="1130">
        <v>253</v>
      </c>
      <c r="AC329" s="8">
        <v>0</v>
      </c>
      <c r="AD329" s="831">
        <v>0</v>
      </c>
      <c r="AE329" s="8">
        <v>0</v>
      </c>
      <c r="AF329" s="1081"/>
      <c r="AG329" s="1082">
        <v>0</v>
      </c>
      <c r="AH329" s="89">
        <v>0</v>
      </c>
      <c r="AI329" s="1082">
        <v>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v>0</v>
      </c>
      <c r="Z330" s="1130">
        <v>0</v>
      </c>
      <c r="AA330" s="8">
        <v>0</v>
      </c>
      <c r="AB330" s="1130">
        <v>253</v>
      </c>
      <c r="AC330" s="8">
        <v>0</v>
      </c>
      <c r="AD330" s="831">
        <v>0</v>
      </c>
      <c r="AE330" s="8">
        <v>0</v>
      </c>
      <c r="AF330" s="1081"/>
      <c r="AG330" s="1082">
        <v>0</v>
      </c>
      <c r="AH330" s="89">
        <v>0</v>
      </c>
      <c r="AI330" s="1082">
        <v>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v>0</v>
      </c>
      <c r="Z331" s="1130">
        <v>0</v>
      </c>
      <c r="AA331" s="8">
        <v>0</v>
      </c>
      <c r="AB331" s="1130">
        <v>253</v>
      </c>
      <c r="AC331" s="8">
        <v>0</v>
      </c>
      <c r="AD331" s="831">
        <v>0</v>
      </c>
      <c r="AE331" s="8">
        <v>0</v>
      </c>
      <c r="AF331" s="1081"/>
      <c r="AG331" s="1082">
        <v>0</v>
      </c>
      <c r="AH331" s="89">
        <v>0</v>
      </c>
      <c r="AI331" s="1082">
        <v>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v>0</v>
      </c>
      <c r="Z332" s="1130">
        <v>0</v>
      </c>
      <c r="AA332" s="8">
        <v>0</v>
      </c>
      <c r="AB332" s="1130">
        <v>253</v>
      </c>
      <c r="AC332" s="8">
        <v>0</v>
      </c>
      <c r="AD332" s="831">
        <v>0</v>
      </c>
      <c r="AE332" s="8">
        <v>0</v>
      </c>
      <c r="AF332" s="1081"/>
      <c r="AG332" s="1082">
        <v>0</v>
      </c>
      <c r="AH332" s="89">
        <v>0</v>
      </c>
      <c r="AI332" s="1082">
        <v>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v>0</v>
      </c>
      <c r="Z333" s="1130">
        <v>0</v>
      </c>
      <c r="AA333" s="8">
        <v>0</v>
      </c>
      <c r="AB333" s="1130">
        <v>253</v>
      </c>
      <c r="AC333" s="8">
        <v>0</v>
      </c>
      <c r="AD333" s="831">
        <v>0</v>
      </c>
      <c r="AE333" s="8">
        <v>0</v>
      </c>
      <c r="AF333" s="1081"/>
      <c r="AG333" s="1082">
        <v>0</v>
      </c>
      <c r="AH333" s="89">
        <v>0</v>
      </c>
      <c r="AI333" s="1082">
        <v>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v>0</v>
      </c>
      <c r="Z334" s="1130">
        <v>0</v>
      </c>
      <c r="AA334" s="8">
        <v>0</v>
      </c>
      <c r="AB334" s="1130">
        <v>253</v>
      </c>
      <c r="AC334" s="8">
        <v>0</v>
      </c>
      <c r="AD334" s="831">
        <v>0</v>
      </c>
      <c r="AE334" s="8">
        <v>0</v>
      </c>
      <c r="AF334" s="1081"/>
      <c r="AG334" s="1082">
        <v>0</v>
      </c>
      <c r="AH334" s="89">
        <v>0</v>
      </c>
      <c r="AI334" s="1082">
        <v>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v>0</v>
      </c>
      <c r="Z335" s="1130">
        <v>0</v>
      </c>
      <c r="AA335" s="8">
        <v>0</v>
      </c>
      <c r="AB335" s="1130">
        <v>253</v>
      </c>
      <c r="AC335" s="8">
        <v>0</v>
      </c>
      <c r="AD335" s="831">
        <v>0</v>
      </c>
      <c r="AE335" s="8">
        <v>0</v>
      </c>
      <c r="AF335" s="1081"/>
      <c r="AG335" s="1082">
        <v>0</v>
      </c>
      <c r="AH335" s="89">
        <v>0</v>
      </c>
      <c r="AI335" s="1082">
        <v>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v>0</v>
      </c>
      <c r="Z336" s="1130">
        <v>0</v>
      </c>
      <c r="AA336" s="8">
        <v>0</v>
      </c>
      <c r="AB336" s="1130">
        <v>253</v>
      </c>
      <c r="AC336" s="8">
        <v>0</v>
      </c>
      <c r="AD336" s="831">
        <v>0</v>
      </c>
      <c r="AE336" s="8">
        <v>0</v>
      </c>
      <c r="AF336" s="1081"/>
      <c r="AG336" s="1082">
        <v>0</v>
      </c>
      <c r="AH336" s="89">
        <v>0</v>
      </c>
      <c r="AI336" s="1082">
        <v>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v>0</v>
      </c>
      <c r="Z337" s="1130">
        <v>0</v>
      </c>
      <c r="AA337" s="8">
        <v>0</v>
      </c>
      <c r="AB337" s="1130">
        <v>253</v>
      </c>
      <c r="AC337" s="8">
        <v>0</v>
      </c>
      <c r="AD337" s="831">
        <v>0</v>
      </c>
      <c r="AE337" s="8">
        <v>0</v>
      </c>
      <c r="AF337" s="1081"/>
      <c r="AG337" s="1082">
        <v>0</v>
      </c>
      <c r="AH337" s="89">
        <v>0</v>
      </c>
      <c r="AI337" s="1082">
        <v>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v>0</v>
      </c>
      <c r="Z338" s="1130">
        <v>0</v>
      </c>
      <c r="AA338" s="8">
        <v>0</v>
      </c>
      <c r="AB338" s="1130">
        <v>253</v>
      </c>
      <c r="AC338" s="8">
        <v>0</v>
      </c>
      <c r="AD338" s="831">
        <v>0</v>
      </c>
      <c r="AE338" s="8">
        <v>0</v>
      </c>
      <c r="AF338" s="1081"/>
      <c r="AG338" s="1082">
        <v>0</v>
      </c>
      <c r="AH338" s="89">
        <v>0</v>
      </c>
      <c r="AI338" s="1082">
        <v>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v>0</v>
      </c>
      <c r="Z339" s="1130">
        <v>0</v>
      </c>
      <c r="AA339" s="8">
        <v>0</v>
      </c>
      <c r="AB339" s="1130">
        <v>253</v>
      </c>
      <c r="AC339" s="8">
        <v>0</v>
      </c>
      <c r="AD339" s="831">
        <v>0</v>
      </c>
      <c r="AE339" s="8">
        <v>0</v>
      </c>
      <c r="AF339" s="1081"/>
      <c r="AG339" s="1082">
        <v>0</v>
      </c>
      <c r="AH339" s="89">
        <v>0</v>
      </c>
      <c r="AI339" s="1082">
        <v>0</v>
      </c>
      <c r="AJ339" s="831"/>
      <c r="AK339" s="776"/>
      <c r="AL339" s="776"/>
    </row>
    <row r="340" spans="1:38" s="144" customFormat="1" ht="15.6"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v>0</v>
      </c>
      <c r="X340" s="8"/>
      <c r="Y340" s="8">
        <v>0</v>
      </c>
      <c r="Z340" s="1130">
        <v>0</v>
      </c>
      <c r="AA340" s="8">
        <v>0</v>
      </c>
      <c r="AB340" s="1130">
        <v>253</v>
      </c>
      <c r="AC340" s="8">
        <v>0</v>
      </c>
      <c r="AD340" s="831">
        <v>0</v>
      </c>
      <c r="AE340" s="8">
        <v>0</v>
      </c>
      <c r="AF340" s="1081"/>
      <c r="AG340" s="1082">
        <v>0</v>
      </c>
      <c r="AH340" s="89">
        <v>0</v>
      </c>
      <c r="AI340" s="1082">
        <v>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v>0</v>
      </c>
      <c r="Z341" s="1130">
        <v>0</v>
      </c>
      <c r="AA341" s="8">
        <v>0</v>
      </c>
      <c r="AB341" s="1130">
        <v>253</v>
      </c>
      <c r="AC341" s="8">
        <v>0</v>
      </c>
      <c r="AD341" s="831">
        <v>0</v>
      </c>
      <c r="AE341" s="8">
        <v>0</v>
      </c>
      <c r="AF341" s="1081"/>
      <c r="AG341" s="1082">
        <v>0</v>
      </c>
      <c r="AH341" s="89">
        <v>0</v>
      </c>
      <c r="AI341" s="1082">
        <v>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v>0</v>
      </c>
      <c r="Z342" s="1130">
        <v>0</v>
      </c>
      <c r="AA342" s="8">
        <v>0</v>
      </c>
      <c r="AB342" s="1130">
        <v>253</v>
      </c>
      <c r="AC342" s="8">
        <v>0</v>
      </c>
      <c r="AD342" s="831">
        <v>0</v>
      </c>
      <c r="AE342" s="8">
        <v>0</v>
      </c>
      <c r="AF342" s="1081"/>
      <c r="AG342" s="1082">
        <v>0</v>
      </c>
      <c r="AH342" s="89">
        <v>0</v>
      </c>
      <c r="AI342" s="1082">
        <v>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v>0</v>
      </c>
      <c r="Z343" s="1130">
        <v>0</v>
      </c>
      <c r="AA343" s="8">
        <v>0</v>
      </c>
      <c r="AB343" s="1130">
        <v>253</v>
      </c>
      <c r="AC343" s="8">
        <v>0</v>
      </c>
      <c r="AD343" s="831">
        <v>0</v>
      </c>
      <c r="AE343" s="8">
        <v>0</v>
      </c>
      <c r="AF343" s="1081"/>
      <c r="AG343" s="1082">
        <v>0</v>
      </c>
      <c r="AH343" s="89">
        <v>0</v>
      </c>
      <c r="AI343" s="1082">
        <v>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v>0</v>
      </c>
      <c r="Z344" s="1130">
        <v>0</v>
      </c>
      <c r="AA344" s="8">
        <v>0</v>
      </c>
      <c r="AB344" s="1130">
        <v>253</v>
      </c>
      <c r="AC344" s="8">
        <v>0</v>
      </c>
      <c r="AD344" s="831">
        <v>0</v>
      </c>
      <c r="AE344" s="8">
        <v>0</v>
      </c>
      <c r="AF344" s="1081"/>
      <c r="AG344" s="1082">
        <v>0</v>
      </c>
      <c r="AH344" s="89">
        <v>0</v>
      </c>
      <c r="AI344" s="1082">
        <v>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v>0</v>
      </c>
      <c r="Z345" s="1130">
        <v>0</v>
      </c>
      <c r="AA345" s="8">
        <v>0</v>
      </c>
      <c r="AB345" s="1130">
        <v>253</v>
      </c>
      <c r="AC345" s="8">
        <v>0</v>
      </c>
      <c r="AD345" s="831">
        <v>0</v>
      </c>
      <c r="AE345" s="8">
        <v>0</v>
      </c>
      <c r="AF345" s="1081"/>
      <c r="AG345" s="1082">
        <v>0</v>
      </c>
      <c r="AH345" s="89">
        <v>0</v>
      </c>
      <c r="AI345" s="1082">
        <v>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v>0</v>
      </c>
      <c r="Z346" s="1130">
        <v>0</v>
      </c>
      <c r="AA346" s="8">
        <v>0</v>
      </c>
      <c r="AB346" s="1130"/>
      <c r="AC346" s="8">
        <v>0</v>
      </c>
      <c r="AD346" s="831">
        <v>0</v>
      </c>
      <c r="AE346" s="8">
        <v>0</v>
      </c>
      <c r="AF346" s="1081"/>
      <c r="AG346" s="1082">
        <v>0</v>
      </c>
      <c r="AH346" s="89">
        <v>0</v>
      </c>
      <c r="AI346" s="1082">
        <v>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v>0</v>
      </c>
      <c r="Z347" s="1130">
        <v>0</v>
      </c>
      <c r="AA347" s="8">
        <v>0</v>
      </c>
      <c r="AB347" s="1130"/>
      <c r="AC347" s="8">
        <v>0</v>
      </c>
      <c r="AD347" s="831">
        <v>0</v>
      </c>
      <c r="AE347" s="8">
        <v>0</v>
      </c>
      <c r="AF347" s="1081"/>
      <c r="AG347" s="1082">
        <v>0</v>
      </c>
      <c r="AH347" s="89">
        <v>0</v>
      </c>
      <c r="AI347" s="1082">
        <v>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v>0</v>
      </c>
      <c r="Z348" s="1130">
        <v>0</v>
      </c>
      <c r="AA348" s="8">
        <v>0</v>
      </c>
      <c r="AB348" s="1130"/>
      <c r="AC348" s="8">
        <v>0</v>
      </c>
      <c r="AD348" s="831">
        <v>0</v>
      </c>
      <c r="AE348" s="8">
        <v>0</v>
      </c>
      <c r="AF348" s="1081"/>
      <c r="AG348" s="1082">
        <v>0</v>
      </c>
      <c r="AH348" s="89">
        <v>0</v>
      </c>
      <c r="AI348" s="1082">
        <v>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v>0</v>
      </c>
      <c r="Z349" s="1130">
        <v>0</v>
      </c>
      <c r="AA349" s="8">
        <v>0</v>
      </c>
      <c r="AB349" s="1130"/>
      <c r="AC349" s="8">
        <v>0</v>
      </c>
      <c r="AD349" s="831">
        <v>0</v>
      </c>
      <c r="AE349" s="8">
        <v>0</v>
      </c>
      <c r="AF349" s="1081"/>
      <c r="AG349" s="1082">
        <v>0</v>
      </c>
      <c r="AH349" s="89">
        <v>0</v>
      </c>
      <c r="AI349" s="1082">
        <v>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v>0</v>
      </c>
      <c r="Z350" s="1130">
        <v>0</v>
      </c>
      <c r="AA350" s="8">
        <v>0</v>
      </c>
      <c r="AB350" s="1130"/>
      <c r="AC350" s="8">
        <v>0</v>
      </c>
      <c r="AD350" s="831">
        <v>0</v>
      </c>
      <c r="AE350" s="8">
        <v>0</v>
      </c>
      <c r="AF350" s="1081"/>
      <c r="AG350" s="1082">
        <v>0</v>
      </c>
      <c r="AH350" s="89">
        <v>0</v>
      </c>
      <c r="AI350" s="1082">
        <v>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v>0</v>
      </c>
      <c r="Z351" s="1130">
        <v>0</v>
      </c>
      <c r="AA351" s="8">
        <v>0</v>
      </c>
      <c r="AB351" s="1130"/>
      <c r="AC351" s="8">
        <v>0</v>
      </c>
      <c r="AD351" s="831">
        <v>0</v>
      </c>
      <c r="AE351" s="8">
        <v>0</v>
      </c>
      <c r="AF351" s="1081"/>
      <c r="AG351" s="1082">
        <v>0</v>
      </c>
      <c r="AH351" s="89">
        <v>0</v>
      </c>
      <c r="AI351" s="1082">
        <v>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v>0</v>
      </c>
      <c r="Z352" s="1130">
        <v>0</v>
      </c>
      <c r="AA352" s="8">
        <v>0</v>
      </c>
      <c r="AB352" s="1130"/>
      <c r="AC352" s="8">
        <v>0</v>
      </c>
      <c r="AD352" s="831">
        <v>0</v>
      </c>
      <c r="AE352" s="8">
        <v>0</v>
      </c>
      <c r="AF352" s="1081"/>
      <c r="AG352" s="1082">
        <v>0</v>
      </c>
      <c r="AH352" s="89">
        <v>0</v>
      </c>
      <c r="AI352" s="1082">
        <v>0</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v>0</v>
      </c>
      <c r="Z353" s="1130">
        <v>0</v>
      </c>
      <c r="AA353" s="8">
        <v>0</v>
      </c>
      <c r="AB353" s="1130"/>
      <c r="AC353" s="8">
        <v>0</v>
      </c>
      <c r="AD353" s="831">
        <v>0</v>
      </c>
      <c r="AE353" s="8">
        <v>0</v>
      </c>
      <c r="AF353" s="1081"/>
      <c r="AG353" s="1082">
        <v>0</v>
      </c>
      <c r="AH353" s="89">
        <v>0</v>
      </c>
      <c r="AI353" s="1082">
        <v>0</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v>0</v>
      </c>
      <c r="Z354" s="1130">
        <v>0</v>
      </c>
      <c r="AA354" s="8">
        <v>0</v>
      </c>
      <c r="AB354" s="1130"/>
      <c r="AC354" s="8">
        <v>0</v>
      </c>
      <c r="AD354" s="831">
        <v>0</v>
      </c>
      <c r="AE354" s="8">
        <v>0</v>
      </c>
      <c r="AF354" s="1081"/>
      <c r="AG354" s="1082">
        <v>0</v>
      </c>
      <c r="AH354" s="89">
        <v>0</v>
      </c>
      <c r="AI354" s="1082">
        <v>0</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v>0</v>
      </c>
      <c r="Z355" s="1130">
        <v>0</v>
      </c>
      <c r="AA355" s="8">
        <v>0</v>
      </c>
      <c r="AB355" s="1130"/>
      <c r="AC355" s="8">
        <v>0</v>
      </c>
      <c r="AD355" s="831">
        <v>0</v>
      </c>
      <c r="AE355" s="8">
        <v>0</v>
      </c>
      <c r="AF355" s="1081"/>
      <c r="AG355" s="1082">
        <v>0</v>
      </c>
      <c r="AH355" s="89">
        <v>0</v>
      </c>
      <c r="AI355" s="1082">
        <v>0</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v>0</v>
      </c>
      <c r="Z356" s="1130">
        <v>0</v>
      </c>
      <c r="AA356" s="8">
        <v>0</v>
      </c>
      <c r="AB356" s="1130"/>
      <c r="AC356" s="8">
        <v>0</v>
      </c>
      <c r="AD356" s="831">
        <v>0</v>
      </c>
      <c r="AE356" s="8">
        <v>0</v>
      </c>
      <c r="AF356" s="1081"/>
      <c r="AG356" s="1082">
        <v>0</v>
      </c>
      <c r="AH356" s="89">
        <v>0</v>
      </c>
      <c r="AI356" s="1082">
        <v>0</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v>0</v>
      </c>
      <c r="Z357" s="1130">
        <v>0</v>
      </c>
      <c r="AA357" s="8">
        <v>0</v>
      </c>
      <c r="AB357" s="1130"/>
      <c r="AC357" s="8">
        <v>0</v>
      </c>
      <c r="AD357" s="831">
        <v>0</v>
      </c>
      <c r="AE357" s="8">
        <v>0</v>
      </c>
      <c r="AF357" s="1081"/>
      <c r="AG357" s="1082">
        <v>0</v>
      </c>
      <c r="AH357" s="89">
        <v>0</v>
      </c>
      <c r="AI357" s="1082">
        <v>0</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v>0</v>
      </c>
      <c r="Z358" s="1130">
        <v>0</v>
      </c>
      <c r="AA358" s="8">
        <v>0</v>
      </c>
      <c r="AB358" s="1130"/>
      <c r="AC358" s="8">
        <v>0</v>
      </c>
      <c r="AD358" s="831">
        <v>0</v>
      </c>
      <c r="AE358" s="8">
        <v>0</v>
      </c>
      <c r="AF358" s="1081"/>
      <c r="AG358" s="1082">
        <v>0</v>
      </c>
      <c r="AH358" s="89">
        <v>0</v>
      </c>
      <c r="AI358" s="1082">
        <v>0</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v>0</v>
      </c>
      <c r="Z359" s="1130">
        <v>0</v>
      </c>
      <c r="AA359" s="8">
        <v>0</v>
      </c>
      <c r="AB359" s="1130"/>
      <c r="AC359" s="8">
        <v>0</v>
      </c>
      <c r="AD359" s="831">
        <v>0</v>
      </c>
      <c r="AE359" s="8">
        <v>0</v>
      </c>
      <c r="AF359" s="1081"/>
      <c r="AG359" s="1082">
        <v>0</v>
      </c>
      <c r="AH359" s="89">
        <v>0</v>
      </c>
      <c r="AI359" s="1082">
        <v>0</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v>0</v>
      </c>
      <c r="Z360" s="1130">
        <v>0</v>
      </c>
      <c r="AA360" s="8">
        <v>0</v>
      </c>
      <c r="AB360" s="1130"/>
      <c r="AC360" s="8">
        <v>0</v>
      </c>
      <c r="AD360" s="831">
        <v>0</v>
      </c>
      <c r="AE360" s="8">
        <v>0</v>
      </c>
      <c r="AF360" s="1081"/>
      <c r="AG360" s="1082">
        <v>0</v>
      </c>
      <c r="AH360" s="89">
        <v>0</v>
      </c>
      <c r="AI360" s="1082">
        <v>0</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v>0</v>
      </c>
      <c r="Z361" s="1130">
        <v>0</v>
      </c>
      <c r="AA361" s="8">
        <v>0</v>
      </c>
      <c r="AB361" s="1130"/>
      <c r="AC361" s="8">
        <v>0</v>
      </c>
      <c r="AD361" s="831">
        <v>0</v>
      </c>
      <c r="AE361" s="8">
        <v>0</v>
      </c>
      <c r="AF361" s="1081"/>
      <c r="AG361" s="1082">
        <v>0</v>
      </c>
      <c r="AH361" s="89">
        <v>0</v>
      </c>
      <c r="AI361" s="1082">
        <v>0</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v>0</v>
      </c>
      <c r="Z362" s="1130">
        <v>0</v>
      </c>
      <c r="AA362" s="8">
        <v>0</v>
      </c>
      <c r="AB362" s="1130"/>
      <c r="AC362" s="8">
        <v>0</v>
      </c>
      <c r="AD362" s="831">
        <v>0</v>
      </c>
      <c r="AE362" s="8">
        <v>0</v>
      </c>
      <c r="AF362" s="1081"/>
      <c r="AG362" s="1082">
        <v>0</v>
      </c>
      <c r="AH362" s="89">
        <v>0</v>
      </c>
      <c r="AI362" s="1082">
        <v>0</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v>0</v>
      </c>
      <c r="Z363" s="1130">
        <v>0</v>
      </c>
      <c r="AA363" s="8">
        <v>0</v>
      </c>
      <c r="AB363" s="1130"/>
      <c r="AC363" s="8">
        <v>0</v>
      </c>
      <c r="AD363" s="831">
        <v>0</v>
      </c>
      <c r="AE363" s="8">
        <v>0</v>
      </c>
      <c r="AF363" s="1081"/>
      <c r="AG363" s="1082">
        <v>0</v>
      </c>
      <c r="AH363" s="89">
        <v>0</v>
      </c>
      <c r="AI363" s="1082">
        <v>0</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v>0</v>
      </c>
      <c r="Z364" s="1130">
        <v>0</v>
      </c>
      <c r="AA364" s="8">
        <v>0</v>
      </c>
      <c r="AB364" s="1130"/>
      <c r="AC364" s="8">
        <v>0</v>
      </c>
      <c r="AD364" s="831">
        <v>0</v>
      </c>
      <c r="AE364" s="8">
        <v>0</v>
      </c>
      <c r="AF364" s="1081"/>
      <c r="AG364" s="1082">
        <v>0</v>
      </c>
      <c r="AH364" s="89">
        <v>0</v>
      </c>
      <c r="AI364" s="1082">
        <v>0</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v>0</v>
      </c>
      <c r="Z365" s="1130">
        <v>0</v>
      </c>
      <c r="AA365" s="8">
        <v>0</v>
      </c>
      <c r="AB365" s="1130"/>
      <c r="AC365" s="8">
        <v>0</v>
      </c>
      <c r="AD365" s="831">
        <v>0</v>
      </c>
      <c r="AE365" s="8">
        <v>0</v>
      </c>
      <c r="AF365" s="1081"/>
      <c r="AG365" s="1082">
        <v>0</v>
      </c>
      <c r="AH365" s="89">
        <v>0</v>
      </c>
      <c r="AI365" s="1082">
        <v>0</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v>0</v>
      </c>
      <c r="Z366" s="1130">
        <v>0</v>
      </c>
      <c r="AA366" s="8">
        <v>0</v>
      </c>
      <c r="AB366" s="1130"/>
      <c r="AC366" s="8">
        <v>0</v>
      </c>
      <c r="AD366" s="831">
        <v>0</v>
      </c>
      <c r="AE366" s="8">
        <v>0</v>
      </c>
      <c r="AF366" s="1081"/>
      <c r="AG366" s="1082">
        <v>0</v>
      </c>
      <c r="AH366" s="89">
        <v>0</v>
      </c>
      <c r="AI366" s="1082">
        <v>0</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v>0</v>
      </c>
      <c r="Z367" s="1130">
        <v>0</v>
      </c>
      <c r="AA367" s="8">
        <v>0</v>
      </c>
      <c r="AB367" s="1130"/>
      <c r="AC367" s="8">
        <v>0</v>
      </c>
      <c r="AD367" s="831">
        <v>0</v>
      </c>
      <c r="AE367" s="8">
        <v>0</v>
      </c>
      <c r="AF367" s="1081"/>
      <c r="AG367" s="1082">
        <v>0</v>
      </c>
      <c r="AH367" s="89">
        <v>0</v>
      </c>
      <c r="AI367" s="1082">
        <v>0</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v>0</v>
      </c>
      <c r="Z368" s="1130">
        <v>0</v>
      </c>
      <c r="AA368" s="8">
        <v>0</v>
      </c>
      <c r="AB368" s="1130"/>
      <c r="AC368" s="8">
        <v>0</v>
      </c>
      <c r="AD368" s="831">
        <v>0</v>
      </c>
      <c r="AE368" s="8">
        <v>0</v>
      </c>
      <c r="AF368" s="1081"/>
      <c r="AG368" s="1082">
        <v>0</v>
      </c>
      <c r="AH368" s="89">
        <v>0</v>
      </c>
      <c r="AI368" s="1082">
        <v>0</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v>0</v>
      </c>
      <c r="Z369" s="1130">
        <v>0</v>
      </c>
      <c r="AA369" s="8">
        <v>0</v>
      </c>
      <c r="AB369" s="1130"/>
      <c r="AC369" s="8">
        <v>0</v>
      </c>
      <c r="AD369" s="831">
        <v>0</v>
      </c>
      <c r="AE369" s="8">
        <v>0</v>
      </c>
      <c r="AF369" s="1081"/>
      <c r="AG369" s="1082">
        <v>0</v>
      </c>
      <c r="AH369" s="89">
        <v>0</v>
      </c>
      <c r="AI369" s="1082">
        <v>0</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v>0</v>
      </c>
      <c r="Z370" s="1130">
        <v>0</v>
      </c>
      <c r="AA370" s="8">
        <v>0</v>
      </c>
      <c r="AB370" s="1130"/>
      <c r="AC370" s="8">
        <v>0</v>
      </c>
      <c r="AD370" s="831">
        <v>0</v>
      </c>
      <c r="AE370" s="8">
        <v>0</v>
      </c>
      <c r="AF370" s="1081"/>
      <c r="AG370" s="1082">
        <v>0</v>
      </c>
      <c r="AH370" s="89">
        <v>0</v>
      </c>
      <c r="AI370" s="1082">
        <v>0</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v>0</v>
      </c>
      <c r="Z371" s="1130">
        <v>0</v>
      </c>
      <c r="AA371" s="8">
        <v>0</v>
      </c>
      <c r="AB371" s="1130"/>
      <c r="AC371" s="8">
        <v>0</v>
      </c>
      <c r="AD371" s="831">
        <v>0</v>
      </c>
      <c r="AE371" s="8">
        <v>0</v>
      </c>
      <c r="AF371" s="1081"/>
      <c r="AG371" s="1082">
        <v>0</v>
      </c>
      <c r="AH371" s="89">
        <v>0</v>
      </c>
      <c r="AI371" s="1082">
        <v>0</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v>0</v>
      </c>
      <c r="Z372" s="1130">
        <v>0</v>
      </c>
      <c r="AA372" s="8">
        <v>0</v>
      </c>
      <c r="AB372" s="1130"/>
      <c r="AC372" s="8">
        <v>0</v>
      </c>
      <c r="AD372" s="831">
        <v>0</v>
      </c>
      <c r="AE372" s="8">
        <v>0</v>
      </c>
      <c r="AF372" s="1081"/>
      <c r="AG372" s="1082">
        <v>0</v>
      </c>
      <c r="AH372" s="89">
        <v>0</v>
      </c>
      <c r="AI372" s="1082">
        <v>0</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v>0</v>
      </c>
      <c r="Z373" s="1130">
        <v>0</v>
      </c>
      <c r="AA373" s="8">
        <v>0</v>
      </c>
      <c r="AB373" s="1130"/>
      <c r="AC373" s="8">
        <v>0</v>
      </c>
      <c r="AD373" s="831">
        <v>0</v>
      </c>
      <c r="AE373" s="8">
        <v>0</v>
      </c>
      <c r="AF373" s="1081"/>
      <c r="AG373" s="1082">
        <v>0</v>
      </c>
      <c r="AH373" s="89">
        <v>0</v>
      </c>
      <c r="AI373" s="1082">
        <v>0</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v>0</v>
      </c>
      <c r="Z374" s="1130">
        <v>0</v>
      </c>
      <c r="AA374" s="8">
        <v>0</v>
      </c>
      <c r="AB374" s="1130"/>
      <c r="AC374" s="8">
        <v>0</v>
      </c>
      <c r="AD374" s="831">
        <v>0</v>
      </c>
      <c r="AE374" s="8">
        <v>0</v>
      </c>
      <c r="AF374" s="1081"/>
      <c r="AG374" s="1082">
        <v>0</v>
      </c>
      <c r="AH374" s="89">
        <v>0</v>
      </c>
      <c r="AI374" s="1082">
        <v>0</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v>0</v>
      </c>
      <c r="Z375" s="1130">
        <v>0</v>
      </c>
      <c r="AA375" s="8">
        <v>0</v>
      </c>
      <c r="AB375" s="1130"/>
      <c r="AC375" s="8">
        <v>0</v>
      </c>
      <c r="AD375" s="831">
        <v>0</v>
      </c>
      <c r="AE375" s="8">
        <v>0</v>
      </c>
      <c r="AF375" s="1081"/>
      <c r="AG375" s="1082">
        <v>0</v>
      </c>
      <c r="AH375" s="89">
        <v>0</v>
      </c>
      <c r="AI375" s="1082">
        <v>0</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v>0</v>
      </c>
      <c r="Z376" s="1130">
        <v>0</v>
      </c>
      <c r="AA376" s="8">
        <v>0</v>
      </c>
      <c r="AB376" s="1130"/>
      <c r="AC376" s="8">
        <v>0</v>
      </c>
      <c r="AD376" s="831">
        <v>0</v>
      </c>
      <c r="AE376" s="8">
        <v>0</v>
      </c>
      <c r="AF376" s="1081"/>
      <c r="AG376" s="1082">
        <v>0</v>
      </c>
      <c r="AH376" s="89">
        <v>0</v>
      </c>
      <c r="AI376" s="1082">
        <v>0</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v>0</v>
      </c>
      <c r="Z377" s="1130">
        <v>0</v>
      </c>
      <c r="AA377" s="8">
        <v>0</v>
      </c>
      <c r="AB377" s="1130"/>
      <c r="AC377" s="8">
        <v>0</v>
      </c>
      <c r="AD377" s="831">
        <v>0</v>
      </c>
      <c r="AE377" s="8">
        <v>0</v>
      </c>
      <c r="AF377" s="1081"/>
      <c r="AG377" s="1082">
        <v>0</v>
      </c>
      <c r="AH377" s="89">
        <v>0</v>
      </c>
      <c r="AI377" s="1082">
        <v>0</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v>0</v>
      </c>
      <c r="Z378" s="1130">
        <v>0</v>
      </c>
      <c r="AA378" s="8">
        <v>0</v>
      </c>
      <c r="AB378" s="1130"/>
      <c r="AC378" s="8">
        <v>0</v>
      </c>
      <c r="AD378" s="831">
        <v>0</v>
      </c>
      <c r="AE378" s="8">
        <v>0</v>
      </c>
      <c r="AF378" s="1081"/>
      <c r="AG378" s="1082">
        <v>0</v>
      </c>
      <c r="AH378" s="89">
        <v>0</v>
      </c>
      <c r="AI378" s="1082">
        <v>0</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v>0</v>
      </c>
      <c r="Z379" s="1130">
        <v>0</v>
      </c>
      <c r="AA379" s="8">
        <v>0</v>
      </c>
      <c r="AB379" s="1130"/>
      <c r="AC379" s="8">
        <v>0</v>
      </c>
      <c r="AD379" s="831">
        <v>0</v>
      </c>
      <c r="AE379" s="8">
        <v>0</v>
      </c>
      <c r="AF379" s="1081"/>
      <c r="AG379" s="1082">
        <v>0</v>
      </c>
      <c r="AH379" s="89">
        <v>0</v>
      </c>
      <c r="AI379" s="1082">
        <v>0</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v>0</v>
      </c>
      <c r="Z380" s="1130">
        <v>0</v>
      </c>
      <c r="AA380" s="8">
        <v>0</v>
      </c>
      <c r="AB380" s="1130"/>
      <c r="AC380" s="8">
        <v>0</v>
      </c>
      <c r="AD380" s="831">
        <v>0</v>
      </c>
      <c r="AE380" s="8">
        <v>0</v>
      </c>
      <c r="AF380" s="1081"/>
      <c r="AG380" s="1082">
        <v>0</v>
      </c>
      <c r="AH380" s="89">
        <v>0</v>
      </c>
      <c r="AI380" s="1082">
        <v>0</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v>0</v>
      </c>
      <c r="Z381" s="1130">
        <v>0</v>
      </c>
      <c r="AA381" s="8">
        <v>0</v>
      </c>
      <c r="AB381" s="1130"/>
      <c r="AC381" s="8">
        <v>0</v>
      </c>
      <c r="AD381" s="831">
        <v>0</v>
      </c>
      <c r="AE381" s="8">
        <v>0</v>
      </c>
      <c r="AF381" s="1081"/>
      <c r="AG381" s="1082">
        <v>0</v>
      </c>
      <c r="AH381" s="89">
        <v>0</v>
      </c>
      <c r="AI381" s="1082">
        <v>0</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v>0</v>
      </c>
      <c r="Z382" s="1130">
        <v>0</v>
      </c>
      <c r="AA382" s="8">
        <v>0</v>
      </c>
      <c r="AB382" s="1130"/>
      <c r="AC382" s="8">
        <v>0</v>
      </c>
      <c r="AD382" s="831">
        <v>0</v>
      </c>
      <c r="AE382" s="8">
        <v>0</v>
      </c>
      <c r="AF382" s="1081"/>
      <c r="AG382" s="1082">
        <v>0</v>
      </c>
      <c r="AH382" s="89">
        <v>0</v>
      </c>
      <c r="AI382" s="1082">
        <v>0</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v>0</v>
      </c>
      <c r="Z383" s="1130">
        <v>0</v>
      </c>
      <c r="AA383" s="8">
        <v>0</v>
      </c>
      <c r="AB383" s="1130"/>
      <c r="AC383" s="8">
        <v>0</v>
      </c>
      <c r="AD383" s="831">
        <v>0</v>
      </c>
      <c r="AE383" s="8">
        <v>0</v>
      </c>
      <c r="AF383" s="1081"/>
      <c r="AG383" s="1082">
        <v>0</v>
      </c>
      <c r="AH383" s="89">
        <v>0</v>
      </c>
      <c r="AI383" s="1082">
        <v>0</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v>0</v>
      </c>
      <c r="Z384" s="1130">
        <v>0</v>
      </c>
      <c r="AA384" s="8">
        <v>0</v>
      </c>
      <c r="AB384" s="1130"/>
      <c r="AC384" s="8">
        <v>0</v>
      </c>
      <c r="AD384" s="831">
        <v>0</v>
      </c>
      <c r="AE384" s="8">
        <v>0</v>
      </c>
      <c r="AF384" s="1081"/>
      <c r="AG384" s="1082">
        <v>0</v>
      </c>
      <c r="AH384" s="89">
        <v>0</v>
      </c>
      <c r="AI384" s="1082">
        <v>0</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v>0</v>
      </c>
      <c r="Z385" s="1130">
        <v>0</v>
      </c>
      <c r="AA385" s="8">
        <v>0</v>
      </c>
      <c r="AB385" s="1130"/>
      <c r="AC385" s="8">
        <v>0</v>
      </c>
      <c r="AD385" s="831">
        <v>0</v>
      </c>
      <c r="AE385" s="8">
        <v>0</v>
      </c>
      <c r="AF385" s="1081"/>
      <c r="AG385" s="1082">
        <v>0</v>
      </c>
      <c r="AH385" s="89">
        <v>0</v>
      </c>
      <c r="AI385" s="1082">
        <v>0</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v>0</v>
      </c>
      <c r="Z386" s="1130">
        <v>0</v>
      </c>
      <c r="AA386" s="8">
        <v>0</v>
      </c>
      <c r="AB386" s="1130"/>
      <c r="AC386" s="8">
        <v>0</v>
      </c>
      <c r="AD386" s="831">
        <v>0</v>
      </c>
      <c r="AE386" s="8">
        <v>0</v>
      </c>
      <c r="AF386" s="1081"/>
      <c r="AG386" s="1082">
        <v>0</v>
      </c>
      <c r="AH386" s="89">
        <v>0</v>
      </c>
      <c r="AI386" s="1082">
        <v>0</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v>0</v>
      </c>
      <c r="Z387" s="1130">
        <v>0</v>
      </c>
      <c r="AA387" s="8">
        <v>0</v>
      </c>
      <c r="AB387" s="1130"/>
      <c r="AC387" s="8">
        <v>0</v>
      </c>
      <c r="AD387" s="831">
        <v>0</v>
      </c>
      <c r="AE387" s="8">
        <v>0</v>
      </c>
      <c r="AF387" s="1081"/>
      <c r="AG387" s="1082">
        <v>0</v>
      </c>
      <c r="AH387" s="89">
        <v>0</v>
      </c>
      <c r="AI387" s="1082">
        <v>0</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v>0</v>
      </c>
      <c r="Z388" s="1130">
        <v>0</v>
      </c>
      <c r="AA388" s="8">
        <v>0</v>
      </c>
      <c r="AB388" s="1130"/>
      <c r="AC388" s="8">
        <v>0</v>
      </c>
      <c r="AD388" s="831">
        <v>0</v>
      </c>
      <c r="AE388" s="8">
        <v>0</v>
      </c>
      <c r="AF388" s="1081"/>
      <c r="AG388" s="1082">
        <v>0</v>
      </c>
      <c r="AH388" s="89">
        <v>0</v>
      </c>
      <c r="AI388" s="1082">
        <v>0</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v>0</v>
      </c>
      <c r="Z389" s="1130">
        <v>0</v>
      </c>
      <c r="AA389" s="8">
        <v>0</v>
      </c>
      <c r="AB389" s="1130"/>
      <c r="AC389" s="8">
        <v>0</v>
      </c>
      <c r="AD389" s="831">
        <v>0</v>
      </c>
      <c r="AE389" s="8">
        <v>0</v>
      </c>
      <c r="AF389" s="1081"/>
      <c r="AG389" s="1082">
        <v>0</v>
      </c>
      <c r="AH389" s="89">
        <v>0</v>
      </c>
      <c r="AI389" s="1082">
        <v>0</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v>0</v>
      </c>
      <c r="Z390" s="1130">
        <v>0</v>
      </c>
      <c r="AA390" s="8">
        <v>0</v>
      </c>
      <c r="AB390" s="1130"/>
      <c r="AC390" s="8">
        <v>0</v>
      </c>
      <c r="AD390" s="831">
        <v>0</v>
      </c>
      <c r="AE390" s="8">
        <v>0</v>
      </c>
      <c r="AF390" s="1081"/>
      <c r="AG390" s="1082">
        <v>0</v>
      </c>
      <c r="AH390" s="89">
        <v>0</v>
      </c>
      <c r="AI390" s="1082">
        <v>0</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v>0</v>
      </c>
      <c r="Z391" s="1130">
        <v>0</v>
      </c>
      <c r="AA391" s="8">
        <v>0</v>
      </c>
      <c r="AB391" s="1130"/>
      <c r="AC391" s="8">
        <v>0</v>
      </c>
      <c r="AD391" s="831">
        <v>0</v>
      </c>
      <c r="AE391" s="8">
        <v>0</v>
      </c>
      <c r="AF391" s="1081"/>
      <c r="AG391" s="1082">
        <v>0</v>
      </c>
      <c r="AH391" s="89">
        <v>0</v>
      </c>
      <c r="AI391" s="1082">
        <v>0</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v>0</v>
      </c>
      <c r="Z392" s="1130">
        <v>0</v>
      </c>
      <c r="AA392" s="8">
        <v>0</v>
      </c>
      <c r="AB392" s="1130"/>
      <c r="AC392" s="8">
        <v>0</v>
      </c>
      <c r="AD392" s="831">
        <v>0</v>
      </c>
      <c r="AE392" s="8">
        <v>0</v>
      </c>
      <c r="AF392" s="1081"/>
      <c r="AG392" s="1082">
        <v>0</v>
      </c>
      <c r="AH392" s="89">
        <v>0</v>
      </c>
      <c r="AI392" s="1082">
        <v>0</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v>0</v>
      </c>
      <c r="Z393" s="1130">
        <v>0</v>
      </c>
      <c r="AA393" s="8">
        <v>0</v>
      </c>
      <c r="AB393" s="1130"/>
      <c r="AC393" s="8">
        <v>0</v>
      </c>
      <c r="AD393" s="831">
        <v>0</v>
      </c>
      <c r="AE393" s="8">
        <v>0</v>
      </c>
      <c r="AF393" s="1081"/>
      <c r="AG393" s="1082">
        <v>0</v>
      </c>
      <c r="AH393" s="89">
        <v>0</v>
      </c>
      <c r="AI393" s="1082">
        <v>0</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v>0</v>
      </c>
      <c r="Z394" s="1130">
        <v>0</v>
      </c>
      <c r="AA394" s="8">
        <v>0</v>
      </c>
      <c r="AB394" s="1130"/>
      <c r="AC394" s="8">
        <v>0</v>
      </c>
      <c r="AD394" s="831">
        <v>0</v>
      </c>
      <c r="AE394" s="8">
        <v>0</v>
      </c>
      <c r="AF394" s="1081"/>
      <c r="AG394" s="1082">
        <v>0</v>
      </c>
      <c r="AH394" s="89">
        <v>0</v>
      </c>
      <c r="AI394" s="1082">
        <v>0</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v>0</v>
      </c>
      <c r="Z395" s="1130">
        <v>0</v>
      </c>
      <c r="AA395" s="8">
        <v>0</v>
      </c>
      <c r="AB395" s="1130"/>
      <c r="AC395" s="8">
        <v>0</v>
      </c>
      <c r="AD395" s="831">
        <v>0</v>
      </c>
      <c r="AE395" s="8">
        <v>0</v>
      </c>
      <c r="AF395" s="1081"/>
      <c r="AG395" s="1082">
        <v>0</v>
      </c>
      <c r="AH395" s="89">
        <v>0</v>
      </c>
      <c r="AI395" s="1082">
        <v>0</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v>0</v>
      </c>
      <c r="Z396" s="1130">
        <v>0</v>
      </c>
      <c r="AA396" s="8">
        <v>0</v>
      </c>
      <c r="AB396" s="1130"/>
      <c r="AC396" s="8">
        <v>0</v>
      </c>
      <c r="AD396" s="831">
        <v>0</v>
      </c>
      <c r="AE396" s="8">
        <v>0</v>
      </c>
      <c r="AF396" s="1081"/>
      <c r="AG396" s="1082">
        <v>0</v>
      </c>
      <c r="AH396" s="89">
        <v>0</v>
      </c>
      <c r="AI396" s="1082">
        <v>0</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v>0</v>
      </c>
      <c r="Z397" s="1130">
        <v>0</v>
      </c>
      <c r="AA397" s="8">
        <v>0</v>
      </c>
      <c r="AB397" s="1130"/>
      <c r="AC397" s="8">
        <v>0</v>
      </c>
      <c r="AD397" s="831">
        <v>0</v>
      </c>
      <c r="AE397" s="8">
        <v>0</v>
      </c>
      <c r="AF397" s="1081"/>
      <c r="AG397" s="1082">
        <v>0</v>
      </c>
      <c r="AH397" s="89">
        <v>0</v>
      </c>
      <c r="AI397" s="1082">
        <v>0</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v>0</v>
      </c>
      <c r="Z398" s="1130">
        <v>0</v>
      </c>
      <c r="AA398" s="8">
        <v>0</v>
      </c>
      <c r="AB398" s="1130"/>
      <c r="AC398" s="8">
        <v>0</v>
      </c>
      <c r="AD398" s="831">
        <v>0</v>
      </c>
      <c r="AE398" s="8">
        <v>0</v>
      </c>
      <c r="AF398" s="1081"/>
      <c r="AG398" s="1082">
        <v>0</v>
      </c>
      <c r="AH398" s="89">
        <v>0</v>
      </c>
      <c r="AI398" s="1082">
        <v>0</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v>0</v>
      </c>
      <c r="Z399" s="1130">
        <v>0</v>
      </c>
      <c r="AA399" s="8">
        <v>0</v>
      </c>
      <c r="AB399" s="1130"/>
      <c r="AC399" s="8">
        <v>0</v>
      </c>
      <c r="AD399" s="831">
        <v>0</v>
      </c>
      <c r="AE399" s="8">
        <v>0</v>
      </c>
      <c r="AF399" s="1081"/>
      <c r="AG399" s="1082">
        <v>0</v>
      </c>
      <c r="AH399" s="89">
        <v>0</v>
      </c>
      <c r="AI399" s="1082">
        <v>0</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v>0</v>
      </c>
      <c r="Z400" s="1130">
        <v>0</v>
      </c>
      <c r="AA400" s="8">
        <v>0</v>
      </c>
      <c r="AB400" s="1130"/>
      <c r="AC400" s="8">
        <v>0</v>
      </c>
      <c r="AD400" s="831">
        <v>0</v>
      </c>
      <c r="AE400" s="8">
        <v>0</v>
      </c>
      <c r="AF400" s="1081"/>
      <c r="AG400" s="1082">
        <v>0</v>
      </c>
      <c r="AH400" s="89">
        <v>0</v>
      </c>
      <c r="AI400" s="1082">
        <v>0</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v>0</v>
      </c>
      <c r="Z401" s="1130">
        <v>0</v>
      </c>
      <c r="AA401" s="8">
        <v>0</v>
      </c>
      <c r="AB401" s="1130"/>
      <c r="AC401" s="8">
        <v>0</v>
      </c>
      <c r="AD401" s="831">
        <v>0</v>
      </c>
      <c r="AE401" s="8">
        <v>0</v>
      </c>
      <c r="AF401" s="1081"/>
      <c r="AG401" s="1082">
        <v>0</v>
      </c>
      <c r="AH401" s="89">
        <v>0</v>
      </c>
      <c r="AI401" s="1082">
        <v>0</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v>0</v>
      </c>
      <c r="Z402" s="1130">
        <v>0</v>
      </c>
      <c r="AA402" s="8">
        <v>0</v>
      </c>
      <c r="AB402" s="1130"/>
      <c r="AC402" s="8">
        <v>0</v>
      </c>
      <c r="AD402" s="831">
        <v>0</v>
      </c>
      <c r="AE402" s="8">
        <v>0</v>
      </c>
      <c r="AF402" s="1081"/>
      <c r="AG402" s="1082">
        <v>0</v>
      </c>
      <c r="AH402" s="89">
        <v>0</v>
      </c>
      <c r="AI402" s="1082">
        <v>0</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v>0</v>
      </c>
      <c r="Z403" s="1130">
        <v>0</v>
      </c>
      <c r="AA403" s="8">
        <v>0</v>
      </c>
      <c r="AB403" s="1130"/>
      <c r="AC403" s="8">
        <v>0</v>
      </c>
      <c r="AD403" s="831">
        <v>0</v>
      </c>
      <c r="AE403" s="8">
        <v>0</v>
      </c>
      <c r="AF403" s="1081"/>
      <c r="AG403" s="1082">
        <v>0</v>
      </c>
      <c r="AH403" s="89">
        <v>0</v>
      </c>
      <c r="AI403" s="1082">
        <v>0</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v>0</v>
      </c>
      <c r="Z404" s="1130">
        <v>0</v>
      </c>
      <c r="AA404" s="8">
        <v>0</v>
      </c>
      <c r="AB404" s="1130"/>
      <c r="AC404" s="8">
        <v>0</v>
      </c>
      <c r="AD404" s="831">
        <v>0</v>
      </c>
      <c r="AE404" s="8">
        <v>0</v>
      </c>
      <c r="AF404" s="1081"/>
      <c r="AG404" s="1082">
        <v>0</v>
      </c>
      <c r="AH404" s="89">
        <v>0</v>
      </c>
      <c r="AI404" s="1082">
        <v>0</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v>0</v>
      </c>
      <c r="Z405" s="1130">
        <v>0</v>
      </c>
      <c r="AA405" s="8">
        <v>0</v>
      </c>
      <c r="AB405" s="1130"/>
      <c r="AC405" s="8">
        <v>0</v>
      </c>
      <c r="AD405" s="831">
        <v>0</v>
      </c>
      <c r="AE405" s="8">
        <v>0</v>
      </c>
      <c r="AF405" s="1081"/>
      <c r="AG405" s="1082">
        <v>0</v>
      </c>
      <c r="AH405" s="89">
        <v>0</v>
      </c>
      <c r="AI405" s="1082">
        <v>0</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v>0</v>
      </c>
      <c r="Z406" s="1130">
        <v>0</v>
      </c>
      <c r="AA406" s="8">
        <v>0</v>
      </c>
      <c r="AB406" s="1130"/>
      <c r="AC406" s="8">
        <v>0</v>
      </c>
      <c r="AD406" s="831">
        <v>0</v>
      </c>
      <c r="AE406" s="8">
        <v>0</v>
      </c>
      <c r="AF406" s="1081"/>
      <c r="AG406" s="1082">
        <v>0</v>
      </c>
      <c r="AH406" s="89">
        <v>0</v>
      </c>
      <c r="AI406" s="1082">
        <v>0</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v>0</v>
      </c>
      <c r="Z407" s="1130">
        <v>0</v>
      </c>
      <c r="AA407" s="8">
        <v>0</v>
      </c>
      <c r="AB407" s="1130"/>
      <c r="AC407" s="8">
        <v>0</v>
      </c>
      <c r="AD407" s="831">
        <v>0</v>
      </c>
      <c r="AE407" s="8">
        <v>0</v>
      </c>
      <c r="AF407" s="1081"/>
      <c r="AG407" s="1082">
        <v>0</v>
      </c>
      <c r="AH407" s="89">
        <v>0</v>
      </c>
      <c r="AI407" s="1082">
        <v>0</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v>0</v>
      </c>
      <c r="Z408" s="1130">
        <v>0</v>
      </c>
      <c r="AA408" s="8">
        <v>0</v>
      </c>
      <c r="AB408" s="1130"/>
      <c r="AC408" s="8">
        <v>0</v>
      </c>
      <c r="AD408" s="831">
        <v>0</v>
      </c>
      <c r="AE408" s="8">
        <v>0</v>
      </c>
      <c r="AF408" s="1081"/>
      <c r="AG408" s="1082">
        <v>0</v>
      </c>
      <c r="AH408" s="89">
        <v>0</v>
      </c>
      <c r="AI408" s="1082">
        <v>0</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v>0</v>
      </c>
      <c r="Z409" s="1130">
        <v>0</v>
      </c>
      <c r="AA409" s="8">
        <v>0</v>
      </c>
      <c r="AB409" s="1130"/>
      <c r="AC409" s="8">
        <v>0</v>
      </c>
      <c r="AD409" s="831">
        <v>0</v>
      </c>
      <c r="AE409" s="8">
        <v>0</v>
      </c>
      <c r="AF409" s="1081"/>
      <c r="AG409" s="1082">
        <v>0</v>
      </c>
      <c r="AH409" s="89">
        <v>0</v>
      </c>
      <c r="AI409" s="1082">
        <v>0</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v>0</v>
      </c>
      <c r="Z410" s="1130">
        <v>0</v>
      </c>
      <c r="AA410" s="8">
        <v>0</v>
      </c>
      <c r="AB410" s="1130"/>
      <c r="AC410" s="8">
        <v>0</v>
      </c>
      <c r="AD410" s="831">
        <v>0</v>
      </c>
      <c r="AE410" s="8">
        <v>0</v>
      </c>
      <c r="AF410" s="1081"/>
      <c r="AG410" s="1082">
        <v>0</v>
      </c>
      <c r="AH410" s="89">
        <v>0</v>
      </c>
      <c r="AI410" s="1082">
        <v>0</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v>0</v>
      </c>
      <c r="Z411" s="1130">
        <v>0</v>
      </c>
      <c r="AA411" s="8">
        <v>0</v>
      </c>
      <c r="AB411" s="1130"/>
      <c r="AC411" s="8">
        <v>0</v>
      </c>
      <c r="AD411" s="831">
        <v>0</v>
      </c>
      <c r="AE411" s="8">
        <v>0</v>
      </c>
      <c r="AF411" s="1081"/>
      <c r="AG411" s="1082">
        <v>0</v>
      </c>
      <c r="AH411" s="89">
        <v>0</v>
      </c>
      <c r="AI411" s="1082">
        <v>0</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v>0</v>
      </c>
      <c r="Z412" s="1130">
        <v>0</v>
      </c>
      <c r="AA412" s="8">
        <v>0</v>
      </c>
      <c r="AB412" s="1130"/>
      <c r="AC412" s="8">
        <v>0</v>
      </c>
      <c r="AD412" s="831">
        <v>0</v>
      </c>
      <c r="AE412" s="8">
        <v>0</v>
      </c>
      <c r="AF412" s="1081"/>
      <c r="AG412" s="1082">
        <v>0</v>
      </c>
      <c r="AH412" s="89">
        <v>0</v>
      </c>
      <c r="AI412" s="1082">
        <v>0</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v>0</v>
      </c>
      <c r="Z413" s="1130">
        <v>0</v>
      </c>
      <c r="AA413" s="8">
        <v>0</v>
      </c>
      <c r="AB413" s="1130"/>
      <c r="AC413" s="8">
        <v>0</v>
      </c>
      <c r="AD413" s="831">
        <v>0</v>
      </c>
      <c r="AE413" s="8">
        <v>0</v>
      </c>
      <c r="AF413" s="1081"/>
      <c r="AG413" s="1082">
        <v>0</v>
      </c>
      <c r="AH413" s="89">
        <v>0</v>
      </c>
      <c r="AI413" s="1082">
        <v>0</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v>0</v>
      </c>
      <c r="Z414" s="1130">
        <v>0</v>
      </c>
      <c r="AA414" s="8">
        <v>0</v>
      </c>
      <c r="AB414" s="1130"/>
      <c r="AC414" s="8">
        <v>0</v>
      </c>
      <c r="AD414" s="831">
        <v>0</v>
      </c>
      <c r="AE414" s="8">
        <v>0</v>
      </c>
      <c r="AF414" s="1081"/>
      <c r="AG414" s="1082">
        <v>0</v>
      </c>
      <c r="AH414" s="89">
        <v>0</v>
      </c>
      <c r="AI414" s="1082">
        <v>0</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v>0</v>
      </c>
      <c r="Z415" s="1130">
        <v>0</v>
      </c>
      <c r="AA415" s="8">
        <v>0</v>
      </c>
      <c r="AB415" s="1130"/>
      <c r="AC415" s="8">
        <v>0</v>
      </c>
      <c r="AD415" s="831">
        <v>0</v>
      </c>
      <c r="AE415" s="8">
        <v>0</v>
      </c>
      <c r="AF415" s="1081"/>
      <c r="AG415" s="1082">
        <v>0</v>
      </c>
      <c r="AH415" s="89">
        <v>0</v>
      </c>
      <c r="AI415" s="1082">
        <v>0</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v>0</v>
      </c>
      <c r="Z416" s="1130">
        <v>0</v>
      </c>
      <c r="AA416" s="8">
        <v>0</v>
      </c>
      <c r="AB416" s="1130"/>
      <c r="AC416" s="8">
        <v>0</v>
      </c>
      <c r="AD416" s="831">
        <v>0</v>
      </c>
      <c r="AE416" s="8">
        <v>0</v>
      </c>
      <c r="AF416" s="1081"/>
      <c r="AG416" s="1082">
        <v>0</v>
      </c>
      <c r="AH416" s="89">
        <v>0</v>
      </c>
      <c r="AI416" s="1082">
        <v>0</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v>0</v>
      </c>
      <c r="Z417" s="1130">
        <v>0</v>
      </c>
      <c r="AA417" s="8">
        <v>0</v>
      </c>
      <c r="AB417" s="1130"/>
      <c r="AC417" s="8">
        <v>0</v>
      </c>
      <c r="AD417" s="831">
        <v>0</v>
      </c>
      <c r="AE417" s="8">
        <v>0</v>
      </c>
      <c r="AF417" s="1081"/>
      <c r="AG417" s="1082">
        <v>0</v>
      </c>
      <c r="AH417" s="89">
        <v>0</v>
      </c>
      <c r="AI417" s="1082">
        <v>0</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v>0</v>
      </c>
      <c r="Z418" s="1130">
        <v>0</v>
      </c>
      <c r="AA418" s="8">
        <v>0</v>
      </c>
      <c r="AB418" s="1130"/>
      <c r="AC418" s="8">
        <v>0</v>
      </c>
      <c r="AD418" s="831">
        <v>0</v>
      </c>
      <c r="AE418" s="8">
        <v>0</v>
      </c>
      <c r="AF418" s="1081"/>
      <c r="AG418" s="1082">
        <v>0</v>
      </c>
      <c r="AH418" s="89">
        <v>0</v>
      </c>
      <c r="AI418" s="1082">
        <v>0</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v>0</v>
      </c>
      <c r="Z419" s="1130">
        <v>0</v>
      </c>
      <c r="AA419" s="8">
        <v>0</v>
      </c>
      <c r="AB419" s="1130"/>
      <c r="AC419" s="8">
        <v>0</v>
      </c>
      <c r="AD419" s="831">
        <v>0</v>
      </c>
      <c r="AE419" s="8">
        <v>0</v>
      </c>
      <c r="AF419" s="1081"/>
      <c r="AG419" s="1082">
        <v>0</v>
      </c>
      <c r="AH419" s="89">
        <v>0</v>
      </c>
      <c r="AI419" s="1082">
        <v>0</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v>0</v>
      </c>
      <c r="Z420" s="1130">
        <v>0</v>
      </c>
      <c r="AA420" s="8">
        <v>0</v>
      </c>
      <c r="AB420" s="1130"/>
      <c r="AC420" s="8">
        <v>0</v>
      </c>
      <c r="AD420" s="831">
        <v>0</v>
      </c>
      <c r="AE420" s="8">
        <v>0</v>
      </c>
      <c r="AF420" s="1081"/>
      <c r="AG420" s="1082">
        <v>0</v>
      </c>
      <c r="AH420" s="89">
        <v>0</v>
      </c>
      <c r="AI420" s="1082">
        <v>0</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v>0</v>
      </c>
      <c r="Z421" s="1130">
        <v>0</v>
      </c>
      <c r="AA421" s="8">
        <v>0</v>
      </c>
      <c r="AB421" s="1130"/>
      <c r="AC421" s="8">
        <v>0</v>
      </c>
      <c r="AD421" s="831">
        <v>0</v>
      </c>
      <c r="AE421" s="8">
        <v>0</v>
      </c>
      <c r="AF421" s="1081"/>
      <c r="AG421" s="1082">
        <v>0</v>
      </c>
      <c r="AH421" s="89">
        <v>0</v>
      </c>
      <c r="AI421" s="1082">
        <v>0</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v>0</v>
      </c>
      <c r="Z422" s="1130">
        <v>0</v>
      </c>
      <c r="AA422" s="8">
        <v>0</v>
      </c>
      <c r="AB422" s="1130"/>
      <c r="AC422" s="8">
        <v>0</v>
      </c>
      <c r="AD422" s="831">
        <v>0</v>
      </c>
      <c r="AE422" s="8">
        <v>0</v>
      </c>
      <c r="AF422" s="1081"/>
      <c r="AG422" s="1082">
        <v>0</v>
      </c>
      <c r="AH422" s="89">
        <v>0</v>
      </c>
      <c r="AI422" s="1082">
        <v>0</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v>0</v>
      </c>
      <c r="Z423" s="1130">
        <v>0</v>
      </c>
      <c r="AA423" s="8">
        <v>0</v>
      </c>
      <c r="AB423" s="1130"/>
      <c r="AC423" s="8">
        <v>0</v>
      </c>
      <c r="AD423" s="831">
        <v>0</v>
      </c>
      <c r="AE423" s="8">
        <v>0</v>
      </c>
      <c r="AF423" s="1081"/>
      <c r="AG423" s="1082">
        <v>0</v>
      </c>
      <c r="AH423" s="89">
        <v>0</v>
      </c>
      <c r="AI423" s="1082">
        <v>0</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v>0</v>
      </c>
      <c r="Z424" s="1130">
        <v>0</v>
      </c>
      <c r="AA424" s="8">
        <v>0</v>
      </c>
      <c r="AB424" s="1130"/>
      <c r="AC424" s="8">
        <v>0</v>
      </c>
      <c r="AD424" s="831">
        <v>0</v>
      </c>
      <c r="AE424" s="8">
        <v>0</v>
      </c>
      <c r="AF424" s="1081"/>
      <c r="AG424" s="1082">
        <v>0</v>
      </c>
      <c r="AH424" s="89">
        <v>0</v>
      </c>
      <c r="AI424" s="1082">
        <v>0</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v>0</v>
      </c>
      <c r="Z425" s="1130">
        <v>0</v>
      </c>
      <c r="AA425" s="8">
        <v>0</v>
      </c>
      <c r="AB425" s="1130"/>
      <c r="AC425" s="8">
        <v>0</v>
      </c>
      <c r="AD425" s="831">
        <v>0</v>
      </c>
      <c r="AE425" s="8">
        <v>0</v>
      </c>
      <c r="AF425" s="1081"/>
      <c r="AG425" s="1082">
        <v>0</v>
      </c>
      <c r="AH425" s="89">
        <v>0</v>
      </c>
      <c r="AI425" s="1082">
        <v>0</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v>0</v>
      </c>
      <c r="Z426" s="1130">
        <v>0</v>
      </c>
      <c r="AA426" s="8">
        <v>0</v>
      </c>
      <c r="AB426" s="1130"/>
      <c r="AC426" s="8">
        <v>0</v>
      </c>
      <c r="AD426" s="831">
        <v>0</v>
      </c>
      <c r="AE426" s="8">
        <v>0</v>
      </c>
      <c r="AF426" s="1081"/>
      <c r="AG426" s="1082">
        <v>0</v>
      </c>
      <c r="AH426" s="89">
        <v>0</v>
      </c>
      <c r="AI426" s="1082">
        <v>0</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v>0</v>
      </c>
      <c r="Z427" s="1130">
        <v>0</v>
      </c>
      <c r="AA427" s="8">
        <v>0</v>
      </c>
      <c r="AB427" s="1130"/>
      <c r="AC427" s="8">
        <v>0</v>
      </c>
      <c r="AD427" s="831">
        <v>0</v>
      </c>
      <c r="AE427" s="8">
        <v>0</v>
      </c>
      <c r="AF427" s="1081"/>
      <c r="AG427" s="1082">
        <v>0</v>
      </c>
      <c r="AH427" s="89">
        <v>0</v>
      </c>
      <c r="AI427" s="1082">
        <v>0</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v>0</v>
      </c>
      <c r="Z428" s="1130">
        <v>0</v>
      </c>
      <c r="AA428" s="8">
        <v>0</v>
      </c>
      <c r="AB428" s="1130"/>
      <c r="AC428" s="8">
        <v>0</v>
      </c>
      <c r="AD428" s="831">
        <v>0</v>
      </c>
      <c r="AE428" s="8">
        <v>0</v>
      </c>
      <c r="AF428" s="1081"/>
      <c r="AG428" s="1082">
        <v>0</v>
      </c>
      <c r="AH428" s="89">
        <v>0</v>
      </c>
      <c r="AI428" s="1082">
        <v>0</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v>0</v>
      </c>
      <c r="Z429" s="1130">
        <v>0</v>
      </c>
      <c r="AA429" s="8">
        <v>0</v>
      </c>
      <c r="AB429" s="1130"/>
      <c r="AC429" s="8">
        <v>0</v>
      </c>
      <c r="AD429" s="831">
        <v>0</v>
      </c>
      <c r="AE429" s="8">
        <v>0</v>
      </c>
      <c r="AF429" s="1081"/>
      <c r="AG429" s="1082">
        <v>0</v>
      </c>
      <c r="AH429" s="89">
        <v>0</v>
      </c>
      <c r="AI429" s="1082">
        <v>0</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v>0</v>
      </c>
      <c r="Z430" s="1130">
        <v>0</v>
      </c>
      <c r="AA430" s="8">
        <v>0</v>
      </c>
      <c r="AB430" s="1130"/>
      <c r="AC430" s="8">
        <v>0</v>
      </c>
      <c r="AD430" s="831">
        <v>0</v>
      </c>
      <c r="AE430" s="8">
        <v>0</v>
      </c>
      <c r="AF430" s="1081"/>
      <c r="AG430" s="1082">
        <v>0</v>
      </c>
      <c r="AH430" s="89">
        <v>0</v>
      </c>
      <c r="AI430" s="1082">
        <v>0</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v>0</v>
      </c>
      <c r="Z431" s="1130">
        <v>0</v>
      </c>
      <c r="AA431" s="8">
        <v>0</v>
      </c>
      <c r="AB431" s="1130"/>
      <c r="AC431" s="8">
        <v>0</v>
      </c>
      <c r="AD431" s="831">
        <v>0</v>
      </c>
      <c r="AE431" s="8">
        <v>0</v>
      </c>
      <c r="AF431" s="1081"/>
      <c r="AG431" s="1082">
        <v>0</v>
      </c>
      <c r="AH431" s="89">
        <v>0</v>
      </c>
      <c r="AI431" s="1082">
        <v>0</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v>0</v>
      </c>
      <c r="Z432" s="1130">
        <v>0</v>
      </c>
      <c r="AA432" s="8">
        <v>0</v>
      </c>
      <c r="AB432" s="1130"/>
      <c r="AC432" s="8">
        <v>0</v>
      </c>
      <c r="AD432" s="831">
        <v>0</v>
      </c>
      <c r="AE432" s="8">
        <v>0</v>
      </c>
      <c r="AF432" s="1081"/>
      <c r="AG432" s="1082">
        <v>0</v>
      </c>
      <c r="AH432" s="89">
        <v>0</v>
      </c>
      <c r="AI432" s="1082">
        <v>0</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v>0</v>
      </c>
      <c r="Z433" s="1130">
        <v>0</v>
      </c>
      <c r="AA433" s="8">
        <v>0</v>
      </c>
      <c r="AB433" s="1130"/>
      <c r="AC433" s="8">
        <v>0</v>
      </c>
      <c r="AD433" s="831">
        <v>0</v>
      </c>
      <c r="AE433" s="8">
        <v>0</v>
      </c>
      <c r="AF433" s="1081"/>
      <c r="AG433" s="1082">
        <v>0</v>
      </c>
      <c r="AH433" s="89">
        <v>0</v>
      </c>
      <c r="AI433" s="1082">
        <v>0</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v>0</v>
      </c>
      <c r="Z434" s="1130">
        <v>0</v>
      </c>
      <c r="AA434" s="8">
        <v>0</v>
      </c>
      <c r="AB434" s="1130"/>
      <c r="AC434" s="8">
        <v>0</v>
      </c>
      <c r="AD434" s="831">
        <v>0</v>
      </c>
      <c r="AE434" s="8">
        <v>0</v>
      </c>
      <c r="AF434" s="1081"/>
      <c r="AG434" s="1082">
        <v>0</v>
      </c>
      <c r="AH434" s="89">
        <v>0</v>
      </c>
      <c r="AI434" s="1082">
        <v>0</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v>0</v>
      </c>
      <c r="Z435" s="1130">
        <v>0</v>
      </c>
      <c r="AA435" s="8">
        <v>0</v>
      </c>
      <c r="AB435" s="1130"/>
      <c r="AC435" s="8">
        <v>0</v>
      </c>
      <c r="AD435" s="831">
        <v>0</v>
      </c>
      <c r="AE435" s="8">
        <v>0</v>
      </c>
      <c r="AF435" s="1081"/>
      <c r="AG435" s="1082">
        <v>0</v>
      </c>
      <c r="AH435" s="89">
        <v>0</v>
      </c>
      <c r="AI435" s="1082">
        <v>0</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v>0</v>
      </c>
      <c r="Z436" s="1130">
        <v>0</v>
      </c>
      <c r="AA436" s="8">
        <v>0</v>
      </c>
      <c r="AB436" s="1130"/>
      <c r="AC436" s="8">
        <v>0</v>
      </c>
      <c r="AD436" s="831">
        <v>0</v>
      </c>
      <c r="AE436" s="8">
        <v>0</v>
      </c>
      <c r="AF436" s="1081"/>
      <c r="AG436" s="1082">
        <v>0</v>
      </c>
      <c r="AH436" s="89">
        <v>0</v>
      </c>
      <c r="AI436" s="1082">
        <v>0</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v>0</v>
      </c>
      <c r="Z437" s="1130">
        <v>0</v>
      </c>
      <c r="AA437" s="8">
        <v>0</v>
      </c>
      <c r="AB437" s="1130"/>
      <c r="AC437" s="8">
        <v>0</v>
      </c>
      <c r="AD437" s="831">
        <v>0</v>
      </c>
      <c r="AE437" s="8">
        <v>0</v>
      </c>
      <c r="AF437" s="1081"/>
      <c r="AG437" s="1082">
        <v>0</v>
      </c>
      <c r="AH437" s="89">
        <v>0</v>
      </c>
      <c r="AI437" s="1082">
        <v>0</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v>0</v>
      </c>
      <c r="Z438" s="1130">
        <v>0</v>
      </c>
      <c r="AA438" s="8">
        <v>0</v>
      </c>
      <c r="AB438" s="1130"/>
      <c r="AC438" s="8">
        <v>0</v>
      </c>
      <c r="AD438" s="831">
        <v>0</v>
      </c>
      <c r="AE438" s="8">
        <v>0</v>
      </c>
      <c r="AF438" s="1081"/>
      <c r="AG438" s="1082">
        <v>0</v>
      </c>
      <c r="AH438" s="89">
        <v>0</v>
      </c>
      <c r="AI438" s="1082">
        <v>0</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v>0</v>
      </c>
      <c r="Z439" s="1130">
        <v>0</v>
      </c>
      <c r="AA439" s="8">
        <v>0</v>
      </c>
      <c r="AB439" s="1130"/>
      <c r="AC439" s="8">
        <v>0</v>
      </c>
      <c r="AD439" s="831">
        <v>0</v>
      </c>
      <c r="AE439" s="8">
        <v>0</v>
      </c>
      <c r="AF439" s="1081"/>
      <c r="AG439" s="1082">
        <v>0</v>
      </c>
      <c r="AH439" s="89">
        <v>0</v>
      </c>
      <c r="AI439" s="1082">
        <v>0</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v>0</v>
      </c>
      <c r="Z440" s="1130">
        <v>0</v>
      </c>
      <c r="AA440" s="8">
        <v>0</v>
      </c>
      <c r="AB440" s="1130"/>
      <c r="AC440" s="8">
        <v>0</v>
      </c>
      <c r="AD440" s="831">
        <v>0</v>
      </c>
      <c r="AE440" s="8">
        <v>0</v>
      </c>
      <c r="AF440" s="1081"/>
      <c r="AG440" s="1082">
        <v>0</v>
      </c>
      <c r="AH440" s="89">
        <v>0</v>
      </c>
      <c r="AI440" s="1082">
        <v>0</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v>0</v>
      </c>
      <c r="Z441" s="1130">
        <v>0</v>
      </c>
      <c r="AA441" s="8">
        <v>0</v>
      </c>
      <c r="AB441" s="1130"/>
      <c r="AC441" s="8">
        <v>0</v>
      </c>
      <c r="AD441" s="831">
        <v>0</v>
      </c>
      <c r="AE441" s="8">
        <v>0</v>
      </c>
      <c r="AF441" s="1081"/>
      <c r="AG441" s="1082">
        <v>0</v>
      </c>
      <c r="AH441" s="89">
        <v>0</v>
      </c>
      <c r="AI441" s="1082">
        <v>0</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v>0</v>
      </c>
      <c r="Z442" s="1130">
        <v>0</v>
      </c>
      <c r="AA442" s="8">
        <v>0</v>
      </c>
      <c r="AB442" s="1130"/>
      <c r="AC442" s="8">
        <v>0</v>
      </c>
      <c r="AD442" s="831">
        <v>0</v>
      </c>
      <c r="AE442" s="8">
        <v>0</v>
      </c>
      <c r="AF442" s="1081"/>
      <c r="AG442" s="1082">
        <v>0</v>
      </c>
      <c r="AH442" s="89">
        <v>0</v>
      </c>
      <c r="AI442" s="1082">
        <v>0</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v>0</v>
      </c>
      <c r="Z443" s="1130">
        <v>0</v>
      </c>
      <c r="AA443" s="8">
        <v>0</v>
      </c>
      <c r="AB443" s="1130"/>
      <c r="AC443" s="8">
        <v>0</v>
      </c>
      <c r="AD443" s="831">
        <v>0</v>
      </c>
      <c r="AE443" s="8">
        <v>0</v>
      </c>
      <c r="AF443" s="1081"/>
      <c r="AG443" s="1082">
        <v>0</v>
      </c>
      <c r="AH443" s="89">
        <v>0</v>
      </c>
      <c r="AI443" s="1082">
        <v>0</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v>0</v>
      </c>
      <c r="Z444" s="1130">
        <v>0</v>
      </c>
      <c r="AA444" s="8">
        <v>0</v>
      </c>
      <c r="AB444" s="1130"/>
      <c r="AC444" s="8">
        <v>0</v>
      </c>
      <c r="AD444" s="831">
        <v>0</v>
      </c>
      <c r="AE444" s="8">
        <v>0</v>
      </c>
      <c r="AF444" s="1081"/>
      <c r="AG444" s="1082">
        <v>0</v>
      </c>
      <c r="AH444" s="89">
        <v>0</v>
      </c>
      <c r="AI444" s="1082">
        <v>0</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v>0</v>
      </c>
      <c r="Z445" s="1130">
        <v>0</v>
      </c>
      <c r="AA445" s="8">
        <v>0</v>
      </c>
      <c r="AB445" s="1130"/>
      <c r="AC445" s="8">
        <v>0</v>
      </c>
      <c r="AD445" s="831">
        <v>0</v>
      </c>
      <c r="AE445" s="8">
        <v>0</v>
      </c>
      <c r="AF445" s="1081"/>
      <c r="AG445" s="1082">
        <v>0</v>
      </c>
      <c r="AH445" s="89">
        <v>0</v>
      </c>
      <c r="AI445" s="1082">
        <v>0</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v>0</v>
      </c>
      <c r="Z446" s="1130">
        <v>0</v>
      </c>
      <c r="AA446" s="8">
        <v>0</v>
      </c>
      <c r="AB446" s="1130"/>
      <c r="AC446" s="8">
        <v>0</v>
      </c>
      <c r="AD446" s="831">
        <v>0</v>
      </c>
      <c r="AE446" s="8">
        <v>0</v>
      </c>
      <c r="AF446" s="1081"/>
      <c r="AG446" s="1082">
        <v>0</v>
      </c>
      <c r="AH446" s="89">
        <v>0</v>
      </c>
      <c r="AI446" s="1082">
        <v>0</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v>0</v>
      </c>
      <c r="Z447" s="1130">
        <v>0</v>
      </c>
      <c r="AA447" s="8">
        <v>0</v>
      </c>
      <c r="AB447" s="1130"/>
      <c r="AC447" s="8">
        <v>0</v>
      </c>
      <c r="AD447" s="831">
        <v>0</v>
      </c>
      <c r="AE447" s="8">
        <v>0</v>
      </c>
      <c r="AF447" s="1081"/>
      <c r="AG447" s="1082">
        <v>0</v>
      </c>
      <c r="AH447" s="89">
        <v>0</v>
      </c>
      <c r="AI447" s="1082">
        <v>0</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v>0</v>
      </c>
      <c r="Z448" s="1130">
        <v>0</v>
      </c>
      <c r="AA448" s="8">
        <v>0</v>
      </c>
      <c r="AB448" s="1130"/>
      <c r="AC448" s="8">
        <v>0</v>
      </c>
      <c r="AD448" s="831">
        <v>0</v>
      </c>
      <c r="AE448" s="8">
        <v>0</v>
      </c>
      <c r="AF448" s="1081"/>
      <c r="AG448" s="1082">
        <v>0</v>
      </c>
      <c r="AH448" s="89">
        <v>0</v>
      </c>
      <c r="AI448" s="1082">
        <v>0</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v>0</v>
      </c>
      <c r="Z449" s="1130">
        <v>0</v>
      </c>
      <c r="AA449" s="8">
        <v>0</v>
      </c>
      <c r="AB449" s="1130"/>
      <c r="AC449" s="8">
        <v>0</v>
      </c>
      <c r="AD449" s="831">
        <v>0</v>
      </c>
      <c r="AE449" s="8">
        <v>0</v>
      </c>
      <c r="AF449" s="1081"/>
      <c r="AG449" s="1082">
        <v>0</v>
      </c>
      <c r="AH449" s="89">
        <v>0</v>
      </c>
      <c r="AI449" s="1082">
        <v>0</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v>0</v>
      </c>
      <c r="Z450" s="1130">
        <v>0</v>
      </c>
      <c r="AA450" s="8">
        <v>0</v>
      </c>
      <c r="AB450" s="1130"/>
      <c r="AC450" s="8">
        <v>0</v>
      </c>
      <c r="AD450" s="831">
        <v>0</v>
      </c>
      <c r="AE450" s="8">
        <v>0</v>
      </c>
      <c r="AF450" s="1081"/>
      <c r="AG450" s="1082">
        <v>0</v>
      </c>
      <c r="AH450" s="89">
        <v>0</v>
      </c>
      <c r="AI450" s="1082">
        <v>0</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v>0</v>
      </c>
      <c r="Z451" s="1130">
        <v>0</v>
      </c>
      <c r="AA451" s="8">
        <v>0</v>
      </c>
      <c r="AB451" s="1130"/>
      <c r="AC451" s="8">
        <v>0</v>
      </c>
      <c r="AD451" s="831">
        <v>0</v>
      </c>
      <c r="AE451" s="8">
        <v>0</v>
      </c>
      <c r="AF451" s="1081"/>
      <c r="AG451" s="1082">
        <v>0</v>
      </c>
      <c r="AH451" s="89">
        <v>0</v>
      </c>
      <c r="AI451" s="1082">
        <v>0</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v>0</v>
      </c>
      <c r="Z452" s="1130">
        <v>0</v>
      </c>
      <c r="AA452" s="8">
        <v>0</v>
      </c>
      <c r="AB452" s="1130"/>
      <c r="AC452" s="8">
        <v>0</v>
      </c>
      <c r="AD452" s="831">
        <v>0</v>
      </c>
      <c r="AE452" s="8">
        <v>0</v>
      </c>
      <c r="AF452" s="1081"/>
      <c r="AG452" s="1082">
        <v>0</v>
      </c>
      <c r="AH452" s="89">
        <v>0</v>
      </c>
      <c r="AI452" s="1082">
        <v>0</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v>0</v>
      </c>
      <c r="Z453" s="1130">
        <v>0</v>
      </c>
      <c r="AA453" s="8">
        <v>0</v>
      </c>
      <c r="AB453" s="1130"/>
      <c r="AC453" s="8">
        <v>0</v>
      </c>
      <c r="AD453" s="831">
        <v>0</v>
      </c>
      <c r="AE453" s="8">
        <v>0</v>
      </c>
      <c r="AF453" s="1081"/>
      <c r="AG453" s="1082">
        <v>0</v>
      </c>
      <c r="AH453" s="89">
        <v>0</v>
      </c>
      <c r="AI453" s="1082">
        <v>0</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v>0</v>
      </c>
      <c r="Z454" s="1130">
        <v>0</v>
      </c>
      <c r="AA454" s="8">
        <v>0</v>
      </c>
      <c r="AB454" s="1130"/>
      <c r="AC454" s="8">
        <v>0</v>
      </c>
      <c r="AD454" s="831">
        <v>0</v>
      </c>
      <c r="AE454" s="8">
        <v>0</v>
      </c>
      <c r="AF454" s="1081"/>
      <c r="AG454" s="1082">
        <v>0</v>
      </c>
      <c r="AH454" s="89">
        <v>0</v>
      </c>
      <c r="AI454" s="1082">
        <v>0</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v>0</v>
      </c>
      <c r="Z455" s="1130">
        <v>0</v>
      </c>
      <c r="AA455" s="8">
        <v>0</v>
      </c>
      <c r="AB455" s="1130"/>
      <c r="AC455" s="8">
        <v>0</v>
      </c>
      <c r="AD455" s="831">
        <v>0</v>
      </c>
      <c r="AE455" s="8">
        <v>0</v>
      </c>
      <c r="AF455" s="1081"/>
      <c r="AG455" s="1082">
        <v>0</v>
      </c>
      <c r="AH455" s="89">
        <v>0</v>
      </c>
      <c r="AI455" s="1082">
        <v>0</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v>0</v>
      </c>
      <c r="Z456" s="1130">
        <v>0</v>
      </c>
      <c r="AA456" s="8">
        <v>0</v>
      </c>
      <c r="AB456" s="1130"/>
      <c r="AC456" s="8">
        <v>0</v>
      </c>
      <c r="AD456" s="831">
        <v>0</v>
      </c>
      <c r="AE456" s="8">
        <v>0</v>
      </c>
      <c r="AF456" s="1081"/>
      <c r="AG456" s="1082">
        <v>0</v>
      </c>
      <c r="AH456" s="89">
        <v>0</v>
      </c>
      <c r="AI456" s="1082">
        <v>0</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v>0</v>
      </c>
      <c r="Z457" s="1130">
        <v>0</v>
      </c>
      <c r="AA457" s="8">
        <v>0</v>
      </c>
      <c r="AB457" s="1130"/>
      <c r="AC457" s="8">
        <v>0</v>
      </c>
      <c r="AD457" s="831">
        <v>0</v>
      </c>
      <c r="AE457" s="8">
        <v>0</v>
      </c>
      <c r="AF457" s="1081"/>
      <c r="AG457" s="1082">
        <v>0</v>
      </c>
      <c r="AH457" s="89">
        <v>0</v>
      </c>
      <c r="AI457" s="1082">
        <v>0</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v>0</v>
      </c>
      <c r="Z458" s="1130">
        <v>0</v>
      </c>
      <c r="AA458" s="8">
        <v>0</v>
      </c>
      <c r="AB458" s="1130"/>
      <c r="AC458" s="8">
        <v>0</v>
      </c>
      <c r="AD458" s="831">
        <v>0</v>
      </c>
      <c r="AE458" s="8">
        <v>0</v>
      </c>
      <c r="AF458" s="1081"/>
      <c r="AG458" s="1082">
        <v>0</v>
      </c>
      <c r="AH458" s="89">
        <v>0</v>
      </c>
      <c r="AI458" s="1082">
        <v>0</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v>0</v>
      </c>
      <c r="Z459" s="1130">
        <v>0</v>
      </c>
      <c r="AA459" s="8">
        <v>0</v>
      </c>
      <c r="AB459" s="1130"/>
      <c r="AC459" s="8">
        <v>0</v>
      </c>
      <c r="AD459" s="831">
        <v>0</v>
      </c>
      <c r="AE459" s="8">
        <v>0</v>
      </c>
      <c r="AF459" s="1081"/>
      <c r="AG459" s="1082">
        <v>0</v>
      </c>
      <c r="AH459" s="89">
        <v>0</v>
      </c>
      <c r="AI459" s="1082">
        <v>0</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v>0</v>
      </c>
      <c r="Z460" s="1130">
        <v>0</v>
      </c>
      <c r="AA460" s="8">
        <v>0</v>
      </c>
      <c r="AB460" s="1130"/>
      <c r="AC460" s="8">
        <v>0</v>
      </c>
      <c r="AD460" s="831">
        <v>0</v>
      </c>
      <c r="AE460" s="8">
        <v>0</v>
      </c>
      <c r="AF460" s="1081"/>
      <c r="AG460" s="1082">
        <v>0</v>
      </c>
      <c r="AH460" s="89">
        <v>0</v>
      </c>
      <c r="AI460" s="1082">
        <v>0</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v>0</v>
      </c>
      <c r="Z461" s="1130">
        <v>0</v>
      </c>
      <c r="AA461" s="8">
        <v>0</v>
      </c>
      <c r="AB461" s="1130"/>
      <c r="AC461" s="8">
        <v>0</v>
      </c>
      <c r="AD461" s="831">
        <v>0</v>
      </c>
      <c r="AE461" s="8">
        <v>0</v>
      </c>
      <c r="AF461" s="1081"/>
      <c r="AG461" s="1082">
        <v>0</v>
      </c>
      <c r="AH461" s="89">
        <v>0</v>
      </c>
      <c r="AI461" s="1082">
        <v>0</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v>0</v>
      </c>
      <c r="Z462" s="1130">
        <v>0</v>
      </c>
      <c r="AA462" s="8">
        <v>0</v>
      </c>
      <c r="AB462" s="1130"/>
      <c r="AC462" s="8">
        <v>0</v>
      </c>
      <c r="AD462" s="831">
        <v>0</v>
      </c>
      <c r="AE462" s="8">
        <v>0</v>
      </c>
      <c r="AF462" s="1081"/>
      <c r="AG462" s="1082">
        <v>0</v>
      </c>
      <c r="AH462" s="89">
        <v>0</v>
      </c>
      <c r="AI462" s="1082">
        <v>0</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v>0</v>
      </c>
      <c r="Z463" s="1130">
        <v>0</v>
      </c>
      <c r="AA463" s="8">
        <v>0</v>
      </c>
      <c r="AB463" s="1130"/>
      <c r="AC463" s="8">
        <v>0</v>
      </c>
      <c r="AD463" s="831">
        <v>0</v>
      </c>
      <c r="AE463" s="8">
        <v>0</v>
      </c>
      <c r="AF463" s="1081"/>
      <c r="AG463" s="1082">
        <v>0</v>
      </c>
      <c r="AH463" s="89">
        <v>0</v>
      </c>
      <c r="AI463" s="1082">
        <v>0</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v>0</v>
      </c>
      <c r="Z464" s="1130">
        <v>0</v>
      </c>
      <c r="AA464" s="8">
        <v>0</v>
      </c>
      <c r="AB464" s="1130"/>
      <c r="AC464" s="8">
        <v>0</v>
      </c>
      <c r="AD464" s="831">
        <v>0</v>
      </c>
      <c r="AE464" s="8">
        <v>0</v>
      </c>
      <c r="AF464" s="1081"/>
      <c r="AG464" s="1082">
        <v>0</v>
      </c>
      <c r="AH464" s="89">
        <v>0</v>
      </c>
      <c r="AI464" s="1082">
        <v>0</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v>0</v>
      </c>
      <c r="Z465" s="1130">
        <v>0</v>
      </c>
      <c r="AA465" s="8">
        <v>0</v>
      </c>
      <c r="AB465" s="1130"/>
      <c r="AC465" s="8">
        <v>0</v>
      </c>
      <c r="AD465" s="831">
        <v>0</v>
      </c>
      <c r="AE465" s="8">
        <v>0</v>
      </c>
      <c r="AF465" s="1081"/>
      <c r="AG465" s="1082">
        <v>0</v>
      </c>
      <c r="AH465" s="89">
        <v>0</v>
      </c>
      <c r="AI465" s="1082">
        <v>0</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v>0</v>
      </c>
      <c r="Z466" s="1130">
        <v>0</v>
      </c>
      <c r="AA466" s="8">
        <v>0</v>
      </c>
      <c r="AB466" s="1130"/>
      <c r="AC466" s="8">
        <v>0</v>
      </c>
      <c r="AD466" s="831">
        <v>0</v>
      </c>
      <c r="AE466" s="8">
        <v>0</v>
      </c>
      <c r="AF466" s="1081"/>
      <c r="AG466" s="1082">
        <v>0</v>
      </c>
      <c r="AH466" s="89">
        <v>0</v>
      </c>
      <c r="AI466" s="1082">
        <v>0</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v>0</v>
      </c>
      <c r="Z467" s="1130">
        <v>0</v>
      </c>
      <c r="AA467" s="8">
        <v>0</v>
      </c>
      <c r="AB467" s="1130"/>
      <c r="AC467" s="8">
        <v>0</v>
      </c>
      <c r="AD467" s="831">
        <v>0</v>
      </c>
      <c r="AE467" s="8">
        <v>0</v>
      </c>
      <c r="AF467" s="1081"/>
      <c r="AG467" s="1082">
        <v>0</v>
      </c>
      <c r="AH467" s="89">
        <v>0</v>
      </c>
      <c r="AI467" s="1082">
        <v>0</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v>0</v>
      </c>
      <c r="Z468" s="1130">
        <v>0</v>
      </c>
      <c r="AA468" s="8">
        <v>0</v>
      </c>
      <c r="AB468" s="1130"/>
      <c r="AC468" s="8">
        <v>0</v>
      </c>
      <c r="AD468" s="831">
        <v>0</v>
      </c>
      <c r="AE468" s="8">
        <v>0</v>
      </c>
      <c r="AF468" s="1081"/>
      <c r="AG468" s="1082">
        <v>0</v>
      </c>
      <c r="AH468" s="89">
        <v>0</v>
      </c>
      <c r="AI468" s="1082">
        <v>0</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v>0</v>
      </c>
      <c r="Z469" s="1130">
        <v>0</v>
      </c>
      <c r="AA469" s="8">
        <v>0</v>
      </c>
      <c r="AB469" s="1130"/>
      <c r="AC469" s="8">
        <v>0</v>
      </c>
      <c r="AD469" s="831">
        <v>0</v>
      </c>
      <c r="AE469" s="8">
        <v>0</v>
      </c>
      <c r="AF469" s="1081"/>
      <c r="AG469" s="1082">
        <v>0</v>
      </c>
      <c r="AH469" s="89">
        <v>0</v>
      </c>
      <c r="AI469" s="1082">
        <v>0</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v>0</v>
      </c>
      <c r="Z470" s="1130">
        <v>0</v>
      </c>
      <c r="AA470" s="8">
        <v>0</v>
      </c>
      <c r="AB470" s="1130"/>
      <c r="AC470" s="8">
        <v>0</v>
      </c>
      <c r="AD470" s="831">
        <v>0</v>
      </c>
      <c r="AE470" s="8">
        <v>0</v>
      </c>
      <c r="AF470" s="1081"/>
      <c r="AG470" s="1082">
        <v>0</v>
      </c>
      <c r="AH470" s="89">
        <v>0</v>
      </c>
      <c r="AI470" s="1082">
        <v>0</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v>0</v>
      </c>
      <c r="Z471" s="1130">
        <v>0</v>
      </c>
      <c r="AA471" s="8">
        <v>0</v>
      </c>
      <c r="AB471" s="1130"/>
      <c r="AC471" s="8">
        <v>0</v>
      </c>
      <c r="AD471" s="831">
        <v>0</v>
      </c>
      <c r="AE471" s="8">
        <v>0</v>
      </c>
      <c r="AF471" s="1081"/>
      <c r="AG471" s="1082">
        <v>0</v>
      </c>
      <c r="AH471" s="89">
        <v>0</v>
      </c>
      <c r="AI471" s="1082">
        <v>0</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v>0</v>
      </c>
      <c r="Z472" s="1130">
        <v>0</v>
      </c>
      <c r="AA472" s="8">
        <v>0</v>
      </c>
      <c r="AB472" s="1130"/>
      <c r="AC472" s="8">
        <v>0</v>
      </c>
      <c r="AD472" s="831">
        <v>0</v>
      </c>
      <c r="AE472" s="8">
        <v>0</v>
      </c>
      <c r="AF472" s="1081"/>
      <c r="AG472" s="1082">
        <v>0</v>
      </c>
      <c r="AH472" s="89">
        <v>0</v>
      </c>
      <c r="AI472" s="1082">
        <v>0</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v>0</v>
      </c>
      <c r="Z473" s="1130">
        <v>0</v>
      </c>
      <c r="AA473" s="8">
        <v>0</v>
      </c>
      <c r="AB473" s="1130"/>
      <c r="AC473" s="8">
        <v>0</v>
      </c>
      <c r="AD473" s="831">
        <v>0</v>
      </c>
      <c r="AE473" s="8">
        <v>0</v>
      </c>
      <c r="AF473" s="1081"/>
      <c r="AG473" s="1082">
        <v>0</v>
      </c>
      <c r="AH473" s="89">
        <v>0</v>
      </c>
      <c r="AI473" s="1082">
        <v>0</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v>0</v>
      </c>
      <c r="Z474" s="1130">
        <v>0</v>
      </c>
      <c r="AA474" s="8">
        <v>0</v>
      </c>
      <c r="AB474" s="1130"/>
      <c r="AC474" s="8">
        <v>0</v>
      </c>
      <c r="AD474" s="831">
        <v>0</v>
      </c>
      <c r="AE474" s="8">
        <v>0</v>
      </c>
      <c r="AF474" s="1081"/>
      <c r="AG474" s="1082">
        <v>0</v>
      </c>
      <c r="AH474" s="89">
        <v>0</v>
      </c>
      <c r="AI474" s="1082">
        <v>0</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v>0</v>
      </c>
      <c r="Z475" s="1130">
        <v>0</v>
      </c>
      <c r="AA475" s="8">
        <v>0</v>
      </c>
      <c r="AB475" s="1130"/>
      <c r="AC475" s="8">
        <v>0</v>
      </c>
      <c r="AD475" s="831">
        <v>0</v>
      </c>
      <c r="AE475" s="8">
        <v>0</v>
      </c>
      <c r="AF475" s="1081"/>
      <c r="AG475" s="1082">
        <v>0</v>
      </c>
      <c r="AH475" s="89">
        <v>0</v>
      </c>
      <c r="AI475" s="1082">
        <v>0</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v>0</v>
      </c>
      <c r="Z476" s="1130">
        <v>0</v>
      </c>
      <c r="AA476" s="8">
        <v>0</v>
      </c>
      <c r="AB476" s="1130"/>
      <c r="AC476" s="8">
        <v>0</v>
      </c>
      <c r="AD476" s="831">
        <v>0</v>
      </c>
      <c r="AE476" s="8">
        <v>0</v>
      </c>
      <c r="AF476" s="1081"/>
      <c r="AG476" s="1082">
        <v>0</v>
      </c>
      <c r="AH476" s="89">
        <v>0</v>
      </c>
      <c r="AI476" s="1082">
        <v>0</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v>0</v>
      </c>
      <c r="Z477" s="1130">
        <v>0</v>
      </c>
      <c r="AA477" s="8">
        <v>0</v>
      </c>
      <c r="AB477" s="1130"/>
      <c r="AC477" s="8">
        <v>0</v>
      </c>
      <c r="AD477" s="831">
        <v>0</v>
      </c>
      <c r="AE477" s="8">
        <v>0</v>
      </c>
      <c r="AF477" s="1081"/>
      <c r="AG477" s="1082">
        <v>0</v>
      </c>
      <c r="AH477" s="89">
        <v>0</v>
      </c>
      <c r="AI477" s="1082">
        <v>0</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v>0</v>
      </c>
      <c r="Z478" s="1130">
        <v>0</v>
      </c>
      <c r="AA478" s="8">
        <v>0</v>
      </c>
      <c r="AB478" s="1130"/>
      <c r="AC478" s="8">
        <v>0</v>
      </c>
      <c r="AD478" s="831">
        <v>0</v>
      </c>
      <c r="AE478" s="8">
        <v>0</v>
      </c>
      <c r="AF478" s="1081"/>
      <c r="AG478" s="1082">
        <v>0</v>
      </c>
      <c r="AH478" s="89">
        <v>0</v>
      </c>
      <c r="AI478" s="1082">
        <v>0</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v>0</v>
      </c>
      <c r="Z479" s="1130">
        <v>0</v>
      </c>
      <c r="AA479" s="8">
        <v>0</v>
      </c>
      <c r="AB479" s="1130"/>
      <c r="AC479" s="8">
        <v>0</v>
      </c>
      <c r="AD479" s="831">
        <v>0</v>
      </c>
      <c r="AE479" s="8">
        <v>0</v>
      </c>
      <c r="AF479" s="1081"/>
      <c r="AG479" s="1082">
        <v>0</v>
      </c>
      <c r="AH479" s="89">
        <v>0</v>
      </c>
      <c r="AI479" s="1082">
        <v>0</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v>0</v>
      </c>
      <c r="Z480" s="1130">
        <v>0</v>
      </c>
      <c r="AA480" s="8">
        <v>0</v>
      </c>
      <c r="AB480" s="1130"/>
      <c r="AC480" s="8">
        <v>0</v>
      </c>
      <c r="AD480" s="831">
        <v>0</v>
      </c>
      <c r="AE480" s="8">
        <v>0</v>
      </c>
      <c r="AF480" s="1081"/>
      <c r="AG480" s="1082">
        <v>0</v>
      </c>
      <c r="AH480" s="89">
        <v>0</v>
      </c>
      <c r="AI480" s="1082">
        <v>0</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v>0</v>
      </c>
      <c r="Z481" s="1130">
        <v>0</v>
      </c>
      <c r="AA481" s="8">
        <v>0</v>
      </c>
      <c r="AB481" s="1130"/>
      <c r="AC481" s="8">
        <v>0</v>
      </c>
      <c r="AD481" s="831">
        <v>0</v>
      </c>
      <c r="AE481" s="8">
        <v>0</v>
      </c>
      <c r="AF481" s="1081"/>
      <c r="AG481" s="1082">
        <v>0</v>
      </c>
      <c r="AH481" s="89">
        <v>0</v>
      </c>
      <c r="AI481" s="1082">
        <v>0</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v>0</v>
      </c>
      <c r="Z482" s="1130">
        <v>0</v>
      </c>
      <c r="AA482" s="8">
        <v>0</v>
      </c>
      <c r="AB482" s="1130"/>
      <c r="AC482" s="8">
        <v>0</v>
      </c>
      <c r="AD482" s="831">
        <v>0</v>
      </c>
      <c r="AE482" s="8">
        <v>0</v>
      </c>
      <c r="AF482" s="1081"/>
      <c r="AG482" s="1082">
        <v>0</v>
      </c>
      <c r="AH482" s="89">
        <v>0</v>
      </c>
      <c r="AI482" s="1082">
        <v>0</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v>0</v>
      </c>
      <c r="Z483" s="1130">
        <v>0</v>
      </c>
      <c r="AA483" s="8">
        <v>0</v>
      </c>
      <c r="AB483" s="1130"/>
      <c r="AC483" s="8">
        <v>0</v>
      </c>
      <c r="AD483" s="831">
        <v>0</v>
      </c>
      <c r="AE483" s="8">
        <v>0</v>
      </c>
      <c r="AF483" s="1081"/>
      <c r="AG483" s="1082">
        <v>0</v>
      </c>
      <c r="AH483" s="89">
        <v>0</v>
      </c>
      <c r="AI483" s="1082">
        <v>0</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v>0</v>
      </c>
      <c r="Z484" s="1130">
        <v>0</v>
      </c>
      <c r="AA484" s="8">
        <v>0</v>
      </c>
      <c r="AB484" s="1130"/>
      <c r="AC484" s="8">
        <v>0</v>
      </c>
      <c r="AD484" s="831">
        <v>0</v>
      </c>
      <c r="AE484" s="8">
        <v>0</v>
      </c>
      <c r="AF484" s="1081"/>
      <c r="AG484" s="1082">
        <v>0</v>
      </c>
      <c r="AH484" s="89">
        <v>0</v>
      </c>
      <c r="AI484" s="1082">
        <v>0</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v>0</v>
      </c>
      <c r="Z485" s="1130">
        <v>0</v>
      </c>
      <c r="AA485" s="8">
        <v>0</v>
      </c>
      <c r="AB485" s="1130"/>
      <c r="AC485" s="8">
        <v>0</v>
      </c>
      <c r="AD485" s="831">
        <v>0</v>
      </c>
      <c r="AE485" s="8">
        <v>0</v>
      </c>
      <c r="AF485" s="1081"/>
      <c r="AG485" s="1082">
        <v>0</v>
      </c>
      <c r="AH485" s="89">
        <v>0</v>
      </c>
      <c r="AI485" s="1082">
        <v>0</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v>0</v>
      </c>
      <c r="Z486" s="1130">
        <v>0</v>
      </c>
      <c r="AA486" s="8">
        <v>0</v>
      </c>
      <c r="AB486" s="1130"/>
      <c r="AC486" s="8">
        <v>0</v>
      </c>
      <c r="AD486" s="831">
        <v>0</v>
      </c>
      <c r="AE486" s="8">
        <v>0</v>
      </c>
      <c r="AF486" s="1081"/>
      <c r="AG486" s="1082">
        <v>0</v>
      </c>
      <c r="AH486" s="89">
        <v>0</v>
      </c>
      <c r="AI486" s="1082">
        <v>0</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v>0</v>
      </c>
      <c r="Z487" s="1130">
        <v>0</v>
      </c>
      <c r="AA487" s="8">
        <v>0</v>
      </c>
      <c r="AB487" s="1130"/>
      <c r="AC487" s="8">
        <v>0</v>
      </c>
      <c r="AD487" s="831">
        <v>0</v>
      </c>
      <c r="AE487" s="8">
        <v>0</v>
      </c>
      <c r="AF487" s="1081"/>
      <c r="AG487" s="1082">
        <v>0</v>
      </c>
      <c r="AH487" s="89">
        <v>0</v>
      </c>
      <c r="AI487" s="1082">
        <v>0</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v>0</v>
      </c>
      <c r="Z488" s="1130">
        <v>0</v>
      </c>
      <c r="AA488" s="8">
        <v>0</v>
      </c>
      <c r="AB488" s="1130"/>
      <c r="AC488" s="8">
        <v>0</v>
      </c>
      <c r="AD488" s="831">
        <v>0</v>
      </c>
      <c r="AE488" s="8">
        <v>0</v>
      </c>
      <c r="AF488" s="1081"/>
      <c r="AG488" s="1082">
        <v>0</v>
      </c>
      <c r="AH488" s="89">
        <v>0</v>
      </c>
      <c r="AI488" s="1082">
        <v>0</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v>0</v>
      </c>
      <c r="Z489" s="1130">
        <v>0</v>
      </c>
      <c r="AA489" s="8">
        <v>0</v>
      </c>
      <c r="AB489" s="1130"/>
      <c r="AC489" s="8">
        <v>0</v>
      </c>
      <c r="AD489" s="831">
        <v>0</v>
      </c>
      <c r="AE489" s="8">
        <v>0</v>
      </c>
      <c r="AF489" s="1081"/>
      <c r="AG489" s="1082">
        <v>0</v>
      </c>
      <c r="AH489" s="89">
        <v>0</v>
      </c>
      <c r="AI489" s="1082">
        <v>0</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v>0</v>
      </c>
      <c r="Z490" s="1130">
        <v>0</v>
      </c>
      <c r="AA490" s="8">
        <v>0</v>
      </c>
      <c r="AB490" s="1130"/>
      <c r="AC490" s="8">
        <v>0</v>
      </c>
      <c r="AD490" s="831">
        <v>0</v>
      </c>
      <c r="AE490" s="8">
        <v>0</v>
      </c>
      <c r="AF490" s="1081"/>
      <c r="AG490" s="1082">
        <v>0</v>
      </c>
      <c r="AH490" s="89">
        <v>0</v>
      </c>
      <c r="AI490" s="1082">
        <v>0</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v>0</v>
      </c>
      <c r="Z491" s="1130">
        <v>0</v>
      </c>
      <c r="AA491" s="8">
        <v>0</v>
      </c>
      <c r="AB491" s="1130"/>
      <c r="AC491" s="8">
        <v>0</v>
      </c>
      <c r="AD491" s="831">
        <v>0</v>
      </c>
      <c r="AE491" s="8">
        <v>0</v>
      </c>
      <c r="AF491" s="1081"/>
      <c r="AG491" s="1082">
        <v>0</v>
      </c>
      <c r="AH491" s="89">
        <v>0</v>
      </c>
      <c r="AI491" s="1082">
        <v>0</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v>0</v>
      </c>
      <c r="Z492" s="1130">
        <v>0</v>
      </c>
      <c r="AA492" s="8">
        <v>0</v>
      </c>
      <c r="AB492" s="1130"/>
      <c r="AC492" s="8">
        <v>0</v>
      </c>
      <c r="AD492" s="831">
        <v>0</v>
      </c>
      <c r="AE492" s="8">
        <v>0</v>
      </c>
      <c r="AF492" s="1081"/>
      <c r="AG492" s="1082">
        <v>0</v>
      </c>
      <c r="AH492" s="89">
        <v>0</v>
      </c>
      <c r="AI492" s="1082">
        <v>0</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v>0</v>
      </c>
      <c r="Z493" s="1130">
        <v>0</v>
      </c>
      <c r="AA493" s="8">
        <v>0</v>
      </c>
      <c r="AB493" s="1130"/>
      <c r="AC493" s="8">
        <v>0</v>
      </c>
      <c r="AD493" s="831">
        <v>0</v>
      </c>
      <c r="AE493" s="8">
        <v>0</v>
      </c>
      <c r="AF493" s="1081"/>
      <c r="AG493" s="1082">
        <v>0</v>
      </c>
      <c r="AH493" s="89">
        <v>0</v>
      </c>
      <c r="AI493" s="1082">
        <v>0</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v>0</v>
      </c>
      <c r="Z494" s="1130">
        <v>0</v>
      </c>
      <c r="AA494" s="8">
        <v>0</v>
      </c>
      <c r="AB494" s="1130"/>
      <c r="AC494" s="8">
        <v>0</v>
      </c>
      <c r="AD494" s="831">
        <v>0</v>
      </c>
      <c r="AE494" s="8">
        <v>0</v>
      </c>
      <c r="AF494" s="1081"/>
      <c r="AG494" s="1082">
        <v>0</v>
      </c>
      <c r="AH494" s="89">
        <v>0</v>
      </c>
      <c r="AI494" s="1082">
        <v>0</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v>0</v>
      </c>
      <c r="Z495" s="1130">
        <v>0</v>
      </c>
      <c r="AA495" s="8">
        <v>0</v>
      </c>
      <c r="AB495" s="1130"/>
      <c r="AC495" s="8">
        <v>0</v>
      </c>
      <c r="AD495" s="831">
        <v>0</v>
      </c>
      <c r="AE495" s="8">
        <v>0</v>
      </c>
      <c r="AF495" s="1081"/>
      <c r="AG495" s="1082">
        <v>0</v>
      </c>
      <c r="AH495" s="89">
        <v>0</v>
      </c>
      <c r="AI495" s="1082">
        <v>0</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v>0</v>
      </c>
      <c r="Z496" s="1130">
        <v>0</v>
      </c>
      <c r="AA496" s="8">
        <v>0</v>
      </c>
      <c r="AB496" s="1130"/>
      <c r="AC496" s="8">
        <v>0</v>
      </c>
      <c r="AD496" s="831">
        <v>0</v>
      </c>
      <c r="AE496" s="8">
        <v>0</v>
      </c>
      <c r="AF496" s="1081"/>
      <c r="AG496" s="1082">
        <v>0</v>
      </c>
      <c r="AH496" s="89">
        <v>0</v>
      </c>
      <c r="AI496" s="1082">
        <v>0</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v>0</v>
      </c>
      <c r="Z497" s="1130">
        <v>0</v>
      </c>
      <c r="AA497" s="8">
        <v>0</v>
      </c>
      <c r="AB497" s="1130"/>
      <c r="AC497" s="8">
        <v>0</v>
      </c>
      <c r="AD497" s="831">
        <v>0</v>
      </c>
      <c r="AE497" s="8">
        <v>0</v>
      </c>
      <c r="AF497" s="1081"/>
      <c r="AG497" s="1082">
        <v>0</v>
      </c>
      <c r="AH497" s="89">
        <v>0</v>
      </c>
      <c r="AI497" s="1082">
        <v>0</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v>0</v>
      </c>
      <c r="Z498" s="1130">
        <v>0</v>
      </c>
      <c r="AA498" s="8">
        <v>0</v>
      </c>
      <c r="AB498" s="1130"/>
      <c r="AC498" s="8">
        <v>0</v>
      </c>
      <c r="AD498" s="831">
        <v>0</v>
      </c>
      <c r="AE498" s="8">
        <v>0</v>
      </c>
      <c r="AF498" s="1081"/>
      <c r="AG498" s="1082">
        <v>0</v>
      </c>
      <c r="AH498" s="89">
        <v>0</v>
      </c>
      <c r="AI498" s="1082">
        <v>0</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v>0</v>
      </c>
      <c r="Z499" s="1130">
        <v>0</v>
      </c>
      <c r="AA499" s="8">
        <v>0</v>
      </c>
      <c r="AB499" s="1130"/>
      <c r="AC499" s="8">
        <v>0</v>
      </c>
      <c r="AD499" s="831">
        <v>0</v>
      </c>
      <c r="AE499" s="8">
        <v>0</v>
      </c>
      <c r="AF499" s="1081"/>
      <c r="AG499" s="1082">
        <v>0</v>
      </c>
      <c r="AH499" s="89">
        <v>0</v>
      </c>
      <c r="AI499" s="1082">
        <v>0</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v>0</v>
      </c>
      <c r="Z500" s="1130">
        <v>0</v>
      </c>
      <c r="AA500" s="8">
        <v>0</v>
      </c>
      <c r="AB500" s="1130"/>
      <c r="AC500" s="8">
        <v>0</v>
      </c>
      <c r="AD500" s="831">
        <v>0</v>
      </c>
      <c r="AE500" s="8">
        <v>0</v>
      </c>
      <c r="AF500" s="1081"/>
      <c r="AG500" s="1082">
        <v>0</v>
      </c>
      <c r="AH500" s="89">
        <v>0</v>
      </c>
      <c r="AI500" s="1082">
        <v>0</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v>0</v>
      </c>
      <c r="Z501" s="1130">
        <v>0</v>
      </c>
      <c r="AA501" s="8">
        <v>0</v>
      </c>
      <c r="AB501" s="1130"/>
      <c r="AC501" s="8">
        <v>0</v>
      </c>
      <c r="AD501" s="831">
        <v>0</v>
      </c>
      <c r="AE501" s="8">
        <v>0</v>
      </c>
      <c r="AF501" s="1081"/>
      <c r="AG501" s="1082">
        <v>0</v>
      </c>
      <c r="AH501" s="89">
        <v>0</v>
      </c>
      <c r="AI501" s="1082">
        <v>0</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v>0</v>
      </c>
      <c r="Z502" s="1130">
        <v>0</v>
      </c>
      <c r="AA502" s="8">
        <v>0</v>
      </c>
      <c r="AB502" s="1130"/>
      <c r="AC502" s="8">
        <v>0</v>
      </c>
      <c r="AD502" s="831">
        <v>0</v>
      </c>
      <c r="AE502" s="8">
        <v>0</v>
      </c>
      <c r="AF502" s="1081"/>
      <c r="AG502" s="1082">
        <v>0</v>
      </c>
      <c r="AH502" s="89">
        <v>0</v>
      </c>
      <c r="AI502" s="1082">
        <v>0</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v>0</v>
      </c>
      <c r="Z503" s="1130">
        <v>0</v>
      </c>
      <c r="AA503" s="8">
        <v>0</v>
      </c>
      <c r="AB503" s="1130"/>
      <c r="AC503" s="8">
        <v>0</v>
      </c>
      <c r="AD503" s="831">
        <v>0</v>
      </c>
      <c r="AE503" s="8">
        <v>0</v>
      </c>
      <c r="AF503" s="1081"/>
      <c r="AG503" s="1082">
        <v>0</v>
      </c>
      <c r="AH503" s="89">
        <v>0</v>
      </c>
      <c r="AI503" s="1082">
        <v>0</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v>0</v>
      </c>
      <c r="Z504" s="1130">
        <v>0</v>
      </c>
      <c r="AA504" s="8">
        <v>0</v>
      </c>
      <c r="AB504" s="1130"/>
      <c r="AC504" s="8">
        <v>0</v>
      </c>
      <c r="AD504" s="831">
        <v>0</v>
      </c>
      <c r="AE504" s="8">
        <v>0</v>
      </c>
      <c r="AF504" s="1081"/>
      <c r="AG504" s="1082">
        <v>0</v>
      </c>
      <c r="AH504" s="89">
        <v>0</v>
      </c>
      <c r="AI504" s="1082">
        <v>0</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v>0</v>
      </c>
      <c r="Z505" s="1130">
        <v>0</v>
      </c>
      <c r="AA505" s="8">
        <v>0</v>
      </c>
      <c r="AB505" s="1130"/>
      <c r="AC505" s="8">
        <v>0</v>
      </c>
      <c r="AD505" s="831">
        <v>0</v>
      </c>
      <c r="AE505" s="8">
        <v>0</v>
      </c>
      <c r="AF505" s="1081"/>
      <c r="AG505" s="1082">
        <v>0</v>
      </c>
      <c r="AH505" s="89">
        <v>0</v>
      </c>
      <c r="AI505" s="1082">
        <v>0</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v>0</v>
      </c>
      <c r="Z506" s="1130">
        <v>0</v>
      </c>
      <c r="AA506" s="8">
        <v>0</v>
      </c>
      <c r="AB506" s="1130"/>
      <c r="AC506" s="8">
        <v>0</v>
      </c>
      <c r="AD506" s="831">
        <v>0</v>
      </c>
      <c r="AE506" s="8">
        <v>0</v>
      </c>
      <c r="AF506" s="1081"/>
      <c r="AG506" s="1082">
        <v>0</v>
      </c>
      <c r="AH506" s="89">
        <v>0</v>
      </c>
      <c r="AI506" s="1082">
        <v>0</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v>0</v>
      </c>
      <c r="Z507" s="1130">
        <v>0</v>
      </c>
      <c r="AA507" s="8">
        <v>0</v>
      </c>
      <c r="AB507" s="1130"/>
      <c r="AC507" s="8">
        <v>0</v>
      </c>
      <c r="AD507" s="831">
        <v>0</v>
      </c>
      <c r="AE507" s="8">
        <v>0</v>
      </c>
      <c r="AF507" s="1081"/>
      <c r="AG507" s="1082">
        <v>0</v>
      </c>
      <c r="AH507" s="89">
        <v>0</v>
      </c>
      <c r="AI507" s="1082">
        <v>0</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v>0</v>
      </c>
      <c r="Z508" s="1130">
        <v>0</v>
      </c>
      <c r="AA508" s="8">
        <v>0</v>
      </c>
      <c r="AB508" s="1130"/>
      <c r="AC508" s="8">
        <v>0</v>
      </c>
      <c r="AD508" s="831">
        <v>0</v>
      </c>
      <c r="AE508" s="8">
        <v>0</v>
      </c>
      <c r="AF508" s="1081"/>
      <c r="AG508" s="1082">
        <v>0</v>
      </c>
      <c r="AH508" s="89">
        <v>0</v>
      </c>
      <c r="AI508" s="1082">
        <v>0</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v>0</v>
      </c>
      <c r="Z509" s="1130">
        <v>0</v>
      </c>
      <c r="AA509" s="8">
        <v>0</v>
      </c>
      <c r="AB509" s="1130"/>
      <c r="AC509" s="8">
        <v>0</v>
      </c>
      <c r="AD509" s="831">
        <v>0</v>
      </c>
      <c r="AE509" s="8">
        <v>0</v>
      </c>
      <c r="AF509" s="1081"/>
      <c r="AG509" s="1082">
        <v>0</v>
      </c>
      <c r="AH509" s="89">
        <v>0</v>
      </c>
      <c r="AI509" s="1082">
        <v>0</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v>0</v>
      </c>
      <c r="Z510" s="1130">
        <v>0</v>
      </c>
      <c r="AA510" s="8">
        <v>0</v>
      </c>
      <c r="AB510" s="1130"/>
      <c r="AC510" s="8">
        <v>0</v>
      </c>
      <c r="AD510" s="831">
        <v>0</v>
      </c>
      <c r="AE510" s="8">
        <v>0</v>
      </c>
      <c r="AF510" s="1081"/>
      <c r="AG510" s="1082">
        <v>0</v>
      </c>
      <c r="AH510" s="89">
        <v>0</v>
      </c>
      <c r="AI510" s="1082">
        <v>0</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v>0</v>
      </c>
      <c r="Z511" s="1130">
        <v>0</v>
      </c>
      <c r="AA511" s="8">
        <v>0</v>
      </c>
      <c r="AB511" s="1130"/>
      <c r="AC511" s="8">
        <v>0</v>
      </c>
      <c r="AD511" s="831">
        <v>0</v>
      </c>
      <c r="AE511" s="8">
        <v>0</v>
      </c>
      <c r="AF511" s="1081"/>
      <c r="AG511" s="1082">
        <v>0</v>
      </c>
      <c r="AH511" s="89">
        <v>0</v>
      </c>
      <c r="AI511" s="1082">
        <v>0</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v>0</v>
      </c>
      <c r="Z512" s="1130">
        <v>0</v>
      </c>
      <c r="AA512" s="8">
        <v>0</v>
      </c>
      <c r="AB512" s="1130"/>
      <c r="AC512" s="8">
        <v>0</v>
      </c>
      <c r="AD512" s="831">
        <v>0</v>
      </c>
      <c r="AE512" s="8">
        <v>0</v>
      </c>
      <c r="AF512" s="1081"/>
      <c r="AG512" s="1082">
        <v>0</v>
      </c>
      <c r="AH512" s="89">
        <v>0</v>
      </c>
      <c r="AI512" s="1082">
        <v>0</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v>0</v>
      </c>
      <c r="Z513" s="1130">
        <v>0</v>
      </c>
      <c r="AA513" s="8">
        <v>0</v>
      </c>
      <c r="AB513" s="1130"/>
      <c r="AC513" s="8">
        <v>0</v>
      </c>
      <c r="AD513" s="831">
        <v>0</v>
      </c>
      <c r="AE513" s="8">
        <v>0</v>
      </c>
      <c r="AF513" s="1081"/>
      <c r="AG513" s="1082">
        <v>0</v>
      </c>
      <c r="AH513" s="89">
        <v>0</v>
      </c>
      <c r="AI513" s="1082">
        <v>0</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0</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0</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15000</v>
      </c>
      <c r="S543" s="144">
        <v>15225</v>
      </c>
      <c r="T543" s="144">
        <v>15000</v>
      </c>
      <c r="U543" s="144">
        <v>0</v>
      </c>
      <c r="V543" s="144">
        <v>0</v>
      </c>
      <c r="W543" s="144">
        <v>15000</v>
      </c>
      <c r="X543" s="144">
        <v>0</v>
      </c>
      <c r="Y543" s="1134">
        <v>0</v>
      </c>
      <c r="Z543" s="1134">
        <v>0</v>
      </c>
      <c r="AA543" s="144">
        <v>0</v>
      </c>
      <c r="AB543" s="1134">
        <v>231.91666666666666</v>
      </c>
      <c r="AC543" s="144">
        <v>0</v>
      </c>
      <c r="AD543" s="144">
        <v>3795000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7590000</v>
      </c>
      <c r="N544" s="144">
        <v>0</v>
      </c>
      <c r="O544" s="144">
        <v>7590000</v>
      </c>
      <c r="P544" s="144">
        <v>7590000</v>
      </c>
      <c r="Q544" s="144">
        <v>7590000</v>
      </c>
      <c r="R544" s="144">
        <v>30000</v>
      </c>
      <c r="S544" s="144">
        <v>29781.553398058255</v>
      </c>
      <c r="T544" s="144">
        <v>30000</v>
      </c>
      <c r="U544" s="144">
        <v>0</v>
      </c>
      <c r="V544" s="144">
        <v>0</v>
      </c>
      <c r="W544" s="144">
        <v>30000</v>
      </c>
      <c r="X544" s="144">
        <v>0</v>
      </c>
      <c r="Y544" s="1134">
        <v>0</v>
      </c>
      <c r="Z544" s="1134">
        <v>0</v>
      </c>
      <c r="AA544" s="144">
        <v>0</v>
      </c>
      <c r="AB544" s="1134">
        <v>253</v>
      </c>
      <c r="AC544" s="144">
        <v>0</v>
      </c>
      <c r="AD544" s="144">
        <v>7590000</v>
      </c>
      <c r="AE544" s="144">
        <v>7590000</v>
      </c>
      <c r="AF544" s="144">
        <v>0</v>
      </c>
      <c r="AG544" s="144">
        <v>7590000</v>
      </c>
      <c r="AH544" s="144">
        <v>0</v>
      </c>
      <c r="AI544" s="144">
        <v>7590000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7590000</v>
      </c>
      <c r="N545" s="144">
        <v>0</v>
      </c>
      <c r="O545" s="144">
        <v>7590000</v>
      </c>
      <c r="P545" s="144">
        <v>7590000</v>
      </c>
      <c r="Q545" s="144">
        <v>7368932.0388349518</v>
      </c>
      <c r="R545" s="144">
        <v>15000</v>
      </c>
      <c r="S545" s="144">
        <v>14563.106796116506</v>
      </c>
      <c r="T545" s="144">
        <v>15000</v>
      </c>
      <c r="U545" s="144">
        <v>0</v>
      </c>
      <c r="V545" s="144">
        <v>0</v>
      </c>
      <c r="W545" s="144">
        <v>15000</v>
      </c>
      <c r="X545" s="144">
        <v>0</v>
      </c>
      <c r="Y545" s="1134">
        <v>0</v>
      </c>
      <c r="Z545" s="1134">
        <v>0</v>
      </c>
      <c r="AA545" s="144">
        <v>0</v>
      </c>
      <c r="AB545" s="1134">
        <v>253</v>
      </c>
      <c r="AC545" s="144">
        <v>0</v>
      </c>
      <c r="AD545" s="144">
        <v>3795000</v>
      </c>
      <c r="AE545" s="144">
        <v>7590000</v>
      </c>
      <c r="AF545" s="144">
        <v>0</v>
      </c>
      <c r="AG545" s="144">
        <v>7590000</v>
      </c>
      <c r="AH545" s="144">
        <v>0</v>
      </c>
      <c r="AI545" s="144">
        <v>7590000</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134">
        <v>0</v>
      </c>
      <c r="Z546" s="1134">
        <v>0</v>
      </c>
      <c r="AA546" s="144">
        <v>0</v>
      </c>
      <c r="AB546" s="1134">
        <v>253</v>
      </c>
      <c r="AC546" s="144">
        <v>0</v>
      </c>
      <c r="AD546" s="144">
        <v>0</v>
      </c>
      <c r="AE546" s="144">
        <v>0</v>
      </c>
      <c r="AF546" s="144">
        <v>0</v>
      </c>
      <c r="AG546" s="144">
        <v>0</v>
      </c>
      <c r="AH546" s="144">
        <v>0</v>
      </c>
      <c r="AI546" s="144">
        <v>0</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134">
        <v>0</v>
      </c>
      <c r="Z547" s="1134">
        <v>0</v>
      </c>
      <c r="AA547" s="144">
        <v>0</v>
      </c>
      <c r="AB547" s="1134">
        <v>126.5</v>
      </c>
      <c r="AC547" s="144">
        <v>0</v>
      </c>
      <c r="AD547" s="144">
        <v>0</v>
      </c>
      <c r="AE547" s="144">
        <v>0</v>
      </c>
      <c r="AF547" s="144">
        <v>0</v>
      </c>
      <c r="AG547" s="144">
        <v>0</v>
      </c>
      <c r="AH547" s="144">
        <v>0</v>
      </c>
      <c r="AI547" s="144">
        <v>0</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134">
        <v>0</v>
      </c>
      <c r="Z548" s="1134">
        <v>0</v>
      </c>
      <c r="AA548" s="144">
        <v>0</v>
      </c>
      <c r="AB548" s="1134">
        <v>0</v>
      </c>
      <c r="AC548" s="144">
        <v>0</v>
      </c>
      <c r="AD548" s="144">
        <v>0</v>
      </c>
      <c r="AE548" s="144">
        <v>0</v>
      </c>
      <c r="AF548" s="144">
        <v>0</v>
      </c>
      <c r="AG548" s="144">
        <v>0</v>
      </c>
      <c r="AH548" s="144">
        <v>0</v>
      </c>
      <c r="AI548" s="144">
        <v>0</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134">
        <v>0</v>
      </c>
      <c r="Z549" s="1134">
        <v>0</v>
      </c>
      <c r="AA549" s="144">
        <v>0</v>
      </c>
      <c r="AB549" s="1134">
        <v>0</v>
      </c>
      <c r="AC549" s="144">
        <v>0</v>
      </c>
      <c r="AD549" s="144">
        <v>0</v>
      </c>
      <c r="AE549" s="144">
        <v>0</v>
      </c>
      <c r="AF549" s="144">
        <v>0</v>
      </c>
      <c r="AG549" s="144">
        <v>0</v>
      </c>
      <c r="AH549" s="144">
        <v>0</v>
      </c>
      <c r="AI549" s="144">
        <v>0</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134">
        <v>0</v>
      </c>
      <c r="Z550" s="1134">
        <v>0</v>
      </c>
      <c r="AA550" s="144">
        <v>0</v>
      </c>
      <c r="AB550" s="1134">
        <v>0</v>
      </c>
      <c r="AC550" s="144">
        <v>0</v>
      </c>
      <c r="AD550" s="144">
        <v>0</v>
      </c>
      <c r="AE550" s="144">
        <v>0</v>
      </c>
      <c r="AF550" s="144">
        <v>0</v>
      </c>
      <c r="AG550" s="144">
        <v>0</v>
      </c>
      <c r="AH550" s="144">
        <v>0</v>
      </c>
      <c r="AI550" s="144">
        <v>0</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134">
        <v>0</v>
      </c>
      <c r="Z551" s="1134">
        <v>0</v>
      </c>
      <c r="AA551" s="144">
        <v>0</v>
      </c>
      <c r="AB551" s="1134">
        <v>0</v>
      </c>
      <c r="AC551" s="144">
        <v>0</v>
      </c>
      <c r="AD551" s="144">
        <v>0</v>
      </c>
      <c r="AE551" s="144">
        <v>0</v>
      </c>
      <c r="AF551" s="144">
        <v>0</v>
      </c>
      <c r="AG551" s="144">
        <v>0</v>
      </c>
      <c r="AH551" s="144">
        <v>0</v>
      </c>
      <c r="AI551" s="144">
        <v>0</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134">
        <v>0</v>
      </c>
      <c r="Z552" s="1134">
        <v>0</v>
      </c>
      <c r="AA552" s="144">
        <v>0</v>
      </c>
      <c r="AB552" s="1134">
        <v>0</v>
      </c>
      <c r="AC552" s="144">
        <v>0</v>
      </c>
      <c r="AD552" s="144">
        <v>0</v>
      </c>
      <c r="AE552" s="144">
        <v>0</v>
      </c>
      <c r="AF552" s="144">
        <v>0</v>
      </c>
      <c r="AG552" s="144">
        <v>0</v>
      </c>
      <c r="AH552" s="144">
        <v>0</v>
      </c>
      <c r="AI552" s="144">
        <v>0</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134">
        <v>0</v>
      </c>
      <c r="Z553" s="1134">
        <v>0</v>
      </c>
      <c r="AA553" s="144">
        <v>0</v>
      </c>
      <c r="AB553" s="1134">
        <v>0</v>
      </c>
      <c r="AC553" s="144">
        <v>0</v>
      </c>
      <c r="AD553" s="144">
        <v>0</v>
      </c>
      <c r="AE553" s="144">
        <v>0</v>
      </c>
      <c r="AF553" s="144">
        <v>0</v>
      </c>
      <c r="AG553" s="144">
        <v>0</v>
      </c>
      <c r="AH553" s="144">
        <v>0</v>
      </c>
      <c r="AI553" s="144">
        <v>0</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134">
        <v>0</v>
      </c>
      <c r="Z554" s="1134">
        <v>0</v>
      </c>
      <c r="AA554" s="144">
        <v>0</v>
      </c>
      <c r="AB554" s="1134">
        <v>0</v>
      </c>
      <c r="AC554" s="144">
        <v>0</v>
      </c>
      <c r="AD554" s="144">
        <v>0</v>
      </c>
      <c r="AE554" s="144">
        <v>0</v>
      </c>
      <c r="AF554" s="144">
        <v>0</v>
      </c>
      <c r="AG554" s="144">
        <v>0</v>
      </c>
      <c r="AH554" s="144">
        <v>0</v>
      </c>
      <c r="AI554" s="144">
        <v>0</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134">
        <v>0</v>
      </c>
      <c r="Z555" s="1134">
        <v>0</v>
      </c>
      <c r="AA555" s="144">
        <v>0</v>
      </c>
      <c r="AB555" s="1134">
        <v>0</v>
      </c>
      <c r="AC555" s="144">
        <v>0</v>
      </c>
      <c r="AD555" s="144">
        <v>0</v>
      </c>
      <c r="AE555" s="144">
        <v>0</v>
      </c>
      <c r="AF555" s="144">
        <v>0</v>
      </c>
      <c r="AG555" s="144">
        <v>0</v>
      </c>
      <c r="AH555" s="144">
        <v>0</v>
      </c>
      <c r="AI555" s="144">
        <v>0</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134">
        <v>0</v>
      </c>
      <c r="Z556" s="1134">
        <v>0</v>
      </c>
      <c r="AA556" s="144">
        <v>0</v>
      </c>
      <c r="AB556" s="1134">
        <v>0</v>
      </c>
      <c r="AC556" s="144">
        <v>0</v>
      </c>
      <c r="AD556" s="144">
        <v>0</v>
      </c>
      <c r="AE556" s="144">
        <v>0</v>
      </c>
      <c r="AF556" s="144">
        <v>0</v>
      </c>
      <c r="AG556" s="144">
        <v>0</v>
      </c>
      <c r="AH556" s="144">
        <v>0</v>
      </c>
      <c r="AI556" s="144">
        <v>0</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134">
        <v>0</v>
      </c>
      <c r="Z557" s="1134">
        <v>0</v>
      </c>
      <c r="AA557" s="144">
        <v>0</v>
      </c>
      <c r="AB557" s="1134">
        <v>0</v>
      </c>
      <c r="AC557" s="144">
        <v>0</v>
      </c>
      <c r="AD557" s="144">
        <v>0</v>
      </c>
      <c r="AE557" s="144">
        <v>0</v>
      </c>
      <c r="AF557" s="144">
        <v>0</v>
      </c>
      <c r="AG557" s="144">
        <v>0</v>
      </c>
      <c r="AH557" s="144">
        <v>0</v>
      </c>
      <c r="AI557" s="144">
        <v>0</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134">
        <v>0</v>
      </c>
      <c r="Z558" s="1134">
        <v>0</v>
      </c>
      <c r="AA558" s="144">
        <v>0</v>
      </c>
      <c r="AB558" s="1134">
        <v>0</v>
      </c>
      <c r="AC558" s="144">
        <v>0</v>
      </c>
      <c r="AD558" s="144">
        <v>0</v>
      </c>
      <c r="AE558" s="144">
        <v>0</v>
      </c>
      <c r="AF558" s="144">
        <v>0</v>
      </c>
      <c r="AG558" s="144">
        <v>0</v>
      </c>
      <c r="AH558" s="144">
        <v>0</v>
      </c>
      <c r="AI558" s="144">
        <v>0</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134">
        <v>0</v>
      </c>
      <c r="Z559" s="1134">
        <v>0</v>
      </c>
      <c r="AA559" s="144">
        <v>0</v>
      </c>
      <c r="AB559" s="1134">
        <v>0</v>
      </c>
      <c r="AC559" s="144">
        <v>0</v>
      </c>
      <c r="AD559" s="144">
        <v>0</v>
      </c>
      <c r="AE559" s="144">
        <v>0</v>
      </c>
      <c r="AF559" s="144">
        <v>0</v>
      </c>
      <c r="AG559" s="144">
        <v>0</v>
      </c>
      <c r="AH559" s="144">
        <v>0</v>
      </c>
      <c r="AI559" s="144">
        <v>0</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134">
        <v>0</v>
      </c>
      <c r="Z560" s="1134">
        <v>0</v>
      </c>
      <c r="AA560" s="144">
        <v>0</v>
      </c>
      <c r="AB560" s="1134">
        <v>0</v>
      </c>
      <c r="AC560" s="144">
        <v>0</v>
      </c>
      <c r="AD560" s="144">
        <v>0</v>
      </c>
      <c r="AE560" s="144">
        <v>0</v>
      </c>
      <c r="AF560" s="144">
        <v>0</v>
      </c>
      <c r="AG560" s="144">
        <v>0</v>
      </c>
      <c r="AH560" s="144">
        <v>0</v>
      </c>
      <c r="AI560" s="144">
        <v>0</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0</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0</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7500</v>
      </c>
      <c r="S586" s="144">
        <v>7725</v>
      </c>
      <c r="T586" s="144">
        <v>7500</v>
      </c>
      <c r="U586" s="144">
        <v>0</v>
      </c>
      <c r="V586" s="144">
        <v>0</v>
      </c>
      <c r="W586" s="144">
        <v>7500</v>
      </c>
      <c r="X586" s="144">
        <v>0</v>
      </c>
      <c r="Y586" s="1134">
        <v>0</v>
      </c>
      <c r="Z586" s="1134">
        <v>0</v>
      </c>
      <c r="AA586" s="144">
        <v>0</v>
      </c>
      <c r="AB586" s="1134">
        <v>231.91666666666666</v>
      </c>
      <c r="AC586" s="144">
        <v>0</v>
      </c>
      <c r="AD586" s="144">
        <v>1897500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7590000</v>
      </c>
      <c r="N587" s="144">
        <v>0</v>
      </c>
      <c r="O587" s="144">
        <v>7590000</v>
      </c>
      <c r="P587" s="144">
        <v>7590000</v>
      </c>
      <c r="Q587" s="144">
        <v>7590000</v>
      </c>
      <c r="R587" s="144">
        <v>30000</v>
      </c>
      <c r="S587" s="144">
        <v>30000</v>
      </c>
      <c r="T587" s="144">
        <v>30000</v>
      </c>
      <c r="U587" s="144">
        <v>0</v>
      </c>
      <c r="V587" s="144">
        <v>0</v>
      </c>
      <c r="W587" s="144">
        <v>30000</v>
      </c>
      <c r="X587" s="144">
        <v>0</v>
      </c>
      <c r="Y587" s="1134">
        <v>0</v>
      </c>
      <c r="Z587" s="1134">
        <v>0</v>
      </c>
      <c r="AA587" s="144">
        <v>0</v>
      </c>
      <c r="AB587" s="1134">
        <v>253</v>
      </c>
      <c r="AC587" s="144">
        <v>0</v>
      </c>
      <c r="AD587" s="144">
        <v>7590000</v>
      </c>
      <c r="AE587" s="144">
        <v>7590000</v>
      </c>
      <c r="AF587" s="144">
        <v>0</v>
      </c>
      <c r="AG587" s="144">
        <v>7590000</v>
      </c>
      <c r="AH587" s="144">
        <v>0</v>
      </c>
      <c r="AI587" s="144">
        <v>7590000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7590000</v>
      </c>
      <c r="N588" s="144">
        <v>0</v>
      </c>
      <c r="O588" s="144">
        <v>7590000</v>
      </c>
      <c r="P588" s="144">
        <v>7590000</v>
      </c>
      <c r="Q588" s="144">
        <v>7368932.0388349518</v>
      </c>
      <c r="R588" s="144">
        <v>22500</v>
      </c>
      <c r="S588" s="144">
        <v>21844.660194174761</v>
      </c>
      <c r="T588" s="144">
        <v>22500</v>
      </c>
      <c r="U588" s="144">
        <v>0</v>
      </c>
      <c r="V588" s="144">
        <v>0</v>
      </c>
      <c r="W588" s="144">
        <v>22500</v>
      </c>
      <c r="X588" s="144">
        <v>0</v>
      </c>
      <c r="Y588" s="1134">
        <v>0</v>
      </c>
      <c r="Z588" s="1134">
        <v>0</v>
      </c>
      <c r="AA588" s="144">
        <v>0</v>
      </c>
      <c r="AB588" s="1134">
        <v>253</v>
      </c>
      <c r="AC588" s="144">
        <v>0</v>
      </c>
      <c r="AD588" s="144">
        <v>5692500</v>
      </c>
      <c r="AE588" s="144">
        <v>7590000</v>
      </c>
      <c r="AF588" s="144">
        <v>0</v>
      </c>
      <c r="AG588" s="144">
        <v>7590000</v>
      </c>
      <c r="AH588" s="144">
        <v>0</v>
      </c>
      <c r="AI588" s="144">
        <v>7590000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134">
        <v>0</v>
      </c>
      <c r="Z589" s="1134">
        <v>0</v>
      </c>
      <c r="AA589" s="144">
        <v>0</v>
      </c>
      <c r="AB589" s="1134">
        <v>253</v>
      </c>
      <c r="AC589" s="144">
        <v>0</v>
      </c>
      <c r="AD589" s="144">
        <v>0</v>
      </c>
      <c r="AE589" s="144">
        <v>0</v>
      </c>
      <c r="AF589" s="144">
        <v>0</v>
      </c>
      <c r="AG589" s="144">
        <v>0</v>
      </c>
      <c r="AH589" s="144">
        <v>0</v>
      </c>
      <c r="AI589" s="144">
        <v>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134">
        <v>0</v>
      </c>
      <c r="Z590" s="1134">
        <v>0</v>
      </c>
      <c r="AA590" s="144">
        <v>0</v>
      </c>
      <c r="AB590" s="1134">
        <v>126.5</v>
      </c>
      <c r="AC590" s="144">
        <v>0</v>
      </c>
      <c r="AD590" s="144">
        <v>0</v>
      </c>
      <c r="AE590" s="144">
        <v>0</v>
      </c>
      <c r="AF590" s="144">
        <v>0</v>
      </c>
      <c r="AG590" s="144">
        <v>0</v>
      </c>
      <c r="AH590" s="144">
        <v>0</v>
      </c>
      <c r="AI590" s="144">
        <v>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134">
        <v>0</v>
      </c>
      <c r="Z591" s="1134">
        <v>0</v>
      </c>
      <c r="AA591" s="144">
        <v>0</v>
      </c>
      <c r="AB591" s="1134">
        <v>0</v>
      </c>
      <c r="AC591" s="144">
        <v>0</v>
      </c>
      <c r="AD591" s="144">
        <v>0</v>
      </c>
      <c r="AE591" s="144">
        <v>0</v>
      </c>
      <c r="AF591" s="144">
        <v>0</v>
      </c>
      <c r="AG591" s="144">
        <v>0</v>
      </c>
      <c r="AH591" s="144">
        <v>0</v>
      </c>
      <c r="AI591" s="144">
        <v>0</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134">
        <v>0</v>
      </c>
      <c r="Z592" s="1134">
        <v>0</v>
      </c>
      <c r="AA592" s="144">
        <v>0</v>
      </c>
      <c r="AB592" s="1134">
        <v>0</v>
      </c>
      <c r="AC592" s="144">
        <v>0</v>
      </c>
      <c r="AD592" s="144">
        <v>0</v>
      </c>
      <c r="AE592" s="144">
        <v>0</v>
      </c>
      <c r="AF592" s="144">
        <v>0</v>
      </c>
      <c r="AG592" s="144">
        <v>0</v>
      </c>
      <c r="AH592" s="144">
        <v>0</v>
      </c>
      <c r="AI592" s="144">
        <v>0</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134">
        <v>0</v>
      </c>
      <c r="Z593" s="1134">
        <v>0</v>
      </c>
      <c r="AA593" s="144">
        <v>0</v>
      </c>
      <c r="AB593" s="1134">
        <v>0</v>
      </c>
      <c r="AC593" s="144">
        <v>0</v>
      </c>
      <c r="AD593" s="144">
        <v>0</v>
      </c>
      <c r="AE593" s="144">
        <v>0</v>
      </c>
      <c r="AF593" s="144">
        <v>0</v>
      </c>
      <c r="AG593" s="144">
        <v>0</v>
      </c>
      <c r="AH593" s="144">
        <v>0</v>
      </c>
      <c r="AI593" s="144">
        <v>0</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134">
        <v>0</v>
      </c>
      <c r="Z594" s="1134">
        <v>0</v>
      </c>
      <c r="AA594" s="144">
        <v>0</v>
      </c>
      <c r="AB594" s="1134">
        <v>0</v>
      </c>
      <c r="AC594" s="144">
        <v>0</v>
      </c>
      <c r="AD594" s="144">
        <v>0</v>
      </c>
      <c r="AE594" s="144">
        <v>0</v>
      </c>
      <c r="AF594" s="144">
        <v>0</v>
      </c>
      <c r="AG594" s="144">
        <v>0</v>
      </c>
      <c r="AH594" s="144">
        <v>0</v>
      </c>
      <c r="AI594" s="144">
        <v>0</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134">
        <v>0</v>
      </c>
      <c r="Z595" s="1134">
        <v>0</v>
      </c>
      <c r="AA595" s="144">
        <v>0</v>
      </c>
      <c r="AB595" s="1134">
        <v>0</v>
      </c>
      <c r="AC595" s="144">
        <v>0</v>
      </c>
      <c r="AD595" s="144">
        <v>0</v>
      </c>
      <c r="AE595" s="144">
        <v>0</v>
      </c>
      <c r="AF595" s="144">
        <v>0</v>
      </c>
      <c r="AG595" s="144">
        <v>0</v>
      </c>
      <c r="AH595" s="144">
        <v>0</v>
      </c>
      <c r="AI595" s="144">
        <v>0</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134">
        <v>0</v>
      </c>
      <c r="Z596" s="1134">
        <v>0</v>
      </c>
      <c r="AA596" s="144">
        <v>0</v>
      </c>
      <c r="AB596" s="1134">
        <v>0</v>
      </c>
      <c r="AC596" s="144">
        <v>0</v>
      </c>
      <c r="AD596" s="144">
        <v>0</v>
      </c>
      <c r="AE596" s="144">
        <v>0</v>
      </c>
      <c r="AF596" s="144">
        <v>0</v>
      </c>
      <c r="AG596" s="144">
        <v>0</v>
      </c>
      <c r="AH596" s="144">
        <v>0</v>
      </c>
      <c r="AI596" s="144">
        <v>0</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134">
        <v>0</v>
      </c>
      <c r="Z597" s="1134">
        <v>0</v>
      </c>
      <c r="AA597" s="144">
        <v>0</v>
      </c>
      <c r="AB597" s="1134">
        <v>0</v>
      </c>
      <c r="AC597" s="144">
        <v>0</v>
      </c>
      <c r="AD597" s="144">
        <v>0</v>
      </c>
      <c r="AE597" s="144">
        <v>0</v>
      </c>
      <c r="AF597" s="144">
        <v>0</v>
      </c>
      <c r="AG597" s="144">
        <v>0</v>
      </c>
      <c r="AH597" s="144">
        <v>0</v>
      </c>
      <c r="AI597" s="144">
        <v>0</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134">
        <v>0</v>
      </c>
      <c r="Z598" s="1134">
        <v>0</v>
      </c>
      <c r="AA598" s="144">
        <v>0</v>
      </c>
      <c r="AB598" s="1134">
        <v>0</v>
      </c>
      <c r="AC598" s="144">
        <v>0</v>
      </c>
      <c r="AD598" s="144">
        <v>0</v>
      </c>
      <c r="AE598" s="144">
        <v>0</v>
      </c>
      <c r="AF598" s="144">
        <v>0</v>
      </c>
      <c r="AG598" s="144">
        <v>0</v>
      </c>
      <c r="AH598" s="144">
        <v>0</v>
      </c>
      <c r="AI598" s="144">
        <v>0</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134">
        <v>0</v>
      </c>
      <c r="Z599" s="1134">
        <v>0</v>
      </c>
      <c r="AA599" s="144">
        <v>0</v>
      </c>
      <c r="AB599" s="1134">
        <v>0</v>
      </c>
      <c r="AC599" s="144">
        <v>0</v>
      </c>
      <c r="AD599" s="144">
        <v>0</v>
      </c>
      <c r="AE599" s="144">
        <v>0</v>
      </c>
      <c r="AF599" s="144">
        <v>0</v>
      </c>
      <c r="AG599" s="144">
        <v>0</v>
      </c>
      <c r="AH599" s="144">
        <v>0</v>
      </c>
      <c r="AI599" s="144">
        <v>0</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134">
        <v>0</v>
      </c>
      <c r="Z600" s="1134">
        <v>0</v>
      </c>
      <c r="AA600" s="144">
        <v>0</v>
      </c>
      <c r="AB600" s="1134">
        <v>0</v>
      </c>
      <c r="AC600" s="144">
        <v>0</v>
      </c>
      <c r="AD600" s="144">
        <v>0</v>
      </c>
      <c r="AE600" s="144">
        <v>0</v>
      </c>
      <c r="AF600" s="144">
        <v>0</v>
      </c>
      <c r="AG600" s="144">
        <v>0</v>
      </c>
      <c r="AH600" s="144">
        <v>0</v>
      </c>
      <c r="AI600" s="144">
        <v>0</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134">
        <v>0</v>
      </c>
      <c r="Z601" s="1134">
        <v>0</v>
      </c>
      <c r="AA601" s="144">
        <v>0</v>
      </c>
      <c r="AB601" s="1134">
        <v>0</v>
      </c>
      <c r="AC601" s="144">
        <v>0</v>
      </c>
      <c r="AD601" s="144">
        <v>0</v>
      </c>
      <c r="AE601" s="144">
        <v>0</v>
      </c>
      <c r="AF601" s="144">
        <v>0</v>
      </c>
      <c r="AG601" s="144">
        <v>0</v>
      </c>
      <c r="AH601" s="144">
        <v>0</v>
      </c>
      <c r="AI601" s="144">
        <v>0</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134">
        <v>0</v>
      </c>
      <c r="Z602" s="1134">
        <v>0</v>
      </c>
      <c r="AA602" s="144">
        <v>0</v>
      </c>
      <c r="AB602" s="1134">
        <v>0</v>
      </c>
      <c r="AC602" s="144">
        <v>0</v>
      </c>
      <c r="AD602" s="144">
        <v>0</v>
      </c>
      <c r="AE602" s="144">
        <v>0</v>
      </c>
      <c r="AF602" s="144">
        <v>0</v>
      </c>
      <c r="AG602" s="144">
        <v>0</v>
      </c>
      <c r="AH602" s="144">
        <v>0</v>
      </c>
      <c r="AI602" s="144">
        <v>0</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134">
        <v>0</v>
      </c>
      <c r="Z603" s="1134">
        <v>0</v>
      </c>
      <c r="AA603" s="144">
        <v>0</v>
      </c>
      <c r="AB603" s="1134">
        <v>0</v>
      </c>
      <c r="AC603" s="144">
        <v>0</v>
      </c>
      <c r="AD603" s="144">
        <v>0</v>
      </c>
      <c r="AE603" s="144">
        <v>0</v>
      </c>
      <c r="AF603" s="144">
        <v>0</v>
      </c>
      <c r="AG603" s="144">
        <v>0</v>
      </c>
      <c r="AH603" s="144">
        <v>0</v>
      </c>
      <c r="AI603" s="144">
        <v>0</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0</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0</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7590000</v>
      </c>
      <c r="N629" s="144">
        <v>0</v>
      </c>
      <c r="O629" s="144">
        <v>7590000</v>
      </c>
      <c r="P629" s="144">
        <v>7590000</v>
      </c>
      <c r="Q629" s="144">
        <v>7590000</v>
      </c>
      <c r="R629" s="144">
        <v>30000</v>
      </c>
      <c r="S629" s="144">
        <v>30225</v>
      </c>
      <c r="T629" s="144">
        <v>30000</v>
      </c>
      <c r="U629" s="144">
        <v>0</v>
      </c>
      <c r="V629" s="144">
        <v>0</v>
      </c>
      <c r="W629" s="144">
        <v>30000</v>
      </c>
      <c r="X629" s="144">
        <v>0</v>
      </c>
      <c r="Y629" s="1134">
        <v>0</v>
      </c>
      <c r="Z629" s="1134">
        <v>0</v>
      </c>
      <c r="AA629" s="144">
        <v>0</v>
      </c>
      <c r="AB629" s="1134">
        <v>231.91666666666666</v>
      </c>
      <c r="AC629" s="144">
        <v>0</v>
      </c>
      <c r="AD629" s="144">
        <v>7590000</v>
      </c>
      <c r="AE629" s="144">
        <v>7590000</v>
      </c>
      <c r="AF629" s="144">
        <v>0</v>
      </c>
      <c r="AG629" s="144">
        <v>7590000</v>
      </c>
      <c r="AH629" s="144">
        <v>0</v>
      </c>
      <c r="AI629" s="144">
        <v>7590000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7590000</v>
      </c>
      <c r="N630" s="144">
        <v>0</v>
      </c>
      <c r="O630" s="144">
        <v>7590000</v>
      </c>
      <c r="P630" s="144">
        <v>7590000</v>
      </c>
      <c r="Q630" s="144">
        <v>7368932.0388349518</v>
      </c>
      <c r="R630" s="144">
        <v>30000</v>
      </c>
      <c r="S630" s="144">
        <v>29344.660194174765</v>
      </c>
      <c r="T630" s="144">
        <v>30000</v>
      </c>
      <c r="U630" s="144">
        <v>0</v>
      </c>
      <c r="V630" s="144">
        <v>0</v>
      </c>
      <c r="W630" s="144">
        <v>30000</v>
      </c>
      <c r="X630" s="144">
        <v>0</v>
      </c>
      <c r="Y630" s="1134">
        <v>0</v>
      </c>
      <c r="Z630" s="1134">
        <v>0</v>
      </c>
      <c r="AA630" s="144">
        <v>0</v>
      </c>
      <c r="AB630" s="1134">
        <v>253</v>
      </c>
      <c r="AC630" s="144">
        <v>0</v>
      </c>
      <c r="AD630" s="144">
        <v>7590000</v>
      </c>
      <c r="AE630" s="144">
        <v>7590000</v>
      </c>
      <c r="AF630" s="144">
        <v>0</v>
      </c>
      <c r="AG630" s="144">
        <v>7590000</v>
      </c>
      <c r="AH630" s="144">
        <v>0</v>
      </c>
      <c r="AI630" s="144">
        <v>7590000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134">
        <v>0</v>
      </c>
      <c r="Z631" s="1134">
        <v>0</v>
      </c>
      <c r="AA631" s="144">
        <v>0</v>
      </c>
      <c r="AB631" s="1134">
        <v>253</v>
      </c>
      <c r="AC631" s="144">
        <v>0</v>
      </c>
      <c r="AD631" s="144">
        <v>0</v>
      </c>
      <c r="AE631" s="144">
        <v>0</v>
      </c>
      <c r="AF631" s="144">
        <v>0</v>
      </c>
      <c r="AG631" s="144">
        <v>0</v>
      </c>
      <c r="AH631" s="144">
        <v>0</v>
      </c>
      <c r="AI631" s="144">
        <v>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134">
        <v>0</v>
      </c>
      <c r="Z632" s="1134">
        <v>0</v>
      </c>
      <c r="AA632" s="144">
        <v>0</v>
      </c>
      <c r="AB632" s="1134">
        <v>253</v>
      </c>
      <c r="AC632" s="144">
        <v>0</v>
      </c>
      <c r="AD632" s="144">
        <v>0</v>
      </c>
      <c r="AE632" s="144">
        <v>0</v>
      </c>
      <c r="AF632" s="144">
        <v>0</v>
      </c>
      <c r="AG632" s="144">
        <v>0</v>
      </c>
      <c r="AH632" s="144">
        <v>0</v>
      </c>
      <c r="AI632" s="144">
        <v>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134">
        <v>0</v>
      </c>
      <c r="Z633" s="1134">
        <v>0</v>
      </c>
      <c r="AA633" s="144">
        <v>0</v>
      </c>
      <c r="AB633" s="1134">
        <v>126.5</v>
      </c>
      <c r="AC633" s="144">
        <v>0</v>
      </c>
      <c r="AD633" s="144">
        <v>0</v>
      </c>
      <c r="AE633" s="144">
        <v>0</v>
      </c>
      <c r="AF633" s="144">
        <v>0</v>
      </c>
      <c r="AG633" s="144">
        <v>0</v>
      </c>
      <c r="AH633" s="144">
        <v>0</v>
      </c>
      <c r="AI633" s="144">
        <v>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134">
        <v>0</v>
      </c>
      <c r="Z634" s="1134">
        <v>0</v>
      </c>
      <c r="AA634" s="144">
        <v>0</v>
      </c>
      <c r="AB634" s="1134">
        <v>0</v>
      </c>
      <c r="AC634" s="144">
        <v>0</v>
      </c>
      <c r="AD634" s="144">
        <v>0</v>
      </c>
      <c r="AE634" s="144">
        <v>0</v>
      </c>
      <c r="AF634" s="144">
        <v>0</v>
      </c>
      <c r="AG634" s="144">
        <v>0</v>
      </c>
      <c r="AH634" s="144">
        <v>0</v>
      </c>
      <c r="AI634" s="144">
        <v>0</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134">
        <v>0</v>
      </c>
      <c r="Z635" s="1134">
        <v>0</v>
      </c>
      <c r="AA635" s="144">
        <v>0</v>
      </c>
      <c r="AB635" s="1134">
        <v>0</v>
      </c>
      <c r="AC635" s="144">
        <v>0</v>
      </c>
      <c r="AD635" s="144">
        <v>0</v>
      </c>
      <c r="AE635" s="144">
        <v>0</v>
      </c>
      <c r="AF635" s="144">
        <v>0</v>
      </c>
      <c r="AG635" s="144">
        <v>0</v>
      </c>
      <c r="AH635" s="144">
        <v>0</v>
      </c>
      <c r="AI635" s="144">
        <v>0</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134">
        <v>0</v>
      </c>
      <c r="Z636" s="1134">
        <v>0</v>
      </c>
      <c r="AA636" s="144">
        <v>0</v>
      </c>
      <c r="AB636" s="1134">
        <v>0</v>
      </c>
      <c r="AC636" s="144">
        <v>0</v>
      </c>
      <c r="AD636" s="144">
        <v>0</v>
      </c>
      <c r="AE636" s="144">
        <v>0</v>
      </c>
      <c r="AF636" s="144">
        <v>0</v>
      </c>
      <c r="AG636" s="144">
        <v>0</v>
      </c>
      <c r="AH636" s="144">
        <v>0</v>
      </c>
      <c r="AI636" s="144">
        <v>0</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134">
        <v>0</v>
      </c>
      <c r="Z637" s="1134">
        <v>0</v>
      </c>
      <c r="AA637" s="144">
        <v>0</v>
      </c>
      <c r="AB637" s="1134">
        <v>0</v>
      </c>
      <c r="AC637" s="144">
        <v>0</v>
      </c>
      <c r="AD637" s="144">
        <v>0</v>
      </c>
      <c r="AE637" s="144">
        <v>0</v>
      </c>
      <c r="AF637" s="144">
        <v>0</v>
      </c>
      <c r="AG637" s="144">
        <v>0</v>
      </c>
      <c r="AH637" s="144">
        <v>0</v>
      </c>
      <c r="AI637" s="144">
        <v>0</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134">
        <v>0</v>
      </c>
      <c r="Z638" s="1134">
        <v>0</v>
      </c>
      <c r="AA638" s="144">
        <v>0</v>
      </c>
      <c r="AB638" s="1134">
        <v>0</v>
      </c>
      <c r="AC638" s="144">
        <v>0</v>
      </c>
      <c r="AD638" s="144">
        <v>0</v>
      </c>
      <c r="AE638" s="144">
        <v>0</v>
      </c>
      <c r="AF638" s="144">
        <v>0</v>
      </c>
      <c r="AG638" s="144">
        <v>0</v>
      </c>
      <c r="AH638" s="144">
        <v>0</v>
      </c>
      <c r="AI638" s="144">
        <v>0</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134">
        <v>0</v>
      </c>
      <c r="Z639" s="1134">
        <v>0</v>
      </c>
      <c r="AA639" s="144">
        <v>0</v>
      </c>
      <c r="AB639" s="1134">
        <v>0</v>
      </c>
      <c r="AC639" s="144">
        <v>0</v>
      </c>
      <c r="AD639" s="144">
        <v>0</v>
      </c>
      <c r="AE639" s="144">
        <v>0</v>
      </c>
      <c r="AF639" s="144">
        <v>0</v>
      </c>
      <c r="AG639" s="144">
        <v>0</v>
      </c>
      <c r="AH639" s="144">
        <v>0</v>
      </c>
      <c r="AI639" s="144">
        <v>0</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134">
        <v>0</v>
      </c>
      <c r="Z640" s="1134">
        <v>0</v>
      </c>
      <c r="AA640" s="144">
        <v>0</v>
      </c>
      <c r="AB640" s="1134">
        <v>0</v>
      </c>
      <c r="AC640" s="144">
        <v>0</v>
      </c>
      <c r="AD640" s="144">
        <v>0</v>
      </c>
      <c r="AE640" s="144">
        <v>0</v>
      </c>
      <c r="AF640" s="144">
        <v>0</v>
      </c>
      <c r="AG640" s="144">
        <v>0</v>
      </c>
      <c r="AH640" s="144">
        <v>0</v>
      </c>
      <c r="AI640" s="144">
        <v>0</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134">
        <v>0</v>
      </c>
      <c r="Z641" s="1134">
        <v>0</v>
      </c>
      <c r="AA641" s="144">
        <v>0</v>
      </c>
      <c r="AB641" s="1134">
        <v>0</v>
      </c>
      <c r="AC641" s="144">
        <v>0</v>
      </c>
      <c r="AD641" s="144">
        <v>0</v>
      </c>
      <c r="AE641" s="144">
        <v>0</v>
      </c>
      <c r="AF641" s="144">
        <v>0</v>
      </c>
      <c r="AG641" s="144">
        <v>0</v>
      </c>
      <c r="AH641" s="144">
        <v>0</v>
      </c>
      <c r="AI641" s="144">
        <v>0</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134">
        <v>0</v>
      </c>
      <c r="Z642" s="1134">
        <v>0</v>
      </c>
      <c r="AA642" s="144">
        <v>0</v>
      </c>
      <c r="AB642" s="1134">
        <v>0</v>
      </c>
      <c r="AC642" s="144">
        <v>0</v>
      </c>
      <c r="AD642" s="144">
        <v>0</v>
      </c>
      <c r="AE642" s="144">
        <v>0</v>
      </c>
      <c r="AF642" s="144">
        <v>0</v>
      </c>
      <c r="AG642" s="144">
        <v>0</v>
      </c>
      <c r="AH642" s="144">
        <v>0</v>
      </c>
      <c r="AI642" s="144">
        <v>0</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134">
        <v>0</v>
      </c>
      <c r="Z643" s="1134">
        <v>0</v>
      </c>
      <c r="AA643" s="144">
        <v>0</v>
      </c>
      <c r="AB643" s="1134">
        <v>0</v>
      </c>
      <c r="AC643" s="144">
        <v>0</v>
      </c>
      <c r="AD643" s="144">
        <v>0</v>
      </c>
      <c r="AE643" s="144">
        <v>0</v>
      </c>
      <c r="AF643" s="144">
        <v>0</v>
      </c>
      <c r="AG643" s="144">
        <v>0</v>
      </c>
      <c r="AH643" s="144">
        <v>0</v>
      </c>
      <c r="AI643" s="144">
        <v>0</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134">
        <v>0</v>
      </c>
      <c r="Z644" s="1134">
        <v>0</v>
      </c>
      <c r="AA644" s="144">
        <v>0</v>
      </c>
      <c r="AB644" s="1134">
        <v>0</v>
      </c>
      <c r="AC644" s="144">
        <v>0</v>
      </c>
      <c r="AD644" s="144">
        <v>0</v>
      </c>
      <c r="AE644" s="144">
        <v>0</v>
      </c>
      <c r="AF644" s="144">
        <v>0</v>
      </c>
      <c r="AG644" s="144">
        <v>0</v>
      </c>
      <c r="AH644" s="144">
        <v>0</v>
      </c>
      <c r="AI644" s="144">
        <v>0</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134">
        <v>0</v>
      </c>
      <c r="Z645" s="1134">
        <v>0</v>
      </c>
      <c r="AA645" s="144">
        <v>0</v>
      </c>
      <c r="AB645" s="1134">
        <v>0</v>
      </c>
      <c r="AC645" s="144">
        <v>0</v>
      </c>
      <c r="AD645" s="144">
        <v>0</v>
      </c>
      <c r="AE645" s="144">
        <v>0</v>
      </c>
      <c r="AF645" s="144">
        <v>0</v>
      </c>
      <c r="AG645" s="144">
        <v>0</v>
      </c>
      <c r="AH645" s="144">
        <v>0</v>
      </c>
      <c r="AI645" s="144">
        <v>0</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134">
        <v>0</v>
      </c>
      <c r="Z646" s="1134">
        <v>0</v>
      </c>
      <c r="AA646" s="144">
        <v>0</v>
      </c>
      <c r="AB646" s="1134">
        <v>0</v>
      </c>
      <c r="AC646" s="144">
        <v>0</v>
      </c>
      <c r="AD646" s="144">
        <v>0</v>
      </c>
      <c r="AE646" s="144">
        <v>0</v>
      </c>
      <c r="AF646" s="144">
        <v>0</v>
      </c>
      <c r="AG646" s="144">
        <v>0</v>
      </c>
      <c r="AH646" s="144">
        <v>0</v>
      </c>
      <c r="AI646" s="144">
        <v>0</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worksheet>
</file>

<file path=xl/worksheets/sheet46.xml><?xml version="1.0" encoding="utf-8"?>
<worksheet xmlns="http://schemas.openxmlformats.org/spreadsheetml/2006/main" xmlns:r="http://schemas.openxmlformats.org/officeDocument/2006/relationships">
  <sheetPr>
    <pageSetUpPr fitToPage="1"/>
  </sheetPr>
  <dimension ref="A1:FV813"/>
  <sheetViews>
    <sheetView topLeftCell="A13" zoomScale="40" zoomScaleNormal="40" workbookViewId="0">
      <pane ySplit="1545" topLeftCell="A662" activePane="bottomLeft"/>
      <selection sqref="A1:XFD1048576"/>
      <selection pane="bottomLeft" sqref="A1:XFD1048576"/>
    </sheetView>
  </sheetViews>
  <sheetFormatPr defaultColWidth="8" defaultRowHeight="15.75" outlineLevelRow="1" outlineLevelCol="1"/>
  <cols>
    <col min="1" max="1" width="6" style="994" customWidth="1"/>
    <col min="2" max="2" width="5" style="994" customWidth="1"/>
    <col min="3" max="3" width="5" style="236" customWidth="1"/>
    <col min="4" max="5" width="2.125" style="236" customWidth="1"/>
    <col min="6" max="6" width="2.125" style="371" customWidth="1"/>
    <col min="7" max="7" width="20.125" style="371" customWidth="1"/>
    <col min="8" max="8" width="6.75" style="371" bestFit="1" customWidth="1"/>
    <col min="9" max="9" width="15.375" style="371" customWidth="1"/>
    <col min="10" max="11" width="14.25" style="371" customWidth="1"/>
    <col min="12" max="12" width="13.375" style="371" customWidth="1" outlineLevel="1"/>
    <col min="13" max="13" width="19.375" style="371" customWidth="1" outlineLevel="1"/>
    <col min="14" max="14" width="17.75" style="371" customWidth="1" outlineLevel="1"/>
    <col min="15" max="15" width="20.25" style="371" customWidth="1" outlineLevel="1"/>
    <col min="16" max="16" width="16.25" style="206" customWidth="1" outlineLevel="1"/>
    <col min="17" max="17" width="22.125" style="206" customWidth="1" outlineLevel="1"/>
    <col min="18" max="18" width="16.75" style="206" customWidth="1" outlineLevel="1"/>
    <col min="19" max="19" width="15.75" style="206" customWidth="1" outlineLevel="1"/>
    <col min="20" max="20" width="15.25" style="206" customWidth="1" outlineLevel="1"/>
    <col min="21" max="21" width="10.375" style="371" customWidth="1"/>
    <col min="22" max="22" width="9.75" style="371" customWidth="1"/>
    <col min="23" max="23" width="16.25" style="371" customWidth="1"/>
    <col min="24" max="24" width="18.75" style="371" customWidth="1"/>
    <col min="25" max="26" width="18.375" style="371" customWidth="1"/>
    <col min="27" max="27" width="12" style="1467" customWidth="1"/>
    <col min="28" max="28" width="21.25" style="371" customWidth="1"/>
    <col min="29" max="29" width="14.875" style="371" customWidth="1"/>
    <col min="30" max="30" width="20.75" style="371" customWidth="1"/>
    <col min="31" max="31" width="15.875" style="206" customWidth="1"/>
    <col min="32" max="32" width="28.25" style="206" customWidth="1"/>
    <col min="33" max="33" width="16.875" style="206" customWidth="1"/>
    <col min="34" max="34" width="26.875" style="206" customWidth="1"/>
    <col min="35" max="16384" width="8" style="206"/>
  </cols>
  <sheetData>
    <row r="1" spans="1:17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7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78" ht="20.25">
      <c r="J3" s="995"/>
      <c r="K3" s="995"/>
      <c r="U3" s="206"/>
    </row>
    <row r="4" spans="1:178">
      <c r="P4"/>
      <c r="Q4" s="426"/>
      <c r="R4" s="113"/>
      <c r="U4" s="206"/>
      <c r="V4" s="206"/>
    </row>
    <row r="5" spans="1:178">
      <c r="P5"/>
      <c r="Q5" s="426"/>
      <c r="R5" s="113"/>
      <c r="U5" s="206"/>
      <c r="V5" s="206"/>
    </row>
    <row r="6" spans="1:178" ht="20.25">
      <c r="P6"/>
      <c r="Q6" s="426"/>
      <c r="R6" s="113"/>
      <c r="U6" s="995" t="s">
        <v>1115</v>
      </c>
      <c r="V6" s="206"/>
    </row>
    <row r="7" spans="1:178">
      <c r="P7"/>
      <c r="Q7" s="426"/>
      <c r="R7" s="113"/>
      <c r="U7" s="206"/>
      <c r="V7" s="206"/>
    </row>
    <row r="8" spans="1:178">
      <c r="P8"/>
      <c r="Q8" s="426"/>
      <c r="R8" s="113"/>
      <c r="U8" s="996" t="s">
        <v>914</v>
      </c>
      <c r="V8" s="1468" t="s">
        <v>52</v>
      </c>
      <c r="W8" s="392"/>
      <c r="X8" s="392"/>
      <c r="Y8" s="393"/>
    </row>
    <row r="9" spans="1:178">
      <c r="P9"/>
      <c r="Q9" s="426"/>
      <c r="R9" s="113"/>
      <c r="U9" s="997" t="s">
        <v>915</v>
      </c>
      <c r="V9" s="1166">
        <v>41599</v>
      </c>
      <c r="W9" s="1167"/>
      <c r="X9" s="1167"/>
      <c r="Y9" s="1000"/>
    </row>
    <row r="10" spans="1:178">
      <c r="I10" s="206"/>
      <c r="J10" s="206"/>
      <c r="K10" s="206"/>
      <c r="P10" s="838" t="s">
        <v>674</v>
      </c>
      <c r="Q10" s="838" t="s">
        <v>675</v>
      </c>
      <c r="R10" s="838" t="s">
        <v>916</v>
      </c>
      <c r="U10" s="997" t="s">
        <v>430</v>
      </c>
      <c r="V10" s="1168" t="s">
        <v>803</v>
      </c>
      <c r="W10" s="398"/>
      <c r="X10" s="398"/>
      <c r="Y10" s="1000"/>
    </row>
    <row r="11" spans="1:178">
      <c r="I11" s="206"/>
      <c r="J11" s="206"/>
      <c r="K11" s="206"/>
      <c r="P11" t="s">
        <v>677</v>
      </c>
      <c r="Q11" s="426" t="s">
        <v>678</v>
      </c>
      <c r="R11" s="144" t="e">
        <v>#DIV/0!</v>
      </c>
      <c r="U11" s="996" t="s">
        <v>735</v>
      </c>
      <c r="V11" s="1169"/>
      <c r="W11" s="1170"/>
      <c r="X11" s="1170"/>
      <c r="Y11" s="1171"/>
    </row>
    <row r="12" spans="1:178">
      <c r="I12" s="206"/>
      <c r="J12" s="206"/>
      <c r="K12" s="206"/>
      <c r="P12" t="s">
        <v>680</v>
      </c>
      <c r="Q12" s="426" t="s">
        <v>681</v>
      </c>
      <c r="R12" s="144" t="e">
        <v>#DIV/0!</v>
      </c>
      <c r="U12" s="997"/>
      <c r="V12" s="1144"/>
      <c r="W12" s="1142"/>
      <c r="X12" s="1142"/>
      <c r="Y12" s="1143"/>
    </row>
    <row r="13" spans="1:178">
      <c r="I13" s="206"/>
      <c r="J13" s="206"/>
      <c r="K13" s="206"/>
      <c r="P13" t="s">
        <v>683</v>
      </c>
      <c r="Q13" s="426" t="s">
        <v>684</v>
      </c>
      <c r="R13" s="144" t="e">
        <v>#DIV/0!</v>
      </c>
      <c r="U13" s="997"/>
      <c r="V13" s="1144"/>
      <c r="W13" s="1142"/>
      <c r="X13" s="1142"/>
      <c r="Y13" s="1143"/>
    </row>
    <row r="14" spans="1:178">
      <c r="I14" s="206"/>
      <c r="J14" s="206"/>
      <c r="K14" s="206"/>
      <c r="P14" t="s">
        <v>686</v>
      </c>
      <c r="Q14" s="426" t="s">
        <v>687</v>
      </c>
      <c r="R14" s="144" t="e">
        <v>#DIV/0!</v>
      </c>
      <c r="U14" s="1001"/>
      <c r="V14" s="1145"/>
      <c r="W14" s="1146"/>
      <c r="X14" s="1146"/>
      <c r="Y14" s="1147"/>
    </row>
    <row r="15" spans="1:17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1467"/>
      <c r="AB15" s="371"/>
      <c r="AC15" s="371"/>
      <c r="AD15" s="371"/>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row>
    <row r="16" spans="1:17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50"/>
      <c r="AA16" s="1469" t="s">
        <v>973</v>
      </c>
      <c r="AB16" s="1022"/>
      <c r="AC16" s="1022"/>
      <c r="AD16" s="1023"/>
      <c r="AE16" s="1017" t="s">
        <v>925</v>
      </c>
      <c r="AF16" s="1018"/>
      <c r="AG16" s="1018"/>
      <c r="AH16" s="1019"/>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row>
    <row r="17" spans="1:17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43"/>
      <c r="Y17" s="1043"/>
      <c r="Z17" s="740" t="s">
        <v>974</v>
      </c>
      <c r="AA17" s="1470"/>
      <c r="AB17" s="1031"/>
      <c r="AC17" s="1043"/>
      <c r="AD17" s="1151" t="s">
        <v>978</v>
      </c>
      <c r="AE17" s="1026" t="s">
        <v>323</v>
      </c>
      <c r="AF17" s="1026" t="s">
        <v>930</v>
      </c>
      <c r="AG17" s="1026" t="s">
        <v>931</v>
      </c>
      <c r="AH17" s="1026" t="s">
        <v>968</v>
      </c>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row>
    <row r="18" spans="1:178"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52" t="s">
        <v>979</v>
      </c>
      <c r="Y18" s="1034" t="s">
        <v>980</v>
      </c>
      <c r="Z18" s="753"/>
      <c r="AA18" s="1470" t="s">
        <v>984</v>
      </c>
      <c r="AB18" s="1031" t="s">
        <v>985</v>
      </c>
      <c r="AC18" s="1031" t="s">
        <v>986</v>
      </c>
      <c r="AD18" s="1031"/>
      <c r="AE18" s="1036"/>
      <c r="AF18" s="1036" t="s">
        <v>943</v>
      </c>
      <c r="AG18" s="1036" t="s">
        <v>944</v>
      </c>
      <c r="AH18" s="11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row>
    <row r="19" spans="1:178"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t="s">
        <v>398</v>
      </c>
      <c r="Y19" s="292" t="s">
        <v>398</v>
      </c>
      <c r="Z19" s="292" t="s">
        <v>398</v>
      </c>
      <c r="AA19" s="1471" t="s">
        <v>502</v>
      </c>
      <c r="AB19" s="292" t="s">
        <v>398</v>
      </c>
      <c r="AC19" s="292" t="s">
        <v>398</v>
      </c>
      <c r="AD19" s="292" t="s">
        <v>398</v>
      </c>
      <c r="AE19" s="1047" t="s">
        <v>398</v>
      </c>
      <c r="AF19" s="292" t="s">
        <v>398</v>
      </c>
      <c r="AG19" s="292" t="s">
        <v>398</v>
      </c>
      <c r="AH19" s="292" t="s">
        <v>398</v>
      </c>
      <c r="AI19" s="1016"/>
      <c r="AJ19" s="1016"/>
      <c r="AK19" s="1016"/>
      <c r="AL19" s="1016"/>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row>
    <row r="20" spans="1:178" ht="15.75" customHeight="1">
      <c r="F20" s="232"/>
      <c r="G20" s="1054" t="s">
        <v>949</v>
      </c>
      <c r="H20" s="236"/>
      <c r="I20" s="398"/>
      <c r="J20" s="1055"/>
      <c r="K20" s="1055"/>
      <c r="L20" s="1047"/>
      <c r="M20" s="292"/>
      <c r="N20" s="292"/>
      <c r="O20" s="292"/>
      <c r="P20" s="292"/>
      <c r="Q20" s="292"/>
      <c r="R20" s="292"/>
      <c r="S20" s="292"/>
      <c r="T20" s="292"/>
      <c r="U20" s="1056"/>
      <c r="V20" s="913"/>
      <c r="W20" s="525"/>
      <c r="X20" s="891"/>
      <c r="Y20" s="838"/>
      <c r="Z20" s="1119"/>
      <c r="AA20" s="1472">
        <v>2.5000000000000001E-2</v>
      </c>
      <c r="AB20" s="891"/>
      <c r="AC20" s="1049"/>
      <c r="AD20" s="891"/>
      <c r="AE20" s="1047"/>
      <c r="AF20" s="292"/>
      <c r="AG20" s="292"/>
      <c r="AH20" s="292"/>
      <c r="AI20" s="1016"/>
      <c r="AJ20" s="1016"/>
      <c r="AK20" s="1016"/>
      <c r="AL20" s="1016"/>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row>
    <row r="21" spans="1:178" s="144" customFormat="1" ht="15.75" customHeight="1">
      <c r="A21" s="994"/>
      <c r="B21" s="994"/>
      <c r="C21" s="236"/>
      <c r="D21" s="236"/>
      <c r="E21" s="236"/>
      <c r="F21" s="1060"/>
      <c r="G21" s="1061" t="s">
        <v>950</v>
      </c>
      <c r="H21" s="1062"/>
      <c r="I21" s="398"/>
      <c r="J21" s="1063"/>
      <c r="K21" s="1064"/>
      <c r="L21" s="1065">
        <v>0</v>
      </c>
      <c r="M21" s="1066">
        <v>4000000</v>
      </c>
      <c r="N21" s="1066">
        <v>0</v>
      </c>
      <c r="O21" s="1066">
        <v>4000000</v>
      </c>
      <c r="P21" s="1067">
        <v>4000000</v>
      </c>
      <c r="Q21" s="1067">
        <v>3771481.8065262409</v>
      </c>
      <c r="R21" s="1067">
        <v>0</v>
      </c>
      <c r="S21" s="1067">
        <v>0</v>
      </c>
      <c r="T21" s="1067">
        <v>0</v>
      </c>
      <c r="U21" s="1068">
        <v>0</v>
      </c>
      <c r="V21" s="1066">
        <v>0</v>
      </c>
      <c r="W21" s="1065">
        <v>0</v>
      </c>
      <c r="X21" s="1066">
        <v>0</v>
      </c>
      <c r="Y21" s="1069">
        <v>0</v>
      </c>
      <c r="Z21" s="1066">
        <v>0</v>
      </c>
      <c r="AA21" s="1121"/>
      <c r="AB21" s="1066">
        <v>0</v>
      </c>
      <c r="AC21" s="1066">
        <v>0</v>
      </c>
      <c r="AD21" s="1066">
        <v>0</v>
      </c>
      <c r="AE21" s="1065">
        <v>0</v>
      </c>
      <c r="AF21" s="1066">
        <v>4000000</v>
      </c>
      <c r="AG21" s="1066">
        <v>0</v>
      </c>
      <c r="AH21" s="1066">
        <v>4000000</v>
      </c>
      <c r="AI21" s="1016"/>
      <c r="AJ21" s="1016"/>
      <c r="AK21" s="1016"/>
      <c r="AL21" s="1016"/>
    </row>
    <row r="22" spans="1:17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v>0</v>
      </c>
      <c r="Y22" s="1073">
        <v>0</v>
      </c>
      <c r="Z22" s="1073">
        <v>0</v>
      </c>
      <c r="AA22" s="1123"/>
      <c r="AB22" s="1172"/>
      <c r="AC22" s="1073"/>
      <c r="AD22" s="1073">
        <v>0</v>
      </c>
      <c r="AE22" s="1072"/>
      <c r="AF22" s="1073">
        <v>0</v>
      </c>
      <c r="AG22" s="1074">
        <v>0</v>
      </c>
      <c r="AH22" s="1074">
        <v>0</v>
      </c>
      <c r="AI22" s="1016"/>
      <c r="AJ22" s="1016"/>
      <c r="AK22" s="1016"/>
      <c r="AL22" s="1016"/>
    </row>
    <row r="23" spans="1:17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124"/>
      <c r="AB23" s="1173"/>
      <c r="AC23" s="1078"/>
      <c r="AD23" s="1078"/>
      <c r="AE23" s="1077"/>
      <c r="AF23" s="1078">
        <v>0</v>
      </c>
      <c r="AG23" s="1079">
        <v>0</v>
      </c>
      <c r="AH23" s="1079">
        <v>0</v>
      </c>
      <c r="AI23" s="1016"/>
      <c r="AJ23" s="1016"/>
      <c r="AK23" s="1016"/>
      <c r="AL23" s="1016"/>
    </row>
    <row r="24" spans="1:17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124"/>
      <c r="AB24" s="1173"/>
      <c r="AC24" s="1078"/>
      <c r="AD24" s="1078"/>
      <c r="AE24" s="1077"/>
      <c r="AF24" s="1078">
        <v>0</v>
      </c>
      <c r="AG24" s="1079">
        <v>0</v>
      </c>
      <c r="AH24" s="1079">
        <v>0</v>
      </c>
      <c r="AI24" s="1016"/>
      <c r="AJ24" s="1016"/>
      <c r="AK24" s="1016"/>
      <c r="AL24" s="1016"/>
    </row>
    <row r="25" spans="1:17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124"/>
      <c r="AB25" s="1173"/>
      <c r="AC25" s="1078"/>
      <c r="AD25" s="1078"/>
      <c r="AE25" s="1077"/>
      <c r="AF25" s="1078">
        <v>0</v>
      </c>
      <c r="AG25" s="1079">
        <v>0</v>
      </c>
      <c r="AH25" s="1079">
        <v>0</v>
      </c>
      <c r="AI25" s="1016"/>
      <c r="AJ25" s="1016"/>
      <c r="AK25" s="1016"/>
      <c r="AL25" s="1016"/>
    </row>
    <row r="26" spans="1:17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124"/>
      <c r="AB26" s="1173"/>
      <c r="AC26" s="1078"/>
      <c r="AD26" s="1078"/>
      <c r="AE26" s="1077"/>
      <c r="AF26" s="1078">
        <v>0</v>
      </c>
      <c r="AG26" s="1079">
        <v>0</v>
      </c>
      <c r="AH26" s="1079">
        <v>0</v>
      </c>
      <c r="AI26" s="1016"/>
      <c r="AJ26" s="1016"/>
      <c r="AK26" s="1016"/>
      <c r="AL26" s="1016"/>
    </row>
    <row r="27" spans="1:17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124"/>
      <c r="AB27" s="1173"/>
      <c r="AC27" s="1078"/>
      <c r="AD27" s="1078"/>
      <c r="AE27" s="1077"/>
      <c r="AF27" s="1078">
        <v>0</v>
      </c>
      <c r="AG27" s="1079">
        <v>0</v>
      </c>
      <c r="AH27" s="1079">
        <v>0</v>
      </c>
      <c r="AI27" s="1016"/>
      <c r="AJ27" s="1016"/>
      <c r="AK27" s="1016"/>
      <c r="AL27" s="1016"/>
    </row>
    <row r="28" spans="1:17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124"/>
      <c r="AB28" s="1173"/>
      <c r="AC28" s="1078"/>
      <c r="AD28" s="1078"/>
      <c r="AE28" s="1077"/>
      <c r="AF28" s="1078">
        <v>0</v>
      </c>
      <c r="AG28" s="1079">
        <v>0</v>
      </c>
      <c r="AH28" s="1079">
        <v>0</v>
      </c>
      <c r="AI28" s="1016"/>
      <c r="AJ28" s="1016"/>
      <c r="AK28" s="1016"/>
      <c r="AL28" s="1016"/>
    </row>
    <row r="29" spans="1:17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124"/>
      <c r="AB29" s="1173"/>
      <c r="AC29" s="1078"/>
      <c r="AD29" s="1078"/>
      <c r="AE29" s="1077"/>
      <c r="AF29" s="1078">
        <v>0</v>
      </c>
      <c r="AG29" s="1079">
        <v>0</v>
      </c>
      <c r="AH29" s="1079">
        <v>0</v>
      </c>
      <c r="AI29" s="1016"/>
      <c r="AJ29" s="1016"/>
      <c r="AK29" s="1016"/>
      <c r="AL29" s="1016"/>
    </row>
    <row r="30" spans="1:17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124"/>
      <c r="AB30" s="1173"/>
      <c r="AC30" s="1078"/>
      <c r="AD30" s="1078"/>
      <c r="AE30" s="1077"/>
      <c r="AF30" s="1078">
        <v>0</v>
      </c>
      <c r="AG30" s="1079">
        <v>0</v>
      </c>
      <c r="AH30" s="1079">
        <v>0</v>
      </c>
      <c r="AI30" s="1016"/>
      <c r="AJ30" s="1016"/>
      <c r="AK30" s="1016"/>
      <c r="AL30" s="1016"/>
    </row>
    <row r="31" spans="1:17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124"/>
      <c r="AB31" s="1173"/>
      <c r="AC31" s="1078"/>
      <c r="AD31" s="1078"/>
      <c r="AE31" s="1077"/>
      <c r="AF31" s="1078">
        <v>0</v>
      </c>
      <c r="AG31" s="1079">
        <v>0</v>
      </c>
      <c r="AH31" s="1079">
        <v>0</v>
      </c>
      <c r="AI31" s="1016"/>
      <c r="AJ31" s="1016"/>
      <c r="AK31" s="1016"/>
      <c r="AL31" s="1016"/>
    </row>
    <row r="32" spans="1:17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124"/>
      <c r="AB32" s="1173"/>
      <c r="AC32" s="1078"/>
      <c r="AD32" s="1078"/>
      <c r="AE32" s="1077"/>
      <c r="AF32" s="1078">
        <v>0</v>
      </c>
      <c r="AG32" s="1079">
        <v>0</v>
      </c>
      <c r="AH32" s="1079">
        <v>0</v>
      </c>
      <c r="AI32" s="1016"/>
      <c r="AJ32" s="1016"/>
      <c r="AK32" s="1016"/>
      <c r="AL32" s="1016"/>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124"/>
      <c r="AB33" s="1173"/>
      <c r="AC33" s="1078"/>
      <c r="AD33" s="1078"/>
      <c r="AE33" s="1077"/>
      <c r="AF33" s="1078">
        <v>0</v>
      </c>
      <c r="AG33" s="1079">
        <v>0</v>
      </c>
      <c r="AH33" s="1079">
        <v>0</v>
      </c>
      <c r="AI33" s="1016"/>
      <c r="AJ33" s="1016"/>
      <c r="AK33" s="1016"/>
      <c r="AL33" s="1016"/>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v>0</v>
      </c>
      <c r="AA34" s="1124"/>
      <c r="AB34" s="1173"/>
      <c r="AC34" s="1078"/>
      <c r="AD34" s="1078">
        <v>0</v>
      </c>
      <c r="AE34" s="1077"/>
      <c r="AF34" s="1078">
        <v>0</v>
      </c>
      <c r="AG34" s="1079">
        <v>0</v>
      </c>
      <c r="AH34" s="1079">
        <v>0</v>
      </c>
      <c r="AI34" s="1016"/>
      <c r="AJ34" s="1016"/>
      <c r="AK34" s="1016"/>
      <c r="AL34" s="1016"/>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124"/>
      <c r="AB35" s="1173"/>
      <c r="AC35" s="1078"/>
      <c r="AD35" s="1078"/>
      <c r="AE35" s="1077"/>
      <c r="AF35" s="1078">
        <v>0</v>
      </c>
      <c r="AG35" s="1079">
        <v>0</v>
      </c>
      <c r="AH35" s="1079">
        <v>0</v>
      </c>
      <c r="AI35" s="1016"/>
      <c r="AJ35" s="1016"/>
      <c r="AK35" s="1016"/>
      <c r="AL35" s="1016"/>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124"/>
      <c r="AB36" s="1173"/>
      <c r="AC36" s="1078"/>
      <c r="AD36" s="1078"/>
      <c r="AE36" s="1077"/>
      <c r="AF36" s="1078">
        <v>0</v>
      </c>
      <c r="AG36" s="1079">
        <v>0</v>
      </c>
      <c r="AH36" s="1079">
        <v>0</v>
      </c>
      <c r="AI36" s="1016"/>
      <c r="AJ36" s="1016"/>
      <c r="AK36" s="1016"/>
      <c r="AL36" s="1016"/>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124"/>
      <c r="AB37" s="1173"/>
      <c r="AC37" s="1078"/>
      <c r="AD37" s="1078"/>
      <c r="AE37" s="1077"/>
      <c r="AF37" s="1078">
        <v>0</v>
      </c>
      <c r="AG37" s="1079">
        <v>0</v>
      </c>
      <c r="AH37" s="1079">
        <v>0</v>
      </c>
      <c r="AI37" s="1016"/>
      <c r="AJ37" s="1016"/>
      <c r="AK37" s="1016"/>
      <c r="AL37" s="1016"/>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124"/>
      <c r="AB38" s="1173"/>
      <c r="AC38" s="1078"/>
      <c r="AD38" s="1078"/>
      <c r="AE38" s="1077"/>
      <c r="AF38" s="1078">
        <v>0</v>
      </c>
      <c r="AG38" s="1079">
        <v>0</v>
      </c>
      <c r="AH38" s="1079">
        <v>0</v>
      </c>
      <c r="AI38" s="1016"/>
      <c r="AJ38" s="1016"/>
      <c r="AK38" s="1016"/>
      <c r="AL38" s="1016"/>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124"/>
      <c r="AB39" s="1173"/>
      <c r="AC39" s="1078"/>
      <c r="AD39" s="1078"/>
      <c r="AE39" s="1077"/>
      <c r="AF39" s="1078">
        <v>0</v>
      </c>
      <c r="AG39" s="1079">
        <v>0</v>
      </c>
      <c r="AH39" s="1079">
        <v>0</v>
      </c>
      <c r="AI39" s="1016"/>
      <c r="AJ39" s="1016"/>
      <c r="AK39" s="1016"/>
      <c r="AL39" s="1016"/>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124"/>
      <c r="AB40" s="1173"/>
      <c r="AC40" s="1078"/>
      <c r="AD40" s="1078"/>
      <c r="AE40" s="1077"/>
      <c r="AF40" s="1078">
        <v>0</v>
      </c>
      <c r="AG40" s="1079">
        <v>0</v>
      </c>
      <c r="AH40" s="1079">
        <v>0</v>
      </c>
      <c r="AI40" s="1016"/>
      <c r="AJ40" s="1016"/>
      <c r="AK40" s="1016"/>
      <c r="AL40" s="1016"/>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124"/>
      <c r="AB41" s="1173"/>
      <c r="AC41" s="1078"/>
      <c r="AD41" s="1078"/>
      <c r="AE41" s="1077"/>
      <c r="AF41" s="1078">
        <v>0</v>
      </c>
      <c r="AG41" s="1079">
        <v>0</v>
      </c>
      <c r="AH41" s="1079">
        <v>0</v>
      </c>
      <c r="AI41" s="1016"/>
      <c r="AJ41" s="1016"/>
      <c r="AK41" s="1016"/>
      <c r="AL41" s="1016"/>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124"/>
      <c r="AB42" s="1173"/>
      <c r="AC42" s="1078"/>
      <c r="AD42" s="1078"/>
      <c r="AE42" s="1077"/>
      <c r="AF42" s="1078">
        <v>0</v>
      </c>
      <c r="AG42" s="1079">
        <v>0</v>
      </c>
      <c r="AH42" s="1079">
        <v>0</v>
      </c>
      <c r="AI42" s="1016"/>
      <c r="AJ42" s="1016"/>
      <c r="AK42" s="1016"/>
      <c r="AL42" s="1016"/>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124"/>
      <c r="AB43" s="1173"/>
      <c r="AC43" s="1078"/>
      <c r="AD43" s="1078"/>
      <c r="AE43" s="1077"/>
      <c r="AF43" s="1078">
        <v>0</v>
      </c>
      <c r="AG43" s="1079">
        <v>0</v>
      </c>
      <c r="AH43" s="1079">
        <v>0</v>
      </c>
      <c r="AI43" s="1016"/>
      <c r="AJ43" s="1016"/>
      <c r="AK43" s="1016"/>
      <c r="AL43" s="1016"/>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124"/>
      <c r="AB44" s="1173"/>
      <c r="AC44" s="1078"/>
      <c r="AD44" s="1078"/>
      <c r="AE44" s="1077"/>
      <c r="AF44" s="1078">
        <v>0</v>
      </c>
      <c r="AG44" s="1079">
        <v>0</v>
      </c>
      <c r="AH44" s="1079">
        <v>0</v>
      </c>
      <c r="AI44" s="1016"/>
      <c r="AJ44" s="1016"/>
      <c r="AK44" s="1016"/>
      <c r="AL44" s="1016"/>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124"/>
      <c r="AB45" s="1173"/>
      <c r="AC45" s="1078"/>
      <c r="AD45" s="1078"/>
      <c r="AE45" s="1077"/>
      <c r="AF45" s="1078">
        <v>0</v>
      </c>
      <c r="AG45" s="1079">
        <v>0</v>
      </c>
      <c r="AH45" s="1079">
        <v>0</v>
      </c>
      <c r="AI45" s="1016"/>
      <c r="AJ45" s="1016"/>
      <c r="AK45" s="1016"/>
      <c r="AL45" s="1016"/>
    </row>
    <row r="46" spans="1:3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161"/>
      <c r="X46" s="1078"/>
      <c r="Y46" s="1078"/>
      <c r="Z46" s="1078">
        <v>0</v>
      </c>
      <c r="AA46" s="1124"/>
      <c r="AB46" s="1173"/>
      <c r="AC46" s="1078"/>
      <c r="AD46" s="1078">
        <v>0</v>
      </c>
      <c r="AE46" s="1077"/>
      <c r="AF46" s="1078">
        <v>0</v>
      </c>
      <c r="AG46" s="1079">
        <v>0</v>
      </c>
      <c r="AH46" s="1079">
        <v>0</v>
      </c>
      <c r="AI46" s="1016"/>
      <c r="AJ46" s="1016"/>
      <c r="AK46" s="1016"/>
      <c r="AL46" s="1016"/>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161"/>
      <c r="X47" s="1078"/>
      <c r="Y47" s="1078"/>
      <c r="Z47" s="1078"/>
      <c r="AA47" s="1124"/>
      <c r="AB47" s="1173"/>
      <c r="AC47" s="1078"/>
      <c r="AD47" s="1078"/>
      <c r="AE47" s="1077"/>
      <c r="AF47" s="1078">
        <v>0</v>
      </c>
      <c r="AG47" s="1079">
        <v>0</v>
      </c>
      <c r="AH47" s="1079">
        <v>0</v>
      </c>
      <c r="AI47" s="1016"/>
      <c r="AJ47" s="1016"/>
      <c r="AK47" s="1016"/>
      <c r="AL47" s="1016"/>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161"/>
      <c r="X48" s="1078"/>
      <c r="Y48" s="1078"/>
      <c r="Z48" s="1078"/>
      <c r="AA48" s="1124"/>
      <c r="AB48" s="1173"/>
      <c r="AC48" s="1078"/>
      <c r="AD48" s="1078"/>
      <c r="AE48" s="1077"/>
      <c r="AF48" s="1078">
        <v>0</v>
      </c>
      <c r="AG48" s="1079">
        <v>0</v>
      </c>
      <c r="AH48" s="1079">
        <v>0</v>
      </c>
      <c r="AI48" s="1016"/>
      <c r="AJ48" s="1016"/>
      <c r="AK48" s="1016"/>
      <c r="AL48" s="1016"/>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161"/>
      <c r="X49" s="1078"/>
      <c r="Y49" s="1078"/>
      <c r="Z49" s="1078"/>
      <c r="AA49" s="1124"/>
      <c r="AB49" s="1173"/>
      <c r="AC49" s="1078"/>
      <c r="AD49" s="1078"/>
      <c r="AE49" s="1077"/>
      <c r="AF49" s="1078">
        <v>0</v>
      </c>
      <c r="AG49" s="1079">
        <v>0</v>
      </c>
      <c r="AH49" s="1079">
        <v>0</v>
      </c>
      <c r="AI49" s="1016"/>
      <c r="AJ49" s="1016"/>
      <c r="AK49" s="1016"/>
      <c r="AL49" s="1016"/>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161"/>
      <c r="X50" s="1078"/>
      <c r="Y50" s="1078"/>
      <c r="Z50" s="1078"/>
      <c r="AA50" s="1124"/>
      <c r="AB50" s="1173"/>
      <c r="AC50" s="1078"/>
      <c r="AD50" s="1078"/>
      <c r="AE50" s="1077"/>
      <c r="AF50" s="1078">
        <v>0</v>
      </c>
      <c r="AG50" s="1079">
        <v>0</v>
      </c>
      <c r="AH50" s="1079">
        <v>0</v>
      </c>
      <c r="AI50" s="1016"/>
      <c r="AJ50" s="1016"/>
      <c r="AK50" s="1016"/>
      <c r="AL50" s="1016"/>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161"/>
      <c r="X51" s="1078"/>
      <c r="Y51" s="1078"/>
      <c r="Z51" s="1078"/>
      <c r="AA51" s="1124"/>
      <c r="AB51" s="1173"/>
      <c r="AC51" s="1078"/>
      <c r="AD51" s="1078"/>
      <c r="AE51" s="1077"/>
      <c r="AF51" s="1078">
        <v>0</v>
      </c>
      <c r="AG51" s="1079">
        <v>0</v>
      </c>
      <c r="AH51" s="1079">
        <v>0</v>
      </c>
      <c r="AI51" s="1016"/>
      <c r="AJ51" s="1016"/>
      <c r="AK51" s="1016"/>
      <c r="AL51" s="1016"/>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161"/>
      <c r="X52" s="1078"/>
      <c r="Y52" s="1078"/>
      <c r="Z52" s="1078"/>
      <c r="AA52" s="1124"/>
      <c r="AB52" s="1173"/>
      <c r="AC52" s="1078"/>
      <c r="AD52" s="1078"/>
      <c r="AE52" s="1077"/>
      <c r="AF52" s="1078">
        <v>0</v>
      </c>
      <c r="AG52" s="1079">
        <v>0</v>
      </c>
      <c r="AH52" s="1079">
        <v>0</v>
      </c>
      <c r="AI52" s="1016"/>
      <c r="AJ52" s="1016"/>
      <c r="AK52" s="1016"/>
      <c r="AL52" s="1016"/>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161"/>
      <c r="X53" s="1078"/>
      <c r="Y53" s="1078"/>
      <c r="Z53" s="1078"/>
      <c r="AA53" s="1124"/>
      <c r="AB53" s="1173"/>
      <c r="AC53" s="1078"/>
      <c r="AD53" s="1078"/>
      <c r="AE53" s="1077"/>
      <c r="AF53" s="1078">
        <v>0</v>
      </c>
      <c r="AG53" s="1079">
        <v>0</v>
      </c>
      <c r="AH53" s="1079">
        <v>0</v>
      </c>
      <c r="AI53" s="1016"/>
      <c r="AJ53" s="1016"/>
      <c r="AK53" s="1016"/>
      <c r="AL53" s="1016"/>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161"/>
      <c r="X54" s="1078"/>
      <c r="Y54" s="1078"/>
      <c r="Z54" s="1078"/>
      <c r="AA54" s="1124"/>
      <c r="AB54" s="1173"/>
      <c r="AC54" s="1078"/>
      <c r="AD54" s="1078"/>
      <c r="AE54" s="1077"/>
      <c r="AF54" s="1078">
        <v>0</v>
      </c>
      <c r="AG54" s="1079">
        <v>0</v>
      </c>
      <c r="AH54" s="1079">
        <v>0</v>
      </c>
      <c r="AI54" s="1016"/>
      <c r="AJ54" s="1016"/>
      <c r="AK54" s="1016"/>
      <c r="AL54" s="1016"/>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161"/>
      <c r="X55" s="1078"/>
      <c r="Y55" s="1078"/>
      <c r="Z55" s="1078"/>
      <c r="AA55" s="1124"/>
      <c r="AB55" s="1173"/>
      <c r="AC55" s="1078"/>
      <c r="AD55" s="1078"/>
      <c r="AE55" s="1077"/>
      <c r="AF55" s="1078">
        <v>0</v>
      </c>
      <c r="AG55" s="1079">
        <v>0</v>
      </c>
      <c r="AH55" s="1079">
        <v>0</v>
      </c>
      <c r="AI55" s="1016"/>
      <c r="AJ55" s="1016"/>
      <c r="AK55" s="1016"/>
      <c r="AL55" s="1016"/>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161"/>
      <c r="X56" s="1078"/>
      <c r="Y56" s="1078"/>
      <c r="Z56" s="1078"/>
      <c r="AA56" s="1124"/>
      <c r="AB56" s="1173"/>
      <c r="AC56" s="1078"/>
      <c r="AD56" s="1078"/>
      <c r="AE56" s="1077"/>
      <c r="AF56" s="1078">
        <v>0</v>
      </c>
      <c r="AG56" s="1079">
        <v>0</v>
      </c>
      <c r="AH56" s="1079">
        <v>0</v>
      </c>
      <c r="AI56" s="1016"/>
      <c r="AJ56" s="1016"/>
      <c r="AK56" s="1016"/>
      <c r="AL56" s="1016"/>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161"/>
      <c r="X57" s="1078"/>
      <c r="Y57" s="1078"/>
      <c r="Z57" s="1078"/>
      <c r="AA57" s="1124"/>
      <c r="AB57" s="1173"/>
      <c r="AC57" s="1078"/>
      <c r="AD57" s="1078"/>
      <c r="AE57" s="1077"/>
      <c r="AF57" s="1078">
        <v>0</v>
      </c>
      <c r="AG57" s="1079">
        <v>0</v>
      </c>
      <c r="AH57" s="1079">
        <v>0</v>
      </c>
      <c r="AI57" s="1016"/>
      <c r="AJ57" s="1016"/>
      <c r="AK57" s="1016"/>
      <c r="AL57" s="1016"/>
    </row>
    <row r="58" spans="1:3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161"/>
      <c r="X58" s="1078"/>
      <c r="Y58" s="1078"/>
      <c r="Z58" s="1078">
        <v>0</v>
      </c>
      <c r="AA58" s="1124"/>
      <c r="AB58" s="1173"/>
      <c r="AC58" s="1078"/>
      <c r="AD58" s="1078">
        <v>0</v>
      </c>
      <c r="AE58" s="1077"/>
      <c r="AF58" s="1078">
        <v>0</v>
      </c>
      <c r="AG58" s="1079">
        <v>0</v>
      </c>
      <c r="AH58" s="1079">
        <v>0</v>
      </c>
      <c r="AI58" s="1016"/>
      <c r="AJ58" s="1016"/>
      <c r="AK58" s="1016"/>
      <c r="AL58" s="1016"/>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161"/>
      <c r="X59" s="1078"/>
      <c r="Y59" s="1078"/>
      <c r="Z59" s="1078"/>
      <c r="AA59" s="1124"/>
      <c r="AB59" s="1173"/>
      <c r="AC59" s="1078"/>
      <c r="AD59" s="1078"/>
      <c r="AE59" s="1077"/>
      <c r="AF59" s="1078">
        <v>0</v>
      </c>
      <c r="AG59" s="1079">
        <v>0</v>
      </c>
      <c r="AH59" s="1079">
        <v>0</v>
      </c>
      <c r="AI59" s="1016"/>
      <c r="AJ59" s="1016"/>
      <c r="AK59" s="1016"/>
      <c r="AL59" s="1016"/>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161"/>
      <c r="X60" s="1078"/>
      <c r="Y60" s="1078"/>
      <c r="Z60" s="1078"/>
      <c r="AA60" s="1124"/>
      <c r="AB60" s="1173"/>
      <c r="AC60" s="1078"/>
      <c r="AD60" s="1078"/>
      <c r="AE60" s="1077"/>
      <c r="AF60" s="1078">
        <v>0</v>
      </c>
      <c r="AG60" s="1079">
        <v>0</v>
      </c>
      <c r="AH60" s="1079">
        <v>0</v>
      </c>
      <c r="AI60" s="1016"/>
      <c r="AJ60" s="1016"/>
      <c r="AK60" s="1016"/>
      <c r="AL60" s="1016"/>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161"/>
      <c r="X61" s="1078"/>
      <c r="Y61" s="1078"/>
      <c r="Z61" s="1078"/>
      <c r="AA61" s="1124"/>
      <c r="AB61" s="1173"/>
      <c r="AC61" s="1078"/>
      <c r="AD61" s="1078"/>
      <c r="AE61" s="1077"/>
      <c r="AF61" s="1078">
        <v>0</v>
      </c>
      <c r="AG61" s="1079">
        <v>0</v>
      </c>
      <c r="AH61" s="1079">
        <v>0</v>
      </c>
      <c r="AI61" s="1016"/>
      <c r="AJ61" s="1016"/>
      <c r="AK61" s="1016"/>
      <c r="AL61" s="1016"/>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161"/>
      <c r="X62" s="1078"/>
      <c r="Y62" s="1078"/>
      <c r="Z62" s="1078"/>
      <c r="AA62" s="1124"/>
      <c r="AB62" s="1173"/>
      <c r="AC62" s="1078"/>
      <c r="AD62" s="1078"/>
      <c r="AE62" s="1077"/>
      <c r="AF62" s="1078">
        <v>0</v>
      </c>
      <c r="AG62" s="1079">
        <v>0</v>
      </c>
      <c r="AH62" s="1079">
        <v>0</v>
      </c>
      <c r="AI62" s="1016"/>
      <c r="AJ62" s="1016"/>
      <c r="AK62" s="1016"/>
      <c r="AL62" s="1016"/>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161"/>
      <c r="X63" s="1078"/>
      <c r="Y63" s="1078"/>
      <c r="Z63" s="1078"/>
      <c r="AA63" s="1124"/>
      <c r="AB63" s="1173"/>
      <c r="AC63" s="1078"/>
      <c r="AD63" s="1078"/>
      <c r="AE63" s="1077"/>
      <c r="AF63" s="1078">
        <v>0</v>
      </c>
      <c r="AG63" s="1079">
        <v>0</v>
      </c>
      <c r="AH63" s="1079">
        <v>0</v>
      </c>
      <c r="AI63" s="1016"/>
      <c r="AJ63" s="1016"/>
      <c r="AK63" s="1016"/>
      <c r="AL63" s="1016"/>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161"/>
      <c r="X64" s="1078"/>
      <c r="Y64" s="1078"/>
      <c r="Z64" s="1078"/>
      <c r="AA64" s="1124"/>
      <c r="AB64" s="1173"/>
      <c r="AC64" s="1078"/>
      <c r="AD64" s="1078"/>
      <c r="AE64" s="1077"/>
      <c r="AF64" s="1078">
        <v>0</v>
      </c>
      <c r="AG64" s="1079">
        <v>0</v>
      </c>
      <c r="AH64" s="1079">
        <v>0</v>
      </c>
      <c r="AI64" s="1016"/>
      <c r="AJ64" s="1016"/>
      <c r="AK64" s="1016"/>
      <c r="AL64" s="1016"/>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161"/>
      <c r="X65" s="1078"/>
      <c r="Y65" s="1078"/>
      <c r="Z65" s="1078"/>
      <c r="AA65" s="1124"/>
      <c r="AB65" s="1173"/>
      <c r="AC65" s="1078"/>
      <c r="AD65" s="1078"/>
      <c r="AE65" s="1077"/>
      <c r="AF65" s="1078">
        <v>0</v>
      </c>
      <c r="AG65" s="1079">
        <v>0</v>
      </c>
      <c r="AH65" s="1079">
        <v>0</v>
      </c>
      <c r="AI65" s="1016"/>
      <c r="AJ65" s="1016"/>
      <c r="AK65" s="1016"/>
      <c r="AL65" s="1016"/>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161"/>
      <c r="X66" s="1078"/>
      <c r="Y66" s="1078"/>
      <c r="Z66" s="1078"/>
      <c r="AA66" s="1124"/>
      <c r="AB66" s="1173"/>
      <c r="AC66" s="1078"/>
      <c r="AD66" s="1078"/>
      <c r="AE66" s="1077"/>
      <c r="AF66" s="1078">
        <v>0</v>
      </c>
      <c r="AG66" s="1079">
        <v>0</v>
      </c>
      <c r="AH66" s="1079">
        <v>0</v>
      </c>
      <c r="AI66" s="1016"/>
      <c r="AJ66" s="1016"/>
      <c r="AK66" s="1016"/>
      <c r="AL66" s="1016"/>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161"/>
      <c r="X67" s="1078"/>
      <c r="Y67" s="1078"/>
      <c r="Z67" s="1078"/>
      <c r="AA67" s="1124"/>
      <c r="AB67" s="1173"/>
      <c r="AC67" s="1078"/>
      <c r="AD67" s="1078"/>
      <c r="AE67" s="1077"/>
      <c r="AF67" s="1078">
        <v>0</v>
      </c>
      <c r="AG67" s="1079">
        <v>0</v>
      </c>
      <c r="AH67" s="1079">
        <v>0</v>
      </c>
      <c r="AI67" s="1016"/>
      <c r="AJ67" s="1016"/>
      <c r="AK67" s="1016"/>
      <c r="AL67" s="1016"/>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161"/>
      <c r="X68" s="1078"/>
      <c r="Y68" s="1078"/>
      <c r="Z68" s="1078"/>
      <c r="AA68" s="1124"/>
      <c r="AB68" s="1173"/>
      <c r="AC68" s="1078"/>
      <c r="AD68" s="1078"/>
      <c r="AE68" s="1077"/>
      <c r="AF68" s="1078">
        <v>0</v>
      </c>
      <c r="AG68" s="1079">
        <v>0</v>
      </c>
      <c r="AH68" s="1079">
        <v>0</v>
      </c>
      <c r="AI68" s="1016"/>
      <c r="AJ68" s="1016"/>
      <c r="AK68" s="1016"/>
      <c r="AL68" s="1016"/>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161"/>
      <c r="X69" s="1078"/>
      <c r="Y69" s="1078"/>
      <c r="Z69" s="1078"/>
      <c r="AA69" s="1124"/>
      <c r="AB69" s="1173"/>
      <c r="AC69" s="1078"/>
      <c r="AD69" s="1078"/>
      <c r="AE69" s="1077"/>
      <c r="AF69" s="1078">
        <v>0</v>
      </c>
      <c r="AG69" s="1079">
        <v>0</v>
      </c>
      <c r="AH69" s="1079">
        <v>0</v>
      </c>
      <c r="AI69" s="1016"/>
      <c r="AJ69" s="1016"/>
      <c r="AK69" s="1016"/>
      <c r="AL69" s="1016"/>
    </row>
    <row r="70" spans="1:3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161"/>
      <c r="X70" s="1078"/>
      <c r="Y70" s="1078"/>
      <c r="Z70" s="1078">
        <v>0</v>
      </c>
      <c r="AA70" s="1124"/>
      <c r="AB70" s="1173"/>
      <c r="AC70" s="1078"/>
      <c r="AD70" s="1078">
        <v>0</v>
      </c>
      <c r="AE70" s="1077"/>
      <c r="AF70" s="1078">
        <v>0</v>
      </c>
      <c r="AG70" s="1079">
        <v>0</v>
      </c>
      <c r="AH70" s="1079">
        <v>0</v>
      </c>
      <c r="AI70" s="1016"/>
      <c r="AJ70" s="1016"/>
      <c r="AK70" s="1016"/>
      <c r="AL70" s="1016"/>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161"/>
      <c r="X71" s="1078"/>
      <c r="Y71" s="1078"/>
      <c r="Z71" s="1078"/>
      <c r="AA71" s="1124"/>
      <c r="AB71" s="1173"/>
      <c r="AC71" s="1078"/>
      <c r="AD71" s="1078"/>
      <c r="AE71" s="1077"/>
      <c r="AF71" s="1078">
        <v>0</v>
      </c>
      <c r="AG71" s="1079">
        <v>0</v>
      </c>
      <c r="AH71" s="1079">
        <v>0</v>
      </c>
      <c r="AI71" s="1016"/>
      <c r="AJ71" s="1016"/>
      <c r="AK71" s="1016"/>
      <c r="AL71" s="1016"/>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161"/>
      <c r="X72" s="1078"/>
      <c r="Y72" s="1078"/>
      <c r="Z72" s="1078"/>
      <c r="AA72" s="1124"/>
      <c r="AB72" s="1173"/>
      <c r="AC72" s="1078"/>
      <c r="AD72" s="1078"/>
      <c r="AE72" s="1077"/>
      <c r="AF72" s="1078">
        <v>0</v>
      </c>
      <c r="AG72" s="1079">
        <v>0</v>
      </c>
      <c r="AH72" s="1079">
        <v>0</v>
      </c>
      <c r="AI72" s="1016"/>
      <c r="AJ72" s="1016"/>
      <c r="AK72" s="1016"/>
      <c r="AL72" s="1016"/>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161"/>
      <c r="X73" s="1078"/>
      <c r="Y73" s="1078"/>
      <c r="Z73" s="1078"/>
      <c r="AA73" s="1124"/>
      <c r="AB73" s="1173"/>
      <c r="AC73" s="1078"/>
      <c r="AD73" s="1078"/>
      <c r="AE73" s="1077"/>
      <c r="AF73" s="1078">
        <v>0</v>
      </c>
      <c r="AG73" s="1079">
        <v>0</v>
      </c>
      <c r="AH73" s="1079">
        <v>0</v>
      </c>
      <c r="AI73" s="1016"/>
      <c r="AJ73" s="1016"/>
      <c r="AK73" s="1016"/>
      <c r="AL73" s="1016"/>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161"/>
      <c r="X74" s="1078"/>
      <c r="Y74" s="1078"/>
      <c r="Z74" s="1078"/>
      <c r="AA74" s="1124"/>
      <c r="AB74" s="1173"/>
      <c r="AC74" s="1078"/>
      <c r="AD74" s="1078"/>
      <c r="AE74" s="1077"/>
      <c r="AF74" s="1078">
        <v>0</v>
      </c>
      <c r="AG74" s="1079">
        <v>0</v>
      </c>
      <c r="AH74" s="1079">
        <v>0</v>
      </c>
      <c r="AI74" s="1016"/>
      <c r="AJ74" s="1016"/>
      <c r="AK74" s="1016"/>
      <c r="AL74" s="1016"/>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161"/>
      <c r="X75" s="1078"/>
      <c r="Y75" s="1078"/>
      <c r="Z75" s="1078"/>
      <c r="AA75" s="1124"/>
      <c r="AB75" s="1173"/>
      <c r="AC75" s="1078"/>
      <c r="AD75" s="1078"/>
      <c r="AE75" s="1077"/>
      <c r="AF75" s="1078">
        <v>0</v>
      </c>
      <c r="AG75" s="1079">
        <v>0</v>
      </c>
      <c r="AH75" s="1079">
        <v>0</v>
      </c>
      <c r="AI75" s="1016"/>
      <c r="AJ75" s="1016"/>
      <c r="AK75" s="1016"/>
      <c r="AL75" s="1016"/>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161"/>
      <c r="X76" s="1078"/>
      <c r="Y76" s="1078"/>
      <c r="Z76" s="1078"/>
      <c r="AA76" s="1124"/>
      <c r="AB76" s="1173"/>
      <c r="AC76" s="1078"/>
      <c r="AD76" s="1078"/>
      <c r="AE76" s="1077"/>
      <c r="AF76" s="1078">
        <v>0</v>
      </c>
      <c r="AG76" s="1079">
        <v>0</v>
      </c>
      <c r="AH76" s="1079">
        <v>0</v>
      </c>
      <c r="AI76" s="1016"/>
      <c r="AJ76" s="1016"/>
      <c r="AK76" s="1016"/>
      <c r="AL76" s="1016"/>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161"/>
      <c r="X77" s="1078"/>
      <c r="Y77" s="1078"/>
      <c r="Z77" s="1078"/>
      <c r="AA77" s="1124"/>
      <c r="AB77" s="1173"/>
      <c r="AC77" s="1078"/>
      <c r="AD77" s="1078"/>
      <c r="AE77" s="1077"/>
      <c r="AF77" s="1078">
        <v>0</v>
      </c>
      <c r="AG77" s="1079">
        <v>0</v>
      </c>
      <c r="AH77" s="1079">
        <v>0</v>
      </c>
      <c r="AI77" s="1016"/>
      <c r="AJ77" s="1016"/>
      <c r="AK77" s="1016"/>
      <c r="AL77" s="1016"/>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161"/>
      <c r="X78" s="1078"/>
      <c r="Y78" s="1078"/>
      <c r="Z78" s="1078"/>
      <c r="AA78" s="1124"/>
      <c r="AB78" s="1173"/>
      <c r="AC78" s="1078"/>
      <c r="AD78" s="1078"/>
      <c r="AE78" s="1077"/>
      <c r="AF78" s="1078">
        <v>0</v>
      </c>
      <c r="AG78" s="1079">
        <v>0</v>
      </c>
      <c r="AH78" s="1079">
        <v>0</v>
      </c>
      <c r="AI78" s="1016"/>
      <c r="AJ78" s="1016"/>
      <c r="AK78" s="1016"/>
      <c r="AL78" s="1016"/>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161"/>
      <c r="X79" s="1078"/>
      <c r="Y79" s="1078"/>
      <c r="Z79" s="1078"/>
      <c r="AA79" s="1124"/>
      <c r="AB79" s="1173"/>
      <c r="AC79" s="1078"/>
      <c r="AD79" s="1078"/>
      <c r="AE79" s="1077"/>
      <c r="AF79" s="1078">
        <v>0</v>
      </c>
      <c r="AG79" s="1079">
        <v>0</v>
      </c>
      <c r="AH79" s="1079">
        <v>0</v>
      </c>
      <c r="AI79" s="1016"/>
      <c r="AJ79" s="1016"/>
      <c r="AK79" s="1016"/>
      <c r="AL79" s="1016"/>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161"/>
      <c r="X80" s="1078"/>
      <c r="Y80" s="1078"/>
      <c r="Z80" s="1078"/>
      <c r="AA80" s="1124"/>
      <c r="AB80" s="1173"/>
      <c r="AC80" s="1078"/>
      <c r="AD80" s="1078"/>
      <c r="AE80" s="1077"/>
      <c r="AF80" s="1078">
        <v>0</v>
      </c>
      <c r="AG80" s="1079">
        <v>0</v>
      </c>
      <c r="AH80" s="1079">
        <v>0</v>
      </c>
      <c r="AI80" s="1016"/>
      <c r="AJ80" s="1016"/>
      <c r="AK80" s="1016"/>
      <c r="AL80" s="1016"/>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161"/>
      <c r="X81" s="1078"/>
      <c r="Y81" s="1078"/>
      <c r="Z81" s="1078"/>
      <c r="AA81" s="1124"/>
      <c r="AB81" s="1173"/>
      <c r="AC81" s="1078"/>
      <c r="AD81" s="1078"/>
      <c r="AE81" s="1077"/>
      <c r="AF81" s="1078">
        <v>0</v>
      </c>
      <c r="AG81" s="1079">
        <v>0</v>
      </c>
      <c r="AH81" s="1079">
        <v>0</v>
      </c>
      <c r="AI81" s="1016"/>
      <c r="AJ81" s="1016"/>
      <c r="AK81" s="1016"/>
      <c r="AL81" s="1016"/>
    </row>
    <row r="82" spans="1:3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161"/>
      <c r="X82" s="1078"/>
      <c r="Y82" s="1078"/>
      <c r="Z82" s="1078">
        <v>0</v>
      </c>
      <c r="AA82" s="1124"/>
      <c r="AB82" s="1173"/>
      <c r="AC82" s="1078"/>
      <c r="AD82" s="1078">
        <v>0</v>
      </c>
      <c r="AE82" s="1077"/>
      <c r="AF82" s="1078">
        <v>0</v>
      </c>
      <c r="AG82" s="1079">
        <v>0</v>
      </c>
      <c r="AH82" s="1079">
        <v>0</v>
      </c>
      <c r="AI82" s="1016"/>
      <c r="AJ82" s="1016"/>
      <c r="AK82" s="1016"/>
      <c r="AL82" s="1016"/>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161"/>
      <c r="X83" s="1078"/>
      <c r="Y83" s="1078"/>
      <c r="Z83" s="1078"/>
      <c r="AA83" s="1124"/>
      <c r="AB83" s="1173"/>
      <c r="AC83" s="1078"/>
      <c r="AD83" s="1078"/>
      <c r="AE83" s="1077"/>
      <c r="AF83" s="1078">
        <v>0</v>
      </c>
      <c r="AG83" s="1079">
        <v>0</v>
      </c>
      <c r="AH83" s="1079">
        <v>0</v>
      </c>
      <c r="AI83" s="1016"/>
      <c r="AJ83" s="1016"/>
      <c r="AK83" s="1016"/>
      <c r="AL83" s="1016"/>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161"/>
      <c r="X84" s="1078"/>
      <c r="Y84" s="1078"/>
      <c r="Z84" s="1078"/>
      <c r="AA84" s="1124"/>
      <c r="AB84" s="1173"/>
      <c r="AC84" s="1078"/>
      <c r="AD84" s="1078"/>
      <c r="AE84" s="1077"/>
      <c r="AF84" s="1078">
        <v>0</v>
      </c>
      <c r="AG84" s="1079">
        <v>0</v>
      </c>
      <c r="AH84" s="1079">
        <v>0</v>
      </c>
      <c r="AI84" s="1016"/>
      <c r="AJ84" s="1016"/>
      <c r="AK84" s="1016"/>
      <c r="AL84" s="1016"/>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161"/>
      <c r="X85" s="1078"/>
      <c r="Y85" s="1078"/>
      <c r="Z85" s="1078"/>
      <c r="AA85" s="1124"/>
      <c r="AB85" s="1173"/>
      <c r="AC85" s="1078"/>
      <c r="AD85" s="1078"/>
      <c r="AE85" s="1077"/>
      <c r="AF85" s="1078">
        <v>0</v>
      </c>
      <c r="AG85" s="1079">
        <v>0</v>
      </c>
      <c r="AH85" s="1079">
        <v>0</v>
      </c>
      <c r="AI85" s="1016"/>
      <c r="AJ85" s="1016"/>
      <c r="AK85" s="1016"/>
      <c r="AL85" s="1016"/>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161"/>
      <c r="X86" s="1078"/>
      <c r="Y86" s="1078"/>
      <c r="Z86" s="1078"/>
      <c r="AA86" s="1124"/>
      <c r="AB86" s="1173"/>
      <c r="AC86" s="1078"/>
      <c r="AD86" s="1078"/>
      <c r="AE86" s="1077"/>
      <c r="AF86" s="1078">
        <v>0</v>
      </c>
      <c r="AG86" s="1079">
        <v>0</v>
      </c>
      <c r="AH86" s="1079">
        <v>0</v>
      </c>
      <c r="AI86" s="1016"/>
      <c r="AJ86" s="1016"/>
      <c r="AK86" s="1016"/>
      <c r="AL86" s="1016"/>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161"/>
      <c r="X87" s="1078"/>
      <c r="Y87" s="1078"/>
      <c r="Z87" s="1078"/>
      <c r="AA87" s="1124"/>
      <c r="AB87" s="1173"/>
      <c r="AC87" s="1078"/>
      <c r="AD87" s="1078"/>
      <c r="AE87" s="1077"/>
      <c r="AF87" s="1078">
        <v>0</v>
      </c>
      <c r="AG87" s="1079">
        <v>0</v>
      </c>
      <c r="AH87" s="1079">
        <v>0</v>
      </c>
      <c r="AI87" s="1016"/>
      <c r="AJ87" s="1016"/>
      <c r="AK87" s="1016"/>
      <c r="AL87" s="1016"/>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161"/>
      <c r="X88" s="1078"/>
      <c r="Y88" s="1078"/>
      <c r="Z88" s="1078"/>
      <c r="AA88" s="1124"/>
      <c r="AB88" s="1173"/>
      <c r="AC88" s="1078"/>
      <c r="AD88" s="1078"/>
      <c r="AE88" s="1077"/>
      <c r="AF88" s="1078">
        <v>0</v>
      </c>
      <c r="AG88" s="1079">
        <v>0</v>
      </c>
      <c r="AH88" s="1079">
        <v>0</v>
      </c>
      <c r="AI88" s="1016"/>
      <c r="AJ88" s="1016"/>
      <c r="AK88" s="1016"/>
      <c r="AL88" s="1016"/>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161"/>
      <c r="X89" s="1078"/>
      <c r="Y89" s="1078"/>
      <c r="Z89" s="1078"/>
      <c r="AA89" s="1124"/>
      <c r="AB89" s="1173"/>
      <c r="AC89" s="1078"/>
      <c r="AD89" s="1078"/>
      <c r="AE89" s="1077"/>
      <c r="AF89" s="1078">
        <v>0</v>
      </c>
      <c r="AG89" s="1079">
        <v>0</v>
      </c>
      <c r="AH89" s="1079">
        <v>0</v>
      </c>
      <c r="AI89" s="1016"/>
      <c r="AJ89" s="1016"/>
      <c r="AK89" s="1016"/>
      <c r="AL89" s="1016"/>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161"/>
      <c r="X90" s="1078"/>
      <c r="Y90" s="1078"/>
      <c r="Z90" s="1078"/>
      <c r="AA90" s="1124"/>
      <c r="AB90" s="1173"/>
      <c r="AC90" s="1078"/>
      <c r="AD90" s="1078"/>
      <c r="AE90" s="1077"/>
      <c r="AF90" s="1078">
        <v>0</v>
      </c>
      <c r="AG90" s="1079">
        <v>0</v>
      </c>
      <c r="AH90" s="1079">
        <v>0</v>
      </c>
      <c r="AI90" s="1016"/>
      <c r="AJ90" s="1016"/>
      <c r="AK90" s="1016"/>
      <c r="AL90" s="1016"/>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161"/>
      <c r="X91" s="1078"/>
      <c r="Y91" s="1078"/>
      <c r="Z91" s="1078"/>
      <c r="AA91" s="1124"/>
      <c r="AB91" s="1173"/>
      <c r="AC91" s="1078"/>
      <c r="AD91" s="1078"/>
      <c r="AE91" s="1077"/>
      <c r="AF91" s="1078">
        <v>0</v>
      </c>
      <c r="AG91" s="1079">
        <v>0</v>
      </c>
      <c r="AH91" s="1079">
        <v>0</v>
      </c>
      <c r="AI91" s="1016"/>
      <c r="AJ91" s="1016"/>
      <c r="AK91" s="1016"/>
      <c r="AL91" s="1016"/>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161"/>
      <c r="X92" s="1078"/>
      <c r="Y92" s="1078"/>
      <c r="Z92" s="1078"/>
      <c r="AA92" s="1124"/>
      <c r="AB92" s="1173"/>
      <c r="AC92" s="1078"/>
      <c r="AD92" s="1078"/>
      <c r="AE92" s="1077"/>
      <c r="AF92" s="1078">
        <v>0</v>
      </c>
      <c r="AG92" s="1079">
        <v>0</v>
      </c>
      <c r="AH92" s="1079">
        <v>0</v>
      </c>
      <c r="AI92" s="1016"/>
      <c r="AJ92" s="1016"/>
      <c r="AK92" s="1016"/>
      <c r="AL92" s="1016"/>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161"/>
      <c r="X93" s="1078"/>
      <c r="Y93" s="1078"/>
      <c r="Z93" s="1078"/>
      <c r="AA93" s="1124"/>
      <c r="AB93" s="1173"/>
      <c r="AC93" s="1078"/>
      <c r="AD93" s="1078"/>
      <c r="AE93" s="1077"/>
      <c r="AF93" s="1078">
        <v>0</v>
      </c>
      <c r="AG93" s="1079">
        <v>0</v>
      </c>
      <c r="AH93" s="1079">
        <v>0</v>
      </c>
      <c r="AI93" s="1016"/>
      <c r="AJ93" s="1016"/>
      <c r="AK93" s="1016"/>
      <c r="AL93" s="1016"/>
    </row>
    <row r="94" spans="1:3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161"/>
      <c r="X94" s="1078"/>
      <c r="Y94" s="1078"/>
      <c r="Z94" s="1078">
        <v>0</v>
      </c>
      <c r="AA94" s="1124"/>
      <c r="AB94" s="1173"/>
      <c r="AC94" s="1078"/>
      <c r="AD94" s="1078">
        <v>0</v>
      </c>
      <c r="AE94" s="1077"/>
      <c r="AF94" s="1078">
        <v>0</v>
      </c>
      <c r="AG94" s="1079">
        <v>0</v>
      </c>
      <c r="AH94" s="1079">
        <v>0</v>
      </c>
      <c r="AI94" s="1016"/>
      <c r="AJ94" s="1016"/>
      <c r="AK94" s="1016"/>
      <c r="AL94" s="1016"/>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161"/>
      <c r="X95" s="1078"/>
      <c r="Y95" s="1078"/>
      <c r="Z95" s="1078"/>
      <c r="AA95" s="1124"/>
      <c r="AB95" s="1173"/>
      <c r="AC95" s="1078"/>
      <c r="AD95" s="1078"/>
      <c r="AE95" s="1077"/>
      <c r="AF95" s="1078">
        <v>0</v>
      </c>
      <c r="AG95" s="1079">
        <v>0</v>
      </c>
      <c r="AH95" s="1079">
        <v>0</v>
      </c>
      <c r="AI95" s="1016"/>
      <c r="AJ95" s="1016"/>
      <c r="AK95" s="1016"/>
      <c r="AL95" s="1016"/>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161"/>
      <c r="X96" s="1078"/>
      <c r="Y96" s="1078"/>
      <c r="Z96" s="1078"/>
      <c r="AA96" s="1124"/>
      <c r="AB96" s="1173"/>
      <c r="AC96" s="1078"/>
      <c r="AD96" s="1078"/>
      <c r="AE96" s="1077"/>
      <c r="AF96" s="1078">
        <v>0</v>
      </c>
      <c r="AG96" s="1079">
        <v>0</v>
      </c>
      <c r="AH96" s="1079">
        <v>0</v>
      </c>
      <c r="AI96" s="1016"/>
      <c r="AJ96" s="1016"/>
      <c r="AK96" s="1016"/>
      <c r="AL96" s="1016"/>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161"/>
      <c r="X97" s="1078"/>
      <c r="Y97" s="1078"/>
      <c r="Z97" s="1078"/>
      <c r="AA97" s="1124"/>
      <c r="AB97" s="1173"/>
      <c r="AC97" s="1078"/>
      <c r="AD97" s="1078"/>
      <c r="AE97" s="1077"/>
      <c r="AF97" s="1078">
        <v>0</v>
      </c>
      <c r="AG97" s="1079">
        <v>0</v>
      </c>
      <c r="AH97" s="1079">
        <v>0</v>
      </c>
      <c r="AI97" s="1016"/>
      <c r="AJ97" s="1016"/>
      <c r="AK97" s="1016"/>
      <c r="AL97" s="1016"/>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161"/>
      <c r="X98" s="1078"/>
      <c r="Y98" s="1078"/>
      <c r="Z98" s="1078"/>
      <c r="AA98" s="1124"/>
      <c r="AB98" s="1173"/>
      <c r="AC98" s="1078"/>
      <c r="AD98" s="1078"/>
      <c r="AE98" s="1077"/>
      <c r="AF98" s="1078">
        <v>0</v>
      </c>
      <c r="AG98" s="1079">
        <v>0</v>
      </c>
      <c r="AH98" s="1079">
        <v>0</v>
      </c>
      <c r="AI98" s="1016"/>
      <c r="AJ98" s="1016"/>
      <c r="AK98" s="1016"/>
      <c r="AL98" s="1016"/>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161"/>
      <c r="X99" s="1078"/>
      <c r="Y99" s="1078"/>
      <c r="Z99" s="1078"/>
      <c r="AA99" s="1124"/>
      <c r="AB99" s="1173"/>
      <c r="AC99" s="1078"/>
      <c r="AD99" s="1078"/>
      <c r="AE99" s="1077"/>
      <c r="AF99" s="1078">
        <v>0</v>
      </c>
      <c r="AG99" s="1079">
        <v>0</v>
      </c>
      <c r="AH99" s="1079">
        <v>0</v>
      </c>
      <c r="AI99" s="1016"/>
      <c r="AJ99" s="1016"/>
      <c r="AK99" s="1016"/>
      <c r="AL99" s="1016"/>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161"/>
      <c r="X100" s="1078"/>
      <c r="Y100" s="1078"/>
      <c r="Z100" s="1078"/>
      <c r="AA100" s="1124"/>
      <c r="AB100" s="1173"/>
      <c r="AC100" s="1078"/>
      <c r="AD100" s="1078"/>
      <c r="AE100" s="1077"/>
      <c r="AF100" s="1078">
        <v>0</v>
      </c>
      <c r="AG100" s="1079">
        <v>0</v>
      </c>
      <c r="AH100" s="1079">
        <v>0</v>
      </c>
      <c r="AI100" s="1016"/>
      <c r="AJ100" s="1016"/>
      <c r="AK100" s="1016"/>
      <c r="AL100" s="1016"/>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161"/>
      <c r="X101" s="1078"/>
      <c r="Y101" s="1078"/>
      <c r="Z101" s="1078"/>
      <c r="AA101" s="1124"/>
      <c r="AB101" s="1173"/>
      <c r="AC101" s="1078"/>
      <c r="AD101" s="1078"/>
      <c r="AE101" s="1077"/>
      <c r="AF101" s="1078">
        <v>0</v>
      </c>
      <c r="AG101" s="1079">
        <v>0</v>
      </c>
      <c r="AH101" s="1079">
        <v>0</v>
      </c>
      <c r="AI101" s="1016"/>
      <c r="AJ101" s="1016"/>
      <c r="AK101" s="1016"/>
      <c r="AL101" s="1016"/>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161"/>
      <c r="X102" s="1078"/>
      <c r="Y102" s="1078"/>
      <c r="Z102" s="1078"/>
      <c r="AA102" s="1124"/>
      <c r="AB102" s="1173"/>
      <c r="AC102" s="1078"/>
      <c r="AD102" s="1078"/>
      <c r="AE102" s="1077"/>
      <c r="AF102" s="1078">
        <v>0</v>
      </c>
      <c r="AG102" s="1079">
        <v>0</v>
      </c>
      <c r="AH102" s="1079">
        <v>0</v>
      </c>
      <c r="AI102" s="1016"/>
      <c r="AJ102" s="1016"/>
      <c r="AK102" s="1016"/>
      <c r="AL102" s="1016"/>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161"/>
      <c r="X103" s="1078"/>
      <c r="Y103" s="1078"/>
      <c r="Z103" s="1078"/>
      <c r="AA103" s="1124"/>
      <c r="AB103" s="1173"/>
      <c r="AC103" s="1078"/>
      <c r="AD103" s="1078"/>
      <c r="AE103" s="1077"/>
      <c r="AF103" s="1078">
        <v>0</v>
      </c>
      <c r="AG103" s="1079">
        <v>0</v>
      </c>
      <c r="AH103" s="1079">
        <v>0</v>
      </c>
      <c r="AI103" s="1016"/>
      <c r="AJ103" s="1016"/>
      <c r="AK103" s="1016"/>
      <c r="AL103" s="1016"/>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161"/>
      <c r="X104" s="1078"/>
      <c r="Y104" s="1078"/>
      <c r="Z104" s="1078"/>
      <c r="AA104" s="1124"/>
      <c r="AB104" s="1173"/>
      <c r="AC104" s="1078"/>
      <c r="AD104" s="1078"/>
      <c r="AE104" s="1077"/>
      <c r="AF104" s="1078">
        <v>0</v>
      </c>
      <c r="AG104" s="1079">
        <v>0</v>
      </c>
      <c r="AH104" s="1079">
        <v>0</v>
      </c>
      <c r="AI104" s="1016"/>
      <c r="AJ104" s="1016"/>
      <c r="AK104" s="1016"/>
      <c r="AL104" s="1016"/>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1174">
        <v>0</v>
      </c>
      <c r="T105" s="567"/>
      <c r="U105" s="1077"/>
      <c r="V105" s="1078">
        <v>0</v>
      </c>
      <c r="W105" s="1161"/>
      <c r="X105" s="1078"/>
      <c r="Y105" s="1078"/>
      <c r="Z105" s="1078" t="s">
        <v>740</v>
      </c>
      <c r="AA105" s="1124"/>
      <c r="AB105" s="1173"/>
      <c r="AC105" s="1078"/>
      <c r="AD105" s="1078" t="s">
        <v>740</v>
      </c>
      <c r="AE105" s="1077"/>
      <c r="AF105" s="1078">
        <v>0</v>
      </c>
      <c r="AG105" s="1079">
        <v>0</v>
      </c>
      <c r="AH105" s="1079">
        <v>0</v>
      </c>
      <c r="AI105" s="1016"/>
      <c r="AJ105" s="1016"/>
      <c r="AK105" s="1016"/>
      <c r="AL105" s="1016"/>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161"/>
      <c r="X106" s="1078"/>
      <c r="Y106" s="1078"/>
      <c r="Z106" s="1078">
        <v>0</v>
      </c>
      <c r="AA106" s="1124"/>
      <c r="AB106" s="1173"/>
      <c r="AC106" s="1078"/>
      <c r="AD106" s="1078">
        <v>0</v>
      </c>
      <c r="AE106" s="1077"/>
      <c r="AF106" s="1078">
        <v>0</v>
      </c>
      <c r="AG106" s="1079">
        <v>0</v>
      </c>
      <c r="AH106" s="1079">
        <v>0</v>
      </c>
      <c r="AI106" s="1016"/>
      <c r="AJ106" s="1016"/>
      <c r="AK106" s="1016"/>
      <c r="AL106" s="1016"/>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161"/>
      <c r="X107" s="1078"/>
      <c r="Y107" s="1078"/>
      <c r="Z107" s="1078"/>
      <c r="AA107" s="1124"/>
      <c r="AB107" s="1173"/>
      <c r="AC107" s="1078"/>
      <c r="AD107" s="1078"/>
      <c r="AE107" s="1077"/>
      <c r="AF107" s="1078">
        <v>0</v>
      </c>
      <c r="AG107" s="1079">
        <v>0</v>
      </c>
      <c r="AH107" s="1079">
        <v>0</v>
      </c>
      <c r="AI107" s="1016"/>
      <c r="AJ107" s="1016"/>
      <c r="AK107" s="1016"/>
      <c r="AL107" s="1016"/>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161"/>
      <c r="X108" s="1078"/>
      <c r="Y108" s="1078"/>
      <c r="Z108" s="1078"/>
      <c r="AA108" s="1124"/>
      <c r="AB108" s="1173"/>
      <c r="AC108" s="1078"/>
      <c r="AD108" s="1078"/>
      <c r="AE108" s="1077"/>
      <c r="AF108" s="1078">
        <v>0</v>
      </c>
      <c r="AG108" s="1079">
        <v>0</v>
      </c>
      <c r="AH108" s="1079">
        <v>0</v>
      </c>
      <c r="AI108" s="1016"/>
      <c r="AJ108" s="1016"/>
      <c r="AK108" s="1016"/>
      <c r="AL108" s="1016"/>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161"/>
      <c r="X109" s="1078"/>
      <c r="Y109" s="1078"/>
      <c r="Z109" s="1078"/>
      <c r="AA109" s="1124"/>
      <c r="AB109" s="1173"/>
      <c r="AC109" s="1078"/>
      <c r="AD109" s="1078"/>
      <c r="AE109" s="1077"/>
      <c r="AF109" s="1078">
        <v>0</v>
      </c>
      <c r="AG109" s="1079">
        <v>0</v>
      </c>
      <c r="AH109" s="1079">
        <v>0</v>
      </c>
      <c r="AI109" s="1016"/>
      <c r="AJ109" s="1016"/>
      <c r="AK109" s="1016"/>
      <c r="AL109" s="1016"/>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161"/>
      <c r="X110" s="1078"/>
      <c r="Y110" s="1078"/>
      <c r="Z110" s="1078"/>
      <c r="AA110" s="1124"/>
      <c r="AB110" s="1173"/>
      <c r="AC110" s="1078"/>
      <c r="AD110" s="1078"/>
      <c r="AE110" s="1077"/>
      <c r="AF110" s="1078">
        <v>0</v>
      </c>
      <c r="AG110" s="1079">
        <v>0</v>
      </c>
      <c r="AH110" s="1079">
        <v>0</v>
      </c>
      <c r="AI110" s="1016"/>
      <c r="AJ110" s="1016"/>
      <c r="AK110" s="1016"/>
      <c r="AL110" s="1016"/>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161"/>
      <c r="X111" s="1078"/>
      <c r="Y111" s="1078"/>
      <c r="Z111" s="1078"/>
      <c r="AA111" s="1124"/>
      <c r="AB111" s="1173"/>
      <c r="AC111" s="1078"/>
      <c r="AD111" s="1078"/>
      <c r="AE111" s="1077"/>
      <c r="AF111" s="1078">
        <v>0</v>
      </c>
      <c r="AG111" s="1079">
        <v>0</v>
      </c>
      <c r="AH111" s="1079">
        <v>0</v>
      </c>
      <c r="AI111" s="1016"/>
      <c r="AJ111" s="1016"/>
      <c r="AK111" s="1016"/>
      <c r="AL111" s="1016"/>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161"/>
      <c r="X112" s="1078"/>
      <c r="Y112" s="1078"/>
      <c r="Z112" s="1078"/>
      <c r="AA112" s="1124"/>
      <c r="AB112" s="1173"/>
      <c r="AC112" s="1078"/>
      <c r="AD112" s="1078"/>
      <c r="AE112" s="1077"/>
      <c r="AF112" s="1078">
        <v>0</v>
      </c>
      <c r="AG112" s="1079">
        <v>0</v>
      </c>
      <c r="AH112" s="1079">
        <v>0</v>
      </c>
      <c r="AI112" s="1016"/>
      <c r="AJ112" s="1016"/>
      <c r="AK112" s="1016"/>
      <c r="AL112" s="1016"/>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161"/>
      <c r="X113" s="1078"/>
      <c r="Y113" s="1078"/>
      <c r="Z113" s="1078"/>
      <c r="AA113" s="1124"/>
      <c r="AB113" s="1173"/>
      <c r="AC113" s="1078"/>
      <c r="AD113" s="1078"/>
      <c r="AE113" s="1077"/>
      <c r="AF113" s="1078">
        <v>0</v>
      </c>
      <c r="AG113" s="1079">
        <v>0</v>
      </c>
      <c r="AH113" s="1079">
        <v>0</v>
      </c>
      <c r="AI113" s="1016"/>
      <c r="AJ113" s="1016"/>
      <c r="AK113" s="1016"/>
      <c r="AL113" s="1016"/>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161"/>
      <c r="X114" s="1078"/>
      <c r="Y114" s="1078"/>
      <c r="Z114" s="1078">
        <v>0</v>
      </c>
      <c r="AA114" s="1124"/>
      <c r="AB114" s="1173"/>
      <c r="AC114" s="1078"/>
      <c r="AD114" s="1078">
        <v>0</v>
      </c>
      <c r="AE114" s="1077"/>
      <c r="AF114" s="1078">
        <v>0</v>
      </c>
      <c r="AG114" s="1079">
        <v>0</v>
      </c>
      <c r="AH114" s="1079">
        <v>0</v>
      </c>
      <c r="AI114" s="1016"/>
      <c r="AJ114" s="1016"/>
      <c r="AK114" s="1016"/>
      <c r="AL114" s="1016"/>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161"/>
      <c r="X115" s="1078"/>
      <c r="Y115" s="1078"/>
      <c r="Z115" s="1078">
        <v>0</v>
      </c>
      <c r="AA115" s="1124"/>
      <c r="AB115" s="1173"/>
      <c r="AC115" s="1078"/>
      <c r="AD115" s="1078">
        <v>0</v>
      </c>
      <c r="AE115" s="1077"/>
      <c r="AF115" s="1078">
        <v>0</v>
      </c>
      <c r="AG115" s="1079">
        <v>0</v>
      </c>
      <c r="AH115" s="1079">
        <v>0</v>
      </c>
      <c r="AI115" s="1016"/>
      <c r="AJ115" s="1016"/>
      <c r="AK115" s="1016"/>
      <c r="AL115" s="1016"/>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161"/>
      <c r="X116" s="1087"/>
      <c r="Y116" s="1078"/>
      <c r="Z116" s="1078">
        <v>0</v>
      </c>
      <c r="AA116" s="1124"/>
      <c r="AB116" s="1173"/>
      <c r="AC116" s="1078"/>
      <c r="AD116" s="1078">
        <v>0</v>
      </c>
      <c r="AE116" s="1077"/>
      <c r="AF116" s="1078">
        <v>0</v>
      </c>
      <c r="AG116" s="1079">
        <v>0</v>
      </c>
      <c r="AH116" s="1079">
        <v>0</v>
      </c>
      <c r="AI116" s="1016"/>
      <c r="AJ116" s="1016"/>
      <c r="AK116" s="1016"/>
      <c r="AL116" s="1016"/>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161"/>
      <c r="X117" s="1078"/>
      <c r="Y117" s="1078"/>
      <c r="Z117" s="1078"/>
      <c r="AA117" s="1124"/>
      <c r="AB117" s="1173"/>
      <c r="AC117" s="1078"/>
      <c r="AD117" s="1078">
        <v>0</v>
      </c>
      <c r="AE117" s="1077"/>
      <c r="AF117" s="1078">
        <v>0</v>
      </c>
      <c r="AG117" s="1079">
        <v>0</v>
      </c>
      <c r="AH117" s="1079">
        <v>0</v>
      </c>
      <c r="AI117" s="1016"/>
      <c r="AJ117" s="1016"/>
      <c r="AK117" s="1016"/>
      <c r="AL117" s="1016"/>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161"/>
      <c r="X118" s="1078"/>
      <c r="Y118" s="1078"/>
      <c r="Z118" s="1078"/>
      <c r="AA118" s="1124"/>
      <c r="AB118" s="1173"/>
      <c r="AC118" s="1078"/>
      <c r="AD118" s="1078">
        <v>0</v>
      </c>
      <c r="AE118" s="1077"/>
      <c r="AF118" s="1078">
        <v>0</v>
      </c>
      <c r="AG118" s="1079">
        <v>0</v>
      </c>
      <c r="AH118" s="1079">
        <v>0</v>
      </c>
      <c r="AI118" s="1016"/>
      <c r="AJ118" s="1016"/>
      <c r="AK118" s="1016"/>
      <c r="AL118" s="1016"/>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161"/>
      <c r="X119" s="1078"/>
      <c r="Y119" s="1078"/>
      <c r="Z119" s="1078"/>
      <c r="AA119" s="1124"/>
      <c r="AB119" s="1173"/>
      <c r="AC119" s="1078"/>
      <c r="AD119" s="1078"/>
      <c r="AE119" s="1077"/>
      <c r="AF119" s="1078">
        <v>0</v>
      </c>
      <c r="AG119" s="1079">
        <v>0</v>
      </c>
      <c r="AH119" s="1079">
        <v>0</v>
      </c>
      <c r="AI119" s="1016"/>
      <c r="AJ119" s="1016"/>
      <c r="AK119" s="1016"/>
      <c r="AL119" s="1016"/>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161"/>
      <c r="X120" s="1078"/>
      <c r="Y120" s="1078"/>
      <c r="Z120" s="1078"/>
      <c r="AA120" s="1124"/>
      <c r="AB120" s="1173"/>
      <c r="AC120" s="1078"/>
      <c r="AD120" s="1078"/>
      <c r="AE120" s="1077"/>
      <c r="AF120" s="1078">
        <v>0</v>
      </c>
      <c r="AG120" s="1079">
        <v>0</v>
      </c>
      <c r="AH120" s="1079">
        <v>0</v>
      </c>
      <c r="AI120" s="1016"/>
      <c r="AJ120" s="1016"/>
      <c r="AK120" s="1016"/>
      <c r="AL120" s="1016"/>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161"/>
      <c r="X121" s="1078"/>
      <c r="Y121" s="1078"/>
      <c r="Z121" s="1078"/>
      <c r="AA121" s="1124"/>
      <c r="AB121" s="1173"/>
      <c r="AC121" s="1078"/>
      <c r="AD121" s="1078"/>
      <c r="AE121" s="1077"/>
      <c r="AF121" s="1078">
        <v>0</v>
      </c>
      <c r="AG121" s="1079">
        <v>0</v>
      </c>
      <c r="AH121" s="1079">
        <v>0</v>
      </c>
      <c r="AI121" s="1016"/>
      <c r="AJ121" s="1016"/>
      <c r="AK121" s="1016"/>
      <c r="AL121" s="1016"/>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161"/>
      <c r="X122" s="1078"/>
      <c r="Y122" s="1078"/>
      <c r="Z122" s="1078"/>
      <c r="AA122" s="1124"/>
      <c r="AB122" s="1173"/>
      <c r="AC122" s="1078"/>
      <c r="AD122" s="1078"/>
      <c r="AE122" s="1077"/>
      <c r="AF122" s="1078">
        <v>0</v>
      </c>
      <c r="AG122" s="1079">
        <v>0</v>
      </c>
      <c r="AH122" s="1079">
        <v>0</v>
      </c>
      <c r="AI122" s="1016"/>
      <c r="AJ122" s="1016"/>
      <c r="AK122" s="1016"/>
      <c r="AL122" s="1016"/>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161"/>
      <c r="X123" s="1078"/>
      <c r="Y123" s="1078"/>
      <c r="Z123" s="1078"/>
      <c r="AA123" s="1124"/>
      <c r="AB123" s="1173"/>
      <c r="AC123" s="1078"/>
      <c r="AD123" s="1078"/>
      <c r="AE123" s="1077"/>
      <c r="AF123" s="1078">
        <v>0</v>
      </c>
      <c r="AG123" s="1079">
        <v>0</v>
      </c>
      <c r="AH123" s="1079">
        <v>0</v>
      </c>
      <c r="AI123" s="1016"/>
      <c r="AJ123" s="1016"/>
      <c r="AK123" s="1016"/>
      <c r="AL123" s="1016"/>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161"/>
      <c r="X124" s="1078"/>
      <c r="Y124" s="1078"/>
      <c r="Z124" s="1078"/>
      <c r="AA124" s="1124"/>
      <c r="AB124" s="1173"/>
      <c r="AC124" s="1078"/>
      <c r="AD124" s="1078">
        <v>0</v>
      </c>
      <c r="AE124" s="1077"/>
      <c r="AF124" s="1078">
        <v>0</v>
      </c>
      <c r="AG124" s="1079">
        <v>0</v>
      </c>
      <c r="AH124" s="1079">
        <v>0</v>
      </c>
      <c r="AI124" s="1016"/>
      <c r="AJ124" s="1016"/>
      <c r="AK124" s="1016"/>
      <c r="AL124" s="1016"/>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161"/>
      <c r="X125" s="1078"/>
      <c r="Y125" s="1078"/>
      <c r="Z125" s="1078"/>
      <c r="AA125" s="1124"/>
      <c r="AB125" s="1173"/>
      <c r="AC125" s="1078"/>
      <c r="AD125" s="1078"/>
      <c r="AE125" s="1077"/>
      <c r="AF125" s="1078">
        <v>0</v>
      </c>
      <c r="AG125" s="1079">
        <v>0</v>
      </c>
      <c r="AH125" s="1079">
        <v>0</v>
      </c>
      <c r="AI125" s="1016"/>
      <c r="AJ125" s="1016"/>
      <c r="AK125" s="1016"/>
      <c r="AL125" s="1016"/>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161"/>
      <c r="X126" s="1078"/>
      <c r="Y126" s="1078"/>
      <c r="Z126" s="1078"/>
      <c r="AA126" s="1124"/>
      <c r="AB126" s="1173"/>
      <c r="AC126" s="1078"/>
      <c r="AD126" s="1078"/>
      <c r="AE126" s="1077"/>
      <c r="AF126" s="1078">
        <v>0</v>
      </c>
      <c r="AG126" s="1079">
        <v>0</v>
      </c>
      <c r="AH126" s="1079">
        <v>0</v>
      </c>
      <c r="AI126" s="1016"/>
      <c r="AJ126" s="1016"/>
      <c r="AK126" s="1016"/>
      <c r="AL126" s="1016"/>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161"/>
      <c r="X127" s="1078"/>
      <c r="Y127" s="1078"/>
      <c r="Z127" s="1078"/>
      <c r="AA127" s="1124"/>
      <c r="AB127" s="1173"/>
      <c r="AC127" s="1078"/>
      <c r="AD127" s="1078"/>
      <c r="AE127" s="1077"/>
      <c r="AF127" s="1078">
        <v>0</v>
      </c>
      <c r="AG127" s="1079">
        <v>0</v>
      </c>
      <c r="AH127" s="1079">
        <v>0</v>
      </c>
      <c r="AI127" s="1016"/>
      <c r="AJ127" s="1016"/>
      <c r="AK127" s="1016"/>
      <c r="AL127" s="1016"/>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161"/>
      <c r="X128" s="1078"/>
      <c r="Y128" s="1078"/>
      <c r="Z128" s="1078"/>
      <c r="AA128" s="1124"/>
      <c r="AB128" s="1173"/>
      <c r="AC128" s="1078"/>
      <c r="AD128" s="1078">
        <v>0</v>
      </c>
      <c r="AE128" s="1077"/>
      <c r="AF128" s="1078">
        <v>0</v>
      </c>
      <c r="AG128" s="1079">
        <v>0</v>
      </c>
      <c r="AH128" s="1079">
        <v>0</v>
      </c>
      <c r="AI128" s="1016"/>
      <c r="AJ128" s="1016"/>
      <c r="AK128" s="1016"/>
      <c r="AL128" s="1016"/>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161"/>
      <c r="X129" s="1078"/>
      <c r="Y129" s="1078"/>
      <c r="Z129" s="1078"/>
      <c r="AA129" s="1124"/>
      <c r="AB129" s="1173"/>
      <c r="AC129" s="1078"/>
      <c r="AD129" s="1078"/>
      <c r="AE129" s="1077"/>
      <c r="AF129" s="1078">
        <v>0</v>
      </c>
      <c r="AG129" s="1079">
        <v>0</v>
      </c>
      <c r="AH129" s="1079">
        <v>0</v>
      </c>
      <c r="AI129" s="1016"/>
      <c r="AJ129" s="1016"/>
      <c r="AK129" s="1016"/>
      <c r="AL129" s="1016"/>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161"/>
      <c r="X130" s="1078"/>
      <c r="Y130" s="1078"/>
      <c r="Z130" s="1078"/>
      <c r="AA130" s="1124"/>
      <c r="AB130" s="1173"/>
      <c r="AC130" s="1078"/>
      <c r="AD130" s="1078">
        <v>0</v>
      </c>
      <c r="AE130" s="1077"/>
      <c r="AF130" s="1078">
        <v>0</v>
      </c>
      <c r="AG130" s="1079">
        <v>0</v>
      </c>
      <c r="AH130" s="1079">
        <v>0</v>
      </c>
      <c r="AI130" s="1016"/>
      <c r="AJ130" s="1016"/>
      <c r="AK130" s="1016"/>
      <c r="AL130" s="1016"/>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161"/>
      <c r="X131" s="1078"/>
      <c r="Y131" s="1078"/>
      <c r="Z131" s="1078"/>
      <c r="AA131" s="1124"/>
      <c r="AB131" s="1173"/>
      <c r="AC131" s="1078"/>
      <c r="AD131" s="1078"/>
      <c r="AE131" s="1077"/>
      <c r="AF131" s="1078">
        <v>0</v>
      </c>
      <c r="AG131" s="1079">
        <v>0</v>
      </c>
      <c r="AH131" s="1079">
        <v>0</v>
      </c>
      <c r="AI131" s="1016"/>
      <c r="AJ131" s="1016"/>
      <c r="AK131" s="1016"/>
      <c r="AL131" s="1016"/>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161"/>
      <c r="X132" s="1078"/>
      <c r="Y132" s="1078"/>
      <c r="Z132" s="1078"/>
      <c r="AA132" s="1124"/>
      <c r="AB132" s="1173"/>
      <c r="AC132" s="1078"/>
      <c r="AD132" s="1078"/>
      <c r="AE132" s="1077"/>
      <c r="AF132" s="1078">
        <v>0</v>
      </c>
      <c r="AG132" s="1079">
        <v>0</v>
      </c>
      <c r="AH132" s="1079">
        <v>0</v>
      </c>
      <c r="AI132" s="1016"/>
      <c r="AJ132" s="1016"/>
      <c r="AK132" s="1016"/>
      <c r="AL132" s="1016"/>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161"/>
      <c r="X133" s="1078"/>
      <c r="Y133" s="1078"/>
      <c r="Z133" s="1078"/>
      <c r="AA133" s="1124"/>
      <c r="AB133" s="1173"/>
      <c r="AC133" s="1078"/>
      <c r="AD133" s="1078"/>
      <c r="AE133" s="1077"/>
      <c r="AF133" s="1078">
        <v>0</v>
      </c>
      <c r="AG133" s="1079">
        <v>0</v>
      </c>
      <c r="AH133" s="1079">
        <v>0</v>
      </c>
      <c r="AI133" s="1016"/>
      <c r="AJ133" s="1016"/>
      <c r="AK133" s="1016"/>
      <c r="AL133" s="1016"/>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161"/>
      <c r="X134" s="1078"/>
      <c r="Y134" s="1078"/>
      <c r="Z134" s="1078"/>
      <c r="AA134" s="1124"/>
      <c r="AB134" s="1173"/>
      <c r="AC134" s="1078"/>
      <c r="AD134" s="1078"/>
      <c r="AE134" s="1077"/>
      <c r="AF134" s="1078">
        <v>0</v>
      </c>
      <c r="AG134" s="1079">
        <v>0</v>
      </c>
      <c r="AH134" s="1079">
        <v>0</v>
      </c>
      <c r="AI134" s="1016"/>
      <c r="AJ134" s="1016"/>
      <c r="AK134" s="1016"/>
      <c r="AL134" s="1016"/>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161"/>
      <c r="X135" s="1078"/>
      <c r="Y135" s="1078"/>
      <c r="Z135" s="1078"/>
      <c r="AA135" s="1124"/>
      <c r="AB135" s="1173"/>
      <c r="AC135" s="1078"/>
      <c r="AD135" s="1078"/>
      <c r="AE135" s="1077"/>
      <c r="AF135" s="1078">
        <v>0</v>
      </c>
      <c r="AG135" s="1079">
        <v>0</v>
      </c>
      <c r="AH135" s="1079">
        <v>0</v>
      </c>
      <c r="AI135" s="1016"/>
      <c r="AJ135" s="1016"/>
      <c r="AK135" s="1016"/>
      <c r="AL135" s="1016"/>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161"/>
      <c r="X136" s="1078"/>
      <c r="Y136" s="1078"/>
      <c r="Z136" s="1078"/>
      <c r="AA136" s="1124"/>
      <c r="AB136" s="1173"/>
      <c r="AC136" s="1078"/>
      <c r="AD136" s="1078">
        <v>0</v>
      </c>
      <c r="AE136" s="1077"/>
      <c r="AF136" s="1078">
        <v>0</v>
      </c>
      <c r="AG136" s="1079">
        <v>0</v>
      </c>
      <c r="AH136" s="1079">
        <v>0</v>
      </c>
      <c r="AI136" s="1016"/>
      <c r="AJ136" s="1016"/>
      <c r="AK136" s="1016"/>
      <c r="AL136" s="1016"/>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161"/>
      <c r="X137" s="1078"/>
      <c r="Y137" s="1078"/>
      <c r="Z137" s="1078"/>
      <c r="AA137" s="1124"/>
      <c r="AB137" s="1173"/>
      <c r="AC137" s="1078"/>
      <c r="AD137" s="1078"/>
      <c r="AE137" s="1077"/>
      <c r="AF137" s="1078">
        <v>0</v>
      </c>
      <c r="AG137" s="1079">
        <v>0</v>
      </c>
      <c r="AH137" s="1079">
        <v>0</v>
      </c>
      <c r="AI137" s="1016"/>
      <c r="AJ137" s="1016"/>
      <c r="AK137" s="1016"/>
      <c r="AL137" s="1016"/>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161"/>
      <c r="X138" s="1078"/>
      <c r="Y138" s="1078"/>
      <c r="Z138" s="1078"/>
      <c r="AA138" s="1124"/>
      <c r="AB138" s="1173"/>
      <c r="AC138" s="1078"/>
      <c r="AD138" s="1078"/>
      <c r="AE138" s="1077"/>
      <c r="AF138" s="1078">
        <v>0</v>
      </c>
      <c r="AG138" s="1079">
        <v>0</v>
      </c>
      <c r="AH138" s="1079">
        <v>0</v>
      </c>
      <c r="AI138" s="1016"/>
      <c r="AJ138" s="1016"/>
      <c r="AK138" s="1016"/>
      <c r="AL138" s="1016"/>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161"/>
      <c r="X139" s="1078"/>
      <c r="Y139" s="1078"/>
      <c r="Z139" s="1078"/>
      <c r="AA139" s="1124"/>
      <c r="AB139" s="1173"/>
      <c r="AC139" s="1078"/>
      <c r="AD139" s="1078"/>
      <c r="AE139" s="1077"/>
      <c r="AF139" s="1078">
        <v>0</v>
      </c>
      <c r="AG139" s="1079">
        <v>0</v>
      </c>
      <c r="AH139" s="1079">
        <v>0</v>
      </c>
      <c r="AI139" s="1016"/>
      <c r="AJ139" s="1016"/>
      <c r="AK139" s="1016"/>
      <c r="AL139" s="1016"/>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161"/>
      <c r="X140" s="1078"/>
      <c r="Y140" s="1078"/>
      <c r="Z140" s="1078"/>
      <c r="AA140" s="1124"/>
      <c r="AB140" s="1173"/>
      <c r="AC140" s="1078"/>
      <c r="AD140" s="1078">
        <v>0</v>
      </c>
      <c r="AE140" s="1077"/>
      <c r="AF140" s="1078">
        <v>0</v>
      </c>
      <c r="AG140" s="1079">
        <v>0</v>
      </c>
      <c r="AH140" s="1079">
        <v>0</v>
      </c>
      <c r="AI140" s="1016"/>
      <c r="AJ140" s="1016"/>
      <c r="AK140" s="1016"/>
      <c r="AL140" s="1016"/>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161"/>
      <c r="X141" s="1078"/>
      <c r="Y141" s="1078"/>
      <c r="Z141" s="1078"/>
      <c r="AA141" s="1124"/>
      <c r="AB141" s="1173"/>
      <c r="AC141" s="1078"/>
      <c r="AD141" s="1078">
        <v>0</v>
      </c>
      <c r="AE141" s="1077"/>
      <c r="AF141" s="1078">
        <v>0</v>
      </c>
      <c r="AG141" s="1079">
        <v>0</v>
      </c>
      <c r="AH141" s="1079">
        <v>0</v>
      </c>
      <c r="AI141" s="1016"/>
      <c r="AJ141" s="1016"/>
      <c r="AK141" s="1016"/>
      <c r="AL141" s="1016"/>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161"/>
      <c r="X142" s="1078"/>
      <c r="Y142" s="1078"/>
      <c r="Z142" s="1078"/>
      <c r="AA142" s="1124"/>
      <c r="AB142" s="1173"/>
      <c r="AC142" s="1078"/>
      <c r="AD142" s="1078">
        <v>0</v>
      </c>
      <c r="AE142" s="1077"/>
      <c r="AF142" s="1078">
        <v>0</v>
      </c>
      <c r="AG142" s="1079">
        <v>0</v>
      </c>
      <c r="AH142" s="1079">
        <v>0</v>
      </c>
      <c r="AI142" s="1016"/>
      <c r="AJ142" s="1016"/>
      <c r="AK142" s="1016"/>
      <c r="AL142" s="1016"/>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161"/>
      <c r="X143" s="1078"/>
      <c r="Y143" s="1078"/>
      <c r="Z143" s="1078"/>
      <c r="AA143" s="1124"/>
      <c r="AB143" s="1173"/>
      <c r="AC143" s="1078"/>
      <c r="AD143" s="1078">
        <v>0</v>
      </c>
      <c r="AE143" s="1077"/>
      <c r="AF143" s="1078">
        <v>0</v>
      </c>
      <c r="AG143" s="1079">
        <v>0</v>
      </c>
      <c r="AH143" s="1079">
        <v>0</v>
      </c>
      <c r="AI143" s="1016"/>
      <c r="AJ143" s="1016"/>
      <c r="AK143" s="1016"/>
      <c r="AL143" s="1016"/>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161"/>
      <c r="X144" s="1078"/>
      <c r="Y144" s="1078"/>
      <c r="Z144" s="1078"/>
      <c r="AA144" s="1124"/>
      <c r="AB144" s="1173"/>
      <c r="AC144" s="1078"/>
      <c r="AD144" s="1078">
        <v>0</v>
      </c>
      <c r="AE144" s="1077"/>
      <c r="AF144" s="1078">
        <v>0</v>
      </c>
      <c r="AG144" s="1079">
        <v>0</v>
      </c>
      <c r="AH144" s="1079">
        <v>0</v>
      </c>
      <c r="AI144" s="1016"/>
      <c r="AJ144" s="1016"/>
      <c r="AK144" s="1016"/>
      <c r="AL144" s="1016"/>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161"/>
      <c r="X145" s="1078"/>
      <c r="Y145" s="1078"/>
      <c r="Z145" s="1078"/>
      <c r="AA145" s="1124"/>
      <c r="AB145" s="1173"/>
      <c r="AC145" s="1078"/>
      <c r="AD145" s="1078">
        <v>0</v>
      </c>
      <c r="AE145" s="1077"/>
      <c r="AF145" s="1078">
        <v>0</v>
      </c>
      <c r="AG145" s="1079">
        <v>0</v>
      </c>
      <c r="AH145" s="1079">
        <v>0</v>
      </c>
      <c r="AI145" s="1016"/>
      <c r="AJ145" s="1016"/>
      <c r="AK145" s="1016"/>
      <c r="AL145" s="1016"/>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161"/>
      <c r="X146" s="1078"/>
      <c r="Y146" s="1078"/>
      <c r="Z146" s="1078"/>
      <c r="AA146" s="1124"/>
      <c r="AB146" s="1173"/>
      <c r="AC146" s="1078"/>
      <c r="AD146" s="1078">
        <v>0</v>
      </c>
      <c r="AE146" s="1077"/>
      <c r="AF146" s="1078">
        <v>0</v>
      </c>
      <c r="AG146" s="1079">
        <v>0</v>
      </c>
      <c r="AH146" s="1079">
        <v>0</v>
      </c>
      <c r="AI146" s="1016"/>
      <c r="AJ146" s="1016"/>
      <c r="AK146" s="1016"/>
      <c r="AL146" s="1016"/>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161"/>
      <c r="X147" s="1078"/>
      <c r="Y147" s="1078"/>
      <c r="Z147" s="1078"/>
      <c r="AA147" s="1124"/>
      <c r="AB147" s="1173"/>
      <c r="AC147" s="1078"/>
      <c r="AD147" s="1078">
        <v>0</v>
      </c>
      <c r="AE147" s="1077"/>
      <c r="AF147" s="1078">
        <v>0</v>
      </c>
      <c r="AG147" s="1079">
        <v>0</v>
      </c>
      <c r="AH147" s="1079">
        <v>0</v>
      </c>
      <c r="AI147" s="1016"/>
      <c r="AJ147" s="1016"/>
      <c r="AK147" s="1016"/>
      <c r="AL147" s="1016"/>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161"/>
      <c r="X148" s="1078"/>
      <c r="Y148" s="1078"/>
      <c r="Z148" s="1078"/>
      <c r="AA148" s="1124"/>
      <c r="AB148" s="1173"/>
      <c r="AC148" s="1078"/>
      <c r="AD148" s="1078">
        <v>0</v>
      </c>
      <c r="AE148" s="1077"/>
      <c r="AF148" s="1078">
        <v>0</v>
      </c>
      <c r="AG148" s="1079">
        <v>0</v>
      </c>
      <c r="AH148" s="1079">
        <v>0</v>
      </c>
      <c r="AI148" s="1016"/>
      <c r="AJ148" s="1016"/>
      <c r="AK148" s="1016"/>
      <c r="AL148" s="1016"/>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161"/>
      <c r="X149" s="1078"/>
      <c r="Y149" s="1078"/>
      <c r="Z149" s="1078"/>
      <c r="AA149" s="1124"/>
      <c r="AB149" s="1173"/>
      <c r="AC149" s="1078"/>
      <c r="AD149" s="1078">
        <v>0</v>
      </c>
      <c r="AE149" s="1077"/>
      <c r="AF149" s="1078">
        <v>0</v>
      </c>
      <c r="AG149" s="1079">
        <v>0</v>
      </c>
      <c r="AH149" s="1079">
        <v>0</v>
      </c>
      <c r="AI149" s="1016"/>
      <c r="AJ149" s="1016"/>
      <c r="AK149" s="1016"/>
      <c r="AL149" s="1016"/>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161"/>
      <c r="X150" s="1078"/>
      <c r="Y150" s="1078"/>
      <c r="Z150" s="1078"/>
      <c r="AA150" s="1124"/>
      <c r="AB150" s="1173"/>
      <c r="AC150" s="1078"/>
      <c r="AD150" s="1078">
        <v>0</v>
      </c>
      <c r="AE150" s="1077"/>
      <c r="AF150" s="1078">
        <v>0</v>
      </c>
      <c r="AG150" s="1079">
        <v>0</v>
      </c>
      <c r="AH150" s="1079">
        <v>0</v>
      </c>
      <c r="AI150" s="1016"/>
      <c r="AJ150" s="1016"/>
      <c r="AK150" s="1016"/>
      <c r="AL150" s="1016"/>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161"/>
      <c r="X151" s="1078"/>
      <c r="Y151" s="1078"/>
      <c r="Z151" s="1078"/>
      <c r="AA151" s="1124"/>
      <c r="AB151" s="1173"/>
      <c r="AC151" s="1078"/>
      <c r="AD151" s="1078">
        <v>0</v>
      </c>
      <c r="AE151" s="1077"/>
      <c r="AF151" s="1078">
        <v>0</v>
      </c>
      <c r="AG151" s="1079">
        <v>0</v>
      </c>
      <c r="AH151" s="1079">
        <v>0</v>
      </c>
      <c r="AI151" s="1016"/>
      <c r="AJ151" s="1016"/>
      <c r="AK151" s="1016"/>
      <c r="AL151" s="1016"/>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161"/>
      <c r="X152" s="1078"/>
      <c r="Y152" s="1078"/>
      <c r="Z152" s="1078"/>
      <c r="AA152" s="1124"/>
      <c r="AB152" s="1173"/>
      <c r="AC152" s="1078"/>
      <c r="AD152" s="1078">
        <v>0</v>
      </c>
      <c r="AE152" s="1077"/>
      <c r="AF152" s="1078">
        <v>0</v>
      </c>
      <c r="AG152" s="1079">
        <v>0</v>
      </c>
      <c r="AH152" s="1079">
        <v>0</v>
      </c>
      <c r="AI152" s="1016"/>
      <c r="AJ152" s="1016"/>
      <c r="AK152" s="1016"/>
      <c r="AL152" s="1016"/>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161"/>
      <c r="X153" s="1078"/>
      <c r="Y153" s="1078"/>
      <c r="Z153" s="1078"/>
      <c r="AA153" s="1124"/>
      <c r="AB153" s="1173"/>
      <c r="AC153" s="1078"/>
      <c r="AD153" s="1078">
        <v>0</v>
      </c>
      <c r="AE153" s="1077"/>
      <c r="AF153" s="1078">
        <v>0</v>
      </c>
      <c r="AG153" s="1079">
        <v>0</v>
      </c>
      <c r="AH153" s="1079">
        <v>0</v>
      </c>
      <c r="AI153" s="1016"/>
      <c r="AJ153" s="1016"/>
      <c r="AK153" s="1016"/>
      <c r="AL153" s="1016"/>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161"/>
      <c r="X154" s="1078"/>
      <c r="Y154" s="1078"/>
      <c r="Z154" s="1078"/>
      <c r="AA154" s="1124"/>
      <c r="AB154" s="1173"/>
      <c r="AC154" s="1078"/>
      <c r="AD154" s="1078">
        <v>0</v>
      </c>
      <c r="AE154" s="1077"/>
      <c r="AF154" s="1078">
        <v>0</v>
      </c>
      <c r="AG154" s="1079">
        <v>0</v>
      </c>
      <c r="AH154" s="1079">
        <v>0</v>
      </c>
      <c r="AI154" s="1016"/>
      <c r="AJ154" s="1016"/>
      <c r="AK154" s="1016"/>
      <c r="AL154" s="1016"/>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161"/>
      <c r="X155" s="1078"/>
      <c r="Y155" s="1078"/>
      <c r="Z155" s="1078"/>
      <c r="AA155" s="1124"/>
      <c r="AB155" s="1173"/>
      <c r="AC155" s="1078"/>
      <c r="AD155" s="1078">
        <v>0</v>
      </c>
      <c r="AE155" s="1077"/>
      <c r="AF155" s="1078">
        <v>0</v>
      </c>
      <c r="AG155" s="1079">
        <v>0</v>
      </c>
      <c r="AH155" s="1079">
        <v>0</v>
      </c>
      <c r="AI155" s="1016"/>
      <c r="AJ155" s="1016"/>
      <c r="AK155" s="1016"/>
      <c r="AL155" s="1016"/>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161"/>
      <c r="X156" s="1078"/>
      <c r="Y156" s="1078"/>
      <c r="Z156" s="1078"/>
      <c r="AA156" s="1124"/>
      <c r="AB156" s="1173"/>
      <c r="AC156" s="1078"/>
      <c r="AD156" s="1078">
        <v>0</v>
      </c>
      <c r="AE156" s="1077"/>
      <c r="AF156" s="1078">
        <v>0</v>
      </c>
      <c r="AG156" s="1079">
        <v>0</v>
      </c>
      <c r="AH156" s="1079">
        <v>0</v>
      </c>
      <c r="AI156" s="1016"/>
      <c r="AJ156" s="1016"/>
      <c r="AK156" s="1016"/>
      <c r="AL156" s="1016"/>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161"/>
      <c r="X157" s="1078"/>
      <c r="Y157" s="1078"/>
      <c r="Z157" s="1078"/>
      <c r="AA157" s="1124"/>
      <c r="AB157" s="1173"/>
      <c r="AC157" s="1078"/>
      <c r="AD157" s="1078">
        <v>0</v>
      </c>
      <c r="AE157" s="1077"/>
      <c r="AF157" s="1078">
        <v>0</v>
      </c>
      <c r="AG157" s="1079">
        <v>0</v>
      </c>
      <c r="AH157" s="1079">
        <v>0</v>
      </c>
      <c r="AI157" s="1016"/>
      <c r="AJ157" s="1016"/>
      <c r="AK157" s="1016"/>
      <c r="AL157" s="1016"/>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161"/>
      <c r="X158" s="1078"/>
      <c r="Y158" s="1078"/>
      <c r="Z158" s="1078"/>
      <c r="AA158" s="1124"/>
      <c r="AB158" s="1173"/>
      <c r="AC158" s="1078"/>
      <c r="AD158" s="1078">
        <v>0</v>
      </c>
      <c r="AE158" s="1077"/>
      <c r="AF158" s="1078">
        <v>0</v>
      </c>
      <c r="AG158" s="1079">
        <v>0</v>
      </c>
      <c r="AH158" s="1079">
        <v>0</v>
      </c>
      <c r="AI158" s="1016"/>
      <c r="AJ158" s="1016"/>
      <c r="AK158" s="1016"/>
      <c r="AL158" s="1016"/>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161"/>
      <c r="X159" s="1078"/>
      <c r="Y159" s="1078"/>
      <c r="Z159" s="1078"/>
      <c r="AA159" s="1124"/>
      <c r="AB159" s="1173"/>
      <c r="AC159" s="1078"/>
      <c r="AD159" s="1078">
        <v>0</v>
      </c>
      <c r="AE159" s="1077"/>
      <c r="AF159" s="1078">
        <v>0</v>
      </c>
      <c r="AG159" s="1079">
        <v>0</v>
      </c>
      <c r="AH159" s="1079">
        <v>0</v>
      </c>
      <c r="AI159" s="1016"/>
      <c r="AJ159" s="1016"/>
      <c r="AK159" s="1016"/>
      <c r="AL159" s="1016"/>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161"/>
      <c r="X160" s="1078"/>
      <c r="Y160" s="1078"/>
      <c r="Z160" s="1078"/>
      <c r="AA160" s="1124"/>
      <c r="AB160" s="1173"/>
      <c r="AC160" s="1078"/>
      <c r="AD160" s="1078">
        <v>0</v>
      </c>
      <c r="AE160" s="1077"/>
      <c r="AF160" s="1078">
        <v>0</v>
      </c>
      <c r="AG160" s="1079">
        <v>0</v>
      </c>
      <c r="AH160" s="1079">
        <v>0</v>
      </c>
      <c r="AI160" s="1016"/>
      <c r="AJ160" s="1016"/>
      <c r="AK160" s="1016"/>
      <c r="AL160" s="1016"/>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161"/>
      <c r="X161" s="1078"/>
      <c r="Y161" s="1078"/>
      <c r="Z161" s="1078"/>
      <c r="AA161" s="1124"/>
      <c r="AB161" s="1173"/>
      <c r="AC161" s="1078"/>
      <c r="AD161" s="1078">
        <v>0</v>
      </c>
      <c r="AE161" s="1077"/>
      <c r="AF161" s="1078">
        <v>0</v>
      </c>
      <c r="AG161" s="1079">
        <v>0</v>
      </c>
      <c r="AH161" s="1079">
        <v>0</v>
      </c>
      <c r="AI161" s="1016"/>
      <c r="AJ161" s="1016"/>
      <c r="AK161" s="1016"/>
      <c r="AL161" s="1016"/>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161"/>
      <c r="X162" s="1078"/>
      <c r="Y162" s="1078"/>
      <c r="Z162" s="1078"/>
      <c r="AA162" s="1124"/>
      <c r="AB162" s="1173"/>
      <c r="AC162" s="1078"/>
      <c r="AD162" s="1078">
        <v>0</v>
      </c>
      <c r="AE162" s="1077"/>
      <c r="AF162" s="1078">
        <v>0</v>
      </c>
      <c r="AG162" s="1079">
        <v>0</v>
      </c>
      <c r="AH162" s="1079">
        <v>0</v>
      </c>
      <c r="AI162" s="1016"/>
      <c r="AJ162" s="1016"/>
      <c r="AK162" s="1016"/>
      <c r="AL162" s="1016"/>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161"/>
      <c r="X163" s="1078"/>
      <c r="Y163" s="1078"/>
      <c r="Z163" s="1078"/>
      <c r="AA163" s="1124"/>
      <c r="AB163" s="1173"/>
      <c r="AC163" s="1078"/>
      <c r="AD163" s="1078">
        <v>0</v>
      </c>
      <c r="AE163" s="1077"/>
      <c r="AF163" s="1078">
        <v>0</v>
      </c>
      <c r="AG163" s="1079">
        <v>0</v>
      </c>
      <c r="AH163" s="1079">
        <v>0</v>
      </c>
      <c r="AI163" s="1016"/>
      <c r="AJ163" s="1016"/>
      <c r="AK163" s="1016"/>
      <c r="AL163" s="1016"/>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161"/>
      <c r="X164" s="1078"/>
      <c r="Y164" s="1078"/>
      <c r="Z164" s="1078"/>
      <c r="AA164" s="1124"/>
      <c r="AB164" s="1173"/>
      <c r="AC164" s="700"/>
      <c r="AD164" s="1078">
        <v>0</v>
      </c>
      <c r="AE164" s="1077"/>
      <c r="AF164" s="1078">
        <v>0</v>
      </c>
      <c r="AG164" s="1079">
        <v>0</v>
      </c>
      <c r="AH164" s="1079">
        <v>0</v>
      </c>
      <c r="AI164" s="1016"/>
      <c r="AJ164" s="1016"/>
      <c r="AK164" s="1016"/>
      <c r="AL164" s="1016"/>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161"/>
      <c r="X165" s="1078"/>
      <c r="Y165" s="1078"/>
      <c r="Z165" s="1078"/>
      <c r="AA165" s="1124"/>
      <c r="AB165" s="1173"/>
      <c r="AC165" s="700"/>
      <c r="AD165" s="1078">
        <v>0</v>
      </c>
      <c r="AE165" s="1077"/>
      <c r="AF165" s="1078">
        <v>0</v>
      </c>
      <c r="AG165" s="1079">
        <v>0</v>
      </c>
      <c r="AH165" s="1079">
        <v>0</v>
      </c>
      <c r="AI165" s="1016"/>
      <c r="AJ165" s="1016"/>
      <c r="AK165" s="1016"/>
      <c r="AL165" s="1016"/>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161"/>
      <c r="X166" s="1078"/>
      <c r="Y166" s="1078"/>
      <c r="Z166" s="1078"/>
      <c r="AA166" s="1124"/>
      <c r="AB166" s="1173"/>
      <c r="AC166" s="700"/>
      <c r="AD166" s="1078">
        <v>0</v>
      </c>
      <c r="AE166" s="1077"/>
      <c r="AF166" s="1078">
        <v>0</v>
      </c>
      <c r="AG166" s="1079">
        <v>0</v>
      </c>
      <c r="AH166" s="1079">
        <v>0</v>
      </c>
      <c r="AI166" s="1016"/>
      <c r="AJ166" s="1016"/>
      <c r="AK166" s="1016"/>
      <c r="AL166" s="1016"/>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161"/>
      <c r="X167" s="1078"/>
      <c r="Y167" s="1078"/>
      <c r="Z167" s="1078"/>
      <c r="AA167" s="1124"/>
      <c r="AB167" s="1173"/>
      <c r="AC167" s="700"/>
      <c r="AD167" s="1078">
        <v>0</v>
      </c>
      <c r="AE167" s="1077"/>
      <c r="AF167" s="1078">
        <v>0</v>
      </c>
      <c r="AG167" s="1079">
        <v>0</v>
      </c>
      <c r="AH167" s="1079">
        <v>0</v>
      </c>
      <c r="AI167" s="1016"/>
      <c r="AJ167" s="1016"/>
      <c r="AK167" s="1016"/>
      <c r="AL167" s="1016"/>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161"/>
      <c r="X168" s="1078"/>
      <c r="Y168" s="1078"/>
      <c r="Z168" s="1078"/>
      <c r="AA168" s="1124"/>
      <c r="AB168" s="1173"/>
      <c r="AC168" s="700"/>
      <c r="AD168" s="1078">
        <v>0</v>
      </c>
      <c r="AE168" s="1077"/>
      <c r="AF168" s="1078">
        <v>0</v>
      </c>
      <c r="AG168" s="1079">
        <v>0</v>
      </c>
      <c r="AH168" s="1079">
        <v>0</v>
      </c>
      <c r="AI168" s="1016"/>
      <c r="AJ168" s="1016"/>
      <c r="AK168" s="1016"/>
      <c r="AL168" s="1016"/>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161"/>
      <c r="X169" s="1078"/>
      <c r="Y169" s="1078"/>
      <c r="Z169" s="1078"/>
      <c r="AA169" s="1124"/>
      <c r="AB169" s="1173"/>
      <c r="AC169" s="700"/>
      <c r="AD169" s="1078">
        <v>0</v>
      </c>
      <c r="AE169" s="1077"/>
      <c r="AF169" s="1078">
        <v>0</v>
      </c>
      <c r="AG169" s="1079">
        <v>0</v>
      </c>
      <c r="AH169" s="1079">
        <v>0</v>
      </c>
      <c r="AI169" s="1016"/>
      <c r="AJ169" s="1016"/>
      <c r="AK169" s="1016"/>
      <c r="AL169" s="1016"/>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161"/>
      <c r="X170" s="1078"/>
      <c r="Y170" s="1078"/>
      <c r="Z170" s="1078"/>
      <c r="AA170" s="1124"/>
      <c r="AB170" s="1173"/>
      <c r="AC170" s="700"/>
      <c r="AD170" s="1078">
        <v>0</v>
      </c>
      <c r="AE170" s="1077"/>
      <c r="AF170" s="1078">
        <v>0</v>
      </c>
      <c r="AG170" s="1079">
        <v>0</v>
      </c>
      <c r="AH170" s="1079">
        <v>0</v>
      </c>
      <c r="AI170" s="1016"/>
      <c r="AJ170" s="1016"/>
      <c r="AK170" s="1016"/>
      <c r="AL170" s="1016"/>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161"/>
      <c r="X171" s="1078"/>
      <c r="Y171" s="1078"/>
      <c r="Z171" s="1078"/>
      <c r="AA171" s="1124"/>
      <c r="AB171" s="1173"/>
      <c r="AC171" s="700"/>
      <c r="AD171" s="1078">
        <v>0</v>
      </c>
      <c r="AE171" s="1077"/>
      <c r="AF171" s="1078">
        <v>0</v>
      </c>
      <c r="AG171" s="1079">
        <v>0</v>
      </c>
      <c r="AH171" s="1079">
        <v>0</v>
      </c>
      <c r="AI171" s="1016"/>
      <c r="AJ171" s="1016"/>
      <c r="AK171" s="1016"/>
      <c r="AL171" s="1016"/>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161"/>
      <c r="X172" s="1078"/>
      <c r="Y172" s="1078"/>
      <c r="Z172" s="1078"/>
      <c r="AA172" s="1124"/>
      <c r="AB172" s="1173"/>
      <c r="AC172" s="700"/>
      <c r="AD172" s="1078">
        <v>0</v>
      </c>
      <c r="AE172" s="1077"/>
      <c r="AF172" s="1078">
        <v>0</v>
      </c>
      <c r="AG172" s="1079">
        <v>0</v>
      </c>
      <c r="AH172" s="1079">
        <v>0</v>
      </c>
      <c r="AI172" s="1016"/>
      <c r="AJ172" s="1016"/>
      <c r="AK172" s="1016"/>
      <c r="AL172" s="1016"/>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161"/>
      <c r="X173" s="1078"/>
      <c r="Y173" s="1078"/>
      <c r="Z173" s="1078"/>
      <c r="AA173" s="1124"/>
      <c r="AB173" s="1173"/>
      <c r="AC173" s="700"/>
      <c r="AD173" s="1078">
        <v>0</v>
      </c>
      <c r="AE173" s="1077"/>
      <c r="AF173" s="1078">
        <v>0</v>
      </c>
      <c r="AG173" s="1079">
        <v>0</v>
      </c>
      <c r="AH173" s="1079">
        <v>0</v>
      </c>
      <c r="AI173" s="1016"/>
      <c r="AJ173" s="1016"/>
      <c r="AK173" s="1016"/>
      <c r="AL173" s="1016"/>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161"/>
      <c r="X174" s="1078"/>
      <c r="Y174" s="1078"/>
      <c r="Z174" s="1078"/>
      <c r="AA174" s="1124"/>
      <c r="AB174" s="1173"/>
      <c r="AC174" s="700"/>
      <c r="AD174" s="1078">
        <v>0</v>
      </c>
      <c r="AE174" s="1077"/>
      <c r="AF174" s="1078">
        <v>0</v>
      </c>
      <c r="AG174" s="1079">
        <v>0</v>
      </c>
      <c r="AH174" s="1079">
        <v>0</v>
      </c>
      <c r="AI174" s="1016"/>
      <c r="AJ174" s="1016"/>
      <c r="AK174" s="1016"/>
      <c r="AL174" s="1016"/>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161"/>
      <c r="X175" s="1078"/>
      <c r="Y175" s="1078"/>
      <c r="Z175" s="1078"/>
      <c r="AA175" s="1124"/>
      <c r="AB175" s="1173"/>
      <c r="AC175" s="700"/>
      <c r="AD175" s="1078">
        <v>0</v>
      </c>
      <c r="AE175" s="1077"/>
      <c r="AF175" s="1078">
        <v>0</v>
      </c>
      <c r="AG175" s="1079">
        <v>0</v>
      </c>
      <c r="AH175" s="1079">
        <v>0</v>
      </c>
      <c r="AI175" s="1016"/>
      <c r="AJ175" s="1016"/>
      <c r="AK175" s="1016"/>
      <c r="AL175" s="1016"/>
    </row>
    <row r="176" spans="1:38" s="144" customFormat="1" ht="15.75" customHeight="1" outlineLevel="1">
      <c r="A176" s="994"/>
      <c r="B176" s="994"/>
      <c r="C176" s="236"/>
      <c r="D176" s="236"/>
      <c r="E176" s="236"/>
      <c r="F176" s="1175"/>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896"/>
      <c r="X176" s="1078"/>
      <c r="Y176" s="1078"/>
      <c r="Z176" s="1078"/>
      <c r="AA176" s="1124"/>
      <c r="AB176" s="1173"/>
      <c r="AC176" s="700"/>
      <c r="AD176" s="1078">
        <v>0</v>
      </c>
      <c r="AE176" s="1077"/>
      <c r="AF176" s="1078">
        <v>0</v>
      </c>
      <c r="AG176" s="1079">
        <v>0</v>
      </c>
      <c r="AH176" s="1079">
        <v>0</v>
      </c>
      <c r="AI176" s="1016"/>
      <c r="AJ176" s="1016"/>
      <c r="AK176" s="1016"/>
      <c r="AL176" s="1016"/>
    </row>
    <row r="177" spans="1:38" s="144" customFormat="1" ht="15.75" customHeight="1" outlineLevel="1">
      <c r="A177" s="994"/>
      <c r="B177" s="994"/>
      <c r="C177" s="236"/>
      <c r="D177" s="236"/>
      <c r="E177" s="236"/>
      <c r="F177" s="1176"/>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896"/>
      <c r="X177" s="1078"/>
      <c r="Y177" s="1078"/>
      <c r="Z177" s="1078"/>
      <c r="AA177" s="1124"/>
      <c r="AB177" s="1173"/>
      <c r="AC177" s="700"/>
      <c r="AD177" s="1078">
        <v>0</v>
      </c>
      <c r="AE177" s="1077"/>
      <c r="AF177" s="1078">
        <v>0</v>
      </c>
      <c r="AG177" s="1079">
        <v>0</v>
      </c>
      <c r="AH177" s="1079">
        <v>0</v>
      </c>
      <c r="AI177" s="1016"/>
      <c r="AJ177" s="1016"/>
      <c r="AK177" s="1016"/>
      <c r="AL177" s="1016"/>
    </row>
    <row r="178" spans="1:38" s="144" customFormat="1" ht="15.75" customHeight="1" outlineLevel="1">
      <c r="A178" s="994"/>
      <c r="B178" s="994"/>
      <c r="C178" s="236"/>
      <c r="D178" s="236"/>
      <c r="E178" s="236"/>
      <c r="F178" s="1176"/>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896"/>
      <c r="X178" s="1078"/>
      <c r="Y178" s="1078"/>
      <c r="Z178" s="1078"/>
      <c r="AA178" s="1124"/>
      <c r="AB178" s="1173"/>
      <c r="AC178" s="700"/>
      <c r="AD178" s="1078">
        <v>0</v>
      </c>
      <c r="AE178" s="1077"/>
      <c r="AF178" s="1078">
        <v>0</v>
      </c>
      <c r="AG178" s="1079">
        <v>0</v>
      </c>
      <c r="AH178" s="1079">
        <v>0</v>
      </c>
      <c r="AI178" s="1016"/>
      <c r="AJ178" s="1016"/>
      <c r="AK178" s="1016"/>
      <c r="AL178" s="1016"/>
    </row>
    <row r="179" spans="1:38" s="144" customFormat="1" ht="15.75" customHeight="1" outlineLevel="1">
      <c r="A179" s="994"/>
      <c r="B179" s="994"/>
      <c r="C179" s="236"/>
      <c r="D179" s="236"/>
      <c r="E179" s="236"/>
      <c r="F179" s="1176"/>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896"/>
      <c r="X179" s="1078"/>
      <c r="Y179" s="1078"/>
      <c r="Z179" s="1078"/>
      <c r="AA179" s="1124"/>
      <c r="AB179" s="1173"/>
      <c r="AC179" s="700"/>
      <c r="AD179" s="1078">
        <v>0</v>
      </c>
      <c r="AE179" s="1077"/>
      <c r="AF179" s="1078">
        <v>0</v>
      </c>
      <c r="AG179" s="1079">
        <v>0</v>
      </c>
      <c r="AH179" s="1079">
        <v>0</v>
      </c>
      <c r="AI179" s="1016"/>
      <c r="AJ179" s="1016"/>
      <c r="AK179" s="1016"/>
      <c r="AL179" s="1016"/>
    </row>
    <row r="180" spans="1:38" s="144" customFormat="1" ht="15.75" customHeight="1" outlineLevel="1">
      <c r="A180" s="994"/>
      <c r="B180" s="994"/>
      <c r="C180" s="236"/>
      <c r="D180" s="236"/>
      <c r="E180" s="236"/>
      <c r="F180" s="1176"/>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896"/>
      <c r="X180" s="1078"/>
      <c r="Y180" s="1078"/>
      <c r="Z180" s="1078"/>
      <c r="AA180" s="1124"/>
      <c r="AB180" s="1173"/>
      <c r="AC180" s="700"/>
      <c r="AD180" s="1078">
        <v>0</v>
      </c>
      <c r="AE180" s="1077"/>
      <c r="AF180" s="1078">
        <v>0</v>
      </c>
      <c r="AG180" s="1079">
        <v>0</v>
      </c>
      <c r="AH180" s="1079">
        <v>0</v>
      </c>
      <c r="AI180" s="1016"/>
      <c r="AJ180" s="1016"/>
      <c r="AK180" s="1016"/>
      <c r="AL180" s="1016"/>
    </row>
    <row r="181" spans="1:38" s="144" customFormat="1" ht="15.75" customHeight="1" outlineLevel="1">
      <c r="A181" s="994"/>
      <c r="B181" s="994"/>
      <c r="C181" s="236"/>
      <c r="D181" s="236"/>
      <c r="E181" s="236"/>
      <c r="F181" s="1176"/>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896"/>
      <c r="X181" s="1078"/>
      <c r="Y181" s="1078"/>
      <c r="Z181" s="1078"/>
      <c r="AA181" s="1124"/>
      <c r="AB181" s="1173"/>
      <c r="AC181" s="700"/>
      <c r="AD181" s="1078">
        <v>0</v>
      </c>
      <c r="AE181" s="1077"/>
      <c r="AF181" s="1078">
        <v>0</v>
      </c>
      <c r="AG181" s="1079">
        <v>0</v>
      </c>
      <c r="AH181" s="1079">
        <v>0</v>
      </c>
      <c r="AI181" s="1016"/>
      <c r="AJ181" s="1016"/>
      <c r="AK181" s="1016"/>
      <c r="AL181" s="1016"/>
    </row>
    <row r="182" spans="1:38" s="144" customFormat="1" ht="15.75" customHeight="1" outlineLevel="1">
      <c r="A182" s="994"/>
      <c r="B182" s="994"/>
      <c r="C182" s="236"/>
      <c r="D182" s="236"/>
      <c r="E182" s="236"/>
      <c r="F182" s="1176"/>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896"/>
      <c r="X182" s="1078"/>
      <c r="Y182" s="1078"/>
      <c r="Z182" s="1078"/>
      <c r="AA182" s="1124"/>
      <c r="AB182" s="1173"/>
      <c r="AC182" s="700"/>
      <c r="AD182" s="1078">
        <v>0</v>
      </c>
      <c r="AE182" s="1077"/>
      <c r="AF182" s="1078">
        <v>0</v>
      </c>
      <c r="AG182" s="1079">
        <v>0</v>
      </c>
      <c r="AH182" s="1079">
        <v>0</v>
      </c>
      <c r="AI182" s="1016"/>
      <c r="AJ182" s="1016"/>
      <c r="AK182" s="1016"/>
      <c r="AL182" s="1016"/>
    </row>
    <row r="183" spans="1:38" s="144" customFormat="1" ht="15.75" customHeight="1" outlineLevel="1">
      <c r="A183" s="994"/>
      <c r="B183" s="994"/>
      <c r="C183" s="236"/>
      <c r="D183" s="236"/>
      <c r="E183" s="236"/>
      <c r="F183" s="1176"/>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896"/>
      <c r="X183" s="1078"/>
      <c r="Y183" s="1078"/>
      <c r="Z183" s="1078"/>
      <c r="AA183" s="1124"/>
      <c r="AB183" s="1173"/>
      <c r="AC183" s="700"/>
      <c r="AD183" s="1078">
        <v>0</v>
      </c>
      <c r="AE183" s="1077"/>
      <c r="AF183" s="1078">
        <v>0</v>
      </c>
      <c r="AG183" s="1079">
        <v>0</v>
      </c>
      <c r="AH183" s="1079">
        <v>0</v>
      </c>
      <c r="AI183" s="1016"/>
      <c r="AJ183" s="1016"/>
      <c r="AK183" s="1016"/>
      <c r="AL183" s="1016"/>
    </row>
    <row r="184" spans="1:38" s="144" customFormat="1" ht="15.75" customHeight="1" outlineLevel="1">
      <c r="A184" s="994"/>
      <c r="B184" s="994"/>
      <c r="C184" s="236"/>
      <c r="D184" s="236"/>
      <c r="E184" s="236"/>
      <c r="F184" s="1176"/>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896"/>
      <c r="X184" s="1078"/>
      <c r="Y184" s="1078"/>
      <c r="Z184" s="1078"/>
      <c r="AA184" s="1124"/>
      <c r="AB184" s="1173"/>
      <c r="AC184" s="700"/>
      <c r="AD184" s="1078">
        <v>0</v>
      </c>
      <c r="AE184" s="1077"/>
      <c r="AF184" s="1078">
        <v>0</v>
      </c>
      <c r="AG184" s="1079">
        <v>0</v>
      </c>
      <c r="AH184" s="1079">
        <v>0</v>
      </c>
      <c r="AI184" s="1016"/>
      <c r="AJ184" s="1016"/>
      <c r="AK184" s="1016"/>
      <c r="AL184" s="1016"/>
    </row>
    <row r="185" spans="1:38" s="144" customFormat="1" ht="15.75" customHeight="1" outlineLevel="1">
      <c r="A185" s="994"/>
      <c r="B185" s="994"/>
      <c r="C185" s="236"/>
      <c r="D185" s="236"/>
      <c r="E185" s="236"/>
      <c r="F185" s="1176"/>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896"/>
      <c r="X185" s="1078"/>
      <c r="Y185" s="1078"/>
      <c r="Z185" s="1078"/>
      <c r="AA185" s="1124"/>
      <c r="AB185" s="1173"/>
      <c r="AC185" s="700"/>
      <c r="AD185" s="1078">
        <v>0</v>
      </c>
      <c r="AE185" s="1077"/>
      <c r="AF185" s="1078">
        <v>0</v>
      </c>
      <c r="AG185" s="1079">
        <v>0</v>
      </c>
      <c r="AH185" s="1079">
        <v>0</v>
      </c>
      <c r="AI185" s="1016"/>
      <c r="AJ185" s="1016"/>
      <c r="AK185" s="1016"/>
      <c r="AL185" s="1016"/>
    </row>
    <row r="186" spans="1:38" s="144" customFormat="1" ht="15.75" customHeight="1" outlineLevel="1">
      <c r="A186" s="994"/>
      <c r="B186" s="994"/>
      <c r="C186" s="236"/>
      <c r="D186" s="236"/>
      <c r="E186" s="236"/>
      <c r="F186" s="1176"/>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896"/>
      <c r="X186" s="1078"/>
      <c r="Y186" s="1078"/>
      <c r="Z186" s="1078"/>
      <c r="AA186" s="1124"/>
      <c r="AB186" s="1173"/>
      <c r="AC186" s="700"/>
      <c r="AD186" s="1078">
        <v>0</v>
      </c>
      <c r="AE186" s="1077"/>
      <c r="AF186" s="1078">
        <v>0</v>
      </c>
      <c r="AG186" s="1079">
        <v>0</v>
      </c>
      <c r="AH186" s="1079">
        <v>0</v>
      </c>
      <c r="AI186" s="1016"/>
      <c r="AJ186" s="1016"/>
      <c r="AK186" s="1016"/>
      <c r="AL186" s="1016"/>
    </row>
    <row r="187" spans="1:38" s="144" customFormat="1" ht="15.75" customHeight="1" outlineLevel="1">
      <c r="A187" s="994"/>
      <c r="B187" s="994"/>
      <c r="C187" s="236"/>
      <c r="D187" s="236"/>
      <c r="E187" s="236"/>
      <c r="F187" s="1176"/>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896"/>
      <c r="X187" s="1078"/>
      <c r="Y187" s="1078"/>
      <c r="Z187" s="1078"/>
      <c r="AA187" s="1124"/>
      <c r="AB187" s="1173"/>
      <c r="AC187" s="700"/>
      <c r="AD187" s="1078">
        <v>0</v>
      </c>
      <c r="AE187" s="1077"/>
      <c r="AF187" s="1078">
        <v>0</v>
      </c>
      <c r="AG187" s="1079">
        <v>0</v>
      </c>
      <c r="AH187" s="1079">
        <v>0</v>
      </c>
      <c r="AI187" s="1016"/>
      <c r="AJ187" s="1016"/>
      <c r="AK187" s="1016"/>
      <c r="AL187" s="1016"/>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896"/>
      <c r="X188" s="1078"/>
      <c r="Y188" s="1078"/>
      <c r="Z188" s="1078"/>
      <c r="AA188" s="1124"/>
      <c r="AB188" s="1078"/>
      <c r="AC188" s="700"/>
      <c r="AD188" s="1078">
        <v>0</v>
      </c>
      <c r="AE188" s="1077"/>
      <c r="AF188" s="1078">
        <v>0</v>
      </c>
      <c r="AG188" s="1079">
        <v>0</v>
      </c>
      <c r="AH188" s="1079">
        <v>0</v>
      </c>
      <c r="AI188" s="1016"/>
      <c r="AJ188" s="1016"/>
      <c r="AK188" s="1016"/>
      <c r="AL188" s="1016"/>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896"/>
      <c r="X189" s="1078"/>
      <c r="Y189" s="1078"/>
      <c r="Z189" s="1078"/>
      <c r="AA189" s="1124"/>
      <c r="AB189" s="1078"/>
      <c r="AC189" s="700"/>
      <c r="AD189" s="1078">
        <v>0</v>
      </c>
      <c r="AE189" s="1077"/>
      <c r="AF189" s="1078">
        <v>0</v>
      </c>
      <c r="AG189" s="1079">
        <v>0</v>
      </c>
      <c r="AH189" s="1079">
        <v>0</v>
      </c>
      <c r="AI189" s="1016"/>
      <c r="AJ189" s="1016"/>
      <c r="AK189" s="1016"/>
      <c r="AL189" s="1016"/>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896"/>
      <c r="X190" s="1078"/>
      <c r="Y190" s="1078"/>
      <c r="Z190" s="1078"/>
      <c r="AA190" s="1124"/>
      <c r="AB190" s="1078"/>
      <c r="AC190" s="700"/>
      <c r="AD190" s="1078">
        <v>0</v>
      </c>
      <c r="AE190" s="1077"/>
      <c r="AF190" s="1078">
        <v>0</v>
      </c>
      <c r="AG190" s="1079">
        <v>0</v>
      </c>
      <c r="AH190" s="1079">
        <v>0</v>
      </c>
      <c r="AI190" s="1016"/>
      <c r="AJ190" s="1016"/>
      <c r="AK190" s="1016"/>
      <c r="AL190" s="1016"/>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896"/>
      <c r="X191" s="1078"/>
      <c r="Y191" s="1078"/>
      <c r="Z191" s="1078"/>
      <c r="AA191" s="1124"/>
      <c r="AB191" s="1078"/>
      <c r="AC191" s="700"/>
      <c r="AD191" s="1078">
        <v>0</v>
      </c>
      <c r="AE191" s="1077"/>
      <c r="AF191" s="1078">
        <v>0</v>
      </c>
      <c r="AG191" s="1079">
        <v>0</v>
      </c>
      <c r="AH191" s="1079">
        <v>0</v>
      </c>
      <c r="AI191" s="1016"/>
      <c r="AJ191" s="1016"/>
      <c r="AK191" s="1016"/>
      <c r="AL191" s="1016"/>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896"/>
      <c r="X192" s="1078"/>
      <c r="Y192" s="1078"/>
      <c r="Z192" s="1078"/>
      <c r="AA192" s="1124"/>
      <c r="AB192" s="1078"/>
      <c r="AC192" s="700"/>
      <c r="AD192" s="1078">
        <v>0</v>
      </c>
      <c r="AE192" s="1077"/>
      <c r="AF192" s="1078">
        <v>0</v>
      </c>
      <c r="AG192" s="1079">
        <v>0</v>
      </c>
      <c r="AH192" s="1079">
        <v>0</v>
      </c>
      <c r="AI192" s="1016"/>
      <c r="AJ192" s="1016"/>
      <c r="AK192" s="1016"/>
      <c r="AL192" s="1016"/>
    </row>
    <row r="193" spans="1:178"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896"/>
      <c r="X193" s="1078"/>
      <c r="Y193" s="1078"/>
      <c r="Z193" s="1078"/>
      <c r="AA193" s="1124"/>
      <c r="AB193" s="1078"/>
      <c r="AC193" s="700"/>
      <c r="AD193" s="1078">
        <v>0</v>
      </c>
      <c r="AE193" s="1077"/>
      <c r="AF193" s="1078">
        <v>0</v>
      </c>
      <c r="AG193" s="1079">
        <v>0</v>
      </c>
      <c r="AH193" s="1079">
        <v>0</v>
      </c>
      <c r="AI193" s="1016"/>
      <c r="AJ193" s="1016"/>
      <c r="AK193" s="1016"/>
      <c r="AL193" s="1016"/>
    </row>
    <row r="194" spans="1:178"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896"/>
      <c r="X194" s="1078"/>
      <c r="Y194" s="1078"/>
      <c r="Z194" s="1078"/>
      <c r="AA194" s="1124"/>
      <c r="AB194" s="1078"/>
      <c r="AC194" s="700"/>
      <c r="AD194" s="1078">
        <v>0</v>
      </c>
      <c r="AE194" s="1077"/>
      <c r="AF194" s="1078">
        <v>0</v>
      </c>
      <c r="AG194" s="1079">
        <v>0</v>
      </c>
      <c r="AH194" s="1079">
        <v>0</v>
      </c>
      <c r="AI194" s="1016"/>
      <c r="AJ194" s="1016"/>
      <c r="AK194" s="1016"/>
      <c r="AL194" s="1016"/>
    </row>
    <row r="195" spans="1:178"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896"/>
      <c r="X195" s="1078"/>
      <c r="Y195" s="1078"/>
      <c r="Z195" s="1078"/>
      <c r="AA195" s="1124"/>
      <c r="AB195" s="1078"/>
      <c r="AC195" s="700"/>
      <c r="AD195" s="1078">
        <v>0</v>
      </c>
      <c r="AE195" s="1077"/>
      <c r="AF195" s="1078">
        <v>0</v>
      </c>
      <c r="AG195" s="1079">
        <v>0</v>
      </c>
      <c r="AH195" s="1079">
        <v>0</v>
      </c>
      <c r="AI195" s="1016"/>
      <c r="AJ195" s="1016"/>
      <c r="AK195" s="1016"/>
      <c r="AL195" s="1016"/>
    </row>
    <row r="196" spans="1:178"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896"/>
      <c r="X196" s="1078"/>
      <c r="Y196" s="1078"/>
      <c r="Z196" s="1078"/>
      <c r="AA196" s="1124"/>
      <c r="AB196" s="1078"/>
      <c r="AC196" s="700"/>
      <c r="AD196" s="1078">
        <v>0</v>
      </c>
      <c r="AE196" s="1077"/>
      <c r="AF196" s="1078">
        <v>0</v>
      </c>
      <c r="AG196" s="1079">
        <v>0</v>
      </c>
      <c r="AH196" s="1079">
        <v>0</v>
      </c>
      <c r="AI196" s="1016"/>
      <c r="AJ196" s="1016"/>
      <c r="AK196" s="1016"/>
      <c r="AL196" s="1016"/>
    </row>
    <row r="197" spans="1:178"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896"/>
      <c r="X197" s="1078"/>
      <c r="Y197" s="1078"/>
      <c r="Z197" s="1078"/>
      <c r="AA197" s="1124"/>
      <c r="AB197" s="1078"/>
      <c r="AC197" s="700"/>
      <c r="AD197" s="1078">
        <v>0</v>
      </c>
      <c r="AE197" s="1077"/>
      <c r="AF197" s="1078">
        <v>0</v>
      </c>
      <c r="AG197" s="1079">
        <v>0</v>
      </c>
      <c r="AH197" s="1079">
        <v>0</v>
      </c>
      <c r="AI197" s="1016"/>
      <c r="AJ197" s="1016"/>
      <c r="AK197" s="1016"/>
      <c r="AL197" s="1016"/>
    </row>
    <row r="198" spans="1:178"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896"/>
      <c r="X198" s="1078"/>
      <c r="Y198" s="1078"/>
      <c r="Z198" s="1078"/>
      <c r="AA198" s="1124"/>
      <c r="AB198" s="1078"/>
      <c r="AC198" s="700"/>
      <c r="AD198" s="1078">
        <v>0</v>
      </c>
      <c r="AE198" s="1077"/>
      <c r="AF198" s="1078">
        <v>0</v>
      </c>
      <c r="AG198" s="1079">
        <v>0</v>
      </c>
      <c r="AH198" s="1079">
        <v>0</v>
      </c>
      <c r="AI198" s="1016"/>
      <c r="AJ198" s="1016"/>
      <c r="AK198" s="1016"/>
      <c r="AL198" s="1016"/>
    </row>
    <row r="199" spans="1:178"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896"/>
      <c r="X199" s="1078"/>
      <c r="Y199" s="1078"/>
      <c r="Z199" s="1078"/>
      <c r="AA199" s="1124"/>
      <c r="AB199" s="1078"/>
      <c r="AC199" s="700"/>
      <c r="AD199" s="1078">
        <v>0</v>
      </c>
      <c r="AE199" s="1077"/>
      <c r="AF199" s="1078">
        <v>0</v>
      </c>
      <c r="AG199" s="1079">
        <v>0</v>
      </c>
      <c r="AH199" s="1079">
        <v>0</v>
      </c>
      <c r="AI199" s="1016"/>
      <c r="AJ199" s="1016"/>
      <c r="AK199" s="1016"/>
      <c r="AL199" s="1016"/>
    </row>
    <row r="200" spans="1:178"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896"/>
      <c r="X200" s="1078"/>
      <c r="Y200" s="1078"/>
      <c r="Z200" s="1078"/>
      <c r="AA200" s="1124"/>
      <c r="AB200" s="1078"/>
      <c r="AC200" s="700"/>
      <c r="AD200" s="1078">
        <v>0</v>
      </c>
      <c r="AE200" s="1077"/>
      <c r="AF200" s="1078">
        <v>0</v>
      </c>
      <c r="AG200" s="1079">
        <v>0</v>
      </c>
      <c r="AH200" s="1079">
        <v>0</v>
      </c>
      <c r="AI200" s="1016"/>
      <c r="AJ200" s="1016"/>
      <c r="AK200" s="1016"/>
      <c r="AL200" s="101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row>
    <row r="201" spans="1:178"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896"/>
      <c r="X201" s="1078"/>
      <c r="Y201" s="1078"/>
      <c r="Z201" s="1078"/>
      <c r="AA201" s="1124"/>
      <c r="AB201" s="1078"/>
      <c r="AC201" s="700"/>
      <c r="AD201" s="1078">
        <v>0</v>
      </c>
      <c r="AE201" s="1077"/>
      <c r="AF201" s="1078">
        <v>0</v>
      </c>
      <c r="AG201" s="1079">
        <v>0</v>
      </c>
      <c r="AH201" s="1079">
        <v>0</v>
      </c>
      <c r="AI201" s="1016"/>
      <c r="AJ201" s="1016"/>
      <c r="AK201" s="1016"/>
      <c r="AL201" s="101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row>
    <row r="202" spans="1:178"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896"/>
      <c r="X202" s="1078"/>
      <c r="Y202" s="1078"/>
      <c r="Z202" s="1078"/>
      <c r="AA202" s="1124"/>
      <c r="AB202" s="1078"/>
      <c r="AC202" s="700"/>
      <c r="AD202" s="1078">
        <v>0</v>
      </c>
      <c r="AE202" s="1078"/>
      <c r="AF202" s="1078">
        <v>0</v>
      </c>
      <c r="AG202" s="1079">
        <v>0</v>
      </c>
      <c r="AH202" s="1079">
        <v>0</v>
      </c>
      <c r="AI202" s="1016"/>
      <c r="AJ202" s="1016"/>
      <c r="AK202" s="1016"/>
      <c r="AL202" s="1016"/>
    </row>
    <row r="203" spans="1:178"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896"/>
      <c r="X203" s="1078"/>
      <c r="Y203" s="1078"/>
      <c r="Z203" s="1078"/>
      <c r="AA203" s="1124"/>
      <c r="AB203" s="1078"/>
      <c r="AC203" s="700"/>
      <c r="AD203" s="1078">
        <v>0</v>
      </c>
      <c r="AE203" s="1077"/>
      <c r="AF203" s="1078">
        <v>0</v>
      </c>
      <c r="AG203" s="1079">
        <v>0</v>
      </c>
      <c r="AH203" s="1079">
        <v>0</v>
      </c>
      <c r="AI203" s="1016"/>
      <c r="AJ203" s="1016"/>
      <c r="AK203" s="1016"/>
      <c r="AL203" s="1016"/>
    </row>
    <row r="204" spans="1:178"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896"/>
      <c r="X204" s="1078"/>
      <c r="Y204" s="1078"/>
      <c r="Z204" s="1078"/>
      <c r="AA204" s="1124"/>
      <c r="AB204" s="1078"/>
      <c r="AC204" s="700"/>
      <c r="AD204" s="1078">
        <v>0</v>
      </c>
      <c r="AE204" s="1077"/>
      <c r="AF204" s="1078">
        <v>0</v>
      </c>
      <c r="AG204" s="1079">
        <v>0</v>
      </c>
      <c r="AH204" s="1079">
        <v>0</v>
      </c>
      <c r="AI204" s="1016"/>
      <c r="AJ204" s="1016"/>
      <c r="AK204" s="1016"/>
      <c r="AL204" s="1016"/>
    </row>
    <row r="205" spans="1:178"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896"/>
      <c r="X205" s="1078"/>
      <c r="Y205" s="1078"/>
      <c r="Z205" s="1078"/>
      <c r="AA205" s="1124"/>
      <c r="AB205" s="1078"/>
      <c r="AC205" s="700"/>
      <c r="AD205" s="1078">
        <v>0</v>
      </c>
      <c r="AE205" s="1077"/>
      <c r="AF205" s="1078">
        <v>0</v>
      </c>
      <c r="AG205" s="1079">
        <v>0</v>
      </c>
      <c r="AH205" s="1079">
        <v>0</v>
      </c>
      <c r="AI205" s="1016"/>
      <c r="AJ205" s="1016"/>
      <c r="AK205" s="1016"/>
      <c r="AL205" s="1016"/>
    </row>
    <row r="206" spans="1:178"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896"/>
      <c r="X206" s="1078"/>
      <c r="Y206" s="1078"/>
      <c r="Z206" s="1078"/>
      <c r="AA206" s="1124"/>
      <c r="AB206" s="1078"/>
      <c r="AC206" s="700"/>
      <c r="AD206" s="1078">
        <v>0</v>
      </c>
      <c r="AE206" s="1077"/>
      <c r="AF206" s="1078">
        <v>0</v>
      </c>
      <c r="AG206" s="1079">
        <v>0</v>
      </c>
      <c r="AH206" s="1079">
        <v>0</v>
      </c>
      <c r="AI206" s="1016"/>
      <c r="AJ206" s="1016"/>
      <c r="AK206" s="1016"/>
      <c r="AL206" s="1016"/>
    </row>
    <row r="207" spans="1:178"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896"/>
      <c r="X207" s="1078"/>
      <c r="Y207" s="1078"/>
      <c r="Z207" s="1078"/>
      <c r="AA207" s="1124"/>
      <c r="AB207" s="1078"/>
      <c r="AC207" s="700"/>
      <c r="AD207" s="1078">
        <v>0</v>
      </c>
      <c r="AE207" s="1077"/>
      <c r="AF207" s="1078">
        <v>0</v>
      </c>
      <c r="AG207" s="1079">
        <v>0</v>
      </c>
      <c r="AH207" s="1079">
        <v>0</v>
      </c>
      <c r="AI207" s="1016"/>
      <c r="AJ207" s="1016"/>
      <c r="AK207" s="1016"/>
      <c r="AL207" s="1016"/>
    </row>
    <row r="208" spans="1:178"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896"/>
      <c r="X208" s="1078"/>
      <c r="Y208" s="1078"/>
      <c r="Z208" s="1078"/>
      <c r="AA208" s="1124"/>
      <c r="AB208" s="1078"/>
      <c r="AC208" s="700"/>
      <c r="AD208" s="1078">
        <v>0</v>
      </c>
      <c r="AE208" s="1077"/>
      <c r="AF208" s="1078">
        <v>0</v>
      </c>
      <c r="AG208" s="1079">
        <v>0</v>
      </c>
      <c r="AH208" s="1079">
        <v>0</v>
      </c>
      <c r="AI208" s="1016"/>
      <c r="AJ208" s="1016"/>
      <c r="AK208" s="1016"/>
      <c r="AL208" s="1016"/>
    </row>
    <row r="209" spans="1:178"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896"/>
      <c r="X209" s="1078"/>
      <c r="Y209" s="1078"/>
      <c r="Z209" s="1078"/>
      <c r="AA209" s="1124"/>
      <c r="AB209" s="1078"/>
      <c r="AC209" s="700"/>
      <c r="AD209" s="1078">
        <v>0</v>
      </c>
      <c r="AE209" s="1077"/>
      <c r="AF209" s="1078">
        <v>0</v>
      </c>
      <c r="AG209" s="1079">
        <v>0</v>
      </c>
      <c r="AH209" s="1079">
        <v>0</v>
      </c>
      <c r="AI209" s="1016"/>
      <c r="AJ209" s="1016"/>
      <c r="AK209" s="1016"/>
      <c r="AL209" s="1016"/>
    </row>
    <row r="210" spans="1:178"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896"/>
      <c r="X210" s="1078"/>
      <c r="Y210" s="1078"/>
      <c r="Z210" s="1078"/>
      <c r="AA210" s="1124"/>
      <c r="AB210" s="1078"/>
      <c r="AC210" s="700"/>
      <c r="AD210" s="1078">
        <v>0</v>
      </c>
      <c r="AE210" s="1077"/>
      <c r="AF210" s="1078">
        <v>0</v>
      </c>
      <c r="AG210" s="1079">
        <v>0</v>
      </c>
      <c r="AH210" s="1079">
        <v>0</v>
      </c>
      <c r="AI210" s="1016"/>
      <c r="AJ210" s="1016"/>
      <c r="AK210" s="1016"/>
      <c r="AL210" s="1016"/>
    </row>
    <row r="211" spans="1:178"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896"/>
      <c r="X211" s="1078"/>
      <c r="Y211" s="1078"/>
      <c r="Z211" s="1078"/>
      <c r="AA211" s="1124"/>
      <c r="AB211" s="1078"/>
      <c r="AC211" s="700"/>
      <c r="AD211" s="1078">
        <v>0</v>
      </c>
      <c r="AE211" s="1077"/>
      <c r="AF211" s="1078">
        <v>0</v>
      </c>
      <c r="AG211" s="1079">
        <v>0</v>
      </c>
      <c r="AH211" s="1079">
        <v>0</v>
      </c>
      <c r="AI211" s="1016"/>
      <c r="AJ211" s="1016"/>
      <c r="AK211" s="1016"/>
      <c r="AL211" s="1016"/>
    </row>
    <row r="212" spans="1:178"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896"/>
      <c r="X212" s="1078"/>
      <c r="Y212" s="1078"/>
      <c r="Z212" s="1078"/>
      <c r="AA212" s="1124"/>
      <c r="AB212" s="1078"/>
      <c r="AC212" s="700"/>
      <c r="AD212" s="1078">
        <v>0</v>
      </c>
      <c r="AE212" s="1077"/>
      <c r="AF212" s="1078">
        <v>0</v>
      </c>
      <c r="AG212" s="1079">
        <v>0</v>
      </c>
      <c r="AH212" s="1079">
        <v>0</v>
      </c>
      <c r="AI212" s="1016"/>
      <c r="AJ212" s="1016"/>
      <c r="AK212" s="1016"/>
      <c r="AL212" s="1016"/>
    </row>
    <row r="213" spans="1:178"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896"/>
      <c r="X213" s="1078"/>
      <c r="Y213" s="1078"/>
      <c r="Z213" s="1078"/>
      <c r="AA213" s="1124"/>
      <c r="AB213" s="1078"/>
      <c r="AC213" s="700"/>
      <c r="AD213" s="1078">
        <v>0</v>
      </c>
      <c r="AE213" s="1077"/>
      <c r="AF213" s="1078">
        <v>0</v>
      </c>
      <c r="AG213" s="1079">
        <v>0</v>
      </c>
      <c r="AH213" s="1079">
        <v>0</v>
      </c>
      <c r="AI213" s="1016"/>
      <c r="AJ213" s="1016"/>
      <c r="AK213" s="1016"/>
      <c r="AL213" s="1016"/>
    </row>
    <row r="214" spans="1:178"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896"/>
      <c r="X214" s="1078"/>
      <c r="Y214" s="1078"/>
      <c r="Z214" s="1078"/>
      <c r="AA214" s="1124"/>
      <c r="AB214" s="1078"/>
      <c r="AC214" s="700"/>
      <c r="AD214" s="1078">
        <v>0</v>
      </c>
      <c r="AE214" s="1077"/>
      <c r="AF214" s="1078">
        <v>0</v>
      </c>
      <c r="AG214" s="1079">
        <v>0</v>
      </c>
      <c r="AH214" s="1079">
        <v>0</v>
      </c>
      <c r="AI214" s="1016"/>
      <c r="AJ214" s="1016"/>
      <c r="AK214" s="1016"/>
      <c r="AL214" s="1016"/>
    </row>
    <row r="215" spans="1:178"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896"/>
      <c r="X215" s="1078"/>
      <c r="Y215" s="1078"/>
      <c r="Z215" s="1078"/>
      <c r="AA215" s="1124"/>
      <c r="AB215" s="1078"/>
      <c r="AC215" s="700"/>
      <c r="AD215" s="1078">
        <v>0</v>
      </c>
      <c r="AE215" s="1077"/>
      <c r="AF215" s="1078">
        <v>0</v>
      </c>
      <c r="AG215" s="1079">
        <v>0</v>
      </c>
      <c r="AH215" s="1079">
        <v>0</v>
      </c>
      <c r="AI215" s="1016"/>
      <c r="AJ215" s="1016"/>
      <c r="AK215" s="1016"/>
      <c r="AL215" s="1016"/>
    </row>
    <row r="216" spans="1:178"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896"/>
      <c r="X216" s="1078"/>
      <c r="Y216" s="1078"/>
      <c r="Z216" s="1078"/>
      <c r="AA216" s="1124"/>
      <c r="AB216" s="1078"/>
      <c r="AC216" s="700"/>
      <c r="AD216" s="1078">
        <v>0</v>
      </c>
      <c r="AE216" s="1077"/>
      <c r="AF216" s="1078">
        <v>0</v>
      </c>
      <c r="AG216" s="1079">
        <v>0</v>
      </c>
      <c r="AH216" s="1079">
        <v>0</v>
      </c>
      <c r="AI216" s="1016"/>
      <c r="AJ216" s="1016"/>
      <c r="AK216" s="1016"/>
      <c r="AL216" s="1016"/>
    </row>
    <row r="217" spans="1:178"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896"/>
      <c r="X217" s="1078"/>
      <c r="Y217" s="1078"/>
      <c r="Z217" s="1078"/>
      <c r="AA217" s="1124"/>
      <c r="AB217" s="1078"/>
      <c r="AC217" s="700"/>
      <c r="AD217" s="1078">
        <v>0</v>
      </c>
      <c r="AE217" s="1077"/>
      <c r="AF217" s="1078">
        <v>0</v>
      </c>
      <c r="AG217" s="1079">
        <v>0</v>
      </c>
      <c r="AH217" s="1079">
        <v>0</v>
      </c>
      <c r="AI217" s="1016"/>
      <c r="AJ217" s="1016"/>
      <c r="AK217" s="1016"/>
      <c r="AL217" s="101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row>
    <row r="218" spans="1:178"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896"/>
      <c r="X218" s="1078"/>
      <c r="Y218" s="1078"/>
      <c r="Z218" s="1078"/>
      <c r="AA218" s="1124"/>
      <c r="AB218" s="1078"/>
      <c r="AC218" s="700"/>
      <c r="AD218" s="1078">
        <v>0</v>
      </c>
      <c r="AE218" s="1077"/>
      <c r="AF218" s="1078">
        <v>0</v>
      </c>
      <c r="AG218" s="1079">
        <v>0</v>
      </c>
      <c r="AH218" s="1079">
        <v>0</v>
      </c>
      <c r="AI218" s="1016"/>
      <c r="AJ218" s="1016"/>
      <c r="AK218" s="1016"/>
      <c r="AL218" s="101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row>
    <row r="219" spans="1:178"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896"/>
      <c r="X219" s="1078"/>
      <c r="Y219" s="1078"/>
      <c r="Z219" s="1078"/>
      <c r="AA219" s="1124"/>
      <c r="AB219" s="1078"/>
      <c r="AC219" s="700"/>
      <c r="AD219" s="1078">
        <v>0</v>
      </c>
      <c r="AE219" s="1077"/>
      <c r="AF219" s="1078">
        <v>0</v>
      </c>
      <c r="AG219" s="1079">
        <v>0</v>
      </c>
      <c r="AH219" s="1079">
        <v>0</v>
      </c>
      <c r="AI219" s="1016"/>
      <c r="AJ219" s="1016"/>
      <c r="AK219" s="1016"/>
      <c r="AL219" s="1016"/>
    </row>
    <row r="220" spans="1:178"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896"/>
      <c r="X220" s="1078"/>
      <c r="Y220" s="1078"/>
      <c r="Z220" s="1078"/>
      <c r="AA220" s="1124"/>
      <c r="AB220" s="1078"/>
      <c r="AC220" s="700"/>
      <c r="AD220" s="1078">
        <v>0</v>
      </c>
      <c r="AE220" s="1077"/>
      <c r="AF220" s="1078">
        <v>0</v>
      </c>
      <c r="AG220" s="1079">
        <v>0</v>
      </c>
      <c r="AH220" s="1079">
        <v>0</v>
      </c>
      <c r="AI220" s="1016"/>
      <c r="AJ220" s="1016"/>
      <c r="AK220" s="1016"/>
      <c r="AL220" s="1016"/>
    </row>
    <row r="221" spans="1:178" s="144" customFormat="1" ht="15.75" customHeight="1">
      <c r="A221" s="994"/>
      <c r="B221" s="994"/>
      <c r="C221" s="236"/>
      <c r="D221" s="236"/>
      <c r="E221" s="236"/>
      <c r="F221" s="1070"/>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896"/>
      <c r="X221" s="1078"/>
      <c r="Y221" s="1078"/>
      <c r="Z221" s="1078"/>
      <c r="AA221" s="1124"/>
      <c r="AB221" s="1078"/>
      <c r="AC221" s="700"/>
      <c r="AD221" s="1078">
        <v>0</v>
      </c>
      <c r="AE221" s="1077"/>
      <c r="AF221" s="1078">
        <v>0</v>
      </c>
      <c r="AG221" s="1079">
        <v>0</v>
      </c>
      <c r="AH221" s="1079">
        <v>0</v>
      </c>
      <c r="AI221" s="1016"/>
      <c r="AJ221" s="1016"/>
      <c r="AK221" s="1016"/>
      <c r="AL221" s="1016"/>
    </row>
    <row r="222" spans="1:178"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896"/>
      <c r="X222" s="1078"/>
      <c r="Y222" s="1078"/>
      <c r="Z222" s="1078"/>
      <c r="AA222" s="1124"/>
      <c r="AB222" s="1078"/>
      <c r="AC222" s="700"/>
      <c r="AD222" s="1078">
        <v>0</v>
      </c>
      <c r="AE222" s="1077"/>
      <c r="AF222" s="1078">
        <v>0</v>
      </c>
      <c r="AG222" s="1079">
        <v>0</v>
      </c>
      <c r="AH222" s="1079">
        <v>0</v>
      </c>
      <c r="AI222" s="1016"/>
      <c r="AJ222" s="1016"/>
      <c r="AK222" s="1016"/>
      <c r="AL222" s="1016"/>
    </row>
    <row r="223" spans="1:178"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896"/>
      <c r="X223" s="1078"/>
      <c r="Y223" s="1078"/>
      <c r="Z223" s="1078"/>
      <c r="AA223" s="1124"/>
      <c r="AB223" s="1078"/>
      <c r="AC223" s="700"/>
      <c r="AD223" s="1078">
        <v>0</v>
      </c>
      <c r="AE223" s="1077"/>
      <c r="AF223" s="1078">
        <v>0</v>
      </c>
      <c r="AG223" s="1079">
        <v>0</v>
      </c>
      <c r="AH223" s="1079">
        <v>0</v>
      </c>
      <c r="AI223" s="1016"/>
      <c r="AJ223" s="1016"/>
      <c r="AK223" s="1016"/>
      <c r="AL223" s="1016"/>
    </row>
    <row r="224" spans="1:178"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896"/>
      <c r="X224" s="1078"/>
      <c r="Y224" s="1078"/>
      <c r="Z224" s="1078"/>
      <c r="AA224" s="1124"/>
      <c r="AB224" s="1078"/>
      <c r="AC224" s="700"/>
      <c r="AD224" s="1078">
        <v>0</v>
      </c>
      <c r="AE224" s="1077"/>
      <c r="AF224" s="1078">
        <v>0</v>
      </c>
      <c r="AG224" s="1079">
        <v>0</v>
      </c>
      <c r="AH224" s="1079">
        <v>0</v>
      </c>
      <c r="AI224" s="1016"/>
      <c r="AJ224" s="1016"/>
      <c r="AK224" s="1016"/>
      <c r="AL224" s="1016"/>
    </row>
    <row r="225" spans="1:38" s="144" customFormat="1" ht="15.75" customHeight="1">
      <c r="A225" s="994"/>
      <c r="B225" s="994"/>
      <c r="C225" s="236"/>
      <c r="D225" s="236"/>
      <c r="E225" s="236"/>
      <c r="F225" s="1070"/>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896"/>
      <c r="X225" s="1078"/>
      <c r="Y225" s="1078"/>
      <c r="Z225" s="1078"/>
      <c r="AA225" s="1124"/>
      <c r="AB225" s="1078"/>
      <c r="AC225" s="700"/>
      <c r="AD225" s="1078">
        <v>0</v>
      </c>
      <c r="AE225" s="1077"/>
      <c r="AF225" s="1078">
        <v>0</v>
      </c>
      <c r="AG225" s="1079">
        <v>0</v>
      </c>
      <c r="AH225" s="1079">
        <v>0</v>
      </c>
      <c r="AI225" s="1016"/>
      <c r="AJ225" s="1016"/>
      <c r="AK225" s="1016"/>
      <c r="AL225" s="1016"/>
    </row>
    <row r="226" spans="1:38" s="144" customFormat="1" ht="15.75" customHeight="1">
      <c r="A226" s="994"/>
      <c r="B226" s="994"/>
      <c r="C226" s="236"/>
      <c r="D226" s="236"/>
      <c r="E226" s="236"/>
      <c r="F226" s="1070"/>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896"/>
      <c r="X226" s="1078"/>
      <c r="Y226" s="1078"/>
      <c r="Z226" s="1078"/>
      <c r="AA226" s="1124"/>
      <c r="AB226" s="1078"/>
      <c r="AC226" s="700"/>
      <c r="AD226" s="1078">
        <v>0</v>
      </c>
      <c r="AE226" s="1077"/>
      <c r="AF226" s="1078">
        <v>0</v>
      </c>
      <c r="AG226" s="1079">
        <v>0</v>
      </c>
      <c r="AH226" s="1079">
        <v>0</v>
      </c>
      <c r="AI226" s="1016"/>
      <c r="AJ226" s="1016"/>
      <c r="AK226" s="1016"/>
      <c r="AL226" s="1016"/>
    </row>
    <row r="227" spans="1:38" s="144" customFormat="1" ht="15.75" customHeight="1">
      <c r="A227" s="994"/>
      <c r="B227" s="994"/>
      <c r="C227" s="236"/>
      <c r="D227" s="236"/>
      <c r="E227" s="236"/>
      <c r="F227" s="1070"/>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896"/>
      <c r="X227" s="1078"/>
      <c r="Y227" s="1078"/>
      <c r="Z227" s="1078"/>
      <c r="AA227" s="1124"/>
      <c r="AB227" s="1078"/>
      <c r="AC227" s="700"/>
      <c r="AD227" s="1078">
        <v>0</v>
      </c>
      <c r="AE227" s="1077"/>
      <c r="AF227" s="1078">
        <v>0</v>
      </c>
      <c r="AG227" s="1079">
        <v>0</v>
      </c>
      <c r="AH227" s="1079">
        <v>0</v>
      </c>
      <c r="AI227" s="1016"/>
      <c r="AJ227" s="1016"/>
      <c r="AK227" s="1016"/>
      <c r="AL227" s="1016"/>
    </row>
    <row r="228" spans="1:38" s="144" customFormat="1" ht="15.75" customHeight="1">
      <c r="A228" s="994"/>
      <c r="B228" s="994"/>
      <c r="C228" s="236"/>
      <c r="D228" s="236"/>
      <c r="E228" s="236"/>
      <c r="F228" s="1070"/>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896"/>
      <c r="X228" s="1078"/>
      <c r="Y228" s="1078"/>
      <c r="Z228" s="1078"/>
      <c r="AA228" s="1124"/>
      <c r="AB228" s="1078"/>
      <c r="AC228" s="700"/>
      <c r="AD228" s="1078">
        <v>0</v>
      </c>
      <c r="AE228" s="1077"/>
      <c r="AF228" s="1078">
        <v>0</v>
      </c>
      <c r="AG228" s="1079">
        <v>0</v>
      </c>
      <c r="AH228" s="1079">
        <v>0</v>
      </c>
      <c r="AI228" s="1016"/>
      <c r="AJ228" s="1016"/>
      <c r="AK228" s="1016"/>
      <c r="AL228" s="1016"/>
    </row>
    <row r="229" spans="1:38" s="144" customFormat="1" ht="15.75" customHeight="1">
      <c r="A229" s="994"/>
      <c r="B229" s="994"/>
      <c r="C229" s="236"/>
      <c r="D229" s="236"/>
      <c r="E229" s="236"/>
      <c r="F229" s="1070"/>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896"/>
      <c r="X229" s="1078"/>
      <c r="Y229" s="1078"/>
      <c r="Z229" s="1078"/>
      <c r="AA229" s="1124"/>
      <c r="AB229" s="1078"/>
      <c r="AC229" s="700"/>
      <c r="AD229" s="1078">
        <v>0</v>
      </c>
      <c r="AE229" s="1077"/>
      <c r="AF229" s="1078">
        <v>0</v>
      </c>
      <c r="AG229" s="1079">
        <v>0</v>
      </c>
      <c r="AH229" s="1079">
        <v>0</v>
      </c>
      <c r="AI229" s="1016"/>
      <c r="AJ229" s="1016"/>
      <c r="AK229" s="1016"/>
      <c r="AL229" s="1016"/>
    </row>
    <row r="230" spans="1:38" s="144" customFormat="1" ht="15.75" customHeight="1">
      <c r="A230" s="994"/>
      <c r="B230" s="994"/>
      <c r="C230" s="236"/>
      <c r="D230" s="236"/>
      <c r="E230" s="236"/>
      <c r="F230" s="1070"/>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896"/>
      <c r="X230" s="1078"/>
      <c r="Y230" s="1078"/>
      <c r="Z230" s="1078"/>
      <c r="AA230" s="1124"/>
      <c r="AB230" s="1078"/>
      <c r="AC230" s="700"/>
      <c r="AD230" s="1078">
        <v>0</v>
      </c>
      <c r="AE230" s="1077"/>
      <c r="AF230" s="1078">
        <v>0</v>
      </c>
      <c r="AG230" s="1079">
        <v>0</v>
      </c>
      <c r="AH230" s="1079">
        <v>0</v>
      </c>
      <c r="AI230" s="1016"/>
      <c r="AJ230" s="1016"/>
      <c r="AK230" s="1016"/>
      <c r="AL230" s="1016"/>
    </row>
    <row r="231" spans="1:38" s="144" customFormat="1" ht="15.75" customHeight="1">
      <c r="A231" s="994"/>
      <c r="B231" s="994"/>
      <c r="C231" s="236"/>
      <c r="D231" s="236"/>
      <c r="E231" s="236"/>
      <c r="F231" s="1070"/>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896"/>
      <c r="X231" s="1078"/>
      <c r="Y231" s="1078"/>
      <c r="Z231" s="1078"/>
      <c r="AA231" s="1124"/>
      <c r="AB231" s="1078"/>
      <c r="AC231" s="700"/>
      <c r="AD231" s="1078">
        <v>0</v>
      </c>
      <c r="AE231" s="1077"/>
      <c r="AF231" s="1078">
        <v>0</v>
      </c>
      <c r="AG231" s="1079">
        <v>0</v>
      </c>
      <c r="AH231" s="1079">
        <v>0</v>
      </c>
      <c r="AI231" s="1016"/>
      <c r="AJ231" s="1016"/>
      <c r="AK231" s="1016"/>
      <c r="AL231" s="1016"/>
    </row>
    <row r="232" spans="1:38" s="144" customFormat="1" ht="15.75" customHeight="1">
      <c r="A232" s="994"/>
      <c r="B232" s="994"/>
      <c r="C232" s="236"/>
      <c r="D232" s="236"/>
      <c r="E232" s="236"/>
      <c r="F232" s="1070"/>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6"/>
      <c r="X232" s="8"/>
      <c r="Y232" s="8"/>
      <c r="Z232" s="8"/>
      <c r="AA232" s="1130"/>
      <c r="AB232" s="89"/>
      <c r="AC232" s="831"/>
      <c r="AD232" s="8">
        <v>0</v>
      </c>
      <c r="AE232" s="1081"/>
      <c r="AF232" s="89">
        <v>0</v>
      </c>
      <c r="AG232" s="1082">
        <v>0</v>
      </c>
      <c r="AH232" s="1082">
        <v>0</v>
      </c>
      <c r="AI232" s="1016"/>
      <c r="AJ232" s="1016"/>
      <c r="AK232" s="1016"/>
      <c r="AL232" s="1016"/>
    </row>
    <row r="233" spans="1:3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896"/>
      <c r="X233" s="8"/>
      <c r="Y233" s="8"/>
      <c r="Z233" s="8"/>
      <c r="AA233" s="1130"/>
      <c r="AB233" s="89"/>
      <c r="AC233" s="831"/>
      <c r="AD233" s="8">
        <v>0</v>
      </c>
      <c r="AE233" s="1081"/>
      <c r="AF233" s="89">
        <v>0</v>
      </c>
      <c r="AG233" s="1082">
        <v>0</v>
      </c>
      <c r="AH233" s="1082">
        <v>0</v>
      </c>
      <c r="AI233" s="1016"/>
      <c r="AJ233" s="1016"/>
      <c r="AK233" s="1016"/>
      <c r="AL233" s="1016"/>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6"/>
      <c r="X234" s="8"/>
      <c r="Y234" s="8"/>
      <c r="Z234" s="8"/>
      <c r="AA234" s="1130"/>
      <c r="AB234" s="89"/>
      <c r="AC234" s="831"/>
      <c r="AD234" s="8">
        <v>0</v>
      </c>
      <c r="AE234" s="1081"/>
      <c r="AF234" s="89">
        <v>0</v>
      </c>
      <c r="AG234" s="1082">
        <v>0</v>
      </c>
      <c r="AH234" s="1082">
        <v>0</v>
      </c>
      <c r="AI234" s="1016"/>
      <c r="AJ234" s="1016"/>
      <c r="AK234" s="1016"/>
      <c r="AL234" s="1016"/>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6"/>
      <c r="X235" s="8"/>
      <c r="Y235" s="8"/>
      <c r="Z235" s="8"/>
      <c r="AA235" s="1130"/>
      <c r="AB235" s="89"/>
      <c r="AC235" s="831"/>
      <c r="AD235" s="8">
        <v>0</v>
      </c>
      <c r="AE235" s="1081"/>
      <c r="AF235" s="89">
        <v>0</v>
      </c>
      <c r="AG235" s="1082">
        <v>0</v>
      </c>
      <c r="AH235" s="1082">
        <v>0</v>
      </c>
      <c r="AI235" s="1016"/>
      <c r="AJ235" s="1016"/>
      <c r="AK235" s="1016"/>
      <c r="AL235" s="1016"/>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6"/>
      <c r="X236" s="8"/>
      <c r="Y236" s="8"/>
      <c r="Z236" s="8"/>
      <c r="AA236" s="1130"/>
      <c r="AB236" s="89"/>
      <c r="AC236" s="831"/>
      <c r="AD236" s="8">
        <v>0</v>
      </c>
      <c r="AE236" s="1081"/>
      <c r="AF236" s="89">
        <v>0</v>
      </c>
      <c r="AG236" s="1082">
        <v>0</v>
      </c>
      <c r="AH236" s="1082">
        <v>0</v>
      </c>
      <c r="AI236" s="1016"/>
      <c r="AJ236" s="1016"/>
      <c r="AK236" s="1016"/>
      <c r="AL236" s="1016"/>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6"/>
      <c r="X237" s="8"/>
      <c r="Y237" s="8"/>
      <c r="Z237" s="8"/>
      <c r="AA237" s="1130"/>
      <c r="AB237" s="89"/>
      <c r="AC237" s="831"/>
      <c r="AD237" s="8">
        <v>0</v>
      </c>
      <c r="AE237" s="1081"/>
      <c r="AF237" s="89">
        <v>0</v>
      </c>
      <c r="AG237" s="1082">
        <v>0</v>
      </c>
      <c r="AH237" s="1082">
        <v>0</v>
      </c>
      <c r="AI237" s="1016"/>
      <c r="AJ237" s="1016"/>
      <c r="AK237" s="1016"/>
      <c r="AL237" s="1016"/>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6"/>
      <c r="X238" s="8"/>
      <c r="Y238" s="8"/>
      <c r="Z238" s="8"/>
      <c r="AA238" s="1130"/>
      <c r="AB238" s="89"/>
      <c r="AC238" s="831"/>
      <c r="AD238" s="8">
        <v>0</v>
      </c>
      <c r="AE238" s="1081"/>
      <c r="AF238" s="89">
        <v>0</v>
      </c>
      <c r="AG238" s="1082">
        <v>0</v>
      </c>
      <c r="AH238" s="1082">
        <v>0</v>
      </c>
      <c r="AI238" s="1016"/>
      <c r="AJ238" s="1016"/>
      <c r="AK238" s="1016"/>
      <c r="AL238" s="1016"/>
    </row>
    <row r="239" spans="1:3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896"/>
      <c r="X239" s="8"/>
      <c r="Y239" s="8"/>
      <c r="Z239" s="8"/>
      <c r="AA239" s="1130"/>
      <c r="AB239" s="89"/>
      <c r="AC239" s="831"/>
      <c r="AD239" s="8">
        <v>0</v>
      </c>
      <c r="AE239" s="1081"/>
      <c r="AF239" s="89">
        <v>0</v>
      </c>
      <c r="AG239" s="1082">
        <v>0</v>
      </c>
      <c r="AH239" s="1082">
        <v>0</v>
      </c>
      <c r="AI239" s="1016"/>
      <c r="AJ239" s="1016"/>
      <c r="AK239" s="1016"/>
      <c r="AL239" s="1016"/>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6"/>
      <c r="X240" s="8"/>
      <c r="Y240" s="8"/>
      <c r="Z240" s="8"/>
      <c r="AA240" s="1130"/>
      <c r="AB240" s="89"/>
      <c r="AC240" s="831"/>
      <c r="AD240" s="8">
        <v>0</v>
      </c>
      <c r="AE240" s="1081"/>
      <c r="AF240" s="89">
        <v>0</v>
      </c>
      <c r="AG240" s="1082">
        <v>0</v>
      </c>
      <c r="AH240" s="1082">
        <v>0</v>
      </c>
      <c r="AI240" s="1016"/>
      <c r="AJ240" s="1016"/>
      <c r="AK240" s="1016"/>
      <c r="AL240" s="1016"/>
    </row>
    <row r="241" spans="1:3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6"/>
      <c r="X241" s="8"/>
      <c r="Y241" s="8"/>
      <c r="Z241" s="8"/>
      <c r="AA241" s="1130"/>
      <c r="AB241" s="89"/>
      <c r="AC241" s="831"/>
      <c r="AD241" s="8">
        <v>0</v>
      </c>
      <c r="AE241" s="1081"/>
      <c r="AF241" s="89">
        <v>0</v>
      </c>
      <c r="AG241" s="1082">
        <v>0</v>
      </c>
      <c r="AH241" s="1082">
        <v>0</v>
      </c>
      <c r="AI241" s="1016"/>
      <c r="AJ241" s="1016"/>
      <c r="AK241" s="1016"/>
      <c r="AL241" s="1016"/>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6"/>
      <c r="X242" s="8"/>
      <c r="Y242" s="8"/>
      <c r="Z242" s="8"/>
      <c r="AA242" s="1130"/>
      <c r="AB242" s="89"/>
      <c r="AC242" s="831"/>
      <c r="AD242" s="8">
        <v>0</v>
      </c>
      <c r="AE242" s="1081"/>
      <c r="AF242" s="89">
        <v>0</v>
      </c>
      <c r="AG242" s="1082">
        <v>0</v>
      </c>
      <c r="AH242" s="1082">
        <v>0</v>
      </c>
      <c r="AI242" s="1016"/>
      <c r="AJ242" s="1016"/>
      <c r="AK242" s="1016"/>
      <c r="AL242" s="1016"/>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6"/>
      <c r="X243" s="8"/>
      <c r="Y243" s="8"/>
      <c r="Z243" s="8"/>
      <c r="AA243" s="1130"/>
      <c r="AB243" s="89"/>
      <c r="AC243" s="831"/>
      <c r="AD243" s="8">
        <v>0</v>
      </c>
      <c r="AE243" s="1081"/>
      <c r="AF243" s="89">
        <v>0</v>
      </c>
      <c r="AG243" s="1082">
        <v>0</v>
      </c>
      <c r="AH243" s="1082">
        <v>0</v>
      </c>
      <c r="AI243" s="1016"/>
      <c r="AJ243" s="1016"/>
      <c r="AK243" s="1016"/>
      <c r="AL243" s="1016"/>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6"/>
      <c r="X244" s="8"/>
      <c r="Y244" s="8"/>
      <c r="Z244" s="8"/>
      <c r="AA244" s="1130"/>
      <c r="AB244" s="89"/>
      <c r="AC244" s="831"/>
      <c r="AD244" s="8">
        <v>0</v>
      </c>
      <c r="AE244" s="1081"/>
      <c r="AF244" s="89">
        <v>0</v>
      </c>
      <c r="AG244" s="1082">
        <v>0</v>
      </c>
      <c r="AH244" s="1082">
        <v>0</v>
      </c>
      <c r="AI244" s="1016"/>
      <c r="AJ244" s="1016"/>
      <c r="AK244" s="1016"/>
      <c r="AL244" s="1016"/>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6"/>
      <c r="X245" s="8"/>
      <c r="Y245" s="8"/>
      <c r="Z245" s="8"/>
      <c r="AA245" s="1130"/>
      <c r="AB245" s="89"/>
      <c r="AC245" s="831"/>
      <c r="AD245" s="8">
        <v>0</v>
      </c>
      <c r="AE245" s="1081"/>
      <c r="AF245" s="89">
        <v>0</v>
      </c>
      <c r="AG245" s="1082">
        <v>0</v>
      </c>
      <c r="AH245" s="1082">
        <v>0</v>
      </c>
      <c r="AI245" s="1016"/>
      <c r="AJ245" s="1016"/>
      <c r="AK245" s="1016"/>
      <c r="AL245" s="1016"/>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6"/>
      <c r="X246" s="8"/>
      <c r="Y246" s="8"/>
      <c r="Z246" s="8"/>
      <c r="AA246" s="1130"/>
      <c r="AB246" s="89"/>
      <c r="AC246" s="831"/>
      <c r="AD246" s="8">
        <v>0</v>
      </c>
      <c r="AE246" s="1081"/>
      <c r="AF246" s="89">
        <v>0</v>
      </c>
      <c r="AG246" s="1082">
        <v>0</v>
      </c>
      <c r="AH246" s="1082">
        <v>0</v>
      </c>
      <c r="AI246" s="1016"/>
      <c r="AJ246" s="1016"/>
      <c r="AK246" s="1016"/>
      <c r="AL246" s="1016"/>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6"/>
      <c r="X247" s="8"/>
      <c r="Y247" s="8"/>
      <c r="Z247" s="8"/>
      <c r="AA247" s="1130"/>
      <c r="AB247" s="89"/>
      <c r="AC247" s="831"/>
      <c r="AD247" s="8">
        <v>0</v>
      </c>
      <c r="AE247" s="1081"/>
      <c r="AF247" s="89">
        <v>0</v>
      </c>
      <c r="AG247" s="1082">
        <v>0</v>
      </c>
      <c r="AH247" s="1082">
        <v>0</v>
      </c>
      <c r="AI247" s="1016"/>
      <c r="AJ247" s="1016"/>
      <c r="AK247" s="1016"/>
      <c r="AL247" s="1016"/>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6"/>
      <c r="X248" s="8"/>
      <c r="Y248" s="8"/>
      <c r="Z248" s="8"/>
      <c r="AA248" s="1130"/>
      <c r="AB248" s="89"/>
      <c r="AC248" s="831"/>
      <c r="AD248" s="8">
        <v>0</v>
      </c>
      <c r="AE248" s="1081"/>
      <c r="AF248" s="89">
        <v>0</v>
      </c>
      <c r="AG248" s="1082">
        <v>0</v>
      </c>
      <c r="AH248" s="1082">
        <v>0</v>
      </c>
      <c r="AI248" s="1016"/>
      <c r="AJ248" s="1016"/>
      <c r="AK248" s="1016"/>
      <c r="AL248" s="1016"/>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6"/>
      <c r="X249" s="8"/>
      <c r="Y249" s="8"/>
      <c r="Z249" s="8"/>
      <c r="AA249" s="1130"/>
      <c r="AB249" s="89"/>
      <c r="AC249" s="831"/>
      <c r="AD249" s="8">
        <v>0</v>
      </c>
      <c r="AE249" s="1081"/>
      <c r="AF249" s="89">
        <v>0</v>
      </c>
      <c r="AG249" s="1082">
        <v>0</v>
      </c>
      <c r="AH249" s="1082">
        <v>0</v>
      </c>
      <c r="AI249" s="1016"/>
      <c r="AJ249" s="1016"/>
      <c r="AK249" s="1016"/>
      <c r="AL249" s="101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c r="Z250" s="8"/>
      <c r="AA250" s="1130"/>
      <c r="AB250" s="89"/>
      <c r="AC250" s="831"/>
      <c r="AD250" s="8">
        <v>0</v>
      </c>
      <c r="AE250" s="1081"/>
      <c r="AF250" s="89">
        <v>0</v>
      </c>
      <c r="AG250" s="1082">
        <v>0</v>
      </c>
      <c r="AH250" s="1082">
        <v>0</v>
      </c>
      <c r="AI250" s="1016"/>
      <c r="AJ250" s="1016"/>
      <c r="AK250" s="1016"/>
      <c r="AL250" s="101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c r="Z251" s="8"/>
      <c r="AA251" s="1130"/>
      <c r="AB251" s="89"/>
      <c r="AC251" s="831"/>
      <c r="AD251" s="8">
        <v>0</v>
      </c>
      <c r="AE251" s="1081"/>
      <c r="AF251" s="89">
        <v>0</v>
      </c>
      <c r="AG251" s="1082">
        <v>0</v>
      </c>
      <c r="AH251" s="1082">
        <v>0</v>
      </c>
      <c r="AI251" s="1016"/>
      <c r="AJ251" s="1016"/>
      <c r="AK251" s="1016"/>
      <c r="AL251" s="101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1130"/>
      <c r="AB252" s="89"/>
      <c r="AC252" s="831"/>
      <c r="AD252" s="8">
        <v>0</v>
      </c>
      <c r="AE252" s="1081"/>
      <c r="AF252" s="89">
        <v>0</v>
      </c>
      <c r="AG252" s="1082">
        <v>0</v>
      </c>
      <c r="AH252" s="1082">
        <v>0</v>
      </c>
      <c r="AI252" s="1016"/>
      <c r="AJ252" s="1016"/>
      <c r="AK252" s="1016"/>
      <c r="AL252" s="101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1130"/>
      <c r="AB253" s="89"/>
      <c r="AC253" s="831"/>
      <c r="AD253" s="8">
        <v>0</v>
      </c>
      <c r="AE253" s="1081"/>
      <c r="AF253" s="89">
        <v>0</v>
      </c>
      <c r="AG253" s="1082">
        <v>0</v>
      </c>
      <c r="AH253" s="1082">
        <v>0</v>
      </c>
      <c r="AI253" s="1016"/>
      <c r="AJ253" s="1016"/>
      <c r="AK253" s="1016"/>
      <c r="AL253" s="101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1130"/>
      <c r="AB254" s="89"/>
      <c r="AC254" s="831"/>
      <c r="AD254" s="8">
        <v>0</v>
      </c>
      <c r="AE254" s="1081"/>
      <c r="AF254" s="89">
        <v>0</v>
      </c>
      <c r="AG254" s="1082">
        <v>0</v>
      </c>
      <c r="AH254" s="1082">
        <v>0</v>
      </c>
      <c r="AI254" s="1016"/>
      <c r="AJ254" s="1016"/>
      <c r="AK254" s="1016"/>
      <c r="AL254" s="101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1130"/>
      <c r="AB255" s="89"/>
      <c r="AC255" s="831"/>
      <c r="AD255" s="8">
        <v>0</v>
      </c>
      <c r="AE255" s="1081"/>
      <c r="AF255" s="89">
        <v>0</v>
      </c>
      <c r="AG255" s="1082">
        <v>0</v>
      </c>
      <c r="AH255" s="1082">
        <v>0</v>
      </c>
      <c r="AI255" s="1016"/>
      <c r="AJ255" s="1016"/>
      <c r="AK255" s="1016"/>
      <c r="AL255" s="101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1130"/>
      <c r="AB256" s="89"/>
      <c r="AC256" s="831"/>
      <c r="AD256" s="8">
        <v>0</v>
      </c>
      <c r="AE256" s="1081"/>
      <c r="AF256" s="89">
        <v>0</v>
      </c>
      <c r="AG256" s="1082">
        <v>0</v>
      </c>
      <c r="AH256" s="1082">
        <v>0</v>
      </c>
      <c r="AI256" s="1016"/>
      <c r="AJ256" s="1016"/>
      <c r="AK256" s="1016"/>
      <c r="AL256" s="101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c r="Z257" s="8"/>
      <c r="AA257" s="1130"/>
      <c r="AB257" s="89"/>
      <c r="AC257" s="831"/>
      <c r="AD257" s="8">
        <v>0</v>
      </c>
      <c r="AE257" s="1081"/>
      <c r="AF257" s="89">
        <v>0</v>
      </c>
      <c r="AG257" s="1082">
        <v>0</v>
      </c>
      <c r="AH257" s="1082">
        <v>0</v>
      </c>
      <c r="AI257" s="1016"/>
      <c r="AJ257" s="1016"/>
      <c r="AK257" s="1016"/>
      <c r="AL257" s="101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1130"/>
      <c r="AB258" s="89"/>
      <c r="AC258" s="831"/>
      <c r="AD258" s="8">
        <v>0</v>
      </c>
      <c r="AE258" s="1081"/>
      <c r="AF258" s="89">
        <v>0</v>
      </c>
      <c r="AG258" s="1082">
        <v>0</v>
      </c>
      <c r="AH258" s="1082">
        <v>0</v>
      </c>
      <c r="AI258" s="1016"/>
      <c r="AJ258" s="1016"/>
      <c r="AK258" s="1016"/>
      <c r="AL258" s="101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1130"/>
      <c r="AB259" s="89"/>
      <c r="AC259" s="831"/>
      <c r="AD259" s="8">
        <v>0</v>
      </c>
      <c r="AE259" s="1081"/>
      <c r="AF259" s="89">
        <v>0</v>
      </c>
      <c r="AG259" s="1082">
        <v>0</v>
      </c>
      <c r="AH259" s="1082">
        <v>0</v>
      </c>
      <c r="AI259" s="1016"/>
      <c r="AJ259" s="1016"/>
      <c r="AK259" s="1016"/>
      <c r="AL259" s="101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c r="Z260" s="8"/>
      <c r="AA260" s="1130"/>
      <c r="AB260" s="89"/>
      <c r="AC260" s="831"/>
      <c r="AD260" s="8">
        <v>0</v>
      </c>
      <c r="AE260" s="1081"/>
      <c r="AF260" s="89">
        <v>0</v>
      </c>
      <c r="AG260" s="1082">
        <v>0</v>
      </c>
      <c r="AH260" s="1082">
        <v>0</v>
      </c>
      <c r="AI260" s="1016"/>
      <c r="AJ260" s="1016"/>
      <c r="AK260" s="1016"/>
      <c r="AL260" s="101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1130"/>
      <c r="AB261" s="89"/>
      <c r="AC261" s="831"/>
      <c r="AD261" s="8">
        <v>0</v>
      </c>
      <c r="AE261" s="1081"/>
      <c r="AF261" s="89">
        <v>0</v>
      </c>
      <c r="AG261" s="1082">
        <v>0</v>
      </c>
      <c r="AH261" s="1082">
        <v>0</v>
      </c>
      <c r="AI261" s="1016"/>
      <c r="AJ261" s="1016"/>
      <c r="AK261" s="1016"/>
      <c r="AL261" s="101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1130"/>
      <c r="AB262" s="89"/>
      <c r="AC262" s="831"/>
      <c r="AD262" s="8">
        <v>0</v>
      </c>
      <c r="AE262" s="1081"/>
      <c r="AF262" s="89">
        <v>0</v>
      </c>
      <c r="AG262" s="1082">
        <v>0</v>
      </c>
      <c r="AH262" s="1082">
        <v>0</v>
      </c>
      <c r="AI262" s="1016"/>
      <c r="AJ262" s="1016"/>
      <c r="AK262" s="1016"/>
      <c r="AL262" s="101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1130"/>
      <c r="AB263" s="89"/>
      <c r="AC263" s="831"/>
      <c r="AD263" s="8">
        <v>0</v>
      </c>
      <c r="AE263" s="1081"/>
      <c r="AF263" s="89">
        <v>0</v>
      </c>
      <c r="AG263" s="1082">
        <v>0</v>
      </c>
      <c r="AH263" s="1082">
        <v>0</v>
      </c>
      <c r="AI263" s="1016"/>
      <c r="AJ263" s="1016"/>
      <c r="AK263" s="1016"/>
      <c r="AL263" s="101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c r="Z264" s="8"/>
      <c r="AA264" s="1130"/>
      <c r="AB264" s="89"/>
      <c r="AC264" s="831"/>
      <c r="AD264" s="8">
        <v>0</v>
      </c>
      <c r="AE264" s="1081"/>
      <c r="AF264" s="89">
        <v>0</v>
      </c>
      <c r="AG264" s="1082">
        <v>0</v>
      </c>
      <c r="AH264" s="1082">
        <v>0</v>
      </c>
      <c r="AI264" s="1016"/>
      <c r="AJ264" s="1016"/>
      <c r="AK264" s="1016"/>
      <c r="AL264" s="101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1130"/>
      <c r="AB265" s="89"/>
      <c r="AC265" s="831"/>
      <c r="AD265" s="8">
        <v>0</v>
      </c>
      <c r="AE265" s="1081"/>
      <c r="AF265" s="89">
        <v>0</v>
      </c>
      <c r="AG265" s="1082">
        <v>0</v>
      </c>
      <c r="AH265" s="1082">
        <v>0</v>
      </c>
      <c r="AI265" s="1016"/>
      <c r="AJ265" s="1016"/>
      <c r="AK265" s="1016"/>
      <c r="AL265" s="101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1130"/>
      <c r="AB266" s="89"/>
      <c r="AC266" s="831"/>
      <c r="AD266" s="8">
        <v>0</v>
      </c>
      <c r="AE266" s="1081"/>
      <c r="AF266" s="89">
        <v>0</v>
      </c>
      <c r="AG266" s="1082">
        <v>0</v>
      </c>
      <c r="AH266" s="1082">
        <v>0</v>
      </c>
      <c r="AI266" s="1016"/>
      <c r="AJ266" s="1016"/>
      <c r="AK266" s="1016"/>
      <c r="AL266" s="101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1130"/>
      <c r="AB267" s="89"/>
      <c r="AC267" s="831"/>
      <c r="AD267" s="8">
        <v>0</v>
      </c>
      <c r="AE267" s="1081"/>
      <c r="AF267" s="89">
        <v>0</v>
      </c>
      <c r="AG267" s="1082">
        <v>0</v>
      </c>
      <c r="AH267" s="1082">
        <v>0</v>
      </c>
      <c r="AI267" s="1016"/>
      <c r="AJ267" s="1016"/>
      <c r="AK267" s="1016"/>
      <c r="AL267" s="101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1130"/>
      <c r="AB268" s="89"/>
      <c r="AC268" s="831"/>
      <c r="AD268" s="8">
        <v>0</v>
      </c>
      <c r="AE268" s="1081"/>
      <c r="AF268" s="89">
        <v>0</v>
      </c>
      <c r="AG268" s="1082">
        <v>0</v>
      </c>
      <c r="AH268" s="1082">
        <v>0</v>
      </c>
      <c r="AI268" s="1016"/>
      <c r="AJ268" s="1016"/>
      <c r="AK268" s="1016"/>
      <c r="AL268" s="101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c r="Z269" s="8"/>
      <c r="AA269" s="1130"/>
      <c r="AB269" s="89"/>
      <c r="AC269" s="831"/>
      <c r="AD269" s="8">
        <v>0</v>
      </c>
      <c r="AE269" s="1081"/>
      <c r="AF269" s="89">
        <v>0</v>
      </c>
      <c r="AG269" s="1082">
        <v>0</v>
      </c>
      <c r="AH269" s="1082">
        <v>0</v>
      </c>
      <c r="AI269" s="1016"/>
      <c r="AJ269" s="1016"/>
      <c r="AK269" s="1016"/>
      <c r="AL269" s="101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1130"/>
      <c r="AB270" s="89"/>
      <c r="AC270" s="831"/>
      <c r="AD270" s="8">
        <v>0</v>
      </c>
      <c r="AE270" s="1081"/>
      <c r="AF270" s="89">
        <v>0</v>
      </c>
      <c r="AG270" s="1082">
        <v>0</v>
      </c>
      <c r="AH270" s="1082">
        <v>0</v>
      </c>
      <c r="AI270" s="1016"/>
      <c r="AJ270" s="1016"/>
      <c r="AK270" s="1016"/>
      <c r="AL270" s="101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1130"/>
      <c r="AB271" s="89"/>
      <c r="AC271" s="831"/>
      <c r="AD271" s="8">
        <v>0</v>
      </c>
      <c r="AE271" s="1081"/>
      <c r="AF271" s="89">
        <v>0</v>
      </c>
      <c r="AG271" s="1082">
        <v>0</v>
      </c>
      <c r="AH271" s="1082">
        <v>0</v>
      </c>
      <c r="AI271" s="1016"/>
      <c r="AJ271" s="1016"/>
      <c r="AK271" s="1016"/>
      <c r="AL271" s="101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1130"/>
      <c r="AB272" s="89"/>
      <c r="AC272" s="831"/>
      <c r="AD272" s="8">
        <v>0</v>
      </c>
      <c r="AE272" s="1081"/>
      <c r="AF272" s="89">
        <v>0</v>
      </c>
      <c r="AG272" s="1082">
        <v>0</v>
      </c>
      <c r="AH272" s="1082">
        <v>0</v>
      </c>
      <c r="AI272" s="1016"/>
      <c r="AJ272" s="1016"/>
      <c r="AK272" s="1016"/>
      <c r="AL272" s="101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1130"/>
      <c r="AB273" s="89"/>
      <c r="AC273" s="831"/>
      <c r="AD273" s="8">
        <v>0</v>
      </c>
      <c r="AE273" s="1081"/>
      <c r="AF273" s="89">
        <v>0</v>
      </c>
      <c r="AG273" s="1082">
        <v>0</v>
      </c>
      <c r="AH273" s="1082">
        <v>0</v>
      </c>
      <c r="AI273" s="1016"/>
      <c r="AJ273" s="1016"/>
      <c r="AK273" s="1016"/>
      <c r="AL273" s="101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c r="Z274" s="8"/>
      <c r="AA274" s="1130"/>
      <c r="AB274" s="89"/>
      <c r="AC274" s="831"/>
      <c r="AD274" s="8">
        <v>0</v>
      </c>
      <c r="AE274" s="1081"/>
      <c r="AF274" s="89">
        <v>0</v>
      </c>
      <c r="AG274" s="1082">
        <v>0</v>
      </c>
      <c r="AH274" s="1082">
        <v>0</v>
      </c>
      <c r="AI274" s="1016"/>
      <c r="AJ274" s="1016"/>
      <c r="AK274" s="1016"/>
      <c r="AL274" s="101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1130"/>
      <c r="AB275" s="89"/>
      <c r="AC275" s="831"/>
      <c r="AD275" s="8">
        <v>0</v>
      </c>
      <c r="AE275" s="1081"/>
      <c r="AF275" s="89">
        <v>0</v>
      </c>
      <c r="AG275" s="1082">
        <v>0</v>
      </c>
      <c r="AH275" s="1082">
        <v>0</v>
      </c>
      <c r="AI275" s="1016"/>
      <c r="AJ275" s="1016"/>
      <c r="AK275" s="1016"/>
      <c r="AL275" s="101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1130"/>
      <c r="AB276" s="89"/>
      <c r="AC276" s="831"/>
      <c r="AD276" s="8">
        <v>0</v>
      </c>
      <c r="AE276" s="1081"/>
      <c r="AF276" s="89">
        <v>0</v>
      </c>
      <c r="AG276" s="1082">
        <v>0</v>
      </c>
      <c r="AH276" s="1082">
        <v>0</v>
      </c>
      <c r="AI276" s="1016"/>
      <c r="AJ276" s="1016"/>
      <c r="AK276" s="1016"/>
      <c r="AL276" s="101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1130"/>
      <c r="AB277" s="89"/>
      <c r="AC277" s="831"/>
      <c r="AD277" s="8">
        <v>0</v>
      </c>
      <c r="AE277" s="1081"/>
      <c r="AF277" s="89">
        <v>0</v>
      </c>
      <c r="AG277" s="1082">
        <v>0</v>
      </c>
      <c r="AH277" s="1082">
        <v>0</v>
      </c>
      <c r="AI277" s="1016"/>
      <c r="AJ277" s="1016"/>
      <c r="AK277" s="1016"/>
      <c r="AL277" s="101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1130"/>
      <c r="AB278" s="89"/>
      <c r="AC278" s="8"/>
      <c r="AD278" s="8">
        <v>0</v>
      </c>
      <c r="AE278" s="1081"/>
      <c r="AF278" s="89">
        <v>0</v>
      </c>
      <c r="AG278" s="1082">
        <v>0</v>
      </c>
      <c r="AH278" s="1082">
        <v>0</v>
      </c>
      <c r="AI278" s="1016"/>
      <c r="AJ278" s="1016"/>
      <c r="AK278" s="1016"/>
      <c r="AL278" s="101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1130"/>
      <c r="AB279" s="89"/>
      <c r="AC279" s="8"/>
      <c r="AD279" s="8">
        <v>0</v>
      </c>
      <c r="AE279" s="1081"/>
      <c r="AF279" s="89">
        <v>0</v>
      </c>
      <c r="AG279" s="1082">
        <v>0</v>
      </c>
      <c r="AH279" s="1082">
        <v>0</v>
      </c>
      <c r="AI279" s="1016"/>
      <c r="AJ279" s="1016"/>
      <c r="AK279" s="1016"/>
      <c r="AL279" s="101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1130"/>
      <c r="AB280" s="89"/>
      <c r="AC280" s="8"/>
      <c r="AD280" s="8">
        <v>0</v>
      </c>
      <c r="AE280" s="1081"/>
      <c r="AF280" s="89">
        <v>0</v>
      </c>
      <c r="AG280" s="1082">
        <v>0</v>
      </c>
      <c r="AH280" s="1082">
        <v>0</v>
      </c>
      <c r="AI280" s="1016"/>
      <c r="AJ280" s="1016"/>
      <c r="AK280" s="1016"/>
      <c r="AL280" s="101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c r="Z281" s="8"/>
      <c r="AA281" s="1130"/>
      <c r="AB281" s="89"/>
      <c r="AC281" s="8"/>
      <c r="AD281" s="8">
        <v>0</v>
      </c>
      <c r="AE281" s="1081"/>
      <c r="AF281" s="89">
        <v>0</v>
      </c>
      <c r="AG281" s="1082">
        <v>0</v>
      </c>
      <c r="AH281" s="1082">
        <v>0</v>
      </c>
      <c r="AI281" s="1016"/>
      <c r="AJ281" s="1016"/>
      <c r="AK281" s="1016"/>
      <c r="AL281" s="101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1130"/>
      <c r="AB282" s="89"/>
      <c r="AC282" s="8"/>
      <c r="AD282" s="8">
        <v>0</v>
      </c>
      <c r="AE282" s="1081"/>
      <c r="AF282" s="89">
        <v>0</v>
      </c>
      <c r="AG282" s="1082">
        <v>0</v>
      </c>
      <c r="AH282" s="1082">
        <v>0</v>
      </c>
      <c r="AI282" s="1016"/>
      <c r="AJ282" s="1016"/>
      <c r="AK282" s="1016"/>
      <c r="AL282" s="101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1130"/>
      <c r="AB283" s="89"/>
      <c r="AC283" s="8"/>
      <c r="AD283" s="8">
        <v>0</v>
      </c>
      <c r="AE283" s="1081"/>
      <c r="AF283" s="89">
        <v>0</v>
      </c>
      <c r="AG283" s="1082">
        <v>0</v>
      </c>
      <c r="AH283" s="1082">
        <v>0</v>
      </c>
      <c r="AI283" s="1016"/>
      <c r="AJ283" s="1016"/>
      <c r="AK283" s="1016"/>
      <c r="AL283" s="101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1130"/>
      <c r="AB284" s="89"/>
      <c r="AC284" s="8"/>
      <c r="AD284" s="8">
        <v>0</v>
      </c>
      <c r="AE284" s="1081"/>
      <c r="AF284" s="89">
        <v>0</v>
      </c>
      <c r="AG284" s="1082">
        <v>0</v>
      </c>
      <c r="AH284" s="1082">
        <v>0</v>
      </c>
      <c r="AI284" s="1016"/>
      <c r="AJ284" s="1016"/>
      <c r="AK284" s="1016"/>
      <c r="AL284" s="101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1130"/>
      <c r="AB285" s="89"/>
      <c r="AC285" s="8"/>
      <c r="AD285" s="8">
        <v>0</v>
      </c>
      <c r="AE285" s="1081"/>
      <c r="AF285" s="89">
        <v>0</v>
      </c>
      <c r="AG285" s="1082">
        <v>0</v>
      </c>
      <c r="AH285" s="1082">
        <v>0</v>
      </c>
      <c r="AI285" s="1016"/>
      <c r="AJ285" s="1016"/>
      <c r="AK285" s="1016"/>
      <c r="AL285" s="101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c r="Z286" s="8"/>
      <c r="AA286" s="1130"/>
      <c r="AB286" s="89"/>
      <c r="AC286" s="8"/>
      <c r="AD286" s="8">
        <v>0</v>
      </c>
      <c r="AE286" s="1081"/>
      <c r="AF286" s="89">
        <v>0</v>
      </c>
      <c r="AG286" s="1082">
        <v>0</v>
      </c>
      <c r="AH286" s="1082">
        <v>0</v>
      </c>
      <c r="AI286" s="1016"/>
      <c r="AJ286" s="1016"/>
      <c r="AK286" s="1016"/>
      <c r="AL286" s="101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1130"/>
      <c r="AB287" s="89"/>
      <c r="AC287" s="8"/>
      <c r="AD287" s="8">
        <v>0</v>
      </c>
      <c r="AE287" s="1081"/>
      <c r="AF287" s="89">
        <v>0</v>
      </c>
      <c r="AG287" s="1082">
        <v>0</v>
      </c>
      <c r="AH287" s="1082">
        <v>0</v>
      </c>
      <c r="AI287" s="1016"/>
      <c r="AJ287" s="1016"/>
      <c r="AK287" s="1016"/>
      <c r="AL287" s="101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1130"/>
      <c r="AB288" s="89"/>
      <c r="AC288" s="8"/>
      <c r="AD288" s="8">
        <v>0</v>
      </c>
      <c r="AE288" s="1081"/>
      <c r="AF288" s="89">
        <v>0</v>
      </c>
      <c r="AG288" s="1082">
        <v>0</v>
      </c>
      <c r="AH288" s="1082">
        <v>0</v>
      </c>
      <c r="AI288" s="1016"/>
      <c r="AJ288" s="1016"/>
      <c r="AK288" s="1016"/>
      <c r="AL288" s="101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1130"/>
      <c r="AB289" s="89"/>
      <c r="AC289" s="8"/>
      <c r="AD289" s="8">
        <v>0</v>
      </c>
      <c r="AE289" s="1081"/>
      <c r="AF289" s="89">
        <v>0</v>
      </c>
      <c r="AG289" s="1082">
        <v>0</v>
      </c>
      <c r="AH289" s="1082">
        <v>0</v>
      </c>
      <c r="AI289" s="1016"/>
      <c r="AJ289" s="1016"/>
      <c r="AK289" s="1016"/>
      <c r="AL289" s="101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1130"/>
      <c r="AB290" s="89"/>
      <c r="AC290" s="8"/>
      <c r="AD290" s="8">
        <v>0</v>
      </c>
      <c r="AE290" s="1081"/>
      <c r="AF290" s="89">
        <v>0</v>
      </c>
      <c r="AG290" s="1082">
        <v>0</v>
      </c>
      <c r="AH290" s="1082">
        <v>0</v>
      </c>
      <c r="AI290" s="1016"/>
      <c r="AJ290" s="1016"/>
      <c r="AK290" s="1016"/>
      <c r="AL290" s="101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1130"/>
      <c r="AB291" s="89"/>
      <c r="AC291" s="8"/>
      <c r="AD291" s="8">
        <v>0</v>
      </c>
      <c r="AE291" s="1081"/>
      <c r="AF291" s="89">
        <v>0</v>
      </c>
      <c r="AG291" s="1082">
        <v>0</v>
      </c>
      <c r="AH291" s="1082">
        <v>0</v>
      </c>
      <c r="AI291" s="1016"/>
      <c r="AJ291" s="1016"/>
      <c r="AK291" s="1016"/>
      <c r="AL291" s="101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c r="Z292" s="8"/>
      <c r="AA292" s="1130"/>
      <c r="AB292" s="89"/>
      <c r="AC292" s="8"/>
      <c r="AD292" s="8">
        <v>0</v>
      </c>
      <c r="AE292" s="1081"/>
      <c r="AF292" s="89">
        <v>0</v>
      </c>
      <c r="AG292" s="1082">
        <v>0</v>
      </c>
      <c r="AH292" s="1082">
        <v>0</v>
      </c>
      <c r="AI292" s="1016"/>
      <c r="AJ292" s="1016"/>
      <c r="AK292" s="1016"/>
      <c r="AL292" s="101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1130"/>
      <c r="AB293" s="89"/>
      <c r="AC293" s="8"/>
      <c r="AD293" s="8">
        <v>0</v>
      </c>
      <c r="AE293" s="1081"/>
      <c r="AF293" s="89">
        <v>0</v>
      </c>
      <c r="AG293" s="1082">
        <v>0</v>
      </c>
      <c r="AH293" s="1082">
        <v>0</v>
      </c>
      <c r="AI293" s="1016"/>
      <c r="AJ293" s="1016"/>
      <c r="AK293" s="1016"/>
      <c r="AL293" s="101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1130"/>
      <c r="AB294" s="89"/>
      <c r="AC294" s="8"/>
      <c r="AD294" s="8">
        <v>0</v>
      </c>
      <c r="AE294" s="1081"/>
      <c r="AF294" s="89">
        <v>0</v>
      </c>
      <c r="AG294" s="1082">
        <v>0</v>
      </c>
      <c r="AH294" s="1082">
        <v>0</v>
      </c>
      <c r="AI294" s="1016"/>
      <c r="AJ294" s="1016"/>
      <c r="AK294" s="1016"/>
      <c r="AL294" s="101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1130"/>
      <c r="AB295" s="89"/>
      <c r="AC295" s="8"/>
      <c r="AD295" s="8">
        <v>0</v>
      </c>
      <c r="AE295" s="1081"/>
      <c r="AF295" s="89">
        <v>0</v>
      </c>
      <c r="AG295" s="1082">
        <v>0</v>
      </c>
      <c r="AH295" s="1082">
        <v>0</v>
      </c>
      <c r="AI295" s="1016"/>
      <c r="AJ295" s="1016"/>
      <c r="AK295" s="1016"/>
      <c r="AL295" s="101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1130"/>
      <c r="AB296" s="89"/>
      <c r="AC296" s="8"/>
      <c r="AD296" s="8">
        <v>0</v>
      </c>
      <c r="AE296" s="1081"/>
      <c r="AF296" s="89">
        <v>0</v>
      </c>
      <c r="AG296" s="1082">
        <v>0</v>
      </c>
      <c r="AH296" s="1082">
        <v>0</v>
      </c>
      <c r="AI296" s="1016"/>
      <c r="AJ296" s="1016"/>
      <c r="AK296" s="1016"/>
      <c r="AL296" s="101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1130"/>
      <c r="AB297" s="89"/>
      <c r="AC297" s="8"/>
      <c r="AD297" s="8">
        <v>0</v>
      </c>
      <c r="AE297" s="1081"/>
      <c r="AF297" s="89">
        <v>0</v>
      </c>
      <c r="AG297" s="1082">
        <v>0</v>
      </c>
      <c r="AH297" s="1082">
        <v>0</v>
      </c>
      <c r="AI297" s="1016"/>
      <c r="AJ297" s="1016"/>
      <c r="AK297" s="1016"/>
      <c r="AL297" s="101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c r="Z298" s="8"/>
      <c r="AA298" s="1130"/>
      <c r="AB298" s="89"/>
      <c r="AC298" s="8"/>
      <c r="AD298" s="8">
        <v>0</v>
      </c>
      <c r="AE298" s="1081"/>
      <c r="AF298" s="89">
        <v>0</v>
      </c>
      <c r="AG298" s="1082">
        <v>0</v>
      </c>
      <c r="AH298" s="1082">
        <v>0</v>
      </c>
      <c r="AI298" s="1016"/>
      <c r="AJ298" s="1016"/>
      <c r="AK298" s="1016"/>
      <c r="AL298" s="101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c r="Z299" s="8"/>
      <c r="AA299" s="1130"/>
      <c r="AB299" s="89"/>
      <c r="AC299" s="8"/>
      <c r="AD299" s="8">
        <v>0</v>
      </c>
      <c r="AE299" s="1081"/>
      <c r="AF299" s="89">
        <v>0</v>
      </c>
      <c r="AG299" s="1082">
        <v>0</v>
      </c>
      <c r="AH299" s="1082">
        <v>0</v>
      </c>
      <c r="AI299" s="1016"/>
      <c r="AJ299" s="1016"/>
      <c r="AK299" s="1016"/>
      <c r="AL299" s="101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c r="Z300" s="8"/>
      <c r="AA300" s="1130"/>
      <c r="AB300" s="89"/>
      <c r="AC300" s="8"/>
      <c r="AD300" s="8">
        <v>0</v>
      </c>
      <c r="AE300" s="1081"/>
      <c r="AF300" s="89">
        <v>0</v>
      </c>
      <c r="AG300" s="1082">
        <v>0</v>
      </c>
      <c r="AH300" s="1082">
        <v>0</v>
      </c>
      <c r="AI300" s="1016"/>
      <c r="AJ300" s="1016"/>
      <c r="AK300" s="1016"/>
      <c r="AL300" s="101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c r="Z301" s="8"/>
      <c r="AA301" s="1130"/>
      <c r="AB301" s="89"/>
      <c r="AC301" s="8"/>
      <c r="AD301" s="8">
        <v>0</v>
      </c>
      <c r="AE301" s="1081"/>
      <c r="AF301" s="89">
        <v>0</v>
      </c>
      <c r="AG301" s="1082">
        <v>0</v>
      </c>
      <c r="AH301" s="1082">
        <v>0</v>
      </c>
      <c r="AI301" s="1016"/>
      <c r="AJ301" s="1016"/>
      <c r="AK301" s="1016"/>
      <c r="AL301" s="101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c r="Z302" s="8"/>
      <c r="AA302" s="1130"/>
      <c r="AB302" s="89"/>
      <c r="AC302" s="8"/>
      <c r="AD302" s="8">
        <v>0</v>
      </c>
      <c r="AE302" s="1081"/>
      <c r="AF302" s="89">
        <v>0</v>
      </c>
      <c r="AG302" s="1082">
        <v>0</v>
      </c>
      <c r="AH302" s="1082">
        <v>0</v>
      </c>
      <c r="AI302" s="1016"/>
      <c r="AJ302" s="1016"/>
      <c r="AK302" s="1016"/>
      <c r="AL302" s="101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c r="Z303" s="8"/>
      <c r="AA303" s="1130"/>
      <c r="AB303" s="89"/>
      <c r="AC303" s="8"/>
      <c r="AD303" s="8">
        <v>0</v>
      </c>
      <c r="AE303" s="1081"/>
      <c r="AF303" s="89">
        <v>0</v>
      </c>
      <c r="AG303" s="1082">
        <v>0</v>
      </c>
      <c r="AH303" s="1082">
        <v>0</v>
      </c>
      <c r="AI303" s="1016"/>
      <c r="AJ303" s="1016"/>
      <c r="AK303" s="1016"/>
      <c r="AL303" s="101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c r="Z304" s="8"/>
      <c r="AA304" s="1130"/>
      <c r="AB304" s="89"/>
      <c r="AC304" s="8"/>
      <c r="AD304" s="8">
        <v>0</v>
      </c>
      <c r="AE304" s="1081"/>
      <c r="AF304" s="89">
        <v>0</v>
      </c>
      <c r="AG304" s="1082">
        <v>0</v>
      </c>
      <c r="AH304" s="1082">
        <v>0</v>
      </c>
      <c r="AI304" s="1016"/>
      <c r="AJ304" s="1016"/>
      <c r="AK304" s="1016"/>
      <c r="AL304" s="101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c r="Z305" s="8"/>
      <c r="AA305" s="1130"/>
      <c r="AB305" s="89"/>
      <c r="AC305" s="8"/>
      <c r="AD305" s="8">
        <v>0</v>
      </c>
      <c r="AE305" s="1081"/>
      <c r="AF305" s="89">
        <v>0</v>
      </c>
      <c r="AG305" s="1082">
        <v>0</v>
      </c>
      <c r="AH305" s="1082">
        <v>0</v>
      </c>
      <c r="AI305" s="1016"/>
      <c r="AJ305" s="1016"/>
      <c r="AK305" s="1016"/>
      <c r="AL305" s="101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c r="Z306" s="8"/>
      <c r="AA306" s="1130"/>
      <c r="AB306" s="89"/>
      <c r="AC306" s="8"/>
      <c r="AD306" s="8">
        <v>0</v>
      </c>
      <c r="AE306" s="1081"/>
      <c r="AF306" s="89">
        <v>0</v>
      </c>
      <c r="AG306" s="1082">
        <v>0</v>
      </c>
      <c r="AH306" s="1082">
        <v>0</v>
      </c>
      <c r="AI306" s="1016"/>
      <c r="AJ306" s="1016"/>
      <c r="AK306" s="1016"/>
      <c r="AL306" s="101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c r="Z307" s="8"/>
      <c r="AA307" s="1130"/>
      <c r="AB307" s="89"/>
      <c r="AC307" s="8"/>
      <c r="AD307" s="8">
        <v>0</v>
      </c>
      <c r="AE307" s="1081"/>
      <c r="AF307" s="89">
        <v>0</v>
      </c>
      <c r="AG307" s="1082">
        <v>0</v>
      </c>
      <c r="AH307" s="1082">
        <v>0</v>
      </c>
      <c r="AI307" s="1016"/>
      <c r="AJ307" s="1016"/>
      <c r="AK307" s="1016"/>
      <c r="AL307" s="101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c r="Z308" s="8"/>
      <c r="AA308" s="1130"/>
      <c r="AB308" s="89"/>
      <c r="AC308" s="8"/>
      <c r="AD308" s="8">
        <v>0</v>
      </c>
      <c r="AE308" s="1081"/>
      <c r="AF308" s="89">
        <v>0</v>
      </c>
      <c r="AG308" s="1082">
        <v>0</v>
      </c>
      <c r="AH308" s="1082">
        <v>0</v>
      </c>
      <c r="AI308" s="1016"/>
      <c r="AJ308" s="1016"/>
      <c r="AK308" s="1016"/>
      <c r="AL308" s="101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c r="Z309" s="8"/>
      <c r="AA309" s="1130"/>
      <c r="AB309" s="89"/>
      <c r="AC309" s="8"/>
      <c r="AD309" s="8">
        <v>0</v>
      </c>
      <c r="AE309" s="1081"/>
      <c r="AF309" s="89">
        <v>0</v>
      </c>
      <c r="AG309" s="1082">
        <v>0</v>
      </c>
      <c r="AH309" s="1082">
        <v>0</v>
      </c>
      <c r="AI309" s="1016"/>
      <c r="AJ309" s="1016"/>
      <c r="AK309" s="1016"/>
      <c r="AL309" s="101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c r="Z310" s="8"/>
      <c r="AA310" s="1130"/>
      <c r="AB310" s="89"/>
      <c r="AC310" s="8"/>
      <c r="AD310" s="8">
        <v>0</v>
      </c>
      <c r="AE310" s="1081"/>
      <c r="AF310" s="89">
        <v>0</v>
      </c>
      <c r="AG310" s="1082">
        <v>0</v>
      </c>
      <c r="AH310" s="1082">
        <v>0</v>
      </c>
      <c r="AI310" s="1016"/>
      <c r="AJ310" s="1016"/>
      <c r="AK310" s="1016"/>
      <c r="AL310" s="101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c r="Z311" s="8"/>
      <c r="AA311" s="1130"/>
      <c r="AB311" s="89"/>
      <c r="AC311" s="8"/>
      <c r="AD311" s="8">
        <v>0</v>
      </c>
      <c r="AE311" s="1081"/>
      <c r="AF311" s="89">
        <v>0</v>
      </c>
      <c r="AG311" s="1082">
        <v>0</v>
      </c>
      <c r="AH311" s="1082">
        <v>0</v>
      </c>
      <c r="AI311" s="1016"/>
      <c r="AJ311" s="1016"/>
      <c r="AK311" s="1016"/>
      <c r="AL311" s="101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c r="Z312" s="8"/>
      <c r="AA312" s="1130"/>
      <c r="AB312" s="89"/>
      <c r="AC312" s="8"/>
      <c r="AD312" s="8">
        <v>0</v>
      </c>
      <c r="AE312" s="1081"/>
      <c r="AF312" s="89">
        <v>0</v>
      </c>
      <c r="AG312" s="1082">
        <v>0</v>
      </c>
      <c r="AH312" s="1082">
        <v>0</v>
      </c>
      <c r="AI312" s="1016"/>
      <c r="AJ312" s="1016"/>
      <c r="AK312" s="1016"/>
      <c r="AL312" s="101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c r="Z313" s="8"/>
      <c r="AA313" s="1130"/>
      <c r="AB313" s="89"/>
      <c r="AC313" s="8"/>
      <c r="AD313" s="8">
        <v>0</v>
      </c>
      <c r="AE313" s="1081"/>
      <c r="AF313" s="89">
        <v>0</v>
      </c>
      <c r="AG313" s="1082">
        <v>0</v>
      </c>
      <c r="AH313" s="1082">
        <v>0</v>
      </c>
      <c r="AI313" s="1016"/>
      <c r="AJ313" s="1016"/>
      <c r="AK313" s="1016"/>
      <c r="AL313" s="101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c r="Z314" s="8"/>
      <c r="AA314" s="1130"/>
      <c r="AB314" s="89"/>
      <c r="AC314" s="8"/>
      <c r="AD314" s="8">
        <v>0</v>
      </c>
      <c r="AE314" s="1081"/>
      <c r="AF314" s="89">
        <v>0</v>
      </c>
      <c r="AG314" s="1082">
        <v>0</v>
      </c>
      <c r="AH314" s="1082">
        <v>0</v>
      </c>
      <c r="AI314" s="1016"/>
      <c r="AJ314" s="1016"/>
      <c r="AK314" s="1016"/>
      <c r="AL314" s="101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c r="Z315" s="8"/>
      <c r="AA315" s="1130"/>
      <c r="AB315" s="89"/>
      <c r="AC315" s="8"/>
      <c r="AD315" s="8">
        <v>0</v>
      </c>
      <c r="AE315" s="1081"/>
      <c r="AF315" s="89">
        <v>0</v>
      </c>
      <c r="AG315" s="1082">
        <v>0</v>
      </c>
      <c r="AH315" s="1082">
        <v>0</v>
      </c>
      <c r="AI315" s="1016"/>
      <c r="AJ315" s="1016"/>
      <c r="AK315" s="1016"/>
      <c r="AL315" s="101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1333333.3333333333</v>
      </c>
      <c r="N316" s="89">
        <v>0</v>
      </c>
      <c r="O316" s="1082">
        <v>1333333.3333333333</v>
      </c>
      <c r="P316" s="598">
        <v>1333333.3333333333</v>
      </c>
      <c r="Q316" s="776">
        <v>1294498.3818770226</v>
      </c>
      <c r="R316" s="776">
        <v>0</v>
      </c>
      <c r="S316" s="776">
        <v>0</v>
      </c>
      <c r="T316" s="533">
        <v>0</v>
      </c>
      <c r="U316" s="1086"/>
      <c r="V316" s="8"/>
      <c r="W316" s="897">
        <v>0</v>
      </c>
      <c r="X316" s="8"/>
      <c r="Y316" s="8"/>
      <c r="Z316" s="8"/>
      <c r="AA316" s="1473">
        <v>105.26315789473684</v>
      </c>
      <c r="AB316" s="1474">
        <v>1333333.3333333333</v>
      </c>
      <c r="AC316" s="8"/>
      <c r="AD316" s="8">
        <v>1333333.3333333333</v>
      </c>
      <c r="AE316" s="1081"/>
      <c r="AF316" s="89">
        <v>1333333.3333333333</v>
      </c>
      <c r="AG316" s="1082">
        <v>0</v>
      </c>
      <c r="AH316" s="1082">
        <v>1333333.3333333333</v>
      </c>
      <c r="AI316" s="1016"/>
      <c r="AJ316" s="1016"/>
      <c r="AK316" s="1016"/>
      <c r="AL316" s="101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c r="Z317" s="8"/>
      <c r="AA317" s="1473"/>
      <c r="AB317" s="1474">
        <v>0</v>
      </c>
      <c r="AC317" s="8"/>
      <c r="AD317" s="8">
        <v>0</v>
      </c>
      <c r="AE317" s="1081"/>
      <c r="AF317" s="89">
        <v>0</v>
      </c>
      <c r="AG317" s="1082">
        <v>0</v>
      </c>
      <c r="AH317" s="1082">
        <v>0</v>
      </c>
      <c r="AI317" s="1016"/>
      <c r="AJ317" s="1016"/>
      <c r="AK317" s="1016"/>
      <c r="AL317" s="101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c r="Z318" s="8"/>
      <c r="AA318" s="1473"/>
      <c r="AB318" s="1474">
        <v>0</v>
      </c>
      <c r="AC318" s="8"/>
      <c r="AD318" s="8">
        <v>0</v>
      </c>
      <c r="AE318" s="1081"/>
      <c r="AF318" s="89">
        <v>0</v>
      </c>
      <c r="AG318" s="1082">
        <v>0</v>
      </c>
      <c r="AH318" s="1082">
        <v>0</v>
      </c>
      <c r="AI318" s="1016"/>
      <c r="AJ318" s="1016"/>
      <c r="AK318" s="1016"/>
      <c r="AL318" s="101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c r="Z319" s="8"/>
      <c r="AA319" s="1473"/>
      <c r="AB319" s="1474">
        <v>0</v>
      </c>
      <c r="AC319" s="8"/>
      <c r="AD319" s="8">
        <v>0</v>
      </c>
      <c r="AE319" s="1081"/>
      <c r="AF319" s="89">
        <v>0</v>
      </c>
      <c r="AG319" s="1082">
        <v>0</v>
      </c>
      <c r="AH319" s="1082">
        <v>0</v>
      </c>
      <c r="AI319" s="1016"/>
      <c r="AJ319" s="1016"/>
      <c r="AK319" s="1016"/>
      <c r="AL319" s="101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c r="Z320" s="8"/>
      <c r="AA320" s="1473"/>
      <c r="AB320" s="1474">
        <v>0</v>
      </c>
      <c r="AC320" s="8"/>
      <c r="AD320" s="8">
        <v>0</v>
      </c>
      <c r="AE320" s="1081"/>
      <c r="AF320" s="89">
        <v>0</v>
      </c>
      <c r="AG320" s="1082">
        <v>0</v>
      </c>
      <c r="AH320" s="1082">
        <v>0</v>
      </c>
      <c r="AI320" s="1016"/>
      <c r="AJ320" s="1016"/>
      <c r="AK320" s="1016"/>
      <c r="AL320" s="101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c r="Z321" s="8"/>
      <c r="AA321" s="1473"/>
      <c r="AB321" s="1474">
        <v>0</v>
      </c>
      <c r="AC321" s="8"/>
      <c r="AD321" s="8">
        <v>0</v>
      </c>
      <c r="AE321" s="1081"/>
      <c r="AF321" s="89">
        <v>0</v>
      </c>
      <c r="AG321" s="1082">
        <v>0</v>
      </c>
      <c r="AH321" s="1082">
        <v>0</v>
      </c>
      <c r="AI321" s="1016"/>
      <c r="AJ321" s="1016"/>
      <c r="AK321" s="1016"/>
      <c r="AL321" s="101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c r="Z322" s="8"/>
      <c r="AA322" s="1473"/>
      <c r="AB322" s="1474">
        <v>0</v>
      </c>
      <c r="AC322" s="8"/>
      <c r="AD322" s="8">
        <v>0</v>
      </c>
      <c r="AE322" s="1081"/>
      <c r="AF322" s="89">
        <v>0</v>
      </c>
      <c r="AG322" s="1082">
        <v>0</v>
      </c>
      <c r="AH322" s="1082">
        <v>0</v>
      </c>
      <c r="AI322" s="1016"/>
      <c r="AJ322" s="1016"/>
      <c r="AK322" s="1016"/>
      <c r="AL322" s="101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c r="Z323" s="8"/>
      <c r="AA323" s="1473"/>
      <c r="AB323" s="1474">
        <v>0</v>
      </c>
      <c r="AC323" s="8"/>
      <c r="AD323" s="8">
        <v>0</v>
      </c>
      <c r="AE323" s="1081"/>
      <c r="AF323" s="89">
        <v>0</v>
      </c>
      <c r="AG323" s="1082">
        <v>0</v>
      </c>
      <c r="AH323" s="1082">
        <v>0</v>
      </c>
      <c r="AI323" s="1016"/>
      <c r="AJ323" s="1016"/>
      <c r="AK323" s="1016"/>
      <c r="AL323" s="101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c r="Z324" s="8"/>
      <c r="AA324" s="1473"/>
      <c r="AB324" s="1474">
        <v>0</v>
      </c>
      <c r="AC324" s="8"/>
      <c r="AD324" s="8">
        <v>0</v>
      </c>
      <c r="AE324" s="1081"/>
      <c r="AF324" s="89">
        <v>0</v>
      </c>
      <c r="AG324" s="1082">
        <v>0</v>
      </c>
      <c r="AH324" s="1082">
        <v>0</v>
      </c>
      <c r="AI324" s="1016"/>
      <c r="AJ324" s="1016"/>
      <c r="AK324" s="1016"/>
      <c r="AL324" s="101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c r="Z325" s="8"/>
      <c r="AA325" s="1473"/>
      <c r="AB325" s="1474">
        <v>0</v>
      </c>
      <c r="AC325" s="8"/>
      <c r="AD325" s="8">
        <v>0</v>
      </c>
      <c r="AE325" s="1081"/>
      <c r="AF325" s="89">
        <v>0</v>
      </c>
      <c r="AG325" s="1082">
        <v>0</v>
      </c>
      <c r="AH325" s="1082">
        <v>0</v>
      </c>
      <c r="AI325" s="1016"/>
      <c r="AJ325" s="1016"/>
      <c r="AK325" s="1016"/>
      <c r="AL325" s="101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c r="Z326" s="8"/>
      <c r="AA326" s="1473"/>
      <c r="AB326" s="1474">
        <v>0</v>
      </c>
      <c r="AC326" s="8"/>
      <c r="AD326" s="8">
        <v>0</v>
      </c>
      <c r="AE326" s="1081"/>
      <c r="AF326" s="89">
        <v>0</v>
      </c>
      <c r="AG326" s="1082">
        <v>0</v>
      </c>
      <c r="AH326" s="1082">
        <v>0</v>
      </c>
      <c r="AI326" s="1016"/>
      <c r="AJ326" s="1016"/>
      <c r="AK326" s="1016"/>
      <c r="AL326" s="101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c r="Z327" s="8"/>
      <c r="AA327" s="1473"/>
      <c r="AB327" s="1474">
        <v>0</v>
      </c>
      <c r="AC327" s="8"/>
      <c r="AD327" s="8">
        <v>0</v>
      </c>
      <c r="AE327" s="1081"/>
      <c r="AF327" s="89">
        <v>0</v>
      </c>
      <c r="AG327" s="1082">
        <v>0</v>
      </c>
      <c r="AH327" s="1082">
        <v>0</v>
      </c>
      <c r="AI327" s="1016"/>
      <c r="AJ327" s="1016"/>
      <c r="AK327" s="1016"/>
      <c r="AL327" s="101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1333333.3333333333</v>
      </c>
      <c r="N328" s="89">
        <v>0</v>
      </c>
      <c r="O328" s="1082">
        <v>1333333.3333333333</v>
      </c>
      <c r="P328" s="598">
        <v>1333333.3333333333</v>
      </c>
      <c r="Q328" s="776">
        <v>1256794.5455116725</v>
      </c>
      <c r="R328" s="776">
        <v>0</v>
      </c>
      <c r="S328" s="776">
        <v>0</v>
      </c>
      <c r="T328" s="533">
        <v>0</v>
      </c>
      <c r="U328" s="1086"/>
      <c r="V328" s="8"/>
      <c r="W328" s="897">
        <v>0</v>
      </c>
      <c r="X328" s="8"/>
      <c r="Y328" s="8"/>
      <c r="Z328" s="8"/>
      <c r="AA328" s="1473">
        <v>105.26315789473684</v>
      </c>
      <c r="AB328" s="1474">
        <v>1333333.3333333333</v>
      </c>
      <c r="AC328" s="8"/>
      <c r="AD328" s="8">
        <v>1333333.3333333333</v>
      </c>
      <c r="AE328" s="1081"/>
      <c r="AF328" s="89">
        <v>1333333.3333333333</v>
      </c>
      <c r="AG328" s="1082">
        <v>0</v>
      </c>
      <c r="AH328" s="1082">
        <v>1333333.3333333333</v>
      </c>
      <c r="AI328" s="1016"/>
      <c r="AJ328" s="1016"/>
      <c r="AK328" s="1016"/>
      <c r="AL328" s="101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c r="Z329" s="8"/>
      <c r="AA329" s="1473"/>
      <c r="AB329" s="1474">
        <v>0</v>
      </c>
      <c r="AC329" s="8"/>
      <c r="AD329" s="8">
        <v>0</v>
      </c>
      <c r="AE329" s="1081"/>
      <c r="AF329" s="89">
        <v>0</v>
      </c>
      <c r="AG329" s="1082">
        <v>0</v>
      </c>
      <c r="AH329" s="1082">
        <v>0</v>
      </c>
      <c r="AI329" s="1016"/>
      <c r="AJ329" s="1016"/>
      <c r="AK329" s="1016"/>
      <c r="AL329" s="101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c r="Z330" s="8"/>
      <c r="AA330" s="1473"/>
      <c r="AB330" s="1474">
        <v>0</v>
      </c>
      <c r="AC330" s="8"/>
      <c r="AD330" s="8">
        <v>0</v>
      </c>
      <c r="AE330" s="1081"/>
      <c r="AF330" s="89">
        <v>0</v>
      </c>
      <c r="AG330" s="1082">
        <v>0</v>
      </c>
      <c r="AH330" s="1082">
        <v>0</v>
      </c>
      <c r="AI330" s="1016"/>
      <c r="AJ330" s="1016"/>
      <c r="AK330" s="1016"/>
      <c r="AL330" s="101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c r="Z331" s="8"/>
      <c r="AA331" s="1473"/>
      <c r="AB331" s="1474">
        <v>0</v>
      </c>
      <c r="AC331" s="8"/>
      <c r="AD331" s="8">
        <v>0</v>
      </c>
      <c r="AE331" s="1081"/>
      <c r="AF331" s="89">
        <v>0</v>
      </c>
      <c r="AG331" s="1082">
        <v>0</v>
      </c>
      <c r="AH331" s="1082">
        <v>0</v>
      </c>
      <c r="AI331" s="1016"/>
      <c r="AJ331" s="1016"/>
      <c r="AK331" s="1016"/>
      <c r="AL331" s="101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c r="Z332" s="8"/>
      <c r="AA332" s="1473"/>
      <c r="AB332" s="1474">
        <v>0</v>
      </c>
      <c r="AC332" s="8"/>
      <c r="AD332" s="8">
        <v>0</v>
      </c>
      <c r="AE332" s="1081"/>
      <c r="AF332" s="89">
        <v>0</v>
      </c>
      <c r="AG332" s="1082">
        <v>0</v>
      </c>
      <c r="AH332" s="1082">
        <v>0</v>
      </c>
      <c r="AI332" s="1016"/>
      <c r="AJ332" s="1016"/>
      <c r="AK332" s="1016"/>
      <c r="AL332" s="101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c r="Z333" s="8"/>
      <c r="AA333" s="1473"/>
      <c r="AB333" s="1474">
        <v>0</v>
      </c>
      <c r="AC333" s="8"/>
      <c r="AD333" s="8">
        <v>0</v>
      </c>
      <c r="AE333" s="1081"/>
      <c r="AF333" s="89">
        <v>0</v>
      </c>
      <c r="AG333" s="1082">
        <v>0</v>
      </c>
      <c r="AH333" s="1082">
        <v>0</v>
      </c>
      <c r="AI333" s="1016"/>
      <c r="AJ333" s="1016"/>
      <c r="AK333" s="1016"/>
      <c r="AL333" s="101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c r="Z334" s="8"/>
      <c r="AA334" s="1473"/>
      <c r="AB334" s="1474">
        <v>0</v>
      </c>
      <c r="AC334" s="8"/>
      <c r="AD334" s="8">
        <v>0</v>
      </c>
      <c r="AE334" s="1081"/>
      <c r="AF334" s="89">
        <v>0</v>
      </c>
      <c r="AG334" s="1082">
        <v>0</v>
      </c>
      <c r="AH334" s="1082">
        <v>0</v>
      </c>
      <c r="AI334" s="1016"/>
      <c r="AJ334" s="1016"/>
      <c r="AK334" s="1016"/>
      <c r="AL334" s="101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c r="Z335" s="8"/>
      <c r="AA335" s="1473"/>
      <c r="AB335" s="1474">
        <v>0</v>
      </c>
      <c r="AC335" s="8"/>
      <c r="AD335" s="8">
        <v>0</v>
      </c>
      <c r="AE335" s="1081"/>
      <c r="AF335" s="89">
        <v>0</v>
      </c>
      <c r="AG335" s="1082">
        <v>0</v>
      </c>
      <c r="AH335" s="1082">
        <v>0</v>
      </c>
      <c r="AI335" s="1016"/>
      <c r="AJ335" s="1016"/>
      <c r="AK335" s="1016"/>
      <c r="AL335" s="101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c r="Z336" s="8"/>
      <c r="AA336" s="1473"/>
      <c r="AB336" s="1474">
        <v>0</v>
      </c>
      <c r="AC336" s="8"/>
      <c r="AD336" s="8">
        <v>0</v>
      </c>
      <c r="AE336" s="1081"/>
      <c r="AF336" s="89">
        <v>0</v>
      </c>
      <c r="AG336" s="1082">
        <v>0</v>
      </c>
      <c r="AH336" s="1082">
        <v>0</v>
      </c>
      <c r="AI336" s="1016"/>
      <c r="AJ336" s="1016"/>
      <c r="AK336" s="1016"/>
      <c r="AL336" s="101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c r="Z337" s="8"/>
      <c r="AA337" s="1473"/>
      <c r="AB337" s="1474">
        <v>0</v>
      </c>
      <c r="AC337" s="8"/>
      <c r="AD337" s="8">
        <v>0</v>
      </c>
      <c r="AE337" s="1081"/>
      <c r="AF337" s="89">
        <v>0</v>
      </c>
      <c r="AG337" s="1082">
        <v>0</v>
      </c>
      <c r="AH337" s="1082">
        <v>0</v>
      </c>
      <c r="AI337" s="1016"/>
      <c r="AJ337" s="1016"/>
      <c r="AK337" s="1016"/>
      <c r="AL337" s="101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c r="Z338" s="8"/>
      <c r="AA338" s="1473"/>
      <c r="AB338" s="1474">
        <v>0</v>
      </c>
      <c r="AC338" s="8"/>
      <c r="AD338" s="8">
        <v>0</v>
      </c>
      <c r="AE338" s="1081"/>
      <c r="AF338" s="89">
        <v>0</v>
      </c>
      <c r="AG338" s="1082">
        <v>0</v>
      </c>
      <c r="AH338" s="1082">
        <v>0</v>
      </c>
      <c r="AI338" s="1016"/>
      <c r="AJ338" s="1016"/>
      <c r="AK338" s="1016"/>
      <c r="AL338" s="101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c r="Z339" s="8"/>
      <c r="AA339" s="1473"/>
      <c r="AB339" s="1474">
        <v>0</v>
      </c>
      <c r="AC339" s="8"/>
      <c r="AD339" s="8">
        <v>0</v>
      </c>
      <c r="AE339" s="1081"/>
      <c r="AF339" s="89">
        <v>0</v>
      </c>
      <c r="AG339" s="1082">
        <v>0</v>
      </c>
      <c r="AH339" s="1082">
        <v>0</v>
      </c>
      <c r="AI339" s="1016"/>
      <c r="AJ339" s="1016"/>
      <c r="AK339" s="1016"/>
      <c r="AL339" s="101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1333333.3333333333</v>
      </c>
      <c r="N340" s="89">
        <v>0</v>
      </c>
      <c r="O340" s="1082">
        <v>1333333.3333333333</v>
      </c>
      <c r="P340" s="598">
        <v>1333333.3333333333</v>
      </c>
      <c r="Q340" s="776">
        <v>1220188.8791375461</v>
      </c>
      <c r="R340" s="776">
        <v>0</v>
      </c>
      <c r="S340" s="776">
        <v>0</v>
      </c>
      <c r="T340" s="533">
        <v>0</v>
      </c>
      <c r="U340" s="1086"/>
      <c r="V340" s="8"/>
      <c r="W340" s="897">
        <v>0</v>
      </c>
      <c r="X340" s="8"/>
      <c r="Y340" s="8"/>
      <c r="Z340" s="8"/>
      <c r="AA340" s="1473">
        <v>105.26315789473684</v>
      </c>
      <c r="AB340" s="1474">
        <v>1333333.3333333333</v>
      </c>
      <c r="AC340" s="8"/>
      <c r="AD340" s="8">
        <v>1333333.3333333333</v>
      </c>
      <c r="AE340" s="1081"/>
      <c r="AF340" s="89">
        <v>1333333.3333333333</v>
      </c>
      <c r="AG340" s="1082">
        <v>0</v>
      </c>
      <c r="AH340" s="1082">
        <v>1333333.3333333333</v>
      </c>
      <c r="AI340" s="1016"/>
      <c r="AJ340" s="1016"/>
      <c r="AK340" s="1016"/>
      <c r="AL340" s="101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c r="Z341" s="8"/>
      <c r="AA341" s="1130">
        <v>105.26315789473684</v>
      </c>
      <c r="AB341" s="89">
        <v>0</v>
      </c>
      <c r="AC341" s="8"/>
      <c r="AD341" s="8">
        <v>0</v>
      </c>
      <c r="AE341" s="1081"/>
      <c r="AF341" s="89">
        <v>0</v>
      </c>
      <c r="AG341" s="1082">
        <v>0</v>
      </c>
      <c r="AH341" s="1082">
        <v>0</v>
      </c>
      <c r="AI341" s="1016"/>
      <c r="AJ341" s="1016"/>
      <c r="AK341" s="1016"/>
      <c r="AL341" s="101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c r="Z342" s="8"/>
      <c r="AA342" s="1130">
        <v>105.26315789473684</v>
      </c>
      <c r="AB342" s="89">
        <v>0</v>
      </c>
      <c r="AC342" s="8"/>
      <c r="AD342" s="8">
        <v>0</v>
      </c>
      <c r="AE342" s="1081"/>
      <c r="AF342" s="89">
        <v>0</v>
      </c>
      <c r="AG342" s="1082">
        <v>0</v>
      </c>
      <c r="AH342" s="1082">
        <v>0</v>
      </c>
      <c r="AI342" s="1016"/>
      <c r="AJ342" s="1016"/>
      <c r="AK342" s="1016"/>
      <c r="AL342" s="101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c r="Z343" s="8"/>
      <c r="AA343" s="1130">
        <v>105.26315789473684</v>
      </c>
      <c r="AB343" s="89">
        <v>0</v>
      </c>
      <c r="AC343" s="8"/>
      <c r="AD343" s="8">
        <v>0</v>
      </c>
      <c r="AE343" s="1081"/>
      <c r="AF343" s="89">
        <v>0</v>
      </c>
      <c r="AG343" s="1082">
        <v>0</v>
      </c>
      <c r="AH343" s="1082">
        <v>0</v>
      </c>
      <c r="AI343" s="1016"/>
      <c r="AJ343" s="1016"/>
      <c r="AK343" s="1016"/>
      <c r="AL343" s="101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c r="Z344" s="8"/>
      <c r="AA344" s="1130">
        <v>105.26315789473684</v>
      </c>
      <c r="AB344" s="89">
        <v>0</v>
      </c>
      <c r="AC344" s="8"/>
      <c r="AD344" s="8">
        <v>0</v>
      </c>
      <c r="AE344" s="1081"/>
      <c r="AF344" s="89">
        <v>0</v>
      </c>
      <c r="AG344" s="1082">
        <v>0</v>
      </c>
      <c r="AH344" s="1082">
        <v>0</v>
      </c>
      <c r="AI344" s="1016"/>
      <c r="AJ344" s="1016"/>
      <c r="AK344" s="1016"/>
      <c r="AL344" s="101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c r="Z345" s="8"/>
      <c r="AA345" s="1130">
        <v>105.26315789473684</v>
      </c>
      <c r="AB345" s="89">
        <v>0</v>
      </c>
      <c r="AC345" s="8"/>
      <c r="AD345" s="8">
        <v>0</v>
      </c>
      <c r="AE345" s="1081"/>
      <c r="AF345" s="89">
        <v>0</v>
      </c>
      <c r="AG345" s="1082">
        <v>0</v>
      </c>
      <c r="AH345" s="1082">
        <v>0</v>
      </c>
      <c r="AI345" s="1016"/>
      <c r="AJ345" s="1016"/>
      <c r="AK345" s="1016"/>
      <c r="AL345" s="101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c r="Z346" s="8"/>
      <c r="AA346" s="1130">
        <v>105.26315789473684</v>
      </c>
      <c r="AB346" s="89">
        <v>0</v>
      </c>
      <c r="AC346" s="8"/>
      <c r="AD346" s="8">
        <v>0</v>
      </c>
      <c r="AE346" s="1081"/>
      <c r="AF346" s="89">
        <v>0</v>
      </c>
      <c r="AG346" s="1082">
        <v>0</v>
      </c>
      <c r="AH346" s="1082">
        <v>0</v>
      </c>
      <c r="AI346" s="1016"/>
      <c r="AJ346" s="1016"/>
      <c r="AK346" s="1016"/>
      <c r="AL346" s="101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c r="Z347" s="8"/>
      <c r="AA347" s="1130">
        <v>105.26315789473684</v>
      </c>
      <c r="AB347" s="89">
        <v>0</v>
      </c>
      <c r="AC347" s="8"/>
      <c r="AD347" s="8">
        <v>0</v>
      </c>
      <c r="AE347" s="1081"/>
      <c r="AF347" s="89">
        <v>0</v>
      </c>
      <c r="AG347" s="1082">
        <v>0</v>
      </c>
      <c r="AH347" s="1082">
        <v>0</v>
      </c>
      <c r="AI347" s="1016"/>
      <c r="AJ347" s="1016"/>
      <c r="AK347" s="1016"/>
      <c r="AL347" s="101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c r="Z348" s="8"/>
      <c r="AA348" s="1130">
        <v>105.26315789473684</v>
      </c>
      <c r="AB348" s="89">
        <v>0</v>
      </c>
      <c r="AC348" s="8"/>
      <c r="AD348" s="8">
        <v>0</v>
      </c>
      <c r="AE348" s="1081"/>
      <c r="AF348" s="89">
        <v>0</v>
      </c>
      <c r="AG348" s="1082">
        <v>0</v>
      </c>
      <c r="AH348" s="1082">
        <v>0</v>
      </c>
      <c r="AI348" s="1016"/>
      <c r="AJ348" s="1016"/>
      <c r="AK348" s="1016"/>
      <c r="AL348" s="101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c r="Z349" s="8"/>
      <c r="AA349" s="1130">
        <v>105.26315789473684</v>
      </c>
      <c r="AB349" s="89">
        <v>0</v>
      </c>
      <c r="AC349" s="8"/>
      <c r="AD349" s="8">
        <v>0</v>
      </c>
      <c r="AE349" s="1081"/>
      <c r="AF349" s="89">
        <v>0</v>
      </c>
      <c r="AG349" s="1082">
        <v>0</v>
      </c>
      <c r="AH349" s="1082">
        <v>0</v>
      </c>
      <c r="AI349" s="1016"/>
      <c r="AJ349" s="1016"/>
      <c r="AK349" s="1016"/>
      <c r="AL349" s="101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c r="Z350" s="8"/>
      <c r="AA350" s="1130">
        <v>105.26315789473684</v>
      </c>
      <c r="AB350" s="89">
        <v>0</v>
      </c>
      <c r="AC350" s="8"/>
      <c r="AD350" s="8">
        <v>0</v>
      </c>
      <c r="AE350" s="1081"/>
      <c r="AF350" s="89">
        <v>0</v>
      </c>
      <c r="AG350" s="1082">
        <v>0</v>
      </c>
      <c r="AH350" s="1082">
        <v>0</v>
      </c>
      <c r="AI350" s="1016"/>
      <c r="AJ350" s="1016"/>
      <c r="AK350" s="1016"/>
      <c r="AL350" s="101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c r="Z351" s="8"/>
      <c r="AA351" s="1130">
        <v>105.26315789473684</v>
      </c>
      <c r="AB351" s="89">
        <v>0</v>
      </c>
      <c r="AC351" s="8"/>
      <c r="AD351" s="8">
        <v>0</v>
      </c>
      <c r="AE351" s="1081"/>
      <c r="AF351" s="89">
        <v>0</v>
      </c>
      <c r="AG351" s="1082">
        <v>0</v>
      </c>
      <c r="AH351" s="1082">
        <v>0</v>
      </c>
      <c r="AI351" s="1016"/>
      <c r="AJ351" s="1016"/>
      <c r="AK351" s="1016"/>
      <c r="AL351" s="101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c r="Z352" s="8"/>
      <c r="AA352" s="1130">
        <v>107.89473684210525</v>
      </c>
      <c r="AB352" s="89">
        <v>0</v>
      </c>
      <c r="AC352" s="8"/>
      <c r="AD352" s="8">
        <v>0</v>
      </c>
      <c r="AE352" s="1081"/>
      <c r="AF352" s="89">
        <v>0</v>
      </c>
      <c r="AG352" s="1082">
        <v>0</v>
      </c>
      <c r="AH352" s="1082">
        <v>0</v>
      </c>
      <c r="AI352" s="1016"/>
      <c r="AJ352" s="1016"/>
      <c r="AK352" s="1016"/>
      <c r="AL352" s="101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c r="Z353" s="8"/>
      <c r="AA353" s="1130">
        <v>107.89473684210525</v>
      </c>
      <c r="AB353" s="89">
        <v>0</v>
      </c>
      <c r="AC353" s="8"/>
      <c r="AD353" s="8">
        <v>0</v>
      </c>
      <c r="AE353" s="1081"/>
      <c r="AF353" s="89">
        <v>0</v>
      </c>
      <c r="AG353" s="1082">
        <v>0</v>
      </c>
      <c r="AH353" s="1082">
        <v>0</v>
      </c>
      <c r="AI353" s="1016"/>
      <c r="AJ353" s="1016"/>
      <c r="AK353" s="1016"/>
      <c r="AL353" s="101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c r="Z354" s="8"/>
      <c r="AA354" s="1130">
        <v>107.89473684210525</v>
      </c>
      <c r="AB354" s="89">
        <v>0</v>
      </c>
      <c r="AC354" s="8"/>
      <c r="AD354" s="8">
        <v>0</v>
      </c>
      <c r="AE354" s="1081"/>
      <c r="AF354" s="89">
        <v>0</v>
      </c>
      <c r="AG354" s="1082">
        <v>0</v>
      </c>
      <c r="AH354" s="1082">
        <v>0</v>
      </c>
      <c r="AI354" s="1016"/>
      <c r="AJ354" s="1016"/>
      <c r="AK354" s="1016"/>
      <c r="AL354" s="101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c r="Z355" s="8"/>
      <c r="AA355" s="1130">
        <v>107.89473684210525</v>
      </c>
      <c r="AB355" s="89">
        <v>0</v>
      </c>
      <c r="AC355" s="8"/>
      <c r="AD355" s="8">
        <v>0</v>
      </c>
      <c r="AE355" s="1081"/>
      <c r="AF355" s="89">
        <v>0</v>
      </c>
      <c r="AG355" s="1082">
        <v>0</v>
      </c>
      <c r="AH355" s="1082">
        <v>0</v>
      </c>
      <c r="AI355" s="1016"/>
      <c r="AJ355" s="1016"/>
      <c r="AK355" s="1016"/>
      <c r="AL355" s="101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c r="Z356" s="8"/>
      <c r="AA356" s="1130">
        <v>107.89473684210525</v>
      </c>
      <c r="AB356" s="89">
        <v>0</v>
      </c>
      <c r="AC356" s="8"/>
      <c r="AD356" s="8">
        <v>0</v>
      </c>
      <c r="AE356" s="1081"/>
      <c r="AF356" s="89">
        <v>0</v>
      </c>
      <c r="AG356" s="1082">
        <v>0</v>
      </c>
      <c r="AH356" s="1082">
        <v>0</v>
      </c>
      <c r="AI356" s="1016"/>
      <c r="AJ356" s="1016"/>
      <c r="AK356" s="1016"/>
      <c r="AL356" s="101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c r="Z357" s="8"/>
      <c r="AA357" s="1130">
        <v>107.89473684210525</v>
      </c>
      <c r="AB357" s="89">
        <v>0</v>
      </c>
      <c r="AC357" s="8"/>
      <c r="AD357" s="8">
        <v>0</v>
      </c>
      <c r="AE357" s="1081"/>
      <c r="AF357" s="89">
        <v>0</v>
      </c>
      <c r="AG357" s="1082">
        <v>0</v>
      </c>
      <c r="AH357" s="1082">
        <v>0</v>
      </c>
      <c r="AI357" s="1016"/>
      <c r="AJ357" s="1016"/>
      <c r="AK357" s="1016"/>
      <c r="AL357" s="101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c r="Z358" s="8"/>
      <c r="AA358" s="1130">
        <v>107.89473684210525</v>
      </c>
      <c r="AB358" s="89">
        <v>0</v>
      </c>
      <c r="AC358" s="8"/>
      <c r="AD358" s="8">
        <v>0</v>
      </c>
      <c r="AE358" s="1081"/>
      <c r="AF358" s="89">
        <v>0</v>
      </c>
      <c r="AG358" s="1082">
        <v>0</v>
      </c>
      <c r="AH358" s="1082">
        <v>0</v>
      </c>
      <c r="AI358" s="1016"/>
      <c r="AJ358" s="1016"/>
      <c r="AK358" s="1016"/>
      <c r="AL358" s="101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c r="Z359" s="8"/>
      <c r="AA359" s="1130">
        <v>107.89473684210525</v>
      </c>
      <c r="AB359" s="89">
        <v>0</v>
      </c>
      <c r="AC359" s="8"/>
      <c r="AD359" s="8">
        <v>0</v>
      </c>
      <c r="AE359" s="1081"/>
      <c r="AF359" s="89">
        <v>0</v>
      </c>
      <c r="AG359" s="1082">
        <v>0</v>
      </c>
      <c r="AH359" s="1082">
        <v>0</v>
      </c>
      <c r="AI359" s="1016"/>
      <c r="AJ359" s="1016"/>
      <c r="AK359" s="1016"/>
      <c r="AL359" s="101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c r="Z360" s="8"/>
      <c r="AA360" s="1130">
        <v>107.89473684210525</v>
      </c>
      <c r="AB360" s="89">
        <v>0</v>
      </c>
      <c r="AC360" s="8"/>
      <c r="AD360" s="8">
        <v>0</v>
      </c>
      <c r="AE360" s="1081"/>
      <c r="AF360" s="89">
        <v>0</v>
      </c>
      <c r="AG360" s="1082">
        <v>0</v>
      </c>
      <c r="AH360" s="1082">
        <v>0</v>
      </c>
      <c r="AI360" s="1016"/>
      <c r="AJ360" s="1016"/>
      <c r="AK360" s="1016"/>
      <c r="AL360" s="101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c r="Z361" s="8"/>
      <c r="AA361" s="1130">
        <v>107.89473684210525</v>
      </c>
      <c r="AB361" s="89">
        <v>0</v>
      </c>
      <c r="AC361" s="8"/>
      <c r="AD361" s="8">
        <v>0</v>
      </c>
      <c r="AE361" s="1081"/>
      <c r="AF361" s="89">
        <v>0</v>
      </c>
      <c r="AG361" s="1082">
        <v>0</v>
      </c>
      <c r="AH361" s="1082">
        <v>0</v>
      </c>
      <c r="AI361" s="1016"/>
      <c r="AJ361" s="1016"/>
      <c r="AK361" s="1016"/>
      <c r="AL361" s="101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c r="Z362" s="8"/>
      <c r="AA362" s="1130">
        <v>107.89473684210525</v>
      </c>
      <c r="AB362" s="89">
        <v>0</v>
      </c>
      <c r="AC362" s="8"/>
      <c r="AD362" s="8">
        <v>0</v>
      </c>
      <c r="AE362" s="1081"/>
      <c r="AF362" s="89">
        <v>0</v>
      </c>
      <c r="AG362" s="1082">
        <v>0</v>
      </c>
      <c r="AH362" s="1082">
        <v>0</v>
      </c>
      <c r="AI362" s="1016"/>
      <c r="AJ362" s="1016"/>
      <c r="AK362" s="1016"/>
      <c r="AL362" s="101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c r="Z363" s="8"/>
      <c r="AA363" s="1130">
        <v>107.89473684210525</v>
      </c>
      <c r="AB363" s="89">
        <v>0</v>
      </c>
      <c r="AC363" s="8"/>
      <c r="AD363" s="8">
        <v>0</v>
      </c>
      <c r="AE363" s="1081"/>
      <c r="AF363" s="89">
        <v>0</v>
      </c>
      <c r="AG363" s="1082">
        <v>0</v>
      </c>
      <c r="AH363" s="1082">
        <v>0</v>
      </c>
      <c r="AI363" s="1016"/>
      <c r="AJ363" s="1016"/>
      <c r="AK363" s="1016"/>
      <c r="AL363" s="101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c r="Z364" s="8"/>
      <c r="AA364" s="1130">
        <v>110.59210526315786</v>
      </c>
      <c r="AB364" s="89">
        <v>0</v>
      </c>
      <c r="AC364" s="8"/>
      <c r="AD364" s="8">
        <v>0</v>
      </c>
      <c r="AE364" s="1081"/>
      <c r="AF364" s="89">
        <v>0</v>
      </c>
      <c r="AG364" s="1082">
        <v>0</v>
      </c>
      <c r="AH364" s="1082">
        <v>0</v>
      </c>
      <c r="AI364" s="1016"/>
      <c r="AJ364" s="1016"/>
      <c r="AK364" s="1016"/>
      <c r="AL364" s="101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c r="Z365" s="8"/>
      <c r="AA365" s="1130">
        <v>110.59210526315786</v>
      </c>
      <c r="AB365" s="89">
        <v>0</v>
      </c>
      <c r="AC365" s="8"/>
      <c r="AD365" s="8">
        <v>0</v>
      </c>
      <c r="AE365" s="1081"/>
      <c r="AF365" s="89">
        <v>0</v>
      </c>
      <c r="AG365" s="1082">
        <v>0</v>
      </c>
      <c r="AH365" s="1082">
        <v>0</v>
      </c>
      <c r="AI365" s="1016"/>
      <c r="AJ365" s="1016"/>
      <c r="AK365" s="1016"/>
      <c r="AL365" s="101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c r="Z366" s="8"/>
      <c r="AA366" s="1130">
        <v>110.59210526315786</v>
      </c>
      <c r="AB366" s="89">
        <v>0</v>
      </c>
      <c r="AC366" s="8"/>
      <c r="AD366" s="8">
        <v>0</v>
      </c>
      <c r="AE366" s="1081"/>
      <c r="AF366" s="89">
        <v>0</v>
      </c>
      <c r="AG366" s="1082">
        <v>0</v>
      </c>
      <c r="AH366" s="1082">
        <v>0</v>
      </c>
      <c r="AI366" s="1016"/>
      <c r="AJ366" s="1016"/>
      <c r="AK366" s="1016"/>
      <c r="AL366" s="101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c r="Z367" s="8"/>
      <c r="AA367" s="1130">
        <v>110.59210526315786</v>
      </c>
      <c r="AB367" s="89">
        <v>0</v>
      </c>
      <c r="AC367" s="8"/>
      <c r="AD367" s="8">
        <v>0</v>
      </c>
      <c r="AE367" s="1081"/>
      <c r="AF367" s="89">
        <v>0</v>
      </c>
      <c r="AG367" s="1082">
        <v>0</v>
      </c>
      <c r="AH367" s="1082">
        <v>0</v>
      </c>
      <c r="AI367" s="1016"/>
      <c r="AJ367" s="1016"/>
      <c r="AK367" s="1016"/>
      <c r="AL367" s="101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c r="Z368" s="8"/>
      <c r="AA368" s="1130">
        <v>110.59210526315786</v>
      </c>
      <c r="AB368" s="89">
        <v>0</v>
      </c>
      <c r="AC368" s="8"/>
      <c r="AD368" s="8">
        <v>0</v>
      </c>
      <c r="AE368" s="1081"/>
      <c r="AF368" s="89">
        <v>0</v>
      </c>
      <c r="AG368" s="1082">
        <v>0</v>
      </c>
      <c r="AH368" s="1082">
        <v>0</v>
      </c>
      <c r="AI368" s="1016"/>
      <c r="AJ368" s="1016"/>
      <c r="AK368" s="1016"/>
      <c r="AL368" s="101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c r="Z369" s="8"/>
      <c r="AA369" s="1130">
        <v>110.59210526315786</v>
      </c>
      <c r="AB369" s="89">
        <v>0</v>
      </c>
      <c r="AC369" s="8"/>
      <c r="AD369" s="8">
        <v>0</v>
      </c>
      <c r="AE369" s="1081"/>
      <c r="AF369" s="89">
        <v>0</v>
      </c>
      <c r="AG369" s="1082">
        <v>0</v>
      </c>
      <c r="AH369" s="1082">
        <v>0</v>
      </c>
      <c r="AI369" s="1016"/>
      <c r="AJ369" s="1016"/>
      <c r="AK369" s="1016"/>
      <c r="AL369" s="101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c r="Z370" s="8"/>
      <c r="AA370" s="1130">
        <v>110.59210526315786</v>
      </c>
      <c r="AB370" s="89">
        <v>0</v>
      </c>
      <c r="AC370" s="8"/>
      <c r="AD370" s="8">
        <v>0</v>
      </c>
      <c r="AE370" s="1081"/>
      <c r="AF370" s="89">
        <v>0</v>
      </c>
      <c r="AG370" s="1082">
        <v>0</v>
      </c>
      <c r="AH370" s="1082">
        <v>0</v>
      </c>
      <c r="AI370" s="1016"/>
      <c r="AJ370" s="1016"/>
      <c r="AK370" s="1016"/>
      <c r="AL370" s="101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c r="Z371" s="8"/>
      <c r="AA371" s="1130">
        <v>110.59210526315786</v>
      </c>
      <c r="AB371" s="89">
        <v>0</v>
      </c>
      <c r="AC371" s="8"/>
      <c r="AD371" s="8">
        <v>0</v>
      </c>
      <c r="AE371" s="1081"/>
      <c r="AF371" s="89">
        <v>0</v>
      </c>
      <c r="AG371" s="1082">
        <v>0</v>
      </c>
      <c r="AH371" s="1082">
        <v>0</v>
      </c>
      <c r="AI371" s="1016"/>
      <c r="AJ371" s="1016"/>
      <c r="AK371" s="1016"/>
      <c r="AL371" s="101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c r="Z372" s="8"/>
      <c r="AA372" s="1130">
        <v>110.59210526315786</v>
      </c>
      <c r="AB372" s="89">
        <v>0</v>
      </c>
      <c r="AC372" s="8"/>
      <c r="AD372" s="8">
        <v>0</v>
      </c>
      <c r="AE372" s="1081"/>
      <c r="AF372" s="89">
        <v>0</v>
      </c>
      <c r="AG372" s="1082">
        <v>0</v>
      </c>
      <c r="AH372" s="1082">
        <v>0</v>
      </c>
      <c r="AI372" s="1016"/>
      <c r="AJ372" s="1016"/>
      <c r="AK372" s="1016"/>
      <c r="AL372" s="101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c r="Z373" s="8"/>
      <c r="AA373" s="1130">
        <v>110.59210526315786</v>
      </c>
      <c r="AB373" s="89">
        <v>0</v>
      </c>
      <c r="AC373" s="8"/>
      <c r="AD373" s="8">
        <v>0</v>
      </c>
      <c r="AE373" s="1081"/>
      <c r="AF373" s="89">
        <v>0</v>
      </c>
      <c r="AG373" s="1082">
        <v>0</v>
      </c>
      <c r="AH373" s="1082">
        <v>0</v>
      </c>
      <c r="AI373" s="1016"/>
      <c r="AJ373" s="1016"/>
      <c r="AK373" s="1016"/>
      <c r="AL373" s="101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c r="Z374" s="8"/>
      <c r="AA374" s="1130">
        <v>110.59210526315786</v>
      </c>
      <c r="AB374" s="89">
        <v>0</v>
      </c>
      <c r="AC374" s="8"/>
      <c r="AD374" s="8">
        <v>0</v>
      </c>
      <c r="AE374" s="1081"/>
      <c r="AF374" s="89">
        <v>0</v>
      </c>
      <c r="AG374" s="1082">
        <v>0</v>
      </c>
      <c r="AH374" s="1082">
        <v>0</v>
      </c>
      <c r="AI374" s="1016"/>
      <c r="AJ374" s="1016"/>
      <c r="AK374" s="1016"/>
      <c r="AL374" s="101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c r="Z375" s="8"/>
      <c r="AA375" s="1130">
        <v>110.59210526315786</v>
      </c>
      <c r="AB375" s="89">
        <v>0</v>
      </c>
      <c r="AC375" s="8"/>
      <c r="AD375" s="8">
        <v>0</v>
      </c>
      <c r="AE375" s="1081"/>
      <c r="AF375" s="89">
        <v>0</v>
      </c>
      <c r="AG375" s="1082">
        <v>0</v>
      </c>
      <c r="AH375" s="1082">
        <v>0</v>
      </c>
      <c r="AI375" s="1016"/>
      <c r="AJ375" s="1016"/>
      <c r="AK375" s="1016"/>
      <c r="AL375" s="101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c r="Z376" s="8"/>
      <c r="AA376" s="1130">
        <v>113.35690789473679</v>
      </c>
      <c r="AB376" s="89">
        <v>0</v>
      </c>
      <c r="AC376" s="8"/>
      <c r="AD376" s="8">
        <v>0</v>
      </c>
      <c r="AE376" s="1081"/>
      <c r="AF376" s="89">
        <v>0</v>
      </c>
      <c r="AG376" s="1082">
        <v>0</v>
      </c>
      <c r="AH376" s="1082">
        <v>0</v>
      </c>
      <c r="AI376" s="1016"/>
      <c r="AJ376" s="1016"/>
      <c r="AK376" s="1016"/>
      <c r="AL376" s="101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c r="Z377" s="8"/>
      <c r="AA377" s="1130">
        <v>113.35690789473679</v>
      </c>
      <c r="AB377" s="89">
        <v>0</v>
      </c>
      <c r="AC377" s="8"/>
      <c r="AD377" s="8">
        <v>0</v>
      </c>
      <c r="AE377" s="1081"/>
      <c r="AF377" s="89">
        <v>0</v>
      </c>
      <c r="AG377" s="1082">
        <v>0</v>
      </c>
      <c r="AH377" s="1082">
        <v>0</v>
      </c>
      <c r="AI377" s="1016"/>
      <c r="AJ377" s="1016"/>
      <c r="AK377" s="1016"/>
      <c r="AL377" s="101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c r="Z378" s="8"/>
      <c r="AA378" s="1130">
        <v>113.35690789473679</v>
      </c>
      <c r="AB378" s="89">
        <v>0</v>
      </c>
      <c r="AC378" s="8"/>
      <c r="AD378" s="8">
        <v>0</v>
      </c>
      <c r="AE378" s="1081"/>
      <c r="AF378" s="89">
        <v>0</v>
      </c>
      <c r="AG378" s="1082">
        <v>0</v>
      </c>
      <c r="AH378" s="1082">
        <v>0</v>
      </c>
      <c r="AI378" s="1016"/>
      <c r="AJ378" s="1016"/>
      <c r="AK378" s="1016"/>
      <c r="AL378" s="101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c r="Z379" s="8"/>
      <c r="AA379" s="1130">
        <v>113.35690789473679</v>
      </c>
      <c r="AB379" s="89">
        <v>0</v>
      </c>
      <c r="AC379" s="8"/>
      <c r="AD379" s="8">
        <v>0</v>
      </c>
      <c r="AE379" s="1081"/>
      <c r="AF379" s="89">
        <v>0</v>
      </c>
      <c r="AG379" s="1082">
        <v>0</v>
      </c>
      <c r="AH379" s="1082">
        <v>0</v>
      </c>
      <c r="AI379" s="1016"/>
      <c r="AJ379" s="1016"/>
      <c r="AK379" s="1016"/>
      <c r="AL379" s="101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c r="Z380" s="8"/>
      <c r="AA380" s="1130">
        <v>113.35690789473679</v>
      </c>
      <c r="AB380" s="89">
        <v>0</v>
      </c>
      <c r="AC380" s="8"/>
      <c r="AD380" s="8">
        <v>0</v>
      </c>
      <c r="AE380" s="1081"/>
      <c r="AF380" s="89">
        <v>0</v>
      </c>
      <c r="AG380" s="1082">
        <v>0</v>
      </c>
      <c r="AH380" s="1082">
        <v>0</v>
      </c>
      <c r="AI380" s="1016"/>
      <c r="AJ380" s="1016"/>
      <c r="AK380" s="1016"/>
      <c r="AL380" s="101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c r="Z381" s="8"/>
      <c r="AA381" s="1130">
        <v>113.35690789473679</v>
      </c>
      <c r="AB381" s="89">
        <v>0</v>
      </c>
      <c r="AC381" s="8"/>
      <c r="AD381" s="8">
        <v>0</v>
      </c>
      <c r="AE381" s="1081"/>
      <c r="AF381" s="89">
        <v>0</v>
      </c>
      <c r="AG381" s="1082">
        <v>0</v>
      </c>
      <c r="AH381" s="1082">
        <v>0</v>
      </c>
      <c r="AI381" s="1016"/>
      <c r="AJ381" s="1016"/>
      <c r="AK381" s="1016"/>
      <c r="AL381" s="101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c r="Z382" s="8"/>
      <c r="AA382" s="1130">
        <v>113.35690789473679</v>
      </c>
      <c r="AB382" s="89">
        <v>0</v>
      </c>
      <c r="AC382" s="8"/>
      <c r="AD382" s="8">
        <v>0</v>
      </c>
      <c r="AE382" s="1081"/>
      <c r="AF382" s="89">
        <v>0</v>
      </c>
      <c r="AG382" s="1082">
        <v>0</v>
      </c>
      <c r="AH382" s="1082">
        <v>0</v>
      </c>
      <c r="AI382" s="1016"/>
      <c r="AJ382" s="1016"/>
      <c r="AK382" s="1016"/>
      <c r="AL382" s="101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c r="Z383" s="8"/>
      <c r="AA383" s="1130">
        <v>113.35690789473679</v>
      </c>
      <c r="AB383" s="89">
        <v>0</v>
      </c>
      <c r="AC383" s="8"/>
      <c r="AD383" s="8">
        <v>0</v>
      </c>
      <c r="AE383" s="1081"/>
      <c r="AF383" s="89">
        <v>0</v>
      </c>
      <c r="AG383" s="1082">
        <v>0</v>
      </c>
      <c r="AH383" s="1082">
        <v>0</v>
      </c>
      <c r="AI383" s="1016"/>
      <c r="AJ383" s="1016"/>
      <c r="AK383" s="1016"/>
      <c r="AL383" s="101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c r="Z384" s="8"/>
      <c r="AA384" s="1130">
        <v>113.35690789473679</v>
      </c>
      <c r="AB384" s="89">
        <v>0</v>
      </c>
      <c r="AC384" s="8"/>
      <c r="AD384" s="8">
        <v>0</v>
      </c>
      <c r="AE384" s="1081"/>
      <c r="AF384" s="89">
        <v>0</v>
      </c>
      <c r="AG384" s="1082">
        <v>0</v>
      </c>
      <c r="AH384" s="1082">
        <v>0</v>
      </c>
      <c r="AI384" s="1016"/>
      <c r="AJ384" s="1016"/>
      <c r="AK384" s="1016"/>
      <c r="AL384" s="101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c r="Z385" s="8"/>
      <c r="AA385" s="1130">
        <v>113.35690789473679</v>
      </c>
      <c r="AB385" s="89">
        <v>0</v>
      </c>
      <c r="AC385" s="8"/>
      <c r="AD385" s="8">
        <v>0</v>
      </c>
      <c r="AE385" s="1081"/>
      <c r="AF385" s="89">
        <v>0</v>
      </c>
      <c r="AG385" s="1082">
        <v>0</v>
      </c>
      <c r="AH385" s="1082">
        <v>0</v>
      </c>
      <c r="AI385" s="1016"/>
      <c r="AJ385" s="1016"/>
      <c r="AK385" s="1016"/>
      <c r="AL385" s="101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c r="Z386" s="8"/>
      <c r="AA386" s="1130">
        <v>113.35690789473679</v>
      </c>
      <c r="AB386" s="89">
        <v>0</v>
      </c>
      <c r="AC386" s="8"/>
      <c r="AD386" s="8">
        <v>0</v>
      </c>
      <c r="AE386" s="1081"/>
      <c r="AF386" s="89">
        <v>0</v>
      </c>
      <c r="AG386" s="1082">
        <v>0</v>
      </c>
      <c r="AH386" s="1082">
        <v>0</v>
      </c>
      <c r="AI386" s="1016"/>
      <c r="AJ386" s="1016"/>
      <c r="AK386" s="1016"/>
      <c r="AL386" s="101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c r="Z387" s="8"/>
      <c r="AA387" s="1130">
        <v>113.35690789473679</v>
      </c>
      <c r="AB387" s="89">
        <v>0</v>
      </c>
      <c r="AC387" s="8"/>
      <c r="AD387" s="8">
        <v>0</v>
      </c>
      <c r="AE387" s="1081"/>
      <c r="AF387" s="89">
        <v>0</v>
      </c>
      <c r="AG387" s="1082">
        <v>0</v>
      </c>
      <c r="AH387" s="1082">
        <v>0</v>
      </c>
      <c r="AI387" s="1016"/>
      <c r="AJ387" s="1016"/>
      <c r="AK387" s="1016"/>
      <c r="AL387" s="101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c r="Z388" s="8"/>
      <c r="AA388" s="1130">
        <v>116.1908305921052</v>
      </c>
      <c r="AB388" s="89">
        <v>0</v>
      </c>
      <c r="AC388" s="8"/>
      <c r="AD388" s="8">
        <v>0</v>
      </c>
      <c r="AE388" s="1081"/>
      <c r="AF388" s="89">
        <v>0</v>
      </c>
      <c r="AG388" s="1082">
        <v>0</v>
      </c>
      <c r="AH388" s="1082">
        <v>0</v>
      </c>
      <c r="AI388" s="1016"/>
      <c r="AJ388" s="1016"/>
      <c r="AK388" s="1016"/>
      <c r="AL388" s="101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c r="Z389" s="8"/>
      <c r="AA389" s="1130">
        <v>116.1908305921052</v>
      </c>
      <c r="AB389" s="89">
        <v>0</v>
      </c>
      <c r="AC389" s="8"/>
      <c r="AD389" s="8">
        <v>0</v>
      </c>
      <c r="AE389" s="1081"/>
      <c r="AF389" s="89">
        <v>0</v>
      </c>
      <c r="AG389" s="1082">
        <v>0</v>
      </c>
      <c r="AH389" s="1082">
        <v>0</v>
      </c>
      <c r="AI389" s="1016"/>
      <c r="AJ389" s="1016"/>
      <c r="AK389" s="1016"/>
      <c r="AL389" s="101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c r="Z390" s="8"/>
      <c r="AA390" s="1130">
        <v>116.1908305921052</v>
      </c>
      <c r="AB390" s="89">
        <v>0</v>
      </c>
      <c r="AC390" s="8"/>
      <c r="AD390" s="8">
        <v>0</v>
      </c>
      <c r="AE390" s="1081"/>
      <c r="AF390" s="89">
        <v>0</v>
      </c>
      <c r="AG390" s="1082">
        <v>0</v>
      </c>
      <c r="AH390" s="1082">
        <v>0</v>
      </c>
      <c r="AI390" s="1016"/>
      <c r="AJ390" s="1016"/>
      <c r="AK390" s="1016"/>
      <c r="AL390" s="101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c r="Z391" s="8"/>
      <c r="AA391" s="1130">
        <v>116.1908305921052</v>
      </c>
      <c r="AB391" s="89">
        <v>0</v>
      </c>
      <c r="AC391" s="8"/>
      <c r="AD391" s="8">
        <v>0</v>
      </c>
      <c r="AE391" s="1081"/>
      <c r="AF391" s="89">
        <v>0</v>
      </c>
      <c r="AG391" s="1082">
        <v>0</v>
      </c>
      <c r="AH391" s="1082">
        <v>0</v>
      </c>
      <c r="AI391" s="1016"/>
      <c r="AJ391" s="1016"/>
      <c r="AK391" s="1016"/>
      <c r="AL391" s="101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c r="Z392" s="8"/>
      <c r="AA392" s="1130">
        <v>116.1908305921052</v>
      </c>
      <c r="AB392" s="89">
        <v>0</v>
      </c>
      <c r="AC392" s="8"/>
      <c r="AD392" s="8">
        <v>0</v>
      </c>
      <c r="AE392" s="1081"/>
      <c r="AF392" s="89">
        <v>0</v>
      </c>
      <c r="AG392" s="1082">
        <v>0</v>
      </c>
      <c r="AH392" s="1082">
        <v>0</v>
      </c>
      <c r="AI392" s="1016"/>
      <c r="AJ392" s="1016"/>
      <c r="AK392" s="1016"/>
      <c r="AL392" s="101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c r="Z393" s="8"/>
      <c r="AA393" s="1130">
        <v>116.1908305921052</v>
      </c>
      <c r="AB393" s="89">
        <v>0</v>
      </c>
      <c r="AC393" s="8"/>
      <c r="AD393" s="8">
        <v>0</v>
      </c>
      <c r="AE393" s="1081"/>
      <c r="AF393" s="89">
        <v>0</v>
      </c>
      <c r="AG393" s="1082">
        <v>0</v>
      </c>
      <c r="AH393" s="1082">
        <v>0</v>
      </c>
      <c r="AI393" s="1016"/>
      <c r="AJ393" s="1016"/>
      <c r="AK393" s="1016"/>
      <c r="AL393" s="101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c r="Z394" s="8"/>
      <c r="AA394" s="1130">
        <v>116.1908305921052</v>
      </c>
      <c r="AB394" s="89">
        <v>0</v>
      </c>
      <c r="AC394" s="8"/>
      <c r="AD394" s="8">
        <v>0</v>
      </c>
      <c r="AE394" s="1081"/>
      <c r="AF394" s="89">
        <v>0</v>
      </c>
      <c r="AG394" s="1082">
        <v>0</v>
      </c>
      <c r="AH394" s="1082">
        <v>0</v>
      </c>
      <c r="AI394" s="1016"/>
      <c r="AJ394" s="1016"/>
      <c r="AK394" s="1016"/>
      <c r="AL394" s="101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c r="Z395" s="8"/>
      <c r="AA395" s="1130">
        <v>116.1908305921052</v>
      </c>
      <c r="AB395" s="89">
        <v>0</v>
      </c>
      <c r="AC395" s="8"/>
      <c r="AD395" s="8">
        <v>0</v>
      </c>
      <c r="AE395" s="1081"/>
      <c r="AF395" s="89">
        <v>0</v>
      </c>
      <c r="AG395" s="1082">
        <v>0</v>
      </c>
      <c r="AH395" s="1082">
        <v>0</v>
      </c>
      <c r="AI395" s="1016"/>
      <c r="AJ395" s="1016"/>
      <c r="AK395" s="1016"/>
      <c r="AL395" s="101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c r="Z396" s="8"/>
      <c r="AA396" s="1130">
        <v>116.1908305921052</v>
      </c>
      <c r="AB396" s="89">
        <v>0</v>
      </c>
      <c r="AC396" s="8"/>
      <c r="AD396" s="8">
        <v>0</v>
      </c>
      <c r="AE396" s="1081"/>
      <c r="AF396" s="89">
        <v>0</v>
      </c>
      <c r="AG396" s="1082">
        <v>0</v>
      </c>
      <c r="AH396" s="1082">
        <v>0</v>
      </c>
      <c r="AI396" s="1016"/>
      <c r="AJ396" s="1016"/>
      <c r="AK396" s="1016"/>
      <c r="AL396" s="101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c r="Z397" s="8"/>
      <c r="AA397" s="1130">
        <v>116.1908305921052</v>
      </c>
      <c r="AB397" s="89">
        <v>0</v>
      </c>
      <c r="AC397" s="8"/>
      <c r="AD397" s="8">
        <v>0</v>
      </c>
      <c r="AE397" s="1081"/>
      <c r="AF397" s="89">
        <v>0</v>
      </c>
      <c r="AG397" s="1082">
        <v>0</v>
      </c>
      <c r="AH397" s="1082">
        <v>0</v>
      </c>
      <c r="AI397" s="1016"/>
      <c r="AJ397" s="1016"/>
      <c r="AK397" s="1016"/>
      <c r="AL397" s="101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c r="Z398" s="8"/>
      <c r="AA398" s="1130">
        <v>116.1908305921052</v>
      </c>
      <c r="AB398" s="89">
        <v>0</v>
      </c>
      <c r="AC398" s="8"/>
      <c r="AD398" s="8">
        <v>0</v>
      </c>
      <c r="AE398" s="1081"/>
      <c r="AF398" s="89">
        <v>0</v>
      </c>
      <c r="AG398" s="1082">
        <v>0</v>
      </c>
      <c r="AH398" s="1082">
        <v>0</v>
      </c>
      <c r="AI398" s="1016"/>
      <c r="AJ398" s="1016"/>
      <c r="AK398" s="1016"/>
      <c r="AL398" s="101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c r="Z399" s="8"/>
      <c r="AA399" s="1130">
        <v>116.1908305921052</v>
      </c>
      <c r="AB399" s="89">
        <v>0</v>
      </c>
      <c r="AC399" s="8"/>
      <c r="AD399" s="8">
        <v>0</v>
      </c>
      <c r="AE399" s="1081"/>
      <c r="AF399" s="89">
        <v>0</v>
      </c>
      <c r="AG399" s="1082">
        <v>0</v>
      </c>
      <c r="AH399" s="1082">
        <v>0</v>
      </c>
      <c r="AI399" s="1016"/>
      <c r="AJ399" s="1016"/>
      <c r="AK399" s="1016"/>
      <c r="AL399" s="101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c r="Z400" s="8"/>
      <c r="AA400" s="1130">
        <v>119.09560135690782</v>
      </c>
      <c r="AB400" s="89">
        <v>0</v>
      </c>
      <c r="AC400" s="8"/>
      <c r="AD400" s="8">
        <v>0</v>
      </c>
      <c r="AE400" s="1081"/>
      <c r="AF400" s="89">
        <v>0</v>
      </c>
      <c r="AG400" s="1082">
        <v>0</v>
      </c>
      <c r="AH400" s="1082">
        <v>0</v>
      </c>
      <c r="AI400" s="1016"/>
      <c r="AJ400" s="1016"/>
      <c r="AK400" s="1016"/>
      <c r="AL400" s="101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c r="Z401" s="8"/>
      <c r="AA401" s="1130">
        <v>119.09560135690782</v>
      </c>
      <c r="AB401" s="89">
        <v>0</v>
      </c>
      <c r="AC401" s="8"/>
      <c r="AD401" s="8">
        <v>0</v>
      </c>
      <c r="AE401" s="1081"/>
      <c r="AF401" s="89">
        <v>0</v>
      </c>
      <c r="AG401" s="1082">
        <v>0</v>
      </c>
      <c r="AH401" s="1082">
        <v>0</v>
      </c>
      <c r="AI401" s="1016"/>
      <c r="AJ401" s="1016"/>
      <c r="AK401" s="1016"/>
      <c r="AL401" s="101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c r="Z402" s="8"/>
      <c r="AA402" s="1130">
        <v>119.09560135690782</v>
      </c>
      <c r="AB402" s="89">
        <v>0</v>
      </c>
      <c r="AC402" s="8"/>
      <c r="AD402" s="8">
        <v>0</v>
      </c>
      <c r="AE402" s="1081"/>
      <c r="AF402" s="89">
        <v>0</v>
      </c>
      <c r="AG402" s="1082">
        <v>0</v>
      </c>
      <c r="AH402" s="1082">
        <v>0</v>
      </c>
      <c r="AI402" s="1016"/>
      <c r="AJ402" s="1016"/>
      <c r="AK402" s="1016"/>
      <c r="AL402" s="101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c r="Z403" s="8"/>
      <c r="AA403" s="1130">
        <v>119.09560135690782</v>
      </c>
      <c r="AB403" s="89">
        <v>0</v>
      </c>
      <c r="AC403" s="8"/>
      <c r="AD403" s="8">
        <v>0</v>
      </c>
      <c r="AE403" s="1081"/>
      <c r="AF403" s="89">
        <v>0</v>
      </c>
      <c r="AG403" s="1082">
        <v>0</v>
      </c>
      <c r="AH403" s="1082">
        <v>0</v>
      </c>
      <c r="AI403" s="1016"/>
      <c r="AJ403" s="1016"/>
      <c r="AK403" s="1016"/>
      <c r="AL403" s="101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c r="Z404" s="8"/>
      <c r="AA404" s="1130">
        <v>119.09560135690782</v>
      </c>
      <c r="AB404" s="89">
        <v>0</v>
      </c>
      <c r="AC404" s="8"/>
      <c r="AD404" s="8">
        <v>0</v>
      </c>
      <c r="AE404" s="1081"/>
      <c r="AF404" s="89">
        <v>0</v>
      </c>
      <c r="AG404" s="1082">
        <v>0</v>
      </c>
      <c r="AH404" s="1082">
        <v>0</v>
      </c>
      <c r="AI404" s="1016"/>
      <c r="AJ404" s="1016"/>
      <c r="AK404" s="1016"/>
      <c r="AL404" s="101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c r="Z405" s="8"/>
      <c r="AA405" s="1130">
        <v>119.09560135690782</v>
      </c>
      <c r="AB405" s="89">
        <v>0</v>
      </c>
      <c r="AC405" s="8"/>
      <c r="AD405" s="8">
        <v>0</v>
      </c>
      <c r="AE405" s="1081"/>
      <c r="AF405" s="89">
        <v>0</v>
      </c>
      <c r="AG405" s="1082">
        <v>0</v>
      </c>
      <c r="AH405" s="1082">
        <v>0</v>
      </c>
      <c r="AI405" s="1016"/>
      <c r="AJ405" s="1016"/>
      <c r="AK405" s="1016"/>
      <c r="AL405" s="101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c r="Z406" s="8"/>
      <c r="AA406" s="1130">
        <v>119.09560135690782</v>
      </c>
      <c r="AB406" s="89">
        <v>0</v>
      </c>
      <c r="AC406" s="8"/>
      <c r="AD406" s="8">
        <v>0</v>
      </c>
      <c r="AE406" s="1081"/>
      <c r="AF406" s="89">
        <v>0</v>
      </c>
      <c r="AG406" s="1082">
        <v>0</v>
      </c>
      <c r="AH406" s="1082">
        <v>0</v>
      </c>
      <c r="AI406" s="1016"/>
      <c r="AJ406" s="1016"/>
      <c r="AK406" s="1016"/>
      <c r="AL406" s="101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c r="Z407" s="8"/>
      <c r="AA407" s="1130">
        <v>119.09560135690782</v>
      </c>
      <c r="AB407" s="89">
        <v>0</v>
      </c>
      <c r="AC407" s="8"/>
      <c r="AD407" s="8">
        <v>0</v>
      </c>
      <c r="AE407" s="1081"/>
      <c r="AF407" s="89">
        <v>0</v>
      </c>
      <c r="AG407" s="1082">
        <v>0</v>
      </c>
      <c r="AH407" s="1082">
        <v>0</v>
      </c>
      <c r="AI407" s="1016"/>
      <c r="AJ407" s="1016"/>
      <c r="AK407" s="1016"/>
      <c r="AL407" s="101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c r="Z408" s="8"/>
      <c r="AA408" s="1130">
        <v>119.09560135690782</v>
      </c>
      <c r="AB408" s="89">
        <v>0</v>
      </c>
      <c r="AC408" s="8"/>
      <c r="AD408" s="8">
        <v>0</v>
      </c>
      <c r="AE408" s="1081"/>
      <c r="AF408" s="89">
        <v>0</v>
      </c>
      <c r="AG408" s="1082">
        <v>0</v>
      </c>
      <c r="AH408" s="1082">
        <v>0</v>
      </c>
      <c r="AI408" s="1016"/>
      <c r="AJ408" s="1016"/>
      <c r="AK408" s="1016"/>
      <c r="AL408" s="101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c r="Z409" s="8"/>
      <c r="AA409" s="1130">
        <v>119.09560135690782</v>
      </c>
      <c r="AB409" s="89">
        <v>0</v>
      </c>
      <c r="AC409" s="8"/>
      <c r="AD409" s="8">
        <v>0</v>
      </c>
      <c r="AE409" s="1081"/>
      <c r="AF409" s="89">
        <v>0</v>
      </c>
      <c r="AG409" s="1082">
        <v>0</v>
      </c>
      <c r="AH409" s="1082">
        <v>0</v>
      </c>
      <c r="AI409" s="1016"/>
      <c r="AJ409" s="1016"/>
      <c r="AK409" s="1016"/>
      <c r="AL409" s="101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c r="Z410" s="8"/>
      <c r="AA410" s="1130">
        <v>119.09560135690782</v>
      </c>
      <c r="AB410" s="89">
        <v>0</v>
      </c>
      <c r="AC410" s="8"/>
      <c r="AD410" s="8">
        <v>0</v>
      </c>
      <c r="AE410" s="1081"/>
      <c r="AF410" s="89">
        <v>0</v>
      </c>
      <c r="AG410" s="1082">
        <v>0</v>
      </c>
      <c r="AH410" s="1082">
        <v>0</v>
      </c>
      <c r="AI410" s="1016"/>
      <c r="AJ410" s="1016"/>
      <c r="AK410" s="1016"/>
      <c r="AL410" s="101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c r="Z411" s="8"/>
      <c r="AA411" s="1130">
        <v>119.09560135690782</v>
      </c>
      <c r="AB411" s="89">
        <v>0</v>
      </c>
      <c r="AC411" s="8"/>
      <c r="AD411" s="8">
        <v>0</v>
      </c>
      <c r="AE411" s="1081"/>
      <c r="AF411" s="89">
        <v>0</v>
      </c>
      <c r="AG411" s="1082">
        <v>0</v>
      </c>
      <c r="AH411" s="1082">
        <v>0</v>
      </c>
      <c r="AI411" s="1016"/>
      <c r="AJ411" s="1016"/>
      <c r="AK411" s="1016"/>
      <c r="AL411" s="101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c r="Z412" s="8"/>
      <c r="AA412" s="1130">
        <v>122.07299139083051</v>
      </c>
      <c r="AB412" s="89">
        <v>0</v>
      </c>
      <c r="AC412" s="8"/>
      <c r="AD412" s="8">
        <v>0</v>
      </c>
      <c r="AE412" s="1081"/>
      <c r="AF412" s="89">
        <v>0</v>
      </c>
      <c r="AG412" s="1082">
        <v>0</v>
      </c>
      <c r="AH412" s="1082">
        <v>0</v>
      </c>
      <c r="AI412" s="1016"/>
      <c r="AJ412" s="1016"/>
      <c r="AK412" s="1016"/>
      <c r="AL412" s="101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c r="Z413" s="8"/>
      <c r="AA413" s="1130">
        <v>122.07299139083051</v>
      </c>
      <c r="AB413" s="89">
        <v>0</v>
      </c>
      <c r="AC413" s="8"/>
      <c r="AD413" s="8">
        <v>0</v>
      </c>
      <c r="AE413" s="1081"/>
      <c r="AF413" s="89">
        <v>0</v>
      </c>
      <c r="AG413" s="1082">
        <v>0</v>
      </c>
      <c r="AH413" s="1082">
        <v>0</v>
      </c>
      <c r="AI413" s="1016"/>
      <c r="AJ413" s="1016"/>
      <c r="AK413" s="1016"/>
      <c r="AL413" s="101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c r="Z414" s="8"/>
      <c r="AA414" s="1130">
        <v>122.07299139083051</v>
      </c>
      <c r="AB414" s="89">
        <v>0</v>
      </c>
      <c r="AC414" s="8"/>
      <c r="AD414" s="8">
        <v>0</v>
      </c>
      <c r="AE414" s="1081"/>
      <c r="AF414" s="89">
        <v>0</v>
      </c>
      <c r="AG414" s="1082">
        <v>0</v>
      </c>
      <c r="AH414" s="1082">
        <v>0</v>
      </c>
      <c r="AI414" s="1016"/>
      <c r="AJ414" s="1016"/>
      <c r="AK414" s="1016"/>
      <c r="AL414" s="101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c r="Z415" s="8"/>
      <c r="AA415" s="1130">
        <v>122.07299139083051</v>
      </c>
      <c r="AB415" s="89">
        <v>0</v>
      </c>
      <c r="AC415" s="8"/>
      <c r="AD415" s="8">
        <v>0</v>
      </c>
      <c r="AE415" s="1081"/>
      <c r="AF415" s="89">
        <v>0</v>
      </c>
      <c r="AG415" s="1082">
        <v>0</v>
      </c>
      <c r="AH415" s="1082">
        <v>0</v>
      </c>
      <c r="AI415" s="1016"/>
      <c r="AJ415" s="1016"/>
      <c r="AK415" s="1016"/>
      <c r="AL415" s="101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c r="Z416" s="8"/>
      <c r="AA416" s="1130">
        <v>122.07299139083051</v>
      </c>
      <c r="AB416" s="89">
        <v>0</v>
      </c>
      <c r="AC416" s="8"/>
      <c r="AD416" s="8">
        <v>0</v>
      </c>
      <c r="AE416" s="1081"/>
      <c r="AF416" s="89">
        <v>0</v>
      </c>
      <c r="AG416" s="1082">
        <v>0</v>
      </c>
      <c r="AH416" s="1082">
        <v>0</v>
      </c>
      <c r="AI416" s="1016"/>
      <c r="AJ416" s="1016"/>
      <c r="AK416" s="1016"/>
      <c r="AL416" s="101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c r="Z417" s="8"/>
      <c r="AA417" s="1130">
        <v>122.07299139083051</v>
      </c>
      <c r="AB417" s="89">
        <v>0</v>
      </c>
      <c r="AC417" s="8"/>
      <c r="AD417" s="8">
        <v>0</v>
      </c>
      <c r="AE417" s="1081"/>
      <c r="AF417" s="89">
        <v>0</v>
      </c>
      <c r="AG417" s="1082">
        <v>0</v>
      </c>
      <c r="AH417" s="1082">
        <v>0</v>
      </c>
      <c r="AI417" s="1016"/>
      <c r="AJ417" s="1016"/>
      <c r="AK417" s="1016"/>
      <c r="AL417" s="101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c r="Z418" s="8"/>
      <c r="AA418" s="1130">
        <v>122.07299139083051</v>
      </c>
      <c r="AB418" s="89">
        <v>0</v>
      </c>
      <c r="AC418" s="8"/>
      <c r="AD418" s="8">
        <v>0</v>
      </c>
      <c r="AE418" s="1081"/>
      <c r="AF418" s="89">
        <v>0</v>
      </c>
      <c r="AG418" s="1082">
        <v>0</v>
      </c>
      <c r="AH418" s="1082">
        <v>0</v>
      </c>
      <c r="AI418" s="1016"/>
      <c r="AJ418" s="1016"/>
      <c r="AK418" s="1016"/>
      <c r="AL418" s="101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c r="Z419" s="8"/>
      <c r="AA419" s="1130">
        <v>122.07299139083051</v>
      </c>
      <c r="AB419" s="89">
        <v>0</v>
      </c>
      <c r="AC419" s="8"/>
      <c r="AD419" s="8">
        <v>0</v>
      </c>
      <c r="AE419" s="1081"/>
      <c r="AF419" s="89">
        <v>0</v>
      </c>
      <c r="AG419" s="1082">
        <v>0</v>
      </c>
      <c r="AH419" s="1082">
        <v>0</v>
      </c>
      <c r="AI419" s="1016"/>
      <c r="AJ419" s="1016"/>
      <c r="AK419" s="1016"/>
      <c r="AL419" s="101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c r="Z420" s="8"/>
      <c r="AA420" s="1130">
        <v>122.07299139083051</v>
      </c>
      <c r="AB420" s="89">
        <v>0</v>
      </c>
      <c r="AC420" s="8"/>
      <c r="AD420" s="8">
        <v>0</v>
      </c>
      <c r="AE420" s="1081"/>
      <c r="AF420" s="89">
        <v>0</v>
      </c>
      <c r="AG420" s="1082">
        <v>0</v>
      </c>
      <c r="AH420" s="1082">
        <v>0</v>
      </c>
      <c r="AI420" s="1016"/>
      <c r="AJ420" s="1016"/>
      <c r="AK420" s="1016"/>
      <c r="AL420" s="101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c r="Z421" s="8"/>
      <c r="AA421" s="1130">
        <v>122.07299139083051</v>
      </c>
      <c r="AB421" s="89">
        <v>0</v>
      </c>
      <c r="AC421" s="8"/>
      <c r="AD421" s="8">
        <v>0</v>
      </c>
      <c r="AE421" s="1081"/>
      <c r="AF421" s="89">
        <v>0</v>
      </c>
      <c r="AG421" s="1082">
        <v>0</v>
      </c>
      <c r="AH421" s="1082">
        <v>0</v>
      </c>
      <c r="AI421" s="1016"/>
      <c r="AJ421" s="1016"/>
      <c r="AK421" s="1016"/>
      <c r="AL421" s="101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c r="Z422" s="8"/>
      <c r="AA422" s="1130">
        <v>122.07299139083051</v>
      </c>
      <c r="AB422" s="89">
        <v>0</v>
      </c>
      <c r="AC422" s="8"/>
      <c r="AD422" s="8">
        <v>0</v>
      </c>
      <c r="AE422" s="1081"/>
      <c r="AF422" s="89">
        <v>0</v>
      </c>
      <c r="AG422" s="1082">
        <v>0</v>
      </c>
      <c r="AH422" s="1082">
        <v>0</v>
      </c>
      <c r="AI422" s="1016"/>
      <c r="AJ422" s="1016"/>
      <c r="AK422" s="1016"/>
      <c r="AL422" s="101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c r="Z423" s="8"/>
      <c r="AA423" s="1130">
        <v>122.07299139083051</v>
      </c>
      <c r="AB423" s="89">
        <v>0</v>
      </c>
      <c r="AC423" s="8"/>
      <c r="AD423" s="8">
        <v>0</v>
      </c>
      <c r="AE423" s="1081"/>
      <c r="AF423" s="89">
        <v>0</v>
      </c>
      <c r="AG423" s="1082">
        <v>0</v>
      </c>
      <c r="AH423" s="1082">
        <v>0</v>
      </c>
      <c r="AI423" s="1016"/>
      <c r="AJ423" s="1016"/>
      <c r="AK423" s="1016"/>
      <c r="AL423" s="101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c r="Z424" s="8"/>
      <c r="AA424" s="1130">
        <v>125.12481617560127</v>
      </c>
      <c r="AB424" s="89">
        <v>0</v>
      </c>
      <c r="AC424" s="8"/>
      <c r="AD424" s="8">
        <v>0</v>
      </c>
      <c r="AE424" s="1081"/>
      <c r="AF424" s="89">
        <v>0</v>
      </c>
      <c r="AG424" s="1082">
        <v>0</v>
      </c>
      <c r="AH424" s="1082">
        <v>0</v>
      </c>
      <c r="AI424" s="1016"/>
      <c r="AJ424" s="1016"/>
      <c r="AK424" s="1016"/>
      <c r="AL424" s="101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c r="Z425" s="8"/>
      <c r="AA425" s="1130">
        <v>125.12481617560127</v>
      </c>
      <c r="AB425" s="89">
        <v>0</v>
      </c>
      <c r="AC425" s="8"/>
      <c r="AD425" s="8">
        <v>0</v>
      </c>
      <c r="AE425" s="1081"/>
      <c r="AF425" s="89">
        <v>0</v>
      </c>
      <c r="AG425" s="1082">
        <v>0</v>
      </c>
      <c r="AH425" s="1082">
        <v>0</v>
      </c>
      <c r="AI425" s="1016"/>
      <c r="AJ425" s="1016"/>
      <c r="AK425" s="1016"/>
      <c r="AL425" s="101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c r="Z426" s="8"/>
      <c r="AA426" s="1130">
        <v>125.12481617560127</v>
      </c>
      <c r="AB426" s="89">
        <v>0</v>
      </c>
      <c r="AC426" s="8"/>
      <c r="AD426" s="8">
        <v>0</v>
      </c>
      <c r="AE426" s="1081"/>
      <c r="AF426" s="89">
        <v>0</v>
      </c>
      <c r="AG426" s="1082">
        <v>0</v>
      </c>
      <c r="AH426" s="1082">
        <v>0</v>
      </c>
      <c r="AI426" s="1016"/>
      <c r="AJ426" s="1016"/>
      <c r="AK426" s="1016"/>
      <c r="AL426" s="101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c r="Z427" s="8"/>
      <c r="AA427" s="1130">
        <v>125.12481617560127</v>
      </c>
      <c r="AB427" s="89">
        <v>0</v>
      </c>
      <c r="AC427" s="8"/>
      <c r="AD427" s="8">
        <v>0</v>
      </c>
      <c r="AE427" s="1081"/>
      <c r="AF427" s="89">
        <v>0</v>
      </c>
      <c r="AG427" s="1082">
        <v>0</v>
      </c>
      <c r="AH427" s="1082">
        <v>0</v>
      </c>
      <c r="AI427" s="1016"/>
      <c r="AJ427" s="1016"/>
      <c r="AK427" s="1016"/>
      <c r="AL427" s="101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c r="Z428" s="8"/>
      <c r="AA428" s="1130">
        <v>125.12481617560127</v>
      </c>
      <c r="AB428" s="89">
        <v>0</v>
      </c>
      <c r="AC428" s="8"/>
      <c r="AD428" s="8">
        <v>0</v>
      </c>
      <c r="AE428" s="1081"/>
      <c r="AF428" s="89">
        <v>0</v>
      </c>
      <c r="AG428" s="1082">
        <v>0</v>
      </c>
      <c r="AH428" s="1082">
        <v>0</v>
      </c>
      <c r="AI428" s="1016"/>
      <c r="AJ428" s="1016"/>
      <c r="AK428" s="1016"/>
      <c r="AL428" s="101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c r="Z429" s="8"/>
      <c r="AA429" s="1130">
        <v>125.12481617560127</v>
      </c>
      <c r="AB429" s="89">
        <v>0</v>
      </c>
      <c r="AC429" s="8"/>
      <c r="AD429" s="8">
        <v>0</v>
      </c>
      <c r="AE429" s="1081"/>
      <c r="AF429" s="89">
        <v>0</v>
      </c>
      <c r="AG429" s="1082">
        <v>0</v>
      </c>
      <c r="AH429" s="1082">
        <v>0</v>
      </c>
      <c r="AI429" s="1016"/>
      <c r="AJ429" s="1016"/>
      <c r="AK429" s="1016"/>
      <c r="AL429" s="101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c r="Z430" s="8"/>
      <c r="AA430" s="1130">
        <v>125.12481617560127</v>
      </c>
      <c r="AB430" s="89">
        <v>0</v>
      </c>
      <c r="AC430" s="8"/>
      <c r="AD430" s="8">
        <v>0</v>
      </c>
      <c r="AE430" s="1081"/>
      <c r="AF430" s="89">
        <v>0</v>
      </c>
      <c r="AG430" s="1082">
        <v>0</v>
      </c>
      <c r="AH430" s="1082">
        <v>0</v>
      </c>
      <c r="AI430" s="1016"/>
      <c r="AJ430" s="1016"/>
      <c r="AK430" s="1016"/>
      <c r="AL430" s="101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c r="Z431" s="8"/>
      <c r="AA431" s="1130">
        <v>125.12481617560127</v>
      </c>
      <c r="AB431" s="89">
        <v>0</v>
      </c>
      <c r="AC431" s="8"/>
      <c r="AD431" s="8">
        <v>0</v>
      </c>
      <c r="AE431" s="1081"/>
      <c r="AF431" s="89">
        <v>0</v>
      </c>
      <c r="AG431" s="1082">
        <v>0</v>
      </c>
      <c r="AH431" s="1082">
        <v>0</v>
      </c>
      <c r="AI431" s="1016"/>
      <c r="AJ431" s="1016"/>
      <c r="AK431" s="1016"/>
      <c r="AL431" s="101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c r="Z432" s="8"/>
      <c r="AA432" s="1130">
        <v>125.12481617560127</v>
      </c>
      <c r="AB432" s="89">
        <v>0</v>
      </c>
      <c r="AC432" s="8"/>
      <c r="AD432" s="8">
        <v>0</v>
      </c>
      <c r="AE432" s="1081"/>
      <c r="AF432" s="89">
        <v>0</v>
      </c>
      <c r="AG432" s="1082">
        <v>0</v>
      </c>
      <c r="AH432" s="1082">
        <v>0</v>
      </c>
      <c r="AI432" s="1016"/>
      <c r="AJ432" s="1016"/>
      <c r="AK432" s="1016"/>
      <c r="AL432" s="101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c r="Z433" s="8"/>
      <c r="AA433" s="1130">
        <v>125.12481617560127</v>
      </c>
      <c r="AB433" s="89">
        <v>0</v>
      </c>
      <c r="AC433" s="8"/>
      <c r="AD433" s="8">
        <v>0</v>
      </c>
      <c r="AE433" s="1081"/>
      <c r="AF433" s="89">
        <v>0</v>
      </c>
      <c r="AG433" s="1082">
        <v>0</v>
      </c>
      <c r="AH433" s="1082">
        <v>0</v>
      </c>
      <c r="AI433" s="1016"/>
      <c r="AJ433" s="1016"/>
      <c r="AK433" s="1016"/>
      <c r="AL433" s="101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c r="Z434" s="8"/>
      <c r="AA434" s="1130">
        <v>125.12481617560127</v>
      </c>
      <c r="AB434" s="89">
        <v>0</v>
      </c>
      <c r="AC434" s="8"/>
      <c r="AD434" s="8">
        <v>0</v>
      </c>
      <c r="AE434" s="1081"/>
      <c r="AF434" s="89">
        <v>0</v>
      </c>
      <c r="AG434" s="1082">
        <v>0</v>
      </c>
      <c r="AH434" s="1082">
        <v>0</v>
      </c>
      <c r="AI434" s="1016"/>
      <c r="AJ434" s="1016"/>
      <c r="AK434" s="1016"/>
      <c r="AL434" s="101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c r="Z435" s="8"/>
      <c r="AA435" s="1130">
        <v>125.12481617560127</v>
      </c>
      <c r="AB435" s="89">
        <v>0</v>
      </c>
      <c r="AC435" s="8"/>
      <c r="AD435" s="8">
        <v>0</v>
      </c>
      <c r="AE435" s="1081"/>
      <c r="AF435" s="89">
        <v>0</v>
      </c>
      <c r="AG435" s="1082">
        <v>0</v>
      </c>
      <c r="AH435" s="1082">
        <v>0</v>
      </c>
      <c r="AI435" s="1016"/>
      <c r="AJ435" s="1016"/>
      <c r="AK435" s="1016"/>
      <c r="AL435" s="101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c r="Z436" s="8"/>
      <c r="AA436" s="1130">
        <v>128.25293657999129</v>
      </c>
      <c r="AB436" s="89">
        <v>0</v>
      </c>
      <c r="AC436" s="8"/>
      <c r="AD436" s="8">
        <v>0</v>
      </c>
      <c r="AE436" s="1081"/>
      <c r="AF436" s="89">
        <v>0</v>
      </c>
      <c r="AG436" s="1082">
        <v>0</v>
      </c>
      <c r="AH436" s="1082">
        <v>0</v>
      </c>
      <c r="AI436" s="1016"/>
      <c r="AJ436" s="1016"/>
      <c r="AK436" s="1016"/>
      <c r="AL436" s="101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c r="Z437" s="8"/>
      <c r="AA437" s="1130">
        <v>128.25293657999129</v>
      </c>
      <c r="AB437" s="89">
        <v>0</v>
      </c>
      <c r="AC437" s="8"/>
      <c r="AD437" s="8">
        <v>0</v>
      </c>
      <c r="AE437" s="1081"/>
      <c r="AF437" s="89">
        <v>0</v>
      </c>
      <c r="AG437" s="1082">
        <v>0</v>
      </c>
      <c r="AH437" s="1082">
        <v>0</v>
      </c>
      <c r="AI437" s="1016"/>
      <c r="AJ437" s="1016"/>
      <c r="AK437" s="1016"/>
      <c r="AL437" s="101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c r="Z438" s="8"/>
      <c r="AA438" s="1130">
        <v>128.25293657999129</v>
      </c>
      <c r="AB438" s="89">
        <v>0</v>
      </c>
      <c r="AC438" s="8"/>
      <c r="AD438" s="8">
        <v>0</v>
      </c>
      <c r="AE438" s="1081"/>
      <c r="AF438" s="89">
        <v>0</v>
      </c>
      <c r="AG438" s="1082">
        <v>0</v>
      </c>
      <c r="AH438" s="1082">
        <v>0</v>
      </c>
      <c r="AI438" s="1016"/>
      <c r="AJ438" s="1016"/>
      <c r="AK438" s="1016"/>
      <c r="AL438" s="101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c r="Z439" s="8"/>
      <c r="AA439" s="1130">
        <v>128.25293657999129</v>
      </c>
      <c r="AB439" s="89">
        <v>0</v>
      </c>
      <c r="AC439" s="8"/>
      <c r="AD439" s="8">
        <v>0</v>
      </c>
      <c r="AE439" s="1081"/>
      <c r="AF439" s="89">
        <v>0</v>
      </c>
      <c r="AG439" s="1082">
        <v>0</v>
      </c>
      <c r="AH439" s="1082">
        <v>0</v>
      </c>
      <c r="AI439" s="1016"/>
      <c r="AJ439" s="1016"/>
      <c r="AK439" s="1016"/>
      <c r="AL439" s="101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c r="Z440" s="8"/>
      <c r="AA440" s="1130">
        <v>128.25293657999129</v>
      </c>
      <c r="AB440" s="89">
        <v>0</v>
      </c>
      <c r="AC440" s="8"/>
      <c r="AD440" s="8">
        <v>0</v>
      </c>
      <c r="AE440" s="1081"/>
      <c r="AF440" s="89">
        <v>0</v>
      </c>
      <c r="AG440" s="1082">
        <v>0</v>
      </c>
      <c r="AH440" s="1082">
        <v>0</v>
      </c>
      <c r="AI440" s="1016"/>
      <c r="AJ440" s="1016"/>
      <c r="AK440" s="1016"/>
      <c r="AL440" s="101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c r="Z441" s="8"/>
      <c r="AA441" s="1130">
        <v>128.25293657999129</v>
      </c>
      <c r="AB441" s="89">
        <v>0</v>
      </c>
      <c r="AC441" s="8"/>
      <c r="AD441" s="8">
        <v>0</v>
      </c>
      <c r="AE441" s="1081"/>
      <c r="AF441" s="89">
        <v>0</v>
      </c>
      <c r="AG441" s="1082">
        <v>0</v>
      </c>
      <c r="AH441" s="1082">
        <v>0</v>
      </c>
      <c r="AI441" s="1016"/>
      <c r="AJ441" s="1016"/>
      <c r="AK441" s="1016"/>
      <c r="AL441" s="101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c r="Z442" s="8"/>
      <c r="AA442" s="1130">
        <v>128.25293657999129</v>
      </c>
      <c r="AB442" s="89">
        <v>0</v>
      </c>
      <c r="AC442" s="8"/>
      <c r="AD442" s="8">
        <v>0</v>
      </c>
      <c r="AE442" s="1081"/>
      <c r="AF442" s="89">
        <v>0</v>
      </c>
      <c r="AG442" s="1082">
        <v>0</v>
      </c>
      <c r="AH442" s="1082">
        <v>0</v>
      </c>
      <c r="AI442" s="1016"/>
      <c r="AJ442" s="1016"/>
      <c r="AK442" s="1016"/>
      <c r="AL442" s="101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c r="Z443" s="8"/>
      <c r="AA443" s="1130">
        <v>128.25293657999129</v>
      </c>
      <c r="AB443" s="89">
        <v>0</v>
      </c>
      <c r="AC443" s="8"/>
      <c r="AD443" s="8">
        <v>0</v>
      </c>
      <c r="AE443" s="1081"/>
      <c r="AF443" s="89">
        <v>0</v>
      </c>
      <c r="AG443" s="1082">
        <v>0</v>
      </c>
      <c r="AH443" s="1082">
        <v>0</v>
      </c>
      <c r="AI443" s="1016"/>
      <c r="AJ443" s="1016"/>
      <c r="AK443" s="1016"/>
      <c r="AL443" s="101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c r="Z444" s="8"/>
      <c r="AA444" s="1130">
        <v>128.25293657999129</v>
      </c>
      <c r="AB444" s="89">
        <v>0</v>
      </c>
      <c r="AC444" s="8"/>
      <c r="AD444" s="8">
        <v>0</v>
      </c>
      <c r="AE444" s="1081"/>
      <c r="AF444" s="89">
        <v>0</v>
      </c>
      <c r="AG444" s="1082">
        <v>0</v>
      </c>
      <c r="AH444" s="1082">
        <v>0</v>
      </c>
      <c r="AI444" s="1016"/>
      <c r="AJ444" s="1016"/>
      <c r="AK444" s="1016"/>
      <c r="AL444" s="101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c r="Z445" s="8"/>
      <c r="AA445" s="1130">
        <v>128.25293657999129</v>
      </c>
      <c r="AB445" s="89">
        <v>0</v>
      </c>
      <c r="AC445" s="8"/>
      <c r="AD445" s="8">
        <v>0</v>
      </c>
      <c r="AE445" s="1081"/>
      <c r="AF445" s="89">
        <v>0</v>
      </c>
      <c r="AG445" s="1082">
        <v>0</v>
      </c>
      <c r="AH445" s="1082">
        <v>0</v>
      </c>
      <c r="AI445" s="1016"/>
      <c r="AJ445" s="1016"/>
      <c r="AK445" s="1016"/>
      <c r="AL445" s="101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c r="Z446" s="8"/>
      <c r="AA446" s="1130">
        <v>128.25293657999129</v>
      </c>
      <c r="AB446" s="89">
        <v>0</v>
      </c>
      <c r="AC446" s="8"/>
      <c r="AD446" s="8">
        <v>0</v>
      </c>
      <c r="AE446" s="1081"/>
      <c r="AF446" s="89">
        <v>0</v>
      </c>
      <c r="AG446" s="1082">
        <v>0</v>
      </c>
      <c r="AH446" s="1082">
        <v>0</v>
      </c>
      <c r="AI446" s="1016"/>
      <c r="AJ446" s="1016"/>
      <c r="AK446" s="1016"/>
      <c r="AL446" s="101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c r="Z447" s="8"/>
      <c r="AA447" s="1130">
        <v>128.25293657999129</v>
      </c>
      <c r="AB447" s="89">
        <v>0</v>
      </c>
      <c r="AC447" s="8"/>
      <c r="AD447" s="8">
        <v>0</v>
      </c>
      <c r="AE447" s="1081"/>
      <c r="AF447" s="89">
        <v>0</v>
      </c>
      <c r="AG447" s="1082">
        <v>0</v>
      </c>
      <c r="AH447" s="1082">
        <v>0</v>
      </c>
      <c r="AI447" s="1016"/>
      <c r="AJ447" s="1016"/>
      <c r="AK447" s="1016"/>
      <c r="AL447" s="101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c r="Z448" s="8"/>
      <c r="AA448" s="1130">
        <v>131.45925999449105</v>
      </c>
      <c r="AB448" s="89">
        <v>0</v>
      </c>
      <c r="AC448" s="8"/>
      <c r="AD448" s="8">
        <v>0</v>
      </c>
      <c r="AE448" s="1081"/>
      <c r="AF448" s="89">
        <v>0</v>
      </c>
      <c r="AG448" s="1082">
        <v>0</v>
      </c>
      <c r="AH448" s="1082">
        <v>0</v>
      </c>
      <c r="AI448" s="1016"/>
      <c r="AJ448" s="1016"/>
      <c r="AK448" s="1016"/>
      <c r="AL448" s="101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c r="Z449" s="8"/>
      <c r="AA449" s="1130">
        <v>131.45925999449105</v>
      </c>
      <c r="AB449" s="89">
        <v>0</v>
      </c>
      <c r="AC449" s="8"/>
      <c r="AD449" s="8">
        <v>0</v>
      </c>
      <c r="AE449" s="1081"/>
      <c r="AF449" s="89">
        <v>0</v>
      </c>
      <c r="AG449" s="1082">
        <v>0</v>
      </c>
      <c r="AH449" s="1082">
        <v>0</v>
      </c>
      <c r="AI449" s="1016"/>
      <c r="AJ449" s="1016"/>
      <c r="AK449" s="1016"/>
      <c r="AL449" s="101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c r="Z450" s="8"/>
      <c r="AA450" s="1130">
        <v>131.45925999449105</v>
      </c>
      <c r="AB450" s="89">
        <v>0</v>
      </c>
      <c r="AC450" s="8"/>
      <c r="AD450" s="8">
        <v>0</v>
      </c>
      <c r="AE450" s="1081"/>
      <c r="AF450" s="89">
        <v>0</v>
      </c>
      <c r="AG450" s="1082">
        <v>0</v>
      </c>
      <c r="AH450" s="1082">
        <v>0</v>
      </c>
      <c r="AI450" s="1016"/>
      <c r="AJ450" s="1016"/>
      <c r="AK450" s="1016"/>
      <c r="AL450" s="101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c r="Z451" s="8"/>
      <c r="AA451" s="1130">
        <v>131.45925999449105</v>
      </c>
      <c r="AB451" s="89">
        <v>0</v>
      </c>
      <c r="AC451" s="8"/>
      <c r="AD451" s="8">
        <v>0</v>
      </c>
      <c r="AE451" s="1081"/>
      <c r="AF451" s="89">
        <v>0</v>
      </c>
      <c r="AG451" s="1082">
        <v>0</v>
      </c>
      <c r="AH451" s="1082">
        <v>0</v>
      </c>
      <c r="AI451" s="1016"/>
      <c r="AJ451" s="1016"/>
      <c r="AK451" s="1016"/>
      <c r="AL451" s="101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c r="Z452" s="8"/>
      <c r="AA452" s="1130">
        <v>131.45925999449105</v>
      </c>
      <c r="AB452" s="89">
        <v>0</v>
      </c>
      <c r="AC452" s="8"/>
      <c r="AD452" s="8">
        <v>0</v>
      </c>
      <c r="AE452" s="1081"/>
      <c r="AF452" s="89">
        <v>0</v>
      </c>
      <c r="AG452" s="1082">
        <v>0</v>
      </c>
      <c r="AH452" s="1082">
        <v>0</v>
      </c>
      <c r="AI452" s="1016"/>
      <c r="AJ452" s="1016"/>
      <c r="AK452" s="1016"/>
      <c r="AL452" s="101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c r="Z453" s="8"/>
      <c r="AA453" s="1130">
        <v>131.45925999449105</v>
      </c>
      <c r="AB453" s="89">
        <v>0</v>
      </c>
      <c r="AC453" s="8"/>
      <c r="AD453" s="8">
        <v>0</v>
      </c>
      <c r="AE453" s="1081"/>
      <c r="AF453" s="89">
        <v>0</v>
      </c>
      <c r="AG453" s="1082">
        <v>0</v>
      </c>
      <c r="AH453" s="1082">
        <v>0</v>
      </c>
      <c r="AI453" s="1016"/>
      <c r="AJ453" s="1016"/>
      <c r="AK453" s="1016"/>
      <c r="AL453" s="101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c r="Z454" s="8"/>
      <c r="AA454" s="1130">
        <v>131.45925999449105</v>
      </c>
      <c r="AB454" s="89">
        <v>0</v>
      </c>
      <c r="AC454" s="8"/>
      <c r="AD454" s="8">
        <v>0</v>
      </c>
      <c r="AE454" s="1081"/>
      <c r="AF454" s="89">
        <v>0</v>
      </c>
      <c r="AG454" s="1082">
        <v>0</v>
      </c>
      <c r="AH454" s="1082">
        <v>0</v>
      </c>
      <c r="AI454" s="1016"/>
      <c r="AJ454" s="1016"/>
      <c r="AK454" s="1016"/>
      <c r="AL454" s="101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c r="Z455" s="8"/>
      <c r="AA455" s="1130">
        <v>131.45925999449105</v>
      </c>
      <c r="AB455" s="89">
        <v>0</v>
      </c>
      <c r="AC455" s="8"/>
      <c r="AD455" s="8">
        <v>0</v>
      </c>
      <c r="AE455" s="1081"/>
      <c r="AF455" s="89">
        <v>0</v>
      </c>
      <c r="AG455" s="1082">
        <v>0</v>
      </c>
      <c r="AH455" s="1082">
        <v>0</v>
      </c>
      <c r="AI455" s="1016"/>
      <c r="AJ455" s="1016"/>
      <c r="AK455" s="1016"/>
      <c r="AL455" s="101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c r="Z456" s="8"/>
      <c r="AA456" s="1130">
        <v>131.45925999449105</v>
      </c>
      <c r="AB456" s="89">
        <v>0</v>
      </c>
      <c r="AC456" s="8"/>
      <c r="AD456" s="8">
        <v>0</v>
      </c>
      <c r="AE456" s="1081"/>
      <c r="AF456" s="89">
        <v>0</v>
      </c>
      <c r="AG456" s="1082">
        <v>0</v>
      </c>
      <c r="AH456" s="1082">
        <v>0</v>
      </c>
      <c r="AI456" s="1016"/>
      <c r="AJ456" s="1016"/>
      <c r="AK456" s="1016"/>
      <c r="AL456" s="101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c r="Z457" s="8"/>
      <c r="AA457" s="1130">
        <v>131.45925999449105</v>
      </c>
      <c r="AB457" s="89">
        <v>0</v>
      </c>
      <c r="AC457" s="8"/>
      <c r="AD457" s="8">
        <v>0</v>
      </c>
      <c r="AE457" s="1081"/>
      <c r="AF457" s="89">
        <v>0</v>
      </c>
      <c r="AG457" s="1082">
        <v>0</v>
      </c>
      <c r="AH457" s="1082">
        <v>0</v>
      </c>
      <c r="AI457" s="1016"/>
      <c r="AJ457" s="1016"/>
      <c r="AK457" s="1016"/>
      <c r="AL457" s="101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c r="Z458" s="8"/>
      <c r="AA458" s="1130">
        <v>131.45925999449105</v>
      </c>
      <c r="AB458" s="89">
        <v>0</v>
      </c>
      <c r="AC458" s="8"/>
      <c r="AD458" s="8">
        <v>0</v>
      </c>
      <c r="AE458" s="1081"/>
      <c r="AF458" s="89">
        <v>0</v>
      </c>
      <c r="AG458" s="1082">
        <v>0</v>
      </c>
      <c r="AH458" s="1082">
        <v>0</v>
      </c>
      <c r="AI458" s="1016"/>
      <c r="AJ458" s="1016"/>
      <c r="AK458" s="1016"/>
      <c r="AL458" s="101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c r="Z459" s="8"/>
      <c r="AA459" s="1130">
        <v>131.45925999449105</v>
      </c>
      <c r="AB459" s="89">
        <v>0</v>
      </c>
      <c r="AC459" s="8"/>
      <c r="AD459" s="8">
        <v>0</v>
      </c>
      <c r="AE459" s="1081"/>
      <c r="AF459" s="89">
        <v>0</v>
      </c>
      <c r="AG459" s="1082">
        <v>0</v>
      </c>
      <c r="AH459" s="1082">
        <v>0</v>
      </c>
      <c r="AI459" s="1016"/>
      <c r="AJ459" s="1016"/>
      <c r="AK459" s="1016"/>
      <c r="AL459" s="101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c r="Z460" s="8"/>
      <c r="AA460" s="1130">
        <v>134.74574149435333</v>
      </c>
      <c r="AB460" s="89">
        <v>0</v>
      </c>
      <c r="AC460" s="8"/>
      <c r="AD460" s="8">
        <v>0</v>
      </c>
      <c r="AE460" s="1081"/>
      <c r="AF460" s="89">
        <v>0</v>
      </c>
      <c r="AG460" s="1082">
        <v>0</v>
      </c>
      <c r="AH460" s="1082">
        <v>0</v>
      </c>
      <c r="AI460" s="1016"/>
      <c r="AJ460" s="1016"/>
      <c r="AK460" s="1016"/>
      <c r="AL460" s="101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c r="Z461" s="8"/>
      <c r="AA461" s="1130">
        <v>134.74574149435333</v>
      </c>
      <c r="AB461" s="89">
        <v>0</v>
      </c>
      <c r="AC461" s="8"/>
      <c r="AD461" s="8">
        <v>0</v>
      </c>
      <c r="AE461" s="1081"/>
      <c r="AF461" s="89">
        <v>0</v>
      </c>
      <c r="AG461" s="1082">
        <v>0</v>
      </c>
      <c r="AH461" s="1082">
        <v>0</v>
      </c>
      <c r="AI461" s="1016"/>
      <c r="AJ461" s="1016"/>
      <c r="AK461" s="1016"/>
      <c r="AL461" s="101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c r="Z462" s="8"/>
      <c r="AA462" s="1130">
        <v>134.74574149435333</v>
      </c>
      <c r="AB462" s="89">
        <v>0</v>
      </c>
      <c r="AC462" s="8"/>
      <c r="AD462" s="8">
        <v>0</v>
      </c>
      <c r="AE462" s="1081"/>
      <c r="AF462" s="89">
        <v>0</v>
      </c>
      <c r="AG462" s="1082">
        <v>0</v>
      </c>
      <c r="AH462" s="1082">
        <v>0</v>
      </c>
      <c r="AI462" s="1016"/>
      <c r="AJ462" s="1016"/>
      <c r="AK462" s="1016"/>
      <c r="AL462" s="101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c r="Z463" s="8"/>
      <c r="AA463" s="1130">
        <v>134.74574149435333</v>
      </c>
      <c r="AB463" s="89">
        <v>0</v>
      </c>
      <c r="AC463" s="8"/>
      <c r="AD463" s="8">
        <v>0</v>
      </c>
      <c r="AE463" s="1081"/>
      <c r="AF463" s="89">
        <v>0</v>
      </c>
      <c r="AG463" s="1082">
        <v>0</v>
      </c>
      <c r="AH463" s="1082">
        <v>0</v>
      </c>
      <c r="AI463" s="1016"/>
      <c r="AJ463" s="1016"/>
      <c r="AK463" s="1016"/>
      <c r="AL463" s="101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c r="Z464" s="8"/>
      <c r="AA464" s="1130">
        <v>134.74574149435333</v>
      </c>
      <c r="AB464" s="89">
        <v>0</v>
      </c>
      <c r="AC464" s="8"/>
      <c r="AD464" s="8">
        <v>0</v>
      </c>
      <c r="AE464" s="1081"/>
      <c r="AF464" s="89">
        <v>0</v>
      </c>
      <c r="AG464" s="1082">
        <v>0</v>
      </c>
      <c r="AH464" s="1082">
        <v>0</v>
      </c>
      <c r="AI464" s="1016"/>
      <c r="AJ464" s="1016"/>
      <c r="AK464" s="1016"/>
      <c r="AL464" s="101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c r="Z465" s="8"/>
      <c r="AA465" s="1130">
        <v>134.74574149435333</v>
      </c>
      <c r="AB465" s="89">
        <v>0</v>
      </c>
      <c r="AC465" s="8"/>
      <c r="AD465" s="8">
        <v>0</v>
      </c>
      <c r="AE465" s="1081"/>
      <c r="AF465" s="89">
        <v>0</v>
      </c>
      <c r="AG465" s="1082">
        <v>0</v>
      </c>
      <c r="AH465" s="1082">
        <v>0</v>
      </c>
      <c r="AI465" s="1016"/>
      <c r="AJ465" s="1016"/>
      <c r="AK465" s="1016"/>
      <c r="AL465" s="101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c r="Z466" s="8"/>
      <c r="AA466" s="1130">
        <v>134.74574149435333</v>
      </c>
      <c r="AB466" s="89">
        <v>0</v>
      </c>
      <c r="AC466" s="8"/>
      <c r="AD466" s="8">
        <v>0</v>
      </c>
      <c r="AE466" s="1081"/>
      <c r="AF466" s="89">
        <v>0</v>
      </c>
      <c r="AG466" s="1082">
        <v>0</v>
      </c>
      <c r="AH466" s="1082">
        <v>0</v>
      </c>
      <c r="AI466" s="1016"/>
      <c r="AJ466" s="1016"/>
      <c r="AK466" s="1016"/>
      <c r="AL466" s="101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c r="Z467" s="8"/>
      <c r="AA467" s="1130">
        <v>134.74574149435333</v>
      </c>
      <c r="AB467" s="89">
        <v>0</v>
      </c>
      <c r="AC467" s="8"/>
      <c r="AD467" s="8">
        <v>0</v>
      </c>
      <c r="AE467" s="1081"/>
      <c r="AF467" s="89">
        <v>0</v>
      </c>
      <c r="AG467" s="1082">
        <v>0</v>
      </c>
      <c r="AH467" s="1082">
        <v>0</v>
      </c>
      <c r="AI467" s="1016"/>
      <c r="AJ467" s="1016"/>
      <c r="AK467" s="1016"/>
      <c r="AL467" s="101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c r="Z468" s="8"/>
      <c r="AA468" s="1130">
        <v>134.74574149435333</v>
      </c>
      <c r="AB468" s="89">
        <v>0</v>
      </c>
      <c r="AC468" s="8"/>
      <c r="AD468" s="8">
        <v>0</v>
      </c>
      <c r="AE468" s="1081"/>
      <c r="AF468" s="89">
        <v>0</v>
      </c>
      <c r="AG468" s="1082">
        <v>0</v>
      </c>
      <c r="AH468" s="1082">
        <v>0</v>
      </c>
      <c r="AI468" s="1016"/>
      <c r="AJ468" s="1016"/>
      <c r="AK468" s="1016"/>
      <c r="AL468" s="101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c r="Z469" s="8"/>
      <c r="AA469" s="1130">
        <v>134.74574149435333</v>
      </c>
      <c r="AB469" s="89">
        <v>0</v>
      </c>
      <c r="AC469" s="8"/>
      <c r="AD469" s="8">
        <v>0</v>
      </c>
      <c r="AE469" s="1081"/>
      <c r="AF469" s="89">
        <v>0</v>
      </c>
      <c r="AG469" s="1082">
        <v>0</v>
      </c>
      <c r="AH469" s="1082">
        <v>0</v>
      </c>
      <c r="AI469" s="1016"/>
      <c r="AJ469" s="1016"/>
      <c r="AK469" s="1016"/>
      <c r="AL469" s="101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c r="Z470" s="8"/>
      <c r="AA470" s="1130">
        <v>134.74574149435333</v>
      </c>
      <c r="AB470" s="89">
        <v>0</v>
      </c>
      <c r="AC470" s="8"/>
      <c r="AD470" s="8">
        <v>0</v>
      </c>
      <c r="AE470" s="1081"/>
      <c r="AF470" s="89">
        <v>0</v>
      </c>
      <c r="AG470" s="1082">
        <v>0</v>
      </c>
      <c r="AH470" s="1082">
        <v>0</v>
      </c>
      <c r="AI470" s="1016"/>
      <c r="AJ470" s="1016"/>
      <c r="AK470" s="1016"/>
      <c r="AL470" s="101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c r="Z471" s="8"/>
      <c r="AA471" s="1130">
        <v>134.74574149435333</v>
      </c>
      <c r="AB471" s="89">
        <v>0</v>
      </c>
      <c r="AC471" s="8"/>
      <c r="AD471" s="8">
        <v>0</v>
      </c>
      <c r="AE471" s="1081"/>
      <c r="AF471" s="89">
        <v>0</v>
      </c>
      <c r="AG471" s="1082">
        <v>0</v>
      </c>
      <c r="AH471" s="1082">
        <v>0</v>
      </c>
      <c r="AI471" s="1016"/>
      <c r="AJ471" s="1016"/>
      <c r="AK471" s="1016"/>
      <c r="AL471" s="101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c r="Z472" s="8"/>
      <c r="AA472" s="1130">
        <v>138.11438503171215</v>
      </c>
      <c r="AB472" s="89">
        <v>0</v>
      </c>
      <c r="AC472" s="8"/>
      <c r="AD472" s="8">
        <v>0</v>
      </c>
      <c r="AE472" s="1081"/>
      <c r="AF472" s="89">
        <v>0</v>
      </c>
      <c r="AG472" s="1082">
        <v>0</v>
      </c>
      <c r="AH472" s="1082">
        <v>0</v>
      </c>
      <c r="AI472" s="1016"/>
      <c r="AJ472" s="1016"/>
      <c r="AK472" s="1016"/>
      <c r="AL472" s="101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c r="Z473" s="8"/>
      <c r="AA473" s="1130">
        <v>138.11438503171215</v>
      </c>
      <c r="AB473" s="89">
        <v>0</v>
      </c>
      <c r="AC473" s="8"/>
      <c r="AD473" s="8">
        <v>0</v>
      </c>
      <c r="AE473" s="1081"/>
      <c r="AF473" s="89">
        <v>0</v>
      </c>
      <c r="AG473" s="1082">
        <v>0</v>
      </c>
      <c r="AH473" s="1082">
        <v>0</v>
      </c>
      <c r="AI473" s="1016"/>
      <c r="AJ473" s="1016"/>
      <c r="AK473" s="1016"/>
      <c r="AL473" s="101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c r="Z474" s="8"/>
      <c r="AA474" s="1130">
        <v>138.11438503171215</v>
      </c>
      <c r="AB474" s="89">
        <v>0</v>
      </c>
      <c r="AC474" s="8"/>
      <c r="AD474" s="8">
        <v>0</v>
      </c>
      <c r="AE474" s="1081"/>
      <c r="AF474" s="89">
        <v>0</v>
      </c>
      <c r="AG474" s="1082">
        <v>0</v>
      </c>
      <c r="AH474" s="1082">
        <v>0</v>
      </c>
      <c r="AI474" s="1016"/>
      <c r="AJ474" s="1016"/>
      <c r="AK474" s="1016"/>
      <c r="AL474" s="101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c r="Z475" s="8"/>
      <c r="AA475" s="1130">
        <v>138.11438503171215</v>
      </c>
      <c r="AB475" s="89">
        <v>0</v>
      </c>
      <c r="AC475" s="8"/>
      <c r="AD475" s="8">
        <v>0</v>
      </c>
      <c r="AE475" s="1081"/>
      <c r="AF475" s="89">
        <v>0</v>
      </c>
      <c r="AG475" s="1082">
        <v>0</v>
      </c>
      <c r="AH475" s="1082">
        <v>0</v>
      </c>
      <c r="AI475" s="1016"/>
      <c r="AJ475" s="1016"/>
      <c r="AK475" s="1016"/>
      <c r="AL475" s="101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c r="Z476" s="8"/>
      <c r="AA476" s="1130">
        <v>138.11438503171215</v>
      </c>
      <c r="AB476" s="89">
        <v>0</v>
      </c>
      <c r="AC476" s="8"/>
      <c r="AD476" s="8">
        <v>0</v>
      </c>
      <c r="AE476" s="1081"/>
      <c r="AF476" s="89">
        <v>0</v>
      </c>
      <c r="AG476" s="1082">
        <v>0</v>
      </c>
      <c r="AH476" s="1082">
        <v>0</v>
      </c>
      <c r="AI476" s="1016"/>
      <c r="AJ476" s="1016"/>
      <c r="AK476" s="1016"/>
      <c r="AL476" s="101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c r="Z477" s="8"/>
      <c r="AA477" s="1130">
        <v>138.11438503171215</v>
      </c>
      <c r="AB477" s="89">
        <v>0</v>
      </c>
      <c r="AC477" s="8"/>
      <c r="AD477" s="8">
        <v>0</v>
      </c>
      <c r="AE477" s="1081"/>
      <c r="AF477" s="89">
        <v>0</v>
      </c>
      <c r="AG477" s="1082">
        <v>0</v>
      </c>
      <c r="AH477" s="1082">
        <v>0</v>
      </c>
      <c r="AI477" s="1016"/>
      <c r="AJ477" s="1016"/>
      <c r="AK477" s="1016"/>
      <c r="AL477" s="101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c r="Z478" s="8"/>
      <c r="AA478" s="1130">
        <v>138.11438503171215</v>
      </c>
      <c r="AB478" s="89">
        <v>0</v>
      </c>
      <c r="AC478" s="8"/>
      <c r="AD478" s="8">
        <v>0</v>
      </c>
      <c r="AE478" s="1081"/>
      <c r="AF478" s="89">
        <v>0</v>
      </c>
      <c r="AG478" s="1082">
        <v>0</v>
      </c>
      <c r="AH478" s="1082">
        <v>0</v>
      </c>
      <c r="AI478" s="1016"/>
      <c r="AJ478" s="1016"/>
      <c r="AK478" s="1016"/>
      <c r="AL478" s="101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c r="Z479" s="8"/>
      <c r="AA479" s="1130">
        <v>138.11438503171215</v>
      </c>
      <c r="AB479" s="89">
        <v>0</v>
      </c>
      <c r="AC479" s="8"/>
      <c r="AD479" s="8">
        <v>0</v>
      </c>
      <c r="AE479" s="1081"/>
      <c r="AF479" s="89">
        <v>0</v>
      </c>
      <c r="AG479" s="1082">
        <v>0</v>
      </c>
      <c r="AH479" s="1082">
        <v>0</v>
      </c>
      <c r="AI479" s="1016"/>
      <c r="AJ479" s="1016"/>
      <c r="AK479" s="1016"/>
      <c r="AL479" s="101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c r="Z480" s="8"/>
      <c r="AA480" s="1130">
        <v>138.11438503171215</v>
      </c>
      <c r="AB480" s="89">
        <v>0</v>
      </c>
      <c r="AC480" s="8"/>
      <c r="AD480" s="8">
        <v>0</v>
      </c>
      <c r="AE480" s="1081"/>
      <c r="AF480" s="89">
        <v>0</v>
      </c>
      <c r="AG480" s="1082">
        <v>0</v>
      </c>
      <c r="AH480" s="1082">
        <v>0</v>
      </c>
      <c r="AI480" s="1016"/>
      <c r="AJ480" s="1016"/>
      <c r="AK480" s="1016"/>
      <c r="AL480" s="101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c r="Z481" s="8"/>
      <c r="AA481" s="1130">
        <v>138.11438503171215</v>
      </c>
      <c r="AB481" s="89">
        <v>0</v>
      </c>
      <c r="AC481" s="8"/>
      <c r="AD481" s="8">
        <v>0</v>
      </c>
      <c r="AE481" s="1081"/>
      <c r="AF481" s="89">
        <v>0</v>
      </c>
      <c r="AG481" s="1082">
        <v>0</v>
      </c>
      <c r="AH481" s="1082">
        <v>0</v>
      </c>
      <c r="AI481" s="1016"/>
      <c r="AJ481" s="1016"/>
      <c r="AK481" s="1016"/>
      <c r="AL481" s="101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c r="Z482" s="8"/>
      <c r="AA482" s="1130">
        <v>138.11438503171215</v>
      </c>
      <c r="AB482" s="89">
        <v>0</v>
      </c>
      <c r="AC482" s="8"/>
      <c r="AD482" s="8">
        <v>0</v>
      </c>
      <c r="AE482" s="1081"/>
      <c r="AF482" s="89">
        <v>0</v>
      </c>
      <c r="AG482" s="1082">
        <v>0</v>
      </c>
      <c r="AH482" s="1082">
        <v>0</v>
      </c>
      <c r="AI482" s="1016"/>
      <c r="AJ482" s="1016"/>
      <c r="AK482" s="1016"/>
      <c r="AL482" s="101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c r="Z483" s="8"/>
      <c r="AA483" s="1130">
        <v>138.11438503171215</v>
      </c>
      <c r="AB483" s="89">
        <v>0</v>
      </c>
      <c r="AC483" s="8"/>
      <c r="AD483" s="8">
        <v>0</v>
      </c>
      <c r="AE483" s="1081"/>
      <c r="AF483" s="89">
        <v>0</v>
      </c>
      <c r="AG483" s="1082">
        <v>0</v>
      </c>
      <c r="AH483" s="1082">
        <v>0</v>
      </c>
      <c r="AI483" s="1016"/>
      <c r="AJ483" s="1016"/>
      <c r="AK483" s="1016"/>
      <c r="AL483" s="101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c r="Z484" s="8"/>
      <c r="AA484" s="1130">
        <v>141.56724465750494</v>
      </c>
      <c r="AB484" s="89">
        <v>0</v>
      </c>
      <c r="AC484" s="8"/>
      <c r="AD484" s="8">
        <v>0</v>
      </c>
      <c r="AE484" s="1081"/>
      <c r="AF484" s="89">
        <v>0</v>
      </c>
      <c r="AG484" s="1082">
        <v>0</v>
      </c>
      <c r="AH484" s="1082">
        <v>0</v>
      </c>
      <c r="AI484" s="1016"/>
      <c r="AJ484" s="1016"/>
      <c r="AK484" s="1016"/>
      <c r="AL484" s="101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c r="Z485" s="8"/>
      <c r="AA485" s="1130">
        <v>141.56724465750494</v>
      </c>
      <c r="AB485" s="89">
        <v>0</v>
      </c>
      <c r="AC485" s="8"/>
      <c r="AD485" s="8">
        <v>0</v>
      </c>
      <c r="AE485" s="1081"/>
      <c r="AF485" s="89">
        <v>0</v>
      </c>
      <c r="AG485" s="1082">
        <v>0</v>
      </c>
      <c r="AH485" s="1082">
        <v>0</v>
      </c>
      <c r="AI485" s="1016"/>
      <c r="AJ485" s="1016"/>
      <c r="AK485" s="1016"/>
      <c r="AL485" s="101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c r="Z486" s="8"/>
      <c r="AA486" s="1130">
        <v>141.56724465750494</v>
      </c>
      <c r="AB486" s="89">
        <v>0</v>
      </c>
      <c r="AC486" s="8"/>
      <c r="AD486" s="8">
        <v>0</v>
      </c>
      <c r="AE486" s="1081"/>
      <c r="AF486" s="89">
        <v>0</v>
      </c>
      <c r="AG486" s="1082">
        <v>0</v>
      </c>
      <c r="AH486" s="1082">
        <v>0</v>
      </c>
      <c r="AI486" s="1016"/>
      <c r="AJ486" s="1016"/>
      <c r="AK486" s="1016"/>
      <c r="AL486" s="101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c r="Z487" s="8"/>
      <c r="AA487" s="1130">
        <v>141.56724465750494</v>
      </c>
      <c r="AB487" s="89">
        <v>0</v>
      </c>
      <c r="AC487" s="8"/>
      <c r="AD487" s="8">
        <v>0</v>
      </c>
      <c r="AE487" s="1081"/>
      <c r="AF487" s="89">
        <v>0</v>
      </c>
      <c r="AG487" s="1082">
        <v>0</v>
      </c>
      <c r="AH487" s="1082">
        <v>0</v>
      </c>
      <c r="AI487" s="1016"/>
      <c r="AJ487" s="1016"/>
      <c r="AK487" s="1016"/>
      <c r="AL487" s="101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c r="Z488" s="8"/>
      <c r="AA488" s="1130">
        <v>141.56724465750494</v>
      </c>
      <c r="AB488" s="89">
        <v>0</v>
      </c>
      <c r="AC488" s="8"/>
      <c r="AD488" s="8">
        <v>0</v>
      </c>
      <c r="AE488" s="1081"/>
      <c r="AF488" s="89">
        <v>0</v>
      </c>
      <c r="AG488" s="1082">
        <v>0</v>
      </c>
      <c r="AH488" s="1082">
        <v>0</v>
      </c>
      <c r="AI488" s="1016"/>
      <c r="AJ488" s="1016"/>
      <c r="AK488" s="1016"/>
      <c r="AL488" s="101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c r="Z489" s="8"/>
      <c r="AA489" s="1130">
        <v>141.56724465750494</v>
      </c>
      <c r="AB489" s="89">
        <v>0</v>
      </c>
      <c r="AC489" s="8"/>
      <c r="AD489" s="8">
        <v>0</v>
      </c>
      <c r="AE489" s="1081"/>
      <c r="AF489" s="89">
        <v>0</v>
      </c>
      <c r="AG489" s="1082">
        <v>0</v>
      </c>
      <c r="AH489" s="1082">
        <v>0</v>
      </c>
      <c r="AI489" s="1016"/>
      <c r="AJ489" s="1016"/>
      <c r="AK489" s="1016"/>
      <c r="AL489" s="101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c r="Z490" s="8"/>
      <c r="AA490" s="1130">
        <v>141.56724465750494</v>
      </c>
      <c r="AB490" s="89">
        <v>0</v>
      </c>
      <c r="AC490" s="8"/>
      <c r="AD490" s="8">
        <v>0</v>
      </c>
      <c r="AE490" s="1081"/>
      <c r="AF490" s="89">
        <v>0</v>
      </c>
      <c r="AG490" s="1082">
        <v>0</v>
      </c>
      <c r="AH490" s="1082">
        <v>0</v>
      </c>
      <c r="AI490" s="1016"/>
      <c r="AJ490" s="1016"/>
      <c r="AK490" s="1016"/>
      <c r="AL490" s="101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c r="Z491" s="8"/>
      <c r="AA491" s="1130">
        <v>141.56724465750494</v>
      </c>
      <c r="AB491" s="89">
        <v>0</v>
      </c>
      <c r="AC491" s="8"/>
      <c r="AD491" s="8">
        <v>0</v>
      </c>
      <c r="AE491" s="1081"/>
      <c r="AF491" s="89">
        <v>0</v>
      </c>
      <c r="AG491" s="1082">
        <v>0</v>
      </c>
      <c r="AH491" s="1082">
        <v>0</v>
      </c>
      <c r="AI491" s="1016"/>
      <c r="AJ491" s="1016"/>
      <c r="AK491" s="1016"/>
      <c r="AL491" s="101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c r="Z492" s="8"/>
      <c r="AA492" s="1130">
        <v>141.56724465750494</v>
      </c>
      <c r="AB492" s="89">
        <v>0</v>
      </c>
      <c r="AC492" s="8"/>
      <c r="AD492" s="8">
        <v>0</v>
      </c>
      <c r="AE492" s="1081"/>
      <c r="AF492" s="89">
        <v>0</v>
      </c>
      <c r="AG492" s="1082">
        <v>0</v>
      </c>
      <c r="AH492" s="1082">
        <v>0</v>
      </c>
      <c r="AI492" s="1016"/>
      <c r="AJ492" s="1016"/>
      <c r="AK492" s="1016"/>
      <c r="AL492" s="101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c r="Z493" s="8"/>
      <c r="AA493" s="1130">
        <v>141.56724465750494</v>
      </c>
      <c r="AB493" s="89">
        <v>0</v>
      </c>
      <c r="AC493" s="8"/>
      <c r="AD493" s="8">
        <v>0</v>
      </c>
      <c r="AE493" s="1081"/>
      <c r="AF493" s="89">
        <v>0</v>
      </c>
      <c r="AG493" s="1082">
        <v>0</v>
      </c>
      <c r="AH493" s="1082">
        <v>0</v>
      </c>
      <c r="AI493" s="1016"/>
      <c r="AJ493" s="1016"/>
      <c r="AK493" s="1016"/>
      <c r="AL493" s="101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c r="Z494" s="8"/>
      <c r="AA494" s="1130">
        <v>141.56724465750494</v>
      </c>
      <c r="AB494" s="89">
        <v>0</v>
      </c>
      <c r="AC494" s="8"/>
      <c r="AD494" s="8">
        <v>0</v>
      </c>
      <c r="AE494" s="1081"/>
      <c r="AF494" s="89">
        <v>0</v>
      </c>
      <c r="AG494" s="1082">
        <v>0</v>
      </c>
      <c r="AH494" s="1082">
        <v>0</v>
      </c>
      <c r="AI494" s="1016"/>
      <c r="AJ494" s="1016"/>
      <c r="AK494" s="1016"/>
      <c r="AL494" s="101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c r="Z495" s="8"/>
      <c r="AA495" s="1130">
        <v>141.56724465750494</v>
      </c>
      <c r="AB495" s="89">
        <v>0</v>
      </c>
      <c r="AC495" s="8"/>
      <c r="AD495" s="8">
        <v>0</v>
      </c>
      <c r="AE495" s="1081"/>
      <c r="AF495" s="89">
        <v>0</v>
      </c>
      <c r="AG495" s="1082">
        <v>0</v>
      </c>
      <c r="AH495" s="1082">
        <v>0</v>
      </c>
      <c r="AI495" s="1016"/>
      <c r="AJ495" s="1016"/>
      <c r="AK495" s="1016"/>
      <c r="AL495" s="101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c r="Z496" s="8"/>
      <c r="AA496" s="1130">
        <v>145.10642577394256</v>
      </c>
      <c r="AB496" s="89">
        <v>0</v>
      </c>
      <c r="AC496" s="8"/>
      <c r="AD496" s="8">
        <v>0</v>
      </c>
      <c r="AE496" s="1081"/>
      <c r="AF496" s="89">
        <v>0</v>
      </c>
      <c r="AG496" s="1082">
        <v>0</v>
      </c>
      <c r="AH496" s="1082">
        <v>0</v>
      </c>
      <c r="AI496" s="1016"/>
      <c r="AJ496" s="1016"/>
      <c r="AK496" s="1016"/>
      <c r="AL496" s="101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c r="Z497" s="8"/>
      <c r="AA497" s="1130">
        <v>145.10642577394256</v>
      </c>
      <c r="AB497" s="89">
        <v>0</v>
      </c>
      <c r="AC497" s="8"/>
      <c r="AD497" s="8">
        <v>0</v>
      </c>
      <c r="AE497" s="1081"/>
      <c r="AF497" s="89">
        <v>0</v>
      </c>
      <c r="AG497" s="1082">
        <v>0</v>
      </c>
      <c r="AH497" s="1082">
        <v>0</v>
      </c>
      <c r="AI497" s="1016"/>
      <c r="AJ497" s="1016"/>
      <c r="AK497" s="1016"/>
      <c r="AL497" s="101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c r="Z498" s="8"/>
      <c r="AA498" s="1130">
        <v>145.10642577394256</v>
      </c>
      <c r="AB498" s="89">
        <v>0</v>
      </c>
      <c r="AC498" s="8"/>
      <c r="AD498" s="8">
        <v>0</v>
      </c>
      <c r="AE498" s="1081"/>
      <c r="AF498" s="89">
        <v>0</v>
      </c>
      <c r="AG498" s="1082">
        <v>0</v>
      </c>
      <c r="AH498" s="1082">
        <v>0</v>
      </c>
      <c r="AI498" s="1016"/>
      <c r="AJ498" s="1016"/>
      <c r="AK498" s="1016"/>
      <c r="AL498" s="101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c r="Z499" s="8"/>
      <c r="AA499" s="1130">
        <v>145.10642577394256</v>
      </c>
      <c r="AB499" s="89">
        <v>0</v>
      </c>
      <c r="AC499" s="8"/>
      <c r="AD499" s="8">
        <v>0</v>
      </c>
      <c r="AE499" s="1081"/>
      <c r="AF499" s="89">
        <v>0</v>
      </c>
      <c r="AG499" s="1082">
        <v>0</v>
      </c>
      <c r="AH499" s="1082">
        <v>0</v>
      </c>
      <c r="AI499" s="1016"/>
      <c r="AJ499" s="1016"/>
      <c r="AK499" s="1016"/>
      <c r="AL499" s="101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c r="Z500" s="8"/>
      <c r="AA500" s="1130">
        <v>145.10642577394256</v>
      </c>
      <c r="AB500" s="89">
        <v>0</v>
      </c>
      <c r="AC500" s="8"/>
      <c r="AD500" s="8">
        <v>0</v>
      </c>
      <c r="AE500" s="1081"/>
      <c r="AF500" s="89">
        <v>0</v>
      </c>
      <c r="AG500" s="1082">
        <v>0</v>
      </c>
      <c r="AH500" s="1082">
        <v>0</v>
      </c>
      <c r="AI500" s="1016"/>
      <c r="AJ500" s="1016"/>
      <c r="AK500" s="1016"/>
      <c r="AL500" s="101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c r="Z501" s="8"/>
      <c r="AA501" s="1130">
        <v>145.10642577394256</v>
      </c>
      <c r="AB501" s="89">
        <v>0</v>
      </c>
      <c r="AC501" s="8"/>
      <c r="AD501" s="8">
        <v>0</v>
      </c>
      <c r="AE501" s="1081"/>
      <c r="AF501" s="89">
        <v>0</v>
      </c>
      <c r="AG501" s="1082">
        <v>0</v>
      </c>
      <c r="AH501" s="1082">
        <v>0</v>
      </c>
      <c r="AI501" s="1016"/>
      <c r="AJ501" s="1016"/>
      <c r="AK501" s="1016"/>
      <c r="AL501" s="101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c r="Z502" s="8"/>
      <c r="AA502" s="1130">
        <v>145.10642577394256</v>
      </c>
      <c r="AB502" s="89">
        <v>0</v>
      </c>
      <c r="AC502" s="8"/>
      <c r="AD502" s="8">
        <v>0</v>
      </c>
      <c r="AE502" s="1081"/>
      <c r="AF502" s="89">
        <v>0</v>
      </c>
      <c r="AG502" s="1082">
        <v>0</v>
      </c>
      <c r="AH502" s="1082">
        <v>0</v>
      </c>
      <c r="AI502" s="1016"/>
      <c r="AJ502" s="1016"/>
      <c r="AK502" s="1016"/>
      <c r="AL502" s="101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c r="Z503" s="8"/>
      <c r="AA503" s="1130">
        <v>145.10642577394256</v>
      </c>
      <c r="AB503" s="89">
        <v>0</v>
      </c>
      <c r="AC503" s="8"/>
      <c r="AD503" s="8">
        <v>0</v>
      </c>
      <c r="AE503" s="1081"/>
      <c r="AF503" s="89">
        <v>0</v>
      </c>
      <c r="AG503" s="1082">
        <v>0</v>
      </c>
      <c r="AH503" s="1082">
        <v>0</v>
      </c>
      <c r="AI503" s="1016"/>
      <c r="AJ503" s="1016"/>
      <c r="AK503" s="1016"/>
      <c r="AL503" s="101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c r="Z504" s="8"/>
      <c r="AA504" s="1130">
        <v>145.10642577394256</v>
      </c>
      <c r="AB504" s="89">
        <v>0</v>
      </c>
      <c r="AC504" s="8"/>
      <c r="AD504" s="8">
        <v>0</v>
      </c>
      <c r="AE504" s="1081"/>
      <c r="AF504" s="89">
        <v>0</v>
      </c>
      <c r="AG504" s="1082">
        <v>0</v>
      </c>
      <c r="AH504" s="1082">
        <v>0</v>
      </c>
      <c r="AI504" s="1016"/>
      <c r="AJ504" s="1016"/>
      <c r="AK504" s="1016"/>
      <c r="AL504" s="101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c r="Z505" s="8"/>
      <c r="AA505" s="1130">
        <v>145.10642577394256</v>
      </c>
      <c r="AB505" s="89">
        <v>0</v>
      </c>
      <c r="AC505" s="8"/>
      <c r="AD505" s="8">
        <v>0</v>
      </c>
      <c r="AE505" s="1081"/>
      <c r="AF505" s="89">
        <v>0</v>
      </c>
      <c r="AG505" s="1082">
        <v>0</v>
      </c>
      <c r="AH505" s="1082">
        <v>0</v>
      </c>
      <c r="AI505" s="1016"/>
      <c r="AJ505" s="1016"/>
      <c r="AK505" s="1016"/>
      <c r="AL505" s="101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c r="Z506" s="8"/>
      <c r="AA506" s="1130">
        <v>145.10642577394256</v>
      </c>
      <c r="AB506" s="89">
        <v>0</v>
      </c>
      <c r="AC506" s="8"/>
      <c r="AD506" s="8">
        <v>0</v>
      </c>
      <c r="AE506" s="1081"/>
      <c r="AF506" s="89">
        <v>0</v>
      </c>
      <c r="AG506" s="1082">
        <v>0</v>
      </c>
      <c r="AH506" s="1082">
        <v>0</v>
      </c>
      <c r="AI506" s="1016"/>
      <c r="AJ506" s="1016"/>
      <c r="AK506" s="1016"/>
      <c r="AL506" s="101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c r="Z507" s="8"/>
      <c r="AA507" s="1130">
        <v>145.10642577394256</v>
      </c>
      <c r="AB507" s="89">
        <v>0</v>
      </c>
      <c r="AC507" s="8"/>
      <c r="AD507" s="8">
        <v>0</v>
      </c>
      <c r="AE507" s="1081"/>
      <c r="AF507" s="89">
        <v>0</v>
      </c>
      <c r="AG507" s="1082">
        <v>0</v>
      </c>
      <c r="AH507" s="1082">
        <v>0</v>
      </c>
      <c r="AI507" s="1016"/>
      <c r="AJ507" s="1016"/>
      <c r="AK507" s="1016"/>
      <c r="AL507" s="101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c r="Z508" s="8"/>
      <c r="AA508" s="1130">
        <v>148.7340864182911</v>
      </c>
      <c r="AB508" s="89">
        <v>0</v>
      </c>
      <c r="AC508" s="8"/>
      <c r="AD508" s="8">
        <v>0</v>
      </c>
      <c r="AE508" s="1081"/>
      <c r="AF508" s="89">
        <v>0</v>
      </c>
      <c r="AG508" s="1082">
        <v>0</v>
      </c>
      <c r="AH508" s="1082">
        <v>0</v>
      </c>
      <c r="AI508" s="1016"/>
      <c r="AJ508" s="1016"/>
      <c r="AK508" s="1016"/>
      <c r="AL508" s="101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c r="Z509" s="8"/>
      <c r="AA509" s="1130">
        <v>148.7340864182911</v>
      </c>
      <c r="AB509" s="89">
        <v>0</v>
      </c>
      <c r="AC509" s="8"/>
      <c r="AD509" s="8">
        <v>0</v>
      </c>
      <c r="AE509" s="1081"/>
      <c r="AF509" s="89">
        <v>0</v>
      </c>
      <c r="AG509" s="1082">
        <v>0</v>
      </c>
      <c r="AH509" s="1082">
        <v>0</v>
      </c>
      <c r="AI509" s="1016"/>
      <c r="AJ509" s="1016"/>
      <c r="AK509" s="1016"/>
      <c r="AL509" s="101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c r="Z510" s="8"/>
      <c r="AA510" s="1130">
        <v>148.7340864182911</v>
      </c>
      <c r="AB510" s="89">
        <v>0</v>
      </c>
      <c r="AC510" s="8"/>
      <c r="AD510" s="8">
        <v>0</v>
      </c>
      <c r="AE510" s="1081"/>
      <c r="AF510" s="89">
        <v>0</v>
      </c>
      <c r="AG510" s="1082">
        <v>0</v>
      </c>
      <c r="AH510" s="1082">
        <v>0</v>
      </c>
      <c r="AI510" s="1016"/>
      <c r="AJ510" s="1016"/>
      <c r="AK510" s="1016"/>
      <c r="AL510" s="101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c r="Z511" s="8"/>
      <c r="AA511" s="1130">
        <v>148.7340864182911</v>
      </c>
      <c r="AB511" s="89">
        <v>0</v>
      </c>
      <c r="AC511" s="8"/>
      <c r="AD511" s="8">
        <v>0</v>
      </c>
      <c r="AE511" s="1081"/>
      <c r="AF511" s="89">
        <v>0</v>
      </c>
      <c r="AG511" s="1082">
        <v>0</v>
      </c>
      <c r="AH511" s="1082">
        <v>0</v>
      </c>
      <c r="AI511" s="1016"/>
      <c r="AJ511" s="1016"/>
      <c r="AK511" s="1016"/>
      <c r="AL511" s="101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c r="Z512" s="8"/>
      <c r="AA512" s="1130">
        <v>148.7340864182911</v>
      </c>
      <c r="AB512" s="89">
        <v>0</v>
      </c>
      <c r="AC512" s="8"/>
      <c r="AD512" s="8">
        <v>0</v>
      </c>
      <c r="AE512" s="1081"/>
      <c r="AF512" s="89">
        <v>0</v>
      </c>
      <c r="AG512" s="1082">
        <v>0</v>
      </c>
      <c r="AH512" s="1082">
        <v>0</v>
      </c>
      <c r="AI512" s="1016"/>
      <c r="AJ512" s="1016"/>
      <c r="AK512" s="1016"/>
      <c r="AL512" s="101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c r="Z513" s="8"/>
      <c r="AA513" s="1130">
        <v>148.7340864182911</v>
      </c>
      <c r="AB513" s="89">
        <v>0</v>
      </c>
      <c r="AC513" s="8"/>
      <c r="AD513" s="8">
        <v>0</v>
      </c>
      <c r="AE513" s="1081"/>
      <c r="AF513" s="89">
        <v>0</v>
      </c>
      <c r="AG513" s="1082">
        <v>0</v>
      </c>
      <c r="AH513" s="1082">
        <v>0</v>
      </c>
      <c r="AI513" s="1016"/>
      <c r="AJ513" s="1016"/>
      <c r="AK513" s="1016"/>
      <c r="AL513" s="1016"/>
    </row>
    <row r="514" spans="1:98">
      <c r="G514" s="1070"/>
      <c r="H514" s="1070"/>
      <c r="AE514" s="371"/>
      <c r="AF514" s="371"/>
      <c r="AG514" s="371"/>
      <c r="AH514" s="371"/>
      <c r="AI514" s="1016"/>
      <c r="AJ514" s="1016"/>
      <c r="AK514" s="1016"/>
      <c r="AL514" s="1016"/>
    </row>
    <row r="515" spans="1:98">
      <c r="G515" s="1070"/>
      <c r="H515" s="1070"/>
      <c r="AE515" s="371"/>
      <c r="AF515" s="371"/>
      <c r="AG515" s="371"/>
      <c r="AH515" s="371"/>
      <c r="AI515" s="1016"/>
      <c r="AJ515" s="1016"/>
      <c r="AK515" s="1016"/>
      <c r="AL515" s="1016"/>
    </row>
    <row r="516" spans="1:98">
      <c r="G516" s="1070"/>
      <c r="H516" s="1070"/>
      <c r="AE516" s="371"/>
      <c r="AF516" s="371"/>
      <c r="AG516" s="371"/>
      <c r="AH516" s="371"/>
      <c r="AI516" s="1016"/>
      <c r="AJ516" s="1016"/>
      <c r="AK516" s="1016"/>
      <c r="AL516" s="1016"/>
    </row>
    <row r="517" spans="1:98">
      <c r="G517" s="1070"/>
      <c r="H517" s="1070"/>
      <c r="AE517" s="371"/>
      <c r="AF517" s="371"/>
      <c r="AG517" s="371"/>
      <c r="AH517" s="371"/>
      <c r="AI517" s="1016"/>
      <c r="AJ517" s="1016"/>
      <c r="AK517" s="1016"/>
      <c r="AL517" s="101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1475"/>
      <c r="AB518" s="312"/>
      <c r="AC518" s="312"/>
      <c r="AD518" s="312"/>
      <c r="AE518" s="312"/>
      <c r="AF518" s="312"/>
      <c r="AG518" s="312"/>
      <c r="AH518" s="312"/>
      <c r="AI518" s="1016"/>
      <c r="AJ518" s="1016"/>
      <c r="AK518" s="1016"/>
      <c r="AL518" s="1016"/>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134"/>
      <c r="AB519" s="166"/>
      <c r="AC519" s="166"/>
      <c r="AD519" s="166"/>
      <c r="AE519" s="166"/>
      <c r="AF519" s="166"/>
      <c r="AG519" s="166"/>
      <c r="AH519" s="166"/>
      <c r="AI519" s="1016"/>
      <c r="AJ519" s="1016"/>
      <c r="AK519" s="1016"/>
      <c r="AL519" s="101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132">
        <v>0</v>
      </c>
      <c r="AB520" s="1087">
        <v>0</v>
      </c>
      <c r="AC520" s="1087">
        <v>0</v>
      </c>
      <c r="AD520" s="1087">
        <v>0</v>
      </c>
      <c r="AE520" s="1087">
        <v>0</v>
      </c>
      <c r="AF520" s="1087">
        <v>0</v>
      </c>
      <c r="AG520" s="1087">
        <v>0</v>
      </c>
      <c r="AH520" s="1087">
        <v>0</v>
      </c>
      <c r="AI520" s="1016"/>
      <c r="AJ520" s="1016"/>
      <c r="AK520" s="1016"/>
      <c r="AL520" s="1016"/>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132">
        <v>0</v>
      </c>
      <c r="AB521" s="1087">
        <v>0</v>
      </c>
      <c r="AC521" s="1087">
        <v>0</v>
      </c>
      <c r="AD521" s="1087">
        <v>0</v>
      </c>
      <c r="AE521" s="1087">
        <v>0</v>
      </c>
      <c r="AF521" s="1087">
        <v>0</v>
      </c>
      <c r="AG521" s="1087">
        <v>0</v>
      </c>
      <c r="AH521" s="1087">
        <v>0</v>
      </c>
      <c r="AI521" s="1016"/>
      <c r="AJ521" s="1016"/>
      <c r="AK521" s="1016"/>
      <c r="AL521" s="1016"/>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132">
        <v>0</v>
      </c>
      <c r="AB522" s="1087">
        <v>0</v>
      </c>
      <c r="AC522" s="1087">
        <v>0</v>
      </c>
      <c r="AD522" s="1087">
        <v>0</v>
      </c>
      <c r="AE522" s="1087">
        <v>0</v>
      </c>
      <c r="AF522" s="1087">
        <v>0</v>
      </c>
      <c r="AG522" s="1087">
        <v>0</v>
      </c>
      <c r="AH522" s="1087">
        <v>0</v>
      </c>
      <c r="AI522" s="1016"/>
      <c r="AJ522" s="1016"/>
      <c r="AK522" s="1016"/>
      <c r="AL522" s="1016"/>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132">
        <v>0</v>
      </c>
      <c r="AB523" s="1087">
        <v>0</v>
      </c>
      <c r="AC523" s="1087">
        <v>0</v>
      </c>
      <c r="AD523" s="1087">
        <v>0</v>
      </c>
      <c r="AE523" s="1087">
        <v>0</v>
      </c>
      <c r="AF523" s="1087">
        <v>0</v>
      </c>
      <c r="AG523" s="1087">
        <v>0</v>
      </c>
      <c r="AH523" s="1087">
        <v>0</v>
      </c>
      <c r="AI523" s="1016"/>
      <c r="AJ523" s="1016"/>
      <c r="AK523" s="1016"/>
      <c r="AL523" s="1016"/>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132">
        <v>0</v>
      </c>
      <c r="AB524" s="1087">
        <v>0</v>
      </c>
      <c r="AC524" s="1087">
        <v>0</v>
      </c>
      <c r="AD524" s="1087">
        <v>0</v>
      </c>
      <c r="AE524" s="1087">
        <v>0</v>
      </c>
      <c r="AF524" s="1087">
        <v>0</v>
      </c>
      <c r="AG524" s="1087">
        <v>0</v>
      </c>
      <c r="AH524" s="1087">
        <v>0</v>
      </c>
      <c r="AI524" s="1016"/>
      <c r="AJ524" s="1016"/>
      <c r="AK524" s="1016"/>
      <c r="AL524" s="1016"/>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132">
        <v>0</v>
      </c>
      <c r="AB525" s="1087">
        <v>0</v>
      </c>
      <c r="AC525" s="1087">
        <v>0</v>
      </c>
      <c r="AD525" s="1087">
        <v>0</v>
      </c>
      <c r="AE525" s="1087">
        <v>0</v>
      </c>
      <c r="AF525" s="1087">
        <v>0</v>
      </c>
      <c r="AG525" s="1087">
        <v>0</v>
      </c>
      <c r="AH525" s="1087">
        <v>0</v>
      </c>
      <c r="AI525" s="1016"/>
      <c r="AJ525" s="1016"/>
      <c r="AK525" s="1016"/>
      <c r="AL525" s="1016"/>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132">
        <v>0</v>
      </c>
      <c r="AB526" s="1087">
        <v>0</v>
      </c>
      <c r="AC526" s="1087">
        <v>0</v>
      </c>
      <c r="AD526" s="1087">
        <v>0</v>
      </c>
      <c r="AE526" s="1087">
        <v>0</v>
      </c>
      <c r="AF526" s="1087">
        <v>0</v>
      </c>
      <c r="AG526" s="1087">
        <v>0</v>
      </c>
      <c r="AH526" s="1087">
        <v>0</v>
      </c>
      <c r="AI526" s="1016"/>
      <c r="AJ526" s="1016"/>
      <c r="AK526" s="1016"/>
      <c r="AL526" s="1016"/>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132">
        <v>0</v>
      </c>
      <c r="AB527" s="1087">
        <v>0</v>
      </c>
      <c r="AC527" s="1087">
        <v>0</v>
      </c>
      <c r="AD527" s="1087">
        <v>0</v>
      </c>
      <c r="AE527" s="1087">
        <v>0</v>
      </c>
      <c r="AF527" s="1087">
        <v>0</v>
      </c>
      <c r="AG527" s="1087">
        <v>0</v>
      </c>
      <c r="AH527" s="1087">
        <v>0</v>
      </c>
      <c r="AI527" s="1016"/>
      <c r="AJ527" s="1016"/>
      <c r="AK527" s="1016"/>
      <c r="AL527" s="1016"/>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132">
        <v>0</v>
      </c>
      <c r="AB528" s="1087">
        <v>0</v>
      </c>
      <c r="AC528" s="1087">
        <v>0</v>
      </c>
      <c r="AD528" s="1087">
        <v>0</v>
      </c>
      <c r="AE528" s="1087">
        <v>0</v>
      </c>
      <c r="AF528" s="1087">
        <v>0</v>
      </c>
      <c r="AG528" s="1087">
        <v>0</v>
      </c>
      <c r="AH528" s="1087">
        <v>0</v>
      </c>
      <c r="AI528" s="1016"/>
      <c r="AJ528" s="1016"/>
      <c r="AK528" s="1016"/>
      <c r="AL528" s="1016"/>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132">
        <v>0</v>
      </c>
      <c r="AB529" s="1087">
        <v>0</v>
      </c>
      <c r="AC529" s="1087">
        <v>0</v>
      </c>
      <c r="AD529" s="1087">
        <v>0</v>
      </c>
      <c r="AE529" s="1087">
        <v>0</v>
      </c>
      <c r="AF529" s="1087">
        <v>0</v>
      </c>
      <c r="AG529" s="1087">
        <v>0</v>
      </c>
      <c r="AH529" s="1087">
        <v>0</v>
      </c>
      <c r="AI529" s="1016"/>
      <c r="AJ529" s="1016"/>
      <c r="AK529" s="1016"/>
      <c r="AL529" s="1016"/>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132">
        <v>0</v>
      </c>
      <c r="AB530" s="1087">
        <v>0</v>
      </c>
      <c r="AC530" s="1087">
        <v>0</v>
      </c>
      <c r="AD530" s="1087">
        <v>0</v>
      </c>
      <c r="AE530" s="1087">
        <v>0</v>
      </c>
      <c r="AF530" s="1087">
        <v>0</v>
      </c>
      <c r="AG530" s="1087">
        <v>0</v>
      </c>
      <c r="AH530" s="1087">
        <v>0</v>
      </c>
      <c r="AI530" s="1016"/>
      <c r="AJ530" s="1016"/>
      <c r="AK530" s="1016"/>
      <c r="AL530" s="1016"/>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132">
        <v>0</v>
      </c>
      <c r="AB531" s="1087">
        <v>0</v>
      </c>
      <c r="AC531" s="1087">
        <v>0</v>
      </c>
      <c r="AD531" s="1087">
        <v>0</v>
      </c>
      <c r="AE531" s="1087">
        <v>0</v>
      </c>
      <c r="AF531" s="1087">
        <v>0</v>
      </c>
      <c r="AG531" s="1087">
        <v>0</v>
      </c>
      <c r="AH531" s="1087">
        <v>0</v>
      </c>
      <c r="AI531" s="1016"/>
      <c r="AJ531" s="1016"/>
      <c r="AK531" s="1016"/>
      <c r="AL531" s="1016"/>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132">
        <v>0</v>
      </c>
      <c r="AB532" s="1087">
        <v>0</v>
      </c>
      <c r="AC532" s="1087">
        <v>0</v>
      </c>
      <c r="AD532" s="1087">
        <v>0</v>
      </c>
      <c r="AE532" s="1087">
        <v>0</v>
      </c>
      <c r="AF532" s="1087">
        <v>0</v>
      </c>
      <c r="AG532" s="1087">
        <v>0</v>
      </c>
      <c r="AH532" s="1087">
        <v>0</v>
      </c>
      <c r="AI532" s="1016"/>
      <c r="AJ532" s="1016"/>
      <c r="AK532" s="1016"/>
      <c r="AL532" s="1016"/>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132">
        <v>0</v>
      </c>
      <c r="AB533" s="1087">
        <v>0</v>
      </c>
      <c r="AC533" s="1087">
        <v>0</v>
      </c>
      <c r="AD533" s="1087">
        <v>0</v>
      </c>
      <c r="AE533" s="1087">
        <v>0</v>
      </c>
      <c r="AF533" s="1087">
        <v>0</v>
      </c>
      <c r="AG533" s="1087">
        <v>0</v>
      </c>
      <c r="AH533" s="1087">
        <v>0</v>
      </c>
      <c r="AI533" s="1016"/>
      <c r="AJ533" s="1016"/>
      <c r="AK533" s="1016"/>
      <c r="AL533" s="1016"/>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132">
        <v>0</v>
      </c>
      <c r="AB534" s="1087">
        <v>0</v>
      </c>
      <c r="AC534" s="1087">
        <v>0</v>
      </c>
      <c r="AD534" s="1087">
        <v>0</v>
      </c>
      <c r="AE534" s="1087">
        <v>0</v>
      </c>
      <c r="AF534" s="1087">
        <v>0</v>
      </c>
      <c r="AG534" s="1087">
        <v>0</v>
      </c>
      <c r="AH534" s="1087">
        <v>0</v>
      </c>
      <c r="AI534" s="1016"/>
      <c r="AJ534" s="1016"/>
      <c r="AK534" s="1016"/>
      <c r="AL534" s="1016"/>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132">
        <v>0</v>
      </c>
      <c r="AB535" s="1087">
        <v>0</v>
      </c>
      <c r="AC535" s="1087">
        <v>0</v>
      </c>
      <c r="AD535" s="1087">
        <v>0</v>
      </c>
      <c r="AE535" s="1087">
        <v>0</v>
      </c>
      <c r="AF535" s="1087">
        <v>0</v>
      </c>
      <c r="AG535" s="1087">
        <v>0</v>
      </c>
      <c r="AH535" s="1087">
        <v>0</v>
      </c>
      <c r="AI535" s="1016"/>
      <c r="AJ535" s="1016"/>
      <c r="AK535" s="1016"/>
      <c r="AL535" s="1016"/>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132">
        <v>0</v>
      </c>
      <c r="AB536" s="1087">
        <v>0</v>
      </c>
      <c r="AC536" s="1087">
        <v>0</v>
      </c>
      <c r="AD536" s="1087">
        <v>0</v>
      </c>
      <c r="AE536" s="1087">
        <v>0</v>
      </c>
      <c r="AF536" s="1087">
        <v>0</v>
      </c>
      <c r="AG536" s="1087">
        <v>0</v>
      </c>
      <c r="AH536" s="1087">
        <v>0</v>
      </c>
      <c r="AI536" s="1016"/>
      <c r="AJ536" s="1016"/>
      <c r="AK536" s="1016"/>
      <c r="AL536" s="1016"/>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132">
        <v>0</v>
      </c>
      <c r="AB537" s="1087">
        <v>0</v>
      </c>
      <c r="AC537" s="1087">
        <v>0</v>
      </c>
      <c r="AD537" s="1087">
        <v>0</v>
      </c>
      <c r="AE537" s="1087">
        <v>0</v>
      </c>
      <c r="AF537" s="1087">
        <v>0</v>
      </c>
      <c r="AG537" s="1087">
        <v>0</v>
      </c>
      <c r="AH537" s="1087">
        <v>0</v>
      </c>
      <c r="AI537" s="1016"/>
      <c r="AJ537" s="1016"/>
      <c r="AK537" s="1016"/>
      <c r="AL537" s="1016"/>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132">
        <v>0</v>
      </c>
      <c r="AB538" s="1087">
        <v>0</v>
      </c>
      <c r="AC538" s="1087">
        <v>0</v>
      </c>
      <c r="AD538" s="1087">
        <v>0</v>
      </c>
      <c r="AE538" s="1087">
        <v>0</v>
      </c>
      <c r="AF538" s="1087">
        <v>0</v>
      </c>
      <c r="AG538" s="1087">
        <v>0</v>
      </c>
      <c r="AH538" s="1087">
        <v>0</v>
      </c>
      <c r="AI538" s="1016"/>
      <c r="AJ538" s="1016"/>
      <c r="AK538" s="1016"/>
      <c r="AL538" s="1016"/>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132">
        <v>0</v>
      </c>
      <c r="AB539" s="1087">
        <v>0</v>
      </c>
      <c r="AC539" s="1087">
        <v>0</v>
      </c>
      <c r="AD539" s="1087">
        <v>0</v>
      </c>
      <c r="AE539" s="1087">
        <v>0</v>
      </c>
      <c r="AF539" s="1087">
        <v>0</v>
      </c>
      <c r="AG539" s="1087">
        <v>0</v>
      </c>
      <c r="AH539" s="1087">
        <v>0</v>
      </c>
      <c r="AI539" s="1016"/>
      <c r="AJ539" s="1016"/>
      <c r="AK539" s="1016"/>
      <c r="AL539" s="10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134">
        <v>0</v>
      </c>
      <c r="AB540" s="144">
        <v>0</v>
      </c>
      <c r="AC540" s="144">
        <v>0</v>
      </c>
      <c r="AD540" s="144">
        <v>0</v>
      </c>
      <c r="AE540" s="144">
        <v>0</v>
      </c>
      <c r="AF540" s="144">
        <v>0</v>
      </c>
      <c r="AG540" s="144">
        <v>0</v>
      </c>
      <c r="AH540" s="144">
        <v>0</v>
      </c>
      <c r="AI540" s="1016"/>
      <c r="AJ540" s="1016"/>
      <c r="AK540" s="1016"/>
      <c r="AL540" s="10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134">
        <v>0</v>
      </c>
      <c r="AB541" s="144">
        <v>0</v>
      </c>
      <c r="AC541" s="144">
        <v>0</v>
      </c>
      <c r="AD541" s="144">
        <v>0</v>
      </c>
      <c r="AE541" s="144">
        <v>0</v>
      </c>
      <c r="AF541" s="144">
        <v>0</v>
      </c>
      <c r="AG541" s="144">
        <v>0</v>
      </c>
      <c r="AH541" s="144">
        <v>0</v>
      </c>
      <c r="AI541" s="1016"/>
      <c r="AJ541" s="1016"/>
      <c r="AK541" s="1016"/>
      <c r="AL541" s="10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134">
        <v>0</v>
      </c>
      <c r="AB542" s="144">
        <v>0</v>
      </c>
      <c r="AC542" s="144">
        <v>0</v>
      </c>
      <c r="AD542" s="144">
        <v>0</v>
      </c>
      <c r="AE542" s="144">
        <v>0</v>
      </c>
      <c r="AF542" s="144">
        <v>0</v>
      </c>
      <c r="AG542" s="144">
        <v>0</v>
      </c>
      <c r="AH542" s="144">
        <v>0</v>
      </c>
      <c r="AI542" s="1016"/>
      <c r="AJ542" s="1016"/>
      <c r="AK542" s="1016"/>
      <c r="AL542" s="10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134">
        <v>0</v>
      </c>
      <c r="AB543" s="144">
        <v>0</v>
      </c>
      <c r="AC543" s="144">
        <v>0</v>
      </c>
      <c r="AD543" s="144">
        <v>0</v>
      </c>
      <c r="AE543" s="144">
        <v>0</v>
      </c>
      <c r="AF543" s="144">
        <v>0</v>
      </c>
      <c r="AG543" s="144">
        <v>0</v>
      </c>
      <c r="AH543" s="144">
        <v>0</v>
      </c>
      <c r="AI543" s="1016"/>
      <c r="AJ543" s="1016"/>
      <c r="AK543" s="1016"/>
      <c r="AL543" s="10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134">
        <v>0</v>
      </c>
      <c r="AB544" s="144">
        <v>0</v>
      </c>
      <c r="AC544" s="144">
        <v>0</v>
      </c>
      <c r="AD544" s="144">
        <v>0</v>
      </c>
      <c r="AE544" s="144">
        <v>0</v>
      </c>
      <c r="AF544" s="144">
        <v>0</v>
      </c>
      <c r="AG544" s="144">
        <v>0</v>
      </c>
      <c r="AH544" s="144">
        <v>0</v>
      </c>
      <c r="AI544" s="1016"/>
      <c r="AJ544" s="1016"/>
      <c r="AK544" s="1016"/>
      <c r="AL544" s="10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1333333.3333333333</v>
      </c>
      <c r="N545" s="144">
        <v>0</v>
      </c>
      <c r="O545" s="144">
        <v>1333333.3333333333</v>
      </c>
      <c r="P545" s="144">
        <v>1333333.3333333333</v>
      </c>
      <c r="Q545" s="144">
        <v>1294498.3818770226</v>
      </c>
      <c r="R545" s="144">
        <v>0</v>
      </c>
      <c r="S545" s="144">
        <v>0</v>
      </c>
      <c r="T545" s="144">
        <v>0</v>
      </c>
      <c r="U545" s="144">
        <v>0</v>
      </c>
      <c r="V545" s="144">
        <v>0</v>
      </c>
      <c r="W545" s="144">
        <v>0</v>
      </c>
      <c r="X545" s="144">
        <v>0</v>
      </c>
      <c r="Y545" s="144">
        <v>0</v>
      </c>
      <c r="Z545" s="144">
        <v>0</v>
      </c>
      <c r="AA545" s="1134">
        <v>8.7719298245614024</v>
      </c>
      <c r="AB545" s="144">
        <v>1333333.3333333333</v>
      </c>
      <c r="AC545" s="144">
        <v>0</v>
      </c>
      <c r="AD545" s="144">
        <v>1333333.3333333333</v>
      </c>
      <c r="AE545" s="144">
        <v>0</v>
      </c>
      <c r="AF545" s="144">
        <v>1333333.3333333333</v>
      </c>
      <c r="AG545" s="144">
        <v>0</v>
      </c>
      <c r="AH545" s="144">
        <v>1333333.3333333333</v>
      </c>
      <c r="AI545" s="1016"/>
      <c r="AJ545" s="1016"/>
      <c r="AK545" s="1016"/>
      <c r="AL545" s="10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1333333.3333333333</v>
      </c>
      <c r="N546" s="144">
        <v>0</v>
      </c>
      <c r="O546" s="144">
        <v>1333333.3333333333</v>
      </c>
      <c r="P546" s="144">
        <v>1333333.3333333333</v>
      </c>
      <c r="Q546" s="144">
        <v>1256794.5455116725</v>
      </c>
      <c r="R546" s="144">
        <v>0</v>
      </c>
      <c r="S546" s="144">
        <v>0</v>
      </c>
      <c r="T546" s="144">
        <v>0</v>
      </c>
      <c r="U546" s="144">
        <v>0</v>
      </c>
      <c r="V546" s="144">
        <v>0</v>
      </c>
      <c r="W546" s="144">
        <v>0</v>
      </c>
      <c r="X546" s="144">
        <v>0</v>
      </c>
      <c r="Y546" s="144">
        <v>0</v>
      </c>
      <c r="Z546" s="144">
        <v>0</v>
      </c>
      <c r="AA546" s="1134">
        <v>8.7719298245614024</v>
      </c>
      <c r="AB546" s="144">
        <v>1333333.3333333333</v>
      </c>
      <c r="AC546" s="144">
        <v>0</v>
      </c>
      <c r="AD546" s="144">
        <v>1333333.3333333333</v>
      </c>
      <c r="AE546" s="144">
        <v>0</v>
      </c>
      <c r="AF546" s="144">
        <v>1333333.3333333333</v>
      </c>
      <c r="AG546" s="144">
        <v>0</v>
      </c>
      <c r="AH546" s="144">
        <v>1333333.3333333333</v>
      </c>
      <c r="AI546" s="1016"/>
      <c r="AJ546" s="1016"/>
      <c r="AK546" s="1016"/>
      <c r="AL546" s="10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1333333.3333333333</v>
      </c>
      <c r="N547" s="144">
        <v>0</v>
      </c>
      <c r="O547" s="144">
        <v>1333333.3333333333</v>
      </c>
      <c r="P547" s="144">
        <v>1333333.3333333333</v>
      </c>
      <c r="Q547" s="144">
        <v>1220188.8791375461</v>
      </c>
      <c r="R547" s="144">
        <v>0</v>
      </c>
      <c r="S547" s="144">
        <v>0</v>
      </c>
      <c r="T547" s="144">
        <v>0</v>
      </c>
      <c r="U547" s="144">
        <v>0</v>
      </c>
      <c r="V547" s="144">
        <v>0</v>
      </c>
      <c r="W547" s="144">
        <v>0</v>
      </c>
      <c r="X547" s="144">
        <v>0</v>
      </c>
      <c r="Y547" s="144">
        <v>0</v>
      </c>
      <c r="Z547" s="144">
        <v>0</v>
      </c>
      <c r="AA547" s="1134">
        <v>105.26315789473686</v>
      </c>
      <c r="AB547" s="144">
        <v>1333333.3333333333</v>
      </c>
      <c r="AC547" s="144">
        <v>0</v>
      </c>
      <c r="AD547" s="144">
        <v>1333333.3333333333</v>
      </c>
      <c r="AE547" s="144">
        <v>0</v>
      </c>
      <c r="AF547" s="144">
        <v>1333333.3333333333</v>
      </c>
      <c r="AG547" s="144">
        <v>0</v>
      </c>
      <c r="AH547" s="144">
        <v>1333333.3333333333</v>
      </c>
      <c r="AI547" s="1016"/>
      <c r="AJ547" s="1016"/>
      <c r="AK547" s="1016"/>
      <c r="AL547" s="10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134">
        <v>107.89473684210522</v>
      </c>
      <c r="AB548" s="144">
        <v>0</v>
      </c>
      <c r="AC548" s="144">
        <v>0</v>
      </c>
      <c r="AD548" s="144">
        <v>0</v>
      </c>
      <c r="AE548" s="144">
        <v>0</v>
      </c>
      <c r="AF548" s="144">
        <v>0</v>
      </c>
      <c r="AG548" s="144">
        <v>0</v>
      </c>
      <c r="AH548" s="144">
        <v>0</v>
      </c>
      <c r="AI548" s="1016"/>
      <c r="AJ548" s="1016"/>
      <c r="AK548" s="1016"/>
      <c r="AL548" s="10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134">
        <v>110.5921052631579</v>
      </c>
      <c r="AB549" s="144">
        <v>0</v>
      </c>
      <c r="AC549" s="144">
        <v>0</v>
      </c>
      <c r="AD549" s="144">
        <v>0</v>
      </c>
      <c r="AE549" s="144">
        <v>0</v>
      </c>
      <c r="AF549" s="144">
        <v>0</v>
      </c>
      <c r="AG549" s="144">
        <v>0</v>
      </c>
      <c r="AH549" s="144">
        <v>0</v>
      </c>
      <c r="AI549" s="1016"/>
      <c r="AJ549" s="1016"/>
      <c r="AK549" s="1016"/>
      <c r="AL549" s="10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134">
        <v>113.35690789473681</v>
      </c>
      <c r="AB550" s="144">
        <v>0</v>
      </c>
      <c r="AC550" s="144">
        <v>0</v>
      </c>
      <c r="AD550" s="144">
        <v>0</v>
      </c>
      <c r="AE550" s="144">
        <v>0</v>
      </c>
      <c r="AF550" s="144">
        <v>0</v>
      </c>
      <c r="AG550" s="144">
        <v>0</v>
      </c>
      <c r="AH550" s="144">
        <v>0</v>
      </c>
      <c r="AI550" s="1016"/>
      <c r="AJ550" s="1016"/>
      <c r="AK550" s="1016"/>
      <c r="AL550" s="10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134">
        <v>116.19083059210517</v>
      </c>
      <c r="AB551" s="144">
        <v>0</v>
      </c>
      <c r="AC551" s="144">
        <v>0</v>
      </c>
      <c r="AD551" s="144">
        <v>0</v>
      </c>
      <c r="AE551" s="144">
        <v>0</v>
      </c>
      <c r="AF551" s="144">
        <v>0</v>
      </c>
      <c r="AG551" s="144">
        <v>0</v>
      </c>
      <c r="AH551" s="144">
        <v>0</v>
      </c>
      <c r="AI551" s="1016"/>
      <c r="AJ551" s="1016"/>
      <c r="AK551" s="1016"/>
      <c r="AL551" s="10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134">
        <v>119.09560135690778</v>
      </c>
      <c r="AB552" s="144">
        <v>0</v>
      </c>
      <c r="AC552" s="144">
        <v>0</v>
      </c>
      <c r="AD552" s="144">
        <v>0</v>
      </c>
      <c r="AE552" s="144">
        <v>0</v>
      </c>
      <c r="AF552" s="144">
        <v>0</v>
      </c>
      <c r="AG552" s="144">
        <v>0</v>
      </c>
      <c r="AH552" s="144">
        <v>0</v>
      </c>
      <c r="AI552" s="1016"/>
      <c r="AJ552" s="1016"/>
      <c r="AK552" s="1016"/>
      <c r="AL552" s="10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134">
        <v>122.07299139083055</v>
      </c>
      <c r="AB553" s="144">
        <v>0</v>
      </c>
      <c r="AC553" s="144">
        <v>0</v>
      </c>
      <c r="AD553" s="144">
        <v>0</v>
      </c>
      <c r="AE553" s="144">
        <v>0</v>
      </c>
      <c r="AF553" s="144">
        <v>0</v>
      </c>
      <c r="AG553" s="144">
        <v>0</v>
      </c>
      <c r="AH553" s="144">
        <v>0</v>
      </c>
      <c r="AI553" s="1016"/>
      <c r="AJ553" s="1016"/>
      <c r="AK553" s="1016"/>
      <c r="AL553" s="10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134">
        <v>125.12481617560123</v>
      </c>
      <c r="AB554" s="144">
        <v>0</v>
      </c>
      <c r="AC554" s="144">
        <v>0</v>
      </c>
      <c r="AD554" s="144">
        <v>0</v>
      </c>
      <c r="AE554" s="144">
        <v>0</v>
      </c>
      <c r="AF554" s="144">
        <v>0</v>
      </c>
      <c r="AG554" s="144">
        <v>0</v>
      </c>
      <c r="AH554" s="144">
        <v>0</v>
      </c>
      <c r="AI554" s="1016"/>
      <c r="AJ554" s="1016"/>
      <c r="AK554" s="1016"/>
      <c r="AL554" s="10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134">
        <v>128.25293657999126</v>
      </c>
      <c r="AB555" s="144">
        <v>0</v>
      </c>
      <c r="AC555" s="144">
        <v>0</v>
      </c>
      <c r="AD555" s="144">
        <v>0</v>
      </c>
      <c r="AE555" s="144">
        <v>0</v>
      </c>
      <c r="AF555" s="144">
        <v>0</v>
      </c>
      <c r="AG555" s="144">
        <v>0</v>
      </c>
      <c r="AH555" s="144">
        <v>0</v>
      </c>
      <c r="AI555" s="1016"/>
      <c r="AJ555" s="1016"/>
      <c r="AK555" s="1016"/>
      <c r="AL555" s="10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134">
        <v>131.45925999449105</v>
      </c>
      <c r="AB556" s="144">
        <v>0</v>
      </c>
      <c r="AC556" s="144">
        <v>0</v>
      </c>
      <c r="AD556" s="144">
        <v>0</v>
      </c>
      <c r="AE556" s="144">
        <v>0</v>
      </c>
      <c r="AF556" s="144">
        <v>0</v>
      </c>
      <c r="AG556" s="144">
        <v>0</v>
      </c>
      <c r="AH556" s="144">
        <v>0</v>
      </c>
      <c r="AI556" s="1016"/>
      <c r="AJ556" s="1016"/>
      <c r="AK556" s="1016"/>
      <c r="AL556" s="10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134">
        <v>134.74574149435333</v>
      </c>
      <c r="AB557" s="144">
        <v>0</v>
      </c>
      <c r="AC557" s="144">
        <v>0</v>
      </c>
      <c r="AD557" s="144">
        <v>0</v>
      </c>
      <c r="AE557" s="144">
        <v>0</v>
      </c>
      <c r="AF557" s="144">
        <v>0</v>
      </c>
      <c r="AG557" s="144">
        <v>0</v>
      </c>
      <c r="AH557" s="144">
        <v>0</v>
      </c>
      <c r="AI557" s="1016"/>
      <c r="AJ557" s="1016"/>
      <c r="AK557" s="1016"/>
      <c r="AL557" s="10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134">
        <v>138.11438503171215</v>
      </c>
      <c r="AB558" s="144">
        <v>0</v>
      </c>
      <c r="AC558" s="144">
        <v>0</v>
      </c>
      <c r="AD558" s="144">
        <v>0</v>
      </c>
      <c r="AE558" s="144">
        <v>0</v>
      </c>
      <c r="AF558" s="144">
        <v>0</v>
      </c>
      <c r="AG558" s="144">
        <v>0</v>
      </c>
      <c r="AH558" s="144">
        <v>0</v>
      </c>
      <c r="AI558" s="1016"/>
      <c r="AJ558" s="1016"/>
      <c r="AK558" s="1016"/>
      <c r="AL558" s="10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134">
        <v>141.56724465750494</v>
      </c>
      <c r="AB559" s="144">
        <v>0</v>
      </c>
      <c r="AC559" s="144">
        <v>0</v>
      </c>
      <c r="AD559" s="144">
        <v>0</v>
      </c>
      <c r="AE559" s="144">
        <v>0</v>
      </c>
      <c r="AF559" s="144">
        <v>0</v>
      </c>
      <c r="AG559" s="144">
        <v>0</v>
      </c>
      <c r="AH559" s="144">
        <v>0</v>
      </c>
      <c r="AI559" s="1016"/>
      <c r="AJ559" s="1016"/>
      <c r="AK559" s="1016"/>
      <c r="AL559" s="10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134">
        <v>145.10642577394259</v>
      </c>
      <c r="AB560" s="144">
        <v>0</v>
      </c>
      <c r="AC560" s="144">
        <v>0</v>
      </c>
      <c r="AD560" s="144">
        <v>0</v>
      </c>
      <c r="AE560" s="144">
        <v>0</v>
      </c>
      <c r="AF560" s="144">
        <v>0</v>
      </c>
      <c r="AG560" s="144">
        <v>0</v>
      </c>
      <c r="AH560" s="144">
        <v>0</v>
      </c>
      <c r="AI560" s="1016"/>
      <c r="AJ560" s="1016"/>
      <c r="AK560" s="1016"/>
      <c r="AL560" s="10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136"/>
      <c r="AB561" s="124"/>
      <c r="AC561" s="124"/>
      <c r="AD561" s="124"/>
      <c r="AE561" s="124"/>
      <c r="AF561" s="124"/>
      <c r="AG561" s="124"/>
      <c r="AH561" s="124"/>
      <c r="AI561" s="1016"/>
      <c r="AJ561" s="1016"/>
      <c r="AK561" s="1016"/>
      <c r="AL561" s="10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134"/>
      <c r="AB562" s="166"/>
      <c r="AC562" s="166"/>
      <c r="AD562" s="166"/>
      <c r="AE562" s="166"/>
      <c r="AF562" s="166"/>
      <c r="AG562" s="166"/>
      <c r="AH562" s="166"/>
      <c r="AI562" s="1016"/>
      <c r="AJ562" s="1016"/>
      <c r="AK562" s="1016"/>
      <c r="AL562" s="10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138">
        <v>0</v>
      </c>
      <c r="AB563" s="1091">
        <v>0</v>
      </c>
      <c r="AC563" s="1091">
        <v>0</v>
      </c>
      <c r="AD563" s="1091">
        <v>0</v>
      </c>
      <c r="AE563" s="1091">
        <v>0</v>
      </c>
      <c r="AF563" s="1091">
        <v>0</v>
      </c>
      <c r="AG563" s="1091">
        <v>0</v>
      </c>
      <c r="AH563" s="1091">
        <v>0</v>
      </c>
      <c r="AI563" s="1016"/>
      <c r="AJ563" s="1016"/>
      <c r="AK563" s="1016"/>
      <c r="AL563" s="10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138">
        <v>0</v>
      </c>
      <c r="AB564" s="1091">
        <v>0</v>
      </c>
      <c r="AC564" s="1091">
        <v>0</v>
      </c>
      <c r="AD564" s="1091">
        <v>0</v>
      </c>
      <c r="AE564" s="1091">
        <v>0</v>
      </c>
      <c r="AF564" s="1091">
        <v>0</v>
      </c>
      <c r="AG564" s="1091">
        <v>0</v>
      </c>
      <c r="AH564" s="1091">
        <v>0</v>
      </c>
      <c r="AI564" s="1016"/>
      <c r="AJ564" s="1016"/>
      <c r="AK564" s="1016"/>
      <c r="AL564" s="10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138">
        <v>0</v>
      </c>
      <c r="AB565" s="1091">
        <v>0</v>
      </c>
      <c r="AC565" s="1091">
        <v>0</v>
      </c>
      <c r="AD565" s="1091">
        <v>0</v>
      </c>
      <c r="AE565" s="1091">
        <v>0</v>
      </c>
      <c r="AF565" s="1091">
        <v>0</v>
      </c>
      <c r="AG565" s="1091">
        <v>0</v>
      </c>
      <c r="AH565" s="1091">
        <v>0</v>
      </c>
      <c r="AI565" s="1016"/>
      <c r="AJ565" s="1016"/>
      <c r="AK565" s="1016"/>
      <c r="AL565" s="10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138">
        <v>0</v>
      </c>
      <c r="AB566" s="1091">
        <v>0</v>
      </c>
      <c r="AC566" s="1091">
        <v>0</v>
      </c>
      <c r="AD566" s="1091">
        <v>0</v>
      </c>
      <c r="AE566" s="1091">
        <v>0</v>
      </c>
      <c r="AF566" s="1091">
        <v>0</v>
      </c>
      <c r="AG566" s="1091">
        <v>0</v>
      </c>
      <c r="AH566" s="1091">
        <v>0</v>
      </c>
      <c r="AI566" s="1016"/>
      <c r="AJ566" s="1016"/>
      <c r="AK566" s="1016"/>
      <c r="AL566" s="10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138">
        <v>0</v>
      </c>
      <c r="AB567" s="1091">
        <v>0</v>
      </c>
      <c r="AC567" s="1091">
        <v>0</v>
      </c>
      <c r="AD567" s="1091">
        <v>0</v>
      </c>
      <c r="AE567" s="1091">
        <v>0</v>
      </c>
      <c r="AF567" s="1091">
        <v>0</v>
      </c>
      <c r="AG567" s="1091">
        <v>0</v>
      </c>
      <c r="AH567" s="1091">
        <v>0</v>
      </c>
      <c r="AI567" s="1016"/>
      <c r="AJ567" s="1016"/>
      <c r="AK567" s="1016"/>
      <c r="AL567" s="10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138">
        <v>0</v>
      </c>
      <c r="AB568" s="1091">
        <v>0</v>
      </c>
      <c r="AC568" s="1091">
        <v>0</v>
      </c>
      <c r="AD568" s="1091">
        <v>0</v>
      </c>
      <c r="AE568" s="1091">
        <v>0</v>
      </c>
      <c r="AF568" s="1091">
        <v>0</v>
      </c>
      <c r="AG568" s="1091">
        <v>0</v>
      </c>
      <c r="AH568" s="1091">
        <v>0</v>
      </c>
      <c r="AI568" s="1016"/>
      <c r="AJ568" s="1016"/>
      <c r="AK568" s="1016"/>
      <c r="AL568" s="10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138">
        <v>0</v>
      </c>
      <c r="AB569" s="1091">
        <v>0</v>
      </c>
      <c r="AC569" s="1091">
        <v>0</v>
      </c>
      <c r="AD569" s="1091">
        <v>0</v>
      </c>
      <c r="AE569" s="1091">
        <v>0</v>
      </c>
      <c r="AF569" s="1091">
        <v>0</v>
      </c>
      <c r="AG569" s="1091">
        <v>0</v>
      </c>
      <c r="AH569" s="1091">
        <v>0</v>
      </c>
      <c r="AI569" s="1016"/>
      <c r="AJ569" s="1016"/>
      <c r="AK569" s="1016"/>
      <c r="AL569" s="10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138">
        <v>0</v>
      </c>
      <c r="AB570" s="1091">
        <v>0</v>
      </c>
      <c r="AC570" s="1091">
        <v>0</v>
      </c>
      <c r="AD570" s="1091">
        <v>0</v>
      </c>
      <c r="AE570" s="1091">
        <v>0</v>
      </c>
      <c r="AF570" s="1091">
        <v>0</v>
      </c>
      <c r="AG570" s="1091">
        <v>0</v>
      </c>
      <c r="AH570" s="1091">
        <v>0</v>
      </c>
      <c r="AI570" s="1016"/>
      <c r="AJ570" s="1016"/>
      <c r="AK570" s="1016"/>
      <c r="AL570" s="10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138">
        <v>0</v>
      </c>
      <c r="AB571" s="1091">
        <v>0</v>
      </c>
      <c r="AC571" s="1091">
        <v>0</v>
      </c>
      <c r="AD571" s="1091">
        <v>0</v>
      </c>
      <c r="AE571" s="1091">
        <v>0</v>
      </c>
      <c r="AF571" s="1091">
        <v>0</v>
      </c>
      <c r="AG571" s="1091">
        <v>0</v>
      </c>
      <c r="AH571" s="1091">
        <v>0</v>
      </c>
      <c r="AI571" s="1016"/>
      <c r="AJ571" s="1016"/>
      <c r="AK571" s="1016"/>
      <c r="AL571" s="10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138">
        <v>0</v>
      </c>
      <c r="AB572" s="1091">
        <v>0</v>
      </c>
      <c r="AC572" s="1091">
        <v>0</v>
      </c>
      <c r="AD572" s="1091">
        <v>0</v>
      </c>
      <c r="AE572" s="1091">
        <v>0</v>
      </c>
      <c r="AF572" s="1091">
        <v>0</v>
      </c>
      <c r="AG572" s="1091">
        <v>0</v>
      </c>
      <c r="AH572" s="1091">
        <v>0</v>
      </c>
      <c r="AI572" s="1016"/>
      <c r="AJ572" s="1016"/>
      <c r="AK572" s="1016"/>
      <c r="AL572" s="10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138">
        <v>0</v>
      </c>
      <c r="AB573" s="1091">
        <v>0</v>
      </c>
      <c r="AC573" s="1091">
        <v>0</v>
      </c>
      <c r="AD573" s="1091">
        <v>0</v>
      </c>
      <c r="AE573" s="1091">
        <v>0</v>
      </c>
      <c r="AF573" s="1091">
        <v>0</v>
      </c>
      <c r="AG573" s="1091">
        <v>0</v>
      </c>
      <c r="AH573" s="1091">
        <v>0</v>
      </c>
      <c r="AI573" s="1016"/>
      <c r="AJ573" s="1016"/>
      <c r="AK573" s="1016"/>
      <c r="AL573" s="10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138">
        <v>0</v>
      </c>
      <c r="AB574" s="1091">
        <v>0</v>
      </c>
      <c r="AC574" s="1091">
        <v>0</v>
      </c>
      <c r="AD574" s="1091">
        <v>0</v>
      </c>
      <c r="AE574" s="1091">
        <v>0</v>
      </c>
      <c r="AF574" s="1091">
        <v>0</v>
      </c>
      <c r="AG574" s="1091">
        <v>0</v>
      </c>
      <c r="AH574" s="1091">
        <v>0</v>
      </c>
      <c r="AI574" s="1016"/>
      <c r="AJ574" s="1016"/>
      <c r="AK574" s="1016"/>
      <c r="AL574" s="10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138">
        <v>0</v>
      </c>
      <c r="AB575" s="1091">
        <v>0</v>
      </c>
      <c r="AC575" s="1091">
        <v>0</v>
      </c>
      <c r="AD575" s="1091">
        <v>0</v>
      </c>
      <c r="AE575" s="1091">
        <v>0</v>
      </c>
      <c r="AF575" s="1091">
        <v>0</v>
      </c>
      <c r="AG575" s="1091">
        <v>0</v>
      </c>
      <c r="AH575" s="1091">
        <v>0</v>
      </c>
      <c r="AI575" s="1016"/>
      <c r="AJ575" s="1016"/>
      <c r="AK575" s="1016"/>
      <c r="AL575" s="10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138">
        <v>0</v>
      </c>
      <c r="AB576" s="1091">
        <v>0</v>
      </c>
      <c r="AC576" s="1091">
        <v>0</v>
      </c>
      <c r="AD576" s="1091">
        <v>0</v>
      </c>
      <c r="AE576" s="1091">
        <v>0</v>
      </c>
      <c r="AF576" s="1091">
        <v>0</v>
      </c>
      <c r="AG576" s="1091">
        <v>0</v>
      </c>
      <c r="AH576" s="1091">
        <v>0</v>
      </c>
      <c r="AI576" s="1016"/>
      <c r="AJ576" s="1016"/>
      <c r="AK576" s="1016"/>
      <c r="AL576" s="10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138">
        <v>0</v>
      </c>
      <c r="AB577" s="1091">
        <v>0</v>
      </c>
      <c r="AC577" s="1091">
        <v>0</v>
      </c>
      <c r="AD577" s="1091">
        <v>0</v>
      </c>
      <c r="AE577" s="1091">
        <v>0</v>
      </c>
      <c r="AF577" s="1091">
        <v>0</v>
      </c>
      <c r="AG577" s="1091">
        <v>0</v>
      </c>
      <c r="AH577" s="1091">
        <v>0</v>
      </c>
      <c r="AI577" s="1016"/>
      <c r="AJ577" s="1016"/>
      <c r="AK577" s="1016"/>
      <c r="AL577" s="10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138">
        <v>0</v>
      </c>
      <c r="AB578" s="1091">
        <v>0</v>
      </c>
      <c r="AC578" s="1091">
        <v>0</v>
      </c>
      <c r="AD578" s="1091">
        <v>0</v>
      </c>
      <c r="AE578" s="1091">
        <v>0</v>
      </c>
      <c r="AF578" s="1091">
        <v>0</v>
      </c>
      <c r="AG578" s="1091">
        <v>0</v>
      </c>
      <c r="AH578" s="1091">
        <v>0</v>
      </c>
      <c r="AI578" s="1016"/>
      <c r="AJ578" s="1016"/>
      <c r="AK578" s="1016"/>
      <c r="AL578" s="10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138">
        <v>0</v>
      </c>
      <c r="AB579" s="1091">
        <v>0</v>
      </c>
      <c r="AC579" s="1091">
        <v>0</v>
      </c>
      <c r="AD579" s="1091">
        <v>0</v>
      </c>
      <c r="AE579" s="1091">
        <v>0</v>
      </c>
      <c r="AF579" s="1091">
        <v>0</v>
      </c>
      <c r="AG579" s="1091">
        <v>0</v>
      </c>
      <c r="AH579" s="1091">
        <v>0</v>
      </c>
      <c r="AI579" s="1016"/>
      <c r="AJ579" s="1016"/>
      <c r="AK579" s="1016"/>
      <c r="AL579" s="10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138">
        <v>0</v>
      </c>
      <c r="AB580" s="1091">
        <v>0</v>
      </c>
      <c r="AC580" s="1091">
        <v>0</v>
      </c>
      <c r="AD580" s="1091">
        <v>0</v>
      </c>
      <c r="AE580" s="1091">
        <v>0</v>
      </c>
      <c r="AF580" s="1091">
        <v>0</v>
      </c>
      <c r="AG580" s="1091">
        <v>0</v>
      </c>
      <c r="AH580" s="1091">
        <v>0</v>
      </c>
      <c r="AI580" s="1016"/>
      <c r="AJ580" s="1016"/>
      <c r="AK580" s="1016"/>
      <c r="AL580" s="10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138">
        <v>0</v>
      </c>
      <c r="AB581" s="1091">
        <v>0</v>
      </c>
      <c r="AC581" s="1091">
        <v>0</v>
      </c>
      <c r="AD581" s="1091">
        <v>0</v>
      </c>
      <c r="AE581" s="1091">
        <v>0</v>
      </c>
      <c r="AF581" s="1091">
        <v>0</v>
      </c>
      <c r="AG581" s="1091">
        <v>0</v>
      </c>
      <c r="AH581" s="1091">
        <v>0</v>
      </c>
      <c r="AI581" s="1016"/>
      <c r="AJ581" s="1016"/>
      <c r="AK581" s="1016"/>
      <c r="AL581" s="10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138">
        <v>0</v>
      </c>
      <c r="AB582" s="1091">
        <v>0</v>
      </c>
      <c r="AC582" s="1091">
        <v>0</v>
      </c>
      <c r="AD582" s="1091">
        <v>0</v>
      </c>
      <c r="AE582" s="1091">
        <v>0</v>
      </c>
      <c r="AF582" s="1091">
        <v>0</v>
      </c>
      <c r="AG582" s="1091">
        <v>0</v>
      </c>
      <c r="AH582" s="1091">
        <v>0</v>
      </c>
      <c r="AI582" s="1016"/>
      <c r="AJ582" s="1016"/>
      <c r="AK582" s="1016"/>
      <c r="AL582" s="10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134">
        <v>0</v>
      </c>
      <c r="AB583" s="144">
        <v>0</v>
      </c>
      <c r="AC583" s="144">
        <v>0</v>
      </c>
      <c r="AD583" s="144">
        <v>0</v>
      </c>
      <c r="AE583" s="144">
        <v>0</v>
      </c>
      <c r="AF583" s="144">
        <v>0</v>
      </c>
      <c r="AG583" s="144">
        <v>0</v>
      </c>
      <c r="AH583" s="144">
        <v>0</v>
      </c>
      <c r="AI583" s="1016"/>
      <c r="AJ583" s="1016"/>
      <c r="AK583" s="1016"/>
      <c r="AL583" s="10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134">
        <v>0</v>
      </c>
      <c r="AB584" s="144">
        <v>0</v>
      </c>
      <c r="AC584" s="144">
        <v>0</v>
      </c>
      <c r="AD584" s="144">
        <v>0</v>
      </c>
      <c r="AE584" s="144">
        <v>0</v>
      </c>
      <c r="AF584" s="144">
        <v>0</v>
      </c>
      <c r="AG584" s="144">
        <v>0</v>
      </c>
      <c r="AH584" s="144">
        <v>0</v>
      </c>
      <c r="AI584" s="1016"/>
      <c r="AJ584" s="1016"/>
      <c r="AK584" s="1016"/>
      <c r="AL584" s="10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134">
        <v>0</v>
      </c>
      <c r="AB585" s="144">
        <v>0</v>
      </c>
      <c r="AC585" s="144">
        <v>0</v>
      </c>
      <c r="AD585" s="144">
        <v>0</v>
      </c>
      <c r="AE585" s="144">
        <v>0</v>
      </c>
      <c r="AF585" s="144">
        <v>0</v>
      </c>
      <c r="AG585" s="144">
        <v>0</v>
      </c>
      <c r="AH585" s="144">
        <v>0</v>
      </c>
      <c r="AI585" s="1016"/>
      <c r="AJ585" s="1016"/>
      <c r="AK585" s="1016"/>
      <c r="AL585" s="10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134">
        <v>0</v>
      </c>
      <c r="AB586" s="144">
        <v>0</v>
      </c>
      <c r="AC586" s="144">
        <v>0</v>
      </c>
      <c r="AD586" s="144">
        <v>0</v>
      </c>
      <c r="AE586" s="144">
        <v>0</v>
      </c>
      <c r="AF586" s="144">
        <v>0</v>
      </c>
      <c r="AG586" s="144">
        <v>0</v>
      </c>
      <c r="AH586" s="144">
        <v>0</v>
      </c>
      <c r="AI586" s="1016"/>
      <c r="AJ586" s="1016"/>
      <c r="AK586" s="1016"/>
      <c r="AL586" s="10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134">
        <v>0</v>
      </c>
      <c r="AB587" s="144">
        <v>0</v>
      </c>
      <c r="AC587" s="144">
        <v>0</v>
      </c>
      <c r="AD587" s="144">
        <v>0</v>
      </c>
      <c r="AE587" s="144">
        <v>0</v>
      </c>
      <c r="AF587" s="144">
        <v>0</v>
      </c>
      <c r="AG587" s="144">
        <v>0</v>
      </c>
      <c r="AH587" s="144">
        <v>0</v>
      </c>
      <c r="AI587" s="1016"/>
      <c r="AJ587" s="1016"/>
      <c r="AK587" s="1016"/>
      <c r="AL587" s="10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1333333.3333333333</v>
      </c>
      <c r="N588" s="144">
        <v>0</v>
      </c>
      <c r="O588" s="144">
        <v>1333333.3333333333</v>
      </c>
      <c r="P588" s="144">
        <v>1333333.3333333333</v>
      </c>
      <c r="Q588" s="144">
        <v>1294498.3818770226</v>
      </c>
      <c r="R588" s="144">
        <v>0</v>
      </c>
      <c r="S588" s="144">
        <v>0</v>
      </c>
      <c r="T588" s="144">
        <v>0</v>
      </c>
      <c r="U588" s="144">
        <v>0</v>
      </c>
      <c r="V588" s="144">
        <v>0</v>
      </c>
      <c r="W588" s="144">
        <v>0</v>
      </c>
      <c r="X588" s="144">
        <v>0</v>
      </c>
      <c r="Y588" s="144">
        <v>0</v>
      </c>
      <c r="Z588" s="144">
        <v>0</v>
      </c>
      <c r="AA588" s="1134">
        <v>8.7719298245614024</v>
      </c>
      <c r="AB588" s="144">
        <v>1333333.3333333333</v>
      </c>
      <c r="AC588" s="144">
        <v>0</v>
      </c>
      <c r="AD588" s="144">
        <v>1333333.3333333333</v>
      </c>
      <c r="AE588" s="144">
        <v>0</v>
      </c>
      <c r="AF588" s="144">
        <v>1333333.3333333333</v>
      </c>
      <c r="AG588" s="144">
        <v>0</v>
      </c>
      <c r="AH588" s="144">
        <v>1333333.3333333333</v>
      </c>
      <c r="AI588" s="1016"/>
      <c r="AJ588" s="1016"/>
      <c r="AK588" s="1016"/>
      <c r="AL588" s="10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1333333.3333333333</v>
      </c>
      <c r="N589" s="144">
        <v>0</v>
      </c>
      <c r="O589" s="144">
        <v>1333333.3333333333</v>
      </c>
      <c r="P589" s="144">
        <v>1333333.3333333333</v>
      </c>
      <c r="Q589" s="144">
        <v>1256794.5455116725</v>
      </c>
      <c r="R589" s="144">
        <v>0</v>
      </c>
      <c r="S589" s="144">
        <v>0</v>
      </c>
      <c r="T589" s="144">
        <v>0</v>
      </c>
      <c r="U589" s="144">
        <v>0</v>
      </c>
      <c r="V589" s="144">
        <v>0</v>
      </c>
      <c r="W589" s="144">
        <v>0</v>
      </c>
      <c r="X589" s="144">
        <v>0</v>
      </c>
      <c r="Y589" s="144">
        <v>0</v>
      </c>
      <c r="Z589" s="144">
        <v>0</v>
      </c>
      <c r="AA589" s="1134">
        <v>8.7719298245614024</v>
      </c>
      <c r="AB589" s="144">
        <v>1333333.3333333333</v>
      </c>
      <c r="AC589" s="144">
        <v>0</v>
      </c>
      <c r="AD589" s="144">
        <v>1333333.3333333333</v>
      </c>
      <c r="AE589" s="144">
        <v>0</v>
      </c>
      <c r="AF589" s="144">
        <v>1333333.3333333333</v>
      </c>
      <c r="AG589" s="144">
        <v>0</v>
      </c>
      <c r="AH589" s="144">
        <v>1333333.3333333333</v>
      </c>
      <c r="AI589" s="1016"/>
      <c r="AJ589" s="1016"/>
      <c r="AK589" s="1016"/>
      <c r="AL589" s="10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1333333.3333333333</v>
      </c>
      <c r="N590" s="144">
        <v>0</v>
      </c>
      <c r="O590" s="144">
        <v>1333333.3333333333</v>
      </c>
      <c r="P590" s="144">
        <v>1333333.3333333333</v>
      </c>
      <c r="Q590" s="144">
        <v>1220188.8791375461</v>
      </c>
      <c r="R590" s="144">
        <v>0</v>
      </c>
      <c r="S590" s="144">
        <v>0</v>
      </c>
      <c r="T590" s="144">
        <v>0</v>
      </c>
      <c r="U590" s="144">
        <v>0</v>
      </c>
      <c r="V590" s="144">
        <v>0</v>
      </c>
      <c r="W590" s="144">
        <v>0</v>
      </c>
      <c r="X590" s="144">
        <v>0</v>
      </c>
      <c r="Y590" s="144">
        <v>0</v>
      </c>
      <c r="Z590" s="144">
        <v>0</v>
      </c>
      <c r="AA590" s="1134">
        <v>78.947368421052644</v>
      </c>
      <c r="AB590" s="144">
        <v>1333333.3333333333</v>
      </c>
      <c r="AC590" s="144">
        <v>0</v>
      </c>
      <c r="AD590" s="144">
        <v>1333333.3333333333</v>
      </c>
      <c r="AE590" s="144">
        <v>0</v>
      </c>
      <c r="AF590" s="144">
        <v>1333333.3333333333</v>
      </c>
      <c r="AG590" s="144">
        <v>0</v>
      </c>
      <c r="AH590" s="144">
        <v>1333333.3333333333</v>
      </c>
      <c r="AI590" s="1016"/>
      <c r="AJ590" s="1016"/>
      <c r="AK590" s="1016"/>
      <c r="AL590" s="10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134">
        <v>107.23684210526312</v>
      </c>
      <c r="AB591" s="144">
        <v>0</v>
      </c>
      <c r="AC591" s="144">
        <v>0</v>
      </c>
      <c r="AD591" s="144">
        <v>0</v>
      </c>
      <c r="AE591" s="144">
        <v>0</v>
      </c>
      <c r="AF591" s="144">
        <v>0</v>
      </c>
      <c r="AG591" s="144">
        <v>0</v>
      </c>
      <c r="AH591" s="144">
        <v>0</v>
      </c>
      <c r="AI591" s="1016"/>
      <c r="AJ591" s="1016"/>
      <c r="AK591" s="1016"/>
      <c r="AL591" s="10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134">
        <v>109.91776315789474</v>
      </c>
      <c r="AB592" s="144">
        <v>0</v>
      </c>
      <c r="AC592" s="144">
        <v>0</v>
      </c>
      <c r="AD592" s="144">
        <v>0</v>
      </c>
      <c r="AE592" s="144">
        <v>0</v>
      </c>
      <c r="AF592" s="144">
        <v>0</v>
      </c>
      <c r="AG592" s="144">
        <v>0</v>
      </c>
      <c r="AH592" s="144">
        <v>0</v>
      </c>
      <c r="AI592" s="1016"/>
      <c r="AJ592" s="1016"/>
      <c r="AK592" s="1016"/>
      <c r="AL592" s="10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134">
        <v>112.66570723684207</v>
      </c>
      <c r="AB593" s="144">
        <v>0</v>
      </c>
      <c r="AC593" s="144">
        <v>0</v>
      </c>
      <c r="AD593" s="144">
        <v>0</v>
      </c>
      <c r="AE593" s="144">
        <v>0</v>
      </c>
      <c r="AF593" s="144">
        <v>0</v>
      </c>
      <c r="AG593" s="144">
        <v>0</v>
      </c>
      <c r="AH593" s="144">
        <v>0</v>
      </c>
      <c r="AI593" s="1016"/>
      <c r="AJ593" s="1016"/>
      <c r="AK593" s="1016"/>
      <c r="AL593" s="10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134">
        <v>115.48234991776309</v>
      </c>
      <c r="AB594" s="144">
        <v>0</v>
      </c>
      <c r="AC594" s="144">
        <v>0</v>
      </c>
      <c r="AD594" s="144">
        <v>0</v>
      </c>
      <c r="AE594" s="144">
        <v>0</v>
      </c>
      <c r="AF594" s="144">
        <v>0</v>
      </c>
      <c r="AG594" s="144">
        <v>0</v>
      </c>
      <c r="AH594" s="144">
        <v>0</v>
      </c>
      <c r="AI594" s="1016"/>
      <c r="AJ594" s="1016"/>
      <c r="AK594" s="1016"/>
      <c r="AL594" s="10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134">
        <v>118.36940866570713</v>
      </c>
      <c r="AB595" s="144">
        <v>0</v>
      </c>
      <c r="AC595" s="144">
        <v>0</v>
      </c>
      <c r="AD595" s="144">
        <v>0</v>
      </c>
      <c r="AE595" s="144">
        <v>0</v>
      </c>
      <c r="AF595" s="144">
        <v>0</v>
      </c>
      <c r="AG595" s="144">
        <v>0</v>
      </c>
      <c r="AH595" s="144">
        <v>0</v>
      </c>
      <c r="AI595" s="1016"/>
      <c r="AJ595" s="1016"/>
      <c r="AK595" s="1016"/>
      <c r="AL595" s="10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134">
        <v>121.32864388234987</v>
      </c>
      <c r="AB596" s="144">
        <v>0</v>
      </c>
      <c r="AC596" s="144">
        <v>0</v>
      </c>
      <c r="AD596" s="144">
        <v>0</v>
      </c>
      <c r="AE596" s="144">
        <v>0</v>
      </c>
      <c r="AF596" s="144">
        <v>0</v>
      </c>
      <c r="AG596" s="144">
        <v>0</v>
      </c>
      <c r="AH596" s="144">
        <v>0</v>
      </c>
      <c r="AI596" s="1016"/>
      <c r="AJ596" s="1016"/>
      <c r="AK596" s="1016"/>
      <c r="AL596" s="10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134">
        <v>124.36185997940856</v>
      </c>
      <c r="AB597" s="144">
        <v>0</v>
      </c>
      <c r="AC597" s="144">
        <v>0</v>
      </c>
      <c r="AD597" s="144">
        <v>0</v>
      </c>
      <c r="AE597" s="144">
        <v>0</v>
      </c>
      <c r="AF597" s="144">
        <v>0</v>
      </c>
      <c r="AG597" s="144">
        <v>0</v>
      </c>
      <c r="AH597" s="144">
        <v>0</v>
      </c>
      <c r="AI597" s="1016"/>
      <c r="AJ597" s="1016"/>
      <c r="AK597" s="1016"/>
      <c r="AL597" s="10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134">
        <v>127.47090647889375</v>
      </c>
      <c r="AB598" s="144">
        <v>0</v>
      </c>
      <c r="AC598" s="144">
        <v>0</v>
      </c>
      <c r="AD598" s="144">
        <v>0</v>
      </c>
      <c r="AE598" s="144">
        <v>0</v>
      </c>
      <c r="AF598" s="144">
        <v>0</v>
      </c>
      <c r="AG598" s="144">
        <v>0</v>
      </c>
      <c r="AH598" s="144">
        <v>0</v>
      </c>
      <c r="AI598" s="1016"/>
      <c r="AJ598" s="1016"/>
      <c r="AK598" s="1016"/>
      <c r="AL598" s="10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134">
        <v>130.65767914086612</v>
      </c>
      <c r="AB599" s="144">
        <v>0</v>
      </c>
      <c r="AC599" s="144">
        <v>0</v>
      </c>
      <c r="AD599" s="144">
        <v>0</v>
      </c>
      <c r="AE599" s="144">
        <v>0</v>
      </c>
      <c r="AF599" s="144">
        <v>0</v>
      </c>
      <c r="AG599" s="144">
        <v>0</v>
      </c>
      <c r="AH599" s="144">
        <v>0</v>
      </c>
      <c r="AI599" s="1016"/>
      <c r="AJ599" s="1016"/>
      <c r="AK599" s="1016"/>
      <c r="AL599" s="10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134">
        <v>133.92412111938773</v>
      </c>
      <c r="AB600" s="144">
        <v>0</v>
      </c>
      <c r="AC600" s="144">
        <v>0</v>
      </c>
      <c r="AD600" s="144">
        <v>0</v>
      </c>
      <c r="AE600" s="144">
        <v>0</v>
      </c>
      <c r="AF600" s="144">
        <v>0</v>
      </c>
      <c r="AG600" s="144">
        <v>0</v>
      </c>
      <c r="AH600" s="144">
        <v>0</v>
      </c>
      <c r="AI600" s="1016"/>
      <c r="AJ600" s="1016"/>
      <c r="AK600" s="1016"/>
      <c r="AL600" s="10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134">
        <v>137.27222414737244</v>
      </c>
      <c r="AB601" s="144">
        <v>0</v>
      </c>
      <c r="AC601" s="144">
        <v>0</v>
      </c>
      <c r="AD601" s="144">
        <v>0</v>
      </c>
      <c r="AE601" s="144">
        <v>0</v>
      </c>
      <c r="AF601" s="144">
        <v>0</v>
      </c>
      <c r="AG601" s="144">
        <v>0</v>
      </c>
      <c r="AH601" s="144">
        <v>0</v>
      </c>
      <c r="AI601" s="1016"/>
      <c r="AJ601" s="1016"/>
      <c r="AK601" s="1016"/>
      <c r="AL601" s="10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134">
        <v>140.70402975105674</v>
      </c>
      <c r="AB602" s="144">
        <v>0</v>
      </c>
      <c r="AC602" s="144">
        <v>0</v>
      </c>
      <c r="AD602" s="144">
        <v>0</v>
      </c>
      <c r="AE602" s="144">
        <v>0</v>
      </c>
      <c r="AF602" s="144">
        <v>0</v>
      </c>
      <c r="AG602" s="144">
        <v>0</v>
      </c>
      <c r="AH602" s="144">
        <v>0</v>
      </c>
      <c r="AI602" s="1016"/>
      <c r="AJ602" s="1016"/>
      <c r="AK602" s="1016"/>
      <c r="AL602" s="10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134">
        <v>144.22163049483319</v>
      </c>
      <c r="AB603" s="144">
        <v>0</v>
      </c>
      <c r="AC603" s="144">
        <v>0</v>
      </c>
      <c r="AD603" s="144">
        <v>0</v>
      </c>
      <c r="AE603" s="144">
        <v>0</v>
      </c>
      <c r="AF603" s="144">
        <v>0</v>
      </c>
      <c r="AG603" s="144">
        <v>0</v>
      </c>
      <c r="AH603" s="144">
        <v>0</v>
      </c>
      <c r="AI603" s="1016"/>
      <c r="AJ603" s="1016"/>
      <c r="AK603" s="1016"/>
      <c r="AL603" s="10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134"/>
      <c r="AB604" s="166"/>
      <c r="AC604" s="166"/>
      <c r="AD604" s="166"/>
      <c r="AE604" s="166"/>
      <c r="AF604" s="166"/>
      <c r="AG604" s="166"/>
      <c r="AH604" s="166"/>
      <c r="AI604" s="1016"/>
      <c r="AJ604" s="1016"/>
      <c r="AK604" s="1016"/>
      <c r="AL604" s="10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136"/>
      <c r="AB605" s="124"/>
      <c r="AC605" s="124"/>
      <c r="AD605" s="124"/>
      <c r="AE605" s="124"/>
      <c r="AF605" s="124"/>
      <c r="AG605" s="124"/>
      <c r="AH605" s="124"/>
      <c r="AI605" s="1016"/>
      <c r="AJ605" s="1016"/>
      <c r="AK605" s="1016"/>
      <c r="AL605" s="10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138">
        <v>0</v>
      </c>
      <c r="AB606" s="1091">
        <v>0</v>
      </c>
      <c r="AC606" s="1091">
        <v>0</v>
      </c>
      <c r="AD606" s="1091">
        <v>0</v>
      </c>
      <c r="AE606" s="1091">
        <v>0</v>
      </c>
      <c r="AF606" s="1091">
        <v>0</v>
      </c>
      <c r="AG606" s="1091">
        <v>0</v>
      </c>
      <c r="AH606" s="1091">
        <v>0</v>
      </c>
      <c r="AI606" s="1016"/>
      <c r="AJ606" s="1016"/>
      <c r="AK606" s="1016"/>
      <c r="AL606" s="10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138">
        <v>0</v>
      </c>
      <c r="AB607" s="1091">
        <v>0</v>
      </c>
      <c r="AC607" s="1091">
        <v>0</v>
      </c>
      <c r="AD607" s="1091">
        <v>0</v>
      </c>
      <c r="AE607" s="1091">
        <v>0</v>
      </c>
      <c r="AF607" s="1091">
        <v>0</v>
      </c>
      <c r="AG607" s="1091">
        <v>0</v>
      </c>
      <c r="AH607" s="1091">
        <v>0</v>
      </c>
      <c r="AI607" s="1016"/>
      <c r="AJ607" s="1016"/>
      <c r="AK607" s="1016"/>
      <c r="AL607" s="10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138">
        <v>0</v>
      </c>
      <c r="AB608" s="1091">
        <v>0</v>
      </c>
      <c r="AC608" s="1091">
        <v>0</v>
      </c>
      <c r="AD608" s="1091">
        <v>0</v>
      </c>
      <c r="AE608" s="1091">
        <v>0</v>
      </c>
      <c r="AF608" s="1091">
        <v>0</v>
      </c>
      <c r="AG608" s="1091">
        <v>0</v>
      </c>
      <c r="AH608" s="1091">
        <v>0</v>
      </c>
      <c r="AI608" s="1016"/>
      <c r="AJ608" s="1016"/>
      <c r="AK608" s="1016"/>
      <c r="AL608" s="10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138">
        <v>0</v>
      </c>
      <c r="AB609" s="1091">
        <v>0</v>
      </c>
      <c r="AC609" s="1091">
        <v>0</v>
      </c>
      <c r="AD609" s="1091">
        <v>0</v>
      </c>
      <c r="AE609" s="1091">
        <v>0</v>
      </c>
      <c r="AF609" s="1091">
        <v>0</v>
      </c>
      <c r="AG609" s="1091">
        <v>0</v>
      </c>
      <c r="AH609" s="1091">
        <v>0</v>
      </c>
      <c r="AI609" s="1016"/>
      <c r="AJ609" s="1016"/>
      <c r="AK609" s="1016"/>
      <c r="AL609" s="10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138">
        <v>0</v>
      </c>
      <c r="AB610" s="1091">
        <v>0</v>
      </c>
      <c r="AC610" s="1091">
        <v>0</v>
      </c>
      <c r="AD610" s="1091">
        <v>0</v>
      </c>
      <c r="AE610" s="1091">
        <v>0</v>
      </c>
      <c r="AF610" s="1091">
        <v>0</v>
      </c>
      <c r="AG610" s="1091">
        <v>0</v>
      </c>
      <c r="AH610" s="1091">
        <v>0</v>
      </c>
      <c r="AI610" s="1016"/>
      <c r="AJ610" s="1016"/>
      <c r="AK610" s="1016"/>
      <c r="AL610" s="10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138">
        <v>0</v>
      </c>
      <c r="AB611" s="1091">
        <v>0</v>
      </c>
      <c r="AC611" s="1091">
        <v>0</v>
      </c>
      <c r="AD611" s="1091">
        <v>0</v>
      </c>
      <c r="AE611" s="1091">
        <v>0</v>
      </c>
      <c r="AF611" s="1091">
        <v>0</v>
      </c>
      <c r="AG611" s="1091">
        <v>0</v>
      </c>
      <c r="AH611" s="1091">
        <v>0</v>
      </c>
      <c r="AI611" s="1016"/>
      <c r="AJ611" s="1016"/>
      <c r="AK611" s="1016"/>
      <c r="AL611" s="10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138">
        <v>0</v>
      </c>
      <c r="AB612" s="1091">
        <v>0</v>
      </c>
      <c r="AC612" s="1091">
        <v>0</v>
      </c>
      <c r="AD612" s="1091">
        <v>0</v>
      </c>
      <c r="AE612" s="1091">
        <v>0</v>
      </c>
      <c r="AF612" s="1091">
        <v>0</v>
      </c>
      <c r="AG612" s="1091">
        <v>0</v>
      </c>
      <c r="AH612" s="1091">
        <v>0</v>
      </c>
      <c r="AI612" s="1016"/>
      <c r="AJ612" s="1016"/>
      <c r="AK612" s="1016"/>
      <c r="AL612" s="10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138">
        <v>0</v>
      </c>
      <c r="AB613" s="1091">
        <v>0</v>
      </c>
      <c r="AC613" s="1091">
        <v>0</v>
      </c>
      <c r="AD613" s="1091">
        <v>0</v>
      </c>
      <c r="AE613" s="1091">
        <v>0</v>
      </c>
      <c r="AF613" s="1091">
        <v>0</v>
      </c>
      <c r="AG613" s="1091">
        <v>0</v>
      </c>
      <c r="AH613" s="1091">
        <v>0</v>
      </c>
      <c r="AI613" s="1016"/>
      <c r="AJ613" s="1016"/>
      <c r="AK613" s="1016"/>
      <c r="AL613" s="10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138">
        <v>0</v>
      </c>
      <c r="AB614" s="1091">
        <v>0</v>
      </c>
      <c r="AC614" s="1091">
        <v>0</v>
      </c>
      <c r="AD614" s="1091">
        <v>0</v>
      </c>
      <c r="AE614" s="1091">
        <v>0</v>
      </c>
      <c r="AF614" s="1091">
        <v>0</v>
      </c>
      <c r="AG614" s="1091">
        <v>0</v>
      </c>
      <c r="AH614" s="1091">
        <v>0</v>
      </c>
      <c r="AI614" s="1016"/>
      <c r="AJ614" s="1016"/>
      <c r="AK614" s="1016"/>
      <c r="AL614" s="10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138">
        <v>0</v>
      </c>
      <c r="AB615" s="1091">
        <v>0</v>
      </c>
      <c r="AC615" s="1091">
        <v>0</v>
      </c>
      <c r="AD615" s="1091">
        <v>0</v>
      </c>
      <c r="AE615" s="1091">
        <v>0</v>
      </c>
      <c r="AF615" s="1091">
        <v>0</v>
      </c>
      <c r="AG615" s="1091">
        <v>0</v>
      </c>
      <c r="AH615" s="1091">
        <v>0</v>
      </c>
      <c r="AI615" s="1016"/>
      <c r="AJ615" s="1016"/>
      <c r="AK615" s="1016"/>
      <c r="AL615" s="10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138">
        <v>0</v>
      </c>
      <c r="AB616" s="1091">
        <v>0</v>
      </c>
      <c r="AC616" s="1091">
        <v>0</v>
      </c>
      <c r="AD616" s="1091">
        <v>0</v>
      </c>
      <c r="AE616" s="1091">
        <v>0</v>
      </c>
      <c r="AF616" s="1091">
        <v>0</v>
      </c>
      <c r="AG616" s="1091">
        <v>0</v>
      </c>
      <c r="AH616" s="1091">
        <v>0</v>
      </c>
      <c r="AI616" s="1016"/>
      <c r="AJ616" s="1016"/>
      <c r="AK616" s="1016"/>
      <c r="AL616" s="10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138">
        <v>0</v>
      </c>
      <c r="AB617" s="1091">
        <v>0</v>
      </c>
      <c r="AC617" s="1091">
        <v>0</v>
      </c>
      <c r="AD617" s="1091">
        <v>0</v>
      </c>
      <c r="AE617" s="1091">
        <v>0</v>
      </c>
      <c r="AF617" s="1091">
        <v>0</v>
      </c>
      <c r="AG617" s="1091">
        <v>0</v>
      </c>
      <c r="AH617" s="1091">
        <v>0</v>
      </c>
      <c r="AI617" s="1016"/>
      <c r="AJ617" s="1016"/>
      <c r="AK617" s="1016"/>
      <c r="AL617" s="10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138">
        <v>0</v>
      </c>
      <c r="AB618" s="1091">
        <v>0</v>
      </c>
      <c r="AC618" s="1091">
        <v>0</v>
      </c>
      <c r="AD618" s="1091">
        <v>0</v>
      </c>
      <c r="AE618" s="1091">
        <v>0</v>
      </c>
      <c r="AF618" s="1091">
        <v>0</v>
      </c>
      <c r="AG618" s="1091">
        <v>0</v>
      </c>
      <c r="AH618" s="1091">
        <v>0</v>
      </c>
      <c r="AI618" s="1016"/>
      <c r="AJ618" s="1016"/>
      <c r="AK618" s="1016"/>
      <c r="AL618" s="10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138">
        <v>0</v>
      </c>
      <c r="AB619" s="1091">
        <v>0</v>
      </c>
      <c r="AC619" s="1091">
        <v>0</v>
      </c>
      <c r="AD619" s="1091">
        <v>0</v>
      </c>
      <c r="AE619" s="1091">
        <v>0</v>
      </c>
      <c r="AF619" s="1091">
        <v>0</v>
      </c>
      <c r="AG619" s="1091">
        <v>0</v>
      </c>
      <c r="AH619" s="1091">
        <v>0</v>
      </c>
      <c r="AI619" s="1016"/>
      <c r="AJ619" s="1016"/>
      <c r="AK619" s="1016"/>
      <c r="AL619" s="10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138">
        <v>0</v>
      </c>
      <c r="AB620" s="1091">
        <v>0</v>
      </c>
      <c r="AC620" s="1091">
        <v>0</v>
      </c>
      <c r="AD620" s="1091">
        <v>0</v>
      </c>
      <c r="AE620" s="1091">
        <v>0</v>
      </c>
      <c r="AF620" s="1091">
        <v>0</v>
      </c>
      <c r="AG620" s="1091">
        <v>0</v>
      </c>
      <c r="AH620" s="1091">
        <v>0</v>
      </c>
      <c r="AI620" s="1016"/>
      <c r="AJ620" s="1016"/>
      <c r="AK620" s="1016"/>
      <c r="AL620" s="10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138">
        <v>0</v>
      </c>
      <c r="AB621" s="1091">
        <v>0</v>
      </c>
      <c r="AC621" s="1091">
        <v>0</v>
      </c>
      <c r="AD621" s="1091">
        <v>0</v>
      </c>
      <c r="AE621" s="1091">
        <v>0</v>
      </c>
      <c r="AF621" s="1091">
        <v>0</v>
      </c>
      <c r="AG621" s="1091">
        <v>0</v>
      </c>
      <c r="AH621" s="1091">
        <v>0</v>
      </c>
      <c r="AI621" s="1016"/>
      <c r="AJ621" s="1016"/>
      <c r="AK621" s="1016"/>
      <c r="AL621" s="10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138">
        <v>0</v>
      </c>
      <c r="AB622" s="1091">
        <v>0</v>
      </c>
      <c r="AC622" s="1091">
        <v>0</v>
      </c>
      <c r="AD622" s="1091">
        <v>0</v>
      </c>
      <c r="AE622" s="1091">
        <v>0</v>
      </c>
      <c r="AF622" s="1091">
        <v>0</v>
      </c>
      <c r="AG622" s="1091">
        <v>0</v>
      </c>
      <c r="AH622" s="1091">
        <v>0</v>
      </c>
      <c r="AI622" s="1016"/>
      <c r="AJ622" s="1016"/>
      <c r="AK622" s="1016"/>
      <c r="AL622" s="10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138">
        <v>0</v>
      </c>
      <c r="AB623" s="1091">
        <v>0</v>
      </c>
      <c r="AC623" s="1091">
        <v>0</v>
      </c>
      <c r="AD623" s="1091">
        <v>0</v>
      </c>
      <c r="AE623" s="1091">
        <v>0</v>
      </c>
      <c r="AF623" s="1091">
        <v>0</v>
      </c>
      <c r="AG623" s="1091">
        <v>0</v>
      </c>
      <c r="AH623" s="1091">
        <v>0</v>
      </c>
      <c r="AI623" s="1016"/>
      <c r="AJ623" s="1016"/>
      <c r="AK623" s="1016"/>
      <c r="AL623" s="10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138">
        <v>0</v>
      </c>
      <c r="AB624" s="1091">
        <v>0</v>
      </c>
      <c r="AC624" s="1091">
        <v>0</v>
      </c>
      <c r="AD624" s="1091">
        <v>0</v>
      </c>
      <c r="AE624" s="1091">
        <v>0</v>
      </c>
      <c r="AF624" s="1091">
        <v>0</v>
      </c>
      <c r="AG624" s="1091">
        <v>0</v>
      </c>
      <c r="AH624" s="1091">
        <v>0</v>
      </c>
      <c r="AI624" s="1016"/>
      <c r="AJ624" s="1016"/>
      <c r="AK624" s="1016"/>
      <c r="AL624" s="10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138">
        <v>0</v>
      </c>
      <c r="AB625" s="1091">
        <v>0</v>
      </c>
      <c r="AC625" s="1091">
        <v>0</v>
      </c>
      <c r="AD625" s="1091">
        <v>0</v>
      </c>
      <c r="AE625" s="1091">
        <v>0</v>
      </c>
      <c r="AF625" s="1091">
        <v>0</v>
      </c>
      <c r="AG625" s="1091">
        <v>0</v>
      </c>
      <c r="AH625" s="1091">
        <v>0</v>
      </c>
      <c r="AI625" s="1016"/>
      <c r="AJ625" s="1016"/>
      <c r="AK625" s="1016"/>
      <c r="AL625" s="10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134">
        <v>0</v>
      </c>
      <c r="AB626" s="144">
        <v>0</v>
      </c>
      <c r="AC626" s="144">
        <v>0</v>
      </c>
      <c r="AD626" s="144">
        <v>0</v>
      </c>
      <c r="AE626" s="144">
        <v>0</v>
      </c>
      <c r="AF626" s="144">
        <v>0</v>
      </c>
      <c r="AG626" s="144">
        <v>0</v>
      </c>
      <c r="AH626" s="144">
        <v>0</v>
      </c>
      <c r="AI626" s="1016"/>
      <c r="AJ626" s="1016"/>
      <c r="AK626" s="1016"/>
      <c r="AL626" s="10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134">
        <v>0</v>
      </c>
      <c r="AB627" s="144">
        <v>0</v>
      </c>
      <c r="AC627" s="144">
        <v>0</v>
      </c>
      <c r="AD627" s="144">
        <v>0</v>
      </c>
      <c r="AE627" s="144">
        <v>0</v>
      </c>
      <c r="AF627" s="144">
        <v>0</v>
      </c>
      <c r="AG627" s="144">
        <v>0</v>
      </c>
      <c r="AH627" s="144">
        <v>0</v>
      </c>
      <c r="AI627" s="1016"/>
      <c r="AJ627" s="1016"/>
      <c r="AK627" s="1016"/>
      <c r="AL627" s="10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134">
        <v>0</v>
      </c>
      <c r="AB628" s="144">
        <v>0</v>
      </c>
      <c r="AC628" s="144">
        <v>0</v>
      </c>
      <c r="AD628" s="144">
        <v>0</v>
      </c>
      <c r="AE628" s="144">
        <v>0</v>
      </c>
      <c r="AF628" s="144">
        <v>0</v>
      </c>
      <c r="AG628" s="144">
        <v>0</v>
      </c>
      <c r="AH628" s="144">
        <v>0</v>
      </c>
      <c r="AI628" s="1016"/>
      <c r="AJ628" s="1016"/>
      <c r="AK628" s="1016"/>
      <c r="AL628" s="10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134">
        <v>0</v>
      </c>
      <c r="AB629" s="144">
        <v>0</v>
      </c>
      <c r="AC629" s="144">
        <v>0</v>
      </c>
      <c r="AD629" s="144">
        <v>0</v>
      </c>
      <c r="AE629" s="144">
        <v>0</v>
      </c>
      <c r="AF629" s="144">
        <v>0</v>
      </c>
      <c r="AG629" s="144">
        <v>0</v>
      </c>
      <c r="AH629" s="144">
        <v>0</v>
      </c>
      <c r="AI629" s="1016"/>
      <c r="AJ629" s="1016"/>
      <c r="AK629" s="1016"/>
      <c r="AL629" s="10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1333333.3333333333</v>
      </c>
      <c r="N630" s="144">
        <v>0</v>
      </c>
      <c r="O630" s="144">
        <v>1333333.3333333333</v>
      </c>
      <c r="P630" s="144">
        <v>1333333.3333333333</v>
      </c>
      <c r="Q630" s="144">
        <v>1294498.3818770226</v>
      </c>
      <c r="R630" s="144">
        <v>0</v>
      </c>
      <c r="S630" s="144">
        <v>0</v>
      </c>
      <c r="T630" s="144">
        <v>0</v>
      </c>
      <c r="U630" s="144">
        <v>0</v>
      </c>
      <c r="V630" s="144">
        <v>0</v>
      </c>
      <c r="W630" s="144">
        <v>0</v>
      </c>
      <c r="X630" s="144">
        <v>0</v>
      </c>
      <c r="Y630" s="144">
        <v>0</v>
      </c>
      <c r="Z630" s="144">
        <v>0</v>
      </c>
      <c r="AA630" s="1134">
        <v>8.7719298245614024</v>
      </c>
      <c r="AB630" s="144">
        <v>1333333.3333333333</v>
      </c>
      <c r="AC630" s="144">
        <v>0</v>
      </c>
      <c r="AD630" s="144">
        <v>1333333.3333333333</v>
      </c>
      <c r="AE630" s="144">
        <v>0</v>
      </c>
      <c r="AF630" s="144">
        <v>1333333.3333333333</v>
      </c>
      <c r="AG630" s="144">
        <v>0</v>
      </c>
      <c r="AH630" s="144">
        <v>1333333.3333333333</v>
      </c>
      <c r="AI630" s="1016"/>
      <c r="AJ630" s="1016"/>
      <c r="AK630" s="1016"/>
      <c r="AL630" s="10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1333333.3333333333</v>
      </c>
      <c r="N631" s="144">
        <v>0</v>
      </c>
      <c r="O631" s="144">
        <v>1333333.3333333333</v>
      </c>
      <c r="P631" s="144">
        <v>1333333.3333333333</v>
      </c>
      <c r="Q631" s="144">
        <v>1256794.5455116725</v>
      </c>
      <c r="R631" s="144">
        <v>0</v>
      </c>
      <c r="S631" s="144">
        <v>0</v>
      </c>
      <c r="T631" s="144">
        <v>0</v>
      </c>
      <c r="U631" s="144">
        <v>0</v>
      </c>
      <c r="V631" s="144">
        <v>0</v>
      </c>
      <c r="W631" s="144">
        <v>0</v>
      </c>
      <c r="X631" s="144">
        <v>0</v>
      </c>
      <c r="Y631" s="144">
        <v>0</v>
      </c>
      <c r="Z631" s="144">
        <v>0</v>
      </c>
      <c r="AA631" s="1134">
        <v>8.7719298245614024</v>
      </c>
      <c r="AB631" s="144">
        <v>1333333.3333333333</v>
      </c>
      <c r="AC631" s="144">
        <v>0</v>
      </c>
      <c r="AD631" s="144">
        <v>1333333.3333333333</v>
      </c>
      <c r="AE631" s="144">
        <v>0</v>
      </c>
      <c r="AF631" s="144">
        <v>1333333.3333333333</v>
      </c>
      <c r="AG631" s="144">
        <v>0</v>
      </c>
      <c r="AH631" s="144">
        <v>1333333.3333333333</v>
      </c>
      <c r="AI631" s="1016"/>
      <c r="AJ631" s="1016"/>
      <c r="AK631" s="1016"/>
      <c r="AL631" s="10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1333333.3333333333</v>
      </c>
      <c r="N632" s="144">
        <v>0</v>
      </c>
      <c r="O632" s="144">
        <v>1333333.3333333333</v>
      </c>
      <c r="P632" s="144">
        <v>1333333.3333333333</v>
      </c>
      <c r="Q632" s="144">
        <v>1220188.8791375461</v>
      </c>
      <c r="R632" s="144">
        <v>0</v>
      </c>
      <c r="S632" s="144">
        <v>0</v>
      </c>
      <c r="T632" s="144">
        <v>0</v>
      </c>
      <c r="U632" s="144">
        <v>0</v>
      </c>
      <c r="V632" s="144">
        <v>0</v>
      </c>
      <c r="W632" s="144">
        <v>0</v>
      </c>
      <c r="X632" s="144">
        <v>0</v>
      </c>
      <c r="Y632" s="144">
        <v>0</v>
      </c>
      <c r="Z632" s="144">
        <v>0</v>
      </c>
      <c r="AA632" s="1134">
        <v>52.631578947368418</v>
      </c>
      <c r="AB632" s="144">
        <v>1333333.3333333333</v>
      </c>
      <c r="AC632" s="144">
        <v>0</v>
      </c>
      <c r="AD632" s="144">
        <v>1333333.3333333333</v>
      </c>
      <c r="AE632" s="144">
        <v>0</v>
      </c>
      <c r="AF632" s="144">
        <v>1333333.3333333333</v>
      </c>
      <c r="AG632" s="144">
        <v>0</v>
      </c>
      <c r="AH632" s="144">
        <v>1333333.3333333333</v>
      </c>
      <c r="AI632" s="1016"/>
      <c r="AJ632" s="1016"/>
      <c r="AK632" s="1016"/>
      <c r="AL632" s="10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134">
        <v>106.57894736842103</v>
      </c>
      <c r="AB633" s="144">
        <v>0</v>
      </c>
      <c r="AC633" s="144">
        <v>0</v>
      </c>
      <c r="AD633" s="144">
        <v>0</v>
      </c>
      <c r="AE633" s="144">
        <v>0</v>
      </c>
      <c r="AF633" s="144">
        <v>0</v>
      </c>
      <c r="AG633" s="144">
        <v>0</v>
      </c>
      <c r="AH633" s="144">
        <v>0</v>
      </c>
      <c r="AI633" s="1016"/>
      <c r="AJ633" s="1016"/>
      <c r="AK633" s="1016"/>
      <c r="AL633" s="10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134">
        <v>109.24342105263158</v>
      </c>
      <c r="AB634" s="144">
        <v>0</v>
      </c>
      <c r="AC634" s="144">
        <v>0</v>
      </c>
      <c r="AD634" s="144">
        <v>0</v>
      </c>
      <c r="AE634" s="144">
        <v>0</v>
      </c>
      <c r="AF634" s="144">
        <v>0</v>
      </c>
      <c r="AG634" s="144">
        <v>0</v>
      </c>
      <c r="AH634" s="144">
        <v>0</v>
      </c>
      <c r="AI634" s="1016"/>
      <c r="AJ634" s="1016"/>
      <c r="AK634" s="1016"/>
      <c r="AL634" s="10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134">
        <v>111.97450657894734</v>
      </c>
      <c r="AB635" s="144">
        <v>0</v>
      </c>
      <c r="AC635" s="144">
        <v>0</v>
      </c>
      <c r="AD635" s="144">
        <v>0</v>
      </c>
      <c r="AE635" s="144">
        <v>0</v>
      </c>
      <c r="AF635" s="144">
        <v>0</v>
      </c>
      <c r="AG635" s="144">
        <v>0</v>
      </c>
      <c r="AH635" s="144">
        <v>0</v>
      </c>
      <c r="AI635" s="1016"/>
      <c r="AJ635" s="1016"/>
      <c r="AK635" s="1016"/>
      <c r="AL635" s="10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134">
        <v>114.77386924342098</v>
      </c>
      <c r="AB636" s="144">
        <v>0</v>
      </c>
      <c r="AC636" s="144">
        <v>0</v>
      </c>
      <c r="AD636" s="144">
        <v>0</v>
      </c>
      <c r="AE636" s="144">
        <v>0</v>
      </c>
      <c r="AF636" s="144">
        <v>0</v>
      </c>
      <c r="AG636" s="144">
        <v>0</v>
      </c>
      <c r="AH636" s="144">
        <v>0</v>
      </c>
      <c r="AI636" s="1016"/>
      <c r="AJ636" s="1016"/>
      <c r="AK636" s="1016"/>
      <c r="AL636" s="10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134">
        <v>117.64321597450648</v>
      </c>
      <c r="AB637" s="144">
        <v>0</v>
      </c>
      <c r="AC637" s="144">
        <v>0</v>
      </c>
      <c r="AD637" s="144">
        <v>0</v>
      </c>
      <c r="AE637" s="144">
        <v>0</v>
      </c>
      <c r="AF637" s="144">
        <v>0</v>
      </c>
      <c r="AG637" s="144">
        <v>0</v>
      </c>
      <c r="AH637" s="144">
        <v>0</v>
      </c>
      <c r="AI637" s="1016"/>
      <c r="AJ637" s="1016"/>
      <c r="AK637" s="1016"/>
      <c r="AL637" s="10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134">
        <v>120.58429637386918</v>
      </c>
      <c r="AB638" s="144">
        <v>0</v>
      </c>
      <c r="AC638" s="144">
        <v>0</v>
      </c>
      <c r="AD638" s="144">
        <v>0</v>
      </c>
      <c r="AE638" s="144">
        <v>0</v>
      </c>
      <c r="AF638" s="144">
        <v>0</v>
      </c>
      <c r="AG638" s="144">
        <v>0</v>
      </c>
      <c r="AH638" s="144">
        <v>0</v>
      </c>
      <c r="AI638" s="1016"/>
      <c r="AJ638" s="1016"/>
      <c r="AK638" s="1016"/>
      <c r="AL638" s="10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134">
        <v>123.59890378321586</v>
      </c>
      <c r="AB639" s="144">
        <v>0</v>
      </c>
      <c r="AC639" s="144">
        <v>0</v>
      </c>
      <c r="AD639" s="144">
        <v>0</v>
      </c>
      <c r="AE639" s="144">
        <v>0</v>
      </c>
      <c r="AF639" s="144">
        <v>0</v>
      </c>
      <c r="AG639" s="144">
        <v>0</v>
      </c>
      <c r="AH639" s="144">
        <v>0</v>
      </c>
      <c r="AI639" s="1016"/>
      <c r="AJ639" s="1016"/>
      <c r="AK639" s="1016"/>
      <c r="AL639" s="10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134">
        <v>126.68887637779625</v>
      </c>
      <c r="AB640" s="144">
        <v>0</v>
      </c>
      <c r="AC640" s="144">
        <v>0</v>
      </c>
      <c r="AD640" s="144">
        <v>0</v>
      </c>
      <c r="AE640" s="144">
        <v>0</v>
      </c>
      <c r="AF640" s="144">
        <v>0</v>
      </c>
      <c r="AG640" s="144">
        <v>0</v>
      </c>
      <c r="AH640" s="144">
        <v>0</v>
      </c>
      <c r="AI640" s="1016"/>
      <c r="AJ640" s="1016"/>
      <c r="AK640" s="1016"/>
      <c r="AL640" s="10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134">
        <v>129.85609828724117</v>
      </c>
      <c r="AB641" s="144">
        <v>0</v>
      </c>
      <c r="AC641" s="144">
        <v>0</v>
      </c>
      <c r="AD641" s="144">
        <v>0</v>
      </c>
      <c r="AE641" s="144">
        <v>0</v>
      </c>
      <c r="AF641" s="144">
        <v>0</v>
      </c>
      <c r="AG641" s="144">
        <v>0</v>
      </c>
      <c r="AH641" s="144">
        <v>0</v>
      </c>
      <c r="AI641" s="1016"/>
      <c r="AJ641" s="1016"/>
      <c r="AK641" s="1016"/>
      <c r="AL641" s="10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134">
        <v>133.10250074442217</v>
      </c>
      <c r="AB642" s="144">
        <v>0</v>
      </c>
      <c r="AC642" s="144">
        <v>0</v>
      </c>
      <c r="AD642" s="144">
        <v>0</v>
      </c>
      <c r="AE642" s="144">
        <v>0</v>
      </c>
      <c r="AF642" s="144">
        <v>0</v>
      </c>
      <c r="AG642" s="144">
        <v>0</v>
      </c>
      <c r="AH642" s="144">
        <v>0</v>
      </c>
      <c r="AI642" s="1016"/>
      <c r="AJ642" s="1016"/>
      <c r="AK642" s="1016"/>
      <c r="AL642" s="10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134">
        <v>136.43006326303274</v>
      </c>
      <c r="AB643" s="144">
        <v>0</v>
      </c>
      <c r="AC643" s="144">
        <v>0</v>
      </c>
      <c r="AD643" s="144">
        <v>0</v>
      </c>
      <c r="AE643" s="144">
        <v>0</v>
      </c>
      <c r="AF643" s="144">
        <v>0</v>
      </c>
      <c r="AG643" s="144">
        <v>0</v>
      </c>
      <c r="AH643" s="144">
        <v>0</v>
      </c>
      <c r="AI643" s="1016"/>
      <c r="AJ643" s="1016"/>
      <c r="AK643" s="1016"/>
      <c r="AL643" s="10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134">
        <v>139.84081484460853</v>
      </c>
      <c r="AB644" s="144">
        <v>0</v>
      </c>
      <c r="AC644" s="144">
        <v>0</v>
      </c>
      <c r="AD644" s="144">
        <v>0</v>
      </c>
      <c r="AE644" s="144">
        <v>0</v>
      </c>
      <c r="AF644" s="144">
        <v>0</v>
      </c>
      <c r="AG644" s="144">
        <v>0</v>
      </c>
      <c r="AH644" s="144">
        <v>0</v>
      </c>
      <c r="AI644" s="1016"/>
      <c r="AJ644" s="1016"/>
      <c r="AK644" s="1016"/>
      <c r="AL644" s="10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134">
        <v>143.33683521572377</v>
      </c>
      <c r="AB645" s="144">
        <v>0</v>
      </c>
      <c r="AC645" s="144">
        <v>0</v>
      </c>
      <c r="AD645" s="144">
        <v>0</v>
      </c>
      <c r="AE645" s="144">
        <v>0</v>
      </c>
      <c r="AF645" s="144">
        <v>0</v>
      </c>
      <c r="AG645" s="144">
        <v>0</v>
      </c>
      <c r="AH645" s="144">
        <v>0</v>
      </c>
      <c r="AI645" s="1016"/>
      <c r="AJ645" s="1016"/>
      <c r="AK645" s="1016"/>
      <c r="AL645" s="10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134">
        <v>146.92025609611684</v>
      </c>
      <c r="AB646" s="144">
        <v>0</v>
      </c>
      <c r="AC646" s="144">
        <v>0</v>
      </c>
      <c r="AD646" s="144">
        <v>0</v>
      </c>
      <c r="AE646" s="144">
        <v>0</v>
      </c>
      <c r="AF646" s="144">
        <v>0</v>
      </c>
      <c r="AG646" s="144">
        <v>0</v>
      </c>
      <c r="AH646" s="144">
        <v>0</v>
      </c>
      <c r="AI646" s="1016"/>
      <c r="AJ646" s="1016"/>
      <c r="AK646" s="1016"/>
      <c r="AL646" s="1016"/>
      <c r="CJ646" s="166"/>
      <c r="CK646" s="166"/>
      <c r="CL646" s="166"/>
      <c r="CM646" s="166"/>
      <c r="CN646" s="166"/>
      <c r="CO646" s="166"/>
      <c r="CP646" s="166"/>
      <c r="CQ646" s="166"/>
      <c r="CR646" s="166"/>
      <c r="CS646" s="166"/>
      <c r="CT646" s="166"/>
    </row>
    <row r="647" spans="7:98">
      <c r="G647" s="1070"/>
      <c r="H647" s="1070"/>
      <c r="AE647" s="371"/>
      <c r="AF647" s="371"/>
      <c r="AG647" s="371"/>
      <c r="AH647" s="371"/>
      <c r="AI647" s="1016"/>
      <c r="AJ647" s="1016"/>
      <c r="AK647" s="1016"/>
      <c r="AL647" s="1016"/>
    </row>
    <row r="648" spans="7:98">
      <c r="G648" s="1070"/>
      <c r="H648" s="1070"/>
      <c r="AE648" s="371"/>
      <c r="AF648" s="371"/>
      <c r="AG648" s="371"/>
      <c r="AH648" s="371"/>
      <c r="AI648" s="1016"/>
      <c r="AJ648" s="1016"/>
      <c r="AK648" s="1016"/>
      <c r="AL648" s="1016"/>
    </row>
    <row r="649" spans="7:98">
      <c r="G649" s="1070"/>
      <c r="H649" s="1070"/>
      <c r="AE649" s="371"/>
      <c r="AF649" s="371"/>
      <c r="AG649" s="371"/>
      <c r="AH649" s="371"/>
      <c r="AI649" s="1016"/>
      <c r="AJ649" s="1016"/>
      <c r="AK649" s="1016"/>
      <c r="AL649" s="1016"/>
    </row>
    <row r="650" spans="7:98">
      <c r="G650" s="1070"/>
      <c r="H650" s="1070"/>
      <c r="AE650" s="371"/>
      <c r="AF650" s="371"/>
      <c r="AG650" s="371"/>
      <c r="AH650" s="371"/>
      <c r="AI650" s="1016"/>
      <c r="AJ650" s="1016"/>
      <c r="AK650" s="1016"/>
      <c r="AL650" s="1016"/>
    </row>
    <row r="651" spans="7:98">
      <c r="G651" s="1070"/>
      <c r="H651" s="1070"/>
      <c r="AE651" s="371"/>
      <c r="AF651" s="371"/>
      <c r="AG651" s="371"/>
      <c r="AH651" s="371"/>
      <c r="AI651" s="1016"/>
      <c r="AJ651" s="1016"/>
      <c r="AK651" s="1016"/>
      <c r="AL651" s="1016"/>
    </row>
    <row r="652" spans="7:98">
      <c r="G652" s="1070"/>
      <c r="H652" s="1070"/>
      <c r="AI652" s="1016"/>
      <c r="AJ652" s="1016"/>
      <c r="AK652" s="1016"/>
      <c r="AL652" s="1016"/>
    </row>
    <row r="653" spans="7:98">
      <c r="G653" s="1070"/>
      <c r="H653" s="1070"/>
      <c r="AI653" s="1016"/>
      <c r="AJ653" s="1016"/>
      <c r="AK653" s="1016"/>
      <c r="AL653" s="1016"/>
    </row>
    <row r="654" spans="7:98">
      <c r="G654" s="1070"/>
      <c r="H654" s="1070"/>
      <c r="AI654" s="1016"/>
      <c r="AJ654" s="1016"/>
      <c r="AK654" s="1016"/>
      <c r="AL654" s="1016"/>
    </row>
    <row r="655" spans="7:98">
      <c r="G655" s="1070"/>
      <c r="H655" s="1070"/>
      <c r="AI655" s="1016"/>
      <c r="AJ655" s="1016"/>
      <c r="AK655" s="1016"/>
      <c r="AL655" s="1016"/>
    </row>
    <row r="656" spans="7:98">
      <c r="G656" s="1070"/>
      <c r="H656" s="1070"/>
      <c r="AI656" s="1016"/>
      <c r="AJ656" s="1016"/>
      <c r="AK656" s="1016"/>
      <c r="AL656" s="1016"/>
    </row>
    <row r="657" spans="7:38">
      <c r="G657" s="1070"/>
      <c r="H657" s="1070"/>
      <c r="AI657" s="1016"/>
      <c r="AJ657" s="1016"/>
      <c r="AK657" s="1016"/>
      <c r="AL657" s="1016"/>
    </row>
    <row r="658" spans="7:38">
      <c r="G658" s="1070"/>
      <c r="H658" s="1070"/>
      <c r="AI658" s="1016"/>
      <c r="AJ658" s="1016"/>
      <c r="AK658" s="1016"/>
      <c r="AL658" s="1016"/>
    </row>
    <row r="659" spans="7:38">
      <c r="G659" s="1070"/>
      <c r="H659" s="1070"/>
      <c r="AI659" s="1016"/>
      <c r="AJ659" s="1016"/>
      <c r="AK659" s="1016"/>
      <c r="AL659" s="1016"/>
    </row>
    <row r="660" spans="7:38">
      <c r="G660" s="1070"/>
      <c r="H660" s="1070"/>
      <c r="AI660" s="1016"/>
      <c r="AJ660" s="1016"/>
      <c r="AK660" s="1016"/>
      <c r="AL660" s="1016"/>
    </row>
    <row r="661" spans="7:38">
      <c r="G661" s="1070"/>
      <c r="H661" s="1070"/>
      <c r="AI661" s="1016"/>
      <c r="AJ661" s="1016"/>
      <c r="AK661" s="1016"/>
      <c r="AL661" s="1016"/>
    </row>
    <row r="662" spans="7:38">
      <c r="G662" s="1070"/>
      <c r="H662" s="1070"/>
      <c r="AI662" s="1016"/>
      <c r="AJ662" s="1016"/>
      <c r="AK662" s="1016"/>
      <c r="AL662" s="1016"/>
    </row>
    <row r="663" spans="7:38">
      <c r="G663" s="1070"/>
      <c r="H663" s="1070"/>
      <c r="AI663" s="1016"/>
      <c r="AJ663" s="1016"/>
      <c r="AK663" s="1016"/>
      <c r="AL663" s="1016"/>
    </row>
    <row r="664" spans="7:38">
      <c r="G664" s="1070"/>
      <c r="H664" s="1070"/>
      <c r="AI664" s="1016"/>
      <c r="AJ664" s="1016"/>
      <c r="AK664" s="1016"/>
      <c r="AL664" s="1016"/>
    </row>
    <row r="665" spans="7:38">
      <c r="G665" s="1070"/>
      <c r="H665" s="1070"/>
      <c r="AI665" s="1016"/>
      <c r="AJ665" s="1016"/>
      <c r="AK665" s="1016"/>
      <c r="AL665" s="1016"/>
    </row>
    <row r="666" spans="7:38">
      <c r="G666" s="1070"/>
      <c r="H666" s="1070"/>
      <c r="AI666" s="1016"/>
      <c r="AJ666" s="1016"/>
      <c r="AK666" s="1016"/>
      <c r="AL666" s="1016"/>
    </row>
    <row r="667" spans="7:38">
      <c r="G667" s="1070"/>
      <c r="H667" s="1070"/>
      <c r="AI667" s="1016"/>
      <c r="AJ667" s="1016"/>
      <c r="AK667" s="1016"/>
      <c r="AL667" s="1016"/>
    </row>
    <row r="668" spans="7:38">
      <c r="G668" s="1070"/>
      <c r="H668" s="1070"/>
      <c r="AI668" s="1016"/>
      <c r="AJ668" s="1016"/>
      <c r="AK668" s="1016"/>
      <c r="AL668" s="1016"/>
    </row>
    <row r="669" spans="7:38">
      <c r="G669" s="1070"/>
      <c r="H669" s="1070"/>
      <c r="AI669" s="1016"/>
      <c r="AJ669" s="1016"/>
      <c r="AK669" s="1016"/>
      <c r="AL669" s="1016"/>
    </row>
    <row r="670" spans="7:38">
      <c r="G670" s="1070"/>
      <c r="H670" s="1070"/>
      <c r="AI670" s="1016"/>
      <c r="AJ670" s="1016"/>
      <c r="AK670" s="1016"/>
      <c r="AL670" s="1016"/>
    </row>
    <row r="671" spans="7:38">
      <c r="G671" s="1070"/>
      <c r="H671" s="1070"/>
      <c r="AI671" s="1016"/>
      <c r="AJ671" s="1016"/>
      <c r="AK671" s="1016"/>
      <c r="AL671" s="1016"/>
    </row>
    <row r="672" spans="7:38">
      <c r="G672" s="1070"/>
      <c r="H672" s="1070"/>
      <c r="AI672" s="1016"/>
      <c r="AJ672" s="1016"/>
      <c r="AK672" s="1016"/>
      <c r="AL672" s="1016"/>
    </row>
    <row r="673" spans="7:38">
      <c r="G673" s="1070"/>
      <c r="H673" s="1070"/>
      <c r="AI673" s="1016"/>
      <c r="AJ673" s="1016"/>
      <c r="AK673" s="1016"/>
      <c r="AL673" s="1016"/>
    </row>
    <row r="674" spans="7:38">
      <c r="G674" s="1070"/>
      <c r="H674" s="1070"/>
      <c r="AI674" s="1016"/>
      <c r="AJ674" s="1016"/>
      <c r="AK674" s="1016"/>
      <c r="AL674" s="1016"/>
    </row>
    <row r="675" spans="7:38">
      <c r="G675" s="1070"/>
      <c r="H675" s="1070"/>
      <c r="AI675" s="1016"/>
      <c r="AJ675" s="1016"/>
      <c r="AK675" s="1016"/>
      <c r="AL675" s="1016"/>
    </row>
    <row r="676" spans="7:38">
      <c r="G676" s="1070"/>
      <c r="H676" s="1070"/>
      <c r="AI676" s="1016"/>
      <c r="AJ676" s="1016"/>
      <c r="AK676" s="1016"/>
      <c r="AL676" s="1016"/>
    </row>
    <row r="677" spans="7:38">
      <c r="G677" s="1070"/>
      <c r="H677" s="1070"/>
      <c r="AI677" s="1016"/>
      <c r="AJ677" s="1016"/>
      <c r="AK677" s="1016"/>
      <c r="AL677" s="1016"/>
    </row>
    <row r="678" spans="7:38">
      <c r="G678" s="1070"/>
      <c r="H678" s="1070"/>
      <c r="AI678" s="1016"/>
      <c r="AJ678" s="1016"/>
      <c r="AK678" s="1016"/>
      <c r="AL678" s="1016"/>
    </row>
    <row r="679" spans="7:38">
      <c r="G679" s="1070"/>
      <c r="H679" s="1070"/>
      <c r="AI679" s="1016"/>
      <c r="AJ679" s="1016"/>
      <c r="AK679" s="1016"/>
      <c r="AL679" s="1016"/>
    </row>
    <row r="680" spans="7:38">
      <c r="G680" s="1070"/>
      <c r="H680" s="1070"/>
      <c r="AI680" s="1016"/>
      <c r="AJ680" s="1016"/>
      <c r="AK680" s="1016"/>
      <c r="AL680" s="1016"/>
    </row>
    <row r="681" spans="7:38">
      <c r="G681" s="1070"/>
      <c r="H681" s="1070"/>
      <c r="AI681" s="1016"/>
      <c r="AJ681" s="1016"/>
      <c r="AK681" s="1016"/>
      <c r="AL681" s="1016"/>
    </row>
    <row r="682" spans="7:38">
      <c r="G682" s="1070"/>
      <c r="H682" s="1070"/>
      <c r="AI682" s="1016"/>
      <c r="AJ682" s="1016"/>
      <c r="AK682" s="1016"/>
      <c r="AL682" s="1016"/>
    </row>
    <row r="683" spans="7:38">
      <c r="G683" s="1070"/>
      <c r="H683" s="1070"/>
      <c r="AI683" s="1016"/>
      <c r="AJ683" s="1016"/>
      <c r="AK683" s="1016"/>
      <c r="AL683" s="1016"/>
    </row>
    <row r="684" spans="7:38">
      <c r="G684" s="1070"/>
      <c r="H684" s="1070"/>
      <c r="AI684" s="1016"/>
      <c r="AJ684" s="1016"/>
      <c r="AK684" s="1016"/>
      <c r="AL684" s="1016"/>
    </row>
    <row r="685" spans="7:38">
      <c r="G685" s="1070"/>
      <c r="H685" s="1070"/>
      <c r="AI685" s="1016"/>
      <c r="AJ685" s="1016"/>
      <c r="AK685" s="1016"/>
      <c r="AL685" s="1016"/>
    </row>
    <row r="686" spans="7:38">
      <c r="G686" s="1070"/>
      <c r="H686" s="1070"/>
      <c r="AI686" s="1016"/>
      <c r="AJ686" s="1016"/>
      <c r="AK686" s="1016"/>
      <c r="AL686" s="1016"/>
    </row>
    <row r="687" spans="7:38">
      <c r="G687" s="1070"/>
      <c r="H687" s="1070"/>
      <c r="AI687" s="1016"/>
      <c r="AJ687" s="1016"/>
      <c r="AK687" s="1016"/>
      <c r="AL687" s="1016"/>
    </row>
    <row r="688" spans="7:38">
      <c r="G688" s="1070"/>
      <c r="H688" s="1070"/>
      <c r="AI688" s="1016"/>
      <c r="AJ688" s="1016"/>
      <c r="AK688" s="1016"/>
      <c r="AL688" s="1016"/>
    </row>
    <row r="689" spans="7:38">
      <c r="G689" s="1070"/>
      <c r="H689" s="1070"/>
      <c r="AI689" s="1016"/>
      <c r="AJ689" s="1016"/>
      <c r="AK689" s="1016"/>
      <c r="AL689" s="1016"/>
    </row>
    <row r="690" spans="7:38">
      <c r="G690" s="1070"/>
      <c r="H690" s="1070"/>
      <c r="AI690" s="1016"/>
      <c r="AJ690" s="1016"/>
      <c r="AK690" s="1016"/>
      <c r="AL690" s="1016"/>
    </row>
    <row r="691" spans="7:38">
      <c r="G691" s="1070"/>
      <c r="H691" s="1070"/>
      <c r="AI691" s="1016"/>
      <c r="AJ691" s="1016"/>
      <c r="AK691" s="1016"/>
      <c r="AL691" s="1016"/>
    </row>
    <row r="692" spans="7:38">
      <c r="G692" s="1070"/>
      <c r="H692" s="1070"/>
      <c r="AI692" s="1016"/>
      <c r="AJ692" s="1016"/>
      <c r="AK692" s="1016"/>
      <c r="AL692" s="1016"/>
    </row>
    <row r="693" spans="7:38">
      <c r="G693" s="1070"/>
      <c r="H693" s="1070"/>
      <c r="AI693" s="1016"/>
      <c r="AJ693" s="1016"/>
      <c r="AK693" s="1016"/>
      <c r="AL693" s="1016"/>
    </row>
    <row r="694" spans="7:38">
      <c r="G694" s="1070"/>
      <c r="H694" s="1070"/>
      <c r="AI694" s="1016"/>
      <c r="AJ694" s="1016"/>
      <c r="AK694" s="1016"/>
      <c r="AL694" s="1016"/>
    </row>
    <row r="695" spans="7:38">
      <c r="G695" s="1070"/>
      <c r="H695" s="1070"/>
      <c r="AI695" s="1016"/>
      <c r="AJ695" s="1016"/>
      <c r="AK695" s="1016"/>
      <c r="AL695" s="1016"/>
    </row>
    <row r="696" spans="7:38">
      <c r="G696" s="1070"/>
      <c r="H696" s="1070"/>
      <c r="AI696" s="1016"/>
      <c r="AJ696" s="1016"/>
      <c r="AK696" s="1016"/>
      <c r="AL696" s="1016"/>
    </row>
    <row r="697" spans="7:38">
      <c r="G697" s="1070"/>
      <c r="H697" s="1070"/>
      <c r="AI697" s="1016"/>
      <c r="AJ697" s="1016"/>
      <c r="AK697" s="1016"/>
      <c r="AL697" s="1016"/>
    </row>
    <row r="698" spans="7:38">
      <c r="G698" s="1070"/>
      <c r="H698" s="1070"/>
      <c r="AI698" s="1016"/>
      <c r="AJ698" s="1016"/>
      <c r="AK698" s="1016"/>
      <c r="AL698" s="1016"/>
    </row>
    <row r="699" spans="7:38">
      <c r="G699" s="1070"/>
      <c r="H699" s="1070"/>
      <c r="AI699" s="1016"/>
      <c r="AJ699" s="1016"/>
      <c r="AK699" s="1016"/>
      <c r="AL699" s="1016"/>
    </row>
    <row r="700" spans="7:38">
      <c r="G700" s="1070"/>
      <c r="H700" s="1070"/>
      <c r="AI700" s="1016"/>
      <c r="AJ700" s="1016"/>
      <c r="AK700" s="1016"/>
      <c r="AL700" s="1016"/>
    </row>
    <row r="701" spans="7:38">
      <c r="G701" s="1070"/>
      <c r="H701" s="1070"/>
      <c r="AI701" s="1016"/>
      <c r="AJ701" s="1016"/>
      <c r="AK701" s="1016"/>
      <c r="AL701" s="1016"/>
    </row>
    <row r="702" spans="7:38">
      <c r="G702" s="1070"/>
      <c r="H702" s="1070"/>
      <c r="AI702" s="1016"/>
      <c r="AJ702" s="1016"/>
      <c r="AK702" s="1016"/>
      <c r="AL702" s="1016"/>
    </row>
    <row r="703" spans="7:38">
      <c r="G703" s="1070"/>
      <c r="H703" s="1070"/>
      <c r="AI703" s="1016"/>
      <c r="AJ703" s="1016"/>
      <c r="AK703" s="1016"/>
      <c r="AL703" s="1016"/>
    </row>
    <row r="704" spans="7:38">
      <c r="G704" s="1070"/>
      <c r="H704" s="1070"/>
      <c r="AI704" s="1016"/>
      <c r="AJ704" s="1016"/>
      <c r="AK704" s="1016"/>
      <c r="AL704" s="1016"/>
    </row>
    <row r="705" spans="7:38">
      <c r="G705" s="1070"/>
      <c r="H705" s="1070"/>
      <c r="AI705" s="1016"/>
      <c r="AJ705" s="1016"/>
      <c r="AK705" s="1016"/>
      <c r="AL705" s="1016"/>
    </row>
    <row r="706" spans="7:38">
      <c r="G706" s="1070"/>
      <c r="H706" s="1070"/>
      <c r="AI706" s="1016"/>
      <c r="AJ706" s="1016"/>
      <c r="AK706" s="1016"/>
      <c r="AL706" s="1016"/>
    </row>
    <row r="707" spans="7:38">
      <c r="G707" s="1070"/>
      <c r="H707" s="1070"/>
      <c r="AI707" s="1016"/>
      <c r="AJ707" s="1016"/>
      <c r="AK707" s="1016"/>
      <c r="AL707" s="1016"/>
    </row>
    <row r="708" spans="7:38">
      <c r="G708" s="1070"/>
      <c r="H708" s="1070"/>
      <c r="AI708" s="1016"/>
      <c r="AJ708" s="1016"/>
      <c r="AK708" s="1016"/>
      <c r="AL708" s="1016"/>
    </row>
    <row r="709" spans="7:38">
      <c r="G709" s="1070"/>
      <c r="H709" s="1070"/>
      <c r="AI709" s="1016"/>
      <c r="AJ709" s="1016"/>
      <c r="AK709" s="1016"/>
      <c r="AL709" s="1016"/>
    </row>
    <row r="710" spans="7:38">
      <c r="G710" s="1070"/>
      <c r="H710" s="1070"/>
      <c r="AI710" s="1016"/>
      <c r="AJ710" s="1016"/>
      <c r="AK710" s="1016"/>
      <c r="AL710" s="1016"/>
    </row>
    <row r="711" spans="7:38">
      <c r="G711" s="1070"/>
      <c r="H711" s="1070"/>
      <c r="AI711" s="1016"/>
      <c r="AJ711" s="1016"/>
      <c r="AK711" s="1016"/>
      <c r="AL711" s="1016"/>
    </row>
    <row r="712" spans="7:38">
      <c r="G712" s="1070"/>
      <c r="H712" s="1070"/>
      <c r="AI712" s="1016"/>
      <c r="AJ712" s="1016"/>
      <c r="AK712" s="1016"/>
      <c r="AL712" s="1016"/>
    </row>
    <row r="713" spans="7:38">
      <c r="G713" s="1070"/>
      <c r="H713" s="1070"/>
      <c r="AI713" s="1016"/>
      <c r="AJ713" s="1016"/>
      <c r="AK713" s="1016"/>
      <c r="AL713" s="1016"/>
    </row>
    <row r="714" spans="7:38">
      <c r="G714" s="1070"/>
      <c r="H714" s="1070"/>
      <c r="AI714" s="1016"/>
      <c r="AJ714" s="1016"/>
      <c r="AK714" s="1016"/>
      <c r="AL714" s="1016"/>
    </row>
    <row r="715" spans="7:38">
      <c r="G715" s="1070"/>
      <c r="H715" s="1070"/>
      <c r="AI715" s="1016"/>
      <c r="AJ715" s="1016"/>
      <c r="AK715" s="1016"/>
      <c r="AL715" s="1016"/>
    </row>
    <row r="716" spans="7:38">
      <c r="G716" s="1070"/>
      <c r="H716" s="1070"/>
      <c r="AI716" s="1016"/>
      <c r="AJ716" s="1016"/>
      <c r="AK716" s="1016"/>
      <c r="AL716" s="1016"/>
    </row>
    <row r="717" spans="7:38">
      <c r="G717" s="1070"/>
      <c r="H717" s="1070"/>
      <c r="AI717" s="1016"/>
      <c r="AJ717" s="1016"/>
      <c r="AK717" s="1016"/>
      <c r="AL717" s="1016"/>
    </row>
    <row r="718" spans="7:38">
      <c r="G718" s="1070"/>
      <c r="H718" s="1070"/>
      <c r="AI718" s="1016"/>
      <c r="AJ718" s="1016"/>
      <c r="AK718" s="1016"/>
      <c r="AL718" s="1016"/>
    </row>
    <row r="719" spans="7:38">
      <c r="G719" s="1070"/>
      <c r="H719" s="1070"/>
      <c r="AI719" s="1016"/>
      <c r="AJ719" s="1016"/>
      <c r="AK719" s="1016"/>
      <c r="AL719" s="1016"/>
    </row>
    <row r="720" spans="7:38">
      <c r="G720" s="1070"/>
      <c r="H720" s="1070"/>
      <c r="AI720" s="1016"/>
      <c r="AJ720" s="1016"/>
      <c r="AK720" s="1016"/>
      <c r="AL720" s="1016"/>
    </row>
    <row r="721" spans="7:38">
      <c r="G721" s="1070"/>
      <c r="H721" s="1070"/>
      <c r="AI721" s="1016"/>
      <c r="AJ721" s="1016"/>
      <c r="AK721" s="1016"/>
      <c r="AL721" s="1016"/>
    </row>
    <row r="722" spans="7:38">
      <c r="G722" s="1070"/>
      <c r="H722" s="1070"/>
      <c r="AI722" s="1016"/>
      <c r="AJ722" s="1016"/>
      <c r="AK722" s="1016"/>
      <c r="AL722" s="1016"/>
    </row>
    <row r="723" spans="7:38">
      <c r="G723" s="1070"/>
      <c r="H723" s="1070"/>
      <c r="AI723" s="1016"/>
      <c r="AJ723" s="1016"/>
      <c r="AK723" s="1016"/>
      <c r="AL723" s="1016"/>
    </row>
    <row r="724" spans="7:38">
      <c r="G724" s="1070"/>
      <c r="H724" s="1070"/>
      <c r="AI724" s="1016"/>
      <c r="AJ724" s="1016"/>
      <c r="AK724" s="1016"/>
      <c r="AL724" s="1016"/>
    </row>
    <row r="725" spans="7:38">
      <c r="G725" s="1070"/>
      <c r="H725" s="1070"/>
      <c r="AI725" s="1016"/>
      <c r="AJ725" s="1016"/>
      <c r="AK725" s="1016"/>
      <c r="AL725" s="1016"/>
    </row>
    <row r="726" spans="7:38">
      <c r="G726" s="1070"/>
      <c r="H726" s="1070"/>
      <c r="AI726" s="1016"/>
      <c r="AJ726" s="1016"/>
      <c r="AK726" s="1016"/>
      <c r="AL726" s="1016"/>
    </row>
    <row r="727" spans="7:38">
      <c r="G727" s="1070"/>
      <c r="H727" s="1070"/>
      <c r="AI727" s="1016"/>
      <c r="AJ727" s="1016"/>
      <c r="AK727" s="1016"/>
      <c r="AL727" s="1016"/>
    </row>
    <row r="728" spans="7:38">
      <c r="G728" s="1070"/>
      <c r="H728" s="1070"/>
      <c r="AI728" s="1016"/>
      <c r="AJ728" s="1016"/>
      <c r="AK728" s="1016"/>
      <c r="AL728" s="1016"/>
    </row>
    <row r="729" spans="7:38">
      <c r="G729" s="1070"/>
      <c r="H729" s="1070"/>
      <c r="AI729" s="1016"/>
      <c r="AJ729" s="1016"/>
      <c r="AK729" s="1016"/>
      <c r="AL729" s="1016"/>
    </row>
    <row r="730" spans="7:38">
      <c r="G730" s="1070"/>
      <c r="H730" s="1070"/>
      <c r="AI730" s="1016"/>
      <c r="AJ730" s="1016"/>
      <c r="AK730" s="1016"/>
      <c r="AL730" s="1016"/>
    </row>
    <row r="731" spans="7:38">
      <c r="G731" s="1070"/>
      <c r="H731" s="1070"/>
      <c r="AI731" s="1016"/>
      <c r="AJ731" s="1016"/>
      <c r="AK731" s="1016"/>
      <c r="AL731" s="1016"/>
    </row>
    <row r="732" spans="7:38">
      <c r="G732" s="1070"/>
      <c r="H732" s="1070"/>
      <c r="AI732" s="1016"/>
      <c r="AJ732" s="1016"/>
      <c r="AK732" s="1016"/>
      <c r="AL732" s="1016"/>
    </row>
    <row r="733" spans="7:38">
      <c r="G733" s="1070"/>
      <c r="H733" s="1070"/>
      <c r="AI733" s="1016"/>
      <c r="AJ733" s="1016"/>
      <c r="AK733" s="1016"/>
      <c r="AL733" s="1016"/>
    </row>
    <row r="734" spans="7:38">
      <c r="G734" s="1070"/>
      <c r="H734" s="1070"/>
      <c r="AI734" s="1016"/>
      <c r="AJ734" s="1016"/>
      <c r="AK734" s="1016"/>
      <c r="AL734" s="1016"/>
    </row>
    <row r="735" spans="7:38">
      <c r="G735" s="1070"/>
      <c r="H735" s="1070"/>
      <c r="AI735" s="1016"/>
      <c r="AJ735" s="1016"/>
      <c r="AK735" s="1016"/>
      <c r="AL735" s="1016"/>
    </row>
    <row r="736" spans="7:38">
      <c r="G736" s="1070"/>
      <c r="H736" s="1070"/>
      <c r="AI736" s="1016"/>
      <c r="AJ736" s="1016"/>
      <c r="AK736" s="1016"/>
      <c r="AL736" s="1016"/>
    </row>
    <row r="737" spans="7:38">
      <c r="G737" s="1070"/>
      <c r="H737" s="1070"/>
      <c r="AI737" s="1016"/>
      <c r="AJ737" s="1016"/>
      <c r="AK737" s="1016"/>
      <c r="AL737" s="1016"/>
    </row>
    <row r="738" spans="7:38">
      <c r="G738" s="1070"/>
      <c r="H738" s="1070"/>
      <c r="AI738" s="1016"/>
      <c r="AJ738" s="1016"/>
      <c r="AK738" s="1016"/>
      <c r="AL738" s="1016"/>
    </row>
    <row r="739" spans="7:38">
      <c r="G739" s="1070"/>
      <c r="H739" s="1070"/>
      <c r="AI739" s="1016"/>
      <c r="AJ739" s="1016"/>
      <c r="AK739" s="1016"/>
      <c r="AL739" s="1016"/>
    </row>
    <row r="740" spans="7:38">
      <c r="G740" s="1070"/>
      <c r="H740" s="1070"/>
      <c r="AI740" s="1016"/>
      <c r="AJ740" s="1016"/>
      <c r="AK740" s="1016"/>
      <c r="AL740" s="1016"/>
    </row>
    <row r="741" spans="7:38">
      <c r="G741" s="1070"/>
      <c r="H741" s="1070"/>
      <c r="AI741" s="1016"/>
      <c r="AJ741" s="1016"/>
      <c r="AK741" s="1016"/>
      <c r="AL741" s="1016"/>
    </row>
    <row r="742" spans="7:38">
      <c r="G742" s="1070"/>
      <c r="H742" s="1070"/>
      <c r="AI742" s="1016"/>
      <c r="AJ742" s="1016"/>
      <c r="AK742" s="1016"/>
      <c r="AL742" s="1016"/>
    </row>
    <row r="743" spans="7:38">
      <c r="G743" s="1070"/>
      <c r="H743" s="1070"/>
      <c r="AI743" s="1016"/>
      <c r="AJ743" s="1016"/>
      <c r="AK743" s="1016"/>
      <c r="AL743" s="1016"/>
    </row>
    <row r="744" spans="7:38">
      <c r="G744" s="1070"/>
      <c r="H744" s="1070"/>
      <c r="AI744" s="1016"/>
      <c r="AJ744" s="1016"/>
      <c r="AK744" s="1016"/>
      <c r="AL744" s="1016"/>
    </row>
    <row r="745" spans="7:38">
      <c r="G745" s="1070"/>
      <c r="H745" s="1070"/>
      <c r="AI745" s="1016"/>
      <c r="AJ745" s="1016"/>
      <c r="AK745" s="1016"/>
      <c r="AL745" s="1016"/>
    </row>
    <row r="746" spans="7:38">
      <c r="G746" s="1070"/>
      <c r="H746" s="1070"/>
      <c r="AI746" s="1016"/>
      <c r="AJ746" s="1016"/>
      <c r="AK746" s="1016"/>
      <c r="AL746" s="1016"/>
    </row>
    <row r="747" spans="7:38">
      <c r="G747" s="1070"/>
      <c r="H747" s="1070"/>
      <c r="AI747" s="1016"/>
      <c r="AJ747" s="1016"/>
      <c r="AK747" s="1016"/>
      <c r="AL747" s="1016"/>
    </row>
    <row r="748" spans="7:38">
      <c r="G748" s="1070"/>
      <c r="H748" s="1070"/>
      <c r="AI748" s="1016"/>
      <c r="AJ748" s="1016"/>
      <c r="AK748" s="1016"/>
      <c r="AL748" s="1016"/>
    </row>
    <row r="749" spans="7:38">
      <c r="G749" s="1070"/>
      <c r="H749" s="1070"/>
      <c r="AI749" s="1016"/>
      <c r="AJ749" s="1016"/>
      <c r="AK749" s="1016"/>
      <c r="AL749" s="1016"/>
    </row>
    <row r="750" spans="7:38">
      <c r="G750" s="1070"/>
      <c r="H750" s="1070"/>
      <c r="AI750" s="1016"/>
      <c r="AJ750" s="1016"/>
      <c r="AK750" s="1016"/>
      <c r="AL750" s="1016"/>
    </row>
    <row r="751" spans="7:38">
      <c r="G751" s="1070"/>
      <c r="H751" s="1070"/>
      <c r="AI751" s="1016"/>
      <c r="AJ751" s="1016"/>
      <c r="AK751" s="1016"/>
      <c r="AL751" s="1016"/>
    </row>
    <row r="752" spans="7:38">
      <c r="G752" s="1070"/>
      <c r="H752" s="1070"/>
      <c r="AI752" s="1016"/>
      <c r="AJ752" s="1016"/>
      <c r="AK752" s="1016"/>
      <c r="AL752" s="1016"/>
    </row>
    <row r="753" spans="7:38">
      <c r="G753" s="1070"/>
      <c r="H753" s="1070"/>
      <c r="AI753" s="1016"/>
      <c r="AJ753" s="1016"/>
      <c r="AK753" s="1016"/>
      <c r="AL753" s="1016"/>
    </row>
    <row r="754" spans="7:38">
      <c r="G754" s="1070"/>
      <c r="H754" s="1070"/>
      <c r="AI754" s="1016"/>
      <c r="AJ754" s="1016"/>
      <c r="AK754" s="1016"/>
      <c r="AL754" s="1016"/>
    </row>
    <row r="755" spans="7:38">
      <c r="G755" s="1070"/>
      <c r="H755" s="1070"/>
      <c r="AI755" s="1016"/>
      <c r="AJ755" s="1016"/>
      <c r="AK755" s="1016"/>
      <c r="AL755" s="1016"/>
    </row>
    <row r="756" spans="7:38">
      <c r="G756" s="1070"/>
      <c r="H756" s="1070"/>
      <c r="AI756" s="1016"/>
      <c r="AJ756" s="1016"/>
      <c r="AK756" s="1016"/>
      <c r="AL756" s="1016"/>
    </row>
    <row r="757" spans="7:38">
      <c r="G757" s="1070"/>
      <c r="H757" s="1070"/>
      <c r="AI757" s="1016"/>
      <c r="AJ757" s="1016"/>
      <c r="AK757" s="1016"/>
      <c r="AL757" s="1016"/>
    </row>
    <row r="758" spans="7:38">
      <c r="G758" s="1070"/>
      <c r="H758" s="1070"/>
      <c r="AI758" s="1016"/>
      <c r="AJ758" s="1016"/>
      <c r="AK758" s="1016"/>
      <c r="AL758" s="1016"/>
    </row>
    <row r="759" spans="7:38">
      <c r="G759" s="1070"/>
      <c r="H759" s="1070"/>
      <c r="AI759" s="1016"/>
      <c r="AJ759" s="1016"/>
      <c r="AK759" s="1016"/>
      <c r="AL759" s="1016"/>
    </row>
    <row r="760" spans="7:38">
      <c r="G760" s="1070"/>
      <c r="H760" s="1070"/>
      <c r="AI760" s="1016"/>
      <c r="AJ760" s="1016"/>
      <c r="AK760" s="1016"/>
      <c r="AL760" s="1016"/>
    </row>
    <row r="761" spans="7:38">
      <c r="G761" s="1070"/>
      <c r="H761" s="1070"/>
      <c r="AI761" s="1016"/>
      <c r="AJ761" s="1016"/>
      <c r="AK761" s="1016"/>
      <c r="AL761" s="1016"/>
    </row>
    <row r="762" spans="7:38">
      <c r="G762" s="1070"/>
      <c r="H762" s="1070"/>
      <c r="AI762" s="1016"/>
      <c r="AJ762" s="1016"/>
      <c r="AK762" s="1016"/>
      <c r="AL762" s="1016"/>
    </row>
    <row r="763" spans="7:38">
      <c r="G763" s="1070"/>
      <c r="H763" s="1070"/>
      <c r="AI763" s="1016"/>
      <c r="AJ763" s="1016"/>
      <c r="AK763" s="1016"/>
      <c r="AL763" s="1016"/>
    </row>
    <row r="764" spans="7:38">
      <c r="G764" s="1070"/>
      <c r="H764" s="1070"/>
      <c r="AI764" s="1016"/>
      <c r="AJ764" s="1016"/>
      <c r="AK764" s="1016"/>
      <c r="AL764" s="1016"/>
    </row>
    <row r="765" spans="7:38">
      <c r="G765" s="1070"/>
      <c r="H765" s="1070"/>
      <c r="AI765" s="1016"/>
      <c r="AJ765" s="1016"/>
      <c r="AK765" s="1016"/>
      <c r="AL765" s="1016"/>
    </row>
    <row r="766" spans="7:38">
      <c r="G766" s="1070"/>
      <c r="H766" s="1070"/>
      <c r="AI766" s="1016"/>
      <c r="AJ766" s="1016"/>
      <c r="AK766" s="1016"/>
      <c r="AL766" s="1016"/>
    </row>
    <row r="767" spans="7:38">
      <c r="G767" s="1070"/>
      <c r="H767" s="1070"/>
      <c r="AI767" s="1016"/>
      <c r="AJ767" s="1016"/>
      <c r="AK767" s="1016"/>
      <c r="AL767" s="1016"/>
    </row>
    <row r="768" spans="7:38">
      <c r="G768" s="1070"/>
      <c r="H768" s="1070"/>
      <c r="AI768" s="1016"/>
      <c r="AJ768" s="1016"/>
      <c r="AK768" s="1016"/>
      <c r="AL768" s="1016"/>
    </row>
    <row r="769" spans="7:38">
      <c r="G769" s="1070"/>
      <c r="H769" s="1070"/>
      <c r="AI769" s="1016"/>
      <c r="AJ769" s="1016"/>
      <c r="AK769" s="1016"/>
      <c r="AL769" s="1016"/>
    </row>
    <row r="770" spans="7:38">
      <c r="G770" s="1070"/>
      <c r="H770" s="1070"/>
      <c r="AI770" s="1016"/>
      <c r="AJ770" s="1016"/>
      <c r="AK770" s="1016"/>
      <c r="AL770" s="1016"/>
    </row>
    <row r="771" spans="7:38">
      <c r="G771" s="1070"/>
      <c r="H771" s="1070"/>
      <c r="AI771" s="1016"/>
      <c r="AJ771" s="1016"/>
      <c r="AK771" s="1016"/>
      <c r="AL771" s="1016"/>
    </row>
    <row r="772" spans="7:38">
      <c r="G772" s="1070"/>
      <c r="H772" s="1070"/>
      <c r="AI772" s="1016"/>
      <c r="AJ772" s="1016"/>
      <c r="AK772" s="1016"/>
      <c r="AL772" s="1016"/>
    </row>
    <row r="773" spans="7:38">
      <c r="G773" s="1070"/>
      <c r="H773" s="1070"/>
      <c r="AI773" s="1016"/>
      <c r="AJ773" s="1016"/>
      <c r="AK773" s="1016"/>
      <c r="AL773" s="1016"/>
    </row>
    <row r="774" spans="7:38">
      <c r="G774" s="1070"/>
      <c r="H774" s="1070"/>
      <c r="AI774" s="1016"/>
      <c r="AJ774" s="1016"/>
      <c r="AK774" s="1016"/>
      <c r="AL774" s="1016"/>
    </row>
    <row r="775" spans="7:38">
      <c r="G775" s="1070"/>
      <c r="H775" s="1070"/>
      <c r="AI775" s="1016"/>
      <c r="AJ775" s="1016"/>
      <c r="AK775" s="1016"/>
      <c r="AL775" s="1016"/>
    </row>
    <row r="776" spans="7:38">
      <c r="G776" s="1070"/>
      <c r="H776" s="1070"/>
      <c r="AI776" s="1016"/>
      <c r="AJ776" s="1016"/>
      <c r="AK776" s="1016"/>
      <c r="AL776" s="1016"/>
    </row>
    <row r="777" spans="7:38">
      <c r="G777" s="1070"/>
      <c r="H777" s="1070"/>
      <c r="AI777" s="1016"/>
      <c r="AJ777" s="1016"/>
      <c r="AK777" s="1016"/>
      <c r="AL777" s="1016"/>
    </row>
    <row r="778" spans="7:38">
      <c r="G778" s="1070"/>
      <c r="H778" s="1070"/>
      <c r="AI778" s="1016"/>
      <c r="AJ778" s="1016"/>
      <c r="AK778" s="1016"/>
      <c r="AL778" s="1016"/>
    </row>
    <row r="779" spans="7:38">
      <c r="G779" s="1070"/>
      <c r="H779" s="1070"/>
      <c r="AI779" s="1016"/>
      <c r="AJ779" s="1016"/>
      <c r="AK779" s="1016"/>
      <c r="AL779" s="1016"/>
    </row>
    <row r="780" spans="7:38">
      <c r="G780" s="1070"/>
      <c r="H780" s="1070"/>
      <c r="AI780" s="1016"/>
      <c r="AJ780" s="1016"/>
      <c r="AK780" s="1016"/>
      <c r="AL780" s="1016"/>
    </row>
    <row r="781" spans="7:38">
      <c r="G781" s="1070"/>
      <c r="H781" s="1070"/>
      <c r="AI781" s="1016"/>
      <c r="AJ781" s="1016"/>
      <c r="AK781" s="1016"/>
      <c r="AL781" s="1016"/>
    </row>
    <row r="782" spans="7:38">
      <c r="G782" s="1070"/>
      <c r="H782" s="1070"/>
      <c r="AI782" s="1016"/>
      <c r="AJ782" s="1016"/>
      <c r="AK782" s="1016"/>
      <c r="AL782" s="1016"/>
    </row>
    <row r="783" spans="7:38">
      <c r="G783" s="1070"/>
      <c r="H783" s="1070"/>
      <c r="AI783" s="1016"/>
      <c r="AJ783" s="1016"/>
      <c r="AK783" s="1016"/>
      <c r="AL783" s="1016"/>
    </row>
    <row r="784" spans="7:38">
      <c r="G784" s="1070"/>
      <c r="H784" s="1070"/>
      <c r="AI784" s="1016"/>
      <c r="AJ784" s="1016"/>
      <c r="AK784" s="1016"/>
      <c r="AL784" s="1016"/>
    </row>
    <row r="785" spans="7:38">
      <c r="G785" s="1070"/>
      <c r="H785" s="1070"/>
      <c r="AI785" s="1016"/>
      <c r="AJ785" s="1016"/>
      <c r="AK785" s="1016"/>
      <c r="AL785" s="1016"/>
    </row>
    <row r="786" spans="7:38">
      <c r="G786" s="1070"/>
      <c r="H786" s="1070"/>
      <c r="AI786" s="1016"/>
      <c r="AJ786" s="1016"/>
      <c r="AK786" s="1016"/>
      <c r="AL786" s="1016"/>
    </row>
    <row r="787" spans="7:38">
      <c r="G787" s="1070"/>
      <c r="H787" s="1070"/>
      <c r="AI787" s="1016"/>
      <c r="AJ787" s="1016"/>
      <c r="AK787" s="1016"/>
      <c r="AL787" s="1016"/>
    </row>
    <row r="788" spans="7:38">
      <c r="G788" s="1070"/>
      <c r="H788" s="1070"/>
      <c r="AI788" s="1016"/>
      <c r="AJ788" s="1016"/>
      <c r="AK788" s="1016"/>
      <c r="AL788" s="1016"/>
    </row>
    <row r="789" spans="7:38">
      <c r="G789" s="1070"/>
      <c r="H789" s="1070"/>
      <c r="AI789" s="1016"/>
      <c r="AJ789" s="1016"/>
      <c r="AK789" s="1016"/>
      <c r="AL789" s="1016"/>
    </row>
    <row r="790" spans="7:38">
      <c r="G790" s="1070"/>
      <c r="H790" s="1070"/>
      <c r="AI790" s="1016"/>
      <c r="AJ790" s="1016"/>
      <c r="AK790" s="1016"/>
      <c r="AL790" s="1016"/>
    </row>
    <row r="791" spans="7:38">
      <c r="G791" s="1070"/>
      <c r="H791" s="1070"/>
      <c r="AI791" s="1016"/>
      <c r="AJ791" s="1016"/>
      <c r="AK791" s="1016"/>
      <c r="AL791" s="1016"/>
    </row>
    <row r="792" spans="7:38">
      <c r="G792" s="1070"/>
      <c r="H792" s="1070"/>
      <c r="AI792" s="1016"/>
      <c r="AJ792" s="1016"/>
      <c r="AK792" s="1016"/>
      <c r="AL792" s="1016"/>
    </row>
    <row r="793" spans="7:38">
      <c r="G793" s="1070"/>
      <c r="H793" s="1070"/>
      <c r="AI793" s="1016"/>
      <c r="AJ793" s="1016"/>
      <c r="AK793" s="1016"/>
      <c r="AL793" s="1016"/>
    </row>
    <row r="794" spans="7:38">
      <c r="G794" s="1070"/>
      <c r="H794" s="1070"/>
      <c r="AI794" s="1016"/>
      <c r="AJ794" s="1016"/>
      <c r="AK794" s="1016"/>
      <c r="AL794" s="1016"/>
    </row>
    <row r="795" spans="7:38">
      <c r="G795" s="1070"/>
      <c r="H795" s="1070"/>
      <c r="AI795" s="1016"/>
      <c r="AJ795" s="1016"/>
      <c r="AK795" s="1016"/>
      <c r="AL795" s="1016"/>
    </row>
    <row r="796" spans="7:38">
      <c r="G796" s="1070"/>
      <c r="H796" s="1070"/>
      <c r="AI796" s="1016"/>
      <c r="AJ796" s="1016"/>
      <c r="AK796" s="1016"/>
      <c r="AL796" s="1016"/>
    </row>
    <row r="797" spans="7:38">
      <c r="G797" s="1070"/>
      <c r="H797" s="1070"/>
      <c r="AI797" s="1016"/>
      <c r="AJ797" s="1016"/>
      <c r="AK797" s="1016"/>
      <c r="AL797" s="1016"/>
    </row>
    <row r="798" spans="7:38">
      <c r="G798" s="1070"/>
      <c r="H798" s="1070"/>
      <c r="AI798" s="1016"/>
      <c r="AJ798" s="1016"/>
      <c r="AK798" s="1016"/>
      <c r="AL798" s="1016"/>
    </row>
    <row r="799" spans="7:38">
      <c r="G799" s="1070"/>
      <c r="H799" s="1070"/>
      <c r="AI799" s="1016"/>
      <c r="AJ799" s="1016"/>
      <c r="AK799" s="1016"/>
      <c r="AL799" s="1016"/>
    </row>
    <row r="800" spans="7:38">
      <c r="G800" s="1070"/>
      <c r="H800" s="1070"/>
      <c r="AI800" s="1016"/>
      <c r="AJ800" s="1016"/>
      <c r="AK800" s="1016"/>
      <c r="AL800" s="1016"/>
    </row>
    <row r="801" spans="7:38">
      <c r="G801" s="1070"/>
      <c r="H801" s="1070"/>
      <c r="AI801" s="1016"/>
      <c r="AJ801" s="1016"/>
      <c r="AK801" s="1016"/>
      <c r="AL801" s="1016"/>
    </row>
    <row r="802" spans="7:38">
      <c r="G802" s="1070"/>
      <c r="H802" s="1070"/>
      <c r="AI802" s="1016"/>
      <c r="AJ802" s="1016"/>
      <c r="AK802" s="1016"/>
      <c r="AL802" s="1016"/>
    </row>
    <row r="803" spans="7:38">
      <c r="G803" s="1070"/>
      <c r="H803" s="1070"/>
      <c r="AI803" s="1016"/>
      <c r="AJ803" s="1016"/>
      <c r="AK803" s="1016"/>
      <c r="AL803" s="1016"/>
    </row>
    <row r="804" spans="7:38">
      <c r="G804" s="1070"/>
      <c r="H804" s="1070"/>
      <c r="AI804" s="1016"/>
      <c r="AJ804" s="1016"/>
      <c r="AK804" s="1016"/>
      <c r="AL804" s="1016"/>
    </row>
    <row r="805" spans="7:38">
      <c r="G805" s="1070"/>
      <c r="H805" s="1070"/>
      <c r="AI805" s="1016"/>
      <c r="AJ805" s="1016"/>
      <c r="AK805" s="1016"/>
      <c r="AL805" s="1016"/>
    </row>
    <row r="806" spans="7:38">
      <c r="G806" s="1070"/>
      <c r="H806" s="1070"/>
      <c r="AI806" s="1016"/>
      <c r="AJ806" s="1016"/>
      <c r="AK806" s="1016"/>
      <c r="AL806" s="1016"/>
    </row>
    <row r="807" spans="7:38">
      <c r="G807" s="1070"/>
      <c r="H807" s="1070"/>
      <c r="AI807" s="1016"/>
      <c r="AJ807" s="1016"/>
      <c r="AK807" s="1016"/>
      <c r="AL807" s="1016"/>
    </row>
    <row r="808" spans="7:38">
      <c r="G808" s="1070"/>
      <c r="H808" s="1070"/>
      <c r="AI808" s="1016"/>
      <c r="AJ808" s="1016"/>
      <c r="AK808" s="1016"/>
      <c r="AL808" s="1016"/>
    </row>
    <row r="809" spans="7:38">
      <c r="G809" s="1070"/>
      <c r="H809" s="1070"/>
      <c r="AI809" s="1016"/>
      <c r="AJ809" s="1016"/>
      <c r="AK809" s="1016"/>
      <c r="AL809" s="1016"/>
    </row>
    <row r="810" spans="7:38">
      <c r="G810" s="1070"/>
      <c r="H810" s="1070"/>
      <c r="AI810" s="1016"/>
      <c r="AJ810" s="1016"/>
      <c r="AK810" s="1016"/>
      <c r="AL810" s="1016"/>
    </row>
    <row r="811" spans="7:38">
      <c r="G811" s="1070"/>
      <c r="H811" s="1070"/>
    </row>
    <row r="812" spans="7:38">
      <c r="G812" s="1070"/>
      <c r="H812" s="1070"/>
    </row>
    <row r="813" spans="7:3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worksheet>
</file>

<file path=xl/worksheets/sheet47.xml><?xml version="1.0" encoding="utf-8"?>
<worksheet xmlns="http://schemas.openxmlformats.org/spreadsheetml/2006/main" xmlns:r="http://schemas.openxmlformats.org/officeDocument/2006/relationships">
  <dimension ref="A1:AK647"/>
  <sheetViews>
    <sheetView topLeftCell="A46" workbookViewId="0">
      <selection sqref="A1:XFD1048576"/>
    </sheetView>
  </sheetViews>
  <sheetFormatPr defaultRowHeight="15.75"/>
  <cols>
    <col min="3" max="3" width="34" bestFit="1" customWidth="1"/>
    <col min="4" max="4" width="34.125" customWidth="1"/>
    <col min="5" max="5" width="43.75" bestFit="1" customWidth="1"/>
  </cols>
  <sheetData>
    <row r="1" spans="1:13">
      <c r="A1" s="1476" t="s">
        <v>174</v>
      </c>
      <c r="B1" s="1477">
        <v>0</v>
      </c>
    </row>
    <row r="2" spans="1:13" ht="18.75">
      <c r="C2" s="884" t="s">
        <v>1116</v>
      </c>
    </row>
    <row r="3" spans="1:13">
      <c r="E3" t="s">
        <v>1117</v>
      </c>
    </row>
    <row r="4" spans="1:13">
      <c r="C4" t="s">
        <v>892</v>
      </c>
      <c r="D4" t="s">
        <v>1118</v>
      </c>
      <c r="E4" t="s">
        <v>1119</v>
      </c>
    </row>
    <row r="5" spans="1:13" ht="31.5">
      <c r="C5" t="s">
        <v>1120</v>
      </c>
      <c r="D5" t="s">
        <v>803</v>
      </c>
      <c r="E5" s="1478" t="s">
        <v>1121</v>
      </c>
    </row>
    <row r="6" spans="1:13" ht="31.5">
      <c r="C6" t="s">
        <v>1122</v>
      </c>
      <c r="D6" t="s">
        <v>803</v>
      </c>
      <c r="E6" s="1478" t="s">
        <v>1121</v>
      </c>
    </row>
    <row r="7" spans="1:13">
      <c r="C7" t="s">
        <v>1123</v>
      </c>
      <c r="D7" t="s">
        <v>803</v>
      </c>
      <c r="E7" s="1478" t="s">
        <v>1124</v>
      </c>
    </row>
    <row r="8" spans="1:13">
      <c r="C8" t="s">
        <v>1125</v>
      </c>
      <c r="E8" s="1478" t="s">
        <v>1126</v>
      </c>
    </row>
    <row r="9" spans="1:13">
      <c r="C9" t="s">
        <v>1127</v>
      </c>
      <c r="E9" s="1478" t="s">
        <v>1128</v>
      </c>
    </row>
    <row r="10" spans="1:13" ht="31.5">
      <c r="C10" t="s">
        <v>1129</v>
      </c>
      <c r="D10" t="s">
        <v>1130</v>
      </c>
      <c r="E10" s="1478" t="s">
        <v>1131</v>
      </c>
    </row>
    <row r="11" spans="1:13">
      <c r="C11" t="s">
        <v>1132</v>
      </c>
      <c r="D11" t="s">
        <v>1133</v>
      </c>
      <c r="E11" s="1478" t="s">
        <v>244</v>
      </c>
    </row>
    <row r="12" spans="1:13">
      <c r="C12" t="s">
        <v>1134</v>
      </c>
      <c r="D12" t="s">
        <v>1133</v>
      </c>
      <c r="E12" s="1478" t="s">
        <v>244</v>
      </c>
    </row>
    <row r="13" spans="1:13" ht="78.75">
      <c r="C13" t="s">
        <v>833</v>
      </c>
      <c r="D13" s="1478" t="s">
        <v>1135</v>
      </c>
    </row>
    <row r="14" spans="1:13">
      <c r="C14" t="s">
        <v>461</v>
      </c>
      <c r="D14" t="s">
        <v>1136</v>
      </c>
    </row>
    <row r="15" spans="1:13">
      <c r="M15" t="s">
        <v>921</v>
      </c>
    </row>
    <row r="562" spans="30:37">
      <c r="AF562" s="710"/>
      <c r="AG562" s="710"/>
      <c r="AK562" s="710"/>
    </row>
    <row r="563" spans="30:37">
      <c r="AF563" s="710"/>
      <c r="AG563" s="710"/>
      <c r="AK563" s="710"/>
    </row>
    <row r="564" spans="30:37">
      <c r="AD564">
        <v>0</v>
      </c>
      <c r="AF564">
        <v>0</v>
      </c>
      <c r="AG564">
        <v>0</v>
      </c>
      <c r="AK564">
        <v>0</v>
      </c>
    </row>
    <row r="565" spans="30:37">
      <c r="AD565">
        <v>0</v>
      </c>
      <c r="AF565">
        <v>0</v>
      </c>
      <c r="AG565">
        <v>0</v>
      </c>
      <c r="AK565">
        <v>0</v>
      </c>
    </row>
    <row r="566" spans="30:37">
      <c r="AD566">
        <v>0</v>
      </c>
      <c r="AF566">
        <v>0</v>
      </c>
      <c r="AG566">
        <v>0</v>
      </c>
      <c r="AK566">
        <v>0</v>
      </c>
    </row>
    <row r="567" spans="30:37">
      <c r="AD567">
        <v>0</v>
      </c>
      <c r="AF567">
        <v>0</v>
      </c>
      <c r="AG567">
        <v>0</v>
      </c>
      <c r="AK567">
        <v>0</v>
      </c>
    </row>
    <row r="568" spans="30:37">
      <c r="AD568">
        <v>0</v>
      </c>
      <c r="AF568">
        <v>0</v>
      </c>
      <c r="AG568">
        <v>0</v>
      </c>
      <c r="AK568">
        <v>0</v>
      </c>
    </row>
    <row r="569" spans="30:37">
      <c r="AD569">
        <v>0</v>
      </c>
      <c r="AF569">
        <v>0</v>
      </c>
      <c r="AG569">
        <v>0</v>
      </c>
      <c r="AK569">
        <v>0</v>
      </c>
    </row>
    <row r="570" spans="30:37">
      <c r="AD570">
        <v>0</v>
      </c>
      <c r="AF570">
        <v>0</v>
      </c>
      <c r="AG570">
        <v>0</v>
      </c>
      <c r="AK570">
        <v>0</v>
      </c>
    </row>
    <row r="571" spans="30:37">
      <c r="AD571">
        <v>0</v>
      </c>
      <c r="AF571">
        <v>0</v>
      </c>
      <c r="AG571">
        <v>0</v>
      </c>
      <c r="AK571">
        <v>0</v>
      </c>
    </row>
    <row r="572" spans="30:37">
      <c r="AD572">
        <v>0</v>
      </c>
      <c r="AF572">
        <v>0</v>
      </c>
      <c r="AG572">
        <v>0</v>
      </c>
      <c r="AK572">
        <v>0</v>
      </c>
    </row>
    <row r="573" spans="30:37">
      <c r="AD573">
        <v>0</v>
      </c>
      <c r="AF573">
        <v>0</v>
      </c>
      <c r="AG573">
        <v>0</v>
      </c>
      <c r="AK573">
        <v>0</v>
      </c>
    </row>
    <row r="574" spans="30:37">
      <c r="AD574">
        <v>0</v>
      </c>
      <c r="AF574">
        <v>0</v>
      </c>
      <c r="AG574">
        <v>0</v>
      </c>
      <c r="AK574">
        <v>0</v>
      </c>
    </row>
    <row r="575" spans="30:37">
      <c r="AD575">
        <v>0</v>
      </c>
      <c r="AF575">
        <v>0</v>
      </c>
      <c r="AG575">
        <v>0</v>
      </c>
      <c r="AK575">
        <v>0</v>
      </c>
    </row>
    <row r="576" spans="30:37">
      <c r="AD576">
        <v>0</v>
      </c>
      <c r="AF576">
        <v>0</v>
      </c>
      <c r="AG576">
        <v>0</v>
      </c>
      <c r="AK576">
        <v>0</v>
      </c>
    </row>
    <row r="577" spans="30:37">
      <c r="AD577">
        <v>0</v>
      </c>
      <c r="AF577">
        <v>0</v>
      </c>
      <c r="AG577">
        <v>0</v>
      </c>
      <c r="AK577">
        <v>0</v>
      </c>
    </row>
    <row r="578" spans="30:37">
      <c r="AD578">
        <v>0</v>
      </c>
      <c r="AF578">
        <v>0</v>
      </c>
      <c r="AG578">
        <v>0</v>
      </c>
      <c r="AK578">
        <v>0</v>
      </c>
    </row>
    <row r="579" spans="30:37">
      <c r="AD579">
        <v>0</v>
      </c>
      <c r="AF579">
        <v>0</v>
      </c>
      <c r="AG579">
        <v>0</v>
      </c>
      <c r="AK579">
        <v>0</v>
      </c>
    </row>
    <row r="580" spans="30:37">
      <c r="AD580">
        <v>0</v>
      </c>
      <c r="AF580">
        <v>0</v>
      </c>
      <c r="AG580">
        <v>0</v>
      </c>
      <c r="AK580">
        <v>0</v>
      </c>
    </row>
    <row r="581" spans="30:37">
      <c r="AD581">
        <v>0</v>
      </c>
      <c r="AF581">
        <v>0</v>
      </c>
      <c r="AG581">
        <v>0</v>
      </c>
      <c r="AK581">
        <v>0</v>
      </c>
    </row>
    <row r="582" spans="30:37">
      <c r="AD582">
        <v>0</v>
      </c>
      <c r="AF582">
        <v>0</v>
      </c>
      <c r="AG582">
        <v>0</v>
      </c>
      <c r="AK582">
        <v>0</v>
      </c>
    </row>
    <row r="583" spans="30:37">
      <c r="AD583">
        <v>0</v>
      </c>
      <c r="AF583">
        <v>0</v>
      </c>
      <c r="AG583">
        <v>0</v>
      </c>
      <c r="AK583">
        <v>0</v>
      </c>
    </row>
    <row r="584" spans="30:37">
      <c r="AD584">
        <v>0</v>
      </c>
      <c r="AF584">
        <v>0</v>
      </c>
      <c r="AG584">
        <v>0</v>
      </c>
      <c r="AK584">
        <v>0</v>
      </c>
    </row>
    <row r="585" spans="30:37">
      <c r="AD585">
        <v>0</v>
      </c>
      <c r="AF585">
        <v>0</v>
      </c>
      <c r="AG585">
        <v>0</v>
      </c>
      <c r="AK585">
        <v>0</v>
      </c>
    </row>
    <row r="586" spans="30:37">
      <c r="AD586">
        <v>0</v>
      </c>
      <c r="AF586">
        <v>0</v>
      </c>
      <c r="AG586">
        <v>0</v>
      </c>
      <c r="AK586">
        <v>0</v>
      </c>
    </row>
    <row r="587" spans="30:37">
      <c r="AD587">
        <v>0</v>
      </c>
      <c r="AF587">
        <v>0</v>
      </c>
      <c r="AG587">
        <v>0</v>
      </c>
      <c r="AK587">
        <v>0</v>
      </c>
    </row>
    <row r="588" spans="30:37">
      <c r="AD588">
        <v>0</v>
      </c>
      <c r="AF588">
        <v>0</v>
      </c>
      <c r="AG588">
        <v>0</v>
      </c>
      <c r="AK588">
        <v>0</v>
      </c>
    </row>
    <row r="589" spans="30:37">
      <c r="AD589">
        <v>0</v>
      </c>
      <c r="AF589">
        <v>0</v>
      </c>
      <c r="AG589">
        <v>0</v>
      </c>
      <c r="AK589">
        <v>0</v>
      </c>
    </row>
    <row r="590" spans="30:37">
      <c r="AD590">
        <v>0</v>
      </c>
      <c r="AF590">
        <v>0</v>
      </c>
      <c r="AG590">
        <v>0</v>
      </c>
      <c r="AK590">
        <v>0</v>
      </c>
    </row>
    <row r="591" spans="30:37">
      <c r="AD591">
        <v>0</v>
      </c>
      <c r="AF591">
        <v>0</v>
      </c>
      <c r="AG591">
        <v>0</v>
      </c>
      <c r="AK591">
        <v>0</v>
      </c>
    </row>
    <row r="592" spans="30:37">
      <c r="AD592">
        <v>0</v>
      </c>
      <c r="AF592">
        <v>0</v>
      </c>
      <c r="AG592">
        <v>0</v>
      </c>
      <c r="AK592">
        <v>0</v>
      </c>
    </row>
    <row r="593" spans="28:37">
      <c r="AD593">
        <v>0</v>
      </c>
      <c r="AF593">
        <v>0</v>
      </c>
      <c r="AG593">
        <v>0</v>
      </c>
      <c r="AK593">
        <v>0</v>
      </c>
    </row>
    <row r="594" spans="28:37">
      <c r="AD594">
        <v>0</v>
      </c>
      <c r="AF594">
        <v>0</v>
      </c>
      <c r="AG594">
        <v>0</v>
      </c>
      <c r="AK594">
        <v>0</v>
      </c>
    </row>
    <row r="595" spans="28:37">
      <c r="AD595">
        <v>0</v>
      </c>
      <c r="AF595">
        <v>0</v>
      </c>
      <c r="AG595">
        <v>0</v>
      </c>
      <c r="AK595">
        <v>0</v>
      </c>
    </row>
    <row r="596" spans="28:37">
      <c r="AD596">
        <v>0</v>
      </c>
      <c r="AF596">
        <v>0</v>
      </c>
      <c r="AG596">
        <v>0</v>
      </c>
      <c r="AK596">
        <v>0</v>
      </c>
    </row>
    <row r="597" spans="28:37">
      <c r="AD597">
        <v>0</v>
      </c>
      <c r="AF597">
        <v>0</v>
      </c>
      <c r="AG597">
        <v>0</v>
      </c>
      <c r="AK597">
        <v>0</v>
      </c>
    </row>
    <row r="598" spans="28:37">
      <c r="AD598">
        <v>0</v>
      </c>
      <c r="AF598">
        <v>0</v>
      </c>
      <c r="AG598">
        <v>0</v>
      </c>
      <c r="AK598">
        <v>0</v>
      </c>
    </row>
    <row r="599" spans="28:37">
      <c r="AD599">
        <v>0</v>
      </c>
      <c r="AF599">
        <v>0</v>
      </c>
      <c r="AG599">
        <v>0</v>
      </c>
      <c r="AK599">
        <v>0</v>
      </c>
    </row>
    <row r="600" spans="28:37">
      <c r="AD600">
        <v>0</v>
      </c>
      <c r="AF600">
        <v>0</v>
      </c>
      <c r="AG600">
        <v>0</v>
      </c>
      <c r="AK600">
        <v>0</v>
      </c>
    </row>
    <row r="601" spans="28:37">
      <c r="AD601">
        <v>0</v>
      </c>
      <c r="AF601">
        <v>0</v>
      </c>
      <c r="AG601">
        <v>0</v>
      </c>
      <c r="AK601">
        <v>0</v>
      </c>
    </row>
    <row r="602" spans="28:37">
      <c r="AD602">
        <v>0</v>
      </c>
      <c r="AF602">
        <v>0</v>
      </c>
      <c r="AG602">
        <v>0</v>
      </c>
      <c r="AK602">
        <v>0</v>
      </c>
    </row>
    <row r="603" spans="28:37">
      <c r="AD603">
        <v>0</v>
      </c>
      <c r="AF603">
        <v>0</v>
      </c>
      <c r="AG603">
        <v>0</v>
      </c>
      <c r="AK603">
        <v>0</v>
      </c>
    </row>
    <row r="604" spans="28:37">
      <c r="AD604">
        <v>0</v>
      </c>
      <c r="AF604">
        <v>0</v>
      </c>
      <c r="AG604">
        <v>0</v>
      </c>
      <c r="AK604">
        <v>0</v>
      </c>
    </row>
    <row r="605" spans="28:37">
      <c r="AD605" s="710"/>
      <c r="AF605" s="710"/>
      <c r="AG605" s="710"/>
      <c r="AK605" s="710"/>
    </row>
    <row r="606" spans="28:37">
      <c r="AD606" s="710"/>
      <c r="AF606" s="710"/>
      <c r="AG606" s="710"/>
      <c r="AK606" s="710"/>
    </row>
    <row r="607" spans="28:37">
      <c r="AB607">
        <v>0</v>
      </c>
      <c r="AD607" s="1479">
        <v>0</v>
      </c>
    </row>
    <row r="608" spans="28:37">
      <c r="AB608">
        <v>0</v>
      </c>
    </row>
    <row r="609" spans="28:28">
      <c r="AB609">
        <v>0</v>
      </c>
    </row>
    <row r="610" spans="28:28">
      <c r="AB610">
        <v>0</v>
      </c>
    </row>
    <row r="611" spans="28:28">
      <c r="AB611">
        <v>0</v>
      </c>
    </row>
    <row r="612" spans="28:28">
      <c r="AB612">
        <v>0</v>
      </c>
    </row>
    <row r="613" spans="28:28">
      <c r="AB613">
        <v>0</v>
      </c>
    </row>
    <row r="614" spans="28:28">
      <c r="AB614">
        <v>0</v>
      </c>
    </row>
    <row r="615" spans="28:28">
      <c r="AB615">
        <v>0</v>
      </c>
    </row>
    <row r="616" spans="28:28">
      <c r="AB616">
        <v>0</v>
      </c>
    </row>
    <row r="617" spans="28:28">
      <c r="AB617">
        <v>0</v>
      </c>
    </row>
    <row r="618" spans="28:28">
      <c r="AB618">
        <v>0</v>
      </c>
    </row>
    <row r="619" spans="28:28">
      <c r="AB619">
        <v>0</v>
      </c>
    </row>
    <row r="620" spans="28:28">
      <c r="AB620">
        <v>0</v>
      </c>
    </row>
    <row r="621" spans="28:28">
      <c r="AB621">
        <v>0</v>
      </c>
    </row>
    <row r="622" spans="28:28">
      <c r="AB622">
        <v>0</v>
      </c>
    </row>
    <row r="623" spans="28:28">
      <c r="AB623">
        <v>0</v>
      </c>
    </row>
    <row r="624" spans="28:28">
      <c r="AB624">
        <v>0</v>
      </c>
    </row>
    <row r="625" spans="28:28">
      <c r="AB625">
        <v>0</v>
      </c>
    </row>
    <row r="626" spans="28:28">
      <c r="AB626">
        <v>0</v>
      </c>
    </row>
    <row r="627" spans="28:28">
      <c r="AB627">
        <v>0</v>
      </c>
    </row>
    <row r="628" spans="28:28">
      <c r="AB628">
        <v>0</v>
      </c>
    </row>
    <row r="629" spans="28:28">
      <c r="AB629">
        <v>0</v>
      </c>
    </row>
    <row r="630" spans="28:28">
      <c r="AB630">
        <v>0</v>
      </c>
    </row>
    <row r="631" spans="28:28">
      <c r="AB631">
        <v>0</v>
      </c>
    </row>
    <row r="632" spans="28:28">
      <c r="AB632">
        <v>0</v>
      </c>
    </row>
    <row r="633" spans="28:28">
      <c r="AB633">
        <v>0</v>
      </c>
    </row>
    <row r="634" spans="28:28">
      <c r="AB634">
        <v>0</v>
      </c>
    </row>
    <row r="635" spans="28:28">
      <c r="AB635">
        <v>0</v>
      </c>
    </row>
    <row r="636" spans="28:28">
      <c r="AB636">
        <v>0</v>
      </c>
    </row>
    <row r="637" spans="28:28">
      <c r="AB637">
        <v>0</v>
      </c>
    </row>
    <row r="638" spans="28:28">
      <c r="AB638">
        <v>0</v>
      </c>
    </row>
    <row r="639" spans="28:28">
      <c r="AB639">
        <v>0</v>
      </c>
    </row>
    <row r="640" spans="28:28">
      <c r="AB640">
        <v>0</v>
      </c>
    </row>
    <row r="641" spans="28:28">
      <c r="AB641">
        <v>0</v>
      </c>
    </row>
    <row r="642" spans="28:28">
      <c r="AB642">
        <v>0</v>
      </c>
    </row>
    <row r="643" spans="28:28">
      <c r="AB643">
        <v>0</v>
      </c>
    </row>
    <row r="644" spans="28:28">
      <c r="AB644">
        <v>0</v>
      </c>
    </row>
    <row r="645" spans="28:28">
      <c r="AB645">
        <v>0</v>
      </c>
    </row>
    <row r="646" spans="28:28">
      <c r="AB646">
        <v>0</v>
      </c>
    </row>
    <row r="647" spans="28:28">
      <c r="AB647">
        <v>0</v>
      </c>
    </row>
  </sheetData>
  <pageMargins left="0.75" right="0.75" top="1" bottom="1" header="0.5" footer="0.5"/>
  <headerFooter alignWithMargins="0"/>
</worksheet>
</file>

<file path=xl/worksheets/sheet48.xml><?xml version="1.0" encoding="utf-8"?>
<worksheet xmlns="http://schemas.openxmlformats.org/spreadsheetml/2006/main" xmlns:r="http://schemas.openxmlformats.org/officeDocument/2006/relationships">
  <sheetPr>
    <pageSetUpPr fitToPage="1"/>
  </sheetPr>
  <dimension ref="A1:DN813"/>
  <sheetViews>
    <sheetView topLeftCell="A49" workbookViewId="0">
      <selection sqref="A1:XFD1048576"/>
    </sheetView>
  </sheetViews>
  <sheetFormatPr defaultColWidth="8.75" defaultRowHeight="15.75" outlineLevelRow="2"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hidden="1" customWidth="1" outlineLevel="1"/>
    <col min="13" max="13" width="19" style="371" hidden="1" customWidth="1" outlineLevel="1"/>
    <col min="14" max="14" width="17.75" style="371" hidden="1" customWidth="1" outlineLevel="1"/>
    <col min="15" max="15" width="20.375" style="371" hidden="1" customWidth="1" outlineLevel="1"/>
    <col min="16" max="16" width="19.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4.375" style="206" hidden="1" customWidth="1" outlineLevel="1"/>
    <col min="21" max="21" width="13.75" style="371" customWidth="1" collapsed="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0.25" style="371" customWidth="1"/>
    <col min="30" max="30" width="23.375" style="371" customWidth="1"/>
    <col min="31" max="31" width="20.25" style="371" customWidth="1"/>
    <col min="32" max="32" width="12.75" style="206" customWidth="1"/>
    <col min="33" max="33" width="17.875" style="206" customWidth="1"/>
    <col min="34" max="34" width="17" style="206" customWidth="1"/>
    <col min="35" max="35" width="24.75" style="206" customWidth="1"/>
    <col min="36" max="36" width="8.75" style="206"/>
    <col min="37" max="37" width="20.25" style="206" customWidth="1"/>
    <col min="38" max="38" width="16.75" style="206" customWidth="1"/>
    <col min="39" max="39" width="16.5" style="206" customWidth="1"/>
    <col min="40" max="16384" width="8.75" style="206"/>
  </cols>
  <sheetData>
    <row r="1" spans="1:11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1137</v>
      </c>
    </row>
    <row r="7" spans="1:118">
      <c r="P7"/>
      <c r="Q7" s="426"/>
      <c r="R7" s="113"/>
    </row>
    <row r="8" spans="1:118">
      <c r="P8"/>
      <c r="Q8" s="426"/>
      <c r="R8" s="113"/>
      <c r="U8" s="1093" t="s">
        <v>914</v>
      </c>
      <c r="V8" s="1242" t="s">
        <v>1137</v>
      </c>
      <c r="W8" s="392"/>
      <c r="X8" s="393"/>
    </row>
    <row r="9" spans="1:118">
      <c r="P9"/>
      <c r="Q9" s="426"/>
      <c r="R9" s="113"/>
      <c r="U9" s="1094" t="s">
        <v>915</v>
      </c>
      <c r="V9" s="1139">
        <v>41543</v>
      </c>
      <c r="W9" s="398"/>
      <c r="X9" s="1000"/>
    </row>
    <row r="10" spans="1:118">
      <c r="I10" s="206"/>
      <c r="J10" s="206"/>
      <c r="K10" s="206"/>
      <c r="P10" s="838" t="s">
        <v>674</v>
      </c>
      <c r="Q10" s="838" t="s">
        <v>675</v>
      </c>
      <c r="R10" s="838" t="s">
        <v>916</v>
      </c>
      <c r="U10" s="1096" t="s">
        <v>430</v>
      </c>
      <c r="V10" s="1480" t="s">
        <v>803</v>
      </c>
      <c r="W10" s="416"/>
      <c r="X10" s="1002"/>
    </row>
    <row r="11" spans="1:118" ht="15.75" customHeight="1">
      <c r="I11" s="206"/>
      <c r="J11" s="206"/>
      <c r="K11" s="206"/>
      <c r="P11" t="s">
        <v>677</v>
      </c>
      <c r="Q11" s="426" t="s">
        <v>678</v>
      </c>
      <c r="R11" s="144" t="e">
        <v>#DIV/0!</v>
      </c>
      <c r="U11" s="997" t="s">
        <v>735</v>
      </c>
      <c r="V11" s="1169" t="s">
        <v>1138</v>
      </c>
      <c r="W11" s="1170"/>
      <c r="X11" s="1171"/>
    </row>
    <row r="12" spans="1:118">
      <c r="I12" s="206"/>
      <c r="J12" s="206"/>
      <c r="K12" s="206"/>
      <c r="P12" t="s">
        <v>680</v>
      </c>
      <c r="Q12" s="426" t="s">
        <v>681</v>
      </c>
      <c r="R12" s="144" t="e">
        <v>#DIV/0!</v>
      </c>
      <c r="U12" s="997"/>
      <c r="V12" s="1144"/>
      <c r="W12" s="1142"/>
      <c r="X12" s="1143"/>
    </row>
    <row r="13" spans="1:118">
      <c r="I13" s="206"/>
      <c r="J13" s="206"/>
      <c r="K13" s="206"/>
      <c r="P13" t="s">
        <v>683</v>
      </c>
      <c r="Q13" s="426" t="s">
        <v>684</v>
      </c>
      <c r="R13" s="144" t="e">
        <v>#DIV/0!</v>
      </c>
      <c r="U13" s="997"/>
      <c r="V13" s="1144"/>
      <c r="W13" s="1142"/>
      <c r="X13" s="1143"/>
    </row>
    <row r="14" spans="1:118">
      <c r="I14" s="206"/>
      <c r="J14" s="206"/>
      <c r="K14" s="206"/>
      <c r="P14" t="s">
        <v>686</v>
      </c>
      <c r="Q14" s="426" t="s">
        <v>687</v>
      </c>
      <c r="R14" s="144" t="e">
        <v>#DIV/0!</v>
      </c>
      <c r="U14" s="1001"/>
      <c r="V14" s="1145"/>
      <c r="W14" s="1146"/>
      <c r="X14" s="1147"/>
    </row>
    <row r="15" spans="1:11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1049</v>
      </c>
      <c r="Y16" s="1024"/>
      <c r="Z16" s="1024"/>
      <c r="AA16" s="1025"/>
      <c r="AB16" s="1022" t="s">
        <v>973</v>
      </c>
      <c r="AC16" s="1022"/>
      <c r="AD16" s="1022"/>
      <c r="AE16" s="1023"/>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034" t="s">
        <v>1050</v>
      </c>
      <c r="Y17" s="1034" t="s">
        <v>740</v>
      </c>
      <c r="Z17" s="1042" t="s">
        <v>740</v>
      </c>
      <c r="AA17" s="1112" t="s">
        <v>965</v>
      </c>
      <c r="AB17" s="1343" t="s">
        <v>740</v>
      </c>
      <c r="AC17" s="1317"/>
      <c r="AD17" s="1344"/>
      <c r="AE17" s="1112" t="s">
        <v>719</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041" t="s">
        <v>1051</v>
      </c>
      <c r="Y18" s="1041"/>
      <c r="Z18" s="1042"/>
      <c r="AA18" s="1115"/>
      <c r="AB18" s="1034" t="s">
        <v>984</v>
      </c>
      <c r="AC18" s="1034" t="s">
        <v>1052</v>
      </c>
      <c r="AD18" s="1113" t="s">
        <v>986</v>
      </c>
      <c r="AE18" s="1237"/>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t="s">
        <v>740</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949</v>
      </c>
      <c r="H20" s="236"/>
      <c r="I20" s="398"/>
      <c r="J20" s="1055"/>
      <c r="K20" s="1055"/>
      <c r="L20" s="1047"/>
      <c r="M20" s="292"/>
      <c r="N20" s="292"/>
      <c r="O20" s="292"/>
      <c r="P20" s="292"/>
      <c r="Q20" s="292"/>
      <c r="R20" s="292"/>
      <c r="S20" s="292"/>
      <c r="T20" s="292"/>
      <c r="U20" s="1056"/>
      <c r="V20" s="913"/>
      <c r="W20" s="525"/>
      <c r="X20" s="891"/>
      <c r="Y20" s="1057">
        <v>2.5000000000000001E-2</v>
      </c>
      <c r="Z20" s="1058">
        <v>2.5000000000000001E-2</v>
      </c>
      <c r="AA20" s="891"/>
      <c r="AB20" s="1058">
        <v>0.05</v>
      </c>
      <c r="AC20" s="891"/>
      <c r="AD20" s="1058">
        <v>2.5000000000000001E-2</v>
      </c>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950</v>
      </c>
      <c r="H21" s="1062"/>
      <c r="I21" s="398"/>
      <c r="J21" s="1063"/>
      <c r="K21" s="1064"/>
      <c r="L21" s="1065">
        <v>0</v>
      </c>
      <c r="M21" s="1066">
        <v>0</v>
      </c>
      <c r="N21" s="1066">
        <v>0</v>
      </c>
      <c r="O21" s="1066">
        <v>0</v>
      </c>
      <c r="P21" s="1067">
        <v>0</v>
      </c>
      <c r="Q21" s="1067">
        <v>0</v>
      </c>
      <c r="R21" s="1067">
        <v>0</v>
      </c>
      <c r="S21" s="1067">
        <v>0</v>
      </c>
      <c r="T21" s="1067">
        <v>0</v>
      </c>
      <c r="U21" s="1068">
        <v>0</v>
      </c>
      <c r="V21" s="1066">
        <v>0</v>
      </c>
      <c r="W21" s="1065">
        <v>0</v>
      </c>
      <c r="X21" s="1069">
        <v>0</v>
      </c>
      <c r="Y21" s="1069" t="s">
        <v>740</v>
      </c>
      <c r="Z21" s="1066" t="s">
        <v>740</v>
      </c>
      <c r="AA21" s="1069">
        <v>0</v>
      </c>
      <c r="AB21" s="1345">
        <v>0.03</v>
      </c>
      <c r="AC21" s="1066">
        <v>0</v>
      </c>
      <c r="AD21" s="1066">
        <v>0</v>
      </c>
      <c r="AE21" s="1066">
        <v>0</v>
      </c>
      <c r="AF21" s="1065">
        <v>0</v>
      </c>
      <c r="AG21" s="1066">
        <v>0</v>
      </c>
      <c r="AH21" s="1066">
        <v>0</v>
      </c>
      <c r="AI21" s="1066">
        <v>0</v>
      </c>
    </row>
    <row r="22" spans="1:118" s="144" customFormat="1" ht="15.75" customHeight="1" outlineLevel="2">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c r="AB22" s="1073"/>
      <c r="AC22" s="1073"/>
      <c r="AD22" s="1073"/>
      <c r="AE22" s="1073"/>
      <c r="AF22" s="1072"/>
      <c r="AG22" s="1074">
        <v>0</v>
      </c>
      <c r="AH22" s="1073">
        <v>0</v>
      </c>
      <c r="AI22" s="1346">
        <v>0</v>
      </c>
      <c r="AJ22" s="1154"/>
      <c r="AK22" s="1155"/>
    </row>
    <row r="23" spans="1:118" s="144" customFormat="1" ht="15.75" customHeight="1" outlineLevel="2">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v>0</v>
      </c>
      <c r="AH23" s="1078">
        <v>0</v>
      </c>
      <c r="AI23" s="1079">
        <v>0</v>
      </c>
      <c r="AJ23" s="831"/>
      <c r="AK23" s="897"/>
    </row>
    <row r="24" spans="1:118" s="144" customFormat="1" ht="15.75" customHeight="1" outlineLevel="2">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v>0</v>
      </c>
      <c r="AH24" s="1078">
        <v>0</v>
      </c>
      <c r="AI24" s="1079">
        <v>0</v>
      </c>
      <c r="AJ24" s="831"/>
      <c r="AK24" s="897"/>
    </row>
    <row r="25" spans="1:118" s="144" customFormat="1" ht="15.75" customHeight="1" outlineLevel="2">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v>0</v>
      </c>
      <c r="AH25" s="1078">
        <v>0</v>
      </c>
      <c r="AI25" s="1079">
        <v>0</v>
      </c>
      <c r="AJ25" s="831"/>
      <c r="AK25" s="897"/>
    </row>
    <row r="26" spans="1:118" s="144" customFormat="1" ht="15.75" customHeight="1" outlineLevel="2">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v>0</v>
      </c>
      <c r="AH26" s="1078">
        <v>0</v>
      </c>
      <c r="AI26" s="1079">
        <v>0</v>
      </c>
      <c r="AJ26" s="831"/>
      <c r="AK26" s="897"/>
    </row>
    <row r="27" spans="1:118" s="144" customFormat="1" ht="15.75" customHeight="1" outlineLevel="2">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v>0</v>
      </c>
      <c r="AH27" s="1078">
        <v>0</v>
      </c>
      <c r="AI27" s="1079">
        <v>0</v>
      </c>
      <c r="AJ27" s="831"/>
      <c r="AK27" s="897"/>
    </row>
    <row r="28" spans="1:118" s="144" customFormat="1" ht="15.75" customHeight="1" outlineLevel="2">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v>0</v>
      </c>
      <c r="AH28" s="1078">
        <v>0</v>
      </c>
      <c r="AI28" s="1079">
        <v>0</v>
      </c>
      <c r="AJ28" s="831"/>
      <c r="AK28" s="897"/>
    </row>
    <row r="29" spans="1:118" s="144" customFormat="1" ht="15.75" customHeight="1" outlineLevel="2">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v>0</v>
      </c>
      <c r="AH29" s="1078">
        <v>0</v>
      </c>
      <c r="AI29" s="1079">
        <v>0</v>
      </c>
      <c r="AJ29" s="831"/>
      <c r="AK29" s="897"/>
    </row>
    <row r="30" spans="1:118" s="144" customFormat="1" ht="15.75" customHeight="1" outlineLevel="2">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v>0</v>
      </c>
      <c r="AH30" s="1078">
        <v>0</v>
      </c>
      <c r="AI30" s="1079">
        <v>0</v>
      </c>
      <c r="AJ30" s="831"/>
      <c r="AK30" s="897"/>
    </row>
    <row r="31" spans="1:118" s="144" customFormat="1" ht="15.75" customHeight="1" outlineLevel="2">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v>0</v>
      </c>
      <c r="AH31" s="1078">
        <v>0</v>
      </c>
      <c r="AI31" s="1079">
        <v>0</v>
      </c>
      <c r="AJ31" s="831"/>
      <c r="AK31" s="897"/>
    </row>
    <row r="32" spans="1:118" s="144" customFormat="1" ht="15.75" customHeight="1" outlineLevel="2">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v>0</v>
      </c>
      <c r="AH32" s="1078">
        <v>0</v>
      </c>
      <c r="AI32" s="1079">
        <v>0</v>
      </c>
      <c r="AJ32" s="831"/>
      <c r="AK32" s="897"/>
    </row>
    <row r="33" spans="1:38" s="144" customFormat="1" ht="15.75" customHeight="1" outlineLevel="2">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v>0</v>
      </c>
      <c r="AH33" s="1078">
        <v>0</v>
      </c>
      <c r="AI33" s="1079">
        <v>0</v>
      </c>
      <c r="AJ33" s="831"/>
      <c r="AK33" s="897"/>
    </row>
    <row r="34" spans="1:38" s="144" customFormat="1" ht="15.75" customHeight="1" outlineLevel="2">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7"/>
      <c r="AG34" s="1079">
        <v>0</v>
      </c>
      <c r="AH34" s="1078">
        <v>0</v>
      </c>
      <c r="AI34" s="1079">
        <v>0</v>
      </c>
      <c r="AJ34" s="831"/>
      <c r="AK34" s="897"/>
    </row>
    <row r="35" spans="1:38" s="144" customFormat="1" ht="15.75" customHeight="1" outlineLevel="2">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v>0</v>
      </c>
      <c r="AH35" s="1078">
        <v>0</v>
      </c>
      <c r="AI35" s="1079">
        <v>0</v>
      </c>
      <c r="AJ35" s="831"/>
      <c r="AK35" s="897"/>
    </row>
    <row r="36" spans="1:38" s="144" customFormat="1" ht="15.75" customHeight="1" outlineLevel="2">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v>0</v>
      </c>
      <c r="AH36" s="1078">
        <v>0</v>
      </c>
      <c r="AI36" s="1079">
        <v>0</v>
      </c>
      <c r="AJ36" s="831"/>
      <c r="AK36" s="897"/>
    </row>
    <row r="37" spans="1:38" s="144" customFormat="1" ht="15.75" customHeight="1" outlineLevel="2">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v>0</v>
      </c>
      <c r="AH37" s="1078">
        <v>0</v>
      </c>
      <c r="AI37" s="1079">
        <v>0</v>
      </c>
      <c r="AJ37" s="831"/>
      <c r="AK37" s="897"/>
    </row>
    <row r="38" spans="1:38" s="144" customFormat="1" ht="15.75" customHeight="1" outlineLevel="2">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v>0</v>
      </c>
      <c r="AH38" s="1078">
        <v>0</v>
      </c>
      <c r="AI38" s="1079">
        <v>0</v>
      </c>
      <c r="AJ38" s="831"/>
      <c r="AK38" s="897"/>
    </row>
    <row r="39" spans="1:38" s="144" customFormat="1" ht="15.75" customHeight="1" outlineLevel="2">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v>0</v>
      </c>
      <c r="AH39" s="1078">
        <v>0</v>
      </c>
      <c r="AI39" s="1079">
        <v>0</v>
      </c>
      <c r="AJ39" s="831"/>
      <c r="AK39" s="897"/>
    </row>
    <row r="40" spans="1:38" s="144" customFormat="1" ht="15.75" customHeight="1" outlineLevel="2">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v>0</v>
      </c>
      <c r="AH40" s="1078">
        <v>0</v>
      </c>
      <c r="AI40" s="1079">
        <v>0</v>
      </c>
      <c r="AJ40" s="831"/>
      <c r="AK40" s="897"/>
    </row>
    <row r="41" spans="1:38" s="144" customFormat="1" ht="15.75" customHeight="1" outlineLevel="2">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v>0</v>
      </c>
      <c r="AH41" s="1078">
        <v>0</v>
      </c>
      <c r="AI41" s="1079">
        <v>0</v>
      </c>
      <c r="AJ41" s="831"/>
      <c r="AK41" s="897"/>
    </row>
    <row r="42" spans="1:38" s="144" customFormat="1" ht="15.75" customHeight="1" outlineLevel="2">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v>0</v>
      </c>
      <c r="AH42" s="1078">
        <v>0</v>
      </c>
      <c r="AI42" s="1079">
        <v>0</v>
      </c>
      <c r="AJ42" s="831"/>
      <c r="AK42" s="897"/>
    </row>
    <row r="43" spans="1:38" s="144" customFormat="1" ht="15.75" customHeight="1" outlineLevel="2">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v>0</v>
      </c>
      <c r="AH43" s="1078">
        <v>0</v>
      </c>
      <c r="AI43" s="1079">
        <v>0</v>
      </c>
      <c r="AJ43" s="831"/>
      <c r="AK43" s="897"/>
    </row>
    <row r="44" spans="1:38" s="144" customFormat="1" ht="15.75" customHeight="1" outlineLevel="2">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v>0</v>
      </c>
      <c r="AH44" s="1078">
        <v>0</v>
      </c>
      <c r="AI44" s="1079">
        <v>0</v>
      </c>
      <c r="AJ44" s="831"/>
      <c r="AK44" s="897"/>
    </row>
    <row r="45" spans="1:38" s="144" customFormat="1" ht="15.75" customHeight="1" outlineLevel="2">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v>0</v>
      </c>
      <c r="AH45" s="1078">
        <v>0</v>
      </c>
      <c r="AI45" s="1079">
        <v>0</v>
      </c>
      <c r="AJ45" s="831"/>
      <c r="AK45" s="897"/>
    </row>
    <row r="46" spans="1:38" s="144" customFormat="1" ht="18"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078"/>
      <c r="AD46" s="1078"/>
      <c r="AE46" s="1078"/>
      <c r="AF46" s="1077"/>
      <c r="AG46" s="1079">
        <v>0</v>
      </c>
      <c r="AH46" s="1078">
        <v>0</v>
      </c>
      <c r="AI46" s="1079">
        <v>0</v>
      </c>
      <c r="AJ46" s="831"/>
      <c r="AK46" s="776"/>
      <c r="AL46" s="776"/>
    </row>
    <row r="47" spans="1:38" s="144" customFormat="1" ht="18"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7"/>
      <c r="AG47" s="1079">
        <v>0</v>
      </c>
      <c r="AH47" s="1078">
        <v>0</v>
      </c>
      <c r="AI47" s="1079">
        <v>0</v>
      </c>
      <c r="AJ47" s="831"/>
      <c r="AK47" s="776"/>
      <c r="AL47" s="776"/>
    </row>
    <row r="48" spans="1:38" s="144" customFormat="1" ht="18"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7"/>
      <c r="AG48" s="1079">
        <v>0</v>
      </c>
      <c r="AH48" s="1078">
        <v>0</v>
      </c>
      <c r="AI48" s="1079">
        <v>0</v>
      </c>
      <c r="AJ48" s="831"/>
      <c r="AK48" s="776"/>
      <c r="AL48" s="776"/>
    </row>
    <row r="49" spans="1:38" s="144" customFormat="1" ht="18"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7"/>
      <c r="AG49" s="1079">
        <v>0</v>
      </c>
      <c r="AH49" s="1078">
        <v>0</v>
      </c>
      <c r="AI49" s="1079">
        <v>0</v>
      </c>
      <c r="AJ49" s="831"/>
      <c r="AK49" s="776"/>
      <c r="AL49" s="776"/>
    </row>
    <row r="50" spans="1:38" s="144" customFormat="1" ht="18"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7"/>
      <c r="AG50" s="1079">
        <v>0</v>
      </c>
      <c r="AH50" s="1078">
        <v>0</v>
      </c>
      <c r="AI50" s="1079">
        <v>0</v>
      </c>
      <c r="AJ50" s="831"/>
      <c r="AK50" s="776"/>
      <c r="AL50" s="776"/>
    </row>
    <row r="51" spans="1:38" s="144" customFormat="1" ht="18"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7"/>
      <c r="AG51" s="1079">
        <v>0</v>
      </c>
      <c r="AH51" s="1078">
        <v>0</v>
      </c>
      <c r="AI51" s="1079">
        <v>0</v>
      </c>
      <c r="AJ51" s="831"/>
      <c r="AK51" s="776"/>
      <c r="AL51" s="776"/>
    </row>
    <row r="52" spans="1:38" s="144" customFormat="1" ht="18"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7"/>
      <c r="AG52" s="1079">
        <v>0</v>
      </c>
      <c r="AH52" s="1078">
        <v>0</v>
      </c>
      <c r="AI52" s="1079">
        <v>0</v>
      </c>
      <c r="AJ52" s="831"/>
      <c r="AK52" s="776"/>
      <c r="AL52" s="776"/>
    </row>
    <row r="53" spans="1:38" s="144" customFormat="1" ht="18"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7"/>
      <c r="AG53" s="1079">
        <v>0</v>
      </c>
      <c r="AH53" s="1078">
        <v>0</v>
      </c>
      <c r="AI53" s="1079">
        <v>0</v>
      </c>
      <c r="AJ53" s="831"/>
      <c r="AK53" s="776"/>
      <c r="AL53" s="776"/>
    </row>
    <row r="54" spans="1:38" s="144" customFormat="1" ht="18"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7"/>
      <c r="AG54" s="1079">
        <v>0</v>
      </c>
      <c r="AH54" s="1078">
        <v>0</v>
      </c>
      <c r="AI54" s="1079">
        <v>0</v>
      </c>
      <c r="AJ54" s="831"/>
      <c r="AK54" s="776"/>
      <c r="AL54" s="776"/>
    </row>
    <row r="55" spans="1:38" s="144" customFormat="1" ht="18"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7"/>
      <c r="AG55" s="1079">
        <v>0</v>
      </c>
      <c r="AH55" s="1078">
        <v>0</v>
      </c>
      <c r="AI55" s="1079">
        <v>0</v>
      </c>
      <c r="AJ55" s="831"/>
      <c r="AK55" s="776"/>
      <c r="AL55" s="776"/>
    </row>
    <row r="56" spans="1:38" s="144" customFormat="1" ht="18"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7"/>
      <c r="AG56" s="1079">
        <v>0</v>
      </c>
      <c r="AH56" s="1078">
        <v>0</v>
      </c>
      <c r="AI56" s="1079">
        <v>0</v>
      </c>
      <c r="AJ56" s="831"/>
      <c r="AK56" s="776"/>
      <c r="AL56" s="776"/>
    </row>
    <row r="57" spans="1:38" s="144" customFormat="1" ht="18"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7"/>
      <c r="AG57" s="1079">
        <v>0</v>
      </c>
      <c r="AH57" s="1078">
        <v>0</v>
      </c>
      <c r="AI57" s="1079">
        <v>0</v>
      </c>
      <c r="AJ57" s="831"/>
      <c r="AK57" s="776"/>
      <c r="AL57" s="776"/>
    </row>
    <row r="58" spans="1:38" s="144" customFormat="1" ht="18"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078"/>
      <c r="AD58" s="1078"/>
      <c r="AE58" s="1078"/>
      <c r="AF58" s="1077"/>
      <c r="AG58" s="1079">
        <v>0</v>
      </c>
      <c r="AH58" s="1078">
        <v>0</v>
      </c>
      <c r="AI58" s="1079">
        <v>0</v>
      </c>
      <c r="AJ58" s="831"/>
      <c r="AK58" s="776"/>
      <c r="AL58" s="776"/>
    </row>
    <row r="59" spans="1:38" s="144" customFormat="1" ht="18"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7"/>
      <c r="AG59" s="1079">
        <v>0</v>
      </c>
      <c r="AH59" s="1078">
        <v>0</v>
      </c>
      <c r="AI59" s="1079">
        <v>0</v>
      </c>
      <c r="AJ59" s="831"/>
      <c r="AK59" s="776"/>
      <c r="AL59" s="776"/>
    </row>
    <row r="60" spans="1:38" s="144" customFormat="1" ht="18"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7"/>
      <c r="AG60" s="1079">
        <v>0</v>
      </c>
      <c r="AH60" s="1078">
        <v>0</v>
      </c>
      <c r="AI60" s="1079">
        <v>0</v>
      </c>
      <c r="AJ60" s="831"/>
      <c r="AK60" s="776"/>
      <c r="AL60" s="776"/>
    </row>
    <row r="61" spans="1:38" s="144" customFormat="1" ht="18"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7"/>
      <c r="AG61" s="1079">
        <v>0</v>
      </c>
      <c r="AH61" s="1078">
        <v>0</v>
      </c>
      <c r="AI61" s="1079">
        <v>0</v>
      </c>
      <c r="AJ61" s="831"/>
      <c r="AK61" s="776"/>
      <c r="AL61" s="776"/>
    </row>
    <row r="62" spans="1:38" s="144" customFormat="1" ht="18"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7"/>
      <c r="AG62" s="1079">
        <v>0</v>
      </c>
      <c r="AH62" s="1078">
        <v>0</v>
      </c>
      <c r="AI62" s="1079">
        <v>0</v>
      </c>
      <c r="AJ62" s="831"/>
      <c r="AK62" s="776"/>
      <c r="AL62" s="776"/>
    </row>
    <row r="63" spans="1:38" s="144" customFormat="1" ht="18"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7"/>
      <c r="AG63" s="1079">
        <v>0</v>
      </c>
      <c r="AH63" s="1078">
        <v>0</v>
      </c>
      <c r="AI63" s="1079">
        <v>0</v>
      </c>
      <c r="AJ63" s="831"/>
      <c r="AK63" s="776"/>
      <c r="AL63" s="776"/>
    </row>
    <row r="64" spans="1:38" s="144" customFormat="1" ht="18"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7"/>
      <c r="AG64" s="1079">
        <v>0</v>
      </c>
      <c r="AH64" s="1078">
        <v>0</v>
      </c>
      <c r="AI64" s="1079">
        <v>0</v>
      </c>
      <c r="AJ64" s="831"/>
      <c r="AK64" s="776"/>
      <c r="AL64" s="776"/>
    </row>
    <row r="65" spans="1:38" s="144" customFormat="1" ht="18"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7"/>
      <c r="AG65" s="1079">
        <v>0</v>
      </c>
      <c r="AH65" s="1078">
        <v>0</v>
      </c>
      <c r="AI65" s="1079">
        <v>0</v>
      </c>
      <c r="AJ65" s="831"/>
      <c r="AK65" s="776"/>
      <c r="AL65" s="776"/>
    </row>
    <row r="66" spans="1:38" s="144" customFormat="1" ht="18"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7"/>
      <c r="AG66" s="1079">
        <v>0</v>
      </c>
      <c r="AH66" s="1078">
        <v>0</v>
      </c>
      <c r="AI66" s="1079">
        <v>0</v>
      </c>
      <c r="AJ66" s="831"/>
      <c r="AK66" s="776"/>
      <c r="AL66" s="776"/>
    </row>
    <row r="67" spans="1:38" s="144" customFormat="1" ht="18"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7"/>
      <c r="AG67" s="1079">
        <v>0</v>
      </c>
      <c r="AH67" s="1078">
        <v>0</v>
      </c>
      <c r="AI67" s="1079">
        <v>0</v>
      </c>
      <c r="AJ67" s="831"/>
      <c r="AK67" s="776"/>
      <c r="AL67" s="776"/>
    </row>
    <row r="68" spans="1:38" s="144" customFormat="1" ht="18"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7"/>
      <c r="AG68" s="1079">
        <v>0</v>
      </c>
      <c r="AH68" s="1078">
        <v>0</v>
      </c>
      <c r="AI68" s="1079">
        <v>0</v>
      </c>
      <c r="AJ68" s="831"/>
      <c r="AK68" s="776"/>
      <c r="AL68" s="776"/>
    </row>
    <row r="69" spans="1:38" s="144" customFormat="1" ht="18"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7"/>
      <c r="AG69" s="1079">
        <v>0</v>
      </c>
      <c r="AH69" s="1078">
        <v>0</v>
      </c>
      <c r="AI69" s="1079">
        <v>0</v>
      </c>
      <c r="AJ69" s="831"/>
      <c r="AK69" s="776"/>
      <c r="AL69" s="776"/>
    </row>
    <row r="70" spans="1:38" s="144" customFormat="1" ht="18"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078"/>
      <c r="AD70" s="1078"/>
      <c r="AE70" s="1078"/>
      <c r="AF70" s="1077"/>
      <c r="AG70" s="1079">
        <v>0</v>
      </c>
      <c r="AH70" s="1078">
        <v>0</v>
      </c>
      <c r="AI70" s="1079">
        <v>0</v>
      </c>
      <c r="AJ70" s="831"/>
      <c r="AK70" s="776"/>
      <c r="AL70" s="776"/>
    </row>
    <row r="71" spans="1:38" s="144" customFormat="1" ht="18"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7"/>
      <c r="AG71" s="1079">
        <v>0</v>
      </c>
      <c r="AH71" s="1078">
        <v>0</v>
      </c>
      <c r="AI71" s="1079">
        <v>0</v>
      </c>
      <c r="AJ71" s="831"/>
      <c r="AK71" s="776"/>
      <c r="AL71" s="776"/>
    </row>
    <row r="72" spans="1:38" s="144" customFormat="1" ht="18"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7"/>
      <c r="AG72" s="1079">
        <v>0</v>
      </c>
      <c r="AH72" s="1078">
        <v>0</v>
      </c>
      <c r="AI72" s="1079">
        <v>0</v>
      </c>
      <c r="AJ72" s="831"/>
      <c r="AK72" s="776"/>
      <c r="AL72" s="776"/>
    </row>
    <row r="73" spans="1:38" s="144" customFormat="1" ht="18"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7"/>
      <c r="AG73" s="1079">
        <v>0</v>
      </c>
      <c r="AH73" s="1078">
        <v>0</v>
      </c>
      <c r="AI73" s="1079">
        <v>0</v>
      </c>
      <c r="AJ73" s="831"/>
      <c r="AK73" s="776"/>
      <c r="AL73" s="776"/>
    </row>
    <row r="74" spans="1:38" s="144" customFormat="1" ht="18"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7"/>
      <c r="AG74" s="1079">
        <v>0</v>
      </c>
      <c r="AH74" s="1078">
        <v>0</v>
      </c>
      <c r="AI74" s="1079">
        <v>0</v>
      </c>
      <c r="AJ74" s="831"/>
      <c r="AK74" s="776"/>
      <c r="AL74" s="776"/>
    </row>
    <row r="75" spans="1:38" s="144" customFormat="1" ht="18"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7"/>
      <c r="AG75" s="1079">
        <v>0</v>
      </c>
      <c r="AH75" s="1078">
        <v>0</v>
      </c>
      <c r="AI75" s="1079">
        <v>0</v>
      </c>
      <c r="AJ75" s="831"/>
      <c r="AK75" s="776"/>
      <c r="AL75" s="776"/>
    </row>
    <row r="76" spans="1:38" s="144" customFormat="1" ht="18"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7"/>
      <c r="AG76" s="1079">
        <v>0</v>
      </c>
      <c r="AH76" s="1078">
        <v>0</v>
      </c>
      <c r="AI76" s="1079">
        <v>0</v>
      </c>
      <c r="AJ76" s="831"/>
      <c r="AK76" s="776"/>
      <c r="AL76" s="776"/>
    </row>
    <row r="77" spans="1:38" s="144" customFormat="1" ht="18"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7"/>
      <c r="AG77" s="1079">
        <v>0</v>
      </c>
      <c r="AH77" s="1078">
        <v>0</v>
      </c>
      <c r="AI77" s="1079">
        <v>0</v>
      </c>
      <c r="AJ77" s="831"/>
      <c r="AK77" s="776"/>
      <c r="AL77" s="776"/>
    </row>
    <row r="78" spans="1:38" s="144" customFormat="1" ht="18"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7"/>
      <c r="AG78" s="1079">
        <v>0</v>
      </c>
      <c r="AH78" s="1078">
        <v>0</v>
      </c>
      <c r="AI78" s="1079">
        <v>0</v>
      </c>
      <c r="AJ78" s="831"/>
      <c r="AK78" s="776"/>
      <c r="AL78" s="776"/>
    </row>
    <row r="79" spans="1:38" s="144" customFormat="1" ht="18"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7"/>
      <c r="AG79" s="1079">
        <v>0</v>
      </c>
      <c r="AH79" s="1078">
        <v>0</v>
      </c>
      <c r="AI79" s="1079">
        <v>0</v>
      </c>
      <c r="AJ79" s="831"/>
      <c r="AK79" s="776"/>
      <c r="AL79" s="776"/>
    </row>
    <row r="80" spans="1:38" s="144" customFormat="1" ht="18"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7"/>
      <c r="AG80" s="1079">
        <v>0</v>
      </c>
      <c r="AH80" s="1078">
        <v>0</v>
      </c>
      <c r="AI80" s="1079">
        <v>0</v>
      </c>
      <c r="AJ80" s="831"/>
      <c r="AK80" s="776"/>
      <c r="AL80" s="776"/>
    </row>
    <row r="81" spans="1:38" s="144" customFormat="1" ht="18"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7"/>
      <c r="AG81" s="1079">
        <v>0</v>
      </c>
      <c r="AH81" s="1078">
        <v>0</v>
      </c>
      <c r="AI81" s="1079">
        <v>0</v>
      </c>
      <c r="AJ81" s="831"/>
      <c r="AK81" s="776"/>
      <c r="AL81" s="776"/>
    </row>
    <row r="82" spans="1:38" s="144" customFormat="1" ht="18"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078"/>
      <c r="AD82" s="1078"/>
      <c r="AE82" s="1078"/>
      <c r="AF82" s="1077"/>
      <c r="AG82" s="1079">
        <v>0</v>
      </c>
      <c r="AH82" s="1078">
        <v>0</v>
      </c>
      <c r="AI82" s="1079">
        <v>0</v>
      </c>
      <c r="AJ82" s="831"/>
      <c r="AK82" s="776"/>
      <c r="AL82" s="776"/>
    </row>
    <row r="83" spans="1:38" s="144" customFormat="1" ht="18"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7"/>
      <c r="AG83" s="1079">
        <v>0</v>
      </c>
      <c r="AH83" s="1078">
        <v>0</v>
      </c>
      <c r="AI83" s="1079">
        <v>0</v>
      </c>
      <c r="AJ83" s="831"/>
      <c r="AK83" s="776"/>
      <c r="AL83" s="776"/>
    </row>
    <row r="84" spans="1:38" s="144" customFormat="1" ht="18"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7"/>
      <c r="AG84" s="1079">
        <v>0</v>
      </c>
      <c r="AH84" s="1078">
        <v>0</v>
      </c>
      <c r="AI84" s="1079">
        <v>0</v>
      </c>
      <c r="AJ84" s="831"/>
      <c r="AK84" s="776"/>
      <c r="AL84" s="776"/>
    </row>
    <row r="85" spans="1:38" s="144" customFormat="1" ht="18"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7"/>
      <c r="AG85" s="1079">
        <v>0</v>
      </c>
      <c r="AH85" s="1078">
        <v>0</v>
      </c>
      <c r="AI85" s="1079">
        <v>0</v>
      </c>
      <c r="AJ85" s="831"/>
      <c r="AK85" s="776"/>
      <c r="AL85" s="776"/>
    </row>
    <row r="86" spans="1:38" s="144" customFormat="1" ht="18"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7"/>
      <c r="AG86" s="1079">
        <v>0</v>
      </c>
      <c r="AH86" s="1078">
        <v>0</v>
      </c>
      <c r="AI86" s="1079">
        <v>0</v>
      </c>
      <c r="AJ86" s="831"/>
      <c r="AK86" s="776"/>
      <c r="AL86" s="776"/>
    </row>
    <row r="87" spans="1:38" s="144" customFormat="1" ht="18"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7"/>
      <c r="AG87" s="1079">
        <v>0</v>
      </c>
      <c r="AH87" s="1078">
        <v>0</v>
      </c>
      <c r="AI87" s="1079">
        <v>0</v>
      </c>
      <c r="AJ87" s="831"/>
      <c r="AK87" s="776"/>
      <c r="AL87" s="776"/>
    </row>
    <row r="88" spans="1:38" s="144" customFormat="1" ht="18"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7"/>
      <c r="AG88" s="1079">
        <v>0</v>
      </c>
      <c r="AH88" s="1078">
        <v>0</v>
      </c>
      <c r="AI88" s="1079">
        <v>0</v>
      </c>
      <c r="AJ88" s="831"/>
      <c r="AK88" s="776"/>
      <c r="AL88" s="776"/>
    </row>
    <row r="89" spans="1:38" s="144" customFormat="1" ht="18"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7"/>
      <c r="AG89" s="1079">
        <v>0</v>
      </c>
      <c r="AH89" s="1078">
        <v>0</v>
      </c>
      <c r="AI89" s="1079">
        <v>0</v>
      </c>
      <c r="AJ89" s="831"/>
      <c r="AK89" s="776"/>
      <c r="AL89" s="776"/>
    </row>
    <row r="90" spans="1:38" s="144" customFormat="1" ht="18"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7"/>
      <c r="AG90" s="1079">
        <v>0</v>
      </c>
      <c r="AH90" s="1078">
        <v>0</v>
      </c>
      <c r="AI90" s="1079">
        <v>0</v>
      </c>
      <c r="AJ90" s="831"/>
      <c r="AK90" s="776"/>
      <c r="AL90" s="776"/>
    </row>
    <row r="91" spans="1:38" s="144" customFormat="1" ht="18"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7"/>
      <c r="AG91" s="1079">
        <v>0</v>
      </c>
      <c r="AH91" s="1078">
        <v>0</v>
      </c>
      <c r="AI91" s="1079">
        <v>0</v>
      </c>
      <c r="AJ91" s="831"/>
      <c r="AK91" s="776"/>
      <c r="AL91" s="776"/>
    </row>
    <row r="92" spans="1:38" s="144" customFormat="1" ht="18"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7"/>
      <c r="AG92" s="1079">
        <v>0</v>
      </c>
      <c r="AH92" s="1078">
        <v>0</v>
      </c>
      <c r="AI92" s="1079">
        <v>0</v>
      </c>
      <c r="AJ92" s="831"/>
      <c r="AK92" s="776"/>
      <c r="AL92" s="776"/>
    </row>
    <row r="93" spans="1:38" s="144" customFormat="1" ht="18"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7"/>
      <c r="AG93" s="1079">
        <v>0</v>
      </c>
      <c r="AH93" s="1078">
        <v>0</v>
      </c>
      <c r="AI93" s="1079">
        <v>0</v>
      </c>
      <c r="AJ93" s="831"/>
      <c r="AK93" s="776"/>
      <c r="AL93" s="776"/>
    </row>
    <row r="94" spans="1:38" s="144" customFormat="1" ht="18"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078"/>
      <c r="AD94" s="1078"/>
      <c r="AE94" s="1078"/>
      <c r="AF94" s="1077"/>
      <c r="AG94" s="1079">
        <v>0</v>
      </c>
      <c r="AH94" s="1078">
        <v>0</v>
      </c>
      <c r="AI94" s="1079">
        <v>0</v>
      </c>
      <c r="AJ94" s="831"/>
      <c r="AK94" s="776"/>
      <c r="AL94" s="776"/>
    </row>
    <row r="95" spans="1:38" s="144" customFormat="1" ht="18"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7"/>
      <c r="AG95" s="1079">
        <v>0</v>
      </c>
      <c r="AH95" s="1078">
        <v>0</v>
      </c>
      <c r="AI95" s="1079">
        <v>0</v>
      </c>
      <c r="AJ95" s="831"/>
      <c r="AK95" s="776"/>
      <c r="AL95" s="776"/>
    </row>
    <row r="96" spans="1:38" s="144" customFormat="1" ht="18"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7"/>
      <c r="AG96" s="1079">
        <v>0</v>
      </c>
      <c r="AH96" s="1078">
        <v>0</v>
      </c>
      <c r="AI96" s="1079">
        <v>0</v>
      </c>
      <c r="AJ96" s="831"/>
      <c r="AK96" s="776"/>
      <c r="AL96" s="776"/>
    </row>
    <row r="97" spans="1:38" s="144" customFormat="1" ht="18"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7"/>
      <c r="AG97" s="1079">
        <v>0</v>
      </c>
      <c r="AH97" s="1078">
        <v>0</v>
      </c>
      <c r="AI97" s="1079">
        <v>0</v>
      </c>
      <c r="AJ97" s="831"/>
      <c r="AK97" s="776"/>
      <c r="AL97" s="776"/>
    </row>
    <row r="98" spans="1:38" s="144" customFormat="1" ht="18"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7"/>
      <c r="AG98" s="1079">
        <v>0</v>
      </c>
      <c r="AH98" s="1078">
        <v>0</v>
      </c>
      <c r="AI98" s="1079">
        <v>0</v>
      </c>
      <c r="AJ98" s="831"/>
      <c r="AK98" s="776"/>
      <c r="AL98" s="776"/>
    </row>
    <row r="99" spans="1:38" s="144" customFormat="1" ht="18"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7"/>
      <c r="AG99" s="1079">
        <v>0</v>
      </c>
      <c r="AH99" s="1078">
        <v>0</v>
      </c>
      <c r="AI99" s="1079">
        <v>0</v>
      </c>
      <c r="AJ99" s="831"/>
      <c r="AK99" s="776"/>
      <c r="AL99" s="776"/>
    </row>
    <row r="100" spans="1:38" s="144" customFormat="1" ht="18"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7"/>
      <c r="AG100" s="1079">
        <v>0</v>
      </c>
      <c r="AH100" s="1078">
        <v>0</v>
      </c>
      <c r="AI100" s="1079">
        <v>0</v>
      </c>
      <c r="AJ100" s="831"/>
      <c r="AK100" s="776"/>
      <c r="AL100" s="776"/>
    </row>
    <row r="101" spans="1:38" s="144" customFormat="1" ht="18"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7"/>
      <c r="AG101" s="1079">
        <v>0</v>
      </c>
      <c r="AH101" s="1078">
        <v>0</v>
      </c>
      <c r="AI101" s="1079">
        <v>0</v>
      </c>
      <c r="AJ101" s="831"/>
      <c r="AK101" s="776"/>
      <c r="AL101" s="776"/>
    </row>
    <row r="102" spans="1:38" s="144" customFormat="1" ht="18"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7"/>
      <c r="AG102" s="1079">
        <v>0</v>
      </c>
      <c r="AH102" s="1078">
        <v>0</v>
      </c>
      <c r="AI102" s="1079">
        <v>0</v>
      </c>
      <c r="AJ102" s="831"/>
      <c r="AK102" s="776"/>
      <c r="AL102" s="776"/>
    </row>
    <row r="103" spans="1:38" s="144" customFormat="1" ht="18"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7"/>
      <c r="AG103" s="1079">
        <v>0</v>
      </c>
      <c r="AH103" s="1078">
        <v>0</v>
      </c>
      <c r="AI103" s="1079">
        <v>0</v>
      </c>
      <c r="AJ103" s="831"/>
      <c r="AK103" s="776"/>
      <c r="AL103" s="776"/>
    </row>
    <row r="104" spans="1:38" s="144" customFormat="1" ht="18"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7"/>
      <c r="AG104" s="1079">
        <v>0</v>
      </c>
      <c r="AH104" s="1078">
        <v>0</v>
      </c>
      <c r="AI104" s="1079">
        <v>0</v>
      </c>
      <c r="AJ104" s="831"/>
      <c r="AK104" s="776"/>
      <c r="AL104" s="776"/>
    </row>
    <row r="105" spans="1:38" s="144" customFormat="1" ht="18"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8"/>
      <c r="AC105" s="1078"/>
      <c r="AD105" s="1078"/>
      <c r="AE105" s="1078"/>
      <c r="AF105" s="1077"/>
      <c r="AG105" s="1079">
        <v>0</v>
      </c>
      <c r="AH105" s="1078">
        <v>0</v>
      </c>
      <c r="AI105" s="1079">
        <v>0</v>
      </c>
      <c r="AJ105" s="831"/>
      <c r="AK105" s="776"/>
      <c r="AL105" s="776"/>
    </row>
    <row r="106" spans="1:38" s="144" customFormat="1" ht="18"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7"/>
      <c r="AG106" s="1079">
        <v>0</v>
      </c>
      <c r="AH106" s="1078">
        <v>0</v>
      </c>
      <c r="AI106" s="1079">
        <v>0</v>
      </c>
      <c r="AJ106" s="831"/>
      <c r="AK106" s="776"/>
      <c r="AL106" s="776"/>
    </row>
    <row r="107" spans="1:38" s="144" customFormat="1" ht="18"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7"/>
      <c r="AG107" s="1079">
        <v>0</v>
      </c>
      <c r="AH107" s="1078">
        <v>0</v>
      </c>
      <c r="AI107" s="1079">
        <v>0</v>
      </c>
      <c r="AJ107" s="831"/>
      <c r="AK107" s="776"/>
      <c r="AL107" s="776"/>
    </row>
    <row r="108" spans="1:38" s="144" customFormat="1" ht="18"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7"/>
      <c r="AG108" s="1079">
        <v>0</v>
      </c>
      <c r="AH108" s="1078">
        <v>0</v>
      </c>
      <c r="AI108" s="1079">
        <v>0</v>
      </c>
      <c r="AJ108" s="831"/>
      <c r="AK108" s="776"/>
      <c r="AL108" s="776"/>
    </row>
    <row r="109" spans="1:38" s="144" customFormat="1" ht="18"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7"/>
      <c r="AG109" s="1079">
        <v>0</v>
      </c>
      <c r="AH109" s="1078">
        <v>0</v>
      </c>
      <c r="AI109" s="1079">
        <v>0</v>
      </c>
      <c r="AJ109" s="831"/>
      <c r="AK109" s="776"/>
      <c r="AL109" s="776"/>
    </row>
    <row r="110" spans="1:38" s="144" customFormat="1" ht="18"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7"/>
      <c r="AG110" s="1079">
        <v>0</v>
      </c>
      <c r="AH110" s="1078">
        <v>0</v>
      </c>
      <c r="AI110" s="1079">
        <v>0</v>
      </c>
      <c r="AJ110" s="831"/>
      <c r="AK110" s="776"/>
      <c r="AL110" s="776"/>
    </row>
    <row r="111" spans="1:38" s="144" customFormat="1" ht="18"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7"/>
      <c r="AG111" s="1079">
        <v>0</v>
      </c>
      <c r="AH111" s="1078">
        <v>0</v>
      </c>
      <c r="AI111" s="1079">
        <v>0</v>
      </c>
      <c r="AJ111" s="831"/>
      <c r="AK111" s="776"/>
      <c r="AL111" s="776"/>
    </row>
    <row r="112" spans="1:38" s="144" customFormat="1" ht="18"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7"/>
      <c r="AG112" s="1079">
        <v>0</v>
      </c>
      <c r="AH112" s="1078">
        <v>0</v>
      </c>
      <c r="AI112" s="1079">
        <v>0</v>
      </c>
      <c r="AJ112" s="831"/>
      <c r="AK112" s="776"/>
      <c r="AL112" s="776"/>
    </row>
    <row r="113" spans="1:38" s="144" customFormat="1" ht="18"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7"/>
      <c r="AG113" s="1079">
        <v>0</v>
      </c>
      <c r="AH113" s="1078">
        <v>0</v>
      </c>
      <c r="AI113" s="1079">
        <v>0</v>
      </c>
      <c r="AJ113" s="831"/>
      <c r="AK113" s="776"/>
      <c r="AL113" s="776"/>
    </row>
    <row r="114" spans="1:38" s="144" customFormat="1" ht="18"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7"/>
      <c r="AG114" s="1079">
        <v>0</v>
      </c>
      <c r="AH114" s="1078">
        <v>0</v>
      </c>
      <c r="AI114" s="1079">
        <v>0</v>
      </c>
      <c r="AJ114" s="831"/>
      <c r="AK114" s="776"/>
      <c r="AL114" s="776"/>
    </row>
    <row r="115" spans="1:38" s="144" customFormat="1" ht="18"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7"/>
      <c r="AG115" s="1079">
        <v>0</v>
      </c>
      <c r="AH115" s="1078">
        <v>0</v>
      </c>
      <c r="AI115" s="1079">
        <v>0</v>
      </c>
      <c r="AJ115" s="831"/>
      <c r="AK115" s="776"/>
      <c r="AL115" s="776"/>
    </row>
    <row r="116" spans="1:38" s="144" customFormat="1" ht="18"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078"/>
      <c r="AD116" s="1078"/>
      <c r="AE116" s="1078"/>
      <c r="AF116" s="1077"/>
      <c r="AG116" s="1079">
        <v>0</v>
      </c>
      <c r="AH116" s="1078">
        <v>0</v>
      </c>
      <c r="AI116" s="1079">
        <v>0</v>
      </c>
      <c r="AJ116" s="831"/>
      <c r="AK116" s="776"/>
      <c r="AL116" s="776"/>
    </row>
    <row r="117" spans="1:38" s="144" customFormat="1" ht="18"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7"/>
      <c r="AG117" s="1079">
        <v>0</v>
      </c>
      <c r="AH117" s="1078">
        <v>0</v>
      </c>
      <c r="AI117" s="1079">
        <v>0</v>
      </c>
      <c r="AJ117" s="831"/>
      <c r="AK117" s="776"/>
      <c r="AL117" s="776"/>
    </row>
    <row r="118" spans="1:38" s="144" customFormat="1" ht="18"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7"/>
      <c r="AG118" s="1079">
        <v>0</v>
      </c>
      <c r="AH118" s="1078">
        <v>0</v>
      </c>
      <c r="AI118" s="1079">
        <v>0</v>
      </c>
      <c r="AJ118" s="831"/>
      <c r="AK118" s="776"/>
      <c r="AL118" s="776"/>
    </row>
    <row r="119" spans="1:38" s="144" customFormat="1" ht="18"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7"/>
      <c r="AG119" s="1079">
        <v>0</v>
      </c>
      <c r="AH119" s="1078">
        <v>0</v>
      </c>
      <c r="AI119" s="1079">
        <v>0</v>
      </c>
      <c r="AJ119" s="831"/>
      <c r="AK119" s="776"/>
      <c r="AL119" s="776"/>
    </row>
    <row r="120" spans="1:38" s="144" customFormat="1" ht="18"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7"/>
      <c r="AG120" s="1079">
        <v>0</v>
      </c>
      <c r="AH120" s="1078">
        <v>0</v>
      </c>
      <c r="AI120" s="1079">
        <v>0</v>
      </c>
      <c r="AJ120" s="831"/>
      <c r="AK120" s="776"/>
      <c r="AL120" s="776"/>
    </row>
    <row r="121" spans="1:38" s="144" customFormat="1" ht="18"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7"/>
      <c r="AG121" s="1079">
        <v>0</v>
      </c>
      <c r="AH121" s="1078">
        <v>0</v>
      </c>
      <c r="AI121" s="1079">
        <v>0</v>
      </c>
      <c r="AJ121" s="831"/>
      <c r="AK121" s="776"/>
      <c r="AL121" s="776"/>
    </row>
    <row r="122" spans="1:38" s="144" customFormat="1" ht="18"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7"/>
      <c r="AG122" s="1079">
        <v>0</v>
      </c>
      <c r="AH122" s="1078">
        <v>0</v>
      </c>
      <c r="AI122" s="1079">
        <v>0</v>
      </c>
      <c r="AJ122" s="831"/>
      <c r="AK122" s="776"/>
      <c r="AL122" s="776"/>
    </row>
    <row r="123" spans="1:38" s="144" customFormat="1" ht="18"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7"/>
      <c r="AG123" s="1079">
        <v>0</v>
      </c>
      <c r="AH123" s="1078">
        <v>0</v>
      </c>
      <c r="AI123" s="1079">
        <v>0</v>
      </c>
      <c r="AJ123" s="831"/>
      <c r="AK123" s="776"/>
      <c r="AL123" s="776"/>
    </row>
    <row r="124" spans="1:38" s="144" customFormat="1" ht="18"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7"/>
      <c r="AG124" s="1079">
        <v>0</v>
      </c>
      <c r="AH124" s="1078">
        <v>0</v>
      </c>
      <c r="AI124" s="1079">
        <v>0</v>
      </c>
      <c r="AJ124" s="831"/>
      <c r="AK124" s="776"/>
      <c r="AL124" s="776"/>
    </row>
    <row r="125" spans="1:38" s="144" customFormat="1" ht="18"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7"/>
      <c r="AG125" s="1079">
        <v>0</v>
      </c>
      <c r="AH125" s="1078">
        <v>0</v>
      </c>
      <c r="AI125" s="1079">
        <v>0</v>
      </c>
      <c r="AJ125" s="831"/>
      <c r="AK125" s="776"/>
      <c r="AL125" s="776"/>
    </row>
    <row r="126" spans="1:38" s="144" customFormat="1" ht="18"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7"/>
      <c r="AG126" s="1079">
        <v>0</v>
      </c>
      <c r="AH126" s="1078">
        <v>0</v>
      </c>
      <c r="AI126" s="1079">
        <v>0</v>
      </c>
      <c r="AJ126" s="831"/>
      <c r="AK126" s="776"/>
      <c r="AL126" s="776"/>
    </row>
    <row r="127" spans="1:38" s="144" customFormat="1" ht="18"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7"/>
      <c r="AG127" s="1079">
        <v>0</v>
      </c>
      <c r="AH127" s="1078">
        <v>0</v>
      </c>
      <c r="AI127" s="1079">
        <v>0</v>
      </c>
      <c r="AJ127" s="831"/>
      <c r="AK127" s="776"/>
      <c r="AL127" s="776"/>
    </row>
    <row r="128" spans="1:38" s="144" customFormat="1" ht="18"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078"/>
      <c r="AD128" s="1078"/>
      <c r="AE128" s="1078"/>
      <c r="AF128" s="1077"/>
      <c r="AG128" s="1079">
        <v>0</v>
      </c>
      <c r="AH128" s="1078">
        <v>0</v>
      </c>
      <c r="AI128" s="1079">
        <v>0</v>
      </c>
      <c r="AJ128" s="831"/>
      <c r="AK128" s="776"/>
      <c r="AL128" s="776"/>
    </row>
    <row r="129" spans="1:38" s="144" customFormat="1" ht="18"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7"/>
      <c r="AG129" s="1079">
        <v>0</v>
      </c>
      <c r="AH129" s="1078">
        <v>0</v>
      </c>
      <c r="AI129" s="1079">
        <v>0</v>
      </c>
      <c r="AJ129" s="831"/>
      <c r="AK129" s="776"/>
      <c r="AL129" s="776"/>
    </row>
    <row r="130" spans="1:38" s="144" customFormat="1" ht="18"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7"/>
      <c r="AG130" s="1079">
        <v>0</v>
      </c>
      <c r="AH130" s="1078">
        <v>0</v>
      </c>
      <c r="AI130" s="1079">
        <v>0</v>
      </c>
      <c r="AJ130" s="831"/>
      <c r="AK130" s="776"/>
      <c r="AL130" s="776"/>
    </row>
    <row r="131" spans="1:38" s="144" customFormat="1" ht="18"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7"/>
      <c r="AG131" s="1079">
        <v>0</v>
      </c>
      <c r="AH131" s="1078">
        <v>0</v>
      </c>
      <c r="AI131" s="1079">
        <v>0</v>
      </c>
      <c r="AJ131" s="831"/>
      <c r="AK131" s="776"/>
      <c r="AL131" s="776"/>
    </row>
    <row r="132" spans="1:38" s="144" customFormat="1" ht="18"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7"/>
      <c r="AG132" s="1079">
        <v>0</v>
      </c>
      <c r="AH132" s="1078">
        <v>0</v>
      </c>
      <c r="AI132" s="1079">
        <v>0</v>
      </c>
      <c r="AJ132" s="831"/>
      <c r="AK132" s="776"/>
      <c r="AL132" s="776"/>
    </row>
    <row r="133" spans="1:38" s="144" customFormat="1" ht="18"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7"/>
      <c r="AG133" s="1079">
        <v>0</v>
      </c>
      <c r="AH133" s="1078">
        <v>0</v>
      </c>
      <c r="AI133" s="1079">
        <v>0</v>
      </c>
      <c r="AJ133" s="831"/>
      <c r="AK133" s="776"/>
      <c r="AL133" s="776"/>
    </row>
    <row r="134" spans="1:38" s="144" customFormat="1" ht="18"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7"/>
      <c r="AG134" s="1079">
        <v>0</v>
      </c>
      <c r="AH134" s="1078">
        <v>0</v>
      </c>
      <c r="AI134" s="1079">
        <v>0</v>
      </c>
      <c r="AJ134" s="831"/>
      <c r="AK134" s="776"/>
      <c r="AL134" s="776"/>
    </row>
    <row r="135" spans="1:38" s="144" customFormat="1" ht="18"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7"/>
      <c r="AG135" s="1079">
        <v>0</v>
      </c>
      <c r="AH135" s="1078">
        <v>0</v>
      </c>
      <c r="AI135" s="1079">
        <v>0</v>
      </c>
      <c r="AJ135" s="831"/>
      <c r="AK135" s="776"/>
      <c r="AL135" s="776"/>
    </row>
    <row r="136" spans="1:38" s="144" customFormat="1" ht="18"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7"/>
      <c r="AG136" s="1079">
        <v>0</v>
      </c>
      <c r="AH136" s="1078">
        <v>0</v>
      </c>
      <c r="AI136" s="1079">
        <v>0</v>
      </c>
      <c r="AJ136" s="831"/>
      <c r="AK136" s="776"/>
      <c r="AL136" s="776"/>
    </row>
    <row r="137" spans="1:38" s="144" customFormat="1" ht="18"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7"/>
      <c r="AG137" s="1079">
        <v>0</v>
      </c>
      <c r="AH137" s="1078">
        <v>0</v>
      </c>
      <c r="AI137" s="1079">
        <v>0</v>
      </c>
      <c r="AJ137" s="831"/>
      <c r="AK137" s="776"/>
      <c r="AL137" s="776"/>
    </row>
    <row r="138" spans="1:38" s="144" customFormat="1" ht="18"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7"/>
      <c r="AG138" s="1079">
        <v>0</v>
      </c>
      <c r="AH138" s="1078">
        <v>0</v>
      </c>
      <c r="AI138" s="1079">
        <v>0</v>
      </c>
      <c r="AJ138" s="831"/>
      <c r="AK138" s="776"/>
      <c r="AL138" s="776"/>
    </row>
    <row r="139" spans="1:38" s="144" customFormat="1" ht="18"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7"/>
      <c r="AG139" s="1079">
        <v>0</v>
      </c>
      <c r="AH139" s="1078">
        <v>0</v>
      </c>
      <c r="AI139" s="1079">
        <v>0</v>
      </c>
      <c r="AJ139" s="831"/>
      <c r="AK139" s="776"/>
      <c r="AL139" s="776"/>
    </row>
    <row r="140" spans="1:38" s="144" customFormat="1" ht="18"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078"/>
      <c r="AD140" s="1078"/>
      <c r="AE140" s="1078"/>
      <c r="AF140" s="1077"/>
      <c r="AG140" s="1079">
        <v>0</v>
      </c>
      <c r="AH140" s="1078">
        <v>0</v>
      </c>
      <c r="AI140" s="1079">
        <v>0</v>
      </c>
      <c r="AJ140" s="831"/>
      <c r="AK140" s="776"/>
      <c r="AL140" s="776"/>
    </row>
    <row r="141" spans="1:38" s="144" customFormat="1" ht="18"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7"/>
      <c r="AG141" s="1079">
        <v>0</v>
      </c>
      <c r="AH141" s="1078">
        <v>0</v>
      </c>
      <c r="AI141" s="1079">
        <v>0</v>
      </c>
      <c r="AJ141" s="831"/>
      <c r="AK141" s="776"/>
      <c r="AL141" s="776"/>
    </row>
    <row r="142" spans="1:38" s="144" customFormat="1" ht="18"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7"/>
      <c r="AG142" s="1079">
        <v>0</v>
      </c>
      <c r="AH142" s="1078">
        <v>0</v>
      </c>
      <c r="AI142" s="1079">
        <v>0</v>
      </c>
      <c r="AJ142" s="831"/>
      <c r="AK142" s="776"/>
      <c r="AL142" s="776"/>
    </row>
    <row r="143" spans="1:38" s="144" customFormat="1" ht="18"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7"/>
      <c r="AG143" s="1079">
        <v>0</v>
      </c>
      <c r="AH143" s="1078">
        <v>0</v>
      </c>
      <c r="AI143" s="1079">
        <v>0</v>
      </c>
      <c r="AJ143" s="831"/>
      <c r="AK143" s="776"/>
      <c r="AL143" s="776"/>
    </row>
    <row r="144" spans="1:38" s="144" customFormat="1" ht="18"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7"/>
      <c r="AG144" s="1079">
        <v>0</v>
      </c>
      <c r="AH144" s="1078">
        <v>0</v>
      </c>
      <c r="AI144" s="1079">
        <v>0</v>
      </c>
      <c r="AJ144" s="831"/>
      <c r="AK144" s="776"/>
      <c r="AL144" s="776"/>
    </row>
    <row r="145" spans="1:38" s="144" customFormat="1" ht="18"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7"/>
      <c r="AG145" s="1079">
        <v>0</v>
      </c>
      <c r="AH145" s="1078">
        <v>0</v>
      </c>
      <c r="AI145" s="1079">
        <v>0</v>
      </c>
      <c r="AJ145" s="831"/>
      <c r="AK145" s="776"/>
      <c r="AL145" s="776"/>
    </row>
    <row r="146" spans="1:38" s="144" customFormat="1" ht="18"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7"/>
      <c r="AG146" s="1079">
        <v>0</v>
      </c>
      <c r="AH146" s="1078">
        <v>0</v>
      </c>
      <c r="AI146" s="1079">
        <v>0</v>
      </c>
      <c r="AJ146" s="831"/>
      <c r="AK146" s="776"/>
      <c r="AL146" s="776"/>
    </row>
    <row r="147" spans="1:38" s="144" customFormat="1" ht="18"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7"/>
      <c r="AG147" s="1079">
        <v>0</v>
      </c>
      <c r="AH147" s="1078">
        <v>0</v>
      </c>
      <c r="AI147" s="1079">
        <v>0</v>
      </c>
      <c r="AJ147" s="831"/>
      <c r="AK147" s="776"/>
      <c r="AL147" s="776"/>
    </row>
    <row r="148" spans="1:38" s="144" customFormat="1" ht="18"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7"/>
      <c r="AG148" s="1079">
        <v>0</v>
      </c>
      <c r="AH148" s="1078">
        <v>0</v>
      </c>
      <c r="AI148" s="1079">
        <v>0</v>
      </c>
      <c r="AJ148" s="831"/>
      <c r="AK148" s="776"/>
      <c r="AL148" s="776"/>
    </row>
    <row r="149" spans="1:38" s="144" customFormat="1" ht="18"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7"/>
      <c r="AG149" s="1079">
        <v>0</v>
      </c>
      <c r="AH149" s="1078">
        <v>0</v>
      </c>
      <c r="AI149" s="1079">
        <v>0</v>
      </c>
      <c r="AJ149" s="831"/>
      <c r="AK149" s="776"/>
      <c r="AL149" s="776"/>
    </row>
    <row r="150" spans="1:38" s="144" customFormat="1" ht="18"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7"/>
      <c r="AG150" s="1079">
        <v>0</v>
      </c>
      <c r="AH150" s="1078">
        <v>0</v>
      </c>
      <c r="AI150" s="1079">
        <v>0</v>
      </c>
      <c r="AJ150" s="831"/>
      <c r="AK150" s="776"/>
      <c r="AL150" s="776"/>
    </row>
    <row r="151" spans="1:38" s="144" customFormat="1" ht="18"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7"/>
      <c r="AG151" s="1079">
        <v>0</v>
      </c>
      <c r="AH151" s="1078">
        <v>0</v>
      </c>
      <c r="AI151" s="1079">
        <v>0</v>
      </c>
      <c r="AJ151" s="831"/>
      <c r="AK151" s="776"/>
      <c r="AL151" s="776"/>
    </row>
    <row r="152" spans="1:38" s="144" customFormat="1" ht="18"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078"/>
      <c r="AD152" s="1078"/>
      <c r="AE152" s="1078"/>
      <c r="AF152" s="1077"/>
      <c r="AG152" s="1079">
        <v>0</v>
      </c>
      <c r="AH152" s="1078">
        <v>0</v>
      </c>
      <c r="AI152" s="1079">
        <v>0</v>
      </c>
      <c r="AJ152" s="831"/>
      <c r="AK152" s="776"/>
      <c r="AL152" s="776"/>
    </row>
    <row r="153" spans="1:38" s="144" customFormat="1" ht="18"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7"/>
      <c r="AG153" s="1079">
        <v>0</v>
      </c>
      <c r="AH153" s="1078">
        <v>0</v>
      </c>
      <c r="AI153" s="1079">
        <v>0</v>
      </c>
      <c r="AJ153" s="831"/>
      <c r="AK153" s="776"/>
      <c r="AL153" s="776"/>
    </row>
    <row r="154" spans="1:38" s="144" customFormat="1" ht="18"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7"/>
      <c r="AG154" s="1079">
        <v>0</v>
      </c>
      <c r="AH154" s="1078">
        <v>0</v>
      </c>
      <c r="AI154" s="1079">
        <v>0</v>
      </c>
      <c r="AJ154" s="831"/>
      <c r="AK154" s="776"/>
      <c r="AL154" s="776"/>
    </row>
    <row r="155" spans="1:38" s="144" customFormat="1" ht="18"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7"/>
      <c r="AG155" s="1079">
        <v>0</v>
      </c>
      <c r="AH155" s="1078">
        <v>0</v>
      </c>
      <c r="AI155" s="1079">
        <v>0</v>
      </c>
      <c r="AJ155" s="831"/>
      <c r="AK155" s="776"/>
      <c r="AL155" s="776"/>
    </row>
    <row r="156" spans="1:38" s="144" customFormat="1" ht="18"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7"/>
      <c r="AG156" s="1079">
        <v>0</v>
      </c>
      <c r="AH156" s="1078">
        <v>0</v>
      </c>
      <c r="AI156" s="1079">
        <v>0</v>
      </c>
      <c r="AJ156" s="831"/>
      <c r="AK156" s="776"/>
      <c r="AL156" s="776"/>
    </row>
    <row r="157" spans="1:38" s="144" customFormat="1" ht="18"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7"/>
      <c r="AG157" s="1079">
        <v>0</v>
      </c>
      <c r="AH157" s="1078">
        <v>0</v>
      </c>
      <c r="AI157" s="1079">
        <v>0</v>
      </c>
      <c r="AJ157" s="831"/>
      <c r="AK157" s="776"/>
      <c r="AL157" s="776"/>
    </row>
    <row r="158" spans="1:38" s="144" customFormat="1" ht="18"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7"/>
      <c r="AG158" s="1079">
        <v>0</v>
      </c>
      <c r="AH158" s="1078">
        <v>0</v>
      </c>
      <c r="AI158" s="1079">
        <v>0</v>
      </c>
      <c r="AJ158" s="831"/>
      <c r="AK158" s="776"/>
      <c r="AL158" s="776"/>
    </row>
    <row r="159" spans="1:38" s="144" customFormat="1" ht="18"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7"/>
      <c r="AG159" s="1079">
        <v>0</v>
      </c>
      <c r="AH159" s="1078">
        <v>0</v>
      </c>
      <c r="AI159" s="1079">
        <v>0</v>
      </c>
      <c r="AJ159" s="831"/>
      <c r="AK159" s="776"/>
      <c r="AL159" s="776"/>
    </row>
    <row r="160" spans="1:38" s="144" customFormat="1" ht="18"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7"/>
      <c r="AG160" s="1079">
        <v>0</v>
      </c>
      <c r="AH160" s="1078">
        <v>0</v>
      </c>
      <c r="AI160" s="1079">
        <v>0</v>
      </c>
      <c r="AJ160" s="831"/>
      <c r="AK160" s="776"/>
      <c r="AL160" s="776"/>
    </row>
    <row r="161" spans="1:38" s="144" customFormat="1" ht="18"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7"/>
      <c r="AG161" s="1079">
        <v>0</v>
      </c>
      <c r="AH161" s="1078">
        <v>0</v>
      </c>
      <c r="AI161" s="1079">
        <v>0</v>
      </c>
      <c r="AJ161" s="831"/>
      <c r="AK161" s="776"/>
      <c r="AL161" s="776"/>
    </row>
    <row r="162" spans="1:38" s="144" customFormat="1" ht="18"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7"/>
      <c r="AG162" s="1079">
        <v>0</v>
      </c>
      <c r="AH162" s="1078">
        <v>0</v>
      </c>
      <c r="AI162" s="1079">
        <v>0</v>
      </c>
      <c r="AJ162" s="831"/>
      <c r="AK162" s="776"/>
      <c r="AL162" s="776"/>
    </row>
    <row r="163" spans="1:38" s="144" customFormat="1" ht="18"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7"/>
      <c r="AG163" s="1079">
        <v>0</v>
      </c>
      <c r="AH163" s="1078">
        <v>0</v>
      </c>
      <c r="AI163" s="1079">
        <v>0</v>
      </c>
      <c r="AJ163" s="831"/>
      <c r="AK163" s="776"/>
      <c r="AL163" s="776"/>
    </row>
    <row r="164" spans="1:38" s="144" customFormat="1" ht="18"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700"/>
      <c r="AD164" s="700"/>
      <c r="AE164" s="1078"/>
      <c r="AF164" s="1077"/>
      <c r="AG164" s="1079">
        <v>0</v>
      </c>
      <c r="AH164" s="1078">
        <v>0</v>
      </c>
      <c r="AI164" s="1079">
        <v>0</v>
      </c>
      <c r="AJ164" s="831"/>
      <c r="AK164" s="776"/>
      <c r="AL164" s="776"/>
    </row>
    <row r="165" spans="1:38" s="144" customFormat="1" ht="18"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700"/>
      <c r="AD165" s="700"/>
      <c r="AE165" s="1078"/>
      <c r="AF165" s="1077"/>
      <c r="AG165" s="1079">
        <v>0</v>
      </c>
      <c r="AH165" s="1078">
        <v>0</v>
      </c>
      <c r="AI165" s="1079">
        <v>0</v>
      </c>
      <c r="AJ165" s="831"/>
      <c r="AK165" s="776"/>
      <c r="AL165" s="776"/>
    </row>
    <row r="166" spans="1:38" s="144" customFormat="1" ht="18"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700"/>
      <c r="AD166" s="700"/>
      <c r="AE166" s="1078"/>
      <c r="AF166" s="1077"/>
      <c r="AG166" s="1079">
        <v>0</v>
      </c>
      <c r="AH166" s="1078">
        <v>0</v>
      </c>
      <c r="AI166" s="1079">
        <v>0</v>
      </c>
      <c r="AJ166" s="831"/>
      <c r="AK166" s="776"/>
      <c r="AL166" s="776"/>
    </row>
    <row r="167" spans="1:38" s="144" customFormat="1" ht="18"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700"/>
      <c r="AD167" s="700"/>
      <c r="AE167" s="1078"/>
      <c r="AF167" s="1077"/>
      <c r="AG167" s="1079">
        <v>0</v>
      </c>
      <c r="AH167" s="1078">
        <v>0</v>
      </c>
      <c r="AI167" s="1079">
        <v>0</v>
      </c>
      <c r="AJ167" s="831"/>
      <c r="AK167" s="776"/>
      <c r="AL167" s="776"/>
    </row>
    <row r="168" spans="1:38" s="144" customFormat="1" ht="18"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700"/>
      <c r="AD168" s="700"/>
      <c r="AE168" s="1078"/>
      <c r="AF168" s="1077"/>
      <c r="AG168" s="1079">
        <v>0</v>
      </c>
      <c r="AH168" s="1078">
        <v>0</v>
      </c>
      <c r="AI168" s="1079">
        <v>0</v>
      </c>
      <c r="AJ168" s="831"/>
      <c r="AK168" s="776"/>
      <c r="AL168" s="776"/>
    </row>
    <row r="169" spans="1:38" s="144" customFormat="1" ht="18"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700"/>
      <c r="AD169" s="700"/>
      <c r="AE169" s="1078"/>
      <c r="AF169" s="1077"/>
      <c r="AG169" s="1079">
        <v>0</v>
      </c>
      <c r="AH169" s="1078">
        <v>0</v>
      </c>
      <c r="AI169" s="1079">
        <v>0</v>
      </c>
      <c r="AJ169" s="831"/>
      <c r="AK169" s="776"/>
      <c r="AL169" s="776"/>
    </row>
    <row r="170" spans="1:38" s="144" customFormat="1" ht="18"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700"/>
      <c r="AD170" s="700"/>
      <c r="AE170" s="1078"/>
      <c r="AF170" s="1077"/>
      <c r="AG170" s="1079">
        <v>0</v>
      </c>
      <c r="AH170" s="1078">
        <v>0</v>
      </c>
      <c r="AI170" s="1079">
        <v>0</v>
      </c>
      <c r="AJ170" s="831"/>
      <c r="AK170" s="776"/>
      <c r="AL170" s="776"/>
    </row>
    <row r="171" spans="1:38" s="144" customFormat="1" ht="18"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700"/>
      <c r="AD171" s="700"/>
      <c r="AE171" s="1078"/>
      <c r="AF171" s="1077"/>
      <c r="AG171" s="1079">
        <v>0</v>
      </c>
      <c r="AH171" s="1078">
        <v>0</v>
      </c>
      <c r="AI171" s="1079">
        <v>0</v>
      </c>
      <c r="AJ171" s="831"/>
      <c r="AK171" s="776"/>
      <c r="AL171" s="776"/>
    </row>
    <row r="172" spans="1:38" s="144" customFormat="1" ht="18"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700"/>
      <c r="AD172" s="700"/>
      <c r="AE172" s="1078"/>
      <c r="AF172" s="1077"/>
      <c r="AG172" s="1079">
        <v>0</v>
      </c>
      <c r="AH172" s="1078">
        <v>0</v>
      </c>
      <c r="AI172" s="1079">
        <v>0</v>
      </c>
      <c r="AJ172" s="831"/>
      <c r="AK172" s="776"/>
      <c r="AL172" s="776"/>
    </row>
    <row r="173" spans="1:38" s="144" customFormat="1" ht="18"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700"/>
      <c r="AD173" s="700"/>
      <c r="AE173" s="1078"/>
      <c r="AF173" s="1077"/>
      <c r="AG173" s="1079">
        <v>0</v>
      </c>
      <c r="AH173" s="1078">
        <v>0</v>
      </c>
      <c r="AI173" s="1079">
        <v>0</v>
      </c>
      <c r="AJ173" s="831"/>
      <c r="AK173" s="776"/>
      <c r="AL173" s="776"/>
    </row>
    <row r="174" spans="1:38" s="144" customFormat="1" ht="18"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700"/>
      <c r="AD174" s="700"/>
      <c r="AE174" s="1078"/>
      <c r="AF174" s="1077"/>
      <c r="AG174" s="1079">
        <v>0</v>
      </c>
      <c r="AH174" s="1078">
        <v>0</v>
      </c>
      <c r="AI174" s="1079">
        <v>0</v>
      </c>
      <c r="AJ174" s="831"/>
      <c r="AK174" s="776"/>
      <c r="AL174" s="776"/>
    </row>
    <row r="175" spans="1:38" s="144" customFormat="1" ht="18"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700"/>
      <c r="AD175" s="700"/>
      <c r="AE175" s="1078"/>
      <c r="AF175" s="1077"/>
      <c r="AG175" s="1079">
        <v>0</v>
      </c>
      <c r="AH175" s="1078">
        <v>0</v>
      </c>
      <c r="AI175" s="1079">
        <v>0</v>
      </c>
      <c r="AJ175" s="831"/>
      <c r="AK175" s="776"/>
      <c r="AL175" s="776"/>
    </row>
    <row r="176" spans="1:38" s="144" customFormat="1" ht="18"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c r="Y176" s="1078"/>
      <c r="Z176" s="1078"/>
      <c r="AA176" s="1078"/>
      <c r="AB176" s="1124"/>
      <c r="AC176" s="700"/>
      <c r="AD176" s="700"/>
      <c r="AE176" s="1078"/>
      <c r="AF176" s="1077"/>
      <c r="AG176" s="1079">
        <v>0</v>
      </c>
      <c r="AH176" s="1078">
        <v>0</v>
      </c>
      <c r="AI176" s="1079">
        <v>0</v>
      </c>
      <c r="AJ176" s="831"/>
      <c r="AK176" s="776"/>
      <c r="AL176" s="776"/>
    </row>
    <row r="177" spans="1:38" s="144" customFormat="1" ht="18"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700"/>
      <c r="AD177" s="700"/>
      <c r="AE177" s="1078"/>
      <c r="AF177" s="1077"/>
      <c r="AG177" s="1079">
        <v>0</v>
      </c>
      <c r="AH177" s="1078">
        <v>0</v>
      </c>
      <c r="AI177" s="1079">
        <v>0</v>
      </c>
      <c r="AJ177" s="831"/>
      <c r="AK177" s="776"/>
      <c r="AL177" s="776"/>
    </row>
    <row r="178" spans="1:38" s="144" customFormat="1" ht="18"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700"/>
      <c r="AD178" s="700"/>
      <c r="AE178" s="1078"/>
      <c r="AF178" s="1077"/>
      <c r="AG178" s="1079">
        <v>0</v>
      </c>
      <c r="AH178" s="1078">
        <v>0</v>
      </c>
      <c r="AI178" s="1079">
        <v>0</v>
      </c>
      <c r="AJ178" s="831"/>
      <c r="AK178" s="776"/>
      <c r="AL178" s="776"/>
    </row>
    <row r="179" spans="1:38" s="144" customFormat="1" ht="18"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700"/>
      <c r="AD179" s="700"/>
      <c r="AE179" s="1078"/>
      <c r="AF179" s="1077"/>
      <c r="AG179" s="1079">
        <v>0</v>
      </c>
      <c r="AH179" s="1078">
        <v>0</v>
      </c>
      <c r="AI179" s="1079">
        <v>0</v>
      </c>
      <c r="AJ179" s="831"/>
      <c r="AK179" s="776"/>
      <c r="AL179" s="776"/>
    </row>
    <row r="180" spans="1:38" s="144" customFormat="1" ht="18"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700"/>
      <c r="AD180" s="700"/>
      <c r="AE180" s="1078"/>
      <c r="AF180" s="1077"/>
      <c r="AG180" s="1079">
        <v>0</v>
      </c>
      <c r="AH180" s="1078">
        <v>0</v>
      </c>
      <c r="AI180" s="1079">
        <v>0</v>
      </c>
      <c r="AJ180" s="831"/>
      <c r="AK180" s="776"/>
      <c r="AL180" s="776"/>
    </row>
    <row r="181" spans="1:38" s="144" customFormat="1" ht="18"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700"/>
      <c r="AD181" s="700"/>
      <c r="AE181" s="1078"/>
      <c r="AF181" s="1077"/>
      <c r="AG181" s="1079">
        <v>0</v>
      </c>
      <c r="AH181" s="1078">
        <v>0</v>
      </c>
      <c r="AI181" s="1079">
        <v>0</v>
      </c>
      <c r="AJ181" s="831"/>
      <c r="AK181" s="776"/>
      <c r="AL181" s="776"/>
    </row>
    <row r="182" spans="1:38" s="144" customFormat="1" ht="18"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700"/>
      <c r="AD182" s="700"/>
      <c r="AE182" s="1078"/>
      <c r="AF182" s="1077"/>
      <c r="AG182" s="1079">
        <v>0</v>
      </c>
      <c r="AH182" s="1078">
        <v>0</v>
      </c>
      <c r="AI182" s="1079">
        <v>0</v>
      </c>
      <c r="AJ182" s="831"/>
      <c r="AK182" s="776"/>
      <c r="AL182" s="776"/>
    </row>
    <row r="183" spans="1:38" s="144" customFormat="1" ht="18"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700"/>
      <c r="AD183" s="700"/>
      <c r="AE183" s="1078"/>
      <c r="AF183" s="1077"/>
      <c r="AG183" s="1079">
        <v>0</v>
      </c>
      <c r="AH183" s="1078">
        <v>0</v>
      </c>
      <c r="AI183" s="1079">
        <v>0</v>
      </c>
      <c r="AJ183" s="831"/>
      <c r="AK183" s="776"/>
      <c r="AL183" s="776"/>
    </row>
    <row r="184" spans="1:38" s="144" customFormat="1" ht="18"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c r="AC184" s="700"/>
      <c r="AD184" s="700"/>
      <c r="AE184" s="1078"/>
      <c r="AF184" s="1077"/>
      <c r="AG184" s="1079">
        <v>0</v>
      </c>
      <c r="AH184" s="1078">
        <v>0</v>
      </c>
      <c r="AI184" s="1079">
        <v>0</v>
      </c>
      <c r="AJ184" s="831"/>
      <c r="AK184" s="776"/>
      <c r="AL184" s="776"/>
    </row>
    <row r="185" spans="1:38" s="144" customFormat="1" ht="18"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c r="AC185" s="700"/>
      <c r="AD185" s="700"/>
      <c r="AE185" s="1078"/>
      <c r="AF185" s="1077"/>
      <c r="AG185" s="1079">
        <v>0</v>
      </c>
      <c r="AH185" s="1078">
        <v>0</v>
      </c>
      <c r="AI185" s="1079">
        <v>0</v>
      </c>
      <c r="AJ185" s="831"/>
      <c r="AK185" s="776"/>
      <c r="AL185" s="776"/>
    </row>
    <row r="186" spans="1:38" s="144" customFormat="1" ht="18"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c r="AC186" s="700"/>
      <c r="AD186" s="700"/>
      <c r="AE186" s="1078"/>
      <c r="AF186" s="1077"/>
      <c r="AG186" s="1079">
        <v>0</v>
      </c>
      <c r="AH186" s="1078">
        <v>0</v>
      </c>
      <c r="AI186" s="1079">
        <v>0</v>
      </c>
      <c r="AJ186" s="831"/>
      <c r="AK186" s="776"/>
      <c r="AL186" s="776"/>
    </row>
    <row r="187" spans="1:38" s="144" customFormat="1" ht="18"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c r="AC187" s="700"/>
      <c r="AD187" s="700"/>
      <c r="AE187" s="1078"/>
      <c r="AF187" s="1077"/>
      <c r="AG187" s="1079">
        <v>0</v>
      </c>
      <c r="AH187" s="1078">
        <v>0</v>
      </c>
      <c r="AI187" s="1079">
        <v>0</v>
      </c>
      <c r="AJ187" s="831"/>
      <c r="AK187" s="776"/>
      <c r="AL187" s="776"/>
    </row>
    <row r="188" spans="1:38" s="144" customFormat="1" ht="18"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124"/>
      <c r="AC188" s="700"/>
      <c r="AD188" s="700"/>
      <c r="AE188" s="1078"/>
      <c r="AF188" s="1077"/>
      <c r="AG188" s="1079">
        <v>0</v>
      </c>
      <c r="AH188" s="1078">
        <v>0</v>
      </c>
      <c r="AI188" s="1079">
        <v>0</v>
      </c>
      <c r="AJ188" s="831"/>
      <c r="AK188" s="776"/>
      <c r="AL188" s="776"/>
    </row>
    <row r="189" spans="1:38" s="144" customFormat="1" ht="18"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c r="AC189" s="700"/>
      <c r="AD189" s="700"/>
      <c r="AE189" s="1078"/>
      <c r="AF189" s="1077"/>
      <c r="AG189" s="1079">
        <v>0</v>
      </c>
      <c r="AH189" s="1078">
        <v>0</v>
      </c>
      <c r="AI189" s="1079">
        <v>0</v>
      </c>
      <c r="AJ189" s="831"/>
      <c r="AK189" s="776"/>
      <c r="AL189" s="776"/>
    </row>
    <row r="190" spans="1:38" s="144" customFormat="1" ht="18"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c r="AC190" s="700"/>
      <c r="AD190" s="700"/>
      <c r="AE190" s="1078"/>
      <c r="AF190" s="1077"/>
      <c r="AG190" s="1079">
        <v>0</v>
      </c>
      <c r="AH190" s="1078">
        <v>0</v>
      </c>
      <c r="AI190" s="1079">
        <v>0</v>
      </c>
      <c r="AJ190" s="831"/>
      <c r="AK190" s="776"/>
      <c r="AL190" s="776"/>
    </row>
    <row r="191" spans="1:38" s="144" customFormat="1" ht="18"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c r="AC191" s="700"/>
      <c r="AD191" s="700"/>
      <c r="AE191" s="1078"/>
      <c r="AF191" s="1077"/>
      <c r="AG191" s="1079">
        <v>0</v>
      </c>
      <c r="AH191" s="1078">
        <v>0</v>
      </c>
      <c r="AI191" s="1079">
        <v>0</v>
      </c>
      <c r="AJ191" s="831"/>
      <c r="AK191" s="776"/>
      <c r="AL191" s="776"/>
    </row>
    <row r="192" spans="1:38" s="144" customFormat="1" ht="18"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c r="AC192" s="700"/>
      <c r="AD192" s="700"/>
      <c r="AE192" s="1078"/>
      <c r="AF192" s="1077"/>
      <c r="AG192" s="1079">
        <v>0</v>
      </c>
      <c r="AH192" s="1078">
        <v>0</v>
      </c>
      <c r="AI192" s="1079">
        <v>0</v>
      </c>
      <c r="AJ192" s="831"/>
      <c r="AK192" s="776"/>
      <c r="AL192" s="776"/>
    </row>
    <row r="193" spans="1:118" s="144" customFormat="1" ht="18"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c r="AC193" s="700"/>
      <c r="AD193" s="700"/>
      <c r="AE193" s="1078"/>
      <c r="AF193" s="1077"/>
      <c r="AG193" s="1079">
        <v>0</v>
      </c>
      <c r="AH193" s="1078">
        <v>0</v>
      </c>
      <c r="AI193" s="1079">
        <v>0</v>
      </c>
      <c r="AJ193" s="831"/>
      <c r="AK193" s="776"/>
      <c r="AL193" s="776"/>
    </row>
    <row r="194" spans="1:118" s="144" customFormat="1" ht="18"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c r="AC194" s="700"/>
      <c r="AD194" s="700"/>
      <c r="AE194" s="1078"/>
      <c r="AF194" s="1077"/>
      <c r="AG194" s="1079">
        <v>0</v>
      </c>
      <c r="AH194" s="1078">
        <v>0</v>
      </c>
      <c r="AI194" s="1079">
        <v>0</v>
      </c>
      <c r="AJ194" s="831"/>
      <c r="AK194" s="776"/>
      <c r="AL194" s="776"/>
    </row>
    <row r="195" spans="1:118" s="144" customFormat="1" ht="18"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c r="AC195" s="700"/>
      <c r="AD195" s="700"/>
      <c r="AE195" s="1078"/>
      <c r="AF195" s="1077"/>
      <c r="AG195" s="1079">
        <v>0</v>
      </c>
      <c r="AH195" s="1078">
        <v>0</v>
      </c>
      <c r="AI195" s="1079">
        <v>0</v>
      </c>
      <c r="AJ195" s="831"/>
      <c r="AK195" s="776"/>
      <c r="AL195" s="776"/>
    </row>
    <row r="196" spans="1:118" s="144" customFormat="1" ht="18"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c r="AC196" s="700"/>
      <c r="AD196" s="700"/>
      <c r="AE196" s="1078"/>
      <c r="AF196" s="1077"/>
      <c r="AG196" s="1079">
        <v>0</v>
      </c>
      <c r="AH196" s="1078">
        <v>0</v>
      </c>
      <c r="AI196" s="1079">
        <v>0</v>
      </c>
      <c r="AJ196" s="831"/>
      <c r="AK196" s="776"/>
      <c r="AL196" s="776"/>
    </row>
    <row r="197" spans="1:118" s="144" customFormat="1" ht="18"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c r="AC197" s="700"/>
      <c r="AD197" s="700"/>
      <c r="AE197" s="1078"/>
      <c r="AF197" s="1077"/>
      <c r="AG197" s="1079">
        <v>0</v>
      </c>
      <c r="AH197" s="1078">
        <v>0</v>
      </c>
      <c r="AI197" s="1079">
        <v>0</v>
      </c>
      <c r="AJ197" s="831"/>
      <c r="AK197" s="776"/>
      <c r="AL197" s="776"/>
    </row>
    <row r="198" spans="1:118" s="144" customFormat="1" ht="18"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c r="AC198" s="700"/>
      <c r="AD198" s="700"/>
      <c r="AE198" s="1078"/>
      <c r="AF198" s="1077"/>
      <c r="AG198" s="1079">
        <v>0</v>
      </c>
      <c r="AH198" s="1078">
        <v>0</v>
      </c>
      <c r="AI198" s="1079">
        <v>0</v>
      </c>
      <c r="AJ198" s="831"/>
      <c r="AK198" s="776"/>
      <c r="AL198" s="776"/>
    </row>
    <row r="199" spans="1:118" s="144" customFormat="1" ht="18"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c r="AC199" s="700"/>
      <c r="AD199" s="700"/>
      <c r="AE199" s="1078"/>
      <c r="AF199" s="1077"/>
      <c r="AG199" s="1079">
        <v>0</v>
      </c>
      <c r="AH199" s="1078">
        <v>0</v>
      </c>
      <c r="AI199" s="1079">
        <v>0</v>
      </c>
      <c r="AJ199" s="831"/>
      <c r="AK199" s="776"/>
      <c r="AL199" s="776"/>
    </row>
    <row r="200" spans="1:118" s="141" customFormat="1" ht="18"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078"/>
      <c r="Y200" s="1078"/>
      <c r="Z200" s="1078"/>
      <c r="AA200" s="1078"/>
      <c r="AB200" s="1124"/>
      <c r="AC200" s="700"/>
      <c r="AD200" s="1078"/>
      <c r="AE200" s="1078"/>
      <c r="AF200" s="1077"/>
      <c r="AG200" s="1079">
        <v>0</v>
      </c>
      <c r="AH200" s="1078">
        <v>0</v>
      </c>
      <c r="AI200" s="1079">
        <v>0</v>
      </c>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8"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124"/>
      <c r="AC201" s="700"/>
      <c r="AD201" s="1078"/>
      <c r="AE201" s="1078"/>
      <c r="AF201" s="1077"/>
      <c r="AG201" s="1079">
        <v>0</v>
      </c>
      <c r="AH201" s="1078">
        <v>0</v>
      </c>
      <c r="AI201" s="1079">
        <v>0</v>
      </c>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8"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078"/>
      <c r="Y202" s="1078"/>
      <c r="Z202" s="1078"/>
      <c r="AA202" s="1078"/>
      <c r="AB202" s="1124"/>
      <c r="AC202" s="700"/>
      <c r="AD202" s="1078"/>
      <c r="AE202" s="1078"/>
      <c r="AF202" s="1078"/>
      <c r="AG202" s="1079">
        <v>0</v>
      </c>
      <c r="AH202" s="1078">
        <v>0</v>
      </c>
      <c r="AI202" s="1079">
        <v>0</v>
      </c>
      <c r="AJ202" s="776"/>
      <c r="AK202" s="776"/>
      <c r="AL202" s="776"/>
    </row>
    <row r="203" spans="1:118" s="141" customFormat="1" ht="18"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124"/>
      <c r="AC203" s="700"/>
      <c r="AD203" s="1078"/>
      <c r="AE203" s="1078"/>
      <c r="AF203" s="1077"/>
      <c r="AG203" s="1079">
        <v>0</v>
      </c>
      <c r="AH203" s="1078">
        <v>0</v>
      </c>
      <c r="AI203" s="1079">
        <v>0</v>
      </c>
      <c r="AJ203" s="776"/>
      <c r="AK203" s="776"/>
      <c r="AL203" s="776"/>
    </row>
    <row r="204" spans="1:118" s="141" customFormat="1" ht="18"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124"/>
      <c r="AC204" s="700"/>
      <c r="AD204" s="1078"/>
      <c r="AE204" s="1078"/>
      <c r="AF204" s="1077"/>
      <c r="AG204" s="1079">
        <v>0</v>
      </c>
      <c r="AH204" s="1078">
        <v>0</v>
      </c>
      <c r="AI204" s="1079">
        <v>0</v>
      </c>
      <c r="AJ204" s="776"/>
      <c r="AK204" s="776"/>
      <c r="AL204" s="776"/>
    </row>
    <row r="205" spans="1:118" s="141" customFormat="1" ht="18"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124"/>
      <c r="AC205" s="700"/>
      <c r="AD205" s="1078"/>
      <c r="AE205" s="1078"/>
      <c r="AF205" s="1077"/>
      <c r="AG205" s="1079">
        <v>0</v>
      </c>
      <c r="AH205" s="1078">
        <v>0</v>
      </c>
      <c r="AI205" s="1079">
        <v>0</v>
      </c>
      <c r="AJ205" s="776"/>
      <c r="AK205" s="776"/>
      <c r="AL205" s="776"/>
    </row>
    <row r="206" spans="1:118" s="141" customFormat="1" ht="18"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124"/>
      <c r="AC206" s="700"/>
      <c r="AD206" s="1078"/>
      <c r="AE206" s="1078"/>
      <c r="AF206" s="1077"/>
      <c r="AG206" s="1079">
        <v>0</v>
      </c>
      <c r="AH206" s="1078">
        <v>0</v>
      </c>
      <c r="AI206" s="1079">
        <v>0</v>
      </c>
      <c r="AJ206" s="776"/>
      <c r="AK206" s="776"/>
      <c r="AL206" s="776"/>
    </row>
    <row r="207" spans="1:118" s="141" customFormat="1" ht="18"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124"/>
      <c r="AC207" s="700"/>
      <c r="AD207" s="1078"/>
      <c r="AE207" s="1078"/>
      <c r="AF207" s="1077"/>
      <c r="AG207" s="1079">
        <v>0</v>
      </c>
      <c r="AH207" s="1078">
        <v>0</v>
      </c>
      <c r="AI207" s="1079">
        <v>0</v>
      </c>
      <c r="AJ207" s="776"/>
      <c r="AK207" s="776"/>
      <c r="AL207" s="776"/>
    </row>
    <row r="208" spans="1:118" s="141" customFormat="1" ht="18"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078"/>
      <c r="Y208" s="1078"/>
      <c r="Z208" s="1078"/>
      <c r="AA208" s="1078"/>
      <c r="AB208" s="1124"/>
      <c r="AC208" s="700"/>
      <c r="AD208" s="1078"/>
      <c r="AE208" s="1078"/>
      <c r="AF208" s="1077"/>
      <c r="AG208" s="1079">
        <v>0</v>
      </c>
      <c r="AH208" s="1078">
        <v>0</v>
      </c>
      <c r="AI208" s="1079">
        <v>0</v>
      </c>
      <c r="AJ208" s="776"/>
      <c r="AK208" s="776"/>
      <c r="AL208" s="776"/>
    </row>
    <row r="209" spans="1:118" s="141" customFormat="1" ht="18"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078"/>
      <c r="Y209" s="1078"/>
      <c r="Z209" s="1078"/>
      <c r="AA209" s="1078"/>
      <c r="AB209" s="1124"/>
      <c r="AC209" s="700"/>
      <c r="AD209" s="1078"/>
      <c r="AE209" s="1078"/>
      <c r="AF209" s="1077"/>
      <c r="AG209" s="1079">
        <v>0</v>
      </c>
      <c r="AH209" s="1078">
        <v>0</v>
      </c>
      <c r="AI209" s="1079">
        <v>0</v>
      </c>
      <c r="AJ209" s="776"/>
      <c r="AK209" s="776"/>
      <c r="AL209" s="776"/>
    </row>
    <row r="210" spans="1:118" s="141" customFormat="1" ht="18"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078"/>
      <c r="Y210" s="1078"/>
      <c r="Z210" s="1078"/>
      <c r="AA210" s="1078"/>
      <c r="AB210" s="1124"/>
      <c r="AC210" s="700"/>
      <c r="AD210" s="1078"/>
      <c r="AE210" s="1078"/>
      <c r="AF210" s="1077"/>
      <c r="AG210" s="1079">
        <v>0</v>
      </c>
      <c r="AH210" s="1078">
        <v>0</v>
      </c>
      <c r="AI210" s="1079">
        <v>0</v>
      </c>
      <c r="AJ210" s="776"/>
      <c r="AK210" s="776"/>
      <c r="AL210" s="776"/>
    </row>
    <row r="211" spans="1:118" s="141" customFormat="1" ht="18"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078"/>
      <c r="Y211" s="1078"/>
      <c r="Z211" s="1078"/>
      <c r="AA211" s="1078"/>
      <c r="AB211" s="1124"/>
      <c r="AC211" s="700"/>
      <c r="AD211" s="1078"/>
      <c r="AE211" s="1078"/>
      <c r="AF211" s="1077"/>
      <c r="AG211" s="1079">
        <v>0</v>
      </c>
      <c r="AH211" s="1078">
        <v>0</v>
      </c>
      <c r="AI211" s="1079">
        <v>0</v>
      </c>
      <c r="AJ211" s="776"/>
      <c r="AK211" s="776"/>
      <c r="AL211" s="776"/>
    </row>
    <row r="212" spans="1:118" s="141" customFormat="1" ht="18"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078"/>
      <c r="Y212" s="1078"/>
      <c r="Z212" s="1078"/>
      <c r="AA212" s="1078"/>
      <c r="AB212" s="1124"/>
      <c r="AC212" s="700"/>
      <c r="AD212" s="1078"/>
      <c r="AE212" s="1078"/>
      <c r="AF212" s="1077"/>
      <c r="AG212" s="1079">
        <v>0</v>
      </c>
      <c r="AH212" s="1078">
        <v>0</v>
      </c>
      <c r="AI212" s="1079">
        <v>0</v>
      </c>
      <c r="AJ212" s="776"/>
      <c r="AK212" s="776"/>
      <c r="AL212" s="776"/>
    </row>
    <row r="213" spans="1:118" s="141" customFormat="1" ht="18"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078"/>
      <c r="Y213" s="1078"/>
      <c r="Z213" s="1078"/>
      <c r="AA213" s="1078"/>
      <c r="AB213" s="1124"/>
      <c r="AC213" s="700"/>
      <c r="AD213" s="1078"/>
      <c r="AE213" s="1078"/>
      <c r="AF213" s="1077"/>
      <c r="AG213" s="1079">
        <v>0</v>
      </c>
      <c r="AH213" s="1078">
        <v>0</v>
      </c>
      <c r="AI213" s="1079">
        <v>0</v>
      </c>
      <c r="AJ213" s="776"/>
      <c r="AK213" s="776"/>
      <c r="AL213" s="776"/>
    </row>
    <row r="214" spans="1:118" s="141" customFormat="1" ht="18"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078"/>
      <c r="Y214" s="1078"/>
      <c r="Z214" s="1078"/>
      <c r="AA214" s="1078"/>
      <c r="AB214" s="1124"/>
      <c r="AC214" s="700"/>
      <c r="AD214" s="1078"/>
      <c r="AE214" s="1078"/>
      <c r="AF214" s="1077"/>
      <c r="AG214" s="1079">
        <v>0</v>
      </c>
      <c r="AH214" s="1078">
        <v>0</v>
      </c>
      <c r="AI214" s="1079">
        <v>0</v>
      </c>
      <c r="AJ214" s="776"/>
      <c r="AK214" s="776"/>
      <c r="AL214" s="776"/>
    </row>
    <row r="215" spans="1:118" s="141" customFormat="1" ht="18"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078"/>
      <c r="Y215" s="1078"/>
      <c r="Z215" s="1078"/>
      <c r="AA215" s="1078"/>
      <c r="AB215" s="1124"/>
      <c r="AC215" s="700"/>
      <c r="AD215" s="1078"/>
      <c r="AE215" s="1078"/>
      <c r="AF215" s="1077"/>
      <c r="AG215" s="1079">
        <v>0</v>
      </c>
      <c r="AH215" s="1078">
        <v>0</v>
      </c>
      <c r="AI215" s="1079">
        <v>0</v>
      </c>
      <c r="AJ215" s="776"/>
      <c r="AK215" s="776"/>
      <c r="AL215" s="776"/>
    </row>
    <row r="216" spans="1:118" s="141" customFormat="1" ht="18"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078"/>
      <c r="Y216" s="1078"/>
      <c r="Z216" s="1078"/>
      <c r="AA216" s="1078"/>
      <c r="AB216" s="1124"/>
      <c r="AC216" s="700"/>
      <c r="AD216" s="1078"/>
      <c r="AE216" s="1078"/>
      <c r="AF216" s="1077"/>
      <c r="AG216" s="1079">
        <v>0</v>
      </c>
      <c r="AH216" s="1078">
        <v>0</v>
      </c>
      <c r="AI216" s="1079">
        <v>0</v>
      </c>
      <c r="AJ216" s="776"/>
      <c r="AK216" s="776"/>
      <c r="AL216" s="776"/>
    </row>
    <row r="217" spans="1:118" s="144" customFormat="1" ht="18"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078"/>
      <c r="Y217" s="1078"/>
      <c r="Z217" s="1078"/>
      <c r="AA217" s="1078"/>
      <c r="AB217" s="1124"/>
      <c r="AC217" s="700"/>
      <c r="AD217" s="1078"/>
      <c r="AE217" s="1078"/>
      <c r="AF217" s="1077"/>
      <c r="AG217" s="1079">
        <v>0</v>
      </c>
      <c r="AH217" s="1078">
        <v>0</v>
      </c>
      <c r="AI217" s="1079">
        <v>0</v>
      </c>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8"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078"/>
      <c r="Y218" s="1078"/>
      <c r="Z218" s="1078"/>
      <c r="AA218" s="1078"/>
      <c r="AB218" s="1124"/>
      <c r="AC218" s="700"/>
      <c r="AD218" s="1078"/>
      <c r="AE218" s="1078"/>
      <c r="AF218" s="1077"/>
      <c r="AG218" s="1079">
        <v>0</v>
      </c>
      <c r="AH218" s="1078">
        <v>0</v>
      </c>
      <c r="AI218" s="1079">
        <v>0</v>
      </c>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8"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078"/>
      <c r="Y219" s="1078"/>
      <c r="Z219" s="1078"/>
      <c r="AA219" s="1078"/>
      <c r="AB219" s="1124"/>
      <c r="AC219" s="700"/>
      <c r="AD219" s="1078"/>
      <c r="AE219" s="1078"/>
      <c r="AF219" s="1077"/>
      <c r="AG219" s="1079">
        <v>0</v>
      </c>
      <c r="AH219" s="1078">
        <v>0</v>
      </c>
      <c r="AI219" s="1079">
        <v>0</v>
      </c>
      <c r="AJ219" s="776"/>
      <c r="AK219" s="776"/>
      <c r="AL219" s="776"/>
    </row>
    <row r="220" spans="1:118" s="144" customFormat="1" ht="18" customHeight="1">
      <c r="A220" s="994"/>
      <c r="B220" s="994"/>
      <c r="C220" s="236"/>
      <c r="D220" s="236"/>
      <c r="E220" s="236"/>
      <c r="F220" s="371"/>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c r="X220" s="1078"/>
      <c r="Y220" s="1078"/>
      <c r="Z220" s="1078"/>
      <c r="AA220" s="1078"/>
      <c r="AB220" s="1124"/>
      <c r="AC220" s="700"/>
      <c r="AD220" s="1078"/>
      <c r="AE220" s="1078"/>
      <c r="AF220" s="1077"/>
      <c r="AG220" s="1079">
        <v>0</v>
      </c>
      <c r="AH220" s="1078">
        <v>0</v>
      </c>
      <c r="AI220" s="1079">
        <v>0</v>
      </c>
      <c r="AJ220" s="776"/>
      <c r="AK220" s="776"/>
      <c r="AL220" s="776"/>
    </row>
    <row r="221" spans="1:118" s="144" customFormat="1" ht="18" customHeight="1">
      <c r="A221" s="994"/>
      <c r="B221" s="994"/>
      <c r="C221" s="236"/>
      <c r="D221" s="236"/>
      <c r="E221" s="236"/>
      <c r="F221" s="371"/>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567"/>
      <c r="X221" s="1078"/>
      <c r="Y221" s="1078"/>
      <c r="Z221" s="1078"/>
      <c r="AA221" s="1078"/>
      <c r="AB221" s="1124"/>
      <c r="AC221" s="700"/>
      <c r="AD221" s="1078"/>
      <c r="AE221" s="1078"/>
      <c r="AF221" s="1077"/>
      <c r="AG221" s="1079">
        <v>0</v>
      </c>
      <c r="AH221" s="1078">
        <v>0</v>
      </c>
      <c r="AI221" s="1079">
        <v>0</v>
      </c>
      <c r="AJ221" s="831"/>
      <c r="AK221" s="776"/>
      <c r="AL221" s="776"/>
    </row>
    <row r="222" spans="1:118" s="144" customFormat="1" ht="18" customHeight="1">
      <c r="A222" s="994"/>
      <c r="B222" s="994"/>
      <c r="C222" s="236"/>
      <c r="D222" s="236"/>
      <c r="E222" s="236"/>
      <c r="F222" s="371"/>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c r="X222" s="1078"/>
      <c r="Y222" s="1078"/>
      <c r="Z222" s="1078"/>
      <c r="AA222" s="1078"/>
      <c r="AB222" s="1124"/>
      <c r="AC222" s="700"/>
      <c r="AD222" s="1078"/>
      <c r="AE222" s="1078"/>
      <c r="AF222" s="1077"/>
      <c r="AG222" s="1079">
        <v>0</v>
      </c>
      <c r="AH222" s="1078">
        <v>0</v>
      </c>
      <c r="AI222" s="1079">
        <v>0</v>
      </c>
      <c r="AJ222" s="831"/>
      <c r="AK222" s="776"/>
      <c r="AL222" s="776"/>
    </row>
    <row r="223" spans="1:118" s="144" customFormat="1" ht="18" customHeight="1">
      <c r="A223" s="994"/>
      <c r="B223" s="994"/>
      <c r="C223" s="236"/>
      <c r="D223" s="236"/>
      <c r="E223" s="236"/>
      <c r="F223" s="371"/>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c r="X223" s="1078"/>
      <c r="Y223" s="1078"/>
      <c r="Z223" s="1078"/>
      <c r="AA223" s="1078"/>
      <c r="AB223" s="1124"/>
      <c r="AC223" s="700"/>
      <c r="AD223" s="1078"/>
      <c r="AE223" s="1078"/>
      <c r="AF223" s="1077"/>
      <c r="AG223" s="1079">
        <v>0</v>
      </c>
      <c r="AH223" s="1078">
        <v>0</v>
      </c>
      <c r="AI223" s="1079">
        <v>0</v>
      </c>
      <c r="AJ223" s="831"/>
      <c r="AK223" s="776"/>
      <c r="AL223" s="776"/>
    </row>
    <row r="224" spans="1:118" s="144" customFormat="1" ht="18" customHeight="1">
      <c r="A224" s="994"/>
      <c r="B224" s="994"/>
      <c r="C224" s="236"/>
      <c r="D224" s="236"/>
      <c r="E224" s="236"/>
      <c r="F224" s="371"/>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567"/>
      <c r="X224" s="1078"/>
      <c r="Y224" s="1078"/>
      <c r="Z224" s="1078"/>
      <c r="AA224" s="1078"/>
      <c r="AB224" s="1124"/>
      <c r="AC224" s="700"/>
      <c r="AD224" s="1078"/>
      <c r="AE224" s="1078"/>
      <c r="AF224" s="1077"/>
      <c r="AG224" s="1079">
        <v>0</v>
      </c>
      <c r="AH224" s="1078">
        <v>0</v>
      </c>
      <c r="AI224" s="1079">
        <v>0</v>
      </c>
      <c r="AJ224" s="831"/>
      <c r="AK224" s="776"/>
      <c r="AL224" s="776"/>
    </row>
    <row r="225" spans="1:38" s="144" customFormat="1" ht="18" customHeight="1">
      <c r="A225" s="994"/>
      <c r="B225" s="994"/>
      <c r="C225" s="236"/>
      <c r="D225" s="236"/>
      <c r="E225" s="236"/>
      <c r="F225" s="371"/>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c r="X225" s="1078"/>
      <c r="Y225" s="1078"/>
      <c r="Z225" s="1078"/>
      <c r="AA225" s="1078"/>
      <c r="AB225" s="1124"/>
      <c r="AC225" s="700"/>
      <c r="AD225" s="1078"/>
      <c r="AE225" s="1078"/>
      <c r="AF225" s="1077"/>
      <c r="AG225" s="1079">
        <v>0</v>
      </c>
      <c r="AH225" s="1078">
        <v>0</v>
      </c>
      <c r="AI225" s="1079">
        <v>0</v>
      </c>
      <c r="AJ225" s="831"/>
      <c r="AK225" s="776"/>
      <c r="AL225" s="776"/>
    </row>
    <row r="226" spans="1:38" s="144" customFormat="1" ht="18" customHeight="1">
      <c r="A226" s="994"/>
      <c r="B226" s="994"/>
      <c r="C226" s="236"/>
      <c r="D226" s="236"/>
      <c r="E226" s="236"/>
      <c r="F226" s="371"/>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567"/>
      <c r="X226" s="1078"/>
      <c r="Y226" s="1078"/>
      <c r="Z226" s="1078"/>
      <c r="AA226" s="1078"/>
      <c r="AB226" s="1124"/>
      <c r="AC226" s="700"/>
      <c r="AD226" s="1078"/>
      <c r="AE226" s="1078"/>
      <c r="AF226" s="1077"/>
      <c r="AG226" s="1079">
        <v>0</v>
      </c>
      <c r="AH226" s="1078">
        <v>0</v>
      </c>
      <c r="AI226" s="1079">
        <v>0</v>
      </c>
      <c r="AJ226" s="831"/>
      <c r="AK226" s="776"/>
      <c r="AL226" s="776"/>
    </row>
    <row r="227" spans="1:38" s="144" customFormat="1" ht="18" customHeight="1">
      <c r="A227" s="994"/>
      <c r="B227" s="994"/>
      <c r="C227" s="236"/>
      <c r="D227" s="236"/>
      <c r="E227" s="236"/>
      <c r="F227" s="371"/>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c r="X227" s="1078"/>
      <c r="Y227" s="1078"/>
      <c r="Z227" s="1078"/>
      <c r="AA227" s="1078"/>
      <c r="AB227" s="1124"/>
      <c r="AC227" s="700"/>
      <c r="AD227" s="1078"/>
      <c r="AE227" s="1078"/>
      <c r="AF227" s="1077"/>
      <c r="AG227" s="1079">
        <v>0</v>
      </c>
      <c r="AH227" s="1078">
        <v>0</v>
      </c>
      <c r="AI227" s="1079">
        <v>0</v>
      </c>
      <c r="AJ227" s="831"/>
      <c r="AK227" s="776"/>
      <c r="AL227" s="776"/>
    </row>
    <row r="228" spans="1:38" s="144" customFormat="1" ht="18" customHeight="1">
      <c r="A228" s="994"/>
      <c r="B228" s="994"/>
      <c r="C228" s="236"/>
      <c r="D228" s="236"/>
      <c r="E228" s="236"/>
      <c r="F228" s="371"/>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c r="X228" s="1078"/>
      <c r="Y228" s="1078"/>
      <c r="Z228" s="1078"/>
      <c r="AA228" s="1078"/>
      <c r="AB228" s="1124"/>
      <c r="AC228" s="700"/>
      <c r="AD228" s="1078"/>
      <c r="AE228" s="1078"/>
      <c r="AF228" s="1077"/>
      <c r="AG228" s="1079">
        <v>0</v>
      </c>
      <c r="AH228" s="1078">
        <v>0</v>
      </c>
      <c r="AI228" s="1079">
        <v>0</v>
      </c>
      <c r="AJ228" s="831"/>
      <c r="AK228" s="776"/>
      <c r="AL228" s="776"/>
    </row>
    <row r="229" spans="1:38" s="144" customFormat="1" ht="18" customHeight="1">
      <c r="A229" s="994"/>
      <c r="B229" s="994"/>
      <c r="C229" s="236"/>
      <c r="D229" s="236"/>
      <c r="E229" s="236"/>
      <c r="F229" s="371"/>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c r="X229" s="1078"/>
      <c r="Y229" s="1078"/>
      <c r="Z229" s="1078"/>
      <c r="AA229" s="1078"/>
      <c r="AB229" s="1124"/>
      <c r="AC229" s="700"/>
      <c r="AD229" s="1078"/>
      <c r="AE229" s="1078"/>
      <c r="AF229" s="1077"/>
      <c r="AG229" s="1079">
        <v>0</v>
      </c>
      <c r="AH229" s="1078">
        <v>0</v>
      </c>
      <c r="AI229" s="1079">
        <v>0</v>
      </c>
      <c r="AJ229" s="831"/>
      <c r="AK229" s="776"/>
      <c r="AL229" s="776"/>
    </row>
    <row r="230" spans="1:38" s="144" customFormat="1" ht="18" customHeight="1">
      <c r="A230" s="994"/>
      <c r="B230" s="994"/>
      <c r="C230" s="236"/>
      <c r="D230" s="236"/>
      <c r="E230" s="236"/>
      <c r="F230" s="371"/>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c r="X230" s="1078"/>
      <c r="Y230" s="1078"/>
      <c r="Z230" s="1078"/>
      <c r="AA230" s="1078"/>
      <c r="AB230" s="1124"/>
      <c r="AC230" s="700"/>
      <c r="AD230" s="1078"/>
      <c r="AE230" s="1078"/>
      <c r="AF230" s="1077"/>
      <c r="AG230" s="1079">
        <v>0</v>
      </c>
      <c r="AH230" s="1078">
        <v>0</v>
      </c>
      <c r="AI230" s="1079">
        <v>0</v>
      </c>
      <c r="AJ230" s="831"/>
      <c r="AK230" s="776"/>
      <c r="AL230" s="776"/>
    </row>
    <row r="231" spans="1:38" s="144" customFormat="1" ht="18" customHeight="1">
      <c r="A231" s="994"/>
      <c r="B231" s="994"/>
      <c r="C231" s="236"/>
      <c r="D231" s="236"/>
      <c r="E231" s="236"/>
      <c r="F231" s="371"/>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c r="X231" s="1078"/>
      <c r="Y231" s="1078"/>
      <c r="Z231" s="1078"/>
      <c r="AA231" s="1078"/>
      <c r="AB231" s="1124"/>
      <c r="AC231" s="700"/>
      <c r="AD231" s="1078"/>
      <c r="AE231" s="1078"/>
      <c r="AF231" s="1077"/>
      <c r="AG231" s="1079">
        <v>0</v>
      </c>
      <c r="AH231" s="1078">
        <v>0</v>
      </c>
      <c r="AI231" s="1079">
        <v>0</v>
      </c>
      <c r="AJ231" s="831"/>
      <c r="AK231" s="776"/>
      <c r="AL231" s="776"/>
    </row>
    <row r="232" spans="1:38" s="144" customFormat="1" ht="18"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c r="X232" s="1160"/>
      <c r="Y232" s="1160"/>
      <c r="Z232" s="1160"/>
      <c r="AA232" s="1160"/>
      <c r="AB232" s="1164"/>
      <c r="AC232" s="1163"/>
      <c r="AD232" s="1160"/>
      <c r="AE232" s="1160"/>
      <c r="AF232" s="1159"/>
      <c r="AG232" s="1161">
        <v>0</v>
      </c>
      <c r="AH232" s="1160">
        <v>0</v>
      </c>
      <c r="AI232" s="1161">
        <v>0</v>
      </c>
      <c r="AJ232" s="831"/>
      <c r="AK232" s="776"/>
      <c r="AL232" s="776"/>
    </row>
    <row r="233" spans="1:38" s="144" customFormat="1" ht="18"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c r="X233" s="1160"/>
      <c r="Y233" s="1160"/>
      <c r="Z233" s="1160"/>
      <c r="AA233" s="1160"/>
      <c r="AB233" s="1164"/>
      <c r="AC233" s="1163"/>
      <c r="AD233" s="1160"/>
      <c r="AE233" s="1160"/>
      <c r="AF233" s="1159"/>
      <c r="AG233" s="1161">
        <v>0</v>
      </c>
      <c r="AH233" s="1160">
        <v>0</v>
      </c>
      <c r="AI233" s="1161">
        <v>0</v>
      </c>
      <c r="AJ233" s="831"/>
      <c r="AK233" s="776"/>
      <c r="AL233" s="776"/>
    </row>
    <row r="234" spans="1:38" s="144" customFormat="1" ht="18"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c r="X234" s="1160"/>
      <c r="Y234" s="1160"/>
      <c r="Z234" s="1160"/>
      <c r="AA234" s="1160"/>
      <c r="AB234" s="1164"/>
      <c r="AC234" s="1163"/>
      <c r="AD234" s="1160"/>
      <c r="AE234" s="1160"/>
      <c r="AF234" s="1159"/>
      <c r="AG234" s="1161">
        <v>0</v>
      </c>
      <c r="AH234" s="1160">
        <v>0</v>
      </c>
      <c r="AI234" s="1161">
        <v>0</v>
      </c>
      <c r="AJ234" s="831"/>
      <c r="AK234" s="776"/>
      <c r="AL234" s="776"/>
    </row>
    <row r="235" spans="1:38" s="144" customFormat="1" ht="18"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c r="X235" s="1160"/>
      <c r="Y235" s="1160"/>
      <c r="Z235" s="1160"/>
      <c r="AA235" s="1160"/>
      <c r="AB235" s="1164"/>
      <c r="AC235" s="1163"/>
      <c r="AD235" s="1160"/>
      <c r="AE235" s="1160"/>
      <c r="AF235" s="1159"/>
      <c r="AG235" s="1161">
        <v>0</v>
      </c>
      <c r="AH235" s="1160">
        <v>0</v>
      </c>
      <c r="AI235" s="1161">
        <v>0</v>
      </c>
      <c r="AJ235" s="831"/>
      <c r="AK235" s="776"/>
      <c r="AL235" s="776"/>
    </row>
    <row r="236" spans="1:38" s="144" customFormat="1" ht="18"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c r="X236" s="1160"/>
      <c r="Y236" s="1160"/>
      <c r="Z236" s="1160"/>
      <c r="AA236" s="1160"/>
      <c r="AB236" s="1164"/>
      <c r="AC236" s="1163"/>
      <c r="AD236" s="1160"/>
      <c r="AE236" s="1160"/>
      <c r="AF236" s="1159"/>
      <c r="AG236" s="1161">
        <v>0</v>
      </c>
      <c r="AH236" s="1160">
        <v>0</v>
      </c>
      <c r="AI236" s="1161">
        <v>0</v>
      </c>
      <c r="AJ236" s="831"/>
      <c r="AK236" s="776"/>
      <c r="AL236" s="776"/>
    </row>
    <row r="237" spans="1:38" s="144" customFormat="1" ht="18"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c r="X237" s="1160"/>
      <c r="Y237" s="1160"/>
      <c r="Z237" s="1160"/>
      <c r="AA237" s="1160"/>
      <c r="AB237" s="1164"/>
      <c r="AC237" s="1163"/>
      <c r="AD237" s="1160"/>
      <c r="AE237" s="1160"/>
      <c r="AF237" s="1159"/>
      <c r="AG237" s="1161">
        <v>0</v>
      </c>
      <c r="AH237" s="1160">
        <v>0</v>
      </c>
      <c r="AI237" s="1161">
        <v>0</v>
      </c>
      <c r="AJ237" s="831"/>
      <c r="AK237" s="776"/>
      <c r="AL237" s="776"/>
    </row>
    <row r="238" spans="1:38" s="144" customFormat="1" ht="18"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c r="X238" s="1160"/>
      <c r="Y238" s="1160"/>
      <c r="Z238" s="1160"/>
      <c r="AA238" s="1160"/>
      <c r="AB238" s="1164"/>
      <c r="AC238" s="1163"/>
      <c r="AD238" s="1160"/>
      <c r="AE238" s="1160"/>
      <c r="AF238" s="1159"/>
      <c r="AG238" s="1161">
        <v>0</v>
      </c>
      <c r="AH238" s="1160">
        <v>0</v>
      </c>
      <c r="AI238" s="1161">
        <v>0</v>
      </c>
      <c r="AJ238" s="831"/>
      <c r="AK238" s="776"/>
      <c r="AL238" s="776"/>
    </row>
    <row r="239" spans="1:38" s="144" customFormat="1" ht="18"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c r="X239" s="1160"/>
      <c r="Y239" s="1160"/>
      <c r="Z239" s="1160"/>
      <c r="AA239" s="1160"/>
      <c r="AB239" s="1164"/>
      <c r="AC239" s="1163"/>
      <c r="AD239" s="1160"/>
      <c r="AE239" s="1160"/>
      <c r="AF239" s="1159"/>
      <c r="AG239" s="1161">
        <v>0</v>
      </c>
      <c r="AH239" s="1160">
        <v>0</v>
      </c>
      <c r="AI239" s="1161">
        <v>0</v>
      </c>
      <c r="AJ239" s="831"/>
      <c r="AK239" s="776"/>
      <c r="AL239" s="776"/>
    </row>
    <row r="240" spans="1:38" s="144" customFormat="1" ht="18"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c r="X240" s="1160"/>
      <c r="Y240" s="1160"/>
      <c r="Z240" s="1160"/>
      <c r="AA240" s="1160"/>
      <c r="AB240" s="1164"/>
      <c r="AC240" s="1163"/>
      <c r="AD240" s="1160"/>
      <c r="AE240" s="1160"/>
      <c r="AF240" s="1159"/>
      <c r="AG240" s="1161">
        <v>0</v>
      </c>
      <c r="AH240" s="1160">
        <v>0</v>
      </c>
      <c r="AI240" s="1161">
        <v>0</v>
      </c>
      <c r="AJ240" s="831"/>
      <c r="AK240" s="776"/>
      <c r="AL240" s="776"/>
    </row>
    <row r="241" spans="1:38" s="144" customFormat="1" ht="18"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c r="X241" s="1160"/>
      <c r="Y241" s="1160"/>
      <c r="Z241" s="1160"/>
      <c r="AA241" s="1160"/>
      <c r="AB241" s="1164"/>
      <c r="AC241" s="1163"/>
      <c r="AD241" s="1160"/>
      <c r="AE241" s="1160"/>
      <c r="AF241" s="1159"/>
      <c r="AG241" s="1161">
        <v>0</v>
      </c>
      <c r="AH241" s="1160">
        <v>0</v>
      </c>
      <c r="AI241" s="1161">
        <v>0</v>
      </c>
      <c r="AJ241" s="831"/>
      <c r="AK241" s="776"/>
      <c r="AL241" s="776"/>
    </row>
    <row r="242" spans="1:38" s="144" customFormat="1" ht="18"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c r="X242" s="1160"/>
      <c r="Y242" s="1160"/>
      <c r="Z242" s="1160"/>
      <c r="AA242" s="1160"/>
      <c r="AB242" s="1164"/>
      <c r="AC242" s="1163"/>
      <c r="AD242" s="1160"/>
      <c r="AE242" s="1160"/>
      <c r="AF242" s="1159"/>
      <c r="AG242" s="1161">
        <v>0</v>
      </c>
      <c r="AH242" s="1160">
        <v>0</v>
      </c>
      <c r="AI242" s="1161">
        <v>0</v>
      </c>
      <c r="AJ242" s="831"/>
      <c r="AK242" s="776"/>
      <c r="AL242" s="776"/>
    </row>
    <row r="243" spans="1:38" s="144" customFormat="1" ht="18"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c r="X243" s="1160"/>
      <c r="Y243" s="1160"/>
      <c r="Z243" s="1160"/>
      <c r="AA243" s="1160"/>
      <c r="AB243" s="1164"/>
      <c r="AC243" s="1163"/>
      <c r="AD243" s="1160"/>
      <c r="AE243" s="1160"/>
      <c r="AF243" s="1159"/>
      <c r="AG243" s="1161">
        <v>0</v>
      </c>
      <c r="AH243" s="1160">
        <v>0</v>
      </c>
      <c r="AI243" s="1161">
        <v>0</v>
      </c>
      <c r="AJ243" s="831"/>
      <c r="AK243" s="776"/>
      <c r="AL243" s="776"/>
    </row>
    <row r="244" spans="1:38" s="144" customFormat="1" ht="18"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c r="X244" s="8"/>
      <c r="Y244" s="8"/>
      <c r="Z244" s="8"/>
      <c r="AA244" s="8"/>
      <c r="AB244" s="1130"/>
      <c r="AC244" s="831"/>
      <c r="AD244" s="8"/>
      <c r="AE244" s="8"/>
      <c r="AF244" s="1081"/>
      <c r="AG244" s="1082">
        <v>0</v>
      </c>
      <c r="AH244" s="89">
        <v>0</v>
      </c>
      <c r="AI244" s="1082">
        <v>0</v>
      </c>
      <c r="AJ244" s="831"/>
      <c r="AK244" s="776"/>
      <c r="AL244" s="776"/>
    </row>
    <row r="245" spans="1:38" s="144" customFormat="1" ht="18"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c r="X245" s="8"/>
      <c r="Y245" s="8"/>
      <c r="Z245" s="8"/>
      <c r="AA245" s="8"/>
      <c r="AB245" s="1130"/>
      <c r="AC245" s="831"/>
      <c r="AD245" s="8"/>
      <c r="AE245" s="8"/>
      <c r="AF245" s="1081"/>
      <c r="AG245" s="1082">
        <v>0</v>
      </c>
      <c r="AH245" s="89">
        <v>0</v>
      </c>
      <c r="AI245" s="1082">
        <v>0</v>
      </c>
      <c r="AJ245" s="831"/>
      <c r="AK245" s="776"/>
      <c r="AL245" s="776"/>
    </row>
    <row r="246" spans="1:38" s="144" customFormat="1" ht="18"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c r="X246" s="8"/>
      <c r="Y246" s="8"/>
      <c r="Z246" s="8"/>
      <c r="AA246" s="8"/>
      <c r="AB246" s="1130"/>
      <c r="AC246" s="831"/>
      <c r="AD246" s="8"/>
      <c r="AE246" s="8"/>
      <c r="AF246" s="1081"/>
      <c r="AG246" s="1082">
        <v>0</v>
      </c>
      <c r="AH246" s="89">
        <v>0</v>
      </c>
      <c r="AI246" s="1082">
        <v>0</v>
      </c>
      <c r="AJ246" s="831"/>
      <c r="AK246" s="776"/>
      <c r="AL246" s="776"/>
    </row>
    <row r="247" spans="1:38" s="144" customFormat="1" ht="18"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c r="X247" s="8"/>
      <c r="Y247" s="8"/>
      <c r="Z247" s="8"/>
      <c r="AA247" s="8"/>
      <c r="AB247" s="1130"/>
      <c r="AC247" s="831"/>
      <c r="AD247" s="8"/>
      <c r="AE247" s="8"/>
      <c r="AF247" s="1081"/>
      <c r="AG247" s="1082">
        <v>0</v>
      </c>
      <c r="AH247" s="89">
        <v>0</v>
      </c>
      <c r="AI247" s="1082">
        <v>0</v>
      </c>
      <c r="AJ247" s="831"/>
      <c r="AK247" s="776"/>
      <c r="AL247" s="776"/>
    </row>
    <row r="248" spans="1:38" s="144" customFormat="1" ht="18"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c r="X248" s="8"/>
      <c r="Y248" s="8"/>
      <c r="Z248" s="8"/>
      <c r="AA248" s="8"/>
      <c r="AB248" s="1130"/>
      <c r="AC248" s="831"/>
      <c r="AD248" s="8"/>
      <c r="AE248" s="8"/>
      <c r="AF248" s="1081"/>
      <c r="AG248" s="1082">
        <v>0</v>
      </c>
      <c r="AH248" s="89">
        <v>0</v>
      </c>
      <c r="AI248" s="1082">
        <v>0</v>
      </c>
      <c r="AJ248" s="831"/>
      <c r="AK248" s="776"/>
      <c r="AL248" s="776"/>
    </row>
    <row r="249" spans="1:38" s="144" customFormat="1" ht="18"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c r="X249" s="8"/>
      <c r="Y249" s="8"/>
      <c r="Z249" s="8"/>
      <c r="AA249" s="8"/>
      <c r="AB249" s="1130"/>
      <c r="AC249" s="831"/>
      <c r="AD249" s="8"/>
      <c r="AE249" s="8"/>
      <c r="AF249" s="1081"/>
      <c r="AG249" s="1082">
        <v>0</v>
      </c>
      <c r="AH249" s="89">
        <v>0</v>
      </c>
      <c r="AI249" s="1082">
        <v>0</v>
      </c>
      <c r="AJ249" s="831"/>
      <c r="AK249" s="776"/>
      <c r="AL249" s="776"/>
    </row>
    <row r="250" spans="1:38" s="144" customFormat="1" ht="18"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c r="X250" s="8"/>
      <c r="Y250" s="8"/>
      <c r="Z250" s="8"/>
      <c r="AA250" s="8"/>
      <c r="AB250" s="1130"/>
      <c r="AC250" s="831"/>
      <c r="AD250" s="8"/>
      <c r="AE250" s="8"/>
      <c r="AF250" s="1081"/>
      <c r="AG250" s="1082">
        <v>0</v>
      </c>
      <c r="AH250" s="89">
        <v>0</v>
      </c>
      <c r="AI250" s="1082">
        <v>0</v>
      </c>
      <c r="AJ250" s="831"/>
      <c r="AK250" s="776"/>
      <c r="AL250" s="776"/>
    </row>
    <row r="251" spans="1:38" s="144" customFormat="1" ht="18"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c r="X251" s="8"/>
      <c r="Y251" s="8"/>
      <c r="Z251" s="8"/>
      <c r="AA251" s="8"/>
      <c r="AB251" s="1130"/>
      <c r="AC251" s="831"/>
      <c r="AD251" s="8"/>
      <c r="AE251" s="8"/>
      <c r="AF251" s="1081"/>
      <c r="AG251" s="1082">
        <v>0</v>
      </c>
      <c r="AH251" s="89">
        <v>0</v>
      </c>
      <c r="AI251" s="1082">
        <v>0</v>
      </c>
      <c r="AJ251" s="831"/>
      <c r="AK251" s="776"/>
      <c r="AL251" s="776"/>
    </row>
    <row r="252" spans="1:38" s="144" customFormat="1" ht="18"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c r="X252" s="8"/>
      <c r="Y252" s="8"/>
      <c r="Z252" s="8"/>
      <c r="AA252" s="8"/>
      <c r="AB252" s="1130"/>
      <c r="AC252" s="831"/>
      <c r="AD252" s="8"/>
      <c r="AE252" s="8"/>
      <c r="AF252" s="1081"/>
      <c r="AG252" s="1082">
        <v>0</v>
      </c>
      <c r="AH252" s="89">
        <v>0</v>
      </c>
      <c r="AI252" s="1082">
        <v>0</v>
      </c>
      <c r="AJ252" s="831"/>
      <c r="AK252" s="776"/>
      <c r="AL252" s="776"/>
    </row>
    <row r="253" spans="1:38" s="144" customFormat="1" ht="18"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c r="X253" s="8"/>
      <c r="Y253" s="8"/>
      <c r="Z253" s="8"/>
      <c r="AA253" s="8"/>
      <c r="AB253" s="1130"/>
      <c r="AC253" s="831"/>
      <c r="AD253" s="8"/>
      <c r="AE253" s="8"/>
      <c r="AF253" s="1081"/>
      <c r="AG253" s="1082">
        <v>0</v>
      </c>
      <c r="AH253" s="89">
        <v>0</v>
      </c>
      <c r="AI253" s="1082">
        <v>0</v>
      </c>
      <c r="AJ253" s="831"/>
      <c r="AK253" s="776"/>
      <c r="AL253" s="776"/>
    </row>
    <row r="254" spans="1:38" s="144" customFormat="1" ht="18"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c r="X254" s="8"/>
      <c r="Y254" s="8"/>
      <c r="Z254" s="8"/>
      <c r="AA254" s="8"/>
      <c r="AB254" s="1130"/>
      <c r="AC254" s="831"/>
      <c r="AD254" s="8"/>
      <c r="AE254" s="8"/>
      <c r="AF254" s="1081"/>
      <c r="AG254" s="1082">
        <v>0</v>
      </c>
      <c r="AH254" s="89">
        <v>0</v>
      </c>
      <c r="AI254" s="1082">
        <v>0</v>
      </c>
      <c r="AJ254" s="831"/>
      <c r="AK254" s="776"/>
      <c r="AL254" s="776"/>
    </row>
    <row r="255" spans="1:38" s="144" customFormat="1" ht="18"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c r="X255" s="8"/>
      <c r="Y255" s="8"/>
      <c r="Z255" s="8"/>
      <c r="AA255" s="8"/>
      <c r="AB255" s="1130"/>
      <c r="AC255" s="831"/>
      <c r="AD255" s="8"/>
      <c r="AE255" s="8"/>
      <c r="AF255" s="1081"/>
      <c r="AG255" s="1082">
        <v>0</v>
      </c>
      <c r="AH255" s="89">
        <v>0</v>
      </c>
      <c r="AI255" s="1082">
        <v>0</v>
      </c>
      <c r="AJ255" s="831"/>
      <c r="AK255" s="776"/>
      <c r="AL255" s="776"/>
    </row>
    <row r="256" spans="1:38" s="144" customFormat="1" ht="18"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c r="X256" s="8"/>
      <c r="Y256" s="8"/>
      <c r="Z256" s="8"/>
      <c r="AA256" s="8"/>
      <c r="AB256" s="1130"/>
      <c r="AC256" s="831"/>
      <c r="AD256" s="8"/>
      <c r="AE256" s="8"/>
      <c r="AF256" s="1081"/>
      <c r="AG256" s="1082">
        <v>0</v>
      </c>
      <c r="AH256" s="89">
        <v>0</v>
      </c>
      <c r="AI256" s="1082">
        <v>0</v>
      </c>
      <c r="AJ256" s="831"/>
      <c r="AK256" s="776"/>
      <c r="AL256" s="776"/>
    </row>
    <row r="257" spans="1:38" s="144" customFormat="1" ht="18"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c r="X257" s="8"/>
      <c r="Y257" s="8"/>
      <c r="Z257" s="8"/>
      <c r="AA257" s="8"/>
      <c r="AB257" s="1130"/>
      <c r="AC257" s="831"/>
      <c r="AD257" s="8"/>
      <c r="AE257" s="8"/>
      <c r="AF257" s="1081"/>
      <c r="AG257" s="1082">
        <v>0</v>
      </c>
      <c r="AH257" s="89">
        <v>0</v>
      </c>
      <c r="AI257" s="1082">
        <v>0</v>
      </c>
      <c r="AJ257" s="831"/>
      <c r="AK257" s="776"/>
      <c r="AL257" s="776"/>
    </row>
    <row r="258" spans="1:38" s="144" customFormat="1" ht="18"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c r="X258" s="8"/>
      <c r="Y258" s="8"/>
      <c r="Z258" s="8"/>
      <c r="AA258" s="8"/>
      <c r="AB258" s="1130"/>
      <c r="AC258" s="831"/>
      <c r="AD258" s="8"/>
      <c r="AE258" s="8"/>
      <c r="AF258" s="1081"/>
      <c r="AG258" s="1082">
        <v>0</v>
      </c>
      <c r="AH258" s="89">
        <v>0</v>
      </c>
      <c r="AI258" s="1082">
        <v>0</v>
      </c>
      <c r="AJ258" s="831"/>
      <c r="AK258" s="776"/>
      <c r="AL258" s="776"/>
    </row>
    <row r="259" spans="1:38" s="144" customFormat="1" ht="18"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c r="X259" s="8"/>
      <c r="Y259" s="8"/>
      <c r="Z259" s="8"/>
      <c r="AA259" s="8"/>
      <c r="AB259" s="1130"/>
      <c r="AC259" s="831"/>
      <c r="AD259" s="8"/>
      <c r="AE259" s="8"/>
      <c r="AF259" s="1081"/>
      <c r="AG259" s="1082">
        <v>0</v>
      </c>
      <c r="AH259" s="89">
        <v>0</v>
      </c>
      <c r="AI259" s="1082">
        <v>0</v>
      </c>
      <c r="AJ259" s="831"/>
      <c r="AK259" s="776"/>
      <c r="AL259" s="776"/>
    </row>
    <row r="260" spans="1:38" s="144" customFormat="1" ht="18"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c r="X260" s="8"/>
      <c r="Y260" s="8"/>
      <c r="Z260" s="8"/>
      <c r="AA260" s="8"/>
      <c r="AB260" s="1130"/>
      <c r="AC260" s="831"/>
      <c r="AD260" s="8"/>
      <c r="AE260" s="8"/>
      <c r="AF260" s="1081"/>
      <c r="AG260" s="1082">
        <v>0</v>
      </c>
      <c r="AH260" s="89">
        <v>0</v>
      </c>
      <c r="AI260" s="1082">
        <v>0</v>
      </c>
      <c r="AJ260" s="831"/>
      <c r="AK260" s="776"/>
      <c r="AL260" s="776"/>
    </row>
    <row r="261" spans="1:38" s="144" customFormat="1" ht="18"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c r="X261" s="8"/>
      <c r="Y261" s="8"/>
      <c r="Z261" s="8"/>
      <c r="AA261" s="8"/>
      <c r="AB261" s="1130"/>
      <c r="AC261" s="831"/>
      <c r="AD261" s="8"/>
      <c r="AE261" s="8"/>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c r="X262" s="8"/>
      <c r="Y262" s="8"/>
      <c r="Z262" s="8"/>
      <c r="AA262" s="8"/>
      <c r="AB262" s="1130"/>
      <c r="AC262" s="831"/>
      <c r="AD262" s="8"/>
      <c r="AE262" s="8"/>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c r="X263" s="8"/>
      <c r="Y263" s="8"/>
      <c r="Z263" s="8"/>
      <c r="AA263" s="8"/>
      <c r="AB263" s="1130"/>
      <c r="AC263" s="831"/>
      <c r="AD263" s="8"/>
      <c r="AE263" s="8"/>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c r="X264" s="8"/>
      <c r="Y264" s="8"/>
      <c r="Z264" s="8"/>
      <c r="AA264" s="8"/>
      <c r="AB264" s="1130"/>
      <c r="AC264" s="831"/>
      <c r="AD264" s="8"/>
      <c r="AE264" s="8"/>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c r="X265" s="8"/>
      <c r="Y265" s="8"/>
      <c r="Z265" s="8"/>
      <c r="AA265" s="8"/>
      <c r="AB265" s="1130"/>
      <c r="AC265" s="831"/>
      <c r="AD265" s="8"/>
      <c r="AE265" s="8"/>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c r="X266" s="8"/>
      <c r="Y266" s="8"/>
      <c r="Z266" s="8"/>
      <c r="AA266" s="8"/>
      <c r="AB266" s="1130"/>
      <c r="AC266" s="831"/>
      <c r="AD266" s="8"/>
      <c r="AE266" s="8"/>
      <c r="AF266" s="1081"/>
      <c r="AG266" s="1082">
        <v>0</v>
      </c>
      <c r="AH266" s="89">
        <v>0</v>
      </c>
      <c r="AI266" s="1082">
        <v>0</v>
      </c>
      <c r="AJ266" s="831"/>
      <c r="AK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c r="X267" s="8"/>
      <c r="Y267" s="8"/>
      <c r="Z267" s="8"/>
      <c r="AA267" s="8"/>
      <c r="AB267" s="1130"/>
      <c r="AC267" s="831"/>
      <c r="AD267" s="8"/>
      <c r="AE267" s="8"/>
      <c r="AF267" s="1081"/>
      <c r="AG267" s="1082">
        <v>0</v>
      </c>
      <c r="AH267" s="89">
        <v>0</v>
      </c>
      <c r="AI267" s="1082">
        <v>0</v>
      </c>
      <c r="AJ267" s="831"/>
      <c r="AK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c r="X268" s="8"/>
      <c r="Y268" s="8"/>
      <c r="Z268" s="8"/>
      <c r="AA268" s="8"/>
      <c r="AB268" s="1130"/>
      <c r="AC268" s="831"/>
      <c r="AD268" s="8"/>
      <c r="AE268" s="8"/>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c r="X269" s="8"/>
      <c r="Y269" s="8"/>
      <c r="Z269" s="8"/>
      <c r="AA269" s="8"/>
      <c r="AB269" s="1130"/>
      <c r="AC269" s="831"/>
      <c r="AD269" s="8"/>
      <c r="AE269" s="8"/>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c r="X270" s="8"/>
      <c r="Y270" s="8"/>
      <c r="Z270" s="8"/>
      <c r="AA270" s="8"/>
      <c r="AB270" s="1130"/>
      <c r="AC270" s="831"/>
      <c r="AD270" s="8"/>
      <c r="AE270" s="8"/>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c r="X271" s="8"/>
      <c r="Y271" s="8"/>
      <c r="Z271" s="8"/>
      <c r="AA271" s="8"/>
      <c r="AB271" s="1130"/>
      <c r="AC271" s="831"/>
      <c r="AD271" s="8"/>
      <c r="AE271" s="8"/>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c r="X272" s="8"/>
      <c r="Y272" s="8"/>
      <c r="Z272" s="8"/>
      <c r="AA272" s="8"/>
      <c r="AB272" s="1130"/>
      <c r="AC272" s="831"/>
      <c r="AD272" s="8"/>
      <c r="AE272" s="8"/>
      <c r="AF272" s="1081"/>
      <c r="AG272" s="1082">
        <v>0</v>
      </c>
      <c r="AH272" s="89">
        <v>0</v>
      </c>
      <c r="AI272" s="1082">
        <v>0</v>
      </c>
      <c r="AJ272" s="831"/>
      <c r="AK272" s="776"/>
      <c r="AL272" s="776"/>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c r="X273" s="8"/>
      <c r="Y273" s="8"/>
      <c r="Z273" s="8"/>
      <c r="AA273" s="8"/>
      <c r="AB273" s="1130"/>
      <c r="AC273" s="831"/>
      <c r="AD273" s="8"/>
      <c r="AE273" s="8"/>
      <c r="AF273" s="1081"/>
      <c r="AG273" s="1082">
        <v>0</v>
      </c>
      <c r="AH273" s="89">
        <v>0</v>
      </c>
      <c r="AI273" s="1082">
        <v>0</v>
      </c>
      <c r="AJ273" s="831"/>
      <c r="AK273" s="776"/>
      <c r="AL273" s="776"/>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c r="X274" s="8"/>
      <c r="Y274" s="8"/>
      <c r="Z274" s="8"/>
      <c r="AA274" s="8"/>
      <c r="AB274" s="1130"/>
      <c r="AC274" s="831"/>
      <c r="AD274" s="8"/>
      <c r="AE274" s="8"/>
      <c r="AF274" s="1081"/>
      <c r="AG274" s="1082">
        <v>0</v>
      </c>
      <c r="AH274" s="89">
        <v>0</v>
      </c>
      <c r="AI274" s="1082">
        <v>0</v>
      </c>
      <c r="AJ274" s="831"/>
      <c r="AK274" s="776"/>
      <c r="AL274" s="776"/>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c r="X275" s="8"/>
      <c r="Y275" s="8"/>
      <c r="Z275" s="8"/>
      <c r="AA275" s="8"/>
      <c r="AB275" s="1130"/>
      <c r="AC275" s="831"/>
      <c r="AD275" s="8"/>
      <c r="AE275" s="8"/>
      <c r="AF275" s="1081"/>
      <c r="AG275" s="1082">
        <v>0</v>
      </c>
      <c r="AH275" s="89">
        <v>0</v>
      </c>
      <c r="AI275" s="1082">
        <v>0</v>
      </c>
      <c r="AJ275" s="831"/>
      <c r="AK275" s="776"/>
      <c r="AL275" s="776"/>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c r="X276" s="8"/>
      <c r="Y276" s="8"/>
      <c r="Z276" s="8"/>
      <c r="AA276" s="8"/>
      <c r="AB276" s="1130"/>
      <c r="AC276" s="831"/>
      <c r="AD276" s="8"/>
      <c r="AE276" s="8"/>
      <c r="AF276" s="1081"/>
      <c r="AG276" s="1082">
        <v>0</v>
      </c>
      <c r="AH276" s="89">
        <v>0</v>
      </c>
      <c r="AI276" s="1082">
        <v>0</v>
      </c>
      <c r="AJ276" s="831"/>
      <c r="AK276" s="776"/>
      <c r="AL276" s="776"/>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c r="X277" s="8"/>
      <c r="Y277" s="8"/>
      <c r="Z277" s="8"/>
      <c r="AA277" s="8"/>
      <c r="AB277" s="1130"/>
      <c r="AC277" s="831"/>
      <c r="AD277" s="8"/>
      <c r="AE277" s="8"/>
      <c r="AF277" s="1081"/>
      <c r="AG277" s="1082">
        <v>0</v>
      </c>
      <c r="AH277" s="89">
        <v>0</v>
      </c>
      <c r="AI277" s="1082">
        <v>0</v>
      </c>
      <c r="AJ277" s="831"/>
      <c r="AK277" s="1347"/>
      <c r="AL277" s="1347"/>
      <c r="AM277" s="1347"/>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c r="X278" s="8"/>
      <c r="Y278" s="8"/>
      <c r="Z278" s="8"/>
      <c r="AA278" s="8"/>
      <c r="AB278" s="1130"/>
      <c r="AC278" s="831"/>
      <c r="AD278" s="8"/>
      <c r="AE278" s="8"/>
      <c r="AF278" s="1081"/>
      <c r="AG278" s="1082">
        <v>0</v>
      </c>
      <c r="AH278" s="89">
        <v>0</v>
      </c>
      <c r="AI278" s="1082">
        <v>0</v>
      </c>
      <c r="AJ278" s="831"/>
      <c r="AK278" s="776"/>
      <c r="AL278" s="776"/>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c r="X279" s="8"/>
      <c r="Y279" s="8"/>
      <c r="Z279" s="8"/>
      <c r="AA279" s="8"/>
      <c r="AB279" s="1130"/>
      <c r="AC279" s="831"/>
      <c r="AD279" s="89"/>
      <c r="AE279" s="8"/>
      <c r="AF279" s="1081"/>
      <c r="AG279" s="1082">
        <v>0</v>
      </c>
      <c r="AH279" s="89">
        <v>0</v>
      </c>
      <c r="AI279" s="1082">
        <v>0</v>
      </c>
      <c r="AJ279" s="831"/>
      <c r="AK279" s="776"/>
      <c r="AL279" s="776"/>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c r="X280" s="8"/>
      <c r="Y280" s="8"/>
      <c r="Z280" s="8"/>
      <c r="AA280" s="8"/>
      <c r="AB280" s="1130"/>
      <c r="AC280" s="831"/>
      <c r="AD280" s="89"/>
      <c r="AE280" s="8"/>
      <c r="AF280" s="1081"/>
      <c r="AG280" s="1082">
        <v>0</v>
      </c>
      <c r="AH280" s="89">
        <v>0</v>
      </c>
      <c r="AI280" s="1082">
        <v>0</v>
      </c>
      <c r="AJ280" s="831"/>
      <c r="AK280" s="776"/>
      <c r="AL280" s="776"/>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c r="X281" s="8"/>
      <c r="Y281" s="8"/>
      <c r="Z281" s="8"/>
      <c r="AA281" s="8"/>
      <c r="AB281" s="1130"/>
      <c r="AC281" s="831"/>
      <c r="AD281" s="89"/>
      <c r="AE281" s="8"/>
      <c r="AF281" s="1081"/>
      <c r="AG281" s="1082">
        <v>0</v>
      </c>
      <c r="AH281" s="89">
        <v>0</v>
      </c>
      <c r="AI281" s="1082">
        <v>0</v>
      </c>
      <c r="AJ281" s="831"/>
      <c r="AK281" s="776"/>
      <c r="AL281" s="776"/>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c r="X282" s="8"/>
      <c r="Y282" s="8"/>
      <c r="Z282" s="8"/>
      <c r="AA282" s="8"/>
      <c r="AB282" s="1130"/>
      <c r="AC282" s="831"/>
      <c r="AD282" s="89"/>
      <c r="AE282" s="8"/>
      <c r="AF282" s="1081"/>
      <c r="AG282" s="1082">
        <v>0</v>
      </c>
      <c r="AH282" s="89">
        <v>0</v>
      </c>
      <c r="AI282" s="1082">
        <v>0</v>
      </c>
      <c r="AJ282" s="831"/>
      <c r="AK282" s="776"/>
      <c r="AL282" s="776"/>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c r="X283" s="8"/>
      <c r="Y283" s="8"/>
      <c r="Z283" s="8"/>
      <c r="AA283" s="8"/>
      <c r="AB283" s="1130"/>
      <c r="AC283" s="831"/>
      <c r="AD283" s="89"/>
      <c r="AE283" s="8"/>
      <c r="AF283" s="1081"/>
      <c r="AG283" s="1082">
        <v>0</v>
      </c>
      <c r="AH283" s="89">
        <v>0</v>
      </c>
      <c r="AI283" s="1082">
        <v>0</v>
      </c>
      <c r="AJ283" s="831"/>
      <c r="AK283" s="776"/>
      <c r="AL283" s="776"/>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c r="X284" s="8"/>
      <c r="Y284" s="8"/>
      <c r="Z284" s="8"/>
      <c r="AA284" s="8"/>
      <c r="AB284" s="1130"/>
      <c r="AC284" s="831"/>
      <c r="AD284" s="89"/>
      <c r="AE284" s="8"/>
      <c r="AF284" s="1081"/>
      <c r="AG284" s="1082">
        <v>0</v>
      </c>
      <c r="AH284" s="89">
        <v>0</v>
      </c>
      <c r="AI284" s="1082">
        <v>0</v>
      </c>
      <c r="AJ284" s="831"/>
      <c r="AK284" s="776"/>
      <c r="AL284" s="776"/>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c r="X285" s="8"/>
      <c r="Y285" s="8"/>
      <c r="Z285" s="8"/>
      <c r="AA285" s="8"/>
      <c r="AB285" s="1130"/>
      <c r="AC285" s="831"/>
      <c r="AD285" s="89"/>
      <c r="AE285" s="8"/>
      <c r="AF285" s="1081"/>
      <c r="AG285" s="1082">
        <v>0</v>
      </c>
      <c r="AH285" s="89">
        <v>0</v>
      </c>
      <c r="AI285" s="1082">
        <v>0</v>
      </c>
      <c r="AJ285" s="831"/>
      <c r="AK285" s="776"/>
      <c r="AL285" s="776"/>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c r="X286" s="8"/>
      <c r="Y286" s="8"/>
      <c r="Z286" s="8"/>
      <c r="AA286" s="8"/>
      <c r="AB286" s="1130"/>
      <c r="AC286" s="831"/>
      <c r="AD286" s="89"/>
      <c r="AE286" s="8"/>
      <c r="AF286" s="1081"/>
      <c r="AG286" s="1082">
        <v>0</v>
      </c>
      <c r="AH286" s="89">
        <v>0</v>
      </c>
      <c r="AI286" s="1082">
        <v>0</v>
      </c>
      <c r="AJ286" s="831"/>
      <c r="AK286" s="776"/>
      <c r="AL286" s="776"/>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c r="X287" s="8"/>
      <c r="Y287" s="8"/>
      <c r="Z287" s="8"/>
      <c r="AA287" s="8"/>
      <c r="AB287" s="1130"/>
      <c r="AC287" s="831"/>
      <c r="AD287" s="89"/>
      <c r="AE287" s="8"/>
      <c r="AF287" s="1081"/>
      <c r="AG287" s="1082">
        <v>0</v>
      </c>
      <c r="AH287" s="89">
        <v>0</v>
      </c>
      <c r="AI287" s="1082">
        <v>0</v>
      </c>
      <c r="AJ287" s="831"/>
      <c r="AK287" s="776"/>
      <c r="AL287" s="776"/>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c r="X288" s="8"/>
      <c r="Y288" s="8"/>
      <c r="Z288" s="8"/>
      <c r="AA288" s="8"/>
      <c r="AB288" s="1130"/>
      <c r="AC288" s="831"/>
      <c r="AD288" s="89"/>
      <c r="AE288" s="8"/>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c r="X289" s="8"/>
      <c r="Y289" s="8"/>
      <c r="Z289" s="8"/>
      <c r="AA289" s="8"/>
      <c r="AB289" s="1130"/>
      <c r="AC289" s="831"/>
      <c r="AD289" s="89"/>
      <c r="AE289" s="8"/>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c r="X290" s="8"/>
      <c r="Y290" s="8"/>
      <c r="Z290" s="8"/>
      <c r="AA290" s="8"/>
      <c r="AB290" s="1130"/>
      <c r="AC290" s="8"/>
      <c r="AD290" s="8"/>
      <c r="AE290" s="8"/>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c r="X291" s="8"/>
      <c r="Y291" s="8"/>
      <c r="Z291" s="8"/>
      <c r="AA291" s="8"/>
      <c r="AB291" s="1130"/>
      <c r="AC291" s="8"/>
      <c r="AD291" s="8"/>
      <c r="AE291" s="8"/>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c r="X292" s="8"/>
      <c r="Y292" s="8"/>
      <c r="Z292" s="8"/>
      <c r="AA292" s="8"/>
      <c r="AB292" s="1130"/>
      <c r="AC292" s="8"/>
      <c r="AD292" s="8"/>
      <c r="AE292" s="8"/>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c r="X293" s="8"/>
      <c r="Y293" s="8"/>
      <c r="Z293" s="8"/>
      <c r="AA293" s="8"/>
      <c r="AB293" s="1130"/>
      <c r="AC293" s="8"/>
      <c r="AD293" s="8"/>
      <c r="AE293" s="8"/>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c r="X294" s="8"/>
      <c r="Y294" s="8"/>
      <c r="Z294" s="8"/>
      <c r="AA294" s="8"/>
      <c r="AB294" s="1130"/>
      <c r="AC294" s="8"/>
      <c r="AD294" s="8"/>
      <c r="AE294" s="8"/>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c r="X295" s="8"/>
      <c r="Y295" s="8"/>
      <c r="Z295" s="8"/>
      <c r="AA295" s="8"/>
      <c r="AB295" s="1130"/>
      <c r="AC295" s="8"/>
      <c r="AD295" s="8"/>
      <c r="AE295" s="8"/>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c r="X296" s="8"/>
      <c r="Y296" s="8"/>
      <c r="Z296" s="8"/>
      <c r="AA296" s="8"/>
      <c r="AB296" s="1130"/>
      <c r="AC296" s="8"/>
      <c r="AD296" s="8"/>
      <c r="AE296" s="8"/>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c r="X297" s="8"/>
      <c r="Y297" s="8"/>
      <c r="Z297" s="8"/>
      <c r="AA297" s="8"/>
      <c r="AB297" s="1130"/>
      <c r="AC297" s="8"/>
      <c r="AD297" s="8"/>
      <c r="AE297" s="8"/>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c r="X298" s="8"/>
      <c r="Y298" s="8"/>
      <c r="Z298" s="8"/>
      <c r="AA298" s="8"/>
      <c r="AB298" s="1130"/>
      <c r="AC298" s="8"/>
      <c r="AD298" s="8"/>
      <c r="AE298" s="8"/>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c r="X299" s="8"/>
      <c r="Y299" s="8"/>
      <c r="Z299" s="8"/>
      <c r="AA299" s="8"/>
      <c r="AB299" s="1130"/>
      <c r="AC299" s="8"/>
      <c r="AD299" s="8"/>
      <c r="AE299" s="8"/>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c r="X300" s="8"/>
      <c r="Y300" s="8"/>
      <c r="Z300" s="8"/>
      <c r="AA300" s="8"/>
      <c r="AB300" s="1130"/>
      <c r="AC300" s="8"/>
      <c r="AD300" s="8"/>
      <c r="AE300" s="8"/>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c r="X301" s="8"/>
      <c r="Y301" s="8"/>
      <c r="Z301" s="8"/>
      <c r="AA301" s="8"/>
      <c r="AB301" s="1130"/>
      <c r="AC301" s="8"/>
      <c r="AD301" s="8"/>
      <c r="AE301" s="8"/>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c r="X302" s="8"/>
      <c r="Y302" s="8"/>
      <c r="Z302" s="8"/>
      <c r="AA302" s="8"/>
      <c r="AB302" s="1130"/>
      <c r="AC302" s="8"/>
      <c r="AD302" s="8"/>
      <c r="AE302" s="8"/>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c r="X303" s="8"/>
      <c r="Y303" s="8"/>
      <c r="Z303" s="8"/>
      <c r="AA303" s="8"/>
      <c r="AB303" s="1130"/>
      <c r="AC303" s="8"/>
      <c r="AD303" s="8"/>
      <c r="AE303" s="8"/>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c r="X304" s="8"/>
      <c r="Y304" s="8"/>
      <c r="Z304" s="8"/>
      <c r="AA304" s="8"/>
      <c r="AB304" s="1130"/>
      <c r="AC304" s="8"/>
      <c r="AD304" s="8"/>
      <c r="AE304" s="8"/>
      <c r="AF304" s="1081"/>
      <c r="AG304" s="1082">
        <v>0</v>
      </c>
      <c r="AH304" s="89">
        <v>0</v>
      </c>
      <c r="AI304" s="1082">
        <v>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c r="X305" s="8"/>
      <c r="Y305" s="8"/>
      <c r="Z305" s="8"/>
      <c r="AA305" s="8"/>
      <c r="AB305" s="1130"/>
      <c r="AC305" s="8"/>
      <c r="AD305" s="8"/>
      <c r="AE305" s="8"/>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c r="X306" s="8"/>
      <c r="Y306" s="8"/>
      <c r="Z306" s="8"/>
      <c r="AA306" s="8"/>
      <c r="AB306" s="1130"/>
      <c r="AC306" s="8"/>
      <c r="AD306" s="8"/>
      <c r="AE306" s="8"/>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c r="X307" s="8"/>
      <c r="Y307" s="8"/>
      <c r="Z307" s="8"/>
      <c r="AA307" s="8"/>
      <c r="AB307" s="1130"/>
      <c r="AC307" s="8"/>
      <c r="AD307" s="8"/>
      <c r="AE307" s="8"/>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c r="X308" s="8"/>
      <c r="Y308" s="8"/>
      <c r="Z308" s="8"/>
      <c r="AA308" s="8"/>
      <c r="AB308" s="1130"/>
      <c r="AC308" s="8"/>
      <c r="AD308" s="8"/>
      <c r="AE308" s="8"/>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c r="X309" s="8"/>
      <c r="Y309" s="8"/>
      <c r="Z309" s="8"/>
      <c r="AA309" s="8"/>
      <c r="AB309" s="1130"/>
      <c r="AC309" s="8"/>
      <c r="AD309" s="8"/>
      <c r="AE309" s="8"/>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c r="X310" s="8"/>
      <c r="Y310" s="8"/>
      <c r="Z310" s="8"/>
      <c r="AA310" s="8"/>
      <c r="AB310" s="1130"/>
      <c r="AC310" s="8"/>
      <c r="AD310" s="8"/>
      <c r="AE310" s="8"/>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c r="X311" s="8"/>
      <c r="Y311" s="8"/>
      <c r="Z311" s="8"/>
      <c r="AA311" s="8"/>
      <c r="AB311" s="1130"/>
      <c r="AC311" s="8"/>
      <c r="AD311" s="8"/>
      <c r="AE311" s="8"/>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c r="X312" s="8"/>
      <c r="Y312" s="8"/>
      <c r="Z312" s="8"/>
      <c r="AA312" s="8"/>
      <c r="AB312" s="1130"/>
      <c r="AC312" s="8"/>
      <c r="AD312" s="8"/>
      <c r="AE312" s="8"/>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c r="X313" s="8"/>
      <c r="Y313" s="8"/>
      <c r="Z313" s="8"/>
      <c r="AA313" s="8"/>
      <c r="AB313" s="1130"/>
      <c r="AC313" s="8"/>
      <c r="AD313" s="8"/>
      <c r="AE313" s="8"/>
      <c r="AF313" s="1081"/>
      <c r="AG313" s="1082">
        <v>0</v>
      </c>
      <c r="AH313" s="89">
        <v>0</v>
      </c>
      <c r="AI313" s="1082">
        <v>0</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c r="X314" s="8"/>
      <c r="Y314" s="8"/>
      <c r="Z314" s="8"/>
      <c r="AA314" s="8"/>
      <c r="AB314" s="1130"/>
      <c r="AC314" s="8"/>
      <c r="AD314" s="8"/>
      <c r="AE314" s="8"/>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c r="X315" s="8"/>
      <c r="Y315" s="8"/>
      <c r="Z315" s="8"/>
      <c r="AA315" s="8"/>
      <c r="AB315" s="1130"/>
      <c r="AC315" s="8"/>
      <c r="AD315" s="8"/>
      <c r="AE315" s="8"/>
      <c r="AF315" s="1081"/>
      <c r="AG315" s="1082">
        <v>0</v>
      </c>
      <c r="AH315" s="89">
        <v>0</v>
      </c>
      <c r="AI315" s="1082">
        <v>0</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c r="X316" s="8"/>
      <c r="Y316" s="8">
        <v>0</v>
      </c>
      <c r="Z316" s="8">
        <v>0</v>
      </c>
      <c r="AA316" s="8" t="s">
        <v>740</v>
      </c>
      <c r="AB316" s="1130"/>
      <c r="AC316" s="8"/>
      <c r="AD316" s="8">
        <v>0</v>
      </c>
      <c r="AE316" s="8">
        <v>0</v>
      </c>
      <c r="AF316" s="1081"/>
      <c r="AG316" s="1082">
        <v>0</v>
      </c>
      <c r="AH316" s="89">
        <v>0</v>
      </c>
      <c r="AI316" s="1082">
        <v>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c r="X317" s="8"/>
      <c r="Y317" s="8">
        <v>0</v>
      </c>
      <c r="Z317" s="8">
        <v>0</v>
      </c>
      <c r="AA317" s="8" t="s">
        <v>740</v>
      </c>
      <c r="AB317" s="1130">
        <v>159.96</v>
      </c>
      <c r="AC317" s="8">
        <v>0</v>
      </c>
      <c r="AD317" s="8">
        <v>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c r="X318" s="8"/>
      <c r="Y318" s="8">
        <v>0</v>
      </c>
      <c r="Z318" s="8">
        <v>0</v>
      </c>
      <c r="AA318" s="8" t="s">
        <v>740</v>
      </c>
      <c r="AB318" s="1130">
        <v>159.96</v>
      </c>
      <c r="AC318" s="8">
        <v>0</v>
      </c>
      <c r="AD318" s="8">
        <v>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c r="X319" s="8"/>
      <c r="Y319" s="8">
        <v>0</v>
      </c>
      <c r="Z319" s="8">
        <v>0</v>
      </c>
      <c r="AA319" s="8" t="s">
        <v>740</v>
      </c>
      <c r="AB319" s="1130">
        <v>159.96</v>
      </c>
      <c r="AC319" s="8">
        <v>0</v>
      </c>
      <c r="AD319" s="8">
        <v>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c r="X320" s="8"/>
      <c r="Y320" s="8">
        <v>0</v>
      </c>
      <c r="Z320" s="8">
        <v>0</v>
      </c>
      <c r="AA320" s="8" t="s">
        <v>740</v>
      </c>
      <c r="AB320" s="1130">
        <v>159.96</v>
      </c>
      <c r="AC320" s="8">
        <v>0</v>
      </c>
      <c r="AD320" s="8">
        <v>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c r="X321" s="8"/>
      <c r="Y321" s="8">
        <v>0</v>
      </c>
      <c r="Z321" s="8">
        <v>0</v>
      </c>
      <c r="AA321" s="8" t="s">
        <v>740</v>
      </c>
      <c r="AB321" s="1130">
        <v>159.96</v>
      </c>
      <c r="AC321" s="8">
        <v>0</v>
      </c>
      <c r="AD321" s="8">
        <v>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c r="X322" s="8"/>
      <c r="Y322" s="8">
        <v>0</v>
      </c>
      <c r="Z322" s="8">
        <v>0</v>
      </c>
      <c r="AA322" s="8" t="s">
        <v>740</v>
      </c>
      <c r="AB322" s="1130">
        <v>159.96</v>
      </c>
      <c r="AC322" s="8">
        <v>0</v>
      </c>
      <c r="AD322" s="8">
        <v>0</v>
      </c>
      <c r="AE322" s="8">
        <v>0</v>
      </c>
      <c r="AF322" s="1081"/>
      <c r="AG322" s="1082">
        <v>0</v>
      </c>
      <c r="AH322" s="89">
        <v>0</v>
      </c>
      <c r="AI322" s="1082">
        <v>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c r="X323" s="8"/>
      <c r="Y323" s="8">
        <v>0</v>
      </c>
      <c r="Z323" s="8">
        <v>0</v>
      </c>
      <c r="AA323" s="8" t="s">
        <v>740</v>
      </c>
      <c r="AB323" s="1130">
        <v>159.96</v>
      </c>
      <c r="AC323" s="8">
        <v>0</v>
      </c>
      <c r="AD323" s="8">
        <v>0</v>
      </c>
      <c r="AE323" s="8">
        <v>0</v>
      </c>
      <c r="AF323" s="1081"/>
      <c r="AG323" s="1082">
        <v>0</v>
      </c>
      <c r="AH323" s="89">
        <v>0</v>
      </c>
      <c r="AI323" s="1082">
        <v>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c r="X324" s="8"/>
      <c r="Y324" s="8">
        <v>0</v>
      </c>
      <c r="Z324" s="8">
        <v>0</v>
      </c>
      <c r="AA324" s="8" t="s">
        <v>740</v>
      </c>
      <c r="AB324" s="1130">
        <v>159.96</v>
      </c>
      <c r="AC324" s="8">
        <v>0</v>
      </c>
      <c r="AD324" s="8">
        <v>0</v>
      </c>
      <c r="AE324" s="8">
        <v>0</v>
      </c>
      <c r="AF324" s="1081"/>
      <c r="AG324" s="1082">
        <v>0</v>
      </c>
      <c r="AH324" s="89">
        <v>0</v>
      </c>
      <c r="AI324" s="1082">
        <v>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c r="X325" s="8"/>
      <c r="Y325" s="8">
        <v>0</v>
      </c>
      <c r="Z325" s="8">
        <v>0</v>
      </c>
      <c r="AA325" s="8" t="s">
        <v>740</v>
      </c>
      <c r="AB325" s="1130">
        <v>159.96</v>
      </c>
      <c r="AC325" s="8">
        <v>0</v>
      </c>
      <c r="AD325" s="8">
        <v>0</v>
      </c>
      <c r="AE325" s="8">
        <v>0</v>
      </c>
      <c r="AF325" s="1081"/>
      <c r="AG325" s="1082">
        <v>0</v>
      </c>
      <c r="AH325" s="89">
        <v>0</v>
      </c>
      <c r="AI325" s="1082">
        <v>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c r="X326" s="8"/>
      <c r="Y326" s="8">
        <v>0</v>
      </c>
      <c r="Z326" s="8">
        <v>0</v>
      </c>
      <c r="AA326" s="8" t="s">
        <v>740</v>
      </c>
      <c r="AB326" s="1130">
        <v>159.96</v>
      </c>
      <c r="AC326" s="8">
        <v>0</v>
      </c>
      <c r="AD326" s="8">
        <v>0</v>
      </c>
      <c r="AE326" s="8">
        <v>0</v>
      </c>
      <c r="AF326" s="1081"/>
      <c r="AG326" s="1082">
        <v>0</v>
      </c>
      <c r="AH326" s="89">
        <v>0</v>
      </c>
      <c r="AI326" s="1082">
        <v>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c r="X327" s="8"/>
      <c r="Y327" s="8">
        <v>0</v>
      </c>
      <c r="Z327" s="8">
        <v>0</v>
      </c>
      <c r="AA327" s="8" t="s">
        <v>740</v>
      </c>
      <c r="AB327" s="1130">
        <v>159.96</v>
      </c>
      <c r="AC327" s="8">
        <v>0</v>
      </c>
      <c r="AD327" s="8">
        <v>0</v>
      </c>
      <c r="AE327" s="8">
        <v>0</v>
      </c>
      <c r="AF327" s="1081"/>
      <c r="AG327" s="1082">
        <v>0</v>
      </c>
      <c r="AH327" s="89">
        <v>0</v>
      </c>
      <c r="AI327" s="1082">
        <v>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c r="X328" s="8"/>
      <c r="Y328" s="8">
        <v>0</v>
      </c>
      <c r="Z328" s="8">
        <v>0</v>
      </c>
      <c r="AA328" s="8" t="s">
        <v>740</v>
      </c>
      <c r="AB328" s="1130">
        <v>159.96</v>
      </c>
      <c r="AC328" s="8">
        <v>0</v>
      </c>
      <c r="AD328" s="8">
        <v>0</v>
      </c>
      <c r="AE328" s="8">
        <v>0</v>
      </c>
      <c r="AF328" s="1081"/>
      <c r="AG328" s="1082">
        <v>0</v>
      </c>
      <c r="AH328" s="89">
        <v>0</v>
      </c>
      <c r="AI328" s="1082">
        <v>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c r="X329" s="8"/>
      <c r="Y329" s="8">
        <v>0</v>
      </c>
      <c r="Z329" s="8">
        <v>0</v>
      </c>
      <c r="AA329" s="8" t="s">
        <v>740</v>
      </c>
      <c r="AB329" s="1095">
        <v>168.16132457630883</v>
      </c>
      <c r="AC329" s="8">
        <v>0</v>
      </c>
      <c r="AD329" s="8">
        <v>0</v>
      </c>
      <c r="AE329" s="8">
        <v>0</v>
      </c>
      <c r="AF329" s="1081"/>
      <c r="AG329" s="1082">
        <v>0</v>
      </c>
      <c r="AH329" s="89">
        <v>0</v>
      </c>
      <c r="AI329" s="1082">
        <v>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c r="X330" s="8"/>
      <c r="Y330" s="8">
        <v>0</v>
      </c>
      <c r="Z330" s="8">
        <v>0</v>
      </c>
      <c r="AA330" s="8" t="s">
        <v>740</v>
      </c>
      <c r="AB330" s="1095">
        <v>168.16132457630883</v>
      </c>
      <c r="AC330" s="8">
        <v>0</v>
      </c>
      <c r="AD330" s="8">
        <v>0</v>
      </c>
      <c r="AE330" s="8">
        <v>0</v>
      </c>
      <c r="AF330" s="1081"/>
      <c r="AG330" s="1082">
        <v>0</v>
      </c>
      <c r="AH330" s="89">
        <v>0</v>
      </c>
      <c r="AI330" s="1082">
        <v>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c r="X331" s="8"/>
      <c r="Y331" s="8">
        <v>0</v>
      </c>
      <c r="Z331" s="8">
        <v>0</v>
      </c>
      <c r="AA331" s="8" t="s">
        <v>740</v>
      </c>
      <c r="AB331" s="1095">
        <v>168.16132457630883</v>
      </c>
      <c r="AC331" s="8">
        <v>0</v>
      </c>
      <c r="AD331" s="8">
        <v>0</v>
      </c>
      <c r="AE331" s="8">
        <v>0</v>
      </c>
      <c r="AF331" s="1081"/>
      <c r="AG331" s="1082">
        <v>0</v>
      </c>
      <c r="AH331" s="89">
        <v>0</v>
      </c>
      <c r="AI331" s="1082">
        <v>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c r="X332" s="8"/>
      <c r="Y332" s="8">
        <v>0</v>
      </c>
      <c r="Z332" s="8">
        <v>0</v>
      </c>
      <c r="AA332" s="8" t="s">
        <v>740</v>
      </c>
      <c r="AB332" s="1095">
        <v>168.16132457630883</v>
      </c>
      <c r="AC332" s="8">
        <v>0</v>
      </c>
      <c r="AD332" s="8">
        <v>0</v>
      </c>
      <c r="AE332" s="8">
        <v>0</v>
      </c>
      <c r="AF332" s="1081"/>
      <c r="AG332" s="1082">
        <v>0</v>
      </c>
      <c r="AH332" s="89">
        <v>0</v>
      </c>
      <c r="AI332" s="1082">
        <v>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c r="X333" s="8"/>
      <c r="Y333" s="8">
        <v>0</v>
      </c>
      <c r="Z333" s="8">
        <v>0</v>
      </c>
      <c r="AA333" s="8" t="s">
        <v>740</v>
      </c>
      <c r="AB333" s="1095">
        <v>168.16132457630883</v>
      </c>
      <c r="AC333" s="8">
        <v>0</v>
      </c>
      <c r="AD333" s="8">
        <v>0</v>
      </c>
      <c r="AE333" s="8">
        <v>0</v>
      </c>
      <c r="AF333" s="1081"/>
      <c r="AG333" s="1082">
        <v>0</v>
      </c>
      <c r="AH333" s="89">
        <v>0</v>
      </c>
      <c r="AI333" s="1082">
        <v>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c r="X334" s="8"/>
      <c r="Y334" s="8">
        <v>0</v>
      </c>
      <c r="Z334" s="8">
        <v>0</v>
      </c>
      <c r="AA334" s="8" t="s">
        <v>740</v>
      </c>
      <c r="AB334" s="1095">
        <v>168.16132457630883</v>
      </c>
      <c r="AC334" s="8">
        <v>0</v>
      </c>
      <c r="AD334" s="8">
        <v>0</v>
      </c>
      <c r="AE334" s="8">
        <v>0</v>
      </c>
      <c r="AF334" s="1081"/>
      <c r="AG334" s="1082">
        <v>0</v>
      </c>
      <c r="AH334" s="89">
        <v>0</v>
      </c>
      <c r="AI334" s="1082">
        <v>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c r="X335" s="8"/>
      <c r="Y335" s="8">
        <v>0</v>
      </c>
      <c r="Z335" s="8">
        <v>0</v>
      </c>
      <c r="AA335" s="8" t="s">
        <v>740</v>
      </c>
      <c r="AB335" s="1095">
        <v>168.16132457630883</v>
      </c>
      <c r="AC335" s="8">
        <v>0</v>
      </c>
      <c r="AD335" s="8">
        <v>0</v>
      </c>
      <c r="AE335" s="8">
        <v>0</v>
      </c>
      <c r="AF335" s="1081"/>
      <c r="AG335" s="1082">
        <v>0</v>
      </c>
      <c r="AH335" s="89">
        <v>0</v>
      </c>
      <c r="AI335" s="1082">
        <v>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c r="X336" s="8"/>
      <c r="Y336" s="8">
        <v>0</v>
      </c>
      <c r="Z336" s="8">
        <v>0</v>
      </c>
      <c r="AA336" s="8" t="s">
        <v>740</v>
      </c>
      <c r="AB336" s="1095">
        <v>168.16132457630883</v>
      </c>
      <c r="AC336" s="8">
        <v>0</v>
      </c>
      <c r="AD336" s="8">
        <v>0</v>
      </c>
      <c r="AE336" s="8">
        <v>0</v>
      </c>
      <c r="AF336" s="1081"/>
      <c r="AG336" s="1082">
        <v>0</v>
      </c>
      <c r="AH336" s="89">
        <v>0</v>
      </c>
      <c r="AI336" s="1082">
        <v>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c r="X337" s="8"/>
      <c r="Y337" s="8">
        <v>0</v>
      </c>
      <c r="Z337" s="8">
        <v>0</v>
      </c>
      <c r="AA337" s="8" t="s">
        <v>740</v>
      </c>
      <c r="AB337" s="1095">
        <v>168.16132457630883</v>
      </c>
      <c r="AC337" s="8">
        <v>0</v>
      </c>
      <c r="AD337" s="8">
        <v>0</v>
      </c>
      <c r="AE337" s="8">
        <v>0</v>
      </c>
      <c r="AF337" s="1081"/>
      <c r="AG337" s="1082">
        <v>0</v>
      </c>
      <c r="AH337" s="89">
        <v>0</v>
      </c>
      <c r="AI337" s="1082">
        <v>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c r="X338" s="8"/>
      <c r="Y338" s="8">
        <v>0</v>
      </c>
      <c r="Z338" s="8">
        <v>0</v>
      </c>
      <c r="AA338" s="8" t="s">
        <v>740</v>
      </c>
      <c r="AB338" s="1095">
        <v>168.16132457630883</v>
      </c>
      <c r="AC338" s="8">
        <v>0</v>
      </c>
      <c r="AD338" s="8">
        <v>0</v>
      </c>
      <c r="AE338" s="8">
        <v>0</v>
      </c>
      <c r="AF338" s="1081"/>
      <c r="AG338" s="1082">
        <v>0</v>
      </c>
      <c r="AH338" s="89">
        <v>0</v>
      </c>
      <c r="AI338" s="1082">
        <v>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c r="X339" s="8"/>
      <c r="Y339" s="8">
        <v>0</v>
      </c>
      <c r="Z339" s="8">
        <v>0</v>
      </c>
      <c r="AA339" s="8" t="s">
        <v>740</v>
      </c>
      <c r="AB339" s="1095">
        <v>168.16132457630883</v>
      </c>
      <c r="AC339" s="8">
        <v>0</v>
      </c>
      <c r="AD339" s="8">
        <v>0</v>
      </c>
      <c r="AE339" s="8">
        <v>0</v>
      </c>
      <c r="AF339" s="1081"/>
      <c r="AG339" s="1082">
        <v>0</v>
      </c>
      <c r="AH339" s="89">
        <v>0</v>
      </c>
      <c r="AI339" s="1082">
        <v>0</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c r="X340" s="8"/>
      <c r="Y340" s="8">
        <v>0</v>
      </c>
      <c r="Z340" s="8">
        <v>0</v>
      </c>
      <c r="AA340" s="8" t="s">
        <v>740</v>
      </c>
      <c r="AB340" s="1095">
        <v>168.16132457630883</v>
      </c>
      <c r="AC340" s="8">
        <v>0</v>
      </c>
      <c r="AD340" s="8">
        <v>0</v>
      </c>
      <c r="AE340" s="8">
        <v>0</v>
      </c>
      <c r="AF340" s="1081"/>
      <c r="AG340" s="1082">
        <v>0</v>
      </c>
      <c r="AH340" s="89">
        <v>0</v>
      </c>
      <c r="AI340" s="1082">
        <v>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c r="X341" s="8"/>
      <c r="Y341" s="8">
        <v>0</v>
      </c>
      <c r="Z341" s="8">
        <v>0</v>
      </c>
      <c r="AA341" s="8" t="s">
        <v>740</v>
      </c>
      <c r="AB341" s="1130">
        <v>176.78314005538061</v>
      </c>
      <c r="AC341" s="8">
        <v>0</v>
      </c>
      <c r="AD341" s="8">
        <v>0</v>
      </c>
      <c r="AE341" s="8">
        <v>0</v>
      </c>
      <c r="AF341" s="1081"/>
      <c r="AG341" s="1082">
        <v>0</v>
      </c>
      <c r="AH341" s="89">
        <v>0</v>
      </c>
      <c r="AI341" s="1082">
        <v>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c r="X342" s="8"/>
      <c r="Y342" s="8">
        <v>0</v>
      </c>
      <c r="Z342" s="8">
        <v>0</v>
      </c>
      <c r="AA342" s="8" t="s">
        <v>740</v>
      </c>
      <c r="AB342" s="1130">
        <v>176.78314005538061</v>
      </c>
      <c r="AC342" s="8">
        <v>0</v>
      </c>
      <c r="AD342" s="8">
        <v>0</v>
      </c>
      <c r="AE342" s="8">
        <v>0</v>
      </c>
      <c r="AF342" s="1081"/>
      <c r="AG342" s="1082">
        <v>0</v>
      </c>
      <c r="AH342" s="89">
        <v>0</v>
      </c>
      <c r="AI342" s="1082">
        <v>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c r="X343" s="8"/>
      <c r="Y343" s="8">
        <v>0</v>
      </c>
      <c r="Z343" s="8">
        <v>0</v>
      </c>
      <c r="AA343" s="8" t="s">
        <v>740</v>
      </c>
      <c r="AB343" s="1130">
        <v>176.78314005538061</v>
      </c>
      <c r="AC343" s="8">
        <v>0</v>
      </c>
      <c r="AD343" s="8">
        <v>0</v>
      </c>
      <c r="AE343" s="8">
        <v>0</v>
      </c>
      <c r="AF343" s="1081"/>
      <c r="AG343" s="1082">
        <v>0</v>
      </c>
      <c r="AH343" s="89">
        <v>0</v>
      </c>
      <c r="AI343" s="1082">
        <v>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c r="X344" s="8"/>
      <c r="Y344" s="8">
        <v>0</v>
      </c>
      <c r="Z344" s="8">
        <v>0</v>
      </c>
      <c r="AA344" s="8" t="s">
        <v>740</v>
      </c>
      <c r="AB344" s="1130">
        <v>176.78314005538061</v>
      </c>
      <c r="AC344" s="8">
        <v>0</v>
      </c>
      <c r="AD344" s="8">
        <v>0</v>
      </c>
      <c r="AE344" s="8">
        <v>0</v>
      </c>
      <c r="AF344" s="1081"/>
      <c r="AG344" s="1082">
        <v>0</v>
      </c>
      <c r="AH344" s="89">
        <v>0</v>
      </c>
      <c r="AI344" s="1082">
        <v>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c r="X345" s="8"/>
      <c r="Y345" s="8">
        <v>0</v>
      </c>
      <c r="Z345" s="8">
        <v>0</v>
      </c>
      <c r="AA345" s="8" t="s">
        <v>740</v>
      </c>
      <c r="AB345" s="1130">
        <v>176.78314005538061</v>
      </c>
      <c r="AC345" s="8">
        <v>0</v>
      </c>
      <c r="AD345" s="8">
        <v>0</v>
      </c>
      <c r="AE345" s="8">
        <v>0</v>
      </c>
      <c r="AF345" s="1081"/>
      <c r="AG345" s="1082">
        <v>0</v>
      </c>
      <c r="AH345" s="89">
        <v>0</v>
      </c>
      <c r="AI345" s="1082">
        <v>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c r="X346" s="8"/>
      <c r="Y346" s="8">
        <v>0</v>
      </c>
      <c r="Z346" s="8">
        <v>0</v>
      </c>
      <c r="AA346" s="8" t="s">
        <v>740</v>
      </c>
      <c r="AB346" s="1130">
        <v>176.78314005538061</v>
      </c>
      <c r="AC346" s="8">
        <v>0</v>
      </c>
      <c r="AD346" s="8">
        <v>0</v>
      </c>
      <c r="AE346" s="8">
        <v>0</v>
      </c>
      <c r="AF346" s="1081"/>
      <c r="AG346" s="1082">
        <v>0</v>
      </c>
      <c r="AH346" s="89">
        <v>0</v>
      </c>
      <c r="AI346" s="1082">
        <v>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c r="X347" s="8"/>
      <c r="Y347" s="8">
        <v>0</v>
      </c>
      <c r="Z347" s="8">
        <v>0</v>
      </c>
      <c r="AA347" s="8" t="s">
        <v>740</v>
      </c>
      <c r="AB347" s="1130">
        <v>176.78314005538061</v>
      </c>
      <c r="AC347" s="8">
        <v>0</v>
      </c>
      <c r="AD347" s="8">
        <v>0</v>
      </c>
      <c r="AE347" s="8">
        <v>0</v>
      </c>
      <c r="AF347" s="1081"/>
      <c r="AG347" s="1082">
        <v>0</v>
      </c>
      <c r="AH347" s="89">
        <v>0</v>
      </c>
      <c r="AI347" s="1082">
        <v>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c r="X348" s="8"/>
      <c r="Y348" s="8">
        <v>0</v>
      </c>
      <c r="Z348" s="8">
        <v>0</v>
      </c>
      <c r="AA348" s="8" t="s">
        <v>740</v>
      </c>
      <c r="AB348" s="1130">
        <v>176.78314005538061</v>
      </c>
      <c r="AC348" s="8">
        <v>0</v>
      </c>
      <c r="AD348" s="8">
        <v>0</v>
      </c>
      <c r="AE348" s="8">
        <v>0</v>
      </c>
      <c r="AF348" s="1081"/>
      <c r="AG348" s="1082">
        <v>0</v>
      </c>
      <c r="AH348" s="89">
        <v>0</v>
      </c>
      <c r="AI348" s="1082">
        <v>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c r="X349" s="8"/>
      <c r="Y349" s="8">
        <v>0</v>
      </c>
      <c r="Z349" s="8">
        <v>0</v>
      </c>
      <c r="AA349" s="8" t="s">
        <v>740</v>
      </c>
      <c r="AB349" s="1130">
        <v>176.78314005538061</v>
      </c>
      <c r="AC349" s="8">
        <v>0</v>
      </c>
      <c r="AD349" s="8">
        <v>0</v>
      </c>
      <c r="AE349" s="8">
        <v>0</v>
      </c>
      <c r="AF349" s="1081"/>
      <c r="AG349" s="1082">
        <v>0</v>
      </c>
      <c r="AH349" s="89">
        <v>0</v>
      </c>
      <c r="AI349" s="1082">
        <v>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c r="X350" s="8"/>
      <c r="Y350" s="8">
        <v>0</v>
      </c>
      <c r="Z350" s="8">
        <v>0</v>
      </c>
      <c r="AA350" s="8" t="s">
        <v>740</v>
      </c>
      <c r="AB350" s="1130">
        <v>176.78314005538061</v>
      </c>
      <c r="AC350" s="8">
        <v>0</v>
      </c>
      <c r="AD350" s="8">
        <v>0</v>
      </c>
      <c r="AE350" s="8">
        <v>0</v>
      </c>
      <c r="AF350" s="1081"/>
      <c r="AG350" s="1082">
        <v>0</v>
      </c>
      <c r="AH350" s="89">
        <v>0</v>
      </c>
      <c r="AI350" s="1082">
        <v>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c r="X351" s="8"/>
      <c r="Y351" s="8">
        <v>0</v>
      </c>
      <c r="Z351" s="8">
        <v>0</v>
      </c>
      <c r="AA351" s="8" t="s">
        <v>740</v>
      </c>
      <c r="AB351" s="1130">
        <v>176.78314005538061</v>
      </c>
      <c r="AC351" s="8">
        <v>0</v>
      </c>
      <c r="AD351" s="8">
        <v>0</v>
      </c>
      <c r="AE351" s="8">
        <v>0</v>
      </c>
      <c r="AF351" s="1081"/>
      <c r="AG351" s="1082">
        <v>0</v>
      </c>
      <c r="AH351" s="89">
        <v>0</v>
      </c>
      <c r="AI351" s="1082">
        <v>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c r="X352" s="8"/>
      <c r="Y352" s="8">
        <v>0</v>
      </c>
      <c r="Z352" s="8">
        <v>0</v>
      </c>
      <c r="AA352" s="8" t="s">
        <v>740</v>
      </c>
      <c r="AB352" s="1130">
        <v>176.78314005538061</v>
      </c>
      <c r="AC352" s="8">
        <v>0</v>
      </c>
      <c r="AD352" s="8">
        <v>0</v>
      </c>
      <c r="AE352" s="8">
        <v>0</v>
      </c>
      <c r="AF352" s="1081"/>
      <c r="AG352" s="1082">
        <v>0</v>
      </c>
      <c r="AH352" s="89">
        <v>0</v>
      </c>
      <c r="AI352" s="1082">
        <v>0</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c r="X353" s="8"/>
      <c r="Y353" s="8">
        <v>0</v>
      </c>
      <c r="Z353" s="8">
        <v>0</v>
      </c>
      <c r="AA353" s="8" t="s">
        <v>740</v>
      </c>
      <c r="AB353" s="1130">
        <v>185.8470054668162</v>
      </c>
      <c r="AC353" s="8">
        <v>0</v>
      </c>
      <c r="AD353" s="8">
        <v>0</v>
      </c>
      <c r="AE353" s="8">
        <v>0</v>
      </c>
      <c r="AF353" s="1081"/>
      <c r="AG353" s="1082">
        <v>0</v>
      </c>
      <c r="AH353" s="89">
        <v>0</v>
      </c>
      <c r="AI353" s="1082">
        <v>0</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c r="X354" s="8"/>
      <c r="Y354" s="8">
        <v>0</v>
      </c>
      <c r="Z354" s="8">
        <v>0</v>
      </c>
      <c r="AA354" s="8" t="s">
        <v>740</v>
      </c>
      <c r="AB354" s="1130">
        <v>185.8470054668162</v>
      </c>
      <c r="AC354" s="8">
        <v>0</v>
      </c>
      <c r="AD354" s="8">
        <v>0</v>
      </c>
      <c r="AE354" s="8">
        <v>0</v>
      </c>
      <c r="AF354" s="1081"/>
      <c r="AG354" s="1082">
        <v>0</v>
      </c>
      <c r="AH354" s="89">
        <v>0</v>
      </c>
      <c r="AI354" s="1082">
        <v>0</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c r="X355" s="8"/>
      <c r="Y355" s="8">
        <v>0</v>
      </c>
      <c r="Z355" s="8">
        <v>0</v>
      </c>
      <c r="AA355" s="8" t="s">
        <v>740</v>
      </c>
      <c r="AB355" s="1130">
        <v>185.8470054668162</v>
      </c>
      <c r="AC355" s="8">
        <v>0</v>
      </c>
      <c r="AD355" s="8">
        <v>0</v>
      </c>
      <c r="AE355" s="8">
        <v>0</v>
      </c>
      <c r="AF355" s="1081"/>
      <c r="AG355" s="1082">
        <v>0</v>
      </c>
      <c r="AH355" s="89">
        <v>0</v>
      </c>
      <c r="AI355" s="1082">
        <v>0</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c r="X356" s="8"/>
      <c r="Y356" s="8">
        <v>0</v>
      </c>
      <c r="Z356" s="8">
        <v>0</v>
      </c>
      <c r="AA356" s="8" t="s">
        <v>740</v>
      </c>
      <c r="AB356" s="1130">
        <v>185.8470054668162</v>
      </c>
      <c r="AC356" s="8">
        <v>0</v>
      </c>
      <c r="AD356" s="8">
        <v>0</v>
      </c>
      <c r="AE356" s="8">
        <v>0</v>
      </c>
      <c r="AF356" s="1081"/>
      <c r="AG356" s="1082">
        <v>0</v>
      </c>
      <c r="AH356" s="89">
        <v>0</v>
      </c>
      <c r="AI356" s="1082">
        <v>0</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c r="X357" s="8"/>
      <c r="Y357" s="8">
        <v>0</v>
      </c>
      <c r="Z357" s="8">
        <v>0</v>
      </c>
      <c r="AA357" s="8" t="s">
        <v>740</v>
      </c>
      <c r="AB357" s="1130">
        <v>185.8470054668162</v>
      </c>
      <c r="AC357" s="8">
        <v>0</v>
      </c>
      <c r="AD357" s="8">
        <v>0</v>
      </c>
      <c r="AE357" s="8">
        <v>0</v>
      </c>
      <c r="AF357" s="1081"/>
      <c r="AG357" s="1082">
        <v>0</v>
      </c>
      <c r="AH357" s="89">
        <v>0</v>
      </c>
      <c r="AI357" s="1082">
        <v>0</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c r="X358" s="8"/>
      <c r="Y358" s="8">
        <v>0</v>
      </c>
      <c r="Z358" s="8">
        <v>0</v>
      </c>
      <c r="AA358" s="8" t="s">
        <v>740</v>
      </c>
      <c r="AB358" s="1130">
        <v>185.8470054668162</v>
      </c>
      <c r="AC358" s="8">
        <v>0</v>
      </c>
      <c r="AD358" s="8">
        <v>0</v>
      </c>
      <c r="AE358" s="8">
        <v>0</v>
      </c>
      <c r="AF358" s="1081"/>
      <c r="AG358" s="1082">
        <v>0</v>
      </c>
      <c r="AH358" s="89">
        <v>0</v>
      </c>
      <c r="AI358" s="1082">
        <v>0</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c r="X359" s="8"/>
      <c r="Y359" s="8">
        <v>0</v>
      </c>
      <c r="Z359" s="8">
        <v>0</v>
      </c>
      <c r="AA359" s="8" t="s">
        <v>740</v>
      </c>
      <c r="AB359" s="1130">
        <v>185.8470054668162</v>
      </c>
      <c r="AC359" s="8">
        <v>0</v>
      </c>
      <c r="AD359" s="8">
        <v>0</v>
      </c>
      <c r="AE359" s="8">
        <v>0</v>
      </c>
      <c r="AF359" s="1081"/>
      <c r="AG359" s="1082">
        <v>0</v>
      </c>
      <c r="AH359" s="89">
        <v>0</v>
      </c>
      <c r="AI359" s="1082">
        <v>0</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c r="X360" s="8"/>
      <c r="Y360" s="8">
        <v>0</v>
      </c>
      <c r="Z360" s="8">
        <v>0</v>
      </c>
      <c r="AA360" s="8" t="s">
        <v>740</v>
      </c>
      <c r="AB360" s="1130">
        <v>185.8470054668162</v>
      </c>
      <c r="AC360" s="8">
        <v>0</v>
      </c>
      <c r="AD360" s="8">
        <v>0</v>
      </c>
      <c r="AE360" s="8">
        <v>0</v>
      </c>
      <c r="AF360" s="1081"/>
      <c r="AG360" s="1082">
        <v>0</v>
      </c>
      <c r="AH360" s="89">
        <v>0</v>
      </c>
      <c r="AI360" s="1082">
        <v>0</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c r="X361" s="8"/>
      <c r="Y361" s="8">
        <v>0</v>
      </c>
      <c r="Z361" s="8">
        <v>0</v>
      </c>
      <c r="AA361" s="8" t="s">
        <v>740</v>
      </c>
      <c r="AB361" s="1130">
        <v>185.8470054668162</v>
      </c>
      <c r="AC361" s="8">
        <v>0</v>
      </c>
      <c r="AD361" s="8">
        <v>0</v>
      </c>
      <c r="AE361" s="8">
        <v>0</v>
      </c>
      <c r="AF361" s="1081"/>
      <c r="AG361" s="1082">
        <v>0</v>
      </c>
      <c r="AH361" s="89">
        <v>0</v>
      </c>
      <c r="AI361" s="1082">
        <v>0</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c r="X362" s="8"/>
      <c r="Y362" s="8">
        <v>0</v>
      </c>
      <c r="Z362" s="8">
        <v>0</v>
      </c>
      <c r="AA362" s="8" t="s">
        <v>740</v>
      </c>
      <c r="AB362" s="1130">
        <v>185.8470054668162</v>
      </c>
      <c r="AC362" s="8">
        <v>0</v>
      </c>
      <c r="AD362" s="8">
        <v>0</v>
      </c>
      <c r="AE362" s="8">
        <v>0</v>
      </c>
      <c r="AF362" s="1081"/>
      <c r="AG362" s="1082">
        <v>0</v>
      </c>
      <c r="AH362" s="89">
        <v>0</v>
      </c>
      <c r="AI362" s="1082">
        <v>0</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c r="X363" s="8"/>
      <c r="Y363" s="8">
        <v>0</v>
      </c>
      <c r="Z363" s="8">
        <v>0</v>
      </c>
      <c r="AA363" s="8" t="s">
        <v>740</v>
      </c>
      <c r="AB363" s="1130">
        <v>185.8470054668162</v>
      </c>
      <c r="AC363" s="8">
        <v>0</v>
      </c>
      <c r="AD363" s="8">
        <v>0</v>
      </c>
      <c r="AE363" s="8">
        <v>0</v>
      </c>
      <c r="AF363" s="1081"/>
      <c r="AG363" s="1082">
        <v>0</v>
      </c>
      <c r="AH363" s="89">
        <v>0</v>
      </c>
      <c r="AI363" s="1082">
        <v>0</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c r="X364" s="8"/>
      <c r="Y364" s="8">
        <v>0</v>
      </c>
      <c r="Z364" s="8">
        <v>0</v>
      </c>
      <c r="AA364" s="8" t="s">
        <v>740</v>
      </c>
      <c r="AB364" s="1130">
        <v>185.8470054668162</v>
      </c>
      <c r="AC364" s="8">
        <v>0</v>
      </c>
      <c r="AD364" s="8">
        <v>0</v>
      </c>
      <c r="AE364" s="8">
        <v>0</v>
      </c>
      <c r="AF364" s="1081"/>
      <c r="AG364" s="1082">
        <v>0</v>
      </c>
      <c r="AH364" s="89">
        <v>0</v>
      </c>
      <c r="AI364" s="1082">
        <v>0</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c r="X365" s="8"/>
      <c r="Y365" s="8">
        <v>0</v>
      </c>
      <c r="Z365" s="8">
        <v>0</v>
      </c>
      <c r="AA365" s="8" t="s">
        <v>740</v>
      </c>
      <c r="AB365" s="1130">
        <v>195.37558519530083</v>
      </c>
      <c r="AC365" s="8">
        <v>0</v>
      </c>
      <c r="AD365" s="8">
        <v>0</v>
      </c>
      <c r="AE365" s="8">
        <v>0</v>
      </c>
      <c r="AF365" s="1081"/>
      <c r="AG365" s="1082">
        <v>0</v>
      </c>
      <c r="AH365" s="89">
        <v>0</v>
      </c>
      <c r="AI365" s="1082">
        <v>0</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c r="X366" s="8"/>
      <c r="Y366" s="8">
        <v>0</v>
      </c>
      <c r="Z366" s="8">
        <v>0</v>
      </c>
      <c r="AA366" s="8" t="s">
        <v>740</v>
      </c>
      <c r="AB366" s="1130">
        <v>195.37558519530083</v>
      </c>
      <c r="AC366" s="8">
        <v>0</v>
      </c>
      <c r="AD366" s="8">
        <v>0</v>
      </c>
      <c r="AE366" s="8">
        <v>0</v>
      </c>
      <c r="AF366" s="1081"/>
      <c r="AG366" s="1082">
        <v>0</v>
      </c>
      <c r="AH366" s="89">
        <v>0</v>
      </c>
      <c r="AI366" s="1082">
        <v>0</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c r="X367" s="8"/>
      <c r="Y367" s="8">
        <v>0</v>
      </c>
      <c r="Z367" s="8">
        <v>0</v>
      </c>
      <c r="AA367" s="8" t="s">
        <v>740</v>
      </c>
      <c r="AB367" s="1130">
        <v>195.37558519530083</v>
      </c>
      <c r="AC367" s="8">
        <v>0</v>
      </c>
      <c r="AD367" s="8">
        <v>0</v>
      </c>
      <c r="AE367" s="8">
        <v>0</v>
      </c>
      <c r="AF367" s="1081"/>
      <c r="AG367" s="1082">
        <v>0</v>
      </c>
      <c r="AH367" s="89">
        <v>0</v>
      </c>
      <c r="AI367" s="1082">
        <v>0</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c r="X368" s="8"/>
      <c r="Y368" s="8">
        <v>0</v>
      </c>
      <c r="Z368" s="8">
        <v>0</v>
      </c>
      <c r="AA368" s="8" t="s">
        <v>740</v>
      </c>
      <c r="AB368" s="1130">
        <v>195.37558519530083</v>
      </c>
      <c r="AC368" s="8">
        <v>0</v>
      </c>
      <c r="AD368" s="8">
        <v>0</v>
      </c>
      <c r="AE368" s="8">
        <v>0</v>
      </c>
      <c r="AF368" s="1081"/>
      <c r="AG368" s="1082">
        <v>0</v>
      </c>
      <c r="AH368" s="89">
        <v>0</v>
      </c>
      <c r="AI368" s="1082">
        <v>0</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c r="X369" s="8"/>
      <c r="Y369" s="8">
        <v>0</v>
      </c>
      <c r="Z369" s="8">
        <v>0</v>
      </c>
      <c r="AA369" s="8" t="s">
        <v>740</v>
      </c>
      <c r="AB369" s="1130">
        <v>195.37558519530083</v>
      </c>
      <c r="AC369" s="8">
        <v>0</v>
      </c>
      <c r="AD369" s="8">
        <v>0</v>
      </c>
      <c r="AE369" s="8">
        <v>0</v>
      </c>
      <c r="AF369" s="1081"/>
      <c r="AG369" s="1082">
        <v>0</v>
      </c>
      <c r="AH369" s="89">
        <v>0</v>
      </c>
      <c r="AI369" s="1082">
        <v>0</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c r="X370" s="8"/>
      <c r="Y370" s="8">
        <v>0</v>
      </c>
      <c r="Z370" s="8">
        <v>0</v>
      </c>
      <c r="AA370" s="8" t="s">
        <v>740</v>
      </c>
      <c r="AB370" s="1130">
        <v>195.37558519530083</v>
      </c>
      <c r="AC370" s="8">
        <v>0</v>
      </c>
      <c r="AD370" s="8">
        <v>0</v>
      </c>
      <c r="AE370" s="8">
        <v>0</v>
      </c>
      <c r="AF370" s="1081"/>
      <c r="AG370" s="1082">
        <v>0</v>
      </c>
      <c r="AH370" s="89">
        <v>0</v>
      </c>
      <c r="AI370" s="1082">
        <v>0</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c r="X371" s="8"/>
      <c r="Y371" s="8">
        <v>0</v>
      </c>
      <c r="Z371" s="8">
        <v>0</v>
      </c>
      <c r="AA371" s="8" t="s">
        <v>740</v>
      </c>
      <c r="AB371" s="1130">
        <v>195.37558519530083</v>
      </c>
      <c r="AC371" s="8">
        <v>0</v>
      </c>
      <c r="AD371" s="8">
        <v>0</v>
      </c>
      <c r="AE371" s="8">
        <v>0</v>
      </c>
      <c r="AF371" s="1081"/>
      <c r="AG371" s="1082">
        <v>0</v>
      </c>
      <c r="AH371" s="89">
        <v>0</v>
      </c>
      <c r="AI371" s="1082">
        <v>0</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c r="X372" s="8"/>
      <c r="Y372" s="8">
        <v>0</v>
      </c>
      <c r="Z372" s="8">
        <v>0</v>
      </c>
      <c r="AA372" s="8" t="s">
        <v>740</v>
      </c>
      <c r="AB372" s="1130">
        <v>195.37558519530083</v>
      </c>
      <c r="AC372" s="8">
        <v>0</v>
      </c>
      <c r="AD372" s="8">
        <v>0</v>
      </c>
      <c r="AE372" s="8">
        <v>0</v>
      </c>
      <c r="AF372" s="1081"/>
      <c r="AG372" s="1082">
        <v>0</v>
      </c>
      <c r="AH372" s="89">
        <v>0</v>
      </c>
      <c r="AI372" s="1082">
        <v>0</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c r="X373" s="8"/>
      <c r="Y373" s="8">
        <v>0</v>
      </c>
      <c r="Z373" s="8">
        <v>0</v>
      </c>
      <c r="AA373" s="8" t="s">
        <v>740</v>
      </c>
      <c r="AB373" s="1130">
        <v>195.37558519530083</v>
      </c>
      <c r="AC373" s="8">
        <v>0</v>
      </c>
      <c r="AD373" s="8">
        <v>0</v>
      </c>
      <c r="AE373" s="8">
        <v>0</v>
      </c>
      <c r="AF373" s="1081"/>
      <c r="AG373" s="1082">
        <v>0</v>
      </c>
      <c r="AH373" s="89">
        <v>0</v>
      </c>
      <c r="AI373" s="1082">
        <v>0</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c r="X374" s="8"/>
      <c r="Y374" s="8">
        <v>0</v>
      </c>
      <c r="Z374" s="8">
        <v>0</v>
      </c>
      <c r="AA374" s="8" t="s">
        <v>740</v>
      </c>
      <c r="AB374" s="1130">
        <v>195.37558519530083</v>
      </c>
      <c r="AC374" s="8">
        <v>0</v>
      </c>
      <c r="AD374" s="8">
        <v>0</v>
      </c>
      <c r="AE374" s="8">
        <v>0</v>
      </c>
      <c r="AF374" s="1081"/>
      <c r="AG374" s="1082">
        <v>0</v>
      </c>
      <c r="AH374" s="89">
        <v>0</v>
      </c>
      <c r="AI374" s="1082">
        <v>0</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c r="X375" s="8"/>
      <c r="Y375" s="8">
        <v>0</v>
      </c>
      <c r="Z375" s="8">
        <v>0</v>
      </c>
      <c r="AA375" s="8" t="s">
        <v>740</v>
      </c>
      <c r="AB375" s="1130">
        <v>195.37558519530083</v>
      </c>
      <c r="AC375" s="8">
        <v>0</v>
      </c>
      <c r="AD375" s="8">
        <v>0</v>
      </c>
      <c r="AE375" s="8">
        <v>0</v>
      </c>
      <c r="AF375" s="1081"/>
      <c r="AG375" s="1082">
        <v>0</v>
      </c>
      <c r="AH375" s="89">
        <v>0</v>
      </c>
      <c r="AI375" s="1082">
        <v>0</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c r="X376" s="8"/>
      <c r="Y376" s="8">
        <v>0</v>
      </c>
      <c r="Z376" s="8">
        <v>0</v>
      </c>
      <c r="AA376" s="8" t="s">
        <v>740</v>
      </c>
      <c r="AB376" s="1130">
        <v>195.37558519530083</v>
      </c>
      <c r="AC376" s="8">
        <v>0</v>
      </c>
      <c r="AD376" s="8">
        <v>0</v>
      </c>
      <c r="AE376" s="8">
        <v>0</v>
      </c>
      <c r="AF376" s="1081"/>
      <c r="AG376" s="1082">
        <v>0</v>
      </c>
      <c r="AH376" s="89">
        <v>0</v>
      </c>
      <c r="AI376" s="1082">
        <v>0</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c r="X377" s="8"/>
      <c r="Y377" s="8">
        <v>0</v>
      </c>
      <c r="Z377" s="8">
        <v>0</v>
      </c>
      <c r="AA377" s="8" t="s">
        <v>740</v>
      </c>
      <c r="AB377" s="1130">
        <v>205.39270565337119</v>
      </c>
      <c r="AC377" s="8">
        <v>0</v>
      </c>
      <c r="AD377" s="8">
        <v>0</v>
      </c>
      <c r="AE377" s="8">
        <v>0</v>
      </c>
      <c r="AF377" s="1081"/>
      <c r="AG377" s="1082">
        <v>0</v>
      </c>
      <c r="AH377" s="89">
        <v>0</v>
      </c>
      <c r="AI377" s="1082">
        <v>0</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c r="X378" s="8"/>
      <c r="Y378" s="8">
        <v>0</v>
      </c>
      <c r="Z378" s="8">
        <v>0</v>
      </c>
      <c r="AA378" s="8" t="s">
        <v>740</v>
      </c>
      <c r="AB378" s="1130">
        <v>205.39270565337119</v>
      </c>
      <c r="AC378" s="8">
        <v>0</v>
      </c>
      <c r="AD378" s="8">
        <v>0</v>
      </c>
      <c r="AE378" s="8">
        <v>0</v>
      </c>
      <c r="AF378" s="1081"/>
      <c r="AG378" s="1082">
        <v>0</v>
      </c>
      <c r="AH378" s="89">
        <v>0</v>
      </c>
      <c r="AI378" s="1082">
        <v>0</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c r="X379" s="8"/>
      <c r="Y379" s="8">
        <v>0</v>
      </c>
      <c r="Z379" s="8">
        <v>0</v>
      </c>
      <c r="AA379" s="8" t="s">
        <v>740</v>
      </c>
      <c r="AB379" s="1130">
        <v>205.39270565337119</v>
      </c>
      <c r="AC379" s="8">
        <v>0</v>
      </c>
      <c r="AD379" s="8">
        <v>0</v>
      </c>
      <c r="AE379" s="8">
        <v>0</v>
      </c>
      <c r="AF379" s="1081"/>
      <c r="AG379" s="1082">
        <v>0</v>
      </c>
      <c r="AH379" s="89">
        <v>0</v>
      </c>
      <c r="AI379" s="1082">
        <v>0</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c r="X380" s="8"/>
      <c r="Y380" s="8">
        <v>0</v>
      </c>
      <c r="Z380" s="8">
        <v>0</v>
      </c>
      <c r="AA380" s="8" t="s">
        <v>740</v>
      </c>
      <c r="AB380" s="1130">
        <v>205.39270565337119</v>
      </c>
      <c r="AC380" s="8">
        <v>0</v>
      </c>
      <c r="AD380" s="8">
        <v>0</v>
      </c>
      <c r="AE380" s="8">
        <v>0</v>
      </c>
      <c r="AF380" s="1081"/>
      <c r="AG380" s="1082">
        <v>0</v>
      </c>
      <c r="AH380" s="89">
        <v>0</v>
      </c>
      <c r="AI380" s="1082">
        <v>0</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c r="X381" s="8"/>
      <c r="Y381" s="8">
        <v>0</v>
      </c>
      <c r="Z381" s="8">
        <v>0</v>
      </c>
      <c r="AA381" s="8" t="s">
        <v>740</v>
      </c>
      <c r="AB381" s="1130">
        <v>205.39270565337119</v>
      </c>
      <c r="AC381" s="8">
        <v>0</v>
      </c>
      <c r="AD381" s="8">
        <v>0</v>
      </c>
      <c r="AE381" s="8">
        <v>0</v>
      </c>
      <c r="AF381" s="1081"/>
      <c r="AG381" s="1082">
        <v>0</v>
      </c>
      <c r="AH381" s="89">
        <v>0</v>
      </c>
      <c r="AI381" s="1082">
        <v>0</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c r="X382" s="8"/>
      <c r="Y382" s="8">
        <v>0</v>
      </c>
      <c r="Z382" s="8">
        <v>0</v>
      </c>
      <c r="AA382" s="8" t="s">
        <v>740</v>
      </c>
      <c r="AB382" s="1130">
        <v>205.39270565337119</v>
      </c>
      <c r="AC382" s="8">
        <v>0</v>
      </c>
      <c r="AD382" s="8">
        <v>0</v>
      </c>
      <c r="AE382" s="8">
        <v>0</v>
      </c>
      <c r="AF382" s="1081"/>
      <c r="AG382" s="1082">
        <v>0</v>
      </c>
      <c r="AH382" s="89">
        <v>0</v>
      </c>
      <c r="AI382" s="1082">
        <v>0</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c r="X383" s="8"/>
      <c r="Y383" s="8">
        <v>0</v>
      </c>
      <c r="Z383" s="8">
        <v>0</v>
      </c>
      <c r="AA383" s="8" t="s">
        <v>740</v>
      </c>
      <c r="AB383" s="1130">
        <v>205.39270565337119</v>
      </c>
      <c r="AC383" s="8">
        <v>0</v>
      </c>
      <c r="AD383" s="8">
        <v>0</v>
      </c>
      <c r="AE383" s="8">
        <v>0</v>
      </c>
      <c r="AF383" s="1081"/>
      <c r="AG383" s="1082">
        <v>0</v>
      </c>
      <c r="AH383" s="89">
        <v>0</v>
      </c>
      <c r="AI383" s="1082">
        <v>0</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c r="X384" s="8"/>
      <c r="Y384" s="8">
        <v>0</v>
      </c>
      <c r="Z384" s="8">
        <v>0</v>
      </c>
      <c r="AA384" s="8" t="s">
        <v>740</v>
      </c>
      <c r="AB384" s="1130">
        <v>205.39270565337119</v>
      </c>
      <c r="AC384" s="8">
        <v>0</v>
      </c>
      <c r="AD384" s="8">
        <v>0</v>
      </c>
      <c r="AE384" s="8">
        <v>0</v>
      </c>
      <c r="AF384" s="1081"/>
      <c r="AG384" s="1082">
        <v>0</v>
      </c>
      <c r="AH384" s="89">
        <v>0</v>
      </c>
      <c r="AI384" s="1082">
        <v>0</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c r="X385" s="8"/>
      <c r="Y385" s="8">
        <v>0</v>
      </c>
      <c r="Z385" s="8">
        <v>0</v>
      </c>
      <c r="AA385" s="8" t="s">
        <v>740</v>
      </c>
      <c r="AB385" s="1130">
        <v>205.39270565337119</v>
      </c>
      <c r="AC385" s="8">
        <v>0</v>
      </c>
      <c r="AD385" s="8">
        <v>0</v>
      </c>
      <c r="AE385" s="8">
        <v>0</v>
      </c>
      <c r="AF385" s="1081"/>
      <c r="AG385" s="1082">
        <v>0</v>
      </c>
      <c r="AH385" s="89">
        <v>0</v>
      </c>
      <c r="AI385" s="1082">
        <v>0</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c r="X386" s="8"/>
      <c r="Y386" s="8">
        <v>0</v>
      </c>
      <c r="Z386" s="8">
        <v>0</v>
      </c>
      <c r="AA386" s="8" t="s">
        <v>740</v>
      </c>
      <c r="AB386" s="1130">
        <v>205.39270565337119</v>
      </c>
      <c r="AC386" s="8">
        <v>0</v>
      </c>
      <c r="AD386" s="8">
        <v>0</v>
      </c>
      <c r="AE386" s="8">
        <v>0</v>
      </c>
      <c r="AF386" s="1081"/>
      <c r="AG386" s="1082">
        <v>0</v>
      </c>
      <c r="AH386" s="89">
        <v>0</v>
      </c>
      <c r="AI386" s="1082">
        <v>0</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c r="X387" s="8"/>
      <c r="Y387" s="8">
        <v>0</v>
      </c>
      <c r="Z387" s="8">
        <v>0</v>
      </c>
      <c r="AA387" s="8" t="s">
        <v>740</v>
      </c>
      <c r="AB387" s="1130">
        <v>205.39270565337119</v>
      </c>
      <c r="AC387" s="8">
        <v>0</v>
      </c>
      <c r="AD387" s="8">
        <v>0</v>
      </c>
      <c r="AE387" s="8">
        <v>0</v>
      </c>
      <c r="AF387" s="1081"/>
      <c r="AG387" s="1082">
        <v>0</v>
      </c>
      <c r="AH387" s="89">
        <v>0</v>
      </c>
      <c r="AI387" s="1082">
        <v>0</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c r="X388" s="8"/>
      <c r="Y388" s="8">
        <v>0</v>
      </c>
      <c r="Z388" s="8">
        <v>0</v>
      </c>
      <c r="AA388" s="8" t="s">
        <v>740</v>
      </c>
      <c r="AB388" s="1130">
        <v>205.39270565337119</v>
      </c>
      <c r="AC388" s="8">
        <v>0</v>
      </c>
      <c r="AD388" s="8">
        <v>0</v>
      </c>
      <c r="AE388" s="8">
        <v>0</v>
      </c>
      <c r="AF388" s="1081"/>
      <c r="AG388" s="1082">
        <v>0</v>
      </c>
      <c r="AH388" s="89">
        <v>0</v>
      </c>
      <c r="AI388" s="1082">
        <v>0</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c r="X389" s="8"/>
      <c r="Y389" s="8">
        <v>0</v>
      </c>
      <c r="Z389" s="8">
        <v>0</v>
      </c>
      <c r="AA389" s="8" t="s">
        <v>740</v>
      </c>
      <c r="AB389" s="1130">
        <v>215.9234148598575</v>
      </c>
      <c r="AC389" s="8">
        <v>0</v>
      </c>
      <c r="AD389" s="8">
        <v>0</v>
      </c>
      <c r="AE389" s="8">
        <v>0</v>
      </c>
      <c r="AF389" s="1081"/>
      <c r="AG389" s="1082">
        <v>0</v>
      </c>
      <c r="AH389" s="89">
        <v>0</v>
      </c>
      <c r="AI389" s="1082">
        <v>0</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c r="X390" s="8"/>
      <c r="Y390" s="8">
        <v>0</v>
      </c>
      <c r="Z390" s="8">
        <v>0</v>
      </c>
      <c r="AA390" s="8" t="s">
        <v>740</v>
      </c>
      <c r="AB390" s="1130">
        <v>215.9234148598575</v>
      </c>
      <c r="AC390" s="8">
        <v>0</v>
      </c>
      <c r="AD390" s="8">
        <v>0</v>
      </c>
      <c r="AE390" s="8">
        <v>0</v>
      </c>
      <c r="AF390" s="1081"/>
      <c r="AG390" s="1082">
        <v>0</v>
      </c>
      <c r="AH390" s="89">
        <v>0</v>
      </c>
      <c r="AI390" s="1082">
        <v>0</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c r="X391" s="8"/>
      <c r="Y391" s="8">
        <v>0</v>
      </c>
      <c r="Z391" s="8">
        <v>0</v>
      </c>
      <c r="AA391" s="8" t="s">
        <v>740</v>
      </c>
      <c r="AB391" s="1130">
        <v>215.9234148598575</v>
      </c>
      <c r="AC391" s="8">
        <v>0</v>
      </c>
      <c r="AD391" s="8">
        <v>0</v>
      </c>
      <c r="AE391" s="8">
        <v>0</v>
      </c>
      <c r="AF391" s="1081"/>
      <c r="AG391" s="1082">
        <v>0</v>
      </c>
      <c r="AH391" s="89">
        <v>0</v>
      </c>
      <c r="AI391" s="1082">
        <v>0</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c r="X392" s="8"/>
      <c r="Y392" s="8">
        <v>0</v>
      </c>
      <c r="Z392" s="8">
        <v>0</v>
      </c>
      <c r="AA392" s="8" t="s">
        <v>740</v>
      </c>
      <c r="AB392" s="1130">
        <v>215.9234148598575</v>
      </c>
      <c r="AC392" s="8">
        <v>0</v>
      </c>
      <c r="AD392" s="8">
        <v>0</v>
      </c>
      <c r="AE392" s="8">
        <v>0</v>
      </c>
      <c r="AF392" s="1081"/>
      <c r="AG392" s="1082">
        <v>0</v>
      </c>
      <c r="AH392" s="89">
        <v>0</v>
      </c>
      <c r="AI392" s="1082">
        <v>0</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c r="X393" s="8"/>
      <c r="Y393" s="8">
        <v>0</v>
      </c>
      <c r="Z393" s="8">
        <v>0</v>
      </c>
      <c r="AA393" s="8" t="s">
        <v>740</v>
      </c>
      <c r="AB393" s="1130">
        <v>215.9234148598575</v>
      </c>
      <c r="AC393" s="8">
        <v>0</v>
      </c>
      <c r="AD393" s="8">
        <v>0</v>
      </c>
      <c r="AE393" s="8">
        <v>0</v>
      </c>
      <c r="AF393" s="1081"/>
      <c r="AG393" s="1082">
        <v>0</v>
      </c>
      <c r="AH393" s="89">
        <v>0</v>
      </c>
      <c r="AI393" s="1082">
        <v>0</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c r="X394" s="8"/>
      <c r="Y394" s="8">
        <v>0</v>
      </c>
      <c r="Z394" s="8">
        <v>0</v>
      </c>
      <c r="AA394" s="8" t="s">
        <v>740</v>
      </c>
      <c r="AB394" s="1130">
        <v>215.9234148598575</v>
      </c>
      <c r="AC394" s="8">
        <v>0</v>
      </c>
      <c r="AD394" s="8">
        <v>0</v>
      </c>
      <c r="AE394" s="8">
        <v>0</v>
      </c>
      <c r="AF394" s="1081"/>
      <c r="AG394" s="1082">
        <v>0</v>
      </c>
      <c r="AH394" s="89">
        <v>0</v>
      </c>
      <c r="AI394" s="1082">
        <v>0</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c r="X395" s="8"/>
      <c r="Y395" s="8">
        <v>0</v>
      </c>
      <c r="Z395" s="8">
        <v>0</v>
      </c>
      <c r="AA395" s="8" t="s">
        <v>740</v>
      </c>
      <c r="AB395" s="1130">
        <v>215.9234148598575</v>
      </c>
      <c r="AC395" s="8">
        <v>0</v>
      </c>
      <c r="AD395" s="8">
        <v>0</v>
      </c>
      <c r="AE395" s="8">
        <v>0</v>
      </c>
      <c r="AF395" s="1081"/>
      <c r="AG395" s="1082">
        <v>0</v>
      </c>
      <c r="AH395" s="89">
        <v>0</v>
      </c>
      <c r="AI395" s="1082">
        <v>0</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c r="X396" s="8"/>
      <c r="Y396" s="8">
        <v>0</v>
      </c>
      <c r="Z396" s="8">
        <v>0</v>
      </c>
      <c r="AA396" s="8" t="s">
        <v>740</v>
      </c>
      <c r="AB396" s="1130">
        <v>215.9234148598575</v>
      </c>
      <c r="AC396" s="8">
        <v>0</v>
      </c>
      <c r="AD396" s="8">
        <v>0</v>
      </c>
      <c r="AE396" s="8">
        <v>0</v>
      </c>
      <c r="AF396" s="1081"/>
      <c r="AG396" s="1082">
        <v>0</v>
      </c>
      <c r="AH396" s="89">
        <v>0</v>
      </c>
      <c r="AI396" s="1082">
        <v>0</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c r="X397" s="8"/>
      <c r="Y397" s="8">
        <v>0</v>
      </c>
      <c r="Z397" s="8">
        <v>0</v>
      </c>
      <c r="AA397" s="8" t="s">
        <v>740</v>
      </c>
      <c r="AB397" s="1130">
        <v>215.9234148598575</v>
      </c>
      <c r="AC397" s="8">
        <v>0</v>
      </c>
      <c r="AD397" s="8">
        <v>0</v>
      </c>
      <c r="AE397" s="8">
        <v>0</v>
      </c>
      <c r="AF397" s="1081"/>
      <c r="AG397" s="1082">
        <v>0</v>
      </c>
      <c r="AH397" s="89">
        <v>0</v>
      </c>
      <c r="AI397" s="1082">
        <v>0</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c r="X398" s="8"/>
      <c r="Y398" s="8">
        <v>0</v>
      </c>
      <c r="Z398" s="8">
        <v>0</v>
      </c>
      <c r="AA398" s="8" t="s">
        <v>740</v>
      </c>
      <c r="AB398" s="1130">
        <v>215.9234148598575</v>
      </c>
      <c r="AC398" s="8">
        <v>0</v>
      </c>
      <c r="AD398" s="8">
        <v>0</v>
      </c>
      <c r="AE398" s="8">
        <v>0</v>
      </c>
      <c r="AF398" s="1081"/>
      <c r="AG398" s="1082">
        <v>0</v>
      </c>
      <c r="AH398" s="89">
        <v>0</v>
      </c>
      <c r="AI398" s="1082">
        <v>0</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c r="X399" s="8"/>
      <c r="Y399" s="8">
        <v>0</v>
      </c>
      <c r="Z399" s="8">
        <v>0</v>
      </c>
      <c r="AA399" s="8" t="s">
        <v>740</v>
      </c>
      <c r="AB399" s="1130">
        <v>215.9234148598575</v>
      </c>
      <c r="AC399" s="8">
        <v>0</v>
      </c>
      <c r="AD399" s="8">
        <v>0</v>
      </c>
      <c r="AE399" s="8">
        <v>0</v>
      </c>
      <c r="AF399" s="1081"/>
      <c r="AG399" s="1082">
        <v>0</v>
      </c>
      <c r="AH399" s="89">
        <v>0</v>
      </c>
      <c r="AI399" s="1082">
        <v>0</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c r="X400" s="8"/>
      <c r="Y400" s="8">
        <v>0</v>
      </c>
      <c r="Z400" s="8">
        <v>0</v>
      </c>
      <c r="AA400" s="8" t="s">
        <v>740</v>
      </c>
      <c r="AB400" s="1130">
        <v>215.9234148598575</v>
      </c>
      <c r="AC400" s="8">
        <v>0</v>
      </c>
      <c r="AD400" s="8">
        <v>0</v>
      </c>
      <c r="AE400" s="8">
        <v>0</v>
      </c>
      <c r="AF400" s="1081"/>
      <c r="AG400" s="1082">
        <v>0</v>
      </c>
      <c r="AH400" s="89">
        <v>0</v>
      </c>
      <c r="AI400" s="1082">
        <v>0</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c r="X401" s="8"/>
      <c r="Y401" s="8">
        <v>0</v>
      </c>
      <c r="Z401" s="8">
        <v>0</v>
      </c>
      <c r="AA401" s="8" t="s">
        <v>740</v>
      </c>
      <c r="AB401" s="1130">
        <v>226.99404507297751</v>
      </c>
      <c r="AC401" s="8">
        <v>0</v>
      </c>
      <c r="AD401" s="8">
        <v>0</v>
      </c>
      <c r="AE401" s="8">
        <v>0</v>
      </c>
      <c r="AF401" s="1081"/>
      <c r="AG401" s="1082">
        <v>0</v>
      </c>
      <c r="AH401" s="89">
        <v>0</v>
      </c>
      <c r="AI401" s="1082">
        <v>0</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c r="X402" s="8"/>
      <c r="Y402" s="8">
        <v>0</v>
      </c>
      <c r="Z402" s="8">
        <v>0</v>
      </c>
      <c r="AA402" s="8" t="s">
        <v>740</v>
      </c>
      <c r="AB402" s="1130">
        <v>226.99404507297751</v>
      </c>
      <c r="AC402" s="8">
        <v>0</v>
      </c>
      <c r="AD402" s="8">
        <v>0</v>
      </c>
      <c r="AE402" s="8">
        <v>0</v>
      </c>
      <c r="AF402" s="1081"/>
      <c r="AG402" s="1082">
        <v>0</v>
      </c>
      <c r="AH402" s="89">
        <v>0</v>
      </c>
      <c r="AI402" s="1082">
        <v>0</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c r="X403" s="8"/>
      <c r="Y403" s="8">
        <v>0</v>
      </c>
      <c r="Z403" s="8">
        <v>0</v>
      </c>
      <c r="AA403" s="8" t="s">
        <v>740</v>
      </c>
      <c r="AB403" s="1130">
        <v>226.99404507297751</v>
      </c>
      <c r="AC403" s="8">
        <v>0</v>
      </c>
      <c r="AD403" s="8">
        <v>0</v>
      </c>
      <c r="AE403" s="8">
        <v>0</v>
      </c>
      <c r="AF403" s="1081"/>
      <c r="AG403" s="1082">
        <v>0</v>
      </c>
      <c r="AH403" s="89">
        <v>0</v>
      </c>
      <c r="AI403" s="1082">
        <v>0</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c r="X404" s="8"/>
      <c r="Y404" s="8">
        <v>0</v>
      </c>
      <c r="Z404" s="8">
        <v>0</v>
      </c>
      <c r="AA404" s="8" t="s">
        <v>740</v>
      </c>
      <c r="AB404" s="1130">
        <v>226.99404507297751</v>
      </c>
      <c r="AC404" s="8">
        <v>0</v>
      </c>
      <c r="AD404" s="8">
        <v>0</v>
      </c>
      <c r="AE404" s="8">
        <v>0</v>
      </c>
      <c r="AF404" s="1081"/>
      <c r="AG404" s="1082">
        <v>0</v>
      </c>
      <c r="AH404" s="89">
        <v>0</v>
      </c>
      <c r="AI404" s="1082">
        <v>0</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c r="X405" s="8"/>
      <c r="Y405" s="8">
        <v>0</v>
      </c>
      <c r="Z405" s="8">
        <v>0</v>
      </c>
      <c r="AA405" s="8" t="s">
        <v>740</v>
      </c>
      <c r="AB405" s="1130">
        <v>226.99404507297751</v>
      </c>
      <c r="AC405" s="8">
        <v>0</v>
      </c>
      <c r="AD405" s="8">
        <v>0</v>
      </c>
      <c r="AE405" s="8">
        <v>0</v>
      </c>
      <c r="AF405" s="1081"/>
      <c r="AG405" s="1082">
        <v>0</v>
      </c>
      <c r="AH405" s="89">
        <v>0</v>
      </c>
      <c r="AI405" s="1082">
        <v>0</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c r="X406" s="8"/>
      <c r="Y406" s="8">
        <v>0</v>
      </c>
      <c r="Z406" s="8">
        <v>0</v>
      </c>
      <c r="AA406" s="8" t="s">
        <v>740</v>
      </c>
      <c r="AB406" s="1130">
        <v>226.99404507297751</v>
      </c>
      <c r="AC406" s="8">
        <v>0</v>
      </c>
      <c r="AD406" s="8">
        <v>0</v>
      </c>
      <c r="AE406" s="8">
        <v>0</v>
      </c>
      <c r="AF406" s="1081"/>
      <c r="AG406" s="1082">
        <v>0</v>
      </c>
      <c r="AH406" s="89">
        <v>0</v>
      </c>
      <c r="AI406" s="1082">
        <v>0</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c r="X407" s="8"/>
      <c r="Y407" s="8">
        <v>0</v>
      </c>
      <c r="Z407" s="8">
        <v>0</v>
      </c>
      <c r="AA407" s="8" t="s">
        <v>740</v>
      </c>
      <c r="AB407" s="1130">
        <v>226.99404507297751</v>
      </c>
      <c r="AC407" s="8">
        <v>0</v>
      </c>
      <c r="AD407" s="8">
        <v>0</v>
      </c>
      <c r="AE407" s="8">
        <v>0</v>
      </c>
      <c r="AF407" s="1081"/>
      <c r="AG407" s="1082">
        <v>0</v>
      </c>
      <c r="AH407" s="89">
        <v>0</v>
      </c>
      <c r="AI407" s="1082">
        <v>0</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c r="X408" s="8"/>
      <c r="Y408" s="8">
        <v>0</v>
      </c>
      <c r="Z408" s="8">
        <v>0</v>
      </c>
      <c r="AA408" s="8" t="s">
        <v>740</v>
      </c>
      <c r="AB408" s="1130">
        <v>226.99404507297751</v>
      </c>
      <c r="AC408" s="8">
        <v>0</v>
      </c>
      <c r="AD408" s="8">
        <v>0</v>
      </c>
      <c r="AE408" s="8">
        <v>0</v>
      </c>
      <c r="AF408" s="1081"/>
      <c r="AG408" s="1082">
        <v>0</v>
      </c>
      <c r="AH408" s="89">
        <v>0</v>
      </c>
      <c r="AI408" s="1082">
        <v>0</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c r="X409" s="8"/>
      <c r="Y409" s="8">
        <v>0</v>
      </c>
      <c r="Z409" s="8">
        <v>0</v>
      </c>
      <c r="AA409" s="8" t="s">
        <v>740</v>
      </c>
      <c r="AB409" s="1130">
        <v>226.99404507297751</v>
      </c>
      <c r="AC409" s="8">
        <v>0</v>
      </c>
      <c r="AD409" s="8">
        <v>0</v>
      </c>
      <c r="AE409" s="8">
        <v>0</v>
      </c>
      <c r="AF409" s="1081"/>
      <c r="AG409" s="1082">
        <v>0</v>
      </c>
      <c r="AH409" s="89">
        <v>0</v>
      </c>
      <c r="AI409" s="1082">
        <v>0</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c r="X410" s="8"/>
      <c r="Y410" s="8">
        <v>0</v>
      </c>
      <c r="Z410" s="8">
        <v>0</v>
      </c>
      <c r="AA410" s="8" t="s">
        <v>740</v>
      </c>
      <c r="AB410" s="1130">
        <v>226.99404507297751</v>
      </c>
      <c r="AC410" s="8">
        <v>0</v>
      </c>
      <c r="AD410" s="8">
        <v>0</v>
      </c>
      <c r="AE410" s="8">
        <v>0</v>
      </c>
      <c r="AF410" s="1081"/>
      <c r="AG410" s="1082">
        <v>0</v>
      </c>
      <c r="AH410" s="89">
        <v>0</v>
      </c>
      <c r="AI410" s="1082">
        <v>0</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c r="X411" s="8"/>
      <c r="Y411" s="8">
        <v>0</v>
      </c>
      <c r="Z411" s="8">
        <v>0</v>
      </c>
      <c r="AA411" s="8" t="s">
        <v>740</v>
      </c>
      <c r="AB411" s="1130">
        <v>226.99404507297751</v>
      </c>
      <c r="AC411" s="8">
        <v>0</v>
      </c>
      <c r="AD411" s="8">
        <v>0</v>
      </c>
      <c r="AE411" s="8">
        <v>0</v>
      </c>
      <c r="AF411" s="1081"/>
      <c r="AG411" s="1082">
        <v>0</v>
      </c>
      <c r="AH411" s="89">
        <v>0</v>
      </c>
      <c r="AI411" s="1082">
        <v>0</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c r="X412" s="8"/>
      <c r="Y412" s="8">
        <v>0</v>
      </c>
      <c r="Z412" s="8">
        <v>0</v>
      </c>
      <c r="AA412" s="8" t="s">
        <v>740</v>
      </c>
      <c r="AB412" s="1130">
        <v>226.99404507297751</v>
      </c>
      <c r="AC412" s="8">
        <v>0</v>
      </c>
      <c r="AD412" s="8">
        <v>0</v>
      </c>
      <c r="AE412" s="8">
        <v>0</v>
      </c>
      <c r="AF412" s="1081"/>
      <c r="AG412" s="1082">
        <v>0</v>
      </c>
      <c r="AH412" s="89">
        <v>0</v>
      </c>
      <c r="AI412" s="1082">
        <v>0</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c r="X413" s="8"/>
      <c r="Y413" s="8">
        <v>0</v>
      </c>
      <c r="Z413" s="8">
        <v>0</v>
      </c>
      <c r="AA413" s="8" t="s">
        <v>740</v>
      </c>
      <c r="AB413" s="1130">
        <v>238.63227863469771</v>
      </c>
      <c r="AC413" s="8">
        <v>0</v>
      </c>
      <c r="AD413" s="8">
        <v>0</v>
      </c>
      <c r="AE413" s="8">
        <v>0</v>
      </c>
      <c r="AF413" s="1081"/>
      <c r="AG413" s="1082">
        <v>0</v>
      </c>
      <c r="AH413" s="89">
        <v>0</v>
      </c>
      <c r="AI413" s="1082">
        <v>0</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c r="X414" s="8"/>
      <c r="Y414" s="8">
        <v>0</v>
      </c>
      <c r="Z414" s="8">
        <v>0</v>
      </c>
      <c r="AA414" s="8" t="s">
        <v>740</v>
      </c>
      <c r="AB414" s="1130">
        <v>238.63227863469771</v>
      </c>
      <c r="AC414" s="8">
        <v>0</v>
      </c>
      <c r="AD414" s="8">
        <v>0</v>
      </c>
      <c r="AE414" s="8">
        <v>0</v>
      </c>
      <c r="AF414" s="1081"/>
      <c r="AG414" s="1082">
        <v>0</v>
      </c>
      <c r="AH414" s="89">
        <v>0</v>
      </c>
      <c r="AI414" s="1082">
        <v>0</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c r="X415" s="8"/>
      <c r="Y415" s="8">
        <v>0</v>
      </c>
      <c r="Z415" s="8">
        <v>0</v>
      </c>
      <c r="AA415" s="8" t="s">
        <v>740</v>
      </c>
      <c r="AB415" s="1130">
        <v>238.63227863469771</v>
      </c>
      <c r="AC415" s="8">
        <v>0</v>
      </c>
      <c r="AD415" s="8">
        <v>0</v>
      </c>
      <c r="AE415" s="8">
        <v>0</v>
      </c>
      <c r="AF415" s="1081"/>
      <c r="AG415" s="1082">
        <v>0</v>
      </c>
      <c r="AH415" s="89">
        <v>0</v>
      </c>
      <c r="AI415" s="1082">
        <v>0</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c r="X416" s="8"/>
      <c r="Y416" s="8">
        <v>0</v>
      </c>
      <c r="Z416" s="8">
        <v>0</v>
      </c>
      <c r="AA416" s="8" t="s">
        <v>740</v>
      </c>
      <c r="AB416" s="1130">
        <v>238.63227863469771</v>
      </c>
      <c r="AC416" s="8">
        <v>0</v>
      </c>
      <c r="AD416" s="8">
        <v>0</v>
      </c>
      <c r="AE416" s="8">
        <v>0</v>
      </c>
      <c r="AF416" s="1081"/>
      <c r="AG416" s="1082">
        <v>0</v>
      </c>
      <c r="AH416" s="89">
        <v>0</v>
      </c>
      <c r="AI416" s="1082">
        <v>0</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c r="X417" s="8"/>
      <c r="Y417" s="8">
        <v>0</v>
      </c>
      <c r="Z417" s="8">
        <v>0</v>
      </c>
      <c r="AA417" s="8" t="s">
        <v>740</v>
      </c>
      <c r="AB417" s="1130">
        <v>238.63227863469771</v>
      </c>
      <c r="AC417" s="8">
        <v>0</v>
      </c>
      <c r="AD417" s="8">
        <v>0</v>
      </c>
      <c r="AE417" s="8">
        <v>0</v>
      </c>
      <c r="AF417" s="1081"/>
      <c r="AG417" s="1082">
        <v>0</v>
      </c>
      <c r="AH417" s="89">
        <v>0</v>
      </c>
      <c r="AI417" s="1082">
        <v>0</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c r="X418" s="8"/>
      <c r="Y418" s="8">
        <v>0</v>
      </c>
      <c r="Z418" s="8">
        <v>0</v>
      </c>
      <c r="AA418" s="8" t="s">
        <v>740</v>
      </c>
      <c r="AB418" s="1130">
        <v>238.63227863469771</v>
      </c>
      <c r="AC418" s="8">
        <v>0</v>
      </c>
      <c r="AD418" s="8">
        <v>0</v>
      </c>
      <c r="AE418" s="8">
        <v>0</v>
      </c>
      <c r="AF418" s="1081"/>
      <c r="AG418" s="1082">
        <v>0</v>
      </c>
      <c r="AH418" s="89">
        <v>0</v>
      </c>
      <c r="AI418" s="1082">
        <v>0</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c r="X419" s="8"/>
      <c r="Y419" s="8">
        <v>0</v>
      </c>
      <c r="Z419" s="8">
        <v>0</v>
      </c>
      <c r="AA419" s="8" t="s">
        <v>740</v>
      </c>
      <c r="AB419" s="1130">
        <v>238.63227863469771</v>
      </c>
      <c r="AC419" s="8">
        <v>0</v>
      </c>
      <c r="AD419" s="8">
        <v>0</v>
      </c>
      <c r="AE419" s="8">
        <v>0</v>
      </c>
      <c r="AF419" s="1081"/>
      <c r="AG419" s="1082">
        <v>0</v>
      </c>
      <c r="AH419" s="89">
        <v>0</v>
      </c>
      <c r="AI419" s="1082">
        <v>0</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c r="X420" s="8"/>
      <c r="Y420" s="8">
        <v>0</v>
      </c>
      <c r="Z420" s="8">
        <v>0</v>
      </c>
      <c r="AA420" s="8" t="s">
        <v>740</v>
      </c>
      <c r="AB420" s="1130">
        <v>238.63227863469771</v>
      </c>
      <c r="AC420" s="8">
        <v>0</v>
      </c>
      <c r="AD420" s="8">
        <v>0</v>
      </c>
      <c r="AE420" s="8">
        <v>0</v>
      </c>
      <c r="AF420" s="1081"/>
      <c r="AG420" s="1082">
        <v>0</v>
      </c>
      <c r="AH420" s="89">
        <v>0</v>
      </c>
      <c r="AI420" s="1082">
        <v>0</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c r="X421" s="8"/>
      <c r="Y421" s="8">
        <v>0</v>
      </c>
      <c r="Z421" s="8">
        <v>0</v>
      </c>
      <c r="AA421" s="8" t="s">
        <v>740</v>
      </c>
      <c r="AB421" s="1130">
        <v>238.63227863469771</v>
      </c>
      <c r="AC421" s="8">
        <v>0</v>
      </c>
      <c r="AD421" s="8">
        <v>0</v>
      </c>
      <c r="AE421" s="8">
        <v>0</v>
      </c>
      <c r="AF421" s="1081"/>
      <c r="AG421" s="1082">
        <v>0</v>
      </c>
      <c r="AH421" s="89">
        <v>0</v>
      </c>
      <c r="AI421" s="1082">
        <v>0</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c r="X422" s="8"/>
      <c r="Y422" s="8">
        <v>0</v>
      </c>
      <c r="Z422" s="8">
        <v>0</v>
      </c>
      <c r="AA422" s="8" t="s">
        <v>740</v>
      </c>
      <c r="AB422" s="1130">
        <v>238.63227863469771</v>
      </c>
      <c r="AC422" s="8">
        <v>0</v>
      </c>
      <c r="AD422" s="8">
        <v>0</v>
      </c>
      <c r="AE422" s="8">
        <v>0</v>
      </c>
      <c r="AF422" s="1081"/>
      <c r="AG422" s="1082">
        <v>0</v>
      </c>
      <c r="AH422" s="89">
        <v>0</v>
      </c>
      <c r="AI422" s="1082">
        <v>0</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c r="X423" s="8"/>
      <c r="Y423" s="8">
        <v>0</v>
      </c>
      <c r="Z423" s="8">
        <v>0</v>
      </c>
      <c r="AA423" s="8" t="s">
        <v>740</v>
      </c>
      <c r="AB423" s="1130">
        <v>238.63227863469771</v>
      </c>
      <c r="AC423" s="8">
        <v>0</v>
      </c>
      <c r="AD423" s="8">
        <v>0</v>
      </c>
      <c r="AE423" s="8">
        <v>0</v>
      </c>
      <c r="AF423" s="1081"/>
      <c r="AG423" s="1082">
        <v>0</v>
      </c>
      <c r="AH423" s="89">
        <v>0</v>
      </c>
      <c r="AI423" s="1082">
        <v>0</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c r="X424" s="8"/>
      <c r="Y424" s="8">
        <v>0</v>
      </c>
      <c r="Z424" s="8">
        <v>0</v>
      </c>
      <c r="AA424" s="8" t="s">
        <v>740</v>
      </c>
      <c r="AB424" s="1130">
        <v>238.63227863469771</v>
      </c>
      <c r="AC424" s="8">
        <v>0</v>
      </c>
      <c r="AD424" s="8">
        <v>0</v>
      </c>
      <c r="AE424" s="8">
        <v>0</v>
      </c>
      <c r="AF424" s="1081"/>
      <c r="AG424" s="1082">
        <v>0</v>
      </c>
      <c r="AH424" s="89">
        <v>0</v>
      </c>
      <c r="AI424" s="1082">
        <v>0</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c r="X425" s="8"/>
      <c r="Y425" s="8">
        <v>0</v>
      </c>
      <c r="Z425" s="8">
        <v>0</v>
      </c>
      <c r="AA425" s="8" t="s">
        <v>740</v>
      </c>
      <c r="AB425" s="1130">
        <v>250.86721719100754</v>
      </c>
      <c r="AC425" s="8">
        <v>0</v>
      </c>
      <c r="AD425" s="8">
        <v>0</v>
      </c>
      <c r="AE425" s="8">
        <v>0</v>
      </c>
      <c r="AF425" s="1081"/>
      <c r="AG425" s="1082">
        <v>0</v>
      </c>
      <c r="AH425" s="89">
        <v>0</v>
      </c>
      <c r="AI425" s="1082">
        <v>0</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c r="X426" s="8"/>
      <c r="Y426" s="8">
        <v>0</v>
      </c>
      <c r="Z426" s="8">
        <v>0</v>
      </c>
      <c r="AA426" s="8" t="s">
        <v>740</v>
      </c>
      <c r="AB426" s="1130">
        <v>250.86721719100754</v>
      </c>
      <c r="AC426" s="8">
        <v>0</v>
      </c>
      <c r="AD426" s="8">
        <v>0</v>
      </c>
      <c r="AE426" s="8">
        <v>0</v>
      </c>
      <c r="AF426" s="1081"/>
      <c r="AG426" s="1082">
        <v>0</v>
      </c>
      <c r="AH426" s="89">
        <v>0</v>
      </c>
      <c r="AI426" s="1082">
        <v>0</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c r="X427" s="8"/>
      <c r="Y427" s="8">
        <v>0</v>
      </c>
      <c r="Z427" s="8">
        <v>0</v>
      </c>
      <c r="AA427" s="8" t="s">
        <v>740</v>
      </c>
      <c r="AB427" s="1130">
        <v>250.86721719100754</v>
      </c>
      <c r="AC427" s="8">
        <v>0</v>
      </c>
      <c r="AD427" s="8">
        <v>0</v>
      </c>
      <c r="AE427" s="8">
        <v>0</v>
      </c>
      <c r="AF427" s="1081"/>
      <c r="AG427" s="1082">
        <v>0</v>
      </c>
      <c r="AH427" s="89">
        <v>0</v>
      </c>
      <c r="AI427" s="1082">
        <v>0</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c r="X428" s="8"/>
      <c r="Y428" s="8">
        <v>0</v>
      </c>
      <c r="Z428" s="8">
        <v>0</v>
      </c>
      <c r="AA428" s="8" t="s">
        <v>740</v>
      </c>
      <c r="AB428" s="1130">
        <v>250.86721719100754</v>
      </c>
      <c r="AC428" s="8">
        <v>0</v>
      </c>
      <c r="AD428" s="8">
        <v>0</v>
      </c>
      <c r="AE428" s="8">
        <v>0</v>
      </c>
      <c r="AF428" s="1081"/>
      <c r="AG428" s="1082">
        <v>0</v>
      </c>
      <c r="AH428" s="89">
        <v>0</v>
      </c>
      <c r="AI428" s="1082">
        <v>0</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c r="X429" s="8"/>
      <c r="Y429" s="8">
        <v>0</v>
      </c>
      <c r="Z429" s="8">
        <v>0</v>
      </c>
      <c r="AA429" s="8" t="s">
        <v>740</v>
      </c>
      <c r="AB429" s="1130">
        <v>250.86721719100754</v>
      </c>
      <c r="AC429" s="8">
        <v>0</v>
      </c>
      <c r="AD429" s="8">
        <v>0</v>
      </c>
      <c r="AE429" s="8">
        <v>0</v>
      </c>
      <c r="AF429" s="1081"/>
      <c r="AG429" s="1082">
        <v>0</v>
      </c>
      <c r="AH429" s="89">
        <v>0</v>
      </c>
      <c r="AI429" s="1082">
        <v>0</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c r="X430" s="8"/>
      <c r="Y430" s="8">
        <v>0</v>
      </c>
      <c r="Z430" s="8">
        <v>0</v>
      </c>
      <c r="AA430" s="8" t="s">
        <v>740</v>
      </c>
      <c r="AB430" s="1130">
        <v>250.86721719100754</v>
      </c>
      <c r="AC430" s="8">
        <v>0</v>
      </c>
      <c r="AD430" s="8">
        <v>0</v>
      </c>
      <c r="AE430" s="8">
        <v>0</v>
      </c>
      <c r="AF430" s="1081"/>
      <c r="AG430" s="1082">
        <v>0</v>
      </c>
      <c r="AH430" s="89">
        <v>0</v>
      </c>
      <c r="AI430" s="1082">
        <v>0</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c r="X431" s="8"/>
      <c r="Y431" s="8">
        <v>0</v>
      </c>
      <c r="Z431" s="8">
        <v>0</v>
      </c>
      <c r="AA431" s="8" t="s">
        <v>740</v>
      </c>
      <c r="AB431" s="1130">
        <v>250.86721719100754</v>
      </c>
      <c r="AC431" s="8">
        <v>0</v>
      </c>
      <c r="AD431" s="8">
        <v>0</v>
      </c>
      <c r="AE431" s="8">
        <v>0</v>
      </c>
      <c r="AF431" s="1081"/>
      <c r="AG431" s="1082">
        <v>0</v>
      </c>
      <c r="AH431" s="89">
        <v>0</v>
      </c>
      <c r="AI431" s="1082">
        <v>0</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c r="X432" s="8"/>
      <c r="Y432" s="8">
        <v>0</v>
      </c>
      <c r="Z432" s="8">
        <v>0</v>
      </c>
      <c r="AA432" s="8" t="s">
        <v>740</v>
      </c>
      <c r="AB432" s="1130">
        <v>250.86721719100754</v>
      </c>
      <c r="AC432" s="8">
        <v>0</v>
      </c>
      <c r="AD432" s="8">
        <v>0</v>
      </c>
      <c r="AE432" s="8">
        <v>0</v>
      </c>
      <c r="AF432" s="1081"/>
      <c r="AG432" s="1082">
        <v>0</v>
      </c>
      <c r="AH432" s="89">
        <v>0</v>
      </c>
      <c r="AI432" s="1082">
        <v>0</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c r="X433" s="8"/>
      <c r="Y433" s="8">
        <v>0</v>
      </c>
      <c r="Z433" s="8">
        <v>0</v>
      </c>
      <c r="AA433" s="8" t="s">
        <v>740</v>
      </c>
      <c r="AB433" s="1130">
        <v>250.86721719100754</v>
      </c>
      <c r="AC433" s="8">
        <v>0</v>
      </c>
      <c r="AD433" s="8">
        <v>0</v>
      </c>
      <c r="AE433" s="8">
        <v>0</v>
      </c>
      <c r="AF433" s="1081"/>
      <c r="AG433" s="1082">
        <v>0</v>
      </c>
      <c r="AH433" s="89">
        <v>0</v>
      </c>
      <c r="AI433" s="1082">
        <v>0</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c r="X434" s="8"/>
      <c r="Y434" s="8">
        <v>0</v>
      </c>
      <c r="Z434" s="8">
        <v>0</v>
      </c>
      <c r="AA434" s="8" t="s">
        <v>740</v>
      </c>
      <c r="AB434" s="1130">
        <v>250.86721719100754</v>
      </c>
      <c r="AC434" s="8">
        <v>0</v>
      </c>
      <c r="AD434" s="8">
        <v>0</v>
      </c>
      <c r="AE434" s="8">
        <v>0</v>
      </c>
      <c r="AF434" s="1081"/>
      <c r="AG434" s="1082">
        <v>0</v>
      </c>
      <c r="AH434" s="89">
        <v>0</v>
      </c>
      <c r="AI434" s="1082">
        <v>0</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c r="X435" s="8"/>
      <c r="Y435" s="8">
        <v>0</v>
      </c>
      <c r="Z435" s="8">
        <v>0</v>
      </c>
      <c r="AA435" s="8" t="s">
        <v>740</v>
      </c>
      <c r="AB435" s="1130">
        <v>250.86721719100754</v>
      </c>
      <c r="AC435" s="8">
        <v>0</v>
      </c>
      <c r="AD435" s="8">
        <v>0</v>
      </c>
      <c r="AE435" s="8">
        <v>0</v>
      </c>
      <c r="AF435" s="1081"/>
      <c r="AG435" s="1082">
        <v>0</v>
      </c>
      <c r="AH435" s="89">
        <v>0</v>
      </c>
      <c r="AI435" s="1082">
        <v>0</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c r="X436" s="8"/>
      <c r="Y436" s="8">
        <v>0</v>
      </c>
      <c r="Z436" s="8">
        <v>0</v>
      </c>
      <c r="AA436" s="8" t="s">
        <v>740</v>
      </c>
      <c r="AB436" s="1130">
        <v>250.86721719100754</v>
      </c>
      <c r="AC436" s="8">
        <v>0</v>
      </c>
      <c r="AD436" s="8">
        <v>0</v>
      </c>
      <c r="AE436" s="8">
        <v>0</v>
      </c>
      <c r="AF436" s="1081"/>
      <c r="AG436" s="1082">
        <v>0</v>
      </c>
      <c r="AH436" s="89">
        <v>0</v>
      </c>
      <c r="AI436" s="1082">
        <v>0</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c r="X437" s="8"/>
      <c r="Y437" s="8">
        <v>0</v>
      </c>
      <c r="Z437" s="8">
        <v>0</v>
      </c>
      <c r="AA437" s="8" t="s">
        <v>740</v>
      </c>
      <c r="AB437" s="1130">
        <v>263.72945446119269</v>
      </c>
      <c r="AC437" s="8">
        <v>0</v>
      </c>
      <c r="AD437" s="8">
        <v>0</v>
      </c>
      <c r="AE437" s="8">
        <v>0</v>
      </c>
      <c r="AF437" s="1081"/>
      <c r="AG437" s="1082">
        <v>0</v>
      </c>
      <c r="AH437" s="89">
        <v>0</v>
      </c>
      <c r="AI437" s="1082">
        <v>0</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c r="X438" s="8"/>
      <c r="Y438" s="8">
        <v>0</v>
      </c>
      <c r="Z438" s="8">
        <v>0</v>
      </c>
      <c r="AA438" s="8" t="s">
        <v>740</v>
      </c>
      <c r="AB438" s="1130">
        <v>263.72945446119269</v>
      </c>
      <c r="AC438" s="8">
        <v>0</v>
      </c>
      <c r="AD438" s="8">
        <v>0</v>
      </c>
      <c r="AE438" s="8">
        <v>0</v>
      </c>
      <c r="AF438" s="1081"/>
      <c r="AG438" s="1082">
        <v>0</v>
      </c>
      <c r="AH438" s="89">
        <v>0</v>
      </c>
      <c r="AI438" s="1082">
        <v>0</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c r="X439" s="8"/>
      <c r="Y439" s="8">
        <v>0</v>
      </c>
      <c r="Z439" s="8">
        <v>0</v>
      </c>
      <c r="AA439" s="8" t="s">
        <v>740</v>
      </c>
      <c r="AB439" s="1130">
        <v>263.72945446119269</v>
      </c>
      <c r="AC439" s="8">
        <v>0</v>
      </c>
      <c r="AD439" s="8">
        <v>0</v>
      </c>
      <c r="AE439" s="8">
        <v>0</v>
      </c>
      <c r="AF439" s="1081"/>
      <c r="AG439" s="1082">
        <v>0</v>
      </c>
      <c r="AH439" s="89">
        <v>0</v>
      </c>
      <c r="AI439" s="1082">
        <v>0</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c r="X440" s="8"/>
      <c r="Y440" s="8">
        <v>0</v>
      </c>
      <c r="Z440" s="8">
        <v>0</v>
      </c>
      <c r="AA440" s="8" t="s">
        <v>740</v>
      </c>
      <c r="AB440" s="1130">
        <v>263.72945446119269</v>
      </c>
      <c r="AC440" s="8">
        <v>0</v>
      </c>
      <c r="AD440" s="8">
        <v>0</v>
      </c>
      <c r="AE440" s="8">
        <v>0</v>
      </c>
      <c r="AF440" s="1081"/>
      <c r="AG440" s="1082">
        <v>0</v>
      </c>
      <c r="AH440" s="89">
        <v>0</v>
      </c>
      <c r="AI440" s="1082">
        <v>0</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c r="X441" s="8"/>
      <c r="Y441" s="8">
        <v>0</v>
      </c>
      <c r="Z441" s="8">
        <v>0</v>
      </c>
      <c r="AA441" s="8" t="s">
        <v>740</v>
      </c>
      <c r="AB441" s="1130">
        <v>263.72945446119269</v>
      </c>
      <c r="AC441" s="8">
        <v>0</v>
      </c>
      <c r="AD441" s="8">
        <v>0</v>
      </c>
      <c r="AE441" s="8">
        <v>0</v>
      </c>
      <c r="AF441" s="1081"/>
      <c r="AG441" s="1082">
        <v>0</v>
      </c>
      <c r="AH441" s="89">
        <v>0</v>
      </c>
      <c r="AI441" s="1082">
        <v>0</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c r="X442" s="8"/>
      <c r="Y442" s="8">
        <v>0</v>
      </c>
      <c r="Z442" s="8">
        <v>0</v>
      </c>
      <c r="AA442" s="8" t="s">
        <v>740</v>
      </c>
      <c r="AB442" s="1130">
        <v>263.72945446119269</v>
      </c>
      <c r="AC442" s="8">
        <v>0</v>
      </c>
      <c r="AD442" s="8">
        <v>0</v>
      </c>
      <c r="AE442" s="8">
        <v>0</v>
      </c>
      <c r="AF442" s="1081"/>
      <c r="AG442" s="1082">
        <v>0</v>
      </c>
      <c r="AH442" s="89">
        <v>0</v>
      </c>
      <c r="AI442" s="1082">
        <v>0</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c r="X443" s="8"/>
      <c r="Y443" s="8">
        <v>0</v>
      </c>
      <c r="Z443" s="8">
        <v>0</v>
      </c>
      <c r="AA443" s="8" t="s">
        <v>740</v>
      </c>
      <c r="AB443" s="1130">
        <v>263.72945446119269</v>
      </c>
      <c r="AC443" s="8">
        <v>0</v>
      </c>
      <c r="AD443" s="8">
        <v>0</v>
      </c>
      <c r="AE443" s="8">
        <v>0</v>
      </c>
      <c r="AF443" s="1081"/>
      <c r="AG443" s="1082">
        <v>0</v>
      </c>
      <c r="AH443" s="89">
        <v>0</v>
      </c>
      <c r="AI443" s="1082">
        <v>0</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c r="X444" s="8"/>
      <c r="Y444" s="8">
        <v>0</v>
      </c>
      <c r="Z444" s="8">
        <v>0</v>
      </c>
      <c r="AA444" s="8" t="s">
        <v>740</v>
      </c>
      <c r="AB444" s="1130">
        <v>263.72945446119269</v>
      </c>
      <c r="AC444" s="8">
        <v>0</v>
      </c>
      <c r="AD444" s="8">
        <v>0</v>
      </c>
      <c r="AE444" s="8">
        <v>0</v>
      </c>
      <c r="AF444" s="1081"/>
      <c r="AG444" s="1082">
        <v>0</v>
      </c>
      <c r="AH444" s="89">
        <v>0</v>
      </c>
      <c r="AI444" s="1082">
        <v>0</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c r="X445" s="8"/>
      <c r="Y445" s="8">
        <v>0</v>
      </c>
      <c r="Z445" s="8">
        <v>0</v>
      </c>
      <c r="AA445" s="8" t="s">
        <v>740</v>
      </c>
      <c r="AB445" s="1130">
        <v>263.72945446119269</v>
      </c>
      <c r="AC445" s="8">
        <v>0</v>
      </c>
      <c r="AD445" s="8">
        <v>0</v>
      </c>
      <c r="AE445" s="8">
        <v>0</v>
      </c>
      <c r="AF445" s="1081"/>
      <c r="AG445" s="1082">
        <v>0</v>
      </c>
      <c r="AH445" s="89">
        <v>0</v>
      </c>
      <c r="AI445" s="1082">
        <v>0</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c r="X446" s="8"/>
      <c r="Y446" s="8">
        <v>0</v>
      </c>
      <c r="Z446" s="8">
        <v>0</v>
      </c>
      <c r="AA446" s="8" t="s">
        <v>740</v>
      </c>
      <c r="AB446" s="1130">
        <v>263.72945446119269</v>
      </c>
      <c r="AC446" s="8">
        <v>0</v>
      </c>
      <c r="AD446" s="8">
        <v>0</v>
      </c>
      <c r="AE446" s="8">
        <v>0</v>
      </c>
      <c r="AF446" s="1081"/>
      <c r="AG446" s="1082">
        <v>0</v>
      </c>
      <c r="AH446" s="89">
        <v>0</v>
      </c>
      <c r="AI446" s="1082">
        <v>0</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c r="X447" s="8"/>
      <c r="Y447" s="8">
        <v>0</v>
      </c>
      <c r="Z447" s="8">
        <v>0</v>
      </c>
      <c r="AA447" s="8" t="s">
        <v>740</v>
      </c>
      <c r="AB447" s="1130">
        <v>263.72945446119269</v>
      </c>
      <c r="AC447" s="8">
        <v>0</v>
      </c>
      <c r="AD447" s="8">
        <v>0</v>
      </c>
      <c r="AE447" s="8">
        <v>0</v>
      </c>
      <c r="AF447" s="1081"/>
      <c r="AG447" s="1082">
        <v>0</v>
      </c>
      <c r="AH447" s="89">
        <v>0</v>
      </c>
      <c r="AI447" s="1082">
        <v>0</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c r="X448" s="8"/>
      <c r="Y448" s="8">
        <v>0</v>
      </c>
      <c r="Z448" s="8">
        <v>0</v>
      </c>
      <c r="AA448" s="8" t="s">
        <v>740</v>
      </c>
      <c r="AB448" s="1130">
        <v>263.72945446119269</v>
      </c>
      <c r="AC448" s="8">
        <v>0</v>
      </c>
      <c r="AD448" s="8">
        <v>0</v>
      </c>
      <c r="AE448" s="8">
        <v>0</v>
      </c>
      <c r="AF448" s="1081"/>
      <c r="AG448" s="1082">
        <v>0</v>
      </c>
      <c r="AH448" s="89">
        <v>0</v>
      </c>
      <c r="AI448" s="1082">
        <v>0</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c r="X449" s="8"/>
      <c r="Y449" s="8">
        <v>0</v>
      </c>
      <c r="Z449" s="8">
        <v>0</v>
      </c>
      <c r="AA449" s="8" t="s">
        <v>740</v>
      </c>
      <c r="AB449" s="1130">
        <v>277.25115273806875</v>
      </c>
      <c r="AC449" s="8">
        <v>0</v>
      </c>
      <c r="AD449" s="8">
        <v>0</v>
      </c>
      <c r="AE449" s="8">
        <v>0</v>
      </c>
      <c r="AF449" s="1081"/>
      <c r="AG449" s="1082">
        <v>0</v>
      </c>
      <c r="AH449" s="89">
        <v>0</v>
      </c>
      <c r="AI449" s="1082">
        <v>0</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c r="X450" s="8"/>
      <c r="Y450" s="8">
        <v>0</v>
      </c>
      <c r="Z450" s="8">
        <v>0</v>
      </c>
      <c r="AA450" s="8" t="s">
        <v>740</v>
      </c>
      <c r="AB450" s="1130">
        <v>277.25115273806875</v>
      </c>
      <c r="AC450" s="8">
        <v>0</v>
      </c>
      <c r="AD450" s="8">
        <v>0</v>
      </c>
      <c r="AE450" s="8">
        <v>0</v>
      </c>
      <c r="AF450" s="1081"/>
      <c r="AG450" s="1082">
        <v>0</v>
      </c>
      <c r="AH450" s="89">
        <v>0</v>
      </c>
      <c r="AI450" s="1082">
        <v>0</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c r="X451" s="8"/>
      <c r="Y451" s="8">
        <v>0</v>
      </c>
      <c r="Z451" s="8">
        <v>0</v>
      </c>
      <c r="AA451" s="8" t="s">
        <v>740</v>
      </c>
      <c r="AB451" s="1130">
        <v>277.25115273806875</v>
      </c>
      <c r="AC451" s="8">
        <v>0</v>
      </c>
      <c r="AD451" s="8">
        <v>0</v>
      </c>
      <c r="AE451" s="8">
        <v>0</v>
      </c>
      <c r="AF451" s="1081"/>
      <c r="AG451" s="1082">
        <v>0</v>
      </c>
      <c r="AH451" s="89">
        <v>0</v>
      </c>
      <c r="AI451" s="1082">
        <v>0</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c r="X452" s="8"/>
      <c r="Y452" s="8">
        <v>0</v>
      </c>
      <c r="Z452" s="8">
        <v>0</v>
      </c>
      <c r="AA452" s="8" t="s">
        <v>740</v>
      </c>
      <c r="AB452" s="1130">
        <v>277.25115273806875</v>
      </c>
      <c r="AC452" s="8">
        <v>0</v>
      </c>
      <c r="AD452" s="8">
        <v>0</v>
      </c>
      <c r="AE452" s="8">
        <v>0</v>
      </c>
      <c r="AF452" s="1081"/>
      <c r="AG452" s="1082">
        <v>0</v>
      </c>
      <c r="AH452" s="89">
        <v>0</v>
      </c>
      <c r="AI452" s="1082">
        <v>0</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c r="X453" s="8"/>
      <c r="Y453" s="8">
        <v>0</v>
      </c>
      <c r="Z453" s="8">
        <v>0</v>
      </c>
      <c r="AA453" s="8" t="s">
        <v>740</v>
      </c>
      <c r="AB453" s="1130">
        <v>277.25115273806875</v>
      </c>
      <c r="AC453" s="8">
        <v>0</v>
      </c>
      <c r="AD453" s="8">
        <v>0</v>
      </c>
      <c r="AE453" s="8">
        <v>0</v>
      </c>
      <c r="AF453" s="1081"/>
      <c r="AG453" s="1082">
        <v>0</v>
      </c>
      <c r="AH453" s="89">
        <v>0</v>
      </c>
      <c r="AI453" s="1082">
        <v>0</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c r="X454" s="8"/>
      <c r="Y454" s="8">
        <v>0</v>
      </c>
      <c r="Z454" s="8">
        <v>0</v>
      </c>
      <c r="AA454" s="8" t="s">
        <v>740</v>
      </c>
      <c r="AB454" s="1130">
        <v>277.25115273806875</v>
      </c>
      <c r="AC454" s="8">
        <v>0</v>
      </c>
      <c r="AD454" s="8">
        <v>0</v>
      </c>
      <c r="AE454" s="8">
        <v>0</v>
      </c>
      <c r="AF454" s="1081"/>
      <c r="AG454" s="1082">
        <v>0</v>
      </c>
      <c r="AH454" s="89">
        <v>0</v>
      </c>
      <c r="AI454" s="1082">
        <v>0</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c r="X455" s="8"/>
      <c r="Y455" s="8">
        <v>0</v>
      </c>
      <c r="Z455" s="8">
        <v>0</v>
      </c>
      <c r="AA455" s="8" t="s">
        <v>740</v>
      </c>
      <c r="AB455" s="1130">
        <v>277.25115273806875</v>
      </c>
      <c r="AC455" s="8">
        <v>0</v>
      </c>
      <c r="AD455" s="8">
        <v>0</v>
      </c>
      <c r="AE455" s="8">
        <v>0</v>
      </c>
      <c r="AF455" s="1081"/>
      <c r="AG455" s="1082">
        <v>0</v>
      </c>
      <c r="AH455" s="89">
        <v>0</v>
      </c>
      <c r="AI455" s="1082">
        <v>0</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c r="X456" s="8"/>
      <c r="Y456" s="8">
        <v>0</v>
      </c>
      <c r="Z456" s="8">
        <v>0</v>
      </c>
      <c r="AA456" s="8" t="s">
        <v>740</v>
      </c>
      <c r="AB456" s="1130">
        <v>277.25115273806875</v>
      </c>
      <c r="AC456" s="8">
        <v>0</v>
      </c>
      <c r="AD456" s="8">
        <v>0</v>
      </c>
      <c r="AE456" s="8">
        <v>0</v>
      </c>
      <c r="AF456" s="1081"/>
      <c r="AG456" s="1082">
        <v>0</v>
      </c>
      <c r="AH456" s="89">
        <v>0</v>
      </c>
      <c r="AI456" s="1082">
        <v>0</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c r="X457" s="8"/>
      <c r="Y457" s="8">
        <v>0</v>
      </c>
      <c r="Z457" s="8">
        <v>0</v>
      </c>
      <c r="AA457" s="8" t="s">
        <v>740</v>
      </c>
      <c r="AB457" s="1130">
        <v>277.25115273806875</v>
      </c>
      <c r="AC457" s="8">
        <v>0</v>
      </c>
      <c r="AD457" s="8">
        <v>0</v>
      </c>
      <c r="AE457" s="8">
        <v>0</v>
      </c>
      <c r="AF457" s="1081"/>
      <c r="AG457" s="1082">
        <v>0</v>
      </c>
      <c r="AH457" s="89">
        <v>0</v>
      </c>
      <c r="AI457" s="1082">
        <v>0</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c r="X458" s="8"/>
      <c r="Y458" s="8">
        <v>0</v>
      </c>
      <c r="Z458" s="8">
        <v>0</v>
      </c>
      <c r="AA458" s="8" t="s">
        <v>740</v>
      </c>
      <c r="AB458" s="1130">
        <v>277.25115273806875</v>
      </c>
      <c r="AC458" s="8">
        <v>0</v>
      </c>
      <c r="AD458" s="8">
        <v>0</v>
      </c>
      <c r="AE458" s="8">
        <v>0</v>
      </c>
      <c r="AF458" s="1081"/>
      <c r="AG458" s="1082">
        <v>0</v>
      </c>
      <c r="AH458" s="89">
        <v>0</v>
      </c>
      <c r="AI458" s="1082">
        <v>0</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c r="X459" s="8"/>
      <c r="Y459" s="8">
        <v>0</v>
      </c>
      <c r="Z459" s="8">
        <v>0</v>
      </c>
      <c r="AA459" s="8" t="s">
        <v>740</v>
      </c>
      <c r="AB459" s="1130">
        <v>277.25115273806875</v>
      </c>
      <c r="AC459" s="8">
        <v>0</v>
      </c>
      <c r="AD459" s="8">
        <v>0</v>
      </c>
      <c r="AE459" s="8">
        <v>0</v>
      </c>
      <c r="AF459" s="1081"/>
      <c r="AG459" s="1082">
        <v>0</v>
      </c>
      <c r="AH459" s="89">
        <v>0</v>
      </c>
      <c r="AI459" s="1082">
        <v>0</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c r="X460" s="8"/>
      <c r="Y460" s="8">
        <v>0</v>
      </c>
      <c r="Z460" s="8">
        <v>0</v>
      </c>
      <c r="AA460" s="8" t="s">
        <v>740</v>
      </c>
      <c r="AB460" s="1130">
        <v>277.25115273806875</v>
      </c>
      <c r="AC460" s="8">
        <v>0</v>
      </c>
      <c r="AD460" s="8">
        <v>0</v>
      </c>
      <c r="AE460" s="8">
        <v>0</v>
      </c>
      <c r="AF460" s="1081"/>
      <c r="AG460" s="1082">
        <v>0</v>
      </c>
      <c r="AH460" s="89">
        <v>0</v>
      </c>
      <c r="AI460" s="1082">
        <v>0</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c r="X461" s="8"/>
      <c r="Y461" s="8">
        <v>0</v>
      </c>
      <c r="Z461" s="8">
        <v>0</v>
      </c>
      <c r="AA461" s="8" t="s">
        <v>740</v>
      </c>
      <c r="AB461" s="1130">
        <v>291.466123310466</v>
      </c>
      <c r="AC461" s="8">
        <v>0</v>
      </c>
      <c r="AD461" s="8">
        <v>0</v>
      </c>
      <c r="AE461" s="8">
        <v>0</v>
      </c>
      <c r="AF461" s="1081"/>
      <c r="AG461" s="1082">
        <v>0</v>
      </c>
      <c r="AH461" s="89">
        <v>0</v>
      </c>
      <c r="AI461" s="1082">
        <v>0</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c r="X462" s="8"/>
      <c r="Y462" s="8">
        <v>0</v>
      </c>
      <c r="Z462" s="8">
        <v>0</v>
      </c>
      <c r="AA462" s="8" t="s">
        <v>740</v>
      </c>
      <c r="AB462" s="1130">
        <v>291.466123310466</v>
      </c>
      <c r="AC462" s="8">
        <v>0</v>
      </c>
      <c r="AD462" s="8">
        <v>0</v>
      </c>
      <c r="AE462" s="8">
        <v>0</v>
      </c>
      <c r="AF462" s="1081"/>
      <c r="AG462" s="1082">
        <v>0</v>
      </c>
      <c r="AH462" s="89">
        <v>0</v>
      </c>
      <c r="AI462" s="1082">
        <v>0</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c r="X463" s="8"/>
      <c r="Y463" s="8">
        <v>0</v>
      </c>
      <c r="Z463" s="8">
        <v>0</v>
      </c>
      <c r="AA463" s="8" t="s">
        <v>740</v>
      </c>
      <c r="AB463" s="1130">
        <v>291.466123310466</v>
      </c>
      <c r="AC463" s="8">
        <v>0</v>
      </c>
      <c r="AD463" s="8">
        <v>0</v>
      </c>
      <c r="AE463" s="8">
        <v>0</v>
      </c>
      <c r="AF463" s="1081"/>
      <c r="AG463" s="1082">
        <v>0</v>
      </c>
      <c r="AH463" s="89">
        <v>0</v>
      </c>
      <c r="AI463" s="1082">
        <v>0</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c r="X464" s="8"/>
      <c r="Y464" s="8">
        <v>0</v>
      </c>
      <c r="Z464" s="8">
        <v>0</v>
      </c>
      <c r="AA464" s="8" t="s">
        <v>740</v>
      </c>
      <c r="AB464" s="1130">
        <v>291.466123310466</v>
      </c>
      <c r="AC464" s="8">
        <v>0</v>
      </c>
      <c r="AD464" s="8">
        <v>0</v>
      </c>
      <c r="AE464" s="8">
        <v>0</v>
      </c>
      <c r="AF464" s="1081"/>
      <c r="AG464" s="1082">
        <v>0</v>
      </c>
      <c r="AH464" s="89">
        <v>0</v>
      </c>
      <c r="AI464" s="1082">
        <v>0</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c r="X465" s="8"/>
      <c r="Y465" s="8">
        <v>0</v>
      </c>
      <c r="Z465" s="8">
        <v>0</v>
      </c>
      <c r="AA465" s="8" t="s">
        <v>740</v>
      </c>
      <c r="AB465" s="1130">
        <v>291.466123310466</v>
      </c>
      <c r="AC465" s="8">
        <v>0</v>
      </c>
      <c r="AD465" s="8">
        <v>0</v>
      </c>
      <c r="AE465" s="8">
        <v>0</v>
      </c>
      <c r="AF465" s="1081"/>
      <c r="AG465" s="1082">
        <v>0</v>
      </c>
      <c r="AH465" s="89">
        <v>0</v>
      </c>
      <c r="AI465" s="1082">
        <v>0</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c r="X466" s="8"/>
      <c r="Y466" s="8">
        <v>0</v>
      </c>
      <c r="Z466" s="8">
        <v>0</v>
      </c>
      <c r="AA466" s="8" t="s">
        <v>740</v>
      </c>
      <c r="AB466" s="1130">
        <v>291.466123310466</v>
      </c>
      <c r="AC466" s="8">
        <v>0</v>
      </c>
      <c r="AD466" s="8">
        <v>0</v>
      </c>
      <c r="AE466" s="8">
        <v>0</v>
      </c>
      <c r="AF466" s="1081"/>
      <c r="AG466" s="1082">
        <v>0</v>
      </c>
      <c r="AH466" s="89">
        <v>0</v>
      </c>
      <c r="AI466" s="1082">
        <v>0</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c r="X467" s="8"/>
      <c r="Y467" s="8">
        <v>0</v>
      </c>
      <c r="Z467" s="8">
        <v>0</v>
      </c>
      <c r="AA467" s="8" t="s">
        <v>740</v>
      </c>
      <c r="AB467" s="1130">
        <v>291.466123310466</v>
      </c>
      <c r="AC467" s="8">
        <v>0</v>
      </c>
      <c r="AD467" s="8">
        <v>0</v>
      </c>
      <c r="AE467" s="8">
        <v>0</v>
      </c>
      <c r="AF467" s="1081"/>
      <c r="AG467" s="1082">
        <v>0</v>
      </c>
      <c r="AH467" s="89">
        <v>0</v>
      </c>
      <c r="AI467" s="1082">
        <v>0</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c r="X468" s="8"/>
      <c r="Y468" s="8">
        <v>0</v>
      </c>
      <c r="Z468" s="8">
        <v>0</v>
      </c>
      <c r="AA468" s="8" t="s">
        <v>740</v>
      </c>
      <c r="AB468" s="1130">
        <v>291.466123310466</v>
      </c>
      <c r="AC468" s="8">
        <v>0</v>
      </c>
      <c r="AD468" s="8">
        <v>0</v>
      </c>
      <c r="AE468" s="8">
        <v>0</v>
      </c>
      <c r="AF468" s="1081"/>
      <c r="AG468" s="1082">
        <v>0</v>
      </c>
      <c r="AH468" s="89">
        <v>0</v>
      </c>
      <c r="AI468" s="1082">
        <v>0</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c r="X469" s="8"/>
      <c r="Y469" s="8">
        <v>0</v>
      </c>
      <c r="Z469" s="8">
        <v>0</v>
      </c>
      <c r="AA469" s="8" t="s">
        <v>740</v>
      </c>
      <c r="AB469" s="1130">
        <v>291.466123310466</v>
      </c>
      <c r="AC469" s="8">
        <v>0</v>
      </c>
      <c r="AD469" s="8">
        <v>0</v>
      </c>
      <c r="AE469" s="8">
        <v>0</v>
      </c>
      <c r="AF469" s="1081"/>
      <c r="AG469" s="1082">
        <v>0</v>
      </c>
      <c r="AH469" s="89">
        <v>0</v>
      </c>
      <c r="AI469" s="1082">
        <v>0</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c r="X470" s="8"/>
      <c r="Y470" s="8">
        <v>0</v>
      </c>
      <c r="Z470" s="8">
        <v>0</v>
      </c>
      <c r="AA470" s="8" t="s">
        <v>740</v>
      </c>
      <c r="AB470" s="1130">
        <v>291.466123310466</v>
      </c>
      <c r="AC470" s="8">
        <v>0</v>
      </c>
      <c r="AD470" s="8">
        <v>0</v>
      </c>
      <c r="AE470" s="8">
        <v>0</v>
      </c>
      <c r="AF470" s="1081"/>
      <c r="AG470" s="1082">
        <v>0</v>
      </c>
      <c r="AH470" s="89">
        <v>0</v>
      </c>
      <c r="AI470" s="1082">
        <v>0</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c r="X471" s="8"/>
      <c r="Y471" s="8">
        <v>0</v>
      </c>
      <c r="Z471" s="8">
        <v>0</v>
      </c>
      <c r="AA471" s="8" t="s">
        <v>740</v>
      </c>
      <c r="AB471" s="1130">
        <v>291.466123310466</v>
      </c>
      <c r="AC471" s="8">
        <v>0</v>
      </c>
      <c r="AD471" s="8">
        <v>0</v>
      </c>
      <c r="AE471" s="8">
        <v>0</v>
      </c>
      <c r="AF471" s="1081"/>
      <c r="AG471" s="1082">
        <v>0</v>
      </c>
      <c r="AH471" s="89">
        <v>0</v>
      </c>
      <c r="AI471" s="1082">
        <v>0</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c r="X472" s="8"/>
      <c r="Y472" s="8">
        <v>0</v>
      </c>
      <c r="Z472" s="8">
        <v>0</v>
      </c>
      <c r="AA472" s="8" t="s">
        <v>740</v>
      </c>
      <c r="AB472" s="1130">
        <v>291.466123310466</v>
      </c>
      <c r="AC472" s="8">
        <v>0</v>
      </c>
      <c r="AD472" s="8">
        <v>0</v>
      </c>
      <c r="AE472" s="8">
        <v>0</v>
      </c>
      <c r="AF472" s="1081"/>
      <c r="AG472" s="1082">
        <v>0</v>
      </c>
      <c r="AH472" s="89">
        <v>0</v>
      </c>
      <c r="AI472" s="1082">
        <v>0</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c r="X473" s="8"/>
      <c r="Y473" s="8">
        <v>0</v>
      </c>
      <c r="Z473" s="8">
        <v>0</v>
      </c>
      <c r="AA473" s="8" t="s">
        <v>740</v>
      </c>
      <c r="AB473" s="1130">
        <v>306.40991100906308</v>
      </c>
      <c r="AC473" s="8">
        <v>0</v>
      </c>
      <c r="AD473" s="8">
        <v>0</v>
      </c>
      <c r="AE473" s="8">
        <v>0</v>
      </c>
      <c r="AF473" s="1081"/>
      <c r="AG473" s="1082">
        <v>0</v>
      </c>
      <c r="AH473" s="89">
        <v>0</v>
      </c>
      <c r="AI473" s="1082">
        <v>0</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c r="X474" s="8"/>
      <c r="Y474" s="8">
        <v>0</v>
      </c>
      <c r="Z474" s="8">
        <v>0</v>
      </c>
      <c r="AA474" s="8" t="s">
        <v>740</v>
      </c>
      <c r="AB474" s="1130">
        <v>306.40991100906308</v>
      </c>
      <c r="AC474" s="8">
        <v>0</v>
      </c>
      <c r="AD474" s="8">
        <v>0</v>
      </c>
      <c r="AE474" s="8">
        <v>0</v>
      </c>
      <c r="AF474" s="1081"/>
      <c r="AG474" s="1082">
        <v>0</v>
      </c>
      <c r="AH474" s="89">
        <v>0</v>
      </c>
      <c r="AI474" s="1082">
        <v>0</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c r="X475" s="8"/>
      <c r="Y475" s="8">
        <v>0</v>
      </c>
      <c r="Z475" s="8">
        <v>0</v>
      </c>
      <c r="AA475" s="8" t="s">
        <v>740</v>
      </c>
      <c r="AB475" s="1130">
        <v>306.40991100906308</v>
      </c>
      <c r="AC475" s="8">
        <v>0</v>
      </c>
      <c r="AD475" s="8">
        <v>0</v>
      </c>
      <c r="AE475" s="8">
        <v>0</v>
      </c>
      <c r="AF475" s="1081"/>
      <c r="AG475" s="1082">
        <v>0</v>
      </c>
      <c r="AH475" s="89">
        <v>0</v>
      </c>
      <c r="AI475" s="1082">
        <v>0</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c r="X476" s="8"/>
      <c r="Y476" s="8">
        <v>0</v>
      </c>
      <c r="Z476" s="8">
        <v>0</v>
      </c>
      <c r="AA476" s="8" t="s">
        <v>740</v>
      </c>
      <c r="AB476" s="1130">
        <v>306.40991100906308</v>
      </c>
      <c r="AC476" s="8">
        <v>0</v>
      </c>
      <c r="AD476" s="8">
        <v>0</v>
      </c>
      <c r="AE476" s="8">
        <v>0</v>
      </c>
      <c r="AF476" s="1081"/>
      <c r="AG476" s="1082">
        <v>0</v>
      </c>
      <c r="AH476" s="89">
        <v>0</v>
      </c>
      <c r="AI476" s="1082">
        <v>0</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c r="X477" s="8"/>
      <c r="Y477" s="8">
        <v>0</v>
      </c>
      <c r="Z477" s="8">
        <v>0</v>
      </c>
      <c r="AA477" s="8" t="s">
        <v>740</v>
      </c>
      <c r="AB477" s="1130">
        <v>306.40991100906308</v>
      </c>
      <c r="AC477" s="8">
        <v>0</v>
      </c>
      <c r="AD477" s="8">
        <v>0</v>
      </c>
      <c r="AE477" s="8">
        <v>0</v>
      </c>
      <c r="AF477" s="1081"/>
      <c r="AG477" s="1082">
        <v>0</v>
      </c>
      <c r="AH477" s="89">
        <v>0</v>
      </c>
      <c r="AI477" s="1082">
        <v>0</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c r="X478" s="8"/>
      <c r="Y478" s="8">
        <v>0</v>
      </c>
      <c r="Z478" s="8">
        <v>0</v>
      </c>
      <c r="AA478" s="8" t="s">
        <v>740</v>
      </c>
      <c r="AB478" s="1130">
        <v>306.40991100906308</v>
      </c>
      <c r="AC478" s="8">
        <v>0</v>
      </c>
      <c r="AD478" s="8">
        <v>0</v>
      </c>
      <c r="AE478" s="8">
        <v>0</v>
      </c>
      <c r="AF478" s="1081"/>
      <c r="AG478" s="1082">
        <v>0</v>
      </c>
      <c r="AH478" s="89">
        <v>0</v>
      </c>
      <c r="AI478" s="1082">
        <v>0</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c r="X479" s="8"/>
      <c r="Y479" s="8">
        <v>0</v>
      </c>
      <c r="Z479" s="8">
        <v>0</v>
      </c>
      <c r="AA479" s="8" t="s">
        <v>740</v>
      </c>
      <c r="AB479" s="1130">
        <v>306.40991100906308</v>
      </c>
      <c r="AC479" s="8">
        <v>0</v>
      </c>
      <c r="AD479" s="8">
        <v>0</v>
      </c>
      <c r="AE479" s="8">
        <v>0</v>
      </c>
      <c r="AF479" s="1081"/>
      <c r="AG479" s="1082">
        <v>0</v>
      </c>
      <c r="AH479" s="89">
        <v>0</v>
      </c>
      <c r="AI479" s="1082">
        <v>0</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c r="X480" s="8"/>
      <c r="Y480" s="8">
        <v>0</v>
      </c>
      <c r="Z480" s="8">
        <v>0</v>
      </c>
      <c r="AA480" s="8" t="s">
        <v>740</v>
      </c>
      <c r="AB480" s="1130">
        <v>306.40991100906308</v>
      </c>
      <c r="AC480" s="8">
        <v>0</v>
      </c>
      <c r="AD480" s="8">
        <v>0</v>
      </c>
      <c r="AE480" s="8">
        <v>0</v>
      </c>
      <c r="AF480" s="1081"/>
      <c r="AG480" s="1082">
        <v>0</v>
      </c>
      <c r="AH480" s="89">
        <v>0</v>
      </c>
      <c r="AI480" s="1082">
        <v>0</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c r="X481" s="8"/>
      <c r="Y481" s="8">
        <v>0</v>
      </c>
      <c r="Z481" s="8">
        <v>0</v>
      </c>
      <c r="AA481" s="8" t="s">
        <v>740</v>
      </c>
      <c r="AB481" s="1130">
        <v>306.40991100906308</v>
      </c>
      <c r="AC481" s="8">
        <v>0</v>
      </c>
      <c r="AD481" s="8">
        <v>0</v>
      </c>
      <c r="AE481" s="8">
        <v>0</v>
      </c>
      <c r="AF481" s="1081"/>
      <c r="AG481" s="1082">
        <v>0</v>
      </c>
      <c r="AH481" s="89">
        <v>0</v>
      </c>
      <c r="AI481" s="1082">
        <v>0</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c r="X482" s="8"/>
      <c r="Y482" s="8">
        <v>0</v>
      </c>
      <c r="Z482" s="8">
        <v>0</v>
      </c>
      <c r="AA482" s="8" t="s">
        <v>740</v>
      </c>
      <c r="AB482" s="1130">
        <v>306.40991100906308</v>
      </c>
      <c r="AC482" s="8">
        <v>0</v>
      </c>
      <c r="AD482" s="8">
        <v>0</v>
      </c>
      <c r="AE482" s="8">
        <v>0</v>
      </c>
      <c r="AF482" s="1081"/>
      <c r="AG482" s="1082">
        <v>0</v>
      </c>
      <c r="AH482" s="89">
        <v>0</v>
      </c>
      <c r="AI482" s="1082">
        <v>0</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c r="X483" s="8"/>
      <c r="Y483" s="8">
        <v>0</v>
      </c>
      <c r="Z483" s="8">
        <v>0</v>
      </c>
      <c r="AA483" s="8" t="s">
        <v>740</v>
      </c>
      <c r="AB483" s="1130">
        <v>306.40991100906308</v>
      </c>
      <c r="AC483" s="8">
        <v>0</v>
      </c>
      <c r="AD483" s="8">
        <v>0</v>
      </c>
      <c r="AE483" s="8">
        <v>0</v>
      </c>
      <c r="AF483" s="1081"/>
      <c r="AG483" s="1082">
        <v>0</v>
      </c>
      <c r="AH483" s="89">
        <v>0</v>
      </c>
      <c r="AI483" s="1082">
        <v>0</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c r="X484" s="8"/>
      <c r="Y484" s="8">
        <v>0</v>
      </c>
      <c r="Z484" s="8">
        <v>0</v>
      </c>
      <c r="AA484" s="8" t="s">
        <v>740</v>
      </c>
      <c r="AB484" s="1130">
        <v>306.40991100906308</v>
      </c>
      <c r="AC484" s="8">
        <v>0</v>
      </c>
      <c r="AD484" s="8">
        <v>0</v>
      </c>
      <c r="AE484" s="8">
        <v>0</v>
      </c>
      <c r="AF484" s="1081"/>
      <c r="AG484" s="1082">
        <v>0</v>
      </c>
      <c r="AH484" s="89">
        <v>0</v>
      </c>
      <c r="AI484" s="1082">
        <v>0</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c r="X485" s="8"/>
      <c r="Y485" s="8">
        <v>0</v>
      </c>
      <c r="Z485" s="8">
        <v>0</v>
      </c>
      <c r="AA485" s="8" t="s">
        <v>740</v>
      </c>
      <c r="AB485" s="1130">
        <v>322.11988308697767</v>
      </c>
      <c r="AC485" s="8">
        <v>0</v>
      </c>
      <c r="AD485" s="8">
        <v>0</v>
      </c>
      <c r="AE485" s="8">
        <v>0</v>
      </c>
      <c r="AF485" s="1081"/>
      <c r="AG485" s="1082">
        <v>0</v>
      </c>
      <c r="AH485" s="89">
        <v>0</v>
      </c>
      <c r="AI485" s="1082">
        <v>0</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c r="X486" s="8"/>
      <c r="Y486" s="8">
        <v>0</v>
      </c>
      <c r="Z486" s="8">
        <v>0</v>
      </c>
      <c r="AA486" s="8" t="s">
        <v>740</v>
      </c>
      <c r="AB486" s="1130">
        <v>322.11988308697767</v>
      </c>
      <c r="AC486" s="8">
        <v>0</v>
      </c>
      <c r="AD486" s="8">
        <v>0</v>
      </c>
      <c r="AE486" s="8">
        <v>0</v>
      </c>
      <c r="AF486" s="1081"/>
      <c r="AG486" s="1082">
        <v>0</v>
      </c>
      <c r="AH486" s="89">
        <v>0</v>
      </c>
      <c r="AI486" s="1082">
        <v>0</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c r="X487" s="8"/>
      <c r="Y487" s="8">
        <v>0</v>
      </c>
      <c r="Z487" s="8">
        <v>0</v>
      </c>
      <c r="AA487" s="8" t="s">
        <v>740</v>
      </c>
      <c r="AB487" s="1130">
        <v>322.11988308697767</v>
      </c>
      <c r="AC487" s="8">
        <v>0</v>
      </c>
      <c r="AD487" s="8">
        <v>0</v>
      </c>
      <c r="AE487" s="8">
        <v>0</v>
      </c>
      <c r="AF487" s="1081"/>
      <c r="AG487" s="1082">
        <v>0</v>
      </c>
      <c r="AH487" s="89">
        <v>0</v>
      </c>
      <c r="AI487" s="1082">
        <v>0</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c r="X488" s="8"/>
      <c r="Y488" s="8">
        <v>0</v>
      </c>
      <c r="Z488" s="8">
        <v>0</v>
      </c>
      <c r="AA488" s="8" t="s">
        <v>740</v>
      </c>
      <c r="AB488" s="1130">
        <v>322.11988308697767</v>
      </c>
      <c r="AC488" s="8">
        <v>0</v>
      </c>
      <c r="AD488" s="8">
        <v>0</v>
      </c>
      <c r="AE488" s="8">
        <v>0</v>
      </c>
      <c r="AF488" s="1081"/>
      <c r="AG488" s="1082">
        <v>0</v>
      </c>
      <c r="AH488" s="89">
        <v>0</v>
      </c>
      <c r="AI488" s="1082">
        <v>0</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c r="X489" s="8"/>
      <c r="Y489" s="8">
        <v>0</v>
      </c>
      <c r="Z489" s="8">
        <v>0</v>
      </c>
      <c r="AA489" s="8" t="s">
        <v>740</v>
      </c>
      <c r="AB489" s="1130">
        <v>322.11988308697767</v>
      </c>
      <c r="AC489" s="8">
        <v>0</v>
      </c>
      <c r="AD489" s="8">
        <v>0</v>
      </c>
      <c r="AE489" s="8">
        <v>0</v>
      </c>
      <c r="AF489" s="1081"/>
      <c r="AG489" s="1082">
        <v>0</v>
      </c>
      <c r="AH489" s="89">
        <v>0</v>
      </c>
      <c r="AI489" s="1082">
        <v>0</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c r="X490" s="8"/>
      <c r="Y490" s="8">
        <v>0</v>
      </c>
      <c r="Z490" s="8">
        <v>0</v>
      </c>
      <c r="AA490" s="8" t="s">
        <v>740</v>
      </c>
      <c r="AB490" s="1130">
        <v>322.11988308697767</v>
      </c>
      <c r="AC490" s="8">
        <v>0</v>
      </c>
      <c r="AD490" s="8">
        <v>0</v>
      </c>
      <c r="AE490" s="8">
        <v>0</v>
      </c>
      <c r="AF490" s="1081"/>
      <c r="AG490" s="1082">
        <v>0</v>
      </c>
      <c r="AH490" s="89">
        <v>0</v>
      </c>
      <c r="AI490" s="1082">
        <v>0</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c r="X491" s="8"/>
      <c r="Y491" s="8">
        <v>0</v>
      </c>
      <c r="Z491" s="8">
        <v>0</v>
      </c>
      <c r="AA491" s="8" t="s">
        <v>740</v>
      </c>
      <c r="AB491" s="1130">
        <v>322.11988308697767</v>
      </c>
      <c r="AC491" s="8">
        <v>0</v>
      </c>
      <c r="AD491" s="8">
        <v>0</v>
      </c>
      <c r="AE491" s="8">
        <v>0</v>
      </c>
      <c r="AF491" s="1081"/>
      <c r="AG491" s="1082">
        <v>0</v>
      </c>
      <c r="AH491" s="89">
        <v>0</v>
      </c>
      <c r="AI491" s="1082">
        <v>0</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c r="X492" s="8"/>
      <c r="Y492" s="8">
        <v>0</v>
      </c>
      <c r="Z492" s="8">
        <v>0</v>
      </c>
      <c r="AA492" s="8" t="s">
        <v>740</v>
      </c>
      <c r="AB492" s="1130">
        <v>322.11988308697767</v>
      </c>
      <c r="AC492" s="8">
        <v>0</v>
      </c>
      <c r="AD492" s="8">
        <v>0</v>
      </c>
      <c r="AE492" s="8">
        <v>0</v>
      </c>
      <c r="AF492" s="1081"/>
      <c r="AG492" s="1082">
        <v>0</v>
      </c>
      <c r="AH492" s="89">
        <v>0</v>
      </c>
      <c r="AI492" s="1082">
        <v>0</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c r="X493" s="8"/>
      <c r="Y493" s="8">
        <v>0</v>
      </c>
      <c r="Z493" s="8">
        <v>0</v>
      </c>
      <c r="AA493" s="8" t="s">
        <v>740</v>
      </c>
      <c r="AB493" s="1130">
        <v>322.11988308697767</v>
      </c>
      <c r="AC493" s="8">
        <v>0</v>
      </c>
      <c r="AD493" s="8">
        <v>0</v>
      </c>
      <c r="AE493" s="8">
        <v>0</v>
      </c>
      <c r="AF493" s="1081"/>
      <c r="AG493" s="1082">
        <v>0</v>
      </c>
      <c r="AH493" s="89">
        <v>0</v>
      </c>
      <c r="AI493" s="1082">
        <v>0</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c r="X494" s="8"/>
      <c r="Y494" s="8">
        <v>0</v>
      </c>
      <c r="Z494" s="8">
        <v>0</v>
      </c>
      <c r="AA494" s="8" t="s">
        <v>740</v>
      </c>
      <c r="AB494" s="1130">
        <v>322.11988308697767</v>
      </c>
      <c r="AC494" s="8">
        <v>0</v>
      </c>
      <c r="AD494" s="8">
        <v>0</v>
      </c>
      <c r="AE494" s="8">
        <v>0</v>
      </c>
      <c r="AF494" s="1081"/>
      <c r="AG494" s="1082">
        <v>0</v>
      </c>
      <c r="AH494" s="89">
        <v>0</v>
      </c>
      <c r="AI494" s="1082">
        <v>0</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c r="X495" s="8"/>
      <c r="Y495" s="8">
        <v>0</v>
      </c>
      <c r="Z495" s="8">
        <v>0</v>
      </c>
      <c r="AA495" s="8" t="s">
        <v>740</v>
      </c>
      <c r="AB495" s="1130">
        <v>322.11988308697767</v>
      </c>
      <c r="AC495" s="8">
        <v>0</v>
      </c>
      <c r="AD495" s="8">
        <v>0</v>
      </c>
      <c r="AE495" s="8">
        <v>0</v>
      </c>
      <c r="AF495" s="1081"/>
      <c r="AG495" s="1082">
        <v>0</v>
      </c>
      <c r="AH495" s="89">
        <v>0</v>
      </c>
      <c r="AI495" s="1082">
        <v>0</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c r="X496" s="8"/>
      <c r="Y496" s="8">
        <v>0</v>
      </c>
      <c r="Z496" s="8">
        <v>0</v>
      </c>
      <c r="AA496" s="8" t="s">
        <v>740</v>
      </c>
      <c r="AB496" s="1130">
        <v>322.11988308697767</v>
      </c>
      <c r="AC496" s="8">
        <v>0</v>
      </c>
      <c r="AD496" s="8">
        <v>0</v>
      </c>
      <c r="AE496" s="8">
        <v>0</v>
      </c>
      <c r="AF496" s="1081"/>
      <c r="AG496" s="1082">
        <v>0</v>
      </c>
      <c r="AH496" s="89">
        <v>0</v>
      </c>
      <c r="AI496" s="1082">
        <v>0</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c r="X497" s="8"/>
      <c r="Y497" s="8">
        <v>0</v>
      </c>
      <c r="Z497" s="8">
        <v>0</v>
      </c>
      <c r="AA497" s="8" t="s">
        <v>740</v>
      </c>
      <c r="AB497" s="1130">
        <v>338.63532265736376</v>
      </c>
      <c r="AC497" s="8">
        <v>0</v>
      </c>
      <c r="AD497" s="8">
        <v>0</v>
      </c>
      <c r="AE497" s="8">
        <v>0</v>
      </c>
      <c r="AF497" s="1081"/>
      <c r="AG497" s="1082">
        <v>0</v>
      </c>
      <c r="AH497" s="89">
        <v>0</v>
      </c>
      <c r="AI497" s="1082">
        <v>0</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c r="X498" s="8"/>
      <c r="Y498" s="8">
        <v>0</v>
      </c>
      <c r="Z498" s="8">
        <v>0</v>
      </c>
      <c r="AA498" s="8" t="s">
        <v>740</v>
      </c>
      <c r="AB498" s="1130">
        <v>338.63532265736376</v>
      </c>
      <c r="AC498" s="8">
        <v>0</v>
      </c>
      <c r="AD498" s="8">
        <v>0</v>
      </c>
      <c r="AE498" s="8">
        <v>0</v>
      </c>
      <c r="AF498" s="1081"/>
      <c r="AG498" s="1082">
        <v>0</v>
      </c>
      <c r="AH498" s="89">
        <v>0</v>
      </c>
      <c r="AI498" s="1082">
        <v>0</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c r="X499" s="8"/>
      <c r="Y499" s="8">
        <v>0</v>
      </c>
      <c r="Z499" s="8">
        <v>0</v>
      </c>
      <c r="AA499" s="8" t="s">
        <v>740</v>
      </c>
      <c r="AB499" s="1130">
        <v>338.63532265736376</v>
      </c>
      <c r="AC499" s="8">
        <v>0</v>
      </c>
      <c r="AD499" s="8">
        <v>0</v>
      </c>
      <c r="AE499" s="8">
        <v>0</v>
      </c>
      <c r="AF499" s="1081"/>
      <c r="AG499" s="1082">
        <v>0</v>
      </c>
      <c r="AH499" s="89">
        <v>0</v>
      </c>
      <c r="AI499" s="1082">
        <v>0</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c r="X500" s="8"/>
      <c r="Y500" s="8">
        <v>0</v>
      </c>
      <c r="Z500" s="8">
        <v>0</v>
      </c>
      <c r="AA500" s="8" t="s">
        <v>740</v>
      </c>
      <c r="AB500" s="1130">
        <v>338.63532265736376</v>
      </c>
      <c r="AC500" s="8">
        <v>0</v>
      </c>
      <c r="AD500" s="8">
        <v>0</v>
      </c>
      <c r="AE500" s="8">
        <v>0</v>
      </c>
      <c r="AF500" s="1081"/>
      <c r="AG500" s="1082">
        <v>0</v>
      </c>
      <c r="AH500" s="89">
        <v>0</v>
      </c>
      <c r="AI500" s="1082">
        <v>0</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c r="X501" s="8"/>
      <c r="Y501" s="8">
        <v>0</v>
      </c>
      <c r="Z501" s="8">
        <v>0</v>
      </c>
      <c r="AA501" s="8" t="s">
        <v>740</v>
      </c>
      <c r="AB501" s="1130">
        <v>338.63532265736376</v>
      </c>
      <c r="AC501" s="8">
        <v>0</v>
      </c>
      <c r="AD501" s="8">
        <v>0</v>
      </c>
      <c r="AE501" s="8">
        <v>0</v>
      </c>
      <c r="AF501" s="1081"/>
      <c r="AG501" s="1082">
        <v>0</v>
      </c>
      <c r="AH501" s="89">
        <v>0</v>
      </c>
      <c r="AI501" s="1082">
        <v>0</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c r="X502" s="8"/>
      <c r="Y502" s="8">
        <v>0</v>
      </c>
      <c r="Z502" s="8">
        <v>0</v>
      </c>
      <c r="AA502" s="8" t="s">
        <v>740</v>
      </c>
      <c r="AB502" s="1130">
        <v>338.63532265736376</v>
      </c>
      <c r="AC502" s="8">
        <v>0</v>
      </c>
      <c r="AD502" s="8">
        <v>0</v>
      </c>
      <c r="AE502" s="8">
        <v>0</v>
      </c>
      <c r="AF502" s="1081"/>
      <c r="AG502" s="1082">
        <v>0</v>
      </c>
      <c r="AH502" s="89">
        <v>0</v>
      </c>
      <c r="AI502" s="1082">
        <v>0</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c r="X503" s="8"/>
      <c r="Y503" s="8">
        <v>0</v>
      </c>
      <c r="Z503" s="8">
        <v>0</v>
      </c>
      <c r="AA503" s="8" t="s">
        <v>740</v>
      </c>
      <c r="AB503" s="1130">
        <v>338.63532265736376</v>
      </c>
      <c r="AC503" s="8">
        <v>0</v>
      </c>
      <c r="AD503" s="8">
        <v>0</v>
      </c>
      <c r="AE503" s="8">
        <v>0</v>
      </c>
      <c r="AF503" s="1081"/>
      <c r="AG503" s="1082">
        <v>0</v>
      </c>
      <c r="AH503" s="89">
        <v>0</v>
      </c>
      <c r="AI503" s="1082">
        <v>0</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c r="X504" s="8"/>
      <c r="Y504" s="8">
        <v>0</v>
      </c>
      <c r="Z504" s="8">
        <v>0</v>
      </c>
      <c r="AA504" s="8" t="s">
        <v>740</v>
      </c>
      <c r="AB504" s="1130">
        <v>338.63532265736376</v>
      </c>
      <c r="AC504" s="8">
        <v>0</v>
      </c>
      <c r="AD504" s="8">
        <v>0</v>
      </c>
      <c r="AE504" s="8">
        <v>0</v>
      </c>
      <c r="AF504" s="1081"/>
      <c r="AG504" s="1082">
        <v>0</v>
      </c>
      <c r="AH504" s="89">
        <v>0</v>
      </c>
      <c r="AI504" s="1082">
        <v>0</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c r="X505" s="8"/>
      <c r="Y505" s="8">
        <v>0</v>
      </c>
      <c r="Z505" s="8">
        <v>0</v>
      </c>
      <c r="AA505" s="8" t="s">
        <v>740</v>
      </c>
      <c r="AB505" s="1130">
        <v>338.63532265736376</v>
      </c>
      <c r="AC505" s="8">
        <v>0</v>
      </c>
      <c r="AD505" s="8">
        <v>0</v>
      </c>
      <c r="AE505" s="8">
        <v>0</v>
      </c>
      <c r="AF505" s="1081"/>
      <c r="AG505" s="1082">
        <v>0</v>
      </c>
      <c r="AH505" s="89">
        <v>0</v>
      </c>
      <c r="AI505" s="1082">
        <v>0</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c r="X506" s="8"/>
      <c r="Y506" s="8">
        <v>0</v>
      </c>
      <c r="Z506" s="8">
        <v>0</v>
      </c>
      <c r="AA506" s="8" t="s">
        <v>740</v>
      </c>
      <c r="AB506" s="1130">
        <v>338.63532265736376</v>
      </c>
      <c r="AC506" s="8">
        <v>0</v>
      </c>
      <c r="AD506" s="8">
        <v>0</v>
      </c>
      <c r="AE506" s="8">
        <v>0</v>
      </c>
      <c r="AF506" s="1081"/>
      <c r="AG506" s="1082">
        <v>0</v>
      </c>
      <c r="AH506" s="89">
        <v>0</v>
      </c>
      <c r="AI506" s="1082">
        <v>0</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c r="X507" s="8"/>
      <c r="Y507" s="8">
        <v>0</v>
      </c>
      <c r="Z507" s="8">
        <v>0</v>
      </c>
      <c r="AA507" s="8" t="s">
        <v>740</v>
      </c>
      <c r="AB507" s="1130">
        <v>338.63532265736376</v>
      </c>
      <c r="AC507" s="8">
        <v>0</v>
      </c>
      <c r="AD507" s="8">
        <v>0</v>
      </c>
      <c r="AE507" s="8">
        <v>0</v>
      </c>
      <c r="AF507" s="1081"/>
      <c r="AG507" s="1082">
        <v>0</v>
      </c>
      <c r="AH507" s="89">
        <v>0</v>
      </c>
      <c r="AI507" s="1082">
        <v>0</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c r="X508" s="8"/>
      <c r="Y508" s="8">
        <v>0</v>
      </c>
      <c r="Z508" s="8">
        <v>0</v>
      </c>
      <c r="AA508" s="8" t="s">
        <v>740</v>
      </c>
      <c r="AB508" s="1130">
        <v>338.63532265736376</v>
      </c>
      <c r="AC508" s="8">
        <v>0</v>
      </c>
      <c r="AD508" s="8">
        <v>0</v>
      </c>
      <c r="AE508" s="8">
        <v>0</v>
      </c>
      <c r="AF508" s="1081"/>
      <c r="AG508" s="1082">
        <v>0</v>
      </c>
      <c r="AH508" s="89">
        <v>0</v>
      </c>
      <c r="AI508" s="1082">
        <v>0</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c r="X509" s="8"/>
      <c r="Y509" s="8">
        <v>0</v>
      </c>
      <c r="Z509" s="8">
        <v>0</v>
      </c>
      <c r="AA509" s="8" t="s">
        <v>740</v>
      </c>
      <c r="AB509" s="1130">
        <v>355.99752692165544</v>
      </c>
      <c r="AC509" s="8">
        <v>0</v>
      </c>
      <c r="AD509" s="8">
        <v>0</v>
      </c>
      <c r="AE509" s="8">
        <v>0</v>
      </c>
      <c r="AF509" s="1081"/>
      <c r="AG509" s="1082">
        <v>0</v>
      </c>
      <c r="AH509" s="89">
        <v>0</v>
      </c>
      <c r="AI509" s="1082">
        <v>0</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c r="X510" s="8"/>
      <c r="Y510" s="8">
        <v>0</v>
      </c>
      <c r="Z510" s="8">
        <v>0</v>
      </c>
      <c r="AA510" s="8" t="s">
        <v>740</v>
      </c>
      <c r="AB510" s="1130">
        <v>355.99752692165544</v>
      </c>
      <c r="AC510" s="8">
        <v>0</v>
      </c>
      <c r="AD510" s="8">
        <v>0</v>
      </c>
      <c r="AE510" s="8">
        <v>0</v>
      </c>
      <c r="AF510" s="1081"/>
      <c r="AG510" s="1082">
        <v>0</v>
      </c>
      <c r="AH510" s="89">
        <v>0</v>
      </c>
      <c r="AI510" s="1082">
        <v>0</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c r="X511" s="8"/>
      <c r="Y511" s="8">
        <v>0</v>
      </c>
      <c r="Z511" s="8">
        <v>0</v>
      </c>
      <c r="AA511" s="8" t="s">
        <v>740</v>
      </c>
      <c r="AB511" s="1130">
        <v>355.99752692165544</v>
      </c>
      <c r="AC511" s="8">
        <v>0</v>
      </c>
      <c r="AD511" s="8">
        <v>0</v>
      </c>
      <c r="AE511" s="8">
        <v>0</v>
      </c>
      <c r="AF511" s="1081"/>
      <c r="AG511" s="1082">
        <v>0</v>
      </c>
      <c r="AH511" s="89">
        <v>0</v>
      </c>
      <c r="AI511" s="1082">
        <v>0</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c r="X512" s="8"/>
      <c r="Y512" s="8">
        <v>0</v>
      </c>
      <c r="Z512" s="8">
        <v>0</v>
      </c>
      <c r="AA512" s="8" t="s">
        <v>740</v>
      </c>
      <c r="AB512" s="1130">
        <v>355.99752692165544</v>
      </c>
      <c r="AC512" s="8">
        <v>0</v>
      </c>
      <c r="AD512" s="8">
        <v>0</v>
      </c>
      <c r="AE512" s="8">
        <v>0</v>
      </c>
      <c r="AF512" s="1081"/>
      <c r="AG512" s="1082">
        <v>0</v>
      </c>
      <c r="AH512" s="89">
        <v>0</v>
      </c>
      <c r="AI512" s="1082">
        <v>0</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c r="X513" s="8"/>
      <c r="Y513" s="8">
        <v>0</v>
      </c>
      <c r="Z513" s="8">
        <v>0</v>
      </c>
      <c r="AA513" s="8" t="s">
        <v>740</v>
      </c>
      <c r="AB513" s="1130">
        <v>355.99752692165544</v>
      </c>
      <c r="AC513" s="8">
        <v>0</v>
      </c>
      <c r="AD513" s="8">
        <v>0</v>
      </c>
      <c r="AE513" s="8">
        <v>0</v>
      </c>
      <c r="AF513" s="1081"/>
      <c r="AG513" s="1082">
        <v>0</v>
      </c>
      <c r="AH513" s="89">
        <v>0</v>
      </c>
      <c r="AI513" s="1082">
        <v>0</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0</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0</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134">
        <v>0</v>
      </c>
      <c r="Z543" s="1134">
        <v>0</v>
      </c>
      <c r="AA543" s="144">
        <v>0</v>
      </c>
      <c r="AB543" s="1134">
        <v>0</v>
      </c>
      <c r="AC543" s="144">
        <v>0</v>
      </c>
      <c r="AD543" s="144">
        <v>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134">
        <v>0</v>
      </c>
      <c r="Z544" s="1134">
        <v>0</v>
      </c>
      <c r="AA544" s="144">
        <v>0</v>
      </c>
      <c r="AB544" s="1134">
        <v>0</v>
      </c>
      <c r="AC544" s="144">
        <v>0</v>
      </c>
      <c r="AD544" s="144">
        <v>0</v>
      </c>
      <c r="AE544" s="144">
        <v>0</v>
      </c>
      <c r="AF544" s="144">
        <v>0</v>
      </c>
      <c r="AG544" s="144">
        <v>0</v>
      </c>
      <c r="AH544" s="144">
        <v>0</v>
      </c>
      <c r="AI544" s="144">
        <v>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134">
        <v>0</v>
      </c>
      <c r="Z545" s="1134">
        <v>0</v>
      </c>
      <c r="AA545" s="144">
        <v>0</v>
      </c>
      <c r="AB545" s="1134">
        <v>146.63000000000002</v>
      </c>
      <c r="AC545" s="144">
        <v>0</v>
      </c>
      <c r="AD545" s="144">
        <v>0</v>
      </c>
      <c r="AE545" s="144">
        <v>0</v>
      </c>
      <c r="AF545" s="144">
        <v>0</v>
      </c>
      <c r="AG545" s="144">
        <v>0</v>
      </c>
      <c r="AH545" s="144">
        <v>0</v>
      </c>
      <c r="AI545" s="144">
        <v>0</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134">
        <v>0</v>
      </c>
      <c r="Z546" s="1134">
        <v>0</v>
      </c>
      <c r="AA546" s="144">
        <v>0</v>
      </c>
      <c r="AB546" s="1134">
        <v>167.4778808616164</v>
      </c>
      <c r="AC546" s="144">
        <v>0</v>
      </c>
      <c r="AD546" s="144">
        <v>0</v>
      </c>
      <c r="AE546" s="144">
        <v>0</v>
      </c>
      <c r="AF546" s="144">
        <v>0</v>
      </c>
      <c r="AG546" s="144">
        <v>0</v>
      </c>
      <c r="AH546" s="144">
        <v>0</v>
      </c>
      <c r="AI546" s="144">
        <v>0</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134">
        <v>0</v>
      </c>
      <c r="Z547" s="1134">
        <v>0</v>
      </c>
      <c r="AA547" s="144">
        <v>0</v>
      </c>
      <c r="AB547" s="1134">
        <v>176.0646554321246</v>
      </c>
      <c r="AC547" s="144">
        <v>0</v>
      </c>
      <c r="AD547" s="144">
        <v>0</v>
      </c>
      <c r="AE547" s="144">
        <v>0</v>
      </c>
      <c r="AF547" s="144">
        <v>0</v>
      </c>
      <c r="AG547" s="144">
        <v>0</v>
      </c>
      <c r="AH547" s="144">
        <v>0</v>
      </c>
      <c r="AI547" s="144">
        <v>0</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134">
        <v>0</v>
      </c>
      <c r="Z548" s="1134">
        <v>0</v>
      </c>
      <c r="AA548" s="144">
        <v>0</v>
      </c>
      <c r="AB548" s="1134">
        <v>185.09168334919659</v>
      </c>
      <c r="AC548" s="144">
        <v>0</v>
      </c>
      <c r="AD548" s="144">
        <v>0</v>
      </c>
      <c r="AE548" s="144">
        <v>0</v>
      </c>
      <c r="AF548" s="144">
        <v>0</v>
      </c>
      <c r="AG548" s="144">
        <v>0</v>
      </c>
      <c r="AH548" s="144">
        <v>0</v>
      </c>
      <c r="AI548" s="144">
        <v>0</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134">
        <v>0</v>
      </c>
      <c r="Z549" s="1134">
        <v>0</v>
      </c>
      <c r="AA549" s="144">
        <v>0</v>
      </c>
      <c r="AB549" s="1134">
        <v>194.58153688459379</v>
      </c>
      <c r="AC549" s="144">
        <v>0</v>
      </c>
      <c r="AD549" s="144">
        <v>0</v>
      </c>
      <c r="AE549" s="144">
        <v>0</v>
      </c>
      <c r="AF549" s="144">
        <v>0</v>
      </c>
      <c r="AG549" s="144">
        <v>0</v>
      </c>
      <c r="AH549" s="144">
        <v>0</v>
      </c>
      <c r="AI549" s="144">
        <v>0</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134">
        <v>0</v>
      </c>
      <c r="Z550" s="1134">
        <v>0</v>
      </c>
      <c r="AA550" s="144">
        <v>0</v>
      </c>
      <c r="AB550" s="1134">
        <v>204.55794561519869</v>
      </c>
      <c r="AC550" s="144">
        <v>0</v>
      </c>
      <c r="AD550" s="144">
        <v>0</v>
      </c>
      <c r="AE550" s="144">
        <v>0</v>
      </c>
      <c r="AF550" s="144">
        <v>0</v>
      </c>
      <c r="AG550" s="144">
        <v>0</v>
      </c>
      <c r="AH550" s="144">
        <v>0</v>
      </c>
      <c r="AI550" s="144">
        <v>0</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134">
        <v>0</v>
      </c>
      <c r="Z551" s="1134">
        <v>0</v>
      </c>
      <c r="AA551" s="144">
        <v>0</v>
      </c>
      <c r="AB551" s="1134">
        <v>215.04585575931699</v>
      </c>
      <c r="AC551" s="144">
        <v>0</v>
      </c>
      <c r="AD551" s="144">
        <v>0</v>
      </c>
      <c r="AE551" s="144">
        <v>0</v>
      </c>
      <c r="AF551" s="144">
        <v>0</v>
      </c>
      <c r="AG551" s="144">
        <v>0</v>
      </c>
      <c r="AH551" s="144">
        <v>0</v>
      </c>
      <c r="AI551" s="144">
        <v>0</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134">
        <v>0</v>
      </c>
      <c r="Z552" s="1134">
        <v>0</v>
      </c>
      <c r="AA552" s="144">
        <v>0</v>
      </c>
      <c r="AB552" s="1134">
        <v>226.07149255521747</v>
      </c>
      <c r="AC552" s="144">
        <v>0</v>
      </c>
      <c r="AD552" s="144">
        <v>0</v>
      </c>
      <c r="AE552" s="144">
        <v>0</v>
      </c>
      <c r="AF552" s="144">
        <v>0</v>
      </c>
      <c r="AG552" s="144">
        <v>0</v>
      </c>
      <c r="AH552" s="144">
        <v>0</v>
      </c>
      <c r="AI552" s="144">
        <v>0</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134">
        <v>0</v>
      </c>
      <c r="Z553" s="1134">
        <v>0</v>
      </c>
      <c r="AA553" s="144">
        <v>0</v>
      </c>
      <c r="AB553" s="1134">
        <v>237.6624258378877</v>
      </c>
      <c r="AC553" s="144">
        <v>0</v>
      </c>
      <c r="AD553" s="144">
        <v>0</v>
      </c>
      <c r="AE553" s="144">
        <v>0</v>
      </c>
      <c r="AF553" s="144">
        <v>0</v>
      </c>
      <c r="AG553" s="144">
        <v>0</v>
      </c>
      <c r="AH553" s="144">
        <v>0</v>
      </c>
      <c r="AI553" s="144">
        <v>0</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134">
        <v>0</v>
      </c>
      <c r="Z554" s="1134">
        <v>0</v>
      </c>
      <c r="AA554" s="144">
        <v>0</v>
      </c>
      <c r="AB554" s="1134">
        <v>249.84763897798169</v>
      </c>
      <c r="AC554" s="144">
        <v>0</v>
      </c>
      <c r="AD554" s="144">
        <v>0</v>
      </c>
      <c r="AE554" s="144">
        <v>0</v>
      </c>
      <c r="AF554" s="144">
        <v>0</v>
      </c>
      <c r="AG554" s="144">
        <v>0</v>
      </c>
      <c r="AH554" s="144">
        <v>0</v>
      </c>
      <c r="AI554" s="144">
        <v>0</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134">
        <v>0</v>
      </c>
      <c r="Z555" s="1134">
        <v>0</v>
      </c>
      <c r="AA555" s="144">
        <v>0</v>
      </c>
      <c r="AB555" s="1134">
        <v>262.65760135534396</v>
      </c>
      <c r="AC555" s="144">
        <v>0</v>
      </c>
      <c r="AD555" s="144">
        <v>0</v>
      </c>
      <c r="AE555" s="144">
        <v>0</v>
      </c>
      <c r="AF555" s="144">
        <v>0</v>
      </c>
      <c r="AG555" s="144">
        <v>0</v>
      </c>
      <c r="AH555" s="144">
        <v>0</v>
      </c>
      <c r="AI555" s="144">
        <v>0</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134">
        <v>0</v>
      </c>
      <c r="Z556" s="1134">
        <v>0</v>
      </c>
      <c r="AA556" s="144">
        <v>0</v>
      </c>
      <c r="AB556" s="1134">
        <v>276.12434454832913</v>
      </c>
      <c r="AC556" s="144">
        <v>0</v>
      </c>
      <c r="AD556" s="144">
        <v>0</v>
      </c>
      <c r="AE556" s="144">
        <v>0</v>
      </c>
      <c r="AF556" s="144">
        <v>0</v>
      </c>
      <c r="AG556" s="144">
        <v>0</v>
      </c>
      <c r="AH556" s="144">
        <v>0</v>
      </c>
      <c r="AI556" s="144">
        <v>0</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134">
        <v>0</v>
      </c>
      <c r="Z557" s="1134">
        <v>0</v>
      </c>
      <c r="AA557" s="144">
        <v>0</v>
      </c>
      <c r="AB557" s="1134">
        <v>290.28154242943293</v>
      </c>
      <c r="AC557" s="144">
        <v>0</v>
      </c>
      <c r="AD557" s="144">
        <v>0</v>
      </c>
      <c r="AE557" s="144">
        <v>0</v>
      </c>
      <c r="AF557" s="144">
        <v>0</v>
      </c>
      <c r="AG557" s="144">
        <v>0</v>
      </c>
      <c r="AH557" s="144">
        <v>0</v>
      </c>
      <c r="AI557" s="144">
        <v>0</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134">
        <v>0</v>
      </c>
      <c r="Z558" s="1134">
        <v>0</v>
      </c>
      <c r="AA558" s="144">
        <v>0</v>
      </c>
      <c r="AB558" s="1134">
        <v>305.16459536751319</v>
      </c>
      <c r="AC558" s="144">
        <v>0</v>
      </c>
      <c r="AD558" s="144">
        <v>0</v>
      </c>
      <c r="AE558" s="144">
        <v>0</v>
      </c>
      <c r="AF558" s="144">
        <v>0</v>
      </c>
      <c r="AG558" s="144">
        <v>0</v>
      </c>
      <c r="AH558" s="144">
        <v>0</v>
      </c>
      <c r="AI558" s="144">
        <v>0</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134">
        <v>0</v>
      </c>
      <c r="Z559" s="1134">
        <v>0</v>
      </c>
      <c r="AA559" s="144">
        <v>0</v>
      </c>
      <c r="AB559" s="1134">
        <v>320.81071874715138</v>
      </c>
      <c r="AC559" s="144">
        <v>0</v>
      </c>
      <c r="AD559" s="144">
        <v>0</v>
      </c>
      <c r="AE559" s="144">
        <v>0</v>
      </c>
      <c r="AF559" s="144">
        <v>0</v>
      </c>
      <c r="AG559" s="144">
        <v>0</v>
      </c>
      <c r="AH559" s="144">
        <v>0</v>
      </c>
      <c r="AI559" s="144">
        <v>0</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134">
        <v>0</v>
      </c>
      <c r="Z560" s="1134">
        <v>0</v>
      </c>
      <c r="AA560" s="144">
        <v>0</v>
      </c>
      <c r="AB560" s="1134">
        <v>337.25903602649822</v>
      </c>
      <c r="AC560" s="144">
        <v>0</v>
      </c>
      <c r="AD560" s="144">
        <v>0</v>
      </c>
      <c r="AE560" s="144">
        <v>0</v>
      </c>
      <c r="AF560" s="144">
        <v>0</v>
      </c>
      <c r="AG560" s="144">
        <v>0</v>
      </c>
      <c r="AH560" s="144">
        <v>0</v>
      </c>
      <c r="AI560" s="144">
        <v>0</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0</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0</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134">
        <v>0</v>
      </c>
      <c r="Z586" s="1134">
        <v>0</v>
      </c>
      <c r="AA586" s="144">
        <v>0</v>
      </c>
      <c r="AB586" s="1134">
        <v>0</v>
      </c>
      <c r="AC586" s="144">
        <v>0</v>
      </c>
      <c r="AD586" s="144">
        <v>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134">
        <v>0</v>
      </c>
      <c r="Z587" s="1134">
        <v>0</v>
      </c>
      <c r="AA587" s="144">
        <v>0</v>
      </c>
      <c r="AB587" s="1134">
        <v>0</v>
      </c>
      <c r="AC587" s="144">
        <v>0</v>
      </c>
      <c r="AD587" s="144">
        <v>0</v>
      </c>
      <c r="AE587" s="144">
        <v>0</v>
      </c>
      <c r="AF587" s="144">
        <v>0</v>
      </c>
      <c r="AG587" s="144">
        <v>0</v>
      </c>
      <c r="AH587" s="144">
        <v>0</v>
      </c>
      <c r="AI587" s="144">
        <v>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134">
        <v>0</v>
      </c>
      <c r="Z588" s="1134">
        <v>0</v>
      </c>
      <c r="AA588" s="144">
        <v>0</v>
      </c>
      <c r="AB588" s="1134">
        <v>146.63000000000002</v>
      </c>
      <c r="AC588" s="144">
        <v>0</v>
      </c>
      <c r="AD588" s="144">
        <v>0</v>
      </c>
      <c r="AE588" s="144">
        <v>0</v>
      </c>
      <c r="AF588" s="144">
        <v>0</v>
      </c>
      <c r="AG588" s="144">
        <v>0</v>
      </c>
      <c r="AH588" s="144">
        <v>0</v>
      </c>
      <c r="AI588" s="144">
        <v>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134">
        <v>0</v>
      </c>
      <c r="Z589" s="1134">
        <v>0</v>
      </c>
      <c r="AA589" s="144">
        <v>0</v>
      </c>
      <c r="AB589" s="1134">
        <v>167.4778808616164</v>
      </c>
      <c r="AC589" s="144">
        <v>0</v>
      </c>
      <c r="AD589" s="144">
        <v>0</v>
      </c>
      <c r="AE589" s="144">
        <v>0</v>
      </c>
      <c r="AF589" s="144">
        <v>0</v>
      </c>
      <c r="AG589" s="144">
        <v>0</v>
      </c>
      <c r="AH589" s="144">
        <v>0</v>
      </c>
      <c r="AI589" s="144">
        <v>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134">
        <v>0</v>
      </c>
      <c r="Z590" s="1134">
        <v>0</v>
      </c>
      <c r="AA590" s="144">
        <v>0</v>
      </c>
      <c r="AB590" s="1134">
        <v>176.0646554321246</v>
      </c>
      <c r="AC590" s="144">
        <v>0</v>
      </c>
      <c r="AD590" s="144">
        <v>0</v>
      </c>
      <c r="AE590" s="144">
        <v>0</v>
      </c>
      <c r="AF590" s="144">
        <v>0</v>
      </c>
      <c r="AG590" s="144">
        <v>0</v>
      </c>
      <c r="AH590" s="144">
        <v>0</v>
      </c>
      <c r="AI590" s="144">
        <v>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134">
        <v>0</v>
      </c>
      <c r="Z591" s="1134">
        <v>0</v>
      </c>
      <c r="AA591" s="144">
        <v>0</v>
      </c>
      <c r="AB591" s="1134">
        <v>185.09168334919659</v>
      </c>
      <c r="AC591" s="144">
        <v>0</v>
      </c>
      <c r="AD591" s="144">
        <v>0</v>
      </c>
      <c r="AE591" s="144">
        <v>0</v>
      </c>
      <c r="AF591" s="144">
        <v>0</v>
      </c>
      <c r="AG591" s="144">
        <v>0</v>
      </c>
      <c r="AH591" s="144">
        <v>0</v>
      </c>
      <c r="AI591" s="144">
        <v>0</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134">
        <v>0</v>
      </c>
      <c r="Z592" s="1134">
        <v>0</v>
      </c>
      <c r="AA592" s="144">
        <v>0</v>
      </c>
      <c r="AB592" s="1134">
        <v>194.58153688459379</v>
      </c>
      <c r="AC592" s="144">
        <v>0</v>
      </c>
      <c r="AD592" s="144">
        <v>0</v>
      </c>
      <c r="AE592" s="144">
        <v>0</v>
      </c>
      <c r="AF592" s="144">
        <v>0</v>
      </c>
      <c r="AG592" s="144">
        <v>0</v>
      </c>
      <c r="AH592" s="144">
        <v>0</v>
      </c>
      <c r="AI592" s="144">
        <v>0</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134">
        <v>0</v>
      </c>
      <c r="Z593" s="1134">
        <v>0</v>
      </c>
      <c r="AA593" s="144">
        <v>0</v>
      </c>
      <c r="AB593" s="1134">
        <v>204.55794561519869</v>
      </c>
      <c r="AC593" s="144">
        <v>0</v>
      </c>
      <c r="AD593" s="144">
        <v>0</v>
      </c>
      <c r="AE593" s="144">
        <v>0</v>
      </c>
      <c r="AF593" s="144">
        <v>0</v>
      </c>
      <c r="AG593" s="144">
        <v>0</v>
      </c>
      <c r="AH593" s="144">
        <v>0</v>
      </c>
      <c r="AI593" s="144">
        <v>0</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134">
        <v>0</v>
      </c>
      <c r="Z594" s="1134">
        <v>0</v>
      </c>
      <c r="AA594" s="144">
        <v>0</v>
      </c>
      <c r="AB594" s="1134">
        <v>215.04585575931699</v>
      </c>
      <c r="AC594" s="144">
        <v>0</v>
      </c>
      <c r="AD594" s="144">
        <v>0</v>
      </c>
      <c r="AE594" s="144">
        <v>0</v>
      </c>
      <c r="AF594" s="144">
        <v>0</v>
      </c>
      <c r="AG594" s="144">
        <v>0</v>
      </c>
      <c r="AH594" s="144">
        <v>0</v>
      </c>
      <c r="AI594" s="144">
        <v>0</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134">
        <v>0</v>
      </c>
      <c r="Z595" s="1134">
        <v>0</v>
      </c>
      <c r="AA595" s="144">
        <v>0</v>
      </c>
      <c r="AB595" s="1134">
        <v>226.07149255521747</v>
      </c>
      <c r="AC595" s="144">
        <v>0</v>
      </c>
      <c r="AD595" s="144">
        <v>0</v>
      </c>
      <c r="AE595" s="144">
        <v>0</v>
      </c>
      <c r="AF595" s="144">
        <v>0</v>
      </c>
      <c r="AG595" s="144">
        <v>0</v>
      </c>
      <c r="AH595" s="144">
        <v>0</v>
      </c>
      <c r="AI595" s="144">
        <v>0</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134">
        <v>0</v>
      </c>
      <c r="Z596" s="1134">
        <v>0</v>
      </c>
      <c r="AA596" s="144">
        <v>0</v>
      </c>
      <c r="AB596" s="1134">
        <v>237.6624258378877</v>
      </c>
      <c r="AC596" s="144">
        <v>0</v>
      </c>
      <c r="AD596" s="144">
        <v>0</v>
      </c>
      <c r="AE596" s="144">
        <v>0</v>
      </c>
      <c r="AF596" s="144">
        <v>0</v>
      </c>
      <c r="AG596" s="144">
        <v>0</v>
      </c>
      <c r="AH596" s="144">
        <v>0</v>
      </c>
      <c r="AI596" s="144">
        <v>0</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134">
        <v>0</v>
      </c>
      <c r="Z597" s="1134">
        <v>0</v>
      </c>
      <c r="AA597" s="144">
        <v>0</v>
      </c>
      <c r="AB597" s="1134">
        <v>249.84763897798169</v>
      </c>
      <c r="AC597" s="144">
        <v>0</v>
      </c>
      <c r="AD597" s="144">
        <v>0</v>
      </c>
      <c r="AE597" s="144">
        <v>0</v>
      </c>
      <c r="AF597" s="144">
        <v>0</v>
      </c>
      <c r="AG597" s="144">
        <v>0</v>
      </c>
      <c r="AH597" s="144">
        <v>0</v>
      </c>
      <c r="AI597" s="144">
        <v>0</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134">
        <v>0</v>
      </c>
      <c r="Z598" s="1134">
        <v>0</v>
      </c>
      <c r="AA598" s="144">
        <v>0</v>
      </c>
      <c r="AB598" s="1134">
        <v>262.65760135534396</v>
      </c>
      <c r="AC598" s="144">
        <v>0</v>
      </c>
      <c r="AD598" s="144">
        <v>0</v>
      </c>
      <c r="AE598" s="144">
        <v>0</v>
      </c>
      <c r="AF598" s="144">
        <v>0</v>
      </c>
      <c r="AG598" s="144">
        <v>0</v>
      </c>
      <c r="AH598" s="144">
        <v>0</v>
      </c>
      <c r="AI598" s="144">
        <v>0</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134">
        <v>0</v>
      </c>
      <c r="Z599" s="1134">
        <v>0</v>
      </c>
      <c r="AA599" s="144">
        <v>0</v>
      </c>
      <c r="AB599" s="1134">
        <v>276.12434454832913</v>
      </c>
      <c r="AC599" s="144">
        <v>0</v>
      </c>
      <c r="AD599" s="144">
        <v>0</v>
      </c>
      <c r="AE599" s="144">
        <v>0</v>
      </c>
      <c r="AF599" s="144">
        <v>0</v>
      </c>
      <c r="AG599" s="144">
        <v>0</v>
      </c>
      <c r="AH599" s="144">
        <v>0</v>
      </c>
      <c r="AI599" s="144">
        <v>0</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134">
        <v>0</v>
      </c>
      <c r="Z600" s="1134">
        <v>0</v>
      </c>
      <c r="AA600" s="144">
        <v>0</v>
      </c>
      <c r="AB600" s="1134">
        <v>290.28154242943293</v>
      </c>
      <c r="AC600" s="144">
        <v>0</v>
      </c>
      <c r="AD600" s="144">
        <v>0</v>
      </c>
      <c r="AE600" s="144">
        <v>0</v>
      </c>
      <c r="AF600" s="144">
        <v>0</v>
      </c>
      <c r="AG600" s="144">
        <v>0</v>
      </c>
      <c r="AH600" s="144">
        <v>0</v>
      </c>
      <c r="AI600" s="144">
        <v>0</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134">
        <v>0</v>
      </c>
      <c r="Z601" s="1134">
        <v>0</v>
      </c>
      <c r="AA601" s="144">
        <v>0</v>
      </c>
      <c r="AB601" s="1134">
        <v>305.16459536751319</v>
      </c>
      <c r="AC601" s="144">
        <v>0</v>
      </c>
      <c r="AD601" s="144">
        <v>0</v>
      </c>
      <c r="AE601" s="144">
        <v>0</v>
      </c>
      <c r="AF601" s="144">
        <v>0</v>
      </c>
      <c r="AG601" s="144">
        <v>0</v>
      </c>
      <c r="AH601" s="144">
        <v>0</v>
      </c>
      <c r="AI601" s="144">
        <v>0</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134">
        <v>0</v>
      </c>
      <c r="Z602" s="1134">
        <v>0</v>
      </c>
      <c r="AA602" s="144">
        <v>0</v>
      </c>
      <c r="AB602" s="1134">
        <v>320.81071874715138</v>
      </c>
      <c r="AC602" s="144">
        <v>0</v>
      </c>
      <c r="AD602" s="144">
        <v>0</v>
      </c>
      <c r="AE602" s="144">
        <v>0</v>
      </c>
      <c r="AF602" s="144">
        <v>0</v>
      </c>
      <c r="AG602" s="144">
        <v>0</v>
      </c>
      <c r="AH602" s="144">
        <v>0</v>
      </c>
      <c r="AI602" s="144">
        <v>0</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134">
        <v>0</v>
      </c>
      <c r="Z603" s="1134">
        <v>0</v>
      </c>
      <c r="AA603" s="144">
        <v>0</v>
      </c>
      <c r="AB603" s="1134">
        <v>337.25903602649822</v>
      </c>
      <c r="AC603" s="144">
        <v>0</v>
      </c>
      <c r="AD603" s="144">
        <v>0</v>
      </c>
      <c r="AE603" s="144">
        <v>0</v>
      </c>
      <c r="AF603" s="144">
        <v>0</v>
      </c>
      <c r="AG603" s="144">
        <v>0</v>
      </c>
      <c r="AH603" s="144">
        <v>0</v>
      </c>
      <c r="AI603" s="144">
        <v>0</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0</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0</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134">
        <v>0</v>
      </c>
      <c r="Z629" s="1134">
        <v>0</v>
      </c>
      <c r="AA629" s="144">
        <v>0</v>
      </c>
      <c r="AB629" s="1134">
        <v>0</v>
      </c>
      <c r="AC629" s="144">
        <v>0</v>
      </c>
      <c r="AD629" s="144">
        <v>0</v>
      </c>
      <c r="AE629" s="144">
        <v>0</v>
      </c>
      <c r="AF629" s="144">
        <v>0</v>
      </c>
      <c r="AG629" s="144">
        <v>0</v>
      </c>
      <c r="AH629" s="144">
        <v>0</v>
      </c>
      <c r="AI629" s="144">
        <v>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44">
        <v>0</v>
      </c>
      <c r="AB630" s="1134">
        <v>0</v>
      </c>
      <c r="AC630" s="144">
        <v>0</v>
      </c>
      <c r="AD630" s="144">
        <v>0</v>
      </c>
      <c r="AE630" s="144">
        <v>0</v>
      </c>
      <c r="AF630" s="144">
        <v>0</v>
      </c>
      <c r="AG630" s="144">
        <v>0</v>
      </c>
      <c r="AH630" s="144">
        <v>0</v>
      </c>
      <c r="AI630" s="144">
        <v>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134">
        <v>0</v>
      </c>
      <c r="Z631" s="1134">
        <v>0</v>
      </c>
      <c r="AA631" s="144">
        <v>0</v>
      </c>
      <c r="AB631" s="1134">
        <v>146.63000000000002</v>
      </c>
      <c r="AC631" s="144">
        <v>0</v>
      </c>
      <c r="AD631" s="144">
        <v>0</v>
      </c>
      <c r="AE631" s="144">
        <v>0</v>
      </c>
      <c r="AF631" s="144">
        <v>0</v>
      </c>
      <c r="AG631" s="144">
        <v>0</v>
      </c>
      <c r="AH631" s="144">
        <v>0</v>
      </c>
      <c r="AI631" s="144">
        <v>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134">
        <v>0</v>
      </c>
      <c r="Z632" s="1134">
        <v>0</v>
      </c>
      <c r="AA632" s="144">
        <v>0</v>
      </c>
      <c r="AB632" s="1134">
        <v>167.4778808616164</v>
      </c>
      <c r="AC632" s="144">
        <v>0</v>
      </c>
      <c r="AD632" s="144">
        <v>0</v>
      </c>
      <c r="AE632" s="144">
        <v>0</v>
      </c>
      <c r="AF632" s="144">
        <v>0</v>
      </c>
      <c r="AG632" s="144">
        <v>0</v>
      </c>
      <c r="AH632" s="144">
        <v>0</v>
      </c>
      <c r="AI632" s="144">
        <v>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134">
        <v>0</v>
      </c>
      <c r="Z633" s="1134">
        <v>0</v>
      </c>
      <c r="AA633" s="144">
        <v>0</v>
      </c>
      <c r="AB633" s="1134">
        <v>176.0646554321246</v>
      </c>
      <c r="AC633" s="144">
        <v>0</v>
      </c>
      <c r="AD633" s="144">
        <v>0</v>
      </c>
      <c r="AE633" s="144">
        <v>0</v>
      </c>
      <c r="AF633" s="144">
        <v>0</v>
      </c>
      <c r="AG633" s="144">
        <v>0</v>
      </c>
      <c r="AH633" s="144">
        <v>0</v>
      </c>
      <c r="AI633" s="144">
        <v>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134">
        <v>0</v>
      </c>
      <c r="Z634" s="1134">
        <v>0</v>
      </c>
      <c r="AA634" s="144">
        <v>0</v>
      </c>
      <c r="AB634" s="1134">
        <v>185.09168334919659</v>
      </c>
      <c r="AC634" s="144">
        <v>0</v>
      </c>
      <c r="AD634" s="144">
        <v>0</v>
      </c>
      <c r="AE634" s="144">
        <v>0</v>
      </c>
      <c r="AF634" s="144">
        <v>0</v>
      </c>
      <c r="AG634" s="144">
        <v>0</v>
      </c>
      <c r="AH634" s="144">
        <v>0</v>
      </c>
      <c r="AI634" s="144">
        <v>0</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134">
        <v>0</v>
      </c>
      <c r="Z635" s="1134">
        <v>0</v>
      </c>
      <c r="AA635" s="144">
        <v>0</v>
      </c>
      <c r="AB635" s="1134">
        <v>194.58153688459379</v>
      </c>
      <c r="AC635" s="144">
        <v>0</v>
      </c>
      <c r="AD635" s="144">
        <v>0</v>
      </c>
      <c r="AE635" s="144">
        <v>0</v>
      </c>
      <c r="AF635" s="144">
        <v>0</v>
      </c>
      <c r="AG635" s="144">
        <v>0</v>
      </c>
      <c r="AH635" s="144">
        <v>0</v>
      </c>
      <c r="AI635" s="144">
        <v>0</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134">
        <v>0</v>
      </c>
      <c r="Z636" s="1134">
        <v>0</v>
      </c>
      <c r="AA636" s="144">
        <v>0</v>
      </c>
      <c r="AB636" s="1134">
        <v>204.55794561519869</v>
      </c>
      <c r="AC636" s="144">
        <v>0</v>
      </c>
      <c r="AD636" s="144">
        <v>0</v>
      </c>
      <c r="AE636" s="144">
        <v>0</v>
      </c>
      <c r="AF636" s="144">
        <v>0</v>
      </c>
      <c r="AG636" s="144">
        <v>0</v>
      </c>
      <c r="AH636" s="144">
        <v>0</v>
      </c>
      <c r="AI636" s="144">
        <v>0</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134">
        <v>0</v>
      </c>
      <c r="Z637" s="1134">
        <v>0</v>
      </c>
      <c r="AA637" s="144">
        <v>0</v>
      </c>
      <c r="AB637" s="1134">
        <v>215.04585575931699</v>
      </c>
      <c r="AC637" s="144">
        <v>0</v>
      </c>
      <c r="AD637" s="144">
        <v>0</v>
      </c>
      <c r="AE637" s="144">
        <v>0</v>
      </c>
      <c r="AF637" s="144">
        <v>0</v>
      </c>
      <c r="AG637" s="144">
        <v>0</v>
      </c>
      <c r="AH637" s="144">
        <v>0</v>
      </c>
      <c r="AI637" s="144">
        <v>0</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134">
        <v>0</v>
      </c>
      <c r="Z638" s="1134">
        <v>0</v>
      </c>
      <c r="AA638" s="144">
        <v>0</v>
      </c>
      <c r="AB638" s="1134">
        <v>226.07149255521747</v>
      </c>
      <c r="AC638" s="144">
        <v>0</v>
      </c>
      <c r="AD638" s="144">
        <v>0</v>
      </c>
      <c r="AE638" s="144">
        <v>0</v>
      </c>
      <c r="AF638" s="144">
        <v>0</v>
      </c>
      <c r="AG638" s="144">
        <v>0</v>
      </c>
      <c r="AH638" s="144">
        <v>0</v>
      </c>
      <c r="AI638" s="144">
        <v>0</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134">
        <v>0</v>
      </c>
      <c r="Z639" s="1134">
        <v>0</v>
      </c>
      <c r="AA639" s="144">
        <v>0</v>
      </c>
      <c r="AB639" s="1134">
        <v>237.6624258378877</v>
      </c>
      <c r="AC639" s="144">
        <v>0</v>
      </c>
      <c r="AD639" s="144">
        <v>0</v>
      </c>
      <c r="AE639" s="144">
        <v>0</v>
      </c>
      <c r="AF639" s="144">
        <v>0</v>
      </c>
      <c r="AG639" s="144">
        <v>0</v>
      </c>
      <c r="AH639" s="144">
        <v>0</v>
      </c>
      <c r="AI639" s="144">
        <v>0</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134">
        <v>0</v>
      </c>
      <c r="Z640" s="1134">
        <v>0</v>
      </c>
      <c r="AA640" s="144">
        <v>0</v>
      </c>
      <c r="AB640" s="1134">
        <v>249.84763897798169</v>
      </c>
      <c r="AC640" s="144">
        <v>0</v>
      </c>
      <c r="AD640" s="144">
        <v>0</v>
      </c>
      <c r="AE640" s="144">
        <v>0</v>
      </c>
      <c r="AF640" s="144">
        <v>0</v>
      </c>
      <c r="AG640" s="144">
        <v>0</v>
      </c>
      <c r="AH640" s="144">
        <v>0</v>
      </c>
      <c r="AI640" s="144">
        <v>0</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134">
        <v>0</v>
      </c>
      <c r="Z641" s="1134">
        <v>0</v>
      </c>
      <c r="AA641" s="144">
        <v>0</v>
      </c>
      <c r="AB641" s="1134">
        <v>262.65760135534396</v>
      </c>
      <c r="AC641" s="144">
        <v>0</v>
      </c>
      <c r="AD641" s="144">
        <v>0</v>
      </c>
      <c r="AE641" s="144">
        <v>0</v>
      </c>
      <c r="AF641" s="144">
        <v>0</v>
      </c>
      <c r="AG641" s="144">
        <v>0</v>
      </c>
      <c r="AH641" s="144">
        <v>0</v>
      </c>
      <c r="AI641" s="144">
        <v>0</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134">
        <v>0</v>
      </c>
      <c r="Z642" s="1134">
        <v>0</v>
      </c>
      <c r="AA642" s="144">
        <v>0</v>
      </c>
      <c r="AB642" s="1134">
        <v>276.12434454832913</v>
      </c>
      <c r="AC642" s="144">
        <v>0</v>
      </c>
      <c r="AD642" s="144">
        <v>0</v>
      </c>
      <c r="AE642" s="144">
        <v>0</v>
      </c>
      <c r="AF642" s="144">
        <v>0</v>
      </c>
      <c r="AG642" s="144">
        <v>0</v>
      </c>
      <c r="AH642" s="144">
        <v>0</v>
      </c>
      <c r="AI642" s="144">
        <v>0</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134">
        <v>0</v>
      </c>
      <c r="Z643" s="1134">
        <v>0</v>
      </c>
      <c r="AA643" s="144">
        <v>0</v>
      </c>
      <c r="AB643" s="1134">
        <v>290.28154242943293</v>
      </c>
      <c r="AC643" s="144">
        <v>0</v>
      </c>
      <c r="AD643" s="144">
        <v>0</v>
      </c>
      <c r="AE643" s="144">
        <v>0</v>
      </c>
      <c r="AF643" s="144">
        <v>0</v>
      </c>
      <c r="AG643" s="144">
        <v>0</v>
      </c>
      <c r="AH643" s="144">
        <v>0</v>
      </c>
      <c r="AI643" s="144">
        <v>0</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134">
        <v>0</v>
      </c>
      <c r="Z644" s="1134">
        <v>0</v>
      </c>
      <c r="AA644" s="144">
        <v>0</v>
      </c>
      <c r="AB644" s="1134">
        <v>305.16459536751319</v>
      </c>
      <c r="AC644" s="144">
        <v>0</v>
      </c>
      <c r="AD644" s="144">
        <v>0</v>
      </c>
      <c r="AE644" s="144">
        <v>0</v>
      </c>
      <c r="AF644" s="144">
        <v>0</v>
      </c>
      <c r="AG644" s="144">
        <v>0</v>
      </c>
      <c r="AH644" s="144">
        <v>0</v>
      </c>
      <c r="AI644" s="144">
        <v>0</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134">
        <v>0</v>
      </c>
      <c r="Z645" s="1134">
        <v>0</v>
      </c>
      <c r="AA645" s="144">
        <v>0</v>
      </c>
      <c r="AB645" s="1134">
        <v>320.81071874715138</v>
      </c>
      <c r="AC645" s="144">
        <v>0</v>
      </c>
      <c r="AD645" s="144">
        <v>0</v>
      </c>
      <c r="AE645" s="144">
        <v>0</v>
      </c>
      <c r="AF645" s="144">
        <v>0</v>
      </c>
      <c r="AG645" s="144">
        <v>0</v>
      </c>
      <c r="AH645" s="144">
        <v>0</v>
      </c>
      <c r="AI645" s="144">
        <v>0</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134">
        <v>0</v>
      </c>
      <c r="Z646" s="1134">
        <v>0</v>
      </c>
      <c r="AA646" s="144">
        <v>0</v>
      </c>
      <c r="AB646" s="1134">
        <v>337.25903602649822</v>
      </c>
      <c r="AC646" s="144">
        <v>0</v>
      </c>
      <c r="AD646" s="144">
        <v>0</v>
      </c>
      <c r="AE646" s="144">
        <v>0</v>
      </c>
      <c r="AF646" s="144">
        <v>0</v>
      </c>
      <c r="AG646" s="144">
        <v>0</v>
      </c>
      <c r="AH646" s="144">
        <v>0</v>
      </c>
      <c r="AI646" s="144">
        <v>0</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11" orientation="landscape" cellComments="asDisplayed" r:id="rId1"/>
  <headerFooter alignWithMargins="0">
    <oddHeader>&amp;C&amp;A</oddHeader>
    <oddFooter>&amp;C&amp;F&amp;R&amp;D</oddFooter>
  </headerFooter>
  <legacyDrawing r:id="rId2"/>
</worksheet>
</file>

<file path=xl/worksheets/sheet49.xml><?xml version="1.0" encoding="utf-8"?>
<worksheet xmlns="http://schemas.openxmlformats.org/spreadsheetml/2006/main" xmlns:r="http://schemas.openxmlformats.org/officeDocument/2006/relationships">
  <sheetPr>
    <pageSetUpPr fitToPage="1"/>
  </sheetPr>
  <dimension ref="A1:EG1018"/>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 style="371" bestFit="1" customWidth="1"/>
    <col min="9" max="9" width="17.875" style="371" bestFit="1" customWidth="1"/>
    <col min="10" max="10" width="17.875" style="371" customWidth="1"/>
    <col min="11" max="11" width="17.875" style="371" hidden="1" customWidth="1"/>
    <col min="12" max="12" width="18.25" style="371" hidden="1" customWidth="1" outlineLevel="1"/>
    <col min="13" max="14" width="17.75" style="371" hidden="1" customWidth="1" outlineLevel="1"/>
    <col min="15" max="15" width="18.375" style="371" hidden="1" customWidth="1" outlineLevel="1"/>
    <col min="16" max="16" width="16.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5.25" style="371" customWidth="1" collapsed="1"/>
    <col min="22" max="22" width="12.75" style="371" bestFit="1" customWidth="1"/>
    <col min="23" max="23" width="10.875" style="371" customWidth="1"/>
    <col min="24" max="24" width="19.75" style="371" customWidth="1"/>
    <col min="25" max="25" width="18.25" style="371" customWidth="1"/>
    <col min="26" max="26" width="12" style="371" customWidth="1"/>
    <col min="27" max="27" width="11" style="371" customWidth="1"/>
    <col min="28" max="28" width="8.75" style="1092" customWidth="1"/>
    <col min="29" max="29" width="9.75" style="1092" customWidth="1"/>
    <col min="30" max="30" width="18.875" style="371" customWidth="1"/>
    <col min="31" max="31" width="14.25" style="371" customWidth="1"/>
    <col min="32" max="32" width="16.875" style="206" customWidth="1"/>
    <col min="33" max="33" width="21.375" style="206" customWidth="1"/>
    <col min="34" max="34" width="17" style="206" customWidth="1"/>
    <col min="35" max="35" width="25.25" style="206" customWidth="1"/>
    <col min="36" max="16384" width="8.75" style="206"/>
  </cols>
  <sheetData>
    <row r="1" spans="1:137">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37">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37">
      <c r="U3" s="206"/>
    </row>
    <row r="4" spans="1:137" ht="27.75">
      <c r="I4" s="206"/>
      <c r="J4" s="206"/>
      <c r="K4" s="206"/>
      <c r="P4"/>
      <c r="Q4" s="426"/>
      <c r="R4" s="113"/>
      <c r="U4" s="1481" t="s">
        <v>1139</v>
      </c>
      <c r="V4" s="1482"/>
      <c r="W4" s="1483"/>
      <c r="X4" s="1483"/>
      <c r="Y4" s="1483"/>
      <c r="Z4" s="1483"/>
      <c r="AA4" s="1483"/>
    </row>
    <row r="5" spans="1:137" ht="27.75">
      <c r="I5" s="206"/>
      <c r="J5" s="206"/>
      <c r="K5" s="206"/>
      <c r="P5"/>
      <c r="Q5" s="426"/>
      <c r="R5" s="113"/>
      <c r="U5" s="1481" t="s">
        <v>1140</v>
      </c>
      <c r="V5" s="1482"/>
      <c r="W5" s="1483"/>
      <c r="X5" s="1483"/>
      <c r="Y5" s="1483"/>
      <c r="Z5" s="1483"/>
      <c r="AA5" s="1483"/>
    </row>
    <row r="6" spans="1:137" ht="20.25">
      <c r="I6" s="206"/>
      <c r="J6" s="206"/>
      <c r="K6" s="206"/>
      <c r="P6"/>
      <c r="Q6" s="426"/>
      <c r="R6" s="113"/>
      <c r="U6" s="1484" t="s">
        <v>1141</v>
      </c>
      <c r="V6" s="1482"/>
      <c r="W6" s="1482"/>
      <c r="X6" s="1482"/>
      <c r="Y6" s="1483"/>
      <c r="Z6" s="1483"/>
      <c r="AA6" s="1483"/>
    </row>
    <row r="7" spans="1:137">
      <c r="I7" s="206"/>
      <c r="J7" s="206"/>
      <c r="K7" s="206"/>
      <c r="P7"/>
      <c r="Q7" s="426"/>
      <c r="R7" s="113"/>
      <c r="U7" s="1482"/>
      <c r="V7" s="1482"/>
      <c r="W7" s="1482"/>
      <c r="X7" s="1482"/>
      <c r="Y7" s="1483"/>
      <c r="Z7" s="1483"/>
      <c r="AA7" s="1483"/>
    </row>
    <row r="8" spans="1:137">
      <c r="I8" s="206"/>
      <c r="J8" s="206"/>
      <c r="K8" s="206"/>
      <c r="P8"/>
      <c r="Q8" s="426"/>
      <c r="R8" s="113"/>
      <c r="U8" s="1485" t="s">
        <v>914</v>
      </c>
      <c r="V8" s="1486" t="s">
        <v>1142</v>
      </c>
      <c r="W8" s="1486"/>
      <c r="X8" s="1487"/>
      <c r="Y8" s="1483"/>
      <c r="Z8" s="1483"/>
      <c r="AA8" s="1483"/>
    </row>
    <row r="9" spans="1:137" ht="15.75" customHeight="1">
      <c r="I9" s="206"/>
      <c r="J9" s="206"/>
      <c r="K9" s="206"/>
      <c r="P9"/>
      <c r="Q9" s="426"/>
      <c r="R9" s="113"/>
      <c r="U9" s="1488" t="s">
        <v>915</v>
      </c>
      <c r="V9" s="1489">
        <v>40441</v>
      </c>
      <c r="W9" s="1490"/>
      <c r="X9" s="1491"/>
      <c r="Y9" s="1483"/>
      <c r="Z9" s="1483"/>
      <c r="AA9" s="1483"/>
    </row>
    <row r="10" spans="1:137">
      <c r="I10" s="206"/>
      <c r="J10" s="206"/>
      <c r="K10" s="206"/>
      <c r="P10" s="838" t="s">
        <v>674</v>
      </c>
      <c r="Q10" s="838" t="s">
        <v>675</v>
      </c>
      <c r="R10" s="838" t="s">
        <v>916</v>
      </c>
      <c r="U10" s="1492" t="s">
        <v>430</v>
      </c>
      <c r="V10" s="1493" t="s">
        <v>789</v>
      </c>
      <c r="W10" s="1493"/>
      <c r="X10" s="1494"/>
      <c r="Y10" s="1483"/>
      <c r="Z10" s="1483"/>
      <c r="AA10" s="1483"/>
    </row>
    <row r="11" spans="1:137" ht="15.75" customHeight="1">
      <c r="I11" s="206"/>
      <c r="J11" s="206"/>
      <c r="K11" s="206"/>
      <c r="P11" t="s">
        <v>677</v>
      </c>
      <c r="Q11" s="426" t="s">
        <v>678</v>
      </c>
      <c r="R11" s="144" t="e">
        <v>#DIV/0!</v>
      </c>
      <c r="U11" s="1495" t="s">
        <v>735</v>
      </c>
      <c r="V11" s="1496" t="s">
        <v>1143</v>
      </c>
      <c r="W11" s="1496"/>
      <c r="X11" s="1497"/>
      <c r="Y11" s="1483"/>
      <c r="Z11" s="1483"/>
      <c r="AA11" s="1483"/>
    </row>
    <row r="12" spans="1:137">
      <c r="I12" s="206"/>
      <c r="J12" s="206"/>
      <c r="K12" s="206"/>
      <c r="P12" t="s">
        <v>680</v>
      </c>
      <c r="Q12" s="426" t="s">
        <v>681</v>
      </c>
      <c r="R12" s="144" t="e">
        <v>#DIV/0!</v>
      </c>
      <c r="U12" s="1495"/>
      <c r="V12" s="1498"/>
      <c r="W12" s="1498"/>
      <c r="X12" s="1499"/>
      <c r="Y12" s="1483"/>
      <c r="Z12" s="1483"/>
      <c r="AA12" s="1483"/>
    </row>
    <row r="13" spans="1:137">
      <c r="I13" s="206"/>
      <c r="J13" s="206"/>
      <c r="K13" s="206"/>
      <c r="P13" t="s">
        <v>683</v>
      </c>
      <c r="Q13" s="426" t="s">
        <v>684</v>
      </c>
      <c r="R13" s="144" t="e">
        <v>#DIV/0!</v>
      </c>
      <c r="U13" s="1495"/>
      <c r="V13" s="1498"/>
      <c r="W13" s="1498"/>
      <c r="X13" s="1499"/>
      <c r="Y13" s="1483"/>
      <c r="Z13" s="1483"/>
      <c r="AA13" s="1483"/>
    </row>
    <row r="14" spans="1:137">
      <c r="I14" s="206"/>
      <c r="J14" s="206"/>
      <c r="K14" s="206"/>
      <c r="P14" t="s">
        <v>686</v>
      </c>
      <c r="Q14" s="426" t="s">
        <v>687</v>
      </c>
      <c r="R14" s="144" t="e">
        <v>#DIV/0!</v>
      </c>
      <c r="U14" s="1500"/>
      <c r="V14" s="1501"/>
      <c r="W14" s="1501"/>
      <c r="X14" s="1502"/>
      <c r="Y14" s="1483"/>
      <c r="Z14" s="1483"/>
      <c r="AA14" s="1483"/>
    </row>
    <row r="15" spans="1:137"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371"/>
      <c r="Y15" s="1148"/>
      <c r="Z15" s="1148"/>
      <c r="AA15" s="1148"/>
      <c r="AB15" s="1092"/>
      <c r="AC15" s="1092"/>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row>
    <row r="16" spans="1:137"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49"/>
      <c r="AA16" s="1149"/>
      <c r="AB16" s="1389" t="s">
        <v>928</v>
      </c>
      <c r="AC16" s="1108"/>
      <c r="AD16" s="1025"/>
      <c r="AE16" s="1021" t="s">
        <v>973</v>
      </c>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row>
    <row r="17" spans="1:137"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334" t="s">
        <v>974</v>
      </c>
      <c r="Y17" s="1335" t="s">
        <v>1038</v>
      </c>
      <c r="Z17" s="1336"/>
      <c r="AA17" s="1336"/>
      <c r="AB17" s="1110" t="s">
        <v>964</v>
      </c>
      <c r="AC17" s="1111" t="s">
        <v>1144</v>
      </c>
      <c r="AD17" s="1112" t="s">
        <v>965</v>
      </c>
      <c r="AE17" s="1033" t="s">
        <v>1145</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row>
    <row r="18" spans="1:137"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337"/>
      <c r="Y18" s="1286" t="s">
        <v>979</v>
      </c>
      <c r="Z18" s="1033" t="s">
        <v>1146</v>
      </c>
      <c r="AA18" s="1152" t="s">
        <v>980</v>
      </c>
      <c r="AB18" s="1114"/>
      <c r="AC18" s="1111" t="s">
        <v>1147</v>
      </c>
      <c r="AD18" s="1115"/>
      <c r="AE18" s="1043"/>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row>
    <row r="19" spans="1:137"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c r="Y19" s="1052" t="s">
        <v>398</v>
      </c>
      <c r="Z19" s="1051" t="s">
        <v>398</v>
      </c>
      <c r="AA19" s="1051" t="s">
        <v>398</v>
      </c>
      <c r="AB19" s="1117" t="s">
        <v>502</v>
      </c>
      <c r="AC19" s="1118" t="s">
        <v>502</v>
      </c>
      <c r="AD19" s="1051" t="s">
        <v>398</v>
      </c>
      <c r="AE19" s="1052" t="s">
        <v>1046</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row>
    <row r="20" spans="1:137" ht="15.75" customHeight="1">
      <c r="F20" s="232"/>
      <c r="G20" s="1054" t="s">
        <v>949</v>
      </c>
      <c r="H20" s="236"/>
      <c r="I20" s="398"/>
      <c r="J20" s="1055"/>
      <c r="K20" s="1055"/>
      <c r="L20" s="292"/>
      <c r="M20" s="292"/>
      <c r="N20" s="292"/>
      <c r="O20" s="292"/>
      <c r="P20" s="292"/>
      <c r="Q20" s="292"/>
      <c r="R20" s="292"/>
      <c r="S20" s="292"/>
      <c r="T20" s="292"/>
      <c r="U20" s="1056"/>
      <c r="V20" s="913"/>
      <c r="W20" s="525"/>
      <c r="X20" s="1119"/>
      <c r="Y20" s="838"/>
      <c r="Z20" s="891"/>
      <c r="AA20" s="891"/>
      <c r="AB20" s="1058">
        <v>3.5000000000000003E-2</v>
      </c>
      <c r="AC20" s="1058">
        <v>3.5000000000000003E-2</v>
      </c>
      <c r="AD20" s="891"/>
      <c r="AE20" s="1058">
        <v>3.5000000000000003E-2</v>
      </c>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row>
    <row r="21" spans="1:137" s="144" customFormat="1" ht="15.75" customHeight="1">
      <c r="A21" s="994"/>
      <c r="B21" s="994"/>
      <c r="C21" s="236"/>
      <c r="D21" s="236"/>
      <c r="E21" s="236"/>
      <c r="F21" s="1060"/>
      <c r="G21" s="1061" t="s">
        <v>950</v>
      </c>
      <c r="H21" s="1062"/>
      <c r="I21" s="398"/>
      <c r="J21" s="1063"/>
      <c r="K21" s="1064"/>
      <c r="L21" s="1066">
        <v>0</v>
      </c>
      <c r="M21" s="1066">
        <v>387073</v>
      </c>
      <c r="N21" s="1066">
        <v>0</v>
      </c>
      <c r="O21" s="1066">
        <v>387073</v>
      </c>
      <c r="P21" s="1067">
        <v>387073</v>
      </c>
      <c r="Q21" s="1067">
        <v>505042.47058433713</v>
      </c>
      <c r="R21" s="1067">
        <v>0</v>
      </c>
      <c r="S21" s="1067">
        <v>0</v>
      </c>
      <c r="T21" s="1067">
        <v>0</v>
      </c>
      <c r="U21" s="1068">
        <v>0</v>
      </c>
      <c r="V21" s="1066">
        <v>0</v>
      </c>
      <c r="W21" s="1065">
        <v>0</v>
      </c>
      <c r="X21" s="1069">
        <v>28353827</v>
      </c>
      <c r="Y21" s="1066">
        <v>28353827</v>
      </c>
      <c r="Z21" s="1066">
        <v>0</v>
      </c>
      <c r="AA21" s="1066">
        <v>0</v>
      </c>
      <c r="AB21" s="1503"/>
      <c r="AC21" s="1504" t="s">
        <v>1148</v>
      </c>
      <c r="AD21" s="1069">
        <v>0</v>
      </c>
      <c r="AE21" s="1066" t="s">
        <v>740</v>
      </c>
      <c r="AF21" s="1065">
        <v>0</v>
      </c>
      <c r="AG21" s="1066">
        <v>387073</v>
      </c>
      <c r="AH21" s="1066">
        <v>0</v>
      </c>
      <c r="AI21" s="1066">
        <v>387073</v>
      </c>
    </row>
    <row r="22" spans="1:137"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v>0</v>
      </c>
      <c r="Y22" s="1073"/>
      <c r="Z22" s="1073"/>
      <c r="AA22" s="1073"/>
      <c r="AB22" s="1123">
        <v>0</v>
      </c>
      <c r="AC22" s="1123">
        <v>0</v>
      </c>
      <c r="AD22" s="1073"/>
      <c r="AE22" s="1073">
        <v>0</v>
      </c>
      <c r="AF22" s="1072">
        <v>0</v>
      </c>
      <c r="AG22" s="1074">
        <v>0</v>
      </c>
      <c r="AH22" s="1073"/>
      <c r="AI22" s="1074">
        <v>0</v>
      </c>
      <c r="AJ22" s="1154"/>
      <c r="AK22" s="1155"/>
    </row>
    <row r="23" spans="1:137"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124"/>
      <c r="AC23" s="1124"/>
      <c r="AD23" s="1078"/>
      <c r="AE23" s="1078"/>
      <c r="AF23" s="1077">
        <v>0</v>
      </c>
      <c r="AG23" s="1079">
        <v>0</v>
      </c>
      <c r="AH23" s="1078"/>
      <c r="AI23" s="1079">
        <v>0</v>
      </c>
      <c r="AJ23" s="831"/>
      <c r="AK23" s="897"/>
    </row>
    <row r="24" spans="1:137"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124"/>
      <c r="AC24" s="1124"/>
      <c r="AD24" s="1078"/>
      <c r="AE24" s="1078"/>
      <c r="AF24" s="1077">
        <v>0</v>
      </c>
      <c r="AG24" s="1079">
        <v>0</v>
      </c>
      <c r="AH24" s="1078"/>
      <c r="AI24" s="1079">
        <v>0</v>
      </c>
      <c r="AJ24" s="831"/>
      <c r="AK24" s="897"/>
    </row>
    <row r="25" spans="1:137"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124"/>
      <c r="AC25" s="1124"/>
      <c r="AD25" s="1078"/>
      <c r="AE25" s="1078"/>
      <c r="AF25" s="1077">
        <v>0</v>
      </c>
      <c r="AG25" s="1079">
        <v>0</v>
      </c>
      <c r="AH25" s="1078"/>
      <c r="AI25" s="1079">
        <v>0</v>
      </c>
      <c r="AJ25" s="831"/>
      <c r="AK25" s="897"/>
    </row>
    <row r="26" spans="1:137"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124"/>
      <c r="AC26" s="1124"/>
      <c r="AD26" s="1078"/>
      <c r="AE26" s="1078"/>
      <c r="AF26" s="1077">
        <v>0</v>
      </c>
      <c r="AG26" s="1079">
        <v>0</v>
      </c>
      <c r="AH26" s="1078"/>
      <c r="AI26" s="1079">
        <v>0</v>
      </c>
      <c r="AJ26" s="831"/>
      <c r="AK26" s="897"/>
    </row>
    <row r="27" spans="1:137"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124"/>
      <c r="AC27" s="1124"/>
      <c r="AD27" s="1078"/>
      <c r="AE27" s="1078"/>
      <c r="AF27" s="1077">
        <v>0</v>
      </c>
      <c r="AG27" s="1079">
        <v>0</v>
      </c>
      <c r="AH27" s="1078"/>
      <c r="AI27" s="1079">
        <v>0</v>
      </c>
      <c r="AJ27" s="831"/>
      <c r="AK27" s="897"/>
    </row>
    <row r="28" spans="1:137"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124"/>
      <c r="AC28" s="1124"/>
      <c r="AD28" s="1078"/>
      <c r="AE28" s="1078"/>
      <c r="AF28" s="1077">
        <v>0</v>
      </c>
      <c r="AG28" s="1079">
        <v>0</v>
      </c>
      <c r="AH28" s="1078"/>
      <c r="AI28" s="1079">
        <v>0</v>
      </c>
      <c r="AJ28" s="831"/>
      <c r="AK28" s="897"/>
    </row>
    <row r="29" spans="1:137"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124"/>
      <c r="AC29" s="1124"/>
      <c r="AD29" s="1078"/>
      <c r="AE29" s="1078"/>
      <c r="AF29" s="1077">
        <v>0</v>
      </c>
      <c r="AG29" s="1079">
        <v>0</v>
      </c>
      <c r="AH29" s="1078"/>
      <c r="AI29" s="1079">
        <v>0</v>
      </c>
      <c r="AJ29" s="831"/>
      <c r="AK29" s="897"/>
    </row>
    <row r="30" spans="1:137"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124"/>
      <c r="AC30" s="1124"/>
      <c r="AD30" s="1078"/>
      <c r="AE30" s="1078"/>
      <c r="AF30" s="1077">
        <v>0</v>
      </c>
      <c r="AG30" s="1079">
        <v>0</v>
      </c>
      <c r="AH30" s="1078"/>
      <c r="AI30" s="1079">
        <v>0</v>
      </c>
      <c r="AJ30" s="831"/>
      <c r="AK30" s="897"/>
    </row>
    <row r="31" spans="1:137"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124"/>
      <c r="AC31" s="1124"/>
      <c r="AD31" s="1078"/>
      <c r="AE31" s="1078"/>
      <c r="AF31" s="1077">
        <v>0</v>
      </c>
      <c r="AG31" s="1079">
        <v>0</v>
      </c>
      <c r="AH31" s="1078"/>
      <c r="AI31" s="1079">
        <v>0</v>
      </c>
      <c r="AJ31" s="831"/>
      <c r="AK31" s="897"/>
    </row>
    <row r="32" spans="1:137"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124"/>
      <c r="AC32" s="1124"/>
      <c r="AD32" s="1078"/>
      <c r="AE32" s="1078"/>
      <c r="AF32" s="1077">
        <v>0</v>
      </c>
      <c r="AG32" s="1079">
        <v>0</v>
      </c>
      <c r="AH32" s="1078"/>
      <c r="AI32" s="1079">
        <v>0</v>
      </c>
      <c r="AJ32" s="831"/>
      <c r="AK32" s="897"/>
    </row>
    <row r="33" spans="1:37"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124"/>
      <c r="AC33" s="1124"/>
      <c r="AD33" s="1078"/>
      <c r="AE33" s="1078"/>
      <c r="AF33" s="1077">
        <v>0</v>
      </c>
      <c r="AG33" s="1079">
        <v>0</v>
      </c>
      <c r="AH33" s="1078"/>
      <c r="AI33" s="1079">
        <v>0</v>
      </c>
      <c r="AJ33" s="831"/>
      <c r="AK33" s="897"/>
    </row>
    <row r="34" spans="1:37"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v>0</v>
      </c>
      <c r="Y34" s="1078"/>
      <c r="Z34" s="1078"/>
      <c r="AA34" s="1078"/>
      <c r="AB34" s="1124">
        <v>0</v>
      </c>
      <c r="AC34" s="1124">
        <v>0</v>
      </c>
      <c r="AD34" s="1078"/>
      <c r="AE34" s="1078">
        <v>0</v>
      </c>
      <c r="AF34" s="1077">
        <v>0</v>
      </c>
      <c r="AG34" s="1079">
        <v>0</v>
      </c>
      <c r="AH34" s="1078"/>
      <c r="AI34" s="1079">
        <v>0</v>
      </c>
      <c r="AJ34" s="831"/>
      <c r="AK34" s="897"/>
    </row>
    <row r="35" spans="1:37"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124"/>
      <c r="AC35" s="1124"/>
      <c r="AD35" s="1078"/>
      <c r="AE35" s="1078"/>
      <c r="AF35" s="1077">
        <v>0</v>
      </c>
      <c r="AG35" s="1079">
        <v>0</v>
      </c>
      <c r="AH35" s="1078"/>
      <c r="AI35" s="1079">
        <v>0</v>
      </c>
      <c r="AJ35" s="831"/>
      <c r="AK35" s="897"/>
    </row>
    <row r="36" spans="1:37"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124"/>
      <c r="AC36" s="1124"/>
      <c r="AD36" s="1078"/>
      <c r="AE36" s="1078"/>
      <c r="AF36" s="1077">
        <v>0</v>
      </c>
      <c r="AG36" s="1079">
        <v>0</v>
      </c>
      <c r="AH36" s="1078"/>
      <c r="AI36" s="1079">
        <v>0</v>
      </c>
      <c r="AJ36" s="831"/>
      <c r="AK36" s="897"/>
    </row>
    <row r="37" spans="1:37"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124"/>
      <c r="AC37" s="1124"/>
      <c r="AD37" s="1078"/>
      <c r="AE37" s="1078"/>
      <c r="AF37" s="1077">
        <v>0</v>
      </c>
      <c r="AG37" s="1079">
        <v>0</v>
      </c>
      <c r="AH37" s="1078"/>
      <c r="AI37" s="1079">
        <v>0</v>
      </c>
      <c r="AJ37" s="831"/>
      <c r="AK37" s="897"/>
    </row>
    <row r="38" spans="1:37"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124"/>
      <c r="AC38" s="1124"/>
      <c r="AD38" s="1078"/>
      <c r="AE38" s="1078"/>
      <c r="AF38" s="1077">
        <v>0</v>
      </c>
      <c r="AG38" s="1079">
        <v>0</v>
      </c>
      <c r="AH38" s="1078"/>
      <c r="AI38" s="1079">
        <v>0</v>
      </c>
      <c r="AJ38" s="831"/>
      <c r="AK38" s="897"/>
    </row>
    <row r="39" spans="1:37"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124"/>
      <c r="AC39" s="1124"/>
      <c r="AD39" s="1078"/>
      <c r="AE39" s="1078"/>
      <c r="AF39" s="1077">
        <v>0</v>
      </c>
      <c r="AG39" s="1079">
        <v>0</v>
      </c>
      <c r="AH39" s="1078"/>
      <c r="AI39" s="1079">
        <v>0</v>
      </c>
      <c r="AJ39" s="831"/>
      <c r="AK39" s="897"/>
    </row>
    <row r="40" spans="1:37"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124"/>
      <c r="AC40" s="1124"/>
      <c r="AD40" s="1078"/>
      <c r="AE40" s="1078"/>
      <c r="AF40" s="1077">
        <v>0</v>
      </c>
      <c r="AG40" s="1079">
        <v>0</v>
      </c>
      <c r="AH40" s="1078"/>
      <c r="AI40" s="1079">
        <v>0</v>
      </c>
      <c r="AJ40" s="831"/>
      <c r="AK40" s="897"/>
    </row>
    <row r="41" spans="1:37"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124"/>
      <c r="AC41" s="1124"/>
      <c r="AD41" s="1078"/>
      <c r="AE41" s="1078"/>
      <c r="AF41" s="1077">
        <v>0</v>
      </c>
      <c r="AG41" s="1079">
        <v>0</v>
      </c>
      <c r="AH41" s="1078"/>
      <c r="AI41" s="1079">
        <v>0</v>
      </c>
      <c r="AJ41" s="831"/>
      <c r="AK41" s="897"/>
    </row>
    <row r="42" spans="1:37"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124"/>
      <c r="AC42" s="1124"/>
      <c r="AD42" s="1078"/>
      <c r="AE42" s="1078"/>
      <c r="AF42" s="1077">
        <v>0</v>
      </c>
      <c r="AG42" s="1079">
        <v>0</v>
      </c>
      <c r="AH42" s="1078"/>
      <c r="AI42" s="1079">
        <v>0</v>
      </c>
      <c r="AJ42" s="831"/>
      <c r="AK42" s="897"/>
    </row>
    <row r="43" spans="1:37"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124"/>
      <c r="AC43" s="1124"/>
      <c r="AD43" s="1078"/>
      <c r="AE43" s="1078"/>
      <c r="AF43" s="1077">
        <v>0</v>
      </c>
      <c r="AG43" s="1079">
        <v>0</v>
      </c>
      <c r="AH43" s="1078"/>
      <c r="AI43" s="1079">
        <v>0</v>
      </c>
      <c r="AJ43" s="831"/>
      <c r="AK43" s="897"/>
    </row>
    <row r="44" spans="1:37"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124"/>
      <c r="AC44" s="1124"/>
      <c r="AD44" s="1078"/>
      <c r="AE44" s="1078"/>
      <c r="AF44" s="1077">
        <v>0</v>
      </c>
      <c r="AG44" s="1079">
        <v>0</v>
      </c>
      <c r="AH44" s="1078"/>
      <c r="AI44" s="1079">
        <v>0</v>
      </c>
      <c r="AJ44" s="831"/>
      <c r="AK44" s="897"/>
    </row>
    <row r="45" spans="1:37"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124"/>
      <c r="AC45" s="1124"/>
      <c r="AD45" s="1078"/>
      <c r="AE45" s="1078"/>
      <c r="AF45" s="1077">
        <v>0</v>
      </c>
      <c r="AG45" s="1079">
        <v>0</v>
      </c>
      <c r="AH45" s="1078"/>
      <c r="AI45" s="1079">
        <v>0</v>
      </c>
      <c r="AJ45" s="831"/>
      <c r="AK45" s="897"/>
    </row>
    <row r="46" spans="1:37"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v>0</v>
      </c>
      <c r="Y46" s="1078"/>
      <c r="Z46" s="1078"/>
      <c r="AA46" s="1078"/>
      <c r="AB46" s="1124">
        <v>0</v>
      </c>
      <c r="AC46" s="1124">
        <v>0</v>
      </c>
      <c r="AD46" s="1078"/>
      <c r="AE46" s="1078">
        <v>0</v>
      </c>
      <c r="AF46" s="1077">
        <v>0</v>
      </c>
      <c r="AG46" s="1079">
        <v>0</v>
      </c>
      <c r="AH46" s="1078"/>
      <c r="AI46" s="1079">
        <v>0</v>
      </c>
      <c r="AJ46" s="831"/>
      <c r="AK46" s="897"/>
    </row>
    <row r="47" spans="1:37"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124"/>
      <c r="AC47" s="1124"/>
      <c r="AD47" s="1078"/>
      <c r="AE47" s="1078"/>
      <c r="AF47" s="1077">
        <v>0</v>
      </c>
      <c r="AG47" s="1079">
        <v>0</v>
      </c>
      <c r="AH47" s="1078"/>
      <c r="AI47" s="1079">
        <v>0</v>
      </c>
      <c r="AJ47" s="831"/>
      <c r="AK47" s="897"/>
    </row>
    <row r="48" spans="1:37"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124"/>
      <c r="AC48" s="1124"/>
      <c r="AD48" s="1078"/>
      <c r="AE48" s="1078"/>
      <c r="AF48" s="1077">
        <v>0</v>
      </c>
      <c r="AG48" s="1079">
        <v>0</v>
      </c>
      <c r="AH48" s="1078"/>
      <c r="AI48" s="1079">
        <v>0</v>
      </c>
      <c r="AJ48" s="831"/>
      <c r="AK48" s="897"/>
    </row>
    <row r="49" spans="1:37"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124"/>
      <c r="AC49" s="1124"/>
      <c r="AD49" s="1078"/>
      <c r="AE49" s="1078"/>
      <c r="AF49" s="1077">
        <v>0</v>
      </c>
      <c r="AG49" s="1079">
        <v>0</v>
      </c>
      <c r="AH49" s="1078"/>
      <c r="AI49" s="1079">
        <v>0</v>
      </c>
      <c r="AJ49" s="831"/>
      <c r="AK49" s="897"/>
    </row>
    <row r="50" spans="1:37"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124"/>
      <c r="AC50" s="1124"/>
      <c r="AD50" s="1078"/>
      <c r="AE50" s="1078"/>
      <c r="AF50" s="1077">
        <v>0</v>
      </c>
      <c r="AG50" s="1079">
        <v>0</v>
      </c>
      <c r="AH50" s="1078"/>
      <c r="AI50" s="1079">
        <v>0</v>
      </c>
      <c r="AJ50" s="831"/>
      <c r="AK50" s="897"/>
    </row>
    <row r="51" spans="1:37"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124"/>
      <c r="AC51" s="1124"/>
      <c r="AD51" s="1078"/>
      <c r="AE51" s="1078"/>
      <c r="AF51" s="1077">
        <v>0</v>
      </c>
      <c r="AG51" s="1079">
        <v>0</v>
      </c>
      <c r="AH51" s="1078"/>
      <c r="AI51" s="1079">
        <v>0</v>
      </c>
      <c r="AJ51" s="831"/>
      <c r="AK51" s="897"/>
    </row>
    <row r="52" spans="1:37"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124"/>
      <c r="AC52" s="1124"/>
      <c r="AD52" s="1078"/>
      <c r="AE52" s="1078"/>
      <c r="AF52" s="1077">
        <v>0</v>
      </c>
      <c r="AG52" s="1079">
        <v>0</v>
      </c>
      <c r="AH52" s="1078"/>
      <c r="AI52" s="1079">
        <v>0</v>
      </c>
      <c r="AJ52" s="831"/>
      <c r="AK52" s="897"/>
    </row>
    <row r="53" spans="1:37"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124"/>
      <c r="AC53" s="1124"/>
      <c r="AD53" s="1078"/>
      <c r="AE53" s="1078"/>
      <c r="AF53" s="1077">
        <v>0</v>
      </c>
      <c r="AG53" s="1079">
        <v>0</v>
      </c>
      <c r="AH53" s="1078"/>
      <c r="AI53" s="1079">
        <v>0</v>
      </c>
      <c r="AJ53" s="831"/>
      <c r="AK53" s="897"/>
    </row>
    <row r="54" spans="1:37"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124"/>
      <c r="AC54" s="1124"/>
      <c r="AD54" s="1078"/>
      <c r="AE54" s="1078"/>
      <c r="AF54" s="1077">
        <v>0</v>
      </c>
      <c r="AG54" s="1079">
        <v>0</v>
      </c>
      <c r="AH54" s="1078"/>
      <c r="AI54" s="1079">
        <v>0</v>
      </c>
      <c r="AJ54" s="831"/>
      <c r="AK54" s="897"/>
    </row>
    <row r="55" spans="1:37"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124"/>
      <c r="AC55" s="1124"/>
      <c r="AD55" s="1078"/>
      <c r="AE55" s="1078"/>
      <c r="AF55" s="1077">
        <v>0</v>
      </c>
      <c r="AG55" s="1079">
        <v>0</v>
      </c>
      <c r="AH55" s="1078"/>
      <c r="AI55" s="1079">
        <v>0</v>
      </c>
      <c r="AJ55" s="831"/>
      <c r="AK55" s="897"/>
    </row>
    <row r="56" spans="1:37"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124"/>
      <c r="AC56" s="1124"/>
      <c r="AD56" s="1078"/>
      <c r="AE56" s="1078"/>
      <c r="AF56" s="1077">
        <v>0</v>
      </c>
      <c r="AG56" s="1079">
        <v>0</v>
      </c>
      <c r="AH56" s="1078"/>
      <c r="AI56" s="1079">
        <v>0</v>
      </c>
      <c r="AJ56" s="831"/>
      <c r="AK56" s="897"/>
    </row>
    <row r="57" spans="1:37"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124"/>
      <c r="AC57" s="1124"/>
      <c r="AD57" s="1078"/>
      <c r="AE57" s="1078"/>
      <c r="AF57" s="1077">
        <v>0</v>
      </c>
      <c r="AG57" s="1079">
        <v>0</v>
      </c>
      <c r="AH57" s="1078"/>
      <c r="AI57" s="1079">
        <v>0</v>
      </c>
      <c r="AJ57" s="831"/>
      <c r="AK57" s="897"/>
    </row>
    <row r="58" spans="1:37"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v>0</v>
      </c>
      <c r="Y58" s="1078"/>
      <c r="Z58" s="1078"/>
      <c r="AA58" s="1078"/>
      <c r="AB58" s="1124">
        <v>0</v>
      </c>
      <c r="AC58" s="1124">
        <v>0</v>
      </c>
      <c r="AD58" s="1078"/>
      <c r="AE58" s="1078">
        <v>0</v>
      </c>
      <c r="AF58" s="1077">
        <v>0</v>
      </c>
      <c r="AG58" s="1079">
        <v>0</v>
      </c>
      <c r="AH58" s="1078"/>
      <c r="AI58" s="1079">
        <v>0</v>
      </c>
      <c r="AJ58" s="831"/>
      <c r="AK58" s="897"/>
    </row>
    <row r="59" spans="1:37"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124"/>
      <c r="AC59" s="1124"/>
      <c r="AD59" s="1078"/>
      <c r="AE59" s="1078"/>
      <c r="AF59" s="1077">
        <v>0</v>
      </c>
      <c r="AG59" s="1079">
        <v>0</v>
      </c>
      <c r="AH59" s="1078"/>
      <c r="AI59" s="1079">
        <v>0</v>
      </c>
      <c r="AJ59" s="831"/>
      <c r="AK59" s="897"/>
    </row>
    <row r="60" spans="1:37"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124"/>
      <c r="AC60" s="1124"/>
      <c r="AD60" s="1078"/>
      <c r="AE60" s="1078"/>
      <c r="AF60" s="1077">
        <v>0</v>
      </c>
      <c r="AG60" s="1079">
        <v>0</v>
      </c>
      <c r="AH60" s="1078"/>
      <c r="AI60" s="1079">
        <v>0</v>
      </c>
      <c r="AJ60" s="831"/>
      <c r="AK60" s="897"/>
    </row>
    <row r="61" spans="1:37"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124"/>
      <c r="AC61" s="1124"/>
      <c r="AD61" s="1078"/>
      <c r="AE61" s="1078"/>
      <c r="AF61" s="1077">
        <v>0</v>
      </c>
      <c r="AG61" s="1079">
        <v>0</v>
      </c>
      <c r="AH61" s="1078"/>
      <c r="AI61" s="1079">
        <v>0</v>
      </c>
      <c r="AJ61" s="831"/>
      <c r="AK61" s="897"/>
    </row>
    <row r="62" spans="1:37"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124"/>
      <c r="AC62" s="1124"/>
      <c r="AD62" s="1078"/>
      <c r="AE62" s="1078"/>
      <c r="AF62" s="1077">
        <v>0</v>
      </c>
      <c r="AG62" s="1079">
        <v>0</v>
      </c>
      <c r="AH62" s="1078"/>
      <c r="AI62" s="1079">
        <v>0</v>
      </c>
      <c r="AJ62" s="831"/>
      <c r="AK62" s="897"/>
    </row>
    <row r="63" spans="1:37"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124"/>
      <c r="AC63" s="1124"/>
      <c r="AD63" s="1078"/>
      <c r="AE63" s="1078"/>
      <c r="AF63" s="1077">
        <v>0</v>
      </c>
      <c r="AG63" s="1079">
        <v>0</v>
      </c>
      <c r="AH63" s="1078"/>
      <c r="AI63" s="1079">
        <v>0</v>
      </c>
      <c r="AJ63" s="831"/>
      <c r="AK63" s="897"/>
    </row>
    <row r="64" spans="1:37"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124"/>
      <c r="AC64" s="1124"/>
      <c r="AD64" s="1078"/>
      <c r="AE64" s="1078"/>
      <c r="AF64" s="1077">
        <v>0</v>
      </c>
      <c r="AG64" s="1079">
        <v>0</v>
      </c>
      <c r="AH64" s="1078"/>
      <c r="AI64" s="1079">
        <v>0</v>
      </c>
      <c r="AJ64" s="831"/>
      <c r="AK64" s="897"/>
    </row>
    <row r="65" spans="1:37"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124"/>
      <c r="AC65" s="1124"/>
      <c r="AD65" s="1078"/>
      <c r="AE65" s="1078"/>
      <c r="AF65" s="1077">
        <v>0</v>
      </c>
      <c r="AG65" s="1079">
        <v>0</v>
      </c>
      <c r="AH65" s="1078"/>
      <c r="AI65" s="1079">
        <v>0</v>
      </c>
      <c r="AJ65" s="831"/>
      <c r="AK65" s="897"/>
    </row>
    <row r="66" spans="1:37"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124"/>
      <c r="AC66" s="1124"/>
      <c r="AD66" s="1078"/>
      <c r="AE66" s="1078"/>
      <c r="AF66" s="1077">
        <v>0</v>
      </c>
      <c r="AG66" s="1079">
        <v>0</v>
      </c>
      <c r="AH66" s="1078"/>
      <c r="AI66" s="1079">
        <v>0</v>
      </c>
      <c r="AJ66" s="831"/>
      <c r="AK66" s="897"/>
    </row>
    <row r="67" spans="1:37"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124"/>
      <c r="AC67" s="1124"/>
      <c r="AD67" s="1078"/>
      <c r="AE67" s="1078"/>
      <c r="AF67" s="1077">
        <v>0</v>
      </c>
      <c r="AG67" s="1079">
        <v>0</v>
      </c>
      <c r="AH67" s="1078"/>
      <c r="AI67" s="1079">
        <v>0</v>
      </c>
      <c r="AJ67" s="831"/>
      <c r="AK67" s="897"/>
    </row>
    <row r="68" spans="1:37"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124"/>
      <c r="AC68" s="1124"/>
      <c r="AD68" s="1078"/>
      <c r="AE68" s="1078"/>
      <c r="AF68" s="1077">
        <v>0</v>
      </c>
      <c r="AG68" s="1079">
        <v>0</v>
      </c>
      <c r="AH68" s="1078"/>
      <c r="AI68" s="1079">
        <v>0</v>
      </c>
      <c r="AJ68" s="831"/>
      <c r="AK68" s="897"/>
    </row>
    <row r="69" spans="1:37"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124"/>
      <c r="AC69" s="1124"/>
      <c r="AD69" s="1078"/>
      <c r="AE69" s="1078"/>
      <c r="AF69" s="1077">
        <v>0</v>
      </c>
      <c r="AG69" s="1079">
        <v>0</v>
      </c>
      <c r="AH69" s="1078"/>
      <c r="AI69" s="1079">
        <v>0</v>
      </c>
      <c r="AJ69" s="831"/>
      <c r="AK69" s="897"/>
    </row>
    <row r="70" spans="1:37"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v>0</v>
      </c>
      <c r="Y70" s="1078"/>
      <c r="Z70" s="1078"/>
      <c r="AA70" s="1078"/>
      <c r="AB70" s="1124">
        <v>0</v>
      </c>
      <c r="AC70" s="1124">
        <v>0</v>
      </c>
      <c r="AD70" s="1078"/>
      <c r="AE70" s="1078">
        <v>0</v>
      </c>
      <c r="AF70" s="1077">
        <v>0</v>
      </c>
      <c r="AG70" s="1079">
        <v>0</v>
      </c>
      <c r="AH70" s="1078"/>
      <c r="AI70" s="1079">
        <v>0</v>
      </c>
      <c r="AJ70" s="831"/>
      <c r="AK70" s="897"/>
    </row>
    <row r="71" spans="1:37"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124"/>
      <c r="AC71" s="1124"/>
      <c r="AD71" s="1078"/>
      <c r="AE71" s="1078"/>
      <c r="AF71" s="1077">
        <v>0</v>
      </c>
      <c r="AG71" s="1079">
        <v>0</v>
      </c>
      <c r="AH71" s="1078"/>
      <c r="AI71" s="1079">
        <v>0</v>
      </c>
      <c r="AJ71" s="831"/>
      <c r="AK71" s="897"/>
    </row>
    <row r="72" spans="1:37"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124"/>
      <c r="AC72" s="1124"/>
      <c r="AD72" s="1078"/>
      <c r="AE72" s="1078"/>
      <c r="AF72" s="1077">
        <v>0</v>
      </c>
      <c r="AG72" s="1079">
        <v>0</v>
      </c>
      <c r="AH72" s="1078"/>
      <c r="AI72" s="1079">
        <v>0</v>
      </c>
      <c r="AJ72" s="831"/>
      <c r="AK72" s="897"/>
    </row>
    <row r="73" spans="1:37"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124"/>
      <c r="AC73" s="1124"/>
      <c r="AD73" s="1078"/>
      <c r="AE73" s="1078"/>
      <c r="AF73" s="1077">
        <v>0</v>
      </c>
      <c r="AG73" s="1079">
        <v>0</v>
      </c>
      <c r="AH73" s="1078"/>
      <c r="AI73" s="1079">
        <v>0</v>
      </c>
      <c r="AJ73" s="831"/>
      <c r="AK73" s="897"/>
    </row>
    <row r="74" spans="1:37"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124"/>
      <c r="AC74" s="1124"/>
      <c r="AD74" s="1078"/>
      <c r="AE74" s="1078"/>
      <c r="AF74" s="1077">
        <v>0</v>
      </c>
      <c r="AG74" s="1079">
        <v>0</v>
      </c>
      <c r="AH74" s="1078"/>
      <c r="AI74" s="1079">
        <v>0</v>
      </c>
      <c r="AJ74" s="831"/>
      <c r="AK74" s="897"/>
    </row>
    <row r="75" spans="1:37"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124"/>
      <c r="AC75" s="1124"/>
      <c r="AD75" s="1078"/>
      <c r="AE75" s="1078"/>
      <c r="AF75" s="1077">
        <v>0</v>
      </c>
      <c r="AG75" s="1079">
        <v>0</v>
      </c>
      <c r="AH75" s="1078"/>
      <c r="AI75" s="1079">
        <v>0</v>
      </c>
      <c r="AJ75" s="831"/>
      <c r="AK75" s="897"/>
    </row>
    <row r="76" spans="1:37"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124"/>
      <c r="AC76" s="1124"/>
      <c r="AD76" s="1078"/>
      <c r="AE76" s="1078"/>
      <c r="AF76" s="1077">
        <v>0</v>
      </c>
      <c r="AG76" s="1079">
        <v>0</v>
      </c>
      <c r="AH76" s="1078"/>
      <c r="AI76" s="1079">
        <v>0</v>
      </c>
      <c r="AJ76" s="831"/>
      <c r="AK76" s="897"/>
    </row>
    <row r="77" spans="1:37"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124"/>
      <c r="AC77" s="1124"/>
      <c r="AD77" s="1078"/>
      <c r="AE77" s="1078"/>
      <c r="AF77" s="1077">
        <v>0</v>
      </c>
      <c r="AG77" s="1079">
        <v>0</v>
      </c>
      <c r="AH77" s="1078"/>
      <c r="AI77" s="1079">
        <v>0</v>
      </c>
      <c r="AJ77" s="831"/>
      <c r="AK77" s="897"/>
    </row>
    <row r="78" spans="1:37"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124"/>
      <c r="AC78" s="1124"/>
      <c r="AD78" s="1078"/>
      <c r="AE78" s="1078"/>
      <c r="AF78" s="1077">
        <v>0</v>
      </c>
      <c r="AG78" s="1079">
        <v>0</v>
      </c>
      <c r="AH78" s="1078"/>
      <c r="AI78" s="1079">
        <v>0</v>
      </c>
      <c r="AJ78" s="831"/>
      <c r="AK78" s="897"/>
    </row>
    <row r="79" spans="1:37"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124"/>
      <c r="AC79" s="1124"/>
      <c r="AD79" s="1078"/>
      <c r="AE79" s="1078"/>
      <c r="AF79" s="1077">
        <v>0</v>
      </c>
      <c r="AG79" s="1079">
        <v>0</v>
      </c>
      <c r="AH79" s="1078"/>
      <c r="AI79" s="1079">
        <v>0</v>
      </c>
      <c r="AJ79" s="831"/>
      <c r="AK79" s="897"/>
    </row>
    <row r="80" spans="1:37"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124"/>
      <c r="AC80" s="1124"/>
      <c r="AD80" s="1078"/>
      <c r="AE80" s="1078"/>
      <c r="AF80" s="1077">
        <v>0</v>
      </c>
      <c r="AG80" s="1079">
        <v>0</v>
      </c>
      <c r="AH80" s="1078"/>
      <c r="AI80" s="1079">
        <v>0</v>
      </c>
      <c r="AJ80" s="831"/>
      <c r="AK80" s="897"/>
    </row>
    <row r="81" spans="1:37"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124"/>
      <c r="AC81" s="1124"/>
      <c r="AD81" s="1078"/>
      <c r="AE81" s="1078"/>
      <c r="AF81" s="1077">
        <v>0</v>
      </c>
      <c r="AG81" s="1079">
        <v>0</v>
      </c>
      <c r="AH81" s="1078"/>
      <c r="AI81" s="1079">
        <v>0</v>
      </c>
      <c r="AJ81" s="831"/>
      <c r="AK81" s="897"/>
    </row>
    <row r="82" spans="1:37"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v>0</v>
      </c>
      <c r="Y82" s="1078"/>
      <c r="Z82" s="1078"/>
      <c r="AA82" s="1078"/>
      <c r="AB82" s="1124">
        <v>0</v>
      </c>
      <c r="AC82" s="1124">
        <v>0</v>
      </c>
      <c r="AD82" s="1078"/>
      <c r="AE82" s="1078">
        <v>0</v>
      </c>
      <c r="AF82" s="1077">
        <v>0</v>
      </c>
      <c r="AG82" s="1079">
        <v>0</v>
      </c>
      <c r="AH82" s="1078"/>
      <c r="AI82" s="1079">
        <v>0</v>
      </c>
      <c r="AJ82" s="831"/>
      <c r="AK82" s="897"/>
    </row>
    <row r="83" spans="1:37"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124"/>
      <c r="AC83" s="1124"/>
      <c r="AD83" s="1078"/>
      <c r="AE83" s="1078"/>
      <c r="AF83" s="1077">
        <v>0</v>
      </c>
      <c r="AG83" s="1079">
        <v>0</v>
      </c>
      <c r="AH83" s="1078"/>
      <c r="AI83" s="1079">
        <v>0</v>
      </c>
      <c r="AJ83" s="831"/>
      <c r="AK83" s="897"/>
    </row>
    <row r="84" spans="1:37"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124"/>
      <c r="AC84" s="1124"/>
      <c r="AD84" s="1078"/>
      <c r="AE84" s="1078"/>
      <c r="AF84" s="1077">
        <v>0</v>
      </c>
      <c r="AG84" s="1079">
        <v>0</v>
      </c>
      <c r="AH84" s="1078"/>
      <c r="AI84" s="1079">
        <v>0</v>
      </c>
      <c r="AJ84" s="831"/>
      <c r="AK84" s="897"/>
    </row>
    <row r="85" spans="1:37"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124"/>
      <c r="AC85" s="1124"/>
      <c r="AD85" s="1078"/>
      <c r="AE85" s="1078"/>
      <c r="AF85" s="1077">
        <v>0</v>
      </c>
      <c r="AG85" s="1079">
        <v>0</v>
      </c>
      <c r="AH85" s="1078"/>
      <c r="AI85" s="1079">
        <v>0</v>
      </c>
      <c r="AJ85" s="831"/>
      <c r="AK85" s="897"/>
    </row>
    <row r="86" spans="1:37"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124"/>
      <c r="AC86" s="1124"/>
      <c r="AD86" s="1078"/>
      <c r="AE86" s="1078"/>
      <c r="AF86" s="1077">
        <v>0</v>
      </c>
      <c r="AG86" s="1079">
        <v>0</v>
      </c>
      <c r="AH86" s="1078"/>
      <c r="AI86" s="1079">
        <v>0</v>
      </c>
      <c r="AJ86" s="831"/>
      <c r="AK86" s="897"/>
    </row>
    <row r="87" spans="1:37"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124"/>
      <c r="AC87" s="1124"/>
      <c r="AD87" s="1078"/>
      <c r="AE87" s="1078"/>
      <c r="AF87" s="1077">
        <v>0</v>
      </c>
      <c r="AG87" s="1079">
        <v>0</v>
      </c>
      <c r="AH87" s="1078"/>
      <c r="AI87" s="1079">
        <v>0</v>
      </c>
      <c r="AJ87" s="831"/>
      <c r="AK87" s="897"/>
    </row>
    <row r="88" spans="1:37"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124"/>
      <c r="AC88" s="1124"/>
      <c r="AD88" s="1078"/>
      <c r="AE88" s="1078"/>
      <c r="AF88" s="1077">
        <v>0</v>
      </c>
      <c r="AG88" s="1079">
        <v>0</v>
      </c>
      <c r="AH88" s="1078"/>
      <c r="AI88" s="1079">
        <v>0</v>
      </c>
      <c r="AJ88" s="831"/>
      <c r="AK88" s="897"/>
    </row>
    <row r="89" spans="1:37"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124"/>
      <c r="AC89" s="1124"/>
      <c r="AD89" s="1078"/>
      <c r="AE89" s="1078"/>
      <c r="AF89" s="1077">
        <v>0</v>
      </c>
      <c r="AG89" s="1079">
        <v>0</v>
      </c>
      <c r="AH89" s="1078"/>
      <c r="AI89" s="1079">
        <v>0</v>
      </c>
      <c r="AJ89" s="831"/>
      <c r="AK89" s="897"/>
    </row>
    <row r="90" spans="1:37"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124"/>
      <c r="AC90" s="1124"/>
      <c r="AD90" s="1078"/>
      <c r="AE90" s="1078"/>
      <c r="AF90" s="1077">
        <v>0</v>
      </c>
      <c r="AG90" s="1079">
        <v>0</v>
      </c>
      <c r="AH90" s="1078"/>
      <c r="AI90" s="1079">
        <v>0</v>
      </c>
      <c r="AJ90" s="831"/>
      <c r="AK90" s="897"/>
    </row>
    <row r="91" spans="1:37"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124"/>
      <c r="AC91" s="1124"/>
      <c r="AD91" s="1078"/>
      <c r="AE91" s="1078"/>
      <c r="AF91" s="1077">
        <v>0</v>
      </c>
      <c r="AG91" s="1079">
        <v>0</v>
      </c>
      <c r="AH91" s="1078"/>
      <c r="AI91" s="1079">
        <v>0</v>
      </c>
      <c r="AJ91" s="831"/>
      <c r="AK91" s="897"/>
    </row>
    <row r="92" spans="1:37"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124"/>
      <c r="AC92" s="1124"/>
      <c r="AD92" s="1078"/>
      <c r="AE92" s="1078"/>
      <c r="AF92" s="1077">
        <v>0</v>
      </c>
      <c r="AG92" s="1079">
        <v>0</v>
      </c>
      <c r="AH92" s="1078"/>
      <c r="AI92" s="1079">
        <v>0</v>
      </c>
      <c r="AJ92" s="831"/>
      <c r="AK92" s="897"/>
    </row>
    <row r="93" spans="1:37"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124"/>
      <c r="AC93" s="1124"/>
      <c r="AD93" s="1078"/>
      <c r="AE93" s="1078"/>
      <c r="AF93" s="1077">
        <v>0</v>
      </c>
      <c r="AG93" s="1079">
        <v>0</v>
      </c>
      <c r="AH93" s="1078"/>
      <c r="AI93" s="1079">
        <v>0</v>
      </c>
      <c r="AJ93" s="831"/>
      <c r="AK93" s="897"/>
    </row>
    <row r="94" spans="1:37"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v>0</v>
      </c>
      <c r="Y94" s="1078"/>
      <c r="Z94" s="1078"/>
      <c r="AA94" s="1078"/>
      <c r="AB94" s="1124">
        <v>0</v>
      </c>
      <c r="AC94" s="1124">
        <v>0</v>
      </c>
      <c r="AD94" s="1078"/>
      <c r="AE94" s="1078">
        <v>0</v>
      </c>
      <c r="AF94" s="1077">
        <v>0</v>
      </c>
      <c r="AG94" s="1079">
        <v>0</v>
      </c>
      <c r="AH94" s="1078"/>
      <c r="AI94" s="1079">
        <v>0</v>
      </c>
      <c r="AJ94" s="831"/>
      <c r="AK94" s="897"/>
    </row>
    <row r="95" spans="1:37"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124"/>
      <c r="AC95" s="1124"/>
      <c r="AD95" s="1078"/>
      <c r="AE95" s="1078"/>
      <c r="AF95" s="1077">
        <v>0</v>
      </c>
      <c r="AG95" s="1079">
        <v>0</v>
      </c>
      <c r="AH95" s="1078"/>
      <c r="AI95" s="1079">
        <v>0</v>
      </c>
      <c r="AJ95" s="831"/>
      <c r="AK95" s="897"/>
    </row>
    <row r="96" spans="1:37"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124"/>
      <c r="AC96" s="1124"/>
      <c r="AD96" s="1078"/>
      <c r="AE96" s="1078"/>
      <c r="AF96" s="1077">
        <v>0</v>
      </c>
      <c r="AG96" s="1079">
        <v>0</v>
      </c>
      <c r="AH96" s="1078"/>
      <c r="AI96" s="1079">
        <v>0</v>
      </c>
      <c r="AJ96" s="831"/>
      <c r="AK96" s="897"/>
    </row>
    <row r="97" spans="1:38"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124"/>
      <c r="AC97" s="1124"/>
      <c r="AD97" s="1078"/>
      <c r="AE97" s="1078"/>
      <c r="AF97" s="1077">
        <v>0</v>
      </c>
      <c r="AG97" s="1079">
        <v>0</v>
      </c>
      <c r="AH97" s="1078"/>
      <c r="AI97" s="1079">
        <v>0</v>
      </c>
      <c r="AJ97" s="831"/>
      <c r="AK97" s="897"/>
    </row>
    <row r="98" spans="1:38"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124"/>
      <c r="AC98" s="1124"/>
      <c r="AD98" s="1078"/>
      <c r="AE98" s="1078"/>
      <c r="AF98" s="1077">
        <v>0</v>
      </c>
      <c r="AG98" s="1079">
        <v>0</v>
      </c>
      <c r="AH98" s="1078"/>
      <c r="AI98" s="1079">
        <v>0</v>
      </c>
      <c r="AJ98" s="831"/>
      <c r="AK98" s="897"/>
    </row>
    <row r="99" spans="1:38"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124"/>
      <c r="AC99" s="1124"/>
      <c r="AD99" s="1078"/>
      <c r="AE99" s="1078"/>
      <c r="AF99" s="1077">
        <v>0</v>
      </c>
      <c r="AG99" s="1079">
        <v>0</v>
      </c>
      <c r="AH99" s="1078"/>
      <c r="AI99" s="1079">
        <v>0</v>
      </c>
      <c r="AJ99" s="831"/>
      <c r="AK99" s="897"/>
    </row>
    <row r="100" spans="1:38"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124"/>
      <c r="AC100" s="1124"/>
      <c r="AD100" s="1078"/>
      <c r="AE100" s="1078"/>
      <c r="AF100" s="1077">
        <v>0</v>
      </c>
      <c r="AG100" s="1079">
        <v>0</v>
      </c>
      <c r="AH100" s="1078"/>
      <c r="AI100" s="1079">
        <v>0</v>
      </c>
      <c r="AJ100" s="831"/>
      <c r="AK100" s="897"/>
    </row>
    <row r="101" spans="1:38"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124"/>
      <c r="AC101" s="1124"/>
      <c r="AD101" s="1078"/>
      <c r="AE101" s="1078"/>
      <c r="AF101" s="1077">
        <v>0</v>
      </c>
      <c r="AG101" s="1079">
        <v>0</v>
      </c>
      <c r="AH101" s="1078"/>
      <c r="AI101" s="1079">
        <v>0</v>
      </c>
      <c r="AJ101" s="831"/>
      <c r="AK101" s="897"/>
    </row>
    <row r="102" spans="1:38"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124"/>
      <c r="AC102" s="1124"/>
      <c r="AD102" s="1078"/>
      <c r="AE102" s="1078"/>
      <c r="AF102" s="1077">
        <v>0</v>
      </c>
      <c r="AG102" s="1079">
        <v>0</v>
      </c>
      <c r="AH102" s="1078"/>
      <c r="AI102" s="1079">
        <v>0</v>
      </c>
      <c r="AJ102" s="831"/>
      <c r="AK102" s="897"/>
    </row>
    <row r="103" spans="1:38"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124"/>
      <c r="AC103" s="1124"/>
      <c r="AD103" s="1078"/>
      <c r="AE103" s="1078"/>
      <c r="AF103" s="1077">
        <v>0</v>
      </c>
      <c r="AG103" s="1079">
        <v>0</v>
      </c>
      <c r="AH103" s="1078"/>
      <c r="AI103" s="1079">
        <v>0</v>
      </c>
      <c r="AJ103" s="831"/>
      <c r="AK103" s="897"/>
    </row>
    <row r="104" spans="1:38"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124"/>
      <c r="AC104" s="1124"/>
      <c r="AD104" s="1078"/>
      <c r="AE104" s="1078"/>
      <c r="AF104" s="1077">
        <v>0</v>
      </c>
      <c r="AG104" s="1079">
        <v>0</v>
      </c>
      <c r="AH104" s="1078"/>
      <c r="AI104" s="1079">
        <v>0</v>
      </c>
      <c r="AJ104" s="831"/>
      <c r="AK104" s="897"/>
    </row>
    <row r="105" spans="1:38" s="144" customFormat="1" ht="15.75" customHeight="1" collapsed="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v>2064109</v>
      </c>
      <c r="Y105" s="1078">
        <v>2064109</v>
      </c>
      <c r="Z105" s="1078"/>
      <c r="AA105" s="1078"/>
      <c r="AB105" s="1124">
        <v>0</v>
      </c>
      <c r="AC105" s="1124">
        <v>0</v>
      </c>
      <c r="AD105" s="1078"/>
      <c r="AE105" s="1078">
        <v>0</v>
      </c>
      <c r="AF105" s="1077">
        <v>0</v>
      </c>
      <c r="AG105" s="1079">
        <v>0</v>
      </c>
      <c r="AH105" s="1078"/>
      <c r="AI105" s="1079">
        <v>0</v>
      </c>
      <c r="AJ105" s="831"/>
      <c r="AK105" s="831"/>
      <c r="AL105" s="831"/>
    </row>
    <row r="106" spans="1:38" s="144" customFormat="1" ht="15.75" customHeight="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124"/>
      <c r="AC106" s="1124"/>
      <c r="AD106" s="1078"/>
      <c r="AE106" s="1078"/>
      <c r="AF106" s="1077">
        <v>0</v>
      </c>
      <c r="AG106" s="1079">
        <v>0</v>
      </c>
      <c r="AH106" s="1078"/>
      <c r="AI106" s="1079">
        <v>0</v>
      </c>
      <c r="AJ106" s="831"/>
      <c r="AK106" s="831"/>
      <c r="AL106" s="831"/>
    </row>
    <row r="107" spans="1:38" s="144" customFormat="1" ht="15.75" customHeight="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124"/>
      <c r="AC107" s="1124"/>
      <c r="AD107" s="1078"/>
      <c r="AE107" s="1078"/>
      <c r="AF107" s="1077">
        <v>0</v>
      </c>
      <c r="AG107" s="1079">
        <v>0</v>
      </c>
      <c r="AH107" s="1078"/>
      <c r="AI107" s="1079">
        <v>0</v>
      </c>
      <c r="AJ107" s="831"/>
      <c r="AK107" s="831"/>
      <c r="AL107" s="831"/>
    </row>
    <row r="108" spans="1:38" s="144" customFormat="1" ht="15.75" customHeight="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124"/>
      <c r="AC108" s="1124"/>
      <c r="AD108" s="1078"/>
      <c r="AE108" s="1078"/>
      <c r="AF108" s="1077">
        <v>0</v>
      </c>
      <c r="AG108" s="1079">
        <v>0</v>
      </c>
      <c r="AH108" s="1078"/>
      <c r="AI108" s="1079">
        <v>0</v>
      </c>
      <c r="AJ108" s="831"/>
      <c r="AK108" s="831"/>
      <c r="AL108" s="831"/>
    </row>
    <row r="109" spans="1:38" s="144" customFormat="1" ht="15.75" customHeight="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124"/>
      <c r="AC109" s="1124"/>
      <c r="AD109" s="1078"/>
      <c r="AE109" s="1078"/>
      <c r="AF109" s="1077">
        <v>0</v>
      </c>
      <c r="AG109" s="1079">
        <v>0</v>
      </c>
      <c r="AH109" s="1078"/>
      <c r="AI109" s="1079">
        <v>0</v>
      </c>
      <c r="AJ109" s="831"/>
      <c r="AK109" s="831"/>
      <c r="AL109" s="831"/>
    </row>
    <row r="110" spans="1:38" s="144" customFormat="1" ht="15.75" customHeight="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124"/>
      <c r="AC110" s="1124"/>
      <c r="AD110" s="1078"/>
      <c r="AE110" s="1078"/>
      <c r="AF110" s="1077">
        <v>0</v>
      </c>
      <c r="AG110" s="1079">
        <v>0</v>
      </c>
      <c r="AH110" s="1078"/>
      <c r="AI110" s="1079">
        <v>0</v>
      </c>
      <c r="AJ110" s="831"/>
      <c r="AK110" s="831"/>
      <c r="AL110" s="831"/>
    </row>
    <row r="111" spans="1:38" s="144" customFormat="1" ht="15.75" customHeight="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124"/>
      <c r="AC111" s="1124"/>
      <c r="AD111" s="1078"/>
      <c r="AE111" s="1078"/>
      <c r="AF111" s="1077">
        <v>0</v>
      </c>
      <c r="AG111" s="1079">
        <v>0</v>
      </c>
      <c r="AH111" s="1078"/>
      <c r="AI111" s="1079">
        <v>0</v>
      </c>
      <c r="AJ111" s="831"/>
      <c r="AK111" s="831"/>
      <c r="AL111" s="831"/>
    </row>
    <row r="112" spans="1:38" s="144" customFormat="1" ht="15.75" customHeight="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124"/>
      <c r="AC112" s="1124"/>
      <c r="AD112" s="1078"/>
      <c r="AE112" s="1078"/>
      <c r="AF112" s="1077">
        <v>0</v>
      </c>
      <c r="AG112" s="1079">
        <v>0</v>
      </c>
      <c r="AH112" s="1078"/>
      <c r="AI112" s="1079">
        <v>0</v>
      </c>
      <c r="AJ112" s="831"/>
      <c r="AK112" s="831"/>
      <c r="AL112" s="831"/>
    </row>
    <row r="113" spans="1:38" s="144" customFormat="1" ht="15.75" customHeight="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124"/>
      <c r="AC113" s="1124"/>
      <c r="AD113" s="1078"/>
      <c r="AE113" s="1078"/>
      <c r="AF113" s="1077">
        <v>0</v>
      </c>
      <c r="AG113" s="1079">
        <v>0</v>
      </c>
      <c r="AH113" s="1078"/>
      <c r="AI113" s="1079">
        <v>0</v>
      </c>
      <c r="AJ113" s="831"/>
      <c r="AK113" s="831"/>
      <c r="AL113" s="831"/>
    </row>
    <row r="114" spans="1:38" s="144" customFormat="1" ht="15.75" customHeight="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124"/>
      <c r="AC114" s="1124"/>
      <c r="AD114" s="1078"/>
      <c r="AE114" s="1078"/>
      <c r="AF114" s="1077">
        <v>0</v>
      </c>
      <c r="AG114" s="1079">
        <v>0</v>
      </c>
      <c r="AH114" s="1078"/>
      <c r="AI114" s="1079">
        <v>0</v>
      </c>
      <c r="AJ114" s="831"/>
      <c r="AK114" s="831"/>
      <c r="AL114" s="831"/>
    </row>
    <row r="115" spans="1:38" s="144" customFormat="1" ht="15.75" customHeight="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124"/>
      <c r="AC115" s="1124"/>
      <c r="AD115" s="1078"/>
      <c r="AE115" s="1078"/>
      <c r="AF115" s="1077">
        <v>0</v>
      </c>
      <c r="AG115" s="1079">
        <v>0</v>
      </c>
      <c r="AH115" s="1078"/>
      <c r="AI115" s="1079">
        <v>0</v>
      </c>
      <c r="AJ115" s="831"/>
      <c r="AK115" s="831"/>
      <c r="AL115" s="831"/>
    </row>
    <row r="116" spans="1:38" s="144" customFormat="1" ht="15.75" customHeight="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v>1179507</v>
      </c>
      <c r="Y116" s="1078">
        <v>1179507</v>
      </c>
      <c r="Z116" s="1078"/>
      <c r="AA116" s="1078"/>
      <c r="AB116" s="1124">
        <v>0</v>
      </c>
      <c r="AC116" s="1124">
        <v>0</v>
      </c>
      <c r="AD116" s="1078"/>
      <c r="AE116" s="1078">
        <v>0</v>
      </c>
      <c r="AF116" s="1077">
        <v>0</v>
      </c>
      <c r="AG116" s="1079">
        <v>0</v>
      </c>
      <c r="AH116" s="1078"/>
      <c r="AI116" s="1079">
        <v>0</v>
      </c>
      <c r="AJ116" s="831"/>
      <c r="AK116" s="831"/>
      <c r="AL116" s="831"/>
    </row>
    <row r="117" spans="1:38" s="144" customFormat="1" ht="15.75" customHeight="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124"/>
      <c r="AC117" s="1124"/>
      <c r="AD117" s="1078"/>
      <c r="AE117" s="1078"/>
      <c r="AF117" s="1077">
        <v>0</v>
      </c>
      <c r="AG117" s="1079">
        <v>0</v>
      </c>
      <c r="AH117" s="1078"/>
      <c r="AI117" s="1079">
        <v>0</v>
      </c>
      <c r="AJ117" s="831"/>
      <c r="AK117" s="831"/>
      <c r="AL117" s="831"/>
    </row>
    <row r="118" spans="1:38" s="144" customFormat="1" ht="15.75" customHeight="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124"/>
      <c r="AC118" s="1124"/>
      <c r="AD118" s="1078"/>
      <c r="AE118" s="1078"/>
      <c r="AF118" s="1077">
        <v>0</v>
      </c>
      <c r="AG118" s="1079">
        <v>0</v>
      </c>
      <c r="AH118" s="1078"/>
      <c r="AI118" s="1079">
        <v>0</v>
      </c>
      <c r="AJ118" s="831"/>
      <c r="AK118" s="831"/>
      <c r="AL118" s="831"/>
    </row>
    <row r="119" spans="1:38" s="144" customFormat="1" ht="15.75" customHeight="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124"/>
      <c r="AC119" s="1124"/>
      <c r="AD119" s="1078"/>
      <c r="AE119" s="1078"/>
      <c r="AF119" s="1077">
        <v>0</v>
      </c>
      <c r="AG119" s="1079">
        <v>0</v>
      </c>
      <c r="AH119" s="1078"/>
      <c r="AI119" s="1079">
        <v>0</v>
      </c>
      <c r="AJ119" s="831"/>
      <c r="AK119" s="831"/>
      <c r="AL119" s="831"/>
    </row>
    <row r="120" spans="1:38" s="144" customFormat="1" ht="15.75" customHeight="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124"/>
      <c r="AC120" s="1124"/>
      <c r="AD120" s="1078"/>
      <c r="AE120" s="1078"/>
      <c r="AF120" s="1077">
        <v>0</v>
      </c>
      <c r="AG120" s="1079">
        <v>0</v>
      </c>
      <c r="AH120" s="1078"/>
      <c r="AI120" s="1079">
        <v>0</v>
      </c>
      <c r="AJ120" s="831"/>
      <c r="AK120" s="831"/>
      <c r="AL120" s="831"/>
    </row>
    <row r="121" spans="1:38" s="144" customFormat="1" ht="15.75" customHeight="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124"/>
      <c r="AC121" s="1124"/>
      <c r="AD121" s="1078"/>
      <c r="AE121" s="1078"/>
      <c r="AF121" s="1077">
        <v>0</v>
      </c>
      <c r="AG121" s="1079">
        <v>0</v>
      </c>
      <c r="AH121" s="1078"/>
      <c r="AI121" s="1079">
        <v>0</v>
      </c>
      <c r="AJ121" s="831"/>
      <c r="AK121" s="831"/>
      <c r="AL121" s="831"/>
    </row>
    <row r="122" spans="1:38" s="144" customFormat="1" ht="15.75" customHeight="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124"/>
      <c r="AC122" s="1124"/>
      <c r="AD122" s="1078"/>
      <c r="AE122" s="1078"/>
      <c r="AF122" s="1077">
        <v>0</v>
      </c>
      <c r="AG122" s="1079">
        <v>0</v>
      </c>
      <c r="AH122" s="1078"/>
      <c r="AI122" s="1079">
        <v>0</v>
      </c>
      <c r="AJ122" s="831"/>
      <c r="AK122" s="831"/>
      <c r="AL122" s="831"/>
    </row>
    <row r="123" spans="1:38" s="144" customFormat="1" ht="15.75" customHeight="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124"/>
      <c r="AC123" s="1124"/>
      <c r="AD123" s="1078"/>
      <c r="AE123" s="1078"/>
      <c r="AF123" s="1077">
        <v>0</v>
      </c>
      <c r="AG123" s="1079">
        <v>0</v>
      </c>
      <c r="AH123" s="1078"/>
      <c r="AI123" s="1079">
        <v>0</v>
      </c>
      <c r="AJ123" s="831"/>
      <c r="AK123" s="831"/>
      <c r="AL123" s="831"/>
    </row>
    <row r="124" spans="1:38" s="144" customFormat="1" ht="15.75" customHeight="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124"/>
      <c r="AC124" s="1124"/>
      <c r="AD124" s="1078"/>
      <c r="AE124" s="1078"/>
      <c r="AF124" s="1077">
        <v>0</v>
      </c>
      <c r="AG124" s="1079">
        <v>0</v>
      </c>
      <c r="AH124" s="1078"/>
      <c r="AI124" s="1079">
        <v>0</v>
      </c>
      <c r="AJ124" s="831"/>
      <c r="AK124" s="831"/>
      <c r="AL124" s="831"/>
    </row>
    <row r="125" spans="1:38" s="144" customFormat="1" ht="15.75" customHeight="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124"/>
      <c r="AC125" s="1124"/>
      <c r="AD125" s="1078"/>
      <c r="AE125" s="1078"/>
      <c r="AF125" s="1077">
        <v>0</v>
      </c>
      <c r="AG125" s="1079">
        <v>0</v>
      </c>
      <c r="AH125" s="1078"/>
      <c r="AI125" s="1079">
        <v>0</v>
      </c>
      <c r="AJ125" s="831"/>
      <c r="AK125" s="831"/>
      <c r="AL125" s="831"/>
    </row>
    <row r="126" spans="1:38" s="144" customFormat="1" ht="15.75" customHeight="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124"/>
      <c r="AC126" s="1124"/>
      <c r="AD126" s="1078"/>
      <c r="AE126" s="1078"/>
      <c r="AF126" s="1077">
        <v>0</v>
      </c>
      <c r="AG126" s="1079">
        <v>0</v>
      </c>
      <c r="AH126" s="1078"/>
      <c r="AI126" s="1079">
        <v>0</v>
      </c>
      <c r="AJ126" s="831"/>
      <c r="AK126" s="831"/>
      <c r="AL126" s="831"/>
    </row>
    <row r="127" spans="1:38" s="144" customFormat="1" ht="15.75" customHeight="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124"/>
      <c r="AC127" s="1124"/>
      <c r="AD127" s="1078"/>
      <c r="AE127" s="1078"/>
      <c r="AF127" s="1077">
        <v>0</v>
      </c>
      <c r="AG127" s="1079">
        <v>0</v>
      </c>
      <c r="AH127" s="1078"/>
      <c r="AI127" s="1079">
        <v>0</v>
      </c>
      <c r="AJ127" s="831"/>
      <c r="AK127" s="831"/>
      <c r="AL127" s="831"/>
    </row>
    <row r="128" spans="1:38" s="144" customFormat="1" ht="15.75" customHeight="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v>11987915</v>
      </c>
      <c r="Y128" s="1078">
        <v>11987915</v>
      </c>
      <c r="Z128" s="1078"/>
      <c r="AA128" s="1078"/>
      <c r="AB128" s="1124">
        <v>0</v>
      </c>
      <c r="AC128" s="1124">
        <v>0</v>
      </c>
      <c r="AD128" s="1078"/>
      <c r="AE128" s="1078">
        <v>0</v>
      </c>
      <c r="AF128" s="1077">
        <v>0</v>
      </c>
      <c r="AG128" s="1079">
        <v>0</v>
      </c>
      <c r="AH128" s="1078"/>
      <c r="AI128" s="1079">
        <v>0</v>
      </c>
      <c r="AJ128" s="831"/>
      <c r="AK128" s="831"/>
      <c r="AL128" s="831"/>
    </row>
    <row r="129" spans="1:38" s="144" customFormat="1" ht="15.75" customHeight="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124"/>
      <c r="AC129" s="1124"/>
      <c r="AD129" s="1078"/>
      <c r="AE129" s="1078"/>
      <c r="AF129" s="1077">
        <v>0</v>
      </c>
      <c r="AG129" s="1079">
        <v>0</v>
      </c>
      <c r="AH129" s="1078"/>
      <c r="AI129" s="1079">
        <v>0</v>
      </c>
      <c r="AJ129" s="831"/>
      <c r="AK129" s="831"/>
      <c r="AL129" s="831"/>
    </row>
    <row r="130" spans="1:38" s="144" customFormat="1" ht="15.75" customHeight="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124"/>
      <c r="AC130" s="1124"/>
      <c r="AD130" s="1078"/>
      <c r="AE130" s="1078"/>
      <c r="AF130" s="1077">
        <v>0</v>
      </c>
      <c r="AG130" s="1079">
        <v>0</v>
      </c>
      <c r="AH130" s="1078"/>
      <c r="AI130" s="1079">
        <v>0</v>
      </c>
      <c r="AJ130" s="831"/>
      <c r="AK130" s="831"/>
      <c r="AL130" s="831"/>
    </row>
    <row r="131" spans="1:38" s="144" customFormat="1" ht="15.75" customHeight="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124"/>
      <c r="AC131" s="1124"/>
      <c r="AD131" s="1078"/>
      <c r="AE131" s="1078"/>
      <c r="AF131" s="1077">
        <v>0</v>
      </c>
      <c r="AG131" s="1079">
        <v>0</v>
      </c>
      <c r="AH131" s="1078"/>
      <c r="AI131" s="1079">
        <v>0</v>
      </c>
      <c r="AJ131" s="831"/>
      <c r="AK131" s="831"/>
      <c r="AL131" s="831"/>
    </row>
    <row r="132" spans="1:38" s="144" customFormat="1" ht="15.75" customHeight="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124"/>
      <c r="AC132" s="1124"/>
      <c r="AD132" s="1078"/>
      <c r="AE132" s="1078"/>
      <c r="AF132" s="1077">
        <v>0</v>
      </c>
      <c r="AG132" s="1079">
        <v>0</v>
      </c>
      <c r="AH132" s="1078"/>
      <c r="AI132" s="1079">
        <v>0</v>
      </c>
      <c r="AJ132" s="831"/>
      <c r="AK132" s="831"/>
      <c r="AL132" s="831"/>
    </row>
    <row r="133" spans="1:38" s="144" customFormat="1" ht="15.75" customHeight="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124"/>
      <c r="AC133" s="1124"/>
      <c r="AD133" s="1078"/>
      <c r="AE133" s="1078"/>
      <c r="AF133" s="1077">
        <v>0</v>
      </c>
      <c r="AG133" s="1079">
        <v>0</v>
      </c>
      <c r="AH133" s="1078"/>
      <c r="AI133" s="1079">
        <v>0</v>
      </c>
      <c r="AJ133" s="831"/>
      <c r="AK133" s="831"/>
      <c r="AL133" s="831"/>
    </row>
    <row r="134" spans="1:38" s="144" customFormat="1" ht="15.75" customHeight="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124"/>
      <c r="AC134" s="1124"/>
      <c r="AD134" s="1078"/>
      <c r="AE134" s="1078"/>
      <c r="AF134" s="1077">
        <v>0</v>
      </c>
      <c r="AG134" s="1079">
        <v>0</v>
      </c>
      <c r="AH134" s="1078"/>
      <c r="AI134" s="1079">
        <v>0</v>
      </c>
      <c r="AJ134" s="831"/>
      <c r="AK134" s="831"/>
      <c r="AL134" s="831"/>
    </row>
    <row r="135" spans="1:38" s="144" customFormat="1" ht="15.75" customHeight="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124"/>
      <c r="AC135" s="1124"/>
      <c r="AD135" s="1078"/>
      <c r="AE135" s="1078"/>
      <c r="AF135" s="1077">
        <v>0</v>
      </c>
      <c r="AG135" s="1079">
        <v>0</v>
      </c>
      <c r="AH135" s="1078"/>
      <c r="AI135" s="1079">
        <v>0</v>
      </c>
      <c r="AJ135" s="831"/>
      <c r="AK135" s="831"/>
      <c r="AL135" s="831"/>
    </row>
    <row r="136" spans="1:38" s="144" customFormat="1" ht="15.75" customHeight="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124"/>
      <c r="AC136" s="1124"/>
      <c r="AD136" s="1078"/>
      <c r="AE136" s="1078"/>
      <c r="AF136" s="1077">
        <v>0</v>
      </c>
      <c r="AG136" s="1079">
        <v>0</v>
      </c>
      <c r="AH136" s="1078"/>
      <c r="AI136" s="1079">
        <v>0</v>
      </c>
      <c r="AJ136" s="831"/>
      <c r="AK136" s="831"/>
      <c r="AL136" s="831"/>
    </row>
    <row r="137" spans="1:38" s="144" customFormat="1" ht="15.75" customHeight="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124"/>
      <c r="AC137" s="1124"/>
      <c r="AD137" s="1078"/>
      <c r="AE137" s="1078"/>
      <c r="AF137" s="1077">
        <v>0</v>
      </c>
      <c r="AG137" s="1079">
        <v>0</v>
      </c>
      <c r="AH137" s="1078"/>
      <c r="AI137" s="1079">
        <v>0</v>
      </c>
      <c r="AJ137" s="831"/>
      <c r="AK137" s="831"/>
      <c r="AL137" s="831"/>
    </row>
    <row r="138" spans="1:38" s="144" customFormat="1" ht="15.75" customHeight="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124"/>
      <c r="AC138" s="1124"/>
      <c r="AD138" s="1078"/>
      <c r="AE138" s="1078"/>
      <c r="AF138" s="1077">
        <v>0</v>
      </c>
      <c r="AG138" s="1079">
        <v>0</v>
      </c>
      <c r="AH138" s="1078"/>
      <c r="AI138" s="1079">
        <v>0</v>
      </c>
      <c r="AJ138" s="831"/>
      <c r="AK138" s="831"/>
      <c r="AL138" s="831"/>
    </row>
    <row r="139" spans="1:38" s="144" customFormat="1" ht="15.75" customHeight="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124"/>
      <c r="AC139" s="1124"/>
      <c r="AD139" s="1078"/>
      <c r="AE139" s="1078"/>
      <c r="AF139" s="1077">
        <v>0</v>
      </c>
      <c r="AG139" s="1079">
        <v>0</v>
      </c>
      <c r="AH139" s="1078"/>
      <c r="AI139" s="1079">
        <v>0</v>
      </c>
      <c r="AJ139" s="831"/>
      <c r="AK139" s="831"/>
      <c r="AL139" s="831"/>
    </row>
    <row r="140" spans="1:38" s="144" customFormat="1" ht="15.75" customHeight="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v>2061930</v>
      </c>
      <c r="Y140" s="1078">
        <v>2061930</v>
      </c>
      <c r="Z140" s="1078"/>
      <c r="AA140" s="1078"/>
      <c r="AB140" s="1124">
        <v>0</v>
      </c>
      <c r="AC140" s="1124">
        <v>0</v>
      </c>
      <c r="AD140" s="1078"/>
      <c r="AE140" s="1078">
        <v>0</v>
      </c>
      <c r="AF140" s="1077">
        <v>0</v>
      </c>
      <c r="AG140" s="1079">
        <v>0</v>
      </c>
      <c r="AH140" s="1078"/>
      <c r="AI140" s="1079">
        <v>0</v>
      </c>
      <c r="AJ140" s="831"/>
      <c r="AK140" s="831"/>
      <c r="AL140" s="831"/>
    </row>
    <row r="141" spans="1:38" s="144" customFormat="1" ht="15.75" customHeight="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124"/>
      <c r="AC141" s="1124"/>
      <c r="AD141" s="1078"/>
      <c r="AE141" s="1078"/>
      <c r="AF141" s="1077">
        <v>0</v>
      </c>
      <c r="AG141" s="1079">
        <v>0</v>
      </c>
      <c r="AH141" s="1078"/>
      <c r="AI141" s="1079">
        <v>0</v>
      </c>
      <c r="AJ141" s="831"/>
      <c r="AK141" s="831"/>
      <c r="AL141" s="831"/>
    </row>
    <row r="142" spans="1:38" s="144" customFormat="1" ht="15.75" customHeight="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124"/>
      <c r="AC142" s="1124"/>
      <c r="AD142" s="1078"/>
      <c r="AE142" s="1078"/>
      <c r="AF142" s="1077">
        <v>0</v>
      </c>
      <c r="AG142" s="1079">
        <v>0</v>
      </c>
      <c r="AH142" s="1078"/>
      <c r="AI142" s="1079">
        <v>0</v>
      </c>
      <c r="AJ142" s="831"/>
      <c r="AK142" s="831"/>
      <c r="AL142" s="831"/>
    </row>
    <row r="143" spans="1:38" s="144" customFormat="1" ht="15.75" customHeight="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124"/>
      <c r="AC143" s="1124"/>
      <c r="AD143" s="1078"/>
      <c r="AE143" s="1078"/>
      <c r="AF143" s="1077">
        <v>0</v>
      </c>
      <c r="AG143" s="1079">
        <v>0</v>
      </c>
      <c r="AH143" s="1078"/>
      <c r="AI143" s="1079">
        <v>0</v>
      </c>
      <c r="AJ143" s="831"/>
      <c r="AK143" s="831"/>
      <c r="AL143" s="831"/>
    </row>
    <row r="144" spans="1:38" s="144" customFormat="1" ht="15.75" customHeight="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124"/>
      <c r="AC144" s="1124"/>
      <c r="AD144" s="1078"/>
      <c r="AE144" s="1078"/>
      <c r="AF144" s="1077">
        <v>0</v>
      </c>
      <c r="AG144" s="1079">
        <v>0</v>
      </c>
      <c r="AH144" s="1078"/>
      <c r="AI144" s="1079">
        <v>0</v>
      </c>
      <c r="AJ144" s="831"/>
      <c r="AK144" s="831"/>
      <c r="AL144" s="831"/>
    </row>
    <row r="145" spans="1:38" s="144" customFormat="1" ht="15.75" customHeight="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124"/>
      <c r="AC145" s="1124"/>
      <c r="AD145" s="1078"/>
      <c r="AE145" s="1078"/>
      <c r="AF145" s="1077">
        <v>0</v>
      </c>
      <c r="AG145" s="1079">
        <v>0</v>
      </c>
      <c r="AH145" s="1078"/>
      <c r="AI145" s="1079">
        <v>0</v>
      </c>
      <c r="AJ145" s="831"/>
      <c r="AK145" s="831"/>
      <c r="AL145" s="831"/>
    </row>
    <row r="146" spans="1:38" s="144" customFormat="1" ht="15.75" customHeight="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124"/>
      <c r="AC146" s="1124"/>
      <c r="AD146" s="1078"/>
      <c r="AE146" s="1078"/>
      <c r="AF146" s="1077">
        <v>0</v>
      </c>
      <c r="AG146" s="1079">
        <v>0</v>
      </c>
      <c r="AH146" s="1078"/>
      <c r="AI146" s="1079">
        <v>0</v>
      </c>
      <c r="AJ146" s="831"/>
      <c r="AK146" s="831"/>
      <c r="AL146" s="831"/>
    </row>
    <row r="147" spans="1:38" s="144" customFormat="1" ht="15.75" customHeight="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124"/>
      <c r="AC147" s="1124"/>
      <c r="AD147" s="1078"/>
      <c r="AE147" s="1078"/>
      <c r="AF147" s="1077">
        <v>0</v>
      </c>
      <c r="AG147" s="1079">
        <v>0</v>
      </c>
      <c r="AH147" s="1078"/>
      <c r="AI147" s="1079">
        <v>0</v>
      </c>
      <c r="AJ147" s="831"/>
      <c r="AK147" s="831"/>
      <c r="AL147" s="831"/>
    </row>
    <row r="148" spans="1:38" s="144" customFormat="1" ht="15.75" customHeight="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124"/>
      <c r="AC148" s="1124"/>
      <c r="AD148" s="1078"/>
      <c r="AE148" s="1078"/>
      <c r="AF148" s="1077">
        <v>0</v>
      </c>
      <c r="AG148" s="1079">
        <v>0</v>
      </c>
      <c r="AH148" s="1078"/>
      <c r="AI148" s="1079">
        <v>0</v>
      </c>
      <c r="AJ148" s="831"/>
      <c r="AK148" s="831"/>
      <c r="AL148" s="831"/>
    </row>
    <row r="149" spans="1:38" s="144" customFormat="1" ht="15.75" customHeight="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124"/>
      <c r="AC149" s="1124"/>
      <c r="AD149" s="1078"/>
      <c r="AE149" s="1078"/>
      <c r="AF149" s="1077">
        <v>0</v>
      </c>
      <c r="AG149" s="1079">
        <v>0</v>
      </c>
      <c r="AH149" s="1078"/>
      <c r="AI149" s="1079">
        <v>0</v>
      </c>
      <c r="AJ149" s="831"/>
      <c r="AK149" s="831"/>
      <c r="AL149" s="831"/>
    </row>
    <row r="150" spans="1:38" s="144" customFormat="1" ht="15.75" customHeight="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124"/>
      <c r="AC150" s="1124"/>
      <c r="AD150" s="1078"/>
      <c r="AE150" s="1078"/>
      <c r="AF150" s="1077">
        <v>0</v>
      </c>
      <c r="AG150" s="1079">
        <v>0</v>
      </c>
      <c r="AH150" s="1078"/>
      <c r="AI150" s="1079">
        <v>0</v>
      </c>
      <c r="AJ150" s="831"/>
      <c r="AK150" s="831"/>
      <c r="AL150" s="831"/>
    </row>
    <row r="151" spans="1:38" s="144" customFormat="1" ht="15.75" customHeight="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124"/>
      <c r="AC151" s="1124"/>
      <c r="AD151" s="1078"/>
      <c r="AE151" s="1078"/>
      <c r="AF151" s="1077">
        <v>0</v>
      </c>
      <c r="AG151" s="1079">
        <v>0</v>
      </c>
      <c r="AH151" s="1078"/>
      <c r="AI151" s="1079">
        <v>0</v>
      </c>
      <c r="AJ151" s="831"/>
      <c r="AK151" s="831"/>
      <c r="AL151" s="831"/>
    </row>
    <row r="152" spans="1:38" s="144" customFormat="1" ht="15.75" customHeight="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v>6673242</v>
      </c>
      <c r="Y152" s="1078">
        <v>6673242</v>
      </c>
      <c r="Z152" s="1078"/>
      <c r="AA152" s="1078"/>
      <c r="AB152" s="1124">
        <v>0</v>
      </c>
      <c r="AC152" s="1124">
        <v>0</v>
      </c>
      <c r="AD152" s="1078"/>
      <c r="AE152" s="1078">
        <v>0</v>
      </c>
      <c r="AF152" s="1077">
        <v>0</v>
      </c>
      <c r="AG152" s="1079">
        <v>0</v>
      </c>
      <c r="AH152" s="1078"/>
      <c r="AI152" s="1079">
        <v>0</v>
      </c>
      <c r="AJ152" s="831"/>
      <c r="AK152" s="831"/>
      <c r="AL152" s="831"/>
    </row>
    <row r="153" spans="1:38" s="144" customFormat="1" ht="15.75" customHeight="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124"/>
      <c r="AC153" s="1124"/>
      <c r="AD153" s="1078"/>
      <c r="AE153" s="1078"/>
      <c r="AF153" s="1077">
        <v>0</v>
      </c>
      <c r="AG153" s="1079">
        <v>0</v>
      </c>
      <c r="AH153" s="1078"/>
      <c r="AI153" s="1079">
        <v>0</v>
      </c>
      <c r="AJ153" s="831"/>
      <c r="AK153" s="831"/>
      <c r="AL153" s="831"/>
    </row>
    <row r="154" spans="1:38" s="144" customFormat="1" ht="15.75" customHeight="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124"/>
      <c r="AC154" s="1124"/>
      <c r="AD154" s="1078"/>
      <c r="AE154" s="1078"/>
      <c r="AF154" s="1077">
        <v>0</v>
      </c>
      <c r="AG154" s="1079">
        <v>0</v>
      </c>
      <c r="AH154" s="1078"/>
      <c r="AI154" s="1079">
        <v>0</v>
      </c>
      <c r="AJ154" s="831"/>
      <c r="AK154" s="831"/>
      <c r="AL154" s="831"/>
    </row>
    <row r="155" spans="1:38" s="144" customFormat="1" ht="15.75" customHeight="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124"/>
      <c r="AC155" s="1124"/>
      <c r="AD155" s="1078"/>
      <c r="AE155" s="1078"/>
      <c r="AF155" s="1077">
        <v>0</v>
      </c>
      <c r="AG155" s="1079">
        <v>0</v>
      </c>
      <c r="AH155" s="1078"/>
      <c r="AI155" s="1079">
        <v>0</v>
      </c>
      <c r="AJ155" s="831"/>
      <c r="AK155" s="831"/>
      <c r="AL155" s="831"/>
    </row>
    <row r="156" spans="1:38" s="144" customFormat="1" ht="15.75" customHeight="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124"/>
      <c r="AC156" s="1124"/>
      <c r="AD156" s="1078"/>
      <c r="AE156" s="1078"/>
      <c r="AF156" s="1077">
        <v>0</v>
      </c>
      <c r="AG156" s="1079">
        <v>0</v>
      </c>
      <c r="AH156" s="1078"/>
      <c r="AI156" s="1079">
        <v>0</v>
      </c>
      <c r="AJ156" s="831"/>
      <c r="AK156" s="831"/>
      <c r="AL156" s="831"/>
    </row>
    <row r="157" spans="1:38" s="144" customFormat="1" ht="15.75" customHeight="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124"/>
      <c r="AC157" s="1124"/>
      <c r="AD157" s="1078"/>
      <c r="AE157" s="1078"/>
      <c r="AF157" s="1077">
        <v>0</v>
      </c>
      <c r="AG157" s="1079">
        <v>0</v>
      </c>
      <c r="AH157" s="1078"/>
      <c r="AI157" s="1079">
        <v>0</v>
      </c>
      <c r="AJ157" s="831"/>
      <c r="AK157" s="831"/>
      <c r="AL157" s="831"/>
    </row>
    <row r="158" spans="1:38" s="144" customFormat="1" ht="15.75" customHeight="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124"/>
      <c r="AC158" s="1124"/>
      <c r="AD158" s="1078"/>
      <c r="AE158" s="1078"/>
      <c r="AF158" s="1077">
        <v>0</v>
      </c>
      <c r="AG158" s="1079">
        <v>0</v>
      </c>
      <c r="AH158" s="1078"/>
      <c r="AI158" s="1079">
        <v>0</v>
      </c>
      <c r="AJ158" s="831"/>
      <c r="AK158" s="831"/>
      <c r="AL158" s="831"/>
    </row>
    <row r="159" spans="1:38" s="144" customFormat="1" ht="15.75" customHeight="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124"/>
      <c r="AC159" s="1124"/>
      <c r="AD159" s="1078"/>
      <c r="AE159" s="1078"/>
      <c r="AF159" s="1077">
        <v>0</v>
      </c>
      <c r="AG159" s="1079">
        <v>0</v>
      </c>
      <c r="AH159" s="1078"/>
      <c r="AI159" s="1079">
        <v>0</v>
      </c>
      <c r="AJ159" s="831"/>
      <c r="AK159" s="831"/>
      <c r="AL159" s="831"/>
    </row>
    <row r="160" spans="1:38" s="144" customFormat="1" ht="15.75" customHeight="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124"/>
      <c r="AC160" s="1124"/>
      <c r="AD160" s="1078"/>
      <c r="AE160" s="1078"/>
      <c r="AF160" s="1077">
        <v>0</v>
      </c>
      <c r="AG160" s="1079">
        <v>0</v>
      </c>
      <c r="AH160" s="1078"/>
      <c r="AI160" s="1079">
        <v>0</v>
      </c>
      <c r="AJ160" s="831"/>
      <c r="AK160" s="831"/>
      <c r="AL160" s="831"/>
    </row>
    <row r="161" spans="1:38" s="144" customFormat="1" ht="15.75" customHeight="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124"/>
      <c r="AC161" s="1124"/>
      <c r="AD161" s="1078"/>
      <c r="AE161" s="1078"/>
      <c r="AF161" s="1077">
        <v>0</v>
      </c>
      <c r="AG161" s="1079">
        <v>0</v>
      </c>
      <c r="AH161" s="1078"/>
      <c r="AI161" s="1079">
        <v>0</v>
      </c>
      <c r="AJ161" s="831"/>
      <c r="AK161" s="831"/>
      <c r="AL161" s="831"/>
    </row>
    <row r="162" spans="1:38" s="144" customFormat="1" ht="15.75" customHeight="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124"/>
      <c r="AC162" s="1124"/>
      <c r="AD162" s="1078"/>
      <c r="AE162" s="1078"/>
      <c r="AF162" s="1077">
        <v>0</v>
      </c>
      <c r="AG162" s="1079">
        <v>0</v>
      </c>
      <c r="AH162" s="1078"/>
      <c r="AI162" s="1079">
        <v>0</v>
      </c>
      <c r="AJ162" s="831"/>
      <c r="AK162" s="831"/>
      <c r="AL162" s="831"/>
    </row>
    <row r="163" spans="1:38" s="144" customFormat="1" ht="15.75" customHeight="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124"/>
      <c r="AC163" s="1124"/>
      <c r="AD163" s="1078"/>
      <c r="AE163" s="1078"/>
      <c r="AF163" s="1077">
        <v>0</v>
      </c>
      <c r="AG163" s="1079">
        <v>0</v>
      </c>
      <c r="AH163" s="1078"/>
      <c r="AI163" s="1079">
        <v>0</v>
      </c>
      <c r="AJ163" s="831"/>
      <c r="AK163" s="831"/>
      <c r="AL163" s="831"/>
    </row>
    <row r="164" spans="1:38" s="144" customFormat="1" ht="15.75" customHeight="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v>1401866</v>
      </c>
      <c r="Y164" s="1078">
        <v>1401866</v>
      </c>
      <c r="Z164" s="1078"/>
      <c r="AA164" s="1078"/>
      <c r="AB164" s="1124">
        <v>0</v>
      </c>
      <c r="AC164" s="1126"/>
      <c r="AD164" s="1078">
        <v>0</v>
      </c>
      <c r="AE164" s="1078">
        <v>0</v>
      </c>
      <c r="AF164" s="1077">
        <v>0</v>
      </c>
      <c r="AG164" s="1079">
        <v>0</v>
      </c>
      <c r="AH164" s="1078"/>
      <c r="AI164" s="1079">
        <v>0</v>
      </c>
      <c r="AJ164" s="831"/>
      <c r="AK164" s="831"/>
      <c r="AL164" s="831"/>
    </row>
    <row r="165" spans="1:38"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24"/>
      <c r="AC165" s="1126"/>
      <c r="AD165" s="1078"/>
      <c r="AE165" s="1078"/>
      <c r="AF165" s="1077">
        <v>0</v>
      </c>
      <c r="AG165" s="1079">
        <v>0</v>
      </c>
      <c r="AH165" s="1078"/>
      <c r="AI165" s="1079">
        <v>0</v>
      </c>
      <c r="AJ165" s="831"/>
      <c r="AK165" s="831"/>
      <c r="AL165" s="831"/>
    </row>
    <row r="166" spans="1:38"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124"/>
      <c r="AC166" s="1126"/>
      <c r="AD166" s="1078"/>
      <c r="AE166" s="1078"/>
      <c r="AF166" s="1077">
        <v>0</v>
      </c>
      <c r="AG166" s="1079">
        <v>0</v>
      </c>
      <c r="AH166" s="1078"/>
      <c r="AI166" s="1079">
        <v>0</v>
      </c>
      <c r="AJ166" s="831"/>
      <c r="AK166" s="831"/>
      <c r="AL166" s="831"/>
    </row>
    <row r="167" spans="1:38"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24"/>
      <c r="AC167" s="1126"/>
      <c r="AD167" s="1078"/>
      <c r="AE167" s="1078"/>
      <c r="AF167" s="1077">
        <v>0</v>
      </c>
      <c r="AG167" s="1079">
        <v>0</v>
      </c>
      <c r="AH167" s="1078"/>
      <c r="AI167" s="1079">
        <v>0</v>
      </c>
      <c r="AJ167" s="831"/>
      <c r="AK167" s="831"/>
      <c r="AL167" s="831"/>
    </row>
    <row r="168" spans="1:38"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24"/>
      <c r="AC168" s="1126"/>
      <c r="AD168" s="1078"/>
      <c r="AE168" s="1078"/>
      <c r="AF168" s="1077">
        <v>0</v>
      </c>
      <c r="AG168" s="1079">
        <v>0</v>
      </c>
      <c r="AH168" s="1078"/>
      <c r="AI168" s="1079">
        <v>0</v>
      </c>
      <c r="AJ168" s="831"/>
      <c r="AK168" s="831"/>
      <c r="AL168" s="831"/>
    </row>
    <row r="169" spans="1:38"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1126"/>
      <c r="AD169" s="1078"/>
      <c r="AE169" s="1078"/>
      <c r="AF169" s="1077">
        <v>0</v>
      </c>
      <c r="AG169" s="1079">
        <v>0</v>
      </c>
      <c r="AH169" s="1078"/>
      <c r="AI169" s="1079">
        <v>0</v>
      </c>
      <c r="AJ169" s="831"/>
      <c r="AK169" s="831"/>
      <c r="AL169" s="831"/>
    </row>
    <row r="170" spans="1:38"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1126"/>
      <c r="AD170" s="1078"/>
      <c r="AE170" s="1078"/>
      <c r="AF170" s="1077">
        <v>0</v>
      </c>
      <c r="AG170" s="1079">
        <v>0</v>
      </c>
      <c r="AH170" s="1078"/>
      <c r="AI170" s="1079">
        <v>0</v>
      </c>
      <c r="AJ170" s="831"/>
      <c r="AK170" s="831"/>
      <c r="AL170" s="831"/>
    </row>
    <row r="171" spans="1:38"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1126"/>
      <c r="AD171" s="1078"/>
      <c r="AE171" s="1078"/>
      <c r="AF171" s="1077">
        <v>0</v>
      </c>
      <c r="AG171" s="1079">
        <v>0</v>
      </c>
      <c r="AH171" s="1078"/>
      <c r="AI171" s="1079">
        <v>0</v>
      </c>
      <c r="AJ171" s="831"/>
      <c r="AK171" s="831"/>
      <c r="AL171" s="831"/>
    </row>
    <row r="172" spans="1:38"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1126"/>
      <c r="AD172" s="1078"/>
      <c r="AE172" s="1078"/>
      <c r="AF172" s="1077">
        <v>0</v>
      </c>
      <c r="AG172" s="1079">
        <v>0</v>
      </c>
      <c r="AH172" s="1078"/>
      <c r="AI172" s="1079">
        <v>0</v>
      </c>
      <c r="AJ172" s="831"/>
      <c r="AK172" s="831"/>
      <c r="AL172" s="831"/>
    </row>
    <row r="173" spans="1:38"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1126"/>
      <c r="AD173" s="1078"/>
      <c r="AE173" s="1078"/>
      <c r="AF173" s="1077">
        <v>0</v>
      </c>
      <c r="AG173" s="1079">
        <v>0</v>
      </c>
      <c r="AH173" s="1078"/>
      <c r="AI173" s="1079">
        <v>0</v>
      </c>
      <c r="AJ173" s="831"/>
      <c r="AK173" s="831"/>
      <c r="AL173" s="831"/>
    </row>
    <row r="174" spans="1:38"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1126"/>
      <c r="AD174" s="1078"/>
      <c r="AE174" s="1078"/>
      <c r="AF174" s="1077">
        <v>0</v>
      </c>
      <c r="AG174" s="1079">
        <v>0</v>
      </c>
      <c r="AH174" s="1078"/>
      <c r="AI174" s="1079">
        <v>0</v>
      </c>
      <c r="AJ174" s="831"/>
      <c r="AK174" s="831"/>
      <c r="AL174" s="831"/>
    </row>
    <row r="175" spans="1:38"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1126"/>
      <c r="AD175" s="1078"/>
      <c r="AE175" s="1078"/>
      <c r="AF175" s="1077">
        <v>0</v>
      </c>
      <c r="AG175" s="1079">
        <v>0</v>
      </c>
      <c r="AH175" s="1078"/>
      <c r="AI175" s="1079">
        <v>0</v>
      </c>
      <c r="AJ175" s="831"/>
      <c r="AK175" s="831"/>
      <c r="AL175" s="831"/>
    </row>
    <row r="176" spans="1:38" s="144" customFormat="1" ht="15.75" customHeight="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v>2985258</v>
      </c>
      <c r="Y176" s="1078">
        <v>2985258</v>
      </c>
      <c r="Z176" s="1078"/>
      <c r="AA176" s="1078"/>
      <c r="AB176" s="1124">
        <v>0</v>
      </c>
      <c r="AC176" s="1124"/>
      <c r="AD176" s="1078">
        <v>0</v>
      </c>
      <c r="AE176" s="1078">
        <v>0</v>
      </c>
      <c r="AF176" s="1077">
        <v>0</v>
      </c>
      <c r="AG176" s="1079">
        <v>0</v>
      </c>
      <c r="AH176" s="1078"/>
      <c r="AI176" s="1079">
        <v>0</v>
      </c>
      <c r="AJ176" s="831"/>
      <c r="AK176" s="831"/>
      <c r="AL176" s="831"/>
    </row>
    <row r="177" spans="1:38"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1124"/>
      <c r="AD177" s="1078"/>
      <c r="AE177" s="1078"/>
      <c r="AF177" s="1077">
        <v>0</v>
      </c>
      <c r="AG177" s="1079">
        <v>0</v>
      </c>
      <c r="AH177" s="1078"/>
      <c r="AI177" s="1079">
        <v>0</v>
      </c>
      <c r="AJ177" s="831"/>
      <c r="AK177" s="831"/>
      <c r="AL177" s="831"/>
    </row>
    <row r="178" spans="1:38"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1124"/>
      <c r="AD178" s="1078"/>
      <c r="AE178" s="1078"/>
      <c r="AF178" s="1077">
        <v>0</v>
      </c>
      <c r="AG178" s="1079">
        <v>0</v>
      </c>
      <c r="AH178" s="1078"/>
      <c r="AI178" s="1079">
        <v>0</v>
      </c>
      <c r="AJ178" s="831"/>
      <c r="AK178" s="831"/>
      <c r="AL178" s="831"/>
    </row>
    <row r="179" spans="1:38"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1124"/>
      <c r="AD179" s="1078"/>
      <c r="AE179" s="1078"/>
      <c r="AF179" s="1077">
        <v>0</v>
      </c>
      <c r="AG179" s="1079">
        <v>0</v>
      </c>
      <c r="AH179" s="1078"/>
      <c r="AI179" s="1079">
        <v>0</v>
      </c>
      <c r="AJ179" s="831"/>
      <c r="AK179" s="831"/>
      <c r="AL179" s="831"/>
    </row>
    <row r="180" spans="1:38"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1124"/>
      <c r="AD180" s="1078"/>
      <c r="AE180" s="1078"/>
      <c r="AF180" s="1077">
        <v>0</v>
      </c>
      <c r="AG180" s="1079">
        <v>0</v>
      </c>
      <c r="AH180" s="1078"/>
      <c r="AI180" s="1079">
        <v>0</v>
      </c>
      <c r="AJ180" s="831"/>
      <c r="AK180" s="831"/>
      <c r="AL180" s="831"/>
    </row>
    <row r="181" spans="1:38"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1124"/>
      <c r="AD181" s="1078"/>
      <c r="AE181" s="1078"/>
      <c r="AF181" s="1077">
        <v>0</v>
      </c>
      <c r="AG181" s="1079">
        <v>0</v>
      </c>
      <c r="AH181" s="1078"/>
      <c r="AI181" s="1079">
        <v>0</v>
      </c>
      <c r="AJ181" s="831"/>
      <c r="AK181" s="831"/>
      <c r="AL181" s="831"/>
    </row>
    <row r="182" spans="1:38"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1124"/>
      <c r="AD182" s="1078"/>
      <c r="AE182" s="1078"/>
      <c r="AF182" s="1077">
        <v>0</v>
      </c>
      <c r="AG182" s="1079">
        <v>0</v>
      </c>
      <c r="AH182" s="1078"/>
      <c r="AI182" s="1079">
        <v>0</v>
      </c>
      <c r="AJ182" s="831"/>
      <c r="AK182" s="831"/>
      <c r="AL182" s="831"/>
    </row>
    <row r="183" spans="1:38"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1124"/>
      <c r="AD183" s="1078"/>
      <c r="AE183" s="1078"/>
      <c r="AF183" s="1077">
        <v>0</v>
      </c>
      <c r="AG183" s="1079">
        <v>0</v>
      </c>
      <c r="AH183" s="1078"/>
      <c r="AI183" s="1079">
        <v>0</v>
      </c>
      <c r="AJ183" s="831"/>
      <c r="AK183" s="831"/>
      <c r="AL183" s="831"/>
    </row>
    <row r="184" spans="1:38"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c r="AC184" s="1124"/>
      <c r="AD184" s="1078"/>
      <c r="AE184" s="1078"/>
      <c r="AF184" s="1077">
        <v>0</v>
      </c>
      <c r="AG184" s="1079">
        <v>0</v>
      </c>
      <c r="AH184" s="1078"/>
      <c r="AI184" s="1079">
        <v>0</v>
      </c>
      <c r="AJ184" s="831"/>
      <c r="AK184" s="831"/>
      <c r="AL184" s="831"/>
    </row>
    <row r="185" spans="1:38"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c r="AC185" s="1124"/>
      <c r="AD185" s="1078"/>
      <c r="AE185" s="1078"/>
      <c r="AF185" s="1077">
        <v>0</v>
      </c>
      <c r="AG185" s="1079">
        <v>0</v>
      </c>
      <c r="AH185" s="1078"/>
      <c r="AI185" s="1079">
        <v>0</v>
      </c>
      <c r="AJ185" s="831"/>
      <c r="AK185" s="831"/>
      <c r="AL185" s="831"/>
    </row>
    <row r="186" spans="1:38"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c r="AC186" s="1124"/>
      <c r="AD186" s="1078"/>
      <c r="AE186" s="1078"/>
      <c r="AF186" s="1077">
        <v>0</v>
      </c>
      <c r="AG186" s="1079">
        <v>0</v>
      </c>
      <c r="AH186" s="1078"/>
      <c r="AI186" s="1079">
        <v>0</v>
      </c>
      <c r="AJ186" s="831"/>
      <c r="AK186" s="831"/>
      <c r="AL186" s="831"/>
    </row>
    <row r="187" spans="1:38"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c r="AC187" s="1124"/>
      <c r="AD187" s="1078"/>
      <c r="AE187" s="1078"/>
      <c r="AF187" s="1077">
        <v>0</v>
      </c>
      <c r="AG187" s="1079">
        <v>0</v>
      </c>
      <c r="AH187" s="1078"/>
      <c r="AI187" s="1079">
        <v>0</v>
      </c>
      <c r="AJ187" s="831"/>
      <c r="AK187" s="831"/>
      <c r="AL187" s="831"/>
    </row>
    <row r="188" spans="1:38" s="144" customFormat="1" ht="15.75" customHeight="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v>0</v>
      </c>
      <c r="V188" s="700"/>
      <c r="W188" s="567"/>
      <c r="X188" s="1078">
        <v>0</v>
      </c>
      <c r="Y188" s="1078">
        <v>0</v>
      </c>
      <c r="Z188" s="1078"/>
      <c r="AA188" s="1078"/>
      <c r="AB188" s="1124"/>
      <c r="AC188" s="1124"/>
      <c r="AD188" s="1078">
        <v>0</v>
      </c>
      <c r="AE188" s="1078">
        <v>0</v>
      </c>
      <c r="AF188" s="1077">
        <v>0</v>
      </c>
      <c r="AG188" s="1079">
        <v>0</v>
      </c>
      <c r="AH188" s="1078"/>
      <c r="AI188" s="1079">
        <v>0</v>
      </c>
      <c r="AJ188" s="831"/>
      <c r="AK188" s="831"/>
      <c r="AL188" s="831"/>
    </row>
    <row r="189" spans="1:38"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c r="AC189" s="1124"/>
      <c r="AD189" s="1078"/>
      <c r="AE189" s="1078"/>
      <c r="AF189" s="1077">
        <v>0</v>
      </c>
      <c r="AG189" s="1079">
        <v>0</v>
      </c>
      <c r="AH189" s="1078"/>
      <c r="AI189" s="1079">
        <v>0</v>
      </c>
      <c r="AJ189" s="831"/>
      <c r="AK189" s="831"/>
      <c r="AL189" s="831"/>
    </row>
    <row r="190" spans="1:38"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c r="AC190" s="1124"/>
      <c r="AD190" s="1078"/>
      <c r="AE190" s="1078"/>
      <c r="AF190" s="1077">
        <v>0</v>
      </c>
      <c r="AG190" s="1079">
        <v>0</v>
      </c>
      <c r="AH190" s="1078"/>
      <c r="AI190" s="1079">
        <v>0</v>
      </c>
      <c r="AJ190" s="831"/>
      <c r="AK190" s="831"/>
      <c r="AL190" s="831"/>
    </row>
    <row r="191" spans="1:38"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c r="AC191" s="1124"/>
      <c r="AD191" s="1078"/>
      <c r="AE191" s="1078"/>
      <c r="AF191" s="1077">
        <v>0</v>
      </c>
      <c r="AG191" s="1079">
        <v>0</v>
      </c>
      <c r="AH191" s="1078"/>
      <c r="AI191" s="1079">
        <v>0</v>
      </c>
      <c r="AJ191" s="831"/>
      <c r="AK191" s="831"/>
      <c r="AL191" s="831"/>
    </row>
    <row r="192" spans="1:38"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c r="AC192" s="1124"/>
      <c r="AD192" s="1078"/>
      <c r="AE192" s="1078"/>
      <c r="AF192" s="1077">
        <v>0</v>
      </c>
      <c r="AG192" s="1079">
        <v>0</v>
      </c>
      <c r="AH192" s="1078"/>
      <c r="AI192" s="1079">
        <v>0</v>
      </c>
      <c r="AJ192" s="831"/>
      <c r="AK192" s="831"/>
      <c r="AL192" s="831"/>
    </row>
    <row r="193" spans="1:137"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c r="AC193" s="1124"/>
      <c r="AD193" s="1078"/>
      <c r="AE193" s="1078"/>
      <c r="AF193" s="1077">
        <v>0</v>
      </c>
      <c r="AG193" s="1079">
        <v>0</v>
      </c>
      <c r="AH193" s="1078"/>
      <c r="AI193" s="1079">
        <v>0</v>
      </c>
      <c r="AJ193" s="831"/>
      <c r="AK193" s="831"/>
      <c r="AL193" s="831"/>
    </row>
    <row r="194" spans="1:137"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c r="AC194" s="1124"/>
      <c r="AD194" s="1078"/>
      <c r="AE194" s="1078"/>
      <c r="AF194" s="1077">
        <v>0</v>
      </c>
      <c r="AG194" s="1079">
        <v>0</v>
      </c>
      <c r="AH194" s="1078"/>
      <c r="AI194" s="1079">
        <v>0</v>
      </c>
      <c r="AJ194" s="831"/>
      <c r="AK194" s="831"/>
      <c r="AL194" s="831"/>
    </row>
    <row r="195" spans="1:137"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c r="AC195" s="1124"/>
      <c r="AD195" s="1078"/>
      <c r="AE195" s="1078"/>
      <c r="AF195" s="1077">
        <v>0</v>
      </c>
      <c r="AG195" s="1079">
        <v>0</v>
      </c>
      <c r="AH195" s="1078"/>
      <c r="AI195" s="1079">
        <v>0</v>
      </c>
      <c r="AJ195" s="831"/>
      <c r="AK195" s="831"/>
      <c r="AL195" s="831"/>
    </row>
    <row r="196" spans="1:137"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c r="AC196" s="1124"/>
      <c r="AD196" s="1078">
        <v>0</v>
      </c>
      <c r="AE196" s="1078"/>
      <c r="AF196" s="1077">
        <v>0</v>
      </c>
      <c r="AG196" s="1079">
        <v>0</v>
      </c>
      <c r="AH196" s="1078"/>
      <c r="AI196" s="1079">
        <v>0</v>
      </c>
      <c r="AJ196" s="831"/>
      <c r="AK196" s="831"/>
      <c r="AL196" s="831"/>
    </row>
    <row r="197" spans="1:137"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c r="AC197" s="1124"/>
      <c r="AD197" s="1078">
        <v>0</v>
      </c>
      <c r="AE197" s="1078"/>
      <c r="AF197" s="1077">
        <v>0</v>
      </c>
      <c r="AG197" s="1079">
        <v>0</v>
      </c>
      <c r="AH197" s="1078"/>
      <c r="AI197" s="1079">
        <v>0</v>
      </c>
      <c r="AJ197" s="831"/>
      <c r="AK197" s="831"/>
      <c r="AL197" s="831"/>
    </row>
    <row r="198" spans="1:137"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c r="AC198" s="1124"/>
      <c r="AD198" s="1078">
        <v>0</v>
      </c>
      <c r="AE198" s="1078"/>
      <c r="AF198" s="1077">
        <v>0</v>
      </c>
      <c r="AG198" s="1079">
        <v>0</v>
      </c>
      <c r="AH198" s="1078"/>
      <c r="AI198" s="1079">
        <v>0</v>
      </c>
      <c r="AJ198" s="831"/>
      <c r="AK198" s="831"/>
      <c r="AL198" s="831"/>
    </row>
    <row r="199" spans="1:137"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c r="AC199" s="1124"/>
      <c r="AD199" s="1078">
        <v>0</v>
      </c>
      <c r="AE199" s="1078"/>
      <c r="AF199" s="1077">
        <v>0</v>
      </c>
      <c r="AG199" s="1079">
        <v>0</v>
      </c>
      <c r="AH199" s="1078"/>
      <c r="AI199" s="1079">
        <v>0</v>
      </c>
      <c r="AJ199" s="831"/>
      <c r="AK199" s="831"/>
      <c r="AL199" s="831"/>
    </row>
    <row r="200" spans="1:137" s="141" customFormat="1" ht="15.75" customHeight="1">
      <c r="A200" s="994"/>
      <c r="B200" s="994"/>
      <c r="C200" s="236"/>
      <c r="D200" s="236"/>
      <c r="E200" s="236"/>
      <c r="F200" s="371"/>
      <c r="G200" s="863">
        <v>11</v>
      </c>
      <c r="H200" s="1076">
        <v>2004</v>
      </c>
      <c r="I200" s="864">
        <v>2005</v>
      </c>
      <c r="J200" s="864">
        <v>2005</v>
      </c>
      <c r="K200" s="919"/>
      <c r="L200" s="1077">
        <v>0</v>
      </c>
      <c r="M200" s="1078">
        <v>387073</v>
      </c>
      <c r="N200" s="1078">
        <v>0</v>
      </c>
      <c r="O200" s="1079">
        <v>387073</v>
      </c>
      <c r="P200" s="568">
        <v>387073</v>
      </c>
      <c r="Q200" s="700">
        <v>505042.47058433713</v>
      </c>
      <c r="R200" s="700">
        <v>0</v>
      </c>
      <c r="S200" s="700">
        <v>0</v>
      </c>
      <c r="T200" s="567">
        <v>0</v>
      </c>
      <c r="U200" s="568"/>
      <c r="V200" s="700"/>
      <c r="W200" s="567"/>
      <c r="X200" s="1078">
        <v>0</v>
      </c>
      <c r="Y200" s="1078">
        <v>0</v>
      </c>
      <c r="Z200" s="1078"/>
      <c r="AA200" s="1078"/>
      <c r="AB200" s="1124"/>
      <c r="AC200" s="1124"/>
      <c r="AD200" s="1078">
        <v>0</v>
      </c>
      <c r="AE200" s="1078">
        <v>387073</v>
      </c>
      <c r="AF200" s="1077">
        <v>0</v>
      </c>
      <c r="AG200" s="1079">
        <v>387073</v>
      </c>
      <c r="AH200" s="1078"/>
      <c r="AI200" s="1079">
        <v>387073</v>
      </c>
      <c r="AJ200" s="831"/>
      <c r="AK200" s="831"/>
      <c r="AL200" s="831"/>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row>
    <row r="201" spans="1:137"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124"/>
      <c r="AC201" s="1124"/>
      <c r="AD201" s="1078">
        <v>0</v>
      </c>
      <c r="AE201" s="1078"/>
      <c r="AF201" s="1077">
        <v>0</v>
      </c>
      <c r="AG201" s="1079">
        <v>0</v>
      </c>
      <c r="AH201" s="1078"/>
      <c r="AI201" s="1079">
        <v>0</v>
      </c>
      <c r="AJ201" s="831"/>
      <c r="AK201" s="831"/>
      <c r="AL201" s="831"/>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row>
    <row r="202" spans="1:137"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124"/>
      <c r="AC202" s="1124"/>
      <c r="AD202" s="1078">
        <v>0</v>
      </c>
      <c r="AE202" s="1078"/>
      <c r="AF202" s="1077">
        <v>0</v>
      </c>
      <c r="AG202" s="1079">
        <v>0</v>
      </c>
      <c r="AH202" s="1078"/>
      <c r="AI202" s="1079">
        <v>0</v>
      </c>
      <c r="AJ202" s="776"/>
      <c r="AK202" s="776"/>
      <c r="AL202" s="776"/>
    </row>
    <row r="203" spans="1:137"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124"/>
      <c r="AC203" s="1124"/>
      <c r="AD203" s="1078">
        <v>0</v>
      </c>
      <c r="AE203" s="1078"/>
      <c r="AF203" s="1077">
        <v>0</v>
      </c>
      <c r="AG203" s="1079">
        <v>0</v>
      </c>
      <c r="AH203" s="1078"/>
      <c r="AI203" s="1079">
        <v>0</v>
      </c>
      <c r="AJ203" s="776"/>
      <c r="AK203" s="776"/>
      <c r="AL203" s="776"/>
    </row>
    <row r="204" spans="1:137"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124"/>
      <c r="AC204" s="1124"/>
      <c r="AD204" s="1078">
        <v>0</v>
      </c>
      <c r="AE204" s="1078"/>
      <c r="AF204" s="1077">
        <v>0</v>
      </c>
      <c r="AG204" s="1079">
        <v>0</v>
      </c>
      <c r="AH204" s="1078"/>
      <c r="AI204" s="1079">
        <v>0</v>
      </c>
      <c r="AJ204" s="776"/>
      <c r="AK204" s="776"/>
      <c r="AL204" s="776"/>
    </row>
    <row r="205" spans="1:137"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124"/>
      <c r="AC205" s="1124"/>
      <c r="AD205" s="1078">
        <v>0</v>
      </c>
      <c r="AE205" s="1078"/>
      <c r="AF205" s="1077">
        <v>0</v>
      </c>
      <c r="AG205" s="1079">
        <v>0</v>
      </c>
      <c r="AH205" s="1078"/>
      <c r="AI205" s="1079">
        <v>0</v>
      </c>
      <c r="AJ205" s="776"/>
      <c r="AK205" s="776"/>
      <c r="AL205" s="776"/>
    </row>
    <row r="206" spans="1:137"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124"/>
      <c r="AC206" s="1124"/>
      <c r="AD206" s="1078">
        <v>0</v>
      </c>
      <c r="AE206" s="1078"/>
      <c r="AF206" s="1077">
        <v>0</v>
      </c>
      <c r="AG206" s="1079">
        <v>0</v>
      </c>
      <c r="AH206" s="1078"/>
      <c r="AI206" s="1079">
        <v>0</v>
      </c>
      <c r="AJ206" s="776"/>
      <c r="AK206" s="776"/>
      <c r="AL206" s="776"/>
    </row>
    <row r="207" spans="1:137"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124"/>
      <c r="AC207" s="1124"/>
      <c r="AD207" s="1078">
        <v>0</v>
      </c>
      <c r="AE207" s="1078"/>
      <c r="AF207" s="1077">
        <v>0</v>
      </c>
      <c r="AG207" s="1079">
        <v>0</v>
      </c>
      <c r="AH207" s="1078"/>
      <c r="AI207" s="1079">
        <v>0</v>
      </c>
      <c r="AJ207" s="776"/>
      <c r="AK207" s="776"/>
      <c r="AL207" s="776"/>
    </row>
    <row r="208" spans="1:137"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124"/>
      <c r="AC208" s="1124"/>
      <c r="AD208" s="1078">
        <v>0</v>
      </c>
      <c r="AE208" s="1078"/>
      <c r="AF208" s="1077">
        <v>0</v>
      </c>
      <c r="AG208" s="1079">
        <v>0</v>
      </c>
      <c r="AH208" s="1078"/>
      <c r="AI208" s="1079">
        <v>0</v>
      </c>
      <c r="AJ208" s="776"/>
      <c r="AK208" s="776"/>
      <c r="AL208" s="776"/>
    </row>
    <row r="209" spans="1:137"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124"/>
      <c r="AC209" s="1124"/>
      <c r="AD209" s="1078">
        <v>0</v>
      </c>
      <c r="AE209" s="1078"/>
      <c r="AF209" s="1077">
        <v>0</v>
      </c>
      <c r="AG209" s="1079">
        <v>0</v>
      </c>
      <c r="AH209" s="1078"/>
      <c r="AI209" s="1079">
        <v>0</v>
      </c>
      <c r="AJ209" s="776"/>
      <c r="AK209" s="776"/>
      <c r="AL209" s="776"/>
    </row>
    <row r="210" spans="1:137"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124"/>
      <c r="AC210" s="1124"/>
      <c r="AD210" s="1078">
        <v>0</v>
      </c>
      <c r="AE210" s="1078"/>
      <c r="AF210" s="1077">
        <v>0</v>
      </c>
      <c r="AG210" s="1079">
        <v>0</v>
      </c>
      <c r="AH210" s="1078"/>
      <c r="AI210" s="1079">
        <v>0</v>
      </c>
      <c r="AJ210" s="776"/>
      <c r="AK210" s="776"/>
      <c r="AL210" s="776"/>
    </row>
    <row r="211" spans="1:137"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124"/>
      <c r="AC211" s="1124"/>
      <c r="AD211" s="1078">
        <v>0</v>
      </c>
      <c r="AE211" s="1078"/>
      <c r="AF211" s="1077">
        <v>0</v>
      </c>
      <c r="AG211" s="1079">
        <v>0</v>
      </c>
      <c r="AH211" s="1078"/>
      <c r="AI211" s="1079">
        <v>0</v>
      </c>
      <c r="AJ211" s="776"/>
      <c r="AK211" s="776"/>
      <c r="AL211" s="776"/>
    </row>
    <row r="212" spans="1:137"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c r="Z212" s="1078"/>
      <c r="AA212" s="1078"/>
      <c r="AB212" s="1124"/>
      <c r="AC212" s="1124"/>
      <c r="AD212" s="1078">
        <v>0</v>
      </c>
      <c r="AE212" s="1078"/>
      <c r="AF212" s="1077">
        <v>0</v>
      </c>
      <c r="AG212" s="1079">
        <v>0</v>
      </c>
      <c r="AH212" s="1078"/>
      <c r="AI212" s="1079">
        <v>0</v>
      </c>
      <c r="AJ212" s="776"/>
      <c r="AK212" s="776"/>
      <c r="AL212" s="776"/>
    </row>
    <row r="213" spans="1:137"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c r="Z213" s="1078"/>
      <c r="AA213" s="1078"/>
      <c r="AB213" s="1124"/>
      <c r="AC213" s="1124"/>
      <c r="AD213" s="1078">
        <v>0</v>
      </c>
      <c r="AE213" s="1078"/>
      <c r="AF213" s="1077">
        <v>0</v>
      </c>
      <c r="AG213" s="1079">
        <v>0</v>
      </c>
      <c r="AH213" s="1078"/>
      <c r="AI213" s="1079">
        <v>0</v>
      </c>
      <c r="AJ213" s="776"/>
      <c r="AK213" s="776"/>
      <c r="AL213" s="776"/>
    </row>
    <row r="214" spans="1:137"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c r="Z214" s="1078"/>
      <c r="AA214" s="1078"/>
      <c r="AB214" s="1124"/>
      <c r="AC214" s="1124"/>
      <c r="AD214" s="1078">
        <v>0</v>
      </c>
      <c r="AE214" s="1078"/>
      <c r="AF214" s="1077">
        <v>0</v>
      </c>
      <c r="AG214" s="1079">
        <v>0</v>
      </c>
      <c r="AH214" s="1078"/>
      <c r="AI214" s="1079">
        <v>0</v>
      </c>
      <c r="AJ214" s="776"/>
      <c r="AK214" s="776"/>
      <c r="AL214" s="776"/>
    </row>
    <row r="215" spans="1:137"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078"/>
      <c r="Z215" s="1078"/>
      <c r="AA215" s="1078"/>
      <c r="AB215" s="1124"/>
      <c r="AC215" s="1124"/>
      <c r="AD215" s="1078">
        <v>0</v>
      </c>
      <c r="AE215" s="1078"/>
      <c r="AF215" s="1077">
        <v>0</v>
      </c>
      <c r="AG215" s="1079">
        <v>0</v>
      </c>
      <c r="AH215" s="1078"/>
      <c r="AI215" s="1079">
        <v>0</v>
      </c>
      <c r="AJ215" s="776"/>
      <c r="AK215" s="776"/>
      <c r="AL215" s="776"/>
    </row>
    <row r="216" spans="1:137"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c r="Z216" s="1078"/>
      <c r="AA216" s="1078"/>
      <c r="AB216" s="1124"/>
      <c r="AC216" s="1124"/>
      <c r="AD216" s="1078">
        <v>0</v>
      </c>
      <c r="AE216" s="1078"/>
      <c r="AF216" s="1077">
        <v>0</v>
      </c>
      <c r="AG216" s="1079">
        <v>0</v>
      </c>
      <c r="AH216" s="1078"/>
      <c r="AI216" s="1079">
        <v>0</v>
      </c>
      <c r="AJ216" s="776"/>
      <c r="AK216" s="776"/>
      <c r="AL216" s="776"/>
    </row>
    <row r="217" spans="1:137"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c r="Z217" s="1078"/>
      <c r="AA217" s="1078"/>
      <c r="AB217" s="1124"/>
      <c r="AC217" s="1124"/>
      <c r="AD217" s="1078">
        <v>0</v>
      </c>
      <c r="AE217" s="1078"/>
      <c r="AF217" s="1077">
        <v>0</v>
      </c>
      <c r="AG217" s="1079">
        <v>0</v>
      </c>
      <c r="AH217" s="1078"/>
      <c r="AI217" s="1079">
        <v>0</v>
      </c>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row>
    <row r="218" spans="1:137"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c r="Z218" s="1078"/>
      <c r="AA218" s="1078"/>
      <c r="AB218" s="1124"/>
      <c r="AC218" s="1124"/>
      <c r="AD218" s="1078">
        <v>0</v>
      </c>
      <c r="AE218" s="1078"/>
      <c r="AF218" s="1077">
        <v>0</v>
      </c>
      <c r="AG218" s="1079">
        <v>0</v>
      </c>
      <c r="AH218" s="1078"/>
      <c r="AI218" s="1079">
        <v>0</v>
      </c>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row>
    <row r="219" spans="1:137"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c r="Z219" s="1078"/>
      <c r="AA219" s="1078"/>
      <c r="AB219" s="1124"/>
      <c r="AC219" s="1124"/>
      <c r="AD219" s="1078">
        <v>0</v>
      </c>
      <c r="AE219" s="1078"/>
      <c r="AF219" s="1077">
        <v>0</v>
      </c>
      <c r="AG219" s="1079">
        <v>0</v>
      </c>
      <c r="AH219" s="1078"/>
      <c r="AI219" s="1079">
        <v>0</v>
      </c>
      <c r="AJ219" s="776"/>
      <c r="AK219" s="776"/>
      <c r="AL219" s="831"/>
    </row>
    <row r="220" spans="1:137"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v>0</v>
      </c>
      <c r="V220" s="831">
        <v>0</v>
      </c>
      <c r="W220" s="897"/>
      <c r="X220" s="89"/>
      <c r="Y220" s="8"/>
      <c r="Z220" s="8"/>
      <c r="AA220" s="8"/>
      <c r="AB220" s="1095"/>
      <c r="AC220" s="1095">
        <v>0</v>
      </c>
      <c r="AD220" s="8">
        <v>0</v>
      </c>
      <c r="AE220" s="89"/>
      <c r="AF220" s="1081">
        <v>0</v>
      </c>
      <c r="AG220" s="1082">
        <v>0</v>
      </c>
      <c r="AH220" s="89"/>
      <c r="AI220" s="1082">
        <v>0</v>
      </c>
      <c r="AJ220" s="831"/>
      <c r="AK220" s="831"/>
      <c r="AL220" s="831"/>
    </row>
    <row r="221" spans="1:137"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v>0</v>
      </c>
      <c r="V221" s="831">
        <v>0</v>
      </c>
      <c r="W221" s="897"/>
      <c r="X221" s="89"/>
      <c r="Y221" s="8"/>
      <c r="Z221" s="8"/>
      <c r="AA221" s="8"/>
      <c r="AB221" s="1095"/>
      <c r="AC221" s="1095">
        <v>0</v>
      </c>
      <c r="AD221" s="8">
        <v>0</v>
      </c>
      <c r="AE221" s="89"/>
      <c r="AF221" s="1081">
        <v>0</v>
      </c>
      <c r="AG221" s="1082">
        <v>0</v>
      </c>
      <c r="AH221" s="89"/>
      <c r="AI221" s="1082">
        <v>0</v>
      </c>
      <c r="AJ221" s="831"/>
      <c r="AK221" s="831"/>
      <c r="AL221" s="831"/>
    </row>
    <row r="222" spans="1:137"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v>0</v>
      </c>
      <c r="V222" s="831">
        <v>0</v>
      </c>
      <c r="W222" s="897"/>
      <c r="X222" s="89"/>
      <c r="Y222" s="8"/>
      <c r="Z222" s="8"/>
      <c r="AA222" s="8"/>
      <c r="AB222" s="1095"/>
      <c r="AC222" s="1095">
        <v>0</v>
      </c>
      <c r="AD222" s="8">
        <v>0</v>
      </c>
      <c r="AE222" s="89"/>
      <c r="AF222" s="1081">
        <v>0</v>
      </c>
      <c r="AG222" s="1082">
        <v>0</v>
      </c>
      <c r="AH222" s="89"/>
      <c r="AI222" s="1082">
        <v>0</v>
      </c>
      <c r="AJ222" s="831"/>
      <c r="AK222" s="831"/>
      <c r="AL222" s="831"/>
    </row>
    <row r="223" spans="1:137"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v>0</v>
      </c>
      <c r="V223" s="831">
        <v>0</v>
      </c>
      <c r="W223" s="897"/>
      <c r="X223" s="89"/>
      <c r="Y223" s="8"/>
      <c r="Z223" s="8"/>
      <c r="AA223" s="8"/>
      <c r="AB223" s="1095"/>
      <c r="AC223" s="1095">
        <v>0</v>
      </c>
      <c r="AD223" s="8">
        <v>0</v>
      </c>
      <c r="AE223" s="89"/>
      <c r="AF223" s="1081">
        <v>0</v>
      </c>
      <c r="AG223" s="1082">
        <v>0</v>
      </c>
      <c r="AH223" s="89"/>
      <c r="AI223" s="1082">
        <v>0</v>
      </c>
      <c r="AJ223" s="831"/>
      <c r="AK223" s="831"/>
      <c r="AL223" s="831"/>
    </row>
    <row r="224" spans="1:137"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v>0</v>
      </c>
      <c r="V224" s="831">
        <v>0</v>
      </c>
      <c r="W224" s="897"/>
      <c r="X224" s="89"/>
      <c r="Y224" s="8"/>
      <c r="Z224" s="8"/>
      <c r="AA224" s="8"/>
      <c r="AB224" s="1095"/>
      <c r="AC224" s="1095">
        <v>0</v>
      </c>
      <c r="AD224" s="8">
        <v>0</v>
      </c>
      <c r="AE224" s="8"/>
      <c r="AF224" s="1081">
        <v>0</v>
      </c>
      <c r="AG224" s="1082">
        <v>0</v>
      </c>
      <c r="AH224" s="89"/>
      <c r="AI224" s="1082">
        <v>0</v>
      </c>
      <c r="AJ224" s="831"/>
      <c r="AK224" s="831"/>
      <c r="AL224" s="831"/>
    </row>
    <row r="225" spans="1:3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v>0</v>
      </c>
      <c r="V225" s="831">
        <v>0</v>
      </c>
      <c r="W225" s="897"/>
      <c r="X225" s="89"/>
      <c r="Y225" s="8"/>
      <c r="Z225" s="8"/>
      <c r="AA225" s="8"/>
      <c r="AB225" s="1095"/>
      <c r="AC225" s="1095">
        <v>0</v>
      </c>
      <c r="AD225" s="8">
        <v>0</v>
      </c>
      <c r="AE225" s="8"/>
      <c r="AF225" s="1081">
        <v>0</v>
      </c>
      <c r="AG225" s="1082">
        <v>0</v>
      </c>
      <c r="AH225" s="89"/>
      <c r="AI225" s="1082">
        <v>0</v>
      </c>
      <c r="AJ225" s="831"/>
      <c r="AK225" s="831"/>
      <c r="AL225" s="831"/>
    </row>
    <row r="226" spans="1:3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v>0</v>
      </c>
      <c r="V226" s="831">
        <v>0</v>
      </c>
      <c r="W226" s="897"/>
      <c r="X226" s="89"/>
      <c r="Y226" s="8"/>
      <c r="Z226" s="8"/>
      <c r="AA226" s="8"/>
      <c r="AB226" s="1095"/>
      <c r="AC226" s="1095">
        <v>0</v>
      </c>
      <c r="AD226" s="8">
        <v>0</v>
      </c>
      <c r="AE226" s="8"/>
      <c r="AF226" s="1081">
        <v>0</v>
      </c>
      <c r="AG226" s="1082">
        <v>0</v>
      </c>
      <c r="AH226" s="89"/>
      <c r="AI226" s="1082">
        <v>0</v>
      </c>
      <c r="AJ226" s="831"/>
      <c r="AK226" s="831"/>
      <c r="AL226" s="831"/>
    </row>
    <row r="227" spans="1:3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v>0</v>
      </c>
      <c r="V227" s="831">
        <v>0</v>
      </c>
      <c r="W227" s="897"/>
      <c r="X227" s="89"/>
      <c r="Y227" s="8"/>
      <c r="Z227" s="8"/>
      <c r="AA227" s="8"/>
      <c r="AB227" s="1095"/>
      <c r="AC227" s="1095">
        <v>0</v>
      </c>
      <c r="AD227" s="8">
        <v>0</v>
      </c>
      <c r="AE227" s="8"/>
      <c r="AF227" s="1081">
        <v>0</v>
      </c>
      <c r="AG227" s="1082">
        <v>0</v>
      </c>
      <c r="AH227" s="89"/>
      <c r="AI227" s="1082">
        <v>0</v>
      </c>
      <c r="AJ227" s="831"/>
      <c r="AK227" s="831"/>
      <c r="AL227" s="831"/>
    </row>
    <row r="228" spans="1:3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v>0</v>
      </c>
      <c r="V228" s="831">
        <v>0</v>
      </c>
      <c r="W228" s="897"/>
      <c r="X228" s="89"/>
      <c r="Y228" s="8"/>
      <c r="Z228" s="8"/>
      <c r="AA228" s="8"/>
      <c r="AB228" s="1095"/>
      <c r="AC228" s="1095">
        <v>0</v>
      </c>
      <c r="AD228" s="8">
        <v>0</v>
      </c>
      <c r="AE228" s="8"/>
      <c r="AF228" s="1081">
        <v>0</v>
      </c>
      <c r="AG228" s="1082">
        <v>0</v>
      </c>
      <c r="AH228" s="89"/>
      <c r="AI228" s="1082">
        <v>0</v>
      </c>
      <c r="AJ228" s="831"/>
      <c r="AK228" s="831"/>
      <c r="AL228" s="831"/>
    </row>
    <row r="229" spans="1:3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v>0</v>
      </c>
      <c r="V229" s="831">
        <v>0</v>
      </c>
      <c r="W229" s="897"/>
      <c r="X229" s="89"/>
      <c r="Y229" s="8"/>
      <c r="Z229" s="8"/>
      <c r="AA229" s="8"/>
      <c r="AB229" s="1095"/>
      <c r="AC229" s="1095">
        <v>0</v>
      </c>
      <c r="AD229" s="8">
        <v>0</v>
      </c>
      <c r="AE229" s="8"/>
      <c r="AF229" s="1081">
        <v>0</v>
      </c>
      <c r="AG229" s="1082">
        <v>0</v>
      </c>
      <c r="AH229" s="89"/>
      <c r="AI229" s="1082">
        <v>0</v>
      </c>
      <c r="AJ229" s="831"/>
      <c r="AK229" s="831"/>
      <c r="AL229" s="831"/>
    </row>
    <row r="230" spans="1:38"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v>0</v>
      </c>
      <c r="V230" s="831">
        <v>0</v>
      </c>
      <c r="W230" s="897"/>
      <c r="X230" s="89"/>
      <c r="Y230" s="8"/>
      <c r="Z230" s="8"/>
      <c r="AA230" s="8"/>
      <c r="AB230" s="1095"/>
      <c r="AC230" s="1095">
        <v>0</v>
      </c>
      <c r="AD230" s="8">
        <v>0</v>
      </c>
      <c r="AE230" s="8"/>
      <c r="AF230" s="1081">
        <v>0</v>
      </c>
      <c r="AG230" s="1082">
        <v>0</v>
      </c>
      <c r="AH230" s="89"/>
      <c r="AI230" s="1082">
        <v>0</v>
      </c>
      <c r="AJ230" s="831"/>
      <c r="AK230" s="831"/>
      <c r="AL230" s="831"/>
    </row>
    <row r="231" spans="1:38"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v>0</v>
      </c>
      <c r="V231" s="831">
        <v>0</v>
      </c>
      <c r="W231" s="897"/>
      <c r="X231" s="89"/>
      <c r="Y231" s="8"/>
      <c r="Z231" s="8"/>
      <c r="AA231" s="8"/>
      <c r="AB231" s="1095"/>
      <c r="AC231" s="1095">
        <v>0</v>
      </c>
      <c r="AD231" s="8">
        <v>0</v>
      </c>
      <c r="AE231" s="8"/>
      <c r="AF231" s="1081">
        <v>0</v>
      </c>
      <c r="AG231" s="1082">
        <v>0</v>
      </c>
      <c r="AH231" s="89"/>
      <c r="AI231" s="1082">
        <v>0</v>
      </c>
      <c r="AJ231" s="831"/>
      <c r="AK231" s="831"/>
      <c r="AL231" s="831"/>
    </row>
    <row r="232" spans="1:38"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v>0</v>
      </c>
      <c r="V232" s="831">
        <v>0</v>
      </c>
      <c r="W232" s="897"/>
      <c r="X232" s="89"/>
      <c r="Y232" s="8"/>
      <c r="Z232" s="8"/>
      <c r="AA232" s="8"/>
      <c r="AB232" s="1095"/>
      <c r="AC232" s="1227">
        <v>0</v>
      </c>
      <c r="AD232" s="8">
        <v>0</v>
      </c>
      <c r="AE232" s="8"/>
      <c r="AF232" s="1081">
        <v>0</v>
      </c>
      <c r="AG232" s="1082">
        <v>0</v>
      </c>
      <c r="AH232" s="89"/>
      <c r="AI232" s="1082">
        <v>0</v>
      </c>
      <c r="AJ232" s="831"/>
      <c r="AK232" s="831"/>
      <c r="AL232" s="831"/>
    </row>
    <row r="233" spans="1:3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v>0</v>
      </c>
      <c r="V233" s="831">
        <v>0</v>
      </c>
      <c r="W233" s="897"/>
      <c r="X233" s="89"/>
      <c r="Y233" s="8"/>
      <c r="Z233" s="8"/>
      <c r="AA233" s="8"/>
      <c r="AB233" s="1095"/>
      <c r="AC233" s="1227">
        <v>0</v>
      </c>
      <c r="AD233" s="8">
        <v>0</v>
      </c>
      <c r="AE233" s="8"/>
      <c r="AF233" s="1081">
        <v>0</v>
      </c>
      <c r="AG233" s="1082">
        <v>0</v>
      </c>
      <c r="AH233" s="89"/>
      <c r="AI233" s="1082">
        <v>0</v>
      </c>
      <c r="AJ233" s="831"/>
      <c r="AK233" s="831"/>
      <c r="AL233" s="831"/>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v>0</v>
      </c>
      <c r="V234" s="831">
        <v>0</v>
      </c>
      <c r="W234" s="897"/>
      <c r="X234" s="89"/>
      <c r="Y234" s="8"/>
      <c r="Z234" s="8"/>
      <c r="AA234" s="8"/>
      <c r="AB234" s="1095"/>
      <c r="AC234" s="1227">
        <v>0</v>
      </c>
      <c r="AD234" s="8">
        <v>0</v>
      </c>
      <c r="AE234" s="8"/>
      <c r="AF234" s="1081">
        <v>0</v>
      </c>
      <c r="AG234" s="1082">
        <v>0</v>
      </c>
      <c r="AH234" s="89"/>
      <c r="AI234" s="1082">
        <v>0</v>
      </c>
      <c r="AJ234" s="831"/>
      <c r="AK234" s="831"/>
      <c r="AL234" s="831"/>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v>0</v>
      </c>
      <c r="V235" s="831">
        <v>0</v>
      </c>
      <c r="W235" s="897"/>
      <c r="X235" s="89"/>
      <c r="Y235" s="8"/>
      <c r="Z235" s="8"/>
      <c r="AA235" s="8"/>
      <c r="AB235" s="1095"/>
      <c r="AC235" s="1227">
        <v>0</v>
      </c>
      <c r="AD235" s="8">
        <v>0</v>
      </c>
      <c r="AE235" s="8"/>
      <c r="AF235" s="1081">
        <v>0</v>
      </c>
      <c r="AG235" s="1082">
        <v>0</v>
      </c>
      <c r="AH235" s="89"/>
      <c r="AI235" s="1082">
        <v>0</v>
      </c>
      <c r="AJ235" s="831"/>
      <c r="AK235" s="831"/>
      <c r="AL235" s="831"/>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v>0</v>
      </c>
      <c r="V236" s="831">
        <v>0</v>
      </c>
      <c r="W236" s="897"/>
      <c r="X236" s="89"/>
      <c r="Y236" s="8"/>
      <c r="Z236" s="8"/>
      <c r="AA236" s="8"/>
      <c r="AB236" s="1095"/>
      <c r="AC236" s="1227">
        <v>0</v>
      </c>
      <c r="AD236" s="8">
        <v>0</v>
      </c>
      <c r="AE236" s="8"/>
      <c r="AF236" s="1081">
        <v>0</v>
      </c>
      <c r="AG236" s="1082">
        <v>0</v>
      </c>
      <c r="AH236" s="89"/>
      <c r="AI236" s="1082">
        <v>0</v>
      </c>
      <c r="AJ236" s="831"/>
      <c r="AK236" s="831"/>
      <c r="AL236" s="831"/>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v>0</v>
      </c>
      <c r="V237" s="831">
        <v>0</v>
      </c>
      <c r="W237" s="897"/>
      <c r="X237" s="89"/>
      <c r="Y237" s="8"/>
      <c r="Z237" s="8"/>
      <c r="AA237" s="8"/>
      <c r="AB237" s="1095"/>
      <c r="AC237" s="1227">
        <v>0</v>
      </c>
      <c r="AD237" s="8">
        <v>0</v>
      </c>
      <c r="AE237" s="8"/>
      <c r="AF237" s="1081">
        <v>0</v>
      </c>
      <c r="AG237" s="1082">
        <v>0</v>
      </c>
      <c r="AH237" s="89"/>
      <c r="AI237" s="1082">
        <v>0</v>
      </c>
      <c r="AJ237" s="831"/>
      <c r="AK237" s="831"/>
      <c r="AL237" s="831"/>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v>0</v>
      </c>
      <c r="V238" s="831">
        <v>0</v>
      </c>
      <c r="W238" s="897"/>
      <c r="X238" s="89"/>
      <c r="Y238" s="8"/>
      <c r="Z238" s="8"/>
      <c r="AA238" s="8"/>
      <c r="AB238" s="1095"/>
      <c r="AC238" s="1227">
        <v>0</v>
      </c>
      <c r="AD238" s="8">
        <v>0</v>
      </c>
      <c r="AE238" s="8"/>
      <c r="AF238" s="1081">
        <v>0</v>
      </c>
      <c r="AG238" s="1082">
        <v>0</v>
      </c>
      <c r="AH238" s="89"/>
      <c r="AI238" s="1082">
        <v>0</v>
      </c>
      <c r="AJ238" s="831"/>
      <c r="AK238" s="831"/>
      <c r="AL238" s="831"/>
    </row>
    <row r="239" spans="1:3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v>0</v>
      </c>
      <c r="V239" s="831">
        <v>0</v>
      </c>
      <c r="W239" s="897"/>
      <c r="X239" s="89"/>
      <c r="Y239" s="8"/>
      <c r="Z239" s="8"/>
      <c r="AA239" s="8"/>
      <c r="AB239" s="1095"/>
      <c r="AC239" s="1227">
        <v>0</v>
      </c>
      <c r="AD239" s="8">
        <v>0</v>
      </c>
      <c r="AE239" s="8"/>
      <c r="AF239" s="1081">
        <v>0</v>
      </c>
      <c r="AG239" s="1082">
        <v>0</v>
      </c>
      <c r="AH239" s="89"/>
      <c r="AI239" s="1082">
        <v>0</v>
      </c>
      <c r="AJ239" s="831"/>
      <c r="AK239" s="831"/>
      <c r="AL239" s="831"/>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v>0</v>
      </c>
      <c r="V240" s="831">
        <v>0</v>
      </c>
      <c r="W240" s="897"/>
      <c r="X240" s="89"/>
      <c r="Y240" s="8"/>
      <c r="Z240" s="8"/>
      <c r="AA240" s="8"/>
      <c r="AB240" s="1095"/>
      <c r="AC240" s="1227">
        <v>0</v>
      </c>
      <c r="AD240" s="8">
        <v>0</v>
      </c>
      <c r="AE240" s="8"/>
      <c r="AF240" s="1081">
        <v>0</v>
      </c>
      <c r="AG240" s="1082">
        <v>0</v>
      </c>
      <c r="AH240" s="89"/>
      <c r="AI240" s="1082">
        <v>0</v>
      </c>
      <c r="AJ240" s="831"/>
      <c r="AK240" s="831"/>
      <c r="AL240" s="831"/>
    </row>
    <row r="241" spans="1:3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9"/>
      <c r="Y241" s="8"/>
      <c r="Z241" s="8"/>
      <c r="AA241" s="8"/>
      <c r="AB241" s="1095"/>
      <c r="AC241" s="1227">
        <v>0</v>
      </c>
      <c r="AD241" s="8">
        <v>0</v>
      </c>
      <c r="AE241" s="8"/>
      <c r="AF241" s="1081">
        <v>0</v>
      </c>
      <c r="AG241" s="1082">
        <v>0</v>
      </c>
      <c r="AH241" s="89"/>
      <c r="AI241" s="1082">
        <v>0</v>
      </c>
      <c r="AJ241" s="831"/>
      <c r="AK241" s="831"/>
      <c r="AL241" s="831"/>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9"/>
      <c r="Y242" s="8"/>
      <c r="Z242" s="8"/>
      <c r="AA242" s="8"/>
      <c r="AB242" s="1095"/>
      <c r="AC242" s="1227">
        <v>0</v>
      </c>
      <c r="AD242" s="8">
        <v>0</v>
      </c>
      <c r="AE242" s="8"/>
      <c r="AF242" s="1081">
        <v>0</v>
      </c>
      <c r="AG242" s="1082">
        <v>0</v>
      </c>
      <c r="AH242" s="89"/>
      <c r="AI242" s="1082">
        <v>0</v>
      </c>
      <c r="AJ242" s="831"/>
      <c r="AK242" s="831"/>
      <c r="AL242" s="831"/>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89"/>
      <c r="Y243" s="8"/>
      <c r="Z243" s="8"/>
      <c r="AA243" s="8"/>
      <c r="AB243" s="1095"/>
      <c r="AC243" s="1227">
        <v>0</v>
      </c>
      <c r="AD243" s="8">
        <v>0</v>
      </c>
      <c r="AE243" s="8"/>
      <c r="AF243" s="1081">
        <v>0</v>
      </c>
      <c r="AG243" s="1082">
        <v>0</v>
      </c>
      <c r="AH243" s="89"/>
      <c r="AI243" s="1082">
        <v>0</v>
      </c>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9"/>
      <c r="Y244" s="8"/>
      <c r="Z244" s="8"/>
      <c r="AA244" s="8"/>
      <c r="AB244" s="1095"/>
      <c r="AC244" s="1227">
        <v>0</v>
      </c>
      <c r="AD244" s="8">
        <v>0</v>
      </c>
      <c r="AE244" s="8"/>
      <c r="AF244" s="1081">
        <v>0</v>
      </c>
      <c r="AG244" s="1082">
        <v>0</v>
      </c>
      <c r="AH244" s="89"/>
      <c r="AI244" s="1082">
        <v>0</v>
      </c>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9"/>
      <c r="Y245" s="8"/>
      <c r="Z245" s="8"/>
      <c r="AA245" s="8"/>
      <c r="AB245" s="1095"/>
      <c r="AC245" s="1227">
        <v>0</v>
      </c>
      <c r="AD245" s="8">
        <v>0</v>
      </c>
      <c r="AE245" s="8"/>
      <c r="AF245" s="1081">
        <v>0</v>
      </c>
      <c r="AG245" s="1082">
        <v>0</v>
      </c>
      <c r="AH245" s="89"/>
      <c r="AI245" s="1082">
        <v>0</v>
      </c>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9"/>
      <c r="Y246" s="8"/>
      <c r="Z246" s="8"/>
      <c r="AA246" s="8"/>
      <c r="AB246" s="1095"/>
      <c r="AC246" s="1227">
        <v>0</v>
      </c>
      <c r="AD246" s="8">
        <v>0</v>
      </c>
      <c r="AE246" s="8"/>
      <c r="AF246" s="1081">
        <v>0</v>
      </c>
      <c r="AG246" s="1082">
        <v>0</v>
      </c>
      <c r="AH246" s="89"/>
      <c r="AI246" s="1082">
        <v>0</v>
      </c>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9"/>
      <c r="Y247" s="8"/>
      <c r="Z247" s="8"/>
      <c r="AA247" s="8"/>
      <c r="AB247" s="1095"/>
      <c r="AC247" s="1227">
        <v>0</v>
      </c>
      <c r="AD247" s="8">
        <v>0</v>
      </c>
      <c r="AE247" s="8"/>
      <c r="AF247" s="1081">
        <v>0</v>
      </c>
      <c r="AG247" s="1082">
        <v>0</v>
      </c>
      <c r="AH247" s="89"/>
      <c r="AI247" s="1082">
        <v>0</v>
      </c>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9"/>
      <c r="Y248" s="8"/>
      <c r="Z248" s="8"/>
      <c r="AA248" s="8"/>
      <c r="AB248" s="1095"/>
      <c r="AC248" s="1227">
        <v>0</v>
      </c>
      <c r="AD248" s="8">
        <v>0</v>
      </c>
      <c r="AE248" s="8"/>
      <c r="AF248" s="1081">
        <v>0</v>
      </c>
      <c r="AG248" s="1082">
        <v>0</v>
      </c>
      <c r="AH248" s="89"/>
      <c r="AI248" s="1082">
        <v>0</v>
      </c>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9"/>
      <c r="Y249" s="8"/>
      <c r="Z249" s="8"/>
      <c r="AA249" s="8"/>
      <c r="AB249" s="1095"/>
      <c r="AC249" s="1227">
        <v>0</v>
      </c>
      <c r="AD249" s="8">
        <v>0</v>
      </c>
      <c r="AE249" s="8"/>
      <c r="AF249" s="1081">
        <v>0</v>
      </c>
      <c r="AG249" s="1082">
        <v>0</v>
      </c>
      <c r="AH249" s="89"/>
      <c r="AI249" s="1082">
        <v>0</v>
      </c>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9"/>
      <c r="Y250" s="8"/>
      <c r="Z250" s="8"/>
      <c r="AA250" s="8"/>
      <c r="AB250" s="1095"/>
      <c r="AC250" s="1227">
        <v>0</v>
      </c>
      <c r="AD250" s="8">
        <v>0</v>
      </c>
      <c r="AE250" s="8"/>
      <c r="AF250" s="1081">
        <v>0</v>
      </c>
      <c r="AG250" s="1082">
        <v>0</v>
      </c>
      <c r="AH250" s="89"/>
      <c r="AI250" s="1082">
        <v>0</v>
      </c>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9"/>
      <c r="Y251" s="8"/>
      <c r="Z251" s="8"/>
      <c r="AA251" s="8"/>
      <c r="AB251" s="1095"/>
      <c r="AC251" s="1227">
        <v>0</v>
      </c>
      <c r="AD251" s="8">
        <v>0</v>
      </c>
      <c r="AE251" s="8"/>
      <c r="AF251" s="1081">
        <v>0</v>
      </c>
      <c r="AG251" s="1082">
        <v>0</v>
      </c>
      <c r="AH251" s="89"/>
      <c r="AI251" s="1082">
        <v>0</v>
      </c>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9"/>
      <c r="Y252" s="8"/>
      <c r="Z252" s="8"/>
      <c r="AA252" s="8"/>
      <c r="AB252" s="1095"/>
      <c r="AC252" s="1227">
        <v>0</v>
      </c>
      <c r="AD252" s="8">
        <v>0</v>
      </c>
      <c r="AE252" s="8"/>
      <c r="AF252" s="1081">
        <v>0</v>
      </c>
      <c r="AG252" s="1082">
        <v>0</v>
      </c>
      <c r="AH252" s="89"/>
      <c r="AI252" s="1082">
        <v>0</v>
      </c>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9"/>
      <c r="Y253" s="8"/>
      <c r="Z253" s="8"/>
      <c r="AA253" s="8"/>
      <c r="AB253" s="1095"/>
      <c r="AC253" s="1227">
        <v>0</v>
      </c>
      <c r="AD253" s="8">
        <v>0</v>
      </c>
      <c r="AE253" s="8"/>
      <c r="AF253" s="1081">
        <v>0</v>
      </c>
      <c r="AG253" s="1082">
        <v>0</v>
      </c>
      <c r="AH253" s="89"/>
      <c r="AI253" s="1082">
        <v>0</v>
      </c>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9"/>
      <c r="Y254" s="8"/>
      <c r="Z254" s="8"/>
      <c r="AA254" s="8"/>
      <c r="AB254" s="1095"/>
      <c r="AC254" s="1227">
        <v>0</v>
      </c>
      <c r="AD254" s="8">
        <v>0</v>
      </c>
      <c r="AE254" s="8"/>
      <c r="AF254" s="1081">
        <v>0</v>
      </c>
      <c r="AG254" s="1082">
        <v>0</v>
      </c>
      <c r="AH254" s="89"/>
      <c r="AI254" s="1082">
        <v>0</v>
      </c>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9"/>
      <c r="Y255" s="8"/>
      <c r="Z255" s="8"/>
      <c r="AA255" s="8"/>
      <c r="AB255" s="1095"/>
      <c r="AC255" s="1227">
        <v>0</v>
      </c>
      <c r="AD255" s="8">
        <v>0</v>
      </c>
      <c r="AE255" s="8"/>
      <c r="AF255" s="1081">
        <v>0</v>
      </c>
      <c r="AG255" s="1082">
        <v>0</v>
      </c>
      <c r="AH255" s="89"/>
      <c r="AI255" s="1082">
        <v>0</v>
      </c>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9"/>
      <c r="Y256" s="8"/>
      <c r="Z256" s="8"/>
      <c r="AA256" s="8"/>
      <c r="AB256" s="1095"/>
      <c r="AC256" s="1227">
        <v>130</v>
      </c>
      <c r="AD256" s="8">
        <v>0</v>
      </c>
      <c r="AE256" s="8">
        <v>0</v>
      </c>
      <c r="AF256" s="1081">
        <v>0</v>
      </c>
      <c r="AG256" s="1082">
        <v>0</v>
      </c>
      <c r="AH256" s="89"/>
      <c r="AI256" s="1082">
        <v>0</v>
      </c>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9"/>
      <c r="Y257" s="8"/>
      <c r="Z257" s="8"/>
      <c r="AA257" s="8"/>
      <c r="AB257" s="1095"/>
      <c r="AC257" s="1227">
        <v>130</v>
      </c>
      <c r="AD257" s="8">
        <v>0</v>
      </c>
      <c r="AE257" s="8">
        <v>0</v>
      </c>
      <c r="AF257" s="1081">
        <v>0</v>
      </c>
      <c r="AG257" s="1082">
        <v>0</v>
      </c>
      <c r="AH257" s="89"/>
      <c r="AI257" s="1082">
        <v>0</v>
      </c>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9"/>
      <c r="Y258" s="8"/>
      <c r="Z258" s="8"/>
      <c r="AA258" s="8"/>
      <c r="AB258" s="1095"/>
      <c r="AC258" s="1227">
        <v>130</v>
      </c>
      <c r="AD258" s="8">
        <v>0</v>
      </c>
      <c r="AE258" s="8">
        <v>0</v>
      </c>
      <c r="AF258" s="1081">
        <v>0</v>
      </c>
      <c r="AG258" s="1082">
        <v>0</v>
      </c>
      <c r="AH258" s="89"/>
      <c r="AI258" s="1082">
        <v>0</v>
      </c>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9"/>
      <c r="Y259" s="8"/>
      <c r="Z259" s="8"/>
      <c r="AA259" s="8"/>
      <c r="AB259" s="1095"/>
      <c r="AC259" s="1227">
        <v>130</v>
      </c>
      <c r="AD259" s="8">
        <v>0</v>
      </c>
      <c r="AE259" s="8">
        <v>0</v>
      </c>
      <c r="AF259" s="1081">
        <v>0</v>
      </c>
      <c r="AG259" s="1082">
        <v>0</v>
      </c>
      <c r="AH259" s="89"/>
      <c r="AI259" s="1082">
        <v>0</v>
      </c>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9"/>
      <c r="Y260" s="8"/>
      <c r="Z260" s="8"/>
      <c r="AA260" s="8"/>
      <c r="AB260" s="1095"/>
      <c r="AC260" s="1227">
        <v>130</v>
      </c>
      <c r="AD260" s="8">
        <v>0</v>
      </c>
      <c r="AE260" s="8">
        <v>0</v>
      </c>
      <c r="AF260" s="1081">
        <v>0</v>
      </c>
      <c r="AG260" s="1082">
        <v>0</v>
      </c>
      <c r="AH260" s="89"/>
      <c r="AI260" s="1082">
        <v>0</v>
      </c>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9"/>
      <c r="Y261" s="8"/>
      <c r="Z261" s="8"/>
      <c r="AA261" s="8"/>
      <c r="AB261" s="1095"/>
      <c r="AC261" s="1227">
        <v>130</v>
      </c>
      <c r="AD261" s="8">
        <v>0</v>
      </c>
      <c r="AE261" s="8">
        <v>0</v>
      </c>
      <c r="AF261" s="1081">
        <v>0</v>
      </c>
      <c r="AG261" s="1082">
        <v>0</v>
      </c>
      <c r="AH261" s="89"/>
      <c r="AI261" s="1082">
        <v>0</v>
      </c>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9"/>
      <c r="Y262" s="8"/>
      <c r="Z262" s="8"/>
      <c r="AA262" s="8"/>
      <c r="AB262" s="1095"/>
      <c r="AC262" s="1227">
        <v>130</v>
      </c>
      <c r="AD262" s="8">
        <v>0</v>
      </c>
      <c r="AE262" s="8">
        <v>0</v>
      </c>
      <c r="AF262" s="1081">
        <v>0</v>
      </c>
      <c r="AG262" s="1082">
        <v>0</v>
      </c>
      <c r="AH262" s="89"/>
      <c r="AI262" s="1082">
        <v>0</v>
      </c>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9"/>
      <c r="Y263" s="8"/>
      <c r="Z263" s="8"/>
      <c r="AA263" s="8"/>
      <c r="AB263" s="1095"/>
      <c r="AC263" s="1227">
        <v>130</v>
      </c>
      <c r="AD263" s="8">
        <v>0</v>
      </c>
      <c r="AE263" s="8">
        <v>0</v>
      </c>
      <c r="AF263" s="1081">
        <v>0</v>
      </c>
      <c r="AG263" s="1082">
        <v>0</v>
      </c>
      <c r="AH263" s="89"/>
      <c r="AI263" s="1082">
        <v>0</v>
      </c>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9"/>
      <c r="Y264" s="8"/>
      <c r="Z264" s="8"/>
      <c r="AA264" s="8"/>
      <c r="AB264" s="1095"/>
      <c r="AC264" s="1227">
        <v>130</v>
      </c>
      <c r="AD264" s="8">
        <v>0</v>
      </c>
      <c r="AE264" s="8">
        <v>0</v>
      </c>
      <c r="AF264" s="1081">
        <v>0</v>
      </c>
      <c r="AG264" s="1082">
        <v>0</v>
      </c>
      <c r="AH264" s="89"/>
      <c r="AI264" s="1082">
        <v>0</v>
      </c>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9"/>
      <c r="Y265" s="8"/>
      <c r="Z265" s="8"/>
      <c r="AA265" s="8"/>
      <c r="AB265" s="1095"/>
      <c r="AC265" s="1227">
        <v>130</v>
      </c>
      <c r="AD265" s="8">
        <v>0</v>
      </c>
      <c r="AE265" s="8">
        <v>0</v>
      </c>
      <c r="AF265" s="1081">
        <v>0</v>
      </c>
      <c r="AG265" s="1082">
        <v>0</v>
      </c>
      <c r="AH265" s="89"/>
      <c r="AI265" s="1082">
        <v>0</v>
      </c>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9"/>
      <c r="Y266" s="8"/>
      <c r="Z266" s="8"/>
      <c r="AA266" s="8"/>
      <c r="AB266" s="1095"/>
      <c r="AC266" s="1227">
        <v>130</v>
      </c>
      <c r="AD266" s="8">
        <v>0</v>
      </c>
      <c r="AE266" s="8">
        <v>0</v>
      </c>
      <c r="AF266" s="1081">
        <v>0</v>
      </c>
      <c r="AG266" s="1082">
        <v>0</v>
      </c>
      <c r="AH266" s="89"/>
      <c r="AI266" s="1082">
        <v>0</v>
      </c>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9"/>
      <c r="Y267" s="8"/>
      <c r="Z267" s="8"/>
      <c r="AA267" s="8"/>
      <c r="AB267" s="1095"/>
      <c r="AC267" s="1227">
        <v>130</v>
      </c>
      <c r="AD267" s="8">
        <v>0</v>
      </c>
      <c r="AE267" s="8">
        <v>0</v>
      </c>
      <c r="AF267" s="1081">
        <v>0</v>
      </c>
      <c r="AG267" s="1082">
        <v>0</v>
      </c>
      <c r="AH267" s="89"/>
      <c r="AI267" s="1082">
        <v>0</v>
      </c>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9"/>
      <c r="Y268" s="8"/>
      <c r="Z268" s="8"/>
      <c r="AA268" s="8"/>
      <c r="AB268" s="1095"/>
      <c r="AC268" s="1227">
        <v>149.53559385143956</v>
      </c>
      <c r="AD268" s="8">
        <v>0</v>
      </c>
      <c r="AE268" s="8">
        <v>0</v>
      </c>
      <c r="AF268" s="1081">
        <v>0</v>
      </c>
      <c r="AG268" s="1082">
        <v>0</v>
      </c>
      <c r="AH268" s="89"/>
      <c r="AI268" s="1082">
        <v>0</v>
      </c>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9"/>
      <c r="Y269" s="8"/>
      <c r="Z269" s="8"/>
      <c r="AA269" s="8"/>
      <c r="AB269" s="1095"/>
      <c r="AC269" s="1227">
        <v>149.53559385143956</v>
      </c>
      <c r="AD269" s="8">
        <v>0</v>
      </c>
      <c r="AE269" s="8">
        <v>0</v>
      </c>
      <c r="AF269" s="1081">
        <v>0</v>
      </c>
      <c r="AG269" s="1082">
        <v>0</v>
      </c>
      <c r="AH269" s="89"/>
      <c r="AI269" s="1082">
        <v>0</v>
      </c>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9"/>
      <c r="Y270" s="8"/>
      <c r="Z270" s="8"/>
      <c r="AA270" s="8"/>
      <c r="AB270" s="1095"/>
      <c r="AC270" s="1227">
        <v>149.53559385143956</v>
      </c>
      <c r="AD270" s="8">
        <v>0</v>
      </c>
      <c r="AE270" s="8">
        <v>0</v>
      </c>
      <c r="AF270" s="1081">
        <v>0</v>
      </c>
      <c r="AG270" s="1082">
        <v>0</v>
      </c>
      <c r="AH270" s="89"/>
      <c r="AI270" s="1082">
        <v>0</v>
      </c>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9"/>
      <c r="Y271" s="8"/>
      <c r="Z271" s="8"/>
      <c r="AA271" s="8"/>
      <c r="AB271" s="1095"/>
      <c r="AC271" s="1227">
        <v>149.53559385143956</v>
      </c>
      <c r="AD271" s="8">
        <v>0</v>
      </c>
      <c r="AE271" s="8">
        <v>0</v>
      </c>
      <c r="AF271" s="1081">
        <v>0</v>
      </c>
      <c r="AG271" s="1082">
        <v>0</v>
      </c>
      <c r="AH271" s="89"/>
      <c r="AI271" s="1082">
        <v>0</v>
      </c>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9"/>
      <c r="Y272" s="8"/>
      <c r="Z272" s="8"/>
      <c r="AA272" s="8"/>
      <c r="AB272" s="1095"/>
      <c r="AC272" s="1227">
        <v>149.53559385143956</v>
      </c>
      <c r="AD272" s="8">
        <v>0</v>
      </c>
      <c r="AE272" s="8">
        <v>0</v>
      </c>
      <c r="AF272" s="1081">
        <v>0</v>
      </c>
      <c r="AG272" s="1082">
        <v>0</v>
      </c>
      <c r="AH272" s="89"/>
      <c r="AI272" s="1082">
        <v>0</v>
      </c>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9"/>
      <c r="Y273" s="8"/>
      <c r="Z273" s="8"/>
      <c r="AA273" s="8"/>
      <c r="AB273" s="1095"/>
      <c r="AC273" s="1227">
        <v>149.53559385143956</v>
      </c>
      <c r="AD273" s="8">
        <v>0</v>
      </c>
      <c r="AE273" s="8">
        <v>0</v>
      </c>
      <c r="AF273" s="1081">
        <v>0</v>
      </c>
      <c r="AG273" s="1082">
        <v>0</v>
      </c>
      <c r="AH273" s="89"/>
      <c r="AI273" s="1082">
        <v>0</v>
      </c>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9"/>
      <c r="Y274" s="8"/>
      <c r="Z274" s="8"/>
      <c r="AA274" s="8"/>
      <c r="AB274" s="1095"/>
      <c r="AC274" s="1227">
        <v>149.53559385143956</v>
      </c>
      <c r="AD274" s="8">
        <v>0</v>
      </c>
      <c r="AE274" s="8">
        <v>0</v>
      </c>
      <c r="AF274" s="1081">
        <v>0</v>
      </c>
      <c r="AG274" s="1082">
        <v>0</v>
      </c>
      <c r="AH274" s="89"/>
      <c r="AI274" s="1082">
        <v>0</v>
      </c>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9"/>
      <c r="Y275" s="8"/>
      <c r="Z275" s="8"/>
      <c r="AA275" s="8"/>
      <c r="AB275" s="1095"/>
      <c r="AC275" s="1227">
        <v>149.53559385143956</v>
      </c>
      <c r="AD275" s="8">
        <v>0</v>
      </c>
      <c r="AE275" s="8">
        <v>0</v>
      </c>
      <c r="AF275" s="1081">
        <v>0</v>
      </c>
      <c r="AG275" s="1082">
        <v>0</v>
      </c>
      <c r="AH275" s="89"/>
      <c r="AI275" s="1082">
        <v>0</v>
      </c>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9"/>
      <c r="Y276" s="8"/>
      <c r="Z276" s="8"/>
      <c r="AA276" s="8"/>
      <c r="AB276" s="1095"/>
      <c r="AC276" s="1227">
        <v>149.53559385143956</v>
      </c>
      <c r="AD276" s="8">
        <v>0</v>
      </c>
      <c r="AE276" s="8">
        <v>0</v>
      </c>
      <c r="AF276" s="1081">
        <v>0</v>
      </c>
      <c r="AG276" s="1082">
        <v>0</v>
      </c>
      <c r="AH276" s="89"/>
      <c r="AI276" s="1082">
        <v>0</v>
      </c>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9"/>
      <c r="Y277" s="8"/>
      <c r="Z277" s="8"/>
      <c r="AA277" s="8"/>
      <c r="AB277" s="1095"/>
      <c r="AC277" s="1227">
        <v>149.53559385143956</v>
      </c>
      <c r="AD277" s="8">
        <v>0</v>
      </c>
      <c r="AE277" s="8">
        <v>0</v>
      </c>
      <c r="AF277" s="1081">
        <v>0</v>
      </c>
      <c r="AG277" s="1082">
        <v>0</v>
      </c>
      <c r="AH277" s="89"/>
      <c r="AI277" s="1082">
        <v>0</v>
      </c>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9"/>
      <c r="Y278" s="8"/>
      <c r="Z278" s="8"/>
      <c r="AA278" s="8"/>
      <c r="AB278" s="1095"/>
      <c r="AC278" s="1227">
        <v>149.53559385143956</v>
      </c>
      <c r="AD278" s="8">
        <v>0</v>
      </c>
      <c r="AE278" s="8">
        <v>0</v>
      </c>
      <c r="AF278" s="1081">
        <v>0</v>
      </c>
      <c r="AG278" s="1082">
        <v>0</v>
      </c>
      <c r="AH278" s="89"/>
      <c r="AI278" s="1082">
        <v>0</v>
      </c>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9"/>
      <c r="Y279" s="8"/>
      <c r="Z279" s="8"/>
      <c r="AA279" s="8"/>
      <c r="AB279" s="1095"/>
      <c r="AC279" s="1227">
        <v>149.53559385143956</v>
      </c>
      <c r="AD279" s="8">
        <v>0</v>
      </c>
      <c r="AE279" s="8">
        <v>0</v>
      </c>
      <c r="AF279" s="1081">
        <v>0</v>
      </c>
      <c r="AG279" s="1082">
        <v>0</v>
      </c>
      <c r="AH279" s="89"/>
      <c r="AI279" s="1082">
        <v>0</v>
      </c>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9"/>
      <c r="Y280" s="8"/>
      <c r="Z280" s="8"/>
      <c r="AA280" s="8"/>
      <c r="AB280" s="1095"/>
      <c r="AC280" s="1227">
        <v>154.86200815960657</v>
      </c>
      <c r="AD280" s="8">
        <v>0</v>
      </c>
      <c r="AE280" s="8">
        <v>0</v>
      </c>
      <c r="AF280" s="1081">
        <v>0</v>
      </c>
      <c r="AG280" s="1082">
        <v>0</v>
      </c>
      <c r="AH280" s="89"/>
      <c r="AI280" s="1082">
        <v>0</v>
      </c>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9"/>
      <c r="Y281" s="8"/>
      <c r="Z281" s="8"/>
      <c r="AA281" s="8"/>
      <c r="AB281" s="1095"/>
      <c r="AC281" s="1227">
        <v>154.86200815960657</v>
      </c>
      <c r="AD281" s="8">
        <v>0</v>
      </c>
      <c r="AE281" s="8">
        <v>0</v>
      </c>
      <c r="AF281" s="1081">
        <v>0</v>
      </c>
      <c r="AG281" s="1082">
        <v>0</v>
      </c>
      <c r="AH281" s="89"/>
      <c r="AI281" s="1082">
        <v>0</v>
      </c>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9"/>
      <c r="Y282" s="8"/>
      <c r="Z282" s="8"/>
      <c r="AA282" s="8"/>
      <c r="AB282" s="1095"/>
      <c r="AC282" s="1227">
        <v>154.86200815960657</v>
      </c>
      <c r="AD282" s="8">
        <v>0</v>
      </c>
      <c r="AE282" s="8">
        <v>0</v>
      </c>
      <c r="AF282" s="1081">
        <v>0</v>
      </c>
      <c r="AG282" s="1082">
        <v>0</v>
      </c>
      <c r="AH282" s="89"/>
      <c r="AI282" s="1082">
        <v>0</v>
      </c>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9"/>
      <c r="Y283" s="8"/>
      <c r="Z283" s="8"/>
      <c r="AA283" s="8"/>
      <c r="AB283" s="1095"/>
      <c r="AC283" s="1227">
        <v>154.86200815960657</v>
      </c>
      <c r="AD283" s="8">
        <v>0</v>
      </c>
      <c r="AE283" s="8">
        <v>0</v>
      </c>
      <c r="AF283" s="1081">
        <v>0</v>
      </c>
      <c r="AG283" s="1082">
        <v>0</v>
      </c>
      <c r="AH283" s="89"/>
      <c r="AI283" s="1082">
        <v>0</v>
      </c>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9"/>
      <c r="Y284" s="8"/>
      <c r="Z284" s="8"/>
      <c r="AA284" s="8"/>
      <c r="AB284" s="1095"/>
      <c r="AC284" s="1227">
        <v>154.86200815960657</v>
      </c>
      <c r="AD284" s="8">
        <v>0</v>
      </c>
      <c r="AE284" s="8">
        <v>0</v>
      </c>
      <c r="AF284" s="1081">
        <v>0</v>
      </c>
      <c r="AG284" s="1082">
        <v>0</v>
      </c>
      <c r="AH284" s="89"/>
      <c r="AI284" s="1082">
        <v>0</v>
      </c>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9"/>
      <c r="Y285" s="8"/>
      <c r="Z285" s="8"/>
      <c r="AA285" s="8"/>
      <c r="AB285" s="1095"/>
      <c r="AC285" s="1227">
        <v>154.86200815960657</v>
      </c>
      <c r="AD285" s="8">
        <v>0</v>
      </c>
      <c r="AE285" s="8">
        <v>0</v>
      </c>
      <c r="AF285" s="1081">
        <v>0</v>
      </c>
      <c r="AG285" s="1082">
        <v>0</v>
      </c>
      <c r="AH285" s="89"/>
      <c r="AI285" s="1082">
        <v>0</v>
      </c>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9"/>
      <c r="Y286" s="8"/>
      <c r="Z286" s="8"/>
      <c r="AA286" s="8"/>
      <c r="AB286" s="1095"/>
      <c r="AC286" s="1227">
        <v>154.86200815960657</v>
      </c>
      <c r="AD286" s="8">
        <v>0</v>
      </c>
      <c r="AE286" s="8">
        <v>0</v>
      </c>
      <c r="AF286" s="1081">
        <v>0</v>
      </c>
      <c r="AG286" s="1082">
        <v>0</v>
      </c>
      <c r="AH286" s="89"/>
      <c r="AI286" s="1082">
        <v>0</v>
      </c>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9"/>
      <c r="Y287" s="8"/>
      <c r="Z287" s="8"/>
      <c r="AA287" s="8"/>
      <c r="AB287" s="1095"/>
      <c r="AC287" s="1227">
        <v>154.86200815960657</v>
      </c>
      <c r="AD287" s="8">
        <v>0</v>
      </c>
      <c r="AE287" s="8">
        <v>0</v>
      </c>
      <c r="AF287" s="1081">
        <v>0</v>
      </c>
      <c r="AG287" s="1082">
        <v>0</v>
      </c>
      <c r="AH287" s="89"/>
      <c r="AI287" s="1082">
        <v>0</v>
      </c>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9"/>
      <c r="Y288" s="8"/>
      <c r="Z288" s="8"/>
      <c r="AA288" s="8"/>
      <c r="AB288" s="1095"/>
      <c r="AC288" s="1227">
        <v>154.86200815960657</v>
      </c>
      <c r="AD288" s="8">
        <v>0</v>
      </c>
      <c r="AE288" s="8">
        <v>0</v>
      </c>
      <c r="AF288" s="1081">
        <v>0</v>
      </c>
      <c r="AG288" s="1082">
        <v>0</v>
      </c>
      <c r="AH288" s="89"/>
      <c r="AI288" s="1082">
        <v>0</v>
      </c>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9"/>
      <c r="Y289" s="8"/>
      <c r="Z289" s="8"/>
      <c r="AA289" s="8"/>
      <c r="AB289" s="1095"/>
      <c r="AC289" s="1227">
        <v>154.86200815960657</v>
      </c>
      <c r="AD289" s="8">
        <v>0</v>
      </c>
      <c r="AE289" s="8">
        <v>0</v>
      </c>
      <c r="AF289" s="1081">
        <v>0</v>
      </c>
      <c r="AG289" s="1082">
        <v>0</v>
      </c>
      <c r="AH289" s="89"/>
      <c r="AI289" s="1082">
        <v>0</v>
      </c>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c r="Z290" s="8"/>
      <c r="AA290" s="8"/>
      <c r="AB290" s="1095"/>
      <c r="AC290" s="1227">
        <v>154.86200815960657</v>
      </c>
      <c r="AD290" s="8">
        <v>0</v>
      </c>
      <c r="AE290" s="8">
        <v>0</v>
      </c>
      <c r="AF290" s="1081">
        <v>0</v>
      </c>
      <c r="AG290" s="1082">
        <v>0</v>
      </c>
      <c r="AH290" s="89"/>
      <c r="AI290" s="1082">
        <v>0</v>
      </c>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c r="Z291" s="8"/>
      <c r="AA291" s="8"/>
      <c r="AB291" s="1095"/>
      <c r="AC291" s="1227">
        <v>154.86200815960657</v>
      </c>
      <c r="AD291" s="8">
        <v>0</v>
      </c>
      <c r="AE291" s="8">
        <v>0</v>
      </c>
      <c r="AF291" s="1081">
        <v>0</v>
      </c>
      <c r="AG291" s="1082">
        <v>0</v>
      </c>
      <c r="AH291" s="89"/>
      <c r="AI291" s="1082">
        <v>0</v>
      </c>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c r="Z292" s="8"/>
      <c r="AA292" s="8"/>
      <c r="AB292" s="1095"/>
      <c r="AC292" s="1227">
        <v>160.37814779437664</v>
      </c>
      <c r="AD292" s="8">
        <v>0</v>
      </c>
      <c r="AE292" s="8">
        <v>0</v>
      </c>
      <c r="AF292" s="1081">
        <v>0</v>
      </c>
      <c r="AG292" s="1082">
        <v>0</v>
      </c>
      <c r="AH292" s="89"/>
      <c r="AI292" s="1082">
        <v>0</v>
      </c>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c r="Z293" s="8"/>
      <c r="AA293" s="8"/>
      <c r="AB293" s="1095"/>
      <c r="AC293" s="1227">
        <v>160.37814779437664</v>
      </c>
      <c r="AD293" s="8">
        <v>0</v>
      </c>
      <c r="AE293" s="8">
        <v>0</v>
      </c>
      <c r="AF293" s="1081">
        <v>0</v>
      </c>
      <c r="AG293" s="1082">
        <v>0</v>
      </c>
      <c r="AH293" s="89"/>
      <c r="AI293" s="1082">
        <v>0</v>
      </c>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c r="Z294" s="8"/>
      <c r="AA294" s="8"/>
      <c r="AB294" s="1095"/>
      <c r="AC294" s="1227">
        <v>160.37814779437664</v>
      </c>
      <c r="AD294" s="8">
        <v>0</v>
      </c>
      <c r="AE294" s="8">
        <v>0</v>
      </c>
      <c r="AF294" s="1081">
        <v>0</v>
      </c>
      <c r="AG294" s="1082">
        <v>0</v>
      </c>
      <c r="AH294" s="89"/>
      <c r="AI294" s="1082">
        <v>0</v>
      </c>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c r="Z295" s="8"/>
      <c r="AA295" s="8"/>
      <c r="AB295" s="1095"/>
      <c r="AC295" s="1227">
        <v>160.37814779437664</v>
      </c>
      <c r="AD295" s="8">
        <v>0</v>
      </c>
      <c r="AE295" s="8">
        <v>0</v>
      </c>
      <c r="AF295" s="1081">
        <v>0</v>
      </c>
      <c r="AG295" s="1082">
        <v>0</v>
      </c>
      <c r="AH295" s="89"/>
      <c r="AI295" s="1082">
        <v>0</v>
      </c>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c r="Z296" s="8"/>
      <c r="AA296" s="8"/>
      <c r="AB296" s="1095"/>
      <c r="AC296" s="1227">
        <v>160.37814779437664</v>
      </c>
      <c r="AD296" s="8">
        <v>0</v>
      </c>
      <c r="AE296" s="8">
        <v>0</v>
      </c>
      <c r="AF296" s="1081">
        <v>0</v>
      </c>
      <c r="AG296" s="1082">
        <v>0</v>
      </c>
      <c r="AH296" s="89"/>
      <c r="AI296" s="1082">
        <v>0</v>
      </c>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c r="Z297" s="8"/>
      <c r="AA297" s="8"/>
      <c r="AB297" s="1095"/>
      <c r="AC297" s="1227">
        <v>160.37814779437664</v>
      </c>
      <c r="AD297" s="8">
        <v>0</v>
      </c>
      <c r="AE297" s="8">
        <v>0</v>
      </c>
      <c r="AF297" s="1081">
        <v>0</v>
      </c>
      <c r="AG297" s="1082">
        <v>0</v>
      </c>
      <c r="AH297" s="89"/>
      <c r="AI297" s="1082">
        <v>0</v>
      </c>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c r="X298" s="8"/>
      <c r="Y298" s="8"/>
      <c r="Z298" s="8"/>
      <c r="AA298" s="8"/>
      <c r="AB298" s="1095"/>
      <c r="AC298" s="1227">
        <v>160.37814779437664</v>
      </c>
      <c r="AD298" s="8">
        <v>0</v>
      </c>
      <c r="AE298" s="8">
        <v>0</v>
      </c>
      <c r="AF298" s="1081">
        <v>0</v>
      </c>
      <c r="AG298" s="1082">
        <v>0</v>
      </c>
      <c r="AH298" s="89"/>
      <c r="AI298" s="1082">
        <v>0</v>
      </c>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c r="X299" s="8"/>
      <c r="Y299" s="8"/>
      <c r="Z299" s="8"/>
      <c r="AA299" s="8"/>
      <c r="AB299" s="1095"/>
      <c r="AC299" s="1227">
        <v>160.37814779437664</v>
      </c>
      <c r="AD299" s="8">
        <v>0</v>
      </c>
      <c r="AE299" s="8">
        <v>0</v>
      </c>
      <c r="AF299" s="1081">
        <v>0</v>
      </c>
      <c r="AG299" s="1082">
        <v>0</v>
      </c>
      <c r="AH299" s="89"/>
      <c r="AI299" s="1082">
        <v>0</v>
      </c>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c r="X300" s="8"/>
      <c r="Y300" s="8"/>
      <c r="Z300" s="8"/>
      <c r="AA300" s="8"/>
      <c r="AB300" s="1095"/>
      <c r="AC300" s="1227">
        <v>160.37814779437664</v>
      </c>
      <c r="AD300" s="8">
        <v>0</v>
      </c>
      <c r="AE300" s="8">
        <v>0</v>
      </c>
      <c r="AF300" s="1081">
        <v>0</v>
      </c>
      <c r="AG300" s="1082">
        <v>0</v>
      </c>
      <c r="AH300" s="89"/>
      <c r="AI300" s="1082">
        <v>0</v>
      </c>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c r="X301" s="8"/>
      <c r="Y301" s="8"/>
      <c r="Z301" s="8"/>
      <c r="AA301" s="8"/>
      <c r="AB301" s="1095"/>
      <c r="AC301" s="1227">
        <v>160.37814779437664</v>
      </c>
      <c r="AD301" s="8">
        <v>0</v>
      </c>
      <c r="AE301" s="8">
        <v>0</v>
      </c>
      <c r="AF301" s="1081">
        <v>0</v>
      </c>
      <c r="AG301" s="1082">
        <v>0</v>
      </c>
      <c r="AH301" s="89"/>
      <c r="AI301" s="1082">
        <v>0</v>
      </c>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c r="X302" s="8"/>
      <c r="Y302" s="8"/>
      <c r="Z302" s="8"/>
      <c r="AA302" s="8"/>
      <c r="AB302" s="1095"/>
      <c r="AC302" s="1227">
        <v>160.37814779437664</v>
      </c>
      <c r="AD302" s="8">
        <v>0</v>
      </c>
      <c r="AE302" s="8">
        <v>0</v>
      </c>
      <c r="AF302" s="1081">
        <v>0</v>
      </c>
      <c r="AG302" s="1082">
        <v>0</v>
      </c>
      <c r="AH302" s="89"/>
      <c r="AI302" s="1082">
        <v>0</v>
      </c>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c r="X303" s="8"/>
      <c r="Y303" s="8"/>
      <c r="Z303" s="8"/>
      <c r="AA303" s="8"/>
      <c r="AB303" s="1095"/>
      <c r="AC303" s="1227">
        <v>160.37814779437664</v>
      </c>
      <c r="AD303" s="8">
        <v>0</v>
      </c>
      <c r="AE303" s="8">
        <v>0</v>
      </c>
      <c r="AF303" s="1081">
        <v>0</v>
      </c>
      <c r="AG303" s="1082">
        <v>0</v>
      </c>
      <c r="AH303" s="89"/>
      <c r="AI303" s="1082">
        <v>0</v>
      </c>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c r="X304" s="8"/>
      <c r="Y304" s="8"/>
      <c r="Z304" s="8"/>
      <c r="AA304" s="8"/>
      <c r="AB304" s="1095"/>
      <c r="AC304" s="1227">
        <v>166.09077071663529</v>
      </c>
      <c r="AD304" s="8">
        <v>0</v>
      </c>
      <c r="AE304" s="8">
        <v>0</v>
      </c>
      <c r="AF304" s="1081">
        <v>0</v>
      </c>
      <c r="AG304" s="1082">
        <v>0</v>
      </c>
      <c r="AH304" s="89"/>
      <c r="AI304" s="1082">
        <v>0</v>
      </c>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c r="X305" s="8"/>
      <c r="Y305" s="8"/>
      <c r="Z305" s="8"/>
      <c r="AA305" s="8"/>
      <c r="AB305" s="1095"/>
      <c r="AC305" s="1227">
        <v>166.09077071663529</v>
      </c>
      <c r="AD305" s="8">
        <v>0</v>
      </c>
      <c r="AE305" s="8">
        <v>0</v>
      </c>
      <c r="AF305" s="1081">
        <v>0</v>
      </c>
      <c r="AG305" s="1082">
        <v>0</v>
      </c>
      <c r="AH305" s="89"/>
      <c r="AI305" s="1082">
        <v>0</v>
      </c>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c r="X306" s="8"/>
      <c r="Y306" s="8"/>
      <c r="Z306" s="8"/>
      <c r="AA306" s="8"/>
      <c r="AB306" s="1095"/>
      <c r="AC306" s="1227">
        <v>166.09077071663529</v>
      </c>
      <c r="AD306" s="8">
        <v>0</v>
      </c>
      <c r="AE306" s="8">
        <v>0</v>
      </c>
      <c r="AF306" s="1081">
        <v>0</v>
      </c>
      <c r="AG306" s="1082">
        <v>0</v>
      </c>
      <c r="AH306" s="89"/>
      <c r="AI306" s="1082">
        <v>0</v>
      </c>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c r="X307" s="8"/>
      <c r="Y307" s="8"/>
      <c r="Z307" s="8"/>
      <c r="AA307" s="8"/>
      <c r="AB307" s="1095"/>
      <c r="AC307" s="1227">
        <v>166.09077071663529</v>
      </c>
      <c r="AD307" s="8">
        <v>0</v>
      </c>
      <c r="AE307" s="8">
        <v>0</v>
      </c>
      <c r="AF307" s="1081">
        <v>0</v>
      </c>
      <c r="AG307" s="1082">
        <v>0</v>
      </c>
      <c r="AH307" s="89"/>
      <c r="AI307" s="1082">
        <v>0</v>
      </c>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c r="X308" s="8"/>
      <c r="Y308" s="8"/>
      <c r="Z308" s="8"/>
      <c r="AA308" s="8"/>
      <c r="AB308" s="1095"/>
      <c r="AC308" s="1227">
        <v>166.09077071663529</v>
      </c>
      <c r="AD308" s="8">
        <v>0</v>
      </c>
      <c r="AE308" s="8">
        <v>0</v>
      </c>
      <c r="AF308" s="1081">
        <v>0</v>
      </c>
      <c r="AG308" s="1082">
        <v>0</v>
      </c>
      <c r="AH308" s="89"/>
      <c r="AI308" s="1082">
        <v>0</v>
      </c>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c r="X309" s="8"/>
      <c r="Y309" s="8"/>
      <c r="Z309" s="8"/>
      <c r="AA309" s="8"/>
      <c r="AB309" s="1095"/>
      <c r="AC309" s="1227">
        <v>166.09077071663529</v>
      </c>
      <c r="AD309" s="8">
        <v>0</v>
      </c>
      <c r="AE309" s="8">
        <v>0</v>
      </c>
      <c r="AF309" s="1081">
        <v>0</v>
      </c>
      <c r="AG309" s="1082">
        <v>0</v>
      </c>
      <c r="AH309" s="89"/>
      <c r="AI309" s="1082">
        <v>0</v>
      </c>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v>0</v>
      </c>
      <c r="V310" s="8">
        <v>0</v>
      </c>
      <c r="W310" s="897"/>
      <c r="X310" s="8"/>
      <c r="Y310" s="8"/>
      <c r="Z310" s="8"/>
      <c r="AA310" s="8"/>
      <c r="AB310" s="1095"/>
      <c r="AC310" s="1227">
        <v>166.09077071663529</v>
      </c>
      <c r="AD310" s="8">
        <v>0</v>
      </c>
      <c r="AE310" s="8">
        <v>0</v>
      </c>
      <c r="AF310" s="1081">
        <v>0</v>
      </c>
      <c r="AG310" s="1082">
        <v>0</v>
      </c>
      <c r="AH310" s="89"/>
      <c r="AI310" s="1082">
        <v>0</v>
      </c>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v>0</v>
      </c>
      <c r="V311" s="8">
        <v>0</v>
      </c>
      <c r="W311" s="897"/>
      <c r="X311" s="8"/>
      <c r="Y311" s="8"/>
      <c r="Z311" s="8"/>
      <c r="AA311" s="8"/>
      <c r="AB311" s="1095"/>
      <c r="AC311" s="1227">
        <v>166.09077071663529</v>
      </c>
      <c r="AD311" s="8">
        <v>0</v>
      </c>
      <c r="AE311" s="8">
        <v>0</v>
      </c>
      <c r="AF311" s="1081">
        <v>0</v>
      </c>
      <c r="AG311" s="1082">
        <v>0</v>
      </c>
      <c r="AH311" s="89"/>
      <c r="AI311" s="1082">
        <v>0</v>
      </c>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v>0</v>
      </c>
      <c r="V312" s="8">
        <v>0</v>
      </c>
      <c r="W312" s="897"/>
      <c r="X312" s="8"/>
      <c r="Y312" s="8"/>
      <c r="Z312" s="8"/>
      <c r="AA312" s="8"/>
      <c r="AB312" s="1095"/>
      <c r="AC312" s="1227">
        <v>166.09077071663529</v>
      </c>
      <c r="AD312" s="8">
        <v>0</v>
      </c>
      <c r="AE312" s="8">
        <v>0</v>
      </c>
      <c r="AF312" s="1081">
        <v>0</v>
      </c>
      <c r="AG312" s="1082">
        <v>0</v>
      </c>
      <c r="AH312" s="89"/>
      <c r="AI312" s="1082">
        <v>0</v>
      </c>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v>0</v>
      </c>
      <c r="V313" s="8">
        <v>0</v>
      </c>
      <c r="W313" s="897"/>
      <c r="X313" s="8"/>
      <c r="Y313" s="8"/>
      <c r="Z313" s="8"/>
      <c r="AA313" s="8"/>
      <c r="AB313" s="1095"/>
      <c r="AC313" s="1227">
        <v>166.09077071663529</v>
      </c>
      <c r="AD313" s="8">
        <v>0</v>
      </c>
      <c r="AE313" s="8">
        <v>0</v>
      </c>
      <c r="AF313" s="1081">
        <v>0</v>
      </c>
      <c r="AG313" s="1082">
        <v>0</v>
      </c>
      <c r="AH313" s="89"/>
      <c r="AI313" s="1082">
        <v>0</v>
      </c>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v>0</v>
      </c>
      <c r="V314" s="8">
        <v>0</v>
      </c>
      <c r="W314" s="1084"/>
      <c r="X314" s="8"/>
      <c r="Y314" s="8"/>
      <c r="Z314" s="8"/>
      <c r="AA314" s="8"/>
      <c r="AB314" s="1095"/>
      <c r="AC314" s="1227">
        <v>166.09077071663529</v>
      </c>
      <c r="AD314" s="8">
        <v>0</v>
      </c>
      <c r="AE314" s="8">
        <v>0</v>
      </c>
      <c r="AF314" s="1081">
        <v>0</v>
      </c>
      <c r="AG314" s="1082">
        <v>0</v>
      </c>
      <c r="AH314" s="89"/>
      <c r="AI314" s="1082">
        <v>0</v>
      </c>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v>0</v>
      </c>
      <c r="V315" s="8">
        <v>0</v>
      </c>
      <c r="W315" s="1084"/>
      <c r="X315" s="8"/>
      <c r="Y315" s="8"/>
      <c r="Z315" s="8"/>
      <c r="AA315" s="8"/>
      <c r="AB315" s="1095"/>
      <c r="AC315" s="1227">
        <v>166.09077071663529</v>
      </c>
      <c r="AD315" s="8">
        <v>0</v>
      </c>
      <c r="AE315" s="8">
        <v>0</v>
      </c>
      <c r="AF315" s="1081">
        <v>0</v>
      </c>
      <c r="AG315" s="1082">
        <v>0</v>
      </c>
      <c r="AH315" s="89"/>
      <c r="AI315" s="1082">
        <v>0</v>
      </c>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v>0</v>
      </c>
      <c r="V316" s="8">
        <v>0</v>
      </c>
      <c r="W316" s="1084"/>
      <c r="X316" s="8"/>
      <c r="Y316" s="8"/>
      <c r="Z316" s="8"/>
      <c r="AA316" s="8"/>
      <c r="AB316" s="1095"/>
      <c r="AC316" s="1227">
        <v>172.00687560386683</v>
      </c>
      <c r="AD316" s="8">
        <v>0</v>
      </c>
      <c r="AE316" s="8">
        <v>0</v>
      </c>
      <c r="AF316" s="1081">
        <v>0</v>
      </c>
      <c r="AG316" s="1082">
        <v>0</v>
      </c>
      <c r="AH316" s="89"/>
      <c r="AI316" s="1082">
        <v>0</v>
      </c>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v>0</v>
      </c>
      <c r="V317" s="8">
        <v>0</v>
      </c>
      <c r="W317" s="1084"/>
      <c r="X317" s="8"/>
      <c r="Y317" s="8"/>
      <c r="Z317" s="8"/>
      <c r="AA317" s="8"/>
      <c r="AB317" s="1095"/>
      <c r="AC317" s="1227">
        <v>172.00687560386683</v>
      </c>
      <c r="AD317" s="8">
        <v>0</v>
      </c>
      <c r="AE317" s="8">
        <v>0</v>
      </c>
      <c r="AF317" s="1081">
        <v>0</v>
      </c>
      <c r="AG317" s="1082">
        <v>0</v>
      </c>
      <c r="AH317" s="89"/>
      <c r="AI317" s="1082">
        <v>0</v>
      </c>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v>0</v>
      </c>
      <c r="V318" s="8">
        <v>0</v>
      </c>
      <c r="W318" s="1084"/>
      <c r="X318" s="8"/>
      <c r="Y318" s="8"/>
      <c r="Z318" s="8"/>
      <c r="AA318" s="8"/>
      <c r="AB318" s="1095"/>
      <c r="AC318" s="1227">
        <v>172.00687560386683</v>
      </c>
      <c r="AD318" s="8">
        <v>0</v>
      </c>
      <c r="AE318" s="8">
        <v>0</v>
      </c>
      <c r="AF318" s="1081">
        <v>0</v>
      </c>
      <c r="AG318" s="1082">
        <v>0</v>
      </c>
      <c r="AH318" s="89"/>
      <c r="AI318" s="1082">
        <v>0</v>
      </c>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v>0</v>
      </c>
      <c r="V319" s="8">
        <v>0</v>
      </c>
      <c r="W319" s="1084"/>
      <c r="X319" s="8"/>
      <c r="Y319" s="8"/>
      <c r="Z319" s="8"/>
      <c r="AA319" s="8"/>
      <c r="AB319" s="1095"/>
      <c r="AC319" s="1227">
        <v>172.00687560386683</v>
      </c>
      <c r="AD319" s="8">
        <v>0</v>
      </c>
      <c r="AE319" s="8">
        <v>0</v>
      </c>
      <c r="AF319" s="1081">
        <v>0</v>
      </c>
      <c r="AG319" s="1082">
        <v>0</v>
      </c>
      <c r="AH319" s="89"/>
      <c r="AI319" s="1082">
        <v>0</v>
      </c>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v>0</v>
      </c>
      <c r="V320" s="8">
        <v>0</v>
      </c>
      <c r="W320" s="1084"/>
      <c r="X320" s="8"/>
      <c r="Y320" s="8"/>
      <c r="Z320" s="8"/>
      <c r="AA320" s="8"/>
      <c r="AB320" s="1095"/>
      <c r="AC320" s="1227">
        <v>172.00687560386683</v>
      </c>
      <c r="AD320" s="8">
        <v>0</v>
      </c>
      <c r="AE320" s="8">
        <v>0</v>
      </c>
      <c r="AF320" s="1081">
        <v>0</v>
      </c>
      <c r="AG320" s="1082">
        <v>0</v>
      </c>
      <c r="AH320" s="89"/>
      <c r="AI320" s="1082">
        <v>0</v>
      </c>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v>0</v>
      </c>
      <c r="V321" s="8">
        <v>0</v>
      </c>
      <c r="W321" s="1084"/>
      <c r="X321" s="8"/>
      <c r="Y321" s="8"/>
      <c r="Z321" s="8"/>
      <c r="AA321" s="8"/>
      <c r="AB321" s="1095"/>
      <c r="AC321" s="1227">
        <v>172.00687560386683</v>
      </c>
      <c r="AD321" s="8">
        <v>0</v>
      </c>
      <c r="AE321" s="8">
        <v>0</v>
      </c>
      <c r="AF321" s="1081">
        <v>0</v>
      </c>
      <c r="AG321" s="1082">
        <v>0</v>
      </c>
      <c r="AH321" s="89"/>
      <c r="AI321" s="1082">
        <v>0</v>
      </c>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v>0</v>
      </c>
      <c r="V322" s="8">
        <v>0</v>
      </c>
      <c r="W322" s="1084"/>
      <c r="X322" s="8"/>
      <c r="Y322" s="8"/>
      <c r="Z322" s="8"/>
      <c r="AA322" s="8"/>
      <c r="AB322" s="1095"/>
      <c r="AC322" s="1227">
        <v>172.00687560386683</v>
      </c>
      <c r="AD322" s="8">
        <v>0</v>
      </c>
      <c r="AE322" s="8">
        <v>0</v>
      </c>
      <c r="AF322" s="1081">
        <v>0</v>
      </c>
      <c r="AG322" s="1082">
        <v>0</v>
      </c>
      <c r="AH322" s="89"/>
      <c r="AI322" s="1082">
        <v>0</v>
      </c>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v>0</v>
      </c>
      <c r="V323" s="8">
        <v>0</v>
      </c>
      <c r="W323" s="1084"/>
      <c r="X323" s="8"/>
      <c r="Y323" s="8"/>
      <c r="Z323" s="8"/>
      <c r="AA323" s="8"/>
      <c r="AB323" s="1095"/>
      <c r="AC323" s="1227">
        <v>172.00687560386683</v>
      </c>
      <c r="AD323" s="8">
        <v>0</v>
      </c>
      <c r="AE323" s="8">
        <v>0</v>
      </c>
      <c r="AF323" s="1081">
        <v>0</v>
      </c>
      <c r="AG323" s="1082">
        <v>0</v>
      </c>
      <c r="AH323" s="89"/>
      <c r="AI323" s="1082">
        <v>0</v>
      </c>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v>0</v>
      </c>
      <c r="V324" s="8">
        <v>0</v>
      </c>
      <c r="W324" s="1084"/>
      <c r="X324" s="8"/>
      <c r="Y324" s="8"/>
      <c r="Z324" s="8"/>
      <c r="AA324" s="8"/>
      <c r="AB324" s="1095"/>
      <c r="AC324" s="1227">
        <v>172.00687560386683</v>
      </c>
      <c r="AD324" s="8">
        <v>0</v>
      </c>
      <c r="AE324" s="8">
        <v>0</v>
      </c>
      <c r="AF324" s="1081">
        <v>0</v>
      </c>
      <c r="AG324" s="1082">
        <v>0</v>
      </c>
      <c r="AH324" s="89"/>
      <c r="AI324" s="1082">
        <v>0</v>
      </c>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v>0</v>
      </c>
      <c r="V325" s="8">
        <v>0</v>
      </c>
      <c r="W325" s="1084"/>
      <c r="X325" s="8"/>
      <c r="Y325" s="8"/>
      <c r="Z325" s="8"/>
      <c r="AA325" s="8"/>
      <c r="AB325" s="1095"/>
      <c r="AC325" s="1227">
        <v>172.00687560386683</v>
      </c>
      <c r="AD325" s="8">
        <v>0</v>
      </c>
      <c r="AE325" s="8">
        <v>0</v>
      </c>
      <c r="AF325" s="1081">
        <v>0</v>
      </c>
      <c r="AG325" s="1082">
        <v>0</v>
      </c>
      <c r="AH325" s="89"/>
      <c r="AI325" s="1082">
        <v>0</v>
      </c>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v>0</v>
      </c>
      <c r="V326" s="8">
        <v>0</v>
      </c>
      <c r="W326" s="1084"/>
      <c r="X326" s="8"/>
      <c r="Y326" s="8"/>
      <c r="Z326" s="8"/>
      <c r="AA326" s="8"/>
      <c r="AB326" s="1095"/>
      <c r="AC326" s="1227">
        <v>172.00687560386683</v>
      </c>
      <c r="AD326" s="8">
        <v>0</v>
      </c>
      <c r="AE326" s="8">
        <v>0</v>
      </c>
      <c r="AF326" s="1081">
        <v>0</v>
      </c>
      <c r="AG326" s="1082">
        <v>0</v>
      </c>
      <c r="AH326" s="89"/>
      <c r="AI326" s="1082">
        <v>0</v>
      </c>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v>0</v>
      </c>
      <c r="V327" s="8">
        <v>0</v>
      </c>
      <c r="W327" s="1084"/>
      <c r="X327" s="8"/>
      <c r="Y327" s="8"/>
      <c r="Z327" s="8"/>
      <c r="AA327" s="8"/>
      <c r="AB327" s="1095"/>
      <c r="AC327" s="1227">
        <v>172.00687560386683</v>
      </c>
      <c r="AD327" s="8">
        <v>0</v>
      </c>
      <c r="AE327" s="8">
        <v>0</v>
      </c>
      <c r="AF327" s="1081">
        <v>0</v>
      </c>
      <c r="AG327" s="1082">
        <v>0</v>
      </c>
      <c r="AH327" s="89"/>
      <c r="AI327" s="1082">
        <v>0</v>
      </c>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v>0</v>
      </c>
      <c r="V328" s="8">
        <v>0</v>
      </c>
      <c r="W328" s="1084"/>
      <c r="X328" s="8"/>
      <c r="Y328" s="8"/>
      <c r="Z328" s="8"/>
      <c r="AA328" s="8"/>
      <c r="AB328" s="1095"/>
      <c r="AC328" s="1227">
        <v>178.13371042440957</v>
      </c>
      <c r="AD328" s="8">
        <v>0</v>
      </c>
      <c r="AE328" s="8">
        <v>0</v>
      </c>
      <c r="AF328" s="1081">
        <v>0</v>
      </c>
      <c r="AG328" s="1082">
        <v>0</v>
      </c>
      <c r="AH328" s="89"/>
      <c r="AI328" s="1082">
        <v>0</v>
      </c>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v>0</v>
      </c>
      <c r="V329" s="8">
        <v>0</v>
      </c>
      <c r="W329" s="1084"/>
      <c r="X329" s="8"/>
      <c r="Y329" s="8"/>
      <c r="Z329" s="8"/>
      <c r="AA329" s="8"/>
      <c r="AB329" s="1095"/>
      <c r="AC329" s="1227">
        <v>178.13371042440957</v>
      </c>
      <c r="AD329" s="8">
        <v>0</v>
      </c>
      <c r="AE329" s="8">
        <v>0</v>
      </c>
      <c r="AF329" s="1081">
        <v>0</v>
      </c>
      <c r="AG329" s="1082">
        <v>0</v>
      </c>
      <c r="AH329" s="89"/>
      <c r="AI329" s="1082">
        <v>0</v>
      </c>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v>0</v>
      </c>
      <c r="V330" s="8">
        <v>0</v>
      </c>
      <c r="W330" s="1084"/>
      <c r="X330" s="8"/>
      <c r="Y330" s="8"/>
      <c r="Z330" s="8"/>
      <c r="AA330" s="8"/>
      <c r="AB330" s="1095"/>
      <c r="AC330" s="1227">
        <v>178.13371042440957</v>
      </c>
      <c r="AD330" s="8">
        <v>0</v>
      </c>
      <c r="AE330" s="8">
        <v>0</v>
      </c>
      <c r="AF330" s="1081">
        <v>0</v>
      </c>
      <c r="AG330" s="1082">
        <v>0</v>
      </c>
      <c r="AH330" s="89"/>
      <c r="AI330" s="1082">
        <v>0</v>
      </c>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v>0</v>
      </c>
      <c r="V331" s="8">
        <v>0</v>
      </c>
      <c r="W331" s="1084"/>
      <c r="X331" s="8"/>
      <c r="Y331" s="8"/>
      <c r="Z331" s="8"/>
      <c r="AA331" s="8"/>
      <c r="AB331" s="1095"/>
      <c r="AC331" s="1227">
        <v>178.13371042440957</v>
      </c>
      <c r="AD331" s="8">
        <v>0</v>
      </c>
      <c r="AE331" s="8">
        <v>0</v>
      </c>
      <c r="AF331" s="1081">
        <v>0</v>
      </c>
      <c r="AG331" s="1082">
        <v>0</v>
      </c>
      <c r="AH331" s="89"/>
      <c r="AI331" s="1082">
        <v>0</v>
      </c>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v>0</v>
      </c>
      <c r="V332" s="8">
        <v>0</v>
      </c>
      <c r="W332" s="1084"/>
      <c r="X332" s="8"/>
      <c r="Y332" s="8"/>
      <c r="Z332" s="8"/>
      <c r="AA332" s="8"/>
      <c r="AB332" s="1095"/>
      <c r="AC332" s="1227">
        <v>178.13371042440957</v>
      </c>
      <c r="AD332" s="8">
        <v>0</v>
      </c>
      <c r="AE332" s="8">
        <v>0</v>
      </c>
      <c r="AF332" s="1081">
        <v>0</v>
      </c>
      <c r="AG332" s="1082">
        <v>0</v>
      </c>
      <c r="AH332" s="89"/>
      <c r="AI332" s="1082">
        <v>0</v>
      </c>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v>0</v>
      </c>
      <c r="V333" s="8">
        <v>0</v>
      </c>
      <c r="W333" s="1084"/>
      <c r="X333" s="8"/>
      <c r="Y333" s="8"/>
      <c r="Z333" s="8"/>
      <c r="AA333" s="8"/>
      <c r="AB333" s="1095"/>
      <c r="AC333" s="1227">
        <v>178.13371042440957</v>
      </c>
      <c r="AD333" s="8">
        <v>0</v>
      </c>
      <c r="AE333" s="8">
        <v>0</v>
      </c>
      <c r="AF333" s="1081">
        <v>0</v>
      </c>
      <c r="AG333" s="1082">
        <v>0</v>
      </c>
      <c r="AH333" s="89"/>
      <c r="AI333" s="1082">
        <v>0</v>
      </c>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v>0</v>
      </c>
      <c r="V334" s="8">
        <v>0</v>
      </c>
      <c r="W334" s="1084"/>
      <c r="X334" s="8">
        <v>0</v>
      </c>
      <c r="Y334" s="8"/>
      <c r="Z334" s="8"/>
      <c r="AA334" s="8"/>
      <c r="AB334" s="1095"/>
      <c r="AC334" s="1227">
        <v>178.13371042440957</v>
      </c>
      <c r="AD334" s="8">
        <v>0</v>
      </c>
      <c r="AE334" s="8">
        <v>0</v>
      </c>
      <c r="AF334" s="1081">
        <v>0</v>
      </c>
      <c r="AG334" s="1082">
        <v>0</v>
      </c>
      <c r="AH334" s="89"/>
      <c r="AI334" s="1082">
        <v>0</v>
      </c>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v>0</v>
      </c>
      <c r="V335" s="8">
        <v>0</v>
      </c>
      <c r="W335" s="1084"/>
      <c r="X335" s="8">
        <v>0</v>
      </c>
      <c r="Y335" s="8"/>
      <c r="Z335" s="8"/>
      <c r="AA335" s="8"/>
      <c r="AB335" s="1095"/>
      <c r="AC335" s="1227">
        <v>178.13371042440957</v>
      </c>
      <c r="AD335" s="8">
        <v>0</v>
      </c>
      <c r="AE335" s="8">
        <v>0</v>
      </c>
      <c r="AF335" s="1081">
        <v>0</v>
      </c>
      <c r="AG335" s="1082">
        <v>0</v>
      </c>
      <c r="AH335" s="89"/>
      <c r="AI335" s="1082">
        <v>0</v>
      </c>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v>0</v>
      </c>
      <c r="V336" s="8">
        <v>0</v>
      </c>
      <c r="W336" s="1084"/>
      <c r="X336" s="8">
        <v>0</v>
      </c>
      <c r="Y336" s="8"/>
      <c r="Z336" s="8"/>
      <c r="AA336" s="8"/>
      <c r="AB336" s="1095"/>
      <c r="AC336" s="1227">
        <v>178.13371042440957</v>
      </c>
      <c r="AD336" s="8">
        <v>0</v>
      </c>
      <c r="AE336" s="8">
        <v>0</v>
      </c>
      <c r="AF336" s="1081">
        <v>0</v>
      </c>
      <c r="AG336" s="1082">
        <v>0</v>
      </c>
      <c r="AH336" s="89"/>
      <c r="AI336" s="1082">
        <v>0</v>
      </c>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v>0</v>
      </c>
      <c r="V337" s="8">
        <v>0</v>
      </c>
      <c r="W337" s="1084"/>
      <c r="X337" s="8">
        <v>0</v>
      </c>
      <c r="Y337" s="8"/>
      <c r="Z337" s="8"/>
      <c r="AA337" s="8"/>
      <c r="AB337" s="1095"/>
      <c r="AC337" s="1227">
        <v>178.13371042440957</v>
      </c>
      <c r="AD337" s="8">
        <v>0</v>
      </c>
      <c r="AE337" s="8">
        <v>0</v>
      </c>
      <c r="AF337" s="1081">
        <v>0</v>
      </c>
      <c r="AG337" s="1082">
        <v>0</v>
      </c>
      <c r="AH337" s="89"/>
      <c r="AI337" s="1082">
        <v>0</v>
      </c>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v>0</v>
      </c>
      <c r="V338" s="8">
        <v>0</v>
      </c>
      <c r="W338" s="1084"/>
      <c r="X338" s="8">
        <v>0</v>
      </c>
      <c r="Y338" s="8"/>
      <c r="Z338" s="8"/>
      <c r="AA338" s="8"/>
      <c r="AB338" s="1095"/>
      <c r="AC338" s="1227">
        <v>178.13371042440957</v>
      </c>
      <c r="AD338" s="8">
        <v>0</v>
      </c>
      <c r="AE338" s="8">
        <v>0</v>
      </c>
      <c r="AF338" s="1081">
        <v>0</v>
      </c>
      <c r="AG338" s="1082">
        <v>0</v>
      </c>
      <c r="AH338" s="89"/>
      <c r="AI338" s="1082">
        <v>0</v>
      </c>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v>0</v>
      </c>
      <c r="V339" s="8">
        <v>0</v>
      </c>
      <c r="W339" s="1084"/>
      <c r="X339" s="8">
        <v>0</v>
      </c>
      <c r="Y339" s="8"/>
      <c r="Z339" s="8"/>
      <c r="AA339" s="8"/>
      <c r="AB339" s="1095"/>
      <c r="AC339" s="1227">
        <v>178.13371042440957</v>
      </c>
      <c r="AD339" s="8">
        <v>0</v>
      </c>
      <c r="AE339" s="8">
        <v>0</v>
      </c>
      <c r="AF339" s="1081">
        <v>0</v>
      </c>
      <c r="AG339" s="1082">
        <v>0</v>
      </c>
      <c r="AH339" s="89"/>
      <c r="AI339" s="1082">
        <v>0</v>
      </c>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v>0</v>
      </c>
      <c r="V340" s="8">
        <v>0</v>
      </c>
      <c r="W340" s="1084"/>
      <c r="X340" s="8">
        <v>0</v>
      </c>
      <c r="Y340" s="8"/>
      <c r="Z340" s="8"/>
      <c r="AA340" s="8"/>
      <c r="AB340" s="1095"/>
      <c r="AC340" s="1227">
        <v>184.47878131712349</v>
      </c>
      <c r="AD340" s="8">
        <v>0</v>
      </c>
      <c r="AE340" s="8">
        <v>0</v>
      </c>
      <c r="AF340" s="1081">
        <v>0</v>
      </c>
      <c r="AG340" s="1082">
        <v>0</v>
      </c>
      <c r="AH340" s="89"/>
      <c r="AI340" s="1082">
        <v>0</v>
      </c>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v>0</v>
      </c>
      <c r="V341" s="8">
        <v>0</v>
      </c>
      <c r="W341" s="1084"/>
      <c r="X341" s="8">
        <v>0</v>
      </c>
      <c r="Y341" s="8"/>
      <c r="Z341" s="8"/>
      <c r="AA341" s="8"/>
      <c r="AB341" s="1095"/>
      <c r="AC341" s="1227">
        <v>184.47878131712349</v>
      </c>
      <c r="AD341" s="8">
        <v>0</v>
      </c>
      <c r="AE341" s="8">
        <v>0</v>
      </c>
      <c r="AF341" s="1081">
        <v>0</v>
      </c>
      <c r="AG341" s="1082">
        <v>0</v>
      </c>
      <c r="AH341" s="89"/>
      <c r="AI341" s="1082">
        <v>0</v>
      </c>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v>0</v>
      </c>
      <c r="V342" s="8">
        <v>0</v>
      </c>
      <c r="W342" s="1084"/>
      <c r="X342" s="8">
        <v>0</v>
      </c>
      <c r="Y342" s="8"/>
      <c r="Z342" s="8"/>
      <c r="AA342" s="8"/>
      <c r="AB342" s="1095"/>
      <c r="AC342" s="1227">
        <v>184.47878131712349</v>
      </c>
      <c r="AD342" s="8">
        <v>0</v>
      </c>
      <c r="AE342" s="8">
        <v>0</v>
      </c>
      <c r="AF342" s="1081">
        <v>0</v>
      </c>
      <c r="AG342" s="1082">
        <v>0</v>
      </c>
      <c r="AH342" s="89"/>
      <c r="AI342" s="1082">
        <v>0</v>
      </c>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v>0</v>
      </c>
      <c r="V343" s="8">
        <v>0</v>
      </c>
      <c r="W343" s="1084"/>
      <c r="X343" s="8">
        <v>0</v>
      </c>
      <c r="Y343" s="8"/>
      <c r="Z343" s="8"/>
      <c r="AA343" s="8"/>
      <c r="AB343" s="1095"/>
      <c r="AC343" s="1227">
        <v>184.47878131712349</v>
      </c>
      <c r="AD343" s="8">
        <v>0</v>
      </c>
      <c r="AE343" s="8">
        <v>0</v>
      </c>
      <c r="AF343" s="1081">
        <v>0</v>
      </c>
      <c r="AG343" s="1082">
        <v>0</v>
      </c>
      <c r="AH343" s="89"/>
      <c r="AI343" s="1082">
        <v>0</v>
      </c>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v>0</v>
      </c>
      <c r="V344" s="8">
        <v>0</v>
      </c>
      <c r="W344" s="1084"/>
      <c r="X344" s="8">
        <v>0</v>
      </c>
      <c r="Y344" s="8"/>
      <c r="Z344" s="8"/>
      <c r="AA344" s="8"/>
      <c r="AB344" s="1095"/>
      <c r="AC344" s="1227">
        <v>184.47878131712349</v>
      </c>
      <c r="AD344" s="8">
        <v>0</v>
      </c>
      <c r="AE344" s="8">
        <v>0</v>
      </c>
      <c r="AF344" s="1081">
        <v>0</v>
      </c>
      <c r="AG344" s="1082">
        <v>0</v>
      </c>
      <c r="AH344" s="89"/>
      <c r="AI344" s="1082">
        <v>0</v>
      </c>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v>0</v>
      </c>
      <c r="V345" s="8">
        <v>0</v>
      </c>
      <c r="W345" s="1084"/>
      <c r="X345" s="8">
        <v>0</v>
      </c>
      <c r="Y345" s="8"/>
      <c r="Z345" s="8"/>
      <c r="AA345" s="8"/>
      <c r="AB345" s="1095"/>
      <c r="AC345" s="1227">
        <v>184.47878131712349</v>
      </c>
      <c r="AD345" s="8">
        <v>0</v>
      </c>
      <c r="AE345" s="8">
        <v>0</v>
      </c>
      <c r="AF345" s="1081">
        <v>0</v>
      </c>
      <c r="AG345" s="1082">
        <v>0</v>
      </c>
      <c r="AH345" s="89"/>
      <c r="AI345" s="1082">
        <v>0</v>
      </c>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v>0</v>
      </c>
      <c r="V346" s="8">
        <v>0</v>
      </c>
      <c r="W346" s="1084"/>
      <c r="X346" s="8">
        <v>0</v>
      </c>
      <c r="Y346" s="8"/>
      <c r="Z346" s="8"/>
      <c r="AA346" s="8"/>
      <c r="AB346" s="1095"/>
      <c r="AC346" s="1227">
        <v>184.47878131712349</v>
      </c>
      <c r="AD346" s="8">
        <v>0</v>
      </c>
      <c r="AE346" s="8">
        <v>0</v>
      </c>
      <c r="AF346" s="1081">
        <v>0</v>
      </c>
      <c r="AG346" s="1082">
        <v>0</v>
      </c>
      <c r="AH346" s="89"/>
      <c r="AI346" s="1082">
        <v>0</v>
      </c>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v>0</v>
      </c>
      <c r="V347" s="8">
        <v>0</v>
      </c>
      <c r="W347" s="1084"/>
      <c r="X347" s="8">
        <v>0</v>
      </c>
      <c r="Y347" s="8"/>
      <c r="Z347" s="8"/>
      <c r="AA347" s="8"/>
      <c r="AB347" s="1095"/>
      <c r="AC347" s="1227">
        <v>184.47878131712349</v>
      </c>
      <c r="AD347" s="8">
        <v>0</v>
      </c>
      <c r="AE347" s="8">
        <v>0</v>
      </c>
      <c r="AF347" s="1081">
        <v>0</v>
      </c>
      <c r="AG347" s="1082">
        <v>0</v>
      </c>
      <c r="AH347" s="89"/>
      <c r="AI347" s="1082">
        <v>0</v>
      </c>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v>0</v>
      </c>
      <c r="V348" s="8">
        <v>0</v>
      </c>
      <c r="W348" s="1084"/>
      <c r="X348" s="8">
        <v>0</v>
      </c>
      <c r="Y348" s="8"/>
      <c r="Z348" s="8"/>
      <c r="AA348" s="8"/>
      <c r="AB348" s="1095"/>
      <c r="AC348" s="1227">
        <v>184.47878131712349</v>
      </c>
      <c r="AD348" s="8">
        <v>0</v>
      </c>
      <c r="AE348" s="8">
        <v>0</v>
      </c>
      <c r="AF348" s="1081">
        <v>0</v>
      </c>
      <c r="AG348" s="1082">
        <v>0</v>
      </c>
      <c r="AH348" s="89"/>
      <c r="AI348" s="1082">
        <v>0</v>
      </c>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v>0</v>
      </c>
      <c r="V349" s="8">
        <v>0</v>
      </c>
      <c r="W349" s="1084"/>
      <c r="X349" s="8">
        <v>0</v>
      </c>
      <c r="Y349" s="8"/>
      <c r="Z349" s="8"/>
      <c r="AA349" s="8"/>
      <c r="AB349" s="1095"/>
      <c r="AC349" s="1227">
        <v>184.47878131712349</v>
      </c>
      <c r="AD349" s="8">
        <v>0</v>
      </c>
      <c r="AE349" s="8">
        <v>0</v>
      </c>
      <c r="AF349" s="1081">
        <v>0</v>
      </c>
      <c r="AG349" s="1082">
        <v>0</v>
      </c>
      <c r="AH349" s="89"/>
      <c r="AI349" s="1082">
        <v>0</v>
      </c>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v>0</v>
      </c>
      <c r="V350" s="8">
        <v>0</v>
      </c>
      <c r="W350" s="1084"/>
      <c r="X350" s="8">
        <v>0</v>
      </c>
      <c r="Y350" s="8"/>
      <c r="Z350" s="8"/>
      <c r="AA350" s="8"/>
      <c r="AB350" s="1095"/>
      <c r="AC350" s="1227">
        <v>184.47878131712349</v>
      </c>
      <c r="AD350" s="8">
        <v>0</v>
      </c>
      <c r="AE350" s="8">
        <v>0</v>
      </c>
      <c r="AF350" s="1081">
        <v>0</v>
      </c>
      <c r="AG350" s="1082">
        <v>0</v>
      </c>
      <c r="AH350" s="89"/>
      <c r="AI350" s="1082">
        <v>0</v>
      </c>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v>0</v>
      </c>
      <c r="V351" s="8">
        <v>0</v>
      </c>
      <c r="W351" s="1084"/>
      <c r="X351" s="8">
        <v>0</v>
      </c>
      <c r="Y351" s="8"/>
      <c r="Z351" s="8"/>
      <c r="AA351" s="8"/>
      <c r="AB351" s="1095"/>
      <c r="AC351" s="1227">
        <v>184.47878131712349</v>
      </c>
      <c r="AD351" s="8">
        <v>0</v>
      </c>
      <c r="AE351" s="8">
        <v>0</v>
      </c>
      <c r="AF351" s="1081">
        <v>0</v>
      </c>
      <c r="AG351" s="1082">
        <v>0</v>
      </c>
      <c r="AH351" s="89"/>
      <c r="AI351" s="1082">
        <v>0</v>
      </c>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v>0</v>
      </c>
      <c r="V352" s="8">
        <v>0</v>
      </c>
      <c r="W352" s="1084"/>
      <c r="X352" s="8">
        <v>0</v>
      </c>
      <c r="Y352" s="8"/>
      <c r="Z352" s="8"/>
      <c r="AA352" s="8"/>
      <c r="AB352" s="1095"/>
      <c r="AC352" s="1227">
        <v>191.04986178734882</v>
      </c>
      <c r="AD352" s="8">
        <v>0</v>
      </c>
      <c r="AE352" s="8">
        <v>0</v>
      </c>
      <c r="AF352" s="1081">
        <v>0</v>
      </c>
      <c r="AG352" s="1082">
        <v>0</v>
      </c>
      <c r="AH352" s="89"/>
      <c r="AI352" s="1082">
        <v>0</v>
      </c>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v>0</v>
      </c>
      <c r="V353" s="8">
        <v>0</v>
      </c>
      <c r="W353" s="1084"/>
      <c r="X353" s="8">
        <v>0</v>
      </c>
      <c r="Y353" s="8"/>
      <c r="Z353" s="8"/>
      <c r="AA353" s="8"/>
      <c r="AB353" s="1095"/>
      <c r="AC353" s="1227">
        <v>191.04986178734882</v>
      </c>
      <c r="AD353" s="8">
        <v>0</v>
      </c>
      <c r="AE353" s="8">
        <v>0</v>
      </c>
      <c r="AF353" s="1081">
        <v>0</v>
      </c>
      <c r="AG353" s="1082">
        <v>0</v>
      </c>
      <c r="AH353" s="89"/>
      <c r="AI353" s="1082">
        <v>0</v>
      </c>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v>0</v>
      </c>
      <c r="V354" s="8">
        <v>0</v>
      </c>
      <c r="W354" s="1084"/>
      <c r="X354" s="8">
        <v>0</v>
      </c>
      <c r="Y354" s="8"/>
      <c r="Z354" s="8"/>
      <c r="AA354" s="8"/>
      <c r="AB354" s="1095"/>
      <c r="AC354" s="1227">
        <v>191.04986178734882</v>
      </c>
      <c r="AD354" s="8">
        <v>0</v>
      </c>
      <c r="AE354" s="8">
        <v>0</v>
      </c>
      <c r="AF354" s="1081">
        <v>0</v>
      </c>
      <c r="AG354" s="1082">
        <v>0</v>
      </c>
      <c r="AH354" s="89"/>
      <c r="AI354" s="1082">
        <v>0</v>
      </c>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v>0</v>
      </c>
      <c r="V355" s="8">
        <v>0</v>
      </c>
      <c r="W355" s="1084"/>
      <c r="X355" s="8">
        <v>0</v>
      </c>
      <c r="Y355" s="8"/>
      <c r="Z355" s="8"/>
      <c r="AA355" s="8"/>
      <c r="AB355" s="1095"/>
      <c r="AC355" s="1227">
        <v>191.04986178734882</v>
      </c>
      <c r="AD355" s="8">
        <v>0</v>
      </c>
      <c r="AE355" s="8">
        <v>0</v>
      </c>
      <c r="AF355" s="1081">
        <v>0</v>
      </c>
      <c r="AG355" s="1082">
        <v>0</v>
      </c>
      <c r="AH355" s="89"/>
      <c r="AI355" s="1082">
        <v>0</v>
      </c>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v>0</v>
      </c>
      <c r="V356" s="8">
        <v>0</v>
      </c>
      <c r="W356" s="1084"/>
      <c r="X356" s="8">
        <v>0</v>
      </c>
      <c r="Y356" s="8"/>
      <c r="Z356" s="8"/>
      <c r="AA356" s="8"/>
      <c r="AB356" s="1095"/>
      <c r="AC356" s="1227">
        <v>191.04986178734882</v>
      </c>
      <c r="AD356" s="8">
        <v>0</v>
      </c>
      <c r="AE356" s="8">
        <v>0</v>
      </c>
      <c r="AF356" s="1081">
        <v>0</v>
      </c>
      <c r="AG356" s="1082">
        <v>0</v>
      </c>
      <c r="AH356" s="89"/>
      <c r="AI356" s="1082">
        <v>0</v>
      </c>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v>0</v>
      </c>
      <c r="V357" s="8">
        <v>0</v>
      </c>
      <c r="W357" s="1084"/>
      <c r="X357" s="8">
        <v>0</v>
      </c>
      <c r="Y357" s="8"/>
      <c r="Z357" s="8"/>
      <c r="AA357" s="8"/>
      <c r="AB357" s="1095"/>
      <c r="AC357" s="1227">
        <v>191.04986178734882</v>
      </c>
      <c r="AD357" s="8">
        <v>0</v>
      </c>
      <c r="AE357" s="8">
        <v>0</v>
      </c>
      <c r="AF357" s="1081">
        <v>0</v>
      </c>
      <c r="AG357" s="1082">
        <v>0</v>
      </c>
      <c r="AH357" s="89"/>
      <c r="AI357" s="1082">
        <v>0</v>
      </c>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v>0</v>
      </c>
      <c r="V358" s="8">
        <v>0</v>
      </c>
      <c r="W358" s="1084"/>
      <c r="X358" s="8">
        <v>0</v>
      </c>
      <c r="Y358" s="8"/>
      <c r="Z358" s="8"/>
      <c r="AA358" s="8"/>
      <c r="AB358" s="1095"/>
      <c r="AC358" s="1227">
        <v>191.04986178734882</v>
      </c>
      <c r="AD358" s="8">
        <v>0</v>
      </c>
      <c r="AE358" s="8">
        <v>0</v>
      </c>
      <c r="AF358" s="1081">
        <v>0</v>
      </c>
      <c r="AG358" s="1082">
        <v>0</v>
      </c>
      <c r="AH358" s="89"/>
      <c r="AI358" s="1082">
        <v>0</v>
      </c>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v>0</v>
      </c>
      <c r="V359" s="8">
        <v>0</v>
      </c>
      <c r="W359" s="1084"/>
      <c r="X359" s="8">
        <v>0</v>
      </c>
      <c r="Y359" s="8"/>
      <c r="Z359" s="8"/>
      <c r="AA359" s="8"/>
      <c r="AB359" s="1095"/>
      <c r="AC359" s="1227">
        <v>191.04986178734882</v>
      </c>
      <c r="AD359" s="8">
        <v>0</v>
      </c>
      <c r="AE359" s="8">
        <v>0</v>
      </c>
      <c r="AF359" s="1081">
        <v>0</v>
      </c>
      <c r="AG359" s="1082">
        <v>0</v>
      </c>
      <c r="AH359" s="89"/>
      <c r="AI359" s="1082">
        <v>0</v>
      </c>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v>0</v>
      </c>
      <c r="V360" s="8">
        <v>0</v>
      </c>
      <c r="W360" s="1084"/>
      <c r="X360" s="8">
        <v>0</v>
      </c>
      <c r="Y360" s="8"/>
      <c r="Z360" s="8"/>
      <c r="AA360" s="8"/>
      <c r="AB360" s="1095"/>
      <c r="AC360" s="1227">
        <v>191.04986178734882</v>
      </c>
      <c r="AD360" s="8">
        <v>0</v>
      </c>
      <c r="AE360" s="8">
        <v>0</v>
      </c>
      <c r="AF360" s="1081">
        <v>0</v>
      </c>
      <c r="AG360" s="1082">
        <v>0</v>
      </c>
      <c r="AH360" s="89"/>
      <c r="AI360" s="1082">
        <v>0</v>
      </c>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v>0</v>
      </c>
      <c r="V361" s="8">
        <v>0</v>
      </c>
      <c r="W361" s="1084"/>
      <c r="X361" s="8">
        <v>0</v>
      </c>
      <c r="Y361" s="8"/>
      <c r="Z361" s="8"/>
      <c r="AA361" s="8"/>
      <c r="AB361" s="1095"/>
      <c r="AC361" s="1227">
        <v>191.04986178734882</v>
      </c>
      <c r="AD361" s="8">
        <v>0</v>
      </c>
      <c r="AE361" s="8">
        <v>0</v>
      </c>
      <c r="AF361" s="1081">
        <v>0</v>
      </c>
      <c r="AG361" s="1082">
        <v>0</v>
      </c>
      <c r="AH361" s="89"/>
      <c r="AI361" s="1082">
        <v>0</v>
      </c>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v>0</v>
      </c>
      <c r="V362" s="8">
        <v>0</v>
      </c>
      <c r="W362" s="1084"/>
      <c r="X362" s="8">
        <v>0</v>
      </c>
      <c r="Y362" s="8"/>
      <c r="Z362" s="8"/>
      <c r="AA362" s="8"/>
      <c r="AB362" s="1095"/>
      <c r="AC362" s="1227">
        <v>191.04986178734882</v>
      </c>
      <c r="AD362" s="8">
        <v>0</v>
      </c>
      <c r="AE362" s="8">
        <v>0</v>
      </c>
      <c r="AF362" s="1081">
        <v>0</v>
      </c>
      <c r="AG362" s="1082">
        <v>0</v>
      </c>
      <c r="AH362" s="89"/>
      <c r="AI362" s="1082">
        <v>0</v>
      </c>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v>0</v>
      </c>
      <c r="V363" s="8">
        <v>0</v>
      </c>
      <c r="W363" s="1084"/>
      <c r="X363" s="8">
        <v>0</v>
      </c>
      <c r="Y363" s="8"/>
      <c r="Z363" s="8"/>
      <c r="AA363" s="8"/>
      <c r="AB363" s="1095"/>
      <c r="AC363" s="1227">
        <v>191.04986178734882</v>
      </c>
      <c r="AD363" s="8">
        <v>0</v>
      </c>
      <c r="AE363" s="8">
        <v>0</v>
      </c>
      <c r="AF363" s="1081">
        <v>0</v>
      </c>
      <c r="AG363" s="1082">
        <v>0</v>
      </c>
      <c r="AH363" s="89"/>
      <c r="AI363" s="1082">
        <v>0</v>
      </c>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v>0</v>
      </c>
      <c r="V364" s="8">
        <v>0</v>
      </c>
      <c r="W364" s="1084"/>
      <c r="X364" s="8">
        <v>0</v>
      </c>
      <c r="Y364" s="8"/>
      <c r="Z364" s="8"/>
      <c r="AA364" s="8"/>
      <c r="AB364" s="1095"/>
      <c r="AC364" s="1227">
        <v>197.85500223042243</v>
      </c>
      <c r="AD364" s="8">
        <v>0</v>
      </c>
      <c r="AE364" s="8">
        <v>0</v>
      </c>
      <c r="AF364" s="1081">
        <v>0</v>
      </c>
      <c r="AG364" s="1082">
        <v>0</v>
      </c>
      <c r="AH364" s="89"/>
      <c r="AI364" s="1082">
        <v>0</v>
      </c>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v>0</v>
      </c>
      <c r="V365" s="8">
        <v>0</v>
      </c>
      <c r="W365" s="1084"/>
      <c r="X365" s="8">
        <v>0</v>
      </c>
      <c r="Y365" s="8"/>
      <c r="Z365" s="8"/>
      <c r="AA365" s="8"/>
      <c r="AB365" s="1095"/>
      <c r="AC365" s="1227">
        <v>197.85500223042243</v>
      </c>
      <c r="AD365" s="8">
        <v>0</v>
      </c>
      <c r="AE365" s="8">
        <v>0</v>
      </c>
      <c r="AF365" s="1081">
        <v>0</v>
      </c>
      <c r="AG365" s="1082">
        <v>0</v>
      </c>
      <c r="AH365" s="89"/>
      <c r="AI365" s="1082">
        <v>0</v>
      </c>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v>0</v>
      </c>
      <c r="V366" s="8">
        <v>0</v>
      </c>
      <c r="W366" s="1084"/>
      <c r="X366" s="8">
        <v>0</v>
      </c>
      <c r="Y366" s="8"/>
      <c r="Z366" s="8"/>
      <c r="AA366" s="8"/>
      <c r="AB366" s="1095"/>
      <c r="AC366" s="1227">
        <v>197.85500223042243</v>
      </c>
      <c r="AD366" s="8">
        <v>0</v>
      </c>
      <c r="AE366" s="8">
        <v>0</v>
      </c>
      <c r="AF366" s="1081">
        <v>0</v>
      </c>
      <c r="AG366" s="1082">
        <v>0</v>
      </c>
      <c r="AH366" s="89"/>
      <c r="AI366" s="1082">
        <v>0</v>
      </c>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v>0</v>
      </c>
      <c r="V367" s="8">
        <v>0</v>
      </c>
      <c r="W367" s="1084"/>
      <c r="X367" s="8">
        <v>0</v>
      </c>
      <c r="Y367" s="8"/>
      <c r="Z367" s="8"/>
      <c r="AA367" s="8"/>
      <c r="AB367" s="1095"/>
      <c r="AC367" s="1227">
        <v>197.85500223042243</v>
      </c>
      <c r="AD367" s="8">
        <v>0</v>
      </c>
      <c r="AE367" s="8">
        <v>0</v>
      </c>
      <c r="AF367" s="1081">
        <v>0</v>
      </c>
      <c r="AG367" s="1082">
        <v>0</v>
      </c>
      <c r="AH367" s="89"/>
      <c r="AI367" s="1082">
        <v>0</v>
      </c>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v>0</v>
      </c>
      <c r="V368" s="8">
        <v>0</v>
      </c>
      <c r="W368" s="1084"/>
      <c r="X368" s="8">
        <v>0</v>
      </c>
      <c r="Y368" s="8"/>
      <c r="Z368" s="8"/>
      <c r="AA368" s="8"/>
      <c r="AB368" s="1095"/>
      <c r="AC368" s="1227">
        <v>197.85500223042243</v>
      </c>
      <c r="AD368" s="8">
        <v>0</v>
      </c>
      <c r="AE368" s="8">
        <v>0</v>
      </c>
      <c r="AF368" s="1081">
        <v>0</v>
      </c>
      <c r="AG368" s="1082">
        <v>0</v>
      </c>
      <c r="AH368" s="89"/>
      <c r="AI368" s="1082">
        <v>0</v>
      </c>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v>0</v>
      </c>
      <c r="V369" s="8">
        <v>0</v>
      </c>
      <c r="W369" s="1084"/>
      <c r="X369" s="8">
        <v>0</v>
      </c>
      <c r="Y369" s="8"/>
      <c r="Z369" s="8"/>
      <c r="AA369" s="8"/>
      <c r="AB369" s="1095"/>
      <c r="AC369" s="1227">
        <v>197.85500223042243</v>
      </c>
      <c r="AD369" s="8">
        <v>0</v>
      </c>
      <c r="AE369" s="8">
        <v>0</v>
      </c>
      <c r="AF369" s="1081">
        <v>0</v>
      </c>
      <c r="AG369" s="1082">
        <v>0</v>
      </c>
      <c r="AH369" s="89"/>
      <c r="AI369" s="1082">
        <v>0</v>
      </c>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v>0</v>
      </c>
      <c r="V370" s="8">
        <v>0</v>
      </c>
      <c r="W370" s="1084"/>
      <c r="X370" s="8">
        <v>0</v>
      </c>
      <c r="Y370" s="8"/>
      <c r="Z370" s="8"/>
      <c r="AA370" s="8"/>
      <c r="AB370" s="1095"/>
      <c r="AC370" s="1227">
        <v>197.85500223042243</v>
      </c>
      <c r="AD370" s="8">
        <v>0</v>
      </c>
      <c r="AE370" s="8">
        <v>0</v>
      </c>
      <c r="AF370" s="1081">
        <v>0</v>
      </c>
      <c r="AG370" s="1082">
        <v>0</v>
      </c>
      <c r="AH370" s="89"/>
      <c r="AI370" s="1082">
        <v>0</v>
      </c>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v>0</v>
      </c>
      <c r="V371" s="8">
        <v>0</v>
      </c>
      <c r="W371" s="1084"/>
      <c r="X371" s="8">
        <v>0</v>
      </c>
      <c r="Y371" s="8"/>
      <c r="Z371" s="8"/>
      <c r="AA371" s="8"/>
      <c r="AB371" s="1095"/>
      <c r="AC371" s="1227">
        <v>197.85500223042243</v>
      </c>
      <c r="AD371" s="8">
        <v>0</v>
      </c>
      <c r="AE371" s="8">
        <v>0</v>
      </c>
      <c r="AF371" s="1081">
        <v>0</v>
      </c>
      <c r="AG371" s="1082">
        <v>0</v>
      </c>
      <c r="AH371" s="89"/>
      <c r="AI371" s="1082">
        <v>0</v>
      </c>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v>0</v>
      </c>
      <c r="V372" s="8">
        <v>0</v>
      </c>
      <c r="W372" s="1084"/>
      <c r="X372" s="8">
        <v>0</v>
      </c>
      <c r="Y372" s="8"/>
      <c r="Z372" s="8"/>
      <c r="AA372" s="8"/>
      <c r="AB372" s="1095"/>
      <c r="AC372" s="1227">
        <v>197.85500223042243</v>
      </c>
      <c r="AD372" s="8">
        <v>0</v>
      </c>
      <c r="AE372" s="8">
        <v>0</v>
      </c>
      <c r="AF372" s="1081">
        <v>0</v>
      </c>
      <c r="AG372" s="1082">
        <v>0</v>
      </c>
      <c r="AH372" s="89"/>
      <c r="AI372" s="1082">
        <v>0</v>
      </c>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v>0</v>
      </c>
      <c r="V373" s="8">
        <v>0</v>
      </c>
      <c r="W373" s="1084"/>
      <c r="X373" s="8">
        <v>0</v>
      </c>
      <c r="Y373" s="8"/>
      <c r="Z373" s="8"/>
      <c r="AA373" s="8"/>
      <c r="AB373" s="1095"/>
      <c r="AC373" s="1227">
        <v>197.85500223042243</v>
      </c>
      <c r="AD373" s="8">
        <v>0</v>
      </c>
      <c r="AE373" s="8">
        <v>0</v>
      </c>
      <c r="AF373" s="1081">
        <v>0</v>
      </c>
      <c r="AG373" s="1082">
        <v>0</v>
      </c>
      <c r="AH373" s="89"/>
      <c r="AI373" s="1082">
        <v>0</v>
      </c>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v>0</v>
      </c>
      <c r="V374" s="8">
        <v>0</v>
      </c>
      <c r="W374" s="1084"/>
      <c r="X374" s="8">
        <v>0</v>
      </c>
      <c r="Y374" s="8"/>
      <c r="Z374" s="8"/>
      <c r="AA374" s="8"/>
      <c r="AB374" s="1095"/>
      <c r="AC374" s="1227">
        <v>197.85500223042243</v>
      </c>
      <c r="AD374" s="8">
        <v>0</v>
      </c>
      <c r="AE374" s="8">
        <v>0</v>
      </c>
      <c r="AF374" s="1081">
        <v>0</v>
      </c>
      <c r="AG374" s="1082">
        <v>0</v>
      </c>
      <c r="AH374" s="89"/>
      <c r="AI374" s="1082">
        <v>0</v>
      </c>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v>0</v>
      </c>
      <c r="V375" s="8">
        <v>0</v>
      </c>
      <c r="W375" s="1084"/>
      <c r="X375" s="8">
        <v>0</v>
      </c>
      <c r="Y375" s="8"/>
      <c r="Z375" s="8"/>
      <c r="AA375" s="8"/>
      <c r="AB375" s="1095"/>
      <c r="AC375" s="1227">
        <v>197.85500223042243</v>
      </c>
      <c r="AD375" s="8">
        <v>0</v>
      </c>
      <c r="AE375" s="8">
        <v>0</v>
      </c>
      <c r="AF375" s="1081">
        <v>0</v>
      </c>
      <c r="AG375" s="1082">
        <v>0</v>
      </c>
      <c r="AH375" s="89"/>
      <c r="AI375" s="1082">
        <v>0</v>
      </c>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v>0</v>
      </c>
      <c r="V376" s="8">
        <v>0</v>
      </c>
      <c r="W376" s="1084"/>
      <c r="X376" s="8">
        <v>0</v>
      </c>
      <c r="Y376" s="8"/>
      <c r="Z376" s="8"/>
      <c r="AA376" s="8"/>
      <c r="AB376" s="1095"/>
      <c r="AC376" s="1227">
        <v>204.90253979441891</v>
      </c>
      <c r="AD376" s="8">
        <v>0</v>
      </c>
      <c r="AE376" s="8">
        <v>0</v>
      </c>
      <c r="AF376" s="1081">
        <v>0</v>
      </c>
      <c r="AG376" s="1082">
        <v>0</v>
      </c>
      <c r="AH376" s="89"/>
      <c r="AI376" s="1082">
        <v>0</v>
      </c>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v>0</v>
      </c>
      <c r="V377" s="8">
        <v>0</v>
      </c>
      <c r="W377" s="1084"/>
      <c r="X377" s="8">
        <v>0</v>
      </c>
      <c r="Y377" s="8"/>
      <c r="Z377" s="8"/>
      <c r="AA377" s="8"/>
      <c r="AB377" s="1095"/>
      <c r="AC377" s="1227">
        <v>204.90253979441891</v>
      </c>
      <c r="AD377" s="8">
        <v>0</v>
      </c>
      <c r="AE377" s="8">
        <v>0</v>
      </c>
      <c r="AF377" s="1081">
        <v>0</v>
      </c>
      <c r="AG377" s="1082">
        <v>0</v>
      </c>
      <c r="AH377" s="89"/>
      <c r="AI377" s="1082">
        <v>0</v>
      </c>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v>0</v>
      </c>
      <c r="V378" s="8">
        <v>0</v>
      </c>
      <c r="W378" s="1084"/>
      <c r="X378" s="8">
        <v>0</v>
      </c>
      <c r="Y378" s="8"/>
      <c r="Z378" s="8"/>
      <c r="AA378" s="8"/>
      <c r="AB378" s="1095"/>
      <c r="AC378" s="1227">
        <v>204.90253979441891</v>
      </c>
      <c r="AD378" s="8">
        <v>0</v>
      </c>
      <c r="AE378" s="8">
        <v>0</v>
      </c>
      <c r="AF378" s="1081">
        <v>0</v>
      </c>
      <c r="AG378" s="1082">
        <v>0</v>
      </c>
      <c r="AH378" s="89"/>
      <c r="AI378" s="1082">
        <v>0</v>
      </c>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v>0</v>
      </c>
      <c r="V379" s="8">
        <v>0</v>
      </c>
      <c r="W379" s="1084"/>
      <c r="X379" s="8">
        <v>0</v>
      </c>
      <c r="Y379" s="8"/>
      <c r="Z379" s="8"/>
      <c r="AA379" s="8"/>
      <c r="AB379" s="1095"/>
      <c r="AC379" s="1227">
        <v>204.90253979441891</v>
      </c>
      <c r="AD379" s="8">
        <v>0</v>
      </c>
      <c r="AE379" s="8">
        <v>0</v>
      </c>
      <c r="AF379" s="1081">
        <v>0</v>
      </c>
      <c r="AG379" s="1082">
        <v>0</v>
      </c>
      <c r="AH379" s="89"/>
      <c r="AI379" s="1082">
        <v>0</v>
      </c>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v>0</v>
      </c>
      <c r="V380" s="8">
        <v>0</v>
      </c>
      <c r="W380" s="1084"/>
      <c r="X380" s="8">
        <v>0</v>
      </c>
      <c r="Y380" s="8"/>
      <c r="Z380" s="8"/>
      <c r="AA380" s="8"/>
      <c r="AB380" s="1095"/>
      <c r="AC380" s="1227">
        <v>204.90253979441891</v>
      </c>
      <c r="AD380" s="8">
        <v>0</v>
      </c>
      <c r="AE380" s="8">
        <v>0</v>
      </c>
      <c r="AF380" s="1081">
        <v>0</v>
      </c>
      <c r="AG380" s="1082">
        <v>0</v>
      </c>
      <c r="AH380" s="89"/>
      <c r="AI380" s="1082">
        <v>0</v>
      </c>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v>0</v>
      </c>
      <c r="V381" s="8">
        <v>0</v>
      </c>
      <c r="W381" s="1084"/>
      <c r="X381" s="8">
        <v>0</v>
      </c>
      <c r="Y381" s="8"/>
      <c r="Z381" s="8"/>
      <c r="AA381" s="8"/>
      <c r="AB381" s="1095"/>
      <c r="AC381" s="1227">
        <v>204.90253979441891</v>
      </c>
      <c r="AD381" s="8">
        <v>0</v>
      </c>
      <c r="AE381" s="8">
        <v>0</v>
      </c>
      <c r="AF381" s="1081">
        <v>0</v>
      </c>
      <c r="AG381" s="1082">
        <v>0</v>
      </c>
      <c r="AH381" s="89"/>
      <c r="AI381" s="1082">
        <v>0</v>
      </c>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v>0</v>
      </c>
      <c r="V382" s="8">
        <v>0</v>
      </c>
      <c r="W382" s="1084"/>
      <c r="X382" s="8">
        <v>0</v>
      </c>
      <c r="Y382" s="8"/>
      <c r="Z382" s="8"/>
      <c r="AA382" s="8"/>
      <c r="AB382" s="1095"/>
      <c r="AC382" s="1227">
        <v>204.90253979441891</v>
      </c>
      <c r="AD382" s="8">
        <v>0</v>
      </c>
      <c r="AE382" s="8">
        <v>0</v>
      </c>
      <c r="AF382" s="1081">
        <v>0</v>
      </c>
      <c r="AG382" s="1082">
        <v>0</v>
      </c>
      <c r="AH382" s="89"/>
      <c r="AI382" s="1082">
        <v>0</v>
      </c>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v>0</v>
      </c>
      <c r="V383" s="8">
        <v>0</v>
      </c>
      <c r="W383" s="1084"/>
      <c r="X383" s="8">
        <v>0</v>
      </c>
      <c r="Y383" s="8"/>
      <c r="Z383" s="8"/>
      <c r="AA383" s="8"/>
      <c r="AB383" s="1095"/>
      <c r="AC383" s="1227">
        <v>204.90253979441891</v>
      </c>
      <c r="AD383" s="8">
        <v>0</v>
      </c>
      <c r="AE383" s="8">
        <v>0</v>
      </c>
      <c r="AF383" s="1081">
        <v>0</v>
      </c>
      <c r="AG383" s="1082">
        <v>0</v>
      </c>
      <c r="AH383" s="89"/>
      <c r="AI383" s="1082">
        <v>0</v>
      </c>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v>0</v>
      </c>
      <c r="V384" s="8">
        <v>0</v>
      </c>
      <c r="W384" s="1084"/>
      <c r="X384" s="8">
        <v>0</v>
      </c>
      <c r="Y384" s="8"/>
      <c r="Z384" s="8"/>
      <c r="AA384" s="8"/>
      <c r="AB384" s="1095"/>
      <c r="AC384" s="1227">
        <v>204.90253979441891</v>
      </c>
      <c r="AD384" s="8">
        <v>0</v>
      </c>
      <c r="AE384" s="8">
        <v>0</v>
      </c>
      <c r="AF384" s="1081">
        <v>0</v>
      </c>
      <c r="AG384" s="1082">
        <v>0</v>
      </c>
      <c r="AH384" s="89"/>
      <c r="AI384" s="1082">
        <v>0</v>
      </c>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v>0</v>
      </c>
      <c r="V385" s="8">
        <v>0</v>
      </c>
      <c r="W385" s="1084"/>
      <c r="X385" s="8">
        <v>0</v>
      </c>
      <c r="Y385" s="8"/>
      <c r="Z385" s="8"/>
      <c r="AA385" s="8"/>
      <c r="AB385" s="1095"/>
      <c r="AC385" s="1227">
        <v>204.90253979441891</v>
      </c>
      <c r="AD385" s="8">
        <v>0</v>
      </c>
      <c r="AE385" s="8">
        <v>0</v>
      </c>
      <c r="AF385" s="1081">
        <v>0</v>
      </c>
      <c r="AG385" s="1082">
        <v>0</v>
      </c>
      <c r="AH385" s="89"/>
      <c r="AI385" s="1082">
        <v>0</v>
      </c>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v>0</v>
      </c>
      <c r="V386" s="8">
        <v>0</v>
      </c>
      <c r="W386" s="1084"/>
      <c r="X386" s="8">
        <v>0</v>
      </c>
      <c r="Y386" s="8"/>
      <c r="Z386" s="8"/>
      <c r="AA386" s="8"/>
      <c r="AB386" s="1095"/>
      <c r="AC386" s="1227">
        <v>204.90253979441891</v>
      </c>
      <c r="AD386" s="8">
        <v>0</v>
      </c>
      <c r="AE386" s="8">
        <v>0</v>
      </c>
      <c r="AF386" s="1081">
        <v>0</v>
      </c>
      <c r="AG386" s="1082">
        <v>0</v>
      </c>
      <c r="AH386" s="89"/>
      <c r="AI386" s="1082">
        <v>0</v>
      </c>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v>0</v>
      </c>
      <c r="V387" s="8">
        <v>0</v>
      </c>
      <c r="W387" s="1084"/>
      <c r="X387" s="8">
        <v>0</v>
      </c>
      <c r="Y387" s="8"/>
      <c r="Z387" s="8"/>
      <c r="AA387" s="8"/>
      <c r="AB387" s="1095"/>
      <c r="AC387" s="1227">
        <v>204.90253979441891</v>
      </c>
      <c r="AD387" s="8">
        <v>0</v>
      </c>
      <c r="AE387" s="8">
        <v>0</v>
      </c>
      <c r="AF387" s="1081">
        <v>0</v>
      </c>
      <c r="AG387" s="1082">
        <v>0</v>
      </c>
      <c r="AH387" s="89"/>
      <c r="AI387" s="1082">
        <v>0</v>
      </c>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v>0</v>
      </c>
      <c r="V388" s="8">
        <v>0</v>
      </c>
      <c r="W388" s="1084"/>
      <c r="X388" s="8">
        <v>0</v>
      </c>
      <c r="Y388" s="8"/>
      <c r="Z388" s="8"/>
      <c r="AA388" s="8"/>
      <c r="AB388" s="1095"/>
      <c r="AC388" s="1227">
        <v>212.20110859419933</v>
      </c>
      <c r="AD388" s="8">
        <v>0</v>
      </c>
      <c r="AE388" s="8">
        <v>0</v>
      </c>
      <c r="AF388" s="1081">
        <v>0</v>
      </c>
      <c r="AG388" s="1082">
        <v>0</v>
      </c>
      <c r="AH388" s="89"/>
      <c r="AI388" s="1082">
        <v>0</v>
      </c>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v>0</v>
      </c>
      <c r="V389" s="8">
        <v>0</v>
      </c>
      <c r="W389" s="1084"/>
      <c r="X389" s="8">
        <v>0</v>
      </c>
      <c r="Y389" s="8"/>
      <c r="Z389" s="8"/>
      <c r="AA389" s="8"/>
      <c r="AB389" s="1095"/>
      <c r="AC389" s="1227">
        <v>212.20110859419933</v>
      </c>
      <c r="AD389" s="8">
        <v>0</v>
      </c>
      <c r="AE389" s="8">
        <v>0</v>
      </c>
      <c r="AF389" s="1081">
        <v>0</v>
      </c>
      <c r="AG389" s="1082">
        <v>0</v>
      </c>
      <c r="AH389" s="89"/>
      <c r="AI389" s="1082">
        <v>0</v>
      </c>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v>0</v>
      </c>
      <c r="V390" s="8">
        <v>0</v>
      </c>
      <c r="W390" s="1084"/>
      <c r="X390" s="8">
        <v>0</v>
      </c>
      <c r="Y390" s="8"/>
      <c r="Z390" s="8"/>
      <c r="AA390" s="8"/>
      <c r="AB390" s="1095"/>
      <c r="AC390" s="1227">
        <v>212.20110859419933</v>
      </c>
      <c r="AD390" s="8">
        <v>0</v>
      </c>
      <c r="AE390" s="8">
        <v>0</v>
      </c>
      <c r="AF390" s="1081">
        <v>0</v>
      </c>
      <c r="AG390" s="1082">
        <v>0</v>
      </c>
      <c r="AH390" s="89"/>
      <c r="AI390" s="1082">
        <v>0</v>
      </c>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v>0</v>
      </c>
      <c r="V391" s="8">
        <v>0</v>
      </c>
      <c r="W391" s="1084"/>
      <c r="X391" s="8">
        <v>0</v>
      </c>
      <c r="Y391" s="8"/>
      <c r="Z391" s="8"/>
      <c r="AA391" s="8"/>
      <c r="AB391" s="1095"/>
      <c r="AC391" s="1227">
        <v>212.20110859419933</v>
      </c>
      <c r="AD391" s="8">
        <v>0</v>
      </c>
      <c r="AE391" s="8">
        <v>0</v>
      </c>
      <c r="AF391" s="1081">
        <v>0</v>
      </c>
      <c r="AG391" s="1082">
        <v>0</v>
      </c>
      <c r="AH391" s="89"/>
      <c r="AI391" s="1082">
        <v>0</v>
      </c>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v>0</v>
      </c>
      <c r="V392" s="8">
        <v>0</v>
      </c>
      <c r="W392" s="1084"/>
      <c r="X392" s="8">
        <v>0</v>
      </c>
      <c r="Y392" s="8"/>
      <c r="Z392" s="8"/>
      <c r="AA392" s="8"/>
      <c r="AB392" s="1095"/>
      <c r="AC392" s="1227">
        <v>212.20110859419933</v>
      </c>
      <c r="AD392" s="8">
        <v>0</v>
      </c>
      <c r="AE392" s="8">
        <v>0</v>
      </c>
      <c r="AF392" s="1081">
        <v>0</v>
      </c>
      <c r="AG392" s="1082">
        <v>0</v>
      </c>
      <c r="AH392" s="89"/>
      <c r="AI392" s="1082">
        <v>0</v>
      </c>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v>0</v>
      </c>
      <c r="V393" s="8">
        <v>0</v>
      </c>
      <c r="W393" s="1084"/>
      <c r="X393" s="8">
        <v>0</v>
      </c>
      <c r="Y393" s="8"/>
      <c r="Z393" s="8"/>
      <c r="AA393" s="8"/>
      <c r="AB393" s="1095"/>
      <c r="AC393" s="1227">
        <v>212.20110859419933</v>
      </c>
      <c r="AD393" s="8">
        <v>0</v>
      </c>
      <c r="AE393" s="8">
        <v>0</v>
      </c>
      <c r="AF393" s="1081">
        <v>0</v>
      </c>
      <c r="AG393" s="1082">
        <v>0</v>
      </c>
      <c r="AH393" s="89"/>
      <c r="AI393" s="1082">
        <v>0</v>
      </c>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v>0</v>
      </c>
      <c r="V394" s="8">
        <v>0</v>
      </c>
      <c r="W394" s="1084"/>
      <c r="X394" s="8">
        <v>0</v>
      </c>
      <c r="Y394" s="8"/>
      <c r="Z394" s="8"/>
      <c r="AA394" s="8"/>
      <c r="AB394" s="1095"/>
      <c r="AC394" s="1227">
        <v>212.20110859419933</v>
      </c>
      <c r="AD394" s="8">
        <v>0</v>
      </c>
      <c r="AE394" s="8">
        <v>0</v>
      </c>
      <c r="AF394" s="1081">
        <v>0</v>
      </c>
      <c r="AG394" s="1082">
        <v>0</v>
      </c>
      <c r="AH394" s="89"/>
      <c r="AI394" s="1082">
        <v>0</v>
      </c>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v>0</v>
      </c>
      <c r="V395" s="8">
        <v>0</v>
      </c>
      <c r="W395" s="1084"/>
      <c r="X395" s="8">
        <v>0</v>
      </c>
      <c r="Y395" s="8"/>
      <c r="Z395" s="8"/>
      <c r="AA395" s="8"/>
      <c r="AB395" s="1095"/>
      <c r="AC395" s="1227">
        <v>212.20110859419933</v>
      </c>
      <c r="AD395" s="8">
        <v>0</v>
      </c>
      <c r="AE395" s="8">
        <v>0</v>
      </c>
      <c r="AF395" s="1081">
        <v>0</v>
      </c>
      <c r="AG395" s="1082">
        <v>0</v>
      </c>
      <c r="AH395" s="89"/>
      <c r="AI395" s="1082">
        <v>0</v>
      </c>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v>0</v>
      </c>
      <c r="V396" s="8">
        <v>0</v>
      </c>
      <c r="W396" s="1084"/>
      <c r="X396" s="8">
        <v>0</v>
      </c>
      <c r="Y396" s="8"/>
      <c r="Z396" s="8"/>
      <c r="AA396" s="8"/>
      <c r="AB396" s="1095"/>
      <c r="AC396" s="1227">
        <v>212.20110859419933</v>
      </c>
      <c r="AD396" s="8">
        <v>0</v>
      </c>
      <c r="AE396" s="8">
        <v>0</v>
      </c>
      <c r="AF396" s="1081">
        <v>0</v>
      </c>
      <c r="AG396" s="1082">
        <v>0</v>
      </c>
      <c r="AH396" s="89"/>
      <c r="AI396" s="1082">
        <v>0</v>
      </c>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v>0</v>
      </c>
      <c r="V397" s="8">
        <v>0</v>
      </c>
      <c r="W397" s="1084"/>
      <c r="X397" s="8">
        <v>0</v>
      </c>
      <c r="Y397" s="8"/>
      <c r="Z397" s="8"/>
      <c r="AA397" s="8"/>
      <c r="AB397" s="1095"/>
      <c r="AC397" s="1227">
        <v>212.20110859419933</v>
      </c>
      <c r="AD397" s="8">
        <v>0</v>
      </c>
      <c r="AE397" s="8">
        <v>0</v>
      </c>
      <c r="AF397" s="1081">
        <v>0</v>
      </c>
      <c r="AG397" s="1082">
        <v>0</v>
      </c>
      <c r="AH397" s="89"/>
      <c r="AI397" s="1082">
        <v>0</v>
      </c>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v>0</v>
      </c>
      <c r="V398" s="8">
        <v>0</v>
      </c>
      <c r="W398" s="1084"/>
      <c r="X398" s="8">
        <v>0</v>
      </c>
      <c r="Y398" s="8"/>
      <c r="Z398" s="8"/>
      <c r="AA398" s="8"/>
      <c r="AB398" s="1095"/>
      <c r="AC398" s="1227">
        <v>212.20110859419933</v>
      </c>
      <c r="AD398" s="8">
        <v>0</v>
      </c>
      <c r="AE398" s="8">
        <v>0</v>
      </c>
      <c r="AF398" s="1081">
        <v>0</v>
      </c>
      <c r="AG398" s="1082">
        <v>0</v>
      </c>
      <c r="AH398" s="89"/>
      <c r="AI398" s="1082">
        <v>0</v>
      </c>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v>0</v>
      </c>
      <c r="V399" s="8">
        <v>0</v>
      </c>
      <c r="W399" s="1084"/>
      <c r="X399" s="8">
        <v>0</v>
      </c>
      <c r="Y399" s="8"/>
      <c r="Z399" s="8"/>
      <c r="AA399" s="8"/>
      <c r="AB399" s="1095"/>
      <c r="AC399" s="1227">
        <v>212.20110859419933</v>
      </c>
      <c r="AD399" s="8">
        <v>0</v>
      </c>
      <c r="AE399" s="8">
        <v>0</v>
      </c>
      <c r="AF399" s="1081">
        <v>0</v>
      </c>
      <c r="AG399" s="1082">
        <v>0</v>
      </c>
      <c r="AH399" s="89"/>
      <c r="AI399" s="1082">
        <v>0</v>
      </c>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v>0</v>
      </c>
      <c r="V400" s="8">
        <v>0</v>
      </c>
      <c r="W400" s="1084"/>
      <c r="X400" s="8">
        <v>0</v>
      </c>
      <c r="Y400" s="8"/>
      <c r="Z400" s="8"/>
      <c r="AA400" s="8"/>
      <c r="AB400" s="1095"/>
      <c r="AC400" s="1227">
        <v>219.75965028928195</v>
      </c>
      <c r="AD400" s="8">
        <v>0</v>
      </c>
      <c r="AE400" s="8">
        <v>0</v>
      </c>
      <c r="AF400" s="1081">
        <v>0</v>
      </c>
      <c r="AG400" s="1082">
        <v>0</v>
      </c>
      <c r="AH400" s="89"/>
      <c r="AI400" s="1082">
        <v>0</v>
      </c>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v>0</v>
      </c>
      <c r="V401" s="8">
        <v>0</v>
      </c>
      <c r="W401" s="1084"/>
      <c r="X401" s="8">
        <v>0</v>
      </c>
      <c r="Y401" s="8"/>
      <c r="Z401" s="8"/>
      <c r="AA401" s="8"/>
      <c r="AB401" s="1095"/>
      <c r="AC401" s="1227">
        <v>219.75965028928195</v>
      </c>
      <c r="AD401" s="8">
        <v>0</v>
      </c>
      <c r="AE401" s="8">
        <v>0</v>
      </c>
      <c r="AF401" s="1081">
        <v>0</v>
      </c>
      <c r="AG401" s="1082">
        <v>0</v>
      </c>
      <c r="AH401" s="89"/>
      <c r="AI401" s="1082">
        <v>0</v>
      </c>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v>0</v>
      </c>
      <c r="V402" s="8">
        <v>0</v>
      </c>
      <c r="W402" s="1084"/>
      <c r="X402" s="8">
        <v>0</v>
      </c>
      <c r="Y402" s="8"/>
      <c r="Z402" s="8"/>
      <c r="AA402" s="8"/>
      <c r="AB402" s="1095"/>
      <c r="AC402" s="1227">
        <v>219.75965028928195</v>
      </c>
      <c r="AD402" s="8">
        <v>0</v>
      </c>
      <c r="AE402" s="8">
        <v>0</v>
      </c>
      <c r="AF402" s="1081">
        <v>0</v>
      </c>
      <c r="AG402" s="1082">
        <v>0</v>
      </c>
      <c r="AH402" s="89"/>
      <c r="AI402" s="1082">
        <v>0</v>
      </c>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v>0</v>
      </c>
      <c r="V403" s="8">
        <v>0</v>
      </c>
      <c r="W403" s="1084"/>
      <c r="X403" s="8">
        <v>0</v>
      </c>
      <c r="Y403" s="8"/>
      <c r="Z403" s="8"/>
      <c r="AA403" s="8"/>
      <c r="AB403" s="1095"/>
      <c r="AC403" s="1227">
        <v>219.75965028928195</v>
      </c>
      <c r="AD403" s="8">
        <v>0</v>
      </c>
      <c r="AE403" s="8">
        <v>0</v>
      </c>
      <c r="AF403" s="1081">
        <v>0</v>
      </c>
      <c r="AG403" s="1082">
        <v>0</v>
      </c>
      <c r="AH403" s="89"/>
      <c r="AI403" s="1082">
        <v>0</v>
      </c>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v>0</v>
      </c>
      <c r="V404" s="8">
        <v>0</v>
      </c>
      <c r="W404" s="1084"/>
      <c r="X404" s="8">
        <v>0</v>
      </c>
      <c r="Y404" s="8"/>
      <c r="Z404" s="8"/>
      <c r="AA404" s="8"/>
      <c r="AB404" s="1095"/>
      <c r="AC404" s="1227">
        <v>219.75965028928195</v>
      </c>
      <c r="AD404" s="8">
        <v>0</v>
      </c>
      <c r="AE404" s="8">
        <v>0</v>
      </c>
      <c r="AF404" s="1081">
        <v>0</v>
      </c>
      <c r="AG404" s="1082">
        <v>0</v>
      </c>
      <c r="AH404" s="89"/>
      <c r="AI404" s="1082">
        <v>0</v>
      </c>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v>0</v>
      </c>
      <c r="V405" s="8">
        <v>0</v>
      </c>
      <c r="W405" s="1084"/>
      <c r="X405" s="8">
        <v>0</v>
      </c>
      <c r="Y405" s="8"/>
      <c r="Z405" s="8"/>
      <c r="AA405" s="8"/>
      <c r="AB405" s="1095"/>
      <c r="AC405" s="1227">
        <v>219.75965028928195</v>
      </c>
      <c r="AD405" s="8">
        <v>0</v>
      </c>
      <c r="AE405" s="8">
        <v>0</v>
      </c>
      <c r="AF405" s="1081">
        <v>0</v>
      </c>
      <c r="AG405" s="1082">
        <v>0</v>
      </c>
      <c r="AH405" s="89"/>
      <c r="AI405" s="1082">
        <v>0</v>
      </c>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v>0</v>
      </c>
      <c r="V406" s="8">
        <v>0</v>
      </c>
      <c r="W406" s="1084"/>
      <c r="X406" s="8">
        <v>0</v>
      </c>
      <c r="Y406" s="8"/>
      <c r="Z406" s="8"/>
      <c r="AA406" s="8"/>
      <c r="AB406" s="1095"/>
      <c r="AC406" s="1227">
        <v>219.75965028928195</v>
      </c>
      <c r="AD406" s="8">
        <v>0</v>
      </c>
      <c r="AE406" s="8">
        <v>0</v>
      </c>
      <c r="AF406" s="1081">
        <v>0</v>
      </c>
      <c r="AG406" s="1082">
        <v>0</v>
      </c>
      <c r="AH406" s="89"/>
      <c r="AI406" s="1082">
        <v>0</v>
      </c>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v>0</v>
      </c>
      <c r="V407" s="8">
        <v>0</v>
      </c>
      <c r="W407" s="1084"/>
      <c r="X407" s="8">
        <v>0</v>
      </c>
      <c r="Y407" s="8"/>
      <c r="Z407" s="8"/>
      <c r="AA407" s="8"/>
      <c r="AB407" s="1095"/>
      <c r="AC407" s="1227">
        <v>219.75965028928195</v>
      </c>
      <c r="AD407" s="8">
        <v>0</v>
      </c>
      <c r="AE407" s="8">
        <v>0</v>
      </c>
      <c r="AF407" s="1081">
        <v>0</v>
      </c>
      <c r="AG407" s="1082">
        <v>0</v>
      </c>
      <c r="AH407" s="89"/>
      <c r="AI407" s="1082">
        <v>0</v>
      </c>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v>0</v>
      </c>
      <c r="V408" s="8">
        <v>0</v>
      </c>
      <c r="W408" s="1084"/>
      <c r="X408" s="8">
        <v>0</v>
      </c>
      <c r="Y408" s="8"/>
      <c r="Z408" s="8"/>
      <c r="AA408" s="8"/>
      <c r="AB408" s="1095"/>
      <c r="AC408" s="1227">
        <v>219.75965028928195</v>
      </c>
      <c r="AD408" s="8">
        <v>0</v>
      </c>
      <c r="AE408" s="8">
        <v>0</v>
      </c>
      <c r="AF408" s="1081">
        <v>0</v>
      </c>
      <c r="AG408" s="1082">
        <v>0</v>
      </c>
      <c r="AH408" s="89"/>
      <c r="AI408" s="1082">
        <v>0</v>
      </c>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v>0</v>
      </c>
      <c r="V409" s="8">
        <v>0</v>
      </c>
      <c r="W409" s="1084"/>
      <c r="X409" s="8">
        <v>0</v>
      </c>
      <c r="Y409" s="8"/>
      <c r="Z409" s="8"/>
      <c r="AA409" s="8"/>
      <c r="AB409" s="1095"/>
      <c r="AC409" s="1227">
        <v>219.75965028928195</v>
      </c>
      <c r="AD409" s="8">
        <v>0</v>
      </c>
      <c r="AE409" s="8">
        <v>0</v>
      </c>
      <c r="AF409" s="1081">
        <v>0</v>
      </c>
      <c r="AG409" s="1082">
        <v>0</v>
      </c>
      <c r="AH409" s="89"/>
      <c r="AI409" s="1082">
        <v>0</v>
      </c>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v>0</v>
      </c>
      <c r="V410" s="8">
        <v>0</v>
      </c>
      <c r="W410" s="1084"/>
      <c r="X410" s="8">
        <v>0</v>
      </c>
      <c r="Y410" s="8"/>
      <c r="Z410" s="8"/>
      <c r="AA410" s="8"/>
      <c r="AB410" s="1095"/>
      <c r="AC410" s="1227">
        <v>219.75965028928195</v>
      </c>
      <c r="AD410" s="8">
        <v>0</v>
      </c>
      <c r="AE410" s="8">
        <v>0</v>
      </c>
      <c r="AF410" s="1081">
        <v>0</v>
      </c>
      <c r="AG410" s="1082">
        <v>0</v>
      </c>
      <c r="AH410" s="89"/>
      <c r="AI410" s="1082">
        <v>0</v>
      </c>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v>0</v>
      </c>
      <c r="V411" s="8">
        <v>0</v>
      </c>
      <c r="W411" s="1084"/>
      <c r="X411" s="8">
        <v>0</v>
      </c>
      <c r="Y411" s="8"/>
      <c r="Z411" s="8"/>
      <c r="AA411" s="8"/>
      <c r="AB411" s="1095"/>
      <c r="AC411" s="1227">
        <v>219.75965028928195</v>
      </c>
      <c r="AD411" s="8">
        <v>0</v>
      </c>
      <c r="AE411" s="8">
        <v>0</v>
      </c>
      <c r="AF411" s="1081">
        <v>0</v>
      </c>
      <c r="AG411" s="1082">
        <v>0</v>
      </c>
      <c r="AH411" s="89"/>
      <c r="AI411" s="1082">
        <v>0</v>
      </c>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v>0</v>
      </c>
      <c r="V412" s="8">
        <v>0</v>
      </c>
      <c r="W412" s="1084"/>
      <c r="X412" s="8">
        <v>0</v>
      </c>
      <c r="Y412" s="8"/>
      <c r="Z412" s="8"/>
      <c r="AA412" s="8"/>
      <c r="AB412" s="1095"/>
      <c r="AC412" s="1227">
        <v>227.58742503849319</v>
      </c>
      <c r="AD412" s="8">
        <v>0</v>
      </c>
      <c r="AE412" s="8">
        <v>0</v>
      </c>
      <c r="AF412" s="1081">
        <v>0</v>
      </c>
      <c r="AG412" s="1082">
        <v>0</v>
      </c>
      <c r="AH412" s="89"/>
      <c r="AI412" s="1082">
        <v>0</v>
      </c>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v>0</v>
      </c>
      <c r="V413" s="8">
        <v>0</v>
      </c>
      <c r="W413" s="1084"/>
      <c r="X413" s="8">
        <v>0</v>
      </c>
      <c r="Y413" s="8"/>
      <c r="Z413" s="8"/>
      <c r="AA413" s="8"/>
      <c r="AB413" s="1095"/>
      <c r="AC413" s="1227">
        <v>227.58742503849319</v>
      </c>
      <c r="AD413" s="8">
        <v>0</v>
      </c>
      <c r="AE413" s="8">
        <v>0</v>
      </c>
      <c r="AF413" s="1081">
        <v>0</v>
      </c>
      <c r="AG413" s="1082">
        <v>0</v>
      </c>
      <c r="AH413" s="89"/>
      <c r="AI413" s="1082">
        <v>0</v>
      </c>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v>0</v>
      </c>
      <c r="V414" s="8">
        <v>0</v>
      </c>
      <c r="W414" s="1084"/>
      <c r="X414" s="8">
        <v>0</v>
      </c>
      <c r="Y414" s="8"/>
      <c r="Z414" s="8"/>
      <c r="AA414" s="8"/>
      <c r="AB414" s="1095"/>
      <c r="AC414" s="1227">
        <v>227.58742503849319</v>
      </c>
      <c r="AD414" s="8">
        <v>0</v>
      </c>
      <c r="AE414" s="8">
        <v>0</v>
      </c>
      <c r="AF414" s="1081">
        <v>0</v>
      </c>
      <c r="AG414" s="1082">
        <v>0</v>
      </c>
      <c r="AH414" s="89"/>
      <c r="AI414" s="1082">
        <v>0</v>
      </c>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v>0</v>
      </c>
      <c r="V415" s="8">
        <v>0</v>
      </c>
      <c r="W415" s="1084"/>
      <c r="X415" s="8">
        <v>0</v>
      </c>
      <c r="Y415" s="8"/>
      <c r="Z415" s="8"/>
      <c r="AA415" s="8"/>
      <c r="AB415" s="1095"/>
      <c r="AC415" s="1227">
        <v>227.58742503849319</v>
      </c>
      <c r="AD415" s="8">
        <v>0</v>
      </c>
      <c r="AE415" s="8">
        <v>0</v>
      </c>
      <c r="AF415" s="1081">
        <v>0</v>
      </c>
      <c r="AG415" s="1082">
        <v>0</v>
      </c>
      <c r="AH415" s="89"/>
      <c r="AI415" s="1082">
        <v>0</v>
      </c>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v>0</v>
      </c>
      <c r="V416" s="8">
        <v>0</v>
      </c>
      <c r="W416" s="1084"/>
      <c r="X416" s="8">
        <v>0</v>
      </c>
      <c r="Y416" s="8"/>
      <c r="Z416" s="8"/>
      <c r="AA416" s="8"/>
      <c r="AB416" s="1095"/>
      <c r="AC416" s="1227">
        <v>227.58742503849319</v>
      </c>
      <c r="AD416" s="8">
        <v>0</v>
      </c>
      <c r="AE416" s="8">
        <v>0</v>
      </c>
      <c r="AF416" s="1081">
        <v>0</v>
      </c>
      <c r="AG416" s="1082">
        <v>0</v>
      </c>
      <c r="AH416" s="89"/>
      <c r="AI416" s="1082">
        <v>0</v>
      </c>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v>0</v>
      </c>
      <c r="V417" s="8">
        <v>0</v>
      </c>
      <c r="W417" s="1084"/>
      <c r="X417" s="8">
        <v>0</v>
      </c>
      <c r="Y417" s="8"/>
      <c r="Z417" s="8"/>
      <c r="AA417" s="8"/>
      <c r="AB417" s="1095"/>
      <c r="AC417" s="1227">
        <v>227.58742503849319</v>
      </c>
      <c r="AD417" s="8">
        <v>0</v>
      </c>
      <c r="AE417" s="8">
        <v>0</v>
      </c>
      <c r="AF417" s="1081">
        <v>0</v>
      </c>
      <c r="AG417" s="1082">
        <v>0</v>
      </c>
      <c r="AH417" s="89"/>
      <c r="AI417" s="1082">
        <v>0</v>
      </c>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v>0</v>
      </c>
      <c r="V418" s="8">
        <v>0</v>
      </c>
      <c r="W418" s="1084"/>
      <c r="X418" s="8">
        <v>0</v>
      </c>
      <c r="Y418" s="8"/>
      <c r="Z418" s="8"/>
      <c r="AA418" s="8"/>
      <c r="AB418" s="1095"/>
      <c r="AC418" s="1227">
        <v>227.58742503849319</v>
      </c>
      <c r="AD418" s="8">
        <v>0</v>
      </c>
      <c r="AE418" s="8">
        <v>0</v>
      </c>
      <c r="AF418" s="1081">
        <v>0</v>
      </c>
      <c r="AG418" s="1082">
        <v>0</v>
      </c>
      <c r="AH418" s="89"/>
      <c r="AI418" s="1082">
        <v>0</v>
      </c>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v>0</v>
      </c>
      <c r="V419" s="8">
        <v>0</v>
      </c>
      <c r="W419" s="1084"/>
      <c r="X419" s="8">
        <v>0</v>
      </c>
      <c r="Y419" s="8"/>
      <c r="Z419" s="8"/>
      <c r="AA419" s="8"/>
      <c r="AB419" s="1095"/>
      <c r="AC419" s="1227">
        <v>227.58742503849319</v>
      </c>
      <c r="AD419" s="8">
        <v>0</v>
      </c>
      <c r="AE419" s="8">
        <v>0</v>
      </c>
      <c r="AF419" s="1081">
        <v>0</v>
      </c>
      <c r="AG419" s="1082">
        <v>0</v>
      </c>
      <c r="AH419" s="89"/>
      <c r="AI419" s="1082">
        <v>0</v>
      </c>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v>0</v>
      </c>
      <c r="V420" s="8">
        <v>0</v>
      </c>
      <c r="W420" s="1084"/>
      <c r="X420" s="8">
        <v>0</v>
      </c>
      <c r="Y420" s="8"/>
      <c r="Z420" s="8"/>
      <c r="AA420" s="8"/>
      <c r="AB420" s="1095"/>
      <c r="AC420" s="1227">
        <v>227.58742503849319</v>
      </c>
      <c r="AD420" s="8">
        <v>0</v>
      </c>
      <c r="AE420" s="8">
        <v>0</v>
      </c>
      <c r="AF420" s="1081">
        <v>0</v>
      </c>
      <c r="AG420" s="1082">
        <v>0</v>
      </c>
      <c r="AH420" s="89"/>
      <c r="AI420" s="1082">
        <v>0</v>
      </c>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v>0</v>
      </c>
      <c r="V421" s="8">
        <v>0</v>
      </c>
      <c r="W421" s="1084"/>
      <c r="X421" s="8">
        <v>0</v>
      </c>
      <c r="Y421" s="8"/>
      <c r="Z421" s="8"/>
      <c r="AA421" s="8"/>
      <c r="AB421" s="1095"/>
      <c r="AC421" s="1227">
        <v>227.58742503849319</v>
      </c>
      <c r="AD421" s="8">
        <v>0</v>
      </c>
      <c r="AE421" s="8">
        <v>0</v>
      </c>
      <c r="AF421" s="1081">
        <v>0</v>
      </c>
      <c r="AG421" s="1082">
        <v>0</v>
      </c>
      <c r="AH421" s="89"/>
      <c r="AI421" s="1082">
        <v>0</v>
      </c>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v>0</v>
      </c>
      <c r="V422" s="8">
        <v>0</v>
      </c>
      <c r="W422" s="1084"/>
      <c r="X422" s="8">
        <v>0</v>
      </c>
      <c r="Y422" s="8"/>
      <c r="Z422" s="8"/>
      <c r="AA422" s="8"/>
      <c r="AB422" s="1095"/>
      <c r="AC422" s="1227">
        <v>227.58742503849319</v>
      </c>
      <c r="AD422" s="8">
        <v>0</v>
      </c>
      <c r="AE422" s="8">
        <v>0</v>
      </c>
      <c r="AF422" s="1081">
        <v>0</v>
      </c>
      <c r="AG422" s="1082">
        <v>0</v>
      </c>
      <c r="AH422" s="89"/>
      <c r="AI422" s="1082">
        <v>0</v>
      </c>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v>0</v>
      </c>
      <c r="V423" s="8">
        <v>0</v>
      </c>
      <c r="W423" s="1084"/>
      <c r="X423" s="8">
        <v>0</v>
      </c>
      <c r="Y423" s="8"/>
      <c r="Z423" s="8"/>
      <c r="AA423" s="8"/>
      <c r="AB423" s="1095"/>
      <c r="AC423" s="1227">
        <v>227.58742503849319</v>
      </c>
      <c r="AD423" s="8">
        <v>0</v>
      </c>
      <c r="AE423" s="8">
        <v>0</v>
      </c>
      <c r="AF423" s="1081">
        <v>0</v>
      </c>
      <c r="AG423" s="1082">
        <v>0</v>
      </c>
      <c r="AH423" s="89"/>
      <c r="AI423" s="1082">
        <v>0</v>
      </c>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v>0</v>
      </c>
      <c r="V424" s="8">
        <v>0</v>
      </c>
      <c r="W424" s="1084"/>
      <c r="X424" s="8">
        <v>0</v>
      </c>
      <c r="Y424" s="8"/>
      <c r="Z424" s="8"/>
      <c r="AA424" s="8"/>
      <c r="AB424" s="1095"/>
      <c r="AC424" s="1227">
        <v>235.69402284482041</v>
      </c>
      <c r="AD424" s="8">
        <v>0</v>
      </c>
      <c r="AE424" s="8">
        <v>0</v>
      </c>
      <c r="AF424" s="1081">
        <v>0</v>
      </c>
      <c r="AG424" s="1082">
        <v>0</v>
      </c>
      <c r="AH424" s="89"/>
      <c r="AI424" s="1082">
        <v>0</v>
      </c>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v>0</v>
      </c>
      <c r="V425" s="8">
        <v>0</v>
      </c>
      <c r="W425" s="1084"/>
      <c r="X425" s="8">
        <v>0</v>
      </c>
      <c r="Y425" s="8"/>
      <c r="Z425" s="8"/>
      <c r="AA425" s="8"/>
      <c r="AB425" s="1095"/>
      <c r="AC425" s="1227">
        <v>235.69402284482041</v>
      </c>
      <c r="AD425" s="8">
        <v>0</v>
      </c>
      <c r="AE425" s="8">
        <v>0</v>
      </c>
      <c r="AF425" s="1081">
        <v>0</v>
      </c>
      <c r="AG425" s="1082">
        <v>0</v>
      </c>
      <c r="AH425" s="89"/>
      <c r="AI425" s="1082">
        <v>0</v>
      </c>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v>0</v>
      </c>
      <c r="V426" s="8">
        <v>0</v>
      </c>
      <c r="W426" s="1084"/>
      <c r="X426" s="8">
        <v>0</v>
      </c>
      <c r="Y426" s="8"/>
      <c r="Z426" s="8"/>
      <c r="AA426" s="8"/>
      <c r="AB426" s="1095"/>
      <c r="AC426" s="1227">
        <v>235.69402284482041</v>
      </c>
      <c r="AD426" s="8">
        <v>0</v>
      </c>
      <c r="AE426" s="8">
        <v>0</v>
      </c>
      <c r="AF426" s="1081">
        <v>0</v>
      </c>
      <c r="AG426" s="1082">
        <v>0</v>
      </c>
      <c r="AH426" s="89"/>
      <c r="AI426" s="1082">
        <v>0</v>
      </c>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v>0</v>
      </c>
      <c r="V427" s="8">
        <v>0</v>
      </c>
      <c r="W427" s="1084"/>
      <c r="X427" s="8">
        <v>0</v>
      </c>
      <c r="Y427" s="8"/>
      <c r="Z427" s="8"/>
      <c r="AA427" s="8"/>
      <c r="AB427" s="1095"/>
      <c r="AC427" s="1227">
        <v>235.69402284482041</v>
      </c>
      <c r="AD427" s="8">
        <v>0</v>
      </c>
      <c r="AE427" s="8">
        <v>0</v>
      </c>
      <c r="AF427" s="1081">
        <v>0</v>
      </c>
      <c r="AG427" s="1082">
        <v>0</v>
      </c>
      <c r="AH427" s="89"/>
      <c r="AI427" s="1082">
        <v>0</v>
      </c>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v>0</v>
      </c>
      <c r="V428" s="8">
        <v>0</v>
      </c>
      <c r="W428" s="1084"/>
      <c r="X428" s="8">
        <v>0</v>
      </c>
      <c r="Y428" s="8"/>
      <c r="Z428" s="8"/>
      <c r="AA428" s="8"/>
      <c r="AB428" s="1095"/>
      <c r="AC428" s="1227">
        <v>235.69402284482041</v>
      </c>
      <c r="AD428" s="8">
        <v>0</v>
      </c>
      <c r="AE428" s="8">
        <v>0</v>
      </c>
      <c r="AF428" s="1081">
        <v>0</v>
      </c>
      <c r="AG428" s="1082">
        <v>0</v>
      </c>
      <c r="AH428" s="89"/>
      <c r="AI428" s="1082">
        <v>0</v>
      </c>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v>0</v>
      </c>
      <c r="V429" s="8">
        <v>0</v>
      </c>
      <c r="W429" s="1084"/>
      <c r="X429" s="8">
        <v>0</v>
      </c>
      <c r="Y429" s="8"/>
      <c r="Z429" s="8"/>
      <c r="AA429" s="8"/>
      <c r="AB429" s="1095"/>
      <c r="AC429" s="1227">
        <v>235.69402284482041</v>
      </c>
      <c r="AD429" s="8">
        <v>0</v>
      </c>
      <c r="AE429" s="8">
        <v>0</v>
      </c>
      <c r="AF429" s="1081">
        <v>0</v>
      </c>
      <c r="AG429" s="1082">
        <v>0</v>
      </c>
      <c r="AH429" s="89"/>
      <c r="AI429" s="1082">
        <v>0</v>
      </c>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v>0</v>
      </c>
      <c r="V430" s="8">
        <v>0</v>
      </c>
      <c r="W430" s="1084"/>
      <c r="X430" s="8">
        <v>0</v>
      </c>
      <c r="Y430" s="8"/>
      <c r="Z430" s="8"/>
      <c r="AA430" s="8"/>
      <c r="AB430" s="1095"/>
      <c r="AC430" s="1227">
        <v>235.69402284482041</v>
      </c>
      <c r="AD430" s="8">
        <v>0</v>
      </c>
      <c r="AE430" s="8">
        <v>0</v>
      </c>
      <c r="AF430" s="1081">
        <v>0</v>
      </c>
      <c r="AG430" s="1082">
        <v>0</v>
      </c>
      <c r="AH430" s="89"/>
      <c r="AI430" s="1082">
        <v>0</v>
      </c>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v>0</v>
      </c>
      <c r="V431" s="8">
        <v>0</v>
      </c>
      <c r="W431" s="1084"/>
      <c r="X431" s="8">
        <v>0</v>
      </c>
      <c r="Y431" s="8"/>
      <c r="Z431" s="8"/>
      <c r="AA431" s="8"/>
      <c r="AB431" s="1095"/>
      <c r="AC431" s="1227">
        <v>235.69402284482041</v>
      </c>
      <c r="AD431" s="8">
        <v>0</v>
      </c>
      <c r="AE431" s="8">
        <v>0</v>
      </c>
      <c r="AF431" s="1081">
        <v>0</v>
      </c>
      <c r="AG431" s="1082">
        <v>0</v>
      </c>
      <c r="AH431" s="89"/>
      <c r="AI431" s="1082">
        <v>0</v>
      </c>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v>0</v>
      </c>
      <c r="V432" s="8">
        <v>0</v>
      </c>
      <c r="W432" s="1084"/>
      <c r="X432" s="8">
        <v>0</v>
      </c>
      <c r="Y432" s="8"/>
      <c r="Z432" s="8"/>
      <c r="AA432" s="8"/>
      <c r="AB432" s="1095"/>
      <c r="AC432" s="1227">
        <v>235.69402284482041</v>
      </c>
      <c r="AD432" s="8">
        <v>0</v>
      </c>
      <c r="AE432" s="8">
        <v>0</v>
      </c>
      <c r="AF432" s="1081">
        <v>0</v>
      </c>
      <c r="AG432" s="1082">
        <v>0</v>
      </c>
      <c r="AH432" s="89"/>
      <c r="AI432" s="1082">
        <v>0</v>
      </c>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v>0</v>
      </c>
      <c r="V433" s="8">
        <v>0</v>
      </c>
      <c r="W433" s="1084"/>
      <c r="X433" s="8">
        <v>0</v>
      </c>
      <c r="Y433" s="8"/>
      <c r="Z433" s="8"/>
      <c r="AA433" s="8"/>
      <c r="AB433" s="1095"/>
      <c r="AC433" s="1227">
        <v>235.69402284482041</v>
      </c>
      <c r="AD433" s="8">
        <v>0</v>
      </c>
      <c r="AE433" s="8">
        <v>0</v>
      </c>
      <c r="AF433" s="1081">
        <v>0</v>
      </c>
      <c r="AG433" s="1082">
        <v>0</v>
      </c>
      <c r="AH433" s="89"/>
      <c r="AI433" s="1082">
        <v>0</v>
      </c>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v>0</v>
      </c>
      <c r="V434" s="8">
        <v>0</v>
      </c>
      <c r="W434" s="1084"/>
      <c r="X434" s="8">
        <v>0</v>
      </c>
      <c r="Y434" s="8"/>
      <c r="Z434" s="8"/>
      <c r="AA434" s="8"/>
      <c r="AB434" s="1095"/>
      <c r="AC434" s="1227">
        <v>235.69402284482041</v>
      </c>
      <c r="AD434" s="8">
        <v>0</v>
      </c>
      <c r="AE434" s="8">
        <v>0</v>
      </c>
      <c r="AF434" s="1081">
        <v>0</v>
      </c>
      <c r="AG434" s="1082">
        <v>0</v>
      </c>
      <c r="AH434" s="89"/>
      <c r="AI434" s="1082">
        <v>0</v>
      </c>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v>0</v>
      </c>
      <c r="V435" s="8">
        <v>0</v>
      </c>
      <c r="W435" s="1084"/>
      <c r="X435" s="8">
        <v>0</v>
      </c>
      <c r="Y435" s="8"/>
      <c r="Z435" s="8"/>
      <c r="AA435" s="8"/>
      <c r="AB435" s="1095"/>
      <c r="AC435" s="1227">
        <v>235.69402284482041</v>
      </c>
      <c r="AD435" s="8">
        <v>0</v>
      </c>
      <c r="AE435" s="8">
        <v>0</v>
      </c>
      <c r="AF435" s="1081">
        <v>0</v>
      </c>
      <c r="AG435" s="1082">
        <v>0</v>
      </c>
      <c r="AH435" s="89"/>
      <c r="AI435" s="1082">
        <v>0</v>
      </c>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v>0</v>
      </c>
      <c r="V436" s="8">
        <v>0</v>
      </c>
      <c r="W436" s="1084"/>
      <c r="X436" s="8">
        <v>0</v>
      </c>
      <c r="Y436" s="8"/>
      <c r="Z436" s="8"/>
      <c r="AA436" s="8"/>
      <c r="AB436" s="1095"/>
      <c r="AC436" s="1227">
        <v>244.08937530436467</v>
      </c>
      <c r="AD436" s="8">
        <v>0</v>
      </c>
      <c r="AE436" s="8">
        <v>0</v>
      </c>
      <c r="AF436" s="1081">
        <v>0</v>
      </c>
      <c r="AG436" s="1082">
        <v>0</v>
      </c>
      <c r="AH436" s="89"/>
      <c r="AI436" s="1082">
        <v>0</v>
      </c>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v>0</v>
      </c>
      <c r="V437" s="8">
        <v>0</v>
      </c>
      <c r="W437" s="1084"/>
      <c r="X437" s="8">
        <v>0</v>
      </c>
      <c r="Y437" s="8"/>
      <c r="Z437" s="8"/>
      <c r="AA437" s="8"/>
      <c r="AB437" s="1095"/>
      <c r="AC437" s="1227">
        <v>244.08937530436467</v>
      </c>
      <c r="AD437" s="8">
        <v>0</v>
      </c>
      <c r="AE437" s="8">
        <v>0</v>
      </c>
      <c r="AF437" s="1081">
        <v>0</v>
      </c>
      <c r="AG437" s="1082">
        <v>0</v>
      </c>
      <c r="AH437" s="89"/>
      <c r="AI437" s="1082">
        <v>0</v>
      </c>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v>0</v>
      </c>
      <c r="V438" s="8">
        <v>0</v>
      </c>
      <c r="W438" s="1084"/>
      <c r="X438" s="8">
        <v>0</v>
      </c>
      <c r="Y438" s="8"/>
      <c r="Z438" s="8"/>
      <c r="AA438" s="8"/>
      <c r="AB438" s="1095"/>
      <c r="AC438" s="1227">
        <v>244.08937530436467</v>
      </c>
      <c r="AD438" s="8">
        <v>0</v>
      </c>
      <c r="AE438" s="8">
        <v>0</v>
      </c>
      <c r="AF438" s="1081">
        <v>0</v>
      </c>
      <c r="AG438" s="1082">
        <v>0</v>
      </c>
      <c r="AH438" s="89"/>
      <c r="AI438" s="1082">
        <v>0</v>
      </c>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v>0</v>
      </c>
      <c r="V439" s="8">
        <v>0</v>
      </c>
      <c r="W439" s="1084"/>
      <c r="X439" s="8">
        <v>0</v>
      </c>
      <c r="Y439" s="8"/>
      <c r="Z439" s="8"/>
      <c r="AA439" s="8"/>
      <c r="AB439" s="1095"/>
      <c r="AC439" s="1227">
        <v>244.08937530436467</v>
      </c>
      <c r="AD439" s="8">
        <v>0</v>
      </c>
      <c r="AE439" s="8">
        <v>0</v>
      </c>
      <c r="AF439" s="1081">
        <v>0</v>
      </c>
      <c r="AG439" s="1082">
        <v>0</v>
      </c>
      <c r="AH439" s="89"/>
      <c r="AI439" s="1082">
        <v>0</v>
      </c>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v>0</v>
      </c>
      <c r="V440" s="8">
        <v>0</v>
      </c>
      <c r="W440" s="1084"/>
      <c r="X440" s="8">
        <v>0</v>
      </c>
      <c r="Y440" s="8"/>
      <c r="Z440" s="8"/>
      <c r="AA440" s="8"/>
      <c r="AB440" s="1095"/>
      <c r="AC440" s="1227">
        <v>244.08937530436467</v>
      </c>
      <c r="AD440" s="8">
        <v>0</v>
      </c>
      <c r="AE440" s="8">
        <v>0</v>
      </c>
      <c r="AF440" s="1081">
        <v>0</v>
      </c>
      <c r="AG440" s="1082">
        <v>0</v>
      </c>
      <c r="AH440" s="89"/>
      <c r="AI440" s="1082">
        <v>0</v>
      </c>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v>0</v>
      </c>
      <c r="V441" s="8">
        <v>0</v>
      </c>
      <c r="W441" s="1084"/>
      <c r="X441" s="8">
        <v>0</v>
      </c>
      <c r="Y441" s="8"/>
      <c r="Z441" s="8"/>
      <c r="AA441" s="8"/>
      <c r="AB441" s="1095"/>
      <c r="AC441" s="1227">
        <v>244.08937530436467</v>
      </c>
      <c r="AD441" s="8">
        <v>0</v>
      </c>
      <c r="AE441" s="8">
        <v>0</v>
      </c>
      <c r="AF441" s="1081">
        <v>0</v>
      </c>
      <c r="AG441" s="1082">
        <v>0</v>
      </c>
      <c r="AH441" s="89"/>
      <c r="AI441" s="1082">
        <v>0</v>
      </c>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v>0</v>
      </c>
      <c r="V442" s="8">
        <v>0</v>
      </c>
      <c r="W442" s="1084"/>
      <c r="X442" s="8">
        <v>0</v>
      </c>
      <c r="Y442" s="8"/>
      <c r="Z442" s="8"/>
      <c r="AA442" s="8"/>
      <c r="AB442" s="1095"/>
      <c r="AC442" s="1227">
        <v>244.08937530436467</v>
      </c>
      <c r="AD442" s="8">
        <v>0</v>
      </c>
      <c r="AE442" s="8">
        <v>0</v>
      </c>
      <c r="AF442" s="1081">
        <v>0</v>
      </c>
      <c r="AG442" s="1082">
        <v>0</v>
      </c>
      <c r="AH442" s="89"/>
      <c r="AI442" s="1082">
        <v>0</v>
      </c>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v>0</v>
      </c>
      <c r="V443" s="8">
        <v>0</v>
      </c>
      <c r="W443" s="1084"/>
      <c r="X443" s="8">
        <v>0</v>
      </c>
      <c r="Y443" s="8"/>
      <c r="Z443" s="8"/>
      <c r="AA443" s="8"/>
      <c r="AB443" s="1095"/>
      <c r="AC443" s="1227">
        <v>244.08937530436467</v>
      </c>
      <c r="AD443" s="8">
        <v>0</v>
      </c>
      <c r="AE443" s="8">
        <v>0</v>
      </c>
      <c r="AF443" s="1081">
        <v>0</v>
      </c>
      <c r="AG443" s="1082">
        <v>0</v>
      </c>
      <c r="AH443" s="89"/>
      <c r="AI443" s="1082">
        <v>0</v>
      </c>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v>0</v>
      </c>
      <c r="V444" s="8">
        <v>0</v>
      </c>
      <c r="W444" s="1084"/>
      <c r="X444" s="8">
        <v>0</v>
      </c>
      <c r="Y444" s="8"/>
      <c r="Z444" s="8"/>
      <c r="AA444" s="8"/>
      <c r="AB444" s="1095"/>
      <c r="AC444" s="1227">
        <v>244.08937530436467</v>
      </c>
      <c r="AD444" s="8">
        <v>0</v>
      </c>
      <c r="AE444" s="8">
        <v>0</v>
      </c>
      <c r="AF444" s="1081">
        <v>0</v>
      </c>
      <c r="AG444" s="1082">
        <v>0</v>
      </c>
      <c r="AH444" s="89"/>
      <c r="AI444" s="1082">
        <v>0</v>
      </c>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v>0</v>
      </c>
      <c r="V445" s="8">
        <v>0</v>
      </c>
      <c r="W445" s="1084"/>
      <c r="X445" s="8">
        <v>0</v>
      </c>
      <c r="Y445" s="8"/>
      <c r="Z445" s="8"/>
      <c r="AA445" s="8"/>
      <c r="AB445" s="1095"/>
      <c r="AC445" s="1227">
        <v>244.08937530436467</v>
      </c>
      <c r="AD445" s="8">
        <v>0</v>
      </c>
      <c r="AE445" s="8">
        <v>0</v>
      </c>
      <c r="AF445" s="1081">
        <v>0</v>
      </c>
      <c r="AG445" s="1082">
        <v>0</v>
      </c>
      <c r="AH445" s="89"/>
      <c r="AI445" s="1082">
        <v>0</v>
      </c>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v>0</v>
      </c>
      <c r="V446" s="8">
        <v>0</v>
      </c>
      <c r="W446" s="1084"/>
      <c r="X446" s="8">
        <v>0</v>
      </c>
      <c r="Y446" s="8"/>
      <c r="Z446" s="8"/>
      <c r="AA446" s="8"/>
      <c r="AB446" s="1095"/>
      <c r="AC446" s="1227">
        <v>244.08937530436467</v>
      </c>
      <c r="AD446" s="8">
        <v>0</v>
      </c>
      <c r="AE446" s="8">
        <v>0</v>
      </c>
      <c r="AF446" s="1081">
        <v>0</v>
      </c>
      <c r="AG446" s="1082">
        <v>0</v>
      </c>
      <c r="AH446" s="89"/>
      <c r="AI446" s="1082">
        <v>0</v>
      </c>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v>0</v>
      </c>
      <c r="V447" s="8">
        <v>0</v>
      </c>
      <c r="W447" s="1084"/>
      <c r="X447" s="8">
        <v>0</v>
      </c>
      <c r="Y447" s="8"/>
      <c r="Z447" s="8"/>
      <c r="AA447" s="8"/>
      <c r="AB447" s="1095"/>
      <c r="AC447" s="1227">
        <v>244.08937530436467</v>
      </c>
      <c r="AD447" s="8">
        <v>0</v>
      </c>
      <c r="AE447" s="8">
        <v>0</v>
      </c>
      <c r="AF447" s="1081">
        <v>0</v>
      </c>
      <c r="AG447" s="1082">
        <v>0</v>
      </c>
      <c r="AH447" s="89"/>
      <c r="AI447" s="1082">
        <v>0</v>
      </c>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v>0</v>
      </c>
      <c r="V448" s="8">
        <v>0</v>
      </c>
      <c r="W448" s="1084"/>
      <c r="X448" s="8">
        <v>0</v>
      </c>
      <c r="Y448" s="8"/>
      <c r="Z448" s="8"/>
      <c r="AA448" s="8"/>
      <c r="AB448" s="1095"/>
      <c r="AC448" s="1227">
        <v>252.78376777378813</v>
      </c>
      <c r="AD448" s="8">
        <v>0</v>
      </c>
      <c r="AE448" s="8">
        <v>0</v>
      </c>
      <c r="AF448" s="1081">
        <v>0</v>
      </c>
      <c r="AG448" s="1082">
        <v>0</v>
      </c>
      <c r="AH448" s="89"/>
      <c r="AI448" s="1082">
        <v>0</v>
      </c>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v>0</v>
      </c>
      <c r="V449" s="8">
        <v>0</v>
      </c>
      <c r="W449" s="1084"/>
      <c r="X449" s="8">
        <v>0</v>
      </c>
      <c r="Y449" s="8"/>
      <c r="Z449" s="8"/>
      <c r="AA449" s="8"/>
      <c r="AB449" s="1095"/>
      <c r="AC449" s="1227">
        <v>252.78376777378813</v>
      </c>
      <c r="AD449" s="8">
        <v>0</v>
      </c>
      <c r="AE449" s="8">
        <v>0</v>
      </c>
      <c r="AF449" s="1081">
        <v>0</v>
      </c>
      <c r="AG449" s="1082">
        <v>0</v>
      </c>
      <c r="AH449" s="89"/>
      <c r="AI449" s="1082">
        <v>0</v>
      </c>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v>0</v>
      </c>
      <c r="V450" s="8">
        <v>0</v>
      </c>
      <c r="W450" s="1084"/>
      <c r="X450" s="8">
        <v>0</v>
      </c>
      <c r="Y450" s="8"/>
      <c r="Z450" s="8"/>
      <c r="AA450" s="8"/>
      <c r="AB450" s="1095"/>
      <c r="AC450" s="1227">
        <v>252.78376777378813</v>
      </c>
      <c r="AD450" s="8">
        <v>0</v>
      </c>
      <c r="AE450" s="8">
        <v>0</v>
      </c>
      <c r="AF450" s="1081">
        <v>0</v>
      </c>
      <c r="AG450" s="1082">
        <v>0</v>
      </c>
      <c r="AH450" s="89"/>
      <c r="AI450" s="1082">
        <v>0</v>
      </c>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v>0</v>
      </c>
      <c r="V451" s="8">
        <v>0</v>
      </c>
      <c r="W451" s="1084"/>
      <c r="X451" s="8">
        <v>0</v>
      </c>
      <c r="Y451" s="8"/>
      <c r="Z451" s="8"/>
      <c r="AA451" s="8"/>
      <c r="AB451" s="1095"/>
      <c r="AC451" s="1227">
        <v>252.78376777378813</v>
      </c>
      <c r="AD451" s="8">
        <v>0</v>
      </c>
      <c r="AE451" s="8">
        <v>0</v>
      </c>
      <c r="AF451" s="1081">
        <v>0</v>
      </c>
      <c r="AG451" s="1082">
        <v>0</v>
      </c>
      <c r="AH451" s="89"/>
      <c r="AI451" s="1082">
        <v>0</v>
      </c>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v>0</v>
      </c>
      <c r="V452" s="8">
        <v>0</v>
      </c>
      <c r="W452" s="1084"/>
      <c r="X452" s="8">
        <v>0</v>
      </c>
      <c r="Y452" s="8"/>
      <c r="Z452" s="8"/>
      <c r="AA452" s="8"/>
      <c r="AB452" s="1095"/>
      <c r="AC452" s="1227">
        <v>252.78376777378813</v>
      </c>
      <c r="AD452" s="8">
        <v>0</v>
      </c>
      <c r="AE452" s="8">
        <v>0</v>
      </c>
      <c r="AF452" s="1081">
        <v>0</v>
      </c>
      <c r="AG452" s="1082">
        <v>0</v>
      </c>
      <c r="AH452" s="89"/>
      <c r="AI452" s="1082">
        <v>0</v>
      </c>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v>0</v>
      </c>
      <c r="V453" s="8">
        <v>0</v>
      </c>
      <c r="W453" s="1084"/>
      <c r="X453" s="8">
        <v>0</v>
      </c>
      <c r="Y453" s="8"/>
      <c r="Z453" s="8"/>
      <c r="AA453" s="8"/>
      <c r="AB453" s="1095"/>
      <c r="AC453" s="1227">
        <v>252.78376777378813</v>
      </c>
      <c r="AD453" s="8">
        <v>0</v>
      </c>
      <c r="AE453" s="8">
        <v>0</v>
      </c>
      <c r="AF453" s="1081">
        <v>0</v>
      </c>
      <c r="AG453" s="1082">
        <v>0</v>
      </c>
      <c r="AH453" s="89"/>
      <c r="AI453" s="1082">
        <v>0</v>
      </c>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v>0</v>
      </c>
      <c r="V454" s="8">
        <v>0</v>
      </c>
      <c r="W454" s="1084"/>
      <c r="X454" s="8">
        <v>0</v>
      </c>
      <c r="Y454" s="8"/>
      <c r="Z454" s="8"/>
      <c r="AA454" s="8"/>
      <c r="AB454" s="1095"/>
      <c r="AC454" s="1227">
        <v>252.78376777378813</v>
      </c>
      <c r="AD454" s="8">
        <v>0</v>
      </c>
      <c r="AE454" s="8">
        <v>0</v>
      </c>
      <c r="AF454" s="1081">
        <v>0</v>
      </c>
      <c r="AG454" s="1082">
        <v>0</v>
      </c>
      <c r="AH454" s="89"/>
      <c r="AI454" s="1082">
        <v>0</v>
      </c>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v>0</v>
      </c>
      <c r="V455" s="8">
        <v>0</v>
      </c>
      <c r="W455" s="1084"/>
      <c r="X455" s="8">
        <v>0</v>
      </c>
      <c r="Y455" s="8"/>
      <c r="Z455" s="8"/>
      <c r="AA455" s="8"/>
      <c r="AB455" s="1095"/>
      <c r="AC455" s="1227">
        <v>252.78376777378813</v>
      </c>
      <c r="AD455" s="8">
        <v>0</v>
      </c>
      <c r="AE455" s="8">
        <v>0</v>
      </c>
      <c r="AF455" s="1081">
        <v>0</v>
      </c>
      <c r="AG455" s="1082">
        <v>0</v>
      </c>
      <c r="AH455" s="89"/>
      <c r="AI455" s="1082">
        <v>0</v>
      </c>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v>0</v>
      </c>
      <c r="V456" s="8">
        <v>0</v>
      </c>
      <c r="W456" s="1084"/>
      <c r="X456" s="8">
        <v>0</v>
      </c>
      <c r="Y456" s="8"/>
      <c r="Z456" s="8"/>
      <c r="AA456" s="8"/>
      <c r="AB456" s="1095"/>
      <c r="AC456" s="1227">
        <v>252.78376777378813</v>
      </c>
      <c r="AD456" s="8">
        <v>0</v>
      </c>
      <c r="AE456" s="8">
        <v>0</v>
      </c>
      <c r="AF456" s="1081">
        <v>0</v>
      </c>
      <c r="AG456" s="1082">
        <v>0</v>
      </c>
      <c r="AH456" s="89"/>
      <c r="AI456" s="1082">
        <v>0</v>
      </c>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v>0</v>
      </c>
      <c r="V457" s="8">
        <v>0</v>
      </c>
      <c r="W457" s="1084"/>
      <c r="X457" s="8">
        <v>0</v>
      </c>
      <c r="Y457" s="8"/>
      <c r="Z457" s="8"/>
      <c r="AA457" s="8"/>
      <c r="AB457" s="1095"/>
      <c r="AC457" s="1227">
        <v>252.78376777378813</v>
      </c>
      <c r="AD457" s="8">
        <v>0</v>
      </c>
      <c r="AE457" s="8">
        <v>0</v>
      </c>
      <c r="AF457" s="1081">
        <v>0</v>
      </c>
      <c r="AG457" s="1082">
        <v>0</v>
      </c>
      <c r="AH457" s="89"/>
      <c r="AI457" s="1082">
        <v>0</v>
      </c>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v>0</v>
      </c>
      <c r="V458" s="8">
        <v>0</v>
      </c>
      <c r="W458" s="1084"/>
      <c r="X458" s="8">
        <v>0</v>
      </c>
      <c r="Y458" s="8"/>
      <c r="Z458" s="8"/>
      <c r="AA458" s="8"/>
      <c r="AB458" s="1095"/>
      <c r="AC458" s="1227">
        <v>252.78376777378813</v>
      </c>
      <c r="AD458" s="8">
        <v>0</v>
      </c>
      <c r="AE458" s="8">
        <v>0</v>
      </c>
      <c r="AF458" s="1081">
        <v>0</v>
      </c>
      <c r="AG458" s="1082">
        <v>0</v>
      </c>
      <c r="AH458" s="89"/>
      <c r="AI458" s="1082">
        <v>0</v>
      </c>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v>0</v>
      </c>
      <c r="V459" s="8">
        <v>0</v>
      </c>
      <c r="W459" s="1084"/>
      <c r="X459" s="8">
        <v>0</v>
      </c>
      <c r="Y459" s="8"/>
      <c r="Z459" s="8"/>
      <c r="AA459" s="8"/>
      <c r="AB459" s="1095"/>
      <c r="AC459" s="1227">
        <v>252.78376777378813</v>
      </c>
      <c r="AD459" s="8">
        <v>0</v>
      </c>
      <c r="AE459" s="8">
        <v>0</v>
      </c>
      <c r="AF459" s="1081">
        <v>0</v>
      </c>
      <c r="AG459" s="1082">
        <v>0</v>
      </c>
      <c r="AH459" s="89"/>
      <c r="AI459" s="1082">
        <v>0</v>
      </c>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v>0</v>
      </c>
      <c r="V460" s="8">
        <v>0</v>
      </c>
      <c r="W460" s="1084"/>
      <c r="X460" s="8">
        <v>0</v>
      </c>
      <c r="Y460" s="8"/>
      <c r="Z460" s="8"/>
      <c r="AA460" s="8"/>
      <c r="AB460" s="1095"/>
      <c r="AC460" s="1227">
        <v>261.78785197116201</v>
      </c>
      <c r="AD460" s="8">
        <v>0</v>
      </c>
      <c r="AE460" s="8">
        <v>0</v>
      </c>
      <c r="AF460" s="1081">
        <v>0</v>
      </c>
      <c r="AG460" s="1082">
        <v>0</v>
      </c>
      <c r="AH460" s="89"/>
      <c r="AI460" s="1082">
        <v>0</v>
      </c>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v>0</v>
      </c>
      <c r="V461" s="8">
        <v>0</v>
      </c>
      <c r="W461" s="1084"/>
      <c r="X461" s="8">
        <v>0</v>
      </c>
      <c r="Y461" s="8"/>
      <c r="Z461" s="8"/>
      <c r="AA461" s="8"/>
      <c r="AB461" s="1095"/>
      <c r="AC461" s="1227">
        <v>261.78785197116201</v>
      </c>
      <c r="AD461" s="8">
        <v>0</v>
      </c>
      <c r="AE461" s="8">
        <v>0</v>
      </c>
      <c r="AF461" s="1081">
        <v>0</v>
      </c>
      <c r="AG461" s="1082">
        <v>0</v>
      </c>
      <c r="AH461" s="89"/>
      <c r="AI461" s="1082">
        <v>0</v>
      </c>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v>0</v>
      </c>
      <c r="V462" s="8">
        <v>0</v>
      </c>
      <c r="W462" s="1084"/>
      <c r="X462" s="8">
        <v>0</v>
      </c>
      <c r="Y462" s="8"/>
      <c r="Z462" s="8"/>
      <c r="AA462" s="8"/>
      <c r="AB462" s="1095"/>
      <c r="AC462" s="1227">
        <v>261.78785197116201</v>
      </c>
      <c r="AD462" s="8">
        <v>0</v>
      </c>
      <c r="AE462" s="8">
        <v>0</v>
      </c>
      <c r="AF462" s="1081">
        <v>0</v>
      </c>
      <c r="AG462" s="1082">
        <v>0</v>
      </c>
      <c r="AH462" s="89"/>
      <c r="AI462" s="1082">
        <v>0</v>
      </c>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v>0</v>
      </c>
      <c r="V463" s="8">
        <v>0</v>
      </c>
      <c r="W463" s="1084"/>
      <c r="X463" s="8">
        <v>0</v>
      </c>
      <c r="Y463" s="8"/>
      <c r="Z463" s="8"/>
      <c r="AA463" s="8"/>
      <c r="AB463" s="1095"/>
      <c r="AC463" s="1227">
        <v>261.78785197116201</v>
      </c>
      <c r="AD463" s="8">
        <v>0</v>
      </c>
      <c r="AE463" s="8">
        <v>0</v>
      </c>
      <c r="AF463" s="1081">
        <v>0</v>
      </c>
      <c r="AG463" s="1082">
        <v>0</v>
      </c>
      <c r="AH463" s="89"/>
      <c r="AI463" s="1082">
        <v>0</v>
      </c>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v>0</v>
      </c>
      <c r="V464" s="8">
        <v>0</v>
      </c>
      <c r="W464" s="1084"/>
      <c r="X464" s="8">
        <v>0</v>
      </c>
      <c r="Y464" s="8"/>
      <c r="Z464" s="8"/>
      <c r="AA464" s="8"/>
      <c r="AB464" s="1095"/>
      <c r="AC464" s="1227">
        <v>261.78785197116201</v>
      </c>
      <c r="AD464" s="8">
        <v>0</v>
      </c>
      <c r="AE464" s="8">
        <v>0</v>
      </c>
      <c r="AF464" s="1081">
        <v>0</v>
      </c>
      <c r="AG464" s="1082">
        <v>0</v>
      </c>
      <c r="AH464" s="89"/>
      <c r="AI464" s="1082">
        <v>0</v>
      </c>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v>0</v>
      </c>
      <c r="V465" s="8">
        <v>0</v>
      </c>
      <c r="W465" s="1084"/>
      <c r="X465" s="8">
        <v>0</v>
      </c>
      <c r="Y465" s="8"/>
      <c r="Z465" s="8"/>
      <c r="AA465" s="8"/>
      <c r="AB465" s="1095"/>
      <c r="AC465" s="1227">
        <v>261.78785197116201</v>
      </c>
      <c r="AD465" s="8">
        <v>0</v>
      </c>
      <c r="AE465" s="8">
        <v>0</v>
      </c>
      <c r="AF465" s="1081">
        <v>0</v>
      </c>
      <c r="AG465" s="1082">
        <v>0</v>
      </c>
      <c r="AH465" s="89"/>
      <c r="AI465" s="1082">
        <v>0</v>
      </c>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v>0</v>
      </c>
      <c r="V466" s="8">
        <v>0</v>
      </c>
      <c r="W466" s="1084"/>
      <c r="X466" s="8">
        <v>0</v>
      </c>
      <c r="Y466" s="8"/>
      <c r="Z466" s="8"/>
      <c r="AA466" s="8"/>
      <c r="AB466" s="1095"/>
      <c r="AC466" s="1227">
        <v>261.78785197116201</v>
      </c>
      <c r="AD466" s="8">
        <v>0</v>
      </c>
      <c r="AE466" s="8">
        <v>0</v>
      </c>
      <c r="AF466" s="1081">
        <v>0</v>
      </c>
      <c r="AG466" s="1082">
        <v>0</v>
      </c>
      <c r="AH466" s="89"/>
      <c r="AI466" s="1082">
        <v>0</v>
      </c>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v>0</v>
      </c>
      <c r="V467" s="8">
        <v>0</v>
      </c>
      <c r="W467" s="1084"/>
      <c r="X467" s="8">
        <v>0</v>
      </c>
      <c r="Y467" s="8"/>
      <c r="Z467" s="8"/>
      <c r="AA467" s="8"/>
      <c r="AB467" s="1095"/>
      <c r="AC467" s="1227">
        <v>261.78785197116201</v>
      </c>
      <c r="AD467" s="8">
        <v>0</v>
      </c>
      <c r="AE467" s="8">
        <v>0</v>
      </c>
      <c r="AF467" s="1081">
        <v>0</v>
      </c>
      <c r="AG467" s="1082">
        <v>0</v>
      </c>
      <c r="AH467" s="89"/>
      <c r="AI467" s="1082">
        <v>0</v>
      </c>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v>0</v>
      </c>
      <c r="V468" s="8">
        <v>0</v>
      </c>
      <c r="W468" s="1084"/>
      <c r="X468" s="8">
        <v>0</v>
      </c>
      <c r="Y468" s="8"/>
      <c r="Z468" s="8"/>
      <c r="AA468" s="8"/>
      <c r="AB468" s="1095"/>
      <c r="AC468" s="1227">
        <v>261.78785197116201</v>
      </c>
      <c r="AD468" s="8">
        <v>0</v>
      </c>
      <c r="AE468" s="8">
        <v>0</v>
      </c>
      <c r="AF468" s="1081">
        <v>0</v>
      </c>
      <c r="AG468" s="1082">
        <v>0</v>
      </c>
      <c r="AH468" s="89"/>
      <c r="AI468" s="1082">
        <v>0</v>
      </c>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v>0</v>
      </c>
      <c r="V469" s="8">
        <v>0</v>
      </c>
      <c r="W469" s="1084"/>
      <c r="X469" s="8">
        <v>0</v>
      </c>
      <c r="Y469" s="8"/>
      <c r="Z469" s="8"/>
      <c r="AA469" s="8"/>
      <c r="AB469" s="1095"/>
      <c r="AC469" s="1227">
        <v>261.78785197116201</v>
      </c>
      <c r="AD469" s="8">
        <v>0</v>
      </c>
      <c r="AE469" s="8">
        <v>0</v>
      </c>
      <c r="AF469" s="1081">
        <v>0</v>
      </c>
      <c r="AG469" s="1082">
        <v>0</v>
      </c>
      <c r="AH469" s="89"/>
      <c r="AI469" s="1082">
        <v>0</v>
      </c>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v>0</v>
      </c>
      <c r="V470" s="8">
        <v>0</v>
      </c>
      <c r="W470" s="1084"/>
      <c r="X470" s="8">
        <v>0</v>
      </c>
      <c r="Y470" s="8"/>
      <c r="Z470" s="8"/>
      <c r="AA470" s="8"/>
      <c r="AB470" s="1095"/>
      <c r="AC470" s="1227">
        <v>261.78785197116201</v>
      </c>
      <c r="AD470" s="8">
        <v>0</v>
      </c>
      <c r="AE470" s="8">
        <v>0</v>
      </c>
      <c r="AF470" s="1081">
        <v>0</v>
      </c>
      <c r="AG470" s="1082">
        <v>0</v>
      </c>
      <c r="AH470" s="89"/>
      <c r="AI470" s="1082">
        <v>0</v>
      </c>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v>0</v>
      </c>
      <c r="V471" s="8">
        <v>0</v>
      </c>
      <c r="W471" s="1084"/>
      <c r="X471" s="8">
        <v>0</v>
      </c>
      <c r="Y471" s="8"/>
      <c r="Z471" s="8"/>
      <c r="AA471" s="8"/>
      <c r="AB471" s="1095"/>
      <c r="AC471" s="1227">
        <v>261.78785197116201</v>
      </c>
      <c r="AD471" s="8">
        <v>0</v>
      </c>
      <c r="AE471" s="8">
        <v>0</v>
      </c>
      <c r="AF471" s="1081">
        <v>0</v>
      </c>
      <c r="AG471" s="1082">
        <v>0</v>
      </c>
      <c r="AH471" s="89"/>
      <c r="AI471" s="1082">
        <v>0</v>
      </c>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v>0</v>
      </c>
      <c r="V472" s="8">
        <v>0</v>
      </c>
      <c r="W472" s="1084"/>
      <c r="X472" s="8">
        <v>0</v>
      </c>
      <c r="Y472" s="8"/>
      <c r="Z472" s="8"/>
      <c r="AA472" s="8"/>
      <c r="AB472" s="1095"/>
      <c r="AC472" s="1227">
        <v>271.11265902565373</v>
      </c>
      <c r="AD472" s="8">
        <v>0</v>
      </c>
      <c r="AE472" s="8">
        <v>0</v>
      </c>
      <c r="AF472" s="1081">
        <v>0</v>
      </c>
      <c r="AG472" s="1082">
        <v>0</v>
      </c>
      <c r="AH472" s="89"/>
      <c r="AI472" s="1082">
        <v>0</v>
      </c>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v>0</v>
      </c>
      <c r="V473" s="8">
        <v>0</v>
      </c>
      <c r="W473" s="1084"/>
      <c r="X473" s="8">
        <v>0</v>
      </c>
      <c r="Y473" s="8"/>
      <c r="Z473" s="8"/>
      <c r="AA473" s="8"/>
      <c r="AB473" s="1095"/>
      <c r="AC473" s="1227">
        <v>271.11265902565373</v>
      </c>
      <c r="AD473" s="8">
        <v>0</v>
      </c>
      <c r="AE473" s="8">
        <v>0</v>
      </c>
      <c r="AF473" s="1081">
        <v>0</v>
      </c>
      <c r="AG473" s="1082">
        <v>0</v>
      </c>
      <c r="AH473" s="89"/>
      <c r="AI473" s="1082">
        <v>0</v>
      </c>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v>0</v>
      </c>
      <c r="V474" s="8">
        <v>0</v>
      </c>
      <c r="W474" s="1084"/>
      <c r="X474" s="8">
        <v>0</v>
      </c>
      <c r="Y474" s="8"/>
      <c r="Z474" s="8"/>
      <c r="AA474" s="8"/>
      <c r="AB474" s="1095"/>
      <c r="AC474" s="1227">
        <v>271.11265902565373</v>
      </c>
      <c r="AD474" s="8">
        <v>0</v>
      </c>
      <c r="AE474" s="8">
        <v>0</v>
      </c>
      <c r="AF474" s="1081">
        <v>0</v>
      </c>
      <c r="AG474" s="1082">
        <v>0</v>
      </c>
      <c r="AH474" s="89"/>
      <c r="AI474" s="1082">
        <v>0</v>
      </c>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v>0</v>
      </c>
      <c r="V475" s="8">
        <v>0</v>
      </c>
      <c r="W475" s="1084"/>
      <c r="X475" s="8">
        <v>0</v>
      </c>
      <c r="Y475" s="8"/>
      <c r="Z475" s="8"/>
      <c r="AA475" s="8"/>
      <c r="AB475" s="1095"/>
      <c r="AC475" s="1227">
        <v>271.11265902565373</v>
      </c>
      <c r="AD475" s="8">
        <v>0</v>
      </c>
      <c r="AE475" s="8">
        <v>0</v>
      </c>
      <c r="AF475" s="1081">
        <v>0</v>
      </c>
      <c r="AG475" s="1082">
        <v>0</v>
      </c>
      <c r="AH475" s="89"/>
      <c r="AI475" s="1082">
        <v>0</v>
      </c>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v>0</v>
      </c>
      <c r="V476" s="8">
        <v>0</v>
      </c>
      <c r="W476" s="1084"/>
      <c r="X476" s="8">
        <v>0</v>
      </c>
      <c r="Y476" s="8"/>
      <c r="Z476" s="8"/>
      <c r="AA476" s="8"/>
      <c r="AB476" s="1095"/>
      <c r="AC476" s="1227">
        <v>271.11265902565373</v>
      </c>
      <c r="AD476" s="8">
        <v>0</v>
      </c>
      <c r="AE476" s="8">
        <v>0</v>
      </c>
      <c r="AF476" s="1081">
        <v>0</v>
      </c>
      <c r="AG476" s="1082">
        <v>0</v>
      </c>
      <c r="AH476" s="89"/>
      <c r="AI476" s="1082">
        <v>0</v>
      </c>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v>0</v>
      </c>
      <c r="V477" s="8">
        <v>0</v>
      </c>
      <c r="W477" s="1084"/>
      <c r="X477" s="8">
        <v>0</v>
      </c>
      <c r="Y477" s="8"/>
      <c r="Z477" s="8"/>
      <c r="AA477" s="8"/>
      <c r="AB477" s="1095"/>
      <c r="AC477" s="1227">
        <v>271.11265902565373</v>
      </c>
      <c r="AD477" s="8">
        <v>0</v>
      </c>
      <c r="AE477" s="8">
        <v>0</v>
      </c>
      <c r="AF477" s="1081">
        <v>0</v>
      </c>
      <c r="AG477" s="1082">
        <v>0</v>
      </c>
      <c r="AH477" s="89"/>
      <c r="AI477" s="1082">
        <v>0</v>
      </c>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v>0</v>
      </c>
      <c r="V478" s="8">
        <v>0</v>
      </c>
      <c r="W478" s="1084"/>
      <c r="X478" s="8">
        <v>0</v>
      </c>
      <c r="Y478" s="8"/>
      <c r="Z478" s="8"/>
      <c r="AA478" s="8"/>
      <c r="AB478" s="1095"/>
      <c r="AC478" s="1227">
        <v>271.11265902565373</v>
      </c>
      <c r="AD478" s="8">
        <v>0</v>
      </c>
      <c r="AE478" s="8">
        <v>0</v>
      </c>
      <c r="AF478" s="1081">
        <v>0</v>
      </c>
      <c r="AG478" s="1082">
        <v>0</v>
      </c>
      <c r="AH478" s="89"/>
      <c r="AI478" s="1082">
        <v>0</v>
      </c>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v>0</v>
      </c>
      <c r="V479" s="8">
        <v>0</v>
      </c>
      <c r="W479" s="1084"/>
      <c r="X479" s="8">
        <v>0</v>
      </c>
      <c r="Y479" s="8"/>
      <c r="Z479" s="8"/>
      <c r="AA479" s="8"/>
      <c r="AB479" s="1095"/>
      <c r="AC479" s="1227">
        <v>271.11265902565373</v>
      </c>
      <c r="AD479" s="8">
        <v>0</v>
      </c>
      <c r="AE479" s="8">
        <v>0</v>
      </c>
      <c r="AF479" s="1081">
        <v>0</v>
      </c>
      <c r="AG479" s="1082">
        <v>0</v>
      </c>
      <c r="AH479" s="89"/>
      <c r="AI479" s="1082">
        <v>0</v>
      </c>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v>0</v>
      </c>
      <c r="V480" s="8">
        <v>0</v>
      </c>
      <c r="W480" s="1084"/>
      <c r="X480" s="8">
        <v>0</v>
      </c>
      <c r="Y480" s="8"/>
      <c r="Z480" s="8"/>
      <c r="AA480" s="8"/>
      <c r="AB480" s="1095"/>
      <c r="AC480" s="1227">
        <v>271.11265902565373</v>
      </c>
      <c r="AD480" s="8">
        <v>0</v>
      </c>
      <c r="AE480" s="8">
        <v>0</v>
      </c>
      <c r="AF480" s="1081">
        <v>0</v>
      </c>
      <c r="AG480" s="1082">
        <v>0</v>
      </c>
      <c r="AH480" s="89"/>
      <c r="AI480" s="1082">
        <v>0</v>
      </c>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v>0</v>
      </c>
      <c r="V481" s="8">
        <v>0</v>
      </c>
      <c r="W481" s="1084"/>
      <c r="X481" s="8">
        <v>0</v>
      </c>
      <c r="Y481" s="8"/>
      <c r="Z481" s="8"/>
      <c r="AA481" s="8"/>
      <c r="AB481" s="1095"/>
      <c r="AC481" s="1227">
        <v>271.11265902565373</v>
      </c>
      <c r="AD481" s="8">
        <v>0</v>
      </c>
      <c r="AE481" s="8">
        <v>0</v>
      </c>
      <c r="AF481" s="1081">
        <v>0</v>
      </c>
      <c r="AG481" s="1082">
        <v>0</v>
      </c>
      <c r="AH481" s="89"/>
      <c r="AI481" s="1082">
        <v>0</v>
      </c>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v>0</v>
      </c>
      <c r="V482" s="8">
        <v>0</v>
      </c>
      <c r="W482" s="1084"/>
      <c r="X482" s="8">
        <v>0</v>
      </c>
      <c r="Y482" s="8"/>
      <c r="Z482" s="8"/>
      <c r="AA482" s="8"/>
      <c r="AB482" s="1095"/>
      <c r="AC482" s="1227">
        <v>271.11265902565373</v>
      </c>
      <c r="AD482" s="8">
        <v>0</v>
      </c>
      <c r="AE482" s="8">
        <v>0</v>
      </c>
      <c r="AF482" s="1081">
        <v>0</v>
      </c>
      <c r="AG482" s="1082">
        <v>0</v>
      </c>
      <c r="AH482" s="89"/>
      <c r="AI482" s="1082">
        <v>0</v>
      </c>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v>0</v>
      </c>
      <c r="V483" s="8">
        <v>0</v>
      </c>
      <c r="W483" s="1084"/>
      <c r="X483" s="8">
        <v>0</v>
      </c>
      <c r="Y483" s="8"/>
      <c r="Z483" s="8"/>
      <c r="AA483" s="8"/>
      <c r="AB483" s="1095"/>
      <c r="AC483" s="1227">
        <v>271.11265902565373</v>
      </c>
      <c r="AD483" s="8">
        <v>0</v>
      </c>
      <c r="AE483" s="8">
        <v>0</v>
      </c>
      <c r="AF483" s="1081">
        <v>0</v>
      </c>
      <c r="AG483" s="1082">
        <v>0</v>
      </c>
      <c r="AH483" s="89"/>
      <c r="AI483" s="1082">
        <v>0</v>
      </c>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v>0</v>
      </c>
      <c r="V484" s="8">
        <v>0</v>
      </c>
      <c r="W484" s="1084"/>
      <c r="X484" s="8">
        <v>0</v>
      </c>
      <c r="Y484" s="8"/>
      <c r="Z484" s="8"/>
      <c r="AA484" s="8"/>
      <c r="AB484" s="1095"/>
      <c r="AC484" s="1227">
        <v>280.76961299203901</v>
      </c>
      <c r="AD484" s="8">
        <v>0</v>
      </c>
      <c r="AE484" s="8">
        <v>0</v>
      </c>
      <c r="AF484" s="1081">
        <v>0</v>
      </c>
      <c r="AG484" s="1082">
        <v>0</v>
      </c>
      <c r="AH484" s="89"/>
      <c r="AI484" s="1082">
        <v>0</v>
      </c>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v>0</v>
      </c>
      <c r="V485" s="8">
        <v>0</v>
      </c>
      <c r="W485" s="1084"/>
      <c r="X485" s="8">
        <v>0</v>
      </c>
      <c r="Y485" s="8"/>
      <c r="Z485" s="8"/>
      <c r="AA485" s="8"/>
      <c r="AB485" s="1095"/>
      <c r="AC485" s="1227">
        <v>280.76961299203901</v>
      </c>
      <c r="AD485" s="8">
        <v>0</v>
      </c>
      <c r="AE485" s="8">
        <v>0</v>
      </c>
      <c r="AF485" s="1081">
        <v>0</v>
      </c>
      <c r="AG485" s="1082">
        <v>0</v>
      </c>
      <c r="AH485" s="89"/>
      <c r="AI485" s="1082">
        <v>0</v>
      </c>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v>0</v>
      </c>
      <c r="V486" s="8">
        <v>0</v>
      </c>
      <c r="W486" s="1084"/>
      <c r="X486" s="8">
        <v>0</v>
      </c>
      <c r="Y486" s="8"/>
      <c r="Z486" s="8"/>
      <c r="AA486" s="8"/>
      <c r="AB486" s="1095"/>
      <c r="AC486" s="1227">
        <v>280.76961299203901</v>
      </c>
      <c r="AD486" s="8">
        <v>0</v>
      </c>
      <c r="AE486" s="8">
        <v>0</v>
      </c>
      <c r="AF486" s="1081">
        <v>0</v>
      </c>
      <c r="AG486" s="1082">
        <v>0</v>
      </c>
      <c r="AH486" s="89"/>
      <c r="AI486" s="1082">
        <v>0</v>
      </c>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v>0</v>
      </c>
      <c r="V487" s="8">
        <v>0</v>
      </c>
      <c r="W487" s="1084"/>
      <c r="X487" s="8">
        <v>0</v>
      </c>
      <c r="Y487" s="8"/>
      <c r="Z487" s="8"/>
      <c r="AA487" s="8"/>
      <c r="AB487" s="1095"/>
      <c r="AC487" s="1227">
        <v>280.76961299203901</v>
      </c>
      <c r="AD487" s="8">
        <v>0</v>
      </c>
      <c r="AE487" s="8">
        <v>0</v>
      </c>
      <c r="AF487" s="1081">
        <v>0</v>
      </c>
      <c r="AG487" s="1082">
        <v>0</v>
      </c>
      <c r="AH487" s="89"/>
      <c r="AI487" s="1082">
        <v>0</v>
      </c>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v>0</v>
      </c>
      <c r="V488" s="8">
        <v>0</v>
      </c>
      <c r="W488" s="1084"/>
      <c r="X488" s="8">
        <v>0</v>
      </c>
      <c r="Y488" s="8"/>
      <c r="Z488" s="8"/>
      <c r="AA488" s="8"/>
      <c r="AB488" s="1095"/>
      <c r="AC488" s="1227">
        <v>280.76961299203901</v>
      </c>
      <c r="AD488" s="8">
        <v>0</v>
      </c>
      <c r="AE488" s="8">
        <v>0</v>
      </c>
      <c r="AF488" s="1081">
        <v>0</v>
      </c>
      <c r="AG488" s="1082">
        <v>0</v>
      </c>
      <c r="AH488" s="89"/>
      <c r="AI488" s="1082">
        <v>0</v>
      </c>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v>0</v>
      </c>
      <c r="V489" s="8">
        <v>0</v>
      </c>
      <c r="W489" s="1084"/>
      <c r="X489" s="8">
        <v>0</v>
      </c>
      <c r="Y489" s="8"/>
      <c r="Z489" s="8"/>
      <c r="AA489" s="8"/>
      <c r="AB489" s="1095"/>
      <c r="AC489" s="1227">
        <v>280.76961299203901</v>
      </c>
      <c r="AD489" s="8">
        <v>0</v>
      </c>
      <c r="AE489" s="8">
        <v>0</v>
      </c>
      <c r="AF489" s="1081">
        <v>0</v>
      </c>
      <c r="AG489" s="1082">
        <v>0</v>
      </c>
      <c r="AH489" s="89"/>
      <c r="AI489" s="1082">
        <v>0</v>
      </c>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v>0</v>
      </c>
      <c r="V490" s="8">
        <v>0</v>
      </c>
      <c r="W490" s="1084"/>
      <c r="X490" s="8">
        <v>0</v>
      </c>
      <c r="Y490" s="8"/>
      <c r="Z490" s="8"/>
      <c r="AA490" s="8"/>
      <c r="AB490" s="1095"/>
      <c r="AC490" s="1227">
        <v>280.76961299203901</v>
      </c>
      <c r="AD490" s="8">
        <v>0</v>
      </c>
      <c r="AE490" s="8">
        <v>0</v>
      </c>
      <c r="AF490" s="1081">
        <v>0</v>
      </c>
      <c r="AG490" s="1082">
        <v>0</v>
      </c>
      <c r="AH490" s="89"/>
      <c r="AI490" s="1082">
        <v>0</v>
      </c>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v>0</v>
      </c>
      <c r="V491" s="8">
        <v>0</v>
      </c>
      <c r="W491" s="1084"/>
      <c r="X491" s="8">
        <v>0</v>
      </c>
      <c r="Y491" s="8"/>
      <c r="Z491" s="8"/>
      <c r="AA491" s="8"/>
      <c r="AB491" s="1095"/>
      <c r="AC491" s="1227">
        <v>280.76961299203901</v>
      </c>
      <c r="AD491" s="8">
        <v>0</v>
      </c>
      <c r="AE491" s="8">
        <v>0</v>
      </c>
      <c r="AF491" s="1081">
        <v>0</v>
      </c>
      <c r="AG491" s="1082">
        <v>0</v>
      </c>
      <c r="AH491" s="89"/>
      <c r="AI491" s="1082">
        <v>0</v>
      </c>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v>0</v>
      </c>
      <c r="V492" s="8">
        <v>0</v>
      </c>
      <c r="W492" s="1084"/>
      <c r="X492" s="8">
        <v>0</v>
      </c>
      <c r="Y492" s="8"/>
      <c r="Z492" s="8"/>
      <c r="AA492" s="8"/>
      <c r="AB492" s="1095"/>
      <c r="AC492" s="1227">
        <v>280.76961299203901</v>
      </c>
      <c r="AD492" s="8">
        <v>0</v>
      </c>
      <c r="AE492" s="8">
        <v>0</v>
      </c>
      <c r="AF492" s="1081">
        <v>0</v>
      </c>
      <c r="AG492" s="1082">
        <v>0</v>
      </c>
      <c r="AH492" s="89"/>
      <c r="AI492" s="1082">
        <v>0</v>
      </c>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v>0</v>
      </c>
      <c r="V493" s="8">
        <v>0</v>
      </c>
      <c r="W493" s="1084"/>
      <c r="X493" s="8">
        <v>0</v>
      </c>
      <c r="Y493" s="8"/>
      <c r="Z493" s="8"/>
      <c r="AA493" s="8"/>
      <c r="AB493" s="1095"/>
      <c r="AC493" s="1227">
        <v>280.76961299203901</v>
      </c>
      <c r="AD493" s="8">
        <v>0</v>
      </c>
      <c r="AE493" s="8">
        <v>0</v>
      </c>
      <c r="AF493" s="1081">
        <v>0</v>
      </c>
      <c r="AG493" s="1082">
        <v>0</v>
      </c>
      <c r="AH493" s="89"/>
      <c r="AI493" s="1082">
        <v>0</v>
      </c>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v>0</v>
      </c>
      <c r="V494" s="8">
        <v>0</v>
      </c>
      <c r="W494" s="1084"/>
      <c r="X494" s="8">
        <v>0</v>
      </c>
      <c r="Y494" s="8"/>
      <c r="Z494" s="8"/>
      <c r="AA494" s="8"/>
      <c r="AB494" s="1095"/>
      <c r="AC494" s="1227">
        <v>280.76961299203901</v>
      </c>
      <c r="AD494" s="8">
        <v>0</v>
      </c>
      <c r="AE494" s="8">
        <v>0</v>
      </c>
      <c r="AF494" s="1081">
        <v>0</v>
      </c>
      <c r="AG494" s="1082">
        <v>0</v>
      </c>
      <c r="AH494" s="89"/>
      <c r="AI494" s="1082">
        <v>0</v>
      </c>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v>0</v>
      </c>
      <c r="V495" s="8">
        <v>0</v>
      </c>
      <c r="W495" s="1084"/>
      <c r="X495" s="8">
        <v>0</v>
      </c>
      <c r="Y495" s="8"/>
      <c r="Z495" s="8"/>
      <c r="AA495" s="8"/>
      <c r="AB495" s="1095"/>
      <c r="AC495" s="1227">
        <v>280.76961299203901</v>
      </c>
      <c r="AD495" s="8">
        <v>0</v>
      </c>
      <c r="AE495" s="8">
        <v>0</v>
      </c>
      <c r="AF495" s="1081">
        <v>0</v>
      </c>
      <c r="AG495" s="1082">
        <v>0</v>
      </c>
      <c r="AH495" s="89"/>
      <c r="AI495" s="1082">
        <v>0</v>
      </c>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v>0</v>
      </c>
      <c r="V496" s="8">
        <v>0</v>
      </c>
      <c r="W496" s="1084"/>
      <c r="X496" s="8">
        <v>0</v>
      </c>
      <c r="Y496" s="8"/>
      <c r="Z496" s="8"/>
      <c r="AA496" s="8"/>
      <c r="AB496" s="1095"/>
      <c r="AC496" s="1227">
        <v>290.7705448465984</v>
      </c>
      <c r="AD496" s="8">
        <v>0</v>
      </c>
      <c r="AE496" s="8">
        <v>0</v>
      </c>
      <c r="AF496" s="1081">
        <v>0</v>
      </c>
      <c r="AG496" s="1082">
        <v>0</v>
      </c>
      <c r="AH496" s="89"/>
      <c r="AI496" s="1082">
        <v>0</v>
      </c>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v>0</v>
      </c>
      <c r="V497" s="8">
        <v>0</v>
      </c>
      <c r="W497" s="1084"/>
      <c r="X497" s="8">
        <v>0</v>
      </c>
      <c r="Y497" s="8"/>
      <c r="Z497" s="8"/>
      <c r="AA497" s="8"/>
      <c r="AB497" s="1095"/>
      <c r="AC497" s="1227">
        <v>290.7705448465984</v>
      </c>
      <c r="AD497" s="8">
        <v>0</v>
      </c>
      <c r="AE497" s="8">
        <v>0</v>
      </c>
      <c r="AF497" s="1081">
        <v>0</v>
      </c>
      <c r="AG497" s="1082">
        <v>0</v>
      </c>
      <c r="AH497" s="89"/>
      <c r="AI497" s="1082">
        <v>0</v>
      </c>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v>0</v>
      </c>
      <c r="V498" s="8">
        <v>0</v>
      </c>
      <c r="W498" s="1084"/>
      <c r="X498" s="8">
        <v>0</v>
      </c>
      <c r="Y498" s="8"/>
      <c r="Z498" s="8"/>
      <c r="AA498" s="8"/>
      <c r="AB498" s="1095"/>
      <c r="AC498" s="1227">
        <v>290.7705448465984</v>
      </c>
      <c r="AD498" s="8">
        <v>0</v>
      </c>
      <c r="AE498" s="8">
        <v>0</v>
      </c>
      <c r="AF498" s="1081">
        <v>0</v>
      </c>
      <c r="AG498" s="1082">
        <v>0</v>
      </c>
      <c r="AH498" s="89"/>
      <c r="AI498" s="1082">
        <v>0</v>
      </c>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v>0</v>
      </c>
      <c r="V499" s="8">
        <v>0</v>
      </c>
      <c r="W499" s="1084"/>
      <c r="X499" s="8">
        <v>0</v>
      </c>
      <c r="Y499" s="8"/>
      <c r="Z499" s="8"/>
      <c r="AA499" s="8"/>
      <c r="AB499" s="1095"/>
      <c r="AC499" s="1227">
        <v>290.7705448465984</v>
      </c>
      <c r="AD499" s="8">
        <v>0</v>
      </c>
      <c r="AE499" s="8">
        <v>0</v>
      </c>
      <c r="AF499" s="1081">
        <v>0</v>
      </c>
      <c r="AG499" s="1082">
        <v>0</v>
      </c>
      <c r="AH499" s="89"/>
      <c r="AI499" s="1082">
        <v>0</v>
      </c>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v>0</v>
      </c>
      <c r="V500" s="8">
        <v>0</v>
      </c>
      <c r="W500" s="1084"/>
      <c r="X500" s="8">
        <v>0</v>
      </c>
      <c r="Y500" s="8"/>
      <c r="Z500" s="8"/>
      <c r="AA500" s="8"/>
      <c r="AB500" s="1095"/>
      <c r="AC500" s="1227">
        <v>290.7705448465984</v>
      </c>
      <c r="AD500" s="8">
        <v>0</v>
      </c>
      <c r="AE500" s="8">
        <v>0</v>
      </c>
      <c r="AF500" s="1081">
        <v>0</v>
      </c>
      <c r="AG500" s="1082">
        <v>0</v>
      </c>
      <c r="AH500" s="89"/>
      <c r="AI500" s="1082">
        <v>0</v>
      </c>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v>0</v>
      </c>
      <c r="V501" s="8">
        <v>0</v>
      </c>
      <c r="W501" s="1084"/>
      <c r="X501" s="8">
        <v>0</v>
      </c>
      <c r="Y501" s="8"/>
      <c r="Z501" s="8"/>
      <c r="AA501" s="8"/>
      <c r="AB501" s="1095"/>
      <c r="AC501" s="1227">
        <v>290.7705448465984</v>
      </c>
      <c r="AD501" s="8">
        <v>0</v>
      </c>
      <c r="AE501" s="8">
        <v>0</v>
      </c>
      <c r="AF501" s="1081">
        <v>0</v>
      </c>
      <c r="AG501" s="1082">
        <v>0</v>
      </c>
      <c r="AH501" s="89"/>
      <c r="AI501" s="1082">
        <v>0</v>
      </c>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v>0</v>
      </c>
      <c r="V502" s="8">
        <v>0</v>
      </c>
      <c r="W502" s="1084"/>
      <c r="X502" s="8">
        <v>0</v>
      </c>
      <c r="Y502" s="8"/>
      <c r="Z502" s="8"/>
      <c r="AA502" s="8"/>
      <c r="AB502" s="1095"/>
      <c r="AC502" s="1227">
        <v>290.7705448465984</v>
      </c>
      <c r="AD502" s="8">
        <v>0</v>
      </c>
      <c r="AE502" s="8">
        <v>0</v>
      </c>
      <c r="AF502" s="1081">
        <v>0</v>
      </c>
      <c r="AG502" s="1082">
        <v>0</v>
      </c>
      <c r="AH502" s="89"/>
      <c r="AI502" s="1082">
        <v>0</v>
      </c>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v>0</v>
      </c>
      <c r="V503" s="8">
        <v>0</v>
      </c>
      <c r="W503" s="1084"/>
      <c r="X503" s="8">
        <v>0</v>
      </c>
      <c r="Y503" s="8"/>
      <c r="Z503" s="8"/>
      <c r="AA503" s="8"/>
      <c r="AB503" s="1095"/>
      <c r="AC503" s="1227">
        <v>290.7705448465984</v>
      </c>
      <c r="AD503" s="8">
        <v>0</v>
      </c>
      <c r="AE503" s="8">
        <v>0</v>
      </c>
      <c r="AF503" s="1081">
        <v>0</v>
      </c>
      <c r="AG503" s="1082">
        <v>0</v>
      </c>
      <c r="AH503" s="89"/>
      <c r="AI503" s="1082">
        <v>0</v>
      </c>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v>0</v>
      </c>
      <c r="V504" s="8">
        <v>0</v>
      </c>
      <c r="W504" s="1084"/>
      <c r="X504" s="8">
        <v>0</v>
      </c>
      <c r="Y504" s="8"/>
      <c r="Z504" s="8"/>
      <c r="AA504" s="8"/>
      <c r="AB504" s="1095"/>
      <c r="AC504" s="1227">
        <v>290.7705448465984</v>
      </c>
      <c r="AD504" s="8">
        <v>0</v>
      </c>
      <c r="AE504" s="8">
        <v>0</v>
      </c>
      <c r="AF504" s="1081">
        <v>0</v>
      </c>
      <c r="AG504" s="1082">
        <v>0</v>
      </c>
      <c r="AH504" s="89"/>
      <c r="AI504" s="1082">
        <v>0</v>
      </c>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v>0</v>
      </c>
      <c r="V505" s="8">
        <v>0</v>
      </c>
      <c r="W505" s="1084"/>
      <c r="X505" s="8">
        <v>0</v>
      </c>
      <c r="Y505" s="8"/>
      <c r="Z505" s="8"/>
      <c r="AA505" s="8"/>
      <c r="AB505" s="1095"/>
      <c r="AC505" s="1227">
        <v>290.7705448465984</v>
      </c>
      <c r="AD505" s="8">
        <v>0</v>
      </c>
      <c r="AE505" s="8">
        <v>0</v>
      </c>
      <c r="AF505" s="1081">
        <v>0</v>
      </c>
      <c r="AG505" s="1082">
        <v>0</v>
      </c>
      <c r="AH505" s="89"/>
      <c r="AI505" s="1082">
        <v>0</v>
      </c>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v>0</v>
      </c>
      <c r="V506" s="8">
        <v>0</v>
      </c>
      <c r="W506" s="1084"/>
      <c r="X506" s="8">
        <v>0</v>
      </c>
      <c r="Y506" s="8"/>
      <c r="Z506" s="8"/>
      <c r="AA506" s="8"/>
      <c r="AB506" s="1095"/>
      <c r="AC506" s="1227">
        <v>290.7705448465984</v>
      </c>
      <c r="AD506" s="8">
        <v>0</v>
      </c>
      <c r="AE506" s="8">
        <v>0</v>
      </c>
      <c r="AF506" s="1081">
        <v>0</v>
      </c>
      <c r="AG506" s="1082">
        <v>0</v>
      </c>
      <c r="AH506" s="89"/>
      <c r="AI506" s="1082">
        <v>0</v>
      </c>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v>0</v>
      </c>
      <c r="V507" s="8">
        <v>0</v>
      </c>
      <c r="W507" s="1084"/>
      <c r="X507" s="8">
        <v>0</v>
      </c>
      <c r="Y507" s="8"/>
      <c r="Z507" s="8"/>
      <c r="AA507" s="8"/>
      <c r="AB507" s="1095"/>
      <c r="AC507" s="1227">
        <v>290.7705448465984</v>
      </c>
      <c r="AD507" s="8">
        <v>0</v>
      </c>
      <c r="AE507" s="8">
        <v>0</v>
      </c>
      <c r="AF507" s="1081">
        <v>0</v>
      </c>
      <c r="AG507" s="1082">
        <v>0</v>
      </c>
      <c r="AH507" s="89"/>
      <c r="AI507" s="1082">
        <v>0</v>
      </c>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v>0</v>
      </c>
      <c r="V508" s="8">
        <v>0</v>
      </c>
      <c r="W508" s="1084"/>
      <c r="X508" s="8">
        <v>0</v>
      </c>
      <c r="Y508" s="8"/>
      <c r="Z508" s="8"/>
      <c r="AA508" s="8"/>
      <c r="AB508" s="1095"/>
      <c r="AC508" s="1227">
        <v>301.12770698154202</v>
      </c>
      <c r="AD508" s="8">
        <v>0</v>
      </c>
      <c r="AE508" s="8">
        <v>0</v>
      </c>
      <c r="AF508" s="1081">
        <v>0</v>
      </c>
      <c r="AG508" s="1082">
        <v>0</v>
      </c>
      <c r="AH508" s="89"/>
      <c r="AI508" s="1082">
        <v>0</v>
      </c>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v>0</v>
      </c>
      <c r="V509" s="8">
        <v>0</v>
      </c>
      <c r="W509" s="1084"/>
      <c r="X509" s="8">
        <v>0</v>
      </c>
      <c r="Y509" s="8"/>
      <c r="Z509" s="8"/>
      <c r="AA509" s="8"/>
      <c r="AB509" s="1095"/>
      <c r="AC509" s="1227">
        <v>301.12770698154202</v>
      </c>
      <c r="AD509" s="8">
        <v>0</v>
      </c>
      <c r="AE509" s="8">
        <v>0</v>
      </c>
      <c r="AF509" s="1081">
        <v>0</v>
      </c>
      <c r="AG509" s="1082">
        <v>0</v>
      </c>
      <c r="AH509" s="89"/>
      <c r="AI509" s="1082">
        <v>0</v>
      </c>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v>0</v>
      </c>
      <c r="V510" s="8">
        <v>0</v>
      </c>
      <c r="W510" s="1084"/>
      <c r="X510" s="8">
        <v>0</v>
      </c>
      <c r="Y510" s="8"/>
      <c r="Z510" s="8"/>
      <c r="AA510" s="8"/>
      <c r="AB510" s="1095"/>
      <c r="AC510" s="1227">
        <v>301.12770698154202</v>
      </c>
      <c r="AD510" s="8">
        <v>0</v>
      </c>
      <c r="AE510" s="8">
        <v>0</v>
      </c>
      <c r="AF510" s="1081">
        <v>0</v>
      </c>
      <c r="AG510" s="1082">
        <v>0</v>
      </c>
      <c r="AH510" s="89"/>
      <c r="AI510" s="1082">
        <v>0</v>
      </c>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v>0</v>
      </c>
      <c r="V511" s="8">
        <v>0</v>
      </c>
      <c r="W511" s="1084"/>
      <c r="X511" s="8">
        <v>0</v>
      </c>
      <c r="Y511" s="8"/>
      <c r="Z511" s="8"/>
      <c r="AA511" s="8"/>
      <c r="AB511" s="1095"/>
      <c r="AC511" s="1227">
        <v>301.12770698154202</v>
      </c>
      <c r="AD511" s="8">
        <v>0</v>
      </c>
      <c r="AE511" s="8">
        <v>0</v>
      </c>
      <c r="AF511" s="1081">
        <v>0</v>
      </c>
      <c r="AG511" s="1082">
        <v>0</v>
      </c>
      <c r="AH511" s="89"/>
      <c r="AI511" s="1082">
        <v>0</v>
      </c>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v>0</v>
      </c>
      <c r="V512" s="8">
        <v>0</v>
      </c>
      <c r="W512" s="1084"/>
      <c r="X512" s="8">
        <v>0</v>
      </c>
      <c r="Y512" s="8"/>
      <c r="Z512" s="8"/>
      <c r="AA512" s="8"/>
      <c r="AB512" s="1095"/>
      <c r="AC512" s="1227">
        <v>301.12770698154202</v>
      </c>
      <c r="AD512" s="8">
        <v>0</v>
      </c>
      <c r="AE512" s="8">
        <v>0</v>
      </c>
      <c r="AF512" s="1081">
        <v>0</v>
      </c>
      <c r="AG512" s="1082">
        <v>0</v>
      </c>
      <c r="AH512" s="89"/>
      <c r="AI512" s="1082">
        <v>0</v>
      </c>
      <c r="AJ512" s="831"/>
      <c r="AK512" s="831"/>
      <c r="AL512" s="831"/>
    </row>
    <row r="513" spans="1:95"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v>0</v>
      </c>
      <c r="V513" s="8">
        <v>0</v>
      </c>
      <c r="W513" s="1084"/>
      <c r="X513" s="8">
        <v>0</v>
      </c>
      <c r="Y513" s="8"/>
      <c r="Z513" s="8"/>
      <c r="AA513" s="8"/>
      <c r="AB513" s="1095"/>
      <c r="AC513" s="1227">
        <v>301.12770698154202</v>
      </c>
      <c r="AD513" s="8">
        <v>0</v>
      </c>
      <c r="AE513" s="8">
        <v>0</v>
      </c>
      <c r="AF513" s="1081">
        <v>0</v>
      </c>
      <c r="AG513" s="1082">
        <v>0</v>
      </c>
      <c r="AH513" s="89"/>
      <c r="AI513" s="1082">
        <v>0</v>
      </c>
      <c r="AJ513" s="831"/>
      <c r="AK513" s="831"/>
      <c r="AL513" s="831"/>
    </row>
    <row r="514" spans="1:95">
      <c r="G514" s="1070"/>
      <c r="H514" s="1070"/>
      <c r="AF514" s="371"/>
      <c r="AG514" s="371"/>
      <c r="AH514" s="371"/>
      <c r="AI514" s="371"/>
      <c r="AL514" s="216"/>
    </row>
    <row r="515" spans="1:95">
      <c r="G515" s="1070"/>
      <c r="H515" s="1070"/>
      <c r="AF515" s="371"/>
      <c r="AG515" s="371"/>
      <c r="AH515" s="371"/>
      <c r="AI515" s="371"/>
      <c r="AL515" s="216"/>
    </row>
    <row r="516" spans="1:95">
      <c r="G516" s="1070"/>
      <c r="H516" s="1070"/>
      <c r="AF516" s="371"/>
      <c r="AG516" s="371"/>
      <c r="AH516" s="371"/>
      <c r="AI516" s="371"/>
      <c r="AL516" s="216"/>
    </row>
    <row r="517" spans="1:95">
      <c r="G517" s="1070"/>
      <c r="H517" s="1070"/>
      <c r="AL517" s="216"/>
    </row>
    <row r="518" spans="1:95">
      <c r="G518" s="312" t="s">
        <v>181</v>
      </c>
      <c r="H518" s="312"/>
      <c r="I518" s="312"/>
      <c r="J518" s="312"/>
      <c r="K518" s="312"/>
      <c r="L518" s="312"/>
      <c r="M518" s="312"/>
      <c r="N518" s="312"/>
      <c r="O518" s="312"/>
      <c r="P518" s="312"/>
      <c r="Q518" s="312"/>
      <c r="R518" s="312"/>
      <c r="S518" s="312"/>
      <c r="T518" s="312"/>
      <c r="U518" s="312"/>
      <c r="V518" s="312"/>
      <c r="W518" s="312"/>
      <c r="AL518" s="216"/>
      <c r="CJ518" s="166"/>
      <c r="CK518" s="166"/>
      <c r="CL518" s="166"/>
      <c r="CM518" s="166"/>
      <c r="CN518" s="166"/>
      <c r="CO518" s="166"/>
      <c r="CP518" s="166"/>
      <c r="CQ518" s="166"/>
    </row>
    <row r="519" spans="1:95">
      <c r="G519" s="170" t="s">
        <v>951</v>
      </c>
      <c r="H519" s="166"/>
      <c r="I519" s="166"/>
      <c r="J519" s="166"/>
      <c r="K519" s="166"/>
      <c r="L519" s="166"/>
      <c r="M519" s="166"/>
      <c r="N519" s="166"/>
      <c r="O519" s="166"/>
      <c r="P519" s="166"/>
      <c r="Q519" s="170"/>
      <c r="R519" s="170"/>
      <c r="S519" s="170"/>
      <c r="T519" s="170"/>
      <c r="U519" s="170"/>
      <c r="V519" s="166"/>
      <c r="W519" s="166"/>
      <c r="AL519" s="216"/>
      <c r="CJ519" s="166"/>
      <c r="CK519" s="166"/>
      <c r="CL519" s="166"/>
      <c r="CM519" s="166"/>
      <c r="CN519" s="166"/>
      <c r="CO519" s="166"/>
      <c r="CP519" s="166"/>
      <c r="CQ519" s="166"/>
    </row>
    <row r="520" spans="1:95">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087">
        <v>0</v>
      </c>
      <c r="AE520" s="1087">
        <v>0</v>
      </c>
      <c r="AF520" s="1087">
        <v>0</v>
      </c>
      <c r="AG520" s="1087">
        <v>0</v>
      </c>
      <c r="AH520" s="1087">
        <v>0</v>
      </c>
      <c r="AI520" s="1087">
        <v>0</v>
      </c>
      <c r="AL520" s="216"/>
      <c r="CJ520" s="166"/>
      <c r="CK520" s="166"/>
      <c r="CL520" s="166"/>
      <c r="CM520" s="166"/>
      <c r="CN520" s="166"/>
      <c r="CO520" s="166"/>
      <c r="CP520" s="166"/>
      <c r="CQ520" s="166"/>
    </row>
    <row r="521" spans="1:95">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087">
        <v>0</v>
      </c>
      <c r="AE521" s="1087">
        <v>0</v>
      </c>
      <c r="AF521" s="1087">
        <v>0</v>
      </c>
      <c r="AG521" s="1087">
        <v>0</v>
      </c>
      <c r="AH521" s="1087">
        <v>0</v>
      </c>
      <c r="AI521" s="1087">
        <v>0</v>
      </c>
      <c r="AL521" s="216"/>
      <c r="CJ521" s="166"/>
      <c r="CK521" s="166"/>
      <c r="CL521" s="166"/>
      <c r="CM521" s="166"/>
      <c r="CN521" s="166"/>
      <c r="CO521" s="166"/>
      <c r="CP521" s="166"/>
      <c r="CQ521" s="166"/>
    </row>
    <row r="522" spans="1:95">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087">
        <v>0</v>
      </c>
      <c r="AE522" s="1087">
        <v>0</v>
      </c>
      <c r="AF522" s="1087">
        <v>0</v>
      </c>
      <c r="AG522" s="1087">
        <v>0</v>
      </c>
      <c r="AH522" s="1087">
        <v>0</v>
      </c>
      <c r="AI522" s="1087">
        <v>0</v>
      </c>
      <c r="AL522" s="216"/>
      <c r="CJ522" s="166"/>
      <c r="CK522" s="166"/>
      <c r="CL522" s="166"/>
      <c r="CM522" s="166"/>
      <c r="CN522" s="166"/>
      <c r="CO522" s="166"/>
      <c r="CP522" s="166"/>
      <c r="CQ522" s="166"/>
    </row>
    <row r="523" spans="1:95">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087">
        <v>0</v>
      </c>
      <c r="AE523" s="1087">
        <v>0</v>
      </c>
      <c r="AF523" s="1087">
        <v>0</v>
      </c>
      <c r="AG523" s="1087">
        <v>0</v>
      </c>
      <c r="AH523" s="1087">
        <v>0</v>
      </c>
      <c r="AI523" s="1087">
        <v>0</v>
      </c>
      <c r="AL523" s="216"/>
      <c r="CJ523" s="166"/>
      <c r="CK523" s="166"/>
      <c r="CL523" s="166"/>
      <c r="CM523" s="166"/>
      <c r="CN523" s="166"/>
      <c r="CO523" s="166"/>
      <c r="CP523" s="166"/>
      <c r="CQ523" s="166"/>
    </row>
    <row r="524" spans="1:95">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087">
        <v>0</v>
      </c>
      <c r="AE524" s="1087">
        <v>0</v>
      </c>
      <c r="AF524" s="1087">
        <v>0</v>
      </c>
      <c r="AG524" s="1087">
        <v>0</v>
      </c>
      <c r="AH524" s="1087">
        <v>0</v>
      </c>
      <c r="AI524" s="1087">
        <v>0</v>
      </c>
      <c r="AL524" s="216"/>
      <c r="CJ524" s="166"/>
      <c r="CK524" s="166"/>
      <c r="CL524" s="166"/>
      <c r="CM524" s="166"/>
      <c r="CN524" s="166"/>
      <c r="CO524" s="166"/>
      <c r="CP524" s="166"/>
      <c r="CQ524" s="166"/>
    </row>
    <row r="525" spans="1:95">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087">
        <v>0</v>
      </c>
      <c r="AE525" s="1087">
        <v>0</v>
      </c>
      <c r="AF525" s="1087">
        <v>0</v>
      </c>
      <c r="AG525" s="1087">
        <v>0</v>
      </c>
      <c r="AH525" s="1087">
        <v>0</v>
      </c>
      <c r="AI525" s="1087">
        <v>0</v>
      </c>
      <c r="AL525" s="216"/>
      <c r="CJ525" s="166"/>
      <c r="CK525" s="166"/>
      <c r="CL525" s="166"/>
      <c r="CM525" s="166"/>
      <c r="CN525" s="166"/>
      <c r="CO525" s="166"/>
      <c r="CP525" s="166"/>
      <c r="CQ525" s="166"/>
    </row>
    <row r="526" spans="1:95">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087">
        <v>0</v>
      </c>
      <c r="AE526" s="1087">
        <v>0</v>
      </c>
      <c r="AF526" s="1087">
        <v>0</v>
      </c>
      <c r="AG526" s="1087">
        <v>0</v>
      </c>
      <c r="AH526" s="1087">
        <v>0</v>
      </c>
      <c r="AI526" s="1087">
        <v>0</v>
      </c>
      <c r="AL526" s="216"/>
      <c r="CJ526" s="166"/>
      <c r="CK526" s="166"/>
      <c r="CL526" s="166"/>
      <c r="CM526" s="166"/>
      <c r="CN526" s="166"/>
      <c r="CO526" s="166"/>
      <c r="CP526" s="166"/>
      <c r="CQ526" s="166"/>
    </row>
    <row r="527" spans="1:95">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2064109</v>
      </c>
      <c r="Y527" s="1087">
        <v>2064109</v>
      </c>
      <c r="Z527" s="1087">
        <v>0</v>
      </c>
      <c r="AA527" s="1087">
        <v>0</v>
      </c>
      <c r="AB527" s="1132">
        <v>0</v>
      </c>
      <c r="AC527" s="1132">
        <v>0</v>
      </c>
      <c r="AD527" s="1087">
        <v>0</v>
      </c>
      <c r="AE527" s="1087">
        <v>0</v>
      </c>
      <c r="AF527" s="1087">
        <v>0</v>
      </c>
      <c r="AG527" s="1087">
        <v>0</v>
      </c>
      <c r="AH527" s="1087">
        <v>0</v>
      </c>
      <c r="AI527" s="1087">
        <v>0</v>
      </c>
      <c r="AL527" s="216"/>
      <c r="CJ527" s="166"/>
      <c r="CK527" s="166"/>
      <c r="CL527" s="166"/>
      <c r="CM527" s="166"/>
      <c r="CN527" s="166"/>
      <c r="CO527" s="166"/>
      <c r="CP527" s="166"/>
      <c r="CQ527" s="166"/>
    </row>
    <row r="528" spans="1:95">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1179507</v>
      </c>
      <c r="Y528" s="1087">
        <v>1179507</v>
      </c>
      <c r="Z528" s="1087">
        <v>0</v>
      </c>
      <c r="AA528" s="1087">
        <v>0</v>
      </c>
      <c r="AB528" s="1132">
        <v>0</v>
      </c>
      <c r="AC528" s="1132">
        <v>0</v>
      </c>
      <c r="AD528" s="1087">
        <v>0</v>
      </c>
      <c r="AE528" s="1087">
        <v>0</v>
      </c>
      <c r="AF528" s="1087">
        <v>0</v>
      </c>
      <c r="AG528" s="1087">
        <v>0</v>
      </c>
      <c r="AH528" s="1087">
        <v>0</v>
      </c>
      <c r="AI528" s="1087">
        <v>0</v>
      </c>
      <c r="AL528" s="216"/>
      <c r="CJ528" s="166"/>
      <c r="CK528" s="166"/>
      <c r="CL528" s="166"/>
      <c r="CM528" s="166"/>
      <c r="CN528" s="166"/>
      <c r="CO528" s="166"/>
      <c r="CP528" s="166"/>
      <c r="CQ528" s="166"/>
    </row>
    <row r="529" spans="7:95">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11987915</v>
      </c>
      <c r="Y529" s="1087">
        <v>11987915</v>
      </c>
      <c r="Z529" s="1087">
        <v>0</v>
      </c>
      <c r="AA529" s="1087">
        <v>0</v>
      </c>
      <c r="AB529" s="1132">
        <v>0</v>
      </c>
      <c r="AC529" s="1132">
        <v>0</v>
      </c>
      <c r="AD529" s="1087">
        <v>0</v>
      </c>
      <c r="AE529" s="1087">
        <v>0</v>
      </c>
      <c r="AF529" s="1087">
        <v>0</v>
      </c>
      <c r="AG529" s="1087">
        <v>0</v>
      </c>
      <c r="AH529" s="1087">
        <v>0</v>
      </c>
      <c r="AI529" s="1087">
        <v>0</v>
      </c>
      <c r="AL529" s="216"/>
      <c r="CJ529" s="166"/>
      <c r="CK529" s="166"/>
      <c r="CL529" s="166"/>
      <c r="CM529" s="166"/>
      <c r="CN529" s="166"/>
      <c r="CO529" s="166"/>
      <c r="CP529" s="166"/>
      <c r="CQ529" s="166"/>
    </row>
    <row r="530" spans="7:95">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2061930</v>
      </c>
      <c r="Y530" s="1087">
        <v>2061930</v>
      </c>
      <c r="Z530" s="1087">
        <v>0</v>
      </c>
      <c r="AA530" s="1087">
        <v>0</v>
      </c>
      <c r="AB530" s="1132">
        <v>0</v>
      </c>
      <c r="AC530" s="1132">
        <v>0</v>
      </c>
      <c r="AD530" s="1087">
        <v>0</v>
      </c>
      <c r="AE530" s="1087">
        <v>0</v>
      </c>
      <c r="AF530" s="1087">
        <v>0</v>
      </c>
      <c r="AG530" s="1087">
        <v>0</v>
      </c>
      <c r="AH530" s="1087">
        <v>0</v>
      </c>
      <c r="AI530" s="1087">
        <v>0</v>
      </c>
      <c r="AL530" s="216"/>
      <c r="CJ530" s="166"/>
      <c r="CK530" s="166"/>
      <c r="CL530" s="166"/>
      <c r="CM530" s="166"/>
      <c r="CN530" s="166"/>
      <c r="CO530" s="166"/>
      <c r="CP530" s="166"/>
      <c r="CQ530" s="166"/>
    </row>
    <row r="531" spans="7:95">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6673242</v>
      </c>
      <c r="Y531" s="1087">
        <v>6673242</v>
      </c>
      <c r="Z531" s="1087">
        <v>0</v>
      </c>
      <c r="AA531" s="1087">
        <v>0</v>
      </c>
      <c r="AB531" s="1132">
        <v>0</v>
      </c>
      <c r="AC531" s="1132">
        <v>0</v>
      </c>
      <c r="AD531" s="1087">
        <v>0</v>
      </c>
      <c r="AE531" s="1087">
        <v>0</v>
      </c>
      <c r="AF531" s="1087">
        <v>0</v>
      </c>
      <c r="AG531" s="1087">
        <v>0</v>
      </c>
      <c r="AH531" s="1087">
        <v>0</v>
      </c>
      <c r="AI531" s="1087">
        <v>0</v>
      </c>
      <c r="AL531" s="216"/>
      <c r="CJ531" s="166"/>
      <c r="CK531" s="166"/>
      <c r="CL531" s="166"/>
      <c r="CM531" s="166"/>
      <c r="CN531" s="166"/>
      <c r="CO531" s="166"/>
      <c r="CP531" s="166"/>
      <c r="CQ531" s="166"/>
    </row>
    <row r="532" spans="7:95">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1401866</v>
      </c>
      <c r="Y532" s="1087">
        <v>1401866</v>
      </c>
      <c r="Z532" s="1087">
        <v>0</v>
      </c>
      <c r="AA532" s="1087">
        <v>0</v>
      </c>
      <c r="AB532" s="1132">
        <v>0</v>
      </c>
      <c r="AC532" s="1132">
        <v>0</v>
      </c>
      <c r="AD532" s="1087">
        <v>0</v>
      </c>
      <c r="AE532" s="1087">
        <v>0</v>
      </c>
      <c r="AF532" s="1087">
        <v>0</v>
      </c>
      <c r="AG532" s="1087">
        <v>0</v>
      </c>
      <c r="AH532" s="1087">
        <v>0</v>
      </c>
      <c r="AI532" s="1087">
        <v>0</v>
      </c>
      <c r="AL532" s="216"/>
      <c r="CJ532" s="166"/>
      <c r="CK532" s="166"/>
      <c r="CL532" s="166"/>
      <c r="CM532" s="166"/>
      <c r="CN532" s="166"/>
      <c r="CO532" s="166"/>
      <c r="CP532" s="166"/>
      <c r="CQ532" s="166"/>
    </row>
    <row r="533" spans="7:95">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2985258</v>
      </c>
      <c r="Y533" s="1087">
        <v>2985258</v>
      </c>
      <c r="Z533" s="1087">
        <v>0</v>
      </c>
      <c r="AA533" s="1087">
        <v>0</v>
      </c>
      <c r="AB533" s="1132">
        <v>0</v>
      </c>
      <c r="AC533" s="1132">
        <v>0</v>
      </c>
      <c r="AD533" s="1087">
        <v>0</v>
      </c>
      <c r="AE533" s="1087">
        <v>0</v>
      </c>
      <c r="AF533" s="1087">
        <v>0</v>
      </c>
      <c r="AG533" s="1087">
        <v>0</v>
      </c>
      <c r="AH533" s="1087">
        <v>0</v>
      </c>
      <c r="AI533" s="1087">
        <v>0</v>
      </c>
      <c r="AL533" s="216"/>
      <c r="CJ533" s="166"/>
      <c r="CK533" s="166"/>
      <c r="CL533" s="166"/>
      <c r="CM533" s="166"/>
      <c r="CN533" s="166"/>
      <c r="CO533" s="166"/>
      <c r="CP533" s="166"/>
      <c r="CQ533" s="166"/>
    </row>
    <row r="534" spans="7:95">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132">
        <v>0</v>
      </c>
      <c r="AC534" s="1132">
        <v>0</v>
      </c>
      <c r="AD534" s="1087">
        <v>0</v>
      </c>
      <c r="AE534" s="1087">
        <v>0</v>
      </c>
      <c r="AF534" s="1087">
        <v>0</v>
      </c>
      <c r="AG534" s="1087">
        <v>0</v>
      </c>
      <c r="AH534" s="1087">
        <v>0</v>
      </c>
      <c r="AI534" s="1087">
        <v>0</v>
      </c>
      <c r="AL534" s="216"/>
      <c r="CJ534" s="166"/>
      <c r="CK534" s="166"/>
      <c r="CL534" s="166"/>
      <c r="CM534" s="166"/>
      <c r="CN534" s="166"/>
      <c r="CO534" s="166"/>
      <c r="CP534" s="166"/>
      <c r="CQ534" s="166"/>
    </row>
    <row r="535" spans="7:95">
      <c r="G535" s="689">
        <v>2005</v>
      </c>
      <c r="H535" s="115"/>
      <c r="I535" s="115"/>
      <c r="J535" s="115"/>
      <c r="K535" s="102" t="s">
        <v>563</v>
      </c>
      <c r="L535" s="1087">
        <v>0</v>
      </c>
      <c r="M535" s="1087">
        <v>387073</v>
      </c>
      <c r="N535" s="1087">
        <v>0</v>
      </c>
      <c r="O535" s="1087">
        <v>387073</v>
      </c>
      <c r="P535" s="1087">
        <v>387073</v>
      </c>
      <c r="Q535" s="1087">
        <v>505042.47058433713</v>
      </c>
      <c r="R535" s="1087">
        <v>0</v>
      </c>
      <c r="S535" s="1087">
        <v>0</v>
      </c>
      <c r="T535" s="1087">
        <v>0</v>
      </c>
      <c r="U535" s="1087">
        <v>0</v>
      </c>
      <c r="V535" s="1087">
        <v>0</v>
      </c>
      <c r="W535" s="1087">
        <v>0</v>
      </c>
      <c r="X535" s="1087">
        <v>0</v>
      </c>
      <c r="Y535" s="1087">
        <v>0</v>
      </c>
      <c r="Z535" s="1087">
        <v>0</v>
      </c>
      <c r="AA535" s="1087">
        <v>0</v>
      </c>
      <c r="AB535" s="1132">
        <v>0</v>
      </c>
      <c r="AC535" s="1132">
        <v>0</v>
      </c>
      <c r="AD535" s="1087">
        <v>0</v>
      </c>
      <c r="AE535" s="1087">
        <v>387073</v>
      </c>
      <c r="AF535" s="1087">
        <v>0</v>
      </c>
      <c r="AG535" s="1087">
        <v>387073</v>
      </c>
      <c r="AH535" s="1087">
        <v>0</v>
      </c>
      <c r="AI535" s="1087">
        <v>387073</v>
      </c>
      <c r="AL535" s="216"/>
      <c r="CJ535" s="166"/>
      <c r="CK535" s="166"/>
      <c r="CL535" s="166"/>
      <c r="CM535" s="166"/>
      <c r="CN535" s="166"/>
      <c r="CO535" s="166"/>
      <c r="CP535" s="166"/>
      <c r="CQ535" s="166"/>
    </row>
    <row r="536" spans="7:95">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132">
        <v>0</v>
      </c>
      <c r="AC536" s="1132">
        <v>0</v>
      </c>
      <c r="AD536" s="1087">
        <v>0</v>
      </c>
      <c r="AE536" s="1087">
        <v>0</v>
      </c>
      <c r="AF536" s="1087">
        <v>0</v>
      </c>
      <c r="AG536" s="1087">
        <v>0</v>
      </c>
      <c r="AH536" s="1087">
        <v>0</v>
      </c>
      <c r="AI536" s="1087">
        <v>0</v>
      </c>
      <c r="AL536" s="216"/>
      <c r="CJ536" s="166"/>
      <c r="CK536" s="166"/>
      <c r="CL536" s="166"/>
      <c r="CM536" s="166"/>
      <c r="CN536" s="166"/>
      <c r="CO536" s="166"/>
      <c r="CP536" s="166"/>
      <c r="CQ536" s="166"/>
    </row>
    <row r="537" spans="7:95">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132">
        <v>0</v>
      </c>
      <c r="AC537" s="1132">
        <v>0</v>
      </c>
      <c r="AD537" s="1087">
        <v>0</v>
      </c>
      <c r="AE537" s="1087">
        <v>0</v>
      </c>
      <c r="AF537" s="1087">
        <v>0</v>
      </c>
      <c r="AG537" s="1087">
        <v>0</v>
      </c>
      <c r="AH537" s="1087">
        <v>0</v>
      </c>
      <c r="AI537" s="1087">
        <v>0</v>
      </c>
      <c r="AL537" s="216"/>
      <c r="CJ537" s="166"/>
      <c r="CK537" s="166"/>
      <c r="CL537" s="166"/>
      <c r="CM537" s="166"/>
      <c r="CN537" s="166"/>
      <c r="CO537" s="166"/>
      <c r="CP537" s="166"/>
      <c r="CQ537" s="166"/>
    </row>
    <row r="538" spans="7:95">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132">
        <v>0</v>
      </c>
      <c r="AC538" s="1132">
        <v>0</v>
      </c>
      <c r="AD538" s="1087">
        <v>0</v>
      </c>
      <c r="AE538" s="1087">
        <v>0</v>
      </c>
      <c r="AF538" s="1087">
        <v>0</v>
      </c>
      <c r="AG538" s="1087">
        <v>0</v>
      </c>
      <c r="AH538" s="1087">
        <v>0</v>
      </c>
      <c r="AI538" s="1087">
        <v>0</v>
      </c>
      <c r="AL538" s="216"/>
      <c r="CJ538" s="166"/>
      <c r="CK538" s="166"/>
      <c r="CL538" s="166"/>
      <c r="CM538" s="166"/>
      <c r="CN538" s="166"/>
      <c r="CO538" s="166"/>
      <c r="CP538" s="166"/>
      <c r="CQ538" s="166"/>
    </row>
    <row r="539" spans="7:95">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132">
        <v>0</v>
      </c>
      <c r="AC539" s="1132">
        <v>0</v>
      </c>
      <c r="AD539" s="1087">
        <v>0</v>
      </c>
      <c r="AE539" s="1087">
        <v>0</v>
      </c>
      <c r="AF539" s="1087">
        <v>0</v>
      </c>
      <c r="AG539" s="1087">
        <v>0</v>
      </c>
      <c r="AH539" s="1087">
        <v>0</v>
      </c>
      <c r="AI539" s="1087">
        <v>0</v>
      </c>
      <c r="AL539" s="216"/>
      <c r="CJ539" s="166"/>
      <c r="CK539" s="166"/>
      <c r="CL539" s="166"/>
      <c r="CM539" s="166"/>
      <c r="CN539" s="166"/>
      <c r="CO539" s="166"/>
      <c r="CP539" s="166"/>
      <c r="CQ539" s="166"/>
    </row>
    <row r="540" spans="7:95">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134">
        <v>0</v>
      </c>
      <c r="AC540" s="1134">
        <v>130</v>
      </c>
      <c r="AD540" s="144">
        <v>0</v>
      </c>
      <c r="AE540" s="144">
        <v>0</v>
      </c>
      <c r="AF540" s="144">
        <v>0</v>
      </c>
      <c r="AG540" s="144">
        <v>0</v>
      </c>
      <c r="AH540" s="144">
        <v>0</v>
      </c>
      <c r="AI540" s="144">
        <v>0</v>
      </c>
      <c r="AL540" s="216"/>
      <c r="CJ540" s="166"/>
      <c r="CK540" s="166"/>
      <c r="CL540" s="166"/>
      <c r="CM540" s="166"/>
      <c r="CN540" s="166"/>
      <c r="CO540" s="166"/>
      <c r="CP540" s="166"/>
      <c r="CQ540" s="166"/>
    </row>
    <row r="541" spans="7:95">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134">
        <v>0</v>
      </c>
      <c r="AC541" s="1134">
        <v>149.53559385143953</v>
      </c>
      <c r="AD541" s="144">
        <v>0</v>
      </c>
      <c r="AE541" s="144">
        <v>0</v>
      </c>
      <c r="AF541" s="144">
        <v>0</v>
      </c>
      <c r="AG541" s="144">
        <v>0</v>
      </c>
      <c r="AH541" s="144">
        <v>0</v>
      </c>
      <c r="AI541" s="144">
        <v>0</v>
      </c>
      <c r="AL541" s="216"/>
      <c r="CJ541" s="166"/>
      <c r="CK541" s="166"/>
      <c r="CL541" s="166"/>
      <c r="CM541" s="166"/>
      <c r="CN541" s="166"/>
      <c r="CO541" s="166"/>
      <c r="CP541" s="166"/>
      <c r="CQ541" s="166"/>
    </row>
    <row r="542" spans="7:95">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134">
        <v>0</v>
      </c>
      <c r="AC542" s="1134">
        <v>154.86200815960657</v>
      </c>
      <c r="AD542" s="144">
        <v>0</v>
      </c>
      <c r="AE542" s="144">
        <v>0</v>
      </c>
      <c r="AF542" s="144">
        <v>0</v>
      </c>
      <c r="AG542" s="144">
        <v>0</v>
      </c>
      <c r="AH542" s="144">
        <v>0</v>
      </c>
      <c r="AI542" s="144">
        <v>0</v>
      </c>
      <c r="AL542" s="216"/>
      <c r="CJ542" s="166"/>
      <c r="CK542" s="166"/>
      <c r="CL542" s="166"/>
      <c r="CM542" s="166"/>
      <c r="CN542" s="166"/>
      <c r="CO542" s="166"/>
      <c r="CP542" s="166"/>
      <c r="CQ542" s="166"/>
    </row>
    <row r="543" spans="7:95">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44">
        <v>0</v>
      </c>
      <c r="AB543" s="1134">
        <v>0</v>
      </c>
      <c r="AC543" s="1134">
        <v>160.37814779437664</v>
      </c>
      <c r="AD543" s="144">
        <v>0</v>
      </c>
      <c r="AE543" s="144">
        <v>0</v>
      </c>
      <c r="AF543" s="144">
        <v>0</v>
      </c>
      <c r="AG543" s="144">
        <v>0</v>
      </c>
      <c r="AH543" s="144">
        <v>0</v>
      </c>
      <c r="AI543" s="144">
        <v>0</v>
      </c>
      <c r="AL543" s="216"/>
      <c r="CJ543" s="166"/>
      <c r="CK543" s="166"/>
      <c r="CL543" s="166"/>
      <c r="CM543" s="166"/>
      <c r="CN543" s="166"/>
      <c r="CO543" s="166"/>
      <c r="CP543" s="166"/>
      <c r="CQ543" s="166"/>
    </row>
    <row r="544" spans="7:95">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44">
        <v>0</v>
      </c>
      <c r="AB544" s="1134">
        <v>0</v>
      </c>
      <c r="AC544" s="1134">
        <v>166.09077071663526</v>
      </c>
      <c r="AD544" s="144">
        <v>0</v>
      </c>
      <c r="AE544" s="144">
        <v>0</v>
      </c>
      <c r="AF544" s="144">
        <v>0</v>
      </c>
      <c r="AG544" s="144">
        <v>0</v>
      </c>
      <c r="AH544" s="144">
        <v>0</v>
      </c>
      <c r="AI544" s="144">
        <v>0</v>
      </c>
      <c r="AL544" s="216"/>
      <c r="CJ544" s="166"/>
      <c r="CK544" s="166"/>
      <c r="CL544" s="166"/>
      <c r="CM544" s="166"/>
      <c r="CN544" s="166"/>
      <c r="CO544" s="166"/>
      <c r="CP544" s="166"/>
      <c r="CQ544" s="166"/>
    </row>
    <row r="545" spans="7:95">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44">
        <v>0</v>
      </c>
      <c r="AB545" s="1134">
        <v>0</v>
      </c>
      <c r="AC545" s="1134">
        <v>172.0068756038668</v>
      </c>
      <c r="AD545" s="144">
        <v>0</v>
      </c>
      <c r="AE545" s="144">
        <v>0</v>
      </c>
      <c r="AF545" s="144">
        <v>0</v>
      </c>
      <c r="AG545" s="144">
        <v>0</v>
      </c>
      <c r="AH545" s="144">
        <v>0</v>
      </c>
      <c r="AI545" s="144">
        <v>0</v>
      </c>
      <c r="AL545" s="216"/>
      <c r="CJ545" s="166"/>
      <c r="CK545" s="166"/>
      <c r="CL545" s="166"/>
      <c r="CM545" s="166"/>
      <c r="CN545" s="166"/>
      <c r="CO545" s="166"/>
      <c r="CP545" s="166"/>
      <c r="CQ545" s="166"/>
    </row>
    <row r="546" spans="7:95">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44">
        <v>0</v>
      </c>
      <c r="AB546" s="1134">
        <v>0</v>
      </c>
      <c r="AC546" s="1134">
        <v>178.1337104244096</v>
      </c>
      <c r="AD546" s="144">
        <v>0</v>
      </c>
      <c r="AE546" s="144">
        <v>0</v>
      </c>
      <c r="AF546" s="144">
        <v>0</v>
      </c>
      <c r="AG546" s="144">
        <v>0</v>
      </c>
      <c r="AH546" s="144">
        <v>0</v>
      </c>
      <c r="AI546" s="144">
        <v>0</v>
      </c>
      <c r="AL546" s="216"/>
      <c r="CJ546" s="166"/>
      <c r="CK546" s="166"/>
      <c r="CL546" s="166"/>
      <c r="CM546" s="166"/>
      <c r="CN546" s="166"/>
      <c r="CO546" s="166"/>
      <c r="CP546" s="166"/>
      <c r="CQ546" s="166"/>
    </row>
    <row r="547" spans="7:95">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44">
        <v>0</v>
      </c>
      <c r="AB547" s="1134">
        <v>0</v>
      </c>
      <c r="AC547" s="1134">
        <v>184.47878131712352</v>
      </c>
      <c r="AD547" s="144">
        <v>0</v>
      </c>
      <c r="AE547" s="144">
        <v>0</v>
      </c>
      <c r="AF547" s="144">
        <v>0</v>
      </c>
      <c r="AG547" s="144">
        <v>0</v>
      </c>
      <c r="AH547" s="144">
        <v>0</v>
      </c>
      <c r="AI547" s="144">
        <v>0</v>
      </c>
      <c r="AL547" s="216"/>
      <c r="CJ547" s="166"/>
      <c r="CK547" s="166"/>
      <c r="CL547" s="166"/>
      <c r="CM547" s="166"/>
      <c r="CN547" s="166"/>
      <c r="CO547" s="166"/>
      <c r="CP547" s="166"/>
      <c r="CQ547" s="166"/>
    </row>
    <row r="548" spans="7:95">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44">
        <v>0</v>
      </c>
      <c r="AB548" s="1134">
        <v>0</v>
      </c>
      <c r="AC548" s="1134">
        <v>191.04986178734882</v>
      </c>
      <c r="AD548" s="144">
        <v>0</v>
      </c>
      <c r="AE548" s="144">
        <v>0</v>
      </c>
      <c r="AF548" s="144">
        <v>0</v>
      </c>
      <c r="AG548" s="144">
        <v>0</v>
      </c>
      <c r="AH548" s="144">
        <v>0</v>
      </c>
      <c r="AI548" s="144">
        <v>0</v>
      </c>
      <c r="AL548" s="216"/>
      <c r="CJ548" s="166"/>
      <c r="CK548" s="166"/>
      <c r="CL548" s="166"/>
      <c r="CM548" s="166"/>
      <c r="CN548" s="166"/>
      <c r="CO548" s="166"/>
      <c r="CP548" s="166"/>
      <c r="CQ548" s="166"/>
    </row>
    <row r="549" spans="7:95">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44">
        <v>0</v>
      </c>
      <c r="AB549" s="1134">
        <v>0</v>
      </c>
      <c r="AC549" s="1134">
        <v>197.85500223042246</v>
      </c>
      <c r="AD549" s="144">
        <v>0</v>
      </c>
      <c r="AE549" s="144">
        <v>0</v>
      </c>
      <c r="AF549" s="144">
        <v>0</v>
      </c>
      <c r="AG549" s="144">
        <v>0</v>
      </c>
      <c r="AH549" s="144">
        <v>0</v>
      </c>
      <c r="AI549" s="144">
        <v>0</v>
      </c>
      <c r="AL549" s="216"/>
      <c r="CJ549" s="166"/>
      <c r="CK549" s="166"/>
      <c r="CL549" s="166"/>
      <c r="CM549" s="166"/>
      <c r="CN549" s="166"/>
      <c r="CO549" s="166"/>
      <c r="CP549" s="166"/>
      <c r="CQ549" s="166"/>
    </row>
    <row r="550" spans="7:95">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44">
        <v>0</v>
      </c>
      <c r="AB550" s="1134">
        <v>0</v>
      </c>
      <c r="AC550" s="1134">
        <v>204.90253979441891</v>
      </c>
      <c r="AD550" s="144">
        <v>0</v>
      </c>
      <c r="AE550" s="144">
        <v>0</v>
      </c>
      <c r="AF550" s="144">
        <v>0</v>
      </c>
      <c r="AG550" s="144">
        <v>0</v>
      </c>
      <c r="AH550" s="144">
        <v>0</v>
      </c>
      <c r="AI550" s="144">
        <v>0</v>
      </c>
      <c r="AL550" s="216"/>
      <c r="CJ550" s="166"/>
      <c r="CK550" s="166"/>
      <c r="CL550" s="166"/>
      <c r="CM550" s="166"/>
      <c r="CN550" s="166"/>
      <c r="CO550" s="166"/>
      <c r="CP550" s="166"/>
      <c r="CQ550" s="166"/>
    </row>
    <row r="551" spans="7:95">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44">
        <v>0</v>
      </c>
      <c r="AB551" s="1134">
        <v>0</v>
      </c>
      <c r="AC551" s="1134">
        <v>212.20110859419933</v>
      </c>
      <c r="AD551" s="144">
        <v>0</v>
      </c>
      <c r="AE551" s="144">
        <v>0</v>
      </c>
      <c r="AF551" s="144">
        <v>0</v>
      </c>
      <c r="AG551" s="144">
        <v>0</v>
      </c>
      <c r="AH551" s="144">
        <v>0</v>
      </c>
      <c r="AI551" s="144">
        <v>0</v>
      </c>
      <c r="AL551" s="216"/>
      <c r="CJ551" s="166"/>
      <c r="CK551" s="166"/>
      <c r="CL551" s="166"/>
      <c r="CM551" s="166"/>
      <c r="CN551" s="166"/>
      <c r="CO551" s="166"/>
      <c r="CP551" s="166"/>
      <c r="CQ551" s="166"/>
    </row>
    <row r="552" spans="7:95">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44">
        <v>0</v>
      </c>
      <c r="AB552" s="1134">
        <v>0</v>
      </c>
      <c r="AC552" s="1134">
        <v>219.75965028928201</v>
      </c>
      <c r="AD552" s="144">
        <v>0</v>
      </c>
      <c r="AE552" s="144">
        <v>0</v>
      </c>
      <c r="AF552" s="144">
        <v>0</v>
      </c>
      <c r="AG552" s="144">
        <v>0</v>
      </c>
      <c r="AH552" s="144">
        <v>0</v>
      </c>
      <c r="AI552" s="144">
        <v>0</v>
      </c>
      <c r="AL552" s="216"/>
      <c r="CJ552" s="166"/>
      <c r="CK552" s="166"/>
      <c r="CL552" s="166"/>
      <c r="CM552" s="166"/>
      <c r="CN552" s="166"/>
      <c r="CO552" s="166"/>
      <c r="CP552" s="166"/>
      <c r="CQ552" s="166"/>
    </row>
    <row r="553" spans="7:95">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44">
        <v>0</v>
      </c>
      <c r="AB553" s="1134">
        <v>0</v>
      </c>
      <c r="AC553" s="1134">
        <v>227.58742503849319</v>
      </c>
      <c r="AD553" s="144">
        <v>0</v>
      </c>
      <c r="AE553" s="144">
        <v>0</v>
      </c>
      <c r="AF553" s="144">
        <v>0</v>
      </c>
      <c r="AG553" s="144">
        <v>0</v>
      </c>
      <c r="AH553" s="144">
        <v>0</v>
      </c>
      <c r="AI553" s="144">
        <v>0</v>
      </c>
      <c r="AL553" s="216"/>
      <c r="CJ553" s="166"/>
      <c r="CK553" s="166"/>
      <c r="CL553" s="166"/>
      <c r="CM553" s="166"/>
      <c r="CN553" s="166"/>
      <c r="CO553" s="166"/>
      <c r="CP553" s="166"/>
      <c r="CQ553" s="166"/>
    </row>
    <row r="554" spans="7:95">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44">
        <v>0</v>
      </c>
      <c r="AB554" s="1134">
        <v>0</v>
      </c>
      <c r="AC554" s="1134">
        <v>235.69402284482035</v>
      </c>
      <c r="AD554" s="144">
        <v>0</v>
      </c>
      <c r="AE554" s="144">
        <v>0</v>
      </c>
      <c r="AF554" s="144">
        <v>0</v>
      </c>
      <c r="AG554" s="144">
        <v>0</v>
      </c>
      <c r="AH554" s="144">
        <v>0</v>
      </c>
      <c r="AI554" s="144">
        <v>0</v>
      </c>
      <c r="AL554" s="216"/>
      <c r="CJ554" s="166"/>
      <c r="CK554" s="166"/>
      <c r="CL554" s="166"/>
      <c r="CM554" s="166"/>
      <c r="CN554" s="166"/>
      <c r="CO554" s="166"/>
      <c r="CP554" s="166"/>
      <c r="CQ554" s="166"/>
    </row>
    <row r="555" spans="7:95">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44">
        <v>0</v>
      </c>
      <c r="AB555" s="1134">
        <v>0</v>
      </c>
      <c r="AC555" s="1134">
        <v>244.08937530436467</v>
      </c>
      <c r="AD555" s="144">
        <v>0</v>
      </c>
      <c r="AE555" s="144">
        <v>0</v>
      </c>
      <c r="AF555" s="144">
        <v>0</v>
      </c>
      <c r="AG555" s="144">
        <v>0</v>
      </c>
      <c r="AH555" s="144">
        <v>0</v>
      </c>
      <c r="AI555" s="144">
        <v>0</v>
      </c>
      <c r="AL555" s="216"/>
      <c r="CJ555" s="166"/>
      <c r="CK555" s="166"/>
      <c r="CL555" s="166"/>
      <c r="CM555" s="166"/>
      <c r="CN555" s="166"/>
      <c r="CO555" s="166"/>
      <c r="CP555" s="166"/>
      <c r="CQ555" s="166"/>
    </row>
    <row r="556" spans="7:95">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44">
        <v>0</v>
      </c>
      <c r="AB556" s="1134">
        <v>0</v>
      </c>
      <c r="AC556" s="1134">
        <v>252.7837677737881</v>
      </c>
      <c r="AD556" s="144">
        <v>0</v>
      </c>
      <c r="AE556" s="144">
        <v>0</v>
      </c>
      <c r="AF556" s="144">
        <v>0</v>
      </c>
      <c r="AG556" s="144">
        <v>0</v>
      </c>
      <c r="AH556" s="144">
        <v>0</v>
      </c>
      <c r="AI556" s="144">
        <v>0</v>
      </c>
      <c r="AL556" s="216"/>
      <c r="CJ556" s="166"/>
      <c r="CK556" s="166"/>
      <c r="CL556" s="166"/>
      <c r="CM556" s="166"/>
      <c r="CN556" s="166"/>
      <c r="CO556" s="166"/>
      <c r="CP556" s="166"/>
      <c r="CQ556" s="166"/>
    </row>
    <row r="557" spans="7:95">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44">
        <v>0</v>
      </c>
      <c r="AB557" s="1134">
        <v>0</v>
      </c>
      <c r="AC557" s="1134">
        <v>261.78785197116207</v>
      </c>
      <c r="AD557" s="144">
        <v>0</v>
      </c>
      <c r="AE557" s="144">
        <v>0</v>
      </c>
      <c r="AF557" s="144">
        <v>0</v>
      </c>
      <c r="AG557" s="144">
        <v>0</v>
      </c>
      <c r="AH557" s="144">
        <v>0</v>
      </c>
      <c r="AI557" s="144">
        <v>0</v>
      </c>
      <c r="AL557" s="216"/>
      <c r="CJ557" s="166"/>
      <c r="CK557" s="166"/>
      <c r="CL557" s="166"/>
      <c r="CM557" s="166"/>
      <c r="CN557" s="166"/>
      <c r="CO557" s="166"/>
      <c r="CP557" s="166"/>
      <c r="CQ557" s="166"/>
    </row>
    <row r="558" spans="7:95">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44">
        <v>0</v>
      </c>
      <c r="AB558" s="1134">
        <v>0</v>
      </c>
      <c r="AC558" s="1134">
        <v>271.11265902565367</v>
      </c>
      <c r="AD558" s="144">
        <v>0</v>
      </c>
      <c r="AE558" s="144">
        <v>0</v>
      </c>
      <c r="AF558" s="144">
        <v>0</v>
      </c>
      <c r="AG558" s="144">
        <v>0</v>
      </c>
      <c r="AH558" s="144">
        <v>0</v>
      </c>
      <c r="AI558" s="144">
        <v>0</v>
      </c>
      <c r="AL558" s="216"/>
      <c r="CJ558" s="166"/>
      <c r="CK558" s="166"/>
      <c r="CL558" s="166"/>
      <c r="CM558" s="166"/>
      <c r="CN558" s="166"/>
      <c r="CO558" s="166"/>
      <c r="CP558" s="166"/>
      <c r="CQ558" s="166"/>
    </row>
    <row r="559" spans="7:95">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44">
        <v>0</v>
      </c>
      <c r="AB559" s="1134">
        <v>0</v>
      </c>
      <c r="AC559" s="1134">
        <v>280.76961299203907</v>
      </c>
      <c r="AD559" s="144">
        <v>0</v>
      </c>
      <c r="AE559" s="144">
        <v>0</v>
      </c>
      <c r="AF559" s="144">
        <v>0</v>
      </c>
      <c r="AG559" s="144">
        <v>0</v>
      </c>
      <c r="AH559" s="144">
        <v>0</v>
      </c>
      <c r="AI559" s="144">
        <v>0</v>
      </c>
      <c r="AL559" s="216"/>
      <c r="CJ559" s="166"/>
      <c r="CK559" s="166"/>
      <c r="CL559" s="166"/>
      <c r="CM559" s="166"/>
      <c r="CN559" s="166"/>
      <c r="CO559" s="166"/>
      <c r="CP559" s="166"/>
      <c r="CQ559" s="166"/>
    </row>
    <row r="560" spans="7:95">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44">
        <v>0</v>
      </c>
      <c r="AB560" s="1134">
        <v>0</v>
      </c>
      <c r="AC560" s="1134">
        <v>290.77054484659845</v>
      </c>
      <c r="AD560" s="144">
        <v>0</v>
      </c>
      <c r="AE560" s="144">
        <v>0</v>
      </c>
      <c r="AF560" s="144">
        <v>0</v>
      </c>
      <c r="AG560" s="144">
        <v>0</v>
      </c>
      <c r="AH560" s="144">
        <v>0</v>
      </c>
      <c r="AI560" s="144">
        <v>0</v>
      </c>
      <c r="AL560" s="216"/>
      <c r="CJ560" s="166"/>
      <c r="CK560" s="166"/>
      <c r="CL560" s="166"/>
      <c r="CM560" s="166"/>
      <c r="CN560" s="166"/>
      <c r="CO560" s="166"/>
      <c r="CP560" s="166"/>
      <c r="CQ560" s="166"/>
    </row>
    <row r="561" spans="7:95">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24"/>
      <c r="AE561" s="124"/>
      <c r="AF561" s="124"/>
      <c r="AG561" s="124"/>
      <c r="AH561" s="124"/>
      <c r="AI561" s="124"/>
      <c r="AL561" s="216"/>
      <c r="CJ561" s="166"/>
      <c r="CK561" s="166"/>
      <c r="CL561" s="166"/>
      <c r="CM561" s="166"/>
      <c r="CN561" s="166"/>
      <c r="CO561" s="166"/>
      <c r="CP561" s="166"/>
      <c r="CQ561" s="166"/>
    </row>
    <row r="562" spans="7:95">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66"/>
      <c r="AE562" s="166"/>
      <c r="AF562" s="166"/>
      <c r="AG562" s="166"/>
      <c r="AH562" s="166"/>
      <c r="AI562" s="166"/>
      <c r="AL562" s="216"/>
      <c r="CJ562" s="166"/>
      <c r="CK562" s="166"/>
      <c r="CL562" s="166"/>
      <c r="CM562" s="166"/>
      <c r="CN562" s="166"/>
      <c r="CO562" s="166"/>
      <c r="CP562" s="166"/>
      <c r="CQ562" s="166"/>
    </row>
    <row r="563" spans="7:95">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091">
        <v>0</v>
      </c>
      <c r="AE563" s="1091">
        <v>0</v>
      </c>
      <c r="AF563" s="1091">
        <v>0</v>
      </c>
      <c r="AG563" s="1091">
        <v>0</v>
      </c>
      <c r="AH563" s="1091">
        <v>0</v>
      </c>
      <c r="AI563" s="1091">
        <v>0</v>
      </c>
      <c r="AL563" s="216"/>
      <c r="CJ563" s="166"/>
      <c r="CK563" s="166"/>
      <c r="CL563" s="166"/>
      <c r="CM563" s="166"/>
      <c r="CN563" s="166"/>
      <c r="CO563" s="166"/>
      <c r="CP563" s="166"/>
      <c r="CQ563" s="166"/>
    </row>
    <row r="564" spans="7:95">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091">
        <v>0</v>
      </c>
      <c r="AE564" s="1091">
        <v>0</v>
      </c>
      <c r="AF564" s="1091">
        <v>0</v>
      </c>
      <c r="AG564" s="1091">
        <v>0</v>
      </c>
      <c r="AH564" s="1091">
        <v>0</v>
      </c>
      <c r="AI564" s="1091">
        <v>0</v>
      </c>
      <c r="AL564" s="216"/>
      <c r="CJ564" s="166"/>
      <c r="CK564" s="166"/>
      <c r="CL564" s="166"/>
      <c r="CM564" s="166"/>
      <c r="CN564" s="166"/>
      <c r="CO564" s="166"/>
      <c r="CP564" s="166"/>
      <c r="CQ564" s="166"/>
    </row>
    <row r="565" spans="7:95">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091">
        <v>0</v>
      </c>
      <c r="AE565" s="1091">
        <v>0</v>
      </c>
      <c r="AF565" s="1091">
        <v>0</v>
      </c>
      <c r="AG565" s="1091">
        <v>0</v>
      </c>
      <c r="AH565" s="1091">
        <v>0</v>
      </c>
      <c r="AI565" s="1091">
        <v>0</v>
      </c>
      <c r="AL565" s="216"/>
      <c r="CJ565" s="166"/>
      <c r="CK565" s="166"/>
      <c r="CL565" s="166"/>
      <c r="CM565" s="166"/>
      <c r="CN565" s="166"/>
      <c r="CO565" s="166"/>
      <c r="CP565" s="166"/>
      <c r="CQ565" s="166"/>
    </row>
    <row r="566" spans="7:95">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091">
        <v>0</v>
      </c>
      <c r="AE566" s="1091">
        <v>0</v>
      </c>
      <c r="AF566" s="1091">
        <v>0</v>
      </c>
      <c r="AG566" s="1091">
        <v>0</v>
      </c>
      <c r="AH566" s="1091">
        <v>0</v>
      </c>
      <c r="AI566" s="1091">
        <v>0</v>
      </c>
      <c r="AL566" s="216"/>
      <c r="CJ566" s="166"/>
      <c r="CK566" s="166"/>
      <c r="CL566" s="166"/>
      <c r="CM566" s="166"/>
      <c r="CN566" s="166"/>
      <c r="CO566" s="166"/>
      <c r="CP566" s="166"/>
      <c r="CQ566" s="166"/>
    </row>
    <row r="567" spans="7:95">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091">
        <v>0</v>
      </c>
      <c r="AE567" s="1091">
        <v>0</v>
      </c>
      <c r="AF567" s="1091">
        <v>0</v>
      </c>
      <c r="AG567" s="1091">
        <v>0</v>
      </c>
      <c r="AH567" s="1091">
        <v>0</v>
      </c>
      <c r="AI567" s="1091">
        <v>0</v>
      </c>
      <c r="AL567" s="216"/>
      <c r="CJ567" s="166"/>
      <c r="CK567" s="166"/>
      <c r="CL567" s="166"/>
      <c r="CM567" s="166"/>
      <c r="CN567" s="166"/>
      <c r="CO567" s="166"/>
      <c r="CP567" s="166"/>
      <c r="CQ567" s="166"/>
    </row>
    <row r="568" spans="7:95">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091">
        <v>0</v>
      </c>
      <c r="AE568" s="1091">
        <v>0</v>
      </c>
      <c r="AF568" s="1091">
        <v>0</v>
      </c>
      <c r="AG568" s="1091">
        <v>0</v>
      </c>
      <c r="AH568" s="1091">
        <v>0</v>
      </c>
      <c r="AI568" s="1091">
        <v>0</v>
      </c>
      <c r="AL568" s="216"/>
      <c r="CJ568" s="166"/>
      <c r="CK568" s="166"/>
      <c r="CL568" s="166"/>
      <c r="CM568" s="166"/>
      <c r="CN568" s="166"/>
      <c r="CO568" s="166"/>
      <c r="CP568" s="166"/>
      <c r="CQ568" s="166"/>
    </row>
    <row r="569" spans="7:95">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091">
        <v>0</v>
      </c>
      <c r="AE569" s="1091">
        <v>0</v>
      </c>
      <c r="AF569" s="1091">
        <v>0</v>
      </c>
      <c r="AG569" s="1091">
        <v>0</v>
      </c>
      <c r="AH569" s="1091">
        <v>0</v>
      </c>
      <c r="AI569" s="1091">
        <v>0</v>
      </c>
      <c r="AL569" s="216"/>
      <c r="CJ569" s="166"/>
      <c r="CK569" s="166"/>
      <c r="CL569" s="166"/>
      <c r="CM569" s="166"/>
      <c r="CN569" s="166"/>
      <c r="CO569" s="166"/>
      <c r="CP569" s="166"/>
      <c r="CQ569" s="166"/>
    </row>
    <row r="570" spans="7:95">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2064109</v>
      </c>
      <c r="Y570" s="1091">
        <v>2064109</v>
      </c>
      <c r="Z570" s="1091">
        <v>0</v>
      </c>
      <c r="AA570" s="1091">
        <v>0</v>
      </c>
      <c r="AB570" s="1138">
        <v>0</v>
      </c>
      <c r="AC570" s="1138">
        <v>0</v>
      </c>
      <c r="AD570" s="1091">
        <v>0</v>
      </c>
      <c r="AE570" s="1091">
        <v>0</v>
      </c>
      <c r="AF570" s="1091">
        <v>0</v>
      </c>
      <c r="AG570" s="1091">
        <v>0</v>
      </c>
      <c r="AH570" s="1091">
        <v>0</v>
      </c>
      <c r="AI570" s="1091">
        <v>0</v>
      </c>
      <c r="AL570" s="216"/>
      <c r="CJ570" s="166"/>
      <c r="CK570" s="166"/>
      <c r="CL570" s="166"/>
      <c r="CM570" s="166"/>
      <c r="CN570" s="166"/>
      <c r="CO570" s="166"/>
      <c r="CP570" s="166"/>
      <c r="CQ570" s="166"/>
    </row>
    <row r="571" spans="7:95">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1179507</v>
      </c>
      <c r="Y571" s="1091">
        <v>1179507</v>
      </c>
      <c r="Z571" s="1091">
        <v>0</v>
      </c>
      <c r="AA571" s="1091">
        <v>0</v>
      </c>
      <c r="AB571" s="1138">
        <v>0</v>
      </c>
      <c r="AC571" s="1138">
        <v>0</v>
      </c>
      <c r="AD571" s="1091">
        <v>0</v>
      </c>
      <c r="AE571" s="1091">
        <v>0</v>
      </c>
      <c r="AF571" s="1091">
        <v>0</v>
      </c>
      <c r="AG571" s="1091">
        <v>0</v>
      </c>
      <c r="AH571" s="1091">
        <v>0</v>
      </c>
      <c r="AI571" s="1091">
        <v>0</v>
      </c>
      <c r="AL571" s="216"/>
      <c r="CJ571" s="166"/>
      <c r="CK571" s="166"/>
      <c r="CL571" s="166"/>
      <c r="CM571" s="166"/>
      <c r="CN571" s="166"/>
      <c r="CO571" s="166"/>
      <c r="CP571" s="166"/>
      <c r="CQ571" s="166"/>
    </row>
    <row r="572" spans="7:95">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11987915</v>
      </c>
      <c r="Y572" s="1091">
        <v>11987915</v>
      </c>
      <c r="Z572" s="1091">
        <v>0</v>
      </c>
      <c r="AA572" s="1091">
        <v>0</v>
      </c>
      <c r="AB572" s="1138">
        <v>0</v>
      </c>
      <c r="AC572" s="1138">
        <v>0</v>
      </c>
      <c r="AD572" s="1091">
        <v>0</v>
      </c>
      <c r="AE572" s="1091">
        <v>0</v>
      </c>
      <c r="AF572" s="1091">
        <v>0</v>
      </c>
      <c r="AG572" s="1091">
        <v>0</v>
      </c>
      <c r="AH572" s="1091">
        <v>0</v>
      </c>
      <c r="AI572" s="1091">
        <v>0</v>
      </c>
      <c r="AL572" s="216"/>
      <c r="CJ572" s="166"/>
      <c r="CK572" s="166"/>
      <c r="CL572" s="166"/>
      <c r="CM572" s="166"/>
      <c r="CN572" s="166"/>
      <c r="CO572" s="166"/>
      <c r="CP572" s="166"/>
      <c r="CQ572" s="166"/>
    </row>
    <row r="573" spans="7:95">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2061930</v>
      </c>
      <c r="Y573" s="1091">
        <v>2061930</v>
      </c>
      <c r="Z573" s="1091">
        <v>0</v>
      </c>
      <c r="AA573" s="1091">
        <v>0</v>
      </c>
      <c r="AB573" s="1138">
        <v>0</v>
      </c>
      <c r="AC573" s="1138">
        <v>0</v>
      </c>
      <c r="AD573" s="1091">
        <v>0</v>
      </c>
      <c r="AE573" s="1091">
        <v>0</v>
      </c>
      <c r="AF573" s="1091">
        <v>0</v>
      </c>
      <c r="AG573" s="1091">
        <v>0</v>
      </c>
      <c r="AH573" s="1091">
        <v>0</v>
      </c>
      <c r="AI573" s="1091">
        <v>0</v>
      </c>
      <c r="AL573" s="216"/>
      <c r="CJ573" s="166"/>
      <c r="CK573" s="166"/>
      <c r="CL573" s="166"/>
      <c r="CM573" s="166"/>
      <c r="CN573" s="166"/>
      <c r="CO573" s="166"/>
      <c r="CP573" s="166"/>
      <c r="CQ573" s="166"/>
    </row>
    <row r="574" spans="7:95">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6673242</v>
      </c>
      <c r="Y574" s="1091">
        <v>6673242</v>
      </c>
      <c r="Z574" s="1091">
        <v>0</v>
      </c>
      <c r="AA574" s="1091">
        <v>0</v>
      </c>
      <c r="AB574" s="1138">
        <v>0</v>
      </c>
      <c r="AC574" s="1138">
        <v>0</v>
      </c>
      <c r="AD574" s="1091">
        <v>0</v>
      </c>
      <c r="AE574" s="1091">
        <v>0</v>
      </c>
      <c r="AF574" s="1091">
        <v>0</v>
      </c>
      <c r="AG574" s="1091">
        <v>0</v>
      </c>
      <c r="AH574" s="1091">
        <v>0</v>
      </c>
      <c r="AI574" s="1091">
        <v>0</v>
      </c>
      <c r="AL574" s="216"/>
      <c r="CJ574" s="166"/>
      <c r="CK574" s="166"/>
      <c r="CL574" s="166"/>
      <c r="CM574" s="166"/>
      <c r="CN574" s="166"/>
      <c r="CO574" s="166"/>
      <c r="CP574" s="166"/>
      <c r="CQ574" s="166"/>
    </row>
    <row r="575" spans="7:95">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1401866</v>
      </c>
      <c r="Y575" s="1091">
        <v>1401866</v>
      </c>
      <c r="Z575" s="1091">
        <v>0</v>
      </c>
      <c r="AA575" s="1091">
        <v>0</v>
      </c>
      <c r="AB575" s="1138">
        <v>0</v>
      </c>
      <c r="AC575" s="1138">
        <v>0</v>
      </c>
      <c r="AD575" s="1091">
        <v>0</v>
      </c>
      <c r="AE575" s="1091">
        <v>0</v>
      </c>
      <c r="AF575" s="1091">
        <v>0</v>
      </c>
      <c r="AG575" s="1091">
        <v>0</v>
      </c>
      <c r="AH575" s="1091">
        <v>0</v>
      </c>
      <c r="AI575" s="1091">
        <v>0</v>
      </c>
      <c r="AL575" s="216"/>
      <c r="CJ575" s="166"/>
      <c r="CK575" s="166"/>
      <c r="CL575" s="166"/>
      <c r="CM575" s="166"/>
      <c r="CN575" s="166"/>
      <c r="CO575" s="166"/>
      <c r="CP575" s="166"/>
      <c r="CQ575" s="166"/>
    </row>
    <row r="576" spans="7:95">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2985258</v>
      </c>
      <c r="Y576" s="1091">
        <v>2985258</v>
      </c>
      <c r="Z576" s="1091">
        <v>0</v>
      </c>
      <c r="AA576" s="1091">
        <v>0</v>
      </c>
      <c r="AB576" s="1138">
        <v>0</v>
      </c>
      <c r="AC576" s="1138">
        <v>0</v>
      </c>
      <c r="AD576" s="1091">
        <v>0</v>
      </c>
      <c r="AE576" s="1091">
        <v>0</v>
      </c>
      <c r="AF576" s="1091">
        <v>0</v>
      </c>
      <c r="AG576" s="1091">
        <v>0</v>
      </c>
      <c r="AH576" s="1091">
        <v>0</v>
      </c>
      <c r="AI576" s="1091">
        <v>0</v>
      </c>
      <c r="AL576" s="216"/>
      <c r="CJ576" s="166"/>
      <c r="CK576" s="166"/>
      <c r="CL576" s="166"/>
      <c r="CM576" s="166"/>
      <c r="CN576" s="166"/>
      <c r="CO576" s="166"/>
      <c r="CP576" s="166"/>
      <c r="CQ576" s="166"/>
    </row>
    <row r="577" spans="7:95">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138">
        <v>0</v>
      </c>
      <c r="AC577" s="1138">
        <v>0</v>
      </c>
      <c r="AD577" s="1091">
        <v>0</v>
      </c>
      <c r="AE577" s="1091">
        <v>0</v>
      </c>
      <c r="AF577" s="1091">
        <v>0</v>
      </c>
      <c r="AG577" s="1091">
        <v>0</v>
      </c>
      <c r="AH577" s="1091">
        <v>0</v>
      </c>
      <c r="AI577" s="1091">
        <v>0</v>
      </c>
      <c r="AL577" s="216"/>
      <c r="CJ577" s="166"/>
      <c r="CK577" s="166"/>
      <c r="CL577" s="166"/>
      <c r="CM577" s="166"/>
      <c r="CN577" s="166"/>
      <c r="CO577" s="166"/>
      <c r="CP577" s="166"/>
      <c r="CQ577" s="166"/>
    </row>
    <row r="578" spans="7:95">
      <c r="G578" s="1088">
        <v>2005</v>
      </c>
      <c r="H578" s="1089"/>
      <c r="I578" s="1089"/>
      <c r="J578" s="1089"/>
      <c r="K578" s="1090" t="s">
        <v>563</v>
      </c>
      <c r="L578" s="1091">
        <v>0</v>
      </c>
      <c r="M578" s="1091">
        <v>387073</v>
      </c>
      <c r="N578" s="1091">
        <v>0</v>
      </c>
      <c r="O578" s="1091">
        <v>387073</v>
      </c>
      <c r="P578" s="1091">
        <v>387073</v>
      </c>
      <c r="Q578" s="1091">
        <v>505042.47058433713</v>
      </c>
      <c r="R578" s="1091">
        <v>0</v>
      </c>
      <c r="S578" s="1091">
        <v>0</v>
      </c>
      <c r="T578" s="1091">
        <v>0</v>
      </c>
      <c r="U578" s="1091">
        <v>0</v>
      </c>
      <c r="V578" s="1091">
        <v>0</v>
      </c>
      <c r="W578" s="1091">
        <v>0</v>
      </c>
      <c r="X578" s="1091">
        <v>0</v>
      </c>
      <c r="Y578" s="1091">
        <v>0</v>
      </c>
      <c r="Z578" s="1091">
        <v>0</v>
      </c>
      <c r="AA578" s="1091">
        <v>0</v>
      </c>
      <c r="AB578" s="1138">
        <v>0</v>
      </c>
      <c r="AC578" s="1138">
        <v>0</v>
      </c>
      <c r="AD578" s="1091">
        <v>0</v>
      </c>
      <c r="AE578" s="1091">
        <v>387073</v>
      </c>
      <c r="AF578" s="1091">
        <v>0</v>
      </c>
      <c r="AG578" s="1091">
        <v>387073</v>
      </c>
      <c r="AH578" s="1091">
        <v>0</v>
      </c>
      <c r="AI578" s="1091">
        <v>387073</v>
      </c>
      <c r="AL578" s="216"/>
      <c r="CJ578" s="166"/>
      <c r="CK578" s="166"/>
      <c r="CL578" s="166"/>
      <c r="CM578" s="166"/>
      <c r="CN578" s="166"/>
      <c r="CO578" s="166"/>
      <c r="CP578" s="166"/>
      <c r="CQ578" s="166"/>
    </row>
    <row r="579" spans="7:95">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138">
        <v>0</v>
      </c>
      <c r="AC579" s="1138">
        <v>0</v>
      </c>
      <c r="AD579" s="1091">
        <v>0</v>
      </c>
      <c r="AE579" s="1091">
        <v>0</v>
      </c>
      <c r="AF579" s="1091">
        <v>0</v>
      </c>
      <c r="AG579" s="1091">
        <v>0</v>
      </c>
      <c r="AH579" s="1091">
        <v>0</v>
      </c>
      <c r="AI579" s="1091">
        <v>0</v>
      </c>
      <c r="AL579" s="216"/>
      <c r="CJ579" s="166"/>
      <c r="CK579" s="166"/>
      <c r="CL579" s="166"/>
      <c r="CM579" s="166"/>
      <c r="CN579" s="166"/>
      <c r="CO579" s="166"/>
      <c r="CP579" s="166"/>
      <c r="CQ579" s="166"/>
    </row>
    <row r="580" spans="7:95">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138">
        <v>0</v>
      </c>
      <c r="AC580" s="1138">
        <v>0</v>
      </c>
      <c r="AD580" s="1091">
        <v>0</v>
      </c>
      <c r="AE580" s="1091">
        <v>0</v>
      </c>
      <c r="AF580" s="1091">
        <v>0</v>
      </c>
      <c r="AG580" s="1091">
        <v>0</v>
      </c>
      <c r="AH580" s="1091">
        <v>0</v>
      </c>
      <c r="AI580" s="1091">
        <v>0</v>
      </c>
      <c r="AL580" s="216"/>
      <c r="CJ580" s="166"/>
      <c r="CK580" s="166"/>
      <c r="CL580" s="166"/>
      <c r="CM580" s="166"/>
      <c r="CN580" s="166"/>
      <c r="CO580" s="166"/>
      <c r="CP580" s="166"/>
      <c r="CQ580" s="166"/>
    </row>
    <row r="581" spans="7:95">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138">
        <v>0</v>
      </c>
      <c r="AC581" s="1138">
        <v>0</v>
      </c>
      <c r="AD581" s="1091">
        <v>0</v>
      </c>
      <c r="AE581" s="1091">
        <v>0</v>
      </c>
      <c r="AF581" s="1091">
        <v>0</v>
      </c>
      <c r="AG581" s="1091">
        <v>0</v>
      </c>
      <c r="AH581" s="1091">
        <v>0</v>
      </c>
      <c r="AI581" s="1091">
        <v>0</v>
      </c>
      <c r="AL581" s="216"/>
      <c r="CJ581" s="166"/>
      <c r="CK581" s="166"/>
      <c r="CL581" s="166"/>
      <c r="CM581" s="166"/>
      <c r="CN581" s="166"/>
      <c r="CO581" s="166"/>
      <c r="CP581" s="166"/>
      <c r="CQ581" s="166"/>
    </row>
    <row r="582" spans="7:95">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138">
        <v>0</v>
      </c>
      <c r="AC582" s="1138">
        <v>0</v>
      </c>
      <c r="AD582" s="1091">
        <v>0</v>
      </c>
      <c r="AE582" s="1091">
        <v>0</v>
      </c>
      <c r="AF582" s="1091">
        <v>0</v>
      </c>
      <c r="AG582" s="1091">
        <v>0</v>
      </c>
      <c r="AH582" s="1091">
        <v>0</v>
      </c>
      <c r="AI582" s="1091">
        <v>0</v>
      </c>
      <c r="AL582" s="216"/>
      <c r="CJ582" s="166"/>
      <c r="CK582" s="166"/>
      <c r="CL582" s="166"/>
      <c r="CM582" s="166"/>
      <c r="CN582" s="166"/>
      <c r="CO582" s="166"/>
      <c r="CP582" s="166"/>
      <c r="CQ582" s="166"/>
    </row>
    <row r="583" spans="7:95">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134">
        <v>0</v>
      </c>
      <c r="AC583" s="1134">
        <v>130</v>
      </c>
      <c r="AD583" s="144">
        <v>0</v>
      </c>
      <c r="AE583" s="144">
        <v>0</v>
      </c>
      <c r="AF583" s="144">
        <v>0</v>
      </c>
      <c r="AG583" s="144">
        <v>0</v>
      </c>
      <c r="AH583" s="144">
        <v>0</v>
      </c>
      <c r="AI583" s="144">
        <v>0</v>
      </c>
      <c r="AL583" s="216"/>
      <c r="CJ583" s="166"/>
      <c r="CK583" s="166"/>
      <c r="CL583" s="166"/>
      <c r="CM583" s="166"/>
      <c r="CN583" s="166"/>
      <c r="CO583" s="166"/>
      <c r="CP583" s="166"/>
      <c r="CQ583" s="166"/>
    </row>
    <row r="584" spans="7:95">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134">
        <v>0</v>
      </c>
      <c r="AC584" s="1134">
        <v>149.53559385143953</v>
      </c>
      <c r="AD584" s="144">
        <v>0</v>
      </c>
      <c r="AE584" s="144">
        <v>0</v>
      </c>
      <c r="AF584" s="144">
        <v>0</v>
      </c>
      <c r="AG584" s="144">
        <v>0</v>
      </c>
      <c r="AH584" s="144">
        <v>0</v>
      </c>
      <c r="AI584" s="144">
        <v>0</v>
      </c>
      <c r="AL584" s="216"/>
      <c r="CJ584" s="166"/>
      <c r="CK584" s="166"/>
      <c r="CL584" s="166"/>
      <c r="CM584" s="166"/>
      <c r="CN584" s="166"/>
      <c r="CO584" s="166"/>
      <c r="CP584" s="166"/>
      <c r="CQ584" s="166"/>
    </row>
    <row r="585" spans="7:95">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134">
        <v>0</v>
      </c>
      <c r="AC585" s="1134">
        <v>154.86200815960657</v>
      </c>
      <c r="AD585" s="144">
        <v>0</v>
      </c>
      <c r="AE585" s="144">
        <v>0</v>
      </c>
      <c r="AF585" s="144">
        <v>0</v>
      </c>
      <c r="AG585" s="144">
        <v>0</v>
      </c>
      <c r="AH585" s="144">
        <v>0</v>
      </c>
      <c r="AI585" s="144">
        <v>0</v>
      </c>
      <c r="AL585" s="216"/>
      <c r="CJ585" s="166"/>
      <c r="CK585" s="166"/>
      <c r="CL585" s="166"/>
      <c r="CM585" s="166"/>
      <c r="CN585" s="166"/>
      <c r="CO585" s="166"/>
      <c r="CP585" s="166"/>
      <c r="CQ585" s="166"/>
    </row>
    <row r="586" spans="7:95">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44">
        <v>0</v>
      </c>
      <c r="AB586" s="1134">
        <v>0</v>
      </c>
      <c r="AC586" s="1134">
        <v>160.37814779437664</v>
      </c>
      <c r="AD586" s="144">
        <v>0</v>
      </c>
      <c r="AE586" s="144">
        <v>0</v>
      </c>
      <c r="AF586" s="144">
        <v>0</v>
      </c>
      <c r="AG586" s="144">
        <v>0</v>
      </c>
      <c r="AH586" s="144">
        <v>0</v>
      </c>
      <c r="AI586" s="144">
        <v>0</v>
      </c>
      <c r="AL586" s="216"/>
      <c r="CJ586" s="166"/>
      <c r="CK586" s="166"/>
      <c r="CL586" s="166"/>
      <c r="CM586" s="166"/>
      <c r="CN586" s="166"/>
      <c r="CO586" s="166"/>
      <c r="CP586" s="166"/>
      <c r="CQ586" s="166"/>
    </row>
    <row r="587" spans="7:95">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44">
        <v>0</v>
      </c>
      <c r="AB587" s="1134">
        <v>0</v>
      </c>
      <c r="AC587" s="1134">
        <v>166.09077071663526</v>
      </c>
      <c r="AD587" s="144">
        <v>0</v>
      </c>
      <c r="AE587" s="144">
        <v>0</v>
      </c>
      <c r="AF587" s="144">
        <v>0</v>
      </c>
      <c r="AG587" s="144">
        <v>0</v>
      </c>
      <c r="AH587" s="144">
        <v>0</v>
      </c>
      <c r="AI587" s="144">
        <v>0</v>
      </c>
      <c r="AL587" s="216"/>
      <c r="CJ587" s="166"/>
      <c r="CK587" s="166"/>
      <c r="CL587" s="166"/>
      <c r="CM587" s="166"/>
      <c r="CN587" s="166"/>
      <c r="CO587" s="166"/>
      <c r="CP587" s="166"/>
      <c r="CQ587" s="166"/>
    </row>
    <row r="588" spans="7:95">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44">
        <v>0</v>
      </c>
      <c r="AB588" s="1134">
        <v>0</v>
      </c>
      <c r="AC588" s="1134">
        <v>172.0068756038668</v>
      </c>
      <c r="AD588" s="144">
        <v>0</v>
      </c>
      <c r="AE588" s="144">
        <v>0</v>
      </c>
      <c r="AF588" s="144">
        <v>0</v>
      </c>
      <c r="AG588" s="144">
        <v>0</v>
      </c>
      <c r="AH588" s="144">
        <v>0</v>
      </c>
      <c r="AI588" s="144">
        <v>0</v>
      </c>
      <c r="AL588" s="216"/>
      <c r="CJ588" s="166"/>
      <c r="CK588" s="166"/>
      <c r="CL588" s="166"/>
      <c r="CM588" s="166"/>
      <c r="CN588" s="166"/>
      <c r="CO588" s="166"/>
      <c r="CP588" s="166"/>
      <c r="CQ588" s="166"/>
    </row>
    <row r="589" spans="7:95">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44">
        <v>0</v>
      </c>
      <c r="AB589" s="1134">
        <v>0</v>
      </c>
      <c r="AC589" s="1134">
        <v>178.1337104244096</v>
      </c>
      <c r="AD589" s="144">
        <v>0</v>
      </c>
      <c r="AE589" s="144">
        <v>0</v>
      </c>
      <c r="AF589" s="144">
        <v>0</v>
      </c>
      <c r="AG589" s="144">
        <v>0</v>
      </c>
      <c r="AH589" s="144">
        <v>0</v>
      </c>
      <c r="AI589" s="144">
        <v>0</v>
      </c>
      <c r="AL589" s="216"/>
      <c r="CJ589" s="166"/>
      <c r="CK589" s="166"/>
      <c r="CL589" s="166"/>
      <c r="CM589" s="166"/>
      <c r="CN589" s="166"/>
      <c r="CO589" s="166"/>
      <c r="CP589" s="166"/>
      <c r="CQ589" s="166"/>
    </row>
    <row r="590" spans="7:95">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44">
        <v>0</v>
      </c>
      <c r="AB590" s="1134">
        <v>0</v>
      </c>
      <c r="AC590" s="1134">
        <v>184.47878131712352</v>
      </c>
      <c r="AD590" s="144">
        <v>0</v>
      </c>
      <c r="AE590" s="144">
        <v>0</v>
      </c>
      <c r="AF590" s="144">
        <v>0</v>
      </c>
      <c r="AG590" s="144">
        <v>0</v>
      </c>
      <c r="AH590" s="144">
        <v>0</v>
      </c>
      <c r="AI590" s="144">
        <v>0</v>
      </c>
      <c r="AL590" s="216"/>
      <c r="CJ590" s="166"/>
      <c r="CK590" s="166"/>
      <c r="CL590" s="166"/>
      <c r="CM590" s="166"/>
      <c r="CN590" s="166"/>
      <c r="CO590" s="166"/>
      <c r="CP590" s="166"/>
      <c r="CQ590" s="166"/>
    </row>
    <row r="591" spans="7:95">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44">
        <v>0</v>
      </c>
      <c r="AB591" s="1134">
        <v>0</v>
      </c>
      <c r="AC591" s="1134">
        <v>191.04986178734882</v>
      </c>
      <c r="AD591" s="144">
        <v>0</v>
      </c>
      <c r="AE591" s="144">
        <v>0</v>
      </c>
      <c r="AF591" s="144">
        <v>0</v>
      </c>
      <c r="AG591" s="144">
        <v>0</v>
      </c>
      <c r="AH591" s="144">
        <v>0</v>
      </c>
      <c r="AI591" s="144">
        <v>0</v>
      </c>
      <c r="AL591" s="216"/>
      <c r="CJ591" s="166"/>
      <c r="CK591" s="166"/>
      <c r="CL591" s="166"/>
      <c r="CM591" s="166"/>
      <c r="CN591" s="166"/>
      <c r="CO591" s="166"/>
      <c r="CP591" s="166"/>
      <c r="CQ591" s="166"/>
    </row>
    <row r="592" spans="7:95">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44">
        <v>0</v>
      </c>
      <c r="AB592" s="1134">
        <v>0</v>
      </c>
      <c r="AC592" s="1134">
        <v>197.85500223042246</v>
      </c>
      <c r="AD592" s="144">
        <v>0</v>
      </c>
      <c r="AE592" s="144">
        <v>0</v>
      </c>
      <c r="AF592" s="144">
        <v>0</v>
      </c>
      <c r="AG592" s="144">
        <v>0</v>
      </c>
      <c r="AH592" s="144">
        <v>0</v>
      </c>
      <c r="AI592" s="144">
        <v>0</v>
      </c>
      <c r="AL592" s="216"/>
      <c r="CJ592" s="166"/>
      <c r="CK592" s="166"/>
      <c r="CL592" s="166"/>
      <c r="CM592" s="166"/>
      <c r="CN592" s="166"/>
      <c r="CO592" s="166"/>
      <c r="CP592" s="166"/>
      <c r="CQ592" s="166"/>
    </row>
    <row r="593" spans="7:95">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44">
        <v>0</v>
      </c>
      <c r="AB593" s="1134">
        <v>0</v>
      </c>
      <c r="AC593" s="1134">
        <v>204.90253979441891</v>
      </c>
      <c r="AD593" s="144">
        <v>0</v>
      </c>
      <c r="AE593" s="144">
        <v>0</v>
      </c>
      <c r="AF593" s="144">
        <v>0</v>
      </c>
      <c r="AG593" s="144">
        <v>0</v>
      </c>
      <c r="AH593" s="144">
        <v>0</v>
      </c>
      <c r="AI593" s="144">
        <v>0</v>
      </c>
      <c r="AL593" s="216"/>
      <c r="CJ593" s="166"/>
      <c r="CK593" s="166"/>
      <c r="CL593" s="166"/>
      <c r="CM593" s="166"/>
      <c r="CN593" s="166"/>
      <c r="CO593" s="166"/>
      <c r="CP593" s="166"/>
      <c r="CQ593" s="166"/>
    </row>
    <row r="594" spans="7:95">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44">
        <v>0</v>
      </c>
      <c r="AB594" s="1134">
        <v>0</v>
      </c>
      <c r="AC594" s="1134">
        <v>212.20110859419933</v>
      </c>
      <c r="AD594" s="144">
        <v>0</v>
      </c>
      <c r="AE594" s="144">
        <v>0</v>
      </c>
      <c r="AF594" s="144">
        <v>0</v>
      </c>
      <c r="AG594" s="144">
        <v>0</v>
      </c>
      <c r="AH594" s="144">
        <v>0</v>
      </c>
      <c r="AI594" s="144">
        <v>0</v>
      </c>
      <c r="AL594" s="216"/>
      <c r="CJ594" s="166"/>
      <c r="CK594" s="166"/>
      <c r="CL594" s="166"/>
      <c r="CM594" s="166"/>
      <c r="CN594" s="166"/>
      <c r="CO594" s="166"/>
      <c r="CP594" s="166"/>
      <c r="CQ594" s="166"/>
    </row>
    <row r="595" spans="7:95">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44">
        <v>0</v>
      </c>
      <c r="AB595" s="1134">
        <v>0</v>
      </c>
      <c r="AC595" s="1134">
        <v>219.75965028928201</v>
      </c>
      <c r="AD595" s="144">
        <v>0</v>
      </c>
      <c r="AE595" s="144">
        <v>0</v>
      </c>
      <c r="AF595" s="144">
        <v>0</v>
      </c>
      <c r="AG595" s="144">
        <v>0</v>
      </c>
      <c r="AH595" s="144">
        <v>0</v>
      </c>
      <c r="AI595" s="144">
        <v>0</v>
      </c>
      <c r="AL595" s="216"/>
      <c r="CJ595" s="166"/>
      <c r="CK595" s="166"/>
      <c r="CL595" s="166"/>
      <c r="CM595" s="166"/>
      <c r="CN595" s="166"/>
      <c r="CO595" s="166"/>
      <c r="CP595" s="166"/>
      <c r="CQ595" s="166"/>
    </row>
    <row r="596" spans="7:95">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44">
        <v>0</v>
      </c>
      <c r="AB596" s="1134">
        <v>0</v>
      </c>
      <c r="AC596" s="1134">
        <v>227.58742503849319</v>
      </c>
      <c r="AD596" s="144">
        <v>0</v>
      </c>
      <c r="AE596" s="144">
        <v>0</v>
      </c>
      <c r="AF596" s="144">
        <v>0</v>
      </c>
      <c r="AG596" s="144">
        <v>0</v>
      </c>
      <c r="AH596" s="144">
        <v>0</v>
      </c>
      <c r="AI596" s="144">
        <v>0</v>
      </c>
      <c r="AL596" s="216"/>
      <c r="CJ596" s="166"/>
      <c r="CK596" s="166"/>
      <c r="CL596" s="166"/>
      <c r="CM596" s="166"/>
      <c r="CN596" s="166"/>
      <c r="CO596" s="166"/>
      <c r="CP596" s="166"/>
      <c r="CQ596" s="166"/>
    </row>
    <row r="597" spans="7:95">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44">
        <v>0</v>
      </c>
      <c r="AB597" s="1134">
        <v>0</v>
      </c>
      <c r="AC597" s="1134">
        <v>235.69402284482035</v>
      </c>
      <c r="AD597" s="144">
        <v>0</v>
      </c>
      <c r="AE597" s="144">
        <v>0</v>
      </c>
      <c r="AF597" s="144">
        <v>0</v>
      </c>
      <c r="AG597" s="144">
        <v>0</v>
      </c>
      <c r="AH597" s="144">
        <v>0</v>
      </c>
      <c r="AI597" s="144">
        <v>0</v>
      </c>
      <c r="AL597" s="216"/>
      <c r="CJ597" s="166"/>
      <c r="CK597" s="166"/>
      <c r="CL597" s="166"/>
      <c r="CM597" s="166"/>
      <c r="CN597" s="166"/>
      <c r="CO597" s="166"/>
      <c r="CP597" s="166"/>
      <c r="CQ597" s="166"/>
    </row>
    <row r="598" spans="7:95">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44">
        <v>0</v>
      </c>
      <c r="AB598" s="1134">
        <v>0</v>
      </c>
      <c r="AC598" s="1134">
        <v>244.08937530436467</v>
      </c>
      <c r="AD598" s="144">
        <v>0</v>
      </c>
      <c r="AE598" s="144">
        <v>0</v>
      </c>
      <c r="AF598" s="144">
        <v>0</v>
      </c>
      <c r="AG598" s="144">
        <v>0</v>
      </c>
      <c r="AH598" s="144">
        <v>0</v>
      </c>
      <c r="AI598" s="144">
        <v>0</v>
      </c>
      <c r="AL598" s="216"/>
      <c r="CJ598" s="166"/>
      <c r="CK598" s="166"/>
      <c r="CL598" s="166"/>
      <c r="CM598" s="166"/>
      <c r="CN598" s="166"/>
      <c r="CO598" s="166"/>
      <c r="CP598" s="166"/>
      <c r="CQ598" s="166"/>
    </row>
    <row r="599" spans="7:95">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44">
        <v>0</v>
      </c>
      <c r="AB599" s="1134">
        <v>0</v>
      </c>
      <c r="AC599" s="1134">
        <v>252.7837677737881</v>
      </c>
      <c r="AD599" s="144">
        <v>0</v>
      </c>
      <c r="AE599" s="144">
        <v>0</v>
      </c>
      <c r="AF599" s="144">
        <v>0</v>
      </c>
      <c r="AG599" s="144">
        <v>0</v>
      </c>
      <c r="AH599" s="144">
        <v>0</v>
      </c>
      <c r="AI599" s="144">
        <v>0</v>
      </c>
      <c r="AL599" s="216"/>
      <c r="CJ599" s="166"/>
      <c r="CK599" s="166"/>
      <c r="CL599" s="166"/>
      <c r="CM599" s="166"/>
      <c r="CN599" s="166"/>
      <c r="CO599" s="166"/>
      <c r="CP599" s="166"/>
      <c r="CQ599" s="166"/>
    </row>
    <row r="600" spans="7:95">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44">
        <v>0</v>
      </c>
      <c r="AB600" s="1134">
        <v>0</v>
      </c>
      <c r="AC600" s="1134">
        <v>261.78785197116207</v>
      </c>
      <c r="AD600" s="144">
        <v>0</v>
      </c>
      <c r="AE600" s="144">
        <v>0</v>
      </c>
      <c r="AF600" s="144">
        <v>0</v>
      </c>
      <c r="AG600" s="144">
        <v>0</v>
      </c>
      <c r="AH600" s="144">
        <v>0</v>
      </c>
      <c r="AI600" s="144">
        <v>0</v>
      </c>
      <c r="AL600" s="216"/>
      <c r="CJ600" s="166"/>
      <c r="CK600" s="166"/>
      <c r="CL600" s="166"/>
      <c r="CM600" s="166"/>
      <c r="CN600" s="166"/>
      <c r="CO600" s="166"/>
      <c r="CP600" s="166"/>
      <c r="CQ600" s="166"/>
    </row>
    <row r="601" spans="7:95">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44">
        <v>0</v>
      </c>
      <c r="AB601" s="1134">
        <v>0</v>
      </c>
      <c r="AC601" s="1134">
        <v>271.11265902565367</v>
      </c>
      <c r="AD601" s="144">
        <v>0</v>
      </c>
      <c r="AE601" s="144">
        <v>0</v>
      </c>
      <c r="AF601" s="144">
        <v>0</v>
      </c>
      <c r="AG601" s="144">
        <v>0</v>
      </c>
      <c r="AH601" s="144">
        <v>0</v>
      </c>
      <c r="AI601" s="144">
        <v>0</v>
      </c>
      <c r="AL601" s="216"/>
      <c r="CJ601" s="166"/>
      <c r="CK601" s="166"/>
      <c r="CL601" s="166"/>
      <c r="CM601" s="166"/>
      <c r="CN601" s="166"/>
      <c r="CO601" s="166"/>
      <c r="CP601" s="166"/>
      <c r="CQ601" s="166"/>
    </row>
    <row r="602" spans="7:95">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44">
        <v>0</v>
      </c>
      <c r="AB602" s="1134">
        <v>0</v>
      </c>
      <c r="AC602" s="1134">
        <v>280.76961299203907</v>
      </c>
      <c r="AD602" s="144">
        <v>0</v>
      </c>
      <c r="AE602" s="144">
        <v>0</v>
      </c>
      <c r="AF602" s="144">
        <v>0</v>
      </c>
      <c r="AG602" s="144">
        <v>0</v>
      </c>
      <c r="AH602" s="144">
        <v>0</v>
      </c>
      <c r="AI602" s="144">
        <v>0</v>
      </c>
      <c r="AL602" s="216"/>
      <c r="CJ602" s="166"/>
      <c r="CK602" s="166"/>
      <c r="CL602" s="166"/>
      <c r="CM602" s="166"/>
      <c r="CN602" s="166"/>
      <c r="CO602" s="166"/>
      <c r="CP602" s="166"/>
      <c r="CQ602" s="166"/>
    </row>
    <row r="603" spans="7:95">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44">
        <v>0</v>
      </c>
      <c r="AB603" s="1134">
        <v>0</v>
      </c>
      <c r="AC603" s="1134">
        <v>290.77054484659845</v>
      </c>
      <c r="AD603" s="144">
        <v>0</v>
      </c>
      <c r="AE603" s="144">
        <v>0</v>
      </c>
      <c r="AF603" s="144">
        <v>0</v>
      </c>
      <c r="AG603" s="144">
        <v>0</v>
      </c>
      <c r="AH603" s="144">
        <v>0</v>
      </c>
      <c r="AI603" s="144">
        <v>0</v>
      </c>
      <c r="AL603" s="216"/>
      <c r="CJ603" s="166"/>
      <c r="CK603" s="166"/>
      <c r="CL603" s="166"/>
      <c r="CM603" s="166"/>
      <c r="CN603" s="166"/>
      <c r="CO603" s="166"/>
      <c r="CP603" s="166"/>
      <c r="CQ603" s="166"/>
    </row>
    <row r="604" spans="7:95">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66"/>
      <c r="AE604" s="166"/>
      <c r="AF604" s="166"/>
      <c r="AG604" s="166"/>
      <c r="AH604" s="166"/>
      <c r="AI604" s="166"/>
      <c r="AL604" s="216"/>
      <c r="CJ604" s="166"/>
      <c r="CK604" s="166"/>
      <c r="CL604" s="166"/>
      <c r="CM604" s="166"/>
      <c r="CN604" s="166"/>
      <c r="CO604" s="166"/>
      <c r="CP604" s="166"/>
      <c r="CQ604" s="166"/>
    </row>
    <row r="605" spans="7:95">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24"/>
      <c r="AE605" s="124"/>
      <c r="AF605" s="124"/>
      <c r="AG605" s="124"/>
      <c r="AH605" s="124"/>
      <c r="AI605" s="124"/>
      <c r="AL605" s="216"/>
      <c r="CJ605" s="166"/>
      <c r="CK605" s="166"/>
      <c r="CL605" s="166"/>
      <c r="CM605" s="166"/>
      <c r="CN605" s="166"/>
      <c r="CO605" s="166"/>
      <c r="CP605" s="166"/>
      <c r="CQ605" s="166"/>
    </row>
    <row r="606" spans="7:95">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091">
        <v>0</v>
      </c>
      <c r="AE606" s="1091">
        <v>0</v>
      </c>
      <c r="AF606" s="1091">
        <v>0</v>
      </c>
      <c r="AG606" s="1091">
        <v>0</v>
      </c>
      <c r="AH606" s="1091">
        <v>0</v>
      </c>
      <c r="AI606" s="1091">
        <v>0</v>
      </c>
      <c r="AL606" s="216"/>
      <c r="CJ606" s="166"/>
      <c r="CK606" s="166"/>
      <c r="CL606" s="166"/>
      <c r="CM606" s="166"/>
      <c r="CN606" s="166"/>
      <c r="CO606" s="166"/>
      <c r="CP606" s="166"/>
      <c r="CQ606" s="166"/>
    </row>
    <row r="607" spans="7:95">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091">
        <v>0</v>
      </c>
      <c r="AE607" s="1091">
        <v>0</v>
      </c>
      <c r="AF607" s="1091">
        <v>0</v>
      </c>
      <c r="AG607" s="1091">
        <v>0</v>
      </c>
      <c r="AH607" s="1091">
        <v>0</v>
      </c>
      <c r="AI607" s="1091">
        <v>0</v>
      </c>
      <c r="AL607" s="216"/>
      <c r="CJ607" s="166"/>
      <c r="CK607" s="166"/>
      <c r="CL607" s="166"/>
      <c r="CM607" s="166"/>
      <c r="CN607" s="166"/>
      <c r="CO607" s="166"/>
      <c r="CP607" s="166"/>
      <c r="CQ607" s="166"/>
    </row>
    <row r="608" spans="7:95">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091">
        <v>0</v>
      </c>
      <c r="AE608" s="1091">
        <v>0</v>
      </c>
      <c r="AF608" s="1091">
        <v>0</v>
      </c>
      <c r="AG608" s="1091">
        <v>0</v>
      </c>
      <c r="AH608" s="1091">
        <v>0</v>
      </c>
      <c r="AI608" s="1091">
        <v>0</v>
      </c>
      <c r="AL608" s="216"/>
      <c r="CJ608" s="166"/>
      <c r="CK608" s="166"/>
      <c r="CL608" s="166"/>
      <c r="CM608" s="166"/>
      <c r="CN608" s="166"/>
      <c r="CO608" s="166"/>
      <c r="CP608" s="166"/>
      <c r="CQ608" s="166"/>
    </row>
    <row r="609" spans="7:95">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091">
        <v>0</v>
      </c>
      <c r="AE609" s="1091">
        <v>0</v>
      </c>
      <c r="AF609" s="1091">
        <v>0</v>
      </c>
      <c r="AG609" s="1091">
        <v>0</v>
      </c>
      <c r="AH609" s="1091">
        <v>0</v>
      </c>
      <c r="AI609" s="1091">
        <v>0</v>
      </c>
      <c r="AL609" s="216"/>
      <c r="CJ609" s="166"/>
      <c r="CK609" s="166"/>
      <c r="CL609" s="166"/>
      <c r="CM609" s="166"/>
      <c r="CN609" s="166"/>
      <c r="CO609" s="166"/>
      <c r="CP609" s="166"/>
      <c r="CQ609" s="166"/>
    </row>
    <row r="610" spans="7:95">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091">
        <v>0</v>
      </c>
      <c r="AE610" s="1091">
        <v>0</v>
      </c>
      <c r="AF610" s="1091">
        <v>0</v>
      </c>
      <c r="AG610" s="1091">
        <v>0</v>
      </c>
      <c r="AH610" s="1091">
        <v>0</v>
      </c>
      <c r="AI610" s="1091">
        <v>0</v>
      </c>
      <c r="AL610" s="216"/>
      <c r="CJ610" s="166"/>
      <c r="CK610" s="166"/>
      <c r="CL610" s="166"/>
      <c r="CM610" s="166"/>
      <c r="CN610" s="166"/>
      <c r="CO610" s="166"/>
      <c r="CP610" s="166"/>
      <c r="CQ610" s="166"/>
    </row>
    <row r="611" spans="7:95">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091">
        <v>0</v>
      </c>
      <c r="AE611" s="1091">
        <v>0</v>
      </c>
      <c r="AF611" s="1091">
        <v>0</v>
      </c>
      <c r="AG611" s="1091">
        <v>0</v>
      </c>
      <c r="AH611" s="1091">
        <v>0</v>
      </c>
      <c r="AI611" s="1091">
        <v>0</v>
      </c>
      <c r="AL611" s="216"/>
      <c r="CJ611" s="166"/>
      <c r="CK611" s="166"/>
      <c r="CL611" s="166"/>
      <c r="CM611" s="166"/>
      <c r="CN611" s="166"/>
      <c r="CO611" s="166"/>
      <c r="CP611" s="166"/>
      <c r="CQ611" s="166"/>
    </row>
    <row r="612" spans="7:95">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2064109</v>
      </c>
      <c r="Y612" s="1091">
        <v>2064109</v>
      </c>
      <c r="Z612" s="1091">
        <v>0</v>
      </c>
      <c r="AA612" s="1091">
        <v>0</v>
      </c>
      <c r="AB612" s="1138">
        <v>0</v>
      </c>
      <c r="AC612" s="1138">
        <v>0</v>
      </c>
      <c r="AD612" s="1091">
        <v>0</v>
      </c>
      <c r="AE612" s="1091">
        <v>0</v>
      </c>
      <c r="AF612" s="1091">
        <v>0</v>
      </c>
      <c r="AG612" s="1091">
        <v>0</v>
      </c>
      <c r="AH612" s="1091">
        <v>0</v>
      </c>
      <c r="AI612" s="1091">
        <v>0</v>
      </c>
      <c r="AL612" s="216"/>
      <c r="CJ612" s="166"/>
      <c r="CK612" s="166"/>
      <c r="CL612" s="166"/>
      <c r="CM612" s="166"/>
      <c r="CN612" s="166"/>
      <c r="CO612" s="166"/>
      <c r="CP612" s="166"/>
      <c r="CQ612" s="166"/>
    </row>
    <row r="613" spans="7:95">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1179507</v>
      </c>
      <c r="Y613" s="1091">
        <v>1179507</v>
      </c>
      <c r="Z613" s="1091">
        <v>0</v>
      </c>
      <c r="AA613" s="1091">
        <v>0</v>
      </c>
      <c r="AB613" s="1138">
        <v>0</v>
      </c>
      <c r="AC613" s="1138">
        <v>0</v>
      </c>
      <c r="AD613" s="1091">
        <v>0</v>
      </c>
      <c r="AE613" s="1091">
        <v>0</v>
      </c>
      <c r="AF613" s="1091">
        <v>0</v>
      </c>
      <c r="AG613" s="1091">
        <v>0</v>
      </c>
      <c r="AH613" s="1091">
        <v>0</v>
      </c>
      <c r="AI613" s="1091">
        <v>0</v>
      </c>
      <c r="AL613" s="216"/>
      <c r="CJ613" s="166"/>
      <c r="CK613" s="166"/>
      <c r="CL613" s="166"/>
      <c r="CM613" s="166"/>
      <c r="CN613" s="166"/>
      <c r="CO613" s="166"/>
      <c r="CP613" s="166"/>
      <c r="CQ613" s="166"/>
    </row>
    <row r="614" spans="7:95">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11987915</v>
      </c>
      <c r="Y614" s="1091">
        <v>11987915</v>
      </c>
      <c r="Z614" s="1091">
        <v>0</v>
      </c>
      <c r="AA614" s="1091">
        <v>0</v>
      </c>
      <c r="AB614" s="1138">
        <v>0</v>
      </c>
      <c r="AC614" s="1138">
        <v>0</v>
      </c>
      <c r="AD614" s="1091">
        <v>0</v>
      </c>
      <c r="AE614" s="1091">
        <v>0</v>
      </c>
      <c r="AF614" s="1091">
        <v>0</v>
      </c>
      <c r="AG614" s="1091">
        <v>0</v>
      </c>
      <c r="AH614" s="1091">
        <v>0</v>
      </c>
      <c r="AI614" s="1091">
        <v>0</v>
      </c>
      <c r="AL614" s="216"/>
      <c r="CJ614" s="166"/>
      <c r="CK614" s="166"/>
      <c r="CL614" s="166"/>
      <c r="CM614" s="166"/>
      <c r="CN614" s="166"/>
      <c r="CO614" s="166"/>
      <c r="CP614" s="166"/>
      <c r="CQ614" s="166"/>
    </row>
    <row r="615" spans="7:95">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2061930</v>
      </c>
      <c r="Y615" s="1091">
        <v>2061930</v>
      </c>
      <c r="Z615" s="1091">
        <v>0</v>
      </c>
      <c r="AA615" s="1091">
        <v>0</v>
      </c>
      <c r="AB615" s="1138">
        <v>0</v>
      </c>
      <c r="AC615" s="1138">
        <v>0</v>
      </c>
      <c r="AD615" s="1091">
        <v>0</v>
      </c>
      <c r="AE615" s="1091">
        <v>0</v>
      </c>
      <c r="AF615" s="1091">
        <v>0</v>
      </c>
      <c r="AG615" s="1091">
        <v>0</v>
      </c>
      <c r="AH615" s="1091">
        <v>0</v>
      </c>
      <c r="AI615" s="1091">
        <v>0</v>
      </c>
      <c r="AL615" s="216"/>
      <c r="CJ615" s="166"/>
      <c r="CK615" s="166"/>
      <c r="CL615" s="166"/>
      <c r="CM615" s="166"/>
      <c r="CN615" s="166"/>
      <c r="CO615" s="166"/>
      <c r="CP615" s="166"/>
      <c r="CQ615" s="166"/>
    </row>
    <row r="616" spans="7:95">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6673242</v>
      </c>
      <c r="Y616" s="1091">
        <v>6673242</v>
      </c>
      <c r="Z616" s="1091">
        <v>0</v>
      </c>
      <c r="AA616" s="1091">
        <v>0</v>
      </c>
      <c r="AB616" s="1138">
        <v>0</v>
      </c>
      <c r="AC616" s="1138">
        <v>0</v>
      </c>
      <c r="AD616" s="1091">
        <v>0</v>
      </c>
      <c r="AE616" s="1091">
        <v>0</v>
      </c>
      <c r="AF616" s="1091">
        <v>0</v>
      </c>
      <c r="AG616" s="1091">
        <v>0</v>
      </c>
      <c r="AH616" s="1091">
        <v>0</v>
      </c>
      <c r="AI616" s="1091">
        <v>0</v>
      </c>
      <c r="AL616" s="216"/>
      <c r="CJ616" s="166"/>
      <c r="CK616" s="166"/>
      <c r="CL616" s="166"/>
      <c r="CM616" s="166"/>
      <c r="CN616" s="166"/>
      <c r="CO616" s="166"/>
      <c r="CP616" s="166"/>
      <c r="CQ616" s="166"/>
    </row>
    <row r="617" spans="7:95">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1401866</v>
      </c>
      <c r="Y617" s="1091">
        <v>1401866</v>
      </c>
      <c r="Z617" s="1091">
        <v>0</v>
      </c>
      <c r="AA617" s="1091">
        <v>0</v>
      </c>
      <c r="AB617" s="1138">
        <v>0</v>
      </c>
      <c r="AC617" s="1138">
        <v>0</v>
      </c>
      <c r="AD617" s="1091">
        <v>0</v>
      </c>
      <c r="AE617" s="1091">
        <v>0</v>
      </c>
      <c r="AF617" s="1091">
        <v>0</v>
      </c>
      <c r="AG617" s="1091">
        <v>0</v>
      </c>
      <c r="AH617" s="1091">
        <v>0</v>
      </c>
      <c r="AI617" s="1091">
        <v>0</v>
      </c>
      <c r="AL617" s="216"/>
      <c r="CJ617" s="166"/>
      <c r="CK617" s="166"/>
      <c r="CL617" s="166"/>
      <c r="CM617" s="166"/>
      <c r="CN617" s="166"/>
      <c r="CO617" s="166"/>
      <c r="CP617" s="166"/>
      <c r="CQ617" s="166"/>
    </row>
    <row r="618" spans="7:95">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2985258</v>
      </c>
      <c r="Y618" s="1091">
        <v>2985258</v>
      </c>
      <c r="Z618" s="1091">
        <v>0</v>
      </c>
      <c r="AA618" s="1091">
        <v>0</v>
      </c>
      <c r="AB618" s="1138">
        <v>0</v>
      </c>
      <c r="AC618" s="1138">
        <v>0</v>
      </c>
      <c r="AD618" s="1091">
        <v>0</v>
      </c>
      <c r="AE618" s="1091">
        <v>0</v>
      </c>
      <c r="AF618" s="1091">
        <v>0</v>
      </c>
      <c r="AG618" s="1091">
        <v>0</v>
      </c>
      <c r="AH618" s="1091">
        <v>0</v>
      </c>
      <c r="AI618" s="1091">
        <v>0</v>
      </c>
      <c r="AL618" s="216"/>
      <c r="CJ618" s="166"/>
      <c r="CK618" s="166"/>
      <c r="CL618" s="166"/>
      <c r="CM618" s="166"/>
      <c r="CN618" s="166"/>
      <c r="CO618" s="166"/>
      <c r="CP618" s="166"/>
      <c r="CQ618" s="166"/>
    </row>
    <row r="619" spans="7:95">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138">
        <v>0</v>
      </c>
      <c r="AC619" s="1138">
        <v>0</v>
      </c>
      <c r="AD619" s="1091">
        <v>0</v>
      </c>
      <c r="AE619" s="1091">
        <v>0</v>
      </c>
      <c r="AF619" s="1091">
        <v>0</v>
      </c>
      <c r="AG619" s="1091">
        <v>0</v>
      </c>
      <c r="AH619" s="1091">
        <v>0</v>
      </c>
      <c r="AI619" s="1091">
        <v>0</v>
      </c>
      <c r="AL619" s="216"/>
      <c r="CJ619" s="166"/>
      <c r="CK619" s="166"/>
      <c r="CL619" s="166"/>
      <c r="CM619" s="166"/>
      <c r="CN619" s="166"/>
      <c r="CO619" s="166"/>
      <c r="CP619" s="166"/>
      <c r="CQ619" s="166"/>
    </row>
    <row r="620" spans="7:95">
      <c r="G620" s="1088">
        <v>2004</v>
      </c>
      <c r="H620" s="1089"/>
      <c r="I620" s="1089"/>
      <c r="J620" s="1089"/>
      <c r="K620" s="1090" t="s">
        <v>563</v>
      </c>
      <c r="L620" s="1091">
        <v>0</v>
      </c>
      <c r="M620" s="1091">
        <v>387073</v>
      </c>
      <c r="N620" s="1091">
        <v>0</v>
      </c>
      <c r="O620" s="1091">
        <v>387073</v>
      </c>
      <c r="P620" s="1091">
        <v>387073</v>
      </c>
      <c r="Q620" s="1091">
        <v>505042.47058433713</v>
      </c>
      <c r="R620" s="1091">
        <v>0</v>
      </c>
      <c r="S620" s="1091">
        <v>0</v>
      </c>
      <c r="T620" s="1091">
        <v>0</v>
      </c>
      <c r="U620" s="1091">
        <v>0</v>
      </c>
      <c r="V620" s="1091">
        <v>0</v>
      </c>
      <c r="W620" s="1091">
        <v>0</v>
      </c>
      <c r="X620" s="1091">
        <v>0</v>
      </c>
      <c r="Y620" s="1091">
        <v>0</v>
      </c>
      <c r="Z620" s="1091">
        <v>0</v>
      </c>
      <c r="AA620" s="1091">
        <v>0</v>
      </c>
      <c r="AB620" s="1138">
        <v>0</v>
      </c>
      <c r="AC620" s="1138">
        <v>0</v>
      </c>
      <c r="AD620" s="1091">
        <v>0</v>
      </c>
      <c r="AE620" s="1091">
        <v>387073</v>
      </c>
      <c r="AF620" s="1091">
        <v>0</v>
      </c>
      <c r="AG620" s="1091">
        <v>387073</v>
      </c>
      <c r="AH620" s="1091">
        <v>0</v>
      </c>
      <c r="AI620" s="1091">
        <v>387073</v>
      </c>
      <c r="AL620" s="216"/>
      <c r="CJ620" s="166"/>
      <c r="CK620" s="166"/>
      <c r="CL620" s="166"/>
      <c r="CM620" s="166"/>
      <c r="CN620" s="166"/>
      <c r="CO620" s="166"/>
      <c r="CP620" s="166"/>
      <c r="CQ620" s="166"/>
    </row>
    <row r="621" spans="7:95">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138">
        <v>0</v>
      </c>
      <c r="AC621" s="1138">
        <v>0</v>
      </c>
      <c r="AD621" s="1091">
        <v>0</v>
      </c>
      <c r="AE621" s="1091">
        <v>0</v>
      </c>
      <c r="AF621" s="1091">
        <v>0</v>
      </c>
      <c r="AG621" s="1091">
        <v>0</v>
      </c>
      <c r="AH621" s="1091">
        <v>0</v>
      </c>
      <c r="AI621" s="1091">
        <v>0</v>
      </c>
      <c r="AL621" s="216"/>
      <c r="CJ621" s="166"/>
      <c r="CK621" s="166"/>
      <c r="CL621" s="166"/>
      <c r="CM621" s="166"/>
      <c r="CN621" s="166"/>
      <c r="CO621" s="166"/>
      <c r="CP621" s="166"/>
      <c r="CQ621" s="166"/>
    </row>
    <row r="622" spans="7:95">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138">
        <v>0</v>
      </c>
      <c r="AC622" s="1138">
        <v>0</v>
      </c>
      <c r="AD622" s="1091">
        <v>0</v>
      </c>
      <c r="AE622" s="1091">
        <v>0</v>
      </c>
      <c r="AF622" s="1091">
        <v>0</v>
      </c>
      <c r="AG622" s="1091">
        <v>0</v>
      </c>
      <c r="AH622" s="1091">
        <v>0</v>
      </c>
      <c r="AI622" s="1091">
        <v>0</v>
      </c>
      <c r="AL622" s="216"/>
      <c r="CJ622" s="166"/>
      <c r="CK622" s="166"/>
      <c r="CL622" s="166"/>
      <c r="CM622" s="166"/>
      <c r="CN622" s="166"/>
      <c r="CO622" s="166"/>
      <c r="CP622" s="166"/>
      <c r="CQ622" s="166"/>
    </row>
    <row r="623" spans="7:95">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138">
        <v>0</v>
      </c>
      <c r="AC623" s="1138">
        <v>0</v>
      </c>
      <c r="AD623" s="1091">
        <v>0</v>
      </c>
      <c r="AE623" s="1091">
        <v>0</v>
      </c>
      <c r="AF623" s="1091">
        <v>0</v>
      </c>
      <c r="AG623" s="1091">
        <v>0</v>
      </c>
      <c r="AH623" s="1091">
        <v>0</v>
      </c>
      <c r="AI623" s="1091">
        <v>0</v>
      </c>
      <c r="AL623" s="216"/>
      <c r="CJ623" s="166"/>
      <c r="CK623" s="166"/>
      <c r="CL623" s="166"/>
      <c r="CM623" s="166"/>
      <c r="CN623" s="166"/>
      <c r="CO623" s="166"/>
      <c r="CP623" s="166"/>
      <c r="CQ623" s="166"/>
    </row>
    <row r="624" spans="7:95">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138">
        <v>0</v>
      </c>
      <c r="AC624" s="1138">
        <v>0</v>
      </c>
      <c r="AD624" s="1091">
        <v>0</v>
      </c>
      <c r="AE624" s="1091">
        <v>0</v>
      </c>
      <c r="AF624" s="1091">
        <v>0</v>
      </c>
      <c r="AG624" s="1091">
        <v>0</v>
      </c>
      <c r="AH624" s="1091">
        <v>0</v>
      </c>
      <c r="AI624" s="1091">
        <v>0</v>
      </c>
      <c r="AL624" s="216"/>
      <c r="CJ624" s="166"/>
      <c r="CK624" s="166"/>
      <c r="CL624" s="166"/>
      <c r="CM624" s="166"/>
      <c r="CN624" s="166"/>
      <c r="CO624" s="166"/>
      <c r="CP624" s="166"/>
      <c r="CQ624" s="166"/>
    </row>
    <row r="625" spans="7:95">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138">
        <v>0</v>
      </c>
      <c r="AC625" s="1138">
        <v>0</v>
      </c>
      <c r="AD625" s="1091">
        <v>0</v>
      </c>
      <c r="AE625" s="1091">
        <v>0</v>
      </c>
      <c r="AF625" s="1091">
        <v>0</v>
      </c>
      <c r="AG625" s="1091">
        <v>0</v>
      </c>
      <c r="AH625" s="1091">
        <v>0</v>
      </c>
      <c r="AI625" s="1091">
        <v>0</v>
      </c>
      <c r="AL625" s="216"/>
      <c r="CJ625" s="166"/>
      <c r="CK625" s="166"/>
      <c r="CL625" s="166"/>
      <c r="CM625" s="166"/>
      <c r="CN625" s="166"/>
      <c r="CO625" s="166"/>
      <c r="CP625" s="166"/>
      <c r="CQ625" s="166"/>
    </row>
    <row r="626" spans="7:95">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134">
        <v>0</v>
      </c>
      <c r="AC626" s="1134">
        <v>130</v>
      </c>
      <c r="AD626" s="144">
        <v>0</v>
      </c>
      <c r="AE626" s="144">
        <v>0</v>
      </c>
      <c r="AF626" s="144">
        <v>0</v>
      </c>
      <c r="AG626" s="144">
        <v>0</v>
      </c>
      <c r="AH626" s="144">
        <v>0</v>
      </c>
      <c r="AI626" s="144">
        <v>0</v>
      </c>
      <c r="AL626" s="216"/>
      <c r="CJ626" s="166"/>
      <c r="CK626" s="166"/>
      <c r="CL626" s="166"/>
      <c r="CM626" s="166"/>
      <c r="CN626" s="166"/>
      <c r="CO626" s="166"/>
      <c r="CP626" s="166"/>
      <c r="CQ626" s="166"/>
    </row>
    <row r="627" spans="7:95">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134">
        <v>0</v>
      </c>
      <c r="AC627" s="1134">
        <v>149.53559385143953</v>
      </c>
      <c r="AD627" s="144">
        <v>0</v>
      </c>
      <c r="AE627" s="144">
        <v>0</v>
      </c>
      <c r="AF627" s="144">
        <v>0</v>
      </c>
      <c r="AG627" s="144">
        <v>0</v>
      </c>
      <c r="AH627" s="144">
        <v>0</v>
      </c>
      <c r="AI627" s="144">
        <v>0</v>
      </c>
      <c r="AL627" s="216"/>
      <c r="CJ627" s="166"/>
      <c r="CK627" s="166"/>
      <c r="CL627" s="166"/>
      <c r="CM627" s="166"/>
      <c r="CN627" s="166"/>
      <c r="CO627" s="166"/>
      <c r="CP627" s="166"/>
      <c r="CQ627" s="166"/>
    </row>
    <row r="628" spans="7:95">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134">
        <v>0</v>
      </c>
      <c r="AC628" s="1134">
        <v>154.86200815960657</v>
      </c>
      <c r="AD628" s="144">
        <v>0</v>
      </c>
      <c r="AE628" s="144">
        <v>0</v>
      </c>
      <c r="AF628" s="144">
        <v>0</v>
      </c>
      <c r="AG628" s="144">
        <v>0</v>
      </c>
      <c r="AH628" s="144">
        <v>0</v>
      </c>
      <c r="AI628" s="144">
        <v>0</v>
      </c>
      <c r="AL628" s="216"/>
      <c r="CJ628" s="166"/>
      <c r="CK628" s="166"/>
      <c r="CL628" s="166"/>
      <c r="CM628" s="166"/>
      <c r="CN628" s="166"/>
      <c r="CO628" s="166"/>
      <c r="CP628" s="166"/>
      <c r="CQ628" s="166"/>
    </row>
    <row r="629" spans="7:95">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44">
        <v>0</v>
      </c>
      <c r="AB629" s="1134">
        <v>0</v>
      </c>
      <c r="AC629" s="1134">
        <v>160.37814779437664</v>
      </c>
      <c r="AD629" s="144">
        <v>0</v>
      </c>
      <c r="AE629" s="144">
        <v>0</v>
      </c>
      <c r="AF629" s="144">
        <v>0</v>
      </c>
      <c r="AG629" s="144">
        <v>0</v>
      </c>
      <c r="AH629" s="144">
        <v>0</v>
      </c>
      <c r="AI629" s="144">
        <v>0</v>
      </c>
      <c r="AL629" s="216"/>
      <c r="CJ629" s="166"/>
      <c r="CK629" s="166"/>
      <c r="CL629" s="166"/>
      <c r="CM629" s="166"/>
      <c r="CN629" s="166"/>
      <c r="CO629" s="166"/>
      <c r="CP629" s="166"/>
      <c r="CQ629" s="166"/>
    </row>
    <row r="630" spans="7:95">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44">
        <v>0</v>
      </c>
      <c r="AB630" s="1134">
        <v>0</v>
      </c>
      <c r="AC630" s="1134">
        <v>166.09077071663526</v>
      </c>
      <c r="AD630" s="144">
        <v>0</v>
      </c>
      <c r="AE630" s="144">
        <v>0</v>
      </c>
      <c r="AF630" s="144">
        <v>0</v>
      </c>
      <c r="AG630" s="144">
        <v>0</v>
      </c>
      <c r="AH630" s="144">
        <v>0</v>
      </c>
      <c r="AI630" s="144">
        <v>0</v>
      </c>
      <c r="AL630" s="216"/>
      <c r="CJ630" s="166"/>
      <c r="CK630" s="166"/>
      <c r="CL630" s="166"/>
      <c r="CM630" s="166"/>
      <c r="CN630" s="166"/>
      <c r="CO630" s="166"/>
      <c r="CP630" s="166"/>
      <c r="CQ630" s="166"/>
    </row>
    <row r="631" spans="7:95">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44">
        <v>0</v>
      </c>
      <c r="AB631" s="1134">
        <v>0</v>
      </c>
      <c r="AC631" s="1134">
        <v>172.0068756038668</v>
      </c>
      <c r="AD631" s="144">
        <v>0</v>
      </c>
      <c r="AE631" s="144">
        <v>0</v>
      </c>
      <c r="AF631" s="144">
        <v>0</v>
      </c>
      <c r="AG631" s="144">
        <v>0</v>
      </c>
      <c r="AH631" s="144">
        <v>0</v>
      </c>
      <c r="AI631" s="144">
        <v>0</v>
      </c>
      <c r="AL631" s="216"/>
      <c r="CJ631" s="166"/>
      <c r="CK631" s="166"/>
      <c r="CL631" s="166"/>
      <c r="CM631" s="166"/>
      <c r="CN631" s="166"/>
      <c r="CO631" s="166"/>
      <c r="CP631" s="166"/>
      <c r="CQ631" s="166"/>
    </row>
    <row r="632" spans="7:95">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44">
        <v>0</v>
      </c>
      <c r="AB632" s="1134">
        <v>0</v>
      </c>
      <c r="AC632" s="1134">
        <v>178.1337104244096</v>
      </c>
      <c r="AD632" s="144">
        <v>0</v>
      </c>
      <c r="AE632" s="144">
        <v>0</v>
      </c>
      <c r="AF632" s="144">
        <v>0</v>
      </c>
      <c r="AG632" s="144">
        <v>0</v>
      </c>
      <c r="AH632" s="144">
        <v>0</v>
      </c>
      <c r="AI632" s="144">
        <v>0</v>
      </c>
      <c r="AL632" s="216"/>
      <c r="CJ632" s="166"/>
      <c r="CK632" s="166"/>
      <c r="CL632" s="166"/>
      <c r="CM632" s="166"/>
      <c r="CN632" s="166"/>
      <c r="CO632" s="166"/>
      <c r="CP632" s="166"/>
      <c r="CQ632" s="166"/>
    </row>
    <row r="633" spans="7:95">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44">
        <v>0</v>
      </c>
      <c r="AB633" s="1134">
        <v>0</v>
      </c>
      <c r="AC633" s="1134">
        <v>184.47878131712352</v>
      </c>
      <c r="AD633" s="144">
        <v>0</v>
      </c>
      <c r="AE633" s="144">
        <v>0</v>
      </c>
      <c r="AF633" s="144">
        <v>0</v>
      </c>
      <c r="AG633" s="144">
        <v>0</v>
      </c>
      <c r="AH633" s="144">
        <v>0</v>
      </c>
      <c r="AI633" s="144">
        <v>0</v>
      </c>
      <c r="AL633" s="216"/>
      <c r="CJ633" s="166"/>
      <c r="CK633" s="166"/>
      <c r="CL633" s="166"/>
      <c r="CM633" s="166"/>
      <c r="CN633" s="166"/>
      <c r="CO633" s="166"/>
      <c r="CP633" s="166"/>
      <c r="CQ633" s="166"/>
    </row>
    <row r="634" spans="7:95">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44">
        <v>0</v>
      </c>
      <c r="AB634" s="1134">
        <v>0</v>
      </c>
      <c r="AC634" s="1134">
        <v>191.04986178734882</v>
      </c>
      <c r="AD634" s="144">
        <v>0</v>
      </c>
      <c r="AE634" s="144">
        <v>0</v>
      </c>
      <c r="AF634" s="144">
        <v>0</v>
      </c>
      <c r="AG634" s="144">
        <v>0</v>
      </c>
      <c r="AH634" s="144">
        <v>0</v>
      </c>
      <c r="AI634" s="144">
        <v>0</v>
      </c>
      <c r="AL634" s="216"/>
      <c r="CJ634" s="166"/>
      <c r="CK634" s="166"/>
      <c r="CL634" s="166"/>
      <c r="CM634" s="166"/>
      <c r="CN634" s="166"/>
      <c r="CO634" s="166"/>
      <c r="CP634" s="166"/>
      <c r="CQ634" s="166"/>
    </row>
    <row r="635" spans="7:95">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44">
        <v>0</v>
      </c>
      <c r="AB635" s="1134">
        <v>0</v>
      </c>
      <c r="AC635" s="1134">
        <v>197.85500223042246</v>
      </c>
      <c r="AD635" s="144">
        <v>0</v>
      </c>
      <c r="AE635" s="144">
        <v>0</v>
      </c>
      <c r="AF635" s="144">
        <v>0</v>
      </c>
      <c r="AG635" s="144">
        <v>0</v>
      </c>
      <c r="AH635" s="144">
        <v>0</v>
      </c>
      <c r="AI635" s="144">
        <v>0</v>
      </c>
      <c r="AL635" s="216"/>
      <c r="CJ635" s="166"/>
      <c r="CK635" s="166"/>
      <c r="CL635" s="166"/>
      <c r="CM635" s="166"/>
      <c r="CN635" s="166"/>
      <c r="CO635" s="166"/>
      <c r="CP635" s="166"/>
      <c r="CQ635" s="166"/>
    </row>
    <row r="636" spans="7:95">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44">
        <v>0</v>
      </c>
      <c r="AB636" s="1134">
        <v>0</v>
      </c>
      <c r="AC636" s="1134">
        <v>204.90253979441891</v>
      </c>
      <c r="AD636" s="144">
        <v>0</v>
      </c>
      <c r="AE636" s="144">
        <v>0</v>
      </c>
      <c r="AF636" s="144">
        <v>0</v>
      </c>
      <c r="AG636" s="144">
        <v>0</v>
      </c>
      <c r="AH636" s="144">
        <v>0</v>
      </c>
      <c r="AI636" s="144">
        <v>0</v>
      </c>
      <c r="AL636" s="216"/>
      <c r="CJ636" s="166"/>
      <c r="CK636" s="166"/>
      <c r="CL636" s="166"/>
      <c r="CM636" s="166"/>
      <c r="CN636" s="166"/>
      <c r="CO636" s="166"/>
      <c r="CP636" s="166"/>
      <c r="CQ636" s="166"/>
    </row>
    <row r="637" spans="7:95">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44">
        <v>0</v>
      </c>
      <c r="AB637" s="1134">
        <v>0</v>
      </c>
      <c r="AC637" s="1134">
        <v>212.20110859419933</v>
      </c>
      <c r="AD637" s="144">
        <v>0</v>
      </c>
      <c r="AE637" s="144">
        <v>0</v>
      </c>
      <c r="AF637" s="144">
        <v>0</v>
      </c>
      <c r="AG637" s="144">
        <v>0</v>
      </c>
      <c r="AH637" s="144">
        <v>0</v>
      </c>
      <c r="AI637" s="144">
        <v>0</v>
      </c>
      <c r="AL637" s="216"/>
      <c r="CJ637" s="166"/>
      <c r="CK637" s="166"/>
      <c r="CL637" s="166"/>
      <c r="CM637" s="166"/>
      <c r="CN637" s="166"/>
      <c r="CO637" s="166"/>
      <c r="CP637" s="166"/>
      <c r="CQ637" s="166"/>
    </row>
    <row r="638" spans="7:95">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44">
        <v>0</v>
      </c>
      <c r="AB638" s="1134">
        <v>0</v>
      </c>
      <c r="AC638" s="1134">
        <v>219.75965028928201</v>
      </c>
      <c r="AD638" s="144">
        <v>0</v>
      </c>
      <c r="AE638" s="144">
        <v>0</v>
      </c>
      <c r="AF638" s="144">
        <v>0</v>
      </c>
      <c r="AG638" s="144">
        <v>0</v>
      </c>
      <c r="AH638" s="144">
        <v>0</v>
      </c>
      <c r="AI638" s="144">
        <v>0</v>
      </c>
      <c r="AL638" s="216"/>
      <c r="CJ638" s="166"/>
      <c r="CK638" s="166"/>
      <c r="CL638" s="166"/>
      <c r="CM638" s="166"/>
      <c r="CN638" s="166"/>
      <c r="CO638" s="166"/>
      <c r="CP638" s="166"/>
      <c r="CQ638" s="166"/>
    </row>
    <row r="639" spans="7:95">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44">
        <v>0</v>
      </c>
      <c r="AB639" s="1134">
        <v>0</v>
      </c>
      <c r="AC639" s="1134">
        <v>227.58742503849319</v>
      </c>
      <c r="AD639" s="144">
        <v>0</v>
      </c>
      <c r="AE639" s="144">
        <v>0</v>
      </c>
      <c r="AF639" s="144">
        <v>0</v>
      </c>
      <c r="AG639" s="144">
        <v>0</v>
      </c>
      <c r="AH639" s="144">
        <v>0</v>
      </c>
      <c r="AI639" s="144">
        <v>0</v>
      </c>
      <c r="AL639" s="216"/>
      <c r="CJ639" s="166"/>
      <c r="CK639" s="166"/>
      <c r="CL639" s="166"/>
      <c r="CM639" s="166"/>
      <c r="CN639" s="166"/>
      <c r="CO639" s="166"/>
      <c r="CP639" s="166"/>
      <c r="CQ639" s="166"/>
    </row>
    <row r="640" spans="7:95">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44">
        <v>0</v>
      </c>
      <c r="AB640" s="1134">
        <v>0</v>
      </c>
      <c r="AC640" s="1134">
        <v>235.69402284482035</v>
      </c>
      <c r="AD640" s="144">
        <v>0</v>
      </c>
      <c r="AE640" s="144">
        <v>0</v>
      </c>
      <c r="AF640" s="144">
        <v>0</v>
      </c>
      <c r="AG640" s="144">
        <v>0</v>
      </c>
      <c r="AH640" s="144">
        <v>0</v>
      </c>
      <c r="AI640" s="144">
        <v>0</v>
      </c>
      <c r="AL640" s="216"/>
      <c r="CJ640" s="166"/>
      <c r="CK640" s="166"/>
      <c r="CL640" s="166"/>
      <c r="CM640" s="166"/>
      <c r="CN640" s="166"/>
      <c r="CO640" s="166"/>
      <c r="CP640" s="166"/>
      <c r="CQ640" s="166"/>
    </row>
    <row r="641" spans="7:95">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44">
        <v>0</v>
      </c>
      <c r="AB641" s="1134">
        <v>0</v>
      </c>
      <c r="AC641" s="1134">
        <v>244.08937530436467</v>
      </c>
      <c r="AD641" s="144">
        <v>0</v>
      </c>
      <c r="AE641" s="144">
        <v>0</v>
      </c>
      <c r="AF641" s="144">
        <v>0</v>
      </c>
      <c r="AG641" s="144">
        <v>0</v>
      </c>
      <c r="AH641" s="144">
        <v>0</v>
      </c>
      <c r="AI641" s="144">
        <v>0</v>
      </c>
      <c r="AL641" s="216"/>
      <c r="CJ641" s="166"/>
      <c r="CK641" s="166"/>
      <c r="CL641" s="166"/>
      <c r="CM641" s="166"/>
      <c r="CN641" s="166"/>
      <c r="CO641" s="166"/>
      <c r="CP641" s="166"/>
      <c r="CQ641" s="166"/>
    </row>
    <row r="642" spans="7:95">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44">
        <v>0</v>
      </c>
      <c r="AB642" s="1134">
        <v>0</v>
      </c>
      <c r="AC642" s="1134">
        <v>252.7837677737881</v>
      </c>
      <c r="AD642" s="144">
        <v>0</v>
      </c>
      <c r="AE642" s="144">
        <v>0</v>
      </c>
      <c r="AF642" s="144">
        <v>0</v>
      </c>
      <c r="AG642" s="144">
        <v>0</v>
      </c>
      <c r="AH642" s="144">
        <v>0</v>
      </c>
      <c r="AI642" s="144">
        <v>0</v>
      </c>
      <c r="AL642" s="216"/>
      <c r="CJ642" s="166"/>
      <c r="CK642" s="166"/>
      <c r="CL642" s="166"/>
      <c r="CM642" s="166"/>
      <c r="CN642" s="166"/>
      <c r="CO642" s="166"/>
      <c r="CP642" s="166"/>
      <c r="CQ642" s="166"/>
    </row>
    <row r="643" spans="7:95">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44">
        <v>0</v>
      </c>
      <c r="AB643" s="1134">
        <v>0</v>
      </c>
      <c r="AC643" s="1134">
        <v>261.78785197116207</v>
      </c>
      <c r="AD643" s="144">
        <v>0</v>
      </c>
      <c r="AE643" s="144">
        <v>0</v>
      </c>
      <c r="AF643" s="144">
        <v>0</v>
      </c>
      <c r="AG643" s="144">
        <v>0</v>
      </c>
      <c r="AH643" s="144">
        <v>0</v>
      </c>
      <c r="AI643" s="144">
        <v>0</v>
      </c>
      <c r="AL643" s="216"/>
      <c r="CJ643" s="166"/>
      <c r="CK643" s="166"/>
      <c r="CL643" s="166"/>
      <c r="CM643" s="166"/>
      <c r="CN643" s="166"/>
      <c r="CO643" s="166"/>
      <c r="CP643" s="166"/>
      <c r="CQ643" s="166"/>
    </row>
    <row r="644" spans="7:95">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44">
        <v>0</v>
      </c>
      <c r="AB644" s="1134">
        <v>0</v>
      </c>
      <c r="AC644" s="1134">
        <v>271.11265902565367</v>
      </c>
      <c r="AD644" s="144">
        <v>0</v>
      </c>
      <c r="AE644" s="144">
        <v>0</v>
      </c>
      <c r="AF644" s="144">
        <v>0</v>
      </c>
      <c r="AG644" s="144">
        <v>0</v>
      </c>
      <c r="AH644" s="144">
        <v>0</v>
      </c>
      <c r="AI644" s="144">
        <v>0</v>
      </c>
      <c r="AL644" s="216"/>
      <c r="CJ644" s="166"/>
      <c r="CK644" s="166"/>
      <c r="CL644" s="166"/>
      <c r="CM644" s="166"/>
      <c r="CN644" s="166"/>
      <c r="CO644" s="166"/>
      <c r="CP644" s="166"/>
      <c r="CQ644" s="166"/>
    </row>
    <row r="645" spans="7:95">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44">
        <v>0</v>
      </c>
      <c r="AB645" s="1134">
        <v>0</v>
      </c>
      <c r="AC645" s="1134">
        <v>280.76961299203907</v>
      </c>
      <c r="AD645" s="144">
        <v>0</v>
      </c>
      <c r="AE645" s="144">
        <v>0</v>
      </c>
      <c r="AF645" s="144">
        <v>0</v>
      </c>
      <c r="AG645" s="144">
        <v>0</v>
      </c>
      <c r="AH645" s="144">
        <v>0</v>
      </c>
      <c r="AI645" s="144">
        <v>0</v>
      </c>
      <c r="AL645" s="216"/>
      <c r="CJ645" s="166"/>
      <c r="CK645" s="166"/>
      <c r="CL645" s="166"/>
      <c r="CM645" s="166"/>
      <c r="CN645" s="166"/>
      <c r="CO645" s="166"/>
      <c r="CP645" s="166"/>
      <c r="CQ645" s="166"/>
    </row>
    <row r="646" spans="7:95">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44">
        <v>0</v>
      </c>
      <c r="AB646" s="1134">
        <v>0</v>
      </c>
      <c r="AC646" s="1134">
        <v>290.77054484659845</v>
      </c>
      <c r="AD646" s="144">
        <v>0</v>
      </c>
      <c r="AE646" s="144">
        <v>0</v>
      </c>
      <c r="AF646" s="144">
        <v>0</v>
      </c>
      <c r="AG646" s="144">
        <v>0</v>
      </c>
      <c r="AH646" s="144">
        <v>0</v>
      </c>
      <c r="AI646" s="144">
        <v>0</v>
      </c>
      <c r="AL646" s="216"/>
      <c r="CJ646" s="166"/>
      <c r="CK646" s="166"/>
      <c r="CL646" s="166"/>
      <c r="CM646" s="166"/>
      <c r="CN646" s="166"/>
      <c r="CO646" s="166"/>
      <c r="CP646" s="166"/>
      <c r="CQ646" s="166"/>
    </row>
    <row r="647" spans="7:95">
      <c r="G647" s="1070"/>
      <c r="H647" s="1070"/>
      <c r="AL647" s="216"/>
    </row>
    <row r="648" spans="7:95">
      <c r="G648" s="1070"/>
      <c r="H648" s="1070"/>
      <c r="AL648" s="216"/>
    </row>
    <row r="649" spans="7:95">
      <c r="G649" s="1070"/>
      <c r="H649" s="1070"/>
      <c r="AL649" s="216"/>
    </row>
    <row r="650" spans="7:95">
      <c r="G650" s="1070"/>
      <c r="H650" s="1070"/>
      <c r="AL650" s="216"/>
    </row>
    <row r="651" spans="7:95">
      <c r="G651" s="1070"/>
      <c r="H651" s="1070"/>
      <c r="AL651" s="216"/>
    </row>
    <row r="652" spans="7:95">
      <c r="G652" s="1070"/>
      <c r="H652" s="1070"/>
      <c r="AL652" s="216"/>
    </row>
    <row r="653" spans="7:95">
      <c r="G653" s="1070"/>
      <c r="H653" s="1070"/>
      <c r="AL653" s="216"/>
    </row>
    <row r="654" spans="7:95">
      <c r="G654" s="1070"/>
      <c r="H654" s="1070"/>
      <c r="AL654" s="216"/>
    </row>
    <row r="655" spans="7:95">
      <c r="G655" s="1070"/>
      <c r="H655" s="1070"/>
      <c r="AL655" s="216"/>
    </row>
    <row r="656" spans="7:95">
      <c r="G656" s="1070"/>
      <c r="H656" s="1070"/>
      <c r="AL656" s="216"/>
    </row>
    <row r="657" spans="7:38">
      <c r="G657" s="1070"/>
      <c r="H657" s="1070"/>
      <c r="AL657" s="216"/>
    </row>
    <row r="658" spans="7:38">
      <c r="G658" s="1070"/>
      <c r="H658" s="1070"/>
      <c r="AL658" s="216"/>
    </row>
    <row r="659" spans="7:38">
      <c r="G659" s="1070"/>
      <c r="H659" s="1070"/>
      <c r="AL659" s="216"/>
    </row>
    <row r="660" spans="7:38">
      <c r="G660" s="1070"/>
      <c r="H660" s="1070"/>
      <c r="AL660" s="216"/>
    </row>
    <row r="661" spans="7:38">
      <c r="G661" s="1070"/>
      <c r="H661" s="1070"/>
      <c r="AL661" s="216"/>
    </row>
    <row r="662" spans="7:38">
      <c r="G662" s="1070"/>
      <c r="H662" s="1070"/>
      <c r="AL662" s="216"/>
    </row>
    <row r="663" spans="7:38">
      <c r="G663" s="1070"/>
      <c r="H663" s="1070"/>
      <c r="AL663" s="216"/>
    </row>
    <row r="664" spans="7:38">
      <c r="G664" s="1070"/>
      <c r="H664" s="1070"/>
      <c r="AL664" s="216"/>
    </row>
    <row r="665" spans="7:38">
      <c r="G665" s="1070"/>
      <c r="H665" s="1070"/>
      <c r="AL665" s="216"/>
    </row>
    <row r="666" spans="7:38">
      <c r="G666" s="1070"/>
      <c r="H666" s="1070"/>
      <c r="AL666" s="216"/>
    </row>
    <row r="667" spans="7:38">
      <c r="G667" s="1070"/>
      <c r="H667" s="1070"/>
      <c r="AL667" s="216"/>
    </row>
    <row r="668" spans="7:38">
      <c r="G668" s="1070"/>
      <c r="H668" s="1070"/>
      <c r="AL668" s="216"/>
    </row>
    <row r="669" spans="7:38">
      <c r="G669" s="1070"/>
      <c r="H669" s="1070"/>
      <c r="AL669" s="216"/>
    </row>
    <row r="670" spans="7:38">
      <c r="G670" s="1070"/>
      <c r="H670" s="1070"/>
      <c r="AL670" s="216"/>
    </row>
    <row r="671" spans="7:38">
      <c r="G671" s="1070"/>
      <c r="H671" s="1070"/>
      <c r="AL671" s="216"/>
    </row>
    <row r="672" spans="7:38">
      <c r="G672" s="1070"/>
      <c r="H672" s="1070"/>
      <c r="AL672" s="216"/>
    </row>
    <row r="673" spans="7:38">
      <c r="G673" s="1070"/>
      <c r="H673" s="1070"/>
      <c r="AL673" s="216"/>
    </row>
    <row r="674" spans="7:38">
      <c r="G674" s="1070"/>
      <c r="H674" s="1070"/>
      <c r="AL674" s="216"/>
    </row>
    <row r="675" spans="7:38">
      <c r="G675" s="1070"/>
      <c r="H675" s="1070"/>
      <c r="AL675" s="216"/>
    </row>
    <row r="676" spans="7:38">
      <c r="G676" s="1070"/>
      <c r="H676" s="1070"/>
      <c r="AL676" s="216"/>
    </row>
    <row r="677" spans="7:38">
      <c r="G677" s="1070"/>
      <c r="H677" s="1070"/>
      <c r="AL677" s="216"/>
    </row>
    <row r="678" spans="7:38">
      <c r="G678" s="1070"/>
      <c r="H678" s="1070"/>
      <c r="AL678" s="216"/>
    </row>
    <row r="679" spans="7:38">
      <c r="G679" s="1070"/>
      <c r="H679" s="1070"/>
      <c r="AL679" s="216"/>
    </row>
    <row r="680" spans="7:38">
      <c r="G680" s="1070"/>
      <c r="H680" s="1070"/>
      <c r="AL680" s="216"/>
    </row>
    <row r="681" spans="7:38">
      <c r="G681" s="1070"/>
      <c r="H681" s="1070"/>
      <c r="AL681" s="216"/>
    </row>
    <row r="682" spans="7:38">
      <c r="G682" s="1070"/>
      <c r="H682" s="1070"/>
      <c r="AL682" s="216"/>
    </row>
    <row r="683" spans="7:38">
      <c r="G683" s="1070"/>
      <c r="H683" s="1070"/>
      <c r="AL683" s="216"/>
    </row>
    <row r="684" spans="7:38">
      <c r="G684" s="1070"/>
      <c r="H684" s="1070"/>
      <c r="AL684" s="216"/>
    </row>
    <row r="685" spans="7:38">
      <c r="G685" s="1070"/>
      <c r="H685" s="1070"/>
      <c r="AL685" s="216"/>
    </row>
    <row r="686" spans="7:38">
      <c r="G686" s="1070"/>
      <c r="H686" s="1070"/>
      <c r="AL686" s="216"/>
    </row>
    <row r="687" spans="7:38">
      <c r="G687" s="1070"/>
      <c r="H687" s="1070"/>
      <c r="AL687" s="216"/>
    </row>
    <row r="688" spans="7:38">
      <c r="G688" s="1070"/>
      <c r="H688" s="1070"/>
      <c r="AL688" s="216"/>
    </row>
    <row r="689" spans="7:38">
      <c r="G689" s="1070"/>
      <c r="H689" s="1070"/>
      <c r="AL689" s="216"/>
    </row>
    <row r="690" spans="7:38">
      <c r="G690" s="1070"/>
      <c r="H690" s="1070"/>
      <c r="AL690" s="216"/>
    </row>
    <row r="691" spans="7:38">
      <c r="G691" s="1070"/>
      <c r="H691" s="1070"/>
      <c r="AL691" s="216"/>
    </row>
    <row r="692" spans="7:38">
      <c r="G692" s="1070"/>
      <c r="H692" s="1070"/>
      <c r="AL692" s="216"/>
    </row>
    <row r="693" spans="7:38">
      <c r="G693" s="1070"/>
      <c r="H693" s="1070"/>
      <c r="AL693" s="216"/>
    </row>
    <row r="694" spans="7:38">
      <c r="G694" s="1070"/>
      <c r="H694" s="1070"/>
      <c r="AL694" s="216"/>
    </row>
    <row r="695" spans="7:38">
      <c r="G695" s="1070"/>
      <c r="H695" s="1070"/>
      <c r="AL695" s="216"/>
    </row>
    <row r="696" spans="7:38">
      <c r="G696" s="1070"/>
      <c r="H696" s="1070"/>
      <c r="AL696" s="216"/>
    </row>
    <row r="697" spans="7:38">
      <c r="G697" s="1070"/>
      <c r="H697" s="1070"/>
      <c r="AL697" s="216"/>
    </row>
    <row r="698" spans="7:38">
      <c r="G698" s="1070"/>
      <c r="H698" s="1070"/>
      <c r="AL698" s="216"/>
    </row>
    <row r="699" spans="7:38">
      <c r="G699" s="1070"/>
      <c r="H699" s="1070"/>
      <c r="AL699" s="216"/>
    </row>
    <row r="700" spans="7:38">
      <c r="G700" s="1070"/>
      <c r="H700" s="1070"/>
      <c r="AL700" s="216"/>
    </row>
    <row r="701" spans="7:38">
      <c r="G701" s="1070"/>
      <c r="H701" s="1070"/>
      <c r="AL701" s="216"/>
    </row>
    <row r="702" spans="7:38">
      <c r="G702" s="1070"/>
      <c r="H702" s="1070"/>
      <c r="AL702" s="216"/>
    </row>
    <row r="703" spans="7:38">
      <c r="G703" s="1070"/>
      <c r="H703" s="1070"/>
      <c r="AL703" s="216"/>
    </row>
    <row r="704" spans="7:38">
      <c r="G704" s="1070"/>
      <c r="H704" s="1070"/>
      <c r="AL704" s="216"/>
    </row>
    <row r="705" spans="7:38">
      <c r="G705" s="1070"/>
      <c r="H705" s="1070"/>
      <c r="AL705" s="216"/>
    </row>
    <row r="706" spans="7:38">
      <c r="G706" s="1070"/>
      <c r="H706" s="1070"/>
      <c r="AL706" s="216"/>
    </row>
    <row r="707" spans="7:38">
      <c r="G707" s="1070"/>
      <c r="H707" s="1070"/>
      <c r="AL707" s="216"/>
    </row>
    <row r="708" spans="7:38">
      <c r="G708" s="1070"/>
      <c r="H708" s="1070"/>
      <c r="AL708" s="216"/>
    </row>
    <row r="709" spans="7:38">
      <c r="G709" s="1070"/>
      <c r="H709" s="1070"/>
      <c r="AL709" s="216"/>
    </row>
    <row r="710" spans="7:38">
      <c r="G710" s="1070"/>
      <c r="H710" s="1070"/>
      <c r="AL710" s="216"/>
    </row>
    <row r="711" spans="7:38">
      <c r="G711" s="1070"/>
      <c r="H711" s="1070"/>
      <c r="AL711" s="216"/>
    </row>
    <row r="712" spans="7:38">
      <c r="G712" s="1070"/>
      <c r="H712" s="1070"/>
      <c r="AL712" s="216"/>
    </row>
    <row r="713" spans="7:38">
      <c r="G713" s="1070"/>
      <c r="H713" s="1070"/>
      <c r="AL713" s="216"/>
    </row>
    <row r="714" spans="7:38">
      <c r="G714" s="1070"/>
      <c r="H714" s="1070"/>
      <c r="AL714" s="216"/>
    </row>
    <row r="715" spans="7:38">
      <c r="G715" s="1070"/>
      <c r="H715" s="1070"/>
      <c r="AL715" s="216"/>
    </row>
    <row r="716" spans="7:38">
      <c r="G716" s="1070"/>
      <c r="H716" s="1070"/>
      <c r="AL716" s="216"/>
    </row>
    <row r="717" spans="7:38">
      <c r="G717" s="1070"/>
      <c r="H717" s="1070"/>
      <c r="AL717" s="216"/>
    </row>
    <row r="718" spans="7:38">
      <c r="G718" s="1070"/>
      <c r="H718" s="1070"/>
      <c r="AL718" s="216"/>
    </row>
    <row r="719" spans="7:38">
      <c r="G719" s="1070"/>
      <c r="H719" s="1070"/>
      <c r="AL719" s="216"/>
    </row>
    <row r="720" spans="7:38">
      <c r="G720" s="1070"/>
      <c r="H720" s="1070"/>
      <c r="AL720" s="216"/>
    </row>
    <row r="721" spans="7:38">
      <c r="G721" s="1070"/>
      <c r="H721" s="1070"/>
      <c r="AL721" s="216"/>
    </row>
    <row r="722" spans="7:38">
      <c r="G722" s="1070"/>
      <c r="H722" s="1070"/>
      <c r="AL722" s="216"/>
    </row>
    <row r="723" spans="7:38">
      <c r="G723" s="1070"/>
      <c r="H723" s="1070"/>
      <c r="AL723" s="216"/>
    </row>
    <row r="724" spans="7:38">
      <c r="G724" s="1070"/>
      <c r="H724" s="1070"/>
      <c r="AL724" s="216"/>
    </row>
    <row r="725" spans="7:38">
      <c r="G725" s="1070"/>
      <c r="H725" s="1070"/>
      <c r="AL725" s="216"/>
    </row>
    <row r="726" spans="7:38">
      <c r="G726" s="1070"/>
      <c r="H726" s="1070"/>
      <c r="AL726" s="216"/>
    </row>
    <row r="727" spans="7:38">
      <c r="G727" s="1070"/>
      <c r="H727" s="1070"/>
      <c r="AL727" s="216"/>
    </row>
    <row r="728" spans="7:38">
      <c r="G728" s="1070"/>
      <c r="H728" s="1070"/>
      <c r="AL728" s="216"/>
    </row>
    <row r="729" spans="7:38">
      <c r="G729" s="1070"/>
      <c r="H729" s="1070"/>
      <c r="AL729" s="216"/>
    </row>
    <row r="730" spans="7:38">
      <c r="G730" s="1070"/>
      <c r="H730" s="1070"/>
      <c r="AL730" s="216"/>
    </row>
    <row r="731" spans="7:38">
      <c r="G731" s="1070"/>
      <c r="H731" s="1070"/>
      <c r="AL731" s="216"/>
    </row>
    <row r="732" spans="7:38">
      <c r="G732" s="1070"/>
      <c r="H732" s="1070"/>
      <c r="AL732" s="216"/>
    </row>
    <row r="733" spans="7:38">
      <c r="G733" s="1070"/>
      <c r="H733" s="1070"/>
      <c r="AL733" s="216"/>
    </row>
    <row r="734" spans="7:38">
      <c r="G734" s="1070"/>
      <c r="H734" s="1070"/>
      <c r="AL734" s="216"/>
    </row>
    <row r="735" spans="7:38">
      <c r="G735" s="1070"/>
      <c r="H735" s="1070"/>
      <c r="AL735" s="216"/>
    </row>
    <row r="736" spans="7:38">
      <c r="G736" s="1070"/>
      <c r="H736" s="1070"/>
      <c r="AL736" s="216"/>
    </row>
    <row r="737" spans="7:38">
      <c r="G737" s="1070"/>
      <c r="H737" s="1070"/>
      <c r="AL737" s="216"/>
    </row>
    <row r="738" spans="7:38">
      <c r="G738" s="1070"/>
      <c r="H738" s="1070"/>
      <c r="AL738" s="216"/>
    </row>
    <row r="739" spans="7:38">
      <c r="G739" s="1070"/>
      <c r="H739" s="1070"/>
      <c r="AL739" s="216"/>
    </row>
    <row r="740" spans="7:38">
      <c r="G740" s="1070"/>
      <c r="H740" s="1070"/>
      <c r="AL740" s="216"/>
    </row>
    <row r="741" spans="7:38">
      <c r="G741" s="1070"/>
      <c r="H741" s="1070"/>
      <c r="AL741" s="216"/>
    </row>
    <row r="742" spans="7:38">
      <c r="G742" s="1070"/>
      <c r="H742" s="1070"/>
      <c r="AL742" s="216"/>
    </row>
    <row r="743" spans="7:38">
      <c r="G743" s="1070"/>
      <c r="H743" s="1070"/>
      <c r="AL743" s="216"/>
    </row>
    <row r="744" spans="7:38">
      <c r="G744" s="1070"/>
      <c r="H744" s="1070"/>
      <c r="AL744" s="216"/>
    </row>
    <row r="745" spans="7:38">
      <c r="G745" s="1070"/>
      <c r="H745" s="1070"/>
      <c r="AL745" s="216"/>
    </row>
    <row r="746" spans="7:38">
      <c r="G746" s="1070"/>
      <c r="H746" s="1070"/>
      <c r="AL746" s="216"/>
    </row>
    <row r="747" spans="7:38">
      <c r="G747" s="1070"/>
      <c r="H747" s="1070"/>
      <c r="AL747" s="216"/>
    </row>
    <row r="748" spans="7:38">
      <c r="G748" s="1070"/>
      <c r="H748" s="1070"/>
      <c r="AL748" s="216"/>
    </row>
    <row r="749" spans="7:38">
      <c r="G749" s="1070"/>
      <c r="H749" s="1070"/>
      <c r="AL749" s="216"/>
    </row>
    <row r="750" spans="7:38">
      <c r="G750" s="1070"/>
      <c r="H750" s="1070"/>
      <c r="AL750" s="216"/>
    </row>
    <row r="751" spans="7:38">
      <c r="G751" s="1070"/>
      <c r="H751" s="1070"/>
      <c r="AL751" s="216"/>
    </row>
    <row r="752" spans="7:38">
      <c r="G752" s="1070"/>
      <c r="H752" s="1070"/>
      <c r="AL752" s="216"/>
    </row>
    <row r="753" spans="7:38">
      <c r="G753" s="1070"/>
      <c r="H753" s="1070"/>
      <c r="AL753" s="216"/>
    </row>
    <row r="754" spans="7:38">
      <c r="G754" s="1070"/>
      <c r="H754" s="1070"/>
      <c r="AL754" s="216"/>
    </row>
    <row r="755" spans="7:38">
      <c r="G755" s="1070"/>
      <c r="H755" s="1070"/>
      <c r="AL755" s="216"/>
    </row>
    <row r="756" spans="7:38">
      <c r="G756" s="1070"/>
      <c r="H756" s="1070"/>
      <c r="AL756" s="216"/>
    </row>
    <row r="757" spans="7:38">
      <c r="G757" s="1070"/>
      <c r="H757" s="1070"/>
      <c r="AL757" s="216"/>
    </row>
    <row r="758" spans="7:38">
      <c r="G758" s="1070"/>
      <c r="H758" s="1070"/>
      <c r="AL758" s="216"/>
    </row>
    <row r="759" spans="7:38">
      <c r="G759" s="1070"/>
      <c r="H759" s="1070"/>
      <c r="AL759" s="216"/>
    </row>
    <row r="760" spans="7:38">
      <c r="G760" s="1070"/>
      <c r="H760" s="1070"/>
      <c r="AL760" s="216"/>
    </row>
    <row r="761" spans="7:38">
      <c r="G761" s="1070"/>
      <c r="H761" s="1070"/>
      <c r="AL761" s="216"/>
    </row>
    <row r="762" spans="7:38">
      <c r="G762" s="1070"/>
      <c r="H762" s="1070"/>
      <c r="AL762" s="216"/>
    </row>
    <row r="763" spans="7:38">
      <c r="G763" s="1070"/>
      <c r="H763" s="1070"/>
      <c r="AL763" s="216"/>
    </row>
    <row r="764" spans="7:38">
      <c r="G764" s="1070"/>
      <c r="H764" s="1070"/>
      <c r="AL764" s="216"/>
    </row>
    <row r="765" spans="7:38">
      <c r="G765" s="1070"/>
      <c r="H765" s="1070"/>
      <c r="AL765" s="216"/>
    </row>
    <row r="766" spans="7:38">
      <c r="G766" s="1070"/>
      <c r="H766" s="1070"/>
      <c r="AL766" s="216"/>
    </row>
    <row r="767" spans="7:38">
      <c r="G767" s="1070"/>
      <c r="H767" s="1070"/>
      <c r="AL767" s="216"/>
    </row>
    <row r="768" spans="7:38">
      <c r="G768" s="1070"/>
      <c r="H768" s="1070"/>
      <c r="AL768" s="216"/>
    </row>
    <row r="769" spans="7:38">
      <c r="G769" s="1070"/>
      <c r="H769" s="1070"/>
      <c r="AL769" s="216"/>
    </row>
    <row r="770" spans="7:38">
      <c r="G770" s="1070"/>
      <c r="H770" s="1070"/>
      <c r="AL770" s="216"/>
    </row>
    <row r="771" spans="7:38">
      <c r="G771" s="1070"/>
      <c r="H771" s="1070"/>
      <c r="AL771" s="216"/>
    </row>
    <row r="772" spans="7:38">
      <c r="G772" s="1070"/>
      <c r="H772" s="1070"/>
      <c r="AL772" s="216"/>
    </row>
    <row r="773" spans="7:38">
      <c r="G773" s="1070"/>
      <c r="H773" s="1070"/>
      <c r="AL773" s="216"/>
    </row>
    <row r="774" spans="7:38">
      <c r="G774" s="1070"/>
      <c r="H774" s="1070"/>
      <c r="AL774" s="216"/>
    </row>
    <row r="775" spans="7:38">
      <c r="G775" s="1070"/>
      <c r="H775" s="1070"/>
      <c r="AL775" s="216"/>
    </row>
    <row r="776" spans="7:38">
      <c r="G776" s="1070"/>
      <c r="H776" s="1070"/>
      <c r="AL776" s="216"/>
    </row>
    <row r="777" spans="7:38">
      <c r="G777" s="1070"/>
      <c r="H777" s="1070"/>
      <c r="AL777" s="216"/>
    </row>
    <row r="778" spans="7:38">
      <c r="G778" s="1070"/>
      <c r="H778" s="1070"/>
      <c r="AL778" s="216"/>
    </row>
    <row r="779" spans="7:38">
      <c r="G779" s="1070"/>
      <c r="H779" s="1070"/>
      <c r="AL779" s="216"/>
    </row>
    <row r="780" spans="7:38">
      <c r="G780" s="1070"/>
      <c r="H780" s="1070"/>
      <c r="AL780" s="216"/>
    </row>
    <row r="781" spans="7:38">
      <c r="G781" s="1070"/>
      <c r="H781" s="1070"/>
      <c r="AL781" s="216"/>
    </row>
    <row r="782" spans="7:38">
      <c r="G782" s="1070"/>
      <c r="H782" s="1070"/>
      <c r="AL782" s="216"/>
    </row>
    <row r="783" spans="7:38">
      <c r="G783" s="1070"/>
      <c r="H783" s="1070"/>
      <c r="AL783" s="216"/>
    </row>
    <row r="784" spans="7:38">
      <c r="G784" s="1070"/>
      <c r="H784" s="1070"/>
      <c r="AL784" s="216"/>
    </row>
    <row r="785" spans="7:38">
      <c r="G785" s="1070"/>
      <c r="H785" s="1070"/>
      <c r="AL785" s="216"/>
    </row>
    <row r="786" spans="7:38">
      <c r="G786" s="1070"/>
      <c r="H786" s="1070"/>
      <c r="AL786" s="216"/>
    </row>
    <row r="787" spans="7:38">
      <c r="G787" s="1070"/>
      <c r="H787" s="1070"/>
      <c r="AL787" s="216"/>
    </row>
    <row r="788" spans="7:38">
      <c r="G788" s="1070"/>
      <c r="H788" s="1070"/>
      <c r="AL788" s="216"/>
    </row>
    <row r="789" spans="7:38">
      <c r="G789" s="1070"/>
      <c r="H789" s="1070"/>
      <c r="AL789" s="216"/>
    </row>
    <row r="790" spans="7:38">
      <c r="G790" s="1070"/>
      <c r="H790" s="1070"/>
      <c r="AL790" s="216"/>
    </row>
    <row r="791" spans="7:38">
      <c r="G791" s="1070"/>
      <c r="H791" s="1070"/>
      <c r="AL791" s="216"/>
    </row>
    <row r="792" spans="7:38">
      <c r="G792" s="1070"/>
      <c r="H792" s="1070"/>
      <c r="AL792" s="216"/>
    </row>
    <row r="793" spans="7:38">
      <c r="G793" s="1070"/>
      <c r="H793" s="1070"/>
      <c r="AL793" s="216"/>
    </row>
    <row r="794" spans="7:38">
      <c r="G794" s="1070"/>
      <c r="H794" s="1070"/>
      <c r="AL794" s="216"/>
    </row>
    <row r="795" spans="7:38">
      <c r="G795" s="1070"/>
      <c r="H795" s="1070"/>
      <c r="AL795" s="216"/>
    </row>
    <row r="796" spans="7:38">
      <c r="G796" s="1070"/>
      <c r="H796" s="1070"/>
      <c r="AL796" s="216"/>
    </row>
    <row r="797" spans="7:38">
      <c r="G797" s="1070"/>
      <c r="H797" s="1070"/>
      <c r="AL797" s="216"/>
    </row>
    <row r="798" spans="7:38">
      <c r="G798" s="1070"/>
      <c r="H798" s="1070"/>
      <c r="AL798" s="216"/>
    </row>
    <row r="799" spans="7:38">
      <c r="G799" s="1070"/>
      <c r="H799" s="1070"/>
      <c r="AL799" s="216"/>
    </row>
    <row r="800" spans="7:38">
      <c r="G800" s="1070"/>
      <c r="H800" s="1070"/>
      <c r="AL800" s="216"/>
    </row>
    <row r="801" spans="7:38">
      <c r="G801" s="1070"/>
      <c r="H801" s="1070"/>
      <c r="AL801" s="216"/>
    </row>
    <row r="802" spans="7:38">
      <c r="G802" s="1070"/>
      <c r="H802" s="1070"/>
      <c r="AL802" s="216"/>
    </row>
    <row r="803" spans="7:38">
      <c r="G803" s="1070"/>
      <c r="H803" s="1070"/>
      <c r="AL803" s="216"/>
    </row>
    <row r="804" spans="7:38">
      <c r="G804" s="1070"/>
      <c r="H804" s="1070"/>
      <c r="AL804" s="216"/>
    </row>
    <row r="805" spans="7:38">
      <c r="G805" s="1070"/>
      <c r="H805" s="1070"/>
      <c r="AL805" s="216"/>
    </row>
    <row r="806" spans="7:38">
      <c r="G806" s="1070"/>
      <c r="H806" s="1070"/>
      <c r="AL806" s="216"/>
    </row>
    <row r="807" spans="7:38">
      <c r="G807" s="1070"/>
      <c r="H807" s="1070"/>
      <c r="AL807" s="216"/>
    </row>
    <row r="808" spans="7:38">
      <c r="G808" s="1070"/>
      <c r="H808" s="1070"/>
      <c r="AL808" s="216"/>
    </row>
    <row r="809" spans="7:38">
      <c r="G809" s="1070"/>
      <c r="H809" s="1070"/>
      <c r="AL809" s="216"/>
    </row>
    <row r="810" spans="7:38">
      <c r="G810" s="1070"/>
      <c r="H810" s="1070"/>
      <c r="AL810" s="216"/>
    </row>
    <row r="811" spans="7:38">
      <c r="G811" s="1070"/>
      <c r="H811" s="1070"/>
      <c r="AL811" s="216"/>
    </row>
    <row r="812" spans="7:38">
      <c r="G812" s="1070"/>
      <c r="H812" s="1070"/>
      <c r="AL812" s="216"/>
    </row>
    <row r="813" spans="7:38">
      <c r="G813" s="1070"/>
      <c r="H813" s="1070"/>
      <c r="AL813" s="216"/>
    </row>
    <row r="814" spans="7:38">
      <c r="AL814" s="216"/>
    </row>
    <row r="815" spans="7:38">
      <c r="AL815" s="216"/>
    </row>
    <row r="816" spans="7:38">
      <c r="AL816" s="216"/>
    </row>
    <row r="817" spans="38:38">
      <c r="AL817" s="216"/>
    </row>
    <row r="818" spans="38:38">
      <c r="AL818" s="216"/>
    </row>
    <row r="819" spans="38:38">
      <c r="AL819" s="216"/>
    </row>
    <row r="820" spans="38:38">
      <c r="AL820" s="216"/>
    </row>
    <row r="821" spans="38:38">
      <c r="AL821" s="216"/>
    </row>
    <row r="822" spans="38:38">
      <c r="AL822" s="216"/>
    </row>
    <row r="823" spans="38:38">
      <c r="AL823" s="216"/>
    </row>
    <row r="824" spans="38:38">
      <c r="AL824" s="216"/>
    </row>
    <row r="825" spans="38:38">
      <c r="AL825" s="216"/>
    </row>
    <row r="826" spans="38:38">
      <c r="AL826" s="216"/>
    </row>
    <row r="827" spans="38:38">
      <c r="AL827" s="216"/>
    </row>
    <row r="828" spans="38:38">
      <c r="AL828" s="216"/>
    </row>
    <row r="829" spans="38:38">
      <c r="AL829" s="216"/>
    </row>
    <row r="830" spans="38:38">
      <c r="AL830" s="216"/>
    </row>
    <row r="831" spans="38:38">
      <c r="AL831" s="216"/>
    </row>
    <row r="832" spans="38:38">
      <c r="AL832" s="216"/>
    </row>
    <row r="833" spans="38:38">
      <c r="AL833" s="216"/>
    </row>
    <row r="834" spans="38:38">
      <c r="AL834" s="216"/>
    </row>
    <row r="835" spans="38:38">
      <c r="AL835" s="216"/>
    </row>
    <row r="836" spans="38:38">
      <c r="AL836" s="216"/>
    </row>
    <row r="837" spans="38:38">
      <c r="AL837" s="216"/>
    </row>
    <row r="838" spans="38:38">
      <c r="AL838" s="216"/>
    </row>
    <row r="839" spans="38:38">
      <c r="AL839" s="216"/>
    </row>
    <row r="840" spans="38:38">
      <c r="AL840" s="216"/>
    </row>
    <row r="841" spans="38:38">
      <c r="AL841" s="216"/>
    </row>
    <row r="842" spans="38:38">
      <c r="AL842" s="216"/>
    </row>
    <row r="843" spans="38:38">
      <c r="AL843" s="216"/>
    </row>
    <row r="844" spans="38:38">
      <c r="AL844" s="216"/>
    </row>
    <row r="845" spans="38:38">
      <c r="AL845" s="216"/>
    </row>
    <row r="846" spans="38:38">
      <c r="AL846" s="216"/>
    </row>
    <row r="847" spans="38:38">
      <c r="AL847" s="216"/>
    </row>
    <row r="848" spans="38:38">
      <c r="AL848" s="216"/>
    </row>
    <row r="849" spans="38:38">
      <c r="AL849" s="216"/>
    </row>
    <row r="850" spans="38:38">
      <c r="AL850" s="216"/>
    </row>
    <row r="851" spans="38:38">
      <c r="AL851" s="216"/>
    </row>
    <row r="852" spans="38:38">
      <c r="AL852" s="216"/>
    </row>
    <row r="853" spans="38:38">
      <c r="AL853" s="216"/>
    </row>
    <row r="854" spans="38:38">
      <c r="AL854" s="216"/>
    </row>
    <row r="855" spans="38:38">
      <c r="AL855" s="216"/>
    </row>
    <row r="856" spans="38:38">
      <c r="AL856" s="216"/>
    </row>
    <row r="857" spans="38:38">
      <c r="AL857" s="216"/>
    </row>
    <row r="858" spans="38:38">
      <c r="AL858" s="216"/>
    </row>
    <row r="859" spans="38:38">
      <c r="AL859" s="216"/>
    </row>
    <row r="860" spans="38:38">
      <c r="AL860" s="216"/>
    </row>
    <row r="861" spans="38:38">
      <c r="AL861" s="216"/>
    </row>
    <row r="862" spans="38:38">
      <c r="AL862" s="216"/>
    </row>
    <row r="863" spans="38:38">
      <c r="AL863" s="216"/>
    </row>
    <row r="864" spans="38:38">
      <c r="AL864" s="216"/>
    </row>
    <row r="865" spans="38:38">
      <c r="AL865" s="216"/>
    </row>
    <row r="866" spans="38:38">
      <c r="AL866" s="216"/>
    </row>
    <row r="867" spans="38:38">
      <c r="AL867" s="216"/>
    </row>
    <row r="868" spans="38:38">
      <c r="AL868" s="216"/>
    </row>
    <row r="869" spans="38:38">
      <c r="AL869" s="216"/>
    </row>
    <row r="870" spans="38:38">
      <c r="AL870" s="216"/>
    </row>
    <row r="871" spans="38:38">
      <c r="AL871" s="216"/>
    </row>
    <row r="872" spans="38:38">
      <c r="AL872" s="216"/>
    </row>
    <row r="873" spans="38:38">
      <c r="AL873" s="216"/>
    </row>
    <row r="874" spans="38:38">
      <c r="AL874" s="216"/>
    </row>
    <row r="875" spans="38:38">
      <c r="AL875" s="216"/>
    </row>
    <row r="876" spans="38:38">
      <c r="AL876" s="216"/>
    </row>
    <row r="877" spans="38:38">
      <c r="AL877" s="216"/>
    </row>
    <row r="878" spans="38:38">
      <c r="AL878" s="216"/>
    </row>
    <row r="879" spans="38:38">
      <c r="AL879" s="216"/>
    </row>
    <row r="880" spans="38:38">
      <c r="AL880" s="216"/>
    </row>
    <row r="881" spans="38:38">
      <c r="AL881" s="216"/>
    </row>
    <row r="882" spans="38:38">
      <c r="AL882" s="216"/>
    </row>
    <row r="883" spans="38:38">
      <c r="AL883" s="216"/>
    </row>
    <row r="884" spans="38:38">
      <c r="AL884" s="216"/>
    </row>
    <row r="885" spans="38:38">
      <c r="AL885" s="216"/>
    </row>
    <row r="886" spans="38:38">
      <c r="AL886" s="216"/>
    </row>
    <row r="887" spans="38:38">
      <c r="AL887" s="216"/>
    </row>
    <row r="888" spans="38:38">
      <c r="AL888" s="216"/>
    </row>
    <row r="889" spans="38:38">
      <c r="AL889" s="216"/>
    </row>
    <row r="890" spans="38:38">
      <c r="AL890" s="216"/>
    </row>
    <row r="891" spans="38:38">
      <c r="AL891" s="216"/>
    </row>
    <row r="892" spans="38:38">
      <c r="AL892" s="216"/>
    </row>
    <row r="893" spans="38:38">
      <c r="AL893" s="216"/>
    </row>
    <row r="894" spans="38:38">
      <c r="AL894" s="216"/>
    </row>
    <row r="895" spans="38:38">
      <c r="AL895" s="216"/>
    </row>
    <row r="896" spans="38:38">
      <c r="AL896" s="216"/>
    </row>
    <row r="897" spans="38:38">
      <c r="AL897" s="216"/>
    </row>
    <row r="898" spans="38:38">
      <c r="AL898" s="216"/>
    </row>
    <row r="899" spans="38:38">
      <c r="AL899" s="216"/>
    </row>
    <row r="900" spans="38:38">
      <c r="AL900" s="216"/>
    </row>
    <row r="901" spans="38:38">
      <c r="AL901" s="216"/>
    </row>
    <row r="902" spans="38:38">
      <c r="AL902" s="216"/>
    </row>
    <row r="903" spans="38:38">
      <c r="AL903" s="216"/>
    </row>
    <row r="904" spans="38:38">
      <c r="AL904" s="216"/>
    </row>
    <row r="905" spans="38:38">
      <c r="AL905" s="216"/>
    </row>
    <row r="906" spans="38:38">
      <c r="AL906" s="216"/>
    </row>
    <row r="907" spans="38:38">
      <c r="AL907" s="216"/>
    </row>
    <row r="908" spans="38:38">
      <c r="AL908" s="216"/>
    </row>
    <row r="909" spans="38:38">
      <c r="AL909" s="216"/>
    </row>
    <row r="910" spans="38:38">
      <c r="AL910" s="216"/>
    </row>
    <row r="911" spans="38:38">
      <c r="AL911" s="216"/>
    </row>
    <row r="912" spans="38:38">
      <c r="AL912" s="216"/>
    </row>
    <row r="913" spans="38:38">
      <c r="AL913" s="216"/>
    </row>
    <row r="914" spans="38:38">
      <c r="AL914" s="216"/>
    </row>
    <row r="915" spans="38:38">
      <c r="AL915" s="216"/>
    </row>
    <row r="916" spans="38:38">
      <c r="AL916" s="216"/>
    </row>
    <row r="917" spans="38:38">
      <c r="AL917" s="216"/>
    </row>
    <row r="918" spans="38:38">
      <c r="AL918" s="216"/>
    </row>
    <row r="919" spans="38:38">
      <c r="AL919" s="216"/>
    </row>
    <row r="920" spans="38:38">
      <c r="AL920" s="216"/>
    </row>
    <row r="921" spans="38:38">
      <c r="AL921" s="216"/>
    </row>
    <row r="922" spans="38:38">
      <c r="AL922" s="216"/>
    </row>
    <row r="923" spans="38:38">
      <c r="AL923" s="216"/>
    </row>
    <row r="924" spans="38:38">
      <c r="AL924" s="216"/>
    </row>
    <row r="925" spans="38:38">
      <c r="AL925" s="216"/>
    </row>
    <row r="926" spans="38:38">
      <c r="AL926" s="216"/>
    </row>
    <row r="927" spans="38:38">
      <c r="AL927" s="216"/>
    </row>
    <row r="928" spans="38:38">
      <c r="AL928" s="216"/>
    </row>
    <row r="929" spans="38:38">
      <c r="AL929" s="216"/>
    </row>
    <row r="930" spans="38:38">
      <c r="AL930" s="216"/>
    </row>
    <row r="931" spans="38:38">
      <c r="AL931" s="216"/>
    </row>
    <row r="932" spans="38:38">
      <c r="AL932" s="216"/>
    </row>
    <row r="933" spans="38:38">
      <c r="AL933" s="216"/>
    </row>
    <row r="934" spans="38:38">
      <c r="AL934" s="216"/>
    </row>
    <row r="935" spans="38:38">
      <c r="AL935" s="216"/>
    </row>
    <row r="936" spans="38:38">
      <c r="AL936" s="216"/>
    </row>
    <row r="937" spans="38:38">
      <c r="AL937" s="216"/>
    </row>
    <row r="938" spans="38:38">
      <c r="AL938" s="216"/>
    </row>
    <row r="939" spans="38:38">
      <c r="AL939" s="216"/>
    </row>
    <row r="940" spans="38:38">
      <c r="AL940" s="216"/>
    </row>
    <row r="941" spans="38:38">
      <c r="AL941" s="216"/>
    </row>
    <row r="942" spans="38:38">
      <c r="AL942" s="216"/>
    </row>
    <row r="943" spans="38:38">
      <c r="AL943" s="216"/>
    </row>
    <row r="944" spans="38:38">
      <c r="AL944" s="216"/>
    </row>
    <row r="945" spans="38:38">
      <c r="AL945" s="216"/>
    </row>
    <row r="946" spans="38:38">
      <c r="AL946" s="216"/>
    </row>
    <row r="947" spans="38:38">
      <c r="AL947" s="216"/>
    </row>
    <row r="948" spans="38:38">
      <c r="AL948" s="216"/>
    </row>
    <row r="949" spans="38:38">
      <c r="AL949" s="216"/>
    </row>
    <row r="950" spans="38:38">
      <c r="AL950" s="216"/>
    </row>
    <row r="951" spans="38:38">
      <c r="AL951" s="216"/>
    </row>
    <row r="952" spans="38:38">
      <c r="AL952" s="216"/>
    </row>
    <row r="953" spans="38:38">
      <c r="AL953" s="216"/>
    </row>
    <row r="954" spans="38:38">
      <c r="AL954" s="216"/>
    </row>
    <row r="955" spans="38:38">
      <c r="AL955" s="216"/>
    </row>
    <row r="956" spans="38:38">
      <c r="AL956" s="216"/>
    </row>
    <row r="957" spans="38:38">
      <c r="AL957" s="216"/>
    </row>
    <row r="958" spans="38:38">
      <c r="AL958" s="216"/>
    </row>
    <row r="959" spans="38:38">
      <c r="AL959" s="216"/>
    </row>
    <row r="960" spans="38:38">
      <c r="AL960" s="216"/>
    </row>
    <row r="961" spans="38:38">
      <c r="AL961" s="216"/>
    </row>
    <row r="962" spans="38:38">
      <c r="AL962" s="216"/>
    </row>
    <row r="963" spans="38:38">
      <c r="AL963" s="216"/>
    </row>
    <row r="964" spans="38:38">
      <c r="AL964" s="216"/>
    </row>
    <row r="965" spans="38:38">
      <c r="AL965" s="216"/>
    </row>
    <row r="966" spans="38:38">
      <c r="AL966" s="216"/>
    </row>
    <row r="967" spans="38:38">
      <c r="AL967" s="216"/>
    </row>
    <row r="968" spans="38:38">
      <c r="AL968" s="216"/>
    </row>
    <row r="969" spans="38:38">
      <c r="AL969" s="216"/>
    </row>
    <row r="970" spans="38:38">
      <c r="AL970" s="216"/>
    </row>
    <row r="971" spans="38:38">
      <c r="AL971" s="216"/>
    </row>
    <row r="972" spans="38:38">
      <c r="AL972" s="216"/>
    </row>
    <row r="973" spans="38:38">
      <c r="AL973" s="216"/>
    </row>
    <row r="974" spans="38:38">
      <c r="AL974" s="216"/>
    </row>
    <row r="975" spans="38:38">
      <c r="AL975" s="216"/>
    </row>
    <row r="976" spans="38:38">
      <c r="AL976" s="216"/>
    </row>
    <row r="977" spans="38:38">
      <c r="AL977" s="216"/>
    </row>
    <row r="978" spans="38:38">
      <c r="AL978" s="216"/>
    </row>
    <row r="979" spans="38:38">
      <c r="AL979" s="216"/>
    </row>
    <row r="980" spans="38:38">
      <c r="AL980" s="216"/>
    </row>
    <row r="981" spans="38:38">
      <c r="AL981" s="216"/>
    </row>
    <row r="982" spans="38:38">
      <c r="AL982" s="216"/>
    </row>
    <row r="983" spans="38:38">
      <c r="AL983" s="216"/>
    </row>
    <row r="984" spans="38:38">
      <c r="AL984" s="216"/>
    </row>
    <row r="985" spans="38:38">
      <c r="AL985" s="216"/>
    </row>
    <row r="986" spans="38:38">
      <c r="AL986" s="216"/>
    </row>
    <row r="987" spans="38:38">
      <c r="AL987" s="216"/>
    </row>
    <row r="988" spans="38:38">
      <c r="AL988" s="216"/>
    </row>
    <row r="989" spans="38:38">
      <c r="AL989" s="216"/>
    </row>
    <row r="990" spans="38:38">
      <c r="AL990" s="216"/>
    </row>
    <row r="991" spans="38:38">
      <c r="AL991" s="216"/>
    </row>
    <row r="992" spans="38:38">
      <c r="AL992" s="216"/>
    </row>
    <row r="993" spans="38:38">
      <c r="AL993" s="216"/>
    </row>
    <row r="994" spans="38:38">
      <c r="AL994" s="216"/>
    </row>
    <row r="995" spans="38:38">
      <c r="AL995" s="216"/>
    </row>
    <row r="996" spans="38:38">
      <c r="AL996" s="216"/>
    </row>
    <row r="997" spans="38:38">
      <c r="AL997" s="216"/>
    </row>
    <row r="998" spans="38:38">
      <c r="AL998" s="216"/>
    </row>
    <row r="999" spans="38:38">
      <c r="AL999" s="216"/>
    </row>
    <row r="1000" spans="38:38">
      <c r="AL1000" s="216"/>
    </row>
    <row r="1001" spans="38:38">
      <c r="AL1001" s="216"/>
    </row>
    <row r="1002" spans="38:38">
      <c r="AL1002" s="216"/>
    </row>
    <row r="1003" spans="38:38">
      <c r="AL1003" s="216"/>
    </row>
    <row r="1004" spans="38:38">
      <c r="AL1004" s="216"/>
    </row>
    <row r="1005" spans="38:38">
      <c r="AL1005" s="216"/>
    </row>
    <row r="1006" spans="38:38">
      <c r="AL1006" s="216"/>
    </row>
    <row r="1007" spans="38:38">
      <c r="AL1007" s="216"/>
    </row>
    <row r="1008" spans="38:38">
      <c r="AL1008" s="216"/>
    </row>
    <row r="1009" spans="38:38">
      <c r="AL1009" s="216"/>
    </row>
    <row r="1010" spans="38:38">
      <c r="AL1010" s="216"/>
    </row>
    <row r="1011" spans="38:38">
      <c r="AL1011" s="216"/>
    </row>
    <row r="1012" spans="38:38">
      <c r="AL1012" s="216"/>
    </row>
    <row r="1013" spans="38:38">
      <c r="AL1013" s="216"/>
    </row>
    <row r="1014" spans="38:38">
      <c r="AL1014" s="216"/>
    </row>
    <row r="1015" spans="38:38">
      <c r="AL1015" s="216"/>
    </row>
    <row r="1016" spans="38:38">
      <c r="AL1016" s="216"/>
    </row>
    <row r="1017" spans="38:38">
      <c r="AL1017" s="216"/>
    </row>
    <row r="1018" spans="38:38">
      <c r="AL1018" s="216"/>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5.xml><?xml version="1.0" encoding="utf-8"?>
<worksheet xmlns="http://schemas.openxmlformats.org/spreadsheetml/2006/main" xmlns:r="http://schemas.openxmlformats.org/officeDocument/2006/relationships">
  <dimension ref="A1:G94"/>
  <sheetViews>
    <sheetView topLeftCell="A46" workbookViewId="0">
      <selection sqref="A1:XFD1048576"/>
    </sheetView>
  </sheetViews>
  <sheetFormatPr defaultColWidth="10" defaultRowHeight="15.75"/>
  <cols>
    <col min="1" max="1" width="9.375" style="206" customWidth="1"/>
    <col min="2" max="2" width="1.75" style="206" customWidth="1"/>
    <col min="3" max="3" width="30" style="206" bestFit="1" customWidth="1"/>
    <col min="4" max="4" width="17.25" style="206" customWidth="1"/>
    <col min="5" max="5" width="13" style="206" bestFit="1" customWidth="1"/>
    <col min="6" max="6" width="5.75" style="206" customWidth="1"/>
    <col min="7" max="7" width="13.25" style="206" customWidth="1"/>
    <col min="8" max="16384" width="10" style="206"/>
  </cols>
  <sheetData>
    <row r="1" spans="1:7" ht="33">
      <c r="B1" s="207" t="s">
        <v>331</v>
      </c>
    </row>
    <row r="2" spans="1:7">
      <c r="E2" s="208"/>
    </row>
    <row r="3" spans="1:7">
      <c r="B3" s="209" t="s">
        <v>332</v>
      </c>
      <c r="C3" s="210"/>
      <c r="D3" s="210"/>
      <c r="E3" s="211"/>
    </row>
    <row r="4" spans="1:7">
      <c r="B4" s="212"/>
      <c r="C4" s="213" t="s">
        <v>333</v>
      </c>
      <c r="D4" s="213"/>
      <c r="E4" s="214">
        <v>0</v>
      </c>
    </row>
    <row r="5" spans="1:7">
      <c r="B5" s="215"/>
      <c r="C5" s="216" t="s">
        <v>334</v>
      </c>
      <c r="D5" s="216"/>
      <c r="E5" s="217" t="s">
        <v>318</v>
      </c>
    </row>
    <row r="6" spans="1:7">
      <c r="B6" s="218"/>
      <c r="C6" s="219" t="s">
        <v>335</v>
      </c>
      <c r="D6" s="219"/>
      <c r="E6" s="217">
        <v>0</v>
      </c>
    </row>
    <row r="8" spans="1:7">
      <c r="B8" s="209" t="s">
        <v>331</v>
      </c>
      <c r="C8" s="210"/>
      <c r="D8" s="210"/>
      <c r="E8" s="220"/>
      <c r="G8" s="221" t="s">
        <v>336</v>
      </c>
    </row>
    <row r="9" spans="1:7">
      <c r="B9" s="222"/>
      <c r="C9" s="223" t="s">
        <v>337</v>
      </c>
      <c r="D9" s="224" t="s">
        <v>338</v>
      </c>
      <c r="E9" s="225" t="s">
        <v>339</v>
      </c>
      <c r="G9" s="226"/>
    </row>
    <row r="10" spans="1:7" s="232" customFormat="1">
      <c r="A10" s="206"/>
      <c r="B10" s="227" t="s">
        <v>340</v>
      </c>
      <c r="C10" s="228"/>
      <c r="D10" s="229">
        <v>0</v>
      </c>
      <c r="E10" s="230" t="s">
        <v>341</v>
      </c>
      <c r="F10" s="206"/>
      <c r="G10" s="231">
        <v>0</v>
      </c>
    </row>
    <row r="11" spans="1:7" s="232" customFormat="1">
      <c r="A11" s="206"/>
      <c r="B11" s="233" t="s">
        <v>342</v>
      </c>
      <c r="C11" s="234"/>
      <c r="D11" s="229">
        <v>0</v>
      </c>
      <c r="E11" s="230" t="s">
        <v>341</v>
      </c>
      <c r="F11" s="206"/>
      <c r="G11" s="231">
        <v>0</v>
      </c>
    </row>
    <row r="12" spans="1:7" s="232" customFormat="1">
      <c r="A12" s="206"/>
      <c r="B12" s="233"/>
      <c r="C12" s="234"/>
      <c r="D12" s="229"/>
      <c r="E12" s="230" t="s">
        <v>341</v>
      </c>
      <c r="F12" s="206"/>
      <c r="G12" s="231">
        <v>0</v>
      </c>
    </row>
    <row r="13" spans="1:7" s="232" customFormat="1">
      <c r="A13" s="206"/>
      <c r="B13" s="233"/>
      <c r="C13" s="234"/>
      <c r="D13" s="229"/>
      <c r="E13" s="230" t="s">
        <v>341</v>
      </c>
      <c r="F13" s="206"/>
      <c r="G13" s="231">
        <v>0</v>
      </c>
    </row>
    <row r="14" spans="1:7" s="232" customFormat="1">
      <c r="A14" s="235"/>
      <c r="B14" s="236" t="s">
        <v>343</v>
      </c>
      <c r="C14" s="234"/>
      <c r="D14" s="229">
        <v>0</v>
      </c>
      <c r="E14" s="230" t="s">
        <v>341</v>
      </c>
      <c r="F14" s="206"/>
      <c r="G14" s="231">
        <v>0</v>
      </c>
    </row>
    <row r="15" spans="1:7" s="232" customFormat="1">
      <c r="A15" s="235"/>
      <c r="B15" s="236" t="s">
        <v>246</v>
      </c>
      <c r="C15" s="234"/>
      <c r="D15" s="229">
        <v>0</v>
      </c>
      <c r="E15" s="230" t="s">
        <v>341</v>
      </c>
      <c r="F15" s="206"/>
      <c r="G15" s="231">
        <v>0</v>
      </c>
    </row>
    <row r="16" spans="1:7" s="232" customFormat="1">
      <c r="A16" s="235"/>
      <c r="B16" s="236" t="s">
        <v>344</v>
      </c>
      <c r="C16" s="234"/>
      <c r="D16" s="229">
        <v>0</v>
      </c>
      <c r="E16" s="230" t="s">
        <v>341</v>
      </c>
      <c r="F16" s="206"/>
      <c r="G16" s="231">
        <v>0</v>
      </c>
    </row>
    <row r="17" spans="1:7" s="232" customFormat="1">
      <c r="A17" s="235"/>
      <c r="B17" s="236" t="s">
        <v>345</v>
      </c>
      <c r="C17" s="234"/>
      <c r="D17" s="229">
        <v>0</v>
      </c>
      <c r="E17" s="230" t="s">
        <v>341</v>
      </c>
      <c r="F17" s="206"/>
      <c r="G17" s="231">
        <v>0</v>
      </c>
    </row>
    <row r="18" spans="1:7" s="232" customFormat="1">
      <c r="A18" s="235"/>
      <c r="B18" s="206" t="s">
        <v>346</v>
      </c>
      <c r="C18" s="234"/>
      <c r="D18" s="229">
        <v>0</v>
      </c>
      <c r="E18" s="230" t="s">
        <v>341</v>
      </c>
      <c r="F18" s="206"/>
      <c r="G18" s="231">
        <v>0</v>
      </c>
    </row>
    <row r="19" spans="1:7" s="232" customFormat="1">
      <c r="A19" s="235"/>
      <c r="B19" s="206" t="s">
        <v>347</v>
      </c>
      <c r="C19" s="234"/>
      <c r="D19" s="229">
        <v>0</v>
      </c>
      <c r="E19" s="230" t="s">
        <v>341</v>
      </c>
      <c r="F19" s="206"/>
      <c r="G19" s="231">
        <v>0</v>
      </c>
    </row>
    <row r="20" spans="1:7" s="232" customFormat="1">
      <c r="A20" s="235"/>
      <c r="B20" s="206"/>
      <c r="C20" s="234"/>
      <c r="D20" s="229"/>
      <c r="E20" s="230" t="s">
        <v>341</v>
      </c>
      <c r="F20" s="206"/>
      <c r="G20" s="231">
        <v>0</v>
      </c>
    </row>
    <row r="21" spans="1:7" s="232" customFormat="1">
      <c r="A21" s="235"/>
      <c r="B21" s="206"/>
      <c r="C21" s="234"/>
      <c r="D21" s="229"/>
      <c r="E21" s="230" t="s">
        <v>341</v>
      </c>
      <c r="F21" s="206"/>
      <c r="G21" s="231">
        <v>0</v>
      </c>
    </row>
    <row r="22" spans="1:7" s="232" customFormat="1">
      <c r="A22" s="235"/>
      <c r="B22" s="206" t="s">
        <v>348</v>
      </c>
      <c r="C22" s="234"/>
      <c r="D22" s="229">
        <v>0</v>
      </c>
      <c r="E22" s="230" t="s">
        <v>341</v>
      </c>
      <c r="F22" s="206"/>
      <c r="G22" s="231">
        <v>0</v>
      </c>
    </row>
    <row r="23" spans="1:7" s="232" customFormat="1">
      <c r="A23" s="235"/>
      <c r="B23" s="236"/>
      <c r="C23" s="234"/>
      <c r="D23" s="229"/>
      <c r="E23" s="230" t="s">
        <v>341</v>
      </c>
      <c r="F23" s="206"/>
      <c r="G23" s="231">
        <v>0</v>
      </c>
    </row>
    <row r="24" spans="1:7" s="232" customFormat="1">
      <c r="A24" s="235"/>
      <c r="B24" s="236"/>
      <c r="C24" s="234"/>
      <c r="D24" s="229"/>
      <c r="E24" s="230" t="s">
        <v>341</v>
      </c>
      <c r="F24" s="206"/>
      <c r="G24" s="231">
        <v>0</v>
      </c>
    </row>
    <row r="25" spans="1:7" s="232" customFormat="1">
      <c r="A25" s="206"/>
      <c r="B25" s="233"/>
      <c r="C25" s="234"/>
      <c r="D25" s="229"/>
      <c r="E25" s="230" t="s">
        <v>341</v>
      </c>
      <c r="F25" s="206"/>
      <c r="G25" s="231">
        <v>0</v>
      </c>
    </row>
    <row r="26" spans="1:7" s="232" customFormat="1">
      <c r="A26" s="206"/>
      <c r="B26" s="233"/>
      <c r="C26" s="234"/>
      <c r="D26" s="229"/>
      <c r="E26" s="230" t="s">
        <v>341</v>
      </c>
      <c r="F26" s="206"/>
      <c r="G26" s="231">
        <v>0</v>
      </c>
    </row>
    <row r="27" spans="1:7" s="232" customFormat="1">
      <c r="A27" s="206"/>
      <c r="B27" s="233"/>
      <c r="C27" s="234"/>
      <c r="D27" s="229"/>
      <c r="E27" s="230" t="s">
        <v>341</v>
      </c>
      <c r="F27" s="206"/>
      <c r="G27" s="231">
        <v>0</v>
      </c>
    </row>
    <row r="28" spans="1:7" s="232" customFormat="1">
      <c r="A28" s="206"/>
      <c r="B28" s="233"/>
      <c r="C28" s="234"/>
      <c r="D28" s="229"/>
      <c r="E28" s="230" t="s">
        <v>341</v>
      </c>
      <c r="F28" s="206"/>
      <c r="G28" s="231">
        <v>0</v>
      </c>
    </row>
    <row r="29" spans="1:7" s="232" customFormat="1">
      <c r="A29" s="206"/>
      <c r="B29" s="233"/>
      <c r="C29" s="234"/>
      <c r="D29" s="229"/>
      <c r="E29" s="230" t="s">
        <v>341</v>
      </c>
      <c r="F29" s="206"/>
      <c r="G29" s="231">
        <v>0</v>
      </c>
    </row>
    <row r="30" spans="1:7" s="232" customFormat="1">
      <c r="A30" s="206"/>
      <c r="B30" s="233"/>
      <c r="C30" s="234"/>
      <c r="D30" s="229"/>
      <c r="E30" s="230" t="s">
        <v>341</v>
      </c>
      <c r="F30" s="206"/>
      <c r="G30" s="231">
        <v>0</v>
      </c>
    </row>
    <row r="31" spans="1:7" s="232" customFormat="1">
      <c r="A31" s="206"/>
      <c r="B31" s="233"/>
      <c r="C31" s="234"/>
      <c r="D31" s="229"/>
      <c r="E31" s="230" t="s">
        <v>341</v>
      </c>
      <c r="F31" s="206"/>
      <c r="G31" s="231">
        <v>0</v>
      </c>
    </row>
    <row r="32" spans="1:7" s="232" customFormat="1">
      <c r="A32" s="206"/>
      <c r="B32" s="233" t="s">
        <v>349</v>
      </c>
      <c r="C32" s="234"/>
      <c r="D32" s="229">
        <v>0</v>
      </c>
      <c r="E32" s="230" t="s">
        <v>341</v>
      </c>
      <c r="F32" s="206"/>
      <c r="G32" s="231">
        <v>0</v>
      </c>
    </row>
    <row r="33" spans="1:7" s="232" customFormat="1">
      <c r="A33" s="206"/>
      <c r="B33" s="233" t="s">
        <v>350</v>
      </c>
      <c r="C33" s="234"/>
      <c r="D33" s="229">
        <v>0</v>
      </c>
      <c r="E33" s="230" t="s">
        <v>341</v>
      </c>
      <c r="F33" s="206"/>
      <c r="G33" s="231">
        <v>0</v>
      </c>
    </row>
    <row r="34" spans="1:7" s="232" customFormat="1">
      <c r="A34" s="206"/>
      <c r="B34" s="233" t="s">
        <v>351</v>
      </c>
      <c r="C34" s="234"/>
      <c r="D34" s="229">
        <v>0</v>
      </c>
      <c r="E34" s="230" t="s">
        <v>341</v>
      </c>
      <c r="F34" s="206"/>
      <c r="G34" s="231">
        <v>0</v>
      </c>
    </row>
    <row r="35" spans="1:7" s="232" customFormat="1">
      <c r="A35" s="235"/>
      <c r="B35" s="236" t="s">
        <v>352</v>
      </c>
      <c r="C35" s="234"/>
      <c r="D35" s="229">
        <v>0</v>
      </c>
      <c r="E35" s="230" t="s">
        <v>341</v>
      </c>
      <c r="F35" s="206"/>
      <c r="G35" s="231">
        <v>0</v>
      </c>
    </row>
    <row r="36" spans="1:7" s="232" customFormat="1">
      <c r="A36" s="235"/>
      <c r="B36" s="206" t="s">
        <v>353</v>
      </c>
      <c r="C36" s="234"/>
      <c r="D36" s="237">
        <v>0</v>
      </c>
      <c r="E36" s="230" t="s">
        <v>341</v>
      </c>
      <c r="F36" s="206"/>
      <c r="G36" s="231">
        <v>0</v>
      </c>
    </row>
    <row r="37" spans="1:7" s="232" customFormat="1">
      <c r="A37" s="235"/>
      <c r="B37" s="206" t="s">
        <v>354</v>
      </c>
      <c r="C37" s="234"/>
      <c r="D37" s="237">
        <v>0</v>
      </c>
      <c r="E37" s="230" t="s">
        <v>341</v>
      </c>
      <c r="F37" s="206"/>
      <c r="G37" s="231">
        <v>0</v>
      </c>
    </row>
    <row r="38" spans="1:7" s="232" customFormat="1">
      <c r="A38" s="235"/>
      <c r="B38" s="206" t="s">
        <v>355</v>
      </c>
      <c r="C38" s="234"/>
      <c r="D38" s="237">
        <v>0</v>
      </c>
      <c r="E38" s="230" t="s">
        <v>341</v>
      </c>
      <c r="F38" s="206"/>
      <c r="G38" s="231">
        <v>0</v>
      </c>
    </row>
    <row r="39" spans="1:7" s="232" customFormat="1">
      <c r="A39" s="235"/>
      <c r="B39" s="206" t="s">
        <v>356</v>
      </c>
      <c r="C39" s="234"/>
      <c r="D39" s="237">
        <v>0</v>
      </c>
      <c r="E39" s="230" t="s">
        <v>341</v>
      </c>
      <c r="F39" s="206"/>
      <c r="G39" s="231">
        <v>0</v>
      </c>
    </row>
    <row r="40" spans="1:7" s="232" customFormat="1">
      <c r="A40" s="235"/>
      <c r="B40" s="206" t="s">
        <v>357</v>
      </c>
      <c r="C40" s="234"/>
      <c r="D40" s="237">
        <v>0</v>
      </c>
      <c r="E40" s="230" t="s">
        <v>341</v>
      </c>
      <c r="F40" s="206"/>
      <c r="G40" s="231">
        <v>0</v>
      </c>
    </row>
    <row r="41" spans="1:7" s="232" customFormat="1">
      <c r="A41" s="235"/>
      <c r="B41" s="206" t="s">
        <v>358</v>
      </c>
      <c r="C41" s="234"/>
      <c r="D41" s="237">
        <v>0</v>
      </c>
      <c r="E41" s="230" t="s">
        <v>341</v>
      </c>
      <c r="F41" s="206"/>
      <c r="G41" s="231">
        <v>0</v>
      </c>
    </row>
    <row r="42" spans="1:7" s="232" customFormat="1">
      <c r="A42" s="235"/>
      <c r="B42" s="238" t="s">
        <v>359</v>
      </c>
      <c r="C42" s="234"/>
      <c r="D42" s="237">
        <v>0</v>
      </c>
      <c r="E42" s="230" t="s">
        <v>341</v>
      </c>
      <c r="F42" s="206"/>
      <c r="G42" s="231">
        <v>0</v>
      </c>
    </row>
    <row r="43" spans="1:7" s="232" customFormat="1">
      <c r="A43" s="235"/>
      <c r="B43" s="238" t="s">
        <v>360</v>
      </c>
      <c r="C43" s="234"/>
      <c r="D43" s="237">
        <v>0</v>
      </c>
      <c r="E43" s="230" t="s">
        <v>341</v>
      </c>
      <c r="F43" s="206"/>
      <c r="G43" s="231">
        <v>0</v>
      </c>
    </row>
    <row r="44" spans="1:7" s="232" customFormat="1">
      <c r="A44" s="206"/>
      <c r="B44" s="239" t="s">
        <v>361</v>
      </c>
      <c r="C44" s="234"/>
      <c r="D44" s="237">
        <v>0</v>
      </c>
      <c r="E44" s="230" t="s">
        <v>341</v>
      </c>
      <c r="F44" s="206"/>
      <c r="G44" s="231">
        <v>0</v>
      </c>
    </row>
    <row r="45" spans="1:7" s="232" customFormat="1">
      <c r="A45" s="206"/>
      <c r="B45" s="239" t="s">
        <v>362</v>
      </c>
      <c r="C45" s="234"/>
      <c r="D45" s="237">
        <v>0</v>
      </c>
      <c r="E45" s="230" t="s">
        <v>341</v>
      </c>
      <c r="F45" s="206"/>
      <c r="G45" s="231">
        <v>0</v>
      </c>
    </row>
    <row r="46" spans="1:7" s="232" customFormat="1">
      <c r="A46" s="206"/>
      <c r="B46" s="239" t="s">
        <v>275</v>
      </c>
      <c r="C46" s="234"/>
      <c r="D46" s="237">
        <v>0</v>
      </c>
      <c r="E46" s="230" t="s">
        <v>341</v>
      </c>
      <c r="F46" s="206"/>
      <c r="G46" s="231">
        <v>0</v>
      </c>
    </row>
    <row r="47" spans="1:7" s="232" customFormat="1">
      <c r="A47" s="206"/>
      <c r="B47" s="239" t="s">
        <v>363</v>
      </c>
      <c r="C47" s="234"/>
      <c r="D47" s="237">
        <v>0</v>
      </c>
      <c r="E47" s="230" t="s">
        <v>341</v>
      </c>
      <c r="F47" s="206"/>
      <c r="G47" s="231">
        <v>0</v>
      </c>
    </row>
    <row r="48" spans="1:7" s="232" customFormat="1">
      <c r="A48" s="206"/>
      <c r="B48" s="239" t="s">
        <v>364</v>
      </c>
      <c r="C48" s="234"/>
      <c r="D48" s="237">
        <v>0</v>
      </c>
      <c r="E48" s="230" t="s">
        <v>341</v>
      </c>
      <c r="F48" s="206"/>
      <c r="G48" s="231">
        <v>0</v>
      </c>
    </row>
    <row r="49" spans="1:7" s="232" customFormat="1">
      <c r="A49" s="206"/>
      <c r="B49" s="239" t="s">
        <v>365</v>
      </c>
      <c r="C49" s="234"/>
      <c r="D49" s="237">
        <v>0</v>
      </c>
      <c r="E49" s="230" t="s">
        <v>341</v>
      </c>
      <c r="F49" s="206"/>
      <c r="G49" s="231">
        <v>0</v>
      </c>
    </row>
    <row r="50" spans="1:7" s="232" customFormat="1">
      <c r="A50" s="206"/>
      <c r="B50" s="239" t="s">
        <v>366</v>
      </c>
      <c r="C50" s="234"/>
      <c r="D50" s="237">
        <v>0</v>
      </c>
      <c r="E50" s="230" t="s">
        <v>341</v>
      </c>
      <c r="F50" s="206"/>
      <c r="G50" s="231">
        <v>0</v>
      </c>
    </row>
    <row r="51" spans="1:7" s="232" customFormat="1">
      <c r="A51" s="206"/>
      <c r="B51" s="239" t="s">
        <v>121</v>
      </c>
      <c r="C51" s="234"/>
      <c r="D51" s="237">
        <v>0</v>
      </c>
      <c r="E51" s="230" t="s">
        <v>341</v>
      </c>
      <c r="F51" s="206"/>
      <c r="G51" s="231">
        <v>0</v>
      </c>
    </row>
    <row r="52" spans="1:7" s="232" customFormat="1">
      <c r="A52" s="206"/>
      <c r="B52" s="239" t="s">
        <v>367</v>
      </c>
      <c r="C52" s="234"/>
      <c r="D52" s="237">
        <v>0</v>
      </c>
      <c r="E52" s="230" t="s">
        <v>341</v>
      </c>
      <c r="F52" s="206"/>
      <c r="G52" s="231">
        <v>0</v>
      </c>
    </row>
    <row r="53" spans="1:7" s="232" customFormat="1">
      <c r="A53" s="206"/>
      <c r="B53" s="239" t="s">
        <v>368</v>
      </c>
      <c r="C53" s="234"/>
      <c r="D53" s="237">
        <v>0</v>
      </c>
      <c r="E53" s="230" t="s">
        <v>341</v>
      </c>
      <c r="F53" s="206"/>
      <c r="G53" s="231">
        <v>0</v>
      </c>
    </row>
    <row r="54" spans="1:7" s="232" customFormat="1">
      <c r="A54" s="206"/>
      <c r="B54" s="239" t="s">
        <v>101</v>
      </c>
      <c r="C54" s="234"/>
      <c r="D54" s="237">
        <v>0</v>
      </c>
      <c r="E54" s="230" t="s">
        <v>341</v>
      </c>
      <c r="F54" s="206"/>
      <c r="G54" s="231">
        <v>0</v>
      </c>
    </row>
    <row r="55" spans="1:7" s="232" customFormat="1">
      <c r="A55" s="206"/>
      <c r="B55" s="239" t="s">
        <v>110</v>
      </c>
      <c r="C55" s="234"/>
      <c r="D55" s="237">
        <v>0</v>
      </c>
      <c r="E55" s="230" t="s">
        <v>341</v>
      </c>
      <c r="F55" s="206"/>
      <c r="G55" s="231">
        <v>0</v>
      </c>
    </row>
    <row r="56" spans="1:7" s="232" customFormat="1">
      <c r="A56" s="206"/>
      <c r="B56" s="239" t="s">
        <v>274</v>
      </c>
      <c r="C56" s="234"/>
      <c r="D56" s="237">
        <v>0</v>
      </c>
      <c r="E56" s="230" t="s">
        <v>341</v>
      </c>
      <c r="F56" s="206"/>
      <c r="G56" s="231">
        <v>0</v>
      </c>
    </row>
    <row r="57" spans="1:7" s="232" customFormat="1">
      <c r="A57" s="206"/>
      <c r="B57" s="239" t="s">
        <v>364</v>
      </c>
      <c r="C57" s="234"/>
      <c r="D57" s="237">
        <v>0</v>
      </c>
      <c r="E57" s="230" t="s">
        <v>341</v>
      </c>
      <c r="F57" s="206"/>
      <c r="G57" s="231">
        <v>0</v>
      </c>
    </row>
    <row r="58" spans="1:7" s="232" customFormat="1">
      <c r="A58" s="206"/>
      <c r="B58" s="239" t="s">
        <v>369</v>
      </c>
      <c r="C58" s="234"/>
      <c r="D58" s="237">
        <v>0</v>
      </c>
      <c r="E58" s="230" t="s">
        <v>341</v>
      </c>
      <c r="F58" s="206"/>
      <c r="G58" s="231">
        <v>0</v>
      </c>
    </row>
    <row r="59" spans="1:7" s="232" customFormat="1">
      <c r="A59" s="206"/>
      <c r="B59" s="239" t="s">
        <v>370</v>
      </c>
      <c r="C59" s="234"/>
      <c r="D59" s="237">
        <v>0</v>
      </c>
      <c r="E59" s="230" t="s">
        <v>341</v>
      </c>
      <c r="F59" s="206"/>
      <c r="G59" s="231">
        <v>0</v>
      </c>
    </row>
    <row r="60" spans="1:7" s="232" customFormat="1">
      <c r="A60" s="206"/>
      <c r="B60" s="239" t="s">
        <v>371</v>
      </c>
      <c r="C60" s="234"/>
      <c r="D60" s="237">
        <v>0</v>
      </c>
      <c r="E60" s="230" t="s">
        <v>341</v>
      </c>
      <c r="F60" s="206"/>
      <c r="G60" s="231">
        <v>0</v>
      </c>
    </row>
    <row r="61" spans="1:7" s="232" customFormat="1">
      <c r="A61" s="206"/>
      <c r="B61" s="239" t="s">
        <v>372</v>
      </c>
      <c r="C61" s="234"/>
      <c r="D61" s="237">
        <v>0</v>
      </c>
      <c r="E61" s="230" t="s">
        <v>341</v>
      </c>
      <c r="F61" s="206"/>
      <c r="G61" s="231">
        <v>0</v>
      </c>
    </row>
    <row r="62" spans="1:7" s="232" customFormat="1">
      <c r="A62" s="206"/>
      <c r="B62" s="239" t="s">
        <v>292</v>
      </c>
      <c r="C62" s="234"/>
      <c r="D62" s="237">
        <v>0</v>
      </c>
      <c r="E62" s="230" t="s">
        <v>341</v>
      </c>
      <c r="F62" s="206"/>
      <c r="G62" s="231">
        <v>0</v>
      </c>
    </row>
    <row r="63" spans="1:7" s="232" customFormat="1">
      <c r="A63" s="206"/>
      <c r="B63" s="239" t="s">
        <v>373</v>
      </c>
      <c r="C63" s="234"/>
      <c r="D63" s="237">
        <v>0</v>
      </c>
      <c r="E63" s="230" t="s">
        <v>341</v>
      </c>
      <c r="F63" s="206"/>
      <c r="G63" s="231">
        <v>0</v>
      </c>
    </row>
    <row r="64" spans="1:7" s="232" customFormat="1">
      <c r="A64" s="206"/>
      <c r="B64" s="239" t="s">
        <v>304</v>
      </c>
      <c r="C64" s="234"/>
      <c r="D64" s="237">
        <v>0</v>
      </c>
      <c r="E64" s="230" t="s">
        <v>341</v>
      </c>
      <c r="F64" s="235"/>
      <c r="G64" s="231">
        <v>0</v>
      </c>
    </row>
    <row r="65" spans="1:7" s="232" customFormat="1">
      <c r="A65" s="206"/>
      <c r="B65" s="239" t="s">
        <v>123</v>
      </c>
      <c r="C65" s="234"/>
      <c r="D65" s="237">
        <v>0</v>
      </c>
      <c r="E65" s="230" t="s">
        <v>341</v>
      </c>
      <c r="F65" s="235"/>
      <c r="G65" s="231">
        <v>0</v>
      </c>
    </row>
    <row r="66" spans="1:7" s="232" customFormat="1">
      <c r="A66" s="206"/>
      <c r="B66" s="239" t="s">
        <v>374</v>
      </c>
      <c r="C66" s="234"/>
      <c r="D66" s="237">
        <v>0</v>
      </c>
      <c r="E66" s="230" t="s">
        <v>341</v>
      </c>
      <c r="F66" s="235"/>
      <c r="G66" s="231">
        <v>0</v>
      </c>
    </row>
    <row r="67" spans="1:7" s="232" customFormat="1">
      <c r="A67" s="206"/>
      <c r="B67" s="239"/>
      <c r="C67" s="234"/>
      <c r="D67" s="237"/>
      <c r="E67" s="230" t="s">
        <v>341</v>
      </c>
      <c r="F67" s="235"/>
      <c r="G67" s="231">
        <v>0</v>
      </c>
    </row>
    <row r="68" spans="1:7" s="232" customFormat="1">
      <c r="A68" s="206"/>
      <c r="B68" s="239"/>
      <c r="C68" s="234"/>
      <c r="D68" s="237"/>
      <c r="E68" s="230" t="s">
        <v>341</v>
      </c>
      <c r="F68" s="235"/>
      <c r="G68" s="231">
        <v>0</v>
      </c>
    </row>
    <row r="69" spans="1:7" s="232" customFormat="1">
      <c r="A69" s="206"/>
      <c r="B69" s="239"/>
      <c r="C69" s="234"/>
      <c r="D69" s="237"/>
      <c r="E69" s="230" t="s">
        <v>341</v>
      </c>
      <c r="F69" s="235"/>
      <c r="G69" s="231">
        <v>0</v>
      </c>
    </row>
    <row r="70" spans="1:7" s="232" customFormat="1">
      <c r="A70" s="206"/>
      <c r="B70" s="239"/>
      <c r="C70" s="234"/>
      <c r="D70" s="237"/>
      <c r="E70" s="230" t="s">
        <v>341</v>
      </c>
      <c r="F70" s="235"/>
      <c r="G70" s="231">
        <v>0</v>
      </c>
    </row>
    <row r="71" spans="1:7" s="232" customFormat="1">
      <c r="A71" s="206"/>
      <c r="B71" s="239"/>
      <c r="C71" s="234"/>
      <c r="D71" s="237"/>
      <c r="E71" s="230" t="s">
        <v>341</v>
      </c>
      <c r="F71" s="235"/>
      <c r="G71" s="231">
        <v>0</v>
      </c>
    </row>
    <row r="72" spans="1:7" s="232" customFormat="1">
      <c r="A72" s="206"/>
      <c r="B72" s="239"/>
      <c r="C72" s="234"/>
      <c r="D72" s="237"/>
      <c r="E72" s="230" t="s">
        <v>341</v>
      </c>
      <c r="F72" s="235"/>
      <c r="G72" s="231">
        <v>0</v>
      </c>
    </row>
    <row r="73" spans="1:7" s="232" customFormat="1">
      <c r="A73" s="206"/>
      <c r="B73" s="239"/>
      <c r="C73" s="234"/>
      <c r="D73" s="237"/>
      <c r="E73" s="230" t="s">
        <v>341</v>
      </c>
      <c r="F73" s="235"/>
      <c r="G73" s="231">
        <v>0</v>
      </c>
    </row>
    <row r="74" spans="1:7" s="232" customFormat="1">
      <c r="A74" s="206"/>
      <c r="B74" s="239"/>
      <c r="C74" s="234"/>
      <c r="D74" s="237"/>
      <c r="E74" s="230" t="s">
        <v>341</v>
      </c>
      <c r="F74" s="235"/>
      <c r="G74" s="231">
        <v>0</v>
      </c>
    </row>
    <row r="75" spans="1:7" s="232" customFormat="1">
      <c r="A75" s="206"/>
      <c r="B75" s="239"/>
      <c r="C75" s="234"/>
      <c r="D75" s="237"/>
      <c r="E75" s="230" t="s">
        <v>341</v>
      </c>
      <c r="F75" s="235"/>
      <c r="G75" s="231">
        <v>0</v>
      </c>
    </row>
    <row r="76" spans="1:7" s="232" customFormat="1">
      <c r="A76" s="206"/>
      <c r="B76" s="239"/>
      <c r="C76" s="234"/>
      <c r="D76" s="237"/>
      <c r="E76" s="230" t="s">
        <v>341</v>
      </c>
      <c r="F76" s="235"/>
      <c r="G76" s="231">
        <v>0</v>
      </c>
    </row>
    <row r="77" spans="1:7" s="232" customFormat="1">
      <c r="A77" s="206"/>
      <c r="B77" s="239"/>
      <c r="C77" s="234"/>
      <c r="D77" s="237"/>
      <c r="E77" s="230" t="s">
        <v>341</v>
      </c>
      <c r="F77" s="235"/>
      <c r="G77" s="231">
        <v>0</v>
      </c>
    </row>
    <row r="78" spans="1:7" s="232" customFormat="1">
      <c r="A78" s="206"/>
      <c r="B78" s="239"/>
      <c r="C78" s="234"/>
      <c r="D78" s="237"/>
      <c r="E78" s="230" t="s">
        <v>341</v>
      </c>
      <c r="F78" s="235"/>
      <c r="G78" s="231">
        <v>0</v>
      </c>
    </row>
    <row r="79" spans="1:7" s="232" customFormat="1">
      <c r="A79" s="206"/>
      <c r="B79" s="239"/>
      <c r="C79" s="234"/>
      <c r="D79" s="237"/>
      <c r="E79" s="230" t="s">
        <v>341</v>
      </c>
      <c r="F79" s="235"/>
      <c r="G79" s="231">
        <v>0</v>
      </c>
    </row>
    <row r="80" spans="1:7" s="232" customFormat="1">
      <c r="A80" s="206"/>
      <c r="B80" s="239"/>
      <c r="C80" s="234"/>
      <c r="D80" s="237"/>
      <c r="E80" s="230" t="s">
        <v>341</v>
      </c>
      <c r="F80" s="235"/>
      <c r="G80" s="231">
        <v>0</v>
      </c>
    </row>
    <row r="81" spans="1:7" s="232" customFormat="1">
      <c r="A81" s="206"/>
      <c r="B81" s="192"/>
      <c r="C81" s="234"/>
      <c r="D81" s="237"/>
      <c r="E81" s="230" t="s">
        <v>341</v>
      </c>
      <c r="F81" s="235"/>
      <c r="G81" s="231">
        <v>0</v>
      </c>
    </row>
    <row r="82" spans="1:7" s="232" customFormat="1">
      <c r="A82" s="206"/>
      <c r="B82" s="192"/>
      <c r="C82" s="234"/>
      <c r="D82" s="237"/>
      <c r="E82" s="230" t="s">
        <v>341</v>
      </c>
      <c r="F82" s="235"/>
      <c r="G82" s="231">
        <v>0</v>
      </c>
    </row>
    <row r="83" spans="1:7" s="232" customFormat="1">
      <c r="A83" s="206"/>
      <c r="B83" s="192"/>
      <c r="C83" s="234"/>
      <c r="D83" s="237"/>
      <c r="E83" s="230" t="s">
        <v>341</v>
      </c>
      <c r="F83" s="235"/>
      <c r="G83" s="231">
        <v>0</v>
      </c>
    </row>
    <row r="84" spans="1:7" s="232" customFormat="1">
      <c r="A84" s="206"/>
      <c r="B84" s="192"/>
      <c r="C84" s="234"/>
      <c r="D84" s="237"/>
      <c r="E84" s="230" t="s">
        <v>341</v>
      </c>
      <c r="F84" s="235"/>
      <c r="G84" s="231">
        <v>0</v>
      </c>
    </row>
    <row r="85" spans="1:7" s="232" customFormat="1">
      <c r="A85" s="206"/>
      <c r="B85" s="195"/>
      <c r="C85" s="240"/>
      <c r="D85" s="241"/>
      <c r="E85" s="242" t="s">
        <v>341</v>
      </c>
      <c r="F85" s="243"/>
      <c r="G85" s="244">
        <v>0</v>
      </c>
    </row>
    <row r="86" spans="1:7">
      <c r="D86" s="144"/>
    </row>
    <row r="87" spans="1:7">
      <c r="D87" s="144"/>
    </row>
    <row r="88" spans="1:7">
      <c r="D88" s="144"/>
    </row>
    <row r="89" spans="1:7">
      <c r="D89" s="144"/>
    </row>
    <row r="90" spans="1:7">
      <c r="D90" s="144"/>
    </row>
    <row r="91" spans="1:7">
      <c r="D91" s="144"/>
    </row>
    <row r="92" spans="1:7">
      <c r="D92" s="144"/>
    </row>
    <row r="93" spans="1:7">
      <c r="D93" s="144"/>
    </row>
    <row r="94" spans="1:7">
      <c r="D94" s="144"/>
    </row>
  </sheetData>
  <conditionalFormatting sqref="D10:D66">
    <cfRule type="cellIs" dxfId="29" priority="1" stopIfTrue="1" operator="notEqual">
      <formula>0</formula>
    </cfRule>
  </conditionalFormatting>
  <conditionalFormatting sqref="E6">
    <cfRule type="cellIs" dxfId="28" priority="2" stopIfTrue="1" operator="equal">
      <formula>0</formula>
    </cfRule>
    <cfRule type="cellIs" dxfId="27" priority="3" stopIfTrue="1" operator="notEqual">
      <formula>0</formula>
    </cfRule>
  </conditionalFormatting>
  <conditionalFormatting sqref="E10:E85">
    <cfRule type="cellIs" dxfId="26" priority="4" stopIfTrue="1" operator="equal">
      <formula>"Y"</formula>
    </cfRule>
    <cfRule type="cellIs" dxfId="25" priority="5" stopIfTrue="1" operator="equal">
      <formula>"N"</formula>
    </cfRule>
  </conditionalFormatting>
  <conditionalFormatting sqref="E4">
    <cfRule type="cellIs" dxfId="24" priority="6" stopIfTrue="1" operator="equal">
      <formula>0</formula>
    </cfRule>
    <cfRule type="cellIs" dxfId="23" priority="7" stopIfTrue="1" operator="greaterThan">
      <formula>0</formula>
    </cfRule>
  </conditionalFormatting>
  <conditionalFormatting sqref="E5">
    <cfRule type="cellIs" dxfId="22" priority="8" stopIfTrue="1" operator="equal">
      <formula>"ok"</formula>
    </cfRule>
    <cfRule type="cellIs" dxfId="21" priority="9" stopIfTrue="1" operator="notEqual">
      <formula>"ok"</formula>
    </cfRule>
  </conditionalFormatting>
  <conditionalFormatting sqref="G10:G85 D36:D85">
    <cfRule type="cellIs" dxfId="20" priority="10" stopIfTrue="1" operator="notEqual">
      <formula>0</formula>
    </cfRule>
  </conditionalFormatting>
  <dataValidations count="1">
    <dataValidation type="list" allowBlank="1" showInputMessage="1" showErrorMessage="1" sqref="E10:E85">
      <formula1>"Y,N"</formula1>
    </dataValidation>
  </dataValidations>
  <pageMargins left="0.75" right="0.75" top="1" bottom="1" header="0.5" footer="0.5"/>
  <pageSetup orientation="portrait" r:id="rId1"/>
  <headerFooter alignWithMargins="0"/>
</worksheet>
</file>

<file path=xl/worksheets/sheet50.xml><?xml version="1.0" encoding="utf-8"?>
<worksheet xmlns="http://schemas.openxmlformats.org/spreadsheetml/2006/main" xmlns:r="http://schemas.openxmlformats.org/officeDocument/2006/relationships">
  <dimension ref="A1:BL437"/>
  <sheetViews>
    <sheetView topLeftCell="A45" workbookViewId="0">
      <selection sqref="A1:XFD1048576"/>
    </sheetView>
  </sheetViews>
  <sheetFormatPr defaultColWidth="8.75" defaultRowHeight="15"/>
  <cols>
    <col min="1" max="1" width="11.875" style="1528" customWidth="1"/>
    <col min="2" max="2" width="13.25" style="1528" customWidth="1"/>
    <col min="3" max="3" width="6.375" style="1507" customWidth="1"/>
    <col min="4" max="5" width="12.5" style="1507" customWidth="1"/>
    <col min="6" max="8" width="37.125" style="1507" customWidth="1"/>
    <col min="9" max="51" width="37.125" style="1509" customWidth="1"/>
    <col min="52" max="52" width="2.875" style="1509" bestFit="1" customWidth="1"/>
    <col min="53" max="64" width="14.25" style="1509" customWidth="1"/>
    <col min="65" max="16384" width="8.75" style="1510"/>
  </cols>
  <sheetData>
    <row r="1" spans="1:64" ht="33">
      <c r="A1" s="1505" t="s">
        <v>179</v>
      </c>
      <c r="B1" s="1506">
        <v>0</v>
      </c>
      <c r="D1" s="1508" t="s">
        <v>1149</v>
      </c>
      <c r="E1" s="1508"/>
    </row>
    <row r="2" spans="1:64">
      <c r="A2" s="1511" t="s">
        <v>560</v>
      </c>
      <c r="B2" s="1512"/>
    </row>
    <row r="3" spans="1:64">
      <c r="A3" s="1513"/>
      <c r="B3" s="1513"/>
    </row>
    <row r="4" spans="1:64" ht="15.75">
      <c r="A4" s="1514"/>
      <c r="B4" s="1515"/>
    </row>
    <row r="5" spans="1:64" ht="15.75">
      <c r="A5" s="1516"/>
      <c r="B5" s="1516"/>
      <c r="D5" s="1517"/>
      <c r="E5" s="1517"/>
    </row>
    <row r="6" spans="1:64" ht="15.75">
      <c r="A6" s="1518"/>
      <c r="B6" s="1513"/>
    </row>
    <row r="7" spans="1:64">
      <c r="A7" s="1513"/>
      <c r="B7" s="1519"/>
    </row>
    <row r="8" spans="1:64">
      <c r="A8" s="1513"/>
      <c r="B8" s="1520"/>
    </row>
    <row r="9" spans="1:64">
      <c r="A9" s="1521"/>
      <c r="B9" s="1521"/>
    </row>
    <row r="10" spans="1:64">
      <c r="A10" s="1513"/>
      <c r="B10" s="1521"/>
    </row>
    <row r="11" spans="1:64" ht="15.75">
      <c r="A11" s="1513"/>
      <c r="B11" s="1513"/>
      <c r="BA11" s="1522" t="s">
        <v>161</v>
      </c>
    </row>
    <row r="12" spans="1:64">
      <c r="A12" s="1523"/>
      <c r="B12" s="1523"/>
      <c r="C12" s="1524"/>
      <c r="D12" s="1524" t="s">
        <v>1150</v>
      </c>
      <c r="E12" s="1524" t="s">
        <v>250</v>
      </c>
      <c r="F12" s="1525" t="s">
        <v>1151</v>
      </c>
      <c r="G12" s="1525" t="s">
        <v>1151</v>
      </c>
      <c r="H12" s="1525" t="s">
        <v>1151</v>
      </c>
      <c r="I12" s="1525" t="s">
        <v>1151</v>
      </c>
      <c r="J12" s="1525" t="s">
        <v>1151</v>
      </c>
      <c r="K12" s="1525" t="s">
        <v>1151</v>
      </c>
      <c r="L12" s="1525" t="s">
        <v>1151</v>
      </c>
      <c r="M12" s="1525" t="s">
        <v>1151</v>
      </c>
      <c r="N12" s="1525" t="s">
        <v>1151</v>
      </c>
      <c r="O12" s="1525" t="s">
        <v>1151</v>
      </c>
      <c r="P12" s="1525" t="s">
        <v>1151</v>
      </c>
      <c r="Q12" s="1525" t="s">
        <v>1151</v>
      </c>
      <c r="R12" s="1525" t="s">
        <v>1151</v>
      </c>
      <c r="S12" s="1525" t="s">
        <v>1151</v>
      </c>
      <c r="T12" s="1525" t="s">
        <v>1151</v>
      </c>
      <c r="U12" s="1525" t="s">
        <v>1151</v>
      </c>
      <c r="V12" s="1525" t="s">
        <v>1151</v>
      </c>
      <c r="W12" s="1525" t="s">
        <v>1151</v>
      </c>
      <c r="X12" s="1525" t="s">
        <v>1151</v>
      </c>
      <c r="Y12" s="1525" t="s">
        <v>1151</v>
      </c>
      <c r="Z12" s="1525" t="s">
        <v>1151</v>
      </c>
      <c r="AA12" s="1525" t="s">
        <v>1151</v>
      </c>
      <c r="AB12" s="1525" t="s">
        <v>1152</v>
      </c>
      <c r="AC12" s="1525" t="s">
        <v>1153</v>
      </c>
      <c r="AD12" s="1525" t="s">
        <v>1154</v>
      </c>
      <c r="AE12" s="1525" t="s">
        <v>1155</v>
      </c>
      <c r="AF12" s="1525" t="s">
        <v>1156</v>
      </c>
      <c r="AG12" s="1525" t="s">
        <v>1157</v>
      </c>
      <c r="AH12" s="1525" t="s">
        <v>1158</v>
      </c>
      <c r="AI12" s="1525" t="s">
        <v>1159</v>
      </c>
      <c r="AJ12" s="1525" t="s">
        <v>1160</v>
      </c>
      <c r="AK12" s="1525" t="s">
        <v>1161</v>
      </c>
      <c r="AL12" s="1525" t="s">
        <v>1162</v>
      </c>
      <c r="AM12" s="1525" t="s">
        <v>1163</v>
      </c>
      <c r="AN12" s="1525" t="s">
        <v>1164</v>
      </c>
      <c r="AO12" s="1525" t="s">
        <v>1151</v>
      </c>
      <c r="AP12" s="1525" t="s">
        <v>1165</v>
      </c>
      <c r="AQ12" s="1525" t="s">
        <v>1166</v>
      </c>
      <c r="AR12" s="1525" t="s">
        <v>1167</v>
      </c>
      <c r="AS12" s="1525" t="s">
        <v>1168</v>
      </c>
      <c r="AT12" s="1525" t="s">
        <v>1169</v>
      </c>
      <c r="AU12" s="1525" t="s">
        <v>1170</v>
      </c>
      <c r="AV12" s="1525" t="s">
        <v>1171</v>
      </c>
      <c r="AW12" s="1525" t="s">
        <v>1172</v>
      </c>
      <c r="AX12" s="1525" t="s">
        <v>1173</v>
      </c>
      <c r="AY12" s="1525">
        <v>0</v>
      </c>
      <c r="AZ12" s="1525">
        <v>0</v>
      </c>
      <c r="BA12" s="1525" t="s">
        <v>15</v>
      </c>
      <c r="BB12" s="1525" t="s">
        <v>17</v>
      </c>
      <c r="BC12" s="1525" t="s">
        <v>1174</v>
      </c>
      <c r="BD12" s="1525" t="s">
        <v>1175</v>
      </c>
      <c r="BE12" s="1525" t="s">
        <v>1176</v>
      </c>
      <c r="BF12" s="1525" t="s">
        <v>1177</v>
      </c>
      <c r="BG12" s="1525" t="s">
        <v>1178</v>
      </c>
      <c r="BH12" s="1525" t="s">
        <v>1179</v>
      </c>
      <c r="BI12" s="1525" t="s">
        <v>1180</v>
      </c>
      <c r="BJ12" s="1525">
        <v>0</v>
      </c>
      <c r="BK12" s="1525">
        <v>0</v>
      </c>
      <c r="BL12" s="1525">
        <v>0</v>
      </c>
    </row>
    <row r="13" spans="1:64">
      <c r="A13" s="1513"/>
      <c r="B13" s="1513"/>
      <c r="D13" s="1526">
        <v>1990</v>
      </c>
      <c r="E13" s="1526"/>
      <c r="F13" s="1527"/>
      <c r="G13" s="1527"/>
      <c r="H13" s="1527"/>
      <c r="I13" s="1527"/>
      <c r="J13" s="1527"/>
      <c r="K13" s="1527"/>
      <c r="L13" s="1527"/>
      <c r="M13" s="1527"/>
      <c r="N13" s="1527"/>
      <c r="O13" s="1527"/>
      <c r="P13" s="1527"/>
      <c r="Q13" s="1527"/>
      <c r="R13" s="1527"/>
      <c r="S13" s="1527"/>
      <c r="T13" s="1527"/>
      <c r="U13" s="1527"/>
      <c r="V13" s="1527"/>
      <c r="W13" s="1527"/>
      <c r="X13" s="1527"/>
      <c r="Y13" s="1527"/>
      <c r="Z13" s="1527"/>
      <c r="AA13" s="1527"/>
      <c r="AB13" s="1527">
        <v>0</v>
      </c>
      <c r="AC13" s="1527">
        <v>0</v>
      </c>
      <c r="AD13" s="1527">
        <v>0</v>
      </c>
      <c r="AE13" s="1527">
        <v>0</v>
      </c>
      <c r="AF13" s="1527">
        <v>0</v>
      </c>
      <c r="AG13" s="1527">
        <v>0</v>
      </c>
      <c r="AH13" s="1527">
        <v>0</v>
      </c>
      <c r="AI13" s="1527">
        <v>0</v>
      </c>
      <c r="AJ13" s="1527">
        <v>0</v>
      </c>
      <c r="AK13" s="1527">
        <v>0</v>
      </c>
      <c r="AL13" s="1527">
        <v>0</v>
      </c>
      <c r="AM13" s="1527">
        <v>0</v>
      </c>
      <c r="AN13" s="1527">
        <v>0</v>
      </c>
      <c r="AO13" s="1527"/>
      <c r="AP13" s="1527" t="s">
        <v>1181</v>
      </c>
      <c r="AQ13" s="1527"/>
      <c r="AR13" s="1527" t="s">
        <v>1181</v>
      </c>
      <c r="AS13" s="1527"/>
      <c r="AT13" s="1527"/>
      <c r="AU13" s="1527"/>
      <c r="AV13" s="1527"/>
      <c r="AW13" s="1527"/>
      <c r="AX13" s="1527"/>
      <c r="AY13" s="1527"/>
      <c r="AZ13" s="1527"/>
      <c r="BA13" s="1527"/>
      <c r="BB13" s="1527"/>
      <c r="BC13" s="1527"/>
      <c r="BD13" s="1527"/>
      <c r="BE13" s="1527"/>
      <c r="BF13" s="1527"/>
      <c r="BG13" s="1527"/>
      <c r="BH13" s="1527"/>
      <c r="BI13" s="1527"/>
      <c r="BJ13" s="1527"/>
      <c r="BK13" s="1527"/>
      <c r="BL13" s="1527"/>
    </row>
    <row r="14" spans="1:64">
      <c r="A14" s="1513"/>
      <c r="B14" s="1513"/>
      <c r="D14" s="1526">
        <v>1991</v>
      </c>
      <c r="E14" s="1526"/>
      <c r="F14" s="1527"/>
      <c r="G14" s="1527"/>
      <c r="H14" s="1527"/>
      <c r="I14" s="1527"/>
      <c r="J14" s="1527"/>
      <c r="K14" s="1527"/>
      <c r="L14" s="1527"/>
      <c r="M14" s="1527"/>
      <c r="N14" s="1527"/>
      <c r="O14" s="1527"/>
      <c r="P14" s="1527"/>
      <c r="Q14" s="1527"/>
      <c r="R14" s="1527"/>
      <c r="S14" s="1527"/>
      <c r="T14" s="1527"/>
      <c r="U14" s="1527"/>
      <c r="V14" s="1527"/>
      <c r="W14" s="1527"/>
      <c r="X14" s="1527"/>
      <c r="Y14" s="1527"/>
      <c r="Z14" s="1527"/>
      <c r="AA14" s="1527"/>
      <c r="AB14" s="1527">
        <v>0</v>
      </c>
      <c r="AC14" s="1527">
        <v>0</v>
      </c>
      <c r="AD14" s="1527">
        <v>0</v>
      </c>
      <c r="AE14" s="1527">
        <v>0</v>
      </c>
      <c r="AF14" s="1527">
        <v>0</v>
      </c>
      <c r="AG14" s="1527">
        <v>0</v>
      </c>
      <c r="AH14" s="1527">
        <v>0</v>
      </c>
      <c r="AI14" s="1527">
        <v>0</v>
      </c>
      <c r="AJ14" s="1527">
        <v>0</v>
      </c>
      <c r="AK14" s="1527">
        <v>0</v>
      </c>
      <c r="AL14" s="1527">
        <v>0</v>
      </c>
      <c r="AM14" s="1527">
        <v>0</v>
      </c>
      <c r="AN14" s="1527">
        <v>0</v>
      </c>
      <c r="AO14" s="1527"/>
      <c r="AP14" s="1527" t="s">
        <v>1181</v>
      </c>
      <c r="AQ14" s="1527"/>
      <c r="AR14" s="1527" t="s">
        <v>1181</v>
      </c>
      <c r="AS14" s="1527"/>
      <c r="AT14" s="1527"/>
      <c r="AU14" s="1527"/>
      <c r="AV14" s="1527"/>
      <c r="AW14" s="1527"/>
      <c r="AX14" s="1527"/>
      <c r="AY14" s="1527"/>
      <c r="AZ14" s="1527"/>
      <c r="BA14" s="1527"/>
      <c r="BB14" s="1527"/>
      <c r="BC14" s="1527"/>
      <c r="BD14" s="1527"/>
      <c r="BE14" s="1527"/>
      <c r="BF14" s="1527"/>
      <c r="BG14" s="1527"/>
      <c r="BH14" s="1527"/>
      <c r="BI14" s="1527"/>
      <c r="BJ14" s="1527"/>
      <c r="BK14" s="1527"/>
      <c r="BL14" s="1527"/>
    </row>
    <row r="15" spans="1:64" ht="15.75">
      <c r="A15" s="1516"/>
      <c r="B15" s="1518"/>
      <c r="D15" s="1526">
        <v>1992</v>
      </c>
      <c r="E15" s="1526"/>
      <c r="F15" s="1527"/>
      <c r="G15" s="1527"/>
      <c r="H15" s="1527"/>
      <c r="I15" s="1527"/>
      <c r="J15" s="1527"/>
      <c r="K15" s="1527"/>
      <c r="L15" s="1527"/>
      <c r="M15" s="1527"/>
      <c r="N15" s="1527"/>
      <c r="O15" s="1527"/>
      <c r="P15" s="1527"/>
      <c r="Q15" s="1527"/>
      <c r="R15" s="1527"/>
      <c r="S15" s="1527"/>
      <c r="T15" s="1527"/>
      <c r="U15" s="1527"/>
      <c r="V15" s="1527"/>
      <c r="W15" s="1527"/>
      <c r="X15" s="1527"/>
      <c r="Y15" s="1527"/>
      <c r="Z15" s="1527"/>
      <c r="AA15" s="1527"/>
      <c r="AB15" s="1527">
        <v>0</v>
      </c>
      <c r="AC15" s="1527">
        <v>0</v>
      </c>
      <c r="AD15" s="1527">
        <v>0</v>
      </c>
      <c r="AE15" s="1527">
        <v>0</v>
      </c>
      <c r="AF15" s="1527">
        <v>0</v>
      </c>
      <c r="AG15" s="1527">
        <v>0</v>
      </c>
      <c r="AH15" s="1527">
        <v>0</v>
      </c>
      <c r="AI15" s="1527">
        <v>0</v>
      </c>
      <c r="AJ15" s="1527">
        <v>0</v>
      </c>
      <c r="AK15" s="1527">
        <v>0</v>
      </c>
      <c r="AL15" s="1527">
        <v>0</v>
      </c>
      <c r="AM15" s="1527">
        <v>0</v>
      </c>
      <c r="AN15" s="1527">
        <v>0</v>
      </c>
      <c r="AO15" s="1527"/>
      <c r="AP15" s="1527" t="s">
        <v>1181</v>
      </c>
      <c r="AQ15" s="1527"/>
      <c r="AR15" s="1527" t="s">
        <v>1181</v>
      </c>
      <c r="AS15" s="1527"/>
      <c r="AT15" s="1527"/>
      <c r="AU15" s="1527"/>
      <c r="AV15" s="1527"/>
      <c r="AW15" s="1527"/>
      <c r="AX15" s="1527"/>
      <c r="AY15" s="1527"/>
      <c r="AZ15" s="1527"/>
      <c r="BA15" s="1527"/>
      <c r="BB15" s="1527"/>
      <c r="BC15" s="1527"/>
      <c r="BD15" s="1527"/>
      <c r="BE15" s="1527"/>
      <c r="BF15" s="1527"/>
      <c r="BG15" s="1527"/>
      <c r="BH15" s="1527"/>
      <c r="BI15" s="1527"/>
      <c r="BJ15" s="1527"/>
      <c r="BK15" s="1527"/>
      <c r="BL15" s="1527"/>
    </row>
    <row r="16" spans="1:64">
      <c r="D16" s="1526">
        <v>1993</v>
      </c>
      <c r="E16" s="1526"/>
      <c r="F16" s="1527"/>
      <c r="G16" s="1527"/>
      <c r="H16" s="1527"/>
      <c r="I16" s="1527"/>
      <c r="J16" s="1527"/>
      <c r="K16" s="1527"/>
      <c r="L16" s="1527"/>
      <c r="M16" s="1527"/>
      <c r="N16" s="1527"/>
      <c r="O16" s="1527"/>
      <c r="P16" s="1527"/>
      <c r="Q16" s="1527"/>
      <c r="R16" s="1527"/>
      <c r="S16" s="1527"/>
      <c r="T16" s="1527"/>
      <c r="U16" s="1527"/>
      <c r="V16" s="1527"/>
      <c r="W16" s="1527"/>
      <c r="X16" s="1527"/>
      <c r="Y16" s="1527"/>
      <c r="Z16" s="1527"/>
      <c r="AA16" s="1527"/>
      <c r="AB16" s="1527">
        <v>0</v>
      </c>
      <c r="AC16" s="1527">
        <v>0</v>
      </c>
      <c r="AD16" s="1527">
        <v>0</v>
      </c>
      <c r="AE16" s="1527">
        <v>0</v>
      </c>
      <c r="AF16" s="1527">
        <v>0</v>
      </c>
      <c r="AG16" s="1527">
        <v>0</v>
      </c>
      <c r="AH16" s="1527">
        <v>0</v>
      </c>
      <c r="AI16" s="1527">
        <v>0</v>
      </c>
      <c r="AJ16" s="1527">
        <v>0</v>
      </c>
      <c r="AK16" s="1527">
        <v>0</v>
      </c>
      <c r="AL16" s="1527">
        <v>0</v>
      </c>
      <c r="AM16" s="1527">
        <v>0</v>
      </c>
      <c r="AN16" s="1527">
        <v>0</v>
      </c>
      <c r="AO16" s="1527"/>
      <c r="AP16" s="1527" t="s">
        <v>1181</v>
      </c>
      <c r="AQ16" s="1527"/>
      <c r="AR16" s="1527" t="s">
        <v>1181</v>
      </c>
      <c r="AS16" s="1527"/>
      <c r="AT16" s="1527"/>
      <c r="AU16" s="1527"/>
      <c r="AV16" s="1527"/>
      <c r="AW16" s="1527"/>
      <c r="AX16" s="1527"/>
      <c r="AY16" s="1527"/>
      <c r="AZ16" s="1527"/>
      <c r="BA16" s="1527"/>
      <c r="BB16" s="1527"/>
      <c r="BC16" s="1527"/>
      <c r="BD16" s="1527"/>
      <c r="BE16" s="1527"/>
      <c r="BF16" s="1527"/>
      <c r="BG16" s="1527"/>
      <c r="BH16" s="1527"/>
      <c r="BI16" s="1527"/>
      <c r="BJ16" s="1527"/>
      <c r="BK16" s="1527"/>
      <c r="BL16" s="1527"/>
    </row>
    <row r="17" spans="1:64">
      <c r="A17" s="1529"/>
      <c r="D17" s="1526">
        <v>1994</v>
      </c>
      <c r="E17" s="1526"/>
      <c r="F17" s="1527"/>
      <c r="G17" s="1527"/>
      <c r="H17" s="1527"/>
      <c r="I17" s="1527"/>
      <c r="J17" s="1527"/>
      <c r="K17" s="1527"/>
      <c r="L17" s="1527"/>
      <c r="M17" s="1527"/>
      <c r="N17" s="1527"/>
      <c r="O17" s="1527"/>
      <c r="P17" s="1527"/>
      <c r="Q17" s="1527"/>
      <c r="R17" s="1527"/>
      <c r="S17" s="1527"/>
      <c r="T17" s="1527"/>
      <c r="U17" s="1527"/>
      <c r="V17" s="1527"/>
      <c r="W17" s="1527"/>
      <c r="X17" s="1527"/>
      <c r="Y17" s="1527"/>
      <c r="Z17" s="1527"/>
      <c r="AA17" s="1527"/>
      <c r="AB17" s="1527">
        <v>0</v>
      </c>
      <c r="AC17" s="1527">
        <v>0</v>
      </c>
      <c r="AD17" s="1527">
        <v>0</v>
      </c>
      <c r="AE17" s="1527">
        <v>0</v>
      </c>
      <c r="AF17" s="1527">
        <v>0</v>
      </c>
      <c r="AG17" s="1527">
        <v>0</v>
      </c>
      <c r="AH17" s="1527">
        <v>0</v>
      </c>
      <c r="AI17" s="1527">
        <v>0</v>
      </c>
      <c r="AJ17" s="1527">
        <v>0</v>
      </c>
      <c r="AK17" s="1527">
        <v>0</v>
      </c>
      <c r="AL17" s="1527">
        <v>0</v>
      </c>
      <c r="AM17" s="1527">
        <v>0</v>
      </c>
      <c r="AN17" s="1527">
        <v>0</v>
      </c>
      <c r="AO17" s="1527"/>
      <c r="AP17" s="1527" t="s">
        <v>1181</v>
      </c>
      <c r="AQ17" s="1527"/>
      <c r="AR17" s="1527" t="s">
        <v>1181</v>
      </c>
      <c r="AS17" s="1527"/>
      <c r="AT17" s="1527"/>
      <c r="AU17" s="1527"/>
      <c r="AV17" s="1527"/>
      <c r="AW17" s="1527"/>
      <c r="AX17" s="1527"/>
      <c r="AY17" s="1527"/>
      <c r="AZ17" s="1527"/>
      <c r="BA17" s="1527"/>
      <c r="BB17" s="1527"/>
      <c r="BC17" s="1527"/>
      <c r="BD17" s="1527"/>
      <c r="BE17" s="1527"/>
      <c r="BF17" s="1527"/>
      <c r="BG17" s="1527"/>
      <c r="BH17" s="1527"/>
      <c r="BI17" s="1527"/>
      <c r="BJ17" s="1527"/>
      <c r="BK17" s="1527"/>
      <c r="BL17" s="1527"/>
    </row>
    <row r="18" spans="1:64">
      <c r="A18" s="1529"/>
      <c r="D18" s="1526">
        <v>1995</v>
      </c>
      <c r="E18" s="1526"/>
      <c r="F18" s="1527"/>
      <c r="G18" s="1527"/>
      <c r="H18" s="1527"/>
      <c r="I18" s="1527"/>
      <c r="J18" s="1527"/>
      <c r="K18" s="1527"/>
      <c r="L18" s="1527"/>
      <c r="M18" s="1527"/>
      <c r="N18" s="1527"/>
      <c r="O18" s="1527"/>
      <c r="P18" s="1527"/>
      <c r="Q18" s="1527"/>
      <c r="R18" s="1527"/>
      <c r="S18" s="1527"/>
      <c r="T18" s="1527"/>
      <c r="U18" s="1527"/>
      <c r="V18" s="1527"/>
      <c r="W18" s="1527"/>
      <c r="X18" s="1527"/>
      <c r="Y18" s="1527"/>
      <c r="Z18" s="1527"/>
      <c r="AA18" s="1527"/>
      <c r="AB18" s="1527">
        <v>0</v>
      </c>
      <c r="AC18" s="1527">
        <v>0</v>
      </c>
      <c r="AD18" s="1527">
        <v>0</v>
      </c>
      <c r="AE18" s="1527">
        <v>0</v>
      </c>
      <c r="AF18" s="1527">
        <v>0</v>
      </c>
      <c r="AG18" s="1527">
        <v>0</v>
      </c>
      <c r="AH18" s="1527">
        <v>0</v>
      </c>
      <c r="AI18" s="1527">
        <v>0</v>
      </c>
      <c r="AJ18" s="1527">
        <v>0</v>
      </c>
      <c r="AK18" s="1527">
        <v>0</v>
      </c>
      <c r="AL18" s="1527">
        <v>0</v>
      </c>
      <c r="AM18" s="1527">
        <v>0</v>
      </c>
      <c r="AN18" s="1527">
        <v>0</v>
      </c>
      <c r="AO18" s="1527"/>
      <c r="AP18" s="1527" t="s">
        <v>1181</v>
      </c>
      <c r="AQ18" s="1527"/>
      <c r="AR18" s="1527" t="s">
        <v>1181</v>
      </c>
      <c r="AS18" s="1527"/>
      <c r="AT18" s="1527"/>
      <c r="AU18" s="1527"/>
      <c r="AV18" s="1527"/>
      <c r="AW18" s="1527"/>
      <c r="AX18" s="1527"/>
      <c r="AY18" s="1527"/>
      <c r="AZ18" s="1527"/>
      <c r="BA18" s="1527"/>
      <c r="BB18" s="1527"/>
      <c r="BC18" s="1527"/>
      <c r="BD18" s="1527"/>
      <c r="BE18" s="1527"/>
      <c r="BF18" s="1527"/>
      <c r="BG18" s="1527"/>
      <c r="BH18" s="1527"/>
      <c r="BI18" s="1527"/>
      <c r="BJ18" s="1527"/>
      <c r="BK18" s="1527"/>
      <c r="BL18" s="1527"/>
    </row>
    <row r="19" spans="1:64">
      <c r="A19" s="1529"/>
      <c r="D19" s="1526">
        <v>1996</v>
      </c>
      <c r="E19" s="1526"/>
      <c r="F19" s="1527"/>
      <c r="G19" s="1527"/>
      <c r="H19" s="1527"/>
      <c r="I19" s="1527"/>
      <c r="J19" s="1527"/>
      <c r="K19" s="1527"/>
      <c r="L19" s="1527"/>
      <c r="M19" s="1527"/>
      <c r="N19" s="1527"/>
      <c r="O19" s="1527"/>
      <c r="P19" s="1527"/>
      <c r="Q19" s="1527"/>
      <c r="R19" s="1527"/>
      <c r="S19" s="1527"/>
      <c r="T19" s="1527"/>
      <c r="U19" s="1527"/>
      <c r="V19" s="1527"/>
      <c r="W19" s="1527"/>
      <c r="X19" s="1527"/>
      <c r="Y19" s="1527"/>
      <c r="Z19" s="1527"/>
      <c r="AA19" s="1527"/>
      <c r="AB19" s="1527">
        <v>0</v>
      </c>
      <c r="AC19" s="1527">
        <v>0</v>
      </c>
      <c r="AD19" s="1527">
        <v>0</v>
      </c>
      <c r="AE19" s="1527">
        <v>0</v>
      </c>
      <c r="AF19" s="1527">
        <v>0</v>
      </c>
      <c r="AG19" s="1527">
        <v>0</v>
      </c>
      <c r="AH19" s="1527">
        <v>0</v>
      </c>
      <c r="AI19" s="1527">
        <v>0</v>
      </c>
      <c r="AJ19" s="1527">
        <v>0</v>
      </c>
      <c r="AK19" s="1527">
        <v>0</v>
      </c>
      <c r="AL19" s="1527">
        <v>0</v>
      </c>
      <c r="AM19" s="1527">
        <v>0</v>
      </c>
      <c r="AN19" s="1527">
        <v>0</v>
      </c>
      <c r="AO19" s="1527"/>
      <c r="AP19" s="1527" t="s">
        <v>1181</v>
      </c>
      <c r="AQ19" s="1527"/>
      <c r="AR19" s="1527" t="s">
        <v>1181</v>
      </c>
      <c r="AS19" s="1527"/>
      <c r="AT19" s="1527"/>
      <c r="AU19" s="1527"/>
      <c r="AV19" s="1527"/>
      <c r="AW19" s="1527"/>
      <c r="AX19" s="1527"/>
      <c r="AY19" s="1527"/>
      <c r="AZ19" s="1527"/>
      <c r="BA19" s="1527"/>
      <c r="BB19" s="1527"/>
      <c r="BC19" s="1527"/>
      <c r="BD19" s="1527"/>
      <c r="BE19" s="1527"/>
      <c r="BF19" s="1527"/>
      <c r="BG19" s="1527"/>
      <c r="BH19" s="1527"/>
      <c r="BI19" s="1527"/>
      <c r="BJ19" s="1527"/>
      <c r="BK19" s="1527"/>
      <c r="BL19" s="1527"/>
    </row>
    <row r="20" spans="1:64">
      <c r="A20" s="1529"/>
      <c r="D20" s="1526">
        <v>1997</v>
      </c>
      <c r="E20" s="1526"/>
      <c r="F20" s="1527"/>
      <c r="G20" s="1527"/>
      <c r="H20" s="1527"/>
      <c r="I20" s="1527"/>
      <c r="J20" s="1527"/>
      <c r="K20" s="1527"/>
      <c r="L20" s="1527"/>
      <c r="M20" s="1527"/>
      <c r="N20" s="1527"/>
      <c r="O20" s="1527"/>
      <c r="P20" s="1527"/>
      <c r="Q20" s="1527"/>
      <c r="R20" s="1527"/>
      <c r="S20" s="1527"/>
      <c r="T20" s="1527"/>
      <c r="U20" s="1527"/>
      <c r="V20" s="1527"/>
      <c r="W20" s="1527"/>
      <c r="X20" s="1527"/>
      <c r="Y20" s="1527"/>
      <c r="Z20" s="1527"/>
      <c r="AA20" s="1527"/>
      <c r="AB20" s="1527">
        <v>0</v>
      </c>
      <c r="AC20" s="1527">
        <v>0</v>
      </c>
      <c r="AD20" s="1527">
        <v>0</v>
      </c>
      <c r="AE20" s="1527">
        <v>0</v>
      </c>
      <c r="AF20" s="1527">
        <v>0</v>
      </c>
      <c r="AG20" s="1527">
        <v>0</v>
      </c>
      <c r="AH20" s="1527">
        <v>0</v>
      </c>
      <c r="AI20" s="1527">
        <v>0</v>
      </c>
      <c r="AJ20" s="1527">
        <v>0</v>
      </c>
      <c r="AK20" s="1527">
        <v>0</v>
      </c>
      <c r="AL20" s="1527">
        <v>0</v>
      </c>
      <c r="AM20" s="1527">
        <v>0</v>
      </c>
      <c r="AN20" s="1527">
        <v>0</v>
      </c>
      <c r="AO20" s="1527"/>
      <c r="AP20" s="1527" t="s">
        <v>1181</v>
      </c>
      <c r="AQ20" s="1527"/>
      <c r="AR20" s="1527" t="s">
        <v>1181</v>
      </c>
      <c r="AS20" s="1527"/>
      <c r="AT20" s="1527"/>
      <c r="AU20" s="1527"/>
      <c r="AV20" s="1527"/>
      <c r="AW20" s="1527"/>
      <c r="AX20" s="1527"/>
      <c r="AY20" s="1527"/>
      <c r="AZ20" s="1527"/>
      <c r="BA20" s="1527"/>
      <c r="BB20" s="1527"/>
      <c r="BC20" s="1527"/>
      <c r="BD20" s="1527"/>
      <c r="BE20" s="1527"/>
      <c r="BF20" s="1527"/>
      <c r="BG20" s="1527"/>
      <c r="BH20" s="1527"/>
      <c r="BI20" s="1527"/>
      <c r="BJ20" s="1527"/>
      <c r="BK20" s="1527"/>
      <c r="BL20" s="1527"/>
    </row>
    <row r="21" spans="1:64">
      <c r="A21" s="1529"/>
      <c r="D21" s="1526">
        <v>1998</v>
      </c>
      <c r="E21" s="1526"/>
      <c r="F21" s="1527"/>
      <c r="G21" s="1527"/>
      <c r="H21" s="1527"/>
      <c r="I21" s="1527"/>
      <c r="J21" s="1527"/>
      <c r="K21" s="1527"/>
      <c r="L21" s="1527"/>
      <c r="M21" s="1527"/>
      <c r="N21" s="1527"/>
      <c r="O21" s="1527"/>
      <c r="P21" s="1527"/>
      <c r="Q21" s="1527"/>
      <c r="R21" s="1527"/>
      <c r="S21" s="1527"/>
      <c r="T21" s="1527"/>
      <c r="U21" s="1527"/>
      <c r="V21" s="1527"/>
      <c r="W21" s="1527"/>
      <c r="X21" s="1527"/>
      <c r="Y21" s="1527"/>
      <c r="Z21" s="1527"/>
      <c r="AA21" s="1527"/>
      <c r="AB21" s="1527">
        <v>0</v>
      </c>
      <c r="AC21" s="1527">
        <v>0</v>
      </c>
      <c r="AD21" s="1527">
        <v>0</v>
      </c>
      <c r="AE21" s="1527">
        <v>0</v>
      </c>
      <c r="AF21" s="1527">
        <v>0</v>
      </c>
      <c r="AG21" s="1527">
        <v>0</v>
      </c>
      <c r="AH21" s="1527">
        <v>0</v>
      </c>
      <c r="AI21" s="1527">
        <v>0</v>
      </c>
      <c r="AJ21" s="1527">
        <v>0</v>
      </c>
      <c r="AK21" s="1527">
        <v>0</v>
      </c>
      <c r="AL21" s="1527">
        <v>0</v>
      </c>
      <c r="AM21" s="1527">
        <v>0</v>
      </c>
      <c r="AN21" s="1527">
        <v>0</v>
      </c>
      <c r="AO21" s="1527"/>
      <c r="AP21" s="1527" t="s">
        <v>1181</v>
      </c>
      <c r="AQ21" s="1527"/>
      <c r="AR21" s="1527" t="s">
        <v>1181</v>
      </c>
      <c r="AS21" s="1527"/>
      <c r="AT21" s="1527"/>
      <c r="AU21" s="1527"/>
      <c r="AV21" s="1527"/>
      <c r="AW21" s="1527"/>
      <c r="AX21" s="1527"/>
      <c r="AY21" s="1527"/>
      <c r="AZ21" s="1527"/>
      <c r="BA21" s="1527"/>
      <c r="BB21" s="1527"/>
      <c r="BC21" s="1527"/>
      <c r="BD21" s="1527"/>
      <c r="BE21" s="1527"/>
      <c r="BF21" s="1527"/>
      <c r="BG21" s="1527"/>
      <c r="BH21" s="1527"/>
      <c r="BI21" s="1527"/>
      <c r="BJ21" s="1527"/>
      <c r="BK21" s="1527"/>
      <c r="BL21" s="1527"/>
    </row>
    <row r="22" spans="1:64">
      <c r="A22" s="1529"/>
      <c r="D22" s="1526">
        <v>1999</v>
      </c>
      <c r="E22" s="1526"/>
      <c r="F22" s="1527"/>
      <c r="G22" s="1527"/>
      <c r="H22" s="1527"/>
      <c r="I22" s="1527"/>
      <c r="J22" s="1527"/>
      <c r="K22" s="1527"/>
      <c r="L22" s="1527"/>
      <c r="M22" s="1527"/>
      <c r="N22" s="1527"/>
      <c r="O22" s="1527"/>
      <c r="P22" s="1527"/>
      <c r="Q22" s="1527"/>
      <c r="R22" s="1527"/>
      <c r="S22" s="1527"/>
      <c r="T22" s="1527"/>
      <c r="U22" s="1527"/>
      <c r="V22" s="1527"/>
      <c r="W22" s="1527"/>
      <c r="X22" s="1527"/>
      <c r="Y22" s="1527"/>
      <c r="Z22" s="1527"/>
      <c r="AA22" s="1527"/>
      <c r="AB22" s="1527">
        <v>0</v>
      </c>
      <c r="AC22" s="1527">
        <v>0</v>
      </c>
      <c r="AD22" s="1527">
        <v>0</v>
      </c>
      <c r="AE22" s="1527">
        <v>0</v>
      </c>
      <c r="AF22" s="1527">
        <v>0</v>
      </c>
      <c r="AG22" s="1527">
        <v>0</v>
      </c>
      <c r="AH22" s="1527">
        <v>0</v>
      </c>
      <c r="AI22" s="1527">
        <v>0</v>
      </c>
      <c r="AJ22" s="1527">
        <v>0</v>
      </c>
      <c r="AK22" s="1527">
        <v>0</v>
      </c>
      <c r="AL22" s="1527">
        <v>0</v>
      </c>
      <c r="AM22" s="1527">
        <v>0</v>
      </c>
      <c r="AN22" s="1527">
        <v>0</v>
      </c>
      <c r="AO22" s="1527"/>
      <c r="AP22" s="1527" t="s">
        <v>1181</v>
      </c>
      <c r="AQ22" s="1527"/>
      <c r="AR22" s="1527" t="s">
        <v>1181</v>
      </c>
      <c r="AS22" s="1527"/>
      <c r="AT22" s="1527"/>
      <c r="AU22" s="1527"/>
      <c r="AV22" s="1527"/>
      <c r="AW22" s="1527"/>
      <c r="AX22" s="1527"/>
      <c r="AY22" s="1527"/>
      <c r="AZ22" s="1527"/>
      <c r="BA22" s="1527"/>
      <c r="BB22" s="1527"/>
      <c r="BC22" s="1527"/>
      <c r="BD22" s="1527"/>
      <c r="BE22" s="1527"/>
      <c r="BF22" s="1527"/>
      <c r="BG22" s="1527"/>
      <c r="BH22" s="1527"/>
      <c r="BI22" s="1527"/>
      <c r="BJ22" s="1527"/>
      <c r="BK22" s="1527"/>
      <c r="BL22" s="1527"/>
    </row>
    <row r="23" spans="1:64">
      <c r="A23" s="1529"/>
      <c r="D23" s="1526">
        <v>2000</v>
      </c>
      <c r="E23" s="1526"/>
      <c r="F23" s="1527"/>
      <c r="G23" s="1527"/>
      <c r="H23" s="1527"/>
      <c r="I23" s="1527"/>
      <c r="J23" s="1527"/>
      <c r="K23" s="1527"/>
      <c r="L23" s="1527"/>
      <c r="M23" s="1527"/>
      <c r="N23" s="1527"/>
      <c r="O23" s="1527"/>
      <c r="P23" s="1527"/>
      <c r="Q23" s="1527"/>
      <c r="R23" s="1527"/>
      <c r="S23" s="1527"/>
      <c r="T23" s="1527"/>
      <c r="U23" s="1527"/>
      <c r="V23" s="1527"/>
      <c r="W23" s="1527"/>
      <c r="X23" s="1527"/>
      <c r="Y23" s="1527"/>
      <c r="Z23" s="1527"/>
      <c r="AA23" s="1527"/>
      <c r="AB23" s="1527">
        <v>0</v>
      </c>
      <c r="AC23" s="1527">
        <v>0</v>
      </c>
      <c r="AD23" s="1527">
        <v>0</v>
      </c>
      <c r="AE23" s="1527">
        <v>0</v>
      </c>
      <c r="AF23" s="1527">
        <v>0</v>
      </c>
      <c r="AG23" s="1527">
        <v>0</v>
      </c>
      <c r="AH23" s="1527">
        <v>0</v>
      </c>
      <c r="AI23" s="1527">
        <v>0</v>
      </c>
      <c r="AJ23" s="1527">
        <v>0</v>
      </c>
      <c r="AK23" s="1527">
        <v>0</v>
      </c>
      <c r="AL23" s="1527">
        <v>0</v>
      </c>
      <c r="AM23" s="1527">
        <v>0</v>
      </c>
      <c r="AN23" s="1527">
        <v>0</v>
      </c>
      <c r="AO23" s="1527"/>
      <c r="AP23" s="1527" t="s">
        <v>1181</v>
      </c>
      <c r="AQ23" s="1527"/>
      <c r="AR23" s="1527" t="s">
        <v>1181</v>
      </c>
      <c r="AS23" s="1527"/>
      <c r="AT23" s="1527"/>
      <c r="AU23" s="1527"/>
      <c r="AV23" s="1527"/>
      <c r="AW23" s="1527"/>
      <c r="AX23" s="1527"/>
      <c r="AY23" s="1527"/>
      <c r="AZ23" s="1527"/>
      <c r="BA23" s="1527"/>
      <c r="BB23" s="1527"/>
      <c r="BC23" s="1527"/>
      <c r="BD23" s="1527"/>
      <c r="BE23" s="1527"/>
      <c r="BF23" s="1527"/>
      <c r="BG23" s="1527"/>
      <c r="BH23" s="1527"/>
      <c r="BI23" s="1527"/>
      <c r="BJ23" s="1527"/>
      <c r="BK23" s="1527"/>
      <c r="BL23" s="1527"/>
    </row>
    <row r="24" spans="1:64">
      <c r="A24" s="1529"/>
      <c r="D24" s="1526">
        <v>2001</v>
      </c>
      <c r="E24" s="1526"/>
      <c r="F24" s="1527"/>
      <c r="G24" s="1527"/>
      <c r="H24" s="1527"/>
      <c r="I24" s="1527"/>
      <c r="J24" s="1527"/>
      <c r="K24" s="1527"/>
      <c r="L24" s="1527"/>
      <c r="M24" s="1527"/>
      <c r="N24" s="1527"/>
      <c r="O24" s="1527"/>
      <c r="P24" s="1527"/>
      <c r="Q24" s="1527"/>
      <c r="R24" s="1527"/>
      <c r="S24" s="1527"/>
      <c r="T24" s="1527"/>
      <c r="U24" s="1527"/>
      <c r="V24" s="1527"/>
      <c r="W24" s="1527"/>
      <c r="X24" s="1527"/>
      <c r="Y24" s="1527"/>
      <c r="Z24" s="1527"/>
      <c r="AA24" s="1527"/>
      <c r="AB24" s="1527">
        <v>0</v>
      </c>
      <c r="AC24" s="1527">
        <v>0</v>
      </c>
      <c r="AD24" s="1527">
        <v>0</v>
      </c>
      <c r="AE24" s="1527">
        <v>0</v>
      </c>
      <c r="AF24" s="1527">
        <v>0</v>
      </c>
      <c r="AG24" s="1527">
        <v>0</v>
      </c>
      <c r="AH24" s="1527">
        <v>0</v>
      </c>
      <c r="AI24" s="1527">
        <v>0</v>
      </c>
      <c r="AJ24" s="1527">
        <v>0</v>
      </c>
      <c r="AK24" s="1527">
        <v>0</v>
      </c>
      <c r="AL24" s="1527">
        <v>0</v>
      </c>
      <c r="AM24" s="1527">
        <v>0</v>
      </c>
      <c r="AN24" s="1527">
        <v>0</v>
      </c>
      <c r="AO24" s="1527"/>
      <c r="AP24" s="1527" t="s">
        <v>1181</v>
      </c>
      <c r="AQ24" s="1527"/>
      <c r="AR24" s="1527" t="s">
        <v>1181</v>
      </c>
      <c r="AS24" s="1527"/>
      <c r="AT24" s="1527"/>
      <c r="AU24" s="1527"/>
      <c r="AV24" s="1527"/>
      <c r="AW24" s="1527"/>
      <c r="AX24" s="1527"/>
      <c r="AY24" s="1527"/>
      <c r="AZ24" s="1527"/>
      <c r="BA24" s="1527"/>
      <c r="BB24" s="1527"/>
      <c r="BC24" s="1527"/>
      <c r="BD24" s="1527"/>
      <c r="BE24" s="1527"/>
      <c r="BF24" s="1527"/>
      <c r="BG24" s="1527"/>
      <c r="BH24" s="1527"/>
      <c r="BI24" s="1527"/>
      <c r="BJ24" s="1527"/>
      <c r="BK24" s="1527"/>
      <c r="BL24" s="1527"/>
    </row>
    <row r="25" spans="1:64">
      <c r="A25" s="1529"/>
      <c r="D25" s="1526">
        <v>2002</v>
      </c>
      <c r="E25" s="1526"/>
      <c r="F25" s="1527"/>
      <c r="G25" s="1527"/>
      <c r="H25" s="1527"/>
      <c r="I25" s="1527"/>
      <c r="J25" s="1527"/>
      <c r="K25" s="1527"/>
      <c r="L25" s="1527"/>
      <c r="M25" s="1527"/>
      <c r="N25" s="1527"/>
      <c r="O25" s="1527"/>
      <c r="P25" s="1527"/>
      <c r="Q25" s="1527"/>
      <c r="R25" s="1527"/>
      <c r="S25" s="1527"/>
      <c r="T25" s="1527"/>
      <c r="U25" s="1527"/>
      <c r="V25" s="1527"/>
      <c r="W25" s="1527"/>
      <c r="X25" s="1527"/>
      <c r="Y25" s="1527"/>
      <c r="Z25" s="1527"/>
      <c r="AA25" s="1527"/>
      <c r="AB25" s="1527">
        <v>0</v>
      </c>
      <c r="AC25" s="1527">
        <v>0</v>
      </c>
      <c r="AD25" s="1527">
        <v>0</v>
      </c>
      <c r="AE25" s="1527">
        <v>0</v>
      </c>
      <c r="AF25" s="1527">
        <v>0</v>
      </c>
      <c r="AG25" s="1527">
        <v>0</v>
      </c>
      <c r="AH25" s="1527">
        <v>0</v>
      </c>
      <c r="AI25" s="1527">
        <v>0</v>
      </c>
      <c r="AJ25" s="1527">
        <v>0</v>
      </c>
      <c r="AK25" s="1527">
        <v>0</v>
      </c>
      <c r="AL25" s="1527">
        <v>0</v>
      </c>
      <c r="AM25" s="1527">
        <v>0</v>
      </c>
      <c r="AN25" s="1527">
        <v>0</v>
      </c>
      <c r="AO25" s="1527"/>
      <c r="AP25" s="1527" t="s">
        <v>1181</v>
      </c>
      <c r="AQ25" s="1527"/>
      <c r="AR25" s="1527" t="s">
        <v>1181</v>
      </c>
      <c r="AS25" s="1527"/>
      <c r="AT25" s="1527"/>
      <c r="AU25" s="1527"/>
      <c r="AV25" s="1527"/>
      <c r="AW25" s="1527"/>
      <c r="AX25" s="1527"/>
      <c r="AY25" s="1527"/>
      <c r="AZ25" s="1527"/>
      <c r="BA25" s="1527"/>
      <c r="BB25" s="1527"/>
      <c r="BC25" s="1527"/>
      <c r="BD25" s="1527"/>
      <c r="BE25" s="1527"/>
      <c r="BF25" s="1527"/>
      <c r="BG25" s="1527"/>
      <c r="BH25" s="1527"/>
      <c r="BI25" s="1527"/>
      <c r="BJ25" s="1527"/>
      <c r="BK25" s="1527"/>
      <c r="BL25" s="1527"/>
    </row>
    <row r="26" spans="1:64">
      <c r="A26" s="1529"/>
      <c r="D26" s="1507">
        <v>2003</v>
      </c>
      <c r="E26" s="1526"/>
      <c r="F26" s="1527"/>
      <c r="G26" s="1527"/>
      <c r="H26" s="1527"/>
      <c r="I26" s="1527"/>
      <c r="J26" s="1527"/>
      <c r="K26" s="1527"/>
      <c r="L26" s="1527"/>
      <c r="M26" s="1527"/>
      <c r="N26" s="1527"/>
      <c r="O26" s="1527"/>
      <c r="P26" s="1527"/>
      <c r="Q26" s="1527"/>
      <c r="R26" s="1527"/>
      <c r="S26" s="1527"/>
      <c r="T26" s="1527"/>
      <c r="U26" s="1527"/>
      <c r="V26" s="1527"/>
      <c r="W26" s="1527"/>
      <c r="X26" s="1527"/>
      <c r="Y26" s="1527"/>
      <c r="Z26" s="1527"/>
      <c r="AA26" s="1527"/>
      <c r="AB26" s="1527">
        <v>0</v>
      </c>
      <c r="AC26" s="1527">
        <v>0</v>
      </c>
      <c r="AD26" s="1527">
        <v>0</v>
      </c>
      <c r="AE26" s="1527">
        <v>0</v>
      </c>
      <c r="AF26" s="1527">
        <v>0</v>
      </c>
      <c r="AG26" s="1527">
        <v>0</v>
      </c>
      <c r="AH26" s="1527">
        <v>0</v>
      </c>
      <c r="AI26" s="1527">
        <v>0</v>
      </c>
      <c r="AJ26" s="1527">
        <v>0</v>
      </c>
      <c r="AK26" s="1527">
        <v>0</v>
      </c>
      <c r="AL26" s="1527">
        <v>0</v>
      </c>
      <c r="AM26" s="1527">
        <v>0</v>
      </c>
      <c r="AN26" s="1527">
        <v>0</v>
      </c>
      <c r="AO26" s="1527"/>
      <c r="AP26" s="1527" t="s">
        <v>1181</v>
      </c>
      <c r="AQ26" s="1527"/>
      <c r="AR26" s="1527" t="s">
        <v>1181</v>
      </c>
      <c r="AS26" s="1527"/>
      <c r="AT26" s="1527"/>
      <c r="AU26" s="1527"/>
      <c r="AV26" s="1527"/>
      <c r="AW26" s="1527"/>
      <c r="AX26" s="1527"/>
      <c r="AY26" s="1527"/>
      <c r="AZ26" s="1527"/>
      <c r="BA26" s="1527"/>
      <c r="BB26" s="1527"/>
      <c r="BC26" s="1527"/>
      <c r="BD26" s="1527"/>
      <c r="BE26" s="1527"/>
      <c r="BF26" s="1527"/>
      <c r="BG26" s="1527"/>
      <c r="BH26" s="1527"/>
      <c r="BI26" s="1527"/>
      <c r="BJ26" s="1527"/>
      <c r="BK26" s="1527"/>
      <c r="BL26" s="1527"/>
    </row>
    <row r="27" spans="1:64">
      <c r="A27" s="1529"/>
      <c r="B27" s="1530"/>
      <c r="D27" s="1507">
        <v>2004</v>
      </c>
      <c r="E27" s="1526"/>
      <c r="F27" s="1527"/>
      <c r="G27" s="1527"/>
      <c r="H27" s="1527"/>
      <c r="I27" s="1527"/>
      <c r="J27" s="1527"/>
      <c r="K27" s="1527"/>
      <c r="L27" s="1527"/>
      <c r="M27" s="1527"/>
      <c r="N27" s="1527"/>
      <c r="O27" s="1527"/>
      <c r="P27" s="1527"/>
      <c r="Q27" s="1527"/>
      <c r="R27" s="1527"/>
      <c r="S27" s="1527"/>
      <c r="T27" s="1527"/>
      <c r="U27" s="1527"/>
      <c r="V27" s="1527"/>
      <c r="W27" s="1527"/>
      <c r="X27" s="1527"/>
      <c r="Y27" s="1527"/>
      <c r="Z27" s="1527"/>
      <c r="AA27" s="1527"/>
      <c r="AB27" s="1527">
        <v>0</v>
      </c>
      <c r="AC27" s="1527">
        <v>0</v>
      </c>
      <c r="AD27" s="1527">
        <v>0</v>
      </c>
      <c r="AE27" s="1527">
        <v>0</v>
      </c>
      <c r="AF27" s="1527">
        <v>0</v>
      </c>
      <c r="AG27" s="1527">
        <v>0</v>
      </c>
      <c r="AH27" s="1527">
        <v>0</v>
      </c>
      <c r="AI27" s="1527">
        <v>0</v>
      </c>
      <c r="AJ27" s="1527">
        <v>0</v>
      </c>
      <c r="AK27" s="1527">
        <v>0</v>
      </c>
      <c r="AL27" s="1527">
        <v>0</v>
      </c>
      <c r="AM27" s="1527">
        <v>0</v>
      </c>
      <c r="AN27" s="1527">
        <v>0</v>
      </c>
      <c r="AO27" s="1527"/>
      <c r="AP27" s="1527" t="s">
        <v>1181</v>
      </c>
      <c r="AQ27" s="1527"/>
      <c r="AR27" s="1527" t="s">
        <v>1181</v>
      </c>
      <c r="AS27" s="1527"/>
      <c r="AT27" s="1527"/>
      <c r="AU27" s="1527"/>
      <c r="AV27" s="1527"/>
      <c r="AW27" s="1527"/>
      <c r="AX27" s="1527"/>
      <c r="AY27" s="1527"/>
      <c r="AZ27" s="1527"/>
      <c r="BA27" s="1527"/>
      <c r="BB27" s="1527"/>
      <c r="BC27" s="1527"/>
      <c r="BD27" s="1527"/>
      <c r="BE27" s="1527"/>
      <c r="BF27" s="1527"/>
      <c r="BG27" s="1527"/>
      <c r="BH27" s="1527"/>
      <c r="BI27" s="1527"/>
      <c r="BJ27" s="1527"/>
      <c r="BK27" s="1527"/>
      <c r="BL27" s="1527"/>
    </row>
    <row r="28" spans="1:64">
      <c r="A28" s="1529"/>
      <c r="D28" s="1507">
        <v>2005</v>
      </c>
      <c r="E28" s="1526"/>
      <c r="F28" s="1527"/>
      <c r="G28" s="1527"/>
      <c r="H28" s="1527"/>
      <c r="I28" s="1527"/>
      <c r="J28" s="1527"/>
      <c r="K28" s="1527"/>
      <c r="L28" s="1527"/>
      <c r="M28" s="1527"/>
      <c r="N28" s="1527"/>
      <c r="O28" s="1527"/>
      <c r="P28" s="1527"/>
      <c r="Q28" s="1527"/>
      <c r="R28" s="1527"/>
      <c r="S28" s="1527"/>
      <c r="T28" s="1527"/>
      <c r="U28" s="1527"/>
      <c r="V28" s="1527"/>
      <c r="W28" s="1527"/>
      <c r="X28" s="1527"/>
      <c r="Y28" s="1527"/>
      <c r="Z28" s="1527"/>
      <c r="AA28" s="1527"/>
      <c r="AB28" s="1527">
        <v>0</v>
      </c>
      <c r="AC28" s="1527">
        <v>0</v>
      </c>
      <c r="AD28" s="1527">
        <v>0</v>
      </c>
      <c r="AE28" s="1527">
        <v>0</v>
      </c>
      <c r="AF28" s="1527">
        <v>0</v>
      </c>
      <c r="AG28" s="1527">
        <v>0</v>
      </c>
      <c r="AH28" s="1527">
        <v>0</v>
      </c>
      <c r="AI28" s="1527">
        <v>0</v>
      </c>
      <c r="AJ28" s="1527">
        <v>0</v>
      </c>
      <c r="AK28" s="1527">
        <v>0</v>
      </c>
      <c r="AL28" s="1527">
        <v>0</v>
      </c>
      <c r="AM28" s="1527">
        <v>0</v>
      </c>
      <c r="AN28" s="1527">
        <v>0</v>
      </c>
      <c r="AO28" s="1527"/>
      <c r="AP28" s="1527" t="s">
        <v>1181</v>
      </c>
      <c r="AQ28" s="1527"/>
      <c r="AR28" s="1527" t="s">
        <v>1181</v>
      </c>
      <c r="AS28" s="1527"/>
      <c r="AT28" s="1527"/>
      <c r="AU28" s="1527"/>
      <c r="AV28" s="1527"/>
      <c r="AW28" s="1527"/>
      <c r="AX28" s="1527"/>
      <c r="AY28" s="1527"/>
      <c r="AZ28" s="1527"/>
      <c r="BA28" s="1527"/>
      <c r="BB28" s="1527"/>
      <c r="BC28" s="1527"/>
      <c r="BD28" s="1527"/>
      <c r="BE28" s="1527"/>
      <c r="BF28" s="1527"/>
      <c r="BG28" s="1527"/>
      <c r="BH28" s="1527"/>
      <c r="BI28" s="1527"/>
      <c r="BJ28" s="1527"/>
      <c r="BK28" s="1527"/>
      <c r="BL28" s="1527"/>
    </row>
    <row r="29" spans="1:64">
      <c r="A29" s="1529"/>
      <c r="D29" s="1507">
        <v>2006</v>
      </c>
      <c r="E29" s="1526"/>
      <c r="F29" s="1527"/>
      <c r="G29" s="1527"/>
      <c r="H29" s="1527"/>
      <c r="I29" s="1527"/>
      <c r="J29" s="1527"/>
      <c r="K29" s="1527"/>
      <c r="L29" s="1527"/>
      <c r="M29" s="1527"/>
      <c r="N29" s="1527"/>
      <c r="O29" s="1527"/>
      <c r="P29" s="1527"/>
      <c r="Q29" s="1527"/>
      <c r="R29" s="1527"/>
      <c r="S29" s="1527"/>
      <c r="T29" s="1527"/>
      <c r="U29" s="1527"/>
      <c r="V29" s="1527"/>
      <c r="W29" s="1527"/>
      <c r="X29" s="1527"/>
      <c r="Y29" s="1527"/>
      <c r="Z29" s="1527"/>
      <c r="AA29" s="1527"/>
      <c r="AB29" s="1527">
        <v>0</v>
      </c>
      <c r="AC29" s="1527">
        <v>0</v>
      </c>
      <c r="AD29" s="1527">
        <v>0</v>
      </c>
      <c r="AE29" s="1527">
        <v>0</v>
      </c>
      <c r="AF29" s="1527">
        <v>0</v>
      </c>
      <c r="AG29" s="1527">
        <v>0</v>
      </c>
      <c r="AH29" s="1527">
        <v>0</v>
      </c>
      <c r="AI29" s="1527">
        <v>0</v>
      </c>
      <c r="AJ29" s="1527">
        <v>0</v>
      </c>
      <c r="AK29" s="1527">
        <v>0</v>
      </c>
      <c r="AL29" s="1527">
        <v>0</v>
      </c>
      <c r="AM29" s="1527">
        <v>0</v>
      </c>
      <c r="AN29" s="1527">
        <v>0</v>
      </c>
      <c r="AO29" s="1527"/>
      <c r="AP29" s="1527" t="s">
        <v>1181</v>
      </c>
      <c r="AQ29" s="1527"/>
      <c r="AR29" s="1527" t="s">
        <v>1181</v>
      </c>
      <c r="AS29" s="1527"/>
      <c r="AT29" s="1527"/>
      <c r="AU29" s="1527"/>
      <c r="AV29" s="1527"/>
      <c r="AW29" s="1527"/>
      <c r="AX29" s="1527"/>
      <c r="AY29" s="1527"/>
      <c r="AZ29" s="1527"/>
      <c r="BA29" s="1527"/>
      <c r="BB29" s="1527"/>
      <c r="BC29" s="1527"/>
      <c r="BD29" s="1527"/>
      <c r="BE29" s="1527"/>
      <c r="BF29" s="1527"/>
      <c r="BG29" s="1527"/>
      <c r="BH29" s="1527"/>
      <c r="BI29" s="1527"/>
      <c r="BJ29" s="1527"/>
      <c r="BK29" s="1527"/>
      <c r="BL29" s="1527"/>
    </row>
    <row r="30" spans="1:64">
      <c r="A30" s="1529"/>
      <c r="D30" s="1507">
        <v>2007</v>
      </c>
      <c r="E30" s="1526"/>
      <c r="F30" s="1527"/>
      <c r="G30" s="1527"/>
      <c r="H30" s="1527"/>
      <c r="I30" s="1527"/>
      <c r="J30" s="1527"/>
      <c r="K30" s="1527"/>
      <c r="L30" s="1527"/>
      <c r="M30" s="1527"/>
      <c r="N30" s="1527"/>
      <c r="O30" s="1527"/>
      <c r="P30" s="1527"/>
      <c r="Q30" s="1527"/>
      <c r="R30" s="1527"/>
      <c r="S30" s="1527"/>
      <c r="T30" s="1527"/>
      <c r="U30" s="1527"/>
      <c r="V30" s="1527"/>
      <c r="W30" s="1527"/>
      <c r="X30" s="1527"/>
      <c r="Y30" s="1527"/>
      <c r="Z30" s="1527"/>
      <c r="AA30" s="1527"/>
      <c r="AB30" s="1527">
        <v>0</v>
      </c>
      <c r="AC30" s="1527">
        <v>0</v>
      </c>
      <c r="AD30" s="1527">
        <v>0</v>
      </c>
      <c r="AE30" s="1527">
        <v>0</v>
      </c>
      <c r="AF30" s="1527">
        <v>0</v>
      </c>
      <c r="AG30" s="1527">
        <v>0</v>
      </c>
      <c r="AH30" s="1527">
        <v>0</v>
      </c>
      <c r="AI30" s="1527">
        <v>0</v>
      </c>
      <c r="AJ30" s="1527">
        <v>0</v>
      </c>
      <c r="AK30" s="1527">
        <v>0</v>
      </c>
      <c r="AL30" s="1527">
        <v>0</v>
      </c>
      <c r="AM30" s="1527">
        <v>0</v>
      </c>
      <c r="AN30" s="1527">
        <v>0</v>
      </c>
      <c r="AO30" s="1527"/>
      <c r="AP30" s="1527" t="s">
        <v>1181</v>
      </c>
      <c r="AQ30" s="1527"/>
      <c r="AR30" s="1527" t="s">
        <v>1181</v>
      </c>
      <c r="AS30" s="1527"/>
      <c r="AT30" s="1527"/>
      <c r="AU30" s="1527"/>
      <c r="AV30" s="1527"/>
      <c r="AW30" s="1527"/>
      <c r="AX30" s="1527"/>
      <c r="AY30" s="1527"/>
      <c r="AZ30" s="1527"/>
      <c r="BA30" s="1527"/>
      <c r="BB30" s="1527"/>
      <c r="BC30" s="1527"/>
      <c r="BD30" s="1527"/>
      <c r="BE30" s="1527"/>
      <c r="BF30" s="1527"/>
      <c r="BG30" s="1527"/>
      <c r="BH30" s="1527"/>
      <c r="BI30" s="1527"/>
      <c r="BJ30" s="1527"/>
      <c r="BK30" s="1527"/>
      <c r="BL30" s="1527"/>
    </row>
    <row r="31" spans="1:64">
      <c r="A31" s="1529"/>
      <c r="D31" s="1507">
        <v>2008</v>
      </c>
      <c r="E31" s="1526"/>
      <c r="F31" s="1527"/>
      <c r="G31" s="1527"/>
      <c r="H31" s="1527"/>
      <c r="I31" s="1527"/>
      <c r="J31" s="1527"/>
      <c r="K31" s="1527"/>
      <c r="L31" s="1527"/>
      <c r="M31" s="1527"/>
      <c r="N31" s="1527"/>
      <c r="O31" s="1527"/>
      <c r="P31" s="1527"/>
      <c r="Q31" s="1527"/>
      <c r="R31" s="1527"/>
      <c r="S31" s="1527"/>
      <c r="T31" s="1527"/>
      <c r="U31" s="1527"/>
      <c r="V31" s="1527"/>
      <c r="W31" s="1527"/>
      <c r="X31" s="1527"/>
      <c r="Y31" s="1527"/>
      <c r="Z31" s="1527"/>
      <c r="AA31" s="1527"/>
      <c r="AB31" s="1527">
        <v>0</v>
      </c>
      <c r="AC31" s="1527">
        <v>0</v>
      </c>
      <c r="AD31" s="1527">
        <v>0</v>
      </c>
      <c r="AE31" s="1527">
        <v>0</v>
      </c>
      <c r="AF31" s="1527">
        <v>0</v>
      </c>
      <c r="AG31" s="1527">
        <v>0</v>
      </c>
      <c r="AH31" s="1527">
        <v>0</v>
      </c>
      <c r="AI31" s="1527">
        <v>0</v>
      </c>
      <c r="AJ31" s="1527">
        <v>0</v>
      </c>
      <c r="AK31" s="1527">
        <v>0</v>
      </c>
      <c r="AL31" s="1527">
        <v>0</v>
      </c>
      <c r="AM31" s="1527">
        <v>0</v>
      </c>
      <c r="AN31" s="1527">
        <v>0</v>
      </c>
      <c r="AO31" s="1527"/>
      <c r="AP31" s="1527" t="s">
        <v>1181</v>
      </c>
      <c r="AQ31" s="1527"/>
      <c r="AR31" s="1527" t="s">
        <v>1181</v>
      </c>
      <c r="AS31" s="1527"/>
      <c r="AT31" s="1527"/>
      <c r="AU31" s="1527"/>
      <c r="AV31" s="1527"/>
      <c r="AW31" s="1527"/>
      <c r="AX31" s="1527"/>
      <c r="AY31" s="1527"/>
      <c r="AZ31" s="1527"/>
      <c r="BA31" s="1527"/>
      <c r="BB31" s="1527"/>
      <c r="BC31" s="1527"/>
      <c r="BD31" s="1527"/>
      <c r="BE31" s="1527"/>
      <c r="BF31" s="1527"/>
      <c r="BG31" s="1527"/>
      <c r="BH31" s="1527"/>
      <c r="BI31" s="1527"/>
      <c r="BJ31" s="1527"/>
      <c r="BK31" s="1527"/>
      <c r="BL31" s="1527"/>
    </row>
    <row r="32" spans="1:64">
      <c r="A32" s="1529"/>
      <c r="D32" s="1507">
        <v>2009</v>
      </c>
      <c r="E32" s="1526"/>
      <c r="F32" s="1527"/>
      <c r="G32" s="1527"/>
      <c r="H32" s="1527"/>
      <c r="I32" s="1527"/>
      <c r="J32" s="1527"/>
      <c r="K32" s="1527"/>
      <c r="L32" s="1527"/>
      <c r="M32" s="1527"/>
      <c r="N32" s="1527"/>
      <c r="O32" s="1527"/>
      <c r="P32" s="1527"/>
      <c r="Q32" s="1527"/>
      <c r="R32" s="1527"/>
      <c r="S32" s="1527"/>
      <c r="T32" s="1527"/>
      <c r="U32" s="1527"/>
      <c r="V32" s="1527"/>
      <c r="W32" s="1527"/>
      <c r="X32" s="1527"/>
      <c r="Y32" s="1527"/>
      <c r="Z32" s="1527"/>
      <c r="AA32" s="1527"/>
      <c r="AB32" s="1527">
        <v>0</v>
      </c>
      <c r="AC32" s="1527">
        <v>0</v>
      </c>
      <c r="AD32" s="1527">
        <v>0</v>
      </c>
      <c r="AE32" s="1527">
        <v>0</v>
      </c>
      <c r="AF32" s="1527">
        <v>0</v>
      </c>
      <c r="AG32" s="1527">
        <v>0</v>
      </c>
      <c r="AH32" s="1527">
        <v>0</v>
      </c>
      <c r="AI32" s="1527">
        <v>0</v>
      </c>
      <c r="AJ32" s="1527">
        <v>0</v>
      </c>
      <c r="AK32" s="1527">
        <v>0</v>
      </c>
      <c r="AL32" s="1527">
        <v>0</v>
      </c>
      <c r="AM32" s="1527">
        <v>0</v>
      </c>
      <c r="AN32" s="1527">
        <v>0</v>
      </c>
      <c r="AO32" s="1527"/>
      <c r="AP32" s="1527" t="s">
        <v>1181</v>
      </c>
      <c r="AQ32" s="1527">
        <v>0</v>
      </c>
      <c r="AR32" s="1527" t="s">
        <v>1181</v>
      </c>
      <c r="AS32" s="1527"/>
      <c r="AT32" s="1527"/>
      <c r="AU32" s="1527"/>
      <c r="AV32" s="1527"/>
      <c r="AW32" s="1527"/>
      <c r="AX32" s="1527"/>
      <c r="AY32" s="1527"/>
      <c r="AZ32" s="1527"/>
      <c r="BA32" s="1527"/>
      <c r="BB32" s="1527"/>
      <c r="BC32" s="1527"/>
      <c r="BD32" s="1527"/>
      <c r="BE32" s="1527"/>
      <c r="BF32" s="1527"/>
      <c r="BG32" s="1527"/>
      <c r="BH32" s="1527"/>
      <c r="BI32" s="1527"/>
      <c r="BJ32" s="1527"/>
      <c r="BK32" s="1527"/>
      <c r="BL32" s="1527"/>
    </row>
    <row r="33" spans="1:64">
      <c r="A33" s="1529"/>
      <c r="D33" s="1507">
        <v>2010</v>
      </c>
      <c r="E33" s="1526"/>
      <c r="F33" s="1527"/>
      <c r="G33" s="1527"/>
      <c r="H33" s="1527"/>
      <c r="I33" s="1527"/>
      <c r="J33" s="1527"/>
      <c r="K33" s="1527"/>
      <c r="L33" s="1527"/>
      <c r="M33" s="1527"/>
      <c r="N33" s="1527"/>
      <c r="O33" s="1527"/>
      <c r="P33" s="1527"/>
      <c r="Q33" s="1527"/>
      <c r="R33" s="1527"/>
      <c r="S33" s="1527"/>
      <c r="T33" s="1527"/>
      <c r="U33" s="1527"/>
      <c r="V33" s="1527"/>
      <c r="W33" s="1527"/>
      <c r="X33" s="1527"/>
      <c r="Y33" s="1527"/>
      <c r="Z33" s="1527"/>
      <c r="AA33" s="1527"/>
      <c r="AB33" s="1527">
        <v>0</v>
      </c>
      <c r="AC33" s="1527">
        <v>0</v>
      </c>
      <c r="AD33" s="1527">
        <v>0</v>
      </c>
      <c r="AE33" s="1527">
        <v>0</v>
      </c>
      <c r="AF33" s="1527">
        <v>0</v>
      </c>
      <c r="AG33" s="1527">
        <v>0</v>
      </c>
      <c r="AH33" s="1527">
        <v>0</v>
      </c>
      <c r="AI33" s="1527">
        <v>0</v>
      </c>
      <c r="AJ33" s="1527">
        <v>0</v>
      </c>
      <c r="AK33" s="1527">
        <v>0</v>
      </c>
      <c r="AL33" s="1527">
        <v>0</v>
      </c>
      <c r="AM33" s="1527">
        <v>0</v>
      </c>
      <c r="AN33" s="1527">
        <v>0</v>
      </c>
      <c r="AO33" s="1527"/>
      <c r="AP33" s="1527" t="s">
        <v>1181</v>
      </c>
      <c r="AQ33" s="1527">
        <v>0</v>
      </c>
      <c r="AR33" s="1527" t="s">
        <v>1181</v>
      </c>
      <c r="AS33" s="1527">
        <v>0</v>
      </c>
      <c r="AT33" s="1527">
        <v>0</v>
      </c>
      <c r="AU33" s="1527">
        <v>0</v>
      </c>
      <c r="AV33" s="1527">
        <v>0</v>
      </c>
      <c r="AW33" s="1527">
        <v>0</v>
      </c>
      <c r="AX33" s="1527">
        <v>0</v>
      </c>
      <c r="AY33" s="1527"/>
      <c r="AZ33" s="1527"/>
      <c r="BA33" s="1527"/>
      <c r="BB33" s="1527"/>
      <c r="BC33" s="1527"/>
      <c r="BD33" s="1527"/>
      <c r="BE33" s="1527"/>
      <c r="BF33" s="1527"/>
      <c r="BG33" s="1527"/>
      <c r="BH33" s="1527"/>
      <c r="BI33" s="1527"/>
      <c r="BJ33" s="1527"/>
      <c r="BK33" s="1527"/>
      <c r="BL33" s="1527"/>
    </row>
    <row r="34" spans="1:64">
      <c r="A34" s="1529"/>
      <c r="D34" s="1507">
        <v>2011</v>
      </c>
      <c r="E34" s="1526"/>
      <c r="F34" s="1527"/>
      <c r="G34" s="1527"/>
      <c r="H34" s="1527"/>
      <c r="I34" s="1527"/>
      <c r="J34" s="1527"/>
      <c r="K34" s="1527"/>
      <c r="L34" s="1527"/>
      <c r="M34" s="1527"/>
      <c r="N34" s="1527"/>
      <c r="O34" s="1527"/>
      <c r="P34" s="1527"/>
      <c r="Q34" s="1527"/>
      <c r="R34" s="1527"/>
      <c r="S34" s="1527"/>
      <c r="T34" s="1527"/>
      <c r="U34" s="1527"/>
      <c r="V34" s="1527"/>
      <c r="W34" s="1527"/>
      <c r="X34" s="1527"/>
      <c r="Y34" s="1527"/>
      <c r="Z34" s="1527"/>
      <c r="AA34" s="1527"/>
      <c r="AB34" s="1527">
        <v>0</v>
      </c>
      <c r="AC34" s="1527">
        <v>0</v>
      </c>
      <c r="AD34" s="1527">
        <v>0</v>
      </c>
      <c r="AE34" s="1527">
        <v>0</v>
      </c>
      <c r="AF34" s="1527">
        <v>0</v>
      </c>
      <c r="AG34" s="1527">
        <v>0</v>
      </c>
      <c r="AH34" s="1527">
        <v>0</v>
      </c>
      <c r="AI34" s="1527">
        <v>0</v>
      </c>
      <c r="AJ34" s="1527">
        <v>0</v>
      </c>
      <c r="AK34" s="1527">
        <v>-16.347053697847521</v>
      </c>
      <c r="AL34" s="1527" t="e">
        <v>#DIV/0!</v>
      </c>
      <c r="AM34" s="1527">
        <v>0</v>
      </c>
      <c r="AN34" s="1527">
        <v>0</v>
      </c>
      <c r="AO34" s="1527"/>
      <c r="AP34" s="1527" t="s">
        <v>1181</v>
      </c>
      <c r="AQ34" s="1527">
        <v>0</v>
      </c>
      <c r="AR34" s="1527" t="s">
        <v>1181</v>
      </c>
      <c r="AS34" s="1527">
        <v>0</v>
      </c>
      <c r="AT34" s="1527">
        <v>0</v>
      </c>
      <c r="AU34" s="1527">
        <v>0</v>
      </c>
      <c r="AV34" s="1527">
        <v>0</v>
      </c>
      <c r="AW34" s="1527">
        <v>0</v>
      </c>
      <c r="AX34" s="1527">
        <v>0</v>
      </c>
      <c r="AY34" s="1527"/>
      <c r="AZ34" s="1527"/>
      <c r="BA34" s="1527"/>
      <c r="BB34" s="1527"/>
      <c r="BC34" s="1527"/>
      <c r="BD34" s="1527"/>
      <c r="BE34" s="1527"/>
      <c r="BF34" s="1527"/>
      <c r="BG34" s="1527"/>
      <c r="BH34" s="1527"/>
      <c r="BI34" s="1527"/>
      <c r="BJ34" s="1527"/>
      <c r="BK34" s="1527"/>
      <c r="BL34" s="1527"/>
    </row>
    <row r="35" spans="1:64">
      <c r="A35" s="1529"/>
      <c r="D35" s="1507">
        <v>2012</v>
      </c>
      <c r="E35" s="1526"/>
      <c r="F35" s="1527"/>
      <c r="G35" s="1527"/>
      <c r="H35" s="1527"/>
      <c r="I35" s="1527"/>
      <c r="J35" s="1527"/>
      <c r="K35" s="1527"/>
      <c r="L35" s="1527"/>
      <c r="M35" s="1527"/>
      <c r="N35" s="1527"/>
      <c r="O35" s="1527"/>
      <c r="P35" s="1527"/>
      <c r="Q35" s="1527"/>
      <c r="R35" s="1527"/>
      <c r="S35" s="1527"/>
      <c r="T35" s="1527"/>
      <c r="U35" s="1527"/>
      <c r="V35" s="1527"/>
      <c r="W35" s="1527"/>
      <c r="X35" s="1527"/>
      <c r="Y35" s="1527"/>
      <c r="Z35" s="1527"/>
      <c r="AA35" s="1527"/>
      <c r="AB35" s="1527">
        <v>0</v>
      </c>
      <c r="AC35" s="1527">
        <v>0</v>
      </c>
      <c r="AD35" s="1527">
        <v>0</v>
      </c>
      <c r="AE35" s="1527">
        <v>0</v>
      </c>
      <c r="AF35" s="1527">
        <v>0</v>
      </c>
      <c r="AG35" s="1527">
        <v>0</v>
      </c>
      <c r="AH35" s="1527">
        <v>0</v>
      </c>
      <c r="AI35" s="1527">
        <v>0</v>
      </c>
      <c r="AJ35" s="1527">
        <v>0</v>
      </c>
      <c r="AK35" s="1527">
        <v>13.570424556914636</v>
      </c>
      <c r="AL35" s="1527" t="e">
        <v>#DIV/0!</v>
      </c>
      <c r="AM35" s="1527">
        <v>0</v>
      </c>
      <c r="AN35" s="1527">
        <v>0</v>
      </c>
      <c r="AO35" s="1527"/>
      <c r="AP35" s="1527" t="s">
        <v>1181</v>
      </c>
      <c r="AQ35" s="1527">
        <v>0</v>
      </c>
      <c r="AR35" s="1527" t="s">
        <v>1181</v>
      </c>
      <c r="AS35" s="1527">
        <v>0</v>
      </c>
      <c r="AT35" s="1527">
        <v>0</v>
      </c>
      <c r="AU35" s="1527">
        <v>0</v>
      </c>
      <c r="AV35" s="1527">
        <v>0</v>
      </c>
      <c r="AW35" s="1527">
        <v>0</v>
      </c>
      <c r="AX35" s="1527">
        <v>0</v>
      </c>
      <c r="AY35" s="1527"/>
      <c r="AZ35" s="1527"/>
      <c r="BA35" s="1527"/>
      <c r="BB35" s="1527"/>
      <c r="BC35" s="1527"/>
      <c r="BD35" s="1527"/>
      <c r="BE35" s="1527"/>
      <c r="BF35" s="1527"/>
      <c r="BG35" s="1527"/>
      <c r="BH35" s="1527"/>
      <c r="BI35" s="1527"/>
      <c r="BJ35" s="1527"/>
      <c r="BK35" s="1527"/>
      <c r="BL35" s="1527"/>
    </row>
    <row r="36" spans="1:64">
      <c r="A36" s="1529"/>
      <c r="D36" s="1507">
        <v>2013</v>
      </c>
      <c r="E36" s="1526"/>
      <c r="F36" s="1527"/>
      <c r="G36" s="1527"/>
      <c r="H36" s="1527"/>
      <c r="I36" s="1527"/>
      <c r="J36" s="1527"/>
      <c r="K36" s="1527"/>
      <c r="L36" s="1527"/>
      <c r="M36" s="1527"/>
      <c r="N36" s="1527"/>
      <c r="O36" s="1527"/>
      <c r="P36" s="1527"/>
      <c r="Q36" s="1527"/>
      <c r="R36" s="1527"/>
      <c r="S36" s="1527"/>
      <c r="T36" s="1527"/>
      <c r="U36" s="1527"/>
      <c r="V36" s="1527"/>
      <c r="W36" s="1527"/>
      <c r="X36" s="1527"/>
      <c r="Y36" s="1527"/>
      <c r="Z36" s="1527"/>
      <c r="AA36" s="1527"/>
      <c r="AB36" s="1527">
        <v>273532</v>
      </c>
      <c r="AC36" s="1527">
        <v>266893</v>
      </c>
      <c r="AD36" s="1527">
        <v>0.25</v>
      </c>
      <c r="AE36" s="1527">
        <v>22087.5</v>
      </c>
      <c r="AF36" s="1527">
        <v>25000.000000000004</v>
      </c>
      <c r="AG36" s="1527">
        <v>0</v>
      </c>
      <c r="AH36" s="1527">
        <v>25000.000000000004</v>
      </c>
      <c r="AI36" s="1527">
        <v>0</v>
      </c>
      <c r="AJ36" s="1527">
        <v>493337.49999999988</v>
      </c>
      <c r="AK36" s="1527">
        <v>42.04999999999999</v>
      </c>
      <c r="AL36" s="1527" t="e">
        <v>#DIV/0!</v>
      </c>
      <c r="AM36" s="1527" t="e">
        <v>#DIV/0!</v>
      </c>
      <c r="AN36" s="1527">
        <v>0</v>
      </c>
      <c r="AO36" s="1527"/>
      <c r="AP36" s="1527" t="s">
        <v>1181</v>
      </c>
      <c r="AQ36" s="1527">
        <v>692034.75000000012</v>
      </c>
      <c r="AR36" s="1527" t="s">
        <v>1181</v>
      </c>
      <c r="AS36" s="1527">
        <v>445425.67999999993</v>
      </c>
      <c r="AT36" s="1527">
        <v>21481707.823367827</v>
      </c>
      <c r="AU36" s="1527">
        <v>0</v>
      </c>
      <c r="AV36" s="1527">
        <v>21481707.823367827</v>
      </c>
      <c r="AW36" s="1527">
        <v>48.227367185852039</v>
      </c>
      <c r="AX36" s="1527">
        <v>55.679682699282218</v>
      </c>
      <c r="AY36" s="1527"/>
      <c r="AZ36" s="1527"/>
      <c r="BA36" s="1527"/>
      <c r="BB36" s="1527"/>
      <c r="BC36" s="1527"/>
      <c r="BD36" s="1527"/>
      <c r="BE36" s="1527"/>
      <c r="BF36" s="1527"/>
      <c r="BG36" s="1527"/>
      <c r="BH36" s="1527"/>
      <c r="BI36" s="1527"/>
      <c r="BJ36" s="1527"/>
      <c r="BK36" s="1527"/>
      <c r="BL36" s="1527"/>
    </row>
    <row r="37" spans="1:64">
      <c r="A37" s="1529"/>
      <c r="D37" s="1507">
        <v>2014</v>
      </c>
      <c r="E37" s="1526"/>
      <c r="F37" s="1527"/>
      <c r="G37" s="1527"/>
      <c r="H37" s="1527"/>
      <c r="I37" s="1527"/>
      <c r="J37" s="1527"/>
      <c r="K37" s="1527"/>
      <c r="L37" s="1527"/>
      <c r="M37" s="1527"/>
      <c r="N37" s="1527"/>
      <c r="O37" s="1527"/>
      <c r="P37" s="1527"/>
      <c r="Q37" s="1527"/>
      <c r="R37" s="1527"/>
      <c r="S37" s="1527"/>
      <c r="T37" s="1527"/>
      <c r="U37" s="1527"/>
      <c r="V37" s="1527"/>
      <c r="W37" s="1527"/>
      <c r="X37" s="1527"/>
      <c r="Y37" s="1527"/>
      <c r="Z37" s="1527"/>
      <c r="AA37" s="1527"/>
      <c r="AB37" s="1527">
        <v>530095.49999999988</v>
      </c>
      <c r="AC37" s="1527">
        <v>525754.49999999988</v>
      </c>
      <c r="AD37" s="1527">
        <v>0.5</v>
      </c>
      <c r="AE37" s="1527">
        <v>44175</v>
      </c>
      <c r="AF37" s="1527">
        <v>49999.999999999993</v>
      </c>
      <c r="AG37" s="1527">
        <v>0</v>
      </c>
      <c r="AH37" s="1527">
        <v>49999.999999999993</v>
      </c>
      <c r="AI37" s="1527">
        <v>10000</v>
      </c>
      <c r="AJ37" s="1527">
        <v>951675.00000000012</v>
      </c>
      <c r="AK37" s="1527">
        <v>46.896674379166143</v>
      </c>
      <c r="AL37" s="1527">
        <v>159379196.22981274</v>
      </c>
      <c r="AM37" s="1527">
        <v>167.47229487988307</v>
      </c>
      <c r="AN37" s="1527">
        <v>16245.999999999998</v>
      </c>
      <c r="AO37" s="1527"/>
      <c r="AP37" s="1527" t="s">
        <v>1181</v>
      </c>
      <c r="AQ37" s="1527">
        <v>1460239.8524999998</v>
      </c>
      <c r="AR37" s="1527" t="s">
        <v>1181</v>
      </c>
      <c r="AS37" s="1527">
        <v>1008977.32</v>
      </c>
      <c r="AT37" s="1527">
        <v>34403935.495877542</v>
      </c>
      <c r="AU37" s="1527">
        <v>0</v>
      </c>
      <c r="AV37" s="1527">
        <v>34403935.495877542</v>
      </c>
      <c r="AW37" s="1527">
        <v>34.097828379212274</v>
      </c>
      <c r="AX37" s="1527">
        <v>98.561070809933028</v>
      </c>
      <c r="AY37" s="1527"/>
      <c r="AZ37" s="1527"/>
      <c r="BA37" s="1527"/>
      <c r="BB37" s="1527"/>
      <c r="BC37" s="1527"/>
      <c r="BD37" s="1527"/>
      <c r="BE37" s="1527"/>
      <c r="BF37" s="1527"/>
      <c r="BG37" s="1527"/>
      <c r="BH37" s="1527"/>
      <c r="BI37" s="1527"/>
      <c r="BJ37" s="1527"/>
      <c r="BK37" s="1527"/>
      <c r="BL37" s="1527"/>
    </row>
    <row r="38" spans="1:64">
      <c r="A38" s="1529"/>
      <c r="D38" s="1507">
        <v>2015</v>
      </c>
      <c r="E38" s="1526"/>
      <c r="F38" s="1527"/>
      <c r="G38" s="1527"/>
      <c r="H38" s="1527"/>
      <c r="I38" s="1527"/>
      <c r="J38" s="1527"/>
      <c r="K38" s="1527"/>
      <c r="L38" s="1527"/>
      <c r="M38" s="1527"/>
      <c r="N38" s="1527"/>
      <c r="O38" s="1527"/>
      <c r="P38" s="1527"/>
      <c r="Q38" s="1527"/>
      <c r="R38" s="1527"/>
      <c r="S38" s="1527"/>
      <c r="T38" s="1527"/>
      <c r="U38" s="1527"/>
      <c r="V38" s="1527"/>
      <c r="W38" s="1527"/>
      <c r="X38" s="1527"/>
      <c r="Y38" s="1527"/>
      <c r="Z38" s="1527"/>
      <c r="AA38" s="1527"/>
      <c r="AB38" s="1527">
        <v>509768</v>
      </c>
      <c r="AC38" s="1527">
        <v>516081.99999999994</v>
      </c>
      <c r="AD38" s="1527">
        <v>0.5</v>
      </c>
      <c r="AE38" s="1527">
        <v>44175</v>
      </c>
      <c r="AF38" s="1527">
        <v>49999.999999999993</v>
      </c>
      <c r="AG38" s="1527">
        <v>0</v>
      </c>
      <c r="AH38" s="1527">
        <v>49999.999999999993</v>
      </c>
      <c r="AI38" s="1527">
        <v>20000</v>
      </c>
      <c r="AJ38" s="1527">
        <v>911675</v>
      </c>
      <c r="AK38" s="1527">
        <v>50.799968451651125</v>
      </c>
      <c r="AL38" s="1527">
        <v>167275407.72878832</v>
      </c>
      <c r="AM38" s="1527">
        <v>183.48140261473478</v>
      </c>
      <c r="AN38" s="1527">
        <v>33746</v>
      </c>
      <c r="AO38" s="1527"/>
      <c r="AP38" s="1527" t="s">
        <v>1181</v>
      </c>
      <c r="AQ38" s="1527">
        <v>1425574.4258249998</v>
      </c>
      <c r="AR38" s="1527" t="s">
        <v>1181</v>
      </c>
      <c r="AS38" s="1527">
        <v>882283.33333333326</v>
      </c>
      <c r="AT38" s="1527">
        <v>29178395.783908639</v>
      </c>
      <c r="AU38" s="1527">
        <v>5.5886244611022776E-2</v>
      </c>
      <c r="AV38" s="1527">
        <v>29178395.728022397</v>
      </c>
      <c r="AW38" s="1527">
        <v>33.071457462291853</v>
      </c>
      <c r="AX38" s="1527">
        <v>98.110240550050548</v>
      </c>
      <c r="AY38" s="1527"/>
      <c r="AZ38" s="1527"/>
      <c r="BA38" s="1527"/>
      <c r="BB38" s="1527"/>
      <c r="BC38" s="1527"/>
      <c r="BD38" s="1527"/>
      <c r="BE38" s="1527"/>
      <c r="BF38" s="1527"/>
      <c r="BG38" s="1527"/>
      <c r="BH38" s="1527"/>
      <c r="BI38" s="1527"/>
      <c r="BJ38" s="1527"/>
      <c r="BK38" s="1527"/>
      <c r="BL38" s="1527"/>
    </row>
    <row r="39" spans="1:64">
      <c r="A39" s="1529"/>
      <c r="D39" s="1507">
        <v>2016</v>
      </c>
      <c r="E39" s="1526"/>
      <c r="F39" s="1527"/>
      <c r="G39" s="1527"/>
      <c r="H39" s="1527"/>
      <c r="I39" s="1527"/>
      <c r="J39" s="1527"/>
      <c r="K39" s="1527"/>
      <c r="L39" s="1527"/>
      <c r="M39" s="1527"/>
      <c r="N39" s="1527"/>
      <c r="O39" s="1527"/>
      <c r="P39" s="1527"/>
      <c r="Q39" s="1527"/>
      <c r="R39" s="1527"/>
      <c r="S39" s="1527"/>
      <c r="T39" s="1527"/>
      <c r="U39" s="1527"/>
      <c r="V39" s="1527"/>
      <c r="W39" s="1527"/>
      <c r="X39" s="1527"/>
      <c r="Y39" s="1527"/>
      <c r="Z39" s="1527"/>
      <c r="AA39" s="1527"/>
      <c r="AB39" s="1527">
        <v>506409</v>
      </c>
      <c r="AC39" s="1527">
        <v>514440.99999999994</v>
      </c>
      <c r="AD39" s="1527">
        <v>0.5</v>
      </c>
      <c r="AE39" s="1527">
        <v>44175</v>
      </c>
      <c r="AF39" s="1527">
        <v>49999.999999999993</v>
      </c>
      <c r="AG39" s="1527">
        <v>0</v>
      </c>
      <c r="AH39" s="1527">
        <v>49999.999999999993</v>
      </c>
      <c r="AI39" s="1527">
        <v>20000</v>
      </c>
      <c r="AJ39" s="1527">
        <v>906675</v>
      </c>
      <c r="AK39" s="1527">
        <v>56.042169995699233</v>
      </c>
      <c r="AL39" s="1527">
        <v>186968989.05698559</v>
      </c>
      <c r="AM39" s="1527">
        <v>206.2139014056697</v>
      </c>
      <c r="AN39" s="1527">
        <v>35000.000000000007</v>
      </c>
      <c r="AO39" s="1527"/>
      <c r="AP39" s="1527" t="s">
        <v>1181</v>
      </c>
      <c r="AQ39" s="1527">
        <v>1520281.92618225</v>
      </c>
      <c r="AR39" s="1527" t="s">
        <v>1181</v>
      </c>
      <c r="AS39" s="1527">
        <v>882129.99999999988</v>
      </c>
      <c r="AT39" s="1527">
        <v>36503151.537912421</v>
      </c>
      <c r="AU39" s="1527">
        <v>4.0785487128567562E-2</v>
      </c>
      <c r="AV39" s="1527">
        <v>36503151.497126937</v>
      </c>
      <c r="AW39" s="1527">
        <v>41.380693885398912</v>
      </c>
      <c r="AX39" s="1527">
        <v>104.97496777076979</v>
      </c>
      <c r="AY39" s="1527"/>
      <c r="AZ39" s="1527"/>
      <c r="BA39" s="1527"/>
      <c r="BB39" s="1527"/>
      <c r="BC39" s="1527"/>
      <c r="BD39" s="1527"/>
      <c r="BE39" s="1527"/>
      <c r="BF39" s="1527"/>
      <c r="BG39" s="1527"/>
      <c r="BH39" s="1527"/>
      <c r="BI39" s="1527"/>
      <c r="BJ39" s="1527"/>
      <c r="BK39" s="1527"/>
      <c r="BL39" s="1527"/>
    </row>
    <row r="40" spans="1:64">
      <c r="A40" s="1529"/>
      <c r="D40" s="1507">
        <v>2017</v>
      </c>
      <c r="E40" s="1526"/>
      <c r="F40" s="1527"/>
      <c r="G40" s="1527"/>
      <c r="H40" s="1527"/>
      <c r="I40" s="1527"/>
      <c r="J40" s="1527"/>
      <c r="K40" s="1527"/>
      <c r="L40" s="1527"/>
      <c r="M40" s="1527"/>
      <c r="N40" s="1527"/>
      <c r="O40" s="1527"/>
      <c r="P40" s="1527"/>
      <c r="Q40" s="1527"/>
      <c r="R40" s="1527"/>
      <c r="S40" s="1527"/>
      <c r="T40" s="1527"/>
      <c r="U40" s="1527"/>
      <c r="V40" s="1527"/>
      <c r="W40" s="1527"/>
      <c r="X40" s="1527"/>
      <c r="Y40" s="1527"/>
      <c r="Z40" s="1527"/>
      <c r="AA40" s="1527"/>
      <c r="AB40" s="1527">
        <v>513477</v>
      </c>
      <c r="AC40" s="1527">
        <v>517872.99999999994</v>
      </c>
      <c r="AD40" s="1527">
        <v>0.5</v>
      </c>
      <c r="AE40" s="1527">
        <v>44175</v>
      </c>
      <c r="AF40" s="1527">
        <v>49999.999999999993</v>
      </c>
      <c r="AG40" s="1527">
        <v>0</v>
      </c>
      <c r="AH40" s="1527">
        <v>49999.999999999993</v>
      </c>
      <c r="AI40" s="1527">
        <v>20000</v>
      </c>
      <c r="AJ40" s="1527">
        <v>917175</v>
      </c>
      <c r="AK40" s="1527">
        <v>59.670501461541896</v>
      </c>
      <c r="AL40" s="1527">
        <v>203553302.87822822</v>
      </c>
      <c r="AM40" s="1527">
        <v>221.9350755071041</v>
      </c>
      <c r="AN40" s="1527">
        <v>35000.000000000007</v>
      </c>
      <c r="AO40" s="1527"/>
      <c r="AP40" s="1527" t="s">
        <v>1181</v>
      </c>
      <c r="AQ40" s="1527">
        <v>1593866.6265859422</v>
      </c>
      <c r="AR40" s="1527" t="s">
        <v>1181</v>
      </c>
      <c r="AS40" s="1527">
        <v>869361.66666666651</v>
      </c>
      <c r="AT40" s="1527">
        <v>39269084.746522084</v>
      </c>
      <c r="AU40" s="1527">
        <v>2.1725459324783186E-2</v>
      </c>
      <c r="AV40" s="1527">
        <v>39269084.724796623</v>
      </c>
      <c r="AW40" s="1527">
        <v>45.170020982594465</v>
      </c>
      <c r="AX40" s="1527">
        <v>109.23175633099912</v>
      </c>
      <c r="AY40" s="1527"/>
      <c r="AZ40" s="1527"/>
      <c r="BA40" s="1527"/>
      <c r="BB40" s="1527"/>
      <c r="BC40" s="1527"/>
      <c r="BD40" s="1527"/>
      <c r="BE40" s="1527"/>
      <c r="BF40" s="1527"/>
      <c r="BG40" s="1527"/>
      <c r="BH40" s="1527"/>
      <c r="BI40" s="1527"/>
      <c r="BJ40" s="1527"/>
      <c r="BK40" s="1527"/>
      <c r="BL40" s="1527"/>
    </row>
    <row r="41" spans="1:64">
      <c r="A41" s="1529"/>
      <c r="D41" s="1507">
        <v>2018</v>
      </c>
      <c r="E41" s="1526"/>
      <c r="F41" s="1527"/>
      <c r="G41" s="1527"/>
      <c r="H41" s="1527"/>
      <c r="I41" s="1527"/>
      <c r="J41" s="1527"/>
      <c r="K41" s="1527"/>
      <c r="L41" s="1527"/>
      <c r="M41" s="1527"/>
      <c r="N41" s="1527"/>
      <c r="O41" s="1527"/>
      <c r="P41" s="1527"/>
      <c r="Q41" s="1527"/>
      <c r="R41" s="1527"/>
      <c r="S41" s="1527"/>
      <c r="T41" s="1527"/>
      <c r="U41" s="1527"/>
      <c r="V41" s="1527"/>
      <c r="W41" s="1527"/>
      <c r="X41" s="1527"/>
      <c r="Y41" s="1527"/>
      <c r="Z41" s="1527"/>
      <c r="AA41" s="1527"/>
      <c r="AB41" s="1527">
        <v>520545</v>
      </c>
      <c r="AC41" s="1527">
        <v>521304.99999999994</v>
      </c>
      <c r="AD41" s="1527">
        <v>0.5</v>
      </c>
      <c r="AE41" s="1527">
        <v>44175</v>
      </c>
      <c r="AF41" s="1527">
        <v>49999.999999999993</v>
      </c>
      <c r="AG41" s="1527">
        <v>0</v>
      </c>
      <c r="AH41" s="1527">
        <v>49999.999999999993</v>
      </c>
      <c r="AI41" s="1527">
        <v>20000</v>
      </c>
      <c r="AJ41" s="1527">
        <v>927675</v>
      </c>
      <c r="AK41" s="1527">
        <v>61.885868918341572</v>
      </c>
      <c r="AL41" s="1527">
        <v>214658547.39472049</v>
      </c>
      <c r="AM41" s="1527">
        <v>231.3941276791123</v>
      </c>
      <c r="AN41" s="1527">
        <v>35000.000000000007</v>
      </c>
      <c r="AO41" s="1527"/>
      <c r="AP41" s="1527" t="s">
        <v>1181</v>
      </c>
      <c r="AQ41" s="1527">
        <v>1711763.7871012371</v>
      </c>
      <c r="AR41" s="1527" t="s">
        <v>1181</v>
      </c>
      <c r="AS41" s="1527">
        <v>871510.99999999988</v>
      </c>
      <c r="AT41" s="1527">
        <v>52204542.630996764</v>
      </c>
      <c r="AU41" s="1527">
        <v>6.2065489046475263E-3</v>
      </c>
      <c r="AV41" s="1527">
        <v>52204542.624790214</v>
      </c>
      <c r="AW41" s="1527">
        <v>59.90118612936638</v>
      </c>
      <c r="AX41" s="1527">
        <v>117.59551927619832</v>
      </c>
      <c r="AY41" s="1527"/>
      <c r="AZ41" s="1527"/>
      <c r="BA41" s="1527"/>
      <c r="BB41" s="1527"/>
      <c r="BC41" s="1527"/>
      <c r="BD41" s="1527"/>
      <c r="BE41" s="1527"/>
      <c r="BF41" s="1527"/>
      <c r="BG41" s="1527"/>
      <c r="BH41" s="1527"/>
      <c r="BI41" s="1527"/>
      <c r="BJ41" s="1527"/>
      <c r="BK41" s="1527"/>
      <c r="BL41" s="1527"/>
    </row>
    <row r="42" spans="1:64">
      <c r="A42" s="1529"/>
      <c r="D42" s="1507">
        <v>2019</v>
      </c>
      <c r="E42" s="1526"/>
      <c r="F42" s="1527"/>
      <c r="G42" s="1527"/>
      <c r="H42" s="1527"/>
      <c r="I42" s="1527"/>
      <c r="J42" s="1527"/>
      <c r="K42" s="1527"/>
      <c r="L42" s="1527"/>
      <c r="M42" s="1527"/>
      <c r="N42" s="1527"/>
      <c r="O42" s="1527"/>
      <c r="P42" s="1527"/>
      <c r="Q42" s="1527"/>
      <c r="R42" s="1527"/>
      <c r="S42" s="1527"/>
      <c r="T42" s="1527"/>
      <c r="U42" s="1527"/>
      <c r="V42" s="1527"/>
      <c r="W42" s="1527"/>
      <c r="X42" s="1527"/>
      <c r="Y42" s="1527"/>
      <c r="Z42" s="1527"/>
      <c r="AA42" s="1527"/>
      <c r="AB42" s="1527">
        <v>520545</v>
      </c>
      <c r="AC42" s="1527">
        <v>521304.99999999994</v>
      </c>
      <c r="AD42" s="1527">
        <v>0.5</v>
      </c>
      <c r="AE42" s="1527">
        <v>44175</v>
      </c>
      <c r="AF42" s="1527">
        <v>49999.999999999993</v>
      </c>
      <c r="AG42" s="1527">
        <v>0</v>
      </c>
      <c r="AH42" s="1527">
        <v>49999.999999999993</v>
      </c>
      <c r="AI42" s="1527">
        <v>20000</v>
      </c>
      <c r="AJ42" s="1527">
        <v>927675</v>
      </c>
      <c r="AK42" s="1527">
        <v>65.797477750768508</v>
      </c>
      <c r="AL42" s="1527">
        <v>230302954.78994513</v>
      </c>
      <c r="AM42" s="1527">
        <v>248.25823137407511</v>
      </c>
      <c r="AN42" s="1527">
        <v>35000.000000000007</v>
      </c>
      <c r="AO42" s="1527"/>
      <c r="AP42" s="1527" t="s">
        <v>1181</v>
      </c>
      <c r="AQ42" s="1527">
        <v>1825763.7915533856</v>
      </c>
      <c r="AR42" s="1527" t="s">
        <v>1181</v>
      </c>
      <c r="AS42" s="1527">
        <v>874451.99999999988</v>
      </c>
      <c r="AT42" s="1527">
        <v>59375124.497248985</v>
      </c>
      <c r="AU42" s="1527">
        <v>46574.821283496967</v>
      </c>
      <c r="AV42" s="1527">
        <v>59328549.675965488</v>
      </c>
      <c r="AW42" s="1527">
        <v>67.846548096368352</v>
      </c>
      <c r="AX42" s="1527">
        <v>125.60091144524874</v>
      </c>
      <c r="AY42" s="1527"/>
      <c r="AZ42" s="1527"/>
      <c r="BA42" s="1527"/>
      <c r="BB42" s="1527"/>
      <c r="BC42" s="1527"/>
      <c r="BD42" s="1527"/>
      <c r="BE42" s="1527"/>
      <c r="BF42" s="1527"/>
      <c r="BG42" s="1527"/>
      <c r="BH42" s="1527"/>
      <c r="BI42" s="1527"/>
      <c r="BJ42" s="1527"/>
      <c r="BK42" s="1527"/>
      <c r="BL42" s="1527"/>
    </row>
    <row r="43" spans="1:64">
      <c r="A43" s="1529"/>
      <c r="D43" s="1507">
        <v>2020</v>
      </c>
      <c r="E43" s="1526"/>
      <c r="F43" s="1527"/>
      <c r="G43" s="1527"/>
      <c r="H43" s="1527"/>
      <c r="I43" s="1527"/>
      <c r="J43" s="1527"/>
      <c r="K43" s="1527"/>
      <c r="L43" s="1527"/>
      <c r="M43" s="1527"/>
      <c r="N43" s="1527"/>
      <c r="O43" s="1527"/>
      <c r="P43" s="1527"/>
      <c r="Q43" s="1527"/>
      <c r="R43" s="1527"/>
      <c r="S43" s="1527"/>
      <c r="T43" s="1527"/>
      <c r="U43" s="1527"/>
      <c r="V43" s="1527"/>
      <c r="W43" s="1527"/>
      <c r="X43" s="1527"/>
      <c r="Y43" s="1527"/>
      <c r="Z43" s="1527"/>
      <c r="AA43" s="1527"/>
      <c r="AB43" s="1527">
        <v>520545</v>
      </c>
      <c r="AC43" s="1527">
        <v>521304.99999999994</v>
      </c>
      <c r="AD43" s="1527">
        <v>0.5</v>
      </c>
      <c r="AE43" s="1527">
        <v>44175</v>
      </c>
      <c r="AF43" s="1527">
        <v>49999.999999999993</v>
      </c>
      <c r="AG43" s="1527">
        <v>0</v>
      </c>
      <c r="AH43" s="1527">
        <v>49999.999999999993</v>
      </c>
      <c r="AI43" s="1527">
        <v>20000</v>
      </c>
      <c r="AJ43" s="1527">
        <v>927675</v>
      </c>
      <c r="AK43" s="1527">
        <v>71.353859241746889</v>
      </c>
      <c r="AL43" s="1527">
        <v>252525600.10343856</v>
      </c>
      <c r="AM43" s="1527">
        <v>272.21343692935409</v>
      </c>
      <c r="AN43" s="1527">
        <v>35000.000000000007</v>
      </c>
      <c r="AO43" s="1527"/>
      <c r="AP43" s="1527" t="s">
        <v>1181</v>
      </c>
      <c r="AQ43" s="1527">
        <v>1960335.434039792</v>
      </c>
      <c r="AR43" s="1527" t="s">
        <v>1181</v>
      </c>
      <c r="AS43" s="1527">
        <v>904393</v>
      </c>
      <c r="AT43" s="1527">
        <v>68903626.674600989</v>
      </c>
      <c r="AU43" s="1527">
        <v>233177.76620470337</v>
      </c>
      <c r="AV43" s="1527">
        <v>68670448.908396304</v>
      </c>
      <c r="AW43" s="1527">
        <v>75.929876622658853</v>
      </c>
      <c r="AX43" s="1527">
        <v>134.81142704032456</v>
      </c>
      <c r="AY43" s="1527"/>
      <c r="AZ43" s="1527"/>
      <c r="BA43" s="1527"/>
      <c r="BB43" s="1527"/>
      <c r="BC43" s="1527"/>
      <c r="BD43" s="1527"/>
      <c r="BE43" s="1527"/>
      <c r="BF43" s="1527"/>
      <c r="BG43" s="1527"/>
      <c r="BH43" s="1527"/>
      <c r="BI43" s="1527"/>
      <c r="BJ43" s="1527"/>
      <c r="BK43" s="1527"/>
      <c r="BL43" s="1527"/>
    </row>
    <row r="44" spans="1:64">
      <c r="A44" s="1529"/>
      <c r="D44" s="1507">
        <v>2021</v>
      </c>
      <c r="E44" s="1526"/>
      <c r="F44" s="1527"/>
      <c r="G44" s="1527"/>
      <c r="H44" s="1527"/>
      <c r="I44" s="1527"/>
      <c r="J44" s="1527"/>
      <c r="K44" s="1527"/>
      <c r="L44" s="1527"/>
      <c r="M44" s="1527"/>
      <c r="N44" s="1527"/>
      <c r="O44" s="1527"/>
      <c r="P44" s="1527"/>
      <c r="Q44" s="1527"/>
      <c r="R44" s="1527"/>
      <c r="S44" s="1527"/>
      <c r="T44" s="1527"/>
      <c r="U44" s="1527"/>
      <c r="V44" s="1527"/>
      <c r="W44" s="1527"/>
      <c r="X44" s="1527"/>
      <c r="Y44" s="1527"/>
      <c r="Z44" s="1527"/>
      <c r="AA44" s="1527"/>
      <c r="AB44" s="1527">
        <v>520545</v>
      </c>
      <c r="AC44" s="1527">
        <v>521304.99999999994</v>
      </c>
      <c r="AD44" s="1527">
        <v>0.5</v>
      </c>
      <c r="AE44" s="1527">
        <v>44175</v>
      </c>
      <c r="AF44" s="1527">
        <v>49999.999999999993</v>
      </c>
      <c r="AG44" s="1527">
        <v>0</v>
      </c>
      <c r="AH44" s="1527">
        <v>49999.999999999993</v>
      </c>
      <c r="AI44" s="1527">
        <v>20000</v>
      </c>
      <c r="AJ44" s="1527">
        <v>927675</v>
      </c>
      <c r="AK44" s="1527">
        <v>75.634992152778707</v>
      </c>
      <c r="AL44" s="1527">
        <v>269647912.23701942</v>
      </c>
      <c r="AM44" s="1527">
        <v>290.67066832351787</v>
      </c>
      <c r="AN44" s="1527">
        <v>35000.000000000007</v>
      </c>
      <c r="AO44" s="1527"/>
      <c r="AP44" s="1527" t="s">
        <v>1181</v>
      </c>
      <c r="AQ44" s="1527">
        <v>2092346.5352833041</v>
      </c>
      <c r="AR44" s="1527" t="s">
        <v>1181</v>
      </c>
      <c r="AS44" s="1527">
        <v>936833.99999999988</v>
      </c>
      <c r="AT44" s="1527">
        <v>75993161.264138535</v>
      </c>
      <c r="AU44" s="1527">
        <v>0</v>
      </c>
      <c r="AV44" s="1527">
        <v>75993161.264138535</v>
      </c>
      <c r="AW44" s="1527">
        <v>81.116997530126511</v>
      </c>
      <c r="AX44" s="1527">
        <v>143.74801552399714</v>
      </c>
      <c r="AY44" s="1527"/>
      <c r="AZ44" s="1527"/>
      <c r="BA44" s="1527"/>
      <c r="BB44" s="1527"/>
      <c r="BC44" s="1527"/>
      <c r="BD44" s="1527"/>
      <c r="BE44" s="1527"/>
      <c r="BF44" s="1527"/>
      <c r="BG44" s="1527"/>
      <c r="BH44" s="1527"/>
      <c r="BI44" s="1527"/>
      <c r="BJ44" s="1527"/>
      <c r="BK44" s="1527"/>
      <c r="BL44" s="1527"/>
    </row>
    <row r="45" spans="1:64">
      <c r="A45" s="1529"/>
      <c r="D45" s="1507">
        <v>2022</v>
      </c>
      <c r="E45" s="1526"/>
      <c r="F45" s="1527"/>
      <c r="G45" s="1527"/>
      <c r="H45" s="1527"/>
      <c r="I45" s="1527"/>
      <c r="J45" s="1527"/>
      <c r="K45" s="1527"/>
      <c r="L45" s="1527"/>
      <c r="M45" s="1527"/>
      <c r="N45" s="1527"/>
      <c r="O45" s="1527"/>
      <c r="P45" s="1527"/>
      <c r="Q45" s="1527"/>
      <c r="R45" s="1527"/>
      <c r="S45" s="1527"/>
      <c r="T45" s="1527"/>
      <c r="U45" s="1527"/>
      <c r="V45" s="1527"/>
      <c r="W45" s="1527"/>
      <c r="X45" s="1527"/>
      <c r="Y45" s="1527"/>
      <c r="Z45" s="1527"/>
      <c r="AA45" s="1527"/>
      <c r="AB45" s="1527">
        <v>520545</v>
      </c>
      <c r="AC45" s="1527">
        <v>521304.99999999994</v>
      </c>
      <c r="AD45" s="1527">
        <v>0.5</v>
      </c>
      <c r="AE45" s="1527">
        <v>44175</v>
      </c>
      <c r="AF45" s="1527">
        <v>49999.999999999993</v>
      </c>
      <c r="AG45" s="1527">
        <v>0</v>
      </c>
      <c r="AH45" s="1527">
        <v>49999.999999999993</v>
      </c>
      <c r="AI45" s="1527">
        <v>20000</v>
      </c>
      <c r="AJ45" s="1527">
        <v>927675</v>
      </c>
      <c r="AK45" s="1527">
        <v>78.500993090947091</v>
      </c>
      <c r="AL45" s="1527">
        <v>281110430.14016646</v>
      </c>
      <c r="AM45" s="1527">
        <v>303.02684683770337</v>
      </c>
      <c r="AN45" s="1527">
        <v>35000.000000000007</v>
      </c>
      <c r="AO45" s="1527"/>
      <c r="AP45" s="1527" t="s">
        <v>1181</v>
      </c>
      <c r="AQ45" s="1527">
        <v>2218488.7821997181</v>
      </c>
      <c r="AR45" s="1527" t="s">
        <v>1181</v>
      </c>
      <c r="AS45" s="1527">
        <v>949144.99999999988</v>
      </c>
      <c r="AT45" s="1527">
        <v>81337546.679135695</v>
      </c>
      <c r="AU45" s="1527">
        <v>0</v>
      </c>
      <c r="AV45" s="1527">
        <v>81337546.679135695</v>
      </c>
      <c r="AW45" s="1527">
        <v>85.695596225166554</v>
      </c>
      <c r="AX45" s="1527">
        <v>152.41683758684954</v>
      </c>
      <c r="AY45" s="1527"/>
      <c r="AZ45" s="1527"/>
      <c r="BA45" s="1527"/>
      <c r="BB45" s="1527"/>
      <c r="BC45" s="1527"/>
      <c r="BD45" s="1527"/>
      <c r="BE45" s="1527"/>
      <c r="BF45" s="1527"/>
      <c r="BG45" s="1527"/>
      <c r="BH45" s="1527"/>
      <c r="BI45" s="1527"/>
      <c r="BJ45" s="1527"/>
      <c r="BK45" s="1527"/>
      <c r="BL45" s="1527"/>
    </row>
    <row r="46" spans="1:64">
      <c r="A46" s="1529"/>
      <c r="B46" s="1530"/>
      <c r="D46" s="1507">
        <v>2023</v>
      </c>
      <c r="E46" s="1526"/>
      <c r="F46" s="1527"/>
      <c r="G46" s="1527"/>
      <c r="H46" s="1527"/>
      <c r="I46" s="1527"/>
      <c r="J46" s="1527"/>
      <c r="K46" s="1527"/>
      <c r="L46" s="1527"/>
      <c r="M46" s="1527"/>
      <c r="N46" s="1527"/>
      <c r="O46" s="1527"/>
      <c r="P46" s="1527"/>
      <c r="Q46" s="1527"/>
      <c r="R46" s="1527"/>
      <c r="S46" s="1527"/>
      <c r="T46" s="1527"/>
      <c r="U46" s="1527"/>
      <c r="V46" s="1527"/>
      <c r="W46" s="1527"/>
      <c r="X46" s="1527"/>
      <c r="Y46" s="1527"/>
      <c r="Z46" s="1527"/>
      <c r="AA46" s="1527"/>
      <c r="AB46" s="1527">
        <v>520545</v>
      </c>
      <c r="AC46" s="1527">
        <v>521304.99999999994</v>
      </c>
      <c r="AD46" s="1527">
        <v>0.5</v>
      </c>
      <c r="AE46" s="1527">
        <v>44175</v>
      </c>
      <c r="AF46" s="1527">
        <v>49999.999999999993</v>
      </c>
      <c r="AG46" s="1527">
        <v>0</v>
      </c>
      <c r="AH46" s="1527">
        <v>49999.999999999993</v>
      </c>
      <c r="AI46" s="1527">
        <v>20000</v>
      </c>
      <c r="AJ46" s="1527">
        <v>927675</v>
      </c>
      <c r="AK46" s="1527">
        <v>83.333217197446118</v>
      </c>
      <c r="AL46" s="1527">
        <v>300436821.34789687</v>
      </c>
      <c r="AM46" s="1527">
        <v>323.85999552418343</v>
      </c>
      <c r="AN46" s="1527">
        <v>35000.000000000007</v>
      </c>
      <c r="AO46" s="1527"/>
      <c r="AP46" s="1527" t="s">
        <v>1181</v>
      </c>
      <c r="AQ46" s="1527">
        <v>2352660.1350741331</v>
      </c>
      <c r="AR46" s="1527" t="s">
        <v>1181</v>
      </c>
      <c r="AS46" s="1527">
        <v>946456.99999999988</v>
      </c>
      <c r="AT46" s="1527">
        <v>86320088.843627959</v>
      </c>
      <c r="AU46" s="1527">
        <v>0</v>
      </c>
      <c r="AV46" s="1527">
        <v>86320088.843627959</v>
      </c>
      <c r="AW46" s="1527">
        <v>91.203392064962244</v>
      </c>
      <c r="AX46" s="1527">
        <v>161.63761445577686</v>
      </c>
      <c r="AY46" s="1527"/>
      <c r="AZ46" s="1527"/>
      <c r="BA46" s="1527"/>
      <c r="BB46" s="1527"/>
      <c r="BC46" s="1527"/>
      <c r="BD46" s="1527"/>
      <c r="BE46" s="1527"/>
      <c r="BF46" s="1527"/>
      <c r="BG46" s="1527"/>
      <c r="BH46" s="1527"/>
      <c r="BI46" s="1527"/>
      <c r="BJ46" s="1527"/>
      <c r="BK46" s="1527"/>
      <c r="BL46" s="1527"/>
    </row>
    <row r="47" spans="1:64">
      <c r="A47" s="1529"/>
      <c r="D47" s="1507">
        <v>2024</v>
      </c>
      <c r="E47" s="1526"/>
      <c r="F47" s="1527"/>
      <c r="G47" s="1527"/>
      <c r="H47" s="1527"/>
      <c r="I47" s="1527"/>
      <c r="J47" s="1527"/>
      <c r="K47" s="1527"/>
      <c r="L47" s="1527"/>
      <c r="M47" s="1527"/>
      <c r="N47" s="1527"/>
      <c r="O47" s="1527"/>
      <c r="P47" s="1527"/>
      <c r="Q47" s="1527"/>
      <c r="R47" s="1527"/>
      <c r="S47" s="1527"/>
      <c r="T47" s="1527"/>
      <c r="U47" s="1527"/>
      <c r="V47" s="1527"/>
      <c r="W47" s="1527"/>
      <c r="X47" s="1527"/>
      <c r="Y47" s="1527"/>
      <c r="Z47" s="1527"/>
      <c r="AA47" s="1527"/>
      <c r="AB47" s="1527">
        <v>520545</v>
      </c>
      <c r="AC47" s="1527">
        <v>521304.99999999994</v>
      </c>
      <c r="AD47" s="1527">
        <v>0.5</v>
      </c>
      <c r="AE47" s="1527">
        <v>44175</v>
      </c>
      <c r="AF47" s="1527">
        <v>49999.999999999993</v>
      </c>
      <c r="AG47" s="1527">
        <v>0</v>
      </c>
      <c r="AH47" s="1527">
        <v>49999.999999999993</v>
      </c>
      <c r="AI47" s="1527">
        <v>20000</v>
      </c>
      <c r="AJ47" s="1527">
        <v>927675</v>
      </c>
      <c r="AK47" s="1527">
        <v>87.292372263194594</v>
      </c>
      <c r="AL47" s="1527">
        <v>316271389.02653843</v>
      </c>
      <c r="AM47" s="1527">
        <v>340.9290851068946</v>
      </c>
      <c r="AN47" s="1527">
        <v>35000.000000000007</v>
      </c>
      <c r="AO47" s="1527"/>
      <c r="AP47" s="1527" t="s">
        <v>1181</v>
      </c>
      <c r="AQ47" s="1527">
        <v>2495399.8086934239</v>
      </c>
      <c r="AR47" s="1527" t="s">
        <v>1181</v>
      </c>
      <c r="AS47" s="1527">
        <v>943768</v>
      </c>
      <c r="AT47" s="1527">
        <v>89816775.763143644</v>
      </c>
      <c r="AU47" s="1527">
        <v>0</v>
      </c>
      <c r="AV47" s="1527">
        <v>89816775.763143644</v>
      </c>
      <c r="AW47" s="1527">
        <v>95.168278393782842</v>
      </c>
      <c r="AX47" s="1527">
        <v>171.44742496731723</v>
      </c>
      <c r="AY47" s="1527"/>
      <c r="AZ47" s="1527"/>
      <c r="BA47" s="1527"/>
      <c r="BB47" s="1527"/>
      <c r="BC47" s="1527"/>
      <c r="BD47" s="1527"/>
      <c r="BE47" s="1527"/>
      <c r="BF47" s="1527"/>
      <c r="BG47" s="1527"/>
      <c r="BH47" s="1527"/>
      <c r="BI47" s="1527"/>
      <c r="BJ47" s="1527"/>
      <c r="BK47" s="1527"/>
      <c r="BL47" s="1527"/>
    </row>
    <row r="48" spans="1:64">
      <c r="A48" s="1529"/>
      <c r="D48" s="1507">
        <v>2025</v>
      </c>
      <c r="E48" s="1526"/>
      <c r="F48" s="1527"/>
      <c r="G48" s="1527"/>
      <c r="H48" s="1527"/>
      <c r="I48" s="1527"/>
      <c r="J48" s="1527"/>
      <c r="K48" s="1527"/>
      <c r="L48" s="1527"/>
      <c r="M48" s="1527"/>
      <c r="N48" s="1527"/>
      <c r="O48" s="1527"/>
      <c r="P48" s="1527"/>
      <c r="Q48" s="1527"/>
      <c r="R48" s="1527"/>
      <c r="S48" s="1527"/>
      <c r="T48" s="1527"/>
      <c r="U48" s="1527"/>
      <c r="V48" s="1527"/>
      <c r="W48" s="1527"/>
      <c r="X48" s="1527"/>
      <c r="Y48" s="1527"/>
      <c r="Z48" s="1527"/>
      <c r="AA48" s="1527"/>
      <c r="AB48" s="1527">
        <v>520545</v>
      </c>
      <c r="AC48" s="1527">
        <v>521304.99999999994</v>
      </c>
      <c r="AD48" s="1527">
        <v>0.5</v>
      </c>
      <c r="AE48" s="1527">
        <v>44175</v>
      </c>
      <c r="AF48" s="1527">
        <v>49999.999999999993</v>
      </c>
      <c r="AG48" s="1527">
        <v>0</v>
      </c>
      <c r="AH48" s="1527">
        <v>49999.999999999993</v>
      </c>
      <c r="AI48" s="1527">
        <v>20000</v>
      </c>
      <c r="AJ48" s="1527">
        <v>927675</v>
      </c>
      <c r="AK48" s="1527">
        <v>88.713753037534914</v>
      </c>
      <c r="AL48" s="1527">
        <v>321956175.2232511</v>
      </c>
      <c r="AM48" s="1527">
        <v>347.05707841997588</v>
      </c>
      <c r="AN48" s="1527">
        <v>35000.000000000007</v>
      </c>
      <c r="AO48" s="1527"/>
      <c r="AP48" s="1527" t="s">
        <v>1181</v>
      </c>
      <c r="AQ48" s="1527">
        <v>2647284.9993429249</v>
      </c>
      <c r="AR48" s="1527" t="s">
        <v>1181</v>
      </c>
      <c r="AS48" s="1527">
        <v>943579.99999999977</v>
      </c>
      <c r="AT48" s="1527">
        <v>93497326.310224921</v>
      </c>
      <c r="AU48" s="1527">
        <v>0</v>
      </c>
      <c r="AV48" s="1527">
        <v>93497326.310224921</v>
      </c>
      <c r="AW48" s="1527">
        <v>99.087863573014417</v>
      </c>
      <c r="AX48" s="1527">
        <v>181.88596038753474</v>
      </c>
      <c r="AY48" s="1527"/>
      <c r="AZ48" s="1527"/>
      <c r="BA48" s="1527"/>
      <c r="BB48" s="1527"/>
      <c r="BC48" s="1527"/>
      <c r="BD48" s="1527"/>
      <c r="BE48" s="1527"/>
      <c r="BF48" s="1527"/>
      <c r="BG48" s="1527"/>
      <c r="BH48" s="1527"/>
      <c r="BI48" s="1527"/>
      <c r="BJ48" s="1527"/>
      <c r="BK48" s="1527"/>
      <c r="BL48" s="1527"/>
    </row>
    <row r="49" spans="1:64">
      <c r="A49" s="1529"/>
      <c r="D49" s="1507">
        <v>2026</v>
      </c>
      <c r="E49" s="1526"/>
      <c r="F49" s="1527"/>
      <c r="G49" s="1527"/>
      <c r="H49" s="1527"/>
      <c r="I49" s="1527"/>
      <c r="J49" s="1527"/>
      <c r="K49" s="1527"/>
      <c r="L49" s="1527"/>
      <c r="M49" s="1527"/>
      <c r="N49" s="1527"/>
      <c r="O49" s="1527"/>
      <c r="P49" s="1527"/>
      <c r="Q49" s="1527"/>
      <c r="R49" s="1527"/>
      <c r="S49" s="1527"/>
      <c r="T49" s="1527"/>
      <c r="U49" s="1527"/>
      <c r="V49" s="1527"/>
      <c r="W49" s="1527"/>
      <c r="X49" s="1527"/>
      <c r="Y49" s="1527"/>
      <c r="Z49" s="1527"/>
      <c r="AA49" s="1527"/>
      <c r="AB49" s="1527">
        <v>520545</v>
      </c>
      <c r="AC49" s="1527">
        <v>521304.99999999994</v>
      </c>
      <c r="AD49" s="1527">
        <v>0.5</v>
      </c>
      <c r="AE49" s="1527">
        <v>44175</v>
      </c>
      <c r="AF49" s="1527">
        <v>49999.999999999993</v>
      </c>
      <c r="AG49" s="1527">
        <v>0</v>
      </c>
      <c r="AH49" s="1527">
        <v>49999.999999999993</v>
      </c>
      <c r="AI49" s="1527">
        <v>20000</v>
      </c>
      <c r="AJ49" s="1527">
        <v>927675</v>
      </c>
      <c r="AK49" s="1527">
        <v>90.270779624681765</v>
      </c>
      <c r="AL49" s="1527">
        <v>328183474.34697467</v>
      </c>
      <c r="AM49" s="1527">
        <v>353.76988098954342</v>
      </c>
      <c r="AN49" s="1527">
        <v>35000.000000000007</v>
      </c>
      <c r="AO49" s="1527"/>
      <c r="AP49" s="1527" t="s">
        <v>1181</v>
      </c>
      <c r="AQ49" s="1527">
        <v>2804682.7018955052</v>
      </c>
      <c r="AR49" s="1527" t="s">
        <v>1181</v>
      </c>
      <c r="AS49" s="1527">
        <v>943390.99999999988</v>
      </c>
      <c r="AT49" s="1527">
        <v>102134491.81087503</v>
      </c>
      <c r="AU49" s="1527">
        <v>0</v>
      </c>
      <c r="AV49" s="1527">
        <v>102134491.81087503</v>
      </c>
      <c r="AW49" s="1527">
        <v>108.26316109744002</v>
      </c>
      <c r="AX49" s="1527">
        <v>192.64688656346513</v>
      </c>
      <c r="AY49" s="1527"/>
      <c r="AZ49" s="1527"/>
      <c r="BA49" s="1527"/>
      <c r="BB49" s="1527"/>
      <c r="BC49" s="1527"/>
      <c r="BD49" s="1527"/>
      <c r="BE49" s="1527"/>
      <c r="BF49" s="1527"/>
      <c r="BG49" s="1527"/>
      <c r="BH49" s="1527"/>
      <c r="BI49" s="1527"/>
      <c r="BJ49" s="1527"/>
      <c r="BK49" s="1527"/>
      <c r="BL49" s="1527"/>
    </row>
    <row r="50" spans="1:64">
      <c r="A50" s="1529"/>
      <c r="D50" s="1507">
        <v>2027</v>
      </c>
      <c r="E50" s="1526"/>
      <c r="F50" s="1527"/>
      <c r="G50" s="1527"/>
      <c r="H50" s="1527"/>
      <c r="I50" s="1527"/>
      <c r="J50" s="1527"/>
      <c r="K50" s="1527"/>
      <c r="L50" s="1527"/>
      <c r="M50" s="1527"/>
      <c r="N50" s="1527"/>
      <c r="O50" s="1527"/>
      <c r="P50" s="1527"/>
      <c r="Q50" s="1527"/>
      <c r="R50" s="1527"/>
      <c r="S50" s="1527"/>
      <c r="T50" s="1527"/>
      <c r="U50" s="1527"/>
      <c r="V50" s="1527"/>
      <c r="W50" s="1527"/>
      <c r="X50" s="1527"/>
      <c r="Y50" s="1527"/>
      <c r="Z50" s="1527"/>
      <c r="AA50" s="1527"/>
      <c r="AB50" s="1527">
        <v>520545</v>
      </c>
      <c r="AC50" s="1527">
        <v>521304.99999999994</v>
      </c>
      <c r="AD50" s="1527">
        <v>0.5</v>
      </c>
      <c r="AE50" s="1527">
        <v>44175</v>
      </c>
      <c r="AF50" s="1527">
        <v>49999.999999999993</v>
      </c>
      <c r="AG50" s="1527">
        <v>0</v>
      </c>
      <c r="AH50" s="1527">
        <v>49999.999999999993</v>
      </c>
      <c r="AI50" s="1527">
        <v>20000</v>
      </c>
      <c r="AJ50" s="1527">
        <v>927675</v>
      </c>
      <c r="AK50" s="1527">
        <v>92.040405301443471</v>
      </c>
      <c r="AL50" s="1527">
        <v>335261059.60928565</v>
      </c>
      <c r="AM50" s="1527">
        <v>361.39926117367145</v>
      </c>
      <c r="AN50" s="1527">
        <v>35000.000000000007</v>
      </c>
      <c r="AO50" s="1527"/>
      <c r="AP50" s="1527" t="s">
        <v>1181</v>
      </c>
      <c r="AQ50" s="1527">
        <v>2965916.5974044008</v>
      </c>
      <c r="AR50" s="1527" t="s">
        <v>1181</v>
      </c>
      <c r="AS50" s="1527">
        <v>913201.99999999988</v>
      </c>
      <c r="AT50" s="1527">
        <v>104060959.50633775</v>
      </c>
      <c r="AU50" s="1527">
        <v>873943.50086497306</v>
      </c>
      <c r="AV50" s="1527">
        <v>103187016.00547276</v>
      </c>
      <c r="AW50" s="1527">
        <v>112.99473282523776</v>
      </c>
      <c r="AX50" s="1527">
        <v>203.72338356868931</v>
      </c>
      <c r="AY50" s="1527"/>
      <c r="AZ50" s="1527"/>
      <c r="BA50" s="1527"/>
      <c r="BB50" s="1527"/>
      <c r="BC50" s="1527"/>
      <c r="BD50" s="1527"/>
      <c r="BE50" s="1527"/>
      <c r="BF50" s="1527"/>
      <c r="BG50" s="1527"/>
      <c r="BH50" s="1527"/>
      <c r="BI50" s="1527"/>
      <c r="BJ50" s="1527"/>
      <c r="BK50" s="1527"/>
      <c r="BL50" s="1527"/>
    </row>
    <row r="51" spans="1:64">
      <c r="A51" s="1529"/>
      <c r="D51" s="1507">
        <v>2028</v>
      </c>
      <c r="E51" s="1526"/>
      <c r="F51" s="1527"/>
      <c r="G51" s="1527"/>
      <c r="H51" s="1527"/>
      <c r="I51" s="1527"/>
      <c r="J51" s="1527"/>
      <c r="K51" s="1527"/>
      <c r="L51" s="1527"/>
      <c r="M51" s="1527"/>
      <c r="N51" s="1527"/>
      <c r="O51" s="1527"/>
      <c r="P51" s="1527"/>
      <c r="Q51" s="1527"/>
      <c r="R51" s="1527"/>
      <c r="S51" s="1527"/>
      <c r="T51" s="1527"/>
      <c r="U51" s="1527"/>
      <c r="V51" s="1527"/>
      <c r="W51" s="1527"/>
      <c r="X51" s="1527"/>
      <c r="Y51" s="1527"/>
      <c r="Z51" s="1527"/>
      <c r="AA51" s="1527"/>
      <c r="AB51" s="1527">
        <v>520545</v>
      </c>
      <c r="AC51" s="1527">
        <v>521304.99999999994</v>
      </c>
      <c r="AD51" s="1527">
        <v>0.5</v>
      </c>
      <c r="AE51" s="1527">
        <v>44175</v>
      </c>
      <c r="AF51" s="1527">
        <v>49999.999999999993</v>
      </c>
      <c r="AG51" s="1527">
        <v>0</v>
      </c>
      <c r="AH51" s="1527">
        <v>49999.999999999993</v>
      </c>
      <c r="AI51" s="1527">
        <v>20000</v>
      </c>
      <c r="AJ51" s="1527">
        <v>927675</v>
      </c>
      <c r="AK51" s="1527">
        <v>93.725136229158167</v>
      </c>
      <c r="AL51" s="1527">
        <v>341999109.88824224</v>
      </c>
      <c r="AM51" s="1527">
        <v>368.66263496185866</v>
      </c>
      <c r="AN51" s="1527">
        <v>35000.000000000007</v>
      </c>
      <c r="AO51" s="1527"/>
      <c r="AP51" s="1527" t="s">
        <v>1181</v>
      </c>
      <c r="AQ51" s="1527">
        <v>3136682.1709177289</v>
      </c>
      <c r="AR51" s="1527" t="s">
        <v>1181</v>
      </c>
      <c r="AS51" s="1527">
        <v>913013.99999999988</v>
      </c>
      <c r="AT51" s="1527">
        <v>108886351.57588919</v>
      </c>
      <c r="AU51" s="1527">
        <v>924078.45279619703</v>
      </c>
      <c r="AV51" s="1527">
        <v>107962273.12309298</v>
      </c>
      <c r="AW51" s="1527">
        <v>118.24821210090207</v>
      </c>
      <c r="AX51" s="1527">
        <v>215.45479611156827</v>
      </c>
      <c r="AY51" s="1527"/>
      <c r="AZ51" s="1527"/>
      <c r="BA51" s="1527"/>
      <c r="BB51" s="1527"/>
      <c r="BC51" s="1527"/>
      <c r="BD51" s="1527"/>
      <c r="BE51" s="1527"/>
      <c r="BF51" s="1527"/>
      <c r="BG51" s="1527"/>
      <c r="BH51" s="1527"/>
      <c r="BI51" s="1527"/>
      <c r="BJ51" s="1527"/>
      <c r="BK51" s="1527"/>
      <c r="BL51" s="1527"/>
    </row>
    <row r="52" spans="1:64">
      <c r="A52" s="1529"/>
      <c r="D52" s="1507">
        <v>2029</v>
      </c>
      <c r="E52" s="1526"/>
      <c r="F52" s="1527"/>
      <c r="G52" s="1527"/>
      <c r="H52" s="1527"/>
      <c r="I52" s="1527"/>
      <c r="J52" s="1527"/>
      <c r="K52" s="1527"/>
      <c r="L52" s="1527"/>
      <c r="M52" s="1527"/>
      <c r="N52" s="1527"/>
      <c r="O52" s="1527"/>
      <c r="P52" s="1527"/>
      <c r="Q52" s="1527"/>
      <c r="R52" s="1527"/>
      <c r="S52" s="1527"/>
      <c r="T52" s="1527"/>
      <c r="U52" s="1527"/>
      <c r="V52" s="1527"/>
      <c r="W52" s="1527"/>
      <c r="X52" s="1527"/>
      <c r="Y52" s="1527"/>
      <c r="Z52" s="1527"/>
      <c r="AA52" s="1527"/>
      <c r="AB52" s="1527">
        <v>520545</v>
      </c>
      <c r="AC52" s="1527">
        <v>521304.99999999994</v>
      </c>
      <c r="AD52" s="1527">
        <v>0.5</v>
      </c>
      <c r="AE52" s="1527">
        <v>44175</v>
      </c>
      <c r="AF52" s="1527">
        <v>49999.999999999993</v>
      </c>
      <c r="AG52" s="1527">
        <v>0</v>
      </c>
      <c r="AH52" s="1527">
        <v>49999.999999999993</v>
      </c>
      <c r="AI52" s="1527">
        <v>20000</v>
      </c>
      <c r="AJ52" s="1527">
        <v>927675</v>
      </c>
      <c r="AK52" s="1527">
        <v>95.630581602171944</v>
      </c>
      <c r="AL52" s="1527">
        <v>349619903.52119809</v>
      </c>
      <c r="AM52" s="1527">
        <v>376.87757406548423</v>
      </c>
      <c r="AN52" s="1527">
        <v>35000.000000000007</v>
      </c>
      <c r="AO52" s="1527"/>
      <c r="AP52" s="1527" t="s">
        <v>1181</v>
      </c>
      <c r="AQ52" s="1527">
        <v>3317558.9051617421</v>
      </c>
      <c r="AR52" s="1527" t="s">
        <v>1181</v>
      </c>
      <c r="AS52" s="1527">
        <v>912825</v>
      </c>
      <c r="AT52" s="1527">
        <v>114231366.35429096</v>
      </c>
      <c r="AU52" s="1527">
        <v>977170.71510250506</v>
      </c>
      <c r="AV52" s="1527">
        <v>113254195.63918847</v>
      </c>
      <c r="AW52" s="1527">
        <v>124.06999768760548</v>
      </c>
      <c r="AX52" s="1527">
        <v>227.88094631710229</v>
      </c>
      <c r="AY52" s="1527"/>
      <c r="AZ52" s="1527"/>
      <c r="BA52" s="1527"/>
      <c r="BB52" s="1527"/>
      <c r="BC52" s="1527"/>
      <c r="BD52" s="1527"/>
      <c r="BE52" s="1527"/>
      <c r="BF52" s="1527"/>
      <c r="BG52" s="1527"/>
      <c r="BH52" s="1527"/>
      <c r="BI52" s="1527"/>
      <c r="BJ52" s="1527"/>
      <c r="BK52" s="1527"/>
      <c r="BL52" s="1527"/>
    </row>
    <row r="53" spans="1:64">
      <c r="A53" s="1529"/>
      <c r="B53" s="1530"/>
      <c r="D53" s="1507">
        <v>2030</v>
      </c>
      <c r="E53" s="1526"/>
      <c r="F53" s="1527"/>
      <c r="G53" s="1527"/>
      <c r="H53" s="1527"/>
      <c r="I53" s="1527"/>
      <c r="J53" s="1527"/>
      <c r="K53" s="1527"/>
      <c r="L53" s="1527"/>
      <c r="M53" s="1527"/>
      <c r="N53" s="1527"/>
      <c r="O53" s="1527"/>
      <c r="P53" s="1527"/>
      <c r="Q53" s="1527"/>
      <c r="R53" s="1527"/>
      <c r="S53" s="1527"/>
      <c r="T53" s="1527"/>
      <c r="U53" s="1527"/>
      <c r="V53" s="1527"/>
      <c r="W53" s="1527"/>
      <c r="X53" s="1527"/>
      <c r="Y53" s="1527"/>
      <c r="Z53" s="1527"/>
      <c r="AA53" s="1527"/>
      <c r="AB53" s="1527">
        <v>520545</v>
      </c>
      <c r="AC53" s="1527">
        <v>521304.99999999994</v>
      </c>
      <c r="AD53" s="1527">
        <v>0.5</v>
      </c>
      <c r="AE53" s="1527">
        <v>44175</v>
      </c>
      <c r="AF53" s="1527">
        <v>49999.999999999993</v>
      </c>
      <c r="AG53" s="1527">
        <v>0</v>
      </c>
      <c r="AH53" s="1527">
        <v>49999.999999999993</v>
      </c>
      <c r="AI53" s="1527">
        <v>20000</v>
      </c>
      <c r="AJ53" s="1527">
        <v>927675</v>
      </c>
      <c r="AK53" s="1527">
        <v>102.13290911194279</v>
      </c>
      <c r="AL53" s="1527">
        <v>375625842.4936074</v>
      </c>
      <c r="AM53" s="1527">
        <v>404.91103295184996</v>
      </c>
      <c r="AN53" s="1527">
        <v>35000.000000000007</v>
      </c>
      <c r="AO53" s="1527"/>
      <c r="AP53" s="1527" t="s">
        <v>1181</v>
      </c>
      <c r="AQ53" s="1527">
        <v>3509162.4599168245</v>
      </c>
      <c r="AR53" s="1527" t="s">
        <v>1181</v>
      </c>
      <c r="AS53" s="1527">
        <v>912637</v>
      </c>
      <c r="AT53" s="1527">
        <v>119873324.25072517</v>
      </c>
      <c r="AU53" s="1527">
        <v>1033399.8609023649</v>
      </c>
      <c r="AV53" s="1527">
        <v>118839924.3898228</v>
      </c>
      <c r="AW53" s="1527">
        <v>130.21598334258067</v>
      </c>
      <c r="AX53" s="1527">
        <v>241.04414276090992</v>
      </c>
      <c r="AY53" s="1527"/>
      <c r="AZ53" s="1527"/>
      <c r="BA53" s="1527"/>
      <c r="BB53" s="1527"/>
      <c r="BC53" s="1527"/>
      <c r="BD53" s="1527"/>
      <c r="BE53" s="1527"/>
      <c r="BF53" s="1527"/>
      <c r="BG53" s="1527"/>
      <c r="BH53" s="1527"/>
      <c r="BI53" s="1527"/>
      <c r="BJ53" s="1527"/>
      <c r="BK53" s="1527"/>
      <c r="BL53" s="1527"/>
    </row>
    <row r="54" spans="1:64">
      <c r="F54" s="1509"/>
      <c r="G54" s="1509"/>
      <c r="H54" s="1509"/>
    </row>
    <row r="55" spans="1:64">
      <c r="F55" s="1509"/>
      <c r="G55" s="1509"/>
      <c r="H55" s="1509"/>
    </row>
    <row r="56" spans="1:64">
      <c r="F56" s="1509"/>
      <c r="G56" s="1509"/>
      <c r="H56" s="1509"/>
    </row>
    <row r="65" spans="1:2" s="1510" customFormat="1">
      <c r="A65" s="1528"/>
      <c r="B65" s="1529"/>
    </row>
    <row r="66" spans="1:2" s="1510" customFormat="1">
      <c r="A66" s="1528"/>
      <c r="B66" s="1529"/>
    </row>
    <row r="67" spans="1:2" s="1510" customFormat="1">
      <c r="A67" s="1528"/>
      <c r="B67" s="1529"/>
    </row>
    <row r="68" spans="1:2" s="1510" customFormat="1">
      <c r="A68" s="1528"/>
      <c r="B68" s="1529"/>
    </row>
    <row r="69" spans="1:2" s="1510" customFormat="1">
      <c r="A69" s="1528"/>
      <c r="B69" s="1529"/>
    </row>
    <row r="70" spans="1:2" s="1510" customFormat="1">
      <c r="A70" s="1528"/>
      <c r="B70" s="1529"/>
    </row>
    <row r="71" spans="1:2" s="1510" customFormat="1">
      <c r="A71" s="1528"/>
      <c r="B71" s="1529"/>
    </row>
    <row r="72" spans="1:2" s="1510" customFormat="1">
      <c r="A72" s="1528"/>
      <c r="B72" s="1529"/>
    </row>
    <row r="73" spans="1:2" s="1510" customFormat="1">
      <c r="A73" s="1528"/>
      <c r="B73" s="1529"/>
    </row>
    <row r="74" spans="1:2" s="1510" customFormat="1">
      <c r="A74" s="1528"/>
      <c r="B74" s="1529"/>
    </row>
    <row r="75" spans="1:2" s="1510" customFormat="1">
      <c r="A75" s="1528"/>
      <c r="B75" s="1529"/>
    </row>
    <row r="76" spans="1:2" s="1510" customFormat="1">
      <c r="A76" s="1528"/>
      <c r="B76" s="1529"/>
    </row>
    <row r="77" spans="1:2" s="1510" customFormat="1">
      <c r="A77" s="1528"/>
      <c r="B77" s="1529"/>
    </row>
    <row r="78" spans="1:2" s="1510" customFormat="1">
      <c r="A78" s="1528"/>
      <c r="B78" s="1529"/>
    </row>
    <row r="79" spans="1:2" s="1510" customFormat="1">
      <c r="A79" s="1528"/>
      <c r="B79" s="1529"/>
    </row>
    <row r="80" spans="1:2" s="1510" customFormat="1">
      <c r="A80" s="1528"/>
      <c r="B80" s="1529"/>
    </row>
    <row r="82" spans="1:64">
      <c r="A82" s="1529"/>
      <c r="B82" s="1530"/>
      <c r="C82" s="1510"/>
      <c r="D82" s="1510"/>
      <c r="E82" s="1510"/>
      <c r="F82" s="1510"/>
      <c r="G82" s="1510"/>
      <c r="H82" s="1510"/>
      <c r="I82" s="1510"/>
      <c r="J82" s="1510"/>
      <c r="K82" s="1510"/>
      <c r="L82" s="1510"/>
      <c r="M82" s="1510"/>
      <c r="N82" s="1510"/>
      <c r="O82" s="1510"/>
      <c r="P82" s="1510"/>
      <c r="Q82" s="1510"/>
      <c r="R82" s="1510"/>
      <c r="S82" s="1510"/>
      <c r="T82" s="1510"/>
      <c r="U82" s="1510"/>
      <c r="V82" s="1510"/>
      <c r="W82" s="1510"/>
      <c r="X82" s="1510"/>
      <c r="Y82" s="1510"/>
      <c r="Z82" s="1510"/>
      <c r="AA82" s="1510"/>
      <c r="AB82" s="1510"/>
      <c r="AC82" s="1510"/>
      <c r="AD82" s="1510"/>
      <c r="AE82" s="1510"/>
      <c r="AF82" s="1510"/>
      <c r="AG82" s="1510"/>
      <c r="AH82" s="1510"/>
      <c r="AI82" s="1510"/>
      <c r="AJ82" s="1510"/>
      <c r="AK82" s="1510"/>
      <c r="AL82" s="1510"/>
      <c r="AM82" s="1510"/>
      <c r="AN82" s="1510"/>
      <c r="AO82" s="1510"/>
      <c r="AP82" s="1510"/>
      <c r="AQ82" s="1510"/>
      <c r="AR82" s="1510"/>
      <c r="AS82" s="1510"/>
      <c r="AT82" s="1510"/>
      <c r="AU82" s="1510"/>
      <c r="AV82" s="1510"/>
      <c r="AW82" s="1510"/>
      <c r="AX82" s="1510"/>
      <c r="AY82" s="1510"/>
      <c r="AZ82" s="1510"/>
      <c r="BA82" s="1510"/>
      <c r="BB82" s="1510"/>
      <c r="BC82" s="1510"/>
      <c r="BD82" s="1510"/>
      <c r="BE82" s="1510"/>
      <c r="BF82" s="1510"/>
      <c r="BG82" s="1510"/>
      <c r="BH82" s="1510"/>
      <c r="BI82" s="1510"/>
      <c r="BJ82" s="1510"/>
      <c r="BK82" s="1510"/>
      <c r="BL82" s="1510"/>
    </row>
    <row r="103" spans="1:64">
      <c r="A103" s="1529"/>
      <c r="B103" s="1530"/>
      <c r="C103" s="1510"/>
      <c r="D103" s="1510"/>
      <c r="E103" s="1510"/>
      <c r="F103" s="1510"/>
      <c r="G103" s="1510"/>
      <c r="H103" s="1510"/>
      <c r="I103" s="1510"/>
      <c r="J103" s="1510"/>
      <c r="K103" s="1510"/>
      <c r="L103" s="1510"/>
      <c r="M103" s="1510"/>
      <c r="N103" s="1510"/>
      <c r="O103" s="1510"/>
      <c r="P103" s="1510"/>
      <c r="Q103" s="1510"/>
      <c r="R103" s="1510"/>
      <c r="S103" s="1510"/>
      <c r="T103" s="1510"/>
      <c r="U103" s="1510"/>
      <c r="V103" s="1510"/>
      <c r="W103" s="1510"/>
      <c r="X103" s="1510"/>
      <c r="Y103" s="1510"/>
      <c r="Z103" s="1510"/>
      <c r="AA103" s="1510"/>
      <c r="AB103" s="1510"/>
      <c r="AC103" s="1510"/>
      <c r="AD103" s="1510"/>
      <c r="AE103" s="1510"/>
      <c r="AF103" s="1510"/>
      <c r="AG103" s="1510"/>
      <c r="AH103" s="1510"/>
      <c r="AI103" s="1510"/>
      <c r="AJ103" s="1510"/>
      <c r="AK103" s="1510"/>
      <c r="AL103" s="1510"/>
      <c r="AM103" s="1510"/>
      <c r="AN103" s="1510"/>
      <c r="AO103" s="1510"/>
      <c r="AP103" s="1510"/>
      <c r="AQ103" s="1510"/>
      <c r="AR103" s="1510"/>
      <c r="AS103" s="1510"/>
      <c r="AT103" s="1510"/>
      <c r="AU103" s="1510"/>
      <c r="AV103" s="1510"/>
      <c r="AW103" s="1510"/>
      <c r="AX103" s="1510"/>
      <c r="AY103" s="1510"/>
      <c r="AZ103" s="1510"/>
      <c r="BA103" s="1510"/>
      <c r="BB103" s="1510"/>
      <c r="BC103" s="1510"/>
      <c r="BD103" s="1510"/>
      <c r="BE103" s="1510"/>
      <c r="BF103" s="1510"/>
      <c r="BG103" s="1510"/>
      <c r="BH103" s="1510"/>
      <c r="BI103" s="1510"/>
      <c r="BJ103" s="1510"/>
      <c r="BK103" s="1510"/>
      <c r="BL103" s="1510"/>
    </row>
    <row r="104" spans="1:64">
      <c r="A104" s="1529"/>
      <c r="B104" s="1530"/>
      <c r="C104" s="1510"/>
      <c r="D104" s="1510"/>
      <c r="E104" s="1510"/>
      <c r="F104" s="1510"/>
      <c r="G104" s="1510"/>
      <c r="H104" s="1510"/>
      <c r="I104" s="1510"/>
      <c r="J104" s="1510"/>
      <c r="K104" s="1510"/>
      <c r="L104" s="1510"/>
      <c r="M104" s="1510"/>
      <c r="N104" s="1510"/>
      <c r="O104" s="1510"/>
      <c r="P104" s="1510"/>
      <c r="Q104" s="1510"/>
      <c r="R104" s="1510"/>
      <c r="S104" s="1510"/>
      <c r="T104" s="1510"/>
      <c r="U104" s="1510"/>
      <c r="V104" s="1510"/>
      <c r="W104" s="1510"/>
      <c r="X104" s="1510"/>
      <c r="Y104" s="1510"/>
      <c r="Z104" s="1510"/>
      <c r="AA104" s="1510"/>
      <c r="AB104" s="1510"/>
      <c r="AC104" s="1510"/>
      <c r="AD104" s="1510"/>
      <c r="AE104" s="1510"/>
      <c r="AF104" s="1510"/>
      <c r="AG104" s="1510"/>
      <c r="AH104" s="1510"/>
      <c r="AI104" s="1510"/>
      <c r="AJ104" s="1510"/>
      <c r="AK104" s="1510"/>
      <c r="AL104" s="1510"/>
      <c r="AM104" s="1510"/>
      <c r="AN104" s="1510"/>
      <c r="AO104" s="1510"/>
      <c r="AP104" s="1510"/>
      <c r="AQ104" s="1510"/>
      <c r="AR104" s="1510"/>
      <c r="AS104" s="1510"/>
      <c r="AT104" s="1510"/>
      <c r="AU104" s="1510"/>
      <c r="AV104" s="1510"/>
      <c r="AW104" s="1510"/>
      <c r="AX104" s="1510"/>
      <c r="AY104" s="1510"/>
      <c r="AZ104" s="1510"/>
      <c r="BA104" s="1510"/>
      <c r="BB104" s="1510"/>
      <c r="BC104" s="1510"/>
      <c r="BD104" s="1510"/>
      <c r="BE104" s="1510"/>
      <c r="BF104" s="1510"/>
      <c r="BG104" s="1510"/>
      <c r="BH104" s="1510"/>
      <c r="BI104" s="1510"/>
      <c r="BJ104" s="1510"/>
      <c r="BK104" s="1510"/>
      <c r="BL104" s="1510"/>
    </row>
    <row r="108" spans="1:64">
      <c r="A108" s="1529"/>
      <c r="B108" s="1530"/>
      <c r="C108" s="1510"/>
      <c r="D108" s="1510"/>
      <c r="E108" s="1510"/>
      <c r="F108" s="1510"/>
      <c r="G108" s="1510"/>
      <c r="H108" s="1510"/>
      <c r="I108" s="1510"/>
      <c r="J108" s="1510"/>
      <c r="K108" s="1510"/>
      <c r="L108" s="1510"/>
      <c r="M108" s="1510"/>
      <c r="N108" s="1510"/>
      <c r="O108" s="1510"/>
      <c r="P108" s="1510"/>
      <c r="Q108" s="1510"/>
      <c r="R108" s="1510"/>
      <c r="S108" s="1510"/>
      <c r="T108" s="1510"/>
      <c r="U108" s="1510"/>
      <c r="V108" s="1510"/>
      <c r="W108" s="1510"/>
      <c r="X108" s="1510"/>
      <c r="Y108" s="1510"/>
      <c r="Z108" s="1510"/>
      <c r="AA108" s="1510"/>
      <c r="AB108" s="1510"/>
      <c r="AC108" s="1510"/>
      <c r="AD108" s="1510"/>
      <c r="AE108" s="1510"/>
      <c r="AF108" s="1510"/>
      <c r="AG108" s="1510"/>
      <c r="AH108" s="1510"/>
      <c r="AI108" s="1510"/>
      <c r="AJ108" s="1510"/>
      <c r="AK108" s="1510"/>
      <c r="AL108" s="1510"/>
      <c r="AM108" s="1510"/>
      <c r="AN108" s="1510"/>
      <c r="AO108" s="1510"/>
      <c r="AP108" s="1510"/>
      <c r="AQ108" s="1510"/>
      <c r="AR108" s="1510"/>
      <c r="AS108" s="1510"/>
      <c r="AT108" s="1510"/>
      <c r="AU108" s="1510"/>
      <c r="AV108" s="1510"/>
      <c r="AW108" s="1510"/>
      <c r="AX108" s="1510"/>
      <c r="AY108" s="1510"/>
      <c r="AZ108" s="1510"/>
      <c r="BA108" s="1510"/>
      <c r="BB108" s="1510"/>
      <c r="BC108" s="1510"/>
      <c r="BD108" s="1510"/>
      <c r="BE108" s="1510"/>
      <c r="BF108" s="1510"/>
      <c r="BG108" s="1510"/>
      <c r="BH108" s="1510"/>
      <c r="BI108" s="1510"/>
      <c r="BJ108" s="1510"/>
      <c r="BK108" s="1510"/>
      <c r="BL108" s="1510"/>
    </row>
    <row r="109" spans="1:64">
      <c r="A109" s="1529"/>
      <c r="B109" s="1530"/>
      <c r="C109" s="1510"/>
      <c r="D109" s="1510"/>
      <c r="E109" s="1510"/>
      <c r="F109" s="1510"/>
      <c r="G109" s="1510"/>
      <c r="H109" s="1510"/>
      <c r="I109" s="1510"/>
      <c r="J109" s="1510"/>
      <c r="K109" s="1510"/>
      <c r="L109" s="1510"/>
      <c r="M109" s="1510"/>
      <c r="N109" s="1510"/>
      <c r="O109" s="1510"/>
      <c r="P109" s="1510"/>
      <c r="Q109" s="1510"/>
      <c r="R109" s="1510"/>
      <c r="S109" s="1510"/>
      <c r="T109" s="1510"/>
      <c r="U109" s="1510"/>
      <c r="V109" s="1510"/>
      <c r="W109" s="1510"/>
      <c r="X109" s="1510"/>
      <c r="Y109" s="1510"/>
      <c r="Z109" s="1510"/>
      <c r="AA109" s="1510"/>
      <c r="AB109" s="1510"/>
      <c r="AC109" s="1510"/>
      <c r="AD109" s="1510"/>
      <c r="AE109" s="1510"/>
      <c r="AF109" s="1510"/>
      <c r="AG109" s="1510"/>
      <c r="AH109" s="1510"/>
      <c r="AI109" s="1510"/>
      <c r="AJ109" s="1510"/>
      <c r="AK109" s="1510"/>
      <c r="AL109" s="1510"/>
      <c r="AM109" s="1510"/>
      <c r="AN109" s="1510"/>
      <c r="AO109" s="1510"/>
      <c r="AP109" s="1510"/>
      <c r="AQ109" s="1510"/>
      <c r="AR109" s="1510"/>
      <c r="AS109" s="1510"/>
      <c r="AT109" s="1510"/>
      <c r="AU109" s="1510"/>
      <c r="AV109" s="1510"/>
      <c r="AW109" s="1510"/>
      <c r="AX109" s="1510"/>
      <c r="AY109" s="1510"/>
      <c r="AZ109" s="1510"/>
      <c r="BA109" s="1510"/>
      <c r="BB109" s="1510"/>
      <c r="BC109" s="1510"/>
      <c r="BD109" s="1510"/>
      <c r="BE109" s="1510"/>
      <c r="BF109" s="1510"/>
      <c r="BG109" s="1510"/>
      <c r="BH109" s="1510"/>
      <c r="BI109" s="1510"/>
      <c r="BJ109" s="1510"/>
      <c r="BK109" s="1510"/>
      <c r="BL109" s="1510"/>
    </row>
    <row r="113" spans="1:64">
      <c r="A113" s="1529"/>
      <c r="B113" s="1530"/>
      <c r="C113" s="1510"/>
      <c r="D113" s="1510"/>
      <c r="E113" s="1510"/>
      <c r="F113" s="1510"/>
      <c r="G113" s="1510"/>
      <c r="H113" s="1510"/>
      <c r="I113" s="1510"/>
      <c r="J113" s="1510"/>
      <c r="K113" s="1510"/>
      <c r="L113" s="1510"/>
      <c r="M113" s="1510"/>
      <c r="N113" s="1510"/>
      <c r="O113" s="1510"/>
      <c r="P113" s="1510"/>
      <c r="Q113" s="1510"/>
      <c r="R113" s="1510"/>
      <c r="S113" s="1510"/>
      <c r="T113" s="1510"/>
      <c r="U113" s="1510"/>
      <c r="V113" s="1510"/>
      <c r="W113" s="1510"/>
      <c r="X113" s="1510"/>
      <c r="Y113" s="1510"/>
      <c r="Z113" s="1510"/>
      <c r="AA113" s="1510"/>
      <c r="AB113" s="1510"/>
      <c r="AC113" s="1510"/>
      <c r="AD113" s="1510"/>
      <c r="AE113" s="1510"/>
      <c r="AF113" s="1510"/>
      <c r="AG113" s="1510"/>
      <c r="AH113" s="1510"/>
      <c r="AI113" s="1510"/>
      <c r="AJ113" s="1510"/>
      <c r="AK113" s="1510"/>
      <c r="AL113" s="1510"/>
      <c r="AM113" s="1510"/>
      <c r="AN113" s="1510"/>
      <c r="AO113" s="1510"/>
      <c r="AP113" s="1510"/>
      <c r="AQ113" s="1510"/>
      <c r="AR113" s="1510"/>
      <c r="AS113" s="1510"/>
      <c r="AT113" s="1510"/>
      <c r="AU113" s="1510"/>
      <c r="AV113" s="1510"/>
      <c r="AW113" s="1510"/>
      <c r="AX113" s="1510"/>
      <c r="AY113" s="1510"/>
      <c r="AZ113" s="1510"/>
      <c r="BA113" s="1510"/>
      <c r="BB113" s="1510"/>
      <c r="BC113" s="1510"/>
      <c r="BD113" s="1510"/>
      <c r="BE113" s="1510"/>
      <c r="BF113" s="1510"/>
      <c r="BG113" s="1510"/>
      <c r="BH113" s="1510"/>
      <c r="BI113" s="1510"/>
      <c r="BJ113" s="1510"/>
      <c r="BK113" s="1510"/>
      <c r="BL113" s="1510"/>
    </row>
    <row r="127" spans="1:64">
      <c r="A127" s="1529"/>
      <c r="B127" s="1530"/>
      <c r="C127" s="1510"/>
      <c r="D127" s="1510"/>
      <c r="E127" s="1510"/>
      <c r="F127" s="1510"/>
      <c r="G127" s="1510"/>
      <c r="H127" s="1510"/>
      <c r="I127" s="1510"/>
      <c r="J127" s="1510"/>
      <c r="K127" s="1510"/>
      <c r="L127" s="1510"/>
      <c r="M127" s="1510"/>
      <c r="N127" s="1510"/>
      <c r="O127" s="1510"/>
      <c r="P127" s="1510"/>
      <c r="Q127" s="1510"/>
      <c r="R127" s="1510"/>
      <c r="S127" s="1510"/>
      <c r="T127" s="1510"/>
      <c r="U127" s="1510"/>
      <c r="V127" s="1510"/>
      <c r="W127" s="1510"/>
      <c r="X127" s="1510"/>
      <c r="Y127" s="1510"/>
      <c r="Z127" s="1510"/>
      <c r="AA127" s="1510"/>
      <c r="AB127" s="1510"/>
      <c r="AC127" s="1510"/>
      <c r="AD127" s="1510"/>
      <c r="AE127" s="1510"/>
      <c r="AF127" s="1510"/>
      <c r="AG127" s="1510"/>
      <c r="AH127" s="1510"/>
      <c r="AI127" s="1510"/>
      <c r="AJ127" s="1510"/>
      <c r="AK127" s="1510"/>
      <c r="AL127" s="1510"/>
      <c r="AM127" s="1510"/>
      <c r="AN127" s="1510"/>
      <c r="AO127" s="1510"/>
      <c r="AP127" s="1510"/>
      <c r="AQ127" s="1510"/>
      <c r="AR127" s="1510"/>
      <c r="AS127" s="1510"/>
      <c r="AT127" s="1510"/>
      <c r="AU127" s="1510"/>
      <c r="AV127" s="1510"/>
      <c r="AW127" s="1510"/>
      <c r="AX127" s="1510"/>
      <c r="AY127" s="1510"/>
      <c r="AZ127" s="1510"/>
      <c r="BA127" s="1510"/>
      <c r="BB127" s="1510"/>
      <c r="BC127" s="1510"/>
      <c r="BD127" s="1510"/>
      <c r="BE127" s="1510"/>
      <c r="BF127" s="1510"/>
      <c r="BG127" s="1510"/>
      <c r="BH127" s="1510"/>
      <c r="BI127" s="1510"/>
      <c r="BJ127" s="1510"/>
      <c r="BK127" s="1510"/>
      <c r="BL127" s="1510"/>
    </row>
    <row r="144" spans="1:64">
      <c r="A144" s="1529"/>
      <c r="B144" s="1530"/>
      <c r="C144" s="1510"/>
      <c r="D144" s="1510"/>
      <c r="E144" s="1510"/>
      <c r="F144" s="1510"/>
      <c r="G144" s="1510"/>
      <c r="H144" s="1510"/>
      <c r="I144" s="1510"/>
      <c r="J144" s="1510"/>
      <c r="K144" s="1510"/>
      <c r="L144" s="1510"/>
      <c r="M144" s="1510"/>
      <c r="N144" s="1510"/>
      <c r="O144" s="1510"/>
      <c r="P144" s="1510"/>
      <c r="Q144" s="1510"/>
      <c r="R144" s="1510"/>
      <c r="S144" s="1510"/>
      <c r="T144" s="1510"/>
      <c r="U144" s="1510"/>
      <c r="V144" s="1510"/>
      <c r="W144" s="1510"/>
      <c r="X144" s="1510"/>
      <c r="Y144" s="1510"/>
      <c r="Z144" s="1510"/>
      <c r="AA144" s="1510"/>
      <c r="AB144" s="1510"/>
      <c r="AC144" s="1510"/>
      <c r="AD144" s="1510"/>
      <c r="AE144" s="1510"/>
      <c r="AF144" s="1510"/>
      <c r="AG144" s="1510"/>
      <c r="AH144" s="1510"/>
      <c r="AI144" s="1510"/>
      <c r="AJ144" s="1510"/>
      <c r="AK144" s="1510"/>
      <c r="AL144" s="1510"/>
      <c r="AM144" s="1510"/>
      <c r="AN144" s="1510"/>
      <c r="AO144" s="1510"/>
      <c r="AP144" s="1510"/>
      <c r="AQ144" s="1510"/>
      <c r="AR144" s="1510"/>
      <c r="AS144" s="1510"/>
      <c r="AT144" s="1510"/>
      <c r="AU144" s="1510"/>
      <c r="AV144" s="1510"/>
      <c r="AW144" s="1510"/>
      <c r="AX144" s="1510"/>
      <c r="AY144" s="1510"/>
      <c r="AZ144" s="1510"/>
      <c r="BA144" s="1510"/>
      <c r="BB144" s="1510"/>
      <c r="BC144" s="1510"/>
      <c r="BD144" s="1510"/>
      <c r="BE144" s="1510"/>
      <c r="BF144" s="1510"/>
      <c r="BG144" s="1510"/>
      <c r="BH144" s="1510"/>
      <c r="BI144" s="1510"/>
      <c r="BJ144" s="1510"/>
      <c r="BK144" s="1510"/>
      <c r="BL144" s="1510"/>
    </row>
    <row r="145" spans="1:2" s="1510" customFormat="1">
      <c r="A145" s="1528"/>
      <c r="B145" s="1529"/>
    </row>
    <row r="146" spans="1:2" s="1510" customFormat="1">
      <c r="A146" s="1528"/>
      <c r="B146" s="1529"/>
    </row>
    <row r="147" spans="1:2" s="1510" customFormat="1">
      <c r="A147" s="1528"/>
      <c r="B147" s="1529"/>
    </row>
    <row r="148" spans="1:2" s="1510" customFormat="1">
      <c r="A148" s="1528"/>
      <c r="B148" s="1529"/>
    </row>
    <row r="149" spans="1:2" s="1510" customFormat="1">
      <c r="A149" s="1528"/>
      <c r="B149" s="1529"/>
    </row>
    <row r="150" spans="1:2" s="1510" customFormat="1">
      <c r="A150" s="1528"/>
      <c r="B150" s="1529"/>
    </row>
    <row r="151" spans="1:2" s="1510" customFormat="1">
      <c r="A151" s="1528"/>
      <c r="B151" s="1529"/>
    </row>
    <row r="152" spans="1:2" s="1510" customFormat="1">
      <c r="A152" s="1528"/>
      <c r="B152" s="1529"/>
    </row>
    <row r="153" spans="1:2" s="1510" customFormat="1">
      <c r="A153" s="1528"/>
      <c r="B153" s="1529"/>
    </row>
    <row r="154" spans="1:2" s="1510" customFormat="1">
      <c r="A154" s="1528"/>
      <c r="B154" s="1529"/>
    </row>
    <row r="155" spans="1:2" s="1510" customFormat="1">
      <c r="A155" s="1528"/>
      <c r="B155" s="1529"/>
    </row>
    <row r="156" spans="1:2" s="1510" customFormat="1">
      <c r="A156" s="1528"/>
      <c r="B156" s="1529"/>
    </row>
    <row r="157" spans="1:2" s="1510" customFormat="1">
      <c r="A157" s="1528"/>
      <c r="B157" s="1529"/>
    </row>
    <row r="158" spans="1:2" s="1510" customFormat="1">
      <c r="A158" s="1528"/>
      <c r="B158" s="1529"/>
    </row>
    <row r="159" spans="1:2" s="1510" customFormat="1">
      <c r="A159" s="1528"/>
      <c r="B159" s="1529"/>
    </row>
    <row r="160" spans="1:2" s="1510" customFormat="1">
      <c r="A160" s="1528"/>
      <c r="B160" s="1529"/>
    </row>
    <row r="161" spans="1:64">
      <c r="A161" s="1529"/>
      <c r="B161" s="1530"/>
      <c r="C161" s="1510"/>
      <c r="D161" s="1510"/>
      <c r="E161" s="1510"/>
      <c r="F161" s="1510"/>
      <c r="G161" s="1510"/>
      <c r="H161" s="1510"/>
      <c r="I161" s="1510"/>
      <c r="J161" s="1510"/>
      <c r="K161" s="1510"/>
      <c r="L161" s="1510"/>
      <c r="M161" s="1510"/>
      <c r="N161" s="1510"/>
      <c r="O161" s="1510"/>
      <c r="P161" s="1510"/>
      <c r="Q161" s="1510"/>
      <c r="R161" s="1510"/>
      <c r="S161" s="1510"/>
      <c r="T161" s="1510"/>
      <c r="U161" s="1510"/>
      <c r="V161" s="1510"/>
      <c r="W161" s="1510"/>
      <c r="X161" s="1510"/>
      <c r="Y161" s="1510"/>
      <c r="Z161" s="1510"/>
      <c r="AA161" s="1510"/>
      <c r="AB161" s="1510"/>
      <c r="AC161" s="1510"/>
      <c r="AD161" s="1510"/>
      <c r="AE161" s="1510"/>
      <c r="AF161" s="1510"/>
      <c r="AG161" s="1510"/>
      <c r="AH161" s="1510"/>
      <c r="AI161" s="1510"/>
      <c r="AJ161" s="1510"/>
      <c r="AK161" s="1510"/>
      <c r="AL161" s="1510"/>
      <c r="AM161" s="1510"/>
      <c r="AN161" s="1510"/>
      <c r="AO161" s="1510"/>
      <c r="AP161" s="1510"/>
      <c r="AQ161" s="1510"/>
      <c r="AR161" s="1510"/>
      <c r="AS161" s="1510"/>
      <c r="AT161" s="1510"/>
      <c r="AU161" s="1510"/>
      <c r="AV161" s="1510"/>
      <c r="AW161" s="1510"/>
      <c r="AX161" s="1510"/>
      <c r="AY161" s="1510"/>
      <c r="AZ161" s="1510"/>
      <c r="BA161" s="1510"/>
      <c r="BB161" s="1510"/>
      <c r="BC161" s="1510"/>
      <c r="BD161" s="1510"/>
      <c r="BE161" s="1510"/>
      <c r="BF161" s="1510"/>
      <c r="BG161" s="1510"/>
      <c r="BH161" s="1510"/>
      <c r="BI161" s="1510"/>
      <c r="BJ161" s="1510"/>
      <c r="BK161" s="1510"/>
      <c r="BL161" s="1510"/>
    </row>
    <row r="183" spans="1:64">
      <c r="A183" s="1529"/>
      <c r="B183" s="1530"/>
      <c r="C183" s="1510"/>
      <c r="D183" s="1510"/>
      <c r="E183" s="1510"/>
      <c r="F183" s="1510"/>
      <c r="G183" s="1510"/>
      <c r="H183" s="1510"/>
      <c r="I183" s="1510"/>
      <c r="J183" s="1510"/>
      <c r="K183" s="1510"/>
      <c r="L183" s="1510"/>
      <c r="M183" s="1510"/>
      <c r="N183" s="1510"/>
      <c r="O183" s="1510"/>
      <c r="P183" s="1510"/>
      <c r="Q183" s="1510"/>
      <c r="R183" s="1510"/>
      <c r="S183" s="1510"/>
      <c r="T183" s="1510"/>
      <c r="U183" s="1510"/>
      <c r="V183" s="1510"/>
      <c r="W183" s="1510"/>
      <c r="X183" s="1510"/>
      <c r="Y183" s="1510"/>
      <c r="Z183" s="1510"/>
      <c r="AA183" s="1510"/>
      <c r="AB183" s="1510"/>
      <c r="AC183" s="1510"/>
      <c r="AD183" s="1510"/>
      <c r="AE183" s="1510"/>
      <c r="AF183" s="1510"/>
      <c r="AG183" s="1510"/>
      <c r="AH183" s="1510"/>
      <c r="AI183" s="1510"/>
      <c r="AJ183" s="1510"/>
      <c r="AK183" s="1510"/>
      <c r="AL183" s="1510"/>
      <c r="AM183" s="1510"/>
      <c r="AN183" s="1510"/>
      <c r="AO183" s="1510"/>
      <c r="AP183" s="1510"/>
      <c r="AQ183" s="1510"/>
      <c r="AR183" s="1510"/>
      <c r="AS183" s="1510"/>
      <c r="AT183" s="1510"/>
      <c r="AU183" s="1510"/>
      <c r="AV183" s="1510"/>
      <c r="AW183" s="1510"/>
      <c r="AX183" s="1510"/>
      <c r="AY183" s="1510"/>
      <c r="AZ183" s="1510"/>
      <c r="BA183" s="1510"/>
      <c r="BB183" s="1510"/>
      <c r="BC183" s="1510"/>
      <c r="BD183" s="1510"/>
      <c r="BE183" s="1510"/>
      <c r="BF183" s="1510"/>
      <c r="BG183" s="1510"/>
      <c r="BH183" s="1510"/>
      <c r="BI183" s="1510"/>
      <c r="BJ183" s="1510"/>
      <c r="BK183" s="1510"/>
      <c r="BL183" s="1510"/>
    </row>
    <row r="193" spans="1:2" s="1510" customFormat="1">
      <c r="A193" s="1528"/>
      <c r="B193" s="1529"/>
    </row>
    <row r="194" spans="1:2" s="1510" customFormat="1">
      <c r="A194" s="1528"/>
      <c r="B194" s="1529"/>
    </row>
    <row r="195" spans="1:2" s="1510" customFormat="1">
      <c r="A195" s="1528"/>
      <c r="B195" s="1529"/>
    </row>
    <row r="196" spans="1:2" s="1510" customFormat="1">
      <c r="A196" s="1528"/>
      <c r="B196" s="1529"/>
    </row>
    <row r="197" spans="1:2" s="1510" customFormat="1">
      <c r="A197" s="1528"/>
      <c r="B197" s="1529"/>
    </row>
    <row r="198" spans="1:2" s="1510" customFormat="1">
      <c r="A198" s="1528"/>
      <c r="B198" s="1529"/>
    </row>
    <row r="199" spans="1:2" s="1510" customFormat="1">
      <c r="A199" s="1528"/>
      <c r="B199" s="1529"/>
    </row>
    <row r="200" spans="1:2" s="1510" customFormat="1">
      <c r="A200" s="1528"/>
      <c r="B200" s="1529"/>
    </row>
    <row r="201" spans="1:2" s="1510" customFormat="1">
      <c r="A201" s="1528"/>
      <c r="B201" s="1529"/>
    </row>
    <row r="202" spans="1:2" s="1510" customFormat="1">
      <c r="A202" s="1528"/>
      <c r="B202" s="1529"/>
    </row>
    <row r="203" spans="1:2" s="1510" customFormat="1">
      <c r="A203" s="1528"/>
      <c r="B203" s="1529"/>
    </row>
    <row r="204" spans="1:2" s="1510" customFormat="1">
      <c r="A204" s="1528"/>
      <c r="B204" s="1529"/>
    </row>
    <row r="205" spans="1:2" s="1510" customFormat="1">
      <c r="A205" s="1528"/>
      <c r="B205" s="1529"/>
    </row>
    <row r="206" spans="1:2" s="1510" customFormat="1">
      <c r="A206" s="1528"/>
      <c r="B206" s="1529"/>
    </row>
    <row r="207" spans="1:2" s="1510" customFormat="1">
      <c r="A207" s="1528"/>
      <c r="B207" s="1529"/>
    </row>
    <row r="208" spans="1:2" s="1510" customFormat="1">
      <c r="A208" s="1528"/>
      <c r="B208" s="1529"/>
    </row>
    <row r="213" spans="1:64">
      <c r="A213" s="1529"/>
      <c r="B213" s="1530"/>
      <c r="C213" s="1510"/>
      <c r="D213" s="1510"/>
      <c r="E213" s="1510"/>
      <c r="F213" s="1510"/>
      <c r="G213" s="1510"/>
      <c r="H213" s="1510"/>
      <c r="I213" s="1510"/>
      <c r="J213" s="1510"/>
      <c r="K213" s="1510"/>
      <c r="L213" s="1510"/>
      <c r="M213" s="1510"/>
      <c r="N213" s="1510"/>
      <c r="O213" s="1510"/>
      <c r="P213" s="1510"/>
      <c r="Q213" s="1510"/>
      <c r="R213" s="1510"/>
      <c r="S213" s="1510"/>
      <c r="T213" s="1510"/>
      <c r="U213" s="1510"/>
      <c r="V213" s="1510"/>
      <c r="W213" s="1510"/>
      <c r="X213" s="1510"/>
      <c r="Y213" s="1510"/>
      <c r="Z213" s="1510"/>
      <c r="AA213" s="1510"/>
      <c r="AB213" s="1510"/>
      <c r="AC213" s="1510"/>
      <c r="AD213" s="1510"/>
      <c r="AE213" s="1510"/>
      <c r="AF213" s="1510"/>
      <c r="AG213" s="1510"/>
      <c r="AH213" s="1510"/>
      <c r="AI213" s="1510"/>
      <c r="AJ213" s="1510"/>
      <c r="AK213" s="1510"/>
      <c r="AL213" s="1510"/>
      <c r="AM213" s="1510"/>
      <c r="AN213" s="1510"/>
      <c r="AO213" s="1510"/>
      <c r="AP213" s="1510"/>
      <c r="AQ213" s="1510"/>
      <c r="AR213" s="1510"/>
      <c r="AS213" s="1510"/>
      <c r="AT213" s="1510"/>
      <c r="AU213" s="1510"/>
      <c r="AV213" s="1510"/>
      <c r="AW213" s="1510"/>
      <c r="AX213" s="1510"/>
      <c r="AY213" s="1510"/>
      <c r="AZ213" s="1510"/>
      <c r="BA213" s="1510"/>
      <c r="BB213" s="1510"/>
      <c r="BC213" s="1510"/>
      <c r="BD213" s="1510"/>
      <c r="BE213" s="1510"/>
      <c r="BF213" s="1510"/>
      <c r="BG213" s="1510"/>
      <c r="BH213" s="1510"/>
      <c r="BI213" s="1510"/>
      <c r="BJ213" s="1510"/>
      <c r="BK213" s="1510"/>
      <c r="BL213" s="1510"/>
    </row>
    <row r="232" spans="1:64">
      <c r="A232" s="1529"/>
      <c r="B232" s="1530"/>
      <c r="C232" s="1510"/>
      <c r="D232" s="1510"/>
      <c r="E232" s="1510"/>
      <c r="F232" s="1510"/>
      <c r="G232" s="1510"/>
      <c r="H232" s="1510"/>
      <c r="I232" s="1510"/>
      <c r="J232" s="1510"/>
      <c r="K232" s="1510"/>
      <c r="L232" s="1510"/>
      <c r="M232" s="1510"/>
      <c r="N232" s="1510"/>
      <c r="O232" s="1510"/>
      <c r="P232" s="1510"/>
      <c r="Q232" s="1510"/>
      <c r="R232" s="1510"/>
      <c r="S232" s="1510"/>
      <c r="T232" s="1510"/>
      <c r="U232" s="1510"/>
      <c r="V232" s="1510"/>
      <c r="W232" s="1510"/>
      <c r="X232" s="1510"/>
      <c r="Y232" s="1510"/>
      <c r="Z232" s="1510"/>
      <c r="AA232" s="1510"/>
      <c r="AB232" s="1510"/>
      <c r="AC232" s="1510"/>
      <c r="AD232" s="1510"/>
      <c r="AE232" s="1510"/>
      <c r="AF232" s="1510"/>
      <c r="AG232" s="1510"/>
      <c r="AH232" s="1510"/>
      <c r="AI232" s="1510"/>
      <c r="AJ232" s="1510"/>
      <c r="AK232" s="1510"/>
      <c r="AL232" s="1510"/>
      <c r="AM232" s="1510"/>
      <c r="AN232" s="1510"/>
      <c r="AO232" s="1510"/>
      <c r="AP232" s="1510"/>
      <c r="AQ232" s="1510"/>
      <c r="AR232" s="1510"/>
      <c r="AS232" s="1510"/>
      <c r="AT232" s="1510"/>
      <c r="AU232" s="1510"/>
      <c r="AV232" s="1510"/>
      <c r="AW232" s="1510"/>
      <c r="AX232" s="1510"/>
      <c r="AY232" s="1510"/>
      <c r="AZ232" s="1510"/>
      <c r="BA232" s="1510"/>
      <c r="BB232" s="1510"/>
      <c r="BC232" s="1510"/>
      <c r="BD232" s="1510"/>
      <c r="BE232" s="1510"/>
      <c r="BF232" s="1510"/>
      <c r="BG232" s="1510"/>
      <c r="BH232" s="1510"/>
      <c r="BI232" s="1510"/>
      <c r="BJ232" s="1510"/>
      <c r="BK232" s="1510"/>
      <c r="BL232" s="1510"/>
    </row>
    <row r="251" spans="1:64">
      <c r="A251" s="1529"/>
      <c r="B251" s="1530"/>
      <c r="C251" s="1510"/>
      <c r="D251" s="1510"/>
      <c r="E251" s="1510"/>
      <c r="F251" s="1510"/>
      <c r="G251" s="1510"/>
      <c r="H251" s="1510"/>
      <c r="I251" s="1510"/>
      <c r="J251" s="1510"/>
      <c r="K251" s="1510"/>
      <c r="L251" s="1510"/>
      <c r="M251" s="1510"/>
      <c r="N251" s="1510"/>
      <c r="O251" s="1510"/>
      <c r="P251" s="1510"/>
      <c r="Q251" s="1510"/>
      <c r="R251" s="1510"/>
      <c r="S251" s="1510"/>
      <c r="T251" s="1510"/>
      <c r="U251" s="1510"/>
      <c r="V251" s="1510"/>
      <c r="W251" s="1510"/>
      <c r="X251" s="1510"/>
      <c r="Y251" s="1510"/>
      <c r="Z251" s="1510"/>
      <c r="AA251" s="1510"/>
      <c r="AB251" s="1510"/>
      <c r="AC251" s="1510"/>
      <c r="AD251" s="1510"/>
      <c r="AE251" s="1510"/>
      <c r="AF251" s="1510"/>
      <c r="AG251" s="1510"/>
      <c r="AH251" s="1510"/>
      <c r="AI251" s="1510"/>
      <c r="AJ251" s="1510"/>
      <c r="AK251" s="1510"/>
      <c r="AL251" s="1510"/>
      <c r="AM251" s="1510"/>
      <c r="AN251" s="1510"/>
      <c r="AO251" s="1510"/>
      <c r="AP251" s="1510"/>
      <c r="AQ251" s="1510"/>
      <c r="AR251" s="1510"/>
      <c r="AS251" s="1510"/>
      <c r="AT251" s="1510"/>
      <c r="AU251" s="1510"/>
      <c r="AV251" s="1510"/>
      <c r="AW251" s="1510"/>
      <c r="AX251" s="1510"/>
      <c r="AY251" s="1510"/>
      <c r="AZ251" s="1510"/>
      <c r="BA251" s="1510"/>
      <c r="BB251" s="1510"/>
      <c r="BC251" s="1510"/>
      <c r="BD251" s="1510"/>
      <c r="BE251" s="1510"/>
      <c r="BF251" s="1510"/>
      <c r="BG251" s="1510"/>
      <c r="BH251" s="1510"/>
      <c r="BI251" s="1510"/>
      <c r="BJ251" s="1510"/>
      <c r="BK251" s="1510"/>
      <c r="BL251" s="1510"/>
    </row>
    <row r="271" spans="1:64">
      <c r="A271" s="1529"/>
      <c r="B271" s="1530"/>
      <c r="C271" s="1510"/>
      <c r="D271" s="1510"/>
      <c r="E271" s="1510"/>
      <c r="F271" s="1510"/>
      <c r="G271" s="1510"/>
      <c r="H271" s="1510"/>
      <c r="I271" s="1510"/>
      <c r="J271" s="1510"/>
      <c r="K271" s="1510"/>
      <c r="L271" s="1510"/>
      <c r="M271" s="1510"/>
      <c r="N271" s="1510"/>
      <c r="O271" s="1510"/>
      <c r="P271" s="1510"/>
      <c r="Q271" s="1510"/>
      <c r="R271" s="1510"/>
      <c r="S271" s="1510"/>
      <c r="T271" s="1510"/>
      <c r="U271" s="1510"/>
      <c r="V271" s="1510"/>
      <c r="W271" s="1510"/>
      <c r="X271" s="1510"/>
      <c r="Y271" s="1510"/>
      <c r="Z271" s="1510"/>
      <c r="AA271" s="1510"/>
      <c r="AB271" s="1510"/>
      <c r="AC271" s="1510"/>
      <c r="AD271" s="1510"/>
      <c r="AE271" s="1510"/>
      <c r="AF271" s="1510"/>
      <c r="AG271" s="1510"/>
      <c r="AH271" s="1510"/>
      <c r="AI271" s="1510"/>
      <c r="AJ271" s="1510"/>
      <c r="AK271" s="1510"/>
      <c r="AL271" s="1510"/>
      <c r="AM271" s="1510"/>
      <c r="AN271" s="1510"/>
      <c r="AO271" s="1510"/>
      <c r="AP271" s="1510"/>
      <c r="AQ271" s="1510"/>
      <c r="AR271" s="1510"/>
      <c r="AS271" s="1510"/>
      <c r="AT271" s="1510"/>
      <c r="AU271" s="1510"/>
      <c r="AV271" s="1510"/>
      <c r="AW271" s="1510"/>
      <c r="AX271" s="1510"/>
      <c r="AY271" s="1510"/>
      <c r="AZ271" s="1510"/>
      <c r="BA271" s="1510"/>
      <c r="BB271" s="1510"/>
      <c r="BC271" s="1510"/>
      <c r="BD271" s="1510"/>
      <c r="BE271" s="1510"/>
      <c r="BF271" s="1510"/>
      <c r="BG271" s="1510"/>
      <c r="BH271" s="1510"/>
      <c r="BI271" s="1510"/>
      <c r="BJ271" s="1510"/>
      <c r="BK271" s="1510"/>
      <c r="BL271" s="1510"/>
    </row>
    <row r="273" spans="1:2" s="1510" customFormat="1">
      <c r="A273" s="1528"/>
      <c r="B273" s="1529"/>
    </row>
    <row r="274" spans="1:2" s="1510" customFormat="1">
      <c r="A274" s="1528"/>
      <c r="B274" s="1529"/>
    </row>
    <row r="275" spans="1:2" s="1510" customFormat="1">
      <c r="A275" s="1528"/>
      <c r="B275" s="1529"/>
    </row>
    <row r="276" spans="1:2" s="1510" customFormat="1">
      <c r="A276" s="1528"/>
      <c r="B276" s="1529"/>
    </row>
    <row r="277" spans="1:2" s="1510" customFormat="1">
      <c r="A277" s="1528"/>
      <c r="B277" s="1529"/>
    </row>
    <row r="278" spans="1:2" s="1510" customFormat="1">
      <c r="A278" s="1528"/>
      <c r="B278" s="1529"/>
    </row>
    <row r="279" spans="1:2" s="1510" customFormat="1">
      <c r="A279" s="1528"/>
      <c r="B279" s="1529"/>
    </row>
    <row r="280" spans="1:2" s="1510" customFormat="1">
      <c r="A280" s="1528"/>
      <c r="B280" s="1529"/>
    </row>
    <row r="281" spans="1:2" s="1510" customFormat="1">
      <c r="A281" s="1528"/>
      <c r="B281" s="1529"/>
    </row>
    <row r="282" spans="1:2" s="1510" customFormat="1">
      <c r="A282" s="1528"/>
      <c r="B282" s="1529"/>
    </row>
    <row r="283" spans="1:2" s="1510" customFormat="1">
      <c r="A283" s="1528"/>
      <c r="B283" s="1529"/>
    </row>
    <row r="284" spans="1:2" s="1510" customFormat="1">
      <c r="A284" s="1528"/>
      <c r="B284" s="1529"/>
    </row>
    <row r="285" spans="1:2" s="1510" customFormat="1">
      <c r="A285" s="1528"/>
      <c r="B285" s="1529"/>
    </row>
    <row r="286" spans="1:2" s="1510" customFormat="1">
      <c r="A286" s="1528"/>
      <c r="B286" s="1529"/>
    </row>
    <row r="287" spans="1:2" s="1510" customFormat="1">
      <c r="A287" s="1528"/>
      <c r="B287" s="1529"/>
    </row>
    <row r="288" spans="1:2" s="1510" customFormat="1">
      <c r="A288" s="1528"/>
      <c r="B288" s="1529"/>
    </row>
    <row r="294" spans="1:64">
      <c r="A294" s="1529"/>
      <c r="B294" s="1530"/>
      <c r="C294" s="1510"/>
      <c r="D294" s="1510"/>
      <c r="E294" s="1510"/>
      <c r="F294" s="1510"/>
      <c r="G294" s="1510"/>
      <c r="H294" s="1510"/>
      <c r="I294" s="1510"/>
      <c r="J294" s="1510"/>
      <c r="K294" s="1510"/>
      <c r="L294" s="1510"/>
      <c r="M294" s="1510"/>
      <c r="N294" s="1510"/>
      <c r="O294" s="1510"/>
      <c r="P294" s="1510"/>
      <c r="Q294" s="1510"/>
      <c r="R294" s="1510"/>
      <c r="S294" s="1510"/>
      <c r="T294" s="1510"/>
      <c r="U294" s="1510"/>
      <c r="V294" s="1510"/>
      <c r="W294" s="1510"/>
      <c r="X294" s="1510"/>
      <c r="Y294" s="1510"/>
      <c r="Z294" s="1510"/>
      <c r="AA294" s="1510"/>
      <c r="AB294" s="1510"/>
      <c r="AC294" s="1510"/>
      <c r="AD294" s="1510"/>
      <c r="AE294" s="1510"/>
      <c r="AF294" s="1510"/>
      <c r="AG294" s="1510"/>
      <c r="AH294" s="1510"/>
      <c r="AI294" s="1510"/>
      <c r="AJ294" s="1510"/>
      <c r="AK294" s="1510"/>
      <c r="AL294" s="1510"/>
      <c r="AM294" s="1510"/>
      <c r="AN294" s="1510"/>
      <c r="AO294" s="1510"/>
      <c r="AP294" s="1510"/>
      <c r="AQ294" s="1510"/>
      <c r="AR294" s="1510"/>
      <c r="AS294" s="1510"/>
      <c r="AT294" s="1510"/>
      <c r="AU294" s="1510"/>
      <c r="AV294" s="1510"/>
      <c r="AW294" s="1510"/>
      <c r="AX294" s="1510"/>
      <c r="AY294" s="1510"/>
      <c r="AZ294" s="1510"/>
      <c r="BA294" s="1510"/>
      <c r="BB294" s="1510"/>
      <c r="BC294" s="1510"/>
      <c r="BD294" s="1510"/>
      <c r="BE294" s="1510"/>
      <c r="BF294" s="1510"/>
      <c r="BG294" s="1510"/>
      <c r="BH294" s="1510"/>
      <c r="BI294" s="1510"/>
      <c r="BJ294" s="1510"/>
      <c r="BK294" s="1510"/>
      <c r="BL294" s="1510"/>
    </row>
    <row r="305" spans="1:2" s="1510" customFormat="1">
      <c r="A305" s="1528"/>
      <c r="B305" s="1529"/>
    </row>
    <row r="306" spans="1:2" s="1510" customFormat="1">
      <c r="A306" s="1528"/>
      <c r="B306" s="1529"/>
    </row>
    <row r="307" spans="1:2" s="1510" customFormat="1">
      <c r="A307" s="1528"/>
      <c r="B307" s="1529"/>
    </row>
    <row r="308" spans="1:2" s="1510" customFormat="1">
      <c r="A308" s="1528"/>
      <c r="B308" s="1529"/>
    </row>
    <row r="309" spans="1:2" s="1510" customFormat="1">
      <c r="A309" s="1528"/>
      <c r="B309" s="1529"/>
    </row>
    <row r="310" spans="1:2" s="1510" customFormat="1">
      <c r="A310" s="1528"/>
      <c r="B310" s="1529"/>
    </row>
    <row r="311" spans="1:2" s="1510" customFormat="1">
      <c r="A311" s="1528"/>
      <c r="B311" s="1529"/>
    </row>
    <row r="312" spans="1:2" s="1510" customFormat="1">
      <c r="A312" s="1528"/>
      <c r="B312" s="1529"/>
    </row>
    <row r="313" spans="1:2" s="1510" customFormat="1">
      <c r="A313" s="1528"/>
      <c r="B313" s="1529"/>
    </row>
    <row r="314" spans="1:2" s="1510" customFormat="1">
      <c r="A314" s="1528"/>
      <c r="B314" s="1529"/>
    </row>
    <row r="315" spans="1:2" s="1510" customFormat="1">
      <c r="A315" s="1528"/>
      <c r="B315" s="1529"/>
    </row>
    <row r="316" spans="1:2" s="1510" customFormat="1">
      <c r="A316" s="1528"/>
      <c r="B316" s="1529"/>
    </row>
    <row r="317" spans="1:2" s="1510" customFormat="1">
      <c r="A317" s="1528"/>
      <c r="B317" s="1529"/>
    </row>
    <row r="318" spans="1:2" s="1510" customFormat="1">
      <c r="A318" s="1528"/>
      <c r="B318" s="1529"/>
    </row>
    <row r="319" spans="1:2" s="1510" customFormat="1">
      <c r="A319" s="1528"/>
      <c r="B319" s="1529"/>
    </row>
    <row r="320" spans="1:2" s="1510" customFormat="1">
      <c r="A320" s="1528"/>
      <c r="B320" s="1529"/>
    </row>
    <row r="321" spans="1:2" s="1510" customFormat="1">
      <c r="A321" s="1528"/>
      <c r="B321" s="1529"/>
    </row>
    <row r="322" spans="1:2" s="1510" customFormat="1">
      <c r="A322" s="1528"/>
      <c r="B322" s="1529"/>
    </row>
    <row r="323" spans="1:2" s="1510" customFormat="1">
      <c r="A323" s="1528"/>
      <c r="B323" s="1529"/>
    </row>
    <row r="324" spans="1:2" s="1510" customFormat="1">
      <c r="A324" s="1528"/>
      <c r="B324" s="1529"/>
    </row>
    <row r="325" spans="1:2" s="1510" customFormat="1">
      <c r="A325" s="1528"/>
      <c r="B325" s="1529"/>
    </row>
    <row r="326" spans="1:2" s="1510" customFormat="1">
      <c r="A326" s="1528"/>
      <c r="B326" s="1529"/>
    </row>
    <row r="327" spans="1:2" s="1510" customFormat="1">
      <c r="A327" s="1528"/>
      <c r="B327" s="1529"/>
    </row>
    <row r="328" spans="1:2" s="1510" customFormat="1">
      <c r="A328" s="1528"/>
      <c r="B328" s="1529"/>
    </row>
    <row r="329" spans="1:2" s="1510" customFormat="1">
      <c r="A329" s="1528"/>
      <c r="B329" s="1529"/>
    </row>
    <row r="330" spans="1:2" s="1510" customFormat="1">
      <c r="A330" s="1528"/>
      <c r="B330" s="1529"/>
    </row>
    <row r="331" spans="1:2" s="1510" customFormat="1">
      <c r="A331" s="1528"/>
      <c r="B331" s="1529"/>
    </row>
    <row r="332" spans="1:2" s="1510" customFormat="1">
      <c r="A332" s="1528"/>
      <c r="B332" s="1529"/>
    </row>
    <row r="333" spans="1:2" s="1510" customFormat="1">
      <c r="A333" s="1528"/>
      <c r="B333" s="1529"/>
    </row>
    <row r="334" spans="1:2" s="1510" customFormat="1">
      <c r="A334" s="1528"/>
      <c r="B334" s="1529"/>
    </row>
    <row r="335" spans="1:2" s="1510" customFormat="1">
      <c r="A335" s="1528"/>
      <c r="B335" s="1529"/>
    </row>
    <row r="336" spans="1:2" s="1510" customFormat="1">
      <c r="A336" s="1528"/>
      <c r="B336" s="1529"/>
    </row>
    <row r="343" spans="1:64">
      <c r="A343" s="1529"/>
      <c r="B343" s="1530"/>
      <c r="C343" s="1510"/>
      <c r="D343" s="1510"/>
      <c r="E343" s="1510"/>
      <c r="F343" s="1510"/>
      <c r="G343" s="1510"/>
      <c r="H343" s="1510"/>
      <c r="I343" s="1510"/>
      <c r="J343" s="1510"/>
      <c r="K343" s="1510"/>
      <c r="L343" s="1510"/>
      <c r="M343" s="1510"/>
      <c r="N343" s="1510"/>
      <c r="O343" s="1510"/>
      <c r="P343" s="1510"/>
      <c r="Q343" s="1510"/>
      <c r="R343" s="1510"/>
      <c r="S343" s="1510"/>
      <c r="T343" s="1510"/>
      <c r="U343" s="1510"/>
      <c r="V343" s="1510"/>
      <c r="W343" s="1510"/>
      <c r="X343" s="1510"/>
      <c r="Y343" s="1510"/>
      <c r="Z343" s="1510"/>
      <c r="AA343" s="1510"/>
      <c r="AB343" s="1510"/>
      <c r="AC343" s="1510"/>
      <c r="AD343" s="1510"/>
      <c r="AE343" s="1510"/>
      <c r="AF343" s="1510"/>
      <c r="AG343" s="1510"/>
      <c r="AH343" s="1510"/>
      <c r="AI343" s="1510"/>
      <c r="AJ343" s="1510"/>
      <c r="AK343" s="1510"/>
      <c r="AL343" s="1510"/>
      <c r="AM343" s="1510"/>
      <c r="AN343" s="1510"/>
      <c r="AO343" s="1510"/>
      <c r="AP343" s="1510"/>
      <c r="AQ343" s="1510"/>
      <c r="AR343" s="1510"/>
      <c r="AS343" s="1510"/>
      <c r="AT343" s="1510"/>
      <c r="AU343" s="1510"/>
      <c r="AV343" s="1510"/>
      <c r="AW343" s="1510"/>
      <c r="AX343" s="1510"/>
      <c r="AY343" s="1510"/>
      <c r="AZ343" s="1510"/>
      <c r="BA343" s="1510"/>
      <c r="BB343" s="1510"/>
      <c r="BC343" s="1510"/>
      <c r="BD343" s="1510"/>
      <c r="BE343" s="1510"/>
      <c r="BF343" s="1510"/>
      <c r="BG343" s="1510"/>
      <c r="BH343" s="1510"/>
      <c r="BI343" s="1510"/>
      <c r="BJ343" s="1510"/>
      <c r="BK343" s="1510"/>
      <c r="BL343" s="1510"/>
    </row>
    <row r="357" spans="1:64">
      <c r="A357" s="1513"/>
      <c r="B357" s="1513"/>
      <c r="C357" s="1510"/>
      <c r="D357" s="1510"/>
      <c r="E357" s="1510"/>
      <c r="F357" s="1510"/>
      <c r="G357" s="1510"/>
      <c r="H357" s="1510"/>
      <c r="I357" s="1510"/>
      <c r="J357" s="1510"/>
      <c r="K357" s="1510"/>
      <c r="L357" s="1510"/>
      <c r="M357" s="1510"/>
      <c r="N357" s="1510"/>
      <c r="O357" s="1510"/>
      <c r="P357" s="1510"/>
      <c r="Q357" s="1510"/>
      <c r="R357" s="1510"/>
      <c r="S357" s="1510"/>
      <c r="T357" s="1510"/>
      <c r="U357" s="1510"/>
      <c r="V357" s="1510"/>
      <c r="W357" s="1510"/>
      <c r="X357" s="1510"/>
      <c r="Y357" s="1510"/>
      <c r="Z357" s="1510"/>
      <c r="AA357" s="1510"/>
      <c r="AB357" s="1510"/>
      <c r="AC357" s="1510"/>
      <c r="AD357" s="1510"/>
      <c r="AE357" s="1510"/>
      <c r="AF357" s="1510"/>
      <c r="AG357" s="1510"/>
      <c r="AH357" s="1510"/>
      <c r="AI357" s="1510"/>
      <c r="AJ357" s="1510"/>
      <c r="AK357" s="1510"/>
      <c r="AL357" s="1510"/>
      <c r="AM357" s="1510"/>
      <c r="AN357" s="1510"/>
      <c r="AO357" s="1510"/>
      <c r="AP357" s="1510"/>
      <c r="AQ357" s="1510"/>
      <c r="AR357" s="1510"/>
      <c r="AS357" s="1510"/>
      <c r="AT357" s="1510"/>
      <c r="AU357" s="1510"/>
      <c r="AV357" s="1510"/>
      <c r="AW357" s="1510"/>
      <c r="AX357" s="1510"/>
      <c r="AY357" s="1510"/>
      <c r="AZ357" s="1510"/>
      <c r="BA357" s="1510"/>
      <c r="BB357" s="1510"/>
      <c r="BC357" s="1510"/>
      <c r="BD357" s="1510"/>
      <c r="BE357" s="1510"/>
      <c r="BF357" s="1510"/>
      <c r="BG357" s="1510"/>
      <c r="BH357" s="1510"/>
      <c r="BI357" s="1510"/>
      <c r="BJ357" s="1510"/>
      <c r="BK357" s="1510"/>
      <c r="BL357" s="1510"/>
    </row>
    <row r="358" spans="1:64">
      <c r="A358" s="1513"/>
      <c r="B358" s="1513"/>
      <c r="C358" s="1510"/>
      <c r="D358" s="1510"/>
      <c r="E358" s="1510"/>
      <c r="F358" s="1510"/>
      <c r="G358" s="1510"/>
      <c r="H358" s="1510"/>
      <c r="I358" s="1510"/>
      <c r="J358" s="1510"/>
      <c r="K358" s="1510"/>
      <c r="L358" s="1510"/>
      <c r="M358" s="1510"/>
      <c r="N358" s="1510"/>
      <c r="O358" s="1510"/>
      <c r="P358" s="1510"/>
      <c r="Q358" s="1510"/>
      <c r="R358" s="1510"/>
      <c r="S358" s="1510"/>
      <c r="T358" s="1510"/>
      <c r="U358" s="1510"/>
      <c r="V358" s="1510"/>
      <c r="W358" s="1510"/>
      <c r="X358" s="1510"/>
      <c r="Y358" s="1510"/>
      <c r="Z358" s="1510"/>
      <c r="AA358" s="1510"/>
      <c r="AB358" s="1510"/>
      <c r="AC358" s="1510"/>
      <c r="AD358" s="1510"/>
      <c r="AE358" s="1510"/>
      <c r="AF358" s="1510"/>
      <c r="AG358" s="1510"/>
      <c r="AH358" s="1510"/>
      <c r="AI358" s="1510"/>
      <c r="AJ358" s="1510"/>
      <c r="AK358" s="1510"/>
      <c r="AL358" s="1510"/>
      <c r="AM358" s="1510"/>
      <c r="AN358" s="1510"/>
      <c r="AO358" s="1510"/>
      <c r="AP358" s="1510"/>
      <c r="AQ358" s="1510"/>
      <c r="AR358" s="1510"/>
      <c r="AS358" s="1510"/>
      <c r="AT358" s="1510"/>
      <c r="AU358" s="1510"/>
      <c r="AV358" s="1510"/>
      <c r="AW358" s="1510"/>
      <c r="AX358" s="1510"/>
      <c r="AY358" s="1510"/>
      <c r="AZ358" s="1510"/>
      <c r="BA358" s="1510"/>
      <c r="BB358" s="1510"/>
      <c r="BC358" s="1510"/>
      <c r="BD358" s="1510"/>
      <c r="BE358" s="1510"/>
      <c r="BF358" s="1510"/>
      <c r="BG358" s="1510"/>
      <c r="BH358" s="1510"/>
      <c r="BI358" s="1510"/>
      <c r="BJ358" s="1510"/>
      <c r="BK358" s="1510"/>
      <c r="BL358" s="1510"/>
    </row>
    <row r="359" spans="1:64">
      <c r="A359" s="1513"/>
      <c r="B359" s="1513"/>
      <c r="C359" s="1510"/>
      <c r="D359" s="1510"/>
      <c r="E359" s="1510"/>
      <c r="F359" s="1510"/>
      <c r="G359" s="1510"/>
      <c r="H359" s="1510"/>
      <c r="I359" s="1510"/>
      <c r="J359" s="1510"/>
      <c r="K359" s="1510"/>
      <c r="L359" s="1510"/>
      <c r="M359" s="1510"/>
      <c r="N359" s="1510"/>
      <c r="O359" s="1510"/>
      <c r="P359" s="1510"/>
      <c r="Q359" s="1510"/>
      <c r="R359" s="1510"/>
      <c r="S359" s="1510"/>
      <c r="T359" s="1510"/>
      <c r="U359" s="1510"/>
      <c r="V359" s="1510"/>
      <c r="W359" s="1510"/>
      <c r="X359" s="1510"/>
      <c r="Y359" s="1510"/>
      <c r="Z359" s="1510"/>
      <c r="AA359" s="1510"/>
      <c r="AB359" s="1510"/>
      <c r="AC359" s="1510"/>
      <c r="AD359" s="1510"/>
      <c r="AE359" s="1510"/>
      <c r="AF359" s="1510"/>
      <c r="AG359" s="1510"/>
      <c r="AH359" s="1510"/>
      <c r="AI359" s="1510"/>
      <c r="AJ359" s="1510"/>
      <c r="AK359" s="1510"/>
      <c r="AL359" s="1510"/>
      <c r="AM359" s="1510"/>
      <c r="AN359" s="1510"/>
      <c r="AO359" s="1510"/>
      <c r="AP359" s="1510"/>
      <c r="AQ359" s="1510"/>
      <c r="AR359" s="1510"/>
      <c r="AS359" s="1510"/>
      <c r="AT359" s="1510"/>
      <c r="AU359" s="1510"/>
      <c r="AV359" s="1510"/>
      <c r="AW359" s="1510"/>
      <c r="AX359" s="1510"/>
      <c r="AY359" s="1510"/>
      <c r="AZ359" s="1510"/>
      <c r="BA359" s="1510"/>
      <c r="BB359" s="1510"/>
      <c r="BC359" s="1510"/>
      <c r="BD359" s="1510"/>
      <c r="BE359" s="1510"/>
      <c r="BF359" s="1510"/>
      <c r="BG359" s="1510"/>
      <c r="BH359" s="1510"/>
      <c r="BI359" s="1510"/>
      <c r="BJ359" s="1510"/>
      <c r="BK359" s="1510"/>
      <c r="BL359" s="1510"/>
    </row>
    <row r="360" spans="1:64">
      <c r="A360" s="1513"/>
      <c r="B360" s="1513"/>
      <c r="C360" s="1510"/>
      <c r="D360" s="1510"/>
      <c r="E360" s="1510"/>
      <c r="F360" s="1510"/>
      <c r="G360" s="1510"/>
      <c r="H360" s="1510"/>
      <c r="I360" s="1510"/>
      <c r="J360" s="1510"/>
      <c r="K360" s="1510"/>
      <c r="L360" s="1510"/>
      <c r="M360" s="1510"/>
      <c r="N360" s="1510"/>
      <c r="O360" s="1510"/>
      <c r="P360" s="1510"/>
      <c r="Q360" s="1510"/>
      <c r="R360" s="1510"/>
      <c r="S360" s="1510"/>
      <c r="T360" s="1510"/>
      <c r="U360" s="1510"/>
      <c r="V360" s="1510"/>
      <c r="W360" s="1510"/>
      <c r="X360" s="1510"/>
      <c r="Y360" s="1510"/>
      <c r="Z360" s="1510"/>
      <c r="AA360" s="1510"/>
      <c r="AB360" s="1510"/>
      <c r="AC360" s="1510"/>
      <c r="AD360" s="1510"/>
      <c r="AE360" s="1510"/>
      <c r="AF360" s="1510"/>
      <c r="AG360" s="1510"/>
      <c r="AH360" s="1510"/>
      <c r="AI360" s="1510"/>
      <c r="AJ360" s="1510"/>
      <c r="AK360" s="1510"/>
      <c r="AL360" s="1510"/>
      <c r="AM360" s="1510"/>
      <c r="AN360" s="1510"/>
      <c r="AO360" s="1510"/>
      <c r="AP360" s="1510"/>
      <c r="AQ360" s="1510"/>
      <c r="AR360" s="1510"/>
      <c r="AS360" s="1510"/>
      <c r="AT360" s="1510"/>
      <c r="AU360" s="1510"/>
      <c r="AV360" s="1510"/>
      <c r="AW360" s="1510"/>
      <c r="AX360" s="1510"/>
      <c r="AY360" s="1510"/>
      <c r="AZ360" s="1510"/>
      <c r="BA360" s="1510"/>
      <c r="BB360" s="1510"/>
      <c r="BC360" s="1510"/>
      <c r="BD360" s="1510"/>
      <c r="BE360" s="1510"/>
      <c r="BF360" s="1510"/>
      <c r="BG360" s="1510"/>
      <c r="BH360" s="1510"/>
      <c r="BI360" s="1510"/>
      <c r="BJ360" s="1510"/>
      <c r="BK360" s="1510"/>
      <c r="BL360" s="1510"/>
    </row>
    <row r="361" spans="1:64">
      <c r="A361" s="1513"/>
      <c r="B361" s="1530"/>
      <c r="C361" s="1510"/>
      <c r="D361" s="1510"/>
      <c r="E361" s="1510"/>
      <c r="F361" s="1510"/>
      <c r="G361" s="1510"/>
      <c r="H361" s="1510"/>
      <c r="I361" s="1510"/>
      <c r="J361" s="1510"/>
      <c r="K361" s="1510"/>
      <c r="L361" s="1510"/>
      <c r="M361" s="1510"/>
      <c r="N361" s="1510"/>
      <c r="O361" s="1510"/>
      <c r="P361" s="1510"/>
      <c r="Q361" s="1510"/>
      <c r="R361" s="1510"/>
      <c r="S361" s="1510"/>
      <c r="T361" s="1510"/>
      <c r="U361" s="1510"/>
      <c r="V361" s="1510"/>
      <c r="W361" s="1510"/>
      <c r="X361" s="1510"/>
      <c r="Y361" s="1510"/>
      <c r="Z361" s="1510"/>
      <c r="AA361" s="1510"/>
      <c r="AB361" s="1510"/>
      <c r="AC361" s="1510"/>
      <c r="AD361" s="1510"/>
      <c r="AE361" s="1510"/>
      <c r="AF361" s="1510"/>
      <c r="AG361" s="1510"/>
      <c r="AH361" s="1510"/>
      <c r="AI361" s="1510"/>
      <c r="AJ361" s="1510"/>
      <c r="AK361" s="1510"/>
      <c r="AL361" s="1510"/>
      <c r="AM361" s="1510"/>
      <c r="AN361" s="1510"/>
      <c r="AO361" s="1510"/>
      <c r="AP361" s="1510"/>
      <c r="AQ361" s="1510"/>
      <c r="AR361" s="1510"/>
      <c r="AS361" s="1510"/>
      <c r="AT361" s="1510"/>
      <c r="AU361" s="1510"/>
      <c r="AV361" s="1510"/>
      <c r="AW361" s="1510"/>
      <c r="AX361" s="1510"/>
      <c r="AY361" s="1510"/>
      <c r="AZ361" s="1510"/>
      <c r="BA361" s="1510"/>
      <c r="BB361" s="1510"/>
      <c r="BC361" s="1510"/>
      <c r="BD361" s="1510"/>
      <c r="BE361" s="1510"/>
      <c r="BF361" s="1510"/>
      <c r="BG361" s="1510"/>
      <c r="BH361" s="1510"/>
      <c r="BI361" s="1510"/>
      <c r="BJ361" s="1510"/>
      <c r="BK361" s="1510"/>
      <c r="BL361" s="1510"/>
    </row>
    <row r="362" spans="1:64">
      <c r="A362" s="1513"/>
      <c r="B362" s="1513"/>
      <c r="C362" s="1510"/>
      <c r="D362" s="1510"/>
      <c r="E362" s="1510"/>
      <c r="F362" s="1510"/>
      <c r="G362" s="1510"/>
      <c r="H362" s="1510"/>
      <c r="I362" s="1510"/>
      <c r="J362" s="1510"/>
      <c r="K362" s="1510"/>
      <c r="L362" s="1510"/>
      <c r="M362" s="1510"/>
      <c r="N362" s="1510"/>
      <c r="O362" s="1510"/>
      <c r="P362" s="1510"/>
      <c r="Q362" s="1510"/>
      <c r="R362" s="1510"/>
      <c r="S362" s="1510"/>
      <c r="T362" s="1510"/>
      <c r="U362" s="1510"/>
      <c r="V362" s="1510"/>
      <c r="W362" s="1510"/>
      <c r="X362" s="1510"/>
      <c r="Y362" s="1510"/>
      <c r="Z362" s="1510"/>
      <c r="AA362" s="1510"/>
      <c r="AB362" s="1510"/>
      <c r="AC362" s="1510"/>
      <c r="AD362" s="1510"/>
      <c r="AE362" s="1510"/>
      <c r="AF362" s="1510"/>
      <c r="AG362" s="1510"/>
      <c r="AH362" s="1510"/>
      <c r="AI362" s="1510"/>
      <c r="AJ362" s="1510"/>
      <c r="AK362" s="1510"/>
      <c r="AL362" s="1510"/>
      <c r="AM362" s="1510"/>
      <c r="AN362" s="1510"/>
      <c r="AO362" s="1510"/>
      <c r="AP362" s="1510"/>
      <c r="AQ362" s="1510"/>
      <c r="AR362" s="1510"/>
      <c r="AS362" s="1510"/>
      <c r="AT362" s="1510"/>
      <c r="AU362" s="1510"/>
      <c r="AV362" s="1510"/>
      <c r="AW362" s="1510"/>
      <c r="AX362" s="1510"/>
      <c r="AY362" s="1510"/>
      <c r="AZ362" s="1510"/>
      <c r="BA362" s="1510"/>
      <c r="BB362" s="1510"/>
      <c r="BC362" s="1510"/>
      <c r="BD362" s="1510"/>
      <c r="BE362" s="1510"/>
      <c r="BF362" s="1510"/>
      <c r="BG362" s="1510"/>
      <c r="BH362" s="1510"/>
      <c r="BI362" s="1510"/>
      <c r="BJ362" s="1510"/>
      <c r="BK362" s="1510"/>
      <c r="BL362" s="1510"/>
    </row>
    <row r="363" spans="1:64">
      <c r="A363" s="1513"/>
      <c r="B363" s="1513"/>
      <c r="C363" s="1510"/>
      <c r="D363" s="1510"/>
      <c r="E363" s="1510"/>
      <c r="F363" s="1510"/>
      <c r="G363" s="1510"/>
      <c r="H363" s="1510"/>
      <c r="I363" s="1510"/>
      <c r="J363" s="1510"/>
      <c r="K363" s="1510"/>
      <c r="L363" s="1510"/>
      <c r="M363" s="1510"/>
      <c r="N363" s="1510"/>
      <c r="O363" s="1510"/>
      <c r="P363" s="1510"/>
      <c r="Q363" s="1510"/>
      <c r="R363" s="1510"/>
      <c r="S363" s="1510"/>
      <c r="T363" s="1510"/>
      <c r="U363" s="1510"/>
      <c r="V363" s="1510"/>
      <c r="W363" s="1510"/>
      <c r="X363" s="1510"/>
      <c r="Y363" s="1510"/>
      <c r="Z363" s="1510"/>
      <c r="AA363" s="1510"/>
      <c r="AB363" s="1510"/>
      <c r="AC363" s="1510"/>
      <c r="AD363" s="1510"/>
      <c r="AE363" s="1510"/>
      <c r="AF363" s="1510"/>
      <c r="AG363" s="1510"/>
      <c r="AH363" s="1510"/>
      <c r="AI363" s="1510"/>
      <c r="AJ363" s="1510"/>
      <c r="AK363" s="1510"/>
      <c r="AL363" s="1510"/>
      <c r="AM363" s="1510"/>
      <c r="AN363" s="1510"/>
      <c r="AO363" s="1510"/>
      <c r="AP363" s="1510"/>
      <c r="AQ363" s="1510"/>
      <c r="AR363" s="1510"/>
      <c r="AS363" s="1510"/>
      <c r="AT363" s="1510"/>
      <c r="AU363" s="1510"/>
      <c r="AV363" s="1510"/>
      <c r="AW363" s="1510"/>
      <c r="AX363" s="1510"/>
      <c r="AY363" s="1510"/>
      <c r="AZ363" s="1510"/>
      <c r="BA363" s="1510"/>
      <c r="BB363" s="1510"/>
      <c r="BC363" s="1510"/>
      <c r="BD363" s="1510"/>
      <c r="BE363" s="1510"/>
      <c r="BF363" s="1510"/>
      <c r="BG363" s="1510"/>
      <c r="BH363" s="1510"/>
      <c r="BI363" s="1510"/>
      <c r="BJ363" s="1510"/>
      <c r="BK363" s="1510"/>
      <c r="BL363" s="1510"/>
    </row>
    <row r="381" spans="1:64">
      <c r="A381" s="1513"/>
      <c r="B381" s="1513"/>
      <c r="C381" s="1510"/>
      <c r="D381" s="1510"/>
      <c r="E381" s="1510"/>
      <c r="F381" s="1510"/>
      <c r="G381" s="1510"/>
      <c r="H381" s="1510"/>
      <c r="I381" s="1510"/>
      <c r="J381" s="1510"/>
      <c r="K381" s="1510"/>
      <c r="L381" s="1510"/>
      <c r="M381" s="1510"/>
      <c r="N381" s="1510"/>
      <c r="O381" s="1510"/>
      <c r="P381" s="1510"/>
      <c r="Q381" s="1510"/>
      <c r="R381" s="1510"/>
      <c r="S381" s="1510"/>
      <c r="T381" s="1510"/>
      <c r="U381" s="1510"/>
      <c r="V381" s="1510"/>
      <c r="W381" s="1510"/>
      <c r="X381" s="1510"/>
      <c r="Y381" s="1510"/>
      <c r="Z381" s="1510"/>
      <c r="AA381" s="1510"/>
      <c r="AB381" s="1510"/>
      <c r="AC381" s="1510"/>
      <c r="AD381" s="1510"/>
      <c r="AE381" s="1510"/>
      <c r="AF381" s="1510"/>
      <c r="AG381" s="1510"/>
      <c r="AH381" s="1510"/>
      <c r="AI381" s="1510"/>
      <c r="AJ381" s="1510"/>
      <c r="AK381" s="1510"/>
      <c r="AL381" s="1510"/>
      <c r="AM381" s="1510"/>
      <c r="AN381" s="1510"/>
      <c r="AO381" s="1510"/>
      <c r="AP381" s="1510"/>
      <c r="AQ381" s="1510"/>
      <c r="AR381" s="1510"/>
      <c r="AS381" s="1510"/>
      <c r="AT381" s="1510"/>
      <c r="AU381" s="1510"/>
      <c r="AV381" s="1510"/>
      <c r="AW381" s="1510"/>
      <c r="AX381" s="1510"/>
      <c r="AY381" s="1510"/>
      <c r="AZ381" s="1510"/>
      <c r="BA381" s="1510"/>
      <c r="BB381" s="1510"/>
      <c r="BC381" s="1510"/>
      <c r="BD381" s="1510"/>
      <c r="BE381" s="1510"/>
      <c r="BF381" s="1510"/>
      <c r="BG381" s="1510"/>
      <c r="BH381" s="1510"/>
      <c r="BI381" s="1510"/>
      <c r="BJ381" s="1510"/>
      <c r="BK381" s="1510"/>
      <c r="BL381" s="1510"/>
    </row>
    <row r="382" spans="1:64">
      <c r="A382" s="1513"/>
      <c r="B382" s="1513"/>
      <c r="C382" s="1510"/>
      <c r="D382" s="1510"/>
      <c r="E382" s="1510"/>
      <c r="F382" s="1510"/>
      <c r="G382" s="1510"/>
      <c r="H382" s="1510"/>
      <c r="I382" s="1510"/>
      <c r="J382" s="1510"/>
      <c r="K382" s="1510"/>
      <c r="L382" s="1510"/>
      <c r="M382" s="1510"/>
      <c r="N382" s="1510"/>
      <c r="O382" s="1510"/>
      <c r="P382" s="1510"/>
      <c r="Q382" s="1510"/>
      <c r="R382" s="1510"/>
      <c r="S382" s="1510"/>
      <c r="T382" s="1510"/>
      <c r="U382" s="1510"/>
      <c r="V382" s="1510"/>
      <c r="W382" s="1510"/>
      <c r="X382" s="1510"/>
      <c r="Y382" s="1510"/>
      <c r="Z382" s="1510"/>
      <c r="AA382" s="1510"/>
      <c r="AB382" s="1510"/>
      <c r="AC382" s="1510"/>
      <c r="AD382" s="1510"/>
      <c r="AE382" s="1510"/>
      <c r="AF382" s="1510"/>
      <c r="AG382" s="1510"/>
      <c r="AH382" s="1510"/>
      <c r="AI382" s="1510"/>
      <c r="AJ382" s="1510"/>
      <c r="AK382" s="1510"/>
      <c r="AL382" s="1510"/>
      <c r="AM382" s="1510"/>
      <c r="AN382" s="1510"/>
      <c r="AO382" s="1510"/>
      <c r="AP382" s="1510"/>
      <c r="AQ382" s="1510"/>
      <c r="AR382" s="1510"/>
      <c r="AS382" s="1510"/>
      <c r="AT382" s="1510"/>
      <c r="AU382" s="1510"/>
      <c r="AV382" s="1510"/>
      <c r="AW382" s="1510"/>
      <c r="AX382" s="1510"/>
      <c r="AY382" s="1510"/>
      <c r="AZ382" s="1510"/>
      <c r="BA382" s="1510"/>
      <c r="BB382" s="1510"/>
      <c r="BC382" s="1510"/>
      <c r="BD382" s="1510"/>
      <c r="BE382" s="1510"/>
      <c r="BF382" s="1510"/>
      <c r="BG382" s="1510"/>
      <c r="BH382" s="1510"/>
      <c r="BI382" s="1510"/>
      <c r="BJ382" s="1510"/>
      <c r="BK382" s="1510"/>
      <c r="BL382" s="1510"/>
    </row>
    <row r="399" spans="1:64">
      <c r="A399" s="1513"/>
      <c r="B399" s="1513"/>
      <c r="C399" s="1510"/>
      <c r="D399" s="1510"/>
      <c r="E399" s="1510"/>
      <c r="F399" s="1510"/>
      <c r="G399" s="1510"/>
      <c r="H399" s="1510"/>
      <c r="I399" s="1510"/>
      <c r="J399" s="1510"/>
      <c r="K399" s="1510"/>
      <c r="L399" s="1510"/>
      <c r="M399" s="1510"/>
      <c r="N399" s="1510"/>
      <c r="O399" s="1510"/>
      <c r="P399" s="1510"/>
      <c r="Q399" s="1510"/>
      <c r="R399" s="1510"/>
      <c r="S399" s="1510"/>
      <c r="T399" s="1510"/>
      <c r="U399" s="1510"/>
      <c r="V399" s="1510"/>
      <c r="W399" s="1510"/>
      <c r="X399" s="1510"/>
      <c r="Y399" s="1510"/>
      <c r="Z399" s="1510"/>
      <c r="AA399" s="1510"/>
      <c r="AB399" s="1510"/>
      <c r="AC399" s="1510"/>
      <c r="AD399" s="1510"/>
      <c r="AE399" s="1510"/>
      <c r="AF399" s="1510"/>
      <c r="AG399" s="1510"/>
      <c r="AH399" s="1510"/>
      <c r="AI399" s="1510"/>
      <c r="AJ399" s="1510"/>
      <c r="AK399" s="1510"/>
      <c r="AL399" s="1510"/>
      <c r="AM399" s="1510"/>
      <c r="AN399" s="1510"/>
      <c r="AO399" s="1510"/>
      <c r="AP399" s="1510"/>
      <c r="AQ399" s="1510"/>
      <c r="AR399" s="1510"/>
      <c r="AS399" s="1510"/>
      <c r="AT399" s="1510"/>
      <c r="AU399" s="1510"/>
      <c r="AV399" s="1510"/>
      <c r="AW399" s="1510"/>
      <c r="AX399" s="1510"/>
      <c r="AY399" s="1510"/>
      <c r="AZ399" s="1510"/>
      <c r="BA399" s="1510"/>
      <c r="BB399" s="1510"/>
      <c r="BC399" s="1510"/>
      <c r="BD399" s="1510"/>
      <c r="BE399" s="1510"/>
      <c r="BF399" s="1510"/>
      <c r="BG399" s="1510"/>
      <c r="BH399" s="1510"/>
      <c r="BI399" s="1510"/>
      <c r="BJ399" s="1510"/>
      <c r="BK399" s="1510"/>
      <c r="BL399" s="1510"/>
    </row>
    <row r="400" spans="1:64">
      <c r="A400" s="1513"/>
      <c r="B400" s="1513"/>
      <c r="C400" s="1510"/>
      <c r="D400" s="1510"/>
      <c r="E400" s="1510"/>
      <c r="F400" s="1510"/>
      <c r="G400" s="1510"/>
      <c r="H400" s="1510"/>
      <c r="I400" s="1510"/>
      <c r="J400" s="1510"/>
      <c r="K400" s="1510"/>
      <c r="L400" s="1510"/>
      <c r="M400" s="1510"/>
      <c r="N400" s="1510"/>
      <c r="O400" s="1510"/>
      <c r="P400" s="1510"/>
      <c r="Q400" s="1510"/>
      <c r="R400" s="1510"/>
      <c r="S400" s="1510"/>
      <c r="T400" s="1510"/>
      <c r="U400" s="1510"/>
      <c r="V400" s="1510"/>
      <c r="W400" s="1510"/>
      <c r="X400" s="1510"/>
      <c r="Y400" s="1510"/>
      <c r="Z400" s="1510"/>
      <c r="AA400" s="1510"/>
      <c r="AB400" s="1510"/>
      <c r="AC400" s="1510"/>
      <c r="AD400" s="1510"/>
      <c r="AE400" s="1510"/>
      <c r="AF400" s="1510"/>
      <c r="AG400" s="1510"/>
      <c r="AH400" s="1510"/>
      <c r="AI400" s="1510"/>
      <c r="AJ400" s="1510"/>
      <c r="AK400" s="1510"/>
      <c r="AL400" s="1510"/>
      <c r="AM400" s="1510"/>
      <c r="AN400" s="1510"/>
      <c r="AO400" s="1510"/>
      <c r="AP400" s="1510"/>
      <c r="AQ400" s="1510"/>
      <c r="AR400" s="1510"/>
      <c r="AS400" s="1510"/>
      <c r="AT400" s="1510"/>
      <c r="AU400" s="1510"/>
      <c r="AV400" s="1510"/>
      <c r="AW400" s="1510"/>
      <c r="AX400" s="1510"/>
      <c r="AY400" s="1510"/>
      <c r="AZ400" s="1510"/>
      <c r="BA400" s="1510"/>
      <c r="BB400" s="1510"/>
      <c r="BC400" s="1510"/>
      <c r="BD400" s="1510"/>
      <c r="BE400" s="1510"/>
      <c r="BF400" s="1510"/>
      <c r="BG400" s="1510"/>
      <c r="BH400" s="1510"/>
      <c r="BI400" s="1510"/>
      <c r="BJ400" s="1510"/>
      <c r="BK400" s="1510"/>
      <c r="BL400" s="1510"/>
    </row>
    <row r="401" spans="1:64">
      <c r="A401" s="1513"/>
      <c r="B401" s="1513"/>
      <c r="C401" s="1510"/>
      <c r="D401" s="1510"/>
      <c r="E401" s="1510"/>
      <c r="F401" s="1510"/>
      <c r="G401" s="1510"/>
      <c r="H401" s="1510"/>
      <c r="I401" s="1510"/>
      <c r="J401" s="1510"/>
      <c r="K401" s="1510"/>
      <c r="L401" s="1510"/>
      <c r="M401" s="1510"/>
      <c r="N401" s="1510"/>
      <c r="O401" s="1510"/>
      <c r="P401" s="1510"/>
      <c r="Q401" s="1510"/>
      <c r="R401" s="1510"/>
      <c r="S401" s="1510"/>
      <c r="T401" s="1510"/>
      <c r="U401" s="1510"/>
      <c r="V401" s="1510"/>
      <c r="W401" s="1510"/>
      <c r="X401" s="1510"/>
      <c r="Y401" s="1510"/>
      <c r="Z401" s="1510"/>
      <c r="AA401" s="1510"/>
      <c r="AB401" s="1510"/>
      <c r="AC401" s="1510"/>
      <c r="AD401" s="1510"/>
      <c r="AE401" s="1510"/>
      <c r="AF401" s="1510"/>
      <c r="AG401" s="1510"/>
      <c r="AH401" s="1510"/>
      <c r="AI401" s="1510"/>
      <c r="AJ401" s="1510"/>
      <c r="AK401" s="1510"/>
      <c r="AL401" s="1510"/>
      <c r="AM401" s="1510"/>
      <c r="AN401" s="1510"/>
      <c r="AO401" s="1510"/>
      <c r="AP401" s="1510"/>
      <c r="AQ401" s="1510"/>
      <c r="AR401" s="1510"/>
      <c r="AS401" s="1510"/>
      <c r="AT401" s="1510"/>
      <c r="AU401" s="1510"/>
      <c r="AV401" s="1510"/>
      <c r="AW401" s="1510"/>
      <c r="AX401" s="1510"/>
      <c r="AY401" s="1510"/>
      <c r="AZ401" s="1510"/>
      <c r="BA401" s="1510"/>
      <c r="BB401" s="1510"/>
      <c r="BC401" s="1510"/>
      <c r="BD401" s="1510"/>
      <c r="BE401" s="1510"/>
      <c r="BF401" s="1510"/>
      <c r="BG401" s="1510"/>
      <c r="BH401" s="1510"/>
      <c r="BI401" s="1510"/>
      <c r="BJ401" s="1510"/>
      <c r="BK401" s="1510"/>
      <c r="BL401" s="1510"/>
    </row>
    <row r="417" spans="1:2" s="1510" customFormat="1">
      <c r="A417" s="1528"/>
      <c r="B417" s="1529"/>
    </row>
    <row r="418" spans="1:2" s="1510" customFormat="1">
      <c r="A418" s="1528"/>
      <c r="B418" s="1529"/>
    </row>
    <row r="419" spans="1:2" s="1510" customFormat="1">
      <c r="A419" s="1528"/>
      <c r="B419" s="1529"/>
    </row>
    <row r="420" spans="1:2" s="1510" customFormat="1">
      <c r="A420" s="1528"/>
      <c r="B420" s="1529"/>
    </row>
    <row r="421" spans="1:2" s="1510" customFormat="1">
      <c r="A421" s="1528"/>
      <c r="B421" s="1529"/>
    </row>
    <row r="422" spans="1:2" s="1510" customFormat="1">
      <c r="A422" s="1528"/>
      <c r="B422" s="1529"/>
    </row>
    <row r="423" spans="1:2" s="1510" customFormat="1">
      <c r="A423" s="1528"/>
      <c r="B423" s="1529"/>
    </row>
    <row r="424" spans="1:2" s="1510" customFormat="1">
      <c r="A424" s="1528"/>
      <c r="B424" s="1529"/>
    </row>
    <row r="425" spans="1:2" s="1510" customFormat="1">
      <c r="A425" s="1528"/>
      <c r="B425" s="1529"/>
    </row>
    <row r="426" spans="1:2" s="1510" customFormat="1">
      <c r="A426" s="1528"/>
      <c r="B426" s="1529"/>
    </row>
    <row r="427" spans="1:2" s="1510" customFormat="1">
      <c r="A427" s="1528"/>
      <c r="B427" s="1529"/>
    </row>
    <row r="428" spans="1:2" s="1510" customFormat="1">
      <c r="A428" s="1528"/>
      <c r="B428" s="1529"/>
    </row>
    <row r="429" spans="1:2" s="1510" customFormat="1">
      <c r="A429" s="1528"/>
      <c r="B429" s="1529"/>
    </row>
    <row r="437" spans="1:64" ht="15.75">
      <c r="A437" s="1531"/>
      <c r="B437" s="1531"/>
      <c r="C437" s="1510"/>
      <c r="D437" s="1510"/>
      <c r="E437" s="1510"/>
      <c r="F437" s="1510"/>
      <c r="G437" s="1510"/>
      <c r="H437" s="1510"/>
      <c r="I437" s="1510"/>
      <c r="J437" s="1510"/>
      <c r="K437" s="1510"/>
      <c r="L437" s="1510"/>
      <c r="M437" s="1510"/>
      <c r="N437" s="1510"/>
      <c r="O437" s="1510"/>
      <c r="P437" s="1510"/>
      <c r="Q437" s="1510"/>
      <c r="R437" s="1510"/>
      <c r="S437" s="1510"/>
      <c r="T437" s="1510"/>
      <c r="U437" s="1510"/>
      <c r="V437" s="1510"/>
      <c r="W437" s="1510"/>
      <c r="X437" s="1510"/>
      <c r="Y437" s="1510"/>
      <c r="Z437" s="1510"/>
      <c r="AA437" s="1510"/>
      <c r="AB437" s="1510"/>
      <c r="AC437" s="1510"/>
      <c r="AD437" s="1510"/>
      <c r="AE437" s="1510"/>
      <c r="AF437" s="1510"/>
      <c r="AG437" s="1510"/>
      <c r="AH437" s="1510"/>
      <c r="AI437" s="1510"/>
      <c r="AJ437" s="1510"/>
      <c r="AK437" s="1510"/>
      <c r="AL437" s="1510"/>
      <c r="AM437" s="1510"/>
      <c r="AN437" s="1510"/>
      <c r="AO437" s="1510"/>
      <c r="AP437" s="1510"/>
      <c r="AQ437" s="1510"/>
      <c r="AR437" s="1510"/>
      <c r="AS437" s="1510"/>
      <c r="AT437" s="1510"/>
      <c r="AU437" s="1510"/>
      <c r="AV437" s="1510"/>
      <c r="AW437" s="1510"/>
      <c r="AX437" s="1510"/>
      <c r="AY437" s="1510"/>
      <c r="AZ437" s="1510"/>
      <c r="BA437" s="1510"/>
      <c r="BB437" s="1510"/>
      <c r="BC437" s="1510"/>
      <c r="BD437" s="1510"/>
      <c r="BE437" s="1510"/>
      <c r="BF437" s="1510"/>
      <c r="BG437" s="1510"/>
      <c r="BH437" s="1510"/>
      <c r="BI437" s="1510"/>
      <c r="BJ437" s="1510"/>
      <c r="BK437" s="1510"/>
      <c r="BL437" s="1510"/>
    </row>
  </sheetData>
  <conditionalFormatting sqref="B366 A16:B359">
    <cfRule type="cellIs" dxfId="11" priority="2" stopIfTrue="1" operator="greaterThan">
      <formula>0</formula>
    </cfRule>
  </conditionalFormatting>
  <conditionalFormatting sqref="B7:B14">
    <cfRule type="cellIs" dxfId="10" priority="1" stopIfTrue="1" operator="notEqual">
      <formula>0</formula>
    </cfRule>
  </conditionalFormatting>
  <pageMargins left="0.75" right="0.75" top="1" bottom="1" header="0.5" footer="0.5"/>
  <headerFooter alignWithMargins="0"/>
</worksheet>
</file>

<file path=xl/worksheets/sheet51.xml><?xml version="1.0" encoding="utf-8"?>
<worksheet xmlns="http://schemas.openxmlformats.org/spreadsheetml/2006/main" xmlns:r="http://schemas.openxmlformats.org/officeDocument/2006/relationships">
  <dimension ref="A1:BL437"/>
  <sheetViews>
    <sheetView topLeftCell="A45" workbookViewId="0">
      <selection sqref="A1:XFD1048576"/>
    </sheetView>
  </sheetViews>
  <sheetFormatPr defaultColWidth="8.75" defaultRowHeight="15"/>
  <cols>
    <col min="1" max="1" width="11.875" style="1528" customWidth="1"/>
    <col min="2" max="2" width="13.25" style="1528" customWidth="1"/>
    <col min="3" max="3" width="6.375" style="1507" customWidth="1"/>
    <col min="4" max="5" width="12.5" style="1507" customWidth="1"/>
    <col min="6" max="8" width="37.125" style="1507" customWidth="1"/>
    <col min="9" max="51" width="37.125" style="1509" customWidth="1"/>
    <col min="52" max="52" width="3.25" style="1509" bestFit="1" customWidth="1"/>
    <col min="53" max="64" width="14.25" style="1509" customWidth="1"/>
    <col min="65" max="16384" width="8.75" style="1510"/>
  </cols>
  <sheetData>
    <row r="1" spans="1:64" ht="33">
      <c r="A1" s="1505" t="s">
        <v>179</v>
      </c>
      <c r="B1" s="1506">
        <v>0</v>
      </c>
      <c r="D1" s="1508" t="s">
        <v>1149</v>
      </c>
      <c r="E1" s="1508"/>
    </row>
    <row r="2" spans="1:64">
      <c r="A2" s="1511" t="s">
        <v>560</v>
      </c>
      <c r="B2" s="1512"/>
    </row>
    <row r="3" spans="1:64">
      <c r="A3" s="1513"/>
      <c r="B3" s="1513"/>
    </row>
    <row r="4" spans="1:64" ht="15.75">
      <c r="A4" s="1514"/>
      <c r="B4" s="1515"/>
    </row>
    <row r="5" spans="1:64" ht="15.75">
      <c r="A5" s="1516"/>
      <c r="B5" s="1516"/>
      <c r="D5" s="1517"/>
      <c r="E5" s="1517"/>
    </row>
    <row r="6" spans="1:64" ht="15.75">
      <c r="A6" s="1518"/>
      <c r="B6" s="1513"/>
    </row>
    <row r="7" spans="1:64">
      <c r="A7" s="1513"/>
      <c r="B7" s="1519"/>
    </row>
    <row r="8" spans="1:64">
      <c r="A8" s="1513"/>
      <c r="B8" s="1520"/>
    </row>
    <row r="9" spans="1:64">
      <c r="A9" s="1521"/>
      <c r="B9" s="1521"/>
    </row>
    <row r="10" spans="1:64">
      <c r="A10" s="1513"/>
      <c r="B10" s="1521"/>
    </row>
    <row r="11" spans="1:64" ht="15.75">
      <c r="A11" s="1513"/>
      <c r="B11" s="1513"/>
      <c r="BA11" s="1522" t="s">
        <v>161</v>
      </c>
    </row>
    <row r="12" spans="1:64">
      <c r="A12" s="1523"/>
      <c r="B12" s="1523"/>
      <c r="C12" s="1524"/>
      <c r="D12" s="1524" t="s">
        <v>1150</v>
      </c>
      <c r="E12" s="1524" t="s">
        <v>250</v>
      </c>
      <c r="F12" s="1525" t="s">
        <v>1151</v>
      </c>
      <c r="G12" s="1525" t="s">
        <v>1151</v>
      </c>
      <c r="H12" s="1525" t="s">
        <v>1151</v>
      </c>
      <c r="I12" s="1525" t="s">
        <v>1151</v>
      </c>
      <c r="J12" s="1525" t="s">
        <v>1151</v>
      </c>
      <c r="K12" s="1525" t="s">
        <v>1151</v>
      </c>
      <c r="L12" s="1525" t="s">
        <v>1151</v>
      </c>
      <c r="M12" s="1525" t="s">
        <v>1151</v>
      </c>
      <c r="N12" s="1525" t="s">
        <v>1151</v>
      </c>
      <c r="O12" s="1525" t="s">
        <v>1151</v>
      </c>
      <c r="P12" s="1525" t="s">
        <v>1151</v>
      </c>
      <c r="Q12" s="1525" t="s">
        <v>1151</v>
      </c>
      <c r="R12" s="1525" t="s">
        <v>1151</v>
      </c>
      <c r="S12" s="1525" t="s">
        <v>1151</v>
      </c>
      <c r="T12" s="1525" t="s">
        <v>1151</v>
      </c>
      <c r="U12" s="1525" t="s">
        <v>1151</v>
      </c>
      <c r="V12" s="1525" t="s">
        <v>1151</v>
      </c>
      <c r="W12" s="1525" t="s">
        <v>1151</v>
      </c>
      <c r="X12" s="1525" t="s">
        <v>1151</v>
      </c>
      <c r="Y12" s="1525" t="s">
        <v>1151</v>
      </c>
      <c r="Z12" s="1525" t="s">
        <v>1151</v>
      </c>
      <c r="AA12" s="1525" t="s">
        <v>1151</v>
      </c>
      <c r="AB12" s="1525" t="s">
        <v>1152</v>
      </c>
      <c r="AC12" s="1525" t="s">
        <v>1153</v>
      </c>
      <c r="AD12" s="1525" t="s">
        <v>1154</v>
      </c>
      <c r="AE12" s="1525" t="s">
        <v>1155</v>
      </c>
      <c r="AF12" s="1525" t="s">
        <v>1156</v>
      </c>
      <c r="AG12" s="1525" t="s">
        <v>1157</v>
      </c>
      <c r="AH12" s="1525" t="s">
        <v>1158</v>
      </c>
      <c r="AI12" s="1525" t="s">
        <v>1159</v>
      </c>
      <c r="AJ12" s="1525" t="s">
        <v>1160</v>
      </c>
      <c r="AK12" s="1525" t="s">
        <v>1161</v>
      </c>
      <c r="AL12" s="1525" t="s">
        <v>1162</v>
      </c>
      <c r="AM12" s="1525" t="s">
        <v>1163</v>
      </c>
      <c r="AN12" s="1525" t="s">
        <v>1164</v>
      </c>
      <c r="AO12" s="1525" t="s">
        <v>1151</v>
      </c>
      <c r="AP12" s="1525" t="s">
        <v>1165</v>
      </c>
      <c r="AQ12" s="1525" t="s">
        <v>1166</v>
      </c>
      <c r="AR12" s="1525" t="s">
        <v>1167</v>
      </c>
      <c r="AS12" s="1525" t="s">
        <v>1168</v>
      </c>
      <c r="AT12" s="1525" t="s">
        <v>1169</v>
      </c>
      <c r="AU12" s="1525" t="s">
        <v>1170</v>
      </c>
      <c r="AV12" s="1525" t="s">
        <v>1171</v>
      </c>
      <c r="AW12" s="1525" t="s">
        <v>1172</v>
      </c>
      <c r="AX12" s="1525" t="s">
        <v>1173</v>
      </c>
      <c r="AY12" s="1525">
        <v>0</v>
      </c>
      <c r="AZ12" s="1525">
        <v>0</v>
      </c>
      <c r="BA12" s="1525" t="s">
        <v>15</v>
      </c>
      <c r="BB12" s="1525" t="s">
        <v>17</v>
      </c>
      <c r="BC12" s="1525" t="s">
        <v>1174</v>
      </c>
      <c r="BD12" s="1525" t="s">
        <v>1175</v>
      </c>
      <c r="BE12" s="1525" t="s">
        <v>1176</v>
      </c>
      <c r="BF12" s="1525" t="s">
        <v>1177</v>
      </c>
      <c r="BG12" s="1525" t="s">
        <v>1178</v>
      </c>
      <c r="BH12" s="1525" t="s">
        <v>1179</v>
      </c>
      <c r="BI12" s="1525" t="s">
        <v>1180</v>
      </c>
      <c r="BJ12" s="1525">
        <v>0</v>
      </c>
      <c r="BK12" s="1525">
        <v>0</v>
      </c>
      <c r="BL12" s="1525">
        <v>0</v>
      </c>
    </row>
    <row r="13" spans="1:64">
      <c r="A13" s="1513"/>
      <c r="B13" s="1513"/>
      <c r="D13" s="1526">
        <v>1990</v>
      </c>
      <c r="E13" s="1526"/>
      <c r="F13" s="1527"/>
      <c r="G13" s="1527"/>
      <c r="H13" s="1527"/>
      <c r="I13" s="1527"/>
      <c r="J13" s="1527"/>
      <c r="K13" s="1527"/>
      <c r="L13" s="1527"/>
      <c r="M13" s="1527"/>
      <c r="N13" s="1527"/>
      <c r="O13" s="1527"/>
      <c r="P13" s="1527"/>
      <c r="Q13" s="1527"/>
      <c r="R13" s="1527"/>
      <c r="S13" s="1527"/>
      <c r="T13" s="1527"/>
      <c r="U13" s="1527"/>
      <c r="V13" s="1527"/>
      <c r="W13" s="1527"/>
      <c r="X13" s="1527"/>
      <c r="Y13" s="1527"/>
      <c r="Z13" s="1527"/>
      <c r="AA13" s="1527"/>
      <c r="AB13" s="1527">
        <v>0</v>
      </c>
      <c r="AC13" s="1527">
        <v>0</v>
      </c>
      <c r="AD13" s="1527">
        <v>0</v>
      </c>
      <c r="AE13" s="1527">
        <v>0</v>
      </c>
      <c r="AF13" s="1527">
        <v>0</v>
      </c>
      <c r="AG13" s="1527">
        <v>0</v>
      </c>
      <c r="AH13" s="1527">
        <v>0</v>
      </c>
      <c r="AI13" s="1527">
        <v>0</v>
      </c>
      <c r="AJ13" s="1527">
        <v>0</v>
      </c>
      <c r="AK13" s="1527">
        <v>0</v>
      </c>
      <c r="AL13" s="1527">
        <v>0</v>
      </c>
      <c r="AM13" s="1527">
        <v>0</v>
      </c>
      <c r="AN13" s="1527">
        <v>0</v>
      </c>
      <c r="AO13" s="1527"/>
      <c r="AP13" s="1527" t="s">
        <v>1181</v>
      </c>
      <c r="AQ13" s="1527"/>
      <c r="AR13" s="1527" t="s">
        <v>1181</v>
      </c>
      <c r="AS13" s="1527"/>
      <c r="AT13" s="1527"/>
      <c r="AU13" s="1527"/>
      <c r="AV13" s="1527"/>
      <c r="AW13" s="1527"/>
      <c r="AX13" s="1527"/>
      <c r="AY13" s="1527"/>
      <c r="AZ13" s="1527"/>
      <c r="BA13" s="1527"/>
      <c r="BB13" s="1527"/>
      <c r="BC13" s="1527"/>
      <c r="BD13" s="1527"/>
      <c r="BE13" s="1527"/>
      <c r="BF13" s="1527"/>
      <c r="BG13" s="1527"/>
      <c r="BH13" s="1527"/>
      <c r="BI13" s="1527"/>
      <c r="BJ13" s="1527"/>
      <c r="BK13" s="1527"/>
      <c r="BL13" s="1527"/>
    </row>
    <row r="14" spans="1:64">
      <c r="A14" s="1513"/>
      <c r="B14" s="1513"/>
      <c r="D14" s="1526">
        <v>1991</v>
      </c>
      <c r="E14" s="1526"/>
      <c r="F14" s="1527"/>
      <c r="G14" s="1527"/>
      <c r="H14" s="1527"/>
      <c r="I14" s="1527"/>
      <c r="J14" s="1527"/>
      <c r="K14" s="1527"/>
      <c r="L14" s="1527"/>
      <c r="M14" s="1527"/>
      <c r="N14" s="1527"/>
      <c r="O14" s="1527"/>
      <c r="P14" s="1527"/>
      <c r="Q14" s="1527"/>
      <c r="R14" s="1527"/>
      <c r="S14" s="1527"/>
      <c r="T14" s="1527"/>
      <c r="U14" s="1527"/>
      <c r="V14" s="1527"/>
      <c r="W14" s="1527"/>
      <c r="X14" s="1527"/>
      <c r="Y14" s="1527"/>
      <c r="Z14" s="1527"/>
      <c r="AA14" s="1527"/>
      <c r="AB14" s="1527">
        <v>0</v>
      </c>
      <c r="AC14" s="1527">
        <v>0</v>
      </c>
      <c r="AD14" s="1527">
        <v>0</v>
      </c>
      <c r="AE14" s="1527">
        <v>0</v>
      </c>
      <c r="AF14" s="1527">
        <v>0</v>
      </c>
      <c r="AG14" s="1527">
        <v>0</v>
      </c>
      <c r="AH14" s="1527">
        <v>0</v>
      </c>
      <c r="AI14" s="1527">
        <v>0</v>
      </c>
      <c r="AJ14" s="1527">
        <v>0</v>
      </c>
      <c r="AK14" s="1527">
        <v>0</v>
      </c>
      <c r="AL14" s="1527">
        <v>0</v>
      </c>
      <c r="AM14" s="1527">
        <v>0</v>
      </c>
      <c r="AN14" s="1527">
        <v>0</v>
      </c>
      <c r="AO14" s="1527"/>
      <c r="AP14" s="1527" t="s">
        <v>1181</v>
      </c>
      <c r="AQ14" s="1527"/>
      <c r="AR14" s="1527" t="s">
        <v>1181</v>
      </c>
      <c r="AS14" s="1527"/>
      <c r="AT14" s="1527"/>
      <c r="AU14" s="1527"/>
      <c r="AV14" s="1527"/>
      <c r="AW14" s="1527"/>
      <c r="AX14" s="1527"/>
      <c r="AY14" s="1527"/>
      <c r="AZ14" s="1527"/>
      <c r="BA14" s="1527"/>
      <c r="BB14" s="1527"/>
      <c r="BC14" s="1527"/>
      <c r="BD14" s="1527"/>
      <c r="BE14" s="1527"/>
      <c r="BF14" s="1527"/>
      <c r="BG14" s="1527"/>
      <c r="BH14" s="1527"/>
      <c r="BI14" s="1527"/>
      <c r="BJ14" s="1527"/>
      <c r="BK14" s="1527"/>
      <c r="BL14" s="1527"/>
    </row>
    <row r="15" spans="1:64" ht="15.75">
      <c r="A15" s="1516"/>
      <c r="B15" s="1518"/>
      <c r="D15" s="1526">
        <v>1992</v>
      </c>
      <c r="E15" s="1526"/>
      <c r="F15" s="1527"/>
      <c r="G15" s="1527"/>
      <c r="H15" s="1527"/>
      <c r="I15" s="1527"/>
      <c r="J15" s="1527"/>
      <c r="K15" s="1527"/>
      <c r="L15" s="1527"/>
      <c r="M15" s="1527"/>
      <c r="N15" s="1527"/>
      <c r="O15" s="1527"/>
      <c r="P15" s="1527"/>
      <c r="Q15" s="1527"/>
      <c r="R15" s="1527"/>
      <c r="S15" s="1527"/>
      <c r="T15" s="1527"/>
      <c r="U15" s="1527"/>
      <c r="V15" s="1527"/>
      <c r="W15" s="1527"/>
      <c r="X15" s="1527"/>
      <c r="Y15" s="1527"/>
      <c r="Z15" s="1527"/>
      <c r="AA15" s="1527"/>
      <c r="AB15" s="1527">
        <v>0</v>
      </c>
      <c r="AC15" s="1527">
        <v>0</v>
      </c>
      <c r="AD15" s="1527">
        <v>0</v>
      </c>
      <c r="AE15" s="1527">
        <v>0</v>
      </c>
      <c r="AF15" s="1527">
        <v>0</v>
      </c>
      <c r="AG15" s="1527">
        <v>0</v>
      </c>
      <c r="AH15" s="1527">
        <v>0</v>
      </c>
      <c r="AI15" s="1527">
        <v>0</v>
      </c>
      <c r="AJ15" s="1527">
        <v>0</v>
      </c>
      <c r="AK15" s="1527">
        <v>0</v>
      </c>
      <c r="AL15" s="1527">
        <v>0</v>
      </c>
      <c r="AM15" s="1527">
        <v>0</v>
      </c>
      <c r="AN15" s="1527">
        <v>0</v>
      </c>
      <c r="AO15" s="1527"/>
      <c r="AP15" s="1527" t="s">
        <v>1181</v>
      </c>
      <c r="AQ15" s="1527"/>
      <c r="AR15" s="1527" t="s">
        <v>1181</v>
      </c>
      <c r="AS15" s="1527"/>
      <c r="AT15" s="1527"/>
      <c r="AU15" s="1527"/>
      <c r="AV15" s="1527"/>
      <c r="AW15" s="1527"/>
      <c r="AX15" s="1527"/>
      <c r="AY15" s="1527"/>
      <c r="AZ15" s="1527"/>
      <c r="BA15" s="1527"/>
      <c r="BB15" s="1527"/>
      <c r="BC15" s="1527"/>
      <c r="BD15" s="1527"/>
      <c r="BE15" s="1527"/>
      <c r="BF15" s="1527"/>
      <c r="BG15" s="1527"/>
      <c r="BH15" s="1527"/>
      <c r="BI15" s="1527"/>
      <c r="BJ15" s="1527"/>
      <c r="BK15" s="1527"/>
      <c r="BL15" s="1527"/>
    </row>
    <row r="16" spans="1:64">
      <c r="D16" s="1526">
        <v>1993</v>
      </c>
      <c r="E16" s="1526"/>
      <c r="F16" s="1527"/>
      <c r="G16" s="1527"/>
      <c r="H16" s="1527"/>
      <c r="I16" s="1527"/>
      <c r="J16" s="1527"/>
      <c r="K16" s="1527"/>
      <c r="L16" s="1527"/>
      <c r="M16" s="1527"/>
      <c r="N16" s="1527"/>
      <c r="O16" s="1527"/>
      <c r="P16" s="1527"/>
      <c r="Q16" s="1527"/>
      <c r="R16" s="1527"/>
      <c r="S16" s="1527"/>
      <c r="T16" s="1527"/>
      <c r="U16" s="1527"/>
      <c r="V16" s="1527"/>
      <c r="W16" s="1527"/>
      <c r="X16" s="1527"/>
      <c r="Y16" s="1527"/>
      <c r="Z16" s="1527"/>
      <c r="AA16" s="1527"/>
      <c r="AB16" s="1527">
        <v>0</v>
      </c>
      <c r="AC16" s="1527">
        <v>0</v>
      </c>
      <c r="AD16" s="1527">
        <v>0</v>
      </c>
      <c r="AE16" s="1527">
        <v>0</v>
      </c>
      <c r="AF16" s="1527">
        <v>0</v>
      </c>
      <c r="AG16" s="1527">
        <v>0</v>
      </c>
      <c r="AH16" s="1527">
        <v>0</v>
      </c>
      <c r="AI16" s="1527">
        <v>0</v>
      </c>
      <c r="AJ16" s="1527">
        <v>0</v>
      </c>
      <c r="AK16" s="1527">
        <v>0</v>
      </c>
      <c r="AL16" s="1527">
        <v>0</v>
      </c>
      <c r="AM16" s="1527">
        <v>0</v>
      </c>
      <c r="AN16" s="1527">
        <v>0</v>
      </c>
      <c r="AO16" s="1527"/>
      <c r="AP16" s="1527" t="s">
        <v>1181</v>
      </c>
      <c r="AQ16" s="1527"/>
      <c r="AR16" s="1527" t="s">
        <v>1181</v>
      </c>
      <c r="AS16" s="1527"/>
      <c r="AT16" s="1527"/>
      <c r="AU16" s="1527"/>
      <c r="AV16" s="1527"/>
      <c r="AW16" s="1527"/>
      <c r="AX16" s="1527"/>
      <c r="AY16" s="1527"/>
      <c r="AZ16" s="1527"/>
      <c r="BA16" s="1527"/>
      <c r="BB16" s="1527"/>
      <c r="BC16" s="1527"/>
      <c r="BD16" s="1527"/>
      <c r="BE16" s="1527"/>
      <c r="BF16" s="1527"/>
      <c r="BG16" s="1527"/>
      <c r="BH16" s="1527"/>
      <c r="BI16" s="1527"/>
      <c r="BJ16" s="1527"/>
      <c r="BK16" s="1527"/>
      <c r="BL16" s="1527"/>
    </row>
    <row r="17" spans="1:64">
      <c r="A17" s="1529"/>
      <c r="D17" s="1526">
        <v>1994</v>
      </c>
      <c r="E17" s="1526"/>
      <c r="F17" s="1527"/>
      <c r="G17" s="1527"/>
      <c r="H17" s="1527"/>
      <c r="I17" s="1527"/>
      <c r="J17" s="1527"/>
      <c r="K17" s="1527"/>
      <c r="L17" s="1527"/>
      <c r="M17" s="1527"/>
      <c r="N17" s="1527"/>
      <c r="O17" s="1527"/>
      <c r="P17" s="1527"/>
      <c r="Q17" s="1527"/>
      <c r="R17" s="1527"/>
      <c r="S17" s="1527"/>
      <c r="T17" s="1527"/>
      <c r="U17" s="1527"/>
      <c r="V17" s="1527"/>
      <c r="W17" s="1527"/>
      <c r="X17" s="1527"/>
      <c r="Y17" s="1527"/>
      <c r="Z17" s="1527"/>
      <c r="AA17" s="1527"/>
      <c r="AB17" s="1527">
        <v>0</v>
      </c>
      <c r="AC17" s="1527">
        <v>0</v>
      </c>
      <c r="AD17" s="1527">
        <v>0</v>
      </c>
      <c r="AE17" s="1527">
        <v>0</v>
      </c>
      <c r="AF17" s="1527">
        <v>0</v>
      </c>
      <c r="AG17" s="1527">
        <v>0</v>
      </c>
      <c r="AH17" s="1527">
        <v>0</v>
      </c>
      <c r="AI17" s="1527">
        <v>0</v>
      </c>
      <c r="AJ17" s="1527">
        <v>0</v>
      </c>
      <c r="AK17" s="1527">
        <v>0</v>
      </c>
      <c r="AL17" s="1527">
        <v>0</v>
      </c>
      <c r="AM17" s="1527">
        <v>0</v>
      </c>
      <c r="AN17" s="1527">
        <v>0</v>
      </c>
      <c r="AO17" s="1527"/>
      <c r="AP17" s="1527" t="s">
        <v>1181</v>
      </c>
      <c r="AQ17" s="1527"/>
      <c r="AR17" s="1527" t="s">
        <v>1181</v>
      </c>
      <c r="AS17" s="1527"/>
      <c r="AT17" s="1527"/>
      <c r="AU17" s="1527"/>
      <c r="AV17" s="1527"/>
      <c r="AW17" s="1527"/>
      <c r="AX17" s="1527"/>
      <c r="AY17" s="1527"/>
      <c r="AZ17" s="1527"/>
      <c r="BA17" s="1527"/>
      <c r="BB17" s="1527"/>
      <c r="BC17" s="1527"/>
      <c r="BD17" s="1527"/>
      <c r="BE17" s="1527"/>
      <c r="BF17" s="1527"/>
      <c r="BG17" s="1527"/>
      <c r="BH17" s="1527"/>
      <c r="BI17" s="1527"/>
      <c r="BJ17" s="1527"/>
      <c r="BK17" s="1527"/>
      <c r="BL17" s="1527"/>
    </row>
    <row r="18" spans="1:64">
      <c r="A18" s="1529"/>
      <c r="D18" s="1526">
        <v>1995</v>
      </c>
      <c r="E18" s="1526"/>
      <c r="F18" s="1527"/>
      <c r="G18" s="1527"/>
      <c r="H18" s="1527"/>
      <c r="I18" s="1527"/>
      <c r="J18" s="1527"/>
      <c r="K18" s="1527"/>
      <c r="L18" s="1527"/>
      <c r="M18" s="1527"/>
      <c r="N18" s="1527"/>
      <c r="O18" s="1527"/>
      <c r="P18" s="1527"/>
      <c r="Q18" s="1527"/>
      <c r="R18" s="1527"/>
      <c r="S18" s="1527"/>
      <c r="T18" s="1527"/>
      <c r="U18" s="1527"/>
      <c r="V18" s="1527"/>
      <c r="W18" s="1527"/>
      <c r="X18" s="1527"/>
      <c r="Y18" s="1527"/>
      <c r="Z18" s="1527"/>
      <c r="AA18" s="1527"/>
      <c r="AB18" s="1527">
        <v>0</v>
      </c>
      <c r="AC18" s="1527">
        <v>0</v>
      </c>
      <c r="AD18" s="1527">
        <v>0</v>
      </c>
      <c r="AE18" s="1527">
        <v>0</v>
      </c>
      <c r="AF18" s="1527">
        <v>0</v>
      </c>
      <c r="AG18" s="1527">
        <v>0</v>
      </c>
      <c r="AH18" s="1527">
        <v>0</v>
      </c>
      <c r="AI18" s="1527">
        <v>0</v>
      </c>
      <c r="AJ18" s="1527">
        <v>0</v>
      </c>
      <c r="AK18" s="1527">
        <v>0</v>
      </c>
      <c r="AL18" s="1527">
        <v>0</v>
      </c>
      <c r="AM18" s="1527">
        <v>0</v>
      </c>
      <c r="AN18" s="1527">
        <v>0</v>
      </c>
      <c r="AO18" s="1527"/>
      <c r="AP18" s="1527" t="s">
        <v>1181</v>
      </c>
      <c r="AQ18" s="1527"/>
      <c r="AR18" s="1527" t="s">
        <v>1181</v>
      </c>
      <c r="AS18" s="1527"/>
      <c r="AT18" s="1527"/>
      <c r="AU18" s="1527"/>
      <c r="AV18" s="1527"/>
      <c r="AW18" s="1527"/>
      <c r="AX18" s="1527"/>
      <c r="AY18" s="1527"/>
      <c r="AZ18" s="1527"/>
      <c r="BA18" s="1527"/>
      <c r="BB18" s="1527"/>
      <c r="BC18" s="1527"/>
      <c r="BD18" s="1527"/>
      <c r="BE18" s="1527"/>
      <c r="BF18" s="1527"/>
      <c r="BG18" s="1527"/>
      <c r="BH18" s="1527"/>
      <c r="BI18" s="1527"/>
      <c r="BJ18" s="1527"/>
      <c r="BK18" s="1527"/>
      <c r="BL18" s="1527"/>
    </row>
    <row r="19" spans="1:64">
      <c r="A19" s="1529"/>
      <c r="D19" s="1526">
        <v>1996</v>
      </c>
      <c r="E19" s="1526"/>
      <c r="F19" s="1527"/>
      <c r="G19" s="1527"/>
      <c r="H19" s="1527"/>
      <c r="I19" s="1527"/>
      <c r="J19" s="1527"/>
      <c r="K19" s="1527"/>
      <c r="L19" s="1527"/>
      <c r="M19" s="1527"/>
      <c r="N19" s="1527"/>
      <c r="O19" s="1527"/>
      <c r="P19" s="1527"/>
      <c r="Q19" s="1527"/>
      <c r="R19" s="1527"/>
      <c r="S19" s="1527"/>
      <c r="T19" s="1527"/>
      <c r="U19" s="1527"/>
      <c r="V19" s="1527"/>
      <c r="W19" s="1527"/>
      <c r="X19" s="1527"/>
      <c r="Y19" s="1527"/>
      <c r="Z19" s="1527"/>
      <c r="AA19" s="1527"/>
      <c r="AB19" s="1527">
        <v>0</v>
      </c>
      <c r="AC19" s="1527">
        <v>0</v>
      </c>
      <c r="AD19" s="1527">
        <v>0</v>
      </c>
      <c r="AE19" s="1527">
        <v>0</v>
      </c>
      <c r="AF19" s="1527">
        <v>0</v>
      </c>
      <c r="AG19" s="1527">
        <v>0</v>
      </c>
      <c r="AH19" s="1527">
        <v>0</v>
      </c>
      <c r="AI19" s="1527">
        <v>0</v>
      </c>
      <c r="AJ19" s="1527">
        <v>0</v>
      </c>
      <c r="AK19" s="1527">
        <v>0</v>
      </c>
      <c r="AL19" s="1527">
        <v>0</v>
      </c>
      <c r="AM19" s="1527">
        <v>0</v>
      </c>
      <c r="AN19" s="1527">
        <v>0</v>
      </c>
      <c r="AO19" s="1527"/>
      <c r="AP19" s="1527" t="s">
        <v>1181</v>
      </c>
      <c r="AQ19" s="1527"/>
      <c r="AR19" s="1527" t="s">
        <v>1181</v>
      </c>
      <c r="AS19" s="1527"/>
      <c r="AT19" s="1527"/>
      <c r="AU19" s="1527"/>
      <c r="AV19" s="1527"/>
      <c r="AW19" s="1527"/>
      <c r="AX19" s="1527"/>
      <c r="AY19" s="1527"/>
      <c r="AZ19" s="1527"/>
      <c r="BA19" s="1527"/>
      <c r="BB19" s="1527"/>
      <c r="BC19" s="1527"/>
      <c r="BD19" s="1527"/>
      <c r="BE19" s="1527"/>
      <c r="BF19" s="1527"/>
      <c r="BG19" s="1527"/>
      <c r="BH19" s="1527"/>
      <c r="BI19" s="1527"/>
      <c r="BJ19" s="1527"/>
      <c r="BK19" s="1527"/>
      <c r="BL19" s="1527"/>
    </row>
    <row r="20" spans="1:64">
      <c r="A20" s="1529"/>
      <c r="D20" s="1526">
        <v>1997</v>
      </c>
      <c r="E20" s="1526"/>
      <c r="F20" s="1527"/>
      <c r="G20" s="1527"/>
      <c r="H20" s="1527"/>
      <c r="I20" s="1527"/>
      <c r="J20" s="1527"/>
      <c r="K20" s="1527"/>
      <c r="L20" s="1527"/>
      <c r="M20" s="1527"/>
      <c r="N20" s="1527"/>
      <c r="O20" s="1527"/>
      <c r="P20" s="1527"/>
      <c r="Q20" s="1527"/>
      <c r="R20" s="1527"/>
      <c r="S20" s="1527"/>
      <c r="T20" s="1527"/>
      <c r="U20" s="1527"/>
      <c r="V20" s="1527"/>
      <c r="W20" s="1527"/>
      <c r="X20" s="1527"/>
      <c r="Y20" s="1527"/>
      <c r="Z20" s="1527"/>
      <c r="AA20" s="1527"/>
      <c r="AB20" s="1527">
        <v>0</v>
      </c>
      <c r="AC20" s="1527">
        <v>0</v>
      </c>
      <c r="AD20" s="1527">
        <v>0</v>
      </c>
      <c r="AE20" s="1527">
        <v>0</v>
      </c>
      <c r="AF20" s="1527">
        <v>0</v>
      </c>
      <c r="AG20" s="1527">
        <v>0</v>
      </c>
      <c r="AH20" s="1527">
        <v>0</v>
      </c>
      <c r="AI20" s="1527">
        <v>0</v>
      </c>
      <c r="AJ20" s="1527">
        <v>0</v>
      </c>
      <c r="AK20" s="1527">
        <v>0</v>
      </c>
      <c r="AL20" s="1527">
        <v>0</v>
      </c>
      <c r="AM20" s="1527">
        <v>0</v>
      </c>
      <c r="AN20" s="1527">
        <v>0</v>
      </c>
      <c r="AO20" s="1527"/>
      <c r="AP20" s="1527" t="s">
        <v>1181</v>
      </c>
      <c r="AQ20" s="1527"/>
      <c r="AR20" s="1527" t="s">
        <v>1181</v>
      </c>
      <c r="AS20" s="1527"/>
      <c r="AT20" s="1527"/>
      <c r="AU20" s="1527"/>
      <c r="AV20" s="1527"/>
      <c r="AW20" s="1527"/>
      <c r="AX20" s="1527"/>
      <c r="AY20" s="1527"/>
      <c r="AZ20" s="1527"/>
      <c r="BA20" s="1527"/>
      <c r="BB20" s="1527"/>
      <c r="BC20" s="1527"/>
      <c r="BD20" s="1527"/>
      <c r="BE20" s="1527"/>
      <c r="BF20" s="1527"/>
      <c r="BG20" s="1527"/>
      <c r="BH20" s="1527"/>
      <c r="BI20" s="1527"/>
      <c r="BJ20" s="1527"/>
      <c r="BK20" s="1527"/>
      <c r="BL20" s="1527"/>
    </row>
    <row r="21" spans="1:64">
      <c r="A21" s="1529"/>
      <c r="D21" s="1526">
        <v>1998</v>
      </c>
      <c r="E21" s="1526"/>
      <c r="F21" s="1527"/>
      <c r="G21" s="1527"/>
      <c r="H21" s="1527"/>
      <c r="I21" s="1527"/>
      <c r="J21" s="1527"/>
      <c r="K21" s="1527"/>
      <c r="L21" s="1527"/>
      <c r="M21" s="1527"/>
      <c r="N21" s="1527"/>
      <c r="O21" s="1527"/>
      <c r="P21" s="1527"/>
      <c r="Q21" s="1527"/>
      <c r="R21" s="1527"/>
      <c r="S21" s="1527"/>
      <c r="T21" s="1527"/>
      <c r="U21" s="1527"/>
      <c r="V21" s="1527"/>
      <c r="W21" s="1527"/>
      <c r="X21" s="1527"/>
      <c r="Y21" s="1527"/>
      <c r="Z21" s="1527"/>
      <c r="AA21" s="1527"/>
      <c r="AB21" s="1527">
        <v>0</v>
      </c>
      <c r="AC21" s="1527">
        <v>0</v>
      </c>
      <c r="AD21" s="1527">
        <v>0</v>
      </c>
      <c r="AE21" s="1527">
        <v>0</v>
      </c>
      <c r="AF21" s="1527">
        <v>0</v>
      </c>
      <c r="AG21" s="1527">
        <v>0</v>
      </c>
      <c r="AH21" s="1527">
        <v>0</v>
      </c>
      <c r="AI21" s="1527">
        <v>0</v>
      </c>
      <c r="AJ21" s="1527">
        <v>0</v>
      </c>
      <c r="AK21" s="1527">
        <v>0</v>
      </c>
      <c r="AL21" s="1527">
        <v>0</v>
      </c>
      <c r="AM21" s="1527">
        <v>0</v>
      </c>
      <c r="AN21" s="1527">
        <v>0</v>
      </c>
      <c r="AO21" s="1527"/>
      <c r="AP21" s="1527" t="s">
        <v>1181</v>
      </c>
      <c r="AQ21" s="1527"/>
      <c r="AR21" s="1527" t="s">
        <v>1181</v>
      </c>
      <c r="AS21" s="1527"/>
      <c r="AT21" s="1527"/>
      <c r="AU21" s="1527"/>
      <c r="AV21" s="1527"/>
      <c r="AW21" s="1527"/>
      <c r="AX21" s="1527"/>
      <c r="AY21" s="1527"/>
      <c r="AZ21" s="1527"/>
      <c r="BA21" s="1527"/>
      <c r="BB21" s="1527"/>
      <c r="BC21" s="1527"/>
      <c r="BD21" s="1527"/>
      <c r="BE21" s="1527"/>
      <c r="BF21" s="1527"/>
      <c r="BG21" s="1527"/>
      <c r="BH21" s="1527"/>
      <c r="BI21" s="1527"/>
      <c r="BJ21" s="1527"/>
      <c r="BK21" s="1527"/>
      <c r="BL21" s="1527"/>
    </row>
    <row r="22" spans="1:64">
      <c r="A22" s="1529"/>
      <c r="D22" s="1526">
        <v>1999</v>
      </c>
      <c r="E22" s="1526"/>
      <c r="F22" s="1527"/>
      <c r="G22" s="1527"/>
      <c r="H22" s="1527"/>
      <c r="I22" s="1527"/>
      <c r="J22" s="1527"/>
      <c r="K22" s="1527"/>
      <c r="L22" s="1527"/>
      <c r="M22" s="1527"/>
      <c r="N22" s="1527"/>
      <c r="O22" s="1527"/>
      <c r="P22" s="1527"/>
      <c r="Q22" s="1527"/>
      <c r="R22" s="1527"/>
      <c r="S22" s="1527"/>
      <c r="T22" s="1527"/>
      <c r="U22" s="1527"/>
      <c r="V22" s="1527"/>
      <c r="W22" s="1527"/>
      <c r="X22" s="1527"/>
      <c r="Y22" s="1527"/>
      <c r="Z22" s="1527"/>
      <c r="AA22" s="1527"/>
      <c r="AB22" s="1527">
        <v>0</v>
      </c>
      <c r="AC22" s="1527">
        <v>0</v>
      </c>
      <c r="AD22" s="1527">
        <v>0</v>
      </c>
      <c r="AE22" s="1527">
        <v>0</v>
      </c>
      <c r="AF22" s="1527">
        <v>0</v>
      </c>
      <c r="AG22" s="1527">
        <v>0</v>
      </c>
      <c r="AH22" s="1527">
        <v>0</v>
      </c>
      <c r="AI22" s="1527">
        <v>0</v>
      </c>
      <c r="AJ22" s="1527">
        <v>0</v>
      </c>
      <c r="AK22" s="1527">
        <v>0</v>
      </c>
      <c r="AL22" s="1527">
        <v>0</v>
      </c>
      <c r="AM22" s="1527">
        <v>0</v>
      </c>
      <c r="AN22" s="1527">
        <v>0</v>
      </c>
      <c r="AO22" s="1527"/>
      <c r="AP22" s="1527" t="s">
        <v>1181</v>
      </c>
      <c r="AQ22" s="1527"/>
      <c r="AR22" s="1527" t="s">
        <v>1181</v>
      </c>
      <c r="AS22" s="1527"/>
      <c r="AT22" s="1527"/>
      <c r="AU22" s="1527"/>
      <c r="AV22" s="1527"/>
      <c r="AW22" s="1527"/>
      <c r="AX22" s="1527"/>
      <c r="AY22" s="1527"/>
      <c r="AZ22" s="1527"/>
      <c r="BA22" s="1527"/>
      <c r="BB22" s="1527"/>
      <c r="BC22" s="1527"/>
      <c r="BD22" s="1527"/>
      <c r="BE22" s="1527"/>
      <c r="BF22" s="1527"/>
      <c r="BG22" s="1527"/>
      <c r="BH22" s="1527"/>
      <c r="BI22" s="1527"/>
      <c r="BJ22" s="1527"/>
      <c r="BK22" s="1527"/>
      <c r="BL22" s="1527"/>
    </row>
    <row r="23" spans="1:64">
      <c r="A23" s="1529"/>
      <c r="D23" s="1526">
        <v>2000</v>
      </c>
      <c r="E23" s="1526"/>
      <c r="F23" s="1527"/>
      <c r="G23" s="1527"/>
      <c r="H23" s="1527"/>
      <c r="I23" s="1527"/>
      <c r="J23" s="1527"/>
      <c r="K23" s="1527"/>
      <c r="L23" s="1527"/>
      <c r="M23" s="1527"/>
      <c r="N23" s="1527"/>
      <c r="O23" s="1527"/>
      <c r="P23" s="1527"/>
      <c r="Q23" s="1527"/>
      <c r="R23" s="1527"/>
      <c r="S23" s="1527"/>
      <c r="T23" s="1527"/>
      <c r="U23" s="1527"/>
      <c r="V23" s="1527"/>
      <c r="W23" s="1527"/>
      <c r="X23" s="1527"/>
      <c r="Y23" s="1527"/>
      <c r="Z23" s="1527"/>
      <c r="AA23" s="1527"/>
      <c r="AB23" s="1527">
        <v>0</v>
      </c>
      <c r="AC23" s="1527">
        <v>0</v>
      </c>
      <c r="AD23" s="1527">
        <v>0</v>
      </c>
      <c r="AE23" s="1527">
        <v>0</v>
      </c>
      <c r="AF23" s="1527">
        <v>0</v>
      </c>
      <c r="AG23" s="1527">
        <v>0</v>
      </c>
      <c r="AH23" s="1527">
        <v>0</v>
      </c>
      <c r="AI23" s="1527">
        <v>0</v>
      </c>
      <c r="AJ23" s="1527">
        <v>0</v>
      </c>
      <c r="AK23" s="1527">
        <v>0</v>
      </c>
      <c r="AL23" s="1527">
        <v>0</v>
      </c>
      <c r="AM23" s="1527">
        <v>0</v>
      </c>
      <c r="AN23" s="1527">
        <v>0</v>
      </c>
      <c r="AO23" s="1527"/>
      <c r="AP23" s="1527" t="s">
        <v>1181</v>
      </c>
      <c r="AQ23" s="1527"/>
      <c r="AR23" s="1527" t="s">
        <v>1181</v>
      </c>
      <c r="AS23" s="1527"/>
      <c r="AT23" s="1527"/>
      <c r="AU23" s="1527"/>
      <c r="AV23" s="1527"/>
      <c r="AW23" s="1527"/>
      <c r="AX23" s="1527"/>
      <c r="AY23" s="1527"/>
      <c r="AZ23" s="1527"/>
      <c r="BA23" s="1527"/>
      <c r="BB23" s="1527"/>
      <c r="BC23" s="1527"/>
      <c r="BD23" s="1527"/>
      <c r="BE23" s="1527"/>
      <c r="BF23" s="1527"/>
      <c r="BG23" s="1527"/>
      <c r="BH23" s="1527"/>
      <c r="BI23" s="1527"/>
      <c r="BJ23" s="1527"/>
      <c r="BK23" s="1527"/>
      <c r="BL23" s="1527"/>
    </row>
    <row r="24" spans="1:64">
      <c r="A24" s="1529"/>
      <c r="D24" s="1526">
        <v>2001</v>
      </c>
      <c r="E24" s="1526"/>
      <c r="F24" s="1527"/>
      <c r="G24" s="1527"/>
      <c r="H24" s="1527"/>
      <c r="I24" s="1527"/>
      <c r="J24" s="1527"/>
      <c r="K24" s="1527"/>
      <c r="L24" s="1527"/>
      <c r="M24" s="1527"/>
      <c r="N24" s="1527"/>
      <c r="O24" s="1527"/>
      <c r="P24" s="1527"/>
      <c r="Q24" s="1527"/>
      <c r="R24" s="1527"/>
      <c r="S24" s="1527"/>
      <c r="T24" s="1527"/>
      <c r="U24" s="1527"/>
      <c r="V24" s="1527"/>
      <c r="W24" s="1527"/>
      <c r="X24" s="1527"/>
      <c r="Y24" s="1527"/>
      <c r="Z24" s="1527"/>
      <c r="AA24" s="1527"/>
      <c r="AB24" s="1527">
        <v>0</v>
      </c>
      <c r="AC24" s="1527">
        <v>0</v>
      </c>
      <c r="AD24" s="1527">
        <v>0</v>
      </c>
      <c r="AE24" s="1527">
        <v>0</v>
      </c>
      <c r="AF24" s="1527">
        <v>0</v>
      </c>
      <c r="AG24" s="1527">
        <v>0</v>
      </c>
      <c r="AH24" s="1527">
        <v>0</v>
      </c>
      <c r="AI24" s="1527">
        <v>0</v>
      </c>
      <c r="AJ24" s="1527">
        <v>0</v>
      </c>
      <c r="AK24" s="1527">
        <v>0</v>
      </c>
      <c r="AL24" s="1527">
        <v>0</v>
      </c>
      <c r="AM24" s="1527">
        <v>0</v>
      </c>
      <c r="AN24" s="1527">
        <v>0</v>
      </c>
      <c r="AO24" s="1527"/>
      <c r="AP24" s="1527" t="s">
        <v>1181</v>
      </c>
      <c r="AQ24" s="1527"/>
      <c r="AR24" s="1527" t="s">
        <v>1181</v>
      </c>
      <c r="AS24" s="1527"/>
      <c r="AT24" s="1527"/>
      <c r="AU24" s="1527"/>
      <c r="AV24" s="1527"/>
      <c r="AW24" s="1527"/>
      <c r="AX24" s="1527"/>
      <c r="AY24" s="1527"/>
      <c r="AZ24" s="1527"/>
      <c r="BA24" s="1527"/>
      <c r="BB24" s="1527"/>
      <c r="BC24" s="1527"/>
      <c r="BD24" s="1527"/>
      <c r="BE24" s="1527"/>
      <c r="BF24" s="1527"/>
      <c r="BG24" s="1527"/>
      <c r="BH24" s="1527"/>
      <c r="BI24" s="1527"/>
      <c r="BJ24" s="1527"/>
      <c r="BK24" s="1527"/>
      <c r="BL24" s="1527"/>
    </row>
    <row r="25" spans="1:64">
      <c r="A25" s="1529"/>
      <c r="D25" s="1526">
        <v>2002</v>
      </c>
      <c r="E25" s="1526"/>
      <c r="F25" s="1527"/>
      <c r="G25" s="1527"/>
      <c r="H25" s="1527"/>
      <c r="I25" s="1527"/>
      <c r="J25" s="1527"/>
      <c r="K25" s="1527"/>
      <c r="L25" s="1527"/>
      <c r="M25" s="1527"/>
      <c r="N25" s="1527"/>
      <c r="O25" s="1527"/>
      <c r="P25" s="1527"/>
      <c r="Q25" s="1527"/>
      <c r="R25" s="1527"/>
      <c r="S25" s="1527"/>
      <c r="T25" s="1527"/>
      <c r="U25" s="1527"/>
      <c r="V25" s="1527"/>
      <c r="W25" s="1527"/>
      <c r="X25" s="1527"/>
      <c r="Y25" s="1527"/>
      <c r="Z25" s="1527"/>
      <c r="AA25" s="1527"/>
      <c r="AB25" s="1527">
        <v>0</v>
      </c>
      <c r="AC25" s="1527">
        <v>0</v>
      </c>
      <c r="AD25" s="1527">
        <v>0</v>
      </c>
      <c r="AE25" s="1527">
        <v>0</v>
      </c>
      <c r="AF25" s="1527">
        <v>0</v>
      </c>
      <c r="AG25" s="1527">
        <v>0</v>
      </c>
      <c r="AH25" s="1527">
        <v>0</v>
      </c>
      <c r="AI25" s="1527">
        <v>0</v>
      </c>
      <c r="AJ25" s="1527">
        <v>0</v>
      </c>
      <c r="AK25" s="1527">
        <v>0</v>
      </c>
      <c r="AL25" s="1527">
        <v>0</v>
      </c>
      <c r="AM25" s="1527">
        <v>0</v>
      </c>
      <c r="AN25" s="1527">
        <v>0</v>
      </c>
      <c r="AO25" s="1527"/>
      <c r="AP25" s="1527" t="s">
        <v>1181</v>
      </c>
      <c r="AQ25" s="1527"/>
      <c r="AR25" s="1527" t="s">
        <v>1181</v>
      </c>
      <c r="AS25" s="1527"/>
      <c r="AT25" s="1527"/>
      <c r="AU25" s="1527"/>
      <c r="AV25" s="1527"/>
      <c r="AW25" s="1527"/>
      <c r="AX25" s="1527"/>
      <c r="AY25" s="1527"/>
      <c r="AZ25" s="1527"/>
      <c r="BA25" s="1527"/>
      <c r="BB25" s="1527"/>
      <c r="BC25" s="1527"/>
      <c r="BD25" s="1527"/>
      <c r="BE25" s="1527"/>
      <c r="BF25" s="1527"/>
      <c r="BG25" s="1527"/>
      <c r="BH25" s="1527"/>
      <c r="BI25" s="1527"/>
      <c r="BJ25" s="1527"/>
      <c r="BK25" s="1527"/>
      <c r="BL25" s="1527"/>
    </row>
    <row r="26" spans="1:64">
      <c r="A26" s="1529"/>
      <c r="D26" s="1507">
        <v>2003</v>
      </c>
      <c r="E26" s="1526"/>
      <c r="F26" s="1527"/>
      <c r="G26" s="1527"/>
      <c r="H26" s="1527"/>
      <c r="I26" s="1527"/>
      <c r="J26" s="1527"/>
      <c r="K26" s="1527"/>
      <c r="L26" s="1527"/>
      <c r="M26" s="1527"/>
      <c r="N26" s="1527"/>
      <c r="O26" s="1527"/>
      <c r="P26" s="1527"/>
      <c r="Q26" s="1527"/>
      <c r="R26" s="1527"/>
      <c r="S26" s="1527"/>
      <c r="T26" s="1527"/>
      <c r="U26" s="1527"/>
      <c r="V26" s="1527"/>
      <c r="W26" s="1527"/>
      <c r="X26" s="1527"/>
      <c r="Y26" s="1527"/>
      <c r="Z26" s="1527"/>
      <c r="AA26" s="1527"/>
      <c r="AB26" s="1527">
        <v>0</v>
      </c>
      <c r="AC26" s="1527">
        <v>0</v>
      </c>
      <c r="AD26" s="1527">
        <v>0</v>
      </c>
      <c r="AE26" s="1527">
        <v>0</v>
      </c>
      <c r="AF26" s="1527">
        <v>0</v>
      </c>
      <c r="AG26" s="1527">
        <v>0</v>
      </c>
      <c r="AH26" s="1527">
        <v>0</v>
      </c>
      <c r="AI26" s="1527">
        <v>0</v>
      </c>
      <c r="AJ26" s="1527">
        <v>0</v>
      </c>
      <c r="AK26" s="1527">
        <v>0</v>
      </c>
      <c r="AL26" s="1527">
        <v>0</v>
      </c>
      <c r="AM26" s="1527">
        <v>0</v>
      </c>
      <c r="AN26" s="1527">
        <v>0</v>
      </c>
      <c r="AO26" s="1527"/>
      <c r="AP26" s="1527" t="s">
        <v>1181</v>
      </c>
      <c r="AQ26" s="1527"/>
      <c r="AR26" s="1527" t="s">
        <v>1181</v>
      </c>
      <c r="AS26" s="1527"/>
      <c r="AT26" s="1527"/>
      <c r="AU26" s="1527"/>
      <c r="AV26" s="1527"/>
      <c r="AW26" s="1527"/>
      <c r="AX26" s="1527"/>
      <c r="AY26" s="1527"/>
      <c r="AZ26" s="1527"/>
      <c r="BA26" s="1527"/>
      <c r="BB26" s="1527"/>
      <c r="BC26" s="1527"/>
      <c r="BD26" s="1527"/>
      <c r="BE26" s="1527"/>
      <c r="BF26" s="1527"/>
      <c r="BG26" s="1527"/>
      <c r="BH26" s="1527"/>
      <c r="BI26" s="1527"/>
      <c r="BJ26" s="1527"/>
      <c r="BK26" s="1527"/>
      <c r="BL26" s="1527"/>
    </row>
    <row r="27" spans="1:64">
      <c r="A27" s="1529"/>
      <c r="B27" s="1530"/>
      <c r="D27" s="1507">
        <v>2004</v>
      </c>
      <c r="E27" s="1526"/>
      <c r="F27" s="1527"/>
      <c r="G27" s="1527"/>
      <c r="H27" s="1527"/>
      <c r="I27" s="1527"/>
      <c r="J27" s="1527"/>
      <c r="K27" s="1527"/>
      <c r="L27" s="1527"/>
      <c r="M27" s="1527"/>
      <c r="N27" s="1527"/>
      <c r="O27" s="1527"/>
      <c r="P27" s="1527"/>
      <c r="Q27" s="1527"/>
      <c r="R27" s="1527"/>
      <c r="S27" s="1527"/>
      <c r="T27" s="1527"/>
      <c r="U27" s="1527"/>
      <c r="V27" s="1527"/>
      <c r="W27" s="1527"/>
      <c r="X27" s="1527"/>
      <c r="Y27" s="1527"/>
      <c r="Z27" s="1527"/>
      <c r="AA27" s="1527"/>
      <c r="AB27" s="1527">
        <v>0</v>
      </c>
      <c r="AC27" s="1527">
        <v>0</v>
      </c>
      <c r="AD27" s="1527">
        <v>0</v>
      </c>
      <c r="AE27" s="1527">
        <v>0</v>
      </c>
      <c r="AF27" s="1527">
        <v>0</v>
      </c>
      <c r="AG27" s="1527">
        <v>0</v>
      </c>
      <c r="AH27" s="1527">
        <v>0</v>
      </c>
      <c r="AI27" s="1527">
        <v>0</v>
      </c>
      <c r="AJ27" s="1527">
        <v>0</v>
      </c>
      <c r="AK27" s="1527">
        <v>0</v>
      </c>
      <c r="AL27" s="1527">
        <v>0</v>
      </c>
      <c r="AM27" s="1527">
        <v>0</v>
      </c>
      <c r="AN27" s="1527">
        <v>0</v>
      </c>
      <c r="AO27" s="1527"/>
      <c r="AP27" s="1527" t="s">
        <v>1181</v>
      </c>
      <c r="AQ27" s="1527"/>
      <c r="AR27" s="1527" t="s">
        <v>1181</v>
      </c>
      <c r="AS27" s="1527"/>
      <c r="AT27" s="1527"/>
      <c r="AU27" s="1527"/>
      <c r="AV27" s="1527"/>
      <c r="AW27" s="1527"/>
      <c r="AX27" s="1527"/>
      <c r="AY27" s="1527"/>
      <c r="AZ27" s="1527"/>
      <c r="BA27" s="1527"/>
      <c r="BB27" s="1527"/>
      <c r="BC27" s="1527"/>
      <c r="BD27" s="1527"/>
      <c r="BE27" s="1527"/>
      <c r="BF27" s="1527"/>
      <c r="BG27" s="1527"/>
      <c r="BH27" s="1527"/>
      <c r="BI27" s="1527"/>
      <c r="BJ27" s="1527"/>
      <c r="BK27" s="1527"/>
      <c r="BL27" s="1527"/>
    </row>
    <row r="28" spans="1:64">
      <c r="A28" s="1529"/>
      <c r="D28" s="1507">
        <v>2005</v>
      </c>
      <c r="E28" s="1526"/>
      <c r="F28" s="1527"/>
      <c r="G28" s="1527"/>
      <c r="H28" s="1527"/>
      <c r="I28" s="1527"/>
      <c r="J28" s="1527"/>
      <c r="K28" s="1527"/>
      <c r="L28" s="1527"/>
      <c r="M28" s="1527"/>
      <c r="N28" s="1527"/>
      <c r="O28" s="1527"/>
      <c r="P28" s="1527"/>
      <c r="Q28" s="1527"/>
      <c r="R28" s="1527"/>
      <c r="S28" s="1527"/>
      <c r="T28" s="1527"/>
      <c r="U28" s="1527"/>
      <c r="V28" s="1527"/>
      <c r="W28" s="1527"/>
      <c r="X28" s="1527"/>
      <c r="Y28" s="1527"/>
      <c r="Z28" s="1527"/>
      <c r="AA28" s="1527"/>
      <c r="AB28" s="1527">
        <v>0</v>
      </c>
      <c r="AC28" s="1527">
        <v>0</v>
      </c>
      <c r="AD28" s="1527">
        <v>0</v>
      </c>
      <c r="AE28" s="1527">
        <v>0</v>
      </c>
      <c r="AF28" s="1527">
        <v>0</v>
      </c>
      <c r="AG28" s="1527">
        <v>0</v>
      </c>
      <c r="AH28" s="1527">
        <v>0</v>
      </c>
      <c r="AI28" s="1527">
        <v>0</v>
      </c>
      <c r="AJ28" s="1527">
        <v>0</v>
      </c>
      <c r="AK28" s="1527">
        <v>0</v>
      </c>
      <c r="AL28" s="1527">
        <v>0</v>
      </c>
      <c r="AM28" s="1527">
        <v>0</v>
      </c>
      <c r="AN28" s="1527">
        <v>0</v>
      </c>
      <c r="AO28" s="1527"/>
      <c r="AP28" s="1527" t="s">
        <v>1181</v>
      </c>
      <c r="AQ28" s="1527"/>
      <c r="AR28" s="1527" t="s">
        <v>1181</v>
      </c>
      <c r="AS28" s="1527"/>
      <c r="AT28" s="1527"/>
      <c r="AU28" s="1527"/>
      <c r="AV28" s="1527"/>
      <c r="AW28" s="1527"/>
      <c r="AX28" s="1527"/>
      <c r="AY28" s="1527"/>
      <c r="AZ28" s="1527"/>
      <c r="BA28" s="1527"/>
      <c r="BB28" s="1527"/>
      <c r="BC28" s="1527"/>
      <c r="BD28" s="1527"/>
      <c r="BE28" s="1527"/>
      <c r="BF28" s="1527"/>
      <c r="BG28" s="1527"/>
      <c r="BH28" s="1527"/>
      <c r="BI28" s="1527"/>
      <c r="BJ28" s="1527"/>
      <c r="BK28" s="1527"/>
      <c r="BL28" s="1527"/>
    </row>
    <row r="29" spans="1:64">
      <c r="A29" s="1529"/>
      <c r="D29" s="1507">
        <v>2006</v>
      </c>
      <c r="E29" s="1526"/>
      <c r="F29" s="1527"/>
      <c r="G29" s="1527"/>
      <c r="H29" s="1527"/>
      <c r="I29" s="1527"/>
      <c r="J29" s="1527"/>
      <c r="K29" s="1527"/>
      <c r="L29" s="1527"/>
      <c r="M29" s="1527"/>
      <c r="N29" s="1527"/>
      <c r="O29" s="1527"/>
      <c r="P29" s="1527"/>
      <c r="Q29" s="1527"/>
      <c r="R29" s="1527"/>
      <c r="S29" s="1527"/>
      <c r="T29" s="1527"/>
      <c r="U29" s="1527"/>
      <c r="V29" s="1527"/>
      <c r="W29" s="1527"/>
      <c r="X29" s="1527"/>
      <c r="Y29" s="1527"/>
      <c r="Z29" s="1527"/>
      <c r="AA29" s="1527"/>
      <c r="AB29" s="1527">
        <v>0</v>
      </c>
      <c r="AC29" s="1527">
        <v>0</v>
      </c>
      <c r="AD29" s="1527">
        <v>0</v>
      </c>
      <c r="AE29" s="1527">
        <v>0</v>
      </c>
      <c r="AF29" s="1527">
        <v>0</v>
      </c>
      <c r="AG29" s="1527">
        <v>0</v>
      </c>
      <c r="AH29" s="1527">
        <v>0</v>
      </c>
      <c r="AI29" s="1527">
        <v>0</v>
      </c>
      <c r="AJ29" s="1527">
        <v>0</v>
      </c>
      <c r="AK29" s="1527">
        <v>0</v>
      </c>
      <c r="AL29" s="1527">
        <v>0</v>
      </c>
      <c r="AM29" s="1527">
        <v>0</v>
      </c>
      <c r="AN29" s="1527">
        <v>0</v>
      </c>
      <c r="AO29" s="1527"/>
      <c r="AP29" s="1527" t="s">
        <v>1181</v>
      </c>
      <c r="AQ29" s="1527"/>
      <c r="AR29" s="1527" t="s">
        <v>1181</v>
      </c>
      <c r="AS29" s="1527"/>
      <c r="AT29" s="1527"/>
      <c r="AU29" s="1527"/>
      <c r="AV29" s="1527"/>
      <c r="AW29" s="1527"/>
      <c r="AX29" s="1527"/>
      <c r="AY29" s="1527"/>
      <c r="AZ29" s="1527"/>
      <c r="BA29" s="1527"/>
      <c r="BB29" s="1527"/>
      <c r="BC29" s="1527"/>
      <c r="BD29" s="1527"/>
      <c r="BE29" s="1527"/>
      <c r="BF29" s="1527"/>
      <c r="BG29" s="1527"/>
      <c r="BH29" s="1527"/>
      <c r="BI29" s="1527"/>
      <c r="BJ29" s="1527"/>
      <c r="BK29" s="1527"/>
      <c r="BL29" s="1527"/>
    </row>
    <row r="30" spans="1:64">
      <c r="A30" s="1529"/>
      <c r="D30" s="1507">
        <v>2007</v>
      </c>
      <c r="E30" s="1526"/>
      <c r="F30" s="1527"/>
      <c r="G30" s="1527"/>
      <c r="H30" s="1527"/>
      <c r="I30" s="1527"/>
      <c r="J30" s="1527"/>
      <c r="K30" s="1527"/>
      <c r="L30" s="1527"/>
      <c r="M30" s="1527"/>
      <c r="N30" s="1527"/>
      <c r="O30" s="1527"/>
      <c r="P30" s="1527"/>
      <c r="Q30" s="1527"/>
      <c r="R30" s="1527"/>
      <c r="S30" s="1527"/>
      <c r="T30" s="1527"/>
      <c r="U30" s="1527"/>
      <c r="V30" s="1527"/>
      <c r="W30" s="1527"/>
      <c r="X30" s="1527"/>
      <c r="Y30" s="1527"/>
      <c r="Z30" s="1527"/>
      <c r="AA30" s="1527"/>
      <c r="AB30" s="1527">
        <v>0</v>
      </c>
      <c r="AC30" s="1527">
        <v>0</v>
      </c>
      <c r="AD30" s="1527">
        <v>0</v>
      </c>
      <c r="AE30" s="1527">
        <v>0</v>
      </c>
      <c r="AF30" s="1527">
        <v>0</v>
      </c>
      <c r="AG30" s="1527">
        <v>0</v>
      </c>
      <c r="AH30" s="1527">
        <v>0</v>
      </c>
      <c r="AI30" s="1527">
        <v>0</v>
      </c>
      <c r="AJ30" s="1527">
        <v>0</v>
      </c>
      <c r="AK30" s="1527">
        <v>0</v>
      </c>
      <c r="AL30" s="1527">
        <v>0</v>
      </c>
      <c r="AM30" s="1527">
        <v>0</v>
      </c>
      <c r="AN30" s="1527">
        <v>0</v>
      </c>
      <c r="AO30" s="1527"/>
      <c r="AP30" s="1527" t="s">
        <v>1181</v>
      </c>
      <c r="AQ30" s="1527"/>
      <c r="AR30" s="1527" t="s">
        <v>1181</v>
      </c>
      <c r="AS30" s="1527"/>
      <c r="AT30" s="1527"/>
      <c r="AU30" s="1527"/>
      <c r="AV30" s="1527"/>
      <c r="AW30" s="1527"/>
      <c r="AX30" s="1527"/>
      <c r="AY30" s="1527"/>
      <c r="AZ30" s="1527"/>
      <c r="BA30" s="1527"/>
      <c r="BB30" s="1527"/>
      <c r="BC30" s="1527"/>
      <c r="BD30" s="1527"/>
      <c r="BE30" s="1527"/>
      <c r="BF30" s="1527"/>
      <c r="BG30" s="1527"/>
      <c r="BH30" s="1527"/>
      <c r="BI30" s="1527"/>
      <c r="BJ30" s="1527"/>
      <c r="BK30" s="1527"/>
      <c r="BL30" s="1527"/>
    </row>
    <row r="31" spans="1:64">
      <c r="A31" s="1529"/>
      <c r="D31" s="1507">
        <v>2008</v>
      </c>
      <c r="E31" s="1526"/>
      <c r="F31" s="1527"/>
      <c r="G31" s="1527"/>
      <c r="H31" s="1527"/>
      <c r="I31" s="1527"/>
      <c r="J31" s="1527"/>
      <c r="K31" s="1527"/>
      <c r="L31" s="1527"/>
      <c r="M31" s="1527"/>
      <c r="N31" s="1527"/>
      <c r="O31" s="1527"/>
      <c r="P31" s="1527"/>
      <c r="Q31" s="1527"/>
      <c r="R31" s="1527"/>
      <c r="S31" s="1527"/>
      <c r="T31" s="1527"/>
      <c r="U31" s="1527"/>
      <c r="V31" s="1527"/>
      <c r="W31" s="1527"/>
      <c r="X31" s="1527"/>
      <c r="Y31" s="1527"/>
      <c r="Z31" s="1527"/>
      <c r="AA31" s="1527"/>
      <c r="AB31" s="1527">
        <v>0</v>
      </c>
      <c r="AC31" s="1527">
        <v>0</v>
      </c>
      <c r="AD31" s="1527">
        <v>0</v>
      </c>
      <c r="AE31" s="1527">
        <v>0</v>
      </c>
      <c r="AF31" s="1527">
        <v>0</v>
      </c>
      <c r="AG31" s="1527">
        <v>0</v>
      </c>
      <c r="AH31" s="1527">
        <v>0</v>
      </c>
      <c r="AI31" s="1527">
        <v>0</v>
      </c>
      <c r="AJ31" s="1527">
        <v>0</v>
      </c>
      <c r="AK31" s="1527">
        <v>0</v>
      </c>
      <c r="AL31" s="1527">
        <v>0</v>
      </c>
      <c r="AM31" s="1527">
        <v>0</v>
      </c>
      <c r="AN31" s="1527">
        <v>0</v>
      </c>
      <c r="AO31" s="1527"/>
      <c r="AP31" s="1527" t="s">
        <v>1181</v>
      </c>
      <c r="AQ31" s="1527"/>
      <c r="AR31" s="1527" t="s">
        <v>1181</v>
      </c>
      <c r="AS31" s="1527"/>
      <c r="AT31" s="1527"/>
      <c r="AU31" s="1527"/>
      <c r="AV31" s="1527"/>
      <c r="AW31" s="1527"/>
      <c r="AX31" s="1527"/>
      <c r="AY31" s="1527"/>
      <c r="AZ31" s="1527"/>
      <c r="BA31" s="1527"/>
      <c r="BB31" s="1527"/>
      <c r="BC31" s="1527"/>
      <c r="BD31" s="1527"/>
      <c r="BE31" s="1527"/>
      <c r="BF31" s="1527"/>
      <c r="BG31" s="1527"/>
      <c r="BH31" s="1527"/>
      <c r="BI31" s="1527"/>
      <c r="BJ31" s="1527"/>
      <c r="BK31" s="1527"/>
      <c r="BL31" s="1527"/>
    </row>
    <row r="32" spans="1:64">
      <c r="A32" s="1529"/>
      <c r="D32" s="1507">
        <v>2009</v>
      </c>
      <c r="E32" s="1526"/>
      <c r="F32" s="1527"/>
      <c r="G32" s="1527"/>
      <c r="H32" s="1527"/>
      <c r="I32" s="1527"/>
      <c r="J32" s="1527"/>
      <c r="K32" s="1527"/>
      <c r="L32" s="1527"/>
      <c r="M32" s="1527"/>
      <c r="N32" s="1527"/>
      <c r="O32" s="1527"/>
      <c r="P32" s="1527"/>
      <c r="Q32" s="1527"/>
      <c r="R32" s="1527"/>
      <c r="S32" s="1527"/>
      <c r="T32" s="1527"/>
      <c r="U32" s="1527"/>
      <c r="V32" s="1527"/>
      <c r="W32" s="1527"/>
      <c r="X32" s="1527"/>
      <c r="Y32" s="1527"/>
      <c r="Z32" s="1527"/>
      <c r="AA32" s="1527"/>
      <c r="AB32" s="1527">
        <v>0</v>
      </c>
      <c r="AC32" s="1527">
        <v>0</v>
      </c>
      <c r="AD32" s="1527">
        <v>0</v>
      </c>
      <c r="AE32" s="1527">
        <v>0</v>
      </c>
      <c r="AF32" s="1527">
        <v>0</v>
      </c>
      <c r="AG32" s="1527">
        <v>0</v>
      </c>
      <c r="AH32" s="1527">
        <v>0</v>
      </c>
      <c r="AI32" s="1527">
        <v>0</v>
      </c>
      <c r="AJ32" s="1527">
        <v>0</v>
      </c>
      <c r="AK32" s="1527">
        <v>0</v>
      </c>
      <c r="AL32" s="1527">
        <v>0</v>
      </c>
      <c r="AM32" s="1527">
        <v>0</v>
      </c>
      <c r="AN32" s="1527">
        <v>0</v>
      </c>
      <c r="AO32" s="1527"/>
      <c r="AP32" s="1527" t="s">
        <v>1181</v>
      </c>
      <c r="AQ32" s="1527">
        <v>0</v>
      </c>
      <c r="AR32" s="1527" t="s">
        <v>1181</v>
      </c>
      <c r="AS32" s="1527"/>
      <c r="AT32" s="1527"/>
      <c r="AU32" s="1527"/>
      <c r="AV32" s="1527"/>
      <c r="AW32" s="1527"/>
      <c r="AX32" s="1527"/>
      <c r="AY32" s="1527"/>
      <c r="AZ32" s="1527"/>
      <c r="BA32" s="1527"/>
      <c r="BB32" s="1527"/>
      <c r="BC32" s="1527"/>
      <c r="BD32" s="1527"/>
      <c r="BE32" s="1527"/>
      <c r="BF32" s="1527"/>
      <c r="BG32" s="1527"/>
      <c r="BH32" s="1527"/>
      <c r="BI32" s="1527"/>
      <c r="BJ32" s="1527"/>
      <c r="BK32" s="1527"/>
      <c r="BL32" s="1527"/>
    </row>
    <row r="33" spans="1:64">
      <c r="A33" s="1529"/>
      <c r="D33" s="1507">
        <v>2010</v>
      </c>
      <c r="E33" s="1526"/>
      <c r="F33" s="1527"/>
      <c r="G33" s="1527"/>
      <c r="H33" s="1527"/>
      <c r="I33" s="1527"/>
      <c r="J33" s="1527"/>
      <c r="K33" s="1527"/>
      <c r="L33" s="1527"/>
      <c r="M33" s="1527"/>
      <c r="N33" s="1527"/>
      <c r="O33" s="1527"/>
      <c r="P33" s="1527"/>
      <c r="Q33" s="1527"/>
      <c r="R33" s="1527"/>
      <c r="S33" s="1527"/>
      <c r="T33" s="1527"/>
      <c r="U33" s="1527"/>
      <c r="V33" s="1527"/>
      <c r="W33" s="1527"/>
      <c r="X33" s="1527"/>
      <c r="Y33" s="1527"/>
      <c r="Z33" s="1527"/>
      <c r="AA33" s="1527"/>
      <c r="AB33" s="1527">
        <v>0</v>
      </c>
      <c r="AC33" s="1527">
        <v>0</v>
      </c>
      <c r="AD33" s="1527">
        <v>0</v>
      </c>
      <c r="AE33" s="1527">
        <v>0</v>
      </c>
      <c r="AF33" s="1527">
        <v>0</v>
      </c>
      <c r="AG33" s="1527">
        <v>0</v>
      </c>
      <c r="AH33" s="1527">
        <v>0</v>
      </c>
      <c r="AI33" s="1527">
        <v>0</v>
      </c>
      <c r="AJ33" s="1527">
        <v>0</v>
      </c>
      <c r="AK33" s="1527">
        <v>0</v>
      </c>
      <c r="AL33" s="1527">
        <v>0</v>
      </c>
      <c r="AM33" s="1527">
        <v>0</v>
      </c>
      <c r="AN33" s="1527">
        <v>0</v>
      </c>
      <c r="AO33" s="1527"/>
      <c r="AP33" s="1527" t="s">
        <v>1181</v>
      </c>
      <c r="AQ33" s="1527">
        <v>0</v>
      </c>
      <c r="AR33" s="1527" t="s">
        <v>1181</v>
      </c>
      <c r="AS33" s="1527">
        <v>0</v>
      </c>
      <c r="AT33" s="1527">
        <v>0</v>
      </c>
      <c r="AU33" s="1527">
        <v>0</v>
      </c>
      <c r="AV33" s="1527">
        <v>0</v>
      </c>
      <c r="AW33" s="1527">
        <v>0</v>
      </c>
      <c r="AX33" s="1527">
        <v>0</v>
      </c>
      <c r="AY33" s="1527"/>
      <c r="AZ33" s="1527"/>
      <c r="BA33" s="1527"/>
      <c r="BB33" s="1527"/>
      <c r="BC33" s="1527"/>
      <c r="BD33" s="1527"/>
      <c r="BE33" s="1527"/>
      <c r="BF33" s="1527"/>
      <c r="BG33" s="1527"/>
      <c r="BH33" s="1527"/>
      <c r="BI33" s="1527"/>
      <c r="BJ33" s="1527"/>
      <c r="BK33" s="1527"/>
      <c r="BL33" s="1527"/>
    </row>
    <row r="34" spans="1:64">
      <c r="A34" s="1529"/>
      <c r="D34" s="1507">
        <v>2011</v>
      </c>
      <c r="E34" s="1526"/>
      <c r="F34" s="1527"/>
      <c r="G34" s="1527"/>
      <c r="H34" s="1527"/>
      <c r="I34" s="1527"/>
      <c r="J34" s="1527"/>
      <c r="K34" s="1527"/>
      <c r="L34" s="1527"/>
      <c r="M34" s="1527"/>
      <c r="N34" s="1527"/>
      <c r="O34" s="1527"/>
      <c r="P34" s="1527"/>
      <c r="Q34" s="1527"/>
      <c r="R34" s="1527"/>
      <c r="S34" s="1527"/>
      <c r="T34" s="1527"/>
      <c r="U34" s="1527"/>
      <c r="V34" s="1527"/>
      <c r="W34" s="1527"/>
      <c r="X34" s="1527"/>
      <c r="Y34" s="1527"/>
      <c r="Z34" s="1527"/>
      <c r="AA34" s="1527"/>
      <c r="AB34" s="1527">
        <v>0</v>
      </c>
      <c r="AC34" s="1527">
        <v>0</v>
      </c>
      <c r="AD34" s="1527">
        <v>0</v>
      </c>
      <c r="AE34" s="1527">
        <v>0</v>
      </c>
      <c r="AF34" s="1527">
        <v>0</v>
      </c>
      <c r="AG34" s="1527">
        <v>0</v>
      </c>
      <c r="AH34" s="1527">
        <v>0</v>
      </c>
      <c r="AI34" s="1527">
        <v>0</v>
      </c>
      <c r="AJ34" s="1527">
        <v>0</v>
      </c>
      <c r="AK34" s="1527">
        <v>-6.0996195315949651</v>
      </c>
      <c r="AL34" s="1527" t="e">
        <v>#DIV/0!</v>
      </c>
      <c r="AM34" s="1527">
        <v>0</v>
      </c>
      <c r="AN34" s="1527">
        <v>0</v>
      </c>
      <c r="AO34" s="1527"/>
      <c r="AP34" s="1527" t="s">
        <v>1181</v>
      </c>
      <c r="AQ34" s="1527">
        <v>0</v>
      </c>
      <c r="AR34" s="1527" t="s">
        <v>1181</v>
      </c>
      <c r="AS34" s="1527">
        <v>0</v>
      </c>
      <c r="AT34" s="1527">
        <v>0</v>
      </c>
      <c r="AU34" s="1527">
        <v>0</v>
      </c>
      <c r="AV34" s="1527">
        <v>0</v>
      </c>
      <c r="AW34" s="1527">
        <v>0</v>
      </c>
      <c r="AX34" s="1527">
        <v>0</v>
      </c>
      <c r="AY34" s="1527"/>
      <c r="AZ34" s="1527"/>
      <c r="BA34" s="1527"/>
      <c r="BB34" s="1527"/>
      <c r="BC34" s="1527"/>
      <c r="BD34" s="1527"/>
      <c r="BE34" s="1527"/>
      <c r="BF34" s="1527"/>
      <c r="BG34" s="1527"/>
      <c r="BH34" s="1527"/>
      <c r="BI34" s="1527"/>
      <c r="BJ34" s="1527"/>
      <c r="BK34" s="1527"/>
      <c r="BL34" s="1527"/>
    </row>
    <row r="35" spans="1:64">
      <c r="A35" s="1529"/>
      <c r="D35" s="1507">
        <v>2012</v>
      </c>
      <c r="E35" s="1526"/>
      <c r="F35" s="1527"/>
      <c r="G35" s="1527"/>
      <c r="H35" s="1527"/>
      <c r="I35" s="1527"/>
      <c r="J35" s="1527"/>
      <c r="K35" s="1527"/>
      <c r="L35" s="1527"/>
      <c r="M35" s="1527"/>
      <c r="N35" s="1527"/>
      <c r="O35" s="1527"/>
      <c r="P35" s="1527"/>
      <c r="Q35" s="1527"/>
      <c r="R35" s="1527"/>
      <c r="S35" s="1527"/>
      <c r="T35" s="1527"/>
      <c r="U35" s="1527"/>
      <c r="V35" s="1527"/>
      <c r="W35" s="1527"/>
      <c r="X35" s="1527"/>
      <c r="Y35" s="1527"/>
      <c r="Z35" s="1527"/>
      <c r="AA35" s="1527"/>
      <c r="AB35" s="1527">
        <v>0</v>
      </c>
      <c r="AC35" s="1527">
        <v>0</v>
      </c>
      <c r="AD35" s="1527">
        <v>0</v>
      </c>
      <c r="AE35" s="1527">
        <v>0</v>
      </c>
      <c r="AF35" s="1527">
        <v>0</v>
      </c>
      <c r="AG35" s="1527">
        <v>0</v>
      </c>
      <c r="AH35" s="1527">
        <v>0</v>
      </c>
      <c r="AI35" s="1527">
        <v>0</v>
      </c>
      <c r="AJ35" s="1527">
        <v>0</v>
      </c>
      <c r="AK35" s="1527">
        <v>-6.5245096093379233</v>
      </c>
      <c r="AL35" s="1527" t="e">
        <v>#DIV/0!</v>
      </c>
      <c r="AM35" s="1527">
        <v>0</v>
      </c>
      <c r="AN35" s="1527">
        <v>0</v>
      </c>
      <c r="AO35" s="1527"/>
      <c r="AP35" s="1527" t="s">
        <v>1181</v>
      </c>
      <c r="AQ35" s="1527">
        <v>0</v>
      </c>
      <c r="AR35" s="1527" t="s">
        <v>1181</v>
      </c>
      <c r="AS35" s="1527">
        <v>0</v>
      </c>
      <c r="AT35" s="1527">
        <v>0</v>
      </c>
      <c r="AU35" s="1527">
        <v>0</v>
      </c>
      <c r="AV35" s="1527">
        <v>0</v>
      </c>
      <c r="AW35" s="1527">
        <v>0</v>
      </c>
      <c r="AX35" s="1527">
        <v>0</v>
      </c>
      <c r="AY35" s="1527"/>
      <c r="AZ35" s="1527"/>
      <c r="BA35" s="1527"/>
      <c r="BB35" s="1527"/>
      <c r="BC35" s="1527"/>
      <c r="BD35" s="1527"/>
      <c r="BE35" s="1527"/>
      <c r="BF35" s="1527"/>
      <c r="BG35" s="1527"/>
      <c r="BH35" s="1527"/>
      <c r="BI35" s="1527"/>
      <c r="BJ35" s="1527"/>
      <c r="BK35" s="1527"/>
      <c r="BL35" s="1527"/>
    </row>
    <row r="36" spans="1:64">
      <c r="A36" s="1529"/>
      <c r="D36" s="1507">
        <v>2013</v>
      </c>
      <c r="E36" s="1526"/>
      <c r="F36" s="1527"/>
      <c r="G36" s="1527"/>
      <c r="H36" s="1527"/>
      <c r="I36" s="1527"/>
      <c r="J36" s="1527"/>
      <c r="K36" s="1527"/>
      <c r="L36" s="1527"/>
      <c r="M36" s="1527"/>
      <c r="N36" s="1527"/>
      <c r="O36" s="1527"/>
      <c r="P36" s="1527"/>
      <c r="Q36" s="1527"/>
      <c r="R36" s="1527"/>
      <c r="S36" s="1527"/>
      <c r="T36" s="1527"/>
      <c r="U36" s="1527"/>
      <c r="V36" s="1527"/>
      <c r="W36" s="1527"/>
      <c r="X36" s="1527"/>
      <c r="Y36" s="1527"/>
      <c r="Z36" s="1527"/>
      <c r="AA36" s="1527"/>
      <c r="AB36" s="1527">
        <v>136766</v>
      </c>
      <c r="AC36" s="1527">
        <v>133446.5</v>
      </c>
      <c r="AD36" s="1527">
        <v>0.125</v>
      </c>
      <c r="AE36" s="1527">
        <v>11043.75</v>
      </c>
      <c r="AF36" s="1527">
        <v>12500</v>
      </c>
      <c r="AG36" s="1527">
        <v>0</v>
      </c>
      <c r="AH36" s="1527">
        <v>12500</v>
      </c>
      <c r="AI36" s="1527">
        <v>0</v>
      </c>
      <c r="AJ36" s="1527">
        <v>246668.74999999997</v>
      </c>
      <c r="AK36" s="1527">
        <v>40.719999999999992</v>
      </c>
      <c r="AL36" s="1527" t="e">
        <v>#DIV/0!</v>
      </c>
      <c r="AM36" s="1527" t="e">
        <v>#DIV/0!</v>
      </c>
      <c r="AN36" s="1527">
        <v>0</v>
      </c>
      <c r="AO36" s="1527"/>
      <c r="AP36" s="1527" t="s">
        <v>1181</v>
      </c>
      <c r="AQ36" s="1527">
        <v>298415.70000000007</v>
      </c>
      <c r="AR36" s="1527" t="s">
        <v>1181</v>
      </c>
      <c r="AS36" s="1527">
        <v>347425.67999999993</v>
      </c>
      <c r="AT36" s="1527">
        <v>19161338.872704856</v>
      </c>
      <c r="AU36" s="1527">
        <v>0</v>
      </c>
      <c r="AV36" s="1527">
        <v>19161338.872704856</v>
      </c>
      <c r="AW36" s="1527">
        <v>55.152338977086721</v>
      </c>
      <c r="AX36" s="1527">
        <v>47.322974471698807</v>
      </c>
      <c r="AY36" s="1527"/>
      <c r="AZ36" s="1527"/>
      <c r="BA36" s="1527"/>
      <c r="BB36" s="1527"/>
      <c r="BC36" s="1527"/>
      <c r="BD36" s="1527"/>
      <c r="BE36" s="1527"/>
      <c r="BF36" s="1527"/>
      <c r="BG36" s="1527"/>
      <c r="BH36" s="1527"/>
      <c r="BI36" s="1527"/>
      <c r="BJ36" s="1527"/>
      <c r="BK36" s="1527"/>
      <c r="BL36" s="1527"/>
    </row>
    <row r="37" spans="1:64">
      <c r="A37" s="1529"/>
      <c r="D37" s="1507">
        <v>2014</v>
      </c>
      <c r="E37" s="1526"/>
      <c r="F37" s="1527"/>
      <c r="G37" s="1527"/>
      <c r="H37" s="1527"/>
      <c r="I37" s="1527"/>
      <c r="J37" s="1527"/>
      <c r="K37" s="1527"/>
      <c r="L37" s="1527"/>
      <c r="M37" s="1527"/>
      <c r="N37" s="1527"/>
      <c r="O37" s="1527"/>
      <c r="P37" s="1527"/>
      <c r="Q37" s="1527"/>
      <c r="R37" s="1527"/>
      <c r="S37" s="1527"/>
      <c r="T37" s="1527"/>
      <c r="U37" s="1527"/>
      <c r="V37" s="1527"/>
      <c r="W37" s="1527"/>
      <c r="X37" s="1527"/>
      <c r="Y37" s="1527"/>
      <c r="Z37" s="1527"/>
      <c r="AA37" s="1527"/>
      <c r="AB37" s="1527">
        <v>538579.75</v>
      </c>
      <c r="AC37" s="1527">
        <v>529770.25</v>
      </c>
      <c r="AD37" s="1527">
        <v>0.5</v>
      </c>
      <c r="AE37" s="1527">
        <v>44175</v>
      </c>
      <c r="AF37" s="1527">
        <v>49999.999999999993</v>
      </c>
      <c r="AG37" s="1527">
        <v>0</v>
      </c>
      <c r="AH37" s="1527">
        <v>49999.999999999993</v>
      </c>
      <c r="AI37" s="1527">
        <v>5000</v>
      </c>
      <c r="AJ37" s="1527">
        <v>969174.99999999988</v>
      </c>
      <c r="AK37" s="1527">
        <v>46.347889659974157</v>
      </c>
      <c r="AL37" s="1527">
        <v>160507279.78512037</v>
      </c>
      <c r="AM37" s="1527">
        <v>165.61227826256393</v>
      </c>
      <c r="AN37" s="1527">
        <v>8123</v>
      </c>
      <c r="AO37" s="1527"/>
      <c r="AP37" s="1527" t="s">
        <v>1181</v>
      </c>
      <c r="AQ37" s="1527">
        <v>1524316.7610000002</v>
      </c>
      <c r="AR37" s="1527" t="s">
        <v>1181</v>
      </c>
      <c r="AS37" s="1527">
        <v>1008977.32</v>
      </c>
      <c r="AT37" s="1527">
        <v>34725412.342877038</v>
      </c>
      <c r="AU37" s="1527">
        <v>0</v>
      </c>
      <c r="AV37" s="1527">
        <v>34725412.342877038</v>
      </c>
      <c r="AW37" s="1527">
        <v>34.41644490371403</v>
      </c>
      <c r="AX37" s="1527">
        <v>99.854657966835802</v>
      </c>
      <c r="AY37" s="1527"/>
      <c r="AZ37" s="1527"/>
      <c r="BA37" s="1527"/>
      <c r="BB37" s="1527"/>
      <c r="BC37" s="1527"/>
      <c r="BD37" s="1527"/>
      <c r="BE37" s="1527"/>
      <c r="BF37" s="1527"/>
      <c r="BG37" s="1527"/>
      <c r="BH37" s="1527"/>
      <c r="BI37" s="1527"/>
      <c r="BJ37" s="1527"/>
      <c r="BK37" s="1527"/>
      <c r="BL37" s="1527"/>
    </row>
    <row r="38" spans="1:64">
      <c r="A38" s="1529"/>
      <c r="D38" s="1507">
        <v>2015</v>
      </c>
      <c r="E38" s="1526"/>
      <c r="F38" s="1527"/>
      <c r="G38" s="1527"/>
      <c r="H38" s="1527"/>
      <c r="I38" s="1527"/>
      <c r="J38" s="1527"/>
      <c r="K38" s="1527"/>
      <c r="L38" s="1527"/>
      <c r="M38" s="1527"/>
      <c r="N38" s="1527"/>
      <c r="O38" s="1527"/>
      <c r="P38" s="1527"/>
      <c r="Q38" s="1527"/>
      <c r="R38" s="1527"/>
      <c r="S38" s="1527"/>
      <c r="T38" s="1527"/>
      <c r="U38" s="1527"/>
      <c r="V38" s="1527"/>
      <c r="W38" s="1527"/>
      <c r="X38" s="1527"/>
      <c r="Y38" s="1527"/>
      <c r="Z38" s="1527"/>
      <c r="AA38" s="1527"/>
      <c r="AB38" s="1527">
        <v>511447.5</v>
      </c>
      <c r="AC38" s="1527">
        <v>516902.49999999994</v>
      </c>
      <c r="AD38" s="1527">
        <v>0.5</v>
      </c>
      <c r="AE38" s="1527">
        <v>44175</v>
      </c>
      <c r="AF38" s="1527">
        <v>49999.999999999993</v>
      </c>
      <c r="AG38" s="1527">
        <v>0</v>
      </c>
      <c r="AH38" s="1527">
        <v>49999.999999999993</v>
      </c>
      <c r="AI38" s="1527">
        <v>20000</v>
      </c>
      <c r="AJ38" s="1527">
        <v>914175</v>
      </c>
      <c r="AK38" s="1527">
        <v>49.57322203140361</v>
      </c>
      <c r="AL38" s="1527">
        <v>162869710.47755736</v>
      </c>
      <c r="AM38" s="1527">
        <v>178.16031993607064</v>
      </c>
      <c r="AN38" s="1527">
        <v>33119</v>
      </c>
      <c r="AO38" s="1527"/>
      <c r="AP38" s="1527" t="s">
        <v>1181</v>
      </c>
      <c r="AQ38" s="1527">
        <v>1404418.6599299998</v>
      </c>
      <c r="AR38" s="1527" t="s">
        <v>1181</v>
      </c>
      <c r="AS38" s="1527">
        <v>882283.33333333326</v>
      </c>
      <c r="AT38" s="1527">
        <v>26800113.002058778</v>
      </c>
      <c r="AU38" s="1527">
        <v>5.5886244611022776E-2</v>
      </c>
      <c r="AV38" s="1527">
        <v>26800112.946172535</v>
      </c>
      <c r="AW38" s="1527">
        <v>30.375857656655125</v>
      </c>
      <c r="AX38" s="1527">
        <v>97.484154026691797</v>
      </c>
      <c r="AY38" s="1527"/>
      <c r="AZ38" s="1527"/>
      <c r="BA38" s="1527"/>
      <c r="BB38" s="1527"/>
      <c r="BC38" s="1527"/>
      <c r="BD38" s="1527"/>
      <c r="BE38" s="1527"/>
      <c r="BF38" s="1527"/>
      <c r="BG38" s="1527"/>
      <c r="BH38" s="1527"/>
      <c r="BI38" s="1527"/>
      <c r="BJ38" s="1527"/>
      <c r="BK38" s="1527"/>
      <c r="BL38" s="1527"/>
    </row>
    <row r="39" spans="1:64">
      <c r="A39" s="1529"/>
      <c r="D39" s="1507">
        <v>2016</v>
      </c>
      <c r="E39" s="1526"/>
      <c r="F39" s="1527"/>
      <c r="G39" s="1527"/>
      <c r="H39" s="1527"/>
      <c r="I39" s="1527"/>
      <c r="J39" s="1527"/>
      <c r="K39" s="1527"/>
      <c r="L39" s="1527"/>
      <c r="M39" s="1527"/>
      <c r="N39" s="1527"/>
      <c r="O39" s="1527"/>
      <c r="P39" s="1527"/>
      <c r="Q39" s="1527"/>
      <c r="R39" s="1527"/>
      <c r="S39" s="1527"/>
      <c r="T39" s="1527"/>
      <c r="U39" s="1527"/>
      <c r="V39" s="1527"/>
      <c r="W39" s="1527"/>
      <c r="X39" s="1527"/>
      <c r="Y39" s="1527"/>
      <c r="Z39" s="1527"/>
      <c r="AA39" s="1527"/>
      <c r="AB39" s="1527">
        <v>506409</v>
      </c>
      <c r="AC39" s="1527">
        <v>514440.99999999994</v>
      </c>
      <c r="AD39" s="1527">
        <v>0.5</v>
      </c>
      <c r="AE39" s="1527">
        <v>44175</v>
      </c>
      <c r="AF39" s="1527">
        <v>49999.999999999993</v>
      </c>
      <c r="AG39" s="1527">
        <v>0</v>
      </c>
      <c r="AH39" s="1527">
        <v>49999.999999999993</v>
      </c>
      <c r="AI39" s="1527">
        <v>20000</v>
      </c>
      <c r="AJ39" s="1527">
        <v>906675</v>
      </c>
      <c r="AK39" s="1527">
        <v>54.681375646395388</v>
      </c>
      <c r="AL39" s="1527">
        <v>181652561.44509634</v>
      </c>
      <c r="AM39" s="1527">
        <v>200.35024837466165</v>
      </c>
      <c r="AN39" s="1527">
        <v>35000.000000000007</v>
      </c>
      <c r="AO39" s="1527"/>
      <c r="AP39" s="1527" t="s">
        <v>1181</v>
      </c>
      <c r="AQ39" s="1527">
        <v>1483323.9982208998</v>
      </c>
      <c r="AR39" s="1527" t="s">
        <v>1181</v>
      </c>
      <c r="AS39" s="1527">
        <v>882129.99999999988</v>
      </c>
      <c r="AT39" s="1527">
        <v>35630044.350754753</v>
      </c>
      <c r="AU39" s="1527">
        <v>4.0785487128567562E-2</v>
      </c>
      <c r="AV39" s="1527">
        <v>35630044.309969269</v>
      </c>
      <c r="AW39" s="1527">
        <v>40.39092232433913</v>
      </c>
      <c r="AX39" s="1527">
        <v>103.96047710394267</v>
      </c>
      <c r="AY39" s="1527"/>
      <c r="AZ39" s="1527"/>
      <c r="BA39" s="1527"/>
      <c r="BB39" s="1527"/>
      <c r="BC39" s="1527"/>
      <c r="BD39" s="1527"/>
      <c r="BE39" s="1527"/>
      <c r="BF39" s="1527"/>
      <c r="BG39" s="1527"/>
      <c r="BH39" s="1527"/>
      <c r="BI39" s="1527"/>
      <c r="BJ39" s="1527"/>
      <c r="BK39" s="1527"/>
      <c r="BL39" s="1527"/>
    </row>
    <row r="40" spans="1:64">
      <c r="A40" s="1529"/>
      <c r="D40" s="1507">
        <v>2017</v>
      </c>
      <c r="E40" s="1526"/>
      <c r="F40" s="1527"/>
      <c r="G40" s="1527"/>
      <c r="H40" s="1527"/>
      <c r="I40" s="1527"/>
      <c r="J40" s="1527"/>
      <c r="K40" s="1527"/>
      <c r="L40" s="1527"/>
      <c r="M40" s="1527"/>
      <c r="N40" s="1527"/>
      <c r="O40" s="1527"/>
      <c r="P40" s="1527"/>
      <c r="Q40" s="1527"/>
      <c r="R40" s="1527"/>
      <c r="S40" s="1527"/>
      <c r="T40" s="1527"/>
      <c r="U40" s="1527"/>
      <c r="V40" s="1527"/>
      <c r="W40" s="1527"/>
      <c r="X40" s="1527"/>
      <c r="Y40" s="1527"/>
      <c r="Z40" s="1527"/>
      <c r="AA40" s="1527"/>
      <c r="AB40" s="1527">
        <v>509943</v>
      </c>
      <c r="AC40" s="1527">
        <v>516156.99999999994</v>
      </c>
      <c r="AD40" s="1527">
        <v>0.5</v>
      </c>
      <c r="AE40" s="1527">
        <v>44175</v>
      </c>
      <c r="AF40" s="1527">
        <v>49999.999999999993</v>
      </c>
      <c r="AG40" s="1527">
        <v>0</v>
      </c>
      <c r="AH40" s="1527">
        <v>49999.999999999993</v>
      </c>
      <c r="AI40" s="1527">
        <v>20000</v>
      </c>
      <c r="AJ40" s="1527">
        <v>911925</v>
      </c>
      <c r="AK40" s="1527">
        <v>59.323032926367688</v>
      </c>
      <c r="AL40" s="1527">
        <v>201056069.06844461</v>
      </c>
      <c r="AM40" s="1527">
        <v>220.47434719789962</v>
      </c>
      <c r="AN40" s="1527">
        <v>35000.000000000007</v>
      </c>
      <c r="AO40" s="1527"/>
      <c r="AP40" s="1527" t="s">
        <v>1181</v>
      </c>
      <c r="AQ40" s="1527">
        <v>1578167.155489617</v>
      </c>
      <c r="AR40" s="1527" t="s">
        <v>1181</v>
      </c>
      <c r="AS40" s="1527">
        <v>869361.66666666651</v>
      </c>
      <c r="AT40" s="1527">
        <v>39881733.004238963</v>
      </c>
      <c r="AU40" s="1527">
        <v>2.1725459324783186E-2</v>
      </c>
      <c r="AV40" s="1527">
        <v>39881732.982513502</v>
      </c>
      <c r="AW40" s="1527">
        <v>45.874731439941769</v>
      </c>
      <c r="AX40" s="1527">
        <v>108.99237311597322</v>
      </c>
      <c r="AY40" s="1527"/>
      <c r="AZ40" s="1527"/>
      <c r="BA40" s="1527"/>
      <c r="BB40" s="1527"/>
      <c r="BC40" s="1527"/>
      <c r="BD40" s="1527"/>
      <c r="BE40" s="1527"/>
      <c r="BF40" s="1527"/>
      <c r="BG40" s="1527"/>
      <c r="BH40" s="1527"/>
      <c r="BI40" s="1527"/>
      <c r="BJ40" s="1527"/>
      <c r="BK40" s="1527"/>
      <c r="BL40" s="1527"/>
    </row>
    <row r="41" spans="1:64">
      <c r="A41" s="1529"/>
      <c r="D41" s="1507">
        <v>2018</v>
      </c>
      <c r="E41" s="1526"/>
      <c r="F41" s="1527"/>
      <c r="G41" s="1527"/>
      <c r="H41" s="1527"/>
      <c r="I41" s="1527"/>
      <c r="J41" s="1527"/>
      <c r="K41" s="1527"/>
      <c r="L41" s="1527"/>
      <c r="M41" s="1527"/>
      <c r="N41" s="1527"/>
      <c r="O41" s="1527"/>
      <c r="P41" s="1527"/>
      <c r="Q41" s="1527"/>
      <c r="R41" s="1527"/>
      <c r="S41" s="1527"/>
      <c r="T41" s="1527"/>
      <c r="U41" s="1527"/>
      <c r="V41" s="1527"/>
      <c r="W41" s="1527"/>
      <c r="X41" s="1527"/>
      <c r="Y41" s="1527"/>
      <c r="Z41" s="1527"/>
      <c r="AA41" s="1527"/>
      <c r="AB41" s="1527">
        <v>520545</v>
      </c>
      <c r="AC41" s="1527">
        <v>521304.99999999994</v>
      </c>
      <c r="AD41" s="1527">
        <v>0.5</v>
      </c>
      <c r="AE41" s="1527">
        <v>44175</v>
      </c>
      <c r="AF41" s="1527">
        <v>49999.999999999993</v>
      </c>
      <c r="AG41" s="1527">
        <v>0</v>
      </c>
      <c r="AH41" s="1527">
        <v>49999.999999999993</v>
      </c>
      <c r="AI41" s="1527">
        <v>20000</v>
      </c>
      <c r="AJ41" s="1527">
        <v>927675</v>
      </c>
      <c r="AK41" s="1527">
        <v>61.180780309446391</v>
      </c>
      <c r="AL41" s="1527">
        <v>211838558.50527817</v>
      </c>
      <c r="AM41" s="1527">
        <v>228.35428194710235</v>
      </c>
      <c r="AN41" s="1527">
        <v>35000.000000000007</v>
      </c>
      <c r="AO41" s="1527"/>
      <c r="AP41" s="1527" t="s">
        <v>1181</v>
      </c>
      <c r="AQ41" s="1527">
        <v>1685923.2503269159</v>
      </c>
      <c r="AR41" s="1527" t="s">
        <v>1181</v>
      </c>
      <c r="AS41" s="1527">
        <v>871510.99999999988</v>
      </c>
      <c r="AT41" s="1527">
        <v>50132783.614179187</v>
      </c>
      <c r="AU41" s="1527">
        <v>6.2065489046475263E-3</v>
      </c>
      <c r="AV41" s="1527">
        <v>50132783.607972637</v>
      </c>
      <c r="AW41" s="1527">
        <v>57.523982609482431</v>
      </c>
      <c r="AX41" s="1527">
        <v>117.05446005214374</v>
      </c>
      <c r="AY41" s="1527"/>
      <c r="AZ41" s="1527"/>
      <c r="BA41" s="1527"/>
      <c r="BB41" s="1527"/>
      <c r="BC41" s="1527"/>
      <c r="BD41" s="1527"/>
      <c r="BE41" s="1527"/>
      <c r="BF41" s="1527"/>
      <c r="BG41" s="1527"/>
      <c r="BH41" s="1527"/>
      <c r="BI41" s="1527"/>
      <c r="BJ41" s="1527"/>
      <c r="BK41" s="1527"/>
      <c r="BL41" s="1527"/>
    </row>
    <row r="42" spans="1:64">
      <c r="A42" s="1529"/>
      <c r="D42" s="1507">
        <v>2019</v>
      </c>
      <c r="E42" s="1526"/>
      <c r="F42" s="1527"/>
      <c r="G42" s="1527"/>
      <c r="H42" s="1527"/>
      <c r="I42" s="1527"/>
      <c r="J42" s="1527"/>
      <c r="K42" s="1527"/>
      <c r="L42" s="1527"/>
      <c r="M42" s="1527"/>
      <c r="N42" s="1527"/>
      <c r="O42" s="1527"/>
      <c r="P42" s="1527"/>
      <c r="Q42" s="1527"/>
      <c r="R42" s="1527"/>
      <c r="S42" s="1527"/>
      <c r="T42" s="1527"/>
      <c r="U42" s="1527"/>
      <c r="V42" s="1527"/>
      <c r="W42" s="1527"/>
      <c r="X42" s="1527"/>
      <c r="Y42" s="1527"/>
      <c r="Z42" s="1527"/>
      <c r="AA42" s="1527"/>
      <c r="AB42" s="1527">
        <v>520545</v>
      </c>
      <c r="AC42" s="1527">
        <v>521304.99999999994</v>
      </c>
      <c r="AD42" s="1527">
        <v>0.5</v>
      </c>
      <c r="AE42" s="1527">
        <v>44175</v>
      </c>
      <c r="AF42" s="1527">
        <v>49999.999999999993</v>
      </c>
      <c r="AG42" s="1527">
        <v>0</v>
      </c>
      <c r="AH42" s="1527">
        <v>49999.999999999993</v>
      </c>
      <c r="AI42" s="1527">
        <v>20000</v>
      </c>
      <c r="AJ42" s="1527">
        <v>927675</v>
      </c>
      <c r="AK42" s="1527">
        <v>64.568688853992967</v>
      </c>
      <c r="AL42" s="1527">
        <v>225388436.25615862</v>
      </c>
      <c r="AM42" s="1527">
        <v>242.96055866134003</v>
      </c>
      <c r="AN42" s="1527">
        <v>35000.000000000007</v>
      </c>
      <c r="AO42" s="1527"/>
      <c r="AP42" s="1527" t="s">
        <v>1181</v>
      </c>
      <c r="AQ42" s="1527">
        <v>1793689.0403661458</v>
      </c>
      <c r="AR42" s="1527" t="s">
        <v>1181</v>
      </c>
      <c r="AS42" s="1527">
        <v>874451.99999999988</v>
      </c>
      <c r="AT42" s="1527">
        <v>58906494.234051302</v>
      </c>
      <c r="AU42" s="1527">
        <v>46574.821283496967</v>
      </c>
      <c r="AV42" s="1527">
        <v>58859919.412767805</v>
      </c>
      <c r="AW42" s="1527">
        <v>67.310635018008782</v>
      </c>
      <c r="AX42" s="1527">
        <v>124.85005023090656</v>
      </c>
      <c r="AY42" s="1527"/>
      <c r="AZ42" s="1527"/>
      <c r="BA42" s="1527"/>
      <c r="BB42" s="1527"/>
      <c r="BC42" s="1527"/>
      <c r="BD42" s="1527"/>
      <c r="BE42" s="1527"/>
      <c r="BF42" s="1527"/>
      <c r="BG42" s="1527"/>
      <c r="BH42" s="1527"/>
      <c r="BI42" s="1527"/>
      <c r="BJ42" s="1527"/>
      <c r="BK42" s="1527"/>
      <c r="BL42" s="1527"/>
    </row>
    <row r="43" spans="1:64">
      <c r="A43" s="1529"/>
      <c r="D43" s="1507">
        <v>2020</v>
      </c>
      <c r="E43" s="1526"/>
      <c r="F43" s="1527"/>
      <c r="G43" s="1527"/>
      <c r="H43" s="1527"/>
      <c r="I43" s="1527"/>
      <c r="J43" s="1527"/>
      <c r="K43" s="1527"/>
      <c r="L43" s="1527"/>
      <c r="M43" s="1527"/>
      <c r="N43" s="1527"/>
      <c r="O43" s="1527"/>
      <c r="P43" s="1527"/>
      <c r="Q43" s="1527"/>
      <c r="R43" s="1527"/>
      <c r="S43" s="1527"/>
      <c r="T43" s="1527"/>
      <c r="U43" s="1527"/>
      <c r="V43" s="1527"/>
      <c r="W43" s="1527"/>
      <c r="X43" s="1527"/>
      <c r="Y43" s="1527"/>
      <c r="Z43" s="1527"/>
      <c r="AA43" s="1527"/>
      <c r="AB43" s="1527">
        <v>520545</v>
      </c>
      <c r="AC43" s="1527">
        <v>521304.99999999994</v>
      </c>
      <c r="AD43" s="1527">
        <v>0.5</v>
      </c>
      <c r="AE43" s="1527">
        <v>44175</v>
      </c>
      <c r="AF43" s="1527">
        <v>49999.999999999993</v>
      </c>
      <c r="AG43" s="1527">
        <v>0</v>
      </c>
      <c r="AH43" s="1527">
        <v>49999.999999999993</v>
      </c>
      <c r="AI43" s="1527">
        <v>20000</v>
      </c>
      <c r="AJ43" s="1527">
        <v>927675</v>
      </c>
      <c r="AK43" s="1527">
        <v>69.822553838760157</v>
      </c>
      <c r="AL43" s="1527">
        <v>246401172.38146469</v>
      </c>
      <c r="AM43" s="1527">
        <v>265.61152599936906</v>
      </c>
      <c r="AN43" s="1527">
        <v>35000.000000000007</v>
      </c>
      <c r="AO43" s="1527"/>
      <c r="AP43" s="1527" t="s">
        <v>1181</v>
      </c>
      <c r="AQ43" s="1527">
        <v>1926422.6502100839</v>
      </c>
      <c r="AR43" s="1527" t="s">
        <v>1181</v>
      </c>
      <c r="AS43" s="1527">
        <v>904393</v>
      </c>
      <c r="AT43" s="1527">
        <v>68809174.097457156</v>
      </c>
      <c r="AU43" s="1527">
        <v>233177.76620470337</v>
      </c>
      <c r="AV43" s="1527">
        <v>68575996.331252456</v>
      </c>
      <c r="AW43" s="1527">
        <v>75.825439085942122</v>
      </c>
      <c r="AX43" s="1527">
        <v>134.05237771807219</v>
      </c>
      <c r="AY43" s="1527"/>
      <c r="AZ43" s="1527"/>
      <c r="BA43" s="1527"/>
      <c r="BB43" s="1527"/>
      <c r="BC43" s="1527"/>
      <c r="BD43" s="1527"/>
      <c r="BE43" s="1527"/>
      <c r="BF43" s="1527"/>
      <c r="BG43" s="1527"/>
      <c r="BH43" s="1527"/>
      <c r="BI43" s="1527"/>
      <c r="BJ43" s="1527"/>
      <c r="BK43" s="1527"/>
      <c r="BL43" s="1527"/>
    </row>
    <row r="44" spans="1:64">
      <c r="A44" s="1529"/>
      <c r="D44" s="1507">
        <v>2021</v>
      </c>
      <c r="E44" s="1526"/>
      <c r="F44" s="1527"/>
      <c r="G44" s="1527"/>
      <c r="H44" s="1527"/>
      <c r="I44" s="1527"/>
      <c r="J44" s="1527"/>
      <c r="K44" s="1527"/>
      <c r="L44" s="1527"/>
      <c r="M44" s="1527"/>
      <c r="N44" s="1527"/>
      <c r="O44" s="1527"/>
      <c r="P44" s="1527"/>
      <c r="Q44" s="1527"/>
      <c r="R44" s="1527"/>
      <c r="S44" s="1527"/>
      <c r="T44" s="1527"/>
      <c r="U44" s="1527"/>
      <c r="V44" s="1527"/>
      <c r="W44" s="1527"/>
      <c r="X44" s="1527"/>
      <c r="Y44" s="1527"/>
      <c r="Z44" s="1527"/>
      <c r="AA44" s="1527"/>
      <c r="AB44" s="1527">
        <v>520545</v>
      </c>
      <c r="AC44" s="1527">
        <v>521304.99999999994</v>
      </c>
      <c r="AD44" s="1527">
        <v>0.5</v>
      </c>
      <c r="AE44" s="1527">
        <v>44175</v>
      </c>
      <c r="AF44" s="1527">
        <v>49999.999999999993</v>
      </c>
      <c r="AG44" s="1527">
        <v>0</v>
      </c>
      <c r="AH44" s="1527">
        <v>49999.999999999993</v>
      </c>
      <c r="AI44" s="1527">
        <v>20000</v>
      </c>
      <c r="AJ44" s="1527">
        <v>927675</v>
      </c>
      <c r="AK44" s="1527">
        <v>75.043827545976455</v>
      </c>
      <c r="AL44" s="1527">
        <v>267283560.29318911</v>
      </c>
      <c r="AM44" s="1527">
        <v>288.12198269134029</v>
      </c>
      <c r="AN44" s="1527">
        <v>35000.000000000007</v>
      </c>
      <c r="AO44" s="1527"/>
      <c r="AP44" s="1527" t="s">
        <v>1181</v>
      </c>
      <c r="AQ44" s="1527">
        <v>2062379.7243987885</v>
      </c>
      <c r="AR44" s="1527" t="s">
        <v>1181</v>
      </c>
      <c r="AS44" s="1527">
        <v>936833.99999999988</v>
      </c>
      <c r="AT44" s="1527">
        <v>75929666.738033935</v>
      </c>
      <c r="AU44" s="1527">
        <v>0</v>
      </c>
      <c r="AV44" s="1527">
        <v>75929666.738033935</v>
      </c>
      <c r="AW44" s="1527">
        <v>81.049221887798637</v>
      </c>
      <c r="AX44" s="1527">
        <v>143.07960933343188</v>
      </c>
      <c r="AY44" s="1527"/>
      <c r="AZ44" s="1527"/>
      <c r="BA44" s="1527"/>
      <c r="BB44" s="1527"/>
      <c r="BC44" s="1527"/>
      <c r="BD44" s="1527"/>
      <c r="BE44" s="1527"/>
      <c r="BF44" s="1527"/>
      <c r="BG44" s="1527"/>
      <c r="BH44" s="1527"/>
      <c r="BI44" s="1527"/>
      <c r="BJ44" s="1527"/>
      <c r="BK44" s="1527"/>
      <c r="BL44" s="1527"/>
    </row>
    <row r="45" spans="1:64">
      <c r="A45" s="1529"/>
      <c r="D45" s="1507">
        <v>2022</v>
      </c>
      <c r="E45" s="1526"/>
      <c r="F45" s="1527"/>
      <c r="G45" s="1527"/>
      <c r="H45" s="1527"/>
      <c r="I45" s="1527"/>
      <c r="J45" s="1527"/>
      <c r="K45" s="1527"/>
      <c r="L45" s="1527"/>
      <c r="M45" s="1527"/>
      <c r="N45" s="1527"/>
      <c r="O45" s="1527"/>
      <c r="P45" s="1527"/>
      <c r="Q45" s="1527"/>
      <c r="R45" s="1527"/>
      <c r="S45" s="1527"/>
      <c r="T45" s="1527"/>
      <c r="U45" s="1527"/>
      <c r="V45" s="1527"/>
      <c r="W45" s="1527"/>
      <c r="X45" s="1527"/>
      <c r="Y45" s="1527"/>
      <c r="Z45" s="1527"/>
      <c r="AA45" s="1527"/>
      <c r="AB45" s="1527">
        <v>520545</v>
      </c>
      <c r="AC45" s="1527">
        <v>521304.99999999994</v>
      </c>
      <c r="AD45" s="1527">
        <v>0.5</v>
      </c>
      <c r="AE45" s="1527">
        <v>44175</v>
      </c>
      <c r="AF45" s="1527">
        <v>49999.999999999993</v>
      </c>
      <c r="AG45" s="1527">
        <v>0</v>
      </c>
      <c r="AH45" s="1527">
        <v>49999.999999999993</v>
      </c>
      <c r="AI45" s="1527">
        <v>20000</v>
      </c>
      <c r="AJ45" s="1527">
        <v>927675</v>
      </c>
      <c r="AK45" s="1527">
        <v>77.690036083919736</v>
      </c>
      <c r="AL45" s="1527">
        <v>277867022.54460788</v>
      </c>
      <c r="AM45" s="1527">
        <v>299.53057109936981</v>
      </c>
      <c r="AN45" s="1527">
        <v>35000.000000000007</v>
      </c>
      <c r="AO45" s="1527"/>
      <c r="AP45" s="1527" t="s">
        <v>1181</v>
      </c>
      <c r="AQ45" s="1527">
        <v>2186607.0194131914</v>
      </c>
      <c r="AR45" s="1527" t="s">
        <v>1181</v>
      </c>
      <c r="AS45" s="1527">
        <v>949144.99999999988</v>
      </c>
      <c r="AT45" s="1527">
        <v>80745936.548726097</v>
      </c>
      <c r="AU45" s="1527">
        <v>0</v>
      </c>
      <c r="AV45" s="1527">
        <v>80745936.548726097</v>
      </c>
      <c r="AW45" s="1527">
        <v>85.072287741837243</v>
      </c>
      <c r="AX45" s="1527">
        <v>151.70551479645698</v>
      </c>
      <c r="AY45" s="1527"/>
      <c r="AZ45" s="1527"/>
      <c r="BA45" s="1527"/>
      <c r="BB45" s="1527"/>
      <c r="BC45" s="1527"/>
      <c r="BD45" s="1527"/>
      <c r="BE45" s="1527"/>
      <c r="BF45" s="1527"/>
      <c r="BG45" s="1527"/>
      <c r="BH45" s="1527"/>
      <c r="BI45" s="1527"/>
      <c r="BJ45" s="1527"/>
      <c r="BK45" s="1527"/>
      <c r="BL45" s="1527"/>
    </row>
    <row r="46" spans="1:64">
      <c r="A46" s="1529"/>
      <c r="B46" s="1530"/>
      <c r="D46" s="1507">
        <v>2023</v>
      </c>
      <c r="E46" s="1526"/>
      <c r="F46" s="1527"/>
      <c r="G46" s="1527"/>
      <c r="H46" s="1527"/>
      <c r="I46" s="1527"/>
      <c r="J46" s="1527"/>
      <c r="K46" s="1527"/>
      <c r="L46" s="1527"/>
      <c r="M46" s="1527"/>
      <c r="N46" s="1527"/>
      <c r="O46" s="1527"/>
      <c r="P46" s="1527"/>
      <c r="Q46" s="1527"/>
      <c r="R46" s="1527"/>
      <c r="S46" s="1527"/>
      <c r="T46" s="1527"/>
      <c r="U46" s="1527"/>
      <c r="V46" s="1527"/>
      <c r="W46" s="1527"/>
      <c r="X46" s="1527"/>
      <c r="Y46" s="1527"/>
      <c r="Z46" s="1527"/>
      <c r="AA46" s="1527"/>
      <c r="AB46" s="1527">
        <v>520545</v>
      </c>
      <c r="AC46" s="1527">
        <v>521304.99999999994</v>
      </c>
      <c r="AD46" s="1527">
        <v>0.5</v>
      </c>
      <c r="AE46" s="1527">
        <v>44175</v>
      </c>
      <c r="AF46" s="1527">
        <v>49999.999999999993</v>
      </c>
      <c r="AG46" s="1527">
        <v>0</v>
      </c>
      <c r="AH46" s="1527">
        <v>49999.999999999993</v>
      </c>
      <c r="AI46" s="1527">
        <v>20000</v>
      </c>
      <c r="AJ46" s="1527">
        <v>927675</v>
      </c>
      <c r="AK46" s="1527">
        <v>81.765738614061107</v>
      </c>
      <c r="AL46" s="1527">
        <v>294167719.65795362</v>
      </c>
      <c r="AM46" s="1527">
        <v>317.1021313045556</v>
      </c>
      <c r="AN46" s="1527">
        <v>35000.000000000007</v>
      </c>
      <c r="AO46" s="1527"/>
      <c r="AP46" s="1527" t="s">
        <v>1181</v>
      </c>
      <c r="AQ46" s="1527">
        <v>2318734.343881872</v>
      </c>
      <c r="AR46" s="1527" t="s">
        <v>1181</v>
      </c>
      <c r="AS46" s="1527">
        <v>946456.99999999988</v>
      </c>
      <c r="AT46" s="1527">
        <v>85749910.270343766</v>
      </c>
      <c r="AU46" s="1527">
        <v>0</v>
      </c>
      <c r="AV46" s="1527">
        <v>85749910.270343766</v>
      </c>
      <c r="AW46" s="1527">
        <v>90.600957328588379</v>
      </c>
      <c r="AX46" s="1527">
        <v>160.88046953234166</v>
      </c>
      <c r="AY46" s="1527"/>
      <c r="AZ46" s="1527"/>
      <c r="BA46" s="1527"/>
      <c r="BB46" s="1527"/>
      <c r="BC46" s="1527"/>
      <c r="BD46" s="1527"/>
      <c r="BE46" s="1527"/>
      <c r="BF46" s="1527"/>
      <c r="BG46" s="1527"/>
      <c r="BH46" s="1527"/>
      <c r="BI46" s="1527"/>
      <c r="BJ46" s="1527"/>
      <c r="BK46" s="1527"/>
      <c r="BL46" s="1527"/>
    </row>
    <row r="47" spans="1:64">
      <c r="A47" s="1529"/>
      <c r="D47" s="1507">
        <v>2024</v>
      </c>
      <c r="E47" s="1526"/>
      <c r="F47" s="1527"/>
      <c r="G47" s="1527"/>
      <c r="H47" s="1527"/>
      <c r="I47" s="1527"/>
      <c r="J47" s="1527"/>
      <c r="K47" s="1527"/>
      <c r="L47" s="1527"/>
      <c r="M47" s="1527"/>
      <c r="N47" s="1527"/>
      <c r="O47" s="1527"/>
      <c r="P47" s="1527"/>
      <c r="Q47" s="1527"/>
      <c r="R47" s="1527"/>
      <c r="S47" s="1527"/>
      <c r="T47" s="1527"/>
      <c r="U47" s="1527"/>
      <c r="V47" s="1527"/>
      <c r="W47" s="1527"/>
      <c r="X47" s="1527"/>
      <c r="Y47" s="1527"/>
      <c r="Z47" s="1527"/>
      <c r="AA47" s="1527"/>
      <c r="AB47" s="1527">
        <v>520545</v>
      </c>
      <c r="AC47" s="1527">
        <v>521304.99999999994</v>
      </c>
      <c r="AD47" s="1527">
        <v>0.5</v>
      </c>
      <c r="AE47" s="1527">
        <v>44175</v>
      </c>
      <c r="AF47" s="1527">
        <v>49999.999999999993</v>
      </c>
      <c r="AG47" s="1527">
        <v>0</v>
      </c>
      <c r="AH47" s="1527">
        <v>49999.999999999993</v>
      </c>
      <c r="AI47" s="1527">
        <v>20000</v>
      </c>
      <c r="AJ47" s="1527">
        <v>927675</v>
      </c>
      <c r="AK47" s="1527">
        <v>86.910100916791535</v>
      </c>
      <c r="AL47" s="1527">
        <v>314742501.82568312</v>
      </c>
      <c r="AM47" s="1527">
        <v>339.28100016243093</v>
      </c>
      <c r="AN47" s="1527">
        <v>35000.000000000007</v>
      </c>
      <c r="AO47" s="1527"/>
      <c r="AP47" s="1527" t="s">
        <v>1181</v>
      </c>
      <c r="AQ47" s="1527">
        <v>2459291.7924538283</v>
      </c>
      <c r="AR47" s="1527" t="s">
        <v>1181</v>
      </c>
      <c r="AS47" s="1527">
        <v>943768</v>
      </c>
      <c r="AT47" s="1527">
        <v>89433881.817635193</v>
      </c>
      <c r="AU47" s="1527">
        <v>0</v>
      </c>
      <c r="AV47" s="1527">
        <v>89433881.817635193</v>
      </c>
      <c r="AW47" s="1527">
        <v>94.762570692834672</v>
      </c>
      <c r="AX47" s="1527">
        <v>170.64134632470544</v>
      </c>
      <c r="AY47" s="1527"/>
      <c r="AZ47" s="1527"/>
      <c r="BA47" s="1527"/>
      <c r="BB47" s="1527"/>
      <c r="BC47" s="1527"/>
      <c r="BD47" s="1527"/>
      <c r="BE47" s="1527"/>
      <c r="BF47" s="1527"/>
      <c r="BG47" s="1527"/>
      <c r="BH47" s="1527"/>
      <c r="BI47" s="1527"/>
      <c r="BJ47" s="1527"/>
      <c r="BK47" s="1527"/>
      <c r="BL47" s="1527"/>
    </row>
    <row r="48" spans="1:64">
      <c r="A48" s="1529"/>
      <c r="D48" s="1507">
        <v>2025</v>
      </c>
      <c r="E48" s="1526"/>
      <c r="F48" s="1527"/>
      <c r="G48" s="1527"/>
      <c r="H48" s="1527"/>
      <c r="I48" s="1527"/>
      <c r="J48" s="1527"/>
      <c r="K48" s="1527"/>
      <c r="L48" s="1527"/>
      <c r="M48" s="1527"/>
      <c r="N48" s="1527"/>
      <c r="O48" s="1527"/>
      <c r="P48" s="1527"/>
      <c r="Q48" s="1527"/>
      <c r="R48" s="1527"/>
      <c r="S48" s="1527"/>
      <c r="T48" s="1527"/>
      <c r="U48" s="1527"/>
      <c r="V48" s="1527"/>
      <c r="W48" s="1527"/>
      <c r="X48" s="1527"/>
      <c r="Y48" s="1527"/>
      <c r="Z48" s="1527"/>
      <c r="AA48" s="1527"/>
      <c r="AB48" s="1527">
        <v>520545</v>
      </c>
      <c r="AC48" s="1527">
        <v>521304.99999999994</v>
      </c>
      <c r="AD48" s="1527">
        <v>0.5</v>
      </c>
      <c r="AE48" s="1527">
        <v>44175</v>
      </c>
      <c r="AF48" s="1527">
        <v>49999.999999999993</v>
      </c>
      <c r="AG48" s="1527">
        <v>0</v>
      </c>
      <c r="AH48" s="1527">
        <v>49999.999999999993</v>
      </c>
      <c r="AI48" s="1527">
        <v>20000</v>
      </c>
      <c r="AJ48" s="1527">
        <v>927675</v>
      </c>
      <c r="AK48" s="1527">
        <v>88.395529749951308</v>
      </c>
      <c r="AL48" s="1527">
        <v>320683447.05259794</v>
      </c>
      <c r="AM48" s="1527">
        <v>345.68512361829085</v>
      </c>
      <c r="AN48" s="1527">
        <v>35000.000000000007</v>
      </c>
      <c r="AO48" s="1527"/>
      <c r="AP48" s="1527" t="s">
        <v>1181</v>
      </c>
      <c r="AQ48" s="1527">
        <v>2608846.7719646115</v>
      </c>
      <c r="AR48" s="1527" t="s">
        <v>1181</v>
      </c>
      <c r="AS48" s="1527">
        <v>943579.99999999988</v>
      </c>
      <c r="AT48" s="1527">
        <v>93154747.852680519</v>
      </c>
      <c r="AU48" s="1527">
        <v>0</v>
      </c>
      <c r="AV48" s="1527">
        <v>93154747.852680519</v>
      </c>
      <c r="AW48" s="1527">
        <v>98.724801132580737</v>
      </c>
      <c r="AX48" s="1527">
        <v>181.02761522194717</v>
      </c>
      <c r="AY48" s="1527"/>
      <c r="AZ48" s="1527"/>
      <c r="BA48" s="1527"/>
      <c r="BB48" s="1527"/>
      <c r="BC48" s="1527"/>
      <c r="BD48" s="1527"/>
      <c r="BE48" s="1527"/>
      <c r="BF48" s="1527"/>
      <c r="BG48" s="1527"/>
      <c r="BH48" s="1527"/>
      <c r="BI48" s="1527"/>
      <c r="BJ48" s="1527"/>
      <c r="BK48" s="1527"/>
      <c r="BL48" s="1527"/>
    </row>
    <row r="49" spans="1:64">
      <c r="A49" s="1529"/>
      <c r="D49" s="1507">
        <v>2026</v>
      </c>
      <c r="E49" s="1526"/>
      <c r="F49" s="1527"/>
      <c r="G49" s="1527"/>
      <c r="H49" s="1527"/>
      <c r="I49" s="1527"/>
      <c r="J49" s="1527"/>
      <c r="K49" s="1527"/>
      <c r="L49" s="1527"/>
      <c r="M49" s="1527"/>
      <c r="N49" s="1527"/>
      <c r="O49" s="1527"/>
      <c r="P49" s="1527"/>
      <c r="Q49" s="1527"/>
      <c r="R49" s="1527"/>
      <c r="S49" s="1527"/>
      <c r="T49" s="1527"/>
      <c r="U49" s="1527"/>
      <c r="V49" s="1527"/>
      <c r="W49" s="1527"/>
      <c r="X49" s="1527"/>
      <c r="Y49" s="1527"/>
      <c r="Z49" s="1527"/>
      <c r="AA49" s="1527"/>
      <c r="AB49" s="1527">
        <v>520545</v>
      </c>
      <c r="AC49" s="1527">
        <v>521304.99999999994</v>
      </c>
      <c r="AD49" s="1527">
        <v>0.5</v>
      </c>
      <c r="AE49" s="1527">
        <v>44175</v>
      </c>
      <c r="AF49" s="1527">
        <v>49999.999999999993</v>
      </c>
      <c r="AG49" s="1527">
        <v>0</v>
      </c>
      <c r="AH49" s="1527">
        <v>49999.999999999993</v>
      </c>
      <c r="AI49" s="1527">
        <v>20000</v>
      </c>
      <c r="AJ49" s="1527">
        <v>927675</v>
      </c>
      <c r="AK49" s="1527">
        <v>89.832246262430374</v>
      </c>
      <c r="AL49" s="1527">
        <v>326429568.25120538</v>
      </c>
      <c r="AM49" s="1527">
        <v>351.87923383858072</v>
      </c>
      <c r="AN49" s="1527">
        <v>35000.000000000007</v>
      </c>
      <c r="AO49" s="1527"/>
      <c r="AP49" s="1527" t="s">
        <v>1181</v>
      </c>
      <c r="AQ49" s="1527">
        <v>2766306.3461833466</v>
      </c>
      <c r="AR49" s="1527" t="s">
        <v>1181</v>
      </c>
      <c r="AS49" s="1527">
        <v>943390.99999999988</v>
      </c>
      <c r="AT49" s="1527">
        <v>100941690.7029638</v>
      </c>
      <c r="AU49" s="1527">
        <v>0</v>
      </c>
      <c r="AV49" s="1527">
        <v>100941690.7029638</v>
      </c>
      <c r="AW49" s="1527">
        <v>106.9987849184101</v>
      </c>
      <c r="AX49" s="1527">
        <v>191.79084273299307</v>
      </c>
      <c r="AY49" s="1527"/>
      <c r="AZ49" s="1527"/>
      <c r="BA49" s="1527"/>
      <c r="BB49" s="1527"/>
      <c r="BC49" s="1527"/>
      <c r="BD49" s="1527"/>
      <c r="BE49" s="1527"/>
      <c r="BF49" s="1527"/>
      <c r="BG49" s="1527"/>
      <c r="BH49" s="1527"/>
      <c r="BI49" s="1527"/>
      <c r="BJ49" s="1527"/>
      <c r="BK49" s="1527"/>
      <c r="BL49" s="1527"/>
    </row>
    <row r="50" spans="1:64">
      <c r="A50" s="1529"/>
      <c r="D50" s="1507">
        <v>2027</v>
      </c>
      <c r="E50" s="1526"/>
      <c r="F50" s="1527"/>
      <c r="G50" s="1527"/>
      <c r="H50" s="1527"/>
      <c r="I50" s="1527"/>
      <c r="J50" s="1527"/>
      <c r="K50" s="1527"/>
      <c r="L50" s="1527"/>
      <c r="M50" s="1527"/>
      <c r="N50" s="1527"/>
      <c r="O50" s="1527"/>
      <c r="P50" s="1527"/>
      <c r="Q50" s="1527"/>
      <c r="R50" s="1527"/>
      <c r="S50" s="1527"/>
      <c r="T50" s="1527"/>
      <c r="U50" s="1527"/>
      <c r="V50" s="1527"/>
      <c r="W50" s="1527"/>
      <c r="X50" s="1527"/>
      <c r="Y50" s="1527"/>
      <c r="Z50" s="1527"/>
      <c r="AA50" s="1527"/>
      <c r="AB50" s="1527">
        <v>520545</v>
      </c>
      <c r="AC50" s="1527">
        <v>521304.99999999994</v>
      </c>
      <c r="AD50" s="1527">
        <v>0.5</v>
      </c>
      <c r="AE50" s="1527">
        <v>44175</v>
      </c>
      <c r="AF50" s="1527">
        <v>49999.999999999993</v>
      </c>
      <c r="AG50" s="1527">
        <v>0</v>
      </c>
      <c r="AH50" s="1527">
        <v>49999.999999999993</v>
      </c>
      <c r="AI50" s="1527">
        <v>20000</v>
      </c>
      <c r="AJ50" s="1527">
        <v>927675</v>
      </c>
      <c r="AK50" s="1527">
        <v>91.598139300030468</v>
      </c>
      <c r="AL50" s="1527">
        <v>333492224.89201927</v>
      </c>
      <c r="AM50" s="1527">
        <v>359.49252151024797</v>
      </c>
      <c r="AN50" s="1527">
        <v>35000.000000000007</v>
      </c>
      <c r="AO50" s="1527"/>
      <c r="AP50" s="1527" t="s">
        <v>1181</v>
      </c>
      <c r="AQ50" s="1527">
        <v>2925264.3429603223</v>
      </c>
      <c r="AR50" s="1527" t="s">
        <v>1181</v>
      </c>
      <c r="AS50" s="1527">
        <v>913201.99999999977</v>
      </c>
      <c r="AT50" s="1527">
        <v>103619288.49645995</v>
      </c>
      <c r="AU50" s="1527">
        <v>873943.50086497306</v>
      </c>
      <c r="AV50" s="1527">
        <v>102745344.99559498</v>
      </c>
      <c r="AW50" s="1527">
        <v>112.51108188067373</v>
      </c>
      <c r="AX50" s="1527">
        <v>202.81639819988254</v>
      </c>
      <c r="AY50" s="1527"/>
      <c r="AZ50" s="1527"/>
      <c r="BA50" s="1527"/>
      <c r="BB50" s="1527"/>
      <c r="BC50" s="1527"/>
      <c r="BD50" s="1527"/>
      <c r="BE50" s="1527"/>
      <c r="BF50" s="1527"/>
      <c r="BG50" s="1527"/>
      <c r="BH50" s="1527"/>
      <c r="BI50" s="1527"/>
      <c r="BJ50" s="1527"/>
      <c r="BK50" s="1527"/>
      <c r="BL50" s="1527"/>
    </row>
    <row r="51" spans="1:64">
      <c r="A51" s="1529"/>
      <c r="D51" s="1507">
        <v>2028</v>
      </c>
      <c r="E51" s="1526"/>
      <c r="F51" s="1527"/>
      <c r="G51" s="1527"/>
      <c r="H51" s="1527"/>
      <c r="I51" s="1527"/>
      <c r="J51" s="1527"/>
      <c r="K51" s="1527"/>
      <c r="L51" s="1527"/>
      <c r="M51" s="1527"/>
      <c r="N51" s="1527"/>
      <c r="O51" s="1527"/>
      <c r="P51" s="1527"/>
      <c r="Q51" s="1527"/>
      <c r="R51" s="1527"/>
      <c r="S51" s="1527"/>
      <c r="T51" s="1527"/>
      <c r="U51" s="1527"/>
      <c r="V51" s="1527"/>
      <c r="W51" s="1527"/>
      <c r="X51" s="1527"/>
      <c r="Y51" s="1527"/>
      <c r="Z51" s="1527"/>
      <c r="AA51" s="1527"/>
      <c r="AB51" s="1527">
        <v>520545</v>
      </c>
      <c r="AC51" s="1527">
        <v>521304.99999999994</v>
      </c>
      <c r="AD51" s="1527">
        <v>0.5</v>
      </c>
      <c r="AE51" s="1527">
        <v>44175</v>
      </c>
      <c r="AF51" s="1527">
        <v>49999.999999999993</v>
      </c>
      <c r="AG51" s="1527">
        <v>0</v>
      </c>
      <c r="AH51" s="1527">
        <v>49999.999999999993</v>
      </c>
      <c r="AI51" s="1527">
        <v>20000</v>
      </c>
      <c r="AJ51" s="1527">
        <v>927675</v>
      </c>
      <c r="AK51" s="1527">
        <v>93.342633423820971</v>
      </c>
      <c r="AL51" s="1527">
        <v>340469296.97164786</v>
      </c>
      <c r="AM51" s="1527">
        <v>367.01355212940723</v>
      </c>
      <c r="AN51" s="1527">
        <v>35000.000000000007</v>
      </c>
      <c r="AO51" s="1527"/>
      <c r="AP51" s="1527" t="s">
        <v>1181</v>
      </c>
      <c r="AQ51" s="1527">
        <v>3093615.2271388914</v>
      </c>
      <c r="AR51" s="1527" t="s">
        <v>1181</v>
      </c>
      <c r="AS51" s="1527">
        <v>913013.99999999988</v>
      </c>
      <c r="AT51" s="1527">
        <v>108340673.28316857</v>
      </c>
      <c r="AU51" s="1527">
        <v>924078.45279619703</v>
      </c>
      <c r="AV51" s="1527">
        <v>107416594.83037238</v>
      </c>
      <c r="AW51" s="1527">
        <v>117.65054515086558</v>
      </c>
      <c r="AX51" s="1527">
        <v>214.49375237323338</v>
      </c>
      <c r="AY51" s="1527"/>
      <c r="AZ51" s="1527"/>
      <c r="BA51" s="1527"/>
      <c r="BB51" s="1527"/>
      <c r="BC51" s="1527"/>
      <c r="BD51" s="1527"/>
      <c r="BE51" s="1527"/>
      <c r="BF51" s="1527"/>
      <c r="BG51" s="1527"/>
      <c r="BH51" s="1527"/>
      <c r="BI51" s="1527"/>
      <c r="BJ51" s="1527"/>
      <c r="BK51" s="1527"/>
      <c r="BL51" s="1527"/>
    </row>
    <row r="52" spans="1:64">
      <c r="A52" s="1529"/>
      <c r="D52" s="1507">
        <v>2029</v>
      </c>
      <c r="E52" s="1526"/>
      <c r="F52" s="1527"/>
      <c r="G52" s="1527"/>
      <c r="H52" s="1527"/>
      <c r="I52" s="1527"/>
      <c r="J52" s="1527"/>
      <c r="K52" s="1527"/>
      <c r="L52" s="1527"/>
      <c r="M52" s="1527"/>
      <c r="N52" s="1527"/>
      <c r="O52" s="1527"/>
      <c r="P52" s="1527"/>
      <c r="Q52" s="1527"/>
      <c r="R52" s="1527"/>
      <c r="S52" s="1527"/>
      <c r="T52" s="1527"/>
      <c r="U52" s="1527"/>
      <c r="V52" s="1527"/>
      <c r="W52" s="1527"/>
      <c r="X52" s="1527"/>
      <c r="Y52" s="1527"/>
      <c r="Z52" s="1527"/>
      <c r="AA52" s="1527"/>
      <c r="AB52" s="1527">
        <v>520545</v>
      </c>
      <c r="AC52" s="1527">
        <v>521304.99999999994</v>
      </c>
      <c r="AD52" s="1527">
        <v>0.5</v>
      </c>
      <c r="AE52" s="1527">
        <v>44175</v>
      </c>
      <c r="AF52" s="1527">
        <v>49999.999999999993</v>
      </c>
      <c r="AG52" s="1527">
        <v>0</v>
      </c>
      <c r="AH52" s="1527">
        <v>49999.999999999993</v>
      </c>
      <c r="AI52" s="1527">
        <v>20000</v>
      </c>
      <c r="AJ52" s="1527">
        <v>927675</v>
      </c>
      <c r="AK52" s="1527">
        <v>95.08298924313867</v>
      </c>
      <c r="AL52" s="1527">
        <v>347429817.97884768</v>
      </c>
      <c r="AM52" s="1527">
        <v>374.51674129285328</v>
      </c>
      <c r="AN52" s="1527">
        <v>35000.000000000007</v>
      </c>
      <c r="AO52" s="1527"/>
      <c r="AP52" s="1527" t="s">
        <v>1181</v>
      </c>
      <c r="AQ52" s="1527">
        <v>3271929.7922185287</v>
      </c>
      <c r="AR52" s="1527" t="s">
        <v>1181</v>
      </c>
      <c r="AS52" s="1527">
        <v>912825</v>
      </c>
      <c r="AT52" s="1527">
        <v>113654955.74129006</v>
      </c>
      <c r="AU52" s="1527">
        <v>977170.71510250506</v>
      </c>
      <c r="AV52" s="1527">
        <v>112677785.02618757</v>
      </c>
      <c r="AW52" s="1527">
        <v>123.43853972687818</v>
      </c>
      <c r="AX52" s="1527">
        <v>226.86253165368666</v>
      </c>
      <c r="AY52" s="1527"/>
      <c r="AZ52" s="1527"/>
      <c r="BA52" s="1527"/>
      <c r="BB52" s="1527"/>
      <c r="BC52" s="1527"/>
      <c r="BD52" s="1527"/>
      <c r="BE52" s="1527"/>
      <c r="BF52" s="1527"/>
      <c r="BG52" s="1527"/>
      <c r="BH52" s="1527"/>
      <c r="BI52" s="1527"/>
      <c r="BJ52" s="1527"/>
      <c r="BK52" s="1527"/>
      <c r="BL52" s="1527"/>
    </row>
    <row r="53" spans="1:64">
      <c r="A53" s="1529"/>
      <c r="B53" s="1530"/>
      <c r="D53" s="1507">
        <v>2030</v>
      </c>
      <c r="E53" s="1526"/>
      <c r="F53" s="1527"/>
      <c r="G53" s="1527"/>
      <c r="H53" s="1527"/>
      <c r="I53" s="1527"/>
      <c r="J53" s="1527"/>
      <c r="K53" s="1527"/>
      <c r="L53" s="1527"/>
      <c r="M53" s="1527"/>
      <c r="N53" s="1527"/>
      <c r="O53" s="1527"/>
      <c r="P53" s="1527"/>
      <c r="Q53" s="1527"/>
      <c r="R53" s="1527"/>
      <c r="S53" s="1527"/>
      <c r="T53" s="1527"/>
      <c r="U53" s="1527"/>
      <c r="V53" s="1527"/>
      <c r="W53" s="1527"/>
      <c r="X53" s="1527"/>
      <c r="Y53" s="1527"/>
      <c r="Z53" s="1527"/>
      <c r="AA53" s="1527"/>
      <c r="AB53" s="1527">
        <v>520545</v>
      </c>
      <c r="AC53" s="1527">
        <v>521304.99999999994</v>
      </c>
      <c r="AD53" s="1527">
        <v>0.5</v>
      </c>
      <c r="AE53" s="1527">
        <v>44175</v>
      </c>
      <c r="AF53" s="1527">
        <v>49999.999999999993</v>
      </c>
      <c r="AG53" s="1527">
        <v>0</v>
      </c>
      <c r="AH53" s="1527">
        <v>49999.999999999993</v>
      </c>
      <c r="AI53" s="1527">
        <v>20000</v>
      </c>
      <c r="AJ53" s="1527">
        <v>927675</v>
      </c>
      <c r="AK53" s="1527">
        <v>100.25824003632094</v>
      </c>
      <c r="AL53" s="1527">
        <v>368128138.09455562</v>
      </c>
      <c r="AM53" s="1527">
        <v>396.82877957749815</v>
      </c>
      <c r="AN53" s="1527">
        <v>35000.000000000007</v>
      </c>
      <c r="AO53" s="1527"/>
      <c r="AP53" s="1527" t="s">
        <v>1181</v>
      </c>
      <c r="AQ53" s="1527">
        <v>3460814.4518127367</v>
      </c>
      <c r="AR53" s="1527" t="s">
        <v>1181</v>
      </c>
      <c r="AS53" s="1527">
        <v>912637</v>
      </c>
      <c r="AT53" s="1527">
        <v>119264299.42894846</v>
      </c>
      <c r="AU53" s="1527">
        <v>1033399.8609023649</v>
      </c>
      <c r="AV53" s="1527">
        <v>118230899.56804609</v>
      </c>
      <c r="AW53" s="1527">
        <v>129.54865907041474</v>
      </c>
      <c r="AX53" s="1527">
        <v>239.964836314488</v>
      </c>
      <c r="AY53" s="1527"/>
      <c r="AZ53" s="1527"/>
      <c r="BA53" s="1527"/>
      <c r="BB53" s="1527"/>
      <c r="BC53" s="1527"/>
      <c r="BD53" s="1527"/>
      <c r="BE53" s="1527"/>
      <c r="BF53" s="1527"/>
      <c r="BG53" s="1527"/>
      <c r="BH53" s="1527"/>
      <c r="BI53" s="1527"/>
      <c r="BJ53" s="1527"/>
      <c r="BK53" s="1527"/>
      <c r="BL53" s="1527"/>
    </row>
    <row r="65" spans="1:2" s="1510" customFormat="1">
      <c r="A65" s="1528"/>
      <c r="B65" s="1529"/>
    </row>
    <row r="66" spans="1:2" s="1510" customFormat="1">
      <c r="A66" s="1528"/>
      <c r="B66" s="1529"/>
    </row>
    <row r="67" spans="1:2" s="1510" customFormat="1">
      <c r="A67" s="1528"/>
      <c r="B67" s="1529"/>
    </row>
    <row r="68" spans="1:2" s="1510" customFormat="1">
      <c r="A68" s="1528"/>
      <c r="B68" s="1529"/>
    </row>
    <row r="69" spans="1:2" s="1510" customFormat="1">
      <c r="A69" s="1528"/>
      <c r="B69" s="1529"/>
    </row>
    <row r="70" spans="1:2" s="1510" customFormat="1">
      <c r="A70" s="1528"/>
      <c r="B70" s="1529"/>
    </row>
    <row r="71" spans="1:2" s="1510" customFormat="1">
      <c r="A71" s="1528"/>
      <c r="B71" s="1529"/>
    </row>
    <row r="72" spans="1:2" s="1510" customFormat="1">
      <c r="A72" s="1528"/>
      <c r="B72" s="1529"/>
    </row>
    <row r="73" spans="1:2" s="1510" customFormat="1">
      <c r="A73" s="1528"/>
      <c r="B73" s="1529"/>
    </row>
    <row r="74" spans="1:2" s="1510" customFormat="1">
      <c r="A74" s="1528"/>
      <c r="B74" s="1529"/>
    </row>
    <row r="75" spans="1:2" s="1510" customFormat="1">
      <c r="A75" s="1528"/>
      <c r="B75" s="1529"/>
    </row>
    <row r="76" spans="1:2" s="1510" customFormat="1">
      <c r="A76" s="1528"/>
      <c r="B76" s="1529"/>
    </row>
    <row r="77" spans="1:2" s="1510" customFormat="1">
      <c r="A77" s="1528"/>
      <c r="B77" s="1529"/>
    </row>
    <row r="78" spans="1:2" s="1510" customFormat="1">
      <c r="A78" s="1528"/>
      <c r="B78" s="1529"/>
    </row>
    <row r="79" spans="1:2" s="1510" customFormat="1">
      <c r="A79" s="1528"/>
      <c r="B79" s="1529"/>
    </row>
    <row r="80" spans="1:2" s="1510" customFormat="1">
      <c r="A80" s="1528"/>
      <c r="B80" s="1529"/>
    </row>
    <row r="82" spans="1:64">
      <c r="A82" s="1529"/>
      <c r="B82" s="1530"/>
      <c r="C82" s="1510"/>
      <c r="D82" s="1510"/>
      <c r="E82" s="1510"/>
      <c r="F82" s="1510"/>
      <c r="G82" s="1510"/>
      <c r="H82" s="1510"/>
      <c r="I82" s="1510"/>
      <c r="J82" s="1510"/>
      <c r="K82" s="1510"/>
      <c r="L82" s="1510"/>
      <c r="M82" s="1510"/>
      <c r="N82" s="1510"/>
      <c r="O82" s="1510"/>
      <c r="P82" s="1510"/>
      <c r="Q82" s="1510"/>
      <c r="R82" s="1510"/>
      <c r="S82" s="1510"/>
      <c r="T82" s="1510"/>
      <c r="U82" s="1510"/>
      <c r="V82" s="1510"/>
      <c r="W82" s="1510"/>
      <c r="X82" s="1510"/>
      <c r="Y82" s="1510"/>
      <c r="Z82" s="1510"/>
      <c r="AA82" s="1510"/>
      <c r="AB82" s="1510"/>
      <c r="AC82" s="1510"/>
      <c r="AD82" s="1510"/>
      <c r="AE82" s="1510"/>
      <c r="AF82" s="1510"/>
      <c r="AG82" s="1510"/>
      <c r="AH82" s="1510"/>
      <c r="AI82" s="1510"/>
      <c r="AJ82" s="1510"/>
      <c r="AK82" s="1510"/>
      <c r="AL82" s="1510"/>
      <c r="AM82" s="1510"/>
      <c r="AN82" s="1510"/>
      <c r="AO82" s="1510"/>
      <c r="AP82" s="1510"/>
      <c r="AQ82" s="1510"/>
      <c r="AR82" s="1510"/>
      <c r="AS82" s="1510"/>
      <c r="AT82" s="1510"/>
      <c r="AU82" s="1510"/>
      <c r="AV82" s="1510"/>
      <c r="AW82" s="1510"/>
      <c r="AX82" s="1510"/>
      <c r="AY82" s="1510"/>
      <c r="AZ82" s="1510"/>
      <c r="BA82" s="1510"/>
      <c r="BB82" s="1510"/>
      <c r="BC82" s="1510"/>
      <c r="BD82" s="1510"/>
      <c r="BE82" s="1510"/>
      <c r="BF82" s="1510"/>
      <c r="BG82" s="1510"/>
      <c r="BH82" s="1510"/>
      <c r="BI82" s="1510"/>
      <c r="BJ82" s="1510"/>
      <c r="BK82" s="1510"/>
      <c r="BL82" s="1510"/>
    </row>
    <row r="103" spans="1:64">
      <c r="A103" s="1529"/>
      <c r="B103" s="1530"/>
      <c r="C103" s="1510"/>
      <c r="D103" s="1510"/>
      <c r="E103" s="1510"/>
      <c r="F103" s="1510"/>
      <c r="G103" s="1510"/>
      <c r="H103" s="1510"/>
      <c r="I103" s="1510"/>
      <c r="J103" s="1510"/>
      <c r="K103" s="1510"/>
      <c r="L103" s="1510"/>
      <c r="M103" s="1510"/>
      <c r="N103" s="1510"/>
      <c r="O103" s="1510"/>
      <c r="P103" s="1510"/>
      <c r="Q103" s="1510"/>
      <c r="R103" s="1510"/>
      <c r="S103" s="1510"/>
      <c r="T103" s="1510"/>
      <c r="U103" s="1510"/>
      <c r="V103" s="1510"/>
      <c r="W103" s="1510"/>
      <c r="X103" s="1510"/>
      <c r="Y103" s="1510"/>
      <c r="Z103" s="1510"/>
      <c r="AA103" s="1510"/>
      <c r="AB103" s="1510"/>
      <c r="AC103" s="1510"/>
      <c r="AD103" s="1510"/>
      <c r="AE103" s="1510"/>
      <c r="AF103" s="1510"/>
      <c r="AG103" s="1510"/>
      <c r="AH103" s="1510"/>
      <c r="AI103" s="1510"/>
      <c r="AJ103" s="1510"/>
      <c r="AK103" s="1510"/>
      <c r="AL103" s="1510"/>
      <c r="AM103" s="1510"/>
      <c r="AN103" s="1510"/>
      <c r="AO103" s="1510"/>
      <c r="AP103" s="1510"/>
      <c r="AQ103" s="1510"/>
      <c r="AR103" s="1510"/>
      <c r="AS103" s="1510"/>
      <c r="AT103" s="1510"/>
      <c r="AU103" s="1510"/>
      <c r="AV103" s="1510"/>
      <c r="AW103" s="1510"/>
      <c r="AX103" s="1510"/>
      <c r="AY103" s="1510"/>
      <c r="AZ103" s="1510"/>
      <c r="BA103" s="1510"/>
      <c r="BB103" s="1510"/>
      <c r="BC103" s="1510"/>
      <c r="BD103" s="1510"/>
      <c r="BE103" s="1510"/>
      <c r="BF103" s="1510"/>
      <c r="BG103" s="1510"/>
      <c r="BH103" s="1510"/>
      <c r="BI103" s="1510"/>
      <c r="BJ103" s="1510"/>
      <c r="BK103" s="1510"/>
      <c r="BL103" s="1510"/>
    </row>
    <row r="104" spans="1:64">
      <c r="A104" s="1529"/>
      <c r="B104" s="1530"/>
      <c r="C104" s="1510"/>
      <c r="D104" s="1510"/>
      <c r="E104" s="1510"/>
      <c r="F104" s="1510"/>
      <c r="G104" s="1510"/>
      <c r="H104" s="1510"/>
      <c r="I104" s="1510"/>
      <c r="J104" s="1510"/>
      <c r="K104" s="1510"/>
      <c r="L104" s="1510"/>
      <c r="M104" s="1510"/>
      <c r="N104" s="1510"/>
      <c r="O104" s="1510"/>
      <c r="P104" s="1510"/>
      <c r="Q104" s="1510"/>
      <c r="R104" s="1510"/>
      <c r="S104" s="1510"/>
      <c r="T104" s="1510"/>
      <c r="U104" s="1510"/>
      <c r="V104" s="1510"/>
      <c r="W104" s="1510"/>
      <c r="X104" s="1510"/>
      <c r="Y104" s="1510"/>
      <c r="Z104" s="1510"/>
      <c r="AA104" s="1510"/>
      <c r="AB104" s="1510"/>
      <c r="AC104" s="1510"/>
      <c r="AD104" s="1510"/>
      <c r="AE104" s="1510"/>
      <c r="AF104" s="1510"/>
      <c r="AG104" s="1510"/>
      <c r="AH104" s="1510"/>
      <c r="AI104" s="1510"/>
      <c r="AJ104" s="1510"/>
      <c r="AK104" s="1510"/>
      <c r="AL104" s="1510"/>
      <c r="AM104" s="1510"/>
      <c r="AN104" s="1510"/>
      <c r="AO104" s="1510"/>
      <c r="AP104" s="1510"/>
      <c r="AQ104" s="1510"/>
      <c r="AR104" s="1510"/>
      <c r="AS104" s="1510"/>
      <c r="AT104" s="1510"/>
      <c r="AU104" s="1510"/>
      <c r="AV104" s="1510"/>
      <c r="AW104" s="1510"/>
      <c r="AX104" s="1510"/>
      <c r="AY104" s="1510"/>
      <c r="AZ104" s="1510"/>
      <c r="BA104" s="1510"/>
      <c r="BB104" s="1510"/>
      <c r="BC104" s="1510"/>
      <c r="BD104" s="1510"/>
      <c r="BE104" s="1510"/>
      <c r="BF104" s="1510"/>
      <c r="BG104" s="1510"/>
      <c r="BH104" s="1510"/>
      <c r="BI104" s="1510"/>
      <c r="BJ104" s="1510"/>
      <c r="BK104" s="1510"/>
      <c r="BL104" s="1510"/>
    </row>
    <row r="108" spans="1:64">
      <c r="A108" s="1529"/>
      <c r="B108" s="1530"/>
      <c r="C108" s="1510"/>
      <c r="D108" s="1510"/>
      <c r="E108" s="1510"/>
      <c r="F108" s="1510"/>
      <c r="G108" s="1510"/>
      <c r="H108" s="1510"/>
      <c r="I108" s="1510"/>
      <c r="J108" s="1510"/>
      <c r="K108" s="1510"/>
      <c r="L108" s="1510"/>
      <c r="M108" s="1510"/>
      <c r="N108" s="1510"/>
      <c r="O108" s="1510"/>
      <c r="P108" s="1510"/>
      <c r="Q108" s="1510"/>
      <c r="R108" s="1510"/>
      <c r="S108" s="1510"/>
      <c r="T108" s="1510"/>
      <c r="U108" s="1510"/>
      <c r="V108" s="1510"/>
      <c r="W108" s="1510"/>
      <c r="X108" s="1510"/>
      <c r="Y108" s="1510"/>
      <c r="Z108" s="1510"/>
      <c r="AA108" s="1510"/>
      <c r="AB108" s="1510"/>
      <c r="AC108" s="1510"/>
      <c r="AD108" s="1510"/>
      <c r="AE108" s="1510"/>
      <c r="AF108" s="1510"/>
      <c r="AG108" s="1510"/>
      <c r="AH108" s="1510"/>
      <c r="AI108" s="1510"/>
      <c r="AJ108" s="1510"/>
      <c r="AK108" s="1510"/>
      <c r="AL108" s="1510"/>
      <c r="AM108" s="1510"/>
      <c r="AN108" s="1510"/>
      <c r="AO108" s="1510"/>
      <c r="AP108" s="1510"/>
      <c r="AQ108" s="1510"/>
      <c r="AR108" s="1510"/>
      <c r="AS108" s="1510"/>
      <c r="AT108" s="1510"/>
      <c r="AU108" s="1510"/>
      <c r="AV108" s="1510"/>
      <c r="AW108" s="1510"/>
      <c r="AX108" s="1510"/>
      <c r="AY108" s="1510"/>
      <c r="AZ108" s="1510"/>
      <c r="BA108" s="1510"/>
      <c r="BB108" s="1510"/>
      <c r="BC108" s="1510"/>
      <c r="BD108" s="1510"/>
      <c r="BE108" s="1510"/>
      <c r="BF108" s="1510"/>
      <c r="BG108" s="1510"/>
      <c r="BH108" s="1510"/>
      <c r="BI108" s="1510"/>
      <c r="BJ108" s="1510"/>
      <c r="BK108" s="1510"/>
      <c r="BL108" s="1510"/>
    </row>
    <row r="109" spans="1:64">
      <c r="A109" s="1529"/>
      <c r="B109" s="1530"/>
      <c r="C109" s="1510"/>
      <c r="D109" s="1510"/>
      <c r="E109" s="1510"/>
      <c r="F109" s="1510"/>
      <c r="G109" s="1510"/>
      <c r="H109" s="1510"/>
      <c r="I109" s="1510"/>
      <c r="J109" s="1510"/>
      <c r="K109" s="1510"/>
      <c r="L109" s="1510"/>
      <c r="M109" s="1510"/>
      <c r="N109" s="1510"/>
      <c r="O109" s="1510"/>
      <c r="P109" s="1510"/>
      <c r="Q109" s="1510"/>
      <c r="R109" s="1510"/>
      <c r="S109" s="1510"/>
      <c r="T109" s="1510"/>
      <c r="U109" s="1510"/>
      <c r="V109" s="1510"/>
      <c r="W109" s="1510"/>
      <c r="X109" s="1510"/>
      <c r="Y109" s="1510"/>
      <c r="Z109" s="1510"/>
      <c r="AA109" s="1510"/>
      <c r="AB109" s="1510"/>
      <c r="AC109" s="1510"/>
      <c r="AD109" s="1510"/>
      <c r="AE109" s="1510"/>
      <c r="AF109" s="1510"/>
      <c r="AG109" s="1510"/>
      <c r="AH109" s="1510"/>
      <c r="AI109" s="1510"/>
      <c r="AJ109" s="1510"/>
      <c r="AK109" s="1510"/>
      <c r="AL109" s="1510"/>
      <c r="AM109" s="1510"/>
      <c r="AN109" s="1510"/>
      <c r="AO109" s="1510"/>
      <c r="AP109" s="1510"/>
      <c r="AQ109" s="1510"/>
      <c r="AR109" s="1510"/>
      <c r="AS109" s="1510"/>
      <c r="AT109" s="1510"/>
      <c r="AU109" s="1510"/>
      <c r="AV109" s="1510"/>
      <c r="AW109" s="1510"/>
      <c r="AX109" s="1510"/>
      <c r="AY109" s="1510"/>
      <c r="AZ109" s="1510"/>
      <c r="BA109" s="1510"/>
      <c r="BB109" s="1510"/>
      <c r="BC109" s="1510"/>
      <c r="BD109" s="1510"/>
      <c r="BE109" s="1510"/>
      <c r="BF109" s="1510"/>
      <c r="BG109" s="1510"/>
      <c r="BH109" s="1510"/>
      <c r="BI109" s="1510"/>
      <c r="BJ109" s="1510"/>
      <c r="BK109" s="1510"/>
      <c r="BL109" s="1510"/>
    </row>
    <row r="113" spans="1:64">
      <c r="A113" s="1529"/>
      <c r="B113" s="1530"/>
      <c r="C113" s="1510"/>
      <c r="D113" s="1510"/>
      <c r="E113" s="1510"/>
      <c r="F113" s="1510"/>
      <c r="G113" s="1510"/>
      <c r="H113" s="1510"/>
      <c r="I113" s="1510"/>
      <c r="J113" s="1510"/>
      <c r="K113" s="1510"/>
      <c r="L113" s="1510"/>
      <c r="M113" s="1510"/>
      <c r="N113" s="1510"/>
      <c r="O113" s="1510"/>
      <c r="P113" s="1510"/>
      <c r="Q113" s="1510"/>
      <c r="R113" s="1510"/>
      <c r="S113" s="1510"/>
      <c r="T113" s="1510"/>
      <c r="U113" s="1510"/>
      <c r="V113" s="1510"/>
      <c r="W113" s="1510"/>
      <c r="X113" s="1510"/>
      <c r="Y113" s="1510"/>
      <c r="Z113" s="1510"/>
      <c r="AA113" s="1510"/>
      <c r="AB113" s="1510"/>
      <c r="AC113" s="1510"/>
      <c r="AD113" s="1510"/>
      <c r="AE113" s="1510"/>
      <c r="AF113" s="1510"/>
      <c r="AG113" s="1510"/>
      <c r="AH113" s="1510"/>
      <c r="AI113" s="1510"/>
      <c r="AJ113" s="1510"/>
      <c r="AK113" s="1510"/>
      <c r="AL113" s="1510"/>
      <c r="AM113" s="1510"/>
      <c r="AN113" s="1510"/>
      <c r="AO113" s="1510"/>
      <c r="AP113" s="1510"/>
      <c r="AQ113" s="1510"/>
      <c r="AR113" s="1510"/>
      <c r="AS113" s="1510"/>
      <c r="AT113" s="1510"/>
      <c r="AU113" s="1510"/>
      <c r="AV113" s="1510"/>
      <c r="AW113" s="1510"/>
      <c r="AX113" s="1510"/>
      <c r="AY113" s="1510"/>
      <c r="AZ113" s="1510"/>
      <c r="BA113" s="1510"/>
      <c r="BB113" s="1510"/>
      <c r="BC113" s="1510"/>
      <c r="BD113" s="1510"/>
      <c r="BE113" s="1510"/>
      <c r="BF113" s="1510"/>
      <c r="BG113" s="1510"/>
      <c r="BH113" s="1510"/>
      <c r="BI113" s="1510"/>
      <c r="BJ113" s="1510"/>
      <c r="BK113" s="1510"/>
      <c r="BL113" s="1510"/>
    </row>
    <row r="127" spans="1:64">
      <c r="A127" s="1529"/>
      <c r="B127" s="1530"/>
      <c r="C127" s="1510"/>
      <c r="D127" s="1510"/>
      <c r="E127" s="1510"/>
      <c r="F127" s="1510"/>
      <c r="G127" s="1510"/>
      <c r="H127" s="1510"/>
      <c r="I127" s="1510"/>
      <c r="J127" s="1510"/>
      <c r="K127" s="1510"/>
      <c r="L127" s="1510"/>
      <c r="M127" s="1510"/>
      <c r="N127" s="1510"/>
      <c r="O127" s="1510"/>
      <c r="P127" s="1510"/>
      <c r="Q127" s="1510"/>
      <c r="R127" s="1510"/>
      <c r="S127" s="1510"/>
      <c r="T127" s="1510"/>
      <c r="U127" s="1510"/>
      <c r="V127" s="1510"/>
      <c r="W127" s="1510"/>
      <c r="X127" s="1510"/>
      <c r="Y127" s="1510"/>
      <c r="Z127" s="1510"/>
      <c r="AA127" s="1510"/>
      <c r="AB127" s="1510"/>
      <c r="AC127" s="1510"/>
      <c r="AD127" s="1510"/>
      <c r="AE127" s="1510"/>
      <c r="AF127" s="1510"/>
      <c r="AG127" s="1510"/>
      <c r="AH127" s="1510"/>
      <c r="AI127" s="1510"/>
      <c r="AJ127" s="1510"/>
      <c r="AK127" s="1510"/>
      <c r="AL127" s="1510"/>
      <c r="AM127" s="1510"/>
      <c r="AN127" s="1510"/>
      <c r="AO127" s="1510"/>
      <c r="AP127" s="1510"/>
      <c r="AQ127" s="1510"/>
      <c r="AR127" s="1510"/>
      <c r="AS127" s="1510"/>
      <c r="AT127" s="1510"/>
      <c r="AU127" s="1510"/>
      <c r="AV127" s="1510"/>
      <c r="AW127" s="1510"/>
      <c r="AX127" s="1510"/>
      <c r="AY127" s="1510"/>
      <c r="AZ127" s="1510"/>
      <c r="BA127" s="1510"/>
      <c r="BB127" s="1510"/>
      <c r="BC127" s="1510"/>
      <c r="BD127" s="1510"/>
      <c r="BE127" s="1510"/>
      <c r="BF127" s="1510"/>
      <c r="BG127" s="1510"/>
      <c r="BH127" s="1510"/>
      <c r="BI127" s="1510"/>
      <c r="BJ127" s="1510"/>
      <c r="BK127" s="1510"/>
      <c r="BL127" s="1510"/>
    </row>
    <row r="144" spans="1:64">
      <c r="A144" s="1529"/>
      <c r="B144" s="1530"/>
      <c r="C144" s="1510"/>
      <c r="D144" s="1510"/>
      <c r="E144" s="1510"/>
      <c r="F144" s="1510"/>
      <c r="G144" s="1510"/>
      <c r="H144" s="1510"/>
      <c r="I144" s="1510"/>
      <c r="J144" s="1510"/>
      <c r="K144" s="1510"/>
      <c r="L144" s="1510"/>
      <c r="M144" s="1510"/>
      <c r="N144" s="1510"/>
      <c r="O144" s="1510"/>
      <c r="P144" s="1510"/>
      <c r="Q144" s="1510"/>
      <c r="R144" s="1510"/>
      <c r="S144" s="1510"/>
      <c r="T144" s="1510"/>
      <c r="U144" s="1510"/>
      <c r="V144" s="1510"/>
      <c r="W144" s="1510"/>
      <c r="X144" s="1510"/>
      <c r="Y144" s="1510"/>
      <c r="Z144" s="1510"/>
      <c r="AA144" s="1510"/>
      <c r="AB144" s="1510"/>
      <c r="AC144" s="1510"/>
      <c r="AD144" s="1510"/>
      <c r="AE144" s="1510"/>
      <c r="AF144" s="1510"/>
      <c r="AG144" s="1510"/>
      <c r="AH144" s="1510"/>
      <c r="AI144" s="1510"/>
      <c r="AJ144" s="1510"/>
      <c r="AK144" s="1510"/>
      <c r="AL144" s="1510"/>
      <c r="AM144" s="1510"/>
      <c r="AN144" s="1510"/>
      <c r="AO144" s="1510"/>
      <c r="AP144" s="1510"/>
      <c r="AQ144" s="1510"/>
      <c r="AR144" s="1510"/>
      <c r="AS144" s="1510"/>
      <c r="AT144" s="1510"/>
      <c r="AU144" s="1510"/>
      <c r="AV144" s="1510"/>
      <c r="AW144" s="1510"/>
      <c r="AX144" s="1510"/>
      <c r="AY144" s="1510"/>
      <c r="AZ144" s="1510"/>
      <c r="BA144" s="1510"/>
      <c r="BB144" s="1510"/>
      <c r="BC144" s="1510"/>
      <c r="BD144" s="1510"/>
      <c r="BE144" s="1510"/>
      <c r="BF144" s="1510"/>
      <c r="BG144" s="1510"/>
      <c r="BH144" s="1510"/>
      <c r="BI144" s="1510"/>
      <c r="BJ144" s="1510"/>
      <c r="BK144" s="1510"/>
      <c r="BL144" s="1510"/>
    </row>
    <row r="145" spans="1:2" s="1510" customFormat="1">
      <c r="A145" s="1528"/>
      <c r="B145" s="1529"/>
    </row>
    <row r="146" spans="1:2" s="1510" customFormat="1">
      <c r="A146" s="1528"/>
      <c r="B146" s="1529"/>
    </row>
    <row r="147" spans="1:2" s="1510" customFormat="1">
      <c r="A147" s="1528"/>
      <c r="B147" s="1529"/>
    </row>
    <row r="148" spans="1:2" s="1510" customFormat="1">
      <c r="A148" s="1528"/>
      <c r="B148" s="1529"/>
    </row>
    <row r="149" spans="1:2" s="1510" customFormat="1">
      <c r="A149" s="1528"/>
      <c r="B149" s="1529"/>
    </row>
    <row r="150" spans="1:2" s="1510" customFormat="1">
      <c r="A150" s="1528"/>
      <c r="B150" s="1529"/>
    </row>
    <row r="151" spans="1:2" s="1510" customFormat="1">
      <c r="A151" s="1528"/>
      <c r="B151" s="1529"/>
    </row>
    <row r="152" spans="1:2" s="1510" customFormat="1">
      <c r="A152" s="1528"/>
      <c r="B152" s="1529"/>
    </row>
    <row r="153" spans="1:2" s="1510" customFormat="1">
      <c r="A153" s="1528"/>
      <c r="B153" s="1529"/>
    </row>
    <row r="154" spans="1:2" s="1510" customFormat="1">
      <c r="A154" s="1528"/>
      <c r="B154" s="1529"/>
    </row>
    <row r="155" spans="1:2" s="1510" customFormat="1">
      <c r="A155" s="1528"/>
      <c r="B155" s="1529"/>
    </row>
    <row r="156" spans="1:2" s="1510" customFormat="1">
      <c r="A156" s="1528"/>
      <c r="B156" s="1529"/>
    </row>
    <row r="157" spans="1:2" s="1510" customFormat="1">
      <c r="A157" s="1528"/>
      <c r="B157" s="1529"/>
    </row>
    <row r="158" spans="1:2" s="1510" customFormat="1">
      <c r="A158" s="1528"/>
      <c r="B158" s="1529"/>
    </row>
    <row r="159" spans="1:2" s="1510" customFormat="1">
      <c r="A159" s="1528"/>
      <c r="B159" s="1529"/>
    </row>
    <row r="160" spans="1:2" s="1510" customFormat="1">
      <c r="A160" s="1528"/>
      <c r="B160" s="1529"/>
    </row>
    <row r="161" spans="1:64">
      <c r="A161" s="1529"/>
      <c r="B161" s="1530"/>
      <c r="C161" s="1510"/>
      <c r="D161" s="1510"/>
      <c r="E161" s="1510"/>
      <c r="F161" s="1510"/>
      <c r="G161" s="1510"/>
      <c r="H161" s="1510"/>
      <c r="I161" s="1510"/>
      <c r="J161" s="1510"/>
      <c r="K161" s="1510"/>
      <c r="L161" s="1510"/>
      <c r="M161" s="1510"/>
      <c r="N161" s="1510"/>
      <c r="O161" s="1510"/>
      <c r="P161" s="1510"/>
      <c r="Q161" s="1510"/>
      <c r="R161" s="1510"/>
      <c r="S161" s="1510"/>
      <c r="T161" s="1510"/>
      <c r="U161" s="1510"/>
      <c r="V161" s="1510"/>
      <c r="W161" s="1510"/>
      <c r="X161" s="1510"/>
      <c r="Y161" s="1510"/>
      <c r="Z161" s="1510"/>
      <c r="AA161" s="1510"/>
      <c r="AB161" s="1510"/>
      <c r="AC161" s="1510"/>
      <c r="AD161" s="1510"/>
      <c r="AE161" s="1510"/>
      <c r="AF161" s="1510"/>
      <c r="AG161" s="1510"/>
      <c r="AH161" s="1510"/>
      <c r="AI161" s="1510"/>
      <c r="AJ161" s="1510"/>
      <c r="AK161" s="1510"/>
      <c r="AL161" s="1510"/>
      <c r="AM161" s="1510"/>
      <c r="AN161" s="1510"/>
      <c r="AO161" s="1510"/>
      <c r="AP161" s="1510"/>
      <c r="AQ161" s="1510"/>
      <c r="AR161" s="1510"/>
      <c r="AS161" s="1510"/>
      <c r="AT161" s="1510"/>
      <c r="AU161" s="1510"/>
      <c r="AV161" s="1510"/>
      <c r="AW161" s="1510"/>
      <c r="AX161" s="1510"/>
      <c r="AY161" s="1510"/>
      <c r="AZ161" s="1510"/>
      <c r="BA161" s="1510"/>
      <c r="BB161" s="1510"/>
      <c r="BC161" s="1510"/>
      <c r="BD161" s="1510"/>
      <c r="BE161" s="1510"/>
      <c r="BF161" s="1510"/>
      <c r="BG161" s="1510"/>
      <c r="BH161" s="1510"/>
      <c r="BI161" s="1510"/>
      <c r="BJ161" s="1510"/>
      <c r="BK161" s="1510"/>
      <c r="BL161" s="1510"/>
    </row>
    <row r="183" spans="1:64">
      <c r="A183" s="1529"/>
      <c r="B183" s="1530"/>
      <c r="C183" s="1510"/>
      <c r="D183" s="1510"/>
      <c r="E183" s="1510"/>
      <c r="F183" s="1510"/>
      <c r="G183" s="1510"/>
      <c r="H183" s="1510"/>
      <c r="I183" s="1510"/>
      <c r="J183" s="1510"/>
      <c r="K183" s="1510"/>
      <c r="L183" s="1510"/>
      <c r="M183" s="1510"/>
      <c r="N183" s="1510"/>
      <c r="O183" s="1510"/>
      <c r="P183" s="1510"/>
      <c r="Q183" s="1510"/>
      <c r="R183" s="1510"/>
      <c r="S183" s="1510"/>
      <c r="T183" s="1510"/>
      <c r="U183" s="1510"/>
      <c r="V183" s="1510"/>
      <c r="W183" s="1510"/>
      <c r="X183" s="1510"/>
      <c r="Y183" s="1510"/>
      <c r="Z183" s="1510"/>
      <c r="AA183" s="1510"/>
      <c r="AB183" s="1510"/>
      <c r="AC183" s="1510"/>
      <c r="AD183" s="1510"/>
      <c r="AE183" s="1510"/>
      <c r="AF183" s="1510"/>
      <c r="AG183" s="1510"/>
      <c r="AH183" s="1510"/>
      <c r="AI183" s="1510"/>
      <c r="AJ183" s="1510"/>
      <c r="AK183" s="1510"/>
      <c r="AL183" s="1510"/>
      <c r="AM183" s="1510"/>
      <c r="AN183" s="1510"/>
      <c r="AO183" s="1510"/>
      <c r="AP183" s="1510"/>
      <c r="AQ183" s="1510"/>
      <c r="AR183" s="1510"/>
      <c r="AS183" s="1510"/>
      <c r="AT183" s="1510"/>
      <c r="AU183" s="1510"/>
      <c r="AV183" s="1510"/>
      <c r="AW183" s="1510"/>
      <c r="AX183" s="1510"/>
      <c r="AY183" s="1510"/>
      <c r="AZ183" s="1510"/>
      <c r="BA183" s="1510"/>
      <c r="BB183" s="1510"/>
      <c r="BC183" s="1510"/>
      <c r="BD183" s="1510"/>
      <c r="BE183" s="1510"/>
      <c r="BF183" s="1510"/>
      <c r="BG183" s="1510"/>
      <c r="BH183" s="1510"/>
      <c r="BI183" s="1510"/>
      <c r="BJ183" s="1510"/>
      <c r="BK183" s="1510"/>
      <c r="BL183" s="1510"/>
    </row>
    <row r="193" spans="1:2" s="1510" customFormat="1">
      <c r="A193" s="1528"/>
      <c r="B193" s="1529"/>
    </row>
    <row r="194" spans="1:2" s="1510" customFormat="1">
      <c r="A194" s="1528"/>
      <c r="B194" s="1529"/>
    </row>
    <row r="195" spans="1:2" s="1510" customFormat="1">
      <c r="A195" s="1528"/>
      <c r="B195" s="1529"/>
    </row>
    <row r="196" spans="1:2" s="1510" customFormat="1">
      <c r="A196" s="1528"/>
      <c r="B196" s="1529"/>
    </row>
    <row r="197" spans="1:2" s="1510" customFormat="1">
      <c r="A197" s="1528"/>
      <c r="B197" s="1529"/>
    </row>
    <row r="198" spans="1:2" s="1510" customFormat="1">
      <c r="A198" s="1528"/>
      <c r="B198" s="1529"/>
    </row>
    <row r="199" spans="1:2" s="1510" customFormat="1">
      <c r="A199" s="1528"/>
      <c r="B199" s="1529"/>
    </row>
    <row r="200" spans="1:2" s="1510" customFormat="1">
      <c r="A200" s="1528"/>
      <c r="B200" s="1529"/>
    </row>
    <row r="201" spans="1:2" s="1510" customFormat="1">
      <c r="A201" s="1528"/>
      <c r="B201" s="1529"/>
    </row>
    <row r="202" spans="1:2" s="1510" customFormat="1">
      <c r="A202" s="1528"/>
      <c r="B202" s="1529"/>
    </row>
    <row r="203" spans="1:2" s="1510" customFormat="1">
      <c r="A203" s="1528"/>
      <c r="B203" s="1529"/>
    </row>
    <row r="204" spans="1:2" s="1510" customFormat="1">
      <c r="A204" s="1528"/>
      <c r="B204" s="1529"/>
    </row>
    <row r="205" spans="1:2" s="1510" customFormat="1">
      <c r="A205" s="1528"/>
      <c r="B205" s="1529"/>
    </row>
    <row r="206" spans="1:2" s="1510" customFormat="1">
      <c r="A206" s="1528"/>
      <c r="B206" s="1529"/>
    </row>
    <row r="207" spans="1:2" s="1510" customFormat="1">
      <c r="A207" s="1528"/>
      <c r="B207" s="1529"/>
    </row>
    <row r="208" spans="1:2" s="1510" customFormat="1">
      <c r="A208" s="1528"/>
      <c r="B208" s="1529"/>
    </row>
    <row r="213" spans="1:64">
      <c r="A213" s="1529"/>
      <c r="B213" s="1530"/>
      <c r="C213" s="1510"/>
      <c r="D213" s="1510"/>
      <c r="E213" s="1510"/>
      <c r="F213" s="1510"/>
      <c r="G213" s="1510"/>
      <c r="H213" s="1510"/>
      <c r="I213" s="1510"/>
      <c r="J213" s="1510"/>
      <c r="K213" s="1510"/>
      <c r="L213" s="1510"/>
      <c r="M213" s="1510"/>
      <c r="N213" s="1510"/>
      <c r="O213" s="1510"/>
      <c r="P213" s="1510"/>
      <c r="Q213" s="1510"/>
      <c r="R213" s="1510"/>
      <c r="S213" s="1510"/>
      <c r="T213" s="1510"/>
      <c r="U213" s="1510"/>
      <c r="V213" s="1510"/>
      <c r="W213" s="1510"/>
      <c r="X213" s="1510"/>
      <c r="Y213" s="1510"/>
      <c r="Z213" s="1510"/>
      <c r="AA213" s="1510"/>
      <c r="AB213" s="1510"/>
      <c r="AC213" s="1510"/>
      <c r="AD213" s="1510"/>
      <c r="AE213" s="1510"/>
      <c r="AF213" s="1510"/>
      <c r="AG213" s="1510"/>
      <c r="AH213" s="1510"/>
      <c r="AI213" s="1510"/>
      <c r="AJ213" s="1510"/>
      <c r="AK213" s="1510"/>
      <c r="AL213" s="1510"/>
      <c r="AM213" s="1510"/>
      <c r="AN213" s="1510"/>
      <c r="AO213" s="1510"/>
      <c r="AP213" s="1510"/>
      <c r="AQ213" s="1510"/>
      <c r="AR213" s="1510"/>
      <c r="AS213" s="1510"/>
      <c r="AT213" s="1510"/>
      <c r="AU213" s="1510"/>
      <c r="AV213" s="1510"/>
      <c r="AW213" s="1510"/>
      <c r="AX213" s="1510"/>
      <c r="AY213" s="1510"/>
      <c r="AZ213" s="1510"/>
      <c r="BA213" s="1510"/>
      <c r="BB213" s="1510"/>
      <c r="BC213" s="1510"/>
      <c r="BD213" s="1510"/>
      <c r="BE213" s="1510"/>
      <c r="BF213" s="1510"/>
      <c r="BG213" s="1510"/>
      <c r="BH213" s="1510"/>
      <c r="BI213" s="1510"/>
      <c r="BJ213" s="1510"/>
      <c r="BK213" s="1510"/>
      <c r="BL213" s="1510"/>
    </row>
    <row r="232" spans="1:64">
      <c r="A232" s="1529"/>
      <c r="B232" s="1530"/>
      <c r="C232" s="1510"/>
      <c r="D232" s="1510"/>
      <c r="E232" s="1510"/>
      <c r="F232" s="1510"/>
      <c r="G232" s="1510"/>
      <c r="H232" s="1510"/>
      <c r="I232" s="1510"/>
      <c r="J232" s="1510"/>
      <c r="K232" s="1510"/>
      <c r="L232" s="1510"/>
      <c r="M232" s="1510"/>
      <c r="N232" s="1510"/>
      <c r="O232" s="1510"/>
      <c r="P232" s="1510"/>
      <c r="Q232" s="1510"/>
      <c r="R232" s="1510"/>
      <c r="S232" s="1510"/>
      <c r="T232" s="1510"/>
      <c r="U232" s="1510"/>
      <c r="V232" s="1510"/>
      <c r="W232" s="1510"/>
      <c r="X232" s="1510"/>
      <c r="Y232" s="1510"/>
      <c r="Z232" s="1510"/>
      <c r="AA232" s="1510"/>
      <c r="AB232" s="1510"/>
      <c r="AC232" s="1510"/>
      <c r="AD232" s="1510"/>
      <c r="AE232" s="1510"/>
      <c r="AF232" s="1510"/>
      <c r="AG232" s="1510"/>
      <c r="AH232" s="1510"/>
      <c r="AI232" s="1510"/>
      <c r="AJ232" s="1510"/>
      <c r="AK232" s="1510"/>
      <c r="AL232" s="1510"/>
      <c r="AM232" s="1510"/>
      <c r="AN232" s="1510"/>
      <c r="AO232" s="1510"/>
      <c r="AP232" s="1510"/>
      <c r="AQ232" s="1510"/>
      <c r="AR232" s="1510"/>
      <c r="AS232" s="1510"/>
      <c r="AT232" s="1510"/>
      <c r="AU232" s="1510"/>
      <c r="AV232" s="1510"/>
      <c r="AW232" s="1510"/>
      <c r="AX232" s="1510"/>
      <c r="AY232" s="1510"/>
      <c r="AZ232" s="1510"/>
      <c r="BA232" s="1510"/>
      <c r="BB232" s="1510"/>
      <c r="BC232" s="1510"/>
      <c r="BD232" s="1510"/>
      <c r="BE232" s="1510"/>
      <c r="BF232" s="1510"/>
      <c r="BG232" s="1510"/>
      <c r="BH232" s="1510"/>
      <c r="BI232" s="1510"/>
      <c r="BJ232" s="1510"/>
      <c r="BK232" s="1510"/>
      <c r="BL232" s="1510"/>
    </row>
    <row r="251" spans="1:64">
      <c r="A251" s="1529"/>
      <c r="B251" s="1530"/>
      <c r="C251" s="1510"/>
      <c r="D251" s="1510"/>
      <c r="E251" s="1510"/>
      <c r="F251" s="1510"/>
      <c r="G251" s="1510"/>
      <c r="H251" s="1510"/>
      <c r="I251" s="1510"/>
      <c r="J251" s="1510"/>
      <c r="K251" s="1510"/>
      <c r="L251" s="1510"/>
      <c r="M251" s="1510"/>
      <c r="N251" s="1510"/>
      <c r="O251" s="1510"/>
      <c r="P251" s="1510"/>
      <c r="Q251" s="1510"/>
      <c r="R251" s="1510"/>
      <c r="S251" s="1510"/>
      <c r="T251" s="1510"/>
      <c r="U251" s="1510"/>
      <c r="V251" s="1510"/>
      <c r="W251" s="1510"/>
      <c r="X251" s="1510"/>
      <c r="Y251" s="1510"/>
      <c r="Z251" s="1510"/>
      <c r="AA251" s="1510"/>
      <c r="AB251" s="1510"/>
      <c r="AC251" s="1510"/>
      <c r="AD251" s="1510"/>
      <c r="AE251" s="1510"/>
      <c r="AF251" s="1510"/>
      <c r="AG251" s="1510"/>
      <c r="AH251" s="1510"/>
      <c r="AI251" s="1510"/>
      <c r="AJ251" s="1510"/>
      <c r="AK251" s="1510"/>
      <c r="AL251" s="1510"/>
      <c r="AM251" s="1510"/>
      <c r="AN251" s="1510"/>
      <c r="AO251" s="1510"/>
      <c r="AP251" s="1510"/>
      <c r="AQ251" s="1510"/>
      <c r="AR251" s="1510"/>
      <c r="AS251" s="1510"/>
      <c r="AT251" s="1510"/>
      <c r="AU251" s="1510"/>
      <c r="AV251" s="1510"/>
      <c r="AW251" s="1510"/>
      <c r="AX251" s="1510"/>
      <c r="AY251" s="1510"/>
      <c r="AZ251" s="1510"/>
      <c r="BA251" s="1510"/>
      <c r="BB251" s="1510"/>
      <c r="BC251" s="1510"/>
      <c r="BD251" s="1510"/>
      <c r="BE251" s="1510"/>
      <c r="BF251" s="1510"/>
      <c r="BG251" s="1510"/>
      <c r="BH251" s="1510"/>
      <c r="BI251" s="1510"/>
      <c r="BJ251" s="1510"/>
      <c r="BK251" s="1510"/>
      <c r="BL251" s="1510"/>
    </row>
    <row r="271" spans="1:64">
      <c r="A271" s="1529"/>
      <c r="B271" s="1530"/>
      <c r="C271" s="1510"/>
      <c r="D271" s="1510"/>
      <c r="E271" s="1510"/>
      <c r="F271" s="1510"/>
      <c r="G271" s="1510"/>
      <c r="H271" s="1510"/>
      <c r="I271" s="1510"/>
      <c r="J271" s="1510"/>
      <c r="K271" s="1510"/>
      <c r="L271" s="1510"/>
      <c r="M271" s="1510"/>
      <c r="N271" s="1510"/>
      <c r="O271" s="1510"/>
      <c r="P271" s="1510"/>
      <c r="Q271" s="1510"/>
      <c r="R271" s="1510"/>
      <c r="S271" s="1510"/>
      <c r="T271" s="1510"/>
      <c r="U271" s="1510"/>
      <c r="V271" s="1510"/>
      <c r="W271" s="1510"/>
      <c r="X271" s="1510"/>
      <c r="Y271" s="1510"/>
      <c r="Z271" s="1510"/>
      <c r="AA271" s="1510"/>
      <c r="AB271" s="1510"/>
      <c r="AC271" s="1510"/>
      <c r="AD271" s="1510"/>
      <c r="AE271" s="1510"/>
      <c r="AF271" s="1510"/>
      <c r="AG271" s="1510"/>
      <c r="AH271" s="1510"/>
      <c r="AI271" s="1510"/>
      <c r="AJ271" s="1510"/>
      <c r="AK271" s="1510"/>
      <c r="AL271" s="1510"/>
      <c r="AM271" s="1510"/>
      <c r="AN271" s="1510"/>
      <c r="AO271" s="1510"/>
      <c r="AP271" s="1510"/>
      <c r="AQ271" s="1510"/>
      <c r="AR271" s="1510"/>
      <c r="AS271" s="1510"/>
      <c r="AT271" s="1510"/>
      <c r="AU271" s="1510"/>
      <c r="AV271" s="1510"/>
      <c r="AW271" s="1510"/>
      <c r="AX271" s="1510"/>
      <c r="AY271" s="1510"/>
      <c r="AZ271" s="1510"/>
      <c r="BA271" s="1510"/>
      <c r="BB271" s="1510"/>
      <c r="BC271" s="1510"/>
      <c r="BD271" s="1510"/>
      <c r="BE271" s="1510"/>
      <c r="BF271" s="1510"/>
      <c r="BG271" s="1510"/>
      <c r="BH271" s="1510"/>
      <c r="BI271" s="1510"/>
      <c r="BJ271" s="1510"/>
      <c r="BK271" s="1510"/>
      <c r="BL271" s="1510"/>
    </row>
    <row r="273" spans="1:2" s="1510" customFormat="1">
      <c r="A273" s="1528"/>
      <c r="B273" s="1529"/>
    </row>
    <row r="274" spans="1:2" s="1510" customFormat="1">
      <c r="A274" s="1528"/>
      <c r="B274" s="1529"/>
    </row>
    <row r="275" spans="1:2" s="1510" customFormat="1">
      <c r="A275" s="1528"/>
      <c r="B275" s="1529"/>
    </row>
    <row r="276" spans="1:2" s="1510" customFormat="1">
      <c r="A276" s="1528"/>
      <c r="B276" s="1529"/>
    </row>
    <row r="277" spans="1:2" s="1510" customFormat="1">
      <c r="A277" s="1528"/>
      <c r="B277" s="1529"/>
    </row>
    <row r="278" spans="1:2" s="1510" customFormat="1">
      <c r="A278" s="1528"/>
      <c r="B278" s="1529"/>
    </row>
    <row r="279" spans="1:2" s="1510" customFormat="1">
      <c r="A279" s="1528"/>
      <c r="B279" s="1529"/>
    </row>
    <row r="280" spans="1:2" s="1510" customFormat="1">
      <c r="A280" s="1528"/>
      <c r="B280" s="1529"/>
    </row>
    <row r="281" spans="1:2" s="1510" customFormat="1">
      <c r="A281" s="1528"/>
      <c r="B281" s="1529"/>
    </row>
    <row r="282" spans="1:2" s="1510" customFormat="1">
      <c r="A282" s="1528"/>
      <c r="B282" s="1529"/>
    </row>
    <row r="283" spans="1:2" s="1510" customFormat="1">
      <c r="A283" s="1528"/>
      <c r="B283" s="1529"/>
    </row>
    <row r="284" spans="1:2" s="1510" customFormat="1">
      <c r="A284" s="1528"/>
      <c r="B284" s="1529"/>
    </row>
    <row r="285" spans="1:2" s="1510" customFormat="1">
      <c r="A285" s="1528"/>
      <c r="B285" s="1529"/>
    </row>
    <row r="286" spans="1:2" s="1510" customFormat="1">
      <c r="A286" s="1528"/>
      <c r="B286" s="1529"/>
    </row>
    <row r="287" spans="1:2" s="1510" customFormat="1">
      <c r="A287" s="1528"/>
      <c r="B287" s="1529"/>
    </row>
    <row r="288" spans="1:2" s="1510" customFormat="1">
      <c r="A288" s="1528"/>
      <c r="B288" s="1529"/>
    </row>
    <row r="294" spans="1:64">
      <c r="A294" s="1529"/>
      <c r="B294" s="1530"/>
      <c r="C294" s="1510"/>
      <c r="D294" s="1510"/>
      <c r="E294" s="1510"/>
      <c r="F294" s="1510"/>
      <c r="G294" s="1510"/>
      <c r="H294" s="1510"/>
      <c r="I294" s="1510"/>
      <c r="J294" s="1510"/>
      <c r="K294" s="1510"/>
      <c r="L294" s="1510"/>
      <c r="M294" s="1510"/>
      <c r="N294" s="1510"/>
      <c r="O294" s="1510"/>
      <c r="P294" s="1510"/>
      <c r="Q294" s="1510"/>
      <c r="R294" s="1510"/>
      <c r="S294" s="1510"/>
      <c r="T294" s="1510"/>
      <c r="U294" s="1510"/>
      <c r="V294" s="1510"/>
      <c r="W294" s="1510"/>
      <c r="X294" s="1510"/>
      <c r="Y294" s="1510"/>
      <c r="Z294" s="1510"/>
      <c r="AA294" s="1510"/>
      <c r="AB294" s="1510"/>
      <c r="AC294" s="1510"/>
      <c r="AD294" s="1510"/>
      <c r="AE294" s="1510"/>
      <c r="AF294" s="1510"/>
      <c r="AG294" s="1510"/>
      <c r="AH294" s="1510"/>
      <c r="AI294" s="1510"/>
      <c r="AJ294" s="1510"/>
      <c r="AK294" s="1510"/>
      <c r="AL294" s="1510"/>
      <c r="AM294" s="1510"/>
      <c r="AN294" s="1510"/>
      <c r="AO294" s="1510"/>
      <c r="AP294" s="1510"/>
      <c r="AQ294" s="1510"/>
      <c r="AR294" s="1510"/>
      <c r="AS294" s="1510"/>
      <c r="AT294" s="1510"/>
      <c r="AU294" s="1510"/>
      <c r="AV294" s="1510"/>
      <c r="AW294" s="1510"/>
      <c r="AX294" s="1510"/>
      <c r="AY294" s="1510"/>
      <c r="AZ294" s="1510"/>
      <c r="BA294" s="1510"/>
      <c r="BB294" s="1510"/>
      <c r="BC294" s="1510"/>
      <c r="BD294" s="1510"/>
      <c r="BE294" s="1510"/>
      <c r="BF294" s="1510"/>
      <c r="BG294" s="1510"/>
      <c r="BH294" s="1510"/>
      <c r="BI294" s="1510"/>
      <c r="BJ294" s="1510"/>
      <c r="BK294" s="1510"/>
      <c r="BL294" s="1510"/>
    </row>
    <row r="305" spans="1:2" s="1510" customFormat="1">
      <c r="A305" s="1528"/>
      <c r="B305" s="1529"/>
    </row>
    <row r="306" spans="1:2" s="1510" customFormat="1">
      <c r="A306" s="1528"/>
      <c r="B306" s="1529"/>
    </row>
    <row r="307" spans="1:2" s="1510" customFormat="1">
      <c r="A307" s="1528"/>
      <c r="B307" s="1529"/>
    </row>
    <row r="308" spans="1:2" s="1510" customFormat="1">
      <c r="A308" s="1528"/>
      <c r="B308" s="1529"/>
    </row>
    <row r="309" spans="1:2" s="1510" customFormat="1">
      <c r="A309" s="1528"/>
      <c r="B309" s="1529"/>
    </row>
    <row r="310" spans="1:2" s="1510" customFormat="1">
      <c r="A310" s="1528"/>
      <c r="B310" s="1529"/>
    </row>
    <row r="311" spans="1:2" s="1510" customFormat="1">
      <c r="A311" s="1528"/>
      <c r="B311" s="1529"/>
    </row>
    <row r="312" spans="1:2" s="1510" customFormat="1">
      <c r="A312" s="1528"/>
      <c r="B312" s="1529"/>
    </row>
    <row r="313" spans="1:2" s="1510" customFormat="1">
      <c r="A313" s="1528"/>
      <c r="B313" s="1529"/>
    </row>
    <row r="314" spans="1:2" s="1510" customFormat="1">
      <c r="A314" s="1528"/>
      <c r="B314" s="1529"/>
    </row>
    <row r="315" spans="1:2" s="1510" customFormat="1">
      <c r="A315" s="1528"/>
      <c r="B315" s="1529"/>
    </row>
    <row r="316" spans="1:2" s="1510" customFormat="1">
      <c r="A316" s="1528"/>
      <c r="B316" s="1529"/>
    </row>
    <row r="317" spans="1:2" s="1510" customFormat="1">
      <c r="A317" s="1528"/>
      <c r="B317" s="1529"/>
    </row>
    <row r="318" spans="1:2" s="1510" customFormat="1">
      <c r="A318" s="1528"/>
      <c r="B318" s="1529"/>
    </row>
    <row r="319" spans="1:2" s="1510" customFormat="1">
      <c r="A319" s="1528"/>
      <c r="B319" s="1529"/>
    </row>
    <row r="320" spans="1:2" s="1510" customFormat="1">
      <c r="A320" s="1528"/>
      <c r="B320" s="1529"/>
    </row>
    <row r="321" spans="1:2" s="1510" customFormat="1">
      <c r="A321" s="1528"/>
      <c r="B321" s="1529"/>
    </row>
    <row r="322" spans="1:2" s="1510" customFormat="1">
      <c r="A322" s="1528"/>
      <c r="B322" s="1529"/>
    </row>
    <row r="323" spans="1:2" s="1510" customFormat="1">
      <c r="A323" s="1528"/>
      <c r="B323" s="1529"/>
    </row>
    <row r="324" spans="1:2" s="1510" customFormat="1">
      <c r="A324" s="1528"/>
      <c r="B324" s="1529"/>
    </row>
    <row r="325" spans="1:2" s="1510" customFormat="1">
      <c r="A325" s="1528"/>
      <c r="B325" s="1529"/>
    </row>
    <row r="326" spans="1:2" s="1510" customFormat="1">
      <c r="A326" s="1528"/>
      <c r="B326" s="1529"/>
    </row>
    <row r="327" spans="1:2" s="1510" customFormat="1">
      <c r="A327" s="1528"/>
      <c r="B327" s="1529"/>
    </row>
    <row r="328" spans="1:2" s="1510" customFormat="1">
      <c r="A328" s="1528"/>
      <c r="B328" s="1529"/>
    </row>
    <row r="329" spans="1:2" s="1510" customFormat="1">
      <c r="A329" s="1528"/>
      <c r="B329" s="1529"/>
    </row>
    <row r="330" spans="1:2" s="1510" customFormat="1">
      <c r="A330" s="1528"/>
      <c r="B330" s="1529"/>
    </row>
    <row r="331" spans="1:2" s="1510" customFormat="1">
      <c r="A331" s="1528"/>
      <c r="B331" s="1529"/>
    </row>
    <row r="332" spans="1:2" s="1510" customFormat="1">
      <c r="A332" s="1528"/>
      <c r="B332" s="1529"/>
    </row>
    <row r="333" spans="1:2" s="1510" customFormat="1">
      <c r="A333" s="1528"/>
      <c r="B333" s="1529"/>
    </row>
    <row r="334" spans="1:2" s="1510" customFormat="1">
      <c r="A334" s="1528"/>
      <c r="B334" s="1529"/>
    </row>
    <row r="335" spans="1:2" s="1510" customFormat="1">
      <c r="A335" s="1528"/>
      <c r="B335" s="1529"/>
    </row>
    <row r="336" spans="1:2" s="1510" customFormat="1">
      <c r="A336" s="1528"/>
      <c r="B336" s="1529"/>
    </row>
    <row r="343" spans="1:64">
      <c r="A343" s="1529"/>
      <c r="B343" s="1530"/>
      <c r="C343" s="1510"/>
      <c r="D343" s="1510"/>
      <c r="E343" s="1510"/>
      <c r="F343" s="1510"/>
      <c r="G343" s="1510"/>
      <c r="H343" s="1510"/>
      <c r="I343" s="1510"/>
      <c r="J343" s="1510"/>
      <c r="K343" s="1510"/>
      <c r="L343" s="1510"/>
      <c r="M343" s="1510"/>
      <c r="N343" s="1510"/>
      <c r="O343" s="1510"/>
      <c r="P343" s="1510"/>
      <c r="Q343" s="1510"/>
      <c r="R343" s="1510"/>
      <c r="S343" s="1510"/>
      <c r="T343" s="1510"/>
      <c r="U343" s="1510"/>
      <c r="V343" s="1510"/>
      <c r="W343" s="1510"/>
      <c r="X343" s="1510"/>
      <c r="Y343" s="1510"/>
      <c r="Z343" s="1510"/>
      <c r="AA343" s="1510"/>
      <c r="AB343" s="1510"/>
      <c r="AC343" s="1510"/>
      <c r="AD343" s="1510"/>
      <c r="AE343" s="1510"/>
      <c r="AF343" s="1510"/>
      <c r="AG343" s="1510"/>
      <c r="AH343" s="1510"/>
      <c r="AI343" s="1510"/>
      <c r="AJ343" s="1510"/>
      <c r="AK343" s="1510"/>
      <c r="AL343" s="1510"/>
      <c r="AM343" s="1510"/>
      <c r="AN343" s="1510"/>
      <c r="AO343" s="1510"/>
      <c r="AP343" s="1510"/>
      <c r="AQ343" s="1510"/>
      <c r="AR343" s="1510"/>
      <c r="AS343" s="1510"/>
      <c r="AT343" s="1510"/>
      <c r="AU343" s="1510"/>
      <c r="AV343" s="1510"/>
      <c r="AW343" s="1510"/>
      <c r="AX343" s="1510"/>
      <c r="AY343" s="1510"/>
      <c r="AZ343" s="1510"/>
      <c r="BA343" s="1510"/>
      <c r="BB343" s="1510"/>
      <c r="BC343" s="1510"/>
      <c r="BD343" s="1510"/>
      <c r="BE343" s="1510"/>
      <c r="BF343" s="1510"/>
      <c r="BG343" s="1510"/>
      <c r="BH343" s="1510"/>
      <c r="BI343" s="1510"/>
      <c r="BJ343" s="1510"/>
      <c r="BK343" s="1510"/>
      <c r="BL343" s="1510"/>
    </row>
    <row r="357" spans="1:64">
      <c r="A357" s="1513"/>
      <c r="B357" s="1513"/>
      <c r="C357" s="1510"/>
      <c r="D357" s="1510"/>
      <c r="E357" s="1510"/>
      <c r="F357" s="1510"/>
      <c r="G357" s="1510"/>
      <c r="H357" s="1510"/>
      <c r="I357" s="1510"/>
      <c r="J357" s="1510"/>
      <c r="K357" s="1510"/>
      <c r="L357" s="1510"/>
      <c r="M357" s="1510"/>
      <c r="N357" s="1510"/>
      <c r="O357" s="1510"/>
      <c r="P357" s="1510"/>
      <c r="Q357" s="1510"/>
      <c r="R357" s="1510"/>
      <c r="S357" s="1510"/>
      <c r="T357" s="1510"/>
      <c r="U357" s="1510"/>
      <c r="V357" s="1510"/>
      <c r="W357" s="1510"/>
      <c r="X357" s="1510"/>
      <c r="Y357" s="1510"/>
      <c r="Z357" s="1510"/>
      <c r="AA357" s="1510"/>
      <c r="AB357" s="1510"/>
      <c r="AC357" s="1510"/>
      <c r="AD357" s="1510"/>
      <c r="AE357" s="1510"/>
      <c r="AF357" s="1510"/>
      <c r="AG357" s="1510"/>
      <c r="AH357" s="1510"/>
      <c r="AI357" s="1510"/>
      <c r="AJ357" s="1510"/>
      <c r="AK357" s="1510"/>
      <c r="AL357" s="1510"/>
      <c r="AM357" s="1510"/>
      <c r="AN357" s="1510"/>
      <c r="AO357" s="1510"/>
      <c r="AP357" s="1510"/>
      <c r="AQ357" s="1510"/>
      <c r="AR357" s="1510"/>
      <c r="AS357" s="1510"/>
      <c r="AT357" s="1510"/>
      <c r="AU357" s="1510"/>
      <c r="AV357" s="1510"/>
      <c r="AW357" s="1510"/>
      <c r="AX357" s="1510"/>
      <c r="AY357" s="1510"/>
      <c r="AZ357" s="1510"/>
      <c r="BA357" s="1510"/>
      <c r="BB357" s="1510"/>
      <c r="BC357" s="1510"/>
      <c r="BD357" s="1510"/>
      <c r="BE357" s="1510"/>
      <c r="BF357" s="1510"/>
      <c r="BG357" s="1510"/>
      <c r="BH357" s="1510"/>
      <c r="BI357" s="1510"/>
      <c r="BJ357" s="1510"/>
      <c r="BK357" s="1510"/>
      <c r="BL357" s="1510"/>
    </row>
    <row r="358" spans="1:64">
      <c r="A358" s="1513"/>
      <c r="B358" s="1513"/>
      <c r="C358" s="1510"/>
      <c r="D358" s="1510"/>
      <c r="E358" s="1510"/>
      <c r="F358" s="1510"/>
      <c r="G358" s="1510"/>
      <c r="H358" s="1510"/>
      <c r="I358" s="1510"/>
      <c r="J358" s="1510"/>
      <c r="K358" s="1510"/>
      <c r="L358" s="1510"/>
      <c r="M358" s="1510"/>
      <c r="N358" s="1510"/>
      <c r="O358" s="1510"/>
      <c r="P358" s="1510"/>
      <c r="Q358" s="1510"/>
      <c r="R358" s="1510"/>
      <c r="S358" s="1510"/>
      <c r="T358" s="1510"/>
      <c r="U358" s="1510"/>
      <c r="V358" s="1510"/>
      <c r="W358" s="1510"/>
      <c r="X358" s="1510"/>
      <c r="Y358" s="1510"/>
      <c r="Z358" s="1510"/>
      <c r="AA358" s="1510"/>
      <c r="AB358" s="1510"/>
      <c r="AC358" s="1510"/>
      <c r="AD358" s="1510"/>
      <c r="AE358" s="1510"/>
      <c r="AF358" s="1510"/>
      <c r="AG358" s="1510"/>
      <c r="AH358" s="1510"/>
      <c r="AI358" s="1510"/>
      <c r="AJ358" s="1510"/>
      <c r="AK358" s="1510"/>
      <c r="AL358" s="1510"/>
      <c r="AM358" s="1510"/>
      <c r="AN358" s="1510"/>
      <c r="AO358" s="1510"/>
      <c r="AP358" s="1510"/>
      <c r="AQ358" s="1510"/>
      <c r="AR358" s="1510"/>
      <c r="AS358" s="1510"/>
      <c r="AT358" s="1510"/>
      <c r="AU358" s="1510"/>
      <c r="AV358" s="1510"/>
      <c r="AW358" s="1510"/>
      <c r="AX358" s="1510"/>
      <c r="AY358" s="1510"/>
      <c r="AZ358" s="1510"/>
      <c r="BA358" s="1510"/>
      <c r="BB358" s="1510"/>
      <c r="BC358" s="1510"/>
      <c r="BD358" s="1510"/>
      <c r="BE358" s="1510"/>
      <c r="BF358" s="1510"/>
      <c r="BG358" s="1510"/>
      <c r="BH358" s="1510"/>
      <c r="BI358" s="1510"/>
      <c r="BJ358" s="1510"/>
      <c r="BK358" s="1510"/>
      <c r="BL358" s="1510"/>
    </row>
    <row r="359" spans="1:64">
      <c r="A359" s="1513"/>
      <c r="B359" s="1513"/>
      <c r="C359" s="1510"/>
      <c r="D359" s="1510"/>
      <c r="E359" s="1510"/>
      <c r="F359" s="1510"/>
      <c r="G359" s="1510"/>
      <c r="H359" s="1510"/>
      <c r="I359" s="1510"/>
      <c r="J359" s="1510"/>
      <c r="K359" s="1510"/>
      <c r="L359" s="1510"/>
      <c r="M359" s="1510"/>
      <c r="N359" s="1510"/>
      <c r="O359" s="1510"/>
      <c r="P359" s="1510"/>
      <c r="Q359" s="1510"/>
      <c r="R359" s="1510"/>
      <c r="S359" s="1510"/>
      <c r="T359" s="1510"/>
      <c r="U359" s="1510"/>
      <c r="V359" s="1510"/>
      <c r="W359" s="1510"/>
      <c r="X359" s="1510"/>
      <c r="Y359" s="1510"/>
      <c r="Z359" s="1510"/>
      <c r="AA359" s="1510"/>
      <c r="AB359" s="1510"/>
      <c r="AC359" s="1510"/>
      <c r="AD359" s="1510"/>
      <c r="AE359" s="1510"/>
      <c r="AF359" s="1510"/>
      <c r="AG359" s="1510"/>
      <c r="AH359" s="1510"/>
      <c r="AI359" s="1510"/>
      <c r="AJ359" s="1510"/>
      <c r="AK359" s="1510"/>
      <c r="AL359" s="1510"/>
      <c r="AM359" s="1510"/>
      <c r="AN359" s="1510"/>
      <c r="AO359" s="1510"/>
      <c r="AP359" s="1510"/>
      <c r="AQ359" s="1510"/>
      <c r="AR359" s="1510"/>
      <c r="AS359" s="1510"/>
      <c r="AT359" s="1510"/>
      <c r="AU359" s="1510"/>
      <c r="AV359" s="1510"/>
      <c r="AW359" s="1510"/>
      <c r="AX359" s="1510"/>
      <c r="AY359" s="1510"/>
      <c r="AZ359" s="1510"/>
      <c r="BA359" s="1510"/>
      <c r="BB359" s="1510"/>
      <c r="BC359" s="1510"/>
      <c r="BD359" s="1510"/>
      <c r="BE359" s="1510"/>
      <c r="BF359" s="1510"/>
      <c r="BG359" s="1510"/>
      <c r="BH359" s="1510"/>
      <c r="BI359" s="1510"/>
      <c r="BJ359" s="1510"/>
      <c r="BK359" s="1510"/>
      <c r="BL359" s="1510"/>
    </row>
    <row r="360" spans="1:64">
      <c r="A360" s="1513"/>
      <c r="B360" s="1513"/>
      <c r="C360" s="1510"/>
      <c r="D360" s="1510"/>
      <c r="E360" s="1510"/>
      <c r="F360" s="1510"/>
      <c r="G360" s="1510"/>
      <c r="H360" s="1510"/>
      <c r="I360" s="1510"/>
      <c r="J360" s="1510"/>
      <c r="K360" s="1510"/>
      <c r="L360" s="1510"/>
      <c r="M360" s="1510"/>
      <c r="N360" s="1510"/>
      <c r="O360" s="1510"/>
      <c r="P360" s="1510"/>
      <c r="Q360" s="1510"/>
      <c r="R360" s="1510"/>
      <c r="S360" s="1510"/>
      <c r="T360" s="1510"/>
      <c r="U360" s="1510"/>
      <c r="V360" s="1510"/>
      <c r="W360" s="1510"/>
      <c r="X360" s="1510"/>
      <c r="Y360" s="1510"/>
      <c r="Z360" s="1510"/>
      <c r="AA360" s="1510"/>
      <c r="AB360" s="1510"/>
      <c r="AC360" s="1510"/>
      <c r="AD360" s="1510"/>
      <c r="AE360" s="1510"/>
      <c r="AF360" s="1510"/>
      <c r="AG360" s="1510"/>
      <c r="AH360" s="1510"/>
      <c r="AI360" s="1510"/>
      <c r="AJ360" s="1510"/>
      <c r="AK360" s="1510"/>
      <c r="AL360" s="1510"/>
      <c r="AM360" s="1510"/>
      <c r="AN360" s="1510"/>
      <c r="AO360" s="1510"/>
      <c r="AP360" s="1510"/>
      <c r="AQ360" s="1510"/>
      <c r="AR360" s="1510"/>
      <c r="AS360" s="1510"/>
      <c r="AT360" s="1510"/>
      <c r="AU360" s="1510"/>
      <c r="AV360" s="1510"/>
      <c r="AW360" s="1510"/>
      <c r="AX360" s="1510"/>
      <c r="AY360" s="1510"/>
      <c r="AZ360" s="1510"/>
      <c r="BA360" s="1510"/>
      <c r="BB360" s="1510"/>
      <c r="BC360" s="1510"/>
      <c r="BD360" s="1510"/>
      <c r="BE360" s="1510"/>
      <c r="BF360" s="1510"/>
      <c r="BG360" s="1510"/>
      <c r="BH360" s="1510"/>
      <c r="BI360" s="1510"/>
      <c r="BJ360" s="1510"/>
      <c r="BK360" s="1510"/>
      <c r="BL360" s="1510"/>
    </row>
    <row r="361" spans="1:64">
      <c r="A361" s="1513"/>
      <c r="B361" s="1530"/>
      <c r="C361" s="1510"/>
      <c r="D361" s="1510"/>
      <c r="E361" s="1510"/>
      <c r="F361" s="1510"/>
      <c r="G361" s="1510"/>
      <c r="H361" s="1510"/>
      <c r="I361" s="1510"/>
      <c r="J361" s="1510"/>
      <c r="K361" s="1510"/>
      <c r="L361" s="1510"/>
      <c r="M361" s="1510"/>
      <c r="N361" s="1510"/>
      <c r="O361" s="1510"/>
      <c r="P361" s="1510"/>
      <c r="Q361" s="1510"/>
      <c r="R361" s="1510"/>
      <c r="S361" s="1510"/>
      <c r="T361" s="1510"/>
      <c r="U361" s="1510"/>
      <c r="V361" s="1510"/>
      <c r="W361" s="1510"/>
      <c r="X361" s="1510"/>
      <c r="Y361" s="1510"/>
      <c r="Z361" s="1510"/>
      <c r="AA361" s="1510"/>
      <c r="AB361" s="1510"/>
      <c r="AC361" s="1510"/>
      <c r="AD361" s="1510"/>
      <c r="AE361" s="1510"/>
      <c r="AF361" s="1510"/>
      <c r="AG361" s="1510"/>
      <c r="AH361" s="1510"/>
      <c r="AI361" s="1510"/>
      <c r="AJ361" s="1510"/>
      <c r="AK361" s="1510"/>
      <c r="AL361" s="1510"/>
      <c r="AM361" s="1510"/>
      <c r="AN361" s="1510"/>
      <c r="AO361" s="1510"/>
      <c r="AP361" s="1510"/>
      <c r="AQ361" s="1510"/>
      <c r="AR361" s="1510"/>
      <c r="AS361" s="1510"/>
      <c r="AT361" s="1510"/>
      <c r="AU361" s="1510"/>
      <c r="AV361" s="1510"/>
      <c r="AW361" s="1510"/>
      <c r="AX361" s="1510"/>
      <c r="AY361" s="1510"/>
      <c r="AZ361" s="1510"/>
      <c r="BA361" s="1510"/>
      <c r="BB361" s="1510"/>
      <c r="BC361" s="1510"/>
      <c r="BD361" s="1510"/>
      <c r="BE361" s="1510"/>
      <c r="BF361" s="1510"/>
      <c r="BG361" s="1510"/>
      <c r="BH361" s="1510"/>
      <c r="BI361" s="1510"/>
      <c r="BJ361" s="1510"/>
      <c r="BK361" s="1510"/>
      <c r="BL361" s="1510"/>
    </row>
    <row r="362" spans="1:64">
      <c r="A362" s="1513"/>
      <c r="B362" s="1513"/>
      <c r="C362" s="1510"/>
      <c r="D362" s="1510"/>
      <c r="E362" s="1510"/>
      <c r="F362" s="1510"/>
      <c r="G362" s="1510"/>
      <c r="H362" s="1510"/>
      <c r="I362" s="1510"/>
      <c r="J362" s="1510"/>
      <c r="K362" s="1510"/>
      <c r="L362" s="1510"/>
      <c r="M362" s="1510"/>
      <c r="N362" s="1510"/>
      <c r="O362" s="1510"/>
      <c r="P362" s="1510"/>
      <c r="Q362" s="1510"/>
      <c r="R362" s="1510"/>
      <c r="S362" s="1510"/>
      <c r="T362" s="1510"/>
      <c r="U362" s="1510"/>
      <c r="V362" s="1510"/>
      <c r="W362" s="1510"/>
      <c r="X362" s="1510"/>
      <c r="Y362" s="1510"/>
      <c r="Z362" s="1510"/>
      <c r="AA362" s="1510"/>
      <c r="AB362" s="1510"/>
      <c r="AC362" s="1510"/>
      <c r="AD362" s="1510"/>
      <c r="AE362" s="1510"/>
      <c r="AF362" s="1510"/>
      <c r="AG362" s="1510"/>
      <c r="AH362" s="1510"/>
      <c r="AI362" s="1510"/>
      <c r="AJ362" s="1510"/>
      <c r="AK362" s="1510"/>
      <c r="AL362" s="1510"/>
      <c r="AM362" s="1510"/>
      <c r="AN362" s="1510"/>
      <c r="AO362" s="1510"/>
      <c r="AP362" s="1510"/>
      <c r="AQ362" s="1510"/>
      <c r="AR362" s="1510"/>
      <c r="AS362" s="1510"/>
      <c r="AT362" s="1510"/>
      <c r="AU362" s="1510"/>
      <c r="AV362" s="1510"/>
      <c r="AW362" s="1510"/>
      <c r="AX362" s="1510"/>
      <c r="AY362" s="1510"/>
      <c r="AZ362" s="1510"/>
      <c r="BA362" s="1510"/>
      <c r="BB362" s="1510"/>
      <c r="BC362" s="1510"/>
      <c r="BD362" s="1510"/>
      <c r="BE362" s="1510"/>
      <c r="BF362" s="1510"/>
      <c r="BG362" s="1510"/>
      <c r="BH362" s="1510"/>
      <c r="BI362" s="1510"/>
      <c r="BJ362" s="1510"/>
      <c r="BK362" s="1510"/>
      <c r="BL362" s="1510"/>
    </row>
    <row r="363" spans="1:64">
      <c r="A363" s="1513"/>
      <c r="B363" s="1513"/>
      <c r="C363" s="1510"/>
      <c r="D363" s="1510"/>
      <c r="E363" s="1510"/>
      <c r="F363" s="1510"/>
      <c r="G363" s="1510"/>
      <c r="H363" s="1510"/>
      <c r="I363" s="1510"/>
      <c r="J363" s="1510"/>
      <c r="K363" s="1510"/>
      <c r="L363" s="1510"/>
      <c r="M363" s="1510"/>
      <c r="N363" s="1510"/>
      <c r="O363" s="1510"/>
      <c r="P363" s="1510"/>
      <c r="Q363" s="1510"/>
      <c r="R363" s="1510"/>
      <c r="S363" s="1510"/>
      <c r="T363" s="1510"/>
      <c r="U363" s="1510"/>
      <c r="V363" s="1510"/>
      <c r="W363" s="1510"/>
      <c r="X363" s="1510"/>
      <c r="Y363" s="1510"/>
      <c r="Z363" s="1510"/>
      <c r="AA363" s="1510"/>
      <c r="AB363" s="1510"/>
      <c r="AC363" s="1510"/>
      <c r="AD363" s="1510"/>
      <c r="AE363" s="1510"/>
      <c r="AF363" s="1510"/>
      <c r="AG363" s="1510"/>
      <c r="AH363" s="1510"/>
      <c r="AI363" s="1510"/>
      <c r="AJ363" s="1510"/>
      <c r="AK363" s="1510"/>
      <c r="AL363" s="1510"/>
      <c r="AM363" s="1510"/>
      <c r="AN363" s="1510"/>
      <c r="AO363" s="1510"/>
      <c r="AP363" s="1510"/>
      <c r="AQ363" s="1510"/>
      <c r="AR363" s="1510"/>
      <c r="AS363" s="1510"/>
      <c r="AT363" s="1510"/>
      <c r="AU363" s="1510"/>
      <c r="AV363" s="1510"/>
      <c r="AW363" s="1510"/>
      <c r="AX363" s="1510"/>
      <c r="AY363" s="1510"/>
      <c r="AZ363" s="1510"/>
      <c r="BA363" s="1510"/>
      <c r="BB363" s="1510"/>
      <c r="BC363" s="1510"/>
      <c r="BD363" s="1510"/>
      <c r="BE363" s="1510"/>
      <c r="BF363" s="1510"/>
      <c r="BG363" s="1510"/>
      <c r="BH363" s="1510"/>
      <c r="BI363" s="1510"/>
      <c r="BJ363" s="1510"/>
      <c r="BK363" s="1510"/>
      <c r="BL363" s="1510"/>
    </row>
    <row r="381" spans="1:64">
      <c r="A381" s="1513"/>
      <c r="B381" s="1513"/>
      <c r="C381" s="1510"/>
      <c r="D381" s="1510"/>
      <c r="E381" s="1510"/>
      <c r="F381" s="1510"/>
      <c r="G381" s="1510"/>
      <c r="H381" s="1510"/>
      <c r="I381" s="1510"/>
      <c r="J381" s="1510"/>
      <c r="K381" s="1510"/>
      <c r="L381" s="1510"/>
      <c r="M381" s="1510"/>
      <c r="N381" s="1510"/>
      <c r="O381" s="1510"/>
      <c r="P381" s="1510"/>
      <c r="Q381" s="1510"/>
      <c r="R381" s="1510"/>
      <c r="S381" s="1510"/>
      <c r="T381" s="1510"/>
      <c r="U381" s="1510"/>
      <c r="V381" s="1510"/>
      <c r="W381" s="1510"/>
      <c r="X381" s="1510"/>
      <c r="Y381" s="1510"/>
      <c r="Z381" s="1510"/>
      <c r="AA381" s="1510"/>
      <c r="AB381" s="1510"/>
      <c r="AC381" s="1510"/>
      <c r="AD381" s="1510"/>
      <c r="AE381" s="1510"/>
      <c r="AF381" s="1510"/>
      <c r="AG381" s="1510"/>
      <c r="AH381" s="1510"/>
      <c r="AI381" s="1510"/>
      <c r="AJ381" s="1510"/>
      <c r="AK381" s="1510"/>
      <c r="AL381" s="1510"/>
      <c r="AM381" s="1510"/>
      <c r="AN381" s="1510"/>
      <c r="AO381" s="1510"/>
      <c r="AP381" s="1510"/>
      <c r="AQ381" s="1510"/>
      <c r="AR381" s="1510"/>
      <c r="AS381" s="1510"/>
      <c r="AT381" s="1510"/>
      <c r="AU381" s="1510"/>
      <c r="AV381" s="1510"/>
      <c r="AW381" s="1510"/>
      <c r="AX381" s="1510"/>
      <c r="AY381" s="1510"/>
      <c r="AZ381" s="1510"/>
      <c r="BA381" s="1510"/>
      <c r="BB381" s="1510"/>
      <c r="BC381" s="1510"/>
      <c r="BD381" s="1510"/>
      <c r="BE381" s="1510"/>
      <c r="BF381" s="1510"/>
      <c r="BG381" s="1510"/>
      <c r="BH381" s="1510"/>
      <c r="BI381" s="1510"/>
      <c r="BJ381" s="1510"/>
      <c r="BK381" s="1510"/>
      <c r="BL381" s="1510"/>
    </row>
    <row r="382" spans="1:64">
      <c r="A382" s="1513"/>
      <c r="B382" s="1513"/>
      <c r="C382" s="1510"/>
      <c r="D382" s="1510"/>
      <c r="E382" s="1510"/>
      <c r="F382" s="1510"/>
      <c r="G382" s="1510"/>
      <c r="H382" s="1510"/>
      <c r="I382" s="1510"/>
      <c r="J382" s="1510"/>
      <c r="K382" s="1510"/>
      <c r="L382" s="1510"/>
      <c r="M382" s="1510"/>
      <c r="N382" s="1510"/>
      <c r="O382" s="1510"/>
      <c r="P382" s="1510"/>
      <c r="Q382" s="1510"/>
      <c r="R382" s="1510"/>
      <c r="S382" s="1510"/>
      <c r="T382" s="1510"/>
      <c r="U382" s="1510"/>
      <c r="V382" s="1510"/>
      <c r="W382" s="1510"/>
      <c r="X382" s="1510"/>
      <c r="Y382" s="1510"/>
      <c r="Z382" s="1510"/>
      <c r="AA382" s="1510"/>
      <c r="AB382" s="1510"/>
      <c r="AC382" s="1510"/>
      <c r="AD382" s="1510"/>
      <c r="AE382" s="1510"/>
      <c r="AF382" s="1510"/>
      <c r="AG382" s="1510"/>
      <c r="AH382" s="1510"/>
      <c r="AI382" s="1510"/>
      <c r="AJ382" s="1510"/>
      <c r="AK382" s="1510"/>
      <c r="AL382" s="1510"/>
      <c r="AM382" s="1510"/>
      <c r="AN382" s="1510"/>
      <c r="AO382" s="1510"/>
      <c r="AP382" s="1510"/>
      <c r="AQ382" s="1510"/>
      <c r="AR382" s="1510"/>
      <c r="AS382" s="1510"/>
      <c r="AT382" s="1510"/>
      <c r="AU382" s="1510"/>
      <c r="AV382" s="1510"/>
      <c r="AW382" s="1510"/>
      <c r="AX382" s="1510"/>
      <c r="AY382" s="1510"/>
      <c r="AZ382" s="1510"/>
      <c r="BA382" s="1510"/>
      <c r="BB382" s="1510"/>
      <c r="BC382" s="1510"/>
      <c r="BD382" s="1510"/>
      <c r="BE382" s="1510"/>
      <c r="BF382" s="1510"/>
      <c r="BG382" s="1510"/>
      <c r="BH382" s="1510"/>
      <c r="BI382" s="1510"/>
      <c r="BJ382" s="1510"/>
      <c r="BK382" s="1510"/>
      <c r="BL382" s="1510"/>
    </row>
    <row r="399" spans="1:64">
      <c r="A399" s="1513"/>
      <c r="B399" s="1513"/>
      <c r="C399" s="1510"/>
      <c r="D399" s="1510"/>
      <c r="E399" s="1510"/>
      <c r="F399" s="1510"/>
      <c r="G399" s="1510"/>
      <c r="H399" s="1510"/>
      <c r="I399" s="1510"/>
      <c r="J399" s="1510"/>
      <c r="K399" s="1510"/>
      <c r="L399" s="1510"/>
      <c r="M399" s="1510"/>
      <c r="N399" s="1510"/>
      <c r="O399" s="1510"/>
      <c r="P399" s="1510"/>
      <c r="Q399" s="1510"/>
      <c r="R399" s="1510"/>
      <c r="S399" s="1510"/>
      <c r="T399" s="1510"/>
      <c r="U399" s="1510"/>
      <c r="V399" s="1510"/>
      <c r="W399" s="1510"/>
      <c r="X399" s="1510"/>
      <c r="Y399" s="1510"/>
      <c r="Z399" s="1510"/>
      <c r="AA399" s="1510"/>
      <c r="AB399" s="1510"/>
      <c r="AC399" s="1510"/>
      <c r="AD399" s="1510"/>
      <c r="AE399" s="1510"/>
      <c r="AF399" s="1510"/>
      <c r="AG399" s="1510"/>
      <c r="AH399" s="1510"/>
      <c r="AI399" s="1510"/>
      <c r="AJ399" s="1510"/>
      <c r="AK399" s="1510"/>
      <c r="AL399" s="1510"/>
      <c r="AM399" s="1510"/>
      <c r="AN399" s="1510"/>
      <c r="AO399" s="1510"/>
      <c r="AP399" s="1510"/>
      <c r="AQ399" s="1510"/>
      <c r="AR399" s="1510"/>
      <c r="AS399" s="1510"/>
      <c r="AT399" s="1510"/>
      <c r="AU399" s="1510"/>
      <c r="AV399" s="1510"/>
      <c r="AW399" s="1510"/>
      <c r="AX399" s="1510"/>
      <c r="AY399" s="1510"/>
      <c r="AZ399" s="1510"/>
      <c r="BA399" s="1510"/>
      <c r="BB399" s="1510"/>
      <c r="BC399" s="1510"/>
      <c r="BD399" s="1510"/>
      <c r="BE399" s="1510"/>
      <c r="BF399" s="1510"/>
      <c r="BG399" s="1510"/>
      <c r="BH399" s="1510"/>
      <c r="BI399" s="1510"/>
      <c r="BJ399" s="1510"/>
      <c r="BK399" s="1510"/>
      <c r="BL399" s="1510"/>
    </row>
    <row r="400" spans="1:64">
      <c r="A400" s="1513"/>
      <c r="B400" s="1513"/>
      <c r="C400" s="1510"/>
      <c r="D400" s="1510"/>
      <c r="E400" s="1510"/>
      <c r="F400" s="1510"/>
      <c r="G400" s="1510"/>
      <c r="H400" s="1510"/>
      <c r="I400" s="1510"/>
      <c r="J400" s="1510"/>
      <c r="K400" s="1510"/>
      <c r="L400" s="1510"/>
      <c r="M400" s="1510"/>
      <c r="N400" s="1510"/>
      <c r="O400" s="1510"/>
      <c r="P400" s="1510"/>
      <c r="Q400" s="1510"/>
      <c r="R400" s="1510"/>
      <c r="S400" s="1510"/>
      <c r="T400" s="1510"/>
      <c r="U400" s="1510"/>
      <c r="V400" s="1510"/>
      <c r="W400" s="1510"/>
      <c r="X400" s="1510"/>
      <c r="Y400" s="1510"/>
      <c r="Z400" s="1510"/>
      <c r="AA400" s="1510"/>
      <c r="AB400" s="1510"/>
      <c r="AC400" s="1510"/>
      <c r="AD400" s="1510"/>
      <c r="AE400" s="1510"/>
      <c r="AF400" s="1510"/>
      <c r="AG400" s="1510"/>
      <c r="AH400" s="1510"/>
      <c r="AI400" s="1510"/>
      <c r="AJ400" s="1510"/>
      <c r="AK400" s="1510"/>
      <c r="AL400" s="1510"/>
      <c r="AM400" s="1510"/>
      <c r="AN400" s="1510"/>
      <c r="AO400" s="1510"/>
      <c r="AP400" s="1510"/>
      <c r="AQ400" s="1510"/>
      <c r="AR400" s="1510"/>
      <c r="AS400" s="1510"/>
      <c r="AT400" s="1510"/>
      <c r="AU400" s="1510"/>
      <c r="AV400" s="1510"/>
      <c r="AW400" s="1510"/>
      <c r="AX400" s="1510"/>
      <c r="AY400" s="1510"/>
      <c r="AZ400" s="1510"/>
      <c r="BA400" s="1510"/>
      <c r="BB400" s="1510"/>
      <c r="BC400" s="1510"/>
      <c r="BD400" s="1510"/>
      <c r="BE400" s="1510"/>
      <c r="BF400" s="1510"/>
      <c r="BG400" s="1510"/>
      <c r="BH400" s="1510"/>
      <c r="BI400" s="1510"/>
      <c r="BJ400" s="1510"/>
      <c r="BK400" s="1510"/>
      <c r="BL400" s="1510"/>
    </row>
    <row r="401" spans="1:64">
      <c r="A401" s="1513"/>
      <c r="B401" s="1513"/>
      <c r="C401" s="1510"/>
      <c r="D401" s="1510"/>
      <c r="E401" s="1510"/>
      <c r="F401" s="1510"/>
      <c r="G401" s="1510"/>
      <c r="H401" s="1510"/>
      <c r="I401" s="1510"/>
      <c r="J401" s="1510"/>
      <c r="K401" s="1510"/>
      <c r="L401" s="1510"/>
      <c r="M401" s="1510"/>
      <c r="N401" s="1510"/>
      <c r="O401" s="1510"/>
      <c r="P401" s="1510"/>
      <c r="Q401" s="1510"/>
      <c r="R401" s="1510"/>
      <c r="S401" s="1510"/>
      <c r="T401" s="1510"/>
      <c r="U401" s="1510"/>
      <c r="V401" s="1510"/>
      <c r="W401" s="1510"/>
      <c r="X401" s="1510"/>
      <c r="Y401" s="1510"/>
      <c r="Z401" s="1510"/>
      <c r="AA401" s="1510"/>
      <c r="AB401" s="1510"/>
      <c r="AC401" s="1510"/>
      <c r="AD401" s="1510"/>
      <c r="AE401" s="1510"/>
      <c r="AF401" s="1510"/>
      <c r="AG401" s="1510"/>
      <c r="AH401" s="1510"/>
      <c r="AI401" s="1510"/>
      <c r="AJ401" s="1510"/>
      <c r="AK401" s="1510"/>
      <c r="AL401" s="1510"/>
      <c r="AM401" s="1510"/>
      <c r="AN401" s="1510"/>
      <c r="AO401" s="1510"/>
      <c r="AP401" s="1510"/>
      <c r="AQ401" s="1510"/>
      <c r="AR401" s="1510"/>
      <c r="AS401" s="1510"/>
      <c r="AT401" s="1510"/>
      <c r="AU401" s="1510"/>
      <c r="AV401" s="1510"/>
      <c r="AW401" s="1510"/>
      <c r="AX401" s="1510"/>
      <c r="AY401" s="1510"/>
      <c r="AZ401" s="1510"/>
      <c r="BA401" s="1510"/>
      <c r="BB401" s="1510"/>
      <c r="BC401" s="1510"/>
      <c r="BD401" s="1510"/>
      <c r="BE401" s="1510"/>
      <c r="BF401" s="1510"/>
      <c r="BG401" s="1510"/>
      <c r="BH401" s="1510"/>
      <c r="BI401" s="1510"/>
      <c r="BJ401" s="1510"/>
      <c r="BK401" s="1510"/>
      <c r="BL401" s="1510"/>
    </row>
    <row r="417" spans="1:2" s="1510" customFormat="1">
      <c r="A417" s="1528"/>
      <c r="B417" s="1529"/>
    </row>
    <row r="418" spans="1:2" s="1510" customFormat="1">
      <c r="A418" s="1528"/>
      <c r="B418" s="1529"/>
    </row>
    <row r="419" spans="1:2" s="1510" customFormat="1">
      <c r="A419" s="1528"/>
      <c r="B419" s="1529"/>
    </row>
    <row r="420" spans="1:2" s="1510" customFormat="1">
      <c r="A420" s="1528"/>
      <c r="B420" s="1529"/>
    </row>
    <row r="421" spans="1:2" s="1510" customFormat="1">
      <c r="A421" s="1528"/>
      <c r="B421" s="1529"/>
    </row>
    <row r="422" spans="1:2" s="1510" customFormat="1">
      <c r="A422" s="1528"/>
      <c r="B422" s="1529"/>
    </row>
    <row r="423" spans="1:2" s="1510" customFormat="1">
      <c r="A423" s="1528"/>
      <c r="B423" s="1529"/>
    </row>
    <row r="424" spans="1:2" s="1510" customFormat="1">
      <c r="A424" s="1528"/>
      <c r="B424" s="1529"/>
    </row>
    <row r="425" spans="1:2" s="1510" customFormat="1">
      <c r="A425" s="1528"/>
      <c r="B425" s="1529"/>
    </row>
    <row r="426" spans="1:2" s="1510" customFormat="1">
      <c r="A426" s="1528"/>
      <c r="B426" s="1529"/>
    </row>
    <row r="427" spans="1:2" s="1510" customFormat="1">
      <c r="A427" s="1528"/>
      <c r="B427" s="1529"/>
    </row>
    <row r="428" spans="1:2" s="1510" customFormat="1">
      <c r="A428" s="1528"/>
      <c r="B428" s="1529"/>
    </row>
    <row r="429" spans="1:2" s="1510" customFormat="1">
      <c r="A429" s="1528"/>
      <c r="B429" s="1529"/>
    </row>
    <row r="437" spans="1:64" ht="15.75">
      <c r="A437" s="1531"/>
      <c r="B437" s="1531"/>
      <c r="C437" s="1510"/>
      <c r="D437" s="1510"/>
      <c r="E437" s="1510"/>
      <c r="F437" s="1510"/>
      <c r="G437" s="1510"/>
      <c r="H437" s="1510"/>
      <c r="I437" s="1510"/>
      <c r="J437" s="1510"/>
      <c r="K437" s="1510"/>
      <c r="L437" s="1510"/>
      <c r="M437" s="1510"/>
      <c r="N437" s="1510"/>
      <c r="O437" s="1510"/>
      <c r="P437" s="1510"/>
      <c r="Q437" s="1510"/>
      <c r="R437" s="1510"/>
      <c r="S437" s="1510"/>
      <c r="T437" s="1510"/>
      <c r="U437" s="1510"/>
      <c r="V437" s="1510"/>
      <c r="W437" s="1510"/>
      <c r="X437" s="1510"/>
      <c r="Y437" s="1510"/>
      <c r="Z437" s="1510"/>
      <c r="AA437" s="1510"/>
      <c r="AB437" s="1510"/>
      <c r="AC437" s="1510"/>
      <c r="AD437" s="1510"/>
      <c r="AE437" s="1510"/>
      <c r="AF437" s="1510"/>
      <c r="AG437" s="1510"/>
      <c r="AH437" s="1510"/>
      <c r="AI437" s="1510"/>
      <c r="AJ437" s="1510"/>
      <c r="AK437" s="1510"/>
      <c r="AL437" s="1510"/>
      <c r="AM437" s="1510"/>
      <c r="AN437" s="1510"/>
      <c r="AO437" s="1510"/>
      <c r="AP437" s="1510"/>
      <c r="AQ437" s="1510"/>
      <c r="AR437" s="1510"/>
      <c r="AS437" s="1510"/>
      <c r="AT437" s="1510"/>
      <c r="AU437" s="1510"/>
      <c r="AV437" s="1510"/>
      <c r="AW437" s="1510"/>
      <c r="AX437" s="1510"/>
      <c r="AY437" s="1510"/>
      <c r="AZ437" s="1510"/>
      <c r="BA437" s="1510"/>
      <c r="BB437" s="1510"/>
      <c r="BC437" s="1510"/>
      <c r="BD437" s="1510"/>
      <c r="BE437" s="1510"/>
      <c r="BF437" s="1510"/>
      <c r="BG437" s="1510"/>
      <c r="BH437" s="1510"/>
      <c r="BI437" s="1510"/>
      <c r="BJ437" s="1510"/>
      <c r="BK437" s="1510"/>
      <c r="BL437" s="1510"/>
    </row>
  </sheetData>
  <conditionalFormatting sqref="B366 A16:B359">
    <cfRule type="cellIs" dxfId="9" priority="2" stopIfTrue="1" operator="greaterThan">
      <formula>0</formula>
    </cfRule>
  </conditionalFormatting>
  <conditionalFormatting sqref="B7:B14">
    <cfRule type="cellIs" dxfId="8" priority="1" stopIfTrue="1" operator="notEqual">
      <formula>0</formula>
    </cfRule>
  </conditionalFormatting>
  <pageMargins left="0.75" right="0.75" top="1" bottom="1" header="0.5" footer="0.5"/>
  <headerFooter alignWithMargins="0"/>
</worksheet>
</file>

<file path=xl/worksheets/sheet52.xml><?xml version="1.0" encoding="utf-8"?>
<worksheet xmlns="http://schemas.openxmlformats.org/spreadsheetml/2006/main" xmlns:r="http://schemas.openxmlformats.org/officeDocument/2006/relationships">
  <dimension ref="A1:BL437"/>
  <sheetViews>
    <sheetView topLeftCell="A45" workbookViewId="0">
      <selection sqref="A1:XFD1048576"/>
    </sheetView>
  </sheetViews>
  <sheetFormatPr defaultColWidth="8.75" defaultRowHeight="15"/>
  <cols>
    <col min="1" max="1" width="11.875" style="1528" customWidth="1"/>
    <col min="2" max="2" width="13.25" style="1528" customWidth="1"/>
    <col min="3" max="3" width="6.375" style="1507" customWidth="1"/>
    <col min="4" max="5" width="12.5" style="1507" customWidth="1"/>
    <col min="6" max="8" width="37.125" style="1507" customWidth="1"/>
    <col min="9" max="51" width="37.125" style="1509" customWidth="1"/>
    <col min="52" max="52" width="37.75" style="1509" bestFit="1" customWidth="1"/>
    <col min="53" max="53" width="28.25" style="1509" bestFit="1" customWidth="1"/>
    <col min="54" max="54" width="16.25" style="1509" bestFit="1" customWidth="1"/>
    <col min="55" max="55" width="31.75" style="1509" bestFit="1" customWidth="1"/>
    <col min="56" max="56" width="32" style="1509" bestFit="1" customWidth="1"/>
    <col min="57" max="57" width="35" style="1509" bestFit="1" customWidth="1"/>
    <col min="58" max="58" width="23.75" style="1509" bestFit="1" customWidth="1"/>
    <col min="59" max="59" width="16.5" style="1509" bestFit="1" customWidth="1"/>
    <col min="60" max="60" width="31.375" style="1509" bestFit="1" customWidth="1"/>
    <col min="61" max="61" width="18.75" style="1509" bestFit="1" customWidth="1"/>
    <col min="62" max="64" width="14.25" style="1509" customWidth="1"/>
    <col min="65" max="16384" width="8.75" style="1510"/>
  </cols>
  <sheetData>
    <row r="1" spans="1:64" ht="33">
      <c r="A1" s="1505" t="s">
        <v>179</v>
      </c>
      <c r="B1" s="1506">
        <v>0</v>
      </c>
      <c r="D1" s="1508" t="s">
        <v>1149</v>
      </c>
      <c r="E1" s="1508"/>
    </row>
    <row r="2" spans="1:64">
      <c r="A2" s="1511" t="s">
        <v>560</v>
      </c>
      <c r="B2" s="1512"/>
      <c r="AY2" s="1532"/>
    </row>
    <row r="3" spans="1:64">
      <c r="A3" s="1513"/>
      <c r="B3" s="1513"/>
    </row>
    <row r="4" spans="1:64" ht="15.75">
      <c r="A4" s="1514"/>
      <c r="B4" s="1515"/>
    </row>
    <row r="5" spans="1:64" ht="15.75">
      <c r="A5" s="1516"/>
      <c r="B5" s="1516"/>
      <c r="D5" s="1517"/>
      <c r="E5" s="1517"/>
    </row>
    <row r="6" spans="1:64" ht="15.75">
      <c r="A6" s="1518"/>
      <c r="B6" s="1513"/>
    </row>
    <row r="7" spans="1:64">
      <c r="A7" s="1513"/>
      <c r="B7" s="1519"/>
    </row>
    <row r="8" spans="1:64">
      <c r="A8" s="1513"/>
      <c r="B8" s="1520"/>
    </row>
    <row r="9" spans="1:64">
      <c r="A9" s="1521"/>
      <c r="B9" s="1521"/>
    </row>
    <row r="10" spans="1:64">
      <c r="A10" s="1513"/>
      <c r="B10" s="1521"/>
    </row>
    <row r="11" spans="1:64" ht="15.75">
      <c r="A11" s="1513"/>
      <c r="B11" s="1513"/>
      <c r="BA11" s="1522" t="s">
        <v>161</v>
      </c>
    </row>
    <row r="12" spans="1:64">
      <c r="A12" s="1523"/>
      <c r="B12" s="1523"/>
      <c r="C12" s="1524"/>
      <c r="D12" s="1524" t="s">
        <v>1150</v>
      </c>
      <c r="E12" s="1524" t="s">
        <v>250</v>
      </c>
      <c r="F12" s="1525" t="s">
        <v>1151</v>
      </c>
      <c r="G12" s="1525" t="s">
        <v>1151</v>
      </c>
      <c r="H12" s="1525" t="s">
        <v>1151</v>
      </c>
      <c r="I12" s="1525" t="s">
        <v>1151</v>
      </c>
      <c r="J12" s="1525" t="s">
        <v>1151</v>
      </c>
      <c r="K12" s="1525" t="s">
        <v>1151</v>
      </c>
      <c r="L12" s="1525" t="s">
        <v>1151</v>
      </c>
      <c r="M12" s="1525" t="s">
        <v>1151</v>
      </c>
      <c r="N12" s="1525" t="s">
        <v>1151</v>
      </c>
      <c r="O12" s="1525" t="s">
        <v>1151</v>
      </c>
      <c r="P12" s="1525" t="s">
        <v>1151</v>
      </c>
      <c r="Q12" s="1525" t="s">
        <v>1151</v>
      </c>
      <c r="R12" s="1525" t="s">
        <v>1151</v>
      </c>
      <c r="S12" s="1525" t="s">
        <v>1151</v>
      </c>
      <c r="T12" s="1525" t="s">
        <v>1151</v>
      </c>
      <c r="U12" s="1525" t="s">
        <v>1151</v>
      </c>
      <c r="V12" s="1525" t="s">
        <v>1151</v>
      </c>
      <c r="W12" s="1525" t="s">
        <v>1151</v>
      </c>
      <c r="X12" s="1525" t="s">
        <v>1151</v>
      </c>
      <c r="Y12" s="1525" t="s">
        <v>1151</v>
      </c>
      <c r="Z12" s="1525" t="s">
        <v>1151</v>
      </c>
      <c r="AA12" s="1525" t="s">
        <v>1151</v>
      </c>
      <c r="AB12" s="1525" t="s">
        <v>1152</v>
      </c>
      <c r="AC12" s="1525" t="s">
        <v>1153</v>
      </c>
      <c r="AD12" s="1525" t="s">
        <v>1154</v>
      </c>
      <c r="AE12" s="1525" t="s">
        <v>1155</v>
      </c>
      <c r="AF12" s="1525" t="s">
        <v>1156</v>
      </c>
      <c r="AG12" s="1525" t="s">
        <v>1157</v>
      </c>
      <c r="AH12" s="1525" t="s">
        <v>1158</v>
      </c>
      <c r="AI12" s="1525" t="s">
        <v>1159</v>
      </c>
      <c r="AJ12" s="1525" t="s">
        <v>1160</v>
      </c>
      <c r="AK12" s="1525" t="s">
        <v>1161</v>
      </c>
      <c r="AL12" s="1525" t="s">
        <v>1162</v>
      </c>
      <c r="AM12" s="1525" t="s">
        <v>1163</v>
      </c>
      <c r="AN12" s="1525" t="s">
        <v>1164</v>
      </c>
      <c r="AO12" s="1525" t="s">
        <v>1151</v>
      </c>
      <c r="AP12" s="1525" t="s">
        <v>1165</v>
      </c>
      <c r="AQ12" s="1525" t="s">
        <v>1166</v>
      </c>
      <c r="AR12" s="1525" t="s">
        <v>1167</v>
      </c>
      <c r="AS12" s="1525" t="s">
        <v>1168</v>
      </c>
      <c r="AT12" s="1525" t="s">
        <v>1169</v>
      </c>
      <c r="AU12" s="1525" t="s">
        <v>1170</v>
      </c>
      <c r="AV12" s="1525" t="s">
        <v>1171</v>
      </c>
      <c r="AW12" s="1525" t="s">
        <v>1172</v>
      </c>
      <c r="AX12" s="1525" t="s">
        <v>1173</v>
      </c>
      <c r="AY12" s="1525">
        <v>0</v>
      </c>
      <c r="AZ12" s="1525">
        <v>0</v>
      </c>
      <c r="BA12" s="1525" t="s">
        <v>15</v>
      </c>
      <c r="BB12" s="1525" t="s">
        <v>17</v>
      </c>
      <c r="BC12" s="1525" t="s">
        <v>1174</v>
      </c>
      <c r="BD12" s="1525" t="s">
        <v>1175</v>
      </c>
      <c r="BE12" s="1525" t="s">
        <v>1176</v>
      </c>
      <c r="BF12" s="1525" t="s">
        <v>1177</v>
      </c>
      <c r="BG12" s="1525" t="s">
        <v>1178</v>
      </c>
      <c r="BH12" s="1525" t="s">
        <v>1179</v>
      </c>
      <c r="BI12" s="1525" t="s">
        <v>1180</v>
      </c>
      <c r="BJ12" s="1525">
        <v>0</v>
      </c>
      <c r="BK12" s="1525">
        <v>0</v>
      </c>
      <c r="BL12" s="1525">
        <v>0</v>
      </c>
    </row>
    <row r="13" spans="1:64">
      <c r="A13" s="1513"/>
      <c r="B13" s="1513"/>
      <c r="D13" s="1526">
        <v>1990</v>
      </c>
      <c r="E13" s="1526"/>
      <c r="F13" s="1527" t="e">
        <v>#REF!</v>
      </c>
      <c r="G13" s="1527" t="e">
        <v>#REF!</v>
      </c>
      <c r="H13" s="1527" t="e">
        <v>#REF!</v>
      </c>
      <c r="I13" s="1527" t="e">
        <v>#REF!</v>
      </c>
      <c r="J13" s="1527" t="e">
        <v>#REF!</v>
      </c>
      <c r="K13" s="1527" t="e">
        <v>#REF!</v>
      </c>
      <c r="L13" s="1527" t="e">
        <v>#REF!</v>
      </c>
      <c r="M13" s="1527"/>
      <c r="N13" s="1527"/>
      <c r="O13" s="1527"/>
      <c r="P13" s="1527"/>
      <c r="Q13" s="1527"/>
      <c r="R13" s="1527"/>
      <c r="S13" s="1527"/>
      <c r="T13" s="1527"/>
      <c r="U13" s="1527"/>
      <c r="V13" s="1527"/>
      <c r="W13" s="1527"/>
      <c r="X13" s="1527"/>
      <c r="Y13" s="1527"/>
      <c r="Z13" s="1527"/>
      <c r="AA13" s="1527"/>
      <c r="AB13" s="1527">
        <v>0</v>
      </c>
      <c r="AC13" s="1527">
        <v>0</v>
      </c>
      <c r="AD13" s="1527">
        <v>0</v>
      </c>
      <c r="AE13" s="1527">
        <v>0</v>
      </c>
      <c r="AF13" s="1527">
        <v>0</v>
      </c>
      <c r="AG13" s="1527">
        <v>0</v>
      </c>
      <c r="AH13" s="1527">
        <v>0</v>
      </c>
      <c r="AI13" s="1527">
        <v>0</v>
      </c>
      <c r="AJ13" s="1527">
        <v>0</v>
      </c>
      <c r="AK13" s="1527">
        <v>0</v>
      </c>
      <c r="AL13" s="1527">
        <v>0</v>
      </c>
      <c r="AM13" s="1527">
        <v>0</v>
      </c>
      <c r="AN13" s="1527">
        <v>0</v>
      </c>
      <c r="AO13" s="1527"/>
      <c r="AP13" s="1527" t="s">
        <v>1181</v>
      </c>
      <c r="AQ13" s="1527"/>
      <c r="AR13" s="1527" t="s">
        <v>1181</v>
      </c>
      <c r="AS13" s="1527"/>
      <c r="AT13" s="1527"/>
      <c r="AU13" s="1527"/>
      <c r="AV13" s="1527"/>
      <c r="AW13" s="1527"/>
      <c r="AX13" s="1527"/>
      <c r="AY13" s="1527"/>
      <c r="AZ13" s="1527"/>
      <c r="BA13" s="1527"/>
      <c r="BB13" s="1527"/>
      <c r="BC13" s="1527"/>
      <c r="BD13" s="1527"/>
      <c r="BE13" s="1527"/>
      <c r="BF13" s="1527"/>
      <c r="BG13" s="1527"/>
      <c r="BH13" s="1527"/>
      <c r="BI13" s="1527"/>
      <c r="BJ13" s="1527"/>
      <c r="BK13" s="1527"/>
      <c r="BL13" s="1527"/>
    </row>
    <row r="14" spans="1:64">
      <c r="A14" s="1513"/>
      <c r="B14" s="1513"/>
      <c r="D14" s="1526">
        <v>1991</v>
      </c>
      <c r="E14" s="1526"/>
      <c r="F14" s="1527" t="e">
        <v>#REF!</v>
      </c>
      <c r="G14" s="1527" t="e">
        <v>#REF!</v>
      </c>
      <c r="H14" s="1527" t="e">
        <v>#REF!</v>
      </c>
      <c r="I14" s="1527" t="e">
        <v>#REF!</v>
      </c>
      <c r="J14" s="1527" t="e">
        <v>#REF!</v>
      </c>
      <c r="K14" s="1527" t="e">
        <v>#REF!</v>
      </c>
      <c r="L14" s="1527" t="e">
        <v>#REF!</v>
      </c>
      <c r="M14" s="1527"/>
      <c r="N14" s="1527"/>
      <c r="O14" s="1527"/>
      <c r="P14" s="1527"/>
      <c r="Q14" s="1527"/>
      <c r="R14" s="1527"/>
      <c r="S14" s="1527"/>
      <c r="T14" s="1527"/>
      <c r="U14" s="1527"/>
      <c r="V14" s="1527"/>
      <c r="W14" s="1527"/>
      <c r="X14" s="1527"/>
      <c r="Y14" s="1527"/>
      <c r="Z14" s="1527"/>
      <c r="AA14" s="1527"/>
      <c r="AB14" s="1527">
        <v>0</v>
      </c>
      <c r="AC14" s="1527">
        <v>0</v>
      </c>
      <c r="AD14" s="1527">
        <v>0</v>
      </c>
      <c r="AE14" s="1527">
        <v>0</v>
      </c>
      <c r="AF14" s="1527">
        <v>0</v>
      </c>
      <c r="AG14" s="1527">
        <v>0</v>
      </c>
      <c r="AH14" s="1527">
        <v>0</v>
      </c>
      <c r="AI14" s="1527">
        <v>0</v>
      </c>
      <c r="AJ14" s="1527">
        <v>0</v>
      </c>
      <c r="AK14" s="1527">
        <v>0</v>
      </c>
      <c r="AL14" s="1527">
        <v>0</v>
      </c>
      <c r="AM14" s="1527">
        <v>0</v>
      </c>
      <c r="AN14" s="1527">
        <v>0</v>
      </c>
      <c r="AO14" s="1527"/>
      <c r="AP14" s="1527" t="s">
        <v>1181</v>
      </c>
      <c r="AQ14" s="1527"/>
      <c r="AR14" s="1527" t="s">
        <v>1181</v>
      </c>
      <c r="AS14" s="1527"/>
      <c r="AT14" s="1527"/>
      <c r="AU14" s="1527"/>
      <c r="AV14" s="1527"/>
      <c r="AW14" s="1527"/>
      <c r="AX14" s="1527"/>
      <c r="AY14" s="1527"/>
      <c r="AZ14" s="1527"/>
      <c r="BA14" s="1527"/>
      <c r="BB14" s="1527"/>
      <c r="BC14" s="1527"/>
      <c r="BD14" s="1527"/>
      <c r="BE14" s="1527"/>
      <c r="BF14" s="1527"/>
      <c r="BG14" s="1527"/>
      <c r="BH14" s="1527"/>
      <c r="BI14" s="1527"/>
      <c r="BJ14" s="1527"/>
      <c r="BK14" s="1527"/>
      <c r="BL14" s="1527"/>
    </row>
    <row r="15" spans="1:64" ht="15.75">
      <c r="A15" s="1516"/>
      <c r="B15" s="1518"/>
      <c r="D15" s="1526">
        <v>1992</v>
      </c>
      <c r="E15" s="1526"/>
      <c r="F15" s="1527" t="e">
        <v>#REF!</v>
      </c>
      <c r="G15" s="1527" t="e">
        <v>#REF!</v>
      </c>
      <c r="H15" s="1527" t="e">
        <v>#REF!</v>
      </c>
      <c r="I15" s="1527" t="e">
        <v>#REF!</v>
      </c>
      <c r="J15" s="1527" t="e">
        <v>#REF!</v>
      </c>
      <c r="K15" s="1527" t="e">
        <v>#REF!</v>
      </c>
      <c r="L15" s="1527" t="e">
        <v>#REF!</v>
      </c>
      <c r="M15" s="1527"/>
      <c r="N15" s="1527"/>
      <c r="O15" s="1527"/>
      <c r="P15" s="1527"/>
      <c r="Q15" s="1527"/>
      <c r="R15" s="1527"/>
      <c r="S15" s="1527"/>
      <c r="T15" s="1527"/>
      <c r="U15" s="1527"/>
      <c r="V15" s="1527"/>
      <c r="W15" s="1527"/>
      <c r="X15" s="1527"/>
      <c r="Y15" s="1527"/>
      <c r="Z15" s="1527"/>
      <c r="AA15" s="1527"/>
      <c r="AB15" s="1527">
        <v>0</v>
      </c>
      <c r="AC15" s="1527">
        <v>0</v>
      </c>
      <c r="AD15" s="1527">
        <v>0</v>
      </c>
      <c r="AE15" s="1527">
        <v>0</v>
      </c>
      <c r="AF15" s="1527">
        <v>0</v>
      </c>
      <c r="AG15" s="1527">
        <v>0</v>
      </c>
      <c r="AH15" s="1527">
        <v>0</v>
      </c>
      <c r="AI15" s="1527">
        <v>0</v>
      </c>
      <c r="AJ15" s="1527">
        <v>0</v>
      </c>
      <c r="AK15" s="1527">
        <v>0</v>
      </c>
      <c r="AL15" s="1527">
        <v>0</v>
      </c>
      <c r="AM15" s="1527">
        <v>0</v>
      </c>
      <c r="AN15" s="1527">
        <v>0</v>
      </c>
      <c r="AO15" s="1527"/>
      <c r="AP15" s="1527" t="s">
        <v>1181</v>
      </c>
      <c r="AQ15" s="1527"/>
      <c r="AR15" s="1527" t="s">
        <v>1181</v>
      </c>
      <c r="AS15" s="1527"/>
      <c r="AT15" s="1527"/>
      <c r="AU15" s="1527"/>
      <c r="AV15" s="1527"/>
      <c r="AW15" s="1527"/>
      <c r="AX15" s="1527"/>
      <c r="AY15" s="1527"/>
      <c r="AZ15" s="1527"/>
      <c r="BA15" s="1527"/>
      <c r="BB15" s="1527"/>
      <c r="BC15" s="1527"/>
      <c r="BD15" s="1527"/>
      <c r="BE15" s="1527"/>
      <c r="BF15" s="1527"/>
      <c r="BG15" s="1527"/>
      <c r="BH15" s="1527"/>
      <c r="BI15" s="1527"/>
      <c r="BJ15" s="1527"/>
      <c r="BK15" s="1527"/>
      <c r="BL15" s="1527"/>
    </row>
    <row r="16" spans="1:64">
      <c r="D16" s="1526">
        <v>1993</v>
      </c>
      <c r="E16" s="1526"/>
      <c r="F16" s="1527" t="e">
        <v>#REF!</v>
      </c>
      <c r="G16" s="1527" t="e">
        <v>#REF!</v>
      </c>
      <c r="H16" s="1527" t="e">
        <v>#REF!</v>
      </c>
      <c r="I16" s="1527" t="e">
        <v>#REF!</v>
      </c>
      <c r="J16" s="1527" t="e">
        <v>#REF!</v>
      </c>
      <c r="K16" s="1527" t="e">
        <v>#REF!</v>
      </c>
      <c r="L16" s="1527" t="e">
        <v>#REF!</v>
      </c>
      <c r="M16" s="1527"/>
      <c r="N16" s="1527"/>
      <c r="O16" s="1527"/>
      <c r="P16" s="1527"/>
      <c r="Q16" s="1527"/>
      <c r="R16" s="1527"/>
      <c r="S16" s="1527"/>
      <c r="T16" s="1527"/>
      <c r="U16" s="1527"/>
      <c r="V16" s="1527"/>
      <c r="W16" s="1527"/>
      <c r="X16" s="1527"/>
      <c r="Y16" s="1527"/>
      <c r="Z16" s="1527"/>
      <c r="AA16" s="1527"/>
      <c r="AB16" s="1527">
        <v>0</v>
      </c>
      <c r="AC16" s="1527">
        <v>0</v>
      </c>
      <c r="AD16" s="1527">
        <v>0</v>
      </c>
      <c r="AE16" s="1527">
        <v>0</v>
      </c>
      <c r="AF16" s="1527">
        <v>0</v>
      </c>
      <c r="AG16" s="1527">
        <v>0</v>
      </c>
      <c r="AH16" s="1527">
        <v>0</v>
      </c>
      <c r="AI16" s="1527">
        <v>0</v>
      </c>
      <c r="AJ16" s="1527">
        <v>0</v>
      </c>
      <c r="AK16" s="1527">
        <v>0</v>
      </c>
      <c r="AL16" s="1527">
        <v>0</v>
      </c>
      <c r="AM16" s="1527">
        <v>0</v>
      </c>
      <c r="AN16" s="1527">
        <v>0</v>
      </c>
      <c r="AO16" s="1527"/>
      <c r="AP16" s="1527" t="s">
        <v>1181</v>
      </c>
      <c r="AQ16" s="1527"/>
      <c r="AR16" s="1527" t="s">
        <v>1181</v>
      </c>
      <c r="AS16" s="1527"/>
      <c r="AT16" s="1527"/>
      <c r="AU16" s="1527"/>
      <c r="AV16" s="1527"/>
      <c r="AW16" s="1527"/>
      <c r="AX16" s="1527"/>
      <c r="AY16" s="1527"/>
      <c r="AZ16" s="1527"/>
      <c r="BA16" s="1527"/>
      <c r="BB16" s="1527"/>
      <c r="BC16" s="1527"/>
      <c r="BD16" s="1527"/>
      <c r="BE16" s="1527"/>
      <c r="BF16" s="1527"/>
      <c r="BG16" s="1527"/>
      <c r="BH16" s="1527"/>
      <c r="BI16" s="1527"/>
      <c r="BJ16" s="1527"/>
      <c r="BK16" s="1527"/>
      <c r="BL16" s="1527"/>
    </row>
    <row r="17" spans="1:64">
      <c r="A17" s="1529"/>
      <c r="D17" s="1526">
        <v>1994</v>
      </c>
      <c r="E17" s="1526"/>
      <c r="F17" s="1527" t="e">
        <v>#REF!</v>
      </c>
      <c r="G17" s="1527" t="e">
        <v>#REF!</v>
      </c>
      <c r="H17" s="1527" t="e">
        <v>#REF!</v>
      </c>
      <c r="I17" s="1527" t="e">
        <v>#REF!</v>
      </c>
      <c r="J17" s="1527" t="e">
        <v>#REF!</v>
      </c>
      <c r="K17" s="1527" t="e">
        <v>#REF!</v>
      </c>
      <c r="L17" s="1527" t="e">
        <v>#REF!</v>
      </c>
      <c r="M17" s="1527"/>
      <c r="N17" s="1527"/>
      <c r="O17" s="1527"/>
      <c r="P17" s="1527"/>
      <c r="Q17" s="1527"/>
      <c r="R17" s="1527"/>
      <c r="S17" s="1527"/>
      <c r="T17" s="1527"/>
      <c r="U17" s="1527"/>
      <c r="V17" s="1527"/>
      <c r="W17" s="1527"/>
      <c r="X17" s="1527"/>
      <c r="Y17" s="1527"/>
      <c r="Z17" s="1527"/>
      <c r="AA17" s="1527"/>
      <c r="AB17" s="1527">
        <v>0</v>
      </c>
      <c r="AC17" s="1527">
        <v>0</v>
      </c>
      <c r="AD17" s="1527">
        <v>0</v>
      </c>
      <c r="AE17" s="1527">
        <v>0</v>
      </c>
      <c r="AF17" s="1527">
        <v>0</v>
      </c>
      <c r="AG17" s="1527">
        <v>0</v>
      </c>
      <c r="AH17" s="1527">
        <v>0</v>
      </c>
      <c r="AI17" s="1527">
        <v>0</v>
      </c>
      <c r="AJ17" s="1527">
        <v>0</v>
      </c>
      <c r="AK17" s="1527">
        <v>0</v>
      </c>
      <c r="AL17" s="1527">
        <v>0</v>
      </c>
      <c r="AM17" s="1527">
        <v>0</v>
      </c>
      <c r="AN17" s="1527">
        <v>0</v>
      </c>
      <c r="AO17" s="1527"/>
      <c r="AP17" s="1527" t="s">
        <v>1181</v>
      </c>
      <c r="AQ17" s="1527"/>
      <c r="AR17" s="1527" t="s">
        <v>1181</v>
      </c>
      <c r="AS17" s="1527"/>
      <c r="AT17" s="1527"/>
      <c r="AU17" s="1527"/>
      <c r="AV17" s="1527"/>
      <c r="AW17" s="1527"/>
      <c r="AX17" s="1527"/>
      <c r="AY17" s="1527"/>
      <c r="AZ17" s="1527"/>
      <c r="BA17" s="1527"/>
      <c r="BB17" s="1527"/>
      <c r="BC17" s="1527"/>
      <c r="BD17" s="1527"/>
      <c r="BE17" s="1527"/>
      <c r="BF17" s="1527"/>
      <c r="BG17" s="1527"/>
      <c r="BH17" s="1527"/>
      <c r="BI17" s="1527"/>
      <c r="BJ17" s="1527"/>
      <c r="BK17" s="1527"/>
      <c r="BL17" s="1527"/>
    </row>
    <row r="18" spans="1:64">
      <c r="A18" s="1529"/>
      <c r="D18" s="1526">
        <v>1995</v>
      </c>
      <c r="E18" s="1526"/>
      <c r="F18" s="1527" t="e">
        <v>#REF!</v>
      </c>
      <c r="G18" s="1527" t="e">
        <v>#REF!</v>
      </c>
      <c r="H18" s="1527" t="e">
        <v>#REF!</v>
      </c>
      <c r="I18" s="1527" t="e">
        <v>#REF!</v>
      </c>
      <c r="J18" s="1527" t="e">
        <v>#REF!</v>
      </c>
      <c r="K18" s="1527" t="e">
        <v>#REF!</v>
      </c>
      <c r="L18" s="1527" t="e">
        <v>#REF!</v>
      </c>
      <c r="M18" s="1527"/>
      <c r="N18" s="1527"/>
      <c r="O18" s="1527"/>
      <c r="P18" s="1527"/>
      <c r="Q18" s="1527"/>
      <c r="R18" s="1527"/>
      <c r="S18" s="1527"/>
      <c r="T18" s="1527"/>
      <c r="U18" s="1527"/>
      <c r="V18" s="1527"/>
      <c r="W18" s="1527"/>
      <c r="X18" s="1527"/>
      <c r="Y18" s="1527"/>
      <c r="Z18" s="1527"/>
      <c r="AA18" s="1527"/>
      <c r="AB18" s="1527">
        <v>0</v>
      </c>
      <c r="AC18" s="1527">
        <v>0</v>
      </c>
      <c r="AD18" s="1527">
        <v>0</v>
      </c>
      <c r="AE18" s="1527">
        <v>0</v>
      </c>
      <c r="AF18" s="1527">
        <v>0</v>
      </c>
      <c r="AG18" s="1527">
        <v>0</v>
      </c>
      <c r="AH18" s="1527">
        <v>0</v>
      </c>
      <c r="AI18" s="1527">
        <v>0</v>
      </c>
      <c r="AJ18" s="1527">
        <v>0</v>
      </c>
      <c r="AK18" s="1527">
        <v>0</v>
      </c>
      <c r="AL18" s="1527">
        <v>0</v>
      </c>
      <c r="AM18" s="1527">
        <v>0</v>
      </c>
      <c r="AN18" s="1527">
        <v>0</v>
      </c>
      <c r="AO18" s="1527"/>
      <c r="AP18" s="1527" t="s">
        <v>1181</v>
      </c>
      <c r="AQ18" s="1527"/>
      <c r="AR18" s="1527" t="s">
        <v>1181</v>
      </c>
      <c r="AS18" s="1527"/>
      <c r="AT18" s="1527"/>
      <c r="AU18" s="1527"/>
      <c r="AV18" s="1527"/>
      <c r="AW18" s="1527"/>
      <c r="AX18" s="1527"/>
      <c r="AY18" s="1527"/>
      <c r="AZ18" s="1527"/>
      <c r="BA18" s="1527"/>
      <c r="BB18" s="1527"/>
      <c r="BC18" s="1527"/>
      <c r="BD18" s="1527"/>
      <c r="BE18" s="1527"/>
      <c r="BF18" s="1527"/>
      <c r="BG18" s="1527"/>
      <c r="BH18" s="1527"/>
      <c r="BI18" s="1527"/>
      <c r="BJ18" s="1527"/>
      <c r="BK18" s="1527"/>
      <c r="BL18" s="1527"/>
    </row>
    <row r="19" spans="1:64">
      <c r="A19" s="1529"/>
      <c r="D19" s="1526">
        <v>1996</v>
      </c>
      <c r="E19" s="1526"/>
      <c r="F19" s="1527" t="e">
        <v>#REF!</v>
      </c>
      <c r="G19" s="1527" t="e">
        <v>#REF!</v>
      </c>
      <c r="H19" s="1527" t="e">
        <v>#REF!</v>
      </c>
      <c r="I19" s="1527" t="e">
        <v>#REF!</v>
      </c>
      <c r="J19" s="1527" t="e">
        <v>#REF!</v>
      </c>
      <c r="K19" s="1527" t="e">
        <v>#REF!</v>
      </c>
      <c r="L19" s="1527" t="e">
        <v>#REF!</v>
      </c>
      <c r="M19" s="1527"/>
      <c r="N19" s="1527"/>
      <c r="O19" s="1527"/>
      <c r="P19" s="1527"/>
      <c r="Q19" s="1527"/>
      <c r="R19" s="1527"/>
      <c r="S19" s="1527"/>
      <c r="T19" s="1527"/>
      <c r="U19" s="1527"/>
      <c r="V19" s="1527"/>
      <c r="W19" s="1527"/>
      <c r="X19" s="1527"/>
      <c r="Y19" s="1527"/>
      <c r="Z19" s="1527"/>
      <c r="AA19" s="1527"/>
      <c r="AB19" s="1527">
        <v>0</v>
      </c>
      <c r="AC19" s="1527">
        <v>0</v>
      </c>
      <c r="AD19" s="1527">
        <v>0</v>
      </c>
      <c r="AE19" s="1527">
        <v>0</v>
      </c>
      <c r="AF19" s="1527">
        <v>0</v>
      </c>
      <c r="AG19" s="1527">
        <v>0</v>
      </c>
      <c r="AH19" s="1527">
        <v>0</v>
      </c>
      <c r="AI19" s="1527">
        <v>0</v>
      </c>
      <c r="AJ19" s="1527">
        <v>0</v>
      </c>
      <c r="AK19" s="1527">
        <v>0</v>
      </c>
      <c r="AL19" s="1527">
        <v>0</v>
      </c>
      <c r="AM19" s="1527">
        <v>0</v>
      </c>
      <c r="AN19" s="1527">
        <v>0</v>
      </c>
      <c r="AO19" s="1527"/>
      <c r="AP19" s="1527" t="s">
        <v>1181</v>
      </c>
      <c r="AQ19" s="1527"/>
      <c r="AR19" s="1527" t="s">
        <v>1181</v>
      </c>
      <c r="AS19" s="1527"/>
      <c r="AT19" s="1527"/>
      <c r="AU19" s="1527"/>
      <c r="AV19" s="1527"/>
      <c r="AW19" s="1527"/>
      <c r="AX19" s="1527"/>
      <c r="AY19" s="1527"/>
      <c r="AZ19" s="1527"/>
      <c r="BA19" s="1527"/>
      <c r="BB19" s="1527"/>
      <c r="BC19" s="1527"/>
      <c r="BD19" s="1527"/>
      <c r="BE19" s="1527"/>
      <c r="BF19" s="1527"/>
      <c r="BG19" s="1527"/>
      <c r="BH19" s="1527"/>
      <c r="BI19" s="1527"/>
      <c r="BJ19" s="1527"/>
      <c r="BK19" s="1527"/>
      <c r="BL19" s="1527"/>
    </row>
    <row r="20" spans="1:64">
      <c r="A20" s="1529"/>
      <c r="D20" s="1526">
        <v>1997</v>
      </c>
      <c r="E20" s="1526"/>
      <c r="F20" s="1527" t="e">
        <v>#REF!</v>
      </c>
      <c r="G20" s="1527" t="e">
        <v>#REF!</v>
      </c>
      <c r="H20" s="1527" t="e">
        <v>#REF!</v>
      </c>
      <c r="I20" s="1527" t="e">
        <v>#REF!</v>
      </c>
      <c r="J20" s="1527" t="e">
        <v>#REF!</v>
      </c>
      <c r="K20" s="1527" t="e">
        <v>#REF!</v>
      </c>
      <c r="L20" s="1527" t="e">
        <v>#REF!</v>
      </c>
      <c r="M20" s="1527"/>
      <c r="N20" s="1527"/>
      <c r="O20" s="1527"/>
      <c r="P20" s="1527"/>
      <c r="Q20" s="1527"/>
      <c r="R20" s="1527"/>
      <c r="S20" s="1527"/>
      <c r="T20" s="1527"/>
      <c r="U20" s="1527"/>
      <c r="V20" s="1527"/>
      <c r="W20" s="1527"/>
      <c r="X20" s="1527"/>
      <c r="Y20" s="1527"/>
      <c r="Z20" s="1527"/>
      <c r="AA20" s="1527"/>
      <c r="AB20" s="1527">
        <v>0</v>
      </c>
      <c r="AC20" s="1527">
        <v>0</v>
      </c>
      <c r="AD20" s="1527">
        <v>0</v>
      </c>
      <c r="AE20" s="1527">
        <v>0</v>
      </c>
      <c r="AF20" s="1527">
        <v>0</v>
      </c>
      <c r="AG20" s="1527">
        <v>0</v>
      </c>
      <c r="AH20" s="1527">
        <v>0</v>
      </c>
      <c r="AI20" s="1527">
        <v>0</v>
      </c>
      <c r="AJ20" s="1527">
        <v>0</v>
      </c>
      <c r="AK20" s="1527">
        <v>0</v>
      </c>
      <c r="AL20" s="1527">
        <v>0</v>
      </c>
      <c r="AM20" s="1527">
        <v>0</v>
      </c>
      <c r="AN20" s="1527">
        <v>0</v>
      </c>
      <c r="AO20" s="1527"/>
      <c r="AP20" s="1527" t="s">
        <v>1181</v>
      </c>
      <c r="AQ20" s="1527"/>
      <c r="AR20" s="1527" t="s">
        <v>1181</v>
      </c>
      <c r="AS20" s="1527"/>
      <c r="AT20" s="1527"/>
      <c r="AU20" s="1527"/>
      <c r="AV20" s="1527"/>
      <c r="AW20" s="1527"/>
      <c r="AX20" s="1527"/>
      <c r="AY20" s="1527"/>
      <c r="AZ20" s="1527"/>
      <c r="BA20" s="1527"/>
      <c r="BB20" s="1527"/>
      <c r="BC20" s="1527"/>
      <c r="BD20" s="1527"/>
      <c r="BE20" s="1527"/>
      <c r="BF20" s="1527"/>
      <c r="BG20" s="1527"/>
      <c r="BH20" s="1527"/>
      <c r="BI20" s="1527"/>
      <c r="BJ20" s="1527"/>
      <c r="BK20" s="1527"/>
      <c r="BL20" s="1527"/>
    </row>
    <row r="21" spans="1:64">
      <c r="A21" s="1529"/>
      <c r="D21" s="1526">
        <v>1998</v>
      </c>
      <c r="E21" s="1526"/>
      <c r="F21" s="1527" t="e">
        <v>#REF!</v>
      </c>
      <c r="G21" s="1527" t="e">
        <v>#REF!</v>
      </c>
      <c r="H21" s="1527" t="e">
        <v>#REF!</v>
      </c>
      <c r="I21" s="1527" t="e">
        <v>#REF!</v>
      </c>
      <c r="J21" s="1527" t="e">
        <v>#REF!</v>
      </c>
      <c r="K21" s="1527" t="e">
        <v>#REF!</v>
      </c>
      <c r="L21" s="1527" t="e">
        <v>#REF!</v>
      </c>
      <c r="M21" s="1527"/>
      <c r="N21" s="1527"/>
      <c r="O21" s="1527"/>
      <c r="P21" s="1527"/>
      <c r="Q21" s="1527"/>
      <c r="R21" s="1527"/>
      <c r="S21" s="1527"/>
      <c r="T21" s="1527"/>
      <c r="U21" s="1527"/>
      <c r="V21" s="1527"/>
      <c r="W21" s="1527"/>
      <c r="X21" s="1527"/>
      <c r="Y21" s="1527"/>
      <c r="Z21" s="1527"/>
      <c r="AA21" s="1527"/>
      <c r="AB21" s="1527">
        <v>0</v>
      </c>
      <c r="AC21" s="1527">
        <v>0</v>
      </c>
      <c r="AD21" s="1527">
        <v>0</v>
      </c>
      <c r="AE21" s="1527">
        <v>0</v>
      </c>
      <c r="AF21" s="1527">
        <v>0</v>
      </c>
      <c r="AG21" s="1527">
        <v>0</v>
      </c>
      <c r="AH21" s="1527">
        <v>0</v>
      </c>
      <c r="AI21" s="1527">
        <v>0</v>
      </c>
      <c r="AJ21" s="1527">
        <v>0</v>
      </c>
      <c r="AK21" s="1527">
        <v>0</v>
      </c>
      <c r="AL21" s="1527">
        <v>0</v>
      </c>
      <c r="AM21" s="1527">
        <v>0</v>
      </c>
      <c r="AN21" s="1527">
        <v>0</v>
      </c>
      <c r="AO21" s="1527"/>
      <c r="AP21" s="1527" t="s">
        <v>1181</v>
      </c>
      <c r="AQ21" s="1527"/>
      <c r="AR21" s="1527" t="s">
        <v>1181</v>
      </c>
      <c r="AS21" s="1527"/>
      <c r="AT21" s="1527"/>
      <c r="AU21" s="1527"/>
      <c r="AV21" s="1527"/>
      <c r="AW21" s="1527"/>
      <c r="AX21" s="1527"/>
      <c r="AY21" s="1527"/>
      <c r="AZ21" s="1527"/>
      <c r="BA21" s="1527"/>
      <c r="BB21" s="1527"/>
      <c r="BC21" s="1527"/>
      <c r="BD21" s="1527"/>
      <c r="BE21" s="1527"/>
      <c r="BF21" s="1527"/>
      <c r="BG21" s="1527"/>
      <c r="BH21" s="1527"/>
      <c r="BI21" s="1527"/>
      <c r="BJ21" s="1527"/>
      <c r="BK21" s="1527"/>
      <c r="BL21" s="1527"/>
    </row>
    <row r="22" spans="1:64">
      <c r="A22" s="1529"/>
      <c r="D22" s="1526">
        <v>1999</v>
      </c>
      <c r="E22" s="1526"/>
      <c r="F22" s="1527" t="e">
        <v>#REF!</v>
      </c>
      <c r="G22" s="1527" t="e">
        <v>#REF!</v>
      </c>
      <c r="H22" s="1527" t="e">
        <v>#REF!</v>
      </c>
      <c r="I22" s="1527" t="e">
        <v>#REF!</v>
      </c>
      <c r="J22" s="1527" t="e">
        <v>#REF!</v>
      </c>
      <c r="K22" s="1527" t="e">
        <v>#REF!</v>
      </c>
      <c r="L22" s="1527" t="e">
        <v>#REF!</v>
      </c>
      <c r="M22" s="1527"/>
      <c r="N22" s="1527"/>
      <c r="O22" s="1527"/>
      <c r="P22" s="1527"/>
      <c r="Q22" s="1527"/>
      <c r="R22" s="1527"/>
      <c r="S22" s="1527"/>
      <c r="T22" s="1527"/>
      <c r="U22" s="1527"/>
      <c r="V22" s="1527"/>
      <c r="W22" s="1527"/>
      <c r="X22" s="1527"/>
      <c r="Y22" s="1527"/>
      <c r="Z22" s="1527"/>
      <c r="AA22" s="1527"/>
      <c r="AB22" s="1527">
        <v>0</v>
      </c>
      <c r="AC22" s="1527">
        <v>0</v>
      </c>
      <c r="AD22" s="1527">
        <v>0</v>
      </c>
      <c r="AE22" s="1527">
        <v>0</v>
      </c>
      <c r="AF22" s="1527">
        <v>0</v>
      </c>
      <c r="AG22" s="1527">
        <v>0</v>
      </c>
      <c r="AH22" s="1527">
        <v>0</v>
      </c>
      <c r="AI22" s="1527">
        <v>0</v>
      </c>
      <c r="AJ22" s="1527">
        <v>0</v>
      </c>
      <c r="AK22" s="1527">
        <v>0</v>
      </c>
      <c r="AL22" s="1527">
        <v>0</v>
      </c>
      <c r="AM22" s="1527">
        <v>0</v>
      </c>
      <c r="AN22" s="1527">
        <v>0</v>
      </c>
      <c r="AO22" s="1527"/>
      <c r="AP22" s="1527" t="s">
        <v>1181</v>
      </c>
      <c r="AQ22" s="1527"/>
      <c r="AR22" s="1527" t="s">
        <v>1181</v>
      </c>
      <c r="AS22" s="1527"/>
      <c r="AT22" s="1527"/>
      <c r="AU22" s="1527"/>
      <c r="AV22" s="1527"/>
      <c r="AW22" s="1527"/>
      <c r="AX22" s="1527"/>
      <c r="AY22" s="1527"/>
      <c r="AZ22" s="1527"/>
      <c r="BA22" s="1527"/>
      <c r="BB22" s="1527"/>
      <c r="BC22" s="1527"/>
      <c r="BD22" s="1527"/>
      <c r="BE22" s="1527"/>
      <c r="BF22" s="1527"/>
      <c r="BG22" s="1527"/>
      <c r="BH22" s="1527"/>
      <c r="BI22" s="1527"/>
      <c r="BJ22" s="1527"/>
      <c r="BK22" s="1527"/>
      <c r="BL22" s="1527"/>
    </row>
    <row r="23" spans="1:64">
      <c r="A23" s="1529"/>
      <c r="D23" s="1526">
        <v>2000</v>
      </c>
      <c r="E23" s="1526"/>
      <c r="F23" s="1527" t="e">
        <v>#REF!</v>
      </c>
      <c r="G23" s="1527" t="e">
        <v>#REF!</v>
      </c>
      <c r="H23" s="1527" t="e">
        <v>#REF!</v>
      </c>
      <c r="I23" s="1527" t="e">
        <v>#REF!</v>
      </c>
      <c r="J23" s="1527" t="e">
        <v>#REF!</v>
      </c>
      <c r="K23" s="1527" t="e">
        <v>#REF!</v>
      </c>
      <c r="L23" s="1527" t="e">
        <v>#REF!</v>
      </c>
      <c r="M23" s="1527"/>
      <c r="N23" s="1527"/>
      <c r="O23" s="1527"/>
      <c r="P23" s="1527"/>
      <c r="Q23" s="1527"/>
      <c r="R23" s="1527"/>
      <c r="S23" s="1527"/>
      <c r="T23" s="1527"/>
      <c r="U23" s="1527"/>
      <c r="V23" s="1527"/>
      <c r="W23" s="1527"/>
      <c r="X23" s="1527"/>
      <c r="Y23" s="1527"/>
      <c r="Z23" s="1527"/>
      <c r="AA23" s="1527"/>
      <c r="AB23" s="1527">
        <v>0</v>
      </c>
      <c r="AC23" s="1527">
        <v>0</v>
      </c>
      <c r="AD23" s="1527">
        <v>0</v>
      </c>
      <c r="AE23" s="1527">
        <v>0</v>
      </c>
      <c r="AF23" s="1527">
        <v>0</v>
      </c>
      <c r="AG23" s="1527">
        <v>0</v>
      </c>
      <c r="AH23" s="1527">
        <v>0</v>
      </c>
      <c r="AI23" s="1527">
        <v>0</v>
      </c>
      <c r="AJ23" s="1527">
        <v>0</v>
      </c>
      <c r="AK23" s="1527">
        <v>0</v>
      </c>
      <c r="AL23" s="1527">
        <v>0</v>
      </c>
      <c r="AM23" s="1527">
        <v>0</v>
      </c>
      <c r="AN23" s="1527">
        <v>0</v>
      </c>
      <c r="AO23" s="1527"/>
      <c r="AP23" s="1527" t="s">
        <v>1181</v>
      </c>
      <c r="AQ23" s="1527"/>
      <c r="AR23" s="1527" t="s">
        <v>1181</v>
      </c>
      <c r="AS23" s="1527"/>
      <c r="AT23" s="1527"/>
      <c r="AU23" s="1527"/>
      <c r="AV23" s="1527"/>
      <c r="AW23" s="1527"/>
      <c r="AX23" s="1527"/>
      <c r="AY23" s="1527"/>
      <c r="AZ23" s="1527"/>
      <c r="BA23" s="1527"/>
      <c r="BB23" s="1527"/>
      <c r="BC23" s="1527"/>
      <c r="BD23" s="1527"/>
      <c r="BE23" s="1527"/>
      <c r="BF23" s="1527"/>
      <c r="BG23" s="1527"/>
      <c r="BH23" s="1527"/>
      <c r="BI23" s="1527"/>
      <c r="BJ23" s="1527"/>
      <c r="BK23" s="1527"/>
      <c r="BL23" s="1527"/>
    </row>
    <row r="24" spans="1:64">
      <c r="A24" s="1529"/>
      <c r="D24" s="1526">
        <v>2001</v>
      </c>
      <c r="E24" s="1526"/>
      <c r="F24" s="1527" t="e">
        <v>#REF!</v>
      </c>
      <c r="G24" s="1527" t="e">
        <v>#REF!</v>
      </c>
      <c r="H24" s="1527" t="e">
        <v>#REF!</v>
      </c>
      <c r="I24" s="1527" t="e">
        <v>#REF!</v>
      </c>
      <c r="J24" s="1527" t="e">
        <v>#REF!</v>
      </c>
      <c r="K24" s="1527" t="e">
        <v>#REF!</v>
      </c>
      <c r="L24" s="1527" t="e">
        <v>#REF!</v>
      </c>
      <c r="M24" s="1527"/>
      <c r="N24" s="1527"/>
      <c r="O24" s="1527"/>
      <c r="P24" s="1527"/>
      <c r="Q24" s="1527"/>
      <c r="R24" s="1527"/>
      <c r="S24" s="1527"/>
      <c r="T24" s="1527"/>
      <c r="U24" s="1527"/>
      <c r="V24" s="1527"/>
      <c r="W24" s="1527"/>
      <c r="X24" s="1527"/>
      <c r="Y24" s="1527"/>
      <c r="Z24" s="1527"/>
      <c r="AA24" s="1527"/>
      <c r="AB24" s="1527">
        <v>0</v>
      </c>
      <c r="AC24" s="1527">
        <v>0</v>
      </c>
      <c r="AD24" s="1527">
        <v>0</v>
      </c>
      <c r="AE24" s="1527">
        <v>0</v>
      </c>
      <c r="AF24" s="1527">
        <v>0</v>
      </c>
      <c r="AG24" s="1527">
        <v>0</v>
      </c>
      <c r="AH24" s="1527">
        <v>0</v>
      </c>
      <c r="AI24" s="1527">
        <v>0</v>
      </c>
      <c r="AJ24" s="1527">
        <v>0</v>
      </c>
      <c r="AK24" s="1527">
        <v>0</v>
      </c>
      <c r="AL24" s="1527">
        <v>0</v>
      </c>
      <c r="AM24" s="1527">
        <v>0</v>
      </c>
      <c r="AN24" s="1527">
        <v>0</v>
      </c>
      <c r="AO24" s="1527"/>
      <c r="AP24" s="1527" t="s">
        <v>1181</v>
      </c>
      <c r="AQ24" s="1527"/>
      <c r="AR24" s="1527" t="s">
        <v>1181</v>
      </c>
      <c r="AS24" s="1527"/>
      <c r="AT24" s="1527"/>
      <c r="AU24" s="1527"/>
      <c r="AV24" s="1527"/>
      <c r="AW24" s="1527"/>
      <c r="AX24" s="1527"/>
      <c r="AY24" s="1527"/>
      <c r="AZ24" s="1527"/>
      <c r="BA24" s="1527"/>
      <c r="BB24" s="1527"/>
      <c r="BC24" s="1527"/>
      <c r="BD24" s="1527"/>
      <c r="BE24" s="1527"/>
      <c r="BF24" s="1527"/>
      <c r="BG24" s="1527"/>
      <c r="BH24" s="1527"/>
      <c r="BI24" s="1527"/>
      <c r="BJ24" s="1527"/>
      <c r="BK24" s="1527"/>
      <c r="BL24" s="1527"/>
    </row>
    <row r="25" spans="1:64">
      <c r="A25" s="1529"/>
      <c r="D25" s="1526">
        <v>2002</v>
      </c>
      <c r="E25" s="1526"/>
      <c r="F25" s="1527" t="e">
        <v>#REF!</v>
      </c>
      <c r="G25" s="1527" t="e">
        <v>#REF!</v>
      </c>
      <c r="H25" s="1527" t="e">
        <v>#REF!</v>
      </c>
      <c r="I25" s="1527" t="e">
        <v>#REF!</v>
      </c>
      <c r="J25" s="1527" t="e">
        <v>#REF!</v>
      </c>
      <c r="K25" s="1527" t="e">
        <v>#REF!</v>
      </c>
      <c r="L25" s="1527" t="e">
        <v>#REF!</v>
      </c>
      <c r="M25" s="1527"/>
      <c r="N25" s="1527"/>
      <c r="O25" s="1527"/>
      <c r="P25" s="1527"/>
      <c r="Q25" s="1527"/>
      <c r="R25" s="1527"/>
      <c r="S25" s="1527"/>
      <c r="T25" s="1527"/>
      <c r="U25" s="1527"/>
      <c r="V25" s="1527"/>
      <c r="W25" s="1527"/>
      <c r="X25" s="1527"/>
      <c r="Y25" s="1527"/>
      <c r="Z25" s="1527"/>
      <c r="AA25" s="1527"/>
      <c r="AB25" s="1527">
        <v>0</v>
      </c>
      <c r="AC25" s="1527">
        <v>0</v>
      </c>
      <c r="AD25" s="1527">
        <v>0</v>
      </c>
      <c r="AE25" s="1527">
        <v>0</v>
      </c>
      <c r="AF25" s="1527">
        <v>0</v>
      </c>
      <c r="AG25" s="1527">
        <v>0</v>
      </c>
      <c r="AH25" s="1527">
        <v>0</v>
      </c>
      <c r="AI25" s="1527">
        <v>0</v>
      </c>
      <c r="AJ25" s="1527">
        <v>0</v>
      </c>
      <c r="AK25" s="1527">
        <v>0</v>
      </c>
      <c r="AL25" s="1527">
        <v>0</v>
      </c>
      <c r="AM25" s="1527">
        <v>0</v>
      </c>
      <c r="AN25" s="1527">
        <v>0</v>
      </c>
      <c r="AO25" s="1527"/>
      <c r="AP25" s="1527" t="s">
        <v>1181</v>
      </c>
      <c r="AQ25" s="1527"/>
      <c r="AR25" s="1527" t="s">
        <v>1181</v>
      </c>
      <c r="AS25" s="1527"/>
      <c r="AT25" s="1527"/>
      <c r="AU25" s="1527"/>
      <c r="AV25" s="1527"/>
      <c r="AW25" s="1527"/>
      <c r="AX25" s="1527"/>
      <c r="AY25" s="1527"/>
      <c r="AZ25" s="1527"/>
      <c r="BA25" s="1527"/>
      <c r="BB25" s="1527"/>
      <c r="BC25" s="1527"/>
      <c r="BD25" s="1527"/>
      <c r="BE25" s="1527"/>
      <c r="BF25" s="1527"/>
      <c r="BG25" s="1527"/>
      <c r="BH25" s="1527"/>
      <c r="BI25" s="1527"/>
      <c r="BJ25" s="1527"/>
      <c r="BK25" s="1527"/>
      <c r="BL25" s="1527"/>
    </row>
    <row r="26" spans="1:64">
      <c r="A26" s="1529"/>
      <c r="D26" s="1507">
        <v>2003</v>
      </c>
      <c r="E26" s="1526"/>
      <c r="F26" s="1527" t="e">
        <v>#REF!</v>
      </c>
      <c r="G26" s="1527" t="e">
        <v>#REF!</v>
      </c>
      <c r="H26" s="1527" t="e">
        <v>#REF!</v>
      </c>
      <c r="I26" s="1527" t="e">
        <v>#REF!</v>
      </c>
      <c r="J26" s="1527" t="e">
        <v>#REF!</v>
      </c>
      <c r="K26" s="1527" t="e">
        <v>#REF!</v>
      </c>
      <c r="L26" s="1527" t="e">
        <v>#REF!</v>
      </c>
      <c r="M26" s="1527"/>
      <c r="N26" s="1527"/>
      <c r="O26" s="1527"/>
      <c r="P26" s="1527"/>
      <c r="Q26" s="1527"/>
      <c r="R26" s="1527"/>
      <c r="S26" s="1527"/>
      <c r="T26" s="1527"/>
      <c r="U26" s="1527"/>
      <c r="V26" s="1527"/>
      <c r="W26" s="1527"/>
      <c r="X26" s="1527"/>
      <c r="Y26" s="1527"/>
      <c r="Z26" s="1527"/>
      <c r="AA26" s="1527"/>
      <c r="AB26" s="1527">
        <v>0</v>
      </c>
      <c r="AC26" s="1527">
        <v>0</v>
      </c>
      <c r="AD26" s="1527">
        <v>0</v>
      </c>
      <c r="AE26" s="1527">
        <v>0</v>
      </c>
      <c r="AF26" s="1527">
        <v>0</v>
      </c>
      <c r="AG26" s="1527">
        <v>0</v>
      </c>
      <c r="AH26" s="1527">
        <v>0</v>
      </c>
      <c r="AI26" s="1527">
        <v>0</v>
      </c>
      <c r="AJ26" s="1527">
        <v>0</v>
      </c>
      <c r="AK26" s="1527">
        <v>0</v>
      </c>
      <c r="AL26" s="1527">
        <v>0</v>
      </c>
      <c r="AM26" s="1527">
        <v>0</v>
      </c>
      <c r="AN26" s="1527">
        <v>0</v>
      </c>
      <c r="AO26" s="1527"/>
      <c r="AP26" s="1527" t="s">
        <v>1181</v>
      </c>
      <c r="AQ26" s="1527"/>
      <c r="AR26" s="1527" t="s">
        <v>1181</v>
      </c>
      <c r="AS26" s="1527"/>
      <c r="AT26" s="1527"/>
      <c r="AU26" s="1527"/>
      <c r="AV26" s="1527"/>
      <c r="AW26" s="1527"/>
      <c r="AX26" s="1527"/>
      <c r="AY26" s="1527"/>
      <c r="AZ26" s="1527"/>
      <c r="BA26" s="1527"/>
      <c r="BB26" s="1527"/>
      <c r="BC26" s="1527"/>
      <c r="BD26" s="1527"/>
      <c r="BE26" s="1527"/>
      <c r="BF26" s="1527"/>
      <c r="BG26" s="1527"/>
      <c r="BH26" s="1527"/>
      <c r="BI26" s="1527"/>
      <c r="BJ26" s="1527"/>
      <c r="BK26" s="1527"/>
      <c r="BL26" s="1527"/>
    </row>
    <row r="27" spans="1:64">
      <c r="A27" s="1529"/>
      <c r="B27" s="1530"/>
      <c r="D27" s="1507">
        <v>2004</v>
      </c>
      <c r="E27" s="1526"/>
      <c r="F27" s="1527" t="e">
        <v>#REF!</v>
      </c>
      <c r="G27" s="1527" t="e">
        <v>#REF!</v>
      </c>
      <c r="H27" s="1527" t="e">
        <v>#REF!</v>
      </c>
      <c r="I27" s="1527" t="e">
        <v>#REF!</v>
      </c>
      <c r="J27" s="1527" t="e">
        <v>#REF!</v>
      </c>
      <c r="K27" s="1527" t="e">
        <v>#REF!</v>
      </c>
      <c r="L27" s="1527" t="e">
        <v>#REF!</v>
      </c>
      <c r="M27" s="1527"/>
      <c r="N27" s="1527"/>
      <c r="O27" s="1527"/>
      <c r="P27" s="1527"/>
      <c r="Q27" s="1527"/>
      <c r="R27" s="1527"/>
      <c r="S27" s="1527"/>
      <c r="T27" s="1527"/>
      <c r="U27" s="1527"/>
      <c r="V27" s="1527"/>
      <c r="W27" s="1527"/>
      <c r="X27" s="1527"/>
      <c r="Y27" s="1527"/>
      <c r="Z27" s="1527"/>
      <c r="AA27" s="1527"/>
      <c r="AB27" s="1527">
        <v>0</v>
      </c>
      <c r="AC27" s="1527">
        <v>0</v>
      </c>
      <c r="AD27" s="1527">
        <v>0</v>
      </c>
      <c r="AE27" s="1527">
        <v>0</v>
      </c>
      <c r="AF27" s="1527">
        <v>0</v>
      </c>
      <c r="AG27" s="1527">
        <v>0</v>
      </c>
      <c r="AH27" s="1527">
        <v>0</v>
      </c>
      <c r="AI27" s="1527">
        <v>0</v>
      </c>
      <c r="AJ27" s="1527">
        <v>0</v>
      </c>
      <c r="AK27" s="1527">
        <v>0</v>
      </c>
      <c r="AL27" s="1527">
        <v>0</v>
      </c>
      <c r="AM27" s="1527">
        <v>0</v>
      </c>
      <c r="AN27" s="1527">
        <v>0</v>
      </c>
      <c r="AO27" s="1527"/>
      <c r="AP27" s="1527" t="s">
        <v>1181</v>
      </c>
      <c r="AQ27" s="1527"/>
      <c r="AR27" s="1527" t="s">
        <v>1181</v>
      </c>
      <c r="AS27" s="1527"/>
      <c r="AT27" s="1527"/>
      <c r="AU27" s="1527"/>
      <c r="AV27" s="1527"/>
      <c r="AW27" s="1527"/>
      <c r="AX27" s="1527"/>
      <c r="AY27" s="1527"/>
      <c r="AZ27" s="1527"/>
      <c r="BA27" s="1527"/>
      <c r="BB27" s="1527"/>
      <c r="BC27" s="1527"/>
      <c r="BD27" s="1527"/>
      <c r="BE27" s="1527"/>
      <c r="BF27" s="1527"/>
      <c r="BG27" s="1527"/>
      <c r="BH27" s="1527"/>
      <c r="BI27" s="1527"/>
      <c r="BJ27" s="1527"/>
      <c r="BK27" s="1527"/>
      <c r="BL27" s="1527"/>
    </row>
    <row r="28" spans="1:64">
      <c r="A28" s="1529"/>
      <c r="D28" s="1507">
        <v>2005</v>
      </c>
      <c r="E28" s="1526"/>
      <c r="F28" s="1527" t="e">
        <v>#REF!</v>
      </c>
      <c r="G28" s="1527" t="e">
        <v>#REF!</v>
      </c>
      <c r="H28" s="1527" t="e">
        <v>#REF!</v>
      </c>
      <c r="I28" s="1527" t="e">
        <v>#REF!</v>
      </c>
      <c r="J28" s="1527" t="e">
        <v>#REF!</v>
      </c>
      <c r="K28" s="1527" t="e">
        <v>#REF!</v>
      </c>
      <c r="L28" s="1527" t="e">
        <v>#REF!</v>
      </c>
      <c r="M28" s="1527"/>
      <c r="N28" s="1527"/>
      <c r="O28" s="1527"/>
      <c r="P28" s="1527"/>
      <c r="Q28" s="1527"/>
      <c r="R28" s="1527"/>
      <c r="S28" s="1527"/>
      <c r="T28" s="1527"/>
      <c r="U28" s="1527"/>
      <c r="V28" s="1527"/>
      <c r="W28" s="1527"/>
      <c r="X28" s="1527"/>
      <c r="Y28" s="1527"/>
      <c r="Z28" s="1527"/>
      <c r="AA28" s="1527"/>
      <c r="AB28" s="1527">
        <v>0</v>
      </c>
      <c r="AC28" s="1527">
        <v>0</v>
      </c>
      <c r="AD28" s="1527">
        <v>0</v>
      </c>
      <c r="AE28" s="1527">
        <v>0</v>
      </c>
      <c r="AF28" s="1527">
        <v>0</v>
      </c>
      <c r="AG28" s="1527">
        <v>0</v>
      </c>
      <c r="AH28" s="1527">
        <v>0</v>
      </c>
      <c r="AI28" s="1527">
        <v>0</v>
      </c>
      <c r="AJ28" s="1527">
        <v>0</v>
      </c>
      <c r="AK28" s="1527">
        <v>0</v>
      </c>
      <c r="AL28" s="1527">
        <v>0</v>
      </c>
      <c r="AM28" s="1527">
        <v>0</v>
      </c>
      <c r="AN28" s="1527">
        <v>0</v>
      </c>
      <c r="AO28" s="1527"/>
      <c r="AP28" s="1527" t="s">
        <v>1181</v>
      </c>
      <c r="AQ28" s="1527"/>
      <c r="AR28" s="1527" t="s">
        <v>1181</v>
      </c>
      <c r="AS28" s="1527"/>
      <c r="AT28" s="1527"/>
      <c r="AU28" s="1527"/>
      <c r="AV28" s="1527"/>
      <c r="AW28" s="1527"/>
      <c r="AX28" s="1527"/>
      <c r="AY28" s="1527"/>
      <c r="AZ28" s="1527"/>
      <c r="BA28" s="1527"/>
      <c r="BB28" s="1527"/>
      <c r="BC28" s="1527"/>
      <c r="BD28" s="1527"/>
      <c r="BE28" s="1527"/>
      <c r="BF28" s="1527"/>
      <c r="BG28" s="1527"/>
      <c r="BH28" s="1527"/>
      <c r="BI28" s="1527"/>
      <c r="BJ28" s="1527"/>
      <c r="BK28" s="1527"/>
      <c r="BL28" s="1527"/>
    </row>
    <row r="29" spans="1:64">
      <c r="A29" s="1529"/>
      <c r="D29" s="1507">
        <v>2006</v>
      </c>
      <c r="E29" s="1526"/>
      <c r="F29" s="1527" t="e">
        <v>#REF!</v>
      </c>
      <c r="G29" s="1527" t="e">
        <v>#REF!</v>
      </c>
      <c r="H29" s="1527" t="e">
        <v>#REF!</v>
      </c>
      <c r="I29" s="1527" t="e">
        <v>#REF!</v>
      </c>
      <c r="J29" s="1527" t="e">
        <v>#REF!</v>
      </c>
      <c r="K29" s="1527" t="e">
        <v>#REF!</v>
      </c>
      <c r="L29" s="1527" t="e">
        <v>#REF!</v>
      </c>
      <c r="M29" s="1527"/>
      <c r="N29" s="1527"/>
      <c r="O29" s="1527"/>
      <c r="P29" s="1527"/>
      <c r="Q29" s="1527"/>
      <c r="R29" s="1527"/>
      <c r="S29" s="1527"/>
      <c r="T29" s="1527"/>
      <c r="U29" s="1527"/>
      <c r="V29" s="1527"/>
      <c r="W29" s="1527"/>
      <c r="X29" s="1527"/>
      <c r="Y29" s="1527"/>
      <c r="Z29" s="1527"/>
      <c r="AA29" s="1527"/>
      <c r="AB29" s="1527">
        <v>0</v>
      </c>
      <c r="AC29" s="1527">
        <v>0</v>
      </c>
      <c r="AD29" s="1527">
        <v>0</v>
      </c>
      <c r="AE29" s="1527">
        <v>0</v>
      </c>
      <c r="AF29" s="1527">
        <v>0</v>
      </c>
      <c r="AG29" s="1527">
        <v>0</v>
      </c>
      <c r="AH29" s="1527">
        <v>0</v>
      </c>
      <c r="AI29" s="1527">
        <v>0</v>
      </c>
      <c r="AJ29" s="1527">
        <v>0</v>
      </c>
      <c r="AK29" s="1527">
        <v>0</v>
      </c>
      <c r="AL29" s="1527">
        <v>0</v>
      </c>
      <c r="AM29" s="1527">
        <v>0</v>
      </c>
      <c r="AN29" s="1527">
        <v>0</v>
      </c>
      <c r="AO29" s="1527"/>
      <c r="AP29" s="1527" t="s">
        <v>1181</v>
      </c>
      <c r="AQ29" s="1527"/>
      <c r="AR29" s="1527" t="s">
        <v>1181</v>
      </c>
      <c r="AS29" s="1527"/>
      <c r="AT29" s="1527"/>
      <c r="AU29" s="1527"/>
      <c r="AV29" s="1527"/>
      <c r="AW29" s="1527"/>
      <c r="AX29" s="1527"/>
      <c r="AY29" s="1527"/>
      <c r="AZ29" s="1527"/>
      <c r="BA29" s="1527"/>
      <c r="BB29" s="1527"/>
      <c r="BC29" s="1527"/>
      <c r="BD29" s="1527"/>
      <c r="BE29" s="1527"/>
      <c r="BF29" s="1527"/>
      <c r="BG29" s="1527"/>
      <c r="BH29" s="1527"/>
      <c r="BI29" s="1527"/>
      <c r="BJ29" s="1527"/>
      <c r="BK29" s="1527"/>
      <c r="BL29" s="1527"/>
    </row>
    <row r="30" spans="1:64">
      <c r="A30" s="1529"/>
      <c r="D30" s="1507">
        <v>2007</v>
      </c>
      <c r="E30" s="1526"/>
      <c r="F30" s="1527" t="e">
        <v>#REF!</v>
      </c>
      <c r="G30" s="1527" t="e">
        <v>#REF!</v>
      </c>
      <c r="H30" s="1527" t="e">
        <v>#REF!</v>
      </c>
      <c r="I30" s="1527" t="e">
        <v>#REF!</v>
      </c>
      <c r="J30" s="1527" t="e">
        <v>#REF!</v>
      </c>
      <c r="K30" s="1527" t="e">
        <v>#REF!</v>
      </c>
      <c r="L30" s="1527" t="e">
        <v>#REF!</v>
      </c>
      <c r="M30" s="1527"/>
      <c r="N30" s="1527"/>
      <c r="O30" s="1527"/>
      <c r="P30" s="1527"/>
      <c r="Q30" s="1527"/>
      <c r="R30" s="1527"/>
      <c r="S30" s="1527"/>
      <c r="T30" s="1527"/>
      <c r="U30" s="1527"/>
      <c r="V30" s="1527"/>
      <c r="W30" s="1527"/>
      <c r="X30" s="1527"/>
      <c r="Y30" s="1527"/>
      <c r="Z30" s="1527"/>
      <c r="AA30" s="1527"/>
      <c r="AB30" s="1527">
        <v>0</v>
      </c>
      <c r="AC30" s="1527">
        <v>0</v>
      </c>
      <c r="AD30" s="1527">
        <v>0</v>
      </c>
      <c r="AE30" s="1527">
        <v>0</v>
      </c>
      <c r="AF30" s="1527">
        <v>0</v>
      </c>
      <c r="AG30" s="1527">
        <v>0</v>
      </c>
      <c r="AH30" s="1527">
        <v>0</v>
      </c>
      <c r="AI30" s="1527">
        <v>0</v>
      </c>
      <c r="AJ30" s="1527">
        <v>0</v>
      </c>
      <c r="AK30" s="1527">
        <v>0</v>
      </c>
      <c r="AL30" s="1527">
        <v>0</v>
      </c>
      <c r="AM30" s="1527">
        <v>0</v>
      </c>
      <c r="AN30" s="1527">
        <v>0</v>
      </c>
      <c r="AO30" s="1527"/>
      <c r="AP30" s="1527" t="s">
        <v>1181</v>
      </c>
      <c r="AQ30" s="1527"/>
      <c r="AR30" s="1527" t="s">
        <v>1181</v>
      </c>
      <c r="AS30" s="1527"/>
      <c r="AT30" s="1527"/>
      <c r="AU30" s="1527"/>
      <c r="AV30" s="1527"/>
      <c r="AW30" s="1527"/>
      <c r="AX30" s="1527"/>
      <c r="AY30" s="1527"/>
      <c r="AZ30" s="1527"/>
      <c r="BA30" s="1527"/>
      <c r="BB30" s="1527"/>
      <c r="BC30" s="1527"/>
      <c r="BD30" s="1527"/>
      <c r="BE30" s="1527"/>
      <c r="BF30" s="1527"/>
      <c r="BG30" s="1527"/>
      <c r="BH30" s="1527"/>
      <c r="BI30" s="1527"/>
      <c r="BJ30" s="1527"/>
      <c r="BK30" s="1527"/>
      <c r="BL30" s="1527"/>
    </row>
    <row r="31" spans="1:64">
      <c r="A31" s="1529"/>
      <c r="D31" s="1507">
        <v>2008</v>
      </c>
      <c r="E31" s="1526"/>
      <c r="F31" s="1527" t="e">
        <v>#REF!</v>
      </c>
      <c r="G31" s="1527" t="e">
        <v>#REF!</v>
      </c>
      <c r="H31" s="1527" t="e">
        <v>#REF!</v>
      </c>
      <c r="I31" s="1527" t="e">
        <v>#REF!</v>
      </c>
      <c r="J31" s="1527" t="e">
        <v>#REF!</v>
      </c>
      <c r="K31" s="1527" t="e">
        <v>#REF!</v>
      </c>
      <c r="L31" s="1527" t="e">
        <v>#REF!</v>
      </c>
      <c r="M31" s="1527"/>
      <c r="N31" s="1527"/>
      <c r="O31" s="1527"/>
      <c r="P31" s="1527"/>
      <c r="Q31" s="1527"/>
      <c r="R31" s="1527"/>
      <c r="S31" s="1527"/>
      <c r="T31" s="1527"/>
      <c r="U31" s="1527"/>
      <c r="V31" s="1527"/>
      <c r="W31" s="1527"/>
      <c r="X31" s="1527"/>
      <c r="Y31" s="1527"/>
      <c r="Z31" s="1527"/>
      <c r="AA31" s="1527"/>
      <c r="AB31" s="1527">
        <v>0</v>
      </c>
      <c r="AC31" s="1527">
        <v>0</v>
      </c>
      <c r="AD31" s="1527">
        <v>0</v>
      </c>
      <c r="AE31" s="1527">
        <v>0</v>
      </c>
      <c r="AF31" s="1527">
        <v>0</v>
      </c>
      <c r="AG31" s="1527">
        <v>0</v>
      </c>
      <c r="AH31" s="1527">
        <v>0</v>
      </c>
      <c r="AI31" s="1527">
        <v>0</v>
      </c>
      <c r="AJ31" s="1527">
        <v>0</v>
      </c>
      <c r="AK31" s="1527">
        <v>0</v>
      </c>
      <c r="AL31" s="1527">
        <v>0</v>
      </c>
      <c r="AM31" s="1527">
        <v>0</v>
      </c>
      <c r="AN31" s="1527">
        <v>0</v>
      </c>
      <c r="AO31" s="1527"/>
      <c r="AP31" s="1527" t="s">
        <v>1181</v>
      </c>
      <c r="AQ31" s="1527"/>
      <c r="AR31" s="1527" t="s">
        <v>1181</v>
      </c>
      <c r="AS31" s="1527"/>
      <c r="AT31" s="1527"/>
      <c r="AU31" s="1527"/>
      <c r="AV31" s="1527"/>
      <c r="AW31" s="1527"/>
      <c r="AX31" s="1527"/>
      <c r="AY31" s="1527"/>
      <c r="AZ31" s="1527"/>
      <c r="BA31" s="1527"/>
      <c r="BB31" s="1527"/>
      <c r="BC31" s="1527"/>
      <c r="BD31" s="1527"/>
      <c r="BE31" s="1527"/>
      <c r="BF31" s="1527"/>
      <c r="BG31" s="1527"/>
      <c r="BH31" s="1527"/>
      <c r="BI31" s="1527"/>
      <c r="BJ31" s="1527"/>
      <c r="BK31" s="1527"/>
      <c r="BL31" s="1527"/>
    </row>
    <row r="32" spans="1:64">
      <c r="A32" s="1529"/>
      <c r="D32" s="1507">
        <v>2009</v>
      </c>
      <c r="E32" s="1526"/>
      <c r="F32" s="1527" t="e">
        <v>#REF!</v>
      </c>
      <c r="G32" s="1527" t="e">
        <v>#REF!</v>
      </c>
      <c r="H32" s="1527" t="e">
        <v>#REF!</v>
      </c>
      <c r="I32" s="1527" t="e">
        <v>#REF!</v>
      </c>
      <c r="J32" s="1527" t="e">
        <v>#REF!</v>
      </c>
      <c r="K32" s="1527" t="e">
        <v>#REF!</v>
      </c>
      <c r="L32" s="1527" t="e">
        <v>#REF!</v>
      </c>
      <c r="M32" s="1527"/>
      <c r="N32" s="1527"/>
      <c r="O32" s="1527"/>
      <c r="P32" s="1527"/>
      <c r="Q32" s="1527"/>
      <c r="R32" s="1527"/>
      <c r="S32" s="1527"/>
      <c r="T32" s="1527"/>
      <c r="U32" s="1527"/>
      <c r="V32" s="1527"/>
      <c r="W32" s="1527"/>
      <c r="X32" s="1527"/>
      <c r="Y32" s="1527"/>
      <c r="Z32" s="1527"/>
      <c r="AA32" s="1527"/>
      <c r="AB32" s="1527">
        <v>0</v>
      </c>
      <c r="AC32" s="1527">
        <v>0</v>
      </c>
      <c r="AD32" s="1527">
        <v>0</v>
      </c>
      <c r="AE32" s="1527">
        <v>0</v>
      </c>
      <c r="AF32" s="1527">
        <v>0</v>
      </c>
      <c r="AG32" s="1527">
        <v>0</v>
      </c>
      <c r="AH32" s="1527">
        <v>0</v>
      </c>
      <c r="AI32" s="1527">
        <v>0</v>
      </c>
      <c r="AJ32" s="1527">
        <v>0</v>
      </c>
      <c r="AK32" s="1527">
        <v>0</v>
      </c>
      <c r="AL32" s="1527">
        <v>0</v>
      </c>
      <c r="AM32" s="1527">
        <v>0</v>
      </c>
      <c r="AN32" s="1527">
        <v>0</v>
      </c>
      <c r="AO32" s="1527"/>
      <c r="AP32" s="1527" t="s">
        <v>1181</v>
      </c>
      <c r="AQ32" s="1527">
        <v>0</v>
      </c>
      <c r="AR32" s="1527" t="s">
        <v>1181</v>
      </c>
      <c r="AS32" s="1527">
        <v>0</v>
      </c>
      <c r="AT32" s="1527">
        <v>0</v>
      </c>
      <c r="AU32" s="1527">
        <v>0</v>
      </c>
      <c r="AV32" s="1527">
        <v>0</v>
      </c>
      <c r="AW32" s="1527">
        <v>0</v>
      </c>
      <c r="AX32" s="1527">
        <v>0</v>
      </c>
      <c r="AY32" s="1527"/>
      <c r="AZ32" s="1527"/>
      <c r="BA32" s="1527">
        <v>0</v>
      </c>
      <c r="BB32" s="1533">
        <v>0</v>
      </c>
      <c r="BC32" s="1527">
        <v>0</v>
      </c>
      <c r="BD32" s="1527">
        <v>0</v>
      </c>
      <c r="BE32" s="1527">
        <v>0</v>
      </c>
      <c r="BF32" s="1527">
        <v>0</v>
      </c>
      <c r="BG32" s="1527">
        <v>0</v>
      </c>
      <c r="BH32" s="1527">
        <v>0</v>
      </c>
      <c r="BI32" s="1527">
        <v>0</v>
      </c>
      <c r="BJ32" s="1527"/>
      <c r="BK32" s="1527"/>
      <c r="BL32" s="1527"/>
    </row>
    <row r="33" spans="1:64">
      <c r="A33" s="1529"/>
      <c r="D33" s="1507">
        <v>2010</v>
      </c>
      <c r="E33" s="1526"/>
      <c r="F33" s="1527" t="e">
        <v>#REF!</v>
      </c>
      <c r="G33" s="1527" t="e">
        <v>#REF!</v>
      </c>
      <c r="H33" s="1527" t="e">
        <v>#REF!</v>
      </c>
      <c r="I33" s="1527" t="e">
        <v>#REF!</v>
      </c>
      <c r="J33" s="1527" t="e">
        <v>#REF!</v>
      </c>
      <c r="K33" s="1527" t="e">
        <v>#REF!</v>
      </c>
      <c r="L33" s="1527" t="e">
        <v>#REF!</v>
      </c>
      <c r="M33" s="1527"/>
      <c r="N33" s="1527"/>
      <c r="O33" s="1527"/>
      <c r="P33" s="1527"/>
      <c r="Q33" s="1527"/>
      <c r="R33" s="1527"/>
      <c r="S33" s="1527"/>
      <c r="T33" s="1527"/>
      <c r="U33" s="1527"/>
      <c r="V33" s="1527"/>
      <c r="W33" s="1527"/>
      <c r="X33" s="1527"/>
      <c r="Y33" s="1527"/>
      <c r="Z33" s="1527"/>
      <c r="AA33" s="1527"/>
      <c r="AB33" s="1527">
        <v>0</v>
      </c>
      <c r="AC33" s="1527">
        <v>0</v>
      </c>
      <c r="AD33" s="1527">
        <v>0</v>
      </c>
      <c r="AE33" s="1527">
        <v>0</v>
      </c>
      <c r="AF33" s="1527">
        <v>0</v>
      </c>
      <c r="AG33" s="1527">
        <v>0</v>
      </c>
      <c r="AH33" s="1527">
        <v>0</v>
      </c>
      <c r="AI33" s="1527">
        <v>0</v>
      </c>
      <c r="AJ33" s="1527">
        <v>0</v>
      </c>
      <c r="AK33" s="1527">
        <v>0</v>
      </c>
      <c r="AL33" s="1527">
        <v>0</v>
      </c>
      <c r="AM33" s="1527">
        <v>0</v>
      </c>
      <c r="AN33" s="1527">
        <v>0</v>
      </c>
      <c r="AO33" s="1527"/>
      <c r="AP33" s="1527" t="s">
        <v>1181</v>
      </c>
      <c r="AQ33" s="1527">
        <v>0</v>
      </c>
      <c r="AR33" s="1527" t="s">
        <v>1181</v>
      </c>
      <c r="AS33" s="1527">
        <v>0</v>
      </c>
      <c r="AT33" s="1527">
        <v>0</v>
      </c>
      <c r="AU33" s="1527">
        <v>0</v>
      </c>
      <c r="AV33" s="1527">
        <v>0</v>
      </c>
      <c r="AW33" s="1527">
        <v>0</v>
      </c>
      <c r="AX33" s="1527">
        <v>0</v>
      </c>
      <c r="AY33" s="1527"/>
      <c r="AZ33" s="1527"/>
      <c r="BA33" s="1527">
        <v>0</v>
      </c>
      <c r="BB33" s="1533">
        <v>0</v>
      </c>
      <c r="BC33" s="1527">
        <v>0</v>
      </c>
      <c r="BD33" s="1527">
        <v>0</v>
      </c>
      <c r="BE33" s="1527">
        <v>0</v>
      </c>
      <c r="BF33" s="1527">
        <v>0</v>
      </c>
      <c r="BG33" s="1527">
        <v>0</v>
      </c>
      <c r="BH33" s="1527">
        <v>0</v>
      </c>
      <c r="BI33" s="1527">
        <v>0</v>
      </c>
      <c r="BJ33" s="1527"/>
      <c r="BK33" s="1527"/>
      <c r="BL33" s="1527"/>
    </row>
    <row r="34" spans="1:64">
      <c r="A34" s="1529"/>
      <c r="D34" s="1507">
        <v>2011</v>
      </c>
      <c r="E34" s="1526"/>
      <c r="F34" s="1527" t="e">
        <v>#REF!</v>
      </c>
      <c r="G34" s="1527" t="e">
        <v>#REF!</v>
      </c>
      <c r="H34" s="1527" t="e">
        <v>#REF!</v>
      </c>
      <c r="I34" s="1527" t="e">
        <v>#REF!</v>
      </c>
      <c r="J34" s="1527" t="e">
        <v>#REF!</v>
      </c>
      <c r="K34" s="1527" t="e">
        <v>#REF!</v>
      </c>
      <c r="L34" s="1527" t="e">
        <v>#REF!</v>
      </c>
      <c r="M34" s="1527"/>
      <c r="N34" s="1527"/>
      <c r="O34" s="1527"/>
      <c r="P34" s="1527"/>
      <c r="Q34" s="1527"/>
      <c r="R34" s="1527"/>
      <c r="S34" s="1527"/>
      <c r="T34" s="1527"/>
      <c r="U34" s="1527"/>
      <c r="V34" s="1527"/>
      <c r="W34" s="1527"/>
      <c r="X34" s="1527"/>
      <c r="Y34" s="1527"/>
      <c r="Z34" s="1527"/>
      <c r="AA34" s="1527"/>
      <c r="AB34" s="1527">
        <v>0</v>
      </c>
      <c r="AC34" s="1527">
        <v>0</v>
      </c>
      <c r="AD34" s="1527">
        <v>0</v>
      </c>
      <c r="AE34" s="1527">
        <v>0</v>
      </c>
      <c r="AF34" s="1527">
        <v>0</v>
      </c>
      <c r="AG34" s="1527">
        <v>0</v>
      </c>
      <c r="AH34" s="1527">
        <v>0</v>
      </c>
      <c r="AI34" s="1527">
        <v>0</v>
      </c>
      <c r="AJ34" s="1527">
        <v>0</v>
      </c>
      <c r="AK34" s="1527">
        <v>-22.47162914093289</v>
      </c>
      <c r="AL34" s="1527" t="e">
        <v>#DIV/0!</v>
      </c>
      <c r="AM34" s="1527">
        <v>0</v>
      </c>
      <c r="AN34" s="1527">
        <v>0</v>
      </c>
      <c r="AO34" s="1527"/>
      <c r="AP34" s="1527" t="s">
        <v>1181</v>
      </c>
      <c r="AQ34" s="1527">
        <v>0</v>
      </c>
      <c r="AR34" s="1527" t="s">
        <v>1181</v>
      </c>
      <c r="AS34" s="1527">
        <v>0</v>
      </c>
      <c r="AT34" s="1527">
        <v>0</v>
      </c>
      <c r="AU34" s="1527">
        <v>0</v>
      </c>
      <c r="AV34" s="1527">
        <v>0</v>
      </c>
      <c r="AW34" s="1527">
        <v>0</v>
      </c>
      <c r="AX34" s="1527">
        <v>0</v>
      </c>
      <c r="AY34" s="1527"/>
      <c r="AZ34" s="1527"/>
      <c r="BA34" s="1527">
        <v>0</v>
      </c>
      <c r="BB34" s="1533">
        <v>0</v>
      </c>
      <c r="BC34" s="1527">
        <v>0</v>
      </c>
      <c r="BD34" s="1527">
        <v>0</v>
      </c>
      <c r="BE34" s="1527">
        <v>0</v>
      </c>
      <c r="BF34" s="1527">
        <v>0</v>
      </c>
      <c r="BG34" s="1527">
        <v>0</v>
      </c>
      <c r="BH34" s="1527">
        <v>0</v>
      </c>
      <c r="BI34" s="1527">
        <v>0</v>
      </c>
      <c r="BJ34" s="1527"/>
      <c r="BK34" s="1527"/>
      <c r="BL34" s="1527"/>
    </row>
    <row r="35" spans="1:64">
      <c r="A35" s="1529"/>
      <c r="D35" s="1507">
        <v>2012</v>
      </c>
      <c r="E35" s="1526"/>
      <c r="F35" s="1527" t="e">
        <v>#REF!</v>
      </c>
      <c r="G35" s="1527" t="e">
        <v>#REF!</v>
      </c>
      <c r="H35" s="1527" t="e">
        <v>#REF!</v>
      </c>
      <c r="I35" s="1527" t="e">
        <v>#REF!</v>
      </c>
      <c r="J35" s="1527" t="e">
        <v>#REF!</v>
      </c>
      <c r="K35" s="1527" t="e">
        <v>#REF!</v>
      </c>
      <c r="L35" s="1527" t="e">
        <v>#REF!</v>
      </c>
      <c r="M35" s="1527"/>
      <c r="N35" s="1527"/>
      <c r="O35" s="1527"/>
      <c r="P35" s="1527"/>
      <c r="Q35" s="1527"/>
      <c r="R35" s="1527"/>
      <c r="S35" s="1527"/>
      <c r="T35" s="1527"/>
      <c r="U35" s="1527"/>
      <c r="V35" s="1527"/>
      <c r="W35" s="1527"/>
      <c r="X35" s="1527"/>
      <c r="Y35" s="1527"/>
      <c r="Z35" s="1527"/>
      <c r="AA35" s="1527"/>
      <c r="AB35" s="1527">
        <v>0</v>
      </c>
      <c r="AC35" s="1527">
        <v>0</v>
      </c>
      <c r="AD35" s="1527">
        <v>0</v>
      </c>
      <c r="AE35" s="1527">
        <v>0</v>
      </c>
      <c r="AF35" s="1527">
        <v>0</v>
      </c>
      <c r="AG35" s="1527">
        <v>0</v>
      </c>
      <c r="AH35" s="1527">
        <v>0</v>
      </c>
      <c r="AI35" s="1527">
        <v>0</v>
      </c>
      <c r="AJ35" s="1527">
        <v>0</v>
      </c>
      <c r="AK35" s="1527">
        <v>39.389999999999993</v>
      </c>
      <c r="AL35" s="1527" t="e">
        <v>#DIV/0!</v>
      </c>
      <c r="AM35" s="1527">
        <v>0</v>
      </c>
      <c r="AN35" s="1527">
        <v>0</v>
      </c>
      <c r="AO35" s="1527"/>
      <c r="AP35" s="1527" t="s">
        <v>1181</v>
      </c>
      <c r="AQ35" s="1527">
        <v>0</v>
      </c>
      <c r="AR35" s="1527" t="s">
        <v>1181</v>
      </c>
      <c r="AS35" s="1527">
        <v>0</v>
      </c>
      <c r="AT35" s="1527">
        <v>0</v>
      </c>
      <c r="AU35" s="1527">
        <v>0</v>
      </c>
      <c r="AV35" s="1527">
        <v>0</v>
      </c>
      <c r="AW35" s="1527">
        <v>0</v>
      </c>
      <c r="AX35" s="1527">
        <v>0</v>
      </c>
      <c r="AY35" s="1527"/>
      <c r="AZ35" s="1527"/>
      <c r="BA35" s="1527">
        <v>0</v>
      </c>
      <c r="BB35" s="1533">
        <v>0</v>
      </c>
      <c r="BC35" s="1527">
        <v>0</v>
      </c>
      <c r="BD35" s="1527">
        <v>0</v>
      </c>
      <c r="BE35" s="1527">
        <v>0</v>
      </c>
      <c r="BF35" s="1527">
        <v>0</v>
      </c>
      <c r="BG35" s="1527">
        <v>0</v>
      </c>
      <c r="BH35" s="1527">
        <v>0</v>
      </c>
      <c r="BI35" s="1527">
        <v>0</v>
      </c>
      <c r="BJ35" s="1527"/>
      <c r="BK35" s="1527"/>
      <c r="BL35" s="1527"/>
    </row>
    <row r="36" spans="1:64">
      <c r="A36" s="1529"/>
      <c r="D36" s="1507">
        <v>2013</v>
      </c>
      <c r="E36" s="1526"/>
      <c r="F36" s="1527" t="e">
        <v>#REF!</v>
      </c>
      <c r="G36" s="1527" t="e">
        <v>#REF!</v>
      </c>
      <c r="H36" s="1527" t="e">
        <v>#REF!</v>
      </c>
      <c r="I36" s="1527" t="e">
        <v>#REF!</v>
      </c>
      <c r="J36" s="1527" t="e">
        <v>#REF!</v>
      </c>
      <c r="K36" s="1527" t="e">
        <v>#REF!</v>
      </c>
      <c r="L36" s="1527" t="e">
        <v>#REF!</v>
      </c>
      <c r="M36" s="1527"/>
      <c r="N36" s="1527"/>
      <c r="O36" s="1527"/>
      <c r="P36" s="1527"/>
      <c r="Q36" s="1527"/>
      <c r="R36" s="1527"/>
      <c r="S36" s="1527"/>
      <c r="T36" s="1527"/>
      <c r="U36" s="1527"/>
      <c r="V36" s="1527"/>
      <c r="W36" s="1527"/>
      <c r="X36" s="1527"/>
      <c r="Y36" s="1527"/>
      <c r="Z36" s="1527"/>
      <c r="AA36" s="1527"/>
      <c r="AB36" s="1527">
        <v>547064.00000000012</v>
      </c>
      <c r="AC36" s="1527">
        <v>533786.00000000012</v>
      </c>
      <c r="AD36" s="1527">
        <v>0.5</v>
      </c>
      <c r="AE36" s="1527">
        <v>44175</v>
      </c>
      <c r="AF36" s="1527">
        <v>49999.999999999993</v>
      </c>
      <c r="AG36" s="1527">
        <v>0</v>
      </c>
      <c r="AH36" s="1527">
        <v>49999.999999999993</v>
      </c>
      <c r="AI36" s="1527">
        <v>0</v>
      </c>
      <c r="AJ36" s="1527">
        <v>986674.99999999965</v>
      </c>
      <c r="AK36" s="1527">
        <v>44.709999999999987</v>
      </c>
      <c r="AL36" s="1527">
        <v>157332355.73843771</v>
      </c>
      <c r="AM36" s="1527">
        <v>159.45712188758989</v>
      </c>
      <c r="AN36" s="1527">
        <v>0</v>
      </c>
      <c r="AO36" s="1527"/>
      <c r="AP36" s="1527" t="s">
        <v>1181</v>
      </c>
      <c r="AQ36" s="1527">
        <v>1476302.8500000003</v>
      </c>
      <c r="AR36" s="1527" t="s">
        <v>1181</v>
      </c>
      <c r="AS36" s="1527">
        <v>1020402.9999999999</v>
      </c>
      <c r="AT36" s="1527">
        <v>43730880.271592848</v>
      </c>
      <c r="AU36" s="1527">
        <v>0</v>
      </c>
      <c r="AV36" s="1527">
        <v>43730880.271592848</v>
      </c>
      <c r="AW36" s="1527">
        <v>42.856479519947364</v>
      </c>
      <c r="AX36" s="1527">
        <v>108.73943175948894</v>
      </c>
      <c r="AY36" s="1527"/>
      <c r="AZ36" s="1527"/>
      <c r="BA36" s="1527">
        <v>1924555.4</v>
      </c>
      <c r="BB36" s="1533">
        <v>0.5</v>
      </c>
      <c r="BC36" s="1527">
        <v>64528</v>
      </c>
      <c r="BD36" s="1527">
        <v>0</v>
      </c>
      <c r="BE36" s="1527">
        <v>-27522.600000000093</v>
      </c>
      <c r="BF36" s="1527">
        <v>924228</v>
      </c>
      <c r="BG36" s="1527">
        <v>1080850</v>
      </c>
      <c r="BH36" s="1527">
        <v>-23522.600000000093</v>
      </c>
      <c r="BI36" s="1527">
        <v>-57000</v>
      </c>
      <c r="BJ36" s="1527"/>
      <c r="BK36" s="1527"/>
      <c r="BL36" s="1527"/>
    </row>
    <row r="37" spans="1:64">
      <c r="A37" s="1529"/>
      <c r="D37" s="1507">
        <v>2014</v>
      </c>
      <c r="E37" s="1526"/>
      <c r="F37" s="1527" t="e">
        <v>#REF!</v>
      </c>
      <c r="G37" s="1527" t="e">
        <v>#REF!</v>
      </c>
      <c r="H37" s="1527" t="e">
        <v>#REF!</v>
      </c>
      <c r="I37" s="1527" t="e">
        <v>#REF!</v>
      </c>
      <c r="J37" s="1527" t="e">
        <v>#REF!</v>
      </c>
      <c r="K37" s="1527" t="e">
        <v>#REF!</v>
      </c>
      <c r="L37" s="1527" t="e">
        <v>#REF!</v>
      </c>
      <c r="M37" s="1527"/>
      <c r="N37" s="1527"/>
      <c r="O37" s="1527"/>
      <c r="P37" s="1527"/>
      <c r="Q37" s="1527"/>
      <c r="R37" s="1527"/>
      <c r="S37" s="1527"/>
      <c r="T37" s="1527"/>
      <c r="U37" s="1527"/>
      <c r="V37" s="1527"/>
      <c r="W37" s="1527"/>
      <c r="X37" s="1527"/>
      <c r="Y37" s="1527"/>
      <c r="Z37" s="1527"/>
      <c r="AA37" s="1527"/>
      <c r="AB37" s="1527">
        <v>513126.99999999994</v>
      </c>
      <c r="AC37" s="1527">
        <v>517722.99999999994</v>
      </c>
      <c r="AD37" s="1527">
        <v>0.5</v>
      </c>
      <c r="AE37" s="1527">
        <v>44175</v>
      </c>
      <c r="AF37" s="1527">
        <v>49999.999999999993</v>
      </c>
      <c r="AG37" s="1527">
        <v>0</v>
      </c>
      <c r="AH37" s="1527">
        <v>49999.999999999993</v>
      </c>
      <c r="AI37" s="1527">
        <v>20000</v>
      </c>
      <c r="AJ37" s="1527">
        <v>916675.00000000012</v>
      </c>
      <c r="AK37" s="1527">
        <v>48.286672230460645</v>
      </c>
      <c r="AL37" s="1527">
        <v>158278401.42233691</v>
      </c>
      <c r="AM37" s="1527">
        <v>172.66577731730098</v>
      </c>
      <c r="AN37" s="1527">
        <v>32492.000000000004</v>
      </c>
      <c r="AO37" s="1527"/>
      <c r="AP37" s="1527" t="s">
        <v>1181</v>
      </c>
      <c r="AQ37" s="1527">
        <v>1378739.7854999998</v>
      </c>
      <c r="AR37" s="1527" t="s">
        <v>1181</v>
      </c>
      <c r="AS37" s="1527">
        <v>882283.33333333326</v>
      </c>
      <c r="AT37" s="1527">
        <v>22331975.728872575</v>
      </c>
      <c r="AU37" s="1527">
        <v>5.5886244611022776E-2</v>
      </c>
      <c r="AV37" s="1527">
        <v>22331975.672986329</v>
      </c>
      <c r="AW37" s="1527">
        <v>25.311569230957172</v>
      </c>
      <c r="AX37" s="1527">
        <v>94.68375181016917</v>
      </c>
      <c r="AY37" s="1527"/>
      <c r="AZ37" s="1527"/>
      <c r="BA37" s="1527">
        <v>1778607.8280085691</v>
      </c>
      <c r="BB37" s="1533">
        <v>0.5</v>
      </c>
      <c r="BC37" s="1527">
        <v>0</v>
      </c>
      <c r="BD37" s="1527">
        <v>-70000</v>
      </c>
      <c r="BE37" s="1527">
        <v>14649.49467523559</v>
      </c>
      <c r="BF37" s="1527">
        <v>786108.33333333337</v>
      </c>
      <c r="BG37" s="1527">
        <v>1030850</v>
      </c>
      <c r="BH37" s="1527">
        <v>18649.49467523559</v>
      </c>
      <c r="BI37" s="1527">
        <v>-57000</v>
      </c>
      <c r="BJ37" s="1527"/>
      <c r="BK37" s="1527"/>
      <c r="BL37" s="1527"/>
    </row>
    <row r="38" spans="1:64">
      <c r="A38" s="1529"/>
      <c r="D38" s="1507">
        <v>2015</v>
      </c>
      <c r="E38" s="1526"/>
      <c r="F38" s="1527" t="e">
        <v>#REF!</v>
      </c>
      <c r="G38" s="1527" t="e">
        <v>#REF!</v>
      </c>
      <c r="H38" s="1527" t="e">
        <v>#REF!</v>
      </c>
      <c r="I38" s="1527" t="e">
        <v>#REF!</v>
      </c>
      <c r="J38" s="1527" t="e">
        <v>#REF!</v>
      </c>
      <c r="K38" s="1527" t="e">
        <v>#REF!</v>
      </c>
      <c r="L38" s="1527" t="e">
        <v>#REF!</v>
      </c>
      <c r="M38" s="1527"/>
      <c r="N38" s="1527"/>
      <c r="O38" s="1527"/>
      <c r="P38" s="1527"/>
      <c r="Q38" s="1527"/>
      <c r="R38" s="1527"/>
      <c r="S38" s="1527"/>
      <c r="T38" s="1527"/>
      <c r="U38" s="1527"/>
      <c r="V38" s="1527"/>
      <c r="W38" s="1527"/>
      <c r="X38" s="1527"/>
      <c r="Y38" s="1527"/>
      <c r="Z38" s="1527"/>
      <c r="AA38" s="1527"/>
      <c r="AB38" s="1527">
        <v>506409</v>
      </c>
      <c r="AC38" s="1527">
        <v>514440.99999999994</v>
      </c>
      <c r="AD38" s="1527">
        <v>0.5</v>
      </c>
      <c r="AE38" s="1527">
        <v>44175</v>
      </c>
      <c r="AF38" s="1527">
        <v>49999.999999999993</v>
      </c>
      <c r="AG38" s="1527">
        <v>0</v>
      </c>
      <c r="AH38" s="1527">
        <v>49999.999999999993</v>
      </c>
      <c r="AI38" s="1527">
        <v>20000</v>
      </c>
      <c r="AJ38" s="1527">
        <v>906675</v>
      </c>
      <c r="AK38" s="1527">
        <v>53.269518705025867</v>
      </c>
      <c r="AL38" s="1527">
        <v>176136639.63738579</v>
      </c>
      <c r="AM38" s="1527">
        <v>194.26656700293466</v>
      </c>
      <c r="AN38" s="1527">
        <v>35000.000000000007</v>
      </c>
      <c r="AO38" s="1527"/>
      <c r="AP38" s="1527" t="s">
        <v>1181</v>
      </c>
      <c r="AQ38" s="1527">
        <v>1462564.7076149997</v>
      </c>
      <c r="AR38" s="1527" t="s">
        <v>1181</v>
      </c>
      <c r="AS38" s="1527">
        <v>882129.99999999988</v>
      </c>
      <c r="AT38" s="1527">
        <v>35399556.713802792</v>
      </c>
      <c r="AU38" s="1527">
        <v>0</v>
      </c>
      <c r="AV38" s="1527">
        <v>35399556.713802792</v>
      </c>
      <c r="AW38" s="1527">
        <v>40.129637030599568</v>
      </c>
      <c r="AX38" s="1527">
        <v>100.48740186342883</v>
      </c>
      <c r="AY38" s="1527"/>
      <c r="AZ38" s="1527"/>
      <c r="BA38" s="1527">
        <v>1772028.0516198638</v>
      </c>
      <c r="BB38" s="1533">
        <v>0.5</v>
      </c>
      <c r="BC38" s="1527">
        <v>0</v>
      </c>
      <c r="BD38" s="1527">
        <v>-50000</v>
      </c>
      <c r="BE38" s="1527">
        <v>18223.051619863836</v>
      </c>
      <c r="BF38" s="1527">
        <v>785955</v>
      </c>
      <c r="BG38" s="1527">
        <v>1020850</v>
      </c>
      <c r="BH38" s="1527">
        <v>22223.051619863836</v>
      </c>
      <c r="BI38" s="1527">
        <v>-57000</v>
      </c>
      <c r="BJ38" s="1527"/>
      <c r="BK38" s="1527"/>
      <c r="BL38" s="1527"/>
    </row>
    <row r="39" spans="1:64">
      <c r="A39" s="1529"/>
      <c r="D39" s="1507">
        <v>2016</v>
      </c>
      <c r="E39" s="1526"/>
      <c r="F39" s="1527" t="e">
        <v>#REF!</v>
      </c>
      <c r="G39" s="1527" t="e">
        <v>#REF!</v>
      </c>
      <c r="H39" s="1527" t="e">
        <v>#REF!</v>
      </c>
      <c r="I39" s="1527" t="e">
        <v>#REF!</v>
      </c>
      <c r="J39" s="1527" t="e">
        <v>#REF!</v>
      </c>
      <c r="K39" s="1527" t="e">
        <v>#REF!</v>
      </c>
      <c r="L39" s="1527" t="e">
        <v>#REF!</v>
      </c>
      <c r="M39" s="1527"/>
      <c r="N39" s="1527"/>
      <c r="O39" s="1527"/>
      <c r="P39" s="1527"/>
      <c r="Q39" s="1527"/>
      <c r="R39" s="1527"/>
      <c r="S39" s="1527"/>
      <c r="T39" s="1527"/>
      <c r="U39" s="1527"/>
      <c r="V39" s="1527"/>
      <c r="W39" s="1527"/>
      <c r="X39" s="1527"/>
      <c r="Y39" s="1527"/>
      <c r="Z39" s="1527"/>
      <c r="AA39" s="1527"/>
      <c r="AB39" s="1527">
        <v>506409</v>
      </c>
      <c r="AC39" s="1527">
        <v>514440.99999999994</v>
      </c>
      <c r="AD39" s="1527">
        <v>0.5</v>
      </c>
      <c r="AE39" s="1527">
        <v>44175</v>
      </c>
      <c r="AF39" s="1527">
        <v>49999.999999999993</v>
      </c>
      <c r="AG39" s="1527">
        <v>0</v>
      </c>
      <c r="AH39" s="1527">
        <v>49999.999999999993</v>
      </c>
      <c r="AI39" s="1527">
        <v>20000</v>
      </c>
      <c r="AJ39" s="1527">
        <v>906675</v>
      </c>
      <c r="AK39" s="1527">
        <v>58.777469175453149</v>
      </c>
      <c r="AL39" s="1527">
        <v>197655409.15673184</v>
      </c>
      <c r="AM39" s="1527">
        <v>218.00028583200358</v>
      </c>
      <c r="AN39" s="1527">
        <v>35000.000000000007</v>
      </c>
      <c r="AO39" s="1527"/>
      <c r="AP39" s="1527" t="s">
        <v>1181</v>
      </c>
      <c r="AQ39" s="1527">
        <v>1552122.7821049502</v>
      </c>
      <c r="AR39" s="1527" t="s">
        <v>1181</v>
      </c>
      <c r="AS39" s="1527">
        <v>869361.66666666651</v>
      </c>
      <c r="AT39" s="1527">
        <v>37010819.02120132</v>
      </c>
      <c r="AU39" s="1527">
        <v>4.0785487128567562E-2</v>
      </c>
      <c r="AV39" s="1527">
        <v>37010818.980415836</v>
      </c>
      <c r="AW39" s="1527">
        <v>42.572407318491358</v>
      </c>
      <c r="AX39" s="1527">
        <v>106.72920497842927</v>
      </c>
      <c r="AY39" s="1527"/>
      <c r="AZ39" s="1527"/>
      <c r="BA39" s="1527">
        <v>1744564.1428510705</v>
      </c>
      <c r="BB39" s="1533">
        <v>0.5</v>
      </c>
      <c r="BC39" s="1527">
        <v>0</v>
      </c>
      <c r="BD39" s="1527">
        <v>-50000</v>
      </c>
      <c r="BE39" s="1527">
        <v>3527.4761844039895</v>
      </c>
      <c r="BF39" s="1527">
        <v>773186.66666666663</v>
      </c>
      <c r="BG39" s="1527">
        <v>1020850</v>
      </c>
      <c r="BH39" s="1527">
        <v>7527.4761844039895</v>
      </c>
      <c r="BI39" s="1527">
        <v>-57000</v>
      </c>
      <c r="BJ39" s="1527"/>
      <c r="BK39" s="1527"/>
      <c r="BL39" s="1527"/>
    </row>
    <row r="40" spans="1:64">
      <c r="A40" s="1529"/>
      <c r="D40" s="1507">
        <v>2017</v>
      </c>
      <c r="E40" s="1526"/>
      <c r="F40" s="1527" t="e">
        <v>#REF!</v>
      </c>
      <c r="G40" s="1527" t="e">
        <v>#REF!</v>
      </c>
      <c r="H40" s="1527" t="e">
        <v>#REF!</v>
      </c>
      <c r="I40" s="1527" t="e">
        <v>#REF!</v>
      </c>
      <c r="J40" s="1527" t="e">
        <v>#REF!</v>
      </c>
      <c r="K40" s="1527" t="e">
        <v>#REF!</v>
      </c>
      <c r="L40" s="1527" t="e">
        <v>#REF!</v>
      </c>
      <c r="M40" s="1527"/>
      <c r="N40" s="1527"/>
      <c r="O40" s="1527"/>
      <c r="P40" s="1527"/>
      <c r="Q40" s="1527"/>
      <c r="R40" s="1527"/>
      <c r="S40" s="1527"/>
      <c r="T40" s="1527"/>
      <c r="U40" s="1527"/>
      <c r="V40" s="1527"/>
      <c r="W40" s="1527"/>
      <c r="X40" s="1527"/>
      <c r="Y40" s="1527"/>
      <c r="Z40" s="1527"/>
      <c r="AA40" s="1527"/>
      <c r="AB40" s="1527">
        <v>520545</v>
      </c>
      <c r="AC40" s="1527">
        <v>521304.99999999994</v>
      </c>
      <c r="AD40" s="1527">
        <v>0.5</v>
      </c>
      <c r="AE40" s="1527">
        <v>44175</v>
      </c>
      <c r="AF40" s="1527">
        <v>49999.999999999993</v>
      </c>
      <c r="AG40" s="1527">
        <v>0</v>
      </c>
      <c r="AH40" s="1527">
        <v>49999.999999999993</v>
      </c>
      <c r="AI40" s="1527">
        <v>20000</v>
      </c>
      <c r="AJ40" s="1527">
        <v>927675</v>
      </c>
      <c r="AK40" s="1527">
        <v>60.41862777690698</v>
      </c>
      <c r="AL40" s="1527">
        <v>208790343.50547951</v>
      </c>
      <c r="AM40" s="1527">
        <v>225.0684167466834</v>
      </c>
      <c r="AN40" s="1527">
        <v>35000.000000000007</v>
      </c>
      <c r="AO40" s="1527"/>
      <c r="AP40" s="1527" t="s">
        <v>1181</v>
      </c>
      <c r="AQ40" s="1527">
        <v>1658925.5687785933</v>
      </c>
      <c r="AR40" s="1527" t="s">
        <v>1181</v>
      </c>
      <c r="AS40" s="1527">
        <v>871510.99999999988</v>
      </c>
      <c r="AT40" s="1527">
        <v>49480811.995243713</v>
      </c>
      <c r="AU40" s="1527">
        <v>2.1725459324783186E-2</v>
      </c>
      <c r="AV40" s="1527">
        <v>49480811.973518252</v>
      </c>
      <c r="AW40" s="1527">
        <v>56.775889201075209</v>
      </c>
      <c r="AX40" s="1527">
        <v>113.91758571613184</v>
      </c>
      <c r="AY40" s="1527"/>
      <c r="AZ40" s="1527"/>
      <c r="BA40" s="1527">
        <v>1751459.3579738622</v>
      </c>
      <c r="BB40" s="1533">
        <v>0.5</v>
      </c>
      <c r="BC40" s="1527">
        <v>0</v>
      </c>
      <c r="BD40" s="1527">
        <v>-50000</v>
      </c>
      <c r="BE40" s="1527">
        <v>-12726.642026137793</v>
      </c>
      <c r="BF40" s="1527">
        <v>775336</v>
      </c>
      <c r="BG40" s="1527">
        <v>1041850</v>
      </c>
      <c r="BH40" s="1527">
        <v>-8726.6420261377934</v>
      </c>
      <c r="BI40" s="1527">
        <v>-57000</v>
      </c>
      <c r="BJ40" s="1527"/>
      <c r="BK40" s="1527"/>
      <c r="BL40" s="1527"/>
    </row>
    <row r="41" spans="1:64">
      <c r="A41" s="1529"/>
      <c r="D41" s="1507">
        <v>2018</v>
      </c>
      <c r="E41" s="1526"/>
      <c r="F41" s="1527" t="e">
        <v>#REF!</v>
      </c>
      <c r="G41" s="1527" t="e">
        <v>#REF!</v>
      </c>
      <c r="H41" s="1527" t="e">
        <v>#REF!</v>
      </c>
      <c r="I41" s="1527" t="e">
        <v>#REF!</v>
      </c>
      <c r="J41" s="1527" t="e">
        <v>#REF!</v>
      </c>
      <c r="K41" s="1527" t="e">
        <v>#REF!</v>
      </c>
      <c r="L41" s="1527" t="e">
        <v>#REF!</v>
      </c>
      <c r="M41" s="1527"/>
      <c r="N41" s="1527"/>
      <c r="O41" s="1527"/>
      <c r="P41" s="1527"/>
      <c r="Q41" s="1527"/>
      <c r="R41" s="1527"/>
      <c r="S41" s="1527"/>
      <c r="T41" s="1527"/>
      <c r="U41" s="1527"/>
      <c r="V41" s="1527"/>
      <c r="W41" s="1527"/>
      <c r="X41" s="1527"/>
      <c r="Y41" s="1527"/>
      <c r="Z41" s="1527"/>
      <c r="AA41" s="1527"/>
      <c r="AB41" s="1527">
        <v>520545</v>
      </c>
      <c r="AC41" s="1527">
        <v>521304.99999999994</v>
      </c>
      <c r="AD41" s="1527">
        <v>0.5</v>
      </c>
      <c r="AE41" s="1527">
        <v>44175</v>
      </c>
      <c r="AF41" s="1527">
        <v>49999.999999999993</v>
      </c>
      <c r="AG41" s="1527">
        <v>0</v>
      </c>
      <c r="AH41" s="1527">
        <v>49999.999999999993</v>
      </c>
      <c r="AI41" s="1527">
        <v>20000</v>
      </c>
      <c r="AJ41" s="1527">
        <v>927675</v>
      </c>
      <c r="AK41" s="1527">
        <v>63.311367995395301</v>
      </c>
      <c r="AL41" s="1527">
        <v>220359804.66719386</v>
      </c>
      <c r="AM41" s="1527">
        <v>237.53987621440038</v>
      </c>
      <c r="AN41" s="1527">
        <v>35000.000000000007</v>
      </c>
      <c r="AO41" s="1527"/>
      <c r="AP41" s="1527" t="s">
        <v>1181</v>
      </c>
      <c r="AQ41" s="1527">
        <v>1764187.3606498791</v>
      </c>
      <c r="AR41" s="1527" t="s">
        <v>1181</v>
      </c>
      <c r="AS41" s="1527">
        <v>874451.99999999988</v>
      </c>
      <c r="AT41" s="1527">
        <v>57624200.410043836</v>
      </c>
      <c r="AU41" s="1527">
        <v>46574.823813111565</v>
      </c>
      <c r="AV41" s="1527">
        <v>57577625.586230725</v>
      </c>
      <c r="AW41" s="1527">
        <v>65.844237975590119</v>
      </c>
      <c r="AX41" s="1527">
        <v>121.27345283626477</v>
      </c>
      <c r="AY41" s="1527"/>
      <c r="AZ41" s="1527"/>
      <c r="BA41" s="1527">
        <v>1745115.9285089942</v>
      </c>
      <c r="BB41" s="1533">
        <v>0.5</v>
      </c>
      <c r="BC41" s="1527">
        <v>0</v>
      </c>
      <c r="BD41" s="1527">
        <v>-50000</v>
      </c>
      <c r="BE41" s="1527">
        <v>-22011.07149100583</v>
      </c>
      <c r="BF41" s="1527">
        <v>778277</v>
      </c>
      <c r="BG41" s="1527">
        <v>1041850</v>
      </c>
      <c r="BH41" s="1527">
        <v>-18011.07149100583</v>
      </c>
      <c r="BI41" s="1527">
        <v>-57000</v>
      </c>
      <c r="BJ41" s="1527"/>
      <c r="BK41" s="1527"/>
      <c r="BL41" s="1527"/>
    </row>
    <row r="42" spans="1:64">
      <c r="A42" s="1529"/>
      <c r="D42" s="1507">
        <v>2019</v>
      </c>
      <c r="E42" s="1526"/>
      <c r="F42" s="1527" t="e">
        <v>#REF!</v>
      </c>
      <c r="G42" s="1527" t="e">
        <v>#REF!</v>
      </c>
      <c r="H42" s="1527" t="e">
        <v>#REF!</v>
      </c>
      <c r="I42" s="1527" t="e">
        <v>#REF!</v>
      </c>
      <c r="J42" s="1527" t="e">
        <v>#REF!</v>
      </c>
      <c r="K42" s="1527" t="e">
        <v>#REF!</v>
      </c>
      <c r="L42" s="1527" t="e">
        <v>#REF!</v>
      </c>
      <c r="M42" s="1527"/>
      <c r="N42" s="1527"/>
      <c r="O42" s="1527"/>
      <c r="P42" s="1527"/>
      <c r="Q42" s="1527"/>
      <c r="R42" s="1527"/>
      <c r="S42" s="1527"/>
      <c r="T42" s="1527"/>
      <c r="U42" s="1527"/>
      <c r="V42" s="1527"/>
      <c r="W42" s="1527"/>
      <c r="X42" s="1527"/>
      <c r="Y42" s="1527"/>
      <c r="Z42" s="1527"/>
      <c r="AA42" s="1527"/>
      <c r="AB42" s="1527">
        <v>520545</v>
      </c>
      <c r="AC42" s="1527">
        <v>521304.99999999994</v>
      </c>
      <c r="AD42" s="1527">
        <v>0.5</v>
      </c>
      <c r="AE42" s="1527">
        <v>44175</v>
      </c>
      <c r="AF42" s="1527">
        <v>49999.999999999993</v>
      </c>
      <c r="AG42" s="1527">
        <v>0</v>
      </c>
      <c r="AH42" s="1527">
        <v>49999.999999999993</v>
      </c>
      <c r="AI42" s="1527">
        <v>20000</v>
      </c>
      <c r="AJ42" s="1527">
        <v>927675</v>
      </c>
      <c r="AK42" s="1527">
        <v>68.262716473951301</v>
      </c>
      <c r="AL42" s="1527">
        <v>240162631.60431272</v>
      </c>
      <c r="AM42" s="1527">
        <v>258.88660533517958</v>
      </c>
      <c r="AN42" s="1527">
        <v>35000.000000000007</v>
      </c>
      <c r="AO42" s="1527"/>
      <c r="AP42" s="1527" t="s">
        <v>1181</v>
      </c>
      <c r="AQ42" s="1527">
        <v>1892017.0439278651</v>
      </c>
      <c r="AR42" s="1527" t="s">
        <v>1181</v>
      </c>
      <c r="AS42" s="1527">
        <v>904393</v>
      </c>
      <c r="AT42" s="1527">
        <v>64622430.878373332</v>
      </c>
      <c r="AU42" s="1527">
        <v>233177.75217543851</v>
      </c>
      <c r="AV42" s="1527">
        <v>64389253.126197889</v>
      </c>
      <c r="AW42" s="1527">
        <v>71.196098517124625</v>
      </c>
      <c r="AX42" s="1527">
        <v>130.13146568516876</v>
      </c>
      <c r="AY42" s="1527"/>
      <c r="AZ42" s="1527"/>
      <c r="BA42" s="1527">
        <v>1766222.6679654042</v>
      </c>
      <c r="BB42" s="1533">
        <v>0.5</v>
      </c>
      <c r="BC42" s="1527">
        <v>0</v>
      </c>
      <c r="BD42" s="1527">
        <v>-50000</v>
      </c>
      <c r="BE42" s="1527">
        <v>-30845.332034595776</v>
      </c>
      <c r="BF42" s="1527">
        <v>808218</v>
      </c>
      <c r="BG42" s="1527">
        <v>1041850</v>
      </c>
      <c r="BH42" s="1527">
        <v>-26845.332034595776</v>
      </c>
      <c r="BI42" s="1527">
        <v>-57000</v>
      </c>
      <c r="BJ42" s="1527"/>
      <c r="BK42" s="1527"/>
      <c r="BL42" s="1527"/>
    </row>
    <row r="43" spans="1:64">
      <c r="A43" s="1529"/>
      <c r="D43" s="1507">
        <v>2020</v>
      </c>
      <c r="E43" s="1526"/>
      <c r="F43" s="1527" t="e">
        <v>#REF!</v>
      </c>
      <c r="G43" s="1527" t="e">
        <v>#REF!</v>
      </c>
      <c r="H43" s="1527" t="e">
        <v>#REF!</v>
      </c>
      <c r="I43" s="1527" t="e">
        <v>#REF!</v>
      </c>
      <c r="J43" s="1527" t="e">
        <v>#REF!</v>
      </c>
      <c r="K43" s="1527" t="e">
        <v>#REF!</v>
      </c>
      <c r="L43" s="1527" t="e">
        <v>#REF!</v>
      </c>
      <c r="M43" s="1527"/>
      <c r="N43" s="1527"/>
      <c r="O43" s="1527"/>
      <c r="P43" s="1527"/>
      <c r="Q43" s="1527"/>
      <c r="R43" s="1527"/>
      <c r="S43" s="1527"/>
      <c r="T43" s="1527"/>
      <c r="U43" s="1527"/>
      <c r="V43" s="1527"/>
      <c r="W43" s="1527"/>
      <c r="X43" s="1527"/>
      <c r="Y43" s="1527"/>
      <c r="Z43" s="1527"/>
      <c r="AA43" s="1527"/>
      <c r="AB43" s="1527">
        <v>520545</v>
      </c>
      <c r="AC43" s="1527">
        <v>521304.99999999994</v>
      </c>
      <c r="AD43" s="1527">
        <v>0.5</v>
      </c>
      <c r="AE43" s="1527">
        <v>44175</v>
      </c>
      <c r="AF43" s="1527">
        <v>49999.999999999993</v>
      </c>
      <c r="AG43" s="1527">
        <v>0</v>
      </c>
      <c r="AH43" s="1527">
        <v>49999.999999999993</v>
      </c>
      <c r="AI43" s="1527">
        <v>20000</v>
      </c>
      <c r="AJ43" s="1527">
        <v>927675</v>
      </c>
      <c r="AK43" s="1527">
        <v>74.424130977352078</v>
      </c>
      <c r="AL43" s="1527">
        <v>264805095.29418066</v>
      </c>
      <c r="AM43" s="1527">
        <v>285.45028732495825</v>
      </c>
      <c r="AN43" s="1527">
        <v>35000.000000000007</v>
      </c>
      <c r="AO43" s="1527"/>
      <c r="AP43" s="1527" t="s">
        <v>1181</v>
      </c>
      <c r="AQ43" s="1527">
        <v>2029800.6891992087</v>
      </c>
      <c r="AR43" s="1527" t="s">
        <v>1181</v>
      </c>
      <c r="AS43" s="1527">
        <v>936833.99999999988</v>
      </c>
      <c r="AT43" s="1527">
        <v>73146204.905396014</v>
      </c>
      <c r="AU43" s="1527">
        <v>1.7706199176664907E-2</v>
      </c>
      <c r="AV43" s="1527">
        <v>73146204.887689829</v>
      </c>
      <c r="AW43" s="1527">
        <v>78.078085218608464</v>
      </c>
      <c r="AX43" s="1527">
        <v>139.60562968788182</v>
      </c>
      <c r="AY43" s="1527"/>
      <c r="AZ43" s="1527"/>
      <c r="BA43" s="1527">
        <v>1727512.0679818853</v>
      </c>
      <c r="BB43" s="1533">
        <v>0.5</v>
      </c>
      <c r="BC43" s="1527">
        <v>0</v>
      </c>
      <c r="BD43" s="1527">
        <v>-50000</v>
      </c>
      <c r="BE43" s="1527">
        <v>-101996.93201811472</v>
      </c>
      <c r="BF43" s="1527">
        <v>840659</v>
      </c>
      <c r="BG43" s="1527">
        <v>1041850</v>
      </c>
      <c r="BH43" s="1527">
        <v>-97996.93201811472</v>
      </c>
      <c r="BI43" s="1527">
        <v>-57000</v>
      </c>
      <c r="BJ43" s="1527"/>
      <c r="BK43" s="1527"/>
      <c r="BL43" s="1527"/>
    </row>
    <row r="44" spans="1:64">
      <c r="A44" s="1529"/>
      <c r="D44" s="1507">
        <v>2021</v>
      </c>
      <c r="E44" s="1526"/>
      <c r="F44" s="1527" t="e">
        <v>#REF!</v>
      </c>
      <c r="G44" s="1527" t="e">
        <v>#REF!</v>
      </c>
      <c r="H44" s="1527" t="e">
        <v>#REF!</v>
      </c>
      <c r="I44" s="1527" t="e">
        <v>#REF!</v>
      </c>
      <c r="J44" s="1527" t="e">
        <v>#REF!</v>
      </c>
      <c r="K44" s="1527" t="e">
        <v>#REF!</v>
      </c>
      <c r="L44" s="1527" t="e">
        <v>#REF!</v>
      </c>
      <c r="M44" s="1527"/>
      <c r="N44" s="1527"/>
      <c r="O44" s="1527"/>
      <c r="P44" s="1527"/>
      <c r="Q44" s="1527"/>
      <c r="R44" s="1527"/>
      <c r="S44" s="1527"/>
      <c r="T44" s="1527"/>
      <c r="U44" s="1527"/>
      <c r="V44" s="1527"/>
      <c r="W44" s="1527"/>
      <c r="X44" s="1527"/>
      <c r="Y44" s="1527"/>
      <c r="Z44" s="1527"/>
      <c r="AA44" s="1527"/>
      <c r="AB44" s="1527">
        <v>520545</v>
      </c>
      <c r="AC44" s="1527">
        <v>521304.99999999994</v>
      </c>
      <c r="AD44" s="1527">
        <v>0.5</v>
      </c>
      <c r="AE44" s="1527">
        <v>44175</v>
      </c>
      <c r="AF44" s="1527">
        <v>49999.999999999993</v>
      </c>
      <c r="AG44" s="1527">
        <v>0</v>
      </c>
      <c r="AH44" s="1527">
        <v>49999.999999999993</v>
      </c>
      <c r="AI44" s="1527">
        <v>20000</v>
      </c>
      <c r="AJ44" s="1527">
        <v>927675</v>
      </c>
      <c r="AK44" s="1527">
        <v>76.824982296014909</v>
      </c>
      <c r="AL44" s="1527">
        <v>274407255.87147433</v>
      </c>
      <c r="AM44" s="1527">
        <v>295.80106812350698</v>
      </c>
      <c r="AN44" s="1527">
        <v>35000.000000000007</v>
      </c>
      <c r="AO44" s="1527"/>
      <c r="AP44" s="1527" t="s">
        <v>1181</v>
      </c>
      <c r="AQ44" s="1527">
        <v>2154001.8289273353</v>
      </c>
      <c r="AR44" s="1527" t="s">
        <v>1181</v>
      </c>
      <c r="AS44" s="1527">
        <v>949145</v>
      </c>
      <c r="AT44" s="1527">
        <v>79172655.33809045</v>
      </c>
      <c r="AU44" s="1527">
        <v>0</v>
      </c>
      <c r="AV44" s="1527">
        <v>79172655.33809045</v>
      </c>
      <c r="AW44" s="1527">
        <v>83.41471043738359</v>
      </c>
      <c r="AX44" s="1527">
        <v>148.01035471713411</v>
      </c>
      <c r="AY44" s="1527"/>
      <c r="AZ44" s="1527"/>
      <c r="BA44" s="1527">
        <v>1749193.9738123082</v>
      </c>
      <c r="BB44" s="1533">
        <v>0.5</v>
      </c>
      <c r="BC44" s="1527">
        <v>0</v>
      </c>
      <c r="BD44" s="1527">
        <v>-50000</v>
      </c>
      <c r="BE44" s="1527">
        <v>-92626.026187691838</v>
      </c>
      <c r="BF44" s="1527">
        <v>852970</v>
      </c>
      <c r="BG44" s="1527">
        <v>1041850</v>
      </c>
      <c r="BH44" s="1527">
        <v>-88626.026187691838</v>
      </c>
      <c r="BI44" s="1527">
        <v>-57000</v>
      </c>
      <c r="BJ44" s="1527"/>
      <c r="BK44" s="1527"/>
      <c r="BL44" s="1527"/>
    </row>
    <row r="45" spans="1:64">
      <c r="A45" s="1529"/>
      <c r="D45" s="1507">
        <v>2022</v>
      </c>
      <c r="E45" s="1526"/>
      <c r="F45" s="1527" t="e">
        <v>#REF!</v>
      </c>
      <c r="G45" s="1527" t="e">
        <v>#REF!</v>
      </c>
      <c r="H45" s="1527" t="e">
        <v>#REF!</v>
      </c>
      <c r="I45" s="1527" t="e">
        <v>#REF!</v>
      </c>
      <c r="J45" s="1527" t="e">
        <v>#REF!</v>
      </c>
      <c r="K45" s="1527" t="e">
        <v>#REF!</v>
      </c>
      <c r="L45" s="1527" t="e">
        <v>#REF!</v>
      </c>
      <c r="M45" s="1527"/>
      <c r="N45" s="1527"/>
      <c r="O45" s="1527"/>
      <c r="P45" s="1527"/>
      <c r="Q45" s="1527"/>
      <c r="R45" s="1527"/>
      <c r="S45" s="1527"/>
      <c r="T45" s="1527"/>
      <c r="U45" s="1527"/>
      <c r="V45" s="1527"/>
      <c r="W45" s="1527"/>
      <c r="X45" s="1527"/>
      <c r="Y45" s="1527"/>
      <c r="Z45" s="1527"/>
      <c r="AA45" s="1527"/>
      <c r="AB45" s="1527">
        <v>520545</v>
      </c>
      <c r="AC45" s="1527">
        <v>521304.99999999994</v>
      </c>
      <c r="AD45" s="1527">
        <v>0.5</v>
      </c>
      <c r="AE45" s="1527">
        <v>44175</v>
      </c>
      <c r="AF45" s="1527">
        <v>49999.999999999993</v>
      </c>
      <c r="AG45" s="1527">
        <v>0</v>
      </c>
      <c r="AH45" s="1527">
        <v>49999.999999999993</v>
      </c>
      <c r="AI45" s="1527">
        <v>20000</v>
      </c>
      <c r="AJ45" s="1527">
        <v>927675</v>
      </c>
      <c r="AK45" s="1527">
        <v>80.138228964265139</v>
      </c>
      <c r="AL45" s="1527">
        <v>287658524.82487261</v>
      </c>
      <c r="AM45" s="1527">
        <v>310.08545538563897</v>
      </c>
      <c r="AN45" s="1527">
        <v>35000.000000000007</v>
      </c>
      <c r="AO45" s="1527"/>
      <c r="AP45" s="1527" t="s">
        <v>1181</v>
      </c>
      <c r="AQ45" s="1527">
        <v>2284060.0632415223</v>
      </c>
      <c r="AR45" s="1527" t="s">
        <v>1181</v>
      </c>
      <c r="AS45" s="1527">
        <v>946456.99999999988</v>
      </c>
      <c r="AT45" s="1527">
        <v>83823880.423475757</v>
      </c>
      <c r="AU45" s="1527">
        <v>0</v>
      </c>
      <c r="AV45" s="1527">
        <v>83823880.423475757</v>
      </c>
      <c r="AW45" s="1527">
        <v>88.565968050820871</v>
      </c>
      <c r="AX45" s="1527">
        <v>156.94927148143771</v>
      </c>
      <c r="AY45" s="1527"/>
      <c r="AZ45" s="1527"/>
      <c r="BA45" s="1527">
        <v>1750413.3197613759</v>
      </c>
      <c r="BB45" s="1533">
        <v>0.5</v>
      </c>
      <c r="BC45" s="1527">
        <v>0</v>
      </c>
      <c r="BD45" s="1527">
        <v>-50000</v>
      </c>
      <c r="BE45" s="1527">
        <v>-88718.680238624103</v>
      </c>
      <c r="BF45" s="1527">
        <v>850282</v>
      </c>
      <c r="BG45" s="1527">
        <v>1041850</v>
      </c>
      <c r="BH45" s="1527">
        <v>-84718.680238624103</v>
      </c>
      <c r="BI45" s="1527">
        <v>-57000</v>
      </c>
      <c r="BJ45" s="1527"/>
      <c r="BK45" s="1527"/>
      <c r="BL45" s="1527"/>
    </row>
    <row r="46" spans="1:64">
      <c r="A46" s="1529"/>
      <c r="B46" s="1530"/>
      <c r="D46" s="1507">
        <v>2023</v>
      </c>
      <c r="E46" s="1526"/>
      <c r="F46" s="1527" t="e">
        <v>#REF!</v>
      </c>
      <c r="G46" s="1527" t="e">
        <v>#REF!</v>
      </c>
      <c r="H46" s="1527" t="e">
        <v>#REF!</v>
      </c>
      <c r="I46" s="1527" t="e">
        <v>#REF!</v>
      </c>
      <c r="J46" s="1527" t="e">
        <v>#REF!</v>
      </c>
      <c r="K46" s="1527" t="e">
        <v>#REF!</v>
      </c>
      <c r="L46" s="1527" t="e">
        <v>#REF!</v>
      </c>
      <c r="M46" s="1527"/>
      <c r="N46" s="1527"/>
      <c r="O46" s="1527"/>
      <c r="P46" s="1527"/>
      <c r="Q46" s="1527"/>
      <c r="R46" s="1527"/>
      <c r="S46" s="1527"/>
      <c r="T46" s="1527"/>
      <c r="U46" s="1527"/>
      <c r="V46" s="1527"/>
      <c r="W46" s="1527"/>
      <c r="X46" s="1527"/>
      <c r="Y46" s="1527"/>
      <c r="Z46" s="1527"/>
      <c r="AA46" s="1527"/>
      <c r="AB46" s="1527">
        <v>520545</v>
      </c>
      <c r="AC46" s="1527">
        <v>521304.99999999994</v>
      </c>
      <c r="AD46" s="1527">
        <v>0.5</v>
      </c>
      <c r="AE46" s="1527">
        <v>44175</v>
      </c>
      <c r="AF46" s="1527">
        <v>49999.999999999993</v>
      </c>
      <c r="AG46" s="1527">
        <v>0</v>
      </c>
      <c r="AH46" s="1527">
        <v>49999.999999999993</v>
      </c>
      <c r="AI46" s="1527">
        <v>20000</v>
      </c>
      <c r="AJ46" s="1527">
        <v>927675</v>
      </c>
      <c r="AK46" s="1527">
        <v>86.483496223479548</v>
      </c>
      <c r="AL46" s="1527">
        <v>313036304.22137231</v>
      </c>
      <c r="AM46" s="1527">
        <v>337.4417810347075</v>
      </c>
      <c r="AN46" s="1527">
        <v>35000.000000000007</v>
      </c>
      <c r="AO46" s="1527"/>
      <c r="AP46" s="1527" t="s">
        <v>1181</v>
      </c>
      <c r="AQ46" s="1527">
        <v>2422409.8607008439</v>
      </c>
      <c r="AR46" s="1527" t="s">
        <v>1181</v>
      </c>
      <c r="AS46" s="1527">
        <v>943768</v>
      </c>
      <c r="AT46" s="1527">
        <v>88308351.828657761</v>
      </c>
      <c r="AU46" s="1527">
        <v>0</v>
      </c>
      <c r="AV46" s="1527">
        <v>88308351.828657761</v>
      </c>
      <c r="AW46" s="1527">
        <v>93.569978881099757</v>
      </c>
      <c r="AX46" s="1527">
        <v>166.4582060062323</v>
      </c>
      <c r="AY46" s="1527"/>
      <c r="AZ46" s="1527"/>
      <c r="BA46" s="1527">
        <v>1749707.0448607681</v>
      </c>
      <c r="BB46" s="1533">
        <v>0.5</v>
      </c>
      <c r="BC46" s="1527">
        <v>0</v>
      </c>
      <c r="BD46" s="1527">
        <v>-50000</v>
      </c>
      <c r="BE46" s="1527">
        <v>-86735.955139231868</v>
      </c>
      <c r="BF46" s="1527">
        <v>847593</v>
      </c>
      <c r="BG46" s="1527">
        <v>1041850</v>
      </c>
      <c r="BH46" s="1527">
        <v>-82735.955139231868</v>
      </c>
      <c r="BI46" s="1527">
        <v>-57000</v>
      </c>
      <c r="BJ46" s="1527"/>
      <c r="BK46" s="1527"/>
      <c r="BL46" s="1527"/>
    </row>
    <row r="47" spans="1:64">
      <c r="A47" s="1529"/>
      <c r="D47" s="1507">
        <v>2024</v>
      </c>
      <c r="E47" s="1526"/>
      <c r="F47" s="1527" t="e">
        <v>#REF!</v>
      </c>
      <c r="G47" s="1527" t="e">
        <v>#REF!</v>
      </c>
      <c r="H47" s="1527" t="e">
        <v>#REF!</v>
      </c>
      <c r="I47" s="1527" t="e">
        <v>#REF!</v>
      </c>
      <c r="J47" s="1527" t="e">
        <v>#REF!</v>
      </c>
      <c r="K47" s="1527" t="e">
        <v>#REF!</v>
      </c>
      <c r="L47" s="1527" t="e">
        <v>#REF!</v>
      </c>
      <c r="M47" s="1527"/>
      <c r="N47" s="1527"/>
      <c r="O47" s="1527"/>
      <c r="P47" s="1527"/>
      <c r="Q47" s="1527"/>
      <c r="R47" s="1527"/>
      <c r="S47" s="1527"/>
      <c r="T47" s="1527"/>
      <c r="U47" s="1527"/>
      <c r="V47" s="1527"/>
      <c r="W47" s="1527"/>
      <c r="X47" s="1527"/>
      <c r="Y47" s="1527"/>
      <c r="Z47" s="1527"/>
      <c r="AA47" s="1527"/>
      <c r="AB47" s="1527">
        <v>520545</v>
      </c>
      <c r="AC47" s="1527">
        <v>521304.99999999994</v>
      </c>
      <c r="AD47" s="1527">
        <v>0.5</v>
      </c>
      <c r="AE47" s="1527">
        <v>44175</v>
      </c>
      <c r="AF47" s="1527">
        <v>49999.999999999993</v>
      </c>
      <c r="AG47" s="1527">
        <v>0</v>
      </c>
      <c r="AH47" s="1527">
        <v>49999.999999999993</v>
      </c>
      <c r="AI47" s="1527">
        <v>20000</v>
      </c>
      <c r="AJ47" s="1527">
        <v>927675</v>
      </c>
      <c r="AK47" s="1527">
        <v>88.064575885632394</v>
      </c>
      <c r="AL47" s="1527">
        <v>319359803.17504364</v>
      </c>
      <c r="AM47" s="1527">
        <v>344.25828353145619</v>
      </c>
      <c r="AN47" s="1527">
        <v>35000.000000000007</v>
      </c>
      <c r="AO47" s="1527"/>
      <c r="AP47" s="1527" t="s">
        <v>1181</v>
      </c>
      <c r="AQ47" s="1527">
        <v>2569608.8915769113</v>
      </c>
      <c r="AR47" s="1527" t="s">
        <v>1181</v>
      </c>
      <c r="AS47" s="1527">
        <v>943579.99999999988</v>
      </c>
      <c r="AT47" s="1527">
        <v>92183063.772004798</v>
      </c>
      <c r="AU47" s="1527">
        <v>0</v>
      </c>
      <c r="AV47" s="1527">
        <v>92183063.772004798</v>
      </c>
      <c r="AW47" s="1527">
        <v>97.695016609089649</v>
      </c>
      <c r="AX47" s="1527">
        <v>176.57550493332431</v>
      </c>
      <c r="AY47" s="1527"/>
      <c r="AZ47" s="1527"/>
      <c r="BA47" s="1527">
        <v>1754085.3748253202</v>
      </c>
      <c r="BB47" s="1533">
        <v>0.5</v>
      </c>
      <c r="BC47" s="1527">
        <v>0</v>
      </c>
      <c r="BD47" s="1527">
        <v>-50000</v>
      </c>
      <c r="BE47" s="1527">
        <v>-82169.625174679793</v>
      </c>
      <c r="BF47" s="1527">
        <v>847405</v>
      </c>
      <c r="BG47" s="1527">
        <v>1041850</v>
      </c>
      <c r="BH47" s="1527">
        <v>-78169.625174679793</v>
      </c>
      <c r="BI47" s="1527">
        <v>-57000</v>
      </c>
      <c r="BJ47" s="1527"/>
      <c r="BK47" s="1527"/>
      <c r="BL47" s="1527"/>
    </row>
    <row r="48" spans="1:64">
      <c r="A48" s="1529"/>
      <c r="D48" s="1507">
        <v>2025</v>
      </c>
      <c r="E48" s="1526"/>
      <c r="F48" s="1527" t="e">
        <v>#REF!</v>
      </c>
      <c r="G48" s="1527" t="e">
        <v>#REF!</v>
      </c>
      <c r="H48" s="1527" t="e">
        <v>#REF!</v>
      </c>
      <c r="I48" s="1527" t="e">
        <v>#REF!</v>
      </c>
      <c r="J48" s="1527" t="e">
        <v>#REF!</v>
      </c>
      <c r="K48" s="1527" t="e">
        <v>#REF!</v>
      </c>
      <c r="L48" s="1527" t="e">
        <v>#REF!</v>
      </c>
      <c r="M48" s="1527"/>
      <c r="N48" s="1527"/>
      <c r="O48" s="1527"/>
      <c r="P48" s="1527"/>
      <c r="Q48" s="1527"/>
      <c r="R48" s="1527"/>
      <c r="S48" s="1527"/>
      <c r="T48" s="1527"/>
      <c r="U48" s="1527"/>
      <c r="V48" s="1527"/>
      <c r="W48" s="1527"/>
      <c r="X48" s="1527"/>
      <c r="Y48" s="1527"/>
      <c r="Z48" s="1527"/>
      <c r="AA48" s="1527"/>
      <c r="AB48" s="1527">
        <v>520545</v>
      </c>
      <c r="AC48" s="1527">
        <v>521304.99999999994</v>
      </c>
      <c r="AD48" s="1527">
        <v>0.5</v>
      </c>
      <c r="AE48" s="1527">
        <v>44175</v>
      </c>
      <c r="AF48" s="1527">
        <v>49999.999999999993</v>
      </c>
      <c r="AG48" s="1527">
        <v>0</v>
      </c>
      <c r="AH48" s="1527">
        <v>49999.999999999993</v>
      </c>
      <c r="AI48" s="1527">
        <v>20000</v>
      </c>
      <c r="AJ48" s="1527">
        <v>927675</v>
      </c>
      <c r="AK48" s="1527">
        <v>89.35786054233381</v>
      </c>
      <c r="AL48" s="1527">
        <v>324532271.3113519</v>
      </c>
      <c r="AM48" s="1527">
        <v>349.83401655898012</v>
      </c>
      <c r="AN48" s="1527">
        <v>35000.000000000007</v>
      </c>
      <c r="AO48" s="1527"/>
      <c r="AP48" s="1527" t="s">
        <v>1181</v>
      </c>
      <c r="AQ48" s="1527">
        <v>2726254.1570240646</v>
      </c>
      <c r="AR48" s="1527" t="s">
        <v>1181</v>
      </c>
      <c r="AS48" s="1527">
        <v>943390.99999999988</v>
      </c>
      <c r="AT48" s="1527">
        <v>96652110.651932701</v>
      </c>
      <c r="AU48" s="1527">
        <v>0</v>
      </c>
      <c r="AV48" s="1527">
        <v>96652110.651932701</v>
      </c>
      <c r="AW48" s="1527">
        <v>102.45180487404768</v>
      </c>
      <c r="AX48" s="1527">
        <v>187.34221989691341</v>
      </c>
      <c r="AY48" s="1527"/>
      <c r="AZ48" s="1527"/>
      <c r="BA48" s="1527">
        <v>1746697.3853815857</v>
      </c>
      <c r="BB48" s="1533">
        <v>0.5</v>
      </c>
      <c r="BC48" s="1527">
        <v>0</v>
      </c>
      <c r="BD48" s="1527">
        <v>-50000</v>
      </c>
      <c r="BE48" s="1527">
        <v>-89368.614618414314</v>
      </c>
      <c r="BF48" s="1527">
        <v>847216</v>
      </c>
      <c r="BG48" s="1527">
        <v>1041850</v>
      </c>
      <c r="BH48" s="1527">
        <v>-85368.614618414314</v>
      </c>
      <c r="BI48" s="1527">
        <v>-57000</v>
      </c>
      <c r="BJ48" s="1527"/>
      <c r="BK48" s="1527"/>
      <c r="BL48" s="1527"/>
    </row>
    <row r="49" spans="1:64">
      <c r="A49" s="1529"/>
      <c r="D49" s="1507">
        <v>2026</v>
      </c>
      <c r="E49" s="1526"/>
      <c r="F49" s="1527" t="e">
        <v>#REF!</v>
      </c>
      <c r="G49" s="1527" t="e">
        <v>#REF!</v>
      </c>
      <c r="H49" s="1527" t="e">
        <v>#REF!</v>
      </c>
      <c r="I49" s="1527" t="e">
        <v>#REF!</v>
      </c>
      <c r="J49" s="1527" t="e">
        <v>#REF!</v>
      </c>
      <c r="K49" s="1527" t="e">
        <v>#REF!</v>
      </c>
      <c r="L49" s="1527" t="e">
        <v>#REF!</v>
      </c>
      <c r="M49" s="1527"/>
      <c r="N49" s="1527"/>
      <c r="O49" s="1527"/>
      <c r="P49" s="1527"/>
      <c r="Q49" s="1527"/>
      <c r="R49" s="1527"/>
      <c r="S49" s="1527"/>
      <c r="T49" s="1527"/>
      <c r="U49" s="1527"/>
      <c r="V49" s="1527"/>
      <c r="W49" s="1527"/>
      <c r="X49" s="1527"/>
      <c r="Y49" s="1527"/>
      <c r="Z49" s="1527"/>
      <c r="AA49" s="1527"/>
      <c r="AB49" s="1527">
        <v>520545</v>
      </c>
      <c r="AC49" s="1527">
        <v>521304.99999999994</v>
      </c>
      <c r="AD49" s="1527">
        <v>0.5</v>
      </c>
      <c r="AE49" s="1527">
        <v>44175</v>
      </c>
      <c r="AF49" s="1527">
        <v>49999.999999999993</v>
      </c>
      <c r="AG49" s="1527">
        <v>0</v>
      </c>
      <c r="AH49" s="1527">
        <v>49999.999999999993</v>
      </c>
      <c r="AI49" s="1527">
        <v>20000</v>
      </c>
      <c r="AJ49" s="1527">
        <v>927675</v>
      </c>
      <c r="AK49" s="1527">
        <v>91.155507278816245</v>
      </c>
      <c r="AL49" s="1527">
        <v>331721926.28530765</v>
      </c>
      <c r="AM49" s="1527">
        <v>357.58420382710284</v>
      </c>
      <c r="AN49" s="1527">
        <v>35000.000000000007</v>
      </c>
      <c r="AO49" s="1527"/>
      <c r="AP49" s="1527" t="s">
        <v>1181</v>
      </c>
      <c r="AQ49" s="1527">
        <v>2883632.7513905568</v>
      </c>
      <c r="AR49" s="1527" t="s">
        <v>1181</v>
      </c>
      <c r="AS49" s="1527">
        <v>913202</v>
      </c>
      <c r="AT49" s="1527">
        <v>102072985.44478774</v>
      </c>
      <c r="AU49" s="1527">
        <v>873943.50086497306</v>
      </c>
      <c r="AV49" s="1527">
        <v>101199041.94392277</v>
      </c>
      <c r="AW49" s="1527">
        <v>110.81780585667002</v>
      </c>
      <c r="AX49" s="1527">
        <v>198.10464748794354</v>
      </c>
      <c r="AY49" s="1527"/>
      <c r="AZ49" s="1527"/>
      <c r="BA49" s="1527">
        <v>1750718.3916233261</v>
      </c>
      <c r="BB49" s="1533">
        <v>0.5</v>
      </c>
      <c r="BC49" s="1527">
        <v>190350</v>
      </c>
      <c r="BD49" s="1527">
        <v>-50000</v>
      </c>
      <c r="BE49" s="1527">
        <v>-245508.60837667389</v>
      </c>
      <c r="BF49" s="1527">
        <v>1007377</v>
      </c>
      <c r="BG49" s="1527">
        <v>1041850</v>
      </c>
      <c r="BH49" s="1527">
        <v>-241508.60837667389</v>
      </c>
      <c r="BI49" s="1527">
        <v>-57000</v>
      </c>
      <c r="BJ49" s="1527"/>
      <c r="BK49" s="1527"/>
      <c r="BL49" s="1527"/>
    </row>
    <row r="50" spans="1:64">
      <c r="A50" s="1529"/>
      <c r="D50" s="1507">
        <v>2027</v>
      </c>
      <c r="E50" s="1526"/>
      <c r="F50" s="1527" t="e">
        <v>#REF!</v>
      </c>
      <c r="G50" s="1527" t="e">
        <v>#REF!</v>
      </c>
      <c r="H50" s="1527" t="e">
        <v>#REF!</v>
      </c>
      <c r="I50" s="1527" t="e">
        <v>#REF!</v>
      </c>
      <c r="J50" s="1527" t="e">
        <v>#REF!</v>
      </c>
      <c r="K50" s="1527" t="e">
        <v>#REF!</v>
      </c>
      <c r="L50" s="1527" t="e">
        <v>#REF!</v>
      </c>
      <c r="M50" s="1527"/>
      <c r="N50" s="1527"/>
      <c r="O50" s="1527"/>
      <c r="P50" s="1527"/>
      <c r="Q50" s="1527"/>
      <c r="R50" s="1527"/>
      <c r="S50" s="1527"/>
      <c r="T50" s="1527"/>
      <c r="U50" s="1527"/>
      <c r="V50" s="1527"/>
      <c r="W50" s="1527"/>
      <c r="X50" s="1527"/>
      <c r="Y50" s="1527"/>
      <c r="Z50" s="1527"/>
      <c r="AA50" s="1527"/>
      <c r="AB50" s="1527">
        <v>520545</v>
      </c>
      <c r="AC50" s="1527">
        <v>521304.99999999994</v>
      </c>
      <c r="AD50" s="1527">
        <v>0.5</v>
      </c>
      <c r="AE50" s="1527">
        <v>44175</v>
      </c>
      <c r="AF50" s="1527">
        <v>49999.999999999993</v>
      </c>
      <c r="AG50" s="1527">
        <v>0</v>
      </c>
      <c r="AH50" s="1527">
        <v>49999.999999999993</v>
      </c>
      <c r="AI50" s="1527">
        <v>20000</v>
      </c>
      <c r="AJ50" s="1527">
        <v>927675</v>
      </c>
      <c r="AK50" s="1527">
        <v>92.924937304269562</v>
      </c>
      <c r="AL50" s="1527">
        <v>338798729.04381841</v>
      </c>
      <c r="AM50" s="1527">
        <v>365.21274050051841</v>
      </c>
      <c r="AN50" s="1527">
        <v>35000.000000000007</v>
      </c>
      <c r="AO50" s="1527"/>
      <c r="AP50" s="1527" t="s">
        <v>1181</v>
      </c>
      <c r="AQ50" s="1527">
        <v>3049528.3112668307</v>
      </c>
      <c r="AR50" s="1527" t="s">
        <v>1181</v>
      </c>
      <c r="AS50" s="1527">
        <v>913013.99999999988</v>
      </c>
      <c r="AT50" s="1527">
        <v>106552115.14523102</v>
      </c>
      <c r="AU50" s="1527">
        <v>924078.45279619703</v>
      </c>
      <c r="AV50" s="1527">
        <v>105628036.69243483</v>
      </c>
      <c r="AW50" s="1527">
        <v>115.69158489621719</v>
      </c>
      <c r="AX50" s="1527">
        <v>209.50286862025817</v>
      </c>
      <c r="AY50" s="1527"/>
      <c r="AZ50" s="1527"/>
      <c r="BA50" s="1527">
        <v>1750606.9820693808</v>
      </c>
      <c r="BB50" s="1533">
        <v>0.5</v>
      </c>
      <c r="BC50" s="1527">
        <v>650</v>
      </c>
      <c r="BD50" s="1527">
        <v>-50000</v>
      </c>
      <c r="BE50" s="1527">
        <v>-55732.017930619186</v>
      </c>
      <c r="BF50" s="1527">
        <v>817489</v>
      </c>
      <c r="BG50" s="1527">
        <v>1041850</v>
      </c>
      <c r="BH50" s="1527">
        <v>-51732.017930619186</v>
      </c>
      <c r="BI50" s="1527">
        <v>-57000</v>
      </c>
      <c r="BJ50" s="1527"/>
      <c r="BK50" s="1527"/>
      <c r="BL50" s="1527"/>
    </row>
    <row r="51" spans="1:64">
      <c r="A51" s="1529"/>
      <c r="D51" s="1507">
        <v>2028</v>
      </c>
      <c r="E51" s="1526"/>
      <c r="F51" s="1527" t="e">
        <v>#REF!</v>
      </c>
      <c r="G51" s="1527" t="e">
        <v>#REF!</v>
      </c>
      <c r="H51" s="1527" t="e">
        <v>#REF!</v>
      </c>
      <c r="I51" s="1527" t="e">
        <v>#REF!</v>
      </c>
      <c r="J51" s="1527" t="e">
        <v>#REF!</v>
      </c>
      <c r="K51" s="1527" t="e">
        <v>#REF!</v>
      </c>
      <c r="L51" s="1527" t="e">
        <v>#REF!</v>
      </c>
      <c r="M51" s="1527"/>
      <c r="N51" s="1527"/>
      <c r="O51" s="1527"/>
      <c r="P51" s="1527"/>
      <c r="Q51" s="1527"/>
      <c r="R51" s="1527"/>
      <c r="S51" s="1527"/>
      <c r="T51" s="1527"/>
      <c r="U51" s="1527"/>
      <c r="V51" s="1527"/>
      <c r="W51" s="1527"/>
      <c r="X51" s="1527"/>
      <c r="Y51" s="1527"/>
      <c r="Z51" s="1527"/>
      <c r="AA51" s="1527"/>
      <c r="AB51" s="1527">
        <v>520545</v>
      </c>
      <c r="AC51" s="1527">
        <v>521304.99999999994</v>
      </c>
      <c r="AD51" s="1527">
        <v>0.5</v>
      </c>
      <c r="AE51" s="1527">
        <v>44175</v>
      </c>
      <c r="AF51" s="1527">
        <v>49999.999999999993</v>
      </c>
      <c r="AG51" s="1527">
        <v>0</v>
      </c>
      <c r="AH51" s="1527">
        <v>49999.999999999993</v>
      </c>
      <c r="AI51" s="1527">
        <v>20000</v>
      </c>
      <c r="AJ51" s="1527">
        <v>927675</v>
      </c>
      <c r="AK51" s="1527">
        <v>94.49948817398321</v>
      </c>
      <c r="AL51" s="1527">
        <v>345096116.21252018</v>
      </c>
      <c r="AM51" s="1527">
        <v>372.00109544023519</v>
      </c>
      <c r="AN51" s="1527">
        <v>35000.000000000007</v>
      </c>
      <c r="AO51" s="1527"/>
      <c r="AP51" s="1527" t="s">
        <v>1181</v>
      </c>
      <c r="AQ51" s="1527">
        <v>3225238.623698391</v>
      </c>
      <c r="AR51" s="1527" t="s">
        <v>1181</v>
      </c>
      <c r="AS51" s="1527">
        <v>912825</v>
      </c>
      <c r="AT51" s="1527">
        <v>111768718.26364584</v>
      </c>
      <c r="AU51" s="1527">
        <v>977170.71510250506</v>
      </c>
      <c r="AV51" s="1527">
        <v>110791547.54854335</v>
      </c>
      <c r="AW51" s="1527">
        <v>121.37216613101454</v>
      </c>
      <c r="AX51" s="1527">
        <v>221.57551002224261</v>
      </c>
      <c r="AY51" s="1527"/>
      <c r="AZ51" s="1527"/>
      <c r="BA51" s="1527">
        <v>1750671.1930893057</v>
      </c>
      <c r="BB51" s="1533">
        <v>0.5</v>
      </c>
      <c r="BC51" s="1527">
        <v>0</v>
      </c>
      <c r="BD51" s="1527">
        <v>-50000</v>
      </c>
      <c r="BE51" s="1527">
        <v>-54828.806910694344</v>
      </c>
      <c r="BF51" s="1527">
        <v>816650</v>
      </c>
      <c r="BG51" s="1527">
        <v>1041850</v>
      </c>
      <c r="BH51" s="1527">
        <v>-50828.806910694344</v>
      </c>
      <c r="BI51" s="1527">
        <v>-57000</v>
      </c>
      <c r="BJ51" s="1527"/>
      <c r="BK51" s="1527"/>
      <c r="BL51" s="1527"/>
    </row>
    <row r="52" spans="1:64">
      <c r="A52" s="1529"/>
      <c r="D52" s="1507">
        <v>2029</v>
      </c>
      <c r="E52" s="1526"/>
      <c r="F52" s="1527" t="e">
        <v>#REF!</v>
      </c>
      <c r="G52" s="1527" t="e">
        <v>#REF!</v>
      </c>
      <c r="H52" s="1527" t="e">
        <v>#REF!</v>
      </c>
      <c r="I52" s="1527" t="e">
        <v>#REF!</v>
      </c>
      <c r="J52" s="1527" t="e">
        <v>#REF!</v>
      </c>
      <c r="K52" s="1527" t="e">
        <v>#REF!</v>
      </c>
      <c r="L52" s="1527" t="e">
        <v>#REF!</v>
      </c>
      <c r="M52" s="1527"/>
      <c r="N52" s="1527"/>
      <c r="O52" s="1527"/>
      <c r="P52" s="1527"/>
      <c r="Q52" s="1527"/>
      <c r="R52" s="1527"/>
      <c r="S52" s="1527"/>
      <c r="T52" s="1527"/>
      <c r="U52" s="1527"/>
      <c r="V52" s="1527"/>
      <c r="W52" s="1527"/>
      <c r="X52" s="1527"/>
      <c r="Y52" s="1527"/>
      <c r="Z52" s="1527"/>
      <c r="AA52" s="1527"/>
      <c r="AB52" s="1527">
        <v>520545</v>
      </c>
      <c r="AC52" s="1527">
        <v>521304.99999999994</v>
      </c>
      <c r="AD52" s="1527">
        <v>0.5</v>
      </c>
      <c r="AE52" s="1527">
        <v>44175</v>
      </c>
      <c r="AF52" s="1527">
        <v>49999.999999999993</v>
      </c>
      <c r="AG52" s="1527">
        <v>0</v>
      </c>
      <c r="AH52" s="1527">
        <v>49999.999999999993</v>
      </c>
      <c r="AI52" s="1527">
        <v>20000</v>
      </c>
      <c r="AJ52" s="1527">
        <v>927675</v>
      </c>
      <c r="AK52" s="1527">
        <v>98.346931970269509</v>
      </c>
      <c r="AL52" s="1527">
        <v>360483896.72890365</v>
      </c>
      <c r="AM52" s="1527">
        <v>388.58856466855701</v>
      </c>
      <c r="AN52" s="1527">
        <v>35000.000000000007</v>
      </c>
      <c r="AO52" s="1527"/>
      <c r="AP52" s="1527" t="s">
        <v>1181</v>
      </c>
      <c r="AQ52" s="1527">
        <v>3411360.824532304</v>
      </c>
      <c r="AR52" s="1527" t="s">
        <v>1181</v>
      </c>
      <c r="AS52" s="1527">
        <v>912636.99999999988</v>
      </c>
      <c r="AT52" s="1527">
        <v>117274523.8828401</v>
      </c>
      <c r="AU52" s="1527">
        <v>1033399.8609023649</v>
      </c>
      <c r="AV52" s="1527">
        <v>116241124.02193773</v>
      </c>
      <c r="AW52" s="1527">
        <v>127.36841046542902</v>
      </c>
      <c r="AX52" s="1527">
        <v>234.36360835229436</v>
      </c>
      <c r="AY52" s="1527"/>
      <c r="AZ52" s="1527"/>
      <c r="BA52" s="1527">
        <v>1750576.029218646</v>
      </c>
      <c r="BB52" s="1533">
        <v>0.5</v>
      </c>
      <c r="BC52" s="1527">
        <v>0</v>
      </c>
      <c r="BD52" s="1527">
        <v>-50000</v>
      </c>
      <c r="BE52" s="1527">
        <v>-54735.970781354001</v>
      </c>
      <c r="BF52" s="1527">
        <v>816462</v>
      </c>
      <c r="BG52" s="1527">
        <v>1041850</v>
      </c>
      <c r="BH52" s="1527">
        <v>-50735.970781354001</v>
      </c>
      <c r="BI52" s="1527">
        <v>-57000</v>
      </c>
      <c r="BJ52" s="1527"/>
      <c r="BK52" s="1527"/>
      <c r="BL52" s="1527"/>
    </row>
    <row r="53" spans="1:64">
      <c r="A53" s="1529"/>
      <c r="B53" s="1530"/>
      <c r="D53" s="1507">
        <v>2030</v>
      </c>
      <c r="E53" s="1526"/>
      <c r="F53" s="1527" t="e">
        <v>#REF!</v>
      </c>
      <c r="G53" s="1527" t="e">
        <v>#REF!</v>
      </c>
      <c r="H53" s="1527" t="e">
        <v>#REF!</v>
      </c>
      <c r="I53" s="1527" t="e">
        <v>#REF!</v>
      </c>
      <c r="J53" s="1527" t="e">
        <v>#REF!</v>
      </c>
      <c r="K53" s="1527" t="e">
        <v>#REF!</v>
      </c>
      <c r="L53" s="1527" t="e">
        <v>#REF!</v>
      </c>
      <c r="M53" s="1527"/>
      <c r="N53" s="1527"/>
      <c r="O53" s="1527"/>
      <c r="P53" s="1527"/>
      <c r="Q53" s="1527"/>
      <c r="R53" s="1527"/>
      <c r="S53" s="1527"/>
      <c r="T53" s="1527"/>
      <c r="U53" s="1527"/>
      <c r="V53" s="1527"/>
      <c r="W53" s="1527"/>
      <c r="X53" s="1527"/>
      <c r="Y53" s="1527"/>
      <c r="Z53" s="1527"/>
      <c r="AA53" s="1527"/>
      <c r="AB53" s="1527">
        <v>520545</v>
      </c>
      <c r="AC53" s="1527">
        <v>521304.99999999994</v>
      </c>
      <c r="AD53" s="1527">
        <v>0.5</v>
      </c>
      <c r="AE53" s="1527">
        <v>44175</v>
      </c>
      <c r="AF53" s="1527">
        <v>49999.999999999993</v>
      </c>
      <c r="AG53" s="1527">
        <v>0</v>
      </c>
      <c r="AH53" s="1527">
        <v>49999.999999999993</v>
      </c>
      <c r="AI53" s="1527">
        <v>20000</v>
      </c>
      <c r="AJ53" s="1527">
        <v>927675</v>
      </c>
      <c r="AK53" s="1527">
        <v>104.28033880003939</v>
      </c>
      <c r="AL53" s="1527">
        <v>384214447.93254638</v>
      </c>
      <c r="AM53" s="1527">
        <v>414.16923807642371</v>
      </c>
      <c r="AN53" s="1527">
        <v>35000.000000000007</v>
      </c>
      <c r="AO53" s="1527"/>
      <c r="AP53" s="1527" t="s">
        <v>1181</v>
      </c>
      <c r="AQ53" s="1527">
        <v>3608529.3542833431</v>
      </c>
      <c r="AR53" s="1527" t="s">
        <v>1181</v>
      </c>
      <c r="AS53" s="1527">
        <v>912448</v>
      </c>
      <c r="AT53" s="1527">
        <v>123086707.27315195</v>
      </c>
      <c r="AU53" s="1527">
        <v>1092956.4527089647</v>
      </c>
      <c r="AV53" s="1527">
        <v>121993750.82044297</v>
      </c>
      <c r="AW53" s="1527">
        <v>133.69940075537781</v>
      </c>
      <c r="AX53" s="1527">
        <v>247.91076419687445</v>
      </c>
      <c r="AY53" s="1527"/>
      <c r="AZ53" s="1527"/>
      <c r="BA53" s="1527">
        <v>1752421.7195583351</v>
      </c>
      <c r="BB53" s="1533">
        <v>0.5</v>
      </c>
      <c r="BC53" s="1527">
        <v>0</v>
      </c>
      <c r="BD53" s="1527">
        <v>-50000</v>
      </c>
      <c r="BE53" s="1527">
        <v>-52701.280441664858</v>
      </c>
      <c r="BF53" s="1527">
        <v>816273</v>
      </c>
      <c r="BG53" s="1527">
        <v>1041850</v>
      </c>
      <c r="BH53" s="1527">
        <v>-48701.280441664858</v>
      </c>
      <c r="BI53" s="1527">
        <v>-57000</v>
      </c>
      <c r="BJ53" s="1527"/>
      <c r="BK53" s="1527"/>
      <c r="BL53" s="1527"/>
    </row>
    <row r="65" spans="1:2" s="1510" customFormat="1">
      <c r="A65" s="1528"/>
      <c r="B65" s="1529"/>
    </row>
    <row r="66" spans="1:2" s="1510" customFormat="1">
      <c r="A66" s="1528"/>
      <c r="B66" s="1529"/>
    </row>
    <row r="67" spans="1:2" s="1510" customFormat="1">
      <c r="A67" s="1528"/>
      <c r="B67" s="1529"/>
    </row>
    <row r="68" spans="1:2" s="1510" customFormat="1">
      <c r="A68" s="1528"/>
      <c r="B68" s="1529"/>
    </row>
    <row r="69" spans="1:2" s="1510" customFormat="1">
      <c r="A69" s="1528"/>
      <c r="B69" s="1529"/>
    </row>
    <row r="70" spans="1:2" s="1510" customFormat="1">
      <c r="A70" s="1528"/>
      <c r="B70" s="1529"/>
    </row>
    <row r="71" spans="1:2" s="1510" customFormat="1">
      <c r="A71" s="1528"/>
      <c r="B71" s="1529"/>
    </row>
    <row r="72" spans="1:2" s="1510" customFormat="1">
      <c r="A72" s="1528"/>
      <c r="B72" s="1529"/>
    </row>
    <row r="73" spans="1:2" s="1510" customFormat="1">
      <c r="A73" s="1528"/>
      <c r="B73" s="1529"/>
    </row>
    <row r="74" spans="1:2" s="1510" customFormat="1">
      <c r="A74" s="1528"/>
      <c r="B74" s="1529"/>
    </row>
    <row r="75" spans="1:2" s="1510" customFormat="1">
      <c r="A75" s="1528"/>
      <c r="B75" s="1529"/>
    </row>
    <row r="76" spans="1:2" s="1510" customFormat="1">
      <c r="A76" s="1528"/>
      <c r="B76" s="1529"/>
    </row>
    <row r="77" spans="1:2" s="1510" customFormat="1">
      <c r="A77" s="1528"/>
      <c r="B77" s="1529"/>
    </row>
    <row r="78" spans="1:2" s="1510" customFormat="1">
      <c r="A78" s="1528"/>
      <c r="B78" s="1529"/>
    </row>
    <row r="79" spans="1:2" s="1510" customFormat="1">
      <c r="A79" s="1528"/>
      <c r="B79" s="1529"/>
    </row>
    <row r="80" spans="1:2" s="1510" customFormat="1">
      <c r="A80" s="1528"/>
      <c r="B80" s="1529"/>
    </row>
    <row r="82" spans="1:64">
      <c r="A82" s="1529"/>
      <c r="B82" s="1530"/>
      <c r="C82" s="1510"/>
      <c r="D82" s="1510"/>
      <c r="E82" s="1510"/>
      <c r="F82" s="1510"/>
      <c r="G82" s="1510"/>
      <c r="H82" s="1510"/>
      <c r="I82" s="1510"/>
      <c r="J82" s="1510"/>
      <c r="K82" s="1510"/>
      <c r="L82" s="1510"/>
      <c r="M82" s="1510"/>
      <c r="N82" s="1510"/>
      <c r="O82" s="1510"/>
      <c r="P82" s="1510"/>
      <c r="Q82" s="1510"/>
      <c r="R82" s="1510"/>
      <c r="S82" s="1510"/>
      <c r="T82" s="1510"/>
      <c r="U82" s="1510"/>
      <c r="V82" s="1510"/>
      <c r="W82" s="1510"/>
      <c r="X82" s="1510"/>
      <c r="Y82" s="1510"/>
      <c r="Z82" s="1510"/>
      <c r="AA82" s="1510"/>
      <c r="AB82" s="1510"/>
      <c r="AC82" s="1510"/>
      <c r="AD82" s="1510"/>
      <c r="AE82" s="1510"/>
      <c r="AF82" s="1510"/>
      <c r="AG82" s="1510"/>
      <c r="AH82" s="1510"/>
      <c r="AI82" s="1510"/>
      <c r="AJ82" s="1510"/>
      <c r="AK82" s="1510"/>
      <c r="AL82" s="1510"/>
      <c r="AM82" s="1510"/>
      <c r="AN82" s="1510"/>
      <c r="AO82" s="1510"/>
      <c r="AP82" s="1510"/>
      <c r="AQ82" s="1510"/>
      <c r="AR82" s="1510"/>
      <c r="AS82" s="1510"/>
      <c r="AT82" s="1510"/>
      <c r="AU82" s="1510"/>
      <c r="AV82" s="1510"/>
      <c r="AW82" s="1510"/>
      <c r="AX82" s="1510"/>
      <c r="AY82" s="1510"/>
      <c r="AZ82" s="1510"/>
      <c r="BA82" s="1510"/>
      <c r="BB82" s="1510"/>
      <c r="BC82" s="1510"/>
      <c r="BD82" s="1510"/>
      <c r="BE82" s="1510"/>
      <c r="BF82" s="1510"/>
      <c r="BG82" s="1510"/>
      <c r="BH82" s="1510"/>
      <c r="BI82" s="1510"/>
      <c r="BJ82" s="1510"/>
      <c r="BK82" s="1510"/>
      <c r="BL82" s="1510"/>
    </row>
    <row r="103" spans="1:64">
      <c r="A103" s="1529"/>
      <c r="B103" s="1530"/>
      <c r="C103" s="1510"/>
      <c r="D103" s="1510"/>
      <c r="E103" s="1510"/>
      <c r="F103" s="1510"/>
      <c r="G103" s="1510"/>
      <c r="H103" s="1510"/>
      <c r="I103" s="1510"/>
      <c r="J103" s="1510"/>
      <c r="K103" s="1510"/>
      <c r="L103" s="1510"/>
      <c r="M103" s="1510"/>
      <c r="N103" s="1510"/>
      <c r="O103" s="1510"/>
      <c r="P103" s="1510"/>
      <c r="Q103" s="1510"/>
      <c r="R103" s="1510"/>
      <c r="S103" s="1510"/>
      <c r="T103" s="1510"/>
      <c r="U103" s="1510"/>
      <c r="V103" s="1510"/>
      <c r="W103" s="1510"/>
      <c r="X103" s="1510"/>
      <c r="Y103" s="1510"/>
      <c r="Z103" s="1510"/>
      <c r="AA103" s="1510"/>
      <c r="AB103" s="1510"/>
      <c r="AC103" s="1510"/>
      <c r="AD103" s="1510"/>
      <c r="AE103" s="1510"/>
      <c r="AF103" s="1510"/>
      <c r="AG103" s="1510"/>
      <c r="AH103" s="1510"/>
      <c r="AI103" s="1510"/>
      <c r="AJ103" s="1510"/>
      <c r="AK103" s="1510"/>
      <c r="AL103" s="1510"/>
      <c r="AM103" s="1510"/>
      <c r="AN103" s="1510"/>
      <c r="AO103" s="1510"/>
      <c r="AP103" s="1510"/>
      <c r="AQ103" s="1510"/>
      <c r="AR103" s="1510"/>
      <c r="AS103" s="1510"/>
      <c r="AT103" s="1510"/>
      <c r="AU103" s="1510"/>
      <c r="AV103" s="1510"/>
      <c r="AW103" s="1510"/>
      <c r="AX103" s="1510"/>
      <c r="AY103" s="1510"/>
      <c r="AZ103" s="1510"/>
      <c r="BA103" s="1510"/>
      <c r="BB103" s="1510"/>
      <c r="BC103" s="1510"/>
      <c r="BD103" s="1510"/>
      <c r="BE103" s="1510"/>
      <c r="BF103" s="1510"/>
      <c r="BG103" s="1510"/>
      <c r="BH103" s="1510"/>
      <c r="BI103" s="1510"/>
      <c r="BJ103" s="1510"/>
      <c r="BK103" s="1510"/>
      <c r="BL103" s="1510"/>
    </row>
    <row r="104" spans="1:64">
      <c r="A104" s="1529"/>
      <c r="B104" s="1530"/>
      <c r="C104" s="1510"/>
      <c r="D104" s="1510"/>
      <c r="E104" s="1510"/>
      <c r="F104" s="1510"/>
      <c r="G104" s="1510"/>
      <c r="H104" s="1510"/>
      <c r="I104" s="1510"/>
      <c r="J104" s="1510"/>
      <c r="K104" s="1510"/>
      <c r="L104" s="1510"/>
      <c r="M104" s="1510"/>
      <c r="N104" s="1510"/>
      <c r="O104" s="1510"/>
      <c r="P104" s="1510"/>
      <c r="Q104" s="1510"/>
      <c r="R104" s="1510"/>
      <c r="S104" s="1510"/>
      <c r="T104" s="1510"/>
      <c r="U104" s="1510"/>
      <c r="V104" s="1510"/>
      <c r="W104" s="1510"/>
      <c r="X104" s="1510"/>
      <c r="Y104" s="1510"/>
      <c r="Z104" s="1510"/>
      <c r="AA104" s="1510"/>
      <c r="AB104" s="1510"/>
      <c r="AC104" s="1510"/>
      <c r="AD104" s="1510"/>
      <c r="AE104" s="1510"/>
      <c r="AF104" s="1510"/>
      <c r="AG104" s="1510"/>
      <c r="AH104" s="1510"/>
      <c r="AI104" s="1510"/>
      <c r="AJ104" s="1510"/>
      <c r="AK104" s="1510"/>
      <c r="AL104" s="1510"/>
      <c r="AM104" s="1510"/>
      <c r="AN104" s="1510"/>
      <c r="AO104" s="1510"/>
      <c r="AP104" s="1510"/>
      <c r="AQ104" s="1510"/>
      <c r="AR104" s="1510"/>
      <c r="AS104" s="1510"/>
      <c r="AT104" s="1510"/>
      <c r="AU104" s="1510"/>
      <c r="AV104" s="1510"/>
      <c r="AW104" s="1510"/>
      <c r="AX104" s="1510"/>
      <c r="AY104" s="1510"/>
      <c r="AZ104" s="1510"/>
      <c r="BA104" s="1510"/>
      <c r="BB104" s="1510"/>
      <c r="BC104" s="1510"/>
      <c r="BD104" s="1510"/>
      <c r="BE104" s="1510"/>
      <c r="BF104" s="1510"/>
      <c r="BG104" s="1510"/>
      <c r="BH104" s="1510"/>
      <c r="BI104" s="1510"/>
      <c r="BJ104" s="1510"/>
      <c r="BK104" s="1510"/>
      <c r="BL104" s="1510"/>
    </row>
    <row r="108" spans="1:64">
      <c r="A108" s="1529"/>
      <c r="B108" s="1530"/>
      <c r="C108" s="1510"/>
      <c r="D108" s="1510"/>
      <c r="E108" s="1510"/>
      <c r="F108" s="1510"/>
      <c r="G108" s="1510"/>
      <c r="H108" s="1510"/>
      <c r="I108" s="1510"/>
      <c r="J108" s="1510"/>
      <c r="K108" s="1510"/>
      <c r="L108" s="1510"/>
      <c r="M108" s="1510"/>
      <c r="N108" s="1510"/>
      <c r="O108" s="1510"/>
      <c r="P108" s="1510"/>
      <c r="Q108" s="1510"/>
      <c r="R108" s="1510"/>
      <c r="S108" s="1510"/>
      <c r="T108" s="1510"/>
      <c r="U108" s="1510"/>
      <c r="V108" s="1510"/>
      <c r="W108" s="1510"/>
      <c r="X108" s="1510"/>
      <c r="Y108" s="1510"/>
      <c r="Z108" s="1510"/>
      <c r="AA108" s="1510"/>
      <c r="AB108" s="1510"/>
      <c r="AC108" s="1510"/>
      <c r="AD108" s="1510"/>
      <c r="AE108" s="1510"/>
      <c r="AF108" s="1510"/>
      <c r="AG108" s="1510"/>
      <c r="AH108" s="1510"/>
      <c r="AI108" s="1510"/>
      <c r="AJ108" s="1510"/>
      <c r="AK108" s="1510"/>
      <c r="AL108" s="1510"/>
      <c r="AM108" s="1510"/>
      <c r="AN108" s="1510"/>
      <c r="AO108" s="1510"/>
      <c r="AP108" s="1510"/>
      <c r="AQ108" s="1510"/>
      <c r="AR108" s="1510"/>
      <c r="AS108" s="1510"/>
      <c r="AT108" s="1510"/>
      <c r="AU108" s="1510"/>
      <c r="AV108" s="1510"/>
      <c r="AW108" s="1510"/>
      <c r="AX108" s="1510"/>
      <c r="AY108" s="1510"/>
      <c r="AZ108" s="1510"/>
      <c r="BA108" s="1510"/>
      <c r="BB108" s="1510"/>
      <c r="BC108" s="1510"/>
      <c r="BD108" s="1510"/>
      <c r="BE108" s="1510"/>
      <c r="BF108" s="1510"/>
      <c r="BG108" s="1510"/>
      <c r="BH108" s="1510"/>
      <c r="BI108" s="1510"/>
      <c r="BJ108" s="1510"/>
      <c r="BK108" s="1510"/>
      <c r="BL108" s="1510"/>
    </row>
    <row r="109" spans="1:64">
      <c r="A109" s="1529"/>
      <c r="B109" s="1530"/>
      <c r="C109" s="1510"/>
      <c r="D109" s="1510"/>
      <c r="E109" s="1510"/>
      <c r="F109" s="1510"/>
      <c r="G109" s="1510"/>
      <c r="H109" s="1510"/>
      <c r="I109" s="1510"/>
      <c r="J109" s="1510"/>
      <c r="K109" s="1510"/>
      <c r="L109" s="1510"/>
      <c r="M109" s="1510"/>
      <c r="N109" s="1510"/>
      <c r="O109" s="1510"/>
      <c r="P109" s="1510"/>
      <c r="Q109" s="1510"/>
      <c r="R109" s="1510"/>
      <c r="S109" s="1510"/>
      <c r="T109" s="1510"/>
      <c r="U109" s="1510"/>
      <c r="V109" s="1510"/>
      <c r="W109" s="1510"/>
      <c r="X109" s="1510"/>
      <c r="Y109" s="1510"/>
      <c r="Z109" s="1510"/>
      <c r="AA109" s="1510"/>
      <c r="AB109" s="1510"/>
      <c r="AC109" s="1510"/>
      <c r="AD109" s="1510"/>
      <c r="AE109" s="1510"/>
      <c r="AF109" s="1510"/>
      <c r="AG109" s="1510"/>
      <c r="AH109" s="1510"/>
      <c r="AI109" s="1510"/>
      <c r="AJ109" s="1510"/>
      <c r="AK109" s="1510"/>
      <c r="AL109" s="1510"/>
      <c r="AM109" s="1510"/>
      <c r="AN109" s="1510"/>
      <c r="AO109" s="1510"/>
      <c r="AP109" s="1510"/>
      <c r="AQ109" s="1510"/>
      <c r="AR109" s="1510"/>
      <c r="AS109" s="1510"/>
      <c r="AT109" s="1510"/>
      <c r="AU109" s="1510"/>
      <c r="AV109" s="1510"/>
      <c r="AW109" s="1510"/>
      <c r="AX109" s="1510"/>
      <c r="AY109" s="1510"/>
      <c r="AZ109" s="1510"/>
      <c r="BA109" s="1510"/>
      <c r="BB109" s="1510"/>
      <c r="BC109" s="1510"/>
      <c r="BD109" s="1510"/>
      <c r="BE109" s="1510"/>
      <c r="BF109" s="1510"/>
      <c r="BG109" s="1510"/>
      <c r="BH109" s="1510"/>
      <c r="BI109" s="1510"/>
      <c r="BJ109" s="1510"/>
      <c r="BK109" s="1510"/>
      <c r="BL109" s="1510"/>
    </row>
    <row r="113" spans="1:64">
      <c r="A113" s="1529"/>
      <c r="B113" s="1530"/>
      <c r="C113" s="1510"/>
      <c r="D113" s="1510"/>
      <c r="E113" s="1510"/>
      <c r="F113" s="1510"/>
      <c r="G113" s="1510"/>
      <c r="H113" s="1510"/>
      <c r="I113" s="1510"/>
      <c r="J113" s="1510"/>
      <c r="K113" s="1510"/>
      <c r="L113" s="1510"/>
      <c r="M113" s="1510"/>
      <c r="N113" s="1510"/>
      <c r="O113" s="1510"/>
      <c r="P113" s="1510"/>
      <c r="Q113" s="1510"/>
      <c r="R113" s="1510"/>
      <c r="S113" s="1510"/>
      <c r="T113" s="1510"/>
      <c r="U113" s="1510"/>
      <c r="V113" s="1510"/>
      <c r="W113" s="1510"/>
      <c r="X113" s="1510"/>
      <c r="Y113" s="1510"/>
      <c r="Z113" s="1510"/>
      <c r="AA113" s="1510"/>
      <c r="AB113" s="1510"/>
      <c r="AC113" s="1510"/>
      <c r="AD113" s="1510"/>
      <c r="AE113" s="1510"/>
      <c r="AF113" s="1510"/>
      <c r="AG113" s="1510"/>
      <c r="AH113" s="1510"/>
      <c r="AI113" s="1510"/>
      <c r="AJ113" s="1510"/>
      <c r="AK113" s="1510"/>
      <c r="AL113" s="1510"/>
      <c r="AM113" s="1510"/>
      <c r="AN113" s="1510"/>
      <c r="AO113" s="1510"/>
      <c r="AP113" s="1510"/>
      <c r="AQ113" s="1510"/>
      <c r="AR113" s="1510"/>
      <c r="AS113" s="1510"/>
      <c r="AT113" s="1510"/>
      <c r="AU113" s="1510"/>
      <c r="AV113" s="1510"/>
      <c r="AW113" s="1510"/>
      <c r="AX113" s="1510"/>
      <c r="AY113" s="1510"/>
      <c r="AZ113" s="1510"/>
      <c r="BA113" s="1510"/>
      <c r="BB113" s="1510"/>
      <c r="BC113" s="1510"/>
      <c r="BD113" s="1510"/>
      <c r="BE113" s="1510"/>
      <c r="BF113" s="1510"/>
      <c r="BG113" s="1510"/>
      <c r="BH113" s="1510"/>
      <c r="BI113" s="1510"/>
      <c r="BJ113" s="1510"/>
      <c r="BK113" s="1510"/>
      <c r="BL113" s="1510"/>
    </row>
    <row r="127" spans="1:64">
      <c r="A127" s="1529"/>
      <c r="B127" s="1530"/>
      <c r="C127" s="1510"/>
      <c r="D127" s="1510"/>
      <c r="E127" s="1510"/>
      <c r="F127" s="1510"/>
      <c r="G127" s="1510"/>
      <c r="H127" s="1510"/>
      <c r="I127" s="1510"/>
      <c r="J127" s="1510"/>
      <c r="K127" s="1510"/>
      <c r="L127" s="1510"/>
      <c r="M127" s="1510"/>
      <c r="N127" s="1510"/>
      <c r="O127" s="1510"/>
      <c r="P127" s="1510"/>
      <c r="Q127" s="1510"/>
      <c r="R127" s="1510"/>
      <c r="S127" s="1510"/>
      <c r="T127" s="1510"/>
      <c r="U127" s="1510"/>
      <c r="V127" s="1510"/>
      <c r="W127" s="1510"/>
      <c r="X127" s="1510"/>
      <c r="Y127" s="1510"/>
      <c r="Z127" s="1510"/>
      <c r="AA127" s="1510"/>
      <c r="AB127" s="1510"/>
      <c r="AC127" s="1510"/>
      <c r="AD127" s="1510"/>
      <c r="AE127" s="1510"/>
      <c r="AF127" s="1510"/>
      <c r="AG127" s="1510"/>
      <c r="AH127" s="1510"/>
      <c r="AI127" s="1510"/>
      <c r="AJ127" s="1510"/>
      <c r="AK127" s="1510"/>
      <c r="AL127" s="1510"/>
      <c r="AM127" s="1510"/>
      <c r="AN127" s="1510"/>
      <c r="AO127" s="1510"/>
      <c r="AP127" s="1510"/>
      <c r="AQ127" s="1510"/>
      <c r="AR127" s="1510"/>
      <c r="AS127" s="1510"/>
      <c r="AT127" s="1510"/>
      <c r="AU127" s="1510"/>
      <c r="AV127" s="1510"/>
      <c r="AW127" s="1510"/>
      <c r="AX127" s="1510"/>
      <c r="AY127" s="1510"/>
      <c r="AZ127" s="1510"/>
      <c r="BA127" s="1510"/>
      <c r="BB127" s="1510"/>
      <c r="BC127" s="1510"/>
      <c r="BD127" s="1510"/>
      <c r="BE127" s="1510"/>
      <c r="BF127" s="1510"/>
      <c r="BG127" s="1510"/>
      <c r="BH127" s="1510"/>
      <c r="BI127" s="1510"/>
      <c r="BJ127" s="1510"/>
      <c r="BK127" s="1510"/>
      <c r="BL127" s="1510"/>
    </row>
    <row r="144" spans="1:64">
      <c r="A144" s="1529"/>
      <c r="B144" s="1530"/>
      <c r="C144" s="1510"/>
      <c r="D144" s="1510"/>
      <c r="E144" s="1510"/>
      <c r="F144" s="1510"/>
      <c r="G144" s="1510"/>
      <c r="H144" s="1510"/>
      <c r="I144" s="1510"/>
      <c r="J144" s="1510"/>
      <c r="K144" s="1510"/>
      <c r="L144" s="1510"/>
      <c r="M144" s="1510"/>
      <c r="N144" s="1510"/>
      <c r="O144" s="1510"/>
      <c r="P144" s="1510"/>
      <c r="Q144" s="1510"/>
      <c r="R144" s="1510"/>
      <c r="S144" s="1510"/>
      <c r="T144" s="1510"/>
      <c r="U144" s="1510"/>
      <c r="V144" s="1510"/>
      <c r="W144" s="1510"/>
      <c r="X144" s="1510"/>
      <c r="Y144" s="1510"/>
      <c r="Z144" s="1510"/>
      <c r="AA144" s="1510"/>
      <c r="AB144" s="1510"/>
      <c r="AC144" s="1510"/>
      <c r="AD144" s="1510"/>
      <c r="AE144" s="1510"/>
      <c r="AF144" s="1510"/>
      <c r="AG144" s="1510"/>
      <c r="AH144" s="1510"/>
      <c r="AI144" s="1510"/>
      <c r="AJ144" s="1510"/>
      <c r="AK144" s="1510"/>
      <c r="AL144" s="1510"/>
      <c r="AM144" s="1510"/>
      <c r="AN144" s="1510"/>
      <c r="AO144" s="1510"/>
      <c r="AP144" s="1510"/>
      <c r="AQ144" s="1510"/>
      <c r="AR144" s="1510"/>
      <c r="AS144" s="1510"/>
      <c r="AT144" s="1510"/>
      <c r="AU144" s="1510"/>
      <c r="AV144" s="1510"/>
      <c r="AW144" s="1510"/>
      <c r="AX144" s="1510"/>
      <c r="AY144" s="1510"/>
      <c r="AZ144" s="1510"/>
      <c r="BA144" s="1510"/>
      <c r="BB144" s="1510"/>
      <c r="BC144" s="1510"/>
      <c r="BD144" s="1510"/>
      <c r="BE144" s="1510"/>
      <c r="BF144" s="1510"/>
      <c r="BG144" s="1510"/>
      <c r="BH144" s="1510"/>
      <c r="BI144" s="1510"/>
      <c r="BJ144" s="1510"/>
      <c r="BK144" s="1510"/>
      <c r="BL144" s="1510"/>
    </row>
    <row r="145" spans="1:2" s="1510" customFormat="1">
      <c r="A145" s="1528"/>
      <c r="B145" s="1529"/>
    </row>
    <row r="146" spans="1:2" s="1510" customFormat="1">
      <c r="A146" s="1528"/>
      <c r="B146" s="1529"/>
    </row>
    <row r="147" spans="1:2" s="1510" customFormat="1">
      <c r="A147" s="1528"/>
      <c r="B147" s="1529"/>
    </row>
    <row r="148" spans="1:2" s="1510" customFormat="1">
      <c r="A148" s="1528"/>
      <c r="B148" s="1529"/>
    </row>
    <row r="149" spans="1:2" s="1510" customFormat="1">
      <c r="A149" s="1528"/>
      <c r="B149" s="1529"/>
    </row>
    <row r="150" spans="1:2" s="1510" customFormat="1">
      <c r="A150" s="1528"/>
      <c r="B150" s="1529"/>
    </row>
    <row r="151" spans="1:2" s="1510" customFormat="1">
      <c r="A151" s="1528"/>
      <c r="B151" s="1529"/>
    </row>
    <row r="152" spans="1:2" s="1510" customFormat="1">
      <c r="A152" s="1528"/>
      <c r="B152" s="1529"/>
    </row>
    <row r="153" spans="1:2" s="1510" customFormat="1">
      <c r="A153" s="1528"/>
      <c r="B153" s="1529"/>
    </row>
    <row r="154" spans="1:2" s="1510" customFormat="1">
      <c r="A154" s="1528"/>
      <c r="B154" s="1529"/>
    </row>
    <row r="155" spans="1:2" s="1510" customFormat="1">
      <c r="A155" s="1528"/>
      <c r="B155" s="1529"/>
    </row>
    <row r="156" spans="1:2" s="1510" customFormat="1">
      <c r="A156" s="1528"/>
      <c r="B156" s="1529"/>
    </row>
    <row r="157" spans="1:2" s="1510" customFormat="1">
      <c r="A157" s="1528"/>
      <c r="B157" s="1529"/>
    </row>
    <row r="158" spans="1:2" s="1510" customFormat="1">
      <c r="A158" s="1528"/>
      <c r="B158" s="1529"/>
    </row>
    <row r="159" spans="1:2" s="1510" customFormat="1">
      <c r="A159" s="1528"/>
      <c r="B159" s="1529"/>
    </row>
    <row r="160" spans="1:2" s="1510" customFormat="1">
      <c r="A160" s="1528"/>
      <c r="B160" s="1529"/>
    </row>
    <row r="161" spans="1:64">
      <c r="A161" s="1529"/>
      <c r="B161" s="1530"/>
      <c r="C161" s="1510"/>
      <c r="D161" s="1510"/>
      <c r="E161" s="1510"/>
      <c r="F161" s="1510"/>
      <c r="G161" s="1510"/>
      <c r="H161" s="1510"/>
      <c r="I161" s="1510"/>
      <c r="J161" s="1510"/>
      <c r="K161" s="1510"/>
      <c r="L161" s="1510"/>
      <c r="M161" s="1510"/>
      <c r="N161" s="1510"/>
      <c r="O161" s="1510"/>
      <c r="P161" s="1510"/>
      <c r="Q161" s="1510"/>
      <c r="R161" s="1510"/>
      <c r="S161" s="1510"/>
      <c r="T161" s="1510"/>
      <c r="U161" s="1510"/>
      <c r="V161" s="1510"/>
      <c r="W161" s="1510"/>
      <c r="X161" s="1510"/>
      <c r="Y161" s="1510"/>
      <c r="Z161" s="1510"/>
      <c r="AA161" s="1510"/>
      <c r="AB161" s="1510"/>
      <c r="AC161" s="1510"/>
      <c r="AD161" s="1510"/>
      <c r="AE161" s="1510"/>
      <c r="AF161" s="1510"/>
      <c r="AG161" s="1510"/>
      <c r="AH161" s="1510"/>
      <c r="AI161" s="1510"/>
      <c r="AJ161" s="1510"/>
      <c r="AK161" s="1510"/>
      <c r="AL161" s="1510"/>
      <c r="AM161" s="1510"/>
      <c r="AN161" s="1510"/>
      <c r="AO161" s="1510"/>
      <c r="AP161" s="1510"/>
      <c r="AQ161" s="1510"/>
      <c r="AR161" s="1510"/>
      <c r="AS161" s="1510"/>
      <c r="AT161" s="1510"/>
      <c r="AU161" s="1510"/>
      <c r="AV161" s="1510"/>
      <c r="AW161" s="1510"/>
      <c r="AX161" s="1510"/>
      <c r="AY161" s="1510"/>
      <c r="AZ161" s="1510"/>
      <c r="BA161" s="1510"/>
      <c r="BB161" s="1510"/>
      <c r="BC161" s="1510"/>
      <c r="BD161" s="1510"/>
      <c r="BE161" s="1510"/>
      <c r="BF161" s="1510"/>
      <c r="BG161" s="1510"/>
      <c r="BH161" s="1510"/>
      <c r="BI161" s="1510"/>
      <c r="BJ161" s="1510"/>
      <c r="BK161" s="1510"/>
      <c r="BL161" s="1510"/>
    </row>
    <row r="183" spans="1:64">
      <c r="A183" s="1529"/>
      <c r="B183" s="1530"/>
      <c r="C183" s="1510"/>
      <c r="D183" s="1510"/>
      <c r="E183" s="1510"/>
      <c r="F183" s="1510"/>
      <c r="G183" s="1510"/>
      <c r="H183" s="1510"/>
      <c r="I183" s="1510"/>
      <c r="J183" s="1510"/>
      <c r="K183" s="1510"/>
      <c r="L183" s="1510"/>
      <c r="M183" s="1510"/>
      <c r="N183" s="1510"/>
      <c r="O183" s="1510"/>
      <c r="P183" s="1510"/>
      <c r="Q183" s="1510"/>
      <c r="R183" s="1510"/>
      <c r="S183" s="1510"/>
      <c r="T183" s="1510"/>
      <c r="U183" s="1510"/>
      <c r="V183" s="1510"/>
      <c r="W183" s="1510"/>
      <c r="X183" s="1510"/>
      <c r="Y183" s="1510"/>
      <c r="Z183" s="1510"/>
      <c r="AA183" s="1510"/>
      <c r="AB183" s="1510"/>
      <c r="AC183" s="1510"/>
      <c r="AD183" s="1510"/>
      <c r="AE183" s="1510"/>
      <c r="AF183" s="1510"/>
      <c r="AG183" s="1510"/>
      <c r="AH183" s="1510"/>
      <c r="AI183" s="1510"/>
      <c r="AJ183" s="1510"/>
      <c r="AK183" s="1510"/>
      <c r="AL183" s="1510"/>
      <c r="AM183" s="1510"/>
      <c r="AN183" s="1510"/>
      <c r="AO183" s="1510"/>
      <c r="AP183" s="1510"/>
      <c r="AQ183" s="1510"/>
      <c r="AR183" s="1510"/>
      <c r="AS183" s="1510"/>
      <c r="AT183" s="1510"/>
      <c r="AU183" s="1510"/>
      <c r="AV183" s="1510"/>
      <c r="AW183" s="1510"/>
      <c r="AX183" s="1510"/>
      <c r="AY183" s="1510"/>
      <c r="AZ183" s="1510"/>
      <c r="BA183" s="1510"/>
      <c r="BB183" s="1510"/>
      <c r="BC183" s="1510"/>
      <c r="BD183" s="1510"/>
      <c r="BE183" s="1510"/>
      <c r="BF183" s="1510"/>
      <c r="BG183" s="1510"/>
      <c r="BH183" s="1510"/>
      <c r="BI183" s="1510"/>
      <c r="BJ183" s="1510"/>
      <c r="BK183" s="1510"/>
      <c r="BL183" s="1510"/>
    </row>
    <row r="193" spans="1:2" s="1510" customFormat="1">
      <c r="A193" s="1528"/>
      <c r="B193" s="1529"/>
    </row>
    <row r="194" spans="1:2" s="1510" customFormat="1">
      <c r="A194" s="1528"/>
      <c r="B194" s="1529"/>
    </row>
    <row r="195" spans="1:2" s="1510" customFormat="1">
      <c r="A195" s="1528"/>
      <c r="B195" s="1529"/>
    </row>
    <row r="196" spans="1:2" s="1510" customFormat="1">
      <c r="A196" s="1528"/>
      <c r="B196" s="1529"/>
    </row>
    <row r="197" spans="1:2" s="1510" customFormat="1">
      <c r="A197" s="1528"/>
      <c r="B197" s="1529"/>
    </row>
    <row r="198" spans="1:2" s="1510" customFormat="1">
      <c r="A198" s="1528"/>
      <c r="B198" s="1529"/>
    </row>
    <row r="199" spans="1:2" s="1510" customFormat="1">
      <c r="A199" s="1528"/>
      <c r="B199" s="1529"/>
    </row>
    <row r="200" spans="1:2" s="1510" customFormat="1">
      <c r="A200" s="1528"/>
      <c r="B200" s="1529"/>
    </row>
    <row r="201" spans="1:2" s="1510" customFormat="1">
      <c r="A201" s="1528"/>
      <c r="B201" s="1529"/>
    </row>
    <row r="202" spans="1:2" s="1510" customFormat="1">
      <c r="A202" s="1528"/>
      <c r="B202" s="1529"/>
    </row>
    <row r="203" spans="1:2" s="1510" customFormat="1">
      <c r="A203" s="1528"/>
      <c r="B203" s="1529"/>
    </row>
    <row r="204" spans="1:2" s="1510" customFormat="1">
      <c r="A204" s="1528"/>
      <c r="B204" s="1529"/>
    </row>
    <row r="205" spans="1:2" s="1510" customFormat="1">
      <c r="A205" s="1528"/>
      <c r="B205" s="1529"/>
    </row>
    <row r="206" spans="1:2" s="1510" customFormat="1">
      <c r="A206" s="1528"/>
      <c r="B206" s="1529"/>
    </row>
    <row r="207" spans="1:2" s="1510" customFormat="1">
      <c r="A207" s="1528"/>
      <c r="B207" s="1529"/>
    </row>
    <row r="208" spans="1:2" s="1510" customFormat="1">
      <c r="A208" s="1528"/>
      <c r="B208" s="1529"/>
    </row>
    <row r="213" spans="1:64">
      <c r="A213" s="1529"/>
      <c r="B213" s="1530"/>
      <c r="C213" s="1510"/>
      <c r="D213" s="1510"/>
      <c r="E213" s="1510"/>
      <c r="F213" s="1510"/>
      <c r="G213" s="1510"/>
      <c r="H213" s="1510"/>
      <c r="I213" s="1510"/>
      <c r="J213" s="1510"/>
      <c r="K213" s="1510"/>
      <c r="L213" s="1510"/>
      <c r="M213" s="1510"/>
      <c r="N213" s="1510"/>
      <c r="O213" s="1510"/>
      <c r="P213" s="1510"/>
      <c r="Q213" s="1510"/>
      <c r="R213" s="1510"/>
      <c r="S213" s="1510"/>
      <c r="T213" s="1510"/>
      <c r="U213" s="1510"/>
      <c r="V213" s="1510"/>
      <c r="W213" s="1510"/>
      <c r="X213" s="1510"/>
      <c r="Y213" s="1510"/>
      <c r="Z213" s="1510"/>
      <c r="AA213" s="1510"/>
      <c r="AB213" s="1510"/>
      <c r="AC213" s="1510"/>
      <c r="AD213" s="1510"/>
      <c r="AE213" s="1510"/>
      <c r="AF213" s="1510"/>
      <c r="AG213" s="1510"/>
      <c r="AH213" s="1510"/>
      <c r="AI213" s="1510"/>
      <c r="AJ213" s="1510"/>
      <c r="AK213" s="1510"/>
      <c r="AL213" s="1510"/>
      <c r="AM213" s="1510"/>
      <c r="AN213" s="1510"/>
      <c r="AO213" s="1510"/>
      <c r="AP213" s="1510"/>
      <c r="AQ213" s="1510"/>
      <c r="AR213" s="1510"/>
      <c r="AS213" s="1510"/>
      <c r="AT213" s="1510"/>
      <c r="AU213" s="1510"/>
      <c r="AV213" s="1510"/>
      <c r="AW213" s="1510"/>
      <c r="AX213" s="1510"/>
      <c r="AY213" s="1510"/>
      <c r="AZ213" s="1510"/>
      <c r="BA213" s="1510"/>
      <c r="BB213" s="1510"/>
      <c r="BC213" s="1510"/>
      <c r="BD213" s="1510"/>
      <c r="BE213" s="1510"/>
      <c r="BF213" s="1510"/>
      <c r="BG213" s="1510"/>
      <c r="BH213" s="1510"/>
      <c r="BI213" s="1510"/>
      <c r="BJ213" s="1510"/>
      <c r="BK213" s="1510"/>
      <c r="BL213" s="1510"/>
    </row>
    <row r="232" spans="1:64">
      <c r="A232" s="1529"/>
      <c r="B232" s="1530"/>
      <c r="C232" s="1510"/>
      <c r="D232" s="1510"/>
      <c r="E232" s="1510"/>
      <c r="F232" s="1510"/>
      <c r="G232" s="1510"/>
      <c r="H232" s="1510"/>
      <c r="I232" s="1510"/>
      <c r="J232" s="1510"/>
      <c r="K232" s="1510"/>
      <c r="L232" s="1510"/>
      <c r="M232" s="1510"/>
      <c r="N232" s="1510"/>
      <c r="O232" s="1510"/>
      <c r="P232" s="1510"/>
      <c r="Q232" s="1510"/>
      <c r="R232" s="1510"/>
      <c r="S232" s="1510"/>
      <c r="T232" s="1510"/>
      <c r="U232" s="1510"/>
      <c r="V232" s="1510"/>
      <c r="W232" s="1510"/>
      <c r="X232" s="1510"/>
      <c r="Y232" s="1510"/>
      <c r="Z232" s="1510"/>
      <c r="AA232" s="1510"/>
      <c r="AB232" s="1510"/>
      <c r="AC232" s="1510"/>
      <c r="AD232" s="1510"/>
      <c r="AE232" s="1510"/>
      <c r="AF232" s="1510"/>
      <c r="AG232" s="1510"/>
      <c r="AH232" s="1510"/>
      <c r="AI232" s="1510"/>
      <c r="AJ232" s="1510"/>
      <c r="AK232" s="1510"/>
      <c r="AL232" s="1510"/>
      <c r="AM232" s="1510"/>
      <c r="AN232" s="1510"/>
      <c r="AO232" s="1510"/>
      <c r="AP232" s="1510"/>
      <c r="AQ232" s="1510"/>
      <c r="AR232" s="1510"/>
      <c r="AS232" s="1510"/>
      <c r="AT232" s="1510"/>
      <c r="AU232" s="1510"/>
      <c r="AV232" s="1510"/>
      <c r="AW232" s="1510"/>
      <c r="AX232" s="1510"/>
      <c r="AY232" s="1510"/>
      <c r="AZ232" s="1510"/>
      <c r="BA232" s="1510"/>
      <c r="BB232" s="1510"/>
      <c r="BC232" s="1510"/>
      <c r="BD232" s="1510"/>
      <c r="BE232" s="1510"/>
      <c r="BF232" s="1510"/>
      <c r="BG232" s="1510"/>
      <c r="BH232" s="1510"/>
      <c r="BI232" s="1510"/>
      <c r="BJ232" s="1510"/>
      <c r="BK232" s="1510"/>
      <c r="BL232" s="1510"/>
    </row>
    <row r="251" spans="1:64">
      <c r="A251" s="1529"/>
      <c r="B251" s="1530"/>
      <c r="C251" s="1510"/>
      <c r="D251" s="1510"/>
      <c r="E251" s="1510"/>
      <c r="F251" s="1510"/>
      <c r="G251" s="1510"/>
      <c r="H251" s="1510"/>
      <c r="I251" s="1510"/>
      <c r="J251" s="1510"/>
      <c r="K251" s="1510"/>
      <c r="L251" s="1510"/>
      <c r="M251" s="1510"/>
      <c r="N251" s="1510"/>
      <c r="O251" s="1510"/>
      <c r="P251" s="1510"/>
      <c r="Q251" s="1510"/>
      <c r="R251" s="1510"/>
      <c r="S251" s="1510"/>
      <c r="T251" s="1510"/>
      <c r="U251" s="1510"/>
      <c r="V251" s="1510"/>
      <c r="W251" s="1510"/>
      <c r="X251" s="1510"/>
      <c r="Y251" s="1510"/>
      <c r="Z251" s="1510"/>
      <c r="AA251" s="1510"/>
      <c r="AB251" s="1510"/>
      <c r="AC251" s="1510"/>
      <c r="AD251" s="1510"/>
      <c r="AE251" s="1510"/>
      <c r="AF251" s="1510"/>
      <c r="AG251" s="1510"/>
      <c r="AH251" s="1510"/>
      <c r="AI251" s="1510"/>
      <c r="AJ251" s="1510"/>
      <c r="AK251" s="1510"/>
      <c r="AL251" s="1510"/>
      <c r="AM251" s="1510"/>
      <c r="AN251" s="1510"/>
      <c r="AO251" s="1510"/>
      <c r="AP251" s="1510"/>
      <c r="AQ251" s="1510"/>
      <c r="AR251" s="1510"/>
      <c r="AS251" s="1510"/>
      <c r="AT251" s="1510"/>
      <c r="AU251" s="1510"/>
      <c r="AV251" s="1510"/>
      <c r="AW251" s="1510"/>
      <c r="AX251" s="1510"/>
      <c r="AY251" s="1510"/>
      <c r="AZ251" s="1510"/>
      <c r="BA251" s="1510"/>
      <c r="BB251" s="1510"/>
      <c r="BC251" s="1510"/>
      <c r="BD251" s="1510"/>
      <c r="BE251" s="1510"/>
      <c r="BF251" s="1510"/>
      <c r="BG251" s="1510"/>
      <c r="BH251" s="1510"/>
      <c r="BI251" s="1510"/>
      <c r="BJ251" s="1510"/>
      <c r="BK251" s="1510"/>
      <c r="BL251" s="1510"/>
    </row>
    <row r="271" spans="1:64">
      <c r="A271" s="1529"/>
      <c r="B271" s="1530"/>
      <c r="C271" s="1510"/>
      <c r="D271" s="1510"/>
      <c r="E271" s="1510"/>
      <c r="F271" s="1510"/>
      <c r="G271" s="1510"/>
      <c r="H271" s="1510"/>
      <c r="I271" s="1510"/>
      <c r="J271" s="1510"/>
      <c r="K271" s="1510"/>
      <c r="L271" s="1510"/>
      <c r="M271" s="1510"/>
      <c r="N271" s="1510"/>
      <c r="O271" s="1510"/>
      <c r="P271" s="1510"/>
      <c r="Q271" s="1510"/>
      <c r="R271" s="1510"/>
      <c r="S271" s="1510"/>
      <c r="T271" s="1510"/>
      <c r="U271" s="1510"/>
      <c r="V271" s="1510"/>
      <c r="W271" s="1510"/>
      <c r="X271" s="1510"/>
      <c r="Y271" s="1510"/>
      <c r="Z271" s="1510"/>
      <c r="AA271" s="1510"/>
      <c r="AB271" s="1510"/>
      <c r="AC271" s="1510"/>
      <c r="AD271" s="1510"/>
      <c r="AE271" s="1510"/>
      <c r="AF271" s="1510"/>
      <c r="AG271" s="1510"/>
      <c r="AH271" s="1510"/>
      <c r="AI271" s="1510"/>
      <c r="AJ271" s="1510"/>
      <c r="AK271" s="1510"/>
      <c r="AL271" s="1510"/>
      <c r="AM271" s="1510"/>
      <c r="AN271" s="1510"/>
      <c r="AO271" s="1510"/>
      <c r="AP271" s="1510"/>
      <c r="AQ271" s="1510"/>
      <c r="AR271" s="1510"/>
      <c r="AS271" s="1510"/>
      <c r="AT271" s="1510"/>
      <c r="AU271" s="1510"/>
      <c r="AV271" s="1510"/>
      <c r="AW271" s="1510"/>
      <c r="AX271" s="1510"/>
      <c r="AY271" s="1510"/>
      <c r="AZ271" s="1510"/>
      <c r="BA271" s="1510"/>
      <c r="BB271" s="1510"/>
      <c r="BC271" s="1510"/>
      <c r="BD271" s="1510"/>
      <c r="BE271" s="1510"/>
      <c r="BF271" s="1510"/>
      <c r="BG271" s="1510"/>
      <c r="BH271" s="1510"/>
      <c r="BI271" s="1510"/>
      <c r="BJ271" s="1510"/>
      <c r="BK271" s="1510"/>
      <c r="BL271" s="1510"/>
    </row>
    <row r="273" spans="1:2" s="1510" customFormat="1">
      <c r="A273" s="1528"/>
      <c r="B273" s="1529"/>
    </row>
    <row r="274" spans="1:2" s="1510" customFormat="1">
      <c r="A274" s="1528"/>
      <c r="B274" s="1529"/>
    </row>
    <row r="275" spans="1:2" s="1510" customFormat="1">
      <c r="A275" s="1528"/>
      <c r="B275" s="1529"/>
    </row>
    <row r="276" spans="1:2" s="1510" customFormat="1">
      <c r="A276" s="1528"/>
      <c r="B276" s="1529"/>
    </row>
    <row r="277" spans="1:2" s="1510" customFormat="1">
      <c r="A277" s="1528"/>
      <c r="B277" s="1529"/>
    </row>
    <row r="278" spans="1:2" s="1510" customFormat="1">
      <c r="A278" s="1528"/>
      <c r="B278" s="1529"/>
    </row>
    <row r="279" spans="1:2" s="1510" customFormat="1">
      <c r="A279" s="1528"/>
      <c r="B279" s="1529"/>
    </row>
    <row r="280" spans="1:2" s="1510" customFormat="1">
      <c r="A280" s="1528"/>
      <c r="B280" s="1529"/>
    </row>
    <row r="281" spans="1:2" s="1510" customFormat="1">
      <c r="A281" s="1528"/>
      <c r="B281" s="1529"/>
    </row>
    <row r="282" spans="1:2" s="1510" customFormat="1">
      <c r="A282" s="1528"/>
      <c r="B282" s="1529"/>
    </row>
    <row r="283" spans="1:2" s="1510" customFormat="1">
      <c r="A283" s="1528"/>
      <c r="B283" s="1529"/>
    </row>
    <row r="284" spans="1:2" s="1510" customFormat="1">
      <c r="A284" s="1528"/>
      <c r="B284" s="1529"/>
    </row>
    <row r="285" spans="1:2" s="1510" customFormat="1">
      <c r="A285" s="1528"/>
      <c r="B285" s="1529"/>
    </row>
    <row r="286" spans="1:2" s="1510" customFormat="1">
      <c r="A286" s="1528"/>
      <c r="B286" s="1529"/>
    </row>
    <row r="287" spans="1:2" s="1510" customFormat="1">
      <c r="A287" s="1528"/>
      <c r="B287" s="1529"/>
    </row>
    <row r="288" spans="1:2" s="1510" customFormat="1">
      <c r="A288" s="1528"/>
      <c r="B288" s="1529"/>
    </row>
    <row r="294" spans="1:64">
      <c r="A294" s="1529"/>
      <c r="B294" s="1530"/>
      <c r="C294" s="1510"/>
      <c r="D294" s="1510"/>
      <c r="E294" s="1510"/>
      <c r="F294" s="1510"/>
      <c r="G294" s="1510"/>
      <c r="H294" s="1510"/>
      <c r="I294" s="1510"/>
      <c r="J294" s="1510"/>
      <c r="K294" s="1510"/>
      <c r="L294" s="1510"/>
      <c r="M294" s="1510"/>
      <c r="N294" s="1510"/>
      <c r="O294" s="1510"/>
      <c r="P294" s="1510"/>
      <c r="Q294" s="1510"/>
      <c r="R294" s="1510"/>
      <c r="S294" s="1510"/>
      <c r="T294" s="1510"/>
      <c r="U294" s="1510"/>
      <c r="V294" s="1510"/>
      <c r="W294" s="1510"/>
      <c r="X294" s="1510"/>
      <c r="Y294" s="1510"/>
      <c r="Z294" s="1510"/>
      <c r="AA294" s="1510"/>
      <c r="AB294" s="1510"/>
      <c r="AC294" s="1510"/>
      <c r="AD294" s="1510"/>
      <c r="AE294" s="1510"/>
      <c r="AF294" s="1510"/>
      <c r="AG294" s="1510"/>
      <c r="AH294" s="1510"/>
      <c r="AI294" s="1510"/>
      <c r="AJ294" s="1510"/>
      <c r="AK294" s="1510"/>
      <c r="AL294" s="1510"/>
      <c r="AM294" s="1510"/>
      <c r="AN294" s="1510"/>
      <c r="AO294" s="1510"/>
      <c r="AP294" s="1510"/>
      <c r="AQ294" s="1510"/>
      <c r="AR294" s="1510"/>
      <c r="AS294" s="1510"/>
      <c r="AT294" s="1510"/>
      <c r="AU294" s="1510"/>
      <c r="AV294" s="1510"/>
      <c r="AW294" s="1510"/>
      <c r="AX294" s="1510"/>
      <c r="AY294" s="1510"/>
      <c r="AZ294" s="1510"/>
      <c r="BA294" s="1510"/>
      <c r="BB294" s="1510"/>
      <c r="BC294" s="1510"/>
      <c r="BD294" s="1510"/>
      <c r="BE294" s="1510"/>
      <c r="BF294" s="1510"/>
      <c r="BG294" s="1510"/>
      <c r="BH294" s="1510"/>
      <c r="BI294" s="1510"/>
      <c r="BJ294" s="1510"/>
      <c r="BK294" s="1510"/>
      <c r="BL294" s="1510"/>
    </row>
    <row r="305" spans="1:2" s="1510" customFormat="1">
      <c r="A305" s="1528"/>
      <c r="B305" s="1529"/>
    </row>
    <row r="306" spans="1:2" s="1510" customFormat="1">
      <c r="A306" s="1528"/>
      <c r="B306" s="1529"/>
    </row>
    <row r="307" spans="1:2" s="1510" customFormat="1">
      <c r="A307" s="1528"/>
      <c r="B307" s="1529"/>
    </row>
    <row r="308" spans="1:2" s="1510" customFormat="1">
      <c r="A308" s="1528"/>
      <c r="B308" s="1529"/>
    </row>
    <row r="309" spans="1:2" s="1510" customFormat="1">
      <c r="A309" s="1528"/>
      <c r="B309" s="1529"/>
    </row>
    <row r="310" spans="1:2" s="1510" customFormat="1">
      <c r="A310" s="1528"/>
      <c r="B310" s="1529"/>
    </row>
    <row r="311" spans="1:2" s="1510" customFormat="1">
      <c r="A311" s="1528"/>
      <c r="B311" s="1529"/>
    </row>
    <row r="312" spans="1:2" s="1510" customFormat="1">
      <c r="A312" s="1528"/>
      <c r="B312" s="1529"/>
    </row>
    <row r="313" spans="1:2" s="1510" customFormat="1">
      <c r="A313" s="1528"/>
      <c r="B313" s="1529"/>
    </row>
    <row r="314" spans="1:2" s="1510" customFormat="1">
      <c r="A314" s="1528"/>
      <c r="B314" s="1529"/>
    </row>
    <row r="315" spans="1:2" s="1510" customFormat="1">
      <c r="A315" s="1528"/>
      <c r="B315" s="1529"/>
    </row>
    <row r="316" spans="1:2" s="1510" customFormat="1">
      <c r="A316" s="1528"/>
      <c r="B316" s="1529"/>
    </row>
    <row r="317" spans="1:2" s="1510" customFormat="1">
      <c r="A317" s="1528"/>
      <c r="B317" s="1529"/>
    </row>
    <row r="318" spans="1:2" s="1510" customFormat="1">
      <c r="A318" s="1528"/>
      <c r="B318" s="1529"/>
    </row>
    <row r="319" spans="1:2" s="1510" customFormat="1">
      <c r="A319" s="1528"/>
      <c r="B319" s="1529"/>
    </row>
    <row r="320" spans="1:2" s="1510" customFormat="1">
      <c r="A320" s="1528"/>
      <c r="B320" s="1529"/>
    </row>
    <row r="321" spans="1:2" s="1510" customFormat="1">
      <c r="A321" s="1528"/>
      <c r="B321" s="1529"/>
    </row>
    <row r="322" spans="1:2" s="1510" customFormat="1">
      <c r="A322" s="1528"/>
      <c r="B322" s="1529"/>
    </row>
    <row r="323" spans="1:2" s="1510" customFormat="1">
      <c r="A323" s="1528"/>
      <c r="B323" s="1529"/>
    </row>
    <row r="324" spans="1:2" s="1510" customFormat="1">
      <c r="A324" s="1528"/>
      <c r="B324" s="1529"/>
    </row>
    <row r="325" spans="1:2" s="1510" customFormat="1">
      <c r="A325" s="1528"/>
      <c r="B325" s="1529"/>
    </row>
    <row r="326" spans="1:2" s="1510" customFormat="1">
      <c r="A326" s="1528"/>
      <c r="B326" s="1529"/>
    </row>
    <row r="327" spans="1:2" s="1510" customFormat="1">
      <c r="A327" s="1528"/>
      <c r="B327" s="1529"/>
    </row>
    <row r="328" spans="1:2" s="1510" customFormat="1">
      <c r="A328" s="1528"/>
      <c r="B328" s="1529"/>
    </row>
    <row r="329" spans="1:2" s="1510" customFormat="1">
      <c r="A329" s="1528"/>
      <c r="B329" s="1529"/>
    </row>
    <row r="330" spans="1:2" s="1510" customFormat="1">
      <c r="A330" s="1528"/>
      <c r="B330" s="1529"/>
    </row>
    <row r="331" spans="1:2" s="1510" customFormat="1">
      <c r="A331" s="1528"/>
      <c r="B331" s="1529"/>
    </row>
    <row r="332" spans="1:2" s="1510" customFormat="1">
      <c r="A332" s="1528"/>
      <c r="B332" s="1529"/>
    </row>
    <row r="333" spans="1:2" s="1510" customFormat="1">
      <c r="A333" s="1528"/>
      <c r="B333" s="1529"/>
    </row>
    <row r="334" spans="1:2" s="1510" customFormat="1">
      <c r="A334" s="1528"/>
      <c r="B334" s="1529"/>
    </row>
    <row r="335" spans="1:2" s="1510" customFormat="1">
      <c r="A335" s="1528"/>
      <c r="B335" s="1529"/>
    </row>
    <row r="336" spans="1:2" s="1510" customFormat="1">
      <c r="A336" s="1528"/>
      <c r="B336" s="1529"/>
    </row>
    <row r="343" spans="1:64">
      <c r="A343" s="1529"/>
      <c r="B343" s="1530"/>
      <c r="C343" s="1510"/>
      <c r="D343" s="1510"/>
      <c r="E343" s="1510"/>
      <c r="F343" s="1510"/>
      <c r="G343" s="1510"/>
      <c r="H343" s="1510"/>
      <c r="I343" s="1510"/>
      <c r="J343" s="1510"/>
      <c r="K343" s="1510"/>
      <c r="L343" s="1510"/>
      <c r="M343" s="1510"/>
      <c r="N343" s="1510"/>
      <c r="O343" s="1510"/>
      <c r="P343" s="1510"/>
      <c r="Q343" s="1510"/>
      <c r="R343" s="1510"/>
      <c r="S343" s="1510"/>
      <c r="T343" s="1510"/>
      <c r="U343" s="1510"/>
      <c r="V343" s="1510"/>
      <c r="W343" s="1510"/>
      <c r="X343" s="1510"/>
      <c r="Y343" s="1510"/>
      <c r="Z343" s="1510"/>
      <c r="AA343" s="1510"/>
      <c r="AB343" s="1510"/>
      <c r="AC343" s="1510"/>
      <c r="AD343" s="1510"/>
      <c r="AE343" s="1510"/>
      <c r="AF343" s="1510"/>
      <c r="AG343" s="1510"/>
      <c r="AH343" s="1510"/>
      <c r="AI343" s="1510"/>
      <c r="AJ343" s="1510"/>
      <c r="AK343" s="1510"/>
      <c r="AL343" s="1510"/>
      <c r="AM343" s="1510"/>
      <c r="AN343" s="1510"/>
      <c r="AO343" s="1510"/>
      <c r="AP343" s="1510"/>
      <c r="AQ343" s="1510"/>
      <c r="AR343" s="1510"/>
      <c r="AS343" s="1510"/>
      <c r="AT343" s="1510"/>
      <c r="AU343" s="1510"/>
      <c r="AV343" s="1510"/>
      <c r="AW343" s="1510"/>
      <c r="AX343" s="1510"/>
      <c r="AY343" s="1510"/>
      <c r="AZ343" s="1510"/>
      <c r="BA343" s="1510"/>
      <c r="BB343" s="1510"/>
      <c r="BC343" s="1510"/>
      <c r="BD343" s="1510"/>
      <c r="BE343" s="1510"/>
      <c r="BF343" s="1510"/>
      <c r="BG343" s="1510"/>
      <c r="BH343" s="1510"/>
      <c r="BI343" s="1510"/>
      <c r="BJ343" s="1510"/>
      <c r="BK343" s="1510"/>
      <c r="BL343" s="1510"/>
    </row>
    <row r="357" spans="1:64">
      <c r="A357" s="1513"/>
      <c r="B357" s="1513"/>
      <c r="C357" s="1510"/>
      <c r="D357" s="1510"/>
      <c r="E357" s="1510"/>
      <c r="F357" s="1510"/>
      <c r="G357" s="1510"/>
      <c r="H357" s="1510"/>
      <c r="I357" s="1510"/>
      <c r="J357" s="1510"/>
      <c r="K357" s="1510"/>
      <c r="L357" s="1510"/>
      <c r="M357" s="1510"/>
      <c r="N357" s="1510"/>
      <c r="O357" s="1510"/>
      <c r="P357" s="1510"/>
      <c r="Q357" s="1510"/>
      <c r="R357" s="1510"/>
      <c r="S357" s="1510"/>
      <c r="T357" s="1510"/>
      <c r="U357" s="1510"/>
      <c r="V357" s="1510"/>
      <c r="W357" s="1510"/>
      <c r="X357" s="1510"/>
      <c r="Y357" s="1510"/>
      <c r="Z357" s="1510"/>
      <c r="AA357" s="1510"/>
      <c r="AB357" s="1510"/>
      <c r="AC357" s="1510"/>
      <c r="AD357" s="1510"/>
      <c r="AE357" s="1510"/>
      <c r="AF357" s="1510"/>
      <c r="AG357" s="1510"/>
      <c r="AH357" s="1510"/>
      <c r="AI357" s="1510"/>
      <c r="AJ357" s="1510"/>
      <c r="AK357" s="1510"/>
      <c r="AL357" s="1510"/>
      <c r="AM357" s="1510"/>
      <c r="AN357" s="1510"/>
      <c r="AO357" s="1510"/>
      <c r="AP357" s="1510"/>
      <c r="AQ357" s="1510"/>
      <c r="AR357" s="1510"/>
      <c r="AS357" s="1510"/>
      <c r="AT357" s="1510"/>
      <c r="AU357" s="1510"/>
      <c r="AV357" s="1510"/>
      <c r="AW357" s="1510"/>
      <c r="AX357" s="1510"/>
      <c r="AY357" s="1510"/>
      <c r="AZ357" s="1510"/>
      <c r="BA357" s="1510"/>
      <c r="BB357" s="1510"/>
      <c r="BC357" s="1510"/>
      <c r="BD357" s="1510"/>
      <c r="BE357" s="1510"/>
      <c r="BF357" s="1510"/>
      <c r="BG357" s="1510"/>
      <c r="BH357" s="1510"/>
      <c r="BI357" s="1510"/>
      <c r="BJ357" s="1510"/>
      <c r="BK357" s="1510"/>
      <c r="BL357" s="1510"/>
    </row>
    <row r="358" spans="1:64">
      <c r="A358" s="1513"/>
      <c r="B358" s="1513"/>
      <c r="C358" s="1510"/>
      <c r="D358" s="1510"/>
      <c r="E358" s="1510"/>
      <c r="F358" s="1510"/>
      <c r="G358" s="1510"/>
      <c r="H358" s="1510"/>
      <c r="I358" s="1510"/>
      <c r="J358" s="1510"/>
      <c r="K358" s="1510"/>
      <c r="L358" s="1510"/>
      <c r="M358" s="1510"/>
      <c r="N358" s="1510"/>
      <c r="O358" s="1510"/>
      <c r="P358" s="1510"/>
      <c r="Q358" s="1510"/>
      <c r="R358" s="1510"/>
      <c r="S358" s="1510"/>
      <c r="T358" s="1510"/>
      <c r="U358" s="1510"/>
      <c r="V358" s="1510"/>
      <c r="W358" s="1510"/>
      <c r="X358" s="1510"/>
      <c r="Y358" s="1510"/>
      <c r="Z358" s="1510"/>
      <c r="AA358" s="1510"/>
      <c r="AB358" s="1510"/>
      <c r="AC358" s="1510"/>
      <c r="AD358" s="1510"/>
      <c r="AE358" s="1510"/>
      <c r="AF358" s="1510"/>
      <c r="AG358" s="1510"/>
      <c r="AH358" s="1510"/>
      <c r="AI358" s="1510"/>
      <c r="AJ358" s="1510"/>
      <c r="AK358" s="1510"/>
      <c r="AL358" s="1510"/>
      <c r="AM358" s="1510"/>
      <c r="AN358" s="1510"/>
      <c r="AO358" s="1510"/>
      <c r="AP358" s="1510"/>
      <c r="AQ358" s="1510"/>
      <c r="AR358" s="1510"/>
      <c r="AS358" s="1510"/>
      <c r="AT358" s="1510"/>
      <c r="AU358" s="1510"/>
      <c r="AV358" s="1510"/>
      <c r="AW358" s="1510"/>
      <c r="AX358" s="1510"/>
      <c r="AY358" s="1510"/>
      <c r="AZ358" s="1510"/>
      <c r="BA358" s="1510"/>
      <c r="BB358" s="1510"/>
      <c r="BC358" s="1510"/>
      <c r="BD358" s="1510"/>
      <c r="BE358" s="1510"/>
      <c r="BF358" s="1510"/>
      <c r="BG358" s="1510"/>
      <c r="BH358" s="1510"/>
      <c r="BI358" s="1510"/>
      <c r="BJ358" s="1510"/>
      <c r="BK358" s="1510"/>
      <c r="BL358" s="1510"/>
    </row>
    <row r="359" spans="1:64">
      <c r="A359" s="1513"/>
      <c r="B359" s="1513"/>
      <c r="C359" s="1510"/>
      <c r="D359" s="1510"/>
      <c r="E359" s="1510"/>
      <c r="F359" s="1510"/>
      <c r="G359" s="1510"/>
      <c r="H359" s="1510"/>
      <c r="I359" s="1510"/>
      <c r="J359" s="1510"/>
      <c r="K359" s="1510"/>
      <c r="L359" s="1510"/>
      <c r="M359" s="1510"/>
      <c r="N359" s="1510"/>
      <c r="O359" s="1510"/>
      <c r="P359" s="1510"/>
      <c r="Q359" s="1510"/>
      <c r="R359" s="1510"/>
      <c r="S359" s="1510"/>
      <c r="T359" s="1510"/>
      <c r="U359" s="1510"/>
      <c r="V359" s="1510"/>
      <c r="W359" s="1510"/>
      <c r="X359" s="1510"/>
      <c r="Y359" s="1510"/>
      <c r="Z359" s="1510"/>
      <c r="AA359" s="1510"/>
      <c r="AB359" s="1510"/>
      <c r="AC359" s="1510"/>
      <c r="AD359" s="1510"/>
      <c r="AE359" s="1510"/>
      <c r="AF359" s="1510"/>
      <c r="AG359" s="1510"/>
      <c r="AH359" s="1510"/>
      <c r="AI359" s="1510"/>
      <c r="AJ359" s="1510"/>
      <c r="AK359" s="1510"/>
      <c r="AL359" s="1510"/>
      <c r="AM359" s="1510"/>
      <c r="AN359" s="1510"/>
      <c r="AO359" s="1510"/>
      <c r="AP359" s="1510"/>
      <c r="AQ359" s="1510"/>
      <c r="AR359" s="1510"/>
      <c r="AS359" s="1510"/>
      <c r="AT359" s="1510"/>
      <c r="AU359" s="1510"/>
      <c r="AV359" s="1510"/>
      <c r="AW359" s="1510"/>
      <c r="AX359" s="1510"/>
      <c r="AY359" s="1510"/>
      <c r="AZ359" s="1510"/>
      <c r="BA359" s="1510"/>
      <c r="BB359" s="1510"/>
      <c r="BC359" s="1510"/>
      <c r="BD359" s="1510"/>
      <c r="BE359" s="1510"/>
      <c r="BF359" s="1510"/>
      <c r="BG359" s="1510"/>
      <c r="BH359" s="1510"/>
      <c r="BI359" s="1510"/>
      <c r="BJ359" s="1510"/>
      <c r="BK359" s="1510"/>
      <c r="BL359" s="1510"/>
    </row>
    <row r="360" spans="1:64">
      <c r="A360" s="1513"/>
      <c r="B360" s="1513"/>
      <c r="C360" s="1510"/>
      <c r="D360" s="1510"/>
      <c r="E360" s="1510"/>
      <c r="F360" s="1510"/>
      <c r="G360" s="1510"/>
      <c r="H360" s="1510"/>
      <c r="I360" s="1510"/>
      <c r="J360" s="1510"/>
      <c r="K360" s="1510"/>
      <c r="L360" s="1510"/>
      <c r="M360" s="1510"/>
      <c r="N360" s="1510"/>
      <c r="O360" s="1510"/>
      <c r="P360" s="1510"/>
      <c r="Q360" s="1510"/>
      <c r="R360" s="1510"/>
      <c r="S360" s="1510"/>
      <c r="T360" s="1510"/>
      <c r="U360" s="1510"/>
      <c r="V360" s="1510"/>
      <c r="W360" s="1510"/>
      <c r="X360" s="1510"/>
      <c r="Y360" s="1510"/>
      <c r="Z360" s="1510"/>
      <c r="AA360" s="1510"/>
      <c r="AB360" s="1510"/>
      <c r="AC360" s="1510"/>
      <c r="AD360" s="1510"/>
      <c r="AE360" s="1510"/>
      <c r="AF360" s="1510"/>
      <c r="AG360" s="1510"/>
      <c r="AH360" s="1510"/>
      <c r="AI360" s="1510"/>
      <c r="AJ360" s="1510"/>
      <c r="AK360" s="1510"/>
      <c r="AL360" s="1510"/>
      <c r="AM360" s="1510"/>
      <c r="AN360" s="1510"/>
      <c r="AO360" s="1510"/>
      <c r="AP360" s="1510"/>
      <c r="AQ360" s="1510"/>
      <c r="AR360" s="1510"/>
      <c r="AS360" s="1510"/>
      <c r="AT360" s="1510"/>
      <c r="AU360" s="1510"/>
      <c r="AV360" s="1510"/>
      <c r="AW360" s="1510"/>
      <c r="AX360" s="1510"/>
      <c r="AY360" s="1510"/>
      <c r="AZ360" s="1510"/>
      <c r="BA360" s="1510"/>
      <c r="BB360" s="1510"/>
      <c r="BC360" s="1510"/>
      <c r="BD360" s="1510"/>
      <c r="BE360" s="1510"/>
      <c r="BF360" s="1510"/>
      <c r="BG360" s="1510"/>
      <c r="BH360" s="1510"/>
      <c r="BI360" s="1510"/>
      <c r="BJ360" s="1510"/>
      <c r="BK360" s="1510"/>
      <c r="BL360" s="1510"/>
    </row>
    <row r="361" spans="1:64">
      <c r="A361" s="1513"/>
      <c r="B361" s="1530"/>
      <c r="C361" s="1510"/>
      <c r="D361" s="1510"/>
      <c r="E361" s="1510"/>
      <c r="F361" s="1510"/>
      <c r="G361" s="1510"/>
      <c r="H361" s="1510"/>
      <c r="I361" s="1510"/>
      <c r="J361" s="1510"/>
      <c r="K361" s="1510"/>
      <c r="L361" s="1510"/>
      <c r="M361" s="1510"/>
      <c r="N361" s="1510"/>
      <c r="O361" s="1510"/>
      <c r="P361" s="1510"/>
      <c r="Q361" s="1510"/>
      <c r="R361" s="1510"/>
      <c r="S361" s="1510"/>
      <c r="T361" s="1510"/>
      <c r="U361" s="1510"/>
      <c r="V361" s="1510"/>
      <c r="W361" s="1510"/>
      <c r="X361" s="1510"/>
      <c r="Y361" s="1510"/>
      <c r="Z361" s="1510"/>
      <c r="AA361" s="1510"/>
      <c r="AB361" s="1510"/>
      <c r="AC361" s="1510"/>
      <c r="AD361" s="1510"/>
      <c r="AE361" s="1510"/>
      <c r="AF361" s="1510"/>
      <c r="AG361" s="1510"/>
      <c r="AH361" s="1510"/>
      <c r="AI361" s="1510"/>
      <c r="AJ361" s="1510"/>
      <c r="AK361" s="1510"/>
      <c r="AL361" s="1510"/>
      <c r="AM361" s="1510"/>
      <c r="AN361" s="1510"/>
      <c r="AO361" s="1510"/>
      <c r="AP361" s="1510"/>
      <c r="AQ361" s="1510"/>
      <c r="AR361" s="1510"/>
      <c r="AS361" s="1510"/>
      <c r="AT361" s="1510"/>
      <c r="AU361" s="1510"/>
      <c r="AV361" s="1510"/>
      <c r="AW361" s="1510"/>
      <c r="AX361" s="1510"/>
      <c r="AY361" s="1510"/>
      <c r="AZ361" s="1510"/>
      <c r="BA361" s="1510"/>
      <c r="BB361" s="1510"/>
      <c r="BC361" s="1510"/>
      <c r="BD361" s="1510"/>
      <c r="BE361" s="1510"/>
      <c r="BF361" s="1510"/>
      <c r="BG361" s="1510"/>
      <c r="BH361" s="1510"/>
      <c r="BI361" s="1510"/>
      <c r="BJ361" s="1510"/>
      <c r="BK361" s="1510"/>
      <c r="BL361" s="1510"/>
    </row>
    <row r="362" spans="1:64">
      <c r="A362" s="1513"/>
      <c r="B362" s="1513"/>
      <c r="C362" s="1510"/>
      <c r="D362" s="1510"/>
      <c r="E362" s="1510"/>
      <c r="F362" s="1510"/>
      <c r="G362" s="1510"/>
      <c r="H362" s="1510"/>
      <c r="I362" s="1510"/>
      <c r="J362" s="1510"/>
      <c r="K362" s="1510"/>
      <c r="L362" s="1510"/>
      <c r="M362" s="1510"/>
      <c r="N362" s="1510"/>
      <c r="O362" s="1510"/>
      <c r="P362" s="1510"/>
      <c r="Q362" s="1510"/>
      <c r="R362" s="1510"/>
      <c r="S362" s="1510"/>
      <c r="T362" s="1510"/>
      <c r="U362" s="1510"/>
      <c r="V362" s="1510"/>
      <c r="W362" s="1510"/>
      <c r="X362" s="1510"/>
      <c r="Y362" s="1510"/>
      <c r="Z362" s="1510"/>
      <c r="AA362" s="1510"/>
      <c r="AB362" s="1510"/>
      <c r="AC362" s="1510"/>
      <c r="AD362" s="1510"/>
      <c r="AE362" s="1510"/>
      <c r="AF362" s="1510"/>
      <c r="AG362" s="1510"/>
      <c r="AH362" s="1510"/>
      <c r="AI362" s="1510"/>
      <c r="AJ362" s="1510"/>
      <c r="AK362" s="1510"/>
      <c r="AL362" s="1510"/>
      <c r="AM362" s="1510"/>
      <c r="AN362" s="1510"/>
      <c r="AO362" s="1510"/>
      <c r="AP362" s="1510"/>
      <c r="AQ362" s="1510"/>
      <c r="AR362" s="1510"/>
      <c r="AS362" s="1510"/>
      <c r="AT362" s="1510"/>
      <c r="AU362" s="1510"/>
      <c r="AV362" s="1510"/>
      <c r="AW362" s="1510"/>
      <c r="AX362" s="1510"/>
      <c r="AY362" s="1510"/>
      <c r="AZ362" s="1510"/>
      <c r="BA362" s="1510"/>
      <c r="BB362" s="1510"/>
      <c r="BC362" s="1510"/>
      <c r="BD362" s="1510"/>
      <c r="BE362" s="1510"/>
      <c r="BF362" s="1510"/>
      <c r="BG362" s="1510"/>
      <c r="BH362" s="1510"/>
      <c r="BI362" s="1510"/>
      <c r="BJ362" s="1510"/>
      <c r="BK362" s="1510"/>
      <c r="BL362" s="1510"/>
    </row>
    <row r="363" spans="1:64">
      <c r="A363" s="1513"/>
      <c r="B363" s="1513"/>
      <c r="C363" s="1510"/>
      <c r="D363" s="1510"/>
      <c r="E363" s="1510"/>
      <c r="F363" s="1510"/>
      <c r="G363" s="1510"/>
      <c r="H363" s="1510"/>
      <c r="I363" s="1510"/>
      <c r="J363" s="1510"/>
      <c r="K363" s="1510"/>
      <c r="L363" s="1510"/>
      <c r="M363" s="1510"/>
      <c r="N363" s="1510"/>
      <c r="O363" s="1510"/>
      <c r="P363" s="1510"/>
      <c r="Q363" s="1510"/>
      <c r="R363" s="1510"/>
      <c r="S363" s="1510"/>
      <c r="T363" s="1510"/>
      <c r="U363" s="1510"/>
      <c r="V363" s="1510"/>
      <c r="W363" s="1510"/>
      <c r="X363" s="1510"/>
      <c r="Y363" s="1510"/>
      <c r="Z363" s="1510"/>
      <c r="AA363" s="1510"/>
      <c r="AB363" s="1510"/>
      <c r="AC363" s="1510"/>
      <c r="AD363" s="1510"/>
      <c r="AE363" s="1510"/>
      <c r="AF363" s="1510"/>
      <c r="AG363" s="1510"/>
      <c r="AH363" s="1510"/>
      <c r="AI363" s="1510"/>
      <c r="AJ363" s="1510"/>
      <c r="AK363" s="1510"/>
      <c r="AL363" s="1510"/>
      <c r="AM363" s="1510"/>
      <c r="AN363" s="1510"/>
      <c r="AO363" s="1510"/>
      <c r="AP363" s="1510"/>
      <c r="AQ363" s="1510"/>
      <c r="AR363" s="1510"/>
      <c r="AS363" s="1510"/>
      <c r="AT363" s="1510"/>
      <c r="AU363" s="1510"/>
      <c r="AV363" s="1510"/>
      <c r="AW363" s="1510"/>
      <c r="AX363" s="1510"/>
      <c r="AY363" s="1510"/>
      <c r="AZ363" s="1510"/>
      <c r="BA363" s="1510"/>
      <c r="BB363" s="1510"/>
      <c r="BC363" s="1510"/>
      <c r="BD363" s="1510"/>
      <c r="BE363" s="1510"/>
      <c r="BF363" s="1510"/>
      <c r="BG363" s="1510"/>
      <c r="BH363" s="1510"/>
      <c r="BI363" s="1510"/>
      <c r="BJ363" s="1510"/>
      <c r="BK363" s="1510"/>
      <c r="BL363" s="1510"/>
    </row>
    <row r="381" spans="1:64">
      <c r="A381" s="1513"/>
      <c r="B381" s="1513"/>
      <c r="C381" s="1510"/>
      <c r="D381" s="1510"/>
      <c r="E381" s="1510"/>
      <c r="F381" s="1510"/>
      <c r="G381" s="1510"/>
      <c r="H381" s="1510"/>
      <c r="I381" s="1510"/>
      <c r="J381" s="1510"/>
      <c r="K381" s="1510"/>
      <c r="L381" s="1510"/>
      <c r="M381" s="1510"/>
      <c r="N381" s="1510"/>
      <c r="O381" s="1510"/>
      <c r="P381" s="1510"/>
      <c r="Q381" s="1510"/>
      <c r="R381" s="1510"/>
      <c r="S381" s="1510"/>
      <c r="T381" s="1510"/>
      <c r="U381" s="1510"/>
      <c r="V381" s="1510"/>
      <c r="W381" s="1510"/>
      <c r="X381" s="1510"/>
      <c r="Y381" s="1510"/>
      <c r="Z381" s="1510"/>
      <c r="AA381" s="1510"/>
      <c r="AB381" s="1510"/>
      <c r="AC381" s="1510"/>
      <c r="AD381" s="1510"/>
      <c r="AE381" s="1510"/>
      <c r="AF381" s="1510"/>
      <c r="AG381" s="1510"/>
      <c r="AH381" s="1510"/>
      <c r="AI381" s="1510"/>
      <c r="AJ381" s="1510"/>
      <c r="AK381" s="1510"/>
      <c r="AL381" s="1510"/>
      <c r="AM381" s="1510"/>
      <c r="AN381" s="1510"/>
      <c r="AO381" s="1510"/>
      <c r="AP381" s="1510"/>
      <c r="AQ381" s="1510"/>
      <c r="AR381" s="1510"/>
      <c r="AS381" s="1510"/>
      <c r="AT381" s="1510"/>
      <c r="AU381" s="1510"/>
      <c r="AV381" s="1510"/>
      <c r="AW381" s="1510"/>
      <c r="AX381" s="1510"/>
      <c r="AY381" s="1510"/>
      <c r="AZ381" s="1510"/>
      <c r="BA381" s="1510"/>
      <c r="BB381" s="1510"/>
      <c r="BC381" s="1510"/>
      <c r="BD381" s="1510"/>
      <c r="BE381" s="1510"/>
      <c r="BF381" s="1510"/>
      <c r="BG381" s="1510"/>
      <c r="BH381" s="1510"/>
      <c r="BI381" s="1510"/>
      <c r="BJ381" s="1510"/>
      <c r="BK381" s="1510"/>
      <c r="BL381" s="1510"/>
    </row>
    <row r="382" spans="1:64">
      <c r="A382" s="1513"/>
      <c r="B382" s="1513"/>
      <c r="C382" s="1510"/>
      <c r="D382" s="1510"/>
      <c r="E382" s="1510"/>
      <c r="F382" s="1510"/>
      <c r="G382" s="1510"/>
      <c r="H382" s="1510"/>
      <c r="I382" s="1510"/>
      <c r="J382" s="1510"/>
      <c r="K382" s="1510"/>
      <c r="L382" s="1510"/>
      <c r="M382" s="1510"/>
      <c r="N382" s="1510"/>
      <c r="O382" s="1510"/>
      <c r="P382" s="1510"/>
      <c r="Q382" s="1510"/>
      <c r="R382" s="1510"/>
      <c r="S382" s="1510"/>
      <c r="T382" s="1510"/>
      <c r="U382" s="1510"/>
      <c r="V382" s="1510"/>
      <c r="W382" s="1510"/>
      <c r="X382" s="1510"/>
      <c r="Y382" s="1510"/>
      <c r="Z382" s="1510"/>
      <c r="AA382" s="1510"/>
      <c r="AB382" s="1510"/>
      <c r="AC382" s="1510"/>
      <c r="AD382" s="1510"/>
      <c r="AE382" s="1510"/>
      <c r="AF382" s="1510"/>
      <c r="AG382" s="1510"/>
      <c r="AH382" s="1510"/>
      <c r="AI382" s="1510"/>
      <c r="AJ382" s="1510"/>
      <c r="AK382" s="1510"/>
      <c r="AL382" s="1510"/>
      <c r="AM382" s="1510"/>
      <c r="AN382" s="1510"/>
      <c r="AO382" s="1510"/>
      <c r="AP382" s="1510"/>
      <c r="AQ382" s="1510"/>
      <c r="AR382" s="1510"/>
      <c r="AS382" s="1510"/>
      <c r="AT382" s="1510"/>
      <c r="AU382" s="1510"/>
      <c r="AV382" s="1510"/>
      <c r="AW382" s="1510"/>
      <c r="AX382" s="1510"/>
      <c r="AY382" s="1510"/>
      <c r="AZ382" s="1510"/>
      <c r="BA382" s="1510"/>
      <c r="BB382" s="1510"/>
      <c r="BC382" s="1510"/>
      <c r="BD382" s="1510"/>
      <c r="BE382" s="1510"/>
      <c r="BF382" s="1510"/>
      <c r="BG382" s="1510"/>
      <c r="BH382" s="1510"/>
      <c r="BI382" s="1510"/>
      <c r="BJ382" s="1510"/>
      <c r="BK382" s="1510"/>
      <c r="BL382" s="1510"/>
    </row>
    <row r="399" spans="1:64">
      <c r="A399" s="1513"/>
      <c r="B399" s="1513"/>
      <c r="C399" s="1510"/>
      <c r="D399" s="1510"/>
      <c r="E399" s="1510"/>
      <c r="F399" s="1510"/>
      <c r="G399" s="1510"/>
      <c r="H399" s="1510"/>
      <c r="I399" s="1510"/>
      <c r="J399" s="1510"/>
      <c r="K399" s="1510"/>
      <c r="L399" s="1510"/>
      <c r="M399" s="1510"/>
      <c r="N399" s="1510"/>
      <c r="O399" s="1510"/>
      <c r="P399" s="1510"/>
      <c r="Q399" s="1510"/>
      <c r="R399" s="1510"/>
      <c r="S399" s="1510"/>
      <c r="T399" s="1510"/>
      <c r="U399" s="1510"/>
      <c r="V399" s="1510"/>
      <c r="W399" s="1510"/>
      <c r="X399" s="1510"/>
      <c r="Y399" s="1510"/>
      <c r="Z399" s="1510"/>
      <c r="AA399" s="1510"/>
      <c r="AB399" s="1510"/>
      <c r="AC399" s="1510"/>
      <c r="AD399" s="1510"/>
      <c r="AE399" s="1510"/>
      <c r="AF399" s="1510"/>
      <c r="AG399" s="1510"/>
      <c r="AH399" s="1510"/>
      <c r="AI399" s="1510"/>
      <c r="AJ399" s="1510"/>
      <c r="AK399" s="1510"/>
      <c r="AL399" s="1510"/>
      <c r="AM399" s="1510"/>
      <c r="AN399" s="1510"/>
      <c r="AO399" s="1510"/>
      <c r="AP399" s="1510"/>
      <c r="AQ399" s="1510"/>
      <c r="AR399" s="1510"/>
      <c r="AS399" s="1510"/>
      <c r="AT399" s="1510"/>
      <c r="AU399" s="1510"/>
      <c r="AV399" s="1510"/>
      <c r="AW399" s="1510"/>
      <c r="AX399" s="1510"/>
      <c r="AY399" s="1510"/>
      <c r="AZ399" s="1510"/>
      <c r="BA399" s="1510"/>
      <c r="BB399" s="1510"/>
      <c r="BC399" s="1510"/>
      <c r="BD399" s="1510"/>
      <c r="BE399" s="1510"/>
      <c r="BF399" s="1510"/>
      <c r="BG399" s="1510"/>
      <c r="BH399" s="1510"/>
      <c r="BI399" s="1510"/>
      <c r="BJ399" s="1510"/>
      <c r="BK399" s="1510"/>
      <c r="BL399" s="1510"/>
    </row>
    <row r="400" spans="1:64">
      <c r="A400" s="1513"/>
      <c r="B400" s="1513"/>
      <c r="C400" s="1510"/>
      <c r="D400" s="1510"/>
      <c r="E400" s="1510"/>
      <c r="F400" s="1510"/>
      <c r="G400" s="1510"/>
      <c r="H400" s="1510"/>
      <c r="I400" s="1510"/>
      <c r="J400" s="1510"/>
      <c r="K400" s="1510"/>
      <c r="L400" s="1510"/>
      <c r="M400" s="1510"/>
      <c r="N400" s="1510"/>
      <c r="O400" s="1510"/>
      <c r="P400" s="1510"/>
      <c r="Q400" s="1510"/>
      <c r="R400" s="1510"/>
      <c r="S400" s="1510"/>
      <c r="T400" s="1510"/>
      <c r="U400" s="1510"/>
      <c r="V400" s="1510"/>
      <c r="W400" s="1510"/>
      <c r="X400" s="1510"/>
      <c r="Y400" s="1510"/>
      <c r="Z400" s="1510"/>
      <c r="AA400" s="1510"/>
      <c r="AB400" s="1510"/>
      <c r="AC400" s="1510"/>
      <c r="AD400" s="1510"/>
      <c r="AE400" s="1510"/>
      <c r="AF400" s="1510"/>
      <c r="AG400" s="1510"/>
      <c r="AH400" s="1510"/>
      <c r="AI400" s="1510"/>
      <c r="AJ400" s="1510"/>
      <c r="AK400" s="1510"/>
      <c r="AL400" s="1510"/>
      <c r="AM400" s="1510"/>
      <c r="AN400" s="1510"/>
      <c r="AO400" s="1510"/>
      <c r="AP400" s="1510"/>
      <c r="AQ400" s="1510"/>
      <c r="AR400" s="1510"/>
      <c r="AS400" s="1510"/>
      <c r="AT400" s="1510"/>
      <c r="AU400" s="1510"/>
      <c r="AV400" s="1510"/>
      <c r="AW400" s="1510"/>
      <c r="AX400" s="1510"/>
      <c r="AY400" s="1510"/>
      <c r="AZ400" s="1510"/>
      <c r="BA400" s="1510"/>
      <c r="BB400" s="1510"/>
      <c r="BC400" s="1510"/>
      <c r="BD400" s="1510"/>
      <c r="BE400" s="1510"/>
      <c r="BF400" s="1510"/>
      <c r="BG400" s="1510"/>
      <c r="BH400" s="1510"/>
      <c r="BI400" s="1510"/>
      <c r="BJ400" s="1510"/>
      <c r="BK400" s="1510"/>
      <c r="BL400" s="1510"/>
    </row>
    <row r="401" spans="1:64">
      <c r="A401" s="1513"/>
      <c r="B401" s="1513"/>
      <c r="C401" s="1510"/>
      <c r="D401" s="1510"/>
      <c r="E401" s="1510"/>
      <c r="F401" s="1510"/>
      <c r="G401" s="1510"/>
      <c r="H401" s="1510"/>
      <c r="I401" s="1510"/>
      <c r="J401" s="1510"/>
      <c r="K401" s="1510"/>
      <c r="L401" s="1510"/>
      <c r="M401" s="1510"/>
      <c r="N401" s="1510"/>
      <c r="O401" s="1510"/>
      <c r="P401" s="1510"/>
      <c r="Q401" s="1510"/>
      <c r="R401" s="1510"/>
      <c r="S401" s="1510"/>
      <c r="T401" s="1510"/>
      <c r="U401" s="1510"/>
      <c r="V401" s="1510"/>
      <c r="W401" s="1510"/>
      <c r="X401" s="1510"/>
      <c r="Y401" s="1510"/>
      <c r="Z401" s="1510"/>
      <c r="AA401" s="1510"/>
      <c r="AB401" s="1510"/>
      <c r="AC401" s="1510"/>
      <c r="AD401" s="1510"/>
      <c r="AE401" s="1510"/>
      <c r="AF401" s="1510"/>
      <c r="AG401" s="1510"/>
      <c r="AH401" s="1510"/>
      <c r="AI401" s="1510"/>
      <c r="AJ401" s="1510"/>
      <c r="AK401" s="1510"/>
      <c r="AL401" s="1510"/>
      <c r="AM401" s="1510"/>
      <c r="AN401" s="1510"/>
      <c r="AO401" s="1510"/>
      <c r="AP401" s="1510"/>
      <c r="AQ401" s="1510"/>
      <c r="AR401" s="1510"/>
      <c r="AS401" s="1510"/>
      <c r="AT401" s="1510"/>
      <c r="AU401" s="1510"/>
      <c r="AV401" s="1510"/>
      <c r="AW401" s="1510"/>
      <c r="AX401" s="1510"/>
      <c r="AY401" s="1510"/>
      <c r="AZ401" s="1510"/>
      <c r="BA401" s="1510"/>
      <c r="BB401" s="1510"/>
      <c r="BC401" s="1510"/>
      <c r="BD401" s="1510"/>
      <c r="BE401" s="1510"/>
      <c r="BF401" s="1510"/>
      <c r="BG401" s="1510"/>
      <c r="BH401" s="1510"/>
      <c r="BI401" s="1510"/>
      <c r="BJ401" s="1510"/>
      <c r="BK401" s="1510"/>
      <c r="BL401" s="1510"/>
    </row>
    <row r="417" spans="1:2" s="1510" customFormat="1">
      <c r="A417" s="1528"/>
      <c r="B417" s="1529"/>
    </row>
    <row r="418" spans="1:2" s="1510" customFormat="1">
      <c r="A418" s="1528"/>
      <c r="B418" s="1529"/>
    </row>
    <row r="419" spans="1:2" s="1510" customFormat="1">
      <c r="A419" s="1528"/>
      <c r="B419" s="1529"/>
    </row>
    <row r="420" spans="1:2" s="1510" customFormat="1">
      <c r="A420" s="1528"/>
      <c r="B420" s="1529"/>
    </row>
    <row r="421" spans="1:2" s="1510" customFormat="1">
      <c r="A421" s="1528"/>
      <c r="B421" s="1529"/>
    </row>
    <row r="422" spans="1:2" s="1510" customFormat="1">
      <c r="A422" s="1528"/>
      <c r="B422" s="1529"/>
    </row>
    <row r="423" spans="1:2" s="1510" customFormat="1">
      <c r="A423" s="1528"/>
      <c r="B423" s="1529"/>
    </row>
    <row r="424" spans="1:2" s="1510" customFormat="1">
      <c r="A424" s="1528"/>
      <c r="B424" s="1529"/>
    </row>
    <row r="425" spans="1:2" s="1510" customFormat="1">
      <c r="A425" s="1528"/>
      <c r="B425" s="1529"/>
    </row>
    <row r="426" spans="1:2" s="1510" customFormat="1">
      <c r="A426" s="1528"/>
      <c r="B426" s="1529"/>
    </row>
    <row r="427" spans="1:2" s="1510" customFormat="1">
      <c r="A427" s="1528"/>
      <c r="B427" s="1529"/>
    </row>
    <row r="428" spans="1:2" s="1510" customFormat="1">
      <c r="A428" s="1528"/>
      <c r="B428" s="1529"/>
    </row>
    <row r="429" spans="1:2" s="1510" customFormat="1">
      <c r="A429" s="1528"/>
      <c r="B429" s="1529"/>
    </row>
    <row r="437" spans="1:64" ht="15.75">
      <c r="A437" s="1531"/>
      <c r="B437" s="1531"/>
      <c r="C437" s="1510"/>
      <c r="D437" s="1510"/>
      <c r="E437" s="1510"/>
      <c r="F437" s="1510"/>
      <c r="G437" s="1510"/>
      <c r="H437" s="1510"/>
      <c r="I437" s="1510"/>
      <c r="J437" s="1510"/>
      <c r="K437" s="1510"/>
      <c r="L437" s="1510"/>
      <c r="M437" s="1510"/>
      <c r="N437" s="1510"/>
      <c r="O437" s="1510"/>
      <c r="P437" s="1510"/>
      <c r="Q437" s="1510"/>
      <c r="R437" s="1510"/>
      <c r="S437" s="1510"/>
      <c r="T437" s="1510"/>
      <c r="U437" s="1510"/>
      <c r="V437" s="1510"/>
      <c r="W437" s="1510"/>
      <c r="X437" s="1510"/>
      <c r="Y437" s="1510"/>
      <c r="Z437" s="1510"/>
      <c r="AA437" s="1510"/>
      <c r="AB437" s="1510"/>
      <c r="AC437" s="1510"/>
      <c r="AD437" s="1510"/>
      <c r="AE437" s="1510"/>
      <c r="AF437" s="1510"/>
      <c r="AG437" s="1510"/>
      <c r="AH437" s="1510"/>
      <c r="AI437" s="1510"/>
      <c r="AJ437" s="1510"/>
      <c r="AK437" s="1510"/>
      <c r="AL437" s="1510"/>
      <c r="AM437" s="1510"/>
      <c r="AN437" s="1510"/>
      <c r="AO437" s="1510"/>
      <c r="AP437" s="1510"/>
      <c r="AQ437" s="1510"/>
      <c r="AR437" s="1510"/>
      <c r="AS437" s="1510"/>
      <c r="AT437" s="1510"/>
      <c r="AU437" s="1510"/>
      <c r="AV437" s="1510"/>
      <c r="AW437" s="1510"/>
      <c r="AX437" s="1510"/>
      <c r="AY437" s="1510"/>
      <c r="AZ437" s="1510"/>
      <c r="BA437" s="1510"/>
      <c r="BB437" s="1510"/>
      <c r="BC437" s="1510"/>
      <c r="BD437" s="1510"/>
      <c r="BE437" s="1510"/>
      <c r="BF437" s="1510"/>
      <c r="BG437" s="1510"/>
      <c r="BH437" s="1510"/>
      <c r="BI437" s="1510"/>
      <c r="BJ437" s="1510"/>
      <c r="BK437" s="1510"/>
      <c r="BL437" s="1510"/>
    </row>
  </sheetData>
  <conditionalFormatting sqref="B366 A16:B359">
    <cfRule type="cellIs" dxfId="7" priority="2" stopIfTrue="1" operator="greaterThan">
      <formula>0</formula>
    </cfRule>
  </conditionalFormatting>
  <conditionalFormatting sqref="B7:B14">
    <cfRule type="cellIs" dxfId="6" priority="1" stopIfTrue="1" operator="notEqual">
      <formula>0</formula>
    </cfRule>
  </conditionalFormatting>
  <pageMargins left="0.75" right="0.75" top="1" bottom="1" header="0.5" footer="0.5"/>
  <headerFooter alignWithMargins="0"/>
</worksheet>
</file>

<file path=xl/worksheets/sheet53.xml><?xml version="1.0" encoding="utf-8"?>
<worksheet xmlns="http://schemas.openxmlformats.org/spreadsheetml/2006/main" xmlns:r="http://schemas.openxmlformats.org/officeDocument/2006/relationships">
  <sheetPr>
    <pageSetUpPr fitToPage="1"/>
  </sheetPr>
  <dimension ref="A1:CG437"/>
  <sheetViews>
    <sheetView topLeftCell="A45" workbookViewId="0">
      <selection sqref="A1:XFD1048576"/>
    </sheetView>
  </sheetViews>
  <sheetFormatPr defaultColWidth="9.75" defaultRowHeight="15" customHeight="1"/>
  <cols>
    <col min="1" max="1" width="11.875" style="1528" customWidth="1"/>
    <col min="2" max="2" width="13.25" style="1528" customWidth="1"/>
    <col min="3" max="3" width="6.375" style="1507" customWidth="1"/>
    <col min="4" max="5" width="12.5" style="1507" customWidth="1"/>
    <col min="6" max="85" width="14.25" style="1507" customWidth="1"/>
    <col min="86" max="153" width="24.25" style="1507" customWidth="1"/>
    <col min="154" max="16384" width="9.75" style="1507"/>
  </cols>
  <sheetData>
    <row r="1" spans="1:85" ht="32.450000000000003" customHeight="1">
      <c r="A1" s="1505" t="s">
        <v>179</v>
      </c>
      <c r="B1" s="1506">
        <v>0</v>
      </c>
      <c r="D1" s="1508" t="s">
        <v>1182</v>
      </c>
      <c r="E1" s="1508"/>
    </row>
    <row r="2" spans="1:85" ht="15" customHeight="1">
      <c r="A2" s="1511" t="s">
        <v>560</v>
      </c>
      <c r="B2" s="1512"/>
      <c r="E2" s="1517"/>
    </row>
    <row r="3" spans="1:85" ht="15" customHeight="1">
      <c r="A3" s="1513"/>
      <c r="B3" s="1513"/>
    </row>
    <row r="4" spans="1:85" ht="15" customHeight="1">
      <c r="A4" s="1514"/>
      <c r="B4" s="1515"/>
      <c r="E4" s="1526"/>
    </row>
    <row r="5" spans="1:85" ht="15" customHeight="1">
      <c r="A5" s="1516"/>
      <c r="B5" s="1516"/>
      <c r="D5" s="1517"/>
      <c r="E5" s="1517"/>
    </row>
    <row r="6" spans="1:85" ht="15" customHeight="1">
      <c r="A6" s="1518"/>
      <c r="B6" s="1513"/>
    </row>
    <row r="7" spans="1:85" ht="15" customHeight="1">
      <c r="A7" s="1513"/>
      <c r="B7" s="1519"/>
    </row>
    <row r="8" spans="1:85" ht="15" customHeight="1">
      <c r="A8" s="1513"/>
      <c r="B8" s="1520"/>
    </row>
    <row r="9" spans="1:85" ht="15" customHeight="1">
      <c r="A9" s="1521"/>
      <c r="B9" s="1521"/>
    </row>
    <row r="10" spans="1:85" ht="15" customHeight="1">
      <c r="A10" s="1513"/>
      <c r="B10" s="1521"/>
    </row>
    <row r="11" spans="1:85" ht="15" customHeight="1">
      <c r="A11" s="1513"/>
      <c r="B11" s="1513"/>
    </row>
    <row r="12" spans="1:85" s="1524" customFormat="1" ht="31.9" customHeight="1">
      <c r="A12" s="1523"/>
      <c r="B12" s="1523"/>
      <c r="D12" s="1524" t="s">
        <v>1150</v>
      </c>
      <c r="E12" s="1524" t="s">
        <v>250</v>
      </c>
      <c r="F12" s="1534" t="s">
        <v>1183</v>
      </c>
      <c r="G12" s="1534" t="s">
        <v>1184</v>
      </c>
      <c r="H12" s="1534" t="s">
        <v>1185</v>
      </c>
      <c r="I12" s="1534" t="s">
        <v>1186</v>
      </c>
      <c r="J12" s="1534" t="s">
        <v>1187</v>
      </c>
      <c r="K12" s="1534" t="s">
        <v>1188</v>
      </c>
      <c r="L12" s="1534" t="s">
        <v>1189</v>
      </c>
      <c r="M12" s="1534" t="s">
        <v>1190</v>
      </c>
      <c r="N12" s="1534" t="s">
        <v>1191</v>
      </c>
      <c r="O12" s="1534" t="s">
        <v>1192</v>
      </c>
      <c r="P12" s="1534" t="s">
        <v>1193</v>
      </c>
      <c r="Q12" s="1534" t="s">
        <v>1194</v>
      </c>
      <c r="R12" s="1534" t="s">
        <v>1195</v>
      </c>
      <c r="S12" s="1534" t="s">
        <v>1196</v>
      </c>
      <c r="T12" s="1534" t="s">
        <v>1197</v>
      </c>
      <c r="U12" s="1534" t="s">
        <v>1198</v>
      </c>
      <c r="V12" s="1534" t="s">
        <v>1199</v>
      </c>
      <c r="W12" s="1534" t="s">
        <v>1200</v>
      </c>
      <c r="X12" s="1534" t="s">
        <v>1201</v>
      </c>
      <c r="Y12" s="1534" t="s">
        <v>1202</v>
      </c>
      <c r="Z12" s="1534" t="s">
        <v>1203</v>
      </c>
      <c r="AA12" s="1534" t="s">
        <v>1204</v>
      </c>
      <c r="AB12" s="1534" t="s">
        <v>1205</v>
      </c>
      <c r="AC12" s="1534" t="s">
        <v>1206</v>
      </c>
      <c r="AD12" s="1534" t="s">
        <v>1195</v>
      </c>
      <c r="AE12" s="1534" t="s">
        <v>1196</v>
      </c>
      <c r="AF12" s="1534" t="s">
        <v>1197</v>
      </c>
      <c r="AG12" s="1534" t="s">
        <v>1207</v>
      </c>
      <c r="AH12" s="1534" t="s">
        <v>1208</v>
      </c>
      <c r="AI12" s="1534" t="s">
        <v>1209</v>
      </c>
      <c r="AJ12" s="1534" t="s">
        <v>1210</v>
      </c>
      <c r="AK12" s="1534" t="s">
        <v>1211</v>
      </c>
      <c r="AL12" s="1534" t="s">
        <v>1212</v>
      </c>
      <c r="AM12" s="1534" t="s">
        <v>1213</v>
      </c>
      <c r="AN12" s="1534" t="s">
        <v>1214</v>
      </c>
      <c r="AO12" s="1534" t="s">
        <v>1215</v>
      </c>
      <c r="AP12" s="1534" t="s">
        <v>1216</v>
      </c>
      <c r="AQ12" s="1534" t="s">
        <v>1217</v>
      </c>
      <c r="AR12" s="1534" t="s">
        <v>1218</v>
      </c>
      <c r="AS12" s="1534" t="s">
        <v>1219</v>
      </c>
      <c r="AT12" s="1534" t="s">
        <v>1220</v>
      </c>
      <c r="AU12" s="1534" t="s">
        <v>1221</v>
      </c>
      <c r="AV12" s="1534" t="s">
        <v>1222</v>
      </c>
      <c r="AW12" s="1534" t="s">
        <v>1223</v>
      </c>
      <c r="AX12" s="1534" t="s">
        <v>1224</v>
      </c>
      <c r="AY12" s="1534" t="e">
        <v>#N/A</v>
      </c>
      <c r="AZ12" s="1534" t="e">
        <v>#N/A</v>
      </c>
      <c r="BA12" s="1534" t="e">
        <v>#N/A</v>
      </c>
      <c r="BB12" s="1534" t="e">
        <v>#N/A</v>
      </c>
      <c r="BC12" s="1534" t="e">
        <v>#N/A</v>
      </c>
      <c r="BD12" s="1534" t="e">
        <v>#N/A</v>
      </c>
      <c r="BE12" s="1534" t="e">
        <v>#N/A</v>
      </c>
      <c r="BF12" s="1534" t="e">
        <v>#N/A</v>
      </c>
      <c r="BG12" s="1534" t="e">
        <v>#N/A</v>
      </c>
      <c r="BH12" s="1534" t="e">
        <v>#N/A</v>
      </c>
      <c r="BI12" s="1534" t="e">
        <v>#N/A</v>
      </c>
      <c r="BJ12" s="1534" t="e">
        <v>#N/A</v>
      </c>
      <c r="BK12" s="1534" t="e">
        <v>#N/A</v>
      </c>
      <c r="BL12" s="1534" t="e">
        <v>#N/A</v>
      </c>
      <c r="BM12" s="1534" t="e">
        <v>#N/A</v>
      </c>
      <c r="BN12" s="1534"/>
      <c r="BO12" s="1534"/>
      <c r="BP12" s="1534"/>
      <c r="BQ12" s="1534"/>
      <c r="BR12" s="1534"/>
      <c r="BS12" s="1534"/>
      <c r="BT12" s="1534"/>
      <c r="BU12" s="1534"/>
      <c r="BV12" s="1534"/>
      <c r="BW12" s="1534"/>
      <c r="BX12" s="1534"/>
      <c r="BY12" s="1534"/>
      <c r="BZ12" s="1534"/>
      <c r="CA12" s="1534"/>
      <c r="CB12" s="1534"/>
      <c r="CC12" s="1534"/>
      <c r="CD12" s="1534"/>
      <c r="CE12" s="1534"/>
      <c r="CF12" s="1534"/>
      <c r="CG12" s="1534"/>
    </row>
    <row r="13" spans="1:85" ht="15" customHeight="1">
      <c r="A13" s="1513"/>
      <c r="B13" s="1513"/>
      <c r="D13" s="1526">
        <v>1990</v>
      </c>
      <c r="E13" s="1526" t="s">
        <v>563</v>
      </c>
      <c r="F13" s="1535">
        <v>0</v>
      </c>
      <c r="G13" s="1535">
        <v>0</v>
      </c>
      <c r="H13" s="1535">
        <v>0</v>
      </c>
      <c r="I13" s="1535">
        <v>0</v>
      </c>
      <c r="J13" s="1535">
        <v>0</v>
      </c>
      <c r="K13" s="1535">
        <v>0</v>
      </c>
      <c r="L13" s="1535">
        <v>638500</v>
      </c>
      <c r="M13" s="1535">
        <v>0</v>
      </c>
      <c r="N13" s="1535">
        <v>638500</v>
      </c>
      <c r="O13" s="1535">
        <v>0</v>
      </c>
      <c r="P13" s="1535">
        <v>0</v>
      </c>
      <c r="Q13" s="1535">
        <v>0</v>
      </c>
      <c r="R13" s="1535">
        <v>0</v>
      </c>
      <c r="S13" s="1535">
        <v>0</v>
      </c>
      <c r="T13" s="1535">
        <v>0</v>
      </c>
      <c r="U13" s="1535">
        <v>0</v>
      </c>
      <c r="V13" s="1535">
        <v>0</v>
      </c>
      <c r="W13" s="1535">
        <v>0</v>
      </c>
      <c r="X13" s="1535">
        <v>0</v>
      </c>
      <c r="Y13" s="1535">
        <v>0</v>
      </c>
      <c r="Z13" s="1535">
        <v>0</v>
      </c>
      <c r="AA13" s="1535">
        <v>0</v>
      </c>
      <c r="AB13" s="1535">
        <v>0</v>
      </c>
      <c r="AC13" s="1535">
        <v>0</v>
      </c>
      <c r="AD13" s="1535">
        <v>0</v>
      </c>
      <c r="AE13" s="1535">
        <v>0</v>
      </c>
      <c r="AF13" s="1535">
        <v>0</v>
      </c>
      <c r="AG13" s="1535">
        <v>0</v>
      </c>
      <c r="AH13" s="1535">
        <v>0</v>
      </c>
      <c r="AI13" s="1535">
        <v>0</v>
      </c>
      <c r="AJ13" s="1535">
        <v>0</v>
      </c>
      <c r="AK13" s="1535">
        <v>0</v>
      </c>
      <c r="AL13" s="1535">
        <v>0</v>
      </c>
      <c r="AM13" s="1535">
        <v>0</v>
      </c>
      <c r="AN13" s="1535">
        <v>0</v>
      </c>
      <c r="AO13" s="1535">
        <v>0</v>
      </c>
      <c r="AP13" s="1535">
        <v>0</v>
      </c>
      <c r="AQ13" s="1535">
        <v>0</v>
      </c>
      <c r="AR13" s="1535">
        <v>0</v>
      </c>
      <c r="AS13" s="1535">
        <v>0</v>
      </c>
      <c r="AT13" s="1535">
        <v>0</v>
      </c>
      <c r="AU13" s="1535">
        <v>0</v>
      </c>
      <c r="AV13" s="1535">
        <v>0</v>
      </c>
      <c r="AW13" s="1535">
        <v>0</v>
      </c>
      <c r="AX13" s="1535">
        <v>0</v>
      </c>
      <c r="AY13" s="1535">
        <v>0</v>
      </c>
      <c r="AZ13" s="1535">
        <v>0</v>
      </c>
      <c r="BA13" s="1535">
        <v>0</v>
      </c>
      <c r="BB13" s="1535">
        <v>0</v>
      </c>
      <c r="BC13" s="1535">
        <v>0</v>
      </c>
      <c r="BD13" s="1535">
        <v>0</v>
      </c>
      <c r="BE13" s="1535">
        <v>0</v>
      </c>
      <c r="BF13" s="1535">
        <v>0</v>
      </c>
      <c r="BG13" s="1535">
        <v>0</v>
      </c>
      <c r="BH13" s="1535">
        <v>0</v>
      </c>
      <c r="BI13" s="1535">
        <v>0</v>
      </c>
      <c r="BJ13" s="1535">
        <v>0</v>
      </c>
      <c r="BK13" s="1535">
        <v>0</v>
      </c>
      <c r="BL13" s="1535">
        <v>0</v>
      </c>
      <c r="BM13" s="1535">
        <v>0</v>
      </c>
      <c r="BN13" s="1535"/>
      <c r="BO13" s="1535"/>
      <c r="BP13" s="1535"/>
      <c r="BQ13" s="1535"/>
      <c r="BR13" s="1535"/>
      <c r="BS13" s="1535"/>
      <c r="BT13" s="1535"/>
      <c r="BU13" s="1535"/>
      <c r="BV13" s="1535"/>
      <c r="BW13" s="1535"/>
      <c r="BX13" s="1535"/>
      <c r="BY13" s="1535"/>
      <c r="BZ13" s="1535"/>
      <c r="CA13" s="1535"/>
      <c r="CB13" s="1535"/>
      <c r="CC13" s="1535"/>
      <c r="CD13" s="1535"/>
      <c r="CE13" s="1535"/>
      <c r="CF13" s="1535"/>
      <c r="CG13" s="1535"/>
    </row>
    <row r="14" spans="1:85" ht="15" customHeight="1">
      <c r="A14" s="1513"/>
      <c r="B14" s="1513"/>
      <c r="D14" s="1526">
        <v>1991</v>
      </c>
      <c r="E14" s="1526" t="s">
        <v>563</v>
      </c>
      <c r="F14" s="1535">
        <v>0</v>
      </c>
      <c r="G14" s="1535">
        <v>0</v>
      </c>
      <c r="H14" s="1535">
        <v>0</v>
      </c>
      <c r="I14" s="1535">
        <v>0</v>
      </c>
      <c r="J14" s="1535">
        <v>0</v>
      </c>
      <c r="K14" s="1535">
        <v>0</v>
      </c>
      <c r="L14" s="1535">
        <v>1131000</v>
      </c>
      <c r="M14" s="1535">
        <v>4600000</v>
      </c>
      <c r="N14" s="1535">
        <v>5731000</v>
      </c>
      <c r="O14" s="1535">
        <v>0</v>
      </c>
      <c r="P14" s="1535">
        <v>0</v>
      </c>
      <c r="Q14" s="1535">
        <v>0</v>
      </c>
      <c r="R14" s="1535">
        <v>0</v>
      </c>
      <c r="S14" s="1535">
        <v>0</v>
      </c>
      <c r="T14" s="1535">
        <v>0</v>
      </c>
      <c r="U14" s="1535">
        <v>0</v>
      </c>
      <c r="V14" s="1535">
        <v>0</v>
      </c>
      <c r="W14" s="1535">
        <v>0</v>
      </c>
      <c r="X14" s="1535">
        <v>0</v>
      </c>
      <c r="Y14" s="1535">
        <v>0</v>
      </c>
      <c r="Z14" s="1535">
        <v>0</v>
      </c>
      <c r="AA14" s="1535">
        <v>0</v>
      </c>
      <c r="AB14" s="1535">
        <v>0</v>
      </c>
      <c r="AC14" s="1535">
        <v>0</v>
      </c>
      <c r="AD14" s="1535">
        <v>0</v>
      </c>
      <c r="AE14" s="1535">
        <v>0</v>
      </c>
      <c r="AF14" s="1535">
        <v>0</v>
      </c>
      <c r="AG14" s="1535">
        <v>0</v>
      </c>
      <c r="AH14" s="1535">
        <v>0</v>
      </c>
      <c r="AI14" s="1535">
        <v>0</v>
      </c>
      <c r="AJ14" s="1535">
        <v>0</v>
      </c>
      <c r="AK14" s="1535">
        <v>0</v>
      </c>
      <c r="AL14" s="1535">
        <v>0</v>
      </c>
      <c r="AM14" s="1535">
        <v>0</v>
      </c>
      <c r="AN14" s="1535">
        <v>0</v>
      </c>
      <c r="AO14" s="1535">
        <v>0</v>
      </c>
      <c r="AP14" s="1535">
        <v>0</v>
      </c>
      <c r="AQ14" s="1535">
        <v>0</v>
      </c>
      <c r="AR14" s="1535">
        <v>0</v>
      </c>
      <c r="AS14" s="1535">
        <v>0</v>
      </c>
      <c r="AT14" s="1535">
        <v>0</v>
      </c>
      <c r="AU14" s="1535">
        <v>0</v>
      </c>
      <c r="AV14" s="1535">
        <v>0</v>
      </c>
      <c r="AW14" s="1535">
        <v>0</v>
      </c>
      <c r="AX14" s="1535">
        <v>0</v>
      </c>
      <c r="AY14" s="1535">
        <v>0</v>
      </c>
      <c r="AZ14" s="1535">
        <v>0</v>
      </c>
      <c r="BA14" s="1535">
        <v>0</v>
      </c>
      <c r="BB14" s="1535">
        <v>0</v>
      </c>
      <c r="BC14" s="1535">
        <v>0</v>
      </c>
      <c r="BD14" s="1535">
        <v>0</v>
      </c>
      <c r="BE14" s="1535">
        <v>0</v>
      </c>
      <c r="BF14" s="1535">
        <v>0</v>
      </c>
      <c r="BG14" s="1535">
        <v>0</v>
      </c>
      <c r="BH14" s="1535">
        <v>0</v>
      </c>
      <c r="BI14" s="1535">
        <v>0</v>
      </c>
      <c r="BJ14" s="1535">
        <v>0</v>
      </c>
      <c r="BK14" s="1535">
        <v>0</v>
      </c>
      <c r="BL14" s="1535">
        <v>0</v>
      </c>
      <c r="BM14" s="1535">
        <v>0</v>
      </c>
      <c r="BN14" s="1535"/>
      <c r="BO14" s="1535"/>
      <c r="BP14" s="1535"/>
      <c r="BQ14" s="1535"/>
      <c r="BR14" s="1535"/>
      <c r="BS14" s="1535"/>
      <c r="BT14" s="1535"/>
      <c r="BU14" s="1535"/>
      <c r="BV14" s="1535"/>
      <c r="BW14" s="1535"/>
      <c r="BX14" s="1535"/>
      <c r="BY14" s="1535"/>
      <c r="BZ14" s="1535"/>
      <c r="CA14" s="1535"/>
      <c r="CB14" s="1535"/>
      <c r="CC14" s="1535"/>
      <c r="CD14" s="1535"/>
      <c r="CE14" s="1535"/>
      <c r="CF14" s="1535"/>
      <c r="CG14" s="1535"/>
    </row>
    <row r="15" spans="1:85" ht="15" customHeight="1">
      <c r="A15" s="1516"/>
      <c r="B15" s="1518"/>
      <c r="D15" s="1526">
        <v>1992</v>
      </c>
      <c r="E15" s="1526" t="s">
        <v>563</v>
      </c>
      <c r="F15" s="1535">
        <v>0</v>
      </c>
      <c r="G15" s="1535">
        <v>0</v>
      </c>
      <c r="H15" s="1535">
        <v>0</v>
      </c>
      <c r="I15" s="1535">
        <v>0</v>
      </c>
      <c r="J15" s="1535">
        <v>0</v>
      </c>
      <c r="K15" s="1535">
        <v>0</v>
      </c>
      <c r="L15" s="1535">
        <v>2258419</v>
      </c>
      <c r="M15" s="1535">
        <v>4600000</v>
      </c>
      <c r="N15" s="1535">
        <v>6858419</v>
      </c>
      <c r="O15" s="1535">
        <v>0</v>
      </c>
      <c r="P15" s="1535">
        <v>0</v>
      </c>
      <c r="Q15" s="1535">
        <v>0</v>
      </c>
      <c r="R15" s="1535">
        <v>0</v>
      </c>
      <c r="S15" s="1535">
        <v>0</v>
      </c>
      <c r="T15" s="1535">
        <v>0</v>
      </c>
      <c r="U15" s="1535">
        <v>0</v>
      </c>
      <c r="V15" s="1535">
        <v>0</v>
      </c>
      <c r="W15" s="1535">
        <v>0</v>
      </c>
      <c r="X15" s="1535">
        <v>198674</v>
      </c>
      <c r="Y15" s="1535">
        <v>0</v>
      </c>
      <c r="Z15" s="1535">
        <v>198674</v>
      </c>
      <c r="AA15" s="1535">
        <v>0</v>
      </c>
      <c r="AB15" s="1535">
        <v>0</v>
      </c>
      <c r="AC15" s="1535">
        <v>0</v>
      </c>
      <c r="AD15" s="1535">
        <v>0</v>
      </c>
      <c r="AE15" s="1535">
        <v>0</v>
      </c>
      <c r="AF15" s="1535">
        <v>0</v>
      </c>
      <c r="AG15" s="1535">
        <v>0</v>
      </c>
      <c r="AH15" s="1535">
        <v>0</v>
      </c>
      <c r="AI15" s="1535">
        <v>0</v>
      </c>
      <c r="AJ15" s="1535">
        <v>0</v>
      </c>
      <c r="AK15" s="1535">
        <v>0</v>
      </c>
      <c r="AL15" s="1535">
        <v>0</v>
      </c>
      <c r="AM15" s="1535">
        <v>0</v>
      </c>
      <c r="AN15" s="1535">
        <v>0</v>
      </c>
      <c r="AO15" s="1535">
        <v>0</v>
      </c>
      <c r="AP15" s="1535">
        <v>0</v>
      </c>
      <c r="AQ15" s="1535">
        <v>0</v>
      </c>
      <c r="AR15" s="1535">
        <v>0</v>
      </c>
      <c r="AS15" s="1535">
        <v>0</v>
      </c>
      <c r="AT15" s="1535">
        <v>0</v>
      </c>
      <c r="AU15" s="1535">
        <v>0</v>
      </c>
      <c r="AV15" s="1535">
        <v>0</v>
      </c>
      <c r="AW15" s="1535">
        <v>0</v>
      </c>
      <c r="AX15" s="1535">
        <v>0</v>
      </c>
      <c r="AY15" s="1535">
        <v>0</v>
      </c>
      <c r="AZ15" s="1535">
        <v>0</v>
      </c>
      <c r="BA15" s="1535">
        <v>0</v>
      </c>
      <c r="BB15" s="1535">
        <v>0</v>
      </c>
      <c r="BC15" s="1535">
        <v>0</v>
      </c>
      <c r="BD15" s="1535">
        <v>0</v>
      </c>
      <c r="BE15" s="1535">
        <v>0</v>
      </c>
      <c r="BF15" s="1535">
        <v>0</v>
      </c>
      <c r="BG15" s="1535">
        <v>0</v>
      </c>
      <c r="BH15" s="1535">
        <v>0</v>
      </c>
      <c r="BI15" s="1535">
        <v>0</v>
      </c>
      <c r="BJ15" s="1535">
        <v>0</v>
      </c>
      <c r="BK15" s="1535">
        <v>0</v>
      </c>
      <c r="BL15" s="1535">
        <v>0</v>
      </c>
      <c r="BM15" s="1535">
        <v>0</v>
      </c>
      <c r="BN15" s="1535"/>
      <c r="BO15" s="1535"/>
      <c r="BP15" s="1535"/>
      <c r="BQ15" s="1535"/>
      <c r="BR15" s="1535"/>
      <c r="BS15" s="1535"/>
      <c r="BT15" s="1535"/>
      <c r="BU15" s="1535"/>
      <c r="BV15" s="1535"/>
      <c r="BW15" s="1535"/>
      <c r="BX15" s="1535"/>
      <c r="BY15" s="1535"/>
      <c r="BZ15" s="1535"/>
      <c r="CA15" s="1535"/>
      <c r="CB15" s="1535"/>
      <c r="CC15" s="1535"/>
      <c r="CD15" s="1535"/>
      <c r="CE15" s="1535"/>
      <c r="CF15" s="1535"/>
      <c r="CG15" s="1535"/>
    </row>
    <row r="16" spans="1:85" ht="15" customHeight="1">
      <c r="D16" s="1526">
        <v>1993</v>
      </c>
      <c r="E16" s="1526" t="s">
        <v>563</v>
      </c>
      <c r="F16" s="1535">
        <v>1005695</v>
      </c>
      <c r="G16" s="1535">
        <v>0</v>
      </c>
      <c r="H16" s="1535">
        <v>1005695</v>
      </c>
      <c r="I16" s="1535">
        <v>0</v>
      </c>
      <c r="J16" s="1535">
        <v>0</v>
      </c>
      <c r="K16" s="1535">
        <v>0</v>
      </c>
      <c r="L16" s="1535">
        <v>2796626</v>
      </c>
      <c r="M16" s="1535">
        <v>4600000</v>
      </c>
      <c r="N16" s="1535">
        <v>7396626</v>
      </c>
      <c r="O16" s="1535">
        <v>0</v>
      </c>
      <c r="P16" s="1535">
        <v>0</v>
      </c>
      <c r="Q16" s="1535">
        <v>0</v>
      </c>
      <c r="R16" s="1535">
        <v>0</v>
      </c>
      <c r="S16" s="1535">
        <v>0</v>
      </c>
      <c r="T16" s="1535">
        <v>0</v>
      </c>
      <c r="U16" s="1535">
        <v>0</v>
      </c>
      <c r="V16" s="1535">
        <v>0</v>
      </c>
      <c r="W16" s="1535">
        <v>0</v>
      </c>
      <c r="X16" s="1535">
        <v>10760103</v>
      </c>
      <c r="Y16" s="1535">
        <v>0</v>
      </c>
      <c r="Z16" s="1535">
        <v>10760103</v>
      </c>
      <c r="AA16" s="1535">
        <v>0</v>
      </c>
      <c r="AB16" s="1535">
        <v>0</v>
      </c>
      <c r="AC16" s="1535">
        <v>0</v>
      </c>
      <c r="AD16" s="1535">
        <v>0</v>
      </c>
      <c r="AE16" s="1535">
        <v>0</v>
      </c>
      <c r="AF16" s="1535">
        <v>0</v>
      </c>
      <c r="AG16" s="1535">
        <v>0</v>
      </c>
      <c r="AH16" s="1535">
        <v>0</v>
      </c>
      <c r="AI16" s="1535">
        <v>0</v>
      </c>
      <c r="AJ16" s="1535">
        <v>0</v>
      </c>
      <c r="AK16" s="1535">
        <v>0</v>
      </c>
      <c r="AL16" s="1535">
        <v>0</v>
      </c>
      <c r="AM16" s="1535">
        <v>0</v>
      </c>
      <c r="AN16" s="1535">
        <v>0</v>
      </c>
      <c r="AO16" s="1535">
        <v>0</v>
      </c>
      <c r="AP16" s="1535">
        <v>0</v>
      </c>
      <c r="AQ16" s="1535">
        <v>0</v>
      </c>
      <c r="AR16" s="1535">
        <v>0</v>
      </c>
      <c r="AS16" s="1535">
        <v>0</v>
      </c>
      <c r="AT16" s="1535">
        <v>0</v>
      </c>
      <c r="AU16" s="1535">
        <v>0</v>
      </c>
      <c r="AV16" s="1535">
        <v>0</v>
      </c>
      <c r="AW16" s="1535">
        <v>0</v>
      </c>
      <c r="AX16" s="1535">
        <v>0</v>
      </c>
      <c r="AY16" s="1535">
        <v>0</v>
      </c>
      <c r="AZ16" s="1535">
        <v>0</v>
      </c>
      <c r="BA16" s="1535">
        <v>0</v>
      </c>
      <c r="BB16" s="1535">
        <v>0</v>
      </c>
      <c r="BC16" s="1535">
        <v>0</v>
      </c>
      <c r="BD16" s="1535">
        <v>0</v>
      </c>
      <c r="BE16" s="1535">
        <v>0</v>
      </c>
      <c r="BF16" s="1535">
        <v>0</v>
      </c>
      <c r="BG16" s="1535">
        <v>0</v>
      </c>
      <c r="BH16" s="1535">
        <v>0</v>
      </c>
      <c r="BI16" s="1535">
        <v>0</v>
      </c>
      <c r="BJ16" s="1535">
        <v>0</v>
      </c>
      <c r="BK16" s="1535">
        <v>0</v>
      </c>
      <c r="BL16" s="1535">
        <v>0</v>
      </c>
      <c r="BM16" s="1535">
        <v>0</v>
      </c>
      <c r="BN16" s="1535"/>
      <c r="BO16" s="1535"/>
      <c r="BP16" s="1535"/>
      <c r="BQ16" s="1535"/>
      <c r="BR16" s="1535"/>
      <c r="BS16" s="1535"/>
      <c r="BT16" s="1535"/>
      <c r="BU16" s="1535"/>
      <c r="BV16" s="1535"/>
      <c r="BW16" s="1535"/>
      <c r="BX16" s="1535"/>
      <c r="BY16" s="1535"/>
      <c r="BZ16" s="1535"/>
      <c r="CA16" s="1535"/>
      <c r="CB16" s="1535"/>
      <c r="CC16" s="1535"/>
      <c r="CD16" s="1535"/>
      <c r="CE16" s="1535"/>
      <c r="CF16" s="1535"/>
      <c r="CG16" s="1535"/>
    </row>
    <row r="17" spans="1:85" ht="15" customHeight="1">
      <c r="A17" s="1536"/>
      <c r="D17" s="1526">
        <v>1994</v>
      </c>
      <c r="E17" s="1526" t="s">
        <v>563</v>
      </c>
      <c r="F17" s="1535">
        <v>2449113</v>
      </c>
      <c r="G17" s="1535">
        <v>0</v>
      </c>
      <c r="H17" s="1535">
        <v>2449113</v>
      </c>
      <c r="I17" s="1535">
        <v>0</v>
      </c>
      <c r="J17" s="1535">
        <v>0</v>
      </c>
      <c r="K17" s="1535">
        <v>0</v>
      </c>
      <c r="L17" s="1535">
        <v>1868772</v>
      </c>
      <c r="M17" s="1535">
        <v>4600000</v>
      </c>
      <c r="N17" s="1535">
        <v>6468772</v>
      </c>
      <c r="O17" s="1535">
        <v>0</v>
      </c>
      <c r="P17" s="1535">
        <v>0</v>
      </c>
      <c r="Q17" s="1535">
        <v>0</v>
      </c>
      <c r="R17" s="1535">
        <v>0</v>
      </c>
      <c r="S17" s="1535">
        <v>0</v>
      </c>
      <c r="T17" s="1535">
        <v>0</v>
      </c>
      <c r="U17" s="1535">
        <v>0</v>
      </c>
      <c r="V17" s="1535">
        <v>0</v>
      </c>
      <c r="W17" s="1535">
        <v>0</v>
      </c>
      <c r="X17" s="1535">
        <v>10179208</v>
      </c>
      <c r="Y17" s="1535">
        <v>0</v>
      </c>
      <c r="Z17" s="1535">
        <v>10179208</v>
      </c>
      <c r="AA17" s="1535">
        <v>0</v>
      </c>
      <c r="AB17" s="1535">
        <v>0</v>
      </c>
      <c r="AC17" s="1535">
        <v>0</v>
      </c>
      <c r="AD17" s="1535">
        <v>0</v>
      </c>
      <c r="AE17" s="1535">
        <v>0</v>
      </c>
      <c r="AF17" s="1535">
        <v>0</v>
      </c>
      <c r="AG17" s="1535">
        <v>0</v>
      </c>
      <c r="AH17" s="1535">
        <v>0</v>
      </c>
      <c r="AI17" s="1535">
        <v>0</v>
      </c>
      <c r="AJ17" s="1535">
        <v>0</v>
      </c>
      <c r="AK17" s="1535">
        <v>0</v>
      </c>
      <c r="AL17" s="1535">
        <v>0</v>
      </c>
      <c r="AM17" s="1535">
        <v>0</v>
      </c>
      <c r="AN17" s="1535">
        <v>0</v>
      </c>
      <c r="AO17" s="1535">
        <v>0</v>
      </c>
      <c r="AP17" s="1535">
        <v>0</v>
      </c>
      <c r="AQ17" s="1535">
        <v>0</v>
      </c>
      <c r="AR17" s="1535">
        <v>0</v>
      </c>
      <c r="AS17" s="1535">
        <v>0</v>
      </c>
      <c r="AT17" s="1535">
        <v>0</v>
      </c>
      <c r="AU17" s="1535">
        <v>0</v>
      </c>
      <c r="AV17" s="1535">
        <v>0</v>
      </c>
      <c r="AW17" s="1535">
        <v>0</v>
      </c>
      <c r="AX17" s="1535">
        <v>0</v>
      </c>
      <c r="AY17" s="1535">
        <v>0</v>
      </c>
      <c r="AZ17" s="1535">
        <v>0</v>
      </c>
      <c r="BA17" s="1535">
        <v>0</v>
      </c>
      <c r="BB17" s="1535">
        <v>0</v>
      </c>
      <c r="BC17" s="1535">
        <v>0</v>
      </c>
      <c r="BD17" s="1535">
        <v>0</v>
      </c>
      <c r="BE17" s="1535">
        <v>0</v>
      </c>
      <c r="BF17" s="1535">
        <v>0</v>
      </c>
      <c r="BG17" s="1535">
        <v>0</v>
      </c>
      <c r="BH17" s="1535">
        <v>0</v>
      </c>
      <c r="BI17" s="1535">
        <v>0</v>
      </c>
      <c r="BJ17" s="1535">
        <v>0</v>
      </c>
      <c r="BK17" s="1535">
        <v>0</v>
      </c>
      <c r="BL17" s="1535">
        <v>0</v>
      </c>
      <c r="BM17" s="1535">
        <v>0</v>
      </c>
      <c r="BN17" s="1535"/>
      <c r="BO17" s="1535"/>
      <c r="BP17" s="1535"/>
      <c r="BQ17" s="1535"/>
      <c r="BR17" s="1535"/>
      <c r="BS17" s="1535"/>
      <c r="BT17" s="1535"/>
      <c r="BU17" s="1535"/>
      <c r="BV17" s="1535"/>
      <c r="BW17" s="1535"/>
      <c r="BX17" s="1535"/>
      <c r="BY17" s="1535"/>
      <c r="BZ17" s="1535"/>
      <c r="CA17" s="1535"/>
      <c r="CB17" s="1535"/>
      <c r="CC17" s="1535"/>
      <c r="CD17" s="1535"/>
      <c r="CE17" s="1535"/>
      <c r="CF17" s="1535"/>
      <c r="CG17" s="1535"/>
    </row>
    <row r="18" spans="1:85" ht="15" customHeight="1">
      <c r="A18" s="1536"/>
      <c r="D18" s="1526">
        <v>1995</v>
      </c>
      <c r="E18" s="1526" t="s">
        <v>563</v>
      </c>
      <c r="F18" s="1535">
        <v>0</v>
      </c>
      <c r="G18" s="1535">
        <v>0</v>
      </c>
      <c r="H18" s="1535">
        <v>0</v>
      </c>
      <c r="I18" s="1535">
        <v>0</v>
      </c>
      <c r="J18" s="1535">
        <v>0</v>
      </c>
      <c r="K18" s="1535">
        <v>0</v>
      </c>
      <c r="L18" s="1535">
        <v>2782845</v>
      </c>
      <c r="M18" s="1535">
        <v>4600000</v>
      </c>
      <c r="N18" s="1535">
        <v>7382845</v>
      </c>
      <c r="O18" s="1535">
        <v>0</v>
      </c>
      <c r="P18" s="1535">
        <v>0</v>
      </c>
      <c r="Q18" s="1535">
        <v>0</v>
      </c>
      <c r="R18" s="1535">
        <v>0</v>
      </c>
      <c r="S18" s="1535">
        <v>0</v>
      </c>
      <c r="T18" s="1535">
        <v>0</v>
      </c>
      <c r="U18" s="1535">
        <v>0</v>
      </c>
      <c r="V18" s="1535">
        <v>0</v>
      </c>
      <c r="W18" s="1535">
        <v>0</v>
      </c>
      <c r="X18" s="1535">
        <v>5242166</v>
      </c>
      <c r="Y18" s="1535">
        <v>0</v>
      </c>
      <c r="Z18" s="1535">
        <v>5242166</v>
      </c>
      <c r="AA18" s="1535">
        <v>0</v>
      </c>
      <c r="AB18" s="1535">
        <v>0</v>
      </c>
      <c r="AC18" s="1535">
        <v>0</v>
      </c>
      <c r="AD18" s="1535">
        <v>0</v>
      </c>
      <c r="AE18" s="1535">
        <v>0</v>
      </c>
      <c r="AF18" s="1535">
        <v>0</v>
      </c>
      <c r="AG18" s="1535">
        <v>0</v>
      </c>
      <c r="AH18" s="1535">
        <v>0</v>
      </c>
      <c r="AI18" s="1535">
        <v>0</v>
      </c>
      <c r="AJ18" s="1535">
        <v>0</v>
      </c>
      <c r="AK18" s="1535">
        <v>0</v>
      </c>
      <c r="AL18" s="1535">
        <v>0</v>
      </c>
      <c r="AM18" s="1535">
        <v>0</v>
      </c>
      <c r="AN18" s="1535">
        <v>0</v>
      </c>
      <c r="AO18" s="1535">
        <v>0</v>
      </c>
      <c r="AP18" s="1535">
        <v>0</v>
      </c>
      <c r="AQ18" s="1535">
        <v>0</v>
      </c>
      <c r="AR18" s="1535">
        <v>0</v>
      </c>
      <c r="AS18" s="1535">
        <v>0</v>
      </c>
      <c r="AT18" s="1535">
        <v>0</v>
      </c>
      <c r="AU18" s="1535">
        <v>0</v>
      </c>
      <c r="AV18" s="1535">
        <v>0</v>
      </c>
      <c r="AW18" s="1535">
        <v>0</v>
      </c>
      <c r="AX18" s="1535">
        <v>0</v>
      </c>
      <c r="AY18" s="1535">
        <v>0</v>
      </c>
      <c r="AZ18" s="1535">
        <v>0</v>
      </c>
      <c r="BA18" s="1535">
        <v>0</v>
      </c>
      <c r="BB18" s="1535">
        <v>0</v>
      </c>
      <c r="BC18" s="1535">
        <v>0</v>
      </c>
      <c r="BD18" s="1535">
        <v>0</v>
      </c>
      <c r="BE18" s="1535">
        <v>0</v>
      </c>
      <c r="BF18" s="1535">
        <v>0</v>
      </c>
      <c r="BG18" s="1535">
        <v>0</v>
      </c>
      <c r="BH18" s="1535">
        <v>0</v>
      </c>
      <c r="BI18" s="1535">
        <v>0</v>
      </c>
      <c r="BJ18" s="1535">
        <v>0</v>
      </c>
      <c r="BK18" s="1535">
        <v>0</v>
      </c>
      <c r="BL18" s="1535">
        <v>0</v>
      </c>
      <c r="BM18" s="1535">
        <v>0</v>
      </c>
      <c r="BN18" s="1535"/>
      <c r="BO18" s="1535"/>
      <c r="BP18" s="1535"/>
      <c r="BQ18" s="1535"/>
      <c r="BR18" s="1535"/>
      <c r="BS18" s="1535"/>
      <c r="BT18" s="1535"/>
      <c r="BU18" s="1535"/>
      <c r="BV18" s="1535"/>
      <c r="BW18" s="1535"/>
      <c r="BX18" s="1535"/>
      <c r="BY18" s="1535"/>
      <c r="BZ18" s="1535"/>
      <c r="CA18" s="1535"/>
      <c r="CB18" s="1535"/>
      <c r="CC18" s="1535"/>
      <c r="CD18" s="1535"/>
      <c r="CE18" s="1535"/>
      <c r="CF18" s="1535"/>
      <c r="CG18" s="1535"/>
    </row>
    <row r="19" spans="1:85" ht="15" customHeight="1">
      <c r="A19" s="1536"/>
      <c r="D19" s="1526">
        <v>1996</v>
      </c>
      <c r="E19" s="1526" t="s">
        <v>563</v>
      </c>
      <c r="F19" s="1535">
        <v>4446000</v>
      </c>
      <c r="G19" s="1535">
        <v>0</v>
      </c>
      <c r="H19" s="1535">
        <v>4446000</v>
      </c>
      <c r="I19" s="1535">
        <v>0</v>
      </c>
      <c r="J19" s="1535">
        <v>0</v>
      </c>
      <c r="K19" s="1535">
        <v>0</v>
      </c>
      <c r="L19" s="1535">
        <v>1788232</v>
      </c>
      <c r="M19" s="1535">
        <v>0</v>
      </c>
      <c r="N19" s="1535">
        <v>1788232</v>
      </c>
      <c r="O19" s="1535">
        <v>0</v>
      </c>
      <c r="P19" s="1535">
        <v>0</v>
      </c>
      <c r="Q19" s="1535">
        <v>0</v>
      </c>
      <c r="R19" s="1535">
        <v>0</v>
      </c>
      <c r="S19" s="1535">
        <v>0</v>
      </c>
      <c r="T19" s="1535">
        <v>0</v>
      </c>
      <c r="U19" s="1535">
        <v>0</v>
      </c>
      <c r="V19" s="1535">
        <v>0</v>
      </c>
      <c r="W19" s="1535">
        <v>0</v>
      </c>
      <c r="X19" s="1535">
        <v>31641</v>
      </c>
      <c r="Y19" s="1535">
        <v>0</v>
      </c>
      <c r="Z19" s="1535">
        <v>31641</v>
      </c>
      <c r="AA19" s="1535">
        <v>0</v>
      </c>
      <c r="AB19" s="1535">
        <v>0</v>
      </c>
      <c r="AC19" s="1535">
        <v>0</v>
      </c>
      <c r="AD19" s="1535">
        <v>0</v>
      </c>
      <c r="AE19" s="1535">
        <v>0</v>
      </c>
      <c r="AF19" s="1535">
        <v>0</v>
      </c>
      <c r="AG19" s="1535">
        <v>0</v>
      </c>
      <c r="AH19" s="1535">
        <v>0</v>
      </c>
      <c r="AI19" s="1535">
        <v>0</v>
      </c>
      <c r="AJ19" s="1535">
        <v>0</v>
      </c>
      <c r="AK19" s="1535">
        <v>0</v>
      </c>
      <c r="AL19" s="1535">
        <v>0</v>
      </c>
      <c r="AM19" s="1535">
        <v>0</v>
      </c>
      <c r="AN19" s="1535">
        <v>0</v>
      </c>
      <c r="AO19" s="1535">
        <v>0</v>
      </c>
      <c r="AP19" s="1535">
        <v>0</v>
      </c>
      <c r="AQ19" s="1535">
        <v>0</v>
      </c>
      <c r="AR19" s="1535">
        <v>0</v>
      </c>
      <c r="AS19" s="1535">
        <v>0</v>
      </c>
      <c r="AT19" s="1535">
        <v>0</v>
      </c>
      <c r="AU19" s="1535">
        <v>0</v>
      </c>
      <c r="AV19" s="1535">
        <v>0</v>
      </c>
      <c r="AW19" s="1535">
        <v>0</v>
      </c>
      <c r="AX19" s="1535">
        <v>0</v>
      </c>
      <c r="AY19" s="1535">
        <v>0</v>
      </c>
      <c r="AZ19" s="1535">
        <v>0</v>
      </c>
      <c r="BA19" s="1535">
        <v>0</v>
      </c>
      <c r="BB19" s="1535">
        <v>0</v>
      </c>
      <c r="BC19" s="1535">
        <v>0</v>
      </c>
      <c r="BD19" s="1535">
        <v>0</v>
      </c>
      <c r="BE19" s="1535">
        <v>0</v>
      </c>
      <c r="BF19" s="1535">
        <v>0</v>
      </c>
      <c r="BG19" s="1535">
        <v>0</v>
      </c>
      <c r="BH19" s="1535">
        <v>0</v>
      </c>
      <c r="BI19" s="1535">
        <v>0</v>
      </c>
      <c r="BJ19" s="1535">
        <v>0</v>
      </c>
      <c r="BK19" s="1535">
        <v>0</v>
      </c>
      <c r="BL19" s="1535">
        <v>0</v>
      </c>
      <c r="BM19" s="1535">
        <v>0</v>
      </c>
      <c r="BN19" s="1535"/>
      <c r="BO19" s="1535"/>
      <c r="BP19" s="1535"/>
      <c r="BQ19" s="1535"/>
      <c r="BR19" s="1535"/>
      <c r="BS19" s="1535"/>
      <c r="BT19" s="1535"/>
      <c r="BU19" s="1535"/>
      <c r="BV19" s="1535"/>
      <c r="BW19" s="1535"/>
      <c r="BX19" s="1535"/>
      <c r="BY19" s="1535"/>
      <c r="BZ19" s="1535"/>
      <c r="CA19" s="1535"/>
      <c r="CB19" s="1535"/>
      <c r="CC19" s="1535"/>
      <c r="CD19" s="1535"/>
      <c r="CE19" s="1535"/>
      <c r="CF19" s="1535"/>
      <c r="CG19" s="1535"/>
    </row>
    <row r="20" spans="1:85" ht="15" customHeight="1">
      <c r="A20" s="1536"/>
      <c r="D20" s="1526">
        <v>1997</v>
      </c>
      <c r="E20" s="1526" t="s">
        <v>563</v>
      </c>
      <c r="F20" s="1535">
        <v>0</v>
      </c>
      <c r="G20" s="1535">
        <v>0</v>
      </c>
      <c r="H20" s="1535">
        <v>0</v>
      </c>
      <c r="I20" s="1535">
        <v>0</v>
      </c>
      <c r="J20" s="1535">
        <v>0</v>
      </c>
      <c r="K20" s="1535">
        <v>0</v>
      </c>
      <c r="L20" s="1535">
        <v>2237944</v>
      </c>
      <c r="M20" s="1535">
        <v>0</v>
      </c>
      <c r="N20" s="1535">
        <v>2237944</v>
      </c>
      <c r="O20" s="1535">
        <v>0</v>
      </c>
      <c r="P20" s="1535">
        <v>0</v>
      </c>
      <c r="Q20" s="1535">
        <v>0</v>
      </c>
      <c r="R20" s="1535">
        <v>0</v>
      </c>
      <c r="S20" s="1535">
        <v>0</v>
      </c>
      <c r="T20" s="1535">
        <v>0</v>
      </c>
      <c r="U20" s="1535">
        <v>0</v>
      </c>
      <c r="V20" s="1535">
        <v>0</v>
      </c>
      <c r="W20" s="1535">
        <v>0</v>
      </c>
      <c r="X20" s="1535">
        <v>14766</v>
      </c>
      <c r="Y20" s="1535">
        <v>0</v>
      </c>
      <c r="Z20" s="1535">
        <v>14766</v>
      </c>
      <c r="AA20" s="1535">
        <v>0</v>
      </c>
      <c r="AB20" s="1535">
        <v>0</v>
      </c>
      <c r="AC20" s="1535">
        <v>0</v>
      </c>
      <c r="AD20" s="1535">
        <v>0</v>
      </c>
      <c r="AE20" s="1535">
        <v>0</v>
      </c>
      <c r="AF20" s="1535">
        <v>0</v>
      </c>
      <c r="AG20" s="1535">
        <v>0</v>
      </c>
      <c r="AH20" s="1535">
        <v>0</v>
      </c>
      <c r="AI20" s="1535">
        <v>0</v>
      </c>
      <c r="AJ20" s="1535">
        <v>0</v>
      </c>
      <c r="AK20" s="1535">
        <v>0</v>
      </c>
      <c r="AL20" s="1535">
        <v>0</v>
      </c>
      <c r="AM20" s="1535">
        <v>0</v>
      </c>
      <c r="AN20" s="1535">
        <v>0</v>
      </c>
      <c r="AO20" s="1535">
        <v>0</v>
      </c>
      <c r="AP20" s="1535">
        <v>0</v>
      </c>
      <c r="AQ20" s="1535">
        <v>0</v>
      </c>
      <c r="AR20" s="1535">
        <v>0</v>
      </c>
      <c r="AS20" s="1535">
        <v>0</v>
      </c>
      <c r="AT20" s="1535">
        <v>0</v>
      </c>
      <c r="AU20" s="1535">
        <v>0</v>
      </c>
      <c r="AV20" s="1535">
        <v>0</v>
      </c>
      <c r="AW20" s="1535">
        <v>0</v>
      </c>
      <c r="AX20" s="1535">
        <v>0</v>
      </c>
      <c r="AY20" s="1535">
        <v>0</v>
      </c>
      <c r="AZ20" s="1535">
        <v>0</v>
      </c>
      <c r="BA20" s="1535">
        <v>0</v>
      </c>
      <c r="BB20" s="1535">
        <v>0</v>
      </c>
      <c r="BC20" s="1535">
        <v>0</v>
      </c>
      <c r="BD20" s="1535">
        <v>0</v>
      </c>
      <c r="BE20" s="1535">
        <v>0</v>
      </c>
      <c r="BF20" s="1535">
        <v>0</v>
      </c>
      <c r="BG20" s="1535">
        <v>0</v>
      </c>
      <c r="BH20" s="1535">
        <v>0</v>
      </c>
      <c r="BI20" s="1535">
        <v>0</v>
      </c>
      <c r="BJ20" s="1535">
        <v>0</v>
      </c>
      <c r="BK20" s="1535">
        <v>0</v>
      </c>
      <c r="BL20" s="1535">
        <v>0</v>
      </c>
      <c r="BM20" s="1535">
        <v>0</v>
      </c>
      <c r="BN20" s="1535"/>
      <c r="BO20" s="1535"/>
      <c r="BP20" s="1535"/>
      <c r="BQ20" s="1535"/>
      <c r="BR20" s="1535"/>
      <c r="BS20" s="1535"/>
      <c r="BT20" s="1535"/>
      <c r="BU20" s="1535"/>
      <c r="BV20" s="1535"/>
      <c r="BW20" s="1535"/>
      <c r="BX20" s="1535"/>
      <c r="BY20" s="1535"/>
      <c r="BZ20" s="1535"/>
      <c r="CA20" s="1535"/>
      <c r="CB20" s="1535"/>
      <c r="CC20" s="1535"/>
      <c r="CD20" s="1535"/>
      <c r="CE20" s="1535"/>
      <c r="CF20" s="1535"/>
      <c r="CG20" s="1535"/>
    </row>
    <row r="21" spans="1:85" ht="15" customHeight="1">
      <c r="A21" s="1536"/>
      <c r="D21" s="1526">
        <v>1998</v>
      </c>
      <c r="E21" s="1526" t="s">
        <v>563</v>
      </c>
      <c r="F21" s="1535">
        <v>0</v>
      </c>
      <c r="G21" s="1535">
        <v>0</v>
      </c>
      <c r="H21" s="1535">
        <v>0</v>
      </c>
      <c r="I21" s="1535">
        <v>0</v>
      </c>
      <c r="J21" s="1535">
        <v>0</v>
      </c>
      <c r="K21" s="1535">
        <v>0</v>
      </c>
      <c r="L21" s="1535">
        <v>6709103</v>
      </c>
      <c r="M21" s="1535">
        <v>0</v>
      </c>
      <c r="N21" s="1535">
        <v>6709103</v>
      </c>
      <c r="O21" s="1535">
        <v>0</v>
      </c>
      <c r="P21" s="1535">
        <v>0</v>
      </c>
      <c r="Q21" s="1535">
        <v>0</v>
      </c>
      <c r="R21" s="1535">
        <v>0</v>
      </c>
      <c r="S21" s="1535">
        <v>0</v>
      </c>
      <c r="T21" s="1535">
        <v>0</v>
      </c>
      <c r="U21" s="1535">
        <v>0</v>
      </c>
      <c r="V21" s="1535">
        <v>0</v>
      </c>
      <c r="W21" s="1535">
        <v>0</v>
      </c>
      <c r="X21" s="1535">
        <v>0</v>
      </c>
      <c r="Y21" s="1535">
        <v>0</v>
      </c>
      <c r="Z21" s="1535">
        <v>0</v>
      </c>
      <c r="AA21" s="1535">
        <v>0</v>
      </c>
      <c r="AB21" s="1535">
        <v>0</v>
      </c>
      <c r="AC21" s="1535">
        <v>0</v>
      </c>
      <c r="AD21" s="1535">
        <v>0</v>
      </c>
      <c r="AE21" s="1535">
        <v>0</v>
      </c>
      <c r="AF21" s="1535">
        <v>0</v>
      </c>
      <c r="AG21" s="1535">
        <v>0</v>
      </c>
      <c r="AH21" s="1535">
        <v>0</v>
      </c>
      <c r="AI21" s="1535">
        <v>0</v>
      </c>
      <c r="AJ21" s="1535">
        <v>0</v>
      </c>
      <c r="AK21" s="1535">
        <v>0</v>
      </c>
      <c r="AL21" s="1535">
        <v>0</v>
      </c>
      <c r="AM21" s="1535">
        <v>0</v>
      </c>
      <c r="AN21" s="1535">
        <v>0</v>
      </c>
      <c r="AO21" s="1535">
        <v>0</v>
      </c>
      <c r="AP21" s="1535">
        <v>0</v>
      </c>
      <c r="AQ21" s="1535">
        <v>0</v>
      </c>
      <c r="AR21" s="1535">
        <v>0</v>
      </c>
      <c r="AS21" s="1535">
        <v>0</v>
      </c>
      <c r="AT21" s="1535">
        <v>0</v>
      </c>
      <c r="AU21" s="1535">
        <v>0</v>
      </c>
      <c r="AV21" s="1535">
        <v>0</v>
      </c>
      <c r="AW21" s="1535">
        <v>0</v>
      </c>
      <c r="AX21" s="1535">
        <v>0</v>
      </c>
      <c r="AY21" s="1535">
        <v>0</v>
      </c>
      <c r="AZ21" s="1535">
        <v>0</v>
      </c>
      <c r="BA21" s="1535">
        <v>0</v>
      </c>
      <c r="BB21" s="1535">
        <v>0</v>
      </c>
      <c r="BC21" s="1535">
        <v>0</v>
      </c>
      <c r="BD21" s="1535">
        <v>0</v>
      </c>
      <c r="BE21" s="1535">
        <v>0</v>
      </c>
      <c r="BF21" s="1535">
        <v>0</v>
      </c>
      <c r="BG21" s="1535">
        <v>0</v>
      </c>
      <c r="BH21" s="1535">
        <v>0</v>
      </c>
      <c r="BI21" s="1535">
        <v>0</v>
      </c>
      <c r="BJ21" s="1535">
        <v>0</v>
      </c>
      <c r="BK21" s="1535">
        <v>0</v>
      </c>
      <c r="BL21" s="1535">
        <v>0</v>
      </c>
      <c r="BM21" s="1535">
        <v>0</v>
      </c>
      <c r="BN21" s="1535"/>
      <c r="BO21" s="1535"/>
      <c r="BP21" s="1535"/>
      <c r="BQ21" s="1535"/>
      <c r="BR21" s="1535"/>
      <c r="BS21" s="1535"/>
      <c r="BT21" s="1535"/>
      <c r="BU21" s="1535"/>
      <c r="BV21" s="1535"/>
      <c r="BW21" s="1535"/>
      <c r="BX21" s="1535"/>
      <c r="BY21" s="1535"/>
      <c r="BZ21" s="1535"/>
      <c r="CA21" s="1535"/>
      <c r="CB21" s="1535"/>
      <c r="CC21" s="1535"/>
      <c r="CD21" s="1535"/>
      <c r="CE21" s="1535"/>
      <c r="CF21" s="1535"/>
      <c r="CG21" s="1535"/>
    </row>
    <row r="22" spans="1:85" ht="15" customHeight="1">
      <c r="A22" s="1536"/>
      <c r="D22" s="1526">
        <v>1999</v>
      </c>
      <c r="E22" s="1526" t="s">
        <v>563</v>
      </c>
      <c r="F22" s="1535">
        <v>0</v>
      </c>
      <c r="G22" s="1535">
        <v>0</v>
      </c>
      <c r="H22" s="1535">
        <v>0</v>
      </c>
      <c r="I22" s="1535">
        <v>0</v>
      </c>
      <c r="J22" s="1535">
        <v>0</v>
      </c>
      <c r="K22" s="1535">
        <v>0</v>
      </c>
      <c r="L22" s="1535">
        <v>5235976</v>
      </c>
      <c r="M22" s="1535">
        <v>0</v>
      </c>
      <c r="N22" s="1535">
        <v>5235976</v>
      </c>
      <c r="O22" s="1535">
        <v>0</v>
      </c>
      <c r="P22" s="1535">
        <v>0</v>
      </c>
      <c r="Q22" s="1535">
        <v>0</v>
      </c>
      <c r="R22" s="1535">
        <v>0</v>
      </c>
      <c r="S22" s="1535">
        <v>0</v>
      </c>
      <c r="T22" s="1535">
        <v>0</v>
      </c>
      <c r="U22" s="1535">
        <v>0</v>
      </c>
      <c r="V22" s="1535">
        <v>0</v>
      </c>
      <c r="W22" s="1535">
        <v>0</v>
      </c>
      <c r="X22" s="1535">
        <v>0</v>
      </c>
      <c r="Y22" s="1535">
        <v>0</v>
      </c>
      <c r="Z22" s="1535">
        <v>0</v>
      </c>
      <c r="AA22" s="1535">
        <v>0</v>
      </c>
      <c r="AB22" s="1535">
        <v>0</v>
      </c>
      <c r="AC22" s="1535">
        <v>0</v>
      </c>
      <c r="AD22" s="1535">
        <v>0</v>
      </c>
      <c r="AE22" s="1535">
        <v>0</v>
      </c>
      <c r="AF22" s="1535">
        <v>0</v>
      </c>
      <c r="AG22" s="1535">
        <v>0</v>
      </c>
      <c r="AH22" s="1535">
        <v>0</v>
      </c>
      <c r="AI22" s="1535">
        <v>0</v>
      </c>
      <c r="AJ22" s="1535">
        <v>0</v>
      </c>
      <c r="AK22" s="1535">
        <v>0</v>
      </c>
      <c r="AL22" s="1535">
        <v>0</v>
      </c>
      <c r="AM22" s="1535">
        <v>0</v>
      </c>
      <c r="AN22" s="1535">
        <v>0</v>
      </c>
      <c r="AO22" s="1535">
        <v>0</v>
      </c>
      <c r="AP22" s="1535">
        <v>0</v>
      </c>
      <c r="AQ22" s="1535">
        <v>0</v>
      </c>
      <c r="AR22" s="1535">
        <v>0</v>
      </c>
      <c r="AS22" s="1535">
        <v>0</v>
      </c>
      <c r="AT22" s="1535">
        <v>0</v>
      </c>
      <c r="AU22" s="1535">
        <v>0</v>
      </c>
      <c r="AV22" s="1535">
        <v>0</v>
      </c>
      <c r="AW22" s="1535">
        <v>0</v>
      </c>
      <c r="AX22" s="1535">
        <v>0</v>
      </c>
      <c r="AY22" s="1535">
        <v>0</v>
      </c>
      <c r="AZ22" s="1535">
        <v>0</v>
      </c>
      <c r="BA22" s="1535">
        <v>0</v>
      </c>
      <c r="BB22" s="1535">
        <v>0</v>
      </c>
      <c r="BC22" s="1535">
        <v>0</v>
      </c>
      <c r="BD22" s="1535">
        <v>0</v>
      </c>
      <c r="BE22" s="1535">
        <v>0</v>
      </c>
      <c r="BF22" s="1535">
        <v>0</v>
      </c>
      <c r="BG22" s="1535">
        <v>0</v>
      </c>
      <c r="BH22" s="1535">
        <v>0</v>
      </c>
      <c r="BI22" s="1535">
        <v>0</v>
      </c>
      <c r="BJ22" s="1535">
        <v>0</v>
      </c>
      <c r="BK22" s="1535">
        <v>0</v>
      </c>
      <c r="BL22" s="1535">
        <v>0</v>
      </c>
      <c r="BM22" s="1535">
        <v>0</v>
      </c>
      <c r="BN22" s="1535"/>
      <c r="BO22" s="1535"/>
      <c r="BP22" s="1535"/>
      <c r="BQ22" s="1535"/>
      <c r="BR22" s="1535"/>
      <c r="BS22" s="1535"/>
      <c r="BT22" s="1535"/>
      <c r="BU22" s="1535"/>
      <c r="BV22" s="1535"/>
      <c r="BW22" s="1535"/>
      <c r="BX22" s="1535"/>
      <c r="BY22" s="1535"/>
      <c r="BZ22" s="1535"/>
      <c r="CA22" s="1535"/>
      <c r="CB22" s="1535"/>
      <c r="CC22" s="1535"/>
      <c r="CD22" s="1535"/>
      <c r="CE22" s="1535"/>
      <c r="CF22" s="1535"/>
      <c r="CG22" s="1535"/>
    </row>
    <row r="23" spans="1:85" ht="15" customHeight="1">
      <c r="A23" s="1536"/>
      <c r="D23" s="1526">
        <v>2000</v>
      </c>
      <c r="E23" s="1526" t="s">
        <v>563</v>
      </c>
      <c r="F23" s="1535">
        <v>0</v>
      </c>
      <c r="G23" s="1535">
        <v>0</v>
      </c>
      <c r="H23" s="1535">
        <v>0</v>
      </c>
      <c r="I23" s="1535">
        <v>0</v>
      </c>
      <c r="J23" s="1535">
        <v>0</v>
      </c>
      <c r="K23" s="1535">
        <v>0</v>
      </c>
      <c r="L23" s="1535">
        <v>5461590</v>
      </c>
      <c r="M23" s="1535">
        <v>0</v>
      </c>
      <c r="N23" s="1535">
        <v>5461590</v>
      </c>
      <c r="O23" s="1535">
        <v>0</v>
      </c>
      <c r="P23" s="1535">
        <v>0</v>
      </c>
      <c r="Q23" s="1535">
        <v>0</v>
      </c>
      <c r="R23" s="1535">
        <v>0</v>
      </c>
      <c r="S23" s="1535">
        <v>0</v>
      </c>
      <c r="T23" s="1535">
        <v>0</v>
      </c>
      <c r="U23" s="1535">
        <v>0</v>
      </c>
      <c r="V23" s="1535">
        <v>0</v>
      </c>
      <c r="W23" s="1535">
        <v>0</v>
      </c>
      <c r="X23" s="1535">
        <v>0</v>
      </c>
      <c r="Y23" s="1535">
        <v>0</v>
      </c>
      <c r="Z23" s="1535">
        <v>0</v>
      </c>
      <c r="AA23" s="1535">
        <v>0</v>
      </c>
      <c r="AB23" s="1535">
        <v>0</v>
      </c>
      <c r="AC23" s="1535">
        <v>0</v>
      </c>
      <c r="AD23" s="1535">
        <v>0</v>
      </c>
      <c r="AE23" s="1535">
        <v>0</v>
      </c>
      <c r="AF23" s="1535">
        <v>0</v>
      </c>
      <c r="AG23" s="1535">
        <v>0</v>
      </c>
      <c r="AH23" s="1535">
        <v>0</v>
      </c>
      <c r="AI23" s="1535">
        <v>0</v>
      </c>
      <c r="AJ23" s="1535">
        <v>0</v>
      </c>
      <c r="AK23" s="1535">
        <v>0</v>
      </c>
      <c r="AL23" s="1535">
        <v>0</v>
      </c>
      <c r="AM23" s="1535">
        <v>0</v>
      </c>
      <c r="AN23" s="1535">
        <v>0</v>
      </c>
      <c r="AO23" s="1535">
        <v>0</v>
      </c>
      <c r="AP23" s="1535">
        <v>0</v>
      </c>
      <c r="AQ23" s="1535">
        <v>0</v>
      </c>
      <c r="AR23" s="1535">
        <v>0</v>
      </c>
      <c r="AS23" s="1535">
        <v>0</v>
      </c>
      <c r="AT23" s="1535">
        <v>0</v>
      </c>
      <c r="AU23" s="1535">
        <v>0</v>
      </c>
      <c r="AV23" s="1535">
        <v>0</v>
      </c>
      <c r="AW23" s="1535">
        <v>0</v>
      </c>
      <c r="AX23" s="1535">
        <v>0</v>
      </c>
      <c r="AY23" s="1535">
        <v>0</v>
      </c>
      <c r="AZ23" s="1535">
        <v>0</v>
      </c>
      <c r="BA23" s="1535">
        <v>0</v>
      </c>
      <c r="BB23" s="1535">
        <v>0</v>
      </c>
      <c r="BC23" s="1535">
        <v>0</v>
      </c>
      <c r="BD23" s="1535">
        <v>0</v>
      </c>
      <c r="BE23" s="1535">
        <v>0</v>
      </c>
      <c r="BF23" s="1535">
        <v>0</v>
      </c>
      <c r="BG23" s="1535">
        <v>0</v>
      </c>
      <c r="BH23" s="1535">
        <v>0</v>
      </c>
      <c r="BI23" s="1535">
        <v>0</v>
      </c>
      <c r="BJ23" s="1535">
        <v>0</v>
      </c>
      <c r="BK23" s="1535">
        <v>0</v>
      </c>
      <c r="BL23" s="1535">
        <v>0</v>
      </c>
      <c r="BM23" s="1535">
        <v>0</v>
      </c>
      <c r="BN23" s="1535"/>
      <c r="BO23" s="1535"/>
      <c r="BP23" s="1535"/>
      <c r="BQ23" s="1535"/>
      <c r="BR23" s="1535"/>
      <c r="BS23" s="1535"/>
      <c r="BT23" s="1535"/>
      <c r="BU23" s="1535"/>
      <c r="BV23" s="1535"/>
      <c r="BW23" s="1535"/>
      <c r="BX23" s="1535"/>
      <c r="BY23" s="1535"/>
      <c r="BZ23" s="1535"/>
      <c r="CA23" s="1535"/>
      <c r="CB23" s="1535"/>
      <c r="CC23" s="1535"/>
      <c r="CD23" s="1535"/>
      <c r="CE23" s="1535"/>
      <c r="CF23" s="1535"/>
      <c r="CG23" s="1535"/>
    </row>
    <row r="24" spans="1:85" ht="15" customHeight="1">
      <c r="A24" s="1536"/>
      <c r="D24" s="1526">
        <v>2001</v>
      </c>
      <c r="E24" s="1526" t="s">
        <v>563</v>
      </c>
      <c r="F24" s="1535">
        <v>0</v>
      </c>
      <c r="G24" s="1535">
        <v>0</v>
      </c>
      <c r="H24" s="1535">
        <v>0</v>
      </c>
      <c r="I24" s="1535">
        <v>0</v>
      </c>
      <c r="J24" s="1535">
        <v>0</v>
      </c>
      <c r="K24" s="1535">
        <v>0</v>
      </c>
      <c r="L24" s="1535">
        <v>5474433</v>
      </c>
      <c r="M24" s="1535">
        <v>0</v>
      </c>
      <c r="N24" s="1535">
        <v>5474433</v>
      </c>
      <c r="O24" s="1535">
        <v>0</v>
      </c>
      <c r="P24" s="1535">
        <v>0</v>
      </c>
      <c r="Q24" s="1535">
        <v>0</v>
      </c>
      <c r="R24" s="1535">
        <v>0</v>
      </c>
      <c r="S24" s="1535">
        <v>0</v>
      </c>
      <c r="T24" s="1535">
        <v>0</v>
      </c>
      <c r="U24" s="1535">
        <v>0</v>
      </c>
      <c r="V24" s="1535">
        <v>0</v>
      </c>
      <c r="W24" s="1535">
        <v>0</v>
      </c>
      <c r="X24" s="1535">
        <v>0</v>
      </c>
      <c r="Y24" s="1535">
        <v>0</v>
      </c>
      <c r="Z24" s="1535">
        <v>0</v>
      </c>
      <c r="AA24" s="1535">
        <v>0</v>
      </c>
      <c r="AB24" s="1535">
        <v>0</v>
      </c>
      <c r="AC24" s="1535">
        <v>0</v>
      </c>
      <c r="AD24" s="1535">
        <v>0</v>
      </c>
      <c r="AE24" s="1535">
        <v>0</v>
      </c>
      <c r="AF24" s="1535">
        <v>0</v>
      </c>
      <c r="AG24" s="1535">
        <v>0</v>
      </c>
      <c r="AH24" s="1535">
        <v>0</v>
      </c>
      <c r="AI24" s="1535">
        <v>0</v>
      </c>
      <c r="AJ24" s="1535">
        <v>0</v>
      </c>
      <c r="AK24" s="1535">
        <v>0</v>
      </c>
      <c r="AL24" s="1535">
        <v>0</v>
      </c>
      <c r="AM24" s="1535">
        <v>0</v>
      </c>
      <c r="AN24" s="1535">
        <v>0</v>
      </c>
      <c r="AO24" s="1535">
        <v>0</v>
      </c>
      <c r="AP24" s="1535">
        <v>0</v>
      </c>
      <c r="AQ24" s="1535">
        <v>0</v>
      </c>
      <c r="AR24" s="1535">
        <v>0</v>
      </c>
      <c r="AS24" s="1535">
        <v>0</v>
      </c>
      <c r="AT24" s="1535">
        <v>0</v>
      </c>
      <c r="AU24" s="1535">
        <v>0</v>
      </c>
      <c r="AV24" s="1535">
        <v>0</v>
      </c>
      <c r="AW24" s="1535">
        <v>0</v>
      </c>
      <c r="AX24" s="1535">
        <v>0</v>
      </c>
      <c r="AY24" s="1535">
        <v>0</v>
      </c>
      <c r="AZ24" s="1535">
        <v>0</v>
      </c>
      <c r="BA24" s="1535">
        <v>0</v>
      </c>
      <c r="BB24" s="1535">
        <v>0</v>
      </c>
      <c r="BC24" s="1535">
        <v>0</v>
      </c>
      <c r="BD24" s="1535">
        <v>0</v>
      </c>
      <c r="BE24" s="1535">
        <v>0</v>
      </c>
      <c r="BF24" s="1535">
        <v>0</v>
      </c>
      <c r="BG24" s="1535">
        <v>0</v>
      </c>
      <c r="BH24" s="1535">
        <v>0</v>
      </c>
      <c r="BI24" s="1535">
        <v>0</v>
      </c>
      <c r="BJ24" s="1535">
        <v>0</v>
      </c>
      <c r="BK24" s="1535">
        <v>0</v>
      </c>
      <c r="BL24" s="1535">
        <v>0</v>
      </c>
      <c r="BM24" s="1535">
        <v>0</v>
      </c>
      <c r="BN24" s="1535"/>
      <c r="BO24" s="1535"/>
      <c r="BP24" s="1535"/>
      <c r="BQ24" s="1535"/>
      <c r="BR24" s="1535"/>
      <c r="BS24" s="1535"/>
      <c r="BT24" s="1535"/>
      <c r="BU24" s="1535"/>
      <c r="BV24" s="1535"/>
      <c r="BW24" s="1535"/>
      <c r="BX24" s="1535"/>
      <c r="BY24" s="1535"/>
      <c r="BZ24" s="1535"/>
      <c r="CA24" s="1535"/>
      <c r="CB24" s="1535"/>
      <c r="CC24" s="1535"/>
      <c r="CD24" s="1535"/>
      <c r="CE24" s="1535"/>
      <c r="CF24" s="1535"/>
      <c r="CG24" s="1535"/>
    </row>
    <row r="25" spans="1:85" ht="15" customHeight="1">
      <c r="A25" s="1536"/>
      <c r="D25" s="1526">
        <v>2002</v>
      </c>
      <c r="E25" s="1526" t="s">
        <v>563</v>
      </c>
      <c r="F25" s="1535">
        <v>0</v>
      </c>
      <c r="G25" s="1535">
        <v>0</v>
      </c>
      <c r="H25" s="1535">
        <v>0</v>
      </c>
      <c r="I25" s="1535">
        <v>0</v>
      </c>
      <c r="J25" s="1535">
        <v>0</v>
      </c>
      <c r="K25" s="1535">
        <v>0</v>
      </c>
      <c r="L25" s="1535">
        <v>4532258</v>
      </c>
      <c r="M25" s="1535">
        <v>0</v>
      </c>
      <c r="N25" s="1535">
        <v>4532258</v>
      </c>
      <c r="O25" s="1535">
        <v>0</v>
      </c>
      <c r="P25" s="1535">
        <v>0</v>
      </c>
      <c r="Q25" s="1535">
        <v>0</v>
      </c>
      <c r="R25" s="1535">
        <v>0</v>
      </c>
      <c r="S25" s="1535">
        <v>0</v>
      </c>
      <c r="T25" s="1535">
        <v>0</v>
      </c>
      <c r="U25" s="1535">
        <v>0</v>
      </c>
      <c r="V25" s="1535">
        <v>0</v>
      </c>
      <c r="W25" s="1535">
        <v>0</v>
      </c>
      <c r="X25" s="1535">
        <v>0</v>
      </c>
      <c r="Y25" s="1535">
        <v>375671</v>
      </c>
      <c r="Z25" s="1535">
        <v>375671</v>
      </c>
      <c r="AA25" s="1535">
        <v>0</v>
      </c>
      <c r="AB25" s="1535">
        <v>0</v>
      </c>
      <c r="AC25" s="1535">
        <v>0</v>
      </c>
      <c r="AD25" s="1535">
        <v>0</v>
      </c>
      <c r="AE25" s="1535">
        <v>0</v>
      </c>
      <c r="AF25" s="1535">
        <v>0</v>
      </c>
      <c r="AG25" s="1535">
        <v>0</v>
      </c>
      <c r="AH25" s="1535">
        <v>0</v>
      </c>
      <c r="AI25" s="1535">
        <v>0</v>
      </c>
      <c r="AJ25" s="1535">
        <v>0</v>
      </c>
      <c r="AK25" s="1535">
        <v>0</v>
      </c>
      <c r="AL25" s="1535">
        <v>0</v>
      </c>
      <c r="AM25" s="1535">
        <v>0</v>
      </c>
      <c r="AN25" s="1535">
        <v>0</v>
      </c>
      <c r="AO25" s="1535">
        <v>0</v>
      </c>
      <c r="AP25" s="1535">
        <v>0</v>
      </c>
      <c r="AQ25" s="1535">
        <v>0</v>
      </c>
      <c r="AR25" s="1535">
        <v>0</v>
      </c>
      <c r="AS25" s="1535">
        <v>0</v>
      </c>
      <c r="AT25" s="1535">
        <v>0</v>
      </c>
      <c r="AU25" s="1535">
        <v>0</v>
      </c>
      <c r="AV25" s="1535">
        <v>0</v>
      </c>
      <c r="AW25" s="1535">
        <v>0</v>
      </c>
      <c r="AX25" s="1535">
        <v>0</v>
      </c>
      <c r="AY25" s="1535">
        <v>0</v>
      </c>
      <c r="AZ25" s="1535">
        <v>0</v>
      </c>
      <c r="BA25" s="1535">
        <v>0</v>
      </c>
      <c r="BB25" s="1535">
        <v>0</v>
      </c>
      <c r="BC25" s="1535">
        <v>0</v>
      </c>
      <c r="BD25" s="1535">
        <v>0</v>
      </c>
      <c r="BE25" s="1535">
        <v>0</v>
      </c>
      <c r="BF25" s="1535">
        <v>0</v>
      </c>
      <c r="BG25" s="1535">
        <v>0</v>
      </c>
      <c r="BH25" s="1535">
        <v>0</v>
      </c>
      <c r="BI25" s="1535">
        <v>0</v>
      </c>
      <c r="BJ25" s="1535">
        <v>0</v>
      </c>
      <c r="BK25" s="1535">
        <v>0</v>
      </c>
      <c r="BL25" s="1535">
        <v>0</v>
      </c>
      <c r="BM25" s="1535">
        <v>0</v>
      </c>
      <c r="BN25" s="1535"/>
      <c r="BO25" s="1535"/>
      <c r="BP25" s="1535"/>
      <c r="BQ25" s="1535"/>
      <c r="BR25" s="1535"/>
      <c r="BS25" s="1535"/>
      <c r="BT25" s="1535"/>
      <c r="BU25" s="1535"/>
      <c r="BV25" s="1535"/>
      <c r="BW25" s="1535"/>
      <c r="BX25" s="1535"/>
      <c r="BY25" s="1535"/>
      <c r="BZ25" s="1535"/>
      <c r="CA25" s="1535"/>
      <c r="CB25" s="1535"/>
      <c r="CC25" s="1535"/>
      <c r="CD25" s="1535"/>
      <c r="CE25" s="1535"/>
      <c r="CF25" s="1535"/>
      <c r="CG25" s="1535"/>
    </row>
    <row r="26" spans="1:85" ht="15" customHeight="1">
      <c r="A26" s="1536"/>
      <c r="D26" s="1507">
        <v>2003</v>
      </c>
      <c r="E26" s="1526" t="s">
        <v>563</v>
      </c>
      <c r="F26" s="1535">
        <v>0</v>
      </c>
      <c r="G26" s="1535">
        <v>0</v>
      </c>
      <c r="H26" s="1535">
        <v>0</v>
      </c>
      <c r="I26" s="1535">
        <v>0</v>
      </c>
      <c r="J26" s="1535">
        <v>0</v>
      </c>
      <c r="K26" s="1535">
        <v>0</v>
      </c>
      <c r="L26" s="1535">
        <v>6080644</v>
      </c>
      <c r="M26" s="1535">
        <v>0</v>
      </c>
      <c r="N26" s="1535">
        <v>6080644</v>
      </c>
      <c r="O26" s="1535">
        <v>0</v>
      </c>
      <c r="P26" s="1535">
        <v>0</v>
      </c>
      <c r="Q26" s="1535">
        <v>0</v>
      </c>
      <c r="R26" s="1535">
        <v>0</v>
      </c>
      <c r="S26" s="1535">
        <v>0</v>
      </c>
      <c r="T26" s="1535">
        <v>0</v>
      </c>
      <c r="U26" s="1535">
        <v>0</v>
      </c>
      <c r="V26" s="1535">
        <v>0</v>
      </c>
      <c r="W26" s="1535">
        <v>0</v>
      </c>
      <c r="X26" s="1535">
        <v>0</v>
      </c>
      <c r="Y26" s="1535">
        <v>88601</v>
      </c>
      <c r="Z26" s="1535">
        <v>88601</v>
      </c>
      <c r="AA26" s="1535">
        <v>0</v>
      </c>
      <c r="AB26" s="1535">
        <v>0</v>
      </c>
      <c r="AC26" s="1535">
        <v>0</v>
      </c>
      <c r="AD26" s="1535">
        <v>0</v>
      </c>
      <c r="AE26" s="1535">
        <v>0</v>
      </c>
      <c r="AF26" s="1535">
        <v>0</v>
      </c>
      <c r="AG26" s="1535">
        <v>0</v>
      </c>
      <c r="AH26" s="1535">
        <v>0</v>
      </c>
      <c r="AI26" s="1535">
        <v>0</v>
      </c>
      <c r="AJ26" s="1535">
        <v>0</v>
      </c>
      <c r="AK26" s="1535">
        <v>0</v>
      </c>
      <c r="AL26" s="1535">
        <v>0</v>
      </c>
      <c r="AM26" s="1535">
        <v>0</v>
      </c>
      <c r="AN26" s="1535">
        <v>0</v>
      </c>
      <c r="AO26" s="1535">
        <v>0</v>
      </c>
      <c r="AP26" s="1535">
        <v>0</v>
      </c>
      <c r="AQ26" s="1535">
        <v>0</v>
      </c>
      <c r="AR26" s="1535">
        <v>0</v>
      </c>
      <c r="AS26" s="1535">
        <v>0</v>
      </c>
      <c r="AT26" s="1535">
        <v>0</v>
      </c>
      <c r="AU26" s="1535">
        <v>0</v>
      </c>
      <c r="AV26" s="1535">
        <v>0</v>
      </c>
      <c r="AW26" s="1535">
        <v>0</v>
      </c>
      <c r="AX26" s="1535">
        <v>0</v>
      </c>
      <c r="AY26" s="1535">
        <v>0</v>
      </c>
      <c r="AZ26" s="1535">
        <v>0</v>
      </c>
      <c r="BA26" s="1535">
        <v>0</v>
      </c>
      <c r="BB26" s="1535">
        <v>0</v>
      </c>
      <c r="BC26" s="1535">
        <v>0</v>
      </c>
      <c r="BD26" s="1535">
        <v>0</v>
      </c>
      <c r="BE26" s="1535">
        <v>0</v>
      </c>
      <c r="BF26" s="1535">
        <v>0</v>
      </c>
      <c r="BG26" s="1535">
        <v>0</v>
      </c>
      <c r="BH26" s="1535">
        <v>0</v>
      </c>
      <c r="BI26" s="1535">
        <v>0</v>
      </c>
      <c r="BJ26" s="1535">
        <v>0</v>
      </c>
      <c r="BK26" s="1535">
        <v>0</v>
      </c>
      <c r="BL26" s="1535">
        <v>0</v>
      </c>
      <c r="BM26" s="1535">
        <v>0</v>
      </c>
      <c r="BN26" s="1535"/>
      <c r="BO26" s="1535"/>
      <c r="BP26" s="1535"/>
      <c r="BQ26" s="1535"/>
      <c r="BR26" s="1535"/>
      <c r="BS26" s="1535"/>
      <c r="BT26" s="1535"/>
      <c r="BU26" s="1535"/>
      <c r="BV26" s="1535"/>
      <c r="BW26" s="1535"/>
      <c r="BX26" s="1535"/>
      <c r="BY26" s="1535"/>
      <c r="BZ26" s="1535"/>
      <c r="CA26" s="1535"/>
      <c r="CB26" s="1535"/>
      <c r="CC26" s="1535"/>
      <c r="CD26" s="1535"/>
      <c r="CE26" s="1535"/>
      <c r="CF26" s="1535"/>
      <c r="CG26" s="1535"/>
    </row>
    <row r="27" spans="1:85" ht="15" customHeight="1">
      <c r="A27" s="1536"/>
      <c r="B27" s="1530"/>
      <c r="D27" s="1507">
        <v>2004</v>
      </c>
      <c r="E27" s="1526" t="s">
        <v>563</v>
      </c>
      <c r="F27" s="1535">
        <v>0</v>
      </c>
      <c r="G27" s="1535">
        <v>0</v>
      </c>
      <c r="H27" s="1535">
        <v>0</v>
      </c>
      <c r="I27" s="1535">
        <v>0</v>
      </c>
      <c r="J27" s="1535">
        <v>0</v>
      </c>
      <c r="K27" s="1535">
        <v>0</v>
      </c>
      <c r="L27" s="1535">
        <v>7559460</v>
      </c>
      <c r="M27" s="1535">
        <v>0</v>
      </c>
      <c r="N27" s="1535">
        <v>7559460</v>
      </c>
      <c r="O27" s="1535">
        <v>0</v>
      </c>
      <c r="P27" s="1535">
        <v>0</v>
      </c>
      <c r="Q27" s="1535">
        <v>0</v>
      </c>
      <c r="R27" s="1535">
        <v>0</v>
      </c>
      <c r="S27" s="1535">
        <v>0</v>
      </c>
      <c r="T27" s="1535">
        <v>0</v>
      </c>
      <c r="U27" s="1535">
        <v>0</v>
      </c>
      <c r="V27" s="1535">
        <v>0</v>
      </c>
      <c r="W27" s="1535">
        <v>0</v>
      </c>
      <c r="X27" s="1535">
        <v>0</v>
      </c>
      <c r="Y27" s="1535">
        <v>561417</v>
      </c>
      <c r="Z27" s="1535">
        <v>561417</v>
      </c>
      <c r="AA27" s="1535">
        <v>0</v>
      </c>
      <c r="AB27" s="1535">
        <v>0</v>
      </c>
      <c r="AC27" s="1535">
        <v>0</v>
      </c>
      <c r="AD27" s="1535">
        <v>0</v>
      </c>
      <c r="AE27" s="1535">
        <v>0</v>
      </c>
      <c r="AF27" s="1535">
        <v>0</v>
      </c>
      <c r="AG27" s="1535">
        <v>0</v>
      </c>
      <c r="AH27" s="1535">
        <v>0</v>
      </c>
      <c r="AI27" s="1535">
        <v>0</v>
      </c>
      <c r="AJ27" s="1535">
        <v>0</v>
      </c>
      <c r="AK27" s="1535">
        <v>0</v>
      </c>
      <c r="AL27" s="1535">
        <v>0</v>
      </c>
      <c r="AM27" s="1535">
        <v>0</v>
      </c>
      <c r="AN27" s="1535">
        <v>0</v>
      </c>
      <c r="AO27" s="1535">
        <v>0</v>
      </c>
      <c r="AP27" s="1535">
        <v>0</v>
      </c>
      <c r="AQ27" s="1535">
        <v>0</v>
      </c>
      <c r="AR27" s="1535">
        <v>0</v>
      </c>
      <c r="AS27" s="1535">
        <v>0</v>
      </c>
      <c r="AT27" s="1535">
        <v>0</v>
      </c>
      <c r="AU27" s="1535">
        <v>0</v>
      </c>
      <c r="AV27" s="1535">
        <v>0</v>
      </c>
      <c r="AW27" s="1535">
        <v>0</v>
      </c>
      <c r="AX27" s="1535">
        <v>0</v>
      </c>
      <c r="AY27" s="1535">
        <v>0</v>
      </c>
      <c r="AZ27" s="1535">
        <v>0</v>
      </c>
      <c r="BA27" s="1535">
        <v>0</v>
      </c>
      <c r="BB27" s="1535">
        <v>0</v>
      </c>
      <c r="BC27" s="1535">
        <v>0</v>
      </c>
      <c r="BD27" s="1535">
        <v>0</v>
      </c>
      <c r="BE27" s="1535">
        <v>0</v>
      </c>
      <c r="BF27" s="1535">
        <v>0</v>
      </c>
      <c r="BG27" s="1535">
        <v>0</v>
      </c>
      <c r="BH27" s="1535">
        <v>0</v>
      </c>
      <c r="BI27" s="1535">
        <v>0</v>
      </c>
      <c r="BJ27" s="1535">
        <v>0</v>
      </c>
      <c r="BK27" s="1535">
        <v>0</v>
      </c>
      <c r="BL27" s="1535">
        <v>0</v>
      </c>
      <c r="BM27" s="1535">
        <v>0</v>
      </c>
      <c r="BN27" s="1535"/>
      <c r="BO27" s="1535"/>
      <c r="BP27" s="1535"/>
      <c r="BQ27" s="1535"/>
      <c r="BR27" s="1535"/>
      <c r="BS27" s="1535"/>
      <c r="BT27" s="1535"/>
      <c r="BU27" s="1535"/>
      <c r="BV27" s="1535"/>
      <c r="BW27" s="1535"/>
      <c r="BX27" s="1535"/>
      <c r="BY27" s="1535"/>
      <c r="BZ27" s="1535"/>
      <c r="CA27" s="1535"/>
      <c r="CB27" s="1535"/>
      <c r="CC27" s="1535"/>
      <c r="CD27" s="1535"/>
      <c r="CE27" s="1535"/>
      <c r="CF27" s="1535"/>
      <c r="CG27" s="1535"/>
    </row>
    <row r="28" spans="1:85" ht="15" customHeight="1">
      <c r="A28" s="1536"/>
      <c r="D28" s="1507">
        <v>2005</v>
      </c>
      <c r="E28" s="1526" t="s">
        <v>563</v>
      </c>
      <c r="F28" s="1535">
        <v>0</v>
      </c>
      <c r="G28" s="1535">
        <v>0</v>
      </c>
      <c r="H28" s="1535">
        <v>0</v>
      </c>
      <c r="I28" s="1535">
        <v>0</v>
      </c>
      <c r="J28" s="1535">
        <v>0</v>
      </c>
      <c r="K28" s="1535">
        <v>0</v>
      </c>
      <c r="L28" s="1535">
        <v>8608759</v>
      </c>
      <c r="M28" s="1535">
        <v>0</v>
      </c>
      <c r="N28" s="1535">
        <v>8608759</v>
      </c>
      <c r="O28" s="1535">
        <v>0</v>
      </c>
      <c r="P28" s="1535">
        <v>0</v>
      </c>
      <c r="Q28" s="1535">
        <v>0</v>
      </c>
      <c r="R28" s="1535">
        <v>0</v>
      </c>
      <c r="S28" s="1535">
        <v>0</v>
      </c>
      <c r="T28" s="1535">
        <v>0</v>
      </c>
      <c r="U28" s="1535">
        <v>0</v>
      </c>
      <c r="V28" s="1535">
        <v>0</v>
      </c>
      <c r="W28" s="1535">
        <v>0</v>
      </c>
      <c r="X28" s="1535">
        <v>12798900</v>
      </c>
      <c r="Y28" s="1535">
        <v>4619181</v>
      </c>
      <c r="Z28" s="1535">
        <v>17418081</v>
      </c>
      <c r="AA28" s="1535">
        <v>0</v>
      </c>
      <c r="AB28" s="1535">
        <v>0</v>
      </c>
      <c r="AC28" s="1535">
        <v>0</v>
      </c>
      <c r="AD28" s="1535">
        <v>0</v>
      </c>
      <c r="AE28" s="1535">
        <v>0</v>
      </c>
      <c r="AF28" s="1535">
        <v>0</v>
      </c>
      <c r="AG28" s="1535">
        <v>0</v>
      </c>
      <c r="AH28" s="1535">
        <v>0</v>
      </c>
      <c r="AI28" s="1535">
        <v>0</v>
      </c>
      <c r="AJ28" s="1535">
        <v>0</v>
      </c>
      <c r="AK28" s="1535">
        <v>0</v>
      </c>
      <c r="AL28" s="1535">
        <v>0</v>
      </c>
      <c r="AM28" s="1535">
        <v>0</v>
      </c>
      <c r="AN28" s="1535">
        <v>0</v>
      </c>
      <c r="AO28" s="1535">
        <v>0</v>
      </c>
      <c r="AP28" s="1535">
        <v>0</v>
      </c>
      <c r="AQ28" s="1535">
        <v>0</v>
      </c>
      <c r="AR28" s="1535">
        <v>0</v>
      </c>
      <c r="AS28" s="1535">
        <v>0</v>
      </c>
      <c r="AT28" s="1535">
        <v>0</v>
      </c>
      <c r="AU28" s="1535">
        <v>0</v>
      </c>
      <c r="AV28" s="1535">
        <v>0</v>
      </c>
      <c r="AW28" s="1535">
        <v>0</v>
      </c>
      <c r="AX28" s="1535">
        <v>0</v>
      </c>
      <c r="AY28" s="1535">
        <v>0</v>
      </c>
      <c r="AZ28" s="1535">
        <v>0</v>
      </c>
      <c r="BA28" s="1535">
        <v>0</v>
      </c>
      <c r="BB28" s="1535">
        <v>0</v>
      </c>
      <c r="BC28" s="1535">
        <v>0</v>
      </c>
      <c r="BD28" s="1535">
        <v>0</v>
      </c>
      <c r="BE28" s="1535">
        <v>0</v>
      </c>
      <c r="BF28" s="1535">
        <v>0</v>
      </c>
      <c r="BG28" s="1535">
        <v>0</v>
      </c>
      <c r="BH28" s="1535">
        <v>0</v>
      </c>
      <c r="BI28" s="1535">
        <v>0</v>
      </c>
      <c r="BJ28" s="1535">
        <v>0</v>
      </c>
      <c r="BK28" s="1535">
        <v>0</v>
      </c>
      <c r="BL28" s="1535">
        <v>0</v>
      </c>
      <c r="BM28" s="1535">
        <v>0</v>
      </c>
      <c r="BN28" s="1535"/>
      <c r="BO28" s="1535"/>
      <c r="BP28" s="1535"/>
      <c r="BQ28" s="1535"/>
      <c r="BR28" s="1535"/>
      <c r="BS28" s="1535"/>
      <c r="BT28" s="1535"/>
      <c r="BU28" s="1535"/>
      <c r="BV28" s="1535"/>
      <c r="BW28" s="1535"/>
      <c r="BX28" s="1535"/>
      <c r="BY28" s="1535"/>
      <c r="BZ28" s="1535"/>
      <c r="CA28" s="1535"/>
      <c r="CB28" s="1535"/>
      <c r="CC28" s="1535"/>
      <c r="CD28" s="1535"/>
      <c r="CE28" s="1535"/>
      <c r="CF28" s="1535"/>
      <c r="CG28" s="1535"/>
    </row>
    <row r="29" spans="1:85" ht="15" customHeight="1">
      <c r="A29" s="1536"/>
      <c r="D29" s="1507">
        <v>2006</v>
      </c>
      <c r="E29" s="1526" t="s">
        <v>563</v>
      </c>
      <c r="F29" s="1535">
        <v>0</v>
      </c>
      <c r="G29" s="1535">
        <v>0</v>
      </c>
      <c r="H29" s="1535">
        <v>0</v>
      </c>
      <c r="I29" s="1535">
        <v>0</v>
      </c>
      <c r="J29" s="1535">
        <v>0</v>
      </c>
      <c r="K29" s="1535">
        <v>0</v>
      </c>
      <c r="L29" s="1535">
        <v>8230844</v>
      </c>
      <c r="M29" s="1535">
        <v>0</v>
      </c>
      <c r="N29" s="1535">
        <v>8230844</v>
      </c>
      <c r="O29" s="1535">
        <v>0</v>
      </c>
      <c r="P29" s="1535">
        <v>0</v>
      </c>
      <c r="Q29" s="1535">
        <v>0</v>
      </c>
      <c r="R29" s="1535">
        <v>0</v>
      </c>
      <c r="S29" s="1535">
        <v>0</v>
      </c>
      <c r="T29" s="1535">
        <v>0</v>
      </c>
      <c r="U29" s="1535">
        <v>0</v>
      </c>
      <c r="V29" s="1535">
        <v>0</v>
      </c>
      <c r="W29" s="1535">
        <v>0</v>
      </c>
      <c r="X29" s="1535">
        <v>16735227</v>
      </c>
      <c r="Y29" s="1535">
        <v>64937980</v>
      </c>
      <c r="Z29" s="1535">
        <v>81673207</v>
      </c>
      <c r="AA29" s="1535">
        <v>0</v>
      </c>
      <c r="AB29" s="1535">
        <v>0</v>
      </c>
      <c r="AC29" s="1535">
        <v>0</v>
      </c>
      <c r="AD29" s="1535">
        <v>0</v>
      </c>
      <c r="AE29" s="1535">
        <v>0</v>
      </c>
      <c r="AF29" s="1535">
        <v>0</v>
      </c>
      <c r="AG29" s="1535">
        <v>1986197</v>
      </c>
      <c r="AH29" s="1535">
        <v>0</v>
      </c>
      <c r="AI29" s="1535">
        <v>1986197</v>
      </c>
      <c r="AJ29" s="1535">
        <v>0</v>
      </c>
      <c r="AK29" s="1535">
        <v>0</v>
      </c>
      <c r="AL29" s="1535">
        <v>0</v>
      </c>
      <c r="AM29" s="1535">
        <v>0</v>
      </c>
      <c r="AN29" s="1535">
        <v>0</v>
      </c>
      <c r="AO29" s="1535">
        <v>0</v>
      </c>
      <c r="AP29" s="1535">
        <v>0</v>
      </c>
      <c r="AQ29" s="1535">
        <v>0</v>
      </c>
      <c r="AR29" s="1535">
        <v>0</v>
      </c>
      <c r="AS29" s="1535">
        <v>0</v>
      </c>
      <c r="AT29" s="1535">
        <v>0</v>
      </c>
      <c r="AU29" s="1535">
        <v>0</v>
      </c>
      <c r="AV29" s="1535">
        <v>0</v>
      </c>
      <c r="AW29" s="1535">
        <v>0</v>
      </c>
      <c r="AX29" s="1535">
        <v>0</v>
      </c>
      <c r="AY29" s="1535">
        <v>0</v>
      </c>
      <c r="AZ29" s="1535">
        <v>0</v>
      </c>
      <c r="BA29" s="1535">
        <v>0</v>
      </c>
      <c r="BB29" s="1535">
        <v>0</v>
      </c>
      <c r="BC29" s="1535">
        <v>0</v>
      </c>
      <c r="BD29" s="1535">
        <v>0</v>
      </c>
      <c r="BE29" s="1535">
        <v>0</v>
      </c>
      <c r="BF29" s="1535">
        <v>0</v>
      </c>
      <c r="BG29" s="1535">
        <v>0</v>
      </c>
      <c r="BH29" s="1535">
        <v>0</v>
      </c>
      <c r="BI29" s="1535">
        <v>0</v>
      </c>
      <c r="BJ29" s="1535">
        <v>0</v>
      </c>
      <c r="BK29" s="1535">
        <v>0</v>
      </c>
      <c r="BL29" s="1535">
        <v>0</v>
      </c>
      <c r="BM29" s="1535">
        <v>0</v>
      </c>
      <c r="BN29" s="1535"/>
      <c r="BO29" s="1535"/>
      <c r="BP29" s="1535"/>
      <c r="BQ29" s="1535"/>
      <c r="BR29" s="1535"/>
      <c r="BS29" s="1535"/>
      <c r="BT29" s="1535"/>
      <c r="BU29" s="1535"/>
      <c r="BV29" s="1535"/>
      <c r="BW29" s="1535"/>
      <c r="BX29" s="1535"/>
      <c r="BY29" s="1535"/>
      <c r="BZ29" s="1535"/>
      <c r="CA29" s="1535"/>
      <c r="CB29" s="1535"/>
      <c r="CC29" s="1535"/>
      <c r="CD29" s="1535"/>
      <c r="CE29" s="1535"/>
      <c r="CF29" s="1535"/>
      <c r="CG29" s="1535"/>
    </row>
    <row r="30" spans="1:85" ht="15" customHeight="1">
      <c r="A30" s="1536"/>
      <c r="D30" s="1507">
        <v>2007</v>
      </c>
      <c r="E30" s="1526" t="s">
        <v>563</v>
      </c>
      <c r="F30" s="1535">
        <v>0</v>
      </c>
      <c r="G30" s="1535">
        <v>0</v>
      </c>
      <c r="H30" s="1535">
        <v>0</v>
      </c>
      <c r="I30" s="1535">
        <v>0</v>
      </c>
      <c r="J30" s="1535">
        <v>0</v>
      </c>
      <c r="K30" s="1535">
        <v>0</v>
      </c>
      <c r="L30" s="1535">
        <v>8754353</v>
      </c>
      <c r="M30" s="1535">
        <v>0</v>
      </c>
      <c r="N30" s="1535">
        <v>8754353</v>
      </c>
      <c r="O30" s="1535">
        <v>0</v>
      </c>
      <c r="P30" s="1535">
        <v>0</v>
      </c>
      <c r="Q30" s="1535">
        <v>0</v>
      </c>
      <c r="R30" s="1535">
        <v>0</v>
      </c>
      <c r="S30" s="1535">
        <v>0</v>
      </c>
      <c r="T30" s="1535">
        <v>0</v>
      </c>
      <c r="U30" s="1535">
        <v>0</v>
      </c>
      <c r="V30" s="1535">
        <v>0</v>
      </c>
      <c r="W30" s="1535">
        <v>0</v>
      </c>
      <c r="X30" s="1535">
        <v>8561471</v>
      </c>
      <c r="Y30" s="1535">
        <v>5630043</v>
      </c>
      <c r="Z30" s="1535">
        <v>14191514</v>
      </c>
      <c r="AA30" s="1535">
        <v>0</v>
      </c>
      <c r="AB30" s="1535">
        <v>0</v>
      </c>
      <c r="AC30" s="1535">
        <v>0</v>
      </c>
      <c r="AD30" s="1535">
        <v>0</v>
      </c>
      <c r="AE30" s="1535">
        <v>0</v>
      </c>
      <c r="AF30" s="1535">
        <v>0</v>
      </c>
      <c r="AG30" s="1535">
        <v>2407742</v>
      </c>
      <c r="AH30" s="1535">
        <v>0</v>
      </c>
      <c r="AI30" s="1535">
        <v>2407742</v>
      </c>
      <c r="AJ30" s="1535">
        <v>239202.09000000003</v>
      </c>
      <c r="AK30" s="1535">
        <v>0</v>
      </c>
      <c r="AL30" s="1535">
        <v>239202.09000000003</v>
      </c>
      <c r="AM30" s="1535">
        <v>0</v>
      </c>
      <c r="AN30" s="1535">
        <v>0</v>
      </c>
      <c r="AO30" s="1535">
        <v>0</v>
      </c>
      <c r="AP30" s="1535">
        <v>288906.5</v>
      </c>
      <c r="AQ30" s="1535">
        <v>0</v>
      </c>
      <c r="AR30" s="1535">
        <v>288906.5</v>
      </c>
      <c r="AS30" s="1535">
        <v>0</v>
      </c>
      <c r="AT30" s="1535">
        <v>0</v>
      </c>
      <c r="AU30" s="1535">
        <v>0</v>
      </c>
      <c r="AV30" s="1535">
        <v>0</v>
      </c>
      <c r="AW30" s="1535">
        <v>0</v>
      </c>
      <c r="AX30" s="1535">
        <v>0</v>
      </c>
      <c r="AY30" s="1535">
        <v>0</v>
      </c>
      <c r="AZ30" s="1535">
        <v>0</v>
      </c>
      <c r="BA30" s="1535">
        <v>0</v>
      </c>
      <c r="BB30" s="1535">
        <v>0</v>
      </c>
      <c r="BC30" s="1535">
        <v>0</v>
      </c>
      <c r="BD30" s="1535">
        <v>0</v>
      </c>
      <c r="BE30" s="1535">
        <v>0</v>
      </c>
      <c r="BF30" s="1535">
        <v>0</v>
      </c>
      <c r="BG30" s="1535">
        <v>0</v>
      </c>
      <c r="BH30" s="1535">
        <v>0</v>
      </c>
      <c r="BI30" s="1535">
        <v>0</v>
      </c>
      <c r="BJ30" s="1535">
        <v>0</v>
      </c>
      <c r="BK30" s="1535">
        <v>0</v>
      </c>
      <c r="BL30" s="1535">
        <v>0</v>
      </c>
      <c r="BM30" s="1535">
        <v>0</v>
      </c>
      <c r="BN30" s="1535"/>
      <c r="BO30" s="1535"/>
      <c r="BP30" s="1535"/>
      <c r="BQ30" s="1535"/>
      <c r="BR30" s="1535"/>
      <c r="BS30" s="1535"/>
      <c r="BT30" s="1535"/>
      <c r="BU30" s="1535"/>
      <c r="BV30" s="1535"/>
      <c r="BW30" s="1535"/>
      <c r="BX30" s="1535"/>
      <c r="BY30" s="1535"/>
      <c r="BZ30" s="1535"/>
      <c r="CA30" s="1535"/>
      <c r="CB30" s="1535"/>
      <c r="CC30" s="1535"/>
      <c r="CD30" s="1535"/>
      <c r="CE30" s="1535"/>
      <c r="CF30" s="1535"/>
      <c r="CG30" s="1535"/>
    </row>
    <row r="31" spans="1:85" ht="15" customHeight="1">
      <c r="A31" s="1536"/>
      <c r="D31" s="1507">
        <v>2008</v>
      </c>
      <c r="E31" s="1526" t="s">
        <v>563</v>
      </c>
      <c r="F31" s="1535">
        <v>0</v>
      </c>
      <c r="G31" s="1535">
        <v>0</v>
      </c>
      <c r="H31" s="1535">
        <v>0</v>
      </c>
      <c r="I31" s="1535">
        <v>0</v>
      </c>
      <c r="J31" s="1535">
        <v>0</v>
      </c>
      <c r="K31" s="1535">
        <v>0</v>
      </c>
      <c r="L31" s="1535">
        <v>9386530</v>
      </c>
      <c r="M31" s="1535">
        <v>0</v>
      </c>
      <c r="N31" s="1535">
        <v>9386530</v>
      </c>
      <c r="O31" s="1535">
        <v>0</v>
      </c>
      <c r="P31" s="1535">
        <v>0</v>
      </c>
      <c r="Q31" s="1535">
        <v>0</v>
      </c>
      <c r="R31" s="1535">
        <v>0</v>
      </c>
      <c r="S31" s="1535">
        <v>0</v>
      </c>
      <c r="T31" s="1535">
        <v>0</v>
      </c>
      <c r="U31" s="1535">
        <v>0</v>
      </c>
      <c r="V31" s="1535">
        <v>0</v>
      </c>
      <c r="W31" s="1535">
        <v>0</v>
      </c>
      <c r="X31" s="1535">
        <v>8451070</v>
      </c>
      <c r="Y31" s="1535">
        <v>299138</v>
      </c>
      <c r="Z31" s="1535">
        <v>8750208</v>
      </c>
      <c r="AA31" s="1535">
        <v>0</v>
      </c>
      <c r="AB31" s="1535">
        <v>0</v>
      </c>
      <c r="AC31" s="1535">
        <v>0</v>
      </c>
      <c r="AD31" s="1535">
        <v>0</v>
      </c>
      <c r="AE31" s="1535">
        <v>0</v>
      </c>
      <c r="AF31" s="1535">
        <v>0</v>
      </c>
      <c r="AG31" s="1535">
        <v>2365354</v>
      </c>
      <c r="AH31" s="1535">
        <v>0</v>
      </c>
      <c r="AI31" s="1535">
        <v>2365354</v>
      </c>
      <c r="AJ31" s="1535">
        <v>1084820.9299999997</v>
      </c>
      <c r="AK31" s="1535">
        <v>0</v>
      </c>
      <c r="AL31" s="1535">
        <v>1084820.9299999997</v>
      </c>
      <c r="AM31" s="1535">
        <v>1625000</v>
      </c>
      <c r="AN31" s="1535">
        <v>0</v>
      </c>
      <c r="AO31" s="1535">
        <v>1625000</v>
      </c>
      <c r="AP31" s="1535">
        <v>1038754.6200000001</v>
      </c>
      <c r="AQ31" s="1535">
        <v>0</v>
      </c>
      <c r="AR31" s="1535">
        <v>1038754.6200000001</v>
      </c>
      <c r="AS31" s="1535">
        <v>0</v>
      </c>
      <c r="AT31" s="1535">
        <v>0</v>
      </c>
      <c r="AU31" s="1535">
        <v>0</v>
      </c>
      <c r="AV31" s="1535">
        <v>0</v>
      </c>
      <c r="AW31" s="1535">
        <v>0</v>
      </c>
      <c r="AX31" s="1535">
        <v>0</v>
      </c>
      <c r="AY31" s="1535">
        <v>0</v>
      </c>
      <c r="AZ31" s="1535">
        <v>0</v>
      </c>
      <c r="BA31" s="1535">
        <v>0</v>
      </c>
      <c r="BB31" s="1535">
        <v>0</v>
      </c>
      <c r="BC31" s="1535">
        <v>0</v>
      </c>
      <c r="BD31" s="1535">
        <v>0</v>
      </c>
      <c r="BE31" s="1535">
        <v>0</v>
      </c>
      <c r="BF31" s="1535">
        <v>0</v>
      </c>
      <c r="BG31" s="1535">
        <v>0</v>
      </c>
      <c r="BH31" s="1535">
        <v>0</v>
      </c>
      <c r="BI31" s="1535">
        <v>0</v>
      </c>
      <c r="BJ31" s="1535">
        <v>0</v>
      </c>
      <c r="BK31" s="1535">
        <v>0</v>
      </c>
      <c r="BL31" s="1535">
        <v>0</v>
      </c>
      <c r="BM31" s="1535">
        <v>0</v>
      </c>
      <c r="BN31" s="1535"/>
      <c r="BO31" s="1535"/>
      <c r="BP31" s="1535"/>
      <c r="BQ31" s="1535"/>
      <c r="BR31" s="1535"/>
      <c r="BS31" s="1535"/>
      <c r="BT31" s="1535"/>
      <c r="BU31" s="1535"/>
      <c r="BV31" s="1535"/>
      <c r="BW31" s="1535"/>
      <c r="BX31" s="1535"/>
      <c r="BY31" s="1535"/>
      <c r="BZ31" s="1535"/>
      <c r="CA31" s="1535"/>
      <c r="CB31" s="1535"/>
      <c r="CC31" s="1535"/>
      <c r="CD31" s="1535"/>
      <c r="CE31" s="1535"/>
      <c r="CF31" s="1535"/>
      <c r="CG31" s="1535"/>
    </row>
    <row r="32" spans="1:85" ht="15" customHeight="1">
      <c r="A32" s="1536"/>
      <c r="D32" s="1507">
        <v>2009</v>
      </c>
      <c r="E32" s="1526" t="s">
        <v>563</v>
      </c>
      <c r="F32" s="1535">
        <v>0</v>
      </c>
      <c r="G32" s="1535">
        <v>0</v>
      </c>
      <c r="H32" s="1535">
        <v>0</v>
      </c>
      <c r="I32" s="1535">
        <v>0</v>
      </c>
      <c r="J32" s="1535">
        <v>0</v>
      </c>
      <c r="K32" s="1535">
        <v>0</v>
      </c>
      <c r="L32" s="1535">
        <v>9545393</v>
      </c>
      <c r="M32" s="1535">
        <v>0</v>
      </c>
      <c r="N32" s="1535">
        <v>9545393</v>
      </c>
      <c r="O32" s="1535">
        <v>260000</v>
      </c>
      <c r="P32" s="1535">
        <v>0</v>
      </c>
      <c r="Q32" s="1535">
        <v>260000</v>
      </c>
      <c r="R32" s="1535">
        <v>0</v>
      </c>
      <c r="S32" s="1535">
        <v>0</v>
      </c>
      <c r="T32" s="1535">
        <v>0</v>
      </c>
      <c r="U32" s="1535">
        <v>0</v>
      </c>
      <c r="V32" s="1535">
        <v>0</v>
      </c>
      <c r="W32" s="1535">
        <v>0</v>
      </c>
      <c r="X32" s="1535">
        <v>15000836</v>
      </c>
      <c r="Y32" s="1535">
        <v>291475</v>
      </c>
      <c r="Z32" s="1535">
        <v>15292311</v>
      </c>
      <c r="AA32" s="1535">
        <v>0</v>
      </c>
      <c r="AB32" s="1535">
        <v>0</v>
      </c>
      <c r="AC32" s="1535">
        <v>0</v>
      </c>
      <c r="AD32" s="1535">
        <v>0</v>
      </c>
      <c r="AE32" s="1535">
        <v>0</v>
      </c>
      <c r="AF32" s="1535">
        <v>0</v>
      </c>
      <c r="AG32" s="1535">
        <v>2435670.6036219378</v>
      </c>
      <c r="AH32" s="1535">
        <v>0</v>
      </c>
      <c r="AI32" s="1535">
        <v>2435670.6036219378</v>
      </c>
      <c r="AJ32" s="1535">
        <v>1067445.97</v>
      </c>
      <c r="AK32" s="1535">
        <v>0</v>
      </c>
      <c r="AL32" s="1535">
        <v>1067445.97</v>
      </c>
      <c r="AM32" s="1535">
        <v>1610850.3599999999</v>
      </c>
      <c r="AN32" s="1535">
        <v>0</v>
      </c>
      <c r="AO32" s="1535">
        <v>1610850.3599999999</v>
      </c>
      <c r="AP32" s="1535">
        <v>1520320.8599999999</v>
      </c>
      <c r="AQ32" s="1535">
        <v>0</v>
      </c>
      <c r="AR32" s="1535">
        <v>1520320.8599999999</v>
      </c>
      <c r="AS32" s="1535">
        <v>0</v>
      </c>
      <c r="AT32" s="1535">
        <v>0</v>
      </c>
      <c r="AU32" s="1535">
        <v>0</v>
      </c>
      <c r="AV32" s="1535">
        <v>0</v>
      </c>
      <c r="AW32" s="1535">
        <v>0</v>
      </c>
      <c r="AX32" s="1535">
        <v>0</v>
      </c>
      <c r="AY32" s="1535">
        <v>0</v>
      </c>
      <c r="AZ32" s="1535">
        <v>0</v>
      </c>
      <c r="BA32" s="1535">
        <v>0</v>
      </c>
      <c r="BB32" s="1535">
        <v>0</v>
      </c>
      <c r="BC32" s="1535">
        <v>0</v>
      </c>
      <c r="BD32" s="1535">
        <v>0</v>
      </c>
      <c r="BE32" s="1535">
        <v>0</v>
      </c>
      <c r="BF32" s="1535">
        <v>0</v>
      </c>
      <c r="BG32" s="1535">
        <v>0</v>
      </c>
      <c r="BH32" s="1535">
        <v>0</v>
      </c>
      <c r="BI32" s="1535">
        <v>0</v>
      </c>
      <c r="BJ32" s="1535">
        <v>0</v>
      </c>
      <c r="BK32" s="1535">
        <v>0</v>
      </c>
      <c r="BL32" s="1535">
        <v>0</v>
      </c>
      <c r="BM32" s="1535">
        <v>0</v>
      </c>
      <c r="BN32" s="1535"/>
      <c r="BO32" s="1535"/>
      <c r="BP32" s="1535"/>
      <c r="BQ32" s="1535"/>
      <c r="BR32" s="1535"/>
      <c r="BS32" s="1535"/>
      <c r="BT32" s="1535"/>
      <c r="BU32" s="1535"/>
      <c r="BV32" s="1535"/>
      <c r="BW32" s="1535"/>
      <c r="BX32" s="1535"/>
      <c r="BY32" s="1535"/>
      <c r="BZ32" s="1535"/>
      <c r="CA32" s="1535"/>
      <c r="CB32" s="1535"/>
      <c r="CC32" s="1535"/>
      <c r="CD32" s="1535"/>
      <c r="CE32" s="1535"/>
      <c r="CF32" s="1535"/>
      <c r="CG32" s="1535"/>
    </row>
    <row r="33" spans="1:85" ht="15" customHeight="1">
      <c r="A33" s="1536"/>
      <c r="D33" s="1507">
        <v>2010</v>
      </c>
      <c r="E33" s="1526" t="s">
        <v>661</v>
      </c>
      <c r="F33" s="1535">
        <v>0</v>
      </c>
      <c r="G33" s="1535">
        <v>0</v>
      </c>
      <c r="H33" s="1535">
        <v>0</v>
      </c>
      <c r="I33" s="1535">
        <v>0</v>
      </c>
      <c r="J33" s="1535">
        <v>0</v>
      </c>
      <c r="K33" s="1535">
        <v>0</v>
      </c>
      <c r="L33" s="1535">
        <v>8052014.2400000002</v>
      </c>
      <c r="M33" s="1535">
        <v>0</v>
      </c>
      <c r="N33" s="1535">
        <v>8052014.2400000002</v>
      </c>
      <c r="O33" s="1535">
        <v>530000</v>
      </c>
      <c r="P33" s="1535">
        <v>0</v>
      </c>
      <c r="Q33" s="1535">
        <v>530000</v>
      </c>
      <c r="R33" s="1535">
        <v>0</v>
      </c>
      <c r="S33" s="1535">
        <v>0</v>
      </c>
      <c r="T33" s="1535">
        <v>0</v>
      </c>
      <c r="U33" s="1535">
        <v>0</v>
      </c>
      <c r="V33" s="1535">
        <v>0</v>
      </c>
      <c r="W33" s="1535">
        <v>0</v>
      </c>
      <c r="X33" s="1535">
        <v>0</v>
      </c>
      <c r="Y33" s="1535">
        <v>0</v>
      </c>
      <c r="Z33" s="1535">
        <v>0</v>
      </c>
      <c r="AA33" s="1535">
        <v>0</v>
      </c>
      <c r="AB33" s="1535">
        <v>0</v>
      </c>
      <c r="AC33" s="1535">
        <v>0</v>
      </c>
      <c r="AD33" s="1535">
        <v>0</v>
      </c>
      <c r="AE33" s="1535">
        <v>0</v>
      </c>
      <c r="AF33" s="1535">
        <v>0</v>
      </c>
      <c r="AG33" s="1535">
        <v>2440666.6687124856</v>
      </c>
      <c r="AH33" s="1535">
        <v>0</v>
      </c>
      <c r="AI33" s="1535">
        <v>2440666.6687124856</v>
      </c>
      <c r="AJ33" s="1535">
        <v>329348.96000000002</v>
      </c>
      <c r="AK33" s="1535">
        <v>0</v>
      </c>
      <c r="AL33" s="1535">
        <v>329348.96000000002</v>
      </c>
      <c r="AM33" s="1535">
        <v>1707290.0000000002</v>
      </c>
      <c r="AN33" s="1535">
        <v>0</v>
      </c>
      <c r="AO33" s="1535">
        <v>1707290.0000000002</v>
      </c>
      <c r="AP33" s="1535">
        <v>3163440.31</v>
      </c>
      <c r="AQ33" s="1535">
        <v>0</v>
      </c>
      <c r="AR33" s="1535">
        <v>3163440.31</v>
      </c>
      <c r="AS33" s="1535">
        <v>0</v>
      </c>
      <c r="AT33" s="1535">
        <v>0</v>
      </c>
      <c r="AU33" s="1535">
        <v>0</v>
      </c>
      <c r="AV33" s="1535">
        <v>0</v>
      </c>
      <c r="AW33" s="1535">
        <v>0</v>
      </c>
      <c r="AX33" s="1535">
        <v>0</v>
      </c>
      <c r="AY33" s="1535">
        <v>0</v>
      </c>
      <c r="AZ33" s="1535">
        <v>0</v>
      </c>
      <c r="BA33" s="1535">
        <v>0</v>
      </c>
      <c r="BB33" s="1535">
        <v>0</v>
      </c>
      <c r="BC33" s="1535">
        <v>0</v>
      </c>
      <c r="BD33" s="1535">
        <v>0</v>
      </c>
      <c r="BE33" s="1535">
        <v>0</v>
      </c>
      <c r="BF33" s="1535">
        <v>0</v>
      </c>
      <c r="BG33" s="1535">
        <v>0</v>
      </c>
      <c r="BH33" s="1535">
        <v>0</v>
      </c>
      <c r="BI33" s="1535">
        <v>0</v>
      </c>
      <c r="BJ33" s="1535">
        <v>0</v>
      </c>
      <c r="BK33" s="1535">
        <v>0</v>
      </c>
      <c r="BL33" s="1535">
        <v>0</v>
      </c>
      <c r="BM33" s="1535">
        <v>0</v>
      </c>
      <c r="BN33" s="1535"/>
      <c r="BO33" s="1535"/>
      <c r="BP33" s="1535"/>
      <c r="BQ33" s="1535"/>
      <c r="BR33" s="1535"/>
      <c r="BS33" s="1535"/>
      <c r="BT33" s="1535"/>
      <c r="BU33" s="1535"/>
      <c r="BV33" s="1535"/>
      <c r="BW33" s="1535"/>
      <c r="BX33" s="1535"/>
      <c r="BY33" s="1535"/>
      <c r="BZ33" s="1535"/>
      <c r="CA33" s="1535"/>
      <c r="CB33" s="1535"/>
      <c r="CC33" s="1535"/>
      <c r="CD33" s="1535"/>
      <c r="CE33" s="1535"/>
      <c r="CF33" s="1535"/>
      <c r="CG33" s="1535"/>
    </row>
    <row r="34" spans="1:85" ht="15" customHeight="1">
      <c r="A34" s="1536"/>
      <c r="D34" s="1507">
        <v>2011</v>
      </c>
      <c r="E34" s="1526" t="s">
        <v>661</v>
      </c>
      <c r="F34" s="1535">
        <v>0</v>
      </c>
      <c r="G34" s="1535">
        <v>0</v>
      </c>
      <c r="H34" s="1535">
        <v>0</v>
      </c>
      <c r="I34" s="1535">
        <v>0</v>
      </c>
      <c r="J34" s="1535">
        <v>0</v>
      </c>
      <c r="K34" s="1535">
        <v>0</v>
      </c>
      <c r="L34" s="1535">
        <v>10225524.510000002</v>
      </c>
      <c r="M34" s="1535">
        <v>0</v>
      </c>
      <c r="N34" s="1535">
        <v>10225524.510000002</v>
      </c>
      <c r="O34" s="1535">
        <v>0</v>
      </c>
      <c r="P34" s="1535">
        <v>0</v>
      </c>
      <c r="Q34" s="1535">
        <v>0</v>
      </c>
      <c r="R34" s="1535">
        <v>0</v>
      </c>
      <c r="S34" s="1535">
        <v>0</v>
      </c>
      <c r="T34" s="1535">
        <v>0</v>
      </c>
      <c r="U34" s="1535">
        <v>0</v>
      </c>
      <c r="V34" s="1535">
        <v>0</v>
      </c>
      <c r="W34" s="1535">
        <v>0</v>
      </c>
      <c r="X34" s="1535">
        <v>0</v>
      </c>
      <c r="Y34" s="1535">
        <v>0</v>
      </c>
      <c r="Z34" s="1535">
        <v>0</v>
      </c>
      <c r="AA34" s="1535">
        <v>0</v>
      </c>
      <c r="AB34" s="1535">
        <v>0</v>
      </c>
      <c r="AC34" s="1535">
        <v>0</v>
      </c>
      <c r="AD34" s="1535">
        <v>0</v>
      </c>
      <c r="AE34" s="1535">
        <v>0</v>
      </c>
      <c r="AF34" s="1535">
        <v>0</v>
      </c>
      <c r="AG34" s="1535">
        <v>5000334</v>
      </c>
      <c r="AH34" s="1535">
        <v>0</v>
      </c>
      <c r="AI34" s="1535">
        <v>5000334</v>
      </c>
      <c r="AJ34" s="1535">
        <v>362712.65000000008</v>
      </c>
      <c r="AK34" s="1535">
        <v>0</v>
      </c>
      <c r="AL34" s="1535">
        <v>362712.65000000008</v>
      </c>
      <c r="AM34" s="1535">
        <v>3543670</v>
      </c>
      <c r="AN34" s="1535">
        <v>0</v>
      </c>
      <c r="AO34" s="1535">
        <v>3543670</v>
      </c>
      <c r="AP34" s="1535">
        <v>4852640</v>
      </c>
      <c r="AQ34" s="1535">
        <v>0</v>
      </c>
      <c r="AR34" s="1535">
        <v>4852640</v>
      </c>
      <c r="AS34" s="1535">
        <v>0</v>
      </c>
      <c r="AT34" s="1535">
        <v>0</v>
      </c>
      <c r="AU34" s="1535">
        <v>0</v>
      </c>
      <c r="AV34" s="1535">
        <v>0</v>
      </c>
      <c r="AW34" s="1535">
        <v>0</v>
      </c>
      <c r="AX34" s="1535">
        <v>0</v>
      </c>
      <c r="AY34" s="1535">
        <v>0</v>
      </c>
      <c r="AZ34" s="1535">
        <v>0</v>
      </c>
      <c r="BA34" s="1535">
        <v>0</v>
      </c>
      <c r="BB34" s="1535">
        <v>0</v>
      </c>
      <c r="BC34" s="1535">
        <v>0</v>
      </c>
      <c r="BD34" s="1535">
        <v>0</v>
      </c>
      <c r="BE34" s="1535">
        <v>0</v>
      </c>
      <c r="BF34" s="1535">
        <v>0</v>
      </c>
      <c r="BG34" s="1535">
        <v>0</v>
      </c>
      <c r="BH34" s="1535">
        <v>0</v>
      </c>
      <c r="BI34" s="1535">
        <v>0</v>
      </c>
      <c r="BJ34" s="1535">
        <v>0</v>
      </c>
      <c r="BK34" s="1535">
        <v>0</v>
      </c>
      <c r="BL34" s="1535">
        <v>0</v>
      </c>
      <c r="BM34" s="1535">
        <v>0</v>
      </c>
      <c r="BN34" s="1535"/>
      <c r="BO34" s="1535"/>
      <c r="BP34" s="1535"/>
      <c r="BQ34" s="1535"/>
      <c r="BR34" s="1535"/>
      <c r="BS34" s="1535"/>
      <c r="BT34" s="1535"/>
      <c r="BU34" s="1535"/>
      <c r="BV34" s="1535"/>
      <c r="BW34" s="1535"/>
      <c r="BX34" s="1535"/>
      <c r="BY34" s="1535"/>
      <c r="BZ34" s="1535"/>
      <c r="CA34" s="1535"/>
      <c r="CB34" s="1535"/>
      <c r="CC34" s="1535"/>
      <c r="CD34" s="1535"/>
      <c r="CE34" s="1535"/>
      <c r="CF34" s="1535"/>
      <c r="CG34" s="1535"/>
    </row>
    <row r="35" spans="1:85" ht="15" customHeight="1">
      <c r="A35" s="1536"/>
      <c r="D35" s="1507">
        <v>2012</v>
      </c>
      <c r="E35" s="1526" t="s">
        <v>661</v>
      </c>
      <c r="F35" s="1535">
        <v>0</v>
      </c>
      <c r="G35" s="1535">
        <v>0</v>
      </c>
      <c r="H35" s="1535">
        <v>0</v>
      </c>
      <c r="I35" s="1535">
        <v>0</v>
      </c>
      <c r="J35" s="1535">
        <v>0</v>
      </c>
      <c r="K35" s="1535">
        <v>0</v>
      </c>
      <c r="L35" s="1535">
        <v>9059351.4600000009</v>
      </c>
      <c r="M35" s="1535">
        <v>0</v>
      </c>
      <c r="N35" s="1535">
        <v>9059351.4600000009</v>
      </c>
      <c r="O35" s="1535">
        <v>0</v>
      </c>
      <c r="P35" s="1535">
        <v>0</v>
      </c>
      <c r="Q35" s="1535">
        <v>0</v>
      </c>
      <c r="R35" s="1535">
        <v>0</v>
      </c>
      <c r="S35" s="1535">
        <v>0</v>
      </c>
      <c r="T35" s="1535">
        <v>0</v>
      </c>
      <c r="U35" s="1535">
        <v>0</v>
      </c>
      <c r="V35" s="1535">
        <v>0</v>
      </c>
      <c r="W35" s="1535">
        <v>0</v>
      </c>
      <c r="X35" s="1535">
        <v>0</v>
      </c>
      <c r="Y35" s="1535">
        <v>0</v>
      </c>
      <c r="Z35" s="1535">
        <v>0</v>
      </c>
      <c r="AA35" s="1535">
        <v>0</v>
      </c>
      <c r="AB35" s="1535">
        <v>0</v>
      </c>
      <c r="AC35" s="1535">
        <v>0</v>
      </c>
      <c r="AD35" s="1535">
        <v>0</v>
      </c>
      <c r="AE35" s="1535">
        <v>0</v>
      </c>
      <c r="AF35" s="1535">
        <v>0</v>
      </c>
      <c r="AG35" s="1535">
        <v>5080104</v>
      </c>
      <c r="AH35" s="1535">
        <v>0</v>
      </c>
      <c r="AI35" s="1535">
        <v>5080104</v>
      </c>
      <c r="AJ35" s="1535">
        <v>0</v>
      </c>
      <c r="AK35" s="1535">
        <v>0</v>
      </c>
      <c r="AL35" s="1535">
        <v>0</v>
      </c>
      <c r="AM35" s="1535">
        <v>3632330</v>
      </c>
      <c r="AN35" s="1535">
        <v>0</v>
      </c>
      <c r="AO35" s="1535">
        <v>3632330</v>
      </c>
      <c r="AP35" s="1535">
        <v>4854080</v>
      </c>
      <c r="AQ35" s="1535">
        <v>0</v>
      </c>
      <c r="AR35" s="1535">
        <v>4854080</v>
      </c>
      <c r="AS35" s="1535">
        <v>0</v>
      </c>
      <c r="AT35" s="1535">
        <v>0</v>
      </c>
      <c r="AU35" s="1535">
        <v>0</v>
      </c>
      <c r="AV35" s="1535">
        <v>0</v>
      </c>
      <c r="AW35" s="1535">
        <v>0</v>
      </c>
      <c r="AX35" s="1535">
        <v>0</v>
      </c>
      <c r="AY35" s="1535">
        <v>0</v>
      </c>
      <c r="AZ35" s="1535">
        <v>0</v>
      </c>
      <c r="BA35" s="1535">
        <v>0</v>
      </c>
      <c r="BB35" s="1535">
        <v>0</v>
      </c>
      <c r="BC35" s="1535">
        <v>0</v>
      </c>
      <c r="BD35" s="1535">
        <v>0</v>
      </c>
      <c r="BE35" s="1535">
        <v>0</v>
      </c>
      <c r="BF35" s="1535">
        <v>0</v>
      </c>
      <c r="BG35" s="1535">
        <v>0</v>
      </c>
      <c r="BH35" s="1535">
        <v>0</v>
      </c>
      <c r="BI35" s="1535">
        <v>0</v>
      </c>
      <c r="BJ35" s="1535">
        <v>0</v>
      </c>
      <c r="BK35" s="1535">
        <v>0</v>
      </c>
      <c r="BL35" s="1535">
        <v>0</v>
      </c>
      <c r="BM35" s="1535">
        <v>0</v>
      </c>
      <c r="BN35" s="1535"/>
      <c r="BO35" s="1535"/>
      <c r="BP35" s="1535"/>
      <c r="BQ35" s="1535"/>
      <c r="BR35" s="1535"/>
      <c r="BS35" s="1535"/>
      <c r="BT35" s="1535"/>
      <c r="BU35" s="1535"/>
      <c r="BV35" s="1535"/>
      <c r="BW35" s="1535"/>
      <c r="BX35" s="1535"/>
      <c r="BY35" s="1535"/>
      <c r="BZ35" s="1535"/>
      <c r="CA35" s="1535"/>
      <c r="CB35" s="1535"/>
      <c r="CC35" s="1535"/>
      <c r="CD35" s="1535"/>
      <c r="CE35" s="1535"/>
      <c r="CF35" s="1535"/>
      <c r="CG35" s="1535"/>
    </row>
    <row r="36" spans="1:85" ht="15" customHeight="1">
      <c r="A36" s="1536"/>
      <c r="D36" s="1507">
        <v>2013</v>
      </c>
      <c r="E36" s="1526" t="s">
        <v>661</v>
      </c>
      <c r="F36" s="1535">
        <v>0</v>
      </c>
      <c r="G36" s="1535">
        <v>0</v>
      </c>
      <c r="H36" s="1535">
        <v>0</v>
      </c>
      <c r="I36" s="1535">
        <v>0</v>
      </c>
      <c r="J36" s="1535">
        <v>0</v>
      </c>
      <c r="K36" s="1535">
        <v>0</v>
      </c>
      <c r="L36" s="1535">
        <v>12197927.09</v>
      </c>
      <c r="M36" s="1535">
        <v>0</v>
      </c>
      <c r="N36" s="1535">
        <v>12197927.09</v>
      </c>
      <c r="O36" s="1535">
        <v>0</v>
      </c>
      <c r="P36" s="1535">
        <v>0</v>
      </c>
      <c r="Q36" s="1535">
        <v>0</v>
      </c>
      <c r="R36" s="1535">
        <v>0</v>
      </c>
      <c r="S36" s="1535">
        <v>0</v>
      </c>
      <c r="T36" s="1535">
        <v>0</v>
      </c>
      <c r="U36" s="1535">
        <v>0</v>
      </c>
      <c r="V36" s="1535">
        <v>0</v>
      </c>
      <c r="W36" s="1535">
        <v>0</v>
      </c>
      <c r="X36" s="1535">
        <v>2425185</v>
      </c>
      <c r="Y36" s="1535">
        <v>0</v>
      </c>
      <c r="Z36" s="1535">
        <v>2425185</v>
      </c>
      <c r="AA36" s="1535">
        <v>0</v>
      </c>
      <c r="AB36" s="1535">
        <v>0</v>
      </c>
      <c r="AC36" s="1535">
        <v>0</v>
      </c>
      <c r="AD36" s="1535">
        <v>0</v>
      </c>
      <c r="AE36" s="1535">
        <v>0</v>
      </c>
      <c r="AF36" s="1535">
        <v>0</v>
      </c>
      <c r="AG36" s="1535">
        <v>5156305.5599999996</v>
      </c>
      <c r="AH36" s="1535">
        <v>0</v>
      </c>
      <c r="AI36" s="1535">
        <v>5156305.5599999996</v>
      </c>
      <c r="AJ36" s="1535">
        <v>182309.85937499997</v>
      </c>
      <c r="AK36" s="1535">
        <v>0</v>
      </c>
      <c r="AL36" s="1535">
        <v>182309.85937499997</v>
      </c>
      <c r="AM36" s="1535">
        <v>1884610</v>
      </c>
      <c r="AN36" s="1535">
        <v>0</v>
      </c>
      <c r="AO36" s="1535">
        <v>1884610</v>
      </c>
      <c r="AP36" s="1535">
        <v>7921440</v>
      </c>
      <c r="AQ36" s="1535">
        <v>0</v>
      </c>
      <c r="AR36" s="1535">
        <v>7921440</v>
      </c>
      <c r="AS36" s="1535">
        <v>0</v>
      </c>
      <c r="AT36" s="1535">
        <v>0</v>
      </c>
      <c r="AU36" s="1535">
        <v>0</v>
      </c>
      <c r="AV36" s="1535">
        <v>0</v>
      </c>
      <c r="AW36" s="1535">
        <v>0</v>
      </c>
      <c r="AX36" s="1535">
        <v>0</v>
      </c>
      <c r="AY36" s="1535">
        <v>0</v>
      </c>
      <c r="AZ36" s="1535">
        <v>0</v>
      </c>
      <c r="BA36" s="1535">
        <v>0</v>
      </c>
      <c r="BB36" s="1535">
        <v>0</v>
      </c>
      <c r="BC36" s="1535">
        <v>0</v>
      </c>
      <c r="BD36" s="1535">
        <v>0</v>
      </c>
      <c r="BE36" s="1535">
        <v>0</v>
      </c>
      <c r="BF36" s="1535">
        <v>0</v>
      </c>
      <c r="BG36" s="1535">
        <v>0</v>
      </c>
      <c r="BH36" s="1535">
        <v>0</v>
      </c>
      <c r="BI36" s="1535">
        <v>0</v>
      </c>
      <c r="BJ36" s="1535">
        <v>0</v>
      </c>
      <c r="BK36" s="1535">
        <v>0</v>
      </c>
      <c r="BL36" s="1535">
        <v>0</v>
      </c>
      <c r="BM36" s="1535">
        <v>0</v>
      </c>
      <c r="BN36" s="1535"/>
      <c r="BO36" s="1535"/>
      <c r="BP36" s="1535"/>
      <c r="BQ36" s="1535"/>
      <c r="BR36" s="1535"/>
      <c r="BS36" s="1535"/>
      <c r="BT36" s="1535"/>
      <c r="BU36" s="1535"/>
      <c r="BV36" s="1535"/>
      <c r="BW36" s="1535"/>
      <c r="BX36" s="1535"/>
      <c r="BY36" s="1535"/>
      <c r="BZ36" s="1535"/>
      <c r="CA36" s="1535"/>
      <c r="CB36" s="1535"/>
      <c r="CC36" s="1535"/>
      <c r="CD36" s="1535"/>
      <c r="CE36" s="1535"/>
      <c r="CF36" s="1535"/>
      <c r="CG36" s="1535"/>
    </row>
    <row r="37" spans="1:85" ht="15" customHeight="1">
      <c r="A37" s="1536"/>
      <c r="D37" s="1507">
        <v>2014</v>
      </c>
      <c r="E37" s="1526" t="s">
        <v>661</v>
      </c>
      <c r="F37" s="1535">
        <v>0</v>
      </c>
      <c r="G37" s="1535">
        <v>0</v>
      </c>
      <c r="H37" s="1535">
        <v>0</v>
      </c>
      <c r="I37" s="1535">
        <v>0</v>
      </c>
      <c r="J37" s="1535">
        <v>0</v>
      </c>
      <c r="K37" s="1535">
        <v>0</v>
      </c>
      <c r="L37" s="1535">
        <v>11957255.960000001</v>
      </c>
      <c r="M37" s="1535">
        <v>0</v>
      </c>
      <c r="N37" s="1535">
        <v>11957255.960000001</v>
      </c>
      <c r="O37" s="1535">
        <v>0</v>
      </c>
      <c r="P37" s="1535">
        <v>0</v>
      </c>
      <c r="Q37" s="1535">
        <v>0</v>
      </c>
      <c r="R37" s="1535">
        <v>0</v>
      </c>
      <c r="S37" s="1535">
        <v>0</v>
      </c>
      <c r="T37" s="1535">
        <v>0</v>
      </c>
      <c r="U37" s="1535">
        <v>0</v>
      </c>
      <c r="V37" s="1535">
        <v>0</v>
      </c>
      <c r="W37" s="1535">
        <v>0</v>
      </c>
      <c r="X37" s="1535">
        <v>5885501.8750000019</v>
      </c>
      <c r="Y37" s="1535">
        <v>0</v>
      </c>
      <c r="Z37" s="1535">
        <v>5885501.8750000019</v>
      </c>
      <c r="AA37" s="1535">
        <v>0</v>
      </c>
      <c r="AB37" s="1535">
        <v>0</v>
      </c>
      <c r="AC37" s="1535">
        <v>0</v>
      </c>
      <c r="AD37" s="1535">
        <v>0</v>
      </c>
      <c r="AE37" s="1535">
        <v>0</v>
      </c>
      <c r="AF37" s="1535">
        <v>0</v>
      </c>
      <c r="AG37" s="1535">
        <v>3892766.0143593624</v>
      </c>
      <c r="AH37" s="1535">
        <v>0</v>
      </c>
      <c r="AI37" s="1535">
        <v>3892766.0143593624</v>
      </c>
      <c r="AJ37" s="1535">
        <v>1034087.807625</v>
      </c>
      <c r="AK37" s="1535">
        <v>0</v>
      </c>
      <c r="AL37" s="1535">
        <v>1034087.807625</v>
      </c>
      <c r="AM37" s="1535">
        <v>1931670</v>
      </c>
      <c r="AN37" s="1535">
        <v>0</v>
      </c>
      <c r="AO37" s="1535">
        <v>1931670</v>
      </c>
      <c r="AP37" s="1535">
        <v>5678022.8000000007</v>
      </c>
      <c r="AQ37" s="1535">
        <v>0</v>
      </c>
      <c r="AR37" s="1535">
        <v>5678022.8000000007</v>
      </c>
      <c r="AS37" s="1535">
        <v>0</v>
      </c>
      <c r="AT37" s="1535">
        <v>0</v>
      </c>
      <c r="AU37" s="1535">
        <v>0</v>
      </c>
      <c r="AV37" s="1535">
        <v>0</v>
      </c>
      <c r="AW37" s="1535">
        <v>0</v>
      </c>
      <c r="AX37" s="1535">
        <v>0</v>
      </c>
      <c r="AY37" s="1535">
        <v>0</v>
      </c>
      <c r="AZ37" s="1535">
        <v>0</v>
      </c>
      <c r="BA37" s="1535">
        <v>0</v>
      </c>
      <c r="BB37" s="1535">
        <v>0</v>
      </c>
      <c r="BC37" s="1535">
        <v>0</v>
      </c>
      <c r="BD37" s="1535">
        <v>0</v>
      </c>
      <c r="BE37" s="1535">
        <v>0</v>
      </c>
      <c r="BF37" s="1535">
        <v>0</v>
      </c>
      <c r="BG37" s="1535">
        <v>0</v>
      </c>
      <c r="BH37" s="1535">
        <v>0</v>
      </c>
      <c r="BI37" s="1535">
        <v>0</v>
      </c>
      <c r="BJ37" s="1535">
        <v>0</v>
      </c>
      <c r="BK37" s="1535">
        <v>0</v>
      </c>
      <c r="BL37" s="1535">
        <v>0</v>
      </c>
      <c r="BM37" s="1535">
        <v>0</v>
      </c>
      <c r="BN37" s="1535"/>
      <c r="BO37" s="1535"/>
      <c r="BP37" s="1535"/>
      <c r="BQ37" s="1535"/>
      <c r="BR37" s="1535"/>
      <c r="BS37" s="1535"/>
      <c r="BT37" s="1535"/>
      <c r="BU37" s="1535"/>
      <c r="BV37" s="1535"/>
      <c r="BW37" s="1535"/>
      <c r="BX37" s="1535"/>
      <c r="BY37" s="1535"/>
      <c r="BZ37" s="1535"/>
      <c r="CA37" s="1535"/>
      <c r="CB37" s="1535"/>
      <c r="CC37" s="1535"/>
      <c r="CD37" s="1535"/>
      <c r="CE37" s="1535"/>
      <c r="CF37" s="1535"/>
      <c r="CG37" s="1535"/>
    </row>
    <row r="38" spans="1:85" ht="15" customHeight="1">
      <c r="A38" s="1536"/>
      <c r="D38" s="1507">
        <v>2015</v>
      </c>
      <c r="E38" s="1526" t="s">
        <v>661</v>
      </c>
      <c r="F38" s="1535">
        <v>0</v>
      </c>
      <c r="G38" s="1535">
        <v>0</v>
      </c>
      <c r="H38" s="1535">
        <v>0</v>
      </c>
      <c r="I38" s="1535">
        <v>0</v>
      </c>
      <c r="J38" s="1535">
        <v>0</v>
      </c>
      <c r="K38" s="1535">
        <v>0</v>
      </c>
      <c r="L38" s="1535">
        <v>12246219.46325</v>
      </c>
      <c r="M38" s="1535">
        <v>0</v>
      </c>
      <c r="N38" s="1535">
        <v>12246219.46325</v>
      </c>
      <c r="O38" s="1535">
        <v>0</v>
      </c>
      <c r="P38" s="1535">
        <v>0</v>
      </c>
      <c r="Q38" s="1535">
        <v>0</v>
      </c>
      <c r="R38" s="1535">
        <v>0</v>
      </c>
      <c r="S38" s="1535">
        <v>0</v>
      </c>
      <c r="T38" s="1535">
        <v>0</v>
      </c>
      <c r="U38" s="1535">
        <v>0</v>
      </c>
      <c r="V38" s="1535">
        <v>0</v>
      </c>
      <c r="W38" s="1535">
        <v>0</v>
      </c>
      <c r="X38" s="1535">
        <v>8595539.7916666679</v>
      </c>
      <c r="Y38" s="1535">
        <v>0</v>
      </c>
      <c r="Z38" s="1535">
        <v>8595539.7916666679</v>
      </c>
      <c r="AA38" s="1535">
        <v>0</v>
      </c>
      <c r="AB38" s="1535">
        <v>0</v>
      </c>
      <c r="AC38" s="1535">
        <v>0</v>
      </c>
      <c r="AD38" s="1535">
        <v>0</v>
      </c>
      <c r="AE38" s="1535">
        <v>0</v>
      </c>
      <c r="AF38" s="1535">
        <v>0</v>
      </c>
      <c r="AG38" s="1535">
        <v>6103028.11675</v>
      </c>
      <c r="AH38" s="1535">
        <v>0</v>
      </c>
      <c r="AI38" s="1535">
        <v>6103028.11675</v>
      </c>
      <c r="AJ38" s="1535">
        <v>1523621.15599125</v>
      </c>
      <c r="AK38" s="1535">
        <v>0</v>
      </c>
      <c r="AL38" s="1535">
        <v>1523621.15599125</v>
      </c>
      <c r="AM38" s="1535">
        <v>1979900.0000000002</v>
      </c>
      <c r="AN38" s="1535">
        <v>0</v>
      </c>
      <c r="AO38" s="1535">
        <v>1979900.0000000002</v>
      </c>
      <c r="AP38" s="1535">
        <v>5820800</v>
      </c>
      <c r="AQ38" s="1535">
        <v>0</v>
      </c>
      <c r="AR38" s="1535">
        <v>5820800</v>
      </c>
      <c r="AS38" s="1535">
        <v>2813700</v>
      </c>
      <c r="AT38" s="1535">
        <v>0</v>
      </c>
      <c r="AU38" s="1535">
        <v>2813700</v>
      </c>
      <c r="AV38" s="1535">
        <v>1333333.3333333333</v>
      </c>
      <c r="AW38" s="1535">
        <v>0</v>
      </c>
      <c r="AX38" s="1535">
        <v>1333333.3333333333</v>
      </c>
      <c r="AY38" s="1535">
        <v>0</v>
      </c>
      <c r="AZ38" s="1535">
        <v>0</v>
      </c>
      <c r="BA38" s="1535">
        <v>0</v>
      </c>
      <c r="BB38" s="1535">
        <v>0</v>
      </c>
      <c r="BC38" s="1535">
        <v>0</v>
      </c>
      <c r="BD38" s="1535">
        <v>0</v>
      </c>
      <c r="BE38" s="1535">
        <v>0</v>
      </c>
      <c r="BF38" s="1535">
        <v>0</v>
      </c>
      <c r="BG38" s="1535">
        <v>0</v>
      </c>
      <c r="BH38" s="1535">
        <v>0</v>
      </c>
      <c r="BI38" s="1535">
        <v>0</v>
      </c>
      <c r="BJ38" s="1535">
        <v>0</v>
      </c>
      <c r="BK38" s="1535">
        <v>0</v>
      </c>
      <c r="BL38" s="1535">
        <v>0</v>
      </c>
      <c r="BM38" s="1535">
        <v>0</v>
      </c>
      <c r="BN38" s="1535"/>
      <c r="BO38" s="1535"/>
      <c r="BP38" s="1535"/>
      <c r="BQ38" s="1535"/>
      <c r="BR38" s="1535"/>
      <c r="BS38" s="1535"/>
      <c r="BT38" s="1535"/>
      <c r="BU38" s="1535"/>
      <c r="BV38" s="1535"/>
      <c r="BW38" s="1535"/>
      <c r="BX38" s="1535"/>
      <c r="BY38" s="1535"/>
      <c r="BZ38" s="1535"/>
      <c r="CA38" s="1535"/>
      <c r="CB38" s="1535"/>
      <c r="CC38" s="1535"/>
      <c r="CD38" s="1535"/>
      <c r="CE38" s="1535"/>
      <c r="CF38" s="1535"/>
      <c r="CG38" s="1535"/>
    </row>
    <row r="39" spans="1:85" ht="15" customHeight="1">
      <c r="A39" s="1536"/>
      <c r="D39" s="1507">
        <v>2016</v>
      </c>
      <c r="E39" s="1526" t="s">
        <v>661</v>
      </c>
      <c r="F39" s="1535">
        <v>0</v>
      </c>
      <c r="G39" s="1535">
        <v>0</v>
      </c>
      <c r="H39" s="1535">
        <v>0</v>
      </c>
      <c r="I39" s="1535">
        <v>0</v>
      </c>
      <c r="J39" s="1535">
        <v>0</v>
      </c>
      <c r="K39" s="1535">
        <v>0</v>
      </c>
      <c r="L39" s="1535">
        <v>12552374.949831249</v>
      </c>
      <c r="M39" s="1535">
        <v>0</v>
      </c>
      <c r="N39" s="1535">
        <v>12552374.949831249</v>
      </c>
      <c r="O39" s="1535">
        <v>0</v>
      </c>
      <c r="P39" s="1535">
        <v>0</v>
      </c>
      <c r="Q39" s="1535">
        <v>0</v>
      </c>
      <c r="R39" s="1535">
        <v>0</v>
      </c>
      <c r="S39" s="1535">
        <v>0</v>
      </c>
      <c r="T39" s="1535">
        <v>0</v>
      </c>
      <c r="U39" s="1535">
        <v>0</v>
      </c>
      <c r="V39" s="1535">
        <v>0</v>
      </c>
      <c r="W39" s="1535">
        <v>0</v>
      </c>
      <c r="X39" s="1535">
        <v>9419510.0331442188</v>
      </c>
      <c r="Y39" s="1535">
        <v>0</v>
      </c>
      <c r="Z39" s="1535">
        <v>9419510.0331442188</v>
      </c>
      <c r="AA39" s="1535">
        <v>0</v>
      </c>
      <c r="AB39" s="1535">
        <v>0</v>
      </c>
      <c r="AC39" s="1535">
        <v>0</v>
      </c>
      <c r="AD39" s="1535">
        <v>0</v>
      </c>
      <c r="AE39" s="1535">
        <v>0</v>
      </c>
      <c r="AF39" s="1535">
        <v>0</v>
      </c>
      <c r="AG39" s="1535">
        <v>4471064.0982500007</v>
      </c>
      <c r="AH39" s="1535">
        <v>0</v>
      </c>
      <c r="AI39" s="1535">
        <v>4471064.0982500007</v>
      </c>
      <c r="AJ39" s="1535">
        <v>1704102.5135652185</v>
      </c>
      <c r="AK39" s="1535">
        <v>0</v>
      </c>
      <c r="AL39" s="1535">
        <v>1704102.5135652185</v>
      </c>
      <c r="AM39" s="1535">
        <v>2029430.0000000002</v>
      </c>
      <c r="AN39" s="1535">
        <v>0</v>
      </c>
      <c r="AO39" s="1535">
        <v>2029430.0000000002</v>
      </c>
      <c r="AP39" s="1535">
        <v>5967242.6666666651</v>
      </c>
      <c r="AQ39" s="1535">
        <v>0</v>
      </c>
      <c r="AR39" s="1535">
        <v>5967242.6666666651</v>
      </c>
      <c r="AS39" s="1535">
        <v>5627400</v>
      </c>
      <c r="AT39" s="1535">
        <v>0</v>
      </c>
      <c r="AU39" s="1535">
        <v>5627400</v>
      </c>
      <c r="AV39" s="1535">
        <v>1333333.3333333333</v>
      </c>
      <c r="AW39" s="1535">
        <v>0</v>
      </c>
      <c r="AX39" s="1535">
        <v>1333333.3333333333</v>
      </c>
      <c r="AY39" s="1535">
        <v>0</v>
      </c>
      <c r="AZ39" s="1535">
        <v>0</v>
      </c>
      <c r="BA39" s="1535">
        <v>0</v>
      </c>
      <c r="BB39" s="1535">
        <v>0</v>
      </c>
      <c r="BC39" s="1535">
        <v>0</v>
      </c>
      <c r="BD39" s="1535">
        <v>0</v>
      </c>
      <c r="BE39" s="1535">
        <v>0</v>
      </c>
      <c r="BF39" s="1535">
        <v>0</v>
      </c>
      <c r="BG39" s="1535">
        <v>0</v>
      </c>
      <c r="BH39" s="1535">
        <v>0</v>
      </c>
      <c r="BI39" s="1535">
        <v>0</v>
      </c>
      <c r="BJ39" s="1535">
        <v>0</v>
      </c>
      <c r="BK39" s="1535">
        <v>0</v>
      </c>
      <c r="BL39" s="1535">
        <v>0</v>
      </c>
      <c r="BM39" s="1535">
        <v>0</v>
      </c>
      <c r="BN39" s="1535"/>
      <c r="BO39" s="1535"/>
      <c r="BP39" s="1535"/>
      <c r="BQ39" s="1535"/>
      <c r="BR39" s="1535"/>
      <c r="BS39" s="1535"/>
      <c r="BT39" s="1535"/>
      <c r="BU39" s="1535"/>
      <c r="BV39" s="1535"/>
      <c r="BW39" s="1535"/>
      <c r="BX39" s="1535"/>
      <c r="BY39" s="1535"/>
      <c r="BZ39" s="1535"/>
      <c r="CA39" s="1535"/>
      <c r="CB39" s="1535"/>
      <c r="CC39" s="1535"/>
      <c r="CD39" s="1535"/>
      <c r="CE39" s="1535"/>
      <c r="CF39" s="1535"/>
      <c r="CG39" s="1535"/>
    </row>
    <row r="40" spans="1:85" ht="15" customHeight="1">
      <c r="A40" s="1536"/>
      <c r="D40" s="1507">
        <v>2017</v>
      </c>
      <c r="E40" s="1526" t="s">
        <v>661</v>
      </c>
      <c r="F40" s="1535">
        <v>0</v>
      </c>
      <c r="G40" s="1535">
        <v>0</v>
      </c>
      <c r="H40" s="1535">
        <v>0</v>
      </c>
      <c r="I40" s="1535">
        <v>0</v>
      </c>
      <c r="J40" s="1535">
        <v>0</v>
      </c>
      <c r="K40" s="1535">
        <v>0</v>
      </c>
      <c r="L40" s="1535">
        <v>12866184.323577028</v>
      </c>
      <c r="M40" s="1535">
        <v>0</v>
      </c>
      <c r="N40" s="1535">
        <v>12866184.323577028</v>
      </c>
      <c r="O40" s="1535">
        <v>0</v>
      </c>
      <c r="P40" s="1535">
        <v>0</v>
      </c>
      <c r="Q40" s="1535">
        <v>0</v>
      </c>
      <c r="R40" s="1535">
        <v>0</v>
      </c>
      <c r="S40" s="1535">
        <v>0</v>
      </c>
      <c r="T40" s="1535">
        <v>0</v>
      </c>
      <c r="U40" s="1535">
        <v>0</v>
      </c>
      <c r="V40" s="1535">
        <v>0</v>
      </c>
      <c r="W40" s="1535">
        <v>0</v>
      </c>
      <c r="X40" s="1535">
        <v>7202991.4796284065</v>
      </c>
      <c r="Y40" s="1535">
        <v>0</v>
      </c>
      <c r="Z40" s="1535">
        <v>7202991.4796284065</v>
      </c>
      <c r="AA40" s="1535">
        <v>0</v>
      </c>
      <c r="AB40" s="1535">
        <v>0</v>
      </c>
      <c r="AC40" s="1535">
        <v>0</v>
      </c>
      <c r="AD40" s="1535">
        <v>0</v>
      </c>
      <c r="AE40" s="1535">
        <v>0</v>
      </c>
      <c r="AF40" s="1535">
        <v>0</v>
      </c>
      <c r="AG40" s="1535">
        <v>3972647.0024999999</v>
      </c>
      <c r="AH40" s="1535">
        <v>0</v>
      </c>
      <c r="AI40" s="1535">
        <v>3972647.0024999999</v>
      </c>
      <c r="AJ40" s="1535">
        <v>1728799.9236748982</v>
      </c>
      <c r="AK40" s="1535">
        <v>0</v>
      </c>
      <c r="AL40" s="1535">
        <v>1728799.9236748982</v>
      </c>
      <c r="AM40" s="1535">
        <v>2080129.9999999998</v>
      </c>
      <c r="AN40" s="1535">
        <v>0</v>
      </c>
      <c r="AO40" s="1535">
        <v>2080129.9999999998</v>
      </c>
      <c r="AP40" s="1535">
        <v>0</v>
      </c>
      <c r="AQ40" s="1535">
        <v>0</v>
      </c>
      <c r="AR40" s="1535">
        <v>0</v>
      </c>
      <c r="AS40" s="1535">
        <v>5627400</v>
      </c>
      <c r="AT40" s="1535">
        <v>0</v>
      </c>
      <c r="AU40" s="1535">
        <v>5627400</v>
      </c>
      <c r="AV40" s="1535">
        <v>1333333.3333333333</v>
      </c>
      <c r="AW40" s="1535">
        <v>0</v>
      </c>
      <c r="AX40" s="1535">
        <v>1333333.3333333333</v>
      </c>
      <c r="AY40" s="1535">
        <v>0</v>
      </c>
      <c r="AZ40" s="1535">
        <v>0</v>
      </c>
      <c r="BA40" s="1535">
        <v>0</v>
      </c>
      <c r="BB40" s="1535">
        <v>0</v>
      </c>
      <c r="BC40" s="1535">
        <v>0</v>
      </c>
      <c r="BD40" s="1535">
        <v>0</v>
      </c>
      <c r="BE40" s="1535">
        <v>0</v>
      </c>
      <c r="BF40" s="1535">
        <v>0</v>
      </c>
      <c r="BG40" s="1535">
        <v>0</v>
      </c>
      <c r="BH40" s="1535">
        <v>0</v>
      </c>
      <c r="BI40" s="1535">
        <v>0</v>
      </c>
      <c r="BJ40" s="1535">
        <v>0</v>
      </c>
      <c r="BK40" s="1535">
        <v>0</v>
      </c>
      <c r="BL40" s="1535">
        <v>0</v>
      </c>
      <c r="BM40" s="1535">
        <v>0</v>
      </c>
      <c r="BN40" s="1535"/>
      <c r="BO40" s="1535"/>
      <c r="BP40" s="1535"/>
      <c r="BQ40" s="1535"/>
      <c r="BR40" s="1535"/>
      <c r="BS40" s="1535"/>
      <c r="BT40" s="1535"/>
      <c r="BU40" s="1535"/>
      <c r="BV40" s="1535"/>
      <c r="BW40" s="1535"/>
      <c r="BX40" s="1535"/>
      <c r="BY40" s="1535"/>
      <c r="BZ40" s="1535"/>
      <c r="CA40" s="1535"/>
      <c r="CB40" s="1535"/>
      <c r="CC40" s="1535"/>
      <c r="CD40" s="1535"/>
      <c r="CE40" s="1535"/>
      <c r="CF40" s="1535"/>
      <c r="CG40" s="1535"/>
    </row>
    <row r="41" spans="1:85" ht="15" customHeight="1">
      <c r="A41" s="1536"/>
      <c r="D41" s="1507">
        <v>2018</v>
      </c>
      <c r="E41" s="1526" t="s">
        <v>661</v>
      </c>
      <c r="F41" s="1535">
        <v>0</v>
      </c>
      <c r="G41" s="1535">
        <v>0</v>
      </c>
      <c r="H41" s="1535">
        <v>0</v>
      </c>
      <c r="I41" s="1535">
        <v>0</v>
      </c>
      <c r="J41" s="1535">
        <v>0</v>
      </c>
      <c r="K41" s="1535">
        <v>0</v>
      </c>
      <c r="L41" s="1535">
        <v>13187838.931666452</v>
      </c>
      <c r="M41" s="1535">
        <v>0</v>
      </c>
      <c r="N41" s="1535">
        <v>13187838.931666452</v>
      </c>
      <c r="O41" s="1535">
        <v>0</v>
      </c>
      <c r="P41" s="1535">
        <v>0</v>
      </c>
      <c r="Q41" s="1535">
        <v>0</v>
      </c>
      <c r="R41" s="1535">
        <v>0</v>
      </c>
      <c r="S41" s="1535">
        <v>0</v>
      </c>
      <c r="T41" s="1535">
        <v>0</v>
      </c>
      <c r="U41" s="1535">
        <v>0</v>
      </c>
      <c r="V41" s="1535">
        <v>0</v>
      </c>
      <c r="W41" s="1535">
        <v>0</v>
      </c>
      <c r="X41" s="1535">
        <v>5921803.9433682756</v>
      </c>
      <c r="Y41" s="1535">
        <v>0</v>
      </c>
      <c r="Z41" s="1535">
        <v>5921803.9433682756</v>
      </c>
      <c r="AA41" s="1535">
        <v>0</v>
      </c>
      <c r="AB41" s="1535">
        <v>0</v>
      </c>
      <c r="AC41" s="1535">
        <v>0</v>
      </c>
      <c r="AD41" s="1535">
        <v>0</v>
      </c>
      <c r="AE41" s="1535">
        <v>0</v>
      </c>
      <c r="AF41" s="1535">
        <v>0</v>
      </c>
      <c r="AG41" s="1535">
        <v>4046501.7525000004</v>
      </c>
      <c r="AH41" s="1535">
        <v>0</v>
      </c>
      <c r="AI41" s="1535">
        <v>4046501.7525000004</v>
      </c>
      <c r="AJ41" s="1535">
        <v>1753880.2837094448</v>
      </c>
      <c r="AK41" s="1535">
        <v>0</v>
      </c>
      <c r="AL41" s="1535">
        <v>1753880.2837094448</v>
      </c>
      <c r="AM41" s="1535">
        <v>2132130</v>
      </c>
      <c r="AN41" s="1535">
        <v>0</v>
      </c>
      <c r="AO41" s="1535">
        <v>2132130</v>
      </c>
      <c r="AP41" s="1535">
        <v>0</v>
      </c>
      <c r="AQ41" s="1535">
        <v>0</v>
      </c>
      <c r="AR41" s="1535">
        <v>0</v>
      </c>
      <c r="AS41" s="1535">
        <v>3481980</v>
      </c>
      <c r="AT41" s="1535">
        <v>0</v>
      </c>
      <c r="AU41" s="1535">
        <v>3481980</v>
      </c>
      <c r="AV41" s="1535">
        <v>0</v>
      </c>
      <c r="AW41" s="1535">
        <v>0</v>
      </c>
      <c r="AX41" s="1535">
        <v>0</v>
      </c>
      <c r="AY41" s="1535">
        <v>0</v>
      </c>
      <c r="AZ41" s="1535">
        <v>0</v>
      </c>
      <c r="BA41" s="1535">
        <v>0</v>
      </c>
      <c r="BB41" s="1535">
        <v>0</v>
      </c>
      <c r="BC41" s="1535">
        <v>0</v>
      </c>
      <c r="BD41" s="1535">
        <v>0</v>
      </c>
      <c r="BE41" s="1535">
        <v>0</v>
      </c>
      <c r="BF41" s="1535">
        <v>0</v>
      </c>
      <c r="BG41" s="1535">
        <v>0</v>
      </c>
      <c r="BH41" s="1535">
        <v>0</v>
      </c>
      <c r="BI41" s="1535">
        <v>0</v>
      </c>
      <c r="BJ41" s="1535">
        <v>0</v>
      </c>
      <c r="BK41" s="1535">
        <v>0</v>
      </c>
      <c r="BL41" s="1535">
        <v>0</v>
      </c>
      <c r="BM41" s="1535">
        <v>0</v>
      </c>
      <c r="BN41" s="1535"/>
      <c r="BO41" s="1535"/>
      <c r="BP41" s="1535"/>
      <c r="BQ41" s="1535"/>
      <c r="BR41" s="1535"/>
      <c r="BS41" s="1535"/>
      <c r="BT41" s="1535"/>
      <c r="BU41" s="1535"/>
      <c r="BV41" s="1535"/>
      <c r="BW41" s="1535"/>
      <c r="BX41" s="1535"/>
      <c r="BY41" s="1535"/>
      <c r="BZ41" s="1535"/>
      <c r="CA41" s="1535"/>
      <c r="CB41" s="1535"/>
      <c r="CC41" s="1535"/>
      <c r="CD41" s="1535"/>
      <c r="CE41" s="1535"/>
      <c r="CF41" s="1535"/>
      <c r="CG41" s="1535"/>
    </row>
    <row r="42" spans="1:85" ht="15" customHeight="1">
      <c r="A42" s="1536"/>
      <c r="D42" s="1507">
        <v>2019</v>
      </c>
      <c r="E42" s="1526" t="s">
        <v>661</v>
      </c>
      <c r="F42" s="1535">
        <v>0</v>
      </c>
      <c r="G42" s="1535">
        <v>0</v>
      </c>
      <c r="H42" s="1535">
        <v>0</v>
      </c>
      <c r="I42" s="1535">
        <v>0</v>
      </c>
      <c r="J42" s="1535">
        <v>0</v>
      </c>
      <c r="K42" s="1535">
        <v>0</v>
      </c>
      <c r="L42" s="1535">
        <v>13517534.904958112</v>
      </c>
      <c r="M42" s="1535">
        <v>0</v>
      </c>
      <c r="N42" s="1535">
        <v>13517534.904958112</v>
      </c>
      <c r="O42" s="1535">
        <v>0</v>
      </c>
      <c r="P42" s="1535">
        <v>0</v>
      </c>
      <c r="Q42" s="1535">
        <v>0</v>
      </c>
      <c r="R42" s="1535">
        <v>0</v>
      </c>
      <c r="S42" s="1535">
        <v>0</v>
      </c>
      <c r="T42" s="1535">
        <v>0</v>
      </c>
      <c r="U42" s="1535">
        <v>0</v>
      </c>
      <c r="V42" s="1535">
        <v>0</v>
      </c>
      <c r="W42" s="1535">
        <v>0</v>
      </c>
      <c r="X42" s="1535">
        <v>6210577.094439555</v>
      </c>
      <c r="Y42" s="1535">
        <v>0</v>
      </c>
      <c r="Z42" s="1535">
        <v>6210577.094439555</v>
      </c>
      <c r="AA42" s="1535">
        <v>0</v>
      </c>
      <c r="AB42" s="1535">
        <v>0</v>
      </c>
      <c r="AC42" s="1535">
        <v>0</v>
      </c>
      <c r="AD42" s="1535">
        <v>0</v>
      </c>
      <c r="AE42" s="1535">
        <v>0</v>
      </c>
      <c r="AF42" s="1535">
        <v>0</v>
      </c>
      <c r="AG42" s="1535">
        <v>4120356.5025000009</v>
      </c>
      <c r="AH42" s="1535">
        <v>0</v>
      </c>
      <c r="AI42" s="1535">
        <v>4120356.5025000009</v>
      </c>
      <c r="AJ42" s="1535">
        <v>1779243.8313797193</v>
      </c>
      <c r="AK42" s="1535">
        <v>0</v>
      </c>
      <c r="AL42" s="1535">
        <v>1779243.8313797193</v>
      </c>
      <c r="AM42" s="1535">
        <v>2185430</v>
      </c>
      <c r="AN42" s="1535">
        <v>0</v>
      </c>
      <c r="AO42" s="1535">
        <v>2185430</v>
      </c>
      <c r="AP42" s="1535">
        <v>0</v>
      </c>
      <c r="AQ42" s="1535">
        <v>0</v>
      </c>
      <c r="AR42" s="1535">
        <v>0</v>
      </c>
      <c r="AS42" s="1535">
        <v>3570126.7433636505</v>
      </c>
      <c r="AT42" s="1535">
        <v>0</v>
      </c>
      <c r="AU42" s="1535">
        <v>3570126.7433636505</v>
      </c>
      <c r="AV42" s="1535">
        <v>0</v>
      </c>
      <c r="AW42" s="1535">
        <v>0</v>
      </c>
      <c r="AX42" s="1535">
        <v>0</v>
      </c>
      <c r="AY42" s="1535">
        <v>0</v>
      </c>
      <c r="AZ42" s="1535">
        <v>0</v>
      </c>
      <c r="BA42" s="1535">
        <v>0</v>
      </c>
      <c r="BB42" s="1535">
        <v>0</v>
      </c>
      <c r="BC42" s="1535">
        <v>0</v>
      </c>
      <c r="BD42" s="1535">
        <v>0</v>
      </c>
      <c r="BE42" s="1535">
        <v>0</v>
      </c>
      <c r="BF42" s="1535">
        <v>0</v>
      </c>
      <c r="BG42" s="1535">
        <v>0</v>
      </c>
      <c r="BH42" s="1535">
        <v>0</v>
      </c>
      <c r="BI42" s="1535">
        <v>0</v>
      </c>
      <c r="BJ42" s="1535">
        <v>0</v>
      </c>
      <c r="BK42" s="1535">
        <v>0</v>
      </c>
      <c r="BL42" s="1535">
        <v>0</v>
      </c>
      <c r="BM42" s="1535">
        <v>0</v>
      </c>
      <c r="BN42" s="1535"/>
      <c r="BO42" s="1535"/>
      <c r="BP42" s="1535"/>
      <c r="BQ42" s="1535"/>
      <c r="BR42" s="1535"/>
      <c r="BS42" s="1535"/>
      <c r="BT42" s="1535"/>
      <c r="BU42" s="1535"/>
      <c r="BV42" s="1535"/>
      <c r="BW42" s="1535"/>
      <c r="BX42" s="1535"/>
      <c r="BY42" s="1535"/>
      <c r="BZ42" s="1535"/>
      <c r="CA42" s="1535"/>
      <c r="CB42" s="1535"/>
      <c r="CC42" s="1535"/>
      <c r="CD42" s="1535"/>
      <c r="CE42" s="1535"/>
      <c r="CF42" s="1535"/>
      <c r="CG42" s="1535"/>
    </row>
    <row r="43" spans="1:85" ht="15" customHeight="1">
      <c r="A43" s="1536"/>
      <c r="D43" s="1507">
        <v>2020</v>
      </c>
      <c r="E43" s="1526" t="s">
        <v>661</v>
      </c>
      <c r="F43" s="1535">
        <v>0</v>
      </c>
      <c r="G43" s="1535">
        <v>0</v>
      </c>
      <c r="H43" s="1535">
        <v>0</v>
      </c>
      <c r="I43" s="1535">
        <v>0</v>
      </c>
      <c r="J43" s="1535">
        <v>0</v>
      </c>
      <c r="K43" s="1535">
        <v>0</v>
      </c>
      <c r="L43" s="1535">
        <v>13855473.277582064</v>
      </c>
      <c r="M43" s="1535">
        <v>0</v>
      </c>
      <c r="N43" s="1535">
        <v>13855473.277582064</v>
      </c>
      <c r="O43" s="1535">
        <v>0</v>
      </c>
      <c r="P43" s="1535">
        <v>0</v>
      </c>
      <c r="Q43" s="1535">
        <v>0</v>
      </c>
      <c r="R43" s="1535">
        <v>0</v>
      </c>
      <c r="S43" s="1535">
        <v>0</v>
      </c>
      <c r="T43" s="1535">
        <v>0</v>
      </c>
      <c r="U43" s="1535">
        <v>0</v>
      </c>
      <c r="V43" s="1535">
        <v>0</v>
      </c>
      <c r="W43" s="1535">
        <v>0</v>
      </c>
      <c r="X43" s="1535">
        <v>6513603.6711605676</v>
      </c>
      <c r="Y43" s="1535">
        <v>0</v>
      </c>
      <c r="Z43" s="1535">
        <v>6513603.6711605676</v>
      </c>
      <c r="AA43" s="1535">
        <v>0</v>
      </c>
      <c r="AB43" s="1535">
        <v>0</v>
      </c>
      <c r="AC43" s="1535">
        <v>0</v>
      </c>
      <c r="AD43" s="1535">
        <v>0</v>
      </c>
      <c r="AE43" s="1535">
        <v>0</v>
      </c>
      <c r="AF43" s="1535">
        <v>0</v>
      </c>
      <c r="AG43" s="1535">
        <v>4194211.2525000004</v>
      </c>
      <c r="AH43" s="1535">
        <v>0</v>
      </c>
      <c r="AI43" s="1535">
        <v>4194211.2525000004</v>
      </c>
      <c r="AJ43" s="1535">
        <v>1804891.0406098338</v>
      </c>
      <c r="AK43" s="1535">
        <v>0</v>
      </c>
      <c r="AL43" s="1535">
        <v>1804891.0406098338</v>
      </c>
      <c r="AM43" s="1535">
        <v>2240030</v>
      </c>
      <c r="AN43" s="1535">
        <v>0</v>
      </c>
      <c r="AO43" s="1535">
        <v>2240030</v>
      </c>
      <c r="AP43" s="1535">
        <v>0</v>
      </c>
      <c r="AQ43" s="1535">
        <v>0</v>
      </c>
      <c r="AR43" s="1535">
        <v>0</v>
      </c>
      <c r="AS43" s="1535">
        <v>3660504.932159387</v>
      </c>
      <c r="AT43" s="1535">
        <v>0</v>
      </c>
      <c r="AU43" s="1535">
        <v>3660504.932159387</v>
      </c>
      <c r="AV43" s="1535">
        <v>0</v>
      </c>
      <c r="AW43" s="1535">
        <v>0</v>
      </c>
      <c r="AX43" s="1535">
        <v>0</v>
      </c>
      <c r="AY43" s="1535">
        <v>0</v>
      </c>
      <c r="AZ43" s="1535">
        <v>0</v>
      </c>
      <c r="BA43" s="1535">
        <v>0</v>
      </c>
      <c r="BB43" s="1535">
        <v>0</v>
      </c>
      <c r="BC43" s="1535">
        <v>0</v>
      </c>
      <c r="BD43" s="1535">
        <v>0</v>
      </c>
      <c r="BE43" s="1535">
        <v>0</v>
      </c>
      <c r="BF43" s="1535">
        <v>0</v>
      </c>
      <c r="BG43" s="1535">
        <v>0</v>
      </c>
      <c r="BH43" s="1535">
        <v>0</v>
      </c>
      <c r="BI43" s="1535">
        <v>0</v>
      </c>
      <c r="BJ43" s="1535">
        <v>0</v>
      </c>
      <c r="BK43" s="1535">
        <v>0</v>
      </c>
      <c r="BL43" s="1535">
        <v>0</v>
      </c>
      <c r="BM43" s="1535">
        <v>0</v>
      </c>
      <c r="BN43" s="1535"/>
      <c r="BO43" s="1535"/>
      <c r="BP43" s="1535"/>
      <c r="BQ43" s="1535"/>
      <c r="BR43" s="1535"/>
      <c r="BS43" s="1535"/>
      <c r="BT43" s="1535"/>
      <c r="BU43" s="1535"/>
      <c r="BV43" s="1535"/>
      <c r="BW43" s="1535"/>
      <c r="BX43" s="1535"/>
      <c r="BY43" s="1535"/>
      <c r="BZ43" s="1535"/>
      <c r="CA43" s="1535"/>
      <c r="CB43" s="1535"/>
      <c r="CC43" s="1535"/>
      <c r="CD43" s="1535"/>
      <c r="CE43" s="1535"/>
      <c r="CF43" s="1535"/>
      <c r="CG43" s="1535"/>
    </row>
    <row r="44" spans="1:85" ht="15" customHeight="1">
      <c r="A44" s="1536"/>
      <c r="D44" s="1507">
        <v>2021</v>
      </c>
      <c r="E44" s="1526" t="s">
        <v>661</v>
      </c>
      <c r="F44" s="1535">
        <v>0</v>
      </c>
      <c r="G44" s="1535">
        <v>0</v>
      </c>
      <c r="H44" s="1535">
        <v>0</v>
      </c>
      <c r="I44" s="1535">
        <v>0</v>
      </c>
      <c r="J44" s="1535">
        <v>0</v>
      </c>
      <c r="K44" s="1535">
        <v>0</v>
      </c>
      <c r="L44" s="1535">
        <v>14201860.109521613</v>
      </c>
      <c r="M44" s="1535">
        <v>0</v>
      </c>
      <c r="N44" s="1535">
        <v>14201860.109521613</v>
      </c>
      <c r="O44" s="1535">
        <v>0</v>
      </c>
      <c r="P44" s="1535">
        <v>0</v>
      </c>
      <c r="Q44" s="1535">
        <v>0</v>
      </c>
      <c r="R44" s="1535">
        <v>0</v>
      </c>
      <c r="S44" s="1535">
        <v>0</v>
      </c>
      <c r="T44" s="1535">
        <v>0</v>
      </c>
      <c r="U44" s="1535">
        <v>0</v>
      </c>
      <c r="V44" s="1535">
        <v>0</v>
      </c>
      <c r="W44" s="1535">
        <v>0</v>
      </c>
      <c r="X44" s="1535">
        <v>6831591.6556458268</v>
      </c>
      <c r="Y44" s="1535">
        <v>0</v>
      </c>
      <c r="Z44" s="1535">
        <v>6831591.6556458268</v>
      </c>
      <c r="AA44" s="1535">
        <v>0</v>
      </c>
      <c r="AB44" s="1535">
        <v>0</v>
      </c>
      <c r="AC44" s="1535">
        <v>0</v>
      </c>
      <c r="AD44" s="1535">
        <v>0</v>
      </c>
      <c r="AE44" s="1535">
        <v>0</v>
      </c>
      <c r="AF44" s="1535">
        <v>0</v>
      </c>
      <c r="AG44" s="1535">
        <v>3911287.9738875004</v>
      </c>
      <c r="AH44" s="1535">
        <v>0</v>
      </c>
      <c r="AI44" s="1535">
        <v>3911287.9738875004</v>
      </c>
      <c r="AJ44" s="1535">
        <v>1815980.0597031908</v>
      </c>
      <c r="AK44" s="1535">
        <v>0</v>
      </c>
      <c r="AL44" s="1535">
        <v>1815980.0597031908</v>
      </c>
      <c r="AM44" s="1535">
        <v>2296060</v>
      </c>
      <c r="AN44" s="1535">
        <v>0</v>
      </c>
      <c r="AO44" s="1535">
        <v>2296060</v>
      </c>
      <c r="AP44" s="1535">
        <v>0</v>
      </c>
      <c r="AQ44" s="1535">
        <v>0</v>
      </c>
      <c r="AR44" s="1535">
        <v>0</v>
      </c>
      <c r="AS44" s="1535">
        <v>3753171.0556972702</v>
      </c>
      <c r="AT44" s="1535">
        <v>0</v>
      </c>
      <c r="AU44" s="1535">
        <v>3753171.0556972702</v>
      </c>
      <c r="AV44" s="1535">
        <v>0</v>
      </c>
      <c r="AW44" s="1535">
        <v>0</v>
      </c>
      <c r="AX44" s="1535">
        <v>0</v>
      </c>
      <c r="AY44" s="1535">
        <v>0</v>
      </c>
      <c r="AZ44" s="1535">
        <v>0</v>
      </c>
      <c r="BA44" s="1535">
        <v>0</v>
      </c>
      <c r="BB44" s="1535">
        <v>0</v>
      </c>
      <c r="BC44" s="1535">
        <v>0</v>
      </c>
      <c r="BD44" s="1535">
        <v>0</v>
      </c>
      <c r="BE44" s="1535">
        <v>0</v>
      </c>
      <c r="BF44" s="1535">
        <v>0</v>
      </c>
      <c r="BG44" s="1535">
        <v>0</v>
      </c>
      <c r="BH44" s="1535">
        <v>0</v>
      </c>
      <c r="BI44" s="1535">
        <v>0</v>
      </c>
      <c r="BJ44" s="1535">
        <v>0</v>
      </c>
      <c r="BK44" s="1535">
        <v>0</v>
      </c>
      <c r="BL44" s="1535">
        <v>0</v>
      </c>
      <c r="BM44" s="1535">
        <v>0</v>
      </c>
      <c r="BN44" s="1535"/>
      <c r="BO44" s="1535"/>
      <c r="BP44" s="1535"/>
      <c r="BQ44" s="1535"/>
      <c r="BR44" s="1535"/>
      <c r="BS44" s="1535"/>
      <c r="BT44" s="1535"/>
      <c r="BU44" s="1535"/>
      <c r="BV44" s="1535"/>
      <c r="BW44" s="1535"/>
      <c r="BX44" s="1535"/>
      <c r="BY44" s="1535"/>
      <c r="BZ44" s="1535"/>
      <c r="CA44" s="1535"/>
      <c r="CB44" s="1535"/>
      <c r="CC44" s="1535"/>
      <c r="CD44" s="1535"/>
      <c r="CE44" s="1535"/>
      <c r="CF44" s="1535"/>
      <c r="CG44" s="1535"/>
    </row>
    <row r="45" spans="1:85" ht="15" customHeight="1">
      <c r="A45" s="1536"/>
      <c r="D45" s="1507">
        <v>2022</v>
      </c>
      <c r="E45" s="1526" t="s">
        <v>661</v>
      </c>
      <c r="F45" s="1535">
        <v>0</v>
      </c>
      <c r="G45" s="1535">
        <v>0</v>
      </c>
      <c r="H45" s="1535">
        <v>0</v>
      </c>
      <c r="I45" s="1535">
        <v>0</v>
      </c>
      <c r="J45" s="1535">
        <v>0</v>
      </c>
      <c r="K45" s="1535">
        <v>0</v>
      </c>
      <c r="L45" s="1535">
        <v>14556906.612259652</v>
      </c>
      <c r="M45" s="1535">
        <v>0</v>
      </c>
      <c r="N45" s="1535">
        <v>14556906.612259652</v>
      </c>
      <c r="O45" s="1535">
        <v>0</v>
      </c>
      <c r="P45" s="1535">
        <v>0</v>
      </c>
      <c r="Q45" s="1535">
        <v>0</v>
      </c>
      <c r="R45" s="1535">
        <v>0</v>
      </c>
      <c r="S45" s="1535">
        <v>0</v>
      </c>
      <c r="T45" s="1535">
        <v>0</v>
      </c>
      <c r="U45" s="1535">
        <v>0</v>
      </c>
      <c r="V45" s="1535">
        <v>0</v>
      </c>
      <c r="W45" s="1535">
        <v>0</v>
      </c>
      <c r="X45" s="1535">
        <v>7165284.3104087235</v>
      </c>
      <c r="Y45" s="1535">
        <v>0</v>
      </c>
      <c r="Z45" s="1535">
        <v>7165284.3104087235</v>
      </c>
      <c r="AA45" s="1535">
        <v>0</v>
      </c>
      <c r="AB45" s="1535">
        <v>0</v>
      </c>
      <c r="AC45" s="1535">
        <v>0</v>
      </c>
      <c r="AD45" s="1535">
        <v>0</v>
      </c>
      <c r="AE45" s="1535">
        <v>0</v>
      </c>
      <c r="AF45" s="1535">
        <v>0</v>
      </c>
      <c r="AG45" s="1535">
        <v>3860069.6084125005</v>
      </c>
      <c r="AH45" s="1535">
        <v>0</v>
      </c>
      <c r="AI45" s="1535">
        <v>3860069.6084125005</v>
      </c>
      <c r="AJ45" s="1535">
        <v>1811981.8346824821</v>
      </c>
      <c r="AK45" s="1535">
        <v>0</v>
      </c>
      <c r="AL45" s="1535">
        <v>1811981.8346824821</v>
      </c>
      <c r="AM45" s="1535">
        <v>2353520</v>
      </c>
      <c r="AN45" s="1535">
        <v>0</v>
      </c>
      <c r="AO45" s="1535">
        <v>2353520</v>
      </c>
      <c r="AP45" s="1535">
        <v>0</v>
      </c>
      <c r="AQ45" s="1535">
        <v>0</v>
      </c>
      <c r="AR45" s="1535">
        <v>0</v>
      </c>
      <c r="AS45" s="1535">
        <v>3848183.033321043</v>
      </c>
      <c r="AT45" s="1535">
        <v>0</v>
      </c>
      <c r="AU45" s="1535">
        <v>3848183.033321043</v>
      </c>
      <c r="AV45" s="1535">
        <v>0</v>
      </c>
      <c r="AW45" s="1535">
        <v>0</v>
      </c>
      <c r="AX45" s="1535">
        <v>0</v>
      </c>
      <c r="AY45" s="1535">
        <v>0</v>
      </c>
      <c r="AZ45" s="1535">
        <v>0</v>
      </c>
      <c r="BA45" s="1535">
        <v>0</v>
      </c>
      <c r="BB45" s="1535">
        <v>0</v>
      </c>
      <c r="BC45" s="1535">
        <v>0</v>
      </c>
      <c r="BD45" s="1535">
        <v>0</v>
      </c>
      <c r="BE45" s="1535">
        <v>0</v>
      </c>
      <c r="BF45" s="1535">
        <v>0</v>
      </c>
      <c r="BG45" s="1535">
        <v>0</v>
      </c>
      <c r="BH45" s="1535">
        <v>0</v>
      </c>
      <c r="BI45" s="1535">
        <v>0</v>
      </c>
      <c r="BJ45" s="1535">
        <v>0</v>
      </c>
      <c r="BK45" s="1535">
        <v>0</v>
      </c>
      <c r="BL45" s="1535">
        <v>0</v>
      </c>
      <c r="BM45" s="1535">
        <v>0</v>
      </c>
      <c r="BN45" s="1535"/>
      <c r="BO45" s="1535"/>
      <c r="BP45" s="1535"/>
      <c r="BQ45" s="1535"/>
      <c r="BR45" s="1535"/>
      <c r="BS45" s="1535"/>
      <c r="BT45" s="1535"/>
      <c r="BU45" s="1535"/>
      <c r="BV45" s="1535"/>
      <c r="BW45" s="1535"/>
      <c r="BX45" s="1535"/>
      <c r="BY45" s="1535"/>
      <c r="BZ45" s="1535"/>
      <c r="CA45" s="1535"/>
      <c r="CB45" s="1535"/>
      <c r="CC45" s="1535"/>
      <c r="CD45" s="1535"/>
      <c r="CE45" s="1535"/>
      <c r="CF45" s="1535"/>
      <c r="CG45" s="1535"/>
    </row>
    <row r="46" spans="1:85" ht="15" customHeight="1">
      <c r="A46" s="1536"/>
      <c r="B46" s="1530"/>
      <c r="D46" s="1507">
        <v>2023</v>
      </c>
      <c r="E46" s="1526" t="s">
        <v>661</v>
      </c>
      <c r="F46" s="1535">
        <v>0</v>
      </c>
      <c r="G46" s="1535">
        <v>0</v>
      </c>
      <c r="H46" s="1535">
        <v>0</v>
      </c>
      <c r="I46" s="1535">
        <v>0</v>
      </c>
      <c r="J46" s="1535">
        <v>0</v>
      </c>
      <c r="K46" s="1535">
        <v>0</v>
      </c>
      <c r="L46" s="1535">
        <v>14920829.277566142</v>
      </c>
      <c r="M46" s="1535">
        <v>0</v>
      </c>
      <c r="N46" s="1535">
        <v>14920829.277566142</v>
      </c>
      <c r="O46" s="1535">
        <v>0</v>
      </c>
      <c r="P46" s="1535">
        <v>0</v>
      </c>
      <c r="Q46" s="1535">
        <v>0</v>
      </c>
      <c r="R46" s="1535">
        <v>0</v>
      </c>
      <c r="S46" s="1535">
        <v>0</v>
      </c>
      <c r="T46" s="1535">
        <v>0</v>
      </c>
      <c r="U46" s="1535">
        <v>0</v>
      </c>
      <c r="V46" s="1535">
        <v>0</v>
      </c>
      <c r="W46" s="1535">
        <v>0</v>
      </c>
      <c r="X46" s="1535">
        <v>7515461.9393763933</v>
      </c>
      <c r="Y46" s="1535">
        <v>0</v>
      </c>
      <c r="Z46" s="1535">
        <v>7515461.9393763933</v>
      </c>
      <c r="AA46" s="1535">
        <v>0</v>
      </c>
      <c r="AB46" s="1535">
        <v>0</v>
      </c>
      <c r="AC46" s="1535">
        <v>0</v>
      </c>
      <c r="AD46" s="1535">
        <v>0</v>
      </c>
      <c r="AE46" s="1535">
        <v>0</v>
      </c>
      <c r="AF46" s="1535">
        <v>0</v>
      </c>
      <c r="AG46" s="1535">
        <v>3925728.2171625011</v>
      </c>
      <c r="AH46" s="1535">
        <v>0</v>
      </c>
      <c r="AI46" s="1535">
        <v>3925728.2171625011</v>
      </c>
      <c r="AJ46" s="1535">
        <v>1806957.2816219397</v>
      </c>
      <c r="AK46" s="1535">
        <v>0</v>
      </c>
      <c r="AL46" s="1535">
        <v>1806957.2816219397</v>
      </c>
      <c r="AM46" s="1535">
        <v>2412280</v>
      </c>
      <c r="AN46" s="1535">
        <v>0</v>
      </c>
      <c r="AO46" s="1535">
        <v>2412280</v>
      </c>
      <c r="AP46" s="1535">
        <v>0</v>
      </c>
      <c r="AQ46" s="1535">
        <v>0</v>
      </c>
      <c r="AR46" s="1535">
        <v>0</v>
      </c>
      <c r="AS46" s="1535">
        <v>3945600.2506096284</v>
      </c>
      <c r="AT46" s="1535">
        <v>0</v>
      </c>
      <c r="AU46" s="1535">
        <v>3945600.2506096284</v>
      </c>
      <c r="AV46" s="1535">
        <v>0</v>
      </c>
      <c r="AW46" s="1535">
        <v>0</v>
      </c>
      <c r="AX46" s="1535">
        <v>0</v>
      </c>
      <c r="AY46" s="1535">
        <v>0</v>
      </c>
      <c r="AZ46" s="1535">
        <v>0</v>
      </c>
      <c r="BA46" s="1535">
        <v>0</v>
      </c>
      <c r="BB46" s="1535">
        <v>0</v>
      </c>
      <c r="BC46" s="1535">
        <v>0</v>
      </c>
      <c r="BD46" s="1535">
        <v>0</v>
      </c>
      <c r="BE46" s="1535">
        <v>0</v>
      </c>
      <c r="BF46" s="1535">
        <v>0</v>
      </c>
      <c r="BG46" s="1535">
        <v>0</v>
      </c>
      <c r="BH46" s="1535">
        <v>0</v>
      </c>
      <c r="BI46" s="1535">
        <v>0</v>
      </c>
      <c r="BJ46" s="1535">
        <v>0</v>
      </c>
      <c r="BK46" s="1535">
        <v>0</v>
      </c>
      <c r="BL46" s="1535">
        <v>0</v>
      </c>
      <c r="BM46" s="1535">
        <v>0</v>
      </c>
      <c r="BN46" s="1535"/>
      <c r="BO46" s="1535"/>
      <c r="BP46" s="1535"/>
      <c r="BQ46" s="1535"/>
      <c r="BR46" s="1535"/>
      <c r="BS46" s="1535"/>
      <c r="BT46" s="1535"/>
      <c r="BU46" s="1535"/>
      <c r="BV46" s="1535"/>
      <c r="BW46" s="1535"/>
      <c r="BX46" s="1535"/>
      <c r="BY46" s="1535"/>
      <c r="BZ46" s="1535"/>
      <c r="CA46" s="1535"/>
      <c r="CB46" s="1535"/>
      <c r="CC46" s="1535"/>
      <c r="CD46" s="1535"/>
      <c r="CE46" s="1535"/>
      <c r="CF46" s="1535"/>
      <c r="CG46" s="1535"/>
    </row>
    <row r="47" spans="1:85" ht="15" customHeight="1">
      <c r="A47" s="1536"/>
      <c r="D47" s="1507">
        <v>2024</v>
      </c>
      <c r="E47" s="1526" t="s">
        <v>661</v>
      </c>
      <c r="F47" s="1535">
        <v>0</v>
      </c>
      <c r="G47" s="1535">
        <v>0</v>
      </c>
      <c r="H47" s="1535">
        <v>0</v>
      </c>
      <c r="I47" s="1535">
        <v>0</v>
      </c>
      <c r="J47" s="1535">
        <v>0</v>
      </c>
      <c r="K47" s="1535">
        <v>0</v>
      </c>
      <c r="L47" s="1535">
        <v>15293850.009505294</v>
      </c>
      <c r="M47" s="1535">
        <v>0</v>
      </c>
      <c r="N47" s="1535">
        <v>15293850.009505294</v>
      </c>
      <c r="O47" s="1535">
        <v>0</v>
      </c>
      <c r="P47" s="1535">
        <v>0</v>
      </c>
      <c r="Q47" s="1535">
        <v>0</v>
      </c>
      <c r="R47" s="1535">
        <v>0</v>
      </c>
      <c r="S47" s="1535">
        <v>0</v>
      </c>
      <c r="T47" s="1535">
        <v>0</v>
      </c>
      <c r="U47" s="1535">
        <v>0</v>
      </c>
      <c r="V47" s="1535">
        <v>0</v>
      </c>
      <c r="W47" s="1535">
        <v>0</v>
      </c>
      <c r="X47" s="1535">
        <v>7882943.7368792268</v>
      </c>
      <c r="Y47" s="1535">
        <v>0</v>
      </c>
      <c r="Z47" s="1535">
        <v>7882943.7368792268</v>
      </c>
      <c r="AA47" s="1535">
        <v>0</v>
      </c>
      <c r="AB47" s="1535">
        <v>0</v>
      </c>
      <c r="AC47" s="1535">
        <v>0</v>
      </c>
      <c r="AD47" s="1535">
        <v>0</v>
      </c>
      <c r="AE47" s="1535">
        <v>0</v>
      </c>
      <c r="AF47" s="1535">
        <v>0</v>
      </c>
      <c r="AG47" s="1535">
        <v>3991386.8259125007</v>
      </c>
      <c r="AH47" s="1535">
        <v>0</v>
      </c>
      <c r="AI47" s="1535">
        <v>3991386.8259125007</v>
      </c>
      <c r="AJ47" s="1535">
        <v>1800868.2502716428</v>
      </c>
      <c r="AK47" s="1535">
        <v>0</v>
      </c>
      <c r="AL47" s="1535">
        <v>1800868.2502716428</v>
      </c>
      <c r="AM47" s="1535">
        <v>2472600</v>
      </c>
      <c r="AN47" s="1535">
        <v>0</v>
      </c>
      <c r="AO47" s="1535">
        <v>2472600</v>
      </c>
      <c r="AP47" s="1535">
        <v>0</v>
      </c>
      <c r="AQ47" s="1535">
        <v>0</v>
      </c>
      <c r="AR47" s="1535">
        <v>0</v>
      </c>
      <c r="AS47" s="1535">
        <v>4045483.5964950281</v>
      </c>
      <c r="AT47" s="1535">
        <v>0</v>
      </c>
      <c r="AU47" s="1535">
        <v>4045483.5964950281</v>
      </c>
      <c r="AV47" s="1535">
        <v>0</v>
      </c>
      <c r="AW47" s="1535">
        <v>0</v>
      </c>
      <c r="AX47" s="1535">
        <v>0</v>
      </c>
      <c r="AY47" s="1535">
        <v>0</v>
      </c>
      <c r="AZ47" s="1535">
        <v>0</v>
      </c>
      <c r="BA47" s="1535">
        <v>0</v>
      </c>
      <c r="BB47" s="1535">
        <v>0</v>
      </c>
      <c r="BC47" s="1535">
        <v>0</v>
      </c>
      <c r="BD47" s="1535">
        <v>0</v>
      </c>
      <c r="BE47" s="1535">
        <v>0</v>
      </c>
      <c r="BF47" s="1535">
        <v>0</v>
      </c>
      <c r="BG47" s="1535">
        <v>0</v>
      </c>
      <c r="BH47" s="1535">
        <v>0</v>
      </c>
      <c r="BI47" s="1535">
        <v>0</v>
      </c>
      <c r="BJ47" s="1535">
        <v>0</v>
      </c>
      <c r="BK47" s="1535">
        <v>0</v>
      </c>
      <c r="BL47" s="1535">
        <v>0</v>
      </c>
      <c r="BM47" s="1535">
        <v>0</v>
      </c>
      <c r="BN47" s="1535"/>
      <c r="BO47" s="1535"/>
      <c r="BP47" s="1535"/>
      <c r="BQ47" s="1535"/>
      <c r="BR47" s="1535"/>
      <c r="BS47" s="1535"/>
      <c r="BT47" s="1535"/>
      <c r="BU47" s="1535"/>
      <c r="BV47" s="1535"/>
      <c r="BW47" s="1535"/>
      <c r="BX47" s="1535"/>
      <c r="BY47" s="1535"/>
      <c r="BZ47" s="1535"/>
      <c r="CA47" s="1535"/>
      <c r="CB47" s="1535"/>
      <c r="CC47" s="1535"/>
      <c r="CD47" s="1535"/>
      <c r="CE47" s="1535"/>
      <c r="CF47" s="1535"/>
      <c r="CG47" s="1535"/>
    </row>
    <row r="48" spans="1:85" ht="15" customHeight="1">
      <c r="A48" s="1536"/>
      <c r="D48" s="1507">
        <v>2025</v>
      </c>
      <c r="E48" s="1526" t="s">
        <v>661</v>
      </c>
      <c r="F48" s="1535">
        <v>0</v>
      </c>
      <c r="G48" s="1535">
        <v>0</v>
      </c>
      <c r="H48" s="1535">
        <v>0</v>
      </c>
      <c r="I48" s="1535">
        <v>0</v>
      </c>
      <c r="J48" s="1535">
        <v>0</v>
      </c>
      <c r="K48" s="1535">
        <v>0</v>
      </c>
      <c r="L48" s="1535">
        <v>15676196.259742927</v>
      </c>
      <c r="M48" s="1535">
        <v>0</v>
      </c>
      <c r="N48" s="1535">
        <v>15676196.259742927</v>
      </c>
      <c r="O48" s="1535">
        <v>0</v>
      </c>
      <c r="P48" s="1535">
        <v>0</v>
      </c>
      <c r="Q48" s="1535">
        <v>0</v>
      </c>
      <c r="R48" s="1535">
        <v>0</v>
      </c>
      <c r="S48" s="1535">
        <v>0</v>
      </c>
      <c r="T48" s="1535">
        <v>0</v>
      </c>
      <c r="U48" s="1535">
        <v>0</v>
      </c>
      <c r="V48" s="1535">
        <v>0</v>
      </c>
      <c r="W48" s="1535">
        <v>0</v>
      </c>
      <c r="X48" s="1535">
        <v>8268589.7290119166</v>
      </c>
      <c r="Y48" s="1535">
        <v>0</v>
      </c>
      <c r="Z48" s="1535">
        <v>8268589.7290119166</v>
      </c>
      <c r="AA48" s="1535">
        <v>0</v>
      </c>
      <c r="AB48" s="1535">
        <v>0</v>
      </c>
      <c r="AC48" s="1535">
        <v>0</v>
      </c>
      <c r="AD48" s="1535">
        <v>0</v>
      </c>
      <c r="AE48" s="1535">
        <v>0</v>
      </c>
      <c r="AF48" s="1535">
        <v>0</v>
      </c>
      <c r="AG48" s="1535">
        <v>4057045.4346625009</v>
      </c>
      <c r="AH48" s="1535">
        <v>0</v>
      </c>
      <c r="AI48" s="1535">
        <v>4057045.4346625009</v>
      </c>
      <c r="AJ48" s="1535">
        <v>1793665.0089803003</v>
      </c>
      <c r="AK48" s="1535">
        <v>0</v>
      </c>
      <c r="AL48" s="1535">
        <v>1793665.0089803003</v>
      </c>
      <c r="AM48" s="1535">
        <v>2534480</v>
      </c>
      <c r="AN48" s="1535">
        <v>0</v>
      </c>
      <c r="AO48" s="1535">
        <v>2534480</v>
      </c>
      <c r="AP48" s="1535">
        <v>0</v>
      </c>
      <c r="AQ48" s="1535">
        <v>0</v>
      </c>
      <c r="AR48" s="1535">
        <v>0</v>
      </c>
      <c r="AS48" s="1535">
        <v>4147895.5013198997</v>
      </c>
      <c r="AT48" s="1535">
        <v>0</v>
      </c>
      <c r="AU48" s="1535">
        <v>4147895.5013198997</v>
      </c>
      <c r="AV48" s="1535">
        <v>0</v>
      </c>
      <c r="AW48" s="1535">
        <v>0</v>
      </c>
      <c r="AX48" s="1535">
        <v>0</v>
      </c>
      <c r="AY48" s="1535">
        <v>0</v>
      </c>
      <c r="AZ48" s="1535">
        <v>0</v>
      </c>
      <c r="BA48" s="1535">
        <v>0</v>
      </c>
      <c r="BB48" s="1535">
        <v>0</v>
      </c>
      <c r="BC48" s="1535">
        <v>0</v>
      </c>
      <c r="BD48" s="1535">
        <v>0</v>
      </c>
      <c r="BE48" s="1535">
        <v>0</v>
      </c>
      <c r="BF48" s="1535">
        <v>0</v>
      </c>
      <c r="BG48" s="1535">
        <v>0</v>
      </c>
      <c r="BH48" s="1535">
        <v>0</v>
      </c>
      <c r="BI48" s="1535">
        <v>0</v>
      </c>
      <c r="BJ48" s="1535">
        <v>0</v>
      </c>
      <c r="BK48" s="1535">
        <v>0</v>
      </c>
      <c r="BL48" s="1535">
        <v>0</v>
      </c>
      <c r="BM48" s="1535">
        <v>0</v>
      </c>
      <c r="BN48" s="1535"/>
      <c r="BO48" s="1535"/>
      <c r="BP48" s="1535"/>
      <c r="BQ48" s="1535"/>
      <c r="BR48" s="1535"/>
      <c r="BS48" s="1535"/>
      <c r="BT48" s="1535"/>
      <c r="BU48" s="1535"/>
      <c r="BV48" s="1535"/>
      <c r="BW48" s="1535"/>
      <c r="BX48" s="1535"/>
      <c r="BY48" s="1535"/>
      <c r="BZ48" s="1535"/>
      <c r="CA48" s="1535"/>
      <c r="CB48" s="1535"/>
      <c r="CC48" s="1535"/>
      <c r="CD48" s="1535"/>
      <c r="CE48" s="1535"/>
      <c r="CF48" s="1535"/>
      <c r="CG48" s="1535"/>
    </row>
    <row r="49" spans="1:85" ht="15" customHeight="1">
      <c r="A49" s="1536"/>
      <c r="D49" s="1507">
        <v>2026</v>
      </c>
      <c r="E49" s="1526" t="s">
        <v>661</v>
      </c>
      <c r="F49" s="1535">
        <v>0</v>
      </c>
      <c r="G49" s="1535">
        <v>0</v>
      </c>
      <c r="H49" s="1535">
        <v>0</v>
      </c>
      <c r="I49" s="1535">
        <v>0</v>
      </c>
      <c r="J49" s="1535">
        <v>0</v>
      </c>
      <c r="K49" s="1535">
        <v>0</v>
      </c>
      <c r="L49" s="1535">
        <v>16068101.166236497</v>
      </c>
      <c r="M49" s="1535">
        <v>0</v>
      </c>
      <c r="N49" s="1535">
        <v>16068101.166236497</v>
      </c>
      <c r="O49" s="1535">
        <v>0</v>
      </c>
      <c r="P49" s="1535">
        <v>0</v>
      </c>
      <c r="Q49" s="1535">
        <v>0</v>
      </c>
      <c r="R49" s="1535">
        <v>0</v>
      </c>
      <c r="S49" s="1535">
        <v>0</v>
      </c>
      <c r="T49" s="1535">
        <v>0</v>
      </c>
      <c r="U49" s="1535">
        <v>0</v>
      </c>
      <c r="V49" s="1535">
        <v>0</v>
      </c>
      <c r="W49" s="1535">
        <v>0</v>
      </c>
      <c r="X49" s="1535">
        <v>8673302.8119825199</v>
      </c>
      <c r="Y49" s="1535">
        <v>0</v>
      </c>
      <c r="Z49" s="1535">
        <v>8673302.8119825199</v>
      </c>
      <c r="AA49" s="1535">
        <v>0</v>
      </c>
      <c r="AB49" s="1535">
        <v>0</v>
      </c>
      <c r="AC49" s="1535">
        <v>0</v>
      </c>
      <c r="AD49" s="1535">
        <v>0</v>
      </c>
      <c r="AE49" s="1535">
        <v>0</v>
      </c>
      <c r="AF49" s="1535">
        <v>0</v>
      </c>
      <c r="AG49" s="1535">
        <v>2020328.5144125</v>
      </c>
      <c r="AH49" s="1535">
        <v>0</v>
      </c>
      <c r="AI49" s="1535">
        <v>2020328.5144125</v>
      </c>
      <c r="AJ49" s="1535">
        <v>1785179.5914491506</v>
      </c>
      <c r="AK49" s="1535">
        <v>0</v>
      </c>
      <c r="AL49" s="1535">
        <v>1785179.5914491506</v>
      </c>
      <c r="AM49" s="1535">
        <v>2597790</v>
      </c>
      <c r="AN49" s="1535">
        <v>0</v>
      </c>
      <c r="AO49" s="1535">
        <v>2597790</v>
      </c>
      <c r="AP49" s="1535">
        <v>0</v>
      </c>
      <c r="AQ49" s="1535">
        <v>0</v>
      </c>
      <c r="AR49" s="1535">
        <v>0</v>
      </c>
      <c r="AS49" s="1535">
        <v>4252899.9758585496</v>
      </c>
      <c r="AT49" s="1535">
        <v>0</v>
      </c>
      <c r="AU49" s="1535">
        <v>4252899.9758585496</v>
      </c>
      <c r="AV49" s="1535">
        <v>0</v>
      </c>
      <c r="AW49" s="1535">
        <v>0</v>
      </c>
      <c r="AX49" s="1535">
        <v>0</v>
      </c>
      <c r="AY49" s="1535">
        <v>0</v>
      </c>
      <c r="AZ49" s="1535">
        <v>0</v>
      </c>
      <c r="BA49" s="1535">
        <v>0</v>
      </c>
      <c r="BB49" s="1535">
        <v>0</v>
      </c>
      <c r="BC49" s="1535">
        <v>0</v>
      </c>
      <c r="BD49" s="1535">
        <v>0</v>
      </c>
      <c r="BE49" s="1535">
        <v>0</v>
      </c>
      <c r="BF49" s="1535">
        <v>0</v>
      </c>
      <c r="BG49" s="1535">
        <v>0</v>
      </c>
      <c r="BH49" s="1535">
        <v>0</v>
      </c>
      <c r="BI49" s="1535">
        <v>0</v>
      </c>
      <c r="BJ49" s="1535">
        <v>0</v>
      </c>
      <c r="BK49" s="1535">
        <v>0</v>
      </c>
      <c r="BL49" s="1535">
        <v>0</v>
      </c>
      <c r="BM49" s="1535">
        <v>0</v>
      </c>
      <c r="BN49" s="1535"/>
      <c r="BO49" s="1535"/>
      <c r="BP49" s="1535"/>
      <c r="BQ49" s="1535"/>
      <c r="BR49" s="1535"/>
      <c r="BS49" s="1535"/>
      <c r="BT49" s="1535"/>
      <c r="BU49" s="1535"/>
      <c r="BV49" s="1535"/>
      <c r="BW49" s="1535"/>
      <c r="BX49" s="1535"/>
      <c r="BY49" s="1535"/>
      <c r="BZ49" s="1535"/>
      <c r="CA49" s="1535"/>
      <c r="CB49" s="1535"/>
      <c r="CC49" s="1535"/>
      <c r="CD49" s="1535"/>
      <c r="CE49" s="1535"/>
      <c r="CF49" s="1535"/>
      <c r="CG49" s="1535"/>
    </row>
    <row r="50" spans="1:85" ht="15" customHeight="1">
      <c r="A50" s="1536"/>
      <c r="D50" s="1507">
        <v>2027</v>
      </c>
      <c r="E50" s="1526" t="s">
        <v>661</v>
      </c>
      <c r="F50" s="1535">
        <v>0</v>
      </c>
      <c r="G50" s="1535">
        <v>0</v>
      </c>
      <c r="H50" s="1535">
        <v>0</v>
      </c>
      <c r="I50" s="1535">
        <v>0</v>
      </c>
      <c r="J50" s="1535">
        <v>0</v>
      </c>
      <c r="K50" s="1535">
        <v>0</v>
      </c>
      <c r="L50" s="1535">
        <v>16469803.695392409</v>
      </c>
      <c r="M50" s="1535">
        <v>0</v>
      </c>
      <c r="N50" s="1535">
        <v>16469803.695392409</v>
      </c>
      <c r="O50" s="1535">
        <v>0</v>
      </c>
      <c r="P50" s="1535">
        <v>0</v>
      </c>
      <c r="Q50" s="1535">
        <v>0</v>
      </c>
      <c r="R50" s="1535">
        <v>0</v>
      </c>
      <c r="S50" s="1535">
        <v>0</v>
      </c>
      <c r="T50" s="1535">
        <v>0</v>
      </c>
      <c r="U50" s="1535">
        <v>0</v>
      </c>
      <c r="V50" s="1535">
        <v>0</v>
      </c>
      <c r="W50" s="1535">
        <v>0</v>
      </c>
      <c r="X50" s="1535">
        <v>9098030.892297022</v>
      </c>
      <c r="Y50" s="1535">
        <v>0</v>
      </c>
      <c r="Z50" s="1535">
        <v>9098030.892297022</v>
      </c>
      <c r="AA50" s="1535">
        <v>0</v>
      </c>
      <c r="AB50" s="1535">
        <v>0</v>
      </c>
      <c r="AC50" s="1535">
        <v>0</v>
      </c>
      <c r="AD50" s="1535">
        <v>0</v>
      </c>
      <c r="AE50" s="1535">
        <v>0</v>
      </c>
      <c r="AF50" s="1535">
        <v>0</v>
      </c>
      <c r="AG50" s="1535">
        <v>1351845.4145375004</v>
      </c>
      <c r="AH50" s="1535">
        <v>0</v>
      </c>
      <c r="AI50" s="1535">
        <v>1351845.4145375004</v>
      </c>
      <c r="AJ50" s="1535">
        <v>1775613.3679966086</v>
      </c>
      <c r="AK50" s="1535">
        <v>0</v>
      </c>
      <c r="AL50" s="1535">
        <v>1775613.3679966086</v>
      </c>
      <c r="AM50" s="1535">
        <v>2662790</v>
      </c>
      <c r="AN50" s="1535">
        <v>0</v>
      </c>
      <c r="AO50" s="1535">
        <v>2662790</v>
      </c>
      <c r="AP50" s="1535">
        <v>0</v>
      </c>
      <c r="AQ50" s="1535">
        <v>0</v>
      </c>
      <c r="AR50" s="1535">
        <v>0</v>
      </c>
      <c r="AS50" s="1535">
        <v>4360562.6513257483</v>
      </c>
      <c r="AT50" s="1535">
        <v>0</v>
      </c>
      <c r="AU50" s="1535">
        <v>4360562.6513257483</v>
      </c>
      <c r="AV50" s="1535">
        <v>0</v>
      </c>
      <c r="AW50" s="1535">
        <v>0</v>
      </c>
      <c r="AX50" s="1535">
        <v>0</v>
      </c>
      <c r="AY50" s="1535">
        <v>0</v>
      </c>
      <c r="AZ50" s="1535">
        <v>0</v>
      </c>
      <c r="BA50" s="1535">
        <v>0</v>
      </c>
      <c r="BB50" s="1535">
        <v>0</v>
      </c>
      <c r="BC50" s="1535">
        <v>0</v>
      </c>
      <c r="BD50" s="1535">
        <v>0</v>
      </c>
      <c r="BE50" s="1535">
        <v>0</v>
      </c>
      <c r="BF50" s="1535">
        <v>0</v>
      </c>
      <c r="BG50" s="1535">
        <v>0</v>
      </c>
      <c r="BH50" s="1535">
        <v>0</v>
      </c>
      <c r="BI50" s="1535">
        <v>0</v>
      </c>
      <c r="BJ50" s="1535">
        <v>0</v>
      </c>
      <c r="BK50" s="1535">
        <v>0</v>
      </c>
      <c r="BL50" s="1535">
        <v>0</v>
      </c>
      <c r="BM50" s="1535">
        <v>0</v>
      </c>
      <c r="BN50" s="1535"/>
      <c r="BO50" s="1535"/>
      <c r="BP50" s="1535"/>
      <c r="BQ50" s="1535"/>
      <c r="BR50" s="1535"/>
      <c r="BS50" s="1535"/>
      <c r="BT50" s="1535"/>
      <c r="BU50" s="1535"/>
      <c r="BV50" s="1535"/>
      <c r="BW50" s="1535"/>
      <c r="BX50" s="1535"/>
      <c r="BY50" s="1535"/>
      <c r="BZ50" s="1535"/>
      <c r="CA50" s="1535"/>
      <c r="CB50" s="1535"/>
      <c r="CC50" s="1535"/>
      <c r="CD50" s="1535"/>
      <c r="CE50" s="1535"/>
      <c r="CF50" s="1535"/>
      <c r="CG50" s="1535"/>
    </row>
    <row r="51" spans="1:85" ht="15" customHeight="1">
      <c r="A51" s="1536"/>
      <c r="D51" s="1507">
        <v>2028</v>
      </c>
      <c r="E51" s="1526" t="s">
        <v>661</v>
      </c>
      <c r="F51" s="1535">
        <v>0</v>
      </c>
      <c r="G51" s="1535">
        <v>0</v>
      </c>
      <c r="H51" s="1535">
        <v>0</v>
      </c>
      <c r="I51" s="1535">
        <v>0</v>
      </c>
      <c r="J51" s="1535">
        <v>0</v>
      </c>
      <c r="K51" s="1535">
        <v>0</v>
      </c>
      <c r="L51" s="1535">
        <v>16881548.787777219</v>
      </c>
      <c r="M51" s="1535">
        <v>0</v>
      </c>
      <c r="N51" s="1535">
        <v>16881548.787777219</v>
      </c>
      <c r="O51" s="1535">
        <v>0</v>
      </c>
      <c r="P51" s="1535">
        <v>0</v>
      </c>
      <c r="Q51" s="1535">
        <v>0</v>
      </c>
      <c r="R51" s="1535">
        <v>0</v>
      </c>
      <c r="S51" s="1535">
        <v>0</v>
      </c>
      <c r="T51" s="1535">
        <v>0</v>
      </c>
      <c r="U51" s="1535">
        <v>0</v>
      </c>
      <c r="V51" s="1535">
        <v>0</v>
      </c>
      <c r="W51" s="1535">
        <v>0</v>
      </c>
      <c r="X51" s="1535">
        <v>9543769.133869011</v>
      </c>
      <c r="Y51" s="1535">
        <v>0</v>
      </c>
      <c r="Z51" s="1535">
        <v>9543769.133869011</v>
      </c>
      <c r="AA51" s="1535">
        <v>0</v>
      </c>
      <c r="AB51" s="1535">
        <v>0</v>
      </c>
      <c r="AC51" s="1535">
        <v>0</v>
      </c>
      <c r="AD51" s="1535">
        <v>0</v>
      </c>
      <c r="AE51" s="1535">
        <v>0</v>
      </c>
      <c r="AF51" s="1535">
        <v>0</v>
      </c>
      <c r="AG51" s="1535">
        <v>1373037.5357875002</v>
      </c>
      <c r="AH51" s="1535">
        <v>0</v>
      </c>
      <c r="AI51" s="1535">
        <v>1373037.5357875002</v>
      </c>
      <c r="AJ51" s="1535">
        <v>1764789.9418082549</v>
      </c>
      <c r="AK51" s="1535">
        <v>0</v>
      </c>
      <c r="AL51" s="1535">
        <v>1764789.9418082549</v>
      </c>
      <c r="AM51" s="1535">
        <v>2729350</v>
      </c>
      <c r="AN51" s="1535">
        <v>0</v>
      </c>
      <c r="AO51" s="1535">
        <v>2729350</v>
      </c>
      <c r="AP51" s="1535">
        <v>0</v>
      </c>
      <c r="AQ51" s="1535">
        <v>0</v>
      </c>
      <c r="AR51" s="1535">
        <v>0</v>
      </c>
      <c r="AS51" s="1535">
        <v>4470950.8203983838</v>
      </c>
      <c r="AT51" s="1535">
        <v>0</v>
      </c>
      <c r="AU51" s="1535">
        <v>4470950.8203983838</v>
      </c>
      <c r="AV51" s="1535">
        <v>0</v>
      </c>
      <c r="AW51" s="1535">
        <v>0</v>
      </c>
      <c r="AX51" s="1535">
        <v>0</v>
      </c>
      <c r="AY51" s="1535">
        <v>0</v>
      </c>
      <c r="AZ51" s="1535">
        <v>0</v>
      </c>
      <c r="BA51" s="1535">
        <v>0</v>
      </c>
      <c r="BB51" s="1535">
        <v>0</v>
      </c>
      <c r="BC51" s="1535">
        <v>0</v>
      </c>
      <c r="BD51" s="1535">
        <v>0</v>
      </c>
      <c r="BE51" s="1535">
        <v>0</v>
      </c>
      <c r="BF51" s="1535">
        <v>0</v>
      </c>
      <c r="BG51" s="1535">
        <v>0</v>
      </c>
      <c r="BH51" s="1535">
        <v>0</v>
      </c>
      <c r="BI51" s="1535">
        <v>0</v>
      </c>
      <c r="BJ51" s="1535">
        <v>0</v>
      </c>
      <c r="BK51" s="1535">
        <v>0</v>
      </c>
      <c r="BL51" s="1535">
        <v>0</v>
      </c>
      <c r="BM51" s="1535">
        <v>0</v>
      </c>
      <c r="BN51" s="1535"/>
      <c r="BO51" s="1535"/>
      <c r="BP51" s="1535"/>
      <c r="BQ51" s="1535"/>
      <c r="BR51" s="1535"/>
      <c r="BS51" s="1535"/>
      <c r="BT51" s="1535"/>
      <c r="BU51" s="1535"/>
      <c r="BV51" s="1535"/>
      <c r="BW51" s="1535"/>
      <c r="BX51" s="1535"/>
      <c r="BY51" s="1535"/>
      <c r="BZ51" s="1535"/>
      <c r="CA51" s="1535"/>
      <c r="CB51" s="1535"/>
      <c r="CC51" s="1535"/>
      <c r="CD51" s="1535"/>
      <c r="CE51" s="1535"/>
      <c r="CF51" s="1535"/>
      <c r="CG51" s="1535"/>
    </row>
    <row r="52" spans="1:85" ht="15" customHeight="1">
      <c r="A52" s="1536"/>
      <c r="D52" s="1507">
        <v>2029</v>
      </c>
      <c r="E52" s="1526" t="s">
        <v>661</v>
      </c>
      <c r="F52" s="1535">
        <v>0</v>
      </c>
      <c r="G52" s="1535">
        <v>0</v>
      </c>
      <c r="H52" s="1535">
        <v>0</v>
      </c>
      <c r="I52" s="1535">
        <v>0</v>
      </c>
      <c r="J52" s="1535">
        <v>0</v>
      </c>
      <c r="K52" s="1535">
        <v>0</v>
      </c>
      <c r="L52" s="1535">
        <v>17303587.507471647</v>
      </c>
      <c r="M52" s="1535">
        <v>0</v>
      </c>
      <c r="N52" s="1535">
        <v>17303587.507471647</v>
      </c>
      <c r="O52" s="1535">
        <v>0</v>
      </c>
      <c r="P52" s="1535">
        <v>0</v>
      </c>
      <c r="Q52" s="1535">
        <v>0</v>
      </c>
      <c r="R52" s="1535">
        <v>0</v>
      </c>
      <c r="S52" s="1535">
        <v>0</v>
      </c>
      <c r="T52" s="1535">
        <v>0</v>
      </c>
      <c r="U52" s="1535">
        <v>0</v>
      </c>
      <c r="V52" s="1535">
        <v>0</v>
      </c>
      <c r="W52" s="1535">
        <v>0</v>
      </c>
      <c r="X52" s="1535">
        <v>10011562.317398667</v>
      </c>
      <c r="Y52" s="1535">
        <v>0</v>
      </c>
      <c r="Z52" s="1535">
        <v>10011562.317398667</v>
      </c>
      <c r="AA52" s="1535">
        <v>0</v>
      </c>
      <c r="AB52" s="1535">
        <v>0</v>
      </c>
      <c r="AC52" s="1535">
        <v>0</v>
      </c>
      <c r="AD52" s="1535">
        <v>0</v>
      </c>
      <c r="AE52" s="1535">
        <v>0</v>
      </c>
      <c r="AF52" s="1535">
        <v>0</v>
      </c>
      <c r="AG52" s="1535">
        <v>1394229.6570375003</v>
      </c>
      <c r="AH52" s="1535">
        <v>0</v>
      </c>
      <c r="AI52" s="1535">
        <v>1394229.6570375003</v>
      </c>
      <c r="AJ52" s="1535">
        <v>1752664.1898899537</v>
      </c>
      <c r="AK52" s="1535">
        <v>0</v>
      </c>
      <c r="AL52" s="1535">
        <v>1752664.1898899537</v>
      </c>
      <c r="AM52" s="1535">
        <v>2797600</v>
      </c>
      <c r="AN52" s="1535">
        <v>0</v>
      </c>
      <c r="AO52" s="1535">
        <v>2797600</v>
      </c>
      <c r="AP52" s="1535">
        <v>0</v>
      </c>
      <c r="AQ52" s="1535">
        <v>0</v>
      </c>
      <c r="AR52" s="1535">
        <v>0</v>
      </c>
      <c r="AS52" s="1535">
        <v>4584133.4792755637</v>
      </c>
      <c r="AT52" s="1535">
        <v>0</v>
      </c>
      <c r="AU52" s="1535">
        <v>4584133.4792755637</v>
      </c>
      <c r="AV52" s="1535">
        <v>0</v>
      </c>
      <c r="AW52" s="1535">
        <v>0</v>
      </c>
      <c r="AX52" s="1535">
        <v>0</v>
      </c>
      <c r="AY52" s="1535">
        <v>0</v>
      </c>
      <c r="AZ52" s="1535">
        <v>0</v>
      </c>
      <c r="BA52" s="1535">
        <v>0</v>
      </c>
      <c r="BB52" s="1535">
        <v>0</v>
      </c>
      <c r="BC52" s="1535">
        <v>0</v>
      </c>
      <c r="BD52" s="1535">
        <v>0</v>
      </c>
      <c r="BE52" s="1535">
        <v>0</v>
      </c>
      <c r="BF52" s="1535">
        <v>0</v>
      </c>
      <c r="BG52" s="1535">
        <v>0</v>
      </c>
      <c r="BH52" s="1535">
        <v>0</v>
      </c>
      <c r="BI52" s="1535">
        <v>0</v>
      </c>
      <c r="BJ52" s="1535">
        <v>0</v>
      </c>
      <c r="BK52" s="1535">
        <v>0</v>
      </c>
      <c r="BL52" s="1535">
        <v>0</v>
      </c>
      <c r="BM52" s="1535">
        <v>0</v>
      </c>
      <c r="BN52" s="1535"/>
      <c r="BO52" s="1535"/>
      <c r="BP52" s="1535"/>
      <c r="BQ52" s="1535"/>
      <c r="BR52" s="1535"/>
      <c r="BS52" s="1535"/>
      <c r="BT52" s="1535"/>
      <c r="BU52" s="1535"/>
      <c r="BV52" s="1535"/>
      <c r="BW52" s="1535"/>
      <c r="BX52" s="1535"/>
      <c r="BY52" s="1535"/>
      <c r="BZ52" s="1535"/>
      <c r="CA52" s="1535"/>
      <c r="CB52" s="1535"/>
      <c r="CC52" s="1535"/>
      <c r="CD52" s="1535"/>
      <c r="CE52" s="1535"/>
      <c r="CF52" s="1535"/>
      <c r="CG52" s="1535"/>
    </row>
    <row r="53" spans="1:85" ht="15" customHeight="1">
      <c r="A53" s="1536"/>
      <c r="B53" s="1530"/>
      <c r="D53" s="1507">
        <v>2030</v>
      </c>
      <c r="E53" s="1526" t="s">
        <v>661</v>
      </c>
      <c r="F53" s="1535">
        <v>0</v>
      </c>
      <c r="G53" s="1535">
        <v>0</v>
      </c>
      <c r="H53" s="1535">
        <v>0</v>
      </c>
      <c r="I53" s="1535">
        <v>0</v>
      </c>
      <c r="J53" s="1535">
        <v>0</v>
      </c>
      <c r="K53" s="1535">
        <v>0</v>
      </c>
      <c r="L53" s="1535">
        <v>17736177.195158437</v>
      </c>
      <c r="M53" s="1535">
        <v>0</v>
      </c>
      <c r="N53" s="1535">
        <v>17736177.195158437</v>
      </c>
      <c r="O53" s="1535">
        <v>0</v>
      </c>
      <c r="P53" s="1535">
        <v>0</v>
      </c>
      <c r="Q53" s="1535">
        <v>0</v>
      </c>
      <c r="R53" s="1535">
        <v>0</v>
      </c>
      <c r="S53" s="1535">
        <v>0</v>
      </c>
      <c r="T53" s="1535">
        <v>0</v>
      </c>
      <c r="U53" s="1535">
        <v>0</v>
      </c>
      <c r="V53" s="1535">
        <v>0</v>
      </c>
      <c r="W53" s="1535">
        <v>0</v>
      </c>
      <c r="X53" s="1535">
        <v>10502507.317632306</v>
      </c>
      <c r="Y53" s="1535">
        <v>0</v>
      </c>
      <c r="Z53" s="1535">
        <v>10502507.317632306</v>
      </c>
      <c r="AA53" s="1535">
        <v>0</v>
      </c>
      <c r="AB53" s="1535">
        <v>0</v>
      </c>
      <c r="AC53" s="1535">
        <v>0</v>
      </c>
      <c r="AD53" s="1535">
        <v>0</v>
      </c>
      <c r="AE53" s="1535">
        <v>0</v>
      </c>
      <c r="AF53" s="1535">
        <v>0</v>
      </c>
      <c r="AG53" s="1535">
        <v>1415421.7782875001</v>
      </c>
      <c r="AH53" s="1535">
        <v>0</v>
      </c>
      <c r="AI53" s="1535">
        <v>1415421.7782875001</v>
      </c>
      <c r="AJ53" s="1535">
        <v>1739178.0129288563</v>
      </c>
      <c r="AK53" s="1535">
        <v>0</v>
      </c>
      <c r="AL53" s="1535">
        <v>1739178.0129288563</v>
      </c>
      <c r="AM53" s="1535">
        <v>2867540</v>
      </c>
      <c r="AN53" s="1535">
        <v>0</v>
      </c>
      <c r="AO53" s="1535">
        <v>2867540</v>
      </c>
      <c r="AP53" s="1535">
        <v>0</v>
      </c>
      <c r="AQ53" s="1535">
        <v>0</v>
      </c>
      <c r="AR53" s="1535">
        <v>0</v>
      </c>
      <c r="AS53" s="1535">
        <v>4700181.3708034931</v>
      </c>
      <c r="AT53" s="1535">
        <v>0</v>
      </c>
      <c r="AU53" s="1535">
        <v>4700181.3708034931</v>
      </c>
      <c r="AV53" s="1535">
        <v>0</v>
      </c>
      <c r="AW53" s="1535">
        <v>0</v>
      </c>
      <c r="AX53" s="1535">
        <v>0</v>
      </c>
      <c r="AY53" s="1535">
        <v>0</v>
      </c>
      <c r="AZ53" s="1535">
        <v>0</v>
      </c>
      <c r="BA53" s="1535">
        <v>0</v>
      </c>
      <c r="BB53" s="1535">
        <v>0</v>
      </c>
      <c r="BC53" s="1535">
        <v>0</v>
      </c>
      <c r="BD53" s="1535">
        <v>0</v>
      </c>
      <c r="BE53" s="1535">
        <v>0</v>
      </c>
      <c r="BF53" s="1535">
        <v>0</v>
      </c>
      <c r="BG53" s="1535">
        <v>0</v>
      </c>
      <c r="BH53" s="1535">
        <v>0</v>
      </c>
      <c r="BI53" s="1535">
        <v>0</v>
      </c>
      <c r="BJ53" s="1535">
        <v>0</v>
      </c>
      <c r="BK53" s="1535">
        <v>0</v>
      </c>
      <c r="BL53" s="1535">
        <v>0</v>
      </c>
      <c r="BM53" s="1535">
        <v>0</v>
      </c>
      <c r="BN53" s="1535"/>
      <c r="BO53" s="1535"/>
      <c r="BP53" s="1535"/>
      <c r="BQ53" s="1535"/>
      <c r="BR53" s="1535"/>
      <c r="BS53" s="1535"/>
      <c r="BT53" s="1535"/>
      <c r="BU53" s="1535"/>
      <c r="BV53" s="1535"/>
      <c r="BW53" s="1535"/>
      <c r="BX53" s="1535"/>
      <c r="BY53" s="1535"/>
      <c r="BZ53" s="1535"/>
      <c r="CA53" s="1535"/>
      <c r="CB53" s="1535"/>
      <c r="CC53" s="1535"/>
      <c r="CD53" s="1535"/>
      <c r="CE53" s="1535"/>
      <c r="CF53" s="1535"/>
      <c r="CG53" s="1535"/>
    </row>
    <row r="82" spans="1:2" ht="15" customHeight="1">
      <c r="A82" s="1536"/>
      <c r="B82" s="1530"/>
    </row>
    <row r="103" spans="1:2" ht="15" customHeight="1">
      <c r="A103" s="1536"/>
      <c r="B103" s="1530"/>
    </row>
    <row r="104" spans="1:2" ht="15" customHeight="1">
      <c r="A104" s="1536"/>
      <c r="B104" s="1530"/>
    </row>
    <row r="108" spans="1:2" ht="15" customHeight="1">
      <c r="A108" s="1536"/>
      <c r="B108" s="1530"/>
    </row>
    <row r="109" spans="1:2" ht="15" customHeight="1">
      <c r="A109" s="1536"/>
      <c r="B109" s="1530"/>
    </row>
    <row r="113" spans="1:2" ht="15" customHeight="1">
      <c r="A113" s="1536"/>
      <c r="B113" s="1530"/>
    </row>
    <row r="127" spans="1:2" ht="15" customHeight="1">
      <c r="A127" s="1536"/>
      <c r="B127" s="1530"/>
    </row>
    <row r="144" spans="1:2" ht="15" customHeight="1">
      <c r="A144" s="1536"/>
      <c r="B144" s="1530"/>
    </row>
    <row r="161" spans="1:2" ht="15" customHeight="1">
      <c r="A161" s="1536"/>
      <c r="B161" s="1530"/>
    </row>
    <row r="183" spans="1:2" ht="15" customHeight="1">
      <c r="A183" s="1536"/>
      <c r="B183" s="1530"/>
    </row>
    <row r="213" spans="1:2" ht="15" customHeight="1">
      <c r="A213" s="1536"/>
      <c r="B213" s="1530"/>
    </row>
    <row r="232" spans="1:2" ht="15" customHeight="1">
      <c r="A232" s="1536"/>
      <c r="B232" s="1530"/>
    </row>
    <row r="251" spans="1:2" ht="15" customHeight="1">
      <c r="A251" s="1536"/>
      <c r="B251" s="1530"/>
    </row>
    <row r="271" spans="1:2" ht="15" customHeight="1">
      <c r="A271" s="1536"/>
      <c r="B271" s="1530"/>
    </row>
    <row r="294" spans="1:2" ht="15" customHeight="1">
      <c r="A294" s="1536"/>
      <c r="B294" s="1530"/>
    </row>
    <row r="343" spans="1:2" ht="15" customHeight="1">
      <c r="A343" s="1536"/>
      <c r="B343" s="1530"/>
    </row>
    <row r="357" spans="1:2" ht="15" customHeight="1">
      <c r="A357" s="1513"/>
      <c r="B357" s="1513"/>
    </row>
    <row r="358" spans="1:2" ht="15" customHeight="1">
      <c r="A358" s="1513"/>
      <c r="B358" s="1513"/>
    </row>
    <row r="359" spans="1:2" ht="15" customHeight="1">
      <c r="A359" s="1513"/>
      <c r="B359" s="1513"/>
    </row>
    <row r="360" spans="1:2" ht="15" customHeight="1">
      <c r="A360" s="1513"/>
      <c r="B360" s="1513"/>
    </row>
    <row r="361" spans="1:2" ht="15" customHeight="1">
      <c r="A361" s="1513"/>
      <c r="B361" s="1530"/>
    </row>
    <row r="362" spans="1:2" ht="15" customHeight="1">
      <c r="A362" s="1513"/>
      <c r="B362" s="1513"/>
    </row>
    <row r="363" spans="1:2" ht="15" customHeight="1">
      <c r="A363" s="1513"/>
      <c r="B363" s="1513"/>
    </row>
    <row r="381" spans="1:2" ht="15" customHeight="1">
      <c r="A381" s="1513"/>
      <c r="B381" s="1513"/>
    </row>
    <row r="382" spans="1:2" ht="15" customHeight="1">
      <c r="A382" s="1513"/>
      <c r="B382" s="1513"/>
    </row>
    <row r="399" spans="1:2" ht="15" customHeight="1">
      <c r="A399" s="1513"/>
      <c r="B399" s="1513"/>
    </row>
    <row r="400" spans="1:2" ht="15" customHeight="1">
      <c r="A400" s="1513"/>
      <c r="B400" s="1513"/>
    </row>
    <row r="401" spans="1:2" ht="15" customHeight="1">
      <c r="A401" s="1513"/>
      <c r="B401" s="1513"/>
    </row>
    <row r="437" spans="1:2" ht="15" customHeight="1">
      <c r="A437" s="1531"/>
      <c r="B437" s="1531"/>
    </row>
  </sheetData>
  <conditionalFormatting sqref="B366 A16:B359">
    <cfRule type="cellIs" dxfId="5" priority="2" stopIfTrue="1" operator="greaterThan">
      <formula>0</formula>
    </cfRule>
  </conditionalFormatting>
  <conditionalFormatting sqref="B7:B14">
    <cfRule type="cellIs" dxfId="4" priority="1"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54.xml><?xml version="1.0" encoding="utf-8"?>
<worksheet xmlns="http://schemas.openxmlformats.org/spreadsheetml/2006/main" xmlns:r="http://schemas.openxmlformats.org/officeDocument/2006/relationships">
  <sheetPr>
    <pageSetUpPr fitToPage="1"/>
  </sheetPr>
  <dimension ref="A1:CG437"/>
  <sheetViews>
    <sheetView topLeftCell="A45" workbookViewId="0">
      <selection sqref="A1:XFD1048576"/>
    </sheetView>
  </sheetViews>
  <sheetFormatPr defaultColWidth="9.75" defaultRowHeight="15" customHeight="1"/>
  <cols>
    <col min="1" max="1" width="11.875" style="1528" customWidth="1"/>
    <col min="2" max="2" width="13.25" style="1528" customWidth="1"/>
    <col min="3" max="3" width="6.375" style="1507" customWidth="1"/>
    <col min="4" max="5" width="12.5" style="1507" customWidth="1"/>
    <col min="6" max="85" width="14.25" style="1507" customWidth="1"/>
    <col min="86" max="153" width="24.25" style="1507" customWidth="1"/>
    <col min="154" max="16384" width="9.75" style="1507"/>
  </cols>
  <sheetData>
    <row r="1" spans="1:85" ht="32.450000000000003" customHeight="1">
      <c r="A1" s="1505" t="s">
        <v>179</v>
      </c>
      <c r="B1" s="1506">
        <v>0</v>
      </c>
      <c r="D1" s="1508" t="s">
        <v>1225</v>
      </c>
      <c r="E1" s="1508"/>
    </row>
    <row r="2" spans="1:85" ht="15" customHeight="1">
      <c r="A2" s="1511" t="s">
        <v>560</v>
      </c>
      <c r="B2" s="1512"/>
      <c r="E2" s="1517"/>
    </row>
    <row r="3" spans="1:85" ht="15" customHeight="1">
      <c r="A3" s="1513"/>
      <c r="B3" s="1513"/>
    </row>
    <row r="4" spans="1:85" ht="15" customHeight="1">
      <c r="A4" s="1514"/>
      <c r="B4" s="1515"/>
      <c r="E4" s="1526"/>
    </row>
    <row r="5" spans="1:85" ht="15" customHeight="1">
      <c r="A5" s="1516"/>
      <c r="B5" s="1516"/>
      <c r="D5" s="1517"/>
      <c r="E5" s="1517"/>
    </row>
    <row r="6" spans="1:85" ht="15" customHeight="1">
      <c r="A6" s="1518"/>
      <c r="B6" s="1513"/>
    </row>
    <row r="7" spans="1:85" ht="15" customHeight="1">
      <c r="A7" s="1513"/>
      <c r="B7" s="1519"/>
    </row>
    <row r="8" spans="1:85" ht="15" customHeight="1">
      <c r="A8" s="1513"/>
      <c r="B8" s="1520"/>
    </row>
    <row r="9" spans="1:85" ht="15" customHeight="1">
      <c r="A9" s="1521"/>
      <c r="B9" s="1521"/>
    </row>
    <row r="10" spans="1:85" ht="15" customHeight="1">
      <c r="A10" s="1513"/>
      <c r="B10" s="1521"/>
    </row>
    <row r="11" spans="1:85" ht="15" customHeight="1">
      <c r="A11" s="1513"/>
      <c r="B11" s="1513"/>
    </row>
    <row r="12" spans="1:85" s="1524" customFormat="1" ht="31.9" customHeight="1">
      <c r="A12" s="1523"/>
      <c r="B12" s="1523"/>
      <c r="D12" s="1524" t="s">
        <v>1150</v>
      </c>
      <c r="E12" s="1524" t="s">
        <v>250</v>
      </c>
      <c r="F12" s="1534" t="s">
        <v>1226</v>
      </c>
      <c r="G12" s="1534" t="s">
        <v>1227</v>
      </c>
      <c r="H12" s="1534" t="s">
        <v>1228</v>
      </c>
      <c r="I12" s="1534" t="s">
        <v>1229</v>
      </c>
      <c r="J12" s="1534" t="s">
        <v>1230</v>
      </c>
      <c r="K12" s="1534" t="s">
        <v>1231</v>
      </c>
      <c r="L12" s="1534" t="s">
        <v>1232</v>
      </c>
      <c r="M12" s="1534" t="s">
        <v>1233</v>
      </c>
      <c r="N12" s="1534" t="s">
        <v>1234</v>
      </c>
      <c r="O12" s="1534" t="s">
        <v>1235</v>
      </c>
      <c r="P12" s="1534" t="s">
        <v>1236</v>
      </c>
      <c r="Q12" s="1534" t="s">
        <v>1237</v>
      </c>
      <c r="R12" s="1534" t="s">
        <v>1238</v>
      </c>
      <c r="S12" s="1534" t="s">
        <v>1239</v>
      </c>
      <c r="T12" s="1534" t="s">
        <v>1240</v>
      </c>
      <c r="U12" s="1534" t="s">
        <v>1241</v>
      </c>
      <c r="V12" s="1534" t="s">
        <v>1242</v>
      </c>
      <c r="W12" s="1534" t="s">
        <v>1243</v>
      </c>
      <c r="X12" s="1534" t="s">
        <v>1244</v>
      </c>
      <c r="Y12" s="1534" t="s">
        <v>1245</v>
      </c>
      <c r="Z12" s="1534" t="s">
        <v>1246</v>
      </c>
      <c r="AA12" s="1534" t="s">
        <v>1247</v>
      </c>
      <c r="AB12" s="1534" t="s">
        <v>1248</v>
      </c>
      <c r="AC12" s="1534" t="s">
        <v>1249</v>
      </c>
      <c r="AD12" s="1534" t="e">
        <v>#N/A</v>
      </c>
      <c r="AE12" s="1534" t="e">
        <v>#N/A</v>
      </c>
      <c r="AF12" s="1534" t="e">
        <v>#N/A</v>
      </c>
      <c r="AG12" s="1534" t="e">
        <v>#N/A</v>
      </c>
      <c r="AH12" s="1534" t="e">
        <v>#N/A</v>
      </c>
      <c r="AI12" s="1534" t="e">
        <v>#N/A</v>
      </c>
      <c r="AJ12" s="1534" t="e">
        <v>#N/A</v>
      </c>
      <c r="AK12" s="1534" t="e">
        <v>#N/A</v>
      </c>
      <c r="AL12" s="1534" t="e">
        <v>#N/A</v>
      </c>
      <c r="AM12" s="1534" t="e">
        <v>#N/A</v>
      </c>
      <c r="AN12" s="1534" t="e">
        <v>#N/A</v>
      </c>
      <c r="AO12" s="1534" t="e">
        <v>#N/A</v>
      </c>
      <c r="AP12" s="1534" t="e">
        <v>#N/A</v>
      </c>
      <c r="AQ12" s="1534" t="e">
        <v>#N/A</v>
      </c>
      <c r="AR12" s="1534" t="e">
        <v>#N/A</v>
      </c>
      <c r="AS12" s="1534" t="e">
        <v>#N/A</v>
      </c>
      <c r="AT12" s="1534" t="e">
        <v>#N/A</v>
      </c>
      <c r="AU12" s="1534" t="e">
        <v>#N/A</v>
      </c>
      <c r="AV12" s="1534" t="e">
        <v>#N/A</v>
      </c>
      <c r="AW12" s="1534" t="e">
        <v>#N/A</v>
      </c>
      <c r="AX12" s="1534" t="e">
        <v>#N/A</v>
      </c>
      <c r="AY12" s="1534" t="e">
        <v>#N/A</v>
      </c>
      <c r="AZ12" s="1534" t="e">
        <v>#N/A</v>
      </c>
      <c r="BA12" s="1534" t="e">
        <v>#N/A</v>
      </c>
      <c r="BB12" s="1534" t="e">
        <v>#N/A</v>
      </c>
      <c r="BC12" s="1534" t="e">
        <v>#N/A</v>
      </c>
      <c r="BD12" s="1534" t="e">
        <v>#N/A</v>
      </c>
      <c r="BE12" s="1534" t="e">
        <v>#N/A</v>
      </c>
      <c r="BF12" s="1534" t="e">
        <v>#N/A</v>
      </c>
      <c r="BG12" s="1534" t="e">
        <v>#N/A</v>
      </c>
      <c r="BH12" s="1534" t="e">
        <v>#N/A</v>
      </c>
      <c r="BI12" s="1534" t="e">
        <v>#N/A</v>
      </c>
      <c r="BJ12" s="1534" t="e">
        <v>#N/A</v>
      </c>
      <c r="BK12" s="1534" t="e">
        <v>#N/A</v>
      </c>
      <c r="BL12" s="1534" t="e">
        <v>#N/A</v>
      </c>
      <c r="BM12" s="1534" t="e">
        <v>#N/A</v>
      </c>
      <c r="BN12" s="1534" t="s">
        <v>1250</v>
      </c>
      <c r="BO12" s="1534" t="s">
        <v>1250</v>
      </c>
      <c r="BP12" s="1534" t="s">
        <v>1250</v>
      </c>
      <c r="BQ12" s="1534" t="s">
        <v>1250</v>
      </c>
      <c r="BR12" s="1534" t="s">
        <v>1250</v>
      </c>
      <c r="BS12" s="1534" t="s">
        <v>1250</v>
      </c>
      <c r="BT12" s="1534" t="s">
        <v>1250</v>
      </c>
      <c r="BU12" s="1534" t="s">
        <v>1250</v>
      </c>
      <c r="BV12" s="1534" t="s">
        <v>1250</v>
      </c>
      <c r="BW12" s="1534" t="s">
        <v>1250</v>
      </c>
      <c r="BX12" s="1534" t="s">
        <v>1250</v>
      </c>
      <c r="BY12" s="1534" t="s">
        <v>1250</v>
      </c>
      <c r="BZ12" s="1534" t="s">
        <v>1250</v>
      </c>
      <c r="CA12" s="1534" t="s">
        <v>1250</v>
      </c>
      <c r="CB12" s="1534" t="s">
        <v>1250</v>
      </c>
      <c r="CC12" s="1534" t="s">
        <v>1250</v>
      </c>
      <c r="CD12" s="1534" t="s">
        <v>1250</v>
      </c>
      <c r="CE12" s="1534" t="s">
        <v>1250</v>
      </c>
      <c r="CF12" s="1534"/>
      <c r="CG12" s="1534"/>
    </row>
    <row r="13" spans="1:85" ht="15" customHeight="1">
      <c r="A13" s="1513"/>
      <c r="B13" s="1513"/>
      <c r="D13" s="1526">
        <v>1990</v>
      </c>
      <c r="E13" s="1526" t="s">
        <v>563</v>
      </c>
      <c r="F13" s="1535">
        <v>0</v>
      </c>
      <c r="G13" s="1535">
        <v>0</v>
      </c>
      <c r="H13" s="1535">
        <v>0</v>
      </c>
      <c r="I13" s="1535">
        <v>0</v>
      </c>
      <c r="J13" s="1535">
        <v>0</v>
      </c>
      <c r="K13" s="1535">
        <v>0</v>
      </c>
      <c r="L13" s="1535">
        <v>0</v>
      </c>
      <c r="M13" s="1535">
        <v>0</v>
      </c>
      <c r="N13" s="1535">
        <v>0</v>
      </c>
      <c r="O13" s="1535">
        <v>0</v>
      </c>
      <c r="P13" s="1535">
        <v>0</v>
      </c>
      <c r="Q13" s="1535">
        <v>0</v>
      </c>
      <c r="R13" s="1535">
        <v>0</v>
      </c>
      <c r="S13" s="1535">
        <v>0</v>
      </c>
      <c r="T13" s="1535">
        <v>0</v>
      </c>
      <c r="U13" s="1535">
        <v>0</v>
      </c>
      <c r="V13" s="1535">
        <v>0</v>
      </c>
      <c r="W13" s="1535">
        <v>0</v>
      </c>
      <c r="X13" s="1535">
        <v>0</v>
      </c>
      <c r="Y13" s="1535">
        <v>0</v>
      </c>
      <c r="Z13" s="1535">
        <v>0</v>
      </c>
      <c r="AA13" s="1535">
        <v>0</v>
      </c>
      <c r="AB13" s="1535">
        <v>0</v>
      </c>
      <c r="AC13" s="1535">
        <v>0</v>
      </c>
      <c r="AD13" s="1535">
        <v>0</v>
      </c>
      <c r="AE13" s="1535">
        <v>0</v>
      </c>
      <c r="AF13" s="1535">
        <v>0</v>
      </c>
      <c r="AG13" s="1535">
        <v>0</v>
      </c>
      <c r="AH13" s="1535">
        <v>0</v>
      </c>
      <c r="AI13" s="1535">
        <v>0</v>
      </c>
      <c r="AJ13" s="1535">
        <v>0</v>
      </c>
      <c r="AK13" s="1535">
        <v>0</v>
      </c>
      <c r="AL13" s="1535">
        <v>0</v>
      </c>
      <c r="AM13" s="1535">
        <v>0</v>
      </c>
      <c r="AN13" s="1535">
        <v>0</v>
      </c>
      <c r="AO13" s="1535">
        <v>0</v>
      </c>
      <c r="AP13" s="1535">
        <v>0</v>
      </c>
      <c r="AQ13" s="1535">
        <v>0</v>
      </c>
      <c r="AR13" s="1535">
        <v>0</v>
      </c>
      <c r="AS13" s="1535">
        <v>0</v>
      </c>
      <c r="AT13" s="1535">
        <v>0</v>
      </c>
      <c r="AU13" s="1535">
        <v>0</v>
      </c>
      <c r="AV13" s="1535">
        <v>0</v>
      </c>
      <c r="AW13" s="1535">
        <v>0</v>
      </c>
      <c r="AX13" s="1535">
        <v>0</v>
      </c>
      <c r="AY13" s="1535">
        <v>0</v>
      </c>
      <c r="AZ13" s="1535">
        <v>0</v>
      </c>
      <c r="BA13" s="1535">
        <v>0</v>
      </c>
      <c r="BB13" s="1535">
        <v>0</v>
      </c>
      <c r="BC13" s="1535">
        <v>0</v>
      </c>
      <c r="BD13" s="1535">
        <v>0</v>
      </c>
      <c r="BE13" s="1535">
        <v>0</v>
      </c>
      <c r="BF13" s="1535">
        <v>0</v>
      </c>
      <c r="BG13" s="1535">
        <v>0</v>
      </c>
      <c r="BH13" s="1535">
        <v>0</v>
      </c>
      <c r="BI13" s="1535">
        <v>0</v>
      </c>
      <c r="BJ13" s="1535">
        <v>0</v>
      </c>
      <c r="BK13" s="1535">
        <v>0</v>
      </c>
      <c r="BL13" s="1535">
        <v>0</v>
      </c>
      <c r="BM13" s="1535">
        <v>0</v>
      </c>
      <c r="BN13" s="1535">
        <v>0</v>
      </c>
      <c r="BO13" s="1535">
        <v>0</v>
      </c>
      <c r="BP13" s="1535">
        <v>0</v>
      </c>
      <c r="BQ13" s="1535">
        <v>0</v>
      </c>
      <c r="BR13" s="1535">
        <v>0</v>
      </c>
      <c r="BS13" s="1535">
        <v>0</v>
      </c>
      <c r="BT13" s="1535">
        <v>0</v>
      </c>
      <c r="BU13" s="1535">
        <v>0</v>
      </c>
      <c r="BV13" s="1535">
        <v>0</v>
      </c>
      <c r="BW13" s="1535">
        <v>0</v>
      </c>
      <c r="BX13" s="1535">
        <v>0</v>
      </c>
      <c r="BY13" s="1535">
        <v>0</v>
      </c>
      <c r="BZ13" s="1535">
        <v>0</v>
      </c>
      <c r="CA13" s="1535">
        <v>0</v>
      </c>
      <c r="CB13" s="1535">
        <v>0</v>
      </c>
      <c r="CC13" s="1535">
        <v>0</v>
      </c>
      <c r="CD13" s="1535">
        <v>0</v>
      </c>
      <c r="CE13" s="1535">
        <v>0</v>
      </c>
      <c r="CF13" s="1535"/>
      <c r="CG13" s="1535"/>
    </row>
    <row r="14" spans="1:85" ht="15" customHeight="1">
      <c r="A14" s="1513"/>
      <c r="B14" s="1513"/>
      <c r="D14" s="1526">
        <v>1991</v>
      </c>
      <c r="E14" s="1526" t="s">
        <v>563</v>
      </c>
      <c r="F14" s="1535">
        <v>0</v>
      </c>
      <c r="G14" s="1535">
        <v>0</v>
      </c>
      <c r="H14" s="1535">
        <v>0</v>
      </c>
      <c r="I14" s="1535">
        <v>0</v>
      </c>
      <c r="J14" s="1535">
        <v>0</v>
      </c>
      <c r="K14" s="1535">
        <v>0</v>
      </c>
      <c r="L14" s="1535">
        <v>0</v>
      </c>
      <c r="M14" s="1535">
        <v>0</v>
      </c>
      <c r="N14" s="1535">
        <v>0</v>
      </c>
      <c r="O14" s="1535">
        <v>0</v>
      </c>
      <c r="P14" s="1535">
        <v>0</v>
      </c>
      <c r="Q14" s="1535">
        <v>0</v>
      </c>
      <c r="R14" s="1535">
        <v>0</v>
      </c>
      <c r="S14" s="1535">
        <v>0</v>
      </c>
      <c r="T14" s="1535">
        <v>0</v>
      </c>
      <c r="U14" s="1535">
        <v>0</v>
      </c>
      <c r="V14" s="1535">
        <v>0</v>
      </c>
      <c r="W14" s="1535">
        <v>0</v>
      </c>
      <c r="X14" s="1535">
        <v>0</v>
      </c>
      <c r="Y14" s="1535">
        <v>0</v>
      </c>
      <c r="Z14" s="1535">
        <v>0</v>
      </c>
      <c r="AA14" s="1535">
        <v>0</v>
      </c>
      <c r="AB14" s="1535">
        <v>0</v>
      </c>
      <c r="AC14" s="1535">
        <v>0</v>
      </c>
      <c r="AD14" s="1535">
        <v>0</v>
      </c>
      <c r="AE14" s="1535">
        <v>0</v>
      </c>
      <c r="AF14" s="1535">
        <v>0</v>
      </c>
      <c r="AG14" s="1535">
        <v>0</v>
      </c>
      <c r="AH14" s="1535">
        <v>0</v>
      </c>
      <c r="AI14" s="1535">
        <v>0</v>
      </c>
      <c r="AJ14" s="1535">
        <v>0</v>
      </c>
      <c r="AK14" s="1535">
        <v>0</v>
      </c>
      <c r="AL14" s="1535">
        <v>0</v>
      </c>
      <c r="AM14" s="1535">
        <v>0</v>
      </c>
      <c r="AN14" s="1535">
        <v>0</v>
      </c>
      <c r="AO14" s="1535">
        <v>0</v>
      </c>
      <c r="AP14" s="1535">
        <v>0</v>
      </c>
      <c r="AQ14" s="1535">
        <v>0</v>
      </c>
      <c r="AR14" s="1535">
        <v>0</v>
      </c>
      <c r="AS14" s="1535">
        <v>0</v>
      </c>
      <c r="AT14" s="1535">
        <v>0</v>
      </c>
      <c r="AU14" s="1535">
        <v>0</v>
      </c>
      <c r="AV14" s="1535">
        <v>0</v>
      </c>
      <c r="AW14" s="1535">
        <v>0</v>
      </c>
      <c r="AX14" s="1535">
        <v>0</v>
      </c>
      <c r="AY14" s="1535">
        <v>0</v>
      </c>
      <c r="AZ14" s="1535">
        <v>0</v>
      </c>
      <c r="BA14" s="1535">
        <v>0</v>
      </c>
      <c r="BB14" s="1535">
        <v>0</v>
      </c>
      <c r="BC14" s="1535">
        <v>0</v>
      </c>
      <c r="BD14" s="1535">
        <v>0</v>
      </c>
      <c r="BE14" s="1535">
        <v>0</v>
      </c>
      <c r="BF14" s="1535">
        <v>0</v>
      </c>
      <c r="BG14" s="1535">
        <v>0</v>
      </c>
      <c r="BH14" s="1535">
        <v>0</v>
      </c>
      <c r="BI14" s="1535">
        <v>0</v>
      </c>
      <c r="BJ14" s="1535">
        <v>0</v>
      </c>
      <c r="BK14" s="1535">
        <v>0</v>
      </c>
      <c r="BL14" s="1535">
        <v>0</v>
      </c>
      <c r="BM14" s="1535">
        <v>0</v>
      </c>
      <c r="BN14" s="1535">
        <v>0</v>
      </c>
      <c r="BO14" s="1535">
        <v>0</v>
      </c>
      <c r="BP14" s="1535">
        <v>0</v>
      </c>
      <c r="BQ14" s="1535">
        <v>0</v>
      </c>
      <c r="BR14" s="1535">
        <v>0</v>
      </c>
      <c r="BS14" s="1535">
        <v>0</v>
      </c>
      <c r="BT14" s="1535">
        <v>0</v>
      </c>
      <c r="BU14" s="1535">
        <v>0</v>
      </c>
      <c r="BV14" s="1535">
        <v>0</v>
      </c>
      <c r="BW14" s="1535">
        <v>0</v>
      </c>
      <c r="BX14" s="1535">
        <v>0</v>
      </c>
      <c r="BY14" s="1535">
        <v>0</v>
      </c>
      <c r="BZ14" s="1535">
        <v>0</v>
      </c>
      <c r="CA14" s="1535">
        <v>0</v>
      </c>
      <c r="CB14" s="1535">
        <v>0</v>
      </c>
      <c r="CC14" s="1535">
        <v>0</v>
      </c>
      <c r="CD14" s="1535">
        <v>0</v>
      </c>
      <c r="CE14" s="1535">
        <v>0</v>
      </c>
      <c r="CF14" s="1535"/>
      <c r="CG14" s="1535"/>
    </row>
    <row r="15" spans="1:85" ht="15" customHeight="1">
      <c r="A15" s="1516"/>
      <c r="B15" s="1518"/>
      <c r="D15" s="1526">
        <v>1992</v>
      </c>
      <c r="E15" s="1526" t="s">
        <v>563</v>
      </c>
      <c r="F15" s="1535">
        <v>0</v>
      </c>
      <c r="G15" s="1535">
        <v>0</v>
      </c>
      <c r="H15" s="1535">
        <v>0</v>
      </c>
      <c r="I15" s="1535">
        <v>0</v>
      </c>
      <c r="J15" s="1535">
        <v>0</v>
      </c>
      <c r="K15" s="1535">
        <v>0</v>
      </c>
      <c r="L15" s="1535">
        <v>0</v>
      </c>
      <c r="M15" s="1535">
        <v>0</v>
      </c>
      <c r="N15" s="1535">
        <v>0</v>
      </c>
      <c r="O15" s="1535">
        <v>0</v>
      </c>
      <c r="P15" s="1535">
        <v>0</v>
      </c>
      <c r="Q15" s="1535">
        <v>0</v>
      </c>
      <c r="R15" s="1535">
        <v>0</v>
      </c>
      <c r="S15" s="1535">
        <v>0</v>
      </c>
      <c r="T15" s="1535">
        <v>0</v>
      </c>
      <c r="U15" s="1535">
        <v>0</v>
      </c>
      <c r="V15" s="1535">
        <v>0</v>
      </c>
      <c r="W15" s="1535">
        <v>0</v>
      </c>
      <c r="X15" s="1535">
        <v>0</v>
      </c>
      <c r="Y15" s="1535">
        <v>0</v>
      </c>
      <c r="Z15" s="1535">
        <v>0</v>
      </c>
      <c r="AA15" s="1535">
        <v>0</v>
      </c>
      <c r="AB15" s="1535">
        <v>0</v>
      </c>
      <c r="AC15" s="1535">
        <v>0</v>
      </c>
      <c r="AD15" s="1535">
        <v>0</v>
      </c>
      <c r="AE15" s="1535">
        <v>0</v>
      </c>
      <c r="AF15" s="1535">
        <v>0</v>
      </c>
      <c r="AG15" s="1535">
        <v>0</v>
      </c>
      <c r="AH15" s="1535">
        <v>0</v>
      </c>
      <c r="AI15" s="1535">
        <v>0</v>
      </c>
      <c r="AJ15" s="1535">
        <v>0</v>
      </c>
      <c r="AK15" s="1535">
        <v>0</v>
      </c>
      <c r="AL15" s="1535">
        <v>0</v>
      </c>
      <c r="AM15" s="1535">
        <v>0</v>
      </c>
      <c r="AN15" s="1535">
        <v>0</v>
      </c>
      <c r="AO15" s="1535">
        <v>0</v>
      </c>
      <c r="AP15" s="1535">
        <v>0</v>
      </c>
      <c r="AQ15" s="1535">
        <v>0</v>
      </c>
      <c r="AR15" s="1535">
        <v>0</v>
      </c>
      <c r="AS15" s="1535">
        <v>0</v>
      </c>
      <c r="AT15" s="1535">
        <v>0</v>
      </c>
      <c r="AU15" s="1535">
        <v>0</v>
      </c>
      <c r="AV15" s="1535">
        <v>0</v>
      </c>
      <c r="AW15" s="1535">
        <v>0</v>
      </c>
      <c r="AX15" s="1535">
        <v>0</v>
      </c>
      <c r="AY15" s="1535">
        <v>0</v>
      </c>
      <c r="AZ15" s="1535">
        <v>0</v>
      </c>
      <c r="BA15" s="1535">
        <v>0</v>
      </c>
      <c r="BB15" s="1535">
        <v>0</v>
      </c>
      <c r="BC15" s="1535">
        <v>0</v>
      </c>
      <c r="BD15" s="1535">
        <v>0</v>
      </c>
      <c r="BE15" s="1535">
        <v>0</v>
      </c>
      <c r="BF15" s="1535">
        <v>0</v>
      </c>
      <c r="BG15" s="1535">
        <v>0</v>
      </c>
      <c r="BH15" s="1535">
        <v>0</v>
      </c>
      <c r="BI15" s="1535">
        <v>0</v>
      </c>
      <c r="BJ15" s="1535">
        <v>0</v>
      </c>
      <c r="BK15" s="1535">
        <v>0</v>
      </c>
      <c r="BL15" s="1535">
        <v>0</v>
      </c>
      <c r="BM15" s="1535">
        <v>0</v>
      </c>
      <c r="BN15" s="1535">
        <v>0</v>
      </c>
      <c r="BO15" s="1535">
        <v>0</v>
      </c>
      <c r="BP15" s="1535">
        <v>0</v>
      </c>
      <c r="BQ15" s="1535">
        <v>0</v>
      </c>
      <c r="BR15" s="1535">
        <v>0</v>
      </c>
      <c r="BS15" s="1535">
        <v>0</v>
      </c>
      <c r="BT15" s="1535">
        <v>0</v>
      </c>
      <c r="BU15" s="1535">
        <v>0</v>
      </c>
      <c r="BV15" s="1535">
        <v>0</v>
      </c>
      <c r="BW15" s="1535">
        <v>0</v>
      </c>
      <c r="BX15" s="1535">
        <v>0</v>
      </c>
      <c r="BY15" s="1535">
        <v>0</v>
      </c>
      <c r="BZ15" s="1535">
        <v>0</v>
      </c>
      <c r="CA15" s="1535">
        <v>0</v>
      </c>
      <c r="CB15" s="1535">
        <v>0</v>
      </c>
      <c r="CC15" s="1535">
        <v>0</v>
      </c>
      <c r="CD15" s="1535">
        <v>0</v>
      </c>
      <c r="CE15" s="1535">
        <v>0</v>
      </c>
      <c r="CF15" s="1535"/>
      <c r="CG15" s="1535"/>
    </row>
    <row r="16" spans="1:85" ht="15" customHeight="1">
      <c r="D16" s="1526">
        <v>1993</v>
      </c>
      <c r="E16" s="1526" t="s">
        <v>563</v>
      </c>
      <c r="F16" s="1535">
        <v>0</v>
      </c>
      <c r="G16" s="1535">
        <v>0</v>
      </c>
      <c r="H16" s="1535">
        <v>0</v>
      </c>
      <c r="I16" s="1535">
        <v>0</v>
      </c>
      <c r="J16" s="1535">
        <v>0</v>
      </c>
      <c r="K16" s="1535">
        <v>0</v>
      </c>
      <c r="L16" s="1535">
        <v>0</v>
      </c>
      <c r="M16" s="1535">
        <v>0</v>
      </c>
      <c r="N16" s="1535">
        <v>0</v>
      </c>
      <c r="O16" s="1535">
        <v>0</v>
      </c>
      <c r="P16" s="1535">
        <v>0</v>
      </c>
      <c r="Q16" s="1535">
        <v>0</v>
      </c>
      <c r="R16" s="1535">
        <v>0</v>
      </c>
      <c r="S16" s="1535">
        <v>0</v>
      </c>
      <c r="T16" s="1535">
        <v>0</v>
      </c>
      <c r="U16" s="1535">
        <v>0</v>
      </c>
      <c r="V16" s="1535">
        <v>0</v>
      </c>
      <c r="W16" s="1535">
        <v>0</v>
      </c>
      <c r="X16" s="1535">
        <v>0</v>
      </c>
      <c r="Y16" s="1535">
        <v>0</v>
      </c>
      <c r="Z16" s="1535">
        <v>0</v>
      </c>
      <c r="AA16" s="1535">
        <v>0</v>
      </c>
      <c r="AB16" s="1535">
        <v>0</v>
      </c>
      <c r="AC16" s="1535">
        <v>0</v>
      </c>
      <c r="AD16" s="1535">
        <v>0</v>
      </c>
      <c r="AE16" s="1535">
        <v>0</v>
      </c>
      <c r="AF16" s="1535">
        <v>0</v>
      </c>
      <c r="AG16" s="1535">
        <v>0</v>
      </c>
      <c r="AH16" s="1535">
        <v>0</v>
      </c>
      <c r="AI16" s="1535">
        <v>0</v>
      </c>
      <c r="AJ16" s="1535">
        <v>0</v>
      </c>
      <c r="AK16" s="1535">
        <v>0</v>
      </c>
      <c r="AL16" s="1535">
        <v>0</v>
      </c>
      <c r="AM16" s="1535">
        <v>0</v>
      </c>
      <c r="AN16" s="1535">
        <v>0</v>
      </c>
      <c r="AO16" s="1535">
        <v>0</v>
      </c>
      <c r="AP16" s="1535">
        <v>0</v>
      </c>
      <c r="AQ16" s="1535">
        <v>0</v>
      </c>
      <c r="AR16" s="1535">
        <v>0</v>
      </c>
      <c r="AS16" s="1535">
        <v>0</v>
      </c>
      <c r="AT16" s="1535">
        <v>0</v>
      </c>
      <c r="AU16" s="1535">
        <v>0</v>
      </c>
      <c r="AV16" s="1535">
        <v>0</v>
      </c>
      <c r="AW16" s="1535">
        <v>0</v>
      </c>
      <c r="AX16" s="1535">
        <v>0</v>
      </c>
      <c r="AY16" s="1535">
        <v>0</v>
      </c>
      <c r="AZ16" s="1535">
        <v>0</v>
      </c>
      <c r="BA16" s="1535">
        <v>0</v>
      </c>
      <c r="BB16" s="1535">
        <v>0</v>
      </c>
      <c r="BC16" s="1535">
        <v>0</v>
      </c>
      <c r="BD16" s="1535">
        <v>0</v>
      </c>
      <c r="BE16" s="1535">
        <v>0</v>
      </c>
      <c r="BF16" s="1535">
        <v>0</v>
      </c>
      <c r="BG16" s="1535">
        <v>0</v>
      </c>
      <c r="BH16" s="1535">
        <v>0</v>
      </c>
      <c r="BI16" s="1535">
        <v>0</v>
      </c>
      <c r="BJ16" s="1535">
        <v>0</v>
      </c>
      <c r="BK16" s="1535">
        <v>0</v>
      </c>
      <c r="BL16" s="1535">
        <v>0</v>
      </c>
      <c r="BM16" s="1535">
        <v>0</v>
      </c>
      <c r="BN16" s="1535">
        <v>0</v>
      </c>
      <c r="BO16" s="1535">
        <v>0</v>
      </c>
      <c r="BP16" s="1535">
        <v>0</v>
      </c>
      <c r="BQ16" s="1535">
        <v>0</v>
      </c>
      <c r="BR16" s="1535">
        <v>0</v>
      </c>
      <c r="BS16" s="1535">
        <v>0</v>
      </c>
      <c r="BT16" s="1535">
        <v>0</v>
      </c>
      <c r="BU16" s="1535">
        <v>0</v>
      </c>
      <c r="BV16" s="1535">
        <v>0</v>
      </c>
      <c r="BW16" s="1535">
        <v>0</v>
      </c>
      <c r="BX16" s="1535">
        <v>0</v>
      </c>
      <c r="BY16" s="1535">
        <v>0</v>
      </c>
      <c r="BZ16" s="1535">
        <v>0</v>
      </c>
      <c r="CA16" s="1535">
        <v>0</v>
      </c>
      <c r="CB16" s="1535">
        <v>0</v>
      </c>
      <c r="CC16" s="1535">
        <v>0</v>
      </c>
      <c r="CD16" s="1535">
        <v>0</v>
      </c>
      <c r="CE16" s="1535">
        <v>0</v>
      </c>
      <c r="CF16" s="1535"/>
      <c r="CG16" s="1535"/>
    </row>
    <row r="17" spans="1:85" ht="15" customHeight="1">
      <c r="A17" s="1536"/>
      <c r="D17" s="1526">
        <v>1994</v>
      </c>
      <c r="E17" s="1526" t="s">
        <v>563</v>
      </c>
      <c r="F17" s="1535">
        <v>0</v>
      </c>
      <c r="G17" s="1535">
        <v>0</v>
      </c>
      <c r="H17" s="1535">
        <v>0</v>
      </c>
      <c r="I17" s="1535">
        <v>0</v>
      </c>
      <c r="J17" s="1535">
        <v>0</v>
      </c>
      <c r="K17" s="1535">
        <v>0</v>
      </c>
      <c r="L17" s="1535">
        <v>0</v>
      </c>
      <c r="M17" s="1535">
        <v>0</v>
      </c>
      <c r="N17" s="1535">
        <v>0</v>
      </c>
      <c r="O17" s="1535">
        <v>0</v>
      </c>
      <c r="P17" s="1535">
        <v>0</v>
      </c>
      <c r="Q17" s="1535">
        <v>0</v>
      </c>
      <c r="R17" s="1535">
        <v>0</v>
      </c>
      <c r="S17" s="1535">
        <v>0</v>
      </c>
      <c r="T17" s="1535">
        <v>0</v>
      </c>
      <c r="U17" s="1535">
        <v>0</v>
      </c>
      <c r="V17" s="1535">
        <v>0</v>
      </c>
      <c r="W17" s="1535">
        <v>0</v>
      </c>
      <c r="X17" s="1535">
        <v>0</v>
      </c>
      <c r="Y17" s="1535">
        <v>0</v>
      </c>
      <c r="Z17" s="1535">
        <v>0</v>
      </c>
      <c r="AA17" s="1535">
        <v>0</v>
      </c>
      <c r="AB17" s="1535">
        <v>0</v>
      </c>
      <c r="AC17" s="1535">
        <v>0</v>
      </c>
      <c r="AD17" s="1535">
        <v>0</v>
      </c>
      <c r="AE17" s="1535">
        <v>0</v>
      </c>
      <c r="AF17" s="1535">
        <v>0</v>
      </c>
      <c r="AG17" s="1535">
        <v>0</v>
      </c>
      <c r="AH17" s="1535">
        <v>0</v>
      </c>
      <c r="AI17" s="1535">
        <v>0</v>
      </c>
      <c r="AJ17" s="1535">
        <v>0</v>
      </c>
      <c r="AK17" s="1535">
        <v>0</v>
      </c>
      <c r="AL17" s="1535">
        <v>0</v>
      </c>
      <c r="AM17" s="1535">
        <v>0</v>
      </c>
      <c r="AN17" s="1535">
        <v>0</v>
      </c>
      <c r="AO17" s="1535">
        <v>0</v>
      </c>
      <c r="AP17" s="1535">
        <v>0</v>
      </c>
      <c r="AQ17" s="1535">
        <v>0</v>
      </c>
      <c r="AR17" s="1535">
        <v>0</v>
      </c>
      <c r="AS17" s="1535">
        <v>0</v>
      </c>
      <c r="AT17" s="1535">
        <v>0</v>
      </c>
      <c r="AU17" s="1535">
        <v>0</v>
      </c>
      <c r="AV17" s="1535">
        <v>0</v>
      </c>
      <c r="AW17" s="1535">
        <v>0</v>
      </c>
      <c r="AX17" s="1535">
        <v>0</v>
      </c>
      <c r="AY17" s="1535">
        <v>0</v>
      </c>
      <c r="AZ17" s="1535">
        <v>0</v>
      </c>
      <c r="BA17" s="1535">
        <v>0</v>
      </c>
      <c r="BB17" s="1535">
        <v>0</v>
      </c>
      <c r="BC17" s="1535">
        <v>0</v>
      </c>
      <c r="BD17" s="1535">
        <v>0</v>
      </c>
      <c r="BE17" s="1535">
        <v>0</v>
      </c>
      <c r="BF17" s="1535">
        <v>0</v>
      </c>
      <c r="BG17" s="1535">
        <v>0</v>
      </c>
      <c r="BH17" s="1535">
        <v>0</v>
      </c>
      <c r="BI17" s="1535">
        <v>0</v>
      </c>
      <c r="BJ17" s="1535">
        <v>0</v>
      </c>
      <c r="BK17" s="1535">
        <v>0</v>
      </c>
      <c r="BL17" s="1535">
        <v>0</v>
      </c>
      <c r="BM17" s="1535">
        <v>0</v>
      </c>
      <c r="BN17" s="1535">
        <v>0</v>
      </c>
      <c r="BO17" s="1535">
        <v>0</v>
      </c>
      <c r="BP17" s="1535">
        <v>0</v>
      </c>
      <c r="BQ17" s="1535">
        <v>0</v>
      </c>
      <c r="BR17" s="1535">
        <v>0</v>
      </c>
      <c r="BS17" s="1535">
        <v>0</v>
      </c>
      <c r="BT17" s="1535">
        <v>0</v>
      </c>
      <c r="BU17" s="1535">
        <v>0</v>
      </c>
      <c r="BV17" s="1535">
        <v>0</v>
      </c>
      <c r="BW17" s="1535">
        <v>0</v>
      </c>
      <c r="BX17" s="1535">
        <v>0</v>
      </c>
      <c r="BY17" s="1535">
        <v>0</v>
      </c>
      <c r="BZ17" s="1535">
        <v>0</v>
      </c>
      <c r="CA17" s="1535">
        <v>0</v>
      </c>
      <c r="CB17" s="1535">
        <v>0</v>
      </c>
      <c r="CC17" s="1535">
        <v>0</v>
      </c>
      <c r="CD17" s="1535">
        <v>0</v>
      </c>
      <c r="CE17" s="1535">
        <v>0</v>
      </c>
      <c r="CF17" s="1535"/>
      <c r="CG17" s="1535"/>
    </row>
    <row r="18" spans="1:85" ht="15" customHeight="1">
      <c r="A18" s="1536"/>
      <c r="D18" s="1526">
        <v>1995</v>
      </c>
      <c r="E18" s="1526" t="s">
        <v>563</v>
      </c>
      <c r="F18" s="1535">
        <v>0</v>
      </c>
      <c r="G18" s="1535">
        <v>0</v>
      </c>
      <c r="H18" s="1535">
        <v>0</v>
      </c>
      <c r="I18" s="1535">
        <v>0</v>
      </c>
      <c r="J18" s="1535">
        <v>0</v>
      </c>
      <c r="K18" s="1535">
        <v>0</v>
      </c>
      <c r="L18" s="1535">
        <v>0</v>
      </c>
      <c r="M18" s="1535">
        <v>0</v>
      </c>
      <c r="N18" s="1535">
        <v>0</v>
      </c>
      <c r="O18" s="1535">
        <v>0</v>
      </c>
      <c r="P18" s="1535">
        <v>0</v>
      </c>
      <c r="Q18" s="1535">
        <v>0</v>
      </c>
      <c r="R18" s="1535">
        <v>4409700.46</v>
      </c>
      <c r="S18" s="1535">
        <v>0</v>
      </c>
      <c r="T18" s="1535">
        <v>4409700.46</v>
      </c>
      <c r="U18" s="1535">
        <v>0</v>
      </c>
      <c r="V18" s="1535">
        <v>0</v>
      </c>
      <c r="W18" s="1535">
        <v>0</v>
      </c>
      <c r="X18" s="1535">
        <v>0</v>
      </c>
      <c r="Y18" s="1535">
        <v>0</v>
      </c>
      <c r="Z18" s="1535">
        <v>0</v>
      </c>
      <c r="AA18" s="1535">
        <v>0</v>
      </c>
      <c r="AB18" s="1535">
        <v>0</v>
      </c>
      <c r="AC18" s="1535">
        <v>0</v>
      </c>
      <c r="AD18" s="1535">
        <v>0</v>
      </c>
      <c r="AE18" s="1535">
        <v>0</v>
      </c>
      <c r="AF18" s="1535">
        <v>0</v>
      </c>
      <c r="AG18" s="1535">
        <v>0</v>
      </c>
      <c r="AH18" s="1535">
        <v>0</v>
      </c>
      <c r="AI18" s="1535">
        <v>0</v>
      </c>
      <c r="AJ18" s="1535">
        <v>0</v>
      </c>
      <c r="AK18" s="1535">
        <v>0</v>
      </c>
      <c r="AL18" s="1535">
        <v>0</v>
      </c>
      <c r="AM18" s="1535">
        <v>0</v>
      </c>
      <c r="AN18" s="1535">
        <v>0</v>
      </c>
      <c r="AO18" s="1535">
        <v>0</v>
      </c>
      <c r="AP18" s="1535">
        <v>0</v>
      </c>
      <c r="AQ18" s="1535">
        <v>0</v>
      </c>
      <c r="AR18" s="1535">
        <v>0</v>
      </c>
      <c r="AS18" s="1535">
        <v>0</v>
      </c>
      <c r="AT18" s="1535">
        <v>0</v>
      </c>
      <c r="AU18" s="1535">
        <v>0</v>
      </c>
      <c r="AV18" s="1535">
        <v>0</v>
      </c>
      <c r="AW18" s="1535">
        <v>0</v>
      </c>
      <c r="AX18" s="1535">
        <v>0</v>
      </c>
      <c r="AY18" s="1535">
        <v>0</v>
      </c>
      <c r="AZ18" s="1535">
        <v>0</v>
      </c>
      <c r="BA18" s="1535">
        <v>0</v>
      </c>
      <c r="BB18" s="1535">
        <v>0</v>
      </c>
      <c r="BC18" s="1535">
        <v>0</v>
      </c>
      <c r="BD18" s="1535">
        <v>0</v>
      </c>
      <c r="BE18" s="1535">
        <v>0</v>
      </c>
      <c r="BF18" s="1535">
        <v>0</v>
      </c>
      <c r="BG18" s="1535">
        <v>0</v>
      </c>
      <c r="BH18" s="1535">
        <v>0</v>
      </c>
      <c r="BI18" s="1535">
        <v>0</v>
      </c>
      <c r="BJ18" s="1535">
        <v>0</v>
      </c>
      <c r="BK18" s="1535">
        <v>0</v>
      </c>
      <c r="BL18" s="1535">
        <v>0</v>
      </c>
      <c r="BM18" s="1535">
        <v>0</v>
      </c>
      <c r="BN18" s="1535">
        <v>0</v>
      </c>
      <c r="BO18" s="1535">
        <v>0</v>
      </c>
      <c r="BP18" s="1535">
        <v>0</v>
      </c>
      <c r="BQ18" s="1535">
        <v>0</v>
      </c>
      <c r="BR18" s="1535">
        <v>0</v>
      </c>
      <c r="BS18" s="1535">
        <v>0</v>
      </c>
      <c r="BT18" s="1535">
        <v>0</v>
      </c>
      <c r="BU18" s="1535">
        <v>0</v>
      </c>
      <c r="BV18" s="1535">
        <v>0</v>
      </c>
      <c r="BW18" s="1535">
        <v>0</v>
      </c>
      <c r="BX18" s="1535">
        <v>0</v>
      </c>
      <c r="BY18" s="1535">
        <v>0</v>
      </c>
      <c r="BZ18" s="1535">
        <v>0</v>
      </c>
      <c r="CA18" s="1535">
        <v>0</v>
      </c>
      <c r="CB18" s="1535">
        <v>0</v>
      </c>
      <c r="CC18" s="1535">
        <v>0</v>
      </c>
      <c r="CD18" s="1535">
        <v>0</v>
      </c>
      <c r="CE18" s="1535">
        <v>0</v>
      </c>
      <c r="CF18" s="1535"/>
      <c r="CG18" s="1535"/>
    </row>
    <row r="19" spans="1:85" ht="15" customHeight="1">
      <c r="A19" s="1536"/>
      <c r="D19" s="1526">
        <v>1996</v>
      </c>
      <c r="E19" s="1526" t="s">
        <v>563</v>
      </c>
      <c r="F19" s="1535">
        <v>0</v>
      </c>
      <c r="G19" s="1535">
        <v>0</v>
      </c>
      <c r="H19" s="1535">
        <v>0</v>
      </c>
      <c r="I19" s="1535">
        <v>0</v>
      </c>
      <c r="J19" s="1535">
        <v>0</v>
      </c>
      <c r="K19" s="1535">
        <v>0</v>
      </c>
      <c r="L19" s="1535">
        <v>0</v>
      </c>
      <c r="M19" s="1535">
        <v>0</v>
      </c>
      <c r="N19" s="1535">
        <v>0</v>
      </c>
      <c r="O19" s="1535">
        <v>0</v>
      </c>
      <c r="P19" s="1535">
        <v>0</v>
      </c>
      <c r="Q19" s="1535">
        <v>0</v>
      </c>
      <c r="R19" s="1535">
        <v>8414024.997172676</v>
      </c>
      <c r="S19" s="1535">
        <v>0</v>
      </c>
      <c r="T19" s="1535">
        <v>8414024.997172676</v>
      </c>
      <c r="U19" s="1535">
        <v>0</v>
      </c>
      <c r="V19" s="1535">
        <v>0</v>
      </c>
      <c r="W19" s="1535">
        <v>0</v>
      </c>
      <c r="X19" s="1535">
        <v>0</v>
      </c>
      <c r="Y19" s="1535">
        <v>0</v>
      </c>
      <c r="Z19" s="1535">
        <v>0</v>
      </c>
      <c r="AA19" s="1535">
        <v>0</v>
      </c>
      <c r="AB19" s="1535">
        <v>0</v>
      </c>
      <c r="AC19" s="1535">
        <v>0</v>
      </c>
      <c r="AD19" s="1535">
        <v>0</v>
      </c>
      <c r="AE19" s="1535">
        <v>0</v>
      </c>
      <c r="AF19" s="1535">
        <v>0</v>
      </c>
      <c r="AG19" s="1535">
        <v>0</v>
      </c>
      <c r="AH19" s="1535">
        <v>0</v>
      </c>
      <c r="AI19" s="1535">
        <v>0</v>
      </c>
      <c r="AJ19" s="1535">
        <v>0</v>
      </c>
      <c r="AK19" s="1535">
        <v>0</v>
      </c>
      <c r="AL19" s="1535">
        <v>0</v>
      </c>
      <c r="AM19" s="1535">
        <v>0</v>
      </c>
      <c r="AN19" s="1535">
        <v>0</v>
      </c>
      <c r="AO19" s="1535">
        <v>0</v>
      </c>
      <c r="AP19" s="1535">
        <v>0</v>
      </c>
      <c r="AQ19" s="1535">
        <v>0</v>
      </c>
      <c r="AR19" s="1535">
        <v>0</v>
      </c>
      <c r="AS19" s="1535">
        <v>0</v>
      </c>
      <c r="AT19" s="1535">
        <v>0</v>
      </c>
      <c r="AU19" s="1535">
        <v>0</v>
      </c>
      <c r="AV19" s="1535">
        <v>0</v>
      </c>
      <c r="AW19" s="1535">
        <v>0</v>
      </c>
      <c r="AX19" s="1535">
        <v>0</v>
      </c>
      <c r="AY19" s="1535">
        <v>0</v>
      </c>
      <c r="AZ19" s="1535">
        <v>0</v>
      </c>
      <c r="BA19" s="1535">
        <v>0</v>
      </c>
      <c r="BB19" s="1535">
        <v>0</v>
      </c>
      <c r="BC19" s="1535">
        <v>0</v>
      </c>
      <c r="BD19" s="1535">
        <v>0</v>
      </c>
      <c r="BE19" s="1535">
        <v>0</v>
      </c>
      <c r="BF19" s="1535">
        <v>0</v>
      </c>
      <c r="BG19" s="1535">
        <v>0</v>
      </c>
      <c r="BH19" s="1535">
        <v>0</v>
      </c>
      <c r="BI19" s="1535">
        <v>0</v>
      </c>
      <c r="BJ19" s="1535">
        <v>0</v>
      </c>
      <c r="BK19" s="1535">
        <v>0</v>
      </c>
      <c r="BL19" s="1535">
        <v>0</v>
      </c>
      <c r="BM19" s="1535">
        <v>0</v>
      </c>
      <c r="BN19" s="1535">
        <v>0</v>
      </c>
      <c r="BO19" s="1535">
        <v>0</v>
      </c>
      <c r="BP19" s="1535">
        <v>0</v>
      </c>
      <c r="BQ19" s="1535">
        <v>0</v>
      </c>
      <c r="BR19" s="1535">
        <v>0</v>
      </c>
      <c r="BS19" s="1535">
        <v>0</v>
      </c>
      <c r="BT19" s="1535">
        <v>0</v>
      </c>
      <c r="BU19" s="1535">
        <v>0</v>
      </c>
      <c r="BV19" s="1535">
        <v>0</v>
      </c>
      <c r="BW19" s="1535">
        <v>0</v>
      </c>
      <c r="BX19" s="1535">
        <v>0</v>
      </c>
      <c r="BY19" s="1535">
        <v>0</v>
      </c>
      <c r="BZ19" s="1535">
        <v>0</v>
      </c>
      <c r="CA19" s="1535">
        <v>0</v>
      </c>
      <c r="CB19" s="1535">
        <v>0</v>
      </c>
      <c r="CC19" s="1535">
        <v>0</v>
      </c>
      <c r="CD19" s="1535">
        <v>0</v>
      </c>
      <c r="CE19" s="1535">
        <v>0</v>
      </c>
      <c r="CF19" s="1535"/>
      <c r="CG19" s="1535"/>
    </row>
    <row r="20" spans="1:85" ht="15" customHeight="1">
      <c r="A20" s="1536"/>
      <c r="D20" s="1526">
        <v>1997</v>
      </c>
      <c r="E20" s="1526" t="s">
        <v>563</v>
      </c>
      <c r="F20" s="1535">
        <v>84835.08</v>
      </c>
      <c r="G20" s="1535">
        <v>0</v>
      </c>
      <c r="H20" s="1535">
        <v>84835.08</v>
      </c>
      <c r="I20" s="1535">
        <v>0</v>
      </c>
      <c r="J20" s="1535">
        <v>0</v>
      </c>
      <c r="K20" s="1535">
        <v>0</v>
      </c>
      <c r="L20" s="1535">
        <v>0</v>
      </c>
      <c r="M20" s="1535">
        <v>0</v>
      </c>
      <c r="N20" s="1535">
        <v>0</v>
      </c>
      <c r="O20" s="1535">
        <v>0</v>
      </c>
      <c r="P20" s="1535">
        <v>0</v>
      </c>
      <c r="Q20" s="1535">
        <v>0</v>
      </c>
      <c r="R20" s="1535">
        <v>11403554.530912926</v>
      </c>
      <c r="S20" s="1535">
        <v>0</v>
      </c>
      <c r="T20" s="1535">
        <v>11403554.530912926</v>
      </c>
      <c r="U20" s="1535">
        <v>0</v>
      </c>
      <c r="V20" s="1535">
        <v>0</v>
      </c>
      <c r="W20" s="1535">
        <v>0</v>
      </c>
      <c r="X20" s="1535">
        <v>0</v>
      </c>
      <c r="Y20" s="1535">
        <v>0</v>
      </c>
      <c r="Z20" s="1535">
        <v>0</v>
      </c>
      <c r="AA20" s="1535">
        <v>0</v>
      </c>
      <c r="AB20" s="1535">
        <v>0</v>
      </c>
      <c r="AC20" s="1535">
        <v>0</v>
      </c>
      <c r="AD20" s="1535">
        <v>0</v>
      </c>
      <c r="AE20" s="1535">
        <v>0</v>
      </c>
      <c r="AF20" s="1535">
        <v>0</v>
      </c>
      <c r="AG20" s="1535">
        <v>0</v>
      </c>
      <c r="AH20" s="1535">
        <v>0</v>
      </c>
      <c r="AI20" s="1535">
        <v>0</v>
      </c>
      <c r="AJ20" s="1535">
        <v>0</v>
      </c>
      <c r="AK20" s="1535">
        <v>0</v>
      </c>
      <c r="AL20" s="1535">
        <v>0</v>
      </c>
      <c r="AM20" s="1535">
        <v>0</v>
      </c>
      <c r="AN20" s="1535">
        <v>0</v>
      </c>
      <c r="AO20" s="1535">
        <v>0</v>
      </c>
      <c r="AP20" s="1535">
        <v>0</v>
      </c>
      <c r="AQ20" s="1535">
        <v>0</v>
      </c>
      <c r="AR20" s="1535">
        <v>0</v>
      </c>
      <c r="AS20" s="1535">
        <v>0</v>
      </c>
      <c r="AT20" s="1535">
        <v>0</v>
      </c>
      <c r="AU20" s="1535">
        <v>0</v>
      </c>
      <c r="AV20" s="1535">
        <v>0</v>
      </c>
      <c r="AW20" s="1535">
        <v>0</v>
      </c>
      <c r="AX20" s="1535">
        <v>0</v>
      </c>
      <c r="AY20" s="1535">
        <v>0</v>
      </c>
      <c r="AZ20" s="1535">
        <v>0</v>
      </c>
      <c r="BA20" s="1535">
        <v>0</v>
      </c>
      <c r="BB20" s="1535">
        <v>0</v>
      </c>
      <c r="BC20" s="1535">
        <v>0</v>
      </c>
      <c r="BD20" s="1535">
        <v>0</v>
      </c>
      <c r="BE20" s="1535">
        <v>0</v>
      </c>
      <c r="BF20" s="1535">
        <v>0</v>
      </c>
      <c r="BG20" s="1535">
        <v>0</v>
      </c>
      <c r="BH20" s="1535">
        <v>0</v>
      </c>
      <c r="BI20" s="1535">
        <v>0</v>
      </c>
      <c r="BJ20" s="1535">
        <v>0</v>
      </c>
      <c r="BK20" s="1535">
        <v>0</v>
      </c>
      <c r="BL20" s="1535">
        <v>0</v>
      </c>
      <c r="BM20" s="1535">
        <v>0</v>
      </c>
      <c r="BN20" s="1535">
        <v>0</v>
      </c>
      <c r="BO20" s="1535">
        <v>0</v>
      </c>
      <c r="BP20" s="1535">
        <v>0</v>
      </c>
      <c r="BQ20" s="1535">
        <v>0</v>
      </c>
      <c r="BR20" s="1535">
        <v>0</v>
      </c>
      <c r="BS20" s="1535">
        <v>0</v>
      </c>
      <c r="BT20" s="1535">
        <v>0</v>
      </c>
      <c r="BU20" s="1535">
        <v>0</v>
      </c>
      <c r="BV20" s="1535">
        <v>0</v>
      </c>
      <c r="BW20" s="1535">
        <v>0</v>
      </c>
      <c r="BX20" s="1535">
        <v>0</v>
      </c>
      <c r="BY20" s="1535">
        <v>0</v>
      </c>
      <c r="BZ20" s="1535">
        <v>0</v>
      </c>
      <c r="CA20" s="1535">
        <v>0</v>
      </c>
      <c r="CB20" s="1535">
        <v>0</v>
      </c>
      <c r="CC20" s="1535">
        <v>0</v>
      </c>
      <c r="CD20" s="1535">
        <v>0</v>
      </c>
      <c r="CE20" s="1535">
        <v>0</v>
      </c>
      <c r="CF20" s="1535"/>
      <c r="CG20" s="1535"/>
    </row>
    <row r="21" spans="1:85" ht="15" customHeight="1">
      <c r="A21" s="1536"/>
      <c r="D21" s="1526">
        <v>1998</v>
      </c>
      <c r="E21" s="1526" t="s">
        <v>563</v>
      </c>
      <c r="F21" s="1535">
        <v>1732794.49</v>
      </c>
      <c r="G21" s="1535">
        <v>0</v>
      </c>
      <c r="H21" s="1535">
        <v>1732794.49</v>
      </c>
      <c r="I21" s="1535">
        <v>0</v>
      </c>
      <c r="J21" s="1535">
        <v>0</v>
      </c>
      <c r="K21" s="1535">
        <v>0</v>
      </c>
      <c r="L21" s="1535">
        <v>0</v>
      </c>
      <c r="M21" s="1535">
        <v>0</v>
      </c>
      <c r="N21" s="1535">
        <v>0</v>
      </c>
      <c r="O21" s="1535">
        <v>0</v>
      </c>
      <c r="P21" s="1535">
        <v>0</v>
      </c>
      <c r="Q21" s="1535">
        <v>0</v>
      </c>
      <c r="R21" s="1535">
        <v>4715698.0221510269</v>
      </c>
      <c r="S21" s="1535">
        <v>0</v>
      </c>
      <c r="T21" s="1535">
        <v>4715698.0221510269</v>
      </c>
      <c r="U21" s="1535">
        <v>0</v>
      </c>
      <c r="V21" s="1535">
        <v>0</v>
      </c>
      <c r="W21" s="1535">
        <v>0</v>
      </c>
      <c r="X21" s="1535">
        <v>0</v>
      </c>
      <c r="Y21" s="1535">
        <v>0</v>
      </c>
      <c r="Z21" s="1535">
        <v>0</v>
      </c>
      <c r="AA21" s="1535">
        <v>0</v>
      </c>
      <c r="AB21" s="1535">
        <v>0</v>
      </c>
      <c r="AC21" s="1535">
        <v>0</v>
      </c>
      <c r="AD21" s="1535">
        <v>0</v>
      </c>
      <c r="AE21" s="1535">
        <v>0</v>
      </c>
      <c r="AF21" s="1535">
        <v>0</v>
      </c>
      <c r="AG21" s="1535">
        <v>0</v>
      </c>
      <c r="AH21" s="1535">
        <v>0</v>
      </c>
      <c r="AI21" s="1535">
        <v>0</v>
      </c>
      <c r="AJ21" s="1535">
        <v>0</v>
      </c>
      <c r="AK21" s="1535">
        <v>0</v>
      </c>
      <c r="AL21" s="1535">
        <v>0</v>
      </c>
      <c r="AM21" s="1535">
        <v>0</v>
      </c>
      <c r="AN21" s="1535">
        <v>0</v>
      </c>
      <c r="AO21" s="1535">
        <v>0</v>
      </c>
      <c r="AP21" s="1535">
        <v>0</v>
      </c>
      <c r="AQ21" s="1535">
        <v>0</v>
      </c>
      <c r="AR21" s="1535">
        <v>0</v>
      </c>
      <c r="AS21" s="1535">
        <v>0</v>
      </c>
      <c r="AT21" s="1535">
        <v>0</v>
      </c>
      <c r="AU21" s="1535">
        <v>0</v>
      </c>
      <c r="AV21" s="1535">
        <v>0</v>
      </c>
      <c r="AW21" s="1535">
        <v>0</v>
      </c>
      <c r="AX21" s="1535">
        <v>0</v>
      </c>
      <c r="AY21" s="1535">
        <v>0</v>
      </c>
      <c r="AZ21" s="1535">
        <v>0</v>
      </c>
      <c r="BA21" s="1535">
        <v>0</v>
      </c>
      <c r="BB21" s="1535">
        <v>0</v>
      </c>
      <c r="BC21" s="1535">
        <v>0</v>
      </c>
      <c r="BD21" s="1535">
        <v>0</v>
      </c>
      <c r="BE21" s="1535">
        <v>0</v>
      </c>
      <c r="BF21" s="1535">
        <v>0</v>
      </c>
      <c r="BG21" s="1535">
        <v>0</v>
      </c>
      <c r="BH21" s="1535">
        <v>0</v>
      </c>
      <c r="BI21" s="1535">
        <v>0</v>
      </c>
      <c r="BJ21" s="1535">
        <v>0</v>
      </c>
      <c r="BK21" s="1535">
        <v>0</v>
      </c>
      <c r="BL21" s="1535">
        <v>0</v>
      </c>
      <c r="BM21" s="1535">
        <v>0</v>
      </c>
      <c r="BN21" s="1535">
        <v>0</v>
      </c>
      <c r="BO21" s="1535">
        <v>0</v>
      </c>
      <c r="BP21" s="1535">
        <v>0</v>
      </c>
      <c r="BQ21" s="1535">
        <v>0</v>
      </c>
      <c r="BR21" s="1535">
        <v>0</v>
      </c>
      <c r="BS21" s="1535">
        <v>0</v>
      </c>
      <c r="BT21" s="1535">
        <v>0</v>
      </c>
      <c r="BU21" s="1535">
        <v>0</v>
      </c>
      <c r="BV21" s="1535">
        <v>0</v>
      </c>
      <c r="BW21" s="1535">
        <v>0</v>
      </c>
      <c r="BX21" s="1535">
        <v>0</v>
      </c>
      <c r="BY21" s="1535">
        <v>0</v>
      </c>
      <c r="BZ21" s="1535">
        <v>0</v>
      </c>
      <c r="CA21" s="1535">
        <v>0</v>
      </c>
      <c r="CB21" s="1535">
        <v>0</v>
      </c>
      <c r="CC21" s="1535">
        <v>0</v>
      </c>
      <c r="CD21" s="1535">
        <v>0</v>
      </c>
      <c r="CE21" s="1535">
        <v>0</v>
      </c>
      <c r="CF21" s="1535"/>
      <c r="CG21" s="1535"/>
    </row>
    <row r="22" spans="1:85" ht="15" customHeight="1">
      <c r="A22" s="1536"/>
      <c r="D22" s="1526">
        <v>1999</v>
      </c>
      <c r="E22" s="1526" t="s">
        <v>563</v>
      </c>
      <c r="F22" s="1535">
        <v>5662877.8000000007</v>
      </c>
      <c r="G22" s="1535">
        <v>0</v>
      </c>
      <c r="H22" s="1535">
        <v>5662877.8000000007</v>
      </c>
      <c r="I22" s="1535">
        <v>0</v>
      </c>
      <c r="J22" s="1535">
        <v>0</v>
      </c>
      <c r="K22" s="1535">
        <v>0</v>
      </c>
      <c r="L22" s="1535">
        <v>0</v>
      </c>
      <c r="M22" s="1535">
        <v>0</v>
      </c>
      <c r="N22" s="1535">
        <v>0</v>
      </c>
      <c r="O22" s="1535">
        <v>0</v>
      </c>
      <c r="P22" s="1535">
        <v>0</v>
      </c>
      <c r="Q22" s="1535">
        <v>0</v>
      </c>
      <c r="R22" s="1535">
        <v>8219041.0105365822</v>
      </c>
      <c r="S22" s="1535">
        <v>0</v>
      </c>
      <c r="T22" s="1535">
        <v>8219041.0105365822</v>
      </c>
      <c r="U22" s="1535">
        <v>0</v>
      </c>
      <c r="V22" s="1535">
        <v>0</v>
      </c>
      <c r="W22" s="1535">
        <v>0</v>
      </c>
      <c r="X22" s="1535">
        <v>0</v>
      </c>
      <c r="Y22" s="1535">
        <v>0</v>
      </c>
      <c r="Z22" s="1535">
        <v>0</v>
      </c>
      <c r="AA22" s="1535">
        <v>0</v>
      </c>
      <c r="AB22" s="1535">
        <v>0</v>
      </c>
      <c r="AC22" s="1535">
        <v>0</v>
      </c>
      <c r="AD22" s="1535">
        <v>0</v>
      </c>
      <c r="AE22" s="1535">
        <v>0</v>
      </c>
      <c r="AF22" s="1535">
        <v>0</v>
      </c>
      <c r="AG22" s="1535">
        <v>0</v>
      </c>
      <c r="AH22" s="1535">
        <v>0</v>
      </c>
      <c r="AI22" s="1535">
        <v>0</v>
      </c>
      <c r="AJ22" s="1535">
        <v>0</v>
      </c>
      <c r="AK22" s="1535">
        <v>0</v>
      </c>
      <c r="AL22" s="1535">
        <v>0</v>
      </c>
      <c r="AM22" s="1535">
        <v>0</v>
      </c>
      <c r="AN22" s="1535">
        <v>0</v>
      </c>
      <c r="AO22" s="1535">
        <v>0</v>
      </c>
      <c r="AP22" s="1535">
        <v>0</v>
      </c>
      <c r="AQ22" s="1535">
        <v>0</v>
      </c>
      <c r="AR22" s="1535">
        <v>0</v>
      </c>
      <c r="AS22" s="1535">
        <v>0</v>
      </c>
      <c r="AT22" s="1535">
        <v>0</v>
      </c>
      <c r="AU22" s="1535">
        <v>0</v>
      </c>
      <c r="AV22" s="1535">
        <v>0</v>
      </c>
      <c r="AW22" s="1535">
        <v>0</v>
      </c>
      <c r="AX22" s="1535">
        <v>0</v>
      </c>
      <c r="AY22" s="1535">
        <v>0</v>
      </c>
      <c r="AZ22" s="1535">
        <v>0</v>
      </c>
      <c r="BA22" s="1535">
        <v>0</v>
      </c>
      <c r="BB22" s="1535">
        <v>0</v>
      </c>
      <c r="BC22" s="1535">
        <v>0</v>
      </c>
      <c r="BD22" s="1535">
        <v>0</v>
      </c>
      <c r="BE22" s="1535">
        <v>0</v>
      </c>
      <c r="BF22" s="1535">
        <v>0</v>
      </c>
      <c r="BG22" s="1535">
        <v>0</v>
      </c>
      <c r="BH22" s="1535">
        <v>0</v>
      </c>
      <c r="BI22" s="1535">
        <v>0</v>
      </c>
      <c r="BJ22" s="1535">
        <v>0</v>
      </c>
      <c r="BK22" s="1535">
        <v>0</v>
      </c>
      <c r="BL22" s="1535">
        <v>0</v>
      </c>
      <c r="BM22" s="1535">
        <v>0</v>
      </c>
      <c r="BN22" s="1535">
        <v>0</v>
      </c>
      <c r="BO22" s="1535">
        <v>0</v>
      </c>
      <c r="BP22" s="1535">
        <v>0</v>
      </c>
      <c r="BQ22" s="1535">
        <v>0</v>
      </c>
      <c r="BR22" s="1535">
        <v>0</v>
      </c>
      <c r="BS22" s="1535">
        <v>0</v>
      </c>
      <c r="BT22" s="1535">
        <v>0</v>
      </c>
      <c r="BU22" s="1535">
        <v>0</v>
      </c>
      <c r="BV22" s="1535">
        <v>0</v>
      </c>
      <c r="BW22" s="1535">
        <v>0</v>
      </c>
      <c r="BX22" s="1535">
        <v>0</v>
      </c>
      <c r="BY22" s="1535">
        <v>0</v>
      </c>
      <c r="BZ22" s="1535">
        <v>0</v>
      </c>
      <c r="CA22" s="1535">
        <v>0</v>
      </c>
      <c r="CB22" s="1535">
        <v>0</v>
      </c>
      <c r="CC22" s="1535">
        <v>0</v>
      </c>
      <c r="CD22" s="1535">
        <v>0</v>
      </c>
      <c r="CE22" s="1535">
        <v>0</v>
      </c>
      <c r="CF22" s="1535"/>
      <c r="CG22" s="1535"/>
    </row>
    <row r="23" spans="1:85" ht="15" customHeight="1">
      <c r="A23" s="1536"/>
      <c r="D23" s="1526">
        <v>2000</v>
      </c>
      <c r="E23" s="1526" t="s">
        <v>563</v>
      </c>
      <c r="F23" s="1535">
        <v>6499419.3499999996</v>
      </c>
      <c r="G23" s="1535">
        <v>0</v>
      </c>
      <c r="H23" s="1535">
        <v>6499419.3499999996</v>
      </c>
      <c r="I23" s="1535">
        <v>0</v>
      </c>
      <c r="J23" s="1535">
        <v>0</v>
      </c>
      <c r="K23" s="1535">
        <v>0</v>
      </c>
      <c r="L23" s="1535">
        <v>0</v>
      </c>
      <c r="M23" s="1535">
        <v>0</v>
      </c>
      <c r="N23" s="1535">
        <v>0</v>
      </c>
      <c r="O23" s="1535">
        <v>0</v>
      </c>
      <c r="P23" s="1535">
        <v>0</v>
      </c>
      <c r="Q23" s="1535">
        <v>0</v>
      </c>
      <c r="R23" s="1535">
        <v>1831536.6399999999</v>
      </c>
      <c r="S23" s="1535">
        <v>0</v>
      </c>
      <c r="T23" s="1535">
        <v>1831536.6399999999</v>
      </c>
      <c r="U23" s="1535">
        <v>0</v>
      </c>
      <c r="V23" s="1535">
        <v>0</v>
      </c>
      <c r="W23" s="1535">
        <v>0</v>
      </c>
      <c r="X23" s="1535">
        <v>0</v>
      </c>
      <c r="Y23" s="1535">
        <v>0</v>
      </c>
      <c r="Z23" s="1535">
        <v>0</v>
      </c>
      <c r="AA23" s="1535">
        <v>0</v>
      </c>
      <c r="AB23" s="1535">
        <v>0</v>
      </c>
      <c r="AC23" s="1535">
        <v>0</v>
      </c>
      <c r="AD23" s="1535">
        <v>0</v>
      </c>
      <c r="AE23" s="1535">
        <v>0</v>
      </c>
      <c r="AF23" s="1535">
        <v>0</v>
      </c>
      <c r="AG23" s="1535">
        <v>0</v>
      </c>
      <c r="AH23" s="1535">
        <v>0</v>
      </c>
      <c r="AI23" s="1535">
        <v>0</v>
      </c>
      <c r="AJ23" s="1535">
        <v>0</v>
      </c>
      <c r="AK23" s="1535">
        <v>0</v>
      </c>
      <c r="AL23" s="1535">
        <v>0</v>
      </c>
      <c r="AM23" s="1535">
        <v>0</v>
      </c>
      <c r="AN23" s="1535">
        <v>0</v>
      </c>
      <c r="AO23" s="1535">
        <v>0</v>
      </c>
      <c r="AP23" s="1535">
        <v>0</v>
      </c>
      <c r="AQ23" s="1535">
        <v>0</v>
      </c>
      <c r="AR23" s="1535">
        <v>0</v>
      </c>
      <c r="AS23" s="1535">
        <v>0</v>
      </c>
      <c r="AT23" s="1535">
        <v>0</v>
      </c>
      <c r="AU23" s="1535">
        <v>0</v>
      </c>
      <c r="AV23" s="1535">
        <v>0</v>
      </c>
      <c r="AW23" s="1535">
        <v>0</v>
      </c>
      <c r="AX23" s="1535">
        <v>0</v>
      </c>
      <c r="AY23" s="1535">
        <v>0</v>
      </c>
      <c r="AZ23" s="1535">
        <v>0</v>
      </c>
      <c r="BA23" s="1535">
        <v>0</v>
      </c>
      <c r="BB23" s="1535">
        <v>0</v>
      </c>
      <c r="BC23" s="1535">
        <v>0</v>
      </c>
      <c r="BD23" s="1535">
        <v>0</v>
      </c>
      <c r="BE23" s="1535">
        <v>0</v>
      </c>
      <c r="BF23" s="1535">
        <v>0</v>
      </c>
      <c r="BG23" s="1535">
        <v>0</v>
      </c>
      <c r="BH23" s="1535">
        <v>0</v>
      </c>
      <c r="BI23" s="1535">
        <v>0</v>
      </c>
      <c r="BJ23" s="1535">
        <v>0</v>
      </c>
      <c r="BK23" s="1535">
        <v>0</v>
      </c>
      <c r="BL23" s="1535">
        <v>0</v>
      </c>
      <c r="BM23" s="1535">
        <v>0</v>
      </c>
      <c r="BN23" s="1535">
        <v>0</v>
      </c>
      <c r="BO23" s="1535">
        <v>0</v>
      </c>
      <c r="BP23" s="1535">
        <v>0</v>
      </c>
      <c r="BQ23" s="1535">
        <v>0</v>
      </c>
      <c r="BR23" s="1535">
        <v>0</v>
      </c>
      <c r="BS23" s="1535">
        <v>0</v>
      </c>
      <c r="BT23" s="1535">
        <v>0</v>
      </c>
      <c r="BU23" s="1535">
        <v>0</v>
      </c>
      <c r="BV23" s="1535">
        <v>0</v>
      </c>
      <c r="BW23" s="1535">
        <v>0</v>
      </c>
      <c r="BX23" s="1535">
        <v>0</v>
      </c>
      <c r="BY23" s="1535">
        <v>0</v>
      </c>
      <c r="BZ23" s="1535">
        <v>0</v>
      </c>
      <c r="CA23" s="1535">
        <v>0</v>
      </c>
      <c r="CB23" s="1535">
        <v>0</v>
      </c>
      <c r="CC23" s="1535">
        <v>0</v>
      </c>
      <c r="CD23" s="1535">
        <v>0</v>
      </c>
      <c r="CE23" s="1535">
        <v>0</v>
      </c>
      <c r="CF23" s="1535"/>
      <c r="CG23" s="1535"/>
    </row>
    <row r="24" spans="1:85" ht="15" customHeight="1">
      <c r="A24" s="1536"/>
      <c r="D24" s="1526">
        <v>2001</v>
      </c>
      <c r="E24" s="1526" t="s">
        <v>563</v>
      </c>
      <c r="F24" s="1535">
        <v>2667276.23</v>
      </c>
      <c r="G24" s="1535">
        <v>0</v>
      </c>
      <c r="H24" s="1535">
        <v>2667276.23</v>
      </c>
      <c r="I24" s="1535">
        <v>0</v>
      </c>
      <c r="J24" s="1535">
        <v>0</v>
      </c>
      <c r="K24" s="1535">
        <v>0</v>
      </c>
      <c r="L24" s="1535">
        <v>0</v>
      </c>
      <c r="M24" s="1535">
        <v>0</v>
      </c>
      <c r="N24" s="1535">
        <v>0</v>
      </c>
      <c r="O24" s="1535">
        <v>0</v>
      </c>
      <c r="P24" s="1535">
        <v>0</v>
      </c>
      <c r="Q24" s="1535">
        <v>0</v>
      </c>
      <c r="R24" s="1535">
        <v>3401404.2199999997</v>
      </c>
      <c r="S24" s="1535">
        <v>0</v>
      </c>
      <c r="T24" s="1535">
        <v>3401404.2199999997</v>
      </c>
      <c r="U24" s="1535">
        <v>0</v>
      </c>
      <c r="V24" s="1535">
        <v>0</v>
      </c>
      <c r="W24" s="1535">
        <v>0</v>
      </c>
      <c r="X24" s="1535">
        <v>0</v>
      </c>
      <c r="Y24" s="1535">
        <v>0</v>
      </c>
      <c r="Z24" s="1535">
        <v>0</v>
      </c>
      <c r="AA24" s="1535">
        <v>0</v>
      </c>
      <c r="AB24" s="1535">
        <v>0</v>
      </c>
      <c r="AC24" s="1535">
        <v>0</v>
      </c>
      <c r="AD24" s="1535">
        <v>0</v>
      </c>
      <c r="AE24" s="1535">
        <v>0</v>
      </c>
      <c r="AF24" s="1535">
        <v>0</v>
      </c>
      <c r="AG24" s="1535">
        <v>0</v>
      </c>
      <c r="AH24" s="1535">
        <v>0</v>
      </c>
      <c r="AI24" s="1535">
        <v>0</v>
      </c>
      <c r="AJ24" s="1535">
        <v>0</v>
      </c>
      <c r="AK24" s="1535">
        <v>0</v>
      </c>
      <c r="AL24" s="1535">
        <v>0</v>
      </c>
      <c r="AM24" s="1535">
        <v>0</v>
      </c>
      <c r="AN24" s="1535">
        <v>0</v>
      </c>
      <c r="AO24" s="1535">
        <v>0</v>
      </c>
      <c r="AP24" s="1535">
        <v>0</v>
      </c>
      <c r="AQ24" s="1535">
        <v>0</v>
      </c>
      <c r="AR24" s="1535">
        <v>0</v>
      </c>
      <c r="AS24" s="1535">
        <v>0</v>
      </c>
      <c r="AT24" s="1535">
        <v>0</v>
      </c>
      <c r="AU24" s="1535">
        <v>0</v>
      </c>
      <c r="AV24" s="1535">
        <v>0</v>
      </c>
      <c r="AW24" s="1535">
        <v>0</v>
      </c>
      <c r="AX24" s="1535">
        <v>0</v>
      </c>
      <c r="AY24" s="1535">
        <v>0</v>
      </c>
      <c r="AZ24" s="1535">
        <v>0</v>
      </c>
      <c r="BA24" s="1535">
        <v>0</v>
      </c>
      <c r="BB24" s="1535">
        <v>0</v>
      </c>
      <c r="BC24" s="1535">
        <v>0</v>
      </c>
      <c r="BD24" s="1535">
        <v>0</v>
      </c>
      <c r="BE24" s="1535">
        <v>0</v>
      </c>
      <c r="BF24" s="1535">
        <v>0</v>
      </c>
      <c r="BG24" s="1535">
        <v>0</v>
      </c>
      <c r="BH24" s="1535">
        <v>0</v>
      </c>
      <c r="BI24" s="1535">
        <v>0</v>
      </c>
      <c r="BJ24" s="1535">
        <v>0</v>
      </c>
      <c r="BK24" s="1535">
        <v>0</v>
      </c>
      <c r="BL24" s="1535">
        <v>0</v>
      </c>
      <c r="BM24" s="1535">
        <v>0</v>
      </c>
      <c r="BN24" s="1535">
        <v>0</v>
      </c>
      <c r="BO24" s="1535">
        <v>0</v>
      </c>
      <c r="BP24" s="1535">
        <v>0</v>
      </c>
      <c r="BQ24" s="1535">
        <v>0</v>
      </c>
      <c r="BR24" s="1535">
        <v>0</v>
      </c>
      <c r="BS24" s="1535">
        <v>0</v>
      </c>
      <c r="BT24" s="1535">
        <v>0</v>
      </c>
      <c r="BU24" s="1535">
        <v>0</v>
      </c>
      <c r="BV24" s="1535">
        <v>0</v>
      </c>
      <c r="BW24" s="1535">
        <v>0</v>
      </c>
      <c r="BX24" s="1535">
        <v>0</v>
      </c>
      <c r="BY24" s="1535">
        <v>0</v>
      </c>
      <c r="BZ24" s="1535">
        <v>0</v>
      </c>
      <c r="CA24" s="1535">
        <v>0</v>
      </c>
      <c r="CB24" s="1535">
        <v>0</v>
      </c>
      <c r="CC24" s="1535">
        <v>0</v>
      </c>
      <c r="CD24" s="1535">
        <v>0</v>
      </c>
      <c r="CE24" s="1535">
        <v>0</v>
      </c>
      <c r="CF24" s="1535"/>
      <c r="CG24" s="1535"/>
    </row>
    <row r="25" spans="1:85" ht="15" customHeight="1">
      <c r="A25" s="1536"/>
      <c r="D25" s="1526">
        <v>2002</v>
      </c>
      <c r="E25" s="1526" t="s">
        <v>563</v>
      </c>
      <c r="F25" s="1535">
        <v>1520896</v>
      </c>
      <c r="G25" s="1535">
        <v>0</v>
      </c>
      <c r="H25" s="1535">
        <v>1520896</v>
      </c>
      <c r="I25" s="1535">
        <v>0</v>
      </c>
      <c r="J25" s="1535">
        <v>0</v>
      </c>
      <c r="K25" s="1535">
        <v>0</v>
      </c>
      <c r="L25" s="1535">
        <v>0</v>
      </c>
      <c r="M25" s="1535">
        <v>0</v>
      </c>
      <c r="N25" s="1535">
        <v>0</v>
      </c>
      <c r="O25" s="1535">
        <v>6000000</v>
      </c>
      <c r="P25" s="1535">
        <v>0</v>
      </c>
      <c r="Q25" s="1535">
        <v>6000000</v>
      </c>
      <c r="R25" s="1535">
        <v>3298000.4200000004</v>
      </c>
      <c r="S25" s="1535">
        <v>0</v>
      </c>
      <c r="T25" s="1535">
        <v>3298000.4200000004</v>
      </c>
      <c r="U25" s="1535">
        <v>0</v>
      </c>
      <c r="V25" s="1535">
        <v>0</v>
      </c>
      <c r="W25" s="1535">
        <v>0</v>
      </c>
      <c r="X25" s="1535">
        <v>0</v>
      </c>
      <c r="Y25" s="1535">
        <v>0</v>
      </c>
      <c r="Z25" s="1535">
        <v>0</v>
      </c>
      <c r="AA25" s="1535">
        <v>0</v>
      </c>
      <c r="AB25" s="1535">
        <v>0</v>
      </c>
      <c r="AC25" s="1535">
        <v>0</v>
      </c>
      <c r="AD25" s="1535">
        <v>0</v>
      </c>
      <c r="AE25" s="1535">
        <v>0</v>
      </c>
      <c r="AF25" s="1535">
        <v>0</v>
      </c>
      <c r="AG25" s="1535">
        <v>0</v>
      </c>
      <c r="AH25" s="1535">
        <v>0</v>
      </c>
      <c r="AI25" s="1535">
        <v>0</v>
      </c>
      <c r="AJ25" s="1535">
        <v>0</v>
      </c>
      <c r="AK25" s="1535">
        <v>0</v>
      </c>
      <c r="AL25" s="1535">
        <v>0</v>
      </c>
      <c r="AM25" s="1535">
        <v>0</v>
      </c>
      <c r="AN25" s="1535">
        <v>0</v>
      </c>
      <c r="AO25" s="1535">
        <v>0</v>
      </c>
      <c r="AP25" s="1535">
        <v>0</v>
      </c>
      <c r="AQ25" s="1535">
        <v>0</v>
      </c>
      <c r="AR25" s="1535">
        <v>0</v>
      </c>
      <c r="AS25" s="1535">
        <v>0</v>
      </c>
      <c r="AT25" s="1535">
        <v>0</v>
      </c>
      <c r="AU25" s="1535">
        <v>0</v>
      </c>
      <c r="AV25" s="1535">
        <v>0</v>
      </c>
      <c r="AW25" s="1535">
        <v>0</v>
      </c>
      <c r="AX25" s="1535">
        <v>0</v>
      </c>
      <c r="AY25" s="1535">
        <v>0</v>
      </c>
      <c r="AZ25" s="1535">
        <v>0</v>
      </c>
      <c r="BA25" s="1535">
        <v>0</v>
      </c>
      <c r="BB25" s="1535">
        <v>0</v>
      </c>
      <c r="BC25" s="1535">
        <v>0</v>
      </c>
      <c r="BD25" s="1535">
        <v>0</v>
      </c>
      <c r="BE25" s="1535">
        <v>0</v>
      </c>
      <c r="BF25" s="1535">
        <v>0</v>
      </c>
      <c r="BG25" s="1535">
        <v>0</v>
      </c>
      <c r="BH25" s="1535">
        <v>0</v>
      </c>
      <c r="BI25" s="1535">
        <v>0</v>
      </c>
      <c r="BJ25" s="1535">
        <v>0</v>
      </c>
      <c r="BK25" s="1535">
        <v>0</v>
      </c>
      <c r="BL25" s="1535">
        <v>0</v>
      </c>
      <c r="BM25" s="1535">
        <v>0</v>
      </c>
      <c r="BN25" s="1535">
        <v>0</v>
      </c>
      <c r="BO25" s="1535">
        <v>0</v>
      </c>
      <c r="BP25" s="1535">
        <v>0</v>
      </c>
      <c r="BQ25" s="1535">
        <v>0</v>
      </c>
      <c r="BR25" s="1535">
        <v>0</v>
      </c>
      <c r="BS25" s="1535">
        <v>0</v>
      </c>
      <c r="BT25" s="1535">
        <v>0</v>
      </c>
      <c r="BU25" s="1535">
        <v>0</v>
      </c>
      <c r="BV25" s="1535">
        <v>0</v>
      </c>
      <c r="BW25" s="1535">
        <v>0</v>
      </c>
      <c r="BX25" s="1535">
        <v>0</v>
      </c>
      <c r="BY25" s="1535">
        <v>0</v>
      </c>
      <c r="BZ25" s="1535">
        <v>0</v>
      </c>
      <c r="CA25" s="1535">
        <v>0</v>
      </c>
      <c r="CB25" s="1535">
        <v>0</v>
      </c>
      <c r="CC25" s="1535">
        <v>0</v>
      </c>
      <c r="CD25" s="1535">
        <v>0</v>
      </c>
      <c r="CE25" s="1535">
        <v>0</v>
      </c>
      <c r="CF25" s="1535"/>
      <c r="CG25" s="1535"/>
    </row>
    <row r="26" spans="1:85" ht="15" customHeight="1">
      <c r="A26" s="1536"/>
      <c r="D26" s="1507">
        <v>2003</v>
      </c>
      <c r="E26" s="1526" t="s">
        <v>563</v>
      </c>
      <c r="F26" s="1535">
        <v>4582231.0466407957</v>
      </c>
      <c r="G26" s="1535">
        <v>0</v>
      </c>
      <c r="H26" s="1535">
        <v>4582231.0466407957</v>
      </c>
      <c r="I26" s="1535">
        <v>0</v>
      </c>
      <c r="J26" s="1535">
        <v>0</v>
      </c>
      <c r="K26" s="1535">
        <v>0</v>
      </c>
      <c r="L26" s="1535">
        <v>0</v>
      </c>
      <c r="M26" s="1535">
        <v>0</v>
      </c>
      <c r="N26" s="1535">
        <v>0</v>
      </c>
      <c r="O26" s="1535">
        <v>8250000</v>
      </c>
      <c r="P26" s="1535">
        <v>0</v>
      </c>
      <c r="Q26" s="1535">
        <v>8250000</v>
      </c>
      <c r="R26" s="1535">
        <v>1750000</v>
      </c>
      <c r="S26" s="1535">
        <v>0</v>
      </c>
      <c r="T26" s="1535">
        <v>1750000</v>
      </c>
      <c r="U26" s="1535">
        <v>0</v>
      </c>
      <c r="V26" s="1535">
        <v>0</v>
      </c>
      <c r="W26" s="1535">
        <v>0</v>
      </c>
      <c r="X26" s="1535">
        <v>0</v>
      </c>
      <c r="Y26" s="1535">
        <v>0</v>
      </c>
      <c r="Z26" s="1535">
        <v>0</v>
      </c>
      <c r="AA26" s="1535">
        <v>0</v>
      </c>
      <c r="AB26" s="1535">
        <v>0</v>
      </c>
      <c r="AC26" s="1535">
        <v>0</v>
      </c>
      <c r="AD26" s="1535">
        <v>0</v>
      </c>
      <c r="AE26" s="1535">
        <v>0</v>
      </c>
      <c r="AF26" s="1535">
        <v>0</v>
      </c>
      <c r="AG26" s="1535">
        <v>0</v>
      </c>
      <c r="AH26" s="1535">
        <v>0</v>
      </c>
      <c r="AI26" s="1535">
        <v>0</v>
      </c>
      <c r="AJ26" s="1535">
        <v>0</v>
      </c>
      <c r="AK26" s="1535">
        <v>0</v>
      </c>
      <c r="AL26" s="1535">
        <v>0</v>
      </c>
      <c r="AM26" s="1535">
        <v>0</v>
      </c>
      <c r="AN26" s="1535">
        <v>0</v>
      </c>
      <c r="AO26" s="1535">
        <v>0</v>
      </c>
      <c r="AP26" s="1535">
        <v>0</v>
      </c>
      <c r="AQ26" s="1535">
        <v>0</v>
      </c>
      <c r="AR26" s="1535">
        <v>0</v>
      </c>
      <c r="AS26" s="1535">
        <v>0</v>
      </c>
      <c r="AT26" s="1535">
        <v>0</v>
      </c>
      <c r="AU26" s="1535">
        <v>0</v>
      </c>
      <c r="AV26" s="1535">
        <v>0</v>
      </c>
      <c r="AW26" s="1535">
        <v>0</v>
      </c>
      <c r="AX26" s="1535">
        <v>0</v>
      </c>
      <c r="AY26" s="1535">
        <v>0</v>
      </c>
      <c r="AZ26" s="1535">
        <v>0</v>
      </c>
      <c r="BA26" s="1535">
        <v>0</v>
      </c>
      <c r="BB26" s="1535">
        <v>0</v>
      </c>
      <c r="BC26" s="1535">
        <v>0</v>
      </c>
      <c r="BD26" s="1535">
        <v>0</v>
      </c>
      <c r="BE26" s="1535">
        <v>0</v>
      </c>
      <c r="BF26" s="1535">
        <v>0</v>
      </c>
      <c r="BG26" s="1535">
        <v>0</v>
      </c>
      <c r="BH26" s="1535">
        <v>0</v>
      </c>
      <c r="BI26" s="1535">
        <v>0</v>
      </c>
      <c r="BJ26" s="1535">
        <v>0</v>
      </c>
      <c r="BK26" s="1535">
        <v>0</v>
      </c>
      <c r="BL26" s="1535">
        <v>0</v>
      </c>
      <c r="BM26" s="1535">
        <v>0</v>
      </c>
      <c r="BN26" s="1535">
        <v>0</v>
      </c>
      <c r="BO26" s="1535">
        <v>0</v>
      </c>
      <c r="BP26" s="1535">
        <v>0</v>
      </c>
      <c r="BQ26" s="1535">
        <v>0</v>
      </c>
      <c r="BR26" s="1535">
        <v>0</v>
      </c>
      <c r="BS26" s="1535">
        <v>0</v>
      </c>
      <c r="BT26" s="1535">
        <v>0</v>
      </c>
      <c r="BU26" s="1535">
        <v>0</v>
      </c>
      <c r="BV26" s="1535">
        <v>0</v>
      </c>
      <c r="BW26" s="1535">
        <v>0</v>
      </c>
      <c r="BX26" s="1535">
        <v>0</v>
      </c>
      <c r="BY26" s="1535">
        <v>0</v>
      </c>
      <c r="BZ26" s="1535">
        <v>0</v>
      </c>
      <c r="CA26" s="1535">
        <v>0</v>
      </c>
      <c r="CB26" s="1535">
        <v>0</v>
      </c>
      <c r="CC26" s="1535">
        <v>0</v>
      </c>
      <c r="CD26" s="1535">
        <v>0</v>
      </c>
      <c r="CE26" s="1535">
        <v>0</v>
      </c>
      <c r="CF26" s="1535"/>
      <c r="CG26" s="1535"/>
    </row>
    <row r="27" spans="1:85" ht="15" customHeight="1">
      <c r="A27" s="1536"/>
      <c r="B27" s="1530"/>
      <c r="D27" s="1507">
        <v>2004</v>
      </c>
      <c r="E27" s="1526" t="s">
        <v>563</v>
      </c>
      <c r="F27" s="1535">
        <v>125598.72</v>
      </c>
      <c r="G27" s="1535">
        <v>0</v>
      </c>
      <c r="H27" s="1535">
        <v>125598.72</v>
      </c>
      <c r="I27" s="1535">
        <v>0</v>
      </c>
      <c r="J27" s="1535">
        <v>0</v>
      </c>
      <c r="K27" s="1535">
        <v>0</v>
      </c>
      <c r="L27" s="1535">
        <v>3307230</v>
      </c>
      <c r="M27" s="1535">
        <v>0</v>
      </c>
      <c r="N27" s="1535">
        <v>3307230</v>
      </c>
      <c r="O27" s="1535">
        <v>3000000</v>
      </c>
      <c r="P27" s="1535">
        <v>0</v>
      </c>
      <c r="Q27" s="1535">
        <v>3000000</v>
      </c>
      <c r="R27" s="1535">
        <v>4934138.18</v>
      </c>
      <c r="S27" s="1535">
        <v>0</v>
      </c>
      <c r="T27" s="1535">
        <v>4934138.18</v>
      </c>
      <c r="U27" s="1535">
        <v>0</v>
      </c>
      <c r="V27" s="1535">
        <v>0</v>
      </c>
      <c r="W27" s="1535">
        <v>0</v>
      </c>
      <c r="X27" s="1535">
        <v>0</v>
      </c>
      <c r="Y27" s="1535">
        <v>0</v>
      </c>
      <c r="Z27" s="1535">
        <v>0</v>
      </c>
      <c r="AA27" s="1535">
        <v>0</v>
      </c>
      <c r="AB27" s="1535">
        <v>0</v>
      </c>
      <c r="AC27" s="1535">
        <v>0</v>
      </c>
      <c r="AD27" s="1535">
        <v>0</v>
      </c>
      <c r="AE27" s="1535">
        <v>0</v>
      </c>
      <c r="AF27" s="1535">
        <v>0</v>
      </c>
      <c r="AG27" s="1535">
        <v>0</v>
      </c>
      <c r="AH27" s="1535">
        <v>0</v>
      </c>
      <c r="AI27" s="1535">
        <v>0</v>
      </c>
      <c r="AJ27" s="1535">
        <v>0</v>
      </c>
      <c r="AK27" s="1535">
        <v>0</v>
      </c>
      <c r="AL27" s="1535">
        <v>0</v>
      </c>
      <c r="AM27" s="1535">
        <v>0</v>
      </c>
      <c r="AN27" s="1535">
        <v>0</v>
      </c>
      <c r="AO27" s="1535">
        <v>0</v>
      </c>
      <c r="AP27" s="1535">
        <v>0</v>
      </c>
      <c r="AQ27" s="1535">
        <v>0</v>
      </c>
      <c r="AR27" s="1535">
        <v>0</v>
      </c>
      <c r="AS27" s="1535">
        <v>0</v>
      </c>
      <c r="AT27" s="1535">
        <v>0</v>
      </c>
      <c r="AU27" s="1535">
        <v>0</v>
      </c>
      <c r="AV27" s="1535">
        <v>0</v>
      </c>
      <c r="AW27" s="1535">
        <v>0</v>
      </c>
      <c r="AX27" s="1535">
        <v>0</v>
      </c>
      <c r="AY27" s="1535">
        <v>0</v>
      </c>
      <c r="AZ27" s="1535">
        <v>0</v>
      </c>
      <c r="BA27" s="1535">
        <v>0</v>
      </c>
      <c r="BB27" s="1535">
        <v>0</v>
      </c>
      <c r="BC27" s="1535">
        <v>0</v>
      </c>
      <c r="BD27" s="1535">
        <v>0</v>
      </c>
      <c r="BE27" s="1535">
        <v>0</v>
      </c>
      <c r="BF27" s="1535">
        <v>0</v>
      </c>
      <c r="BG27" s="1535">
        <v>0</v>
      </c>
      <c r="BH27" s="1535">
        <v>0</v>
      </c>
      <c r="BI27" s="1535">
        <v>0</v>
      </c>
      <c r="BJ27" s="1535">
        <v>0</v>
      </c>
      <c r="BK27" s="1535">
        <v>0</v>
      </c>
      <c r="BL27" s="1535">
        <v>0</v>
      </c>
      <c r="BM27" s="1535">
        <v>0</v>
      </c>
      <c r="BN27" s="1535">
        <v>0</v>
      </c>
      <c r="BO27" s="1535">
        <v>0</v>
      </c>
      <c r="BP27" s="1535">
        <v>0</v>
      </c>
      <c r="BQ27" s="1535">
        <v>0</v>
      </c>
      <c r="BR27" s="1535">
        <v>0</v>
      </c>
      <c r="BS27" s="1535">
        <v>0</v>
      </c>
      <c r="BT27" s="1535">
        <v>0</v>
      </c>
      <c r="BU27" s="1535">
        <v>0</v>
      </c>
      <c r="BV27" s="1535">
        <v>0</v>
      </c>
      <c r="BW27" s="1535">
        <v>0</v>
      </c>
      <c r="BX27" s="1535">
        <v>0</v>
      </c>
      <c r="BY27" s="1535">
        <v>0</v>
      </c>
      <c r="BZ27" s="1535">
        <v>0</v>
      </c>
      <c r="CA27" s="1535">
        <v>0</v>
      </c>
      <c r="CB27" s="1535">
        <v>0</v>
      </c>
      <c r="CC27" s="1535">
        <v>0</v>
      </c>
      <c r="CD27" s="1535">
        <v>0</v>
      </c>
      <c r="CE27" s="1535">
        <v>0</v>
      </c>
      <c r="CF27" s="1535"/>
      <c r="CG27" s="1535"/>
    </row>
    <row r="28" spans="1:85" ht="15" customHeight="1">
      <c r="A28" s="1536"/>
      <c r="D28" s="1507">
        <v>2005</v>
      </c>
      <c r="E28" s="1526" t="s">
        <v>563</v>
      </c>
      <c r="F28" s="1535">
        <v>3244565.6100000003</v>
      </c>
      <c r="G28" s="1535">
        <v>0</v>
      </c>
      <c r="H28" s="1535">
        <v>3244565.6100000003</v>
      </c>
      <c r="I28" s="1535">
        <v>0</v>
      </c>
      <c r="J28" s="1535">
        <v>0</v>
      </c>
      <c r="K28" s="1535">
        <v>0</v>
      </c>
      <c r="L28" s="1535">
        <v>6791040</v>
      </c>
      <c r="M28" s="1535">
        <v>0</v>
      </c>
      <c r="N28" s="1535">
        <v>6791040</v>
      </c>
      <c r="O28" s="1535">
        <v>6470655</v>
      </c>
      <c r="P28" s="1535">
        <v>0</v>
      </c>
      <c r="Q28" s="1535">
        <v>6470655</v>
      </c>
      <c r="R28" s="1535">
        <v>12299600</v>
      </c>
      <c r="S28" s="1535">
        <v>0</v>
      </c>
      <c r="T28" s="1535">
        <v>12299600</v>
      </c>
      <c r="U28" s="1535">
        <v>0</v>
      </c>
      <c r="V28" s="1535">
        <v>0</v>
      </c>
      <c r="W28" s="1535">
        <v>0</v>
      </c>
      <c r="X28" s="1535">
        <v>0</v>
      </c>
      <c r="Y28" s="1535">
        <v>0</v>
      </c>
      <c r="Z28" s="1535">
        <v>0</v>
      </c>
      <c r="AA28" s="1535">
        <v>0</v>
      </c>
      <c r="AB28" s="1535">
        <v>0</v>
      </c>
      <c r="AC28" s="1535">
        <v>0</v>
      </c>
      <c r="AD28" s="1535">
        <v>0</v>
      </c>
      <c r="AE28" s="1535">
        <v>0</v>
      </c>
      <c r="AF28" s="1535">
        <v>0</v>
      </c>
      <c r="AG28" s="1535">
        <v>0</v>
      </c>
      <c r="AH28" s="1535">
        <v>0</v>
      </c>
      <c r="AI28" s="1535">
        <v>0</v>
      </c>
      <c r="AJ28" s="1535">
        <v>0</v>
      </c>
      <c r="AK28" s="1535">
        <v>0</v>
      </c>
      <c r="AL28" s="1535">
        <v>0</v>
      </c>
      <c r="AM28" s="1535">
        <v>0</v>
      </c>
      <c r="AN28" s="1535">
        <v>0</v>
      </c>
      <c r="AO28" s="1535">
        <v>0</v>
      </c>
      <c r="AP28" s="1535">
        <v>0</v>
      </c>
      <c r="AQ28" s="1535">
        <v>0</v>
      </c>
      <c r="AR28" s="1535">
        <v>0</v>
      </c>
      <c r="AS28" s="1535">
        <v>0</v>
      </c>
      <c r="AT28" s="1535">
        <v>0</v>
      </c>
      <c r="AU28" s="1535">
        <v>0</v>
      </c>
      <c r="AV28" s="1535">
        <v>0</v>
      </c>
      <c r="AW28" s="1535">
        <v>0</v>
      </c>
      <c r="AX28" s="1535">
        <v>0</v>
      </c>
      <c r="AY28" s="1535">
        <v>0</v>
      </c>
      <c r="AZ28" s="1535">
        <v>0</v>
      </c>
      <c r="BA28" s="1535">
        <v>0</v>
      </c>
      <c r="BB28" s="1535">
        <v>0</v>
      </c>
      <c r="BC28" s="1535">
        <v>0</v>
      </c>
      <c r="BD28" s="1535">
        <v>0</v>
      </c>
      <c r="BE28" s="1535">
        <v>0</v>
      </c>
      <c r="BF28" s="1535">
        <v>0</v>
      </c>
      <c r="BG28" s="1535">
        <v>0</v>
      </c>
      <c r="BH28" s="1535">
        <v>0</v>
      </c>
      <c r="BI28" s="1535">
        <v>0</v>
      </c>
      <c r="BJ28" s="1535">
        <v>0</v>
      </c>
      <c r="BK28" s="1535">
        <v>0</v>
      </c>
      <c r="BL28" s="1535">
        <v>0</v>
      </c>
      <c r="BM28" s="1535">
        <v>0</v>
      </c>
      <c r="BN28" s="1535">
        <v>0</v>
      </c>
      <c r="BO28" s="1535">
        <v>0</v>
      </c>
      <c r="BP28" s="1535">
        <v>0</v>
      </c>
      <c r="BQ28" s="1535">
        <v>0</v>
      </c>
      <c r="BR28" s="1535">
        <v>0</v>
      </c>
      <c r="BS28" s="1535">
        <v>0</v>
      </c>
      <c r="BT28" s="1535">
        <v>0</v>
      </c>
      <c r="BU28" s="1535">
        <v>0</v>
      </c>
      <c r="BV28" s="1535">
        <v>0</v>
      </c>
      <c r="BW28" s="1535">
        <v>0</v>
      </c>
      <c r="BX28" s="1535">
        <v>0</v>
      </c>
      <c r="BY28" s="1535">
        <v>0</v>
      </c>
      <c r="BZ28" s="1535">
        <v>0</v>
      </c>
      <c r="CA28" s="1535">
        <v>0</v>
      </c>
      <c r="CB28" s="1535">
        <v>0</v>
      </c>
      <c r="CC28" s="1535">
        <v>0</v>
      </c>
      <c r="CD28" s="1535">
        <v>0</v>
      </c>
      <c r="CE28" s="1535">
        <v>0</v>
      </c>
      <c r="CF28" s="1535"/>
      <c r="CG28" s="1535"/>
    </row>
    <row r="29" spans="1:85" ht="15" customHeight="1">
      <c r="A29" s="1536"/>
      <c r="D29" s="1507">
        <v>2006</v>
      </c>
      <c r="E29" s="1526" t="s">
        <v>563</v>
      </c>
      <c r="F29" s="1535">
        <v>0</v>
      </c>
      <c r="G29" s="1535">
        <v>0</v>
      </c>
      <c r="H29" s="1535">
        <v>0</v>
      </c>
      <c r="I29" s="1535">
        <v>0</v>
      </c>
      <c r="J29" s="1535">
        <v>0</v>
      </c>
      <c r="K29" s="1535">
        <v>0</v>
      </c>
      <c r="L29" s="1535">
        <v>5095928</v>
      </c>
      <c r="M29" s="1535">
        <v>0</v>
      </c>
      <c r="N29" s="1535">
        <v>5095928</v>
      </c>
      <c r="O29" s="1535">
        <v>3356939</v>
      </c>
      <c r="P29" s="1535">
        <v>0</v>
      </c>
      <c r="Q29" s="1535">
        <v>3356939</v>
      </c>
      <c r="R29" s="1535">
        <v>1900500</v>
      </c>
      <c r="S29" s="1535">
        <v>0</v>
      </c>
      <c r="T29" s="1535">
        <v>1900500</v>
      </c>
      <c r="U29" s="1535">
        <v>0</v>
      </c>
      <c r="V29" s="1535">
        <v>0</v>
      </c>
      <c r="W29" s="1535">
        <v>0</v>
      </c>
      <c r="X29" s="1535">
        <v>0</v>
      </c>
      <c r="Y29" s="1535">
        <v>0</v>
      </c>
      <c r="Z29" s="1535">
        <v>0</v>
      </c>
      <c r="AA29" s="1535">
        <v>0</v>
      </c>
      <c r="AB29" s="1535">
        <v>0</v>
      </c>
      <c r="AC29" s="1535">
        <v>0</v>
      </c>
      <c r="AD29" s="1535">
        <v>0</v>
      </c>
      <c r="AE29" s="1535">
        <v>0</v>
      </c>
      <c r="AF29" s="1535">
        <v>0</v>
      </c>
      <c r="AG29" s="1535">
        <v>0</v>
      </c>
      <c r="AH29" s="1535">
        <v>0</v>
      </c>
      <c r="AI29" s="1535">
        <v>0</v>
      </c>
      <c r="AJ29" s="1535">
        <v>0</v>
      </c>
      <c r="AK29" s="1535">
        <v>0</v>
      </c>
      <c r="AL29" s="1535">
        <v>0</v>
      </c>
      <c r="AM29" s="1535">
        <v>0</v>
      </c>
      <c r="AN29" s="1535">
        <v>0</v>
      </c>
      <c r="AO29" s="1535">
        <v>0</v>
      </c>
      <c r="AP29" s="1535">
        <v>0</v>
      </c>
      <c r="AQ29" s="1535">
        <v>0</v>
      </c>
      <c r="AR29" s="1535">
        <v>0</v>
      </c>
      <c r="AS29" s="1535">
        <v>0</v>
      </c>
      <c r="AT29" s="1535">
        <v>0</v>
      </c>
      <c r="AU29" s="1535">
        <v>0</v>
      </c>
      <c r="AV29" s="1535">
        <v>0</v>
      </c>
      <c r="AW29" s="1535">
        <v>0</v>
      </c>
      <c r="AX29" s="1535">
        <v>0</v>
      </c>
      <c r="AY29" s="1535">
        <v>0</v>
      </c>
      <c r="AZ29" s="1535">
        <v>0</v>
      </c>
      <c r="BA29" s="1535">
        <v>0</v>
      </c>
      <c r="BB29" s="1535">
        <v>0</v>
      </c>
      <c r="BC29" s="1535">
        <v>0</v>
      </c>
      <c r="BD29" s="1535">
        <v>0</v>
      </c>
      <c r="BE29" s="1535">
        <v>0</v>
      </c>
      <c r="BF29" s="1535">
        <v>0</v>
      </c>
      <c r="BG29" s="1535">
        <v>0</v>
      </c>
      <c r="BH29" s="1535">
        <v>0</v>
      </c>
      <c r="BI29" s="1535">
        <v>0</v>
      </c>
      <c r="BJ29" s="1535">
        <v>0</v>
      </c>
      <c r="BK29" s="1535">
        <v>0</v>
      </c>
      <c r="BL29" s="1535">
        <v>0</v>
      </c>
      <c r="BM29" s="1535">
        <v>0</v>
      </c>
      <c r="BN29" s="1535">
        <v>0</v>
      </c>
      <c r="BO29" s="1535">
        <v>0</v>
      </c>
      <c r="BP29" s="1535">
        <v>0</v>
      </c>
      <c r="BQ29" s="1535">
        <v>0</v>
      </c>
      <c r="BR29" s="1535">
        <v>0</v>
      </c>
      <c r="BS29" s="1535">
        <v>0</v>
      </c>
      <c r="BT29" s="1535">
        <v>0</v>
      </c>
      <c r="BU29" s="1535">
        <v>0</v>
      </c>
      <c r="BV29" s="1535">
        <v>0</v>
      </c>
      <c r="BW29" s="1535">
        <v>0</v>
      </c>
      <c r="BX29" s="1535">
        <v>0</v>
      </c>
      <c r="BY29" s="1535">
        <v>0</v>
      </c>
      <c r="BZ29" s="1535">
        <v>0</v>
      </c>
      <c r="CA29" s="1535">
        <v>0</v>
      </c>
      <c r="CB29" s="1535">
        <v>0</v>
      </c>
      <c r="CC29" s="1535">
        <v>0</v>
      </c>
      <c r="CD29" s="1535">
        <v>0</v>
      </c>
      <c r="CE29" s="1535">
        <v>0</v>
      </c>
      <c r="CF29" s="1535"/>
      <c r="CG29" s="1535"/>
    </row>
    <row r="30" spans="1:85" ht="15" customHeight="1">
      <c r="A30" s="1536"/>
      <c r="D30" s="1507">
        <v>2007</v>
      </c>
      <c r="E30" s="1526" t="s">
        <v>563</v>
      </c>
      <c r="F30" s="1535">
        <v>0</v>
      </c>
      <c r="G30" s="1535">
        <v>0</v>
      </c>
      <c r="H30" s="1535">
        <v>0</v>
      </c>
      <c r="I30" s="1535">
        <v>0</v>
      </c>
      <c r="J30" s="1535">
        <v>0</v>
      </c>
      <c r="K30" s="1535">
        <v>0</v>
      </c>
      <c r="L30" s="1535">
        <v>1000000</v>
      </c>
      <c r="M30" s="1535">
        <v>16588830</v>
      </c>
      <c r="N30" s="1535">
        <v>17588830</v>
      </c>
      <c r="O30" s="1535">
        <v>-774637.25000000012</v>
      </c>
      <c r="P30" s="1535">
        <v>0</v>
      </c>
      <c r="Q30" s="1535">
        <v>-774637.25000000012</v>
      </c>
      <c r="R30" s="1535">
        <v>1935500</v>
      </c>
      <c r="S30" s="1535">
        <v>0</v>
      </c>
      <c r="T30" s="1535">
        <v>1935500</v>
      </c>
      <c r="U30" s="1535">
        <v>0</v>
      </c>
      <c r="V30" s="1535">
        <v>0</v>
      </c>
      <c r="W30" s="1535">
        <v>0</v>
      </c>
      <c r="X30" s="1535">
        <v>0</v>
      </c>
      <c r="Y30" s="1535">
        <v>0</v>
      </c>
      <c r="Z30" s="1535">
        <v>0</v>
      </c>
      <c r="AA30" s="1535">
        <v>0</v>
      </c>
      <c r="AB30" s="1535">
        <v>0</v>
      </c>
      <c r="AC30" s="1535">
        <v>0</v>
      </c>
      <c r="AD30" s="1535">
        <v>0</v>
      </c>
      <c r="AE30" s="1535">
        <v>0</v>
      </c>
      <c r="AF30" s="1535">
        <v>0</v>
      </c>
      <c r="AG30" s="1535">
        <v>0</v>
      </c>
      <c r="AH30" s="1535">
        <v>0</v>
      </c>
      <c r="AI30" s="1535">
        <v>0</v>
      </c>
      <c r="AJ30" s="1535">
        <v>0</v>
      </c>
      <c r="AK30" s="1535">
        <v>0</v>
      </c>
      <c r="AL30" s="1535">
        <v>0</v>
      </c>
      <c r="AM30" s="1535">
        <v>0</v>
      </c>
      <c r="AN30" s="1535">
        <v>0</v>
      </c>
      <c r="AO30" s="1535">
        <v>0</v>
      </c>
      <c r="AP30" s="1535">
        <v>0</v>
      </c>
      <c r="AQ30" s="1535">
        <v>0</v>
      </c>
      <c r="AR30" s="1535">
        <v>0</v>
      </c>
      <c r="AS30" s="1535">
        <v>0</v>
      </c>
      <c r="AT30" s="1535">
        <v>0</v>
      </c>
      <c r="AU30" s="1535">
        <v>0</v>
      </c>
      <c r="AV30" s="1535">
        <v>0</v>
      </c>
      <c r="AW30" s="1535">
        <v>0</v>
      </c>
      <c r="AX30" s="1535">
        <v>0</v>
      </c>
      <c r="AY30" s="1535">
        <v>0</v>
      </c>
      <c r="AZ30" s="1535">
        <v>0</v>
      </c>
      <c r="BA30" s="1535">
        <v>0</v>
      </c>
      <c r="BB30" s="1535">
        <v>0</v>
      </c>
      <c r="BC30" s="1535">
        <v>0</v>
      </c>
      <c r="BD30" s="1535">
        <v>0</v>
      </c>
      <c r="BE30" s="1535">
        <v>0</v>
      </c>
      <c r="BF30" s="1535">
        <v>0</v>
      </c>
      <c r="BG30" s="1535">
        <v>0</v>
      </c>
      <c r="BH30" s="1535">
        <v>0</v>
      </c>
      <c r="BI30" s="1535">
        <v>0</v>
      </c>
      <c r="BJ30" s="1535">
        <v>0</v>
      </c>
      <c r="BK30" s="1535">
        <v>0</v>
      </c>
      <c r="BL30" s="1535">
        <v>0</v>
      </c>
      <c r="BM30" s="1535">
        <v>0</v>
      </c>
      <c r="BN30" s="1535">
        <v>0</v>
      </c>
      <c r="BO30" s="1535">
        <v>0</v>
      </c>
      <c r="BP30" s="1535">
        <v>0</v>
      </c>
      <c r="BQ30" s="1535">
        <v>0</v>
      </c>
      <c r="BR30" s="1535">
        <v>0</v>
      </c>
      <c r="BS30" s="1535">
        <v>0</v>
      </c>
      <c r="BT30" s="1535">
        <v>0</v>
      </c>
      <c r="BU30" s="1535">
        <v>0</v>
      </c>
      <c r="BV30" s="1535">
        <v>0</v>
      </c>
      <c r="BW30" s="1535">
        <v>0</v>
      </c>
      <c r="BX30" s="1535">
        <v>0</v>
      </c>
      <c r="BY30" s="1535">
        <v>0</v>
      </c>
      <c r="BZ30" s="1535">
        <v>0</v>
      </c>
      <c r="CA30" s="1535">
        <v>0</v>
      </c>
      <c r="CB30" s="1535">
        <v>0</v>
      </c>
      <c r="CC30" s="1535">
        <v>0</v>
      </c>
      <c r="CD30" s="1535">
        <v>0</v>
      </c>
      <c r="CE30" s="1535">
        <v>0</v>
      </c>
      <c r="CF30" s="1535"/>
      <c r="CG30" s="1535"/>
    </row>
    <row r="31" spans="1:85" ht="15" customHeight="1">
      <c r="A31" s="1536"/>
      <c r="D31" s="1507">
        <v>2008</v>
      </c>
      <c r="E31" s="1526" t="s">
        <v>563</v>
      </c>
      <c r="F31" s="1535">
        <v>0</v>
      </c>
      <c r="G31" s="1535">
        <v>0</v>
      </c>
      <c r="H31" s="1535">
        <v>0</v>
      </c>
      <c r="I31" s="1535">
        <v>0</v>
      </c>
      <c r="J31" s="1535">
        <v>0</v>
      </c>
      <c r="K31" s="1535">
        <v>0</v>
      </c>
      <c r="L31" s="1535">
        <v>0</v>
      </c>
      <c r="M31" s="1535">
        <v>14365000</v>
      </c>
      <c r="N31" s="1535">
        <v>14365000</v>
      </c>
      <c r="O31" s="1535">
        <v>445044.20499999984</v>
      </c>
      <c r="P31" s="1535">
        <v>0</v>
      </c>
      <c r="Q31" s="1535">
        <v>445044.20499999984</v>
      </c>
      <c r="R31" s="1535">
        <v>2019499.9999999998</v>
      </c>
      <c r="S31" s="1535">
        <v>0</v>
      </c>
      <c r="T31" s="1535">
        <v>2019499.9999999998</v>
      </c>
      <c r="U31" s="1535">
        <v>0</v>
      </c>
      <c r="V31" s="1535">
        <v>0</v>
      </c>
      <c r="W31" s="1535">
        <v>0</v>
      </c>
      <c r="X31" s="1535">
        <v>0</v>
      </c>
      <c r="Y31" s="1535">
        <v>0</v>
      </c>
      <c r="Z31" s="1535">
        <v>0</v>
      </c>
      <c r="AA31" s="1535">
        <v>0</v>
      </c>
      <c r="AB31" s="1535">
        <v>0</v>
      </c>
      <c r="AC31" s="1535">
        <v>0</v>
      </c>
      <c r="AD31" s="1535">
        <v>0</v>
      </c>
      <c r="AE31" s="1535">
        <v>0</v>
      </c>
      <c r="AF31" s="1535">
        <v>0</v>
      </c>
      <c r="AG31" s="1535">
        <v>0</v>
      </c>
      <c r="AH31" s="1535">
        <v>0</v>
      </c>
      <c r="AI31" s="1535">
        <v>0</v>
      </c>
      <c r="AJ31" s="1535">
        <v>0</v>
      </c>
      <c r="AK31" s="1535">
        <v>0</v>
      </c>
      <c r="AL31" s="1535">
        <v>0</v>
      </c>
      <c r="AM31" s="1535">
        <v>0</v>
      </c>
      <c r="AN31" s="1535">
        <v>0</v>
      </c>
      <c r="AO31" s="1535">
        <v>0</v>
      </c>
      <c r="AP31" s="1535">
        <v>0</v>
      </c>
      <c r="AQ31" s="1535">
        <v>0</v>
      </c>
      <c r="AR31" s="1535">
        <v>0</v>
      </c>
      <c r="AS31" s="1535">
        <v>0</v>
      </c>
      <c r="AT31" s="1535">
        <v>0</v>
      </c>
      <c r="AU31" s="1535">
        <v>0</v>
      </c>
      <c r="AV31" s="1535">
        <v>0</v>
      </c>
      <c r="AW31" s="1535">
        <v>0</v>
      </c>
      <c r="AX31" s="1535">
        <v>0</v>
      </c>
      <c r="AY31" s="1535">
        <v>0</v>
      </c>
      <c r="AZ31" s="1535">
        <v>0</v>
      </c>
      <c r="BA31" s="1535">
        <v>0</v>
      </c>
      <c r="BB31" s="1535">
        <v>0</v>
      </c>
      <c r="BC31" s="1535">
        <v>0</v>
      </c>
      <c r="BD31" s="1535">
        <v>0</v>
      </c>
      <c r="BE31" s="1535">
        <v>0</v>
      </c>
      <c r="BF31" s="1535">
        <v>0</v>
      </c>
      <c r="BG31" s="1535">
        <v>0</v>
      </c>
      <c r="BH31" s="1535">
        <v>0</v>
      </c>
      <c r="BI31" s="1535">
        <v>0</v>
      </c>
      <c r="BJ31" s="1535">
        <v>0</v>
      </c>
      <c r="BK31" s="1535">
        <v>0</v>
      </c>
      <c r="BL31" s="1535">
        <v>0</v>
      </c>
      <c r="BM31" s="1535">
        <v>0</v>
      </c>
      <c r="BN31" s="1535">
        <v>0</v>
      </c>
      <c r="BO31" s="1535">
        <v>0</v>
      </c>
      <c r="BP31" s="1535">
        <v>0</v>
      </c>
      <c r="BQ31" s="1535">
        <v>0</v>
      </c>
      <c r="BR31" s="1535">
        <v>0</v>
      </c>
      <c r="BS31" s="1535">
        <v>0</v>
      </c>
      <c r="BT31" s="1535">
        <v>0</v>
      </c>
      <c r="BU31" s="1535">
        <v>0</v>
      </c>
      <c r="BV31" s="1535">
        <v>0</v>
      </c>
      <c r="BW31" s="1535">
        <v>0</v>
      </c>
      <c r="BX31" s="1535">
        <v>0</v>
      </c>
      <c r="BY31" s="1535">
        <v>0</v>
      </c>
      <c r="BZ31" s="1535">
        <v>0</v>
      </c>
      <c r="CA31" s="1535">
        <v>0</v>
      </c>
      <c r="CB31" s="1535">
        <v>0</v>
      </c>
      <c r="CC31" s="1535">
        <v>0</v>
      </c>
      <c r="CD31" s="1535">
        <v>0</v>
      </c>
      <c r="CE31" s="1535">
        <v>0</v>
      </c>
      <c r="CF31" s="1535"/>
      <c r="CG31" s="1535"/>
    </row>
    <row r="32" spans="1:85" ht="15" customHeight="1">
      <c r="A32" s="1536"/>
      <c r="D32" s="1507">
        <v>2009</v>
      </c>
      <c r="E32" s="1526" t="s">
        <v>563</v>
      </c>
      <c r="F32" s="1535">
        <v>0</v>
      </c>
      <c r="G32" s="1535">
        <v>0</v>
      </c>
      <c r="H32" s="1535">
        <v>0</v>
      </c>
      <c r="I32" s="1535">
        <v>0</v>
      </c>
      <c r="J32" s="1535">
        <v>0</v>
      </c>
      <c r="K32" s="1535">
        <v>0</v>
      </c>
      <c r="L32" s="1535">
        <v>0</v>
      </c>
      <c r="M32" s="1535">
        <v>10500000</v>
      </c>
      <c r="N32" s="1535">
        <v>10500000</v>
      </c>
      <c r="O32" s="1535">
        <v>456170.31012499979</v>
      </c>
      <c r="P32" s="1535">
        <v>0</v>
      </c>
      <c r="Q32" s="1535">
        <v>456170.31012499979</v>
      </c>
      <c r="R32" s="1535">
        <v>2069987.4999999998</v>
      </c>
      <c r="S32" s="1535">
        <v>0</v>
      </c>
      <c r="T32" s="1535">
        <v>2069987.4999999998</v>
      </c>
      <c r="U32" s="1535">
        <v>0</v>
      </c>
      <c r="V32" s="1535">
        <v>0</v>
      </c>
      <c r="W32" s="1535">
        <v>0</v>
      </c>
      <c r="X32" s="1535">
        <v>0</v>
      </c>
      <c r="Y32" s="1535">
        <v>0</v>
      </c>
      <c r="Z32" s="1535">
        <v>0</v>
      </c>
      <c r="AA32" s="1535">
        <v>0</v>
      </c>
      <c r="AB32" s="1535">
        <v>0</v>
      </c>
      <c r="AC32" s="1535">
        <v>0</v>
      </c>
      <c r="AD32" s="1535">
        <v>0</v>
      </c>
      <c r="AE32" s="1535">
        <v>0</v>
      </c>
      <c r="AF32" s="1535">
        <v>0</v>
      </c>
      <c r="AG32" s="1535">
        <v>0</v>
      </c>
      <c r="AH32" s="1535">
        <v>0</v>
      </c>
      <c r="AI32" s="1535">
        <v>0</v>
      </c>
      <c r="AJ32" s="1535">
        <v>0</v>
      </c>
      <c r="AK32" s="1535">
        <v>0</v>
      </c>
      <c r="AL32" s="1535">
        <v>0</v>
      </c>
      <c r="AM32" s="1535">
        <v>0</v>
      </c>
      <c r="AN32" s="1535">
        <v>0</v>
      </c>
      <c r="AO32" s="1535">
        <v>0</v>
      </c>
      <c r="AP32" s="1535">
        <v>0</v>
      </c>
      <c r="AQ32" s="1535">
        <v>0</v>
      </c>
      <c r="AR32" s="1535">
        <v>0</v>
      </c>
      <c r="AS32" s="1535">
        <v>0</v>
      </c>
      <c r="AT32" s="1535">
        <v>0</v>
      </c>
      <c r="AU32" s="1535">
        <v>0</v>
      </c>
      <c r="AV32" s="1535">
        <v>0</v>
      </c>
      <c r="AW32" s="1535">
        <v>0</v>
      </c>
      <c r="AX32" s="1535">
        <v>0</v>
      </c>
      <c r="AY32" s="1535">
        <v>0</v>
      </c>
      <c r="AZ32" s="1535">
        <v>0</v>
      </c>
      <c r="BA32" s="1535">
        <v>0</v>
      </c>
      <c r="BB32" s="1535">
        <v>0</v>
      </c>
      <c r="BC32" s="1535">
        <v>0</v>
      </c>
      <c r="BD32" s="1535">
        <v>0</v>
      </c>
      <c r="BE32" s="1535">
        <v>0</v>
      </c>
      <c r="BF32" s="1535">
        <v>0</v>
      </c>
      <c r="BG32" s="1535">
        <v>0</v>
      </c>
      <c r="BH32" s="1535">
        <v>0</v>
      </c>
      <c r="BI32" s="1535">
        <v>0</v>
      </c>
      <c r="BJ32" s="1535">
        <v>0</v>
      </c>
      <c r="BK32" s="1535">
        <v>0</v>
      </c>
      <c r="BL32" s="1535">
        <v>0</v>
      </c>
      <c r="BM32" s="1535">
        <v>0</v>
      </c>
      <c r="BN32" s="1535">
        <v>0</v>
      </c>
      <c r="BO32" s="1535">
        <v>0</v>
      </c>
      <c r="BP32" s="1535">
        <v>0</v>
      </c>
      <c r="BQ32" s="1535">
        <v>0</v>
      </c>
      <c r="BR32" s="1535">
        <v>0</v>
      </c>
      <c r="BS32" s="1535">
        <v>0</v>
      </c>
      <c r="BT32" s="1535">
        <v>0</v>
      </c>
      <c r="BU32" s="1535">
        <v>0</v>
      </c>
      <c r="BV32" s="1535">
        <v>0</v>
      </c>
      <c r="BW32" s="1535">
        <v>0</v>
      </c>
      <c r="BX32" s="1535">
        <v>0</v>
      </c>
      <c r="BY32" s="1535">
        <v>0</v>
      </c>
      <c r="BZ32" s="1535">
        <v>0</v>
      </c>
      <c r="CA32" s="1535">
        <v>0</v>
      </c>
      <c r="CB32" s="1535">
        <v>0</v>
      </c>
      <c r="CC32" s="1535">
        <v>0</v>
      </c>
      <c r="CD32" s="1535">
        <v>0</v>
      </c>
      <c r="CE32" s="1535">
        <v>0</v>
      </c>
      <c r="CF32" s="1535"/>
      <c r="CG32" s="1535"/>
    </row>
    <row r="33" spans="1:85" ht="15" customHeight="1">
      <c r="A33" s="1536"/>
      <c r="D33" s="1507">
        <v>2010</v>
      </c>
      <c r="E33" s="1526" t="s">
        <v>661</v>
      </c>
      <c r="F33" s="1535">
        <v>0</v>
      </c>
      <c r="G33" s="1535">
        <v>0</v>
      </c>
      <c r="H33" s="1535">
        <v>0</v>
      </c>
      <c r="I33" s="1535">
        <v>0</v>
      </c>
      <c r="J33" s="1535">
        <v>0</v>
      </c>
      <c r="K33" s="1535">
        <v>0</v>
      </c>
      <c r="L33" s="1535">
        <v>0</v>
      </c>
      <c r="M33" s="1535">
        <v>2000000</v>
      </c>
      <c r="N33" s="1535">
        <v>2000000</v>
      </c>
      <c r="O33" s="1535">
        <v>0</v>
      </c>
      <c r="P33" s="1535">
        <v>0</v>
      </c>
      <c r="Q33" s="1535">
        <v>0</v>
      </c>
      <c r="R33" s="1535">
        <v>0</v>
      </c>
      <c r="S33" s="1535">
        <v>0</v>
      </c>
      <c r="T33" s="1535">
        <v>0</v>
      </c>
      <c r="U33" s="1535">
        <v>35000</v>
      </c>
      <c r="V33" s="1535">
        <v>0</v>
      </c>
      <c r="W33" s="1535">
        <v>35000</v>
      </c>
      <c r="X33" s="1535">
        <v>0</v>
      </c>
      <c r="Y33" s="1535">
        <v>0</v>
      </c>
      <c r="Z33" s="1535">
        <v>0</v>
      </c>
      <c r="AA33" s="1535">
        <v>0</v>
      </c>
      <c r="AB33" s="1535">
        <v>0</v>
      </c>
      <c r="AC33" s="1535">
        <v>0</v>
      </c>
      <c r="AD33" s="1535">
        <v>0</v>
      </c>
      <c r="AE33" s="1535">
        <v>0</v>
      </c>
      <c r="AF33" s="1535">
        <v>0</v>
      </c>
      <c r="AG33" s="1535">
        <v>0</v>
      </c>
      <c r="AH33" s="1535">
        <v>0</v>
      </c>
      <c r="AI33" s="1535">
        <v>0</v>
      </c>
      <c r="AJ33" s="1535">
        <v>0</v>
      </c>
      <c r="AK33" s="1535">
        <v>0</v>
      </c>
      <c r="AL33" s="1535">
        <v>0</v>
      </c>
      <c r="AM33" s="1535">
        <v>0</v>
      </c>
      <c r="AN33" s="1535">
        <v>0</v>
      </c>
      <c r="AO33" s="1535">
        <v>0</v>
      </c>
      <c r="AP33" s="1535">
        <v>0</v>
      </c>
      <c r="AQ33" s="1535">
        <v>0</v>
      </c>
      <c r="AR33" s="1535">
        <v>0</v>
      </c>
      <c r="AS33" s="1535">
        <v>0</v>
      </c>
      <c r="AT33" s="1535">
        <v>0</v>
      </c>
      <c r="AU33" s="1535">
        <v>0</v>
      </c>
      <c r="AV33" s="1535">
        <v>0</v>
      </c>
      <c r="AW33" s="1535">
        <v>0</v>
      </c>
      <c r="AX33" s="1535">
        <v>0</v>
      </c>
      <c r="AY33" s="1535">
        <v>0</v>
      </c>
      <c r="AZ33" s="1535">
        <v>0</v>
      </c>
      <c r="BA33" s="1535">
        <v>0</v>
      </c>
      <c r="BB33" s="1535">
        <v>0</v>
      </c>
      <c r="BC33" s="1535">
        <v>0</v>
      </c>
      <c r="BD33" s="1535">
        <v>0</v>
      </c>
      <c r="BE33" s="1535">
        <v>0</v>
      </c>
      <c r="BF33" s="1535">
        <v>0</v>
      </c>
      <c r="BG33" s="1535">
        <v>0</v>
      </c>
      <c r="BH33" s="1535">
        <v>0</v>
      </c>
      <c r="BI33" s="1535">
        <v>0</v>
      </c>
      <c r="BJ33" s="1535">
        <v>0</v>
      </c>
      <c r="BK33" s="1535">
        <v>0</v>
      </c>
      <c r="BL33" s="1535">
        <v>0</v>
      </c>
      <c r="BM33" s="1535">
        <v>0</v>
      </c>
      <c r="BN33" s="1535">
        <v>0</v>
      </c>
      <c r="BO33" s="1535">
        <v>0</v>
      </c>
      <c r="BP33" s="1535">
        <v>0</v>
      </c>
      <c r="BQ33" s="1535">
        <v>0</v>
      </c>
      <c r="BR33" s="1535">
        <v>0</v>
      </c>
      <c r="BS33" s="1535">
        <v>0</v>
      </c>
      <c r="BT33" s="1535">
        <v>0</v>
      </c>
      <c r="BU33" s="1535">
        <v>0</v>
      </c>
      <c r="BV33" s="1535">
        <v>0</v>
      </c>
      <c r="BW33" s="1535">
        <v>0</v>
      </c>
      <c r="BX33" s="1535">
        <v>0</v>
      </c>
      <c r="BY33" s="1535">
        <v>0</v>
      </c>
      <c r="BZ33" s="1535">
        <v>0</v>
      </c>
      <c r="CA33" s="1535">
        <v>0</v>
      </c>
      <c r="CB33" s="1535">
        <v>0</v>
      </c>
      <c r="CC33" s="1535">
        <v>0</v>
      </c>
      <c r="CD33" s="1535">
        <v>0</v>
      </c>
      <c r="CE33" s="1535">
        <v>0</v>
      </c>
      <c r="CF33" s="1535"/>
      <c r="CG33" s="1535"/>
    </row>
    <row r="34" spans="1:85" ht="15" customHeight="1">
      <c r="A34" s="1536"/>
      <c r="D34" s="1507">
        <v>2011</v>
      </c>
      <c r="E34" s="1526" t="s">
        <v>661</v>
      </c>
      <c r="F34" s="1535">
        <v>0</v>
      </c>
      <c r="G34" s="1535">
        <v>0</v>
      </c>
      <c r="H34" s="1535">
        <v>0</v>
      </c>
      <c r="I34" s="1535">
        <v>0</v>
      </c>
      <c r="J34" s="1535">
        <v>0</v>
      </c>
      <c r="K34" s="1535">
        <v>0</v>
      </c>
      <c r="L34" s="1535">
        <v>0</v>
      </c>
      <c r="M34" s="1535">
        <v>0</v>
      </c>
      <c r="N34" s="1535">
        <v>0</v>
      </c>
      <c r="O34" s="1535">
        <v>0</v>
      </c>
      <c r="P34" s="1535">
        <v>0</v>
      </c>
      <c r="Q34" s="1535">
        <v>0</v>
      </c>
      <c r="R34" s="1535">
        <v>0</v>
      </c>
      <c r="S34" s="1535">
        <v>0</v>
      </c>
      <c r="T34" s="1535">
        <v>0</v>
      </c>
      <c r="U34" s="1535">
        <v>35000</v>
      </c>
      <c r="V34" s="1535">
        <v>0</v>
      </c>
      <c r="W34" s="1535">
        <v>35000</v>
      </c>
      <c r="X34" s="1535">
        <v>0</v>
      </c>
      <c r="Y34" s="1535">
        <v>0</v>
      </c>
      <c r="Z34" s="1535">
        <v>0</v>
      </c>
      <c r="AA34" s="1535">
        <v>0</v>
      </c>
      <c r="AB34" s="1535">
        <v>0</v>
      </c>
      <c r="AC34" s="1535">
        <v>0</v>
      </c>
      <c r="AD34" s="1535">
        <v>0</v>
      </c>
      <c r="AE34" s="1535">
        <v>0</v>
      </c>
      <c r="AF34" s="1535">
        <v>0</v>
      </c>
      <c r="AG34" s="1535">
        <v>0</v>
      </c>
      <c r="AH34" s="1535">
        <v>0</v>
      </c>
      <c r="AI34" s="1535">
        <v>0</v>
      </c>
      <c r="AJ34" s="1535">
        <v>0</v>
      </c>
      <c r="AK34" s="1535">
        <v>0</v>
      </c>
      <c r="AL34" s="1535">
        <v>0</v>
      </c>
      <c r="AM34" s="1535">
        <v>0</v>
      </c>
      <c r="AN34" s="1535">
        <v>0</v>
      </c>
      <c r="AO34" s="1535">
        <v>0</v>
      </c>
      <c r="AP34" s="1535">
        <v>0</v>
      </c>
      <c r="AQ34" s="1535">
        <v>0</v>
      </c>
      <c r="AR34" s="1535">
        <v>0</v>
      </c>
      <c r="AS34" s="1535">
        <v>0</v>
      </c>
      <c r="AT34" s="1535">
        <v>0</v>
      </c>
      <c r="AU34" s="1535">
        <v>0</v>
      </c>
      <c r="AV34" s="1535">
        <v>0</v>
      </c>
      <c r="AW34" s="1535">
        <v>0</v>
      </c>
      <c r="AX34" s="1535">
        <v>0</v>
      </c>
      <c r="AY34" s="1535">
        <v>0</v>
      </c>
      <c r="AZ34" s="1535">
        <v>0</v>
      </c>
      <c r="BA34" s="1535">
        <v>0</v>
      </c>
      <c r="BB34" s="1535">
        <v>0</v>
      </c>
      <c r="BC34" s="1535">
        <v>0</v>
      </c>
      <c r="BD34" s="1535">
        <v>0</v>
      </c>
      <c r="BE34" s="1535">
        <v>0</v>
      </c>
      <c r="BF34" s="1535">
        <v>0</v>
      </c>
      <c r="BG34" s="1535">
        <v>0</v>
      </c>
      <c r="BH34" s="1535">
        <v>0</v>
      </c>
      <c r="BI34" s="1535">
        <v>0</v>
      </c>
      <c r="BJ34" s="1535">
        <v>0</v>
      </c>
      <c r="BK34" s="1535">
        <v>0</v>
      </c>
      <c r="BL34" s="1535">
        <v>0</v>
      </c>
      <c r="BM34" s="1535">
        <v>0</v>
      </c>
      <c r="BN34" s="1535">
        <v>0</v>
      </c>
      <c r="BO34" s="1535">
        <v>0</v>
      </c>
      <c r="BP34" s="1535">
        <v>0</v>
      </c>
      <c r="BQ34" s="1535">
        <v>0</v>
      </c>
      <c r="BR34" s="1535">
        <v>0</v>
      </c>
      <c r="BS34" s="1535">
        <v>0</v>
      </c>
      <c r="BT34" s="1535">
        <v>0</v>
      </c>
      <c r="BU34" s="1535">
        <v>0</v>
      </c>
      <c r="BV34" s="1535">
        <v>0</v>
      </c>
      <c r="BW34" s="1535">
        <v>0</v>
      </c>
      <c r="BX34" s="1535">
        <v>0</v>
      </c>
      <c r="BY34" s="1535">
        <v>0</v>
      </c>
      <c r="BZ34" s="1535">
        <v>0</v>
      </c>
      <c r="CA34" s="1535">
        <v>0</v>
      </c>
      <c r="CB34" s="1535">
        <v>0</v>
      </c>
      <c r="CC34" s="1535">
        <v>0</v>
      </c>
      <c r="CD34" s="1535">
        <v>0</v>
      </c>
      <c r="CE34" s="1535">
        <v>0</v>
      </c>
      <c r="CF34" s="1535"/>
      <c r="CG34" s="1535"/>
    </row>
    <row r="35" spans="1:85" ht="15" customHeight="1">
      <c r="A35" s="1536"/>
      <c r="D35" s="1507">
        <v>2012</v>
      </c>
      <c r="E35" s="1526" t="s">
        <v>661</v>
      </c>
      <c r="F35" s="1535">
        <v>0</v>
      </c>
      <c r="G35" s="1535">
        <v>0</v>
      </c>
      <c r="H35" s="1535">
        <v>0</v>
      </c>
      <c r="I35" s="1535">
        <v>0</v>
      </c>
      <c r="J35" s="1535">
        <v>0</v>
      </c>
      <c r="K35" s="1535">
        <v>0</v>
      </c>
      <c r="L35" s="1535">
        <v>0</v>
      </c>
      <c r="M35" s="1535">
        <v>0</v>
      </c>
      <c r="N35" s="1535">
        <v>0</v>
      </c>
      <c r="O35" s="1535">
        <v>0</v>
      </c>
      <c r="P35" s="1535">
        <v>0</v>
      </c>
      <c r="Q35" s="1535">
        <v>0</v>
      </c>
      <c r="R35" s="1535">
        <v>0</v>
      </c>
      <c r="S35" s="1535">
        <v>0</v>
      </c>
      <c r="T35" s="1535">
        <v>0</v>
      </c>
      <c r="U35" s="1535">
        <v>62000</v>
      </c>
      <c r="V35" s="1535">
        <v>0</v>
      </c>
      <c r="W35" s="1535">
        <v>62000</v>
      </c>
      <c r="X35" s="1535">
        <v>0</v>
      </c>
      <c r="Y35" s="1535">
        <v>0</v>
      </c>
      <c r="Z35" s="1535">
        <v>0</v>
      </c>
      <c r="AA35" s="1535">
        <v>0</v>
      </c>
      <c r="AB35" s="1535">
        <v>0</v>
      </c>
      <c r="AC35" s="1535">
        <v>0</v>
      </c>
      <c r="AD35" s="1535">
        <v>0</v>
      </c>
      <c r="AE35" s="1535">
        <v>0</v>
      </c>
      <c r="AF35" s="1535">
        <v>0</v>
      </c>
      <c r="AG35" s="1535">
        <v>0</v>
      </c>
      <c r="AH35" s="1535">
        <v>0</v>
      </c>
      <c r="AI35" s="1535">
        <v>0</v>
      </c>
      <c r="AJ35" s="1535">
        <v>0</v>
      </c>
      <c r="AK35" s="1535">
        <v>0</v>
      </c>
      <c r="AL35" s="1535">
        <v>0</v>
      </c>
      <c r="AM35" s="1535">
        <v>0</v>
      </c>
      <c r="AN35" s="1535">
        <v>0</v>
      </c>
      <c r="AO35" s="1535">
        <v>0</v>
      </c>
      <c r="AP35" s="1535">
        <v>0</v>
      </c>
      <c r="AQ35" s="1535">
        <v>0</v>
      </c>
      <c r="AR35" s="1535">
        <v>0</v>
      </c>
      <c r="AS35" s="1535">
        <v>0</v>
      </c>
      <c r="AT35" s="1535">
        <v>0</v>
      </c>
      <c r="AU35" s="1535">
        <v>0</v>
      </c>
      <c r="AV35" s="1535">
        <v>0</v>
      </c>
      <c r="AW35" s="1535">
        <v>0</v>
      </c>
      <c r="AX35" s="1535">
        <v>0</v>
      </c>
      <c r="AY35" s="1535">
        <v>0</v>
      </c>
      <c r="AZ35" s="1535">
        <v>0</v>
      </c>
      <c r="BA35" s="1535">
        <v>0</v>
      </c>
      <c r="BB35" s="1535">
        <v>0</v>
      </c>
      <c r="BC35" s="1535">
        <v>0</v>
      </c>
      <c r="BD35" s="1535">
        <v>0</v>
      </c>
      <c r="BE35" s="1535">
        <v>0</v>
      </c>
      <c r="BF35" s="1535">
        <v>0</v>
      </c>
      <c r="BG35" s="1535">
        <v>0</v>
      </c>
      <c r="BH35" s="1535">
        <v>0</v>
      </c>
      <c r="BI35" s="1535">
        <v>0</v>
      </c>
      <c r="BJ35" s="1535">
        <v>0</v>
      </c>
      <c r="BK35" s="1535">
        <v>0</v>
      </c>
      <c r="BL35" s="1535">
        <v>0</v>
      </c>
      <c r="BM35" s="1535">
        <v>0</v>
      </c>
      <c r="BN35" s="1535">
        <v>0</v>
      </c>
      <c r="BO35" s="1535">
        <v>0</v>
      </c>
      <c r="BP35" s="1535">
        <v>0</v>
      </c>
      <c r="BQ35" s="1535">
        <v>0</v>
      </c>
      <c r="BR35" s="1535">
        <v>0</v>
      </c>
      <c r="BS35" s="1535">
        <v>0</v>
      </c>
      <c r="BT35" s="1535">
        <v>0</v>
      </c>
      <c r="BU35" s="1535">
        <v>0</v>
      </c>
      <c r="BV35" s="1535">
        <v>0</v>
      </c>
      <c r="BW35" s="1535">
        <v>0</v>
      </c>
      <c r="BX35" s="1535">
        <v>0</v>
      </c>
      <c r="BY35" s="1535">
        <v>0</v>
      </c>
      <c r="BZ35" s="1535">
        <v>0</v>
      </c>
      <c r="CA35" s="1535">
        <v>0</v>
      </c>
      <c r="CB35" s="1535">
        <v>0</v>
      </c>
      <c r="CC35" s="1535">
        <v>0</v>
      </c>
      <c r="CD35" s="1535">
        <v>0</v>
      </c>
      <c r="CE35" s="1535">
        <v>0</v>
      </c>
      <c r="CF35" s="1535"/>
      <c r="CG35" s="1535"/>
    </row>
    <row r="36" spans="1:85" ht="15" customHeight="1">
      <c r="A36" s="1536"/>
      <c r="D36" s="1507">
        <v>2013</v>
      </c>
      <c r="E36" s="1526" t="s">
        <v>661</v>
      </c>
      <c r="F36" s="1535">
        <v>4300504.4289604733</v>
      </c>
      <c r="G36" s="1535">
        <v>0</v>
      </c>
      <c r="H36" s="1535">
        <v>4300504.4289604733</v>
      </c>
      <c r="I36" s="1535">
        <v>0</v>
      </c>
      <c r="J36" s="1535">
        <v>0</v>
      </c>
      <c r="K36" s="1535">
        <v>0</v>
      </c>
      <c r="L36" s="1535">
        <v>1505288.8011234193</v>
      </c>
      <c r="M36" s="1535">
        <v>0</v>
      </c>
      <c r="N36" s="1535">
        <v>1505288.8011234193</v>
      </c>
      <c r="O36" s="1535">
        <v>0</v>
      </c>
      <c r="P36" s="1535">
        <v>0</v>
      </c>
      <c r="Q36" s="1535">
        <v>0</v>
      </c>
      <c r="R36" s="1535">
        <v>3019496.2499999995</v>
      </c>
      <c r="S36" s="1535">
        <v>0</v>
      </c>
      <c r="T36" s="1535">
        <v>3019496.2499999995</v>
      </c>
      <c r="U36" s="1535">
        <v>62000</v>
      </c>
      <c r="V36" s="1535">
        <v>0</v>
      </c>
      <c r="W36" s="1535">
        <v>62000</v>
      </c>
      <c r="X36" s="1535">
        <v>0</v>
      </c>
      <c r="Y36" s="1535">
        <v>0</v>
      </c>
      <c r="Z36" s="1535">
        <v>0</v>
      </c>
      <c r="AA36" s="1535">
        <v>0</v>
      </c>
      <c r="AB36" s="1535">
        <v>0</v>
      </c>
      <c r="AC36" s="1535">
        <v>0</v>
      </c>
      <c r="AD36" s="1535">
        <v>0</v>
      </c>
      <c r="AE36" s="1535">
        <v>0</v>
      </c>
      <c r="AF36" s="1535">
        <v>0</v>
      </c>
      <c r="AG36" s="1535">
        <v>0</v>
      </c>
      <c r="AH36" s="1535">
        <v>0</v>
      </c>
      <c r="AI36" s="1535">
        <v>0</v>
      </c>
      <c r="AJ36" s="1535">
        <v>0</v>
      </c>
      <c r="AK36" s="1535">
        <v>0</v>
      </c>
      <c r="AL36" s="1535">
        <v>0</v>
      </c>
      <c r="AM36" s="1535">
        <v>0</v>
      </c>
      <c r="AN36" s="1535">
        <v>0</v>
      </c>
      <c r="AO36" s="1535">
        <v>0</v>
      </c>
      <c r="AP36" s="1535">
        <v>0</v>
      </c>
      <c r="AQ36" s="1535">
        <v>0</v>
      </c>
      <c r="AR36" s="1535">
        <v>0</v>
      </c>
      <c r="AS36" s="1535">
        <v>0</v>
      </c>
      <c r="AT36" s="1535">
        <v>0</v>
      </c>
      <c r="AU36" s="1535">
        <v>0</v>
      </c>
      <c r="AV36" s="1535">
        <v>0</v>
      </c>
      <c r="AW36" s="1535">
        <v>0</v>
      </c>
      <c r="AX36" s="1535">
        <v>0</v>
      </c>
      <c r="AY36" s="1535">
        <v>0</v>
      </c>
      <c r="AZ36" s="1535">
        <v>0</v>
      </c>
      <c r="BA36" s="1535">
        <v>0</v>
      </c>
      <c r="BB36" s="1535">
        <v>0</v>
      </c>
      <c r="BC36" s="1535">
        <v>0</v>
      </c>
      <c r="BD36" s="1535">
        <v>0</v>
      </c>
      <c r="BE36" s="1535">
        <v>0</v>
      </c>
      <c r="BF36" s="1535">
        <v>0</v>
      </c>
      <c r="BG36" s="1535">
        <v>0</v>
      </c>
      <c r="BH36" s="1535">
        <v>0</v>
      </c>
      <c r="BI36" s="1535">
        <v>0</v>
      </c>
      <c r="BJ36" s="1535">
        <v>0</v>
      </c>
      <c r="BK36" s="1535">
        <v>0</v>
      </c>
      <c r="BL36" s="1535">
        <v>0</v>
      </c>
      <c r="BM36" s="1535">
        <v>0</v>
      </c>
      <c r="BN36" s="1535">
        <v>0</v>
      </c>
      <c r="BO36" s="1535">
        <v>0</v>
      </c>
      <c r="BP36" s="1535">
        <v>0</v>
      </c>
      <c r="BQ36" s="1535">
        <v>0</v>
      </c>
      <c r="BR36" s="1535">
        <v>0</v>
      </c>
      <c r="BS36" s="1535">
        <v>0</v>
      </c>
      <c r="BT36" s="1535">
        <v>0</v>
      </c>
      <c r="BU36" s="1535">
        <v>0</v>
      </c>
      <c r="BV36" s="1535">
        <v>0</v>
      </c>
      <c r="BW36" s="1535">
        <v>0</v>
      </c>
      <c r="BX36" s="1535">
        <v>0</v>
      </c>
      <c r="BY36" s="1535">
        <v>0</v>
      </c>
      <c r="BZ36" s="1535">
        <v>0</v>
      </c>
      <c r="CA36" s="1535">
        <v>0</v>
      </c>
      <c r="CB36" s="1535">
        <v>0</v>
      </c>
      <c r="CC36" s="1535">
        <v>0</v>
      </c>
      <c r="CD36" s="1535">
        <v>0</v>
      </c>
      <c r="CE36" s="1535">
        <v>0</v>
      </c>
      <c r="CF36" s="1535"/>
      <c r="CG36" s="1535"/>
    </row>
    <row r="37" spans="1:85" ht="15" customHeight="1">
      <c r="A37" s="1536"/>
      <c r="D37" s="1507">
        <v>2014</v>
      </c>
      <c r="E37" s="1526" t="s">
        <v>661</v>
      </c>
      <c r="F37" s="1535">
        <v>8416165.7384483404</v>
      </c>
      <c r="G37" s="1535">
        <v>0</v>
      </c>
      <c r="H37" s="1535">
        <v>8416165.7384483404</v>
      </c>
      <c r="I37" s="1535">
        <v>0</v>
      </c>
      <c r="J37" s="1535">
        <v>0</v>
      </c>
      <c r="K37" s="1535">
        <v>0</v>
      </c>
      <c r="L37" s="1535">
        <v>3528868.9259024481</v>
      </c>
      <c r="M37" s="1535">
        <v>0</v>
      </c>
      <c r="N37" s="1535">
        <v>3528868.9259024481</v>
      </c>
      <c r="O37" s="1535">
        <v>943600.00000000023</v>
      </c>
      <c r="P37" s="1535">
        <v>0</v>
      </c>
      <c r="Q37" s="1535">
        <v>943600.00000000023</v>
      </c>
      <c r="R37" s="1535">
        <v>4871853.1874999991</v>
      </c>
      <c r="S37" s="1535">
        <v>0</v>
      </c>
      <c r="T37" s="1535">
        <v>4871853.1874999991</v>
      </c>
      <c r="U37" s="1535">
        <v>62000</v>
      </c>
      <c r="V37" s="1535">
        <v>0</v>
      </c>
      <c r="W37" s="1535">
        <v>62000</v>
      </c>
      <c r="X37" s="1535">
        <v>0</v>
      </c>
      <c r="Y37" s="1535">
        <v>0</v>
      </c>
      <c r="Z37" s="1535">
        <v>0</v>
      </c>
      <c r="AA37" s="1535">
        <v>7590000</v>
      </c>
      <c r="AB37" s="1535">
        <v>0</v>
      </c>
      <c r="AC37" s="1535">
        <v>7590000</v>
      </c>
      <c r="AD37" s="1535">
        <v>0</v>
      </c>
      <c r="AE37" s="1535">
        <v>0</v>
      </c>
      <c r="AF37" s="1535">
        <v>0</v>
      </c>
      <c r="AG37" s="1535">
        <v>0</v>
      </c>
      <c r="AH37" s="1535">
        <v>0</v>
      </c>
      <c r="AI37" s="1535">
        <v>0</v>
      </c>
      <c r="AJ37" s="1535">
        <v>0</v>
      </c>
      <c r="AK37" s="1535">
        <v>0</v>
      </c>
      <c r="AL37" s="1535">
        <v>0</v>
      </c>
      <c r="AM37" s="1535">
        <v>0</v>
      </c>
      <c r="AN37" s="1535">
        <v>0</v>
      </c>
      <c r="AO37" s="1535">
        <v>0</v>
      </c>
      <c r="AP37" s="1535">
        <v>0</v>
      </c>
      <c r="AQ37" s="1535">
        <v>0</v>
      </c>
      <c r="AR37" s="1535">
        <v>0</v>
      </c>
      <c r="AS37" s="1535">
        <v>0</v>
      </c>
      <c r="AT37" s="1535">
        <v>0</v>
      </c>
      <c r="AU37" s="1535">
        <v>0</v>
      </c>
      <c r="AV37" s="1535">
        <v>0</v>
      </c>
      <c r="AW37" s="1535">
        <v>0</v>
      </c>
      <c r="AX37" s="1535">
        <v>0</v>
      </c>
      <c r="AY37" s="1535">
        <v>0</v>
      </c>
      <c r="AZ37" s="1535">
        <v>0</v>
      </c>
      <c r="BA37" s="1535">
        <v>0</v>
      </c>
      <c r="BB37" s="1535">
        <v>0</v>
      </c>
      <c r="BC37" s="1535">
        <v>0</v>
      </c>
      <c r="BD37" s="1535">
        <v>0</v>
      </c>
      <c r="BE37" s="1535">
        <v>0</v>
      </c>
      <c r="BF37" s="1535">
        <v>0</v>
      </c>
      <c r="BG37" s="1535">
        <v>0</v>
      </c>
      <c r="BH37" s="1535">
        <v>0</v>
      </c>
      <c r="BI37" s="1535">
        <v>0</v>
      </c>
      <c r="BJ37" s="1535">
        <v>0</v>
      </c>
      <c r="BK37" s="1535">
        <v>0</v>
      </c>
      <c r="BL37" s="1535">
        <v>0</v>
      </c>
      <c r="BM37" s="1535">
        <v>0</v>
      </c>
      <c r="BN37" s="1535">
        <v>0</v>
      </c>
      <c r="BO37" s="1535">
        <v>0</v>
      </c>
      <c r="BP37" s="1535">
        <v>0</v>
      </c>
      <c r="BQ37" s="1535">
        <v>0</v>
      </c>
      <c r="BR37" s="1535">
        <v>0</v>
      </c>
      <c r="BS37" s="1535">
        <v>0</v>
      </c>
      <c r="BT37" s="1535">
        <v>0</v>
      </c>
      <c r="BU37" s="1535">
        <v>0</v>
      </c>
      <c r="BV37" s="1535">
        <v>0</v>
      </c>
      <c r="BW37" s="1535">
        <v>0</v>
      </c>
      <c r="BX37" s="1535">
        <v>0</v>
      </c>
      <c r="BY37" s="1535">
        <v>0</v>
      </c>
      <c r="BZ37" s="1535">
        <v>0</v>
      </c>
      <c r="CA37" s="1535">
        <v>0</v>
      </c>
      <c r="CB37" s="1535">
        <v>0</v>
      </c>
      <c r="CC37" s="1535">
        <v>0</v>
      </c>
      <c r="CD37" s="1535">
        <v>0</v>
      </c>
      <c r="CE37" s="1535">
        <v>0</v>
      </c>
      <c r="CF37" s="1535"/>
      <c r="CG37" s="1535"/>
    </row>
    <row r="38" spans="1:85" ht="15" customHeight="1">
      <c r="A38" s="1536"/>
      <c r="D38" s="1507">
        <v>2015</v>
      </c>
      <c r="E38" s="1526" t="s">
        <v>661</v>
      </c>
      <c r="F38" s="1535">
        <v>8020000.0000000019</v>
      </c>
      <c r="G38" s="1535">
        <v>0</v>
      </c>
      <c r="H38" s="1535">
        <v>8020000.0000000019</v>
      </c>
      <c r="I38" s="1535">
        <v>0</v>
      </c>
      <c r="J38" s="1535">
        <v>0</v>
      </c>
      <c r="K38" s="1535">
        <v>0</v>
      </c>
      <c r="L38" s="1535">
        <v>5900000.0000000009</v>
      </c>
      <c r="M38" s="1535">
        <v>0</v>
      </c>
      <c r="N38" s="1535">
        <v>5900000.0000000009</v>
      </c>
      <c r="O38" s="1535">
        <v>1887200.0000000007</v>
      </c>
      <c r="P38" s="1535">
        <v>0</v>
      </c>
      <c r="Q38" s="1535">
        <v>1887200.0000000007</v>
      </c>
      <c r="R38" s="1535">
        <v>4124999.9999999995</v>
      </c>
      <c r="S38" s="1535">
        <v>0</v>
      </c>
      <c r="T38" s="1535">
        <v>4124999.9999999995</v>
      </c>
      <c r="U38" s="1535">
        <v>15000</v>
      </c>
      <c r="V38" s="1535">
        <v>0</v>
      </c>
      <c r="W38" s="1535">
        <v>15000</v>
      </c>
      <c r="X38" s="1535">
        <v>0</v>
      </c>
      <c r="Y38" s="1535">
        <v>0</v>
      </c>
      <c r="Z38" s="1535">
        <v>0</v>
      </c>
      <c r="AA38" s="1535">
        <v>7590000</v>
      </c>
      <c r="AB38" s="1535">
        <v>0</v>
      </c>
      <c r="AC38" s="1535">
        <v>7590000</v>
      </c>
      <c r="AD38" s="1535">
        <v>0</v>
      </c>
      <c r="AE38" s="1535">
        <v>0</v>
      </c>
      <c r="AF38" s="1535">
        <v>0</v>
      </c>
      <c r="AG38" s="1535">
        <v>0</v>
      </c>
      <c r="AH38" s="1535">
        <v>0</v>
      </c>
      <c r="AI38" s="1535">
        <v>0</v>
      </c>
      <c r="AJ38" s="1535">
        <v>0</v>
      </c>
      <c r="AK38" s="1535">
        <v>0</v>
      </c>
      <c r="AL38" s="1535">
        <v>0</v>
      </c>
      <c r="AM38" s="1535">
        <v>0</v>
      </c>
      <c r="AN38" s="1535">
        <v>0</v>
      </c>
      <c r="AO38" s="1535">
        <v>0</v>
      </c>
      <c r="AP38" s="1535">
        <v>0</v>
      </c>
      <c r="AQ38" s="1535">
        <v>0</v>
      </c>
      <c r="AR38" s="1535">
        <v>0</v>
      </c>
      <c r="AS38" s="1535">
        <v>0</v>
      </c>
      <c r="AT38" s="1535">
        <v>0</v>
      </c>
      <c r="AU38" s="1535">
        <v>0</v>
      </c>
      <c r="AV38" s="1535">
        <v>0</v>
      </c>
      <c r="AW38" s="1535">
        <v>0</v>
      </c>
      <c r="AX38" s="1535">
        <v>0</v>
      </c>
      <c r="AY38" s="1535">
        <v>0</v>
      </c>
      <c r="AZ38" s="1535">
        <v>0</v>
      </c>
      <c r="BA38" s="1535">
        <v>0</v>
      </c>
      <c r="BB38" s="1535">
        <v>0</v>
      </c>
      <c r="BC38" s="1535">
        <v>0</v>
      </c>
      <c r="BD38" s="1535">
        <v>0</v>
      </c>
      <c r="BE38" s="1535">
        <v>0</v>
      </c>
      <c r="BF38" s="1535">
        <v>0</v>
      </c>
      <c r="BG38" s="1535">
        <v>0</v>
      </c>
      <c r="BH38" s="1535">
        <v>0</v>
      </c>
      <c r="BI38" s="1535">
        <v>0</v>
      </c>
      <c r="BJ38" s="1535">
        <v>0</v>
      </c>
      <c r="BK38" s="1535">
        <v>0</v>
      </c>
      <c r="BL38" s="1535">
        <v>0</v>
      </c>
      <c r="BM38" s="1535">
        <v>0</v>
      </c>
      <c r="BN38" s="1535">
        <v>0</v>
      </c>
      <c r="BO38" s="1535">
        <v>0</v>
      </c>
      <c r="BP38" s="1535">
        <v>0</v>
      </c>
      <c r="BQ38" s="1535">
        <v>0</v>
      </c>
      <c r="BR38" s="1535">
        <v>0</v>
      </c>
      <c r="BS38" s="1535">
        <v>0</v>
      </c>
      <c r="BT38" s="1535">
        <v>0</v>
      </c>
      <c r="BU38" s="1535">
        <v>0</v>
      </c>
      <c r="BV38" s="1535">
        <v>0</v>
      </c>
      <c r="BW38" s="1535">
        <v>0</v>
      </c>
      <c r="BX38" s="1535">
        <v>0</v>
      </c>
      <c r="BY38" s="1535">
        <v>0</v>
      </c>
      <c r="BZ38" s="1535">
        <v>0</v>
      </c>
      <c r="CA38" s="1535">
        <v>0</v>
      </c>
      <c r="CB38" s="1535">
        <v>0</v>
      </c>
      <c r="CC38" s="1535">
        <v>0</v>
      </c>
      <c r="CD38" s="1535">
        <v>0</v>
      </c>
      <c r="CE38" s="1535">
        <v>0</v>
      </c>
      <c r="CF38" s="1535"/>
      <c r="CG38" s="1535"/>
    </row>
    <row r="39" spans="1:85" ht="15" customHeight="1">
      <c r="A39" s="1536"/>
      <c r="D39" s="1507">
        <v>2016</v>
      </c>
      <c r="E39" s="1526" t="s">
        <v>661</v>
      </c>
      <c r="F39" s="1535">
        <v>7466179.4982189396</v>
      </c>
      <c r="G39" s="1535">
        <v>0</v>
      </c>
      <c r="H39" s="1535">
        <v>7466179.4982189396</v>
      </c>
      <c r="I39" s="1535">
        <v>0</v>
      </c>
      <c r="J39" s="1535">
        <v>0</v>
      </c>
      <c r="K39" s="1535">
        <v>0</v>
      </c>
      <c r="L39" s="1535">
        <v>6049359.2110941308</v>
      </c>
      <c r="M39" s="1535">
        <v>0</v>
      </c>
      <c r="N39" s="1535">
        <v>6049359.2110941308</v>
      </c>
      <c r="O39" s="1535">
        <v>1887200.0000000007</v>
      </c>
      <c r="P39" s="1535">
        <v>0</v>
      </c>
      <c r="Q39" s="1535">
        <v>1887200.0000000007</v>
      </c>
      <c r="R39" s="1535">
        <v>4740625</v>
      </c>
      <c r="S39" s="1535">
        <v>0</v>
      </c>
      <c r="T39" s="1535">
        <v>4740625</v>
      </c>
      <c r="U39" s="1535">
        <v>15000</v>
      </c>
      <c r="V39" s="1535">
        <v>0</v>
      </c>
      <c r="W39" s="1535">
        <v>15000</v>
      </c>
      <c r="X39" s="1535">
        <v>0</v>
      </c>
      <c r="Y39" s="1535">
        <v>0</v>
      </c>
      <c r="Z39" s="1535">
        <v>0</v>
      </c>
      <c r="AA39" s="1535">
        <v>0</v>
      </c>
      <c r="AB39" s="1535">
        <v>0</v>
      </c>
      <c r="AC39" s="1535">
        <v>0</v>
      </c>
      <c r="AD39" s="1535">
        <v>0</v>
      </c>
      <c r="AE39" s="1535">
        <v>0</v>
      </c>
      <c r="AF39" s="1535">
        <v>0</v>
      </c>
      <c r="AG39" s="1535">
        <v>0</v>
      </c>
      <c r="AH39" s="1535">
        <v>0</v>
      </c>
      <c r="AI39" s="1535">
        <v>0</v>
      </c>
      <c r="AJ39" s="1535">
        <v>0</v>
      </c>
      <c r="AK39" s="1535">
        <v>0</v>
      </c>
      <c r="AL39" s="1535">
        <v>0</v>
      </c>
      <c r="AM39" s="1535">
        <v>0</v>
      </c>
      <c r="AN39" s="1535">
        <v>0</v>
      </c>
      <c r="AO39" s="1535">
        <v>0</v>
      </c>
      <c r="AP39" s="1535">
        <v>0</v>
      </c>
      <c r="AQ39" s="1535">
        <v>0</v>
      </c>
      <c r="AR39" s="1535">
        <v>0</v>
      </c>
      <c r="AS39" s="1535">
        <v>0</v>
      </c>
      <c r="AT39" s="1535">
        <v>0</v>
      </c>
      <c r="AU39" s="1535">
        <v>0</v>
      </c>
      <c r="AV39" s="1535">
        <v>0</v>
      </c>
      <c r="AW39" s="1535">
        <v>0</v>
      </c>
      <c r="AX39" s="1535">
        <v>0</v>
      </c>
      <c r="AY39" s="1535">
        <v>0</v>
      </c>
      <c r="AZ39" s="1535">
        <v>0</v>
      </c>
      <c r="BA39" s="1535">
        <v>0</v>
      </c>
      <c r="BB39" s="1535">
        <v>0</v>
      </c>
      <c r="BC39" s="1535">
        <v>0</v>
      </c>
      <c r="BD39" s="1535">
        <v>0</v>
      </c>
      <c r="BE39" s="1535">
        <v>0</v>
      </c>
      <c r="BF39" s="1535">
        <v>0</v>
      </c>
      <c r="BG39" s="1535">
        <v>0</v>
      </c>
      <c r="BH39" s="1535">
        <v>0</v>
      </c>
      <c r="BI39" s="1535">
        <v>0</v>
      </c>
      <c r="BJ39" s="1535">
        <v>0</v>
      </c>
      <c r="BK39" s="1535">
        <v>0</v>
      </c>
      <c r="BL39" s="1535">
        <v>0</v>
      </c>
      <c r="BM39" s="1535">
        <v>0</v>
      </c>
      <c r="BN39" s="1535">
        <v>0</v>
      </c>
      <c r="BO39" s="1535">
        <v>0</v>
      </c>
      <c r="BP39" s="1535">
        <v>0</v>
      </c>
      <c r="BQ39" s="1535">
        <v>0</v>
      </c>
      <c r="BR39" s="1535">
        <v>0</v>
      </c>
      <c r="BS39" s="1535">
        <v>0</v>
      </c>
      <c r="BT39" s="1535">
        <v>0</v>
      </c>
      <c r="BU39" s="1535">
        <v>0</v>
      </c>
      <c r="BV39" s="1535">
        <v>0</v>
      </c>
      <c r="BW39" s="1535">
        <v>0</v>
      </c>
      <c r="BX39" s="1535">
        <v>0</v>
      </c>
      <c r="BY39" s="1535">
        <v>0</v>
      </c>
      <c r="BZ39" s="1535">
        <v>0</v>
      </c>
      <c r="CA39" s="1535">
        <v>0</v>
      </c>
      <c r="CB39" s="1535">
        <v>0</v>
      </c>
      <c r="CC39" s="1535">
        <v>0</v>
      </c>
      <c r="CD39" s="1535">
        <v>0</v>
      </c>
      <c r="CE39" s="1535">
        <v>0</v>
      </c>
      <c r="CF39" s="1535"/>
      <c r="CG39" s="1535"/>
    </row>
    <row r="40" spans="1:85" ht="15" customHeight="1">
      <c r="A40" s="1536"/>
      <c r="D40" s="1507">
        <v>2017</v>
      </c>
      <c r="E40" s="1526" t="s">
        <v>661</v>
      </c>
      <c r="F40" s="1535">
        <v>7655186.7320733713</v>
      </c>
      <c r="G40" s="1535">
        <v>0</v>
      </c>
      <c r="H40" s="1535">
        <v>7655186.7320733713</v>
      </c>
      <c r="I40" s="1535">
        <v>0</v>
      </c>
      <c r="J40" s="1535">
        <v>0</v>
      </c>
      <c r="K40" s="1535">
        <v>0</v>
      </c>
      <c r="L40" s="1535">
        <v>6202499.4686185429</v>
      </c>
      <c r="M40" s="1535">
        <v>0</v>
      </c>
      <c r="N40" s="1535">
        <v>6202499.4686185429</v>
      </c>
      <c r="O40" s="1535">
        <v>1887200.0000000007</v>
      </c>
      <c r="P40" s="1535">
        <v>0</v>
      </c>
      <c r="Q40" s="1535">
        <v>1887200.0000000007</v>
      </c>
      <c r="R40" s="1535">
        <v>4859140.6249999991</v>
      </c>
      <c r="S40" s="1535">
        <v>0</v>
      </c>
      <c r="T40" s="1535">
        <v>4859140.6249999991</v>
      </c>
      <c r="U40" s="1535">
        <v>987000</v>
      </c>
      <c r="V40" s="1535">
        <v>0</v>
      </c>
      <c r="W40" s="1535">
        <v>987000</v>
      </c>
      <c r="X40" s="1535">
        <v>0</v>
      </c>
      <c r="Y40" s="1535">
        <v>0</v>
      </c>
      <c r="Z40" s="1535">
        <v>0</v>
      </c>
      <c r="AA40" s="1535">
        <v>0</v>
      </c>
      <c r="AB40" s="1535">
        <v>0</v>
      </c>
      <c r="AC40" s="1535">
        <v>0</v>
      </c>
      <c r="AD40" s="1535">
        <v>0</v>
      </c>
      <c r="AE40" s="1535">
        <v>0</v>
      </c>
      <c r="AF40" s="1535">
        <v>0</v>
      </c>
      <c r="AG40" s="1535">
        <v>0</v>
      </c>
      <c r="AH40" s="1535">
        <v>0</v>
      </c>
      <c r="AI40" s="1535">
        <v>0</v>
      </c>
      <c r="AJ40" s="1535">
        <v>0</v>
      </c>
      <c r="AK40" s="1535">
        <v>0</v>
      </c>
      <c r="AL40" s="1535">
        <v>0</v>
      </c>
      <c r="AM40" s="1535">
        <v>0</v>
      </c>
      <c r="AN40" s="1535">
        <v>0</v>
      </c>
      <c r="AO40" s="1535">
        <v>0</v>
      </c>
      <c r="AP40" s="1535">
        <v>0</v>
      </c>
      <c r="AQ40" s="1535">
        <v>0</v>
      </c>
      <c r="AR40" s="1535">
        <v>0</v>
      </c>
      <c r="AS40" s="1535">
        <v>0</v>
      </c>
      <c r="AT40" s="1535">
        <v>0</v>
      </c>
      <c r="AU40" s="1535">
        <v>0</v>
      </c>
      <c r="AV40" s="1535">
        <v>0</v>
      </c>
      <c r="AW40" s="1535">
        <v>0</v>
      </c>
      <c r="AX40" s="1535">
        <v>0</v>
      </c>
      <c r="AY40" s="1535">
        <v>0</v>
      </c>
      <c r="AZ40" s="1535">
        <v>0</v>
      </c>
      <c r="BA40" s="1535">
        <v>0</v>
      </c>
      <c r="BB40" s="1535">
        <v>0</v>
      </c>
      <c r="BC40" s="1535">
        <v>0</v>
      </c>
      <c r="BD40" s="1535">
        <v>0</v>
      </c>
      <c r="BE40" s="1535">
        <v>0</v>
      </c>
      <c r="BF40" s="1535">
        <v>0</v>
      </c>
      <c r="BG40" s="1535">
        <v>0</v>
      </c>
      <c r="BH40" s="1535">
        <v>0</v>
      </c>
      <c r="BI40" s="1535">
        <v>0</v>
      </c>
      <c r="BJ40" s="1535">
        <v>0</v>
      </c>
      <c r="BK40" s="1535">
        <v>0</v>
      </c>
      <c r="BL40" s="1535">
        <v>0</v>
      </c>
      <c r="BM40" s="1535">
        <v>0</v>
      </c>
      <c r="BN40" s="1535">
        <v>0</v>
      </c>
      <c r="BO40" s="1535">
        <v>0</v>
      </c>
      <c r="BP40" s="1535">
        <v>0</v>
      </c>
      <c r="BQ40" s="1535">
        <v>0</v>
      </c>
      <c r="BR40" s="1535">
        <v>0</v>
      </c>
      <c r="BS40" s="1535">
        <v>0</v>
      </c>
      <c r="BT40" s="1535">
        <v>0</v>
      </c>
      <c r="BU40" s="1535">
        <v>0</v>
      </c>
      <c r="BV40" s="1535">
        <v>0</v>
      </c>
      <c r="BW40" s="1535">
        <v>0</v>
      </c>
      <c r="BX40" s="1535">
        <v>0</v>
      </c>
      <c r="BY40" s="1535">
        <v>0</v>
      </c>
      <c r="BZ40" s="1535">
        <v>0</v>
      </c>
      <c r="CA40" s="1535">
        <v>0</v>
      </c>
      <c r="CB40" s="1535">
        <v>0</v>
      </c>
      <c r="CC40" s="1535">
        <v>0</v>
      </c>
      <c r="CD40" s="1535">
        <v>0</v>
      </c>
      <c r="CE40" s="1535">
        <v>0</v>
      </c>
      <c r="CF40" s="1535"/>
      <c r="CG40" s="1535"/>
    </row>
    <row r="41" spans="1:85" ht="15" customHeight="1">
      <c r="A41" s="1536"/>
      <c r="D41" s="1507">
        <v>2018</v>
      </c>
      <c r="E41" s="1526" t="s">
        <v>661</v>
      </c>
      <c r="F41" s="1535">
        <v>7848978.7068328187</v>
      </c>
      <c r="G41" s="1535">
        <v>0</v>
      </c>
      <c r="H41" s="1535">
        <v>7848978.7068328187</v>
      </c>
      <c r="I41" s="1535">
        <v>0</v>
      </c>
      <c r="J41" s="1535">
        <v>0</v>
      </c>
      <c r="K41" s="1535">
        <v>0</v>
      </c>
      <c r="L41" s="1535">
        <v>6359516.4902193286</v>
      </c>
      <c r="M41" s="1535">
        <v>0</v>
      </c>
      <c r="N41" s="1535">
        <v>6359516.4902193286</v>
      </c>
      <c r="O41" s="1535">
        <v>1887200.0000000007</v>
      </c>
      <c r="P41" s="1535">
        <v>0</v>
      </c>
      <c r="Q41" s="1535">
        <v>1887200.0000000007</v>
      </c>
      <c r="R41" s="1535">
        <v>4980619.1406249981</v>
      </c>
      <c r="S41" s="1535">
        <v>0</v>
      </c>
      <c r="T41" s="1535">
        <v>4980619.1406249981</v>
      </c>
      <c r="U41" s="1535">
        <v>1974000</v>
      </c>
      <c r="V41" s="1535">
        <v>0</v>
      </c>
      <c r="W41" s="1535">
        <v>1974000</v>
      </c>
      <c r="X41" s="1535">
        <v>0</v>
      </c>
      <c r="Y41" s="1535">
        <v>0</v>
      </c>
      <c r="Z41" s="1535">
        <v>0</v>
      </c>
      <c r="AA41" s="1535">
        <v>0</v>
      </c>
      <c r="AB41" s="1535">
        <v>0</v>
      </c>
      <c r="AC41" s="1535">
        <v>0</v>
      </c>
      <c r="AD41" s="1535">
        <v>0</v>
      </c>
      <c r="AE41" s="1535">
        <v>0</v>
      </c>
      <c r="AF41" s="1535">
        <v>0</v>
      </c>
      <c r="AG41" s="1535">
        <v>0</v>
      </c>
      <c r="AH41" s="1535">
        <v>0</v>
      </c>
      <c r="AI41" s="1535">
        <v>0</v>
      </c>
      <c r="AJ41" s="1535">
        <v>0</v>
      </c>
      <c r="AK41" s="1535">
        <v>0</v>
      </c>
      <c r="AL41" s="1535">
        <v>0</v>
      </c>
      <c r="AM41" s="1535">
        <v>0</v>
      </c>
      <c r="AN41" s="1535">
        <v>0</v>
      </c>
      <c r="AO41" s="1535">
        <v>0</v>
      </c>
      <c r="AP41" s="1535">
        <v>0</v>
      </c>
      <c r="AQ41" s="1535">
        <v>0</v>
      </c>
      <c r="AR41" s="1535">
        <v>0</v>
      </c>
      <c r="AS41" s="1535">
        <v>0</v>
      </c>
      <c r="AT41" s="1535">
        <v>0</v>
      </c>
      <c r="AU41" s="1535">
        <v>0</v>
      </c>
      <c r="AV41" s="1535">
        <v>0</v>
      </c>
      <c r="AW41" s="1535">
        <v>0</v>
      </c>
      <c r="AX41" s="1535">
        <v>0</v>
      </c>
      <c r="AY41" s="1535">
        <v>0</v>
      </c>
      <c r="AZ41" s="1535">
        <v>0</v>
      </c>
      <c r="BA41" s="1535">
        <v>0</v>
      </c>
      <c r="BB41" s="1535">
        <v>0</v>
      </c>
      <c r="BC41" s="1535">
        <v>0</v>
      </c>
      <c r="BD41" s="1535">
        <v>0</v>
      </c>
      <c r="BE41" s="1535">
        <v>0</v>
      </c>
      <c r="BF41" s="1535">
        <v>0</v>
      </c>
      <c r="BG41" s="1535">
        <v>0</v>
      </c>
      <c r="BH41" s="1535">
        <v>0</v>
      </c>
      <c r="BI41" s="1535">
        <v>0</v>
      </c>
      <c r="BJ41" s="1535">
        <v>0</v>
      </c>
      <c r="BK41" s="1535">
        <v>0</v>
      </c>
      <c r="BL41" s="1535">
        <v>0</v>
      </c>
      <c r="BM41" s="1535">
        <v>0</v>
      </c>
      <c r="BN41" s="1535">
        <v>0</v>
      </c>
      <c r="BO41" s="1535">
        <v>0</v>
      </c>
      <c r="BP41" s="1535">
        <v>0</v>
      </c>
      <c r="BQ41" s="1535">
        <v>0</v>
      </c>
      <c r="BR41" s="1535">
        <v>0</v>
      </c>
      <c r="BS41" s="1535">
        <v>0</v>
      </c>
      <c r="BT41" s="1535">
        <v>0</v>
      </c>
      <c r="BU41" s="1535">
        <v>0</v>
      </c>
      <c r="BV41" s="1535">
        <v>0</v>
      </c>
      <c r="BW41" s="1535">
        <v>0</v>
      </c>
      <c r="BX41" s="1535">
        <v>0</v>
      </c>
      <c r="BY41" s="1535">
        <v>0</v>
      </c>
      <c r="BZ41" s="1535">
        <v>0</v>
      </c>
      <c r="CA41" s="1535">
        <v>0</v>
      </c>
      <c r="CB41" s="1535">
        <v>0</v>
      </c>
      <c r="CC41" s="1535">
        <v>0</v>
      </c>
      <c r="CD41" s="1535">
        <v>0</v>
      </c>
      <c r="CE41" s="1535">
        <v>0</v>
      </c>
      <c r="CF41" s="1535"/>
      <c r="CG41" s="1535"/>
    </row>
    <row r="42" spans="1:85" ht="15" customHeight="1">
      <c r="A42" s="1536"/>
      <c r="D42" s="1507">
        <v>2019</v>
      </c>
      <c r="E42" s="1526" t="s">
        <v>661</v>
      </c>
      <c r="F42" s="1535">
        <v>8047676.548789965</v>
      </c>
      <c r="G42" s="1535">
        <v>0</v>
      </c>
      <c r="H42" s="1535">
        <v>8047676.548789965</v>
      </c>
      <c r="I42" s="1535">
        <v>0</v>
      </c>
      <c r="J42" s="1535">
        <v>0</v>
      </c>
      <c r="K42" s="1535">
        <v>0</v>
      </c>
      <c r="L42" s="1535">
        <v>6520508.4166463204</v>
      </c>
      <c r="M42" s="1535">
        <v>0</v>
      </c>
      <c r="N42" s="1535">
        <v>6520508.4166463204</v>
      </c>
      <c r="O42" s="1535">
        <v>1887200.0000000007</v>
      </c>
      <c r="P42" s="1535">
        <v>0</v>
      </c>
      <c r="Q42" s="1535">
        <v>1887200.0000000007</v>
      </c>
      <c r="R42" s="1535">
        <v>5105134.6191406231</v>
      </c>
      <c r="S42" s="1535">
        <v>0</v>
      </c>
      <c r="T42" s="1535">
        <v>5105134.6191406231</v>
      </c>
      <c r="U42" s="1535">
        <v>1974000</v>
      </c>
      <c r="V42" s="1535">
        <v>0</v>
      </c>
      <c r="W42" s="1535">
        <v>1974000</v>
      </c>
      <c r="X42" s="1535">
        <v>0</v>
      </c>
      <c r="Y42" s="1535">
        <v>0</v>
      </c>
      <c r="Z42" s="1535">
        <v>0</v>
      </c>
      <c r="AA42" s="1535">
        <v>0</v>
      </c>
      <c r="AB42" s="1535">
        <v>0</v>
      </c>
      <c r="AC42" s="1535">
        <v>0</v>
      </c>
      <c r="AD42" s="1535">
        <v>0</v>
      </c>
      <c r="AE42" s="1535">
        <v>0</v>
      </c>
      <c r="AF42" s="1535">
        <v>0</v>
      </c>
      <c r="AG42" s="1535">
        <v>0</v>
      </c>
      <c r="AH42" s="1535">
        <v>0</v>
      </c>
      <c r="AI42" s="1535">
        <v>0</v>
      </c>
      <c r="AJ42" s="1535">
        <v>0</v>
      </c>
      <c r="AK42" s="1535">
        <v>0</v>
      </c>
      <c r="AL42" s="1535">
        <v>0</v>
      </c>
      <c r="AM42" s="1535">
        <v>0</v>
      </c>
      <c r="AN42" s="1535">
        <v>0</v>
      </c>
      <c r="AO42" s="1535">
        <v>0</v>
      </c>
      <c r="AP42" s="1535">
        <v>0</v>
      </c>
      <c r="AQ42" s="1535">
        <v>0</v>
      </c>
      <c r="AR42" s="1535">
        <v>0</v>
      </c>
      <c r="AS42" s="1535">
        <v>0</v>
      </c>
      <c r="AT42" s="1535">
        <v>0</v>
      </c>
      <c r="AU42" s="1535">
        <v>0</v>
      </c>
      <c r="AV42" s="1535">
        <v>0</v>
      </c>
      <c r="AW42" s="1535">
        <v>0</v>
      </c>
      <c r="AX42" s="1535">
        <v>0</v>
      </c>
      <c r="AY42" s="1535">
        <v>0</v>
      </c>
      <c r="AZ42" s="1535">
        <v>0</v>
      </c>
      <c r="BA42" s="1535">
        <v>0</v>
      </c>
      <c r="BB42" s="1535">
        <v>0</v>
      </c>
      <c r="BC42" s="1535">
        <v>0</v>
      </c>
      <c r="BD42" s="1535">
        <v>0</v>
      </c>
      <c r="BE42" s="1535">
        <v>0</v>
      </c>
      <c r="BF42" s="1535">
        <v>0</v>
      </c>
      <c r="BG42" s="1535">
        <v>0</v>
      </c>
      <c r="BH42" s="1535">
        <v>0</v>
      </c>
      <c r="BI42" s="1535">
        <v>0</v>
      </c>
      <c r="BJ42" s="1535">
        <v>0</v>
      </c>
      <c r="BK42" s="1535">
        <v>0</v>
      </c>
      <c r="BL42" s="1535">
        <v>0</v>
      </c>
      <c r="BM42" s="1535">
        <v>0</v>
      </c>
      <c r="BN42" s="1535">
        <v>0</v>
      </c>
      <c r="BO42" s="1535">
        <v>0</v>
      </c>
      <c r="BP42" s="1535">
        <v>0</v>
      </c>
      <c r="BQ42" s="1535">
        <v>0</v>
      </c>
      <c r="BR42" s="1535">
        <v>0</v>
      </c>
      <c r="BS42" s="1535">
        <v>0</v>
      </c>
      <c r="BT42" s="1535">
        <v>0</v>
      </c>
      <c r="BU42" s="1535">
        <v>0</v>
      </c>
      <c r="BV42" s="1535">
        <v>0</v>
      </c>
      <c r="BW42" s="1535">
        <v>0</v>
      </c>
      <c r="BX42" s="1535">
        <v>0</v>
      </c>
      <c r="BY42" s="1535">
        <v>0</v>
      </c>
      <c r="BZ42" s="1535">
        <v>0</v>
      </c>
      <c r="CA42" s="1535">
        <v>0</v>
      </c>
      <c r="CB42" s="1535">
        <v>0</v>
      </c>
      <c r="CC42" s="1535">
        <v>0</v>
      </c>
      <c r="CD42" s="1535">
        <v>0</v>
      </c>
      <c r="CE42" s="1535">
        <v>0</v>
      </c>
      <c r="CF42" s="1535"/>
      <c r="CG42" s="1535"/>
    </row>
    <row r="43" spans="1:85" ht="15" customHeight="1">
      <c r="A43" s="1536"/>
      <c r="D43" s="1507">
        <v>2020</v>
      </c>
      <c r="E43" s="1526" t="s">
        <v>661</v>
      </c>
      <c r="F43" s="1535">
        <v>8251404.4505642056</v>
      </c>
      <c r="G43" s="1535">
        <v>0</v>
      </c>
      <c r="H43" s="1535">
        <v>8251404.4505642056</v>
      </c>
      <c r="I43" s="1535">
        <v>0</v>
      </c>
      <c r="J43" s="1535">
        <v>0</v>
      </c>
      <c r="K43" s="1535">
        <v>0</v>
      </c>
      <c r="L43" s="1535">
        <v>6685575.8730942793</v>
      </c>
      <c r="M43" s="1535">
        <v>0</v>
      </c>
      <c r="N43" s="1535">
        <v>6685575.8730942793</v>
      </c>
      <c r="O43" s="1535">
        <v>1887200.0000000007</v>
      </c>
      <c r="P43" s="1535">
        <v>0</v>
      </c>
      <c r="Q43" s="1535">
        <v>1887200.0000000007</v>
      </c>
      <c r="R43" s="1535">
        <v>5232762.9846191378</v>
      </c>
      <c r="S43" s="1535">
        <v>0</v>
      </c>
      <c r="T43" s="1535">
        <v>5232762.9846191378</v>
      </c>
      <c r="U43" s="1535">
        <v>1974000</v>
      </c>
      <c r="V43" s="1535">
        <v>0</v>
      </c>
      <c r="W43" s="1535">
        <v>1974000</v>
      </c>
      <c r="X43" s="1535">
        <v>0</v>
      </c>
      <c r="Y43" s="1535">
        <v>0</v>
      </c>
      <c r="Z43" s="1535">
        <v>0</v>
      </c>
      <c r="AA43" s="1535">
        <v>0</v>
      </c>
      <c r="AB43" s="1535">
        <v>0</v>
      </c>
      <c r="AC43" s="1535">
        <v>0</v>
      </c>
      <c r="AD43" s="1535">
        <v>0</v>
      </c>
      <c r="AE43" s="1535">
        <v>0</v>
      </c>
      <c r="AF43" s="1535">
        <v>0</v>
      </c>
      <c r="AG43" s="1535">
        <v>0</v>
      </c>
      <c r="AH43" s="1535">
        <v>0</v>
      </c>
      <c r="AI43" s="1535">
        <v>0</v>
      </c>
      <c r="AJ43" s="1535">
        <v>0</v>
      </c>
      <c r="AK43" s="1535">
        <v>0</v>
      </c>
      <c r="AL43" s="1535">
        <v>0</v>
      </c>
      <c r="AM43" s="1535">
        <v>0</v>
      </c>
      <c r="AN43" s="1535">
        <v>0</v>
      </c>
      <c r="AO43" s="1535">
        <v>0</v>
      </c>
      <c r="AP43" s="1535">
        <v>0</v>
      </c>
      <c r="AQ43" s="1535">
        <v>0</v>
      </c>
      <c r="AR43" s="1535">
        <v>0</v>
      </c>
      <c r="AS43" s="1535">
        <v>0</v>
      </c>
      <c r="AT43" s="1535">
        <v>0</v>
      </c>
      <c r="AU43" s="1535">
        <v>0</v>
      </c>
      <c r="AV43" s="1535">
        <v>0</v>
      </c>
      <c r="AW43" s="1535">
        <v>0</v>
      </c>
      <c r="AX43" s="1535">
        <v>0</v>
      </c>
      <c r="AY43" s="1535">
        <v>0</v>
      </c>
      <c r="AZ43" s="1535">
        <v>0</v>
      </c>
      <c r="BA43" s="1535">
        <v>0</v>
      </c>
      <c r="BB43" s="1535">
        <v>0</v>
      </c>
      <c r="BC43" s="1535">
        <v>0</v>
      </c>
      <c r="BD43" s="1535">
        <v>0</v>
      </c>
      <c r="BE43" s="1535">
        <v>0</v>
      </c>
      <c r="BF43" s="1535">
        <v>0</v>
      </c>
      <c r="BG43" s="1535">
        <v>0</v>
      </c>
      <c r="BH43" s="1535">
        <v>0</v>
      </c>
      <c r="BI43" s="1535">
        <v>0</v>
      </c>
      <c r="BJ43" s="1535">
        <v>0</v>
      </c>
      <c r="BK43" s="1535">
        <v>0</v>
      </c>
      <c r="BL43" s="1535">
        <v>0</v>
      </c>
      <c r="BM43" s="1535">
        <v>0</v>
      </c>
      <c r="BN43" s="1535">
        <v>0</v>
      </c>
      <c r="BO43" s="1535">
        <v>0</v>
      </c>
      <c r="BP43" s="1535">
        <v>0</v>
      </c>
      <c r="BQ43" s="1535">
        <v>0</v>
      </c>
      <c r="BR43" s="1535">
        <v>0</v>
      </c>
      <c r="BS43" s="1535">
        <v>0</v>
      </c>
      <c r="BT43" s="1535">
        <v>0</v>
      </c>
      <c r="BU43" s="1535">
        <v>0</v>
      </c>
      <c r="BV43" s="1535">
        <v>0</v>
      </c>
      <c r="BW43" s="1535">
        <v>0</v>
      </c>
      <c r="BX43" s="1535">
        <v>0</v>
      </c>
      <c r="BY43" s="1535">
        <v>0</v>
      </c>
      <c r="BZ43" s="1535">
        <v>0</v>
      </c>
      <c r="CA43" s="1535">
        <v>0</v>
      </c>
      <c r="CB43" s="1535">
        <v>0</v>
      </c>
      <c r="CC43" s="1535">
        <v>0</v>
      </c>
      <c r="CD43" s="1535">
        <v>0</v>
      </c>
      <c r="CE43" s="1535">
        <v>0</v>
      </c>
      <c r="CF43" s="1535"/>
      <c r="CG43" s="1535"/>
    </row>
    <row r="44" spans="1:85" ht="15" customHeight="1">
      <c r="A44" s="1536"/>
      <c r="D44" s="1507">
        <v>2021</v>
      </c>
      <c r="E44" s="1526" t="s">
        <v>661</v>
      </c>
      <c r="F44" s="1535">
        <v>8460289.7487260476</v>
      </c>
      <c r="G44" s="1535">
        <v>0</v>
      </c>
      <c r="H44" s="1535">
        <v>8460289.7487260476</v>
      </c>
      <c r="I44" s="1535">
        <v>0</v>
      </c>
      <c r="J44" s="1535">
        <v>0</v>
      </c>
      <c r="K44" s="1535">
        <v>0</v>
      </c>
      <c r="L44" s="1535">
        <v>6854822.0320968712</v>
      </c>
      <c r="M44" s="1535">
        <v>0</v>
      </c>
      <c r="N44" s="1535">
        <v>6854822.0320968712</v>
      </c>
      <c r="O44" s="1535">
        <v>1887200.0000000007</v>
      </c>
      <c r="P44" s="1535">
        <v>0</v>
      </c>
      <c r="Q44" s="1535">
        <v>1887200.0000000007</v>
      </c>
      <c r="R44" s="1535">
        <v>5363582.0592346154</v>
      </c>
      <c r="S44" s="1535">
        <v>0</v>
      </c>
      <c r="T44" s="1535">
        <v>5363582.0592346154</v>
      </c>
      <c r="U44" s="1535">
        <v>1974000</v>
      </c>
      <c r="V44" s="1535">
        <v>0</v>
      </c>
      <c r="W44" s="1535">
        <v>1974000</v>
      </c>
      <c r="X44" s="1535">
        <v>0</v>
      </c>
      <c r="Y44" s="1535">
        <v>0</v>
      </c>
      <c r="Z44" s="1535">
        <v>0</v>
      </c>
      <c r="AA44" s="1535">
        <v>0</v>
      </c>
      <c r="AB44" s="1535">
        <v>0</v>
      </c>
      <c r="AC44" s="1535">
        <v>0</v>
      </c>
      <c r="AD44" s="1535">
        <v>0</v>
      </c>
      <c r="AE44" s="1535">
        <v>0</v>
      </c>
      <c r="AF44" s="1535">
        <v>0</v>
      </c>
      <c r="AG44" s="1535">
        <v>0</v>
      </c>
      <c r="AH44" s="1535">
        <v>0</v>
      </c>
      <c r="AI44" s="1535">
        <v>0</v>
      </c>
      <c r="AJ44" s="1535">
        <v>0</v>
      </c>
      <c r="AK44" s="1535">
        <v>0</v>
      </c>
      <c r="AL44" s="1535">
        <v>0</v>
      </c>
      <c r="AM44" s="1535">
        <v>0</v>
      </c>
      <c r="AN44" s="1535">
        <v>0</v>
      </c>
      <c r="AO44" s="1535">
        <v>0</v>
      </c>
      <c r="AP44" s="1535">
        <v>0</v>
      </c>
      <c r="AQ44" s="1535">
        <v>0</v>
      </c>
      <c r="AR44" s="1535">
        <v>0</v>
      </c>
      <c r="AS44" s="1535">
        <v>0</v>
      </c>
      <c r="AT44" s="1535">
        <v>0</v>
      </c>
      <c r="AU44" s="1535">
        <v>0</v>
      </c>
      <c r="AV44" s="1535">
        <v>0</v>
      </c>
      <c r="AW44" s="1535">
        <v>0</v>
      </c>
      <c r="AX44" s="1535">
        <v>0</v>
      </c>
      <c r="AY44" s="1535">
        <v>0</v>
      </c>
      <c r="AZ44" s="1535">
        <v>0</v>
      </c>
      <c r="BA44" s="1535">
        <v>0</v>
      </c>
      <c r="BB44" s="1535">
        <v>0</v>
      </c>
      <c r="BC44" s="1535">
        <v>0</v>
      </c>
      <c r="BD44" s="1535">
        <v>0</v>
      </c>
      <c r="BE44" s="1535">
        <v>0</v>
      </c>
      <c r="BF44" s="1535">
        <v>0</v>
      </c>
      <c r="BG44" s="1535">
        <v>0</v>
      </c>
      <c r="BH44" s="1535">
        <v>0</v>
      </c>
      <c r="BI44" s="1535">
        <v>0</v>
      </c>
      <c r="BJ44" s="1535">
        <v>0</v>
      </c>
      <c r="BK44" s="1535">
        <v>0</v>
      </c>
      <c r="BL44" s="1535">
        <v>0</v>
      </c>
      <c r="BM44" s="1535">
        <v>0</v>
      </c>
      <c r="BN44" s="1535">
        <v>0</v>
      </c>
      <c r="BO44" s="1535">
        <v>0</v>
      </c>
      <c r="BP44" s="1535">
        <v>0</v>
      </c>
      <c r="BQ44" s="1535">
        <v>0</v>
      </c>
      <c r="BR44" s="1535">
        <v>0</v>
      </c>
      <c r="BS44" s="1535">
        <v>0</v>
      </c>
      <c r="BT44" s="1535">
        <v>0</v>
      </c>
      <c r="BU44" s="1535">
        <v>0</v>
      </c>
      <c r="BV44" s="1535">
        <v>0</v>
      </c>
      <c r="BW44" s="1535">
        <v>0</v>
      </c>
      <c r="BX44" s="1535">
        <v>0</v>
      </c>
      <c r="BY44" s="1535">
        <v>0</v>
      </c>
      <c r="BZ44" s="1535">
        <v>0</v>
      </c>
      <c r="CA44" s="1535">
        <v>0</v>
      </c>
      <c r="CB44" s="1535">
        <v>0</v>
      </c>
      <c r="CC44" s="1535">
        <v>0</v>
      </c>
      <c r="CD44" s="1535">
        <v>0</v>
      </c>
      <c r="CE44" s="1535">
        <v>0</v>
      </c>
      <c r="CF44" s="1535"/>
      <c r="CG44" s="1535"/>
    </row>
    <row r="45" spans="1:85" ht="15" customHeight="1">
      <c r="A45" s="1536"/>
      <c r="D45" s="1507">
        <v>2022</v>
      </c>
      <c r="E45" s="1526" t="s">
        <v>661</v>
      </c>
      <c r="F45" s="1535">
        <v>8674463.0033866353</v>
      </c>
      <c r="G45" s="1535">
        <v>0</v>
      </c>
      <c r="H45" s="1535">
        <v>8674463.0033866353</v>
      </c>
      <c r="I45" s="1535">
        <v>0</v>
      </c>
      <c r="J45" s="1535">
        <v>0</v>
      </c>
      <c r="K45" s="1535">
        <v>0</v>
      </c>
      <c r="L45" s="1535">
        <v>7028352.6780129159</v>
      </c>
      <c r="M45" s="1535">
        <v>0</v>
      </c>
      <c r="N45" s="1535">
        <v>7028352.6780129159</v>
      </c>
      <c r="O45" s="1535">
        <v>1887200.0000000007</v>
      </c>
      <c r="P45" s="1535">
        <v>0</v>
      </c>
      <c r="Q45" s="1535">
        <v>1887200.0000000007</v>
      </c>
      <c r="R45" s="1535">
        <v>5497671.6107154805</v>
      </c>
      <c r="S45" s="1535">
        <v>0</v>
      </c>
      <c r="T45" s="1535">
        <v>5497671.6107154805</v>
      </c>
      <c r="U45" s="1535">
        <v>1974000</v>
      </c>
      <c r="V45" s="1535">
        <v>0</v>
      </c>
      <c r="W45" s="1535">
        <v>1974000</v>
      </c>
      <c r="X45" s="1535">
        <v>0</v>
      </c>
      <c r="Y45" s="1535">
        <v>0</v>
      </c>
      <c r="Z45" s="1535">
        <v>0</v>
      </c>
      <c r="AA45" s="1535">
        <v>0</v>
      </c>
      <c r="AB45" s="1535">
        <v>0</v>
      </c>
      <c r="AC45" s="1535">
        <v>0</v>
      </c>
      <c r="AD45" s="1535">
        <v>0</v>
      </c>
      <c r="AE45" s="1535">
        <v>0</v>
      </c>
      <c r="AF45" s="1535">
        <v>0</v>
      </c>
      <c r="AG45" s="1535">
        <v>0</v>
      </c>
      <c r="AH45" s="1535">
        <v>0</v>
      </c>
      <c r="AI45" s="1535">
        <v>0</v>
      </c>
      <c r="AJ45" s="1535">
        <v>0</v>
      </c>
      <c r="AK45" s="1535">
        <v>0</v>
      </c>
      <c r="AL45" s="1535">
        <v>0</v>
      </c>
      <c r="AM45" s="1535">
        <v>0</v>
      </c>
      <c r="AN45" s="1535">
        <v>0</v>
      </c>
      <c r="AO45" s="1535">
        <v>0</v>
      </c>
      <c r="AP45" s="1535">
        <v>0</v>
      </c>
      <c r="AQ45" s="1535">
        <v>0</v>
      </c>
      <c r="AR45" s="1535">
        <v>0</v>
      </c>
      <c r="AS45" s="1535">
        <v>0</v>
      </c>
      <c r="AT45" s="1535">
        <v>0</v>
      </c>
      <c r="AU45" s="1535">
        <v>0</v>
      </c>
      <c r="AV45" s="1535">
        <v>0</v>
      </c>
      <c r="AW45" s="1535">
        <v>0</v>
      </c>
      <c r="AX45" s="1535">
        <v>0</v>
      </c>
      <c r="AY45" s="1535">
        <v>0</v>
      </c>
      <c r="AZ45" s="1535">
        <v>0</v>
      </c>
      <c r="BA45" s="1535">
        <v>0</v>
      </c>
      <c r="BB45" s="1535">
        <v>0</v>
      </c>
      <c r="BC45" s="1535">
        <v>0</v>
      </c>
      <c r="BD45" s="1535">
        <v>0</v>
      </c>
      <c r="BE45" s="1535">
        <v>0</v>
      </c>
      <c r="BF45" s="1535">
        <v>0</v>
      </c>
      <c r="BG45" s="1535">
        <v>0</v>
      </c>
      <c r="BH45" s="1535">
        <v>0</v>
      </c>
      <c r="BI45" s="1535">
        <v>0</v>
      </c>
      <c r="BJ45" s="1535">
        <v>0</v>
      </c>
      <c r="BK45" s="1535">
        <v>0</v>
      </c>
      <c r="BL45" s="1535">
        <v>0</v>
      </c>
      <c r="BM45" s="1535">
        <v>0</v>
      </c>
      <c r="BN45" s="1535">
        <v>0</v>
      </c>
      <c r="BO45" s="1535">
        <v>0</v>
      </c>
      <c r="BP45" s="1535">
        <v>0</v>
      </c>
      <c r="BQ45" s="1535">
        <v>0</v>
      </c>
      <c r="BR45" s="1535">
        <v>0</v>
      </c>
      <c r="BS45" s="1535">
        <v>0</v>
      </c>
      <c r="BT45" s="1535">
        <v>0</v>
      </c>
      <c r="BU45" s="1535">
        <v>0</v>
      </c>
      <c r="BV45" s="1535">
        <v>0</v>
      </c>
      <c r="BW45" s="1535">
        <v>0</v>
      </c>
      <c r="BX45" s="1535">
        <v>0</v>
      </c>
      <c r="BY45" s="1535">
        <v>0</v>
      </c>
      <c r="BZ45" s="1535">
        <v>0</v>
      </c>
      <c r="CA45" s="1535">
        <v>0</v>
      </c>
      <c r="CB45" s="1535">
        <v>0</v>
      </c>
      <c r="CC45" s="1535">
        <v>0</v>
      </c>
      <c r="CD45" s="1535">
        <v>0</v>
      </c>
      <c r="CE45" s="1535">
        <v>0</v>
      </c>
      <c r="CF45" s="1535"/>
      <c r="CG45" s="1535"/>
    </row>
    <row r="46" spans="1:85" ht="15" customHeight="1">
      <c r="A46" s="1536"/>
      <c r="B46" s="1530"/>
      <c r="D46" s="1507">
        <v>2023</v>
      </c>
      <c r="E46" s="1526" t="s">
        <v>661</v>
      </c>
      <c r="F46" s="1535">
        <v>8894058.0798020698</v>
      </c>
      <c r="G46" s="1535">
        <v>0</v>
      </c>
      <c r="H46" s="1535">
        <v>8894058.0798020698</v>
      </c>
      <c r="I46" s="1535">
        <v>0</v>
      </c>
      <c r="J46" s="1535">
        <v>0</v>
      </c>
      <c r="K46" s="1535">
        <v>0</v>
      </c>
      <c r="L46" s="1535">
        <v>7206276.2731450023</v>
      </c>
      <c r="M46" s="1535">
        <v>0</v>
      </c>
      <c r="N46" s="1535">
        <v>7206276.2731450023</v>
      </c>
      <c r="O46" s="1535">
        <v>1887200.0000000007</v>
      </c>
      <c r="P46" s="1535">
        <v>0</v>
      </c>
      <c r="Q46" s="1535">
        <v>1887200.0000000007</v>
      </c>
      <c r="R46" s="1535">
        <v>5635113.400983368</v>
      </c>
      <c r="S46" s="1535">
        <v>0</v>
      </c>
      <c r="T46" s="1535">
        <v>5635113.400983368</v>
      </c>
      <c r="U46" s="1535">
        <v>1974000</v>
      </c>
      <c r="V46" s="1535">
        <v>0</v>
      </c>
      <c r="W46" s="1535">
        <v>1974000</v>
      </c>
      <c r="X46" s="1535">
        <v>0</v>
      </c>
      <c r="Y46" s="1535">
        <v>0</v>
      </c>
      <c r="Z46" s="1535">
        <v>0</v>
      </c>
      <c r="AA46" s="1535">
        <v>0</v>
      </c>
      <c r="AB46" s="1535">
        <v>0</v>
      </c>
      <c r="AC46" s="1535">
        <v>0</v>
      </c>
      <c r="AD46" s="1535">
        <v>0</v>
      </c>
      <c r="AE46" s="1535">
        <v>0</v>
      </c>
      <c r="AF46" s="1535">
        <v>0</v>
      </c>
      <c r="AG46" s="1535">
        <v>0</v>
      </c>
      <c r="AH46" s="1535">
        <v>0</v>
      </c>
      <c r="AI46" s="1535">
        <v>0</v>
      </c>
      <c r="AJ46" s="1535">
        <v>0</v>
      </c>
      <c r="AK46" s="1535">
        <v>0</v>
      </c>
      <c r="AL46" s="1535">
        <v>0</v>
      </c>
      <c r="AM46" s="1535">
        <v>0</v>
      </c>
      <c r="AN46" s="1535">
        <v>0</v>
      </c>
      <c r="AO46" s="1535">
        <v>0</v>
      </c>
      <c r="AP46" s="1535">
        <v>0</v>
      </c>
      <c r="AQ46" s="1535">
        <v>0</v>
      </c>
      <c r="AR46" s="1535">
        <v>0</v>
      </c>
      <c r="AS46" s="1535">
        <v>0</v>
      </c>
      <c r="AT46" s="1535">
        <v>0</v>
      </c>
      <c r="AU46" s="1535">
        <v>0</v>
      </c>
      <c r="AV46" s="1535">
        <v>0</v>
      </c>
      <c r="AW46" s="1535">
        <v>0</v>
      </c>
      <c r="AX46" s="1535">
        <v>0</v>
      </c>
      <c r="AY46" s="1535">
        <v>0</v>
      </c>
      <c r="AZ46" s="1535">
        <v>0</v>
      </c>
      <c r="BA46" s="1535">
        <v>0</v>
      </c>
      <c r="BB46" s="1535">
        <v>0</v>
      </c>
      <c r="BC46" s="1535">
        <v>0</v>
      </c>
      <c r="BD46" s="1535">
        <v>0</v>
      </c>
      <c r="BE46" s="1535">
        <v>0</v>
      </c>
      <c r="BF46" s="1535">
        <v>0</v>
      </c>
      <c r="BG46" s="1535">
        <v>0</v>
      </c>
      <c r="BH46" s="1535">
        <v>0</v>
      </c>
      <c r="BI46" s="1535">
        <v>0</v>
      </c>
      <c r="BJ46" s="1535">
        <v>0</v>
      </c>
      <c r="BK46" s="1535">
        <v>0</v>
      </c>
      <c r="BL46" s="1535">
        <v>0</v>
      </c>
      <c r="BM46" s="1535">
        <v>0</v>
      </c>
      <c r="BN46" s="1535">
        <v>0</v>
      </c>
      <c r="BO46" s="1535">
        <v>0</v>
      </c>
      <c r="BP46" s="1535">
        <v>0</v>
      </c>
      <c r="BQ46" s="1535">
        <v>0</v>
      </c>
      <c r="BR46" s="1535">
        <v>0</v>
      </c>
      <c r="BS46" s="1535">
        <v>0</v>
      </c>
      <c r="BT46" s="1535">
        <v>0</v>
      </c>
      <c r="BU46" s="1535">
        <v>0</v>
      </c>
      <c r="BV46" s="1535">
        <v>0</v>
      </c>
      <c r="BW46" s="1535">
        <v>0</v>
      </c>
      <c r="BX46" s="1535">
        <v>0</v>
      </c>
      <c r="BY46" s="1535">
        <v>0</v>
      </c>
      <c r="BZ46" s="1535">
        <v>0</v>
      </c>
      <c r="CA46" s="1535">
        <v>0</v>
      </c>
      <c r="CB46" s="1535">
        <v>0</v>
      </c>
      <c r="CC46" s="1535">
        <v>0</v>
      </c>
      <c r="CD46" s="1535">
        <v>0</v>
      </c>
      <c r="CE46" s="1535">
        <v>0</v>
      </c>
      <c r="CF46" s="1535"/>
      <c r="CG46" s="1535"/>
    </row>
    <row r="47" spans="1:85" ht="15" customHeight="1">
      <c r="A47" s="1536"/>
      <c r="D47" s="1507">
        <v>2024</v>
      </c>
      <c r="E47" s="1526" t="s">
        <v>661</v>
      </c>
      <c r="F47" s="1535">
        <v>9119212.2320435271</v>
      </c>
      <c r="G47" s="1535">
        <v>0</v>
      </c>
      <c r="H47" s="1535">
        <v>9119212.2320435271</v>
      </c>
      <c r="I47" s="1535">
        <v>0</v>
      </c>
      <c r="J47" s="1535">
        <v>0</v>
      </c>
      <c r="K47" s="1535">
        <v>0</v>
      </c>
      <c r="L47" s="1535">
        <v>7388704.0255320007</v>
      </c>
      <c r="M47" s="1535">
        <v>0</v>
      </c>
      <c r="N47" s="1535">
        <v>7388704.0255320007</v>
      </c>
      <c r="O47" s="1535">
        <v>1887200.0000000007</v>
      </c>
      <c r="P47" s="1535">
        <v>0</v>
      </c>
      <c r="Q47" s="1535">
        <v>1887200.0000000007</v>
      </c>
      <c r="R47" s="1535">
        <v>5775991.2360079503</v>
      </c>
      <c r="S47" s="1535">
        <v>0</v>
      </c>
      <c r="T47" s="1535">
        <v>5775991.2360079503</v>
      </c>
      <c r="U47" s="1535">
        <v>1974000</v>
      </c>
      <c r="V47" s="1535">
        <v>0</v>
      </c>
      <c r="W47" s="1535">
        <v>1974000</v>
      </c>
      <c r="X47" s="1535">
        <v>0</v>
      </c>
      <c r="Y47" s="1535">
        <v>0</v>
      </c>
      <c r="Z47" s="1535">
        <v>0</v>
      </c>
      <c r="AA47" s="1535">
        <v>0</v>
      </c>
      <c r="AB47" s="1535">
        <v>0</v>
      </c>
      <c r="AC47" s="1535">
        <v>0</v>
      </c>
      <c r="AD47" s="1535">
        <v>0</v>
      </c>
      <c r="AE47" s="1535">
        <v>0</v>
      </c>
      <c r="AF47" s="1535">
        <v>0</v>
      </c>
      <c r="AG47" s="1535">
        <v>0</v>
      </c>
      <c r="AH47" s="1535">
        <v>0</v>
      </c>
      <c r="AI47" s="1535">
        <v>0</v>
      </c>
      <c r="AJ47" s="1535">
        <v>0</v>
      </c>
      <c r="AK47" s="1535">
        <v>0</v>
      </c>
      <c r="AL47" s="1535">
        <v>0</v>
      </c>
      <c r="AM47" s="1535">
        <v>0</v>
      </c>
      <c r="AN47" s="1535">
        <v>0</v>
      </c>
      <c r="AO47" s="1535">
        <v>0</v>
      </c>
      <c r="AP47" s="1535">
        <v>0</v>
      </c>
      <c r="AQ47" s="1535">
        <v>0</v>
      </c>
      <c r="AR47" s="1535">
        <v>0</v>
      </c>
      <c r="AS47" s="1535">
        <v>0</v>
      </c>
      <c r="AT47" s="1535">
        <v>0</v>
      </c>
      <c r="AU47" s="1535">
        <v>0</v>
      </c>
      <c r="AV47" s="1535">
        <v>0</v>
      </c>
      <c r="AW47" s="1535">
        <v>0</v>
      </c>
      <c r="AX47" s="1535">
        <v>0</v>
      </c>
      <c r="AY47" s="1535">
        <v>0</v>
      </c>
      <c r="AZ47" s="1535">
        <v>0</v>
      </c>
      <c r="BA47" s="1535">
        <v>0</v>
      </c>
      <c r="BB47" s="1535">
        <v>0</v>
      </c>
      <c r="BC47" s="1535">
        <v>0</v>
      </c>
      <c r="BD47" s="1535">
        <v>0</v>
      </c>
      <c r="BE47" s="1535">
        <v>0</v>
      </c>
      <c r="BF47" s="1535">
        <v>0</v>
      </c>
      <c r="BG47" s="1535">
        <v>0</v>
      </c>
      <c r="BH47" s="1535">
        <v>0</v>
      </c>
      <c r="BI47" s="1535">
        <v>0</v>
      </c>
      <c r="BJ47" s="1535">
        <v>0</v>
      </c>
      <c r="BK47" s="1535">
        <v>0</v>
      </c>
      <c r="BL47" s="1535">
        <v>0</v>
      </c>
      <c r="BM47" s="1535">
        <v>0</v>
      </c>
      <c r="BN47" s="1535">
        <v>0</v>
      </c>
      <c r="BO47" s="1535">
        <v>0</v>
      </c>
      <c r="BP47" s="1535">
        <v>0</v>
      </c>
      <c r="BQ47" s="1535">
        <v>0</v>
      </c>
      <c r="BR47" s="1535">
        <v>0</v>
      </c>
      <c r="BS47" s="1535">
        <v>0</v>
      </c>
      <c r="BT47" s="1535">
        <v>0</v>
      </c>
      <c r="BU47" s="1535">
        <v>0</v>
      </c>
      <c r="BV47" s="1535">
        <v>0</v>
      </c>
      <c r="BW47" s="1535">
        <v>0</v>
      </c>
      <c r="BX47" s="1535">
        <v>0</v>
      </c>
      <c r="BY47" s="1535">
        <v>0</v>
      </c>
      <c r="BZ47" s="1535">
        <v>0</v>
      </c>
      <c r="CA47" s="1535">
        <v>0</v>
      </c>
      <c r="CB47" s="1535">
        <v>0</v>
      </c>
      <c r="CC47" s="1535">
        <v>0</v>
      </c>
      <c r="CD47" s="1535">
        <v>0</v>
      </c>
      <c r="CE47" s="1535">
        <v>0</v>
      </c>
      <c r="CF47" s="1535"/>
      <c r="CG47" s="1535"/>
    </row>
    <row r="48" spans="1:85" ht="15" customHeight="1">
      <c r="A48" s="1536"/>
      <c r="D48" s="1507">
        <v>2025</v>
      </c>
      <c r="E48" s="1526" t="s">
        <v>661</v>
      </c>
      <c r="F48" s="1535">
        <v>9350066.1887855548</v>
      </c>
      <c r="G48" s="1535">
        <v>0</v>
      </c>
      <c r="H48" s="1535">
        <v>9350066.1887855548</v>
      </c>
      <c r="I48" s="1535">
        <v>0</v>
      </c>
      <c r="J48" s="1535">
        <v>0</v>
      </c>
      <c r="K48" s="1535">
        <v>0</v>
      </c>
      <c r="L48" s="1535">
        <v>7575749.9584576776</v>
      </c>
      <c r="M48" s="1535">
        <v>0</v>
      </c>
      <c r="N48" s="1535">
        <v>7575749.9584576776</v>
      </c>
      <c r="O48" s="1535">
        <v>1887200.0000000007</v>
      </c>
      <c r="P48" s="1535">
        <v>0</v>
      </c>
      <c r="Q48" s="1535">
        <v>1887200.0000000007</v>
      </c>
      <c r="R48" s="1535">
        <v>5920391.0169081502</v>
      </c>
      <c r="S48" s="1535">
        <v>0</v>
      </c>
      <c r="T48" s="1535">
        <v>5920391.0169081502</v>
      </c>
      <c r="U48" s="1535">
        <v>1974000</v>
      </c>
      <c r="V48" s="1535">
        <v>0</v>
      </c>
      <c r="W48" s="1535">
        <v>1974000</v>
      </c>
      <c r="X48" s="1535">
        <v>0</v>
      </c>
      <c r="Y48" s="1535">
        <v>0</v>
      </c>
      <c r="Z48" s="1535">
        <v>0</v>
      </c>
      <c r="AA48" s="1535">
        <v>0</v>
      </c>
      <c r="AB48" s="1535">
        <v>0</v>
      </c>
      <c r="AC48" s="1535">
        <v>0</v>
      </c>
      <c r="AD48" s="1535">
        <v>0</v>
      </c>
      <c r="AE48" s="1535">
        <v>0</v>
      </c>
      <c r="AF48" s="1535">
        <v>0</v>
      </c>
      <c r="AG48" s="1535">
        <v>0</v>
      </c>
      <c r="AH48" s="1535">
        <v>0</v>
      </c>
      <c r="AI48" s="1535">
        <v>0</v>
      </c>
      <c r="AJ48" s="1535">
        <v>0</v>
      </c>
      <c r="AK48" s="1535">
        <v>0</v>
      </c>
      <c r="AL48" s="1535">
        <v>0</v>
      </c>
      <c r="AM48" s="1535">
        <v>0</v>
      </c>
      <c r="AN48" s="1535">
        <v>0</v>
      </c>
      <c r="AO48" s="1535">
        <v>0</v>
      </c>
      <c r="AP48" s="1535">
        <v>0</v>
      </c>
      <c r="AQ48" s="1535">
        <v>0</v>
      </c>
      <c r="AR48" s="1535">
        <v>0</v>
      </c>
      <c r="AS48" s="1535">
        <v>0</v>
      </c>
      <c r="AT48" s="1535">
        <v>0</v>
      </c>
      <c r="AU48" s="1535">
        <v>0</v>
      </c>
      <c r="AV48" s="1535">
        <v>0</v>
      </c>
      <c r="AW48" s="1535">
        <v>0</v>
      </c>
      <c r="AX48" s="1535">
        <v>0</v>
      </c>
      <c r="AY48" s="1535">
        <v>0</v>
      </c>
      <c r="AZ48" s="1535">
        <v>0</v>
      </c>
      <c r="BA48" s="1535">
        <v>0</v>
      </c>
      <c r="BB48" s="1535">
        <v>0</v>
      </c>
      <c r="BC48" s="1535">
        <v>0</v>
      </c>
      <c r="BD48" s="1535">
        <v>0</v>
      </c>
      <c r="BE48" s="1535">
        <v>0</v>
      </c>
      <c r="BF48" s="1535">
        <v>0</v>
      </c>
      <c r="BG48" s="1535">
        <v>0</v>
      </c>
      <c r="BH48" s="1535">
        <v>0</v>
      </c>
      <c r="BI48" s="1535">
        <v>0</v>
      </c>
      <c r="BJ48" s="1535">
        <v>0</v>
      </c>
      <c r="BK48" s="1535">
        <v>0</v>
      </c>
      <c r="BL48" s="1535">
        <v>0</v>
      </c>
      <c r="BM48" s="1535">
        <v>0</v>
      </c>
      <c r="BN48" s="1535">
        <v>0</v>
      </c>
      <c r="BO48" s="1535">
        <v>0</v>
      </c>
      <c r="BP48" s="1535">
        <v>0</v>
      </c>
      <c r="BQ48" s="1535">
        <v>0</v>
      </c>
      <c r="BR48" s="1535">
        <v>0</v>
      </c>
      <c r="BS48" s="1535">
        <v>0</v>
      </c>
      <c r="BT48" s="1535">
        <v>0</v>
      </c>
      <c r="BU48" s="1535">
        <v>0</v>
      </c>
      <c r="BV48" s="1535">
        <v>0</v>
      </c>
      <c r="BW48" s="1535">
        <v>0</v>
      </c>
      <c r="BX48" s="1535">
        <v>0</v>
      </c>
      <c r="BY48" s="1535">
        <v>0</v>
      </c>
      <c r="BZ48" s="1535">
        <v>0</v>
      </c>
      <c r="CA48" s="1535">
        <v>0</v>
      </c>
      <c r="CB48" s="1535">
        <v>0</v>
      </c>
      <c r="CC48" s="1535">
        <v>0</v>
      </c>
      <c r="CD48" s="1535">
        <v>0</v>
      </c>
      <c r="CE48" s="1535">
        <v>0</v>
      </c>
      <c r="CF48" s="1535"/>
      <c r="CG48" s="1535"/>
    </row>
    <row r="49" spans="1:85" ht="15" customHeight="1">
      <c r="A49" s="1536"/>
      <c r="D49" s="1507">
        <v>2026</v>
      </c>
      <c r="E49" s="1526" t="s">
        <v>661</v>
      </c>
      <c r="F49" s="1535">
        <v>9586764.2412660476</v>
      </c>
      <c r="G49" s="1535">
        <v>0</v>
      </c>
      <c r="H49" s="1535">
        <v>9586764.2412660476</v>
      </c>
      <c r="I49" s="1535">
        <v>0</v>
      </c>
      <c r="J49" s="1535">
        <v>0</v>
      </c>
      <c r="K49" s="1535">
        <v>0</v>
      </c>
      <c r="L49" s="1535">
        <v>7767530.9817189686</v>
      </c>
      <c r="M49" s="1535">
        <v>0</v>
      </c>
      <c r="N49" s="1535">
        <v>7767530.9817189686</v>
      </c>
      <c r="O49" s="1535">
        <v>1887200.0000000007</v>
      </c>
      <c r="P49" s="1535">
        <v>0</v>
      </c>
      <c r="Q49" s="1535">
        <v>1887200.0000000007</v>
      </c>
      <c r="R49" s="1535">
        <v>6068400.7923308508</v>
      </c>
      <c r="S49" s="1535">
        <v>0</v>
      </c>
      <c r="T49" s="1535">
        <v>6068400.7923308508</v>
      </c>
      <c r="U49" s="1535">
        <v>1974000</v>
      </c>
      <c r="V49" s="1535">
        <v>0</v>
      </c>
      <c r="W49" s="1535">
        <v>1974000</v>
      </c>
      <c r="X49" s="1535">
        <v>0</v>
      </c>
      <c r="Y49" s="1535">
        <v>0</v>
      </c>
      <c r="Z49" s="1535">
        <v>0</v>
      </c>
      <c r="AA49" s="1535">
        <v>0</v>
      </c>
      <c r="AB49" s="1535">
        <v>0</v>
      </c>
      <c r="AC49" s="1535">
        <v>0</v>
      </c>
      <c r="AD49" s="1535">
        <v>0</v>
      </c>
      <c r="AE49" s="1535">
        <v>0</v>
      </c>
      <c r="AF49" s="1535">
        <v>0</v>
      </c>
      <c r="AG49" s="1535">
        <v>0</v>
      </c>
      <c r="AH49" s="1535">
        <v>0</v>
      </c>
      <c r="AI49" s="1535">
        <v>0</v>
      </c>
      <c r="AJ49" s="1535">
        <v>0</v>
      </c>
      <c r="AK49" s="1535">
        <v>0</v>
      </c>
      <c r="AL49" s="1535">
        <v>0</v>
      </c>
      <c r="AM49" s="1535">
        <v>0</v>
      </c>
      <c r="AN49" s="1535">
        <v>0</v>
      </c>
      <c r="AO49" s="1535">
        <v>0</v>
      </c>
      <c r="AP49" s="1535">
        <v>0</v>
      </c>
      <c r="AQ49" s="1535">
        <v>0</v>
      </c>
      <c r="AR49" s="1535">
        <v>0</v>
      </c>
      <c r="AS49" s="1535">
        <v>0</v>
      </c>
      <c r="AT49" s="1535">
        <v>0</v>
      </c>
      <c r="AU49" s="1535">
        <v>0</v>
      </c>
      <c r="AV49" s="1535">
        <v>0</v>
      </c>
      <c r="AW49" s="1535">
        <v>0</v>
      </c>
      <c r="AX49" s="1535">
        <v>0</v>
      </c>
      <c r="AY49" s="1535">
        <v>0</v>
      </c>
      <c r="AZ49" s="1535">
        <v>0</v>
      </c>
      <c r="BA49" s="1535">
        <v>0</v>
      </c>
      <c r="BB49" s="1535">
        <v>0</v>
      </c>
      <c r="BC49" s="1535">
        <v>0</v>
      </c>
      <c r="BD49" s="1535">
        <v>0</v>
      </c>
      <c r="BE49" s="1535">
        <v>0</v>
      </c>
      <c r="BF49" s="1535">
        <v>0</v>
      </c>
      <c r="BG49" s="1535">
        <v>0</v>
      </c>
      <c r="BH49" s="1535">
        <v>0</v>
      </c>
      <c r="BI49" s="1535">
        <v>0</v>
      </c>
      <c r="BJ49" s="1535">
        <v>0</v>
      </c>
      <c r="BK49" s="1535">
        <v>0</v>
      </c>
      <c r="BL49" s="1535">
        <v>0</v>
      </c>
      <c r="BM49" s="1535">
        <v>0</v>
      </c>
      <c r="BN49" s="1535">
        <v>0</v>
      </c>
      <c r="BO49" s="1535">
        <v>0</v>
      </c>
      <c r="BP49" s="1535">
        <v>0</v>
      </c>
      <c r="BQ49" s="1535">
        <v>0</v>
      </c>
      <c r="BR49" s="1535">
        <v>0</v>
      </c>
      <c r="BS49" s="1535">
        <v>0</v>
      </c>
      <c r="BT49" s="1535">
        <v>0</v>
      </c>
      <c r="BU49" s="1535">
        <v>0</v>
      </c>
      <c r="BV49" s="1535">
        <v>0</v>
      </c>
      <c r="BW49" s="1535">
        <v>0</v>
      </c>
      <c r="BX49" s="1535">
        <v>0</v>
      </c>
      <c r="BY49" s="1535">
        <v>0</v>
      </c>
      <c r="BZ49" s="1535">
        <v>0</v>
      </c>
      <c r="CA49" s="1535">
        <v>0</v>
      </c>
      <c r="CB49" s="1535">
        <v>0</v>
      </c>
      <c r="CC49" s="1535">
        <v>0</v>
      </c>
      <c r="CD49" s="1535">
        <v>0</v>
      </c>
      <c r="CE49" s="1535">
        <v>0</v>
      </c>
      <c r="CF49" s="1535"/>
      <c r="CG49" s="1535"/>
    </row>
    <row r="50" spans="1:85" ht="15" customHeight="1">
      <c r="A50" s="1536"/>
      <c r="D50" s="1507">
        <v>2027</v>
      </c>
      <c r="E50" s="1526" t="s">
        <v>661</v>
      </c>
      <c r="F50" s="1535">
        <v>9829454.3334729839</v>
      </c>
      <c r="G50" s="1535">
        <v>0</v>
      </c>
      <c r="H50" s="1535">
        <v>9829454.3334729839</v>
      </c>
      <c r="I50" s="1535">
        <v>0</v>
      </c>
      <c r="J50" s="1535">
        <v>0</v>
      </c>
      <c r="K50" s="1535">
        <v>0</v>
      </c>
      <c r="L50" s="1535">
        <v>7964166.9646984227</v>
      </c>
      <c r="M50" s="1535">
        <v>0</v>
      </c>
      <c r="N50" s="1535">
        <v>7964166.9646984227</v>
      </c>
      <c r="O50" s="1535">
        <v>1887200.0000000007</v>
      </c>
      <c r="P50" s="1535">
        <v>0</v>
      </c>
      <c r="Q50" s="1535">
        <v>1887200.0000000007</v>
      </c>
      <c r="R50" s="1535">
        <v>6220110.8121391218</v>
      </c>
      <c r="S50" s="1535">
        <v>0</v>
      </c>
      <c r="T50" s="1535">
        <v>6220110.8121391218</v>
      </c>
      <c r="U50" s="1535">
        <v>1974000</v>
      </c>
      <c r="V50" s="1535">
        <v>0</v>
      </c>
      <c r="W50" s="1535">
        <v>1974000</v>
      </c>
      <c r="X50" s="1535">
        <v>0</v>
      </c>
      <c r="Y50" s="1535">
        <v>0</v>
      </c>
      <c r="Z50" s="1535">
        <v>0</v>
      </c>
      <c r="AA50" s="1535">
        <v>0</v>
      </c>
      <c r="AB50" s="1535">
        <v>0</v>
      </c>
      <c r="AC50" s="1535">
        <v>0</v>
      </c>
      <c r="AD50" s="1535">
        <v>0</v>
      </c>
      <c r="AE50" s="1535">
        <v>0</v>
      </c>
      <c r="AF50" s="1535">
        <v>0</v>
      </c>
      <c r="AG50" s="1535">
        <v>0</v>
      </c>
      <c r="AH50" s="1535">
        <v>0</v>
      </c>
      <c r="AI50" s="1535">
        <v>0</v>
      </c>
      <c r="AJ50" s="1535">
        <v>0</v>
      </c>
      <c r="AK50" s="1535">
        <v>0</v>
      </c>
      <c r="AL50" s="1535">
        <v>0</v>
      </c>
      <c r="AM50" s="1535">
        <v>0</v>
      </c>
      <c r="AN50" s="1535">
        <v>0</v>
      </c>
      <c r="AO50" s="1535">
        <v>0</v>
      </c>
      <c r="AP50" s="1535">
        <v>0</v>
      </c>
      <c r="AQ50" s="1535">
        <v>0</v>
      </c>
      <c r="AR50" s="1535">
        <v>0</v>
      </c>
      <c r="AS50" s="1535">
        <v>0</v>
      </c>
      <c r="AT50" s="1535">
        <v>0</v>
      </c>
      <c r="AU50" s="1535">
        <v>0</v>
      </c>
      <c r="AV50" s="1535">
        <v>0</v>
      </c>
      <c r="AW50" s="1535">
        <v>0</v>
      </c>
      <c r="AX50" s="1535">
        <v>0</v>
      </c>
      <c r="AY50" s="1535">
        <v>0</v>
      </c>
      <c r="AZ50" s="1535">
        <v>0</v>
      </c>
      <c r="BA50" s="1535">
        <v>0</v>
      </c>
      <c r="BB50" s="1535">
        <v>0</v>
      </c>
      <c r="BC50" s="1535">
        <v>0</v>
      </c>
      <c r="BD50" s="1535">
        <v>0</v>
      </c>
      <c r="BE50" s="1535">
        <v>0</v>
      </c>
      <c r="BF50" s="1535">
        <v>0</v>
      </c>
      <c r="BG50" s="1535">
        <v>0</v>
      </c>
      <c r="BH50" s="1535">
        <v>0</v>
      </c>
      <c r="BI50" s="1535">
        <v>0</v>
      </c>
      <c r="BJ50" s="1535">
        <v>0</v>
      </c>
      <c r="BK50" s="1535">
        <v>0</v>
      </c>
      <c r="BL50" s="1535">
        <v>0</v>
      </c>
      <c r="BM50" s="1535">
        <v>0</v>
      </c>
      <c r="BN50" s="1535">
        <v>0</v>
      </c>
      <c r="BO50" s="1535">
        <v>0</v>
      </c>
      <c r="BP50" s="1535">
        <v>0</v>
      </c>
      <c r="BQ50" s="1535">
        <v>0</v>
      </c>
      <c r="BR50" s="1535">
        <v>0</v>
      </c>
      <c r="BS50" s="1535">
        <v>0</v>
      </c>
      <c r="BT50" s="1535">
        <v>0</v>
      </c>
      <c r="BU50" s="1535">
        <v>0</v>
      </c>
      <c r="BV50" s="1535">
        <v>0</v>
      </c>
      <c r="BW50" s="1535">
        <v>0</v>
      </c>
      <c r="BX50" s="1535">
        <v>0</v>
      </c>
      <c r="BY50" s="1535">
        <v>0</v>
      </c>
      <c r="BZ50" s="1535">
        <v>0</v>
      </c>
      <c r="CA50" s="1535">
        <v>0</v>
      </c>
      <c r="CB50" s="1535">
        <v>0</v>
      </c>
      <c r="CC50" s="1535">
        <v>0</v>
      </c>
      <c r="CD50" s="1535">
        <v>0</v>
      </c>
      <c r="CE50" s="1535">
        <v>0</v>
      </c>
      <c r="CF50" s="1535"/>
      <c r="CG50" s="1535"/>
    </row>
    <row r="51" spans="1:85" ht="15" customHeight="1">
      <c r="A51" s="1536"/>
      <c r="D51" s="1507">
        <v>2028</v>
      </c>
      <c r="E51" s="1526" t="s">
        <v>661</v>
      </c>
      <c r="F51" s="1535">
        <v>10078288.154614223</v>
      </c>
      <c r="G51" s="1535">
        <v>0</v>
      </c>
      <c r="H51" s="1535">
        <v>10078288.154614223</v>
      </c>
      <c r="I51" s="1535">
        <v>0</v>
      </c>
      <c r="J51" s="1535">
        <v>0</v>
      </c>
      <c r="K51" s="1535">
        <v>0</v>
      </c>
      <c r="L51" s="1535">
        <v>8165780.8112864355</v>
      </c>
      <c r="M51" s="1535">
        <v>0</v>
      </c>
      <c r="N51" s="1535">
        <v>8165780.8112864355</v>
      </c>
      <c r="O51" s="1535">
        <v>1887200.0000000007</v>
      </c>
      <c r="P51" s="1535">
        <v>0</v>
      </c>
      <c r="Q51" s="1535">
        <v>1887200.0000000007</v>
      </c>
      <c r="R51" s="1535">
        <v>6375613.5824426012</v>
      </c>
      <c r="S51" s="1535">
        <v>0</v>
      </c>
      <c r="T51" s="1535">
        <v>6375613.5824426012</v>
      </c>
      <c r="U51" s="1535">
        <v>1974000</v>
      </c>
      <c r="V51" s="1535">
        <v>0</v>
      </c>
      <c r="W51" s="1535">
        <v>1974000</v>
      </c>
      <c r="X51" s="1535">
        <v>0</v>
      </c>
      <c r="Y51" s="1535">
        <v>0</v>
      </c>
      <c r="Z51" s="1535">
        <v>0</v>
      </c>
      <c r="AA51" s="1535">
        <v>0</v>
      </c>
      <c r="AB51" s="1535">
        <v>0</v>
      </c>
      <c r="AC51" s="1535">
        <v>0</v>
      </c>
      <c r="AD51" s="1535">
        <v>0</v>
      </c>
      <c r="AE51" s="1535">
        <v>0</v>
      </c>
      <c r="AF51" s="1535">
        <v>0</v>
      </c>
      <c r="AG51" s="1535">
        <v>0</v>
      </c>
      <c r="AH51" s="1535">
        <v>0</v>
      </c>
      <c r="AI51" s="1535">
        <v>0</v>
      </c>
      <c r="AJ51" s="1535">
        <v>0</v>
      </c>
      <c r="AK51" s="1535">
        <v>0</v>
      </c>
      <c r="AL51" s="1535">
        <v>0</v>
      </c>
      <c r="AM51" s="1535">
        <v>0</v>
      </c>
      <c r="AN51" s="1535">
        <v>0</v>
      </c>
      <c r="AO51" s="1535">
        <v>0</v>
      </c>
      <c r="AP51" s="1535">
        <v>0</v>
      </c>
      <c r="AQ51" s="1535">
        <v>0</v>
      </c>
      <c r="AR51" s="1535">
        <v>0</v>
      </c>
      <c r="AS51" s="1535">
        <v>0</v>
      </c>
      <c r="AT51" s="1535">
        <v>0</v>
      </c>
      <c r="AU51" s="1535">
        <v>0</v>
      </c>
      <c r="AV51" s="1535">
        <v>0</v>
      </c>
      <c r="AW51" s="1535">
        <v>0</v>
      </c>
      <c r="AX51" s="1535">
        <v>0</v>
      </c>
      <c r="AY51" s="1535">
        <v>0</v>
      </c>
      <c r="AZ51" s="1535">
        <v>0</v>
      </c>
      <c r="BA51" s="1535">
        <v>0</v>
      </c>
      <c r="BB51" s="1535">
        <v>0</v>
      </c>
      <c r="BC51" s="1535">
        <v>0</v>
      </c>
      <c r="BD51" s="1535">
        <v>0</v>
      </c>
      <c r="BE51" s="1535">
        <v>0</v>
      </c>
      <c r="BF51" s="1535">
        <v>0</v>
      </c>
      <c r="BG51" s="1535">
        <v>0</v>
      </c>
      <c r="BH51" s="1535">
        <v>0</v>
      </c>
      <c r="BI51" s="1535">
        <v>0</v>
      </c>
      <c r="BJ51" s="1535">
        <v>0</v>
      </c>
      <c r="BK51" s="1535">
        <v>0</v>
      </c>
      <c r="BL51" s="1535">
        <v>0</v>
      </c>
      <c r="BM51" s="1535">
        <v>0</v>
      </c>
      <c r="BN51" s="1535">
        <v>0</v>
      </c>
      <c r="BO51" s="1535">
        <v>0</v>
      </c>
      <c r="BP51" s="1535">
        <v>0</v>
      </c>
      <c r="BQ51" s="1535">
        <v>0</v>
      </c>
      <c r="BR51" s="1535">
        <v>0</v>
      </c>
      <c r="BS51" s="1535">
        <v>0</v>
      </c>
      <c r="BT51" s="1535">
        <v>0</v>
      </c>
      <c r="BU51" s="1535">
        <v>0</v>
      </c>
      <c r="BV51" s="1535">
        <v>0</v>
      </c>
      <c r="BW51" s="1535">
        <v>0</v>
      </c>
      <c r="BX51" s="1535">
        <v>0</v>
      </c>
      <c r="BY51" s="1535">
        <v>0</v>
      </c>
      <c r="BZ51" s="1535">
        <v>0</v>
      </c>
      <c r="CA51" s="1535">
        <v>0</v>
      </c>
      <c r="CB51" s="1535">
        <v>0</v>
      </c>
      <c r="CC51" s="1535">
        <v>0</v>
      </c>
      <c r="CD51" s="1535">
        <v>0</v>
      </c>
      <c r="CE51" s="1535">
        <v>0</v>
      </c>
      <c r="CF51" s="1535"/>
      <c r="CG51" s="1535"/>
    </row>
    <row r="52" spans="1:85" ht="15" customHeight="1">
      <c r="A52" s="1536"/>
      <c r="D52" s="1507">
        <v>2029</v>
      </c>
      <c r="E52" s="1526" t="s">
        <v>661</v>
      </c>
      <c r="F52" s="1535">
        <v>10333421.233928204</v>
      </c>
      <c r="G52" s="1535">
        <v>0</v>
      </c>
      <c r="H52" s="1535">
        <v>10333421.233928204</v>
      </c>
      <c r="I52" s="1535">
        <v>0</v>
      </c>
      <c r="J52" s="1535">
        <v>0</v>
      </c>
      <c r="K52" s="1535">
        <v>0</v>
      </c>
      <c r="L52" s="1535">
        <v>8372498.5367002226</v>
      </c>
      <c r="M52" s="1535">
        <v>0</v>
      </c>
      <c r="N52" s="1535">
        <v>8372498.5367002226</v>
      </c>
      <c r="O52" s="1535">
        <v>1887200.0000000007</v>
      </c>
      <c r="P52" s="1535">
        <v>0</v>
      </c>
      <c r="Q52" s="1535">
        <v>1887200.0000000007</v>
      </c>
      <c r="R52" s="1535">
        <v>6535003.9220036631</v>
      </c>
      <c r="S52" s="1535">
        <v>0</v>
      </c>
      <c r="T52" s="1535">
        <v>6535003.9220036631</v>
      </c>
      <c r="U52" s="1535">
        <v>1974000</v>
      </c>
      <c r="V52" s="1535">
        <v>0</v>
      </c>
      <c r="W52" s="1535">
        <v>1974000</v>
      </c>
      <c r="X52" s="1535">
        <v>0</v>
      </c>
      <c r="Y52" s="1535">
        <v>0</v>
      </c>
      <c r="Z52" s="1535">
        <v>0</v>
      </c>
      <c r="AA52" s="1535">
        <v>0</v>
      </c>
      <c r="AB52" s="1535">
        <v>0</v>
      </c>
      <c r="AC52" s="1535">
        <v>0</v>
      </c>
      <c r="AD52" s="1535">
        <v>0</v>
      </c>
      <c r="AE52" s="1535">
        <v>0</v>
      </c>
      <c r="AF52" s="1535">
        <v>0</v>
      </c>
      <c r="AG52" s="1535">
        <v>0</v>
      </c>
      <c r="AH52" s="1535">
        <v>0</v>
      </c>
      <c r="AI52" s="1535">
        <v>0</v>
      </c>
      <c r="AJ52" s="1535">
        <v>0</v>
      </c>
      <c r="AK52" s="1535">
        <v>0</v>
      </c>
      <c r="AL52" s="1535">
        <v>0</v>
      </c>
      <c r="AM52" s="1535">
        <v>0</v>
      </c>
      <c r="AN52" s="1535">
        <v>0</v>
      </c>
      <c r="AO52" s="1535">
        <v>0</v>
      </c>
      <c r="AP52" s="1535">
        <v>0</v>
      </c>
      <c r="AQ52" s="1535">
        <v>0</v>
      </c>
      <c r="AR52" s="1535">
        <v>0</v>
      </c>
      <c r="AS52" s="1535">
        <v>0</v>
      </c>
      <c r="AT52" s="1535">
        <v>0</v>
      </c>
      <c r="AU52" s="1535">
        <v>0</v>
      </c>
      <c r="AV52" s="1535">
        <v>0</v>
      </c>
      <c r="AW52" s="1535">
        <v>0</v>
      </c>
      <c r="AX52" s="1535">
        <v>0</v>
      </c>
      <c r="AY52" s="1535">
        <v>0</v>
      </c>
      <c r="AZ52" s="1535">
        <v>0</v>
      </c>
      <c r="BA52" s="1535">
        <v>0</v>
      </c>
      <c r="BB52" s="1535">
        <v>0</v>
      </c>
      <c r="BC52" s="1535">
        <v>0</v>
      </c>
      <c r="BD52" s="1535">
        <v>0</v>
      </c>
      <c r="BE52" s="1535">
        <v>0</v>
      </c>
      <c r="BF52" s="1535">
        <v>0</v>
      </c>
      <c r="BG52" s="1535">
        <v>0</v>
      </c>
      <c r="BH52" s="1535">
        <v>0</v>
      </c>
      <c r="BI52" s="1535">
        <v>0</v>
      </c>
      <c r="BJ52" s="1535">
        <v>0</v>
      </c>
      <c r="BK52" s="1535">
        <v>0</v>
      </c>
      <c r="BL52" s="1535">
        <v>0</v>
      </c>
      <c r="BM52" s="1535">
        <v>0</v>
      </c>
      <c r="BN52" s="1535">
        <v>0</v>
      </c>
      <c r="BO52" s="1535">
        <v>0</v>
      </c>
      <c r="BP52" s="1535">
        <v>0</v>
      </c>
      <c r="BQ52" s="1535">
        <v>0</v>
      </c>
      <c r="BR52" s="1535">
        <v>0</v>
      </c>
      <c r="BS52" s="1535">
        <v>0</v>
      </c>
      <c r="BT52" s="1535">
        <v>0</v>
      </c>
      <c r="BU52" s="1535">
        <v>0</v>
      </c>
      <c r="BV52" s="1535">
        <v>0</v>
      </c>
      <c r="BW52" s="1535">
        <v>0</v>
      </c>
      <c r="BX52" s="1535">
        <v>0</v>
      </c>
      <c r="BY52" s="1535">
        <v>0</v>
      </c>
      <c r="BZ52" s="1535">
        <v>0</v>
      </c>
      <c r="CA52" s="1535">
        <v>0</v>
      </c>
      <c r="CB52" s="1535">
        <v>0</v>
      </c>
      <c r="CC52" s="1535">
        <v>0</v>
      </c>
      <c r="CD52" s="1535">
        <v>0</v>
      </c>
      <c r="CE52" s="1535">
        <v>0</v>
      </c>
      <c r="CF52" s="1535"/>
      <c r="CG52" s="1535"/>
    </row>
    <row r="53" spans="1:85" ht="15" customHeight="1">
      <c r="A53" s="1536"/>
      <c r="B53" s="1530"/>
      <c r="D53" s="1507">
        <v>2030</v>
      </c>
      <c r="E53" s="1526" t="s">
        <v>661</v>
      </c>
      <c r="F53" s="1535">
        <v>10595013.037894789</v>
      </c>
      <c r="G53" s="1535">
        <v>0</v>
      </c>
      <c r="H53" s="1535">
        <v>10595013.037894789</v>
      </c>
      <c r="I53" s="1535">
        <v>0</v>
      </c>
      <c r="J53" s="1535">
        <v>0</v>
      </c>
      <c r="K53" s="1535">
        <v>0</v>
      </c>
      <c r="L53" s="1535">
        <v>8584449.3462473899</v>
      </c>
      <c r="M53" s="1535">
        <v>0</v>
      </c>
      <c r="N53" s="1535">
        <v>8584449.3462473899</v>
      </c>
      <c r="O53" s="1535">
        <v>1887200.0000000007</v>
      </c>
      <c r="P53" s="1535">
        <v>0</v>
      </c>
      <c r="Q53" s="1535">
        <v>1887200.0000000007</v>
      </c>
      <c r="R53" s="1535">
        <v>6698379.0200537546</v>
      </c>
      <c r="S53" s="1535">
        <v>0</v>
      </c>
      <c r="T53" s="1535">
        <v>6698379.0200537546</v>
      </c>
      <c r="U53" s="1535">
        <v>1974000</v>
      </c>
      <c r="V53" s="1535">
        <v>0</v>
      </c>
      <c r="W53" s="1535">
        <v>1974000</v>
      </c>
      <c r="X53" s="1535">
        <v>0</v>
      </c>
      <c r="Y53" s="1535">
        <v>0</v>
      </c>
      <c r="Z53" s="1535">
        <v>0</v>
      </c>
      <c r="AA53" s="1535">
        <v>0</v>
      </c>
      <c r="AB53" s="1535">
        <v>0</v>
      </c>
      <c r="AC53" s="1535">
        <v>0</v>
      </c>
      <c r="AD53" s="1535">
        <v>0</v>
      </c>
      <c r="AE53" s="1535">
        <v>0</v>
      </c>
      <c r="AF53" s="1535">
        <v>0</v>
      </c>
      <c r="AG53" s="1535">
        <v>0</v>
      </c>
      <c r="AH53" s="1535">
        <v>0</v>
      </c>
      <c r="AI53" s="1535">
        <v>0</v>
      </c>
      <c r="AJ53" s="1535">
        <v>0</v>
      </c>
      <c r="AK53" s="1535">
        <v>0</v>
      </c>
      <c r="AL53" s="1535">
        <v>0</v>
      </c>
      <c r="AM53" s="1535">
        <v>0</v>
      </c>
      <c r="AN53" s="1535">
        <v>0</v>
      </c>
      <c r="AO53" s="1535">
        <v>0</v>
      </c>
      <c r="AP53" s="1535">
        <v>0</v>
      </c>
      <c r="AQ53" s="1535">
        <v>0</v>
      </c>
      <c r="AR53" s="1535">
        <v>0</v>
      </c>
      <c r="AS53" s="1535">
        <v>0</v>
      </c>
      <c r="AT53" s="1535">
        <v>0</v>
      </c>
      <c r="AU53" s="1535">
        <v>0</v>
      </c>
      <c r="AV53" s="1535">
        <v>0</v>
      </c>
      <c r="AW53" s="1535">
        <v>0</v>
      </c>
      <c r="AX53" s="1535">
        <v>0</v>
      </c>
      <c r="AY53" s="1535">
        <v>0</v>
      </c>
      <c r="AZ53" s="1535">
        <v>0</v>
      </c>
      <c r="BA53" s="1535">
        <v>0</v>
      </c>
      <c r="BB53" s="1535">
        <v>0</v>
      </c>
      <c r="BC53" s="1535">
        <v>0</v>
      </c>
      <c r="BD53" s="1535">
        <v>0</v>
      </c>
      <c r="BE53" s="1535">
        <v>0</v>
      </c>
      <c r="BF53" s="1535">
        <v>0</v>
      </c>
      <c r="BG53" s="1535">
        <v>0</v>
      </c>
      <c r="BH53" s="1535">
        <v>0</v>
      </c>
      <c r="BI53" s="1535">
        <v>0</v>
      </c>
      <c r="BJ53" s="1535">
        <v>0</v>
      </c>
      <c r="BK53" s="1535">
        <v>0</v>
      </c>
      <c r="BL53" s="1535">
        <v>0</v>
      </c>
      <c r="BM53" s="1535">
        <v>0</v>
      </c>
      <c r="BN53" s="1535">
        <v>0</v>
      </c>
      <c r="BO53" s="1535">
        <v>0</v>
      </c>
      <c r="BP53" s="1535">
        <v>0</v>
      </c>
      <c r="BQ53" s="1535">
        <v>0</v>
      </c>
      <c r="BR53" s="1535">
        <v>0</v>
      </c>
      <c r="BS53" s="1535">
        <v>0</v>
      </c>
      <c r="BT53" s="1535">
        <v>0</v>
      </c>
      <c r="BU53" s="1535">
        <v>0</v>
      </c>
      <c r="BV53" s="1535">
        <v>0</v>
      </c>
      <c r="BW53" s="1535">
        <v>0</v>
      </c>
      <c r="BX53" s="1535">
        <v>0</v>
      </c>
      <c r="BY53" s="1535">
        <v>0</v>
      </c>
      <c r="BZ53" s="1535">
        <v>0</v>
      </c>
      <c r="CA53" s="1535">
        <v>0</v>
      </c>
      <c r="CB53" s="1535">
        <v>0</v>
      </c>
      <c r="CC53" s="1535">
        <v>0</v>
      </c>
      <c r="CD53" s="1535">
        <v>0</v>
      </c>
      <c r="CE53" s="1535">
        <v>0</v>
      </c>
      <c r="CF53" s="1535"/>
      <c r="CG53" s="1535"/>
    </row>
    <row r="82" spans="1:2" ht="15" customHeight="1">
      <c r="A82" s="1536"/>
      <c r="B82" s="1530"/>
    </row>
    <row r="103" spans="1:2" ht="15" customHeight="1">
      <c r="A103" s="1536"/>
      <c r="B103" s="1530"/>
    </row>
    <row r="104" spans="1:2" ht="15" customHeight="1">
      <c r="A104" s="1536"/>
      <c r="B104" s="1530"/>
    </row>
    <row r="108" spans="1:2" ht="15" customHeight="1">
      <c r="A108" s="1536"/>
      <c r="B108" s="1530"/>
    </row>
    <row r="109" spans="1:2" ht="15" customHeight="1">
      <c r="A109" s="1536"/>
      <c r="B109" s="1530"/>
    </row>
    <row r="113" spans="1:2" ht="15" customHeight="1">
      <c r="A113" s="1536"/>
      <c r="B113" s="1530"/>
    </row>
    <row r="127" spans="1:2" ht="15" customHeight="1">
      <c r="A127" s="1536"/>
      <c r="B127" s="1530"/>
    </row>
    <row r="144" spans="1:2" ht="15" customHeight="1">
      <c r="A144" s="1536"/>
      <c r="B144" s="1530"/>
    </row>
    <row r="161" spans="1:2" ht="15" customHeight="1">
      <c r="A161" s="1536"/>
      <c r="B161" s="1530"/>
    </row>
    <row r="183" spans="1:2" ht="15" customHeight="1">
      <c r="A183" s="1536"/>
      <c r="B183" s="1530"/>
    </row>
    <row r="213" spans="1:2" ht="15" customHeight="1">
      <c r="A213" s="1536"/>
      <c r="B213" s="1530"/>
    </row>
    <row r="232" spans="1:2" ht="15" customHeight="1">
      <c r="A232" s="1536"/>
      <c r="B232" s="1530"/>
    </row>
    <row r="251" spans="1:2" ht="15" customHeight="1">
      <c r="A251" s="1536"/>
      <c r="B251" s="1530"/>
    </row>
    <row r="271" spans="1:2" ht="15" customHeight="1">
      <c r="A271" s="1536"/>
      <c r="B271" s="1530"/>
    </row>
    <row r="294" spans="1:2" ht="15" customHeight="1">
      <c r="A294" s="1536"/>
      <c r="B294" s="1530"/>
    </row>
    <row r="343" spans="1:2" ht="15" customHeight="1">
      <c r="A343" s="1536"/>
      <c r="B343" s="1530"/>
    </row>
    <row r="357" spans="1:2" ht="15" customHeight="1">
      <c r="A357" s="1513"/>
      <c r="B357" s="1513"/>
    </row>
    <row r="358" spans="1:2" ht="15" customHeight="1">
      <c r="A358" s="1513"/>
      <c r="B358" s="1513"/>
    </row>
    <row r="359" spans="1:2" ht="15" customHeight="1">
      <c r="A359" s="1513"/>
      <c r="B359" s="1513"/>
    </row>
    <row r="360" spans="1:2" ht="15" customHeight="1">
      <c r="A360" s="1513"/>
      <c r="B360" s="1513"/>
    </row>
    <row r="361" spans="1:2" ht="15" customHeight="1">
      <c r="A361" s="1513"/>
      <c r="B361" s="1530"/>
    </row>
    <row r="362" spans="1:2" ht="15" customHeight="1">
      <c r="A362" s="1513"/>
      <c r="B362" s="1513"/>
    </row>
    <row r="363" spans="1:2" ht="15" customHeight="1">
      <c r="A363" s="1513"/>
      <c r="B363" s="1513"/>
    </row>
    <row r="381" spans="1:2" ht="15" customHeight="1">
      <c r="A381" s="1513"/>
      <c r="B381" s="1513"/>
    </row>
    <row r="382" spans="1:2" ht="15" customHeight="1">
      <c r="A382" s="1513"/>
      <c r="B382" s="1513"/>
    </row>
    <row r="399" spans="1:2" ht="15" customHeight="1">
      <c r="A399" s="1513"/>
      <c r="B399" s="1513"/>
    </row>
    <row r="400" spans="1:2" ht="15" customHeight="1">
      <c r="A400" s="1513"/>
      <c r="B400" s="1513"/>
    </row>
    <row r="401" spans="1:2" ht="15" customHeight="1">
      <c r="A401" s="1513"/>
      <c r="B401" s="1513"/>
    </row>
    <row r="437" spans="1:2" ht="15" customHeight="1">
      <c r="A437" s="1531"/>
      <c r="B437" s="1531"/>
    </row>
  </sheetData>
  <conditionalFormatting sqref="B366 A16:B359">
    <cfRule type="cellIs" dxfId="3" priority="2" stopIfTrue="1" operator="greaterThan">
      <formula>0</formula>
    </cfRule>
  </conditionalFormatting>
  <conditionalFormatting sqref="B7:B14">
    <cfRule type="cellIs" dxfId="2" priority="1"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55.xml><?xml version="1.0" encoding="utf-8"?>
<worksheet xmlns="http://schemas.openxmlformats.org/spreadsheetml/2006/main" xmlns:r="http://schemas.openxmlformats.org/officeDocument/2006/relationships">
  <sheetPr>
    <pageSetUpPr fitToPage="1"/>
  </sheetPr>
  <dimension ref="A1:CG437"/>
  <sheetViews>
    <sheetView topLeftCell="A45" workbookViewId="0">
      <selection sqref="A1:XFD1048576"/>
    </sheetView>
  </sheetViews>
  <sheetFormatPr defaultColWidth="9.75" defaultRowHeight="15" customHeight="1"/>
  <cols>
    <col min="1" max="1" width="11.875" style="1528" customWidth="1"/>
    <col min="2" max="2" width="13.25" style="1528" customWidth="1"/>
    <col min="3" max="3" width="6.375" style="1507" customWidth="1"/>
    <col min="4" max="5" width="12.5" style="1507" customWidth="1"/>
    <col min="6" max="85" width="14.25" style="1507" customWidth="1"/>
    <col min="86" max="153" width="24.25" style="1507" customWidth="1"/>
    <col min="154" max="16384" width="9.75" style="1507"/>
  </cols>
  <sheetData>
    <row r="1" spans="1:85" ht="32.450000000000003" customHeight="1">
      <c r="A1" s="1505" t="s">
        <v>179</v>
      </c>
      <c r="B1" s="1506">
        <v>0</v>
      </c>
      <c r="D1" s="1508" t="s">
        <v>1225</v>
      </c>
      <c r="E1" s="1508"/>
    </row>
    <row r="2" spans="1:85" ht="15" customHeight="1">
      <c r="A2" s="1511" t="s">
        <v>560</v>
      </c>
      <c r="B2" s="1512"/>
      <c r="E2" s="1517"/>
    </row>
    <row r="3" spans="1:85" ht="15" customHeight="1">
      <c r="A3" s="1513"/>
      <c r="B3" s="1513"/>
    </row>
    <row r="4" spans="1:85" ht="15" customHeight="1">
      <c r="A4" s="1514"/>
      <c r="B4" s="1515"/>
      <c r="E4" s="1526"/>
    </row>
    <row r="5" spans="1:85" ht="15" customHeight="1">
      <c r="A5" s="1516"/>
      <c r="B5" s="1516"/>
      <c r="D5" s="1517"/>
      <c r="E5" s="1517"/>
    </row>
    <row r="6" spans="1:85" ht="15" customHeight="1">
      <c r="A6" s="1518"/>
      <c r="B6" s="1513"/>
    </row>
    <row r="7" spans="1:85" ht="15" customHeight="1">
      <c r="A7" s="1513"/>
      <c r="B7" s="1519"/>
    </row>
    <row r="8" spans="1:85" ht="15" customHeight="1">
      <c r="A8" s="1513"/>
      <c r="B8" s="1520"/>
    </row>
    <row r="9" spans="1:85" ht="15" customHeight="1">
      <c r="A9" s="1521"/>
      <c r="B9" s="1521"/>
    </row>
    <row r="10" spans="1:85" ht="15" customHeight="1">
      <c r="A10" s="1513"/>
      <c r="B10" s="1521"/>
    </row>
    <row r="11" spans="1:85" ht="15" customHeight="1">
      <c r="A11" s="1513"/>
      <c r="B11" s="1513"/>
    </row>
    <row r="12" spans="1:85" s="1524" customFormat="1" ht="31.9" customHeight="1">
      <c r="A12" s="1523"/>
      <c r="B12" s="1523"/>
      <c r="D12" s="1524" t="s">
        <v>1150</v>
      </c>
      <c r="E12" s="1524" t="s">
        <v>250</v>
      </c>
      <c r="F12" s="1534" t="s">
        <v>1251</v>
      </c>
      <c r="G12" s="1534" t="s">
        <v>1252</v>
      </c>
      <c r="H12" s="1534" t="s">
        <v>1253</v>
      </c>
      <c r="I12" s="1534" t="s">
        <v>1254</v>
      </c>
      <c r="J12" s="1534" t="s">
        <v>1255</v>
      </c>
      <c r="K12" s="1534" t="s">
        <v>1256</v>
      </c>
      <c r="L12" s="1534" t="s">
        <v>1257</v>
      </c>
      <c r="M12" s="1534" t="s">
        <v>1258</v>
      </c>
      <c r="N12" s="1534" t="s">
        <v>1259</v>
      </c>
      <c r="O12" s="1534" t="e">
        <v>#N/A</v>
      </c>
      <c r="P12" s="1534" t="e">
        <v>#N/A</v>
      </c>
      <c r="Q12" s="1534" t="e">
        <v>#N/A</v>
      </c>
      <c r="R12" s="1534" t="e">
        <v>#N/A</v>
      </c>
      <c r="S12" s="1534" t="e">
        <v>#N/A</v>
      </c>
      <c r="T12" s="1534" t="e">
        <v>#N/A</v>
      </c>
      <c r="U12" s="1534" t="e">
        <v>#N/A</v>
      </c>
      <c r="V12" s="1534" t="e">
        <v>#N/A</v>
      </c>
      <c r="W12" s="1534" t="e">
        <v>#N/A</v>
      </c>
      <c r="X12" s="1534" t="e">
        <v>#N/A</v>
      </c>
      <c r="Y12" s="1534" t="e">
        <v>#N/A</v>
      </c>
      <c r="Z12" s="1534" t="e">
        <v>#N/A</v>
      </c>
      <c r="AA12" s="1534" t="e">
        <v>#N/A</v>
      </c>
      <c r="AB12" s="1534" t="e">
        <v>#N/A</v>
      </c>
      <c r="AC12" s="1534" t="e">
        <v>#N/A</v>
      </c>
      <c r="AD12" s="1534" t="e">
        <v>#N/A</v>
      </c>
      <c r="AE12" s="1534" t="e">
        <v>#N/A</v>
      </c>
      <c r="AF12" s="1534" t="e">
        <v>#N/A</v>
      </c>
      <c r="AG12" s="1534" t="e">
        <v>#N/A</v>
      </c>
      <c r="AH12" s="1534" t="e">
        <v>#N/A</v>
      </c>
      <c r="AI12" s="1534" t="e">
        <v>#N/A</v>
      </c>
      <c r="AJ12" s="1534" t="e">
        <v>#N/A</v>
      </c>
      <c r="AK12" s="1534" t="e">
        <v>#N/A</v>
      </c>
      <c r="AL12" s="1534" t="e">
        <v>#N/A</v>
      </c>
      <c r="AM12" s="1534" t="e">
        <v>#N/A</v>
      </c>
      <c r="AN12" s="1534" t="e">
        <v>#N/A</v>
      </c>
      <c r="AO12" s="1534" t="e">
        <v>#N/A</v>
      </c>
      <c r="AP12" s="1534" t="e">
        <v>#N/A</v>
      </c>
      <c r="AQ12" s="1534" t="e">
        <v>#N/A</v>
      </c>
      <c r="AR12" s="1534" t="e">
        <v>#N/A</v>
      </c>
      <c r="AS12" s="1534" t="e">
        <v>#N/A</v>
      </c>
      <c r="AT12" s="1534" t="e">
        <v>#N/A</v>
      </c>
      <c r="AU12" s="1534" t="e">
        <v>#N/A</v>
      </c>
      <c r="AV12" s="1534" t="e">
        <v>#N/A</v>
      </c>
      <c r="AW12" s="1534" t="e">
        <v>#N/A</v>
      </c>
      <c r="AX12" s="1534" t="e">
        <v>#N/A</v>
      </c>
      <c r="AY12" s="1534" t="e">
        <v>#N/A</v>
      </c>
      <c r="AZ12" s="1534" t="e">
        <v>#N/A</v>
      </c>
      <c r="BA12" s="1534" t="e">
        <v>#N/A</v>
      </c>
      <c r="BB12" s="1534" t="e">
        <v>#N/A</v>
      </c>
      <c r="BC12" s="1534" t="e">
        <v>#N/A</v>
      </c>
      <c r="BD12" s="1534" t="e">
        <v>#N/A</v>
      </c>
      <c r="BE12" s="1534" t="e">
        <v>#N/A</v>
      </c>
      <c r="BF12" s="1534" t="e">
        <v>#N/A</v>
      </c>
      <c r="BG12" s="1534" t="e">
        <v>#N/A</v>
      </c>
      <c r="BH12" s="1534" t="e">
        <v>#N/A</v>
      </c>
      <c r="BI12" s="1534" t="e">
        <v>#N/A</v>
      </c>
      <c r="BJ12" s="1534" t="e">
        <v>#N/A</v>
      </c>
      <c r="BK12" s="1534" t="e">
        <v>#N/A</v>
      </c>
      <c r="BL12" s="1534" t="e">
        <v>#N/A</v>
      </c>
      <c r="BM12" s="1534" t="e">
        <v>#N/A</v>
      </c>
      <c r="BN12" s="1534" t="s">
        <v>1250</v>
      </c>
      <c r="BO12" s="1534" t="s">
        <v>1250</v>
      </c>
      <c r="BP12" s="1534" t="s">
        <v>1250</v>
      </c>
      <c r="BQ12" s="1534" t="s">
        <v>1250</v>
      </c>
      <c r="BR12" s="1534" t="s">
        <v>1250</v>
      </c>
      <c r="BS12" s="1534" t="s">
        <v>1250</v>
      </c>
      <c r="BT12" s="1534" t="s">
        <v>1250</v>
      </c>
      <c r="BU12" s="1534" t="s">
        <v>1250</v>
      </c>
      <c r="BV12" s="1534" t="s">
        <v>1250</v>
      </c>
      <c r="BW12" s="1534" t="s">
        <v>1250</v>
      </c>
      <c r="BX12" s="1534" t="s">
        <v>1250</v>
      </c>
      <c r="BY12" s="1534" t="s">
        <v>1250</v>
      </c>
      <c r="BZ12" s="1534" t="s">
        <v>1250</v>
      </c>
      <c r="CA12" s="1534" t="s">
        <v>1250</v>
      </c>
      <c r="CB12" s="1534" t="s">
        <v>1250</v>
      </c>
      <c r="CC12" s="1534" t="s">
        <v>1250</v>
      </c>
      <c r="CD12" s="1534" t="s">
        <v>1250</v>
      </c>
      <c r="CE12" s="1534" t="s">
        <v>1250</v>
      </c>
      <c r="CF12" s="1534"/>
      <c r="CG12" s="1534"/>
    </row>
    <row r="13" spans="1:85" ht="15" customHeight="1">
      <c r="A13" s="1513"/>
      <c r="B13" s="1513"/>
      <c r="D13" s="1526">
        <v>1990</v>
      </c>
      <c r="E13" s="1526" t="s">
        <v>563</v>
      </c>
      <c r="F13" s="1535">
        <v>0</v>
      </c>
      <c r="G13" s="1535">
        <v>0</v>
      </c>
      <c r="H13" s="1535">
        <v>0</v>
      </c>
      <c r="I13" s="1535">
        <v>0</v>
      </c>
      <c r="J13" s="1535">
        <v>0</v>
      </c>
      <c r="K13" s="1535">
        <v>0</v>
      </c>
      <c r="L13" s="1535">
        <v>0</v>
      </c>
      <c r="M13" s="1535">
        <v>0</v>
      </c>
      <c r="N13" s="1535">
        <v>0</v>
      </c>
      <c r="O13" s="1535">
        <v>0</v>
      </c>
      <c r="P13" s="1535">
        <v>0</v>
      </c>
      <c r="Q13" s="1535">
        <v>0</v>
      </c>
      <c r="R13" s="1535">
        <v>0</v>
      </c>
      <c r="S13" s="1535">
        <v>0</v>
      </c>
      <c r="T13" s="1535">
        <v>0</v>
      </c>
      <c r="U13" s="1535">
        <v>0</v>
      </c>
      <c r="V13" s="1535">
        <v>0</v>
      </c>
      <c r="W13" s="1535">
        <v>0</v>
      </c>
      <c r="X13" s="1535">
        <v>0</v>
      </c>
      <c r="Y13" s="1535">
        <v>0</v>
      </c>
      <c r="Z13" s="1535">
        <v>0</v>
      </c>
      <c r="AA13" s="1535">
        <v>0</v>
      </c>
      <c r="AB13" s="1535">
        <v>0</v>
      </c>
      <c r="AC13" s="1535">
        <v>0</v>
      </c>
      <c r="AD13" s="1535">
        <v>0</v>
      </c>
      <c r="AE13" s="1535">
        <v>0</v>
      </c>
      <c r="AF13" s="1535">
        <v>0</v>
      </c>
      <c r="AG13" s="1535">
        <v>0</v>
      </c>
      <c r="AH13" s="1535">
        <v>0</v>
      </c>
      <c r="AI13" s="1535">
        <v>0</v>
      </c>
      <c r="AJ13" s="1535">
        <v>0</v>
      </c>
      <c r="AK13" s="1535">
        <v>0</v>
      </c>
      <c r="AL13" s="1535">
        <v>0</v>
      </c>
      <c r="AM13" s="1535">
        <v>0</v>
      </c>
      <c r="AN13" s="1535">
        <v>0</v>
      </c>
      <c r="AO13" s="1535">
        <v>0</v>
      </c>
      <c r="AP13" s="1535">
        <v>0</v>
      </c>
      <c r="AQ13" s="1535">
        <v>0</v>
      </c>
      <c r="AR13" s="1535">
        <v>0</v>
      </c>
      <c r="AS13" s="1535">
        <v>0</v>
      </c>
      <c r="AT13" s="1535">
        <v>0</v>
      </c>
      <c r="AU13" s="1535">
        <v>0</v>
      </c>
      <c r="AV13" s="1535">
        <v>0</v>
      </c>
      <c r="AW13" s="1535">
        <v>0</v>
      </c>
      <c r="AX13" s="1535">
        <v>0</v>
      </c>
      <c r="AY13" s="1535">
        <v>0</v>
      </c>
      <c r="AZ13" s="1535">
        <v>0</v>
      </c>
      <c r="BA13" s="1535">
        <v>0</v>
      </c>
      <c r="BB13" s="1535">
        <v>0</v>
      </c>
      <c r="BC13" s="1535">
        <v>0</v>
      </c>
      <c r="BD13" s="1535">
        <v>0</v>
      </c>
      <c r="BE13" s="1535">
        <v>0</v>
      </c>
      <c r="BF13" s="1535">
        <v>0</v>
      </c>
      <c r="BG13" s="1535">
        <v>0</v>
      </c>
      <c r="BH13" s="1535">
        <v>0</v>
      </c>
      <c r="BI13" s="1535">
        <v>0</v>
      </c>
      <c r="BJ13" s="1535">
        <v>0</v>
      </c>
      <c r="BK13" s="1535">
        <v>0</v>
      </c>
      <c r="BL13" s="1535">
        <v>0</v>
      </c>
      <c r="BM13" s="1535">
        <v>0</v>
      </c>
      <c r="BN13" s="1535">
        <v>0</v>
      </c>
      <c r="BO13" s="1535">
        <v>0</v>
      </c>
      <c r="BP13" s="1535">
        <v>0</v>
      </c>
      <c r="BQ13" s="1535">
        <v>0</v>
      </c>
      <c r="BR13" s="1535">
        <v>0</v>
      </c>
      <c r="BS13" s="1535">
        <v>0</v>
      </c>
      <c r="BT13" s="1535">
        <v>0</v>
      </c>
      <c r="BU13" s="1535">
        <v>0</v>
      </c>
      <c r="BV13" s="1535">
        <v>0</v>
      </c>
      <c r="BW13" s="1535">
        <v>0</v>
      </c>
      <c r="BX13" s="1535">
        <v>0</v>
      </c>
      <c r="BY13" s="1535">
        <v>0</v>
      </c>
      <c r="BZ13" s="1535">
        <v>0</v>
      </c>
      <c r="CA13" s="1535">
        <v>0</v>
      </c>
      <c r="CB13" s="1535">
        <v>0</v>
      </c>
      <c r="CC13" s="1535">
        <v>0</v>
      </c>
      <c r="CD13" s="1535">
        <v>0</v>
      </c>
      <c r="CE13" s="1535">
        <v>0</v>
      </c>
      <c r="CF13" s="1535"/>
      <c r="CG13" s="1535"/>
    </row>
    <row r="14" spans="1:85" ht="15" customHeight="1">
      <c r="A14" s="1513"/>
      <c r="B14" s="1513"/>
      <c r="D14" s="1526">
        <v>1991</v>
      </c>
      <c r="E14" s="1526" t="s">
        <v>563</v>
      </c>
      <c r="F14" s="1535">
        <v>0</v>
      </c>
      <c r="G14" s="1535">
        <v>0</v>
      </c>
      <c r="H14" s="1535">
        <v>0</v>
      </c>
      <c r="I14" s="1535">
        <v>0</v>
      </c>
      <c r="J14" s="1535">
        <v>0</v>
      </c>
      <c r="K14" s="1535">
        <v>0</v>
      </c>
      <c r="L14" s="1535">
        <v>0</v>
      </c>
      <c r="M14" s="1535">
        <v>0</v>
      </c>
      <c r="N14" s="1535">
        <v>0</v>
      </c>
      <c r="O14" s="1535">
        <v>0</v>
      </c>
      <c r="P14" s="1535">
        <v>0</v>
      </c>
      <c r="Q14" s="1535">
        <v>0</v>
      </c>
      <c r="R14" s="1535">
        <v>0</v>
      </c>
      <c r="S14" s="1535">
        <v>0</v>
      </c>
      <c r="T14" s="1535">
        <v>0</v>
      </c>
      <c r="U14" s="1535">
        <v>0</v>
      </c>
      <c r="V14" s="1535">
        <v>0</v>
      </c>
      <c r="W14" s="1535">
        <v>0</v>
      </c>
      <c r="X14" s="1535">
        <v>0</v>
      </c>
      <c r="Y14" s="1535">
        <v>0</v>
      </c>
      <c r="Z14" s="1535">
        <v>0</v>
      </c>
      <c r="AA14" s="1535">
        <v>0</v>
      </c>
      <c r="AB14" s="1535">
        <v>0</v>
      </c>
      <c r="AC14" s="1535">
        <v>0</v>
      </c>
      <c r="AD14" s="1535">
        <v>0</v>
      </c>
      <c r="AE14" s="1535">
        <v>0</v>
      </c>
      <c r="AF14" s="1535">
        <v>0</v>
      </c>
      <c r="AG14" s="1535">
        <v>0</v>
      </c>
      <c r="AH14" s="1535">
        <v>0</v>
      </c>
      <c r="AI14" s="1535">
        <v>0</v>
      </c>
      <c r="AJ14" s="1535">
        <v>0</v>
      </c>
      <c r="AK14" s="1535">
        <v>0</v>
      </c>
      <c r="AL14" s="1535">
        <v>0</v>
      </c>
      <c r="AM14" s="1535">
        <v>0</v>
      </c>
      <c r="AN14" s="1535">
        <v>0</v>
      </c>
      <c r="AO14" s="1535">
        <v>0</v>
      </c>
      <c r="AP14" s="1535">
        <v>0</v>
      </c>
      <c r="AQ14" s="1535">
        <v>0</v>
      </c>
      <c r="AR14" s="1535">
        <v>0</v>
      </c>
      <c r="AS14" s="1535">
        <v>0</v>
      </c>
      <c r="AT14" s="1535">
        <v>0</v>
      </c>
      <c r="AU14" s="1535">
        <v>0</v>
      </c>
      <c r="AV14" s="1535">
        <v>0</v>
      </c>
      <c r="AW14" s="1535">
        <v>0</v>
      </c>
      <c r="AX14" s="1535">
        <v>0</v>
      </c>
      <c r="AY14" s="1535">
        <v>0</v>
      </c>
      <c r="AZ14" s="1535">
        <v>0</v>
      </c>
      <c r="BA14" s="1535">
        <v>0</v>
      </c>
      <c r="BB14" s="1535">
        <v>0</v>
      </c>
      <c r="BC14" s="1535">
        <v>0</v>
      </c>
      <c r="BD14" s="1535">
        <v>0</v>
      </c>
      <c r="BE14" s="1535">
        <v>0</v>
      </c>
      <c r="BF14" s="1535">
        <v>0</v>
      </c>
      <c r="BG14" s="1535">
        <v>0</v>
      </c>
      <c r="BH14" s="1535">
        <v>0</v>
      </c>
      <c r="BI14" s="1535">
        <v>0</v>
      </c>
      <c r="BJ14" s="1535">
        <v>0</v>
      </c>
      <c r="BK14" s="1535">
        <v>0</v>
      </c>
      <c r="BL14" s="1535">
        <v>0</v>
      </c>
      <c r="BM14" s="1535">
        <v>0</v>
      </c>
      <c r="BN14" s="1535">
        <v>0</v>
      </c>
      <c r="BO14" s="1535">
        <v>0</v>
      </c>
      <c r="BP14" s="1535">
        <v>0</v>
      </c>
      <c r="BQ14" s="1535">
        <v>0</v>
      </c>
      <c r="BR14" s="1535">
        <v>0</v>
      </c>
      <c r="BS14" s="1535">
        <v>0</v>
      </c>
      <c r="BT14" s="1535">
        <v>0</v>
      </c>
      <c r="BU14" s="1535">
        <v>0</v>
      </c>
      <c r="BV14" s="1535">
        <v>0</v>
      </c>
      <c r="BW14" s="1535">
        <v>0</v>
      </c>
      <c r="BX14" s="1535">
        <v>0</v>
      </c>
      <c r="BY14" s="1535">
        <v>0</v>
      </c>
      <c r="BZ14" s="1535">
        <v>0</v>
      </c>
      <c r="CA14" s="1535">
        <v>0</v>
      </c>
      <c r="CB14" s="1535">
        <v>0</v>
      </c>
      <c r="CC14" s="1535">
        <v>0</v>
      </c>
      <c r="CD14" s="1535">
        <v>0</v>
      </c>
      <c r="CE14" s="1535">
        <v>0</v>
      </c>
      <c r="CF14" s="1535"/>
      <c r="CG14" s="1535"/>
    </row>
    <row r="15" spans="1:85" ht="15" customHeight="1">
      <c r="A15" s="1516"/>
      <c r="B15" s="1518"/>
      <c r="D15" s="1526">
        <v>1992</v>
      </c>
      <c r="E15" s="1526" t="s">
        <v>563</v>
      </c>
      <c r="F15" s="1535">
        <v>0</v>
      </c>
      <c r="G15" s="1535">
        <v>0</v>
      </c>
      <c r="H15" s="1535">
        <v>0</v>
      </c>
      <c r="I15" s="1535">
        <v>0</v>
      </c>
      <c r="J15" s="1535">
        <v>0</v>
      </c>
      <c r="K15" s="1535">
        <v>0</v>
      </c>
      <c r="L15" s="1535">
        <v>0</v>
      </c>
      <c r="M15" s="1535">
        <v>0</v>
      </c>
      <c r="N15" s="1535">
        <v>0</v>
      </c>
      <c r="O15" s="1535">
        <v>0</v>
      </c>
      <c r="P15" s="1535">
        <v>0</v>
      </c>
      <c r="Q15" s="1535">
        <v>0</v>
      </c>
      <c r="R15" s="1535">
        <v>0</v>
      </c>
      <c r="S15" s="1535">
        <v>0</v>
      </c>
      <c r="T15" s="1535">
        <v>0</v>
      </c>
      <c r="U15" s="1535">
        <v>0</v>
      </c>
      <c r="V15" s="1535">
        <v>0</v>
      </c>
      <c r="W15" s="1535">
        <v>0</v>
      </c>
      <c r="X15" s="1535">
        <v>0</v>
      </c>
      <c r="Y15" s="1535">
        <v>0</v>
      </c>
      <c r="Z15" s="1535">
        <v>0</v>
      </c>
      <c r="AA15" s="1535">
        <v>0</v>
      </c>
      <c r="AB15" s="1535">
        <v>0</v>
      </c>
      <c r="AC15" s="1535">
        <v>0</v>
      </c>
      <c r="AD15" s="1535">
        <v>0</v>
      </c>
      <c r="AE15" s="1535">
        <v>0</v>
      </c>
      <c r="AF15" s="1535">
        <v>0</v>
      </c>
      <c r="AG15" s="1535">
        <v>0</v>
      </c>
      <c r="AH15" s="1535">
        <v>0</v>
      </c>
      <c r="AI15" s="1535">
        <v>0</v>
      </c>
      <c r="AJ15" s="1535">
        <v>0</v>
      </c>
      <c r="AK15" s="1535">
        <v>0</v>
      </c>
      <c r="AL15" s="1535">
        <v>0</v>
      </c>
      <c r="AM15" s="1535">
        <v>0</v>
      </c>
      <c r="AN15" s="1535">
        <v>0</v>
      </c>
      <c r="AO15" s="1535">
        <v>0</v>
      </c>
      <c r="AP15" s="1535">
        <v>0</v>
      </c>
      <c r="AQ15" s="1535">
        <v>0</v>
      </c>
      <c r="AR15" s="1535">
        <v>0</v>
      </c>
      <c r="AS15" s="1535">
        <v>0</v>
      </c>
      <c r="AT15" s="1535">
        <v>0</v>
      </c>
      <c r="AU15" s="1535">
        <v>0</v>
      </c>
      <c r="AV15" s="1535">
        <v>0</v>
      </c>
      <c r="AW15" s="1535">
        <v>0</v>
      </c>
      <c r="AX15" s="1535">
        <v>0</v>
      </c>
      <c r="AY15" s="1535">
        <v>0</v>
      </c>
      <c r="AZ15" s="1535">
        <v>0</v>
      </c>
      <c r="BA15" s="1535">
        <v>0</v>
      </c>
      <c r="BB15" s="1535">
        <v>0</v>
      </c>
      <c r="BC15" s="1535">
        <v>0</v>
      </c>
      <c r="BD15" s="1535">
        <v>0</v>
      </c>
      <c r="BE15" s="1535">
        <v>0</v>
      </c>
      <c r="BF15" s="1535">
        <v>0</v>
      </c>
      <c r="BG15" s="1535">
        <v>0</v>
      </c>
      <c r="BH15" s="1535">
        <v>0</v>
      </c>
      <c r="BI15" s="1535">
        <v>0</v>
      </c>
      <c r="BJ15" s="1535">
        <v>0</v>
      </c>
      <c r="BK15" s="1535">
        <v>0</v>
      </c>
      <c r="BL15" s="1535">
        <v>0</v>
      </c>
      <c r="BM15" s="1535">
        <v>0</v>
      </c>
      <c r="BN15" s="1535">
        <v>0</v>
      </c>
      <c r="BO15" s="1535">
        <v>0</v>
      </c>
      <c r="BP15" s="1535">
        <v>0</v>
      </c>
      <c r="BQ15" s="1535">
        <v>0</v>
      </c>
      <c r="BR15" s="1535">
        <v>0</v>
      </c>
      <c r="BS15" s="1535">
        <v>0</v>
      </c>
      <c r="BT15" s="1535">
        <v>0</v>
      </c>
      <c r="BU15" s="1535">
        <v>0</v>
      </c>
      <c r="BV15" s="1535">
        <v>0</v>
      </c>
      <c r="BW15" s="1535">
        <v>0</v>
      </c>
      <c r="BX15" s="1535">
        <v>0</v>
      </c>
      <c r="BY15" s="1535">
        <v>0</v>
      </c>
      <c r="BZ15" s="1535">
        <v>0</v>
      </c>
      <c r="CA15" s="1535">
        <v>0</v>
      </c>
      <c r="CB15" s="1535">
        <v>0</v>
      </c>
      <c r="CC15" s="1535">
        <v>0</v>
      </c>
      <c r="CD15" s="1535">
        <v>0</v>
      </c>
      <c r="CE15" s="1535">
        <v>0</v>
      </c>
      <c r="CF15" s="1535"/>
      <c r="CG15" s="1535"/>
    </row>
    <row r="16" spans="1:85" ht="15" customHeight="1">
      <c r="D16" s="1526">
        <v>1993</v>
      </c>
      <c r="E16" s="1526" t="s">
        <v>563</v>
      </c>
      <c r="F16" s="1535">
        <v>0</v>
      </c>
      <c r="G16" s="1535">
        <v>0</v>
      </c>
      <c r="H16" s="1535">
        <v>0</v>
      </c>
      <c r="I16" s="1535">
        <v>0</v>
      </c>
      <c r="J16" s="1535">
        <v>0</v>
      </c>
      <c r="K16" s="1535">
        <v>0</v>
      </c>
      <c r="L16" s="1535">
        <v>0</v>
      </c>
      <c r="M16" s="1535">
        <v>0</v>
      </c>
      <c r="N16" s="1535">
        <v>0</v>
      </c>
      <c r="O16" s="1535">
        <v>0</v>
      </c>
      <c r="P16" s="1535">
        <v>0</v>
      </c>
      <c r="Q16" s="1535">
        <v>0</v>
      </c>
      <c r="R16" s="1535">
        <v>0</v>
      </c>
      <c r="S16" s="1535">
        <v>0</v>
      </c>
      <c r="T16" s="1535">
        <v>0</v>
      </c>
      <c r="U16" s="1535">
        <v>0</v>
      </c>
      <c r="V16" s="1535">
        <v>0</v>
      </c>
      <c r="W16" s="1535">
        <v>0</v>
      </c>
      <c r="X16" s="1535">
        <v>0</v>
      </c>
      <c r="Y16" s="1535">
        <v>0</v>
      </c>
      <c r="Z16" s="1535">
        <v>0</v>
      </c>
      <c r="AA16" s="1535">
        <v>0</v>
      </c>
      <c r="AB16" s="1535">
        <v>0</v>
      </c>
      <c r="AC16" s="1535">
        <v>0</v>
      </c>
      <c r="AD16" s="1535">
        <v>0</v>
      </c>
      <c r="AE16" s="1535">
        <v>0</v>
      </c>
      <c r="AF16" s="1535">
        <v>0</v>
      </c>
      <c r="AG16" s="1535">
        <v>0</v>
      </c>
      <c r="AH16" s="1535">
        <v>0</v>
      </c>
      <c r="AI16" s="1535">
        <v>0</v>
      </c>
      <c r="AJ16" s="1535">
        <v>0</v>
      </c>
      <c r="AK16" s="1535">
        <v>0</v>
      </c>
      <c r="AL16" s="1535">
        <v>0</v>
      </c>
      <c r="AM16" s="1535">
        <v>0</v>
      </c>
      <c r="AN16" s="1535">
        <v>0</v>
      </c>
      <c r="AO16" s="1535">
        <v>0</v>
      </c>
      <c r="AP16" s="1535">
        <v>0</v>
      </c>
      <c r="AQ16" s="1535">
        <v>0</v>
      </c>
      <c r="AR16" s="1535">
        <v>0</v>
      </c>
      <c r="AS16" s="1535">
        <v>0</v>
      </c>
      <c r="AT16" s="1535">
        <v>0</v>
      </c>
      <c r="AU16" s="1535">
        <v>0</v>
      </c>
      <c r="AV16" s="1535">
        <v>0</v>
      </c>
      <c r="AW16" s="1535">
        <v>0</v>
      </c>
      <c r="AX16" s="1535">
        <v>0</v>
      </c>
      <c r="AY16" s="1535">
        <v>0</v>
      </c>
      <c r="AZ16" s="1535">
        <v>0</v>
      </c>
      <c r="BA16" s="1535">
        <v>0</v>
      </c>
      <c r="BB16" s="1535">
        <v>0</v>
      </c>
      <c r="BC16" s="1535">
        <v>0</v>
      </c>
      <c r="BD16" s="1535">
        <v>0</v>
      </c>
      <c r="BE16" s="1535">
        <v>0</v>
      </c>
      <c r="BF16" s="1535">
        <v>0</v>
      </c>
      <c r="BG16" s="1535">
        <v>0</v>
      </c>
      <c r="BH16" s="1535">
        <v>0</v>
      </c>
      <c r="BI16" s="1535">
        <v>0</v>
      </c>
      <c r="BJ16" s="1535">
        <v>0</v>
      </c>
      <c r="BK16" s="1535">
        <v>0</v>
      </c>
      <c r="BL16" s="1535">
        <v>0</v>
      </c>
      <c r="BM16" s="1535">
        <v>0</v>
      </c>
      <c r="BN16" s="1535">
        <v>0</v>
      </c>
      <c r="BO16" s="1535">
        <v>0</v>
      </c>
      <c r="BP16" s="1535">
        <v>0</v>
      </c>
      <c r="BQ16" s="1535">
        <v>0</v>
      </c>
      <c r="BR16" s="1535">
        <v>0</v>
      </c>
      <c r="BS16" s="1535">
        <v>0</v>
      </c>
      <c r="BT16" s="1535">
        <v>0</v>
      </c>
      <c r="BU16" s="1535">
        <v>0</v>
      </c>
      <c r="BV16" s="1535">
        <v>0</v>
      </c>
      <c r="BW16" s="1535">
        <v>0</v>
      </c>
      <c r="BX16" s="1535">
        <v>0</v>
      </c>
      <c r="BY16" s="1535">
        <v>0</v>
      </c>
      <c r="BZ16" s="1535">
        <v>0</v>
      </c>
      <c r="CA16" s="1535">
        <v>0</v>
      </c>
      <c r="CB16" s="1535">
        <v>0</v>
      </c>
      <c r="CC16" s="1535">
        <v>0</v>
      </c>
      <c r="CD16" s="1535">
        <v>0</v>
      </c>
      <c r="CE16" s="1535">
        <v>0</v>
      </c>
      <c r="CF16" s="1535"/>
      <c r="CG16" s="1535"/>
    </row>
    <row r="17" spans="1:85" ht="15" customHeight="1">
      <c r="A17" s="1536"/>
      <c r="D17" s="1526">
        <v>1994</v>
      </c>
      <c r="E17" s="1526" t="s">
        <v>563</v>
      </c>
      <c r="F17" s="1535">
        <v>0</v>
      </c>
      <c r="G17" s="1535">
        <v>0</v>
      </c>
      <c r="H17" s="1535">
        <v>0</v>
      </c>
      <c r="I17" s="1535">
        <v>0</v>
      </c>
      <c r="J17" s="1535">
        <v>0</v>
      </c>
      <c r="K17" s="1535">
        <v>0</v>
      </c>
      <c r="L17" s="1535">
        <v>0</v>
      </c>
      <c r="M17" s="1535">
        <v>0</v>
      </c>
      <c r="N17" s="1535">
        <v>0</v>
      </c>
      <c r="O17" s="1535">
        <v>0</v>
      </c>
      <c r="P17" s="1535">
        <v>0</v>
      </c>
      <c r="Q17" s="1535">
        <v>0</v>
      </c>
      <c r="R17" s="1535">
        <v>0</v>
      </c>
      <c r="S17" s="1535">
        <v>0</v>
      </c>
      <c r="T17" s="1535">
        <v>0</v>
      </c>
      <c r="U17" s="1535">
        <v>0</v>
      </c>
      <c r="V17" s="1535">
        <v>0</v>
      </c>
      <c r="W17" s="1535">
        <v>0</v>
      </c>
      <c r="X17" s="1535">
        <v>0</v>
      </c>
      <c r="Y17" s="1535">
        <v>0</v>
      </c>
      <c r="Z17" s="1535">
        <v>0</v>
      </c>
      <c r="AA17" s="1535">
        <v>0</v>
      </c>
      <c r="AB17" s="1535">
        <v>0</v>
      </c>
      <c r="AC17" s="1535">
        <v>0</v>
      </c>
      <c r="AD17" s="1535">
        <v>0</v>
      </c>
      <c r="AE17" s="1535">
        <v>0</v>
      </c>
      <c r="AF17" s="1535">
        <v>0</v>
      </c>
      <c r="AG17" s="1535">
        <v>0</v>
      </c>
      <c r="AH17" s="1535">
        <v>0</v>
      </c>
      <c r="AI17" s="1535">
        <v>0</v>
      </c>
      <c r="AJ17" s="1535">
        <v>0</v>
      </c>
      <c r="AK17" s="1535">
        <v>0</v>
      </c>
      <c r="AL17" s="1535">
        <v>0</v>
      </c>
      <c r="AM17" s="1535">
        <v>0</v>
      </c>
      <c r="AN17" s="1535">
        <v>0</v>
      </c>
      <c r="AO17" s="1535">
        <v>0</v>
      </c>
      <c r="AP17" s="1535">
        <v>0</v>
      </c>
      <c r="AQ17" s="1535">
        <v>0</v>
      </c>
      <c r="AR17" s="1535">
        <v>0</v>
      </c>
      <c r="AS17" s="1535">
        <v>0</v>
      </c>
      <c r="AT17" s="1535">
        <v>0</v>
      </c>
      <c r="AU17" s="1535">
        <v>0</v>
      </c>
      <c r="AV17" s="1535">
        <v>0</v>
      </c>
      <c r="AW17" s="1535">
        <v>0</v>
      </c>
      <c r="AX17" s="1535">
        <v>0</v>
      </c>
      <c r="AY17" s="1535">
        <v>0</v>
      </c>
      <c r="AZ17" s="1535">
        <v>0</v>
      </c>
      <c r="BA17" s="1535">
        <v>0</v>
      </c>
      <c r="BB17" s="1535">
        <v>0</v>
      </c>
      <c r="BC17" s="1535">
        <v>0</v>
      </c>
      <c r="BD17" s="1535">
        <v>0</v>
      </c>
      <c r="BE17" s="1535">
        <v>0</v>
      </c>
      <c r="BF17" s="1535">
        <v>0</v>
      </c>
      <c r="BG17" s="1535">
        <v>0</v>
      </c>
      <c r="BH17" s="1535">
        <v>0</v>
      </c>
      <c r="BI17" s="1535">
        <v>0</v>
      </c>
      <c r="BJ17" s="1535">
        <v>0</v>
      </c>
      <c r="BK17" s="1535">
        <v>0</v>
      </c>
      <c r="BL17" s="1535">
        <v>0</v>
      </c>
      <c r="BM17" s="1535">
        <v>0</v>
      </c>
      <c r="BN17" s="1535">
        <v>0</v>
      </c>
      <c r="BO17" s="1535">
        <v>0</v>
      </c>
      <c r="BP17" s="1535">
        <v>0</v>
      </c>
      <c r="BQ17" s="1535">
        <v>0</v>
      </c>
      <c r="BR17" s="1535">
        <v>0</v>
      </c>
      <c r="BS17" s="1535">
        <v>0</v>
      </c>
      <c r="BT17" s="1535">
        <v>0</v>
      </c>
      <c r="BU17" s="1535">
        <v>0</v>
      </c>
      <c r="BV17" s="1535">
        <v>0</v>
      </c>
      <c r="BW17" s="1535">
        <v>0</v>
      </c>
      <c r="BX17" s="1535">
        <v>0</v>
      </c>
      <c r="BY17" s="1535">
        <v>0</v>
      </c>
      <c r="BZ17" s="1535">
        <v>0</v>
      </c>
      <c r="CA17" s="1535">
        <v>0</v>
      </c>
      <c r="CB17" s="1535">
        <v>0</v>
      </c>
      <c r="CC17" s="1535">
        <v>0</v>
      </c>
      <c r="CD17" s="1535">
        <v>0</v>
      </c>
      <c r="CE17" s="1535">
        <v>0</v>
      </c>
      <c r="CF17" s="1535"/>
      <c r="CG17" s="1535"/>
    </row>
    <row r="18" spans="1:85" ht="15" customHeight="1">
      <c r="A18" s="1536"/>
      <c r="D18" s="1526">
        <v>1995</v>
      </c>
      <c r="E18" s="1526" t="s">
        <v>563</v>
      </c>
      <c r="F18" s="1535">
        <v>0</v>
      </c>
      <c r="G18" s="1535">
        <v>0</v>
      </c>
      <c r="H18" s="1535">
        <v>0</v>
      </c>
      <c r="I18" s="1535">
        <v>0</v>
      </c>
      <c r="J18" s="1535">
        <v>0</v>
      </c>
      <c r="K18" s="1535">
        <v>0</v>
      </c>
      <c r="L18" s="1535">
        <v>0</v>
      </c>
      <c r="M18" s="1535">
        <v>0</v>
      </c>
      <c r="N18" s="1535">
        <v>0</v>
      </c>
      <c r="O18" s="1535">
        <v>0</v>
      </c>
      <c r="P18" s="1535">
        <v>0</v>
      </c>
      <c r="Q18" s="1535">
        <v>0</v>
      </c>
      <c r="R18" s="1535">
        <v>0</v>
      </c>
      <c r="S18" s="1535">
        <v>0</v>
      </c>
      <c r="T18" s="1535">
        <v>0</v>
      </c>
      <c r="U18" s="1535">
        <v>0</v>
      </c>
      <c r="V18" s="1535">
        <v>0</v>
      </c>
      <c r="W18" s="1535">
        <v>0</v>
      </c>
      <c r="X18" s="1535">
        <v>0</v>
      </c>
      <c r="Y18" s="1535">
        <v>0</v>
      </c>
      <c r="Z18" s="1535">
        <v>0</v>
      </c>
      <c r="AA18" s="1535">
        <v>0</v>
      </c>
      <c r="AB18" s="1535">
        <v>0</v>
      </c>
      <c r="AC18" s="1535">
        <v>0</v>
      </c>
      <c r="AD18" s="1535">
        <v>0</v>
      </c>
      <c r="AE18" s="1535">
        <v>0</v>
      </c>
      <c r="AF18" s="1535">
        <v>0</v>
      </c>
      <c r="AG18" s="1535">
        <v>0</v>
      </c>
      <c r="AH18" s="1535">
        <v>0</v>
      </c>
      <c r="AI18" s="1535">
        <v>0</v>
      </c>
      <c r="AJ18" s="1535">
        <v>0</v>
      </c>
      <c r="AK18" s="1535">
        <v>0</v>
      </c>
      <c r="AL18" s="1535">
        <v>0</v>
      </c>
      <c r="AM18" s="1535">
        <v>0</v>
      </c>
      <c r="AN18" s="1535">
        <v>0</v>
      </c>
      <c r="AO18" s="1535">
        <v>0</v>
      </c>
      <c r="AP18" s="1535">
        <v>0</v>
      </c>
      <c r="AQ18" s="1535">
        <v>0</v>
      </c>
      <c r="AR18" s="1535">
        <v>0</v>
      </c>
      <c r="AS18" s="1535">
        <v>0</v>
      </c>
      <c r="AT18" s="1535">
        <v>0</v>
      </c>
      <c r="AU18" s="1535">
        <v>0</v>
      </c>
      <c r="AV18" s="1535">
        <v>0</v>
      </c>
      <c r="AW18" s="1535">
        <v>0</v>
      </c>
      <c r="AX18" s="1535">
        <v>0</v>
      </c>
      <c r="AY18" s="1535">
        <v>0</v>
      </c>
      <c r="AZ18" s="1535">
        <v>0</v>
      </c>
      <c r="BA18" s="1535">
        <v>0</v>
      </c>
      <c r="BB18" s="1535">
        <v>0</v>
      </c>
      <c r="BC18" s="1535">
        <v>0</v>
      </c>
      <c r="BD18" s="1535">
        <v>0</v>
      </c>
      <c r="BE18" s="1535">
        <v>0</v>
      </c>
      <c r="BF18" s="1535">
        <v>0</v>
      </c>
      <c r="BG18" s="1535">
        <v>0</v>
      </c>
      <c r="BH18" s="1535">
        <v>0</v>
      </c>
      <c r="BI18" s="1535">
        <v>0</v>
      </c>
      <c r="BJ18" s="1535">
        <v>0</v>
      </c>
      <c r="BK18" s="1535">
        <v>0</v>
      </c>
      <c r="BL18" s="1535">
        <v>0</v>
      </c>
      <c r="BM18" s="1535">
        <v>0</v>
      </c>
      <c r="BN18" s="1535">
        <v>0</v>
      </c>
      <c r="BO18" s="1535">
        <v>0</v>
      </c>
      <c r="BP18" s="1535">
        <v>0</v>
      </c>
      <c r="BQ18" s="1535">
        <v>0</v>
      </c>
      <c r="BR18" s="1535">
        <v>0</v>
      </c>
      <c r="BS18" s="1535">
        <v>0</v>
      </c>
      <c r="BT18" s="1535">
        <v>0</v>
      </c>
      <c r="BU18" s="1535">
        <v>0</v>
      </c>
      <c r="BV18" s="1535">
        <v>0</v>
      </c>
      <c r="BW18" s="1535">
        <v>0</v>
      </c>
      <c r="BX18" s="1535">
        <v>0</v>
      </c>
      <c r="BY18" s="1535">
        <v>0</v>
      </c>
      <c r="BZ18" s="1535">
        <v>0</v>
      </c>
      <c r="CA18" s="1535">
        <v>0</v>
      </c>
      <c r="CB18" s="1535">
        <v>0</v>
      </c>
      <c r="CC18" s="1535">
        <v>0</v>
      </c>
      <c r="CD18" s="1535">
        <v>0</v>
      </c>
      <c r="CE18" s="1535">
        <v>0</v>
      </c>
      <c r="CF18" s="1535"/>
      <c r="CG18" s="1535"/>
    </row>
    <row r="19" spans="1:85" ht="15" customHeight="1">
      <c r="A19" s="1536"/>
      <c r="D19" s="1526">
        <v>1996</v>
      </c>
      <c r="E19" s="1526" t="s">
        <v>563</v>
      </c>
      <c r="F19" s="1535">
        <v>0</v>
      </c>
      <c r="G19" s="1535">
        <v>0</v>
      </c>
      <c r="H19" s="1535">
        <v>0</v>
      </c>
      <c r="I19" s="1535">
        <v>0</v>
      </c>
      <c r="J19" s="1535">
        <v>0</v>
      </c>
      <c r="K19" s="1535">
        <v>0</v>
      </c>
      <c r="L19" s="1535">
        <v>0</v>
      </c>
      <c r="M19" s="1535">
        <v>0</v>
      </c>
      <c r="N19" s="1535">
        <v>0</v>
      </c>
      <c r="O19" s="1535">
        <v>0</v>
      </c>
      <c r="P19" s="1535">
        <v>0</v>
      </c>
      <c r="Q19" s="1535">
        <v>0</v>
      </c>
      <c r="R19" s="1535">
        <v>0</v>
      </c>
      <c r="S19" s="1535">
        <v>0</v>
      </c>
      <c r="T19" s="1535">
        <v>0</v>
      </c>
      <c r="U19" s="1535">
        <v>0</v>
      </c>
      <c r="V19" s="1535">
        <v>0</v>
      </c>
      <c r="W19" s="1535">
        <v>0</v>
      </c>
      <c r="X19" s="1535">
        <v>0</v>
      </c>
      <c r="Y19" s="1535">
        <v>0</v>
      </c>
      <c r="Z19" s="1535">
        <v>0</v>
      </c>
      <c r="AA19" s="1535">
        <v>0</v>
      </c>
      <c r="AB19" s="1535">
        <v>0</v>
      </c>
      <c r="AC19" s="1535">
        <v>0</v>
      </c>
      <c r="AD19" s="1535">
        <v>0</v>
      </c>
      <c r="AE19" s="1535">
        <v>0</v>
      </c>
      <c r="AF19" s="1535">
        <v>0</v>
      </c>
      <c r="AG19" s="1535">
        <v>0</v>
      </c>
      <c r="AH19" s="1535">
        <v>0</v>
      </c>
      <c r="AI19" s="1535">
        <v>0</v>
      </c>
      <c r="AJ19" s="1535">
        <v>0</v>
      </c>
      <c r="AK19" s="1535">
        <v>0</v>
      </c>
      <c r="AL19" s="1535">
        <v>0</v>
      </c>
      <c r="AM19" s="1535">
        <v>0</v>
      </c>
      <c r="AN19" s="1535">
        <v>0</v>
      </c>
      <c r="AO19" s="1535">
        <v>0</v>
      </c>
      <c r="AP19" s="1535">
        <v>0</v>
      </c>
      <c r="AQ19" s="1535">
        <v>0</v>
      </c>
      <c r="AR19" s="1535">
        <v>0</v>
      </c>
      <c r="AS19" s="1535">
        <v>0</v>
      </c>
      <c r="AT19" s="1535">
        <v>0</v>
      </c>
      <c r="AU19" s="1535">
        <v>0</v>
      </c>
      <c r="AV19" s="1535">
        <v>0</v>
      </c>
      <c r="AW19" s="1535">
        <v>0</v>
      </c>
      <c r="AX19" s="1535">
        <v>0</v>
      </c>
      <c r="AY19" s="1535">
        <v>0</v>
      </c>
      <c r="AZ19" s="1535">
        <v>0</v>
      </c>
      <c r="BA19" s="1535">
        <v>0</v>
      </c>
      <c r="BB19" s="1535">
        <v>0</v>
      </c>
      <c r="BC19" s="1535">
        <v>0</v>
      </c>
      <c r="BD19" s="1535">
        <v>0</v>
      </c>
      <c r="BE19" s="1535">
        <v>0</v>
      </c>
      <c r="BF19" s="1535">
        <v>0</v>
      </c>
      <c r="BG19" s="1535">
        <v>0</v>
      </c>
      <c r="BH19" s="1535">
        <v>0</v>
      </c>
      <c r="BI19" s="1535">
        <v>0</v>
      </c>
      <c r="BJ19" s="1535">
        <v>0</v>
      </c>
      <c r="BK19" s="1535">
        <v>0</v>
      </c>
      <c r="BL19" s="1535">
        <v>0</v>
      </c>
      <c r="BM19" s="1535">
        <v>0</v>
      </c>
      <c r="BN19" s="1535">
        <v>0</v>
      </c>
      <c r="BO19" s="1535">
        <v>0</v>
      </c>
      <c r="BP19" s="1535">
        <v>0</v>
      </c>
      <c r="BQ19" s="1535">
        <v>0</v>
      </c>
      <c r="BR19" s="1535">
        <v>0</v>
      </c>
      <c r="BS19" s="1535">
        <v>0</v>
      </c>
      <c r="BT19" s="1535">
        <v>0</v>
      </c>
      <c r="BU19" s="1535">
        <v>0</v>
      </c>
      <c r="BV19" s="1535">
        <v>0</v>
      </c>
      <c r="BW19" s="1535">
        <v>0</v>
      </c>
      <c r="BX19" s="1535">
        <v>0</v>
      </c>
      <c r="BY19" s="1535">
        <v>0</v>
      </c>
      <c r="BZ19" s="1535">
        <v>0</v>
      </c>
      <c r="CA19" s="1535">
        <v>0</v>
      </c>
      <c r="CB19" s="1535">
        <v>0</v>
      </c>
      <c r="CC19" s="1535">
        <v>0</v>
      </c>
      <c r="CD19" s="1535">
        <v>0</v>
      </c>
      <c r="CE19" s="1535">
        <v>0</v>
      </c>
      <c r="CF19" s="1535"/>
      <c r="CG19" s="1535"/>
    </row>
    <row r="20" spans="1:85" ht="15" customHeight="1">
      <c r="A20" s="1536"/>
      <c r="D20" s="1526">
        <v>1997</v>
      </c>
      <c r="E20" s="1526" t="s">
        <v>563</v>
      </c>
      <c r="F20" s="1535">
        <v>0</v>
      </c>
      <c r="G20" s="1535">
        <v>0</v>
      </c>
      <c r="H20" s="1535">
        <v>0</v>
      </c>
      <c r="I20" s="1535">
        <v>0</v>
      </c>
      <c r="J20" s="1535">
        <v>0</v>
      </c>
      <c r="K20" s="1535">
        <v>0</v>
      </c>
      <c r="L20" s="1535">
        <v>0</v>
      </c>
      <c r="M20" s="1535">
        <v>0</v>
      </c>
      <c r="N20" s="1535">
        <v>0</v>
      </c>
      <c r="O20" s="1535">
        <v>0</v>
      </c>
      <c r="P20" s="1535">
        <v>0</v>
      </c>
      <c r="Q20" s="1535">
        <v>0</v>
      </c>
      <c r="R20" s="1535">
        <v>0</v>
      </c>
      <c r="S20" s="1535">
        <v>0</v>
      </c>
      <c r="T20" s="1535">
        <v>0</v>
      </c>
      <c r="U20" s="1535">
        <v>0</v>
      </c>
      <c r="V20" s="1535">
        <v>0</v>
      </c>
      <c r="W20" s="1535">
        <v>0</v>
      </c>
      <c r="X20" s="1535">
        <v>0</v>
      </c>
      <c r="Y20" s="1535">
        <v>0</v>
      </c>
      <c r="Z20" s="1535">
        <v>0</v>
      </c>
      <c r="AA20" s="1535">
        <v>0</v>
      </c>
      <c r="AB20" s="1535">
        <v>0</v>
      </c>
      <c r="AC20" s="1535">
        <v>0</v>
      </c>
      <c r="AD20" s="1535">
        <v>0</v>
      </c>
      <c r="AE20" s="1535">
        <v>0</v>
      </c>
      <c r="AF20" s="1535">
        <v>0</v>
      </c>
      <c r="AG20" s="1535">
        <v>0</v>
      </c>
      <c r="AH20" s="1535">
        <v>0</v>
      </c>
      <c r="AI20" s="1535">
        <v>0</v>
      </c>
      <c r="AJ20" s="1535">
        <v>0</v>
      </c>
      <c r="AK20" s="1535">
        <v>0</v>
      </c>
      <c r="AL20" s="1535">
        <v>0</v>
      </c>
      <c r="AM20" s="1535">
        <v>0</v>
      </c>
      <c r="AN20" s="1535">
        <v>0</v>
      </c>
      <c r="AO20" s="1535">
        <v>0</v>
      </c>
      <c r="AP20" s="1535">
        <v>0</v>
      </c>
      <c r="AQ20" s="1535">
        <v>0</v>
      </c>
      <c r="AR20" s="1535">
        <v>0</v>
      </c>
      <c r="AS20" s="1535">
        <v>0</v>
      </c>
      <c r="AT20" s="1535">
        <v>0</v>
      </c>
      <c r="AU20" s="1535">
        <v>0</v>
      </c>
      <c r="AV20" s="1535">
        <v>0</v>
      </c>
      <c r="AW20" s="1535">
        <v>0</v>
      </c>
      <c r="AX20" s="1535">
        <v>0</v>
      </c>
      <c r="AY20" s="1535">
        <v>0</v>
      </c>
      <c r="AZ20" s="1535">
        <v>0</v>
      </c>
      <c r="BA20" s="1535">
        <v>0</v>
      </c>
      <c r="BB20" s="1535">
        <v>0</v>
      </c>
      <c r="BC20" s="1535">
        <v>0</v>
      </c>
      <c r="BD20" s="1535">
        <v>0</v>
      </c>
      <c r="BE20" s="1535">
        <v>0</v>
      </c>
      <c r="BF20" s="1535">
        <v>0</v>
      </c>
      <c r="BG20" s="1535">
        <v>0</v>
      </c>
      <c r="BH20" s="1535">
        <v>0</v>
      </c>
      <c r="BI20" s="1535">
        <v>0</v>
      </c>
      <c r="BJ20" s="1535">
        <v>0</v>
      </c>
      <c r="BK20" s="1535">
        <v>0</v>
      </c>
      <c r="BL20" s="1535">
        <v>0</v>
      </c>
      <c r="BM20" s="1535">
        <v>0</v>
      </c>
      <c r="BN20" s="1535">
        <v>0</v>
      </c>
      <c r="BO20" s="1535">
        <v>0</v>
      </c>
      <c r="BP20" s="1535">
        <v>0</v>
      </c>
      <c r="BQ20" s="1535">
        <v>0</v>
      </c>
      <c r="BR20" s="1535">
        <v>0</v>
      </c>
      <c r="BS20" s="1535">
        <v>0</v>
      </c>
      <c r="BT20" s="1535">
        <v>0</v>
      </c>
      <c r="BU20" s="1535">
        <v>0</v>
      </c>
      <c r="BV20" s="1535">
        <v>0</v>
      </c>
      <c r="BW20" s="1535">
        <v>0</v>
      </c>
      <c r="BX20" s="1535">
        <v>0</v>
      </c>
      <c r="BY20" s="1535">
        <v>0</v>
      </c>
      <c r="BZ20" s="1535">
        <v>0</v>
      </c>
      <c r="CA20" s="1535">
        <v>0</v>
      </c>
      <c r="CB20" s="1535">
        <v>0</v>
      </c>
      <c r="CC20" s="1535">
        <v>0</v>
      </c>
      <c r="CD20" s="1535">
        <v>0</v>
      </c>
      <c r="CE20" s="1535">
        <v>0</v>
      </c>
      <c r="CF20" s="1535"/>
      <c r="CG20" s="1535"/>
    </row>
    <row r="21" spans="1:85" ht="15" customHeight="1">
      <c r="A21" s="1536"/>
      <c r="D21" s="1526">
        <v>1998</v>
      </c>
      <c r="E21" s="1526" t="s">
        <v>563</v>
      </c>
      <c r="F21" s="1535">
        <v>0</v>
      </c>
      <c r="G21" s="1535">
        <v>0</v>
      </c>
      <c r="H21" s="1535">
        <v>0</v>
      </c>
      <c r="I21" s="1535">
        <v>0</v>
      </c>
      <c r="J21" s="1535">
        <v>0</v>
      </c>
      <c r="K21" s="1535">
        <v>0</v>
      </c>
      <c r="L21" s="1535">
        <v>0</v>
      </c>
      <c r="M21" s="1535">
        <v>0</v>
      </c>
      <c r="N21" s="1535">
        <v>0</v>
      </c>
      <c r="O21" s="1535">
        <v>0</v>
      </c>
      <c r="P21" s="1535">
        <v>0</v>
      </c>
      <c r="Q21" s="1535">
        <v>0</v>
      </c>
      <c r="R21" s="1535">
        <v>0</v>
      </c>
      <c r="S21" s="1535">
        <v>0</v>
      </c>
      <c r="T21" s="1535">
        <v>0</v>
      </c>
      <c r="U21" s="1535">
        <v>0</v>
      </c>
      <c r="V21" s="1535">
        <v>0</v>
      </c>
      <c r="W21" s="1535">
        <v>0</v>
      </c>
      <c r="X21" s="1535">
        <v>0</v>
      </c>
      <c r="Y21" s="1535">
        <v>0</v>
      </c>
      <c r="Z21" s="1535">
        <v>0</v>
      </c>
      <c r="AA21" s="1535">
        <v>0</v>
      </c>
      <c r="AB21" s="1535">
        <v>0</v>
      </c>
      <c r="AC21" s="1535">
        <v>0</v>
      </c>
      <c r="AD21" s="1535">
        <v>0</v>
      </c>
      <c r="AE21" s="1535">
        <v>0</v>
      </c>
      <c r="AF21" s="1535">
        <v>0</v>
      </c>
      <c r="AG21" s="1535">
        <v>0</v>
      </c>
      <c r="AH21" s="1535">
        <v>0</v>
      </c>
      <c r="AI21" s="1535">
        <v>0</v>
      </c>
      <c r="AJ21" s="1535">
        <v>0</v>
      </c>
      <c r="AK21" s="1535">
        <v>0</v>
      </c>
      <c r="AL21" s="1535">
        <v>0</v>
      </c>
      <c r="AM21" s="1535">
        <v>0</v>
      </c>
      <c r="AN21" s="1535">
        <v>0</v>
      </c>
      <c r="AO21" s="1535">
        <v>0</v>
      </c>
      <c r="AP21" s="1535">
        <v>0</v>
      </c>
      <c r="AQ21" s="1535">
        <v>0</v>
      </c>
      <c r="AR21" s="1535">
        <v>0</v>
      </c>
      <c r="AS21" s="1535">
        <v>0</v>
      </c>
      <c r="AT21" s="1535">
        <v>0</v>
      </c>
      <c r="AU21" s="1535">
        <v>0</v>
      </c>
      <c r="AV21" s="1535">
        <v>0</v>
      </c>
      <c r="AW21" s="1535">
        <v>0</v>
      </c>
      <c r="AX21" s="1535">
        <v>0</v>
      </c>
      <c r="AY21" s="1535">
        <v>0</v>
      </c>
      <c r="AZ21" s="1535">
        <v>0</v>
      </c>
      <c r="BA21" s="1535">
        <v>0</v>
      </c>
      <c r="BB21" s="1535">
        <v>0</v>
      </c>
      <c r="BC21" s="1535">
        <v>0</v>
      </c>
      <c r="BD21" s="1535">
        <v>0</v>
      </c>
      <c r="BE21" s="1535">
        <v>0</v>
      </c>
      <c r="BF21" s="1535">
        <v>0</v>
      </c>
      <c r="BG21" s="1535">
        <v>0</v>
      </c>
      <c r="BH21" s="1535">
        <v>0</v>
      </c>
      <c r="BI21" s="1535">
        <v>0</v>
      </c>
      <c r="BJ21" s="1535">
        <v>0</v>
      </c>
      <c r="BK21" s="1535">
        <v>0</v>
      </c>
      <c r="BL21" s="1535">
        <v>0</v>
      </c>
      <c r="BM21" s="1535">
        <v>0</v>
      </c>
      <c r="BN21" s="1535">
        <v>0</v>
      </c>
      <c r="BO21" s="1535">
        <v>0</v>
      </c>
      <c r="BP21" s="1535">
        <v>0</v>
      </c>
      <c r="BQ21" s="1535">
        <v>0</v>
      </c>
      <c r="BR21" s="1535">
        <v>0</v>
      </c>
      <c r="BS21" s="1535">
        <v>0</v>
      </c>
      <c r="BT21" s="1535">
        <v>0</v>
      </c>
      <c r="BU21" s="1535">
        <v>0</v>
      </c>
      <c r="BV21" s="1535">
        <v>0</v>
      </c>
      <c r="BW21" s="1535">
        <v>0</v>
      </c>
      <c r="BX21" s="1535">
        <v>0</v>
      </c>
      <c r="BY21" s="1535">
        <v>0</v>
      </c>
      <c r="BZ21" s="1535">
        <v>0</v>
      </c>
      <c r="CA21" s="1535">
        <v>0</v>
      </c>
      <c r="CB21" s="1535">
        <v>0</v>
      </c>
      <c r="CC21" s="1535">
        <v>0</v>
      </c>
      <c r="CD21" s="1535">
        <v>0</v>
      </c>
      <c r="CE21" s="1535">
        <v>0</v>
      </c>
      <c r="CF21" s="1535"/>
      <c r="CG21" s="1535"/>
    </row>
    <row r="22" spans="1:85" ht="15" customHeight="1">
      <c r="A22" s="1536"/>
      <c r="D22" s="1526">
        <v>1999</v>
      </c>
      <c r="E22" s="1526" t="s">
        <v>563</v>
      </c>
      <c r="F22" s="1535">
        <v>0</v>
      </c>
      <c r="G22" s="1535">
        <v>0</v>
      </c>
      <c r="H22" s="1535">
        <v>0</v>
      </c>
      <c r="I22" s="1535">
        <v>0</v>
      </c>
      <c r="J22" s="1535">
        <v>0</v>
      </c>
      <c r="K22" s="1535">
        <v>0</v>
      </c>
      <c r="L22" s="1535">
        <v>0</v>
      </c>
      <c r="M22" s="1535">
        <v>0</v>
      </c>
      <c r="N22" s="1535">
        <v>0</v>
      </c>
      <c r="O22" s="1535">
        <v>0</v>
      </c>
      <c r="P22" s="1535">
        <v>0</v>
      </c>
      <c r="Q22" s="1535">
        <v>0</v>
      </c>
      <c r="R22" s="1535">
        <v>0</v>
      </c>
      <c r="S22" s="1535">
        <v>0</v>
      </c>
      <c r="T22" s="1535">
        <v>0</v>
      </c>
      <c r="U22" s="1535">
        <v>0</v>
      </c>
      <c r="V22" s="1535">
        <v>0</v>
      </c>
      <c r="W22" s="1535">
        <v>0</v>
      </c>
      <c r="X22" s="1535">
        <v>0</v>
      </c>
      <c r="Y22" s="1535">
        <v>0</v>
      </c>
      <c r="Z22" s="1535">
        <v>0</v>
      </c>
      <c r="AA22" s="1535">
        <v>0</v>
      </c>
      <c r="AB22" s="1535">
        <v>0</v>
      </c>
      <c r="AC22" s="1535">
        <v>0</v>
      </c>
      <c r="AD22" s="1535">
        <v>0</v>
      </c>
      <c r="AE22" s="1535">
        <v>0</v>
      </c>
      <c r="AF22" s="1535">
        <v>0</v>
      </c>
      <c r="AG22" s="1535">
        <v>0</v>
      </c>
      <c r="AH22" s="1535">
        <v>0</v>
      </c>
      <c r="AI22" s="1535">
        <v>0</v>
      </c>
      <c r="AJ22" s="1535">
        <v>0</v>
      </c>
      <c r="AK22" s="1535">
        <v>0</v>
      </c>
      <c r="AL22" s="1535">
        <v>0</v>
      </c>
      <c r="AM22" s="1535">
        <v>0</v>
      </c>
      <c r="AN22" s="1535">
        <v>0</v>
      </c>
      <c r="AO22" s="1535">
        <v>0</v>
      </c>
      <c r="AP22" s="1535">
        <v>0</v>
      </c>
      <c r="AQ22" s="1535">
        <v>0</v>
      </c>
      <c r="AR22" s="1535">
        <v>0</v>
      </c>
      <c r="AS22" s="1535">
        <v>0</v>
      </c>
      <c r="AT22" s="1535">
        <v>0</v>
      </c>
      <c r="AU22" s="1535">
        <v>0</v>
      </c>
      <c r="AV22" s="1535">
        <v>0</v>
      </c>
      <c r="AW22" s="1535">
        <v>0</v>
      </c>
      <c r="AX22" s="1535">
        <v>0</v>
      </c>
      <c r="AY22" s="1535">
        <v>0</v>
      </c>
      <c r="AZ22" s="1535">
        <v>0</v>
      </c>
      <c r="BA22" s="1535">
        <v>0</v>
      </c>
      <c r="BB22" s="1535">
        <v>0</v>
      </c>
      <c r="BC22" s="1535">
        <v>0</v>
      </c>
      <c r="BD22" s="1535">
        <v>0</v>
      </c>
      <c r="BE22" s="1535">
        <v>0</v>
      </c>
      <c r="BF22" s="1535">
        <v>0</v>
      </c>
      <c r="BG22" s="1535">
        <v>0</v>
      </c>
      <c r="BH22" s="1535">
        <v>0</v>
      </c>
      <c r="BI22" s="1535">
        <v>0</v>
      </c>
      <c r="BJ22" s="1535">
        <v>0</v>
      </c>
      <c r="BK22" s="1535">
        <v>0</v>
      </c>
      <c r="BL22" s="1535">
        <v>0</v>
      </c>
      <c r="BM22" s="1535">
        <v>0</v>
      </c>
      <c r="BN22" s="1535">
        <v>0</v>
      </c>
      <c r="BO22" s="1535">
        <v>0</v>
      </c>
      <c r="BP22" s="1535">
        <v>0</v>
      </c>
      <c r="BQ22" s="1535">
        <v>0</v>
      </c>
      <c r="BR22" s="1535">
        <v>0</v>
      </c>
      <c r="BS22" s="1535">
        <v>0</v>
      </c>
      <c r="BT22" s="1535">
        <v>0</v>
      </c>
      <c r="BU22" s="1535">
        <v>0</v>
      </c>
      <c r="BV22" s="1535">
        <v>0</v>
      </c>
      <c r="BW22" s="1535">
        <v>0</v>
      </c>
      <c r="BX22" s="1535">
        <v>0</v>
      </c>
      <c r="BY22" s="1535">
        <v>0</v>
      </c>
      <c r="BZ22" s="1535">
        <v>0</v>
      </c>
      <c r="CA22" s="1535">
        <v>0</v>
      </c>
      <c r="CB22" s="1535">
        <v>0</v>
      </c>
      <c r="CC22" s="1535">
        <v>0</v>
      </c>
      <c r="CD22" s="1535">
        <v>0</v>
      </c>
      <c r="CE22" s="1535">
        <v>0</v>
      </c>
      <c r="CF22" s="1535"/>
      <c r="CG22" s="1535"/>
    </row>
    <row r="23" spans="1:85" ht="15" customHeight="1">
      <c r="A23" s="1536"/>
      <c r="D23" s="1526">
        <v>2000</v>
      </c>
      <c r="E23" s="1526" t="s">
        <v>563</v>
      </c>
      <c r="F23" s="1535">
        <v>0</v>
      </c>
      <c r="G23" s="1535">
        <v>0</v>
      </c>
      <c r="H23" s="1535">
        <v>0</v>
      </c>
      <c r="I23" s="1535">
        <v>0</v>
      </c>
      <c r="J23" s="1535">
        <v>0</v>
      </c>
      <c r="K23" s="1535">
        <v>0</v>
      </c>
      <c r="L23" s="1535">
        <v>0</v>
      </c>
      <c r="M23" s="1535">
        <v>0</v>
      </c>
      <c r="N23" s="1535">
        <v>0</v>
      </c>
      <c r="O23" s="1535">
        <v>0</v>
      </c>
      <c r="P23" s="1535">
        <v>0</v>
      </c>
      <c r="Q23" s="1535">
        <v>0</v>
      </c>
      <c r="R23" s="1535">
        <v>0</v>
      </c>
      <c r="S23" s="1535">
        <v>0</v>
      </c>
      <c r="T23" s="1535">
        <v>0</v>
      </c>
      <c r="U23" s="1535">
        <v>0</v>
      </c>
      <c r="V23" s="1535">
        <v>0</v>
      </c>
      <c r="W23" s="1535">
        <v>0</v>
      </c>
      <c r="X23" s="1535">
        <v>0</v>
      </c>
      <c r="Y23" s="1535">
        <v>0</v>
      </c>
      <c r="Z23" s="1535">
        <v>0</v>
      </c>
      <c r="AA23" s="1535">
        <v>0</v>
      </c>
      <c r="AB23" s="1535">
        <v>0</v>
      </c>
      <c r="AC23" s="1535">
        <v>0</v>
      </c>
      <c r="AD23" s="1535">
        <v>0</v>
      </c>
      <c r="AE23" s="1535">
        <v>0</v>
      </c>
      <c r="AF23" s="1535">
        <v>0</v>
      </c>
      <c r="AG23" s="1535">
        <v>0</v>
      </c>
      <c r="AH23" s="1535">
        <v>0</v>
      </c>
      <c r="AI23" s="1535">
        <v>0</v>
      </c>
      <c r="AJ23" s="1535">
        <v>0</v>
      </c>
      <c r="AK23" s="1535">
        <v>0</v>
      </c>
      <c r="AL23" s="1535">
        <v>0</v>
      </c>
      <c r="AM23" s="1535">
        <v>0</v>
      </c>
      <c r="AN23" s="1535">
        <v>0</v>
      </c>
      <c r="AO23" s="1535">
        <v>0</v>
      </c>
      <c r="AP23" s="1535">
        <v>0</v>
      </c>
      <c r="AQ23" s="1535">
        <v>0</v>
      </c>
      <c r="AR23" s="1535">
        <v>0</v>
      </c>
      <c r="AS23" s="1535">
        <v>0</v>
      </c>
      <c r="AT23" s="1535">
        <v>0</v>
      </c>
      <c r="AU23" s="1535">
        <v>0</v>
      </c>
      <c r="AV23" s="1535">
        <v>0</v>
      </c>
      <c r="AW23" s="1535">
        <v>0</v>
      </c>
      <c r="AX23" s="1535">
        <v>0</v>
      </c>
      <c r="AY23" s="1535">
        <v>0</v>
      </c>
      <c r="AZ23" s="1535">
        <v>0</v>
      </c>
      <c r="BA23" s="1535">
        <v>0</v>
      </c>
      <c r="BB23" s="1535">
        <v>0</v>
      </c>
      <c r="BC23" s="1535">
        <v>0</v>
      </c>
      <c r="BD23" s="1535">
        <v>0</v>
      </c>
      <c r="BE23" s="1535">
        <v>0</v>
      </c>
      <c r="BF23" s="1535">
        <v>0</v>
      </c>
      <c r="BG23" s="1535">
        <v>0</v>
      </c>
      <c r="BH23" s="1535">
        <v>0</v>
      </c>
      <c r="BI23" s="1535">
        <v>0</v>
      </c>
      <c r="BJ23" s="1535">
        <v>0</v>
      </c>
      <c r="BK23" s="1535">
        <v>0</v>
      </c>
      <c r="BL23" s="1535">
        <v>0</v>
      </c>
      <c r="BM23" s="1535">
        <v>0</v>
      </c>
      <c r="BN23" s="1535">
        <v>0</v>
      </c>
      <c r="BO23" s="1535">
        <v>0</v>
      </c>
      <c r="BP23" s="1535">
        <v>0</v>
      </c>
      <c r="BQ23" s="1535">
        <v>0</v>
      </c>
      <c r="BR23" s="1535">
        <v>0</v>
      </c>
      <c r="BS23" s="1535">
        <v>0</v>
      </c>
      <c r="BT23" s="1535">
        <v>0</v>
      </c>
      <c r="BU23" s="1535">
        <v>0</v>
      </c>
      <c r="BV23" s="1535">
        <v>0</v>
      </c>
      <c r="BW23" s="1535">
        <v>0</v>
      </c>
      <c r="BX23" s="1535">
        <v>0</v>
      </c>
      <c r="BY23" s="1535">
        <v>0</v>
      </c>
      <c r="BZ23" s="1535">
        <v>0</v>
      </c>
      <c r="CA23" s="1535">
        <v>0</v>
      </c>
      <c r="CB23" s="1535">
        <v>0</v>
      </c>
      <c r="CC23" s="1535">
        <v>0</v>
      </c>
      <c r="CD23" s="1535">
        <v>0</v>
      </c>
      <c r="CE23" s="1535">
        <v>0</v>
      </c>
      <c r="CF23" s="1535"/>
      <c r="CG23" s="1535"/>
    </row>
    <row r="24" spans="1:85" ht="15" customHeight="1">
      <c r="A24" s="1536"/>
      <c r="D24" s="1526">
        <v>2001</v>
      </c>
      <c r="E24" s="1526" t="s">
        <v>563</v>
      </c>
      <c r="F24" s="1535">
        <v>0</v>
      </c>
      <c r="G24" s="1535">
        <v>0</v>
      </c>
      <c r="H24" s="1535">
        <v>0</v>
      </c>
      <c r="I24" s="1535">
        <v>0</v>
      </c>
      <c r="J24" s="1535">
        <v>0</v>
      </c>
      <c r="K24" s="1535">
        <v>0</v>
      </c>
      <c r="L24" s="1535">
        <v>0</v>
      </c>
      <c r="M24" s="1535">
        <v>0</v>
      </c>
      <c r="N24" s="1535">
        <v>0</v>
      </c>
      <c r="O24" s="1535">
        <v>0</v>
      </c>
      <c r="P24" s="1535">
        <v>0</v>
      </c>
      <c r="Q24" s="1535">
        <v>0</v>
      </c>
      <c r="R24" s="1535">
        <v>0</v>
      </c>
      <c r="S24" s="1535">
        <v>0</v>
      </c>
      <c r="T24" s="1535">
        <v>0</v>
      </c>
      <c r="U24" s="1535">
        <v>0</v>
      </c>
      <c r="V24" s="1535">
        <v>0</v>
      </c>
      <c r="W24" s="1535">
        <v>0</v>
      </c>
      <c r="X24" s="1535">
        <v>0</v>
      </c>
      <c r="Y24" s="1535">
        <v>0</v>
      </c>
      <c r="Z24" s="1535">
        <v>0</v>
      </c>
      <c r="AA24" s="1535">
        <v>0</v>
      </c>
      <c r="AB24" s="1535">
        <v>0</v>
      </c>
      <c r="AC24" s="1535">
        <v>0</v>
      </c>
      <c r="AD24" s="1535">
        <v>0</v>
      </c>
      <c r="AE24" s="1535">
        <v>0</v>
      </c>
      <c r="AF24" s="1535">
        <v>0</v>
      </c>
      <c r="AG24" s="1535">
        <v>0</v>
      </c>
      <c r="AH24" s="1535">
        <v>0</v>
      </c>
      <c r="AI24" s="1535">
        <v>0</v>
      </c>
      <c r="AJ24" s="1535">
        <v>0</v>
      </c>
      <c r="AK24" s="1535">
        <v>0</v>
      </c>
      <c r="AL24" s="1535">
        <v>0</v>
      </c>
      <c r="AM24" s="1535">
        <v>0</v>
      </c>
      <c r="AN24" s="1535">
        <v>0</v>
      </c>
      <c r="AO24" s="1535">
        <v>0</v>
      </c>
      <c r="AP24" s="1535">
        <v>0</v>
      </c>
      <c r="AQ24" s="1535">
        <v>0</v>
      </c>
      <c r="AR24" s="1535">
        <v>0</v>
      </c>
      <c r="AS24" s="1535">
        <v>0</v>
      </c>
      <c r="AT24" s="1535">
        <v>0</v>
      </c>
      <c r="AU24" s="1535">
        <v>0</v>
      </c>
      <c r="AV24" s="1535">
        <v>0</v>
      </c>
      <c r="AW24" s="1535">
        <v>0</v>
      </c>
      <c r="AX24" s="1535">
        <v>0</v>
      </c>
      <c r="AY24" s="1535">
        <v>0</v>
      </c>
      <c r="AZ24" s="1535">
        <v>0</v>
      </c>
      <c r="BA24" s="1535">
        <v>0</v>
      </c>
      <c r="BB24" s="1535">
        <v>0</v>
      </c>
      <c r="BC24" s="1535">
        <v>0</v>
      </c>
      <c r="BD24" s="1535">
        <v>0</v>
      </c>
      <c r="BE24" s="1535">
        <v>0</v>
      </c>
      <c r="BF24" s="1535">
        <v>0</v>
      </c>
      <c r="BG24" s="1535">
        <v>0</v>
      </c>
      <c r="BH24" s="1535">
        <v>0</v>
      </c>
      <c r="BI24" s="1535">
        <v>0</v>
      </c>
      <c r="BJ24" s="1535">
        <v>0</v>
      </c>
      <c r="BK24" s="1535">
        <v>0</v>
      </c>
      <c r="BL24" s="1535">
        <v>0</v>
      </c>
      <c r="BM24" s="1535">
        <v>0</v>
      </c>
      <c r="BN24" s="1535">
        <v>0</v>
      </c>
      <c r="BO24" s="1535">
        <v>0</v>
      </c>
      <c r="BP24" s="1535">
        <v>0</v>
      </c>
      <c r="BQ24" s="1535">
        <v>0</v>
      </c>
      <c r="BR24" s="1535">
        <v>0</v>
      </c>
      <c r="BS24" s="1535">
        <v>0</v>
      </c>
      <c r="BT24" s="1535">
        <v>0</v>
      </c>
      <c r="BU24" s="1535">
        <v>0</v>
      </c>
      <c r="BV24" s="1535">
        <v>0</v>
      </c>
      <c r="BW24" s="1535">
        <v>0</v>
      </c>
      <c r="BX24" s="1535">
        <v>0</v>
      </c>
      <c r="BY24" s="1535">
        <v>0</v>
      </c>
      <c r="BZ24" s="1535">
        <v>0</v>
      </c>
      <c r="CA24" s="1535">
        <v>0</v>
      </c>
      <c r="CB24" s="1535">
        <v>0</v>
      </c>
      <c r="CC24" s="1535">
        <v>0</v>
      </c>
      <c r="CD24" s="1535">
        <v>0</v>
      </c>
      <c r="CE24" s="1535">
        <v>0</v>
      </c>
      <c r="CF24" s="1535"/>
      <c r="CG24" s="1535"/>
    </row>
    <row r="25" spans="1:85" ht="15" customHeight="1">
      <c r="A25" s="1536"/>
      <c r="D25" s="1526">
        <v>2002</v>
      </c>
      <c r="E25" s="1526" t="s">
        <v>563</v>
      </c>
      <c r="F25" s="1535">
        <v>0</v>
      </c>
      <c r="G25" s="1535">
        <v>0</v>
      </c>
      <c r="H25" s="1535">
        <v>0</v>
      </c>
      <c r="I25" s="1535">
        <v>0</v>
      </c>
      <c r="J25" s="1535">
        <v>0</v>
      </c>
      <c r="K25" s="1535">
        <v>0</v>
      </c>
      <c r="L25" s="1535">
        <v>0</v>
      </c>
      <c r="M25" s="1535">
        <v>0</v>
      </c>
      <c r="N25" s="1535">
        <v>0</v>
      </c>
      <c r="O25" s="1535">
        <v>0</v>
      </c>
      <c r="P25" s="1535">
        <v>0</v>
      </c>
      <c r="Q25" s="1535">
        <v>0</v>
      </c>
      <c r="R25" s="1535">
        <v>0</v>
      </c>
      <c r="S25" s="1535">
        <v>0</v>
      </c>
      <c r="T25" s="1535">
        <v>0</v>
      </c>
      <c r="U25" s="1535">
        <v>0</v>
      </c>
      <c r="V25" s="1535">
        <v>0</v>
      </c>
      <c r="W25" s="1535">
        <v>0</v>
      </c>
      <c r="X25" s="1535">
        <v>0</v>
      </c>
      <c r="Y25" s="1535">
        <v>0</v>
      </c>
      <c r="Z25" s="1535">
        <v>0</v>
      </c>
      <c r="AA25" s="1535">
        <v>0</v>
      </c>
      <c r="AB25" s="1535">
        <v>0</v>
      </c>
      <c r="AC25" s="1535">
        <v>0</v>
      </c>
      <c r="AD25" s="1535">
        <v>0</v>
      </c>
      <c r="AE25" s="1535">
        <v>0</v>
      </c>
      <c r="AF25" s="1535">
        <v>0</v>
      </c>
      <c r="AG25" s="1535">
        <v>0</v>
      </c>
      <c r="AH25" s="1535">
        <v>0</v>
      </c>
      <c r="AI25" s="1535">
        <v>0</v>
      </c>
      <c r="AJ25" s="1535">
        <v>0</v>
      </c>
      <c r="AK25" s="1535">
        <v>0</v>
      </c>
      <c r="AL25" s="1535">
        <v>0</v>
      </c>
      <c r="AM25" s="1535">
        <v>0</v>
      </c>
      <c r="AN25" s="1535">
        <v>0</v>
      </c>
      <c r="AO25" s="1535">
        <v>0</v>
      </c>
      <c r="AP25" s="1535">
        <v>0</v>
      </c>
      <c r="AQ25" s="1535">
        <v>0</v>
      </c>
      <c r="AR25" s="1535">
        <v>0</v>
      </c>
      <c r="AS25" s="1535">
        <v>0</v>
      </c>
      <c r="AT25" s="1535">
        <v>0</v>
      </c>
      <c r="AU25" s="1535">
        <v>0</v>
      </c>
      <c r="AV25" s="1535">
        <v>0</v>
      </c>
      <c r="AW25" s="1535">
        <v>0</v>
      </c>
      <c r="AX25" s="1535">
        <v>0</v>
      </c>
      <c r="AY25" s="1535">
        <v>0</v>
      </c>
      <c r="AZ25" s="1535">
        <v>0</v>
      </c>
      <c r="BA25" s="1535">
        <v>0</v>
      </c>
      <c r="BB25" s="1535">
        <v>0</v>
      </c>
      <c r="BC25" s="1535">
        <v>0</v>
      </c>
      <c r="BD25" s="1535">
        <v>0</v>
      </c>
      <c r="BE25" s="1535">
        <v>0</v>
      </c>
      <c r="BF25" s="1535">
        <v>0</v>
      </c>
      <c r="BG25" s="1535">
        <v>0</v>
      </c>
      <c r="BH25" s="1535">
        <v>0</v>
      </c>
      <c r="BI25" s="1535">
        <v>0</v>
      </c>
      <c r="BJ25" s="1535">
        <v>0</v>
      </c>
      <c r="BK25" s="1535">
        <v>0</v>
      </c>
      <c r="BL25" s="1535">
        <v>0</v>
      </c>
      <c r="BM25" s="1535">
        <v>0</v>
      </c>
      <c r="BN25" s="1535">
        <v>0</v>
      </c>
      <c r="BO25" s="1535">
        <v>0</v>
      </c>
      <c r="BP25" s="1535">
        <v>0</v>
      </c>
      <c r="BQ25" s="1535">
        <v>0</v>
      </c>
      <c r="BR25" s="1535">
        <v>0</v>
      </c>
      <c r="BS25" s="1535">
        <v>0</v>
      </c>
      <c r="BT25" s="1535">
        <v>0</v>
      </c>
      <c r="BU25" s="1535">
        <v>0</v>
      </c>
      <c r="BV25" s="1535">
        <v>0</v>
      </c>
      <c r="BW25" s="1535">
        <v>0</v>
      </c>
      <c r="BX25" s="1535">
        <v>0</v>
      </c>
      <c r="BY25" s="1535">
        <v>0</v>
      </c>
      <c r="BZ25" s="1535">
        <v>0</v>
      </c>
      <c r="CA25" s="1535">
        <v>0</v>
      </c>
      <c r="CB25" s="1535">
        <v>0</v>
      </c>
      <c r="CC25" s="1535">
        <v>0</v>
      </c>
      <c r="CD25" s="1535">
        <v>0</v>
      </c>
      <c r="CE25" s="1535">
        <v>0</v>
      </c>
      <c r="CF25" s="1535"/>
      <c r="CG25" s="1535"/>
    </row>
    <row r="26" spans="1:85" ht="15" customHeight="1">
      <c r="A26" s="1536"/>
      <c r="D26" s="1507">
        <v>2003</v>
      </c>
      <c r="E26" s="1526" t="s">
        <v>563</v>
      </c>
      <c r="F26" s="1535">
        <v>0</v>
      </c>
      <c r="G26" s="1535">
        <v>0</v>
      </c>
      <c r="H26" s="1535">
        <v>0</v>
      </c>
      <c r="I26" s="1535">
        <v>0</v>
      </c>
      <c r="J26" s="1535">
        <v>0</v>
      </c>
      <c r="K26" s="1535">
        <v>0</v>
      </c>
      <c r="L26" s="1535">
        <v>0</v>
      </c>
      <c r="M26" s="1535">
        <v>0</v>
      </c>
      <c r="N26" s="1535">
        <v>0</v>
      </c>
      <c r="O26" s="1535">
        <v>0</v>
      </c>
      <c r="P26" s="1535">
        <v>0</v>
      </c>
      <c r="Q26" s="1535">
        <v>0</v>
      </c>
      <c r="R26" s="1535">
        <v>0</v>
      </c>
      <c r="S26" s="1535">
        <v>0</v>
      </c>
      <c r="T26" s="1535">
        <v>0</v>
      </c>
      <c r="U26" s="1535">
        <v>0</v>
      </c>
      <c r="V26" s="1535">
        <v>0</v>
      </c>
      <c r="W26" s="1535">
        <v>0</v>
      </c>
      <c r="X26" s="1535">
        <v>0</v>
      </c>
      <c r="Y26" s="1535">
        <v>0</v>
      </c>
      <c r="Z26" s="1535">
        <v>0</v>
      </c>
      <c r="AA26" s="1535">
        <v>0</v>
      </c>
      <c r="AB26" s="1535">
        <v>0</v>
      </c>
      <c r="AC26" s="1535">
        <v>0</v>
      </c>
      <c r="AD26" s="1535">
        <v>0</v>
      </c>
      <c r="AE26" s="1535">
        <v>0</v>
      </c>
      <c r="AF26" s="1535">
        <v>0</v>
      </c>
      <c r="AG26" s="1535">
        <v>0</v>
      </c>
      <c r="AH26" s="1535">
        <v>0</v>
      </c>
      <c r="AI26" s="1535">
        <v>0</v>
      </c>
      <c r="AJ26" s="1535">
        <v>0</v>
      </c>
      <c r="AK26" s="1535">
        <v>0</v>
      </c>
      <c r="AL26" s="1535">
        <v>0</v>
      </c>
      <c r="AM26" s="1535">
        <v>0</v>
      </c>
      <c r="AN26" s="1535">
        <v>0</v>
      </c>
      <c r="AO26" s="1535">
        <v>0</v>
      </c>
      <c r="AP26" s="1535">
        <v>0</v>
      </c>
      <c r="AQ26" s="1535">
        <v>0</v>
      </c>
      <c r="AR26" s="1535">
        <v>0</v>
      </c>
      <c r="AS26" s="1535">
        <v>0</v>
      </c>
      <c r="AT26" s="1535">
        <v>0</v>
      </c>
      <c r="AU26" s="1535">
        <v>0</v>
      </c>
      <c r="AV26" s="1535">
        <v>0</v>
      </c>
      <c r="AW26" s="1535">
        <v>0</v>
      </c>
      <c r="AX26" s="1535">
        <v>0</v>
      </c>
      <c r="AY26" s="1535">
        <v>0</v>
      </c>
      <c r="AZ26" s="1535">
        <v>0</v>
      </c>
      <c r="BA26" s="1535">
        <v>0</v>
      </c>
      <c r="BB26" s="1535">
        <v>0</v>
      </c>
      <c r="BC26" s="1535">
        <v>0</v>
      </c>
      <c r="BD26" s="1535">
        <v>0</v>
      </c>
      <c r="BE26" s="1535">
        <v>0</v>
      </c>
      <c r="BF26" s="1535">
        <v>0</v>
      </c>
      <c r="BG26" s="1535">
        <v>0</v>
      </c>
      <c r="BH26" s="1535">
        <v>0</v>
      </c>
      <c r="BI26" s="1535">
        <v>0</v>
      </c>
      <c r="BJ26" s="1535">
        <v>0</v>
      </c>
      <c r="BK26" s="1535">
        <v>0</v>
      </c>
      <c r="BL26" s="1535">
        <v>0</v>
      </c>
      <c r="BM26" s="1535">
        <v>0</v>
      </c>
      <c r="BN26" s="1535">
        <v>0</v>
      </c>
      <c r="BO26" s="1535">
        <v>0</v>
      </c>
      <c r="BP26" s="1535">
        <v>0</v>
      </c>
      <c r="BQ26" s="1535">
        <v>0</v>
      </c>
      <c r="BR26" s="1535">
        <v>0</v>
      </c>
      <c r="BS26" s="1535">
        <v>0</v>
      </c>
      <c r="BT26" s="1535">
        <v>0</v>
      </c>
      <c r="BU26" s="1535">
        <v>0</v>
      </c>
      <c r="BV26" s="1535">
        <v>0</v>
      </c>
      <c r="BW26" s="1535">
        <v>0</v>
      </c>
      <c r="BX26" s="1535">
        <v>0</v>
      </c>
      <c r="BY26" s="1535">
        <v>0</v>
      </c>
      <c r="BZ26" s="1535">
        <v>0</v>
      </c>
      <c r="CA26" s="1535">
        <v>0</v>
      </c>
      <c r="CB26" s="1535">
        <v>0</v>
      </c>
      <c r="CC26" s="1535">
        <v>0</v>
      </c>
      <c r="CD26" s="1535">
        <v>0</v>
      </c>
      <c r="CE26" s="1535">
        <v>0</v>
      </c>
      <c r="CF26" s="1535"/>
      <c r="CG26" s="1535"/>
    </row>
    <row r="27" spans="1:85" ht="15" customHeight="1">
      <c r="A27" s="1536"/>
      <c r="B27" s="1530"/>
      <c r="D27" s="1507">
        <v>2004</v>
      </c>
      <c r="E27" s="1526" t="s">
        <v>563</v>
      </c>
      <c r="F27" s="1535">
        <v>0</v>
      </c>
      <c r="G27" s="1535">
        <v>0</v>
      </c>
      <c r="H27" s="1535">
        <v>0</v>
      </c>
      <c r="I27" s="1535">
        <v>229000</v>
      </c>
      <c r="J27" s="1535">
        <v>0</v>
      </c>
      <c r="K27" s="1535">
        <v>229000</v>
      </c>
      <c r="L27" s="1535">
        <v>0</v>
      </c>
      <c r="M27" s="1535">
        <v>0</v>
      </c>
      <c r="N27" s="1535">
        <v>0</v>
      </c>
      <c r="O27" s="1535">
        <v>0</v>
      </c>
      <c r="P27" s="1535">
        <v>0</v>
      </c>
      <c r="Q27" s="1535">
        <v>0</v>
      </c>
      <c r="R27" s="1535">
        <v>0</v>
      </c>
      <c r="S27" s="1535">
        <v>0</v>
      </c>
      <c r="T27" s="1535">
        <v>0</v>
      </c>
      <c r="U27" s="1535">
        <v>0</v>
      </c>
      <c r="V27" s="1535">
        <v>0</v>
      </c>
      <c r="W27" s="1535">
        <v>0</v>
      </c>
      <c r="X27" s="1535">
        <v>0</v>
      </c>
      <c r="Y27" s="1535">
        <v>0</v>
      </c>
      <c r="Z27" s="1535">
        <v>0</v>
      </c>
      <c r="AA27" s="1535">
        <v>0</v>
      </c>
      <c r="AB27" s="1535">
        <v>0</v>
      </c>
      <c r="AC27" s="1535">
        <v>0</v>
      </c>
      <c r="AD27" s="1535">
        <v>0</v>
      </c>
      <c r="AE27" s="1535">
        <v>0</v>
      </c>
      <c r="AF27" s="1535">
        <v>0</v>
      </c>
      <c r="AG27" s="1535">
        <v>0</v>
      </c>
      <c r="AH27" s="1535">
        <v>0</v>
      </c>
      <c r="AI27" s="1535">
        <v>0</v>
      </c>
      <c r="AJ27" s="1535">
        <v>0</v>
      </c>
      <c r="AK27" s="1535">
        <v>0</v>
      </c>
      <c r="AL27" s="1535">
        <v>0</v>
      </c>
      <c r="AM27" s="1535">
        <v>0</v>
      </c>
      <c r="AN27" s="1535">
        <v>0</v>
      </c>
      <c r="AO27" s="1535">
        <v>0</v>
      </c>
      <c r="AP27" s="1535">
        <v>0</v>
      </c>
      <c r="AQ27" s="1535">
        <v>0</v>
      </c>
      <c r="AR27" s="1535">
        <v>0</v>
      </c>
      <c r="AS27" s="1535">
        <v>0</v>
      </c>
      <c r="AT27" s="1535">
        <v>0</v>
      </c>
      <c r="AU27" s="1535">
        <v>0</v>
      </c>
      <c r="AV27" s="1535">
        <v>0</v>
      </c>
      <c r="AW27" s="1535">
        <v>0</v>
      </c>
      <c r="AX27" s="1535">
        <v>0</v>
      </c>
      <c r="AY27" s="1535">
        <v>0</v>
      </c>
      <c r="AZ27" s="1535">
        <v>0</v>
      </c>
      <c r="BA27" s="1535">
        <v>0</v>
      </c>
      <c r="BB27" s="1535">
        <v>0</v>
      </c>
      <c r="BC27" s="1535">
        <v>0</v>
      </c>
      <c r="BD27" s="1535">
        <v>0</v>
      </c>
      <c r="BE27" s="1535">
        <v>0</v>
      </c>
      <c r="BF27" s="1535">
        <v>0</v>
      </c>
      <c r="BG27" s="1535">
        <v>0</v>
      </c>
      <c r="BH27" s="1535">
        <v>0</v>
      </c>
      <c r="BI27" s="1535">
        <v>0</v>
      </c>
      <c r="BJ27" s="1535">
        <v>0</v>
      </c>
      <c r="BK27" s="1535">
        <v>0</v>
      </c>
      <c r="BL27" s="1535">
        <v>0</v>
      </c>
      <c r="BM27" s="1535">
        <v>0</v>
      </c>
      <c r="BN27" s="1535">
        <v>0</v>
      </c>
      <c r="BO27" s="1535">
        <v>0</v>
      </c>
      <c r="BP27" s="1535">
        <v>0</v>
      </c>
      <c r="BQ27" s="1535">
        <v>0</v>
      </c>
      <c r="BR27" s="1535">
        <v>0</v>
      </c>
      <c r="BS27" s="1535">
        <v>0</v>
      </c>
      <c r="BT27" s="1535">
        <v>0</v>
      </c>
      <c r="BU27" s="1535">
        <v>0</v>
      </c>
      <c r="BV27" s="1535">
        <v>0</v>
      </c>
      <c r="BW27" s="1535">
        <v>0</v>
      </c>
      <c r="BX27" s="1535">
        <v>0</v>
      </c>
      <c r="BY27" s="1535">
        <v>0</v>
      </c>
      <c r="BZ27" s="1535">
        <v>0</v>
      </c>
      <c r="CA27" s="1535">
        <v>0</v>
      </c>
      <c r="CB27" s="1535">
        <v>0</v>
      </c>
      <c r="CC27" s="1535">
        <v>0</v>
      </c>
      <c r="CD27" s="1535">
        <v>0</v>
      </c>
      <c r="CE27" s="1535">
        <v>0</v>
      </c>
      <c r="CF27" s="1535"/>
      <c r="CG27" s="1535"/>
    </row>
    <row r="28" spans="1:85" ht="15" customHeight="1">
      <c r="A28" s="1536"/>
      <c r="D28" s="1507">
        <v>2005</v>
      </c>
      <c r="E28" s="1526" t="s">
        <v>563</v>
      </c>
      <c r="F28" s="1535">
        <v>0</v>
      </c>
      <c r="G28" s="1535">
        <v>0</v>
      </c>
      <c r="H28" s="1535">
        <v>0</v>
      </c>
      <c r="I28" s="1535">
        <v>229332</v>
      </c>
      <c r="J28" s="1535">
        <v>0</v>
      </c>
      <c r="K28" s="1535">
        <v>229332</v>
      </c>
      <c r="L28" s="1535">
        <v>0</v>
      </c>
      <c r="M28" s="1535">
        <v>0</v>
      </c>
      <c r="N28" s="1535">
        <v>0</v>
      </c>
      <c r="O28" s="1535">
        <v>0</v>
      </c>
      <c r="P28" s="1535">
        <v>0</v>
      </c>
      <c r="Q28" s="1535">
        <v>0</v>
      </c>
      <c r="R28" s="1535">
        <v>0</v>
      </c>
      <c r="S28" s="1535">
        <v>0</v>
      </c>
      <c r="T28" s="1535">
        <v>0</v>
      </c>
      <c r="U28" s="1535">
        <v>0</v>
      </c>
      <c r="V28" s="1535">
        <v>0</v>
      </c>
      <c r="W28" s="1535">
        <v>0</v>
      </c>
      <c r="X28" s="1535">
        <v>0</v>
      </c>
      <c r="Y28" s="1535">
        <v>0</v>
      </c>
      <c r="Z28" s="1535">
        <v>0</v>
      </c>
      <c r="AA28" s="1535">
        <v>0</v>
      </c>
      <c r="AB28" s="1535">
        <v>0</v>
      </c>
      <c r="AC28" s="1535">
        <v>0</v>
      </c>
      <c r="AD28" s="1535">
        <v>0</v>
      </c>
      <c r="AE28" s="1535">
        <v>0</v>
      </c>
      <c r="AF28" s="1535">
        <v>0</v>
      </c>
      <c r="AG28" s="1535">
        <v>0</v>
      </c>
      <c r="AH28" s="1535">
        <v>0</v>
      </c>
      <c r="AI28" s="1535">
        <v>0</v>
      </c>
      <c r="AJ28" s="1535">
        <v>0</v>
      </c>
      <c r="AK28" s="1535">
        <v>0</v>
      </c>
      <c r="AL28" s="1535">
        <v>0</v>
      </c>
      <c r="AM28" s="1535">
        <v>0</v>
      </c>
      <c r="AN28" s="1535">
        <v>0</v>
      </c>
      <c r="AO28" s="1535">
        <v>0</v>
      </c>
      <c r="AP28" s="1535">
        <v>0</v>
      </c>
      <c r="AQ28" s="1535">
        <v>0</v>
      </c>
      <c r="AR28" s="1535">
        <v>0</v>
      </c>
      <c r="AS28" s="1535">
        <v>0</v>
      </c>
      <c r="AT28" s="1535">
        <v>0</v>
      </c>
      <c r="AU28" s="1535">
        <v>0</v>
      </c>
      <c r="AV28" s="1535">
        <v>0</v>
      </c>
      <c r="AW28" s="1535">
        <v>0</v>
      </c>
      <c r="AX28" s="1535">
        <v>0</v>
      </c>
      <c r="AY28" s="1535">
        <v>0</v>
      </c>
      <c r="AZ28" s="1535">
        <v>0</v>
      </c>
      <c r="BA28" s="1535">
        <v>0</v>
      </c>
      <c r="BB28" s="1535">
        <v>0</v>
      </c>
      <c r="BC28" s="1535">
        <v>0</v>
      </c>
      <c r="BD28" s="1535">
        <v>0</v>
      </c>
      <c r="BE28" s="1535">
        <v>0</v>
      </c>
      <c r="BF28" s="1535">
        <v>0</v>
      </c>
      <c r="BG28" s="1535">
        <v>0</v>
      </c>
      <c r="BH28" s="1535">
        <v>0</v>
      </c>
      <c r="BI28" s="1535">
        <v>0</v>
      </c>
      <c r="BJ28" s="1535">
        <v>0</v>
      </c>
      <c r="BK28" s="1535">
        <v>0</v>
      </c>
      <c r="BL28" s="1535">
        <v>0</v>
      </c>
      <c r="BM28" s="1535">
        <v>0</v>
      </c>
      <c r="BN28" s="1535">
        <v>0</v>
      </c>
      <c r="BO28" s="1535">
        <v>0</v>
      </c>
      <c r="BP28" s="1535">
        <v>0</v>
      </c>
      <c r="BQ28" s="1535">
        <v>0</v>
      </c>
      <c r="BR28" s="1535">
        <v>0</v>
      </c>
      <c r="BS28" s="1535">
        <v>0</v>
      </c>
      <c r="BT28" s="1535">
        <v>0</v>
      </c>
      <c r="BU28" s="1535">
        <v>0</v>
      </c>
      <c r="BV28" s="1535">
        <v>0</v>
      </c>
      <c r="BW28" s="1535">
        <v>0</v>
      </c>
      <c r="BX28" s="1535">
        <v>0</v>
      </c>
      <c r="BY28" s="1535">
        <v>0</v>
      </c>
      <c r="BZ28" s="1535">
        <v>0</v>
      </c>
      <c r="CA28" s="1535">
        <v>0</v>
      </c>
      <c r="CB28" s="1535">
        <v>0</v>
      </c>
      <c r="CC28" s="1535">
        <v>0</v>
      </c>
      <c r="CD28" s="1535">
        <v>0</v>
      </c>
      <c r="CE28" s="1535">
        <v>0</v>
      </c>
      <c r="CF28" s="1535"/>
      <c r="CG28" s="1535"/>
    </row>
    <row r="29" spans="1:85" ht="15" customHeight="1">
      <c r="A29" s="1536"/>
      <c r="D29" s="1507">
        <v>2006</v>
      </c>
      <c r="E29" s="1526" t="s">
        <v>563</v>
      </c>
      <c r="F29" s="1535">
        <v>0</v>
      </c>
      <c r="G29" s="1535">
        <v>0</v>
      </c>
      <c r="H29" s="1535">
        <v>0</v>
      </c>
      <c r="I29" s="1535">
        <v>235065</v>
      </c>
      <c r="J29" s="1535">
        <v>0</v>
      </c>
      <c r="K29" s="1535">
        <v>235065</v>
      </c>
      <c r="L29" s="1535">
        <v>0</v>
      </c>
      <c r="M29" s="1535">
        <v>0</v>
      </c>
      <c r="N29" s="1535">
        <v>0</v>
      </c>
      <c r="O29" s="1535">
        <v>0</v>
      </c>
      <c r="P29" s="1535">
        <v>0</v>
      </c>
      <c r="Q29" s="1535">
        <v>0</v>
      </c>
      <c r="R29" s="1535">
        <v>0</v>
      </c>
      <c r="S29" s="1535">
        <v>0</v>
      </c>
      <c r="T29" s="1535">
        <v>0</v>
      </c>
      <c r="U29" s="1535">
        <v>0</v>
      </c>
      <c r="V29" s="1535">
        <v>0</v>
      </c>
      <c r="W29" s="1535">
        <v>0</v>
      </c>
      <c r="X29" s="1535">
        <v>0</v>
      </c>
      <c r="Y29" s="1535">
        <v>0</v>
      </c>
      <c r="Z29" s="1535">
        <v>0</v>
      </c>
      <c r="AA29" s="1535">
        <v>0</v>
      </c>
      <c r="AB29" s="1535">
        <v>0</v>
      </c>
      <c r="AC29" s="1535">
        <v>0</v>
      </c>
      <c r="AD29" s="1535">
        <v>0</v>
      </c>
      <c r="AE29" s="1535">
        <v>0</v>
      </c>
      <c r="AF29" s="1535">
        <v>0</v>
      </c>
      <c r="AG29" s="1535">
        <v>0</v>
      </c>
      <c r="AH29" s="1535">
        <v>0</v>
      </c>
      <c r="AI29" s="1535">
        <v>0</v>
      </c>
      <c r="AJ29" s="1535">
        <v>0</v>
      </c>
      <c r="AK29" s="1535">
        <v>0</v>
      </c>
      <c r="AL29" s="1535">
        <v>0</v>
      </c>
      <c r="AM29" s="1535">
        <v>0</v>
      </c>
      <c r="AN29" s="1535">
        <v>0</v>
      </c>
      <c r="AO29" s="1535">
        <v>0</v>
      </c>
      <c r="AP29" s="1535">
        <v>0</v>
      </c>
      <c r="AQ29" s="1535">
        <v>0</v>
      </c>
      <c r="AR29" s="1535">
        <v>0</v>
      </c>
      <c r="AS29" s="1535">
        <v>0</v>
      </c>
      <c r="AT29" s="1535">
        <v>0</v>
      </c>
      <c r="AU29" s="1535">
        <v>0</v>
      </c>
      <c r="AV29" s="1535">
        <v>0</v>
      </c>
      <c r="AW29" s="1535">
        <v>0</v>
      </c>
      <c r="AX29" s="1535">
        <v>0</v>
      </c>
      <c r="AY29" s="1535">
        <v>0</v>
      </c>
      <c r="AZ29" s="1535">
        <v>0</v>
      </c>
      <c r="BA29" s="1535">
        <v>0</v>
      </c>
      <c r="BB29" s="1535">
        <v>0</v>
      </c>
      <c r="BC29" s="1535">
        <v>0</v>
      </c>
      <c r="BD29" s="1535">
        <v>0</v>
      </c>
      <c r="BE29" s="1535">
        <v>0</v>
      </c>
      <c r="BF29" s="1535">
        <v>0</v>
      </c>
      <c r="BG29" s="1535">
        <v>0</v>
      </c>
      <c r="BH29" s="1535">
        <v>0</v>
      </c>
      <c r="BI29" s="1535">
        <v>0</v>
      </c>
      <c r="BJ29" s="1535">
        <v>0</v>
      </c>
      <c r="BK29" s="1535">
        <v>0</v>
      </c>
      <c r="BL29" s="1535">
        <v>0</v>
      </c>
      <c r="BM29" s="1535">
        <v>0</v>
      </c>
      <c r="BN29" s="1535">
        <v>0</v>
      </c>
      <c r="BO29" s="1535">
        <v>0</v>
      </c>
      <c r="BP29" s="1535">
        <v>0</v>
      </c>
      <c r="BQ29" s="1535">
        <v>0</v>
      </c>
      <c r="BR29" s="1535">
        <v>0</v>
      </c>
      <c r="BS29" s="1535">
        <v>0</v>
      </c>
      <c r="BT29" s="1535">
        <v>0</v>
      </c>
      <c r="BU29" s="1535">
        <v>0</v>
      </c>
      <c r="BV29" s="1535">
        <v>0</v>
      </c>
      <c r="BW29" s="1535">
        <v>0</v>
      </c>
      <c r="BX29" s="1535">
        <v>0</v>
      </c>
      <c r="BY29" s="1535">
        <v>0</v>
      </c>
      <c r="BZ29" s="1535">
        <v>0</v>
      </c>
      <c r="CA29" s="1535">
        <v>0</v>
      </c>
      <c r="CB29" s="1535">
        <v>0</v>
      </c>
      <c r="CC29" s="1535">
        <v>0</v>
      </c>
      <c r="CD29" s="1535">
        <v>0</v>
      </c>
      <c r="CE29" s="1535">
        <v>0</v>
      </c>
      <c r="CF29" s="1535"/>
      <c r="CG29" s="1535"/>
    </row>
    <row r="30" spans="1:85" ht="15" customHeight="1">
      <c r="A30" s="1536"/>
      <c r="D30" s="1507">
        <v>2007</v>
      </c>
      <c r="E30" s="1526" t="s">
        <v>563</v>
      </c>
      <c r="F30" s="1535">
        <v>0</v>
      </c>
      <c r="G30" s="1535">
        <v>0</v>
      </c>
      <c r="H30" s="1535">
        <v>0</v>
      </c>
      <c r="I30" s="1535">
        <v>280000</v>
      </c>
      <c r="J30" s="1535">
        <v>0</v>
      </c>
      <c r="K30" s="1535">
        <v>280000</v>
      </c>
      <c r="L30" s="1535">
        <v>0</v>
      </c>
      <c r="M30" s="1535">
        <v>0</v>
      </c>
      <c r="N30" s="1535">
        <v>0</v>
      </c>
      <c r="O30" s="1535">
        <v>0</v>
      </c>
      <c r="P30" s="1535">
        <v>0</v>
      </c>
      <c r="Q30" s="1535">
        <v>0</v>
      </c>
      <c r="R30" s="1535">
        <v>0</v>
      </c>
      <c r="S30" s="1535">
        <v>0</v>
      </c>
      <c r="T30" s="1535">
        <v>0</v>
      </c>
      <c r="U30" s="1535">
        <v>0</v>
      </c>
      <c r="V30" s="1535">
        <v>0</v>
      </c>
      <c r="W30" s="1535">
        <v>0</v>
      </c>
      <c r="X30" s="1535">
        <v>0</v>
      </c>
      <c r="Y30" s="1535">
        <v>0</v>
      </c>
      <c r="Z30" s="1535">
        <v>0</v>
      </c>
      <c r="AA30" s="1535">
        <v>0</v>
      </c>
      <c r="AB30" s="1535">
        <v>0</v>
      </c>
      <c r="AC30" s="1535">
        <v>0</v>
      </c>
      <c r="AD30" s="1535">
        <v>0</v>
      </c>
      <c r="AE30" s="1535">
        <v>0</v>
      </c>
      <c r="AF30" s="1535">
        <v>0</v>
      </c>
      <c r="AG30" s="1535">
        <v>0</v>
      </c>
      <c r="AH30" s="1535">
        <v>0</v>
      </c>
      <c r="AI30" s="1535">
        <v>0</v>
      </c>
      <c r="AJ30" s="1535">
        <v>0</v>
      </c>
      <c r="AK30" s="1535">
        <v>0</v>
      </c>
      <c r="AL30" s="1535">
        <v>0</v>
      </c>
      <c r="AM30" s="1535">
        <v>0</v>
      </c>
      <c r="AN30" s="1535">
        <v>0</v>
      </c>
      <c r="AO30" s="1535">
        <v>0</v>
      </c>
      <c r="AP30" s="1535">
        <v>0</v>
      </c>
      <c r="AQ30" s="1535">
        <v>0</v>
      </c>
      <c r="AR30" s="1535">
        <v>0</v>
      </c>
      <c r="AS30" s="1535">
        <v>0</v>
      </c>
      <c r="AT30" s="1535">
        <v>0</v>
      </c>
      <c r="AU30" s="1535">
        <v>0</v>
      </c>
      <c r="AV30" s="1535">
        <v>0</v>
      </c>
      <c r="AW30" s="1535">
        <v>0</v>
      </c>
      <c r="AX30" s="1535">
        <v>0</v>
      </c>
      <c r="AY30" s="1535">
        <v>0</v>
      </c>
      <c r="AZ30" s="1535">
        <v>0</v>
      </c>
      <c r="BA30" s="1535">
        <v>0</v>
      </c>
      <c r="BB30" s="1535">
        <v>0</v>
      </c>
      <c r="BC30" s="1535">
        <v>0</v>
      </c>
      <c r="BD30" s="1535">
        <v>0</v>
      </c>
      <c r="BE30" s="1535">
        <v>0</v>
      </c>
      <c r="BF30" s="1535">
        <v>0</v>
      </c>
      <c r="BG30" s="1535">
        <v>0</v>
      </c>
      <c r="BH30" s="1535">
        <v>0</v>
      </c>
      <c r="BI30" s="1535">
        <v>0</v>
      </c>
      <c r="BJ30" s="1535">
        <v>0</v>
      </c>
      <c r="BK30" s="1535">
        <v>0</v>
      </c>
      <c r="BL30" s="1535">
        <v>0</v>
      </c>
      <c r="BM30" s="1535">
        <v>0</v>
      </c>
      <c r="BN30" s="1535">
        <v>0</v>
      </c>
      <c r="BO30" s="1535">
        <v>0</v>
      </c>
      <c r="BP30" s="1535">
        <v>0</v>
      </c>
      <c r="BQ30" s="1535">
        <v>0</v>
      </c>
      <c r="BR30" s="1535">
        <v>0</v>
      </c>
      <c r="BS30" s="1535">
        <v>0</v>
      </c>
      <c r="BT30" s="1535">
        <v>0</v>
      </c>
      <c r="BU30" s="1535">
        <v>0</v>
      </c>
      <c r="BV30" s="1535">
        <v>0</v>
      </c>
      <c r="BW30" s="1535">
        <v>0</v>
      </c>
      <c r="BX30" s="1535">
        <v>0</v>
      </c>
      <c r="BY30" s="1535">
        <v>0</v>
      </c>
      <c r="BZ30" s="1535">
        <v>0</v>
      </c>
      <c r="CA30" s="1535">
        <v>0</v>
      </c>
      <c r="CB30" s="1535">
        <v>0</v>
      </c>
      <c r="CC30" s="1535">
        <v>0</v>
      </c>
      <c r="CD30" s="1535">
        <v>0</v>
      </c>
      <c r="CE30" s="1535">
        <v>0</v>
      </c>
      <c r="CF30" s="1535"/>
      <c r="CG30" s="1535"/>
    </row>
    <row r="31" spans="1:85" ht="15" customHeight="1">
      <c r="A31" s="1536"/>
      <c r="D31" s="1507">
        <v>2008</v>
      </c>
      <c r="E31" s="1526" t="s">
        <v>563</v>
      </c>
      <c r="F31" s="1535">
        <v>0</v>
      </c>
      <c r="G31" s="1535">
        <v>0</v>
      </c>
      <c r="H31" s="1535">
        <v>0</v>
      </c>
      <c r="I31" s="1535">
        <v>287088.23374684009</v>
      </c>
      <c r="J31" s="1535">
        <v>0</v>
      </c>
      <c r="K31" s="1535">
        <v>287088.23374684009</v>
      </c>
      <c r="L31" s="1535">
        <v>0</v>
      </c>
      <c r="M31" s="1535">
        <v>0</v>
      </c>
      <c r="N31" s="1535">
        <v>0</v>
      </c>
      <c r="O31" s="1535">
        <v>0</v>
      </c>
      <c r="P31" s="1535">
        <v>0</v>
      </c>
      <c r="Q31" s="1535">
        <v>0</v>
      </c>
      <c r="R31" s="1535">
        <v>0</v>
      </c>
      <c r="S31" s="1535">
        <v>0</v>
      </c>
      <c r="T31" s="1535">
        <v>0</v>
      </c>
      <c r="U31" s="1535">
        <v>0</v>
      </c>
      <c r="V31" s="1535">
        <v>0</v>
      </c>
      <c r="W31" s="1535">
        <v>0</v>
      </c>
      <c r="X31" s="1535">
        <v>0</v>
      </c>
      <c r="Y31" s="1535">
        <v>0</v>
      </c>
      <c r="Z31" s="1535">
        <v>0</v>
      </c>
      <c r="AA31" s="1535">
        <v>0</v>
      </c>
      <c r="AB31" s="1535">
        <v>0</v>
      </c>
      <c r="AC31" s="1535">
        <v>0</v>
      </c>
      <c r="AD31" s="1535">
        <v>0</v>
      </c>
      <c r="AE31" s="1535">
        <v>0</v>
      </c>
      <c r="AF31" s="1535">
        <v>0</v>
      </c>
      <c r="AG31" s="1535">
        <v>0</v>
      </c>
      <c r="AH31" s="1535">
        <v>0</v>
      </c>
      <c r="AI31" s="1535">
        <v>0</v>
      </c>
      <c r="AJ31" s="1535">
        <v>0</v>
      </c>
      <c r="AK31" s="1535">
        <v>0</v>
      </c>
      <c r="AL31" s="1535">
        <v>0</v>
      </c>
      <c r="AM31" s="1535">
        <v>0</v>
      </c>
      <c r="AN31" s="1535">
        <v>0</v>
      </c>
      <c r="AO31" s="1535">
        <v>0</v>
      </c>
      <c r="AP31" s="1535">
        <v>0</v>
      </c>
      <c r="AQ31" s="1535">
        <v>0</v>
      </c>
      <c r="AR31" s="1535">
        <v>0</v>
      </c>
      <c r="AS31" s="1535">
        <v>0</v>
      </c>
      <c r="AT31" s="1535">
        <v>0</v>
      </c>
      <c r="AU31" s="1535">
        <v>0</v>
      </c>
      <c r="AV31" s="1535">
        <v>0</v>
      </c>
      <c r="AW31" s="1535">
        <v>0</v>
      </c>
      <c r="AX31" s="1535">
        <v>0</v>
      </c>
      <c r="AY31" s="1535">
        <v>0</v>
      </c>
      <c r="AZ31" s="1535">
        <v>0</v>
      </c>
      <c r="BA31" s="1535">
        <v>0</v>
      </c>
      <c r="BB31" s="1535">
        <v>0</v>
      </c>
      <c r="BC31" s="1535">
        <v>0</v>
      </c>
      <c r="BD31" s="1535">
        <v>0</v>
      </c>
      <c r="BE31" s="1535">
        <v>0</v>
      </c>
      <c r="BF31" s="1535">
        <v>0</v>
      </c>
      <c r="BG31" s="1535">
        <v>0</v>
      </c>
      <c r="BH31" s="1535">
        <v>0</v>
      </c>
      <c r="BI31" s="1535">
        <v>0</v>
      </c>
      <c r="BJ31" s="1535">
        <v>0</v>
      </c>
      <c r="BK31" s="1535">
        <v>0</v>
      </c>
      <c r="BL31" s="1535">
        <v>0</v>
      </c>
      <c r="BM31" s="1535">
        <v>0</v>
      </c>
      <c r="BN31" s="1535">
        <v>0</v>
      </c>
      <c r="BO31" s="1535">
        <v>0</v>
      </c>
      <c r="BP31" s="1535">
        <v>0</v>
      </c>
      <c r="BQ31" s="1535">
        <v>0</v>
      </c>
      <c r="BR31" s="1535">
        <v>0</v>
      </c>
      <c r="BS31" s="1535">
        <v>0</v>
      </c>
      <c r="BT31" s="1535">
        <v>0</v>
      </c>
      <c r="BU31" s="1535">
        <v>0</v>
      </c>
      <c r="BV31" s="1535">
        <v>0</v>
      </c>
      <c r="BW31" s="1535">
        <v>0</v>
      </c>
      <c r="BX31" s="1535">
        <v>0</v>
      </c>
      <c r="BY31" s="1535">
        <v>0</v>
      </c>
      <c r="BZ31" s="1535">
        <v>0</v>
      </c>
      <c r="CA31" s="1535">
        <v>0</v>
      </c>
      <c r="CB31" s="1535">
        <v>0</v>
      </c>
      <c r="CC31" s="1535">
        <v>0</v>
      </c>
      <c r="CD31" s="1535">
        <v>0</v>
      </c>
      <c r="CE31" s="1535">
        <v>0</v>
      </c>
      <c r="CF31" s="1535"/>
      <c r="CG31" s="1535"/>
    </row>
    <row r="32" spans="1:85" ht="15" customHeight="1">
      <c r="A32" s="1536"/>
      <c r="D32" s="1507">
        <v>2009</v>
      </c>
      <c r="E32" s="1526" t="s">
        <v>563</v>
      </c>
      <c r="F32" s="1535">
        <v>0</v>
      </c>
      <c r="G32" s="1535">
        <v>0</v>
      </c>
      <c r="H32" s="1535">
        <v>0</v>
      </c>
      <c r="I32" s="1535">
        <v>453000</v>
      </c>
      <c r="J32" s="1535">
        <v>0</v>
      </c>
      <c r="K32" s="1535">
        <v>453000</v>
      </c>
      <c r="L32" s="1535">
        <v>0</v>
      </c>
      <c r="M32" s="1535">
        <v>0</v>
      </c>
      <c r="N32" s="1535">
        <v>0</v>
      </c>
      <c r="O32" s="1535">
        <v>0</v>
      </c>
      <c r="P32" s="1535">
        <v>0</v>
      </c>
      <c r="Q32" s="1535">
        <v>0</v>
      </c>
      <c r="R32" s="1535">
        <v>0</v>
      </c>
      <c r="S32" s="1535">
        <v>0</v>
      </c>
      <c r="T32" s="1535">
        <v>0</v>
      </c>
      <c r="U32" s="1535">
        <v>0</v>
      </c>
      <c r="V32" s="1535">
        <v>0</v>
      </c>
      <c r="W32" s="1535">
        <v>0</v>
      </c>
      <c r="X32" s="1535">
        <v>0</v>
      </c>
      <c r="Y32" s="1535">
        <v>0</v>
      </c>
      <c r="Z32" s="1535">
        <v>0</v>
      </c>
      <c r="AA32" s="1535">
        <v>0</v>
      </c>
      <c r="AB32" s="1535">
        <v>0</v>
      </c>
      <c r="AC32" s="1535">
        <v>0</v>
      </c>
      <c r="AD32" s="1535">
        <v>0</v>
      </c>
      <c r="AE32" s="1535">
        <v>0</v>
      </c>
      <c r="AF32" s="1535">
        <v>0</v>
      </c>
      <c r="AG32" s="1535">
        <v>0</v>
      </c>
      <c r="AH32" s="1535">
        <v>0</v>
      </c>
      <c r="AI32" s="1535">
        <v>0</v>
      </c>
      <c r="AJ32" s="1535">
        <v>0</v>
      </c>
      <c r="AK32" s="1535">
        <v>0</v>
      </c>
      <c r="AL32" s="1535">
        <v>0</v>
      </c>
      <c r="AM32" s="1535">
        <v>0</v>
      </c>
      <c r="AN32" s="1535">
        <v>0</v>
      </c>
      <c r="AO32" s="1535">
        <v>0</v>
      </c>
      <c r="AP32" s="1535">
        <v>0</v>
      </c>
      <c r="AQ32" s="1535">
        <v>0</v>
      </c>
      <c r="AR32" s="1535">
        <v>0</v>
      </c>
      <c r="AS32" s="1535">
        <v>0</v>
      </c>
      <c r="AT32" s="1535">
        <v>0</v>
      </c>
      <c r="AU32" s="1535">
        <v>0</v>
      </c>
      <c r="AV32" s="1535">
        <v>0</v>
      </c>
      <c r="AW32" s="1535">
        <v>0</v>
      </c>
      <c r="AX32" s="1535">
        <v>0</v>
      </c>
      <c r="AY32" s="1535">
        <v>0</v>
      </c>
      <c r="AZ32" s="1535">
        <v>0</v>
      </c>
      <c r="BA32" s="1535">
        <v>0</v>
      </c>
      <c r="BB32" s="1535">
        <v>0</v>
      </c>
      <c r="BC32" s="1535">
        <v>0</v>
      </c>
      <c r="BD32" s="1535">
        <v>0</v>
      </c>
      <c r="BE32" s="1535">
        <v>0</v>
      </c>
      <c r="BF32" s="1535">
        <v>0</v>
      </c>
      <c r="BG32" s="1535">
        <v>0</v>
      </c>
      <c r="BH32" s="1535">
        <v>0</v>
      </c>
      <c r="BI32" s="1535">
        <v>0</v>
      </c>
      <c r="BJ32" s="1535">
        <v>0</v>
      </c>
      <c r="BK32" s="1535">
        <v>0</v>
      </c>
      <c r="BL32" s="1535">
        <v>0</v>
      </c>
      <c r="BM32" s="1535">
        <v>0</v>
      </c>
      <c r="BN32" s="1535">
        <v>0</v>
      </c>
      <c r="BO32" s="1535">
        <v>0</v>
      </c>
      <c r="BP32" s="1535">
        <v>0</v>
      </c>
      <c r="BQ32" s="1535">
        <v>0</v>
      </c>
      <c r="BR32" s="1535">
        <v>0</v>
      </c>
      <c r="BS32" s="1535">
        <v>0</v>
      </c>
      <c r="BT32" s="1535">
        <v>0</v>
      </c>
      <c r="BU32" s="1535">
        <v>0</v>
      </c>
      <c r="BV32" s="1535">
        <v>0</v>
      </c>
      <c r="BW32" s="1535">
        <v>0</v>
      </c>
      <c r="BX32" s="1535">
        <v>0</v>
      </c>
      <c r="BY32" s="1535">
        <v>0</v>
      </c>
      <c r="BZ32" s="1535">
        <v>0</v>
      </c>
      <c r="CA32" s="1535">
        <v>0</v>
      </c>
      <c r="CB32" s="1535">
        <v>0</v>
      </c>
      <c r="CC32" s="1535">
        <v>0</v>
      </c>
      <c r="CD32" s="1535">
        <v>0</v>
      </c>
      <c r="CE32" s="1535">
        <v>0</v>
      </c>
      <c r="CF32" s="1535"/>
      <c r="CG32" s="1535"/>
    </row>
    <row r="33" spans="1:85" ht="15" customHeight="1">
      <c r="A33" s="1536"/>
      <c r="D33" s="1507">
        <v>2010</v>
      </c>
      <c r="E33" s="1526" t="s">
        <v>661</v>
      </c>
      <c r="F33" s="1535">
        <v>0</v>
      </c>
      <c r="G33" s="1535">
        <v>0</v>
      </c>
      <c r="H33" s="1535">
        <v>0</v>
      </c>
      <c r="I33" s="1535">
        <v>290000</v>
      </c>
      <c r="J33" s="1535">
        <v>0</v>
      </c>
      <c r="K33" s="1535">
        <v>290000</v>
      </c>
      <c r="L33" s="1535">
        <v>0</v>
      </c>
      <c r="M33" s="1535">
        <v>0</v>
      </c>
      <c r="N33" s="1535">
        <v>0</v>
      </c>
      <c r="O33" s="1535">
        <v>0</v>
      </c>
      <c r="P33" s="1535">
        <v>0</v>
      </c>
      <c r="Q33" s="1535">
        <v>0</v>
      </c>
      <c r="R33" s="1535">
        <v>0</v>
      </c>
      <c r="S33" s="1535">
        <v>0</v>
      </c>
      <c r="T33" s="1535">
        <v>0</v>
      </c>
      <c r="U33" s="1535">
        <v>0</v>
      </c>
      <c r="V33" s="1535">
        <v>0</v>
      </c>
      <c r="W33" s="1535">
        <v>0</v>
      </c>
      <c r="X33" s="1535">
        <v>0</v>
      </c>
      <c r="Y33" s="1535">
        <v>0</v>
      </c>
      <c r="Z33" s="1535">
        <v>0</v>
      </c>
      <c r="AA33" s="1535">
        <v>0</v>
      </c>
      <c r="AB33" s="1535">
        <v>0</v>
      </c>
      <c r="AC33" s="1535">
        <v>0</v>
      </c>
      <c r="AD33" s="1535">
        <v>0</v>
      </c>
      <c r="AE33" s="1535">
        <v>0</v>
      </c>
      <c r="AF33" s="1535">
        <v>0</v>
      </c>
      <c r="AG33" s="1535">
        <v>0</v>
      </c>
      <c r="AH33" s="1535">
        <v>0</v>
      </c>
      <c r="AI33" s="1535">
        <v>0</v>
      </c>
      <c r="AJ33" s="1535">
        <v>0</v>
      </c>
      <c r="AK33" s="1535">
        <v>0</v>
      </c>
      <c r="AL33" s="1535">
        <v>0</v>
      </c>
      <c r="AM33" s="1535">
        <v>0</v>
      </c>
      <c r="AN33" s="1535">
        <v>0</v>
      </c>
      <c r="AO33" s="1535">
        <v>0</v>
      </c>
      <c r="AP33" s="1535">
        <v>0</v>
      </c>
      <c r="AQ33" s="1535">
        <v>0</v>
      </c>
      <c r="AR33" s="1535">
        <v>0</v>
      </c>
      <c r="AS33" s="1535">
        <v>0</v>
      </c>
      <c r="AT33" s="1535">
        <v>0</v>
      </c>
      <c r="AU33" s="1535">
        <v>0</v>
      </c>
      <c r="AV33" s="1535">
        <v>0</v>
      </c>
      <c r="AW33" s="1535">
        <v>0</v>
      </c>
      <c r="AX33" s="1535">
        <v>0</v>
      </c>
      <c r="AY33" s="1535">
        <v>0</v>
      </c>
      <c r="AZ33" s="1535">
        <v>0</v>
      </c>
      <c r="BA33" s="1535">
        <v>0</v>
      </c>
      <c r="BB33" s="1535">
        <v>0</v>
      </c>
      <c r="BC33" s="1535">
        <v>0</v>
      </c>
      <c r="BD33" s="1535">
        <v>0</v>
      </c>
      <c r="BE33" s="1535">
        <v>0</v>
      </c>
      <c r="BF33" s="1535">
        <v>0</v>
      </c>
      <c r="BG33" s="1535">
        <v>0</v>
      </c>
      <c r="BH33" s="1535">
        <v>0</v>
      </c>
      <c r="BI33" s="1535">
        <v>0</v>
      </c>
      <c r="BJ33" s="1535">
        <v>0</v>
      </c>
      <c r="BK33" s="1535">
        <v>0</v>
      </c>
      <c r="BL33" s="1535">
        <v>0</v>
      </c>
      <c r="BM33" s="1535">
        <v>0</v>
      </c>
      <c r="BN33" s="1535">
        <v>0</v>
      </c>
      <c r="BO33" s="1535">
        <v>0</v>
      </c>
      <c r="BP33" s="1535">
        <v>0</v>
      </c>
      <c r="BQ33" s="1535">
        <v>0</v>
      </c>
      <c r="BR33" s="1535">
        <v>0</v>
      </c>
      <c r="BS33" s="1535">
        <v>0</v>
      </c>
      <c r="BT33" s="1535">
        <v>0</v>
      </c>
      <c r="BU33" s="1535">
        <v>0</v>
      </c>
      <c r="BV33" s="1535">
        <v>0</v>
      </c>
      <c r="BW33" s="1535">
        <v>0</v>
      </c>
      <c r="BX33" s="1535">
        <v>0</v>
      </c>
      <c r="BY33" s="1535">
        <v>0</v>
      </c>
      <c r="BZ33" s="1535">
        <v>0</v>
      </c>
      <c r="CA33" s="1535">
        <v>0</v>
      </c>
      <c r="CB33" s="1535">
        <v>0</v>
      </c>
      <c r="CC33" s="1535">
        <v>0</v>
      </c>
      <c r="CD33" s="1535">
        <v>0</v>
      </c>
      <c r="CE33" s="1535">
        <v>0</v>
      </c>
      <c r="CF33" s="1535"/>
      <c r="CG33" s="1535"/>
    </row>
    <row r="34" spans="1:85" ht="15" customHeight="1">
      <c r="A34" s="1536"/>
      <c r="D34" s="1507">
        <v>2011</v>
      </c>
      <c r="E34" s="1526" t="s">
        <v>661</v>
      </c>
      <c r="F34" s="1535">
        <v>0</v>
      </c>
      <c r="G34" s="1535">
        <v>0</v>
      </c>
      <c r="H34" s="1535">
        <v>0</v>
      </c>
      <c r="I34" s="1535">
        <v>297341.38495208439</v>
      </c>
      <c r="J34" s="1535">
        <v>0</v>
      </c>
      <c r="K34" s="1535">
        <v>297341.38495208439</v>
      </c>
      <c r="L34" s="1535">
        <v>0</v>
      </c>
      <c r="M34" s="1535">
        <v>0</v>
      </c>
      <c r="N34" s="1535">
        <v>0</v>
      </c>
      <c r="O34" s="1535">
        <v>0</v>
      </c>
      <c r="P34" s="1535">
        <v>0</v>
      </c>
      <c r="Q34" s="1535">
        <v>0</v>
      </c>
      <c r="R34" s="1535">
        <v>0</v>
      </c>
      <c r="S34" s="1535">
        <v>0</v>
      </c>
      <c r="T34" s="1535">
        <v>0</v>
      </c>
      <c r="U34" s="1535">
        <v>0</v>
      </c>
      <c r="V34" s="1535">
        <v>0</v>
      </c>
      <c r="W34" s="1535">
        <v>0</v>
      </c>
      <c r="X34" s="1535">
        <v>0</v>
      </c>
      <c r="Y34" s="1535">
        <v>0</v>
      </c>
      <c r="Z34" s="1535">
        <v>0</v>
      </c>
      <c r="AA34" s="1535">
        <v>0</v>
      </c>
      <c r="AB34" s="1535">
        <v>0</v>
      </c>
      <c r="AC34" s="1535">
        <v>0</v>
      </c>
      <c r="AD34" s="1535">
        <v>0</v>
      </c>
      <c r="AE34" s="1535">
        <v>0</v>
      </c>
      <c r="AF34" s="1535">
        <v>0</v>
      </c>
      <c r="AG34" s="1535">
        <v>0</v>
      </c>
      <c r="AH34" s="1535">
        <v>0</v>
      </c>
      <c r="AI34" s="1535">
        <v>0</v>
      </c>
      <c r="AJ34" s="1535">
        <v>0</v>
      </c>
      <c r="AK34" s="1535">
        <v>0</v>
      </c>
      <c r="AL34" s="1535">
        <v>0</v>
      </c>
      <c r="AM34" s="1535">
        <v>0</v>
      </c>
      <c r="AN34" s="1535">
        <v>0</v>
      </c>
      <c r="AO34" s="1535">
        <v>0</v>
      </c>
      <c r="AP34" s="1535">
        <v>0</v>
      </c>
      <c r="AQ34" s="1535">
        <v>0</v>
      </c>
      <c r="AR34" s="1535">
        <v>0</v>
      </c>
      <c r="AS34" s="1535">
        <v>0</v>
      </c>
      <c r="AT34" s="1535">
        <v>0</v>
      </c>
      <c r="AU34" s="1535">
        <v>0</v>
      </c>
      <c r="AV34" s="1535">
        <v>0</v>
      </c>
      <c r="AW34" s="1535">
        <v>0</v>
      </c>
      <c r="AX34" s="1535">
        <v>0</v>
      </c>
      <c r="AY34" s="1535">
        <v>0</v>
      </c>
      <c r="AZ34" s="1535">
        <v>0</v>
      </c>
      <c r="BA34" s="1535">
        <v>0</v>
      </c>
      <c r="BB34" s="1535">
        <v>0</v>
      </c>
      <c r="BC34" s="1535">
        <v>0</v>
      </c>
      <c r="BD34" s="1535">
        <v>0</v>
      </c>
      <c r="BE34" s="1535">
        <v>0</v>
      </c>
      <c r="BF34" s="1535">
        <v>0</v>
      </c>
      <c r="BG34" s="1535">
        <v>0</v>
      </c>
      <c r="BH34" s="1535">
        <v>0</v>
      </c>
      <c r="BI34" s="1535">
        <v>0</v>
      </c>
      <c r="BJ34" s="1535">
        <v>0</v>
      </c>
      <c r="BK34" s="1535">
        <v>0</v>
      </c>
      <c r="BL34" s="1535">
        <v>0</v>
      </c>
      <c r="BM34" s="1535">
        <v>0</v>
      </c>
      <c r="BN34" s="1535">
        <v>0</v>
      </c>
      <c r="BO34" s="1535">
        <v>0</v>
      </c>
      <c r="BP34" s="1535">
        <v>0</v>
      </c>
      <c r="BQ34" s="1535">
        <v>0</v>
      </c>
      <c r="BR34" s="1535">
        <v>0</v>
      </c>
      <c r="BS34" s="1535">
        <v>0</v>
      </c>
      <c r="BT34" s="1535">
        <v>0</v>
      </c>
      <c r="BU34" s="1535">
        <v>0</v>
      </c>
      <c r="BV34" s="1535">
        <v>0</v>
      </c>
      <c r="BW34" s="1535">
        <v>0</v>
      </c>
      <c r="BX34" s="1535">
        <v>0</v>
      </c>
      <c r="BY34" s="1535">
        <v>0</v>
      </c>
      <c r="BZ34" s="1535">
        <v>0</v>
      </c>
      <c r="CA34" s="1535">
        <v>0</v>
      </c>
      <c r="CB34" s="1535">
        <v>0</v>
      </c>
      <c r="CC34" s="1535">
        <v>0</v>
      </c>
      <c r="CD34" s="1535">
        <v>0</v>
      </c>
      <c r="CE34" s="1535">
        <v>0</v>
      </c>
      <c r="CF34" s="1535"/>
      <c r="CG34" s="1535"/>
    </row>
    <row r="35" spans="1:85" ht="15" customHeight="1">
      <c r="A35" s="1536"/>
      <c r="D35" s="1507">
        <v>2012</v>
      </c>
      <c r="E35" s="1526" t="s">
        <v>661</v>
      </c>
      <c r="F35" s="1535">
        <v>0</v>
      </c>
      <c r="G35" s="1535">
        <v>0</v>
      </c>
      <c r="H35" s="1535">
        <v>0</v>
      </c>
      <c r="I35" s="1535">
        <v>305272</v>
      </c>
      <c r="J35" s="1535">
        <v>0</v>
      </c>
      <c r="K35" s="1535">
        <v>305272</v>
      </c>
      <c r="L35" s="1535">
        <v>0</v>
      </c>
      <c r="M35" s="1535">
        <v>0</v>
      </c>
      <c r="N35" s="1535">
        <v>0</v>
      </c>
      <c r="O35" s="1535">
        <v>0</v>
      </c>
      <c r="P35" s="1535">
        <v>0</v>
      </c>
      <c r="Q35" s="1535">
        <v>0</v>
      </c>
      <c r="R35" s="1535">
        <v>0</v>
      </c>
      <c r="S35" s="1535">
        <v>0</v>
      </c>
      <c r="T35" s="1535">
        <v>0</v>
      </c>
      <c r="U35" s="1535">
        <v>0</v>
      </c>
      <c r="V35" s="1535">
        <v>0</v>
      </c>
      <c r="W35" s="1535">
        <v>0</v>
      </c>
      <c r="X35" s="1535">
        <v>0</v>
      </c>
      <c r="Y35" s="1535">
        <v>0</v>
      </c>
      <c r="Z35" s="1535">
        <v>0</v>
      </c>
      <c r="AA35" s="1535">
        <v>0</v>
      </c>
      <c r="AB35" s="1535">
        <v>0</v>
      </c>
      <c r="AC35" s="1535">
        <v>0</v>
      </c>
      <c r="AD35" s="1535">
        <v>0</v>
      </c>
      <c r="AE35" s="1535">
        <v>0</v>
      </c>
      <c r="AF35" s="1535">
        <v>0</v>
      </c>
      <c r="AG35" s="1535">
        <v>0</v>
      </c>
      <c r="AH35" s="1535">
        <v>0</v>
      </c>
      <c r="AI35" s="1535">
        <v>0</v>
      </c>
      <c r="AJ35" s="1535">
        <v>0</v>
      </c>
      <c r="AK35" s="1535">
        <v>0</v>
      </c>
      <c r="AL35" s="1535">
        <v>0</v>
      </c>
      <c r="AM35" s="1535">
        <v>0</v>
      </c>
      <c r="AN35" s="1535">
        <v>0</v>
      </c>
      <c r="AO35" s="1535">
        <v>0</v>
      </c>
      <c r="AP35" s="1535">
        <v>0</v>
      </c>
      <c r="AQ35" s="1535">
        <v>0</v>
      </c>
      <c r="AR35" s="1535">
        <v>0</v>
      </c>
      <c r="AS35" s="1535">
        <v>0</v>
      </c>
      <c r="AT35" s="1535">
        <v>0</v>
      </c>
      <c r="AU35" s="1535">
        <v>0</v>
      </c>
      <c r="AV35" s="1535">
        <v>0</v>
      </c>
      <c r="AW35" s="1535">
        <v>0</v>
      </c>
      <c r="AX35" s="1535">
        <v>0</v>
      </c>
      <c r="AY35" s="1535">
        <v>0</v>
      </c>
      <c r="AZ35" s="1535">
        <v>0</v>
      </c>
      <c r="BA35" s="1535">
        <v>0</v>
      </c>
      <c r="BB35" s="1535">
        <v>0</v>
      </c>
      <c r="BC35" s="1535">
        <v>0</v>
      </c>
      <c r="BD35" s="1535">
        <v>0</v>
      </c>
      <c r="BE35" s="1535">
        <v>0</v>
      </c>
      <c r="BF35" s="1535">
        <v>0</v>
      </c>
      <c r="BG35" s="1535">
        <v>0</v>
      </c>
      <c r="BH35" s="1535">
        <v>0</v>
      </c>
      <c r="BI35" s="1535">
        <v>0</v>
      </c>
      <c r="BJ35" s="1535">
        <v>0</v>
      </c>
      <c r="BK35" s="1535">
        <v>0</v>
      </c>
      <c r="BL35" s="1535">
        <v>0</v>
      </c>
      <c r="BM35" s="1535">
        <v>0</v>
      </c>
      <c r="BN35" s="1535">
        <v>0</v>
      </c>
      <c r="BO35" s="1535">
        <v>0</v>
      </c>
      <c r="BP35" s="1535">
        <v>0</v>
      </c>
      <c r="BQ35" s="1535">
        <v>0</v>
      </c>
      <c r="BR35" s="1535">
        <v>0</v>
      </c>
      <c r="BS35" s="1535">
        <v>0</v>
      </c>
      <c r="BT35" s="1535">
        <v>0</v>
      </c>
      <c r="BU35" s="1535">
        <v>0</v>
      </c>
      <c r="BV35" s="1535">
        <v>0</v>
      </c>
      <c r="BW35" s="1535">
        <v>0</v>
      </c>
      <c r="BX35" s="1535">
        <v>0</v>
      </c>
      <c r="BY35" s="1535">
        <v>0</v>
      </c>
      <c r="BZ35" s="1535">
        <v>0</v>
      </c>
      <c r="CA35" s="1535">
        <v>0</v>
      </c>
      <c r="CB35" s="1535">
        <v>0</v>
      </c>
      <c r="CC35" s="1535">
        <v>0</v>
      </c>
      <c r="CD35" s="1535">
        <v>0</v>
      </c>
      <c r="CE35" s="1535">
        <v>0</v>
      </c>
      <c r="CF35" s="1535"/>
      <c r="CG35" s="1535"/>
    </row>
    <row r="36" spans="1:85" ht="15" customHeight="1">
      <c r="A36" s="1536"/>
      <c r="D36" s="1507">
        <v>2013</v>
      </c>
      <c r="E36" s="1526" t="s">
        <v>661</v>
      </c>
      <c r="F36" s="1535">
        <v>0</v>
      </c>
      <c r="G36" s="1535">
        <v>0</v>
      </c>
      <c r="H36" s="1535">
        <v>0</v>
      </c>
      <c r="I36" s="1535">
        <v>312999.99747273343</v>
      </c>
      <c r="J36" s="1535">
        <v>0</v>
      </c>
      <c r="K36" s="1535">
        <v>312999.99747273343</v>
      </c>
      <c r="L36" s="1535">
        <v>0</v>
      </c>
      <c r="M36" s="1535">
        <v>0</v>
      </c>
      <c r="N36" s="1535">
        <v>0</v>
      </c>
      <c r="O36" s="1535">
        <v>0</v>
      </c>
      <c r="P36" s="1535">
        <v>0</v>
      </c>
      <c r="Q36" s="1535">
        <v>0</v>
      </c>
      <c r="R36" s="1535">
        <v>0</v>
      </c>
      <c r="S36" s="1535">
        <v>0</v>
      </c>
      <c r="T36" s="1535">
        <v>0</v>
      </c>
      <c r="U36" s="1535">
        <v>0</v>
      </c>
      <c r="V36" s="1535">
        <v>0</v>
      </c>
      <c r="W36" s="1535">
        <v>0</v>
      </c>
      <c r="X36" s="1535">
        <v>0</v>
      </c>
      <c r="Y36" s="1535">
        <v>0</v>
      </c>
      <c r="Z36" s="1535">
        <v>0</v>
      </c>
      <c r="AA36" s="1535">
        <v>0</v>
      </c>
      <c r="AB36" s="1535">
        <v>0</v>
      </c>
      <c r="AC36" s="1535">
        <v>0</v>
      </c>
      <c r="AD36" s="1535">
        <v>0</v>
      </c>
      <c r="AE36" s="1535">
        <v>0</v>
      </c>
      <c r="AF36" s="1535">
        <v>0</v>
      </c>
      <c r="AG36" s="1535">
        <v>0</v>
      </c>
      <c r="AH36" s="1535">
        <v>0</v>
      </c>
      <c r="AI36" s="1535">
        <v>0</v>
      </c>
      <c r="AJ36" s="1535">
        <v>0</v>
      </c>
      <c r="AK36" s="1535">
        <v>0</v>
      </c>
      <c r="AL36" s="1535">
        <v>0</v>
      </c>
      <c r="AM36" s="1535">
        <v>0</v>
      </c>
      <c r="AN36" s="1535">
        <v>0</v>
      </c>
      <c r="AO36" s="1535">
        <v>0</v>
      </c>
      <c r="AP36" s="1535">
        <v>0</v>
      </c>
      <c r="AQ36" s="1535">
        <v>0</v>
      </c>
      <c r="AR36" s="1535">
        <v>0</v>
      </c>
      <c r="AS36" s="1535">
        <v>0</v>
      </c>
      <c r="AT36" s="1535">
        <v>0</v>
      </c>
      <c r="AU36" s="1535">
        <v>0</v>
      </c>
      <c r="AV36" s="1535">
        <v>0</v>
      </c>
      <c r="AW36" s="1535">
        <v>0</v>
      </c>
      <c r="AX36" s="1535">
        <v>0</v>
      </c>
      <c r="AY36" s="1535">
        <v>0</v>
      </c>
      <c r="AZ36" s="1535">
        <v>0</v>
      </c>
      <c r="BA36" s="1535">
        <v>0</v>
      </c>
      <c r="BB36" s="1535">
        <v>0</v>
      </c>
      <c r="BC36" s="1535">
        <v>0</v>
      </c>
      <c r="BD36" s="1535">
        <v>0</v>
      </c>
      <c r="BE36" s="1535">
        <v>0</v>
      </c>
      <c r="BF36" s="1535">
        <v>0</v>
      </c>
      <c r="BG36" s="1535">
        <v>0</v>
      </c>
      <c r="BH36" s="1535">
        <v>0</v>
      </c>
      <c r="BI36" s="1535">
        <v>0</v>
      </c>
      <c r="BJ36" s="1535">
        <v>0</v>
      </c>
      <c r="BK36" s="1535">
        <v>0</v>
      </c>
      <c r="BL36" s="1535">
        <v>0</v>
      </c>
      <c r="BM36" s="1535">
        <v>0</v>
      </c>
      <c r="BN36" s="1535">
        <v>0</v>
      </c>
      <c r="BO36" s="1535">
        <v>0</v>
      </c>
      <c r="BP36" s="1535">
        <v>0</v>
      </c>
      <c r="BQ36" s="1535">
        <v>0</v>
      </c>
      <c r="BR36" s="1535">
        <v>0</v>
      </c>
      <c r="BS36" s="1535">
        <v>0</v>
      </c>
      <c r="BT36" s="1535">
        <v>0</v>
      </c>
      <c r="BU36" s="1535">
        <v>0</v>
      </c>
      <c r="BV36" s="1535">
        <v>0</v>
      </c>
      <c r="BW36" s="1535">
        <v>0</v>
      </c>
      <c r="BX36" s="1535">
        <v>0</v>
      </c>
      <c r="BY36" s="1535">
        <v>0</v>
      </c>
      <c r="BZ36" s="1535">
        <v>0</v>
      </c>
      <c r="CA36" s="1535">
        <v>0</v>
      </c>
      <c r="CB36" s="1535">
        <v>0</v>
      </c>
      <c r="CC36" s="1535">
        <v>0</v>
      </c>
      <c r="CD36" s="1535">
        <v>0</v>
      </c>
      <c r="CE36" s="1535">
        <v>0</v>
      </c>
      <c r="CF36" s="1535"/>
      <c r="CG36" s="1535"/>
    </row>
    <row r="37" spans="1:85" ht="15" customHeight="1">
      <c r="A37" s="1536"/>
      <c r="D37" s="1507">
        <v>2014</v>
      </c>
      <c r="E37" s="1526" t="s">
        <v>661</v>
      </c>
      <c r="F37" s="1535">
        <v>0</v>
      </c>
      <c r="G37" s="1535">
        <v>0</v>
      </c>
      <c r="H37" s="1535">
        <v>0</v>
      </c>
      <c r="I37" s="1535">
        <v>320923.6301329016</v>
      </c>
      <c r="J37" s="1535">
        <v>0</v>
      </c>
      <c r="K37" s="1535">
        <v>320923.6301329016</v>
      </c>
      <c r="L37" s="1535">
        <v>0</v>
      </c>
      <c r="M37" s="1535">
        <v>0</v>
      </c>
      <c r="N37" s="1535">
        <v>0</v>
      </c>
      <c r="O37" s="1535">
        <v>0</v>
      </c>
      <c r="P37" s="1535">
        <v>0</v>
      </c>
      <c r="Q37" s="1535">
        <v>0</v>
      </c>
      <c r="R37" s="1535">
        <v>0</v>
      </c>
      <c r="S37" s="1535">
        <v>0</v>
      </c>
      <c r="T37" s="1535">
        <v>0</v>
      </c>
      <c r="U37" s="1535">
        <v>0</v>
      </c>
      <c r="V37" s="1535">
        <v>0</v>
      </c>
      <c r="W37" s="1535">
        <v>0</v>
      </c>
      <c r="X37" s="1535">
        <v>0</v>
      </c>
      <c r="Y37" s="1535">
        <v>0</v>
      </c>
      <c r="Z37" s="1535">
        <v>0</v>
      </c>
      <c r="AA37" s="1535">
        <v>0</v>
      </c>
      <c r="AB37" s="1535">
        <v>0</v>
      </c>
      <c r="AC37" s="1535">
        <v>0</v>
      </c>
      <c r="AD37" s="1535">
        <v>0</v>
      </c>
      <c r="AE37" s="1535">
        <v>0</v>
      </c>
      <c r="AF37" s="1535">
        <v>0</v>
      </c>
      <c r="AG37" s="1535">
        <v>0</v>
      </c>
      <c r="AH37" s="1535">
        <v>0</v>
      </c>
      <c r="AI37" s="1535">
        <v>0</v>
      </c>
      <c r="AJ37" s="1535">
        <v>0</v>
      </c>
      <c r="AK37" s="1535">
        <v>0</v>
      </c>
      <c r="AL37" s="1535">
        <v>0</v>
      </c>
      <c r="AM37" s="1535">
        <v>0</v>
      </c>
      <c r="AN37" s="1535">
        <v>0</v>
      </c>
      <c r="AO37" s="1535">
        <v>0</v>
      </c>
      <c r="AP37" s="1535">
        <v>0</v>
      </c>
      <c r="AQ37" s="1535">
        <v>0</v>
      </c>
      <c r="AR37" s="1535">
        <v>0</v>
      </c>
      <c r="AS37" s="1535">
        <v>0</v>
      </c>
      <c r="AT37" s="1535">
        <v>0</v>
      </c>
      <c r="AU37" s="1535">
        <v>0</v>
      </c>
      <c r="AV37" s="1535">
        <v>0</v>
      </c>
      <c r="AW37" s="1535">
        <v>0</v>
      </c>
      <c r="AX37" s="1535">
        <v>0</v>
      </c>
      <c r="AY37" s="1535">
        <v>0</v>
      </c>
      <c r="AZ37" s="1535">
        <v>0</v>
      </c>
      <c r="BA37" s="1535">
        <v>0</v>
      </c>
      <c r="BB37" s="1535">
        <v>0</v>
      </c>
      <c r="BC37" s="1535">
        <v>0</v>
      </c>
      <c r="BD37" s="1535">
        <v>0</v>
      </c>
      <c r="BE37" s="1535">
        <v>0</v>
      </c>
      <c r="BF37" s="1535">
        <v>0</v>
      </c>
      <c r="BG37" s="1535">
        <v>0</v>
      </c>
      <c r="BH37" s="1535">
        <v>0</v>
      </c>
      <c r="BI37" s="1535">
        <v>0</v>
      </c>
      <c r="BJ37" s="1535">
        <v>0</v>
      </c>
      <c r="BK37" s="1535">
        <v>0</v>
      </c>
      <c r="BL37" s="1535">
        <v>0</v>
      </c>
      <c r="BM37" s="1535">
        <v>0</v>
      </c>
      <c r="BN37" s="1535">
        <v>0</v>
      </c>
      <c r="BO37" s="1535">
        <v>0</v>
      </c>
      <c r="BP37" s="1535">
        <v>0</v>
      </c>
      <c r="BQ37" s="1535">
        <v>0</v>
      </c>
      <c r="BR37" s="1535">
        <v>0</v>
      </c>
      <c r="BS37" s="1535">
        <v>0</v>
      </c>
      <c r="BT37" s="1535">
        <v>0</v>
      </c>
      <c r="BU37" s="1535">
        <v>0</v>
      </c>
      <c r="BV37" s="1535">
        <v>0</v>
      </c>
      <c r="BW37" s="1535">
        <v>0</v>
      </c>
      <c r="BX37" s="1535">
        <v>0</v>
      </c>
      <c r="BY37" s="1535">
        <v>0</v>
      </c>
      <c r="BZ37" s="1535">
        <v>0</v>
      </c>
      <c r="CA37" s="1535">
        <v>0</v>
      </c>
      <c r="CB37" s="1535">
        <v>0</v>
      </c>
      <c r="CC37" s="1535">
        <v>0</v>
      </c>
      <c r="CD37" s="1535">
        <v>0</v>
      </c>
      <c r="CE37" s="1535">
        <v>0</v>
      </c>
      <c r="CF37" s="1535"/>
      <c r="CG37" s="1535"/>
    </row>
    <row r="38" spans="1:85" ht="15" customHeight="1">
      <c r="A38" s="1536"/>
      <c r="D38" s="1507">
        <v>2015</v>
      </c>
      <c r="E38" s="1526" t="s">
        <v>661</v>
      </c>
      <c r="F38" s="1535">
        <v>0</v>
      </c>
      <c r="G38" s="1535">
        <v>0</v>
      </c>
      <c r="H38" s="1535">
        <v>0</v>
      </c>
      <c r="I38" s="1535">
        <v>316278</v>
      </c>
      <c r="J38" s="1535">
        <v>0</v>
      </c>
      <c r="K38" s="1535">
        <v>316278</v>
      </c>
      <c r="L38" s="1535">
        <v>1000000.0000000001</v>
      </c>
      <c r="M38" s="1535">
        <v>0</v>
      </c>
      <c r="N38" s="1535">
        <v>1000000.0000000001</v>
      </c>
      <c r="O38" s="1535">
        <v>0</v>
      </c>
      <c r="P38" s="1535">
        <v>0</v>
      </c>
      <c r="Q38" s="1535">
        <v>0</v>
      </c>
      <c r="R38" s="1535">
        <v>0</v>
      </c>
      <c r="S38" s="1535">
        <v>0</v>
      </c>
      <c r="T38" s="1535">
        <v>0</v>
      </c>
      <c r="U38" s="1535">
        <v>0</v>
      </c>
      <c r="V38" s="1535">
        <v>0</v>
      </c>
      <c r="W38" s="1535">
        <v>0</v>
      </c>
      <c r="X38" s="1535">
        <v>0</v>
      </c>
      <c r="Y38" s="1535">
        <v>0</v>
      </c>
      <c r="Z38" s="1535">
        <v>0</v>
      </c>
      <c r="AA38" s="1535">
        <v>0</v>
      </c>
      <c r="AB38" s="1535">
        <v>0</v>
      </c>
      <c r="AC38" s="1535">
        <v>0</v>
      </c>
      <c r="AD38" s="1535">
        <v>0</v>
      </c>
      <c r="AE38" s="1535">
        <v>0</v>
      </c>
      <c r="AF38" s="1535">
        <v>0</v>
      </c>
      <c r="AG38" s="1535">
        <v>0</v>
      </c>
      <c r="AH38" s="1535">
        <v>0</v>
      </c>
      <c r="AI38" s="1535">
        <v>0</v>
      </c>
      <c r="AJ38" s="1535">
        <v>0</v>
      </c>
      <c r="AK38" s="1535">
        <v>0</v>
      </c>
      <c r="AL38" s="1535">
        <v>0</v>
      </c>
      <c r="AM38" s="1535">
        <v>0</v>
      </c>
      <c r="AN38" s="1535">
        <v>0</v>
      </c>
      <c r="AO38" s="1535">
        <v>0</v>
      </c>
      <c r="AP38" s="1535">
        <v>0</v>
      </c>
      <c r="AQ38" s="1535">
        <v>0</v>
      </c>
      <c r="AR38" s="1535">
        <v>0</v>
      </c>
      <c r="AS38" s="1535">
        <v>0</v>
      </c>
      <c r="AT38" s="1535">
        <v>0</v>
      </c>
      <c r="AU38" s="1535">
        <v>0</v>
      </c>
      <c r="AV38" s="1535">
        <v>0</v>
      </c>
      <c r="AW38" s="1535">
        <v>0</v>
      </c>
      <c r="AX38" s="1535">
        <v>0</v>
      </c>
      <c r="AY38" s="1535">
        <v>0</v>
      </c>
      <c r="AZ38" s="1535">
        <v>0</v>
      </c>
      <c r="BA38" s="1535">
        <v>0</v>
      </c>
      <c r="BB38" s="1535">
        <v>0</v>
      </c>
      <c r="BC38" s="1535">
        <v>0</v>
      </c>
      <c r="BD38" s="1535">
        <v>0</v>
      </c>
      <c r="BE38" s="1535">
        <v>0</v>
      </c>
      <c r="BF38" s="1535">
        <v>0</v>
      </c>
      <c r="BG38" s="1535">
        <v>0</v>
      </c>
      <c r="BH38" s="1535">
        <v>0</v>
      </c>
      <c r="BI38" s="1535">
        <v>0</v>
      </c>
      <c r="BJ38" s="1535">
        <v>0</v>
      </c>
      <c r="BK38" s="1535">
        <v>0</v>
      </c>
      <c r="BL38" s="1535">
        <v>0</v>
      </c>
      <c r="BM38" s="1535">
        <v>0</v>
      </c>
      <c r="BN38" s="1535">
        <v>0</v>
      </c>
      <c r="BO38" s="1535">
        <v>0</v>
      </c>
      <c r="BP38" s="1535">
        <v>0</v>
      </c>
      <c r="BQ38" s="1535">
        <v>0</v>
      </c>
      <c r="BR38" s="1535">
        <v>0</v>
      </c>
      <c r="BS38" s="1535">
        <v>0</v>
      </c>
      <c r="BT38" s="1535">
        <v>0</v>
      </c>
      <c r="BU38" s="1535">
        <v>0</v>
      </c>
      <c r="BV38" s="1535">
        <v>0</v>
      </c>
      <c r="BW38" s="1535">
        <v>0</v>
      </c>
      <c r="BX38" s="1535">
        <v>0</v>
      </c>
      <c r="BY38" s="1535">
        <v>0</v>
      </c>
      <c r="BZ38" s="1535">
        <v>0</v>
      </c>
      <c r="CA38" s="1535">
        <v>0</v>
      </c>
      <c r="CB38" s="1535">
        <v>0</v>
      </c>
      <c r="CC38" s="1535">
        <v>0</v>
      </c>
      <c r="CD38" s="1535">
        <v>0</v>
      </c>
      <c r="CE38" s="1535">
        <v>0</v>
      </c>
      <c r="CF38" s="1535"/>
      <c r="CG38" s="1535"/>
    </row>
    <row r="39" spans="1:85" ht="15" customHeight="1">
      <c r="A39" s="1536"/>
      <c r="D39" s="1507">
        <v>2016</v>
      </c>
      <c r="E39" s="1526" t="s">
        <v>661</v>
      </c>
      <c r="F39" s="1535">
        <v>0</v>
      </c>
      <c r="G39" s="1535">
        <v>0</v>
      </c>
      <c r="H39" s="1535">
        <v>0</v>
      </c>
      <c r="I39" s="1535">
        <v>324284.61568922532</v>
      </c>
      <c r="J39" s="1535">
        <v>0</v>
      </c>
      <c r="K39" s="1535">
        <v>324284.61568922532</v>
      </c>
      <c r="L39" s="1535">
        <v>1000000.0000000001</v>
      </c>
      <c r="M39" s="1535">
        <v>0</v>
      </c>
      <c r="N39" s="1535">
        <v>1000000.0000000001</v>
      </c>
      <c r="O39" s="1535">
        <v>0</v>
      </c>
      <c r="P39" s="1535">
        <v>0</v>
      </c>
      <c r="Q39" s="1535">
        <v>0</v>
      </c>
      <c r="R39" s="1535">
        <v>0</v>
      </c>
      <c r="S39" s="1535">
        <v>0</v>
      </c>
      <c r="T39" s="1535">
        <v>0</v>
      </c>
      <c r="U39" s="1535">
        <v>0</v>
      </c>
      <c r="V39" s="1535">
        <v>0</v>
      </c>
      <c r="W39" s="1535">
        <v>0</v>
      </c>
      <c r="X39" s="1535">
        <v>0</v>
      </c>
      <c r="Y39" s="1535">
        <v>0</v>
      </c>
      <c r="Z39" s="1535">
        <v>0</v>
      </c>
      <c r="AA39" s="1535">
        <v>0</v>
      </c>
      <c r="AB39" s="1535">
        <v>0</v>
      </c>
      <c r="AC39" s="1535">
        <v>0</v>
      </c>
      <c r="AD39" s="1535">
        <v>0</v>
      </c>
      <c r="AE39" s="1535">
        <v>0</v>
      </c>
      <c r="AF39" s="1535">
        <v>0</v>
      </c>
      <c r="AG39" s="1535">
        <v>0</v>
      </c>
      <c r="AH39" s="1535">
        <v>0</v>
      </c>
      <c r="AI39" s="1535">
        <v>0</v>
      </c>
      <c r="AJ39" s="1535">
        <v>0</v>
      </c>
      <c r="AK39" s="1535">
        <v>0</v>
      </c>
      <c r="AL39" s="1535">
        <v>0</v>
      </c>
      <c r="AM39" s="1535">
        <v>0</v>
      </c>
      <c r="AN39" s="1535">
        <v>0</v>
      </c>
      <c r="AO39" s="1535">
        <v>0</v>
      </c>
      <c r="AP39" s="1535">
        <v>0</v>
      </c>
      <c r="AQ39" s="1535">
        <v>0</v>
      </c>
      <c r="AR39" s="1535">
        <v>0</v>
      </c>
      <c r="AS39" s="1535">
        <v>0</v>
      </c>
      <c r="AT39" s="1535">
        <v>0</v>
      </c>
      <c r="AU39" s="1535">
        <v>0</v>
      </c>
      <c r="AV39" s="1535">
        <v>0</v>
      </c>
      <c r="AW39" s="1535">
        <v>0</v>
      </c>
      <c r="AX39" s="1535">
        <v>0</v>
      </c>
      <c r="AY39" s="1535">
        <v>0</v>
      </c>
      <c r="AZ39" s="1535">
        <v>0</v>
      </c>
      <c r="BA39" s="1535">
        <v>0</v>
      </c>
      <c r="BB39" s="1535">
        <v>0</v>
      </c>
      <c r="BC39" s="1535">
        <v>0</v>
      </c>
      <c r="BD39" s="1535">
        <v>0</v>
      </c>
      <c r="BE39" s="1535">
        <v>0</v>
      </c>
      <c r="BF39" s="1535">
        <v>0</v>
      </c>
      <c r="BG39" s="1535">
        <v>0</v>
      </c>
      <c r="BH39" s="1535">
        <v>0</v>
      </c>
      <c r="BI39" s="1535">
        <v>0</v>
      </c>
      <c r="BJ39" s="1535">
        <v>0</v>
      </c>
      <c r="BK39" s="1535">
        <v>0</v>
      </c>
      <c r="BL39" s="1535">
        <v>0</v>
      </c>
      <c r="BM39" s="1535">
        <v>0</v>
      </c>
      <c r="BN39" s="1535">
        <v>0</v>
      </c>
      <c r="BO39" s="1535">
        <v>0</v>
      </c>
      <c r="BP39" s="1535">
        <v>0</v>
      </c>
      <c r="BQ39" s="1535">
        <v>0</v>
      </c>
      <c r="BR39" s="1535">
        <v>0</v>
      </c>
      <c r="BS39" s="1535">
        <v>0</v>
      </c>
      <c r="BT39" s="1535">
        <v>0</v>
      </c>
      <c r="BU39" s="1535">
        <v>0</v>
      </c>
      <c r="BV39" s="1535">
        <v>0</v>
      </c>
      <c r="BW39" s="1535">
        <v>0</v>
      </c>
      <c r="BX39" s="1535">
        <v>0</v>
      </c>
      <c r="BY39" s="1535">
        <v>0</v>
      </c>
      <c r="BZ39" s="1535">
        <v>0</v>
      </c>
      <c r="CA39" s="1535">
        <v>0</v>
      </c>
      <c r="CB39" s="1535">
        <v>0</v>
      </c>
      <c r="CC39" s="1535">
        <v>0</v>
      </c>
      <c r="CD39" s="1535">
        <v>0</v>
      </c>
      <c r="CE39" s="1535">
        <v>0</v>
      </c>
      <c r="CF39" s="1535"/>
      <c r="CG39" s="1535"/>
    </row>
    <row r="40" spans="1:85" ht="15" customHeight="1">
      <c r="A40" s="1536"/>
      <c r="D40" s="1507">
        <v>2017</v>
      </c>
      <c r="E40" s="1526" t="s">
        <v>661</v>
      </c>
      <c r="F40" s="1535">
        <v>0</v>
      </c>
      <c r="G40" s="1535">
        <v>0</v>
      </c>
      <c r="H40" s="1535">
        <v>0</v>
      </c>
      <c r="I40" s="1535">
        <v>332493.91981961613</v>
      </c>
      <c r="J40" s="1535">
        <v>0</v>
      </c>
      <c r="K40" s="1535">
        <v>332493.91981961613</v>
      </c>
      <c r="L40" s="1535">
        <v>1000000.0000000001</v>
      </c>
      <c r="M40" s="1535">
        <v>0</v>
      </c>
      <c r="N40" s="1535">
        <v>1000000.0000000001</v>
      </c>
      <c r="O40" s="1535">
        <v>0</v>
      </c>
      <c r="P40" s="1535">
        <v>0</v>
      </c>
      <c r="Q40" s="1535">
        <v>0</v>
      </c>
      <c r="R40" s="1535">
        <v>0</v>
      </c>
      <c r="S40" s="1535">
        <v>0</v>
      </c>
      <c r="T40" s="1535">
        <v>0</v>
      </c>
      <c r="U40" s="1535">
        <v>0</v>
      </c>
      <c r="V40" s="1535">
        <v>0</v>
      </c>
      <c r="W40" s="1535">
        <v>0</v>
      </c>
      <c r="X40" s="1535">
        <v>0</v>
      </c>
      <c r="Y40" s="1535">
        <v>0</v>
      </c>
      <c r="Z40" s="1535">
        <v>0</v>
      </c>
      <c r="AA40" s="1535">
        <v>0</v>
      </c>
      <c r="AB40" s="1535">
        <v>0</v>
      </c>
      <c r="AC40" s="1535">
        <v>0</v>
      </c>
      <c r="AD40" s="1535">
        <v>0</v>
      </c>
      <c r="AE40" s="1535">
        <v>0</v>
      </c>
      <c r="AF40" s="1535">
        <v>0</v>
      </c>
      <c r="AG40" s="1535">
        <v>0</v>
      </c>
      <c r="AH40" s="1535">
        <v>0</v>
      </c>
      <c r="AI40" s="1535">
        <v>0</v>
      </c>
      <c r="AJ40" s="1535">
        <v>0</v>
      </c>
      <c r="AK40" s="1535">
        <v>0</v>
      </c>
      <c r="AL40" s="1535">
        <v>0</v>
      </c>
      <c r="AM40" s="1535">
        <v>0</v>
      </c>
      <c r="AN40" s="1535">
        <v>0</v>
      </c>
      <c r="AO40" s="1535">
        <v>0</v>
      </c>
      <c r="AP40" s="1535">
        <v>0</v>
      </c>
      <c r="AQ40" s="1535">
        <v>0</v>
      </c>
      <c r="AR40" s="1535">
        <v>0</v>
      </c>
      <c r="AS40" s="1535">
        <v>0</v>
      </c>
      <c r="AT40" s="1535">
        <v>0</v>
      </c>
      <c r="AU40" s="1535">
        <v>0</v>
      </c>
      <c r="AV40" s="1535">
        <v>0</v>
      </c>
      <c r="AW40" s="1535">
        <v>0</v>
      </c>
      <c r="AX40" s="1535">
        <v>0</v>
      </c>
      <c r="AY40" s="1535">
        <v>0</v>
      </c>
      <c r="AZ40" s="1535">
        <v>0</v>
      </c>
      <c r="BA40" s="1535">
        <v>0</v>
      </c>
      <c r="BB40" s="1535">
        <v>0</v>
      </c>
      <c r="BC40" s="1535">
        <v>0</v>
      </c>
      <c r="BD40" s="1535">
        <v>0</v>
      </c>
      <c r="BE40" s="1535">
        <v>0</v>
      </c>
      <c r="BF40" s="1535">
        <v>0</v>
      </c>
      <c r="BG40" s="1535">
        <v>0</v>
      </c>
      <c r="BH40" s="1535">
        <v>0</v>
      </c>
      <c r="BI40" s="1535">
        <v>0</v>
      </c>
      <c r="BJ40" s="1535">
        <v>0</v>
      </c>
      <c r="BK40" s="1535">
        <v>0</v>
      </c>
      <c r="BL40" s="1535">
        <v>0</v>
      </c>
      <c r="BM40" s="1535">
        <v>0</v>
      </c>
      <c r="BN40" s="1535">
        <v>0</v>
      </c>
      <c r="BO40" s="1535">
        <v>0</v>
      </c>
      <c r="BP40" s="1535">
        <v>0</v>
      </c>
      <c r="BQ40" s="1535">
        <v>0</v>
      </c>
      <c r="BR40" s="1535">
        <v>0</v>
      </c>
      <c r="BS40" s="1535">
        <v>0</v>
      </c>
      <c r="BT40" s="1535">
        <v>0</v>
      </c>
      <c r="BU40" s="1535">
        <v>0</v>
      </c>
      <c r="BV40" s="1535">
        <v>0</v>
      </c>
      <c r="BW40" s="1535">
        <v>0</v>
      </c>
      <c r="BX40" s="1535">
        <v>0</v>
      </c>
      <c r="BY40" s="1535">
        <v>0</v>
      </c>
      <c r="BZ40" s="1535">
        <v>0</v>
      </c>
      <c r="CA40" s="1535">
        <v>0</v>
      </c>
      <c r="CB40" s="1535">
        <v>0</v>
      </c>
      <c r="CC40" s="1535">
        <v>0</v>
      </c>
      <c r="CD40" s="1535">
        <v>0</v>
      </c>
      <c r="CE40" s="1535">
        <v>0</v>
      </c>
      <c r="CF40" s="1535"/>
      <c r="CG40" s="1535"/>
    </row>
    <row r="41" spans="1:85" ht="15" customHeight="1">
      <c r="A41" s="1536"/>
      <c r="D41" s="1507">
        <v>2018</v>
      </c>
      <c r="E41" s="1526" t="s">
        <v>661</v>
      </c>
      <c r="F41" s="1535">
        <v>0</v>
      </c>
      <c r="G41" s="1535">
        <v>0</v>
      </c>
      <c r="H41" s="1535">
        <v>0</v>
      </c>
      <c r="I41" s="1535">
        <v>340911.04347348952</v>
      </c>
      <c r="J41" s="1535">
        <v>0</v>
      </c>
      <c r="K41" s="1535">
        <v>340911.04347348952</v>
      </c>
      <c r="L41" s="1535">
        <v>1000000.0000000001</v>
      </c>
      <c r="M41" s="1535">
        <v>0</v>
      </c>
      <c r="N41" s="1535">
        <v>1000000.0000000001</v>
      </c>
      <c r="O41" s="1535">
        <v>0</v>
      </c>
      <c r="P41" s="1535">
        <v>0</v>
      </c>
      <c r="Q41" s="1535">
        <v>0</v>
      </c>
      <c r="R41" s="1535">
        <v>0</v>
      </c>
      <c r="S41" s="1535">
        <v>0</v>
      </c>
      <c r="T41" s="1535">
        <v>0</v>
      </c>
      <c r="U41" s="1535">
        <v>0</v>
      </c>
      <c r="V41" s="1535">
        <v>0</v>
      </c>
      <c r="W41" s="1535">
        <v>0</v>
      </c>
      <c r="X41" s="1535">
        <v>0</v>
      </c>
      <c r="Y41" s="1535">
        <v>0</v>
      </c>
      <c r="Z41" s="1535">
        <v>0</v>
      </c>
      <c r="AA41" s="1535">
        <v>0</v>
      </c>
      <c r="AB41" s="1535">
        <v>0</v>
      </c>
      <c r="AC41" s="1535">
        <v>0</v>
      </c>
      <c r="AD41" s="1535">
        <v>0</v>
      </c>
      <c r="AE41" s="1535">
        <v>0</v>
      </c>
      <c r="AF41" s="1535">
        <v>0</v>
      </c>
      <c r="AG41" s="1535">
        <v>0</v>
      </c>
      <c r="AH41" s="1535">
        <v>0</v>
      </c>
      <c r="AI41" s="1535">
        <v>0</v>
      </c>
      <c r="AJ41" s="1535">
        <v>0</v>
      </c>
      <c r="AK41" s="1535">
        <v>0</v>
      </c>
      <c r="AL41" s="1535">
        <v>0</v>
      </c>
      <c r="AM41" s="1535">
        <v>0</v>
      </c>
      <c r="AN41" s="1535">
        <v>0</v>
      </c>
      <c r="AO41" s="1535">
        <v>0</v>
      </c>
      <c r="AP41" s="1535">
        <v>0</v>
      </c>
      <c r="AQ41" s="1535">
        <v>0</v>
      </c>
      <c r="AR41" s="1535">
        <v>0</v>
      </c>
      <c r="AS41" s="1535">
        <v>0</v>
      </c>
      <c r="AT41" s="1535">
        <v>0</v>
      </c>
      <c r="AU41" s="1535">
        <v>0</v>
      </c>
      <c r="AV41" s="1535">
        <v>0</v>
      </c>
      <c r="AW41" s="1535">
        <v>0</v>
      </c>
      <c r="AX41" s="1535">
        <v>0</v>
      </c>
      <c r="AY41" s="1535">
        <v>0</v>
      </c>
      <c r="AZ41" s="1535">
        <v>0</v>
      </c>
      <c r="BA41" s="1535">
        <v>0</v>
      </c>
      <c r="BB41" s="1535">
        <v>0</v>
      </c>
      <c r="BC41" s="1535">
        <v>0</v>
      </c>
      <c r="BD41" s="1535">
        <v>0</v>
      </c>
      <c r="BE41" s="1535">
        <v>0</v>
      </c>
      <c r="BF41" s="1535">
        <v>0</v>
      </c>
      <c r="BG41" s="1535">
        <v>0</v>
      </c>
      <c r="BH41" s="1535">
        <v>0</v>
      </c>
      <c r="BI41" s="1535">
        <v>0</v>
      </c>
      <c r="BJ41" s="1535">
        <v>0</v>
      </c>
      <c r="BK41" s="1535">
        <v>0</v>
      </c>
      <c r="BL41" s="1535">
        <v>0</v>
      </c>
      <c r="BM41" s="1535">
        <v>0</v>
      </c>
      <c r="BN41" s="1535">
        <v>0</v>
      </c>
      <c r="BO41" s="1535">
        <v>0</v>
      </c>
      <c r="BP41" s="1535">
        <v>0</v>
      </c>
      <c r="BQ41" s="1535">
        <v>0</v>
      </c>
      <c r="BR41" s="1535">
        <v>0</v>
      </c>
      <c r="BS41" s="1535">
        <v>0</v>
      </c>
      <c r="BT41" s="1535">
        <v>0</v>
      </c>
      <c r="BU41" s="1535">
        <v>0</v>
      </c>
      <c r="BV41" s="1535">
        <v>0</v>
      </c>
      <c r="BW41" s="1535">
        <v>0</v>
      </c>
      <c r="BX41" s="1535">
        <v>0</v>
      </c>
      <c r="BY41" s="1535">
        <v>0</v>
      </c>
      <c r="BZ41" s="1535">
        <v>0</v>
      </c>
      <c r="CA41" s="1535">
        <v>0</v>
      </c>
      <c r="CB41" s="1535">
        <v>0</v>
      </c>
      <c r="CC41" s="1535">
        <v>0</v>
      </c>
      <c r="CD41" s="1535">
        <v>0</v>
      </c>
      <c r="CE41" s="1535">
        <v>0</v>
      </c>
      <c r="CF41" s="1535"/>
      <c r="CG41" s="1535"/>
    </row>
    <row r="42" spans="1:85" ht="15" customHeight="1">
      <c r="A42" s="1536"/>
      <c r="D42" s="1507">
        <v>2019</v>
      </c>
      <c r="E42" s="1526" t="s">
        <v>661</v>
      </c>
      <c r="F42" s="1535">
        <v>0</v>
      </c>
      <c r="G42" s="1535">
        <v>0</v>
      </c>
      <c r="H42" s="1535">
        <v>0</v>
      </c>
      <c r="I42" s="1535">
        <v>349541.24762712972</v>
      </c>
      <c r="J42" s="1535">
        <v>0</v>
      </c>
      <c r="K42" s="1535">
        <v>349541.24762712972</v>
      </c>
      <c r="L42" s="1535">
        <v>1200000</v>
      </c>
      <c r="M42" s="1535">
        <v>0</v>
      </c>
      <c r="N42" s="1535">
        <v>1200000</v>
      </c>
      <c r="O42" s="1535">
        <v>0</v>
      </c>
      <c r="P42" s="1535">
        <v>0</v>
      </c>
      <c r="Q42" s="1535">
        <v>0</v>
      </c>
      <c r="R42" s="1535">
        <v>0</v>
      </c>
      <c r="S42" s="1535">
        <v>0</v>
      </c>
      <c r="T42" s="1535">
        <v>0</v>
      </c>
      <c r="U42" s="1535">
        <v>0</v>
      </c>
      <c r="V42" s="1535">
        <v>0</v>
      </c>
      <c r="W42" s="1535">
        <v>0</v>
      </c>
      <c r="X42" s="1535">
        <v>0</v>
      </c>
      <c r="Y42" s="1535">
        <v>0</v>
      </c>
      <c r="Z42" s="1535">
        <v>0</v>
      </c>
      <c r="AA42" s="1535">
        <v>0</v>
      </c>
      <c r="AB42" s="1535">
        <v>0</v>
      </c>
      <c r="AC42" s="1535">
        <v>0</v>
      </c>
      <c r="AD42" s="1535">
        <v>0</v>
      </c>
      <c r="AE42" s="1535">
        <v>0</v>
      </c>
      <c r="AF42" s="1535">
        <v>0</v>
      </c>
      <c r="AG42" s="1535">
        <v>0</v>
      </c>
      <c r="AH42" s="1535">
        <v>0</v>
      </c>
      <c r="AI42" s="1535">
        <v>0</v>
      </c>
      <c r="AJ42" s="1535">
        <v>0</v>
      </c>
      <c r="AK42" s="1535">
        <v>0</v>
      </c>
      <c r="AL42" s="1535">
        <v>0</v>
      </c>
      <c r="AM42" s="1535">
        <v>0</v>
      </c>
      <c r="AN42" s="1535">
        <v>0</v>
      </c>
      <c r="AO42" s="1535">
        <v>0</v>
      </c>
      <c r="AP42" s="1535">
        <v>0</v>
      </c>
      <c r="AQ42" s="1535">
        <v>0</v>
      </c>
      <c r="AR42" s="1535">
        <v>0</v>
      </c>
      <c r="AS42" s="1535">
        <v>0</v>
      </c>
      <c r="AT42" s="1535">
        <v>0</v>
      </c>
      <c r="AU42" s="1535">
        <v>0</v>
      </c>
      <c r="AV42" s="1535">
        <v>0</v>
      </c>
      <c r="AW42" s="1535">
        <v>0</v>
      </c>
      <c r="AX42" s="1535">
        <v>0</v>
      </c>
      <c r="AY42" s="1535">
        <v>0</v>
      </c>
      <c r="AZ42" s="1535">
        <v>0</v>
      </c>
      <c r="BA42" s="1535">
        <v>0</v>
      </c>
      <c r="BB42" s="1535">
        <v>0</v>
      </c>
      <c r="BC42" s="1535">
        <v>0</v>
      </c>
      <c r="BD42" s="1535">
        <v>0</v>
      </c>
      <c r="BE42" s="1535">
        <v>0</v>
      </c>
      <c r="BF42" s="1535">
        <v>0</v>
      </c>
      <c r="BG42" s="1535">
        <v>0</v>
      </c>
      <c r="BH42" s="1535">
        <v>0</v>
      </c>
      <c r="BI42" s="1535">
        <v>0</v>
      </c>
      <c r="BJ42" s="1535">
        <v>0</v>
      </c>
      <c r="BK42" s="1535">
        <v>0</v>
      </c>
      <c r="BL42" s="1535">
        <v>0</v>
      </c>
      <c r="BM42" s="1535">
        <v>0</v>
      </c>
      <c r="BN42" s="1535">
        <v>0</v>
      </c>
      <c r="BO42" s="1535">
        <v>0</v>
      </c>
      <c r="BP42" s="1535">
        <v>0</v>
      </c>
      <c r="BQ42" s="1535">
        <v>0</v>
      </c>
      <c r="BR42" s="1535">
        <v>0</v>
      </c>
      <c r="BS42" s="1535">
        <v>0</v>
      </c>
      <c r="BT42" s="1535">
        <v>0</v>
      </c>
      <c r="BU42" s="1535">
        <v>0</v>
      </c>
      <c r="BV42" s="1535">
        <v>0</v>
      </c>
      <c r="BW42" s="1535">
        <v>0</v>
      </c>
      <c r="BX42" s="1535">
        <v>0</v>
      </c>
      <c r="BY42" s="1535">
        <v>0</v>
      </c>
      <c r="BZ42" s="1535">
        <v>0</v>
      </c>
      <c r="CA42" s="1535">
        <v>0</v>
      </c>
      <c r="CB42" s="1535">
        <v>0</v>
      </c>
      <c r="CC42" s="1535">
        <v>0</v>
      </c>
      <c r="CD42" s="1535">
        <v>0</v>
      </c>
      <c r="CE42" s="1535">
        <v>0</v>
      </c>
      <c r="CF42" s="1535"/>
      <c r="CG42" s="1535"/>
    </row>
    <row r="43" spans="1:85" ht="15" customHeight="1">
      <c r="A43" s="1536"/>
      <c r="D43" s="1507">
        <v>2020</v>
      </c>
      <c r="E43" s="1526" t="s">
        <v>661</v>
      </c>
      <c r="F43" s="1535">
        <v>0</v>
      </c>
      <c r="G43" s="1535">
        <v>0</v>
      </c>
      <c r="H43" s="1535">
        <v>0</v>
      </c>
      <c r="I43" s="1535">
        <v>358389.92643906974</v>
      </c>
      <c r="J43" s="1535">
        <v>0</v>
      </c>
      <c r="K43" s="1535">
        <v>358389.92643906974</v>
      </c>
      <c r="L43" s="1535">
        <v>1200000</v>
      </c>
      <c r="M43" s="1535">
        <v>0</v>
      </c>
      <c r="N43" s="1535">
        <v>1200000</v>
      </c>
      <c r="O43" s="1535">
        <v>0</v>
      </c>
      <c r="P43" s="1535">
        <v>0</v>
      </c>
      <c r="Q43" s="1535">
        <v>0</v>
      </c>
      <c r="R43" s="1535">
        <v>0</v>
      </c>
      <c r="S43" s="1535">
        <v>0</v>
      </c>
      <c r="T43" s="1535">
        <v>0</v>
      </c>
      <c r="U43" s="1535">
        <v>0</v>
      </c>
      <c r="V43" s="1535">
        <v>0</v>
      </c>
      <c r="W43" s="1535">
        <v>0</v>
      </c>
      <c r="X43" s="1535">
        <v>0</v>
      </c>
      <c r="Y43" s="1535">
        <v>0</v>
      </c>
      <c r="Z43" s="1535">
        <v>0</v>
      </c>
      <c r="AA43" s="1535">
        <v>0</v>
      </c>
      <c r="AB43" s="1535">
        <v>0</v>
      </c>
      <c r="AC43" s="1535">
        <v>0</v>
      </c>
      <c r="AD43" s="1535">
        <v>0</v>
      </c>
      <c r="AE43" s="1535">
        <v>0</v>
      </c>
      <c r="AF43" s="1535">
        <v>0</v>
      </c>
      <c r="AG43" s="1535">
        <v>0</v>
      </c>
      <c r="AH43" s="1535">
        <v>0</v>
      </c>
      <c r="AI43" s="1535">
        <v>0</v>
      </c>
      <c r="AJ43" s="1535">
        <v>0</v>
      </c>
      <c r="AK43" s="1535">
        <v>0</v>
      </c>
      <c r="AL43" s="1535">
        <v>0</v>
      </c>
      <c r="AM43" s="1535">
        <v>0</v>
      </c>
      <c r="AN43" s="1535">
        <v>0</v>
      </c>
      <c r="AO43" s="1535">
        <v>0</v>
      </c>
      <c r="AP43" s="1535">
        <v>0</v>
      </c>
      <c r="AQ43" s="1535">
        <v>0</v>
      </c>
      <c r="AR43" s="1535">
        <v>0</v>
      </c>
      <c r="AS43" s="1535">
        <v>0</v>
      </c>
      <c r="AT43" s="1535">
        <v>0</v>
      </c>
      <c r="AU43" s="1535">
        <v>0</v>
      </c>
      <c r="AV43" s="1535">
        <v>0</v>
      </c>
      <c r="AW43" s="1535">
        <v>0</v>
      </c>
      <c r="AX43" s="1535">
        <v>0</v>
      </c>
      <c r="AY43" s="1535">
        <v>0</v>
      </c>
      <c r="AZ43" s="1535">
        <v>0</v>
      </c>
      <c r="BA43" s="1535">
        <v>0</v>
      </c>
      <c r="BB43" s="1535">
        <v>0</v>
      </c>
      <c r="BC43" s="1535">
        <v>0</v>
      </c>
      <c r="BD43" s="1535">
        <v>0</v>
      </c>
      <c r="BE43" s="1535">
        <v>0</v>
      </c>
      <c r="BF43" s="1535">
        <v>0</v>
      </c>
      <c r="BG43" s="1535">
        <v>0</v>
      </c>
      <c r="BH43" s="1535">
        <v>0</v>
      </c>
      <c r="BI43" s="1535">
        <v>0</v>
      </c>
      <c r="BJ43" s="1535">
        <v>0</v>
      </c>
      <c r="BK43" s="1535">
        <v>0</v>
      </c>
      <c r="BL43" s="1535">
        <v>0</v>
      </c>
      <c r="BM43" s="1535">
        <v>0</v>
      </c>
      <c r="BN43" s="1535">
        <v>0</v>
      </c>
      <c r="BO43" s="1535">
        <v>0</v>
      </c>
      <c r="BP43" s="1535">
        <v>0</v>
      </c>
      <c r="BQ43" s="1535">
        <v>0</v>
      </c>
      <c r="BR43" s="1535">
        <v>0</v>
      </c>
      <c r="BS43" s="1535">
        <v>0</v>
      </c>
      <c r="BT43" s="1535">
        <v>0</v>
      </c>
      <c r="BU43" s="1535">
        <v>0</v>
      </c>
      <c r="BV43" s="1535">
        <v>0</v>
      </c>
      <c r="BW43" s="1535">
        <v>0</v>
      </c>
      <c r="BX43" s="1535">
        <v>0</v>
      </c>
      <c r="BY43" s="1535">
        <v>0</v>
      </c>
      <c r="BZ43" s="1535">
        <v>0</v>
      </c>
      <c r="CA43" s="1535">
        <v>0</v>
      </c>
      <c r="CB43" s="1535">
        <v>0</v>
      </c>
      <c r="CC43" s="1535">
        <v>0</v>
      </c>
      <c r="CD43" s="1535">
        <v>0</v>
      </c>
      <c r="CE43" s="1535">
        <v>0</v>
      </c>
      <c r="CF43" s="1535"/>
      <c r="CG43" s="1535"/>
    </row>
    <row r="44" spans="1:85" ht="15" customHeight="1">
      <c r="A44" s="1536"/>
      <c r="D44" s="1507">
        <v>2021</v>
      </c>
      <c r="E44" s="1526" t="s">
        <v>661</v>
      </c>
      <c r="F44" s="1535">
        <v>0</v>
      </c>
      <c r="G44" s="1535">
        <v>0</v>
      </c>
      <c r="H44" s="1535">
        <v>0</v>
      </c>
      <c r="I44" s="1535">
        <v>367462.61062161595</v>
      </c>
      <c r="J44" s="1535">
        <v>0</v>
      </c>
      <c r="K44" s="1535">
        <v>367462.61062161595</v>
      </c>
      <c r="L44" s="1535">
        <v>1200000</v>
      </c>
      <c r="M44" s="1535">
        <v>0</v>
      </c>
      <c r="N44" s="1535">
        <v>1200000</v>
      </c>
      <c r="O44" s="1535">
        <v>0</v>
      </c>
      <c r="P44" s="1535">
        <v>0</v>
      </c>
      <c r="Q44" s="1535">
        <v>0</v>
      </c>
      <c r="R44" s="1535">
        <v>0</v>
      </c>
      <c r="S44" s="1535">
        <v>0</v>
      </c>
      <c r="T44" s="1535">
        <v>0</v>
      </c>
      <c r="U44" s="1535">
        <v>0</v>
      </c>
      <c r="V44" s="1535">
        <v>0</v>
      </c>
      <c r="W44" s="1535">
        <v>0</v>
      </c>
      <c r="X44" s="1535">
        <v>0</v>
      </c>
      <c r="Y44" s="1535">
        <v>0</v>
      </c>
      <c r="Z44" s="1535">
        <v>0</v>
      </c>
      <c r="AA44" s="1535">
        <v>0</v>
      </c>
      <c r="AB44" s="1535">
        <v>0</v>
      </c>
      <c r="AC44" s="1535">
        <v>0</v>
      </c>
      <c r="AD44" s="1535">
        <v>0</v>
      </c>
      <c r="AE44" s="1535">
        <v>0</v>
      </c>
      <c r="AF44" s="1535">
        <v>0</v>
      </c>
      <c r="AG44" s="1535">
        <v>0</v>
      </c>
      <c r="AH44" s="1535">
        <v>0</v>
      </c>
      <c r="AI44" s="1535">
        <v>0</v>
      </c>
      <c r="AJ44" s="1535">
        <v>0</v>
      </c>
      <c r="AK44" s="1535">
        <v>0</v>
      </c>
      <c r="AL44" s="1535">
        <v>0</v>
      </c>
      <c r="AM44" s="1535">
        <v>0</v>
      </c>
      <c r="AN44" s="1535">
        <v>0</v>
      </c>
      <c r="AO44" s="1535">
        <v>0</v>
      </c>
      <c r="AP44" s="1535">
        <v>0</v>
      </c>
      <c r="AQ44" s="1535">
        <v>0</v>
      </c>
      <c r="AR44" s="1535">
        <v>0</v>
      </c>
      <c r="AS44" s="1535">
        <v>0</v>
      </c>
      <c r="AT44" s="1535">
        <v>0</v>
      </c>
      <c r="AU44" s="1535">
        <v>0</v>
      </c>
      <c r="AV44" s="1535">
        <v>0</v>
      </c>
      <c r="AW44" s="1535">
        <v>0</v>
      </c>
      <c r="AX44" s="1535">
        <v>0</v>
      </c>
      <c r="AY44" s="1535">
        <v>0</v>
      </c>
      <c r="AZ44" s="1535">
        <v>0</v>
      </c>
      <c r="BA44" s="1535">
        <v>0</v>
      </c>
      <c r="BB44" s="1535">
        <v>0</v>
      </c>
      <c r="BC44" s="1535">
        <v>0</v>
      </c>
      <c r="BD44" s="1535">
        <v>0</v>
      </c>
      <c r="BE44" s="1535">
        <v>0</v>
      </c>
      <c r="BF44" s="1535">
        <v>0</v>
      </c>
      <c r="BG44" s="1535">
        <v>0</v>
      </c>
      <c r="BH44" s="1535">
        <v>0</v>
      </c>
      <c r="BI44" s="1535">
        <v>0</v>
      </c>
      <c r="BJ44" s="1535">
        <v>0</v>
      </c>
      <c r="BK44" s="1535">
        <v>0</v>
      </c>
      <c r="BL44" s="1535">
        <v>0</v>
      </c>
      <c r="BM44" s="1535">
        <v>0</v>
      </c>
      <c r="BN44" s="1535">
        <v>0</v>
      </c>
      <c r="BO44" s="1535">
        <v>0</v>
      </c>
      <c r="BP44" s="1535">
        <v>0</v>
      </c>
      <c r="BQ44" s="1535">
        <v>0</v>
      </c>
      <c r="BR44" s="1535">
        <v>0</v>
      </c>
      <c r="BS44" s="1535">
        <v>0</v>
      </c>
      <c r="BT44" s="1535">
        <v>0</v>
      </c>
      <c r="BU44" s="1535">
        <v>0</v>
      </c>
      <c r="BV44" s="1535">
        <v>0</v>
      </c>
      <c r="BW44" s="1535">
        <v>0</v>
      </c>
      <c r="BX44" s="1535">
        <v>0</v>
      </c>
      <c r="BY44" s="1535">
        <v>0</v>
      </c>
      <c r="BZ44" s="1535">
        <v>0</v>
      </c>
      <c r="CA44" s="1535">
        <v>0</v>
      </c>
      <c r="CB44" s="1535">
        <v>0</v>
      </c>
      <c r="CC44" s="1535">
        <v>0</v>
      </c>
      <c r="CD44" s="1535">
        <v>0</v>
      </c>
      <c r="CE44" s="1535">
        <v>0</v>
      </c>
      <c r="CF44" s="1535"/>
      <c r="CG44" s="1535"/>
    </row>
    <row r="45" spans="1:85" ht="15" customHeight="1">
      <c r="A45" s="1536"/>
      <c r="D45" s="1507">
        <v>2022</v>
      </c>
      <c r="E45" s="1526" t="s">
        <v>661</v>
      </c>
      <c r="F45" s="1535">
        <v>0</v>
      </c>
      <c r="G45" s="1535">
        <v>0</v>
      </c>
      <c r="H45" s="1535">
        <v>0</v>
      </c>
      <c r="I45" s="1535">
        <v>376764.97089772345</v>
      </c>
      <c r="J45" s="1535">
        <v>0</v>
      </c>
      <c r="K45" s="1535">
        <v>376764.97089772345</v>
      </c>
      <c r="L45" s="1535">
        <v>1200000</v>
      </c>
      <c r="M45" s="1535">
        <v>0</v>
      </c>
      <c r="N45" s="1535">
        <v>1200000</v>
      </c>
      <c r="O45" s="1535">
        <v>0</v>
      </c>
      <c r="P45" s="1535">
        <v>0</v>
      </c>
      <c r="Q45" s="1535">
        <v>0</v>
      </c>
      <c r="R45" s="1535">
        <v>0</v>
      </c>
      <c r="S45" s="1535">
        <v>0</v>
      </c>
      <c r="T45" s="1535">
        <v>0</v>
      </c>
      <c r="U45" s="1535">
        <v>0</v>
      </c>
      <c r="V45" s="1535">
        <v>0</v>
      </c>
      <c r="W45" s="1535">
        <v>0</v>
      </c>
      <c r="X45" s="1535">
        <v>0</v>
      </c>
      <c r="Y45" s="1535">
        <v>0</v>
      </c>
      <c r="Z45" s="1535">
        <v>0</v>
      </c>
      <c r="AA45" s="1535">
        <v>0</v>
      </c>
      <c r="AB45" s="1535">
        <v>0</v>
      </c>
      <c r="AC45" s="1535">
        <v>0</v>
      </c>
      <c r="AD45" s="1535">
        <v>0</v>
      </c>
      <c r="AE45" s="1535">
        <v>0</v>
      </c>
      <c r="AF45" s="1535">
        <v>0</v>
      </c>
      <c r="AG45" s="1535">
        <v>0</v>
      </c>
      <c r="AH45" s="1535">
        <v>0</v>
      </c>
      <c r="AI45" s="1535">
        <v>0</v>
      </c>
      <c r="AJ45" s="1535">
        <v>0</v>
      </c>
      <c r="AK45" s="1535">
        <v>0</v>
      </c>
      <c r="AL45" s="1535">
        <v>0</v>
      </c>
      <c r="AM45" s="1535">
        <v>0</v>
      </c>
      <c r="AN45" s="1535">
        <v>0</v>
      </c>
      <c r="AO45" s="1535">
        <v>0</v>
      </c>
      <c r="AP45" s="1535">
        <v>0</v>
      </c>
      <c r="AQ45" s="1535">
        <v>0</v>
      </c>
      <c r="AR45" s="1535">
        <v>0</v>
      </c>
      <c r="AS45" s="1535">
        <v>0</v>
      </c>
      <c r="AT45" s="1535">
        <v>0</v>
      </c>
      <c r="AU45" s="1535">
        <v>0</v>
      </c>
      <c r="AV45" s="1535">
        <v>0</v>
      </c>
      <c r="AW45" s="1535">
        <v>0</v>
      </c>
      <c r="AX45" s="1535">
        <v>0</v>
      </c>
      <c r="AY45" s="1535">
        <v>0</v>
      </c>
      <c r="AZ45" s="1535">
        <v>0</v>
      </c>
      <c r="BA45" s="1535">
        <v>0</v>
      </c>
      <c r="BB45" s="1535">
        <v>0</v>
      </c>
      <c r="BC45" s="1535">
        <v>0</v>
      </c>
      <c r="BD45" s="1535">
        <v>0</v>
      </c>
      <c r="BE45" s="1535">
        <v>0</v>
      </c>
      <c r="BF45" s="1535">
        <v>0</v>
      </c>
      <c r="BG45" s="1535">
        <v>0</v>
      </c>
      <c r="BH45" s="1535">
        <v>0</v>
      </c>
      <c r="BI45" s="1535">
        <v>0</v>
      </c>
      <c r="BJ45" s="1535">
        <v>0</v>
      </c>
      <c r="BK45" s="1535">
        <v>0</v>
      </c>
      <c r="BL45" s="1535">
        <v>0</v>
      </c>
      <c r="BM45" s="1535">
        <v>0</v>
      </c>
      <c r="BN45" s="1535">
        <v>0</v>
      </c>
      <c r="BO45" s="1535">
        <v>0</v>
      </c>
      <c r="BP45" s="1535">
        <v>0</v>
      </c>
      <c r="BQ45" s="1535">
        <v>0</v>
      </c>
      <c r="BR45" s="1535">
        <v>0</v>
      </c>
      <c r="BS45" s="1535">
        <v>0</v>
      </c>
      <c r="BT45" s="1535">
        <v>0</v>
      </c>
      <c r="BU45" s="1535">
        <v>0</v>
      </c>
      <c r="BV45" s="1535">
        <v>0</v>
      </c>
      <c r="BW45" s="1535">
        <v>0</v>
      </c>
      <c r="BX45" s="1535">
        <v>0</v>
      </c>
      <c r="BY45" s="1535">
        <v>0</v>
      </c>
      <c r="BZ45" s="1535">
        <v>0</v>
      </c>
      <c r="CA45" s="1535">
        <v>0</v>
      </c>
      <c r="CB45" s="1535">
        <v>0</v>
      </c>
      <c r="CC45" s="1535">
        <v>0</v>
      </c>
      <c r="CD45" s="1535">
        <v>0</v>
      </c>
      <c r="CE45" s="1535">
        <v>0</v>
      </c>
      <c r="CF45" s="1535"/>
      <c r="CG45" s="1535"/>
    </row>
    <row r="46" spans="1:85" ht="15" customHeight="1">
      <c r="A46" s="1536"/>
      <c r="B46" s="1530"/>
      <c r="D46" s="1507">
        <v>2023</v>
      </c>
      <c r="E46" s="1526" t="s">
        <v>661</v>
      </c>
      <c r="F46" s="1535">
        <v>0</v>
      </c>
      <c r="G46" s="1535">
        <v>0</v>
      </c>
      <c r="H46" s="1535">
        <v>0</v>
      </c>
      <c r="I46" s="1535">
        <v>386302.82154538226</v>
      </c>
      <c r="J46" s="1535">
        <v>0</v>
      </c>
      <c r="K46" s="1535">
        <v>386302.82154538226</v>
      </c>
      <c r="L46" s="1535">
        <v>1200000</v>
      </c>
      <c r="M46" s="1535">
        <v>0</v>
      </c>
      <c r="N46" s="1535">
        <v>1200000</v>
      </c>
      <c r="O46" s="1535">
        <v>0</v>
      </c>
      <c r="P46" s="1535">
        <v>0</v>
      </c>
      <c r="Q46" s="1535">
        <v>0</v>
      </c>
      <c r="R46" s="1535">
        <v>0</v>
      </c>
      <c r="S46" s="1535">
        <v>0</v>
      </c>
      <c r="T46" s="1535">
        <v>0</v>
      </c>
      <c r="U46" s="1535">
        <v>0</v>
      </c>
      <c r="V46" s="1535">
        <v>0</v>
      </c>
      <c r="W46" s="1535">
        <v>0</v>
      </c>
      <c r="X46" s="1535">
        <v>0</v>
      </c>
      <c r="Y46" s="1535">
        <v>0</v>
      </c>
      <c r="Z46" s="1535">
        <v>0</v>
      </c>
      <c r="AA46" s="1535">
        <v>0</v>
      </c>
      <c r="AB46" s="1535">
        <v>0</v>
      </c>
      <c r="AC46" s="1535">
        <v>0</v>
      </c>
      <c r="AD46" s="1535">
        <v>0</v>
      </c>
      <c r="AE46" s="1535">
        <v>0</v>
      </c>
      <c r="AF46" s="1535">
        <v>0</v>
      </c>
      <c r="AG46" s="1535">
        <v>0</v>
      </c>
      <c r="AH46" s="1535">
        <v>0</v>
      </c>
      <c r="AI46" s="1535">
        <v>0</v>
      </c>
      <c r="AJ46" s="1535">
        <v>0</v>
      </c>
      <c r="AK46" s="1535">
        <v>0</v>
      </c>
      <c r="AL46" s="1535">
        <v>0</v>
      </c>
      <c r="AM46" s="1535">
        <v>0</v>
      </c>
      <c r="AN46" s="1535">
        <v>0</v>
      </c>
      <c r="AO46" s="1535">
        <v>0</v>
      </c>
      <c r="AP46" s="1535">
        <v>0</v>
      </c>
      <c r="AQ46" s="1535">
        <v>0</v>
      </c>
      <c r="AR46" s="1535">
        <v>0</v>
      </c>
      <c r="AS46" s="1535">
        <v>0</v>
      </c>
      <c r="AT46" s="1535">
        <v>0</v>
      </c>
      <c r="AU46" s="1535">
        <v>0</v>
      </c>
      <c r="AV46" s="1535">
        <v>0</v>
      </c>
      <c r="AW46" s="1535">
        <v>0</v>
      </c>
      <c r="AX46" s="1535">
        <v>0</v>
      </c>
      <c r="AY46" s="1535">
        <v>0</v>
      </c>
      <c r="AZ46" s="1535">
        <v>0</v>
      </c>
      <c r="BA46" s="1535">
        <v>0</v>
      </c>
      <c r="BB46" s="1535">
        <v>0</v>
      </c>
      <c r="BC46" s="1535">
        <v>0</v>
      </c>
      <c r="BD46" s="1535">
        <v>0</v>
      </c>
      <c r="BE46" s="1535">
        <v>0</v>
      </c>
      <c r="BF46" s="1535">
        <v>0</v>
      </c>
      <c r="BG46" s="1535">
        <v>0</v>
      </c>
      <c r="BH46" s="1535">
        <v>0</v>
      </c>
      <c r="BI46" s="1535">
        <v>0</v>
      </c>
      <c r="BJ46" s="1535">
        <v>0</v>
      </c>
      <c r="BK46" s="1535">
        <v>0</v>
      </c>
      <c r="BL46" s="1535">
        <v>0</v>
      </c>
      <c r="BM46" s="1535">
        <v>0</v>
      </c>
      <c r="BN46" s="1535">
        <v>0</v>
      </c>
      <c r="BO46" s="1535">
        <v>0</v>
      </c>
      <c r="BP46" s="1535">
        <v>0</v>
      </c>
      <c r="BQ46" s="1535">
        <v>0</v>
      </c>
      <c r="BR46" s="1535">
        <v>0</v>
      </c>
      <c r="BS46" s="1535">
        <v>0</v>
      </c>
      <c r="BT46" s="1535">
        <v>0</v>
      </c>
      <c r="BU46" s="1535">
        <v>0</v>
      </c>
      <c r="BV46" s="1535">
        <v>0</v>
      </c>
      <c r="BW46" s="1535">
        <v>0</v>
      </c>
      <c r="BX46" s="1535">
        <v>0</v>
      </c>
      <c r="BY46" s="1535">
        <v>0</v>
      </c>
      <c r="BZ46" s="1535">
        <v>0</v>
      </c>
      <c r="CA46" s="1535">
        <v>0</v>
      </c>
      <c r="CB46" s="1535">
        <v>0</v>
      </c>
      <c r="CC46" s="1535">
        <v>0</v>
      </c>
      <c r="CD46" s="1535">
        <v>0</v>
      </c>
      <c r="CE46" s="1535">
        <v>0</v>
      </c>
      <c r="CF46" s="1535"/>
      <c r="CG46" s="1535"/>
    </row>
    <row r="47" spans="1:85" ht="15" customHeight="1">
      <c r="A47" s="1536"/>
      <c r="D47" s="1507">
        <v>2024</v>
      </c>
      <c r="E47" s="1526" t="s">
        <v>661</v>
      </c>
      <c r="F47" s="1535">
        <v>0</v>
      </c>
      <c r="G47" s="1535">
        <v>0</v>
      </c>
      <c r="H47" s="1535">
        <v>0</v>
      </c>
      <c r="I47" s="1535">
        <v>396082.12403173052</v>
      </c>
      <c r="J47" s="1535">
        <v>0</v>
      </c>
      <c r="K47" s="1535">
        <v>396082.12403173052</v>
      </c>
      <c r="L47" s="1535">
        <v>1200000</v>
      </c>
      <c r="M47" s="1535">
        <v>0</v>
      </c>
      <c r="N47" s="1535">
        <v>1200000</v>
      </c>
      <c r="O47" s="1535">
        <v>0</v>
      </c>
      <c r="P47" s="1535">
        <v>0</v>
      </c>
      <c r="Q47" s="1535">
        <v>0</v>
      </c>
      <c r="R47" s="1535">
        <v>0</v>
      </c>
      <c r="S47" s="1535">
        <v>0</v>
      </c>
      <c r="T47" s="1535">
        <v>0</v>
      </c>
      <c r="U47" s="1535">
        <v>0</v>
      </c>
      <c r="V47" s="1535">
        <v>0</v>
      </c>
      <c r="W47" s="1535">
        <v>0</v>
      </c>
      <c r="X47" s="1535">
        <v>0</v>
      </c>
      <c r="Y47" s="1535">
        <v>0</v>
      </c>
      <c r="Z47" s="1535">
        <v>0</v>
      </c>
      <c r="AA47" s="1535">
        <v>0</v>
      </c>
      <c r="AB47" s="1535">
        <v>0</v>
      </c>
      <c r="AC47" s="1535">
        <v>0</v>
      </c>
      <c r="AD47" s="1535">
        <v>0</v>
      </c>
      <c r="AE47" s="1535">
        <v>0</v>
      </c>
      <c r="AF47" s="1535">
        <v>0</v>
      </c>
      <c r="AG47" s="1535">
        <v>0</v>
      </c>
      <c r="AH47" s="1535">
        <v>0</v>
      </c>
      <c r="AI47" s="1535">
        <v>0</v>
      </c>
      <c r="AJ47" s="1535">
        <v>0</v>
      </c>
      <c r="AK47" s="1535">
        <v>0</v>
      </c>
      <c r="AL47" s="1535">
        <v>0</v>
      </c>
      <c r="AM47" s="1535">
        <v>0</v>
      </c>
      <c r="AN47" s="1535">
        <v>0</v>
      </c>
      <c r="AO47" s="1535">
        <v>0</v>
      </c>
      <c r="AP47" s="1535">
        <v>0</v>
      </c>
      <c r="AQ47" s="1535">
        <v>0</v>
      </c>
      <c r="AR47" s="1535">
        <v>0</v>
      </c>
      <c r="AS47" s="1535">
        <v>0</v>
      </c>
      <c r="AT47" s="1535">
        <v>0</v>
      </c>
      <c r="AU47" s="1535">
        <v>0</v>
      </c>
      <c r="AV47" s="1535">
        <v>0</v>
      </c>
      <c r="AW47" s="1535">
        <v>0</v>
      </c>
      <c r="AX47" s="1535">
        <v>0</v>
      </c>
      <c r="AY47" s="1535">
        <v>0</v>
      </c>
      <c r="AZ47" s="1535">
        <v>0</v>
      </c>
      <c r="BA47" s="1535">
        <v>0</v>
      </c>
      <c r="BB47" s="1535">
        <v>0</v>
      </c>
      <c r="BC47" s="1535">
        <v>0</v>
      </c>
      <c r="BD47" s="1535">
        <v>0</v>
      </c>
      <c r="BE47" s="1535">
        <v>0</v>
      </c>
      <c r="BF47" s="1535">
        <v>0</v>
      </c>
      <c r="BG47" s="1535">
        <v>0</v>
      </c>
      <c r="BH47" s="1535">
        <v>0</v>
      </c>
      <c r="BI47" s="1535">
        <v>0</v>
      </c>
      <c r="BJ47" s="1535">
        <v>0</v>
      </c>
      <c r="BK47" s="1535">
        <v>0</v>
      </c>
      <c r="BL47" s="1535">
        <v>0</v>
      </c>
      <c r="BM47" s="1535">
        <v>0</v>
      </c>
      <c r="BN47" s="1535">
        <v>0</v>
      </c>
      <c r="BO47" s="1535">
        <v>0</v>
      </c>
      <c r="BP47" s="1535">
        <v>0</v>
      </c>
      <c r="BQ47" s="1535">
        <v>0</v>
      </c>
      <c r="BR47" s="1535">
        <v>0</v>
      </c>
      <c r="BS47" s="1535">
        <v>0</v>
      </c>
      <c r="BT47" s="1535">
        <v>0</v>
      </c>
      <c r="BU47" s="1535">
        <v>0</v>
      </c>
      <c r="BV47" s="1535">
        <v>0</v>
      </c>
      <c r="BW47" s="1535">
        <v>0</v>
      </c>
      <c r="BX47" s="1535">
        <v>0</v>
      </c>
      <c r="BY47" s="1535">
        <v>0</v>
      </c>
      <c r="BZ47" s="1535">
        <v>0</v>
      </c>
      <c r="CA47" s="1535">
        <v>0</v>
      </c>
      <c r="CB47" s="1535">
        <v>0</v>
      </c>
      <c r="CC47" s="1535">
        <v>0</v>
      </c>
      <c r="CD47" s="1535">
        <v>0</v>
      </c>
      <c r="CE47" s="1535">
        <v>0</v>
      </c>
      <c r="CF47" s="1535"/>
      <c r="CG47" s="1535"/>
    </row>
    <row r="48" spans="1:85" ht="15" customHeight="1">
      <c r="A48" s="1536"/>
      <c r="D48" s="1507">
        <v>2025</v>
      </c>
      <c r="E48" s="1526" t="s">
        <v>661</v>
      </c>
      <c r="F48" s="1535">
        <v>0</v>
      </c>
      <c r="G48" s="1535">
        <v>0</v>
      </c>
      <c r="H48" s="1535">
        <v>0</v>
      </c>
      <c r="I48" s="1535">
        <v>406108.99073916557</v>
      </c>
      <c r="J48" s="1535">
        <v>0</v>
      </c>
      <c r="K48" s="1535">
        <v>406108.99073916557</v>
      </c>
      <c r="L48" s="1535">
        <v>1200000</v>
      </c>
      <c r="M48" s="1535">
        <v>0</v>
      </c>
      <c r="N48" s="1535">
        <v>1200000</v>
      </c>
      <c r="O48" s="1535">
        <v>0</v>
      </c>
      <c r="P48" s="1535">
        <v>0</v>
      </c>
      <c r="Q48" s="1535">
        <v>0</v>
      </c>
      <c r="R48" s="1535">
        <v>0</v>
      </c>
      <c r="S48" s="1535">
        <v>0</v>
      </c>
      <c r="T48" s="1535">
        <v>0</v>
      </c>
      <c r="U48" s="1535">
        <v>0</v>
      </c>
      <c r="V48" s="1535">
        <v>0</v>
      </c>
      <c r="W48" s="1535">
        <v>0</v>
      </c>
      <c r="X48" s="1535">
        <v>0</v>
      </c>
      <c r="Y48" s="1535">
        <v>0</v>
      </c>
      <c r="Z48" s="1535">
        <v>0</v>
      </c>
      <c r="AA48" s="1535">
        <v>0</v>
      </c>
      <c r="AB48" s="1535">
        <v>0</v>
      </c>
      <c r="AC48" s="1535">
        <v>0</v>
      </c>
      <c r="AD48" s="1535">
        <v>0</v>
      </c>
      <c r="AE48" s="1535">
        <v>0</v>
      </c>
      <c r="AF48" s="1535">
        <v>0</v>
      </c>
      <c r="AG48" s="1535">
        <v>0</v>
      </c>
      <c r="AH48" s="1535">
        <v>0</v>
      </c>
      <c r="AI48" s="1535">
        <v>0</v>
      </c>
      <c r="AJ48" s="1535">
        <v>0</v>
      </c>
      <c r="AK48" s="1535">
        <v>0</v>
      </c>
      <c r="AL48" s="1535">
        <v>0</v>
      </c>
      <c r="AM48" s="1535">
        <v>0</v>
      </c>
      <c r="AN48" s="1535">
        <v>0</v>
      </c>
      <c r="AO48" s="1535">
        <v>0</v>
      </c>
      <c r="AP48" s="1535">
        <v>0</v>
      </c>
      <c r="AQ48" s="1535">
        <v>0</v>
      </c>
      <c r="AR48" s="1535">
        <v>0</v>
      </c>
      <c r="AS48" s="1535">
        <v>0</v>
      </c>
      <c r="AT48" s="1535">
        <v>0</v>
      </c>
      <c r="AU48" s="1535">
        <v>0</v>
      </c>
      <c r="AV48" s="1535">
        <v>0</v>
      </c>
      <c r="AW48" s="1535">
        <v>0</v>
      </c>
      <c r="AX48" s="1535">
        <v>0</v>
      </c>
      <c r="AY48" s="1535">
        <v>0</v>
      </c>
      <c r="AZ48" s="1535">
        <v>0</v>
      </c>
      <c r="BA48" s="1535">
        <v>0</v>
      </c>
      <c r="BB48" s="1535">
        <v>0</v>
      </c>
      <c r="BC48" s="1535">
        <v>0</v>
      </c>
      <c r="BD48" s="1535">
        <v>0</v>
      </c>
      <c r="BE48" s="1535">
        <v>0</v>
      </c>
      <c r="BF48" s="1535">
        <v>0</v>
      </c>
      <c r="BG48" s="1535">
        <v>0</v>
      </c>
      <c r="BH48" s="1535">
        <v>0</v>
      </c>
      <c r="BI48" s="1535">
        <v>0</v>
      </c>
      <c r="BJ48" s="1535">
        <v>0</v>
      </c>
      <c r="BK48" s="1535">
        <v>0</v>
      </c>
      <c r="BL48" s="1535">
        <v>0</v>
      </c>
      <c r="BM48" s="1535">
        <v>0</v>
      </c>
      <c r="BN48" s="1535">
        <v>0</v>
      </c>
      <c r="BO48" s="1535">
        <v>0</v>
      </c>
      <c r="BP48" s="1535">
        <v>0</v>
      </c>
      <c r="BQ48" s="1535">
        <v>0</v>
      </c>
      <c r="BR48" s="1535">
        <v>0</v>
      </c>
      <c r="BS48" s="1535">
        <v>0</v>
      </c>
      <c r="BT48" s="1535">
        <v>0</v>
      </c>
      <c r="BU48" s="1535">
        <v>0</v>
      </c>
      <c r="BV48" s="1535">
        <v>0</v>
      </c>
      <c r="BW48" s="1535">
        <v>0</v>
      </c>
      <c r="BX48" s="1535">
        <v>0</v>
      </c>
      <c r="BY48" s="1535">
        <v>0</v>
      </c>
      <c r="BZ48" s="1535">
        <v>0</v>
      </c>
      <c r="CA48" s="1535">
        <v>0</v>
      </c>
      <c r="CB48" s="1535">
        <v>0</v>
      </c>
      <c r="CC48" s="1535">
        <v>0</v>
      </c>
      <c r="CD48" s="1535">
        <v>0</v>
      </c>
      <c r="CE48" s="1535">
        <v>0</v>
      </c>
      <c r="CF48" s="1535"/>
      <c r="CG48" s="1535"/>
    </row>
    <row r="49" spans="1:85" ht="15" customHeight="1">
      <c r="A49" s="1536"/>
      <c r="D49" s="1507">
        <v>2026</v>
      </c>
      <c r="E49" s="1526" t="s">
        <v>661</v>
      </c>
      <c r="F49" s="1535">
        <v>0</v>
      </c>
      <c r="G49" s="1535">
        <v>0</v>
      </c>
      <c r="H49" s="1535">
        <v>0</v>
      </c>
      <c r="I49" s="1535">
        <v>416389.68878578173</v>
      </c>
      <c r="J49" s="1535">
        <v>0</v>
      </c>
      <c r="K49" s="1535">
        <v>416389.68878578173</v>
      </c>
      <c r="L49" s="1535">
        <v>1200000</v>
      </c>
      <c r="M49" s="1535">
        <v>0</v>
      </c>
      <c r="N49" s="1535">
        <v>1200000</v>
      </c>
      <c r="O49" s="1535">
        <v>0</v>
      </c>
      <c r="P49" s="1535">
        <v>0</v>
      </c>
      <c r="Q49" s="1535">
        <v>0</v>
      </c>
      <c r="R49" s="1535">
        <v>0</v>
      </c>
      <c r="S49" s="1535">
        <v>0</v>
      </c>
      <c r="T49" s="1535">
        <v>0</v>
      </c>
      <c r="U49" s="1535">
        <v>0</v>
      </c>
      <c r="V49" s="1535">
        <v>0</v>
      </c>
      <c r="W49" s="1535">
        <v>0</v>
      </c>
      <c r="X49" s="1535">
        <v>0</v>
      </c>
      <c r="Y49" s="1535">
        <v>0</v>
      </c>
      <c r="Z49" s="1535">
        <v>0</v>
      </c>
      <c r="AA49" s="1535">
        <v>0</v>
      </c>
      <c r="AB49" s="1535">
        <v>0</v>
      </c>
      <c r="AC49" s="1535">
        <v>0</v>
      </c>
      <c r="AD49" s="1535">
        <v>0</v>
      </c>
      <c r="AE49" s="1535">
        <v>0</v>
      </c>
      <c r="AF49" s="1535">
        <v>0</v>
      </c>
      <c r="AG49" s="1535">
        <v>0</v>
      </c>
      <c r="AH49" s="1535">
        <v>0</v>
      </c>
      <c r="AI49" s="1535">
        <v>0</v>
      </c>
      <c r="AJ49" s="1535">
        <v>0</v>
      </c>
      <c r="AK49" s="1535">
        <v>0</v>
      </c>
      <c r="AL49" s="1535">
        <v>0</v>
      </c>
      <c r="AM49" s="1535">
        <v>0</v>
      </c>
      <c r="AN49" s="1535">
        <v>0</v>
      </c>
      <c r="AO49" s="1535">
        <v>0</v>
      </c>
      <c r="AP49" s="1535">
        <v>0</v>
      </c>
      <c r="AQ49" s="1535">
        <v>0</v>
      </c>
      <c r="AR49" s="1535">
        <v>0</v>
      </c>
      <c r="AS49" s="1535">
        <v>0</v>
      </c>
      <c r="AT49" s="1535">
        <v>0</v>
      </c>
      <c r="AU49" s="1535">
        <v>0</v>
      </c>
      <c r="AV49" s="1535">
        <v>0</v>
      </c>
      <c r="AW49" s="1535">
        <v>0</v>
      </c>
      <c r="AX49" s="1535">
        <v>0</v>
      </c>
      <c r="AY49" s="1535">
        <v>0</v>
      </c>
      <c r="AZ49" s="1535">
        <v>0</v>
      </c>
      <c r="BA49" s="1535">
        <v>0</v>
      </c>
      <c r="BB49" s="1535">
        <v>0</v>
      </c>
      <c r="BC49" s="1535">
        <v>0</v>
      </c>
      <c r="BD49" s="1535">
        <v>0</v>
      </c>
      <c r="BE49" s="1535">
        <v>0</v>
      </c>
      <c r="BF49" s="1535">
        <v>0</v>
      </c>
      <c r="BG49" s="1535">
        <v>0</v>
      </c>
      <c r="BH49" s="1535">
        <v>0</v>
      </c>
      <c r="BI49" s="1535">
        <v>0</v>
      </c>
      <c r="BJ49" s="1535">
        <v>0</v>
      </c>
      <c r="BK49" s="1535">
        <v>0</v>
      </c>
      <c r="BL49" s="1535">
        <v>0</v>
      </c>
      <c r="BM49" s="1535">
        <v>0</v>
      </c>
      <c r="BN49" s="1535">
        <v>0</v>
      </c>
      <c r="BO49" s="1535">
        <v>0</v>
      </c>
      <c r="BP49" s="1535">
        <v>0</v>
      </c>
      <c r="BQ49" s="1535">
        <v>0</v>
      </c>
      <c r="BR49" s="1535">
        <v>0</v>
      </c>
      <c r="BS49" s="1535">
        <v>0</v>
      </c>
      <c r="BT49" s="1535">
        <v>0</v>
      </c>
      <c r="BU49" s="1535">
        <v>0</v>
      </c>
      <c r="BV49" s="1535">
        <v>0</v>
      </c>
      <c r="BW49" s="1535">
        <v>0</v>
      </c>
      <c r="BX49" s="1535">
        <v>0</v>
      </c>
      <c r="BY49" s="1535">
        <v>0</v>
      </c>
      <c r="BZ49" s="1535">
        <v>0</v>
      </c>
      <c r="CA49" s="1535">
        <v>0</v>
      </c>
      <c r="CB49" s="1535">
        <v>0</v>
      </c>
      <c r="CC49" s="1535">
        <v>0</v>
      </c>
      <c r="CD49" s="1535">
        <v>0</v>
      </c>
      <c r="CE49" s="1535">
        <v>0</v>
      </c>
      <c r="CF49" s="1535"/>
      <c r="CG49" s="1535"/>
    </row>
    <row r="50" spans="1:85" ht="15" customHeight="1">
      <c r="A50" s="1536"/>
      <c r="D50" s="1507">
        <v>2027</v>
      </c>
      <c r="E50" s="1526" t="s">
        <v>661</v>
      </c>
      <c r="F50" s="1535">
        <v>0</v>
      </c>
      <c r="G50" s="1535">
        <v>0</v>
      </c>
      <c r="H50" s="1535">
        <v>0</v>
      </c>
      <c r="I50" s="1535">
        <v>426930.64394252322</v>
      </c>
      <c r="J50" s="1535">
        <v>0</v>
      </c>
      <c r="K50" s="1535">
        <v>426930.64394252322</v>
      </c>
      <c r="L50" s="1535">
        <v>1200000</v>
      </c>
      <c r="M50" s="1535">
        <v>0</v>
      </c>
      <c r="N50" s="1535">
        <v>1200000</v>
      </c>
      <c r="O50" s="1535">
        <v>0</v>
      </c>
      <c r="P50" s="1535">
        <v>0</v>
      </c>
      <c r="Q50" s="1535">
        <v>0</v>
      </c>
      <c r="R50" s="1535">
        <v>0</v>
      </c>
      <c r="S50" s="1535">
        <v>0</v>
      </c>
      <c r="T50" s="1535">
        <v>0</v>
      </c>
      <c r="U50" s="1535">
        <v>0</v>
      </c>
      <c r="V50" s="1535">
        <v>0</v>
      </c>
      <c r="W50" s="1535">
        <v>0</v>
      </c>
      <c r="X50" s="1535">
        <v>0</v>
      </c>
      <c r="Y50" s="1535">
        <v>0</v>
      </c>
      <c r="Z50" s="1535">
        <v>0</v>
      </c>
      <c r="AA50" s="1535">
        <v>0</v>
      </c>
      <c r="AB50" s="1535">
        <v>0</v>
      </c>
      <c r="AC50" s="1535">
        <v>0</v>
      </c>
      <c r="AD50" s="1535">
        <v>0</v>
      </c>
      <c r="AE50" s="1535">
        <v>0</v>
      </c>
      <c r="AF50" s="1535">
        <v>0</v>
      </c>
      <c r="AG50" s="1535">
        <v>0</v>
      </c>
      <c r="AH50" s="1535">
        <v>0</v>
      </c>
      <c r="AI50" s="1535">
        <v>0</v>
      </c>
      <c r="AJ50" s="1535">
        <v>0</v>
      </c>
      <c r="AK50" s="1535">
        <v>0</v>
      </c>
      <c r="AL50" s="1535">
        <v>0</v>
      </c>
      <c r="AM50" s="1535">
        <v>0</v>
      </c>
      <c r="AN50" s="1535">
        <v>0</v>
      </c>
      <c r="AO50" s="1535">
        <v>0</v>
      </c>
      <c r="AP50" s="1535">
        <v>0</v>
      </c>
      <c r="AQ50" s="1535">
        <v>0</v>
      </c>
      <c r="AR50" s="1535">
        <v>0</v>
      </c>
      <c r="AS50" s="1535">
        <v>0</v>
      </c>
      <c r="AT50" s="1535">
        <v>0</v>
      </c>
      <c r="AU50" s="1535">
        <v>0</v>
      </c>
      <c r="AV50" s="1535">
        <v>0</v>
      </c>
      <c r="AW50" s="1535">
        <v>0</v>
      </c>
      <c r="AX50" s="1535">
        <v>0</v>
      </c>
      <c r="AY50" s="1535">
        <v>0</v>
      </c>
      <c r="AZ50" s="1535">
        <v>0</v>
      </c>
      <c r="BA50" s="1535">
        <v>0</v>
      </c>
      <c r="BB50" s="1535">
        <v>0</v>
      </c>
      <c r="BC50" s="1535">
        <v>0</v>
      </c>
      <c r="BD50" s="1535">
        <v>0</v>
      </c>
      <c r="BE50" s="1535">
        <v>0</v>
      </c>
      <c r="BF50" s="1535">
        <v>0</v>
      </c>
      <c r="BG50" s="1535">
        <v>0</v>
      </c>
      <c r="BH50" s="1535">
        <v>0</v>
      </c>
      <c r="BI50" s="1535">
        <v>0</v>
      </c>
      <c r="BJ50" s="1535">
        <v>0</v>
      </c>
      <c r="BK50" s="1535">
        <v>0</v>
      </c>
      <c r="BL50" s="1535">
        <v>0</v>
      </c>
      <c r="BM50" s="1535">
        <v>0</v>
      </c>
      <c r="BN50" s="1535">
        <v>0</v>
      </c>
      <c r="BO50" s="1535">
        <v>0</v>
      </c>
      <c r="BP50" s="1535">
        <v>0</v>
      </c>
      <c r="BQ50" s="1535">
        <v>0</v>
      </c>
      <c r="BR50" s="1535">
        <v>0</v>
      </c>
      <c r="BS50" s="1535">
        <v>0</v>
      </c>
      <c r="BT50" s="1535">
        <v>0</v>
      </c>
      <c r="BU50" s="1535">
        <v>0</v>
      </c>
      <c r="BV50" s="1535">
        <v>0</v>
      </c>
      <c r="BW50" s="1535">
        <v>0</v>
      </c>
      <c r="BX50" s="1535">
        <v>0</v>
      </c>
      <c r="BY50" s="1535">
        <v>0</v>
      </c>
      <c r="BZ50" s="1535">
        <v>0</v>
      </c>
      <c r="CA50" s="1535">
        <v>0</v>
      </c>
      <c r="CB50" s="1535">
        <v>0</v>
      </c>
      <c r="CC50" s="1535">
        <v>0</v>
      </c>
      <c r="CD50" s="1535">
        <v>0</v>
      </c>
      <c r="CE50" s="1535">
        <v>0</v>
      </c>
      <c r="CF50" s="1535"/>
      <c r="CG50" s="1535"/>
    </row>
    <row r="51" spans="1:85" ht="15" customHeight="1">
      <c r="A51" s="1536"/>
      <c r="D51" s="1507">
        <v>2028</v>
      </c>
      <c r="E51" s="1526" t="s">
        <v>661</v>
      </c>
      <c r="F51" s="1535">
        <v>0</v>
      </c>
      <c r="G51" s="1535">
        <v>0</v>
      </c>
      <c r="H51" s="1535">
        <v>0</v>
      </c>
      <c r="I51" s="1535">
        <v>437738.44464950025</v>
      </c>
      <c r="J51" s="1535">
        <v>0</v>
      </c>
      <c r="K51" s="1535">
        <v>437738.44464950025</v>
      </c>
      <c r="L51" s="1535">
        <v>1200000</v>
      </c>
      <c r="M51" s="1535">
        <v>0</v>
      </c>
      <c r="N51" s="1535">
        <v>1200000</v>
      </c>
      <c r="O51" s="1535">
        <v>0</v>
      </c>
      <c r="P51" s="1535">
        <v>0</v>
      </c>
      <c r="Q51" s="1535">
        <v>0</v>
      </c>
      <c r="R51" s="1535">
        <v>0</v>
      </c>
      <c r="S51" s="1535">
        <v>0</v>
      </c>
      <c r="T51" s="1535">
        <v>0</v>
      </c>
      <c r="U51" s="1535">
        <v>0</v>
      </c>
      <c r="V51" s="1535">
        <v>0</v>
      </c>
      <c r="W51" s="1535">
        <v>0</v>
      </c>
      <c r="X51" s="1535">
        <v>0</v>
      </c>
      <c r="Y51" s="1535">
        <v>0</v>
      </c>
      <c r="Z51" s="1535">
        <v>0</v>
      </c>
      <c r="AA51" s="1535">
        <v>0</v>
      </c>
      <c r="AB51" s="1535">
        <v>0</v>
      </c>
      <c r="AC51" s="1535">
        <v>0</v>
      </c>
      <c r="AD51" s="1535">
        <v>0</v>
      </c>
      <c r="AE51" s="1535">
        <v>0</v>
      </c>
      <c r="AF51" s="1535">
        <v>0</v>
      </c>
      <c r="AG51" s="1535">
        <v>0</v>
      </c>
      <c r="AH51" s="1535">
        <v>0</v>
      </c>
      <c r="AI51" s="1535">
        <v>0</v>
      </c>
      <c r="AJ51" s="1535">
        <v>0</v>
      </c>
      <c r="AK51" s="1535">
        <v>0</v>
      </c>
      <c r="AL51" s="1535">
        <v>0</v>
      </c>
      <c r="AM51" s="1535">
        <v>0</v>
      </c>
      <c r="AN51" s="1535">
        <v>0</v>
      </c>
      <c r="AO51" s="1535">
        <v>0</v>
      </c>
      <c r="AP51" s="1535">
        <v>0</v>
      </c>
      <c r="AQ51" s="1535">
        <v>0</v>
      </c>
      <c r="AR51" s="1535">
        <v>0</v>
      </c>
      <c r="AS51" s="1535">
        <v>0</v>
      </c>
      <c r="AT51" s="1535">
        <v>0</v>
      </c>
      <c r="AU51" s="1535">
        <v>0</v>
      </c>
      <c r="AV51" s="1535">
        <v>0</v>
      </c>
      <c r="AW51" s="1535">
        <v>0</v>
      </c>
      <c r="AX51" s="1535">
        <v>0</v>
      </c>
      <c r="AY51" s="1535">
        <v>0</v>
      </c>
      <c r="AZ51" s="1535">
        <v>0</v>
      </c>
      <c r="BA51" s="1535">
        <v>0</v>
      </c>
      <c r="BB51" s="1535">
        <v>0</v>
      </c>
      <c r="BC51" s="1535">
        <v>0</v>
      </c>
      <c r="BD51" s="1535">
        <v>0</v>
      </c>
      <c r="BE51" s="1535">
        <v>0</v>
      </c>
      <c r="BF51" s="1535">
        <v>0</v>
      </c>
      <c r="BG51" s="1535">
        <v>0</v>
      </c>
      <c r="BH51" s="1535">
        <v>0</v>
      </c>
      <c r="BI51" s="1535">
        <v>0</v>
      </c>
      <c r="BJ51" s="1535">
        <v>0</v>
      </c>
      <c r="BK51" s="1535">
        <v>0</v>
      </c>
      <c r="BL51" s="1535">
        <v>0</v>
      </c>
      <c r="BM51" s="1535">
        <v>0</v>
      </c>
      <c r="BN51" s="1535">
        <v>0</v>
      </c>
      <c r="BO51" s="1535">
        <v>0</v>
      </c>
      <c r="BP51" s="1535">
        <v>0</v>
      </c>
      <c r="BQ51" s="1535">
        <v>0</v>
      </c>
      <c r="BR51" s="1535">
        <v>0</v>
      </c>
      <c r="BS51" s="1535">
        <v>0</v>
      </c>
      <c r="BT51" s="1535">
        <v>0</v>
      </c>
      <c r="BU51" s="1535">
        <v>0</v>
      </c>
      <c r="BV51" s="1535">
        <v>0</v>
      </c>
      <c r="BW51" s="1535">
        <v>0</v>
      </c>
      <c r="BX51" s="1535">
        <v>0</v>
      </c>
      <c r="BY51" s="1535">
        <v>0</v>
      </c>
      <c r="BZ51" s="1535">
        <v>0</v>
      </c>
      <c r="CA51" s="1535">
        <v>0</v>
      </c>
      <c r="CB51" s="1535">
        <v>0</v>
      </c>
      <c r="CC51" s="1535">
        <v>0</v>
      </c>
      <c r="CD51" s="1535">
        <v>0</v>
      </c>
      <c r="CE51" s="1535">
        <v>0</v>
      </c>
      <c r="CF51" s="1535"/>
      <c r="CG51" s="1535"/>
    </row>
    <row r="52" spans="1:85" ht="15" customHeight="1">
      <c r="A52" s="1536"/>
      <c r="D52" s="1507">
        <v>2029</v>
      </c>
      <c r="E52" s="1526" t="s">
        <v>661</v>
      </c>
      <c r="F52" s="1535">
        <v>0</v>
      </c>
      <c r="G52" s="1535">
        <v>0</v>
      </c>
      <c r="H52" s="1535">
        <v>0</v>
      </c>
      <c r="I52" s="1535">
        <v>448819.8461339784</v>
      </c>
      <c r="J52" s="1535">
        <v>0</v>
      </c>
      <c r="K52" s="1535">
        <v>448819.8461339784</v>
      </c>
      <c r="L52" s="1535">
        <v>1200000</v>
      </c>
      <c r="M52" s="1535">
        <v>0</v>
      </c>
      <c r="N52" s="1535">
        <v>1200000</v>
      </c>
      <c r="O52" s="1535">
        <v>0</v>
      </c>
      <c r="P52" s="1535">
        <v>0</v>
      </c>
      <c r="Q52" s="1535">
        <v>0</v>
      </c>
      <c r="R52" s="1535">
        <v>0</v>
      </c>
      <c r="S52" s="1535">
        <v>0</v>
      </c>
      <c r="T52" s="1535">
        <v>0</v>
      </c>
      <c r="U52" s="1535">
        <v>0</v>
      </c>
      <c r="V52" s="1535">
        <v>0</v>
      </c>
      <c r="W52" s="1535">
        <v>0</v>
      </c>
      <c r="X52" s="1535">
        <v>0</v>
      </c>
      <c r="Y52" s="1535">
        <v>0</v>
      </c>
      <c r="Z52" s="1535">
        <v>0</v>
      </c>
      <c r="AA52" s="1535">
        <v>0</v>
      </c>
      <c r="AB52" s="1535">
        <v>0</v>
      </c>
      <c r="AC52" s="1535">
        <v>0</v>
      </c>
      <c r="AD52" s="1535">
        <v>0</v>
      </c>
      <c r="AE52" s="1535">
        <v>0</v>
      </c>
      <c r="AF52" s="1535">
        <v>0</v>
      </c>
      <c r="AG52" s="1535">
        <v>0</v>
      </c>
      <c r="AH52" s="1535">
        <v>0</v>
      </c>
      <c r="AI52" s="1535">
        <v>0</v>
      </c>
      <c r="AJ52" s="1535">
        <v>0</v>
      </c>
      <c r="AK52" s="1535">
        <v>0</v>
      </c>
      <c r="AL52" s="1535">
        <v>0</v>
      </c>
      <c r="AM52" s="1535">
        <v>0</v>
      </c>
      <c r="AN52" s="1535">
        <v>0</v>
      </c>
      <c r="AO52" s="1535">
        <v>0</v>
      </c>
      <c r="AP52" s="1535">
        <v>0</v>
      </c>
      <c r="AQ52" s="1535">
        <v>0</v>
      </c>
      <c r="AR52" s="1535">
        <v>0</v>
      </c>
      <c r="AS52" s="1535">
        <v>0</v>
      </c>
      <c r="AT52" s="1535">
        <v>0</v>
      </c>
      <c r="AU52" s="1535">
        <v>0</v>
      </c>
      <c r="AV52" s="1535">
        <v>0</v>
      </c>
      <c r="AW52" s="1535">
        <v>0</v>
      </c>
      <c r="AX52" s="1535">
        <v>0</v>
      </c>
      <c r="AY52" s="1535">
        <v>0</v>
      </c>
      <c r="AZ52" s="1535">
        <v>0</v>
      </c>
      <c r="BA52" s="1535">
        <v>0</v>
      </c>
      <c r="BB52" s="1535">
        <v>0</v>
      </c>
      <c r="BC52" s="1535">
        <v>0</v>
      </c>
      <c r="BD52" s="1535">
        <v>0</v>
      </c>
      <c r="BE52" s="1535">
        <v>0</v>
      </c>
      <c r="BF52" s="1535">
        <v>0</v>
      </c>
      <c r="BG52" s="1535">
        <v>0</v>
      </c>
      <c r="BH52" s="1535">
        <v>0</v>
      </c>
      <c r="BI52" s="1535">
        <v>0</v>
      </c>
      <c r="BJ52" s="1535">
        <v>0</v>
      </c>
      <c r="BK52" s="1535">
        <v>0</v>
      </c>
      <c r="BL52" s="1535">
        <v>0</v>
      </c>
      <c r="BM52" s="1535">
        <v>0</v>
      </c>
      <c r="BN52" s="1535">
        <v>0</v>
      </c>
      <c r="BO52" s="1535">
        <v>0</v>
      </c>
      <c r="BP52" s="1535">
        <v>0</v>
      </c>
      <c r="BQ52" s="1535">
        <v>0</v>
      </c>
      <c r="BR52" s="1535">
        <v>0</v>
      </c>
      <c r="BS52" s="1535">
        <v>0</v>
      </c>
      <c r="BT52" s="1535">
        <v>0</v>
      </c>
      <c r="BU52" s="1535">
        <v>0</v>
      </c>
      <c r="BV52" s="1535">
        <v>0</v>
      </c>
      <c r="BW52" s="1535">
        <v>0</v>
      </c>
      <c r="BX52" s="1535">
        <v>0</v>
      </c>
      <c r="BY52" s="1535">
        <v>0</v>
      </c>
      <c r="BZ52" s="1535">
        <v>0</v>
      </c>
      <c r="CA52" s="1535">
        <v>0</v>
      </c>
      <c r="CB52" s="1535">
        <v>0</v>
      </c>
      <c r="CC52" s="1535">
        <v>0</v>
      </c>
      <c r="CD52" s="1535">
        <v>0</v>
      </c>
      <c r="CE52" s="1535">
        <v>0</v>
      </c>
      <c r="CF52" s="1535"/>
      <c r="CG52" s="1535"/>
    </row>
    <row r="53" spans="1:85" ht="15" customHeight="1">
      <c r="A53" s="1536"/>
      <c r="B53" s="1530"/>
      <c r="D53" s="1507">
        <v>2030</v>
      </c>
      <c r="E53" s="1526" t="s">
        <v>661</v>
      </c>
      <c r="F53" s="1535">
        <v>0</v>
      </c>
      <c r="G53" s="1535">
        <v>0</v>
      </c>
      <c r="H53" s="1535">
        <v>0</v>
      </c>
      <c r="I53" s="1535">
        <v>460181.77463261568</v>
      </c>
      <c r="J53" s="1535">
        <v>0</v>
      </c>
      <c r="K53" s="1535">
        <v>460181.77463261568</v>
      </c>
      <c r="L53" s="1535">
        <v>1200000</v>
      </c>
      <c r="M53" s="1535">
        <v>0</v>
      </c>
      <c r="N53" s="1535">
        <v>1200000</v>
      </c>
      <c r="O53" s="1535">
        <v>0</v>
      </c>
      <c r="P53" s="1535">
        <v>0</v>
      </c>
      <c r="Q53" s="1535">
        <v>0</v>
      </c>
      <c r="R53" s="1535">
        <v>0</v>
      </c>
      <c r="S53" s="1535">
        <v>0</v>
      </c>
      <c r="T53" s="1535">
        <v>0</v>
      </c>
      <c r="U53" s="1535">
        <v>0</v>
      </c>
      <c r="V53" s="1535">
        <v>0</v>
      </c>
      <c r="W53" s="1535">
        <v>0</v>
      </c>
      <c r="X53" s="1535">
        <v>0</v>
      </c>
      <c r="Y53" s="1535">
        <v>0</v>
      </c>
      <c r="Z53" s="1535">
        <v>0</v>
      </c>
      <c r="AA53" s="1535">
        <v>0</v>
      </c>
      <c r="AB53" s="1535">
        <v>0</v>
      </c>
      <c r="AC53" s="1535">
        <v>0</v>
      </c>
      <c r="AD53" s="1535">
        <v>0</v>
      </c>
      <c r="AE53" s="1535">
        <v>0</v>
      </c>
      <c r="AF53" s="1535">
        <v>0</v>
      </c>
      <c r="AG53" s="1535">
        <v>0</v>
      </c>
      <c r="AH53" s="1535">
        <v>0</v>
      </c>
      <c r="AI53" s="1535">
        <v>0</v>
      </c>
      <c r="AJ53" s="1535">
        <v>0</v>
      </c>
      <c r="AK53" s="1535">
        <v>0</v>
      </c>
      <c r="AL53" s="1535">
        <v>0</v>
      </c>
      <c r="AM53" s="1535">
        <v>0</v>
      </c>
      <c r="AN53" s="1535">
        <v>0</v>
      </c>
      <c r="AO53" s="1535">
        <v>0</v>
      </c>
      <c r="AP53" s="1535">
        <v>0</v>
      </c>
      <c r="AQ53" s="1535">
        <v>0</v>
      </c>
      <c r="AR53" s="1535">
        <v>0</v>
      </c>
      <c r="AS53" s="1535">
        <v>0</v>
      </c>
      <c r="AT53" s="1535">
        <v>0</v>
      </c>
      <c r="AU53" s="1535">
        <v>0</v>
      </c>
      <c r="AV53" s="1535">
        <v>0</v>
      </c>
      <c r="AW53" s="1535">
        <v>0</v>
      </c>
      <c r="AX53" s="1535">
        <v>0</v>
      </c>
      <c r="AY53" s="1535">
        <v>0</v>
      </c>
      <c r="AZ53" s="1535">
        <v>0</v>
      </c>
      <c r="BA53" s="1535">
        <v>0</v>
      </c>
      <c r="BB53" s="1535">
        <v>0</v>
      </c>
      <c r="BC53" s="1535">
        <v>0</v>
      </c>
      <c r="BD53" s="1535">
        <v>0</v>
      </c>
      <c r="BE53" s="1535">
        <v>0</v>
      </c>
      <c r="BF53" s="1535">
        <v>0</v>
      </c>
      <c r="BG53" s="1535">
        <v>0</v>
      </c>
      <c r="BH53" s="1535">
        <v>0</v>
      </c>
      <c r="BI53" s="1535">
        <v>0</v>
      </c>
      <c r="BJ53" s="1535">
        <v>0</v>
      </c>
      <c r="BK53" s="1535">
        <v>0</v>
      </c>
      <c r="BL53" s="1535">
        <v>0</v>
      </c>
      <c r="BM53" s="1535">
        <v>0</v>
      </c>
      <c r="BN53" s="1535">
        <v>0</v>
      </c>
      <c r="BO53" s="1535">
        <v>0</v>
      </c>
      <c r="BP53" s="1535">
        <v>0</v>
      </c>
      <c r="BQ53" s="1535">
        <v>0</v>
      </c>
      <c r="BR53" s="1535">
        <v>0</v>
      </c>
      <c r="BS53" s="1535">
        <v>0</v>
      </c>
      <c r="BT53" s="1535">
        <v>0</v>
      </c>
      <c r="BU53" s="1535">
        <v>0</v>
      </c>
      <c r="BV53" s="1535">
        <v>0</v>
      </c>
      <c r="BW53" s="1535">
        <v>0</v>
      </c>
      <c r="BX53" s="1535">
        <v>0</v>
      </c>
      <c r="BY53" s="1535">
        <v>0</v>
      </c>
      <c r="BZ53" s="1535">
        <v>0</v>
      </c>
      <c r="CA53" s="1535">
        <v>0</v>
      </c>
      <c r="CB53" s="1535">
        <v>0</v>
      </c>
      <c r="CC53" s="1535">
        <v>0</v>
      </c>
      <c r="CD53" s="1535">
        <v>0</v>
      </c>
      <c r="CE53" s="1535">
        <v>0</v>
      </c>
      <c r="CF53" s="1535"/>
      <c r="CG53" s="1535"/>
    </row>
    <row r="82" spans="1:2" ht="15" customHeight="1">
      <c r="A82" s="1536"/>
      <c r="B82" s="1530"/>
    </row>
    <row r="103" spans="1:2" ht="15" customHeight="1">
      <c r="A103" s="1536"/>
      <c r="B103" s="1530"/>
    </row>
    <row r="104" spans="1:2" ht="15" customHeight="1">
      <c r="A104" s="1536"/>
      <c r="B104" s="1530"/>
    </row>
    <row r="108" spans="1:2" ht="15" customHeight="1">
      <c r="A108" s="1536"/>
      <c r="B108" s="1530"/>
    </row>
    <row r="109" spans="1:2" ht="15" customHeight="1">
      <c r="A109" s="1536"/>
      <c r="B109" s="1530"/>
    </row>
    <row r="113" spans="1:2" ht="15" customHeight="1">
      <c r="A113" s="1536"/>
      <c r="B113" s="1530"/>
    </row>
    <row r="127" spans="1:2" ht="15" customHeight="1">
      <c r="A127" s="1536"/>
      <c r="B127" s="1530"/>
    </row>
    <row r="144" spans="1:2" ht="15" customHeight="1">
      <c r="A144" s="1536"/>
      <c r="B144" s="1530"/>
    </row>
    <row r="161" spans="1:2" ht="15" customHeight="1">
      <c r="A161" s="1536"/>
      <c r="B161" s="1530"/>
    </row>
    <row r="183" spans="1:2" ht="15" customHeight="1">
      <c r="A183" s="1536"/>
      <c r="B183" s="1530"/>
    </row>
    <row r="213" spans="1:2" ht="15" customHeight="1">
      <c r="A213" s="1536"/>
      <c r="B213" s="1530"/>
    </row>
    <row r="232" spans="1:2" ht="15" customHeight="1">
      <c r="A232" s="1536"/>
      <c r="B232" s="1530"/>
    </row>
    <row r="251" spans="1:2" ht="15" customHeight="1">
      <c r="A251" s="1536"/>
      <c r="B251" s="1530"/>
    </row>
    <row r="271" spans="1:2" ht="15" customHeight="1">
      <c r="A271" s="1536"/>
      <c r="B271" s="1530"/>
    </row>
    <row r="294" spans="1:2" ht="15" customHeight="1">
      <c r="A294" s="1536"/>
      <c r="B294" s="1530"/>
    </row>
    <row r="343" spans="1:2" ht="15" customHeight="1">
      <c r="A343" s="1536"/>
      <c r="B343" s="1530"/>
    </row>
    <row r="357" spans="1:2" ht="15" customHeight="1">
      <c r="A357" s="1513"/>
      <c r="B357" s="1513"/>
    </row>
    <row r="358" spans="1:2" ht="15" customHeight="1">
      <c r="A358" s="1513"/>
      <c r="B358" s="1513"/>
    </row>
    <row r="359" spans="1:2" ht="15" customHeight="1">
      <c r="A359" s="1513"/>
      <c r="B359" s="1513"/>
    </row>
    <row r="360" spans="1:2" ht="15" customHeight="1">
      <c r="A360" s="1513"/>
      <c r="B360" s="1513"/>
    </row>
    <row r="361" spans="1:2" ht="15" customHeight="1">
      <c r="A361" s="1513"/>
      <c r="B361" s="1530"/>
    </row>
    <row r="362" spans="1:2" ht="15" customHeight="1">
      <c r="A362" s="1513"/>
      <c r="B362" s="1513"/>
    </row>
    <row r="363" spans="1:2" ht="15" customHeight="1">
      <c r="A363" s="1513"/>
      <c r="B363" s="1513"/>
    </row>
    <row r="381" spans="1:2" ht="15" customHeight="1">
      <c r="A381" s="1513"/>
      <c r="B381" s="1513"/>
    </row>
    <row r="382" spans="1:2" ht="15" customHeight="1">
      <c r="A382" s="1513"/>
      <c r="B382" s="1513"/>
    </row>
    <row r="399" spans="1:2" ht="15" customHeight="1">
      <c r="A399" s="1513"/>
      <c r="B399" s="1513"/>
    </row>
    <row r="400" spans="1:2" ht="15" customHeight="1">
      <c r="A400" s="1513"/>
      <c r="B400" s="1513"/>
    </row>
    <row r="401" spans="1:2" ht="15" customHeight="1">
      <c r="A401" s="1513"/>
      <c r="B401" s="1513"/>
    </row>
    <row r="437" spans="1:2" ht="15" customHeight="1">
      <c r="A437" s="1531"/>
      <c r="B437" s="1531"/>
    </row>
  </sheetData>
  <conditionalFormatting sqref="B366 A16:B359">
    <cfRule type="cellIs" dxfId="1" priority="2" stopIfTrue="1" operator="greaterThan">
      <formula>0</formula>
    </cfRule>
  </conditionalFormatting>
  <conditionalFormatting sqref="B7:B14">
    <cfRule type="cellIs" dxfId="0" priority="1"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6.xml><?xml version="1.0" encoding="utf-8"?>
<worksheet xmlns="http://schemas.openxmlformats.org/spreadsheetml/2006/main" xmlns:r="http://schemas.openxmlformats.org/officeDocument/2006/relationships">
  <sheetPr>
    <pageSetUpPr fitToPage="1"/>
  </sheetPr>
  <dimension ref="A1:AR412"/>
  <sheetViews>
    <sheetView topLeftCell="A46" workbookViewId="0">
      <selection sqref="A1:XFD1048576"/>
    </sheetView>
  </sheetViews>
  <sheetFormatPr defaultColWidth="8.75" defaultRowHeight="15.75"/>
  <cols>
    <col min="1" max="1" width="7.25" style="263" customWidth="1"/>
    <col min="2" max="2" width="8.75" style="263" customWidth="1"/>
    <col min="3" max="3" width="2.625" style="166" customWidth="1"/>
    <col min="4" max="4" width="2.125" style="166" customWidth="1"/>
    <col min="5" max="5" width="6.375" style="166" customWidth="1"/>
    <col min="6" max="6" width="11.25" style="166" customWidth="1"/>
    <col min="7" max="7" width="13.375" style="166" customWidth="1"/>
    <col min="8" max="8" width="13.25" style="166" customWidth="1"/>
    <col min="9" max="9" width="14.5" style="166" customWidth="1"/>
    <col min="10" max="10" width="27.75" customWidth="1"/>
    <col min="11" max="11" width="19.75" style="166" customWidth="1"/>
    <col min="12" max="12" width="8.75" style="166" customWidth="1"/>
    <col min="13" max="13" width="15.5" style="166" customWidth="1"/>
    <col min="14" max="14" width="20.25" style="166" customWidth="1"/>
    <col min="15" max="15" width="17.125" style="166" customWidth="1"/>
    <col min="16" max="22" width="8.75" style="166" customWidth="1"/>
    <col min="23" max="16384" width="8.75" style="166"/>
  </cols>
  <sheetData>
    <row r="1" spans="1:44" ht="33">
      <c r="A1" s="245" t="s">
        <v>0</v>
      </c>
      <c r="B1" s="245"/>
      <c r="E1" s="165" t="s">
        <v>375</v>
      </c>
    </row>
    <row r="2" spans="1:44">
      <c r="A2" s="246" t="s">
        <v>1</v>
      </c>
      <c r="B2" s="247">
        <v>0</v>
      </c>
    </row>
    <row r="3" spans="1:44">
      <c r="A3" s="248" t="s">
        <v>376</v>
      </c>
      <c r="B3" s="249">
        <v>0</v>
      </c>
    </row>
    <row r="4" spans="1:44">
      <c r="A4" s="250" t="s">
        <v>179</v>
      </c>
      <c r="B4" s="251"/>
    </row>
    <row r="5" spans="1:44">
      <c r="A5" s="250" t="s">
        <v>179</v>
      </c>
      <c r="B5" s="251"/>
      <c r="F5" s="103" t="s">
        <v>308</v>
      </c>
      <c r="G5" s="104">
        <v>41582</v>
      </c>
    </row>
    <row r="6" spans="1:44">
      <c r="A6" s="250" t="s">
        <v>179</v>
      </c>
      <c r="B6" s="251"/>
      <c r="F6" s="103" t="s">
        <v>377</v>
      </c>
      <c r="G6" t="s">
        <v>378</v>
      </c>
    </row>
    <row r="7" spans="1:44" s="252" customFormat="1">
      <c r="A7" s="250" t="s">
        <v>179</v>
      </c>
      <c r="B7" s="251"/>
      <c r="C7" s="166"/>
      <c r="D7" s="166"/>
      <c r="E7" s="166"/>
      <c r="K7" s="166"/>
      <c r="L7" s="166"/>
      <c r="M7" s="166"/>
      <c r="N7" s="166"/>
      <c r="O7" s="166"/>
      <c r="P7" s="166"/>
      <c r="Q7" s="166"/>
      <c r="R7" s="166"/>
      <c r="S7" s="166"/>
      <c r="T7" s="166"/>
      <c r="U7" s="166"/>
      <c r="V7" s="166"/>
      <c r="W7" s="166"/>
      <c r="X7" s="166"/>
      <c r="Y7" s="166"/>
      <c r="Z7" s="166"/>
      <c r="AA7" s="166"/>
      <c r="AB7" s="166"/>
      <c r="AC7" s="166"/>
      <c r="AD7" s="166"/>
      <c r="AE7" s="166"/>
      <c r="AF7" s="166"/>
      <c r="AG7" s="166"/>
      <c r="AH7" s="166"/>
      <c r="AI7" s="166"/>
      <c r="AJ7" s="166"/>
      <c r="AK7" s="166"/>
      <c r="AL7" s="166"/>
      <c r="AM7" s="166"/>
      <c r="AN7" s="166"/>
      <c r="AO7" s="166"/>
      <c r="AP7" s="166"/>
      <c r="AQ7" s="166"/>
      <c r="AR7" s="166"/>
    </row>
    <row r="8" spans="1:44">
      <c r="A8" s="250" t="s">
        <v>179</v>
      </c>
      <c r="B8" s="251"/>
      <c r="F8" s="170" t="s">
        <v>379</v>
      </c>
      <c r="G8" s="124"/>
    </row>
    <row r="9" spans="1:44">
      <c r="A9" s="250" t="s">
        <v>179</v>
      </c>
      <c r="B9" s="251"/>
      <c r="F9" s="253" t="s">
        <v>200</v>
      </c>
      <c r="G9" s="254" t="s">
        <v>380</v>
      </c>
      <c r="H9" s="254"/>
      <c r="I9" s="255"/>
      <c r="J9" s="256"/>
    </row>
    <row r="10" spans="1:44">
      <c r="A10" s="250" t="s">
        <v>179</v>
      </c>
      <c r="B10" s="251"/>
      <c r="F10" s="257"/>
      <c r="G10" s="258" t="s">
        <v>381</v>
      </c>
      <c r="H10" s="258"/>
      <c r="I10" s="259"/>
      <c r="J10" s="260"/>
    </row>
    <row r="11" spans="1:44">
      <c r="A11" s="261" t="s">
        <v>179</v>
      </c>
      <c r="B11" s="262"/>
      <c r="H11" s="124"/>
    </row>
    <row r="12" spans="1:44">
      <c r="F12" s="264" t="s">
        <v>14</v>
      </c>
      <c r="G12" s="264" t="s">
        <v>382</v>
      </c>
    </row>
    <row r="13" spans="1:44" ht="15.6" customHeight="1">
      <c r="F13" s="264">
        <v>2001</v>
      </c>
      <c r="G13" s="265">
        <v>785580</v>
      </c>
    </row>
    <row r="14" spans="1:44" ht="15.6" customHeight="1">
      <c r="F14" s="264">
        <v>2002</v>
      </c>
      <c r="G14" s="265">
        <v>7148635</v>
      </c>
    </row>
    <row r="15" spans="1:44" ht="15.6" customHeight="1">
      <c r="F15" s="264">
        <v>2003</v>
      </c>
      <c r="G15" s="265">
        <v>35866077</v>
      </c>
    </row>
    <row r="16" spans="1:44">
      <c r="F16" s="264">
        <v>2004</v>
      </c>
      <c r="G16" s="265">
        <v>40104826</v>
      </c>
    </row>
    <row r="17" spans="6:7">
      <c r="F17" s="264">
        <v>2005</v>
      </c>
      <c r="G17" s="265">
        <v>11331448</v>
      </c>
    </row>
    <row r="18" spans="6:7">
      <c r="F18" s="264">
        <v>2006</v>
      </c>
      <c r="G18" s="265">
        <v>33830753</v>
      </c>
    </row>
    <row r="19" spans="6:7">
      <c r="F19" s="264">
        <v>2007</v>
      </c>
      <c r="G19" s="265">
        <v>41606847</v>
      </c>
    </row>
    <row r="20" spans="6:7">
      <c r="F20" s="264">
        <v>2008</v>
      </c>
      <c r="G20" s="265">
        <v>30175753</v>
      </c>
    </row>
    <row r="21" spans="6:7">
      <c r="F21" s="264">
        <v>2009</v>
      </c>
      <c r="G21" s="144">
        <v>12181910.698999999</v>
      </c>
    </row>
    <row r="22" spans="6:7">
      <c r="F22" s="264">
        <v>2010</v>
      </c>
      <c r="G22" s="144">
        <v>4032120.9689999977</v>
      </c>
    </row>
    <row r="23" spans="6:7">
      <c r="F23" s="264">
        <v>2011</v>
      </c>
      <c r="G23" s="144">
        <v>34552405</v>
      </c>
    </row>
    <row r="24" spans="6:7">
      <c r="F24" s="264">
        <v>2012</v>
      </c>
      <c r="G24" s="144">
        <v>64909700</v>
      </c>
    </row>
    <row r="25" spans="6:7">
      <c r="F25" s="264">
        <v>2013</v>
      </c>
      <c r="G25" s="144">
        <v>19965084</v>
      </c>
    </row>
    <row r="26" spans="6:7" ht="18" customHeight="1">
      <c r="F26" s="264"/>
      <c r="G26" s="144"/>
    </row>
    <row r="27" spans="6:7">
      <c r="F27" s="264"/>
      <c r="G27" s="144"/>
    </row>
    <row r="28" spans="6:7">
      <c r="F28" s="264"/>
      <c r="G28" s="144"/>
    </row>
    <row r="29" spans="6:7">
      <c r="G29" s="144"/>
    </row>
    <row r="30" spans="6:7">
      <c r="F30" s="170" t="s">
        <v>383</v>
      </c>
      <c r="G30" s="144">
        <v>27128244.133599997</v>
      </c>
    </row>
    <row r="31" spans="6:7">
      <c r="F31" s="170" t="s">
        <v>384</v>
      </c>
      <c r="G31" s="266">
        <v>27000000</v>
      </c>
    </row>
    <row r="32" spans="6:7" ht="33">
      <c r="F32" s="165"/>
    </row>
    <row r="33" spans="3:44">
      <c r="F33" s="170"/>
      <c r="G33" s="124"/>
      <c r="J33" s="166"/>
      <c r="Z33" s="252"/>
      <c r="AA33" s="252"/>
      <c r="AB33" s="252"/>
      <c r="AC33" s="252"/>
      <c r="AD33" s="252"/>
      <c r="AE33" s="252"/>
      <c r="AF33" s="252"/>
      <c r="AG33" s="252"/>
      <c r="AH33" s="252"/>
      <c r="AI33" s="252"/>
      <c r="AJ33" s="252"/>
      <c r="AK33" s="252"/>
      <c r="AL33" s="252"/>
      <c r="AM33" s="252"/>
      <c r="AN33" s="252"/>
      <c r="AO33" s="252"/>
      <c r="AP33" s="252"/>
      <c r="AQ33" s="252"/>
      <c r="AR33" s="252"/>
    </row>
    <row r="34" spans="3:44">
      <c r="F34" s="170" t="s">
        <v>385</v>
      </c>
      <c r="G34" s="124"/>
      <c r="H34" s="124"/>
      <c r="J34" s="267"/>
    </row>
    <row r="35" spans="3:44" ht="18.75">
      <c r="F35" s="268"/>
      <c r="G35" s="269" t="s">
        <v>386</v>
      </c>
    </row>
    <row r="36" spans="3:44" ht="18.75">
      <c r="F36" s="270"/>
      <c r="G36" s="269" t="s">
        <v>387</v>
      </c>
    </row>
    <row r="37" spans="3:44" ht="18.75">
      <c r="F37" s="271"/>
      <c r="G37" s="269" t="s">
        <v>388</v>
      </c>
      <c r="N37" s="238"/>
      <c r="O37" s="238"/>
      <c r="P37" s="238"/>
      <c r="Q37" s="238"/>
      <c r="R37" s="238"/>
      <c r="S37" s="238"/>
      <c r="T37" s="238"/>
      <c r="U37" s="238"/>
      <c r="V37"/>
    </row>
    <row r="38" spans="3:44">
      <c r="N38" s="238"/>
      <c r="O38" s="238"/>
      <c r="P38" s="238"/>
      <c r="Q38" s="238"/>
      <c r="R38" s="238"/>
      <c r="S38" s="238"/>
      <c r="T38" s="238"/>
      <c r="U38" s="238"/>
      <c r="V38"/>
    </row>
    <row r="39" spans="3:44">
      <c r="C39" s="252"/>
      <c r="D39" s="252"/>
      <c r="E39" s="252"/>
      <c r="F39" s="252"/>
      <c r="G39" s="252"/>
      <c r="H39" s="252"/>
      <c r="I39" s="272"/>
      <c r="J39" s="273" t="s">
        <v>389</v>
      </c>
      <c r="K39" s="274"/>
      <c r="N39" s="275"/>
      <c r="O39" s="275"/>
      <c r="P39" s="275"/>
      <c r="Q39" s="275"/>
      <c r="R39" s="275"/>
      <c r="S39" s="275"/>
      <c r="T39" s="238"/>
      <c r="U39" s="238"/>
      <c r="V39"/>
    </row>
    <row r="40" spans="3:44">
      <c r="E40" s="276" t="s">
        <v>209</v>
      </c>
      <c r="F40" s="277" t="s">
        <v>249</v>
      </c>
      <c r="G40" s="276" t="s">
        <v>210</v>
      </c>
      <c r="H40" s="277" t="s">
        <v>210</v>
      </c>
      <c r="I40" s="278"/>
      <c r="J40" s="279"/>
      <c r="K40" s="280" t="s">
        <v>390</v>
      </c>
      <c r="N40" s="281"/>
      <c r="O40" s="281"/>
      <c r="P40" s="281"/>
      <c r="Q40" s="281"/>
      <c r="R40" s="281"/>
      <c r="S40" s="281"/>
      <c r="T40" s="238"/>
      <c r="U40" s="238"/>
      <c r="V40"/>
    </row>
    <row r="41" spans="3:44">
      <c r="E41" s="282"/>
      <c r="F41" s="283"/>
      <c r="G41" s="282" t="s">
        <v>326</v>
      </c>
      <c r="H41" s="283" t="s">
        <v>329</v>
      </c>
      <c r="I41" s="278"/>
      <c r="J41" s="279"/>
      <c r="K41" s="284"/>
      <c r="N41" s="281"/>
      <c r="O41" s="281"/>
      <c r="P41" s="281"/>
      <c r="Q41" s="281"/>
      <c r="R41" s="281"/>
      <c r="S41" s="281"/>
      <c r="T41" s="238"/>
      <c r="U41" s="238"/>
      <c r="V41"/>
    </row>
    <row r="42" spans="3:44">
      <c r="E42" s="282"/>
      <c r="F42" s="283"/>
      <c r="G42" s="282"/>
      <c r="H42" s="283"/>
      <c r="I42" s="285" t="s">
        <v>391</v>
      </c>
      <c r="J42" s="286" t="s">
        <v>392</v>
      </c>
      <c r="K42" s="284"/>
      <c r="N42" s="281"/>
      <c r="O42" s="281"/>
      <c r="P42" s="281"/>
      <c r="Q42" s="281"/>
      <c r="R42" s="281"/>
      <c r="S42" s="281"/>
      <c r="T42" s="238"/>
      <c r="U42" s="238"/>
      <c r="V42"/>
    </row>
    <row r="43" spans="3:44">
      <c r="E43" s="282"/>
      <c r="F43" s="283"/>
      <c r="G43" s="282"/>
      <c r="H43" s="272" t="s">
        <v>393</v>
      </c>
      <c r="I43" s="212"/>
      <c r="J43" s="287" t="s">
        <v>394</v>
      </c>
      <c r="K43" s="288" t="s">
        <v>395</v>
      </c>
      <c r="N43" s="238"/>
      <c r="O43" s="238"/>
      <c r="P43" s="238"/>
      <c r="Q43" s="238"/>
      <c r="R43" s="238"/>
      <c r="S43" s="238"/>
      <c r="T43" s="238"/>
      <c r="U43" s="238"/>
      <c r="V43"/>
    </row>
    <row r="44" spans="3:44">
      <c r="E44" s="289"/>
      <c r="F44" s="290"/>
      <c r="G44" s="289"/>
      <c r="H44" s="290"/>
      <c r="I44" s="291" t="s">
        <v>396</v>
      </c>
      <c r="J44" s="292" t="s">
        <v>397</v>
      </c>
      <c r="K44" s="293" t="s">
        <v>398</v>
      </c>
      <c r="N44" s="238"/>
      <c r="O44" s="238"/>
      <c r="P44" s="238"/>
      <c r="Q44" s="238"/>
      <c r="R44" s="238"/>
      <c r="S44" s="238"/>
      <c r="T44" s="238"/>
      <c r="U44" s="238"/>
      <c r="V44"/>
    </row>
    <row r="45" spans="3:44">
      <c r="E45" s="294">
        <v>1</v>
      </c>
      <c r="F45" s="295">
        <v>2007</v>
      </c>
      <c r="G45" s="296">
        <v>2007</v>
      </c>
      <c r="H45" s="296">
        <v>2007</v>
      </c>
      <c r="I45" s="297">
        <v>2250000</v>
      </c>
      <c r="J45" s="298"/>
      <c r="K45" s="299">
        <v>0</v>
      </c>
      <c r="N45" s="238"/>
      <c r="O45" s="238"/>
      <c r="P45" s="238"/>
      <c r="Q45" s="238"/>
      <c r="R45" s="238"/>
      <c r="S45" s="238"/>
      <c r="T45" s="238"/>
      <c r="U45" s="238"/>
      <c r="V45"/>
    </row>
    <row r="46" spans="3:44">
      <c r="E46" s="294">
        <v>2</v>
      </c>
      <c r="F46" s="294">
        <v>2007</v>
      </c>
      <c r="G46" s="300">
        <v>2007</v>
      </c>
      <c r="H46" s="300">
        <v>2007</v>
      </c>
      <c r="I46" s="301">
        <v>2250000</v>
      </c>
      <c r="J46" s="238"/>
      <c r="K46" s="302">
        <v>0</v>
      </c>
      <c r="N46" s="238"/>
      <c r="O46" s="238"/>
      <c r="P46" s="238"/>
      <c r="Q46" s="238"/>
      <c r="R46" s="238"/>
      <c r="S46" s="238"/>
      <c r="T46" s="238"/>
      <c r="U46" s="238"/>
      <c r="V46"/>
    </row>
    <row r="47" spans="3:44">
      <c r="E47" s="294">
        <v>3</v>
      </c>
      <c r="F47" s="294">
        <v>2007</v>
      </c>
      <c r="G47" s="300">
        <v>2007</v>
      </c>
      <c r="H47" s="300">
        <v>2007</v>
      </c>
      <c r="I47" s="301">
        <v>2250000</v>
      </c>
      <c r="J47" s="238"/>
      <c r="K47" s="302">
        <v>0</v>
      </c>
      <c r="N47" s="238"/>
      <c r="O47" s="238"/>
      <c r="P47" s="238"/>
      <c r="Q47" s="238"/>
      <c r="R47" s="238"/>
      <c r="S47" s="238"/>
      <c r="T47" s="238"/>
      <c r="U47" s="238"/>
      <c r="V47"/>
    </row>
    <row r="48" spans="3:44">
      <c r="E48" s="294">
        <v>4</v>
      </c>
      <c r="F48" s="294">
        <v>2007</v>
      </c>
      <c r="G48" s="300">
        <v>2007</v>
      </c>
      <c r="H48" s="300">
        <v>2008</v>
      </c>
      <c r="I48" s="301">
        <v>2250000</v>
      </c>
      <c r="J48" s="238"/>
      <c r="K48" s="302">
        <v>0</v>
      </c>
      <c r="N48" s="238"/>
      <c r="O48" s="238"/>
      <c r="P48" s="238"/>
      <c r="Q48" s="238"/>
      <c r="R48" s="238"/>
      <c r="S48" s="238"/>
      <c r="T48" s="238"/>
      <c r="U48" s="238"/>
      <c r="V48"/>
    </row>
    <row r="49" spans="5:22">
      <c r="E49" s="294">
        <v>5</v>
      </c>
      <c r="F49" s="294">
        <v>2007</v>
      </c>
      <c r="G49" s="300">
        <v>2007</v>
      </c>
      <c r="H49" s="300">
        <v>2008</v>
      </c>
      <c r="I49" s="301">
        <v>2250000</v>
      </c>
      <c r="J49" s="238"/>
      <c r="K49" s="302">
        <v>0</v>
      </c>
      <c r="N49" s="238"/>
      <c r="O49" s="238"/>
      <c r="P49" s="238"/>
      <c r="Q49" s="238"/>
      <c r="R49" s="238"/>
      <c r="S49" s="238"/>
      <c r="T49" s="238"/>
      <c r="U49" s="238"/>
      <c r="V49"/>
    </row>
    <row r="50" spans="5:22">
      <c r="E50" s="294">
        <v>6</v>
      </c>
      <c r="F50" s="294">
        <v>2007</v>
      </c>
      <c r="G50" s="300">
        <v>2007</v>
      </c>
      <c r="H50" s="300">
        <v>2008</v>
      </c>
      <c r="I50" s="301">
        <v>2250000</v>
      </c>
      <c r="J50" s="238"/>
      <c r="K50" s="302">
        <v>0</v>
      </c>
      <c r="N50" s="200"/>
      <c r="O50" s="200"/>
      <c r="P50" s="200"/>
      <c r="Q50" s="200"/>
      <c r="R50" s="200"/>
      <c r="S50" s="200"/>
      <c r="T50" s="200"/>
      <c r="U50" s="200"/>
    </row>
    <row r="51" spans="5:22">
      <c r="E51" s="294">
        <v>7</v>
      </c>
      <c r="F51" s="294">
        <v>2007</v>
      </c>
      <c r="G51" s="300">
        <v>2008</v>
      </c>
      <c r="H51" s="300">
        <v>2008</v>
      </c>
      <c r="I51" s="301">
        <v>2250000</v>
      </c>
      <c r="J51" s="238"/>
      <c r="K51" s="302">
        <v>0</v>
      </c>
      <c r="N51" s="200"/>
      <c r="O51" s="200"/>
      <c r="P51" s="200"/>
      <c r="Q51" s="200"/>
      <c r="R51" s="200"/>
      <c r="S51" s="200"/>
      <c r="T51" s="200"/>
      <c r="U51" s="200"/>
    </row>
    <row r="52" spans="5:22">
      <c r="E52" s="294">
        <v>8</v>
      </c>
      <c r="F52" s="294">
        <v>2007</v>
      </c>
      <c r="G52" s="300">
        <v>2008</v>
      </c>
      <c r="H52" s="300">
        <v>2008</v>
      </c>
      <c r="I52" s="301">
        <v>2250000</v>
      </c>
      <c r="J52" s="238"/>
      <c r="K52" s="302">
        <v>0</v>
      </c>
      <c r="N52" s="200"/>
      <c r="O52" s="200"/>
      <c r="P52" s="200"/>
      <c r="Q52" s="200"/>
      <c r="R52" s="200"/>
      <c r="S52" s="200"/>
      <c r="T52" s="200"/>
      <c r="U52" s="200"/>
    </row>
    <row r="53" spans="5:22">
      <c r="E53" s="294">
        <v>9</v>
      </c>
      <c r="F53" s="294">
        <v>2007</v>
      </c>
      <c r="G53" s="300">
        <v>2008</v>
      </c>
      <c r="H53" s="300">
        <v>2008</v>
      </c>
      <c r="I53" s="301">
        <v>2250000</v>
      </c>
      <c r="J53" s="238"/>
      <c r="K53" s="302">
        <v>0</v>
      </c>
      <c r="N53" s="200"/>
      <c r="O53" s="200"/>
      <c r="P53" s="200"/>
      <c r="Q53" s="200"/>
      <c r="R53" s="200"/>
      <c r="S53" s="200"/>
      <c r="T53" s="200"/>
      <c r="U53" s="200"/>
    </row>
    <row r="54" spans="5:22">
      <c r="E54" s="294">
        <v>10</v>
      </c>
      <c r="F54" s="294">
        <v>2007</v>
      </c>
      <c r="G54" s="300">
        <v>2008</v>
      </c>
      <c r="H54" s="300">
        <v>2008</v>
      </c>
      <c r="I54" s="301">
        <v>2250000</v>
      </c>
      <c r="J54" s="238"/>
      <c r="K54" s="302">
        <v>0</v>
      </c>
      <c r="N54" s="200"/>
      <c r="O54" s="200"/>
      <c r="P54" s="200"/>
      <c r="Q54" s="200"/>
      <c r="R54" s="200"/>
      <c r="S54" s="200"/>
      <c r="T54" s="200"/>
      <c r="U54" s="200"/>
    </row>
    <row r="55" spans="5:22">
      <c r="E55" s="294">
        <v>11</v>
      </c>
      <c r="F55" s="294">
        <v>2007</v>
      </c>
      <c r="G55" s="300">
        <v>2008</v>
      </c>
      <c r="H55" s="300">
        <v>2008</v>
      </c>
      <c r="I55" s="301">
        <v>2250000</v>
      </c>
      <c r="J55" s="238"/>
      <c r="K55" s="302">
        <v>0</v>
      </c>
      <c r="N55" s="200"/>
      <c r="O55" s="200"/>
      <c r="P55" s="200"/>
      <c r="Q55" s="200"/>
      <c r="R55" s="200"/>
      <c r="S55" s="200"/>
      <c r="T55" s="200"/>
      <c r="U55" s="200"/>
    </row>
    <row r="56" spans="5:22">
      <c r="E56" s="294">
        <v>12</v>
      </c>
      <c r="F56" s="294">
        <v>2007</v>
      </c>
      <c r="G56" s="300">
        <v>2008</v>
      </c>
      <c r="H56" s="300">
        <v>2008</v>
      </c>
      <c r="I56" s="301">
        <v>2250000</v>
      </c>
      <c r="J56" s="238"/>
      <c r="K56" s="302">
        <v>0</v>
      </c>
      <c r="N56" s="200"/>
      <c r="O56" s="200"/>
      <c r="P56" s="200"/>
      <c r="Q56" s="200"/>
      <c r="R56" s="200"/>
      <c r="S56" s="200"/>
      <c r="T56" s="200"/>
      <c r="U56" s="200"/>
    </row>
    <row r="57" spans="5:22">
      <c r="E57" s="294">
        <v>1</v>
      </c>
      <c r="F57" s="294">
        <v>2008</v>
      </c>
      <c r="G57" s="300">
        <v>2008</v>
      </c>
      <c r="H57" s="300">
        <v>2008</v>
      </c>
      <c r="I57" s="301">
        <v>2250000</v>
      </c>
      <c r="J57" s="238"/>
      <c r="K57" s="302">
        <v>0</v>
      </c>
      <c r="N57" s="200"/>
      <c r="O57" s="200"/>
      <c r="P57" s="200"/>
      <c r="Q57" s="200"/>
      <c r="R57" s="200"/>
      <c r="S57" s="200"/>
      <c r="T57" s="200"/>
      <c r="U57" s="200"/>
    </row>
    <row r="58" spans="5:22">
      <c r="E58" s="294">
        <v>2</v>
      </c>
      <c r="F58" s="294">
        <v>2008</v>
      </c>
      <c r="G58" s="300">
        <v>2008</v>
      </c>
      <c r="H58" s="300">
        <v>2008</v>
      </c>
      <c r="I58" s="301">
        <v>2250000</v>
      </c>
      <c r="J58" s="238"/>
      <c r="K58" s="302">
        <v>0</v>
      </c>
      <c r="N58" s="200"/>
      <c r="O58" s="200"/>
      <c r="P58" s="200"/>
      <c r="Q58" s="200"/>
      <c r="R58" s="200"/>
      <c r="S58" s="200"/>
      <c r="T58" s="200"/>
      <c r="U58" s="200"/>
    </row>
    <row r="59" spans="5:22">
      <c r="E59" s="294">
        <v>3</v>
      </c>
      <c r="F59" s="294">
        <v>2008</v>
      </c>
      <c r="G59" s="300">
        <v>2008</v>
      </c>
      <c r="H59" s="300">
        <v>2008</v>
      </c>
      <c r="I59" s="301">
        <v>2250000</v>
      </c>
      <c r="J59" s="238"/>
      <c r="K59" s="302">
        <v>0</v>
      </c>
      <c r="N59" s="200"/>
      <c r="O59" s="200"/>
      <c r="P59" s="200"/>
      <c r="Q59" s="200"/>
      <c r="R59" s="200"/>
      <c r="S59" s="200"/>
      <c r="T59" s="200"/>
      <c r="U59" s="200"/>
    </row>
    <row r="60" spans="5:22">
      <c r="E60" s="294">
        <v>4</v>
      </c>
      <c r="F60" s="294">
        <v>2008</v>
      </c>
      <c r="G60" s="300">
        <v>2008</v>
      </c>
      <c r="H60" s="300">
        <v>2009</v>
      </c>
      <c r="I60" s="301">
        <v>2250000</v>
      </c>
      <c r="J60" s="238"/>
      <c r="K60" s="302">
        <v>0</v>
      </c>
      <c r="N60" s="200"/>
      <c r="O60" s="200"/>
      <c r="P60" s="200"/>
      <c r="Q60" s="200"/>
      <c r="R60" s="200"/>
      <c r="S60" s="200"/>
      <c r="T60" s="200"/>
      <c r="U60" s="200"/>
    </row>
    <row r="61" spans="5:22">
      <c r="E61" s="294">
        <v>5</v>
      </c>
      <c r="F61" s="294">
        <v>2008</v>
      </c>
      <c r="G61" s="300">
        <v>2008</v>
      </c>
      <c r="H61" s="300">
        <v>2009</v>
      </c>
      <c r="I61" s="301">
        <v>2250000</v>
      </c>
      <c r="J61" s="238"/>
      <c r="K61" s="302">
        <v>0</v>
      </c>
      <c r="N61" s="200"/>
      <c r="O61" s="200"/>
      <c r="P61" s="200"/>
      <c r="Q61" s="200"/>
      <c r="R61" s="200"/>
      <c r="S61" s="200"/>
      <c r="T61" s="200"/>
      <c r="U61" s="200"/>
    </row>
    <row r="62" spans="5:22">
      <c r="E62" s="294">
        <v>6</v>
      </c>
      <c r="F62" s="294">
        <v>2008</v>
      </c>
      <c r="G62" s="300">
        <v>2008</v>
      </c>
      <c r="H62" s="300">
        <v>2009</v>
      </c>
      <c r="I62" s="301">
        <v>2250000</v>
      </c>
      <c r="J62" s="238"/>
      <c r="K62" s="302">
        <v>0</v>
      </c>
      <c r="N62" s="200"/>
      <c r="O62" s="200"/>
      <c r="P62" s="200"/>
      <c r="Q62" s="200"/>
      <c r="R62" s="200"/>
      <c r="S62" s="200"/>
      <c r="T62" s="200"/>
      <c r="U62" s="200"/>
    </row>
    <row r="63" spans="5:22">
      <c r="E63" s="294">
        <v>7</v>
      </c>
      <c r="F63" s="294">
        <v>2008</v>
      </c>
      <c r="G63" s="300">
        <v>2009</v>
      </c>
      <c r="H63" s="300">
        <v>2009</v>
      </c>
      <c r="I63" s="301">
        <v>2250000</v>
      </c>
      <c r="J63" s="238"/>
      <c r="K63" s="302">
        <v>0</v>
      </c>
      <c r="N63" s="200"/>
      <c r="O63" s="200"/>
      <c r="P63" s="200"/>
      <c r="Q63" s="200"/>
      <c r="R63" s="200"/>
      <c r="S63" s="200"/>
      <c r="T63" s="200"/>
      <c r="U63" s="200"/>
    </row>
    <row r="64" spans="5:22">
      <c r="E64" s="294">
        <v>8</v>
      </c>
      <c r="F64" s="294">
        <v>2008</v>
      </c>
      <c r="G64" s="300">
        <v>2009</v>
      </c>
      <c r="H64" s="300">
        <v>2009</v>
      </c>
      <c r="I64" s="301">
        <v>2250000</v>
      </c>
      <c r="J64" s="238"/>
      <c r="K64" s="302">
        <v>0</v>
      </c>
      <c r="N64" s="200"/>
      <c r="O64" s="200"/>
      <c r="P64" s="200"/>
      <c r="Q64" s="200"/>
      <c r="R64" s="200"/>
      <c r="S64" s="200"/>
      <c r="T64" s="200"/>
      <c r="U64" s="200"/>
    </row>
    <row r="65" spans="5:21">
      <c r="E65" s="294">
        <v>9</v>
      </c>
      <c r="F65" s="294">
        <v>2008</v>
      </c>
      <c r="G65" s="300">
        <v>2009</v>
      </c>
      <c r="H65" s="300">
        <v>2009</v>
      </c>
      <c r="I65" s="301">
        <v>2250000</v>
      </c>
      <c r="J65" s="238"/>
      <c r="K65" s="302">
        <v>0</v>
      </c>
      <c r="N65" s="200"/>
      <c r="O65" s="200"/>
      <c r="P65" s="200"/>
      <c r="Q65" s="200"/>
      <c r="R65" s="200"/>
      <c r="S65" s="200"/>
      <c r="T65" s="200"/>
      <c r="U65" s="200"/>
    </row>
    <row r="66" spans="5:21">
      <c r="E66" s="294">
        <v>10</v>
      </c>
      <c r="F66" s="294">
        <v>2008</v>
      </c>
      <c r="G66" s="300">
        <v>2009</v>
      </c>
      <c r="H66" s="300">
        <v>2009</v>
      </c>
      <c r="I66" s="301">
        <v>2250000</v>
      </c>
      <c r="J66" s="238"/>
      <c r="K66" s="302">
        <v>0</v>
      </c>
      <c r="N66" s="200"/>
      <c r="O66" s="200"/>
      <c r="P66" s="200"/>
      <c r="Q66" s="200"/>
      <c r="R66" s="200"/>
      <c r="S66" s="200"/>
      <c r="T66" s="200"/>
      <c r="U66" s="200"/>
    </row>
    <row r="67" spans="5:21">
      <c r="E67" s="294">
        <v>11</v>
      </c>
      <c r="F67" s="294">
        <v>2008</v>
      </c>
      <c r="G67" s="300">
        <v>2009</v>
      </c>
      <c r="H67" s="300">
        <v>2009</v>
      </c>
      <c r="I67" s="301">
        <v>2250000</v>
      </c>
      <c r="J67" s="238"/>
      <c r="K67" s="302">
        <v>0</v>
      </c>
      <c r="N67" s="200"/>
      <c r="O67" s="200"/>
      <c r="P67" s="200"/>
      <c r="Q67" s="200"/>
      <c r="R67" s="200"/>
      <c r="S67" s="200"/>
      <c r="T67" s="200"/>
      <c r="U67" s="200"/>
    </row>
    <row r="68" spans="5:21">
      <c r="E68" s="294">
        <v>12</v>
      </c>
      <c r="F68" s="294">
        <v>2008</v>
      </c>
      <c r="G68" s="300">
        <v>2009</v>
      </c>
      <c r="H68" s="300">
        <v>2009</v>
      </c>
      <c r="I68" s="301">
        <v>2250000</v>
      </c>
      <c r="J68" s="238"/>
      <c r="K68" s="302">
        <v>0</v>
      </c>
      <c r="N68" s="200"/>
      <c r="O68" s="200"/>
      <c r="P68" s="200"/>
      <c r="Q68" s="200"/>
      <c r="R68" s="200"/>
      <c r="S68" s="200"/>
      <c r="T68" s="200"/>
      <c r="U68" s="200"/>
    </row>
    <row r="69" spans="5:21">
      <c r="E69" s="294">
        <v>1</v>
      </c>
      <c r="F69" s="294">
        <v>2009</v>
      </c>
      <c r="G69" s="300">
        <v>2009</v>
      </c>
      <c r="H69" s="300">
        <v>2009</v>
      </c>
      <c r="I69" s="301">
        <v>2250000</v>
      </c>
      <c r="J69" s="303">
        <v>0</v>
      </c>
      <c r="K69" s="302">
        <v>0</v>
      </c>
      <c r="N69" s="200"/>
      <c r="O69" s="200"/>
      <c r="P69" s="200"/>
      <c r="Q69" s="200"/>
      <c r="R69" s="200"/>
      <c r="S69" s="200"/>
      <c r="T69" s="200"/>
      <c r="U69" s="200"/>
    </row>
    <row r="70" spans="5:21">
      <c r="E70" s="294">
        <v>2</v>
      </c>
      <c r="F70" s="294">
        <v>2009</v>
      </c>
      <c r="G70" s="300">
        <v>2009</v>
      </c>
      <c r="H70" s="300">
        <v>2009</v>
      </c>
      <c r="I70" s="301">
        <v>2250000</v>
      </c>
      <c r="J70" s="303">
        <v>0</v>
      </c>
      <c r="K70" s="302">
        <v>0</v>
      </c>
      <c r="N70" s="200"/>
      <c r="O70" s="200"/>
      <c r="P70" s="200"/>
      <c r="Q70" s="200"/>
      <c r="R70" s="200"/>
      <c r="S70" s="200"/>
      <c r="T70" s="200"/>
      <c r="U70" s="200"/>
    </row>
    <row r="71" spans="5:21">
      <c r="E71" s="294">
        <v>3</v>
      </c>
      <c r="F71" s="294">
        <v>2009</v>
      </c>
      <c r="G71" s="300">
        <v>2009</v>
      </c>
      <c r="H71" s="300">
        <v>2009</v>
      </c>
      <c r="I71" s="301">
        <v>2250000</v>
      </c>
      <c r="J71" s="303">
        <v>0</v>
      </c>
      <c r="K71" s="302">
        <v>0</v>
      </c>
      <c r="N71" s="200"/>
      <c r="O71" s="200"/>
      <c r="P71" s="200"/>
      <c r="Q71" s="200"/>
      <c r="R71" s="200"/>
      <c r="S71" s="200"/>
      <c r="T71" s="200"/>
      <c r="U71" s="200"/>
    </row>
    <row r="72" spans="5:21">
      <c r="E72" s="294">
        <v>4</v>
      </c>
      <c r="F72" s="294">
        <v>2009</v>
      </c>
      <c r="G72" s="300">
        <v>2009</v>
      </c>
      <c r="H72" s="300">
        <v>2010</v>
      </c>
      <c r="I72" s="301">
        <v>2250000</v>
      </c>
      <c r="J72" s="303">
        <v>0</v>
      </c>
      <c r="K72" s="302">
        <v>0</v>
      </c>
      <c r="N72" s="200"/>
      <c r="O72" s="200"/>
      <c r="P72" s="200"/>
      <c r="Q72" s="200"/>
      <c r="R72" s="200"/>
      <c r="S72" s="200"/>
      <c r="T72" s="200"/>
      <c r="U72" s="200"/>
    </row>
    <row r="73" spans="5:21">
      <c r="E73" s="294">
        <v>5</v>
      </c>
      <c r="F73" s="294">
        <v>2009</v>
      </c>
      <c r="G73" s="300">
        <v>2009</v>
      </c>
      <c r="H73" s="300">
        <v>2010</v>
      </c>
      <c r="I73" s="301">
        <v>2250000</v>
      </c>
      <c r="J73" s="303">
        <v>0</v>
      </c>
      <c r="K73" s="302">
        <v>0</v>
      </c>
      <c r="N73" s="200"/>
      <c r="O73" s="200"/>
      <c r="P73" s="200"/>
      <c r="Q73" s="200"/>
      <c r="R73" s="200"/>
      <c r="S73" s="200"/>
      <c r="T73" s="200"/>
      <c r="U73" s="200"/>
    </row>
    <row r="74" spans="5:21">
      <c r="E74" s="294">
        <v>6</v>
      </c>
      <c r="F74" s="294">
        <v>2009</v>
      </c>
      <c r="G74" s="300">
        <v>2009</v>
      </c>
      <c r="H74" s="300">
        <v>2010</v>
      </c>
      <c r="I74" s="301">
        <v>2250000</v>
      </c>
      <c r="J74" s="303">
        <v>0</v>
      </c>
      <c r="K74" s="302">
        <v>0</v>
      </c>
      <c r="N74" s="304"/>
      <c r="O74" s="304"/>
      <c r="P74" s="304"/>
      <c r="Q74" s="200"/>
      <c r="R74" s="200"/>
      <c r="S74" s="200"/>
      <c r="T74" s="200"/>
      <c r="U74" s="200"/>
    </row>
    <row r="75" spans="5:21">
      <c r="E75" s="294">
        <v>7</v>
      </c>
      <c r="F75" s="294">
        <v>2009</v>
      </c>
      <c r="G75" s="300">
        <v>2010</v>
      </c>
      <c r="H75" s="300">
        <v>2010</v>
      </c>
      <c r="I75" s="301">
        <v>2250000</v>
      </c>
      <c r="J75" s="303">
        <v>0</v>
      </c>
      <c r="K75" s="302">
        <v>0</v>
      </c>
      <c r="N75" s="304"/>
      <c r="O75" s="304"/>
      <c r="P75" s="304"/>
      <c r="Q75" s="200"/>
      <c r="R75" s="200"/>
      <c r="S75" s="200"/>
      <c r="T75" s="200"/>
      <c r="U75" s="200"/>
    </row>
    <row r="76" spans="5:21">
      <c r="E76" s="294">
        <v>8</v>
      </c>
      <c r="F76" s="294">
        <v>2009</v>
      </c>
      <c r="G76" s="300">
        <v>2010</v>
      </c>
      <c r="H76" s="300">
        <v>2010</v>
      </c>
      <c r="I76" s="301">
        <v>2250000</v>
      </c>
      <c r="J76" s="303">
        <v>0</v>
      </c>
      <c r="K76" s="302">
        <v>0</v>
      </c>
      <c r="N76" s="304"/>
      <c r="O76" s="304"/>
      <c r="P76" s="304"/>
      <c r="Q76" s="200"/>
      <c r="R76" s="200"/>
      <c r="S76" s="200"/>
      <c r="T76" s="200"/>
      <c r="U76" s="200"/>
    </row>
    <row r="77" spans="5:21">
      <c r="E77" s="294">
        <v>9</v>
      </c>
      <c r="F77" s="294">
        <v>2009</v>
      </c>
      <c r="G77" s="300">
        <v>2010</v>
      </c>
      <c r="H77" s="300">
        <v>2010</v>
      </c>
      <c r="I77" s="301">
        <v>2250000</v>
      </c>
      <c r="J77" s="303">
        <v>0</v>
      </c>
      <c r="K77" s="302">
        <v>0</v>
      </c>
      <c r="N77" s="304"/>
      <c r="O77" s="304"/>
      <c r="P77" s="304"/>
      <c r="Q77" s="200"/>
      <c r="R77" s="200"/>
      <c r="S77" s="200"/>
      <c r="T77" s="200"/>
      <c r="U77" s="200"/>
    </row>
    <row r="78" spans="5:21">
      <c r="E78" s="294">
        <v>10</v>
      </c>
      <c r="F78" s="294">
        <v>2009</v>
      </c>
      <c r="G78" s="300">
        <v>2010</v>
      </c>
      <c r="H78" s="300">
        <v>2010</v>
      </c>
      <c r="I78" s="301">
        <v>2250000</v>
      </c>
      <c r="J78" s="303">
        <v>0</v>
      </c>
      <c r="K78" s="302">
        <v>0</v>
      </c>
      <c r="N78" s="304"/>
      <c r="O78" s="304"/>
      <c r="P78" s="304"/>
      <c r="Q78" s="200"/>
      <c r="R78" s="200"/>
      <c r="S78" s="200"/>
      <c r="T78" s="200"/>
      <c r="U78" s="200"/>
    </row>
    <row r="79" spans="5:21">
      <c r="E79" s="294">
        <v>11</v>
      </c>
      <c r="F79" s="294">
        <v>2009</v>
      </c>
      <c r="G79" s="300">
        <v>2010</v>
      </c>
      <c r="H79" s="300">
        <v>2010</v>
      </c>
      <c r="I79" s="301">
        <v>2250000</v>
      </c>
      <c r="J79" s="303">
        <v>0</v>
      </c>
      <c r="K79" s="302">
        <v>0</v>
      </c>
      <c r="N79" s="304"/>
      <c r="O79" s="304"/>
      <c r="P79" s="304"/>
      <c r="Q79" s="200"/>
      <c r="R79" s="200"/>
      <c r="S79" s="200"/>
      <c r="T79" s="200"/>
      <c r="U79" s="200"/>
    </row>
    <row r="80" spans="5:21">
      <c r="E80" s="294">
        <v>12</v>
      </c>
      <c r="F80" s="294">
        <v>2009</v>
      </c>
      <c r="G80" s="300">
        <v>2010</v>
      </c>
      <c r="H80" s="300">
        <v>2010</v>
      </c>
      <c r="I80" s="301">
        <v>2250000</v>
      </c>
      <c r="J80" s="303">
        <v>0</v>
      </c>
      <c r="K80" s="302">
        <v>0</v>
      </c>
      <c r="N80" s="304"/>
      <c r="O80" s="304"/>
      <c r="P80" s="304"/>
      <c r="Q80" s="200"/>
      <c r="R80" s="200"/>
      <c r="S80" s="200"/>
      <c r="T80" s="200"/>
      <c r="U80" s="200"/>
    </row>
    <row r="81" spans="5:21">
      <c r="E81" s="294">
        <v>1</v>
      </c>
      <c r="F81" s="294">
        <v>2010</v>
      </c>
      <c r="G81" s="300">
        <v>2010</v>
      </c>
      <c r="H81" s="300">
        <v>2010</v>
      </c>
      <c r="I81" s="301">
        <v>2250000</v>
      </c>
      <c r="J81" s="303">
        <v>0</v>
      </c>
      <c r="K81" s="302">
        <v>0</v>
      </c>
      <c r="N81" s="304"/>
      <c r="O81" s="304"/>
      <c r="P81" s="304"/>
      <c r="Q81" s="200"/>
      <c r="R81" s="200"/>
      <c r="S81" s="200"/>
      <c r="T81" s="200"/>
      <c r="U81" s="200"/>
    </row>
    <row r="82" spans="5:21">
      <c r="E82" s="294">
        <v>2</v>
      </c>
      <c r="F82" s="294">
        <v>2010</v>
      </c>
      <c r="G82" s="300">
        <v>2010</v>
      </c>
      <c r="H82" s="300">
        <v>2010</v>
      </c>
      <c r="I82" s="301">
        <v>2250000</v>
      </c>
      <c r="J82" s="303">
        <v>0</v>
      </c>
      <c r="K82" s="302">
        <v>0</v>
      </c>
      <c r="N82" s="304"/>
      <c r="O82" s="304"/>
      <c r="P82" s="304"/>
      <c r="Q82" s="200"/>
      <c r="R82" s="200"/>
      <c r="S82" s="200"/>
      <c r="T82" s="200"/>
      <c r="U82" s="200"/>
    </row>
    <row r="83" spans="5:21">
      <c r="E83" s="294">
        <v>3</v>
      </c>
      <c r="F83" s="294">
        <v>2010</v>
      </c>
      <c r="G83" s="300">
        <v>2010</v>
      </c>
      <c r="H83" s="300">
        <v>2010</v>
      </c>
      <c r="I83" s="301">
        <v>2250000</v>
      </c>
      <c r="J83" s="303">
        <v>0</v>
      </c>
      <c r="K83" s="302">
        <v>0</v>
      </c>
      <c r="N83" s="304"/>
      <c r="O83" s="304"/>
      <c r="P83" s="304"/>
      <c r="Q83" s="200"/>
      <c r="R83" s="200"/>
      <c r="S83" s="200"/>
      <c r="T83" s="200"/>
      <c r="U83" s="200"/>
    </row>
    <row r="84" spans="5:21">
      <c r="E84" s="294">
        <v>4</v>
      </c>
      <c r="F84" s="294">
        <v>2010</v>
      </c>
      <c r="G84" s="300">
        <v>2010</v>
      </c>
      <c r="H84" s="300">
        <v>2011</v>
      </c>
      <c r="I84" s="301">
        <v>2250000</v>
      </c>
      <c r="J84" s="303">
        <v>0</v>
      </c>
      <c r="K84" s="302">
        <v>0</v>
      </c>
      <c r="N84" s="304"/>
      <c r="O84" s="304"/>
      <c r="P84" s="304"/>
      <c r="Q84" s="200"/>
      <c r="R84" s="200"/>
      <c r="S84" s="200"/>
      <c r="T84" s="200"/>
      <c r="U84" s="200"/>
    </row>
    <row r="85" spans="5:21">
      <c r="E85" s="294">
        <v>5</v>
      </c>
      <c r="F85" s="294">
        <v>2010</v>
      </c>
      <c r="G85" s="300">
        <v>2010</v>
      </c>
      <c r="H85" s="300">
        <v>2011</v>
      </c>
      <c r="I85" s="301">
        <v>2250000</v>
      </c>
      <c r="J85" s="303">
        <v>0</v>
      </c>
      <c r="K85" s="302">
        <v>0</v>
      </c>
      <c r="N85" s="304"/>
      <c r="O85" s="304"/>
      <c r="P85" s="304"/>
      <c r="Q85" s="200"/>
      <c r="R85" s="200"/>
      <c r="S85" s="200"/>
      <c r="T85" s="200"/>
      <c r="U85" s="200"/>
    </row>
    <row r="86" spans="5:21">
      <c r="E86" s="294">
        <v>6</v>
      </c>
      <c r="F86" s="294">
        <v>2010</v>
      </c>
      <c r="G86" s="300">
        <v>2010</v>
      </c>
      <c r="H86" s="300">
        <v>2011</v>
      </c>
      <c r="I86" s="301">
        <v>2250000</v>
      </c>
      <c r="J86" s="303">
        <v>0</v>
      </c>
      <c r="K86" s="302">
        <v>0</v>
      </c>
      <c r="N86" s="304"/>
      <c r="O86" s="304"/>
      <c r="P86" s="304"/>
      <c r="Q86" s="200"/>
      <c r="R86" s="200"/>
      <c r="S86" s="200"/>
      <c r="T86" s="200"/>
      <c r="U86" s="200"/>
    </row>
    <row r="87" spans="5:21">
      <c r="E87" s="294">
        <v>7</v>
      </c>
      <c r="F87" s="294">
        <v>2010</v>
      </c>
      <c r="G87" s="300">
        <v>2011</v>
      </c>
      <c r="H87" s="300">
        <v>2011</v>
      </c>
      <c r="I87" s="301">
        <v>2250000</v>
      </c>
      <c r="J87" s="303">
        <v>0</v>
      </c>
      <c r="K87" s="302">
        <v>0</v>
      </c>
      <c r="N87" s="304"/>
      <c r="O87" s="304"/>
      <c r="P87" s="304"/>
      <c r="Q87" s="200"/>
      <c r="R87" s="200"/>
      <c r="S87" s="200"/>
      <c r="T87" s="200"/>
      <c r="U87" s="200"/>
    </row>
    <row r="88" spans="5:21">
      <c r="E88" s="294">
        <v>8</v>
      </c>
      <c r="F88" s="294">
        <v>2010</v>
      </c>
      <c r="G88" s="300">
        <v>2011</v>
      </c>
      <c r="H88" s="300">
        <v>2011</v>
      </c>
      <c r="I88" s="301">
        <v>2250000</v>
      </c>
      <c r="J88" s="303">
        <v>0</v>
      </c>
      <c r="K88" s="302">
        <v>0</v>
      </c>
      <c r="N88" s="304"/>
      <c r="O88" s="304"/>
      <c r="P88" s="304"/>
      <c r="Q88" s="200"/>
      <c r="R88" s="200"/>
      <c r="S88" s="200"/>
      <c r="T88" s="200"/>
      <c r="U88" s="200"/>
    </row>
    <row r="89" spans="5:21">
      <c r="E89" s="294">
        <v>9</v>
      </c>
      <c r="F89" s="294">
        <v>2010</v>
      </c>
      <c r="G89" s="300">
        <v>2011</v>
      </c>
      <c r="H89" s="300">
        <v>2011</v>
      </c>
      <c r="I89" s="301">
        <v>2250000</v>
      </c>
      <c r="J89" s="303">
        <v>0</v>
      </c>
      <c r="K89" s="302">
        <v>0</v>
      </c>
      <c r="N89" s="304"/>
      <c r="O89" s="304"/>
      <c r="P89" s="304"/>
      <c r="Q89" s="200"/>
      <c r="R89" s="200"/>
      <c r="S89" s="200"/>
      <c r="T89" s="200"/>
      <c r="U89" s="200"/>
    </row>
    <row r="90" spans="5:21">
      <c r="E90" s="294">
        <v>10</v>
      </c>
      <c r="F90" s="294">
        <v>2010</v>
      </c>
      <c r="G90" s="300">
        <v>2011</v>
      </c>
      <c r="H90" s="300">
        <v>2011</v>
      </c>
      <c r="I90" s="301">
        <v>2250000</v>
      </c>
      <c r="J90" s="303">
        <v>0</v>
      </c>
      <c r="K90" s="302">
        <v>0</v>
      </c>
      <c r="N90" s="304"/>
      <c r="O90" s="304"/>
      <c r="P90" s="304"/>
      <c r="Q90" s="200"/>
      <c r="R90" s="200"/>
      <c r="S90" s="200"/>
      <c r="T90" s="200"/>
      <c r="U90" s="200"/>
    </row>
    <row r="91" spans="5:21">
      <c r="E91" s="294">
        <v>11</v>
      </c>
      <c r="F91" s="294">
        <v>2010</v>
      </c>
      <c r="G91" s="300">
        <v>2011</v>
      </c>
      <c r="H91" s="300">
        <v>2011</v>
      </c>
      <c r="I91" s="301">
        <v>2250000</v>
      </c>
      <c r="J91" s="303">
        <v>0</v>
      </c>
      <c r="K91" s="302">
        <v>0</v>
      </c>
      <c r="N91" s="304"/>
      <c r="O91" s="304"/>
      <c r="P91" s="304"/>
      <c r="Q91" s="200"/>
      <c r="R91" s="200"/>
      <c r="S91" s="200"/>
      <c r="T91" s="200"/>
      <c r="U91" s="200"/>
    </row>
    <row r="92" spans="5:21">
      <c r="E92" s="294">
        <v>12</v>
      </c>
      <c r="F92" s="294">
        <v>2010</v>
      </c>
      <c r="G92" s="300">
        <v>2011</v>
      </c>
      <c r="H92" s="300">
        <v>2011</v>
      </c>
      <c r="I92" s="301">
        <v>2250000</v>
      </c>
      <c r="J92" s="303">
        <v>0</v>
      </c>
      <c r="K92" s="302">
        <v>0</v>
      </c>
      <c r="N92" s="304"/>
      <c r="O92" s="304"/>
      <c r="P92" s="304"/>
      <c r="Q92" s="200"/>
      <c r="R92" s="200"/>
      <c r="S92" s="200"/>
      <c r="T92" s="200"/>
      <c r="U92" s="200"/>
    </row>
    <row r="93" spans="5:21">
      <c r="E93" s="294">
        <v>1</v>
      </c>
      <c r="F93" s="294">
        <v>2011</v>
      </c>
      <c r="G93" s="300">
        <v>2011</v>
      </c>
      <c r="H93" s="300">
        <v>2011</v>
      </c>
      <c r="I93" s="301">
        <v>2250000</v>
      </c>
      <c r="J93" s="303">
        <v>0</v>
      </c>
      <c r="K93" s="302">
        <v>0</v>
      </c>
      <c r="N93" s="304"/>
      <c r="O93" s="304"/>
      <c r="P93" s="304"/>
      <c r="Q93" s="200"/>
      <c r="R93" s="200"/>
      <c r="S93" s="200"/>
      <c r="T93" s="200"/>
      <c r="U93" s="200"/>
    </row>
    <row r="94" spans="5:21">
      <c r="E94" s="294">
        <v>2</v>
      </c>
      <c r="F94" s="294">
        <v>2011</v>
      </c>
      <c r="G94" s="300">
        <v>2011</v>
      </c>
      <c r="H94" s="300">
        <v>2011</v>
      </c>
      <c r="I94" s="301">
        <v>2250000</v>
      </c>
      <c r="J94" s="303">
        <v>0</v>
      </c>
      <c r="K94" s="302">
        <v>0</v>
      </c>
      <c r="N94" s="304"/>
      <c r="O94" s="304"/>
      <c r="P94" s="304"/>
      <c r="Q94" s="200"/>
      <c r="R94" s="200"/>
      <c r="S94" s="200"/>
      <c r="T94" s="200"/>
      <c r="U94" s="200"/>
    </row>
    <row r="95" spans="5:21">
      <c r="E95" s="294">
        <v>3</v>
      </c>
      <c r="F95" s="294">
        <v>2011</v>
      </c>
      <c r="G95" s="300">
        <v>2011</v>
      </c>
      <c r="H95" s="300">
        <v>2011</v>
      </c>
      <c r="I95" s="301">
        <v>2250000</v>
      </c>
      <c r="J95" s="303">
        <v>0</v>
      </c>
      <c r="K95" s="302">
        <v>0</v>
      </c>
      <c r="N95" s="304"/>
      <c r="O95" s="304"/>
      <c r="P95" s="304"/>
      <c r="Q95" s="200"/>
      <c r="R95" s="200"/>
      <c r="S95" s="200"/>
      <c r="T95" s="200"/>
      <c r="U95" s="200"/>
    </row>
    <row r="96" spans="5:21">
      <c r="E96" s="294">
        <v>4</v>
      </c>
      <c r="F96" s="294">
        <v>2011</v>
      </c>
      <c r="G96" s="300">
        <v>2011</v>
      </c>
      <c r="H96" s="300">
        <v>2012</v>
      </c>
      <c r="I96" s="301">
        <v>2250000</v>
      </c>
      <c r="J96" s="303">
        <v>0</v>
      </c>
      <c r="K96" s="302">
        <v>0</v>
      </c>
      <c r="N96" s="200"/>
      <c r="O96" s="200"/>
      <c r="P96" s="200"/>
      <c r="Q96" s="200"/>
      <c r="R96" s="200"/>
      <c r="S96" s="200"/>
      <c r="T96" s="200"/>
      <c r="U96" s="200"/>
    </row>
    <row r="97" spans="5:21">
      <c r="E97" s="294">
        <v>5</v>
      </c>
      <c r="F97" s="294">
        <v>2011</v>
      </c>
      <c r="G97" s="300">
        <v>2011</v>
      </c>
      <c r="H97" s="300">
        <v>2012</v>
      </c>
      <c r="I97" s="301">
        <v>2250000</v>
      </c>
      <c r="J97" s="303">
        <v>0</v>
      </c>
      <c r="K97" s="302">
        <v>0</v>
      </c>
      <c r="N97" s="200"/>
      <c r="O97" s="200"/>
      <c r="P97" s="200"/>
      <c r="Q97" s="200"/>
      <c r="R97" s="200"/>
      <c r="S97" s="200"/>
      <c r="T97" s="200"/>
      <c r="U97" s="200"/>
    </row>
    <row r="98" spans="5:21">
      <c r="E98" s="294">
        <v>6</v>
      </c>
      <c r="F98" s="294">
        <v>2011</v>
      </c>
      <c r="G98" s="300">
        <v>2011</v>
      </c>
      <c r="H98" s="300">
        <v>2012</v>
      </c>
      <c r="I98" s="301">
        <v>2250000</v>
      </c>
      <c r="J98" s="303">
        <v>0</v>
      </c>
      <c r="K98" s="302">
        <v>0</v>
      </c>
      <c r="N98" s="200"/>
      <c r="O98" s="200"/>
      <c r="P98" s="200"/>
      <c r="Q98" s="200"/>
      <c r="R98" s="200"/>
      <c r="S98" s="200"/>
      <c r="T98" s="200"/>
      <c r="U98" s="200"/>
    </row>
    <row r="99" spans="5:21">
      <c r="E99" s="294">
        <v>7</v>
      </c>
      <c r="F99" s="294">
        <v>2011</v>
      </c>
      <c r="G99" s="300">
        <v>2012</v>
      </c>
      <c r="H99" s="300">
        <v>2012</v>
      </c>
      <c r="I99" s="301">
        <v>2250000</v>
      </c>
      <c r="J99" s="303">
        <v>0</v>
      </c>
      <c r="K99" s="302">
        <v>0</v>
      </c>
      <c r="N99" s="200"/>
      <c r="O99" s="200"/>
      <c r="P99" s="200"/>
      <c r="Q99" s="200"/>
      <c r="R99" s="200"/>
      <c r="S99" s="200"/>
      <c r="T99" s="200"/>
      <c r="U99" s="200"/>
    </row>
    <row r="100" spans="5:21">
      <c r="E100" s="294">
        <v>8</v>
      </c>
      <c r="F100" s="294">
        <v>2011</v>
      </c>
      <c r="G100" s="300">
        <v>2012</v>
      </c>
      <c r="H100" s="300">
        <v>2012</v>
      </c>
      <c r="I100" s="301">
        <v>2250000</v>
      </c>
      <c r="J100" s="303">
        <v>0</v>
      </c>
      <c r="K100" s="302">
        <v>0</v>
      </c>
      <c r="N100" s="200"/>
      <c r="O100" s="200"/>
      <c r="P100" s="200"/>
      <c r="Q100" s="200"/>
      <c r="R100" s="200"/>
      <c r="S100" s="200"/>
      <c r="T100" s="200"/>
      <c r="U100" s="200"/>
    </row>
    <row r="101" spans="5:21">
      <c r="E101" s="294">
        <v>9</v>
      </c>
      <c r="F101" s="294">
        <v>2011</v>
      </c>
      <c r="G101" s="300">
        <v>2012</v>
      </c>
      <c r="H101" s="300">
        <v>2012</v>
      </c>
      <c r="I101" s="301">
        <v>2250000</v>
      </c>
      <c r="J101" s="303">
        <v>0</v>
      </c>
      <c r="K101" s="302">
        <v>0</v>
      </c>
    </row>
    <row r="102" spans="5:21">
      <c r="E102" s="294">
        <v>10</v>
      </c>
      <c r="F102" s="294">
        <v>2011</v>
      </c>
      <c r="G102" s="300">
        <v>2012</v>
      </c>
      <c r="H102" s="300">
        <v>2012</v>
      </c>
      <c r="I102" s="301">
        <v>2250000</v>
      </c>
      <c r="J102" s="303">
        <v>0</v>
      </c>
      <c r="K102" s="302">
        <v>0</v>
      </c>
    </row>
    <row r="103" spans="5:21">
      <c r="E103" s="294">
        <v>11</v>
      </c>
      <c r="F103" s="294">
        <v>2011</v>
      </c>
      <c r="G103" s="300">
        <v>2012</v>
      </c>
      <c r="H103" s="300">
        <v>2012</v>
      </c>
      <c r="I103" s="301">
        <v>2250000</v>
      </c>
      <c r="J103" s="303">
        <v>0</v>
      </c>
      <c r="K103" s="302">
        <v>0</v>
      </c>
    </row>
    <row r="104" spans="5:21">
      <c r="E104" s="294">
        <v>12</v>
      </c>
      <c r="F104" s="294">
        <v>2011</v>
      </c>
      <c r="G104" s="300">
        <v>2012</v>
      </c>
      <c r="H104" s="300">
        <v>2012</v>
      </c>
      <c r="I104" s="301">
        <v>2250000</v>
      </c>
      <c r="J104" s="303">
        <v>0</v>
      </c>
      <c r="K104" s="302">
        <v>0</v>
      </c>
    </row>
    <row r="105" spans="5:21">
      <c r="E105" s="294">
        <v>1</v>
      </c>
      <c r="F105" s="294">
        <v>2012</v>
      </c>
      <c r="G105" s="300">
        <v>2012</v>
      </c>
      <c r="H105" s="300">
        <v>2012</v>
      </c>
      <c r="I105" s="301">
        <v>2250000</v>
      </c>
      <c r="J105" s="303">
        <v>0</v>
      </c>
      <c r="K105" s="302">
        <v>0</v>
      </c>
    </row>
    <row r="106" spans="5:21">
      <c r="E106" s="294">
        <v>2</v>
      </c>
      <c r="F106" s="294">
        <v>2012</v>
      </c>
      <c r="G106" s="300">
        <v>2012</v>
      </c>
      <c r="H106" s="300">
        <v>2012</v>
      </c>
      <c r="I106" s="301">
        <v>2250000</v>
      </c>
      <c r="J106" s="303">
        <v>0</v>
      </c>
      <c r="K106" s="302">
        <v>0</v>
      </c>
    </row>
    <row r="107" spans="5:21">
      <c r="E107" s="294">
        <v>3</v>
      </c>
      <c r="F107" s="294">
        <v>2012</v>
      </c>
      <c r="G107" s="300">
        <v>2012</v>
      </c>
      <c r="H107" s="300">
        <v>2012</v>
      </c>
      <c r="I107" s="301">
        <v>2250000</v>
      </c>
      <c r="J107" s="303">
        <v>0</v>
      </c>
      <c r="K107" s="302">
        <v>0</v>
      </c>
    </row>
    <row r="108" spans="5:21">
      <c r="E108" s="294">
        <v>4</v>
      </c>
      <c r="F108" s="294">
        <v>2012</v>
      </c>
      <c r="G108" s="300">
        <v>2012</v>
      </c>
      <c r="H108" s="300">
        <v>2013</v>
      </c>
      <c r="I108" s="301">
        <v>2250000</v>
      </c>
      <c r="J108" s="303">
        <v>0</v>
      </c>
      <c r="K108" s="302">
        <v>0</v>
      </c>
    </row>
    <row r="109" spans="5:21">
      <c r="E109" s="294">
        <v>5</v>
      </c>
      <c r="F109" s="294">
        <v>2012</v>
      </c>
      <c r="G109" s="300">
        <v>2012</v>
      </c>
      <c r="H109" s="300">
        <v>2013</v>
      </c>
      <c r="I109" s="301">
        <v>2250000</v>
      </c>
      <c r="J109" s="303">
        <v>0</v>
      </c>
      <c r="K109" s="302">
        <v>0</v>
      </c>
    </row>
    <row r="110" spans="5:21">
      <c r="E110" s="294">
        <v>6</v>
      </c>
      <c r="F110" s="294">
        <v>2012</v>
      </c>
      <c r="G110" s="300">
        <v>2012</v>
      </c>
      <c r="H110" s="300">
        <v>2013</v>
      </c>
      <c r="I110" s="301">
        <v>2250000</v>
      </c>
      <c r="J110" s="303">
        <v>0</v>
      </c>
      <c r="K110" s="302">
        <v>0</v>
      </c>
    </row>
    <row r="111" spans="5:21">
      <c r="E111" s="294">
        <v>7</v>
      </c>
      <c r="F111" s="294">
        <v>2012</v>
      </c>
      <c r="G111" s="300">
        <v>2013</v>
      </c>
      <c r="H111" s="300">
        <v>2013</v>
      </c>
      <c r="I111" s="301">
        <v>2250000</v>
      </c>
      <c r="J111" s="303">
        <v>0</v>
      </c>
      <c r="K111" s="302">
        <v>0</v>
      </c>
    </row>
    <row r="112" spans="5:21">
      <c r="E112" s="294">
        <v>8</v>
      </c>
      <c r="F112" s="294">
        <v>2012</v>
      </c>
      <c r="G112" s="300">
        <v>2013</v>
      </c>
      <c r="H112" s="300">
        <v>2013</v>
      </c>
      <c r="I112" s="301">
        <v>2250000</v>
      </c>
      <c r="J112" s="303">
        <v>0</v>
      </c>
      <c r="K112" s="302">
        <v>0</v>
      </c>
    </row>
    <row r="113" spans="5:11">
      <c r="E113" s="294">
        <v>9</v>
      </c>
      <c r="F113" s="294">
        <v>2012</v>
      </c>
      <c r="G113" s="300">
        <v>2013</v>
      </c>
      <c r="H113" s="300">
        <v>2013</v>
      </c>
      <c r="I113" s="301">
        <v>2250000</v>
      </c>
      <c r="J113" s="303">
        <v>0</v>
      </c>
      <c r="K113" s="302">
        <v>0</v>
      </c>
    </row>
    <row r="114" spans="5:11">
      <c r="E114" s="294">
        <v>10</v>
      </c>
      <c r="F114" s="294">
        <v>2012</v>
      </c>
      <c r="G114" s="300">
        <v>2013</v>
      </c>
      <c r="H114" s="300">
        <v>2013</v>
      </c>
      <c r="I114" s="301">
        <v>2250000</v>
      </c>
      <c r="J114" s="303">
        <v>0</v>
      </c>
      <c r="K114" s="302">
        <v>0</v>
      </c>
    </row>
    <row r="115" spans="5:11">
      <c r="E115" s="294">
        <v>11</v>
      </c>
      <c r="F115" s="294">
        <v>2012</v>
      </c>
      <c r="G115" s="300">
        <v>2013</v>
      </c>
      <c r="H115" s="300">
        <v>2013</v>
      </c>
      <c r="I115" s="301">
        <v>2250000</v>
      </c>
      <c r="J115" s="303">
        <v>0</v>
      </c>
      <c r="K115" s="302">
        <v>0</v>
      </c>
    </row>
    <row r="116" spans="5:11">
      <c r="E116" s="294">
        <v>12</v>
      </c>
      <c r="F116" s="294">
        <v>2012</v>
      </c>
      <c r="G116" s="300">
        <v>2013</v>
      </c>
      <c r="H116" s="300">
        <v>2013</v>
      </c>
      <c r="I116" s="301">
        <v>2250000</v>
      </c>
      <c r="J116" s="303">
        <v>0</v>
      </c>
      <c r="K116" s="302">
        <v>0</v>
      </c>
    </row>
    <row r="117" spans="5:11">
      <c r="E117" s="294">
        <v>1</v>
      </c>
      <c r="F117" s="294">
        <v>2013</v>
      </c>
      <c r="G117" s="300">
        <v>2013</v>
      </c>
      <c r="H117" s="300">
        <v>2013</v>
      </c>
      <c r="I117" s="301">
        <v>2250000</v>
      </c>
      <c r="J117" s="303">
        <v>0</v>
      </c>
      <c r="K117" s="302">
        <v>0</v>
      </c>
    </row>
    <row r="118" spans="5:11">
      <c r="E118" s="294">
        <v>2</v>
      </c>
      <c r="F118" s="294">
        <v>2013</v>
      </c>
      <c r="G118" s="300">
        <v>2013</v>
      </c>
      <c r="H118" s="300">
        <v>2013</v>
      </c>
      <c r="I118" s="301">
        <v>2250000</v>
      </c>
      <c r="J118" s="303">
        <v>66.314600000000013</v>
      </c>
      <c r="K118" s="302">
        <v>149207.85000000003</v>
      </c>
    </row>
    <row r="119" spans="5:11">
      <c r="E119" s="294">
        <v>3</v>
      </c>
      <c r="F119" s="294">
        <v>2013</v>
      </c>
      <c r="G119" s="300">
        <v>2013</v>
      </c>
      <c r="H119" s="300">
        <v>2013</v>
      </c>
      <c r="I119" s="301">
        <v>2250000</v>
      </c>
      <c r="J119" s="303">
        <v>66.314600000000013</v>
      </c>
      <c r="K119" s="302">
        <v>149207.85000000003</v>
      </c>
    </row>
    <row r="120" spans="5:11">
      <c r="E120" s="294">
        <v>4</v>
      </c>
      <c r="F120" s="294">
        <v>2013</v>
      </c>
      <c r="G120" s="300">
        <v>2013</v>
      </c>
      <c r="H120" s="300">
        <v>2014</v>
      </c>
      <c r="I120" s="301">
        <v>2250000</v>
      </c>
      <c r="J120" s="303">
        <v>66.314600000000013</v>
      </c>
      <c r="K120" s="302">
        <v>149207.85000000003</v>
      </c>
    </row>
    <row r="121" spans="5:11">
      <c r="E121" s="294">
        <v>5</v>
      </c>
      <c r="F121" s="294">
        <v>2013</v>
      </c>
      <c r="G121" s="300">
        <v>2013</v>
      </c>
      <c r="H121" s="300">
        <v>2014</v>
      </c>
      <c r="I121" s="301">
        <v>2250000</v>
      </c>
      <c r="J121" s="303">
        <v>54.313600000000008</v>
      </c>
      <c r="K121" s="302">
        <v>122205.60000000002</v>
      </c>
    </row>
    <row r="122" spans="5:11">
      <c r="E122" s="294">
        <v>6</v>
      </c>
      <c r="F122" s="294">
        <v>2013</v>
      </c>
      <c r="G122" s="300">
        <v>2013</v>
      </c>
      <c r="H122" s="300">
        <v>2014</v>
      </c>
      <c r="I122" s="301">
        <v>2250000</v>
      </c>
      <c r="J122" s="303">
        <v>54.313600000000008</v>
      </c>
      <c r="K122" s="302">
        <v>122205.60000000002</v>
      </c>
    </row>
    <row r="123" spans="5:11">
      <c r="E123" s="294">
        <v>7</v>
      </c>
      <c r="F123" s="294">
        <v>2013</v>
      </c>
      <c r="G123" s="300">
        <v>2014</v>
      </c>
      <c r="H123" s="300">
        <v>2014</v>
      </c>
      <c r="I123" s="301">
        <v>2250000</v>
      </c>
      <c r="J123" s="303">
        <v>54.313600000000008</v>
      </c>
      <c r="K123" s="302">
        <v>122205.60000000002</v>
      </c>
    </row>
    <row r="124" spans="5:11">
      <c r="E124" s="294">
        <v>8</v>
      </c>
      <c r="F124" s="294">
        <v>2013</v>
      </c>
      <c r="G124" s="300">
        <v>2014</v>
      </c>
      <c r="H124" s="300">
        <v>2014</v>
      </c>
      <c r="I124" s="301">
        <v>2250000</v>
      </c>
      <c r="J124" s="303">
        <v>64.620599999999996</v>
      </c>
      <c r="K124" s="302">
        <v>145396.35</v>
      </c>
    </row>
    <row r="125" spans="5:11">
      <c r="E125" s="294">
        <v>9</v>
      </c>
      <c r="F125" s="294">
        <v>2013</v>
      </c>
      <c r="G125" s="300">
        <v>2014</v>
      </c>
      <c r="H125" s="300">
        <v>2014</v>
      </c>
      <c r="I125" s="301">
        <v>2250000</v>
      </c>
      <c r="J125" s="303">
        <v>64.620599999999996</v>
      </c>
      <c r="K125" s="302">
        <v>145396.35</v>
      </c>
    </row>
    <row r="126" spans="5:11">
      <c r="E126" s="294">
        <v>10</v>
      </c>
      <c r="F126" s="294">
        <v>2013</v>
      </c>
      <c r="G126" s="300">
        <v>2014</v>
      </c>
      <c r="H126" s="300">
        <v>2014</v>
      </c>
      <c r="I126" s="301">
        <v>2250000</v>
      </c>
      <c r="J126" s="303">
        <v>64.620599999999996</v>
      </c>
      <c r="K126" s="302">
        <v>145396.35</v>
      </c>
    </row>
    <row r="127" spans="5:11">
      <c r="E127" s="294">
        <v>11</v>
      </c>
      <c r="F127" s="294">
        <v>2013</v>
      </c>
      <c r="G127" s="300">
        <v>2014</v>
      </c>
      <c r="H127" s="300">
        <v>2014</v>
      </c>
      <c r="I127" s="301">
        <v>2250000</v>
      </c>
      <c r="J127" s="303">
        <v>49.781600000000005</v>
      </c>
      <c r="K127" s="302">
        <v>112008.60000000002</v>
      </c>
    </row>
    <row r="128" spans="5:11">
      <c r="E128" s="294">
        <v>12</v>
      </c>
      <c r="F128" s="294">
        <v>2013</v>
      </c>
      <c r="G128" s="300">
        <v>2014</v>
      </c>
      <c r="H128" s="300">
        <v>2014</v>
      </c>
      <c r="I128" s="301">
        <v>2250000</v>
      </c>
      <c r="J128" s="303">
        <v>50.606600000000007</v>
      </c>
      <c r="K128" s="302">
        <v>113864.85000000002</v>
      </c>
    </row>
    <row r="129" spans="5:11">
      <c r="E129" s="294">
        <v>1</v>
      </c>
      <c r="F129" s="294">
        <v>2014</v>
      </c>
      <c r="G129" s="300">
        <v>2014</v>
      </c>
      <c r="H129" s="300">
        <v>2014</v>
      </c>
      <c r="I129" s="301">
        <v>2250000</v>
      </c>
      <c r="J129" s="303">
        <v>50.606600000000007</v>
      </c>
      <c r="K129" s="302">
        <v>113864.85000000002</v>
      </c>
    </row>
    <row r="130" spans="5:11">
      <c r="E130" s="294">
        <v>2</v>
      </c>
      <c r="F130" s="294">
        <v>2014</v>
      </c>
      <c r="G130" s="300">
        <v>2014</v>
      </c>
      <c r="H130" s="300">
        <v>2014</v>
      </c>
      <c r="I130" s="301">
        <v>2250000</v>
      </c>
      <c r="J130" s="303">
        <v>51.681058000000007</v>
      </c>
      <c r="K130" s="302">
        <v>116282.38050000001</v>
      </c>
    </row>
    <row r="131" spans="5:11">
      <c r="E131" s="294">
        <v>3</v>
      </c>
      <c r="F131" s="294">
        <v>2014</v>
      </c>
      <c r="G131" s="300">
        <v>2014</v>
      </c>
      <c r="H131" s="300">
        <v>2014</v>
      </c>
      <c r="I131" s="301">
        <v>2250000</v>
      </c>
      <c r="J131" s="303">
        <v>51.681058000000007</v>
      </c>
      <c r="K131" s="302">
        <v>116282.38050000001</v>
      </c>
    </row>
    <row r="132" spans="5:11">
      <c r="E132" s="294">
        <v>4</v>
      </c>
      <c r="F132" s="294">
        <v>2014</v>
      </c>
      <c r="G132" s="300">
        <v>2014</v>
      </c>
      <c r="H132" s="300">
        <v>2015</v>
      </c>
      <c r="I132" s="301">
        <v>2250000</v>
      </c>
      <c r="J132" s="303">
        <v>52.176057999999998</v>
      </c>
      <c r="K132" s="302">
        <v>117396.1305</v>
      </c>
    </row>
    <row r="133" spans="5:11">
      <c r="E133" s="294">
        <v>5</v>
      </c>
      <c r="F133" s="294">
        <v>2014</v>
      </c>
      <c r="G133" s="300">
        <v>2014</v>
      </c>
      <c r="H133" s="300">
        <v>2015</v>
      </c>
      <c r="I133" s="301">
        <v>2250000</v>
      </c>
      <c r="J133" s="303">
        <v>47.776057999999999</v>
      </c>
      <c r="K133" s="302">
        <v>107496.1305</v>
      </c>
    </row>
    <row r="134" spans="5:11">
      <c r="E134" s="294">
        <v>6</v>
      </c>
      <c r="F134" s="294">
        <v>2014</v>
      </c>
      <c r="G134" s="300">
        <v>2014</v>
      </c>
      <c r="H134" s="300">
        <v>2015</v>
      </c>
      <c r="I134" s="301">
        <v>2250000</v>
      </c>
      <c r="J134" s="303">
        <v>46.511058000000006</v>
      </c>
      <c r="K134" s="302">
        <v>104649.88050000001</v>
      </c>
    </row>
    <row r="135" spans="5:11">
      <c r="E135" s="294">
        <v>7</v>
      </c>
      <c r="F135" s="294">
        <v>2014</v>
      </c>
      <c r="G135" s="300">
        <v>2015</v>
      </c>
      <c r="H135" s="300">
        <v>2015</v>
      </c>
      <c r="I135" s="301">
        <v>2250000</v>
      </c>
      <c r="J135" s="303">
        <v>45.906058000000002</v>
      </c>
      <c r="K135" s="302">
        <v>103288.6305</v>
      </c>
    </row>
    <row r="136" spans="5:11">
      <c r="E136" s="294">
        <v>8</v>
      </c>
      <c r="F136" s="294">
        <v>2014</v>
      </c>
      <c r="G136" s="300">
        <v>2015</v>
      </c>
      <c r="H136" s="300">
        <v>2015</v>
      </c>
      <c r="I136" s="301">
        <v>2250000</v>
      </c>
      <c r="J136" s="303">
        <v>53.606058000000012</v>
      </c>
      <c r="K136" s="302">
        <v>120613.63050000003</v>
      </c>
    </row>
    <row r="137" spans="5:11">
      <c r="E137" s="294">
        <v>9</v>
      </c>
      <c r="F137" s="294">
        <v>2014</v>
      </c>
      <c r="G137" s="300">
        <v>2015</v>
      </c>
      <c r="H137" s="300">
        <v>2015</v>
      </c>
      <c r="I137" s="301">
        <v>2250000</v>
      </c>
      <c r="J137" s="303">
        <v>53.606058000000012</v>
      </c>
      <c r="K137" s="302">
        <v>120613.63050000003</v>
      </c>
    </row>
    <row r="138" spans="5:11">
      <c r="E138" s="294">
        <v>10</v>
      </c>
      <c r="F138" s="294">
        <v>2014</v>
      </c>
      <c r="G138" s="300">
        <v>2015</v>
      </c>
      <c r="H138" s="300">
        <v>2015</v>
      </c>
      <c r="I138" s="301">
        <v>2250000</v>
      </c>
      <c r="J138" s="303">
        <v>52.781058000000009</v>
      </c>
      <c r="K138" s="302">
        <v>118757.38050000001</v>
      </c>
    </row>
    <row r="139" spans="5:11">
      <c r="E139" s="294">
        <v>11</v>
      </c>
      <c r="F139" s="294">
        <v>2014</v>
      </c>
      <c r="G139" s="300">
        <v>2015</v>
      </c>
      <c r="H139" s="300">
        <v>2015</v>
      </c>
      <c r="I139" s="301">
        <v>2250000</v>
      </c>
      <c r="J139" s="303">
        <v>53.221057999999999</v>
      </c>
      <c r="K139" s="302">
        <v>119747.3805</v>
      </c>
    </row>
    <row r="140" spans="5:11">
      <c r="E140" s="294">
        <v>12</v>
      </c>
      <c r="F140" s="294">
        <v>2014</v>
      </c>
      <c r="G140" s="300">
        <v>2015</v>
      </c>
      <c r="H140" s="300">
        <v>2015</v>
      </c>
      <c r="I140" s="301">
        <v>2250000</v>
      </c>
      <c r="J140" s="303">
        <v>53.221057999999999</v>
      </c>
      <c r="K140" s="302">
        <v>119747.3805</v>
      </c>
    </row>
    <row r="141" spans="5:11">
      <c r="E141" s="294">
        <v>1</v>
      </c>
      <c r="F141" s="294">
        <v>2015</v>
      </c>
      <c r="G141" s="300">
        <v>2015</v>
      </c>
      <c r="H141" s="300">
        <v>2015</v>
      </c>
      <c r="I141" s="301">
        <v>2250000</v>
      </c>
      <c r="J141" s="303">
        <v>53.221057999999999</v>
      </c>
      <c r="K141" s="302">
        <v>119747.3805</v>
      </c>
    </row>
    <row r="142" spans="5:11">
      <c r="E142" s="294">
        <v>2</v>
      </c>
      <c r="F142" s="294">
        <v>2015</v>
      </c>
      <c r="G142" s="300">
        <v>2015</v>
      </c>
      <c r="H142" s="300">
        <v>2015</v>
      </c>
      <c r="I142" s="301">
        <v>2250000</v>
      </c>
      <c r="J142" s="303">
        <v>56.080245540000007</v>
      </c>
      <c r="K142" s="302">
        <v>126180.55246500002</v>
      </c>
    </row>
    <row r="143" spans="5:11">
      <c r="E143" s="294">
        <v>3</v>
      </c>
      <c r="F143" s="294">
        <v>2015</v>
      </c>
      <c r="G143" s="300">
        <v>2015</v>
      </c>
      <c r="H143" s="300">
        <v>2015</v>
      </c>
      <c r="I143" s="301">
        <v>2250000</v>
      </c>
      <c r="J143" s="303">
        <v>56.080245540000007</v>
      </c>
      <c r="K143" s="302">
        <v>126180.55246500002</v>
      </c>
    </row>
    <row r="144" spans="5:11">
      <c r="E144" s="294">
        <v>4</v>
      </c>
      <c r="F144" s="294">
        <v>2015</v>
      </c>
      <c r="G144" s="300">
        <v>2015</v>
      </c>
      <c r="H144" s="300">
        <v>2016</v>
      </c>
      <c r="I144" s="301">
        <v>2250000</v>
      </c>
      <c r="J144" s="303">
        <v>56.080245540000007</v>
      </c>
      <c r="K144" s="302">
        <v>126180.55246500002</v>
      </c>
    </row>
    <row r="145" spans="5:11">
      <c r="E145" s="294">
        <v>5</v>
      </c>
      <c r="F145" s="294">
        <v>2015</v>
      </c>
      <c r="G145" s="300">
        <v>2015</v>
      </c>
      <c r="H145" s="300">
        <v>2016</v>
      </c>
      <c r="I145" s="301">
        <v>2250000</v>
      </c>
      <c r="J145" s="303">
        <v>49.810245540000004</v>
      </c>
      <c r="K145" s="302">
        <v>112073.052465</v>
      </c>
    </row>
    <row r="146" spans="5:11">
      <c r="E146" s="294">
        <v>6</v>
      </c>
      <c r="F146" s="294">
        <v>2015</v>
      </c>
      <c r="G146" s="300">
        <v>2015</v>
      </c>
      <c r="H146" s="300">
        <v>2016</v>
      </c>
      <c r="I146" s="301">
        <v>2250000</v>
      </c>
      <c r="J146" s="303">
        <v>49.975245539999996</v>
      </c>
      <c r="K146" s="302">
        <v>112444.30246499999</v>
      </c>
    </row>
    <row r="147" spans="5:11">
      <c r="E147" s="294">
        <v>7</v>
      </c>
      <c r="F147" s="294">
        <v>2015</v>
      </c>
      <c r="G147" s="300">
        <v>2016</v>
      </c>
      <c r="H147" s="300">
        <v>2016</v>
      </c>
      <c r="I147" s="301">
        <v>2250000</v>
      </c>
      <c r="J147" s="303">
        <v>49.975245539999996</v>
      </c>
      <c r="K147" s="302">
        <v>112444.30246499999</v>
      </c>
    </row>
    <row r="148" spans="5:11">
      <c r="E148" s="294">
        <v>8</v>
      </c>
      <c r="F148" s="294">
        <v>2015</v>
      </c>
      <c r="G148" s="300">
        <v>2016</v>
      </c>
      <c r="H148" s="300">
        <v>2016</v>
      </c>
      <c r="I148" s="301">
        <v>2250000</v>
      </c>
      <c r="J148" s="303">
        <v>55.255245540000004</v>
      </c>
      <c r="K148" s="302">
        <v>124324.302465</v>
      </c>
    </row>
    <row r="149" spans="5:11">
      <c r="E149" s="294">
        <v>9</v>
      </c>
      <c r="F149" s="294">
        <v>2015</v>
      </c>
      <c r="G149" s="300">
        <v>2016</v>
      </c>
      <c r="H149" s="300">
        <v>2016</v>
      </c>
      <c r="I149" s="301">
        <v>2250000</v>
      </c>
      <c r="J149" s="303">
        <v>55.255245540000004</v>
      </c>
      <c r="K149" s="302">
        <v>124324.302465</v>
      </c>
    </row>
    <row r="150" spans="5:11">
      <c r="E150" s="294">
        <v>10</v>
      </c>
      <c r="F150" s="294">
        <v>2015</v>
      </c>
      <c r="G150" s="300">
        <v>2016</v>
      </c>
      <c r="H150" s="300">
        <v>2016</v>
      </c>
      <c r="I150" s="301">
        <v>2250000</v>
      </c>
      <c r="J150" s="303">
        <v>55.255245540000004</v>
      </c>
      <c r="K150" s="302">
        <v>124324.302465</v>
      </c>
    </row>
    <row r="151" spans="5:11">
      <c r="E151" s="294">
        <v>11</v>
      </c>
      <c r="F151" s="294">
        <v>2015</v>
      </c>
      <c r="G151" s="300">
        <v>2016</v>
      </c>
      <c r="H151" s="300">
        <v>2016</v>
      </c>
      <c r="I151" s="301">
        <v>2250000</v>
      </c>
      <c r="J151" s="303">
        <v>56.520245540000005</v>
      </c>
      <c r="K151" s="302">
        <v>127170.552465</v>
      </c>
    </row>
    <row r="152" spans="5:11">
      <c r="E152" s="294">
        <v>12</v>
      </c>
      <c r="F152" s="294">
        <v>2015</v>
      </c>
      <c r="G152" s="300">
        <v>2016</v>
      </c>
      <c r="H152" s="300">
        <v>2016</v>
      </c>
      <c r="I152" s="301">
        <v>2250000</v>
      </c>
      <c r="J152" s="303">
        <v>56.520245540000005</v>
      </c>
      <c r="K152" s="302">
        <v>127170.552465</v>
      </c>
    </row>
    <row r="153" spans="5:11">
      <c r="E153" s="294">
        <v>1</v>
      </c>
      <c r="F153" s="294">
        <v>2016</v>
      </c>
      <c r="G153" s="300">
        <v>2016</v>
      </c>
      <c r="H153" s="300">
        <v>2016</v>
      </c>
      <c r="I153" s="301">
        <v>2250000</v>
      </c>
      <c r="J153" s="303">
        <v>56.300245539999999</v>
      </c>
      <c r="K153" s="302">
        <v>126675.552465</v>
      </c>
    </row>
    <row r="154" spans="5:11">
      <c r="E154" s="294">
        <v>2</v>
      </c>
      <c r="F154" s="294">
        <v>2016</v>
      </c>
      <c r="G154" s="300">
        <v>2016</v>
      </c>
      <c r="H154" s="300">
        <v>2016</v>
      </c>
      <c r="I154" s="301">
        <v>2250000</v>
      </c>
      <c r="J154" s="303">
        <v>59.153827460200006</v>
      </c>
      <c r="K154" s="302">
        <v>133096.11178545002</v>
      </c>
    </row>
    <row r="155" spans="5:11">
      <c r="E155" s="294">
        <v>3</v>
      </c>
      <c r="F155" s="294">
        <v>2016</v>
      </c>
      <c r="G155" s="300">
        <v>2016</v>
      </c>
      <c r="H155" s="300">
        <v>2016</v>
      </c>
      <c r="I155" s="301">
        <v>2250000</v>
      </c>
      <c r="J155" s="303">
        <v>59.153827460200006</v>
      </c>
      <c r="K155" s="302">
        <v>133096.11178545002</v>
      </c>
    </row>
    <row r="156" spans="5:11">
      <c r="E156" s="294">
        <v>4</v>
      </c>
      <c r="F156" s="294">
        <v>2016</v>
      </c>
      <c r="G156" s="300">
        <v>2016</v>
      </c>
      <c r="H156" s="300">
        <v>2017</v>
      </c>
      <c r="I156" s="301">
        <v>2250000</v>
      </c>
      <c r="J156" s="303">
        <v>59.153827460200006</v>
      </c>
      <c r="K156" s="302">
        <v>133096.11178545002</v>
      </c>
    </row>
    <row r="157" spans="5:11">
      <c r="E157" s="294">
        <v>5</v>
      </c>
      <c r="F157" s="294">
        <v>2016</v>
      </c>
      <c r="G157" s="300">
        <v>2016</v>
      </c>
      <c r="H157" s="300">
        <v>2017</v>
      </c>
      <c r="I157" s="301">
        <v>2250000</v>
      </c>
      <c r="J157" s="303">
        <v>56.568827460199998</v>
      </c>
      <c r="K157" s="302">
        <v>127279.86178544999</v>
      </c>
    </row>
    <row r="158" spans="5:11">
      <c r="E158" s="294">
        <v>6</v>
      </c>
      <c r="F158" s="294">
        <v>2016</v>
      </c>
      <c r="G158" s="300">
        <v>2016</v>
      </c>
      <c r="H158" s="300">
        <v>2017</v>
      </c>
      <c r="I158" s="301">
        <v>2250000</v>
      </c>
      <c r="J158" s="303">
        <v>56.568827460199998</v>
      </c>
      <c r="K158" s="302">
        <v>127279.86178544999</v>
      </c>
    </row>
    <row r="159" spans="5:11">
      <c r="E159" s="294">
        <v>7</v>
      </c>
      <c r="F159" s="294">
        <v>2016</v>
      </c>
      <c r="G159" s="300">
        <v>2017</v>
      </c>
      <c r="H159" s="300">
        <v>2017</v>
      </c>
      <c r="I159" s="301">
        <v>2250000</v>
      </c>
      <c r="J159" s="303">
        <v>56.568827460199998</v>
      </c>
      <c r="K159" s="302">
        <v>127279.86178544999</v>
      </c>
    </row>
    <row r="160" spans="5:11">
      <c r="E160" s="294">
        <v>8</v>
      </c>
      <c r="F160" s="294">
        <v>2016</v>
      </c>
      <c r="G160" s="300">
        <v>2017</v>
      </c>
      <c r="H160" s="300">
        <v>2017</v>
      </c>
      <c r="I160" s="301">
        <v>2250000</v>
      </c>
      <c r="J160" s="303">
        <v>55.358827460200004</v>
      </c>
      <c r="K160" s="302">
        <v>124557.36178545</v>
      </c>
    </row>
    <row r="161" spans="5:11">
      <c r="E161" s="294">
        <v>9</v>
      </c>
      <c r="F161" s="294">
        <v>2016</v>
      </c>
      <c r="G161" s="300">
        <v>2017</v>
      </c>
      <c r="H161" s="300">
        <v>2017</v>
      </c>
      <c r="I161" s="301">
        <v>2250000</v>
      </c>
      <c r="J161" s="303">
        <v>55.358827460200004</v>
      </c>
      <c r="K161" s="302">
        <v>124557.36178545</v>
      </c>
    </row>
    <row r="162" spans="5:11">
      <c r="E162" s="294">
        <v>10</v>
      </c>
      <c r="F162" s="294">
        <v>2016</v>
      </c>
      <c r="G162" s="300">
        <v>2017</v>
      </c>
      <c r="H162" s="300">
        <v>2017</v>
      </c>
      <c r="I162" s="301">
        <v>2250000</v>
      </c>
      <c r="J162" s="303">
        <v>55.358827460200004</v>
      </c>
      <c r="K162" s="302">
        <v>124557.36178545</v>
      </c>
    </row>
    <row r="163" spans="5:11">
      <c r="E163" s="294">
        <v>11</v>
      </c>
      <c r="F163" s="294">
        <v>2016</v>
      </c>
      <c r="G163" s="300">
        <v>2017</v>
      </c>
      <c r="H163" s="300">
        <v>2017</v>
      </c>
      <c r="I163" s="301">
        <v>2250000</v>
      </c>
      <c r="J163" s="303">
        <v>60.143827460200001</v>
      </c>
      <c r="K163" s="302">
        <v>135323.61178545002</v>
      </c>
    </row>
    <row r="164" spans="5:11">
      <c r="E164" s="294">
        <v>12</v>
      </c>
      <c r="F164" s="294">
        <v>2016</v>
      </c>
      <c r="G164" s="300">
        <v>2017</v>
      </c>
      <c r="H164" s="300">
        <v>2017</v>
      </c>
      <c r="I164" s="301">
        <v>2250000</v>
      </c>
      <c r="J164" s="303">
        <v>60.143827460200001</v>
      </c>
      <c r="K164" s="302">
        <v>135323.61178545002</v>
      </c>
    </row>
    <row r="165" spans="5:11">
      <c r="E165" s="294">
        <v>1</v>
      </c>
      <c r="F165" s="294">
        <v>2017</v>
      </c>
      <c r="G165" s="300">
        <v>2017</v>
      </c>
      <c r="H165" s="300">
        <v>2017</v>
      </c>
      <c r="I165" s="301">
        <v>2250000</v>
      </c>
      <c r="J165" s="303">
        <v>60.143827460200001</v>
      </c>
      <c r="K165" s="302">
        <v>135323.61178545002</v>
      </c>
    </row>
    <row r="166" spans="5:11">
      <c r="E166" s="294">
        <v>2</v>
      </c>
      <c r="F166" s="294">
        <v>2017</v>
      </c>
      <c r="G166" s="300">
        <v>2017</v>
      </c>
      <c r="H166" s="300">
        <v>2017</v>
      </c>
      <c r="I166" s="301">
        <v>2250000</v>
      </c>
      <c r="J166" s="303">
        <v>63.019675030025994</v>
      </c>
      <c r="K166" s="302">
        <v>141794.26881755851</v>
      </c>
    </row>
    <row r="167" spans="5:11">
      <c r="E167" s="294">
        <v>3</v>
      </c>
      <c r="F167" s="294">
        <v>2017</v>
      </c>
      <c r="G167" s="300">
        <v>2017</v>
      </c>
      <c r="H167" s="300">
        <v>2017</v>
      </c>
      <c r="I167" s="301">
        <v>2250000</v>
      </c>
      <c r="J167" s="303">
        <v>63.019675030025994</v>
      </c>
      <c r="K167" s="302">
        <v>141794.26881755851</v>
      </c>
    </row>
    <row r="168" spans="5:11">
      <c r="E168" s="294">
        <v>4</v>
      </c>
      <c r="F168" s="294">
        <v>2017</v>
      </c>
      <c r="G168" s="300">
        <v>2017</v>
      </c>
      <c r="H168" s="300">
        <v>2018</v>
      </c>
      <c r="I168" s="301">
        <v>2250000</v>
      </c>
      <c r="J168" s="303">
        <v>63.019675030025994</v>
      </c>
      <c r="K168" s="302">
        <v>141794.26881755851</v>
      </c>
    </row>
    <row r="169" spans="5:11">
      <c r="E169" s="294">
        <v>5</v>
      </c>
      <c r="F169" s="294">
        <v>2017</v>
      </c>
      <c r="G169" s="300">
        <v>2017</v>
      </c>
      <c r="H169" s="300">
        <v>2018</v>
      </c>
      <c r="I169" s="301">
        <v>2250000</v>
      </c>
      <c r="J169" s="303">
        <v>58.124675030025998</v>
      </c>
      <c r="K169" s="302">
        <v>130780.51881755849</v>
      </c>
    </row>
    <row r="170" spans="5:11">
      <c r="E170" s="294">
        <v>6</v>
      </c>
      <c r="F170" s="294">
        <v>2017</v>
      </c>
      <c r="G170" s="300">
        <v>2017</v>
      </c>
      <c r="H170" s="300">
        <v>2018</v>
      </c>
      <c r="I170" s="301">
        <v>2250000</v>
      </c>
      <c r="J170" s="303">
        <v>58.124675030025998</v>
      </c>
      <c r="K170" s="302">
        <v>130780.51881755849</v>
      </c>
    </row>
    <row r="171" spans="5:11">
      <c r="E171" s="294">
        <v>7</v>
      </c>
      <c r="F171" s="294">
        <v>2017</v>
      </c>
      <c r="G171" s="300">
        <v>2018</v>
      </c>
      <c r="H171" s="300">
        <v>2018</v>
      </c>
      <c r="I171" s="301">
        <v>2250000</v>
      </c>
      <c r="J171" s="303">
        <v>58.124675030025998</v>
      </c>
      <c r="K171" s="302">
        <v>130780.51881755849</v>
      </c>
    </row>
    <row r="172" spans="5:11">
      <c r="E172" s="294">
        <v>8</v>
      </c>
      <c r="F172" s="294">
        <v>2017</v>
      </c>
      <c r="G172" s="300">
        <v>2018</v>
      </c>
      <c r="H172" s="300">
        <v>2018</v>
      </c>
      <c r="I172" s="301">
        <v>2250000</v>
      </c>
      <c r="J172" s="303">
        <v>62.414675030025997</v>
      </c>
      <c r="K172" s="302">
        <v>140433.01881755851</v>
      </c>
    </row>
    <row r="173" spans="5:11">
      <c r="E173" s="294">
        <v>9</v>
      </c>
      <c r="F173" s="294">
        <v>2017</v>
      </c>
      <c r="G173" s="300">
        <v>2018</v>
      </c>
      <c r="H173" s="300">
        <v>2018</v>
      </c>
      <c r="I173" s="301">
        <v>2250000</v>
      </c>
      <c r="J173" s="303">
        <v>62.414675030025997</v>
      </c>
      <c r="K173" s="302">
        <v>140433.01881755851</v>
      </c>
    </row>
    <row r="174" spans="5:11">
      <c r="E174" s="294">
        <v>10</v>
      </c>
      <c r="F174" s="294">
        <v>2017</v>
      </c>
      <c r="G174" s="300">
        <v>2018</v>
      </c>
      <c r="H174" s="300">
        <v>2018</v>
      </c>
      <c r="I174" s="301">
        <v>2250000</v>
      </c>
      <c r="J174" s="303">
        <v>62.414675030025997</v>
      </c>
      <c r="K174" s="302">
        <v>140433.01881755851</v>
      </c>
    </row>
    <row r="175" spans="5:11">
      <c r="E175" s="294">
        <v>11</v>
      </c>
      <c r="F175" s="294">
        <v>2017</v>
      </c>
      <c r="G175" s="300">
        <v>2018</v>
      </c>
      <c r="H175" s="300">
        <v>2018</v>
      </c>
      <c r="I175" s="301">
        <v>2250000</v>
      </c>
      <c r="J175" s="303">
        <v>63.239675030026</v>
      </c>
      <c r="K175" s="302">
        <v>142289.26881755851</v>
      </c>
    </row>
    <row r="176" spans="5:11">
      <c r="E176" s="294">
        <v>12</v>
      </c>
      <c r="F176" s="294">
        <v>2017</v>
      </c>
      <c r="G176" s="300">
        <v>2018</v>
      </c>
      <c r="H176" s="300">
        <v>2018</v>
      </c>
      <c r="I176" s="301">
        <v>2250000</v>
      </c>
      <c r="J176" s="303">
        <v>63.239675030026</v>
      </c>
      <c r="K176" s="302">
        <v>142289.26881755851</v>
      </c>
    </row>
    <row r="177" spans="5:11">
      <c r="E177" s="294">
        <v>1</v>
      </c>
      <c r="F177" s="294">
        <v>2018</v>
      </c>
      <c r="G177" s="300">
        <v>2018</v>
      </c>
      <c r="H177" s="300">
        <v>2018</v>
      </c>
      <c r="I177" s="301">
        <v>2250000</v>
      </c>
      <c r="J177" s="303">
        <v>63.239675030026</v>
      </c>
      <c r="K177" s="302">
        <v>142289.26881755851</v>
      </c>
    </row>
    <row r="178" spans="5:11">
      <c r="E178" s="294">
        <v>2</v>
      </c>
      <c r="F178" s="294">
        <v>2018</v>
      </c>
      <c r="G178" s="300">
        <v>2018</v>
      </c>
      <c r="H178" s="300">
        <v>2018</v>
      </c>
      <c r="I178" s="301">
        <v>2250000</v>
      </c>
      <c r="J178" s="303">
        <v>67.471236033629125</v>
      </c>
      <c r="K178" s="302">
        <v>151810.28107566552</v>
      </c>
    </row>
    <row r="179" spans="5:11">
      <c r="E179" s="294">
        <v>3</v>
      </c>
      <c r="F179" s="294">
        <v>2018</v>
      </c>
      <c r="G179" s="300">
        <v>2018</v>
      </c>
      <c r="H179" s="300">
        <v>2018</v>
      </c>
      <c r="I179" s="301">
        <v>2250000</v>
      </c>
      <c r="J179" s="303">
        <v>67.471236033629125</v>
      </c>
      <c r="K179" s="302">
        <v>151810.28107566552</v>
      </c>
    </row>
    <row r="180" spans="5:11">
      <c r="E180" s="294">
        <v>4</v>
      </c>
      <c r="F180" s="294">
        <v>2018</v>
      </c>
      <c r="G180" s="300">
        <v>2018</v>
      </c>
      <c r="H180" s="300">
        <v>2019</v>
      </c>
      <c r="I180" s="301">
        <v>2250000</v>
      </c>
      <c r="J180" s="303">
        <v>67.471236033629125</v>
      </c>
      <c r="K180" s="302">
        <v>151810.28107566552</v>
      </c>
    </row>
    <row r="181" spans="5:11">
      <c r="E181" s="294">
        <v>5</v>
      </c>
      <c r="F181" s="294">
        <v>2018</v>
      </c>
      <c r="G181" s="300">
        <v>2018</v>
      </c>
      <c r="H181" s="300">
        <v>2019</v>
      </c>
      <c r="I181" s="301">
        <v>2250000</v>
      </c>
      <c r="J181" s="303">
        <v>61.641236033629113</v>
      </c>
      <c r="K181" s="302">
        <v>138692.78107566549</v>
      </c>
    </row>
    <row r="182" spans="5:11">
      <c r="E182" s="294">
        <v>6</v>
      </c>
      <c r="F182" s="294">
        <v>2018</v>
      </c>
      <c r="G182" s="300">
        <v>2018</v>
      </c>
      <c r="H182" s="300">
        <v>2019</v>
      </c>
      <c r="I182" s="301">
        <v>2250000</v>
      </c>
      <c r="J182" s="303">
        <v>61.641236033629113</v>
      </c>
      <c r="K182" s="302">
        <v>138692.78107566549</v>
      </c>
    </row>
    <row r="183" spans="5:11">
      <c r="E183" s="294">
        <v>7</v>
      </c>
      <c r="F183" s="294">
        <v>2018</v>
      </c>
      <c r="G183" s="300">
        <v>2019</v>
      </c>
      <c r="H183" s="300">
        <v>2019</v>
      </c>
      <c r="I183" s="301">
        <v>2250000</v>
      </c>
      <c r="J183" s="303">
        <v>61.641236033629113</v>
      </c>
      <c r="K183" s="302">
        <v>138692.78107566549</v>
      </c>
    </row>
    <row r="184" spans="5:11">
      <c r="E184" s="294">
        <v>8</v>
      </c>
      <c r="F184" s="294">
        <v>2018</v>
      </c>
      <c r="G184" s="300">
        <v>2019</v>
      </c>
      <c r="H184" s="300">
        <v>2019</v>
      </c>
      <c r="I184" s="301">
        <v>2250000</v>
      </c>
      <c r="J184" s="303">
        <v>66.261236033629118</v>
      </c>
      <c r="K184" s="302">
        <v>149087.78107566549</v>
      </c>
    </row>
    <row r="185" spans="5:11">
      <c r="E185" s="294">
        <v>9</v>
      </c>
      <c r="F185" s="294">
        <v>2018</v>
      </c>
      <c r="G185" s="300">
        <v>2019</v>
      </c>
      <c r="H185" s="300">
        <v>2019</v>
      </c>
      <c r="I185" s="301">
        <v>2250000</v>
      </c>
      <c r="J185" s="303">
        <v>66.261236033629118</v>
      </c>
      <c r="K185" s="302">
        <v>149087.78107566549</v>
      </c>
    </row>
    <row r="186" spans="5:11">
      <c r="E186" s="294">
        <v>10</v>
      </c>
      <c r="F186" s="294">
        <v>2018</v>
      </c>
      <c r="G186" s="300">
        <v>2019</v>
      </c>
      <c r="H186" s="300">
        <v>2019</v>
      </c>
      <c r="I186" s="301">
        <v>2250000</v>
      </c>
      <c r="J186" s="303">
        <v>66.261236033629118</v>
      </c>
      <c r="K186" s="302">
        <v>149087.78107566549</v>
      </c>
    </row>
    <row r="187" spans="5:11">
      <c r="E187" s="294">
        <v>11</v>
      </c>
      <c r="F187" s="294">
        <v>2018</v>
      </c>
      <c r="G187" s="300">
        <v>2019</v>
      </c>
      <c r="H187" s="300">
        <v>2019</v>
      </c>
      <c r="I187" s="301">
        <v>2250000</v>
      </c>
      <c r="J187" s="303">
        <v>67.361236033629112</v>
      </c>
      <c r="K187" s="302">
        <v>151562.78107566549</v>
      </c>
    </row>
    <row r="188" spans="5:11">
      <c r="E188" s="294">
        <v>12</v>
      </c>
      <c r="F188" s="294">
        <v>2018</v>
      </c>
      <c r="G188" s="300">
        <v>2019</v>
      </c>
      <c r="H188" s="300">
        <v>2019</v>
      </c>
      <c r="I188" s="301">
        <v>2250000</v>
      </c>
      <c r="J188" s="303">
        <v>67.361236033629112</v>
      </c>
      <c r="K188" s="302">
        <v>151562.78107566549</v>
      </c>
    </row>
    <row r="189" spans="5:11">
      <c r="E189" s="294">
        <v>1</v>
      </c>
      <c r="F189" s="294">
        <v>2019</v>
      </c>
      <c r="G189" s="300">
        <v>2019</v>
      </c>
      <c r="H189" s="300">
        <v>2019</v>
      </c>
      <c r="I189" s="301">
        <v>2250000</v>
      </c>
      <c r="J189" s="303">
        <v>67.361236033629112</v>
      </c>
      <c r="K189" s="302">
        <v>151562.78107566549</v>
      </c>
    </row>
    <row r="190" spans="5:11">
      <c r="E190" s="294">
        <v>2</v>
      </c>
      <c r="F190" s="294">
        <v>2019</v>
      </c>
      <c r="G190" s="300">
        <v>2019</v>
      </c>
      <c r="H190" s="300">
        <v>2019</v>
      </c>
      <c r="I190" s="301">
        <v>2250000</v>
      </c>
      <c r="J190" s="303">
        <v>71.966384357664623</v>
      </c>
      <c r="K190" s="302">
        <v>161924.36480474542</v>
      </c>
    </row>
    <row r="191" spans="5:11">
      <c r="E191" s="294">
        <v>3</v>
      </c>
      <c r="F191" s="294">
        <v>2019</v>
      </c>
      <c r="G191" s="300">
        <v>2019</v>
      </c>
      <c r="H191" s="300">
        <v>2019</v>
      </c>
      <c r="I191" s="301">
        <v>2250000</v>
      </c>
      <c r="J191" s="303">
        <v>71.966384357664623</v>
      </c>
      <c r="K191" s="302">
        <v>161924.36480474542</v>
      </c>
    </row>
    <row r="192" spans="5:11">
      <c r="E192" s="294">
        <v>4</v>
      </c>
      <c r="F192" s="294">
        <v>2019</v>
      </c>
      <c r="G192" s="300">
        <v>2019</v>
      </c>
      <c r="H192" s="300">
        <v>2020</v>
      </c>
      <c r="I192" s="301">
        <v>2250000</v>
      </c>
      <c r="J192" s="303">
        <v>71.966384357664623</v>
      </c>
      <c r="K192" s="302">
        <v>161924.36480474542</v>
      </c>
    </row>
    <row r="193" spans="5:11">
      <c r="E193" s="294">
        <v>5</v>
      </c>
      <c r="F193" s="294">
        <v>2019</v>
      </c>
      <c r="G193" s="300">
        <v>2019</v>
      </c>
      <c r="H193" s="300">
        <v>2020</v>
      </c>
      <c r="I193" s="301">
        <v>2250000</v>
      </c>
      <c r="J193" s="303">
        <v>66.521384357664616</v>
      </c>
      <c r="K193" s="302">
        <v>149673.11480474539</v>
      </c>
    </row>
    <row r="194" spans="5:11">
      <c r="E194" s="294">
        <v>6</v>
      </c>
      <c r="F194" s="294">
        <v>2019</v>
      </c>
      <c r="G194" s="300">
        <v>2019</v>
      </c>
      <c r="H194" s="300">
        <v>2020</v>
      </c>
      <c r="I194" s="301">
        <v>2250000</v>
      </c>
      <c r="J194" s="303">
        <v>66.521384357664616</v>
      </c>
      <c r="K194" s="302">
        <v>149673.11480474539</v>
      </c>
    </row>
    <row r="195" spans="5:11">
      <c r="E195" s="294">
        <v>7</v>
      </c>
      <c r="F195" s="294">
        <v>2019</v>
      </c>
      <c r="G195" s="300">
        <v>2020</v>
      </c>
      <c r="H195" s="300">
        <v>2020</v>
      </c>
      <c r="I195" s="301">
        <v>2250000</v>
      </c>
      <c r="J195" s="303">
        <v>66.521384357664616</v>
      </c>
      <c r="K195" s="302">
        <v>149673.11480474539</v>
      </c>
    </row>
    <row r="196" spans="5:11">
      <c r="E196" s="294">
        <v>8</v>
      </c>
      <c r="F196" s="294">
        <v>2019</v>
      </c>
      <c r="G196" s="300">
        <v>2020</v>
      </c>
      <c r="H196" s="300">
        <v>2020</v>
      </c>
      <c r="I196" s="301">
        <v>2250000</v>
      </c>
      <c r="J196" s="303">
        <v>71.196384357664613</v>
      </c>
      <c r="K196" s="302">
        <v>160191.86480474539</v>
      </c>
    </row>
    <row r="197" spans="5:11">
      <c r="E197" s="294">
        <v>9</v>
      </c>
      <c r="F197" s="294">
        <v>2019</v>
      </c>
      <c r="G197" s="300">
        <v>2020</v>
      </c>
      <c r="H197" s="300">
        <v>2020</v>
      </c>
      <c r="I197" s="301">
        <v>2250000</v>
      </c>
      <c r="J197" s="303">
        <v>71.196384357664613</v>
      </c>
      <c r="K197" s="302">
        <v>160191.86480474539</v>
      </c>
    </row>
    <row r="198" spans="5:11">
      <c r="E198" s="294">
        <v>10</v>
      </c>
      <c r="F198" s="294">
        <v>2019</v>
      </c>
      <c r="G198" s="300">
        <v>2020</v>
      </c>
      <c r="H198" s="300">
        <v>2020</v>
      </c>
      <c r="I198" s="301">
        <v>2250000</v>
      </c>
      <c r="J198" s="303">
        <v>71.196384357664613</v>
      </c>
      <c r="K198" s="302">
        <v>160191.86480474539</v>
      </c>
    </row>
    <row r="199" spans="5:11">
      <c r="E199" s="294">
        <v>11</v>
      </c>
      <c r="F199" s="294">
        <v>2019</v>
      </c>
      <c r="G199" s="300">
        <v>2020</v>
      </c>
      <c r="H199" s="300">
        <v>2020</v>
      </c>
      <c r="I199" s="301">
        <v>2250000</v>
      </c>
      <c r="J199" s="303">
        <v>72.241384357664614</v>
      </c>
      <c r="K199" s="302">
        <v>162543.11480474539</v>
      </c>
    </row>
    <row r="200" spans="5:11">
      <c r="E200" s="294">
        <v>12</v>
      </c>
      <c r="F200" s="294">
        <v>2019</v>
      </c>
      <c r="G200" s="300">
        <v>2020</v>
      </c>
      <c r="H200" s="300">
        <v>2020</v>
      </c>
      <c r="I200" s="301">
        <v>2250000</v>
      </c>
      <c r="J200" s="303">
        <v>72.241384357664614</v>
      </c>
      <c r="K200" s="302">
        <v>162543.11480474539</v>
      </c>
    </row>
    <row r="201" spans="5:11">
      <c r="E201" s="294">
        <v>1</v>
      </c>
      <c r="F201" s="294">
        <v>2020</v>
      </c>
      <c r="G201" s="300">
        <v>2020</v>
      </c>
      <c r="H201" s="300">
        <v>2020</v>
      </c>
      <c r="I201" s="301">
        <v>2250000</v>
      </c>
      <c r="J201" s="303">
        <v>72.241384357664614</v>
      </c>
      <c r="K201" s="302">
        <v>162543.11480474539</v>
      </c>
    </row>
    <row r="202" spans="5:11">
      <c r="E202" s="294">
        <v>2</v>
      </c>
      <c r="F202" s="294">
        <v>2020</v>
      </c>
      <c r="G202" s="300">
        <v>2020</v>
      </c>
      <c r="H202" s="300">
        <v>2020</v>
      </c>
      <c r="I202" s="301">
        <v>2250000</v>
      </c>
      <c r="J202" s="303">
        <v>77.172000480584373</v>
      </c>
      <c r="K202" s="302">
        <v>173637.00108131484</v>
      </c>
    </row>
    <row r="203" spans="5:11">
      <c r="E203" s="294">
        <v>3</v>
      </c>
      <c r="F203" s="294">
        <v>2020</v>
      </c>
      <c r="G203" s="300">
        <v>2020</v>
      </c>
      <c r="H203" s="300">
        <v>2020</v>
      </c>
      <c r="I203" s="301">
        <v>2250000</v>
      </c>
      <c r="J203" s="303">
        <v>77.172000480584373</v>
      </c>
      <c r="K203" s="302">
        <v>173637.00108131484</v>
      </c>
    </row>
    <row r="204" spans="5:11">
      <c r="E204" s="294">
        <v>4</v>
      </c>
      <c r="F204" s="294">
        <v>2020</v>
      </c>
      <c r="G204" s="300">
        <v>2020</v>
      </c>
      <c r="H204" s="300">
        <v>2021</v>
      </c>
      <c r="I204" s="301">
        <v>2250000</v>
      </c>
      <c r="J204" s="303">
        <v>77.172000480584373</v>
      </c>
      <c r="K204" s="302">
        <v>173637.00108131484</v>
      </c>
    </row>
    <row r="205" spans="5:11">
      <c r="E205" s="294">
        <v>5</v>
      </c>
      <c r="F205" s="294">
        <v>2020</v>
      </c>
      <c r="G205" s="300">
        <v>2020</v>
      </c>
      <c r="H205" s="300">
        <v>2021</v>
      </c>
      <c r="I205" s="301">
        <v>2250000</v>
      </c>
      <c r="J205" s="303">
        <v>71.45475048058438</v>
      </c>
      <c r="K205" s="302">
        <v>160773.18858131487</v>
      </c>
    </row>
    <row r="206" spans="5:11">
      <c r="E206" s="294">
        <v>6</v>
      </c>
      <c r="F206" s="294">
        <v>2020</v>
      </c>
      <c r="G206" s="300">
        <v>2020</v>
      </c>
      <c r="H206" s="300">
        <v>2021</v>
      </c>
      <c r="I206" s="301">
        <v>2250000</v>
      </c>
      <c r="J206" s="303">
        <v>71.45475048058438</v>
      </c>
      <c r="K206" s="302">
        <v>160773.18858131487</v>
      </c>
    </row>
    <row r="207" spans="5:11">
      <c r="E207" s="294">
        <v>7</v>
      </c>
      <c r="F207" s="294">
        <v>2020</v>
      </c>
      <c r="G207" s="300">
        <v>2021</v>
      </c>
      <c r="H207" s="300">
        <v>2021</v>
      </c>
      <c r="I207" s="301">
        <v>2250000</v>
      </c>
      <c r="J207" s="303">
        <v>71.45475048058438</v>
      </c>
      <c r="K207" s="302">
        <v>160773.18858131487</v>
      </c>
    </row>
    <row r="208" spans="5:11">
      <c r="E208" s="294">
        <v>8</v>
      </c>
      <c r="F208" s="294">
        <v>2020</v>
      </c>
      <c r="G208" s="300">
        <v>2021</v>
      </c>
      <c r="H208" s="300">
        <v>2021</v>
      </c>
      <c r="I208" s="301">
        <v>2250000</v>
      </c>
      <c r="J208" s="303">
        <v>76.363500480584378</v>
      </c>
      <c r="K208" s="302">
        <v>171817.87608131487</v>
      </c>
    </row>
    <row r="209" spans="5:11">
      <c r="E209" s="294">
        <v>9</v>
      </c>
      <c r="F209" s="294">
        <v>2020</v>
      </c>
      <c r="G209" s="300">
        <v>2021</v>
      </c>
      <c r="H209" s="300">
        <v>2021</v>
      </c>
      <c r="I209" s="301">
        <v>2250000</v>
      </c>
      <c r="J209" s="303">
        <v>76.363500480584378</v>
      </c>
      <c r="K209" s="302">
        <v>171817.87608131487</v>
      </c>
    </row>
    <row r="210" spans="5:11">
      <c r="E210" s="294">
        <v>10</v>
      </c>
      <c r="F210" s="294">
        <v>2020</v>
      </c>
      <c r="G210" s="300">
        <v>2021</v>
      </c>
      <c r="H210" s="300">
        <v>2021</v>
      </c>
      <c r="I210" s="301">
        <v>2250000</v>
      </c>
      <c r="J210" s="303">
        <v>76.363500480584378</v>
      </c>
      <c r="K210" s="302">
        <v>171817.87608131487</v>
      </c>
    </row>
    <row r="211" spans="5:11">
      <c r="E211" s="294">
        <v>11</v>
      </c>
      <c r="F211" s="294">
        <v>2020</v>
      </c>
      <c r="G211" s="300">
        <v>2021</v>
      </c>
      <c r="H211" s="300">
        <v>2021</v>
      </c>
      <c r="I211" s="301">
        <v>2250000</v>
      </c>
      <c r="J211" s="303">
        <v>77.460750480584366</v>
      </c>
      <c r="K211" s="302">
        <v>174286.68858131484</v>
      </c>
    </row>
    <row r="212" spans="5:11">
      <c r="E212" s="294">
        <v>12</v>
      </c>
      <c r="F212" s="294">
        <v>2020</v>
      </c>
      <c r="G212" s="300">
        <v>2021</v>
      </c>
      <c r="H212" s="300">
        <v>2021</v>
      </c>
      <c r="I212" s="301">
        <v>2250000</v>
      </c>
      <c r="J212" s="303">
        <v>77.460750480584366</v>
      </c>
      <c r="K212" s="302">
        <v>174286.68858131484</v>
      </c>
    </row>
    <row r="213" spans="5:11">
      <c r="E213" s="294">
        <v>1</v>
      </c>
      <c r="F213" s="294">
        <v>2021</v>
      </c>
      <c r="G213" s="300">
        <v>2021</v>
      </c>
      <c r="H213" s="300">
        <v>2021</v>
      </c>
      <c r="I213" s="301">
        <v>2250000</v>
      </c>
      <c r="J213" s="303">
        <v>77.460750480584366</v>
      </c>
      <c r="K213" s="302">
        <v>174286.68858131484</v>
      </c>
    </row>
    <row r="214" spans="5:11">
      <c r="E214" s="294">
        <v>2</v>
      </c>
      <c r="F214" s="294">
        <v>2021</v>
      </c>
      <c r="G214" s="300">
        <v>2021</v>
      </c>
      <c r="H214" s="300">
        <v>2021</v>
      </c>
      <c r="I214" s="301">
        <v>2250000</v>
      </c>
      <c r="J214" s="303">
        <v>81.802103019031108</v>
      </c>
      <c r="K214" s="302">
        <v>184054.73179282001</v>
      </c>
    </row>
    <row r="215" spans="5:11">
      <c r="E215" s="294">
        <v>3</v>
      </c>
      <c r="F215" s="294">
        <v>2021</v>
      </c>
      <c r="G215" s="300">
        <v>2021</v>
      </c>
      <c r="H215" s="300">
        <v>2021</v>
      </c>
      <c r="I215" s="301">
        <v>2250000</v>
      </c>
      <c r="J215" s="303">
        <v>81.802103019031108</v>
      </c>
      <c r="K215" s="302">
        <v>184054.73179282001</v>
      </c>
    </row>
    <row r="216" spans="5:11">
      <c r="E216" s="294">
        <v>4</v>
      </c>
      <c r="F216" s="294">
        <v>2021</v>
      </c>
      <c r="G216" s="300">
        <v>2021</v>
      </c>
      <c r="H216" s="300">
        <v>2022</v>
      </c>
      <c r="I216" s="301">
        <v>2250000</v>
      </c>
      <c r="J216" s="303">
        <v>81.802103019031108</v>
      </c>
      <c r="K216" s="302">
        <v>184054.73179282001</v>
      </c>
    </row>
    <row r="217" spans="5:11">
      <c r="E217" s="294">
        <v>5</v>
      </c>
      <c r="F217" s="294">
        <v>2021</v>
      </c>
      <c r="G217" s="300">
        <v>2021</v>
      </c>
      <c r="H217" s="300">
        <v>2022</v>
      </c>
      <c r="I217" s="301">
        <v>2250000</v>
      </c>
      <c r="J217" s="303">
        <v>75.798990519031136</v>
      </c>
      <c r="K217" s="302">
        <v>170547.72866782008</v>
      </c>
    </row>
    <row r="218" spans="5:11">
      <c r="E218" s="294">
        <v>6</v>
      </c>
      <c r="F218" s="294">
        <v>2021</v>
      </c>
      <c r="G218" s="300">
        <v>2021</v>
      </c>
      <c r="H218" s="300">
        <v>2022</v>
      </c>
      <c r="I218" s="301">
        <v>2250000</v>
      </c>
      <c r="J218" s="303">
        <v>75.798990519031136</v>
      </c>
      <c r="K218" s="302">
        <v>170547.72866782008</v>
      </c>
    </row>
    <row r="219" spans="5:11">
      <c r="E219" s="294">
        <v>7</v>
      </c>
      <c r="F219" s="294">
        <v>2021</v>
      </c>
      <c r="G219" s="300">
        <v>2022</v>
      </c>
      <c r="H219" s="300">
        <v>2022</v>
      </c>
      <c r="I219" s="301">
        <v>2250000</v>
      </c>
      <c r="J219" s="303">
        <v>75.798990519031136</v>
      </c>
      <c r="K219" s="302">
        <v>170547.72866782008</v>
      </c>
    </row>
    <row r="220" spans="5:11">
      <c r="E220" s="294">
        <v>8</v>
      </c>
      <c r="F220" s="294">
        <v>2021</v>
      </c>
      <c r="G220" s="300">
        <v>2022</v>
      </c>
      <c r="H220" s="300">
        <v>2022</v>
      </c>
      <c r="I220" s="301">
        <v>2250000</v>
      </c>
      <c r="J220" s="303">
        <v>80.953178019031128</v>
      </c>
      <c r="K220" s="302">
        <v>182144.65054282005</v>
      </c>
    </row>
    <row r="221" spans="5:11">
      <c r="E221" s="294">
        <v>9</v>
      </c>
      <c r="F221" s="294">
        <v>2021</v>
      </c>
      <c r="G221" s="300">
        <v>2022</v>
      </c>
      <c r="H221" s="300">
        <v>2022</v>
      </c>
      <c r="I221" s="301">
        <v>2250000</v>
      </c>
      <c r="J221" s="303">
        <v>80.953178019031128</v>
      </c>
      <c r="K221" s="302">
        <v>182144.65054282005</v>
      </c>
    </row>
    <row r="222" spans="5:11">
      <c r="E222" s="294">
        <v>10</v>
      </c>
      <c r="F222" s="294">
        <v>2021</v>
      </c>
      <c r="G222" s="300">
        <v>2022</v>
      </c>
      <c r="H222" s="300">
        <v>2022</v>
      </c>
      <c r="I222" s="301">
        <v>2250000</v>
      </c>
      <c r="J222" s="303">
        <v>80.953178019031128</v>
      </c>
      <c r="K222" s="302">
        <v>182144.65054282005</v>
      </c>
    </row>
    <row r="223" spans="5:11">
      <c r="E223" s="294">
        <v>11</v>
      </c>
      <c r="F223" s="294">
        <v>2021</v>
      </c>
      <c r="G223" s="300">
        <v>2022</v>
      </c>
      <c r="H223" s="300">
        <v>2022</v>
      </c>
      <c r="I223" s="301">
        <v>2250000</v>
      </c>
      <c r="J223" s="303">
        <v>82.105290519031115</v>
      </c>
      <c r="K223" s="302">
        <v>184736.90366782001</v>
      </c>
    </row>
    <row r="224" spans="5:11">
      <c r="E224" s="294">
        <v>12</v>
      </c>
      <c r="F224" s="294">
        <v>2021</v>
      </c>
      <c r="G224" s="300">
        <v>2022</v>
      </c>
      <c r="H224" s="300">
        <v>2022</v>
      </c>
      <c r="I224" s="301">
        <v>2250000</v>
      </c>
      <c r="J224" s="303">
        <v>82.105290519031115</v>
      </c>
      <c r="K224" s="302">
        <v>184736.90366782001</v>
      </c>
    </row>
    <row r="225" spans="5:11">
      <c r="E225" s="294">
        <v>1</v>
      </c>
      <c r="F225" s="294">
        <v>2022</v>
      </c>
      <c r="G225" s="300">
        <v>2022</v>
      </c>
      <c r="H225" s="300">
        <v>2022</v>
      </c>
      <c r="I225" s="301">
        <v>2250000</v>
      </c>
      <c r="J225" s="303">
        <v>82.105290519031115</v>
      </c>
      <c r="K225" s="302">
        <v>184736.90366782001</v>
      </c>
    </row>
    <row r="226" spans="5:11">
      <c r="E226" s="294">
        <v>2</v>
      </c>
      <c r="F226" s="294">
        <v>2022</v>
      </c>
      <c r="G226" s="300">
        <v>2022</v>
      </c>
      <c r="H226" s="300">
        <v>2022</v>
      </c>
      <c r="I226" s="301">
        <v>2250000</v>
      </c>
      <c r="J226" s="303">
        <v>86.725430885553607</v>
      </c>
      <c r="K226" s="302">
        <v>195132.21949249561</v>
      </c>
    </row>
    <row r="227" spans="5:11">
      <c r="E227" s="294">
        <v>3</v>
      </c>
      <c r="F227" s="294">
        <v>2022</v>
      </c>
      <c r="G227" s="300">
        <v>2022</v>
      </c>
      <c r="H227" s="300">
        <v>2022</v>
      </c>
      <c r="I227" s="301">
        <v>2250000</v>
      </c>
      <c r="J227" s="303">
        <v>86.725430885553607</v>
      </c>
      <c r="K227" s="302">
        <v>195132.21949249561</v>
      </c>
    </row>
    <row r="228" spans="5:11">
      <c r="E228" s="294">
        <v>4</v>
      </c>
      <c r="F228" s="294">
        <v>2022</v>
      </c>
      <c r="G228" s="300">
        <v>2022</v>
      </c>
      <c r="H228" s="300">
        <v>2023</v>
      </c>
      <c r="I228" s="301">
        <v>2250000</v>
      </c>
      <c r="J228" s="303">
        <v>86.725430885553607</v>
      </c>
      <c r="K228" s="302">
        <v>195132.21949249561</v>
      </c>
    </row>
    <row r="229" spans="5:11">
      <c r="E229" s="294">
        <v>5</v>
      </c>
      <c r="F229" s="294">
        <v>2022</v>
      </c>
      <c r="G229" s="300">
        <v>2022</v>
      </c>
      <c r="H229" s="300">
        <v>2023</v>
      </c>
      <c r="I229" s="301">
        <v>2250000</v>
      </c>
      <c r="J229" s="303">
        <v>80.422162760553633</v>
      </c>
      <c r="K229" s="302">
        <v>180949.86621124568</v>
      </c>
    </row>
    <row r="230" spans="5:11">
      <c r="E230" s="294">
        <v>6</v>
      </c>
      <c r="F230" s="294">
        <v>2022</v>
      </c>
      <c r="G230" s="300">
        <v>2022</v>
      </c>
      <c r="H230" s="300">
        <v>2023</v>
      </c>
      <c r="I230" s="301">
        <v>2250000</v>
      </c>
      <c r="J230" s="303">
        <v>80.422162760553633</v>
      </c>
      <c r="K230" s="302">
        <v>180949.86621124568</v>
      </c>
    </row>
    <row r="231" spans="5:11">
      <c r="E231" s="294">
        <v>7</v>
      </c>
      <c r="F231" s="294">
        <v>2022</v>
      </c>
      <c r="G231" s="300">
        <v>2023</v>
      </c>
      <c r="H231" s="300">
        <v>2023</v>
      </c>
      <c r="I231" s="301">
        <v>2250000</v>
      </c>
      <c r="J231" s="303">
        <v>80.422162760553633</v>
      </c>
      <c r="K231" s="302">
        <v>180949.86621124568</v>
      </c>
    </row>
    <row r="232" spans="5:11">
      <c r="E232" s="294">
        <v>8</v>
      </c>
      <c r="F232" s="294">
        <v>2022</v>
      </c>
      <c r="G232" s="300">
        <v>2023</v>
      </c>
      <c r="H232" s="300">
        <v>2023</v>
      </c>
      <c r="I232" s="301">
        <v>2250000</v>
      </c>
      <c r="J232" s="303">
        <v>85.834059635553629</v>
      </c>
      <c r="K232" s="302">
        <v>193126.63417999566</v>
      </c>
    </row>
    <row r="233" spans="5:11">
      <c r="E233" s="294">
        <v>9</v>
      </c>
      <c r="F233" s="294">
        <v>2022</v>
      </c>
      <c r="G233" s="300">
        <v>2023</v>
      </c>
      <c r="H233" s="300">
        <v>2023</v>
      </c>
      <c r="I233" s="301">
        <v>2250000</v>
      </c>
      <c r="J233" s="303">
        <v>85.834059635553629</v>
      </c>
      <c r="K233" s="302">
        <v>193126.63417999566</v>
      </c>
    </row>
    <row r="234" spans="5:11">
      <c r="E234" s="294">
        <v>10</v>
      </c>
      <c r="F234" s="294">
        <v>2022</v>
      </c>
      <c r="G234" s="300">
        <v>2023</v>
      </c>
      <c r="H234" s="300">
        <v>2023</v>
      </c>
      <c r="I234" s="301">
        <v>2250000</v>
      </c>
      <c r="J234" s="303">
        <v>85.834059635553629</v>
      </c>
      <c r="K234" s="302">
        <v>193126.63417999566</v>
      </c>
    </row>
    <row r="235" spans="5:11">
      <c r="E235" s="294">
        <v>11</v>
      </c>
      <c r="F235" s="294">
        <v>2022</v>
      </c>
      <c r="G235" s="300">
        <v>2023</v>
      </c>
      <c r="H235" s="300">
        <v>2023</v>
      </c>
      <c r="I235" s="301">
        <v>2250000</v>
      </c>
      <c r="J235" s="303">
        <v>87.04377776055361</v>
      </c>
      <c r="K235" s="302">
        <v>195848.49996124563</v>
      </c>
    </row>
    <row r="236" spans="5:11">
      <c r="E236" s="294">
        <v>12</v>
      </c>
      <c r="F236" s="294">
        <v>2022</v>
      </c>
      <c r="G236" s="300">
        <v>2023</v>
      </c>
      <c r="H236" s="300">
        <v>2023</v>
      </c>
      <c r="I236" s="301">
        <v>2250000</v>
      </c>
      <c r="J236" s="303">
        <v>87.04377776055361</v>
      </c>
      <c r="K236" s="302">
        <v>195848.49996124563</v>
      </c>
    </row>
    <row r="237" spans="5:11">
      <c r="E237" s="294">
        <v>1</v>
      </c>
      <c r="F237" s="294">
        <v>2023</v>
      </c>
      <c r="G237" s="300">
        <v>2023</v>
      </c>
      <c r="H237" s="300">
        <v>2023</v>
      </c>
      <c r="I237" s="301">
        <v>2250000</v>
      </c>
      <c r="J237" s="303">
        <v>87.04377776055361</v>
      </c>
      <c r="K237" s="302">
        <v>195848.49996124563</v>
      </c>
    </row>
    <row r="238" spans="5:11">
      <c r="E238" s="294">
        <v>2</v>
      </c>
      <c r="F238" s="294">
        <v>2023</v>
      </c>
      <c r="G238" s="300">
        <v>2023</v>
      </c>
      <c r="H238" s="300">
        <v>2023</v>
      </c>
      <c r="I238" s="301">
        <v>2250000</v>
      </c>
      <c r="J238" s="303">
        <v>91.96158296264791</v>
      </c>
      <c r="K238" s="302">
        <v>206913.56166595782</v>
      </c>
    </row>
    <row r="239" spans="5:11">
      <c r="E239" s="294">
        <v>3</v>
      </c>
      <c r="F239" s="294">
        <v>2023</v>
      </c>
      <c r="G239" s="300">
        <v>2023</v>
      </c>
      <c r="H239" s="300">
        <v>2023</v>
      </c>
      <c r="I239" s="301">
        <v>2250000</v>
      </c>
      <c r="J239" s="303">
        <v>91.96158296264791</v>
      </c>
      <c r="K239" s="302">
        <v>206913.56166595782</v>
      </c>
    </row>
    <row r="240" spans="5:11">
      <c r="E240" s="294">
        <v>4</v>
      </c>
      <c r="F240" s="294">
        <v>2023</v>
      </c>
      <c r="G240" s="300">
        <v>2023</v>
      </c>
      <c r="H240" s="300">
        <v>2024</v>
      </c>
      <c r="I240" s="301">
        <v>2250000</v>
      </c>
      <c r="J240" s="303">
        <v>91.96158296264791</v>
      </c>
      <c r="K240" s="302">
        <v>206913.56166595782</v>
      </c>
    </row>
    <row r="241" spans="5:11">
      <c r="E241" s="294">
        <v>5</v>
      </c>
      <c r="F241" s="294">
        <v>2023</v>
      </c>
      <c r="G241" s="300">
        <v>2023</v>
      </c>
      <c r="H241" s="300">
        <v>2024</v>
      </c>
      <c r="I241" s="301">
        <v>2250000</v>
      </c>
      <c r="J241" s="303">
        <v>85.343151431397914</v>
      </c>
      <c r="K241" s="302">
        <v>192022.0907206453</v>
      </c>
    </row>
    <row r="242" spans="5:11">
      <c r="E242" s="294">
        <v>6</v>
      </c>
      <c r="F242" s="294">
        <v>2023</v>
      </c>
      <c r="G242" s="300">
        <v>2023</v>
      </c>
      <c r="H242" s="300">
        <v>2024</v>
      </c>
      <c r="I242" s="301">
        <v>2250000</v>
      </c>
      <c r="J242" s="303">
        <v>85.343151431397914</v>
      </c>
      <c r="K242" s="302">
        <v>192022.0907206453</v>
      </c>
    </row>
    <row r="243" spans="5:11">
      <c r="E243" s="294">
        <v>7</v>
      </c>
      <c r="F243" s="294">
        <v>2023</v>
      </c>
      <c r="G243" s="300">
        <v>2024</v>
      </c>
      <c r="H243" s="300">
        <v>2024</v>
      </c>
      <c r="I243" s="301">
        <v>2250000</v>
      </c>
      <c r="J243" s="303">
        <v>85.343151431397914</v>
      </c>
      <c r="K243" s="302">
        <v>192022.0907206453</v>
      </c>
    </row>
    <row r="244" spans="5:11">
      <c r="E244" s="294">
        <v>8</v>
      </c>
      <c r="F244" s="294">
        <v>2023</v>
      </c>
      <c r="G244" s="300">
        <v>2024</v>
      </c>
      <c r="H244" s="300">
        <v>2024</v>
      </c>
      <c r="I244" s="301">
        <v>2250000</v>
      </c>
      <c r="J244" s="303">
        <v>91.025643150147914</v>
      </c>
      <c r="K244" s="302">
        <v>204807.69708783281</v>
      </c>
    </row>
    <row r="245" spans="5:11">
      <c r="E245" s="294">
        <v>9</v>
      </c>
      <c r="F245" s="294">
        <v>2023</v>
      </c>
      <c r="G245" s="300">
        <v>2024</v>
      </c>
      <c r="H245" s="300">
        <v>2024</v>
      </c>
      <c r="I245" s="301">
        <v>2250000</v>
      </c>
      <c r="J245" s="303">
        <v>91.025643150147914</v>
      </c>
      <c r="K245" s="302">
        <v>204807.69708783281</v>
      </c>
    </row>
    <row r="246" spans="5:11">
      <c r="E246" s="294">
        <v>10</v>
      </c>
      <c r="F246" s="294">
        <v>2023</v>
      </c>
      <c r="G246" s="300">
        <v>2024</v>
      </c>
      <c r="H246" s="300">
        <v>2024</v>
      </c>
      <c r="I246" s="301">
        <v>2250000</v>
      </c>
      <c r="J246" s="303">
        <v>91.025643150147914</v>
      </c>
      <c r="K246" s="302">
        <v>204807.69708783281</v>
      </c>
    </row>
    <row r="247" spans="5:11">
      <c r="E247" s="294">
        <v>11</v>
      </c>
      <c r="F247" s="294">
        <v>2023</v>
      </c>
      <c r="G247" s="300">
        <v>2024</v>
      </c>
      <c r="H247" s="300">
        <v>2024</v>
      </c>
      <c r="I247" s="301">
        <v>2250000</v>
      </c>
      <c r="J247" s="303">
        <v>92.295847181397903</v>
      </c>
      <c r="K247" s="302">
        <v>207665.65615814528</v>
      </c>
    </row>
    <row r="248" spans="5:11">
      <c r="E248" s="294">
        <v>12</v>
      </c>
      <c r="F248" s="294">
        <v>2023</v>
      </c>
      <c r="G248" s="300">
        <v>2024</v>
      </c>
      <c r="H248" s="300">
        <v>2024</v>
      </c>
      <c r="I248" s="301">
        <v>2250000</v>
      </c>
      <c r="J248" s="303">
        <v>92.295847181397903</v>
      </c>
      <c r="K248" s="302">
        <v>207665.65615814528</v>
      </c>
    </row>
    <row r="249" spans="5:11">
      <c r="E249" s="294">
        <v>1</v>
      </c>
      <c r="F249" s="294">
        <v>2024</v>
      </c>
      <c r="G249" s="300">
        <v>2024</v>
      </c>
      <c r="H249" s="300">
        <v>2024</v>
      </c>
      <c r="I249" s="301">
        <v>2250000</v>
      </c>
      <c r="J249" s="303">
        <v>92.295847181397903</v>
      </c>
      <c r="K249" s="302">
        <v>207665.65615814528</v>
      </c>
    </row>
    <row r="250" spans="5:11">
      <c r="E250" s="294">
        <v>2</v>
      </c>
      <c r="F250" s="294">
        <v>2024</v>
      </c>
      <c r="G250" s="300">
        <v>2024</v>
      </c>
      <c r="H250" s="300">
        <v>2024</v>
      </c>
      <c r="I250" s="301">
        <v>2250000</v>
      </c>
      <c r="J250" s="303">
        <v>97.53153308622224</v>
      </c>
      <c r="K250" s="302">
        <v>219445.94944400003</v>
      </c>
    </row>
    <row r="251" spans="5:11">
      <c r="E251" s="294">
        <v>3</v>
      </c>
      <c r="F251" s="294">
        <v>2024</v>
      </c>
      <c r="G251" s="300">
        <v>2024</v>
      </c>
      <c r="H251" s="300">
        <v>2024</v>
      </c>
      <c r="I251" s="301">
        <v>2250000</v>
      </c>
      <c r="J251" s="303">
        <v>97.53153308622224</v>
      </c>
      <c r="K251" s="302">
        <v>219445.94944400003</v>
      </c>
    </row>
    <row r="252" spans="5:11">
      <c r="E252" s="294">
        <v>4</v>
      </c>
      <c r="F252" s="294">
        <v>2024</v>
      </c>
      <c r="G252" s="300">
        <v>2024</v>
      </c>
      <c r="H252" s="300">
        <v>2025</v>
      </c>
      <c r="I252" s="301">
        <v>2250000</v>
      </c>
      <c r="J252" s="303">
        <v>97.53153308622224</v>
      </c>
      <c r="K252" s="302">
        <v>219445.94944400003</v>
      </c>
    </row>
    <row r="253" spans="5:11">
      <c r="E253" s="294">
        <v>5</v>
      </c>
      <c r="F253" s="294">
        <v>2024</v>
      </c>
      <c r="G253" s="300">
        <v>2024</v>
      </c>
      <c r="H253" s="300">
        <v>2025</v>
      </c>
      <c r="I253" s="301">
        <v>2250000</v>
      </c>
      <c r="J253" s="303">
        <v>90.582179978409755</v>
      </c>
      <c r="K253" s="302">
        <v>203809.90495142195</v>
      </c>
    </row>
    <row r="254" spans="5:11">
      <c r="E254" s="294">
        <v>6</v>
      </c>
      <c r="F254" s="294">
        <v>2024</v>
      </c>
      <c r="G254" s="300">
        <v>2024</v>
      </c>
      <c r="H254" s="300">
        <v>2025</v>
      </c>
      <c r="I254" s="301">
        <v>2250000</v>
      </c>
      <c r="J254" s="303">
        <v>90.582179978409755</v>
      </c>
      <c r="K254" s="302">
        <v>203809.90495142195</v>
      </c>
    </row>
    <row r="255" spans="5:11">
      <c r="E255" s="294">
        <v>7</v>
      </c>
      <c r="F255" s="294">
        <v>2024</v>
      </c>
      <c r="G255" s="300">
        <v>2025</v>
      </c>
      <c r="H255" s="300">
        <v>2025</v>
      </c>
      <c r="I255" s="301">
        <v>2250000</v>
      </c>
      <c r="J255" s="303">
        <v>90.582179978409755</v>
      </c>
      <c r="K255" s="302">
        <v>203809.90495142195</v>
      </c>
    </row>
    <row r="256" spans="5:11">
      <c r="E256" s="294">
        <v>8</v>
      </c>
      <c r="F256" s="294">
        <v>2024</v>
      </c>
      <c r="G256" s="300">
        <v>2025</v>
      </c>
      <c r="H256" s="300">
        <v>2025</v>
      </c>
      <c r="I256" s="301">
        <v>2250000</v>
      </c>
      <c r="J256" s="303">
        <v>96.548796283097261</v>
      </c>
      <c r="K256" s="302">
        <v>217234.79163696885</v>
      </c>
    </row>
    <row r="257" spans="5:11">
      <c r="E257" s="294">
        <v>9</v>
      </c>
      <c r="F257" s="294">
        <v>2024</v>
      </c>
      <c r="G257" s="300">
        <v>2025</v>
      </c>
      <c r="H257" s="300">
        <v>2025</v>
      </c>
      <c r="I257" s="301">
        <v>2250000</v>
      </c>
      <c r="J257" s="303">
        <v>96.548796283097261</v>
      </c>
      <c r="K257" s="302">
        <v>217234.79163696885</v>
      </c>
    </row>
    <row r="258" spans="5:11">
      <c r="E258" s="294">
        <v>10</v>
      </c>
      <c r="F258" s="294">
        <v>2024</v>
      </c>
      <c r="G258" s="300">
        <v>2025</v>
      </c>
      <c r="H258" s="300">
        <v>2025</v>
      </c>
      <c r="I258" s="301">
        <v>2250000</v>
      </c>
      <c r="J258" s="303">
        <v>96.548796283097261</v>
      </c>
      <c r="K258" s="302">
        <v>217234.79163696885</v>
      </c>
    </row>
    <row r="259" spans="5:11">
      <c r="E259" s="294">
        <v>11</v>
      </c>
      <c r="F259" s="294">
        <v>2024</v>
      </c>
      <c r="G259" s="300">
        <v>2025</v>
      </c>
      <c r="H259" s="300">
        <v>2025</v>
      </c>
      <c r="I259" s="301">
        <v>2250000</v>
      </c>
      <c r="J259" s="303">
        <v>97.882510515909743</v>
      </c>
      <c r="K259" s="302">
        <v>220235.6486607969</v>
      </c>
    </row>
    <row r="260" spans="5:11">
      <c r="E260" s="294">
        <v>12</v>
      </c>
      <c r="F260" s="294">
        <v>2024</v>
      </c>
      <c r="G260" s="300">
        <v>2025</v>
      </c>
      <c r="H260" s="300">
        <v>2025</v>
      </c>
      <c r="I260" s="301">
        <v>2250000</v>
      </c>
      <c r="J260" s="303">
        <v>97.882510515909743</v>
      </c>
      <c r="K260" s="302">
        <v>220235.6486607969</v>
      </c>
    </row>
    <row r="261" spans="5:11">
      <c r="E261" s="294">
        <v>1</v>
      </c>
      <c r="F261" s="294">
        <v>2025</v>
      </c>
      <c r="G261" s="300">
        <v>2025</v>
      </c>
      <c r="H261" s="300">
        <v>2025</v>
      </c>
      <c r="I261" s="301">
        <v>2250000</v>
      </c>
      <c r="J261" s="303">
        <v>97.882510515909743</v>
      </c>
      <c r="K261" s="302">
        <v>220235.6486607969</v>
      </c>
    </row>
    <row r="262" spans="5:11">
      <c r="E262" s="294">
        <v>2</v>
      </c>
      <c r="F262" s="294">
        <v>2025</v>
      </c>
      <c r="G262" s="300">
        <v>2025</v>
      </c>
      <c r="H262" s="300">
        <v>2025</v>
      </c>
      <c r="I262" s="301">
        <v>2250000</v>
      </c>
      <c r="J262" s="303">
        <v>103.45773039401064</v>
      </c>
      <c r="K262" s="302">
        <v>232779.89338652394</v>
      </c>
    </row>
    <row r="263" spans="5:11">
      <c r="E263" s="294">
        <v>3</v>
      </c>
      <c r="F263" s="294">
        <v>2025</v>
      </c>
      <c r="G263" s="300">
        <v>2025</v>
      </c>
      <c r="H263" s="300">
        <v>2025</v>
      </c>
      <c r="I263" s="301">
        <v>2250000</v>
      </c>
      <c r="J263" s="303">
        <v>103.45773039401064</v>
      </c>
      <c r="K263" s="302">
        <v>232779.89338652394</v>
      </c>
    </row>
    <row r="264" spans="5:11">
      <c r="E264" s="294">
        <v>4</v>
      </c>
      <c r="F264" s="294">
        <v>2025</v>
      </c>
      <c r="G264" s="300">
        <v>2025</v>
      </c>
      <c r="H264" s="300">
        <v>2026</v>
      </c>
      <c r="I264" s="301">
        <v>2250000</v>
      </c>
      <c r="J264" s="303">
        <v>103.45773039401064</v>
      </c>
      <c r="K264" s="302">
        <v>232779.89338652394</v>
      </c>
    </row>
    <row r="265" spans="5:11">
      <c r="E265" s="294">
        <v>5</v>
      </c>
      <c r="F265" s="294">
        <v>2025</v>
      </c>
      <c r="G265" s="300">
        <v>2025</v>
      </c>
      <c r="H265" s="300">
        <v>2026</v>
      </c>
      <c r="I265" s="301">
        <v>2250000</v>
      </c>
      <c r="J265" s="303">
        <v>96.160909630807538</v>
      </c>
      <c r="K265" s="302">
        <v>216362.04666931694</v>
      </c>
    </row>
    <row r="266" spans="5:11">
      <c r="E266" s="294">
        <v>6</v>
      </c>
      <c r="F266" s="294">
        <v>2025</v>
      </c>
      <c r="G266" s="300">
        <v>2025</v>
      </c>
      <c r="H266" s="300">
        <v>2026</v>
      </c>
      <c r="I266" s="301">
        <v>2250000</v>
      </c>
      <c r="J266" s="303">
        <v>96.160909630807538</v>
      </c>
      <c r="K266" s="302">
        <v>216362.04666931694</v>
      </c>
    </row>
    <row r="267" spans="5:11">
      <c r="E267" s="294">
        <v>7</v>
      </c>
      <c r="F267" s="294">
        <v>2025</v>
      </c>
      <c r="G267" s="300">
        <v>2026</v>
      </c>
      <c r="H267" s="300">
        <v>2026</v>
      </c>
      <c r="I267" s="301">
        <v>2250000</v>
      </c>
      <c r="J267" s="303">
        <v>96.160909630807538</v>
      </c>
      <c r="K267" s="302">
        <v>216362.04666931694</v>
      </c>
    </row>
    <row r="268" spans="5:11">
      <c r="E268" s="294">
        <v>8</v>
      </c>
      <c r="F268" s="294">
        <v>2025</v>
      </c>
      <c r="G268" s="300">
        <v>2026</v>
      </c>
      <c r="H268" s="300">
        <v>2026</v>
      </c>
      <c r="I268" s="301">
        <v>2250000</v>
      </c>
      <c r="J268" s="303">
        <v>102.42585675072941</v>
      </c>
      <c r="K268" s="302">
        <v>230458.17768914119</v>
      </c>
    </row>
    <row r="269" spans="5:11">
      <c r="E269" s="294">
        <v>9</v>
      </c>
      <c r="F269" s="294">
        <v>2025</v>
      </c>
      <c r="G269" s="300">
        <v>2026</v>
      </c>
      <c r="H269" s="300">
        <v>2026</v>
      </c>
      <c r="I269" s="301">
        <v>2250000</v>
      </c>
      <c r="J269" s="303">
        <v>102.42585675072941</v>
      </c>
      <c r="K269" s="302">
        <v>230458.17768914119</v>
      </c>
    </row>
    <row r="270" spans="5:11">
      <c r="E270" s="294">
        <v>10</v>
      </c>
      <c r="F270" s="294">
        <v>2025</v>
      </c>
      <c r="G270" s="300">
        <v>2026</v>
      </c>
      <c r="H270" s="300">
        <v>2026</v>
      </c>
      <c r="I270" s="301">
        <v>2250000</v>
      </c>
      <c r="J270" s="303">
        <v>102.42585675072941</v>
      </c>
      <c r="K270" s="302">
        <v>230458.17768914119</v>
      </c>
    </row>
    <row r="271" spans="5:11">
      <c r="E271" s="294">
        <v>11</v>
      </c>
      <c r="F271" s="294">
        <v>2025</v>
      </c>
      <c r="G271" s="300">
        <v>2026</v>
      </c>
      <c r="H271" s="300">
        <v>2026</v>
      </c>
      <c r="I271" s="301">
        <v>2250000</v>
      </c>
      <c r="J271" s="303">
        <v>103.82625669518252</v>
      </c>
      <c r="K271" s="302">
        <v>233609.07756416069</v>
      </c>
    </row>
    <row r="272" spans="5:11">
      <c r="E272" s="294">
        <v>12</v>
      </c>
      <c r="F272" s="294">
        <v>2025</v>
      </c>
      <c r="G272" s="300">
        <v>2026</v>
      </c>
      <c r="H272" s="300">
        <v>2026</v>
      </c>
      <c r="I272" s="301">
        <v>2250000</v>
      </c>
      <c r="J272" s="303">
        <v>103.82625669518252</v>
      </c>
      <c r="K272" s="302">
        <v>233609.07756416069</v>
      </c>
    </row>
    <row r="273" spans="1:44">
      <c r="E273" s="294">
        <v>1</v>
      </c>
      <c r="F273" s="294">
        <v>2026</v>
      </c>
      <c r="G273" s="300">
        <v>2026</v>
      </c>
      <c r="H273" s="300">
        <v>2026</v>
      </c>
      <c r="I273" s="301">
        <v>2250000</v>
      </c>
      <c r="J273" s="303">
        <v>103.82625669518252</v>
      </c>
      <c r="K273" s="302">
        <v>233609.07756416069</v>
      </c>
    </row>
    <row r="274" spans="1:44">
      <c r="E274" s="294">
        <v>2</v>
      </c>
      <c r="F274" s="294">
        <v>2026</v>
      </c>
      <c r="G274" s="300">
        <v>2026</v>
      </c>
      <c r="H274" s="300">
        <v>2026</v>
      </c>
      <c r="I274" s="301">
        <v>2250000</v>
      </c>
      <c r="J274" s="303">
        <v>109.38634378421483</v>
      </c>
      <c r="K274" s="302">
        <v>246119.27351448336</v>
      </c>
    </row>
    <row r="275" spans="1:44" s="124" customFormat="1" ht="15" customHeight="1">
      <c r="A275" s="263"/>
      <c r="B275" s="263"/>
      <c r="C275" s="166"/>
      <c r="D275" s="166"/>
      <c r="E275" s="294">
        <v>3</v>
      </c>
      <c r="F275" s="294">
        <v>2026</v>
      </c>
      <c r="G275" s="300">
        <v>2026</v>
      </c>
      <c r="H275" s="300">
        <v>2026</v>
      </c>
      <c r="I275" s="301">
        <v>2250000</v>
      </c>
      <c r="J275" s="303">
        <v>109.38634378421483</v>
      </c>
      <c r="K275" s="302">
        <v>246119.27351448336</v>
      </c>
      <c r="L275" s="166"/>
      <c r="M275" s="166"/>
      <c r="N275" s="166"/>
      <c r="O275" s="166"/>
      <c r="P275" s="166"/>
      <c r="Q275" s="166"/>
      <c r="R275" s="166"/>
      <c r="S275" s="166"/>
      <c r="T275" s="166"/>
      <c r="U275" s="166"/>
      <c r="V275" s="166"/>
      <c r="W275" s="166"/>
      <c r="X275" s="166"/>
      <c r="Y275" s="166"/>
      <c r="Z275" s="166"/>
      <c r="AA275" s="166"/>
      <c r="AB275" s="166"/>
      <c r="AC275" s="166"/>
      <c r="AD275" s="166"/>
      <c r="AE275" s="166"/>
      <c r="AF275" s="166"/>
      <c r="AG275" s="166"/>
      <c r="AH275" s="166"/>
      <c r="AI275" s="166"/>
      <c r="AJ275" s="166"/>
      <c r="AK275" s="166"/>
      <c r="AL275" s="166"/>
      <c r="AM275" s="166"/>
      <c r="AN275" s="166"/>
      <c r="AO275" s="166"/>
      <c r="AP275" s="166"/>
      <c r="AQ275" s="166"/>
      <c r="AR275" s="166"/>
    </row>
    <row r="276" spans="1:44" s="124" customFormat="1">
      <c r="A276" s="263"/>
      <c r="B276" s="263"/>
      <c r="C276" s="166"/>
      <c r="D276" s="166"/>
      <c r="E276" s="294">
        <v>4</v>
      </c>
      <c r="F276" s="294">
        <v>2026</v>
      </c>
      <c r="G276" s="300">
        <v>2026</v>
      </c>
      <c r="H276" s="300">
        <v>2027</v>
      </c>
      <c r="I276" s="301">
        <v>2250000</v>
      </c>
      <c r="J276" s="303">
        <v>109.38634378421483</v>
      </c>
      <c r="K276" s="302">
        <v>246119.27351448336</v>
      </c>
      <c r="L276" s="166"/>
      <c r="M276" s="166"/>
      <c r="N276" s="166"/>
      <c r="O276" s="166"/>
      <c r="P276" s="166"/>
      <c r="Q276" s="166"/>
      <c r="R276" s="166"/>
      <c r="S276" s="166"/>
      <c r="T276" s="166"/>
      <c r="U276" s="166"/>
      <c r="V276" s="166"/>
      <c r="W276" s="166"/>
      <c r="X276" s="166"/>
      <c r="Y276" s="166"/>
      <c r="Z276" s="166"/>
      <c r="AA276" s="166"/>
      <c r="AB276" s="166"/>
      <c r="AC276" s="166"/>
      <c r="AD276" s="166"/>
      <c r="AE276" s="166"/>
      <c r="AF276" s="166"/>
      <c r="AG276" s="166"/>
      <c r="AH276" s="166"/>
      <c r="AI276" s="166"/>
      <c r="AJ276" s="166"/>
      <c r="AK276" s="166"/>
      <c r="AL276" s="166"/>
      <c r="AM276" s="166"/>
      <c r="AN276" s="166"/>
      <c r="AO276" s="166"/>
      <c r="AP276" s="166"/>
      <c r="AQ276" s="166"/>
      <c r="AR276" s="166"/>
    </row>
    <row r="277" spans="1:44" s="124" customFormat="1" ht="15" hidden="1" customHeight="1">
      <c r="A277" s="263"/>
      <c r="B277" s="263"/>
      <c r="C277" s="166"/>
      <c r="D277" s="166"/>
      <c r="E277" s="294">
        <v>5</v>
      </c>
      <c r="F277" s="294">
        <v>2026</v>
      </c>
      <c r="G277" s="300">
        <v>2026</v>
      </c>
      <c r="H277" s="300">
        <v>2027</v>
      </c>
      <c r="I277" s="301">
        <v>2250000</v>
      </c>
      <c r="J277" s="303">
        <v>101.72468198285158</v>
      </c>
      <c r="K277" s="302">
        <v>228880.53446141607</v>
      </c>
      <c r="L277" s="166"/>
      <c r="M277" s="166"/>
      <c r="N277" s="166"/>
      <c r="O277" s="166"/>
      <c r="P277" s="166"/>
      <c r="Q277" s="166"/>
      <c r="R277" s="166"/>
      <c r="S277" s="166"/>
      <c r="T277" s="166"/>
      <c r="U277" s="166"/>
      <c r="V277" s="166"/>
      <c r="W277" s="166"/>
      <c r="X277" s="166"/>
      <c r="Y277" s="166"/>
      <c r="Z277" s="166"/>
      <c r="AA277" s="166"/>
      <c r="AB277" s="166"/>
      <c r="AC277" s="166"/>
      <c r="AD277" s="166"/>
      <c r="AE277" s="166"/>
      <c r="AF277" s="166"/>
      <c r="AG277" s="166"/>
      <c r="AH277" s="166"/>
      <c r="AI277" s="166"/>
      <c r="AJ277" s="166"/>
      <c r="AK277" s="166"/>
      <c r="AL277" s="166"/>
      <c r="AM277" s="166"/>
      <c r="AN277" s="166"/>
      <c r="AO277" s="166"/>
      <c r="AP277" s="166"/>
      <c r="AQ277" s="166"/>
      <c r="AR277" s="166"/>
    </row>
    <row r="278" spans="1:44" s="124" customFormat="1" ht="15" hidden="1" customHeight="1">
      <c r="A278" s="263"/>
      <c r="B278" s="263"/>
      <c r="C278" s="166"/>
      <c r="D278" s="166"/>
      <c r="E278" s="294">
        <v>6</v>
      </c>
      <c r="F278" s="294">
        <v>2026</v>
      </c>
      <c r="G278" s="300">
        <v>2026</v>
      </c>
      <c r="H278" s="300">
        <v>2027</v>
      </c>
      <c r="I278" s="301">
        <v>2250000</v>
      </c>
      <c r="J278" s="303">
        <v>101.72468198285158</v>
      </c>
      <c r="K278" s="302">
        <v>228880.53446141607</v>
      </c>
      <c r="L278" s="166"/>
      <c r="M278" s="166"/>
      <c r="N278" s="166"/>
      <c r="O278" s="166"/>
      <c r="P278" s="166"/>
      <c r="Q278" s="166"/>
      <c r="R278" s="166"/>
      <c r="S278" s="166"/>
      <c r="T278" s="166"/>
      <c r="U278" s="166"/>
      <c r="V278" s="166"/>
      <c r="W278" s="166"/>
      <c r="X278" s="166"/>
      <c r="Y278" s="166"/>
      <c r="Z278" s="166"/>
      <c r="AA278" s="166"/>
      <c r="AB278" s="166"/>
      <c r="AC278" s="166"/>
      <c r="AD278" s="166"/>
      <c r="AE278" s="166"/>
      <c r="AF278" s="166"/>
      <c r="AG278" s="166"/>
      <c r="AH278" s="166"/>
      <c r="AI278" s="166"/>
      <c r="AJ278" s="166"/>
      <c r="AK278" s="166"/>
      <c r="AL278" s="166"/>
      <c r="AM278" s="166"/>
      <c r="AN278" s="166"/>
      <c r="AO278" s="166"/>
      <c r="AP278" s="166"/>
      <c r="AQ278" s="166"/>
      <c r="AR278" s="166"/>
    </row>
    <row r="279" spans="1:44" s="124" customFormat="1" ht="15" hidden="1" customHeight="1">
      <c r="A279" s="263"/>
      <c r="B279" s="263"/>
      <c r="C279" s="166"/>
      <c r="D279" s="166"/>
      <c r="E279" s="294">
        <v>7</v>
      </c>
      <c r="F279" s="294">
        <v>2026</v>
      </c>
      <c r="G279" s="300">
        <v>2027</v>
      </c>
      <c r="H279" s="300">
        <v>2027</v>
      </c>
      <c r="I279" s="301">
        <v>2250000</v>
      </c>
      <c r="J279" s="303">
        <v>101.72468198285158</v>
      </c>
      <c r="K279" s="302">
        <v>228880.53446141607</v>
      </c>
      <c r="L279" s="166"/>
      <c r="M279" s="166"/>
      <c r="N279" s="166"/>
      <c r="O279" s="166"/>
      <c r="P279" s="166"/>
      <c r="Q279" s="166"/>
      <c r="R279" s="166"/>
      <c r="S279" s="166"/>
      <c r="T279" s="166"/>
      <c r="U279" s="166"/>
      <c r="V279" s="166"/>
      <c r="W279" s="166"/>
      <c r="X279" s="166"/>
      <c r="Y279" s="166"/>
      <c r="Z279" s="166"/>
      <c r="AA279" s="166"/>
      <c r="AB279" s="166"/>
      <c r="AC279" s="166"/>
      <c r="AD279" s="166"/>
      <c r="AE279" s="166"/>
      <c r="AF279" s="166"/>
      <c r="AG279" s="166"/>
      <c r="AH279" s="166"/>
      <c r="AI279" s="166"/>
      <c r="AJ279" s="166"/>
      <c r="AK279" s="166"/>
      <c r="AL279" s="166"/>
      <c r="AM279" s="166"/>
      <c r="AN279" s="166"/>
      <c r="AO279" s="166"/>
      <c r="AP279" s="166"/>
      <c r="AQ279" s="166"/>
      <c r="AR279" s="166"/>
    </row>
    <row r="280" spans="1:44" s="124" customFormat="1" ht="15" hidden="1" customHeight="1">
      <c r="A280" s="263"/>
      <c r="B280" s="263"/>
      <c r="C280" s="166"/>
      <c r="D280" s="166"/>
      <c r="E280" s="294">
        <v>8</v>
      </c>
      <c r="F280" s="294">
        <v>2026</v>
      </c>
      <c r="G280" s="300">
        <v>2027</v>
      </c>
      <c r="H280" s="300">
        <v>2027</v>
      </c>
      <c r="I280" s="301">
        <v>2250000</v>
      </c>
      <c r="J280" s="303">
        <v>108.30287645876953</v>
      </c>
      <c r="K280" s="302">
        <v>243681.47203223145</v>
      </c>
      <c r="L280" s="166"/>
      <c r="M280" s="166"/>
      <c r="N280" s="166"/>
      <c r="O280" s="166"/>
      <c r="P280" s="166"/>
      <c r="Q280" s="166"/>
      <c r="R280" s="166"/>
      <c r="S280" s="166"/>
      <c r="T280" s="166"/>
      <c r="U280" s="166"/>
      <c r="V280" s="166"/>
      <c r="W280" s="166"/>
      <c r="X280" s="166"/>
      <c r="Y280" s="166"/>
      <c r="Z280" s="166"/>
      <c r="AA280" s="166"/>
      <c r="AB280" s="166"/>
      <c r="AC280" s="166"/>
      <c r="AD280" s="166"/>
      <c r="AE280" s="166"/>
      <c r="AF280" s="166"/>
      <c r="AG280" s="166"/>
      <c r="AH280" s="166"/>
      <c r="AI280" s="166"/>
      <c r="AJ280" s="166"/>
      <c r="AK280" s="166"/>
      <c r="AL280" s="166"/>
      <c r="AM280" s="166"/>
      <c r="AN280" s="166"/>
      <c r="AO280" s="166"/>
      <c r="AP280" s="166"/>
      <c r="AQ280" s="166"/>
      <c r="AR280" s="166"/>
    </row>
    <row r="281" spans="1:44" s="124" customFormat="1" ht="15" hidden="1" customHeight="1">
      <c r="A281" s="263"/>
      <c r="B281" s="263"/>
      <c r="C281" s="166"/>
      <c r="D281" s="166"/>
      <c r="E281" s="294">
        <v>9</v>
      </c>
      <c r="F281" s="294">
        <v>2026</v>
      </c>
      <c r="G281" s="300">
        <v>2027</v>
      </c>
      <c r="H281" s="300">
        <v>2027</v>
      </c>
      <c r="I281" s="301">
        <v>2250000</v>
      </c>
      <c r="J281" s="303">
        <v>108.30287645876953</v>
      </c>
      <c r="K281" s="302">
        <v>243681.47203223145</v>
      </c>
      <c r="L281" s="166"/>
      <c r="M281" s="166"/>
      <c r="N281" s="166"/>
      <c r="O281" s="166"/>
      <c r="P281" s="166"/>
      <c r="Q281" s="166"/>
      <c r="R281" s="166"/>
      <c r="S281" s="166"/>
      <c r="T281" s="166"/>
      <c r="U281" s="166"/>
      <c r="V281" s="166"/>
      <c r="W281" s="166"/>
      <c r="X281" s="166"/>
      <c r="Y281" s="166"/>
      <c r="Z281" s="166"/>
      <c r="AA281" s="166"/>
      <c r="AB281" s="166"/>
      <c r="AC281" s="166"/>
      <c r="AD281" s="166"/>
      <c r="AE281" s="166"/>
      <c r="AF281" s="166"/>
      <c r="AG281" s="166"/>
      <c r="AH281" s="166"/>
      <c r="AI281" s="166"/>
      <c r="AJ281" s="166"/>
      <c r="AK281" s="166"/>
      <c r="AL281" s="166"/>
      <c r="AM281" s="166"/>
      <c r="AN281" s="166"/>
      <c r="AO281" s="166"/>
      <c r="AP281" s="166"/>
      <c r="AQ281" s="166"/>
      <c r="AR281" s="166"/>
    </row>
    <row r="282" spans="1:44" s="124" customFormat="1" ht="15" hidden="1" customHeight="1">
      <c r="A282" s="263"/>
      <c r="B282" s="263"/>
      <c r="C282" s="166"/>
      <c r="D282" s="166"/>
      <c r="E282" s="294">
        <v>10</v>
      </c>
      <c r="F282" s="294">
        <v>2026</v>
      </c>
      <c r="G282" s="300">
        <v>2027</v>
      </c>
      <c r="H282" s="300">
        <v>2027</v>
      </c>
      <c r="I282" s="301">
        <v>2250000</v>
      </c>
      <c r="J282" s="303">
        <v>108.30287645876953</v>
      </c>
      <c r="K282" s="302">
        <v>243681.47203223145</v>
      </c>
      <c r="L282" s="166"/>
      <c r="M282" s="166"/>
      <c r="N282" s="166"/>
      <c r="O282" s="166"/>
      <c r="P282" s="166"/>
      <c r="Q282" s="166"/>
      <c r="R282" s="166"/>
      <c r="S282" s="166"/>
      <c r="T282" s="166"/>
      <c r="U282" s="166"/>
      <c r="V282" s="166"/>
      <c r="W282" s="166"/>
      <c r="X282" s="166"/>
      <c r="Y282" s="166"/>
      <c r="Z282" s="166"/>
      <c r="AA282" s="166"/>
      <c r="AB282" s="166"/>
      <c r="AC282" s="166"/>
      <c r="AD282" s="166"/>
      <c r="AE282" s="166"/>
      <c r="AF282" s="166"/>
      <c r="AG282" s="166"/>
      <c r="AH282" s="166"/>
      <c r="AI282" s="166"/>
      <c r="AJ282" s="166"/>
      <c r="AK282" s="166"/>
      <c r="AL282" s="166"/>
      <c r="AM282" s="166"/>
      <c r="AN282" s="166"/>
      <c r="AO282" s="166"/>
      <c r="AP282" s="166"/>
      <c r="AQ282" s="166"/>
      <c r="AR282" s="166"/>
    </row>
    <row r="283" spans="1:44" s="124" customFormat="1" ht="15" hidden="1" customHeight="1">
      <c r="A283" s="305"/>
      <c r="B283" s="305"/>
      <c r="C283" s="166"/>
      <c r="D283" s="166"/>
      <c r="E283" s="294">
        <v>11</v>
      </c>
      <c r="F283" s="294">
        <v>2026</v>
      </c>
      <c r="G283" s="300">
        <v>2027</v>
      </c>
      <c r="H283" s="300">
        <v>2027</v>
      </c>
      <c r="I283" s="301">
        <v>2250000</v>
      </c>
      <c r="J283" s="303">
        <v>109.7732964004453</v>
      </c>
      <c r="K283" s="302">
        <v>246989.91690100194</v>
      </c>
      <c r="L283" s="166"/>
      <c r="M283" s="166"/>
      <c r="N283" s="166"/>
      <c r="O283" s="166"/>
      <c r="P283" s="166"/>
      <c r="Q283" s="166"/>
      <c r="R283" s="166"/>
      <c r="S283" s="166"/>
      <c r="T283" s="166"/>
      <c r="U283" s="166"/>
      <c r="V283" s="166"/>
      <c r="W283" s="166"/>
      <c r="X283" s="166"/>
      <c r="Y283" s="166"/>
      <c r="Z283" s="166"/>
      <c r="AA283" s="166"/>
      <c r="AB283" s="166"/>
      <c r="AC283" s="166"/>
      <c r="AD283" s="166"/>
      <c r="AE283" s="166"/>
      <c r="AF283" s="166"/>
      <c r="AG283" s="166"/>
      <c r="AH283" s="166"/>
      <c r="AI283" s="166"/>
      <c r="AJ283" s="166"/>
      <c r="AK283" s="166"/>
      <c r="AL283" s="166"/>
      <c r="AM283" s="166"/>
      <c r="AN283" s="166"/>
      <c r="AO283" s="166"/>
      <c r="AP283" s="166"/>
      <c r="AQ283" s="166"/>
      <c r="AR283" s="166"/>
    </row>
    <row r="284" spans="1:44" s="124" customFormat="1" ht="15" hidden="1" customHeight="1">
      <c r="A284" s="305"/>
      <c r="B284" s="305"/>
      <c r="C284" s="166"/>
      <c r="D284" s="166"/>
      <c r="E284" s="294">
        <v>12</v>
      </c>
      <c r="F284" s="294">
        <v>2026</v>
      </c>
      <c r="G284" s="300">
        <v>2027</v>
      </c>
      <c r="H284" s="300">
        <v>2027</v>
      </c>
      <c r="I284" s="301">
        <v>2250000</v>
      </c>
      <c r="J284" s="303">
        <v>109.7732964004453</v>
      </c>
      <c r="K284" s="302">
        <v>246989.91690100194</v>
      </c>
      <c r="L284" s="166"/>
      <c r="M284" s="166"/>
      <c r="N284" s="166"/>
      <c r="O284" s="166"/>
      <c r="P284" s="166"/>
      <c r="Q284" s="166"/>
      <c r="R284" s="166"/>
      <c r="S284" s="166"/>
      <c r="T284" s="166"/>
      <c r="U284" s="166"/>
      <c r="V284" s="166"/>
      <c r="W284" s="166"/>
      <c r="X284" s="166"/>
      <c r="Y284" s="166"/>
      <c r="Z284" s="166"/>
      <c r="AA284" s="166"/>
      <c r="AB284" s="166"/>
      <c r="AC284" s="166"/>
      <c r="AD284" s="166"/>
      <c r="AE284" s="166"/>
      <c r="AF284" s="166"/>
      <c r="AG284" s="166"/>
      <c r="AH284" s="166"/>
      <c r="AI284" s="166"/>
      <c r="AJ284" s="166"/>
      <c r="AK284" s="166"/>
      <c r="AL284" s="166"/>
      <c r="AM284" s="166"/>
      <c r="AN284" s="166"/>
      <c r="AO284" s="166"/>
      <c r="AP284" s="166"/>
      <c r="AQ284" s="166"/>
      <c r="AR284" s="166"/>
    </row>
    <row r="285" spans="1:44" s="124" customFormat="1" ht="15" hidden="1" customHeight="1">
      <c r="A285" s="305"/>
      <c r="B285" s="305"/>
      <c r="C285" s="166"/>
      <c r="D285" s="166"/>
      <c r="E285" s="294">
        <v>1</v>
      </c>
      <c r="F285" s="294">
        <v>2027</v>
      </c>
      <c r="G285" s="300">
        <v>2027</v>
      </c>
      <c r="H285" s="300">
        <v>2027</v>
      </c>
      <c r="I285" s="301">
        <v>2250000</v>
      </c>
      <c r="J285" s="303">
        <v>109.7732964004453</v>
      </c>
      <c r="K285" s="302">
        <v>246989.91690100194</v>
      </c>
      <c r="L285" s="166"/>
      <c r="M285" s="166"/>
      <c r="N285" s="166"/>
      <c r="O285" s="166"/>
      <c r="P285" s="166"/>
      <c r="Q285" s="166"/>
      <c r="R285" s="166"/>
      <c r="S285" s="166"/>
      <c r="T285" s="166"/>
      <c r="U285" s="166"/>
      <c r="V285" s="166"/>
      <c r="W285" s="166"/>
      <c r="X285" s="166"/>
      <c r="Y285" s="166"/>
      <c r="Z285" s="166"/>
      <c r="AA285" s="166"/>
      <c r="AB285" s="166"/>
      <c r="AC285" s="166"/>
      <c r="AD285" s="166"/>
      <c r="AE285" s="166"/>
      <c r="AF285" s="166"/>
      <c r="AG285" s="166"/>
      <c r="AH285" s="166"/>
      <c r="AI285" s="166"/>
      <c r="AJ285" s="166"/>
      <c r="AK285" s="166"/>
      <c r="AL285" s="166"/>
      <c r="AM285" s="166"/>
      <c r="AN285" s="166"/>
      <c r="AO285" s="166"/>
      <c r="AP285" s="166"/>
      <c r="AQ285" s="166"/>
      <c r="AR285" s="166"/>
    </row>
    <row r="286" spans="1:44" s="124" customFormat="1" ht="15" hidden="1" customHeight="1">
      <c r="A286" s="305"/>
      <c r="B286" s="305"/>
      <c r="C286" s="166"/>
      <c r="D286" s="166"/>
      <c r="E286" s="294">
        <v>2</v>
      </c>
      <c r="F286" s="294">
        <v>2027</v>
      </c>
      <c r="G286" s="300">
        <v>2027</v>
      </c>
      <c r="H286" s="300">
        <v>2027</v>
      </c>
      <c r="I286" s="301">
        <v>2250000</v>
      </c>
      <c r="J286" s="303">
        <v>115.66428872486448</v>
      </c>
      <c r="K286" s="302">
        <v>260244.64963094509</v>
      </c>
      <c r="L286" s="166"/>
      <c r="M286" s="166"/>
      <c r="N286" s="166"/>
      <c r="O286" s="166"/>
      <c r="P286" s="166"/>
      <c r="Q286" s="166"/>
      <c r="R286" s="166"/>
      <c r="S286" s="166"/>
      <c r="T286" s="166"/>
      <c r="U286" s="166"/>
      <c r="V286" s="166"/>
      <c r="W286" s="166"/>
      <c r="X286" s="166"/>
      <c r="Y286" s="166"/>
      <c r="Z286" s="166"/>
      <c r="AA286" s="166"/>
      <c r="AB286" s="166"/>
      <c r="AC286" s="166"/>
      <c r="AD286" s="166"/>
      <c r="AE286" s="166"/>
      <c r="AF286" s="166"/>
      <c r="AG286" s="166"/>
      <c r="AH286" s="166"/>
      <c r="AI286" s="166"/>
      <c r="AJ286" s="166"/>
      <c r="AK286" s="166"/>
      <c r="AL286" s="166"/>
      <c r="AM286" s="166"/>
      <c r="AN286" s="166"/>
      <c r="AO286" s="166"/>
      <c r="AP286" s="166"/>
      <c r="AQ286" s="166"/>
      <c r="AR286" s="166"/>
    </row>
    <row r="287" spans="1:44" s="124" customFormat="1" ht="15" hidden="1" customHeight="1">
      <c r="A287" s="305"/>
      <c r="B287" s="305"/>
      <c r="C287" s="166"/>
      <c r="D287" s="166"/>
      <c r="E287" s="294">
        <v>3</v>
      </c>
      <c r="F287" s="294">
        <v>2027</v>
      </c>
      <c r="G287" s="300">
        <v>2027</v>
      </c>
      <c r="H287" s="300">
        <v>2027</v>
      </c>
      <c r="I287" s="301">
        <v>2250000</v>
      </c>
      <c r="J287" s="303">
        <v>115.66428872486448</v>
      </c>
      <c r="K287" s="302">
        <v>260244.64963094509</v>
      </c>
      <c r="L287" s="166"/>
      <c r="M287" s="166"/>
      <c r="N287" s="166"/>
      <c r="O287" s="166"/>
      <c r="P287" s="166"/>
      <c r="Q287" s="166"/>
      <c r="R287" s="166"/>
      <c r="S287" s="166"/>
      <c r="T287" s="166"/>
      <c r="U287" s="166"/>
      <c r="V287" s="166"/>
      <c r="W287" s="166"/>
      <c r="X287" s="166"/>
      <c r="Y287" s="166"/>
      <c r="Z287" s="166"/>
      <c r="AA287" s="166"/>
      <c r="AB287" s="166"/>
      <c r="AC287" s="166"/>
      <c r="AD287" s="166"/>
      <c r="AE287" s="166"/>
      <c r="AF287" s="166"/>
      <c r="AG287" s="166"/>
      <c r="AH287" s="166"/>
      <c r="AI287" s="166"/>
      <c r="AJ287" s="166"/>
      <c r="AK287" s="166"/>
      <c r="AL287" s="166"/>
      <c r="AM287" s="166"/>
      <c r="AN287" s="166"/>
      <c r="AO287" s="166"/>
      <c r="AP287" s="166"/>
      <c r="AQ287" s="166"/>
      <c r="AR287" s="166"/>
    </row>
    <row r="288" spans="1:44" s="124" customFormat="1" ht="15" hidden="1" customHeight="1">
      <c r="A288" s="305"/>
      <c r="B288" s="305"/>
      <c r="C288" s="166"/>
      <c r="D288" s="166"/>
      <c r="E288" s="294">
        <v>4</v>
      </c>
      <c r="F288" s="294">
        <v>2027</v>
      </c>
      <c r="G288" s="300">
        <v>2027</v>
      </c>
      <c r="H288" s="300">
        <v>2028</v>
      </c>
      <c r="I288" s="301">
        <v>2250000</v>
      </c>
      <c r="J288" s="303">
        <v>115.66428872486448</v>
      </c>
      <c r="K288" s="302">
        <v>260244.64963094509</v>
      </c>
      <c r="L288" s="166"/>
      <c r="M288" s="166"/>
      <c r="N288" s="166"/>
      <c r="O288" s="166"/>
      <c r="P288" s="166"/>
      <c r="Q288" s="166"/>
      <c r="R288" s="166"/>
      <c r="S288" s="166"/>
      <c r="T288" s="166"/>
      <c r="U288" s="166"/>
      <c r="V288" s="166"/>
      <c r="W288" s="166"/>
      <c r="X288" s="166"/>
      <c r="Y288" s="166"/>
      <c r="Z288" s="166"/>
      <c r="AA288" s="166"/>
      <c r="AB288" s="166"/>
      <c r="AC288" s="166"/>
      <c r="AD288" s="166"/>
      <c r="AE288" s="166"/>
      <c r="AF288" s="166"/>
      <c r="AG288" s="166"/>
      <c r="AH288" s="166"/>
      <c r="AI288" s="166"/>
      <c r="AJ288" s="166"/>
      <c r="AK288" s="166"/>
      <c r="AL288" s="166"/>
      <c r="AM288" s="166"/>
      <c r="AN288" s="166"/>
      <c r="AO288" s="166"/>
      <c r="AP288" s="166"/>
      <c r="AQ288" s="166"/>
      <c r="AR288" s="166"/>
    </row>
    <row r="289" spans="1:44" s="124" customFormat="1" ht="15" hidden="1" customHeight="1">
      <c r="A289" s="305"/>
      <c r="B289" s="305"/>
      <c r="C289" s="166"/>
      <c r="D289" s="166"/>
      <c r="E289" s="294">
        <v>5</v>
      </c>
      <c r="F289" s="294">
        <v>2027</v>
      </c>
      <c r="G289" s="300">
        <v>2027</v>
      </c>
      <c r="H289" s="300">
        <v>2028</v>
      </c>
      <c r="I289" s="301">
        <v>2250000</v>
      </c>
      <c r="J289" s="303">
        <v>107.61954383343304</v>
      </c>
      <c r="K289" s="302">
        <v>242143.97362522435</v>
      </c>
      <c r="L289" s="166"/>
      <c r="M289" s="166"/>
      <c r="N289" s="166"/>
      <c r="O289" s="166"/>
      <c r="P289" s="166"/>
      <c r="Q289" s="166"/>
      <c r="R289" s="166"/>
      <c r="S289" s="166"/>
      <c r="T289" s="166"/>
      <c r="U289" s="166"/>
      <c r="V289" s="166"/>
      <c r="W289" s="166"/>
      <c r="X289" s="166"/>
      <c r="Y289" s="166"/>
      <c r="Z289" s="166"/>
      <c r="AA289" s="166"/>
      <c r="AB289" s="166"/>
      <c r="AC289" s="166"/>
      <c r="AD289" s="166"/>
      <c r="AE289" s="166"/>
      <c r="AF289" s="166"/>
      <c r="AG289" s="166"/>
      <c r="AH289" s="166"/>
      <c r="AI289" s="166"/>
      <c r="AJ289" s="166"/>
      <c r="AK289" s="166"/>
      <c r="AL289" s="166"/>
      <c r="AM289" s="166"/>
      <c r="AN289" s="166"/>
      <c r="AO289" s="166"/>
      <c r="AP289" s="166"/>
      <c r="AQ289" s="166"/>
      <c r="AR289" s="166"/>
    </row>
    <row r="290" spans="1:44" s="124" customFormat="1" ht="15" hidden="1" customHeight="1">
      <c r="A290" s="305"/>
      <c r="B290" s="305"/>
      <c r="C290" s="166"/>
      <c r="D290" s="166"/>
      <c r="E290" s="294">
        <v>6</v>
      </c>
      <c r="F290" s="294">
        <v>2027</v>
      </c>
      <c r="G290" s="300">
        <v>2027</v>
      </c>
      <c r="H290" s="300">
        <v>2028</v>
      </c>
      <c r="I290" s="301">
        <v>2250000</v>
      </c>
      <c r="J290" s="303">
        <v>107.61954383343304</v>
      </c>
      <c r="K290" s="302">
        <v>242143.97362522435</v>
      </c>
      <c r="L290" s="166"/>
      <c r="M290" s="166"/>
      <c r="N290" s="166"/>
      <c r="O290" s="166"/>
      <c r="P290" s="166"/>
      <c r="Q290" s="166"/>
      <c r="R290" s="166"/>
      <c r="S290" s="166"/>
      <c r="T290" s="166"/>
      <c r="U290" s="166"/>
      <c r="V290" s="166"/>
      <c r="W290" s="166"/>
      <c r="X290" s="166"/>
      <c r="Y290" s="166"/>
      <c r="Z290" s="166"/>
      <c r="AA290" s="166"/>
      <c r="AB290" s="166"/>
      <c r="AC290" s="166"/>
      <c r="AD290" s="166"/>
      <c r="AE290" s="166"/>
      <c r="AF290" s="166"/>
      <c r="AG290" s="166"/>
      <c r="AH290" s="166"/>
      <c r="AI290" s="166"/>
      <c r="AJ290" s="166"/>
      <c r="AK290" s="166"/>
      <c r="AL290" s="166"/>
      <c r="AM290" s="166"/>
      <c r="AN290" s="166"/>
      <c r="AO290" s="166"/>
      <c r="AP290" s="166"/>
      <c r="AQ290" s="166"/>
      <c r="AR290" s="166"/>
    </row>
    <row r="291" spans="1:44" s="124" customFormat="1" ht="15" hidden="1" customHeight="1">
      <c r="A291" s="305"/>
      <c r="B291" s="305"/>
      <c r="C291" s="166"/>
      <c r="D291" s="166"/>
      <c r="E291" s="294">
        <v>7</v>
      </c>
      <c r="F291" s="294">
        <v>2027</v>
      </c>
      <c r="G291" s="300">
        <v>2028</v>
      </c>
      <c r="H291" s="300">
        <v>2028</v>
      </c>
      <c r="I291" s="301">
        <v>2250000</v>
      </c>
      <c r="J291" s="303">
        <v>107.61954383343304</v>
      </c>
      <c r="K291" s="302">
        <v>242143.97362522435</v>
      </c>
      <c r="L291" s="166"/>
      <c r="M291" s="166"/>
      <c r="N291" s="166"/>
      <c r="O291" s="166"/>
      <c r="P291" s="166"/>
      <c r="Q291" s="166"/>
      <c r="R291" s="166"/>
      <c r="S291" s="166"/>
      <c r="T291" s="166"/>
      <c r="U291" s="166"/>
      <c r="V291" s="166"/>
      <c r="W291" s="166"/>
      <c r="X291" s="166"/>
      <c r="Y291" s="166"/>
      <c r="Z291" s="166"/>
      <c r="AA291" s="166"/>
      <c r="AB291" s="166"/>
      <c r="AC291" s="166"/>
      <c r="AD291" s="166"/>
      <c r="AE291" s="166"/>
      <c r="AF291" s="166"/>
      <c r="AG291" s="166"/>
      <c r="AH291" s="166"/>
      <c r="AI291" s="166"/>
      <c r="AJ291" s="166"/>
      <c r="AK291" s="166"/>
      <c r="AL291" s="166"/>
      <c r="AM291" s="166"/>
      <c r="AN291" s="166"/>
      <c r="AO291" s="166"/>
      <c r="AP291" s="166"/>
      <c r="AQ291" s="166"/>
      <c r="AR291" s="166"/>
    </row>
    <row r="292" spans="1:44" s="124" customFormat="1" ht="15" hidden="1" customHeight="1">
      <c r="A292" s="305"/>
      <c r="B292" s="305"/>
      <c r="C292" s="166"/>
      <c r="D292" s="166"/>
      <c r="E292" s="294">
        <v>8</v>
      </c>
      <c r="F292" s="294">
        <v>2027</v>
      </c>
      <c r="G292" s="300">
        <v>2028</v>
      </c>
      <c r="H292" s="300">
        <v>2028</v>
      </c>
      <c r="I292" s="301">
        <v>2250000</v>
      </c>
      <c r="J292" s="303">
        <v>114.52664803314694</v>
      </c>
      <c r="K292" s="302">
        <v>257684.95807458062</v>
      </c>
      <c r="L292" s="166"/>
      <c r="M292" s="166"/>
      <c r="N292" s="166"/>
      <c r="O292" s="166"/>
      <c r="P292" s="166"/>
      <c r="Q292" s="166"/>
      <c r="R292" s="166"/>
      <c r="S292" s="166"/>
      <c r="T292" s="166"/>
      <c r="U292" s="166"/>
      <c r="V292" s="166"/>
      <c r="W292" s="166"/>
      <c r="X292" s="166"/>
      <c r="Y292" s="166"/>
      <c r="Z292" s="166"/>
      <c r="AA292" s="166"/>
      <c r="AB292" s="166"/>
      <c r="AC292" s="166"/>
      <c r="AD292" s="166"/>
      <c r="AE292" s="166"/>
      <c r="AF292" s="166"/>
      <c r="AG292" s="166"/>
      <c r="AH292" s="166"/>
      <c r="AI292" s="166"/>
      <c r="AJ292" s="166"/>
      <c r="AK292" s="166"/>
      <c r="AL292" s="166"/>
      <c r="AM292" s="166"/>
      <c r="AN292" s="166"/>
      <c r="AO292" s="166"/>
      <c r="AP292" s="166"/>
      <c r="AQ292" s="166"/>
      <c r="AR292" s="166"/>
    </row>
    <row r="293" spans="1:44" s="124" customFormat="1" ht="15" hidden="1" customHeight="1">
      <c r="A293" s="305"/>
      <c r="B293" s="305"/>
      <c r="C293" s="166"/>
      <c r="D293" s="166"/>
      <c r="E293" s="294">
        <v>9</v>
      </c>
      <c r="F293" s="294">
        <v>2027</v>
      </c>
      <c r="G293" s="300">
        <v>2028</v>
      </c>
      <c r="H293" s="300">
        <v>2028</v>
      </c>
      <c r="I293" s="301">
        <v>2250000</v>
      </c>
      <c r="J293" s="303">
        <v>114.52664803314694</v>
      </c>
      <c r="K293" s="302">
        <v>257684.95807458062</v>
      </c>
      <c r="L293" s="166"/>
      <c r="M293" s="166"/>
      <c r="N293" s="166"/>
      <c r="O293" s="166"/>
      <c r="P293" s="166"/>
      <c r="Q293" s="166"/>
      <c r="R293" s="166"/>
      <c r="S293" s="166"/>
      <c r="T293" s="166"/>
      <c r="U293" s="166"/>
      <c r="V293" s="166"/>
      <c r="W293" s="166"/>
      <c r="X293" s="166"/>
      <c r="Y293" s="166"/>
      <c r="Z293" s="166"/>
      <c r="AA293" s="166"/>
      <c r="AB293" s="166"/>
      <c r="AC293" s="166"/>
      <c r="AD293" s="166"/>
      <c r="AE293" s="166"/>
      <c r="AF293" s="166"/>
      <c r="AG293" s="166"/>
      <c r="AH293" s="166"/>
      <c r="AI293" s="166"/>
      <c r="AJ293" s="166"/>
      <c r="AK293" s="166"/>
      <c r="AL293" s="166"/>
      <c r="AM293" s="166"/>
      <c r="AN293" s="166"/>
      <c r="AO293" s="166"/>
      <c r="AP293" s="166"/>
      <c r="AQ293" s="166"/>
      <c r="AR293" s="166"/>
    </row>
    <row r="294" spans="1:44" s="124" customFormat="1" ht="15" hidden="1" customHeight="1">
      <c r="A294" s="305"/>
      <c r="B294" s="305"/>
      <c r="C294" s="166"/>
      <c r="D294" s="166"/>
      <c r="E294" s="294">
        <v>10</v>
      </c>
      <c r="F294" s="294">
        <v>2027</v>
      </c>
      <c r="G294" s="300">
        <v>2028</v>
      </c>
      <c r="H294" s="300">
        <v>2028</v>
      </c>
      <c r="I294" s="301">
        <v>2250000</v>
      </c>
      <c r="J294" s="303">
        <v>114.52664803314694</v>
      </c>
      <c r="K294" s="302">
        <v>257684.95807458062</v>
      </c>
      <c r="L294" s="166"/>
      <c r="M294" s="166"/>
      <c r="N294" s="166"/>
      <c r="O294" s="166"/>
      <c r="P294" s="166"/>
      <c r="Q294" s="166"/>
      <c r="R294" s="166"/>
      <c r="S294" s="166"/>
      <c r="T294" s="166"/>
      <c r="U294" s="166"/>
      <c r="V294" s="166"/>
      <c r="W294" s="166"/>
      <c r="X294" s="166"/>
      <c r="Y294" s="166"/>
      <c r="Z294" s="166"/>
      <c r="AA294" s="166"/>
      <c r="AB294" s="166"/>
      <c r="AC294" s="166"/>
      <c r="AD294" s="166"/>
      <c r="AE294" s="166"/>
      <c r="AF294" s="166"/>
      <c r="AG294" s="166"/>
      <c r="AH294" s="166"/>
      <c r="AI294" s="166"/>
      <c r="AJ294" s="166"/>
      <c r="AK294" s="166"/>
      <c r="AL294" s="166"/>
      <c r="AM294" s="166"/>
      <c r="AN294" s="166"/>
      <c r="AO294" s="166"/>
      <c r="AP294" s="166"/>
      <c r="AQ294" s="166"/>
      <c r="AR294" s="166"/>
    </row>
    <row r="295" spans="1:44" s="124" customFormat="1" ht="15" customHeight="1">
      <c r="A295" s="305"/>
      <c r="B295" s="305"/>
      <c r="C295" s="166"/>
      <c r="D295" s="166"/>
      <c r="E295" s="294">
        <v>11</v>
      </c>
      <c r="F295" s="294">
        <v>2027</v>
      </c>
      <c r="G295" s="300">
        <v>2028</v>
      </c>
      <c r="H295" s="300">
        <v>2028</v>
      </c>
      <c r="I295" s="301">
        <v>2250000</v>
      </c>
      <c r="J295" s="303">
        <v>116.07058897190649</v>
      </c>
      <c r="K295" s="302">
        <v>261158.82518678959</v>
      </c>
      <c r="L295" s="166"/>
      <c r="M295" s="166"/>
      <c r="N295" s="166"/>
      <c r="O295" s="166"/>
      <c r="P295" s="166"/>
      <c r="Q295" s="166"/>
      <c r="R295" s="166"/>
      <c r="S295" s="166"/>
      <c r="T295" s="166"/>
      <c r="U295" s="166"/>
      <c r="V295" s="166"/>
      <c r="W295" s="166"/>
      <c r="X295" s="166"/>
      <c r="Y295" s="166"/>
      <c r="Z295" s="166"/>
      <c r="AA295" s="166"/>
      <c r="AB295" s="166"/>
      <c r="AC295" s="166"/>
      <c r="AD295" s="166"/>
      <c r="AE295" s="166"/>
      <c r="AF295" s="166"/>
      <c r="AG295" s="166"/>
      <c r="AH295" s="166"/>
      <c r="AI295" s="166"/>
      <c r="AJ295" s="166"/>
      <c r="AK295" s="166"/>
      <c r="AL295" s="166"/>
      <c r="AM295" s="166"/>
      <c r="AN295" s="166"/>
      <c r="AO295" s="166"/>
      <c r="AP295" s="166"/>
      <c r="AQ295" s="166"/>
      <c r="AR295" s="166"/>
    </row>
    <row r="296" spans="1:44" s="124" customFormat="1" ht="15" customHeight="1">
      <c r="A296" s="305"/>
      <c r="B296" s="305"/>
      <c r="C296" s="166"/>
      <c r="D296" s="166"/>
      <c r="E296" s="294">
        <v>12</v>
      </c>
      <c r="F296" s="294">
        <v>2027</v>
      </c>
      <c r="G296" s="300">
        <v>2028</v>
      </c>
      <c r="H296" s="300">
        <v>2028</v>
      </c>
      <c r="I296" s="301">
        <v>2250000</v>
      </c>
      <c r="J296" s="303">
        <v>116.07058897190649</v>
      </c>
      <c r="K296" s="302">
        <v>261158.82518678959</v>
      </c>
      <c r="L296" s="166"/>
      <c r="M296" s="166"/>
      <c r="N296" s="166"/>
      <c r="O296" s="166"/>
      <c r="P296" s="166"/>
      <c r="Q296" s="166"/>
      <c r="R296" s="166"/>
      <c r="S296" s="166"/>
      <c r="T296" s="166"/>
      <c r="U296" s="166"/>
      <c r="V296" s="166"/>
      <c r="W296" s="166"/>
      <c r="X296" s="166"/>
      <c r="Y296" s="166"/>
      <c r="Z296" s="166"/>
      <c r="AA296" s="166"/>
      <c r="AB296" s="166"/>
      <c r="AC296" s="166"/>
      <c r="AD296" s="166"/>
      <c r="AE296" s="166"/>
      <c r="AF296" s="166"/>
      <c r="AG296" s="166"/>
      <c r="AH296" s="166"/>
      <c r="AI296" s="166"/>
      <c r="AJ296" s="166"/>
      <c r="AK296" s="166"/>
      <c r="AL296" s="166"/>
      <c r="AM296" s="166"/>
      <c r="AN296" s="166"/>
      <c r="AO296" s="166"/>
      <c r="AP296" s="166"/>
      <c r="AQ296" s="166"/>
      <c r="AR296" s="166"/>
    </row>
    <row r="297" spans="1:44" s="124" customFormat="1" ht="15" customHeight="1">
      <c r="A297" s="305"/>
      <c r="B297" s="305"/>
      <c r="C297" s="166"/>
      <c r="D297" s="166"/>
      <c r="E297" s="294">
        <v>1</v>
      </c>
      <c r="F297" s="294">
        <v>2028</v>
      </c>
      <c r="G297" s="300">
        <v>2028</v>
      </c>
      <c r="H297" s="300">
        <v>2028</v>
      </c>
      <c r="I297" s="301">
        <v>2250000</v>
      </c>
      <c r="J297" s="303">
        <v>116.07058897190649</v>
      </c>
      <c r="K297" s="302">
        <v>261158.82518678959</v>
      </c>
      <c r="L297" s="166"/>
      <c r="M297" s="166"/>
      <c r="N297" s="166"/>
      <c r="O297" s="166"/>
      <c r="P297" s="166"/>
      <c r="Q297" s="166"/>
      <c r="R297" s="166"/>
      <c r="S297" s="166"/>
      <c r="T297" s="166"/>
      <c r="U297" s="166"/>
      <c r="V297" s="166"/>
      <c r="W297" s="166"/>
      <c r="X297" s="166"/>
      <c r="Y297" s="166"/>
      <c r="Z297" s="166"/>
      <c r="AA297" s="166"/>
      <c r="AB297" s="166"/>
      <c r="AC297" s="166"/>
      <c r="AD297" s="166"/>
      <c r="AE297" s="166"/>
      <c r="AF297" s="166"/>
      <c r="AG297" s="166"/>
      <c r="AH297" s="166"/>
      <c r="AI297" s="166"/>
      <c r="AJ297" s="166"/>
      <c r="AK297" s="166"/>
      <c r="AL297" s="166"/>
      <c r="AM297" s="166"/>
      <c r="AN297" s="166"/>
      <c r="AO297" s="166"/>
      <c r="AP297" s="166"/>
      <c r="AQ297" s="166"/>
      <c r="AR297" s="166"/>
    </row>
    <row r="298" spans="1:44" s="124" customFormat="1" ht="15" customHeight="1">
      <c r="A298" s="305"/>
      <c r="B298" s="305"/>
      <c r="C298" s="166"/>
      <c r="D298" s="166"/>
      <c r="E298" s="294">
        <v>2</v>
      </c>
      <c r="F298" s="294">
        <v>2028</v>
      </c>
      <c r="G298" s="300">
        <v>2028</v>
      </c>
      <c r="H298" s="300">
        <v>2028</v>
      </c>
      <c r="I298" s="301">
        <v>2250000</v>
      </c>
      <c r="J298" s="303">
        <v>122.31273485514734</v>
      </c>
      <c r="K298" s="302">
        <v>275203.65342408151</v>
      </c>
      <c r="L298" s="166"/>
      <c r="M298" s="166"/>
      <c r="N298" s="166"/>
      <c r="O298" s="166"/>
      <c r="P298" s="166"/>
      <c r="Q298" s="166"/>
      <c r="R298" s="166"/>
      <c r="S298" s="166"/>
      <c r="T298" s="166"/>
      <c r="U298" s="166"/>
      <c r="V298" s="166"/>
      <c r="W298" s="166"/>
      <c r="X298" s="166"/>
      <c r="Y298" s="166"/>
      <c r="Z298" s="166"/>
      <c r="AA298" s="166"/>
      <c r="AB298" s="166"/>
      <c r="AC298" s="166"/>
      <c r="AD298" s="166"/>
      <c r="AE298" s="166"/>
      <c r="AF298" s="166"/>
      <c r="AG298" s="166"/>
      <c r="AH298" s="166"/>
      <c r="AI298" s="166"/>
      <c r="AJ298" s="166"/>
      <c r="AK298" s="166"/>
      <c r="AL298" s="166"/>
      <c r="AM298" s="166"/>
      <c r="AN298" s="166"/>
      <c r="AO298" s="166"/>
      <c r="AP298" s="166"/>
      <c r="AQ298" s="166"/>
      <c r="AR298" s="166"/>
    </row>
    <row r="299" spans="1:44" s="124" customFormat="1" ht="15" customHeight="1">
      <c r="A299" s="305"/>
      <c r="B299" s="305"/>
      <c r="C299" s="166"/>
      <c r="D299" s="166"/>
      <c r="E299" s="294">
        <v>3</v>
      </c>
      <c r="F299" s="294">
        <v>2028</v>
      </c>
      <c r="G299" s="300">
        <v>2028</v>
      </c>
      <c r="H299" s="300">
        <v>2028</v>
      </c>
      <c r="I299" s="301">
        <v>2250000</v>
      </c>
      <c r="J299" s="303">
        <v>122.31273485514734</v>
      </c>
      <c r="K299" s="302">
        <v>275203.65342408151</v>
      </c>
      <c r="L299" s="166"/>
      <c r="M299" s="166"/>
      <c r="N299" s="166"/>
      <c r="O299" s="166"/>
      <c r="P299" s="166"/>
      <c r="Q299" s="166"/>
      <c r="R299" s="166"/>
      <c r="S299" s="166"/>
      <c r="T299" s="166"/>
      <c r="U299" s="166"/>
      <c r="V299" s="166"/>
      <c r="W299" s="166"/>
      <c r="X299" s="166"/>
      <c r="Y299" s="166"/>
      <c r="Z299" s="166"/>
      <c r="AA299" s="166"/>
      <c r="AB299" s="166"/>
      <c r="AC299" s="166"/>
      <c r="AD299" s="166"/>
      <c r="AE299" s="166"/>
      <c r="AF299" s="166"/>
      <c r="AG299" s="166"/>
      <c r="AH299" s="166"/>
      <c r="AI299" s="166"/>
      <c r="AJ299" s="166"/>
      <c r="AK299" s="166"/>
      <c r="AL299" s="166"/>
      <c r="AM299" s="166"/>
      <c r="AN299" s="166"/>
      <c r="AO299" s="166"/>
      <c r="AP299" s="166"/>
      <c r="AQ299" s="166"/>
      <c r="AR299" s="166"/>
    </row>
    <row r="300" spans="1:44" s="124" customFormat="1" ht="15" customHeight="1">
      <c r="A300" s="305"/>
      <c r="B300" s="305"/>
      <c r="C300" s="166"/>
      <c r="D300" s="166"/>
      <c r="E300" s="294">
        <v>4</v>
      </c>
      <c r="F300" s="294">
        <v>2028</v>
      </c>
      <c r="G300" s="300">
        <v>2028</v>
      </c>
      <c r="H300" s="300">
        <v>2029</v>
      </c>
      <c r="I300" s="301">
        <v>2250000</v>
      </c>
      <c r="J300" s="303">
        <v>122.31273485514734</v>
      </c>
      <c r="K300" s="302">
        <v>275203.65342408151</v>
      </c>
      <c r="L300" s="166"/>
      <c r="M300" s="166"/>
      <c r="N300" s="166"/>
      <c r="O300" s="166"/>
      <c r="P300" s="166"/>
      <c r="Q300" s="166"/>
      <c r="R300" s="166"/>
      <c r="S300" s="166"/>
      <c r="T300" s="166"/>
      <c r="U300" s="166"/>
      <c r="V300" s="166"/>
      <c r="W300" s="166"/>
      <c r="X300" s="166"/>
      <c r="Y300" s="166"/>
      <c r="Z300" s="166"/>
      <c r="AA300" s="166"/>
      <c r="AB300" s="166"/>
      <c r="AC300" s="166"/>
      <c r="AD300" s="166"/>
      <c r="AE300" s="166"/>
      <c r="AF300" s="166"/>
      <c r="AG300" s="166"/>
      <c r="AH300" s="166"/>
      <c r="AI300" s="166"/>
      <c r="AJ300" s="166"/>
      <c r="AK300" s="166"/>
      <c r="AL300" s="166"/>
      <c r="AM300" s="166"/>
      <c r="AN300" s="166"/>
      <c r="AO300" s="166"/>
      <c r="AP300" s="166"/>
      <c r="AQ300" s="166"/>
      <c r="AR300" s="166"/>
    </row>
    <row r="301" spans="1:44" s="124" customFormat="1" ht="15" customHeight="1">
      <c r="A301" s="263"/>
      <c r="B301" s="306">
        <v>0</v>
      </c>
      <c r="C301" s="166"/>
      <c r="D301" s="166"/>
      <c r="E301" s="294">
        <v>5</v>
      </c>
      <c r="F301" s="294">
        <v>2028</v>
      </c>
      <c r="G301" s="300">
        <v>2028</v>
      </c>
      <c r="H301" s="300">
        <v>2029</v>
      </c>
      <c r="I301" s="301">
        <v>2250000</v>
      </c>
      <c r="J301" s="303">
        <v>113.86575271914434</v>
      </c>
      <c r="K301" s="302">
        <v>256197.94361807479</v>
      </c>
      <c r="L301" s="166"/>
      <c r="M301" s="166"/>
      <c r="N301" s="166"/>
      <c r="O301" s="166"/>
      <c r="P301" s="166"/>
      <c r="Q301" s="166"/>
      <c r="R301" s="166"/>
      <c r="S301" s="166"/>
      <c r="T301" s="166"/>
      <c r="U301" s="166"/>
      <c r="V301" s="166"/>
      <c r="W301" s="166"/>
      <c r="X301" s="166"/>
      <c r="Y301" s="166"/>
      <c r="Z301" s="166"/>
      <c r="AA301" s="166"/>
      <c r="AB301" s="166"/>
      <c r="AC301" s="166"/>
      <c r="AD301" s="166"/>
      <c r="AE301" s="166"/>
      <c r="AF301" s="166"/>
      <c r="AG301" s="166"/>
      <c r="AH301" s="166"/>
      <c r="AI301" s="166"/>
      <c r="AJ301" s="166"/>
      <c r="AK301" s="166"/>
      <c r="AL301" s="166"/>
      <c r="AM301" s="166"/>
      <c r="AN301" s="166"/>
      <c r="AO301" s="166"/>
      <c r="AP301" s="166"/>
      <c r="AQ301" s="166"/>
      <c r="AR301" s="166"/>
    </row>
    <row r="302" spans="1:44" s="124" customFormat="1" ht="15" customHeight="1">
      <c r="A302" s="263"/>
      <c r="B302" s="306">
        <v>0</v>
      </c>
      <c r="C302" s="166"/>
      <c r="D302" s="166"/>
      <c r="E302" s="294">
        <v>6</v>
      </c>
      <c r="F302" s="294">
        <v>2028</v>
      </c>
      <c r="G302" s="300">
        <v>2028</v>
      </c>
      <c r="H302" s="300">
        <v>2029</v>
      </c>
      <c r="I302" s="301">
        <v>2250000</v>
      </c>
      <c r="J302" s="303">
        <v>113.86575271914434</v>
      </c>
      <c r="K302" s="302">
        <v>256197.94361807479</v>
      </c>
      <c r="L302" s="166"/>
      <c r="M302" s="166"/>
      <c r="N302" s="166"/>
      <c r="O302" s="166"/>
      <c r="P302" s="166"/>
      <c r="Q302" s="166"/>
      <c r="R302" s="166"/>
      <c r="S302" s="166"/>
      <c r="T302" s="166"/>
      <c r="U302" s="166"/>
      <c r="V302" s="166"/>
      <c r="W302" s="166"/>
      <c r="X302" s="166"/>
      <c r="Y302" s="166"/>
      <c r="Z302" s="166"/>
      <c r="AA302" s="166"/>
      <c r="AB302" s="166"/>
      <c r="AC302" s="166"/>
      <c r="AD302" s="166"/>
      <c r="AE302" s="166"/>
      <c r="AF302" s="166"/>
      <c r="AG302" s="166"/>
      <c r="AH302" s="166"/>
      <c r="AI302" s="166"/>
      <c r="AJ302" s="166"/>
      <c r="AK302" s="166"/>
      <c r="AL302" s="166"/>
      <c r="AM302" s="166"/>
      <c r="AN302" s="166"/>
      <c r="AO302" s="166"/>
      <c r="AP302" s="166"/>
      <c r="AQ302" s="166"/>
      <c r="AR302" s="166"/>
    </row>
    <row r="303" spans="1:44" s="124" customFormat="1" ht="15" customHeight="1">
      <c r="A303" s="263"/>
      <c r="B303" s="306">
        <v>0</v>
      </c>
      <c r="C303" s="166"/>
      <c r="D303" s="166"/>
      <c r="E303" s="294">
        <v>7</v>
      </c>
      <c r="F303" s="294">
        <v>2028</v>
      </c>
      <c r="G303" s="300">
        <v>2029</v>
      </c>
      <c r="H303" s="300">
        <v>2029</v>
      </c>
      <c r="I303" s="301">
        <v>2250000</v>
      </c>
      <c r="J303" s="303">
        <v>113.86575271914434</v>
      </c>
      <c r="K303" s="302">
        <v>256197.94361807479</v>
      </c>
      <c r="L303" s="166"/>
      <c r="M303" s="166"/>
      <c r="N303" s="166"/>
      <c r="O303" s="166"/>
      <c r="P303" s="166"/>
      <c r="Q303" s="166"/>
      <c r="R303" s="166"/>
      <c r="S303" s="166"/>
      <c r="T303" s="166"/>
      <c r="U303" s="166"/>
      <c r="V303" s="166"/>
      <c r="W303" s="166"/>
      <c r="X303" s="166"/>
      <c r="Y303" s="166"/>
      <c r="Z303" s="166"/>
      <c r="AA303" s="166"/>
      <c r="AB303" s="166"/>
      <c r="AC303" s="166"/>
      <c r="AD303" s="166"/>
      <c r="AE303" s="166"/>
      <c r="AF303" s="166"/>
      <c r="AG303" s="166"/>
      <c r="AH303" s="166"/>
      <c r="AI303" s="166"/>
      <c r="AJ303" s="166"/>
      <c r="AK303" s="166"/>
      <c r="AL303" s="166"/>
      <c r="AM303" s="166"/>
      <c r="AN303" s="166"/>
      <c r="AO303" s="166"/>
      <c r="AP303" s="166"/>
      <c r="AQ303" s="166"/>
      <c r="AR303" s="166"/>
    </row>
    <row r="304" spans="1:44" s="124" customFormat="1" ht="15" customHeight="1">
      <c r="A304" s="263"/>
      <c r="B304" s="306">
        <v>0</v>
      </c>
      <c r="C304" s="166"/>
      <c r="D304" s="166"/>
      <c r="E304" s="294">
        <v>8</v>
      </c>
      <c r="F304" s="294">
        <v>2028</v>
      </c>
      <c r="G304" s="300">
        <v>2029</v>
      </c>
      <c r="H304" s="300">
        <v>2029</v>
      </c>
      <c r="I304" s="301">
        <v>2250000</v>
      </c>
      <c r="J304" s="303">
        <v>121.11821212884391</v>
      </c>
      <c r="K304" s="302">
        <v>272515.97728989879</v>
      </c>
      <c r="L304" s="166"/>
      <c r="M304" s="166"/>
      <c r="N304" s="166"/>
      <c r="O304" s="166"/>
      <c r="P304" s="166"/>
      <c r="Q304" s="166"/>
      <c r="R304" s="166"/>
      <c r="S304" s="166"/>
      <c r="T304" s="166"/>
      <c r="U304" s="166"/>
      <c r="V304" s="166"/>
      <c r="W304" s="166"/>
      <c r="X304" s="166"/>
      <c r="Y304" s="166"/>
      <c r="Z304" s="166"/>
      <c r="AA304" s="166"/>
      <c r="AB304" s="166"/>
      <c r="AC304" s="166"/>
      <c r="AD304" s="166"/>
      <c r="AE304" s="166"/>
      <c r="AF304" s="166"/>
      <c r="AG304" s="166"/>
      <c r="AH304" s="166"/>
      <c r="AI304" s="166"/>
      <c r="AJ304" s="166"/>
      <c r="AK304" s="166"/>
      <c r="AL304" s="166"/>
      <c r="AM304" s="166"/>
      <c r="AN304" s="166"/>
      <c r="AO304" s="166"/>
      <c r="AP304" s="166"/>
      <c r="AQ304" s="166"/>
      <c r="AR304" s="166"/>
    </row>
    <row r="305" spans="1:44" s="124" customFormat="1" ht="15" customHeight="1">
      <c r="A305" s="263"/>
      <c r="B305" s="306">
        <v>0</v>
      </c>
      <c r="C305" s="166"/>
      <c r="D305" s="166"/>
      <c r="E305" s="294">
        <v>9</v>
      </c>
      <c r="F305" s="294">
        <v>2028</v>
      </c>
      <c r="G305" s="300">
        <v>2029</v>
      </c>
      <c r="H305" s="300">
        <v>2029</v>
      </c>
      <c r="I305" s="301">
        <v>2250000</v>
      </c>
      <c r="J305" s="303">
        <v>121.11821212884391</v>
      </c>
      <c r="K305" s="302">
        <v>272515.97728989879</v>
      </c>
      <c r="L305" s="166"/>
      <c r="M305" s="166"/>
      <c r="N305" s="166"/>
      <c r="O305" s="166"/>
      <c r="P305" s="166"/>
      <c r="Q305" s="166"/>
      <c r="R305" s="166"/>
      <c r="S305" s="166"/>
      <c r="T305" s="166"/>
      <c r="U305" s="166"/>
      <c r="V305" s="166"/>
      <c r="W305" s="166"/>
      <c r="X305" s="166"/>
      <c r="Y305" s="166"/>
      <c r="Z305" s="166"/>
      <c r="AA305" s="166"/>
      <c r="AB305" s="166"/>
      <c r="AC305" s="166"/>
      <c r="AD305" s="166"/>
      <c r="AE305" s="166"/>
      <c r="AF305" s="166"/>
      <c r="AG305" s="166"/>
      <c r="AH305" s="166"/>
      <c r="AI305" s="166"/>
      <c r="AJ305" s="166"/>
      <c r="AK305" s="166"/>
      <c r="AL305" s="166"/>
      <c r="AM305" s="166"/>
      <c r="AN305" s="166"/>
      <c r="AO305" s="166"/>
      <c r="AP305" s="166"/>
      <c r="AQ305" s="166"/>
      <c r="AR305" s="166"/>
    </row>
    <row r="306" spans="1:44" s="124" customFormat="1" ht="15" customHeight="1">
      <c r="A306" s="263"/>
      <c r="B306" s="306">
        <v>0</v>
      </c>
      <c r="C306" s="166"/>
      <c r="D306" s="166"/>
      <c r="E306" s="294">
        <v>10</v>
      </c>
      <c r="F306" s="294">
        <v>2028</v>
      </c>
      <c r="G306" s="300">
        <v>2029</v>
      </c>
      <c r="H306" s="300">
        <v>2029</v>
      </c>
      <c r="I306" s="301">
        <v>2250000</v>
      </c>
      <c r="J306" s="303">
        <v>121.11821212884391</v>
      </c>
      <c r="K306" s="302">
        <v>272515.97728989879</v>
      </c>
      <c r="L306" s="166"/>
      <c r="M306" s="166"/>
      <c r="N306" s="166"/>
      <c r="O306" s="166"/>
      <c r="P306" s="166"/>
      <c r="Q306" s="166"/>
      <c r="R306" s="166"/>
      <c r="S306" s="166"/>
      <c r="T306" s="166"/>
      <c r="U306" s="166"/>
      <c r="V306" s="166"/>
      <c r="W306" s="166"/>
      <c r="X306" s="166"/>
      <c r="Y306" s="166"/>
      <c r="Z306" s="166"/>
      <c r="AA306" s="166"/>
      <c r="AB306" s="166"/>
      <c r="AC306" s="166"/>
      <c r="AD306" s="166"/>
      <c r="AE306" s="166"/>
      <c r="AF306" s="166"/>
      <c r="AG306" s="166"/>
      <c r="AH306" s="166"/>
      <c r="AI306" s="166"/>
      <c r="AJ306" s="166"/>
      <c r="AK306" s="166"/>
      <c r="AL306" s="166"/>
      <c r="AM306" s="166"/>
      <c r="AN306" s="166"/>
      <c r="AO306" s="166"/>
      <c r="AP306" s="166"/>
      <c r="AQ306" s="166"/>
      <c r="AR306" s="166"/>
    </row>
    <row r="307" spans="1:44" s="124" customFormat="1" ht="15" customHeight="1">
      <c r="A307" s="263"/>
      <c r="B307" s="306">
        <v>0</v>
      </c>
      <c r="C307" s="166"/>
      <c r="D307" s="166"/>
      <c r="E307" s="294">
        <v>11</v>
      </c>
      <c r="F307" s="294">
        <v>2028</v>
      </c>
      <c r="G307" s="300">
        <v>2029</v>
      </c>
      <c r="H307" s="300">
        <v>2029</v>
      </c>
      <c r="I307" s="301">
        <v>2250000</v>
      </c>
      <c r="J307" s="303">
        <v>122.73935011454144</v>
      </c>
      <c r="K307" s="302">
        <v>276163.53775771818</v>
      </c>
      <c r="L307" s="166"/>
      <c r="M307" s="166"/>
      <c r="N307" s="166"/>
      <c r="O307" s="166"/>
      <c r="P307" s="166"/>
      <c r="Q307" s="166"/>
      <c r="R307" s="166"/>
      <c r="S307" s="166"/>
      <c r="T307" s="166"/>
      <c r="U307" s="166"/>
      <c r="V307" s="166"/>
      <c r="W307" s="166"/>
      <c r="X307" s="166"/>
      <c r="Y307" s="166"/>
      <c r="Z307" s="166"/>
      <c r="AA307" s="166"/>
      <c r="AB307" s="166"/>
      <c r="AC307" s="166"/>
      <c r="AD307" s="166"/>
      <c r="AE307" s="166"/>
      <c r="AF307" s="166"/>
      <c r="AG307" s="166"/>
      <c r="AH307" s="166"/>
      <c r="AI307" s="166"/>
      <c r="AJ307" s="166"/>
      <c r="AK307" s="166"/>
      <c r="AL307" s="166"/>
      <c r="AM307" s="166"/>
      <c r="AN307" s="166"/>
      <c r="AO307" s="166"/>
      <c r="AP307" s="166"/>
      <c r="AQ307" s="166"/>
      <c r="AR307" s="166"/>
    </row>
    <row r="308" spans="1:44" s="124" customFormat="1" ht="15" customHeight="1">
      <c r="A308" s="263"/>
      <c r="B308" s="306">
        <v>0</v>
      </c>
      <c r="C308" s="166"/>
      <c r="D308" s="166"/>
      <c r="E308" s="294">
        <v>12</v>
      </c>
      <c r="F308" s="294">
        <v>2028</v>
      </c>
      <c r="G308" s="300">
        <v>2029</v>
      </c>
      <c r="H308" s="300">
        <v>2029</v>
      </c>
      <c r="I308" s="301">
        <v>2250000</v>
      </c>
      <c r="J308" s="303">
        <v>122.73935011454144</v>
      </c>
      <c r="K308" s="302">
        <v>276163.53775771818</v>
      </c>
      <c r="L308" s="166"/>
      <c r="M308" s="166"/>
      <c r="N308" s="166"/>
      <c r="O308" s="166"/>
      <c r="P308" s="166"/>
      <c r="Q308" s="166"/>
      <c r="R308" s="166"/>
      <c r="S308" s="166"/>
      <c r="T308" s="166"/>
      <c r="U308" s="166"/>
      <c r="V308" s="166"/>
      <c r="W308" s="166"/>
      <c r="X308" s="166"/>
      <c r="Y308" s="166"/>
      <c r="Z308" s="166"/>
      <c r="AA308" s="166"/>
      <c r="AB308" s="166"/>
      <c r="AC308" s="166"/>
      <c r="AD308" s="166"/>
      <c r="AE308" s="166"/>
      <c r="AF308" s="166"/>
      <c r="AG308" s="166"/>
      <c r="AH308" s="166"/>
      <c r="AI308" s="166"/>
      <c r="AJ308" s="166"/>
      <c r="AK308" s="166"/>
      <c r="AL308" s="166"/>
      <c r="AM308" s="166"/>
      <c r="AN308" s="166"/>
      <c r="AO308" s="166"/>
      <c r="AP308" s="166"/>
      <c r="AQ308" s="166"/>
      <c r="AR308" s="166"/>
    </row>
    <row r="309" spans="1:44" s="124" customFormat="1" ht="15" customHeight="1">
      <c r="A309" s="263"/>
      <c r="B309" s="306">
        <v>0</v>
      </c>
      <c r="C309" s="166"/>
      <c r="D309" s="166"/>
      <c r="E309" s="294">
        <v>1</v>
      </c>
      <c r="F309" s="294">
        <v>2029</v>
      </c>
      <c r="G309" s="300">
        <v>2029</v>
      </c>
      <c r="H309" s="300">
        <v>2029</v>
      </c>
      <c r="I309" s="301">
        <v>2250000</v>
      </c>
      <c r="J309" s="303">
        <v>122.73935011454144</v>
      </c>
      <c r="K309" s="302">
        <v>276163.53775771818</v>
      </c>
      <c r="L309" s="166"/>
      <c r="M309" s="166"/>
      <c r="N309" s="166"/>
      <c r="O309" s="166"/>
      <c r="P309" s="166"/>
      <c r="Q309" s="166"/>
      <c r="R309" s="166"/>
      <c r="S309" s="166"/>
      <c r="T309" s="166"/>
      <c r="U309" s="166"/>
      <c r="V309" s="166"/>
      <c r="W309" s="166"/>
      <c r="X309" s="166"/>
      <c r="Y309" s="166"/>
      <c r="Z309" s="166"/>
      <c r="AA309" s="166"/>
      <c r="AB309" s="166"/>
      <c r="AC309" s="166"/>
      <c r="AD309" s="166"/>
      <c r="AE309" s="166"/>
      <c r="AF309" s="166"/>
      <c r="AG309" s="166"/>
      <c r="AH309" s="166"/>
      <c r="AI309" s="166"/>
      <c r="AJ309" s="166"/>
      <c r="AK309" s="166"/>
      <c r="AL309" s="166"/>
      <c r="AM309" s="166"/>
      <c r="AN309" s="166"/>
      <c r="AO309" s="166"/>
      <c r="AP309" s="166"/>
      <c r="AQ309" s="166"/>
      <c r="AR309" s="166"/>
    </row>
    <row r="310" spans="1:44" s="124" customFormat="1" ht="15" customHeight="1">
      <c r="A310" s="263"/>
      <c r="B310" s="306">
        <v>0</v>
      </c>
      <c r="C310" s="166"/>
      <c r="D310" s="166"/>
      <c r="E310" s="294">
        <v>2</v>
      </c>
      <c r="F310" s="294">
        <v>2029</v>
      </c>
      <c r="G310" s="300">
        <v>2029</v>
      </c>
      <c r="H310" s="300">
        <v>2029</v>
      </c>
      <c r="I310" s="301">
        <v>2250000</v>
      </c>
      <c r="J310" s="303">
        <v>129.35416951052713</v>
      </c>
      <c r="K310" s="302">
        <v>291046.88139868603</v>
      </c>
      <c r="L310" s="166"/>
      <c r="M310" s="166"/>
      <c r="N310" s="166"/>
      <c r="O310" s="166"/>
      <c r="P310" s="166"/>
      <c r="Q310" s="166"/>
      <c r="R310" s="166"/>
      <c r="S310" s="166"/>
      <c r="T310" s="166"/>
      <c r="U310" s="166"/>
      <c r="V310" s="166"/>
      <c r="W310" s="166"/>
      <c r="X310" s="166"/>
      <c r="Y310" s="166"/>
      <c r="Z310" s="166"/>
      <c r="AA310" s="166"/>
      <c r="AB310" s="166"/>
      <c r="AC310" s="166"/>
      <c r="AD310" s="166"/>
      <c r="AE310" s="166"/>
      <c r="AF310" s="166"/>
      <c r="AG310" s="166"/>
      <c r="AH310" s="166"/>
      <c r="AI310" s="166"/>
      <c r="AJ310" s="166"/>
      <c r="AK310" s="166"/>
      <c r="AL310" s="166"/>
      <c r="AM310" s="166"/>
      <c r="AN310" s="166"/>
      <c r="AO310" s="166"/>
      <c r="AP310" s="166"/>
      <c r="AQ310" s="166"/>
      <c r="AR310" s="166"/>
    </row>
    <row r="311" spans="1:44" s="124" customFormat="1" ht="15" customHeight="1">
      <c r="A311" s="263"/>
      <c r="B311" s="306">
        <v>0</v>
      </c>
      <c r="C311" s="166"/>
      <c r="D311" s="166"/>
      <c r="E311" s="294">
        <v>3</v>
      </c>
      <c r="F311" s="294">
        <v>2029</v>
      </c>
      <c r="G311" s="300">
        <v>2029</v>
      </c>
      <c r="H311" s="300">
        <v>2029</v>
      </c>
      <c r="I311" s="301">
        <v>2250000</v>
      </c>
      <c r="J311" s="303">
        <v>129.35416951052713</v>
      </c>
      <c r="K311" s="302">
        <v>291046.88139868603</v>
      </c>
      <c r="L311" s="166"/>
      <c r="M311" s="166"/>
      <c r="N311" s="166"/>
      <c r="O311" s="166"/>
      <c r="P311" s="166"/>
      <c r="Q311" s="166"/>
      <c r="R311" s="166"/>
      <c r="S311" s="166"/>
      <c r="T311" s="166"/>
      <c r="U311" s="166"/>
      <c r="V311" s="166"/>
      <c r="W311" s="166"/>
      <c r="X311" s="166"/>
      <c r="Y311" s="166"/>
      <c r="Z311" s="166"/>
      <c r="AA311" s="166"/>
      <c r="AB311" s="166"/>
      <c r="AC311" s="166"/>
      <c r="AD311" s="166"/>
      <c r="AE311" s="166"/>
      <c r="AF311" s="166"/>
      <c r="AG311" s="166"/>
      <c r="AH311" s="166"/>
      <c r="AI311" s="166"/>
      <c r="AJ311" s="166"/>
      <c r="AK311" s="166"/>
      <c r="AL311" s="166"/>
      <c r="AM311" s="166"/>
      <c r="AN311" s="166"/>
      <c r="AO311" s="166"/>
      <c r="AP311" s="166"/>
      <c r="AQ311" s="166"/>
      <c r="AR311" s="166"/>
    </row>
    <row r="312" spans="1:44" s="124" customFormat="1" ht="15" customHeight="1">
      <c r="A312" s="263"/>
      <c r="B312" s="306">
        <v>0</v>
      </c>
      <c r="C312" s="166"/>
      <c r="D312" s="166"/>
      <c r="E312" s="294">
        <v>4</v>
      </c>
      <c r="F312" s="294">
        <v>2029</v>
      </c>
      <c r="G312" s="300">
        <v>2029</v>
      </c>
      <c r="H312" s="300">
        <v>2030</v>
      </c>
      <c r="I312" s="301">
        <v>2250000</v>
      </c>
      <c r="J312" s="303">
        <v>129.35416951052713</v>
      </c>
      <c r="K312" s="302">
        <v>291046.88139868603</v>
      </c>
      <c r="L312" s="166"/>
      <c r="M312" s="166"/>
      <c r="N312" s="166"/>
      <c r="O312" s="166"/>
      <c r="P312" s="166"/>
      <c r="Q312" s="166"/>
      <c r="R312" s="166"/>
      <c r="S312" s="166"/>
      <c r="T312" s="166"/>
      <c r="U312" s="166"/>
      <c r="V312" s="166"/>
      <c r="W312" s="166"/>
      <c r="X312" s="166"/>
      <c r="Y312" s="166"/>
      <c r="Z312" s="166"/>
      <c r="AA312" s="166"/>
      <c r="AB312" s="166"/>
      <c r="AC312" s="166"/>
      <c r="AD312" s="166"/>
      <c r="AE312" s="166"/>
      <c r="AF312" s="166"/>
      <c r="AG312" s="166"/>
      <c r="AH312" s="166"/>
      <c r="AI312" s="166"/>
      <c r="AJ312" s="166"/>
      <c r="AK312" s="166"/>
      <c r="AL312" s="166"/>
      <c r="AM312" s="166"/>
      <c r="AN312" s="166"/>
      <c r="AO312" s="166"/>
      <c r="AP312" s="166"/>
      <c r="AQ312" s="166"/>
      <c r="AR312" s="166"/>
    </row>
    <row r="313" spans="1:44" s="124" customFormat="1" ht="15" customHeight="1">
      <c r="A313" s="263"/>
      <c r="B313" s="306">
        <v>0</v>
      </c>
      <c r="C313" s="166"/>
      <c r="D313" s="166"/>
      <c r="E313" s="294">
        <v>5</v>
      </c>
      <c r="F313" s="294">
        <v>2029</v>
      </c>
      <c r="G313" s="300">
        <v>2029</v>
      </c>
      <c r="H313" s="300">
        <v>2030</v>
      </c>
      <c r="I313" s="301">
        <v>2250000</v>
      </c>
      <c r="J313" s="303">
        <v>120.48483826772396</v>
      </c>
      <c r="K313" s="302">
        <v>271090.88610237889</v>
      </c>
      <c r="L313" s="166"/>
      <c r="M313" s="166"/>
      <c r="N313" s="166"/>
      <c r="O313" s="166"/>
      <c r="P313" s="166"/>
      <c r="Q313" s="166"/>
      <c r="R313" s="166"/>
      <c r="S313" s="166"/>
      <c r="T313" s="166"/>
      <c r="U313" s="166"/>
      <c r="V313" s="166"/>
      <c r="W313" s="166"/>
      <c r="X313" s="166"/>
      <c r="Y313" s="166"/>
      <c r="Z313" s="166"/>
      <c r="AA313" s="166"/>
      <c r="AB313" s="166"/>
      <c r="AC313" s="166"/>
      <c r="AD313" s="166"/>
      <c r="AE313" s="166"/>
      <c r="AF313" s="166"/>
      <c r="AG313" s="166"/>
      <c r="AH313" s="166"/>
      <c r="AI313" s="166"/>
      <c r="AJ313" s="166"/>
      <c r="AK313" s="166"/>
      <c r="AL313" s="166"/>
      <c r="AM313" s="166"/>
      <c r="AN313" s="166"/>
      <c r="AO313" s="166"/>
      <c r="AP313" s="166"/>
      <c r="AQ313" s="166"/>
      <c r="AR313" s="166"/>
    </row>
    <row r="314" spans="1:44" s="124" customFormat="1" ht="15" customHeight="1">
      <c r="A314" s="263"/>
      <c r="B314" s="306">
        <v>0</v>
      </c>
      <c r="C314" s="166"/>
      <c r="D314" s="166"/>
      <c r="E314" s="294">
        <v>6</v>
      </c>
      <c r="F314" s="294">
        <v>2029</v>
      </c>
      <c r="G314" s="300">
        <v>2029</v>
      </c>
      <c r="H314" s="300">
        <v>2030</v>
      </c>
      <c r="I314" s="301">
        <v>2250000</v>
      </c>
      <c r="J314" s="303">
        <v>120.48483826772396</v>
      </c>
      <c r="K314" s="302">
        <v>271090.88610237889</v>
      </c>
      <c r="L314" s="166"/>
      <c r="M314" s="166"/>
      <c r="N314" s="166"/>
      <c r="O314" s="166"/>
      <c r="P314" s="166"/>
      <c r="Q314" s="166"/>
      <c r="R314" s="166"/>
      <c r="S314" s="166"/>
      <c r="T314" s="166"/>
      <c r="U314" s="166"/>
      <c r="V314" s="166"/>
      <c r="W314" s="166"/>
      <c r="X314" s="166"/>
      <c r="Y314" s="166"/>
      <c r="Z314" s="166"/>
      <c r="AA314" s="166"/>
      <c r="AB314" s="166"/>
      <c r="AC314" s="166"/>
      <c r="AD314" s="166"/>
      <c r="AE314" s="166"/>
      <c r="AF314" s="166"/>
      <c r="AG314" s="166"/>
      <c r="AH314" s="166"/>
      <c r="AI314" s="166"/>
      <c r="AJ314" s="166"/>
      <c r="AK314" s="166"/>
      <c r="AL314" s="166"/>
      <c r="AM314" s="166"/>
      <c r="AN314" s="166"/>
      <c r="AO314" s="166"/>
      <c r="AP314" s="166"/>
      <c r="AQ314" s="166"/>
      <c r="AR314" s="166"/>
    </row>
    <row r="315" spans="1:44" s="124" customFormat="1" ht="15" customHeight="1">
      <c r="A315" s="263"/>
      <c r="B315" s="306">
        <v>0</v>
      </c>
      <c r="C315" s="166"/>
      <c r="D315" s="166"/>
      <c r="E315" s="294">
        <v>7</v>
      </c>
      <c r="F315" s="294">
        <v>2029</v>
      </c>
      <c r="G315" s="300">
        <v>2030</v>
      </c>
      <c r="H315" s="300">
        <v>2030</v>
      </c>
      <c r="I315" s="301">
        <v>2250000</v>
      </c>
      <c r="J315" s="303">
        <v>120.48483826772396</v>
      </c>
      <c r="K315" s="302">
        <v>271090.88610237889</v>
      </c>
      <c r="L315" s="166"/>
      <c r="M315" s="166"/>
      <c r="N315" s="166"/>
      <c r="O315" s="166"/>
      <c r="P315" s="166"/>
      <c r="Q315" s="166"/>
      <c r="R315" s="166"/>
      <c r="S315" s="166"/>
      <c r="T315" s="166"/>
      <c r="U315" s="166"/>
      <c r="V315" s="166"/>
      <c r="W315" s="166"/>
      <c r="X315" s="166"/>
      <c r="Y315" s="166"/>
      <c r="Z315" s="166"/>
      <c r="AA315" s="166"/>
      <c r="AB315" s="166"/>
      <c r="AC315" s="166"/>
      <c r="AD315" s="166"/>
      <c r="AE315" s="166"/>
      <c r="AF315" s="166"/>
      <c r="AG315" s="166"/>
      <c r="AH315" s="166"/>
      <c r="AI315" s="166"/>
      <c r="AJ315" s="166"/>
      <c r="AK315" s="166"/>
      <c r="AL315" s="166"/>
      <c r="AM315" s="166"/>
      <c r="AN315" s="166"/>
      <c r="AO315" s="166"/>
      <c r="AP315" s="166"/>
      <c r="AQ315" s="166"/>
      <c r="AR315" s="166"/>
    </row>
    <row r="316" spans="1:44" s="124" customFormat="1" ht="15" customHeight="1">
      <c r="A316" s="263"/>
      <c r="B316" s="306">
        <v>0</v>
      </c>
      <c r="C316" s="166"/>
      <c r="D316" s="166"/>
      <c r="E316" s="294">
        <v>8</v>
      </c>
      <c r="F316" s="294">
        <v>2029</v>
      </c>
      <c r="G316" s="300">
        <v>2030</v>
      </c>
      <c r="H316" s="300">
        <v>2030</v>
      </c>
      <c r="I316" s="301">
        <v>2250000</v>
      </c>
      <c r="J316" s="303">
        <v>128.0999206479085</v>
      </c>
      <c r="K316" s="302">
        <v>288224.82145779411</v>
      </c>
      <c r="L316" s="166"/>
      <c r="M316" s="166"/>
      <c r="N316" s="166"/>
      <c r="O316" s="166"/>
      <c r="P316" s="166"/>
      <c r="Q316" s="166"/>
      <c r="R316" s="166"/>
      <c r="S316" s="166"/>
      <c r="T316" s="166"/>
      <c r="U316" s="166"/>
      <c r="V316" s="166"/>
      <c r="W316" s="166"/>
      <c r="X316" s="166"/>
      <c r="Y316" s="166"/>
      <c r="Z316" s="166"/>
      <c r="AA316" s="166"/>
      <c r="AB316" s="166"/>
      <c r="AC316" s="166"/>
      <c r="AD316" s="166"/>
      <c r="AE316" s="166"/>
      <c r="AF316" s="166"/>
      <c r="AG316" s="166"/>
      <c r="AH316" s="166"/>
      <c r="AI316" s="166"/>
      <c r="AJ316" s="166"/>
      <c r="AK316" s="166"/>
      <c r="AL316" s="166"/>
      <c r="AM316" s="166"/>
      <c r="AN316" s="166"/>
      <c r="AO316" s="166"/>
      <c r="AP316" s="166"/>
      <c r="AQ316" s="166"/>
      <c r="AR316" s="166"/>
    </row>
    <row r="317" spans="1:44" s="124" customFormat="1" ht="15" customHeight="1">
      <c r="A317" s="263"/>
      <c r="B317" s="306">
        <v>0</v>
      </c>
      <c r="C317" s="166"/>
      <c r="D317" s="166"/>
      <c r="E317" s="294">
        <v>9</v>
      </c>
      <c r="F317" s="294">
        <v>2029</v>
      </c>
      <c r="G317" s="300">
        <v>2030</v>
      </c>
      <c r="H317" s="300">
        <v>2030</v>
      </c>
      <c r="I317" s="301">
        <v>2250000</v>
      </c>
      <c r="J317" s="303">
        <v>128.0999206479085</v>
      </c>
      <c r="K317" s="302">
        <v>288224.82145779411</v>
      </c>
      <c r="L317" s="166"/>
      <c r="M317" s="166"/>
      <c r="N317" s="166"/>
      <c r="O317" s="166"/>
      <c r="P317" s="166"/>
      <c r="Q317" s="166"/>
      <c r="R317" s="166"/>
      <c r="S317" s="166"/>
      <c r="T317" s="166"/>
      <c r="U317" s="166"/>
      <c r="V317" s="166"/>
      <c r="W317" s="166"/>
      <c r="X317" s="166"/>
      <c r="Y317" s="166"/>
      <c r="Z317" s="166"/>
      <c r="AA317" s="166"/>
      <c r="AB317" s="166"/>
      <c r="AC317" s="166"/>
      <c r="AD317" s="166"/>
      <c r="AE317" s="166"/>
      <c r="AF317" s="166"/>
      <c r="AG317" s="166"/>
      <c r="AH317" s="166"/>
      <c r="AI317" s="166"/>
      <c r="AJ317" s="166"/>
      <c r="AK317" s="166"/>
      <c r="AL317" s="166"/>
      <c r="AM317" s="166"/>
      <c r="AN317" s="166"/>
      <c r="AO317" s="166"/>
      <c r="AP317" s="166"/>
      <c r="AQ317" s="166"/>
      <c r="AR317" s="166"/>
    </row>
    <row r="318" spans="1:44" s="124" customFormat="1" ht="15" customHeight="1">
      <c r="A318" s="263"/>
      <c r="B318" s="306">
        <v>0</v>
      </c>
      <c r="C318" s="166"/>
      <c r="D318" s="166"/>
      <c r="E318" s="294">
        <v>10</v>
      </c>
      <c r="F318" s="294">
        <v>2029</v>
      </c>
      <c r="G318" s="300">
        <v>2030</v>
      </c>
      <c r="H318" s="300">
        <v>2030</v>
      </c>
      <c r="I318" s="301">
        <v>2250000</v>
      </c>
      <c r="J318" s="303">
        <v>128.0999206479085</v>
      </c>
      <c r="K318" s="302">
        <v>288224.82145779411</v>
      </c>
      <c r="L318" s="166"/>
      <c r="M318" s="166"/>
      <c r="N318" s="166"/>
      <c r="O318" s="166"/>
      <c r="P318" s="166"/>
      <c r="Q318" s="166"/>
      <c r="R318" s="166"/>
      <c r="S318" s="166"/>
      <c r="T318" s="166"/>
      <c r="U318" s="166"/>
      <c r="V318" s="166"/>
      <c r="W318" s="166"/>
      <c r="X318" s="166"/>
      <c r="Y318" s="166"/>
      <c r="Z318" s="166"/>
      <c r="AA318" s="166"/>
      <c r="AB318" s="166"/>
      <c r="AC318" s="166"/>
      <c r="AD318" s="166"/>
      <c r="AE318" s="166"/>
      <c r="AF318" s="166"/>
      <c r="AG318" s="166"/>
      <c r="AH318" s="166"/>
      <c r="AI318" s="166"/>
      <c r="AJ318" s="166"/>
      <c r="AK318" s="166"/>
      <c r="AL318" s="166"/>
      <c r="AM318" s="166"/>
      <c r="AN318" s="166"/>
      <c r="AO318" s="166"/>
      <c r="AP318" s="166"/>
      <c r="AQ318" s="166"/>
      <c r="AR318" s="166"/>
    </row>
    <row r="319" spans="1:44" s="124" customFormat="1" ht="15" customHeight="1">
      <c r="A319" s="263"/>
      <c r="B319" s="306">
        <v>0</v>
      </c>
      <c r="C319" s="166"/>
      <c r="D319" s="166"/>
      <c r="E319" s="294">
        <v>11</v>
      </c>
      <c r="F319" s="294">
        <v>2029</v>
      </c>
      <c r="G319" s="300">
        <v>2030</v>
      </c>
      <c r="H319" s="300">
        <v>2030</v>
      </c>
      <c r="I319" s="301">
        <v>2250000</v>
      </c>
      <c r="J319" s="303">
        <v>129.80211553289095</v>
      </c>
      <c r="K319" s="302">
        <v>292054.75994900463</v>
      </c>
      <c r="L319" s="166"/>
      <c r="M319" s="166"/>
      <c r="N319" s="166"/>
      <c r="O319" s="166"/>
      <c r="P319" s="166"/>
      <c r="Q319" s="166"/>
      <c r="R319" s="166"/>
      <c r="S319" s="166"/>
      <c r="T319" s="166"/>
      <c r="U319" s="166"/>
      <c r="V319" s="166"/>
      <c r="W319" s="166"/>
      <c r="X319" s="166"/>
      <c r="Y319" s="166"/>
      <c r="Z319" s="166"/>
      <c r="AA319" s="166"/>
      <c r="AB319" s="166"/>
      <c r="AC319" s="166"/>
      <c r="AD319" s="166"/>
      <c r="AE319" s="166"/>
      <c r="AF319" s="166"/>
      <c r="AG319" s="166"/>
      <c r="AH319" s="166"/>
      <c r="AI319" s="166"/>
      <c r="AJ319" s="166"/>
      <c r="AK319" s="166"/>
      <c r="AL319" s="166"/>
      <c r="AM319" s="166"/>
      <c r="AN319" s="166"/>
      <c r="AO319" s="166"/>
      <c r="AP319" s="166"/>
      <c r="AQ319" s="166"/>
      <c r="AR319" s="166"/>
    </row>
    <row r="320" spans="1:44" s="124" customFormat="1" ht="15" customHeight="1">
      <c r="A320" s="263"/>
      <c r="B320" s="306">
        <v>0</v>
      </c>
      <c r="C320" s="166"/>
      <c r="D320" s="166"/>
      <c r="E320" s="294">
        <v>12</v>
      </c>
      <c r="F320" s="294">
        <v>2029</v>
      </c>
      <c r="G320" s="300">
        <v>2030</v>
      </c>
      <c r="H320" s="300">
        <v>2030</v>
      </c>
      <c r="I320" s="301">
        <v>2250000</v>
      </c>
      <c r="J320" s="303">
        <v>129.80211553289095</v>
      </c>
      <c r="K320" s="302">
        <v>292054.75994900463</v>
      </c>
      <c r="L320" s="166"/>
      <c r="M320" s="166"/>
      <c r="N320" s="166"/>
      <c r="O320" s="166"/>
      <c r="P320" s="166"/>
      <c r="Q320" s="166"/>
      <c r="R320" s="166"/>
      <c r="S320" s="166"/>
      <c r="T320" s="166"/>
      <c r="U320" s="166"/>
      <c r="V320" s="166"/>
      <c r="W320" s="166"/>
      <c r="X320" s="166"/>
      <c r="Y320" s="166"/>
      <c r="Z320" s="166"/>
      <c r="AA320" s="166"/>
      <c r="AB320" s="166"/>
      <c r="AC320" s="166"/>
      <c r="AD320" s="166"/>
      <c r="AE320" s="166"/>
      <c r="AF320" s="166"/>
      <c r="AG320" s="166"/>
      <c r="AH320" s="166"/>
      <c r="AI320" s="166"/>
      <c r="AJ320" s="166"/>
      <c r="AK320" s="166"/>
      <c r="AL320" s="166"/>
      <c r="AM320" s="166"/>
      <c r="AN320" s="166"/>
      <c r="AO320" s="166"/>
      <c r="AP320" s="166"/>
      <c r="AQ320" s="166"/>
      <c r="AR320" s="166"/>
    </row>
    <row r="321" spans="1:44" s="124" customFormat="1" ht="15" customHeight="1">
      <c r="A321" s="263"/>
      <c r="B321" s="306">
        <v>0</v>
      </c>
      <c r="C321" s="166"/>
      <c r="D321" s="166"/>
      <c r="E321" s="294">
        <v>1</v>
      </c>
      <c r="F321" s="294">
        <v>2030</v>
      </c>
      <c r="G321" s="300">
        <v>2030</v>
      </c>
      <c r="H321" s="300">
        <v>2030</v>
      </c>
      <c r="I321" s="301">
        <v>2250000</v>
      </c>
      <c r="J321" s="303">
        <v>129.80211553289095</v>
      </c>
      <c r="K321" s="302">
        <v>292054.75994900463</v>
      </c>
      <c r="L321" s="166"/>
      <c r="M321" s="166"/>
      <c r="N321" s="166"/>
      <c r="O321" s="166"/>
      <c r="P321" s="166"/>
      <c r="Q321" s="166"/>
      <c r="R321" s="166"/>
      <c r="S321" s="166"/>
      <c r="T321" s="166"/>
      <c r="U321" s="166"/>
      <c r="V321" s="166"/>
      <c r="W321" s="166"/>
      <c r="X321" s="166"/>
      <c r="Y321" s="166"/>
      <c r="Z321" s="166"/>
      <c r="AA321" s="166"/>
      <c r="AB321" s="166"/>
      <c r="AC321" s="166"/>
      <c r="AD321" s="166"/>
      <c r="AE321" s="166"/>
      <c r="AF321" s="166"/>
      <c r="AG321" s="166"/>
      <c r="AH321" s="166"/>
      <c r="AI321" s="166"/>
      <c r="AJ321" s="166"/>
      <c r="AK321" s="166"/>
      <c r="AL321" s="166"/>
      <c r="AM321" s="166"/>
      <c r="AN321" s="166"/>
      <c r="AO321" s="166"/>
      <c r="AP321" s="166"/>
      <c r="AQ321" s="166"/>
      <c r="AR321" s="166"/>
    </row>
    <row r="322" spans="1:44" s="124" customFormat="1" ht="15" customHeight="1">
      <c r="A322" s="263"/>
      <c r="B322" s="306">
        <v>0</v>
      </c>
      <c r="C322" s="166"/>
      <c r="D322" s="166"/>
      <c r="E322" s="294">
        <v>2</v>
      </c>
      <c r="F322" s="294">
        <v>2030</v>
      </c>
      <c r="G322" s="300">
        <v>2030</v>
      </c>
      <c r="H322" s="300">
        <v>2030</v>
      </c>
      <c r="I322" s="301">
        <v>2250000</v>
      </c>
      <c r="J322" s="303">
        <v>136.81248175255945</v>
      </c>
      <c r="K322" s="302">
        <v>307828.08394325874</v>
      </c>
      <c r="L322" s="166"/>
      <c r="M322" s="166"/>
      <c r="N322" s="166"/>
      <c r="O322" s="166"/>
      <c r="P322" s="166"/>
      <c r="Q322" s="166"/>
      <c r="R322" s="166"/>
      <c r="S322" s="166"/>
      <c r="T322" s="166"/>
      <c r="U322" s="166"/>
      <c r="V322" s="166"/>
      <c r="W322" s="166"/>
      <c r="X322" s="166"/>
      <c r="Y322" s="166"/>
      <c r="Z322" s="166"/>
      <c r="AA322" s="166"/>
      <c r="AB322" s="166"/>
      <c r="AC322" s="166"/>
      <c r="AD322" s="166"/>
      <c r="AE322" s="166"/>
      <c r="AF322" s="166"/>
      <c r="AG322" s="166"/>
      <c r="AH322" s="166"/>
      <c r="AI322" s="166"/>
      <c r="AJ322" s="166"/>
      <c r="AK322" s="166"/>
      <c r="AL322" s="166"/>
      <c r="AM322" s="166"/>
      <c r="AN322" s="166"/>
      <c r="AO322" s="166"/>
      <c r="AP322" s="166"/>
      <c r="AQ322" s="166"/>
      <c r="AR322" s="166"/>
    </row>
    <row r="323" spans="1:44" s="124" customFormat="1" ht="15" customHeight="1">
      <c r="A323" s="263"/>
      <c r="B323" s="306">
        <v>0</v>
      </c>
      <c r="C323" s="166"/>
      <c r="D323" s="166"/>
      <c r="E323" s="294">
        <v>3</v>
      </c>
      <c r="F323" s="294">
        <v>2030</v>
      </c>
      <c r="G323" s="300">
        <v>2030</v>
      </c>
      <c r="H323" s="300">
        <v>2030</v>
      </c>
      <c r="I323" s="301">
        <v>2250000</v>
      </c>
      <c r="J323" s="303">
        <v>136.81248175255945</v>
      </c>
      <c r="K323" s="302">
        <v>307828.08394325874</v>
      </c>
      <c r="L323" s="166"/>
      <c r="M323" s="166"/>
      <c r="N323" s="166"/>
      <c r="O323" s="166"/>
      <c r="P323" s="166"/>
      <c r="Q323" s="166"/>
      <c r="R323" s="166"/>
      <c r="S323" s="166"/>
      <c r="T323" s="166"/>
      <c r="U323" s="166"/>
      <c r="V323" s="166"/>
      <c r="W323" s="166"/>
      <c r="X323" s="166"/>
      <c r="Y323" s="166"/>
      <c r="Z323" s="166"/>
      <c r="AA323" s="166"/>
      <c r="AB323" s="166"/>
      <c r="AC323" s="166"/>
      <c r="AD323" s="166"/>
      <c r="AE323" s="166"/>
      <c r="AF323" s="166"/>
      <c r="AG323" s="166"/>
      <c r="AH323" s="166"/>
      <c r="AI323" s="166"/>
      <c r="AJ323" s="166"/>
      <c r="AK323" s="166"/>
      <c r="AL323" s="166"/>
      <c r="AM323" s="166"/>
      <c r="AN323" s="166"/>
      <c r="AO323" s="166"/>
      <c r="AP323" s="166"/>
      <c r="AQ323" s="166"/>
      <c r="AR323" s="166"/>
    </row>
    <row r="324" spans="1:44" s="124" customFormat="1" ht="15" customHeight="1">
      <c r="A324" s="263"/>
      <c r="B324" s="263"/>
      <c r="C324" s="166"/>
      <c r="D324" s="166"/>
      <c r="E324" s="294">
        <v>4</v>
      </c>
      <c r="F324" s="294">
        <v>2030</v>
      </c>
      <c r="G324" s="300">
        <v>2030</v>
      </c>
      <c r="H324" s="300">
        <v>2031</v>
      </c>
      <c r="I324" s="301">
        <v>2250000</v>
      </c>
      <c r="J324" s="303">
        <v>136.81248175255945</v>
      </c>
      <c r="K324" s="302">
        <v>307828.08394325874</v>
      </c>
      <c r="L324" s="166"/>
      <c r="M324" s="166"/>
      <c r="N324" s="166"/>
      <c r="O324" s="166"/>
      <c r="P324" s="166"/>
      <c r="Q324" s="166"/>
      <c r="R324" s="166"/>
      <c r="S324" s="166"/>
      <c r="T324" s="166"/>
      <c r="U324" s="166"/>
      <c r="V324" s="166"/>
      <c r="W324" s="166"/>
      <c r="X324" s="166"/>
      <c r="Y324" s="166"/>
      <c r="Z324" s="166"/>
      <c r="AA324" s="166"/>
      <c r="AB324" s="166"/>
      <c r="AC324" s="166"/>
      <c r="AD324" s="166"/>
      <c r="AE324" s="166"/>
      <c r="AF324" s="166"/>
      <c r="AG324" s="166"/>
      <c r="AH324" s="166"/>
      <c r="AI324" s="166"/>
      <c r="AJ324" s="166"/>
      <c r="AK324" s="166"/>
      <c r="AL324" s="166"/>
      <c r="AM324" s="166"/>
      <c r="AN324" s="166"/>
      <c r="AO324" s="166"/>
      <c r="AP324" s="166"/>
      <c r="AQ324" s="166"/>
      <c r="AR324" s="166"/>
    </row>
    <row r="325" spans="1:44" s="124" customFormat="1" ht="15" customHeight="1">
      <c r="A325" s="263"/>
      <c r="B325" s="263"/>
      <c r="C325" s="166"/>
      <c r="D325" s="166"/>
      <c r="E325" s="294">
        <v>5</v>
      </c>
      <c r="F325" s="294">
        <v>2030</v>
      </c>
      <c r="G325" s="300">
        <v>2030</v>
      </c>
      <c r="H325" s="294">
        <v>2031</v>
      </c>
      <c r="I325" s="301">
        <v>2250000</v>
      </c>
      <c r="J325" s="303">
        <v>127.49968394761613</v>
      </c>
      <c r="K325" s="302">
        <v>286874.28888213629</v>
      </c>
      <c r="L325" s="166"/>
      <c r="M325" s="166"/>
      <c r="N325" s="166"/>
      <c r="O325" s="166"/>
      <c r="P325" s="166"/>
      <c r="Q325" s="166"/>
      <c r="R325" s="166"/>
      <c r="S325" s="166"/>
      <c r="T325" s="166"/>
      <c r="U325" s="166"/>
      <c r="V325" s="166"/>
      <c r="W325" s="166"/>
      <c r="X325" s="166"/>
      <c r="Y325" s="166"/>
      <c r="Z325" s="166"/>
      <c r="AA325" s="166"/>
      <c r="AB325" s="166"/>
      <c r="AC325" s="166"/>
      <c r="AD325" s="166"/>
      <c r="AE325" s="166"/>
      <c r="AF325" s="166"/>
      <c r="AG325" s="166"/>
      <c r="AH325" s="166"/>
      <c r="AI325" s="166"/>
      <c r="AJ325" s="166"/>
      <c r="AK325" s="166"/>
      <c r="AL325" s="166"/>
      <c r="AM325" s="166"/>
      <c r="AN325" s="166"/>
      <c r="AO325" s="166"/>
      <c r="AP325" s="166"/>
      <c r="AQ325" s="166"/>
      <c r="AR325" s="166"/>
    </row>
    <row r="326" spans="1:44" s="124" customFormat="1" ht="15" customHeight="1">
      <c r="A326" s="305"/>
      <c r="B326" s="305"/>
      <c r="C326" s="166"/>
      <c r="D326" s="166"/>
      <c r="E326" s="294">
        <v>6</v>
      </c>
      <c r="F326" s="294">
        <v>2030</v>
      </c>
      <c r="G326" s="300">
        <v>2030</v>
      </c>
      <c r="H326" s="294">
        <v>2031</v>
      </c>
      <c r="I326" s="301">
        <v>2250000</v>
      </c>
      <c r="J326" s="303">
        <v>127.49968394761613</v>
      </c>
      <c r="K326" s="302">
        <v>286874.28888213629</v>
      </c>
      <c r="L326" s="166"/>
      <c r="M326" s="166"/>
      <c r="N326" s="166"/>
      <c r="O326" s="166"/>
      <c r="P326" s="166"/>
      <c r="Q326" s="166"/>
      <c r="R326" s="166"/>
      <c r="S326" s="166"/>
      <c r="T326" s="166"/>
      <c r="U326" s="166"/>
      <c r="V326" s="166"/>
      <c r="W326" s="166"/>
      <c r="X326" s="166"/>
      <c r="Y326" s="166"/>
      <c r="Z326" s="166"/>
      <c r="AA326" s="166"/>
      <c r="AB326" s="166"/>
      <c r="AC326" s="166"/>
      <c r="AD326" s="166"/>
      <c r="AE326" s="166"/>
      <c r="AF326" s="166"/>
      <c r="AG326" s="166"/>
      <c r="AH326" s="166"/>
      <c r="AI326" s="166"/>
      <c r="AJ326" s="166"/>
      <c r="AK326" s="166"/>
      <c r="AL326" s="166"/>
      <c r="AM326" s="166"/>
      <c r="AN326" s="166"/>
      <c r="AO326" s="166"/>
      <c r="AP326" s="166"/>
      <c r="AQ326" s="166"/>
      <c r="AR326" s="166"/>
    </row>
    <row r="327" spans="1:44" s="124" customFormat="1" ht="15" customHeight="1">
      <c r="A327" s="305"/>
      <c r="B327" s="305"/>
      <c r="C327" s="166"/>
      <c r="D327" s="166"/>
      <c r="E327" s="294">
        <v>7</v>
      </c>
      <c r="F327" s="294">
        <v>2030</v>
      </c>
      <c r="G327" s="300">
        <v>2031</v>
      </c>
      <c r="H327" s="294">
        <v>2031</v>
      </c>
      <c r="I327" s="301">
        <v>2250000</v>
      </c>
      <c r="J327" s="303">
        <v>127.49968394761613</v>
      </c>
      <c r="K327" s="302">
        <v>286874.28888213629</v>
      </c>
      <c r="L327" s="166"/>
      <c r="M327" s="166"/>
      <c r="N327" s="166"/>
      <c r="O327" s="166"/>
      <c r="P327" s="166"/>
      <c r="Q327" s="166"/>
      <c r="R327" s="166"/>
      <c r="S327" s="166"/>
      <c r="T327" s="166"/>
      <c r="U327" s="166"/>
      <c r="V327" s="166"/>
      <c r="W327" s="166"/>
      <c r="X327" s="166"/>
      <c r="Y327" s="166"/>
      <c r="Z327" s="166"/>
      <c r="AA327" s="166"/>
      <c r="AB327" s="166"/>
      <c r="AC327" s="166"/>
      <c r="AD327" s="166"/>
      <c r="AE327" s="166"/>
      <c r="AF327" s="166"/>
      <c r="AG327" s="166"/>
      <c r="AH327" s="166"/>
      <c r="AI327" s="166"/>
      <c r="AJ327" s="166"/>
      <c r="AK327" s="166"/>
      <c r="AL327" s="166"/>
      <c r="AM327" s="166"/>
      <c r="AN327" s="166"/>
      <c r="AO327" s="166"/>
      <c r="AP327" s="166"/>
      <c r="AQ327" s="166"/>
      <c r="AR327" s="166"/>
    </row>
    <row r="328" spans="1:44" s="124" customFormat="1" ht="15" customHeight="1">
      <c r="A328" s="305"/>
      <c r="B328" s="305"/>
      <c r="C328" s="166"/>
      <c r="D328" s="166"/>
      <c r="E328" s="294">
        <v>8</v>
      </c>
      <c r="F328" s="294">
        <v>2030</v>
      </c>
      <c r="G328" s="300">
        <v>2031</v>
      </c>
      <c r="H328" s="294">
        <v>2031</v>
      </c>
      <c r="I328" s="301">
        <v>2250000</v>
      </c>
      <c r="J328" s="303">
        <v>135.49552044680991</v>
      </c>
      <c r="K328" s="302">
        <v>304864.92100532225</v>
      </c>
      <c r="L328" s="166"/>
      <c r="M328" s="166"/>
      <c r="N328" s="166"/>
      <c r="O328" s="166"/>
      <c r="P328" s="166"/>
      <c r="Q328" s="166"/>
      <c r="R328" s="166"/>
      <c r="S328" s="166"/>
      <c r="T328" s="166"/>
      <c r="U328" s="166"/>
      <c r="V328" s="166"/>
      <c r="W328" s="166"/>
      <c r="X328" s="166"/>
      <c r="Y328" s="166"/>
      <c r="Z328" s="166"/>
      <c r="AA328" s="166"/>
      <c r="AB328" s="166"/>
      <c r="AC328" s="166"/>
      <c r="AD328" s="166"/>
      <c r="AE328" s="166"/>
      <c r="AF328" s="166"/>
      <c r="AG328" s="166"/>
      <c r="AH328" s="166"/>
      <c r="AI328" s="166"/>
      <c r="AJ328" s="166"/>
      <c r="AK328" s="166"/>
      <c r="AL328" s="166"/>
      <c r="AM328" s="166"/>
      <c r="AN328" s="166"/>
      <c r="AO328" s="166"/>
      <c r="AP328" s="166"/>
      <c r="AQ328" s="166"/>
      <c r="AR328" s="166"/>
    </row>
    <row r="329" spans="1:44" s="124" customFormat="1" ht="15" customHeight="1">
      <c r="A329" s="305"/>
      <c r="B329" s="305"/>
      <c r="C329" s="166"/>
      <c r="D329" s="166"/>
      <c r="E329" s="294">
        <v>9</v>
      </c>
      <c r="F329" s="294">
        <v>2030</v>
      </c>
      <c r="G329" s="300">
        <v>2031</v>
      </c>
      <c r="H329" s="294">
        <v>2031</v>
      </c>
      <c r="I329" s="301">
        <v>2250000</v>
      </c>
      <c r="J329" s="303">
        <v>135.49552044680991</v>
      </c>
      <c r="K329" s="302">
        <v>304864.92100532225</v>
      </c>
      <c r="L329" s="166"/>
      <c r="M329" s="166"/>
      <c r="N329" s="166"/>
      <c r="O329" s="166"/>
      <c r="P329" s="166"/>
      <c r="Q329" s="166"/>
      <c r="R329" s="166"/>
      <c r="S329" s="166"/>
      <c r="T329" s="166"/>
      <c r="U329" s="166"/>
      <c r="V329" s="166"/>
      <c r="W329" s="166"/>
      <c r="X329" s="166"/>
      <c r="Y329" s="166"/>
      <c r="Z329" s="166"/>
      <c r="AA329" s="166"/>
      <c r="AB329" s="166"/>
      <c r="AC329" s="166"/>
      <c r="AD329" s="166"/>
      <c r="AE329" s="166"/>
      <c r="AF329" s="166"/>
      <c r="AG329" s="166"/>
      <c r="AH329" s="166"/>
      <c r="AI329" s="166"/>
      <c r="AJ329" s="166"/>
      <c r="AK329" s="166"/>
      <c r="AL329" s="166"/>
      <c r="AM329" s="166"/>
      <c r="AN329" s="166"/>
      <c r="AO329" s="166"/>
      <c r="AP329" s="166"/>
      <c r="AQ329" s="166"/>
      <c r="AR329" s="166"/>
    </row>
    <row r="330" spans="1:44" s="124" customFormat="1" ht="15" customHeight="1">
      <c r="A330" s="305"/>
      <c r="B330" s="305"/>
      <c r="C330" s="166"/>
      <c r="D330" s="166"/>
      <c r="E330" s="294">
        <v>10</v>
      </c>
      <c r="F330" s="294">
        <v>2030</v>
      </c>
      <c r="G330" s="300">
        <v>2031</v>
      </c>
      <c r="H330" s="294">
        <v>2031</v>
      </c>
      <c r="I330" s="301">
        <v>2250000</v>
      </c>
      <c r="J330" s="303">
        <v>135.49552044680991</v>
      </c>
      <c r="K330" s="302">
        <v>304864.92100532225</v>
      </c>
      <c r="L330" s="166"/>
      <c r="M330" s="166"/>
      <c r="N330" s="166"/>
      <c r="O330" s="166"/>
      <c r="P330" s="166"/>
      <c r="Q330" s="166"/>
      <c r="R330" s="166"/>
      <c r="S330" s="166"/>
      <c r="T330" s="166"/>
      <c r="U330" s="166"/>
      <c r="V330" s="166"/>
      <c r="W330" s="166"/>
      <c r="X330" s="166"/>
      <c r="Y330" s="166"/>
      <c r="Z330" s="166"/>
      <c r="AA330" s="166"/>
      <c r="AB330" s="166"/>
      <c r="AC330" s="166"/>
      <c r="AD330" s="166"/>
      <c r="AE330" s="166"/>
      <c r="AF330" s="166"/>
      <c r="AG330" s="166"/>
      <c r="AH330" s="166"/>
      <c r="AI330" s="166"/>
      <c r="AJ330" s="166"/>
      <c r="AK330" s="166"/>
      <c r="AL330" s="166"/>
      <c r="AM330" s="166"/>
      <c r="AN330" s="166"/>
      <c r="AO330" s="166"/>
      <c r="AP330" s="166"/>
      <c r="AQ330" s="166"/>
      <c r="AR330" s="166"/>
    </row>
    <row r="331" spans="1:44" s="124" customFormat="1" ht="15" customHeight="1">
      <c r="A331" s="305"/>
      <c r="B331" s="305"/>
      <c r="C331" s="166"/>
      <c r="D331" s="166"/>
      <c r="E331" s="294">
        <v>11</v>
      </c>
      <c r="F331" s="294">
        <v>2030</v>
      </c>
      <c r="G331" s="300">
        <v>2031</v>
      </c>
      <c r="H331" s="294">
        <v>2031</v>
      </c>
      <c r="I331" s="301">
        <v>2250000</v>
      </c>
      <c r="J331" s="303">
        <v>137.28282507604146</v>
      </c>
      <c r="K331" s="302">
        <v>308886.35642109328</v>
      </c>
      <c r="L331" s="166"/>
      <c r="M331" s="166"/>
      <c r="N331" s="166"/>
      <c r="O331" s="166"/>
      <c r="P331" s="166"/>
      <c r="Q331" s="166"/>
      <c r="R331" s="166"/>
      <c r="S331" s="166"/>
      <c r="T331" s="166"/>
      <c r="U331" s="166"/>
      <c r="V331" s="166"/>
      <c r="W331" s="166"/>
      <c r="X331" s="166"/>
      <c r="Y331" s="166"/>
      <c r="Z331" s="166"/>
      <c r="AA331" s="166"/>
      <c r="AB331" s="166"/>
      <c r="AC331" s="166"/>
      <c r="AD331" s="166"/>
      <c r="AE331" s="166"/>
      <c r="AF331" s="166"/>
      <c r="AG331" s="166"/>
      <c r="AH331" s="166"/>
      <c r="AI331" s="166"/>
      <c r="AJ331" s="166"/>
      <c r="AK331" s="166"/>
      <c r="AL331" s="166"/>
      <c r="AM331" s="166"/>
      <c r="AN331" s="166"/>
      <c r="AO331" s="166"/>
      <c r="AP331" s="166"/>
      <c r="AQ331" s="166"/>
      <c r="AR331" s="166"/>
    </row>
    <row r="332" spans="1:44" s="124" customFormat="1" ht="15" customHeight="1">
      <c r="A332" s="305"/>
      <c r="B332" s="305"/>
      <c r="C332" s="166"/>
      <c r="D332" s="166"/>
      <c r="E332" s="307">
        <v>12</v>
      </c>
      <c r="F332" s="307">
        <v>2030</v>
      </c>
      <c r="G332" s="308">
        <v>2031</v>
      </c>
      <c r="H332" s="307">
        <v>2031</v>
      </c>
      <c r="I332" s="309">
        <v>2250000</v>
      </c>
      <c r="J332" s="310">
        <v>137.28282507604146</v>
      </c>
      <c r="K332" s="311">
        <v>308886.35642109328</v>
      </c>
      <c r="L332" s="166"/>
      <c r="M332" s="166"/>
      <c r="N332" s="166"/>
      <c r="O332" s="166"/>
      <c r="P332" s="166"/>
      <c r="Q332" s="166"/>
      <c r="R332" s="166"/>
      <c r="S332" s="166"/>
      <c r="T332" s="166"/>
      <c r="U332" s="166"/>
      <c r="V332" s="166"/>
      <c r="W332" s="166"/>
      <c r="X332" s="166"/>
      <c r="Y332" s="166"/>
      <c r="Z332" s="166"/>
      <c r="AA332" s="166"/>
      <c r="AB332" s="166"/>
      <c r="AC332" s="166"/>
      <c r="AD332" s="166"/>
      <c r="AE332" s="166"/>
      <c r="AF332" s="166"/>
      <c r="AG332" s="166"/>
      <c r="AH332" s="166"/>
      <c r="AI332" s="166"/>
      <c r="AJ332" s="166"/>
      <c r="AK332" s="166"/>
      <c r="AL332" s="166"/>
      <c r="AM332" s="166"/>
    </row>
    <row r="333" spans="1:44" s="124" customFormat="1" ht="15" customHeight="1">
      <c r="A333" s="305"/>
      <c r="B333" s="305"/>
      <c r="C333" s="166"/>
      <c r="D333" s="166"/>
      <c r="E333" s="166"/>
      <c r="F333" s="166"/>
      <c r="G333" s="166"/>
      <c r="H333" s="166"/>
      <c r="I333" s="166"/>
      <c r="J333"/>
      <c r="K333" s="166"/>
      <c r="L333" s="166"/>
      <c r="M333" s="166"/>
      <c r="N333" s="166"/>
      <c r="O333" s="166"/>
      <c r="P333" s="166"/>
      <c r="Q333" s="166"/>
      <c r="R333" s="166"/>
      <c r="S333" s="166"/>
      <c r="T333" s="166"/>
      <c r="U333" s="166"/>
      <c r="V333" s="166"/>
      <c r="W333" s="166"/>
      <c r="X333" s="166"/>
      <c r="Y333" s="166"/>
      <c r="Z333" s="166"/>
      <c r="AA333" s="166"/>
      <c r="AB333" s="166"/>
      <c r="AC333" s="166"/>
      <c r="AD333" s="166"/>
      <c r="AE333" s="166"/>
      <c r="AF333" s="166"/>
      <c r="AG333" s="166"/>
      <c r="AH333" s="166"/>
      <c r="AI333" s="166"/>
      <c r="AJ333" s="166"/>
      <c r="AK333" s="166"/>
      <c r="AL333" s="166"/>
      <c r="AM333" s="166"/>
    </row>
    <row r="334" spans="1:44" s="124" customFormat="1" ht="15" hidden="1" customHeight="1">
      <c r="A334" s="305"/>
      <c r="B334" s="305"/>
      <c r="C334" s="166"/>
      <c r="D334" s="166"/>
      <c r="E334" s="166"/>
      <c r="F334" s="166"/>
      <c r="G334" s="166"/>
      <c r="H334" s="166"/>
      <c r="I334" s="166"/>
      <c r="J334"/>
      <c r="K334" s="166"/>
      <c r="L334" s="166"/>
      <c r="M334" s="166"/>
      <c r="N334" s="166"/>
      <c r="O334" s="166"/>
      <c r="P334" s="166"/>
      <c r="Q334" s="166"/>
      <c r="R334" s="166"/>
      <c r="S334" s="166"/>
      <c r="T334" s="166"/>
      <c r="U334" s="166"/>
      <c r="V334" s="166"/>
      <c r="W334" s="166"/>
      <c r="X334" s="166"/>
      <c r="Y334" s="166"/>
      <c r="Z334" s="166"/>
      <c r="AA334" s="166"/>
      <c r="AB334" s="166"/>
      <c r="AC334" s="166"/>
      <c r="AD334" s="166"/>
      <c r="AE334" s="166"/>
      <c r="AF334" s="166"/>
      <c r="AG334" s="166"/>
      <c r="AH334" s="166"/>
      <c r="AI334" s="166"/>
      <c r="AJ334" s="166"/>
      <c r="AK334" s="166"/>
      <c r="AL334" s="166"/>
      <c r="AM334" s="166"/>
    </row>
    <row r="335" spans="1:44" s="124" customFormat="1" ht="15" hidden="1" customHeight="1">
      <c r="A335" s="305"/>
      <c r="B335" s="305"/>
      <c r="C335" s="166"/>
      <c r="D335" s="166"/>
      <c r="E335" s="166"/>
      <c r="F335" s="166"/>
      <c r="G335" s="166"/>
      <c r="H335" s="166"/>
      <c r="I335" s="166"/>
      <c r="J335"/>
      <c r="K335" s="166"/>
      <c r="L335" s="166"/>
      <c r="M335" s="166"/>
      <c r="N335" s="166"/>
      <c r="O335" s="166"/>
      <c r="P335" s="166"/>
      <c r="Q335" s="166"/>
      <c r="R335" s="166"/>
      <c r="S335" s="166"/>
      <c r="T335" s="166"/>
      <c r="U335" s="166"/>
      <c r="V335" s="166"/>
      <c r="W335" s="166"/>
      <c r="X335" s="166"/>
      <c r="Y335" s="166"/>
      <c r="Z335" s="166"/>
      <c r="AA335" s="166"/>
      <c r="AB335" s="166"/>
      <c r="AC335" s="166"/>
      <c r="AD335" s="166"/>
      <c r="AE335" s="166"/>
      <c r="AF335" s="166"/>
      <c r="AG335" s="166"/>
      <c r="AH335" s="166"/>
      <c r="AI335" s="166"/>
      <c r="AJ335" s="166"/>
      <c r="AK335" s="166"/>
      <c r="AL335" s="166"/>
      <c r="AM335" s="166"/>
    </row>
    <row r="336" spans="1:44" s="124" customFormat="1" ht="15" hidden="1" customHeight="1">
      <c r="A336" s="305"/>
      <c r="B336" s="305"/>
      <c r="C336" s="166"/>
      <c r="D336" s="166"/>
      <c r="E336" s="166"/>
      <c r="F336" s="166"/>
      <c r="G336" s="166"/>
      <c r="H336" s="166"/>
      <c r="I336" s="166"/>
      <c r="J336"/>
      <c r="K336" s="166"/>
      <c r="L336" s="166"/>
      <c r="M336" s="166"/>
      <c r="N336" s="166"/>
      <c r="O336" s="166"/>
      <c r="P336" s="166"/>
      <c r="Q336" s="166"/>
      <c r="R336" s="166"/>
      <c r="S336" s="166"/>
      <c r="T336" s="166"/>
      <c r="U336" s="166"/>
      <c r="V336" s="166"/>
      <c r="W336" s="166"/>
      <c r="X336" s="166"/>
      <c r="Y336" s="166"/>
      <c r="Z336" s="166"/>
      <c r="AA336" s="166"/>
      <c r="AB336" s="166"/>
      <c r="AC336" s="166"/>
      <c r="AD336" s="166"/>
      <c r="AE336" s="166"/>
      <c r="AF336" s="166"/>
      <c r="AG336" s="166"/>
      <c r="AH336" s="166"/>
      <c r="AI336" s="166"/>
      <c r="AJ336" s="166"/>
      <c r="AK336" s="166"/>
      <c r="AL336" s="166"/>
      <c r="AM336" s="166"/>
    </row>
    <row r="337" spans="1:44" s="124" customFormat="1" ht="15" hidden="1" customHeight="1">
      <c r="A337" s="305"/>
      <c r="B337" s="305"/>
      <c r="C337" s="166"/>
      <c r="D337" s="166"/>
      <c r="E337" s="166"/>
      <c r="F337" s="166"/>
      <c r="G337" s="166"/>
      <c r="H337" s="166"/>
      <c r="I337" s="166"/>
      <c r="J337"/>
      <c r="K337" s="166"/>
      <c r="L337" s="166"/>
      <c r="M337" s="166"/>
      <c r="N337" s="166"/>
      <c r="O337" s="166"/>
      <c r="P337" s="166"/>
      <c r="Q337" s="166"/>
      <c r="R337" s="166"/>
      <c r="S337" s="166"/>
      <c r="T337" s="166"/>
      <c r="U337" s="166"/>
      <c r="V337" s="166"/>
      <c r="W337" s="166"/>
      <c r="X337" s="166"/>
      <c r="Y337" s="166"/>
      <c r="Z337" s="166"/>
      <c r="AA337" s="166"/>
      <c r="AB337" s="166"/>
      <c r="AC337" s="166"/>
      <c r="AD337" s="166"/>
      <c r="AE337" s="166"/>
      <c r="AF337" s="166"/>
      <c r="AG337" s="166"/>
      <c r="AH337" s="166"/>
      <c r="AI337" s="166"/>
      <c r="AJ337" s="166"/>
      <c r="AK337" s="166"/>
      <c r="AL337" s="166"/>
      <c r="AM337" s="166"/>
    </row>
    <row r="338" spans="1:44" s="124" customFormat="1" ht="15" customHeight="1">
      <c r="A338" s="305"/>
      <c r="B338" s="305"/>
      <c r="C338" s="166"/>
      <c r="D338" s="166"/>
      <c r="E338" s="312" t="s">
        <v>181</v>
      </c>
      <c r="F338" s="312"/>
      <c r="G338" s="312"/>
      <c r="H338" s="312"/>
      <c r="I338" s="312" t="s">
        <v>396</v>
      </c>
      <c r="J338" s="312" t="s">
        <v>397</v>
      </c>
      <c r="K338" s="312" t="s">
        <v>395</v>
      </c>
      <c r="L338" s="166"/>
      <c r="M338" s="166"/>
      <c r="N338" s="166"/>
      <c r="O338" s="166"/>
      <c r="P338" s="166"/>
      <c r="Q338" s="166"/>
      <c r="R338" s="166"/>
      <c r="S338" s="166"/>
      <c r="T338" s="166"/>
      <c r="U338" s="166"/>
      <c r="V338" s="166"/>
      <c r="W338" s="166"/>
      <c r="X338" s="166"/>
      <c r="Y338" s="166"/>
      <c r="Z338" s="166"/>
      <c r="AA338" s="166"/>
      <c r="AB338" s="166"/>
      <c r="AC338" s="166"/>
      <c r="AD338" s="166"/>
      <c r="AE338" s="166"/>
      <c r="AF338" s="166"/>
      <c r="AG338" s="166"/>
      <c r="AH338" s="166"/>
      <c r="AI338" s="166"/>
      <c r="AJ338" s="166"/>
      <c r="AK338" s="166"/>
      <c r="AL338" s="166"/>
      <c r="AM338" s="166"/>
    </row>
    <row r="339" spans="1:44" s="124" customFormat="1" ht="15" customHeight="1">
      <c r="A339" s="305"/>
      <c r="B339" s="305"/>
      <c r="C339" s="166"/>
      <c r="D339" s="166"/>
      <c r="E339" s="170" t="s">
        <v>399</v>
      </c>
      <c r="F339" s="166"/>
      <c r="G339" s="166"/>
      <c r="H339" s="166"/>
      <c r="I339" s="170"/>
      <c r="J339" s="166"/>
      <c r="K339" s="166"/>
      <c r="L339" s="166"/>
      <c r="M339" s="166"/>
      <c r="N339" s="166"/>
      <c r="O339" s="166"/>
      <c r="P339" s="166"/>
      <c r="Q339" s="166"/>
      <c r="R339" s="166"/>
      <c r="S339" s="166"/>
      <c r="T339" s="166"/>
      <c r="U339" s="166"/>
      <c r="V339" s="166"/>
      <c r="W339" s="166"/>
      <c r="X339" s="166"/>
      <c r="Y339" s="166"/>
      <c r="Z339" s="166"/>
      <c r="AA339" s="166"/>
      <c r="AB339" s="166"/>
      <c r="AC339" s="166"/>
      <c r="AD339" s="166"/>
      <c r="AE339" s="166"/>
      <c r="AF339" s="166"/>
      <c r="AG339" s="166"/>
      <c r="AH339" s="166"/>
      <c r="AI339" s="166"/>
      <c r="AJ339" s="166"/>
      <c r="AK339" s="166"/>
      <c r="AL339" s="166"/>
      <c r="AM339" s="166"/>
    </row>
    <row r="340" spans="1:44" s="124" customFormat="1" ht="15" customHeight="1">
      <c r="A340" s="263"/>
      <c r="B340" s="306">
        <v>0</v>
      </c>
      <c r="C340" s="166"/>
      <c r="D340" s="313"/>
      <c r="E340" s="170">
        <v>2008</v>
      </c>
      <c r="F340" s="166"/>
      <c r="G340" s="166"/>
      <c r="H340" s="166"/>
      <c r="I340" s="313">
        <v>27000000</v>
      </c>
      <c r="J340" s="314">
        <v>0</v>
      </c>
      <c r="K340" s="313">
        <v>0</v>
      </c>
      <c r="L340" s="166"/>
      <c r="M340" s="166"/>
      <c r="N340" s="166"/>
      <c r="O340" s="166"/>
      <c r="P340" s="166"/>
      <c r="Q340" s="166"/>
      <c r="R340" s="166"/>
      <c r="S340" s="166"/>
      <c r="T340" s="166"/>
      <c r="U340" s="166"/>
      <c r="V340" s="166"/>
      <c r="W340" s="166"/>
      <c r="X340" s="166"/>
      <c r="Y340" s="166"/>
      <c r="Z340" s="166"/>
      <c r="AA340" s="166"/>
      <c r="AB340" s="166"/>
      <c r="AC340" s="166"/>
      <c r="AD340" s="166"/>
      <c r="AE340" s="166"/>
      <c r="AF340" s="166"/>
      <c r="AG340" s="166"/>
      <c r="AH340" s="166"/>
      <c r="AI340" s="166"/>
      <c r="AJ340" s="166"/>
      <c r="AK340" s="166"/>
      <c r="AL340" s="166"/>
      <c r="AM340" s="166"/>
    </row>
    <row r="341" spans="1:44" s="124" customFormat="1" ht="15" customHeight="1">
      <c r="A341" s="263"/>
      <c r="B341" s="306">
        <v>0</v>
      </c>
      <c r="C341" s="166"/>
      <c r="D341" s="313"/>
      <c r="E341" s="170">
        <v>2009</v>
      </c>
      <c r="F341" s="166"/>
      <c r="G341" s="166"/>
      <c r="H341" s="166"/>
      <c r="I341" s="313">
        <v>27000000</v>
      </c>
      <c r="J341" s="314">
        <v>0</v>
      </c>
      <c r="K341" s="313">
        <v>0</v>
      </c>
      <c r="L341" s="166"/>
      <c r="M341" s="166"/>
      <c r="N341" s="166"/>
      <c r="O341" s="166"/>
      <c r="P341" s="166"/>
      <c r="Q341" s="166"/>
      <c r="R341" s="166"/>
      <c r="S341" s="166"/>
      <c r="T341" s="166"/>
      <c r="U341" s="166"/>
      <c r="V341" s="166"/>
      <c r="W341" s="166"/>
      <c r="X341" s="166"/>
      <c r="Y341" s="166"/>
      <c r="Z341" s="166"/>
      <c r="AA341" s="166"/>
      <c r="AB341" s="166"/>
      <c r="AC341" s="166"/>
      <c r="AD341" s="166"/>
      <c r="AE341" s="166"/>
      <c r="AF341" s="166"/>
      <c r="AG341" s="166"/>
      <c r="AH341" s="166"/>
      <c r="AI341" s="166"/>
      <c r="AJ341" s="166"/>
      <c r="AK341" s="166"/>
      <c r="AL341" s="166"/>
      <c r="AM341" s="166"/>
    </row>
    <row r="342" spans="1:44" s="124" customFormat="1" ht="15" customHeight="1">
      <c r="A342" s="263"/>
      <c r="B342" s="306">
        <v>0</v>
      </c>
      <c r="C342" s="166"/>
      <c r="D342" s="313"/>
      <c r="E342" s="170">
        <v>2010</v>
      </c>
      <c r="F342" s="166"/>
      <c r="G342" s="166"/>
      <c r="H342" s="166"/>
      <c r="I342" s="313">
        <v>27000000</v>
      </c>
      <c r="J342" s="314">
        <v>0</v>
      </c>
      <c r="K342" s="313">
        <v>0</v>
      </c>
      <c r="L342" s="166"/>
      <c r="M342" s="166"/>
      <c r="N342" s="166"/>
      <c r="O342" s="166"/>
      <c r="P342" s="166"/>
      <c r="Q342" s="166"/>
      <c r="R342" s="166"/>
      <c r="S342" s="166"/>
      <c r="T342" s="166"/>
      <c r="U342" s="166"/>
      <c r="V342" s="166"/>
      <c r="W342" s="166"/>
      <c r="X342" s="166"/>
      <c r="Y342" s="166"/>
      <c r="Z342" s="166"/>
      <c r="AA342" s="166"/>
      <c r="AB342" s="166"/>
      <c r="AC342" s="166"/>
      <c r="AD342" s="166"/>
      <c r="AE342" s="166"/>
      <c r="AF342" s="166"/>
      <c r="AG342" s="166"/>
      <c r="AH342" s="166"/>
      <c r="AI342" s="166"/>
      <c r="AJ342" s="166"/>
      <c r="AK342" s="166"/>
      <c r="AL342" s="166"/>
      <c r="AM342" s="166"/>
    </row>
    <row r="343" spans="1:44">
      <c r="B343" s="306">
        <v>0</v>
      </c>
      <c r="D343" s="313"/>
      <c r="E343" s="170">
        <v>2011</v>
      </c>
      <c r="I343" s="313">
        <v>27000000</v>
      </c>
      <c r="J343" s="314">
        <v>0</v>
      </c>
      <c r="K343" s="313">
        <v>0</v>
      </c>
      <c r="AN343" s="124"/>
      <c r="AO343" s="124"/>
      <c r="AP343" s="124"/>
      <c r="AQ343" s="124"/>
      <c r="AR343" s="124"/>
    </row>
    <row r="344" spans="1:44" s="124" customFormat="1" ht="15" customHeight="1">
      <c r="A344" s="263"/>
      <c r="B344" s="306">
        <v>0</v>
      </c>
      <c r="C344" s="166"/>
      <c r="D344" s="313"/>
      <c r="E344" s="170">
        <v>2012</v>
      </c>
      <c r="F344" s="166"/>
      <c r="G344" s="166"/>
      <c r="H344" s="166"/>
      <c r="I344" s="313">
        <v>27000000</v>
      </c>
      <c r="J344" s="314">
        <v>0</v>
      </c>
      <c r="K344" s="313">
        <v>0</v>
      </c>
      <c r="L344" s="166"/>
      <c r="M344" s="166"/>
      <c r="N344" s="166"/>
      <c r="O344" s="166"/>
      <c r="P344" s="166"/>
      <c r="Q344" s="166"/>
      <c r="R344" s="166"/>
      <c r="S344" s="166"/>
      <c r="T344" s="166"/>
      <c r="U344" s="166"/>
      <c r="V344" s="166"/>
      <c r="W344" s="166"/>
      <c r="X344" s="166"/>
      <c r="Y344" s="166"/>
      <c r="Z344" s="166"/>
      <c r="AA344" s="166"/>
      <c r="AB344" s="166"/>
      <c r="AC344" s="166"/>
      <c r="AD344" s="166"/>
      <c r="AE344" s="166"/>
      <c r="AF344" s="166"/>
      <c r="AG344" s="166"/>
      <c r="AH344" s="166"/>
      <c r="AI344" s="166"/>
      <c r="AJ344" s="166"/>
      <c r="AK344" s="166"/>
      <c r="AL344" s="166"/>
      <c r="AM344" s="166"/>
    </row>
    <row r="345" spans="1:44" s="124" customFormat="1" ht="15" customHeight="1">
      <c r="A345" s="263"/>
      <c r="B345" s="306">
        <v>0</v>
      </c>
      <c r="C345" s="166"/>
      <c r="D345" s="313"/>
      <c r="E345" s="170">
        <v>2013</v>
      </c>
      <c r="F345" s="166"/>
      <c r="G345" s="166"/>
      <c r="H345" s="166"/>
      <c r="I345" s="313">
        <v>27000000</v>
      </c>
      <c r="J345" s="314">
        <v>25.630916666666668</v>
      </c>
      <c r="K345" s="313">
        <v>692034.75000000012</v>
      </c>
      <c r="L345" s="166"/>
      <c r="M345" s="166"/>
      <c r="N345" s="166"/>
      <c r="O345" s="166"/>
      <c r="P345" s="166"/>
      <c r="Q345" s="166"/>
      <c r="R345" s="166"/>
      <c r="S345" s="166"/>
      <c r="T345" s="166"/>
      <c r="U345" s="166"/>
      <c r="V345" s="166"/>
      <c r="W345" s="166"/>
      <c r="X345" s="166"/>
      <c r="Y345" s="166"/>
      <c r="Z345" s="166"/>
      <c r="AA345" s="166"/>
      <c r="AB345" s="166"/>
      <c r="AC345" s="166"/>
      <c r="AD345" s="166"/>
      <c r="AE345" s="166"/>
      <c r="AF345" s="166"/>
      <c r="AG345" s="166"/>
      <c r="AH345" s="166"/>
      <c r="AI345" s="166"/>
      <c r="AJ345" s="166"/>
      <c r="AK345" s="166"/>
      <c r="AL345" s="166"/>
      <c r="AM345" s="166"/>
    </row>
    <row r="346" spans="1:44" s="124" customFormat="1" ht="15" customHeight="1">
      <c r="A346" s="263"/>
      <c r="B346" s="306">
        <v>0</v>
      </c>
      <c r="C346" s="166"/>
      <c r="D346" s="313"/>
      <c r="E346" s="170">
        <v>2014</v>
      </c>
      <c r="F346" s="166"/>
      <c r="G346" s="166"/>
      <c r="H346" s="166"/>
      <c r="I346" s="313">
        <v>27000000</v>
      </c>
      <c r="J346" s="314">
        <v>54.082957500000013</v>
      </c>
      <c r="K346" s="313">
        <v>1460239.8524999998</v>
      </c>
      <c r="L346" s="166"/>
      <c r="M346" s="166"/>
      <c r="N346" s="166"/>
      <c r="O346" s="166"/>
      <c r="P346" s="166"/>
      <c r="Q346" s="166"/>
      <c r="R346" s="166"/>
      <c r="S346" s="166"/>
      <c r="T346" s="166"/>
      <c r="U346" s="166"/>
      <c r="V346" s="166"/>
      <c r="W346" s="166"/>
      <c r="X346" s="166"/>
      <c r="Y346" s="166"/>
      <c r="Z346" s="166"/>
      <c r="AA346" s="166"/>
      <c r="AB346" s="166"/>
      <c r="AC346" s="166"/>
      <c r="AD346" s="166"/>
      <c r="AE346" s="166"/>
      <c r="AF346" s="166"/>
      <c r="AG346" s="166"/>
      <c r="AH346" s="166"/>
      <c r="AI346" s="166"/>
      <c r="AJ346" s="166"/>
      <c r="AK346" s="166"/>
      <c r="AL346" s="166"/>
      <c r="AM346" s="166"/>
    </row>
    <row r="347" spans="1:44" s="124" customFormat="1" ht="15" customHeight="1">
      <c r="A347" s="263"/>
      <c r="B347" s="306">
        <v>0</v>
      </c>
      <c r="C347" s="166"/>
      <c r="D347" s="313"/>
      <c r="E347" s="170">
        <v>2015</v>
      </c>
      <c r="F347" s="166"/>
      <c r="G347" s="166"/>
      <c r="H347" s="166"/>
      <c r="I347" s="313">
        <v>27000000</v>
      </c>
      <c r="J347" s="314">
        <v>52.799052808333329</v>
      </c>
      <c r="K347" s="315">
        <v>1425574.4258249998</v>
      </c>
      <c r="L347" s="166"/>
      <c r="M347" s="166"/>
      <c r="N347" s="166"/>
      <c r="O347" s="166"/>
      <c r="P347" s="166"/>
      <c r="Q347" s="166"/>
      <c r="R347" s="166"/>
      <c r="S347" s="166"/>
      <c r="T347" s="166"/>
      <c r="U347" s="166"/>
      <c r="V347" s="166"/>
      <c r="W347" s="166"/>
      <c r="X347" s="166"/>
      <c r="Y347" s="166"/>
      <c r="Z347" s="166"/>
      <c r="AA347" s="166"/>
      <c r="AB347" s="166"/>
      <c r="AC347" s="166"/>
      <c r="AD347" s="166"/>
      <c r="AE347" s="166"/>
      <c r="AF347" s="166"/>
      <c r="AG347" s="166"/>
      <c r="AH347" s="166"/>
      <c r="AI347" s="166"/>
      <c r="AJ347" s="166"/>
      <c r="AK347" s="166"/>
      <c r="AL347" s="166"/>
      <c r="AM347" s="166"/>
    </row>
    <row r="348" spans="1:44" s="124" customFormat="1" ht="15" customHeight="1">
      <c r="A348" s="263"/>
      <c r="B348" s="306">
        <v>0</v>
      </c>
      <c r="C348" s="166"/>
      <c r="D348" s="313"/>
      <c r="E348" s="170">
        <v>2016</v>
      </c>
      <c r="F348" s="166"/>
      <c r="G348" s="166"/>
      <c r="H348" s="166"/>
      <c r="I348" s="313">
        <v>27000000</v>
      </c>
      <c r="J348" s="314">
        <v>56.306738006750003</v>
      </c>
      <c r="K348" s="315">
        <v>1520281.92618225</v>
      </c>
      <c r="L348" s="166"/>
      <c r="M348" s="166"/>
      <c r="N348" s="166"/>
      <c r="O348" s="166"/>
      <c r="P348" s="166"/>
      <c r="Q348" s="166"/>
      <c r="R348" s="166"/>
      <c r="S348" s="166"/>
      <c r="T348" s="166"/>
      <c r="U348" s="166"/>
      <c r="V348" s="166"/>
      <c r="W348" s="166"/>
      <c r="X348" s="166"/>
      <c r="Y348" s="166"/>
      <c r="Z348" s="166"/>
      <c r="AA348" s="166"/>
      <c r="AB348" s="166"/>
      <c r="AC348" s="166"/>
      <c r="AD348" s="166"/>
      <c r="AE348" s="166"/>
      <c r="AF348" s="166"/>
      <c r="AG348" s="166"/>
      <c r="AH348" s="166"/>
      <c r="AI348" s="166"/>
      <c r="AJ348" s="166"/>
      <c r="AK348" s="166"/>
      <c r="AL348" s="166"/>
      <c r="AM348" s="166"/>
    </row>
    <row r="349" spans="1:44" s="124" customFormat="1" ht="15" customHeight="1">
      <c r="A349" s="263"/>
      <c r="B349" s="263"/>
      <c r="C349" s="166"/>
      <c r="D349" s="313"/>
      <c r="E349" s="170">
        <v>2017</v>
      </c>
      <c r="F349" s="166"/>
      <c r="G349" s="166"/>
      <c r="H349" s="166"/>
      <c r="I349" s="313">
        <v>27000000</v>
      </c>
      <c r="J349" s="314">
        <v>59.032097280960819</v>
      </c>
      <c r="K349" s="313">
        <v>1593866.6265859422</v>
      </c>
      <c r="L349" s="166"/>
      <c r="M349" s="166"/>
      <c r="N349" s="166"/>
      <c r="O349" s="166"/>
      <c r="P349" s="166"/>
      <c r="Q349" s="166"/>
      <c r="R349" s="166"/>
      <c r="S349" s="166"/>
      <c r="T349" s="166"/>
      <c r="U349" s="166"/>
      <c r="V349" s="166"/>
      <c r="W349" s="166"/>
      <c r="X349" s="166"/>
      <c r="Y349" s="166"/>
      <c r="Z349" s="166"/>
      <c r="AA349" s="166"/>
      <c r="AB349" s="166"/>
      <c r="AC349" s="166"/>
      <c r="AD349" s="166"/>
      <c r="AE349" s="166"/>
      <c r="AF349" s="166"/>
      <c r="AG349" s="166"/>
      <c r="AH349" s="166"/>
      <c r="AI349" s="166"/>
      <c r="AJ349" s="166"/>
      <c r="AK349" s="166"/>
      <c r="AL349" s="166"/>
      <c r="AM349" s="166"/>
    </row>
    <row r="350" spans="1:44" s="124" customFormat="1" ht="15" customHeight="1">
      <c r="A350" s="305"/>
      <c r="B350" s="305"/>
      <c r="C350" s="166"/>
      <c r="D350" s="313"/>
      <c r="E350" s="170">
        <v>2018</v>
      </c>
      <c r="F350" s="166"/>
      <c r="G350" s="166"/>
      <c r="H350" s="166"/>
      <c r="I350" s="313">
        <v>27000000</v>
      </c>
      <c r="J350" s="314">
        <v>63.398658781527281</v>
      </c>
      <c r="K350" s="313">
        <v>1711763.7871012371</v>
      </c>
      <c r="L350" s="166"/>
      <c r="M350" s="166"/>
      <c r="N350" s="166"/>
      <c r="O350" s="166"/>
      <c r="P350" s="166"/>
      <c r="Q350" s="166"/>
      <c r="R350" s="166"/>
      <c r="S350" s="166"/>
      <c r="T350" s="166"/>
      <c r="U350" s="166"/>
      <c r="V350" s="166"/>
      <c r="W350" s="166"/>
      <c r="X350" s="166"/>
      <c r="Y350" s="166"/>
      <c r="Z350" s="166"/>
      <c r="AA350" s="166"/>
      <c r="AB350" s="166"/>
      <c r="AC350" s="166"/>
      <c r="AD350" s="166"/>
      <c r="AE350" s="166"/>
      <c r="AF350" s="166"/>
      <c r="AG350" s="166"/>
      <c r="AH350" s="166"/>
      <c r="AI350" s="166"/>
      <c r="AJ350" s="166"/>
      <c r="AK350" s="166"/>
      <c r="AL350" s="166"/>
      <c r="AM350" s="166"/>
    </row>
    <row r="351" spans="1:44" s="124" customFormat="1" ht="15" customHeight="1">
      <c r="A351" s="305"/>
      <c r="B351" s="305"/>
      <c r="C351" s="166"/>
      <c r="D351" s="313"/>
      <c r="E351" s="170">
        <v>2019</v>
      </c>
      <c r="F351" s="166"/>
      <c r="G351" s="166"/>
      <c r="H351" s="166"/>
      <c r="I351" s="313">
        <v>27000000</v>
      </c>
      <c r="J351" s="314">
        <v>67.620881168643905</v>
      </c>
      <c r="K351" s="313">
        <v>1825763.7915533856</v>
      </c>
      <c r="L351" s="166"/>
      <c r="M351" s="166"/>
      <c r="N351" s="166"/>
      <c r="O351" s="166"/>
      <c r="P351" s="166"/>
      <c r="Q351" s="166"/>
      <c r="R351" s="166"/>
      <c r="S351" s="166"/>
      <c r="T351" s="166"/>
      <c r="U351" s="166"/>
      <c r="V351" s="166"/>
      <c r="W351" s="166"/>
      <c r="X351" s="166"/>
      <c r="Y351" s="166"/>
      <c r="Z351" s="166"/>
      <c r="AA351" s="166"/>
      <c r="AB351" s="166"/>
      <c r="AC351" s="166"/>
      <c r="AD351" s="166"/>
      <c r="AE351" s="166"/>
      <c r="AF351" s="166"/>
      <c r="AG351" s="166"/>
      <c r="AH351" s="166"/>
      <c r="AI351" s="166"/>
      <c r="AJ351" s="166"/>
      <c r="AK351" s="166"/>
      <c r="AL351" s="166"/>
      <c r="AM351" s="166"/>
    </row>
    <row r="352" spans="1:44" s="124" customFormat="1" ht="15" customHeight="1">
      <c r="A352" s="305"/>
      <c r="B352" s="305"/>
      <c r="C352" s="166"/>
      <c r="D352" s="313"/>
      <c r="E352" s="170">
        <v>2020</v>
      </c>
      <c r="F352" s="166"/>
      <c r="G352" s="166"/>
      <c r="H352" s="166"/>
      <c r="I352" s="313">
        <v>27000000</v>
      </c>
      <c r="J352" s="314">
        <v>72.605016075547852</v>
      </c>
      <c r="K352" s="313">
        <v>1960335.434039792</v>
      </c>
      <c r="L352" s="166"/>
      <c r="M352" s="166"/>
      <c r="N352" s="166"/>
      <c r="O352" s="166"/>
      <c r="P352" s="166"/>
      <c r="Q352" s="166"/>
      <c r="R352" s="166"/>
      <c r="S352" s="166"/>
      <c r="T352" s="166"/>
      <c r="U352" s="166"/>
      <c r="V352" s="166"/>
      <c r="W352" s="166"/>
      <c r="X352" s="166"/>
      <c r="Y352" s="166"/>
      <c r="Z352" s="166"/>
      <c r="AA352" s="166"/>
      <c r="AB352" s="166"/>
      <c r="AC352" s="166"/>
      <c r="AD352" s="166"/>
      <c r="AE352" s="166"/>
      <c r="AF352" s="166"/>
      <c r="AG352" s="166"/>
      <c r="AH352" s="166"/>
      <c r="AI352" s="166"/>
      <c r="AJ352" s="166"/>
      <c r="AK352" s="166"/>
      <c r="AL352" s="166"/>
      <c r="AM352" s="166"/>
    </row>
    <row r="353" spans="1:44" s="124" customFormat="1" ht="15" customHeight="1">
      <c r="A353" s="305"/>
      <c r="B353" s="305"/>
      <c r="C353" s="166"/>
      <c r="D353" s="313"/>
      <c r="E353" s="170">
        <v>2021</v>
      </c>
      <c r="F353" s="166"/>
      <c r="G353" s="166"/>
      <c r="H353" s="166"/>
      <c r="I353" s="313">
        <v>27000000</v>
      </c>
      <c r="J353" s="314">
        <v>77.494316121603859</v>
      </c>
      <c r="K353" s="313">
        <v>2092346.5352833041</v>
      </c>
      <c r="L353" s="166"/>
      <c r="M353" s="166"/>
      <c r="N353" s="166"/>
      <c r="O353" s="166"/>
      <c r="P353" s="166"/>
      <c r="Q353" s="166"/>
      <c r="R353" s="166"/>
      <c r="S353" s="166"/>
      <c r="T353" s="166"/>
      <c r="U353" s="166"/>
      <c r="V353" s="166"/>
      <c r="W353" s="166"/>
      <c r="X353" s="166"/>
      <c r="Y353" s="166"/>
      <c r="Z353" s="166"/>
      <c r="AA353" s="166"/>
      <c r="AB353" s="166"/>
      <c r="AC353" s="166"/>
      <c r="AD353" s="166"/>
      <c r="AE353" s="166"/>
      <c r="AF353" s="166"/>
      <c r="AG353" s="166"/>
      <c r="AH353" s="166"/>
      <c r="AI353" s="166"/>
      <c r="AJ353" s="166"/>
      <c r="AK353" s="166"/>
      <c r="AL353" s="166"/>
      <c r="AM353" s="166"/>
    </row>
    <row r="354" spans="1:44" s="124" customFormat="1" ht="15" customHeight="1">
      <c r="A354" s="305"/>
      <c r="B354" s="305"/>
      <c r="C354" s="166"/>
      <c r="D354" s="313"/>
      <c r="E354" s="170">
        <v>2022</v>
      </c>
      <c r="F354" s="166"/>
      <c r="G354" s="166"/>
      <c r="H354" s="166"/>
      <c r="I354" s="313">
        <v>27000000</v>
      </c>
      <c r="J354" s="314">
        <v>82.166251192582152</v>
      </c>
      <c r="K354" s="313">
        <v>2218488.7821997181</v>
      </c>
      <c r="L354" s="166"/>
      <c r="M354" s="166"/>
      <c r="N354" s="166"/>
      <c r="O354" s="166"/>
      <c r="P354" s="166"/>
      <c r="Q354" s="166"/>
      <c r="R354" s="166"/>
      <c r="S354" s="166"/>
      <c r="T354" s="166"/>
      <c r="U354" s="166"/>
      <c r="V354" s="166"/>
      <c r="W354" s="166"/>
      <c r="X354" s="166"/>
      <c r="Y354" s="166"/>
      <c r="Z354" s="166"/>
      <c r="AA354" s="166"/>
      <c r="AB354" s="166"/>
      <c r="AC354" s="166"/>
      <c r="AD354" s="166"/>
      <c r="AE354" s="166"/>
      <c r="AF354" s="166"/>
      <c r="AG354" s="166"/>
      <c r="AH354" s="166"/>
      <c r="AI354" s="166"/>
      <c r="AJ354" s="166"/>
      <c r="AK354" s="166"/>
      <c r="AL354" s="166"/>
      <c r="AM354" s="166"/>
    </row>
    <row r="355" spans="1:44" s="124" customFormat="1" ht="15" customHeight="1">
      <c r="A355" s="305"/>
      <c r="B355" s="305"/>
      <c r="C355" s="166"/>
      <c r="D355" s="313"/>
      <c r="E355" s="170">
        <v>2023</v>
      </c>
      <c r="F355" s="166"/>
      <c r="G355" s="166"/>
      <c r="H355" s="166"/>
      <c r="I355" s="313">
        <v>27000000</v>
      </c>
      <c r="J355" s="314">
        <v>87.135560558301222</v>
      </c>
      <c r="K355" s="313">
        <v>2352660.1350741331</v>
      </c>
      <c r="L355" s="166"/>
      <c r="M355" s="166"/>
      <c r="N355" s="166"/>
      <c r="O355" s="166"/>
      <c r="P355" s="166"/>
      <c r="Q355" s="166"/>
      <c r="R355" s="166"/>
      <c r="S355" s="166"/>
      <c r="T355" s="166"/>
      <c r="U355" s="166"/>
      <c r="V355" s="166"/>
      <c r="W355" s="166"/>
      <c r="X355" s="166"/>
      <c r="Y355" s="166"/>
      <c r="Z355" s="166"/>
      <c r="AA355" s="166"/>
      <c r="AB355" s="166"/>
      <c r="AC355" s="166"/>
      <c r="AD355" s="166"/>
      <c r="AE355" s="166"/>
      <c r="AF355" s="166"/>
      <c r="AG355" s="166"/>
      <c r="AH355" s="166"/>
      <c r="AI355" s="166"/>
      <c r="AJ355" s="166"/>
      <c r="AK355" s="166"/>
      <c r="AL355" s="166"/>
      <c r="AM355" s="166"/>
    </row>
    <row r="356" spans="1:44" s="124" customFormat="1" ht="15" customHeight="1">
      <c r="A356" s="305"/>
      <c r="B356" s="305"/>
      <c r="C356" s="166"/>
      <c r="D356" s="313"/>
      <c r="E356" s="170">
        <v>2024</v>
      </c>
      <c r="F356" s="166"/>
      <c r="G356" s="166"/>
      <c r="H356" s="166"/>
      <c r="I356" s="313">
        <v>27000000</v>
      </c>
      <c r="J356" s="314">
        <v>92.422215136793454</v>
      </c>
      <c r="K356" s="313">
        <v>2495399.8086934239</v>
      </c>
      <c r="L356" s="166"/>
      <c r="M356" s="166"/>
      <c r="N356" s="166"/>
      <c r="O356" s="166"/>
      <c r="P356" s="166"/>
      <c r="Q356" s="166"/>
      <c r="R356" s="166"/>
      <c r="S356" s="166"/>
      <c r="T356" s="166"/>
      <c r="U356" s="166"/>
      <c r="V356" s="166"/>
      <c r="W356" s="166"/>
      <c r="X356" s="166"/>
      <c r="Y356" s="166"/>
      <c r="Z356" s="166"/>
      <c r="AA356" s="166"/>
      <c r="AB356" s="166"/>
      <c r="AC356" s="166"/>
      <c r="AD356" s="166"/>
      <c r="AE356" s="166"/>
      <c r="AF356" s="166"/>
      <c r="AG356" s="166"/>
      <c r="AH356" s="166"/>
      <c r="AI356" s="166"/>
      <c r="AJ356" s="166"/>
      <c r="AK356" s="166"/>
      <c r="AL356" s="166"/>
      <c r="AM356" s="166"/>
    </row>
    <row r="357" spans="1:44" s="124" customFormat="1" ht="15" customHeight="1">
      <c r="A357" s="305"/>
      <c r="B357" s="305"/>
      <c r="C357" s="166"/>
      <c r="D357" s="313"/>
      <c r="E357" s="170">
        <v>2025</v>
      </c>
      <c r="F357" s="166"/>
      <c r="G357" s="166"/>
      <c r="H357" s="166"/>
      <c r="I357" s="313">
        <v>27000000</v>
      </c>
      <c r="J357" s="314">
        <v>98.047592568256491</v>
      </c>
      <c r="K357" s="313">
        <v>2647284.9993429249</v>
      </c>
    </row>
    <row r="358" spans="1:44" s="124" customFormat="1" ht="15" customHeight="1">
      <c r="A358" s="305"/>
      <c r="B358" s="305"/>
      <c r="C358" s="166"/>
      <c r="D358" s="313"/>
      <c r="E358" s="170">
        <v>2026</v>
      </c>
      <c r="F358" s="166"/>
      <c r="G358" s="166"/>
      <c r="H358" s="166"/>
      <c r="I358" s="313">
        <v>27000000</v>
      </c>
      <c r="J358" s="314">
        <v>103.87713710724091</v>
      </c>
      <c r="K358" s="313">
        <v>2804682.7018955052</v>
      </c>
      <c r="L358" s="166"/>
      <c r="M358" s="166"/>
      <c r="N358" s="166"/>
      <c r="O358" s="166"/>
      <c r="P358" s="166"/>
      <c r="Q358" s="166"/>
      <c r="R358" s="166"/>
      <c r="S358" s="166"/>
      <c r="T358" s="166"/>
      <c r="U358" s="166"/>
      <c r="V358" s="166"/>
      <c r="W358" s="166"/>
      <c r="X358" s="166"/>
      <c r="Y358" s="166"/>
      <c r="Z358" s="166"/>
      <c r="AA358" s="166"/>
      <c r="AB358" s="166"/>
      <c r="AC358" s="166"/>
      <c r="AD358" s="166"/>
      <c r="AE358" s="166"/>
      <c r="AF358" s="166"/>
      <c r="AG358" s="166"/>
      <c r="AH358" s="166"/>
      <c r="AI358" s="166"/>
      <c r="AJ358" s="166"/>
      <c r="AK358" s="166"/>
      <c r="AL358" s="166"/>
      <c r="AM358" s="166"/>
    </row>
    <row r="359" spans="1:44" s="124" customFormat="1" ht="15" hidden="1" customHeight="1">
      <c r="A359" s="305"/>
      <c r="B359" s="305"/>
      <c r="C359" s="166"/>
      <c r="D359" s="313"/>
      <c r="E359" s="170">
        <v>2027</v>
      </c>
      <c r="F359" s="166"/>
      <c r="G359" s="166"/>
      <c r="H359" s="166"/>
      <c r="I359" s="313">
        <v>27000000</v>
      </c>
      <c r="J359" s="314">
        <v>109.84876286682965</v>
      </c>
      <c r="K359" s="313">
        <v>2965916.5974044008</v>
      </c>
      <c r="L359" s="166"/>
      <c r="M359" s="166"/>
      <c r="N359" s="166"/>
      <c r="O359" s="166"/>
      <c r="P359" s="166"/>
      <c r="Q359" s="166"/>
      <c r="R359" s="166"/>
      <c r="S359" s="166"/>
      <c r="T359" s="166"/>
      <c r="U359" s="166"/>
      <c r="V359" s="166"/>
      <c r="W359" s="166"/>
      <c r="X359" s="166"/>
      <c r="Y359" s="166"/>
      <c r="Z359" s="166"/>
      <c r="AA359" s="166"/>
      <c r="AB359" s="166"/>
      <c r="AC359" s="166"/>
      <c r="AD359" s="166"/>
      <c r="AE359" s="166"/>
      <c r="AF359" s="166"/>
      <c r="AG359" s="166"/>
      <c r="AH359" s="166"/>
      <c r="AI359" s="166"/>
      <c r="AJ359" s="166"/>
      <c r="AK359" s="166"/>
      <c r="AL359" s="166"/>
      <c r="AM359" s="166"/>
    </row>
    <row r="360" spans="1:44" s="124" customFormat="1" ht="15" hidden="1" customHeight="1">
      <c r="A360" s="305"/>
      <c r="B360" s="305"/>
      <c r="C360" s="166"/>
      <c r="D360" s="313"/>
      <c r="E360" s="170">
        <v>2028</v>
      </c>
      <c r="F360" s="166"/>
      <c r="G360" s="166"/>
      <c r="H360" s="166"/>
      <c r="I360" s="313">
        <v>27000000</v>
      </c>
      <c r="J360" s="314">
        <v>116.17341373769369</v>
      </c>
      <c r="K360" s="313">
        <v>3136682.1709177289</v>
      </c>
      <c r="L360" s="166"/>
      <c r="M360" s="166"/>
      <c r="N360" s="166"/>
      <c r="O360" s="166"/>
      <c r="P360" s="166"/>
      <c r="Q360" s="166"/>
      <c r="R360" s="166"/>
      <c r="S360" s="166"/>
      <c r="T360" s="166"/>
      <c r="U360" s="166"/>
      <c r="V360" s="166"/>
      <c r="W360" s="166"/>
      <c r="X360" s="166"/>
      <c r="Y360" s="166"/>
      <c r="Z360" s="166"/>
      <c r="AA360" s="166"/>
      <c r="AB360" s="166"/>
      <c r="AC360" s="166"/>
      <c r="AD360" s="166"/>
      <c r="AE360" s="166"/>
      <c r="AF360" s="166"/>
      <c r="AG360" s="166"/>
      <c r="AH360" s="166"/>
      <c r="AI360" s="166"/>
      <c r="AJ360" s="166"/>
      <c r="AK360" s="166"/>
      <c r="AL360" s="166"/>
      <c r="AM360" s="166"/>
    </row>
    <row r="361" spans="1:44" s="124" customFormat="1" ht="15" hidden="1" customHeight="1">
      <c r="A361" s="305"/>
      <c r="B361" s="305"/>
      <c r="C361" s="166"/>
      <c r="D361" s="313"/>
      <c r="E361" s="170">
        <v>2029</v>
      </c>
      <c r="F361" s="166"/>
      <c r="G361" s="166"/>
      <c r="H361" s="166"/>
      <c r="I361" s="313">
        <v>27000000</v>
      </c>
      <c r="J361" s="314">
        <v>122.87255204302748</v>
      </c>
      <c r="K361" s="313">
        <v>3317558.9051617421</v>
      </c>
      <c r="L361" s="166"/>
      <c r="M361" s="166"/>
      <c r="N361" s="166"/>
      <c r="O361" s="166"/>
      <c r="P361" s="166"/>
      <c r="Q361" s="166"/>
      <c r="R361" s="166"/>
      <c r="S361" s="166"/>
      <c r="T361" s="166"/>
      <c r="U361" s="166"/>
      <c r="V361" s="166"/>
      <c r="W361" s="166"/>
      <c r="X361" s="166"/>
      <c r="Y361" s="166"/>
      <c r="Z361" s="166"/>
      <c r="AA361" s="166"/>
      <c r="AB361" s="166"/>
      <c r="AC361" s="166"/>
      <c r="AD361" s="166"/>
      <c r="AE361" s="166"/>
      <c r="AF361" s="166"/>
      <c r="AG361" s="166"/>
      <c r="AH361" s="166"/>
      <c r="AI361" s="166"/>
      <c r="AJ361" s="166"/>
      <c r="AK361" s="166"/>
      <c r="AL361" s="166"/>
      <c r="AM361" s="166"/>
    </row>
    <row r="362" spans="1:44" s="124" customFormat="1" ht="15" hidden="1" customHeight="1">
      <c r="A362" s="305"/>
      <c r="B362" s="305"/>
      <c r="C362" s="166"/>
      <c r="D362" s="313"/>
      <c r="E362" s="170">
        <v>2030</v>
      </c>
      <c r="F362" s="166"/>
      <c r="G362" s="166"/>
      <c r="H362" s="166"/>
      <c r="I362" s="313">
        <v>27000000</v>
      </c>
      <c r="J362" s="314">
        <v>129.96897999691944</v>
      </c>
      <c r="K362" s="313">
        <v>3509162.4599168245</v>
      </c>
      <c r="L362" s="166"/>
      <c r="M362" s="166"/>
      <c r="N362" s="166"/>
      <c r="O362" s="166"/>
      <c r="P362" s="166"/>
      <c r="Q362" s="166"/>
      <c r="R362" s="166"/>
      <c r="S362" s="166"/>
      <c r="T362" s="166"/>
      <c r="U362" s="166"/>
      <c r="V362" s="166"/>
      <c r="W362" s="166"/>
      <c r="X362" s="166"/>
      <c r="Y362" s="166"/>
      <c r="Z362" s="166"/>
      <c r="AA362" s="166"/>
      <c r="AB362" s="166"/>
      <c r="AC362" s="166"/>
      <c r="AD362" s="166"/>
      <c r="AE362" s="166"/>
      <c r="AF362" s="166"/>
      <c r="AG362" s="166"/>
      <c r="AH362" s="166"/>
      <c r="AI362" s="166"/>
      <c r="AJ362" s="166"/>
      <c r="AK362" s="166"/>
      <c r="AL362" s="166"/>
      <c r="AM362" s="166"/>
    </row>
    <row r="363" spans="1:44" s="124" customFormat="1" ht="15" customHeight="1">
      <c r="A363" s="305"/>
      <c r="B363" s="305"/>
      <c r="E363" s="166"/>
      <c r="F363" s="166"/>
      <c r="G363" s="166"/>
      <c r="H363" s="166"/>
      <c r="J363"/>
      <c r="L363" s="166"/>
      <c r="M363" s="166"/>
      <c r="N363" s="166"/>
      <c r="O363" s="166"/>
      <c r="P363" s="166"/>
      <c r="Q363" s="166"/>
      <c r="R363" s="166"/>
      <c r="S363" s="166"/>
      <c r="T363" s="166"/>
      <c r="U363" s="166"/>
      <c r="V363" s="166"/>
      <c r="W363" s="166"/>
      <c r="X363" s="166"/>
      <c r="Y363" s="166"/>
      <c r="Z363" s="166"/>
      <c r="AA363" s="166"/>
      <c r="AB363" s="166"/>
      <c r="AC363" s="166"/>
      <c r="AD363" s="166"/>
      <c r="AE363" s="166"/>
      <c r="AF363" s="166"/>
      <c r="AG363" s="166"/>
      <c r="AH363" s="166"/>
      <c r="AI363" s="166"/>
      <c r="AJ363" s="166"/>
      <c r="AK363" s="166"/>
      <c r="AL363" s="166"/>
      <c r="AM363" s="166"/>
    </row>
    <row r="364" spans="1:44" s="124" customFormat="1" ht="15" customHeight="1">
      <c r="A364" s="305"/>
      <c r="B364" s="305"/>
      <c r="C364" s="166"/>
      <c r="D364" s="166"/>
      <c r="E364" s="170" t="s">
        <v>400</v>
      </c>
      <c r="F364" s="166"/>
      <c r="G364" s="166"/>
      <c r="H364" s="166"/>
      <c r="I364" s="166"/>
      <c r="J364" s="166" t="s">
        <v>401</v>
      </c>
      <c r="K364" s="166"/>
      <c r="L364" s="166"/>
      <c r="M364" s="166"/>
      <c r="N364" s="166"/>
      <c r="O364" s="166"/>
      <c r="P364" s="166"/>
      <c r="Q364" s="166"/>
      <c r="R364" s="166"/>
      <c r="S364" s="166"/>
      <c r="T364" s="166"/>
      <c r="U364" s="166"/>
      <c r="V364" s="166"/>
      <c r="W364" s="166"/>
      <c r="X364" s="166"/>
      <c r="Y364" s="166"/>
      <c r="Z364" s="166"/>
      <c r="AA364" s="166"/>
      <c r="AB364" s="166"/>
      <c r="AC364" s="166"/>
      <c r="AD364" s="166"/>
      <c r="AE364" s="166"/>
      <c r="AF364" s="166"/>
      <c r="AG364" s="166"/>
      <c r="AH364" s="166"/>
      <c r="AI364" s="166"/>
      <c r="AJ364" s="166"/>
      <c r="AK364" s="166"/>
      <c r="AL364" s="166"/>
      <c r="AM364" s="166"/>
    </row>
    <row r="365" spans="1:44" s="124" customFormat="1" ht="15" customHeight="1">
      <c r="A365" s="305"/>
      <c r="B365" s="316">
        <v>0</v>
      </c>
      <c r="C365" s="166"/>
      <c r="D365" s="313"/>
      <c r="E365" s="170">
        <v>2008</v>
      </c>
      <c r="F365" s="166"/>
      <c r="G365" s="166"/>
      <c r="H365" s="166"/>
      <c r="I365" s="313">
        <v>27000000</v>
      </c>
      <c r="J365" s="314">
        <v>0</v>
      </c>
      <c r="K365" s="313">
        <v>0</v>
      </c>
      <c r="L365" s="166"/>
      <c r="M365" s="166"/>
      <c r="N365" s="166"/>
      <c r="O365" s="166"/>
      <c r="P365" s="166"/>
      <c r="Q365" s="166"/>
      <c r="R365" s="166"/>
      <c r="S365" s="166"/>
      <c r="T365" s="166"/>
      <c r="U365" s="166"/>
      <c r="V365" s="166"/>
      <c r="W365" s="166"/>
      <c r="X365" s="166"/>
      <c r="Y365" s="166"/>
      <c r="Z365" s="166"/>
      <c r="AA365" s="166"/>
      <c r="AB365" s="166"/>
      <c r="AC365" s="166"/>
      <c r="AD365" s="166"/>
      <c r="AE365" s="166"/>
      <c r="AF365" s="166"/>
      <c r="AG365" s="166"/>
      <c r="AH365" s="166"/>
      <c r="AI365" s="166"/>
      <c r="AJ365" s="166"/>
      <c r="AK365" s="166"/>
      <c r="AL365" s="166"/>
      <c r="AM365" s="166"/>
    </row>
    <row r="366" spans="1:44" s="124" customFormat="1" ht="15" customHeight="1">
      <c r="A366" s="305"/>
      <c r="B366" s="316">
        <v>0</v>
      </c>
      <c r="C366" s="166"/>
      <c r="D366" s="313"/>
      <c r="E366" s="170">
        <v>2009</v>
      </c>
      <c r="F366" s="166"/>
      <c r="G366" s="166"/>
      <c r="H366" s="166"/>
      <c r="I366" s="313">
        <v>27000000</v>
      </c>
      <c r="J366" s="314">
        <v>0</v>
      </c>
      <c r="K366" s="317">
        <v>0</v>
      </c>
      <c r="L366" s="166"/>
      <c r="M366" s="166"/>
      <c r="N366" s="166"/>
      <c r="O366" s="166"/>
      <c r="P366" s="166"/>
      <c r="Q366" s="166"/>
      <c r="R366" s="166"/>
      <c r="S366" s="166"/>
      <c r="T366" s="166"/>
      <c r="U366" s="166"/>
      <c r="V366" s="166"/>
      <c r="W366" s="166"/>
      <c r="X366" s="166"/>
      <c r="Y366" s="166"/>
      <c r="Z366" s="166"/>
      <c r="AA366" s="166"/>
      <c r="AB366" s="166"/>
      <c r="AC366" s="166"/>
      <c r="AD366" s="166"/>
      <c r="AE366" s="166"/>
      <c r="AF366" s="166"/>
      <c r="AG366" s="166"/>
      <c r="AH366" s="166"/>
      <c r="AI366" s="166"/>
      <c r="AJ366" s="166"/>
      <c r="AK366" s="166"/>
      <c r="AL366" s="166"/>
      <c r="AM366" s="166"/>
    </row>
    <row r="367" spans="1:44" s="124" customFormat="1" ht="15" customHeight="1">
      <c r="A367" s="305"/>
      <c r="B367" s="316">
        <v>0</v>
      </c>
      <c r="C367" s="166"/>
      <c r="D367" s="313"/>
      <c r="E367" s="170">
        <v>2010</v>
      </c>
      <c r="F367" s="166"/>
      <c r="G367" s="166"/>
      <c r="H367" s="166"/>
      <c r="I367" s="313">
        <v>27000000</v>
      </c>
      <c r="J367" s="314">
        <v>0</v>
      </c>
      <c r="K367" s="317">
        <v>0</v>
      </c>
      <c r="L367" s="166"/>
      <c r="M367" s="166"/>
      <c r="N367" s="166"/>
      <c r="O367" s="166"/>
      <c r="P367" s="166"/>
      <c r="Q367" s="166"/>
      <c r="R367" s="166"/>
      <c r="S367" s="166"/>
      <c r="T367" s="166"/>
      <c r="U367" s="166"/>
      <c r="V367" s="166"/>
      <c r="W367" s="166"/>
      <c r="X367" s="166"/>
      <c r="Y367" s="166"/>
      <c r="Z367" s="166"/>
      <c r="AA367" s="166"/>
      <c r="AB367" s="166"/>
      <c r="AC367" s="166"/>
      <c r="AD367" s="166"/>
      <c r="AE367" s="166"/>
      <c r="AF367" s="166"/>
      <c r="AG367" s="166"/>
      <c r="AH367" s="166"/>
      <c r="AI367" s="166"/>
      <c r="AJ367" s="166"/>
      <c r="AK367" s="166"/>
      <c r="AL367" s="166"/>
      <c r="AM367" s="166"/>
    </row>
    <row r="368" spans="1:44">
      <c r="A368" s="305"/>
      <c r="B368" s="316">
        <v>0</v>
      </c>
      <c r="D368" s="313"/>
      <c r="E368" s="170">
        <v>2011</v>
      </c>
      <c r="I368" s="313">
        <v>27000000</v>
      </c>
      <c r="J368" s="314">
        <v>0</v>
      </c>
      <c r="K368" s="317">
        <v>0</v>
      </c>
      <c r="AN368" s="124"/>
      <c r="AO368" s="124"/>
      <c r="AP368" s="124"/>
      <c r="AQ368" s="124"/>
      <c r="AR368" s="124"/>
    </row>
    <row r="369" spans="1:44">
      <c r="A369" s="305"/>
      <c r="B369" s="316">
        <v>0</v>
      </c>
      <c r="D369" s="313"/>
      <c r="E369" s="170">
        <v>2012</v>
      </c>
      <c r="I369" s="313">
        <v>27000000</v>
      </c>
      <c r="J369" s="314">
        <v>0</v>
      </c>
      <c r="K369" s="317">
        <v>0</v>
      </c>
      <c r="AN369" s="124"/>
      <c r="AO369" s="124"/>
      <c r="AP369" s="124"/>
      <c r="AQ369" s="124"/>
      <c r="AR369" s="124"/>
    </row>
    <row r="370" spans="1:44">
      <c r="A370" s="305"/>
      <c r="B370" s="316">
        <v>0</v>
      </c>
      <c r="D370" s="313"/>
      <c r="E370" s="170">
        <v>2013</v>
      </c>
      <c r="I370" s="313">
        <v>27000000</v>
      </c>
      <c r="J370" s="314">
        <v>11.052433333333335</v>
      </c>
      <c r="K370" s="317">
        <v>298415.70000000007</v>
      </c>
      <c r="AN370" s="124"/>
      <c r="AO370" s="124"/>
      <c r="AP370" s="124"/>
      <c r="AQ370" s="124"/>
      <c r="AR370" s="124"/>
    </row>
    <row r="371" spans="1:44">
      <c r="A371" s="305"/>
      <c r="B371" s="316">
        <v>0</v>
      </c>
      <c r="D371" s="313"/>
      <c r="E371" s="170">
        <v>2014</v>
      </c>
      <c r="I371" s="313">
        <v>27000000</v>
      </c>
      <c r="J371" s="314">
        <v>56.456176333333332</v>
      </c>
      <c r="K371" s="313">
        <v>1524316.7610000002</v>
      </c>
      <c r="AN371" s="124"/>
      <c r="AO371" s="124"/>
      <c r="AP371" s="124"/>
      <c r="AQ371" s="124"/>
      <c r="AR371" s="124"/>
    </row>
    <row r="372" spans="1:44">
      <c r="A372" s="305"/>
      <c r="B372" s="316">
        <v>0</v>
      </c>
      <c r="D372" s="313"/>
      <c r="E372" s="170">
        <v>2015</v>
      </c>
      <c r="I372" s="313">
        <v>27000000</v>
      </c>
      <c r="J372" s="314">
        <v>52.015505923333329</v>
      </c>
      <c r="K372" s="313">
        <v>1404418.6599299998</v>
      </c>
      <c r="AN372" s="124"/>
      <c r="AO372" s="124"/>
      <c r="AP372" s="124"/>
      <c r="AQ372" s="124"/>
      <c r="AR372" s="124"/>
    </row>
    <row r="373" spans="1:44">
      <c r="A373" s="305"/>
      <c r="B373" s="316">
        <v>0</v>
      </c>
      <c r="D373" s="313"/>
      <c r="E373" s="170">
        <v>2016</v>
      </c>
      <c r="I373" s="313">
        <v>27000000</v>
      </c>
      <c r="J373" s="314">
        <v>54.937925860033339</v>
      </c>
      <c r="K373" s="313">
        <v>1483323.9982208998</v>
      </c>
      <c r="AN373" s="124"/>
      <c r="AO373" s="124"/>
      <c r="AP373" s="124"/>
      <c r="AQ373" s="124"/>
      <c r="AR373" s="124"/>
    </row>
    <row r="374" spans="1:44">
      <c r="D374" s="313"/>
      <c r="E374" s="170">
        <v>2017</v>
      </c>
      <c r="I374" s="313">
        <v>27000000</v>
      </c>
      <c r="J374" s="314">
        <v>58.450635388504331</v>
      </c>
      <c r="K374" s="313">
        <v>1578167.155489617</v>
      </c>
      <c r="AN374" s="124"/>
      <c r="AO374" s="124"/>
      <c r="AP374" s="124"/>
      <c r="AQ374" s="124"/>
      <c r="AR374" s="124"/>
    </row>
    <row r="375" spans="1:44">
      <c r="D375" s="313"/>
      <c r="E375" s="170">
        <v>2018</v>
      </c>
      <c r="I375" s="313">
        <v>27000000</v>
      </c>
      <c r="J375" s="314">
        <v>62.441601863959846</v>
      </c>
      <c r="K375" s="313">
        <v>1685923.2503269159</v>
      </c>
      <c r="AN375" s="124"/>
      <c r="AO375" s="124"/>
      <c r="AP375" s="124"/>
      <c r="AQ375" s="124"/>
      <c r="AR375" s="124"/>
    </row>
    <row r="376" spans="1:44">
      <c r="D376" s="313"/>
      <c r="E376" s="170">
        <v>2019</v>
      </c>
      <c r="I376" s="313">
        <v>27000000</v>
      </c>
      <c r="J376" s="314">
        <v>66.432927420968369</v>
      </c>
      <c r="K376" s="313">
        <v>1793689.0403661458</v>
      </c>
      <c r="AN376" s="124"/>
      <c r="AO376" s="124"/>
      <c r="AP376" s="124"/>
      <c r="AQ376" s="124"/>
      <c r="AR376" s="124"/>
    </row>
    <row r="377" spans="1:44">
      <c r="D377" s="313"/>
      <c r="E377" s="170">
        <v>2020</v>
      </c>
      <c r="I377" s="313">
        <v>27000000</v>
      </c>
      <c r="J377" s="314">
        <v>71.348987044817918</v>
      </c>
      <c r="K377" s="313">
        <v>1926422.6502100839</v>
      </c>
      <c r="AN377" s="124"/>
      <c r="AO377" s="124"/>
      <c r="AP377" s="124"/>
      <c r="AQ377" s="124"/>
      <c r="AR377" s="124"/>
    </row>
    <row r="378" spans="1:44">
      <c r="D378" s="313"/>
      <c r="E378" s="170">
        <v>2021</v>
      </c>
      <c r="I378" s="313">
        <v>27000000</v>
      </c>
      <c r="J378" s="314">
        <v>76.384434236992163</v>
      </c>
      <c r="K378" s="313">
        <v>2062379.7243987885</v>
      </c>
      <c r="AN378" s="124"/>
      <c r="AO378" s="124"/>
      <c r="AP378" s="124"/>
      <c r="AQ378" s="124"/>
      <c r="AR378" s="124"/>
    </row>
    <row r="379" spans="1:44">
      <c r="D379" s="313"/>
      <c r="E379" s="170">
        <v>2022</v>
      </c>
      <c r="I379" s="313">
        <v>27000000</v>
      </c>
      <c r="J379" s="314">
        <v>80.98544516345153</v>
      </c>
      <c r="K379" s="313">
        <v>2186607.0194131914</v>
      </c>
      <c r="AN379" s="124"/>
      <c r="AO379" s="124"/>
      <c r="AP379" s="124"/>
      <c r="AQ379" s="124"/>
      <c r="AR379" s="124"/>
    </row>
    <row r="380" spans="1:44">
      <c r="D380" s="313"/>
      <c r="E380" s="170">
        <v>2023</v>
      </c>
      <c r="I380" s="313">
        <v>27000000</v>
      </c>
      <c r="J380" s="314">
        <v>85.879049773402684</v>
      </c>
      <c r="K380" s="313">
        <v>2318734.343881872</v>
      </c>
      <c r="AN380" s="124"/>
      <c r="AO380" s="124"/>
      <c r="AP380" s="124"/>
      <c r="AQ380" s="124"/>
      <c r="AR380" s="124"/>
    </row>
    <row r="381" spans="1:44">
      <c r="D381" s="313"/>
      <c r="E381" s="170">
        <v>2024</v>
      </c>
      <c r="I381" s="313">
        <v>27000000</v>
      </c>
      <c r="J381" s="314">
        <v>91.084881201993639</v>
      </c>
      <c r="K381" s="313">
        <v>2459291.7924538283</v>
      </c>
      <c r="AN381" s="124"/>
      <c r="AO381" s="124"/>
      <c r="AP381" s="124"/>
      <c r="AQ381" s="124"/>
      <c r="AR381" s="124"/>
    </row>
    <row r="382" spans="1:44">
      <c r="D382" s="313"/>
      <c r="E382" s="170">
        <v>2025</v>
      </c>
      <c r="I382" s="313">
        <v>27000000</v>
      </c>
      <c r="J382" s="314">
        <v>96.623954517207821</v>
      </c>
      <c r="K382" s="313">
        <v>2608846.7719646115</v>
      </c>
    </row>
    <row r="383" spans="1:44">
      <c r="D383" s="313"/>
      <c r="E383" s="170">
        <v>2026</v>
      </c>
      <c r="I383" s="313">
        <v>27000000</v>
      </c>
      <c r="J383" s="314">
        <v>102.45579059938323</v>
      </c>
      <c r="K383" s="313">
        <v>2766306.3461833466</v>
      </c>
      <c r="L383" s="124"/>
      <c r="M383" s="124"/>
      <c r="N383" s="124"/>
      <c r="O383" s="124"/>
      <c r="P383" s="124"/>
      <c r="Q383" s="124"/>
      <c r="R383" s="124"/>
      <c r="S383" s="124"/>
      <c r="T383" s="124"/>
      <c r="U383" s="124"/>
      <c r="V383" s="124"/>
      <c r="W383" s="124"/>
      <c r="X383" s="124"/>
      <c r="Y383" s="124"/>
      <c r="Z383" s="124"/>
      <c r="AA383" s="124"/>
      <c r="AB383" s="124"/>
      <c r="AC383" s="124"/>
      <c r="AD383" s="124"/>
      <c r="AE383" s="124"/>
      <c r="AF383" s="124"/>
      <c r="AG383" s="124"/>
      <c r="AH383" s="124"/>
      <c r="AI383" s="124"/>
      <c r="AJ383" s="124"/>
      <c r="AK383" s="124"/>
      <c r="AL383" s="124"/>
      <c r="AM383" s="124"/>
      <c r="AN383" s="124"/>
      <c r="AO383" s="124"/>
      <c r="AP383" s="124"/>
      <c r="AQ383" s="124"/>
      <c r="AR383" s="124"/>
    </row>
    <row r="384" spans="1:44" hidden="1">
      <c r="D384" s="313"/>
      <c r="E384" s="170">
        <v>2027</v>
      </c>
      <c r="I384" s="313">
        <v>27000000</v>
      </c>
      <c r="J384" s="314">
        <v>108.34312381334526</v>
      </c>
      <c r="K384" s="313">
        <v>2925264.3429603223</v>
      </c>
      <c r="L384" s="124"/>
      <c r="M384" s="124"/>
      <c r="N384" s="124"/>
      <c r="O384" s="124"/>
      <c r="P384" s="124"/>
      <c r="Q384" s="124"/>
      <c r="R384" s="124"/>
      <c r="S384" s="124"/>
      <c r="T384" s="124"/>
      <c r="U384" s="124"/>
      <c r="V384" s="124"/>
      <c r="W384" s="124"/>
      <c r="X384" s="124"/>
      <c r="Y384" s="124"/>
      <c r="Z384" s="124"/>
      <c r="AA384" s="124"/>
      <c r="AB384" s="124"/>
      <c r="AC384" s="124"/>
      <c r="AD384" s="124"/>
      <c r="AE384" s="124"/>
      <c r="AF384" s="124"/>
      <c r="AG384" s="124"/>
      <c r="AH384" s="124"/>
      <c r="AI384" s="124"/>
      <c r="AJ384" s="124"/>
      <c r="AK384" s="124"/>
      <c r="AL384" s="124"/>
      <c r="AM384" s="124"/>
      <c r="AN384" s="124"/>
      <c r="AO384" s="124"/>
      <c r="AP384" s="124"/>
      <c r="AQ384" s="124"/>
      <c r="AR384" s="124"/>
    </row>
    <row r="385" spans="3:44" hidden="1">
      <c r="D385" s="313"/>
      <c r="E385" s="170">
        <v>2028</v>
      </c>
      <c r="I385" s="313">
        <v>27000000</v>
      </c>
      <c r="J385" s="314">
        <v>114.57834174588487</v>
      </c>
      <c r="K385" s="313">
        <v>3093615.2271388914</v>
      </c>
      <c r="L385" s="124"/>
      <c r="M385" s="124"/>
      <c r="N385" s="124"/>
      <c r="O385" s="124"/>
      <c r="P385" s="124"/>
      <c r="Q385" s="124"/>
      <c r="R385" s="124"/>
      <c r="S385" s="124"/>
      <c r="T385" s="124"/>
      <c r="U385" s="124"/>
      <c r="V385" s="124"/>
      <c r="W385" s="124"/>
      <c r="X385" s="124"/>
      <c r="Y385" s="124"/>
      <c r="Z385" s="124"/>
      <c r="AA385" s="124"/>
      <c r="AB385" s="124"/>
      <c r="AC385" s="124"/>
      <c r="AD385" s="124"/>
      <c r="AE385" s="124"/>
      <c r="AF385" s="124"/>
      <c r="AG385" s="124"/>
      <c r="AH385" s="124"/>
      <c r="AI385" s="124"/>
      <c r="AJ385" s="124"/>
      <c r="AK385" s="124"/>
      <c r="AL385" s="124"/>
      <c r="AM385" s="124"/>
      <c r="AN385" s="124"/>
      <c r="AO385" s="124"/>
      <c r="AP385" s="124"/>
      <c r="AQ385" s="124"/>
      <c r="AR385" s="124"/>
    </row>
    <row r="386" spans="3:44" hidden="1">
      <c r="D386" s="313"/>
      <c r="E386" s="170">
        <v>2029</v>
      </c>
      <c r="I386" s="313">
        <v>27000000</v>
      </c>
      <c r="J386" s="314">
        <v>121.18258489698253</v>
      </c>
      <c r="K386" s="313">
        <v>3271929.7922185287</v>
      </c>
      <c r="L386" s="124"/>
      <c r="M386" s="124"/>
      <c r="N386" s="124"/>
      <c r="O386" s="124"/>
      <c r="P386" s="124"/>
      <c r="Q386" s="124"/>
      <c r="R386" s="124"/>
      <c r="S386" s="124"/>
      <c r="T386" s="124"/>
      <c r="U386" s="124"/>
      <c r="V386" s="124"/>
      <c r="W386" s="124"/>
      <c r="X386" s="124"/>
      <c r="Y386" s="124"/>
      <c r="Z386" s="124"/>
      <c r="AA386" s="124"/>
      <c r="AB386" s="124"/>
      <c r="AC386" s="124"/>
      <c r="AD386" s="124"/>
      <c r="AE386" s="124"/>
      <c r="AF386" s="124"/>
      <c r="AG386" s="124"/>
      <c r="AH386" s="124"/>
      <c r="AI386" s="124"/>
      <c r="AJ386" s="124"/>
      <c r="AK386" s="124"/>
      <c r="AL386" s="124"/>
      <c r="AM386" s="124"/>
      <c r="AN386" s="124"/>
      <c r="AO386" s="124"/>
      <c r="AP386" s="124"/>
      <c r="AQ386" s="124"/>
      <c r="AR386" s="124"/>
    </row>
    <row r="387" spans="3:44">
      <c r="D387" s="313"/>
      <c r="E387" s="170">
        <v>2030</v>
      </c>
      <c r="I387" s="313">
        <v>27000000</v>
      </c>
      <c r="J387" s="314">
        <v>128.17831303010135</v>
      </c>
      <c r="K387" s="313">
        <v>3460814.4518127367</v>
      </c>
      <c r="L387" s="124"/>
      <c r="M387" s="124"/>
      <c r="N387" s="124"/>
      <c r="O387" s="124"/>
      <c r="P387" s="124"/>
      <c r="Q387" s="124"/>
      <c r="R387" s="124"/>
      <c r="S387" s="124"/>
      <c r="T387" s="124"/>
      <c r="U387" s="124"/>
      <c r="V387" s="124"/>
      <c r="W387" s="124"/>
      <c r="X387" s="124"/>
      <c r="Y387" s="124"/>
      <c r="Z387" s="124"/>
      <c r="AA387" s="124"/>
      <c r="AB387" s="124"/>
      <c r="AC387" s="124"/>
      <c r="AD387" s="124"/>
      <c r="AE387" s="124"/>
      <c r="AF387" s="124"/>
      <c r="AG387" s="124"/>
      <c r="AH387" s="124"/>
      <c r="AI387" s="124"/>
      <c r="AJ387" s="124"/>
      <c r="AK387" s="124"/>
      <c r="AL387" s="124"/>
      <c r="AM387" s="124"/>
      <c r="AN387" s="124"/>
      <c r="AO387" s="124"/>
      <c r="AP387" s="124"/>
      <c r="AQ387" s="124"/>
      <c r="AR387" s="124"/>
    </row>
    <row r="388" spans="3:44">
      <c r="L388" s="124"/>
      <c r="M388" s="124"/>
      <c r="N388" s="124"/>
      <c r="O388" s="124"/>
      <c r="P388" s="124"/>
      <c r="Q388" s="124"/>
      <c r="R388" s="124"/>
      <c r="S388" s="124"/>
      <c r="T388" s="124"/>
      <c r="U388" s="124"/>
      <c r="V388" s="124"/>
      <c r="W388" s="124"/>
      <c r="X388" s="124"/>
      <c r="Y388" s="124"/>
      <c r="Z388" s="124"/>
      <c r="AA388" s="124"/>
      <c r="AB388" s="124"/>
      <c r="AC388" s="124"/>
      <c r="AD388" s="124"/>
      <c r="AE388" s="124"/>
      <c r="AF388" s="124"/>
      <c r="AG388" s="124"/>
      <c r="AH388" s="124"/>
      <c r="AI388" s="124"/>
      <c r="AJ388" s="124"/>
      <c r="AK388" s="124"/>
      <c r="AL388" s="124"/>
      <c r="AM388" s="124"/>
      <c r="AN388" s="124"/>
      <c r="AO388" s="124"/>
      <c r="AP388" s="124"/>
      <c r="AQ388" s="124"/>
      <c r="AR388" s="124"/>
    </row>
    <row r="389" spans="3:44">
      <c r="C389" s="124"/>
      <c r="D389" s="124"/>
      <c r="E389" s="170" t="s">
        <v>402</v>
      </c>
      <c r="F389" s="124"/>
      <c r="G389" s="124"/>
      <c r="H389" s="124"/>
      <c r="I389" s="170"/>
      <c r="J389" s="124"/>
      <c r="K389" s="124"/>
      <c r="L389" s="124"/>
      <c r="M389" s="124"/>
      <c r="N389" s="124"/>
      <c r="O389" s="124"/>
      <c r="P389" s="124"/>
      <c r="Q389" s="124"/>
      <c r="R389" s="124"/>
      <c r="S389" s="124"/>
      <c r="T389" s="124"/>
      <c r="U389" s="124"/>
      <c r="V389" s="124"/>
      <c r="W389" s="124"/>
      <c r="X389" s="124"/>
      <c r="Y389" s="124"/>
      <c r="Z389" s="124"/>
      <c r="AA389" s="124"/>
      <c r="AB389" s="124"/>
      <c r="AC389" s="124"/>
      <c r="AD389" s="124"/>
      <c r="AE389" s="124"/>
      <c r="AF389" s="124"/>
      <c r="AG389" s="124"/>
      <c r="AH389" s="124"/>
      <c r="AI389" s="124"/>
      <c r="AJ389" s="124"/>
      <c r="AK389" s="124"/>
      <c r="AL389" s="124"/>
      <c r="AM389" s="124"/>
      <c r="AN389" s="124"/>
      <c r="AO389" s="124"/>
      <c r="AP389" s="124"/>
      <c r="AQ389" s="124"/>
      <c r="AR389" s="124"/>
    </row>
    <row r="390" spans="3:44">
      <c r="C390" s="124"/>
      <c r="D390" s="313"/>
      <c r="E390" s="170">
        <v>2008</v>
      </c>
      <c r="F390" s="124"/>
      <c r="G390" s="124"/>
      <c r="H390" s="124"/>
      <c r="I390" s="313">
        <v>27000000</v>
      </c>
      <c r="J390" s="314">
        <v>0</v>
      </c>
      <c r="K390" s="313">
        <v>0</v>
      </c>
      <c r="L390" s="124"/>
      <c r="M390" s="124"/>
      <c r="N390" s="124"/>
      <c r="O390" s="124"/>
      <c r="P390" s="124"/>
      <c r="Q390" s="124"/>
      <c r="R390" s="124"/>
      <c r="S390" s="124"/>
      <c r="T390" s="124"/>
      <c r="U390" s="124"/>
      <c r="V390" s="124"/>
      <c r="W390" s="124"/>
      <c r="X390" s="124"/>
      <c r="Y390" s="124"/>
      <c r="Z390" s="124"/>
      <c r="AA390" s="124"/>
      <c r="AB390" s="124"/>
      <c r="AC390" s="124"/>
      <c r="AD390" s="124"/>
      <c r="AE390" s="124"/>
      <c r="AF390" s="124"/>
      <c r="AG390" s="124"/>
      <c r="AH390" s="124"/>
      <c r="AI390" s="124"/>
      <c r="AJ390" s="124"/>
      <c r="AK390" s="124"/>
      <c r="AL390" s="124"/>
      <c r="AM390" s="124"/>
      <c r="AN390" s="124"/>
      <c r="AO390" s="124"/>
      <c r="AP390" s="124"/>
      <c r="AQ390" s="124"/>
      <c r="AR390" s="124"/>
    </row>
    <row r="391" spans="3:44">
      <c r="C391" s="124"/>
      <c r="D391" s="313"/>
      <c r="E391" s="170">
        <v>2009</v>
      </c>
      <c r="F391" s="124"/>
      <c r="G391" s="124"/>
      <c r="H391" s="124"/>
      <c r="I391" s="313">
        <v>27000000</v>
      </c>
      <c r="J391" s="314">
        <v>0</v>
      </c>
      <c r="K391" s="313">
        <v>0</v>
      </c>
      <c r="L391" s="124"/>
      <c r="M391" s="124"/>
      <c r="N391" s="124"/>
      <c r="O391" s="124"/>
      <c r="P391" s="124"/>
      <c r="Q391" s="124"/>
      <c r="R391" s="124"/>
      <c r="S391" s="124"/>
      <c r="T391" s="124"/>
      <c r="U391" s="124"/>
      <c r="V391" s="124"/>
      <c r="W391" s="124"/>
      <c r="X391" s="124"/>
      <c r="Y391" s="124"/>
      <c r="Z391" s="124"/>
      <c r="AA391" s="124"/>
      <c r="AB391" s="124"/>
      <c r="AC391" s="124"/>
      <c r="AD391" s="124"/>
      <c r="AE391" s="124"/>
      <c r="AF391" s="124"/>
      <c r="AG391" s="124"/>
      <c r="AH391" s="124"/>
      <c r="AI391" s="124"/>
      <c r="AJ391" s="124"/>
      <c r="AK391" s="124"/>
      <c r="AL391" s="124"/>
      <c r="AM391" s="124"/>
      <c r="AN391" s="124"/>
      <c r="AO391" s="124"/>
      <c r="AP391" s="124"/>
      <c r="AQ391" s="124"/>
      <c r="AR391" s="124"/>
    </row>
    <row r="392" spans="3:44">
      <c r="C392" s="124"/>
      <c r="D392" s="313"/>
      <c r="E392" s="170">
        <v>2010</v>
      </c>
      <c r="F392" s="124"/>
      <c r="G392" s="124"/>
      <c r="H392" s="124"/>
      <c r="I392" s="313">
        <v>27000000</v>
      </c>
      <c r="J392" s="314">
        <v>0</v>
      </c>
      <c r="K392" s="313">
        <v>0</v>
      </c>
      <c r="L392" s="124"/>
      <c r="M392" s="124"/>
      <c r="N392" s="124"/>
      <c r="O392" s="124"/>
      <c r="P392" s="124"/>
      <c r="Q392" s="124"/>
      <c r="R392" s="124"/>
      <c r="S392" s="124"/>
      <c r="T392" s="124"/>
      <c r="U392" s="124"/>
      <c r="V392" s="124"/>
      <c r="W392" s="124"/>
      <c r="X392" s="124"/>
      <c r="Y392" s="124"/>
      <c r="Z392" s="124"/>
      <c r="AA392" s="124"/>
      <c r="AB392" s="124"/>
      <c r="AC392" s="124"/>
      <c r="AD392" s="124"/>
      <c r="AE392" s="124"/>
      <c r="AF392" s="124"/>
      <c r="AG392" s="124"/>
      <c r="AH392" s="124"/>
      <c r="AI392" s="124"/>
      <c r="AJ392" s="124"/>
      <c r="AK392" s="124"/>
      <c r="AL392" s="124"/>
      <c r="AM392" s="124"/>
      <c r="AN392" s="124"/>
      <c r="AO392" s="124"/>
      <c r="AP392" s="124"/>
      <c r="AQ392" s="124"/>
      <c r="AR392" s="124"/>
    </row>
    <row r="393" spans="3:44">
      <c r="C393" s="124"/>
      <c r="D393" s="313"/>
      <c r="E393" s="170">
        <v>2011</v>
      </c>
      <c r="F393" s="124"/>
      <c r="G393" s="124"/>
      <c r="H393" s="124"/>
      <c r="I393" s="313">
        <v>27000000</v>
      </c>
      <c r="J393" s="314">
        <v>0</v>
      </c>
      <c r="K393" s="313">
        <v>0</v>
      </c>
      <c r="L393" s="124"/>
      <c r="M393" s="124"/>
      <c r="N393" s="124"/>
      <c r="O393" s="124"/>
      <c r="P393" s="124"/>
      <c r="Q393" s="124"/>
      <c r="R393" s="124"/>
      <c r="S393" s="124"/>
      <c r="T393" s="124"/>
      <c r="U393" s="124"/>
      <c r="V393" s="124"/>
      <c r="W393" s="124"/>
      <c r="X393" s="124"/>
      <c r="Y393" s="124"/>
      <c r="Z393" s="124"/>
      <c r="AA393" s="124"/>
      <c r="AB393" s="124"/>
      <c r="AC393" s="124"/>
      <c r="AD393" s="124"/>
      <c r="AE393" s="124"/>
      <c r="AF393" s="124"/>
      <c r="AG393" s="124"/>
      <c r="AH393" s="124"/>
      <c r="AI393" s="124"/>
      <c r="AJ393" s="124"/>
      <c r="AK393" s="124"/>
      <c r="AL393" s="124"/>
      <c r="AM393" s="124"/>
      <c r="AN393" s="124"/>
      <c r="AO393" s="124"/>
      <c r="AP393" s="124"/>
      <c r="AQ393" s="124"/>
      <c r="AR393" s="124"/>
    </row>
    <row r="394" spans="3:44">
      <c r="C394" s="124"/>
      <c r="D394" s="313"/>
      <c r="E394" s="170">
        <v>2012</v>
      </c>
      <c r="F394" s="124"/>
      <c r="G394" s="124"/>
      <c r="H394" s="124"/>
      <c r="I394" s="313">
        <v>27000000</v>
      </c>
      <c r="J394" s="314">
        <v>0</v>
      </c>
      <c r="K394" s="313">
        <v>0</v>
      </c>
      <c r="L394" s="124"/>
      <c r="M394" s="124"/>
      <c r="N394" s="124"/>
      <c r="O394" s="124"/>
      <c r="P394" s="124"/>
      <c r="Q394" s="124"/>
      <c r="R394" s="124"/>
      <c r="S394" s="124"/>
      <c r="T394" s="124"/>
      <c r="U394" s="124"/>
      <c r="V394" s="124"/>
      <c r="W394" s="124"/>
      <c r="X394" s="124"/>
      <c r="Y394" s="124"/>
      <c r="Z394" s="124"/>
      <c r="AA394" s="124"/>
      <c r="AB394" s="124"/>
      <c r="AC394" s="124"/>
      <c r="AD394" s="124"/>
      <c r="AE394" s="124"/>
      <c r="AF394" s="124"/>
      <c r="AG394" s="124"/>
      <c r="AH394" s="124"/>
      <c r="AI394" s="124"/>
      <c r="AJ394" s="124"/>
      <c r="AK394" s="124"/>
      <c r="AL394" s="124"/>
      <c r="AM394" s="124"/>
      <c r="AN394" s="124"/>
      <c r="AO394" s="124"/>
      <c r="AP394" s="124"/>
      <c r="AQ394" s="124"/>
      <c r="AR394" s="124"/>
    </row>
    <row r="395" spans="3:44">
      <c r="C395" s="124"/>
      <c r="D395" s="313"/>
      <c r="E395" s="170">
        <v>2013</v>
      </c>
      <c r="F395" s="124"/>
      <c r="G395" s="124"/>
      <c r="H395" s="124"/>
      <c r="I395" s="313">
        <v>27000000</v>
      </c>
      <c r="J395" s="314">
        <v>54.677883333333334</v>
      </c>
      <c r="K395" s="313">
        <v>1476302.8500000003</v>
      </c>
      <c r="L395" s="124"/>
      <c r="M395" s="124"/>
      <c r="N395" s="124"/>
      <c r="O395" s="124"/>
      <c r="P395" s="124"/>
      <c r="Q395" s="124"/>
      <c r="R395" s="124"/>
      <c r="S395" s="124"/>
      <c r="T395" s="124"/>
      <c r="U395" s="124"/>
      <c r="V395" s="124"/>
      <c r="W395" s="124"/>
      <c r="X395" s="124"/>
      <c r="Y395" s="124"/>
      <c r="Z395" s="124"/>
      <c r="AA395" s="124"/>
      <c r="AB395" s="124"/>
      <c r="AC395" s="124"/>
      <c r="AD395" s="124"/>
      <c r="AE395" s="124"/>
      <c r="AF395" s="124"/>
      <c r="AG395" s="124"/>
      <c r="AH395" s="124"/>
      <c r="AI395" s="124"/>
      <c r="AJ395" s="124"/>
      <c r="AK395" s="124"/>
      <c r="AL395" s="124"/>
      <c r="AM395" s="124"/>
      <c r="AN395" s="124"/>
      <c r="AO395" s="124"/>
      <c r="AP395" s="124"/>
      <c r="AQ395" s="124"/>
      <c r="AR395" s="124"/>
    </row>
    <row r="396" spans="3:44">
      <c r="C396" s="124"/>
      <c r="D396" s="313"/>
      <c r="E396" s="170">
        <v>2014</v>
      </c>
      <c r="F396" s="124"/>
      <c r="G396" s="124"/>
      <c r="H396" s="124"/>
      <c r="I396" s="313">
        <v>27000000</v>
      </c>
      <c r="J396" s="314">
        <v>51.064436500000006</v>
      </c>
      <c r="K396" s="313">
        <v>1378739.7854999998</v>
      </c>
      <c r="L396" s="124"/>
      <c r="M396" s="124"/>
      <c r="N396" s="124"/>
      <c r="O396" s="124"/>
      <c r="P396" s="124"/>
      <c r="Q396" s="124"/>
      <c r="R396" s="124"/>
      <c r="S396" s="124"/>
      <c r="T396" s="124"/>
      <c r="U396" s="124"/>
      <c r="V396" s="124"/>
      <c r="W396" s="124"/>
      <c r="X396" s="124"/>
      <c r="Y396" s="124"/>
      <c r="Z396" s="124"/>
      <c r="AA396" s="124"/>
      <c r="AB396" s="124"/>
      <c r="AC396" s="124"/>
      <c r="AD396" s="124"/>
      <c r="AE396" s="124"/>
      <c r="AF396" s="124"/>
      <c r="AG396" s="124"/>
      <c r="AH396" s="124"/>
      <c r="AI396" s="124"/>
      <c r="AJ396" s="124"/>
      <c r="AK396" s="124"/>
      <c r="AL396" s="124"/>
      <c r="AM396" s="124"/>
      <c r="AN396" s="124"/>
      <c r="AO396" s="124"/>
      <c r="AP396" s="124"/>
      <c r="AQ396" s="124"/>
      <c r="AR396" s="124"/>
    </row>
    <row r="397" spans="3:44">
      <c r="C397" s="124"/>
      <c r="D397" s="313"/>
      <c r="E397" s="170">
        <v>2015</v>
      </c>
      <c r="F397" s="124"/>
      <c r="G397" s="124"/>
      <c r="H397" s="124"/>
      <c r="I397" s="313">
        <v>27000000</v>
      </c>
      <c r="J397" s="314">
        <v>54.169063245000011</v>
      </c>
      <c r="K397" s="313">
        <v>1462564.7076149997</v>
      </c>
      <c r="L397" s="124"/>
      <c r="M397" s="124"/>
      <c r="N397" s="124"/>
      <c r="O397" s="124"/>
      <c r="P397" s="124"/>
      <c r="Q397" s="124"/>
      <c r="R397" s="124"/>
      <c r="S397" s="124"/>
      <c r="T397" s="124"/>
      <c r="U397" s="124"/>
      <c r="V397" s="124"/>
      <c r="W397" s="124"/>
      <c r="X397" s="124"/>
      <c r="Y397" s="124"/>
      <c r="Z397" s="124"/>
      <c r="AA397" s="124"/>
      <c r="AB397" s="124"/>
      <c r="AC397" s="124"/>
      <c r="AD397" s="124"/>
      <c r="AE397" s="124"/>
      <c r="AF397" s="124"/>
      <c r="AG397" s="124"/>
      <c r="AH397" s="124"/>
      <c r="AI397" s="124"/>
      <c r="AJ397" s="124"/>
      <c r="AK397" s="124"/>
      <c r="AL397" s="124"/>
      <c r="AM397" s="124"/>
      <c r="AN397" s="124"/>
      <c r="AO397" s="124"/>
      <c r="AP397" s="124"/>
      <c r="AQ397" s="124"/>
      <c r="AR397" s="124"/>
    </row>
    <row r="398" spans="3:44">
      <c r="C398" s="124"/>
      <c r="D398" s="313"/>
      <c r="E398" s="170">
        <v>2016</v>
      </c>
      <c r="F398" s="124"/>
      <c r="G398" s="124"/>
      <c r="H398" s="124"/>
      <c r="I398" s="313">
        <v>27000000</v>
      </c>
      <c r="J398" s="314">
        <v>57.48602896685</v>
      </c>
      <c r="K398" s="313">
        <v>1552122.7821049502</v>
      </c>
      <c r="L398" s="124"/>
      <c r="M398" s="124"/>
      <c r="N398" s="124"/>
      <c r="O398" s="124"/>
      <c r="P398" s="124"/>
      <c r="Q398" s="124"/>
      <c r="R398" s="124"/>
      <c r="S398" s="124"/>
      <c r="T398" s="124"/>
      <c r="U398" s="124"/>
      <c r="V398" s="124"/>
      <c r="W398" s="124"/>
      <c r="X398" s="124"/>
      <c r="Y398" s="124"/>
      <c r="Z398" s="124"/>
      <c r="AA398" s="124"/>
      <c r="AB398" s="124"/>
      <c r="AC398" s="124"/>
      <c r="AD398" s="124"/>
      <c r="AE398" s="124"/>
      <c r="AF398" s="124"/>
      <c r="AG398" s="124"/>
      <c r="AH398" s="124"/>
      <c r="AI398" s="124"/>
      <c r="AJ398" s="124"/>
      <c r="AK398" s="124"/>
      <c r="AL398" s="124"/>
      <c r="AM398" s="124"/>
      <c r="AN398" s="124"/>
      <c r="AO398" s="124"/>
      <c r="AP398" s="124"/>
      <c r="AQ398" s="124"/>
      <c r="AR398" s="124"/>
    </row>
    <row r="399" spans="3:44">
      <c r="C399" s="124"/>
      <c r="D399" s="313"/>
      <c r="E399" s="170">
        <v>2017</v>
      </c>
      <c r="F399" s="124"/>
      <c r="G399" s="124"/>
      <c r="H399" s="124"/>
      <c r="I399" s="313">
        <v>27000000</v>
      </c>
      <c r="J399" s="314">
        <v>61.441687732540494</v>
      </c>
      <c r="K399" s="313">
        <v>1658925.5687785933</v>
      </c>
      <c r="L399" s="124"/>
      <c r="M399" s="124"/>
      <c r="N399" s="124"/>
      <c r="O399" s="124"/>
      <c r="P399" s="124"/>
      <c r="Q399" s="124"/>
      <c r="R399" s="124"/>
      <c r="S399" s="124"/>
      <c r="T399" s="124"/>
      <c r="U399" s="124"/>
      <c r="V399" s="124"/>
      <c r="W399" s="124"/>
      <c r="X399" s="124"/>
      <c r="Y399" s="124"/>
      <c r="Z399" s="124"/>
      <c r="AA399" s="124"/>
      <c r="AB399" s="124"/>
      <c r="AC399" s="124"/>
      <c r="AD399" s="124"/>
      <c r="AE399" s="124"/>
      <c r="AF399" s="124"/>
      <c r="AG399" s="124"/>
      <c r="AH399" s="124"/>
      <c r="AI399" s="124"/>
      <c r="AJ399" s="124"/>
      <c r="AK399" s="124"/>
      <c r="AL399" s="124"/>
      <c r="AM399" s="124"/>
      <c r="AN399" s="124"/>
      <c r="AO399" s="124"/>
      <c r="AP399" s="124"/>
      <c r="AQ399" s="124"/>
      <c r="AR399" s="124"/>
    </row>
    <row r="400" spans="3:44">
      <c r="C400" s="124"/>
      <c r="D400" s="313"/>
      <c r="E400" s="170">
        <v>2018</v>
      </c>
      <c r="F400" s="124"/>
      <c r="G400" s="124"/>
      <c r="H400" s="124"/>
      <c r="I400" s="313">
        <v>27000000</v>
      </c>
      <c r="J400" s="314">
        <v>65.340272616662176</v>
      </c>
      <c r="K400" s="313">
        <v>1764187.3606498791</v>
      </c>
      <c r="L400" s="124"/>
      <c r="M400" s="124"/>
      <c r="N400" s="124"/>
      <c r="O400" s="124"/>
      <c r="P400" s="124"/>
      <c r="Q400" s="124"/>
      <c r="R400" s="124"/>
      <c r="S400" s="124"/>
      <c r="T400" s="124"/>
      <c r="U400" s="124"/>
      <c r="V400" s="124"/>
      <c r="W400" s="124"/>
      <c r="X400" s="124"/>
      <c r="Y400" s="124"/>
      <c r="Z400" s="124"/>
      <c r="AA400" s="124"/>
      <c r="AB400" s="124"/>
      <c r="AC400" s="124"/>
      <c r="AD400" s="124"/>
      <c r="AE400" s="124"/>
      <c r="AF400" s="124"/>
      <c r="AG400" s="124"/>
      <c r="AH400" s="124"/>
      <c r="AI400" s="124"/>
      <c r="AJ400" s="124"/>
      <c r="AK400" s="124"/>
      <c r="AL400" s="124"/>
      <c r="AM400" s="124"/>
      <c r="AN400" s="124"/>
      <c r="AO400" s="124"/>
      <c r="AP400" s="124"/>
      <c r="AQ400" s="124"/>
      <c r="AR400" s="124"/>
    </row>
    <row r="401" spans="3:44">
      <c r="C401" s="124"/>
      <c r="D401" s="313"/>
      <c r="E401" s="170">
        <v>2019</v>
      </c>
      <c r="F401" s="124"/>
      <c r="G401" s="124"/>
      <c r="H401" s="124"/>
      <c r="I401" s="313">
        <v>27000000</v>
      </c>
      <c r="J401" s="314">
        <v>70.074705330661644</v>
      </c>
      <c r="K401" s="313">
        <v>1892017.0439278651</v>
      </c>
      <c r="L401" s="124"/>
      <c r="M401" s="124"/>
      <c r="N401" s="124"/>
      <c r="O401" s="124"/>
      <c r="P401" s="124"/>
      <c r="Q401" s="124"/>
      <c r="R401" s="124"/>
      <c r="S401" s="124"/>
      <c r="T401" s="124"/>
      <c r="U401" s="124"/>
      <c r="V401" s="124"/>
      <c r="W401" s="124"/>
      <c r="X401" s="124"/>
      <c r="Y401" s="124"/>
      <c r="Z401" s="124"/>
      <c r="AA401" s="124"/>
      <c r="AB401" s="124"/>
      <c r="AC401" s="124"/>
      <c r="AD401" s="124"/>
      <c r="AE401" s="124"/>
      <c r="AF401" s="124"/>
      <c r="AG401" s="124"/>
      <c r="AH401" s="124"/>
      <c r="AI401" s="124"/>
      <c r="AJ401" s="124"/>
      <c r="AK401" s="124"/>
      <c r="AL401" s="124"/>
      <c r="AM401" s="124"/>
      <c r="AN401" s="124"/>
      <c r="AO401" s="124"/>
      <c r="AP401" s="124"/>
      <c r="AQ401" s="124"/>
      <c r="AR401" s="124"/>
    </row>
    <row r="402" spans="3:44">
      <c r="C402" s="124"/>
      <c r="D402" s="313"/>
      <c r="E402" s="170">
        <v>2020</v>
      </c>
      <c r="F402" s="124"/>
      <c r="G402" s="124"/>
      <c r="H402" s="124"/>
      <c r="I402" s="313">
        <v>27000000</v>
      </c>
      <c r="J402" s="314">
        <v>75.177803303674409</v>
      </c>
      <c r="K402" s="313">
        <v>2029800.6891992087</v>
      </c>
      <c r="L402" s="124"/>
      <c r="M402" s="124"/>
      <c r="N402" s="124"/>
      <c r="O402" s="124"/>
      <c r="P402" s="124"/>
      <c r="Q402" s="124"/>
      <c r="R402" s="124"/>
      <c r="S402" s="124"/>
      <c r="T402" s="124"/>
      <c r="U402" s="124"/>
      <c r="V402" s="124"/>
      <c r="W402" s="124"/>
      <c r="X402" s="124"/>
      <c r="Y402" s="124"/>
      <c r="Z402" s="124"/>
      <c r="AA402" s="124"/>
      <c r="AB402" s="124"/>
      <c r="AC402" s="124"/>
      <c r="AD402" s="124"/>
      <c r="AE402" s="124"/>
      <c r="AF402" s="124"/>
      <c r="AG402" s="124"/>
      <c r="AH402" s="124"/>
      <c r="AI402" s="124"/>
      <c r="AJ402" s="124"/>
      <c r="AK402" s="124"/>
      <c r="AL402" s="124"/>
      <c r="AM402" s="124"/>
      <c r="AN402" s="124"/>
      <c r="AO402" s="124"/>
      <c r="AP402" s="124"/>
      <c r="AQ402" s="124"/>
      <c r="AR402" s="124"/>
    </row>
    <row r="403" spans="3:44">
      <c r="C403" s="124"/>
      <c r="D403" s="313"/>
      <c r="E403" s="170">
        <v>2021</v>
      </c>
      <c r="F403" s="124"/>
      <c r="G403" s="124"/>
      <c r="H403" s="124"/>
      <c r="I403" s="313">
        <v>27000000</v>
      </c>
      <c r="J403" s="314">
        <v>79.777845515827224</v>
      </c>
      <c r="K403" s="313">
        <v>2154001.8289273353</v>
      </c>
      <c r="L403" s="124"/>
      <c r="M403" s="124"/>
      <c r="N403" s="124"/>
      <c r="O403" s="124"/>
      <c r="P403" s="124"/>
      <c r="Q403" s="124"/>
      <c r="R403" s="124"/>
      <c r="S403" s="124"/>
      <c r="T403" s="124"/>
      <c r="U403" s="124"/>
      <c r="V403" s="124"/>
      <c r="W403" s="124"/>
      <c r="X403" s="124"/>
      <c r="Y403" s="124"/>
      <c r="Z403" s="124"/>
      <c r="AA403" s="124"/>
      <c r="AB403" s="124"/>
      <c r="AC403" s="124"/>
      <c r="AD403" s="124"/>
      <c r="AE403" s="124"/>
      <c r="AF403" s="124"/>
      <c r="AG403" s="124"/>
      <c r="AH403" s="124"/>
      <c r="AI403" s="124"/>
      <c r="AJ403" s="124"/>
      <c r="AK403" s="124"/>
      <c r="AL403" s="124"/>
      <c r="AM403" s="124"/>
      <c r="AN403" s="124"/>
      <c r="AO403" s="124"/>
      <c r="AP403" s="124"/>
      <c r="AQ403" s="124"/>
      <c r="AR403" s="124"/>
    </row>
    <row r="404" spans="3:44">
      <c r="C404" s="124"/>
      <c r="D404" s="313"/>
      <c r="E404" s="170">
        <v>2022</v>
      </c>
      <c r="F404" s="124"/>
      <c r="G404" s="124"/>
      <c r="H404" s="124"/>
      <c r="I404" s="313">
        <v>27000000</v>
      </c>
      <c r="J404" s="314">
        <v>84.594817157093431</v>
      </c>
      <c r="K404" s="313">
        <v>2284060.0632415223</v>
      </c>
      <c r="L404" s="124"/>
      <c r="M404" s="124"/>
      <c r="N404" s="124"/>
      <c r="O404" s="124"/>
      <c r="P404" s="124"/>
      <c r="Q404" s="124"/>
      <c r="R404" s="124"/>
      <c r="S404" s="124"/>
      <c r="T404" s="124"/>
      <c r="U404" s="124"/>
      <c r="V404" s="124"/>
      <c r="W404" s="124"/>
      <c r="X404" s="124"/>
      <c r="Y404" s="124"/>
      <c r="Z404" s="124"/>
      <c r="AA404" s="124"/>
      <c r="AB404" s="124"/>
      <c r="AC404" s="124"/>
      <c r="AD404" s="124"/>
      <c r="AE404" s="124"/>
      <c r="AF404" s="124"/>
      <c r="AG404" s="124"/>
      <c r="AH404" s="124"/>
      <c r="AI404" s="124"/>
      <c r="AJ404" s="124"/>
      <c r="AK404" s="124"/>
      <c r="AL404" s="124"/>
      <c r="AM404" s="124"/>
      <c r="AN404" s="124"/>
      <c r="AO404" s="124"/>
      <c r="AP404" s="124"/>
      <c r="AQ404" s="124"/>
      <c r="AR404" s="124"/>
    </row>
    <row r="405" spans="3:44">
      <c r="C405" s="124"/>
      <c r="D405" s="313"/>
      <c r="E405" s="170">
        <v>2023</v>
      </c>
      <c r="F405" s="124"/>
      <c r="G405" s="124"/>
      <c r="H405" s="124"/>
      <c r="I405" s="313">
        <v>27000000</v>
      </c>
      <c r="J405" s="314">
        <v>89.718883729660902</v>
      </c>
      <c r="K405" s="313">
        <v>2422409.8607008439</v>
      </c>
      <c r="L405" s="124"/>
      <c r="M405" s="124"/>
      <c r="N405" s="124"/>
      <c r="O405" s="124"/>
      <c r="P405" s="124"/>
      <c r="Q405" s="124"/>
      <c r="R405" s="124"/>
      <c r="S405" s="124"/>
      <c r="T405" s="124"/>
      <c r="U405" s="124"/>
      <c r="V405" s="124"/>
      <c r="W405" s="124"/>
      <c r="X405" s="124"/>
      <c r="Y405" s="124"/>
      <c r="Z405" s="124"/>
      <c r="AA405" s="124"/>
      <c r="AB405" s="124"/>
      <c r="AC405" s="124"/>
      <c r="AD405" s="124"/>
      <c r="AE405" s="124"/>
      <c r="AF405" s="124"/>
      <c r="AG405" s="124"/>
      <c r="AH405" s="124"/>
      <c r="AI405" s="124"/>
      <c r="AJ405" s="124"/>
      <c r="AK405" s="124"/>
      <c r="AL405" s="124"/>
      <c r="AM405" s="124"/>
      <c r="AN405" s="124"/>
      <c r="AO405" s="124"/>
      <c r="AP405" s="124"/>
      <c r="AQ405" s="124"/>
      <c r="AR405" s="124"/>
    </row>
    <row r="406" spans="3:44">
      <c r="C406" s="124"/>
      <c r="D406" s="313"/>
      <c r="E406" s="170">
        <v>2024</v>
      </c>
      <c r="F406" s="124"/>
      <c r="G406" s="124"/>
      <c r="H406" s="124"/>
      <c r="I406" s="313">
        <v>27000000</v>
      </c>
      <c r="J406" s="314">
        <v>95.170699688033736</v>
      </c>
      <c r="K406" s="313">
        <v>2569608.8915769113</v>
      </c>
      <c r="L406" s="124"/>
      <c r="M406" s="124"/>
      <c r="N406" s="124"/>
      <c r="O406" s="124"/>
      <c r="P406" s="124"/>
      <c r="Q406" s="124"/>
      <c r="R406" s="124"/>
      <c r="S406" s="124"/>
      <c r="T406" s="124"/>
      <c r="U406" s="124"/>
      <c r="V406" s="124"/>
      <c r="W406" s="124"/>
      <c r="X406" s="124"/>
      <c r="Y406" s="124"/>
      <c r="Z406" s="124"/>
      <c r="AA406" s="124"/>
      <c r="AB406" s="124"/>
      <c r="AC406" s="124"/>
      <c r="AD406" s="124"/>
      <c r="AE406" s="124"/>
      <c r="AF406" s="124"/>
      <c r="AG406" s="124"/>
      <c r="AH406" s="124"/>
      <c r="AI406" s="124"/>
      <c r="AJ406" s="124"/>
      <c r="AK406" s="124"/>
      <c r="AL406" s="124"/>
      <c r="AM406" s="124"/>
      <c r="AN406" s="124"/>
      <c r="AO406" s="124"/>
      <c r="AP406" s="124"/>
      <c r="AQ406" s="124"/>
      <c r="AR406" s="124"/>
    </row>
    <row r="407" spans="3:44">
      <c r="C407" s="124"/>
      <c r="D407" s="313"/>
      <c r="E407" s="170">
        <v>2025</v>
      </c>
      <c r="F407" s="124"/>
      <c r="G407" s="124"/>
      <c r="H407" s="124"/>
      <c r="I407" s="313">
        <v>27000000</v>
      </c>
      <c r="J407" s="314">
        <v>100.97237618607646</v>
      </c>
      <c r="K407" s="313">
        <v>2726254.1570240646</v>
      </c>
    </row>
    <row r="408" spans="3:44">
      <c r="C408" s="124"/>
      <c r="D408" s="313"/>
      <c r="E408" s="170">
        <v>2026</v>
      </c>
      <c r="F408" s="124"/>
      <c r="G408" s="124"/>
      <c r="H408" s="124"/>
      <c r="I408" s="313">
        <v>27000000</v>
      </c>
      <c r="J408" s="314">
        <v>106.80121301446509</v>
      </c>
      <c r="K408" s="313">
        <v>2883632.7513905568</v>
      </c>
    </row>
    <row r="409" spans="3:44">
      <c r="C409" s="124"/>
      <c r="D409" s="313"/>
      <c r="E409" s="170">
        <v>2027</v>
      </c>
      <c r="F409" s="124"/>
      <c r="G409" s="124"/>
      <c r="H409" s="124"/>
      <c r="I409" s="313">
        <v>27000000</v>
      </c>
      <c r="J409" s="314">
        <v>112.94549300988264</v>
      </c>
      <c r="K409" s="313">
        <v>3049528.3112668307</v>
      </c>
    </row>
    <row r="410" spans="3:44">
      <c r="C410" s="124"/>
      <c r="D410" s="313"/>
      <c r="E410" s="170">
        <v>2028</v>
      </c>
      <c r="F410" s="124"/>
      <c r="G410" s="124"/>
      <c r="H410" s="124"/>
      <c r="I410" s="313">
        <v>27000000</v>
      </c>
      <c r="J410" s="314">
        <v>119.45328235919966</v>
      </c>
      <c r="K410" s="313">
        <v>3225238.623698391</v>
      </c>
    </row>
    <row r="411" spans="3:44">
      <c r="C411" s="124"/>
      <c r="D411" s="313"/>
      <c r="E411" s="170">
        <v>2029</v>
      </c>
      <c r="F411" s="124"/>
      <c r="G411" s="124"/>
      <c r="H411" s="124"/>
      <c r="I411" s="313">
        <v>27000000</v>
      </c>
      <c r="J411" s="314">
        <v>126.34669720490014</v>
      </c>
      <c r="K411" s="313">
        <v>3411360.824532304</v>
      </c>
    </row>
    <row r="412" spans="3:44">
      <c r="C412" s="124"/>
      <c r="D412" s="313"/>
      <c r="E412" s="170">
        <v>2030</v>
      </c>
      <c r="F412" s="124"/>
      <c r="G412" s="124"/>
      <c r="H412" s="124"/>
      <c r="I412" s="313">
        <v>27000000</v>
      </c>
      <c r="J412" s="314">
        <v>133.64923534382754</v>
      </c>
      <c r="K412" s="313">
        <v>3608529.3542833431</v>
      </c>
    </row>
  </sheetData>
  <conditionalFormatting sqref="A281:B65543 B2:B280 A12:A280">
    <cfRule type="cellIs" dxfId="19" priority="1" stopIfTrue="1" operator="notEqual">
      <formula>0</formula>
    </cfRule>
  </conditionalFormatting>
  <printOptions horizontalCentered="1" gridLines="1"/>
  <pageMargins left="0.25" right="0.25" top="1" bottom="1" header="0.5" footer="0.5"/>
  <pageSetup paperSize="17" orientation="landscape" r:id="rId1"/>
  <headerFooter alignWithMargins="0">
    <oddFooter>&amp;F</oddFooter>
  </headerFooter>
  <drawing r:id="rId2"/>
</worksheet>
</file>

<file path=xl/worksheets/sheet7.xml><?xml version="1.0" encoding="utf-8"?>
<worksheet xmlns="http://schemas.openxmlformats.org/spreadsheetml/2006/main" xmlns:r="http://schemas.openxmlformats.org/officeDocument/2006/relationships">
  <dimension ref="A1:V458"/>
  <sheetViews>
    <sheetView topLeftCell="A46" workbookViewId="0">
      <selection sqref="A1:XFD1048576"/>
    </sheetView>
  </sheetViews>
  <sheetFormatPr defaultColWidth="8.75" defaultRowHeight="15.75"/>
  <cols>
    <col min="1" max="1" width="7.25" style="102" customWidth="1"/>
    <col min="2" max="2" width="8.75" style="102" customWidth="1"/>
    <col min="3" max="3" width="8.75" style="320"/>
    <col min="4" max="4" width="28" style="320" customWidth="1"/>
    <col min="5" max="12" width="11.75" style="320" customWidth="1"/>
    <col min="13" max="18" width="13.625" style="320" customWidth="1"/>
    <col min="19" max="19" width="8.75" style="320"/>
    <col min="20" max="20" width="13.625" style="320" customWidth="1"/>
    <col min="21" max="21" width="15.625" style="320" customWidth="1"/>
    <col min="22" max="22" width="13.375" style="320" customWidth="1"/>
    <col min="23" max="16384" width="8.75" style="320"/>
  </cols>
  <sheetData>
    <row r="1" spans="1:22" ht="20.25">
      <c r="A1" s="318" t="s">
        <v>0</v>
      </c>
      <c r="B1" s="319"/>
      <c r="D1" s="321" t="s">
        <v>403</v>
      </c>
    </row>
    <row r="2" spans="1:22" ht="20.25">
      <c r="A2" s="101" t="s">
        <v>1</v>
      </c>
      <c r="B2" s="7">
        <v>0</v>
      </c>
      <c r="D2" s="321"/>
      <c r="E2" s="322" t="s">
        <v>404</v>
      </c>
    </row>
    <row r="3" spans="1:22" ht="20.25">
      <c r="D3" s="321"/>
      <c r="E3" s="323" t="s">
        <v>405</v>
      </c>
      <c r="F3" s="323" t="s">
        <v>406</v>
      </c>
      <c r="G3" s="323" t="s">
        <v>407</v>
      </c>
      <c r="U3" s="324"/>
    </row>
    <row r="4" spans="1:22" ht="20.25">
      <c r="D4" s="321"/>
      <c r="E4" s="320">
        <v>0</v>
      </c>
      <c r="F4" s="325">
        <v>0</v>
      </c>
      <c r="G4" s="324">
        <v>0</v>
      </c>
      <c r="U4" s="324"/>
    </row>
    <row r="5" spans="1:22" ht="20.25">
      <c r="D5" s="321"/>
      <c r="E5" s="320">
        <v>1</v>
      </c>
      <c r="F5" s="326">
        <v>14000</v>
      </c>
      <c r="G5" s="324">
        <v>14000</v>
      </c>
      <c r="U5" s="324"/>
    </row>
    <row r="6" spans="1:22" ht="20.25">
      <c r="D6" s="321"/>
      <c r="E6" s="320">
        <v>2</v>
      </c>
      <c r="F6" s="326">
        <v>14000</v>
      </c>
      <c r="G6" s="324">
        <v>28000</v>
      </c>
      <c r="U6" s="324"/>
    </row>
    <row r="7" spans="1:22" ht="20.25">
      <c r="D7" s="321"/>
      <c r="E7" s="320">
        <v>3</v>
      </c>
      <c r="F7" s="326">
        <v>14000</v>
      </c>
      <c r="G7" s="324">
        <v>42000</v>
      </c>
      <c r="U7" s="324"/>
    </row>
    <row r="8" spans="1:22" ht="20.25">
      <c r="D8" s="321"/>
      <c r="E8" s="320">
        <v>4</v>
      </c>
      <c r="F8" s="326">
        <v>14000</v>
      </c>
      <c r="G8" s="324">
        <v>56000</v>
      </c>
      <c r="U8" s="324"/>
    </row>
    <row r="9" spans="1:22" ht="20.25">
      <c r="D9" s="321"/>
      <c r="E9" s="320">
        <v>5</v>
      </c>
      <c r="F9" s="326">
        <v>14000</v>
      </c>
      <c r="G9" s="324">
        <v>70000</v>
      </c>
      <c r="U9" s="324"/>
      <c r="V9" s="327"/>
    </row>
    <row r="10" spans="1:22" ht="20.25">
      <c r="D10" s="321"/>
      <c r="E10" s="320">
        <v>6</v>
      </c>
      <c r="F10" s="326">
        <v>14000</v>
      </c>
      <c r="G10" s="324">
        <v>84000</v>
      </c>
      <c r="U10" s="324"/>
    </row>
    <row r="11" spans="1:22" ht="20.25">
      <c r="D11" s="321"/>
      <c r="E11" s="320">
        <v>7</v>
      </c>
      <c r="F11" s="326">
        <v>14000</v>
      </c>
      <c r="G11" s="324">
        <v>98000</v>
      </c>
      <c r="U11" s="324"/>
    </row>
    <row r="12" spans="1:22" ht="20.25">
      <c r="D12" s="321"/>
      <c r="E12" s="320">
        <v>8</v>
      </c>
      <c r="F12" s="328">
        <v>7000</v>
      </c>
      <c r="G12" s="324">
        <v>105000</v>
      </c>
      <c r="U12" s="324"/>
    </row>
    <row r="13" spans="1:22" ht="20.25">
      <c r="D13" s="321"/>
      <c r="T13" s="320" t="s">
        <v>408</v>
      </c>
      <c r="U13" s="324">
        <v>9</v>
      </c>
    </row>
    <row r="14" spans="1:22">
      <c r="T14" s="320" t="s">
        <v>409</v>
      </c>
      <c r="U14" s="324">
        <v>9</v>
      </c>
    </row>
    <row r="15" spans="1:22">
      <c r="T15" s="320" t="s">
        <v>410</v>
      </c>
      <c r="U15" s="329">
        <v>1</v>
      </c>
      <c r="V15" s="330"/>
    </row>
    <row r="16" spans="1:22" ht="18">
      <c r="D16" s="331" t="s">
        <v>411</v>
      </c>
      <c r="E16" s="320">
        <v>1</v>
      </c>
      <c r="F16" s="320">
        <v>2</v>
      </c>
      <c r="G16" s="320">
        <v>3</v>
      </c>
      <c r="H16" s="320">
        <v>4</v>
      </c>
      <c r="I16" s="320">
        <v>5</v>
      </c>
      <c r="J16" s="320">
        <v>6</v>
      </c>
      <c r="K16" s="320">
        <v>7</v>
      </c>
      <c r="L16" s="320">
        <v>8</v>
      </c>
      <c r="M16" s="320">
        <v>9</v>
      </c>
      <c r="N16" s="320">
        <v>10</v>
      </c>
      <c r="O16" s="320">
        <v>11</v>
      </c>
      <c r="P16" s="320">
        <v>12</v>
      </c>
      <c r="Q16" s="320">
        <v>13</v>
      </c>
      <c r="R16" s="320">
        <v>14</v>
      </c>
    </row>
    <row r="17" spans="4:21" ht="20.25">
      <c r="D17" s="323" t="s">
        <v>412</v>
      </c>
      <c r="E17" s="332">
        <v>0.6</v>
      </c>
      <c r="F17" s="332">
        <v>0.65</v>
      </c>
      <c r="G17" s="332">
        <v>0.7</v>
      </c>
      <c r="H17" s="332">
        <v>0.75</v>
      </c>
      <c r="I17" s="332">
        <v>0.8</v>
      </c>
      <c r="J17" s="332">
        <v>0.85</v>
      </c>
      <c r="K17" s="332">
        <v>0.9</v>
      </c>
      <c r="L17" s="332">
        <v>0.95</v>
      </c>
      <c r="M17" s="332">
        <v>1</v>
      </c>
      <c r="N17" s="332">
        <v>1.05</v>
      </c>
      <c r="O17" s="332">
        <v>1.1000000000000001</v>
      </c>
      <c r="P17" s="332">
        <v>1.1499999999999999</v>
      </c>
      <c r="Q17" s="332">
        <v>1.2</v>
      </c>
      <c r="R17" s="332">
        <v>1.25</v>
      </c>
      <c r="T17" s="321" t="s">
        <v>413</v>
      </c>
      <c r="U17" s="333">
        <v>1</v>
      </c>
    </row>
    <row r="19" spans="4:21">
      <c r="D19" s="322" t="s">
        <v>414</v>
      </c>
      <c r="E19" s="322" t="s">
        <v>415</v>
      </c>
      <c r="F19" s="322"/>
      <c r="U19" s="334" t="s">
        <v>416</v>
      </c>
    </row>
    <row r="20" spans="4:21">
      <c r="D20" s="335">
        <v>1</v>
      </c>
      <c r="E20" s="336">
        <v>4</v>
      </c>
      <c r="F20" s="337">
        <v>4.25</v>
      </c>
      <c r="G20" s="337">
        <v>4.5</v>
      </c>
      <c r="H20" s="337">
        <v>4.75</v>
      </c>
      <c r="I20" s="337">
        <v>5</v>
      </c>
      <c r="J20" s="337">
        <v>5</v>
      </c>
      <c r="K20" s="337">
        <v>5</v>
      </c>
      <c r="L20" s="337">
        <v>5</v>
      </c>
      <c r="M20" s="337">
        <v>5</v>
      </c>
      <c r="N20" s="337">
        <v>5</v>
      </c>
      <c r="O20" s="337">
        <v>7</v>
      </c>
      <c r="P20" s="337">
        <v>8</v>
      </c>
      <c r="Q20" s="337">
        <v>8</v>
      </c>
      <c r="R20" s="338">
        <v>8</v>
      </c>
      <c r="U20" s="324">
        <v>70000</v>
      </c>
    </row>
    <row r="21" spans="4:21">
      <c r="D21" s="335">
        <v>2</v>
      </c>
      <c r="E21" s="339">
        <v>0</v>
      </c>
      <c r="F21" s="340">
        <v>0</v>
      </c>
      <c r="G21" s="340">
        <v>0</v>
      </c>
      <c r="H21" s="340">
        <v>0</v>
      </c>
      <c r="I21" s="340">
        <v>0</v>
      </c>
      <c r="J21" s="340">
        <v>0</v>
      </c>
      <c r="K21" s="340">
        <v>0</v>
      </c>
      <c r="L21" s="340">
        <v>0</v>
      </c>
      <c r="M21" s="340">
        <v>0</v>
      </c>
      <c r="N21" s="340">
        <v>0</v>
      </c>
      <c r="O21" s="340">
        <v>0</v>
      </c>
      <c r="P21" s="340">
        <v>0.64285714285714279</v>
      </c>
      <c r="Q21" s="341">
        <v>3.2142857142857144</v>
      </c>
      <c r="R21" s="342">
        <v>6.7857142857142945</v>
      </c>
      <c r="U21" s="324">
        <v>0</v>
      </c>
    </row>
    <row r="22" spans="4:21">
      <c r="D22" s="335">
        <v>3</v>
      </c>
      <c r="E22" s="343">
        <v>4</v>
      </c>
      <c r="F22" s="344">
        <v>4.5</v>
      </c>
      <c r="G22" s="344">
        <v>5</v>
      </c>
      <c r="H22" s="344">
        <v>5</v>
      </c>
      <c r="I22" s="344">
        <v>5</v>
      </c>
      <c r="J22" s="344">
        <v>5</v>
      </c>
      <c r="K22" s="344">
        <v>5</v>
      </c>
      <c r="L22" s="344">
        <v>5</v>
      </c>
      <c r="M22" s="344">
        <v>5</v>
      </c>
      <c r="N22" s="344">
        <v>7</v>
      </c>
      <c r="O22" s="344">
        <v>7</v>
      </c>
      <c r="P22" s="344">
        <v>8</v>
      </c>
      <c r="Q22" s="344">
        <v>8</v>
      </c>
      <c r="R22" s="342">
        <v>8</v>
      </c>
      <c r="U22" s="324">
        <v>70000</v>
      </c>
    </row>
    <row r="23" spans="4:21">
      <c r="D23" s="335">
        <v>4</v>
      </c>
      <c r="E23" s="343">
        <v>5</v>
      </c>
      <c r="F23" s="344">
        <v>5.5</v>
      </c>
      <c r="G23" s="344">
        <v>6</v>
      </c>
      <c r="H23" s="344">
        <v>6</v>
      </c>
      <c r="I23" s="344">
        <v>7</v>
      </c>
      <c r="J23" s="344">
        <v>7</v>
      </c>
      <c r="K23" s="344">
        <v>7</v>
      </c>
      <c r="L23" s="344">
        <v>7</v>
      </c>
      <c r="M23" s="344">
        <v>7</v>
      </c>
      <c r="N23" s="344">
        <v>7</v>
      </c>
      <c r="O23" s="344">
        <v>7</v>
      </c>
      <c r="P23" s="344">
        <v>8</v>
      </c>
      <c r="Q23" s="344">
        <v>8</v>
      </c>
      <c r="R23" s="342">
        <v>8</v>
      </c>
      <c r="U23" s="324">
        <v>98000</v>
      </c>
    </row>
    <row r="24" spans="4:21">
      <c r="D24" s="335">
        <v>5</v>
      </c>
      <c r="E24" s="343">
        <v>5</v>
      </c>
      <c r="F24" s="344">
        <v>5.5</v>
      </c>
      <c r="G24" s="344">
        <v>6</v>
      </c>
      <c r="H24" s="344">
        <v>6.5</v>
      </c>
      <c r="I24" s="344">
        <v>7</v>
      </c>
      <c r="J24" s="344">
        <v>7</v>
      </c>
      <c r="K24" s="344">
        <v>7</v>
      </c>
      <c r="L24" s="344">
        <v>7</v>
      </c>
      <c r="M24" s="344">
        <v>7</v>
      </c>
      <c r="N24" s="344">
        <v>7</v>
      </c>
      <c r="O24" s="344">
        <v>7</v>
      </c>
      <c r="P24" s="344">
        <v>8</v>
      </c>
      <c r="Q24" s="344">
        <v>8</v>
      </c>
      <c r="R24" s="342">
        <v>8</v>
      </c>
      <c r="U24" s="324">
        <v>98000</v>
      </c>
    </row>
    <row r="25" spans="4:21">
      <c r="D25" s="335">
        <v>6</v>
      </c>
      <c r="E25" s="343">
        <v>5.3571428571428585</v>
      </c>
      <c r="F25" s="344">
        <v>5.6785714285714288</v>
      </c>
      <c r="G25" s="344">
        <v>6</v>
      </c>
      <c r="H25" s="344">
        <v>7</v>
      </c>
      <c r="I25" s="344">
        <v>7</v>
      </c>
      <c r="J25" s="344">
        <v>7</v>
      </c>
      <c r="K25" s="344">
        <v>7</v>
      </c>
      <c r="L25" s="344">
        <v>7</v>
      </c>
      <c r="M25" s="344">
        <v>7</v>
      </c>
      <c r="N25" s="344">
        <v>7</v>
      </c>
      <c r="O25" s="344">
        <v>7</v>
      </c>
      <c r="P25" s="344">
        <v>8</v>
      </c>
      <c r="Q25" s="344">
        <v>8</v>
      </c>
      <c r="R25" s="342">
        <v>8</v>
      </c>
      <c r="U25" s="324">
        <v>98000</v>
      </c>
    </row>
    <row r="26" spans="4:21">
      <c r="D26" s="345">
        <v>7</v>
      </c>
      <c r="E26" s="343">
        <v>6</v>
      </c>
      <c r="F26" s="344">
        <v>6.5</v>
      </c>
      <c r="G26" s="344">
        <v>7</v>
      </c>
      <c r="H26" s="344">
        <v>7</v>
      </c>
      <c r="I26" s="344">
        <v>7</v>
      </c>
      <c r="J26" s="344">
        <v>7</v>
      </c>
      <c r="K26" s="344">
        <v>7</v>
      </c>
      <c r="L26" s="344">
        <v>7</v>
      </c>
      <c r="M26" s="344">
        <v>7</v>
      </c>
      <c r="N26" s="344">
        <v>7</v>
      </c>
      <c r="O26" s="344">
        <v>7</v>
      </c>
      <c r="P26" s="344">
        <v>8</v>
      </c>
      <c r="Q26" s="344">
        <v>8</v>
      </c>
      <c r="R26" s="342">
        <v>8</v>
      </c>
      <c r="U26" s="324">
        <v>98000</v>
      </c>
    </row>
    <row r="27" spans="4:21">
      <c r="D27" s="345">
        <v>8</v>
      </c>
      <c r="E27" s="343">
        <v>6</v>
      </c>
      <c r="F27" s="344">
        <v>6.5</v>
      </c>
      <c r="G27" s="344">
        <v>7</v>
      </c>
      <c r="H27" s="344">
        <v>7</v>
      </c>
      <c r="I27" s="344">
        <v>7</v>
      </c>
      <c r="J27" s="344">
        <v>7</v>
      </c>
      <c r="K27" s="344">
        <v>7</v>
      </c>
      <c r="L27" s="344">
        <v>7</v>
      </c>
      <c r="M27" s="344">
        <v>7</v>
      </c>
      <c r="N27" s="344">
        <v>7</v>
      </c>
      <c r="O27" s="344">
        <v>7</v>
      </c>
      <c r="P27" s="344">
        <v>8</v>
      </c>
      <c r="Q27" s="344">
        <v>8</v>
      </c>
      <c r="R27" s="342">
        <v>8</v>
      </c>
      <c r="U27" s="324">
        <v>98000</v>
      </c>
    </row>
    <row r="28" spans="4:21">
      <c r="D28" s="345">
        <v>9</v>
      </c>
      <c r="E28" s="343">
        <v>6</v>
      </c>
      <c r="F28" s="344">
        <v>6.5</v>
      </c>
      <c r="G28" s="344">
        <v>7</v>
      </c>
      <c r="H28" s="344">
        <v>7</v>
      </c>
      <c r="I28" s="344">
        <v>7</v>
      </c>
      <c r="J28" s="344">
        <v>7</v>
      </c>
      <c r="K28" s="344">
        <v>7</v>
      </c>
      <c r="L28" s="344">
        <v>7</v>
      </c>
      <c r="M28" s="344">
        <v>7</v>
      </c>
      <c r="N28" s="344">
        <v>7</v>
      </c>
      <c r="O28" s="344">
        <v>7.1428571428571663</v>
      </c>
      <c r="P28" s="344">
        <v>8</v>
      </c>
      <c r="Q28" s="344">
        <v>8</v>
      </c>
      <c r="R28" s="342">
        <v>8</v>
      </c>
      <c r="U28" s="324">
        <v>98000</v>
      </c>
    </row>
    <row r="29" spans="4:21">
      <c r="D29" s="335">
        <v>10</v>
      </c>
      <c r="E29" s="343">
        <v>0.5</v>
      </c>
      <c r="F29" s="344">
        <v>0.5</v>
      </c>
      <c r="G29" s="344">
        <v>0.5</v>
      </c>
      <c r="H29" s="344">
        <v>1.25</v>
      </c>
      <c r="I29" s="344">
        <v>2</v>
      </c>
      <c r="J29" s="344">
        <v>4</v>
      </c>
      <c r="K29" s="344">
        <v>6</v>
      </c>
      <c r="L29" s="344">
        <v>6.5</v>
      </c>
      <c r="M29" s="344">
        <v>7</v>
      </c>
      <c r="N29" s="344">
        <v>7</v>
      </c>
      <c r="O29" s="344">
        <v>8</v>
      </c>
      <c r="P29" s="344">
        <v>8</v>
      </c>
      <c r="Q29" s="344">
        <v>8</v>
      </c>
      <c r="R29" s="342">
        <v>8</v>
      </c>
      <c r="U29" s="324">
        <v>98000</v>
      </c>
    </row>
    <row r="30" spans="4:21">
      <c r="D30" s="335">
        <v>11</v>
      </c>
      <c r="E30" s="343">
        <v>0.5</v>
      </c>
      <c r="F30" s="344">
        <v>0.5</v>
      </c>
      <c r="G30" s="344">
        <v>0.5</v>
      </c>
      <c r="H30" s="344">
        <v>1.25</v>
      </c>
      <c r="I30" s="344">
        <v>2</v>
      </c>
      <c r="J30" s="344">
        <v>3.1428571428571428</v>
      </c>
      <c r="K30" s="344">
        <v>4.2857142857142856</v>
      </c>
      <c r="L30" s="344">
        <v>5.3571428571428559</v>
      </c>
      <c r="M30" s="344">
        <v>6.4285714285714262</v>
      </c>
      <c r="N30" s="344">
        <v>7</v>
      </c>
      <c r="O30" s="344">
        <v>8</v>
      </c>
      <c r="P30" s="344">
        <v>7</v>
      </c>
      <c r="Q30" s="344">
        <v>8</v>
      </c>
      <c r="R30" s="342">
        <v>8</v>
      </c>
      <c r="U30" s="324">
        <v>89999.999999999971</v>
      </c>
    </row>
    <row r="31" spans="4:21">
      <c r="D31" s="335">
        <v>12</v>
      </c>
      <c r="E31" s="346">
        <v>0.5</v>
      </c>
      <c r="F31" s="347">
        <v>0.5</v>
      </c>
      <c r="G31" s="347">
        <v>0.5</v>
      </c>
      <c r="H31" s="347">
        <v>0.82142857142857151</v>
      </c>
      <c r="I31" s="347">
        <v>1.142857142857143</v>
      </c>
      <c r="J31" s="347">
        <v>1.5714285714285716</v>
      </c>
      <c r="K31" s="347">
        <v>2</v>
      </c>
      <c r="L31" s="347">
        <v>4</v>
      </c>
      <c r="M31" s="347">
        <v>6</v>
      </c>
      <c r="N31" s="347">
        <v>7</v>
      </c>
      <c r="O31" s="347">
        <v>8</v>
      </c>
      <c r="P31" s="347">
        <v>7</v>
      </c>
      <c r="Q31" s="347">
        <v>8</v>
      </c>
      <c r="R31" s="348">
        <v>8</v>
      </c>
      <c r="U31" s="324">
        <v>84000</v>
      </c>
    </row>
    <row r="32" spans="4:21">
      <c r="E32" s="349"/>
      <c r="F32" s="349"/>
      <c r="G32" s="349"/>
      <c r="H32" s="349"/>
      <c r="I32" s="349"/>
      <c r="J32" s="349"/>
      <c r="K32" s="349"/>
      <c r="L32" s="349"/>
      <c r="M32" s="349"/>
      <c r="N32" s="349"/>
      <c r="O32" s="349"/>
      <c r="P32" s="349"/>
      <c r="Q32" s="349"/>
      <c r="R32" s="349"/>
      <c r="U32" s="350">
        <v>1000000</v>
      </c>
    </row>
    <row r="33" spans="4:19">
      <c r="F33" s="351"/>
      <c r="G33" s="351"/>
      <c r="H33" s="351"/>
      <c r="I33" s="351"/>
      <c r="J33" s="351"/>
      <c r="K33" s="351"/>
      <c r="L33" s="351"/>
      <c r="M33" s="351"/>
      <c r="N33" s="351"/>
      <c r="O33" s="351"/>
      <c r="P33" s="351"/>
      <c r="Q33" s="351"/>
      <c r="R33" s="351"/>
    </row>
    <row r="34" spans="4:19">
      <c r="G34" s="324"/>
      <c r="H34" s="324"/>
      <c r="I34" s="324"/>
      <c r="J34" s="324"/>
      <c r="O34" s="324"/>
      <c r="P34" s="324"/>
    </row>
    <row r="35" spans="4:19">
      <c r="D35" s="322" t="s">
        <v>414</v>
      </c>
      <c r="E35" s="322" t="s">
        <v>416</v>
      </c>
      <c r="F35" s="322"/>
    </row>
    <row r="36" spans="4:19">
      <c r="D36" s="335">
        <v>1</v>
      </c>
      <c r="E36" s="352">
        <v>56000</v>
      </c>
      <c r="F36" s="353">
        <v>59500</v>
      </c>
      <c r="G36" s="353">
        <v>63000</v>
      </c>
      <c r="H36" s="353">
        <v>66500</v>
      </c>
      <c r="I36" s="353">
        <v>70000</v>
      </c>
      <c r="J36" s="353">
        <v>70000</v>
      </c>
      <c r="K36" s="353">
        <v>70000</v>
      </c>
      <c r="L36" s="353">
        <v>70000</v>
      </c>
      <c r="M36" s="353">
        <v>70000</v>
      </c>
      <c r="N36" s="353">
        <v>70000</v>
      </c>
      <c r="O36" s="353">
        <v>98000</v>
      </c>
      <c r="P36" s="353">
        <v>105000</v>
      </c>
      <c r="Q36" s="353">
        <v>105000</v>
      </c>
      <c r="R36" s="354">
        <v>105000</v>
      </c>
    </row>
    <row r="37" spans="4:19">
      <c r="D37" s="335">
        <v>2</v>
      </c>
      <c r="E37" s="355">
        <v>0</v>
      </c>
      <c r="F37" s="356">
        <v>0</v>
      </c>
      <c r="G37" s="356">
        <v>0</v>
      </c>
      <c r="H37" s="356">
        <v>0</v>
      </c>
      <c r="I37" s="356">
        <v>0</v>
      </c>
      <c r="J37" s="356">
        <v>0</v>
      </c>
      <c r="K37" s="356">
        <v>0</v>
      </c>
      <c r="L37" s="356">
        <v>0</v>
      </c>
      <c r="M37" s="356">
        <v>0</v>
      </c>
      <c r="N37" s="356">
        <v>0</v>
      </c>
      <c r="O37" s="356">
        <v>0</v>
      </c>
      <c r="P37" s="356">
        <v>9000</v>
      </c>
      <c r="Q37" s="356">
        <v>45000</v>
      </c>
      <c r="R37" s="357">
        <v>95000.000000000116</v>
      </c>
    </row>
    <row r="38" spans="4:19">
      <c r="D38" s="335">
        <v>3</v>
      </c>
      <c r="E38" s="355">
        <v>56000</v>
      </c>
      <c r="F38" s="356">
        <v>63000</v>
      </c>
      <c r="G38" s="356">
        <v>70000</v>
      </c>
      <c r="H38" s="356">
        <v>70000</v>
      </c>
      <c r="I38" s="356">
        <v>70000</v>
      </c>
      <c r="J38" s="356">
        <v>70000</v>
      </c>
      <c r="K38" s="356">
        <v>70000</v>
      </c>
      <c r="L38" s="356">
        <v>70000</v>
      </c>
      <c r="M38" s="356">
        <v>70000</v>
      </c>
      <c r="N38" s="356">
        <v>98000</v>
      </c>
      <c r="O38" s="356">
        <v>98000</v>
      </c>
      <c r="P38" s="356">
        <v>105000</v>
      </c>
      <c r="Q38" s="356">
        <v>105000</v>
      </c>
      <c r="R38" s="357">
        <v>105000</v>
      </c>
    </row>
    <row r="39" spans="4:19">
      <c r="D39" s="335">
        <v>4</v>
      </c>
      <c r="E39" s="355">
        <v>70000</v>
      </c>
      <c r="F39" s="356">
        <v>77000</v>
      </c>
      <c r="G39" s="356">
        <v>84000</v>
      </c>
      <c r="H39" s="356">
        <v>84000</v>
      </c>
      <c r="I39" s="356">
        <v>98000</v>
      </c>
      <c r="J39" s="356">
        <v>98000</v>
      </c>
      <c r="K39" s="356">
        <v>98000</v>
      </c>
      <c r="L39" s="356">
        <v>98000</v>
      </c>
      <c r="M39" s="356">
        <v>98000</v>
      </c>
      <c r="N39" s="356">
        <v>98000</v>
      </c>
      <c r="O39" s="356">
        <v>98000</v>
      </c>
      <c r="P39" s="356">
        <v>105000</v>
      </c>
      <c r="Q39" s="356">
        <v>105000</v>
      </c>
      <c r="R39" s="357">
        <v>105000</v>
      </c>
    </row>
    <row r="40" spans="4:19">
      <c r="D40" s="335">
        <v>5</v>
      </c>
      <c r="E40" s="355">
        <v>70000</v>
      </c>
      <c r="F40" s="356">
        <v>77000</v>
      </c>
      <c r="G40" s="356">
        <v>84000</v>
      </c>
      <c r="H40" s="356">
        <v>91000</v>
      </c>
      <c r="I40" s="356">
        <v>98000</v>
      </c>
      <c r="J40" s="356">
        <v>98000</v>
      </c>
      <c r="K40" s="356">
        <v>98000</v>
      </c>
      <c r="L40" s="356">
        <v>98000</v>
      </c>
      <c r="M40" s="356">
        <v>98000</v>
      </c>
      <c r="N40" s="356">
        <v>98000</v>
      </c>
      <c r="O40" s="356">
        <v>98000</v>
      </c>
      <c r="P40" s="356">
        <v>105000</v>
      </c>
      <c r="Q40" s="356">
        <v>105000</v>
      </c>
      <c r="R40" s="357">
        <v>105000</v>
      </c>
    </row>
    <row r="41" spans="4:19">
      <c r="D41" s="335">
        <v>6</v>
      </c>
      <c r="E41" s="355">
        <v>75000.000000000015</v>
      </c>
      <c r="F41" s="356">
        <v>79500</v>
      </c>
      <c r="G41" s="356">
        <v>84000</v>
      </c>
      <c r="H41" s="356">
        <v>98000</v>
      </c>
      <c r="I41" s="356">
        <v>98000</v>
      </c>
      <c r="J41" s="356">
        <v>98000</v>
      </c>
      <c r="K41" s="356">
        <v>98000</v>
      </c>
      <c r="L41" s="356">
        <v>98000</v>
      </c>
      <c r="M41" s="356">
        <v>98000</v>
      </c>
      <c r="N41" s="356">
        <v>98000</v>
      </c>
      <c r="O41" s="356">
        <v>98000</v>
      </c>
      <c r="P41" s="356">
        <v>105000</v>
      </c>
      <c r="Q41" s="356">
        <v>105000</v>
      </c>
      <c r="R41" s="357">
        <v>105000</v>
      </c>
    </row>
    <row r="42" spans="4:19">
      <c r="D42" s="335">
        <v>7</v>
      </c>
      <c r="E42" s="355">
        <v>84000</v>
      </c>
      <c r="F42" s="356">
        <v>91000</v>
      </c>
      <c r="G42" s="356">
        <v>98000</v>
      </c>
      <c r="H42" s="356">
        <v>98000</v>
      </c>
      <c r="I42" s="356">
        <v>98000</v>
      </c>
      <c r="J42" s="356">
        <v>98000</v>
      </c>
      <c r="K42" s="356">
        <v>98000</v>
      </c>
      <c r="L42" s="356">
        <v>98000</v>
      </c>
      <c r="M42" s="356">
        <v>98000</v>
      </c>
      <c r="N42" s="356">
        <v>98000</v>
      </c>
      <c r="O42" s="356">
        <v>98000</v>
      </c>
      <c r="P42" s="356">
        <v>105000</v>
      </c>
      <c r="Q42" s="356">
        <v>105000</v>
      </c>
      <c r="R42" s="357">
        <v>105000</v>
      </c>
    </row>
    <row r="43" spans="4:19">
      <c r="D43" s="335">
        <v>8</v>
      </c>
      <c r="E43" s="355">
        <v>84000</v>
      </c>
      <c r="F43" s="356">
        <v>91000</v>
      </c>
      <c r="G43" s="356">
        <v>98000</v>
      </c>
      <c r="H43" s="356">
        <v>98000</v>
      </c>
      <c r="I43" s="356">
        <v>98000</v>
      </c>
      <c r="J43" s="356">
        <v>98000</v>
      </c>
      <c r="K43" s="356">
        <v>98000</v>
      </c>
      <c r="L43" s="356">
        <v>98000</v>
      </c>
      <c r="M43" s="356">
        <v>98000</v>
      </c>
      <c r="N43" s="356">
        <v>98000</v>
      </c>
      <c r="O43" s="356">
        <v>98000</v>
      </c>
      <c r="P43" s="356">
        <v>105000</v>
      </c>
      <c r="Q43" s="356">
        <v>105000</v>
      </c>
      <c r="R43" s="357">
        <v>105000</v>
      </c>
    </row>
    <row r="44" spans="4:19">
      <c r="D44" s="335">
        <v>9</v>
      </c>
      <c r="E44" s="355">
        <v>84000</v>
      </c>
      <c r="F44" s="356">
        <v>91000</v>
      </c>
      <c r="G44" s="356">
        <v>98000</v>
      </c>
      <c r="H44" s="356">
        <v>98000</v>
      </c>
      <c r="I44" s="356">
        <v>98000</v>
      </c>
      <c r="J44" s="356">
        <v>98000</v>
      </c>
      <c r="K44" s="356">
        <v>98000</v>
      </c>
      <c r="L44" s="356">
        <v>98000</v>
      </c>
      <c r="M44" s="356">
        <v>98000</v>
      </c>
      <c r="N44" s="356">
        <v>98000</v>
      </c>
      <c r="O44" s="356">
        <v>99000.00000000016</v>
      </c>
      <c r="P44" s="356">
        <v>105000</v>
      </c>
      <c r="Q44" s="356">
        <v>105000</v>
      </c>
      <c r="R44" s="357">
        <v>105000</v>
      </c>
    </row>
    <row r="45" spans="4:19">
      <c r="D45" s="335">
        <v>10</v>
      </c>
      <c r="E45" s="355">
        <v>7000</v>
      </c>
      <c r="F45" s="356">
        <v>7000</v>
      </c>
      <c r="G45" s="356">
        <v>7000</v>
      </c>
      <c r="H45" s="356">
        <v>17500</v>
      </c>
      <c r="I45" s="356">
        <v>28000</v>
      </c>
      <c r="J45" s="356">
        <v>56000</v>
      </c>
      <c r="K45" s="356">
        <v>84000</v>
      </c>
      <c r="L45" s="356">
        <v>91000</v>
      </c>
      <c r="M45" s="356">
        <v>98000</v>
      </c>
      <c r="N45" s="356">
        <v>98000</v>
      </c>
      <c r="O45" s="356">
        <v>105000</v>
      </c>
      <c r="P45" s="356">
        <v>105000</v>
      </c>
      <c r="Q45" s="356">
        <v>105000</v>
      </c>
      <c r="R45" s="357">
        <v>105000</v>
      </c>
    </row>
    <row r="46" spans="4:19">
      <c r="D46" s="335">
        <v>11</v>
      </c>
      <c r="E46" s="355">
        <v>7000</v>
      </c>
      <c r="F46" s="356">
        <v>7000</v>
      </c>
      <c r="G46" s="356">
        <v>7000</v>
      </c>
      <c r="H46" s="356">
        <v>17500</v>
      </c>
      <c r="I46" s="356">
        <v>28000</v>
      </c>
      <c r="J46" s="356">
        <v>44000</v>
      </c>
      <c r="K46" s="356">
        <v>60000</v>
      </c>
      <c r="L46" s="356">
        <v>74999.999999999985</v>
      </c>
      <c r="M46" s="356">
        <v>89999.999999999971</v>
      </c>
      <c r="N46" s="356">
        <v>98000</v>
      </c>
      <c r="O46" s="356">
        <v>105000</v>
      </c>
      <c r="P46" s="356">
        <v>98000</v>
      </c>
      <c r="Q46" s="356">
        <v>105000</v>
      </c>
      <c r="R46" s="357">
        <v>105000</v>
      </c>
    </row>
    <row r="47" spans="4:19">
      <c r="D47" s="335">
        <v>12</v>
      </c>
      <c r="E47" s="358">
        <v>7000</v>
      </c>
      <c r="F47" s="359">
        <v>7000</v>
      </c>
      <c r="G47" s="359">
        <v>7000</v>
      </c>
      <c r="H47" s="359">
        <v>11500.000000000002</v>
      </c>
      <c r="I47" s="359">
        <v>16000.000000000002</v>
      </c>
      <c r="J47" s="359">
        <v>22000.000000000004</v>
      </c>
      <c r="K47" s="359">
        <v>28000</v>
      </c>
      <c r="L47" s="359">
        <v>56000</v>
      </c>
      <c r="M47" s="359">
        <v>84000</v>
      </c>
      <c r="N47" s="359">
        <v>98000</v>
      </c>
      <c r="O47" s="359">
        <v>105000</v>
      </c>
      <c r="P47" s="359">
        <v>98000</v>
      </c>
      <c r="Q47" s="359">
        <v>105000</v>
      </c>
      <c r="R47" s="360">
        <v>105000</v>
      </c>
    </row>
    <row r="48" spans="4:19">
      <c r="D48" s="361" t="s">
        <v>196</v>
      </c>
      <c r="E48" s="350">
        <v>600000</v>
      </c>
      <c r="F48" s="350">
        <v>650000</v>
      </c>
      <c r="G48" s="350">
        <v>700000</v>
      </c>
      <c r="H48" s="350">
        <v>750000</v>
      </c>
      <c r="I48" s="350">
        <v>800000</v>
      </c>
      <c r="J48" s="350">
        <v>850000</v>
      </c>
      <c r="K48" s="350">
        <v>900000</v>
      </c>
      <c r="L48" s="350">
        <v>950000</v>
      </c>
      <c r="M48" s="350">
        <v>1000000</v>
      </c>
      <c r="N48" s="350">
        <v>1050000</v>
      </c>
      <c r="O48" s="350">
        <v>1100000</v>
      </c>
      <c r="P48" s="350">
        <v>1150000</v>
      </c>
      <c r="Q48" s="350">
        <v>1200000</v>
      </c>
      <c r="R48" s="362">
        <v>1250000</v>
      </c>
      <c r="S48" s="363"/>
    </row>
    <row r="49" spans="2:18">
      <c r="B49" s="364">
        <v>0</v>
      </c>
      <c r="D49" s="365" t="s">
        <v>168</v>
      </c>
      <c r="E49" s="366">
        <v>0</v>
      </c>
      <c r="F49" s="366">
        <v>0</v>
      </c>
      <c r="G49" s="366">
        <v>0</v>
      </c>
      <c r="H49" s="366">
        <v>0</v>
      </c>
      <c r="I49" s="366">
        <v>0</v>
      </c>
      <c r="J49" s="366">
        <v>0</v>
      </c>
      <c r="K49" s="366">
        <v>0</v>
      </c>
      <c r="L49" s="366">
        <v>0</v>
      </c>
      <c r="M49" s="366">
        <v>0</v>
      </c>
      <c r="N49" s="366">
        <v>0</v>
      </c>
      <c r="O49" s="366">
        <v>0</v>
      </c>
      <c r="P49" s="366">
        <v>0</v>
      </c>
      <c r="Q49" s="366">
        <v>0</v>
      </c>
      <c r="R49" s="366">
        <v>0</v>
      </c>
    </row>
    <row r="332" spans="1:2">
      <c r="A332" s="115"/>
      <c r="B332" s="115"/>
    </row>
    <row r="333" spans="1:2">
      <c r="A333" s="115"/>
      <c r="B333" s="115"/>
    </row>
    <row r="334" spans="1:2">
      <c r="A334" s="115"/>
      <c r="B334" s="115"/>
    </row>
    <row r="335" spans="1:2">
      <c r="A335" s="115"/>
      <c r="B335" s="115"/>
    </row>
    <row r="336" spans="1:2">
      <c r="A336" s="115"/>
      <c r="B336" s="115"/>
    </row>
    <row r="337" spans="1:2">
      <c r="A337" s="115"/>
      <c r="B337" s="115"/>
    </row>
    <row r="338" spans="1:2">
      <c r="A338" s="115"/>
      <c r="B338" s="115"/>
    </row>
    <row r="339" spans="1:2">
      <c r="A339" s="115"/>
      <c r="B339" s="115"/>
    </row>
    <row r="340" spans="1:2">
      <c r="A340" s="115"/>
      <c r="B340" s="115"/>
    </row>
    <row r="341" spans="1:2">
      <c r="A341" s="115"/>
      <c r="B341" s="115"/>
    </row>
    <row r="342" spans="1:2">
      <c r="A342" s="115"/>
      <c r="B342" s="115"/>
    </row>
    <row r="343" spans="1:2">
      <c r="A343" s="115"/>
      <c r="B343" s="115"/>
    </row>
    <row r="344" spans="1:2">
      <c r="A344" s="115"/>
      <c r="B344" s="115"/>
    </row>
    <row r="345" spans="1:2">
      <c r="A345" s="115"/>
      <c r="B345" s="115"/>
    </row>
    <row r="346" spans="1:2">
      <c r="A346" s="115"/>
      <c r="B346" s="115"/>
    </row>
    <row r="347" spans="1:2">
      <c r="A347" s="115"/>
      <c r="B347" s="115"/>
    </row>
    <row r="348" spans="1:2">
      <c r="A348" s="115"/>
      <c r="B348" s="115"/>
    </row>
    <row r="349" spans="1:2">
      <c r="B349" s="367"/>
    </row>
    <row r="350" spans="1:2">
      <c r="B350" s="367"/>
    </row>
    <row r="351" spans="1:2">
      <c r="B351" s="367"/>
    </row>
    <row r="352" spans="1:2">
      <c r="B352" s="367"/>
    </row>
    <row r="353" spans="2:2">
      <c r="B353" s="367"/>
    </row>
    <row r="354" spans="2:2">
      <c r="B354" s="367"/>
    </row>
    <row r="355" spans="2:2">
      <c r="B355" s="367"/>
    </row>
    <row r="356" spans="2:2">
      <c r="B356" s="367"/>
    </row>
    <row r="357" spans="2:2">
      <c r="B357" s="367"/>
    </row>
    <row r="358" spans="2:2">
      <c r="B358" s="367"/>
    </row>
    <row r="359" spans="2:2">
      <c r="B359" s="367"/>
    </row>
    <row r="360" spans="2:2">
      <c r="B360" s="367"/>
    </row>
    <row r="361" spans="2:2">
      <c r="B361" s="367"/>
    </row>
    <row r="362" spans="2:2">
      <c r="B362" s="367"/>
    </row>
    <row r="363" spans="2:2">
      <c r="B363" s="367"/>
    </row>
    <row r="364" spans="2:2">
      <c r="B364" s="367"/>
    </row>
    <row r="365" spans="2:2">
      <c r="B365" s="367"/>
    </row>
    <row r="366" spans="2:2">
      <c r="B366" s="367"/>
    </row>
    <row r="367" spans="2:2">
      <c r="B367" s="367"/>
    </row>
    <row r="368" spans="2:2">
      <c r="B368" s="367"/>
    </row>
    <row r="369" spans="1:2">
      <c r="B369" s="367"/>
    </row>
    <row r="370" spans="1:2">
      <c r="B370" s="367"/>
    </row>
    <row r="371" spans="1:2">
      <c r="B371" s="367"/>
    </row>
    <row r="372" spans="1:2">
      <c r="B372" s="367"/>
    </row>
    <row r="375" spans="1:2">
      <c r="A375" s="115"/>
      <c r="B375" s="115"/>
    </row>
    <row r="376" spans="1:2">
      <c r="A376" s="115"/>
      <c r="B376" s="115"/>
    </row>
    <row r="377" spans="1:2">
      <c r="A377" s="115"/>
      <c r="B377" s="115"/>
    </row>
    <row r="378" spans="1:2">
      <c r="A378" s="115"/>
      <c r="B378" s="115"/>
    </row>
    <row r="379" spans="1:2">
      <c r="A379" s="115"/>
      <c r="B379" s="115"/>
    </row>
    <row r="380" spans="1:2">
      <c r="A380" s="115"/>
      <c r="B380" s="115"/>
    </row>
    <row r="381" spans="1:2">
      <c r="A381" s="115"/>
      <c r="B381" s="115"/>
    </row>
    <row r="382" spans="1:2">
      <c r="A382" s="115"/>
      <c r="B382" s="115"/>
    </row>
    <row r="383" spans="1:2">
      <c r="A383" s="115"/>
      <c r="B383" s="115"/>
    </row>
    <row r="384" spans="1:2">
      <c r="A384" s="115"/>
      <c r="B384" s="115"/>
    </row>
    <row r="385" spans="1:2">
      <c r="A385" s="115"/>
      <c r="B385" s="115"/>
    </row>
    <row r="386" spans="1:2">
      <c r="A386" s="115"/>
      <c r="B386" s="115"/>
    </row>
    <row r="387" spans="1:2">
      <c r="A387" s="115"/>
      <c r="B387" s="115"/>
    </row>
    <row r="388" spans="1:2">
      <c r="A388" s="115"/>
      <c r="B388" s="115"/>
    </row>
    <row r="389" spans="1:2">
      <c r="A389" s="115"/>
      <c r="B389" s="115"/>
    </row>
    <row r="390" spans="1:2">
      <c r="A390" s="115"/>
      <c r="B390" s="115"/>
    </row>
    <row r="391" spans="1:2">
      <c r="A391" s="115"/>
      <c r="B391" s="115"/>
    </row>
    <row r="392" spans="1:2">
      <c r="B392" s="367"/>
    </row>
    <row r="393" spans="1:2">
      <c r="B393" s="367"/>
    </row>
    <row r="394" spans="1:2">
      <c r="B394" s="367"/>
    </row>
    <row r="395" spans="1:2">
      <c r="B395" s="367"/>
    </row>
    <row r="396" spans="1:2">
      <c r="B396" s="367"/>
    </row>
    <row r="397" spans="1:2">
      <c r="B397" s="367"/>
    </row>
    <row r="398" spans="1:2">
      <c r="B398" s="367"/>
    </row>
    <row r="399" spans="1:2">
      <c r="B399" s="367"/>
    </row>
    <row r="400" spans="1:2">
      <c r="B400" s="367"/>
    </row>
    <row r="401" spans="2:2">
      <c r="B401" s="367"/>
    </row>
    <row r="402" spans="2:2">
      <c r="B402" s="367"/>
    </row>
    <row r="403" spans="2:2">
      <c r="B403" s="367"/>
    </row>
    <row r="404" spans="2:2">
      <c r="B404" s="367"/>
    </row>
    <row r="405" spans="2:2">
      <c r="B405" s="367"/>
    </row>
    <row r="406" spans="2:2">
      <c r="B406" s="367"/>
    </row>
    <row r="407" spans="2:2">
      <c r="B407" s="367"/>
    </row>
    <row r="408" spans="2:2">
      <c r="B408" s="367"/>
    </row>
    <row r="409" spans="2:2">
      <c r="B409" s="367"/>
    </row>
    <row r="410" spans="2:2">
      <c r="B410" s="367"/>
    </row>
    <row r="411" spans="2:2">
      <c r="B411" s="367"/>
    </row>
    <row r="412" spans="2:2">
      <c r="B412" s="367"/>
    </row>
    <row r="413" spans="2:2">
      <c r="B413" s="367"/>
    </row>
    <row r="414" spans="2:2">
      <c r="B414" s="367"/>
    </row>
    <row r="415" spans="2:2">
      <c r="B415" s="367"/>
    </row>
    <row r="417" spans="1:2">
      <c r="A417" s="115"/>
      <c r="B417" s="115"/>
    </row>
    <row r="418" spans="1:2">
      <c r="A418" s="115"/>
      <c r="B418" s="115"/>
    </row>
    <row r="419" spans="1:2">
      <c r="A419" s="115"/>
      <c r="B419" s="115"/>
    </row>
    <row r="420" spans="1:2">
      <c r="A420" s="115"/>
      <c r="B420" s="115"/>
    </row>
    <row r="421" spans="1:2">
      <c r="A421" s="115"/>
      <c r="B421" s="115"/>
    </row>
    <row r="422" spans="1:2">
      <c r="A422" s="115"/>
      <c r="B422" s="115"/>
    </row>
    <row r="423" spans="1:2">
      <c r="A423" s="115"/>
      <c r="B423" s="115"/>
    </row>
    <row r="424" spans="1:2">
      <c r="A424" s="115"/>
      <c r="B424" s="115"/>
    </row>
    <row r="425" spans="1:2">
      <c r="A425" s="115"/>
      <c r="B425" s="115"/>
    </row>
    <row r="426" spans="1:2">
      <c r="A426" s="115"/>
      <c r="B426" s="115"/>
    </row>
    <row r="427" spans="1:2">
      <c r="A427" s="115"/>
      <c r="B427" s="115"/>
    </row>
    <row r="428" spans="1:2">
      <c r="A428" s="115"/>
      <c r="B428" s="115"/>
    </row>
    <row r="429" spans="1:2">
      <c r="A429" s="115"/>
      <c r="B429" s="115"/>
    </row>
    <row r="430" spans="1:2">
      <c r="A430" s="115"/>
      <c r="B430" s="115"/>
    </row>
    <row r="431" spans="1:2">
      <c r="A431" s="115"/>
      <c r="B431" s="115"/>
    </row>
    <row r="432" spans="1:2">
      <c r="A432" s="115"/>
      <c r="B432" s="115"/>
    </row>
    <row r="433" spans="1:2">
      <c r="A433" s="115"/>
      <c r="B433" s="115"/>
    </row>
    <row r="434" spans="1:2">
      <c r="A434" s="115"/>
      <c r="B434" s="115"/>
    </row>
    <row r="435" spans="1:2">
      <c r="A435" s="115"/>
      <c r="B435" s="163"/>
    </row>
    <row r="436" spans="1:2">
      <c r="A436" s="115"/>
      <c r="B436" s="163"/>
    </row>
    <row r="437" spans="1:2">
      <c r="A437" s="115"/>
      <c r="B437" s="163"/>
    </row>
    <row r="438" spans="1:2">
      <c r="A438" s="115"/>
      <c r="B438" s="163"/>
    </row>
    <row r="439" spans="1:2">
      <c r="A439" s="115"/>
      <c r="B439" s="163"/>
    </row>
    <row r="440" spans="1:2">
      <c r="A440" s="115"/>
      <c r="B440" s="163"/>
    </row>
    <row r="441" spans="1:2">
      <c r="A441" s="115"/>
      <c r="B441" s="163"/>
    </row>
    <row r="442" spans="1:2">
      <c r="A442" s="115"/>
      <c r="B442" s="163"/>
    </row>
    <row r="443" spans="1:2">
      <c r="A443" s="115"/>
      <c r="B443" s="163"/>
    </row>
    <row r="444" spans="1:2">
      <c r="A444" s="115"/>
      <c r="B444" s="163"/>
    </row>
    <row r="445" spans="1:2">
      <c r="A445" s="115"/>
      <c r="B445" s="163"/>
    </row>
    <row r="446" spans="1:2">
      <c r="A446" s="115"/>
      <c r="B446" s="163"/>
    </row>
    <row r="447" spans="1:2">
      <c r="A447" s="115"/>
      <c r="B447" s="163"/>
    </row>
    <row r="448" spans="1:2">
      <c r="A448" s="115"/>
      <c r="B448" s="163"/>
    </row>
    <row r="449" spans="1:2">
      <c r="A449" s="115"/>
      <c r="B449" s="163"/>
    </row>
    <row r="450" spans="1:2">
      <c r="A450" s="115"/>
      <c r="B450" s="163"/>
    </row>
    <row r="451" spans="1:2">
      <c r="A451" s="115"/>
      <c r="B451" s="163"/>
    </row>
    <row r="452" spans="1:2">
      <c r="A452" s="115"/>
      <c r="B452" s="163"/>
    </row>
    <row r="453" spans="1:2">
      <c r="A453" s="115"/>
      <c r="B453" s="163"/>
    </row>
    <row r="454" spans="1:2">
      <c r="A454" s="115"/>
      <c r="B454" s="163"/>
    </row>
    <row r="455" spans="1:2">
      <c r="A455" s="115"/>
      <c r="B455" s="163"/>
    </row>
    <row r="456" spans="1:2">
      <c r="A456" s="115"/>
      <c r="B456" s="163"/>
    </row>
    <row r="457" spans="1:2">
      <c r="A457" s="115"/>
      <c r="B457" s="163"/>
    </row>
    <row r="458" spans="1:2">
      <c r="A458" s="115"/>
      <c r="B458" s="163"/>
    </row>
  </sheetData>
  <dataConsolidate/>
  <conditionalFormatting sqref="A330:B65536 B2:B329 A3:A329">
    <cfRule type="cellIs" dxfId="18" priority="1" stopIfTrue="1" operator="notEqual">
      <formula>0</formula>
    </cfRule>
  </conditionalFormatting>
  <pageMargins left="0.7" right="0.7" top="0.75" bottom="0.75" header="0.3" footer="0.3"/>
</worksheet>
</file>

<file path=xl/worksheets/sheet8.xml><?xml version="1.0" encoding="utf-8"?>
<worksheet xmlns="http://schemas.openxmlformats.org/spreadsheetml/2006/main" xmlns:r="http://schemas.openxmlformats.org/officeDocument/2006/relationships">
  <sheetPr>
    <pageSetUpPr fitToPage="1"/>
  </sheetPr>
  <dimension ref="A1:KB2986"/>
  <sheetViews>
    <sheetView topLeftCell="C1" zoomScale="55" zoomScaleNormal="55" workbookViewId="0">
      <pane xSplit="8640" ySplit="3510" topLeftCell="BT328" activePane="bottomLeft"/>
      <selection sqref="A1:XFD1048576"/>
      <selection pane="topRight" sqref="A1:XFD1048576"/>
      <selection pane="bottomLeft" sqref="A1:XFD1048576"/>
      <selection pane="bottomRight" sqref="A1:XFD1048576"/>
    </sheetView>
  </sheetViews>
  <sheetFormatPr defaultColWidth="8.75" defaultRowHeight="15.75"/>
  <cols>
    <col min="1" max="1" width="16.75" style="102" customWidth="1"/>
    <col min="2" max="2" width="14.625" style="102" customWidth="1"/>
    <col min="3" max="4" width="4.25" style="166" customWidth="1"/>
    <col min="5" max="5" width="14.625" style="166" customWidth="1"/>
    <col min="6" max="6" width="11.25" style="166" customWidth="1"/>
    <col min="7" max="7" width="20.625" style="166" customWidth="1"/>
    <col min="8" max="8" width="22.125" style="166" customWidth="1"/>
    <col min="9" max="13" width="12.375" style="166" customWidth="1"/>
    <col min="14" max="18" width="4.625" style="166" customWidth="1"/>
    <col min="19" max="23" width="4.25" style="166" customWidth="1"/>
    <col min="24" max="28" width="5.25" style="166" customWidth="1"/>
    <col min="29" max="33" width="3.75" style="166" customWidth="1"/>
    <col min="34" max="34" width="14.75" style="166" customWidth="1"/>
    <col min="35" max="39" width="13.75" style="166" customWidth="1"/>
    <col min="40" max="40" width="19.25" style="166" bestFit="1" customWidth="1"/>
    <col min="41" max="41" width="12.875" customWidth="1"/>
    <col min="42" max="42" width="16.25" style="166" customWidth="1"/>
    <col min="43" max="43" width="16.25" style="166" bestFit="1" customWidth="1"/>
    <col min="44" max="44" width="9.75" style="166" bestFit="1" customWidth="1"/>
    <col min="45" max="45" width="11" style="166" bestFit="1" customWidth="1"/>
    <col min="46" max="46" width="16.25" bestFit="1" customWidth="1"/>
    <col min="47" max="48" width="18.25" style="166" bestFit="1" customWidth="1"/>
    <col min="49" max="49" width="4" style="166" customWidth="1"/>
    <col min="50" max="50" width="33.375" bestFit="1" customWidth="1"/>
    <col min="51" max="51" width="16.25" style="124" customWidth="1"/>
    <col min="52" max="52" width="16.25" style="124" bestFit="1" customWidth="1"/>
    <col min="53" max="53" width="13.125" style="124" bestFit="1" customWidth="1"/>
    <col min="54" max="54" width="15.75" customWidth="1"/>
    <col min="55" max="55" width="11.75" style="124" bestFit="1" customWidth="1"/>
    <col min="56" max="56" width="15.75" bestFit="1" customWidth="1"/>
    <col min="57" max="61" width="19.25" customWidth="1"/>
    <col min="62" max="62" width="15.75" customWidth="1"/>
    <col min="63" max="63" width="14.125" customWidth="1"/>
    <col min="64" max="64" width="14.625" bestFit="1" customWidth="1"/>
    <col min="65" max="65" width="10.5" bestFit="1" customWidth="1"/>
    <col min="66" max="66" width="17.75" customWidth="1"/>
    <col min="67" max="67" width="16.25" style="124" customWidth="1"/>
    <col min="68" max="68" width="17.25" style="124" customWidth="1"/>
    <col min="69" max="69" width="14.25" style="124" customWidth="1"/>
    <col min="70" max="70" width="18.125" style="124" customWidth="1"/>
    <col min="71" max="71" width="13.125" style="124" bestFit="1" customWidth="1"/>
    <col min="72" max="72" width="32.75" style="124" customWidth="1"/>
    <col min="73" max="74" width="25.25" style="124" customWidth="1"/>
    <col min="75" max="75" width="12.75" style="124" bestFit="1" customWidth="1"/>
    <col min="76" max="76" width="16" style="124" bestFit="1" customWidth="1"/>
    <col min="77" max="77" width="16.625" style="124" customWidth="1"/>
    <col min="78" max="78" width="11.75" style="166" bestFit="1" customWidth="1"/>
    <col min="79" max="79" width="14.5" style="166" customWidth="1"/>
    <col min="80" max="80" width="30.25" style="166" bestFit="1" customWidth="1"/>
    <col min="81" max="81" width="4.375" style="166" customWidth="1"/>
    <col min="82" max="82" width="16.25" style="166" bestFit="1" customWidth="1"/>
    <col min="83" max="83" width="17.75" style="166" bestFit="1" customWidth="1"/>
    <col min="84" max="84" width="14.375" bestFit="1" customWidth="1"/>
    <col min="85" max="85" width="19" style="166" bestFit="1" customWidth="1"/>
    <col min="86" max="86" width="3.125" style="166" customWidth="1"/>
    <col min="87" max="87" width="15.875" style="166" bestFit="1" customWidth="1"/>
    <col min="88" max="88" width="20.25" bestFit="1" customWidth="1"/>
    <col min="89" max="89" width="15.25" style="166" customWidth="1"/>
    <col min="90" max="90" width="12.125" style="166" customWidth="1"/>
    <col min="91" max="91" width="25.375" style="166" customWidth="1"/>
    <col min="92" max="92" width="42.375" style="166" customWidth="1"/>
    <col min="93" max="93" width="13" style="166" customWidth="1"/>
    <col min="94" max="94" width="18.25" style="206" customWidth="1"/>
    <col min="95" max="95" width="5.25" customWidth="1"/>
    <col min="96" max="99" width="17.25" style="166" customWidth="1"/>
    <col min="100" max="100" width="15.25" style="206" customWidth="1"/>
    <col min="101" max="101" width="22" style="124" customWidth="1"/>
    <col min="102" max="102" width="16.25" style="124" customWidth="1"/>
    <col min="103" max="103" width="14.75" style="206" bestFit="1" customWidth="1"/>
    <col min="104" max="104" width="19" style="206" bestFit="1" customWidth="1"/>
    <col min="105" max="105" width="13.25" style="206" bestFit="1" customWidth="1"/>
    <col min="106" max="106" width="10.75" style="206" bestFit="1" customWidth="1"/>
    <col min="107" max="107" width="52" style="206" bestFit="1" customWidth="1"/>
    <col min="108" max="108" width="18.125" style="206" bestFit="1" customWidth="1"/>
    <col min="109" max="111" width="8.75" customWidth="1"/>
    <col min="112" max="112" width="11.25" style="166" bestFit="1" customWidth="1"/>
    <col min="113" max="16384" width="8.75" style="166"/>
  </cols>
  <sheetData>
    <row r="1" spans="1:120" ht="33">
      <c r="A1" s="99" t="s">
        <v>0</v>
      </c>
      <c r="B1" s="99"/>
      <c r="E1" s="165" t="s">
        <v>246</v>
      </c>
      <c r="F1" s="165"/>
      <c r="AX1" s="166"/>
      <c r="AY1" s="166"/>
      <c r="BL1" s="166"/>
      <c r="BZ1" s="124"/>
      <c r="CF1" s="166"/>
      <c r="CZ1" s="368" t="s">
        <v>417</v>
      </c>
      <c r="DA1" s="369"/>
      <c r="DB1" s="369"/>
      <c r="DC1" s="369"/>
      <c r="DD1" s="369"/>
      <c r="DE1" s="252"/>
      <c r="DH1" s="370" t="s">
        <v>418</v>
      </c>
      <c r="DI1" s="371"/>
      <c r="DJ1" s="371"/>
      <c r="DK1" s="371"/>
      <c r="DL1" s="372" t="s">
        <v>419</v>
      </c>
      <c r="DM1" s="373"/>
      <c r="DN1" s="373"/>
      <c r="DO1" s="374"/>
      <c r="DP1"/>
    </row>
    <row r="2" spans="1:120" ht="15" customHeight="1">
      <c r="A2" s="99"/>
      <c r="B2" s="99"/>
      <c r="E2" s="165"/>
      <c r="F2" s="165"/>
      <c r="AX2" s="166"/>
      <c r="AY2" s="166"/>
      <c r="BL2" s="166"/>
      <c r="BZ2" s="124"/>
      <c r="CF2" s="166"/>
      <c r="DE2" s="206"/>
      <c r="DH2" s="371"/>
      <c r="DI2" s="371"/>
      <c r="DJ2" s="371"/>
      <c r="DK2" s="371"/>
      <c r="DL2" s="375" t="s">
        <v>420</v>
      </c>
      <c r="DM2" s="1" t="s">
        <v>421</v>
      </c>
      <c r="DN2" s="376"/>
      <c r="DO2" s="377"/>
      <c r="DP2"/>
    </row>
    <row r="3" spans="1:120" ht="15" customHeight="1">
      <c r="A3" s="99"/>
      <c r="B3" s="99"/>
      <c r="E3" s="165"/>
      <c r="F3" s="165"/>
      <c r="AX3" s="166"/>
      <c r="AY3" s="166"/>
      <c r="BK3" s="170" t="s">
        <v>422</v>
      </c>
      <c r="BL3" s="170"/>
      <c r="BZ3" s="124"/>
      <c r="CF3" s="166"/>
      <c r="CZ3" s="378"/>
      <c r="DA3" s="379" t="s">
        <v>87</v>
      </c>
      <c r="DB3" s="380" t="s">
        <v>88</v>
      </c>
      <c r="DC3" s="380" t="s">
        <v>423</v>
      </c>
      <c r="DD3" s="380" t="s">
        <v>424</v>
      </c>
      <c r="DE3" s="380" t="s">
        <v>425</v>
      </c>
      <c r="DF3" s="381" t="s">
        <v>1</v>
      </c>
      <c r="DH3" s="382"/>
      <c r="DI3" s="383" t="s">
        <v>426</v>
      </c>
      <c r="DJ3" s="383" t="s">
        <v>427</v>
      </c>
      <c r="DK3" s="6" t="s">
        <v>428</v>
      </c>
      <c r="DL3" s="6" t="s">
        <v>429</v>
      </c>
      <c r="DM3" s="384" t="s">
        <v>429</v>
      </c>
      <c r="DN3" s="384" t="s">
        <v>310</v>
      </c>
      <c r="DO3" s="385" t="s">
        <v>430</v>
      </c>
      <c r="DP3"/>
    </row>
    <row r="4" spans="1:120" ht="15" customHeight="1">
      <c r="A4" s="99"/>
      <c r="B4" s="99"/>
      <c r="E4" s="165"/>
      <c r="F4" s="165"/>
      <c r="AX4" s="166"/>
      <c r="AY4" s="166"/>
      <c r="BK4" s="386" t="s">
        <v>431</v>
      </c>
      <c r="BL4" s="386"/>
      <c r="BZ4" s="124"/>
      <c r="CF4" s="166"/>
      <c r="CZ4" s="387" t="s">
        <v>432</v>
      </c>
      <c r="DA4" s="388">
        <v>471012</v>
      </c>
      <c r="DB4" s="389">
        <v>494523</v>
      </c>
      <c r="DC4" s="389">
        <v>254826</v>
      </c>
      <c r="DD4" s="389">
        <v>692347</v>
      </c>
      <c r="DE4" s="389">
        <v>707116</v>
      </c>
      <c r="DF4" s="390">
        <v>2619824</v>
      </c>
      <c r="DH4" s="391" t="s">
        <v>166</v>
      </c>
      <c r="DI4" s="392"/>
      <c r="DJ4" s="392"/>
      <c r="DK4" s="392"/>
      <c r="DL4" s="392"/>
      <c r="DM4" s="392"/>
      <c r="DN4" s="392"/>
      <c r="DO4" s="393"/>
      <c r="DP4"/>
    </row>
    <row r="5" spans="1:120" ht="15" customHeight="1">
      <c r="A5" s="99"/>
      <c r="B5" s="99"/>
      <c r="E5" s="165"/>
      <c r="F5" s="165"/>
      <c r="AX5" s="166"/>
      <c r="AY5" s="166"/>
      <c r="BK5" s="124" t="s">
        <v>433</v>
      </c>
      <c r="BL5" s="124"/>
      <c r="BZ5" s="124"/>
      <c r="CF5" s="166"/>
      <c r="CZ5" s="394" t="s">
        <v>416</v>
      </c>
      <c r="DA5" s="395">
        <v>1303148</v>
      </c>
      <c r="DB5" s="396">
        <v>1298984</v>
      </c>
      <c r="DC5" s="396">
        <v>1285460</v>
      </c>
      <c r="DD5" s="396">
        <v>1288644</v>
      </c>
      <c r="DE5" s="396">
        <v>1277975</v>
      </c>
      <c r="DF5" s="387"/>
      <c r="DH5" s="397" t="s">
        <v>434</v>
      </c>
      <c r="DI5" s="398"/>
      <c r="DJ5" s="398" t="s">
        <v>435</v>
      </c>
      <c r="DK5" s="398" t="s">
        <v>436</v>
      </c>
      <c r="DL5" s="216">
        <v>37</v>
      </c>
      <c r="DM5" s="399">
        <v>1110</v>
      </c>
      <c r="DN5" s="216"/>
      <c r="DO5" s="235" t="s">
        <v>437</v>
      </c>
      <c r="DP5"/>
    </row>
    <row r="6" spans="1:120" ht="15" customHeight="1">
      <c r="A6" s="99"/>
      <c r="B6" s="99"/>
      <c r="E6" s="165"/>
      <c r="F6" s="165"/>
      <c r="AX6" s="166"/>
      <c r="AY6" s="166"/>
      <c r="BK6" s="124" t="s">
        <v>438</v>
      </c>
      <c r="BL6" s="124"/>
      <c r="BZ6" s="124"/>
      <c r="CF6" s="166"/>
      <c r="CZ6" s="394" t="s">
        <v>439</v>
      </c>
      <c r="DA6" s="215">
        <v>291</v>
      </c>
      <c r="DB6" s="216">
        <v>303</v>
      </c>
      <c r="DC6" s="216">
        <v>144</v>
      </c>
      <c r="DD6" s="216">
        <v>438</v>
      </c>
      <c r="DE6" s="216">
        <v>441</v>
      </c>
      <c r="DF6" s="387">
        <v>1617</v>
      </c>
      <c r="DH6" s="397" t="s">
        <v>440</v>
      </c>
      <c r="DI6" s="398" t="s">
        <v>441</v>
      </c>
      <c r="DJ6" s="398" t="s">
        <v>435</v>
      </c>
      <c r="DK6" s="398" t="s">
        <v>436</v>
      </c>
      <c r="DL6" s="216">
        <v>37</v>
      </c>
      <c r="DM6" s="399">
        <v>1110</v>
      </c>
      <c r="DN6" s="216"/>
      <c r="DO6" s="235"/>
      <c r="DP6"/>
    </row>
    <row r="7" spans="1:120" ht="15" customHeight="1">
      <c r="A7" s="99"/>
      <c r="B7" s="99"/>
      <c r="E7" s="165"/>
      <c r="F7" s="165"/>
      <c r="AX7" s="166"/>
      <c r="AY7" s="166"/>
      <c r="BD7" s="166" t="s">
        <v>442</v>
      </c>
      <c r="BK7" s="124" t="s">
        <v>443</v>
      </c>
      <c r="BL7" s="124"/>
      <c r="BZ7" s="124"/>
      <c r="CF7" s="166"/>
      <c r="CZ7" s="394" t="s">
        <v>444</v>
      </c>
      <c r="DA7" s="400">
        <v>361.44167815167577</v>
      </c>
      <c r="DB7" s="401">
        <v>380.6998392589901</v>
      </c>
      <c r="DC7" s="401">
        <v>198.23720691425638</v>
      </c>
      <c r="DD7" s="401">
        <v>537.26785675485235</v>
      </c>
      <c r="DE7" s="401">
        <v>553.30972828106962</v>
      </c>
      <c r="DF7" s="387">
        <v>2030.956309360844</v>
      </c>
      <c r="DH7" s="397" t="s">
        <v>445</v>
      </c>
      <c r="DI7" s="398" t="s">
        <v>446</v>
      </c>
      <c r="DJ7" s="398" t="s">
        <v>435</v>
      </c>
      <c r="DK7" s="398" t="s">
        <v>447</v>
      </c>
      <c r="DL7" s="216">
        <v>37</v>
      </c>
      <c r="DM7" s="216"/>
      <c r="DN7" s="216" t="s">
        <v>448</v>
      </c>
      <c r="DO7" s="235" t="s">
        <v>449</v>
      </c>
      <c r="DP7"/>
    </row>
    <row r="8" spans="1:120">
      <c r="A8" s="101" t="s">
        <v>1</v>
      </c>
      <c r="B8" s="7">
        <v>0</v>
      </c>
      <c r="F8" s="170" t="s">
        <v>385</v>
      </c>
      <c r="G8" s="124"/>
      <c r="AI8" s="103" t="s">
        <v>450</v>
      </c>
      <c r="AJ8" s="402">
        <v>40842</v>
      </c>
      <c r="AX8" s="166"/>
      <c r="AY8" s="166"/>
      <c r="BB8" s="124"/>
      <c r="BD8" s="124"/>
      <c r="BE8" s="124"/>
      <c r="BF8" s="124"/>
      <c r="BG8" s="124"/>
      <c r="BH8" s="124"/>
      <c r="BI8" s="124"/>
      <c r="BJ8" s="124"/>
      <c r="BK8" s="166"/>
      <c r="BL8" s="166"/>
      <c r="BM8" s="166"/>
      <c r="BN8" s="166"/>
      <c r="BU8" s="403" t="s">
        <v>396</v>
      </c>
      <c r="BV8" s="404">
        <v>1000</v>
      </c>
      <c r="BZ8" s="124"/>
      <c r="CF8" s="166"/>
      <c r="CW8" t="s">
        <v>451</v>
      </c>
      <c r="CZ8" s="394" t="s">
        <v>452</v>
      </c>
      <c r="DA8" s="405">
        <v>1.2420676225143499</v>
      </c>
      <c r="DB8" s="406">
        <v>1.2564351130659739</v>
      </c>
      <c r="DC8" s="406">
        <v>1.3766472702378916</v>
      </c>
      <c r="DD8" s="406">
        <v>1.2266389423626767</v>
      </c>
      <c r="DE8" s="406">
        <v>1.2546705856713598</v>
      </c>
      <c r="DF8" s="394"/>
      <c r="DH8" s="397" t="s">
        <v>359</v>
      </c>
      <c r="DI8" s="398"/>
      <c r="DJ8" s="398" t="s">
        <v>435</v>
      </c>
      <c r="DK8" s="398" t="s">
        <v>447</v>
      </c>
      <c r="DL8" s="216">
        <v>1400</v>
      </c>
      <c r="DM8" s="216">
        <v>0</v>
      </c>
      <c r="DN8" s="216" t="s">
        <v>453</v>
      </c>
      <c r="DO8" s="235" t="s">
        <v>454</v>
      </c>
      <c r="DP8"/>
    </row>
    <row r="9" spans="1:120" ht="18.75">
      <c r="A9" s="407" t="s">
        <v>455</v>
      </c>
      <c r="B9" s="408">
        <v>0</v>
      </c>
      <c r="F9" s="268"/>
      <c r="G9" s="409" t="s">
        <v>386</v>
      </c>
      <c r="AI9" s="103" t="s">
        <v>200</v>
      </c>
      <c r="AJ9" s="166" t="s">
        <v>456</v>
      </c>
      <c r="AX9" s="166"/>
      <c r="AY9" s="166"/>
      <c r="BB9" s="124"/>
      <c r="BD9" s="124"/>
      <c r="BE9" s="124"/>
      <c r="BF9" s="124"/>
      <c r="BG9" s="124"/>
      <c r="BH9" s="124"/>
      <c r="BI9" s="124"/>
      <c r="BJ9" s="124"/>
      <c r="BK9" s="166" t="s">
        <v>457</v>
      </c>
      <c r="BL9" s="166"/>
      <c r="BM9" s="166"/>
      <c r="BN9" s="166"/>
      <c r="BU9" s="403" t="s">
        <v>458</v>
      </c>
      <c r="BV9" s="404">
        <v>1000000</v>
      </c>
      <c r="BZ9" s="124"/>
      <c r="CF9" s="166"/>
      <c r="CW9" s="410" t="s">
        <v>459</v>
      </c>
      <c r="CZ9" s="411" t="s">
        <v>460</v>
      </c>
      <c r="DA9" s="412">
        <v>0.17978764985739501</v>
      </c>
      <c r="DB9" s="413">
        <v>0.18876191683105431</v>
      </c>
      <c r="DC9" s="413">
        <v>9.7268366119250757E-2</v>
      </c>
      <c r="DD9" s="413">
        <v>0.26427233279792839</v>
      </c>
      <c r="DE9" s="413">
        <v>0.26990973439437155</v>
      </c>
      <c r="DF9" s="414"/>
      <c r="DH9" s="415" t="s">
        <v>461</v>
      </c>
      <c r="DI9" s="416" t="s">
        <v>462</v>
      </c>
      <c r="DJ9" s="416" t="s">
        <v>463</v>
      </c>
      <c r="DK9" s="416"/>
      <c r="DL9" s="219"/>
      <c r="DM9" s="219"/>
      <c r="DN9" s="219" t="s">
        <v>464</v>
      </c>
      <c r="DO9" s="243"/>
      <c r="DP9"/>
    </row>
    <row r="10" spans="1:120" ht="18.75">
      <c r="A10" s="407" t="s">
        <v>179</v>
      </c>
      <c r="B10" s="417"/>
      <c r="F10" s="270"/>
      <c r="G10" s="409" t="s">
        <v>387</v>
      </c>
      <c r="AJ10" s="166" t="s">
        <v>465</v>
      </c>
      <c r="AY10" s="418"/>
      <c r="BB10" s="124"/>
      <c r="BD10" s="124"/>
      <c r="BE10" s="124"/>
      <c r="BF10" s="124"/>
      <c r="BG10" s="124"/>
      <c r="BH10" s="124"/>
      <c r="BI10" s="124"/>
      <c r="BJ10" s="124"/>
      <c r="BL10" s="166"/>
      <c r="BM10" s="166"/>
      <c r="BN10" s="166"/>
      <c r="BU10" s="403" t="s">
        <v>466</v>
      </c>
      <c r="BV10" s="404">
        <v>1000000000</v>
      </c>
      <c r="BW10"/>
      <c r="BX10"/>
      <c r="BY10"/>
      <c r="BZ10"/>
      <c r="CF10" s="166"/>
      <c r="CR10" s="419" t="s">
        <v>467</v>
      </c>
      <c r="CW10" s="124" t="s">
        <v>468</v>
      </c>
      <c r="CZ10" s="206" t="s">
        <v>200</v>
      </c>
      <c r="DA10" s="206" t="s">
        <v>469</v>
      </c>
      <c r="DE10" s="206"/>
      <c r="DF10" s="206"/>
    </row>
    <row r="11" spans="1:120" ht="18.75">
      <c r="A11" s="407" t="s">
        <v>179</v>
      </c>
      <c r="B11" s="417"/>
      <c r="F11" s="271"/>
      <c r="G11" s="409" t="s">
        <v>388</v>
      </c>
      <c r="BA11" s="420">
        <v>0.02</v>
      </c>
      <c r="BB11" s="124"/>
      <c r="BC11" s="420">
        <v>0.02</v>
      </c>
      <c r="BD11" s="124"/>
      <c r="BE11" s="124"/>
      <c r="BF11" s="124"/>
      <c r="BG11" s="124"/>
      <c r="BH11" s="124"/>
      <c r="BI11" s="124"/>
      <c r="BJ11" s="124"/>
      <c r="BK11" s="124"/>
      <c r="BL11" s="124"/>
      <c r="BM11" s="124"/>
      <c r="BN11" s="124"/>
      <c r="BO11" s="170" t="s">
        <v>470</v>
      </c>
      <c r="BP11" s="170"/>
      <c r="BW11"/>
      <c r="BX11"/>
      <c r="BY11"/>
      <c r="BZ11"/>
      <c r="CF11" s="166"/>
      <c r="CW11" t="s">
        <v>471</v>
      </c>
      <c r="DA11" s="421">
        <v>37182</v>
      </c>
      <c r="DE11" s="206"/>
      <c r="DF11" s="206"/>
    </row>
    <row r="12" spans="1:120">
      <c r="A12" s="407" t="s">
        <v>179</v>
      </c>
      <c r="B12" s="417"/>
      <c r="AU12" s="422"/>
      <c r="BB12" s="124"/>
      <c r="BD12" s="124"/>
      <c r="BE12" s="124"/>
      <c r="BF12" s="124"/>
      <c r="BG12" s="124"/>
      <c r="BH12" s="124"/>
      <c r="BI12" s="124"/>
      <c r="BJ12" s="124"/>
      <c r="BK12" s="124"/>
      <c r="BL12" s="124"/>
      <c r="BM12" s="124"/>
      <c r="BN12" s="124"/>
      <c r="BO12" s="170" t="s">
        <v>472</v>
      </c>
      <c r="BP12" s="170"/>
      <c r="BQ12" s="170"/>
      <c r="BW12"/>
      <c r="BX12"/>
      <c r="BY12"/>
      <c r="BZ12"/>
      <c r="CE12" s="423"/>
      <c r="CR12" s="170" t="s">
        <v>473</v>
      </c>
      <c r="CW12" s="424" t="s">
        <v>474</v>
      </c>
      <c r="CX12" s="424"/>
    </row>
    <row r="13" spans="1:120" s="252" customFormat="1">
      <c r="A13" s="407" t="s">
        <v>179</v>
      </c>
      <c r="B13" s="417"/>
      <c r="I13" s="425" t="s">
        <v>475</v>
      </c>
      <c r="J13" s="425" t="s">
        <v>475</v>
      </c>
      <c r="K13" s="425" t="s">
        <v>475</v>
      </c>
      <c r="L13" s="425" t="s">
        <v>475</v>
      </c>
      <c r="M13" s="425" t="s">
        <v>475</v>
      </c>
      <c r="N13" s="425"/>
      <c r="O13" s="425"/>
      <c r="P13" s="425"/>
      <c r="Q13" s="425"/>
      <c r="R13" s="425"/>
      <c r="S13" s="425"/>
      <c r="T13" s="425"/>
      <c r="U13" s="425"/>
      <c r="V13" s="425"/>
      <c r="W13" s="425"/>
      <c r="X13" s="425"/>
      <c r="Y13" s="425"/>
      <c r="Z13" s="425"/>
      <c r="AA13" s="425"/>
      <c r="AB13" s="425"/>
      <c r="AC13" s="425"/>
      <c r="AD13" s="425"/>
      <c r="AE13" s="425"/>
      <c r="AF13" s="425"/>
      <c r="AG13" s="425"/>
      <c r="AH13" s="166"/>
      <c r="AI13" s="425"/>
      <c r="AJ13" s="425"/>
      <c r="AK13" s="425"/>
      <c r="AL13" s="425"/>
      <c r="AM13" s="425"/>
      <c r="AN13" s="166"/>
      <c r="AO13" s="425" t="s">
        <v>475</v>
      </c>
      <c r="AP13" s="425" t="s">
        <v>475</v>
      </c>
      <c r="AQ13" s="425"/>
      <c r="AR13" s="425"/>
      <c r="AS13" s="425"/>
      <c r="AT13"/>
      <c r="AW13" s="166"/>
      <c r="AX13"/>
      <c r="AY13" s="124"/>
      <c r="AZ13" s="419" t="s">
        <v>475</v>
      </c>
      <c r="BA13" s="419" t="s">
        <v>475</v>
      </c>
      <c r="BB13" s="419" t="s">
        <v>475</v>
      </c>
      <c r="BC13" s="419" t="s">
        <v>475</v>
      </c>
      <c r="BD13" s="170" t="s">
        <v>476</v>
      </c>
      <c r="BE13" s="170"/>
      <c r="BF13" s="170"/>
      <c r="BG13" s="170"/>
      <c r="BH13" s="170"/>
      <c r="BI13" s="170"/>
      <c r="BJ13" s="170"/>
      <c r="BK13" s="170"/>
      <c r="BL13" s="170"/>
      <c r="BM13" s="170"/>
      <c r="BN13"/>
      <c r="BO13" s="426"/>
      <c r="BP13" s="426"/>
      <c r="BQ13" s="426">
        <v>-23705224.063000001</v>
      </c>
      <c r="BR13" s="426"/>
      <c r="BS13" s="426"/>
      <c r="BT13" s="426"/>
      <c r="BU13" s="426"/>
      <c r="BV13" s="426"/>
      <c r="BW13" s="427"/>
      <c r="BX13" s="426"/>
      <c r="BY13" s="426"/>
      <c r="BZ13" s="427"/>
      <c r="CA13" s="425"/>
      <c r="CB13" s="425"/>
      <c r="CC13" s="166"/>
      <c r="CD13" s="426"/>
      <c r="CE13" s="426"/>
      <c r="CF13"/>
      <c r="CG13" s="426"/>
      <c r="CH13" s="426"/>
      <c r="CJ13"/>
      <c r="CK13" s="166"/>
      <c r="CL13" s="166"/>
      <c r="CM13" s="166"/>
      <c r="CN13" s="166"/>
      <c r="CO13" s="166"/>
      <c r="CP13" s="206"/>
      <c r="CQ13"/>
      <c r="CR13" s="428" t="s">
        <v>477</v>
      </c>
      <c r="CS13" s="428"/>
      <c r="CT13" s="428"/>
      <c r="CU13" s="428"/>
      <c r="CV13" s="206"/>
      <c r="CW13" s="425" t="s">
        <v>478</v>
      </c>
      <c r="CX13" s="426"/>
      <c r="CY13" s="206"/>
      <c r="CZ13" s="206"/>
      <c r="DA13" s="206"/>
      <c r="DB13" s="206"/>
      <c r="DC13" s="206"/>
      <c r="DD13" s="206"/>
      <c r="DE13" s="426"/>
      <c r="DF13" s="426"/>
      <c r="DG13" s="426"/>
    </row>
    <row r="14" spans="1:120">
      <c r="A14" s="407" t="s">
        <v>179</v>
      </c>
      <c r="B14" s="417"/>
      <c r="E14" s="276" t="s">
        <v>209</v>
      </c>
      <c r="F14" s="277" t="s">
        <v>249</v>
      </c>
      <c r="G14" s="276" t="s">
        <v>210</v>
      </c>
      <c r="H14" s="277" t="s">
        <v>210</v>
      </c>
      <c r="I14" s="429" t="s">
        <v>479</v>
      </c>
      <c r="J14" s="430"/>
      <c r="K14" s="430"/>
      <c r="L14" s="430"/>
      <c r="M14" s="430"/>
      <c r="N14" s="431"/>
      <c r="O14" s="431"/>
      <c r="P14" s="431"/>
      <c r="Q14" s="431"/>
      <c r="R14" s="431"/>
      <c r="S14" s="431"/>
      <c r="T14" s="431"/>
      <c r="U14" s="431"/>
      <c r="V14" s="431"/>
      <c r="W14" s="431"/>
      <c r="X14" s="431"/>
      <c r="Y14" s="431"/>
      <c r="Z14" s="431"/>
      <c r="AA14" s="431"/>
      <c r="AB14" s="431"/>
      <c r="AC14" s="431"/>
      <c r="AD14" s="431"/>
      <c r="AE14" s="431"/>
      <c r="AF14" s="431"/>
      <c r="AG14" s="431"/>
      <c r="AI14" s="432" t="s">
        <v>480</v>
      </c>
      <c r="AJ14" s="433"/>
      <c r="AK14" s="433"/>
      <c r="AL14" s="433"/>
      <c r="AM14" s="433"/>
      <c r="AN14" s="433"/>
      <c r="AO14" s="433"/>
      <c r="AP14" s="433"/>
      <c r="AQ14" s="433"/>
      <c r="AR14" s="433"/>
      <c r="AS14" s="433"/>
      <c r="AT14" s="433"/>
      <c r="AU14" s="433"/>
      <c r="AV14" s="434"/>
      <c r="AX14" s="435" t="s">
        <v>481</v>
      </c>
      <c r="AY14" s="432"/>
      <c r="AZ14" s="432"/>
      <c r="BA14" s="432"/>
      <c r="BB14" s="432"/>
      <c r="BC14" s="432"/>
      <c r="BD14" s="432"/>
      <c r="BE14" s="432"/>
      <c r="BF14" s="432"/>
      <c r="BG14" s="432"/>
      <c r="BH14" s="432"/>
      <c r="BI14" s="432"/>
      <c r="BJ14" s="432"/>
      <c r="BK14" s="432"/>
      <c r="BL14" s="432"/>
      <c r="BM14" s="432"/>
      <c r="BN14" s="432"/>
      <c r="BO14" s="432"/>
      <c r="BP14" s="432"/>
      <c r="BQ14" s="432"/>
      <c r="BR14" s="432"/>
      <c r="BS14" s="432"/>
      <c r="BT14" s="432"/>
      <c r="BU14" s="432"/>
      <c r="BV14" s="432"/>
      <c r="BW14" s="432"/>
      <c r="BX14" s="432"/>
      <c r="BY14" s="432"/>
      <c r="BZ14" s="432"/>
      <c r="CA14" s="436"/>
      <c r="CB14" s="428"/>
      <c r="CC14" s="200"/>
      <c r="CD14" s="432" t="s">
        <v>482</v>
      </c>
      <c r="CE14" s="432"/>
      <c r="CF14" s="436"/>
      <c r="CG14" s="437"/>
      <c r="CH14" s="426"/>
      <c r="CI14" s="438" t="s">
        <v>323</v>
      </c>
      <c r="CJ14" s="438" t="s">
        <v>390</v>
      </c>
      <c r="CK14" s="439" t="s">
        <v>483</v>
      </c>
      <c r="CM14" s="440" t="s">
        <v>484</v>
      </c>
      <c r="CN14" s="440" t="s">
        <v>485</v>
      </c>
      <c r="CR14" s="428" t="s">
        <v>486</v>
      </c>
      <c r="CS14" s="428"/>
      <c r="CT14" s="428"/>
      <c r="CU14" s="428"/>
      <c r="CW14" s="433"/>
      <c r="CX14" s="433"/>
    </row>
    <row r="15" spans="1:120">
      <c r="A15" s="407" t="s">
        <v>179</v>
      </c>
      <c r="B15" s="417"/>
      <c r="E15" s="282"/>
      <c r="F15" s="283"/>
      <c r="G15" s="282" t="s">
        <v>326</v>
      </c>
      <c r="H15" s="283" t="s">
        <v>329</v>
      </c>
      <c r="I15" s="441" t="s">
        <v>487</v>
      </c>
      <c r="J15" s="442"/>
      <c r="K15" s="442"/>
      <c r="L15" s="442"/>
      <c r="M15" s="443"/>
      <c r="N15" s="444" t="s">
        <v>488</v>
      </c>
      <c r="O15" s="445"/>
      <c r="P15" s="445"/>
      <c r="Q15" s="445"/>
      <c r="R15" s="446"/>
      <c r="S15" s="447" t="s">
        <v>489</v>
      </c>
      <c r="T15" s="448"/>
      <c r="U15" s="448"/>
      <c r="V15" s="448"/>
      <c r="W15" s="449"/>
      <c r="X15" s="450" t="s">
        <v>490</v>
      </c>
      <c r="Y15" s="451"/>
      <c r="Z15" s="451"/>
      <c r="AA15" s="451"/>
      <c r="AB15" s="452"/>
      <c r="AC15" s="453" t="s">
        <v>171</v>
      </c>
      <c r="AD15" s="454"/>
      <c r="AE15" s="454"/>
      <c r="AF15" s="454"/>
      <c r="AG15" s="454"/>
      <c r="AI15" s="455" t="s">
        <v>491</v>
      </c>
      <c r="AJ15" s="456"/>
      <c r="AK15" s="456"/>
      <c r="AL15" s="456"/>
      <c r="AM15" s="456"/>
      <c r="AN15" s="457"/>
      <c r="AO15" s="458" t="s">
        <v>492</v>
      </c>
      <c r="AP15" s="459"/>
      <c r="AQ15" s="459"/>
      <c r="AR15" s="459"/>
      <c r="AS15" s="459"/>
      <c r="AT15" s="459"/>
      <c r="AU15" s="460"/>
      <c r="AV15" s="440" t="s">
        <v>493</v>
      </c>
      <c r="AX15" s="461" t="s">
        <v>494</v>
      </c>
      <c r="AY15" s="462"/>
      <c r="AZ15" s="463" t="s">
        <v>495</v>
      </c>
      <c r="BA15" s="463"/>
      <c r="BB15" s="463"/>
      <c r="BC15" s="463"/>
      <c r="BD15" s="463"/>
      <c r="BE15" s="463"/>
      <c r="BF15" s="463"/>
      <c r="BG15" s="463"/>
      <c r="BH15" s="463"/>
      <c r="BI15" s="463"/>
      <c r="BJ15" s="463"/>
      <c r="BK15" s="463"/>
      <c r="BL15" s="463"/>
      <c r="BM15" s="463"/>
      <c r="BN15" s="463"/>
      <c r="BO15" s="463"/>
      <c r="BP15" s="463"/>
      <c r="BQ15" s="463"/>
      <c r="BR15" s="463"/>
      <c r="BS15" s="464"/>
      <c r="BT15" s="465" t="s">
        <v>496</v>
      </c>
      <c r="BU15" s="465"/>
      <c r="BV15" s="465"/>
      <c r="BW15" s="466"/>
      <c r="BX15" s="465"/>
      <c r="BY15" s="455" t="s">
        <v>497</v>
      </c>
      <c r="BZ15" s="467"/>
      <c r="CA15" s="467"/>
      <c r="CB15" s="468" t="s">
        <v>498</v>
      </c>
      <c r="CC15" s="469"/>
      <c r="CD15" s="470" t="s">
        <v>499</v>
      </c>
      <c r="CE15" s="212" t="s">
        <v>500</v>
      </c>
      <c r="CF15" s="287" t="s">
        <v>501</v>
      </c>
      <c r="CG15" s="471" t="s">
        <v>501</v>
      </c>
      <c r="CH15" s="426"/>
      <c r="CI15" s="472"/>
      <c r="CJ15" s="472"/>
      <c r="CK15" s="473"/>
      <c r="CM15" s="474" t="s">
        <v>502</v>
      </c>
      <c r="CN15" s="474" t="s">
        <v>502</v>
      </c>
      <c r="CR15" s="428" t="s">
        <v>503</v>
      </c>
      <c r="CS15" s="428"/>
      <c r="CT15" s="428"/>
      <c r="CU15" s="428"/>
      <c r="CW15" s="475" t="s">
        <v>504</v>
      </c>
      <c r="CX15" s="476"/>
    </row>
    <row r="16" spans="1:120">
      <c r="A16" s="407" t="s">
        <v>179</v>
      </c>
      <c r="B16" s="417"/>
      <c r="E16" s="282"/>
      <c r="F16" s="283"/>
      <c r="G16" s="282"/>
      <c r="H16" s="283"/>
      <c r="I16" s="477" t="s">
        <v>505</v>
      </c>
      <c r="J16" s="478"/>
      <c r="K16" s="478"/>
      <c r="L16" s="478"/>
      <c r="M16" s="479"/>
      <c r="N16" s="477"/>
      <c r="O16" s="478"/>
      <c r="P16" s="478"/>
      <c r="Q16" s="478"/>
      <c r="R16" s="479"/>
      <c r="S16" s="477"/>
      <c r="T16" s="478"/>
      <c r="U16" s="478"/>
      <c r="V16" s="478"/>
      <c r="W16" s="479"/>
      <c r="X16" s="477"/>
      <c r="Y16" s="478"/>
      <c r="Z16" s="478"/>
      <c r="AA16" s="478"/>
      <c r="AB16" s="479"/>
      <c r="AC16" s="477"/>
      <c r="AD16" s="478"/>
      <c r="AE16" s="478"/>
      <c r="AF16" s="478"/>
      <c r="AG16" s="479"/>
      <c r="AI16" s="477" t="s">
        <v>505</v>
      </c>
      <c r="AJ16" s="478"/>
      <c r="AK16" s="478"/>
      <c r="AL16" s="478"/>
      <c r="AM16" s="479"/>
      <c r="AN16" s="480" t="s">
        <v>493</v>
      </c>
      <c r="AO16" s="481" t="s">
        <v>361</v>
      </c>
      <c r="AP16" s="481"/>
      <c r="AQ16" s="482"/>
      <c r="AR16" s="481" t="s">
        <v>506</v>
      </c>
      <c r="AS16" s="481"/>
      <c r="AT16" s="481"/>
      <c r="AU16" s="483" t="s">
        <v>493</v>
      </c>
      <c r="AV16" s="474" t="s">
        <v>507</v>
      </c>
      <c r="AX16" s="484"/>
      <c r="AY16" s="485"/>
      <c r="AZ16" s="467" t="s">
        <v>508</v>
      </c>
      <c r="BA16" s="467"/>
      <c r="BB16" s="486" t="s">
        <v>509</v>
      </c>
      <c r="BC16" s="487"/>
      <c r="BD16" s="488" t="s">
        <v>510</v>
      </c>
      <c r="BE16" s="467"/>
      <c r="BF16" s="467"/>
      <c r="BG16" s="467"/>
      <c r="BH16" s="467"/>
      <c r="BI16" s="467"/>
      <c r="BJ16" s="467"/>
      <c r="BK16" s="467"/>
      <c r="BL16" s="467"/>
      <c r="BM16" s="467"/>
      <c r="BN16" s="467"/>
      <c r="BO16" s="466" t="s">
        <v>511</v>
      </c>
      <c r="BP16" s="465"/>
      <c r="BQ16" s="465"/>
      <c r="BR16" s="489" t="s">
        <v>1</v>
      </c>
      <c r="BS16" s="490"/>
      <c r="BT16" s="478"/>
      <c r="BU16" s="478"/>
      <c r="BV16" s="478"/>
      <c r="BW16" s="478"/>
      <c r="BX16" s="478"/>
      <c r="BY16" s="477"/>
      <c r="BZ16" s="478"/>
      <c r="CA16" s="478"/>
      <c r="CB16" s="491" t="s">
        <v>512</v>
      </c>
      <c r="CC16" s="469"/>
      <c r="CD16" s="394" t="s">
        <v>513</v>
      </c>
      <c r="CE16" s="215" t="s">
        <v>513</v>
      </c>
      <c r="CF16" s="394" t="s">
        <v>514</v>
      </c>
      <c r="CG16" s="469" t="s">
        <v>514</v>
      </c>
      <c r="CH16" s="426"/>
      <c r="CI16" s="394"/>
      <c r="CJ16" s="394"/>
      <c r="CK16" s="180"/>
      <c r="CM16" s="492" t="s">
        <v>87</v>
      </c>
      <c r="CN16" s="492" t="s">
        <v>87</v>
      </c>
      <c r="CR16" s="428" t="s">
        <v>515</v>
      </c>
      <c r="CS16" s="428"/>
      <c r="CT16" s="428"/>
      <c r="CU16" s="428"/>
      <c r="CW16" s="493" t="s">
        <v>516</v>
      </c>
      <c r="CX16" s="494"/>
    </row>
    <row r="17" spans="1:124">
      <c r="A17" s="495" t="s">
        <v>179</v>
      </c>
      <c r="B17" s="496"/>
      <c r="E17" s="282"/>
      <c r="F17" s="283"/>
      <c r="G17" s="282"/>
      <c r="H17" s="272" t="s">
        <v>517</v>
      </c>
      <c r="I17" s="292" t="s">
        <v>87</v>
      </c>
      <c r="J17" s="292" t="s">
        <v>88</v>
      </c>
      <c r="K17" s="292" t="s">
        <v>518</v>
      </c>
      <c r="L17" s="292" t="s">
        <v>519</v>
      </c>
      <c r="M17" s="292" t="s">
        <v>91</v>
      </c>
      <c r="N17" s="292" t="s">
        <v>520</v>
      </c>
      <c r="O17" s="292" t="s">
        <v>521</v>
      </c>
      <c r="P17" s="292" t="s">
        <v>520</v>
      </c>
      <c r="Q17" s="292" t="s">
        <v>522</v>
      </c>
      <c r="R17" s="292" t="s">
        <v>523</v>
      </c>
      <c r="S17" s="292" t="s">
        <v>520</v>
      </c>
      <c r="T17" s="292" t="s">
        <v>521</v>
      </c>
      <c r="U17" s="292" t="s">
        <v>520</v>
      </c>
      <c r="V17" s="292" t="s">
        <v>522</v>
      </c>
      <c r="W17" s="292" t="s">
        <v>523</v>
      </c>
      <c r="X17" s="292" t="s">
        <v>520</v>
      </c>
      <c r="Y17" s="292" t="s">
        <v>521</v>
      </c>
      <c r="Z17" s="292" t="s">
        <v>520</v>
      </c>
      <c r="AA17" s="292" t="s">
        <v>522</v>
      </c>
      <c r="AB17" s="292" t="s">
        <v>523</v>
      </c>
      <c r="AC17" s="292" t="s">
        <v>520</v>
      </c>
      <c r="AD17" s="292" t="s">
        <v>521</v>
      </c>
      <c r="AE17" s="292" t="s">
        <v>520</v>
      </c>
      <c r="AF17" s="292" t="s">
        <v>522</v>
      </c>
      <c r="AG17" s="292" t="s">
        <v>523</v>
      </c>
      <c r="AI17" s="292" t="s">
        <v>87</v>
      </c>
      <c r="AJ17" s="292" t="s">
        <v>88</v>
      </c>
      <c r="AK17" s="292" t="s">
        <v>89</v>
      </c>
      <c r="AL17" s="292" t="s">
        <v>524</v>
      </c>
      <c r="AM17" s="292" t="s">
        <v>91</v>
      </c>
      <c r="AN17" s="497" t="s">
        <v>507</v>
      </c>
      <c r="AO17" s="498" t="s">
        <v>525</v>
      </c>
      <c r="AP17" s="498" t="s">
        <v>526</v>
      </c>
      <c r="AQ17" s="292" t="s">
        <v>527</v>
      </c>
      <c r="AR17" s="499" t="s">
        <v>525</v>
      </c>
      <c r="AS17" s="500" t="s">
        <v>526</v>
      </c>
      <c r="AT17" s="292" t="s">
        <v>527</v>
      </c>
      <c r="AU17" s="501" t="s">
        <v>507</v>
      </c>
      <c r="AV17" s="474"/>
      <c r="AX17" s="288" t="s">
        <v>528</v>
      </c>
      <c r="AY17" s="288" t="s">
        <v>529</v>
      </c>
      <c r="AZ17" s="288" t="s">
        <v>530</v>
      </c>
      <c r="BA17" s="288" t="s">
        <v>529</v>
      </c>
      <c r="BB17" s="288" t="s">
        <v>530</v>
      </c>
      <c r="BC17" s="288" t="s">
        <v>529</v>
      </c>
      <c r="BD17" s="288" t="s">
        <v>531</v>
      </c>
      <c r="BE17" s="203" t="s">
        <v>532</v>
      </c>
      <c r="BF17" s="203" t="s">
        <v>455</v>
      </c>
      <c r="BG17" s="203" t="s">
        <v>533</v>
      </c>
      <c r="BH17" s="203" t="s">
        <v>534</v>
      </c>
      <c r="BI17" s="203" t="s">
        <v>534</v>
      </c>
      <c r="BJ17" s="502" t="s">
        <v>535</v>
      </c>
      <c r="BK17" s="502" t="s">
        <v>510</v>
      </c>
      <c r="BL17" s="502" t="s">
        <v>536</v>
      </c>
      <c r="BM17" s="502" t="s">
        <v>537</v>
      </c>
      <c r="BN17" s="203" t="s">
        <v>538</v>
      </c>
      <c r="BO17" s="288"/>
      <c r="BP17" s="503" t="s">
        <v>497</v>
      </c>
      <c r="BQ17" s="503"/>
      <c r="BR17" s="504" t="s">
        <v>530</v>
      </c>
      <c r="BS17" s="481" t="s">
        <v>529</v>
      </c>
      <c r="BT17" s="288" t="s">
        <v>539</v>
      </c>
      <c r="BU17" s="288" t="s">
        <v>540</v>
      </c>
      <c r="BV17" s="288" t="s">
        <v>541</v>
      </c>
      <c r="BW17" s="288" t="s">
        <v>542</v>
      </c>
      <c r="BX17" s="505" t="s">
        <v>529</v>
      </c>
      <c r="BY17" s="288" t="s">
        <v>497</v>
      </c>
      <c r="BZ17" s="288" t="s">
        <v>543</v>
      </c>
      <c r="CA17" s="505" t="s">
        <v>395</v>
      </c>
      <c r="CB17" s="506" t="s">
        <v>544</v>
      </c>
      <c r="CC17" s="469"/>
      <c r="CD17" s="504"/>
      <c r="CE17" s="507"/>
      <c r="CF17" s="508" t="s">
        <v>545</v>
      </c>
      <c r="CG17" s="509" t="s">
        <v>546</v>
      </c>
      <c r="CH17" s="426"/>
      <c r="CI17" s="288" t="s">
        <v>547</v>
      </c>
      <c r="CJ17" s="288" t="s">
        <v>395</v>
      </c>
      <c r="CK17" s="510" t="s">
        <v>548</v>
      </c>
      <c r="CM17" s="511"/>
      <c r="CN17" s="511"/>
      <c r="CR17" s="291" t="s">
        <v>549</v>
      </c>
      <c r="CS17" s="166" t="s">
        <v>550</v>
      </c>
      <c r="CT17" s="252"/>
      <c r="CU17" s="512"/>
      <c r="CW17" s="288" t="s">
        <v>505</v>
      </c>
      <c r="CX17" s="288" t="s">
        <v>530</v>
      </c>
    </row>
    <row r="18" spans="1:124" s="252" customFormat="1">
      <c r="A18" s="513"/>
      <c r="B18" s="513"/>
      <c r="E18" s="289"/>
      <c r="F18" s="290"/>
      <c r="G18" s="289"/>
      <c r="H18" s="290"/>
      <c r="I18" s="514"/>
      <c r="J18" s="290"/>
      <c r="K18" s="290"/>
      <c r="L18" s="290"/>
      <c r="M18" s="515"/>
      <c r="N18" s="514"/>
      <c r="O18" s="290"/>
      <c r="P18" s="290"/>
      <c r="Q18" s="290"/>
      <c r="R18" s="515"/>
      <c r="S18" s="514"/>
      <c r="T18" s="290"/>
      <c r="U18" s="290"/>
      <c r="V18" s="290"/>
      <c r="W18" s="515"/>
      <c r="X18" s="514"/>
      <c r="Y18" s="290"/>
      <c r="Z18" s="290"/>
      <c r="AA18" s="290"/>
      <c r="AB18" s="515"/>
      <c r="AC18" s="514"/>
      <c r="AD18" s="290"/>
      <c r="AE18" s="290"/>
      <c r="AF18" s="290"/>
      <c r="AG18" s="515"/>
      <c r="AH18" s="166"/>
      <c r="AI18" s="516">
        <v>361.44167815167577</v>
      </c>
      <c r="AJ18" s="516">
        <v>380.6998392589901</v>
      </c>
      <c r="AK18" s="516">
        <v>198.23720691425638</v>
      </c>
      <c r="AL18" s="516">
        <v>537.26785675485235</v>
      </c>
      <c r="AM18" s="516">
        <v>553.30972828106962</v>
      </c>
      <c r="AN18" s="517"/>
      <c r="AO18" s="518">
        <v>37</v>
      </c>
      <c r="AP18" s="518">
        <v>1110</v>
      </c>
      <c r="AQ18" s="292" t="s">
        <v>551</v>
      </c>
      <c r="AR18" s="519">
        <v>0</v>
      </c>
      <c r="AS18" s="520">
        <v>0</v>
      </c>
      <c r="AT18" s="292" t="s">
        <v>551</v>
      </c>
      <c r="AU18" s="521"/>
      <c r="AV18" s="522" t="s">
        <v>552</v>
      </c>
      <c r="AW18" s="166"/>
      <c r="AX18" s="291" t="s">
        <v>396</v>
      </c>
      <c r="AY18" s="292" t="s">
        <v>398</v>
      </c>
      <c r="AZ18" s="291" t="s">
        <v>396</v>
      </c>
      <c r="BA18" s="292" t="s">
        <v>398</v>
      </c>
      <c r="BB18" s="291" t="s">
        <v>396</v>
      </c>
      <c r="BC18" s="292" t="s">
        <v>398</v>
      </c>
      <c r="BD18" s="291" t="s">
        <v>396</v>
      </c>
      <c r="BE18" s="291" t="s">
        <v>396</v>
      </c>
      <c r="BF18" s="291" t="s">
        <v>179</v>
      </c>
      <c r="BG18" s="291" t="s">
        <v>396</v>
      </c>
      <c r="BH18" s="291" t="s">
        <v>553</v>
      </c>
      <c r="BI18" s="291" t="s">
        <v>554</v>
      </c>
      <c r="BJ18" s="523" t="s">
        <v>555</v>
      </c>
      <c r="BK18" s="523" t="s">
        <v>396</v>
      </c>
      <c r="BL18" s="523"/>
      <c r="BM18" s="291"/>
      <c r="BN18" s="291" t="s">
        <v>556</v>
      </c>
      <c r="BO18" s="292" t="s">
        <v>396</v>
      </c>
      <c r="BP18" s="292" t="s">
        <v>396</v>
      </c>
      <c r="BQ18" s="292" t="s">
        <v>179</v>
      </c>
      <c r="BR18" s="292" t="s">
        <v>396</v>
      </c>
      <c r="BS18" s="292" t="s">
        <v>398</v>
      </c>
      <c r="BT18" s="292" t="s">
        <v>396</v>
      </c>
      <c r="BU18" s="292" t="s">
        <v>397</v>
      </c>
      <c r="BV18" s="292" t="s">
        <v>397</v>
      </c>
      <c r="BW18" s="292" t="s">
        <v>397</v>
      </c>
      <c r="BX18" s="291" t="s">
        <v>398</v>
      </c>
      <c r="BY18" s="292" t="s">
        <v>396</v>
      </c>
      <c r="BZ18" s="292" t="s">
        <v>397</v>
      </c>
      <c r="CA18" s="291" t="s">
        <v>398</v>
      </c>
      <c r="CB18" s="524" t="s">
        <v>396</v>
      </c>
      <c r="CC18" s="525"/>
      <c r="CD18" s="292" t="s">
        <v>398</v>
      </c>
      <c r="CE18" s="291" t="s">
        <v>398</v>
      </c>
      <c r="CF18" s="292" t="s">
        <v>398</v>
      </c>
      <c r="CG18" s="292" t="s">
        <v>398</v>
      </c>
      <c r="CH18" s="426"/>
      <c r="CI18" s="292" t="s">
        <v>398</v>
      </c>
      <c r="CJ18" s="292" t="s">
        <v>398</v>
      </c>
      <c r="CK18" s="292" t="s">
        <v>398</v>
      </c>
      <c r="CM18" s="492" t="s">
        <v>502</v>
      </c>
      <c r="CN18" s="492" t="s">
        <v>502</v>
      </c>
      <c r="CQ18"/>
      <c r="CR18" s="291" t="s">
        <v>557</v>
      </c>
      <c r="CS18" s="526">
        <v>2030.956309360844</v>
      </c>
      <c r="CT18" s="291" t="s">
        <v>558</v>
      </c>
      <c r="CU18" s="291" t="s">
        <v>559</v>
      </c>
      <c r="CW18" s="527">
        <v>2000</v>
      </c>
      <c r="CX18" s="292" t="s">
        <v>396</v>
      </c>
      <c r="DE18" s="426"/>
      <c r="DF18" s="426"/>
      <c r="DG18" s="426"/>
    </row>
    <row r="19" spans="1:124" hidden="1">
      <c r="E19" s="295"/>
      <c r="F19" s="296"/>
      <c r="G19" s="300"/>
      <c r="H19" s="300"/>
      <c r="I19" s="528"/>
      <c r="J19" s="528"/>
      <c r="K19" s="528"/>
      <c r="L19" s="528"/>
      <c r="M19" s="528"/>
      <c r="N19" s="528"/>
      <c r="O19" s="528"/>
      <c r="P19" s="528"/>
      <c r="Q19" s="528"/>
      <c r="R19" s="528"/>
      <c r="S19" s="528"/>
      <c r="T19" s="528"/>
      <c r="U19" s="528"/>
      <c r="V19" s="528"/>
      <c r="W19" s="528"/>
      <c r="X19" s="528"/>
      <c r="Y19" s="528"/>
      <c r="Z19" s="528"/>
      <c r="AA19" s="528"/>
      <c r="AB19" s="528"/>
      <c r="AC19" s="528"/>
      <c r="AD19" s="528"/>
      <c r="AE19" s="528"/>
      <c r="AF19" s="528"/>
      <c r="AG19" s="528"/>
      <c r="AI19" s="529"/>
      <c r="AJ19" s="530"/>
      <c r="AK19" s="530"/>
      <c r="AL19" s="530"/>
      <c r="AM19" s="531"/>
      <c r="AN19" s="194"/>
      <c r="AO19" s="530"/>
      <c r="AP19" s="530"/>
      <c r="AQ19" s="193"/>
      <c r="AR19" s="189"/>
      <c r="AS19" s="189"/>
      <c r="AT19" s="193"/>
      <c r="AU19" s="532"/>
      <c r="AV19" s="533"/>
      <c r="AX19" s="534"/>
      <c r="AY19" s="535"/>
      <c r="AZ19" s="536"/>
      <c r="BA19" s="537"/>
      <c r="BB19" s="536"/>
      <c r="BC19" s="537"/>
      <c r="BD19" s="538"/>
      <c r="BE19" s="538"/>
      <c r="BF19" s="538"/>
      <c r="BG19" s="538"/>
      <c r="BH19" s="538"/>
      <c r="BI19" s="538"/>
      <c r="BJ19" s="189"/>
      <c r="BK19" s="189"/>
      <c r="BL19" s="189"/>
      <c r="BM19" s="538"/>
      <c r="BN19" s="538"/>
      <c r="BO19" s="536"/>
      <c r="BP19" s="536"/>
      <c r="BQ19" s="536"/>
      <c r="BR19" s="193"/>
      <c r="BS19" s="539"/>
      <c r="BT19" s="193"/>
      <c r="BU19" s="193"/>
      <c r="BV19" s="193"/>
      <c r="BW19" s="540"/>
      <c r="BX19" s="539"/>
      <c r="BY19" s="193"/>
      <c r="BZ19" s="541"/>
      <c r="CA19" s="539"/>
      <c r="CB19" s="542"/>
      <c r="CC19" s="200"/>
      <c r="CD19" s="543"/>
      <c r="CE19" s="544"/>
      <c r="CF19" s="545"/>
      <c r="CG19" s="546"/>
      <c r="CH19" s="547"/>
      <c r="CI19" s="548"/>
      <c r="CJ19" s="549"/>
      <c r="CK19" s="550"/>
      <c r="CL19" s="200"/>
      <c r="CM19" s="551"/>
      <c r="CN19" s="552"/>
      <c r="CR19" s="553"/>
      <c r="CS19" s="553"/>
      <c r="CT19" s="553"/>
      <c r="CU19" s="553"/>
      <c r="CW19" s="530"/>
      <c r="CX19" s="193"/>
      <c r="DH19" s="554"/>
      <c r="DI19" s="554"/>
      <c r="DJ19" s="554"/>
      <c r="DK19" s="554"/>
      <c r="DL19" s="554"/>
      <c r="DM19" s="554"/>
      <c r="DN19" s="554"/>
      <c r="DO19" s="554"/>
      <c r="DP19" s="554"/>
      <c r="DQ19" s="554"/>
      <c r="DR19" s="554"/>
      <c r="DS19" s="554"/>
      <c r="DT19" s="554"/>
    </row>
    <row r="20" spans="1:124" hidden="1">
      <c r="E20" s="294"/>
      <c r="F20" s="300"/>
      <c r="G20" s="300"/>
      <c r="H20" s="300"/>
      <c r="I20" s="528"/>
      <c r="J20" s="528"/>
      <c r="K20" s="528"/>
      <c r="L20" s="528"/>
      <c r="M20" s="528"/>
      <c r="N20" s="528"/>
      <c r="O20" s="528"/>
      <c r="P20" s="528"/>
      <c r="Q20" s="528"/>
      <c r="R20" s="528"/>
      <c r="S20" s="528"/>
      <c r="T20" s="528"/>
      <c r="U20" s="528"/>
      <c r="V20" s="528"/>
      <c r="W20" s="528"/>
      <c r="X20" s="528"/>
      <c r="Y20" s="528"/>
      <c r="Z20" s="528"/>
      <c r="AA20" s="528"/>
      <c r="AB20" s="528"/>
      <c r="AC20" s="528"/>
      <c r="AD20" s="528"/>
      <c r="AE20" s="528"/>
      <c r="AF20" s="528"/>
      <c r="AG20" s="528"/>
      <c r="AI20" s="529"/>
      <c r="AJ20" s="530"/>
      <c r="AK20" s="530"/>
      <c r="AL20" s="530"/>
      <c r="AM20" s="531"/>
      <c r="AN20" s="194"/>
      <c r="AO20" s="530"/>
      <c r="AP20" s="530"/>
      <c r="AQ20" s="193"/>
      <c r="AR20" s="189"/>
      <c r="AS20" s="189"/>
      <c r="AT20" s="193"/>
      <c r="AU20" s="532"/>
      <c r="AV20" s="533"/>
      <c r="AX20" s="534"/>
      <c r="AY20" s="535"/>
      <c r="AZ20" s="536"/>
      <c r="BA20" s="537"/>
      <c r="BB20" s="536"/>
      <c r="BC20" s="537"/>
      <c r="BD20" s="538"/>
      <c r="BE20" s="538"/>
      <c r="BF20" s="538"/>
      <c r="BG20" s="538"/>
      <c r="BH20" s="538"/>
      <c r="BI20" s="538"/>
      <c r="BJ20" s="189"/>
      <c r="BK20" s="189"/>
      <c r="BL20" s="189"/>
      <c r="BM20" s="538"/>
      <c r="BN20" s="538"/>
      <c r="BO20" s="536"/>
      <c r="BP20" s="536"/>
      <c r="BQ20" s="536"/>
      <c r="BR20" s="193"/>
      <c r="BS20" s="539"/>
      <c r="BT20" s="193"/>
      <c r="BU20" s="193"/>
      <c r="BV20" s="193"/>
      <c r="BW20" s="540"/>
      <c r="BX20" s="539"/>
      <c r="BY20" s="193"/>
      <c r="BZ20" s="541"/>
      <c r="CA20" s="539"/>
      <c r="CB20" s="555"/>
      <c r="CC20" s="200"/>
      <c r="CD20" s="543"/>
      <c r="CE20" s="544"/>
      <c r="CF20" s="545"/>
      <c r="CG20" s="546"/>
      <c r="CH20" s="547"/>
      <c r="CI20" s="548"/>
      <c r="CJ20" s="549"/>
      <c r="CK20" s="550"/>
      <c r="CL20" s="200"/>
      <c r="CM20" s="551"/>
      <c r="CN20" s="556"/>
      <c r="CO20" s="557"/>
      <c r="CR20" s="553"/>
      <c r="CS20" s="553"/>
      <c r="CT20" s="553"/>
      <c r="CU20" s="553"/>
      <c r="CW20" s="530"/>
      <c r="CX20" s="193"/>
      <c r="DH20" s="554"/>
      <c r="DI20" s="554"/>
      <c r="DJ20" s="554"/>
      <c r="DK20" s="554"/>
      <c r="DL20" s="554"/>
      <c r="DM20" s="554"/>
      <c r="DN20" s="554"/>
      <c r="DO20" s="554"/>
      <c r="DP20" s="554"/>
      <c r="DQ20" s="554"/>
      <c r="DR20" s="554"/>
      <c r="DS20" s="554"/>
      <c r="DT20" s="554"/>
    </row>
    <row r="21" spans="1:124" hidden="1">
      <c r="E21" s="294"/>
      <c r="F21" s="300"/>
      <c r="G21" s="300"/>
      <c r="H21" s="300"/>
      <c r="I21" s="528"/>
      <c r="J21" s="528"/>
      <c r="K21" s="528"/>
      <c r="L21" s="528"/>
      <c r="M21" s="528"/>
      <c r="N21" s="528"/>
      <c r="O21" s="528"/>
      <c r="P21" s="528"/>
      <c r="Q21" s="528"/>
      <c r="R21" s="528"/>
      <c r="S21" s="528"/>
      <c r="T21" s="528"/>
      <c r="U21" s="528"/>
      <c r="V21" s="528"/>
      <c r="W21" s="528"/>
      <c r="X21" s="528"/>
      <c r="Y21" s="528"/>
      <c r="Z21" s="528"/>
      <c r="AA21" s="528"/>
      <c r="AB21" s="528"/>
      <c r="AC21" s="528"/>
      <c r="AD21" s="528"/>
      <c r="AE21" s="528"/>
      <c r="AF21" s="528"/>
      <c r="AG21" s="528"/>
      <c r="AI21" s="529"/>
      <c r="AJ21" s="530"/>
      <c r="AK21" s="530"/>
      <c r="AL21" s="530"/>
      <c r="AM21" s="531"/>
      <c r="AN21" s="194"/>
      <c r="AO21" s="530"/>
      <c r="AP21" s="530"/>
      <c r="AQ21" s="193"/>
      <c r="AR21" s="189"/>
      <c r="AS21" s="189"/>
      <c r="AT21" s="193"/>
      <c r="AU21" s="532"/>
      <c r="AV21" s="533"/>
      <c r="AX21" s="534"/>
      <c r="AY21" s="535"/>
      <c r="AZ21" s="536"/>
      <c r="BA21" s="537"/>
      <c r="BB21" s="536"/>
      <c r="BC21" s="537"/>
      <c r="BD21" s="538"/>
      <c r="BE21" s="538"/>
      <c r="BF21" s="538"/>
      <c r="BG21" s="538"/>
      <c r="BH21" s="538"/>
      <c r="BI21" s="538"/>
      <c r="BJ21" s="189"/>
      <c r="BK21" s="189"/>
      <c r="BL21" s="189"/>
      <c r="BM21" s="538"/>
      <c r="BN21" s="538"/>
      <c r="BO21" s="536"/>
      <c r="BP21" s="536"/>
      <c r="BQ21" s="536"/>
      <c r="BR21" s="193"/>
      <c r="BS21" s="539"/>
      <c r="BT21" s="193"/>
      <c r="BU21" s="193"/>
      <c r="BV21" s="193"/>
      <c r="BW21" s="540"/>
      <c r="BX21" s="539"/>
      <c r="BY21" s="193"/>
      <c r="BZ21" s="541"/>
      <c r="CA21" s="539"/>
      <c r="CB21" s="555"/>
      <c r="CC21" s="200"/>
      <c r="CD21" s="543"/>
      <c r="CE21" s="544"/>
      <c r="CF21" s="545"/>
      <c r="CG21" s="546"/>
      <c r="CH21" s="547"/>
      <c r="CI21" s="548"/>
      <c r="CJ21" s="549"/>
      <c r="CK21" s="550"/>
      <c r="CL21" s="200"/>
      <c r="CM21" s="551"/>
      <c r="CN21" s="556"/>
      <c r="CR21" s="553"/>
      <c r="CS21" s="553"/>
      <c r="CT21" s="553"/>
      <c r="CU21" s="553"/>
      <c r="CW21" s="530"/>
      <c r="CX21" s="193"/>
      <c r="DH21" s="554"/>
      <c r="DI21" s="554"/>
      <c r="DJ21" s="554"/>
      <c r="DK21" s="554"/>
      <c r="DL21" s="554"/>
      <c r="DM21" s="554"/>
      <c r="DN21" s="554"/>
      <c r="DO21" s="554"/>
      <c r="DP21" s="554"/>
      <c r="DQ21" s="554"/>
      <c r="DR21" s="554"/>
      <c r="DS21" s="554"/>
      <c r="DT21" s="554"/>
    </row>
    <row r="22" spans="1:124" hidden="1">
      <c r="E22" s="294"/>
      <c r="F22" s="300"/>
      <c r="G22" s="300"/>
      <c r="H22" s="300"/>
      <c r="I22" s="528"/>
      <c r="J22" s="528"/>
      <c r="K22" s="528"/>
      <c r="L22" s="528"/>
      <c r="M22" s="528"/>
      <c r="N22" s="528"/>
      <c r="O22" s="528"/>
      <c r="P22" s="528"/>
      <c r="Q22" s="528"/>
      <c r="R22" s="528"/>
      <c r="S22" s="528"/>
      <c r="T22" s="528"/>
      <c r="U22" s="528"/>
      <c r="V22" s="528"/>
      <c r="W22" s="528"/>
      <c r="X22" s="528"/>
      <c r="Y22" s="528"/>
      <c r="Z22" s="528"/>
      <c r="AA22" s="528"/>
      <c r="AB22" s="528"/>
      <c r="AC22" s="528"/>
      <c r="AD22" s="528"/>
      <c r="AE22" s="528"/>
      <c r="AF22" s="528"/>
      <c r="AG22" s="528"/>
      <c r="AI22" s="529"/>
      <c r="AJ22" s="530"/>
      <c r="AK22" s="530"/>
      <c r="AL22" s="530"/>
      <c r="AM22" s="531"/>
      <c r="AN22" s="194"/>
      <c r="AO22" s="530"/>
      <c r="AP22" s="530"/>
      <c r="AQ22" s="193"/>
      <c r="AR22" s="189"/>
      <c r="AS22" s="189"/>
      <c r="AT22" s="193"/>
      <c r="AU22" s="532"/>
      <c r="AV22" s="533"/>
      <c r="AX22" s="534"/>
      <c r="AY22" s="535"/>
      <c r="AZ22" s="536"/>
      <c r="BA22" s="537"/>
      <c r="BB22" s="536"/>
      <c r="BC22" s="537"/>
      <c r="BD22" s="538"/>
      <c r="BE22" s="538"/>
      <c r="BF22" s="538"/>
      <c r="BG22" s="538"/>
      <c r="BH22" s="538"/>
      <c r="BI22" s="538"/>
      <c r="BJ22" s="189"/>
      <c r="BK22" s="189"/>
      <c r="BL22" s="189"/>
      <c r="BM22" s="538"/>
      <c r="BN22" s="538"/>
      <c r="BO22" s="536"/>
      <c r="BP22" s="536"/>
      <c r="BQ22" s="536"/>
      <c r="BR22" s="193"/>
      <c r="BS22" s="539"/>
      <c r="BT22" s="193"/>
      <c r="BU22" s="193"/>
      <c r="BV22" s="193"/>
      <c r="BW22" s="540"/>
      <c r="BX22" s="539"/>
      <c r="BY22" s="193"/>
      <c r="BZ22" s="541"/>
      <c r="CA22" s="539"/>
      <c r="CB22" s="555"/>
      <c r="CC22" s="200"/>
      <c r="CD22" s="543"/>
      <c r="CE22" s="544"/>
      <c r="CF22" s="545"/>
      <c r="CG22" s="546"/>
      <c r="CH22" s="547"/>
      <c r="CI22" s="548"/>
      <c r="CJ22" s="549"/>
      <c r="CK22" s="550"/>
      <c r="CL22" s="200"/>
      <c r="CM22" s="551"/>
      <c r="CN22" s="556"/>
      <c r="CR22" s="553"/>
      <c r="CS22" s="553"/>
      <c r="CT22" s="553"/>
      <c r="CU22" s="553"/>
      <c r="CW22" s="530"/>
      <c r="CX22" s="193"/>
      <c r="DH22" s="554"/>
      <c r="DI22" s="554"/>
      <c r="DJ22" s="554"/>
      <c r="DK22" s="554"/>
      <c r="DL22" s="554"/>
      <c r="DM22" s="554"/>
      <c r="DN22" s="554"/>
      <c r="DO22" s="554"/>
      <c r="DP22" s="554"/>
      <c r="DQ22" s="554"/>
      <c r="DR22" s="554"/>
      <c r="DS22" s="554"/>
      <c r="DT22" s="554"/>
    </row>
    <row r="23" spans="1:124" hidden="1">
      <c r="E23" s="294"/>
      <c r="F23" s="300"/>
      <c r="G23" s="300"/>
      <c r="H23" s="300"/>
      <c r="I23" s="528"/>
      <c r="J23" s="528"/>
      <c r="K23" s="528"/>
      <c r="L23" s="528"/>
      <c r="M23" s="528"/>
      <c r="N23" s="528"/>
      <c r="O23" s="528"/>
      <c r="P23" s="528"/>
      <c r="Q23" s="528"/>
      <c r="R23" s="528"/>
      <c r="S23" s="528"/>
      <c r="T23" s="528"/>
      <c r="U23" s="528"/>
      <c r="V23" s="528"/>
      <c r="W23" s="528"/>
      <c r="X23" s="528"/>
      <c r="Y23" s="528"/>
      <c r="Z23" s="528"/>
      <c r="AA23" s="528"/>
      <c r="AB23" s="528"/>
      <c r="AC23" s="528"/>
      <c r="AD23" s="528"/>
      <c r="AE23" s="528"/>
      <c r="AF23" s="528"/>
      <c r="AG23" s="528"/>
      <c r="AI23" s="529"/>
      <c r="AJ23" s="530"/>
      <c r="AK23" s="530"/>
      <c r="AL23" s="530"/>
      <c r="AM23" s="531"/>
      <c r="AN23" s="194"/>
      <c r="AO23" s="530"/>
      <c r="AP23" s="530"/>
      <c r="AQ23" s="193"/>
      <c r="AR23" s="189"/>
      <c r="AS23" s="189"/>
      <c r="AT23" s="193"/>
      <c r="AU23" s="532"/>
      <c r="AV23" s="533"/>
      <c r="AX23" s="534"/>
      <c r="AY23" s="535"/>
      <c r="AZ23" s="536"/>
      <c r="BA23" s="537"/>
      <c r="BB23" s="536"/>
      <c r="BC23" s="537"/>
      <c r="BD23" s="538"/>
      <c r="BE23" s="538"/>
      <c r="BF23" s="538"/>
      <c r="BG23" s="538"/>
      <c r="BH23" s="538"/>
      <c r="BI23" s="538"/>
      <c r="BJ23" s="189"/>
      <c r="BK23" s="189"/>
      <c r="BL23" s="189"/>
      <c r="BM23" s="538"/>
      <c r="BN23" s="538"/>
      <c r="BO23" s="536"/>
      <c r="BP23" s="536"/>
      <c r="BQ23" s="536"/>
      <c r="BR23" s="193"/>
      <c r="BS23" s="539"/>
      <c r="BT23" s="193"/>
      <c r="BU23" s="193"/>
      <c r="BV23" s="193"/>
      <c r="BW23" s="540"/>
      <c r="BX23" s="539"/>
      <c r="BY23" s="193"/>
      <c r="BZ23" s="541"/>
      <c r="CA23" s="539"/>
      <c r="CB23" s="555"/>
      <c r="CC23" s="200"/>
      <c r="CD23" s="543"/>
      <c r="CE23" s="544"/>
      <c r="CF23" s="545"/>
      <c r="CG23" s="546"/>
      <c r="CH23" s="547"/>
      <c r="CI23" s="548"/>
      <c r="CJ23" s="549"/>
      <c r="CK23" s="550"/>
      <c r="CL23" s="200"/>
      <c r="CM23" s="551"/>
      <c r="CN23" s="556"/>
      <c r="CO23" s="200"/>
      <c r="CR23" s="553"/>
      <c r="CS23" s="553"/>
      <c r="CT23" s="553"/>
      <c r="CU23" s="553"/>
      <c r="CW23" s="530"/>
      <c r="CX23" s="193"/>
      <c r="DH23" s="554"/>
      <c r="DI23" s="554"/>
      <c r="DJ23" s="554"/>
      <c r="DK23" s="554"/>
      <c r="DL23" s="554"/>
      <c r="DM23" s="554"/>
      <c r="DN23" s="554"/>
      <c r="DO23" s="554"/>
      <c r="DP23" s="554"/>
      <c r="DQ23" s="554"/>
      <c r="DR23" s="554"/>
      <c r="DS23" s="554"/>
      <c r="DT23" s="554"/>
    </row>
    <row r="24" spans="1:124" hidden="1">
      <c r="E24" s="294"/>
      <c r="F24" s="300"/>
      <c r="G24" s="300"/>
      <c r="H24" s="300"/>
      <c r="I24" s="528"/>
      <c r="J24" s="528"/>
      <c r="K24" s="528"/>
      <c r="L24" s="528"/>
      <c r="M24" s="528"/>
      <c r="N24" s="528"/>
      <c r="O24" s="528"/>
      <c r="P24" s="528"/>
      <c r="Q24" s="528"/>
      <c r="R24" s="528"/>
      <c r="S24" s="528"/>
      <c r="T24" s="528"/>
      <c r="U24" s="528"/>
      <c r="V24" s="528"/>
      <c r="W24" s="528"/>
      <c r="X24" s="528"/>
      <c r="Y24" s="528"/>
      <c r="Z24" s="528"/>
      <c r="AA24" s="528"/>
      <c r="AB24" s="528"/>
      <c r="AC24" s="528"/>
      <c r="AD24" s="528"/>
      <c r="AE24" s="528"/>
      <c r="AF24" s="528"/>
      <c r="AG24" s="528"/>
      <c r="AI24" s="529"/>
      <c r="AJ24" s="530"/>
      <c r="AK24" s="530"/>
      <c r="AL24" s="530"/>
      <c r="AM24" s="531"/>
      <c r="AN24" s="194"/>
      <c r="AO24" s="530"/>
      <c r="AP24" s="530"/>
      <c r="AQ24" s="193"/>
      <c r="AR24" s="189"/>
      <c r="AS24" s="189"/>
      <c r="AT24" s="193"/>
      <c r="AU24" s="532"/>
      <c r="AV24" s="533"/>
      <c r="AX24" s="534"/>
      <c r="AY24" s="535"/>
      <c r="AZ24" s="536"/>
      <c r="BA24" s="537"/>
      <c r="BB24" s="536"/>
      <c r="BC24" s="537"/>
      <c r="BD24" s="538"/>
      <c r="BE24" s="538"/>
      <c r="BF24" s="538"/>
      <c r="BG24" s="538"/>
      <c r="BH24" s="538"/>
      <c r="BI24" s="538"/>
      <c r="BJ24" s="189"/>
      <c r="BK24" s="189"/>
      <c r="BL24" s="189"/>
      <c r="BM24" s="538"/>
      <c r="BN24" s="538"/>
      <c r="BO24" s="536"/>
      <c r="BP24" s="536"/>
      <c r="BQ24" s="536"/>
      <c r="BR24" s="193"/>
      <c r="BS24" s="539"/>
      <c r="BT24" s="193"/>
      <c r="BU24" s="193"/>
      <c r="BV24" s="193"/>
      <c r="BW24" s="540"/>
      <c r="BX24" s="539"/>
      <c r="BY24" s="193"/>
      <c r="BZ24" s="541"/>
      <c r="CA24" s="539"/>
      <c r="CB24" s="555"/>
      <c r="CC24" s="200"/>
      <c r="CD24" s="543"/>
      <c r="CE24" s="544"/>
      <c r="CF24" s="545"/>
      <c r="CG24" s="546"/>
      <c r="CH24" s="547"/>
      <c r="CI24" s="548"/>
      <c r="CJ24" s="549"/>
      <c r="CK24" s="550"/>
      <c r="CL24" s="200"/>
      <c r="CM24" s="551"/>
      <c r="CN24" s="556"/>
      <c r="CO24" s="200"/>
      <c r="CR24" s="553"/>
      <c r="CS24" s="553"/>
      <c r="CT24" s="553"/>
      <c r="CU24" s="553"/>
      <c r="CW24" s="530"/>
      <c r="CX24" s="193"/>
      <c r="DH24" s="554"/>
      <c r="DI24" s="554"/>
      <c r="DJ24" s="554"/>
      <c r="DK24" s="554"/>
      <c r="DL24" s="554"/>
      <c r="DM24" s="554"/>
      <c r="DN24" s="554"/>
      <c r="DO24" s="554"/>
      <c r="DP24" s="554"/>
      <c r="DQ24" s="554"/>
      <c r="DR24" s="554"/>
      <c r="DS24" s="554"/>
      <c r="DT24" s="554"/>
    </row>
    <row r="25" spans="1:124" hidden="1">
      <c r="E25" s="294"/>
      <c r="F25" s="300"/>
      <c r="G25" s="300"/>
      <c r="H25" s="300"/>
      <c r="I25" s="528"/>
      <c r="J25" s="528"/>
      <c r="K25" s="528"/>
      <c r="L25" s="528"/>
      <c r="M25" s="528"/>
      <c r="N25" s="528"/>
      <c r="O25" s="528"/>
      <c r="P25" s="528"/>
      <c r="Q25" s="528"/>
      <c r="R25" s="528"/>
      <c r="S25" s="528"/>
      <c r="T25" s="528"/>
      <c r="U25" s="528"/>
      <c r="V25" s="528"/>
      <c r="W25" s="528"/>
      <c r="X25" s="528"/>
      <c r="Y25" s="528"/>
      <c r="Z25" s="528"/>
      <c r="AA25" s="528"/>
      <c r="AB25" s="528"/>
      <c r="AC25" s="528"/>
      <c r="AD25" s="528"/>
      <c r="AE25" s="528"/>
      <c r="AF25" s="528"/>
      <c r="AG25" s="528"/>
      <c r="AI25" s="529"/>
      <c r="AJ25" s="530"/>
      <c r="AK25" s="530"/>
      <c r="AL25" s="530"/>
      <c r="AM25" s="531"/>
      <c r="AN25" s="194"/>
      <c r="AO25" s="530"/>
      <c r="AP25" s="530"/>
      <c r="AQ25" s="193"/>
      <c r="AR25" s="189"/>
      <c r="AS25" s="189"/>
      <c r="AT25" s="193"/>
      <c r="AU25" s="532"/>
      <c r="AV25" s="533"/>
      <c r="AX25" s="534"/>
      <c r="AY25" s="535"/>
      <c r="AZ25" s="536"/>
      <c r="BA25" s="537"/>
      <c r="BB25" s="536"/>
      <c r="BC25" s="537"/>
      <c r="BD25" s="538"/>
      <c r="BE25" s="538"/>
      <c r="BF25" s="538"/>
      <c r="BG25" s="538"/>
      <c r="BH25" s="538"/>
      <c r="BI25" s="538"/>
      <c r="BJ25" s="189"/>
      <c r="BK25" s="189"/>
      <c r="BL25" s="189"/>
      <c r="BM25" s="538"/>
      <c r="BN25" s="538"/>
      <c r="BO25" s="536"/>
      <c r="BP25" s="536"/>
      <c r="BQ25" s="536"/>
      <c r="BR25" s="193"/>
      <c r="BS25" s="539"/>
      <c r="BT25" s="193"/>
      <c r="BU25" s="193"/>
      <c r="BV25" s="193"/>
      <c r="BW25" s="540"/>
      <c r="BX25" s="539"/>
      <c r="BY25" s="193"/>
      <c r="BZ25" s="541"/>
      <c r="CA25" s="539"/>
      <c r="CB25" s="555"/>
      <c r="CC25" s="200"/>
      <c r="CD25" s="543"/>
      <c r="CE25" s="544"/>
      <c r="CF25" s="545"/>
      <c r="CG25" s="546"/>
      <c r="CH25" s="547"/>
      <c r="CI25" s="548"/>
      <c r="CJ25" s="549"/>
      <c r="CK25" s="550"/>
      <c r="CL25" s="200"/>
      <c r="CM25" s="551"/>
      <c r="CN25" s="556"/>
      <c r="CO25" s="200"/>
      <c r="CR25" s="553"/>
      <c r="CS25" s="553"/>
      <c r="CT25" s="553"/>
      <c r="CU25" s="553"/>
      <c r="CW25" s="530"/>
      <c r="CX25" s="193"/>
      <c r="DH25" s="554"/>
      <c r="DI25" s="554"/>
      <c r="DJ25" s="554"/>
      <c r="DK25" s="554"/>
      <c r="DL25" s="554"/>
      <c r="DM25" s="554"/>
      <c r="DN25" s="554"/>
      <c r="DO25" s="554"/>
      <c r="DP25" s="554"/>
      <c r="DQ25" s="554"/>
      <c r="DR25" s="554"/>
      <c r="DS25" s="554"/>
      <c r="DT25" s="554"/>
    </row>
    <row r="26" spans="1:124" hidden="1">
      <c r="E26" s="294"/>
      <c r="F26" s="300"/>
      <c r="G26" s="300"/>
      <c r="H26" s="300"/>
      <c r="I26" s="528"/>
      <c r="J26" s="528"/>
      <c r="K26" s="528"/>
      <c r="L26" s="528"/>
      <c r="M26" s="528"/>
      <c r="N26" s="528"/>
      <c r="O26" s="528"/>
      <c r="P26" s="528"/>
      <c r="Q26" s="528"/>
      <c r="R26" s="528"/>
      <c r="S26" s="528"/>
      <c r="T26" s="528"/>
      <c r="U26" s="528"/>
      <c r="V26" s="528"/>
      <c r="W26" s="528"/>
      <c r="X26" s="528"/>
      <c r="Y26" s="528"/>
      <c r="Z26" s="528"/>
      <c r="AA26" s="528"/>
      <c r="AB26" s="528"/>
      <c r="AC26" s="528"/>
      <c r="AD26" s="528"/>
      <c r="AE26" s="528"/>
      <c r="AF26" s="528"/>
      <c r="AG26" s="528"/>
      <c r="AI26" s="529"/>
      <c r="AJ26" s="530"/>
      <c r="AK26" s="530"/>
      <c r="AL26" s="530"/>
      <c r="AM26" s="531"/>
      <c r="AN26" s="194"/>
      <c r="AO26" s="530"/>
      <c r="AP26" s="530"/>
      <c r="AQ26" s="193"/>
      <c r="AR26" s="189"/>
      <c r="AS26" s="189"/>
      <c r="AT26" s="193"/>
      <c r="AU26" s="532"/>
      <c r="AV26" s="533"/>
      <c r="AX26" s="534"/>
      <c r="AY26" s="535"/>
      <c r="AZ26" s="536"/>
      <c r="BA26" s="537"/>
      <c r="BB26" s="536"/>
      <c r="BC26" s="537"/>
      <c r="BD26" s="538"/>
      <c r="BE26" s="538"/>
      <c r="BF26" s="538"/>
      <c r="BG26" s="538"/>
      <c r="BH26" s="538"/>
      <c r="BI26" s="538"/>
      <c r="BJ26" s="189"/>
      <c r="BK26" s="189"/>
      <c r="BL26" s="189"/>
      <c r="BM26" s="538"/>
      <c r="BN26" s="538"/>
      <c r="BO26" s="536"/>
      <c r="BP26" s="536"/>
      <c r="BQ26" s="536"/>
      <c r="BR26" s="193"/>
      <c r="BS26" s="539"/>
      <c r="BT26" s="193"/>
      <c r="BU26" s="193"/>
      <c r="BV26" s="193"/>
      <c r="BW26" s="540"/>
      <c r="BX26" s="539"/>
      <c r="BY26" s="193"/>
      <c r="BZ26" s="541"/>
      <c r="CA26" s="539"/>
      <c r="CB26" s="555"/>
      <c r="CC26" s="200"/>
      <c r="CD26" s="543"/>
      <c r="CE26" s="544"/>
      <c r="CF26" s="545"/>
      <c r="CG26" s="546"/>
      <c r="CH26" s="547"/>
      <c r="CI26" s="548"/>
      <c r="CJ26" s="549"/>
      <c r="CK26" s="550"/>
      <c r="CL26" s="200"/>
      <c r="CM26" s="551"/>
      <c r="CN26" s="556"/>
      <c r="CO26" s="200"/>
      <c r="CR26" s="555"/>
      <c r="CS26" s="555"/>
      <c r="CT26" s="555"/>
      <c r="CU26" s="555"/>
      <c r="CW26" s="530"/>
      <c r="CX26" s="193"/>
      <c r="DH26" s="554"/>
      <c r="DI26" s="554"/>
      <c r="DJ26" s="554"/>
      <c r="DK26" s="554"/>
      <c r="DL26" s="554"/>
      <c r="DM26" s="554"/>
      <c r="DN26" s="554"/>
      <c r="DO26" s="554"/>
      <c r="DP26" s="554"/>
      <c r="DQ26" s="554"/>
      <c r="DR26" s="554"/>
      <c r="DS26" s="554"/>
      <c r="DT26" s="554"/>
    </row>
    <row r="27" spans="1:124" hidden="1">
      <c r="E27" s="294"/>
      <c r="F27" s="300"/>
      <c r="G27" s="300"/>
      <c r="H27" s="300"/>
      <c r="I27" s="528"/>
      <c r="J27" s="528"/>
      <c r="K27" s="528"/>
      <c r="L27" s="528"/>
      <c r="M27" s="528"/>
      <c r="N27" s="528"/>
      <c r="O27" s="528"/>
      <c r="P27" s="528"/>
      <c r="Q27" s="528"/>
      <c r="R27" s="528"/>
      <c r="S27" s="528"/>
      <c r="T27" s="528"/>
      <c r="U27" s="528"/>
      <c r="V27" s="528"/>
      <c r="W27" s="528"/>
      <c r="X27" s="528"/>
      <c r="Y27" s="528"/>
      <c r="Z27" s="528"/>
      <c r="AA27" s="528"/>
      <c r="AB27" s="528"/>
      <c r="AC27" s="528"/>
      <c r="AD27" s="528"/>
      <c r="AE27" s="528"/>
      <c r="AF27" s="528"/>
      <c r="AG27" s="528"/>
      <c r="AI27" s="529"/>
      <c r="AJ27" s="530"/>
      <c r="AK27" s="530"/>
      <c r="AL27" s="530"/>
      <c r="AM27" s="531"/>
      <c r="AN27" s="194"/>
      <c r="AO27" s="530"/>
      <c r="AP27" s="530"/>
      <c r="AQ27" s="193"/>
      <c r="AR27" s="189"/>
      <c r="AS27" s="189"/>
      <c r="AT27" s="193"/>
      <c r="AU27" s="532"/>
      <c r="AV27" s="533"/>
      <c r="AX27" s="534"/>
      <c r="AY27" s="535"/>
      <c r="AZ27" s="536"/>
      <c r="BA27" s="537"/>
      <c r="BB27" s="536"/>
      <c r="BC27" s="537"/>
      <c r="BD27" s="538"/>
      <c r="BE27" s="538"/>
      <c r="BF27" s="538"/>
      <c r="BG27" s="538"/>
      <c r="BH27" s="538"/>
      <c r="BI27" s="538"/>
      <c r="BJ27" s="189"/>
      <c r="BK27" s="189"/>
      <c r="BL27" s="189"/>
      <c r="BM27" s="538"/>
      <c r="BN27" s="538"/>
      <c r="BO27" s="536"/>
      <c r="BP27" s="536"/>
      <c r="BQ27" s="536"/>
      <c r="BR27" s="193"/>
      <c r="BS27" s="539"/>
      <c r="BT27" s="193"/>
      <c r="BU27" s="193"/>
      <c r="BV27" s="193"/>
      <c r="BW27" s="540"/>
      <c r="BX27" s="539"/>
      <c r="BY27" s="193"/>
      <c r="BZ27" s="541"/>
      <c r="CA27" s="539"/>
      <c r="CB27" s="555"/>
      <c r="CC27" s="200"/>
      <c r="CD27" s="543"/>
      <c r="CE27" s="544"/>
      <c r="CF27" s="545"/>
      <c r="CG27" s="546"/>
      <c r="CH27" s="547"/>
      <c r="CI27" s="548"/>
      <c r="CJ27" s="549"/>
      <c r="CK27" s="550"/>
      <c r="CL27" s="200"/>
      <c r="CM27" s="551"/>
      <c r="CN27" s="556"/>
      <c r="CO27" s="200"/>
      <c r="CR27" s="555"/>
      <c r="CS27" s="555"/>
      <c r="CT27" s="555"/>
      <c r="CU27" s="555"/>
      <c r="CW27" s="530"/>
      <c r="CX27" s="193"/>
      <c r="DH27" s="554"/>
      <c r="DI27" s="554"/>
      <c r="DJ27" s="554"/>
      <c r="DK27" s="554"/>
      <c r="DL27" s="554"/>
      <c r="DM27" s="554"/>
      <c r="DN27" s="554"/>
      <c r="DO27" s="554"/>
      <c r="DP27" s="554"/>
      <c r="DQ27" s="554"/>
      <c r="DR27" s="554"/>
      <c r="DS27" s="554"/>
      <c r="DT27" s="554"/>
    </row>
    <row r="28" spans="1:124" hidden="1">
      <c r="E28" s="294"/>
      <c r="F28" s="300"/>
      <c r="G28" s="300"/>
      <c r="H28" s="300"/>
      <c r="I28" s="528"/>
      <c r="J28" s="528"/>
      <c r="K28" s="528"/>
      <c r="L28" s="528"/>
      <c r="M28" s="528"/>
      <c r="N28" s="528"/>
      <c r="O28" s="528"/>
      <c r="P28" s="528"/>
      <c r="Q28" s="528"/>
      <c r="R28" s="528"/>
      <c r="S28" s="528"/>
      <c r="T28" s="528"/>
      <c r="U28" s="528"/>
      <c r="V28" s="528"/>
      <c r="W28" s="528"/>
      <c r="X28" s="528"/>
      <c r="Y28" s="528"/>
      <c r="Z28" s="528"/>
      <c r="AA28" s="528"/>
      <c r="AB28" s="528"/>
      <c r="AC28" s="528"/>
      <c r="AD28" s="528"/>
      <c r="AE28" s="528"/>
      <c r="AF28" s="528"/>
      <c r="AG28" s="528"/>
      <c r="AI28" s="529"/>
      <c r="AJ28" s="530"/>
      <c r="AK28" s="530"/>
      <c r="AL28" s="530"/>
      <c r="AM28" s="531"/>
      <c r="AN28" s="194"/>
      <c r="AO28" s="530"/>
      <c r="AP28" s="530"/>
      <c r="AQ28" s="193"/>
      <c r="AR28" s="189"/>
      <c r="AS28" s="189"/>
      <c r="AT28" s="193"/>
      <c r="AU28" s="532"/>
      <c r="AV28" s="533"/>
      <c r="AX28" s="534"/>
      <c r="AY28" s="535"/>
      <c r="AZ28" s="536"/>
      <c r="BA28" s="537"/>
      <c r="BB28" s="536"/>
      <c r="BC28" s="537"/>
      <c r="BD28" s="538"/>
      <c r="BE28" s="538"/>
      <c r="BF28" s="538"/>
      <c r="BG28" s="538"/>
      <c r="BH28" s="538"/>
      <c r="BI28" s="538"/>
      <c r="BJ28" s="189"/>
      <c r="BK28" s="189"/>
      <c r="BL28" s="189"/>
      <c r="BM28" s="538"/>
      <c r="BN28" s="538"/>
      <c r="BO28" s="536"/>
      <c r="BP28" s="536"/>
      <c r="BQ28" s="536"/>
      <c r="BR28" s="193"/>
      <c r="BS28" s="539"/>
      <c r="BT28" s="193"/>
      <c r="BU28" s="193"/>
      <c r="BV28" s="193"/>
      <c r="BW28" s="540"/>
      <c r="BX28" s="539"/>
      <c r="BY28" s="193"/>
      <c r="BZ28" s="541"/>
      <c r="CA28" s="539"/>
      <c r="CB28" s="555"/>
      <c r="CC28" s="200"/>
      <c r="CD28" s="543"/>
      <c r="CE28" s="544"/>
      <c r="CF28" s="545"/>
      <c r="CG28" s="546"/>
      <c r="CH28" s="547"/>
      <c r="CI28" s="548"/>
      <c r="CJ28" s="549"/>
      <c r="CK28" s="550"/>
      <c r="CL28" s="200"/>
      <c r="CM28" s="551"/>
      <c r="CN28" s="556"/>
      <c r="CO28" s="200"/>
      <c r="CR28" s="555"/>
      <c r="CS28" s="555"/>
      <c r="CT28" s="555"/>
      <c r="CU28" s="555"/>
      <c r="CW28" s="530"/>
      <c r="CX28" s="193"/>
      <c r="DH28" s="554"/>
      <c r="DI28" s="554"/>
      <c r="DJ28" s="554"/>
      <c r="DK28" s="554"/>
      <c r="DL28" s="554"/>
      <c r="DM28" s="554"/>
      <c r="DN28" s="554"/>
      <c r="DO28" s="554"/>
      <c r="DP28" s="554"/>
      <c r="DQ28" s="554"/>
      <c r="DR28" s="554"/>
      <c r="DS28" s="554"/>
      <c r="DT28" s="554"/>
    </row>
    <row r="29" spans="1:124" hidden="1">
      <c r="E29" s="294"/>
      <c r="F29" s="300"/>
      <c r="G29" s="300"/>
      <c r="H29" s="300"/>
      <c r="I29" s="528"/>
      <c r="J29" s="528"/>
      <c r="K29" s="528"/>
      <c r="L29" s="528"/>
      <c r="M29" s="528"/>
      <c r="N29" s="528"/>
      <c r="O29" s="528"/>
      <c r="P29" s="528"/>
      <c r="Q29" s="528"/>
      <c r="R29" s="528"/>
      <c r="S29" s="528"/>
      <c r="T29" s="528"/>
      <c r="U29" s="528"/>
      <c r="V29" s="528"/>
      <c r="W29" s="528"/>
      <c r="X29" s="528"/>
      <c r="Y29" s="528"/>
      <c r="Z29" s="528"/>
      <c r="AA29" s="528"/>
      <c r="AB29" s="528"/>
      <c r="AC29" s="528"/>
      <c r="AD29" s="528"/>
      <c r="AE29" s="528"/>
      <c r="AF29" s="528"/>
      <c r="AG29" s="528"/>
      <c r="AI29" s="529"/>
      <c r="AJ29" s="530"/>
      <c r="AK29" s="530"/>
      <c r="AL29" s="530"/>
      <c r="AM29" s="531"/>
      <c r="AN29" s="194"/>
      <c r="AO29" s="530"/>
      <c r="AP29" s="530"/>
      <c r="AQ29" s="193"/>
      <c r="AR29" s="189"/>
      <c r="AS29" s="189"/>
      <c r="AT29" s="193"/>
      <c r="AU29" s="532"/>
      <c r="AV29" s="533"/>
      <c r="AX29" s="534"/>
      <c r="AY29" s="535"/>
      <c r="AZ29" s="536"/>
      <c r="BA29" s="537"/>
      <c r="BB29" s="536"/>
      <c r="BC29" s="537"/>
      <c r="BD29" s="538"/>
      <c r="BE29" s="538"/>
      <c r="BF29" s="538"/>
      <c r="BG29" s="538"/>
      <c r="BH29" s="538"/>
      <c r="BI29" s="538"/>
      <c r="BJ29" s="189"/>
      <c r="BK29" s="189"/>
      <c r="BL29" s="189"/>
      <c r="BM29" s="538"/>
      <c r="BN29" s="538"/>
      <c r="BO29" s="536"/>
      <c r="BP29" s="536"/>
      <c r="BQ29" s="536"/>
      <c r="BR29" s="193"/>
      <c r="BS29" s="539"/>
      <c r="BT29" s="193"/>
      <c r="BU29" s="193"/>
      <c r="BV29" s="193"/>
      <c r="BW29" s="540"/>
      <c r="BX29" s="539"/>
      <c r="BY29" s="193"/>
      <c r="BZ29" s="541"/>
      <c r="CA29" s="539"/>
      <c r="CB29" s="555"/>
      <c r="CC29" s="200"/>
      <c r="CD29" s="543"/>
      <c r="CE29" s="544"/>
      <c r="CF29" s="545"/>
      <c r="CG29" s="546"/>
      <c r="CH29" s="547"/>
      <c r="CI29" s="548"/>
      <c r="CJ29" s="549"/>
      <c r="CK29" s="550"/>
      <c r="CL29" s="200"/>
      <c r="CM29" s="551"/>
      <c r="CN29" s="556"/>
      <c r="CO29" s="200"/>
      <c r="CR29" s="555"/>
      <c r="CS29" s="555"/>
      <c r="CT29" s="555"/>
      <c r="CU29" s="555"/>
      <c r="CW29" s="530"/>
      <c r="CX29" s="193"/>
      <c r="DH29" s="554"/>
      <c r="DI29" s="554"/>
      <c r="DJ29" s="554"/>
      <c r="DK29" s="554"/>
      <c r="DL29" s="554"/>
      <c r="DM29" s="554"/>
      <c r="DN29" s="554"/>
      <c r="DO29" s="554"/>
      <c r="DP29" s="554"/>
      <c r="DQ29" s="554"/>
      <c r="DR29" s="554"/>
      <c r="DS29" s="554"/>
      <c r="DT29" s="554"/>
    </row>
    <row r="30" spans="1:124" hidden="1">
      <c r="E30" s="294"/>
      <c r="F30" s="300"/>
      <c r="G30" s="300"/>
      <c r="H30" s="300"/>
      <c r="I30" s="528"/>
      <c r="J30" s="528"/>
      <c r="K30" s="528"/>
      <c r="L30" s="528"/>
      <c r="M30" s="528"/>
      <c r="N30" s="528"/>
      <c r="O30" s="528"/>
      <c r="P30" s="528"/>
      <c r="Q30" s="528"/>
      <c r="R30" s="528"/>
      <c r="S30" s="528"/>
      <c r="T30" s="528"/>
      <c r="U30" s="528"/>
      <c r="V30" s="528"/>
      <c r="W30" s="528"/>
      <c r="X30" s="528"/>
      <c r="Y30" s="528"/>
      <c r="Z30" s="528"/>
      <c r="AA30" s="528"/>
      <c r="AB30" s="528"/>
      <c r="AC30" s="528"/>
      <c r="AD30" s="528"/>
      <c r="AE30" s="528"/>
      <c r="AF30" s="528"/>
      <c r="AG30" s="528"/>
      <c r="AI30" s="529"/>
      <c r="AJ30" s="530"/>
      <c r="AK30" s="530"/>
      <c r="AL30" s="530"/>
      <c r="AM30" s="531"/>
      <c r="AN30" s="194"/>
      <c r="AO30" s="530"/>
      <c r="AP30" s="530"/>
      <c r="AQ30" s="193"/>
      <c r="AR30" s="189"/>
      <c r="AS30" s="189"/>
      <c r="AT30" s="193"/>
      <c r="AU30" s="532"/>
      <c r="AV30" s="533"/>
      <c r="AX30" s="534"/>
      <c r="AY30" s="535"/>
      <c r="AZ30" s="536"/>
      <c r="BA30" s="537"/>
      <c r="BB30" s="536"/>
      <c r="BC30" s="537"/>
      <c r="BD30" s="538"/>
      <c r="BE30" s="538"/>
      <c r="BF30" s="538"/>
      <c r="BG30" s="538"/>
      <c r="BH30" s="538"/>
      <c r="BI30" s="538"/>
      <c r="BJ30" s="189"/>
      <c r="BK30" s="189"/>
      <c r="BL30" s="189"/>
      <c r="BM30" s="538"/>
      <c r="BN30" s="538"/>
      <c r="BO30" s="536"/>
      <c r="BP30" s="536"/>
      <c r="BQ30" s="536"/>
      <c r="BR30" s="193"/>
      <c r="BS30" s="539"/>
      <c r="BT30" s="193"/>
      <c r="BU30" s="193"/>
      <c r="BV30" s="193"/>
      <c r="BW30" s="540"/>
      <c r="BX30" s="539"/>
      <c r="BY30" s="193"/>
      <c r="BZ30" s="541"/>
      <c r="CA30" s="539"/>
      <c r="CB30" s="555"/>
      <c r="CC30" s="200"/>
      <c r="CD30" s="543"/>
      <c r="CE30" s="544"/>
      <c r="CF30" s="545"/>
      <c r="CG30" s="546"/>
      <c r="CH30" s="547"/>
      <c r="CI30" s="548"/>
      <c r="CJ30" s="549"/>
      <c r="CK30" s="550"/>
      <c r="CL30" s="200"/>
      <c r="CM30" s="551"/>
      <c r="CN30" s="556"/>
      <c r="CO30" s="200"/>
      <c r="CR30" s="555"/>
      <c r="CS30" s="555"/>
      <c r="CT30" s="555"/>
      <c r="CU30" s="555"/>
      <c r="CW30" s="530"/>
      <c r="CX30" s="193"/>
      <c r="DH30" s="554"/>
      <c r="DI30" s="554"/>
      <c r="DJ30" s="554"/>
      <c r="DK30" s="554"/>
      <c r="DL30" s="554"/>
      <c r="DM30" s="554"/>
      <c r="DN30" s="554"/>
      <c r="DO30" s="554"/>
      <c r="DP30" s="554"/>
      <c r="DQ30" s="554"/>
      <c r="DR30" s="554"/>
      <c r="DS30" s="554"/>
      <c r="DT30" s="554"/>
    </row>
    <row r="31" spans="1:124" hidden="1">
      <c r="E31" s="558"/>
      <c r="F31" s="559"/>
      <c r="G31" s="559"/>
      <c r="H31" s="559"/>
      <c r="I31" s="560"/>
      <c r="J31" s="560"/>
      <c r="K31" s="560"/>
      <c r="L31" s="560"/>
      <c r="M31" s="560"/>
      <c r="N31" s="560"/>
      <c r="O31" s="560"/>
      <c r="P31" s="560"/>
      <c r="Q31" s="560"/>
      <c r="R31" s="560"/>
      <c r="S31" s="560"/>
      <c r="T31" s="560"/>
      <c r="U31" s="560"/>
      <c r="V31" s="560"/>
      <c r="W31" s="560"/>
      <c r="X31" s="560"/>
      <c r="Y31" s="560"/>
      <c r="Z31" s="560"/>
      <c r="AA31" s="560"/>
      <c r="AB31" s="560"/>
      <c r="AC31" s="560"/>
      <c r="AD31" s="560"/>
      <c r="AE31" s="560"/>
      <c r="AF31" s="560"/>
      <c r="AG31" s="560"/>
      <c r="AI31" s="561"/>
      <c r="AJ31" s="562"/>
      <c r="AK31" s="562"/>
      <c r="AL31" s="562"/>
      <c r="AM31" s="563"/>
      <c r="AN31" s="564"/>
      <c r="AO31" s="562"/>
      <c r="AP31" s="562"/>
      <c r="AQ31" s="565"/>
      <c r="AR31" s="565"/>
      <c r="AS31" s="565"/>
      <c r="AT31" s="565"/>
      <c r="AU31" s="566"/>
      <c r="AV31" s="567"/>
      <c r="AW31" s="102"/>
      <c r="AX31" s="568"/>
      <c r="AY31" s="569"/>
      <c r="AZ31" s="570"/>
      <c r="BA31" s="571"/>
      <c r="BB31" s="570"/>
      <c r="BC31" s="571"/>
      <c r="BD31" s="565"/>
      <c r="BE31" s="565"/>
      <c r="BF31" s="565"/>
      <c r="BG31" s="565"/>
      <c r="BH31" s="565"/>
      <c r="BI31" s="565"/>
      <c r="BJ31" s="189"/>
      <c r="BK31" s="189"/>
      <c r="BL31" s="189"/>
      <c r="BM31" s="565"/>
      <c r="BN31" s="565"/>
      <c r="BO31" s="570"/>
      <c r="BP31" s="570"/>
      <c r="BQ31" s="570"/>
      <c r="BR31" s="565"/>
      <c r="BS31" s="572"/>
      <c r="BT31" s="565"/>
      <c r="BU31" s="565"/>
      <c r="BV31" s="565"/>
      <c r="BW31" s="573"/>
      <c r="BX31" s="572"/>
      <c r="BY31" s="565"/>
      <c r="BZ31" s="574"/>
      <c r="CA31" s="572"/>
      <c r="CB31" s="575"/>
      <c r="CC31" s="576"/>
      <c r="CD31" s="577"/>
      <c r="CE31" s="578"/>
      <c r="CF31" s="579"/>
      <c r="CG31" s="580"/>
      <c r="CH31" s="581"/>
      <c r="CI31" s="582"/>
      <c r="CJ31" s="583"/>
      <c r="CK31" s="569"/>
      <c r="CL31" s="576"/>
      <c r="CM31" s="584"/>
      <c r="CN31" s="585"/>
      <c r="CO31" s="200"/>
      <c r="CQ31" s="586"/>
      <c r="CR31" s="575"/>
      <c r="CS31" s="575"/>
      <c r="CT31" s="575"/>
      <c r="CU31" s="575"/>
      <c r="CW31" s="562"/>
      <c r="CX31" s="565"/>
      <c r="DH31" s="554"/>
      <c r="DI31" s="554"/>
      <c r="DJ31" s="554"/>
      <c r="DK31" s="554"/>
      <c r="DL31" s="554"/>
      <c r="DM31" s="554"/>
      <c r="DN31" s="554"/>
      <c r="DO31" s="554"/>
      <c r="DP31" s="554"/>
      <c r="DQ31" s="554"/>
      <c r="DR31" s="554"/>
      <c r="DS31" s="554"/>
      <c r="DT31" s="554"/>
    </row>
    <row r="32" spans="1:124" hidden="1">
      <c r="E32" s="558"/>
      <c r="F32" s="559"/>
      <c r="G32" s="559"/>
      <c r="H32" s="559"/>
      <c r="I32" s="560"/>
      <c r="J32" s="560"/>
      <c r="K32" s="560"/>
      <c r="L32" s="560"/>
      <c r="M32" s="560"/>
      <c r="N32" s="560"/>
      <c r="O32" s="560"/>
      <c r="P32" s="560"/>
      <c r="Q32" s="560"/>
      <c r="R32" s="560"/>
      <c r="S32" s="560"/>
      <c r="T32" s="560"/>
      <c r="U32" s="560"/>
      <c r="V32" s="560"/>
      <c r="W32" s="560"/>
      <c r="X32" s="560"/>
      <c r="Y32" s="560"/>
      <c r="Z32" s="560"/>
      <c r="AA32" s="560"/>
      <c r="AB32" s="560"/>
      <c r="AC32" s="560"/>
      <c r="AD32" s="560"/>
      <c r="AE32" s="560"/>
      <c r="AF32" s="560"/>
      <c r="AG32" s="560"/>
      <c r="AI32" s="561"/>
      <c r="AJ32" s="562"/>
      <c r="AK32" s="562"/>
      <c r="AL32" s="562"/>
      <c r="AM32" s="563"/>
      <c r="AN32" s="564"/>
      <c r="AO32" s="562"/>
      <c r="AP32" s="562"/>
      <c r="AQ32" s="565"/>
      <c r="AR32" s="565"/>
      <c r="AS32" s="565"/>
      <c r="AT32" s="565"/>
      <c r="AU32" s="566"/>
      <c r="AV32" s="567"/>
      <c r="AW32" s="102"/>
      <c r="AX32" s="568"/>
      <c r="AY32" s="569"/>
      <c r="AZ32" s="570"/>
      <c r="BA32" s="571"/>
      <c r="BB32" s="570"/>
      <c r="BC32" s="571"/>
      <c r="BD32" s="565"/>
      <c r="BE32" s="565"/>
      <c r="BF32" s="565"/>
      <c r="BG32" s="565"/>
      <c r="BH32" s="565"/>
      <c r="BI32" s="565"/>
      <c r="BJ32" s="189"/>
      <c r="BK32" s="189"/>
      <c r="BL32" s="189"/>
      <c r="BM32" s="565"/>
      <c r="BN32" s="565"/>
      <c r="BO32" s="570"/>
      <c r="BP32" s="570"/>
      <c r="BQ32" s="570"/>
      <c r="BR32" s="565"/>
      <c r="BS32" s="572"/>
      <c r="BT32" s="565"/>
      <c r="BU32" s="565"/>
      <c r="BV32" s="565"/>
      <c r="BW32" s="573"/>
      <c r="BX32" s="572"/>
      <c r="BY32" s="565"/>
      <c r="BZ32" s="574"/>
      <c r="CA32" s="572"/>
      <c r="CB32" s="575"/>
      <c r="CC32" s="576"/>
      <c r="CD32" s="577"/>
      <c r="CE32" s="578"/>
      <c r="CF32" s="579"/>
      <c r="CG32" s="580"/>
      <c r="CH32" s="581"/>
      <c r="CI32" s="582"/>
      <c r="CJ32" s="583"/>
      <c r="CK32" s="569"/>
      <c r="CL32" s="576"/>
      <c r="CM32" s="584"/>
      <c r="CN32" s="585"/>
      <c r="CO32" s="200"/>
      <c r="CQ32" s="586"/>
      <c r="CR32" s="575"/>
      <c r="CS32" s="575"/>
      <c r="CT32" s="575"/>
      <c r="CU32" s="575"/>
      <c r="CW32" s="562"/>
      <c r="CX32" s="565"/>
      <c r="DH32" s="554"/>
      <c r="DI32" s="554"/>
      <c r="DJ32" s="554"/>
      <c r="DK32" s="554"/>
      <c r="DL32" s="554"/>
      <c r="DM32" s="554"/>
      <c r="DN32" s="554"/>
      <c r="DO32" s="554"/>
      <c r="DP32" s="554"/>
      <c r="DQ32" s="554"/>
      <c r="DR32" s="554"/>
      <c r="DS32" s="554"/>
      <c r="DT32" s="554"/>
    </row>
    <row r="33" spans="5:124" hidden="1">
      <c r="E33" s="558"/>
      <c r="F33" s="559"/>
      <c r="G33" s="559"/>
      <c r="H33" s="559"/>
      <c r="I33" s="560"/>
      <c r="J33" s="560"/>
      <c r="K33" s="560"/>
      <c r="L33" s="560"/>
      <c r="M33" s="560"/>
      <c r="N33" s="560"/>
      <c r="O33" s="560"/>
      <c r="P33" s="560"/>
      <c r="Q33" s="560"/>
      <c r="R33" s="560"/>
      <c r="S33" s="560"/>
      <c r="T33" s="560"/>
      <c r="U33" s="560"/>
      <c r="V33" s="560"/>
      <c r="W33" s="560"/>
      <c r="X33" s="560"/>
      <c r="Y33" s="560"/>
      <c r="Z33" s="560"/>
      <c r="AA33" s="560"/>
      <c r="AB33" s="560"/>
      <c r="AC33" s="560"/>
      <c r="AD33" s="560"/>
      <c r="AE33" s="560"/>
      <c r="AF33" s="560"/>
      <c r="AG33" s="560"/>
      <c r="AI33" s="561"/>
      <c r="AJ33" s="562"/>
      <c r="AK33" s="562"/>
      <c r="AL33" s="562"/>
      <c r="AM33" s="563"/>
      <c r="AN33" s="564"/>
      <c r="AO33" s="562"/>
      <c r="AP33" s="562"/>
      <c r="AQ33" s="565"/>
      <c r="AR33" s="565"/>
      <c r="AS33" s="565"/>
      <c r="AT33" s="565"/>
      <c r="AU33" s="566"/>
      <c r="AV33" s="567"/>
      <c r="AW33" s="102"/>
      <c r="AX33" s="568"/>
      <c r="AY33" s="569"/>
      <c r="AZ33" s="570"/>
      <c r="BA33" s="571"/>
      <c r="BB33" s="570"/>
      <c r="BC33" s="571"/>
      <c r="BD33" s="565"/>
      <c r="BE33" s="565"/>
      <c r="BF33" s="565"/>
      <c r="BG33" s="565"/>
      <c r="BH33" s="565"/>
      <c r="BI33" s="565"/>
      <c r="BJ33" s="189"/>
      <c r="BK33" s="189"/>
      <c r="BL33" s="189"/>
      <c r="BM33" s="565"/>
      <c r="BN33" s="565"/>
      <c r="BO33" s="570"/>
      <c r="BP33" s="570"/>
      <c r="BQ33" s="570"/>
      <c r="BR33" s="565"/>
      <c r="BS33" s="572"/>
      <c r="BT33" s="565"/>
      <c r="BU33" s="565"/>
      <c r="BV33" s="565"/>
      <c r="BW33" s="573"/>
      <c r="BX33" s="572"/>
      <c r="BY33" s="565"/>
      <c r="BZ33" s="574"/>
      <c r="CA33" s="572"/>
      <c r="CB33" s="575"/>
      <c r="CC33" s="576"/>
      <c r="CD33" s="577"/>
      <c r="CE33" s="578"/>
      <c r="CF33" s="579"/>
      <c r="CG33" s="580"/>
      <c r="CH33" s="581"/>
      <c r="CI33" s="582"/>
      <c r="CJ33" s="583"/>
      <c r="CK33" s="569"/>
      <c r="CL33" s="576"/>
      <c r="CM33" s="584"/>
      <c r="CN33" s="585"/>
      <c r="CO33" s="200"/>
      <c r="CQ33" s="586"/>
      <c r="CR33" s="575"/>
      <c r="CS33" s="575"/>
      <c r="CT33" s="575"/>
      <c r="CU33" s="575"/>
      <c r="CW33" s="562"/>
      <c r="CX33" s="565"/>
      <c r="DH33" s="554"/>
      <c r="DI33" s="554"/>
      <c r="DJ33" s="554"/>
      <c r="DK33" s="554"/>
      <c r="DL33" s="554"/>
      <c r="DM33" s="554"/>
      <c r="DN33" s="554"/>
      <c r="DO33" s="554"/>
      <c r="DP33" s="554"/>
      <c r="DQ33" s="554"/>
      <c r="DR33" s="554"/>
      <c r="DS33" s="554"/>
      <c r="DT33" s="554"/>
    </row>
    <row r="34" spans="5:124" hidden="1">
      <c r="E34" s="558"/>
      <c r="F34" s="559"/>
      <c r="G34" s="559"/>
      <c r="H34" s="559"/>
      <c r="I34" s="560"/>
      <c r="J34" s="560"/>
      <c r="K34" s="560"/>
      <c r="L34" s="560"/>
      <c r="M34" s="560"/>
      <c r="N34" s="560"/>
      <c r="O34" s="560"/>
      <c r="P34" s="560"/>
      <c r="Q34" s="560"/>
      <c r="R34" s="560"/>
      <c r="S34" s="560"/>
      <c r="T34" s="560"/>
      <c r="U34" s="560"/>
      <c r="V34" s="560"/>
      <c r="W34" s="560"/>
      <c r="X34" s="560"/>
      <c r="Y34" s="560"/>
      <c r="Z34" s="560"/>
      <c r="AA34" s="560"/>
      <c r="AB34" s="560"/>
      <c r="AC34" s="560"/>
      <c r="AD34" s="560"/>
      <c r="AE34" s="560"/>
      <c r="AF34" s="560"/>
      <c r="AG34" s="560"/>
      <c r="AI34" s="561"/>
      <c r="AJ34" s="562"/>
      <c r="AK34" s="562"/>
      <c r="AL34" s="562"/>
      <c r="AM34" s="563"/>
      <c r="AN34" s="564"/>
      <c r="AO34" s="562"/>
      <c r="AP34" s="562"/>
      <c r="AQ34" s="565"/>
      <c r="AR34" s="565"/>
      <c r="AS34" s="565"/>
      <c r="AT34" s="565"/>
      <c r="AU34" s="566"/>
      <c r="AV34" s="567"/>
      <c r="AW34" s="102"/>
      <c r="AX34" s="568"/>
      <c r="AY34" s="569"/>
      <c r="AZ34" s="570"/>
      <c r="BA34" s="571"/>
      <c r="BB34" s="570"/>
      <c r="BC34" s="571"/>
      <c r="BD34" s="565"/>
      <c r="BE34" s="565"/>
      <c r="BF34" s="565"/>
      <c r="BG34" s="565"/>
      <c r="BH34" s="565"/>
      <c r="BI34" s="565"/>
      <c r="BJ34" s="189"/>
      <c r="BK34" s="189"/>
      <c r="BL34" s="189"/>
      <c r="BM34" s="565"/>
      <c r="BN34" s="565"/>
      <c r="BO34" s="570"/>
      <c r="BP34" s="570"/>
      <c r="BQ34" s="570"/>
      <c r="BR34" s="565"/>
      <c r="BS34" s="572"/>
      <c r="BT34" s="565"/>
      <c r="BU34" s="565"/>
      <c r="BV34" s="565"/>
      <c r="BW34" s="573"/>
      <c r="BX34" s="572"/>
      <c r="BY34" s="565"/>
      <c r="BZ34" s="574"/>
      <c r="CA34" s="572"/>
      <c r="CB34" s="575"/>
      <c r="CC34" s="576"/>
      <c r="CD34" s="577"/>
      <c r="CE34" s="578"/>
      <c r="CF34" s="579"/>
      <c r="CG34" s="580"/>
      <c r="CH34" s="581"/>
      <c r="CI34" s="582"/>
      <c r="CJ34" s="583"/>
      <c r="CK34" s="569"/>
      <c r="CL34" s="576"/>
      <c r="CM34" s="584"/>
      <c r="CN34" s="585"/>
      <c r="CO34" s="200"/>
      <c r="CQ34" s="586"/>
      <c r="CR34" s="575"/>
      <c r="CS34" s="575"/>
      <c r="CT34" s="575"/>
      <c r="CU34" s="575"/>
      <c r="CW34" s="562"/>
      <c r="CX34" s="565"/>
      <c r="DH34" s="554"/>
      <c r="DI34" s="554"/>
      <c r="DJ34" s="554"/>
      <c r="DK34" s="554"/>
      <c r="DL34" s="554"/>
      <c r="DM34" s="554"/>
      <c r="DN34" s="554"/>
      <c r="DO34" s="554"/>
      <c r="DP34" s="554"/>
      <c r="DQ34" s="554"/>
      <c r="DR34" s="554"/>
      <c r="DS34" s="554"/>
      <c r="DT34" s="554"/>
    </row>
    <row r="35" spans="5:124" hidden="1">
      <c r="E35" s="558"/>
      <c r="F35" s="559"/>
      <c r="G35" s="559"/>
      <c r="H35" s="559"/>
      <c r="I35" s="560"/>
      <c r="J35" s="560"/>
      <c r="K35" s="560"/>
      <c r="L35" s="560"/>
      <c r="M35" s="560"/>
      <c r="N35" s="560"/>
      <c r="O35" s="560"/>
      <c r="P35" s="560"/>
      <c r="Q35" s="560"/>
      <c r="R35" s="560"/>
      <c r="S35" s="560"/>
      <c r="T35" s="560"/>
      <c r="U35" s="560"/>
      <c r="V35" s="560"/>
      <c r="W35" s="560"/>
      <c r="X35" s="560"/>
      <c r="Y35" s="560"/>
      <c r="Z35" s="560"/>
      <c r="AA35" s="560"/>
      <c r="AB35" s="560"/>
      <c r="AC35" s="560"/>
      <c r="AD35" s="560"/>
      <c r="AE35" s="560"/>
      <c r="AF35" s="560"/>
      <c r="AG35" s="560"/>
      <c r="AI35" s="561"/>
      <c r="AJ35" s="562"/>
      <c r="AK35" s="562"/>
      <c r="AL35" s="562"/>
      <c r="AM35" s="563"/>
      <c r="AN35" s="564"/>
      <c r="AO35" s="562"/>
      <c r="AP35" s="562"/>
      <c r="AQ35" s="565"/>
      <c r="AR35" s="565"/>
      <c r="AS35" s="565"/>
      <c r="AT35" s="565"/>
      <c r="AU35" s="566"/>
      <c r="AV35" s="567"/>
      <c r="AW35" s="102"/>
      <c r="AX35" s="568"/>
      <c r="AY35" s="569"/>
      <c r="AZ35" s="570"/>
      <c r="BA35" s="571"/>
      <c r="BB35" s="570"/>
      <c r="BC35" s="571"/>
      <c r="BD35" s="565"/>
      <c r="BE35" s="565"/>
      <c r="BF35" s="565"/>
      <c r="BG35" s="565"/>
      <c r="BH35" s="565"/>
      <c r="BI35" s="565"/>
      <c r="BJ35" s="189"/>
      <c r="BK35" s="189"/>
      <c r="BL35" s="189"/>
      <c r="BM35" s="565"/>
      <c r="BN35" s="565"/>
      <c r="BO35" s="570"/>
      <c r="BP35" s="570"/>
      <c r="BQ35" s="570"/>
      <c r="BR35" s="565"/>
      <c r="BS35" s="572"/>
      <c r="BT35" s="565"/>
      <c r="BU35" s="565"/>
      <c r="BV35" s="565"/>
      <c r="BW35" s="573"/>
      <c r="BX35" s="572"/>
      <c r="BY35" s="565"/>
      <c r="BZ35" s="574"/>
      <c r="CA35" s="572"/>
      <c r="CB35" s="575"/>
      <c r="CC35" s="576"/>
      <c r="CD35" s="577"/>
      <c r="CE35" s="578"/>
      <c r="CF35" s="579"/>
      <c r="CG35" s="580"/>
      <c r="CH35" s="581"/>
      <c r="CI35" s="582"/>
      <c r="CJ35" s="583"/>
      <c r="CK35" s="569"/>
      <c r="CL35" s="102"/>
      <c r="CM35" s="584"/>
      <c r="CN35" s="585"/>
      <c r="CQ35" s="586"/>
      <c r="CR35" s="575"/>
      <c r="CS35" s="575"/>
      <c r="CT35" s="575"/>
      <c r="CU35" s="575"/>
      <c r="CW35" s="562"/>
      <c r="CX35" s="565"/>
      <c r="DH35" s="554"/>
      <c r="DI35" s="554"/>
      <c r="DJ35" s="554"/>
      <c r="DK35" s="554"/>
      <c r="DL35" s="554"/>
      <c r="DM35" s="554"/>
      <c r="DN35" s="554"/>
      <c r="DO35" s="554"/>
      <c r="DP35" s="554"/>
      <c r="DQ35" s="554"/>
      <c r="DR35" s="554"/>
      <c r="DS35" s="554"/>
      <c r="DT35" s="554"/>
    </row>
    <row r="36" spans="5:124" hidden="1">
      <c r="E36" s="558"/>
      <c r="F36" s="559"/>
      <c r="G36" s="559"/>
      <c r="H36" s="559"/>
      <c r="I36" s="560"/>
      <c r="J36" s="560"/>
      <c r="K36" s="560"/>
      <c r="L36" s="560"/>
      <c r="M36" s="560"/>
      <c r="N36" s="560"/>
      <c r="O36" s="560"/>
      <c r="P36" s="560"/>
      <c r="Q36" s="560"/>
      <c r="R36" s="560"/>
      <c r="S36" s="560"/>
      <c r="T36" s="560"/>
      <c r="U36" s="560"/>
      <c r="V36" s="560"/>
      <c r="W36" s="560"/>
      <c r="X36" s="560"/>
      <c r="Y36" s="560"/>
      <c r="Z36" s="560"/>
      <c r="AA36" s="560"/>
      <c r="AB36" s="560"/>
      <c r="AC36" s="560"/>
      <c r="AD36" s="560"/>
      <c r="AE36" s="560"/>
      <c r="AF36" s="560"/>
      <c r="AG36" s="560"/>
      <c r="AI36" s="561"/>
      <c r="AJ36" s="562"/>
      <c r="AK36" s="562"/>
      <c r="AL36" s="562"/>
      <c r="AM36" s="563"/>
      <c r="AN36" s="564"/>
      <c r="AO36" s="562"/>
      <c r="AP36" s="562"/>
      <c r="AQ36" s="565"/>
      <c r="AR36" s="565"/>
      <c r="AS36" s="565"/>
      <c r="AT36" s="565"/>
      <c r="AU36" s="566"/>
      <c r="AV36" s="567"/>
      <c r="AW36" s="102"/>
      <c r="AX36" s="568"/>
      <c r="AY36" s="569"/>
      <c r="AZ36" s="570"/>
      <c r="BA36" s="571"/>
      <c r="BB36" s="570"/>
      <c r="BC36" s="571"/>
      <c r="BD36" s="565"/>
      <c r="BE36" s="565"/>
      <c r="BF36" s="565"/>
      <c r="BG36" s="565"/>
      <c r="BH36" s="565"/>
      <c r="BI36" s="565"/>
      <c r="BJ36" s="189"/>
      <c r="BK36" s="189"/>
      <c r="BL36" s="189"/>
      <c r="BM36" s="565"/>
      <c r="BN36" s="565"/>
      <c r="BO36" s="570"/>
      <c r="BP36" s="570"/>
      <c r="BQ36" s="570"/>
      <c r="BR36" s="565"/>
      <c r="BS36" s="572"/>
      <c r="BT36" s="565"/>
      <c r="BU36" s="565"/>
      <c r="BV36" s="565"/>
      <c r="BW36" s="573"/>
      <c r="BX36" s="572"/>
      <c r="BY36" s="565"/>
      <c r="BZ36" s="574"/>
      <c r="CA36" s="572"/>
      <c r="CB36" s="575"/>
      <c r="CC36" s="576"/>
      <c r="CD36" s="577"/>
      <c r="CE36" s="578"/>
      <c r="CF36" s="579"/>
      <c r="CG36" s="580"/>
      <c r="CH36" s="581"/>
      <c r="CI36" s="582"/>
      <c r="CJ36" s="583"/>
      <c r="CK36" s="569"/>
      <c r="CL36" s="102"/>
      <c r="CM36" s="584"/>
      <c r="CN36" s="585"/>
      <c r="CQ36" s="586"/>
      <c r="CR36" s="575"/>
      <c r="CS36" s="575"/>
      <c r="CT36" s="575"/>
      <c r="CU36" s="575"/>
      <c r="CW36" s="562"/>
      <c r="CX36" s="565"/>
      <c r="DH36" s="554"/>
      <c r="DI36" s="554"/>
      <c r="DJ36" s="554"/>
      <c r="DK36" s="554"/>
      <c r="DL36" s="554"/>
      <c r="DM36" s="554"/>
      <c r="DN36" s="554"/>
      <c r="DO36" s="554"/>
      <c r="DP36" s="554"/>
      <c r="DQ36" s="554"/>
      <c r="DR36" s="554"/>
      <c r="DS36" s="554"/>
      <c r="DT36" s="554"/>
    </row>
    <row r="37" spans="5:124" hidden="1">
      <c r="E37" s="558"/>
      <c r="F37" s="559"/>
      <c r="G37" s="559"/>
      <c r="H37" s="559"/>
      <c r="I37" s="560"/>
      <c r="J37" s="560"/>
      <c r="K37" s="560"/>
      <c r="L37" s="560"/>
      <c r="M37" s="560"/>
      <c r="N37" s="560"/>
      <c r="O37" s="560"/>
      <c r="P37" s="560"/>
      <c r="Q37" s="560"/>
      <c r="R37" s="560"/>
      <c r="S37" s="560"/>
      <c r="T37" s="560"/>
      <c r="U37" s="560"/>
      <c r="V37" s="560"/>
      <c r="W37" s="560"/>
      <c r="X37" s="560"/>
      <c r="Y37" s="560"/>
      <c r="Z37" s="560"/>
      <c r="AA37" s="560"/>
      <c r="AB37" s="560"/>
      <c r="AC37" s="560"/>
      <c r="AD37" s="560"/>
      <c r="AE37" s="560"/>
      <c r="AF37" s="560"/>
      <c r="AG37" s="560"/>
      <c r="AI37" s="561"/>
      <c r="AJ37" s="562"/>
      <c r="AK37" s="562"/>
      <c r="AL37" s="562"/>
      <c r="AM37" s="563"/>
      <c r="AN37" s="564"/>
      <c r="AO37" s="562"/>
      <c r="AP37" s="562"/>
      <c r="AQ37" s="565"/>
      <c r="AR37" s="565"/>
      <c r="AS37" s="565"/>
      <c r="AT37" s="565"/>
      <c r="AU37" s="566"/>
      <c r="AV37" s="567"/>
      <c r="AW37" s="102"/>
      <c r="AX37" s="568"/>
      <c r="AY37" s="569"/>
      <c r="AZ37" s="570"/>
      <c r="BA37" s="571"/>
      <c r="BB37" s="570"/>
      <c r="BC37" s="571"/>
      <c r="BD37" s="565"/>
      <c r="BE37" s="565"/>
      <c r="BF37" s="565"/>
      <c r="BG37" s="565"/>
      <c r="BH37" s="565"/>
      <c r="BI37" s="565"/>
      <c r="BJ37" s="189"/>
      <c r="BK37" s="189"/>
      <c r="BL37" s="189"/>
      <c r="BM37" s="565"/>
      <c r="BN37" s="565"/>
      <c r="BO37" s="570"/>
      <c r="BP37" s="570"/>
      <c r="BQ37" s="570"/>
      <c r="BR37" s="565"/>
      <c r="BS37" s="572"/>
      <c r="BT37" s="565"/>
      <c r="BU37" s="565"/>
      <c r="BV37" s="565"/>
      <c r="BW37" s="573"/>
      <c r="BX37" s="572"/>
      <c r="BY37" s="565"/>
      <c r="BZ37" s="574"/>
      <c r="CA37" s="572"/>
      <c r="CB37" s="575"/>
      <c r="CC37" s="576"/>
      <c r="CD37" s="577"/>
      <c r="CE37" s="578"/>
      <c r="CF37" s="579"/>
      <c r="CG37" s="580"/>
      <c r="CH37" s="581"/>
      <c r="CI37" s="582"/>
      <c r="CJ37" s="583"/>
      <c r="CK37" s="569"/>
      <c r="CL37" s="364"/>
      <c r="CM37" s="584"/>
      <c r="CN37" s="585"/>
      <c r="CO37" s="587"/>
      <c r="CQ37" s="586"/>
      <c r="CR37" s="575"/>
      <c r="CS37" s="575"/>
      <c r="CT37" s="575"/>
      <c r="CU37" s="575"/>
      <c r="CW37" s="562"/>
      <c r="CX37" s="565"/>
      <c r="DH37" s="554"/>
      <c r="DI37" s="554"/>
      <c r="DJ37" s="554"/>
      <c r="DK37" s="554"/>
      <c r="DL37" s="554"/>
      <c r="DM37" s="554"/>
      <c r="DN37" s="554"/>
      <c r="DO37" s="554"/>
      <c r="DP37" s="554"/>
      <c r="DQ37" s="554"/>
      <c r="DR37" s="554"/>
      <c r="DS37" s="554"/>
      <c r="DT37" s="554"/>
    </row>
    <row r="38" spans="5:124" hidden="1">
      <c r="E38" s="558"/>
      <c r="F38" s="559"/>
      <c r="G38" s="559"/>
      <c r="H38" s="559"/>
      <c r="I38" s="560"/>
      <c r="J38" s="560"/>
      <c r="K38" s="560"/>
      <c r="L38" s="560"/>
      <c r="M38" s="560"/>
      <c r="N38" s="560"/>
      <c r="O38" s="560"/>
      <c r="P38" s="560"/>
      <c r="Q38" s="560"/>
      <c r="R38" s="560"/>
      <c r="S38" s="560"/>
      <c r="T38" s="560"/>
      <c r="U38" s="560"/>
      <c r="V38" s="560"/>
      <c r="W38" s="560"/>
      <c r="X38" s="560"/>
      <c r="Y38" s="560"/>
      <c r="Z38" s="560"/>
      <c r="AA38" s="560"/>
      <c r="AB38" s="560"/>
      <c r="AC38" s="560"/>
      <c r="AD38" s="560"/>
      <c r="AE38" s="560"/>
      <c r="AF38" s="560"/>
      <c r="AG38" s="560"/>
      <c r="AI38" s="561"/>
      <c r="AJ38" s="562"/>
      <c r="AK38" s="562"/>
      <c r="AL38" s="562"/>
      <c r="AM38" s="563"/>
      <c r="AN38" s="564"/>
      <c r="AO38" s="562"/>
      <c r="AP38" s="562"/>
      <c r="AQ38" s="565"/>
      <c r="AR38" s="565"/>
      <c r="AS38" s="565"/>
      <c r="AT38" s="565"/>
      <c r="AU38" s="566"/>
      <c r="AV38" s="567"/>
      <c r="AW38" s="102"/>
      <c r="AX38" s="568"/>
      <c r="AY38" s="569"/>
      <c r="AZ38" s="570"/>
      <c r="BA38" s="571"/>
      <c r="BB38" s="570"/>
      <c r="BC38" s="571"/>
      <c r="BD38" s="565"/>
      <c r="BE38" s="565"/>
      <c r="BF38" s="565"/>
      <c r="BG38" s="565"/>
      <c r="BH38" s="565"/>
      <c r="BI38" s="565"/>
      <c r="BJ38" s="189"/>
      <c r="BK38" s="189"/>
      <c r="BL38" s="189"/>
      <c r="BM38" s="565"/>
      <c r="BN38" s="565"/>
      <c r="BO38" s="570"/>
      <c r="BP38" s="570"/>
      <c r="BQ38" s="570"/>
      <c r="BR38" s="565"/>
      <c r="BS38" s="572"/>
      <c r="BT38" s="565"/>
      <c r="BU38" s="565"/>
      <c r="BV38" s="565"/>
      <c r="BW38" s="573"/>
      <c r="BX38" s="572"/>
      <c r="BY38" s="565"/>
      <c r="BZ38" s="574"/>
      <c r="CA38" s="572"/>
      <c r="CB38" s="575"/>
      <c r="CC38" s="576"/>
      <c r="CD38" s="577"/>
      <c r="CE38" s="578"/>
      <c r="CF38" s="579"/>
      <c r="CG38" s="580"/>
      <c r="CH38" s="581"/>
      <c r="CI38" s="582"/>
      <c r="CJ38" s="583"/>
      <c r="CK38" s="569"/>
      <c r="CL38" s="102"/>
      <c r="CM38" s="584"/>
      <c r="CN38" s="585"/>
      <c r="CQ38" s="586"/>
      <c r="CR38" s="575"/>
      <c r="CS38" s="575"/>
      <c r="CT38" s="575"/>
      <c r="CU38" s="575"/>
      <c r="CW38" s="562"/>
      <c r="CX38" s="565"/>
      <c r="DH38" s="554"/>
      <c r="DI38" s="554"/>
      <c r="DJ38" s="554"/>
      <c r="DK38" s="554"/>
      <c r="DL38" s="554"/>
      <c r="DM38" s="554"/>
      <c r="DN38" s="554"/>
      <c r="DO38" s="554"/>
      <c r="DP38" s="554"/>
      <c r="DQ38" s="554"/>
      <c r="DR38" s="554"/>
      <c r="DS38" s="554"/>
      <c r="DT38" s="554"/>
    </row>
    <row r="39" spans="5:124" hidden="1">
      <c r="E39" s="558"/>
      <c r="F39" s="559"/>
      <c r="G39" s="559"/>
      <c r="H39" s="559"/>
      <c r="I39" s="560"/>
      <c r="J39" s="560"/>
      <c r="K39" s="560"/>
      <c r="L39" s="560"/>
      <c r="M39" s="560"/>
      <c r="N39" s="560"/>
      <c r="O39" s="560"/>
      <c r="P39" s="560"/>
      <c r="Q39" s="560"/>
      <c r="R39" s="560"/>
      <c r="S39" s="560"/>
      <c r="T39" s="560"/>
      <c r="U39" s="560"/>
      <c r="V39" s="560"/>
      <c r="W39" s="560"/>
      <c r="X39" s="560"/>
      <c r="Y39" s="560"/>
      <c r="Z39" s="560"/>
      <c r="AA39" s="560"/>
      <c r="AB39" s="560"/>
      <c r="AC39" s="560"/>
      <c r="AD39" s="560"/>
      <c r="AE39" s="560"/>
      <c r="AF39" s="560"/>
      <c r="AG39" s="560"/>
      <c r="AI39" s="561"/>
      <c r="AJ39" s="562"/>
      <c r="AK39" s="562"/>
      <c r="AL39" s="562"/>
      <c r="AM39" s="563"/>
      <c r="AN39" s="564"/>
      <c r="AO39" s="562"/>
      <c r="AP39" s="562"/>
      <c r="AQ39" s="565"/>
      <c r="AR39" s="565"/>
      <c r="AS39" s="565"/>
      <c r="AT39" s="565"/>
      <c r="AU39" s="566"/>
      <c r="AV39" s="567"/>
      <c r="AW39" s="102"/>
      <c r="AX39" s="568"/>
      <c r="AY39" s="569"/>
      <c r="AZ39" s="570"/>
      <c r="BA39" s="571"/>
      <c r="BB39" s="570"/>
      <c r="BC39" s="571"/>
      <c r="BD39" s="565"/>
      <c r="BE39" s="565"/>
      <c r="BF39" s="565"/>
      <c r="BG39" s="565"/>
      <c r="BH39" s="565"/>
      <c r="BI39" s="565"/>
      <c r="BJ39" s="189"/>
      <c r="BK39" s="189"/>
      <c r="BL39" s="189"/>
      <c r="BM39" s="565"/>
      <c r="BN39" s="565"/>
      <c r="BO39" s="570"/>
      <c r="BP39" s="570"/>
      <c r="BQ39" s="570"/>
      <c r="BR39" s="565"/>
      <c r="BS39" s="572"/>
      <c r="BT39" s="565"/>
      <c r="BU39" s="565"/>
      <c r="BV39" s="565"/>
      <c r="BW39" s="573"/>
      <c r="BX39" s="572"/>
      <c r="BY39" s="565"/>
      <c r="BZ39" s="574"/>
      <c r="CA39" s="572"/>
      <c r="CB39" s="575"/>
      <c r="CC39" s="576"/>
      <c r="CD39" s="577"/>
      <c r="CE39" s="578"/>
      <c r="CF39" s="579"/>
      <c r="CG39" s="580"/>
      <c r="CH39" s="581"/>
      <c r="CI39" s="582"/>
      <c r="CJ39" s="583"/>
      <c r="CK39" s="569"/>
      <c r="CL39" s="102"/>
      <c r="CM39" s="584"/>
      <c r="CN39" s="585"/>
      <c r="CQ39" s="586"/>
      <c r="CR39" s="575"/>
      <c r="CS39" s="575"/>
      <c r="CT39" s="575"/>
      <c r="CU39" s="575"/>
      <c r="CW39" s="562"/>
      <c r="CX39" s="565"/>
      <c r="DH39" s="554"/>
      <c r="DI39" s="554"/>
      <c r="DJ39" s="554"/>
      <c r="DK39" s="554"/>
      <c r="DL39" s="554"/>
      <c r="DM39" s="554"/>
      <c r="DN39" s="554"/>
      <c r="DO39" s="554"/>
      <c r="DP39" s="554"/>
      <c r="DQ39" s="554"/>
      <c r="DR39" s="554"/>
      <c r="DS39" s="554"/>
      <c r="DT39" s="554"/>
    </row>
    <row r="40" spans="5:124" hidden="1">
      <c r="E40" s="558"/>
      <c r="F40" s="559"/>
      <c r="G40" s="559"/>
      <c r="H40" s="559"/>
      <c r="I40" s="560"/>
      <c r="J40" s="560"/>
      <c r="K40" s="560"/>
      <c r="L40" s="560"/>
      <c r="M40" s="560"/>
      <c r="N40" s="560"/>
      <c r="O40" s="560"/>
      <c r="P40" s="560"/>
      <c r="Q40" s="560"/>
      <c r="R40" s="560"/>
      <c r="S40" s="560"/>
      <c r="T40" s="560"/>
      <c r="U40" s="560"/>
      <c r="V40" s="560"/>
      <c r="W40" s="560"/>
      <c r="X40" s="560"/>
      <c r="Y40" s="560"/>
      <c r="Z40" s="560"/>
      <c r="AA40" s="560"/>
      <c r="AB40" s="560"/>
      <c r="AC40" s="560"/>
      <c r="AD40" s="560"/>
      <c r="AE40" s="560"/>
      <c r="AF40" s="560"/>
      <c r="AG40" s="560"/>
      <c r="AI40" s="561"/>
      <c r="AJ40" s="562"/>
      <c r="AK40" s="562"/>
      <c r="AL40" s="562"/>
      <c r="AM40" s="563"/>
      <c r="AN40" s="564"/>
      <c r="AO40" s="562"/>
      <c r="AP40" s="562"/>
      <c r="AQ40" s="565"/>
      <c r="AR40" s="565"/>
      <c r="AS40" s="565"/>
      <c r="AT40" s="565"/>
      <c r="AU40" s="566"/>
      <c r="AV40" s="567"/>
      <c r="AW40" s="102"/>
      <c r="AX40" s="568"/>
      <c r="AY40" s="569"/>
      <c r="AZ40" s="570"/>
      <c r="BA40" s="571"/>
      <c r="BB40" s="570"/>
      <c r="BC40" s="571"/>
      <c r="BD40" s="565"/>
      <c r="BE40" s="565"/>
      <c r="BF40" s="565"/>
      <c r="BG40" s="565"/>
      <c r="BH40" s="565"/>
      <c r="BI40" s="565"/>
      <c r="BJ40" s="189"/>
      <c r="BK40" s="189"/>
      <c r="BL40" s="189"/>
      <c r="BM40" s="565"/>
      <c r="BN40" s="565"/>
      <c r="BO40" s="570"/>
      <c r="BP40" s="570"/>
      <c r="BQ40" s="570"/>
      <c r="BR40" s="565"/>
      <c r="BS40" s="572"/>
      <c r="BT40" s="565"/>
      <c r="BU40" s="565"/>
      <c r="BV40" s="565"/>
      <c r="BW40" s="573"/>
      <c r="BX40" s="572"/>
      <c r="BY40" s="565"/>
      <c r="BZ40" s="574"/>
      <c r="CA40" s="572"/>
      <c r="CB40" s="575"/>
      <c r="CC40" s="576"/>
      <c r="CD40" s="577"/>
      <c r="CE40" s="578"/>
      <c r="CF40" s="579"/>
      <c r="CG40" s="580"/>
      <c r="CH40" s="581"/>
      <c r="CI40" s="582"/>
      <c r="CJ40" s="583"/>
      <c r="CK40" s="569"/>
      <c r="CL40" s="102"/>
      <c r="CM40" s="584"/>
      <c r="CN40" s="585"/>
      <c r="CQ40" s="586"/>
      <c r="CR40" s="575"/>
      <c r="CS40" s="575"/>
      <c r="CT40" s="575"/>
      <c r="CU40" s="575"/>
      <c r="CW40" s="562"/>
      <c r="CX40" s="565"/>
      <c r="DH40" s="554"/>
      <c r="DI40" s="554"/>
      <c r="DJ40" s="554"/>
      <c r="DK40" s="554"/>
      <c r="DL40" s="554"/>
      <c r="DM40" s="554"/>
      <c r="DN40" s="554"/>
      <c r="DO40" s="554"/>
      <c r="DP40" s="554"/>
      <c r="DQ40" s="554"/>
      <c r="DR40" s="554"/>
      <c r="DS40" s="554"/>
      <c r="DT40" s="554"/>
    </row>
    <row r="41" spans="5:124" hidden="1">
      <c r="E41" s="558"/>
      <c r="F41" s="559"/>
      <c r="G41" s="559"/>
      <c r="H41" s="559"/>
      <c r="I41" s="560"/>
      <c r="J41" s="560"/>
      <c r="K41" s="560"/>
      <c r="L41" s="560"/>
      <c r="M41" s="560"/>
      <c r="N41" s="560"/>
      <c r="O41" s="560"/>
      <c r="P41" s="560"/>
      <c r="Q41" s="560"/>
      <c r="R41" s="560"/>
      <c r="S41" s="560"/>
      <c r="T41" s="560"/>
      <c r="U41" s="560"/>
      <c r="V41" s="560"/>
      <c r="W41" s="560"/>
      <c r="X41" s="560"/>
      <c r="Y41" s="560"/>
      <c r="Z41" s="560"/>
      <c r="AA41" s="560"/>
      <c r="AB41" s="560"/>
      <c r="AC41" s="560"/>
      <c r="AD41" s="560"/>
      <c r="AE41" s="560"/>
      <c r="AF41" s="560"/>
      <c r="AG41" s="560"/>
      <c r="AI41" s="561"/>
      <c r="AJ41" s="562"/>
      <c r="AK41" s="562"/>
      <c r="AL41" s="562"/>
      <c r="AM41" s="563"/>
      <c r="AN41" s="564"/>
      <c r="AO41" s="562"/>
      <c r="AP41" s="562"/>
      <c r="AQ41" s="565"/>
      <c r="AR41" s="565"/>
      <c r="AS41" s="565"/>
      <c r="AT41" s="565"/>
      <c r="AU41" s="566"/>
      <c r="AV41" s="567"/>
      <c r="AW41" s="102"/>
      <c r="AX41" s="568"/>
      <c r="AY41" s="569"/>
      <c r="AZ41" s="570"/>
      <c r="BA41" s="571"/>
      <c r="BB41" s="570"/>
      <c r="BC41" s="571"/>
      <c r="BD41" s="565"/>
      <c r="BE41" s="565"/>
      <c r="BF41" s="565"/>
      <c r="BG41" s="565"/>
      <c r="BH41" s="565"/>
      <c r="BI41" s="565"/>
      <c r="BJ41" s="189"/>
      <c r="BK41" s="189"/>
      <c r="BL41" s="189"/>
      <c r="BM41" s="565"/>
      <c r="BN41" s="565"/>
      <c r="BO41" s="570"/>
      <c r="BP41" s="570"/>
      <c r="BQ41" s="570"/>
      <c r="BR41" s="565"/>
      <c r="BS41" s="572"/>
      <c r="BT41" s="565"/>
      <c r="BU41" s="565"/>
      <c r="BV41" s="565"/>
      <c r="BW41" s="573"/>
      <c r="BX41" s="572"/>
      <c r="BY41" s="565"/>
      <c r="BZ41" s="574"/>
      <c r="CA41" s="572"/>
      <c r="CB41" s="575"/>
      <c r="CC41" s="576"/>
      <c r="CD41" s="577"/>
      <c r="CE41" s="578"/>
      <c r="CF41" s="579"/>
      <c r="CG41" s="580"/>
      <c r="CH41" s="581"/>
      <c r="CI41" s="582"/>
      <c r="CJ41" s="583"/>
      <c r="CK41" s="569"/>
      <c r="CL41" s="102"/>
      <c r="CM41" s="584"/>
      <c r="CN41" s="585"/>
      <c r="CQ41" s="586"/>
      <c r="CR41" s="575"/>
      <c r="CS41" s="575"/>
      <c r="CT41" s="575"/>
      <c r="CU41" s="575"/>
      <c r="CW41" s="562"/>
      <c r="CX41" s="565"/>
      <c r="DH41" s="554"/>
      <c r="DI41" s="554"/>
      <c r="DJ41" s="554"/>
      <c r="DK41" s="554"/>
      <c r="DL41" s="554"/>
      <c r="DM41" s="554"/>
      <c r="DN41" s="554"/>
      <c r="DO41" s="554"/>
      <c r="DP41" s="554"/>
      <c r="DQ41" s="554"/>
      <c r="DR41" s="554"/>
      <c r="DS41" s="554"/>
      <c r="DT41" s="554"/>
    </row>
    <row r="42" spans="5:124" hidden="1">
      <c r="E42" s="558"/>
      <c r="F42" s="559"/>
      <c r="G42" s="559"/>
      <c r="H42" s="559"/>
      <c r="I42" s="560"/>
      <c r="J42" s="560"/>
      <c r="K42" s="560"/>
      <c r="L42" s="560"/>
      <c r="M42" s="560"/>
      <c r="N42" s="560"/>
      <c r="O42" s="560"/>
      <c r="P42" s="560"/>
      <c r="Q42" s="560"/>
      <c r="R42" s="560"/>
      <c r="S42" s="560"/>
      <c r="T42" s="560"/>
      <c r="U42" s="560"/>
      <c r="V42" s="560"/>
      <c r="W42" s="560"/>
      <c r="X42" s="560"/>
      <c r="Y42" s="560"/>
      <c r="Z42" s="560"/>
      <c r="AA42" s="560"/>
      <c r="AB42" s="560"/>
      <c r="AC42" s="560"/>
      <c r="AD42" s="560"/>
      <c r="AE42" s="560"/>
      <c r="AF42" s="560"/>
      <c r="AG42" s="560"/>
      <c r="AI42" s="561"/>
      <c r="AJ42" s="562"/>
      <c r="AK42" s="562"/>
      <c r="AL42" s="562"/>
      <c r="AM42" s="563"/>
      <c r="AN42" s="564"/>
      <c r="AO42" s="562"/>
      <c r="AP42" s="562"/>
      <c r="AQ42" s="565"/>
      <c r="AR42" s="565"/>
      <c r="AS42" s="565"/>
      <c r="AT42" s="565"/>
      <c r="AU42" s="566"/>
      <c r="AV42" s="567"/>
      <c r="AW42" s="102"/>
      <c r="AX42" s="568"/>
      <c r="AY42" s="569"/>
      <c r="AZ42" s="570"/>
      <c r="BA42" s="571"/>
      <c r="BB42" s="570"/>
      <c r="BC42" s="571"/>
      <c r="BD42" s="565"/>
      <c r="BE42" s="565"/>
      <c r="BF42" s="565"/>
      <c r="BG42" s="565"/>
      <c r="BH42" s="565"/>
      <c r="BI42" s="565"/>
      <c r="BJ42" s="189"/>
      <c r="BK42" s="189"/>
      <c r="BL42" s="189"/>
      <c r="BM42" s="565"/>
      <c r="BN42" s="565"/>
      <c r="BO42" s="570"/>
      <c r="BP42" s="570"/>
      <c r="BQ42" s="570"/>
      <c r="BR42" s="565"/>
      <c r="BS42" s="572"/>
      <c r="BT42" s="565"/>
      <c r="BU42" s="565"/>
      <c r="BV42" s="565"/>
      <c r="BW42" s="573"/>
      <c r="BX42" s="572"/>
      <c r="BY42" s="565"/>
      <c r="BZ42" s="574"/>
      <c r="CA42" s="572"/>
      <c r="CB42" s="575"/>
      <c r="CC42" s="576"/>
      <c r="CD42" s="577"/>
      <c r="CE42" s="578"/>
      <c r="CF42" s="579"/>
      <c r="CG42" s="580"/>
      <c r="CH42" s="581"/>
      <c r="CI42" s="582"/>
      <c r="CJ42" s="583"/>
      <c r="CK42" s="569"/>
      <c r="CL42" s="102"/>
      <c r="CM42" s="584"/>
      <c r="CN42" s="585"/>
      <c r="CQ42" s="586"/>
      <c r="CR42" s="575"/>
      <c r="CS42" s="575"/>
      <c r="CT42" s="575"/>
      <c r="CU42" s="575"/>
      <c r="CW42" s="562"/>
      <c r="CX42" s="565"/>
      <c r="DH42" s="554"/>
      <c r="DI42" s="554"/>
      <c r="DJ42" s="554"/>
      <c r="DK42" s="554"/>
      <c r="DL42" s="554"/>
      <c r="DM42" s="554"/>
      <c r="DN42" s="554"/>
      <c r="DO42" s="554"/>
      <c r="DP42" s="554"/>
      <c r="DQ42" s="554"/>
      <c r="DR42" s="554"/>
      <c r="DS42" s="554"/>
      <c r="DT42" s="554"/>
    </row>
    <row r="43" spans="5:124" hidden="1">
      <c r="E43" s="294">
        <v>1</v>
      </c>
      <c r="F43" s="300">
        <v>2007</v>
      </c>
      <c r="G43" s="300">
        <v>2007</v>
      </c>
      <c r="H43" s="300">
        <v>2007</v>
      </c>
      <c r="I43" s="528"/>
      <c r="J43" s="528"/>
      <c r="K43" s="528"/>
      <c r="L43" s="528"/>
      <c r="M43" s="528"/>
      <c r="N43" s="528"/>
      <c r="O43" s="528"/>
      <c r="P43" s="528"/>
      <c r="Q43" s="528"/>
      <c r="R43" s="528"/>
      <c r="S43" s="528"/>
      <c r="T43" s="528"/>
      <c r="U43" s="528"/>
      <c r="V43" s="528"/>
      <c r="W43" s="528"/>
      <c r="X43" s="528"/>
      <c r="Y43" s="528"/>
      <c r="Z43" s="528"/>
      <c r="AA43" s="528"/>
      <c r="AB43" s="528"/>
      <c r="AC43" s="528"/>
      <c r="AD43" s="528"/>
      <c r="AE43" s="528"/>
      <c r="AF43" s="528"/>
      <c r="AG43" s="528"/>
      <c r="AI43" s="529">
        <v>0</v>
      </c>
      <c r="AJ43" s="530">
        <v>0</v>
      </c>
      <c r="AK43" s="530">
        <v>0</v>
      </c>
      <c r="AL43" s="530">
        <v>0</v>
      </c>
      <c r="AM43" s="531">
        <v>0</v>
      </c>
      <c r="AN43" s="194">
        <v>0</v>
      </c>
      <c r="AO43" s="530">
        <v>0</v>
      </c>
      <c r="AP43" s="530">
        <v>0</v>
      </c>
      <c r="AQ43" s="193">
        <v>0</v>
      </c>
      <c r="AR43" s="189"/>
      <c r="AS43" s="189"/>
      <c r="AT43" s="193">
        <v>0</v>
      </c>
      <c r="AU43" s="532">
        <v>0</v>
      </c>
      <c r="AV43" s="533">
        <v>0</v>
      </c>
      <c r="AX43" s="534"/>
      <c r="AY43" s="535"/>
      <c r="AZ43" s="588">
        <v>82381000</v>
      </c>
      <c r="BA43" s="589">
        <v>1329924.52</v>
      </c>
      <c r="BB43" s="588">
        <v>12624000</v>
      </c>
      <c r="BC43" s="589">
        <v>412000</v>
      </c>
      <c r="BD43" s="590">
        <v>52607277</v>
      </c>
      <c r="BE43" s="590"/>
      <c r="BF43" s="590"/>
      <c r="BG43" s="590"/>
      <c r="BH43" s="590"/>
      <c r="BI43" s="590"/>
      <c r="BJ43" s="189"/>
      <c r="BK43" s="189"/>
      <c r="BL43" s="189"/>
      <c r="BM43" s="590"/>
      <c r="BN43" s="590"/>
      <c r="BO43" s="588">
        <v>-4608000</v>
      </c>
      <c r="BP43" s="588"/>
      <c r="BQ43" s="588"/>
      <c r="BR43" s="193" t="e">
        <v>#REF!</v>
      </c>
      <c r="BS43" s="539">
        <v>1741924.52</v>
      </c>
      <c r="BT43" s="193" t="e">
        <v>#REF!</v>
      </c>
      <c r="BU43" s="193"/>
      <c r="BV43" s="193"/>
      <c r="BW43" s="591">
        <v>48.292903225806441</v>
      </c>
      <c r="BX43" s="592" t="e">
        <v>#REF!</v>
      </c>
      <c r="BY43" s="593" t="e">
        <v>#REF!</v>
      </c>
      <c r="BZ43" s="594">
        <v>48.292903225806441</v>
      </c>
      <c r="CA43" s="592" t="e">
        <v>#REF!</v>
      </c>
      <c r="CB43" s="555" t="e">
        <v>#REF!</v>
      </c>
      <c r="CC43" s="200"/>
      <c r="CD43" s="543">
        <v>0</v>
      </c>
      <c r="CE43" s="544">
        <v>0</v>
      </c>
      <c r="CF43" s="545">
        <v>86400</v>
      </c>
      <c r="CG43" s="546">
        <v>-86400</v>
      </c>
      <c r="CH43" s="547"/>
      <c r="CI43" s="548" t="e">
        <v>#REF!</v>
      </c>
      <c r="CJ43" s="549" t="e">
        <v>#REF!</v>
      </c>
      <c r="CK43" s="550" t="e">
        <v>#REF!</v>
      </c>
      <c r="CM43" s="551" t="e">
        <v>#REF!</v>
      </c>
      <c r="CN43" s="556">
        <v>98.080776503804245</v>
      </c>
      <c r="CR43" s="555">
        <v>0</v>
      </c>
      <c r="CS43" s="555">
        <v>0</v>
      </c>
      <c r="CT43" s="555">
        <v>48.292903225806441</v>
      </c>
      <c r="CU43" s="555">
        <v>0</v>
      </c>
      <c r="CV43" s="369"/>
      <c r="CW43" s="530">
        <v>0</v>
      </c>
      <c r="CX43" s="193" t="e">
        <v>#REF!</v>
      </c>
      <c r="DH43" s="554"/>
      <c r="DI43" s="554"/>
      <c r="DJ43" s="554"/>
      <c r="DK43" s="554"/>
      <c r="DL43" s="554"/>
      <c r="DM43" s="554"/>
      <c r="DN43" s="554"/>
      <c r="DO43" s="554"/>
      <c r="DP43" s="554"/>
      <c r="DQ43" s="554"/>
      <c r="DR43" s="554"/>
      <c r="DS43" s="554"/>
      <c r="DT43" s="554"/>
    </row>
    <row r="44" spans="5:124" hidden="1">
      <c r="E44" s="294">
        <v>2</v>
      </c>
      <c r="F44" s="300">
        <v>2007</v>
      </c>
      <c r="G44" s="300">
        <v>2007</v>
      </c>
      <c r="H44" s="300">
        <v>2007</v>
      </c>
      <c r="I44" s="528"/>
      <c r="J44" s="528"/>
      <c r="K44" s="528"/>
      <c r="L44" s="528"/>
      <c r="M44" s="528"/>
      <c r="N44" s="528"/>
      <c r="O44" s="528"/>
      <c r="P44" s="528"/>
      <c r="Q44" s="528"/>
      <c r="R44" s="528"/>
      <c r="S44" s="528"/>
      <c r="T44" s="528"/>
      <c r="U44" s="528"/>
      <c r="V44" s="528"/>
      <c r="W44" s="528"/>
      <c r="X44" s="528"/>
      <c r="Y44" s="528"/>
      <c r="Z44" s="528"/>
      <c r="AA44" s="528"/>
      <c r="AB44" s="528"/>
      <c r="AC44" s="528"/>
      <c r="AD44" s="528"/>
      <c r="AE44" s="528"/>
      <c r="AF44" s="528"/>
      <c r="AG44" s="528"/>
      <c r="AI44" s="529">
        <v>0</v>
      </c>
      <c r="AJ44" s="530">
        <v>0</v>
      </c>
      <c r="AK44" s="530">
        <v>0</v>
      </c>
      <c r="AL44" s="530">
        <v>0</v>
      </c>
      <c r="AM44" s="531">
        <v>0</v>
      </c>
      <c r="AN44" s="194">
        <v>0</v>
      </c>
      <c r="AO44" s="530">
        <v>0</v>
      </c>
      <c r="AP44" s="530">
        <v>0</v>
      </c>
      <c r="AQ44" s="193">
        <v>0</v>
      </c>
      <c r="AR44" s="189"/>
      <c r="AS44" s="189"/>
      <c r="AT44" s="193">
        <v>0</v>
      </c>
      <c r="AU44" s="532">
        <v>0</v>
      </c>
      <c r="AV44" s="533">
        <v>0</v>
      </c>
      <c r="AX44" s="534"/>
      <c r="AY44" s="535"/>
      <c r="AZ44" s="588">
        <v>84143000</v>
      </c>
      <c r="BA44" s="589">
        <v>1487904.39</v>
      </c>
      <c r="BB44" s="588">
        <v>13504000</v>
      </c>
      <c r="BC44" s="589">
        <v>412000</v>
      </c>
      <c r="BD44" s="590">
        <v>50506896</v>
      </c>
      <c r="BE44" s="590"/>
      <c r="BF44" s="590"/>
      <c r="BG44" s="590"/>
      <c r="BH44" s="590"/>
      <c r="BI44" s="590"/>
      <c r="BJ44" s="189"/>
      <c r="BK44" s="189"/>
      <c r="BL44" s="189"/>
      <c r="BM44" s="590"/>
      <c r="BN44" s="590"/>
      <c r="BO44" s="588">
        <v>6624000</v>
      </c>
      <c r="BP44" s="588"/>
      <c r="BQ44" s="588"/>
      <c r="BR44" s="193" t="e">
        <v>#REF!</v>
      </c>
      <c r="BS44" s="539">
        <v>1899904.39</v>
      </c>
      <c r="BT44" s="193" t="e">
        <v>#REF!</v>
      </c>
      <c r="BU44" s="193"/>
      <c r="BV44" s="193"/>
      <c r="BW44" s="591">
        <v>48.484193548387097</v>
      </c>
      <c r="BX44" s="592" t="e">
        <v>#REF!</v>
      </c>
      <c r="BY44" s="593" t="e">
        <v>#REF!</v>
      </c>
      <c r="BZ44" s="594">
        <v>48.484193548387097</v>
      </c>
      <c r="CA44" s="592" t="e">
        <v>#REF!</v>
      </c>
      <c r="CB44" s="555" t="e">
        <v>#REF!</v>
      </c>
      <c r="CC44" s="200"/>
      <c r="CD44" s="543">
        <v>0</v>
      </c>
      <c r="CE44" s="544">
        <v>0</v>
      </c>
      <c r="CF44" s="545">
        <v>86400</v>
      </c>
      <c r="CG44" s="546">
        <v>-86400</v>
      </c>
      <c r="CH44" s="547"/>
      <c r="CI44" s="548" t="e">
        <v>#REF!</v>
      </c>
      <c r="CJ44" s="549" t="e">
        <v>#REF!</v>
      </c>
      <c r="CK44" s="550" t="e">
        <v>#REF!</v>
      </c>
      <c r="CM44" s="551" t="e">
        <v>#REF!</v>
      </c>
      <c r="CN44" s="556">
        <v>98.469278791369092</v>
      </c>
      <c r="CR44" s="555">
        <v>0</v>
      </c>
      <c r="CS44" s="555">
        <v>0</v>
      </c>
      <c r="CT44" s="555">
        <v>48.484193548387097</v>
      </c>
      <c r="CU44" s="555">
        <v>0</v>
      </c>
      <c r="CV44" s="595"/>
      <c r="CW44" s="530">
        <v>0</v>
      </c>
      <c r="CX44" s="193" t="e">
        <v>#REF!</v>
      </c>
      <c r="DH44" s="554"/>
      <c r="DI44" s="554"/>
      <c r="DJ44" s="554"/>
      <c r="DK44" s="554"/>
      <c r="DL44" s="554"/>
      <c r="DM44" s="554"/>
      <c r="DN44" s="554"/>
      <c r="DO44" s="554"/>
      <c r="DP44" s="554"/>
      <c r="DQ44" s="554"/>
      <c r="DR44" s="554"/>
      <c r="DS44" s="554"/>
      <c r="DT44" s="554"/>
    </row>
    <row r="45" spans="5:124" hidden="1">
      <c r="E45" s="294">
        <v>3</v>
      </c>
      <c r="F45" s="300">
        <v>2007</v>
      </c>
      <c r="G45" s="300">
        <v>2007</v>
      </c>
      <c r="H45" s="300">
        <v>2007</v>
      </c>
      <c r="I45" s="596"/>
      <c r="J45" s="596"/>
      <c r="K45" s="596"/>
      <c r="L45" s="596"/>
      <c r="M45" s="596"/>
      <c r="N45" s="596"/>
      <c r="O45" s="596"/>
      <c r="P45" s="596"/>
      <c r="Q45" s="596"/>
      <c r="R45" s="596"/>
      <c r="S45" s="596"/>
      <c r="T45" s="596"/>
      <c r="U45" s="596"/>
      <c r="V45" s="596"/>
      <c r="W45" s="596"/>
      <c r="X45" s="596"/>
      <c r="Y45" s="596"/>
      <c r="Z45" s="596"/>
      <c r="AA45" s="596"/>
      <c r="AB45" s="596"/>
      <c r="AC45" s="596"/>
      <c r="AD45" s="596"/>
      <c r="AE45" s="596"/>
      <c r="AF45" s="596"/>
      <c r="AG45" s="596"/>
      <c r="AH45" s="168"/>
      <c r="AI45" s="529"/>
      <c r="AJ45" s="530"/>
      <c r="AK45" s="530"/>
      <c r="AL45" s="530"/>
      <c r="AM45" s="531"/>
      <c r="AN45" s="191"/>
      <c r="AO45" s="530"/>
      <c r="AP45" s="530"/>
      <c r="AQ45" s="189"/>
      <c r="AR45" s="189"/>
      <c r="AS45" s="189"/>
      <c r="AT45" s="189"/>
      <c r="AU45" s="597"/>
      <c r="AV45" s="533"/>
      <c r="AW45" s="168"/>
      <c r="AX45" s="598"/>
      <c r="AY45" s="599"/>
      <c r="AZ45" s="600"/>
      <c r="BA45" s="601"/>
      <c r="BB45" s="600"/>
      <c r="BC45" s="601"/>
      <c r="BD45" s="189"/>
      <c r="BE45" s="189"/>
      <c r="BF45" s="189"/>
      <c r="BG45" s="189"/>
      <c r="BH45" s="189"/>
      <c r="BI45" s="189"/>
      <c r="BJ45" s="189"/>
      <c r="BK45" s="189"/>
      <c r="BL45" s="189"/>
      <c r="BM45" s="189"/>
      <c r="BN45" s="189"/>
      <c r="BO45" s="600"/>
      <c r="BP45" s="600"/>
      <c r="BQ45" s="600"/>
      <c r="BR45" s="189"/>
      <c r="BS45" s="602"/>
      <c r="BT45" s="189"/>
      <c r="BU45" s="189"/>
      <c r="BV45" s="189"/>
      <c r="BW45" s="603"/>
      <c r="BX45" s="602"/>
      <c r="BY45" s="189"/>
      <c r="BZ45" s="604"/>
      <c r="CA45" s="602"/>
      <c r="CB45" s="605"/>
      <c r="CC45" s="175"/>
      <c r="CD45" s="606"/>
      <c r="CE45" s="607"/>
      <c r="CF45" s="608"/>
      <c r="CG45" s="609"/>
      <c r="CH45" s="610"/>
      <c r="CI45" s="611"/>
      <c r="CJ45" s="612"/>
      <c r="CK45" s="599"/>
      <c r="CL45" s="168"/>
      <c r="CM45" s="613"/>
      <c r="CN45" s="614"/>
      <c r="CR45" s="555">
        <v>0</v>
      </c>
      <c r="CS45" s="555">
        <v>0</v>
      </c>
      <c r="CT45" s="555">
        <v>0</v>
      </c>
      <c r="CU45" s="555">
        <v>0</v>
      </c>
      <c r="CW45" s="530">
        <v>0</v>
      </c>
      <c r="CX45" s="193" t="e">
        <v>#REF!</v>
      </c>
      <c r="DF45" s="615"/>
      <c r="DH45" s="554"/>
      <c r="DI45" s="554"/>
      <c r="DJ45" s="554"/>
      <c r="DK45" s="554"/>
      <c r="DL45" s="554"/>
      <c r="DM45" s="554"/>
      <c r="DN45" s="554"/>
      <c r="DO45" s="554"/>
      <c r="DP45" s="554"/>
      <c r="DQ45" s="554"/>
      <c r="DR45" s="554"/>
      <c r="DS45" s="554"/>
      <c r="DT45" s="554"/>
    </row>
    <row r="46" spans="5:124" hidden="1">
      <c r="E46" s="294">
        <v>4</v>
      </c>
      <c r="F46" s="300">
        <v>2007</v>
      </c>
      <c r="G46" s="300">
        <v>2007</v>
      </c>
      <c r="H46" s="300">
        <v>2007</v>
      </c>
      <c r="I46" s="596"/>
      <c r="J46" s="596"/>
      <c r="K46" s="596"/>
      <c r="L46" s="596"/>
      <c r="M46" s="596"/>
      <c r="N46" s="596"/>
      <c r="O46" s="596"/>
      <c r="P46" s="596"/>
      <c r="Q46" s="596"/>
      <c r="R46" s="596"/>
      <c r="S46" s="596"/>
      <c r="T46" s="596"/>
      <c r="U46" s="596"/>
      <c r="V46" s="596"/>
      <c r="W46" s="596"/>
      <c r="X46" s="596"/>
      <c r="Y46" s="596"/>
      <c r="Z46" s="596"/>
      <c r="AA46" s="596"/>
      <c r="AB46" s="596"/>
      <c r="AC46" s="596"/>
      <c r="AD46" s="596"/>
      <c r="AE46" s="596"/>
      <c r="AF46" s="596"/>
      <c r="AG46" s="596"/>
      <c r="AH46" s="168"/>
      <c r="AI46" s="529"/>
      <c r="AJ46" s="530"/>
      <c r="AK46" s="530"/>
      <c r="AL46" s="530"/>
      <c r="AM46" s="531"/>
      <c r="AN46" s="191"/>
      <c r="AO46" s="530"/>
      <c r="AP46" s="530"/>
      <c r="AQ46" s="189"/>
      <c r="AR46" s="189"/>
      <c r="AS46" s="189"/>
      <c r="AT46" s="189"/>
      <c r="AU46" s="597"/>
      <c r="AV46" s="533"/>
      <c r="AW46" s="168"/>
      <c r="AX46" s="598"/>
      <c r="AY46" s="599"/>
      <c r="AZ46" s="600"/>
      <c r="BA46" s="601"/>
      <c r="BB46" s="600"/>
      <c r="BC46" s="601"/>
      <c r="BD46" s="189"/>
      <c r="BE46" s="189"/>
      <c r="BF46" s="189"/>
      <c r="BG46" s="189"/>
      <c r="BH46" s="189"/>
      <c r="BI46" s="189"/>
      <c r="BJ46" s="189"/>
      <c r="BK46" s="189"/>
      <c r="BL46" s="189"/>
      <c r="BM46" s="189"/>
      <c r="BN46" s="189"/>
      <c r="BO46" s="600"/>
      <c r="BP46" s="600"/>
      <c r="BQ46" s="600"/>
      <c r="BR46" s="189"/>
      <c r="BS46" s="602"/>
      <c r="BT46" s="189"/>
      <c r="BU46" s="189"/>
      <c r="BV46" s="189"/>
      <c r="BW46" s="603"/>
      <c r="BX46" s="602"/>
      <c r="BY46" s="189"/>
      <c r="BZ46" s="604"/>
      <c r="CA46" s="602"/>
      <c r="CB46" s="605"/>
      <c r="CC46" s="175"/>
      <c r="CD46" s="606"/>
      <c r="CE46" s="607"/>
      <c r="CF46" s="608"/>
      <c r="CG46" s="609"/>
      <c r="CH46" s="610"/>
      <c r="CI46" s="611"/>
      <c r="CJ46" s="612"/>
      <c r="CK46" s="599"/>
      <c r="CL46" s="168"/>
      <c r="CM46" s="613"/>
      <c r="CN46" s="614"/>
      <c r="CR46" s="555">
        <v>0</v>
      </c>
      <c r="CS46" s="555">
        <v>0</v>
      </c>
      <c r="CT46" s="555">
        <v>0</v>
      </c>
      <c r="CU46" s="555">
        <v>0</v>
      </c>
      <c r="CW46" s="530">
        <v>0</v>
      </c>
      <c r="CX46" s="193" t="e">
        <v>#REF!</v>
      </c>
      <c r="DF46" s="206"/>
      <c r="DH46" s="554"/>
      <c r="DI46" s="554"/>
      <c r="DJ46" s="554"/>
      <c r="DK46" s="554"/>
      <c r="DL46" s="554"/>
      <c r="DM46" s="554"/>
      <c r="DN46" s="554"/>
      <c r="DO46" s="554"/>
      <c r="DP46" s="554"/>
      <c r="DQ46" s="554"/>
      <c r="DR46" s="554"/>
      <c r="DS46" s="554"/>
      <c r="DT46" s="554"/>
    </row>
    <row r="47" spans="5:124" hidden="1">
      <c r="E47" s="294">
        <v>5</v>
      </c>
      <c r="F47" s="300">
        <v>2007</v>
      </c>
      <c r="G47" s="300">
        <v>2007</v>
      </c>
      <c r="H47" s="300">
        <v>2007</v>
      </c>
      <c r="I47" s="596"/>
      <c r="J47" s="596"/>
      <c r="K47" s="596"/>
      <c r="L47" s="596"/>
      <c r="M47" s="596"/>
      <c r="N47" s="596"/>
      <c r="O47" s="596"/>
      <c r="P47" s="596"/>
      <c r="Q47" s="596"/>
      <c r="R47" s="596"/>
      <c r="S47" s="596"/>
      <c r="T47" s="596"/>
      <c r="U47" s="596"/>
      <c r="V47" s="596"/>
      <c r="W47" s="596"/>
      <c r="X47" s="596"/>
      <c r="Y47" s="596"/>
      <c r="Z47" s="596"/>
      <c r="AA47" s="596"/>
      <c r="AB47" s="596"/>
      <c r="AC47" s="596"/>
      <c r="AD47" s="596"/>
      <c r="AE47" s="596"/>
      <c r="AF47" s="596"/>
      <c r="AG47" s="596"/>
      <c r="AH47" s="168"/>
      <c r="AI47" s="529"/>
      <c r="AJ47" s="530"/>
      <c r="AK47" s="530"/>
      <c r="AL47" s="530"/>
      <c r="AM47" s="531"/>
      <c r="AN47" s="191"/>
      <c r="AO47" s="530"/>
      <c r="AP47" s="530"/>
      <c r="AQ47" s="189"/>
      <c r="AR47" s="189"/>
      <c r="AS47" s="189"/>
      <c r="AT47" s="189"/>
      <c r="AU47" s="597"/>
      <c r="AV47" s="533"/>
      <c r="AW47" s="168"/>
      <c r="AX47" s="598"/>
      <c r="AY47" s="599"/>
      <c r="AZ47" s="600"/>
      <c r="BA47" s="601"/>
      <c r="BB47" s="600"/>
      <c r="BC47" s="601"/>
      <c r="BD47" s="189"/>
      <c r="BE47" s="189"/>
      <c r="BF47" s="189"/>
      <c r="BG47" s="189"/>
      <c r="BH47" s="189"/>
      <c r="BI47" s="189"/>
      <c r="BJ47" s="189"/>
      <c r="BK47" s="189"/>
      <c r="BL47" s="189"/>
      <c r="BM47" s="189"/>
      <c r="BN47" s="189"/>
      <c r="BO47" s="600"/>
      <c r="BP47" s="600"/>
      <c r="BQ47" s="600"/>
      <c r="BR47" s="189"/>
      <c r="BS47" s="602"/>
      <c r="BT47" s="189"/>
      <c r="BU47" s="189"/>
      <c r="BV47" s="189"/>
      <c r="BW47" s="603"/>
      <c r="BX47" s="602"/>
      <c r="BY47" s="189"/>
      <c r="BZ47" s="604"/>
      <c r="CA47" s="602"/>
      <c r="CB47" s="605"/>
      <c r="CC47" s="175"/>
      <c r="CD47" s="606"/>
      <c r="CE47" s="607"/>
      <c r="CF47" s="608"/>
      <c r="CG47" s="609"/>
      <c r="CH47" s="610"/>
      <c r="CI47" s="611"/>
      <c r="CJ47" s="612"/>
      <c r="CK47" s="599"/>
      <c r="CL47" s="168"/>
      <c r="CM47" s="613"/>
      <c r="CN47" s="614"/>
      <c r="CR47" s="555">
        <v>0</v>
      </c>
      <c r="CS47" s="555">
        <v>0</v>
      </c>
      <c r="CT47" s="555">
        <v>0</v>
      </c>
      <c r="CU47" s="555">
        <v>0</v>
      </c>
      <c r="CW47" s="530">
        <v>0</v>
      </c>
      <c r="CX47" s="193" t="e">
        <v>#REF!</v>
      </c>
      <c r="DF47" s="206"/>
      <c r="DH47" s="554"/>
      <c r="DI47" s="554"/>
      <c r="DJ47" s="554"/>
      <c r="DK47" s="554"/>
      <c r="DL47" s="554"/>
      <c r="DM47" s="554"/>
      <c r="DN47" s="554"/>
      <c r="DO47" s="554"/>
      <c r="DP47" s="554"/>
      <c r="DQ47" s="554"/>
      <c r="DR47" s="554"/>
      <c r="DS47" s="554"/>
      <c r="DT47" s="554"/>
    </row>
    <row r="48" spans="5:124" hidden="1">
      <c r="E48" s="294">
        <v>6</v>
      </c>
      <c r="F48" s="300">
        <v>2007</v>
      </c>
      <c r="G48" s="300">
        <v>2007</v>
      </c>
      <c r="H48" s="300">
        <v>2008</v>
      </c>
      <c r="I48" s="596"/>
      <c r="J48" s="596"/>
      <c r="K48" s="596"/>
      <c r="L48" s="596"/>
      <c r="M48" s="596"/>
      <c r="N48" s="596"/>
      <c r="O48" s="596"/>
      <c r="P48" s="596"/>
      <c r="Q48" s="596"/>
      <c r="R48" s="596"/>
      <c r="S48" s="596"/>
      <c r="T48" s="596"/>
      <c r="U48" s="596"/>
      <c r="V48" s="596"/>
      <c r="W48" s="596"/>
      <c r="X48" s="596"/>
      <c r="Y48" s="596"/>
      <c r="Z48" s="596"/>
      <c r="AA48" s="596"/>
      <c r="AB48" s="596"/>
      <c r="AC48" s="596"/>
      <c r="AD48" s="596"/>
      <c r="AE48" s="596"/>
      <c r="AF48" s="596"/>
      <c r="AG48" s="596"/>
      <c r="AH48" s="168"/>
      <c r="AI48" s="529"/>
      <c r="AJ48" s="530"/>
      <c r="AK48" s="530"/>
      <c r="AL48" s="530"/>
      <c r="AM48" s="531"/>
      <c r="AN48" s="191"/>
      <c r="AO48" s="530"/>
      <c r="AP48" s="530"/>
      <c r="AQ48" s="189"/>
      <c r="AR48" s="189"/>
      <c r="AS48" s="189"/>
      <c r="AT48" s="189"/>
      <c r="AU48" s="597"/>
      <c r="AV48" s="533"/>
      <c r="AW48" s="168"/>
      <c r="AX48" s="598"/>
      <c r="AY48" s="599"/>
      <c r="AZ48" s="600"/>
      <c r="BA48" s="601"/>
      <c r="BB48" s="600"/>
      <c r="BC48" s="601"/>
      <c r="BD48" s="189"/>
      <c r="BE48" s="189"/>
      <c r="BF48" s="189"/>
      <c r="BG48" s="189"/>
      <c r="BH48" s="189"/>
      <c r="BI48" s="189"/>
      <c r="BJ48" s="189"/>
      <c r="BK48" s="189"/>
      <c r="BL48" s="189"/>
      <c r="BM48" s="189"/>
      <c r="BN48" s="189"/>
      <c r="BO48" s="600"/>
      <c r="BP48" s="600"/>
      <c r="BQ48" s="600"/>
      <c r="BR48" s="189"/>
      <c r="BS48" s="602"/>
      <c r="BT48" s="189"/>
      <c r="BU48" s="189"/>
      <c r="BV48" s="189"/>
      <c r="BW48" s="603"/>
      <c r="BX48" s="602"/>
      <c r="BY48" s="189"/>
      <c r="BZ48" s="604"/>
      <c r="CA48" s="602"/>
      <c r="CB48" s="605"/>
      <c r="CC48" s="175"/>
      <c r="CD48" s="606"/>
      <c r="CE48" s="607"/>
      <c r="CF48" s="608"/>
      <c r="CG48" s="609"/>
      <c r="CH48" s="610"/>
      <c r="CI48" s="611"/>
      <c r="CJ48" s="612"/>
      <c r="CK48" s="599"/>
      <c r="CL48" s="168"/>
      <c r="CM48" s="613"/>
      <c r="CN48" s="614"/>
      <c r="CR48" s="555">
        <v>0</v>
      </c>
      <c r="CS48" s="555">
        <v>0</v>
      </c>
      <c r="CT48" s="555">
        <v>0</v>
      </c>
      <c r="CU48" s="555">
        <v>0</v>
      </c>
      <c r="CW48" s="530">
        <v>0</v>
      </c>
      <c r="CX48" s="193" t="e">
        <v>#REF!</v>
      </c>
      <c r="DF48" s="206"/>
      <c r="DH48" s="554"/>
      <c r="DI48" s="554"/>
      <c r="DJ48" s="554"/>
      <c r="DK48" s="554"/>
      <c r="DL48" s="554"/>
      <c r="DM48" s="554"/>
      <c r="DN48" s="554"/>
      <c r="DO48" s="554"/>
      <c r="DP48" s="554"/>
      <c r="DQ48" s="554"/>
      <c r="DR48" s="554"/>
      <c r="DS48" s="554"/>
      <c r="DT48" s="554"/>
    </row>
    <row r="49" spans="5:124" hidden="1">
      <c r="E49" s="294">
        <v>7</v>
      </c>
      <c r="F49" s="300">
        <v>2007</v>
      </c>
      <c r="G49" s="300">
        <v>2008</v>
      </c>
      <c r="H49" s="300">
        <v>2008</v>
      </c>
      <c r="I49" s="596"/>
      <c r="J49" s="596"/>
      <c r="K49" s="596"/>
      <c r="L49" s="596"/>
      <c r="M49" s="596"/>
      <c r="N49" s="596"/>
      <c r="O49" s="596"/>
      <c r="P49" s="596"/>
      <c r="Q49" s="596"/>
      <c r="R49" s="596"/>
      <c r="S49" s="596"/>
      <c r="T49" s="596"/>
      <c r="U49" s="596"/>
      <c r="V49" s="596"/>
      <c r="W49" s="596"/>
      <c r="X49" s="596"/>
      <c r="Y49" s="596"/>
      <c r="Z49" s="596"/>
      <c r="AA49" s="596"/>
      <c r="AB49" s="596"/>
      <c r="AC49" s="596"/>
      <c r="AD49" s="596"/>
      <c r="AE49" s="596"/>
      <c r="AF49" s="596"/>
      <c r="AG49" s="596"/>
      <c r="AH49" s="168"/>
      <c r="AI49" s="529"/>
      <c r="AJ49" s="530"/>
      <c r="AK49" s="530"/>
      <c r="AL49" s="530"/>
      <c r="AM49" s="531"/>
      <c r="AN49" s="191"/>
      <c r="AO49" s="530"/>
      <c r="AP49" s="530"/>
      <c r="AQ49" s="189"/>
      <c r="AR49" s="189"/>
      <c r="AS49" s="189"/>
      <c r="AT49" s="189"/>
      <c r="AU49" s="597"/>
      <c r="AV49" s="533"/>
      <c r="AW49" s="168"/>
      <c r="AX49" s="598"/>
      <c r="AY49" s="599"/>
      <c r="AZ49" s="600"/>
      <c r="BA49" s="601"/>
      <c r="BB49" s="600"/>
      <c r="BC49" s="601"/>
      <c r="BD49" s="189"/>
      <c r="BE49" s="189"/>
      <c r="BF49" s="189"/>
      <c r="BG49" s="189"/>
      <c r="BH49" s="189"/>
      <c r="BI49" s="189"/>
      <c r="BJ49" s="189"/>
      <c r="BK49" s="189"/>
      <c r="BL49" s="189"/>
      <c r="BM49" s="189"/>
      <c r="BN49" s="189"/>
      <c r="BO49" s="600"/>
      <c r="BP49" s="600"/>
      <c r="BQ49" s="600"/>
      <c r="BR49" s="189"/>
      <c r="BS49" s="602"/>
      <c r="BT49" s="189"/>
      <c r="BU49" s="189"/>
      <c r="BV49" s="189"/>
      <c r="BW49" s="603"/>
      <c r="BX49" s="602"/>
      <c r="BY49" s="189"/>
      <c r="BZ49" s="604"/>
      <c r="CA49" s="602"/>
      <c r="CB49" s="605"/>
      <c r="CC49" s="175"/>
      <c r="CD49" s="606"/>
      <c r="CE49" s="607"/>
      <c r="CF49" s="608"/>
      <c r="CG49" s="609"/>
      <c r="CH49" s="610"/>
      <c r="CI49" s="611"/>
      <c r="CJ49" s="612"/>
      <c r="CK49" s="599"/>
      <c r="CL49" s="168"/>
      <c r="CM49" s="613"/>
      <c r="CN49" s="614"/>
      <c r="CR49" s="555">
        <v>0</v>
      </c>
      <c r="CS49" s="555">
        <v>0</v>
      </c>
      <c r="CT49" s="555">
        <v>0</v>
      </c>
      <c r="CU49" s="555">
        <v>0</v>
      </c>
      <c r="CW49" s="530">
        <v>0</v>
      </c>
      <c r="CX49" s="193" t="e">
        <v>#REF!</v>
      </c>
      <c r="DF49" s="206"/>
      <c r="DH49" s="554"/>
      <c r="DI49" s="554"/>
      <c r="DJ49" s="554"/>
      <c r="DK49" s="554"/>
      <c r="DL49" s="554"/>
      <c r="DM49" s="554"/>
      <c r="DN49" s="554"/>
      <c r="DO49" s="554"/>
      <c r="DP49" s="554"/>
      <c r="DQ49" s="554"/>
      <c r="DR49" s="554"/>
      <c r="DS49" s="554"/>
      <c r="DT49" s="554"/>
    </row>
    <row r="50" spans="5:124" hidden="1">
      <c r="E50" s="294">
        <v>8</v>
      </c>
      <c r="F50" s="300">
        <v>2007</v>
      </c>
      <c r="G50" s="300">
        <v>2008</v>
      </c>
      <c r="H50" s="300">
        <v>2008</v>
      </c>
      <c r="I50" s="596"/>
      <c r="J50" s="596"/>
      <c r="K50" s="596"/>
      <c r="L50" s="596"/>
      <c r="M50" s="596"/>
      <c r="N50" s="596"/>
      <c r="O50" s="596"/>
      <c r="P50" s="596"/>
      <c r="Q50" s="596"/>
      <c r="R50" s="596"/>
      <c r="S50" s="596"/>
      <c r="T50" s="596"/>
      <c r="U50" s="596"/>
      <c r="V50" s="596"/>
      <c r="W50" s="596"/>
      <c r="X50" s="596"/>
      <c r="Y50" s="596"/>
      <c r="Z50" s="596"/>
      <c r="AA50" s="596"/>
      <c r="AB50" s="596"/>
      <c r="AC50" s="596"/>
      <c r="AD50" s="596"/>
      <c r="AE50" s="596"/>
      <c r="AF50" s="596"/>
      <c r="AG50" s="596"/>
      <c r="AH50" s="168"/>
      <c r="AI50" s="529"/>
      <c r="AJ50" s="530"/>
      <c r="AK50" s="530"/>
      <c r="AL50" s="530"/>
      <c r="AM50" s="531"/>
      <c r="AN50" s="191"/>
      <c r="AO50" s="530"/>
      <c r="AP50" s="530"/>
      <c r="AQ50" s="189"/>
      <c r="AR50" s="189"/>
      <c r="AS50" s="189"/>
      <c r="AT50" s="189"/>
      <c r="AU50" s="597"/>
      <c r="AV50" s="533"/>
      <c r="AW50" s="168"/>
      <c r="AX50" s="598"/>
      <c r="AY50" s="599"/>
      <c r="AZ50" s="600"/>
      <c r="BA50" s="601"/>
      <c r="BB50" s="600"/>
      <c r="BC50" s="601"/>
      <c r="BD50" s="189"/>
      <c r="BE50" s="189"/>
      <c r="BF50" s="189"/>
      <c r="BG50" s="189"/>
      <c r="BH50" s="189"/>
      <c r="BI50" s="189"/>
      <c r="BJ50" s="189"/>
      <c r="BK50" s="189"/>
      <c r="BL50" s="189"/>
      <c r="BM50" s="189"/>
      <c r="BN50" s="189"/>
      <c r="BO50" s="600"/>
      <c r="BP50" s="600"/>
      <c r="BQ50" s="600"/>
      <c r="BR50" s="189"/>
      <c r="BS50" s="602"/>
      <c r="BT50" s="189"/>
      <c r="BU50" s="189"/>
      <c r="BV50" s="189"/>
      <c r="BW50" s="603"/>
      <c r="BX50" s="602"/>
      <c r="BY50" s="189"/>
      <c r="BZ50" s="604"/>
      <c r="CA50" s="602"/>
      <c r="CB50" s="605"/>
      <c r="CC50" s="175"/>
      <c r="CD50" s="606"/>
      <c r="CE50" s="607"/>
      <c r="CF50" s="608"/>
      <c r="CG50" s="609"/>
      <c r="CH50" s="610"/>
      <c r="CI50" s="611"/>
      <c r="CJ50" s="612"/>
      <c r="CK50" s="599"/>
      <c r="CL50" s="168"/>
      <c r="CM50" s="613"/>
      <c r="CN50" s="614"/>
      <c r="CR50" s="555">
        <v>0</v>
      </c>
      <c r="CS50" s="555">
        <v>0</v>
      </c>
      <c r="CT50" s="555">
        <v>0</v>
      </c>
      <c r="CU50" s="555">
        <v>0</v>
      </c>
      <c r="CW50" s="530">
        <v>0</v>
      </c>
      <c r="CX50" s="193" t="e">
        <v>#REF!</v>
      </c>
      <c r="DF50" s="206"/>
      <c r="DH50" s="554"/>
      <c r="DI50" s="554"/>
      <c r="DJ50" s="554"/>
      <c r="DK50" s="554"/>
      <c r="DL50" s="554"/>
      <c r="DM50" s="554"/>
      <c r="DN50" s="554"/>
      <c r="DO50" s="554"/>
      <c r="DP50" s="554"/>
      <c r="DQ50" s="554"/>
      <c r="DR50" s="554"/>
      <c r="DS50" s="554"/>
      <c r="DT50" s="554"/>
    </row>
    <row r="51" spans="5:124" hidden="1">
      <c r="E51" s="294">
        <v>9</v>
      </c>
      <c r="F51" s="300">
        <v>2007</v>
      </c>
      <c r="G51" s="300">
        <v>2008</v>
      </c>
      <c r="H51" s="300">
        <v>2008</v>
      </c>
      <c r="I51" s="596"/>
      <c r="J51" s="596"/>
      <c r="K51" s="596"/>
      <c r="L51" s="596"/>
      <c r="M51" s="596"/>
      <c r="N51" s="596"/>
      <c r="O51" s="596"/>
      <c r="P51" s="596"/>
      <c r="Q51" s="596"/>
      <c r="R51" s="596"/>
      <c r="S51" s="596"/>
      <c r="T51" s="596"/>
      <c r="U51" s="596"/>
      <c r="V51" s="596"/>
      <c r="W51" s="596"/>
      <c r="X51" s="596"/>
      <c r="Y51" s="596"/>
      <c r="Z51" s="596"/>
      <c r="AA51" s="596"/>
      <c r="AB51" s="596"/>
      <c r="AC51" s="596"/>
      <c r="AD51" s="596"/>
      <c r="AE51" s="596"/>
      <c r="AF51" s="596"/>
      <c r="AG51" s="596"/>
      <c r="AH51" s="168"/>
      <c r="AI51" s="529"/>
      <c r="AJ51" s="530"/>
      <c r="AK51" s="530"/>
      <c r="AL51" s="530"/>
      <c r="AM51" s="531"/>
      <c r="AN51" s="191"/>
      <c r="AO51" s="530"/>
      <c r="AP51" s="530"/>
      <c r="AQ51" s="189"/>
      <c r="AR51" s="189"/>
      <c r="AS51" s="189"/>
      <c r="AT51" s="189"/>
      <c r="AU51" s="597"/>
      <c r="AV51" s="533"/>
      <c r="AW51" s="168"/>
      <c r="AX51" s="598"/>
      <c r="AY51" s="599"/>
      <c r="AZ51" s="600"/>
      <c r="BA51" s="601"/>
      <c r="BB51" s="600"/>
      <c r="BC51" s="601"/>
      <c r="BD51" s="189"/>
      <c r="BE51" s="189"/>
      <c r="BF51" s="189"/>
      <c r="BG51" s="189"/>
      <c r="BH51" s="189"/>
      <c r="BI51" s="189"/>
      <c r="BJ51" s="189"/>
      <c r="BK51" s="189"/>
      <c r="BL51" s="189"/>
      <c r="BM51" s="189"/>
      <c r="BN51" s="189"/>
      <c r="BO51" s="600"/>
      <c r="BP51" s="600"/>
      <c r="BQ51" s="600"/>
      <c r="BR51" s="189"/>
      <c r="BS51" s="602"/>
      <c r="BT51" s="189"/>
      <c r="BU51" s="189"/>
      <c r="BV51" s="189"/>
      <c r="BW51" s="603"/>
      <c r="BX51" s="602"/>
      <c r="BY51" s="189"/>
      <c r="BZ51" s="604"/>
      <c r="CA51" s="602"/>
      <c r="CB51" s="605"/>
      <c r="CC51" s="175"/>
      <c r="CD51" s="606"/>
      <c r="CE51" s="607"/>
      <c r="CF51" s="608"/>
      <c r="CG51" s="609"/>
      <c r="CH51" s="610"/>
      <c r="CI51" s="611"/>
      <c r="CJ51" s="612"/>
      <c r="CK51" s="599"/>
      <c r="CL51" s="168"/>
      <c r="CM51" s="613"/>
      <c r="CN51" s="614"/>
      <c r="CR51" s="555">
        <v>0</v>
      </c>
      <c r="CS51" s="555">
        <v>0</v>
      </c>
      <c r="CT51" s="555">
        <v>0</v>
      </c>
      <c r="CU51" s="555">
        <v>0</v>
      </c>
      <c r="CW51" s="530">
        <v>0</v>
      </c>
      <c r="CX51" s="193" t="e">
        <v>#REF!</v>
      </c>
      <c r="DF51" s="206"/>
      <c r="DH51" s="554"/>
      <c r="DI51" s="554"/>
      <c r="DJ51" s="554"/>
      <c r="DK51" s="554"/>
      <c r="DL51" s="554"/>
      <c r="DM51" s="554"/>
      <c r="DN51" s="554"/>
      <c r="DO51" s="554"/>
      <c r="DP51" s="554"/>
      <c r="DQ51" s="554"/>
      <c r="DR51" s="554"/>
      <c r="DS51" s="554"/>
      <c r="DT51" s="554"/>
    </row>
    <row r="52" spans="5:124" hidden="1">
      <c r="E52" s="294">
        <v>10</v>
      </c>
      <c r="F52" s="300">
        <v>2007</v>
      </c>
      <c r="G52" s="300">
        <v>2008</v>
      </c>
      <c r="H52" s="300">
        <v>2008</v>
      </c>
      <c r="I52" s="596"/>
      <c r="J52" s="596"/>
      <c r="K52" s="596"/>
      <c r="L52" s="596"/>
      <c r="M52" s="596"/>
      <c r="N52" s="596"/>
      <c r="O52" s="596"/>
      <c r="P52" s="596"/>
      <c r="Q52" s="596"/>
      <c r="R52" s="596"/>
      <c r="S52" s="596"/>
      <c r="T52" s="596"/>
      <c r="U52" s="596"/>
      <c r="V52" s="596"/>
      <c r="W52" s="596"/>
      <c r="X52" s="596"/>
      <c r="Y52" s="596"/>
      <c r="Z52" s="596"/>
      <c r="AA52" s="596"/>
      <c r="AB52" s="596"/>
      <c r="AC52" s="596"/>
      <c r="AD52" s="596"/>
      <c r="AE52" s="596"/>
      <c r="AF52" s="596"/>
      <c r="AG52" s="596"/>
      <c r="AH52" s="168"/>
      <c r="AI52" s="529"/>
      <c r="AJ52" s="530"/>
      <c r="AK52" s="530"/>
      <c r="AL52" s="530"/>
      <c r="AM52" s="531"/>
      <c r="AN52" s="191"/>
      <c r="AO52" s="530"/>
      <c r="AP52" s="530"/>
      <c r="AQ52" s="189"/>
      <c r="AR52" s="189"/>
      <c r="AS52" s="189"/>
      <c r="AT52" s="189"/>
      <c r="AU52" s="597"/>
      <c r="AV52" s="533"/>
      <c r="AW52" s="168"/>
      <c r="AX52" s="598"/>
      <c r="AY52" s="599"/>
      <c r="AZ52" s="600"/>
      <c r="BA52" s="601"/>
      <c r="BB52" s="600"/>
      <c r="BC52" s="601"/>
      <c r="BD52" s="189"/>
      <c r="BE52" s="189"/>
      <c r="BF52" s="189"/>
      <c r="BG52" s="189"/>
      <c r="BH52" s="189"/>
      <c r="BI52" s="189"/>
      <c r="BJ52" s="189"/>
      <c r="BK52" s="189"/>
      <c r="BL52" s="189"/>
      <c r="BM52" s="189"/>
      <c r="BN52" s="189"/>
      <c r="BO52" s="600"/>
      <c r="BP52" s="600"/>
      <c r="BQ52" s="600"/>
      <c r="BR52" s="189"/>
      <c r="BS52" s="602"/>
      <c r="BT52" s="189"/>
      <c r="BU52" s="189"/>
      <c r="BV52" s="189"/>
      <c r="BW52" s="603"/>
      <c r="BX52" s="602"/>
      <c r="BY52" s="189"/>
      <c r="BZ52" s="604"/>
      <c r="CA52" s="602"/>
      <c r="CB52" s="605"/>
      <c r="CC52" s="175"/>
      <c r="CD52" s="606"/>
      <c r="CE52" s="607"/>
      <c r="CF52" s="608"/>
      <c r="CG52" s="609"/>
      <c r="CH52" s="610"/>
      <c r="CI52" s="611"/>
      <c r="CJ52" s="612"/>
      <c r="CK52" s="599"/>
      <c r="CL52" s="168"/>
      <c r="CM52" s="613"/>
      <c r="CN52" s="614"/>
      <c r="CR52" s="555">
        <v>0</v>
      </c>
      <c r="CS52" s="555">
        <v>0</v>
      </c>
      <c r="CT52" s="555">
        <v>0</v>
      </c>
      <c r="CU52" s="555">
        <v>0</v>
      </c>
      <c r="CW52" s="530">
        <v>0</v>
      </c>
      <c r="CX52" s="193" t="e">
        <v>#REF!</v>
      </c>
      <c r="DF52" s="206"/>
      <c r="DH52" s="554"/>
      <c r="DI52" s="554"/>
      <c r="DJ52" s="554"/>
      <c r="DK52" s="554"/>
      <c r="DL52" s="554"/>
      <c r="DM52" s="554"/>
      <c r="DN52" s="554"/>
      <c r="DO52" s="554"/>
      <c r="DP52" s="554"/>
      <c r="DQ52" s="554"/>
      <c r="DR52" s="554"/>
      <c r="DS52" s="554"/>
      <c r="DT52" s="554"/>
    </row>
    <row r="53" spans="5:124" hidden="1">
      <c r="E53" s="294">
        <v>11</v>
      </c>
      <c r="F53" s="300">
        <v>2007</v>
      </c>
      <c r="G53" s="300">
        <v>2008</v>
      </c>
      <c r="H53" s="300">
        <v>2008</v>
      </c>
      <c r="I53" s="596"/>
      <c r="J53" s="596"/>
      <c r="K53" s="596"/>
      <c r="L53" s="596"/>
      <c r="M53" s="596"/>
      <c r="N53" s="596"/>
      <c r="O53" s="596"/>
      <c r="P53" s="596"/>
      <c r="Q53" s="596"/>
      <c r="R53" s="596"/>
      <c r="S53" s="596"/>
      <c r="T53" s="596"/>
      <c r="U53" s="596"/>
      <c r="V53" s="596"/>
      <c r="W53" s="596"/>
      <c r="X53" s="596"/>
      <c r="Y53" s="596"/>
      <c r="Z53" s="596"/>
      <c r="AA53" s="596"/>
      <c r="AB53" s="596"/>
      <c r="AC53" s="596"/>
      <c r="AD53" s="596"/>
      <c r="AE53" s="596"/>
      <c r="AF53" s="596"/>
      <c r="AG53" s="596"/>
      <c r="AH53" s="168"/>
      <c r="AI53" s="529"/>
      <c r="AJ53" s="530"/>
      <c r="AK53" s="530"/>
      <c r="AL53" s="530"/>
      <c r="AM53" s="531"/>
      <c r="AN53" s="191"/>
      <c r="AO53" s="530"/>
      <c r="AP53" s="530"/>
      <c r="AQ53" s="189"/>
      <c r="AR53" s="189"/>
      <c r="AS53" s="189"/>
      <c r="AT53" s="189"/>
      <c r="AU53" s="597"/>
      <c r="AV53" s="533"/>
      <c r="AW53" s="168"/>
      <c r="AX53" s="598"/>
      <c r="AY53" s="599"/>
      <c r="AZ53" s="600"/>
      <c r="BA53" s="601"/>
      <c r="BB53" s="600"/>
      <c r="BC53" s="601"/>
      <c r="BD53" s="189"/>
      <c r="BE53" s="189"/>
      <c r="BF53" s="189"/>
      <c r="BG53" s="189"/>
      <c r="BH53" s="189"/>
      <c r="BI53" s="189"/>
      <c r="BJ53" s="189"/>
      <c r="BK53" s="189"/>
      <c r="BL53" s="189"/>
      <c r="BM53" s="189"/>
      <c r="BN53" s="189"/>
      <c r="BO53" s="600"/>
      <c r="BP53" s="600"/>
      <c r="BQ53" s="600"/>
      <c r="BR53" s="189"/>
      <c r="BS53" s="602"/>
      <c r="BT53" s="189"/>
      <c r="BU53" s="189"/>
      <c r="BV53" s="189"/>
      <c r="BW53" s="603"/>
      <c r="BX53" s="602"/>
      <c r="BY53" s="189"/>
      <c r="BZ53" s="604"/>
      <c r="CA53" s="602"/>
      <c r="CB53" s="605"/>
      <c r="CC53" s="175"/>
      <c r="CD53" s="606"/>
      <c r="CE53" s="607"/>
      <c r="CF53" s="608"/>
      <c r="CG53" s="609"/>
      <c r="CH53" s="610"/>
      <c r="CI53" s="611"/>
      <c r="CJ53" s="612"/>
      <c r="CK53" s="599"/>
      <c r="CL53" s="168"/>
      <c r="CM53" s="613"/>
      <c r="CN53" s="614"/>
      <c r="CR53" s="555">
        <v>0</v>
      </c>
      <c r="CS53" s="555">
        <v>0</v>
      </c>
      <c r="CT53" s="555">
        <v>0</v>
      </c>
      <c r="CU53" s="555">
        <v>0</v>
      </c>
      <c r="CW53" s="530">
        <v>0</v>
      </c>
      <c r="CX53" s="193" t="e">
        <v>#REF!</v>
      </c>
      <c r="DF53" s="206"/>
      <c r="DH53" s="554"/>
      <c r="DI53" s="554"/>
      <c r="DJ53" s="554"/>
      <c r="DK53" s="554"/>
      <c r="DL53" s="554"/>
      <c r="DM53" s="554"/>
      <c r="DN53" s="554"/>
      <c r="DO53" s="554"/>
      <c r="DP53" s="554"/>
      <c r="DQ53" s="554"/>
      <c r="DR53" s="554"/>
      <c r="DS53" s="554"/>
      <c r="DT53" s="554"/>
    </row>
    <row r="54" spans="5:124" hidden="1">
      <c r="E54" s="294">
        <v>12</v>
      </c>
      <c r="F54" s="300">
        <v>2007</v>
      </c>
      <c r="G54" s="300">
        <v>2008</v>
      </c>
      <c r="H54" s="300">
        <v>2008</v>
      </c>
      <c r="I54" s="596"/>
      <c r="J54" s="596"/>
      <c r="K54" s="596"/>
      <c r="L54" s="596"/>
      <c r="M54" s="596"/>
      <c r="N54" s="596"/>
      <c r="O54" s="596"/>
      <c r="P54" s="596"/>
      <c r="Q54" s="596"/>
      <c r="R54" s="596"/>
      <c r="S54" s="596"/>
      <c r="T54" s="596"/>
      <c r="U54" s="596"/>
      <c r="V54" s="596"/>
      <c r="W54" s="596"/>
      <c r="X54" s="596"/>
      <c r="Y54" s="596"/>
      <c r="Z54" s="596"/>
      <c r="AA54" s="596"/>
      <c r="AB54" s="596"/>
      <c r="AC54" s="596"/>
      <c r="AD54" s="596"/>
      <c r="AE54" s="596"/>
      <c r="AF54" s="596"/>
      <c r="AG54" s="596"/>
      <c r="AH54" s="168"/>
      <c r="AI54" s="529"/>
      <c r="AJ54" s="530"/>
      <c r="AK54" s="530"/>
      <c r="AL54" s="530"/>
      <c r="AM54" s="531"/>
      <c r="AN54" s="191"/>
      <c r="AO54" s="530"/>
      <c r="AP54" s="530"/>
      <c r="AQ54" s="189"/>
      <c r="AR54" s="189"/>
      <c r="AS54" s="189"/>
      <c r="AT54" s="189"/>
      <c r="AU54" s="597"/>
      <c r="AV54" s="533"/>
      <c r="AW54" s="168"/>
      <c r="AX54" s="598"/>
      <c r="AY54" s="599"/>
      <c r="AZ54" s="600"/>
      <c r="BA54" s="601"/>
      <c r="BB54" s="600"/>
      <c r="BC54" s="601"/>
      <c r="BD54" s="189"/>
      <c r="BE54" s="189"/>
      <c r="BF54" s="189"/>
      <c r="BG54" s="189"/>
      <c r="BH54" s="189"/>
      <c r="BI54" s="189"/>
      <c r="BJ54" s="189"/>
      <c r="BK54" s="189"/>
      <c r="BL54" s="189"/>
      <c r="BM54" s="189"/>
      <c r="BN54" s="189"/>
      <c r="BO54" s="600"/>
      <c r="BP54" s="600"/>
      <c r="BQ54" s="600"/>
      <c r="BR54" s="189"/>
      <c r="BS54" s="602"/>
      <c r="BT54" s="189"/>
      <c r="BU54" s="189"/>
      <c r="BV54" s="189"/>
      <c r="BW54" s="603"/>
      <c r="BX54" s="602"/>
      <c r="BY54" s="189"/>
      <c r="BZ54" s="604"/>
      <c r="CA54" s="602"/>
      <c r="CB54" s="605"/>
      <c r="CC54" s="175"/>
      <c r="CD54" s="606"/>
      <c r="CE54" s="607"/>
      <c r="CF54" s="608"/>
      <c r="CG54" s="609"/>
      <c r="CH54" s="610"/>
      <c r="CI54" s="611"/>
      <c r="CJ54" s="612"/>
      <c r="CK54" s="599"/>
      <c r="CL54" s="168"/>
      <c r="CM54" s="613"/>
      <c r="CN54" s="614"/>
      <c r="CR54" s="555">
        <v>0</v>
      </c>
      <c r="CS54" s="555">
        <v>0</v>
      </c>
      <c r="CT54" s="555">
        <v>0</v>
      </c>
      <c r="CU54" s="555">
        <v>0</v>
      </c>
      <c r="CW54" s="530">
        <v>0</v>
      </c>
      <c r="CX54" s="193" t="e">
        <v>#REF!</v>
      </c>
      <c r="CY54" s="216"/>
      <c r="CZ54" s="216"/>
      <c r="DA54" s="216"/>
      <c r="DB54" s="216"/>
      <c r="DC54" s="216"/>
      <c r="DE54" s="206"/>
      <c r="DF54" s="206"/>
      <c r="DH54" s="554"/>
      <c r="DI54" s="554"/>
      <c r="DJ54" s="554"/>
      <c r="DK54" s="554"/>
      <c r="DL54" s="554"/>
      <c r="DM54" s="554"/>
      <c r="DN54" s="554"/>
      <c r="DO54" s="554"/>
      <c r="DP54" s="554"/>
      <c r="DQ54" s="554"/>
      <c r="DR54" s="554"/>
      <c r="DS54" s="554"/>
      <c r="DT54" s="554"/>
    </row>
    <row r="55" spans="5:124" hidden="1">
      <c r="E55" s="294">
        <v>1</v>
      </c>
      <c r="F55" s="300">
        <v>2008</v>
      </c>
      <c r="G55" s="300">
        <v>2008</v>
      </c>
      <c r="H55" s="300">
        <v>2008</v>
      </c>
      <c r="I55" s="596"/>
      <c r="J55" s="596"/>
      <c r="K55" s="596"/>
      <c r="L55" s="596"/>
      <c r="M55" s="596"/>
      <c r="N55" s="596"/>
      <c r="O55" s="596"/>
      <c r="P55" s="596"/>
      <c r="Q55" s="596"/>
      <c r="R55" s="596"/>
      <c r="S55" s="596"/>
      <c r="T55" s="596"/>
      <c r="U55" s="596"/>
      <c r="V55" s="596"/>
      <c r="W55" s="596"/>
      <c r="X55" s="596"/>
      <c r="Y55" s="596"/>
      <c r="Z55" s="596"/>
      <c r="AA55" s="596"/>
      <c r="AB55" s="596"/>
      <c r="AC55" s="596"/>
      <c r="AD55" s="596"/>
      <c r="AE55" s="596"/>
      <c r="AF55" s="596"/>
      <c r="AG55" s="596"/>
      <c r="AH55" s="168"/>
      <c r="AI55" s="529"/>
      <c r="AJ55" s="530"/>
      <c r="AK55" s="530"/>
      <c r="AL55" s="530"/>
      <c r="AM55" s="531"/>
      <c r="AN55" s="191"/>
      <c r="AO55" s="530"/>
      <c r="AP55" s="530"/>
      <c r="AQ55" s="189"/>
      <c r="AR55" s="189"/>
      <c r="AS55" s="189"/>
      <c r="AT55" s="189"/>
      <c r="AU55" s="597"/>
      <c r="AV55" s="533"/>
      <c r="AW55" s="168"/>
      <c r="AX55" s="598"/>
      <c r="AY55" s="599"/>
      <c r="AZ55" s="600"/>
      <c r="BA55" s="601"/>
      <c r="BB55" s="600"/>
      <c r="BC55" s="601"/>
      <c r="BD55" s="189"/>
      <c r="BE55" s="189"/>
      <c r="BF55" s="189"/>
      <c r="BG55" s="189"/>
      <c r="BH55" s="189"/>
      <c r="BI55" s="189"/>
      <c r="BJ55" s="189"/>
      <c r="BK55" s="189"/>
      <c r="BL55" s="189"/>
      <c r="BM55" s="189"/>
      <c r="BN55" s="189"/>
      <c r="BO55" s="600"/>
      <c r="BP55" s="600"/>
      <c r="BQ55" s="600"/>
      <c r="BR55" s="189"/>
      <c r="BS55" s="602"/>
      <c r="BT55" s="189"/>
      <c r="BU55" s="189"/>
      <c r="BV55" s="189"/>
      <c r="BW55" s="603"/>
      <c r="BX55" s="602"/>
      <c r="BY55" s="189"/>
      <c r="BZ55" s="604"/>
      <c r="CA55" s="602"/>
      <c r="CB55" s="605"/>
      <c r="CC55" s="175"/>
      <c r="CD55" s="606"/>
      <c r="CE55" s="607"/>
      <c r="CF55" s="608"/>
      <c r="CG55" s="609"/>
      <c r="CH55" s="610"/>
      <c r="CI55" s="611"/>
      <c r="CJ55" s="612"/>
      <c r="CK55" s="599"/>
      <c r="CL55" s="168"/>
      <c r="CM55" s="613"/>
      <c r="CN55" s="614"/>
      <c r="CR55" s="555">
        <v>0</v>
      </c>
      <c r="CS55" s="555">
        <v>0</v>
      </c>
      <c r="CT55" s="555">
        <v>0</v>
      </c>
      <c r="CU55" s="555">
        <v>0</v>
      </c>
      <c r="CW55" s="530">
        <v>0</v>
      </c>
      <c r="CX55" s="193" t="e">
        <v>#REF!</v>
      </c>
      <c r="CZ55" s="370"/>
      <c r="DA55" s="370"/>
      <c r="DB55" s="370"/>
      <c r="DC55" s="370"/>
      <c r="DD55" s="370"/>
      <c r="DE55" s="370"/>
      <c r="DF55" s="370"/>
      <c r="DH55" s="554"/>
      <c r="DI55" s="554"/>
      <c r="DJ55" s="554"/>
      <c r="DK55" s="554"/>
      <c r="DL55" s="554"/>
      <c r="DM55" s="554"/>
      <c r="DN55" s="554"/>
      <c r="DO55" s="554"/>
      <c r="DP55" s="554"/>
      <c r="DQ55" s="554"/>
      <c r="DR55" s="554"/>
      <c r="DS55" s="554"/>
      <c r="DT55" s="554"/>
    </row>
    <row r="56" spans="5:124" hidden="1">
      <c r="E56" s="294">
        <v>2</v>
      </c>
      <c r="F56" s="300">
        <v>2008</v>
      </c>
      <c r="G56" s="300">
        <v>2008</v>
      </c>
      <c r="H56" s="300">
        <v>2008</v>
      </c>
      <c r="I56" s="596"/>
      <c r="J56" s="596"/>
      <c r="K56" s="596"/>
      <c r="L56" s="596"/>
      <c r="M56" s="596"/>
      <c r="N56" s="596"/>
      <c r="O56" s="596"/>
      <c r="P56" s="596"/>
      <c r="Q56" s="596"/>
      <c r="R56" s="596"/>
      <c r="S56" s="596"/>
      <c r="T56" s="596"/>
      <c r="U56" s="596"/>
      <c r="V56" s="596"/>
      <c r="W56" s="596"/>
      <c r="X56" s="596"/>
      <c r="Y56" s="596"/>
      <c r="Z56" s="596"/>
      <c r="AA56" s="596"/>
      <c r="AB56" s="596"/>
      <c r="AC56" s="596"/>
      <c r="AD56" s="596"/>
      <c r="AE56" s="596"/>
      <c r="AF56" s="596"/>
      <c r="AG56" s="596"/>
      <c r="AH56" s="168"/>
      <c r="AI56" s="529"/>
      <c r="AJ56" s="530"/>
      <c r="AK56" s="530"/>
      <c r="AL56" s="530"/>
      <c r="AM56" s="531"/>
      <c r="AN56" s="191"/>
      <c r="AO56" s="530"/>
      <c r="AP56" s="530"/>
      <c r="AQ56" s="189"/>
      <c r="AR56" s="189"/>
      <c r="AS56" s="189"/>
      <c r="AT56" s="189"/>
      <c r="AU56" s="597"/>
      <c r="AV56" s="533"/>
      <c r="AW56" s="168"/>
      <c r="AX56" s="598"/>
      <c r="AY56" s="599"/>
      <c r="AZ56" s="600"/>
      <c r="BA56" s="601"/>
      <c r="BB56" s="600"/>
      <c r="BC56" s="601"/>
      <c r="BD56" s="189"/>
      <c r="BE56" s="189"/>
      <c r="BF56" s="189"/>
      <c r="BG56" s="189"/>
      <c r="BH56" s="189"/>
      <c r="BI56" s="189"/>
      <c r="BJ56" s="189"/>
      <c r="BK56" s="189"/>
      <c r="BL56" s="189"/>
      <c r="BM56" s="189"/>
      <c r="BN56" s="189"/>
      <c r="BO56" s="600"/>
      <c r="BP56" s="600"/>
      <c r="BQ56" s="600"/>
      <c r="BR56" s="189"/>
      <c r="BS56" s="602"/>
      <c r="BT56" s="189"/>
      <c r="BU56" s="189"/>
      <c r="BV56" s="189"/>
      <c r="BW56" s="603"/>
      <c r="BX56" s="602"/>
      <c r="BY56" s="189"/>
      <c r="BZ56" s="604"/>
      <c r="CA56" s="602"/>
      <c r="CB56" s="605"/>
      <c r="CC56" s="175"/>
      <c r="CD56" s="606"/>
      <c r="CE56" s="607"/>
      <c r="CF56" s="608"/>
      <c r="CG56" s="609"/>
      <c r="CH56" s="610"/>
      <c r="CI56" s="611"/>
      <c r="CJ56" s="612"/>
      <c r="CK56" s="599"/>
      <c r="CL56" s="168"/>
      <c r="CM56" s="613"/>
      <c r="CN56" s="614"/>
      <c r="CR56" s="555">
        <v>0</v>
      </c>
      <c r="CS56" s="555">
        <v>0</v>
      </c>
      <c r="CT56" s="555">
        <v>0</v>
      </c>
      <c r="CU56" s="555">
        <v>0</v>
      </c>
      <c r="CW56" s="530">
        <v>0</v>
      </c>
      <c r="CX56" s="193" t="e">
        <v>#REF!</v>
      </c>
      <c r="DH56" s="554"/>
      <c r="DI56" s="554"/>
      <c r="DJ56" s="554"/>
      <c r="DK56" s="554"/>
      <c r="DL56" s="554"/>
      <c r="DM56" s="554"/>
      <c r="DN56" s="554"/>
      <c r="DO56" s="554"/>
      <c r="DP56" s="554"/>
      <c r="DQ56" s="554"/>
      <c r="DR56" s="554"/>
      <c r="DS56" s="554"/>
      <c r="DT56" s="554"/>
    </row>
    <row r="57" spans="5:124" hidden="1">
      <c r="E57" s="294">
        <v>3</v>
      </c>
      <c r="F57" s="300">
        <v>2008</v>
      </c>
      <c r="G57" s="300">
        <v>2008</v>
      </c>
      <c r="H57" s="300">
        <v>2008</v>
      </c>
      <c r="I57" s="596"/>
      <c r="J57" s="596"/>
      <c r="K57" s="596"/>
      <c r="L57" s="596"/>
      <c r="M57" s="596"/>
      <c r="N57" s="596"/>
      <c r="O57" s="596"/>
      <c r="P57" s="596"/>
      <c r="Q57" s="596"/>
      <c r="R57" s="596"/>
      <c r="S57" s="596"/>
      <c r="T57" s="596"/>
      <c r="U57" s="596"/>
      <c r="V57" s="596"/>
      <c r="W57" s="596"/>
      <c r="X57" s="596"/>
      <c r="Y57" s="596"/>
      <c r="Z57" s="596"/>
      <c r="AA57" s="596"/>
      <c r="AB57" s="596"/>
      <c r="AC57" s="596"/>
      <c r="AD57" s="596"/>
      <c r="AE57" s="596"/>
      <c r="AF57" s="596"/>
      <c r="AG57" s="596"/>
      <c r="AH57" s="168"/>
      <c r="AI57" s="529"/>
      <c r="AJ57" s="530"/>
      <c r="AK57" s="530"/>
      <c r="AL57" s="530"/>
      <c r="AM57" s="531"/>
      <c r="AN57" s="191"/>
      <c r="AO57" s="530"/>
      <c r="AP57" s="530"/>
      <c r="AQ57" s="189"/>
      <c r="AR57" s="189"/>
      <c r="AS57" s="189"/>
      <c r="AT57" s="189"/>
      <c r="AU57" s="597"/>
      <c r="AV57" s="533"/>
      <c r="AW57" s="168"/>
      <c r="AX57" s="598"/>
      <c r="AY57" s="599"/>
      <c r="AZ57" s="600"/>
      <c r="BA57" s="601"/>
      <c r="BB57" s="600"/>
      <c r="BC57" s="601"/>
      <c r="BD57" s="189"/>
      <c r="BE57" s="189"/>
      <c r="BF57" s="189"/>
      <c r="BG57" s="189"/>
      <c r="BH57" s="189"/>
      <c r="BI57" s="189"/>
      <c r="BJ57" s="189"/>
      <c r="BK57" s="189"/>
      <c r="BL57" s="189"/>
      <c r="BM57" s="189"/>
      <c r="BN57" s="189"/>
      <c r="BO57" s="600"/>
      <c r="BP57" s="600"/>
      <c r="BQ57" s="600"/>
      <c r="BR57" s="189"/>
      <c r="BS57" s="602"/>
      <c r="BT57" s="189"/>
      <c r="BU57" s="189"/>
      <c r="BV57" s="189"/>
      <c r="BW57" s="603"/>
      <c r="BX57" s="602"/>
      <c r="BY57" s="189"/>
      <c r="BZ57" s="604"/>
      <c r="CA57" s="602"/>
      <c r="CB57" s="605"/>
      <c r="CC57" s="175"/>
      <c r="CD57" s="606"/>
      <c r="CE57" s="607"/>
      <c r="CF57" s="608"/>
      <c r="CG57" s="609"/>
      <c r="CH57" s="610"/>
      <c r="CI57" s="611"/>
      <c r="CJ57" s="612"/>
      <c r="CK57" s="599"/>
      <c r="CL57" s="168"/>
      <c r="CM57" s="613"/>
      <c r="CN57" s="614"/>
      <c r="CR57" s="555">
        <v>0</v>
      </c>
      <c r="CS57" s="555">
        <v>0</v>
      </c>
      <c r="CT57" s="555">
        <v>0</v>
      </c>
      <c r="CU57" s="555">
        <v>0</v>
      </c>
      <c r="CW57" s="530">
        <v>0</v>
      </c>
      <c r="CX57" s="193" t="e">
        <v>#REF!</v>
      </c>
      <c r="DH57" s="554"/>
      <c r="DI57" s="554"/>
      <c r="DJ57" s="554"/>
      <c r="DK57" s="554"/>
      <c r="DL57" s="554"/>
      <c r="DM57" s="554"/>
      <c r="DN57" s="554"/>
      <c r="DO57" s="554"/>
      <c r="DP57" s="554"/>
      <c r="DQ57" s="554"/>
      <c r="DR57" s="554"/>
      <c r="DS57" s="554"/>
      <c r="DT57" s="554"/>
    </row>
    <row r="58" spans="5:124" hidden="1">
      <c r="E58" s="294">
        <v>4</v>
      </c>
      <c r="F58" s="300">
        <v>2008</v>
      </c>
      <c r="G58" s="300">
        <v>2008</v>
      </c>
      <c r="H58" s="300">
        <v>2008</v>
      </c>
      <c r="I58" s="596"/>
      <c r="J58" s="596"/>
      <c r="K58" s="596"/>
      <c r="L58" s="596"/>
      <c r="M58" s="596"/>
      <c r="N58" s="596"/>
      <c r="O58" s="596"/>
      <c r="P58" s="596"/>
      <c r="Q58" s="596"/>
      <c r="R58" s="596"/>
      <c r="S58" s="596"/>
      <c r="T58" s="596"/>
      <c r="U58" s="596"/>
      <c r="V58" s="596"/>
      <c r="W58" s="596"/>
      <c r="X58" s="596"/>
      <c r="Y58" s="596"/>
      <c r="Z58" s="596"/>
      <c r="AA58" s="596"/>
      <c r="AB58" s="596"/>
      <c r="AC58" s="596"/>
      <c r="AD58" s="596"/>
      <c r="AE58" s="596"/>
      <c r="AF58" s="596"/>
      <c r="AG58" s="596"/>
      <c r="AH58" s="168"/>
      <c r="AI58" s="529"/>
      <c r="AJ58" s="530"/>
      <c r="AK58" s="530"/>
      <c r="AL58" s="530"/>
      <c r="AM58" s="531"/>
      <c r="AN58" s="191"/>
      <c r="AO58" s="530"/>
      <c r="AP58" s="530"/>
      <c r="AQ58" s="189"/>
      <c r="AR58" s="189"/>
      <c r="AS58" s="189"/>
      <c r="AT58" s="189"/>
      <c r="AU58" s="597"/>
      <c r="AV58" s="533"/>
      <c r="AW58" s="168"/>
      <c r="AX58" s="598"/>
      <c r="AY58" s="599"/>
      <c r="AZ58" s="600"/>
      <c r="BA58" s="601"/>
      <c r="BB58" s="600"/>
      <c r="BC58" s="601"/>
      <c r="BD58" s="189"/>
      <c r="BE58" s="189"/>
      <c r="BF58" s="189"/>
      <c r="BG58" s="189"/>
      <c r="BH58" s="189"/>
      <c r="BI58" s="189"/>
      <c r="BJ58" s="189"/>
      <c r="BK58" s="189"/>
      <c r="BL58" s="189"/>
      <c r="BM58" s="189"/>
      <c r="BN58" s="189"/>
      <c r="BO58" s="600"/>
      <c r="BP58" s="600"/>
      <c r="BQ58" s="600"/>
      <c r="BR58" s="189"/>
      <c r="BS58" s="602"/>
      <c r="BT58" s="189"/>
      <c r="BU58" s="189"/>
      <c r="BV58" s="189"/>
      <c r="BW58" s="603"/>
      <c r="BX58" s="602"/>
      <c r="BY58" s="189"/>
      <c r="BZ58" s="604"/>
      <c r="CA58" s="602"/>
      <c r="CB58" s="605"/>
      <c r="CC58" s="175"/>
      <c r="CD58" s="606"/>
      <c r="CE58" s="607"/>
      <c r="CF58" s="608"/>
      <c r="CG58" s="609"/>
      <c r="CH58" s="610"/>
      <c r="CI58" s="611"/>
      <c r="CJ58" s="612"/>
      <c r="CK58" s="599"/>
      <c r="CL58" s="168"/>
      <c r="CM58" s="613"/>
      <c r="CN58" s="614"/>
      <c r="CR58" s="555">
        <v>0</v>
      </c>
      <c r="CS58" s="555">
        <v>0</v>
      </c>
      <c r="CT58" s="555">
        <v>0</v>
      </c>
      <c r="CU58" s="555">
        <v>0</v>
      </c>
      <c r="CW58" s="530">
        <v>0</v>
      </c>
      <c r="CX58" s="193" t="e">
        <v>#REF!</v>
      </c>
      <c r="DH58" s="554"/>
      <c r="DI58" s="554"/>
      <c r="DJ58" s="554"/>
      <c r="DK58" s="554"/>
      <c r="DL58" s="554"/>
      <c r="DM58" s="554"/>
      <c r="DN58" s="554"/>
      <c r="DO58" s="554"/>
      <c r="DP58" s="554"/>
      <c r="DQ58" s="554"/>
      <c r="DR58" s="554"/>
      <c r="DS58" s="554"/>
      <c r="DT58" s="554"/>
    </row>
    <row r="59" spans="5:124" hidden="1">
      <c r="E59" s="294">
        <v>5</v>
      </c>
      <c r="F59" s="300">
        <v>2008</v>
      </c>
      <c r="G59" s="300">
        <v>2008</v>
      </c>
      <c r="H59" s="300">
        <v>2008</v>
      </c>
      <c r="I59" s="596"/>
      <c r="J59" s="596"/>
      <c r="K59" s="596"/>
      <c r="L59" s="596"/>
      <c r="M59" s="596"/>
      <c r="N59" s="596"/>
      <c r="O59" s="596"/>
      <c r="P59" s="596"/>
      <c r="Q59" s="596"/>
      <c r="R59" s="596"/>
      <c r="S59" s="596"/>
      <c r="T59" s="596"/>
      <c r="U59" s="596"/>
      <c r="V59" s="596"/>
      <c r="W59" s="596"/>
      <c r="X59" s="596"/>
      <c r="Y59" s="596"/>
      <c r="Z59" s="596"/>
      <c r="AA59" s="596"/>
      <c r="AB59" s="596"/>
      <c r="AC59" s="596"/>
      <c r="AD59" s="596"/>
      <c r="AE59" s="596"/>
      <c r="AF59" s="596"/>
      <c r="AG59" s="596"/>
      <c r="AH59" s="168"/>
      <c r="AI59" s="529"/>
      <c r="AJ59" s="530"/>
      <c r="AK59" s="530"/>
      <c r="AL59" s="530"/>
      <c r="AM59" s="531"/>
      <c r="AN59" s="191"/>
      <c r="AO59" s="530"/>
      <c r="AP59" s="530"/>
      <c r="AQ59" s="189"/>
      <c r="AR59" s="189"/>
      <c r="AS59" s="189"/>
      <c r="AT59" s="189"/>
      <c r="AU59" s="597"/>
      <c r="AV59" s="533"/>
      <c r="AW59" s="168"/>
      <c r="AX59" s="598"/>
      <c r="AY59" s="599"/>
      <c r="AZ59" s="600"/>
      <c r="BA59" s="601"/>
      <c r="BB59" s="600"/>
      <c r="BC59" s="601"/>
      <c r="BD59" s="189"/>
      <c r="BE59" s="189"/>
      <c r="BF59" s="189"/>
      <c r="BG59" s="189"/>
      <c r="BH59" s="189"/>
      <c r="BI59" s="189"/>
      <c r="BJ59" s="189"/>
      <c r="BK59" s="189"/>
      <c r="BL59" s="189"/>
      <c r="BM59" s="189"/>
      <c r="BN59" s="189"/>
      <c r="BO59" s="600"/>
      <c r="BP59" s="600"/>
      <c r="BQ59" s="600"/>
      <c r="BR59" s="189"/>
      <c r="BS59" s="602"/>
      <c r="BT59" s="189"/>
      <c r="BU59" s="189"/>
      <c r="BV59" s="189"/>
      <c r="BW59" s="603"/>
      <c r="BX59" s="602"/>
      <c r="BY59" s="189"/>
      <c r="BZ59" s="604"/>
      <c r="CA59" s="602"/>
      <c r="CB59" s="605"/>
      <c r="CC59" s="175"/>
      <c r="CD59" s="606"/>
      <c r="CE59" s="607"/>
      <c r="CF59" s="608"/>
      <c r="CG59" s="609"/>
      <c r="CH59" s="610"/>
      <c r="CI59" s="611"/>
      <c r="CJ59" s="612"/>
      <c r="CK59" s="599"/>
      <c r="CL59" s="168"/>
      <c r="CM59" s="613"/>
      <c r="CN59" s="614"/>
      <c r="CR59" s="555">
        <v>0</v>
      </c>
      <c r="CS59" s="555">
        <v>0</v>
      </c>
      <c r="CT59" s="555">
        <v>0</v>
      </c>
      <c r="CU59" s="555">
        <v>0</v>
      </c>
      <c r="CW59" s="530">
        <v>0</v>
      </c>
      <c r="CX59" s="193" t="e">
        <v>#REF!</v>
      </c>
      <c r="DH59" s="554"/>
      <c r="DI59" s="554"/>
      <c r="DJ59" s="554"/>
      <c r="DK59" s="554"/>
      <c r="DL59" s="554"/>
      <c r="DM59" s="554"/>
      <c r="DN59" s="554"/>
      <c r="DO59" s="554"/>
      <c r="DP59" s="554"/>
      <c r="DQ59" s="554"/>
      <c r="DR59" s="554"/>
      <c r="DS59" s="554"/>
      <c r="DT59" s="554"/>
    </row>
    <row r="60" spans="5:124" hidden="1">
      <c r="E60" s="294">
        <v>6</v>
      </c>
      <c r="F60" s="300">
        <v>2008</v>
      </c>
      <c r="G60" s="300">
        <v>2008</v>
      </c>
      <c r="H60" s="300">
        <v>2009</v>
      </c>
      <c r="I60" s="596"/>
      <c r="J60" s="596"/>
      <c r="K60" s="596"/>
      <c r="L60" s="596"/>
      <c r="M60" s="596"/>
      <c r="N60" s="596"/>
      <c r="O60" s="596"/>
      <c r="P60" s="596"/>
      <c r="Q60" s="596"/>
      <c r="R60" s="596"/>
      <c r="S60" s="596"/>
      <c r="T60" s="596"/>
      <c r="U60" s="596"/>
      <c r="V60" s="596"/>
      <c r="W60" s="596"/>
      <c r="X60" s="596"/>
      <c r="Y60" s="596"/>
      <c r="Z60" s="596"/>
      <c r="AA60" s="596"/>
      <c r="AB60" s="596"/>
      <c r="AC60" s="596"/>
      <c r="AD60" s="596"/>
      <c r="AE60" s="596"/>
      <c r="AF60" s="596"/>
      <c r="AG60" s="596"/>
      <c r="AH60" s="168"/>
      <c r="AI60" s="529"/>
      <c r="AJ60" s="530"/>
      <c r="AK60" s="530"/>
      <c r="AL60" s="530"/>
      <c r="AM60" s="531"/>
      <c r="AN60" s="191"/>
      <c r="AO60" s="530"/>
      <c r="AP60" s="530"/>
      <c r="AQ60" s="189"/>
      <c r="AR60" s="189"/>
      <c r="AS60" s="189"/>
      <c r="AT60" s="189"/>
      <c r="AU60" s="597"/>
      <c r="AV60" s="533"/>
      <c r="AW60" s="168"/>
      <c r="AX60" s="598"/>
      <c r="AY60" s="599"/>
      <c r="AZ60" s="600"/>
      <c r="BA60" s="601"/>
      <c r="BB60" s="600"/>
      <c r="BC60" s="601"/>
      <c r="BD60" s="189"/>
      <c r="BE60" s="189"/>
      <c r="BF60" s="189"/>
      <c r="BG60" s="189"/>
      <c r="BH60" s="189"/>
      <c r="BI60" s="189"/>
      <c r="BJ60" s="189"/>
      <c r="BK60" s="189"/>
      <c r="BL60" s="189"/>
      <c r="BM60" s="189"/>
      <c r="BN60" s="189"/>
      <c r="BO60" s="600"/>
      <c r="BP60" s="600"/>
      <c r="BQ60" s="600"/>
      <c r="BR60" s="189"/>
      <c r="BS60" s="602"/>
      <c r="BT60" s="189"/>
      <c r="BU60" s="189"/>
      <c r="BV60" s="189"/>
      <c r="BW60" s="603"/>
      <c r="BX60" s="602"/>
      <c r="BY60" s="189"/>
      <c r="BZ60" s="604"/>
      <c r="CA60" s="602"/>
      <c r="CB60" s="605"/>
      <c r="CC60" s="175"/>
      <c r="CD60" s="606"/>
      <c r="CE60" s="607"/>
      <c r="CF60" s="608"/>
      <c r="CG60" s="609"/>
      <c r="CH60" s="610"/>
      <c r="CI60" s="611"/>
      <c r="CJ60" s="612"/>
      <c r="CK60" s="599"/>
      <c r="CL60" s="168"/>
      <c r="CM60" s="613"/>
      <c r="CN60" s="614"/>
      <c r="CR60" s="555">
        <v>0</v>
      </c>
      <c r="CS60" s="555">
        <v>0</v>
      </c>
      <c r="CT60" s="555">
        <v>0</v>
      </c>
      <c r="CU60" s="555">
        <v>0</v>
      </c>
      <c r="CW60" s="530">
        <v>0</v>
      </c>
      <c r="CX60" s="193" t="e">
        <v>#REF!</v>
      </c>
      <c r="DH60" s="554"/>
      <c r="DI60" s="554"/>
      <c r="DJ60" s="554"/>
      <c r="DK60" s="554"/>
      <c r="DL60" s="554"/>
      <c r="DM60" s="554"/>
      <c r="DN60" s="554"/>
      <c r="DO60" s="554"/>
      <c r="DP60" s="554"/>
      <c r="DQ60" s="554"/>
      <c r="DR60" s="554"/>
      <c r="DS60" s="554"/>
      <c r="DT60" s="554"/>
    </row>
    <row r="61" spans="5:124" hidden="1">
      <c r="E61" s="294">
        <v>7</v>
      </c>
      <c r="F61" s="300">
        <v>2008</v>
      </c>
      <c r="G61" s="300">
        <v>2009</v>
      </c>
      <c r="H61" s="300">
        <v>2009</v>
      </c>
      <c r="I61" s="596"/>
      <c r="J61" s="596"/>
      <c r="K61" s="596"/>
      <c r="L61" s="596"/>
      <c r="M61" s="596"/>
      <c r="N61" s="596"/>
      <c r="O61" s="596"/>
      <c r="P61" s="596"/>
      <c r="Q61" s="596"/>
      <c r="R61" s="596"/>
      <c r="S61" s="596"/>
      <c r="T61" s="596"/>
      <c r="U61" s="596"/>
      <c r="V61" s="596"/>
      <c r="W61" s="596"/>
      <c r="X61" s="596"/>
      <c r="Y61" s="596"/>
      <c r="Z61" s="596"/>
      <c r="AA61" s="596"/>
      <c r="AB61" s="596"/>
      <c r="AC61" s="596"/>
      <c r="AD61" s="596"/>
      <c r="AE61" s="596"/>
      <c r="AF61" s="596"/>
      <c r="AG61" s="596"/>
      <c r="AH61" s="168"/>
      <c r="AI61" s="529"/>
      <c r="AJ61" s="530"/>
      <c r="AK61" s="530"/>
      <c r="AL61" s="530"/>
      <c r="AM61" s="531"/>
      <c r="AN61" s="191"/>
      <c r="AO61" s="530"/>
      <c r="AP61" s="530"/>
      <c r="AQ61" s="189"/>
      <c r="AR61" s="189"/>
      <c r="AS61" s="189"/>
      <c r="AT61" s="189"/>
      <c r="AU61" s="597"/>
      <c r="AV61" s="533"/>
      <c r="AW61" s="168"/>
      <c r="AX61" s="598"/>
      <c r="AY61" s="599"/>
      <c r="AZ61" s="600"/>
      <c r="BA61" s="601"/>
      <c r="BB61" s="600"/>
      <c r="BC61" s="601"/>
      <c r="BD61" s="189"/>
      <c r="BE61" s="189"/>
      <c r="BF61" s="189"/>
      <c r="BG61" s="189"/>
      <c r="BH61" s="189"/>
      <c r="BI61" s="189"/>
      <c r="BJ61" s="189"/>
      <c r="BK61" s="189"/>
      <c r="BL61" s="189"/>
      <c r="BM61" s="189"/>
      <c r="BN61" s="189"/>
      <c r="BO61" s="600"/>
      <c r="BP61" s="600"/>
      <c r="BQ61" s="600"/>
      <c r="BR61" s="189"/>
      <c r="BS61" s="602"/>
      <c r="BT61" s="189"/>
      <c r="BU61" s="189"/>
      <c r="BV61" s="189"/>
      <c r="BW61" s="603"/>
      <c r="BX61" s="602"/>
      <c r="BY61" s="189"/>
      <c r="BZ61" s="604"/>
      <c r="CA61" s="602"/>
      <c r="CB61" s="605"/>
      <c r="CC61" s="175"/>
      <c r="CD61" s="606"/>
      <c r="CE61" s="607"/>
      <c r="CF61" s="608"/>
      <c r="CG61" s="609"/>
      <c r="CH61" s="610"/>
      <c r="CI61" s="611"/>
      <c r="CJ61" s="612"/>
      <c r="CK61" s="599"/>
      <c r="CL61" s="168"/>
      <c r="CM61" s="613"/>
      <c r="CN61" s="614"/>
      <c r="CR61" s="555">
        <v>0</v>
      </c>
      <c r="CS61" s="555">
        <v>0</v>
      </c>
      <c r="CT61" s="555">
        <v>0</v>
      </c>
      <c r="CU61" s="555">
        <v>0</v>
      </c>
      <c r="CW61" s="530">
        <v>0</v>
      </c>
      <c r="CX61" s="193" t="e">
        <v>#REF!</v>
      </c>
      <c r="DH61" s="554"/>
      <c r="DI61" s="554"/>
      <c r="DJ61" s="554"/>
      <c r="DK61" s="554"/>
      <c r="DL61" s="554"/>
      <c r="DM61" s="554"/>
      <c r="DN61" s="554"/>
      <c r="DO61" s="554"/>
      <c r="DP61" s="554"/>
      <c r="DQ61" s="554"/>
      <c r="DR61" s="554"/>
      <c r="DS61" s="554"/>
      <c r="DT61" s="554"/>
    </row>
    <row r="62" spans="5:124" hidden="1">
      <c r="E62" s="294">
        <v>8</v>
      </c>
      <c r="F62" s="300">
        <v>2008</v>
      </c>
      <c r="G62" s="300">
        <v>2009</v>
      </c>
      <c r="H62" s="300">
        <v>2009</v>
      </c>
      <c r="I62" s="596"/>
      <c r="J62" s="596"/>
      <c r="K62" s="596"/>
      <c r="L62" s="596"/>
      <c r="M62" s="596"/>
      <c r="N62" s="596"/>
      <c r="O62" s="596"/>
      <c r="P62" s="596"/>
      <c r="Q62" s="596"/>
      <c r="R62" s="596"/>
      <c r="S62" s="596"/>
      <c r="T62" s="596"/>
      <c r="U62" s="596"/>
      <c r="V62" s="596"/>
      <c r="W62" s="596"/>
      <c r="X62" s="596"/>
      <c r="Y62" s="596"/>
      <c r="Z62" s="596"/>
      <c r="AA62" s="596"/>
      <c r="AB62" s="596"/>
      <c r="AC62" s="596"/>
      <c r="AD62" s="596"/>
      <c r="AE62" s="596"/>
      <c r="AF62" s="596"/>
      <c r="AG62" s="596"/>
      <c r="AH62" s="168"/>
      <c r="AI62" s="529"/>
      <c r="AJ62" s="530"/>
      <c r="AK62" s="530"/>
      <c r="AL62" s="530"/>
      <c r="AM62" s="531"/>
      <c r="AN62" s="191"/>
      <c r="AO62" s="530"/>
      <c r="AP62" s="530"/>
      <c r="AQ62" s="189"/>
      <c r="AR62" s="189"/>
      <c r="AS62" s="189"/>
      <c r="AT62" s="189"/>
      <c r="AU62" s="597"/>
      <c r="AV62" s="533"/>
      <c r="AW62" s="168"/>
      <c r="AX62" s="598"/>
      <c r="AY62" s="599"/>
      <c r="AZ62" s="600"/>
      <c r="BA62" s="601"/>
      <c r="BB62" s="600"/>
      <c r="BC62" s="601"/>
      <c r="BD62" s="189"/>
      <c r="BE62" s="189"/>
      <c r="BF62" s="189"/>
      <c r="BG62" s="189"/>
      <c r="BH62" s="189"/>
      <c r="BI62" s="189"/>
      <c r="BJ62" s="189"/>
      <c r="BK62" s="189"/>
      <c r="BL62" s="189"/>
      <c r="BM62" s="189"/>
      <c r="BN62" s="189"/>
      <c r="BO62" s="600"/>
      <c r="BP62" s="600"/>
      <c r="BQ62" s="600"/>
      <c r="BR62" s="189"/>
      <c r="BS62" s="602"/>
      <c r="BT62" s="189"/>
      <c r="BU62" s="189"/>
      <c r="BV62" s="189"/>
      <c r="BW62" s="603"/>
      <c r="BX62" s="602"/>
      <c r="BY62" s="189"/>
      <c r="BZ62" s="604"/>
      <c r="CA62" s="602"/>
      <c r="CB62" s="605"/>
      <c r="CC62" s="175"/>
      <c r="CD62" s="606"/>
      <c r="CE62" s="607"/>
      <c r="CF62" s="608"/>
      <c r="CG62" s="609"/>
      <c r="CH62" s="610"/>
      <c r="CI62" s="611"/>
      <c r="CJ62" s="612"/>
      <c r="CK62" s="599"/>
      <c r="CL62" s="168"/>
      <c r="CM62" s="613"/>
      <c r="CN62" s="614"/>
      <c r="CR62" s="555">
        <v>0</v>
      </c>
      <c r="CS62" s="555">
        <v>0</v>
      </c>
      <c r="CT62" s="555">
        <v>0</v>
      </c>
      <c r="CU62" s="555">
        <v>0</v>
      </c>
      <c r="CW62" s="530">
        <v>0</v>
      </c>
      <c r="CX62" s="193" t="e">
        <v>#REF!</v>
      </c>
      <c r="DH62" s="554"/>
      <c r="DI62" s="554"/>
      <c r="DJ62" s="554"/>
      <c r="DK62" s="554"/>
      <c r="DL62" s="554"/>
      <c r="DM62" s="554"/>
      <c r="DN62" s="554"/>
      <c r="DO62" s="554"/>
      <c r="DP62" s="554"/>
      <c r="DQ62" s="554"/>
      <c r="DR62" s="554"/>
      <c r="DS62" s="554"/>
      <c r="DT62" s="554"/>
    </row>
    <row r="63" spans="5:124" hidden="1">
      <c r="E63" s="294">
        <v>9</v>
      </c>
      <c r="F63" s="300">
        <v>2008</v>
      </c>
      <c r="G63" s="300">
        <v>2009</v>
      </c>
      <c r="H63" s="300">
        <v>2009</v>
      </c>
      <c r="I63" s="596"/>
      <c r="J63" s="596"/>
      <c r="K63" s="596"/>
      <c r="L63" s="596"/>
      <c r="M63" s="596"/>
      <c r="N63" s="596"/>
      <c r="O63" s="596"/>
      <c r="P63" s="596"/>
      <c r="Q63" s="596"/>
      <c r="R63" s="596"/>
      <c r="S63" s="596"/>
      <c r="T63" s="596"/>
      <c r="U63" s="596"/>
      <c r="V63" s="596"/>
      <c r="W63" s="596"/>
      <c r="X63" s="596"/>
      <c r="Y63" s="596"/>
      <c r="Z63" s="596"/>
      <c r="AA63" s="596"/>
      <c r="AB63" s="596"/>
      <c r="AC63" s="596"/>
      <c r="AD63" s="596"/>
      <c r="AE63" s="596"/>
      <c r="AF63" s="596"/>
      <c r="AG63" s="596"/>
      <c r="AH63" s="168"/>
      <c r="AI63" s="529"/>
      <c r="AJ63" s="530"/>
      <c r="AK63" s="530"/>
      <c r="AL63" s="530"/>
      <c r="AM63" s="531"/>
      <c r="AN63" s="191"/>
      <c r="AO63" s="530"/>
      <c r="AP63" s="530"/>
      <c r="AQ63" s="189"/>
      <c r="AR63" s="189"/>
      <c r="AS63" s="189"/>
      <c r="AT63" s="189"/>
      <c r="AU63" s="597"/>
      <c r="AV63" s="533"/>
      <c r="AW63" s="168"/>
      <c r="AX63" s="598"/>
      <c r="AY63" s="599"/>
      <c r="AZ63" s="600"/>
      <c r="BA63" s="601"/>
      <c r="BB63" s="600"/>
      <c r="BC63" s="601"/>
      <c r="BD63" s="189"/>
      <c r="BE63" s="189"/>
      <c r="BF63" s="189"/>
      <c r="BG63" s="189"/>
      <c r="BH63" s="189"/>
      <c r="BI63" s="189"/>
      <c r="BJ63" s="189"/>
      <c r="BK63" s="189"/>
      <c r="BL63" s="189"/>
      <c r="BM63" s="189"/>
      <c r="BN63" s="189"/>
      <c r="BO63" s="600"/>
      <c r="BP63" s="600"/>
      <c r="BQ63" s="600"/>
      <c r="BR63" s="189"/>
      <c r="BS63" s="602"/>
      <c r="BT63" s="189"/>
      <c r="BU63" s="189"/>
      <c r="BV63" s="189"/>
      <c r="BW63" s="603"/>
      <c r="BX63" s="602"/>
      <c r="BY63" s="189"/>
      <c r="BZ63" s="604"/>
      <c r="CA63" s="602"/>
      <c r="CB63" s="605"/>
      <c r="CC63" s="175"/>
      <c r="CD63" s="606"/>
      <c r="CE63" s="607"/>
      <c r="CF63" s="608"/>
      <c r="CG63" s="609"/>
      <c r="CH63" s="610"/>
      <c r="CI63" s="611"/>
      <c r="CJ63" s="612"/>
      <c r="CK63" s="599"/>
      <c r="CL63" s="168"/>
      <c r="CM63" s="613"/>
      <c r="CN63" s="614"/>
      <c r="CR63" s="555">
        <v>0</v>
      </c>
      <c r="CS63" s="555">
        <v>0</v>
      </c>
      <c r="CT63" s="555">
        <v>0</v>
      </c>
      <c r="CU63" s="555">
        <v>0</v>
      </c>
      <c r="CW63" s="530">
        <v>0</v>
      </c>
      <c r="CX63" s="193" t="e">
        <v>#REF!</v>
      </c>
      <c r="DH63" s="554"/>
      <c r="DI63" s="554"/>
      <c r="DJ63" s="554"/>
      <c r="DK63" s="554"/>
      <c r="DL63" s="554"/>
      <c r="DM63" s="554"/>
      <c r="DN63" s="554"/>
      <c r="DO63" s="554"/>
      <c r="DP63" s="554"/>
      <c r="DQ63" s="554"/>
      <c r="DR63" s="554"/>
      <c r="DS63" s="554"/>
      <c r="DT63" s="554"/>
    </row>
    <row r="64" spans="5:124" hidden="1">
      <c r="E64" s="294">
        <v>10</v>
      </c>
      <c r="F64" s="300">
        <v>2008</v>
      </c>
      <c r="G64" s="300">
        <v>2009</v>
      </c>
      <c r="H64" s="300">
        <v>2009</v>
      </c>
      <c r="I64" s="596"/>
      <c r="J64" s="596"/>
      <c r="K64" s="596"/>
      <c r="L64" s="596"/>
      <c r="M64" s="596"/>
      <c r="N64" s="596"/>
      <c r="O64" s="596"/>
      <c r="P64" s="596"/>
      <c r="Q64" s="596"/>
      <c r="R64" s="596"/>
      <c r="S64" s="596"/>
      <c r="T64" s="596"/>
      <c r="U64" s="596"/>
      <c r="V64" s="596"/>
      <c r="W64" s="596"/>
      <c r="X64" s="596"/>
      <c r="Y64" s="596"/>
      <c r="Z64" s="596"/>
      <c r="AA64" s="596"/>
      <c r="AB64" s="596"/>
      <c r="AC64" s="596"/>
      <c r="AD64" s="596"/>
      <c r="AE64" s="596"/>
      <c r="AF64" s="596"/>
      <c r="AG64" s="596"/>
      <c r="AH64" s="168"/>
      <c r="AI64" s="529"/>
      <c r="AJ64" s="530"/>
      <c r="AK64" s="530"/>
      <c r="AL64" s="530"/>
      <c r="AM64" s="531"/>
      <c r="AN64" s="191"/>
      <c r="AO64" s="530"/>
      <c r="AP64" s="530"/>
      <c r="AQ64" s="189"/>
      <c r="AR64" s="189"/>
      <c r="AS64" s="189"/>
      <c r="AT64" s="189"/>
      <c r="AU64" s="597"/>
      <c r="AV64" s="533"/>
      <c r="AW64" s="168"/>
      <c r="AX64" s="598"/>
      <c r="AY64" s="599"/>
      <c r="AZ64" s="600"/>
      <c r="BA64" s="601"/>
      <c r="BB64" s="600"/>
      <c r="BC64" s="601"/>
      <c r="BD64" s="189"/>
      <c r="BE64" s="189"/>
      <c r="BF64" s="189"/>
      <c r="BG64" s="189"/>
      <c r="BH64" s="189"/>
      <c r="BI64" s="189"/>
      <c r="BJ64" s="189"/>
      <c r="BK64" s="189"/>
      <c r="BL64" s="189"/>
      <c r="BM64" s="189"/>
      <c r="BN64" s="189"/>
      <c r="BO64" s="600"/>
      <c r="BP64" s="600"/>
      <c r="BQ64" s="600"/>
      <c r="BR64" s="189"/>
      <c r="BS64" s="602"/>
      <c r="BT64" s="189"/>
      <c r="BU64" s="189"/>
      <c r="BV64" s="189"/>
      <c r="BW64" s="603"/>
      <c r="BX64" s="602"/>
      <c r="BY64" s="189"/>
      <c r="BZ64" s="604"/>
      <c r="CA64" s="602"/>
      <c r="CB64" s="605"/>
      <c r="CC64" s="175"/>
      <c r="CD64" s="606"/>
      <c r="CE64" s="607"/>
      <c r="CF64" s="608"/>
      <c r="CG64" s="609"/>
      <c r="CH64" s="610"/>
      <c r="CI64" s="611"/>
      <c r="CJ64" s="612"/>
      <c r="CK64" s="599"/>
      <c r="CL64" s="168"/>
      <c r="CM64" s="613"/>
      <c r="CN64" s="614"/>
      <c r="CR64" s="555">
        <v>0</v>
      </c>
      <c r="CS64" s="555">
        <v>0</v>
      </c>
      <c r="CT64" s="555">
        <v>0</v>
      </c>
      <c r="CU64" s="555">
        <v>0</v>
      </c>
      <c r="CW64" s="530">
        <v>0</v>
      </c>
      <c r="CX64" s="193" t="e">
        <v>#REF!</v>
      </c>
      <c r="DH64" s="554"/>
      <c r="DI64" s="554"/>
      <c r="DJ64" s="554"/>
      <c r="DK64" s="554"/>
      <c r="DL64" s="554"/>
      <c r="DM64" s="554"/>
      <c r="DN64" s="554"/>
      <c r="DO64" s="554"/>
      <c r="DP64" s="554"/>
      <c r="DQ64" s="554"/>
      <c r="DR64" s="554"/>
      <c r="DS64" s="554"/>
      <c r="DT64" s="554"/>
    </row>
    <row r="65" spans="5:124" hidden="1">
      <c r="E65" s="294">
        <v>11</v>
      </c>
      <c r="F65" s="300">
        <v>2008</v>
      </c>
      <c r="G65" s="300">
        <v>2009</v>
      </c>
      <c r="H65" s="300">
        <v>2009</v>
      </c>
      <c r="I65" s="596"/>
      <c r="J65" s="596"/>
      <c r="K65" s="596"/>
      <c r="L65" s="596"/>
      <c r="M65" s="596"/>
      <c r="N65" s="596"/>
      <c r="O65" s="596"/>
      <c r="P65" s="596"/>
      <c r="Q65" s="596"/>
      <c r="R65" s="596"/>
      <c r="S65" s="596"/>
      <c r="T65" s="596"/>
      <c r="U65" s="596"/>
      <c r="V65" s="596"/>
      <c r="W65" s="596"/>
      <c r="X65" s="596"/>
      <c r="Y65" s="596"/>
      <c r="Z65" s="596"/>
      <c r="AA65" s="596"/>
      <c r="AB65" s="596"/>
      <c r="AC65" s="596"/>
      <c r="AD65" s="596"/>
      <c r="AE65" s="596"/>
      <c r="AF65" s="596"/>
      <c r="AG65" s="596"/>
      <c r="AH65" s="168"/>
      <c r="AI65" s="529"/>
      <c r="AJ65" s="530"/>
      <c r="AK65" s="530"/>
      <c r="AL65" s="530"/>
      <c r="AM65" s="531"/>
      <c r="AN65" s="191"/>
      <c r="AO65" s="530"/>
      <c r="AP65" s="530"/>
      <c r="AQ65" s="189"/>
      <c r="AR65" s="189"/>
      <c r="AS65" s="189"/>
      <c r="AT65" s="189"/>
      <c r="AU65" s="597"/>
      <c r="AV65" s="533"/>
      <c r="AW65" s="168"/>
      <c r="AX65" s="598"/>
      <c r="AY65" s="599"/>
      <c r="AZ65" s="600"/>
      <c r="BA65" s="601"/>
      <c r="BB65" s="600"/>
      <c r="BC65" s="601"/>
      <c r="BD65" s="189"/>
      <c r="BE65" s="189"/>
      <c r="BF65" s="189"/>
      <c r="BG65" s="189"/>
      <c r="BH65" s="189"/>
      <c r="BI65" s="189"/>
      <c r="BJ65" s="189"/>
      <c r="BK65" s="189"/>
      <c r="BL65" s="189"/>
      <c r="BM65" s="189"/>
      <c r="BN65" s="189"/>
      <c r="BO65" s="600"/>
      <c r="BP65" s="600"/>
      <c r="BQ65" s="600"/>
      <c r="BR65" s="189"/>
      <c r="BS65" s="602"/>
      <c r="BT65" s="189"/>
      <c r="BU65" s="189"/>
      <c r="BV65" s="189"/>
      <c r="BW65" s="603"/>
      <c r="BX65" s="602"/>
      <c r="BY65" s="189"/>
      <c r="BZ65" s="604"/>
      <c r="CA65" s="602"/>
      <c r="CB65" s="605"/>
      <c r="CC65" s="175"/>
      <c r="CD65" s="606"/>
      <c r="CE65" s="607"/>
      <c r="CF65" s="608"/>
      <c r="CG65" s="609"/>
      <c r="CH65" s="610"/>
      <c r="CI65" s="611"/>
      <c r="CJ65" s="612"/>
      <c r="CK65" s="599"/>
      <c r="CL65" s="168"/>
      <c r="CM65" s="613"/>
      <c r="CN65" s="614"/>
      <c r="CR65" s="555">
        <v>0</v>
      </c>
      <c r="CS65" s="555">
        <v>0</v>
      </c>
      <c r="CT65" s="555">
        <v>0</v>
      </c>
      <c r="CU65" s="555">
        <v>0</v>
      </c>
      <c r="CW65" s="530">
        <v>0</v>
      </c>
      <c r="CX65" s="193" t="e">
        <v>#REF!</v>
      </c>
      <c r="DE65" s="206"/>
      <c r="DF65" s="206"/>
      <c r="DH65" s="554"/>
      <c r="DI65" s="554"/>
      <c r="DJ65" s="554"/>
      <c r="DK65" s="554"/>
      <c r="DL65" s="554"/>
      <c r="DM65" s="554"/>
      <c r="DN65" s="554"/>
      <c r="DO65" s="554"/>
      <c r="DP65" s="554"/>
      <c r="DQ65" s="554"/>
      <c r="DR65" s="554"/>
      <c r="DS65" s="554"/>
      <c r="DT65" s="554"/>
    </row>
    <row r="66" spans="5:124" hidden="1">
      <c r="E66" s="294">
        <v>12</v>
      </c>
      <c r="F66" s="300">
        <v>2008</v>
      </c>
      <c r="G66" s="300">
        <v>2009</v>
      </c>
      <c r="H66" s="300">
        <v>2009</v>
      </c>
      <c r="I66" s="596"/>
      <c r="J66" s="596"/>
      <c r="K66" s="596"/>
      <c r="L66" s="596"/>
      <c r="M66" s="596"/>
      <c r="N66" s="596"/>
      <c r="O66" s="596"/>
      <c r="P66" s="596"/>
      <c r="Q66" s="596"/>
      <c r="R66" s="596"/>
      <c r="S66" s="596"/>
      <c r="T66" s="596"/>
      <c r="U66" s="596"/>
      <c r="V66" s="596"/>
      <c r="W66" s="596"/>
      <c r="X66" s="596"/>
      <c r="Y66" s="596"/>
      <c r="Z66" s="596"/>
      <c r="AA66" s="596"/>
      <c r="AB66" s="596"/>
      <c r="AC66" s="596"/>
      <c r="AD66" s="596"/>
      <c r="AE66" s="596"/>
      <c r="AF66" s="596"/>
      <c r="AG66" s="596"/>
      <c r="AH66" s="168"/>
      <c r="AI66" s="529"/>
      <c r="AJ66" s="530"/>
      <c r="AK66" s="530"/>
      <c r="AL66" s="530"/>
      <c r="AM66" s="531"/>
      <c r="AN66" s="191"/>
      <c r="AO66" s="530"/>
      <c r="AP66" s="530"/>
      <c r="AQ66" s="189"/>
      <c r="AR66" s="189"/>
      <c r="AS66" s="189"/>
      <c r="AT66" s="189"/>
      <c r="AU66" s="597"/>
      <c r="AV66" s="533"/>
      <c r="AW66" s="168"/>
      <c r="AX66" s="598"/>
      <c r="AY66" s="599"/>
      <c r="AZ66" s="616"/>
      <c r="BA66" s="601"/>
      <c r="BB66" s="616"/>
      <c r="BC66" s="601"/>
      <c r="BD66" s="189"/>
      <c r="BE66" s="189"/>
      <c r="BF66" s="189"/>
      <c r="BG66" s="189"/>
      <c r="BH66" s="189"/>
      <c r="BI66" s="189"/>
      <c r="BJ66" s="189"/>
      <c r="BK66" s="189"/>
      <c r="BL66" s="189"/>
      <c r="BM66" s="189"/>
      <c r="BN66" s="189"/>
      <c r="BO66" s="616"/>
      <c r="BP66" s="616"/>
      <c r="BQ66" s="616"/>
      <c r="BR66" s="189"/>
      <c r="BS66" s="602"/>
      <c r="BT66" s="189"/>
      <c r="BU66" s="603"/>
      <c r="BV66" s="189"/>
      <c r="BW66" s="603"/>
      <c r="BX66" s="602"/>
      <c r="BY66" s="189"/>
      <c r="BZ66" s="604"/>
      <c r="CA66" s="602"/>
      <c r="CB66" s="605"/>
      <c r="CC66" s="175"/>
      <c r="CD66" s="606"/>
      <c r="CE66" s="607"/>
      <c r="CF66" s="608"/>
      <c r="CG66" s="609"/>
      <c r="CH66" s="610"/>
      <c r="CI66" s="611"/>
      <c r="CJ66" s="612"/>
      <c r="CK66" s="599"/>
      <c r="CL66" s="168"/>
      <c r="CM66" s="613"/>
      <c r="CN66" s="614"/>
      <c r="CR66" s="617"/>
      <c r="CS66" s="555">
        <v>0</v>
      </c>
      <c r="CT66" s="555">
        <v>0</v>
      </c>
      <c r="CU66" s="555">
        <v>0</v>
      </c>
      <c r="CW66" s="530"/>
      <c r="CX66" s="193"/>
      <c r="DH66" s="554"/>
      <c r="DI66" s="554"/>
      <c r="DJ66" s="554"/>
      <c r="DK66" s="554"/>
      <c r="DL66" s="554"/>
      <c r="DM66" s="554"/>
      <c r="DN66" s="554"/>
      <c r="DO66" s="554"/>
      <c r="DP66" s="554"/>
      <c r="DQ66" s="554"/>
      <c r="DR66" s="554"/>
      <c r="DS66" s="554"/>
      <c r="DT66" s="554"/>
    </row>
    <row r="67" spans="5:124" hidden="1">
      <c r="E67" s="294">
        <v>1</v>
      </c>
      <c r="F67" s="300">
        <v>2009</v>
      </c>
      <c r="G67" s="300">
        <v>2009</v>
      </c>
      <c r="H67" s="300">
        <v>2009</v>
      </c>
      <c r="I67" s="596"/>
      <c r="J67" s="596"/>
      <c r="K67" s="596"/>
      <c r="L67" s="596"/>
      <c r="M67" s="596"/>
      <c r="N67" s="596"/>
      <c r="O67" s="596"/>
      <c r="P67" s="596"/>
      <c r="Q67" s="596"/>
      <c r="R67" s="596"/>
      <c r="S67" s="596"/>
      <c r="T67" s="596"/>
      <c r="U67" s="596"/>
      <c r="V67" s="596"/>
      <c r="W67" s="596"/>
      <c r="X67" s="596"/>
      <c r="Y67" s="596"/>
      <c r="Z67" s="596"/>
      <c r="AA67" s="596"/>
      <c r="AB67" s="596"/>
      <c r="AC67" s="596"/>
      <c r="AD67" s="596"/>
      <c r="AE67" s="596"/>
      <c r="AF67" s="596"/>
      <c r="AG67" s="596"/>
      <c r="AH67" s="168"/>
      <c r="AI67" s="529"/>
      <c r="AJ67" s="530"/>
      <c r="AK67" s="530"/>
      <c r="AL67" s="530"/>
      <c r="AM67" s="531"/>
      <c r="AN67" s="191"/>
      <c r="AO67" s="530"/>
      <c r="AP67" s="530"/>
      <c r="AQ67" s="189"/>
      <c r="AR67" s="189"/>
      <c r="AS67" s="189"/>
      <c r="AT67" s="189"/>
      <c r="AU67" s="597"/>
      <c r="AV67" s="533"/>
      <c r="AW67" s="168"/>
      <c r="AX67" s="598"/>
      <c r="AY67" s="599"/>
      <c r="AZ67" s="616"/>
      <c r="BA67" s="618"/>
      <c r="BB67" s="616"/>
      <c r="BC67" s="618"/>
      <c r="BD67" s="619"/>
      <c r="BE67" s="619"/>
      <c r="BF67" s="619"/>
      <c r="BG67" s="619"/>
      <c r="BH67" s="619"/>
      <c r="BI67" s="619"/>
      <c r="BJ67" s="619"/>
      <c r="BK67" s="619"/>
      <c r="BL67" s="619"/>
      <c r="BM67" s="619"/>
      <c r="BN67" s="619"/>
      <c r="BO67" s="616"/>
      <c r="BP67" s="616"/>
      <c r="BQ67" s="616"/>
      <c r="BR67" s="189"/>
      <c r="BS67" s="602"/>
      <c r="BT67" s="189"/>
      <c r="BU67" s="603"/>
      <c r="BV67" s="189"/>
      <c r="BW67" s="603"/>
      <c r="BX67" s="602"/>
      <c r="BY67" s="189"/>
      <c r="BZ67" s="604"/>
      <c r="CA67" s="602"/>
      <c r="CB67" s="605"/>
      <c r="CC67" s="175"/>
      <c r="CD67" s="606"/>
      <c r="CE67" s="607"/>
      <c r="CF67" s="608"/>
      <c r="CG67" s="609"/>
      <c r="CH67" s="610"/>
      <c r="CI67" s="611"/>
      <c r="CJ67" s="612"/>
      <c r="CK67" s="599"/>
      <c r="CL67" s="168"/>
      <c r="CM67" s="613"/>
      <c r="CN67" s="614"/>
      <c r="CR67" s="617"/>
      <c r="CS67" s="555">
        <v>0</v>
      </c>
      <c r="CT67" s="555">
        <v>0</v>
      </c>
      <c r="CU67" s="555">
        <v>0</v>
      </c>
      <c r="CW67" s="530">
        <v>0</v>
      </c>
      <c r="CX67" s="193" t="e">
        <v>#REF!</v>
      </c>
      <c r="DH67" s="554"/>
      <c r="DI67" s="554"/>
      <c r="DJ67" s="554"/>
      <c r="DK67" s="554"/>
      <c r="DL67" s="554"/>
      <c r="DM67" s="554"/>
      <c r="DN67" s="554"/>
      <c r="DO67" s="554"/>
      <c r="DP67" s="554"/>
      <c r="DQ67" s="554"/>
      <c r="DR67" s="554"/>
      <c r="DS67" s="554"/>
      <c r="DT67" s="554"/>
    </row>
    <row r="68" spans="5:124" hidden="1">
      <c r="E68" s="294">
        <v>2</v>
      </c>
      <c r="F68" s="300">
        <v>2009</v>
      </c>
      <c r="G68" s="300">
        <v>2009</v>
      </c>
      <c r="H68" s="300">
        <v>2009</v>
      </c>
      <c r="I68" s="596"/>
      <c r="J68" s="596"/>
      <c r="K68" s="596"/>
      <c r="L68" s="596"/>
      <c r="M68" s="596"/>
      <c r="N68" s="596"/>
      <c r="O68" s="596"/>
      <c r="P68" s="596"/>
      <c r="Q68" s="596"/>
      <c r="R68" s="596"/>
      <c r="S68" s="596"/>
      <c r="T68" s="596"/>
      <c r="U68" s="596"/>
      <c r="V68" s="596"/>
      <c r="W68" s="596"/>
      <c r="X68" s="596"/>
      <c r="Y68" s="596"/>
      <c r="Z68" s="596"/>
      <c r="AA68" s="596"/>
      <c r="AB68" s="596"/>
      <c r="AC68" s="596"/>
      <c r="AD68" s="596"/>
      <c r="AE68" s="596"/>
      <c r="AF68" s="596"/>
      <c r="AG68" s="596"/>
      <c r="AH68" s="168"/>
      <c r="AI68" s="529"/>
      <c r="AJ68" s="530"/>
      <c r="AK68" s="530"/>
      <c r="AL68" s="530"/>
      <c r="AM68" s="531"/>
      <c r="AN68" s="191"/>
      <c r="AO68" s="530"/>
      <c r="AP68" s="530"/>
      <c r="AQ68" s="189"/>
      <c r="AR68" s="189"/>
      <c r="AS68" s="189"/>
      <c r="AT68" s="189"/>
      <c r="AU68" s="597"/>
      <c r="AV68" s="533"/>
      <c r="AW68" s="168"/>
      <c r="AX68" s="598"/>
      <c r="AY68" s="599"/>
      <c r="AZ68" s="616"/>
      <c r="BA68" s="618"/>
      <c r="BB68" s="616"/>
      <c r="BC68" s="618"/>
      <c r="BD68" s="619"/>
      <c r="BE68" s="619"/>
      <c r="BF68" s="619"/>
      <c r="BG68" s="619"/>
      <c r="BH68" s="619"/>
      <c r="BI68" s="619"/>
      <c r="BJ68" s="619"/>
      <c r="BK68" s="619"/>
      <c r="BL68" s="619"/>
      <c r="BM68" s="619"/>
      <c r="BN68" s="619"/>
      <c r="BO68" s="616"/>
      <c r="BP68" s="616"/>
      <c r="BQ68" s="616"/>
      <c r="BR68" s="189"/>
      <c r="BS68" s="602"/>
      <c r="BT68" s="189"/>
      <c r="BU68" s="603"/>
      <c r="BV68" s="189"/>
      <c r="BW68" s="603"/>
      <c r="BX68" s="602"/>
      <c r="BY68" s="189"/>
      <c r="BZ68" s="604"/>
      <c r="CA68" s="602"/>
      <c r="CB68" s="605"/>
      <c r="CC68" s="175"/>
      <c r="CD68" s="606"/>
      <c r="CE68" s="607"/>
      <c r="CF68" s="608"/>
      <c r="CG68" s="609"/>
      <c r="CH68" s="610"/>
      <c r="CI68" s="611"/>
      <c r="CJ68" s="612"/>
      <c r="CK68" s="599"/>
      <c r="CL68" s="168"/>
      <c r="CM68" s="613"/>
      <c r="CN68" s="614"/>
      <c r="CR68" s="617"/>
      <c r="CS68" s="555">
        <v>0</v>
      </c>
      <c r="CT68" s="555">
        <v>0</v>
      </c>
      <c r="CU68" s="555">
        <v>0</v>
      </c>
      <c r="CW68" s="530">
        <v>0</v>
      </c>
      <c r="CX68" s="193" t="e">
        <v>#REF!</v>
      </c>
      <c r="DH68" s="554"/>
      <c r="DI68" s="554"/>
      <c r="DJ68" s="554"/>
      <c r="DK68" s="554"/>
      <c r="DL68" s="554"/>
      <c r="DM68" s="554"/>
      <c r="DN68" s="554"/>
      <c r="DO68" s="554"/>
      <c r="DP68" s="554"/>
      <c r="DQ68" s="554"/>
      <c r="DR68" s="554"/>
      <c r="DS68" s="554"/>
      <c r="DT68" s="554"/>
    </row>
    <row r="69" spans="5:124" hidden="1">
      <c r="E69" s="294">
        <v>3</v>
      </c>
      <c r="F69" s="300">
        <v>2009</v>
      </c>
      <c r="G69" s="300">
        <v>2009</v>
      </c>
      <c r="H69" s="300">
        <v>2009</v>
      </c>
      <c r="I69" s="596"/>
      <c r="J69" s="596"/>
      <c r="K69" s="596"/>
      <c r="L69" s="596"/>
      <c r="M69" s="596"/>
      <c r="N69" s="596"/>
      <c r="O69" s="596"/>
      <c r="P69" s="596"/>
      <c r="Q69" s="596"/>
      <c r="R69" s="596"/>
      <c r="S69" s="596"/>
      <c r="T69" s="596"/>
      <c r="U69" s="596"/>
      <c r="V69" s="596"/>
      <c r="W69" s="596"/>
      <c r="X69" s="596"/>
      <c r="Y69" s="596"/>
      <c r="Z69" s="596"/>
      <c r="AA69" s="596"/>
      <c r="AB69" s="596"/>
      <c r="AC69" s="596"/>
      <c r="AD69" s="596"/>
      <c r="AE69" s="596"/>
      <c r="AF69" s="596"/>
      <c r="AG69" s="596"/>
      <c r="AH69" s="168"/>
      <c r="AI69" s="529"/>
      <c r="AJ69" s="530"/>
      <c r="AK69" s="530"/>
      <c r="AL69" s="530"/>
      <c r="AM69" s="531"/>
      <c r="AN69" s="191"/>
      <c r="AO69" s="530"/>
      <c r="AP69" s="530"/>
      <c r="AQ69" s="189"/>
      <c r="AR69" s="189"/>
      <c r="AS69" s="189"/>
      <c r="AT69" s="189"/>
      <c r="AU69" s="597"/>
      <c r="AV69" s="533"/>
      <c r="AW69" s="168"/>
      <c r="AX69" s="598"/>
      <c r="AY69" s="599"/>
      <c r="AZ69" s="616"/>
      <c r="BA69" s="618"/>
      <c r="BB69" s="616"/>
      <c r="BC69" s="618"/>
      <c r="BD69" s="619"/>
      <c r="BE69" s="619"/>
      <c r="BF69" s="619"/>
      <c r="BG69" s="619"/>
      <c r="BH69" s="619"/>
      <c r="BI69" s="619"/>
      <c r="BJ69" s="619"/>
      <c r="BK69" s="619"/>
      <c r="BL69" s="619"/>
      <c r="BM69" s="619"/>
      <c r="BN69" s="619"/>
      <c r="BO69" s="616"/>
      <c r="BP69" s="616"/>
      <c r="BQ69" s="616"/>
      <c r="BR69" s="189"/>
      <c r="BS69" s="602"/>
      <c r="BT69" s="189"/>
      <c r="BU69" s="603"/>
      <c r="BV69" s="189"/>
      <c r="BW69" s="603"/>
      <c r="BX69" s="602"/>
      <c r="BY69" s="189"/>
      <c r="BZ69" s="604"/>
      <c r="CA69" s="602"/>
      <c r="CB69" s="605"/>
      <c r="CC69" s="175"/>
      <c r="CD69" s="606"/>
      <c r="CE69" s="607"/>
      <c r="CF69" s="608"/>
      <c r="CG69" s="609"/>
      <c r="CH69" s="610"/>
      <c r="CI69" s="611"/>
      <c r="CJ69" s="612"/>
      <c r="CK69" s="599"/>
      <c r="CL69" s="168"/>
      <c r="CM69" s="613"/>
      <c r="CN69" s="614"/>
      <c r="CR69" s="617"/>
      <c r="CS69" s="555">
        <v>0</v>
      </c>
      <c r="CT69" s="555">
        <v>0</v>
      </c>
      <c r="CU69" s="555">
        <v>0</v>
      </c>
      <c r="CW69" s="530">
        <v>0</v>
      </c>
      <c r="CX69" s="193" t="e">
        <v>#REF!</v>
      </c>
      <c r="DH69" s="554"/>
      <c r="DI69" s="554"/>
      <c r="DJ69" s="554"/>
      <c r="DK69" s="554"/>
      <c r="DL69" s="554"/>
      <c r="DM69" s="554"/>
      <c r="DN69" s="554"/>
      <c r="DO69" s="554"/>
      <c r="DP69" s="554"/>
      <c r="DQ69" s="554"/>
      <c r="DR69" s="554"/>
      <c r="DS69" s="554"/>
      <c r="DT69" s="554"/>
    </row>
    <row r="70" spans="5:124" hidden="1">
      <c r="E70" s="294">
        <v>4</v>
      </c>
      <c r="F70" s="300">
        <v>2009</v>
      </c>
      <c r="G70" s="300">
        <v>2009</v>
      </c>
      <c r="H70" s="300">
        <v>2009</v>
      </c>
      <c r="I70" s="596"/>
      <c r="J70" s="596"/>
      <c r="K70" s="596"/>
      <c r="L70" s="596"/>
      <c r="M70" s="596"/>
      <c r="N70" s="596"/>
      <c r="O70" s="596"/>
      <c r="P70" s="596"/>
      <c r="Q70" s="596"/>
      <c r="R70" s="596"/>
      <c r="S70" s="596"/>
      <c r="T70" s="596"/>
      <c r="U70" s="596"/>
      <c r="V70" s="596"/>
      <c r="W70" s="596"/>
      <c r="X70" s="596"/>
      <c r="Y70" s="596"/>
      <c r="Z70" s="596"/>
      <c r="AA70" s="596"/>
      <c r="AB70" s="596"/>
      <c r="AC70" s="596"/>
      <c r="AD70" s="596"/>
      <c r="AE70" s="596"/>
      <c r="AF70" s="596"/>
      <c r="AG70" s="596"/>
      <c r="AH70" s="168"/>
      <c r="AI70" s="529"/>
      <c r="AJ70" s="530"/>
      <c r="AK70" s="530"/>
      <c r="AL70" s="530"/>
      <c r="AM70" s="531"/>
      <c r="AN70" s="191"/>
      <c r="AO70" s="530"/>
      <c r="AP70" s="530"/>
      <c r="AQ70" s="189"/>
      <c r="AR70" s="189"/>
      <c r="AS70" s="189"/>
      <c r="AT70" s="189"/>
      <c r="AU70" s="597"/>
      <c r="AV70" s="533"/>
      <c r="AW70" s="168"/>
      <c r="AX70" s="598"/>
      <c r="AY70" s="599"/>
      <c r="AZ70" s="616"/>
      <c r="BA70" s="618"/>
      <c r="BB70" s="616"/>
      <c r="BC70" s="618"/>
      <c r="BD70" s="619"/>
      <c r="BE70" s="619"/>
      <c r="BF70" s="619"/>
      <c r="BG70" s="619"/>
      <c r="BH70" s="619"/>
      <c r="BI70" s="619"/>
      <c r="BJ70" s="619"/>
      <c r="BK70" s="619"/>
      <c r="BL70" s="619"/>
      <c r="BM70" s="619"/>
      <c r="BN70" s="619"/>
      <c r="BO70" s="616"/>
      <c r="BP70" s="616"/>
      <c r="BQ70" s="616"/>
      <c r="BR70" s="189"/>
      <c r="BS70" s="602"/>
      <c r="BT70" s="189"/>
      <c r="BU70" s="603"/>
      <c r="BV70" s="189"/>
      <c r="BW70" s="603"/>
      <c r="BX70" s="602"/>
      <c r="BY70" s="189"/>
      <c r="BZ70" s="604"/>
      <c r="CA70" s="602"/>
      <c r="CB70" s="605"/>
      <c r="CC70" s="175"/>
      <c r="CD70" s="606"/>
      <c r="CE70" s="607"/>
      <c r="CF70" s="608"/>
      <c r="CG70" s="609"/>
      <c r="CH70" s="610"/>
      <c r="CI70" s="611"/>
      <c r="CJ70" s="612"/>
      <c r="CK70" s="599"/>
      <c r="CL70" s="168"/>
      <c r="CM70" s="613"/>
      <c r="CN70" s="614"/>
      <c r="CR70" s="617"/>
      <c r="CS70" s="555">
        <v>0</v>
      </c>
      <c r="CT70" s="555">
        <v>0</v>
      </c>
      <c r="CU70" s="555">
        <v>0</v>
      </c>
      <c r="CW70" s="530">
        <v>0</v>
      </c>
      <c r="CX70" s="193" t="e">
        <v>#REF!</v>
      </c>
      <c r="DH70" s="554"/>
      <c r="DI70" s="554"/>
      <c r="DJ70" s="554"/>
      <c r="DK70" s="554"/>
      <c r="DL70" s="554"/>
      <c r="DM70" s="554"/>
      <c r="DN70" s="554"/>
      <c r="DO70" s="554"/>
      <c r="DP70" s="554"/>
      <c r="DQ70" s="554"/>
      <c r="DR70" s="554"/>
      <c r="DS70" s="554"/>
      <c r="DT70" s="554"/>
    </row>
    <row r="71" spans="5:124" hidden="1">
      <c r="E71" s="294">
        <v>5</v>
      </c>
      <c r="F71" s="300">
        <v>2009</v>
      </c>
      <c r="G71" s="300">
        <v>2009</v>
      </c>
      <c r="H71" s="620">
        <v>2009</v>
      </c>
      <c r="I71" s="596"/>
      <c r="J71" s="596"/>
      <c r="K71" s="596"/>
      <c r="L71" s="596"/>
      <c r="M71" s="596"/>
      <c r="N71" s="596"/>
      <c r="O71" s="596"/>
      <c r="P71" s="596"/>
      <c r="Q71" s="596"/>
      <c r="R71" s="596"/>
      <c r="S71" s="596"/>
      <c r="T71" s="596"/>
      <c r="U71" s="596"/>
      <c r="V71" s="596"/>
      <c r="W71" s="596"/>
      <c r="X71" s="596"/>
      <c r="Y71" s="596"/>
      <c r="Z71" s="596"/>
      <c r="AA71" s="596"/>
      <c r="AB71" s="596"/>
      <c r="AC71" s="596"/>
      <c r="AD71" s="596"/>
      <c r="AE71" s="596"/>
      <c r="AF71" s="596"/>
      <c r="AG71" s="596"/>
      <c r="AH71" s="168"/>
      <c r="AI71" s="529"/>
      <c r="AJ71" s="530"/>
      <c r="AK71" s="530"/>
      <c r="AL71" s="530"/>
      <c r="AM71" s="531"/>
      <c r="AN71" s="191"/>
      <c r="AO71" s="530"/>
      <c r="AP71" s="530"/>
      <c r="AQ71" s="189"/>
      <c r="AR71" s="189"/>
      <c r="AS71" s="189"/>
      <c r="AT71" s="189"/>
      <c r="AU71" s="597"/>
      <c r="AV71" s="533"/>
      <c r="AW71" s="168"/>
      <c r="AX71" s="598"/>
      <c r="AY71" s="599"/>
      <c r="AZ71" s="616"/>
      <c r="BA71" s="618"/>
      <c r="BB71" s="616"/>
      <c r="BC71" s="618"/>
      <c r="BD71" s="619"/>
      <c r="BE71" s="619"/>
      <c r="BF71" s="619"/>
      <c r="BG71" s="619"/>
      <c r="BH71" s="619"/>
      <c r="BI71" s="619"/>
      <c r="BJ71" s="619"/>
      <c r="BK71" s="619"/>
      <c r="BL71" s="619"/>
      <c r="BM71" s="619"/>
      <c r="BN71" s="619"/>
      <c r="BO71" s="616"/>
      <c r="BP71" s="616"/>
      <c r="BQ71" s="616"/>
      <c r="BR71" s="189"/>
      <c r="BS71" s="602"/>
      <c r="BT71" s="189"/>
      <c r="BU71" s="603"/>
      <c r="BV71" s="189"/>
      <c r="BW71" s="603"/>
      <c r="BX71" s="602"/>
      <c r="BY71" s="189"/>
      <c r="BZ71" s="604"/>
      <c r="CA71" s="602"/>
      <c r="CB71" s="605"/>
      <c r="CC71" s="175"/>
      <c r="CD71" s="606"/>
      <c r="CE71" s="607"/>
      <c r="CF71" s="608"/>
      <c r="CG71" s="609"/>
      <c r="CH71" s="610"/>
      <c r="CI71" s="611"/>
      <c r="CJ71" s="612"/>
      <c r="CK71" s="599"/>
      <c r="CL71" s="168"/>
      <c r="CM71" s="613"/>
      <c r="CN71" s="614"/>
      <c r="CR71" s="617"/>
      <c r="CS71" s="555">
        <v>0</v>
      </c>
      <c r="CT71" s="555">
        <v>0</v>
      </c>
      <c r="CU71" s="555">
        <v>0</v>
      </c>
      <c r="CW71" s="530">
        <v>0</v>
      </c>
      <c r="CX71" s="193" t="e">
        <v>#REF!</v>
      </c>
      <c r="DH71" s="554"/>
      <c r="DI71" s="554"/>
      <c r="DJ71" s="554"/>
      <c r="DK71" s="554"/>
      <c r="DL71" s="554"/>
      <c r="DM71" s="554"/>
      <c r="DN71" s="554"/>
      <c r="DO71" s="554"/>
      <c r="DP71" s="554"/>
      <c r="DQ71" s="554"/>
      <c r="DR71" s="554"/>
      <c r="DS71" s="554"/>
      <c r="DT71" s="554"/>
    </row>
    <row r="72" spans="5:124" hidden="1">
      <c r="E72" s="294">
        <v>6</v>
      </c>
      <c r="F72" s="300">
        <v>2009</v>
      </c>
      <c r="G72" s="300">
        <v>2009</v>
      </c>
      <c r="H72" s="620">
        <v>2010</v>
      </c>
      <c r="I72" s="596"/>
      <c r="J72" s="596"/>
      <c r="K72" s="596"/>
      <c r="L72" s="596"/>
      <c r="M72" s="596"/>
      <c r="N72" s="596"/>
      <c r="O72" s="596"/>
      <c r="P72" s="596"/>
      <c r="Q72" s="596"/>
      <c r="R72" s="596"/>
      <c r="S72" s="596"/>
      <c r="T72" s="596"/>
      <c r="U72" s="596"/>
      <c r="V72" s="596"/>
      <c r="W72" s="596"/>
      <c r="X72" s="596"/>
      <c r="Y72" s="596"/>
      <c r="Z72" s="596"/>
      <c r="AA72" s="596"/>
      <c r="AB72" s="596"/>
      <c r="AC72" s="596"/>
      <c r="AD72" s="596"/>
      <c r="AE72" s="596"/>
      <c r="AF72" s="596"/>
      <c r="AG72" s="596"/>
      <c r="AH72" s="168"/>
      <c r="AI72" s="529"/>
      <c r="AJ72" s="530"/>
      <c r="AK72" s="530"/>
      <c r="AL72" s="530"/>
      <c r="AM72" s="531"/>
      <c r="AN72" s="191"/>
      <c r="AO72" s="530"/>
      <c r="AP72" s="530"/>
      <c r="AQ72" s="189"/>
      <c r="AR72" s="189"/>
      <c r="AS72" s="189"/>
      <c r="AT72" s="189"/>
      <c r="AU72" s="597"/>
      <c r="AV72" s="533"/>
      <c r="AW72" s="168"/>
      <c r="AX72" s="598"/>
      <c r="AY72" s="599"/>
      <c r="AZ72" s="616"/>
      <c r="BA72" s="618"/>
      <c r="BB72" s="616"/>
      <c r="BC72" s="618"/>
      <c r="BD72" s="619"/>
      <c r="BE72" s="619"/>
      <c r="BF72" s="619"/>
      <c r="BG72" s="619"/>
      <c r="BH72" s="619"/>
      <c r="BI72" s="619"/>
      <c r="BJ72" s="619"/>
      <c r="BK72" s="619"/>
      <c r="BL72" s="619"/>
      <c r="BM72" s="619"/>
      <c r="BN72" s="619"/>
      <c r="BO72" s="616"/>
      <c r="BP72" s="616"/>
      <c r="BQ72" s="616"/>
      <c r="BR72" s="189"/>
      <c r="BS72" s="602"/>
      <c r="BT72" s="189"/>
      <c r="BU72" s="603"/>
      <c r="BV72" s="189"/>
      <c r="BW72" s="603"/>
      <c r="BX72" s="602"/>
      <c r="BY72" s="189"/>
      <c r="BZ72" s="604"/>
      <c r="CA72" s="602"/>
      <c r="CB72" s="605"/>
      <c r="CC72" s="175"/>
      <c r="CD72" s="606"/>
      <c r="CE72" s="607"/>
      <c r="CF72" s="608"/>
      <c r="CG72" s="609"/>
      <c r="CH72" s="610"/>
      <c r="CI72" s="611"/>
      <c r="CJ72" s="612"/>
      <c r="CK72" s="599"/>
      <c r="CL72" s="168"/>
      <c r="CM72" s="613"/>
      <c r="CN72" s="614"/>
      <c r="CR72" s="617"/>
      <c r="CS72" s="555">
        <v>0</v>
      </c>
      <c r="CT72" s="555">
        <v>0</v>
      </c>
      <c r="CU72" s="555">
        <v>0</v>
      </c>
      <c r="CW72" s="530">
        <v>0</v>
      </c>
      <c r="CX72" s="193" t="e">
        <v>#REF!</v>
      </c>
      <c r="DH72" s="554"/>
      <c r="DI72" s="554"/>
      <c r="DJ72" s="554"/>
      <c r="DK72" s="554"/>
      <c r="DL72" s="554"/>
      <c r="DM72" s="554"/>
      <c r="DN72" s="554"/>
      <c r="DO72" s="554"/>
      <c r="DP72" s="554"/>
      <c r="DQ72" s="554"/>
      <c r="DR72" s="554"/>
      <c r="DS72" s="554"/>
      <c r="DT72" s="554"/>
    </row>
    <row r="73" spans="5:124" hidden="1">
      <c r="E73" s="294">
        <v>7</v>
      </c>
      <c r="F73" s="300">
        <v>2009</v>
      </c>
      <c r="G73" s="300">
        <v>2010</v>
      </c>
      <c r="H73" s="620">
        <v>2010</v>
      </c>
      <c r="I73" s="596"/>
      <c r="J73" s="596"/>
      <c r="K73" s="596"/>
      <c r="L73" s="596"/>
      <c r="M73" s="596"/>
      <c r="N73" s="596"/>
      <c r="O73" s="596"/>
      <c r="P73" s="596"/>
      <c r="Q73" s="596"/>
      <c r="R73" s="596"/>
      <c r="S73" s="596"/>
      <c r="T73" s="596"/>
      <c r="U73" s="596"/>
      <c r="V73" s="596"/>
      <c r="W73" s="596"/>
      <c r="X73" s="596"/>
      <c r="Y73" s="596"/>
      <c r="Z73" s="596"/>
      <c r="AA73" s="596"/>
      <c r="AB73" s="596"/>
      <c r="AC73" s="596"/>
      <c r="AD73" s="596"/>
      <c r="AE73" s="596"/>
      <c r="AF73" s="596"/>
      <c r="AG73" s="596"/>
      <c r="AH73" s="168"/>
      <c r="AI73" s="529"/>
      <c r="AJ73" s="530"/>
      <c r="AK73" s="530"/>
      <c r="AL73" s="530"/>
      <c r="AM73" s="531"/>
      <c r="AN73" s="191"/>
      <c r="AO73" s="530"/>
      <c r="AP73" s="530"/>
      <c r="AQ73" s="189"/>
      <c r="AR73" s="189"/>
      <c r="AS73" s="189"/>
      <c r="AT73" s="189"/>
      <c r="AU73" s="597"/>
      <c r="AV73" s="533"/>
      <c r="AW73" s="168"/>
      <c r="AX73" s="598"/>
      <c r="AY73" s="599"/>
      <c r="AZ73" s="616"/>
      <c r="BA73" s="618"/>
      <c r="BB73" s="616"/>
      <c r="BC73" s="618"/>
      <c r="BD73" s="619"/>
      <c r="BE73" s="619"/>
      <c r="BF73" s="619"/>
      <c r="BG73" s="619"/>
      <c r="BH73" s="619"/>
      <c r="BI73" s="619"/>
      <c r="BJ73" s="619"/>
      <c r="BK73" s="619"/>
      <c r="BL73" s="619"/>
      <c r="BM73" s="619"/>
      <c r="BN73" s="619"/>
      <c r="BO73" s="616"/>
      <c r="BP73" s="616"/>
      <c r="BQ73" s="616"/>
      <c r="BR73" s="189"/>
      <c r="BS73" s="602"/>
      <c r="BT73" s="189"/>
      <c r="BU73" s="603"/>
      <c r="BV73" s="189"/>
      <c r="BW73" s="603"/>
      <c r="BX73" s="602"/>
      <c r="BY73" s="189"/>
      <c r="BZ73" s="604"/>
      <c r="CA73" s="602"/>
      <c r="CB73" s="605"/>
      <c r="CC73" s="175"/>
      <c r="CD73" s="606"/>
      <c r="CE73" s="607"/>
      <c r="CF73" s="608"/>
      <c r="CG73" s="609"/>
      <c r="CH73" s="610"/>
      <c r="CI73" s="611"/>
      <c r="CJ73" s="612"/>
      <c r="CK73" s="599"/>
      <c r="CL73" s="168"/>
      <c r="CM73" s="613"/>
      <c r="CN73" s="614"/>
      <c r="CR73" s="617"/>
      <c r="CS73" s="555">
        <v>0</v>
      </c>
      <c r="CT73" s="555">
        <v>0</v>
      </c>
      <c r="CU73" s="555">
        <v>0</v>
      </c>
      <c r="CW73" s="530">
        <v>0</v>
      </c>
      <c r="CX73" s="193" t="e">
        <v>#REF!</v>
      </c>
      <c r="DH73" s="554"/>
      <c r="DI73" s="554"/>
      <c r="DJ73" s="554"/>
      <c r="DK73" s="554"/>
      <c r="DL73" s="554"/>
      <c r="DM73" s="554"/>
      <c r="DN73" s="554"/>
      <c r="DO73" s="554"/>
      <c r="DP73" s="554"/>
      <c r="DQ73" s="554"/>
      <c r="DR73" s="554"/>
      <c r="DS73" s="554"/>
      <c r="DT73" s="554"/>
    </row>
    <row r="74" spans="5:124" hidden="1">
      <c r="E74" s="294">
        <v>8</v>
      </c>
      <c r="F74" s="300">
        <v>2009</v>
      </c>
      <c r="G74" s="300">
        <v>2010</v>
      </c>
      <c r="H74" s="620">
        <v>2010</v>
      </c>
      <c r="I74" s="596"/>
      <c r="J74" s="596"/>
      <c r="K74" s="596"/>
      <c r="L74" s="596"/>
      <c r="M74" s="596"/>
      <c r="N74" s="596"/>
      <c r="O74" s="596"/>
      <c r="P74" s="596"/>
      <c r="Q74" s="596"/>
      <c r="R74" s="596"/>
      <c r="S74" s="596"/>
      <c r="T74" s="596"/>
      <c r="U74" s="596"/>
      <c r="V74" s="596"/>
      <c r="W74" s="596"/>
      <c r="X74" s="596"/>
      <c r="Y74" s="596"/>
      <c r="Z74" s="596"/>
      <c r="AA74" s="596"/>
      <c r="AB74" s="596"/>
      <c r="AC74" s="596"/>
      <c r="AD74" s="596"/>
      <c r="AE74" s="596"/>
      <c r="AF74" s="596"/>
      <c r="AG74" s="596"/>
      <c r="AH74" s="168"/>
      <c r="AI74" s="529"/>
      <c r="AJ74" s="530"/>
      <c r="AK74" s="530"/>
      <c r="AL74" s="530"/>
      <c r="AM74" s="531"/>
      <c r="AN74" s="191"/>
      <c r="AO74" s="530"/>
      <c r="AP74" s="530"/>
      <c r="AQ74" s="189"/>
      <c r="AR74" s="189"/>
      <c r="AS74" s="189"/>
      <c r="AT74" s="189"/>
      <c r="AU74" s="597"/>
      <c r="AV74" s="533"/>
      <c r="AW74" s="168"/>
      <c r="AX74" s="598"/>
      <c r="AY74" s="599"/>
      <c r="AZ74" s="616"/>
      <c r="BA74" s="618"/>
      <c r="BB74" s="616"/>
      <c r="BC74" s="618"/>
      <c r="BD74" s="619"/>
      <c r="BE74" s="619"/>
      <c r="BF74" s="619"/>
      <c r="BG74" s="619"/>
      <c r="BH74" s="619"/>
      <c r="BI74" s="619"/>
      <c r="BJ74" s="619"/>
      <c r="BK74" s="619"/>
      <c r="BL74" s="619"/>
      <c r="BM74" s="619"/>
      <c r="BN74" s="619"/>
      <c r="BO74" s="616"/>
      <c r="BP74" s="616"/>
      <c r="BQ74" s="616"/>
      <c r="BR74" s="189"/>
      <c r="BS74" s="602"/>
      <c r="BT74" s="189"/>
      <c r="BU74" s="603"/>
      <c r="BV74" s="189"/>
      <c r="BW74" s="603"/>
      <c r="BX74" s="602"/>
      <c r="BY74" s="189"/>
      <c r="BZ74" s="604"/>
      <c r="CA74" s="602"/>
      <c r="CB74" s="605"/>
      <c r="CC74" s="175"/>
      <c r="CD74" s="606"/>
      <c r="CE74" s="607"/>
      <c r="CF74" s="608"/>
      <c r="CG74" s="609"/>
      <c r="CH74" s="610"/>
      <c r="CI74" s="611"/>
      <c r="CJ74" s="612"/>
      <c r="CK74" s="599"/>
      <c r="CL74" s="168"/>
      <c r="CM74" s="613"/>
      <c r="CN74" s="614"/>
      <c r="CR74" s="617"/>
      <c r="CS74" s="555">
        <v>0</v>
      </c>
      <c r="CT74" s="555">
        <v>0</v>
      </c>
      <c r="CU74" s="555">
        <v>0</v>
      </c>
      <c r="CW74" s="530">
        <v>0</v>
      </c>
      <c r="CX74" s="193" t="e">
        <v>#REF!</v>
      </c>
      <c r="DH74" s="554"/>
      <c r="DI74" s="554"/>
      <c r="DJ74" s="554"/>
      <c r="DK74" s="554"/>
      <c r="DL74" s="554"/>
      <c r="DM74" s="554"/>
      <c r="DN74" s="554"/>
      <c r="DO74" s="554"/>
      <c r="DP74" s="554"/>
      <c r="DQ74" s="554"/>
      <c r="DR74" s="554"/>
      <c r="DS74" s="554"/>
      <c r="DT74" s="554"/>
    </row>
    <row r="75" spans="5:124" hidden="1">
      <c r="E75" s="294">
        <v>9</v>
      </c>
      <c r="F75" s="300">
        <v>2009</v>
      </c>
      <c r="G75" s="300">
        <v>2010</v>
      </c>
      <c r="H75" s="620">
        <v>2010</v>
      </c>
      <c r="I75" s="596"/>
      <c r="J75" s="596"/>
      <c r="K75" s="596"/>
      <c r="L75" s="596"/>
      <c r="M75" s="596"/>
      <c r="N75" s="596"/>
      <c r="O75" s="596"/>
      <c r="P75" s="596"/>
      <c r="Q75" s="596"/>
      <c r="R75" s="596"/>
      <c r="S75" s="596"/>
      <c r="T75" s="596"/>
      <c r="U75" s="596"/>
      <c r="V75" s="596"/>
      <c r="W75" s="596"/>
      <c r="X75" s="596"/>
      <c r="Y75" s="596"/>
      <c r="Z75" s="596"/>
      <c r="AA75" s="596"/>
      <c r="AB75" s="596"/>
      <c r="AC75" s="596"/>
      <c r="AD75" s="596"/>
      <c r="AE75" s="596"/>
      <c r="AF75" s="596"/>
      <c r="AG75" s="596"/>
      <c r="AH75" s="168"/>
      <c r="AI75" s="529"/>
      <c r="AJ75" s="530"/>
      <c r="AK75" s="530"/>
      <c r="AL75" s="530"/>
      <c r="AM75" s="531"/>
      <c r="AN75" s="191"/>
      <c r="AO75" s="530"/>
      <c r="AP75" s="530"/>
      <c r="AQ75" s="189"/>
      <c r="AR75" s="189"/>
      <c r="AS75" s="189"/>
      <c r="AT75" s="189"/>
      <c r="AU75" s="597"/>
      <c r="AV75" s="533"/>
      <c r="AW75" s="168"/>
      <c r="AX75" s="598"/>
      <c r="AY75" s="599"/>
      <c r="AZ75" s="616"/>
      <c r="BA75" s="618"/>
      <c r="BB75" s="616"/>
      <c r="BC75" s="618"/>
      <c r="BD75" s="619"/>
      <c r="BE75" s="619"/>
      <c r="BF75" s="619"/>
      <c r="BG75" s="619"/>
      <c r="BH75" s="619"/>
      <c r="BI75" s="619"/>
      <c r="BJ75" s="619"/>
      <c r="BK75" s="619"/>
      <c r="BL75" s="619"/>
      <c r="BM75" s="619"/>
      <c r="BN75" s="619"/>
      <c r="BO75" s="616"/>
      <c r="BP75" s="616"/>
      <c r="BQ75" s="616"/>
      <c r="BR75" s="189"/>
      <c r="BS75" s="602"/>
      <c r="BT75" s="189"/>
      <c r="BU75" s="603"/>
      <c r="BV75" s="189"/>
      <c r="BW75" s="603"/>
      <c r="BX75" s="602"/>
      <c r="BY75" s="189"/>
      <c r="BZ75" s="604"/>
      <c r="CA75" s="602"/>
      <c r="CB75" s="605"/>
      <c r="CC75" s="175"/>
      <c r="CD75" s="606"/>
      <c r="CE75" s="607"/>
      <c r="CF75" s="608"/>
      <c r="CG75" s="609"/>
      <c r="CH75" s="610"/>
      <c r="CI75" s="611"/>
      <c r="CJ75" s="612"/>
      <c r="CK75" s="599"/>
      <c r="CL75" s="168"/>
      <c r="CM75" s="613"/>
      <c r="CN75" s="614"/>
      <c r="CR75" s="617"/>
      <c r="CS75" s="555">
        <v>0</v>
      </c>
      <c r="CT75" s="555">
        <v>0</v>
      </c>
      <c r="CU75" s="555">
        <v>0</v>
      </c>
      <c r="CW75" s="530">
        <v>0</v>
      </c>
      <c r="CX75" s="193" t="e">
        <v>#REF!</v>
      </c>
      <c r="DH75" s="554"/>
      <c r="DI75" s="554"/>
      <c r="DJ75" s="554"/>
      <c r="DK75" s="554"/>
      <c r="DL75" s="554"/>
      <c r="DM75" s="554"/>
      <c r="DN75" s="554"/>
      <c r="DO75" s="554"/>
      <c r="DP75" s="554"/>
      <c r="DQ75" s="554"/>
      <c r="DR75" s="554"/>
      <c r="DS75" s="554"/>
      <c r="DT75" s="554"/>
    </row>
    <row r="76" spans="5:124" hidden="1">
      <c r="E76" s="294">
        <v>10</v>
      </c>
      <c r="F76" s="300">
        <v>2009</v>
      </c>
      <c r="G76" s="300">
        <v>2010</v>
      </c>
      <c r="H76" s="620">
        <v>2010</v>
      </c>
      <c r="I76" s="596"/>
      <c r="J76" s="596"/>
      <c r="K76" s="596"/>
      <c r="L76" s="596"/>
      <c r="M76" s="596"/>
      <c r="N76" s="596"/>
      <c r="O76" s="596"/>
      <c r="P76" s="596"/>
      <c r="Q76" s="596"/>
      <c r="R76" s="596"/>
      <c r="S76" s="596"/>
      <c r="T76" s="596"/>
      <c r="U76" s="596"/>
      <c r="V76" s="596"/>
      <c r="W76" s="596"/>
      <c r="X76" s="596"/>
      <c r="Y76" s="596"/>
      <c r="Z76" s="596"/>
      <c r="AA76" s="596"/>
      <c r="AB76" s="596"/>
      <c r="AC76" s="596"/>
      <c r="AD76" s="596"/>
      <c r="AE76" s="596"/>
      <c r="AF76" s="596"/>
      <c r="AG76" s="596"/>
      <c r="AH76" s="168"/>
      <c r="AI76" s="529"/>
      <c r="AJ76" s="530"/>
      <c r="AK76" s="530"/>
      <c r="AL76" s="530"/>
      <c r="AM76" s="531"/>
      <c r="AN76" s="191"/>
      <c r="AO76" s="530"/>
      <c r="AP76" s="530"/>
      <c r="AQ76" s="189"/>
      <c r="AR76" s="189"/>
      <c r="AS76" s="189"/>
      <c r="AT76" s="189"/>
      <c r="AU76" s="597"/>
      <c r="AV76" s="533"/>
      <c r="AW76" s="168"/>
      <c r="AX76" s="598"/>
      <c r="AY76" s="599"/>
      <c r="AZ76" s="616"/>
      <c r="BA76" s="618"/>
      <c r="BB76" s="616"/>
      <c r="BC76" s="618"/>
      <c r="BD76" s="619"/>
      <c r="BE76" s="619"/>
      <c r="BF76" s="619"/>
      <c r="BG76" s="619"/>
      <c r="BH76" s="619"/>
      <c r="BI76" s="619"/>
      <c r="BJ76" s="619"/>
      <c r="BK76" s="619"/>
      <c r="BL76" s="619"/>
      <c r="BM76" s="619"/>
      <c r="BN76" s="619"/>
      <c r="BO76" s="616"/>
      <c r="BP76" s="616"/>
      <c r="BQ76" s="616"/>
      <c r="BR76" s="189"/>
      <c r="BS76" s="602"/>
      <c r="BT76" s="189"/>
      <c r="BU76" s="603"/>
      <c r="BV76" s="189"/>
      <c r="BW76" s="603"/>
      <c r="BX76" s="602"/>
      <c r="BY76" s="189"/>
      <c r="BZ76" s="604"/>
      <c r="CA76" s="602"/>
      <c r="CB76" s="605"/>
      <c r="CC76" s="175"/>
      <c r="CD76" s="606"/>
      <c r="CE76" s="607"/>
      <c r="CF76" s="608"/>
      <c r="CG76" s="609"/>
      <c r="CH76" s="610"/>
      <c r="CI76" s="611"/>
      <c r="CJ76" s="612"/>
      <c r="CK76" s="599"/>
      <c r="CL76" s="168"/>
      <c r="CM76" s="613"/>
      <c r="CN76" s="614"/>
      <c r="CR76" s="617"/>
      <c r="CS76" s="555">
        <v>0</v>
      </c>
      <c r="CT76" s="555">
        <v>0</v>
      </c>
      <c r="CU76" s="555">
        <v>0</v>
      </c>
      <c r="CW76" s="530">
        <v>0</v>
      </c>
      <c r="CX76" s="193" t="e">
        <v>#REF!</v>
      </c>
      <c r="DH76" s="554"/>
      <c r="DI76" s="554"/>
      <c r="DJ76" s="554"/>
      <c r="DK76" s="554"/>
      <c r="DL76" s="554"/>
      <c r="DM76" s="554"/>
      <c r="DN76" s="554"/>
      <c r="DO76" s="554"/>
      <c r="DP76" s="554"/>
      <c r="DQ76" s="554"/>
      <c r="DR76" s="554"/>
      <c r="DS76" s="554"/>
      <c r="DT76" s="554"/>
    </row>
    <row r="77" spans="5:124" hidden="1">
      <c r="E77" s="294">
        <v>11</v>
      </c>
      <c r="F77" s="300">
        <v>2009</v>
      </c>
      <c r="G77" s="300">
        <v>2010</v>
      </c>
      <c r="H77" s="620">
        <v>2010</v>
      </c>
      <c r="I77" s="596"/>
      <c r="J77" s="596"/>
      <c r="K77" s="596"/>
      <c r="L77" s="596"/>
      <c r="M77" s="596"/>
      <c r="N77" s="596"/>
      <c r="O77" s="596"/>
      <c r="P77" s="596"/>
      <c r="Q77" s="596"/>
      <c r="R77" s="596"/>
      <c r="S77" s="596"/>
      <c r="T77" s="596"/>
      <c r="U77" s="596"/>
      <c r="V77" s="596"/>
      <c r="W77" s="596"/>
      <c r="X77" s="596"/>
      <c r="Y77" s="596"/>
      <c r="Z77" s="596"/>
      <c r="AA77" s="596"/>
      <c r="AB77" s="596"/>
      <c r="AC77" s="596"/>
      <c r="AD77" s="596"/>
      <c r="AE77" s="596"/>
      <c r="AF77" s="596"/>
      <c r="AG77" s="596"/>
      <c r="AH77" s="168"/>
      <c r="AI77" s="529"/>
      <c r="AJ77" s="530"/>
      <c r="AK77" s="530"/>
      <c r="AL77" s="530"/>
      <c r="AM77" s="531"/>
      <c r="AN77" s="191"/>
      <c r="AO77" s="530"/>
      <c r="AP77" s="530"/>
      <c r="AQ77" s="189"/>
      <c r="AR77" s="189"/>
      <c r="AS77" s="189"/>
      <c r="AT77" s="189"/>
      <c r="AU77" s="597"/>
      <c r="AV77" s="533"/>
      <c r="AW77" s="168"/>
      <c r="AX77" s="598"/>
      <c r="AY77" s="599"/>
      <c r="AZ77" s="616"/>
      <c r="BA77" s="618"/>
      <c r="BB77" s="616"/>
      <c r="BC77" s="618"/>
      <c r="BD77" s="619"/>
      <c r="BE77" s="619"/>
      <c r="BF77" s="619"/>
      <c r="BG77" s="619"/>
      <c r="BH77" s="619"/>
      <c r="BI77" s="619"/>
      <c r="BJ77" s="619"/>
      <c r="BK77" s="619"/>
      <c r="BL77" s="619"/>
      <c r="BM77" s="619"/>
      <c r="BN77" s="619"/>
      <c r="BO77" s="616"/>
      <c r="BP77" s="616"/>
      <c r="BQ77" s="616"/>
      <c r="BR77" s="189"/>
      <c r="BS77" s="602"/>
      <c r="BT77" s="189"/>
      <c r="BU77" s="603"/>
      <c r="BV77" s="189"/>
      <c r="BW77" s="603"/>
      <c r="BX77" s="602"/>
      <c r="BY77" s="189"/>
      <c r="BZ77" s="604"/>
      <c r="CA77" s="602"/>
      <c r="CB77" s="605"/>
      <c r="CC77" s="175"/>
      <c r="CD77" s="606"/>
      <c r="CE77" s="607"/>
      <c r="CF77" s="608"/>
      <c r="CG77" s="609"/>
      <c r="CH77" s="610"/>
      <c r="CI77" s="611"/>
      <c r="CJ77" s="612"/>
      <c r="CK77" s="599"/>
      <c r="CL77" s="168"/>
      <c r="CM77" s="613"/>
      <c r="CN77" s="614"/>
      <c r="CR77" s="617"/>
      <c r="CS77" s="555">
        <v>0</v>
      </c>
      <c r="CT77" s="555">
        <v>0</v>
      </c>
      <c r="CU77" s="555">
        <v>0</v>
      </c>
      <c r="CW77" s="530">
        <v>0</v>
      </c>
      <c r="CX77" s="193" t="e">
        <v>#REF!</v>
      </c>
      <c r="DH77" s="554"/>
      <c r="DI77" s="554"/>
      <c r="DJ77" s="554"/>
      <c r="DK77" s="554"/>
      <c r="DL77" s="554"/>
      <c r="DM77" s="554"/>
      <c r="DN77" s="554"/>
      <c r="DO77" s="554"/>
      <c r="DP77" s="554"/>
      <c r="DQ77" s="554"/>
      <c r="DR77" s="554"/>
      <c r="DS77" s="554"/>
      <c r="DT77" s="554"/>
    </row>
    <row r="78" spans="5:124" hidden="1">
      <c r="E78" s="294">
        <v>12</v>
      </c>
      <c r="F78" s="300">
        <v>2009</v>
      </c>
      <c r="G78" s="300">
        <v>2010</v>
      </c>
      <c r="H78" s="620">
        <v>2010</v>
      </c>
      <c r="I78" s="596"/>
      <c r="J78" s="596"/>
      <c r="K78" s="596"/>
      <c r="L78" s="596"/>
      <c r="M78" s="596"/>
      <c r="N78" s="596"/>
      <c r="O78" s="596"/>
      <c r="P78" s="596"/>
      <c r="Q78" s="596"/>
      <c r="R78" s="596"/>
      <c r="S78" s="596"/>
      <c r="T78" s="596"/>
      <c r="U78" s="596"/>
      <c r="V78" s="596"/>
      <c r="W78" s="596"/>
      <c r="X78" s="596"/>
      <c r="Y78" s="596"/>
      <c r="Z78" s="596"/>
      <c r="AA78" s="596"/>
      <c r="AB78" s="596"/>
      <c r="AC78" s="596"/>
      <c r="AD78" s="596"/>
      <c r="AE78" s="596"/>
      <c r="AF78" s="596"/>
      <c r="AG78" s="596"/>
      <c r="AH78" s="168"/>
      <c r="AI78" s="529"/>
      <c r="AJ78" s="530"/>
      <c r="AK78" s="530"/>
      <c r="AL78" s="530"/>
      <c r="AM78" s="531"/>
      <c r="AN78" s="191"/>
      <c r="AO78" s="530"/>
      <c r="AP78" s="530"/>
      <c r="AQ78" s="189"/>
      <c r="AR78" s="189"/>
      <c r="AS78" s="189"/>
      <c r="AT78" s="189"/>
      <c r="AU78" s="597"/>
      <c r="AV78" s="533"/>
      <c r="AW78" s="168"/>
      <c r="AX78" s="598"/>
      <c r="AY78" s="599"/>
      <c r="AZ78" s="616"/>
      <c r="BA78" s="618"/>
      <c r="BB78" s="616"/>
      <c r="BC78" s="618"/>
      <c r="BD78" s="619"/>
      <c r="BE78" s="619"/>
      <c r="BF78" s="619"/>
      <c r="BG78" s="619"/>
      <c r="BH78" s="619"/>
      <c r="BI78" s="619"/>
      <c r="BJ78" s="619"/>
      <c r="BK78" s="619"/>
      <c r="BL78" s="619"/>
      <c r="BM78" s="619"/>
      <c r="BN78" s="619"/>
      <c r="BO78" s="616"/>
      <c r="BP78" s="616"/>
      <c r="BQ78" s="616"/>
      <c r="BR78" s="189"/>
      <c r="BS78" s="602"/>
      <c r="BT78" s="189"/>
      <c r="BU78" s="603"/>
      <c r="BV78" s="189"/>
      <c r="BW78" s="603"/>
      <c r="BX78" s="602"/>
      <c r="BY78" s="189"/>
      <c r="BZ78" s="604"/>
      <c r="CA78" s="602"/>
      <c r="CB78" s="605"/>
      <c r="CC78" s="175"/>
      <c r="CD78" s="606"/>
      <c r="CE78" s="607"/>
      <c r="CF78" s="608"/>
      <c r="CG78" s="609"/>
      <c r="CH78" s="610"/>
      <c r="CI78" s="611"/>
      <c r="CJ78" s="612"/>
      <c r="CK78" s="599"/>
      <c r="CL78" s="168"/>
      <c r="CM78" s="613"/>
      <c r="CN78" s="614"/>
      <c r="CR78" s="617"/>
      <c r="CS78" s="555">
        <v>0</v>
      </c>
      <c r="CT78" s="555">
        <v>0</v>
      </c>
      <c r="CU78" s="555">
        <v>0</v>
      </c>
      <c r="CW78" s="530">
        <v>0</v>
      </c>
      <c r="CX78" s="193" t="e">
        <v>#REF!</v>
      </c>
      <c r="DH78" s="554"/>
      <c r="DI78" s="554"/>
      <c r="DJ78" s="554"/>
      <c r="DK78" s="554"/>
      <c r="DL78" s="554"/>
      <c r="DM78" s="554"/>
      <c r="DN78" s="554"/>
      <c r="DO78" s="554"/>
      <c r="DP78" s="554"/>
      <c r="DQ78" s="554"/>
      <c r="DR78" s="554"/>
      <c r="DS78" s="554"/>
      <c r="DT78" s="554"/>
    </row>
    <row r="79" spans="5:124" hidden="1">
      <c r="E79" s="294">
        <v>1</v>
      </c>
      <c r="F79" s="300">
        <v>2010</v>
      </c>
      <c r="G79" s="300">
        <v>2010</v>
      </c>
      <c r="H79" s="620">
        <v>2010</v>
      </c>
      <c r="I79" s="596"/>
      <c r="J79" s="596"/>
      <c r="K79" s="596"/>
      <c r="L79" s="596"/>
      <c r="M79" s="596"/>
      <c r="N79" s="596"/>
      <c r="O79" s="596"/>
      <c r="P79" s="596"/>
      <c r="Q79" s="596"/>
      <c r="R79" s="596"/>
      <c r="S79" s="596"/>
      <c r="T79" s="596"/>
      <c r="U79" s="596"/>
      <c r="V79" s="596"/>
      <c r="W79" s="596"/>
      <c r="X79" s="596"/>
      <c r="Y79" s="596"/>
      <c r="Z79" s="596"/>
      <c r="AA79" s="596"/>
      <c r="AB79" s="596"/>
      <c r="AC79" s="596"/>
      <c r="AD79" s="596"/>
      <c r="AE79" s="596"/>
      <c r="AF79" s="596"/>
      <c r="AG79" s="596"/>
      <c r="AH79" s="168"/>
      <c r="AI79" s="529"/>
      <c r="AJ79" s="530"/>
      <c r="AK79" s="530"/>
      <c r="AL79" s="530"/>
      <c r="AM79" s="531"/>
      <c r="AN79" s="191"/>
      <c r="AO79" s="530"/>
      <c r="AP79" s="530"/>
      <c r="AQ79" s="189"/>
      <c r="AR79" s="189"/>
      <c r="AS79" s="189"/>
      <c r="AT79" s="189"/>
      <c r="AU79" s="597"/>
      <c r="AV79" s="533"/>
      <c r="AW79" s="168"/>
      <c r="AX79" s="598"/>
      <c r="AY79" s="599"/>
      <c r="AZ79" s="616"/>
      <c r="BA79" s="618"/>
      <c r="BB79" s="616"/>
      <c r="BC79" s="618"/>
      <c r="BD79" s="619"/>
      <c r="BE79" s="619"/>
      <c r="BF79" s="619"/>
      <c r="BG79" s="619"/>
      <c r="BH79" s="619"/>
      <c r="BI79" s="619"/>
      <c r="BJ79" s="619"/>
      <c r="BK79" s="619"/>
      <c r="BL79" s="619"/>
      <c r="BM79" s="619"/>
      <c r="BN79" s="619"/>
      <c r="BO79" s="616"/>
      <c r="BP79" s="616"/>
      <c r="BQ79" s="616"/>
      <c r="BR79" s="189"/>
      <c r="BS79" s="602"/>
      <c r="BT79" s="189"/>
      <c r="BU79" s="603"/>
      <c r="BV79" s="189"/>
      <c r="BW79" s="603"/>
      <c r="BX79" s="602"/>
      <c r="BY79" s="189"/>
      <c r="BZ79" s="604"/>
      <c r="CA79" s="602"/>
      <c r="CB79" s="605"/>
      <c r="CC79" s="175"/>
      <c r="CD79" s="606"/>
      <c r="CE79" s="607"/>
      <c r="CF79" s="608"/>
      <c r="CG79" s="609"/>
      <c r="CH79" s="610"/>
      <c r="CI79" s="611"/>
      <c r="CJ79" s="612"/>
      <c r="CK79" s="599"/>
      <c r="CL79" s="168"/>
      <c r="CM79" s="613"/>
      <c r="CN79" s="614"/>
      <c r="CR79" s="617"/>
      <c r="CS79" s="555">
        <v>0</v>
      </c>
      <c r="CT79" s="555">
        <v>0</v>
      </c>
      <c r="CU79" s="555">
        <v>0</v>
      </c>
      <c r="CW79" s="530">
        <v>0</v>
      </c>
      <c r="CX79" s="193" t="e">
        <v>#REF!</v>
      </c>
      <c r="DH79" s="554"/>
      <c r="DI79" s="554"/>
      <c r="DJ79" s="554"/>
      <c r="DK79" s="554"/>
      <c r="DL79" s="554"/>
      <c r="DM79" s="554"/>
      <c r="DN79" s="554"/>
      <c r="DO79" s="554"/>
      <c r="DP79" s="554"/>
      <c r="DQ79" s="554"/>
      <c r="DR79" s="554"/>
      <c r="DS79" s="554"/>
      <c r="DT79" s="554"/>
    </row>
    <row r="80" spans="5:124" hidden="1">
      <c r="E80" s="294">
        <v>2</v>
      </c>
      <c r="F80" s="300">
        <v>2010</v>
      </c>
      <c r="G80" s="300">
        <v>2010</v>
      </c>
      <c r="H80" s="620">
        <v>2010</v>
      </c>
      <c r="I80" s="596"/>
      <c r="J80" s="596"/>
      <c r="K80" s="596"/>
      <c r="L80" s="596"/>
      <c r="M80" s="596"/>
      <c r="N80" s="596"/>
      <c r="O80" s="596"/>
      <c r="P80" s="596"/>
      <c r="Q80" s="596"/>
      <c r="R80" s="596"/>
      <c r="S80" s="596"/>
      <c r="T80" s="596"/>
      <c r="U80" s="596"/>
      <c r="V80" s="596"/>
      <c r="W80" s="596"/>
      <c r="X80" s="596"/>
      <c r="Y80" s="596"/>
      <c r="Z80" s="596"/>
      <c r="AA80" s="596"/>
      <c r="AB80" s="596"/>
      <c r="AC80" s="596"/>
      <c r="AD80" s="596"/>
      <c r="AE80" s="596"/>
      <c r="AF80" s="596"/>
      <c r="AG80" s="596"/>
      <c r="AH80" s="168"/>
      <c r="AI80" s="529"/>
      <c r="AJ80" s="530"/>
      <c r="AK80" s="530"/>
      <c r="AL80" s="530"/>
      <c r="AM80" s="531"/>
      <c r="AN80" s="191"/>
      <c r="AO80" s="530"/>
      <c r="AP80" s="530"/>
      <c r="AQ80" s="189"/>
      <c r="AR80" s="189"/>
      <c r="AS80" s="189"/>
      <c r="AT80" s="189"/>
      <c r="AU80" s="597"/>
      <c r="AV80" s="533"/>
      <c r="AW80" s="168"/>
      <c r="AX80" s="598"/>
      <c r="AY80" s="599"/>
      <c r="AZ80" s="616"/>
      <c r="BA80" s="618"/>
      <c r="BB80" s="616"/>
      <c r="BC80" s="618"/>
      <c r="BD80" s="619"/>
      <c r="BE80" s="619"/>
      <c r="BF80" s="619"/>
      <c r="BG80" s="619"/>
      <c r="BH80" s="619"/>
      <c r="BI80" s="619"/>
      <c r="BJ80" s="619"/>
      <c r="BK80" s="619"/>
      <c r="BL80" s="619"/>
      <c r="BM80" s="619"/>
      <c r="BN80" s="619"/>
      <c r="BO80" s="616"/>
      <c r="BP80" s="616"/>
      <c r="BQ80" s="616"/>
      <c r="BR80" s="189"/>
      <c r="BS80" s="602"/>
      <c r="BT80" s="189"/>
      <c r="BU80" s="603"/>
      <c r="BV80" s="189"/>
      <c r="BW80" s="603"/>
      <c r="BX80" s="602"/>
      <c r="BY80" s="189"/>
      <c r="BZ80" s="604"/>
      <c r="CA80" s="602"/>
      <c r="CB80" s="605"/>
      <c r="CC80" s="175"/>
      <c r="CD80" s="606"/>
      <c r="CE80" s="607"/>
      <c r="CF80" s="608"/>
      <c r="CG80" s="609"/>
      <c r="CH80" s="610"/>
      <c r="CI80" s="611"/>
      <c r="CJ80" s="612"/>
      <c r="CK80" s="599"/>
      <c r="CL80" s="168"/>
      <c r="CM80" s="613"/>
      <c r="CN80" s="614"/>
      <c r="CR80" s="617"/>
      <c r="CS80" s="555">
        <v>0</v>
      </c>
      <c r="CT80" s="555">
        <v>0</v>
      </c>
      <c r="CU80" s="555">
        <v>0</v>
      </c>
      <c r="CW80" s="530">
        <v>0</v>
      </c>
      <c r="CX80" s="193" t="e">
        <v>#REF!</v>
      </c>
      <c r="DH80" s="554"/>
      <c r="DI80" s="554"/>
      <c r="DJ80" s="554"/>
      <c r="DK80" s="554"/>
      <c r="DL80" s="554"/>
      <c r="DM80" s="554"/>
      <c r="DN80" s="554"/>
      <c r="DO80" s="554"/>
      <c r="DP80" s="554"/>
      <c r="DQ80" s="554"/>
      <c r="DR80" s="554"/>
      <c r="DS80" s="554"/>
      <c r="DT80" s="554"/>
    </row>
    <row r="81" spans="5:124" hidden="1">
      <c r="E81" s="294">
        <v>3</v>
      </c>
      <c r="F81" s="300">
        <v>2010</v>
      </c>
      <c r="G81" s="300">
        <v>2010</v>
      </c>
      <c r="H81" s="620">
        <v>2010</v>
      </c>
      <c r="I81" s="596"/>
      <c r="J81" s="596"/>
      <c r="K81" s="596"/>
      <c r="L81" s="596"/>
      <c r="M81" s="596"/>
      <c r="N81" s="596"/>
      <c r="O81" s="596"/>
      <c r="P81" s="596"/>
      <c r="Q81" s="596"/>
      <c r="R81" s="596"/>
      <c r="S81" s="596"/>
      <c r="T81" s="596"/>
      <c r="U81" s="596"/>
      <c r="V81" s="596"/>
      <c r="W81" s="596"/>
      <c r="X81" s="596"/>
      <c r="Y81" s="596"/>
      <c r="Z81" s="596"/>
      <c r="AA81" s="596"/>
      <c r="AB81" s="596"/>
      <c r="AC81" s="596"/>
      <c r="AD81" s="596"/>
      <c r="AE81" s="596"/>
      <c r="AF81" s="596"/>
      <c r="AG81" s="596"/>
      <c r="AH81" s="168"/>
      <c r="AI81" s="529"/>
      <c r="AJ81" s="530"/>
      <c r="AK81" s="530"/>
      <c r="AL81" s="530"/>
      <c r="AM81" s="531"/>
      <c r="AN81" s="191"/>
      <c r="AO81" s="530"/>
      <c r="AP81" s="530"/>
      <c r="AQ81" s="189"/>
      <c r="AR81" s="189"/>
      <c r="AS81" s="189"/>
      <c r="AT81" s="189"/>
      <c r="AU81" s="597"/>
      <c r="AV81" s="533"/>
      <c r="AW81" s="168"/>
      <c r="AX81" s="598"/>
      <c r="AY81" s="599"/>
      <c r="AZ81" s="616"/>
      <c r="BA81" s="618"/>
      <c r="BB81" s="616"/>
      <c r="BC81" s="618"/>
      <c r="BD81" s="619"/>
      <c r="BE81" s="619"/>
      <c r="BF81" s="619"/>
      <c r="BG81" s="619"/>
      <c r="BH81" s="619"/>
      <c r="BI81" s="619"/>
      <c r="BJ81" s="619"/>
      <c r="BK81" s="619"/>
      <c r="BL81" s="619"/>
      <c r="BM81" s="619"/>
      <c r="BN81" s="619"/>
      <c r="BO81" s="616"/>
      <c r="BP81" s="616"/>
      <c r="BQ81" s="616"/>
      <c r="BR81" s="189"/>
      <c r="BS81" s="602"/>
      <c r="BT81" s="189"/>
      <c r="BU81" s="603"/>
      <c r="BV81" s="189"/>
      <c r="BW81" s="603"/>
      <c r="BX81" s="602"/>
      <c r="BY81" s="189"/>
      <c r="BZ81" s="604"/>
      <c r="CA81" s="602"/>
      <c r="CB81" s="605"/>
      <c r="CC81" s="175"/>
      <c r="CD81" s="606"/>
      <c r="CE81" s="607"/>
      <c r="CF81" s="608"/>
      <c r="CG81" s="609"/>
      <c r="CH81" s="610"/>
      <c r="CI81" s="611"/>
      <c r="CJ81" s="612"/>
      <c r="CK81" s="599"/>
      <c r="CL81" s="168"/>
      <c r="CM81" s="613"/>
      <c r="CN81" s="614"/>
      <c r="CR81" s="617"/>
      <c r="CS81" s="555">
        <v>0</v>
      </c>
      <c r="CT81" s="555">
        <v>0</v>
      </c>
      <c r="CU81" s="555">
        <v>0</v>
      </c>
      <c r="CW81" s="530">
        <v>0</v>
      </c>
      <c r="CX81" s="193" t="e">
        <v>#REF!</v>
      </c>
      <c r="DH81" s="554"/>
      <c r="DI81" s="554"/>
      <c r="DJ81" s="554"/>
      <c r="DK81" s="554"/>
      <c r="DL81" s="554"/>
      <c r="DM81" s="554"/>
      <c r="DN81" s="554"/>
      <c r="DO81" s="554"/>
      <c r="DP81" s="554"/>
      <c r="DQ81" s="554"/>
      <c r="DR81" s="554"/>
      <c r="DS81" s="554"/>
      <c r="DT81" s="554"/>
    </row>
    <row r="82" spans="5:124" hidden="1">
      <c r="E82" s="294">
        <v>4</v>
      </c>
      <c r="F82" s="300">
        <v>2010</v>
      </c>
      <c r="G82" s="300">
        <v>2010</v>
      </c>
      <c r="H82" s="620">
        <v>2010</v>
      </c>
      <c r="I82" s="596"/>
      <c r="J82" s="596"/>
      <c r="K82" s="596"/>
      <c r="L82" s="596"/>
      <c r="M82" s="596"/>
      <c r="N82" s="596"/>
      <c r="O82" s="596"/>
      <c r="P82" s="596"/>
      <c r="Q82" s="596"/>
      <c r="R82" s="596"/>
      <c r="S82" s="596"/>
      <c r="T82" s="596"/>
      <c r="U82" s="596"/>
      <c r="V82" s="596"/>
      <c r="W82" s="596"/>
      <c r="X82" s="596"/>
      <c r="Y82" s="596"/>
      <c r="Z82" s="596"/>
      <c r="AA82" s="596"/>
      <c r="AB82" s="596"/>
      <c r="AC82" s="596"/>
      <c r="AD82" s="596"/>
      <c r="AE82" s="596"/>
      <c r="AF82" s="596"/>
      <c r="AG82" s="596"/>
      <c r="AH82" s="168"/>
      <c r="AI82" s="529"/>
      <c r="AJ82" s="530"/>
      <c r="AK82" s="530"/>
      <c r="AL82" s="530"/>
      <c r="AM82" s="531"/>
      <c r="AN82" s="191"/>
      <c r="AO82" s="530"/>
      <c r="AP82" s="530"/>
      <c r="AQ82" s="189"/>
      <c r="AR82" s="189"/>
      <c r="AS82" s="189"/>
      <c r="AT82" s="189"/>
      <c r="AU82" s="597"/>
      <c r="AV82" s="533"/>
      <c r="AW82" s="168"/>
      <c r="AX82" s="598"/>
      <c r="AY82" s="599"/>
      <c r="AZ82" s="616"/>
      <c r="BA82" s="618"/>
      <c r="BB82" s="616"/>
      <c r="BC82" s="618"/>
      <c r="BD82" s="619"/>
      <c r="BE82" s="619"/>
      <c r="BF82" s="619"/>
      <c r="BG82" s="619"/>
      <c r="BH82" s="619"/>
      <c r="BI82" s="619"/>
      <c r="BJ82" s="619"/>
      <c r="BK82" s="619"/>
      <c r="BL82" s="619"/>
      <c r="BM82" s="619"/>
      <c r="BN82" s="619"/>
      <c r="BO82" s="616"/>
      <c r="BP82" s="616"/>
      <c r="BQ82" s="616"/>
      <c r="BR82" s="189"/>
      <c r="BS82" s="602"/>
      <c r="BT82" s="189"/>
      <c r="BU82" s="603"/>
      <c r="BV82" s="189"/>
      <c r="BW82" s="603"/>
      <c r="BX82" s="602"/>
      <c r="BY82" s="189"/>
      <c r="BZ82" s="604"/>
      <c r="CA82" s="602"/>
      <c r="CB82" s="605"/>
      <c r="CC82" s="175"/>
      <c r="CD82" s="606"/>
      <c r="CE82" s="607"/>
      <c r="CF82" s="608"/>
      <c r="CG82" s="609"/>
      <c r="CH82" s="610"/>
      <c r="CI82" s="611"/>
      <c r="CJ82" s="612"/>
      <c r="CK82" s="599"/>
      <c r="CL82" s="168"/>
      <c r="CM82" s="613"/>
      <c r="CN82" s="614"/>
      <c r="CR82" s="617"/>
      <c r="CS82" s="555">
        <v>0</v>
      </c>
      <c r="CT82" s="555">
        <v>0</v>
      </c>
      <c r="CU82" s="555">
        <v>0</v>
      </c>
      <c r="CW82" s="530">
        <v>0</v>
      </c>
      <c r="CX82" s="193" t="e">
        <v>#REF!</v>
      </c>
      <c r="DH82" s="554"/>
      <c r="DI82" s="554"/>
      <c r="DJ82" s="554"/>
      <c r="DK82" s="554"/>
      <c r="DL82" s="554"/>
      <c r="DM82" s="554"/>
      <c r="DN82" s="554"/>
      <c r="DO82" s="554"/>
      <c r="DP82" s="554"/>
      <c r="DQ82" s="554"/>
      <c r="DR82" s="554"/>
      <c r="DS82" s="554"/>
      <c r="DT82" s="554"/>
    </row>
    <row r="83" spans="5:124" hidden="1">
      <c r="E83" s="294">
        <v>5</v>
      </c>
      <c r="F83" s="300">
        <v>2010</v>
      </c>
      <c r="G83" s="300">
        <v>2010</v>
      </c>
      <c r="H83" s="620">
        <v>2010</v>
      </c>
      <c r="I83" s="596"/>
      <c r="J83" s="596"/>
      <c r="K83" s="596"/>
      <c r="L83" s="596"/>
      <c r="M83" s="596"/>
      <c r="N83" s="596"/>
      <c r="O83" s="596"/>
      <c r="P83" s="596"/>
      <c r="Q83" s="596"/>
      <c r="R83" s="596"/>
      <c r="S83" s="596"/>
      <c r="T83" s="596"/>
      <c r="U83" s="596"/>
      <c r="V83" s="596"/>
      <c r="W83" s="596"/>
      <c r="X83" s="596"/>
      <c r="Y83" s="596"/>
      <c r="Z83" s="596"/>
      <c r="AA83" s="596"/>
      <c r="AB83" s="596"/>
      <c r="AC83" s="596"/>
      <c r="AD83" s="596"/>
      <c r="AE83" s="596"/>
      <c r="AF83" s="596"/>
      <c r="AG83" s="596"/>
      <c r="AH83" s="168"/>
      <c r="AI83" s="529"/>
      <c r="AJ83" s="530"/>
      <c r="AK83" s="530"/>
      <c r="AL83" s="530"/>
      <c r="AM83" s="531"/>
      <c r="AN83" s="191"/>
      <c r="AO83" s="530"/>
      <c r="AP83" s="530"/>
      <c r="AQ83" s="189"/>
      <c r="AR83" s="189"/>
      <c r="AS83" s="189"/>
      <c r="AT83" s="189"/>
      <c r="AU83" s="597"/>
      <c r="AV83" s="533"/>
      <c r="AW83" s="168"/>
      <c r="AX83" s="598"/>
      <c r="AY83" s="599"/>
      <c r="AZ83" s="616"/>
      <c r="BA83" s="618"/>
      <c r="BB83" s="616"/>
      <c r="BC83" s="618"/>
      <c r="BD83" s="619"/>
      <c r="BE83" s="619"/>
      <c r="BF83" s="619"/>
      <c r="BG83" s="619"/>
      <c r="BH83" s="619"/>
      <c r="BI83" s="619"/>
      <c r="BJ83" s="619"/>
      <c r="BK83" s="619"/>
      <c r="BL83" s="619"/>
      <c r="BM83" s="619"/>
      <c r="BN83" s="619"/>
      <c r="BO83" s="616"/>
      <c r="BP83" s="616"/>
      <c r="BQ83" s="616"/>
      <c r="BR83" s="189"/>
      <c r="BS83" s="602"/>
      <c r="BT83" s="189"/>
      <c r="BU83" s="603"/>
      <c r="BV83" s="189"/>
      <c r="BW83" s="603"/>
      <c r="BX83" s="602"/>
      <c r="BY83" s="189"/>
      <c r="BZ83" s="604"/>
      <c r="CA83" s="602"/>
      <c r="CB83" s="605"/>
      <c r="CC83" s="175"/>
      <c r="CD83" s="606"/>
      <c r="CE83" s="607"/>
      <c r="CF83" s="608"/>
      <c r="CG83" s="609"/>
      <c r="CH83" s="610"/>
      <c r="CI83" s="611"/>
      <c r="CJ83" s="612"/>
      <c r="CK83" s="599"/>
      <c r="CL83" s="168"/>
      <c r="CM83" s="613"/>
      <c r="CN83" s="614"/>
      <c r="CR83" s="617"/>
      <c r="CS83" s="555">
        <v>0</v>
      </c>
      <c r="CT83" s="555">
        <v>0</v>
      </c>
      <c r="CU83" s="555">
        <v>0</v>
      </c>
      <c r="CW83" s="530">
        <v>0</v>
      </c>
      <c r="CX83" s="193" t="e">
        <v>#REF!</v>
      </c>
      <c r="DH83" s="554"/>
      <c r="DI83" s="554"/>
      <c r="DJ83" s="554"/>
      <c r="DK83" s="554"/>
      <c r="DL83" s="554"/>
      <c r="DM83" s="554"/>
      <c r="DN83" s="554"/>
      <c r="DO83" s="554"/>
      <c r="DP83" s="554"/>
      <c r="DQ83" s="554"/>
      <c r="DR83" s="554"/>
      <c r="DS83" s="554"/>
      <c r="DT83" s="554"/>
    </row>
    <row r="84" spans="5:124" hidden="1">
      <c r="E84" s="294">
        <v>6</v>
      </c>
      <c r="F84" s="300">
        <v>2010</v>
      </c>
      <c r="G84" s="300">
        <v>2010</v>
      </c>
      <c r="H84" s="620">
        <v>2011</v>
      </c>
      <c r="I84" s="596"/>
      <c r="J84" s="596"/>
      <c r="K84" s="596"/>
      <c r="L84" s="596"/>
      <c r="M84" s="596"/>
      <c r="N84" s="596"/>
      <c r="O84" s="596"/>
      <c r="P84" s="596"/>
      <c r="Q84" s="596"/>
      <c r="R84" s="596"/>
      <c r="S84" s="596"/>
      <c r="T84" s="596"/>
      <c r="U84" s="596"/>
      <c r="V84" s="596"/>
      <c r="W84" s="596"/>
      <c r="X84" s="596"/>
      <c r="Y84" s="596"/>
      <c r="Z84" s="596"/>
      <c r="AA84" s="596"/>
      <c r="AB84" s="596"/>
      <c r="AC84" s="596"/>
      <c r="AD84" s="596"/>
      <c r="AE84" s="596"/>
      <c r="AF84" s="596"/>
      <c r="AG84" s="596"/>
      <c r="AH84" s="168"/>
      <c r="AI84" s="529"/>
      <c r="AJ84" s="530"/>
      <c r="AK84" s="530"/>
      <c r="AL84" s="530"/>
      <c r="AM84" s="531"/>
      <c r="AN84" s="191"/>
      <c r="AO84" s="530"/>
      <c r="AP84" s="530"/>
      <c r="AQ84" s="189"/>
      <c r="AR84" s="189"/>
      <c r="AS84" s="189"/>
      <c r="AT84" s="189"/>
      <c r="AU84" s="597"/>
      <c r="AV84" s="533"/>
      <c r="AW84" s="168"/>
      <c r="AX84" s="598"/>
      <c r="AY84" s="599"/>
      <c r="AZ84" s="616"/>
      <c r="BA84" s="618"/>
      <c r="BB84" s="616"/>
      <c r="BC84" s="618"/>
      <c r="BD84" s="619"/>
      <c r="BE84" s="619"/>
      <c r="BF84" s="619"/>
      <c r="BG84" s="619"/>
      <c r="BH84" s="619"/>
      <c r="BI84" s="619"/>
      <c r="BJ84" s="619"/>
      <c r="BK84" s="619"/>
      <c r="BL84" s="619"/>
      <c r="BM84" s="619"/>
      <c r="BN84" s="619"/>
      <c r="BO84" s="616"/>
      <c r="BP84" s="616"/>
      <c r="BQ84" s="616"/>
      <c r="BR84" s="189"/>
      <c r="BS84" s="602"/>
      <c r="BT84" s="189"/>
      <c r="BU84" s="603"/>
      <c r="BV84" s="189"/>
      <c r="BW84" s="603"/>
      <c r="BX84" s="602"/>
      <c r="BY84" s="189"/>
      <c r="BZ84" s="604"/>
      <c r="CA84" s="602"/>
      <c r="CB84" s="605"/>
      <c r="CC84" s="175"/>
      <c r="CD84" s="606"/>
      <c r="CE84" s="607"/>
      <c r="CF84" s="608"/>
      <c r="CG84" s="609"/>
      <c r="CH84" s="610"/>
      <c r="CI84" s="611"/>
      <c r="CJ84" s="612"/>
      <c r="CK84" s="599"/>
      <c r="CL84" s="168"/>
      <c r="CM84" s="613"/>
      <c r="CN84" s="614"/>
      <c r="CR84" s="617"/>
      <c r="CS84" s="555">
        <v>0</v>
      </c>
      <c r="CT84" s="555">
        <v>0</v>
      </c>
      <c r="CU84" s="555">
        <v>0</v>
      </c>
      <c r="CW84" s="530">
        <v>0</v>
      </c>
      <c r="CX84" s="193" t="e">
        <v>#REF!</v>
      </c>
      <c r="DH84" s="554"/>
      <c r="DI84" s="554"/>
      <c r="DJ84" s="554"/>
      <c r="DK84" s="554"/>
      <c r="DL84" s="554"/>
      <c r="DM84" s="554"/>
      <c r="DN84" s="554"/>
      <c r="DO84" s="554"/>
      <c r="DP84" s="554"/>
      <c r="DQ84" s="554"/>
      <c r="DR84" s="554"/>
      <c r="DS84" s="554"/>
      <c r="DT84" s="554"/>
    </row>
    <row r="85" spans="5:124" hidden="1">
      <c r="E85" s="294">
        <v>7</v>
      </c>
      <c r="F85" s="300">
        <v>2010</v>
      </c>
      <c r="G85" s="300">
        <v>2011</v>
      </c>
      <c r="H85" s="620">
        <v>2011</v>
      </c>
      <c r="I85" s="596"/>
      <c r="J85" s="596"/>
      <c r="K85" s="596"/>
      <c r="L85" s="596"/>
      <c r="M85" s="596"/>
      <c r="N85" s="596"/>
      <c r="O85" s="596"/>
      <c r="P85" s="596"/>
      <c r="Q85" s="596"/>
      <c r="R85" s="596"/>
      <c r="S85" s="596"/>
      <c r="T85" s="596"/>
      <c r="U85" s="596"/>
      <c r="V85" s="596"/>
      <c r="W85" s="596"/>
      <c r="X85" s="596"/>
      <c r="Y85" s="596"/>
      <c r="Z85" s="596"/>
      <c r="AA85" s="596"/>
      <c r="AB85" s="596"/>
      <c r="AC85" s="596"/>
      <c r="AD85" s="596"/>
      <c r="AE85" s="596"/>
      <c r="AF85" s="596"/>
      <c r="AG85" s="596"/>
      <c r="AH85" s="168"/>
      <c r="AI85" s="529"/>
      <c r="AJ85" s="530"/>
      <c r="AK85" s="530"/>
      <c r="AL85" s="530"/>
      <c r="AM85" s="531"/>
      <c r="AN85" s="191"/>
      <c r="AO85" s="530"/>
      <c r="AP85" s="530"/>
      <c r="AQ85" s="189"/>
      <c r="AR85" s="189"/>
      <c r="AS85" s="189"/>
      <c r="AT85" s="189"/>
      <c r="AU85" s="597"/>
      <c r="AV85" s="533"/>
      <c r="AW85" s="168"/>
      <c r="AX85" s="598"/>
      <c r="AY85" s="599"/>
      <c r="AZ85" s="616"/>
      <c r="BA85" s="618"/>
      <c r="BB85" s="616"/>
      <c r="BC85" s="618"/>
      <c r="BD85" s="619"/>
      <c r="BE85" s="619"/>
      <c r="BF85" s="619"/>
      <c r="BG85" s="619"/>
      <c r="BH85" s="619"/>
      <c r="BI85" s="619"/>
      <c r="BJ85" s="619"/>
      <c r="BK85" s="619"/>
      <c r="BL85" s="619"/>
      <c r="BM85" s="619"/>
      <c r="BN85" s="619"/>
      <c r="BO85" s="616"/>
      <c r="BP85" s="616"/>
      <c r="BQ85" s="616"/>
      <c r="BR85" s="189"/>
      <c r="BS85" s="602"/>
      <c r="BT85" s="189"/>
      <c r="BU85" s="603"/>
      <c r="BV85" s="189"/>
      <c r="BW85" s="603"/>
      <c r="BX85" s="602"/>
      <c r="BY85" s="189"/>
      <c r="BZ85" s="604"/>
      <c r="CA85" s="602"/>
      <c r="CB85" s="605"/>
      <c r="CC85" s="175"/>
      <c r="CD85" s="606"/>
      <c r="CE85" s="607"/>
      <c r="CF85" s="608"/>
      <c r="CG85" s="609"/>
      <c r="CH85" s="610"/>
      <c r="CI85" s="611"/>
      <c r="CJ85" s="612"/>
      <c r="CK85" s="599"/>
      <c r="CL85" s="168"/>
      <c r="CM85" s="613"/>
      <c r="CN85" s="614"/>
      <c r="CR85" s="617"/>
      <c r="CS85" s="555">
        <v>0</v>
      </c>
      <c r="CT85" s="555">
        <v>0</v>
      </c>
      <c r="CU85" s="555">
        <v>0</v>
      </c>
      <c r="CW85" s="530">
        <v>0</v>
      </c>
      <c r="CX85" s="193" t="e">
        <v>#REF!</v>
      </c>
      <c r="DH85" s="554"/>
      <c r="DI85" s="554"/>
      <c r="DJ85" s="554"/>
      <c r="DK85" s="554"/>
      <c r="DL85" s="554"/>
      <c r="DM85" s="554"/>
      <c r="DN85" s="554"/>
      <c r="DO85" s="554"/>
      <c r="DP85" s="554"/>
      <c r="DQ85" s="554"/>
      <c r="DR85" s="554"/>
      <c r="DS85" s="554"/>
      <c r="DT85" s="554"/>
    </row>
    <row r="86" spans="5:124" hidden="1">
      <c r="E86" s="294">
        <v>8</v>
      </c>
      <c r="F86" s="300">
        <v>2010</v>
      </c>
      <c r="G86" s="300">
        <v>2011</v>
      </c>
      <c r="H86" s="620">
        <v>2011</v>
      </c>
      <c r="I86" s="596"/>
      <c r="J86" s="596"/>
      <c r="K86" s="596"/>
      <c r="L86" s="596"/>
      <c r="M86" s="596"/>
      <c r="N86" s="596"/>
      <c r="O86" s="596"/>
      <c r="P86" s="596"/>
      <c r="Q86" s="596"/>
      <c r="R86" s="596"/>
      <c r="S86" s="596"/>
      <c r="T86" s="596"/>
      <c r="U86" s="596"/>
      <c r="V86" s="596"/>
      <c r="W86" s="596"/>
      <c r="X86" s="596"/>
      <c r="Y86" s="596"/>
      <c r="Z86" s="596"/>
      <c r="AA86" s="596"/>
      <c r="AB86" s="596"/>
      <c r="AC86" s="596"/>
      <c r="AD86" s="596"/>
      <c r="AE86" s="596"/>
      <c r="AF86" s="596"/>
      <c r="AG86" s="596"/>
      <c r="AH86" s="168"/>
      <c r="AI86" s="529"/>
      <c r="AJ86" s="530"/>
      <c r="AK86" s="530"/>
      <c r="AL86" s="530"/>
      <c r="AM86" s="531"/>
      <c r="AN86" s="191"/>
      <c r="AO86" s="530"/>
      <c r="AP86" s="530"/>
      <c r="AQ86" s="189"/>
      <c r="AR86" s="189"/>
      <c r="AS86" s="189"/>
      <c r="AT86" s="189"/>
      <c r="AU86" s="597"/>
      <c r="AV86" s="533"/>
      <c r="AW86" s="168"/>
      <c r="AX86" s="598"/>
      <c r="AY86" s="599"/>
      <c r="AZ86" s="616"/>
      <c r="BA86" s="618"/>
      <c r="BB86" s="616"/>
      <c r="BC86" s="618"/>
      <c r="BD86" s="619"/>
      <c r="BE86" s="619"/>
      <c r="BF86" s="619"/>
      <c r="BG86" s="619"/>
      <c r="BH86" s="619"/>
      <c r="BI86" s="619"/>
      <c r="BJ86" s="619"/>
      <c r="BK86" s="619"/>
      <c r="BL86" s="619"/>
      <c r="BM86" s="619"/>
      <c r="BN86" s="619"/>
      <c r="BO86" s="616"/>
      <c r="BP86" s="616"/>
      <c r="BQ86" s="616"/>
      <c r="BR86" s="189"/>
      <c r="BS86" s="602"/>
      <c r="BT86" s="189"/>
      <c r="BU86" s="603"/>
      <c r="BV86" s="189"/>
      <c r="BW86" s="603"/>
      <c r="BX86" s="602"/>
      <c r="BY86" s="189"/>
      <c r="BZ86" s="604"/>
      <c r="CA86" s="602"/>
      <c r="CB86" s="605"/>
      <c r="CC86" s="175"/>
      <c r="CD86" s="606"/>
      <c r="CE86" s="607"/>
      <c r="CF86" s="608"/>
      <c r="CG86" s="609"/>
      <c r="CH86" s="610"/>
      <c r="CI86" s="611"/>
      <c r="CJ86" s="612"/>
      <c r="CK86" s="599"/>
      <c r="CL86" s="168"/>
      <c r="CM86" s="613"/>
      <c r="CN86" s="614"/>
      <c r="CR86" s="617"/>
      <c r="CS86" s="555">
        <v>0</v>
      </c>
      <c r="CT86" s="555">
        <v>0</v>
      </c>
      <c r="CU86" s="555">
        <v>0</v>
      </c>
      <c r="CW86" s="530">
        <v>0</v>
      </c>
      <c r="CX86" s="193" t="e">
        <v>#REF!</v>
      </c>
      <c r="DH86" s="554"/>
      <c r="DI86" s="554"/>
      <c r="DJ86" s="554"/>
      <c r="DK86" s="554"/>
      <c r="DL86" s="554"/>
      <c r="DM86" s="554"/>
      <c r="DN86" s="554"/>
      <c r="DO86" s="554"/>
      <c r="DP86" s="554"/>
      <c r="DQ86" s="554"/>
      <c r="DR86" s="554"/>
      <c r="DS86" s="554"/>
      <c r="DT86" s="554"/>
    </row>
    <row r="87" spans="5:124" hidden="1">
      <c r="E87" s="294">
        <v>9</v>
      </c>
      <c r="F87" s="300">
        <v>2010</v>
      </c>
      <c r="G87" s="300">
        <v>2011</v>
      </c>
      <c r="H87" s="620">
        <v>2011</v>
      </c>
      <c r="I87" s="596"/>
      <c r="J87" s="596"/>
      <c r="K87" s="596"/>
      <c r="L87" s="596"/>
      <c r="M87" s="596"/>
      <c r="N87" s="596"/>
      <c r="O87" s="596"/>
      <c r="P87" s="596"/>
      <c r="Q87" s="596"/>
      <c r="R87" s="596"/>
      <c r="S87" s="596"/>
      <c r="T87" s="596"/>
      <c r="U87" s="596"/>
      <c r="V87" s="596"/>
      <c r="W87" s="596"/>
      <c r="X87" s="596"/>
      <c r="Y87" s="596"/>
      <c r="Z87" s="596"/>
      <c r="AA87" s="596"/>
      <c r="AB87" s="596"/>
      <c r="AC87" s="596"/>
      <c r="AD87" s="596"/>
      <c r="AE87" s="596"/>
      <c r="AF87" s="596"/>
      <c r="AG87" s="596"/>
      <c r="AH87" s="168"/>
      <c r="AI87" s="529"/>
      <c r="AJ87" s="530"/>
      <c r="AK87" s="530"/>
      <c r="AL87" s="530"/>
      <c r="AM87" s="531"/>
      <c r="AN87" s="191"/>
      <c r="AO87" s="530"/>
      <c r="AP87" s="530"/>
      <c r="AQ87" s="189"/>
      <c r="AR87" s="189"/>
      <c r="AS87" s="189"/>
      <c r="AT87" s="189"/>
      <c r="AU87" s="597"/>
      <c r="AV87" s="533"/>
      <c r="AW87" s="168"/>
      <c r="AX87" s="598"/>
      <c r="AY87" s="599"/>
      <c r="AZ87" s="616"/>
      <c r="BA87" s="618"/>
      <c r="BB87" s="616"/>
      <c r="BC87" s="618"/>
      <c r="BD87" s="619"/>
      <c r="BE87" s="619"/>
      <c r="BF87" s="619"/>
      <c r="BG87" s="619"/>
      <c r="BH87" s="619"/>
      <c r="BI87" s="619"/>
      <c r="BJ87" s="619"/>
      <c r="BK87" s="619"/>
      <c r="BL87" s="619"/>
      <c r="BM87" s="619"/>
      <c r="BN87" s="619"/>
      <c r="BO87" s="616"/>
      <c r="BP87" s="616"/>
      <c r="BQ87" s="616"/>
      <c r="BR87" s="189"/>
      <c r="BS87" s="602"/>
      <c r="BT87" s="189"/>
      <c r="BU87" s="603"/>
      <c r="BV87" s="189"/>
      <c r="BW87" s="603"/>
      <c r="BX87" s="602"/>
      <c r="BY87" s="189"/>
      <c r="BZ87" s="604"/>
      <c r="CA87" s="602"/>
      <c r="CB87" s="605"/>
      <c r="CC87" s="175"/>
      <c r="CD87" s="606"/>
      <c r="CE87" s="607"/>
      <c r="CF87" s="608"/>
      <c r="CG87" s="609"/>
      <c r="CH87" s="610"/>
      <c r="CI87" s="611"/>
      <c r="CJ87" s="612"/>
      <c r="CK87" s="599"/>
      <c r="CL87" s="168"/>
      <c r="CM87" s="613"/>
      <c r="CN87" s="614"/>
      <c r="CR87" s="617"/>
      <c r="CS87" s="555">
        <v>0</v>
      </c>
      <c r="CT87" s="555">
        <v>0</v>
      </c>
      <c r="CU87" s="555">
        <v>0</v>
      </c>
      <c r="CW87" s="530">
        <v>0</v>
      </c>
      <c r="CX87" s="193" t="e">
        <v>#REF!</v>
      </c>
      <c r="DH87" s="554"/>
      <c r="DI87" s="554"/>
      <c r="DJ87" s="554"/>
      <c r="DK87" s="554"/>
      <c r="DL87" s="554"/>
      <c r="DM87" s="554"/>
      <c r="DN87" s="554"/>
      <c r="DO87" s="554"/>
      <c r="DP87" s="554"/>
      <c r="DQ87" s="554"/>
      <c r="DR87" s="554"/>
      <c r="DS87" s="554"/>
      <c r="DT87" s="554"/>
    </row>
    <row r="88" spans="5:124" hidden="1">
      <c r="E88" s="294">
        <v>10</v>
      </c>
      <c r="F88" s="300">
        <v>2010</v>
      </c>
      <c r="G88" s="300">
        <v>2011</v>
      </c>
      <c r="H88" s="620">
        <v>2011</v>
      </c>
      <c r="I88" s="596"/>
      <c r="J88" s="596"/>
      <c r="K88" s="596"/>
      <c r="L88" s="596"/>
      <c r="M88" s="596"/>
      <c r="N88" s="596"/>
      <c r="O88" s="596"/>
      <c r="P88" s="596"/>
      <c r="Q88" s="596"/>
      <c r="R88" s="596"/>
      <c r="S88" s="596"/>
      <c r="T88" s="596"/>
      <c r="U88" s="596"/>
      <c r="V88" s="596"/>
      <c r="W88" s="596"/>
      <c r="X88" s="596"/>
      <c r="Y88" s="596"/>
      <c r="Z88" s="596"/>
      <c r="AA88" s="596"/>
      <c r="AB88" s="596"/>
      <c r="AC88" s="596"/>
      <c r="AD88" s="596"/>
      <c r="AE88" s="596"/>
      <c r="AF88" s="596"/>
      <c r="AG88" s="596"/>
      <c r="AH88" s="168"/>
      <c r="AI88" s="529"/>
      <c r="AJ88" s="530"/>
      <c r="AK88" s="530"/>
      <c r="AL88" s="530"/>
      <c r="AM88" s="531"/>
      <c r="AN88" s="191"/>
      <c r="AO88" s="530"/>
      <c r="AP88" s="530"/>
      <c r="AQ88" s="189"/>
      <c r="AR88" s="189"/>
      <c r="AS88" s="189"/>
      <c r="AT88" s="189"/>
      <c r="AU88" s="597"/>
      <c r="AV88" s="533"/>
      <c r="AW88" s="168"/>
      <c r="AX88" s="598"/>
      <c r="AY88" s="599"/>
      <c r="AZ88" s="616"/>
      <c r="BA88" s="618"/>
      <c r="BB88" s="616"/>
      <c r="BC88" s="618"/>
      <c r="BD88" s="619"/>
      <c r="BE88" s="619"/>
      <c r="BF88" s="619"/>
      <c r="BG88" s="619"/>
      <c r="BH88" s="619"/>
      <c r="BI88" s="619"/>
      <c r="BJ88" s="619"/>
      <c r="BK88" s="619"/>
      <c r="BL88" s="619"/>
      <c r="BM88" s="619"/>
      <c r="BN88" s="619"/>
      <c r="BO88" s="616"/>
      <c r="BP88" s="616"/>
      <c r="BQ88" s="616"/>
      <c r="BR88" s="189"/>
      <c r="BS88" s="602"/>
      <c r="BT88" s="189"/>
      <c r="BU88" s="603"/>
      <c r="BV88" s="189"/>
      <c r="BW88" s="603"/>
      <c r="BX88" s="602"/>
      <c r="BY88" s="189"/>
      <c r="BZ88" s="604"/>
      <c r="CA88" s="602"/>
      <c r="CB88" s="605"/>
      <c r="CC88" s="175"/>
      <c r="CD88" s="606"/>
      <c r="CE88" s="607"/>
      <c r="CF88" s="608"/>
      <c r="CG88" s="609"/>
      <c r="CH88" s="610"/>
      <c r="CI88" s="611"/>
      <c r="CJ88" s="612"/>
      <c r="CK88" s="599"/>
      <c r="CL88" s="168"/>
      <c r="CM88" s="613"/>
      <c r="CN88" s="614"/>
      <c r="CR88" s="617"/>
      <c r="CS88" s="555">
        <v>0</v>
      </c>
      <c r="CT88" s="555">
        <v>0</v>
      </c>
      <c r="CU88" s="555">
        <v>0</v>
      </c>
      <c r="CW88" s="530">
        <v>0</v>
      </c>
      <c r="CX88" s="193" t="e">
        <v>#REF!</v>
      </c>
      <c r="DH88" s="554"/>
      <c r="DI88" s="554"/>
      <c r="DJ88" s="554"/>
      <c r="DK88" s="554"/>
      <c r="DL88" s="554"/>
      <c r="DM88" s="554"/>
      <c r="DN88" s="554"/>
      <c r="DO88" s="554"/>
      <c r="DP88" s="554"/>
      <c r="DQ88" s="554"/>
      <c r="DR88" s="554"/>
      <c r="DS88" s="554"/>
      <c r="DT88" s="554"/>
    </row>
    <row r="89" spans="5:124" hidden="1">
      <c r="E89" s="294">
        <v>11</v>
      </c>
      <c r="F89" s="300">
        <v>2010</v>
      </c>
      <c r="G89" s="300">
        <v>2011</v>
      </c>
      <c r="H89" s="620">
        <v>2011</v>
      </c>
      <c r="I89" s="596"/>
      <c r="J89" s="596"/>
      <c r="K89" s="596"/>
      <c r="L89" s="596"/>
      <c r="M89" s="596"/>
      <c r="N89" s="596"/>
      <c r="O89" s="596"/>
      <c r="P89" s="596"/>
      <c r="Q89" s="596"/>
      <c r="R89" s="596"/>
      <c r="S89" s="596"/>
      <c r="T89" s="596"/>
      <c r="U89" s="596"/>
      <c r="V89" s="596"/>
      <c r="W89" s="596"/>
      <c r="X89" s="596"/>
      <c r="Y89" s="596"/>
      <c r="Z89" s="596"/>
      <c r="AA89" s="596"/>
      <c r="AB89" s="596"/>
      <c r="AC89" s="596"/>
      <c r="AD89" s="596"/>
      <c r="AE89" s="596"/>
      <c r="AF89" s="596"/>
      <c r="AG89" s="596"/>
      <c r="AH89" s="168"/>
      <c r="AI89" s="529"/>
      <c r="AJ89" s="530"/>
      <c r="AK89" s="530"/>
      <c r="AL89" s="530"/>
      <c r="AM89" s="531"/>
      <c r="AN89" s="191"/>
      <c r="AO89" s="530"/>
      <c r="AP89" s="530"/>
      <c r="AQ89" s="189"/>
      <c r="AR89" s="189"/>
      <c r="AS89" s="189"/>
      <c r="AT89" s="189"/>
      <c r="AU89" s="597"/>
      <c r="AV89" s="533"/>
      <c r="AW89" s="168"/>
      <c r="AX89" s="598"/>
      <c r="AY89" s="599"/>
      <c r="AZ89" s="616"/>
      <c r="BA89" s="618"/>
      <c r="BB89" s="616"/>
      <c r="BC89" s="618"/>
      <c r="BD89" s="619"/>
      <c r="BE89" s="619"/>
      <c r="BF89" s="619"/>
      <c r="BG89" s="619"/>
      <c r="BH89" s="619"/>
      <c r="BI89" s="619"/>
      <c r="BJ89" s="619"/>
      <c r="BK89" s="619"/>
      <c r="BL89" s="619"/>
      <c r="BM89" s="619"/>
      <c r="BN89" s="619"/>
      <c r="BO89" s="616"/>
      <c r="BP89" s="616"/>
      <c r="BQ89" s="616"/>
      <c r="BR89" s="189"/>
      <c r="BS89" s="602"/>
      <c r="BT89" s="189"/>
      <c r="BU89" s="603"/>
      <c r="BV89" s="189"/>
      <c r="BW89" s="603"/>
      <c r="BX89" s="602"/>
      <c r="BY89" s="189"/>
      <c r="BZ89" s="604"/>
      <c r="CA89" s="602"/>
      <c r="CB89" s="605"/>
      <c r="CC89" s="175"/>
      <c r="CD89" s="606"/>
      <c r="CE89" s="607"/>
      <c r="CF89" s="608"/>
      <c r="CG89" s="609"/>
      <c r="CH89" s="610"/>
      <c r="CI89" s="611"/>
      <c r="CJ89" s="612"/>
      <c r="CK89" s="599"/>
      <c r="CL89" s="168"/>
      <c r="CM89" s="613"/>
      <c r="CN89" s="614"/>
      <c r="CR89" s="617"/>
      <c r="CS89" s="555">
        <v>0</v>
      </c>
      <c r="CT89" s="555">
        <v>0</v>
      </c>
      <c r="CU89" s="555">
        <v>0</v>
      </c>
      <c r="CW89" s="530">
        <v>0</v>
      </c>
      <c r="CX89" s="193" t="e">
        <v>#REF!</v>
      </c>
      <c r="DH89" s="554"/>
      <c r="DI89" s="554"/>
      <c r="DJ89" s="554"/>
      <c r="DK89" s="554"/>
      <c r="DL89" s="554"/>
      <c r="DM89" s="554"/>
      <c r="DN89" s="554"/>
      <c r="DO89" s="554"/>
      <c r="DP89" s="554"/>
      <c r="DQ89" s="554"/>
      <c r="DR89" s="554"/>
      <c r="DS89" s="554"/>
      <c r="DT89" s="554"/>
    </row>
    <row r="90" spans="5:124" hidden="1">
      <c r="E90" s="294">
        <v>12</v>
      </c>
      <c r="F90" s="300">
        <v>2010</v>
      </c>
      <c r="G90" s="300">
        <v>2011</v>
      </c>
      <c r="H90" s="620">
        <v>2011</v>
      </c>
      <c r="I90" s="596"/>
      <c r="J90" s="596"/>
      <c r="K90" s="596"/>
      <c r="L90" s="596"/>
      <c r="M90" s="596"/>
      <c r="N90" s="596"/>
      <c r="O90" s="596"/>
      <c r="P90" s="596"/>
      <c r="Q90" s="596"/>
      <c r="R90" s="596"/>
      <c r="S90" s="596"/>
      <c r="T90" s="596"/>
      <c r="U90" s="596"/>
      <c r="V90" s="596"/>
      <c r="W90" s="596"/>
      <c r="X90" s="596"/>
      <c r="Y90" s="596"/>
      <c r="Z90" s="596"/>
      <c r="AA90" s="596"/>
      <c r="AB90" s="596"/>
      <c r="AC90" s="596"/>
      <c r="AD90" s="596"/>
      <c r="AE90" s="596"/>
      <c r="AF90" s="596"/>
      <c r="AG90" s="596"/>
      <c r="AH90" s="168"/>
      <c r="AI90" s="529"/>
      <c r="AJ90" s="530"/>
      <c r="AK90" s="530"/>
      <c r="AL90" s="530"/>
      <c r="AM90" s="531"/>
      <c r="AN90" s="191"/>
      <c r="AO90" s="530"/>
      <c r="AP90" s="530"/>
      <c r="AQ90" s="189"/>
      <c r="AR90" s="189"/>
      <c r="AS90" s="189"/>
      <c r="AT90" s="189"/>
      <c r="AU90" s="597"/>
      <c r="AV90" s="533"/>
      <c r="AW90" s="168"/>
      <c r="AX90" s="598"/>
      <c r="AY90" s="599"/>
      <c r="AZ90" s="616"/>
      <c r="BA90" s="618"/>
      <c r="BB90" s="616"/>
      <c r="BC90" s="618"/>
      <c r="BD90" s="619"/>
      <c r="BE90" s="619"/>
      <c r="BF90" s="619"/>
      <c r="BG90" s="619"/>
      <c r="BH90" s="619"/>
      <c r="BI90" s="619"/>
      <c r="BJ90" s="619"/>
      <c r="BK90" s="619"/>
      <c r="BL90" s="619"/>
      <c r="BM90" s="619"/>
      <c r="BN90" s="619"/>
      <c r="BO90" s="616"/>
      <c r="BP90" s="616"/>
      <c r="BQ90" s="616"/>
      <c r="BR90" s="189"/>
      <c r="BS90" s="602"/>
      <c r="BT90" s="189"/>
      <c r="BU90" s="603"/>
      <c r="BV90" s="189"/>
      <c r="BW90" s="603"/>
      <c r="BX90" s="602"/>
      <c r="BY90" s="189"/>
      <c r="BZ90" s="604"/>
      <c r="CA90" s="602"/>
      <c r="CB90" s="605"/>
      <c r="CC90" s="175"/>
      <c r="CD90" s="606"/>
      <c r="CE90" s="607"/>
      <c r="CF90" s="608"/>
      <c r="CG90" s="609"/>
      <c r="CH90" s="610"/>
      <c r="CI90" s="611"/>
      <c r="CJ90" s="612"/>
      <c r="CK90" s="599"/>
      <c r="CL90" s="168"/>
      <c r="CM90" s="613"/>
      <c r="CN90" s="614"/>
      <c r="CR90" s="617"/>
      <c r="CS90" s="555">
        <v>0</v>
      </c>
      <c r="CT90" s="555">
        <v>0</v>
      </c>
      <c r="CU90" s="555">
        <v>0</v>
      </c>
      <c r="CW90" s="530">
        <v>0</v>
      </c>
      <c r="CX90" s="193" t="e">
        <v>#REF!</v>
      </c>
      <c r="DH90" s="554"/>
      <c r="DI90" s="554"/>
      <c r="DJ90" s="554"/>
      <c r="DK90" s="554"/>
      <c r="DL90" s="554"/>
      <c r="DM90" s="554"/>
      <c r="DN90" s="554"/>
      <c r="DO90" s="554"/>
      <c r="DP90" s="554"/>
      <c r="DQ90" s="554"/>
      <c r="DR90" s="554"/>
      <c r="DS90" s="554"/>
      <c r="DT90" s="554"/>
    </row>
    <row r="91" spans="5:124" hidden="1">
      <c r="E91" s="294">
        <v>1</v>
      </c>
      <c r="F91" s="300">
        <v>2011</v>
      </c>
      <c r="G91" s="300">
        <v>2011</v>
      </c>
      <c r="H91" s="300">
        <v>2011</v>
      </c>
      <c r="I91" s="596"/>
      <c r="J91" s="596"/>
      <c r="K91" s="596"/>
      <c r="L91" s="596"/>
      <c r="M91" s="596"/>
      <c r="N91" s="596"/>
      <c r="O91" s="596"/>
      <c r="P91" s="596"/>
      <c r="Q91" s="596"/>
      <c r="R91" s="596"/>
      <c r="S91" s="596"/>
      <c r="T91" s="596"/>
      <c r="U91" s="596"/>
      <c r="V91" s="596"/>
      <c r="W91" s="596"/>
      <c r="X91" s="596"/>
      <c r="Y91" s="596"/>
      <c r="Z91" s="596"/>
      <c r="AA91" s="596"/>
      <c r="AB91" s="596"/>
      <c r="AC91" s="596"/>
      <c r="AD91" s="596"/>
      <c r="AE91" s="596"/>
      <c r="AF91" s="596"/>
      <c r="AG91" s="596"/>
      <c r="AH91" s="168"/>
      <c r="AI91" s="529"/>
      <c r="AJ91" s="530"/>
      <c r="AK91" s="530"/>
      <c r="AL91" s="530"/>
      <c r="AM91" s="531"/>
      <c r="AN91" s="191"/>
      <c r="AO91" s="530"/>
      <c r="AP91" s="530"/>
      <c r="AQ91" s="189"/>
      <c r="AR91" s="189"/>
      <c r="AS91" s="189"/>
      <c r="AT91" s="189"/>
      <c r="AU91" s="597"/>
      <c r="AV91" s="533"/>
      <c r="AW91" s="168"/>
      <c r="AX91" s="598"/>
      <c r="AY91" s="599"/>
      <c r="AZ91" s="616"/>
      <c r="BA91" s="618"/>
      <c r="BB91" s="616"/>
      <c r="BC91" s="618"/>
      <c r="BD91" s="619"/>
      <c r="BE91" s="619"/>
      <c r="BF91" s="619"/>
      <c r="BG91" s="619"/>
      <c r="BH91" s="619"/>
      <c r="BI91" s="619"/>
      <c r="BJ91" s="619"/>
      <c r="BK91" s="619"/>
      <c r="BL91" s="619"/>
      <c r="BM91" s="619"/>
      <c r="BN91" s="619"/>
      <c r="BO91" s="616"/>
      <c r="BP91" s="616"/>
      <c r="BQ91" s="616"/>
      <c r="BR91" s="189"/>
      <c r="BS91" s="602"/>
      <c r="BT91" s="189"/>
      <c r="BU91" s="603"/>
      <c r="BV91" s="189"/>
      <c r="BW91" s="603"/>
      <c r="BX91" s="602"/>
      <c r="BY91" s="189"/>
      <c r="BZ91" s="604"/>
      <c r="CA91" s="602"/>
      <c r="CB91" s="605"/>
      <c r="CC91" s="175"/>
      <c r="CD91" s="606"/>
      <c r="CE91" s="607"/>
      <c r="CF91" s="608"/>
      <c r="CG91" s="609"/>
      <c r="CH91" s="610"/>
      <c r="CI91" s="611"/>
      <c r="CJ91" s="612"/>
      <c r="CK91" s="599"/>
      <c r="CL91" s="168"/>
      <c r="CM91" s="613"/>
      <c r="CN91" s="614"/>
      <c r="CR91" s="617"/>
      <c r="CS91" s="555">
        <v>0</v>
      </c>
      <c r="CT91" s="555">
        <v>0</v>
      </c>
      <c r="CU91" s="555">
        <v>0</v>
      </c>
      <c r="CW91" s="530">
        <v>0</v>
      </c>
      <c r="CX91" s="193" t="e">
        <v>#REF!</v>
      </c>
      <c r="DH91" s="554"/>
      <c r="DI91" s="554"/>
      <c r="DJ91" s="554"/>
      <c r="DK91" s="554"/>
      <c r="DL91" s="554"/>
      <c r="DM91" s="554"/>
      <c r="DN91" s="554"/>
      <c r="DO91" s="554"/>
      <c r="DP91" s="554"/>
      <c r="DQ91" s="554"/>
      <c r="DR91" s="554"/>
      <c r="DS91" s="554"/>
      <c r="DT91" s="554"/>
    </row>
    <row r="92" spans="5:124" hidden="1">
      <c r="E92" s="294">
        <v>2</v>
      </c>
      <c r="F92" s="300">
        <v>2011</v>
      </c>
      <c r="G92" s="300">
        <v>2011</v>
      </c>
      <c r="H92" s="300">
        <v>2011</v>
      </c>
      <c r="I92" s="596"/>
      <c r="J92" s="596"/>
      <c r="K92" s="596"/>
      <c r="L92" s="596"/>
      <c r="M92" s="596"/>
      <c r="N92" s="596"/>
      <c r="O92" s="596"/>
      <c r="P92" s="596"/>
      <c r="Q92" s="596"/>
      <c r="R92" s="596"/>
      <c r="S92" s="596"/>
      <c r="T92" s="596"/>
      <c r="U92" s="596"/>
      <c r="V92" s="596"/>
      <c r="W92" s="596"/>
      <c r="X92" s="596"/>
      <c r="Y92" s="596"/>
      <c r="Z92" s="596"/>
      <c r="AA92" s="596"/>
      <c r="AB92" s="596"/>
      <c r="AC92" s="596"/>
      <c r="AD92" s="596"/>
      <c r="AE92" s="596"/>
      <c r="AF92" s="596"/>
      <c r="AG92" s="596"/>
      <c r="AH92" s="168"/>
      <c r="AI92" s="529"/>
      <c r="AJ92" s="530"/>
      <c r="AK92" s="530"/>
      <c r="AL92" s="530"/>
      <c r="AM92" s="531"/>
      <c r="AN92" s="191"/>
      <c r="AO92" s="530"/>
      <c r="AP92" s="530"/>
      <c r="AQ92" s="189"/>
      <c r="AR92" s="189"/>
      <c r="AS92" s="189"/>
      <c r="AT92" s="189"/>
      <c r="AU92" s="597"/>
      <c r="AV92" s="533"/>
      <c r="AW92" s="168"/>
      <c r="AX92" s="598"/>
      <c r="AY92" s="599"/>
      <c r="AZ92" s="616"/>
      <c r="BA92" s="618"/>
      <c r="BB92" s="616"/>
      <c r="BC92" s="618"/>
      <c r="BD92" s="619"/>
      <c r="BE92" s="619"/>
      <c r="BF92" s="619"/>
      <c r="BG92" s="619"/>
      <c r="BH92" s="619"/>
      <c r="BI92" s="619"/>
      <c r="BJ92" s="619"/>
      <c r="BK92" s="619"/>
      <c r="BL92" s="619"/>
      <c r="BM92" s="619"/>
      <c r="BN92" s="619"/>
      <c r="BO92" s="616"/>
      <c r="BP92" s="616"/>
      <c r="BQ92" s="616"/>
      <c r="BR92" s="189"/>
      <c r="BS92" s="602"/>
      <c r="BT92" s="189"/>
      <c r="BU92" s="603"/>
      <c r="BV92" s="189"/>
      <c r="BW92" s="603"/>
      <c r="BX92" s="602"/>
      <c r="BY92" s="189"/>
      <c r="BZ92" s="604"/>
      <c r="CA92" s="602"/>
      <c r="CB92" s="605"/>
      <c r="CC92" s="175"/>
      <c r="CD92" s="606"/>
      <c r="CE92" s="607"/>
      <c r="CF92" s="608"/>
      <c r="CG92" s="609"/>
      <c r="CH92" s="610"/>
      <c r="CI92" s="611"/>
      <c r="CJ92" s="612"/>
      <c r="CK92" s="599"/>
      <c r="CL92" s="168"/>
      <c r="CM92" s="613"/>
      <c r="CN92" s="614"/>
      <c r="CR92" s="617"/>
      <c r="CS92" s="555">
        <v>0</v>
      </c>
      <c r="CT92" s="555">
        <v>0</v>
      </c>
      <c r="CU92" s="555">
        <v>0</v>
      </c>
      <c r="CW92" s="530">
        <v>0</v>
      </c>
      <c r="CX92" s="193" t="e">
        <v>#REF!</v>
      </c>
      <c r="DH92" s="554"/>
      <c r="DI92" s="554"/>
      <c r="DJ92" s="554"/>
      <c r="DK92" s="554"/>
      <c r="DL92" s="554"/>
      <c r="DM92" s="554"/>
      <c r="DN92" s="554"/>
      <c r="DO92" s="554"/>
      <c r="DP92" s="554"/>
      <c r="DQ92" s="554"/>
      <c r="DR92" s="554"/>
      <c r="DS92" s="554"/>
      <c r="DT92" s="554"/>
    </row>
    <row r="93" spans="5:124" hidden="1">
      <c r="E93" s="294">
        <v>3</v>
      </c>
      <c r="F93" s="300">
        <v>2011</v>
      </c>
      <c r="G93" s="300">
        <v>2011</v>
      </c>
      <c r="H93" s="300">
        <v>2011</v>
      </c>
      <c r="I93" s="596"/>
      <c r="J93" s="596"/>
      <c r="K93" s="596"/>
      <c r="L93" s="596"/>
      <c r="M93" s="596"/>
      <c r="N93" s="596"/>
      <c r="O93" s="596"/>
      <c r="P93" s="596"/>
      <c r="Q93" s="596"/>
      <c r="R93" s="596"/>
      <c r="S93" s="596"/>
      <c r="T93" s="596"/>
      <c r="U93" s="596"/>
      <c r="V93" s="596"/>
      <c r="W93" s="596"/>
      <c r="X93" s="596"/>
      <c r="Y93" s="596"/>
      <c r="Z93" s="596"/>
      <c r="AA93" s="596"/>
      <c r="AB93" s="596"/>
      <c r="AC93" s="596"/>
      <c r="AD93" s="596"/>
      <c r="AE93" s="596"/>
      <c r="AF93" s="596"/>
      <c r="AG93" s="596"/>
      <c r="AH93" s="168"/>
      <c r="AI93" s="529"/>
      <c r="AJ93" s="530"/>
      <c r="AK93" s="530"/>
      <c r="AL93" s="530"/>
      <c r="AM93" s="531"/>
      <c r="AN93" s="191"/>
      <c r="AO93" s="530"/>
      <c r="AP93" s="530"/>
      <c r="AQ93" s="189"/>
      <c r="AR93" s="189"/>
      <c r="AS93" s="189"/>
      <c r="AT93" s="189"/>
      <c r="AU93" s="597"/>
      <c r="AV93" s="533"/>
      <c r="AW93" s="168"/>
      <c r="AX93" s="598"/>
      <c r="AY93" s="599"/>
      <c r="AZ93" s="616"/>
      <c r="BA93" s="618"/>
      <c r="BB93" s="616"/>
      <c r="BC93" s="618"/>
      <c r="BD93" s="619"/>
      <c r="BE93" s="619"/>
      <c r="BF93" s="619"/>
      <c r="BG93" s="619"/>
      <c r="BH93" s="619"/>
      <c r="BI93" s="619"/>
      <c r="BJ93" s="619"/>
      <c r="BK93" s="619"/>
      <c r="BL93" s="619"/>
      <c r="BM93" s="619"/>
      <c r="BN93" s="619"/>
      <c r="BO93" s="616"/>
      <c r="BP93" s="616"/>
      <c r="BQ93" s="616"/>
      <c r="BR93" s="189"/>
      <c r="BS93" s="602"/>
      <c r="BT93" s="189"/>
      <c r="BU93" s="603"/>
      <c r="BV93" s="189"/>
      <c r="BW93" s="603"/>
      <c r="BX93" s="602"/>
      <c r="BY93" s="189"/>
      <c r="BZ93" s="604"/>
      <c r="CA93" s="602"/>
      <c r="CB93" s="605"/>
      <c r="CC93" s="175"/>
      <c r="CD93" s="606"/>
      <c r="CE93" s="607"/>
      <c r="CF93" s="608"/>
      <c r="CG93" s="609"/>
      <c r="CH93" s="610"/>
      <c r="CI93" s="611"/>
      <c r="CJ93" s="612"/>
      <c r="CK93" s="599"/>
      <c r="CL93" s="168"/>
      <c r="CM93" s="613"/>
      <c r="CN93" s="614"/>
      <c r="CR93" s="617"/>
      <c r="CS93" s="555">
        <v>0</v>
      </c>
      <c r="CT93" s="555">
        <v>0</v>
      </c>
      <c r="CU93" s="555">
        <v>0</v>
      </c>
      <c r="CW93" s="530">
        <v>0</v>
      </c>
      <c r="CX93" s="193" t="e">
        <v>#REF!</v>
      </c>
      <c r="DH93" s="554"/>
      <c r="DI93" s="554"/>
      <c r="DJ93" s="554"/>
      <c r="DK93" s="554"/>
      <c r="DL93" s="554"/>
      <c r="DM93" s="554"/>
      <c r="DN93" s="554"/>
      <c r="DO93" s="554"/>
      <c r="DP93" s="554"/>
      <c r="DQ93" s="554"/>
      <c r="DR93" s="554"/>
      <c r="DS93" s="554"/>
      <c r="DT93" s="554"/>
    </row>
    <row r="94" spans="5:124" hidden="1">
      <c r="E94" s="294">
        <v>4</v>
      </c>
      <c r="F94" s="300">
        <v>2011</v>
      </c>
      <c r="G94" s="300">
        <v>2011</v>
      </c>
      <c r="H94" s="300">
        <v>2011</v>
      </c>
      <c r="I94" s="596"/>
      <c r="J94" s="596"/>
      <c r="K94" s="596"/>
      <c r="L94" s="596"/>
      <c r="M94" s="596"/>
      <c r="N94" s="596"/>
      <c r="O94" s="596"/>
      <c r="P94" s="596"/>
      <c r="Q94" s="596"/>
      <c r="R94" s="596"/>
      <c r="S94" s="596"/>
      <c r="T94" s="596"/>
      <c r="U94" s="596"/>
      <c r="V94" s="596"/>
      <c r="W94" s="596"/>
      <c r="X94" s="596"/>
      <c r="Y94" s="596"/>
      <c r="Z94" s="596"/>
      <c r="AA94" s="596"/>
      <c r="AB94" s="596"/>
      <c r="AC94" s="596"/>
      <c r="AD94" s="596"/>
      <c r="AE94" s="596"/>
      <c r="AF94" s="596"/>
      <c r="AG94" s="596"/>
      <c r="AH94" s="168"/>
      <c r="AI94" s="529"/>
      <c r="AJ94" s="530"/>
      <c r="AK94" s="530"/>
      <c r="AL94" s="530"/>
      <c r="AM94" s="531"/>
      <c r="AN94" s="191"/>
      <c r="AO94" s="530"/>
      <c r="AP94" s="530"/>
      <c r="AQ94" s="189"/>
      <c r="AR94" s="189"/>
      <c r="AS94" s="189"/>
      <c r="AT94" s="189"/>
      <c r="AU94" s="597"/>
      <c r="AV94" s="533"/>
      <c r="AW94" s="168"/>
      <c r="AX94" s="598"/>
      <c r="AY94" s="599"/>
      <c r="AZ94" s="616"/>
      <c r="BA94" s="618"/>
      <c r="BB94" s="616"/>
      <c r="BC94" s="618"/>
      <c r="BD94" s="619"/>
      <c r="BE94" s="619"/>
      <c r="BF94" s="619"/>
      <c r="BG94" s="619"/>
      <c r="BH94" s="619"/>
      <c r="BI94" s="619"/>
      <c r="BJ94" s="619"/>
      <c r="BK94" s="619"/>
      <c r="BL94" s="619"/>
      <c r="BM94" s="619"/>
      <c r="BN94" s="619"/>
      <c r="BO94" s="616"/>
      <c r="BP94" s="616"/>
      <c r="BQ94" s="616"/>
      <c r="BR94" s="189"/>
      <c r="BS94" s="602"/>
      <c r="BT94" s="189"/>
      <c r="BU94" s="603"/>
      <c r="BV94" s="189"/>
      <c r="BW94" s="603"/>
      <c r="BX94" s="602"/>
      <c r="BY94" s="189"/>
      <c r="BZ94" s="604"/>
      <c r="CA94" s="602"/>
      <c r="CB94" s="605"/>
      <c r="CC94" s="175"/>
      <c r="CD94" s="606"/>
      <c r="CE94" s="607"/>
      <c r="CF94" s="608"/>
      <c r="CG94" s="609"/>
      <c r="CH94" s="610"/>
      <c r="CI94" s="611"/>
      <c r="CJ94" s="612"/>
      <c r="CK94" s="599"/>
      <c r="CL94" s="168"/>
      <c r="CM94" s="613"/>
      <c r="CN94" s="614"/>
      <c r="CR94" s="617"/>
      <c r="CS94" s="555">
        <v>0</v>
      </c>
      <c r="CT94" s="555">
        <v>0</v>
      </c>
      <c r="CU94" s="555">
        <v>0</v>
      </c>
      <c r="CW94" s="530">
        <v>0</v>
      </c>
      <c r="CX94" s="193" t="e">
        <v>#REF!</v>
      </c>
      <c r="DH94" s="554"/>
      <c r="DI94" s="554"/>
      <c r="DJ94" s="554"/>
      <c r="DK94" s="554"/>
      <c r="DL94" s="554"/>
      <c r="DM94" s="554"/>
      <c r="DN94" s="554"/>
      <c r="DO94" s="554"/>
      <c r="DP94" s="554"/>
      <c r="DQ94" s="554"/>
      <c r="DR94" s="554"/>
      <c r="DS94" s="554"/>
      <c r="DT94" s="554"/>
    </row>
    <row r="95" spans="5:124" hidden="1">
      <c r="E95" s="294">
        <v>5</v>
      </c>
      <c r="F95" s="300">
        <v>2011</v>
      </c>
      <c r="G95" s="300">
        <v>2011</v>
      </c>
      <c r="H95" s="300">
        <v>2011</v>
      </c>
      <c r="I95" s="596"/>
      <c r="J95" s="596"/>
      <c r="K95" s="596"/>
      <c r="L95" s="596"/>
      <c r="M95" s="596"/>
      <c r="N95" s="596"/>
      <c r="O95" s="596"/>
      <c r="P95" s="596"/>
      <c r="Q95" s="596"/>
      <c r="R95" s="596"/>
      <c r="S95" s="596"/>
      <c r="T95" s="596"/>
      <c r="U95" s="596"/>
      <c r="V95" s="596"/>
      <c r="W95" s="596"/>
      <c r="X95" s="596"/>
      <c r="Y95" s="596"/>
      <c r="Z95" s="596"/>
      <c r="AA95" s="596"/>
      <c r="AB95" s="596"/>
      <c r="AC95" s="596"/>
      <c r="AD95" s="596"/>
      <c r="AE95" s="596"/>
      <c r="AF95" s="596"/>
      <c r="AG95" s="596"/>
      <c r="AH95" s="168"/>
      <c r="AI95" s="529"/>
      <c r="AJ95" s="530"/>
      <c r="AK95" s="530"/>
      <c r="AL95" s="530"/>
      <c r="AM95" s="531"/>
      <c r="AN95" s="191"/>
      <c r="AO95" s="530"/>
      <c r="AP95" s="530"/>
      <c r="AQ95" s="189"/>
      <c r="AR95" s="189"/>
      <c r="AS95" s="189"/>
      <c r="AT95" s="189"/>
      <c r="AU95" s="597"/>
      <c r="AV95" s="533"/>
      <c r="AW95" s="168"/>
      <c r="AX95" s="598"/>
      <c r="AY95" s="599"/>
      <c r="AZ95" s="616"/>
      <c r="BA95" s="618"/>
      <c r="BB95" s="616"/>
      <c r="BC95" s="618"/>
      <c r="BD95" s="619"/>
      <c r="BE95" s="619"/>
      <c r="BF95" s="619"/>
      <c r="BG95" s="619"/>
      <c r="BH95" s="619"/>
      <c r="BI95" s="619"/>
      <c r="BJ95" s="619"/>
      <c r="BK95" s="619"/>
      <c r="BL95" s="619"/>
      <c r="BM95" s="619"/>
      <c r="BN95" s="619"/>
      <c r="BO95" s="616"/>
      <c r="BP95" s="616"/>
      <c r="BQ95" s="616"/>
      <c r="BR95" s="189"/>
      <c r="BS95" s="602"/>
      <c r="BT95" s="189"/>
      <c r="BU95" s="603"/>
      <c r="BV95" s="189"/>
      <c r="BW95" s="603"/>
      <c r="BX95" s="602"/>
      <c r="BY95" s="189"/>
      <c r="BZ95" s="604"/>
      <c r="CA95" s="602"/>
      <c r="CB95" s="605"/>
      <c r="CC95" s="175"/>
      <c r="CD95" s="606"/>
      <c r="CE95" s="607"/>
      <c r="CF95" s="608"/>
      <c r="CG95" s="609"/>
      <c r="CH95" s="610"/>
      <c r="CI95" s="611"/>
      <c r="CJ95" s="612"/>
      <c r="CK95" s="599"/>
      <c r="CL95" s="168"/>
      <c r="CM95" s="613"/>
      <c r="CN95" s="614"/>
      <c r="CR95" s="617"/>
      <c r="CS95" s="555">
        <v>0</v>
      </c>
      <c r="CT95" s="555">
        <v>0</v>
      </c>
      <c r="CU95" s="555">
        <v>0</v>
      </c>
      <c r="CW95" s="530">
        <v>0</v>
      </c>
      <c r="CX95" s="193" t="e">
        <v>#REF!</v>
      </c>
      <c r="DH95" s="554"/>
      <c r="DI95" s="554"/>
      <c r="DJ95" s="554"/>
      <c r="DK95" s="554"/>
      <c r="DL95" s="554"/>
      <c r="DM95" s="554"/>
      <c r="DN95" s="554"/>
      <c r="DO95" s="554"/>
      <c r="DP95" s="554"/>
      <c r="DQ95" s="554"/>
      <c r="DR95" s="554"/>
      <c r="DS95" s="554"/>
      <c r="DT95" s="554"/>
    </row>
    <row r="96" spans="5:124" hidden="1">
      <c r="E96" s="294">
        <v>6</v>
      </c>
      <c r="F96" s="300">
        <v>2011</v>
      </c>
      <c r="G96" s="300">
        <v>2011</v>
      </c>
      <c r="H96" s="300">
        <v>2012</v>
      </c>
      <c r="I96" s="596"/>
      <c r="J96" s="596"/>
      <c r="K96" s="596"/>
      <c r="L96" s="596"/>
      <c r="M96" s="596"/>
      <c r="N96" s="596"/>
      <c r="O96" s="596"/>
      <c r="P96" s="596"/>
      <c r="Q96" s="596"/>
      <c r="R96" s="596"/>
      <c r="S96" s="596"/>
      <c r="T96" s="596"/>
      <c r="U96" s="596"/>
      <c r="V96" s="596"/>
      <c r="W96" s="596"/>
      <c r="X96" s="596"/>
      <c r="Y96" s="596"/>
      <c r="Z96" s="596"/>
      <c r="AA96" s="596"/>
      <c r="AB96" s="596"/>
      <c r="AC96" s="596"/>
      <c r="AD96" s="596"/>
      <c r="AE96" s="596"/>
      <c r="AF96" s="596"/>
      <c r="AG96" s="596"/>
      <c r="AH96" s="168"/>
      <c r="AI96" s="529"/>
      <c r="AJ96" s="530"/>
      <c r="AK96" s="530"/>
      <c r="AL96" s="530"/>
      <c r="AM96" s="531"/>
      <c r="AN96" s="191"/>
      <c r="AO96" s="530"/>
      <c r="AP96" s="530"/>
      <c r="AQ96" s="189"/>
      <c r="AR96" s="189"/>
      <c r="AS96" s="189"/>
      <c r="AT96" s="189"/>
      <c r="AU96" s="597"/>
      <c r="AV96" s="533"/>
      <c r="AW96" s="168"/>
      <c r="AX96" s="598"/>
      <c r="AY96" s="599"/>
      <c r="AZ96" s="616"/>
      <c r="BA96" s="618"/>
      <c r="BB96" s="616"/>
      <c r="BC96" s="618"/>
      <c r="BD96" s="619"/>
      <c r="BE96" s="619"/>
      <c r="BF96" s="619"/>
      <c r="BG96" s="619"/>
      <c r="BH96" s="619"/>
      <c r="BI96" s="619"/>
      <c r="BJ96" s="619"/>
      <c r="BK96" s="619"/>
      <c r="BL96" s="619"/>
      <c r="BM96" s="619"/>
      <c r="BN96" s="619"/>
      <c r="BO96" s="616"/>
      <c r="BP96" s="616"/>
      <c r="BQ96" s="616"/>
      <c r="BR96" s="189"/>
      <c r="BS96" s="602"/>
      <c r="BT96" s="189"/>
      <c r="BU96" s="603"/>
      <c r="BV96" s="189"/>
      <c r="BW96" s="603"/>
      <c r="BX96" s="602"/>
      <c r="BY96" s="189"/>
      <c r="BZ96" s="604"/>
      <c r="CA96" s="602"/>
      <c r="CB96" s="605"/>
      <c r="CC96" s="175"/>
      <c r="CD96" s="606"/>
      <c r="CE96" s="607"/>
      <c r="CF96" s="608"/>
      <c r="CG96" s="609"/>
      <c r="CH96" s="610"/>
      <c r="CI96" s="611"/>
      <c r="CJ96" s="612"/>
      <c r="CK96" s="599"/>
      <c r="CL96" s="168"/>
      <c r="CM96" s="613"/>
      <c r="CN96" s="614"/>
      <c r="CR96" s="617"/>
      <c r="CS96" s="555">
        <v>0</v>
      </c>
      <c r="CT96" s="555">
        <v>0</v>
      </c>
      <c r="CU96" s="555">
        <v>0</v>
      </c>
      <c r="CW96" s="530">
        <v>0</v>
      </c>
      <c r="CX96" s="193" t="e">
        <v>#REF!</v>
      </c>
      <c r="DH96" s="554"/>
      <c r="DI96" s="554"/>
      <c r="DJ96" s="554"/>
      <c r="DK96" s="554"/>
      <c r="DL96" s="554"/>
      <c r="DM96" s="554"/>
      <c r="DN96" s="554"/>
      <c r="DO96" s="554"/>
      <c r="DP96" s="554"/>
      <c r="DQ96" s="554"/>
      <c r="DR96" s="554"/>
      <c r="DS96" s="554"/>
      <c r="DT96" s="554"/>
    </row>
    <row r="97" spans="1:124" hidden="1">
      <c r="E97" s="294">
        <v>7</v>
      </c>
      <c r="F97" s="300">
        <v>2011</v>
      </c>
      <c r="G97" s="300">
        <v>2012</v>
      </c>
      <c r="H97" s="300">
        <v>2012</v>
      </c>
      <c r="I97" s="596"/>
      <c r="J97" s="596"/>
      <c r="K97" s="596"/>
      <c r="L97" s="596"/>
      <c r="M97" s="596"/>
      <c r="N97" s="596"/>
      <c r="O97" s="596"/>
      <c r="P97" s="596"/>
      <c r="Q97" s="596"/>
      <c r="R97" s="596"/>
      <c r="S97" s="596"/>
      <c r="T97" s="596"/>
      <c r="U97" s="596"/>
      <c r="V97" s="596"/>
      <c r="W97" s="596"/>
      <c r="X97" s="596"/>
      <c r="Y97" s="596"/>
      <c r="Z97" s="596"/>
      <c r="AA97" s="596"/>
      <c r="AB97" s="596"/>
      <c r="AC97" s="596"/>
      <c r="AD97" s="596"/>
      <c r="AE97" s="596"/>
      <c r="AF97" s="596"/>
      <c r="AG97" s="596"/>
      <c r="AH97" s="168"/>
      <c r="AI97" s="529"/>
      <c r="AJ97" s="530"/>
      <c r="AK97" s="530"/>
      <c r="AL97" s="530"/>
      <c r="AM97" s="531"/>
      <c r="AN97" s="191"/>
      <c r="AO97" s="530"/>
      <c r="AP97" s="530"/>
      <c r="AQ97" s="189"/>
      <c r="AR97" s="189"/>
      <c r="AS97" s="189"/>
      <c r="AT97" s="189"/>
      <c r="AU97" s="597"/>
      <c r="AV97" s="533"/>
      <c r="AW97" s="168"/>
      <c r="AX97" s="598"/>
      <c r="AY97" s="599"/>
      <c r="AZ97" s="616"/>
      <c r="BA97" s="618"/>
      <c r="BB97" s="616"/>
      <c r="BC97" s="618"/>
      <c r="BD97" s="619"/>
      <c r="BE97" s="619"/>
      <c r="BF97" s="619"/>
      <c r="BG97" s="619"/>
      <c r="BH97" s="619"/>
      <c r="BI97" s="619"/>
      <c r="BJ97" s="619"/>
      <c r="BK97" s="619"/>
      <c r="BL97" s="619"/>
      <c r="BM97" s="619"/>
      <c r="BN97" s="619"/>
      <c r="BO97" s="616"/>
      <c r="BP97" s="616"/>
      <c r="BQ97" s="616"/>
      <c r="BR97" s="189"/>
      <c r="BS97" s="602"/>
      <c r="BT97" s="189"/>
      <c r="BU97" s="603"/>
      <c r="BV97" s="189"/>
      <c r="BW97" s="603"/>
      <c r="BX97" s="602"/>
      <c r="BY97" s="189"/>
      <c r="BZ97" s="604"/>
      <c r="CA97" s="602"/>
      <c r="CB97" s="605"/>
      <c r="CC97" s="175"/>
      <c r="CD97" s="606"/>
      <c r="CE97" s="607"/>
      <c r="CF97" s="608"/>
      <c r="CG97" s="609"/>
      <c r="CH97" s="610"/>
      <c r="CI97" s="611"/>
      <c r="CJ97" s="612"/>
      <c r="CK97" s="599"/>
      <c r="CL97" s="168"/>
      <c r="CM97" s="613"/>
      <c r="CN97" s="614"/>
      <c r="CR97" s="617"/>
      <c r="CS97" s="555">
        <v>0</v>
      </c>
      <c r="CT97" s="555">
        <v>0</v>
      </c>
      <c r="CU97" s="555">
        <v>0</v>
      </c>
      <c r="CW97" s="530">
        <v>0</v>
      </c>
      <c r="CX97" s="193" t="e">
        <v>#REF!</v>
      </c>
      <c r="DH97" s="554"/>
      <c r="DI97" s="554"/>
      <c r="DJ97" s="554"/>
      <c r="DK97" s="554"/>
      <c r="DL97" s="554"/>
      <c r="DM97" s="554"/>
      <c r="DN97" s="554"/>
      <c r="DO97" s="554"/>
      <c r="DP97" s="554"/>
      <c r="DQ97" s="554"/>
      <c r="DR97" s="554"/>
      <c r="DS97" s="554"/>
      <c r="DT97" s="554"/>
    </row>
    <row r="98" spans="1:124" hidden="1">
      <c r="E98" s="294">
        <v>8</v>
      </c>
      <c r="F98" s="300">
        <v>2011</v>
      </c>
      <c r="G98" s="300">
        <v>2012</v>
      </c>
      <c r="H98" s="300">
        <v>2012</v>
      </c>
      <c r="I98" s="596"/>
      <c r="J98" s="596"/>
      <c r="K98" s="596"/>
      <c r="L98" s="596"/>
      <c r="M98" s="596"/>
      <c r="N98" s="596"/>
      <c r="O98" s="596"/>
      <c r="P98" s="596"/>
      <c r="Q98" s="596"/>
      <c r="R98" s="596"/>
      <c r="S98" s="596"/>
      <c r="T98" s="596"/>
      <c r="U98" s="596"/>
      <c r="V98" s="596"/>
      <c r="W98" s="596"/>
      <c r="X98" s="596"/>
      <c r="Y98" s="596"/>
      <c r="Z98" s="596"/>
      <c r="AA98" s="596"/>
      <c r="AB98" s="596"/>
      <c r="AC98" s="596"/>
      <c r="AD98" s="596"/>
      <c r="AE98" s="596"/>
      <c r="AF98" s="596"/>
      <c r="AG98" s="596"/>
      <c r="AH98" s="168"/>
      <c r="AI98" s="529"/>
      <c r="AJ98" s="530"/>
      <c r="AK98" s="530"/>
      <c r="AL98" s="530"/>
      <c r="AM98" s="531"/>
      <c r="AN98" s="191"/>
      <c r="AO98" s="530"/>
      <c r="AP98" s="530"/>
      <c r="AQ98" s="189"/>
      <c r="AR98" s="189"/>
      <c r="AS98" s="189"/>
      <c r="AT98" s="189"/>
      <c r="AU98" s="597"/>
      <c r="AV98" s="533"/>
      <c r="AW98" s="168"/>
      <c r="AX98" s="598"/>
      <c r="AY98" s="599"/>
      <c r="AZ98" s="616"/>
      <c r="BA98" s="618"/>
      <c r="BB98" s="616"/>
      <c r="BC98" s="618"/>
      <c r="BD98" s="619"/>
      <c r="BE98" s="619"/>
      <c r="BF98" s="619"/>
      <c r="BG98" s="619"/>
      <c r="BH98" s="619"/>
      <c r="BI98" s="619"/>
      <c r="BJ98" s="619"/>
      <c r="BK98" s="619"/>
      <c r="BL98" s="619"/>
      <c r="BM98" s="619"/>
      <c r="BN98" s="619"/>
      <c r="BO98" s="616"/>
      <c r="BP98" s="616"/>
      <c r="BQ98" s="616"/>
      <c r="BR98" s="189"/>
      <c r="BS98" s="602"/>
      <c r="BT98" s="189"/>
      <c r="BU98" s="603"/>
      <c r="BV98" s="189"/>
      <c r="BW98" s="603"/>
      <c r="BX98" s="602"/>
      <c r="BY98" s="189"/>
      <c r="BZ98" s="604"/>
      <c r="CA98" s="602"/>
      <c r="CB98" s="605"/>
      <c r="CC98" s="175"/>
      <c r="CD98" s="606"/>
      <c r="CE98" s="607"/>
      <c r="CF98" s="608"/>
      <c r="CG98" s="609"/>
      <c r="CH98" s="610"/>
      <c r="CI98" s="611"/>
      <c r="CJ98" s="612"/>
      <c r="CK98" s="599"/>
      <c r="CL98" s="168"/>
      <c r="CM98" s="613"/>
      <c r="CN98" s="614"/>
      <c r="CR98" s="617"/>
      <c r="CS98" s="555">
        <v>0</v>
      </c>
      <c r="CT98" s="555">
        <v>0</v>
      </c>
      <c r="CU98" s="555">
        <v>0</v>
      </c>
      <c r="CW98" s="530">
        <v>0</v>
      </c>
      <c r="CX98" s="193" t="e">
        <v>#REF!</v>
      </c>
      <c r="DH98" s="554"/>
      <c r="DI98" s="554"/>
      <c r="DJ98" s="554"/>
      <c r="DK98" s="554"/>
      <c r="DL98" s="554"/>
      <c r="DM98" s="554"/>
      <c r="DN98" s="554"/>
      <c r="DO98" s="554"/>
      <c r="DP98" s="554"/>
      <c r="DQ98" s="554"/>
      <c r="DR98" s="554"/>
      <c r="DS98" s="554"/>
      <c r="DT98" s="554"/>
    </row>
    <row r="99" spans="1:124" ht="17.45" hidden="1" customHeight="1">
      <c r="E99" s="294">
        <v>9</v>
      </c>
      <c r="F99" s="300">
        <v>2011</v>
      </c>
      <c r="G99" s="300">
        <v>2012</v>
      </c>
      <c r="H99" s="300">
        <v>2012</v>
      </c>
      <c r="I99" s="621"/>
      <c r="J99" s="621"/>
      <c r="K99" s="621"/>
      <c r="L99" s="621"/>
      <c r="M99" s="621"/>
      <c r="N99" s="621"/>
      <c r="O99" s="621"/>
      <c r="P99" s="621"/>
      <c r="Q99" s="621"/>
      <c r="R99" s="621"/>
      <c r="S99" s="621"/>
      <c r="T99" s="621"/>
      <c r="U99" s="621"/>
      <c r="V99" s="621"/>
      <c r="W99" s="621"/>
      <c r="X99" s="621"/>
      <c r="Y99" s="621"/>
      <c r="Z99" s="621"/>
      <c r="AA99" s="621"/>
      <c r="AB99" s="621"/>
      <c r="AC99" s="621"/>
      <c r="AD99" s="621"/>
      <c r="AE99" s="621"/>
      <c r="AF99" s="621"/>
      <c r="AG99" s="621"/>
      <c r="AH99" s="168"/>
      <c r="AI99" s="622"/>
      <c r="AJ99" s="623"/>
      <c r="AK99" s="623"/>
      <c r="AL99" s="623"/>
      <c r="AM99" s="624"/>
      <c r="AN99" s="191"/>
      <c r="AO99" s="530"/>
      <c r="AP99" s="530"/>
      <c r="AQ99" s="189"/>
      <c r="AR99" s="189"/>
      <c r="AS99" s="189"/>
      <c r="AT99" s="189"/>
      <c r="AU99" s="597"/>
      <c r="AV99" s="533"/>
      <c r="AW99" s="168"/>
      <c r="AX99" s="598"/>
      <c r="AY99" s="599"/>
      <c r="AZ99" s="616"/>
      <c r="BA99" s="618"/>
      <c r="BB99" s="616"/>
      <c r="BC99" s="618"/>
      <c r="BD99" s="619"/>
      <c r="BE99" s="619"/>
      <c r="BF99" s="619"/>
      <c r="BG99" s="619"/>
      <c r="BH99" s="619"/>
      <c r="BI99" s="619"/>
      <c r="BJ99" s="619"/>
      <c r="BK99" s="619"/>
      <c r="BL99" s="619"/>
      <c r="BM99" s="625"/>
      <c r="BN99" s="619"/>
      <c r="BO99" s="616"/>
      <c r="BP99" s="616"/>
      <c r="BQ99" s="626"/>
      <c r="BR99" s="189"/>
      <c r="BS99" s="602"/>
      <c r="BT99" s="189"/>
      <c r="BU99" s="603"/>
      <c r="BV99" s="189"/>
      <c r="BW99" s="603"/>
      <c r="BX99" s="602"/>
      <c r="BY99" s="189"/>
      <c r="BZ99" s="604"/>
      <c r="CA99" s="602"/>
      <c r="CB99" s="605"/>
      <c r="CC99" s="175"/>
      <c r="CD99" s="606"/>
      <c r="CE99" s="607"/>
      <c r="CF99" s="608"/>
      <c r="CG99" s="609"/>
      <c r="CH99" s="610"/>
      <c r="CI99" s="611"/>
      <c r="CJ99" s="612"/>
      <c r="CK99" s="599"/>
      <c r="CL99" s="168"/>
      <c r="CM99" s="613"/>
      <c r="CN99" s="614"/>
      <c r="CR99" s="617"/>
      <c r="CS99" s="555">
        <v>0</v>
      </c>
      <c r="CT99" s="555">
        <v>0</v>
      </c>
      <c r="CU99" s="555">
        <v>0</v>
      </c>
      <c r="CW99" s="530">
        <v>0</v>
      </c>
      <c r="CX99" s="193" t="e">
        <v>#REF!</v>
      </c>
      <c r="DH99" s="554"/>
      <c r="DI99" s="554"/>
      <c r="DJ99" s="554"/>
      <c r="DK99" s="554"/>
      <c r="DL99" s="554"/>
      <c r="DM99" s="554"/>
      <c r="DN99" s="554"/>
      <c r="DO99" s="554"/>
      <c r="DP99" s="554"/>
      <c r="DQ99" s="554"/>
      <c r="DR99" s="554"/>
      <c r="DS99" s="554"/>
      <c r="DT99" s="554"/>
    </row>
    <row r="100" spans="1:124" ht="17.45" hidden="1" customHeight="1">
      <c r="E100" s="294">
        <v>10</v>
      </c>
      <c r="F100" s="300">
        <v>2011</v>
      </c>
      <c r="G100" s="300">
        <v>2012</v>
      </c>
      <c r="H100" s="300">
        <v>2012</v>
      </c>
      <c r="I100" s="621"/>
      <c r="J100" s="621"/>
      <c r="K100" s="621"/>
      <c r="L100" s="621"/>
      <c r="M100" s="621"/>
      <c r="N100" s="621"/>
      <c r="O100" s="621"/>
      <c r="P100" s="621"/>
      <c r="Q100" s="621"/>
      <c r="R100" s="621"/>
      <c r="S100" s="621"/>
      <c r="T100" s="621"/>
      <c r="U100" s="621"/>
      <c r="V100" s="621"/>
      <c r="W100" s="621"/>
      <c r="X100" s="621"/>
      <c r="Y100" s="621"/>
      <c r="Z100" s="621"/>
      <c r="AA100" s="621"/>
      <c r="AB100" s="621"/>
      <c r="AC100" s="621"/>
      <c r="AD100" s="621"/>
      <c r="AE100" s="621"/>
      <c r="AF100" s="621"/>
      <c r="AG100" s="621"/>
      <c r="AH100" s="168"/>
      <c r="AI100" s="627"/>
      <c r="AJ100" s="628"/>
      <c r="AK100" s="628"/>
      <c r="AL100" s="628"/>
      <c r="AM100" s="629"/>
      <c r="AN100" s="191"/>
      <c r="AO100" s="530"/>
      <c r="AP100" s="530"/>
      <c r="AQ100" s="189"/>
      <c r="AR100" s="189"/>
      <c r="AS100" s="189"/>
      <c r="AT100" s="189"/>
      <c r="AU100" s="597"/>
      <c r="AV100" s="533"/>
      <c r="AW100" s="168"/>
      <c r="AX100" s="598"/>
      <c r="AY100" s="599"/>
      <c r="AZ100" s="616"/>
      <c r="BA100" s="618"/>
      <c r="BB100" s="616"/>
      <c r="BC100" s="618"/>
      <c r="BD100" s="630"/>
      <c r="BE100" s="630"/>
      <c r="BF100" s="630"/>
      <c r="BG100" s="630"/>
      <c r="BH100" s="630"/>
      <c r="BI100" s="630"/>
      <c r="BJ100" s="619"/>
      <c r="BK100" s="619"/>
      <c r="BL100" s="619"/>
      <c r="BM100" s="625"/>
      <c r="BN100" s="619"/>
      <c r="BO100" s="616"/>
      <c r="BP100" s="616"/>
      <c r="BQ100" s="626"/>
      <c r="BR100" s="189"/>
      <c r="BS100" s="602"/>
      <c r="BT100" s="189"/>
      <c r="BU100" s="603"/>
      <c r="BV100" s="189"/>
      <c r="BW100" s="603"/>
      <c r="BX100" s="602"/>
      <c r="BY100" s="189"/>
      <c r="BZ100" s="604"/>
      <c r="CA100" s="602"/>
      <c r="CB100" s="605"/>
      <c r="CC100" s="175"/>
      <c r="CD100" s="606"/>
      <c r="CE100" s="607"/>
      <c r="CF100" s="608"/>
      <c r="CG100" s="609"/>
      <c r="CH100" s="610"/>
      <c r="CI100" s="611"/>
      <c r="CJ100" s="612"/>
      <c r="CK100" s="599"/>
      <c r="CL100" s="168"/>
      <c r="CM100" s="613"/>
      <c r="CN100" s="614"/>
      <c r="CR100" s="617"/>
      <c r="CS100" s="555">
        <v>0</v>
      </c>
      <c r="CT100" s="555">
        <v>0</v>
      </c>
      <c r="CU100" s="555">
        <v>0</v>
      </c>
      <c r="CW100" s="530">
        <v>0</v>
      </c>
      <c r="CX100" s="193" t="e">
        <v>#REF!</v>
      </c>
      <c r="DH100" s="554"/>
      <c r="DI100" s="554"/>
      <c r="DJ100" s="554"/>
      <c r="DK100" s="554"/>
      <c r="DL100" s="554"/>
      <c r="DM100" s="554"/>
      <c r="DN100" s="554"/>
      <c r="DO100" s="554"/>
      <c r="DP100" s="554"/>
      <c r="DQ100" s="554"/>
      <c r="DR100" s="554"/>
      <c r="DS100" s="554"/>
      <c r="DT100" s="554"/>
    </row>
    <row r="101" spans="1:124" ht="15" hidden="1" customHeight="1">
      <c r="E101" s="294">
        <v>11</v>
      </c>
      <c r="F101" s="300">
        <v>2011</v>
      </c>
      <c r="G101" s="300">
        <v>2012</v>
      </c>
      <c r="H101" s="300">
        <v>2012</v>
      </c>
      <c r="I101" s="621"/>
      <c r="J101" s="621"/>
      <c r="K101" s="621"/>
      <c r="L101" s="621"/>
      <c r="M101" s="621"/>
      <c r="N101" s="621"/>
      <c r="O101" s="621"/>
      <c r="P101" s="621"/>
      <c r="Q101" s="621"/>
      <c r="R101" s="621"/>
      <c r="S101" s="621"/>
      <c r="T101" s="621"/>
      <c r="U101" s="621"/>
      <c r="V101" s="621"/>
      <c r="W101" s="621"/>
      <c r="X101" s="621"/>
      <c r="Y101" s="621"/>
      <c r="Z101" s="621"/>
      <c r="AA101" s="621"/>
      <c r="AB101" s="621"/>
      <c r="AC101" s="621"/>
      <c r="AD101" s="621"/>
      <c r="AE101" s="621"/>
      <c r="AF101" s="621"/>
      <c r="AG101" s="621"/>
      <c r="AH101" s="168"/>
      <c r="AI101" s="627"/>
      <c r="AJ101" s="628"/>
      <c r="AK101" s="628"/>
      <c r="AL101" s="628"/>
      <c r="AM101" s="629"/>
      <c r="AN101" s="191"/>
      <c r="AO101" s="530"/>
      <c r="AP101" s="530"/>
      <c r="AQ101" s="189"/>
      <c r="AR101" s="189"/>
      <c r="AS101" s="189"/>
      <c r="AT101" s="189"/>
      <c r="AU101" s="597"/>
      <c r="AV101" s="533"/>
      <c r="AW101" s="168"/>
      <c r="AX101" s="598"/>
      <c r="AY101" s="599"/>
      <c r="AZ101" s="616"/>
      <c r="BA101" s="618"/>
      <c r="BB101" s="616"/>
      <c r="BC101" s="618"/>
      <c r="BD101" s="630"/>
      <c r="BE101" s="630"/>
      <c r="BF101" s="630"/>
      <c r="BG101" s="630"/>
      <c r="BH101" s="630"/>
      <c r="BI101" s="630"/>
      <c r="BJ101" s="619"/>
      <c r="BK101" s="619"/>
      <c r="BL101" s="619"/>
      <c r="BM101" s="625"/>
      <c r="BN101" s="619"/>
      <c r="BO101" s="616"/>
      <c r="BP101" s="616"/>
      <c r="BQ101" s="626"/>
      <c r="BR101" s="189"/>
      <c r="BS101" s="602"/>
      <c r="BT101" s="189"/>
      <c r="BU101" s="603"/>
      <c r="BV101" s="631"/>
      <c r="BW101" s="603"/>
      <c r="BX101" s="602"/>
      <c r="BY101" s="189"/>
      <c r="BZ101" s="604"/>
      <c r="CA101" s="602"/>
      <c r="CB101" s="605"/>
      <c r="CC101" s="175"/>
      <c r="CD101" s="606"/>
      <c r="CE101" s="607"/>
      <c r="CF101" s="608"/>
      <c r="CG101" s="609"/>
      <c r="CH101" s="610"/>
      <c r="CI101" s="611"/>
      <c r="CJ101" s="612"/>
      <c r="CK101" s="599"/>
      <c r="CL101" s="168"/>
      <c r="CM101" s="613"/>
      <c r="CN101" s="614"/>
      <c r="CR101" s="617"/>
      <c r="CS101" s="555">
        <v>0</v>
      </c>
      <c r="CT101" s="555">
        <v>0</v>
      </c>
      <c r="CU101" s="555">
        <v>0</v>
      </c>
      <c r="CW101" s="530">
        <v>0</v>
      </c>
      <c r="CX101" s="193" t="e">
        <v>#REF!</v>
      </c>
      <c r="DH101" s="554"/>
      <c r="DI101" s="554"/>
      <c r="DJ101" s="554"/>
      <c r="DK101" s="554"/>
      <c r="DL101" s="554"/>
      <c r="DM101" s="554"/>
      <c r="DN101" s="554"/>
      <c r="DO101" s="554"/>
      <c r="DP101" s="554"/>
      <c r="DQ101" s="554"/>
      <c r="DR101" s="554"/>
      <c r="DS101" s="554"/>
      <c r="DT101" s="554"/>
    </row>
    <row r="102" spans="1:124" ht="16.149999999999999" hidden="1" customHeight="1">
      <c r="E102" s="294">
        <v>12</v>
      </c>
      <c r="F102" s="300">
        <v>2011</v>
      </c>
      <c r="G102" s="300">
        <v>2012</v>
      </c>
      <c r="H102" s="300">
        <v>2012</v>
      </c>
      <c r="I102" s="621"/>
      <c r="J102" s="621"/>
      <c r="K102" s="621"/>
      <c r="L102" s="621"/>
      <c r="M102" s="621"/>
      <c r="N102" s="621"/>
      <c r="O102" s="621"/>
      <c r="P102" s="621"/>
      <c r="Q102" s="621"/>
      <c r="R102" s="621"/>
      <c r="S102" s="621"/>
      <c r="T102" s="621"/>
      <c r="U102" s="621"/>
      <c r="V102" s="621"/>
      <c r="W102" s="621"/>
      <c r="X102" s="621"/>
      <c r="Y102" s="621"/>
      <c r="Z102" s="621"/>
      <c r="AA102" s="621"/>
      <c r="AB102" s="621"/>
      <c r="AC102" s="621"/>
      <c r="AD102" s="621"/>
      <c r="AE102" s="621"/>
      <c r="AF102" s="621"/>
      <c r="AG102" s="621"/>
      <c r="AH102" s="168"/>
      <c r="AI102" s="627"/>
      <c r="AJ102" s="628"/>
      <c r="AK102" s="628"/>
      <c r="AL102" s="628"/>
      <c r="AM102" s="629"/>
      <c r="AN102" s="191"/>
      <c r="AO102" s="530"/>
      <c r="AP102" s="530"/>
      <c r="AQ102" s="189"/>
      <c r="AR102" s="189"/>
      <c r="AS102" s="189"/>
      <c r="AT102" s="189"/>
      <c r="AU102" s="597"/>
      <c r="AV102" s="533"/>
      <c r="AW102" s="168"/>
      <c r="AX102" s="598"/>
      <c r="AY102" s="599"/>
      <c r="AZ102" s="616"/>
      <c r="BA102" s="618"/>
      <c r="BB102" s="616"/>
      <c r="BC102" s="618"/>
      <c r="BD102" s="630"/>
      <c r="BE102" s="630"/>
      <c r="BF102" s="630"/>
      <c r="BG102" s="630"/>
      <c r="BH102" s="630"/>
      <c r="BI102" s="630"/>
      <c r="BJ102" s="619"/>
      <c r="BK102" s="619"/>
      <c r="BL102" s="619"/>
      <c r="BM102" s="625"/>
      <c r="BN102" s="619"/>
      <c r="BO102" s="616"/>
      <c r="BP102" s="616"/>
      <c r="BQ102" s="626"/>
      <c r="BR102" s="189"/>
      <c r="BS102" s="602"/>
      <c r="BT102" s="189"/>
      <c r="BU102" s="603"/>
      <c r="BV102" s="631"/>
      <c r="BW102" s="603"/>
      <c r="BX102" s="602"/>
      <c r="BY102" s="189"/>
      <c r="BZ102" s="604"/>
      <c r="CA102" s="602"/>
      <c r="CB102" s="605"/>
      <c r="CC102" s="175"/>
      <c r="CD102" s="606"/>
      <c r="CE102" s="607"/>
      <c r="CF102" s="608"/>
      <c r="CG102" s="609"/>
      <c r="CH102" s="610"/>
      <c r="CI102" s="611"/>
      <c r="CJ102" s="612"/>
      <c r="CK102" s="599"/>
      <c r="CL102" s="168"/>
      <c r="CM102" s="613"/>
      <c r="CN102" s="614"/>
      <c r="CR102" s="617"/>
      <c r="CS102" s="555">
        <v>0</v>
      </c>
      <c r="CT102" s="555">
        <v>0</v>
      </c>
      <c r="CU102" s="555">
        <v>0</v>
      </c>
      <c r="CW102" s="530">
        <v>0</v>
      </c>
      <c r="CX102" s="193" t="e">
        <v>#REF!</v>
      </c>
      <c r="DH102" s="554"/>
      <c r="DI102" s="554"/>
      <c r="DJ102" s="554"/>
      <c r="DK102" s="554"/>
      <c r="DL102" s="554"/>
      <c r="DM102" s="554"/>
      <c r="DN102" s="554"/>
      <c r="DO102" s="554"/>
      <c r="DP102" s="554"/>
      <c r="DQ102" s="554"/>
      <c r="DR102" s="554"/>
      <c r="DS102" s="554"/>
      <c r="DT102" s="554"/>
    </row>
    <row r="103" spans="1:124" hidden="1">
      <c r="A103" s="367">
        <v>0</v>
      </c>
      <c r="B103" s="367">
        <v>0</v>
      </c>
      <c r="E103" s="294">
        <v>1</v>
      </c>
      <c r="F103" s="300">
        <v>2012</v>
      </c>
      <c r="G103" s="300">
        <v>2012</v>
      </c>
      <c r="H103" s="300">
        <v>2012</v>
      </c>
      <c r="I103" s="621"/>
      <c r="J103" s="621"/>
      <c r="K103" s="621"/>
      <c r="L103" s="621"/>
      <c r="M103" s="621"/>
      <c r="N103" s="621"/>
      <c r="O103" s="621"/>
      <c r="P103" s="621"/>
      <c r="Q103" s="621"/>
      <c r="R103" s="621"/>
      <c r="S103" s="632"/>
      <c r="T103" s="632"/>
      <c r="U103" s="632"/>
      <c r="V103" s="632"/>
      <c r="W103" s="632"/>
      <c r="X103" s="633"/>
      <c r="Y103" s="633"/>
      <c r="Z103" s="633"/>
      <c r="AA103" s="633"/>
      <c r="AB103" s="633"/>
      <c r="AC103" s="89"/>
      <c r="AD103" s="89"/>
      <c r="AE103" s="89"/>
      <c r="AF103" s="89"/>
      <c r="AG103" s="89"/>
      <c r="AH103" s="168"/>
      <c r="AI103" s="627"/>
      <c r="AJ103" s="628"/>
      <c r="AK103" s="628"/>
      <c r="AL103" s="628"/>
      <c r="AM103" s="629"/>
      <c r="AN103" s="191"/>
      <c r="AO103" s="530"/>
      <c r="AP103" s="530"/>
      <c r="AQ103" s="189"/>
      <c r="AR103" s="189"/>
      <c r="AS103" s="189"/>
      <c r="AT103" s="189"/>
      <c r="AU103" s="597"/>
      <c r="AV103" s="533"/>
      <c r="AW103" s="168"/>
      <c r="AX103" s="598"/>
      <c r="AY103" s="599"/>
      <c r="AZ103" s="616"/>
      <c r="BA103" s="618"/>
      <c r="BB103" s="616"/>
      <c r="BC103" s="618"/>
      <c r="BD103" s="630"/>
      <c r="BE103" s="630"/>
      <c r="BF103" s="630"/>
      <c r="BG103" s="630"/>
      <c r="BH103" s="630"/>
      <c r="BI103" s="630"/>
      <c r="BJ103" s="619"/>
      <c r="BK103" s="619"/>
      <c r="BL103" s="619"/>
      <c r="BM103" s="625"/>
      <c r="BN103" s="619"/>
      <c r="BO103" s="616"/>
      <c r="BP103" s="634"/>
      <c r="BQ103" s="626"/>
      <c r="BR103" s="189"/>
      <c r="BS103" s="602"/>
      <c r="BT103" s="189"/>
      <c r="BU103" s="603"/>
      <c r="BV103" s="631"/>
      <c r="BW103" s="603"/>
      <c r="BX103" s="602"/>
      <c r="BY103" s="189"/>
      <c r="BZ103" s="604"/>
      <c r="CA103" s="602"/>
      <c r="CB103" s="605"/>
      <c r="CC103" s="175"/>
      <c r="CD103" s="606"/>
      <c r="CE103" s="607"/>
      <c r="CF103" s="608"/>
      <c r="CG103" s="609"/>
      <c r="CH103" s="610"/>
      <c r="CI103" s="611"/>
      <c r="CJ103" s="612"/>
      <c r="CK103" s="599"/>
      <c r="CL103" s="168"/>
      <c r="CM103" s="613"/>
      <c r="CN103" s="614"/>
      <c r="CR103" s="617"/>
      <c r="CS103" s="555">
        <v>0</v>
      </c>
      <c r="CT103" s="555">
        <v>0</v>
      </c>
      <c r="CU103" s="555">
        <v>0</v>
      </c>
      <c r="CW103" s="530"/>
      <c r="CX103" s="193"/>
      <c r="DH103" s="554"/>
      <c r="DI103" s="554"/>
      <c r="DJ103" s="554"/>
      <c r="DK103" s="554"/>
      <c r="DL103" s="554"/>
      <c r="DM103" s="554"/>
      <c r="DN103" s="554"/>
      <c r="DO103" s="554"/>
      <c r="DP103" s="554"/>
      <c r="DQ103" s="554"/>
      <c r="DR103" s="554"/>
      <c r="DS103" s="554"/>
      <c r="DT103" s="554"/>
    </row>
    <row r="104" spans="1:124" hidden="1">
      <c r="A104" s="367">
        <v>0</v>
      </c>
      <c r="B104" s="367">
        <v>0</v>
      </c>
      <c r="E104" s="294">
        <v>2</v>
      </c>
      <c r="F104" s="300">
        <v>2012</v>
      </c>
      <c r="G104" s="300">
        <v>2012</v>
      </c>
      <c r="H104" s="300">
        <v>2012</v>
      </c>
      <c r="I104" s="621"/>
      <c r="J104" s="621"/>
      <c r="K104" s="621"/>
      <c r="L104" s="621"/>
      <c r="M104" s="621"/>
      <c r="N104" s="621"/>
      <c r="O104" s="621"/>
      <c r="P104" s="621"/>
      <c r="Q104" s="621"/>
      <c r="R104" s="621"/>
      <c r="S104" s="632"/>
      <c r="T104" s="632"/>
      <c r="U104" s="632"/>
      <c r="V104" s="632"/>
      <c r="W104" s="632"/>
      <c r="X104" s="633"/>
      <c r="Y104" s="633"/>
      <c r="Z104" s="633"/>
      <c r="AA104" s="633"/>
      <c r="AB104" s="633"/>
      <c r="AC104" s="89"/>
      <c r="AD104" s="89"/>
      <c r="AE104" s="89"/>
      <c r="AF104" s="89"/>
      <c r="AG104" s="89"/>
      <c r="AH104" s="168"/>
      <c r="AI104" s="627"/>
      <c r="AJ104" s="628"/>
      <c r="AK104" s="628"/>
      <c r="AL104" s="628"/>
      <c r="AM104" s="629"/>
      <c r="AN104" s="191"/>
      <c r="AO104" s="530"/>
      <c r="AP104" s="530"/>
      <c r="AQ104" s="189"/>
      <c r="AR104" s="189"/>
      <c r="AS104" s="189"/>
      <c r="AT104" s="189"/>
      <c r="AU104" s="597"/>
      <c r="AV104" s="533"/>
      <c r="AW104" s="168"/>
      <c r="AX104" s="598"/>
      <c r="AY104" s="599"/>
      <c r="AZ104" s="616"/>
      <c r="BA104" s="618"/>
      <c r="BB104" s="616"/>
      <c r="BC104" s="618"/>
      <c r="BD104" s="630"/>
      <c r="BE104" s="630"/>
      <c r="BF104" s="630"/>
      <c r="BG104" s="630"/>
      <c r="BH104" s="630"/>
      <c r="BI104" s="630"/>
      <c r="BJ104" s="619"/>
      <c r="BK104" s="619"/>
      <c r="BL104" s="619"/>
      <c r="BM104" s="625"/>
      <c r="BN104" s="619"/>
      <c r="BO104" s="616"/>
      <c r="BP104" s="634"/>
      <c r="BQ104" s="626"/>
      <c r="BR104" s="189"/>
      <c r="BS104" s="602"/>
      <c r="BT104" s="189"/>
      <c r="BU104" s="603"/>
      <c r="BV104" s="631"/>
      <c r="BW104" s="603"/>
      <c r="BX104" s="602"/>
      <c r="BY104" s="189"/>
      <c r="BZ104" s="604"/>
      <c r="CA104" s="602"/>
      <c r="CB104" s="605"/>
      <c r="CC104" s="175"/>
      <c r="CD104" s="606"/>
      <c r="CE104" s="607"/>
      <c r="CF104" s="608"/>
      <c r="CG104" s="609"/>
      <c r="CH104" s="610"/>
      <c r="CI104" s="611"/>
      <c r="CJ104" s="612"/>
      <c r="CK104" s="599"/>
      <c r="CL104" s="168"/>
      <c r="CM104" s="613"/>
      <c r="CN104" s="614"/>
      <c r="CR104" s="617"/>
      <c r="CS104" s="555">
        <v>0</v>
      </c>
      <c r="CT104" s="555">
        <v>0</v>
      </c>
      <c r="CU104" s="555">
        <v>0</v>
      </c>
      <c r="CW104" s="530"/>
      <c r="CX104" s="193"/>
      <c r="DH104" s="554"/>
      <c r="DI104" s="554"/>
      <c r="DJ104" s="554"/>
      <c r="DK104" s="554"/>
      <c r="DL104" s="554"/>
      <c r="DM104" s="554"/>
      <c r="DN104" s="554"/>
      <c r="DO104" s="554"/>
      <c r="DP104" s="554"/>
      <c r="DQ104" s="554"/>
      <c r="DR104" s="554"/>
      <c r="DS104" s="554"/>
      <c r="DT104" s="554"/>
    </row>
    <row r="105" spans="1:124" hidden="1">
      <c r="A105" s="367">
        <v>0</v>
      </c>
      <c r="B105" s="367">
        <v>0</v>
      </c>
      <c r="E105" s="294">
        <v>3</v>
      </c>
      <c r="F105" s="300">
        <v>2012</v>
      </c>
      <c r="G105" s="300">
        <v>2012</v>
      </c>
      <c r="H105" s="300">
        <v>2012</v>
      </c>
      <c r="I105" s="621"/>
      <c r="J105" s="621"/>
      <c r="K105" s="621"/>
      <c r="L105" s="621"/>
      <c r="M105" s="621"/>
      <c r="N105" s="621"/>
      <c r="O105" s="621"/>
      <c r="P105" s="621"/>
      <c r="Q105" s="621"/>
      <c r="R105" s="621"/>
      <c r="S105" s="632"/>
      <c r="T105" s="632"/>
      <c r="U105" s="632"/>
      <c r="V105" s="632"/>
      <c r="W105" s="632"/>
      <c r="X105" s="633"/>
      <c r="Y105" s="633"/>
      <c r="Z105" s="633"/>
      <c r="AA105" s="633"/>
      <c r="AB105" s="633"/>
      <c r="AC105" s="89"/>
      <c r="AD105" s="89"/>
      <c r="AE105" s="89"/>
      <c r="AF105" s="89"/>
      <c r="AG105" s="89"/>
      <c r="AH105" s="596"/>
      <c r="AI105" s="627"/>
      <c r="AJ105" s="628"/>
      <c r="AK105" s="628"/>
      <c r="AL105" s="628"/>
      <c r="AM105" s="629"/>
      <c r="AN105" s="191"/>
      <c r="AO105" s="530"/>
      <c r="AP105" s="530"/>
      <c r="AQ105" s="189"/>
      <c r="AR105" s="189"/>
      <c r="AS105" s="189"/>
      <c r="AT105" s="189"/>
      <c r="AU105" s="597"/>
      <c r="AV105" s="533"/>
      <c r="AW105" s="168"/>
      <c r="AX105" s="598"/>
      <c r="AY105" s="599"/>
      <c r="AZ105" s="616"/>
      <c r="BA105" s="618"/>
      <c r="BB105" s="616"/>
      <c r="BC105" s="618"/>
      <c r="BD105" s="630"/>
      <c r="BE105" s="630"/>
      <c r="BF105" s="630"/>
      <c r="BG105" s="630"/>
      <c r="BH105" s="630"/>
      <c r="BI105" s="630"/>
      <c r="BJ105" s="619"/>
      <c r="BK105" s="619"/>
      <c r="BL105" s="619"/>
      <c r="BM105" s="625"/>
      <c r="BN105" s="619"/>
      <c r="BO105" s="616"/>
      <c r="BP105" s="634"/>
      <c r="BQ105" s="626"/>
      <c r="BR105" s="189"/>
      <c r="BS105" s="602"/>
      <c r="BT105" s="189"/>
      <c r="BU105" s="603"/>
      <c r="BV105" s="631"/>
      <c r="BW105" s="603"/>
      <c r="BX105" s="602"/>
      <c r="BY105" s="189"/>
      <c r="BZ105" s="604"/>
      <c r="CA105" s="602"/>
      <c r="CB105" s="605"/>
      <c r="CC105" s="175"/>
      <c r="CD105" s="606"/>
      <c r="CE105" s="607"/>
      <c r="CF105" s="608"/>
      <c r="CG105" s="609"/>
      <c r="CH105" s="610"/>
      <c r="CI105" s="611"/>
      <c r="CJ105" s="612"/>
      <c r="CK105" s="599"/>
      <c r="CL105" s="168"/>
      <c r="CM105" s="613"/>
      <c r="CN105" s="614"/>
      <c r="CR105" s="617"/>
      <c r="CS105" s="555">
        <v>0</v>
      </c>
      <c r="CT105" s="555">
        <v>0</v>
      </c>
      <c r="CU105" s="555">
        <v>0</v>
      </c>
      <c r="CW105" s="530"/>
      <c r="CX105" s="193"/>
      <c r="DH105" s="554"/>
      <c r="DI105" s="554"/>
      <c r="DJ105" s="554"/>
      <c r="DK105" s="554"/>
      <c r="DL105" s="554"/>
      <c r="DM105" s="554"/>
      <c r="DN105" s="554"/>
      <c r="DO105" s="554"/>
      <c r="DP105" s="554"/>
      <c r="DQ105" s="554"/>
      <c r="DR105" s="554"/>
      <c r="DS105" s="554"/>
      <c r="DT105" s="554"/>
    </row>
    <row r="106" spans="1:124" hidden="1">
      <c r="A106" s="367">
        <v>0</v>
      </c>
      <c r="B106" s="367">
        <v>0</v>
      </c>
      <c r="E106" s="294">
        <v>4</v>
      </c>
      <c r="F106" s="300">
        <v>2012</v>
      </c>
      <c r="G106" s="300">
        <v>2012</v>
      </c>
      <c r="H106" s="300">
        <v>2012</v>
      </c>
      <c r="I106" s="621"/>
      <c r="J106" s="621"/>
      <c r="K106" s="621"/>
      <c r="L106" s="621"/>
      <c r="M106" s="621"/>
      <c r="N106" s="621"/>
      <c r="O106" s="621"/>
      <c r="P106" s="621"/>
      <c r="Q106" s="621"/>
      <c r="R106" s="621"/>
      <c r="S106" s="632"/>
      <c r="T106" s="632"/>
      <c r="U106" s="632"/>
      <c r="V106" s="632"/>
      <c r="W106" s="632"/>
      <c r="X106" s="633"/>
      <c r="Y106" s="633"/>
      <c r="Z106" s="633"/>
      <c r="AA106" s="633"/>
      <c r="AB106" s="633"/>
      <c r="AC106" s="89"/>
      <c r="AD106" s="89"/>
      <c r="AE106" s="89"/>
      <c r="AF106" s="89"/>
      <c r="AG106" s="89"/>
      <c r="AH106" s="596"/>
      <c r="AI106" s="627"/>
      <c r="AJ106" s="628"/>
      <c r="AK106" s="628"/>
      <c r="AL106" s="628"/>
      <c r="AM106" s="629"/>
      <c r="AN106" s="191"/>
      <c r="AO106" s="530"/>
      <c r="AP106" s="530"/>
      <c r="AQ106" s="189"/>
      <c r="AR106" s="189"/>
      <c r="AS106" s="189"/>
      <c r="AT106" s="189"/>
      <c r="AU106" s="597"/>
      <c r="AV106" s="533"/>
      <c r="AW106" s="168"/>
      <c r="AX106" s="598"/>
      <c r="AY106" s="599"/>
      <c r="AZ106" s="616"/>
      <c r="BA106" s="618"/>
      <c r="BB106" s="616"/>
      <c r="BC106" s="618"/>
      <c r="BD106" s="630"/>
      <c r="BE106" s="630"/>
      <c r="BF106" s="630"/>
      <c r="BG106" s="630"/>
      <c r="BH106" s="630"/>
      <c r="BI106" s="630"/>
      <c r="BJ106" s="619"/>
      <c r="BK106" s="619"/>
      <c r="BL106" s="619"/>
      <c r="BM106" s="625"/>
      <c r="BN106" s="619"/>
      <c r="BO106" s="616"/>
      <c r="BP106" s="634"/>
      <c r="BQ106" s="626"/>
      <c r="BR106" s="189"/>
      <c r="BS106" s="602"/>
      <c r="BT106" s="189"/>
      <c r="BU106" s="603"/>
      <c r="BV106" s="631"/>
      <c r="BW106" s="603"/>
      <c r="BX106" s="602"/>
      <c r="BY106" s="189"/>
      <c r="BZ106" s="604"/>
      <c r="CA106" s="602"/>
      <c r="CB106" s="605"/>
      <c r="CC106" s="175"/>
      <c r="CD106" s="606"/>
      <c r="CE106" s="607"/>
      <c r="CF106" s="608"/>
      <c r="CG106" s="609"/>
      <c r="CH106" s="610"/>
      <c r="CI106" s="611"/>
      <c r="CJ106" s="612"/>
      <c r="CK106" s="599"/>
      <c r="CL106" s="168"/>
      <c r="CM106" s="613"/>
      <c r="CN106" s="614"/>
      <c r="CR106" s="617"/>
      <c r="CS106" s="555">
        <v>0</v>
      </c>
      <c r="CT106" s="555">
        <v>0</v>
      </c>
      <c r="CU106" s="555">
        <v>0</v>
      </c>
      <c r="CW106" s="530"/>
      <c r="CX106" s="193"/>
      <c r="DH106" s="554"/>
      <c r="DI106" s="554"/>
      <c r="DJ106" s="554"/>
      <c r="DK106" s="554"/>
      <c r="DL106" s="554"/>
      <c r="DM106" s="554"/>
      <c r="DN106" s="554"/>
      <c r="DO106" s="554"/>
      <c r="DP106" s="554"/>
      <c r="DQ106" s="554"/>
      <c r="DR106" s="554"/>
      <c r="DS106" s="554"/>
      <c r="DT106" s="554"/>
    </row>
    <row r="107" spans="1:124" hidden="1">
      <c r="A107" s="367">
        <v>0</v>
      </c>
      <c r="B107" s="367">
        <v>0</v>
      </c>
      <c r="E107" s="294">
        <v>5</v>
      </c>
      <c r="F107" s="300">
        <v>2012</v>
      </c>
      <c r="G107" s="300">
        <v>2012</v>
      </c>
      <c r="H107" s="300">
        <v>2012</v>
      </c>
      <c r="I107" s="621"/>
      <c r="J107" s="621"/>
      <c r="K107" s="621"/>
      <c r="L107" s="621"/>
      <c r="M107" s="621"/>
      <c r="N107" s="621"/>
      <c r="O107" s="621"/>
      <c r="P107" s="621"/>
      <c r="Q107" s="621"/>
      <c r="R107" s="621"/>
      <c r="S107" s="632"/>
      <c r="T107" s="632"/>
      <c r="U107" s="632"/>
      <c r="V107" s="632"/>
      <c r="W107" s="632"/>
      <c r="X107" s="633"/>
      <c r="Y107" s="633"/>
      <c r="Z107" s="633"/>
      <c r="AA107" s="633"/>
      <c r="AB107" s="633"/>
      <c r="AC107" s="89"/>
      <c r="AD107" s="89"/>
      <c r="AE107" s="89"/>
      <c r="AF107" s="89"/>
      <c r="AG107" s="89"/>
      <c r="AH107" s="596"/>
      <c r="AI107" s="627"/>
      <c r="AJ107" s="628"/>
      <c r="AK107" s="628"/>
      <c r="AL107" s="628"/>
      <c r="AM107" s="629"/>
      <c r="AN107" s="191"/>
      <c r="AO107" s="530"/>
      <c r="AP107" s="530"/>
      <c r="AQ107" s="189"/>
      <c r="AR107" s="189"/>
      <c r="AS107" s="189"/>
      <c r="AT107" s="189"/>
      <c r="AU107" s="597"/>
      <c r="AV107" s="533"/>
      <c r="AW107" s="168"/>
      <c r="AX107" s="598"/>
      <c r="AY107" s="599"/>
      <c r="AZ107" s="616"/>
      <c r="BA107" s="618"/>
      <c r="BB107" s="616"/>
      <c r="BC107" s="618"/>
      <c r="BD107" s="630"/>
      <c r="BE107" s="630"/>
      <c r="BF107" s="630"/>
      <c r="BG107" s="630"/>
      <c r="BH107" s="630"/>
      <c r="BI107" s="630"/>
      <c r="BJ107" s="619"/>
      <c r="BK107" s="619"/>
      <c r="BL107" s="619"/>
      <c r="BM107" s="625"/>
      <c r="BN107" s="619"/>
      <c r="BO107" s="616"/>
      <c r="BP107" s="634"/>
      <c r="BQ107" s="626"/>
      <c r="BR107" s="189"/>
      <c r="BS107" s="602"/>
      <c r="BT107" s="189"/>
      <c r="BU107" s="603"/>
      <c r="BV107" s="631"/>
      <c r="BW107" s="603"/>
      <c r="BX107" s="602"/>
      <c r="BY107" s="189"/>
      <c r="BZ107" s="604"/>
      <c r="CA107" s="602"/>
      <c r="CB107" s="605"/>
      <c r="CC107" s="175"/>
      <c r="CD107" s="606"/>
      <c r="CE107" s="607"/>
      <c r="CF107" s="608"/>
      <c r="CG107" s="609"/>
      <c r="CH107" s="610"/>
      <c r="CI107" s="611"/>
      <c r="CJ107" s="612"/>
      <c r="CK107" s="599"/>
      <c r="CL107" s="168"/>
      <c r="CM107" s="613"/>
      <c r="CN107" s="614"/>
      <c r="CR107" s="617"/>
      <c r="CS107" s="555">
        <v>0</v>
      </c>
      <c r="CT107" s="555">
        <v>0</v>
      </c>
      <c r="CU107" s="555">
        <v>0</v>
      </c>
      <c r="CW107" s="530"/>
      <c r="CX107" s="193"/>
      <c r="DH107" s="554"/>
      <c r="DI107" s="554"/>
      <c r="DJ107" s="554"/>
      <c r="DK107" s="554"/>
      <c r="DL107" s="554"/>
      <c r="DM107" s="554"/>
      <c r="DN107" s="554"/>
      <c r="DO107" s="554"/>
      <c r="DP107" s="554"/>
      <c r="DQ107" s="554"/>
      <c r="DR107" s="554"/>
      <c r="DS107" s="554"/>
      <c r="DT107" s="554"/>
    </row>
    <row r="108" spans="1:124" hidden="1">
      <c r="A108" s="367">
        <v>0</v>
      </c>
      <c r="B108" s="367">
        <v>0</v>
      </c>
      <c r="E108" s="294">
        <v>6</v>
      </c>
      <c r="F108" s="300">
        <v>2012</v>
      </c>
      <c r="G108" s="300">
        <v>2012</v>
      </c>
      <c r="H108" s="300">
        <v>2013</v>
      </c>
      <c r="I108" s="621"/>
      <c r="J108" s="621"/>
      <c r="K108" s="621"/>
      <c r="L108" s="621"/>
      <c r="M108" s="621"/>
      <c r="N108" s="621"/>
      <c r="O108" s="621"/>
      <c r="P108" s="621"/>
      <c r="Q108" s="621"/>
      <c r="R108" s="621"/>
      <c r="S108" s="632"/>
      <c r="T108" s="632"/>
      <c r="U108" s="632"/>
      <c r="V108" s="632"/>
      <c r="W108" s="632"/>
      <c r="X108" s="633"/>
      <c r="Y108" s="633"/>
      <c r="Z108" s="633"/>
      <c r="AA108" s="633"/>
      <c r="AB108" s="633"/>
      <c r="AC108" s="89"/>
      <c r="AD108" s="89"/>
      <c r="AE108" s="89"/>
      <c r="AF108" s="89"/>
      <c r="AG108" s="89"/>
      <c r="AH108" s="596"/>
      <c r="AI108" s="627"/>
      <c r="AJ108" s="628"/>
      <c r="AK108" s="628"/>
      <c r="AL108" s="628"/>
      <c r="AM108" s="629"/>
      <c r="AN108" s="191"/>
      <c r="AO108" s="530"/>
      <c r="AP108" s="530"/>
      <c r="AQ108" s="189"/>
      <c r="AR108" s="189"/>
      <c r="AS108" s="189"/>
      <c r="AT108" s="189"/>
      <c r="AU108" s="597"/>
      <c r="AV108" s="533"/>
      <c r="AW108" s="168"/>
      <c r="AX108" s="598"/>
      <c r="AY108" s="599"/>
      <c r="AZ108" s="616"/>
      <c r="BA108" s="618"/>
      <c r="BB108" s="616"/>
      <c r="BC108" s="618"/>
      <c r="BD108" s="630"/>
      <c r="BE108" s="630"/>
      <c r="BF108" s="630"/>
      <c r="BG108" s="630"/>
      <c r="BH108" s="630"/>
      <c r="BI108" s="630"/>
      <c r="BJ108" s="619"/>
      <c r="BK108" s="619"/>
      <c r="BL108" s="619"/>
      <c r="BM108" s="625"/>
      <c r="BN108" s="619"/>
      <c r="BO108" s="616"/>
      <c r="BP108" s="634"/>
      <c r="BQ108" s="626"/>
      <c r="BR108" s="189"/>
      <c r="BS108" s="602"/>
      <c r="BT108" s="189"/>
      <c r="BU108" s="603"/>
      <c r="BV108" s="631"/>
      <c r="BW108" s="603"/>
      <c r="BX108" s="602"/>
      <c r="BY108" s="189"/>
      <c r="BZ108" s="604"/>
      <c r="CA108" s="602"/>
      <c r="CB108" s="605"/>
      <c r="CC108" s="175"/>
      <c r="CD108" s="606"/>
      <c r="CE108" s="607"/>
      <c r="CF108" s="608"/>
      <c r="CG108" s="609"/>
      <c r="CH108" s="610"/>
      <c r="CI108" s="611"/>
      <c r="CJ108" s="612"/>
      <c r="CK108" s="599"/>
      <c r="CL108" s="168"/>
      <c r="CM108" s="613"/>
      <c r="CN108" s="614"/>
      <c r="CR108" s="617"/>
      <c r="CS108" s="555">
        <v>0</v>
      </c>
      <c r="CT108" s="555">
        <v>0</v>
      </c>
      <c r="CU108" s="555">
        <v>0</v>
      </c>
      <c r="CW108" s="530"/>
      <c r="CX108" s="193"/>
      <c r="DH108" s="554"/>
      <c r="DI108" s="554"/>
      <c r="DJ108" s="554"/>
      <c r="DK108" s="554"/>
      <c r="DL108" s="554"/>
      <c r="DM108" s="554"/>
      <c r="DN108" s="554"/>
      <c r="DO108" s="554"/>
      <c r="DP108" s="554"/>
      <c r="DQ108" s="554"/>
      <c r="DR108" s="554"/>
      <c r="DS108" s="554"/>
      <c r="DT108" s="554"/>
    </row>
    <row r="109" spans="1:124" hidden="1">
      <c r="A109" s="367">
        <v>0</v>
      </c>
      <c r="B109" s="367">
        <v>0</v>
      </c>
      <c r="E109" s="294">
        <v>7</v>
      </c>
      <c r="F109" s="300">
        <v>2012</v>
      </c>
      <c r="G109" s="300">
        <v>2013</v>
      </c>
      <c r="H109" s="300">
        <v>2013</v>
      </c>
      <c r="I109" s="621"/>
      <c r="J109" s="621"/>
      <c r="K109" s="621"/>
      <c r="L109" s="621"/>
      <c r="M109" s="621"/>
      <c r="N109" s="621"/>
      <c r="O109" s="621"/>
      <c r="P109" s="621"/>
      <c r="Q109" s="621"/>
      <c r="R109" s="621"/>
      <c r="S109" s="632"/>
      <c r="T109" s="632"/>
      <c r="U109" s="632"/>
      <c r="V109" s="632"/>
      <c r="W109" s="632"/>
      <c r="X109" s="633"/>
      <c r="Y109" s="633"/>
      <c r="Z109" s="633"/>
      <c r="AA109" s="633"/>
      <c r="AB109" s="633"/>
      <c r="AC109" s="89"/>
      <c r="AD109" s="89"/>
      <c r="AE109" s="89"/>
      <c r="AF109" s="89"/>
      <c r="AG109" s="89"/>
      <c r="AH109" s="596"/>
      <c r="AI109" s="627"/>
      <c r="AJ109" s="628"/>
      <c r="AK109" s="628"/>
      <c r="AL109" s="628"/>
      <c r="AM109" s="629"/>
      <c r="AN109" s="191"/>
      <c r="AO109" s="530"/>
      <c r="AP109" s="530"/>
      <c r="AQ109" s="189"/>
      <c r="AR109" s="189"/>
      <c r="AS109" s="189"/>
      <c r="AT109" s="189"/>
      <c r="AU109" s="597"/>
      <c r="AV109" s="533"/>
      <c r="AW109" s="168"/>
      <c r="AX109" s="598"/>
      <c r="AY109" s="599"/>
      <c r="AZ109" s="616"/>
      <c r="BA109" s="618"/>
      <c r="BB109" s="616"/>
      <c r="BC109" s="618"/>
      <c r="BD109" s="630"/>
      <c r="BE109" s="630"/>
      <c r="BF109" s="630"/>
      <c r="BG109" s="630"/>
      <c r="BH109" s="630"/>
      <c r="BI109" s="630"/>
      <c r="BJ109" s="619"/>
      <c r="BK109" s="619"/>
      <c r="BL109" s="619"/>
      <c r="BM109" s="625"/>
      <c r="BN109" s="619"/>
      <c r="BO109" s="616"/>
      <c r="BP109" s="634"/>
      <c r="BQ109" s="626"/>
      <c r="BR109" s="189"/>
      <c r="BS109" s="602"/>
      <c r="BT109" s="189"/>
      <c r="BU109" s="603"/>
      <c r="BV109" s="631"/>
      <c r="BW109" s="603"/>
      <c r="BX109" s="602"/>
      <c r="BY109" s="189"/>
      <c r="BZ109" s="604"/>
      <c r="CA109" s="602"/>
      <c r="CB109" s="605"/>
      <c r="CC109" s="175"/>
      <c r="CD109" s="606"/>
      <c r="CE109" s="607"/>
      <c r="CF109" s="608"/>
      <c r="CG109" s="609"/>
      <c r="CH109" s="610"/>
      <c r="CI109" s="611"/>
      <c r="CJ109" s="612"/>
      <c r="CK109" s="599"/>
      <c r="CL109" s="168"/>
      <c r="CM109" s="613"/>
      <c r="CN109" s="614"/>
      <c r="CR109" s="617"/>
      <c r="CS109" s="555">
        <v>0</v>
      </c>
      <c r="CT109" s="555">
        <v>0</v>
      </c>
      <c r="CU109" s="555">
        <v>0</v>
      </c>
      <c r="CW109" s="530"/>
      <c r="CX109" s="193"/>
      <c r="DH109" s="554"/>
      <c r="DI109" s="554"/>
      <c r="DJ109" s="554"/>
      <c r="DK109" s="554"/>
      <c r="DL109" s="554"/>
      <c r="DM109" s="554"/>
      <c r="DN109" s="554"/>
      <c r="DO109" s="554"/>
      <c r="DP109" s="554"/>
      <c r="DQ109" s="554"/>
      <c r="DR109" s="554"/>
      <c r="DS109" s="554"/>
      <c r="DT109" s="554"/>
    </row>
    <row r="110" spans="1:124" hidden="1">
      <c r="A110" s="367">
        <v>0</v>
      </c>
      <c r="B110" s="367">
        <v>0</v>
      </c>
      <c r="E110" s="294">
        <v>8</v>
      </c>
      <c r="F110" s="300">
        <v>2012</v>
      </c>
      <c r="G110" s="300">
        <v>2013</v>
      </c>
      <c r="H110" s="300">
        <v>2013</v>
      </c>
      <c r="I110" s="621"/>
      <c r="J110" s="621"/>
      <c r="K110" s="621"/>
      <c r="L110" s="621"/>
      <c r="M110" s="621"/>
      <c r="N110" s="621"/>
      <c r="O110" s="621"/>
      <c r="P110" s="621"/>
      <c r="Q110" s="621"/>
      <c r="R110" s="621"/>
      <c r="S110" s="632"/>
      <c r="T110" s="632"/>
      <c r="U110" s="632"/>
      <c r="V110" s="632"/>
      <c r="W110" s="632"/>
      <c r="X110" s="633"/>
      <c r="Y110" s="633"/>
      <c r="Z110" s="633"/>
      <c r="AA110" s="633"/>
      <c r="AB110" s="633"/>
      <c r="AC110" s="89"/>
      <c r="AD110" s="89"/>
      <c r="AE110" s="89"/>
      <c r="AF110" s="89"/>
      <c r="AG110" s="89"/>
      <c r="AH110" s="596"/>
      <c r="AI110" s="627"/>
      <c r="AJ110" s="628"/>
      <c r="AK110" s="628"/>
      <c r="AL110" s="628"/>
      <c r="AM110" s="629"/>
      <c r="AN110" s="191"/>
      <c r="AO110" s="530"/>
      <c r="AP110" s="530"/>
      <c r="AQ110" s="189"/>
      <c r="AR110" s="189"/>
      <c r="AS110" s="189"/>
      <c r="AT110" s="189"/>
      <c r="AU110" s="597"/>
      <c r="AV110" s="533"/>
      <c r="AW110" s="168"/>
      <c r="AX110" s="598"/>
      <c r="AY110" s="599"/>
      <c r="AZ110" s="616"/>
      <c r="BA110" s="618"/>
      <c r="BB110" s="616"/>
      <c r="BC110" s="618"/>
      <c r="BD110" s="630"/>
      <c r="BE110" s="630"/>
      <c r="BF110" s="630"/>
      <c r="BG110" s="630"/>
      <c r="BH110" s="630"/>
      <c r="BI110" s="630"/>
      <c r="BJ110" s="619"/>
      <c r="BK110" s="619"/>
      <c r="BL110" s="619"/>
      <c r="BM110" s="625"/>
      <c r="BN110" s="619"/>
      <c r="BO110" s="616"/>
      <c r="BP110" s="634"/>
      <c r="BQ110" s="626"/>
      <c r="BR110" s="189"/>
      <c r="BS110" s="602"/>
      <c r="BT110" s="189"/>
      <c r="BU110" s="603"/>
      <c r="BV110" s="631"/>
      <c r="BW110" s="603"/>
      <c r="BX110" s="602"/>
      <c r="BY110" s="189"/>
      <c r="BZ110" s="604"/>
      <c r="CA110" s="602"/>
      <c r="CB110" s="605"/>
      <c r="CC110" s="175"/>
      <c r="CD110" s="606"/>
      <c r="CE110" s="607"/>
      <c r="CF110" s="608"/>
      <c r="CG110" s="609"/>
      <c r="CH110" s="610"/>
      <c r="CI110" s="611"/>
      <c r="CJ110" s="612"/>
      <c r="CK110" s="599"/>
      <c r="CL110" s="168"/>
      <c r="CM110" s="613"/>
      <c r="CN110" s="614"/>
      <c r="CR110" s="617"/>
      <c r="CS110" s="555">
        <v>0</v>
      </c>
      <c r="CT110" s="555">
        <v>0</v>
      </c>
      <c r="CU110" s="555">
        <v>0</v>
      </c>
      <c r="CW110" s="530"/>
      <c r="CX110" s="193"/>
      <c r="DH110" s="554"/>
      <c r="DI110" s="554"/>
      <c r="DJ110" s="554"/>
      <c r="DK110" s="554"/>
      <c r="DL110" s="554"/>
      <c r="DM110" s="554"/>
      <c r="DN110" s="554"/>
      <c r="DO110" s="554"/>
      <c r="DP110" s="554"/>
      <c r="DQ110" s="554"/>
      <c r="DR110" s="554"/>
      <c r="DS110" s="554"/>
      <c r="DT110" s="554"/>
    </row>
    <row r="111" spans="1:124" hidden="1">
      <c r="A111" s="367">
        <v>0</v>
      </c>
      <c r="B111" s="367">
        <v>0</v>
      </c>
      <c r="E111" s="294">
        <v>9</v>
      </c>
      <c r="F111" s="300">
        <v>2012</v>
      </c>
      <c r="G111" s="300">
        <v>2013</v>
      </c>
      <c r="H111" s="300">
        <v>2013</v>
      </c>
      <c r="I111" s="621"/>
      <c r="J111" s="621"/>
      <c r="K111" s="621"/>
      <c r="L111" s="621"/>
      <c r="M111" s="621"/>
      <c r="N111" s="621"/>
      <c r="O111" s="621"/>
      <c r="P111" s="621"/>
      <c r="Q111" s="621"/>
      <c r="R111" s="621"/>
      <c r="S111" s="632"/>
      <c r="T111" s="632"/>
      <c r="U111" s="632"/>
      <c r="V111" s="632"/>
      <c r="W111" s="632"/>
      <c r="X111" s="633"/>
      <c r="Y111" s="633"/>
      <c r="Z111" s="633"/>
      <c r="AA111" s="633"/>
      <c r="AB111" s="633"/>
      <c r="AC111" s="89"/>
      <c r="AD111" s="89"/>
      <c r="AE111" s="89"/>
      <c r="AF111" s="89"/>
      <c r="AG111" s="89"/>
      <c r="AH111" s="596"/>
      <c r="AI111" s="627"/>
      <c r="AJ111" s="628"/>
      <c r="AK111" s="628"/>
      <c r="AL111" s="628"/>
      <c r="AM111" s="629"/>
      <c r="AN111" s="191"/>
      <c r="AO111" s="530"/>
      <c r="AP111" s="530"/>
      <c r="AQ111" s="189"/>
      <c r="AR111" s="189"/>
      <c r="AS111" s="189"/>
      <c r="AT111" s="189"/>
      <c r="AU111" s="597"/>
      <c r="AV111" s="533"/>
      <c r="AW111" s="168"/>
      <c r="AX111" s="598"/>
      <c r="AY111" s="599"/>
      <c r="AZ111" s="616"/>
      <c r="BA111" s="618"/>
      <c r="BB111" s="616"/>
      <c r="BC111" s="618"/>
      <c r="BD111" s="630"/>
      <c r="BE111" s="630"/>
      <c r="BF111" s="630"/>
      <c r="BG111" s="630"/>
      <c r="BH111" s="630"/>
      <c r="BI111" s="630"/>
      <c r="BJ111" s="619"/>
      <c r="BK111" s="619"/>
      <c r="BL111" s="619"/>
      <c r="BM111" s="625"/>
      <c r="BN111" s="619"/>
      <c r="BO111" s="616"/>
      <c r="BP111" s="634"/>
      <c r="BQ111" s="626"/>
      <c r="BR111" s="189"/>
      <c r="BS111" s="602"/>
      <c r="BT111" s="189"/>
      <c r="BU111" s="603"/>
      <c r="BV111" s="631"/>
      <c r="BW111" s="603"/>
      <c r="BX111" s="602"/>
      <c r="BY111" s="189"/>
      <c r="BZ111" s="604"/>
      <c r="CA111" s="602"/>
      <c r="CB111" s="605"/>
      <c r="CC111" s="175"/>
      <c r="CD111" s="606"/>
      <c r="CE111" s="607"/>
      <c r="CF111" s="608"/>
      <c r="CG111" s="609"/>
      <c r="CH111" s="610"/>
      <c r="CI111" s="611"/>
      <c r="CJ111" s="612"/>
      <c r="CK111" s="599"/>
      <c r="CL111" s="168"/>
      <c r="CM111" s="613"/>
      <c r="CN111" s="614"/>
      <c r="CR111" s="617"/>
      <c r="CS111" s="555">
        <v>0</v>
      </c>
      <c r="CT111" s="555">
        <v>0</v>
      </c>
      <c r="CU111" s="555">
        <v>0</v>
      </c>
      <c r="CW111" s="530"/>
      <c r="CX111" s="193"/>
      <c r="DH111" s="554"/>
      <c r="DI111" s="554"/>
      <c r="DJ111" s="554"/>
      <c r="DK111" s="554"/>
      <c r="DL111" s="554"/>
      <c r="DM111" s="554"/>
      <c r="DN111" s="554"/>
      <c r="DO111" s="554"/>
      <c r="DP111" s="554"/>
      <c r="DQ111" s="554"/>
      <c r="DR111" s="554"/>
      <c r="DS111" s="554"/>
      <c r="DT111" s="554"/>
    </row>
    <row r="112" spans="1:124" hidden="1">
      <c r="A112" s="367">
        <v>0</v>
      </c>
      <c r="B112" s="367">
        <v>0</v>
      </c>
      <c r="E112" s="294">
        <v>10</v>
      </c>
      <c r="F112" s="300">
        <v>2012</v>
      </c>
      <c r="G112" s="300">
        <v>2013</v>
      </c>
      <c r="H112" s="300">
        <v>2013</v>
      </c>
      <c r="I112" s="621"/>
      <c r="J112" s="621"/>
      <c r="K112" s="621"/>
      <c r="L112" s="621"/>
      <c r="M112" s="621"/>
      <c r="N112" s="621"/>
      <c r="O112" s="621"/>
      <c r="P112" s="621"/>
      <c r="Q112" s="621"/>
      <c r="R112" s="621"/>
      <c r="S112" s="632"/>
      <c r="T112" s="632"/>
      <c r="U112" s="632"/>
      <c r="V112" s="632"/>
      <c r="W112" s="632"/>
      <c r="X112" s="633"/>
      <c r="Y112" s="633"/>
      <c r="Z112" s="633"/>
      <c r="AA112" s="633"/>
      <c r="AB112" s="633"/>
      <c r="AC112" s="89"/>
      <c r="AD112" s="89"/>
      <c r="AE112" s="89"/>
      <c r="AF112" s="89"/>
      <c r="AG112" s="89"/>
      <c r="AH112" s="596"/>
      <c r="AI112" s="627"/>
      <c r="AJ112" s="628"/>
      <c r="AK112" s="628"/>
      <c r="AL112" s="628"/>
      <c r="AM112" s="629"/>
      <c r="AN112" s="191"/>
      <c r="AO112" s="530"/>
      <c r="AP112" s="530"/>
      <c r="AQ112" s="189"/>
      <c r="AR112" s="189"/>
      <c r="AS112" s="189"/>
      <c r="AT112" s="189"/>
      <c r="AU112" s="597"/>
      <c r="AV112" s="533"/>
      <c r="AW112" s="168"/>
      <c r="AX112" s="598"/>
      <c r="AY112" s="599"/>
      <c r="AZ112" s="616"/>
      <c r="BA112" s="618"/>
      <c r="BB112" s="616"/>
      <c r="BC112" s="618"/>
      <c r="BD112" s="619"/>
      <c r="BE112" s="619"/>
      <c r="BF112" s="619"/>
      <c r="BG112" s="619"/>
      <c r="BH112" s="619"/>
      <c r="BI112" s="619"/>
      <c r="BJ112" s="619"/>
      <c r="BK112" s="619"/>
      <c r="BL112" s="619"/>
      <c r="BM112" s="625"/>
      <c r="BN112" s="619"/>
      <c r="BO112" s="634"/>
      <c r="BP112" s="634"/>
      <c r="BQ112" s="626"/>
      <c r="BR112" s="189"/>
      <c r="BS112" s="602"/>
      <c r="BT112" s="189"/>
      <c r="BU112" s="603"/>
      <c r="BV112" s="631"/>
      <c r="BW112" s="603"/>
      <c r="BX112" s="602"/>
      <c r="BY112" s="189"/>
      <c r="BZ112" s="604"/>
      <c r="CA112" s="602"/>
      <c r="CB112" s="605"/>
      <c r="CC112" s="175"/>
      <c r="CD112" s="606"/>
      <c r="CE112" s="607"/>
      <c r="CF112" s="608"/>
      <c r="CG112" s="609"/>
      <c r="CH112" s="610"/>
      <c r="CI112" s="611"/>
      <c r="CJ112" s="612"/>
      <c r="CK112" s="599"/>
      <c r="CL112" s="168"/>
      <c r="CM112" s="613"/>
      <c r="CN112" s="614"/>
      <c r="CR112" s="617"/>
      <c r="CS112" s="555">
        <v>0</v>
      </c>
      <c r="CT112" s="555">
        <v>0</v>
      </c>
      <c r="CU112" s="555">
        <v>0</v>
      </c>
      <c r="CW112" s="530"/>
      <c r="CX112" s="193"/>
      <c r="DH112" s="554"/>
      <c r="DI112" s="554"/>
      <c r="DJ112" s="554"/>
      <c r="DK112" s="554"/>
      <c r="DL112" s="554"/>
      <c r="DM112" s="554"/>
      <c r="DN112" s="554"/>
      <c r="DO112" s="554"/>
      <c r="DP112" s="554"/>
      <c r="DQ112" s="554"/>
      <c r="DR112" s="554"/>
      <c r="DS112" s="554"/>
      <c r="DT112" s="554"/>
    </row>
    <row r="113" spans="1:124" hidden="1">
      <c r="A113" s="367">
        <v>0</v>
      </c>
      <c r="B113" s="367">
        <v>0</v>
      </c>
      <c r="E113" s="294">
        <v>11</v>
      </c>
      <c r="F113" s="300">
        <v>2012</v>
      </c>
      <c r="G113" s="300">
        <v>2013</v>
      </c>
      <c r="H113" s="300">
        <v>2013</v>
      </c>
      <c r="I113" s="621"/>
      <c r="J113" s="621"/>
      <c r="K113" s="621"/>
      <c r="L113" s="621"/>
      <c r="M113" s="621"/>
      <c r="N113" s="621"/>
      <c r="O113" s="621"/>
      <c r="P113" s="621"/>
      <c r="Q113" s="621"/>
      <c r="R113" s="621"/>
      <c r="S113" s="632"/>
      <c r="T113" s="632"/>
      <c r="U113" s="632"/>
      <c r="V113" s="632"/>
      <c r="W113" s="632"/>
      <c r="X113" s="633"/>
      <c r="Y113" s="633"/>
      <c r="Z113" s="633"/>
      <c r="AA113" s="633"/>
      <c r="AB113" s="633"/>
      <c r="AC113" s="89"/>
      <c r="AD113" s="89"/>
      <c r="AE113" s="89"/>
      <c r="AF113" s="89"/>
      <c r="AG113" s="89"/>
      <c r="AH113" s="596"/>
      <c r="AI113" s="627"/>
      <c r="AJ113" s="628"/>
      <c r="AK113" s="628"/>
      <c r="AL113" s="628"/>
      <c r="AM113" s="629"/>
      <c r="AN113" s="191"/>
      <c r="AO113" s="530"/>
      <c r="AP113" s="530"/>
      <c r="AQ113" s="189"/>
      <c r="AR113" s="189"/>
      <c r="AS113" s="189"/>
      <c r="AT113" s="189"/>
      <c r="AU113" s="597"/>
      <c r="AV113" s="533"/>
      <c r="AW113" s="168"/>
      <c r="AX113" s="598"/>
      <c r="AY113" s="599"/>
      <c r="AZ113" s="616"/>
      <c r="BA113" s="618"/>
      <c r="BB113" s="616"/>
      <c r="BC113" s="618"/>
      <c r="BD113" s="619"/>
      <c r="BE113" s="619"/>
      <c r="BF113" s="619"/>
      <c r="BG113" s="619"/>
      <c r="BH113" s="619"/>
      <c r="BI113" s="619"/>
      <c r="BJ113" s="619"/>
      <c r="BK113" s="619"/>
      <c r="BL113" s="619"/>
      <c r="BM113" s="625"/>
      <c r="BN113" s="619"/>
      <c r="BO113" s="634"/>
      <c r="BP113" s="634"/>
      <c r="BQ113" s="626"/>
      <c r="BR113" s="189"/>
      <c r="BS113" s="602"/>
      <c r="BT113" s="189"/>
      <c r="BU113" s="603"/>
      <c r="BV113" s="631"/>
      <c r="BW113" s="603"/>
      <c r="BX113" s="602"/>
      <c r="BY113" s="189"/>
      <c r="BZ113" s="604"/>
      <c r="CA113" s="602"/>
      <c r="CB113" s="605"/>
      <c r="CC113" s="175"/>
      <c r="CD113" s="606"/>
      <c r="CE113" s="607"/>
      <c r="CF113" s="608"/>
      <c r="CG113" s="609"/>
      <c r="CH113" s="610"/>
      <c r="CI113" s="611"/>
      <c r="CJ113" s="612"/>
      <c r="CK113" s="599"/>
      <c r="CL113" s="168"/>
      <c r="CM113" s="613"/>
      <c r="CN113" s="614"/>
      <c r="CR113" s="617"/>
      <c r="CS113" s="555">
        <v>0</v>
      </c>
      <c r="CT113" s="555">
        <v>0</v>
      </c>
      <c r="CU113" s="555">
        <v>0</v>
      </c>
      <c r="CW113" s="530"/>
      <c r="CX113" s="193"/>
      <c r="DH113" s="554"/>
      <c r="DI113" s="554"/>
      <c r="DJ113" s="554"/>
      <c r="DK113" s="554"/>
      <c r="DL113" s="554"/>
      <c r="DM113" s="554"/>
      <c r="DN113" s="554"/>
      <c r="DO113" s="554"/>
      <c r="DP113" s="554"/>
      <c r="DQ113" s="554"/>
      <c r="DR113" s="554"/>
      <c r="DS113" s="554"/>
      <c r="DT113" s="554"/>
    </row>
    <row r="114" spans="1:124">
      <c r="A114" s="367">
        <v>0</v>
      </c>
      <c r="B114" s="367">
        <v>0</v>
      </c>
      <c r="E114" s="294">
        <v>12</v>
      </c>
      <c r="F114" s="300">
        <v>2012</v>
      </c>
      <c r="G114" s="300">
        <v>2013</v>
      </c>
      <c r="H114" s="300">
        <v>2013</v>
      </c>
      <c r="I114" s="635"/>
      <c r="J114" s="635"/>
      <c r="K114" s="635"/>
      <c r="L114" s="635"/>
      <c r="M114" s="635"/>
      <c r="N114" s="635"/>
      <c r="O114" s="635"/>
      <c r="P114" s="635"/>
      <c r="Q114" s="635"/>
      <c r="R114" s="635"/>
      <c r="S114" s="636"/>
      <c r="T114" s="636"/>
      <c r="U114" s="636"/>
      <c r="V114" s="636"/>
      <c r="W114" s="636"/>
      <c r="X114" s="637"/>
      <c r="Y114" s="637"/>
      <c r="Z114" s="637"/>
      <c r="AA114" s="637"/>
      <c r="AB114" s="637"/>
      <c r="AC114" s="8"/>
      <c r="AD114" s="8"/>
      <c r="AE114" s="8"/>
      <c r="AF114" s="8"/>
      <c r="AG114" s="8"/>
      <c r="AH114" s="528"/>
      <c r="AI114" s="638"/>
      <c r="AJ114" s="639"/>
      <c r="AK114" s="639"/>
      <c r="AL114" s="639"/>
      <c r="AM114" s="640"/>
      <c r="AN114" s="194"/>
      <c r="AO114" s="530"/>
      <c r="AP114" s="530"/>
      <c r="AQ114" s="193"/>
      <c r="AR114" s="189"/>
      <c r="AS114" s="189"/>
      <c r="AT114" s="193"/>
      <c r="AU114" s="532"/>
      <c r="AV114" s="533"/>
      <c r="AX114" s="534"/>
      <c r="AY114" s="535"/>
      <c r="AZ114" s="641">
        <v>65300000</v>
      </c>
      <c r="BA114" s="642">
        <v>1337848.7363564998</v>
      </c>
      <c r="BB114" s="641">
        <v>9300000</v>
      </c>
      <c r="BC114" s="642">
        <v>371606</v>
      </c>
      <c r="BD114" s="643">
        <v>3646953.3578726249</v>
      </c>
      <c r="BE114" s="619">
        <v>0</v>
      </c>
      <c r="BF114" s="619">
        <v>0</v>
      </c>
      <c r="BG114" s="619">
        <v>0</v>
      </c>
      <c r="BH114" s="619"/>
      <c r="BI114" s="619">
        <v>0</v>
      </c>
      <c r="BJ114" s="619">
        <v>0</v>
      </c>
      <c r="BK114" s="619">
        <v>45208333.333333336</v>
      </c>
      <c r="BL114" s="619">
        <v>744</v>
      </c>
      <c r="BM114" s="625">
        <v>7.4999999999999997E-2</v>
      </c>
      <c r="BN114" s="644">
        <v>555322499</v>
      </c>
      <c r="BO114" s="645"/>
      <c r="BP114" s="634"/>
      <c r="BQ114" s="113"/>
      <c r="BR114" s="193"/>
      <c r="BS114" s="539"/>
      <c r="BT114" s="193"/>
      <c r="BU114" s="540"/>
      <c r="BV114" s="646"/>
      <c r="BW114" s="603"/>
      <c r="BX114" s="602"/>
      <c r="BY114" s="189"/>
      <c r="BZ114" s="604"/>
      <c r="CA114" s="602"/>
      <c r="CB114" s="555"/>
      <c r="CC114" s="200"/>
      <c r="CD114" s="543"/>
      <c r="CE114" s="544"/>
      <c r="CF114" s="545"/>
      <c r="CG114" s="546"/>
      <c r="CH114" s="547"/>
      <c r="CI114" s="548"/>
      <c r="CJ114" s="549"/>
      <c r="CK114" s="550"/>
      <c r="CM114" s="551"/>
      <c r="CN114" s="556"/>
      <c r="CR114" s="617"/>
      <c r="CS114" s="555">
        <v>0</v>
      </c>
      <c r="CT114" s="555">
        <v>0</v>
      </c>
      <c r="CU114" s="555">
        <v>0</v>
      </c>
      <c r="CW114" s="530"/>
      <c r="CX114" s="193"/>
      <c r="DH114" s="554"/>
      <c r="DI114" s="554"/>
      <c r="DJ114" s="554"/>
      <c r="DK114" s="554"/>
      <c r="DL114" s="554"/>
      <c r="DM114" s="554"/>
      <c r="DN114" s="554"/>
      <c r="DO114" s="554"/>
      <c r="DP114" s="554"/>
      <c r="DQ114" s="554"/>
      <c r="DR114" s="554"/>
      <c r="DS114" s="554"/>
      <c r="DT114" s="554"/>
    </row>
    <row r="115" spans="1:124">
      <c r="A115" s="367">
        <v>0</v>
      </c>
      <c r="B115" s="367">
        <v>0</v>
      </c>
      <c r="E115" s="294">
        <v>1</v>
      </c>
      <c r="F115" s="300">
        <v>2013</v>
      </c>
      <c r="G115" s="300">
        <v>2013</v>
      </c>
      <c r="H115" s="300">
        <v>2013</v>
      </c>
      <c r="I115" s="635">
        <v>1020403</v>
      </c>
      <c r="J115" s="635">
        <v>1020403</v>
      </c>
      <c r="K115" s="635">
        <v>1020403</v>
      </c>
      <c r="L115" s="635">
        <v>1020403</v>
      </c>
      <c r="M115" s="635">
        <v>1020403</v>
      </c>
      <c r="N115" s="635">
        <v>10</v>
      </c>
      <c r="O115" s="635">
        <v>10</v>
      </c>
      <c r="P115" s="635">
        <v>10</v>
      </c>
      <c r="Q115" s="635">
        <v>10</v>
      </c>
      <c r="R115" s="635">
        <v>10</v>
      </c>
      <c r="S115" s="636">
        <v>9</v>
      </c>
      <c r="T115" s="636">
        <v>9</v>
      </c>
      <c r="U115" s="636">
        <v>9</v>
      </c>
      <c r="V115" s="636">
        <v>9</v>
      </c>
      <c r="W115" s="636">
        <v>9</v>
      </c>
      <c r="X115" s="637">
        <v>0.40805999999999815</v>
      </c>
      <c r="Y115" s="637">
        <v>0.40805999999999815</v>
      </c>
      <c r="Z115" s="637">
        <v>0.40805999999999815</v>
      </c>
      <c r="AA115" s="637">
        <v>0.40805999999999815</v>
      </c>
      <c r="AB115" s="637">
        <v>0.40805999999999815</v>
      </c>
      <c r="AC115" s="8" t="s">
        <v>560</v>
      </c>
      <c r="AD115" s="8" t="s">
        <v>560</v>
      </c>
      <c r="AE115" s="8" t="s">
        <v>560</v>
      </c>
      <c r="AF115" s="8" t="s">
        <v>560</v>
      </c>
      <c r="AG115" s="8" t="s">
        <v>560</v>
      </c>
      <c r="AH115" s="528"/>
      <c r="AI115" s="638">
        <v>70000</v>
      </c>
      <c r="AJ115" s="639">
        <v>70000</v>
      </c>
      <c r="AK115" s="639">
        <v>70000</v>
      </c>
      <c r="AL115" s="639">
        <v>70000</v>
      </c>
      <c r="AM115" s="640">
        <v>70000</v>
      </c>
      <c r="AN115" s="194">
        <v>142166941.6552591</v>
      </c>
      <c r="AO115" s="530">
        <v>0</v>
      </c>
      <c r="AP115" s="530">
        <v>0</v>
      </c>
      <c r="AQ115" s="193">
        <v>0</v>
      </c>
      <c r="AR115" s="189"/>
      <c r="AS115" s="189"/>
      <c r="AT115" s="193">
        <v>0</v>
      </c>
      <c r="AU115" s="532">
        <v>0</v>
      </c>
      <c r="AV115" s="533">
        <v>142166941.6552591</v>
      </c>
      <c r="AX115" s="534"/>
      <c r="AY115" s="535"/>
      <c r="AZ115" s="641">
        <v>85500000</v>
      </c>
      <c r="BA115" s="642">
        <v>1580394.1867060999</v>
      </c>
      <c r="BB115" s="641">
        <v>10300000</v>
      </c>
      <c r="BC115" s="642">
        <v>371909.92</v>
      </c>
      <c r="BD115" s="643">
        <v>3646953.3578726249</v>
      </c>
      <c r="BE115" s="619">
        <v>0</v>
      </c>
      <c r="BF115" s="619">
        <v>0</v>
      </c>
      <c r="BG115" s="619">
        <v>0</v>
      </c>
      <c r="BH115" s="619"/>
      <c r="BI115" s="619">
        <v>0</v>
      </c>
      <c r="BJ115" s="619">
        <v>0</v>
      </c>
      <c r="BK115" s="619">
        <v>25303687.604270395</v>
      </c>
      <c r="BL115" s="619">
        <v>744</v>
      </c>
      <c r="BM115" s="625">
        <v>7.4999999999999997E-2</v>
      </c>
      <c r="BN115" s="619">
        <v>576979233.24639773</v>
      </c>
      <c r="BO115" s="645">
        <v>0</v>
      </c>
      <c r="BP115" s="634">
        <v>0</v>
      </c>
      <c r="BQ115" s="113">
        <v>0</v>
      </c>
      <c r="BR115" s="193">
        <v>99446953.35787262</v>
      </c>
      <c r="BS115" s="539">
        <v>1952304.1067060998</v>
      </c>
      <c r="BT115" s="193">
        <v>42719988.297386482</v>
      </c>
      <c r="BU115" s="540">
        <v>50.08</v>
      </c>
      <c r="BV115" s="647">
        <v>10.206</v>
      </c>
      <c r="BW115" s="603">
        <v>60.286000000000001</v>
      </c>
      <c r="BX115" s="602">
        <v>2575417.2144962414</v>
      </c>
      <c r="BY115" s="189">
        <v>0</v>
      </c>
      <c r="BZ115" s="604">
        <v>66.314600000000013</v>
      </c>
      <c r="CA115" s="602">
        <v>0</v>
      </c>
      <c r="CB115" s="555">
        <v>42719988.297386482</v>
      </c>
      <c r="CC115" s="200"/>
      <c r="CD115" s="543">
        <v>17500</v>
      </c>
      <c r="CE115" s="544">
        <v>24633.388331051825</v>
      </c>
      <c r="CF115" s="545">
        <v>0</v>
      </c>
      <c r="CG115" s="546">
        <v>0</v>
      </c>
      <c r="CH115" s="547"/>
      <c r="CI115" s="548">
        <v>4569854.7095333934</v>
      </c>
      <c r="CJ115" s="549">
        <v>0</v>
      </c>
      <c r="CK115" s="550">
        <v>4569854.7095333934</v>
      </c>
      <c r="CL115" s="648"/>
      <c r="CM115" s="551">
        <v>65.2836387076199</v>
      </c>
      <c r="CN115" s="556">
        <v>122.43823206612785</v>
      </c>
      <c r="CR115" s="617"/>
      <c r="CS115" s="555">
        <v>0</v>
      </c>
      <c r="CT115" s="555">
        <v>62.908440999999996</v>
      </c>
      <c r="CU115" s="555">
        <v>0</v>
      </c>
      <c r="CW115" s="530"/>
      <c r="CX115" s="193"/>
      <c r="DH115" s="554"/>
      <c r="DI115" s="554"/>
      <c r="DJ115" s="554"/>
      <c r="DK115" s="554"/>
      <c r="DL115" s="554"/>
      <c r="DM115" s="554"/>
      <c r="DN115" s="554"/>
      <c r="DO115" s="554"/>
      <c r="DP115" s="554"/>
      <c r="DQ115" s="554"/>
      <c r="DR115" s="554"/>
      <c r="DS115" s="554"/>
      <c r="DT115" s="554"/>
    </row>
    <row r="116" spans="1:124">
      <c r="A116" s="367">
        <v>0</v>
      </c>
      <c r="B116" s="367">
        <v>0</v>
      </c>
      <c r="E116" s="294">
        <v>2</v>
      </c>
      <c r="F116" s="300">
        <v>2013</v>
      </c>
      <c r="G116" s="300">
        <v>2013</v>
      </c>
      <c r="H116" s="300">
        <v>2013</v>
      </c>
      <c r="I116" s="635">
        <v>1020403</v>
      </c>
      <c r="J116" s="635">
        <v>1020403</v>
      </c>
      <c r="K116" s="635">
        <v>1020403</v>
      </c>
      <c r="L116" s="635">
        <v>1020403</v>
      </c>
      <c r="M116" s="635">
        <v>1020403</v>
      </c>
      <c r="N116" s="635">
        <v>10</v>
      </c>
      <c r="O116" s="635">
        <v>10</v>
      </c>
      <c r="P116" s="635">
        <v>10</v>
      </c>
      <c r="Q116" s="635">
        <v>10</v>
      </c>
      <c r="R116" s="635">
        <v>10</v>
      </c>
      <c r="S116" s="636">
        <v>9</v>
      </c>
      <c r="T116" s="636">
        <v>9</v>
      </c>
      <c r="U116" s="636">
        <v>9</v>
      </c>
      <c r="V116" s="636">
        <v>9</v>
      </c>
      <c r="W116" s="636">
        <v>9</v>
      </c>
      <c r="X116" s="637">
        <v>0.40805999999999815</v>
      </c>
      <c r="Y116" s="637">
        <v>0.40805999999999815</v>
      </c>
      <c r="Z116" s="637">
        <v>0.40805999999999815</v>
      </c>
      <c r="AA116" s="637">
        <v>0.40805999999999815</v>
      </c>
      <c r="AB116" s="637">
        <v>0.40805999999999815</v>
      </c>
      <c r="AC116" s="8" t="s">
        <v>560</v>
      </c>
      <c r="AD116" s="8" t="s">
        <v>560</v>
      </c>
      <c r="AE116" s="8" t="s">
        <v>560</v>
      </c>
      <c r="AF116" s="8" t="s">
        <v>560</v>
      </c>
      <c r="AG116" s="8" t="s">
        <v>560</v>
      </c>
      <c r="AH116" s="528"/>
      <c r="AI116" s="638">
        <v>0</v>
      </c>
      <c r="AJ116" s="639">
        <v>0</v>
      </c>
      <c r="AK116" s="639">
        <v>0</v>
      </c>
      <c r="AL116" s="639">
        <v>0</v>
      </c>
      <c r="AM116" s="640">
        <v>0</v>
      </c>
      <c r="AN116" s="194">
        <v>0</v>
      </c>
      <c r="AO116" s="530">
        <v>0</v>
      </c>
      <c r="AP116" s="530">
        <v>0</v>
      </c>
      <c r="AQ116" s="193">
        <v>0</v>
      </c>
      <c r="AR116" s="189"/>
      <c r="AS116" s="189"/>
      <c r="AT116" s="193">
        <v>0</v>
      </c>
      <c r="AU116" s="532">
        <v>0</v>
      </c>
      <c r="AV116" s="533">
        <v>0</v>
      </c>
      <c r="AX116" s="534"/>
      <c r="AY116" s="535"/>
      <c r="AZ116" s="641">
        <v>87800000</v>
      </c>
      <c r="BA116" s="642">
        <v>1741916.8837095499</v>
      </c>
      <c r="BB116" s="641">
        <v>13800000</v>
      </c>
      <c r="BC116" s="642">
        <v>372910.42</v>
      </c>
      <c r="BD116" s="643">
        <v>3646953.3578726249</v>
      </c>
      <c r="BE116" s="619">
        <v>0</v>
      </c>
      <c r="BF116" s="619">
        <v>0</v>
      </c>
      <c r="BG116" s="619">
        <v>0</v>
      </c>
      <c r="BH116" s="619"/>
      <c r="BI116" s="619">
        <v>0</v>
      </c>
      <c r="BJ116" s="619">
        <v>0</v>
      </c>
      <c r="BK116" s="619">
        <v>45208333.333333336</v>
      </c>
      <c r="BL116" s="619">
        <v>672</v>
      </c>
      <c r="BM116" s="625">
        <v>7.4999999999999997E-2</v>
      </c>
      <c r="BN116" s="619">
        <v>618540613.2218585</v>
      </c>
      <c r="BO116" s="645">
        <v>-105246953.35787262</v>
      </c>
      <c r="BP116" s="634">
        <v>0</v>
      </c>
      <c r="BQ116" s="113">
        <v>0</v>
      </c>
      <c r="BR116" s="193">
        <v>0</v>
      </c>
      <c r="BS116" s="539">
        <v>2114827.3037095498</v>
      </c>
      <c r="BT116" s="193">
        <v>0</v>
      </c>
      <c r="BU116" s="540">
        <v>50.08</v>
      </c>
      <c r="BV116" s="647">
        <v>10.206</v>
      </c>
      <c r="BW116" s="603">
        <v>60.286000000000001</v>
      </c>
      <c r="BX116" s="602">
        <v>0</v>
      </c>
      <c r="BY116" s="189">
        <v>0</v>
      </c>
      <c r="BZ116" s="604">
        <v>66.314600000000013</v>
      </c>
      <c r="CA116" s="602">
        <v>0</v>
      </c>
      <c r="CB116" s="555">
        <v>0</v>
      </c>
      <c r="CC116" s="200"/>
      <c r="CD116" s="543">
        <v>0</v>
      </c>
      <c r="CE116" s="544">
        <v>0</v>
      </c>
      <c r="CF116" s="545">
        <v>0</v>
      </c>
      <c r="CG116" s="546">
        <v>0</v>
      </c>
      <c r="CH116" s="547"/>
      <c r="CI116" s="548">
        <v>2114827.3037095498</v>
      </c>
      <c r="CJ116" s="549">
        <v>0</v>
      </c>
      <c r="CK116" s="550">
        <v>2114827.3037095498</v>
      </c>
      <c r="CL116" s="648"/>
      <c r="CM116" s="551" t="e">
        <v>#DIV/0!</v>
      </c>
      <c r="CN116" s="556">
        <v>122.43823206612785</v>
      </c>
      <c r="CR116" s="617"/>
      <c r="CS116" s="555">
        <v>0</v>
      </c>
      <c r="CT116" s="555">
        <v>62.908440999999996</v>
      </c>
      <c r="CU116" s="555">
        <v>0</v>
      </c>
      <c r="CW116" s="530"/>
      <c r="CX116" s="193"/>
      <c r="DH116" s="554"/>
      <c r="DI116" s="554"/>
      <c r="DJ116" s="554"/>
      <c r="DK116" s="554"/>
      <c r="DL116" s="554"/>
      <c r="DM116" s="554"/>
      <c r="DN116" s="554"/>
      <c r="DO116" s="554"/>
      <c r="DP116" s="554"/>
      <c r="DQ116" s="554"/>
      <c r="DR116" s="554"/>
      <c r="DS116" s="554"/>
      <c r="DT116" s="554"/>
    </row>
    <row r="117" spans="1:124">
      <c r="A117" s="367">
        <v>0</v>
      </c>
      <c r="B117" s="367">
        <v>0</v>
      </c>
      <c r="E117" s="294">
        <v>3</v>
      </c>
      <c r="F117" s="300">
        <v>2013</v>
      </c>
      <c r="G117" s="300">
        <v>2013</v>
      </c>
      <c r="H117" s="300">
        <v>2013</v>
      </c>
      <c r="I117" s="635">
        <v>1020403</v>
      </c>
      <c r="J117" s="635">
        <v>1020403</v>
      </c>
      <c r="K117" s="635">
        <v>1020403</v>
      </c>
      <c r="L117" s="635">
        <v>1020403</v>
      </c>
      <c r="M117" s="635">
        <v>1020403</v>
      </c>
      <c r="N117" s="635">
        <v>10</v>
      </c>
      <c r="O117" s="635">
        <v>10</v>
      </c>
      <c r="P117" s="635">
        <v>10</v>
      </c>
      <c r="Q117" s="635">
        <v>10</v>
      </c>
      <c r="R117" s="635">
        <v>10</v>
      </c>
      <c r="S117" s="636">
        <v>9</v>
      </c>
      <c r="T117" s="636">
        <v>9</v>
      </c>
      <c r="U117" s="636">
        <v>9</v>
      </c>
      <c r="V117" s="636">
        <v>9</v>
      </c>
      <c r="W117" s="636">
        <v>9</v>
      </c>
      <c r="X117" s="637">
        <v>0.40805999999999815</v>
      </c>
      <c r="Y117" s="637">
        <v>0.40805999999999815</v>
      </c>
      <c r="Z117" s="637">
        <v>0.40805999999999815</v>
      </c>
      <c r="AA117" s="637">
        <v>0.40805999999999815</v>
      </c>
      <c r="AB117" s="637">
        <v>0.40805999999999815</v>
      </c>
      <c r="AC117" s="8" t="s">
        <v>560</v>
      </c>
      <c r="AD117" s="8" t="s">
        <v>560</v>
      </c>
      <c r="AE117" s="8" t="s">
        <v>560</v>
      </c>
      <c r="AF117" s="8" t="s">
        <v>560</v>
      </c>
      <c r="AG117" s="8" t="s">
        <v>560</v>
      </c>
      <c r="AH117" s="528"/>
      <c r="AI117" s="638">
        <v>81425.679999999949</v>
      </c>
      <c r="AJ117" s="639">
        <v>81425.679999999949</v>
      </c>
      <c r="AK117" s="639">
        <v>81425.679999999949</v>
      </c>
      <c r="AL117" s="639">
        <v>81425.679999999949</v>
      </c>
      <c r="AM117" s="640">
        <v>81425.679999999949</v>
      </c>
      <c r="AN117" s="194">
        <v>165371998.53999698</v>
      </c>
      <c r="AO117" s="530">
        <v>0</v>
      </c>
      <c r="AP117" s="530">
        <v>0</v>
      </c>
      <c r="AQ117" s="193">
        <v>0</v>
      </c>
      <c r="AR117" s="189"/>
      <c r="AS117" s="189"/>
      <c r="AT117" s="193">
        <v>0</v>
      </c>
      <c r="AU117" s="532">
        <v>0</v>
      </c>
      <c r="AV117" s="533">
        <v>165371998.53999698</v>
      </c>
      <c r="AX117" s="534"/>
      <c r="AY117" s="535"/>
      <c r="AZ117" s="641">
        <v>128100000</v>
      </c>
      <c r="BA117" s="642">
        <v>2071237.4080212498</v>
      </c>
      <c r="BB117" s="641">
        <v>21900000</v>
      </c>
      <c r="BC117" s="642">
        <v>375273.92</v>
      </c>
      <c r="BD117" s="643">
        <v>3646953.3578726249</v>
      </c>
      <c r="BE117" s="619">
        <v>0</v>
      </c>
      <c r="BF117" s="619">
        <v>0</v>
      </c>
      <c r="BG117" s="619">
        <v>0</v>
      </c>
      <c r="BH117" s="619"/>
      <c r="BI117" s="619">
        <v>0</v>
      </c>
      <c r="BJ117" s="619">
        <v>0</v>
      </c>
      <c r="BK117" s="619">
        <v>22054771.70978985</v>
      </c>
      <c r="BL117" s="619">
        <v>744</v>
      </c>
      <c r="BM117" s="625">
        <v>7.4999999999999997E-2</v>
      </c>
      <c r="BN117" s="619">
        <v>636948431.57377577</v>
      </c>
      <c r="BO117" s="645">
        <v>-11480011.702613533</v>
      </c>
      <c r="BP117" s="634">
        <v>0</v>
      </c>
      <c r="BQ117" s="113">
        <v>0</v>
      </c>
      <c r="BR117" s="193">
        <v>142166941.6552591</v>
      </c>
      <c r="BS117" s="539">
        <v>2446511.3280212497</v>
      </c>
      <c r="BT117" s="193">
        <v>23205056.884737879</v>
      </c>
      <c r="BU117" s="540">
        <v>50.08</v>
      </c>
      <c r="BV117" s="647">
        <v>10.206</v>
      </c>
      <c r="BW117" s="603">
        <v>60.286000000000001</v>
      </c>
      <c r="BX117" s="602">
        <v>1398940.0593533078</v>
      </c>
      <c r="BY117" s="189">
        <v>0</v>
      </c>
      <c r="BZ117" s="604">
        <v>66.314600000000013</v>
      </c>
      <c r="CA117" s="602">
        <v>0</v>
      </c>
      <c r="CB117" s="555">
        <v>23205056.884737879</v>
      </c>
      <c r="CC117" s="200"/>
      <c r="CD117" s="543">
        <v>20356.419999999987</v>
      </c>
      <c r="CE117" s="544">
        <v>29274.399707999401</v>
      </c>
      <c r="CF117" s="545">
        <v>0</v>
      </c>
      <c r="CG117" s="546">
        <v>0</v>
      </c>
      <c r="CH117" s="547"/>
      <c r="CI117" s="548">
        <v>3895082.207082557</v>
      </c>
      <c r="CJ117" s="549">
        <v>0</v>
      </c>
      <c r="CK117" s="550">
        <v>3895082.207082557</v>
      </c>
      <c r="CL117" s="648"/>
      <c r="CM117" s="551">
        <v>47.836041493083748</v>
      </c>
      <c r="CN117" s="556">
        <v>122.43823206612785</v>
      </c>
      <c r="CR117" s="617"/>
      <c r="CS117" s="555">
        <v>0</v>
      </c>
      <c r="CT117" s="555">
        <v>62.908440999999996</v>
      </c>
      <c r="CU117" s="555">
        <v>0</v>
      </c>
      <c r="CW117" s="530"/>
      <c r="CX117" s="193"/>
      <c r="DH117" s="554"/>
      <c r="DI117" s="554"/>
      <c r="DJ117" s="554"/>
      <c r="DK117" s="554"/>
      <c r="DL117" s="554"/>
      <c r="DM117" s="554"/>
      <c r="DN117" s="554"/>
      <c r="DO117" s="554"/>
      <c r="DP117" s="554"/>
      <c r="DQ117" s="554"/>
      <c r="DR117" s="554"/>
      <c r="DS117" s="554"/>
      <c r="DT117" s="554"/>
    </row>
    <row r="118" spans="1:124">
      <c r="A118" s="367">
        <v>0</v>
      </c>
      <c r="B118" s="367">
        <v>0</v>
      </c>
      <c r="E118" s="294">
        <v>4</v>
      </c>
      <c r="F118" s="300">
        <v>2013</v>
      </c>
      <c r="G118" s="300">
        <v>2013</v>
      </c>
      <c r="H118" s="300">
        <v>2013</v>
      </c>
      <c r="I118" s="635">
        <v>1020403</v>
      </c>
      <c r="J118" s="635">
        <v>1020403</v>
      </c>
      <c r="K118" s="635">
        <v>1020403</v>
      </c>
      <c r="L118" s="635">
        <v>1020403</v>
      </c>
      <c r="M118" s="635">
        <v>1020403</v>
      </c>
      <c r="N118" s="635">
        <v>10</v>
      </c>
      <c r="O118" s="635">
        <v>10</v>
      </c>
      <c r="P118" s="635">
        <v>10</v>
      </c>
      <c r="Q118" s="635">
        <v>10</v>
      </c>
      <c r="R118" s="635">
        <v>10</v>
      </c>
      <c r="S118" s="636">
        <v>9</v>
      </c>
      <c r="T118" s="636">
        <v>9</v>
      </c>
      <c r="U118" s="636">
        <v>9</v>
      </c>
      <c r="V118" s="636">
        <v>9</v>
      </c>
      <c r="W118" s="636">
        <v>9</v>
      </c>
      <c r="X118" s="637">
        <v>0.40805999999999815</v>
      </c>
      <c r="Y118" s="637">
        <v>0.40805999999999815</v>
      </c>
      <c r="Z118" s="637">
        <v>0.40805999999999815</v>
      </c>
      <c r="AA118" s="637">
        <v>0.40805999999999815</v>
      </c>
      <c r="AB118" s="637">
        <v>0.40805999999999815</v>
      </c>
      <c r="AC118" s="8" t="s">
        <v>560</v>
      </c>
      <c r="AD118" s="8" t="s">
        <v>560</v>
      </c>
      <c r="AE118" s="8" t="s">
        <v>560</v>
      </c>
      <c r="AF118" s="8" t="s">
        <v>560</v>
      </c>
      <c r="AG118" s="8" t="s">
        <v>560</v>
      </c>
      <c r="AH118" s="528"/>
      <c r="AI118" s="638">
        <v>98000</v>
      </c>
      <c r="AJ118" s="639">
        <v>98000</v>
      </c>
      <c r="AK118" s="639">
        <v>98000</v>
      </c>
      <c r="AL118" s="639">
        <v>98000</v>
      </c>
      <c r="AM118" s="640">
        <v>98000</v>
      </c>
      <c r="AN118" s="194">
        <v>199033718.31736273</v>
      </c>
      <c r="AO118" s="530">
        <v>0</v>
      </c>
      <c r="AP118" s="530">
        <v>0</v>
      </c>
      <c r="AQ118" s="193">
        <v>0</v>
      </c>
      <c r="AR118" s="189"/>
      <c r="AS118" s="189"/>
      <c r="AT118" s="193">
        <v>0</v>
      </c>
      <c r="AU118" s="532">
        <v>0</v>
      </c>
      <c r="AV118" s="533">
        <v>199033718.31736273</v>
      </c>
      <c r="AX118" s="534"/>
      <c r="AY118" s="535"/>
      <c r="AZ118" s="641">
        <v>139400000</v>
      </c>
      <c r="BA118" s="642">
        <v>2417760.5214699497</v>
      </c>
      <c r="BB118" s="641">
        <v>26300000</v>
      </c>
      <c r="BC118" s="642">
        <v>376521.5</v>
      </c>
      <c r="BD118" s="643">
        <v>3646953.3578726249</v>
      </c>
      <c r="BE118" s="619">
        <v>0</v>
      </c>
      <c r="BF118" s="619">
        <v>0</v>
      </c>
      <c r="BG118" s="619">
        <v>0</v>
      </c>
      <c r="BH118" s="619"/>
      <c r="BI118" s="619">
        <v>0</v>
      </c>
      <c r="BJ118" s="619">
        <v>0</v>
      </c>
      <c r="BK118" s="619">
        <v>16412945.84528896</v>
      </c>
      <c r="BL118" s="619">
        <v>720</v>
      </c>
      <c r="BM118" s="625">
        <v>7.4999999999999997E-2</v>
      </c>
      <c r="BN118" s="619">
        <v>649714424.06119215</v>
      </c>
      <c r="BO118" s="649">
        <v>-2675707.8304940183</v>
      </c>
      <c r="BP118" s="634">
        <v>0</v>
      </c>
      <c r="BQ118" s="113">
        <v>0</v>
      </c>
      <c r="BR118" s="193">
        <v>166671245.52737862</v>
      </c>
      <c r="BS118" s="539">
        <v>2794282.0214699497</v>
      </c>
      <c r="BT118" s="193">
        <v>32362472.789984107</v>
      </c>
      <c r="BU118" s="540">
        <v>39.17</v>
      </c>
      <c r="BV118" s="647">
        <v>10.206</v>
      </c>
      <c r="BW118" s="603">
        <v>49.376000000000005</v>
      </c>
      <c r="BX118" s="602">
        <v>1597929.4564782556</v>
      </c>
      <c r="BY118" s="189">
        <v>0</v>
      </c>
      <c r="BZ118" s="604">
        <v>54.313600000000008</v>
      </c>
      <c r="CA118" s="602">
        <v>0</v>
      </c>
      <c r="CB118" s="555">
        <v>32362472.789984107</v>
      </c>
      <c r="CC118" s="200"/>
      <c r="CD118" s="543">
        <v>24500</v>
      </c>
      <c r="CE118" s="544">
        <v>36006.743663472553</v>
      </c>
      <c r="CF118" s="545">
        <v>0</v>
      </c>
      <c r="CG118" s="546">
        <v>0</v>
      </c>
      <c r="CH118" s="547"/>
      <c r="CI118" s="548">
        <v>4452718.2216116777</v>
      </c>
      <c r="CJ118" s="549">
        <v>0</v>
      </c>
      <c r="CK118" s="550">
        <v>4452718.2216116777</v>
      </c>
      <c r="CL118" s="648"/>
      <c r="CM118" s="551">
        <v>45.435900220527323</v>
      </c>
      <c r="CN118" s="556">
        <v>100.28049873100105</v>
      </c>
      <c r="CR118" s="617"/>
      <c r="CS118" s="555">
        <v>0</v>
      </c>
      <c r="CT118" s="555">
        <v>51.523856000000002</v>
      </c>
      <c r="CU118" s="555">
        <v>0</v>
      </c>
      <c r="CW118" s="530"/>
      <c r="CX118" s="193"/>
      <c r="DH118" s="554"/>
      <c r="DI118" s="554"/>
      <c r="DJ118" s="554"/>
      <c r="DK118" s="554"/>
      <c r="DL118" s="554"/>
      <c r="DM118" s="554"/>
      <c r="DN118" s="554"/>
      <c r="DO118" s="554"/>
      <c r="DP118" s="554"/>
      <c r="DQ118" s="554"/>
      <c r="DR118" s="554"/>
      <c r="DS118" s="554"/>
      <c r="DT118" s="554"/>
    </row>
    <row r="119" spans="1:124">
      <c r="A119" s="367">
        <v>0</v>
      </c>
      <c r="B119" s="367">
        <v>0</v>
      </c>
      <c r="E119" s="294">
        <v>5</v>
      </c>
      <c r="F119" s="300">
        <v>2013</v>
      </c>
      <c r="G119" s="300">
        <v>2013</v>
      </c>
      <c r="H119" s="300">
        <v>2013</v>
      </c>
      <c r="I119" s="635">
        <v>1020403</v>
      </c>
      <c r="J119" s="635">
        <v>1020403</v>
      </c>
      <c r="K119" s="635">
        <v>1020403</v>
      </c>
      <c r="L119" s="635">
        <v>1020403</v>
      </c>
      <c r="M119" s="635">
        <v>1020403</v>
      </c>
      <c r="N119" s="635">
        <v>10</v>
      </c>
      <c r="O119" s="635">
        <v>10</v>
      </c>
      <c r="P119" s="635">
        <v>10</v>
      </c>
      <c r="Q119" s="635">
        <v>10</v>
      </c>
      <c r="R119" s="635">
        <v>10</v>
      </c>
      <c r="S119" s="636">
        <v>9</v>
      </c>
      <c r="T119" s="636">
        <v>9</v>
      </c>
      <c r="U119" s="636">
        <v>9</v>
      </c>
      <c r="V119" s="636">
        <v>9</v>
      </c>
      <c r="W119" s="636">
        <v>9</v>
      </c>
      <c r="X119" s="637">
        <v>0.40805999999999815</v>
      </c>
      <c r="Y119" s="637">
        <v>0.40805999999999815</v>
      </c>
      <c r="Z119" s="637">
        <v>0.40805999999999815</v>
      </c>
      <c r="AA119" s="637">
        <v>0.40805999999999815</v>
      </c>
      <c r="AB119" s="637">
        <v>0.40805999999999815</v>
      </c>
      <c r="AC119" s="8" t="s">
        <v>560</v>
      </c>
      <c r="AD119" s="8" t="s">
        <v>560</v>
      </c>
      <c r="AE119" s="8" t="s">
        <v>560</v>
      </c>
      <c r="AF119" s="8" t="s">
        <v>560</v>
      </c>
      <c r="AG119" s="8" t="s">
        <v>560</v>
      </c>
      <c r="AH119" s="528"/>
      <c r="AI119" s="638">
        <v>98000</v>
      </c>
      <c r="AJ119" s="639">
        <v>98000</v>
      </c>
      <c r="AK119" s="639">
        <v>98000</v>
      </c>
      <c r="AL119" s="639">
        <v>98000</v>
      </c>
      <c r="AM119" s="640">
        <v>98000</v>
      </c>
      <c r="AN119" s="194">
        <v>199033718.31736273</v>
      </c>
      <c r="AO119" s="530">
        <v>0</v>
      </c>
      <c r="AP119" s="530">
        <v>0</v>
      </c>
      <c r="AQ119" s="193">
        <v>0</v>
      </c>
      <c r="AR119" s="189"/>
      <c r="AS119" s="189"/>
      <c r="AT119" s="193">
        <v>0</v>
      </c>
      <c r="AU119" s="532">
        <v>0</v>
      </c>
      <c r="AV119" s="533">
        <v>199033718.31736273</v>
      </c>
      <c r="AX119" s="534"/>
      <c r="AY119" s="535"/>
      <c r="AZ119" s="641">
        <v>121500000</v>
      </c>
      <c r="BA119" s="642">
        <v>2094739.73062595</v>
      </c>
      <c r="BB119" s="641">
        <v>23400000</v>
      </c>
      <c r="BC119" s="642">
        <v>375680.5</v>
      </c>
      <c r="BD119" s="643">
        <v>3646953.3578726249</v>
      </c>
      <c r="BE119" s="619">
        <v>0</v>
      </c>
      <c r="BF119" s="619">
        <v>0</v>
      </c>
      <c r="BG119" s="619">
        <v>0</v>
      </c>
      <c r="BH119" s="619"/>
      <c r="BI119" s="619">
        <v>0</v>
      </c>
      <c r="BJ119" s="619">
        <v>0</v>
      </c>
      <c r="BK119" s="619">
        <v>17341829.31264523</v>
      </c>
      <c r="BL119" s="619">
        <v>744</v>
      </c>
      <c r="BM119" s="625">
        <v>7.4999999999999997E-2</v>
      </c>
      <c r="BN119" s="619">
        <v>663409300.01596475</v>
      </c>
      <c r="BO119" s="649">
        <v>18124292.169506021</v>
      </c>
      <c r="BP119" s="634">
        <v>0</v>
      </c>
      <c r="BQ119" s="113">
        <v>0</v>
      </c>
      <c r="BR119" s="193">
        <v>166671245.52737865</v>
      </c>
      <c r="BS119" s="539">
        <v>2470420.2306259498</v>
      </c>
      <c r="BT119" s="193">
        <v>32362472.789984077</v>
      </c>
      <c r="BU119" s="540">
        <v>39.17</v>
      </c>
      <c r="BV119" s="647">
        <v>10.206</v>
      </c>
      <c r="BW119" s="603">
        <v>49.376000000000005</v>
      </c>
      <c r="BX119" s="602">
        <v>1597929.4564782539</v>
      </c>
      <c r="BY119" s="189">
        <v>0</v>
      </c>
      <c r="BZ119" s="604">
        <v>54.313600000000008</v>
      </c>
      <c r="CA119" s="602">
        <v>0</v>
      </c>
      <c r="CB119" s="555">
        <v>32362472.789984077</v>
      </c>
      <c r="CC119" s="200"/>
      <c r="CD119" s="543">
        <v>24500</v>
      </c>
      <c r="CE119" s="544">
        <v>36006.743663472553</v>
      </c>
      <c r="CF119" s="545">
        <v>0</v>
      </c>
      <c r="CG119" s="546">
        <v>0</v>
      </c>
      <c r="CH119" s="547"/>
      <c r="CI119" s="548">
        <v>4128856.4307676763</v>
      </c>
      <c r="CJ119" s="549">
        <v>0</v>
      </c>
      <c r="CK119" s="550">
        <v>4128856.4307676763</v>
      </c>
      <c r="CL119" s="648"/>
      <c r="CM119" s="551">
        <v>42.13118806905792</v>
      </c>
      <c r="CN119" s="556">
        <v>100.28049873100105</v>
      </c>
      <c r="CR119" s="617"/>
      <c r="CS119" s="555">
        <v>0</v>
      </c>
      <c r="CT119" s="555">
        <v>51.523856000000002</v>
      </c>
      <c r="CU119" s="555">
        <v>0</v>
      </c>
      <c r="CW119" s="530"/>
      <c r="CX119" s="193"/>
      <c r="DH119" s="554"/>
      <c r="DI119" s="554"/>
      <c r="DJ119" s="554"/>
      <c r="DK119" s="554"/>
      <c r="DL119" s="554"/>
      <c r="DM119" s="554"/>
      <c r="DN119" s="554"/>
      <c r="DO119" s="554"/>
      <c r="DP119" s="554"/>
      <c r="DQ119" s="554"/>
      <c r="DR119" s="554"/>
      <c r="DS119" s="554"/>
      <c r="DT119" s="554"/>
    </row>
    <row r="120" spans="1:124">
      <c r="A120" s="367">
        <v>0</v>
      </c>
      <c r="B120" s="367">
        <v>0</v>
      </c>
      <c r="E120" s="294">
        <v>6</v>
      </c>
      <c r="F120" s="300">
        <v>2013</v>
      </c>
      <c r="G120" s="300">
        <v>2013</v>
      </c>
      <c r="H120" s="300">
        <v>2014</v>
      </c>
      <c r="I120" s="635">
        <v>1020403</v>
      </c>
      <c r="J120" s="635">
        <v>1020403</v>
      </c>
      <c r="K120" s="635">
        <v>1020403</v>
      </c>
      <c r="L120" s="635">
        <v>1020403</v>
      </c>
      <c r="M120" s="635">
        <v>1020403</v>
      </c>
      <c r="N120" s="635">
        <v>10</v>
      </c>
      <c r="O120" s="635">
        <v>10</v>
      </c>
      <c r="P120" s="635">
        <v>10</v>
      </c>
      <c r="Q120" s="635">
        <v>10</v>
      </c>
      <c r="R120" s="635">
        <v>10</v>
      </c>
      <c r="S120" s="636">
        <v>9</v>
      </c>
      <c r="T120" s="636">
        <v>9</v>
      </c>
      <c r="U120" s="636">
        <v>9</v>
      </c>
      <c r="V120" s="636">
        <v>9</v>
      </c>
      <c r="W120" s="636">
        <v>9</v>
      </c>
      <c r="X120" s="637">
        <v>0.40805999999999815</v>
      </c>
      <c r="Y120" s="637">
        <v>0.40805999999999815</v>
      </c>
      <c r="Z120" s="637">
        <v>0.40805999999999815</v>
      </c>
      <c r="AA120" s="637">
        <v>0.40805999999999815</v>
      </c>
      <c r="AB120" s="637">
        <v>0.40805999999999815</v>
      </c>
      <c r="AC120" s="8" t="s">
        <v>560</v>
      </c>
      <c r="AD120" s="8" t="s">
        <v>560</v>
      </c>
      <c r="AE120" s="8" t="s">
        <v>560</v>
      </c>
      <c r="AF120" s="8" t="s">
        <v>560</v>
      </c>
      <c r="AG120" s="8" t="s">
        <v>560</v>
      </c>
      <c r="AH120" s="528"/>
      <c r="AI120" s="638">
        <v>98000</v>
      </c>
      <c r="AJ120" s="639">
        <v>98000</v>
      </c>
      <c r="AK120" s="639">
        <v>98000</v>
      </c>
      <c r="AL120" s="639">
        <v>98000</v>
      </c>
      <c r="AM120" s="640">
        <v>98000</v>
      </c>
      <c r="AN120" s="194">
        <v>199033718.31736273</v>
      </c>
      <c r="AO120" s="530">
        <v>0</v>
      </c>
      <c r="AP120" s="530">
        <v>0</v>
      </c>
      <c r="AQ120" s="193">
        <v>0</v>
      </c>
      <c r="AR120" s="189"/>
      <c r="AS120" s="189"/>
      <c r="AT120" s="193">
        <v>0</v>
      </c>
      <c r="AU120" s="532">
        <v>0</v>
      </c>
      <c r="AV120" s="533">
        <v>199033718.31736273</v>
      </c>
      <c r="AX120" s="534"/>
      <c r="AY120" s="535"/>
      <c r="AZ120" s="641">
        <v>113300000</v>
      </c>
      <c r="BA120" s="642">
        <v>1884442.7069994998</v>
      </c>
      <c r="BB120" s="641">
        <v>22500000</v>
      </c>
      <c r="BC120" s="642">
        <v>375419.5</v>
      </c>
      <c r="BD120" s="650">
        <v>43779224.140615031</v>
      </c>
      <c r="BE120" s="619">
        <v>0</v>
      </c>
      <c r="BF120" s="619">
        <v>0</v>
      </c>
      <c r="BG120" s="619">
        <v>102793984.17145249</v>
      </c>
      <c r="BH120" s="619">
        <v>102793984.17145249</v>
      </c>
      <c r="BI120" s="619">
        <v>59014760.030837461</v>
      </c>
      <c r="BJ120" s="619">
        <v>0</v>
      </c>
      <c r="BK120" s="619">
        <v>21883927.793718617</v>
      </c>
      <c r="BL120" s="619">
        <v>720</v>
      </c>
      <c r="BM120" s="625">
        <v>0.1</v>
      </c>
      <c r="BN120" s="619">
        <v>641514003.66906834</v>
      </c>
      <c r="BO120" s="649">
        <v>19454494.176747691</v>
      </c>
      <c r="BP120" s="634">
        <v>0</v>
      </c>
      <c r="BQ120" s="113">
        <v>0</v>
      </c>
      <c r="BR120" s="193">
        <v>199033718.31736273</v>
      </c>
      <c r="BS120" s="539">
        <v>2259862.2069994998</v>
      </c>
      <c r="BT120" s="193">
        <v>0</v>
      </c>
      <c r="BU120" s="540">
        <v>39.17</v>
      </c>
      <c r="BV120" s="647">
        <v>10.206</v>
      </c>
      <c r="BW120" s="603">
        <v>49.376000000000005</v>
      </c>
      <c r="BX120" s="602">
        <v>0</v>
      </c>
      <c r="BY120" s="189">
        <v>0</v>
      </c>
      <c r="BZ120" s="604">
        <v>54.313600000000008</v>
      </c>
      <c r="CA120" s="602">
        <v>0</v>
      </c>
      <c r="CB120" s="555">
        <v>0</v>
      </c>
      <c r="CC120" s="200"/>
      <c r="CD120" s="543">
        <v>24500</v>
      </c>
      <c r="CE120" s="544">
        <v>36006.743663472553</v>
      </c>
      <c r="CF120" s="545">
        <v>0</v>
      </c>
      <c r="CG120" s="546">
        <v>0</v>
      </c>
      <c r="CH120" s="547"/>
      <c r="CI120" s="548">
        <v>2320368.9506629724</v>
      </c>
      <c r="CJ120" s="549">
        <v>0</v>
      </c>
      <c r="CK120" s="550">
        <v>2320368.9506629724</v>
      </c>
      <c r="CL120" s="648"/>
      <c r="CM120" s="551">
        <v>23.677234190438494</v>
      </c>
      <c r="CN120" s="556">
        <v>100.28049873100105</v>
      </c>
      <c r="CR120" s="617"/>
      <c r="CS120" s="555">
        <v>0</v>
      </c>
      <c r="CT120" s="555">
        <v>51.523856000000002</v>
      </c>
      <c r="CU120" s="555">
        <v>0</v>
      </c>
      <c r="CW120" s="530"/>
      <c r="CX120" s="193"/>
      <c r="DH120" s="554"/>
      <c r="DI120" s="554"/>
      <c r="DJ120" s="554"/>
      <c r="DK120" s="554"/>
      <c r="DL120" s="554"/>
      <c r="DM120" s="554"/>
      <c r="DN120" s="554"/>
      <c r="DO120" s="554"/>
      <c r="DP120" s="554"/>
      <c r="DQ120" s="554"/>
      <c r="DR120" s="554"/>
      <c r="DS120" s="554"/>
      <c r="DT120" s="554"/>
    </row>
    <row r="121" spans="1:124">
      <c r="A121" s="367">
        <v>0</v>
      </c>
      <c r="B121" s="367">
        <v>0</v>
      </c>
      <c r="E121" s="294">
        <v>7</v>
      </c>
      <c r="F121" s="300">
        <v>2013</v>
      </c>
      <c r="G121" s="300">
        <v>2014</v>
      </c>
      <c r="H121" s="300">
        <v>2014</v>
      </c>
      <c r="I121" s="635">
        <v>1020403</v>
      </c>
      <c r="J121" s="635">
        <v>1020403</v>
      </c>
      <c r="K121" s="635">
        <v>1020403</v>
      </c>
      <c r="L121" s="635">
        <v>1020403</v>
      </c>
      <c r="M121" s="635">
        <v>1020403</v>
      </c>
      <c r="N121" s="635">
        <v>10</v>
      </c>
      <c r="O121" s="635">
        <v>10</v>
      </c>
      <c r="P121" s="635">
        <v>10</v>
      </c>
      <c r="Q121" s="635">
        <v>10</v>
      </c>
      <c r="R121" s="635">
        <v>10</v>
      </c>
      <c r="S121" s="636">
        <v>9</v>
      </c>
      <c r="T121" s="636">
        <v>9</v>
      </c>
      <c r="U121" s="636">
        <v>9</v>
      </c>
      <c r="V121" s="636">
        <v>9</v>
      </c>
      <c r="W121" s="636">
        <v>9</v>
      </c>
      <c r="X121" s="637">
        <v>0.40805999999999815</v>
      </c>
      <c r="Y121" s="637">
        <v>0.40805999999999815</v>
      </c>
      <c r="Z121" s="637">
        <v>0.40805999999999815</v>
      </c>
      <c r="AA121" s="637">
        <v>0.40805999999999815</v>
      </c>
      <c r="AB121" s="637">
        <v>0.40805999999999815</v>
      </c>
      <c r="AC121" s="8" t="s">
        <v>560</v>
      </c>
      <c r="AD121" s="8" t="s">
        <v>560</v>
      </c>
      <c r="AE121" s="8" t="s">
        <v>560</v>
      </c>
      <c r="AF121" s="8" t="s">
        <v>560</v>
      </c>
      <c r="AG121" s="8" t="s">
        <v>560</v>
      </c>
      <c r="AH121" s="528"/>
      <c r="AI121" s="638">
        <v>98000</v>
      </c>
      <c r="AJ121" s="639">
        <v>98000</v>
      </c>
      <c r="AK121" s="639">
        <v>98000</v>
      </c>
      <c r="AL121" s="639">
        <v>98000</v>
      </c>
      <c r="AM121" s="640">
        <v>98000</v>
      </c>
      <c r="AN121" s="194">
        <v>199033718.31736273</v>
      </c>
      <c r="AO121" s="530">
        <v>0</v>
      </c>
      <c r="AP121" s="530">
        <v>0</v>
      </c>
      <c r="AQ121" s="193">
        <v>0</v>
      </c>
      <c r="AR121" s="189"/>
      <c r="AS121" s="189"/>
      <c r="AT121" s="193">
        <v>0</v>
      </c>
      <c r="AU121" s="532">
        <v>0</v>
      </c>
      <c r="AV121" s="533">
        <v>199033718.31736273</v>
      </c>
      <c r="AX121" s="534"/>
      <c r="AY121" s="535"/>
      <c r="AZ121" s="641">
        <v>113900000</v>
      </c>
      <c r="BA121" s="642">
        <v>1903927.0999342999</v>
      </c>
      <c r="BB121" s="641">
        <v>24200000</v>
      </c>
      <c r="BC121" s="642">
        <v>375927</v>
      </c>
      <c r="BD121" s="650">
        <v>41479224.140615031</v>
      </c>
      <c r="BE121" s="619">
        <v>0</v>
      </c>
      <c r="BF121" s="619">
        <v>0</v>
      </c>
      <c r="BG121" s="619">
        <v>102793984.17145249</v>
      </c>
      <c r="BH121" s="619">
        <v>59014760.030837461</v>
      </c>
      <c r="BI121" s="619">
        <v>17535535.89022243</v>
      </c>
      <c r="BJ121" s="619">
        <v>0</v>
      </c>
      <c r="BK121" s="619">
        <v>23122439.083526976</v>
      </c>
      <c r="BL121" s="619">
        <v>744</v>
      </c>
      <c r="BM121" s="625">
        <v>0.1</v>
      </c>
      <c r="BN121" s="619">
        <v>623157218.61198032</v>
      </c>
      <c r="BO121" s="649">
        <v>19454494.176747691</v>
      </c>
      <c r="BP121" s="634">
        <v>0</v>
      </c>
      <c r="BQ121" s="113">
        <v>0</v>
      </c>
      <c r="BR121" s="193">
        <v>199033718.31736273</v>
      </c>
      <c r="BS121" s="539">
        <v>2279854.0999342999</v>
      </c>
      <c r="BT121" s="193">
        <v>0</v>
      </c>
      <c r="BU121" s="540">
        <v>48.54</v>
      </c>
      <c r="BV121" s="647">
        <v>10.206</v>
      </c>
      <c r="BW121" s="603">
        <v>58.745999999999995</v>
      </c>
      <c r="BX121" s="602">
        <v>0</v>
      </c>
      <c r="BY121" s="189">
        <v>0</v>
      </c>
      <c r="BZ121" s="604">
        <v>64.620599999999996</v>
      </c>
      <c r="CA121" s="602">
        <v>0</v>
      </c>
      <c r="CB121" s="555">
        <v>0</v>
      </c>
      <c r="CC121" s="200"/>
      <c r="CD121" s="543">
        <v>24500</v>
      </c>
      <c r="CE121" s="544">
        <v>36006.743663472553</v>
      </c>
      <c r="CF121" s="545">
        <v>0</v>
      </c>
      <c r="CG121" s="546">
        <v>0</v>
      </c>
      <c r="CH121" s="547"/>
      <c r="CI121" s="548">
        <v>2340360.8435977725</v>
      </c>
      <c r="CJ121" s="549">
        <v>0</v>
      </c>
      <c r="CK121" s="550">
        <v>2340360.8435977725</v>
      </c>
      <c r="CL121" s="648"/>
      <c r="CM121" s="551">
        <v>23.881233097936455</v>
      </c>
      <c r="CN121" s="556">
        <v>119.31055934971214</v>
      </c>
      <c r="CR121" s="617"/>
      <c r="CS121" s="555">
        <v>0</v>
      </c>
      <c r="CT121" s="555">
        <v>61.301450999999993</v>
      </c>
      <c r="CU121" s="555">
        <v>0</v>
      </c>
      <c r="CW121" s="530"/>
      <c r="CX121" s="193"/>
      <c r="DH121" s="554"/>
      <c r="DI121" s="554"/>
      <c r="DJ121" s="554"/>
      <c r="DK121" s="554"/>
      <c r="DL121" s="554"/>
      <c r="DM121" s="554"/>
      <c r="DN121" s="554"/>
      <c r="DO121" s="554"/>
      <c r="DP121" s="554"/>
      <c r="DQ121" s="554"/>
      <c r="DR121" s="554"/>
      <c r="DS121" s="554"/>
      <c r="DT121" s="554"/>
    </row>
    <row r="122" spans="1:124">
      <c r="A122" s="367">
        <v>0</v>
      </c>
      <c r="B122" s="367">
        <v>0</v>
      </c>
      <c r="E122" s="294">
        <v>8</v>
      </c>
      <c r="F122" s="300">
        <v>2013</v>
      </c>
      <c r="G122" s="300">
        <v>2014</v>
      </c>
      <c r="H122" s="300">
        <v>2014</v>
      </c>
      <c r="I122" s="635">
        <v>1020403</v>
      </c>
      <c r="J122" s="635">
        <v>1020403</v>
      </c>
      <c r="K122" s="635">
        <v>1020403</v>
      </c>
      <c r="L122" s="635">
        <v>1020403</v>
      </c>
      <c r="M122" s="635">
        <v>1020403</v>
      </c>
      <c r="N122" s="635">
        <v>10</v>
      </c>
      <c r="O122" s="635">
        <v>10</v>
      </c>
      <c r="P122" s="635">
        <v>10</v>
      </c>
      <c r="Q122" s="635">
        <v>10</v>
      </c>
      <c r="R122" s="635">
        <v>10</v>
      </c>
      <c r="S122" s="636">
        <v>9</v>
      </c>
      <c r="T122" s="636">
        <v>9</v>
      </c>
      <c r="U122" s="636">
        <v>9</v>
      </c>
      <c r="V122" s="636">
        <v>9</v>
      </c>
      <c r="W122" s="636">
        <v>9</v>
      </c>
      <c r="X122" s="637">
        <v>0.40805999999999815</v>
      </c>
      <c r="Y122" s="637">
        <v>0.40805999999999815</v>
      </c>
      <c r="Z122" s="637">
        <v>0.40805999999999815</v>
      </c>
      <c r="AA122" s="637">
        <v>0.40805999999999815</v>
      </c>
      <c r="AB122" s="637">
        <v>0.40805999999999815</v>
      </c>
      <c r="AC122" s="8" t="s">
        <v>560</v>
      </c>
      <c r="AD122" s="8" t="s">
        <v>560</v>
      </c>
      <c r="AE122" s="8" t="s">
        <v>560</v>
      </c>
      <c r="AF122" s="8" t="s">
        <v>560</v>
      </c>
      <c r="AG122" s="8" t="s">
        <v>560</v>
      </c>
      <c r="AH122" s="528"/>
      <c r="AI122" s="638">
        <v>98000</v>
      </c>
      <c r="AJ122" s="639">
        <v>98000</v>
      </c>
      <c r="AK122" s="639">
        <v>98000</v>
      </c>
      <c r="AL122" s="639">
        <v>98000</v>
      </c>
      <c r="AM122" s="640">
        <v>98000</v>
      </c>
      <c r="AN122" s="194">
        <v>199033718.31736273</v>
      </c>
      <c r="AO122" s="530">
        <v>0</v>
      </c>
      <c r="AP122" s="530">
        <v>0</v>
      </c>
      <c r="AQ122" s="193">
        <v>0</v>
      </c>
      <c r="AR122" s="189"/>
      <c r="AS122" s="189"/>
      <c r="AT122" s="193">
        <v>0</v>
      </c>
      <c r="AU122" s="532">
        <v>0</v>
      </c>
      <c r="AV122" s="533">
        <v>199033718.31736273</v>
      </c>
      <c r="AX122" s="534"/>
      <c r="AY122" s="535"/>
      <c r="AZ122" s="641">
        <v>104100000</v>
      </c>
      <c r="BA122" s="642">
        <v>1798247.7828538499</v>
      </c>
      <c r="BB122" s="641">
        <v>20500000</v>
      </c>
      <c r="BC122" s="642">
        <v>374854</v>
      </c>
      <c r="BD122" s="650">
        <v>17535535.89022243</v>
      </c>
      <c r="BE122" s="619">
        <v>0</v>
      </c>
      <c r="BF122" s="619">
        <v>0</v>
      </c>
      <c r="BG122" s="619">
        <v>102793984.17145249</v>
      </c>
      <c r="BH122" s="619">
        <v>17535535.89022243</v>
      </c>
      <c r="BI122" s="619">
        <v>0</v>
      </c>
      <c r="BJ122" s="619">
        <v>0</v>
      </c>
      <c r="BK122" s="619">
        <v>23122439.083526976</v>
      </c>
      <c r="BL122" s="619">
        <v>744</v>
      </c>
      <c r="BM122" s="625">
        <v>0.1</v>
      </c>
      <c r="BN122" s="619">
        <v>628744121.80528486</v>
      </c>
      <c r="BO122" s="649">
        <v>19454494.176747691</v>
      </c>
      <c r="BP122" s="634">
        <v>0</v>
      </c>
      <c r="BQ122" s="113">
        <v>0</v>
      </c>
      <c r="BR122" s="193">
        <v>161590030.06697011</v>
      </c>
      <c r="BS122" s="539">
        <v>2173101.7828538502</v>
      </c>
      <c r="BT122" s="193">
        <v>37443688.250392616</v>
      </c>
      <c r="BU122" s="540">
        <v>48.54</v>
      </c>
      <c r="BV122" s="647">
        <v>10.206</v>
      </c>
      <c r="BW122" s="603">
        <v>58.745999999999995</v>
      </c>
      <c r="BX122" s="602">
        <v>2199666.9099575644</v>
      </c>
      <c r="BY122" s="189">
        <v>0</v>
      </c>
      <c r="BZ122" s="604">
        <v>64.620599999999996</v>
      </c>
      <c r="CA122" s="602">
        <v>0</v>
      </c>
      <c r="CB122" s="555">
        <v>37443688.250392616</v>
      </c>
      <c r="CC122" s="200"/>
      <c r="CD122" s="543">
        <v>24500</v>
      </c>
      <c r="CE122" s="544">
        <v>36006.743663472553</v>
      </c>
      <c r="CF122" s="545">
        <v>0</v>
      </c>
      <c r="CG122" s="546">
        <v>0</v>
      </c>
      <c r="CH122" s="547"/>
      <c r="CI122" s="548">
        <v>4433275.4364748867</v>
      </c>
      <c r="CJ122" s="549">
        <v>0</v>
      </c>
      <c r="CK122" s="550">
        <v>4433275.4364748867</v>
      </c>
      <c r="CL122" s="648"/>
      <c r="CM122" s="551">
        <v>45.237504453825373</v>
      </c>
      <c r="CN122" s="556">
        <v>119.31055934971214</v>
      </c>
      <c r="CR122" s="617"/>
      <c r="CS122" s="555">
        <v>0</v>
      </c>
      <c r="CT122" s="555">
        <v>61.301450999999993</v>
      </c>
      <c r="CU122" s="555">
        <v>0</v>
      </c>
      <c r="CW122" s="530"/>
      <c r="CX122" s="193"/>
      <c r="DH122" s="554"/>
      <c r="DI122" s="554"/>
      <c r="DJ122" s="554"/>
      <c r="DK122" s="554"/>
      <c r="DL122" s="554"/>
      <c r="DM122" s="554"/>
      <c r="DN122" s="554"/>
      <c r="DO122" s="554"/>
      <c r="DP122" s="554"/>
      <c r="DQ122" s="554"/>
      <c r="DR122" s="554"/>
      <c r="DS122" s="554"/>
      <c r="DT122" s="554"/>
    </row>
    <row r="123" spans="1:124">
      <c r="A123" s="367">
        <v>0</v>
      </c>
      <c r="B123" s="367">
        <v>0</v>
      </c>
      <c r="E123" s="294">
        <v>9</v>
      </c>
      <c r="F123" s="300">
        <v>2013</v>
      </c>
      <c r="G123" s="300">
        <v>2014</v>
      </c>
      <c r="H123" s="300">
        <v>2014</v>
      </c>
      <c r="I123" s="635">
        <v>1020403</v>
      </c>
      <c r="J123" s="635">
        <v>1020403</v>
      </c>
      <c r="K123" s="635">
        <v>1020403</v>
      </c>
      <c r="L123" s="635">
        <v>1020403</v>
      </c>
      <c r="M123" s="635">
        <v>1020403</v>
      </c>
      <c r="N123" s="635">
        <v>10</v>
      </c>
      <c r="O123" s="635">
        <v>10</v>
      </c>
      <c r="P123" s="635">
        <v>10</v>
      </c>
      <c r="Q123" s="635">
        <v>10</v>
      </c>
      <c r="R123" s="635">
        <v>10</v>
      </c>
      <c r="S123" s="636">
        <v>9</v>
      </c>
      <c r="T123" s="636">
        <v>9</v>
      </c>
      <c r="U123" s="636">
        <v>9</v>
      </c>
      <c r="V123" s="636">
        <v>9</v>
      </c>
      <c r="W123" s="636">
        <v>9</v>
      </c>
      <c r="X123" s="637">
        <v>0.40805999999999815</v>
      </c>
      <c r="Y123" s="637">
        <v>0.40805999999999815</v>
      </c>
      <c r="Z123" s="637">
        <v>0.40805999999999815</v>
      </c>
      <c r="AA123" s="637">
        <v>0.40805999999999815</v>
      </c>
      <c r="AB123" s="637">
        <v>0.40805999999999815</v>
      </c>
      <c r="AC123" s="8" t="s">
        <v>560</v>
      </c>
      <c r="AD123" s="8" t="s">
        <v>560</v>
      </c>
      <c r="AE123" s="8" t="s">
        <v>560</v>
      </c>
      <c r="AF123" s="8" t="s">
        <v>560</v>
      </c>
      <c r="AG123" s="8" t="s">
        <v>560</v>
      </c>
      <c r="AH123" s="528"/>
      <c r="AI123" s="638">
        <v>98000</v>
      </c>
      <c r="AJ123" s="639">
        <v>98000</v>
      </c>
      <c r="AK123" s="639">
        <v>98000</v>
      </c>
      <c r="AL123" s="639">
        <v>98000</v>
      </c>
      <c r="AM123" s="640">
        <v>98000</v>
      </c>
      <c r="AN123" s="194">
        <v>199033718.31736273</v>
      </c>
      <c r="AO123" s="530">
        <v>0</v>
      </c>
      <c r="AP123" s="530">
        <v>0</v>
      </c>
      <c r="AQ123" s="193">
        <v>0</v>
      </c>
      <c r="AR123" s="189"/>
      <c r="AS123" s="189"/>
      <c r="AT123" s="193">
        <v>0</v>
      </c>
      <c r="AU123" s="532">
        <v>0</v>
      </c>
      <c r="AV123" s="533">
        <v>199033718.31736273</v>
      </c>
      <c r="AX123" s="534"/>
      <c r="AY123" s="535"/>
      <c r="AZ123" s="641">
        <v>0</v>
      </c>
      <c r="BA123" s="642">
        <v>1553723.3951624997</v>
      </c>
      <c r="BB123" s="641">
        <v>0</v>
      </c>
      <c r="BC123" s="642">
        <v>5075</v>
      </c>
      <c r="BD123" s="650">
        <v>0</v>
      </c>
      <c r="BE123" s="619">
        <v>0</v>
      </c>
      <c r="BF123" s="619">
        <v>0</v>
      </c>
      <c r="BG123" s="619">
        <v>102793984.17145249</v>
      </c>
      <c r="BH123" s="619">
        <v>0</v>
      </c>
      <c r="BI123" s="619">
        <v>0</v>
      </c>
      <c r="BJ123" s="619">
        <v>0</v>
      </c>
      <c r="BK123" s="619">
        <v>21883927.793718617</v>
      </c>
      <c r="BL123" s="619">
        <v>720</v>
      </c>
      <c r="BM123" s="625">
        <v>0.1</v>
      </c>
      <c r="BN123" s="619">
        <v>650628049.59900343</v>
      </c>
      <c r="BO123" s="649">
        <v>42914898.190747693</v>
      </c>
      <c r="BP123" s="634">
        <v>0</v>
      </c>
      <c r="BQ123" s="113">
        <v>0</v>
      </c>
      <c r="BR123" s="193">
        <v>42914898.190747693</v>
      </c>
      <c r="BS123" s="539">
        <v>1558798.3951624997</v>
      </c>
      <c r="BT123" s="193">
        <v>156118820.12661505</v>
      </c>
      <c r="BU123" s="540">
        <v>48.54</v>
      </c>
      <c r="BV123" s="647">
        <v>10.206</v>
      </c>
      <c r="BW123" s="603">
        <v>58.745999999999995</v>
      </c>
      <c r="BX123" s="602">
        <v>9171356.2071581259</v>
      </c>
      <c r="BY123" s="189">
        <v>0</v>
      </c>
      <c r="BZ123" s="604">
        <v>64.620599999999996</v>
      </c>
      <c r="CA123" s="602">
        <v>0</v>
      </c>
      <c r="CB123" s="555">
        <v>156118820.12661505</v>
      </c>
      <c r="CC123" s="200"/>
      <c r="CD123" s="543">
        <v>24500</v>
      </c>
      <c r="CE123" s="544">
        <v>36006.743663472553</v>
      </c>
      <c r="CF123" s="545">
        <v>0</v>
      </c>
      <c r="CG123" s="546">
        <v>0</v>
      </c>
      <c r="CH123" s="547"/>
      <c r="CI123" s="548">
        <v>10790661.345984099</v>
      </c>
      <c r="CJ123" s="549">
        <v>0</v>
      </c>
      <c r="CK123" s="550">
        <v>10790661.345984099</v>
      </c>
      <c r="CL123" s="648"/>
      <c r="CM123" s="551">
        <v>110.1087892447357</v>
      </c>
      <c r="CN123" s="556">
        <v>119.31055934971214</v>
      </c>
      <c r="CR123" s="617"/>
      <c r="CS123" s="555">
        <v>0</v>
      </c>
      <c r="CT123" s="555">
        <v>61.301450999999993</v>
      </c>
      <c r="CU123" s="555">
        <v>0</v>
      </c>
      <c r="CW123" s="530"/>
      <c r="CX123" s="193"/>
      <c r="DH123" s="554"/>
      <c r="DI123" s="554"/>
      <c r="DJ123" s="554"/>
      <c r="DK123" s="554"/>
      <c r="DL123" s="554"/>
      <c r="DM123" s="554"/>
      <c r="DN123" s="554"/>
      <c r="DO123" s="554"/>
      <c r="DP123" s="554"/>
      <c r="DQ123" s="554"/>
      <c r="DR123" s="554"/>
      <c r="DS123" s="554"/>
      <c r="DT123" s="554"/>
    </row>
    <row r="124" spans="1:124">
      <c r="A124" s="367">
        <v>0</v>
      </c>
      <c r="B124" s="367">
        <v>0</v>
      </c>
      <c r="E124" s="294">
        <v>10</v>
      </c>
      <c r="F124" s="300">
        <v>2013</v>
      </c>
      <c r="G124" s="300">
        <v>2014</v>
      </c>
      <c r="H124" s="300">
        <v>2014</v>
      </c>
      <c r="I124" s="635">
        <v>1020403</v>
      </c>
      <c r="J124" s="635">
        <v>1020403</v>
      </c>
      <c r="K124" s="635">
        <v>1020403</v>
      </c>
      <c r="L124" s="635">
        <v>1020403</v>
      </c>
      <c r="M124" s="635">
        <v>1020403</v>
      </c>
      <c r="N124" s="635">
        <v>10</v>
      </c>
      <c r="O124" s="635">
        <v>10</v>
      </c>
      <c r="P124" s="635">
        <v>10</v>
      </c>
      <c r="Q124" s="635">
        <v>10</v>
      </c>
      <c r="R124" s="635">
        <v>10</v>
      </c>
      <c r="S124" s="636">
        <v>9</v>
      </c>
      <c r="T124" s="636">
        <v>9</v>
      </c>
      <c r="U124" s="636">
        <v>9</v>
      </c>
      <c r="V124" s="636">
        <v>9</v>
      </c>
      <c r="W124" s="636">
        <v>9</v>
      </c>
      <c r="X124" s="637">
        <v>0.40805999999999815</v>
      </c>
      <c r="Y124" s="637">
        <v>0.40805999999999815</v>
      </c>
      <c r="Z124" s="637">
        <v>0.40805999999999815</v>
      </c>
      <c r="AA124" s="637">
        <v>0.40805999999999815</v>
      </c>
      <c r="AB124" s="637">
        <v>0.40805999999999815</v>
      </c>
      <c r="AC124" s="8" t="s">
        <v>560</v>
      </c>
      <c r="AD124" s="8" t="s">
        <v>560</v>
      </c>
      <c r="AE124" s="8" t="s">
        <v>560</v>
      </c>
      <c r="AF124" s="8" t="s">
        <v>560</v>
      </c>
      <c r="AG124" s="8" t="s">
        <v>560</v>
      </c>
      <c r="AH124" s="528"/>
      <c r="AI124" s="638">
        <v>98000</v>
      </c>
      <c r="AJ124" s="639">
        <v>98000</v>
      </c>
      <c r="AK124" s="639">
        <v>98000</v>
      </c>
      <c r="AL124" s="639">
        <v>98000</v>
      </c>
      <c r="AM124" s="640">
        <v>98000</v>
      </c>
      <c r="AN124" s="194">
        <v>199033718.31736273</v>
      </c>
      <c r="AO124" s="530">
        <v>0</v>
      </c>
      <c r="AP124" s="530">
        <v>0</v>
      </c>
      <c r="AQ124" s="193">
        <v>0</v>
      </c>
      <c r="AR124" s="189"/>
      <c r="AS124" s="189"/>
      <c r="AT124" s="193">
        <v>0</v>
      </c>
      <c r="AU124" s="532">
        <v>0</v>
      </c>
      <c r="AV124" s="533">
        <v>199033718.31736273</v>
      </c>
      <c r="AX124" s="534"/>
      <c r="AY124" s="535"/>
      <c r="AZ124" s="651">
        <v>61495000</v>
      </c>
      <c r="BA124" s="652">
        <v>1185593.6100000001</v>
      </c>
      <c r="BB124" s="651">
        <v>14750000</v>
      </c>
      <c r="BC124" s="652">
        <v>278959.5</v>
      </c>
      <c r="BD124" s="650">
        <v>77088718.317362726</v>
      </c>
      <c r="BE124" s="619">
        <v>29544058.029714301</v>
      </c>
      <c r="BF124" s="619">
        <v>0</v>
      </c>
      <c r="BG124" s="619">
        <v>0</v>
      </c>
      <c r="BH124" s="619">
        <v>0</v>
      </c>
      <c r="BI124" s="619">
        <v>0</v>
      </c>
      <c r="BJ124" s="619">
        <v>274427733.25975108</v>
      </c>
      <c r="BK124" s="619">
        <v>17341829.31264523</v>
      </c>
      <c r="BL124" s="619">
        <v>744</v>
      </c>
      <c r="BM124" s="625">
        <v>7.4999999999999997E-2</v>
      </c>
      <c r="BN124" s="619">
        <v>590881160.59428596</v>
      </c>
      <c r="BO124" s="653">
        <v>45700000</v>
      </c>
      <c r="BP124" s="634">
        <v>0</v>
      </c>
      <c r="BQ124" s="113">
        <v>0</v>
      </c>
      <c r="BR124" s="193">
        <v>199033718.31736273</v>
      </c>
      <c r="BS124" s="539">
        <v>1464553.11</v>
      </c>
      <c r="BT124" s="193">
        <v>0</v>
      </c>
      <c r="BU124" s="540">
        <v>35.050000000000004</v>
      </c>
      <c r="BV124" s="647">
        <v>10.206</v>
      </c>
      <c r="BW124" s="603">
        <v>45.256</v>
      </c>
      <c r="BX124" s="602">
        <v>0</v>
      </c>
      <c r="BY124" s="189">
        <v>0</v>
      </c>
      <c r="BZ124" s="604">
        <v>49.781600000000005</v>
      </c>
      <c r="CA124" s="602">
        <v>0</v>
      </c>
      <c r="CB124" s="555">
        <v>0</v>
      </c>
      <c r="CC124" s="200"/>
      <c r="CD124" s="543">
        <v>24500</v>
      </c>
      <c r="CE124" s="544">
        <v>36006.743663472553</v>
      </c>
      <c r="CF124" s="545">
        <v>0</v>
      </c>
      <c r="CG124" s="546">
        <v>0</v>
      </c>
      <c r="CH124" s="547"/>
      <c r="CI124" s="548">
        <v>1525059.8536634727</v>
      </c>
      <c r="CJ124" s="549">
        <v>0</v>
      </c>
      <c r="CK124" s="550">
        <v>1525059.8536634727</v>
      </c>
      <c r="CL124" s="648"/>
      <c r="CM124" s="551">
        <v>15.561835241464006</v>
      </c>
      <c r="CN124" s="556">
        <v>91.912958736434362</v>
      </c>
      <c r="CR124" s="617"/>
      <c r="CS124" s="555">
        <v>0</v>
      </c>
      <c r="CT124" s="555">
        <v>47.224635999999997</v>
      </c>
      <c r="CU124" s="555">
        <v>0</v>
      </c>
      <c r="CW124" s="530"/>
      <c r="CX124" s="193"/>
      <c r="DH124" s="554"/>
      <c r="DI124" s="554"/>
      <c r="DJ124" s="554"/>
      <c r="DK124" s="554"/>
      <c r="DL124" s="554"/>
      <c r="DM124" s="554"/>
      <c r="DN124" s="554"/>
      <c r="DO124" s="554"/>
      <c r="DP124" s="554"/>
      <c r="DQ124" s="554"/>
      <c r="DR124" s="554"/>
      <c r="DS124" s="554"/>
      <c r="DT124" s="554"/>
    </row>
    <row r="125" spans="1:124">
      <c r="A125" s="367">
        <v>0</v>
      </c>
      <c r="B125" s="367">
        <v>0</v>
      </c>
      <c r="E125" s="294">
        <v>11</v>
      </c>
      <c r="F125" s="300">
        <v>2013</v>
      </c>
      <c r="G125" s="300">
        <v>2014</v>
      </c>
      <c r="H125" s="300">
        <v>2014</v>
      </c>
      <c r="I125" s="635">
        <v>1020403</v>
      </c>
      <c r="J125" s="635">
        <v>1020403</v>
      </c>
      <c r="K125" s="635">
        <v>1020403</v>
      </c>
      <c r="L125" s="635">
        <v>1020403</v>
      </c>
      <c r="M125" s="635">
        <v>1020403</v>
      </c>
      <c r="N125" s="635">
        <v>10</v>
      </c>
      <c r="O125" s="635">
        <v>10</v>
      </c>
      <c r="P125" s="635">
        <v>10</v>
      </c>
      <c r="Q125" s="635">
        <v>10</v>
      </c>
      <c r="R125" s="635">
        <v>10</v>
      </c>
      <c r="S125" s="636">
        <v>9</v>
      </c>
      <c r="T125" s="636">
        <v>9</v>
      </c>
      <c r="U125" s="636">
        <v>9</v>
      </c>
      <c r="V125" s="636">
        <v>9</v>
      </c>
      <c r="W125" s="636">
        <v>9</v>
      </c>
      <c r="X125" s="637">
        <v>0.40805999999999815</v>
      </c>
      <c r="Y125" s="637">
        <v>0.40805999999999815</v>
      </c>
      <c r="Z125" s="637">
        <v>0.40805999999999815</v>
      </c>
      <c r="AA125" s="637">
        <v>0.40805999999999815</v>
      </c>
      <c r="AB125" s="637">
        <v>0.40805999999999815</v>
      </c>
      <c r="AC125" s="8" t="s">
        <v>560</v>
      </c>
      <c r="AD125" s="8" t="s">
        <v>560</v>
      </c>
      <c r="AE125" s="8" t="s">
        <v>560</v>
      </c>
      <c r="AF125" s="8" t="s">
        <v>560</v>
      </c>
      <c r="AG125" s="8" t="s">
        <v>560</v>
      </c>
      <c r="AH125" s="528"/>
      <c r="AI125" s="638">
        <v>93264.479999999967</v>
      </c>
      <c r="AJ125" s="639">
        <v>93264.479999999967</v>
      </c>
      <c r="AK125" s="639">
        <v>93264.479999999967</v>
      </c>
      <c r="AL125" s="639">
        <v>93264.479999999967</v>
      </c>
      <c r="AM125" s="640">
        <v>93264.479999999967</v>
      </c>
      <c r="AN125" s="194">
        <v>189416084.09525821</v>
      </c>
      <c r="AO125" s="530">
        <v>0</v>
      </c>
      <c r="AP125" s="530">
        <v>0</v>
      </c>
      <c r="AQ125" s="193">
        <v>0</v>
      </c>
      <c r="AR125" s="189"/>
      <c r="AS125" s="189"/>
      <c r="AT125" s="193">
        <v>0</v>
      </c>
      <c r="AU125" s="532">
        <v>0</v>
      </c>
      <c r="AV125" s="533">
        <v>189416084.09525821</v>
      </c>
      <c r="AX125" s="534"/>
      <c r="AY125" s="535"/>
      <c r="AZ125" s="651">
        <v>72207000</v>
      </c>
      <c r="BA125" s="652">
        <v>1293344.22</v>
      </c>
      <c r="BB125" s="651">
        <v>12200000</v>
      </c>
      <c r="BC125" s="652">
        <v>278220</v>
      </c>
      <c r="BD125" s="650">
        <v>79209084.095258206</v>
      </c>
      <c r="BE125" s="619">
        <v>29544058.029714301</v>
      </c>
      <c r="BF125" s="619">
        <v>0</v>
      </c>
      <c r="BG125" s="619">
        <v>0</v>
      </c>
      <c r="BH125" s="619">
        <v>0</v>
      </c>
      <c r="BI125" s="619">
        <v>0</v>
      </c>
      <c r="BJ125" s="619">
        <v>274427733.25975108</v>
      </c>
      <c r="BK125" s="619">
        <v>17804385.9815888</v>
      </c>
      <c r="BL125" s="619">
        <v>720</v>
      </c>
      <c r="BM125" s="625">
        <v>7.4999999999999997E-2</v>
      </c>
      <c r="BN125" s="619">
        <v>529476462.48061651</v>
      </c>
      <c r="BO125" s="653">
        <v>25800000</v>
      </c>
      <c r="BP125" s="634">
        <v>0</v>
      </c>
      <c r="BQ125" s="113">
        <v>0</v>
      </c>
      <c r="BR125" s="193">
        <v>189416084.09525821</v>
      </c>
      <c r="BS125" s="539">
        <v>1571564.22</v>
      </c>
      <c r="BT125" s="193">
        <v>0</v>
      </c>
      <c r="BU125" s="540">
        <v>35.800000000000004</v>
      </c>
      <c r="BV125" s="647">
        <v>10.206</v>
      </c>
      <c r="BW125" s="603">
        <v>46.006</v>
      </c>
      <c r="BX125" s="602">
        <v>0</v>
      </c>
      <c r="BY125" s="189">
        <v>0</v>
      </c>
      <c r="BZ125" s="604">
        <v>50.606600000000007</v>
      </c>
      <c r="CA125" s="602">
        <v>0</v>
      </c>
      <c r="CB125" s="555">
        <v>0</v>
      </c>
      <c r="CC125" s="200"/>
      <c r="CD125" s="543">
        <v>23316.119999999992</v>
      </c>
      <c r="CE125" s="544">
        <v>34083.216819051646</v>
      </c>
      <c r="CF125" s="545">
        <v>0</v>
      </c>
      <c r="CG125" s="546">
        <v>0</v>
      </c>
      <c r="CH125" s="547"/>
      <c r="CI125" s="548">
        <v>1628963.5568190515</v>
      </c>
      <c r="CJ125" s="549">
        <v>0</v>
      </c>
      <c r="CK125" s="550">
        <v>1628963.5568190515</v>
      </c>
      <c r="CL125" s="648"/>
      <c r="CM125" s="551">
        <v>17.466065932271881</v>
      </c>
      <c r="CN125" s="556">
        <v>93.43617596845499</v>
      </c>
      <c r="CR125" s="617"/>
      <c r="CS125" s="555">
        <v>0</v>
      </c>
      <c r="CT125" s="555">
        <v>48.007261</v>
      </c>
      <c r="CU125" s="555">
        <v>0</v>
      </c>
      <c r="CW125" s="530"/>
      <c r="CX125" s="193"/>
      <c r="DH125" s="554"/>
      <c r="DI125" s="554"/>
      <c r="DJ125" s="554"/>
      <c r="DK125" s="554"/>
      <c r="DL125" s="554"/>
      <c r="DM125" s="554"/>
      <c r="DN125" s="554"/>
      <c r="DO125" s="554"/>
      <c r="DP125" s="554"/>
      <c r="DQ125" s="554"/>
      <c r="DR125" s="554"/>
      <c r="DS125" s="554"/>
      <c r="DT125" s="554"/>
    </row>
    <row r="126" spans="1:124">
      <c r="A126" s="367">
        <v>0</v>
      </c>
      <c r="B126" s="367">
        <v>0</v>
      </c>
      <c r="E126" s="294">
        <v>12</v>
      </c>
      <c r="F126" s="300">
        <v>2013</v>
      </c>
      <c r="G126" s="300">
        <v>2014</v>
      </c>
      <c r="H126" s="300">
        <v>2014</v>
      </c>
      <c r="I126" s="635">
        <v>1020403</v>
      </c>
      <c r="J126" s="635">
        <v>1020403</v>
      </c>
      <c r="K126" s="635">
        <v>1020403</v>
      </c>
      <c r="L126" s="635">
        <v>1020403</v>
      </c>
      <c r="M126" s="635">
        <v>1020403</v>
      </c>
      <c r="N126" s="635">
        <v>10</v>
      </c>
      <c r="O126" s="635">
        <v>10</v>
      </c>
      <c r="P126" s="635">
        <v>10</v>
      </c>
      <c r="Q126" s="635">
        <v>10</v>
      </c>
      <c r="R126" s="635">
        <v>10</v>
      </c>
      <c r="S126" s="636">
        <v>9</v>
      </c>
      <c r="T126" s="636">
        <v>9</v>
      </c>
      <c r="U126" s="636">
        <v>9</v>
      </c>
      <c r="V126" s="636">
        <v>9</v>
      </c>
      <c r="W126" s="636">
        <v>9</v>
      </c>
      <c r="X126" s="637">
        <v>0.40805999999999815</v>
      </c>
      <c r="Y126" s="637">
        <v>0.40805999999999815</v>
      </c>
      <c r="Z126" s="637">
        <v>0.40805999999999815</v>
      </c>
      <c r="AA126" s="637">
        <v>0.40805999999999815</v>
      </c>
      <c r="AB126" s="637">
        <v>0.40805999999999815</v>
      </c>
      <c r="AC126" s="8">
        <v>0</v>
      </c>
      <c r="AD126" s="8">
        <v>0</v>
      </c>
      <c r="AE126" s="8">
        <v>0</v>
      </c>
      <c r="AF126" s="8">
        <v>0</v>
      </c>
      <c r="AG126" s="8">
        <v>0</v>
      </c>
      <c r="AH126" s="528"/>
      <c r="AI126" s="638">
        <v>89712.839999999967</v>
      </c>
      <c r="AJ126" s="639">
        <v>89712.839999999967</v>
      </c>
      <c r="AK126" s="639">
        <v>89712.839999999967</v>
      </c>
      <c r="AL126" s="639">
        <v>89712.839999999967</v>
      </c>
      <c r="AM126" s="640">
        <v>89712.839999999967</v>
      </c>
      <c r="AN126" s="194">
        <v>182202858.42867985</v>
      </c>
      <c r="AO126" s="530">
        <v>0</v>
      </c>
      <c r="AP126" s="530">
        <v>0</v>
      </c>
      <c r="AQ126" s="193">
        <v>0</v>
      </c>
      <c r="AR126" s="189"/>
      <c r="AS126" s="189"/>
      <c r="AT126" s="193">
        <v>0</v>
      </c>
      <c r="AU126" s="532">
        <v>0</v>
      </c>
      <c r="AV126" s="533">
        <v>182202858.42867985</v>
      </c>
      <c r="AX126" s="534"/>
      <c r="AY126" s="535"/>
      <c r="AZ126" s="651">
        <v>56655000</v>
      </c>
      <c r="BA126" s="652">
        <v>1198737.1299999999</v>
      </c>
      <c r="BB126" s="651">
        <v>8150000</v>
      </c>
      <c r="BC126" s="652">
        <v>277045.5</v>
      </c>
      <c r="BD126" s="650">
        <v>56197858.428679854</v>
      </c>
      <c r="BE126" s="619">
        <v>29544058.029714301</v>
      </c>
      <c r="BF126" s="619">
        <v>0</v>
      </c>
      <c r="BG126" s="619">
        <v>0</v>
      </c>
      <c r="BH126" s="619">
        <v>0</v>
      </c>
      <c r="BI126" s="619">
        <v>0</v>
      </c>
      <c r="BJ126" s="619">
        <v>274427733.25975108</v>
      </c>
      <c r="BK126" s="619">
        <v>19698300.511217538</v>
      </c>
      <c r="BL126" s="619">
        <v>744</v>
      </c>
      <c r="BM126" s="625">
        <v>7.4999999999999997E-2</v>
      </c>
      <c r="BN126" s="619">
        <v>492976904.56315416</v>
      </c>
      <c r="BO126" s="653">
        <v>61200000</v>
      </c>
      <c r="BP126" s="634">
        <v>0</v>
      </c>
      <c r="BQ126" s="113">
        <v>0</v>
      </c>
      <c r="BR126" s="193">
        <v>182202858.42867985</v>
      </c>
      <c r="BS126" s="539">
        <v>1475782.63</v>
      </c>
      <c r="BT126" s="193">
        <v>0</v>
      </c>
      <c r="BU126" s="540">
        <v>35.800000000000004</v>
      </c>
      <c r="BV126" s="647">
        <v>10.206</v>
      </c>
      <c r="BW126" s="603">
        <v>46.006</v>
      </c>
      <c r="BX126" s="602">
        <v>0</v>
      </c>
      <c r="BY126" s="189">
        <v>0</v>
      </c>
      <c r="BZ126" s="604">
        <v>50.606600000000007</v>
      </c>
      <c r="CA126" s="602">
        <v>0</v>
      </c>
      <c r="CB126" s="555">
        <v>0</v>
      </c>
      <c r="CC126" s="200"/>
      <c r="CD126" s="543">
        <v>22428.209999999992</v>
      </c>
      <c r="CE126" s="544">
        <v>32640.571685735969</v>
      </c>
      <c r="CF126" s="545">
        <v>0</v>
      </c>
      <c r="CG126" s="546">
        <v>0</v>
      </c>
      <c r="CH126" s="547"/>
      <c r="CI126" s="548">
        <v>1530851.4116857359</v>
      </c>
      <c r="CJ126" s="549">
        <v>0</v>
      </c>
      <c r="CK126" s="550">
        <v>1530851.4116857359</v>
      </c>
      <c r="CL126" s="648"/>
      <c r="CM126" s="551">
        <v>17.063905363889234</v>
      </c>
      <c r="CN126" s="556">
        <v>93.43617596845499</v>
      </c>
      <c r="CR126" s="617"/>
      <c r="CS126" s="555">
        <v>0</v>
      </c>
      <c r="CT126" s="555">
        <v>48.007261</v>
      </c>
      <c r="CU126" s="555">
        <v>0</v>
      </c>
      <c r="CW126" s="530"/>
      <c r="CX126" s="193"/>
      <c r="DH126" s="554"/>
      <c r="DI126" s="554"/>
      <c r="DJ126" s="554"/>
      <c r="DK126" s="554"/>
      <c r="DL126" s="554"/>
      <c r="DM126" s="554"/>
      <c r="DN126" s="554"/>
      <c r="DO126" s="554"/>
      <c r="DP126" s="554"/>
      <c r="DQ126" s="554"/>
      <c r="DR126" s="554"/>
      <c r="DS126" s="554"/>
      <c r="DT126" s="554"/>
    </row>
    <row r="127" spans="1:124">
      <c r="A127" s="367">
        <v>0</v>
      </c>
      <c r="B127" s="367">
        <v>0</v>
      </c>
      <c r="E127" s="294">
        <v>1</v>
      </c>
      <c r="F127" s="300">
        <v>2014</v>
      </c>
      <c r="G127" s="300">
        <v>2014</v>
      </c>
      <c r="H127" s="300">
        <v>2014</v>
      </c>
      <c r="I127" s="635">
        <v>882283.33333333337</v>
      </c>
      <c r="J127" s="635">
        <v>882283.33333333337</v>
      </c>
      <c r="K127" s="635">
        <v>882283.33333333337</v>
      </c>
      <c r="L127" s="635">
        <v>882283.33333333337</v>
      </c>
      <c r="M127" s="635">
        <v>882283.33333333337</v>
      </c>
      <c r="N127" s="635">
        <v>7</v>
      </c>
      <c r="O127" s="635">
        <v>7</v>
      </c>
      <c r="P127" s="635">
        <v>7</v>
      </c>
      <c r="Q127" s="635">
        <v>7</v>
      </c>
      <c r="R127" s="635">
        <v>7</v>
      </c>
      <c r="S127" s="636">
        <v>6</v>
      </c>
      <c r="T127" s="636">
        <v>6</v>
      </c>
      <c r="U127" s="636">
        <v>6</v>
      </c>
      <c r="V127" s="636">
        <v>6</v>
      </c>
      <c r="W127" s="636">
        <v>6</v>
      </c>
      <c r="X127" s="637">
        <v>0.64566666666666572</v>
      </c>
      <c r="Y127" s="637">
        <v>0.64566666666666572</v>
      </c>
      <c r="Z127" s="637">
        <v>0.64566666666666572</v>
      </c>
      <c r="AA127" s="637">
        <v>0.64566666666666572</v>
      </c>
      <c r="AB127" s="637">
        <v>0.64566666666666572</v>
      </c>
      <c r="AC127" s="8" t="s">
        <v>560</v>
      </c>
      <c r="AD127" s="8" t="s">
        <v>560</v>
      </c>
      <c r="AE127" s="8" t="s">
        <v>560</v>
      </c>
      <c r="AF127" s="8" t="s">
        <v>560</v>
      </c>
      <c r="AG127" s="8" t="s">
        <v>560</v>
      </c>
      <c r="AH127" s="528"/>
      <c r="AI127" s="638">
        <v>70000</v>
      </c>
      <c r="AJ127" s="639">
        <v>70000</v>
      </c>
      <c r="AK127" s="639">
        <v>70000</v>
      </c>
      <c r="AL127" s="639">
        <v>70000</v>
      </c>
      <c r="AM127" s="640">
        <v>70000</v>
      </c>
      <c r="AN127" s="194">
        <v>142166941.6552591</v>
      </c>
      <c r="AO127" s="530">
        <v>0</v>
      </c>
      <c r="AP127" s="530">
        <v>0</v>
      </c>
      <c r="AQ127" s="193">
        <v>0</v>
      </c>
      <c r="AR127" s="189"/>
      <c r="AS127" s="189"/>
      <c r="AT127" s="193">
        <v>0</v>
      </c>
      <c r="AU127" s="532">
        <v>0</v>
      </c>
      <c r="AV127" s="533">
        <v>142166941.6552591</v>
      </c>
      <c r="AX127" s="534"/>
      <c r="AY127" s="535"/>
      <c r="AZ127" s="651">
        <v>87361000</v>
      </c>
      <c r="BA127" s="652">
        <v>1435151.02</v>
      </c>
      <c r="BB127" s="651">
        <v>10750000</v>
      </c>
      <c r="BC127" s="652">
        <v>277799.5</v>
      </c>
      <c r="BD127" s="650">
        <v>90355941.655259103</v>
      </c>
      <c r="BE127" s="619">
        <v>29544058.029714301</v>
      </c>
      <c r="BF127" s="619">
        <v>0</v>
      </c>
      <c r="BG127" s="619">
        <v>0</v>
      </c>
      <c r="BH127" s="619">
        <v>0</v>
      </c>
      <c r="BI127" s="619">
        <v>0</v>
      </c>
      <c r="BJ127" s="619">
        <v>274427733.25975108</v>
      </c>
      <c r="BK127" s="619">
        <v>25303687.604270395</v>
      </c>
      <c r="BL127" s="619">
        <v>744</v>
      </c>
      <c r="BM127" s="625">
        <v>7.4999999999999997E-2</v>
      </c>
      <c r="BN127" s="619">
        <v>427924650.51216549</v>
      </c>
      <c r="BO127" s="653">
        <v>-46300000</v>
      </c>
      <c r="BP127" s="634">
        <v>0</v>
      </c>
      <c r="BQ127" s="113">
        <v>0</v>
      </c>
      <c r="BR127" s="193">
        <v>142166941.6552591</v>
      </c>
      <c r="BS127" s="539">
        <v>1712950.52</v>
      </c>
      <c r="BT127" s="193">
        <v>0</v>
      </c>
      <c r="BU127" s="540">
        <v>35.450000000000003</v>
      </c>
      <c r="BV127" s="647">
        <v>11.532779999999999</v>
      </c>
      <c r="BW127" s="603">
        <v>46.982780000000005</v>
      </c>
      <c r="BX127" s="602">
        <v>0</v>
      </c>
      <c r="BY127" s="189">
        <v>0</v>
      </c>
      <c r="BZ127" s="604">
        <v>51.681058000000007</v>
      </c>
      <c r="CA127" s="602">
        <v>0</v>
      </c>
      <c r="CB127" s="555">
        <v>0</v>
      </c>
      <c r="CC127" s="200"/>
      <c r="CD127" s="543">
        <v>17500</v>
      </c>
      <c r="CE127" s="544">
        <v>24633.388331051825</v>
      </c>
      <c r="CF127" s="545">
        <v>0</v>
      </c>
      <c r="CG127" s="546">
        <v>0</v>
      </c>
      <c r="CH127" s="547"/>
      <c r="CI127" s="548">
        <v>1755083.9083310519</v>
      </c>
      <c r="CJ127" s="549">
        <v>0</v>
      </c>
      <c r="CK127" s="550">
        <v>1755083.9083310519</v>
      </c>
      <c r="CL127" s="648"/>
      <c r="CM127" s="551">
        <v>25.072627261872171</v>
      </c>
      <c r="CN127" s="556">
        <v>95.419973472312492</v>
      </c>
      <c r="CR127" s="617"/>
      <c r="CS127" s="555">
        <v>0</v>
      </c>
      <c r="CT127" s="555">
        <v>49.026530930000007</v>
      </c>
      <c r="CU127" s="555">
        <v>0</v>
      </c>
      <c r="CW127" s="530"/>
      <c r="CX127" s="193"/>
      <c r="DH127" s="554"/>
      <c r="DI127" s="554"/>
      <c r="DJ127" s="554"/>
      <c r="DK127" s="554"/>
      <c r="DL127" s="554"/>
      <c r="DM127" s="554"/>
      <c r="DN127" s="554"/>
      <c r="DO127" s="554"/>
      <c r="DP127" s="554"/>
      <c r="DQ127" s="554"/>
      <c r="DR127" s="554"/>
      <c r="DS127" s="554"/>
      <c r="DT127" s="554"/>
    </row>
    <row r="128" spans="1:124">
      <c r="A128" s="367">
        <v>0</v>
      </c>
      <c r="B128" s="367">
        <v>0</v>
      </c>
      <c r="E128" s="294">
        <v>2</v>
      </c>
      <c r="F128" s="300">
        <v>2014</v>
      </c>
      <c r="G128" s="300">
        <v>2014</v>
      </c>
      <c r="H128" s="300">
        <v>2014</v>
      </c>
      <c r="I128" s="635">
        <v>882283.33333333337</v>
      </c>
      <c r="J128" s="635">
        <v>882283.33333333337</v>
      </c>
      <c r="K128" s="635">
        <v>882283.33333333337</v>
      </c>
      <c r="L128" s="635">
        <v>882283.33333333337</v>
      </c>
      <c r="M128" s="635">
        <v>882283.33333333337</v>
      </c>
      <c r="N128" s="635">
        <v>7</v>
      </c>
      <c r="O128" s="635">
        <v>7</v>
      </c>
      <c r="P128" s="635">
        <v>7</v>
      </c>
      <c r="Q128" s="635">
        <v>7</v>
      </c>
      <c r="R128" s="635">
        <v>7</v>
      </c>
      <c r="S128" s="636">
        <v>6</v>
      </c>
      <c r="T128" s="636">
        <v>6</v>
      </c>
      <c r="U128" s="636">
        <v>6</v>
      </c>
      <c r="V128" s="636">
        <v>6</v>
      </c>
      <c r="W128" s="636">
        <v>6</v>
      </c>
      <c r="X128" s="637">
        <v>0.64566666666666572</v>
      </c>
      <c r="Y128" s="637">
        <v>0.64566666666666572</v>
      </c>
      <c r="Z128" s="637">
        <v>0.64566666666666572</v>
      </c>
      <c r="AA128" s="637">
        <v>0.64566666666666572</v>
      </c>
      <c r="AB128" s="637">
        <v>0.64566666666666572</v>
      </c>
      <c r="AC128" s="8" t="s">
        <v>560</v>
      </c>
      <c r="AD128" s="8" t="s">
        <v>560</v>
      </c>
      <c r="AE128" s="8" t="s">
        <v>560</v>
      </c>
      <c r="AF128" s="8" t="s">
        <v>560</v>
      </c>
      <c r="AG128" s="8" t="s">
        <v>560</v>
      </c>
      <c r="AH128" s="528"/>
      <c r="AI128" s="638">
        <v>0</v>
      </c>
      <c r="AJ128" s="639">
        <v>0</v>
      </c>
      <c r="AK128" s="639">
        <v>0</v>
      </c>
      <c r="AL128" s="639">
        <v>0</v>
      </c>
      <c r="AM128" s="640">
        <v>0</v>
      </c>
      <c r="AN128" s="194">
        <v>0</v>
      </c>
      <c r="AO128" s="530">
        <v>0</v>
      </c>
      <c r="AP128" s="530">
        <v>0</v>
      </c>
      <c r="AQ128" s="193">
        <v>0</v>
      </c>
      <c r="AR128" s="189"/>
      <c r="AS128" s="189"/>
      <c r="AT128" s="193">
        <v>0</v>
      </c>
      <c r="AU128" s="532">
        <v>0</v>
      </c>
      <c r="AV128" s="533">
        <v>0</v>
      </c>
      <c r="AX128" s="534"/>
      <c r="AY128" s="535"/>
      <c r="AZ128" s="651">
        <v>87808000</v>
      </c>
      <c r="BA128" s="652">
        <v>1496807.8499999999</v>
      </c>
      <c r="BB128" s="651">
        <v>14550000</v>
      </c>
      <c r="BC128" s="652">
        <v>278901.5</v>
      </c>
      <c r="BD128" s="650">
        <v>41342000</v>
      </c>
      <c r="BE128" s="619">
        <v>29544058.029714301</v>
      </c>
      <c r="BF128" s="619">
        <v>0</v>
      </c>
      <c r="BG128" s="619">
        <v>0</v>
      </c>
      <c r="BH128" s="619">
        <v>0</v>
      </c>
      <c r="BI128" s="619">
        <v>0</v>
      </c>
      <c r="BJ128" s="619">
        <v>274427733.25975108</v>
      </c>
      <c r="BK128" s="619">
        <v>45208333.333333336</v>
      </c>
      <c r="BL128" s="619">
        <v>672</v>
      </c>
      <c r="BM128" s="625">
        <v>7.4999999999999997E-2</v>
      </c>
      <c r="BN128" s="619">
        <v>431790983.8454988</v>
      </c>
      <c r="BO128" s="653">
        <v>-143700000</v>
      </c>
      <c r="BP128" s="634">
        <v>0</v>
      </c>
      <c r="BQ128" s="113">
        <v>0</v>
      </c>
      <c r="BR128" s="193">
        <v>0</v>
      </c>
      <c r="BS128" s="539">
        <v>1775709.3499999999</v>
      </c>
      <c r="BT128" s="193">
        <v>0</v>
      </c>
      <c r="BU128" s="540">
        <v>35.450000000000003</v>
      </c>
      <c r="BV128" s="647">
        <v>11.532779999999999</v>
      </c>
      <c r="BW128" s="603">
        <v>46.982780000000005</v>
      </c>
      <c r="BX128" s="602">
        <v>0</v>
      </c>
      <c r="BY128" s="189">
        <v>0</v>
      </c>
      <c r="BZ128" s="604">
        <v>51.681058000000007</v>
      </c>
      <c r="CA128" s="602">
        <v>0</v>
      </c>
      <c r="CB128" s="555">
        <v>0</v>
      </c>
      <c r="CC128" s="200"/>
      <c r="CD128" s="543">
        <v>0</v>
      </c>
      <c r="CE128" s="544">
        <v>0</v>
      </c>
      <c r="CF128" s="545">
        <v>0</v>
      </c>
      <c r="CG128" s="546">
        <v>0</v>
      </c>
      <c r="CH128" s="547"/>
      <c r="CI128" s="548">
        <v>1775709.3499999999</v>
      </c>
      <c r="CJ128" s="549">
        <v>0</v>
      </c>
      <c r="CK128" s="550">
        <v>1775709.3499999999</v>
      </c>
      <c r="CL128" s="648"/>
      <c r="CM128" s="551" t="e">
        <v>#DIV/0!</v>
      </c>
      <c r="CN128" s="556">
        <v>95.419973472312492</v>
      </c>
      <c r="CR128" s="617"/>
      <c r="CS128" s="555">
        <v>0</v>
      </c>
      <c r="CT128" s="555">
        <v>49.026530930000007</v>
      </c>
      <c r="CU128" s="555">
        <v>0</v>
      </c>
      <c r="CW128" s="530"/>
      <c r="CX128" s="193"/>
      <c r="DH128" s="554"/>
      <c r="DI128" s="554"/>
      <c r="DJ128" s="554"/>
      <c r="DK128" s="554"/>
      <c r="DL128" s="554"/>
      <c r="DM128" s="554"/>
      <c r="DN128" s="554"/>
      <c r="DO128" s="554"/>
      <c r="DP128" s="554"/>
      <c r="DQ128" s="554"/>
      <c r="DR128" s="554"/>
      <c r="DS128" s="554"/>
      <c r="DT128" s="554"/>
    </row>
    <row r="129" spans="1:124">
      <c r="A129" s="367">
        <v>0</v>
      </c>
      <c r="B129" s="367">
        <v>0</v>
      </c>
      <c r="E129" s="294">
        <v>3</v>
      </c>
      <c r="F129" s="300">
        <v>2014</v>
      </c>
      <c r="G129" s="300">
        <v>2014</v>
      </c>
      <c r="H129" s="300">
        <v>2014</v>
      </c>
      <c r="I129" s="635">
        <v>882283.33333333337</v>
      </c>
      <c r="J129" s="635">
        <v>882283.33333333337</v>
      </c>
      <c r="K129" s="635">
        <v>882283.33333333337</v>
      </c>
      <c r="L129" s="635">
        <v>882283.33333333337</v>
      </c>
      <c r="M129" s="635">
        <v>882283.33333333337</v>
      </c>
      <c r="N129" s="635">
        <v>7</v>
      </c>
      <c r="O129" s="635">
        <v>7</v>
      </c>
      <c r="P129" s="635">
        <v>7</v>
      </c>
      <c r="Q129" s="635">
        <v>7</v>
      </c>
      <c r="R129" s="635">
        <v>7</v>
      </c>
      <c r="S129" s="636">
        <v>6</v>
      </c>
      <c r="T129" s="636">
        <v>6</v>
      </c>
      <c r="U129" s="636">
        <v>6</v>
      </c>
      <c r="V129" s="636">
        <v>6</v>
      </c>
      <c r="W129" s="636">
        <v>6</v>
      </c>
      <c r="X129" s="637">
        <v>0.64566666666666572</v>
      </c>
      <c r="Y129" s="637">
        <v>0.64566666666666572</v>
      </c>
      <c r="Z129" s="637">
        <v>0.64566666666666572</v>
      </c>
      <c r="AA129" s="637">
        <v>0.64566666666666572</v>
      </c>
      <c r="AB129" s="637">
        <v>0.64566666666666572</v>
      </c>
      <c r="AC129" s="8" t="s">
        <v>560</v>
      </c>
      <c r="AD129" s="8" t="s">
        <v>560</v>
      </c>
      <c r="AE129" s="8" t="s">
        <v>560</v>
      </c>
      <c r="AF129" s="8" t="s">
        <v>560</v>
      </c>
      <c r="AG129" s="8" t="s">
        <v>560</v>
      </c>
      <c r="AH129" s="528"/>
      <c r="AI129" s="638">
        <v>70000</v>
      </c>
      <c r="AJ129" s="639">
        <v>70000</v>
      </c>
      <c r="AK129" s="639">
        <v>70000</v>
      </c>
      <c r="AL129" s="639">
        <v>70000</v>
      </c>
      <c r="AM129" s="640">
        <v>70000</v>
      </c>
      <c r="AN129" s="194">
        <v>142166941.6552591</v>
      </c>
      <c r="AO129" s="530">
        <v>0</v>
      </c>
      <c r="AP129" s="530">
        <v>0</v>
      </c>
      <c r="AQ129" s="193">
        <v>0</v>
      </c>
      <c r="AR129" s="189"/>
      <c r="AS129" s="189"/>
      <c r="AT129" s="193">
        <v>0</v>
      </c>
      <c r="AU129" s="532">
        <v>0</v>
      </c>
      <c r="AV129" s="533">
        <v>142166941.6552591</v>
      </c>
      <c r="AX129" s="534"/>
      <c r="AY129" s="535"/>
      <c r="AZ129" s="651">
        <v>118489000</v>
      </c>
      <c r="BA129" s="652">
        <v>1848099.24</v>
      </c>
      <c r="BB129" s="651">
        <v>22700000</v>
      </c>
      <c r="BC129" s="652">
        <v>281265</v>
      </c>
      <c r="BD129" s="650">
        <v>6177941.6552591026</v>
      </c>
      <c r="BE129" s="619">
        <v>29544058.029714301</v>
      </c>
      <c r="BF129" s="619">
        <v>0</v>
      </c>
      <c r="BG129" s="619">
        <v>0</v>
      </c>
      <c r="BH129" s="619">
        <v>0</v>
      </c>
      <c r="BI129" s="619">
        <v>0</v>
      </c>
      <c r="BJ129" s="619">
        <v>274427733.25975108</v>
      </c>
      <c r="BK129" s="619">
        <v>25303687.604270395</v>
      </c>
      <c r="BL129" s="619">
        <v>744</v>
      </c>
      <c r="BM129" s="625">
        <v>7.4999999999999997E-2</v>
      </c>
      <c r="BN129" s="619">
        <v>450916729.79451007</v>
      </c>
      <c r="BO129" s="653">
        <v>-5200000</v>
      </c>
      <c r="BP129" s="634">
        <v>0</v>
      </c>
      <c r="BQ129" s="113">
        <v>0</v>
      </c>
      <c r="BR129" s="193">
        <v>142166941.6552591</v>
      </c>
      <c r="BS129" s="539">
        <v>2129364.2400000002</v>
      </c>
      <c r="BT129" s="193">
        <v>0</v>
      </c>
      <c r="BU129" s="540">
        <v>35.9</v>
      </c>
      <c r="BV129" s="647">
        <v>11.532779999999999</v>
      </c>
      <c r="BW129" s="603">
        <v>47.432779999999994</v>
      </c>
      <c r="BX129" s="602">
        <v>0</v>
      </c>
      <c r="BY129" s="189">
        <v>0</v>
      </c>
      <c r="BZ129" s="604">
        <v>52.176057999999998</v>
      </c>
      <c r="CA129" s="602">
        <v>0</v>
      </c>
      <c r="CB129" s="555">
        <v>0</v>
      </c>
      <c r="CC129" s="200"/>
      <c r="CD129" s="543">
        <v>17500</v>
      </c>
      <c r="CE129" s="544">
        <v>24633.388331051825</v>
      </c>
      <c r="CF129" s="545">
        <v>0</v>
      </c>
      <c r="CG129" s="546">
        <v>0</v>
      </c>
      <c r="CH129" s="547"/>
      <c r="CI129" s="548">
        <v>2171497.6283310521</v>
      </c>
      <c r="CJ129" s="549">
        <v>0</v>
      </c>
      <c r="CK129" s="550">
        <v>2171497.6283310521</v>
      </c>
      <c r="CL129" s="648"/>
      <c r="CM129" s="551">
        <v>31.021394690443604</v>
      </c>
      <c r="CN129" s="556">
        <v>96.333903811524834</v>
      </c>
      <c r="CR129" s="617"/>
      <c r="CS129" s="555">
        <v>0</v>
      </c>
      <c r="CT129" s="555">
        <v>49.496105929999999</v>
      </c>
      <c r="CU129" s="555">
        <v>0</v>
      </c>
      <c r="CW129" s="530"/>
      <c r="CX129" s="193"/>
      <c r="DH129" s="554"/>
      <c r="DI129" s="554"/>
      <c r="DJ129" s="554"/>
      <c r="DK129" s="554"/>
      <c r="DL129" s="554"/>
      <c r="DM129" s="554"/>
      <c r="DN129" s="554"/>
      <c r="DO129" s="554"/>
      <c r="DP129" s="554"/>
      <c r="DQ129" s="554"/>
      <c r="DR129" s="554"/>
      <c r="DS129" s="554"/>
      <c r="DT129" s="554"/>
    </row>
    <row r="130" spans="1:124">
      <c r="A130" s="367">
        <v>0</v>
      </c>
      <c r="B130" s="367">
        <v>0</v>
      </c>
      <c r="E130" s="294">
        <v>4</v>
      </c>
      <c r="F130" s="300">
        <v>2014</v>
      </c>
      <c r="G130" s="300">
        <v>2014</v>
      </c>
      <c r="H130" s="300">
        <v>2014</v>
      </c>
      <c r="I130" s="635">
        <v>882283.33333333337</v>
      </c>
      <c r="J130" s="635">
        <v>882283.33333333337</v>
      </c>
      <c r="K130" s="635">
        <v>882283.33333333337</v>
      </c>
      <c r="L130" s="635">
        <v>882283.33333333337</v>
      </c>
      <c r="M130" s="635">
        <v>882283.33333333337</v>
      </c>
      <c r="N130" s="635">
        <v>7</v>
      </c>
      <c r="O130" s="635">
        <v>7</v>
      </c>
      <c r="P130" s="635">
        <v>7</v>
      </c>
      <c r="Q130" s="635">
        <v>7</v>
      </c>
      <c r="R130" s="635">
        <v>7</v>
      </c>
      <c r="S130" s="636">
        <v>6</v>
      </c>
      <c r="T130" s="636">
        <v>6</v>
      </c>
      <c r="U130" s="636">
        <v>6</v>
      </c>
      <c r="V130" s="636">
        <v>6</v>
      </c>
      <c r="W130" s="636">
        <v>6</v>
      </c>
      <c r="X130" s="637">
        <v>0.64566666666666572</v>
      </c>
      <c r="Y130" s="637">
        <v>0.64566666666666572</v>
      </c>
      <c r="Z130" s="637">
        <v>0.64566666666666572</v>
      </c>
      <c r="AA130" s="637">
        <v>0.64566666666666572</v>
      </c>
      <c r="AB130" s="637">
        <v>0.64566666666666572</v>
      </c>
      <c r="AC130" s="8" t="s">
        <v>560</v>
      </c>
      <c r="AD130" s="8" t="s">
        <v>560</v>
      </c>
      <c r="AE130" s="8" t="s">
        <v>560</v>
      </c>
      <c r="AF130" s="8" t="s">
        <v>560</v>
      </c>
      <c r="AG130" s="8" t="s">
        <v>560</v>
      </c>
      <c r="AH130" s="528"/>
      <c r="AI130" s="638">
        <v>98000</v>
      </c>
      <c r="AJ130" s="639">
        <v>98000</v>
      </c>
      <c r="AK130" s="639">
        <v>98000</v>
      </c>
      <c r="AL130" s="639">
        <v>98000</v>
      </c>
      <c r="AM130" s="640">
        <v>98000</v>
      </c>
      <c r="AN130" s="194">
        <v>199033718.31736273</v>
      </c>
      <c r="AO130" s="530">
        <v>0</v>
      </c>
      <c r="AP130" s="530">
        <v>0</v>
      </c>
      <c r="AQ130" s="193">
        <v>0</v>
      </c>
      <c r="AR130" s="189"/>
      <c r="AS130" s="189"/>
      <c r="AT130" s="193">
        <v>0</v>
      </c>
      <c r="AU130" s="532">
        <v>0</v>
      </c>
      <c r="AV130" s="533">
        <v>199033718.31736273</v>
      </c>
      <c r="AX130" s="534"/>
      <c r="AY130" s="535"/>
      <c r="AZ130" s="651">
        <v>131902999.99999999</v>
      </c>
      <c r="BA130" s="652">
        <v>2057678.3199999998</v>
      </c>
      <c r="BB130" s="651">
        <v>25900000</v>
      </c>
      <c r="BC130" s="652">
        <v>178124</v>
      </c>
      <c r="BD130" s="650">
        <v>30814051.650696076</v>
      </c>
      <c r="BE130" s="619">
        <v>29544058.029714301</v>
      </c>
      <c r="BF130" s="619">
        <v>0</v>
      </c>
      <c r="BG130" s="619">
        <v>0</v>
      </c>
      <c r="BH130" s="619">
        <v>0</v>
      </c>
      <c r="BI130" s="619">
        <v>0</v>
      </c>
      <c r="BJ130" s="619">
        <v>274427733.25975108</v>
      </c>
      <c r="BK130" s="619">
        <v>16412945.84528896</v>
      </c>
      <c r="BL130" s="619">
        <v>720</v>
      </c>
      <c r="BM130" s="625">
        <v>7.4999999999999997E-2</v>
      </c>
      <c r="BN130" s="619">
        <v>436515623.9891029</v>
      </c>
      <c r="BO130" s="649">
        <v>10416666.666666666</v>
      </c>
      <c r="BP130" s="634">
        <v>0</v>
      </c>
      <c r="BQ130" s="113">
        <v>0</v>
      </c>
      <c r="BR130" s="193">
        <v>199033718.31736273</v>
      </c>
      <c r="BS130" s="539">
        <v>2235802.3199999998</v>
      </c>
      <c r="BT130" s="193">
        <v>0</v>
      </c>
      <c r="BU130" s="540">
        <v>31.9</v>
      </c>
      <c r="BV130" s="647">
        <v>11.532779999999999</v>
      </c>
      <c r="BW130" s="603">
        <v>43.432779999999994</v>
      </c>
      <c r="BX130" s="602">
        <v>0</v>
      </c>
      <c r="BY130" s="189">
        <v>0</v>
      </c>
      <c r="BZ130" s="604">
        <v>47.776057999999999</v>
      </c>
      <c r="CA130" s="602">
        <v>0</v>
      </c>
      <c r="CB130" s="555">
        <v>0</v>
      </c>
      <c r="CC130" s="200"/>
      <c r="CD130" s="543">
        <v>24500</v>
      </c>
      <c r="CE130" s="544">
        <v>36006.743663472553</v>
      </c>
      <c r="CF130" s="545">
        <v>0</v>
      </c>
      <c r="CG130" s="546">
        <v>0</v>
      </c>
      <c r="CH130" s="547"/>
      <c r="CI130" s="548">
        <v>2296309.0636634724</v>
      </c>
      <c r="CJ130" s="549">
        <v>0</v>
      </c>
      <c r="CK130" s="550">
        <v>2296309.0636634724</v>
      </c>
      <c r="CL130" s="648"/>
      <c r="CM130" s="551">
        <v>23.43172513942319</v>
      </c>
      <c r="CN130" s="556">
        <v>88.210078574081464</v>
      </c>
      <c r="CR130" s="617"/>
      <c r="CS130" s="555">
        <v>0</v>
      </c>
      <c r="CT130" s="555">
        <v>45.322105929999992</v>
      </c>
      <c r="CU130" s="555">
        <v>0</v>
      </c>
      <c r="CW130" s="530"/>
      <c r="CX130" s="193"/>
      <c r="DH130" s="554"/>
      <c r="DI130" s="554"/>
      <c r="DJ130" s="554"/>
      <c r="DK130" s="554"/>
      <c r="DL130" s="554"/>
      <c r="DM130" s="554"/>
      <c r="DN130" s="554"/>
      <c r="DO130" s="554"/>
      <c r="DP130" s="554"/>
      <c r="DQ130" s="554"/>
      <c r="DR130" s="554"/>
      <c r="DS130" s="554"/>
      <c r="DT130" s="554"/>
    </row>
    <row r="131" spans="1:124">
      <c r="A131" s="367">
        <v>0</v>
      </c>
      <c r="B131" s="367">
        <v>0</v>
      </c>
      <c r="E131" s="294">
        <v>5</v>
      </c>
      <c r="F131" s="300">
        <v>2014</v>
      </c>
      <c r="G131" s="300">
        <v>2014</v>
      </c>
      <c r="H131" s="300">
        <v>2014</v>
      </c>
      <c r="I131" s="635">
        <v>882283.33333333337</v>
      </c>
      <c r="J131" s="635">
        <v>882283.33333333337</v>
      </c>
      <c r="K131" s="635">
        <v>882283.33333333337</v>
      </c>
      <c r="L131" s="635">
        <v>882283.33333333337</v>
      </c>
      <c r="M131" s="635">
        <v>882283.33333333337</v>
      </c>
      <c r="N131" s="635">
        <v>7</v>
      </c>
      <c r="O131" s="635">
        <v>7</v>
      </c>
      <c r="P131" s="635">
        <v>7</v>
      </c>
      <c r="Q131" s="635">
        <v>7</v>
      </c>
      <c r="R131" s="635">
        <v>7</v>
      </c>
      <c r="S131" s="636">
        <v>6</v>
      </c>
      <c r="T131" s="636">
        <v>6</v>
      </c>
      <c r="U131" s="636">
        <v>6</v>
      </c>
      <c r="V131" s="636">
        <v>6</v>
      </c>
      <c r="W131" s="636">
        <v>6</v>
      </c>
      <c r="X131" s="637">
        <v>0.64566666666666572</v>
      </c>
      <c r="Y131" s="637">
        <v>0.64566666666666572</v>
      </c>
      <c r="Z131" s="637">
        <v>0.64566666666666572</v>
      </c>
      <c r="AA131" s="637">
        <v>0.64566666666666572</v>
      </c>
      <c r="AB131" s="637">
        <v>0.64566666666666572</v>
      </c>
      <c r="AC131" s="8" t="s">
        <v>560</v>
      </c>
      <c r="AD131" s="8" t="s">
        <v>560</v>
      </c>
      <c r="AE131" s="8" t="s">
        <v>560</v>
      </c>
      <c r="AF131" s="8" t="s">
        <v>560</v>
      </c>
      <c r="AG131" s="8" t="s">
        <v>560</v>
      </c>
      <c r="AH131" s="528"/>
      <c r="AI131" s="638">
        <v>98000</v>
      </c>
      <c r="AJ131" s="639">
        <v>98000</v>
      </c>
      <c r="AK131" s="639">
        <v>98000</v>
      </c>
      <c r="AL131" s="639">
        <v>98000</v>
      </c>
      <c r="AM131" s="640">
        <v>98000</v>
      </c>
      <c r="AN131" s="194">
        <v>199033718.31736273</v>
      </c>
      <c r="AO131" s="530">
        <v>0</v>
      </c>
      <c r="AP131" s="530">
        <v>0</v>
      </c>
      <c r="AQ131" s="193">
        <v>0</v>
      </c>
      <c r="AR131" s="189"/>
      <c r="AS131" s="189"/>
      <c r="AT131" s="193">
        <v>0</v>
      </c>
      <c r="AU131" s="532">
        <v>0</v>
      </c>
      <c r="AV131" s="533">
        <v>199033718.31736273</v>
      </c>
      <c r="AX131" s="534"/>
      <c r="AY131" s="535"/>
      <c r="AZ131" s="651">
        <v>112296000</v>
      </c>
      <c r="BA131" s="652">
        <v>1919495.75</v>
      </c>
      <c r="BB131" s="651">
        <v>22950000</v>
      </c>
      <c r="BC131" s="652">
        <v>177268.5</v>
      </c>
      <c r="BD131" s="650">
        <v>53371051.650696062</v>
      </c>
      <c r="BE131" s="619">
        <v>29544058.029714301</v>
      </c>
      <c r="BF131" s="619">
        <v>0</v>
      </c>
      <c r="BG131" s="619">
        <v>0</v>
      </c>
      <c r="BH131" s="619">
        <v>0</v>
      </c>
      <c r="BI131" s="619">
        <v>0</v>
      </c>
      <c r="BJ131" s="619">
        <v>274427733.25975108</v>
      </c>
      <c r="BK131" s="619">
        <v>17341829.31264523</v>
      </c>
      <c r="BL131" s="619">
        <v>744</v>
      </c>
      <c r="BM131" s="625">
        <v>7.4999999999999997E-2</v>
      </c>
      <c r="BN131" s="619">
        <v>400486401.65105212</v>
      </c>
      <c r="BO131" s="649">
        <v>10416666.666666666</v>
      </c>
      <c r="BP131" s="634">
        <v>0</v>
      </c>
      <c r="BQ131" s="113">
        <v>0</v>
      </c>
      <c r="BR131" s="193">
        <v>199033718.31736273</v>
      </c>
      <c r="BS131" s="539">
        <v>2096764.25</v>
      </c>
      <c r="BT131" s="193">
        <v>0</v>
      </c>
      <c r="BU131" s="540">
        <v>30.75</v>
      </c>
      <c r="BV131" s="647">
        <v>11.532779999999999</v>
      </c>
      <c r="BW131" s="603">
        <v>42.282780000000002</v>
      </c>
      <c r="BX131" s="602">
        <v>0</v>
      </c>
      <c r="BY131" s="189">
        <v>0</v>
      </c>
      <c r="BZ131" s="604">
        <v>46.511058000000006</v>
      </c>
      <c r="CA131" s="602">
        <v>0</v>
      </c>
      <c r="CB131" s="555">
        <v>0</v>
      </c>
      <c r="CC131" s="200"/>
      <c r="CD131" s="543">
        <v>24500</v>
      </c>
      <c r="CE131" s="544">
        <v>36006.743663472553</v>
      </c>
      <c r="CF131" s="545">
        <v>0</v>
      </c>
      <c r="CG131" s="546">
        <v>0</v>
      </c>
      <c r="CH131" s="547"/>
      <c r="CI131" s="548">
        <v>2157270.9936634726</v>
      </c>
      <c r="CJ131" s="549">
        <v>0</v>
      </c>
      <c r="CK131" s="550">
        <v>2157270.9936634726</v>
      </c>
      <c r="CL131" s="648"/>
      <c r="CM131" s="551">
        <v>22.012969323096659</v>
      </c>
      <c r="CN131" s="556">
        <v>85.874478818316504</v>
      </c>
      <c r="CR131" s="617"/>
      <c r="CS131" s="555">
        <v>0</v>
      </c>
      <c r="CT131" s="555">
        <v>44.122080930000003</v>
      </c>
      <c r="CU131" s="555">
        <v>0</v>
      </c>
      <c r="CW131" s="530"/>
      <c r="CX131" s="193"/>
      <c r="DH131" s="554"/>
      <c r="DI131" s="554"/>
      <c r="DJ131" s="554"/>
      <c r="DK131" s="554"/>
      <c r="DL131" s="554"/>
      <c r="DM131" s="554"/>
      <c r="DN131" s="554"/>
      <c r="DO131" s="554"/>
      <c r="DP131" s="554"/>
      <c r="DQ131" s="554"/>
      <c r="DR131" s="554"/>
      <c r="DS131" s="554"/>
      <c r="DT131" s="554"/>
    </row>
    <row r="132" spans="1:124">
      <c r="A132" s="367">
        <v>0</v>
      </c>
      <c r="B132" s="367">
        <v>0</v>
      </c>
      <c r="E132" s="294">
        <v>6</v>
      </c>
      <c r="F132" s="300">
        <v>2014</v>
      </c>
      <c r="G132" s="300">
        <v>2014</v>
      </c>
      <c r="H132" s="300">
        <v>2015</v>
      </c>
      <c r="I132" s="635">
        <v>882283.33333333337</v>
      </c>
      <c r="J132" s="635">
        <v>882283.33333333337</v>
      </c>
      <c r="K132" s="635">
        <v>882283.33333333337</v>
      </c>
      <c r="L132" s="635">
        <v>882283.33333333337</v>
      </c>
      <c r="M132" s="635">
        <v>882283.33333333337</v>
      </c>
      <c r="N132" s="635">
        <v>7</v>
      </c>
      <c r="O132" s="635">
        <v>7</v>
      </c>
      <c r="P132" s="635">
        <v>7</v>
      </c>
      <c r="Q132" s="635">
        <v>7</v>
      </c>
      <c r="R132" s="635">
        <v>7</v>
      </c>
      <c r="S132" s="636">
        <v>6</v>
      </c>
      <c r="T132" s="636">
        <v>6</v>
      </c>
      <c r="U132" s="636">
        <v>6</v>
      </c>
      <c r="V132" s="636">
        <v>6</v>
      </c>
      <c r="W132" s="636">
        <v>6</v>
      </c>
      <c r="X132" s="637">
        <v>0.64566666666666572</v>
      </c>
      <c r="Y132" s="637">
        <v>0.64566666666666572</v>
      </c>
      <c r="Z132" s="637">
        <v>0.64566666666666572</v>
      </c>
      <c r="AA132" s="637">
        <v>0.64566666666666572</v>
      </c>
      <c r="AB132" s="637">
        <v>0.64566666666666572</v>
      </c>
      <c r="AC132" s="8" t="s">
        <v>560</v>
      </c>
      <c r="AD132" s="8" t="s">
        <v>560</v>
      </c>
      <c r="AE132" s="8" t="s">
        <v>560</v>
      </c>
      <c r="AF132" s="8" t="s">
        <v>560</v>
      </c>
      <c r="AG132" s="8" t="s">
        <v>560</v>
      </c>
      <c r="AH132" s="528"/>
      <c r="AI132" s="638">
        <v>98000</v>
      </c>
      <c r="AJ132" s="639">
        <v>98000</v>
      </c>
      <c r="AK132" s="639">
        <v>98000</v>
      </c>
      <c r="AL132" s="639">
        <v>98000</v>
      </c>
      <c r="AM132" s="640">
        <v>98000</v>
      </c>
      <c r="AN132" s="194">
        <v>199033718.31736273</v>
      </c>
      <c r="AO132" s="530">
        <v>0</v>
      </c>
      <c r="AP132" s="530">
        <v>0</v>
      </c>
      <c r="AQ132" s="193">
        <v>0</v>
      </c>
      <c r="AR132" s="189"/>
      <c r="AS132" s="189"/>
      <c r="AT132" s="193">
        <v>0</v>
      </c>
      <c r="AU132" s="532">
        <v>0</v>
      </c>
      <c r="AV132" s="533">
        <v>199033718.31736273</v>
      </c>
      <c r="AX132" s="534"/>
      <c r="AY132" s="535"/>
      <c r="AZ132" s="651">
        <v>104256000</v>
      </c>
      <c r="BA132" s="652">
        <v>1761189.3599999999</v>
      </c>
      <c r="BB132" s="651">
        <v>22700000</v>
      </c>
      <c r="BC132" s="652">
        <v>177196</v>
      </c>
      <c r="BD132" s="650">
        <v>61661051.650696062</v>
      </c>
      <c r="BE132" s="619">
        <v>0</v>
      </c>
      <c r="BF132" s="619">
        <v>0</v>
      </c>
      <c r="BG132" s="619">
        <v>63355549.416715607</v>
      </c>
      <c r="BH132" s="619">
        <v>63355549.416715607</v>
      </c>
      <c r="BI132" s="619">
        <v>1694497.7660195455</v>
      </c>
      <c r="BJ132" s="619">
        <v>274427733.25975108</v>
      </c>
      <c r="BK132" s="619">
        <v>21883927.793718617</v>
      </c>
      <c r="BL132" s="619">
        <v>720</v>
      </c>
      <c r="BM132" s="625">
        <v>0.1</v>
      </c>
      <c r="BN132" s="619">
        <v>360709277.79407471</v>
      </c>
      <c r="BO132" s="649">
        <v>10416666.666666666</v>
      </c>
      <c r="BP132" s="634">
        <v>0</v>
      </c>
      <c r="BQ132" s="113">
        <v>0</v>
      </c>
      <c r="BR132" s="193">
        <v>199033718.31736273</v>
      </c>
      <c r="BS132" s="539">
        <v>1938385.3599999999</v>
      </c>
      <c r="BT132" s="193">
        <v>0</v>
      </c>
      <c r="BU132" s="540">
        <v>30.2</v>
      </c>
      <c r="BV132" s="647">
        <v>11.532779999999999</v>
      </c>
      <c r="BW132" s="603">
        <v>41.732779999999998</v>
      </c>
      <c r="BX132" s="602">
        <v>0</v>
      </c>
      <c r="BY132" s="189">
        <v>0</v>
      </c>
      <c r="BZ132" s="604">
        <v>45.906058000000002</v>
      </c>
      <c r="CA132" s="602">
        <v>0</v>
      </c>
      <c r="CB132" s="555">
        <v>0</v>
      </c>
      <c r="CC132" s="200"/>
      <c r="CD132" s="543">
        <v>24500</v>
      </c>
      <c r="CE132" s="544">
        <v>36006.743663472553</v>
      </c>
      <c r="CF132" s="545">
        <v>0</v>
      </c>
      <c r="CG132" s="546">
        <v>0</v>
      </c>
      <c r="CH132" s="547"/>
      <c r="CI132" s="548">
        <v>1998892.1036634725</v>
      </c>
      <c r="CJ132" s="549">
        <v>0</v>
      </c>
      <c r="CK132" s="550">
        <v>1998892.1036634725</v>
      </c>
      <c r="CL132" s="648"/>
      <c r="CM132" s="551">
        <v>20.396858200647678</v>
      </c>
      <c r="CN132" s="556">
        <v>84.757452848168043</v>
      </c>
      <c r="CR132" s="617"/>
      <c r="CS132" s="555">
        <v>0</v>
      </c>
      <c r="CT132" s="555">
        <v>43.548155929999993</v>
      </c>
      <c r="CU132" s="555">
        <v>0</v>
      </c>
      <c r="CW132" s="530"/>
      <c r="CX132" s="193"/>
      <c r="DH132" s="554"/>
      <c r="DI132" s="554"/>
      <c r="DJ132" s="554"/>
      <c r="DK132" s="554"/>
      <c r="DL132" s="554"/>
      <c r="DM132" s="554"/>
      <c r="DN132" s="554"/>
      <c r="DO132" s="554"/>
      <c r="DP132" s="554"/>
      <c r="DQ132" s="554"/>
      <c r="DR132" s="554"/>
      <c r="DS132" s="554"/>
      <c r="DT132" s="554"/>
    </row>
    <row r="133" spans="1:124">
      <c r="A133" s="367">
        <v>0</v>
      </c>
      <c r="B133" s="367">
        <v>0</v>
      </c>
      <c r="E133" s="294">
        <v>7</v>
      </c>
      <c r="F133" s="300">
        <v>2014</v>
      </c>
      <c r="G133" s="300">
        <v>2015</v>
      </c>
      <c r="H133" s="300">
        <v>2015</v>
      </c>
      <c r="I133" s="635">
        <v>882283.33333333337</v>
      </c>
      <c r="J133" s="635">
        <v>882283.33333333337</v>
      </c>
      <c r="K133" s="635">
        <v>882283.33333333337</v>
      </c>
      <c r="L133" s="635">
        <v>882283.33333333337</v>
      </c>
      <c r="M133" s="635">
        <v>882283.33333333337</v>
      </c>
      <c r="N133" s="635">
        <v>7</v>
      </c>
      <c r="O133" s="635">
        <v>7</v>
      </c>
      <c r="P133" s="635">
        <v>7</v>
      </c>
      <c r="Q133" s="635">
        <v>7</v>
      </c>
      <c r="R133" s="635">
        <v>7</v>
      </c>
      <c r="S133" s="636">
        <v>6</v>
      </c>
      <c r="T133" s="636">
        <v>6</v>
      </c>
      <c r="U133" s="636">
        <v>6</v>
      </c>
      <c r="V133" s="636">
        <v>6</v>
      </c>
      <c r="W133" s="636">
        <v>6</v>
      </c>
      <c r="X133" s="637">
        <v>0.64566666666666572</v>
      </c>
      <c r="Y133" s="637">
        <v>0.64566666666666572</v>
      </c>
      <c r="Z133" s="637">
        <v>0.64566666666666572</v>
      </c>
      <c r="AA133" s="637">
        <v>0.64566666666666572</v>
      </c>
      <c r="AB133" s="637">
        <v>0.64566666666666572</v>
      </c>
      <c r="AC133" s="8" t="s">
        <v>560</v>
      </c>
      <c r="AD133" s="8" t="s">
        <v>560</v>
      </c>
      <c r="AE133" s="8" t="s">
        <v>560</v>
      </c>
      <c r="AF133" s="8" t="s">
        <v>560</v>
      </c>
      <c r="AG133" s="8" t="s">
        <v>560</v>
      </c>
      <c r="AH133" s="528"/>
      <c r="AI133" s="638">
        <v>98000</v>
      </c>
      <c r="AJ133" s="639">
        <v>98000</v>
      </c>
      <c r="AK133" s="639">
        <v>98000</v>
      </c>
      <c r="AL133" s="639">
        <v>98000</v>
      </c>
      <c r="AM133" s="640">
        <v>98000</v>
      </c>
      <c r="AN133" s="194">
        <v>199033718.31736273</v>
      </c>
      <c r="AO133" s="530">
        <v>0</v>
      </c>
      <c r="AP133" s="530">
        <v>0</v>
      </c>
      <c r="AQ133" s="193">
        <v>0</v>
      </c>
      <c r="AR133" s="189"/>
      <c r="AS133" s="189"/>
      <c r="AT133" s="193">
        <v>0</v>
      </c>
      <c r="AU133" s="532">
        <v>0</v>
      </c>
      <c r="AV133" s="533">
        <v>199033718.31736273</v>
      </c>
      <c r="AX133" s="534"/>
      <c r="AY133" s="535"/>
      <c r="AZ133" s="651">
        <v>94041000</v>
      </c>
      <c r="BA133" s="652">
        <v>1640322.49</v>
      </c>
      <c r="BB133" s="651">
        <v>23750000</v>
      </c>
      <c r="BC133" s="652">
        <v>177500.5</v>
      </c>
      <c r="BD133" s="654">
        <v>70826052</v>
      </c>
      <c r="BE133" s="619">
        <v>0</v>
      </c>
      <c r="BF133" s="619">
        <v>0</v>
      </c>
      <c r="BG133" s="619">
        <v>63355549.416715607</v>
      </c>
      <c r="BH133" s="619">
        <v>1694497.7660195455</v>
      </c>
      <c r="BI133" s="619">
        <v>-69131554.233980447</v>
      </c>
      <c r="BJ133" s="619">
        <v>274427733.25975108</v>
      </c>
      <c r="BK133" s="619">
        <v>23122439.083526976</v>
      </c>
      <c r="BL133" s="619">
        <v>744</v>
      </c>
      <c r="BM133" s="625">
        <v>0.1</v>
      </c>
      <c r="BN133" s="619">
        <v>313005664.87760168</v>
      </c>
      <c r="BO133" s="649">
        <v>10416666.666666666</v>
      </c>
      <c r="BP133" s="634">
        <v>0.34930393099784851</v>
      </c>
      <c r="BQ133" s="113">
        <v>0</v>
      </c>
      <c r="BR133" s="193">
        <v>199033718.66666666</v>
      </c>
      <c r="BS133" s="539">
        <v>1817822.99</v>
      </c>
      <c r="BT133" s="193">
        <v>0</v>
      </c>
      <c r="BU133" s="540">
        <v>37.200000000000003</v>
      </c>
      <c r="BV133" s="647">
        <v>11.532779999999999</v>
      </c>
      <c r="BW133" s="603">
        <v>48.732780000000005</v>
      </c>
      <c r="BX133" s="602">
        <v>0</v>
      </c>
      <c r="BY133" s="189">
        <v>0.34930393099784851</v>
      </c>
      <c r="BZ133" s="604">
        <v>53.606058000000012</v>
      </c>
      <c r="CA133" s="602">
        <v>1.8724806784698667E-2</v>
      </c>
      <c r="CB133" s="555">
        <v>0</v>
      </c>
      <c r="CC133" s="200"/>
      <c r="CD133" s="543">
        <v>24500</v>
      </c>
      <c r="CE133" s="544">
        <v>36006.743663472553</v>
      </c>
      <c r="CF133" s="545">
        <v>0</v>
      </c>
      <c r="CG133" s="546">
        <v>0</v>
      </c>
      <c r="CH133" s="547"/>
      <c r="CI133" s="548">
        <v>1878329.7336634726</v>
      </c>
      <c r="CJ133" s="549">
        <v>1.8724806784698667E-2</v>
      </c>
      <c r="CK133" s="550">
        <v>1878329.7149386657</v>
      </c>
      <c r="CL133" s="648"/>
      <c r="CM133" s="551">
        <v>19.1666297442721</v>
      </c>
      <c r="CN133" s="556">
        <v>98.974147013693965</v>
      </c>
      <c r="CR133" s="617"/>
      <c r="CS133" s="555">
        <v>0</v>
      </c>
      <c r="CT133" s="555">
        <v>50.852655930000005</v>
      </c>
      <c r="CU133" s="555">
        <v>0</v>
      </c>
      <c r="CW133" s="530"/>
      <c r="CX133" s="193"/>
      <c r="DH133" s="554"/>
      <c r="DI133" s="554"/>
      <c r="DJ133" s="554"/>
      <c r="DK133" s="554"/>
      <c r="DL133" s="554"/>
      <c r="DM133" s="554"/>
      <c r="DN133" s="554"/>
      <c r="DO133" s="554"/>
      <c r="DP133" s="554"/>
      <c r="DQ133" s="554"/>
      <c r="DR133" s="554"/>
      <c r="DS133" s="554"/>
      <c r="DT133" s="554"/>
    </row>
    <row r="134" spans="1:124">
      <c r="A134" s="367">
        <v>0</v>
      </c>
      <c r="B134" s="367">
        <v>0</v>
      </c>
      <c r="E134" s="294">
        <v>8</v>
      </c>
      <c r="F134" s="300">
        <v>2014</v>
      </c>
      <c r="G134" s="300">
        <v>2015</v>
      </c>
      <c r="H134" s="300">
        <v>2015</v>
      </c>
      <c r="I134" s="635">
        <v>882283.33333333337</v>
      </c>
      <c r="J134" s="635">
        <v>882283.33333333337</v>
      </c>
      <c r="K134" s="635">
        <v>882283.33333333337</v>
      </c>
      <c r="L134" s="635">
        <v>882283.33333333337</v>
      </c>
      <c r="M134" s="635">
        <v>882283.33333333337</v>
      </c>
      <c r="N134" s="635">
        <v>7</v>
      </c>
      <c r="O134" s="635">
        <v>7</v>
      </c>
      <c r="P134" s="635">
        <v>7</v>
      </c>
      <c r="Q134" s="635">
        <v>7</v>
      </c>
      <c r="R134" s="635">
        <v>7</v>
      </c>
      <c r="S134" s="636">
        <v>6</v>
      </c>
      <c r="T134" s="636">
        <v>6</v>
      </c>
      <c r="U134" s="636">
        <v>6</v>
      </c>
      <c r="V134" s="636">
        <v>6</v>
      </c>
      <c r="W134" s="636">
        <v>6</v>
      </c>
      <c r="X134" s="637">
        <v>0.64566666666666572</v>
      </c>
      <c r="Y134" s="637">
        <v>0.64566666666666572</v>
      </c>
      <c r="Z134" s="637">
        <v>0.64566666666666572</v>
      </c>
      <c r="AA134" s="637">
        <v>0.64566666666666572</v>
      </c>
      <c r="AB134" s="637">
        <v>0.64566666666666572</v>
      </c>
      <c r="AC134" s="8" t="s">
        <v>560</v>
      </c>
      <c r="AD134" s="8" t="s">
        <v>560</v>
      </c>
      <c r="AE134" s="8" t="s">
        <v>560</v>
      </c>
      <c r="AF134" s="8" t="s">
        <v>560</v>
      </c>
      <c r="AG134" s="8" t="s">
        <v>560</v>
      </c>
      <c r="AH134" s="528"/>
      <c r="AI134" s="638">
        <v>98000</v>
      </c>
      <c r="AJ134" s="639">
        <v>98000</v>
      </c>
      <c r="AK134" s="639">
        <v>98000</v>
      </c>
      <c r="AL134" s="639">
        <v>98000</v>
      </c>
      <c r="AM134" s="640">
        <v>98000</v>
      </c>
      <c r="AN134" s="194">
        <v>199033718.31736273</v>
      </c>
      <c r="AO134" s="530">
        <v>0</v>
      </c>
      <c r="AP134" s="530">
        <v>0</v>
      </c>
      <c r="AQ134" s="193">
        <v>0</v>
      </c>
      <c r="AR134" s="189"/>
      <c r="AS134" s="189"/>
      <c r="AT134" s="193">
        <v>0</v>
      </c>
      <c r="AU134" s="532">
        <v>0</v>
      </c>
      <c r="AV134" s="533">
        <v>199033718.31736273</v>
      </c>
      <c r="AX134" s="534"/>
      <c r="AY134" s="535"/>
      <c r="AZ134" s="651">
        <v>89112000</v>
      </c>
      <c r="BA134" s="652">
        <v>1562011.24</v>
      </c>
      <c r="BB134" s="651">
        <v>20750000</v>
      </c>
      <c r="BC134" s="652">
        <v>177131.5</v>
      </c>
      <c r="BD134" s="654">
        <v>78755052</v>
      </c>
      <c r="BE134" s="619">
        <v>0</v>
      </c>
      <c r="BF134" s="619">
        <v>0</v>
      </c>
      <c r="BG134" s="619">
        <v>63355549.416715607</v>
      </c>
      <c r="BH134" s="619">
        <v>-69131554.233980447</v>
      </c>
      <c r="BI134" s="619">
        <v>-147886606.23398045</v>
      </c>
      <c r="BJ134" s="619">
        <v>274427733.25975108</v>
      </c>
      <c r="BK134" s="619">
        <v>23122439.083526976</v>
      </c>
      <c r="BL134" s="619">
        <v>744</v>
      </c>
      <c r="BM134" s="625">
        <v>0.1</v>
      </c>
      <c r="BN134" s="619">
        <v>257373051.96112865</v>
      </c>
      <c r="BO134" s="649">
        <v>10416666.666666666</v>
      </c>
      <c r="BP134" s="634">
        <v>0.34930393099784851</v>
      </c>
      <c r="BQ134" s="113">
        <v>0</v>
      </c>
      <c r="BR134" s="193">
        <v>199033718.66666666</v>
      </c>
      <c r="BS134" s="539">
        <v>1739142.74</v>
      </c>
      <c r="BT134" s="193">
        <v>0</v>
      </c>
      <c r="BU134" s="540">
        <v>37.200000000000003</v>
      </c>
      <c r="BV134" s="647">
        <v>11.532779999999999</v>
      </c>
      <c r="BW134" s="603">
        <v>48.732780000000005</v>
      </c>
      <c r="BX134" s="602">
        <v>0</v>
      </c>
      <c r="BY134" s="189">
        <v>0.34930393099784851</v>
      </c>
      <c r="BZ134" s="604">
        <v>53.606058000000012</v>
      </c>
      <c r="CA134" s="602">
        <v>1.8724806784698667E-2</v>
      </c>
      <c r="CB134" s="555">
        <v>0</v>
      </c>
      <c r="CC134" s="200"/>
      <c r="CD134" s="543">
        <v>24500</v>
      </c>
      <c r="CE134" s="544">
        <v>36006.743663472553</v>
      </c>
      <c r="CF134" s="545">
        <v>0</v>
      </c>
      <c r="CG134" s="546">
        <v>0</v>
      </c>
      <c r="CH134" s="547"/>
      <c r="CI134" s="548">
        <v>1799649.4836634726</v>
      </c>
      <c r="CJ134" s="549">
        <v>1.8724806784698667E-2</v>
      </c>
      <c r="CK134" s="550">
        <v>1799649.4649386657</v>
      </c>
      <c r="CL134" s="648"/>
      <c r="CM134" s="551">
        <v>18.36377005039455</v>
      </c>
      <c r="CN134" s="556">
        <v>98.974147013693965</v>
      </c>
      <c r="CR134" s="617"/>
      <c r="CS134" s="555">
        <v>0</v>
      </c>
      <c r="CT134" s="555">
        <v>50.852655930000005</v>
      </c>
      <c r="CU134" s="555">
        <v>0</v>
      </c>
      <c r="CW134" s="530"/>
      <c r="CX134" s="193"/>
      <c r="DH134" s="554"/>
      <c r="DI134" s="554"/>
      <c r="DJ134" s="554"/>
      <c r="DK134" s="554"/>
      <c r="DL134" s="554"/>
      <c r="DM134" s="554"/>
      <c r="DN134" s="554"/>
      <c r="DO134" s="554"/>
      <c r="DP134" s="554"/>
      <c r="DQ134" s="554"/>
      <c r="DR134" s="554"/>
      <c r="DS134" s="554"/>
      <c r="DT134" s="554"/>
    </row>
    <row r="135" spans="1:124">
      <c r="A135" s="367">
        <v>0</v>
      </c>
      <c r="B135" s="367">
        <v>0</v>
      </c>
      <c r="E135" s="294">
        <v>9</v>
      </c>
      <c r="F135" s="300">
        <v>2014</v>
      </c>
      <c r="G135" s="300">
        <v>2015</v>
      </c>
      <c r="H135" s="300">
        <v>2015</v>
      </c>
      <c r="I135" s="635">
        <v>882283.33333333337</v>
      </c>
      <c r="J135" s="635">
        <v>882283.33333333337</v>
      </c>
      <c r="K135" s="635">
        <v>882283.33333333337</v>
      </c>
      <c r="L135" s="635">
        <v>882283.33333333337</v>
      </c>
      <c r="M135" s="635">
        <v>882283.33333333337</v>
      </c>
      <c r="N135" s="635">
        <v>7</v>
      </c>
      <c r="O135" s="635">
        <v>7</v>
      </c>
      <c r="P135" s="635">
        <v>7</v>
      </c>
      <c r="Q135" s="635">
        <v>7</v>
      </c>
      <c r="R135" s="635">
        <v>7</v>
      </c>
      <c r="S135" s="636">
        <v>6</v>
      </c>
      <c r="T135" s="636">
        <v>6</v>
      </c>
      <c r="U135" s="636">
        <v>6</v>
      </c>
      <c r="V135" s="636">
        <v>6</v>
      </c>
      <c r="W135" s="636">
        <v>6</v>
      </c>
      <c r="X135" s="637">
        <v>0.64566666666666572</v>
      </c>
      <c r="Y135" s="637">
        <v>0.64566666666666572</v>
      </c>
      <c r="Z135" s="637">
        <v>0.64566666666666572</v>
      </c>
      <c r="AA135" s="637">
        <v>0.64566666666666572</v>
      </c>
      <c r="AB135" s="637">
        <v>0.64566666666666572</v>
      </c>
      <c r="AC135" s="8" t="s">
        <v>560</v>
      </c>
      <c r="AD135" s="8" t="s">
        <v>560</v>
      </c>
      <c r="AE135" s="8" t="s">
        <v>560</v>
      </c>
      <c r="AF135" s="8" t="s">
        <v>560</v>
      </c>
      <c r="AG135" s="8" t="s">
        <v>560</v>
      </c>
      <c r="AH135" s="528"/>
      <c r="AI135" s="638">
        <v>98000</v>
      </c>
      <c r="AJ135" s="639">
        <v>98000</v>
      </c>
      <c r="AK135" s="639">
        <v>98000</v>
      </c>
      <c r="AL135" s="639">
        <v>98000</v>
      </c>
      <c r="AM135" s="640">
        <v>98000</v>
      </c>
      <c r="AN135" s="194">
        <v>199033718.31736273</v>
      </c>
      <c r="AO135" s="530">
        <v>0</v>
      </c>
      <c r="AP135" s="530">
        <v>0</v>
      </c>
      <c r="AQ135" s="193">
        <v>0</v>
      </c>
      <c r="AR135" s="189"/>
      <c r="AS135" s="189"/>
      <c r="AT135" s="193">
        <v>0</v>
      </c>
      <c r="AU135" s="532">
        <v>0</v>
      </c>
      <c r="AV135" s="533">
        <v>199033718.31736273</v>
      </c>
      <c r="AX135" s="534"/>
      <c r="AY135" s="535"/>
      <c r="AZ135" s="651">
        <v>64952000</v>
      </c>
      <c r="BA135" s="652">
        <v>1293074.97</v>
      </c>
      <c r="BB135" s="651">
        <v>17800000</v>
      </c>
      <c r="BC135" s="652">
        <v>5162</v>
      </c>
      <c r="BD135" s="654">
        <v>105865052</v>
      </c>
      <c r="BE135" s="619">
        <v>0</v>
      </c>
      <c r="BF135" s="619">
        <v>0</v>
      </c>
      <c r="BG135" s="619">
        <v>63355549.416715607</v>
      </c>
      <c r="BH135" s="619">
        <v>-147886606.23398045</v>
      </c>
      <c r="BI135" s="619">
        <v>-253751658.23398045</v>
      </c>
      <c r="BJ135" s="619">
        <v>274427733.25975108</v>
      </c>
      <c r="BK135" s="619">
        <v>21883927.793718617</v>
      </c>
      <c r="BL135" s="619">
        <v>720</v>
      </c>
      <c r="BM135" s="625">
        <v>0.1</v>
      </c>
      <c r="BN135" s="619">
        <v>173391927.75484726</v>
      </c>
      <c r="BO135" s="649">
        <v>10416666.666666666</v>
      </c>
      <c r="BP135" s="634">
        <v>0.34930393099784851</v>
      </c>
      <c r="BQ135" s="113">
        <v>0</v>
      </c>
      <c r="BR135" s="193">
        <v>199033718.66666666</v>
      </c>
      <c r="BS135" s="539">
        <v>1298236.97</v>
      </c>
      <c r="BT135" s="193">
        <v>0</v>
      </c>
      <c r="BU135" s="540">
        <v>36.450000000000003</v>
      </c>
      <c r="BV135" s="647">
        <v>11.532779999999999</v>
      </c>
      <c r="BW135" s="603">
        <v>47.982780000000005</v>
      </c>
      <c r="BX135" s="602">
        <v>0</v>
      </c>
      <c r="BY135" s="189">
        <v>0.34930393099784851</v>
      </c>
      <c r="BZ135" s="604">
        <v>52.781058000000009</v>
      </c>
      <c r="CA135" s="602">
        <v>1.8436631041625441E-2</v>
      </c>
      <c r="CB135" s="555">
        <v>0</v>
      </c>
      <c r="CC135" s="200"/>
      <c r="CD135" s="543">
        <v>24500</v>
      </c>
      <c r="CE135" s="544">
        <v>36006.743663472553</v>
      </c>
      <c r="CF135" s="545">
        <v>0</v>
      </c>
      <c r="CG135" s="546">
        <v>0</v>
      </c>
      <c r="CH135" s="547"/>
      <c r="CI135" s="548">
        <v>1358743.7136634726</v>
      </c>
      <c r="CJ135" s="549">
        <v>1.8436631041625441E-2</v>
      </c>
      <c r="CK135" s="550">
        <v>1358743.6952268416</v>
      </c>
      <c r="CL135" s="648"/>
      <c r="CM135" s="551">
        <v>13.864731583947364</v>
      </c>
      <c r="CN135" s="556">
        <v>97.450929781673324</v>
      </c>
      <c r="CR135" s="617"/>
      <c r="CS135" s="555">
        <v>0</v>
      </c>
      <c r="CT135" s="555">
        <v>50.070030930000001</v>
      </c>
      <c r="CU135" s="555">
        <v>0</v>
      </c>
      <c r="CW135" s="530"/>
      <c r="CX135" s="193"/>
      <c r="DH135" s="554"/>
      <c r="DI135" s="554"/>
      <c r="DJ135" s="554"/>
      <c r="DK135" s="554"/>
      <c r="DL135" s="554"/>
      <c r="DM135" s="554"/>
      <c r="DN135" s="554"/>
      <c r="DO135" s="554"/>
      <c r="DP135" s="554"/>
      <c r="DQ135" s="554"/>
      <c r="DR135" s="554"/>
      <c r="DS135" s="554"/>
      <c r="DT135" s="554"/>
    </row>
    <row r="136" spans="1:124">
      <c r="A136" s="367">
        <v>0</v>
      </c>
      <c r="B136" s="367">
        <v>0</v>
      </c>
      <c r="E136" s="294">
        <v>10</v>
      </c>
      <c r="F136" s="300">
        <v>2014</v>
      </c>
      <c r="G136" s="300">
        <v>2015</v>
      </c>
      <c r="H136" s="300">
        <v>2015</v>
      </c>
      <c r="I136" s="635">
        <v>882283.33333333337</v>
      </c>
      <c r="J136" s="635">
        <v>882283.33333333337</v>
      </c>
      <c r="K136" s="635">
        <v>882283.33333333337</v>
      </c>
      <c r="L136" s="635">
        <v>882283.33333333337</v>
      </c>
      <c r="M136" s="635">
        <v>882283.33333333337</v>
      </c>
      <c r="N136" s="635">
        <v>7</v>
      </c>
      <c r="O136" s="635">
        <v>7</v>
      </c>
      <c r="P136" s="635">
        <v>7</v>
      </c>
      <c r="Q136" s="635">
        <v>7</v>
      </c>
      <c r="R136" s="635">
        <v>7</v>
      </c>
      <c r="S136" s="636">
        <v>6</v>
      </c>
      <c r="T136" s="636">
        <v>6</v>
      </c>
      <c r="U136" s="636">
        <v>6</v>
      </c>
      <c r="V136" s="636">
        <v>6</v>
      </c>
      <c r="W136" s="636">
        <v>6</v>
      </c>
      <c r="X136" s="637">
        <v>0.64566666666666572</v>
      </c>
      <c r="Y136" s="637">
        <v>0.64566666666666572</v>
      </c>
      <c r="Z136" s="637">
        <v>0.64566666666666572</v>
      </c>
      <c r="AA136" s="637">
        <v>0.64566666666666572</v>
      </c>
      <c r="AB136" s="637">
        <v>0.64566666666666572</v>
      </c>
      <c r="AC136" s="8" t="s">
        <v>560</v>
      </c>
      <c r="AD136" s="8" t="s">
        <v>560</v>
      </c>
      <c r="AE136" s="8" t="s">
        <v>560</v>
      </c>
      <c r="AF136" s="8" t="s">
        <v>560</v>
      </c>
      <c r="AG136" s="8" t="s">
        <v>560</v>
      </c>
      <c r="AH136" s="528"/>
      <c r="AI136" s="638">
        <v>74078.666666666642</v>
      </c>
      <c r="AJ136" s="639">
        <v>74078.666666666642</v>
      </c>
      <c r="AK136" s="639">
        <v>74078.666666666642</v>
      </c>
      <c r="AL136" s="639">
        <v>74078.666666666642</v>
      </c>
      <c r="AM136" s="640">
        <v>74078.666666666642</v>
      </c>
      <c r="AN136" s="194">
        <v>150450535.45570546</v>
      </c>
      <c r="AO136" s="530">
        <v>0</v>
      </c>
      <c r="AP136" s="530">
        <v>0</v>
      </c>
      <c r="AQ136" s="193">
        <v>0</v>
      </c>
      <c r="AR136" s="189"/>
      <c r="AS136" s="189"/>
      <c r="AT136" s="193">
        <v>0</v>
      </c>
      <c r="AU136" s="532">
        <v>0</v>
      </c>
      <c r="AV136" s="533">
        <v>150450535.45570546</v>
      </c>
      <c r="AX136" s="534"/>
      <c r="AY136" s="535"/>
      <c r="AZ136" s="651">
        <v>48937764.674999997</v>
      </c>
      <c r="BA136" s="652">
        <v>1293574.0617557501</v>
      </c>
      <c r="BB136" s="651">
        <v>14450000</v>
      </c>
      <c r="BC136" s="652">
        <v>312145.04545454547</v>
      </c>
      <c r="BD136" s="650">
        <v>55562770.780705467</v>
      </c>
      <c r="BE136" s="619">
        <v>7098653.3610299416</v>
      </c>
      <c r="BF136" s="619">
        <v>0</v>
      </c>
      <c r="BG136" s="619">
        <v>0</v>
      </c>
      <c r="BH136" s="619">
        <v>0</v>
      </c>
      <c r="BI136" s="619">
        <v>0</v>
      </c>
      <c r="BJ136" s="619">
        <v>310822462.4880178</v>
      </c>
      <c r="BK136" s="619">
        <v>24143910.246457011</v>
      </c>
      <c r="BL136" s="619">
        <v>744</v>
      </c>
      <c r="BM136" s="625">
        <v>7.4999999999999997E-2</v>
      </c>
      <c r="BN136" s="619">
        <v>141973067.22059882</v>
      </c>
      <c r="BO136" s="653">
        <v>31500000</v>
      </c>
      <c r="BP136" s="634">
        <v>0</v>
      </c>
      <c r="BQ136" s="113">
        <v>0</v>
      </c>
      <c r="BR136" s="193">
        <v>150450535.45570546</v>
      </c>
      <c r="BS136" s="539">
        <v>1605719.1072102955</v>
      </c>
      <c r="BT136" s="193">
        <v>0</v>
      </c>
      <c r="BU136" s="540">
        <v>36.85</v>
      </c>
      <c r="BV136" s="647">
        <v>11.532779999999999</v>
      </c>
      <c r="BW136" s="603">
        <v>48.382779999999997</v>
      </c>
      <c r="BX136" s="602">
        <v>0</v>
      </c>
      <c r="BY136" s="189">
        <v>0</v>
      </c>
      <c r="BZ136" s="604">
        <v>53.221057999999999</v>
      </c>
      <c r="CA136" s="602">
        <v>0</v>
      </c>
      <c r="CB136" s="555">
        <v>0</v>
      </c>
      <c r="CC136" s="200"/>
      <c r="CD136" s="543">
        <v>18519.666666666661</v>
      </c>
      <c r="CE136" s="544">
        <v>26290.107091141093</v>
      </c>
      <c r="CF136" s="545">
        <v>0</v>
      </c>
      <c r="CG136" s="546">
        <v>0</v>
      </c>
      <c r="CH136" s="547"/>
      <c r="CI136" s="548">
        <v>1650528.8809681034</v>
      </c>
      <c r="CJ136" s="549">
        <v>0</v>
      </c>
      <c r="CK136" s="550">
        <v>1650528.8809681034</v>
      </c>
      <c r="CL136" s="648"/>
      <c r="CM136" s="551">
        <v>22.280758486043268</v>
      </c>
      <c r="CN136" s="556">
        <v>98.263312305417656</v>
      </c>
      <c r="CR136" s="617"/>
      <c r="CS136" s="555">
        <v>0</v>
      </c>
      <c r="CT136" s="555">
        <v>50.487430929999995</v>
      </c>
      <c r="CU136" s="555">
        <v>0</v>
      </c>
      <c r="CW136" s="530"/>
      <c r="CX136" s="193"/>
      <c r="DH136" s="554"/>
      <c r="DI136" s="554"/>
      <c r="DJ136" s="554"/>
      <c r="DK136" s="554"/>
      <c r="DL136" s="554"/>
      <c r="DM136" s="554"/>
      <c r="DN136" s="554"/>
      <c r="DO136" s="554"/>
      <c r="DP136" s="554"/>
      <c r="DQ136" s="554"/>
      <c r="DR136" s="554"/>
      <c r="DS136" s="554"/>
      <c r="DT136" s="554"/>
    </row>
    <row r="137" spans="1:124">
      <c r="A137" s="367">
        <v>0</v>
      </c>
      <c r="B137" s="367">
        <v>0</v>
      </c>
      <c r="E137" s="294">
        <v>11</v>
      </c>
      <c r="F137" s="300">
        <v>2014</v>
      </c>
      <c r="G137" s="300">
        <v>2015</v>
      </c>
      <c r="H137" s="300">
        <v>2015</v>
      </c>
      <c r="I137" s="635">
        <v>882283.33333333337</v>
      </c>
      <c r="J137" s="635">
        <v>882283.33333333337</v>
      </c>
      <c r="K137" s="635">
        <v>882283.33333333337</v>
      </c>
      <c r="L137" s="635">
        <v>882283.33333333337</v>
      </c>
      <c r="M137" s="635">
        <v>882283.33333333337</v>
      </c>
      <c r="N137" s="635">
        <v>7</v>
      </c>
      <c r="O137" s="635">
        <v>7</v>
      </c>
      <c r="P137" s="635">
        <v>7</v>
      </c>
      <c r="Q137" s="635">
        <v>7</v>
      </c>
      <c r="R137" s="635">
        <v>7</v>
      </c>
      <c r="S137" s="636">
        <v>6</v>
      </c>
      <c r="T137" s="636">
        <v>6</v>
      </c>
      <c r="U137" s="636">
        <v>6</v>
      </c>
      <c r="V137" s="636">
        <v>6</v>
      </c>
      <c r="W137" s="636">
        <v>6</v>
      </c>
      <c r="X137" s="637">
        <v>0.64566666666666572</v>
      </c>
      <c r="Y137" s="637">
        <v>0.64566666666666572</v>
      </c>
      <c r="Z137" s="637">
        <v>0.64566666666666572</v>
      </c>
      <c r="AA137" s="637">
        <v>0.64566666666666572</v>
      </c>
      <c r="AB137" s="637">
        <v>0.64566666666666572</v>
      </c>
      <c r="AC137" s="8" t="s">
        <v>560</v>
      </c>
      <c r="AD137" s="8" t="s">
        <v>560</v>
      </c>
      <c r="AE137" s="8" t="s">
        <v>560</v>
      </c>
      <c r="AF137" s="8" t="s">
        <v>560</v>
      </c>
      <c r="AG137" s="8" t="s">
        <v>560</v>
      </c>
      <c r="AH137" s="528"/>
      <c r="AI137" s="638">
        <v>54330.66666666665</v>
      </c>
      <c r="AJ137" s="639">
        <v>54330.66666666665</v>
      </c>
      <c r="AK137" s="639">
        <v>54330.66666666665</v>
      </c>
      <c r="AL137" s="639">
        <v>54330.66666666665</v>
      </c>
      <c r="AM137" s="640">
        <v>54330.66666666665</v>
      </c>
      <c r="AN137" s="194">
        <v>110343210.25844754</v>
      </c>
      <c r="AO137" s="530">
        <v>0</v>
      </c>
      <c r="AP137" s="530">
        <v>0</v>
      </c>
      <c r="AQ137" s="193">
        <v>0</v>
      </c>
      <c r="AR137" s="189"/>
      <c r="AS137" s="189"/>
      <c r="AT137" s="193">
        <v>0</v>
      </c>
      <c r="AU137" s="532">
        <v>0</v>
      </c>
      <c r="AV137" s="533">
        <v>110343210.25844754</v>
      </c>
      <c r="AX137" s="534"/>
      <c r="AY137" s="535"/>
      <c r="AZ137" s="651">
        <v>65503401.359999999</v>
      </c>
      <c r="BA137" s="652">
        <v>1474785.9880818999</v>
      </c>
      <c r="BB137" s="651">
        <v>12050000</v>
      </c>
      <c r="BC137" s="652">
        <v>311449.04545454547</v>
      </c>
      <c r="BD137" s="650">
        <v>46989808.898447543</v>
      </c>
      <c r="BE137" s="619">
        <v>7098653.3610299416</v>
      </c>
      <c r="BF137" s="619">
        <v>0</v>
      </c>
      <c r="BG137" s="619">
        <v>0</v>
      </c>
      <c r="BH137" s="619">
        <v>0</v>
      </c>
      <c r="BI137" s="619">
        <v>0</v>
      </c>
      <c r="BJ137" s="619">
        <v>310822462.4880178</v>
      </c>
      <c r="BK137" s="619">
        <v>29244327.21955331</v>
      </c>
      <c r="BL137" s="619">
        <v>720</v>
      </c>
      <c r="BM137" s="625">
        <v>7.4999999999999997E-2</v>
      </c>
      <c r="BN137" s="619">
        <v>124227585.54170458</v>
      </c>
      <c r="BO137" s="653">
        <v>-14200000</v>
      </c>
      <c r="BP137" s="634">
        <v>0</v>
      </c>
      <c r="BQ137" s="113">
        <v>0</v>
      </c>
      <c r="BR137" s="193">
        <v>110343210.25844754</v>
      </c>
      <c r="BS137" s="539">
        <v>1786235.0335364453</v>
      </c>
      <c r="BT137" s="193">
        <v>0</v>
      </c>
      <c r="BU137" s="540">
        <v>36.85</v>
      </c>
      <c r="BV137" s="647">
        <v>11.532779999999999</v>
      </c>
      <c r="BW137" s="603">
        <v>48.382779999999997</v>
      </c>
      <c r="BX137" s="602">
        <v>0</v>
      </c>
      <c r="BY137" s="189">
        <v>0</v>
      </c>
      <c r="BZ137" s="604">
        <v>53.221057999999999</v>
      </c>
      <c r="CA137" s="602">
        <v>0</v>
      </c>
      <c r="CB137" s="555">
        <v>0</v>
      </c>
      <c r="CC137" s="200"/>
      <c r="CD137" s="543">
        <v>13582.666666666662</v>
      </c>
      <c r="CE137" s="544">
        <v>18268.642051689512</v>
      </c>
      <c r="CF137" s="545">
        <v>0</v>
      </c>
      <c r="CG137" s="546">
        <v>0</v>
      </c>
      <c r="CH137" s="547"/>
      <c r="CI137" s="548">
        <v>1818086.3422548017</v>
      </c>
      <c r="CJ137" s="549">
        <v>0</v>
      </c>
      <c r="CK137" s="550">
        <v>1818086.3422548017</v>
      </c>
      <c r="CL137" s="648"/>
      <c r="CM137" s="551">
        <v>33.463354193852503</v>
      </c>
      <c r="CN137" s="556">
        <v>98.263312305417656</v>
      </c>
      <c r="CR137" s="617"/>
      <c r="CS137" s="555">
        <v>0</v>
      </c>
      <c r="CT137" s="555">
        <v>50.487430929999995</v>
      </c>
      <c r="CU137" s="555">
        <v>0</v>
      </c>
      <c r="CW137" s="530"/>
      <c r="CX137" s="193"/>
      <c r="DH137" s="554"/>
      <c r="DI137" s="554"/>
      <c r="DJ137" s="554"/>
      <c r="DK137" s="554"/>
      <c r="DL137" s="554"/>
      <c r="DM137" s="554"/>
      <c r="DN137" s="554"/>
      <c r="DO137" s="554"/>
      <c r="DP137" s="554"/>
      <c r="DQ137" s="554"/>
      <c r="DR137" s="554"/>
      <c r="DS137" s="554"/>
      <c r="DT137" s="554"/>
    </row>
    <row r="138" spans="1:124">
      <c r="A138" s="367">
        <v>0</v>
      </c>
      <c r="B138" s="367">
        <v>0</v>
      </c>
      <c r="E138" s="294">
        <v>12</v>
      </c>
      <c r="F138" s="300">
        <v>2014</v>
      </c>
      <c r="G138" s="300">
        <v>2015</v>
      </c>
      <c r="H138" s="300">
        <v>2015</v>
      </c>
      <c r="I138" s="635">
        <v>882283.33333333337</v>
      </c>
      <c r="J138" s="635">
        <v>882283.33333333337</v>
      </c>
      <c r="K138" s="635">
        <v>882283.33333333337</v>
      </c>
      <c r="L138" s="635">
        <v>882283.33333333337</v>
      </c>
      <c r="M138" s="635">
        <v>882283.33333333337</v>
      </c>
      <c r="N138" s="635">
        <v>7</v>
      </c>
      <c r="O138" s="635">
        <v>7</v>
      </c>
      <c r="P138" s="635">
        <v>7</v>
      </c>
      <c r="Q138" s="635">
        <v>7</v>
      </c>
      <c r="R138" s="635">
        <v>7</v>
      </c>
      <c r="S138" s="636">
        <v>6</v>
      </c>
      <c r="T138" s="636">
        <v>6</v>
      </c>
      <c r="U138" s="636">
        <v>6</v>
      </c>
      <c r="V138" s="636">
        <v>6</v>
      </c>
      <c r="W138" s="636">
        <v>6</v>
      </c>
      <c r="X138" s="637">
        <v>0.64566666666666572</v>
      </c>
      <c r="Y138" s="637">
        <v>0.64566666666666572</v>
      </c>
      <c r="Z138" s="637">
        <v>0.64566666666666572</v>
      </c>
      <c r="AA138" s="637">
        <v>0.64566666666666572</v>
      </c>
      <c r="AB138" s="637">
        <v>0.64566666666666572</v>
      </c>
      <c r="AC138" s="8">
        <v>0</v>
      </c>
      <c r="AD138" s="8">
        <v>0</v>
      </c>
      <c r="AE138" s="8">
        <v>0</v>
      </c>
      <c r="AF138" s="8">
        <v>0</v>
      </c>
      <c r="AG138" s="8">
        <v>0</v>
      </c>
      <c r="AH138" s="528"/>
      <c r="AI138" s="638">
        <v>25873.999999999996</v>
      </c>
      <c r="AJ138" s="639">
        <v>25873.999999999996</v>
      </c>
      <c r="AK138" s="639">
        <v>25873.999999999996</v>
      </c>
      <c r="AL138" s="639">
        <v>25873.999999999996</v>
      </c>
      <c r="AM138" s="640">
        <v>25873.999999999996</v>
      </c>
      <c r="AN138" s="194">
        <v>52548963.548402473</v>
      </c>
      <c r="AO138" s="530">
        <v>0</v>
      </c>
      <c r="AP138" s="530">
        <v>0</v>
      </c>
      <c r="AQ138" s="193">
        <v>0</v>
      </c>
      <c r="AR138" s="189"/>
      <c r="AS138" s="189"/>
      <c r="AT138" s="193">
        <v>0</v>
      </c>
      <c r="AU138" s="532">
        <v>0</v>
      </c>
      <c r="AV138" s="533">
        <v>52548963.548402473</v>
      </c>
      <c r="AX138" s="534"/>
      <c r="AY138" s="535"/>
      <c r="AZ138" s="651">
        <v>52869053.25</v>
      </c>
      <c r="BA138" s="652">
        <v>1348247.6888425001</v>
      </c>
      <c r="BB138" s="651">
        <v>8600000</v>
      </c>
      <c r="BC138" s="652">
        <v>310448.54545454547</v>
      </c>
      <c r="BD138" s="650">
        <v>11584493.298402473</v>
      </c>
      <c r="BE138" s="619">
        <v>7098653.3610299416</v>
      </c>
      <c r="BF138" s="619">
        <v>0</v>
      </c>
      <c r="BG138" s="619">
        <v>0</v>
      </c>
      <c r="BH138" s="619">
        <v>0</v>
      </c>
      <c r="BI138" s="619">
        <v>0</v>
      </c>
      <c r="BJ138" s="619">
        <v>310822462.4880178</v>
      </c>
      <c r="BK138" s="619">
        <v>37851007.567707986</v>
      </c>
      <c r="BL138" s="619">
        <v>744</v>
      </c>
      <c r="BM138" s="625">
        <v>7.4999999999999997E-2</v>
      </c>
      <c r="BN138" s="619">
        <v>150494099.81101009</v>
      </c>
      <c r="BO138" s="655">
        <v>-20504583</v>
      </c>
      <c r="BP138" s="634">
        <v>0</v>
      </c>
      <c r="BQ138" s="113">
        <v>0</v>
      </c>
      <c r="BR138" s="193">
        <v>52548963.548402473</v>
      </c>
      <c r="BS138" s="539">
        <v>1658696.2342970455</v>
      </c>
      <c r="BT138" s="193">
        <v>0</v>
      </c>
      <c r="BU138" s="540">
        <v>36.85</v>
      </c>
      <c r="BV138" s="647">
        <v>11.532779999999999</v>
      </c>
      <c r="BW138" s="603">
        <v>48.382779999999997</v>
      </c>
      <c r="BX138" s="602">
        <v>0</v>
      </c>
      <c r="BY138" s="189">
        <v>0</v>
      </c>
      <c r="BZ138" s="604">
        <v>53.221057999999999</v>
      </c>
      <c r="CA138" s="602">
        <v>0</v>
      </c>
      <c r="CB138" s="555">
        <v>0</v>
      </c>
      <c r="CC138" s="200"/>
      <c r="CD138" s="543">
        <v>6468.4999999999991</v>
      </c>
      <c r="CE138" s="544">
        <v>6709.7927096804951</v>
      </c>
      <c r="CF138" s="545">
        <v>0</v>
      </c>
      <c r="CG138" s="546">
        <v>0</v>
      </c>
      <c r="CH138" s="547"/>
      <c r="CI138" s="548">
        <v>1671874.527006726</v>
      </c>
      <c r="CJ138" s="549">
        <v>0</v>
      </c>
      <c r="CK138" s="550">
        <v>1671874.527006726</v>
      </c>
      <c r="CL138" s="648"/>
      <c r="CM138" s="551">
        <v>64.616005527043612</v>
      </c>
      <c r="CN138" s="556">
        <v>98.263312305417656</v>
      </c>
      <c r="CR138" s="617"/>
      <c r="CS138" s="555">
        <v>0</v>
      </c>
      <c r="CT138" s="555">
        <v>50.487430929999995</v>
      </c>
      <c r="CU138" s="555">
        <v>0</v>
      </c>
      <c r="CW138" s="530"/>
      <c r="CX138" s="193"/>
      <c r="DH138" s="554"/>
      <c r="DI138" s="554"/>
      <c r="DJ138" s="554"/>
      <c r="DK138" s="554"/>
      <c r="DL138" s="554"/>
      <c r="DM138" s="554"/>
      <c r="DN138" s="554"/>
      <c r="DO138" s="554"/>
      <c r="DP138" s="554"/>
      <c r="DQ138" s="554"/>
      <c r="DR138" s="554"/>
      <c r="DS138" s="554"/>
      <c r="DT138" s="554"/>
    </row>
    <row r="139" spans="1:124">
      <c r="A139" s="367">
        <v>0</v>
      </c>
      <c r="B139" s="367">
        <v>0</v>
      </c>
      <c r="E139" s="294">
        <v>1</v>
      </c>
      <c r="F139" s="300">
        <v>2015</v>
      </c>
      <c r="G139" s="300">
        <v>2015</v>
      </c>
      <c r="H139" s="300">
        <v>2015</v>
      </c>
      <c r="I139" s="635">
        <v>882130</v>
      </c>
      <c r="J139" s="635">
        <v>882130</v>
      </c>
      <c r="K139" s="635">
        <v>882130</v>
      </c>
      <c r="L139" s="635">
        <v>882130</v>
      </c>
      <c r="M139" s="635">
        <v>882130</v>
      </c>
      <c r="N139" s="635">
        <v>7</v>
      </c>
      <c r="O139" s="635">
        <v>7</v>
      </c>
      <c r="P139" s="635">
        <v>7</v>
      </c>
      <c r="Q139" s="635">
        <v>7</v>
      </c>
      <c r="R139" s="635">
        <v>7</v>
      </c>
      <c r="S139" s="636">
        <v>6</v>
      </c>
      <c r="T139" s="636">
        <v>6</v>
      </c>
      <c r="U139" s="636">
        <v>6</v>
      </c>
      <c r="V139" s="636">
        <v>6</v>
      </c>
      <c r="W139" s="636">
        <v>6</v>
      </c>
      <c r="X139" s="637">
        <v>0.64259999999999673</v>
      </c>
      <c r="Y139" s="637">
        <v>0.64259999999999673</v>
      </c>
      <c r="Z139" s="637">
        <v>0.64259999999999673</v>
      </c>
      <c r="AA139" s="637">
        <v>0.64259999999999673</v>
      </c>
      <c r="AB139" s="637">
        <v>0.64259999999999673</v>
      </c>
      <c r="AC139" s="8" t="s">
        <v>560</v>
      </c>
      <c r="AD139" s="8" t="s">
        <v>560</v>
      </c>
      <c r="AE139" s="8" t="s">
        <v>560</v>
      </c>
      <c r="AF139" s="8" t="s">
        <v>560</v>
      </c>
      <c r="AG139" s="8" t="s">
        <v>560</v>
      </c>
      <c r="AH139" s="528"/>
      <c r="AI139" s="638">
        <v>70000</v>
      </c>
      <c r="AJ139" s="639">
        <v>70000</v>
      </c>
      <c r="AK139" s="639">
        <v>70000</v>
      </c>
      <c r="AL139" s="639">
        <v>70000</v>
      </c>
      <c r="AM139" s="640">
        <v>70000</v>
      </c>
      <c r="AN139" s="194">
        <v>142166941.6552591</v>
      </c>
      <c r="AO139" s="530">
        <v>0</v>
      </c>
      <c r="AP139" s="530">
        <v>0</v>
      </c>
      <c r="AQ139" s="193">
        <v>0</v>
      </c>
      <c r="AR139" s="189"/>
      <c r="AS139" s="189"/>
      <c r="AT139" s="193">
        <v>0</v>
      </c>
      <c r="AU139" s="532">
        <v>0</v>
      </c>
      <c r="AV139" s="533">
        <v>142166941.6552591</v>
      </c>
      <c r="AX139" s="534"/>
      <c r="AY139" s="535"/>
      <c r="AZ139" s="651">
        <v>76456784.700000003</v>
      </c>
      <c r="BA139" s="652">
        <v>1631217.0806880002</v>
      </c>
      <c r="BB139" s="651">
        <v>11100000</v>
      </c>
      <c r="BC139" s="652">
        <v>311173.54545454547</v>
      </c>
      <c r="BD139" s="650">
        <v>53310156.9552591</v>
      </c>
      <c r="BE139" s="619">
        <v>7098653.3610299416</v>
      </c>
      <c r="BF139" s="619">
        <v>0</v>
      </c>
      <c r="BG139" s="619">
        <v>0</v>
      </c>
      <c r="BH139" s="619">
        <v>0</v>
      </c>
      <c r="BI139" s="619">
        <v>0</v>
      </c>
      <c r="BJ139" s="619">
        <v>310822462.4880178</v>
      </c>
      <c r="BK139" s="619">
        <v>25303687.604270395</v>
      </c>
      <c r="BL139" s="619">
        <v>744</v>
      </c>
      <c r="BM139" s="625">
        <v>7.4999999999999997E-2</v>
      </c>
      <c r="BN139" s="619">
        <v>122487630.46002139</v>
      </c>
      <c r="BO139" s="653">
        <v>1300000</v>
      </c>
      <c r="BP139" s="634">
        <v>0</v>
      </c>
      <c r="BQ139" s="113">
        <v>0</v>
      </c>
      <c r="BR139" s="193">
        <v>142166941.6552591</v>
      </c>
      <c r="BS139" s="539">
        <v>1942390.6261425456</v>
      </c>
      <c r="BT139" s="193">
        <v>0</v>
      </c>
      <c r="BU139" s="540">
        <v>37.950000000000003</v>
      </c>
      <c r="BV139" s="647">
        <v>13.032041399999997</v>
      </c>
      <c r="BW139" s="603">
        <v>50.9820414</v>
      </c>
      <c r="BX139" s="602">
        <v>0</v>
      </c>
      <c r="BY139" s="189">
        <v>0</v>
      </c>
      <c r="BZ139" s="604">
        <v>56.080245540000007</v>
      </c>
      <c r="CA139" s="602">
        <v>0</v>
      </c>
      <c r="CB139" s="555">
        <v>0</v>
      </c>
      <c r="CC139" s="200"/>
      <c r="CD139" s="543">
        <v>17500</v>
      </c>
      <c r="CE139" s="544">
        <v>24633.388331051825</v>
      </c>
      <c r="CF139" s="545">
        <v>0</v>
      </c>
      <c r="CG139" s="546">
        <v>0</v>
      </c>
      <c r="CH139" s="547"/>
      <c r="CI139" s="548">
        <v>1984524.0144735975</v>
      </c>
      <c r="CJ139" s="549">
        <v>0</v>
      </c>
      <c r="CK139" s="550">
        <v>1984524.0144735975</v>
      </c>
      <c r="CL139" s="648"/>
      <c r="CM139" s="551">
        <v>28.350343063908536</v>
      </c>
      <c r="CN139" s="556">
        <v>103.54229864542576</v>
      </c>
      <c r="CR139" s="617"/>
      <c r="CS139" s="555">
        <v>0</v>
      </c>
      <c r="CT139" s="555">
        <v>53.199760200900002</v>
      </c>
      <c r="CU139" s="555">
        <v>0</v>
      </c>
      <c r="CW139" s="530"/>
      <c r="CX139" s="193"/>
      <c r="DH139" s="554"/>
      <c r="DI139" s="554"/>
      <c r="DJ139" s="554"/>
      <c r="DK139" s="554"/>
      <c r="DL139" s="554"/>
      <c r="DM139" s="554"/>
      <c r="DN139" s="554"/>
      <c r="DO139" s="554"/>
      <c r="DP139" s="554"/>
      <c r="DQ139" s="554"/>
      <c r="DR139" s="554"/>
      <c r="DS139" s="554"/>
      <c r="DT139" s="554"/>
    </row>
    <row r="140" spans="1:124">
      <c r="A140" s="367">
        <v>0</v>
      </c>
      <c r="B140" s="367">
        <v>0</v>
      </c>
      <c r="E140" s="294">
        <v>2</v>
      </c>
      <c r="F140" s="300">
        <v>2015</v>
      </c>
      <c r="G140" s="300">
        <v>2015</v>
      </c>
      <c r="H140" s="300">
        <v>2015</v>
      </c>
      <c r="I140" s="635">
        <v>882130</v>
      </c>
      <c r="J140" s="635">
        <v>882130</v>
      </c>
      <c r="K140" s="635">
        <v>882130</v>
      </c>
      <c r="L140" s="635">
        <v>882130</v>
      </c>
      <c r="M140" s="635">
        <v>882130</v>
      </c>
      <c r="N140" s="635">
        <v>7</v>
      </c>
      <c r="O140" s="635">
        <v>7</v>
      </c>
      <c r="P140" s="635">
        <v>7</v>
      </c>
      <c r="Q140" s="635">
        <v>7</v>
      </c>
      <c r="R140" s="635">
        <v>7</v>
      </c>
      <c r="S140" s="636">
        <v>6</v>
      </c>
      <c r="T140" s="636">
        <v>6</v>
      </c>
      <c r="U140" s="636">
        <v>6</v>
      </c>
      <c r="V140" s="636">
        <v>6</v>
      </c>
      <c r="W140" s="636">
        <v>6</v>
      </c>
      <c r="X140" s="637">
        <v>0.64259999999999673</v>
      </c>
      <c r="Y140" s="637">
        <v>0.64259999999999673</v>
      </c>
      <c r="Z140" s="637">
        <v>0.64259999999999673</v>
      </c>
      <c r="AA140" s="637">
        <v>0.64259999999999673</v>
      </c>
      <c r="AB140" s="637">
        <v>0.64259999999999673</v>
      </c>
      <c r="AC140" s="8" t="s">
        <v>560</v>
      </c>
      <c r="AD140" s="8" t="s">
        <v>560</v>
      </c>
      <c r="AE140" s="8" t="s">
        <v>560</v>
      </c>
      <c r="AF140" s="8" t="s">
        <v>560</v>
      </c>
      <c r="AG140" s="8" t="s">
        <v>560</v>
      </c>
      <c r="AH140" s="528"/>
      <c r="AI140" s="638">
        <v>0</v>
      </c>
      <c r="AJ140" s="639">
        <v>0</v>
      </c>
      <c r="AK140" s="639">
        <v>0</v>
      </c>
      <c r="AL140" s="639">
        <v>0</v>
      </c>
      <c r="AM140" s="640">
        <v>0</v>
      </c>
      <c r="AN140" s="194">
        <v>0</v>
      </c>
      <c r="AO140" s="530">
        <v>0</v>
      </c>
      <c r="AP140" s="530">
        <v>0</v>
      </c>
      <c r="AQ140" s="193">
        <v>0</v>
      </c>
      <c r="AR140" s="189"/>
      <c r="AS140" s="189"/>
      <c r="AT140" s="193">
        <v>0</v>
      </c>
      <c r="AU140" s="532">
        <v>0</v>
      </c>
      <c r="AV140" s="533">
        <v>0</v>
      </c>
      <c r="AX140" s="534"/>
      <c r="AY140" s="535"/>
      <c r="AZ140" s="651">
        <v>75074055.614999995</v>
      </c>
      <c r="BA140" s="652">
        <v>1671531.15787835</v>
      </c>
      <c r="BB140" s="651">
        <v>14700000</v>
      </c>
      <c r="BC140" s="652">
        <v>312217.54545454547</v>
      </c>
      <c r="BD140" s="650">
        <v>12025944.385000005</v>
      </c>
      <c r="BE140" s="619">
        <v>7098653.3610299416</v>
      </c>
      <c r="BF140" s="619">
        <v>0</v>
      </c>
      <c r="BG140" s="619">
        <v>0</v>
      </c>
      <c r="BH140" s="619">
        <v>0</v>
      </c>
      <c r="BI140" s="619">
        <v>0</v>
      </c>
      <c r="BJ140" s="619">
        <v>310822462.4880178</v>
      </c>
      <c r="BK140" s="619">
        <v>45208333.333333336</v>
      </c>
      <c r="BL140" s="619">
        <v>672</v>
      </c>
      <c r="BM140" s="625">
        <v>7.4999999999999997E-2</v>
      </c>
      <c r="BN140" s="619">
        <v>155670019.40835473</v>
      </c>
      <c r="BO140" s="653">
        <v>-101800000</v>
      </c>
      <c r="BP140" s="634">
        <v>0</v>
      </c>
      <c r="BQ140" s="113">
        <v>0</v>
      </c>
      <c r="BR140" s="193">
        <v>0</v>
      </c>
      <c r="BS140" s="539">
        <v>1983748.7033328954</v>
      </c>
      <c r="BT140" s="193">
        <v>0</v>
      </c>
      <c r="BU140" s="540">
        <v>37.950000000000003</v>
      </c>
      <c r="BV140" s="647">
        <v>13.032041399999997</v>
      </c>
      <c r="BW140" s="603">
        <v>50.9820414</v>
      </c>
      <c r="BX140" s="602">
        <v>0</v>
      </c>
      <c r="BY140" s="189">
        <v>0</v>
      </c>
      <c r="BZ140" s="604">
        <v>56.080245540000007</v>
      </c>
      <c r="CA140" s="602">
        <v>0</v>
      </c>
      <c r="CB140" s="555">
        <v>0</v>
      </c>
      <c r="CC140" s="200"/>
      <c r="CD140" s="543">
        <v>0</v>
      </c>
      <c r="CE140" s="544">
        <v>0</v>
      </c>
      <c r="CF140" s="545">
        <v>0</v>
      </c>
      <c r="CG140" s="546">
        <v>0</v>
      </c>
      <c r="CH140" s="547"/>
      <c r="CI140" s="548">
        <v>1983748.7033328954</v>
      </c>
      <c r="CJ140" s="549">
        <v>0</v>
      </c>
      <c r="CK140" s="550">
        <v>1983748.7033328954</v>
      </c>
      <c r="CL140" s="648"/>
      <c r="CM140" s="551" t="e">
        <v>#DIV/0!</v>
      </c>
      <c r="CN140" s="556">
        <v>103.54229864542576</v>
      </c>
      <c r="CR140" s="617"/>
      <c r="CS140" s="555">
        <v>0</v>
      </c>
      <c r="CT140" s="555">
        <v>53.199760200900002</v>
      </c>
      <c r="CU140" s="555">
        <v>0</v>
      </c>
      <c r="CW140" s="530"/>
      <c r="CX140" s="193"/>
      <c r="DH140" s="554"/>
      <c r="DI140" s="554"/>
      <c r="DJ140" s="554"/>
      <c r="DK140" s="554"/>
      <c r="DL140" s="554"/>
      <c r="DM140" s="554"/>
      <c r="DN140" s="554"/>
      <c r="DO140" s="554"/>
      <c r="DP140" s="554"/>
      <c r="DQ140" s="554"/>
      <c r="DR140" s="554"/>
      <c r="DS140" s="554"/>
      <c r="DT140" s="554"/>
    </row>
    <row r="141" spans="1:124">
      <c r="A141" s="367">
        <v>0</v>
      </c>
      <c r="B141" s="367">
        <v>0</v>
      </c>
      <c r="E141" s="294">
        <v>3</v>
      </c>
      <c r="F141" s="300">
        <v>2015</v>
      </c>
      <c r="G141" s="300">
        <v>2015</v>
      </c>
      <c r="H141" s="300">
        <v>2015</v>
      </c>
      <c r="I141" s="635">
        <v>882130</v>
      </c>
      <c r="J141" s="635">
        <v>882130</v>
      </c>
      <c r="K141" s="635">
        <v>882130</v>
      </c>
      <c r="L141" s="635">
        <v>882130</v>
      </c>
      <c r="M141" s="635">
        <v>882130</v>
      </c>
      <c r="N141" s="635">
        <v>7</v>
      </c>
      <c r="O141" s="635">
        <v>7</v>
      </c>
      <c r="P141" s="635">
        <v>7</v>
      </c>
      <c r="Q141" s="635">
        <v>7</v>
      </c>
      <c r="R141" s="635">
        <v>7</v>
      </c>
      <c r="S141" s="636">
        <v>6</v>
      </c>
      <c r="T141" s="636">
        <v>6</v>
      </c>
      <c r="U141" s="636">
        <v>6</v>
      </c>
      <c r="V141" s="636">
        <v>6</v>
      </c>
      <c r="W141" s="636">
        <v>6</v>
      </c>
      <c r="X141" s="637">
        <v>0.64259999999999673</v>
      </c>
      <c r="Y141" s="637">
        <v>0.64259999999999673</v>
      </c>
      <c r="Z141" s="637">
        <v>0.64259999999999673</v>
      </c>
      <c r="AA141" s="637">
        <v>0.64259999999999673</v>
      </c>
      <c r="AB141" s="637">
        <v>0.64259999999999673</v>
      </c>
      <c r="AC141" s="8" t="s">
        <v>560</v>
      </c>
      <c r="AD141" s="8" t="s">
        <v>560</v>
      </c>
      <c r="AE141" s="8" t="s">
        <v>560</v>
      </c>
      <c r="AF141" s="8" t="s">
        <v>560</v>
      </c>
      <c r="AG141" s="8" t="s">
        <v>560</v>
      </c>
      <c r="AH141" s="528"/>
      <c r="AI141" s="638">
        <v>70000</v>
      </c>
      <c r="AJ141" s="639">
        <v>70000</v>
      </c>
      <c r="AK141" s="639">
        <v>70000</v>
      </c>
      <c r="AL141" s="639">
        <v>70000</v>
      </c>
      <c r="AM141" s="640">
        <v>70000</v>
      </c>
      <c r="AN141" s="194">
        <v>142166941.6552591</v>
      </c>
      <c r="AO141" s="530">
        <v>0</v>
      </c>
      <c r="AP141" s="530">
        <v>0</v>
      </c>
      <c r="AQ141" s="193">
        <v>0</v>
      </c>
      <c r="AR141" s="189"/>
      <c r="AS141" s="189"/>
      <c r="AT141" s="193">
        <v>0</v>
      </c>
      <c r="AU141" s="532">
        <v>0</v>
      </c>
      <c r="AV141" s="533">
        <v>142166941.6552591</v>
      </c>
      <c r="AX141" s="534"/>
      <c r="AY141" s="535"/>
      <c r="AZ141" s="651">
        <v>110835225.47999999</v>
      </c>
      <c r="BA141" s="652">
        <v>2143928.9344266998</v>
      </c>
      <c r="BB141" s="651">
        <v>22850000</v>
      </c>
      <c r="BC141" s="652">
        <v>314581.04545454547</v>
      </c>
      <c r="BD141" s="656">
        <v>24000000</v>
      </c>
      <c r="BE141" s="619">
        <v>7098653.3610299416</v>
      </c>
      <c r="BF141" s="619">
        <v>0</v>
      </c>
      <c r="BG141" s="619">
        <v>0</v>
      </c>
      <c r="BH141" s="619">
        <v>0</v>
      </c>
      <c r="BI141" s="619">
        <v>0</v>
      </c>
      <c r="BJ141" s="619">
        <v>310822462.4880178</v>
      </c>
      <c r="BK141" s="619">
        <v>25303687.604270395</v>
      </c>
      <c r="BL141" s="619">
        <v>744</v>
      </c>
      <c r="BM141" s="625">
        <v>7.4999999999999997E-2</v>
      </c>
      <c r="BN141" s="619">
        <v>156973707.01262513</v>
      </c>
      <c r="BO141" s="655">
        <v>-16000000</v>
      </c>
      <c r="BP141" s="634">
        <v>0</v>
      </c>
      <c r="BQ141" s="113">
        <v>0</v>
      </c>
      <c r="BR141" s="193">
        <v>141685225.47999999</v>
      </c>
      <c r="BS141" s="539">
        <v>2458509.9798812452</v>
      </c>
      <c r="BT141" s="193">
        <v>481716.17525911331</v>
      </c>
      <c r="BU141" s="540">
        <v>37.950000000000003</v>
      </c>
      <c r="BV141" s="647">
        <v>13.032041399999997</v>
      </c>
      <c r="BW141" s="603">
        <v>50.9820414</v>
      </c>
      <c r="BX141" s="602">
        <v>24558.873990109772</v>
      </c>
      <c r="BY141" s="189">
        <v>0</v>
      </c>
      <c r="BZ141" s="604">
        <v>56.080245540000007</v>
      </c>
      <c r="CA141" s="602">
        <v>0</v>
      </c>
      <c r="CB141" s="555">
        <v>481716.17525911331</v>
      </c>
      <c r="CC141" s="200"/>
      <c r="CD141" s="543">
        <v>17500</v>
      </c>
      <c r="CE141" s="544">
        <v>24633.388331051825</v>
      </c>
      <c r="CF141" s="545">
        <v>0</v>
      </c>
      <c r="CG141" s="546">
        <v>0</v>
      </c>
      <c r="CH141" s="547"/>
      <c r="CI141" s="548">
        <v>2525202.2422024067</v>
      </c>
      <c r="CJ141" s="549">
        <v>0</v>
      </c>
      <c r="CK141" s="550">
        <v>2525202.2422024067</v>
      </c>
      <c r="CL141" s="648"/>
      <c r="CM141" s="551">
        <v>36.074317745748665</v>
      </c>
      <c r="CN141" s="556">
        <v>103.54229864542576</v>
      </c>
      <c r="CR141" s="617"/>
      <c r="CS141" s="555">
        <v>0</v>
      </c>
      <c r="CT141" s="555">
        <v>53.199760200900002</v>
      </c>
      <c r="CU141" s="555">
        <v>0</v>
      </c>
      <c r="CW141" s="530"/>
      <c r="CX141" s="193"/>
      <c r="DH141" s="554"/>
      <c r="DI141" s="554"/>
      <c r="DJ141" s="554"/>
      <c r="DK141" s="554"/>
      <c r="DL141" s="554"/>
      <c r="DM141" s="554"/>
      <c r="DN141" s="554"/>
      <c r="DO141" s="554"/>
      <c r="DP141" s="554"/>
      <c r="DQ141" s="554"/>
      <c r="DR141" s="554"/>
      <c r="DS141" s="554"/>
      <c r="DT141" s="554"/>
    </row>
    <row r="142" spans="1:124">
      <c r="A142" s="367">
        <v>0</v>
      </c>
      <c r="B142" s="367">
        <v>0</v>
      </c>
      <c r="E142" s="294">
        <v>4</v>
      </c>
      <c r="F142" s="300">
        <v>2015</v>
      </c>
      <c r="G142" s="300">
        <v>2015</v>
      </c>
      <c r="H142" s="300">
        <v>2015</v>
      </c>
      <c r="I142" s="635">
        <v>882130</v>
      </c>
      <c r="J142" s="635">
        <v>882130</v>
      </c>
      <c r="K142" s="635">
        <v>882130</v>
      </c>
      <c r="L142" s="635">
        <v>882130</v>
      </c>
      <c r="M142" s="635">
        <v>882130</v>
      </c>
      <c r="N142" s="635">
        <v>7</v>
      </c>
      <c r="O142" s="635">
        <v>7</v>
      </c>
      <c r="P142" s="635">
        <v>7</v>
      </c>
      <c r="Q142" s="635">
        <v>7</v>
      </c>
      <c r="R142" s="635">
        <v>7</v>
      </c>
      <c r="S142" s="636">
        <v>6</v>
      </c>
      <c r="T142" s="636">
        <v>6</v>
      </c>
      <c r="U142" s="636">
        <v>6</v>
      </c>
      <c r="V142" s="636">
        <v>6</v>
      </c>
      <c r="W142" s="636">
        <v>6</v>
      </c>
      <c r="X142" s="637">
        <v>0.64259999999999673</v>
      </c>
      <c r="Y142" s="637">
        <v>0.64259999999999673</v>
      </c>
      <c r="Z142" s="637">
        <v>0.64259999999999673</v>
      </c>
      <c r="AA142" s="637">
        <v>0.64259999999999673</v>
      </c>
      <c r="AB142" s="637">
        <v>0.64259999999999673</v>
      </c>
      <c r="AC142" s="8" t="s">
        <v>560</v>
      </c>
      <c r="AD142" s="8" t="s">
        <v>560</v>
      </c>
      <c r="AE142" s="8" t="s">
        <v>560</v>
      </c>
      <c r="AF142" s="8" t="s">
        <v>560</v>
      </c>
      <c r="AG142" s="8" t="s">
        <v>560</v>
      </c>
      <c r="AH142" s="528"/>
      <c r="AI142" s="638">
        <v>98000</v>
      </c>
      <c r="AJ142" s="639">
        <v>98000</v>
      </c>
      <c r="AK142" s="639">
        <v>98000</v>
      </c>
      <c r="AL142" s="639">
        <v>98000</v>
      </c>
      <c r="AM142" s="640">
        <v>98000</v>
      </c>
      <c r="AN142" s="194">
        <v>199033718.31736273</v>
      </c>
      <c r="AO142" s="530">
        <v>0</v>
      </c>
      <c r="AP142" s="530">
        <v>0</v>
      </c>
      <c r="AQ142" s="193">
        <v>0</v>
      </c>
      <c r="AR142" s="189"/>
      <c r="AS142" s="189"/>
      <c r="AT142" s="193">
        <v>0</v>
      </c>
      <c r="AU142" s="532">
        <v>0</v>
      </c>
      <c r="AV142" s="533">
        <v>199033718.31736273</v>
      </c>
      <c r="AX142" s="534"/>
      <c r="AY142" s="535"/>
      <c r="AZ142" s="651">
        <v>120677003.08499999</v>
      </c>
      <c r="BA142" s="652">
        <v>2365269.7345946501</v>
      </c>
      <c r="BB142" s="651">
        <v>26450000</v>
      </c>
      <c r="BC142" s="652">
        <v>315625.04545454547</v>
      </c>
      <c r="BD142" s="656">
        <v>20000000</v>
      </c>
      <c r="BE142" s="619">
        <v>7098653.3610299416</v>
      </c>
      <c r="BF142" s="619">
        <v>0</v>
      </c>
      <c r="BG142" s="619">
        <v>0</v>
      </c>
      <c r="BH142" s="619">
        <v>0</v>
      </c>
      <c r="BI142" s="619">
        <v>0</v>
      </c>
      <c r="BJ142" s="619">
        <v>310822462.4880178</v>
      </c>
      <c r="BK142" s="619">
        <v>16412945.84528896</v>
      </c>
      <c r="BL142" s="619">
        <v>720</v>
      </c>
      <c r="BM142" s="625">
        <v>7.4999999999999997E-2</v>
      </c>
      <c r="BN142" s="619">
        <v>153386652.85791409</v>
      </c>
      <c r="BO142" s="657">
        <v>10000000</v>
      </c>
      <c r="BP142" s="634">
        <v>0</v>
      </c>
      <c r="BQ142" s="113">
        <v>0</v>
      </c>
      <c r="BR142" s="193">
        <v>177127003.08499998</v>
      </c>
      <c r="BS142" s="539">
        <v>2680894.7800491955</v>
      </c>
      <c r="BT142" s="193">
        <v>21906715.232362747</v>
      </c>
      <c r="BU142" s="540">
        <v>32.25</v>
      </c>
      <c r="BV142" s="647">
        <v>13.032041399999997</v>
      </c>
      <c r="BW142" s="603">
        <v>45.282041399999997</v>
      </c>
      <c r="BX142" s="602">
        <v>991980.78608986048</v>
      </c>
      <c r="BY142" s="189">
        <v>0</v>
      </c>
      <c r="BZ142" s="604">
        <v>49.810245540000004</v>
      </c>
      <c r="CA142" s="602">
        <v>0</v>
      </c>
      <c r="CB142" s="555">
        <v>21906715.232362747</v>
      </c>
      <c r="CC142" s="200"/>
      <c r="CD142" s="543">
        <v>24500</v>
      </c>
      <c r="CE142" s="544">
        <v>36006.743663472553</v>
      </c>
      <c r="CF142" s="545">
        <v>0</v>
      </c>
      <c r="CG142" s="546">
        <v>0</v>
      </c>
      <c r="CH142" s="547"/>
      <c r="CI142" s="548">
        <v>3733382.3098025285</v>
      </c>
      <c r="CJ142" s="549">
        <v>0</v>
      </c>
      <c r="CK142" s="550">
        <v>3733382.3098025285</v>
      </c>
      <c r="CL142" s="648"/>
      <c r="CM142" s="551">
        <v>38.095737855127844</v>
      </c>
      <c r="CN142" s="556">
        <v>91.96584768206894</v>
      </c>
      <c r="CR142" s="617"/>
      <c r="CS142" s="555">
        <v>0</v>
      </c>
      <c r="CT142" s="555">
        <v>47.251810200899996</v>
      </c>
      <c r="CU142" s="555">
        <v>0</v>
      </c>
      <c r="CW142" s="530"/>
      <c r="CX142" s="193"/>
      <c r="DH142" s="554"/>
      <c r="DI142" s="554"/>
      <c r="DJ142" s="554"/>
      <c r="DK142" s="554"/>
      <c r="DL142" s="554"/>
      <c r="DM142" s="554"/>
      <c r="DN142" s="554"/>
      <c r="DO142" s="554"/>
      <c r="DP142" s="554"/>
      <c r="DQ142" s="554"/>
      <c r="DR142" s="554"/>
      <c r="DS142" s="554"/>
      <c r="DT142" s="554"/>
    </row>
    <row r="143" spans="1:124">
      <c r="A143" s="367">
        <v>0</v>
      </c>
      <c r="B143" s="367">
        <v>0</v>
      </c>
      <c r="E143" s="294">
        <v>5</v>
      </c>
      <c r="F143" s="300">
        <v>2015</v>
      </c>
      <c r="G143" s="300">
        <v>2015</v>
      </c>
      <c r="H143" s="300">
        <v>2015</v>
      </c>
      <c r="I143" s="635">
        <v>882130</v>
      </c>
      <c r="J143" s="635">
        <v>882130</v>
      </c>
      <c r="K143" s="635">
        <v>882130</v>
      </c>
      <c r="L143" s="635">
        <v>882130</v>
      </c>
      <c r="M143" s="635">
        <v>882130</v>
      </c>
      <c r="N143" s="635">
        <v>7</v>
      </c>
      <c r="O143" s="635">
        <v>7</v>
      </c>
      <c r="P143" s="635">
        <v>7</v>
      </c>
      <c r="Q143" s="635">
        <v>7</v>
      </c>
      <c r="R143" s="635">
        <v>7</v>
      </c>
      <c r="S143" s="636">
        <v>6</v>
      </c>
      <c r="T143" s="636">
        <v>6</v>
      </c>
      <c r="U143" s="636">
        <v>6</v>
      </c>
      <c r="V143" s="636">
        <v>6</v>
      </c>
      <c r="W143" s="636">
        <v>6</v>
      </c>
      <c r="X143" s="637">
        <v>0.64259999999999673</v>
      </c>
      <c r="Y143" s="637">
        <v>0.64259999999999673</v>
      </c>
      <c r="Z143" s="637">
        <v>0.64259999999999673</v>
      </c>
      <c r="AA143" s="637">
        <v>0.64259999999999673</v>
      </c>
      <c r="AB143" s="637">
        <v>0.64259999999999673</v>
      </c>
      <c r="AC143" s="8" t="s">
        <v>560</v>
      </c>
      <c r="AD143" s="8" t="s">
        <v>560</v>
      </c>
      <c r="AE143" s="8" t="s">
        <v>560</v>
      </c>
      <c r="AF143" s="8" t="s">
        <v>560</v>
      </c>
      <c r="AG143" s="8" t="s">
        <v>560</v>
      </c>
      <c r="AH143" s="528"/>
      <c r="AI143" s="638">
        <v>98000</v>
      </c>
      <c r="AJ143" s="639">
        <v>98000</v>
      </c>
      <c r="AK143" s="639">
        <v>98000</v>
      </c>
      <c r="AL143" s="639">
        <v>98000</v>
      </c>
      <c r="AM143" s="640">
        <v>98000</v>
      </c>
      <c r="AN143" s="194">
        <v>199033718.31736273</v>
      </c>
      <c r="AO143" s="530">
        <v>0</v>
      </c>
      <c r="AP143" s="530">
        <v>0</v>
      </c>
      <c r="AQ143" s="193">
        <v>0</v>
      </c>
      <c r="AR143" s="189"/>
      <c r="AS143" s="189"/>
      <c r="AT143" s="193">
        <v>0</v>
      </c>
      <c r="AU143" s="532">
        <v>0</v>
      </c>
      <c r="AV143" s="533">
        <v>199033718.31736273</v>
      </c>
      <c r="AX143" s="534"/>
      <c r="AY143" s="535"/>
      <c r="AZ143" s="651">
        <v>105006073.455</v>
      </c>
      <c r="BA143" s="652">
        <v>2180621.0190144498</v>
      </c>
      <c r="BB143" s="651">
        <v>23500000</v>
      </c>
      <c r="BC143" s="652">
        <v>314769.54545454547</v>
      </c>
      <c r="BD143" s="656">
        <v>20000000</v>
      </c>
      <c r="BE143" s="619">
        <v>7098653.3610299416</v>
      </c>
      <c r="BF143" s="619">
        <v>0</v>
      </c>
      <c r="BG143" s="619">
        <v>0</v>
      </c>
      <c r="BH143" s="619">
        <v>0</v>
      </c>
      <c r="BI143" s="619">
        <v>0</v>
      </c>
      <c r="BJ143" s="619">
        <v>310822462.4880178</v>
      </c>
      <c r="BK143" s="619">
        <v>17341829.31264523</v>
      </c>
      <c r="BL143" s="619">
        <v>744</v>
      </c>
      <c r="BM143" s="625">
        <v>7.4999999999999997E-2</v>
      </c>
      <c r="BN143" s="619">
        <v>150728482.17055932</v>
      </c>
      <c r="BO143" s="657">
        <v>10000000</v>
      </c>
      <c r="BP143" s="634">
        <v>0</v>
      </c>
      <c r="BQ143" s="113">
        <v>0</v>
      </c>
      <c r="BR143" s="193">
        <v>158506073.45499998</v>
      </c>
      <c r="BS143" s="539">
        <v>2495390.5644689952</v>
      </c>
      <c r="BT143" s="193">
        <v>40527644.862362742</v>
      </c>
      <c r="BU143" s="540">
        <v>32.4</v>
      </c>
      <c r="BV143" s="647">
        <v>13.032041399999997</v>
      </c>
      <c r="BW143" s="603">
        <v>45.432041399999996</v>
      </c>
      <c r="BX143" s="602">
        <v>1841253.6392313612</v>
      </c>
      <c r="BY143" s="189">
        <v>0</v>
      </c>
      <c r="BZ143" s="604">
        <v>49.975245539999996</v>
      </c>
      <c r="CA143" s="602">
        <v>0</v>
      </c>
      <c r="CB143" s="555">
        <v>40527644.862362742</v>
      </c>
      <c r="CC143" s="200"/>
      <c r="CD143" s="543">
        <v>24500</v>
      </c>
      <c r="CE143" s="544">
        <v>36006.743663472553</v>
      </c>
      <c r="CF143" s="545">
        <v>0</v>
      </c>
      <c r="CG143" s="546">
        <v>0</v>
      </c>
      <c r="CH143" s="547"/>
      <c r="CI143" s="548">
        <v>4397150.9473638283</v>
      </c>
      <c r="CJ143" s="549">
        <v>0</v>
      </c>
      <c r="CK143" s="550">
        <v>4397150.9473638283</v>
      </c>
      <c r="CL143" s="648"/>
      <c r="CM143" s="551">
        <v>44.86888721799825</v>
      </c>
      <c r="CN143" s="556">
        <v>92.270491128473068</v>
      </c>
      <c r="CR143" s="617"/>
      <c r="CS143" s="555">
        <v>0</v>
      </c>
      <c r="CT143" s="555">
        <v>47.408335200899998</v>
      </c>
      <c r="CU143" s="555">
        <v>0</v>
      </c>
      <c r="CW143" s="530"/>
      <c r="CX143" s="193"/>
      <c r="DH143" s="554"/>
      <c r="DI143" s="554"/>
      <c r="DJ143" s="554"/>
      <c r="DK143" s="554"/>
      <c r="DL143" s="554"/>
      <c r="DM143" s="554"/>
      <c r="DN143" s="554"/>
      <c r="DO143" s="554"/>
      <c r="DP143" s="554"/>
      <c r="DQ143" s="554"/>
      <c r="DR143" s="554"/>
      <c r="DS143" s="554"/>
      <c r="DT143" s="554"/>
    </row>
    <row r="144" spans="1:124">
      <c r="A144" s="367">
        <v>0</v>
      </c>
      <c r="B144" s="367">
        <v>0</v>
      </c>
      <c r="E144" s="294">
        <v>6</v>
      </c>
      <c r="F144" s="300">
        <v>2015</v>
      </c>
      <c r="G144" s="300">
        <v>2015</v>
      </c>
      <c r="H144" s="300">
        <v>2016</v>
      </c>
      <c r="I144" s="635">
        <v>882130</v>
      </c>
      <c r="J144" s="635">
        <v>882130</v>
      </c>
      <c r="K144" s="635">
        <v>882130</v>
      </c>
      <c r="L144" s="635">
        <v>882130</v>
      </c>
      <c r="M144" s="635">
        <v>882130</v>
      </c>
      <c r="N144" s="635">
        <v>7</v>
      </c>
      <c r="O144" s="635">
        <v>7</v>
      </c>
      <c r="P144" s="635">
        <v>7</v>
      </c>
      <c r="Q144" s="635">
        <v>7</v>
      </c>
      <c r="R144" s="635">
        <v>7</v>
      </c>
      <c r="S144" s="636">
        <v>6</v>
      </c>
      <c r="T144" s="636">
        <v>6</v>
      </c>
      <c r="U144" s="636">
        <v>6</v>
      </c>
      <c r="V144" s="636">
        <v>6</v>
      </c>
      <c r="W144" s="636">
        <v>6</v>
      </c>
      <c r="X144" s="637">
        <v>0.64259999999999673</v>
      </c>
      <c r="Y144" s="637">
        <v>0.64259999999999673</v>
      </c>
      <c r="Z144" s="637">
        <v>0.64259999999999673</v>
      </c>
      <c r="AA144" s="637">
        <v>0.64259999999999673</v>
      </c>
      <c r="AB144" s="637">
        <v>0.64259999999999673</v>
      </c>
      <c r="AC144" s="8" t="s">
        <v>560</v>
      </c>
      <c r="AD144" s="8" t="s">
        <v>560</v>
      </c>
      <c r="AE144" s="8" t="s">
        <v>560</v>
      </c>
      <c r="AF144" s="8" t="s">
        <v>560</v>
      </c>
      <c r="AG144" s="8" t="s">
        <v>560</v>
      </c>
      <c r="AH144" s="528"/>
      <c r="AI144" s="638">
        <v>98000</v>
      </c>
      <c r="AJ144" s="639">
        <v>98000</v>
      </c>
      <c r="AK144" s="639">
        <v>98000</v>
      </c>
      <c r="AL144" s="639">
        <v>98000</v>
      </c>
      <c r="AM144" s="640">
        <v>98000</v>
      </c>
      <c r="AN144" s="194">
        <v>199033718.31736273</v>
      </c>
      <c r="AO144" s="530">
        <v>0</v>
      </c>
      <c r="AP144" s="530">
        <v>0</v>
      </c>
      <c r="AQ144" s="193">
        <v>0</v>
      </c>
      <c r="AR144" s="189"/>
      <c r="AS144" s="189"/>
      <c r="AT144" s="193">
        <v>0</v>
      </c>
      <c r="AU144" s="532">
        <v>0</v>
      </c>
      <c r="AV144" s="533">
        <v>199033718.31736273</v>
      </c>
      <c r="AX144" s="534"/>
      <c r="AY144" s="535"/>
      <c r="AZ144" s="651">
        <v>95652317.879999995</v>
      </c>
      <c r="BA144" s="652">
        <v>2017470.6058227001</v>
      </c>
      <c r="BB144" s="651">
        <v>23250000</v>
      </c>
      <c r="BC144" s="652">
        <v>314697.04545454547</v>
      </c>
      <c r="BD144" s="656">
        <v>16500000</v>
      </c>
      <c r="BE144" s="619">
        <v>0</v>
      </c>
      <c r="BF144" s="619">
        <v>0</v>
      </c>
      <c r="BG144" s="619">
        <v>25891861.494641688</v>
      </c>
      <c r="BH144" s="619">
        <v>25891861.494641688</v>
      </c>
      <c r="BI144" s="619">
        <v>9391861.4946416877</v>
      </c>
      <c r="BJ144" s="619">
        <v>310822462.4880178</v>
      </c>
      <c r="BK144" s="619">
        <v>21883927.793718617</v>
      </c>
      <c r="BL144" s="619">
        <v>720</v>
      </c>
      <c r="BM144" s="625">
        <v>0.1</v>
      </c>
      <c r="BN144" s="619">
        <v>156112409.96427792</v>
      </c>
      <c r="BO144" s="649">
        <v>19950763.833333332</v>
      </c>
      <c r="BP144" s="634">
        <v>0</v>
      </c>
      <c r="BQ144" s="113">
        <v>0</v>
      </c>
      <c r="BR144" s="193">
        <v>155353081.71333334</v>
      </c>
      <c r="BS144" s="539">
        <v>2332167.6512772455</v>
      </c>
      <c r="BT144" s="193">
        <v>43680636.604029387</v>
      </c>
      <c r="BU144" s="540">
        <v>32.4</v>
      </c>
      <c r="BV144" s="647">
        <v>13.032041399999997</v>
      </c>
      <c r="BW144" s="603">
        <v>45.432041399999996</v>
      </c>
      <c r="BX144" s="602">
        <v>1984500.4905726183</v>
      </c>
      <c r="BY144" s="189">
        <v>0</v>
      </c>
      <c r="BZ144" s="604">
        <v>49.975245539999996</v>
      </c>
      <c r="CA144" s="602">
        <v>0</v>
      </c>
      <c r="CB144" s="555">
        <v>43680636.604029387</v>
      </c>
      <c r="CC144" s="200"/>
      <c r="CD144" s="543">
        <v>24500</v>
      </c>
      <c r="CE144" s="544">
        <v>36006.743663472553</v>
      </c>
      <c r="CF144" s="545">
        <v>0</v>
      </c>
      <c r="CG144" s="546">
        <v>0</v>
      </c>
      <c r="CH144" s="547"/>
      <c r="CI144" s="548">
        <v>4377174.8855133364</v>
      </c>
      <c r="CJ144" s="549">
        <v>0</v>
      </c>
      <c r="CK144" s="550">
        <v>4377174.8855133364</v>
      </c>
      <c r="CL144" s="648"/>
      <c r="CM144" s="551">
        <v>44.665049852176899</v>
      </c>
      <c r="CN144" s="556">
        <v>92.270491128473068</v>
      </c>
      <c r="CR144" s="617"/>
      <c r="CS144" s="555">
        <v>0</v>
      </c>
      <c r="CT144" s="555">
        <v>47.408335200899998</v>
      </c>
      <c r="CU144" s="555">
        <v>0</v>
      </c>
      <c r="CW144" s="530"/>
      <c r="CX144" s="193"/>
      <c r="DH144" s="554"/>
      <c r="DI144" s="554"/>
      <c r="DJ144" s="554"/>
      <c r="DK144" s="554"/>
      <c r="DL144" s="554"/>
      <c r="DM144" s="554"/>
      <c r="DN144" s="554"/>
      <c r="DO144" s="554"/>
      <c r="DP144" s="554"/>
      <c r="DQ144" s="554"/>
      <c r="DR144" s="554"/>
      <c r="DS144" s="554"/>
      <c r="DT144" s="554"/>
    </row>
    <row r="145" spans="1:124">
      <c r="A145" s="367">
        <v>0</v>
      </c>
      <c r="B145" s="367">
        <v>0</v>
      </c>
      <c r="E145" s="294">
        <v>7</v>
      </c>
      <c r="F145" s="300">
        <v>2015</v>
      </c>
      <c r="G145" s="300">
        <v>2016</v>
      </c>
      <c r="H145" s="300">
        <v>2016</v>
      </c>
      <c r="I145" s="635">
        <v>882130</v>
      </c>
      <c r="J145" s="635">
        <v>882130</v>
      </c>
      <c r="K145" s="635">
        <v>882130</v>
      </c>
      <c r="L145" s="635">
        <v>882130</v>
      </c>
      <c r="M145" s="635">
        <v>882130</v>
      </c>
      <c r="N145" s="635">
        <v>7</v>
      </c>
      <c r="O145" s="635">
        <v>7</v>
      </c>
      <c r="P145" s="635">
        <v>7</v>
      </c>
      <c r="Q145" s="635">
        <v>7</v>
      </c>
      <c r="R145" s="635">
        <v>7</v>
      </c>
      <c r="S145" s="636">
        <v>6</v>
      </c>
      <c r="T145" s="636">
        <v>6</v>
      </c>
      <c r="U145" s="636">
        <v>6</v>
      </c>
      <c r="V145" s="636">
        <v>6</v>
      </c>
      <c r="W145" s="636">
        <v>6</v>
      </c>
      <c r="X145" s="637">
        <v>0.64259999999999673</v>
      </c>
      <c r="Y145" s="637">
        <v>0.64259999999999673</v>
      </c>
      <c r="Z145" s="637">
        <v>0.64259999999999673</v>
      </c>
      <c r="AA145" s="637">
        <v>0.64259999999999673</v>
      </c>
      <c r="AB145" s="637">
        <v>0.64259999999999673</v>
      </c>
      <c r="AC145" s="8" t="s">
        <v>560</v>
      </c>
      <c r="AD145" s="8" t="s">
        <v>560</v>
      </c>
      <c r="AE145" s="8" t="s">
        <v>560</v>
      </c>
      <c r="AF145" s="8" t="s">
        <v>560</v>
      </c>
      <c r="AG145" s="8" t="s">
        <v>560</v>
      </c>
      <c r="AH145" s="528"/>
      <c r="AI145" s="638">
        <v>98000</v>
      </c>
      <c r="AJ145" s="639">
        <v>98000</v>
      </c>
      <c r="AK145" s="639">
        <v>98000</v>
      </c>
      <c r="AL145" s="639">
        <v>98000</v>
      </c>
      <c r="AM145" s="640">
        <v>98000</v>
      </c>
      <c r="AN145" s="194">
        <v>199033718.31736273</v>
      </c>
      <c r="AO145" s="530">
        <v>0</v>
      </c>
      <c r="AP145" s="530">
        <v>0</v>
      </c>
      <c r="AQ145" s="193">
        <v>0</v>
      </c>
      <c r="AR145" s="189"/>
      <c r="AS145" s="189"/>
      <c r="AT145" s="193">
        <v>0</v>
      </c>
      <c r="AU145" s="532">
        <v>0</v>
      </c>
      <c r="AV145" s="533">
        <v>199033718.31736273</v>
      </c>
      <c r="AX145" s="534"/>
      <c r="AY145" s="535"/>
      <c r="AZ145" s="651">
        <v>89145357.480000004</v>
      </c>
      <c r="BA145" s="652">
        <v>1906143.3583692003</v>
      </c>
      <c r="BB145" s="651">
        <v>24300000</v>
      </c>
      <c r="BC145" s="652">
        <v>315001.54545454547</v>
      </c>
      <c r="BD145" s="658">
        <v>65000000</v>
      </c>
      <c r="BE145" s="619">
        <v>0</v>
      </c>
      <c r="BF145" s="619">
        <v>0</v>
      </c>
      <c r="BG145" s="619">
        <v>25891861.494641688</v>
      </c>
      <c r="BH145" s="619">
        <v>9391861.4946416877</v>
      </c>
      <c r="BI145" s="619">
        <v>-55608138.505358309</v>
      </c>
      <c r="BJ145" s="619">
        <v>310822462.4880178</v>
      </c>
      <c r="BK145" s="619">
        <v>23122439.083526976</v>
      </c>
      <c r="BL145" s="619">
        <v>744</v>
      </c>
      <c r="BM145" s="625">
        <v>0.1</v>
      </c>
      <c r="BN145" s="619">
        <v>114234849.04780489</v>
      </c>
      <c r="BO145" s="649">
        <v>19950763.833333332</v>
      </c>
      <c r="BP145" s="634">
        <v>0</v>
      </c>
      <c r="BQ145" s="113">
        <v>0</v>
      </c>
      <c r="BR145" s="193">
        <v>198396121.31333336</v>
      </c>
      <c r="BS145" s="539">
        <v>2221144.9038237459</v>
      </c>
      <c r="BT145" s="193">
        <v>637597.00402936339</v>
      </c>
      <c r="BU145" s="540">
        <v>37.200000000000003</v>
      </c>
      <c r="BV145" s="647">
        <v>13.032041399999997</v>
      </c>
      <c r="BW145" s="603">
        <v>50.2320414</v>
      </c>
      <c r="BX145" s="602">
        <v>32027.799102918951</v>
      </c>
      <c r="BY145" s="189">
        <v>0</v>
      </c>
      <c r="BZ145" s="604">
        <v>55.255245540000004</v>
      </c>
      <c r="CA145" s="602">
        <v>0</v>
      </c>
      <c r="CB145" s="555">
        <v>637597.00402936339</v>
      </c>
      <c r="CC145" s="200"/>
      <c r="CD145" s="543">
        <v>24500</v>
      </c>
      <c r="CE145" s="544">
        <v>36006.743663472553</v>
      </c>
      <c r="CF145" s="545">
        <v>0</v>
      </c>
      <c r="CG145" s="546">
        <v>0</v>
      </c>
      <c r="CH145" s="547"/>
      <c r="CI145" s="548">
        <v>2313679.4465901377</v>
      </c>
      <c r="CJ145" s="549">
        <v>0</v>
      </c>
      <c r="CK145" s="550">
        <v>2313679.4465901377</v>
      </c>
      <c r="CL145" s="648"/>
      <c r="CM145" s="551">
        <v>23.608973944797324</v>
      </c>
      <c r="CN145" s="556">
        <v>102.01908141340512</v>
      </c>
      <c r="CR145" s="617"/>
      <c r="CS145" s="555">
        <v>0</v>
      </c>
      <c r="CT145" s="555">
        <v>52.417135200899999</v>
      </c>
      <c r="CU145" s="555">
        <v>0</v>
      </c>
      <c r="CW145" s="530"/>
      <c r="CX145" s="193"/>
      <c r="DH145" s="554"/>
      <c r="DI145" s="554"/>
      <c r="DJ145" s="554"/>
      <c r="DK145" s="554"/>
      <c r="DL145" s="554"/>
      <c r="DM145" s="554"/>
      <c r="DN145" s="554"/>
      <c r="DO145" s="554"/>
      <c r="DP145" s="554"/>
      <c r="DQ145" s="554"/>
      <c r="DR145" s="554"/>
      <c r="DS145" s="554"/>
      <c r="DT145" s="554"/>
    </row>
    <row r="146" spans="1:124">
      <c r="A146" s="367">
        <v>0</v>
      </c>
      <c r="B146" s="367">
        <v>0</v>
      </c>
      <c r="E146" s="294">
        <v>8</v>
      </c>
      <c r="F146" s="300">
        <v>2015</v>
      </c>
      <c r="G146" s="300">
        <v>2016</v>
      </c>
      <c r="H146" s="300">
        <v>2016</v>
      </c>
      <c r="I146" s="635">
        <v>882130</v>
      </c>
      <c r="J146" s="635">
        <v>882130</v>
      </c>
      <c r="K146" s="635">
        <v>882130</v>
      </c>
      <c r="L146" s="635">
        <v>882130</v>
      </c>
      <c r="M146" s="635">
        <v>882130</v>
      </c>
      <c r="N146" s="635">
        <v>7</v>
      </c>
      <c r="O146" s="635">
        <v>7</v>
      </c>
      <c r="P146" s="635">
        <v>7</v>
      </c>
      <c r="Q146" s="635">
        <v>7</v>
      </c>
      <c r="R146" s="635">
        <v>7</v>
      </c>
      <c r="S146" s="636">
        <v>6</v>
      </c>
      <c r="T146" s="636">
        <v>6</v>
      </c>
      <c r="U146" s="636">
        <v>6</v>
      </c>
      <c r="V146" s="636">
        <v>6</v>
      </c>
      <c r="W146" s="636">
        <v>6</v>
      </c>
      <c r="X146" s="637">
        <v>0.64259999999999673</v>
      </c>
      <c r="Y146" s="637">
        <v>0.64259999999999673</v>
      </c>
      <c r="Z146" s="637">
        <v>0.64259999999999673</v>
      </c>
      <c r="AA146" s="637">
        <v>0.64259999999999673</v>
      </c>
      <c r="AB146" s="637">
        <v>0.64259999999999673</v>
      </c>
      <c r="AC146" s="8" t="s">
        <v>560</v>
      </c>
      <c r="AD146" s="8" t="s">
        <v>560</v>
      </c>
      <c r="AE146" s="8" t="s">
        <v>560</v>
      </c>
      <c r="AF146" s="8" t="s">
        <v>560</v>
      </c>
      <c r="AG146" s="8" t="s">
        <v>560</v>
      </c>
      <c r="AH146" s="528"/>
      <c r="AI146" s="638">
        <v>98000</v>
      </c>
      <c r="AJ146" s="639">
        <v>98000</v>
      </c>
      <c r="AK146" s="639">
        <v>98000</v>
      </c>
      <c r="AL146" s="639">
        <v>98000</v>
      </c>
      <c r="AM146" s="640">
        <v>98000</v>
      </c>
      <c r="AN146" s="194">
        <v>199033718.31736273</v>
      </c>
      <c r="AO146" s="530">
        <v>0</v>
      </c>
      <c r="AP146" s="530">
        <v>0</v>
      </c>
      <c r="AQ146" s="193">
        <v>0</v>
      </c>
      <c r="AR146" s="189"/>
      <c r="AS146" s="189"/>
      <c r="AT146" s="193">
        <v>0</v>
      </c>
      <c r="AU146" s="532">
        <v>0</v>
      </c>
      <c r="AV146" s="533">
        <v>199033718.31736273</v>
      </c>
      <c r="AX146" s="534"/>
      <c r="AY146" s="535"/>
      <c r="AZ146" s="651">
        <v>85078507.230000004</v>
      </c>
      <c r="BA146" s="652">
        <v>1836541.5107967001</v>
      </c>
      <c r="BB146" s="651">
        <v>21250000</v>
      </c>
      <c r="BC146" s="652">
        <v>314117.04545454547</v>
      </c>
      <c r="BD146" s="658">
        <v>72500000</v>
      </c>
      <c r="BE146" s="619">
        <v>0</v>
      </c>
      <c r="BF146" s="619">
        <v>0</v>
      </c>
      <c r="BG146" s="619">
        <v>25891861.494641688</v>
      </c>
      <c r="BH146" s="619">
        <v>-55608138.505358309</v>
      </c>
      <c r="BI146" s="619">
        <v>-128108138.50535831</v>
      </c>
      <c r="BJ146" s="619">
        <v>310822462.4880178</v>
      </c>
      <c r="BK146" s="619">
        <v>23122439.083526976</v>
      </c>
      <c r="BL146" s="619">
        <v>744</v>
      </c>
      <c r="BM146" s="625">
        <v>0.1</v>
      </c>
      <c r="BN146" s="619">
        <v>64857288.131331868</v>
      </c>
      <c r="BO146" s="649">
        <v>19950763.833333332</v>
      </c>
      <c r="BP146" s="634">
        <v>0</v>
      </c>
      <c r="BQ146" s="113">
        <v>0</v>
      </c>
      <c r="BR146" s="193">
        <v>198779271.06333336</v>
      </c>
      <c r="BS146" s="539">
        <v>2150658.5562512456</v>
      </c>
      <c r="BT146" s="193">
        <v>254447.25402936339</v>
      </c>
      <c r="BU146" s="540">
        <v>37.200000000000003</v>
      </c>
      <c r="BV146" s="647">
        <v>13.032041399999997</v>
      </c>
      <c r="BW146" s="603">
        <v>50.2320414</v>
      </c>
      <c r="BX146" s="602">
        <v>12781.4049985193</v>
      </c>
      <c r="BY146" s="189">
        <v>0</v>
      </c>
      <c r="BZ146" s="604">
        <v>55.255245540000004</v>
      </c>
      <c r="CA146" s="602">
        <v>0</v>
      </c>
      <c r="CB146" s="555">
        <v>254447.25402936339</v>
      </c>
      <c r="CC146" s="200"/>
      <c r="CD146" s="543">
        <v>24500</v>
      </c>
      <c r="CE146" s="544">
        <v>36006.743663472553</v>
      </c>
      <c r="CF146" s="545">
        <v>0</v>
      </c>
      <c r="CG146" s="546">
        <v>0</v>
      </c>
      <c r="CH146" s="547"/>
      <c r="CI146" s="548">
        <v>2223946.7049132376</v>
      </c>
      <c r="CJ146" s="549">
        <v>0</v>
      </c>
      <c r="CK146" s="550">
        <v>2223946.7049132376</v>
      </c>
      <c r="CL146" s="648"/>
      <c r="CM146" s="551">
        <v>22.693333723604464</v>
      </c>
      <c r="CN146" s="556">
        <v>102.01908141340512</v>
      </c>
      <c r="CR146" s="617"/>
      <c r="CS146" s="555">
        <v>0</v>
      </c>
      <c r="CT146" s="555">
        <v>52.417135200899999</v>
      </c>
      <c r="CU146" s="555">
        <v>0</v>
      </c>
      <c r="CW146" s="530"/>
      <c r="CX146" s="193"/>
      <c r="DH146" s="554"/>
      <c r="DI146" s="554"/>
      <c r="DJ146" s="554"/>
      <c r="DK146" s="554"/>
      <c r="DL146" s="554"/>
      <c r="DM146" s="554"/>
      <c r="DN146" s="554"/>
      <c r="DO146" s="554"/>
      <c r="DP146" s="554"/>
      <c r="DQ146" s="554"/>
      <c r="DR146" s="554"/>
      <c r="DS146" s="554"/>
      <c r="DT146" s="554"/>
    </row>
    <row r="147" spans="1:124">
      <c r="A147" s="367">
        <v>0</v>
      </c>
      <c r="B147" s="367">
        <v>0</v>
      </c>
      <c r="E147" s="294">
        <v>9</v>
      </c>
      <c r="F147" s="300">
        <v>2015</v>
      </c>
      <c r="G147" s="300">
        <v>2016</v>
      </c>
      <c r="H147" s="300">
        <v>2016</v>
      </c>
      <c r="I147" s="635">
        <v>882130</v>
      </c>
      <c r="J147" s="635">
        <v>882130</v>
      </c>
      <c r="K147" s="635">
        <v>882130</v>
      </c>
      <c r="L147" s="635">
        <v>882130</v>
      </c>
      <c r="M147" s="635">
        <v>882130</v>
      </c>
      <c r="N147" s="635">
        <v>7</v>
      </c>
      <c r="O147" s="635">
        <v>7</v>
      </c>
      <c r="P147" s="635">
        <v>7</v>
      </c>
      <c r="Q147" s="635">
        <v>7</v>
      </c>
      <c r="R147" s="635">
        <v>7</v>
      </c>
      <c r="S147" s="636">
        <v>6</v>
      </c>
      <c r="T147" s="636">
        <v>6</v>
      </c>
      <c r="U147" s="636">
        <v>6</v>
      </c>
      <c r="V147" s="636">
        <v>6</v>
      </c>
      <c r="W147" s="636">
        <v>6</v>
      </c>
      <c r="X147" s="637">
        <v>0.64259999999999673</v>
      </c>
      <c r="Y147" s="637">
        <v>0.64259999999999673</v>
      </c>
      <c r="Z147" s="637">
        <v>0.64259999999999673</v>
      </c>
      <c r="AA147" s="637">
        <v>0.64259999999999673</v>
      </c>
      <c r="AB147" s="637">
        <v>0.64259999999999673</v>
      </c>
      <c r="AC147" s="8" t="s">
        <v>560</v>
      </c>
      <c r="AD147" s="8" t="s">
        <v>560</v>
      </c>
      <c r="AE147" s="8" t="s">
        <v>560</v>
      </c>
      <c r="AF147" s="8" t="s">
        <v>560</v>
      </c>
      <c r="AG147" s="8" t="s">
        <v>560</v>
      </c>
      <c r="AH147" s="528"/>
      <c r="AI147" s="638">
        <v>98000</v>
      </c>
      <c r="AJ147" s="639">
        <v>98000</v>
      </c>
      <c r="AK147" s="639">
        <v>98000</v>
      </c>
      <c r="AL147" s="639">
        <v>98000</v>
      </c>
      <c r="AM147" s="640">
        <v>98000</v>
      </c>
      <c r="AN147" s="194">
        <v>199033718.31736273</v>
      </c>
      <c r="AO147" s="530">
        <v>0</v>
      </c>
      <c r="AP147" s="530">
        <v>0</v>
      </c>
      <c r="AQ147" s="193">
        <v>0</v>
      </c>
      <c r="AR147" s="189"/>
      <c r="AS147" s="189"/>
      <c r="AT147" s="193">
        <v>0</v>
      </c>
      <c r="AU147" s="532">
        <v>0</v>
      </c>
      <c r="AV147" s="533">
        <v>199033718.31736273</v>
      </c>
      <c r="AX147" s="534"/>
      <c r="AY147" s="535"/>
      <c r="AZ147" s="651">
        <v>67320000</v>
      </c>
      <c r="BA147" s="652">
        <v>1589134.4080750002</v>
      </c>
      <c r="BB147" s="651">
        <v>17800000</v>
      </c>
      <c r="BC147" s="652">
        <v>5162</v>
      </c>
      <c r="BD147" s="654">
        <v>73000000</v>
      </c>
      <c r="BE147" s="619">
        <v>0</v>
      </c>
      <c r="BF147" s="619">
        <v>0</v>
      </c>
      <c r="BG147" s="619">
        <v>25891861.494641688</v>
      </c>
      <c r="BH147" s="619">
        <v>-128108138.50535831</v>
      </c>
      <c r="BI147" s="619">
        <v>-201108138.50535831</v>
      </c>
      <c r="BJ147" s="619">
        <v>310822462.4880178</v>
      </c>
      <c r="BK147" s="619">
        <v>21883927.793718617</v>
      </c>
      <c r="BL147" s="619">
        <v>720</v>
      </c>
      <c r="BM147" s="625">
        <v>0.1</v>
      </c>
      <c r="BN147" s="619">
        <v>13741215.925050486</v>
      </c>
      <c r="BO147" s="657">
        <v>39852291.5</v>
      </c>
      <c r="BP147" s="634">
        <v>0</v>
      </c>
      <c r="BQ147" s="113">
        <v>0</v>
      </c>
      <c r="BR147" s="193">
        <v>197972291.5</v>
      </c>
      <c r="BS147" s="539">
        <v>1594296.4080750002</v>
      </c>
      <c r="BT147" s="193">
        <v>1061426.8173627257</v>
      </c>
      <c r="BU147" s="540">
        <v>37.200000000000003</v>
      </c>
      <c r="BV147" s="647">
        <v>13.032041399999997</v>
      </c>
      <c r="BW147" s="603">
        <v>50.2320414</v>
      </c>
      <c r="BX147" s="602">
        <v>53317.635832834676</v>
      </c>
      <c r="BY147" s="189">
        <v>0</v>
      </c>
      <c r="BZ147" s="604">
        <v>55.255245540000004</v>
      </c>
      <c r="CA147" s="602">
        <v>0</v>
      </c>
      <c r="CB147" s="555">
        <v>1061426.8173627257</v>
      </c>
      <c r="CC147" s="200"/>
      <c r="CD147" s="543">
        <v>24500</v>
      </c>
      <c r="CE147" s="544">
        <v>36006.743663472553</v>
      </c>
      <c r="CF147" s="545">
        <v>0</v>
      </c>
      <c r="CG147" s="546">
        <v>0</v>
      </c>
      <c r="CH147" s="547"/>
      <c r="CI147" s="548">
        <v>1708120.7875713075</v>
      </c>
      <c r="CJ147" s="549">
        <v>0</v>
      </c>
      <c r="CK147" s="550">
        <v>1708120.7875713075</v>
      </c>
      <c r="CL147" s="648"/>
      <c r="CM147" s="551">
        <v>17.429803954809259</v>
      </c>
      <c r="CN147" s="556">
        <v>102.01908141340512</v>
      </c>
      <c r="CR147" s="617"/>
      <c r="CS147" s="555">
        <v>0</v>
      </c>
      <c r="CT147" s="555">
        <v>52.417135200899999</v>
      </c>
      <c r="CU147" s="555">
        <v>0</v>
      </c>
      <c r="CW147" s="530"/>
      <c r="CX147" s="193"/>
      <c r="DH147" s="554"/>
      <c r="DI147" s="554"/>
      <c r="DJ147" s="554"/>
      <c r="DK147" s="554"/>
      <c r="DL147" s="554"/>
      <c r="DM147" s="554"/>
      <c r="DN147" s="554"/>
      <c r="DO147" s="554"/>
      <c r="DP147" s="554"/>
      <c r="DQ147" s="554"/>
      <c r="DR147" s="554"/>
      <c r="DS147" s="554"/>
      <c r="DT147" s="554"/>
    </row>
    <row r="148" spans="1:124">
      <c r="A148" s="367">
        <v>0</v>
      </c>
      <c r="B148" s="367">
        <v>0</v>
      </c>
      <c r="E148" s="294">
        <v>10</v>
      </c>
      <c r="F148" s="300">
        <v>2015</v>
      </c>
      <c r="G148" s="300">
        <v>2016</v>
      </c>
      <c r="H148" s="300">
        <v>2016</v>
      </c>
      <c r="I148" s="635">
        <v>882130</v>
      </c>
      <c r="J148" s="635">
        <v>882130</v>
      </c>
      <c r="K148" s="635">
        <v>882130</v>
      </c>
      <c r="L148" s="635">
        <v>882130</v>
      </c>
      <c r="M148" s="635">
        <v>882130</v>
      </c>
      <c r="N148" s="635">
        <v>7</v>
      </c>
      <c r="O148" s="635">
        <v>7</v>
      </c>
      <c r="P148" s="635">
        <v>7</v>
      </c>
      <c r="Q148" s="635">
        <v>7</v>
      </c>
      <c r="R148" s="635">
        <v>7</v>
      </c>
      <c r="S148" s="636">
        <v>6</v>
      </c>
      <c r="T148" s="636">
        <v>6</v>
      </c>
      <c r="U148" s="636">
        <v>6</v>
      </c>
      <c r="V148" s="636">
        <v>6</v>
      </c>
      <c r="W148" s="636">
        <v>6</v>
      </c>
      <c r="X148" s="637">
        <v>0.64259999999999673</v>
      </c>
      <c r="Y148" s="637">
        <v>0.64259999999999673</v>
      </c>
      <c r="Z148" s="637">
        <v>0.64259999999999673</v>
      </c>
      <c r="AA148" s="637">
        <v>0.64259999999999673</v>
      </c>
      <c r="AB148" s="637">
        <v>0.64259999999999673</v>
      </c>
      <c r="AC148" s="8" t="s">
        <v>560</v>
      </c>
      <c r="AD148" s="8" t="s">
        <v>560</v>
      </c>
      <c r="AE148" s="8" t="s">
        <v>560</v>
      </c>
      <c r="AF148" s="8" t="s">
        <v>560</v>
      </c>
      <c r="AG148" s="8" t="s">
        <v>560</v>
      </c>
      <c r="AH148" s="528"/>
      <c r="AI148" s="638">
        <v>73992.799999999901</v>
      </c>
      <c r="AJ148" s="639">
        <v>73992.799999999901</v>
      </c>
      <c r="AK148" s="639">
        <v>73992.799999999901</v>
      </c>
      <c r="AL148" s="639">
        <v>73992.799999999901</v>
      </c>
      <c r="AM148" s="640">
        <v>73992.799999999901</v>
      </c>
      <c r="AN148" s="194">
        <v>150276144.00727487</v>
      </c>
      <c r="AO148" s="530">
        <v>0</v>
      </c>
      <c r="AP148" s="530">
        <v>0</v>
      </c>
      <c r="AQ148" s="193">
        <v>0</v>
      </c>
      <c r="AR148" s="189"/>
      <c r="AS148" s="189"/>
      <c r="AT148" s="193">
        <v>0</v>
      </c>
      <c r="AU148" s="532">
        <v>0</v>
      </c>
      <c r="AV148" s="533">
        <v>150276144.00727487</v>
      </c>
      <c r="AX148" s="534"/>
      <c r="AY148" s="535"/>
      <c r="AZ148" s="651">
        <v>53996000</v>
      </c>
      <c r="BA148" s="652">
        <v>1360568.04</v>
      </c>
      <c r="BB148" s="651">
        <v>14450000</v>
      </c>
      <c r="BC148" s="652">
        <v>273406.40909090912</v>
      </c>
      <c r="BD148" s="656">
        <v>10000000</v>
      </c>
      <c r="BE148" s="619">
        <v>1395477.1268467584</v>
      </c>
      <c r="BF148" s="619">
        <v>0</v>
      </c>
      <c r="BG148" s="619">
        <v>0</v>
      </c>
      <c r="BH148" s="619">
        <v>0</v>
      </c>
      <c r="BI148" s="619">
        <v>0</v>
      </c>
      <c r="BJ148" s="619">
        <v>310866528.21419442</v>
      </c>
      <c r="BK148" s="619">
        <v>24168326.61188468</v>
      </c>
      <c r="BL148" s="619">
        <v>744</v>
      </c>
      <c r="BM148" s="625">
        <v>7.4999999999999997E-2</v>
      </c>
      <c r="BN148" s="619">
        <v>27909542.536935166</v>
      </c>
      <c r="BO148" s="653">
        <v>40500000</v>
      </c>
      <c r="BP148" s="634">
        <v>0</v>
      </c>
      <c r="BQ148" s="113">
        <v>0</v>
      </c>
      <c r="BR148" s="193">
        <v>118946000</v>
      </c>
      <c r="BS148" s="539">
        <v>1633974.4490909092</v>
      </c>
      <c r="BT148" s="193">
        <v>31330144.007274866</v>
      </c>
      <c r="BU148" s="540">
        <v>38.35</v>
      </c>
      <c r="BV148" s="647">
        <v>13.032041399999997</v>
      </c>
      <c r="BW148" s="603">
        <v>51.382041399999999</v>
      </c>
      <c r="BX148" s="602">
        <v>1609806.756449759</v>
      </c>
      <c r="BY148" s="189">
        <v>0</v>
      </c>
      <c r="BZ148" s="604">
        <v>56.520245540000005</v>
      </c>
      <c r="CA148" s="602">
        <v>0</v>
      </c>
      <c r="CB148" s="555">
        <v>31330144.007274866</v>
      </c>
      <c r="CC148" s="200"/>
      <c r="CD148" s="543">
        <v>18498.199999999975</v>
      </c>
      <c r="CE148" s="544">
        <v>26255.228801454974</v>
      </c>
      <c r="CF148" s="545">
        <v>0</v>
      </c>
      <c r="CG148" s="546">
        <v>0</v>
      </c>
      <c r="CH148" s="547"/>
      <c r="CI148" s="548">
        <v>3288534.6343421233</v>
      </c>
      <c r="CJ148" s="549">
        <v>0</v>
      </c>
      <c r="CK148" s="550">
        <v>3288534.6343421233</v>
      </c>
      <c r="CL148" s="648"/>
      <c r="CM148" s="551">
        <v>44.443981500120657</v>
      </c>
      <c r="CN148" s="556">
        <v>104.35468116917009</v>
      </c>
      <c r="CR148" s="617"/>
      <c r="CS148" s="555">
        <v>0</v>
      </c>
      <c r="CT148" s="555">
        <v>53.617160200900003</v>
      </c>
      <c r="CU148" s="555">
        <v>0</v>
      </c>
      <c r="CW148" s="530"/>
      <c r="CX148" s="193"/>
      <c r="DH148" s="554"/>
      <c r="DI148" s="554"/>
      <c r="DJ148" s="554"/>
      <c r="DK148" s="554"/>
      <c r="DL148" s="554"/>
      <c r="DM148" s="554"/>
      <c r="DN148" s="554"/>
      <c r="DO148" s="554"/>
      <c r="DP148" s="554"/>
      <c r="DQ148" s="554"/>
      <c r="DR148" s="554"/>
      <c r="DS148" s="554"/>
      <c r="DT148" s="554"/>
    </row>
    <row r="149" spans="1:124">
      <c r="A149" s="367">
        <v>0</v>
      </c>
      <c r="B149" s="367">
        <v>0</v>
      </c>
      <c r="E149" s="294">
        <v>11</v>
      </c>
      <c r="F149" s="300">
        <v>2015</v>
      </c>
      <c r="G149" s="300">
        <v>2016</v>
      </c>
      <c r="H149" s="300">
        <v>2016</v>
      </c>
      <c r="I149" s="635">
        <v>882130</v>
      </c>
      <c r="J149" s="635">
        <v>882130</v>
      </c>
      <c r="K149" s="635">
        <v>882130</v>
      </c>
      <c r="L149" s="635">
        <v>882130</v>
      </c>
      <c r="M149" s="635">
        <v>882130</v>
      </c>
      <c r="N149" s="635">
        <v>7</v>
      </c>
      <c r="O149" s="635">
        <v>7</v>
      </c>
      <c r="P149" s="635">
        <v>7</v>
      </c>
      <c r="Q149" s="635">
        <v>7</v>
      </c>
      <c r="R149" s="635">
        <v>7</v>
      </c>
      <c r="S149" s="636">
        <v>6</v>
      </c>
      <c r="T149" s="636">
        <v>6</v>
      </c>
      <c r="U149" s="636">
        <v>6</v>
      </c>
      <c r="V149" s="636">
        <v>6</v>
      </c>
      <c r="W149" s="636">
        <v>6</v>
      </c>
      <c r="X149" s="637">
        <v>0.64259999999999673</v>
      </c>
      <c r="Y149" s="637">
        <v>0.64259999999999673</v>
      </c>
      <c r="Z149" s="637">
        <v>0.64259999999999673</v>
      </c>
      <c r="AA149" s="637">
        <v>0.64259999999999673</v>
      </c>
      <c r="AB149" s="637">
        <v>0.64259999999999673</v>
      </c>
      <c r="AC149" s="8" t="s">
        <v>560</v>
      </c>
      <c r="AD149" s="8" t="s">
        <v>560</v>
      </c>
      <c r="AE149" s="8" t="s">
        <v>560</v>
      </c>
      <c r="AF149" s="8" t="s">
        <v>560</v>
      </c>
      <c r="AG149" s="8" t="s">
        <v>560</v>
      </c>
      <c r="AH149" s="528"/>
      <c r="AI149" s="638">
        <v>54281.599999999948</v>
      </c>
      <c r="AJ149" s="639">
        <v>54281.599999999948</v>
      </c>
      <c r="AK149" s="639">
        <v>54281.599999999948</v>
      </c>
      <c r="AL149" s="639">
        <v>54281.599999999948</v>
      </c>
      <c r="AM149" s="640">
        <v>54281.599999999948</v>
      </c>
      <c r="AN149" s="194">
        <v>110243558.0022015</v>
      </c>
      <c r="AO149" s="530">
        <v>0</v>
      </c>
      <c r="AP149" s="530">
        <v>0</v>
      </c>
      <c r="AQ149" s="193">
        <v>0</v>
      </c>
      <c r="AR149" s="189"/>
      <c r="AS149" s="189"/>
      <c r="AT149" s="193">
        <v>0</v>
      </c>
      <c r="AU149" s="532">
        <v>0</v>
      </c>
      <c r="AV149" s="533">
        <v>110243558.0022015</v>
      </c>
      <c r="AX149" s="534"/>
      <c r="AY149" s="535"/>
      <c r="AZ149" s="651">
        <v>77388000</v>
      </c>
      <c r="BA149" s="652">
        <v>1637449.33</v>
      </c>
      <c r="BB149" s="651">
        <v>12050000</v>
      </c>
      <c r="BC149" s="652">
        <v>272710.40909090912</v>
      </c>
      <c r="BD149" s="656">
        <v>47000000</v>
      </c>
      <c r="BE149" s="619">
        <v>1395477.1268467584</v>
      </c>
      <c r="BF149" s="619">
        <v>0</v>
      </c>
      <c r="BG149" s="619">
        <v>0</v>
      </c>
      <c r="BH149" s="619">
        <v>0</v>
      </c>
      <c r="BI149" s="619">
        <v>0</v>
      </c>
      <c r="BJ149" s="619">
        <v>310866528.21419442</v>
      </c>
      <c r="BK149" s="619">
        <v>29258744.501996309</v>
      </c>
      <c r="BL149" s="619">
        <v>720</v>
      </c>
      <c r="BM149" s="625">
        <v>7.4999999999999997E-2</v>
      </c>
      <c r="BN149" s="619">
        <v>10168287.038931474</v>
      </c>
      <c r="BO149" s="653">
        <v>-66200000</v>
      </c>
      <c r="BP149" s="634">
        <v>0</v>
      </c>
      <c r="BQ149" s="113">
        <v>0</v>
      </c>
      <c r="BR149" s="193">
        <v>70238000</v>
      </c>
      <c r="BS149" s="539">
        <v>1910159.7390909093</v>
      </c>
      <c r="BT149" s="193">
        <v>40005558.002201498</v>
      </c>
      <c r="BU149" s="540">
        <v>38.35</v>
      </c>
      <c r="BV149" s="647">
        <v>13.032041399999997</v>
      </c>
      <c r="BW149" s="603">
        <v>51.382041399999999</v>
      </c>
      <c r="BX149" s="602">
        <v>2055567.2374992184</v>
      </c>
      <c r="BY149" s="189">
        <v>0</v>
      </c>
      <c r="BZ149" s="604">
        <v>56.520245540000005</v>
      </c>
      <c r="CA149" s="602">
        <v>0</v>
      </c>
      <c r="CB149" s="555">
        <v>40005558.002201498</v>
      </c>
      <c r="CC149" s="200"/>
      <c r="CD149" s="543">
        <v>13570.399999999987</v>
      </c>
      <c r="CE149" s="544">
        <v>18248.711600440303</v>
      </c>
      <c r="CF149" s="545">
        <v>0</v>
      </c>
      <c r="CG149" s="546">
        <v>0</v>
      </c>
      <c r="CH149" s="547"/>
      <c r="CI149" s="548">
        <v>3997546.0881905677</v>
      </c>
      <c r="CJ149" s="549">
        <v>0</v>
      </c>
      <c r="CK149" s="550">
        <v>3997546.0881905677</v>
      </c>
      <c r="CL149" s="648"/>
      <c r="CM149" s="551">
        <v>73.644588372313478</v>
      </c>
      <c r="CN149" s="556">
        <v>104.35468116917009</v>
      </c>
      <c r="CR149" s="617"/>
      <c r="CS149" s="555">
        <v>0</v>
      </c>
      <c r="CT149" s="555">
        <v>53.617160200900003</v>
      </c>
      <c r="CU149" s="555">
        <v>0</v>
      </c>
      <c r="CW149" s="530"/>
      <c r="CX149" s="193"/>
      <c r="DH149" s="554"/>
      <c r="DI149" s="554"/>
      <c r="DJ149" s="554"/>
      <c r="DK149" s="554"/>
      <c r="DL149" s="554"/>
      <c r="DM149" s="554"/>
      <c r="DN149" s="554"/>
      <c r="DO149" s="554"/>
      <c r="DP149" s="554"/>
      <c r="DQ149" s="554"/>
      <c r="DR149" s="554"/>
      <c r="DS149" s="554"/>
      <c r="DT149" s="554"/>
    </row>
    <row r="150" spans="1:124">
      <c r="A150" s="367">
        <v>0</v>
      </c>
      <c r="B150" s="367">
        <v>0</v>
      </c>
      <c r="E150" s="294">
        <v>12</v>
      </c>
      <c r="F150" s="300">
        <v>2015</v>
      </c>
      <c r="G150" s="300">
        <v>2016</v>
      </c>
      <c r="H150" s="300">
        <v>2016</v>
      </c>
      <c r="I150" s="635">
        <v>882130</v>
      </c>
      <c r="J150" s="635">
        <v>882130</v>
      </c>
      <c r="K150" s="635">
        <v>882130</v>
      </c>
      <c r="L150" s="635">
        <v>882130</v>
      </c>
      <c r="M150" s="635">
        <v>882130</v>
      </c>
      <c r="N150" s="635">
        <v>7</v>
      </c>
      <c r="O150" s="635">
        <v>7</v>
      </c>
      <c r="P150" s="635">
        <v>7</v>
      </c>
      <c r="Q150" s="635">
        <v>7</v>
      </c>
      <c r="R150" s="635">
        <v>7</v>
      </c>
      <c r="S150" s="636">
        <v>6</v>
      </c>
      <c r="T150" s="636">
        <v>6</v>
      </c>
      <c r="U150" s="636">
        <v>6</v>
      </c>
      <c r="V150" s="636">
        <v>6</v>
      </c>
      <c r="W150" s="636">
        <v>6</v>
      </c>
      <c r="X150" s="637">
        <v>0.64259999999999673</v>
      </c>
      <c r="Y150" s="637">
        <v>0.64259999999999673</v>
      </c>
      <c r="Z150" s="637">
        <v>0.64259999999999673</v>
      </c>
      <c r="AA150" s="637">
        <v>0.64259999999999673</v>
      </c>
      <c r="AB150" s="637">
        <v>0.64259999999999673</v>
      </c>
      <c r="AC150" s="8">
        <v>0</v>
      </c>
      <c r="AD150" s="8">
        <v>0</v>
      </c>
      <c r="AE150" s="8">
        <v>0</v>
      </c>
      <c r="AF150" s="8">
        <v>0</v>
      </c>
      <c r="AG150" s="8">
        <v>0</v>
      </c>
      <c r="AH150" s="528"/>
      <c r="AI150" s="638">
        <v>25855.59999999998</v>
      </c>
      <c r="AJ150" s="639">
        <v>25855.59999999998</v>
      </c>
      <c r="AK150" s="639">
        <v>25855.59999999998</v>
      </c>
      <c r="AL150" s="639">
        <v>25855.59999999998</v>
      </c>
      <c r="AM150" s="640">
        <v>25855.59999999998</v>
      </c>
      <c r="AN150" s="194">
        <v>52511593.952310205</v>
      </c>
      <c r="AO150" s="530">
        <v>0</v>
      </c>
      <c r="AP150" s="530">
        <v>0</v>
      </c>
      <c r="AQ150" s="193">
        <v>0</v>
      </c>
      <c r="AR150" s="189"/>
      <c r="AS150" s="189"/>
      <c r="AT150" s="193">
        <v>0</v>
      </c>
      <c r="AU150" s="532">
        <v>0</v>
      </c>
      <c r="AV150" s="533">
        <v>52511593.952310205</v>
      </c>
      <c r="AX150" s="534"/>
      <c r="AY150" s="535"/>
      <c r="AZ150" s="651">
        <v>77320000</v>
      </c>
      <c r="BA150" s="652">
        <v>1695027.6099999999</v>
      </c>
      <c r="BB150" s="651">
        <v>8600000</v>
      </c>
      <c r="BC150" s="652">
        <v>271709.90909090912</v>
      </c>
      <c r="BD150" s="650">
        <v>10168287.038931474</v>
      </c>
      <c r="BE150" s="619">
        <v>1395477.1268467584</v>
      </c>
      <c r="BF150" s="619">
        <v>0</v>
      </c>
      <c r="BG150" s="619">
        <v>0</v>
      </c>
      <c r="BH150" s="619">
        <v>0</v>
      </c>
      <c r="BI150" s="619">
        <v>0</v>
      </c>
      <c r="BJ150" s="619">
        <v>310866528.21419442</v>
      </c>
      <c r="BK150" s="619">
        <v>37856239.646013916</v>
      </c>
      <c r="BL150" s="619">
        <v>744</v>
      </c>
      <c r="BM150" s="625">
        <v>7.4999999999999997E-2</v>
      </c>
      <c r="BN150" s="619">
        <v>37856239.646013916</v>
      </c>
      <c r="BO150" s="653">
        <v>-60900000</v>
      </c>
      <c r="BP150" s="634">
        <v>0</v>
      </c>
      <c r="BQ150" s="113">
        <v>0</v>
      </c>
      <c r="BR150" s="193">
        <v>35188287.038931474</v>
      </c>
      <c r="BS150" s="539">
        <v>1966737.519090909</v>
      </c>
      <c r="BT150" s="193">
        <v>17323306.91337873</v>
      </c>
      <c r="BU150" s="540">
        <v>38.15</v>
      </c>
      <c r="BV150" s="647">
        <v>13.032041399999997</v>
      </c>
      <c r="BW150" s="603">
        <v>51.182041399999996</v>
      </c>
      <c r="BX150" s="602">
        <v>886642.21162545634</v>
      </c>
      <c r="BY150" s="189">
        <v>0</v>
      </c>
      <c r="BZ150" s="604">
        <v>56.300245539999999</v>
      </c>
      <c r="CA150" s="602">
        <v>0</v>
      </c>
      <c r="CB150" s="555">
        <v>17323306.91337873</v>
      </c>
      <c r="CC150" s="200"/>
      <c r="CD150" s="543">
        <v>6463.8999999999951</v>
      </c>
      <c r="CE150" s="544">
        <v>6702.3187904620418</v>
      </c>
      <c r="CF150" s="545">
        <v>0</v>
      </c>
      <c r="CG150" s="546">
        <v>0</v>
      </c>
      <c r="CH150" s="547"/>
      <c r="CI150" s="548">
        <v>2866545.9495068272</v>
      </c>
      <c r="CJ150" s="549">
        <v>0</v>
      </c>
      <c r="CK150" s="550">
        <v>2866545.9495068272</v>
      </c>
      <c r="CL150" s="648"/>
      <c r="CM150" s="551">
        <v>110.86750837369195</v>
      </c>
      <c r="CN150" s="556">
        <v>103.94848990729791</v>
      </c>
      <c r="CR150" s="617"/>
      <c r="CS150" s="555">
        <v>0</v>
      </c>
      <c r="CT150" s="555">
        <v>53.408460200899995</v>
      </c>
      <c r="CU150" s="555">
        <v>0</v>
      </c>
      <c r="CW150" s="530"/>
      <c r="CX150" s="193"/>
      <c r="DH150" s="554"/>
      <c r="DI150" s="554"/>
      <c r="DJ150" s="554"/>
      <c r="DK150" s="554"/>
      <c r="DL150" s="554"/>
      <c r="DM150" s="554"/>
      <c r="DN150" s="554"/>
      <c r="DO150" s="554"/>
      <c r="DP150" s="554"/>
      <c r="DQ150" s="554"/>
      <c r="DR150" s="554"/>
      <c r="DS150" s="554"/>
      <c r="DT150" s="554"/>
    </row>
    <row r="151" spans="1:124">
      <c r="A151" s="367">
        <v>0</v>
      </c>
      <c r="B151" s="367">
        <v>0</v>
      </c>
      <c r="E151" s="294">
        <v>1</v>
      </c>
      <c r="F151" s="300">
        <v>2016</v>
      </c>
      <c r="G151" s="300">
        <v>2016</v>
      </c>
      <c r="H151" s="300">
        <v>2016</v>
      </c>
      <c r="I151" s="635">
        <v>869361.66666666663</v>
      </c>
      <c r="J151" s="635">
        <v>869361.66666666663</v>
      </c>
      <c r="K151" s="635">
        <v>869361.66666666663</v>
      </c>
      <c r="L151" s="635">
        <v>869361.66666666663</v>
      </c>
      <c r="M151" s="635">
        <v>869361.66666666663</v>
      </c>
      <c r="N151" s="635">
        <v>7</v>
      </c>
      <c r="O151" s="635">
        <v>7</v>
      </c>
      <c r="P151" s="635">
        <v>7</v>
      </c>
      <c r="Q151" s="635">
        <v>7</v>
      </c>
      <c r="R151" s="635">
        <v>7</v>
      </c>
      <c r="S151" s="636">
        <v>6</v>
      </c>
      <c r="T151" s="636">
        <v>6</v>
      </c>
      <c r="U151" s="636">
        <v>6</v>
      </c>
      <c r="V151" s="636">
        <v>6</v>
      </c>
      <c r="W151" s="636">
        <v>6</v>
      </c>
      <c r="X151" s="637">
        <v>0.38723333333332915</v>
      </c>
      <c r="Y151" s="637">
        <v>0.38723333333332915</v>
      </c>
      <c r="Z151" s="637">
        <v>0.38723333333332915</v>
      </c>
      <c r="AA151" s="637">
        <v>0.38723333333332915</v>
      </c>
      <c r="AB151" s="637">
        <v>0.38723333333332915</v>
      </c>
      <c r="AC151" s="8" t="s">
        <v>560</v>
      </c>
      <c r="AD151" s="8" t="s">
        <v>560</v>
      </c>
      <c r="AE151" s="8" t="s">
        <v>560</v>
      </c>
      <c r="AF151" s="8" t="s">
        <v>560</v>
      </c>
      <c r="AG151" s="8" t="s">
        <v>560</v>
      </c>
      <c r="AH151" s="528"/>
      <c r="AI151" s="638">
        <v>70000</v>
      </c>
      <c r="AJ151" s="639">
        <v>70000</v>
      </c>
      <c r="AK151" s="639">
        <v>70000</v>
      </c>
      <c r="AL151" s="639">
        <v>70000</v>
      </c>
      <c r="AM151" s="640">
        <v>70000</v>
      </c>
      <c r="AN151" s="194">
        <v>142166941.6552591</v>
      </c>
      <c r="AO151" s="530">
        <v>0</v>
      </c>
      <c r="AP151" s="530">
        <v>0</v>
      </c>
      <c r="AQ151" s="193">
        <v>0</v>
      </c>
      <c r="AR151" s="189"/>
      <c r="AS151" s="189"/>
      <c r="AT151" s="193">
        <v>0</v>
      </c>
      <c r="AU151" s="532">
        <v>0</v>
      </c>
      <c r="AV151" s="533">
        <v>142166941.6552591</v>
      </c>
      <c r="AX151" s="534"/>
      <c r="AY151" s="535"/>
      <c r="AZ151" s="651">
        <v>74516000</v>
      </c>
      <c r="BA151" s="652">
        <v>1657674.97</v>
      </c>
      <c r="BB151" s="651">
        <v>11100000</v>
      </c>
      <c r="BC151" s="652">
        <v>272434.90909090912</v>
      </c>
      <c r="BD151" s="650">
        <v>0</v>
      </c>
      <c r="BE151" s="619">
        <v>1395477.1268467584</v>
      </c>
      <c r="BF151" s="619">
        <v>0</v>
      </c>
      <c r="BG151" s="619">
        <v>0</v>
      </c>
      <c r="BH151" s="619">
        <v>0</v>
      </c>
      <c r="BI151" s="619">
        <v>0</v>
      </c>
      <c r="BJ151" s="619">
        <v>310866528.21419442</v>
      </c>
      <c r="BK151" s="619">
        <v>25303687.604270395</v>
      </c>
      <c r="BL151" s="619">
        <v>744</v>
      </c>
      <c r="BM151" s="625">
        <v>7.4999999999999997E-2</v>
      </c>
      <c r="BN151" s="619">
        <v>63159927.250284314</v>
      </c>
      <c r="BO151" s="655">
        <v>56550942</v>
      </c>
      <c r="BP151" s="634">
        <v>0.34474089741706848</v>
      </c>
      <c r="BQ151" s="113">
        <v>0</v>
      </c>
      <c r="BR151" s="193">
        <v>142166942</v>
      </c>
      <c r="BS151" s="539">
        <v>1930109.8790909091</v>
      </c>
      <c r="BT151" s="193">
        <v>0</v>
      </c>
      <c r="BU151" s="540">
        <v>39.050000000000004</v>
      </c>
      <c r="BV151" s="647">
        <v>14.726206781999995</v>
      </c>
      <c r="BW151" s="603">
        <v>53.776206782000003</v>
      </c>
      <c r="BX151" s="602">
        <v>0</v>
      </c>
      <c r="BY151" s="189">
        <v>0.34474089741706848</v>
      </c>
      <c r="BZ151" s="604">
        <v>59.153827460200006</v>
      </c>
      <c r="CA151" s="602">
        <v>2.0392743564283781E-2</v>
      </c>
      <c r="CB151" s="555">
        <v>0</v>
      </c>
      <c r="CC151" s="200"/>
      <c r="CD151" s="543">
        <v>17500</v>
      </c>
      <c r="CE151" s="544">
        <v>24633.388331051825</v>
      </c>
      <c r="CF151" s="545">
        <v>0</v>
      </c>
      <c r="CG151" s="546">
        <v>0</v>
      </c>
      <c r="CH151" s="547"/>
      <c r="CI151" s="548">
        <v>1972243.2674219611</v>
      </c>
      <c r="CJ151" s="549">
        <v>2.0392743564283781E-2</v>
      </c>
      <c r="CK151" s="550">
        <v>1972243.2470292174</v>
      </c>
      <c r="CL151" s="648"/>
      <c r="CM151" s="551">
        <v>28.174903528988821</v>
      </c>
      <c r="CN151" s="556">
        <v>109.21712645739632</v>
      </c>
      <c r="CR151" s="617"/>
      <c r="CS151" s="555">
        <v>0</v>
      </c>
      <c r="CT151" s="555">
        <v>56.115471777017007</v>
      </c>
      <c r="CU151" s="555">
        <v>0</v>
      </c>
      <c r="CW151" s="530"/>
      <c r="CX151" s="193"/>
      <c r="DH151" s="554"/>
      <c r="DI151" s="554"/>
      <c r="DJ151" s="554"/>
      <c r="DK151" s="554"/>
      <c r="DL151" s="554"/>
      <c r="DM151" s="554"/>
      <c r="DN151" s="554"/>
      <c r="DO151" s="554"/>
      <c r="DP151" s="554"/>
      <c r="DQ151" s="554"/>
      <c r="DR151" s="554"/>
      <c r="DS151" s="554"/>
      <c r="DT151" s="554"/>
    </row>
    <row r="152" spans="1:124">
      <c r="A152" s="367">
        <v>0</v>
      </c>
      <c r="B152" s="367">
        <v>0</v>
      </c>
      <c r="E152" s="294">
        <v>2</v>
      </c>
      <c r="F152" s="300">
        <v>2016</v>
      </c>
      <c r="G152" s="300">
        <v>2016</v>
      </c>
      <c r="H152" s="300">
        <v>2016</v>
      </c>
      <c r="I152" s="635">
        <v>869361.66666666663</v>
      </c>
      <c r="J152" s="635">
        <v>869361.66666666663</v>
      </c>
      <c r="K152" s="635">
        <v>869361.66666666663</v>
      </c>
      <c r="L152" s="635">
        <v>869361.66666666663</v>
      </c>
      <c r="M152" s="635">
        <v>869361.66666666663</v>
      </c>
      <c r="N152" s="635">
        <v>7</v>
      </c>
      <c r="O152" s="635">
        <v>7</v>
      </c>
      <c r="P152" s="635">
        <v>7</v>
      </c>
      <c r="Q152" s="635">
        <v>7</v>
      </c>
      <c r="R152" s="635">
        <v>7</v>
      </c>
      <c r="S152" s="636">
        <v>6</v>
      </c>
      <c r="T152" s="636">
        <v>6</v>
      </c>
      <c r="U152" s="636">
        <v>6</v>
      </c>
      <c r="V152" s="636">
        <v>6</v>
      </c>
      <c r="W152" s="636">
        <v>6</v>
      </c>
      <c r="X152" s="637">
        <v>0.38723333333332915</v>
      </c>
      <c r="Y152" s="637">
        <v>0.38723333333332915</v>
      </c>
      <c r="Z152" s="637">
        <v>0.38723333333332915</v>
      </c>
      <c r="AA152" s="637">
        <v>0.38723333333332915</v>
      </c>
      <c r="AB152" s="637">
        <v>0.38723333333332915</v>
      </c>
      <c r="AC152" s="8" t="s">
        <v>560</v>
      </c>
      <c r="AD152" s="8" t="s">
        <v>560</v>
      </c>
      <c r="AE152" s="8" t="s">
        <v>560</v>
      </c>
      <c r="AF152" s="8" t="s">
        <v>560</v>
      </c>
      <c r="AG152" s="8" t="s">
        <v>560</v>
      </c>
      <c r="AH152" s="528"/>
      <c r="AI152" s="638">
        <v>0</v>
      </c>
      <c r="AJ152" s="639">
        <v>0</v>
      </c>
      <c r="AK152" s="639">
        <v>0</v>
      </c>
      <c r="AL152" s="639">
        <v>0</v>
      </c>
      <c r="AM152" s="640">
        <v>0</v>
      </c>
      <c r="AN152" s="194">
        <v>0</v>
      </c>
      <c r="AO152" s="530">
        <v>0</v>
      </c>
      <c r="AP152" s="530">
        <v>0</v>
      </c>
      <c r="AQ152" s="193">
        <v>0</v>
      </c>
      <c r="AR152" s="189"/>
      <c r="AS152" s="189"/>
      <c r="AT152" s="193">
        <v>0</v>
      </c>
      <c r="AU152" s="532">
        <v>0</v>
      </c>
      <c r="AV152" s="533">
        <v>0</v>
      </c>
      <c r="AX152" s="534"/>
      <c r="AY152" s="535"/>
      <c r="AZ152" s="651">
        <v>78939000</v>
      </c>
      <c r="BA152" s="652">
        <v>1709316.48</v>
      </c>
      <c r="BB152" s="651">
        <v>14700000</v>
      </c>
      <c r="BC152" s="652">
        <v>273478.90909090912</v>
      </c>
      <c r="BD152" s="650">
        <v>19861000</v>
      </c>
      <c r="BE152" s="619">
        <v>1395477.1268467584</v>
      </c>
      <c r="BF152" s="619">
        <v>0</v>
      </c>
      <c r="BG152" s="619">
        <v>0</v>
      </c>
      <c r="BH152" s="619">
        <v>0</v>
      </c>
      <c r="BI152" s="619">
        <v>0</v>
      </c>
      <c r="BJ152" s="619">
        <v>310866528.21419442</v>
      </c>
      <c r="BK152" s="619">
        <v>45208333.333333336</v>
      </c>
      <c r="BL152" s="619">
        <v>696</v>
      </c>
      <c r="BM152" s="625">
        <v>7.4999999999999997E-2</v>
      </c>
      <c r="BN152" s="619">
        <v>88507260.583617657</v>
      </c>
      <c r="BO152" s="653">
        <v>-113500000</v>
      </c>
      <c r="BP152" s="634">
        <v>0</v>
      </c>
      <c r="BQ152" s="113">
        <v>0</v>
      </c>
      <c r="BR152" s="193">
        <v>0</v>
      </c>
      <c r="BS152" s="539">
        <v>1982795.3890909092</v>
      </c>
      <c r="BT152" s="193">
        <v>0</v>
      </c>
      <c r="BU152" s="540">
        <v>39.050000000000004</v>
      </c>
      <c r="BV152" s="647">
        <v>14.726206781999995</v>
      </c>
      <c r="BW152" s="603">
        <v>53.776206782000003</v>
      </c>
      <c r="BX152" s="602">
        <v>0</v>
      </c>
      <c r="BY152" s="189">
        <v>0</v>
      </c>
      <c r="BZ152" s="604">
        <v>59.153827460200006</v>
      </c>
      <c r="CA152" s="602">
        <v>0</v>
      </c>
      <c r="CB152" s="555">
        <v>0</v>
      </c>
      <c r="CC152" s="200"/>
      <c r="CD152" s="543">
        <v>0</v>
      </c>
      <c r="CE152" s="544">
        <v>0</v>
      </c>
      <c r="CF152" s="545">
        <v>0</v>
      </c>
      <c r="CG152" s="546">
        <v>0</v>
      </c>
      <c r="CH152" s="547"/>
      <c r="CI152" s="548">
        <v>1982795.3890909092</v>
      </c>
      <c r="CJ152" s="549">
        <v>0</v>
      </c>
      <c r="CK152" s="550">
        <v>1982795.3890909092</v>
      </c>
      <c r="CL152" s="648"/>
      <c r="CM152" s="551" t="e">
        <v>#DIV/0!</v>
      </c>
      <c r="CN152" s="556">
        <v>109.21712645739632</v>
      </c>
      <c r="CR152" s="617"/>
      <c r="CS152" s="555">
        <v>0</v>
      </c>
      <c r="CT152" s="555">
        <v>56.115471777017007</v>
      </c>
      <c r="CU152" s="555">
        <v>0</v>
      </c>
      <c r="CW152" s="530"/>
      <c r="CX152" s="193"/>
      <c r="DH152" s="554"/>
      <c r="DI152" s="554"/>
      <c r="DJ152" s="554"/>
      <c r="DK152" s="554"/>
      <c r="DL152" s="554"/>
      <c r="DM152" s="554"/>
      <c r="DN152" s="554"/>
      <c r="DO152" s="554"/>
      <c r="DP152" s="554"/>
      <c r="DQ152" s="554"/>
      <c r="DR152" s="554"/>
      <c r="DS152" s="554"/>
      <c r="DT152" s="554"/>
    </row>
    <row r="153" spans="1:124">
      <c r="A153" s="367">
        <v>0</v>
      </c>
      <c r="B153" s="367">
        <v>0</v>
      </c>
      <c r="E153" s="294">
        <v>3</v>
      </c>
      <c r="F153" s="300">
        <v>2016</v>
      </c>
      <c r="G153" s="300">
        <v>2016</v>
      </c>
      <c r="H153" s="300">
        <v>2016</v>
      </c>
      <c r="I153" s="635">
        <v>869361.66666666663</v>
      </c>
      <c r="J153" s="635">
        <v>869361.66666666663</v>
      </c>
      <c r="K153" s="635">
        <v>869361.66666666663</v>
      </c>
      <c r="L153" s="635">
        <v>869361.66666666663</v>
      </c>
      <c r="M153" s="635">
        <v>869361.66666666663</v>
      </c>
      <c r="N153" s="635">
        <v>7</v>
      </c>
      <c r="O153" s="635">
        <v>7</v>
      </c>
      <c r="P153" s="635">
        <v>7</v>
      </c>
      <c r="Q153" s="635">
        <v>7</v>
      </c>
      <c r="R153" s="635">
        <v>7</v>
      </c>
      <c r="S153" s="636">
        <v>6</v>
      </c>
      <c r="T153" s="636">
        <v>6</v>
      </c>
      <c r="U153" s="636">
        <v>6</v>
      </c>
      <c r="V153" s="636">
        <v>6</v>
      </c>
      <c r="W153" s="636">
        <v>6</v>
      </c>
      <c r="X153" s="637">
        <v>0.38723333333332915</v>
      </c>
      <c r="Y153" s="637">
        <v>0.38723333333332915</v>
      </c>
      <c r="Z153" s="637">
        <v>0.38723333333332915</v>
      </c>
      <c r="AA153" s="637">
        <v>0.38723333333332915</v>
      </c>
      <c r="AB153" s="637">
        <v>0.38723333333332915</v>
      </c>
      <c r="AC153" s="8" t="s">
        <v>560</v>
      </c>
      <c r="AD153" s="8" t="s">
        <v>560</v>
      </c>
      <c r="AE153" s="8" t="s">
        <v>560</v>
      </c>
      <c r="AF153" s="8" t="s">
        <v>560</v>
      </c>
      <c r="AG153" s="8" t="s">
        <v>560</v>
      </c>
      <c r="AH153" s="528"/>
      <c r="AI153" s="638">
        <v>70000</v>
      </c>
      <c r="AJ153" s="639">
        <v>70000</v>
      </c>
      <c r="AK153" s="639">
        <v>70000</v>
      </c>
      <c r="AL153" s="639">
        <v>70000</v>
      </c>
      <c r="AM153" s="640">
        <v>70000</v>
      </c>
      <c r="AN153" s="194">
        <v>142166941.6552591</v>
      </c>
      <c r="AO153" s="530">
        <v>0</v>
      </c>
      <c r="AP153" s="530">
        <v>0</v>
      </c>
      <c r="AQ153" s="193">
        <v>0</v>
      </c>
      <c r="AR153" s="189"/>
      <c r="AS153" s="189"/>
      <c r="AT153" s="193">
        <v>0</v>
      </c>
      <c r="AU153" s="532">
        <v>0</v>
      </c>
      <c r="AV153" s="533">
        <v>142166941.6552591</v>
      </c>
      <c r="AX153" s="534"/>
      <c r="AY153" s="535"/>
      <c r="AZ153" s="651">
        <v>95078000</v>
      </c>
      <c r="BA153" s="652">
        <v>1934386.3499999999</v>
      </c>
      <c r="BB153" s="651">
        <v>22850000</v>
      </c>
      <c r="BC153" s="652">
        <v>275842.40909090912</v>
      </c>
      <c r="BD153" s="650">
        <v>0</v>
      </c>
      <c r="BE153" s="619">
        <v>1395477.1268467584</v>
      </c>
      <c r="BF153" s="619">
        <v>0</v>
      </c>
      <c r="BG153" s="619">
        <v>0</v>
      </c>
      <c r="BH153" s="619">
        <v>0</v>
      </c>
      <c r="BI153" s="619">
        <v>0</v>
      </c>
      <c r="BJ153" s="619">
        <v>310866528.21419442</v>
      </c>
      <c r="BK153" s="619">
        <v>25303687.604270395</v>
      </c>
      <c r="BL153" s="619">
        <v>744</v>
      </c>
      <c r="BM153" s="625">
        <v>7.4999999999999997E-2</v>
      </c>
      <c r="BN153" s="619">
        <v>113810948.18788806</v>
      </c>
      <c r="BO153" s="655">
        <v>24238942</v>
      </c>
      <c r="BP153" s="634">
        <v>0.34474089741706848</v>
      </c>
      <c r="BQ153" s="113">
        <v>0</v>
      </c>
      <c r="BR153" s="193">
        <v>142166942</v>
      </c>
      <c r="BS153" s="539">
        <v>2210228.7590909088</v>
      </c>
      <c r="BT153" s="193">
        <v>0</v>
      </c>
      <c r="BU153" s="540">
        <v>39.050000000000004</v>
      </c>
      <c r="BV153" s="647">
        <v>14.726206781999995</v>
      </c>
      <c r="BW153" s="603">
        <v>53.776206782000003</v>
      </c>
      <c r="BX153" s="602">
        <v>0</v>
      </c>
      <c r="BY153" s="189">
        <v>0.34474089741706848</v>
      </c>
      <c r="BZ153" s="604">
        <v>59.153827460200006</v>
      </c>
      <c r="CA153" s="602">
        <v>2.0392743564283781E-2</v>
      </c>
      <c r="CB153" s="555">
        <v>0</v>
      </c>
      <c r="CC153" s="200"/>
      <c r="CD153" s="543">
        <v>17500</v>
      </c>
      <c r="CE153" s="544">
        <v>24633.388331051825</v>
      </c>
      <c r="CF153" s="545">
        <v>0</v>
      </c>
      <c r="CG153" s="546">
        <v>0</v>
      </c>
      <c r="CH153" s="547"/>
      <c r="CI153" s="548">
        <v>2252362.1474219607</v>
      </c>
      <c r="CJ153" s="549">
        <v>2.0392743564283781E-2</v>
      </c>
      <c r="CK153" s="550">
        <v>2252362.1270292173</v>
      </c>
      <c r="CL153" s="648"/>
      <c r="CM153" s="551">
        <v>32.176601814703105</v>
      </c>
      <c r="CN153" s="556">
        <v>109.21712645739632</v>
      </c>
      <c r="CR153" s="617"/>
      <c r="CS153" s="555">
        <v>0</v>
      </c>
      <c r="CT153" s="555">
        <v>56.115471777017007</v>
      </c>
      <c r="CU153" s="555">
        <v>0</v>
      </c>
      <c r="CW153" s="530"/>
      <c r="CX153" s="193"/>
      <c r="DH153" s="554"/>
      <c r="DI153" s="554"/>
      <c r="DJ153" s="554"/>
      <c r="DK153" s="554"/>
      <c r="DL153" s="554"/>
      <c r="DM153" s="554"/>
      <c r="DN153" s="554"/>
      <c r="DO153" s="554"/>
      <c r="DP153" s="554"/>
      <c r="DQ153" s="554"/>
      <c r="DR153" s="554"/>
      <c r="DS153" s="554"/>
      <c r="DT153" s="554"/>
    </row>
    <row r="154" spans="1:124">
      <c r="A154" s="367">
        <v>0</v>
      </c>
      <c r="B154" s="367">
        <v>0</v>
      </c>
      <c r="E154" s="294">
        <v>4</v>
      </c>
      <c r="F154" s="300">
        <v>2016</v>
      </c>
      <c r="G154" s="300">
        <v>2016</v>
      </c>
      <c r="H154" s="300">
        <v>2016</v>
      </c>
      <c r="I154" s="635">
        <v>869361.66666666663</v>
      </c>
      <c r="J154" s="635">
        <v>869361.66666666663</v>
      </c>
      <c r="K154" s="635">
        <v>869361.66666666663</v>
      </c>
      <c r="L154" s="635">
        <v>869361.66666666663</v>
      </c>
      <c r="M154" s="635">
        <v>869361.66666666663</v>
      </c>
      <c r="N154" s="635">
        <v>7</v>
      </c>
      <c r="O154" s="635">
        <v>7</v>
      </c>
      <c r="P154" s="635">
        <v>7</v>
      </c>
      <c r="Q154" s="635">
        <v>7</v>
      </c>
      <c r="R154" s="635">
        <v>7</v>
      </c>
      <c r="S154" s="636">
        <v>6</v>
      </c>
      <c r="T154" s="636">
        <v>6</v>
      </c>
      <c r="U154" s="636">
        <v>6</v>
      </c>
      <c r="V154" s="636">
        <v>6</v>
      </c>
      <c r="W154" s="636">
        <v>6</v>
      </c>
      <c r="X154" s="637">
        <v>0.38723333333332915</v>
      </c>
      <c r="Y154" s="637">
        <v>0.38723333333332915</v>
      </c>
      <c r="Z154" s="637">
        <v>0.38723333333332915</v>
      </c>
      <c r="AA154" s="637">
        <v>0.38723333333332915</v>
      </c>
      <c r="AB154" s="637">
        <v>0.38723333333332915</v>
      </c>
      <c r="AC154" s="8" t="s">
        <v>560</v>
      </c>
      <c r="AD154" s="8" t="s">
        <v>560</v>
      </c>
      <c r="AE154" s="8" t="s">
        <v>560</v>
      </c>
      <c r="AF154" s="8" t="s">
        <v>560</v>
      </c>
      <c r="AG154" s="8" t="s">
        <v>560</v>
      </c>
      <c r="AH154" s="528"/>
      <c r="AI154" s="638">
        <v>98000</v>
      </c>
      <c r="AJ154" s="639">
        <v>98000</v>
      </c>
      <c r="AK154" s="639">
        <v>98000</v>
      </c>
      <c r="AL154" s="639">
        <v>98000</v>
      </c>
      <c r="AM154" s="640">
        <v>98000</v>
      </c>
      <c r="AN154" s="194">
        <v>199033718.31736273</v>
      </c>
      <c r="AO154" s="530">
        <v>0</v>
      </c>
      <c r="AP154" s="530">
        <v>0</v>
      </c>
      <c r="AQ154" s="193">
        <v>0</v>
      </c>
      <c r="AR154" s="189"/>
      <c r="AS154" s="189"/>
      <c r="AT154" s="193">
        <v>0</v>
      </c>
      <c r="AU154" s="532">
        <v>0</v>
      </c>
      <c r="AV154" s="533">
        <v>199033718.31736273</v>
      </c>
      <c r="AX154" s="534"/>
      <c r="AY154" s="535"/>
      <c r="AZ154" s="651">
        <v>103756000</v>
      </c>
      <c r="BA154" s="652">
        <v>2089809.0899999999</v>
      </c>
      <c r="BB154" s="651">
        <v>26450000</v>
      </c>
      <c r="BC154" s="652">
        <v>276886.40909090912</v>
      </c>
      <c r="BD154" s="654">
        <v>16000000</v>
      </c>
      <c r="BE154" s="619">
        <v>1395477.1268467584</v>
      </c>
      <c r="BF154" s="619">
        <v>0</v>
      </c>
      <c r="BG154" s="619">
        <v>0</v>
      </c>
      <c r="BH154" s="619">
        <v>0</v>
      </c>
      <c r="BI154" s="619">
        <v>0</v>
      </c>
      <c r="BJ154" s="619">
        <v>310866528.21419442</v>
      </c>
      <c r="BK154" s="619">
        <v>16412945.84528896</v>
      </c>
      <c r="BL154" s="619">
        <v>720</v>
      </c>
      <c r="BM154" s="625">
        <v>7.4999999999999997E-2</v>
      </c>
      <c r="BN154" s="619">
        <v>114223894.03317702</v>
      </c>
      <c r="BO154" s="655">
        <v>51000000</v>
      </c>
      <c r="BP154" s="634">
        <v>0</v>
      </c>
      <c r="BQ154" s="113">
        <v>0</v>
      </c>
      <c r="BR154" s="193">
        <v>197206000</v>
      </c>
      <c r="BS154" s="539">
        <v>2366695.499090909</v>
      </c>
      <c r="BT154" s="193">
        <v>1827718.3173627257</v>
      </c>
      <c r="BU154" s="540">
        <v>36.700000000000003</v>
      </c>
      <c r="BV154" s="647">
        <v>14.726206781999995</v>
      </c>
      <c r="BW154" s="603">
        <v>51.426206781999994</v>
      </c>
      <c r="BX154" s="602">
        <v>93992.620127944625</v>
      </c>
      <c r="BY154" s="189">
        <v>0</v>
      </c>
      <c r="BZ154" s="604">
        <v>56.568827460199998</v>
      </c>
      <c r="CA154" s="602">
        <v>0</v>
      </c>
      <c r="CB154" s="555">
        <v>1827718.3173627257</v>
      </c>
      <c r="CC154" s="200"/>
      <c r="CD154" s="543">
        <v>24500</v>
      </c>
      <c r="CE154" s="544">
        <v>36006.743663472553</v>
      </c>
      <c r="CF154" s="545">
        <v>0</v>
      </c>
      <c r="CG154" s="546">
        <v>0</v>
      </c>
      <c r="CH154" s="547"/>
      <c r="CI154" s="548">
        <v>2521194.8628823264</v>
      </c>
      <c r="CJ154" s="549">
        <v>0</v>
      </c>
      <c r="CK154" s="550">
        <v>2521194.8628823264</v>
      </c>
      <c r="CL154" s="648"/>
      <c r="CM154" s="551">
        <v>25.726478192676801</v>
      </c>
      <c r="CN154" s="556">
        <v>104.44437913039832</v>
      </c>
      <c r="CR154" s="617"/>
      <c r="CS154" s="555">
        <v>0</v>
      </c>
      <c r="CT154" s="555">
        <v>53.663246777016994</v>
      </c>
      <c r="CU154" s="555">
        <v>0</v>
      </c>
      <c r="CW154" s="530"/>
      <c r="CX154" s="193"/>
      <c r="DH154" s="554"/>
      <c r="DI154" s="554"/>
      <c r="DJ154" s="554"/>
      <c r="DK154" s="554"/>
      <c r="DL154" s="554"/>
      <c r="DM154" s="554"/>
      <c r="DN154" s="554"/>
      <c r="DO154" s="554"/>
      <c r="DP154" s="554"/>
      <c r="DQ154" s="554"/>
      <c r="DR154" s="554"/>
      <c r="DS154" s="554"/>
      <c r="DT154" s="554"/>
    </row>
    <row r="155" spans="1:124">
      <c r="A155" s="367">
        <v>0</v>
      </c>
      <c r="B155" s="367">
        <v>0</v>
      </c>
      <c r="E155" s="294">
        <v>5</v>
      </c>
      <c r="F155" s="300">
        <v>2016</v>
      </c>
      <c r="G155" s="300">
        <v>2016</v>
      </c>
      <c r="H155" s="300">
        <v>2016</v>
      </c>
      <c r="I155" s="635">
        <v>869361.66666666663</v>
      </c>
      <c r="J155" s="635">
        <v>869361.66666666663</v>
      </c>
      <c r="K155" s="635">
        <v>869361.66666666663</v>
      </c>
      <c r="L155" s="635">
        <v>869361.66666666663</v>
      </c>
      <c r="M155" s="635">
        <v>869361.66666666663</v>
      </c>
      <c r="N155" s="635">
        <v>7</v>
      </c>
      <c r="O155" s="635">
        <v>7</v>
      </c>
      <c r="P155" s="635">
        <v>7</v>
      </c>
      <c r="Q155" s="635">
        <v>7</v>
      </c>
      <c r="R155" s="635">
        <v>7</v>
      </c>
      <c r="S155" s="636">
        <v>6</v>
      </c>
      <c r="T155" s="636">
        <v>6</v>
      </c>
      <c r="U155" s="636">
        <v>6</v>
      </c>
      <c r="V155" s="636">
        <v>6</v>
      </c>
      <c r="W155" s="636">
        <v>6</v>
      </c>
      <c r="X155" s="637">
        <v>0.38723333333332915</v>
      </c>
      <c r="Y155" s="637">
        <v>0.38723333333332915</v>
      </c>
      <c r="Z155" s="637">
        <v>0.38723333333332915</v>
      </c>
      <c r="AA155" s="637">
        <v>0.38723333333332915</v>
      </c>
      <c r="AB155" s="637">
        <v>0.38723333333332915</v>
      </c>
      <c r="AC155" s="8" t="s">
        <v>560</v>
      </c>
      <c r="AD155" s="8" t="s">
        <v>560</v>
      </c>
      <c r="AE155" s="8" t="s">
        <v>560</v>
      </c>
      <c r="AF155" s="8" t="s">
        <v>560</v>
      </c>
      <c r="AG155" s="8" t="s">
        <v>560</v>
      </c>
      <c r="AH155" s="528"/>
      <c r="AI155" s="638">
        <v>98000</v>
      </c>
      <c r="AJ155" s="639">
        <v>98000</v>
      </c>
      <c r="AK155" s="639">
        <v>98000</v>
      </c>
      <c r="AL155" s="639">
        <v>98000</v>
      </c>
      <c r="AM155" s="640">
        <v>98000</v>
      </c>
      <c r="AN155" s="194">
        <v>199033718.31736273</v>
      </c>
      <c r="AO155" s="530">
        <v>0</v>
      </c>
      <c r="AP155" s="530">
        <v>0</v>
      </c>
      <c r="AQ155" s="193">
        <v>0</v>
      </c>
      <c r="AR155" s="189"/>
      <c r="AS155" s="189"/>
      <c r="AT155" s="193">
        <v>0</v>
      </c>
      <c r="AU155" s="532">
        <v>0</v>
      </c>
      <c r="AV155" s="533">
        <v>199033718.31736273</v>
      </c>
      <c r="AX155" s="534"/>
      <c r="AY155" s="535"/>
      <c r="AZ155" s="651">
        <v>91980000</v>
      </c>
      <c r="BA155" s="652">
        <v>1955347.5999999999</v>
      </c>
      <c r="BB155" s="651">
        <v>23500000</v>
      </c>
      <c r="BC155" s="652">
        <v>276030.90909090912</v>
      </c>
      <c r="BD155" s="654">
        <v>16000000</v>
      </c>
      <c r="BE155" s="619">
        <v>1395477.1268467584</v>
      </c>
      <c r="BF155" s="619">
        <v>0</v>
      </c>
      <c r="BG155" s="619">
        <v>0</v>
      </c>
      <c r="BH155" s="619">
        <v>0</v>
      </c>
      <c r="BI155" s="619">
        <v>0</v>
      </c>
      <c r="BJ155" s="619">
        <v>310866528.21419442</v>
      </c>
      <c r="BK155" s="619">
        <v>17341829.31264523</v>
      </c>
      <c r="BL155" s="619">
        <v>744</v>
      </c>
      <c r="BM155" s="625">
        <v>7.4999999999999997E-2</v>
      </c>
      <c r="BN155" s="619">
        <v>115565723.34582224</v>
      </c>
      <c r="BO155" s="655">
        <v>-7000000</v>
      </c>
      <c r="BP155" s="634">
        <v>0</v>
      </c>
      <c r="BQ155" s="113">
        <v>0</v>
      </c>
      <c r="BR155" s="193">
        <v>124480000</v>
      </c>
      <c r="BS155" s="539">
        <v>2231378.5090909088</v>
      </c>
      <c r="BT155" s="193">
        <v>74553718.317362726</v>
      </c>
      <c r="BU155" s="540">
        <v>36.700000000000003</v>
      </c>
      <c r="BV155" s="647">
        <v>14.726206781999995</v>
      </c>
      <c r="BW155" s="603">
        <v>51.426206781999994</v>
      </c>
      <c r="BX155" s="602">
        <v>3834014.9345556758</v>
      </c>
      <c r="BY155" s="189">
        <v>0</v>
      </c>
      <c r="BZ155" s="604">
        <v>56.568827460199998</v>
      </c>
      <c r="CA155" s="602">
        <v>0</v>
      </c>
      <c r="CB155" s="555">
        <v>74553718.317362726</v>
      </c>
      <c r="CC155" s="200"/>
      <c r="CD155" s="543">
        <v>24500</v>
      </c>
      <c r="CE155" s="544">
        <v>36006.743663472553</v>
      </c>
      <c r="CF155" s="545">
        <v>0</v>
      </c>
      <c r="CG155" s="546">
        <v>0</v>
      </c>
      <c r="CH155" s="547"/>
      <c r="CI155" s="548">
        <v>6125900.1873100568</v>
      </c>
      <c r="CJ155" s="549">
        <v>0</v>
      </c>
      <c r="CK155" s="550">
        <v>6125900.1873100568</v>
      </c>
      <c r="CL155" s="648"/>
      <c r="CM155" s="551">
        <v>62.509185584796498</v>
      </c>
      <c r="CN155" s="556">
        <v>104.44437913039832</v>
      </c>
      <c r="CR155" s="617"/>
      <c r="CS155" s="555">
        <v>0</v>
      </c>
      <c r="CT155" s="555">
        <v>53.663246777016994</v>
      </c>
      <c r="CU155" s="555">
        <v>0</v>
      </c>
      <c r="CW155" s="530"/>
      <c r="CX155" s="193"/>
      <c r="DH155" s="554"/>
      <c r="DI155" s="554"/>
      <c r="DJ155" s="554"/>
      <c r="DK155" s="554"/>
      <c r="DL155" s="554"/>
      <c r="DM155" s="554"/>
      <c r="DN155" s="554"/>
      <c r="DO155" s="554"/>
      <c r="DP155" s="554"/>
      <c r="DQ155" s="554"/>
      <c r="DR155" s="554"/>
      <c r="DS155" s="554"/>
      <c r="DT155" s="554"/>
    </row>
    <row r="156" spans="1:124">
      <c r="A156" s="367">
        <v>0</v>
      </c>
      <c r="B156" s="367">
        <v>0</v>
      </c>
      <c r="E156" s="294">
        <v>6</v>
      </c>
      <c r="F156" s="300">
        <v>2016</v>
      </c>
      <c r="G156" s="300">
        <v>2016</v>
      </c>
      <c r="H156" s="300">
        <v>2017</v>
      </c>
      <c r="I156" s="635">
        <v>869361.66666666663</v>
      </c>
      <c r="J156" s="635">
        <v>869361.66666666663</v>
      </c>
      <c r="K156" s="635">
        <v>869361.66666666663</v>
      </c>
      <c r="L156" s="635">
        <v>869361.66666666663</v>
      </c>
      <c r="M156" s="635">
        <v>869361.66666666663</v>
      </c>
      <c r="N156" s="635">
        <v>7</v>
      </c>
      <c r="O156" s="635">
        <v>7</v>
      </c>
      <c r="P156" s="635">
        <v>7</v>
      </c>
      <c r="Q156" s="635">
        <v>7</v>
      </c>
      <c r="R156" s="635">
        <v>7</v>
      </c>
      <c r="S156" s="636">
        <v>6</v>
      </c>
      <c r="T156" s="636">
        <v>6</v>
      </c>
      <c r="U156" s="636">
        <v>6</v>
      </c>
      <c r="V156" s="636">
        <v>6</v>
      </c>
      <c r="W156" s="636">
        <v>6</v>
      </c>
      <c r="X156" s="637">
        <v>0.38723333333332915</v>
      </c>
      <c r="Y156" s="637">
        <v>0.38723333333332915</v>
      </c>
      <c r="Z156" s="637">
        <v>0.38723333333332915</v>
      </c>
      <c r="AA156" s="637">
        <v>0.38723333333332915</v>
      </c>
      <c r="AB156" s="637">
        <v>0.38723333333332915</v>
      </c>
      <c r="AC156" s="8" t="s">
        <v>560</v>
      </c>
      <c r="AD156" s="8" t="s">
        <v>560</v>
      </c>
      <c r="AE156" s="8" t="s">
        <v>560</v>
      </c>
      <c r="AF156" s="8" t="s">
        <v>560</v>
      </c>
      <c r="AG156" s="8" t="s">
        <v>560</v>
      </c>
      <c r="AH156" s="528"/>
      <c r="AI156" s="638">
        <v>98000</v>
      </c>
      <c r="AJ156" s="639">
        <v>98000</v>
      </c>
      <c r="AK156" s="639">
        <v>98000</v>
      </c>
      <c r="AL156" s="639">
        <v>98000</v>
      </c>
      <c r="AM156" s="640">
        <v>98000</v>
      </c>
      <c r="AN156" s="194">
        <v>199033718.31736273</v>
      </c>
      <c r="AO156" s="530">
        <v>0</v>
      </c>
      <c r="AP156" s="530">
        <v>0</v>
      </c>
      <c r="AQ156" s="193">
        <v>0</v>
      </c>
      <c r="AR156" s="189"/>
      <c r="AS156" s="189"/>
      <c r="AT156" s="193">
        <v>0</v>
      </c>
      <c r="AU156" s="532">
        <v>0</v>
      </c>
      <c r="AV156" s="533">
        <v>199033718.31736273</v>
      </c>
      <c r="AX156" s="534"/>
      <c r="AY156" s="535"/>
      <c r="AZ156" s="651">
        <v>92927000</v>
      </c>
      <c r="BA156" s="652">
        <v>1938465.36</v>
      </c>
      <c r="BB156" s="651">
        <v>23250000</v>
      </c>
      <c r="BC156" s="652">
        <v>275958.40909090912</v>
      </c>
      <c r="BD156" s="654">
        <v>16000000</v>
      </c>
      <c r="BE156" s="619">
        <v>0</v>
      </c>
      <c r="BF156" s="619">
        <v>0</v>
      </c>
      <c r="BG156" s="619">
        <v>20617447.670931127</v>
      </c>
      <c r="BH156" s="619">
        <v>20617447.670931127</v>
      </c>
      <c r="BI156" s="619">
        <v>4617447.6709311269</v>
      </c>
      <c r="BJ156" s="619">
        <v>310866528.21419442</v>
      </c>
      <c r="BK156" s="619">
        <v>21883927.793718617</v>
      </c>
      <c r="BL156" s="619">
        <v>720</v>
      </c>
      <c r="BM156" s="625">
        <v>0.1</v>
      </c>
      <c r="BN156" s="619">
        <v>121449651.13954087</v>
      </c>
      <c r="BO156" s="655">
        <v>9000000</v>
      </c>
      <c r="BP156" s="634">
        <v>0</v>
      </c>
      <c r="BQ156" s="113">
        <v>0</v>
      </c>
      <c r="BR156" s="193">
        <v>141177000</v>
      </c>
      <c r="BS156" s="539">
        <v>2214423.769090909</v>
      </c>
      <c r="BT156" s="193">
        <v>57856718.317362726</v>
      </c>
      <c r="BU156" s="540">
        <v>36.700000000000003</v>
      </c>
      <c r="BV156" s="647">
        <v>14.726206781999995</v>
      </c>
      <c r="BW156" s="603">
        <v>51.426206781999994</v>
      </c>
      <c r="BX156" s="602">
        <v>2975351.559916622</v>
      </c>
      <c r="BY156" s="189">
        <v>0</v>
      </c>
      <c r="BZ156" s="604">
        <v>56.568827460199998</v>
      </c>
      <c r="CA156" s="602">
        <v>0</v>
      </c>
      <c r="CB156" s="555">
        <v>57856718.317362726</v>
      </c>
      <c r="CC156" s="200"/>
      <c r="CD156" s="543">
        <v>24500</v>
      </c>
      <c r="CE156" s="544">
        <v>36006.743663472553</v>
      </c>
      <c r="CF156" s="545">
        <v>0</v>
      </c>
      <c r="CG156" s="546">
        <v>0</v>
      </c>
      <c r="CH156" s="547"/>
      <c r="CI156" s="548">
        <v>5250282.0726710027</v>
      </c>
      <c r="CJ156" s="549">
        <v>0</v>
      </c>
      <c r="CK156" s="550">
        <v>5250282.0726710027</v>
      </c>
      <c r="CL156" s="648"/>
      <c r="CM156" s="551">
        <v>53.574306863989825</v>
      </c>
      <c r="CN156" s="556">
        <v>104.44437913039832</v>
      </c>
      <c r="CR156" s="617"/>
      <c r="CS156" s="555">
        <v>0</v>
      </c>
      <c r="CT156" s="555">
        <v>53.663246777016994</v>
      </c>
      <c r="CU156" s="555">
        <v>0</v>
      </c>
      <c r="CW156" s="530"/>
      <c r="CX156" s="193"/>
      <c r="DH156" s="554"/>
      <c r="DI156" s="554"/>
      <c r="DJ156" s="554"/>
      <c r="DK156" s="554"/>
      <c r="DL156" s="554"/>
      <c r="DM156" s="554"/>
      <c r="DN156" s="554"/>
      <c r="DO156" s="554"/>
      <c r="DP156" s="554"/>
      <c r="DQ156" s="554"/>
      <c r="DR156" s="554"/>
      <c r="DS156" s="554"/>
      <c r="DT156" s="554"/>
    </row>
    <row r="157" spans="1:124">
      <c r="A157" s="367">
        <v>0</v>
      </c>
      <c r="B157" s="367">
        <v>0</v>
      </c>
      <c r="E157" s="294">
        <v>7</v>
      </c>
      <c r="F157" s="300">
        <v>2016</v>
      </c>
      <c r="G157" s="300">
        <v>2017</v>
      </c>
      <c r="H157" s="300">
        <v>2017</v>
      </c>
      <c r="I157" s="635">
        <v>869361.66666666663</v>
      </c>
      <c r="J157" s="635">
        <v>869361.66666666663</v>
      </c>
      <c r="K157" s="635">
        <v>869361.66666666663</v>
      </c>
      <c r="L157" s="635">
        <v>869361.66666666663</v>
      </c>
      <c r="M157" s="635">
        <v>869361.66666666663</v>
      </c>
      <c r="N157" s="635">
        <v>7</v>
      </c>
      <c r="O157" s="635">
        <v>7</v>
      </c>
      <c r="P157" s="635">
        <v>7</v>
      </c>
      <c r="Q157" s="635">
        <v>7</v>
      </c>
      <c r="R157" s="635">
        <v>7</v>
      </c>
      <c r="S157" s="636">
        <v>6</v>
      </c>
      <c r="T157" s="636">
        <v>6</v>
      </c>
      <c r="U157" s="636">
        <v>6</v>
      </c>
      <c r="V157" s="636">
        <v>6</v>
      </c>
      <c r="W157" s="636">
        <v>6</v>
      </c>
      <c r="X157" s="637">
        <v>0.38723333333332915</v>
      </c>
      <c r="Y157" s="637">
        <v>0.38723333333332915</v>
      </c>
      <c r="Z157" s="637">
        <v>0.38723333333332915</v>
      </c>
      <c r="AA157" s="637">
        <v>0.38723333333332915</v>
      </c>
      <c r="AB157" s="637">
        <v>0.38723333333332915</v>
      </c>
      <c r="AC157" s="8" t="s">
        <v>560</v>
      </c>
      <c r="AD157" s="8" t="s">
        <v>560</v>
      </c>
      <c r="AE157" s="8" t="s">
        <v>560</v>
      </c>
      <c r="AF157" s="8" t="s">
        <v>560</v>
      </c>
      <c r="AG157" s="8" t="s">
        <v>560</v>
      </c>
      <c r="AH157" s="528"/>
      <c r="AI157" s="638">
        <v>98000</v>
      </c>
      <c r="AJ157" s="639">
        <v>98000</v>
      </c>
      <c r="AK157" s="639">
        <v>98000</v>
      </c>
      <c r="AL157" s="639">
        <v>98000</v>
      </c>
      <c r="AM157" s="640">
        <v>98000</v>
      </c>
      <c r="AN157" s="194">
        <v>199033718.31736273</v>
      </c>
      <c r="AO157" s="530">
        <v>0</v>
      </c>
      <c r="AP157" s="530">
        <v>0</v>
      </c>
      <c r="AQ157" s="193">
        <v>0</v>
      </c>
      <c r="AR157" s="189"/>
      <c r="AS157" s="189"/>
      <c r="AT157" s="193">
        <v>0</v>
      </c>
      <c r="AU157" s="532">
        <v>0</v>
      </c>
      <c r="AV157" s="533">
        <v>199033718.31736273</v>
      </c>
      <c r="AX157" s="534"/>
      <c r="AY157" s="535"/>
      <c r="AZ157" s="651">
        <v>90973000</v>
      </c>
      <c r="BA157" s="652">
        <v>1914921.7</v>
      </c>
      <c r="BB157" s="651">
        <v>24300000</v>
      </c>
      <c r="BC157" s="652">
        <v>276262.90909090912</v>
      </c>
      <c r="BD157" s="654">
        <v>32000000</v>
      </c>
      <c r="BE157" s="619">
        <v>0</v>
      </c>
      <c r="BF157" s="619">
        <v>0</v>
      </c>
      <c r="BG157" s="619">
        <v>20617447.670931127</v>
      </c>
      <c r="BH157" s="619">
        <v>4617447.6709311269</v>
      </c>
      <c r="BI157" s="619">
        <v>-27382552.329068873</v>
      </c>
      <c r="BJ157" s="619">
        <v>310866528.21419442</v>
      </c>
      <c r="BK157" s="619">
        <v>23122439.083526976</v>
      </c>
      <c r="BL157" s="619">
        <v>744</v>
      </c>
      <c r="BM157" s="625">
        <v>0.1</v>
      </c>
      <c r="BN157" s="619">
        <v>112572090.22306785</v>
      </c>
      <c r="BO157" s="655">
        <v>13000000</v>
      </c>
      <c r="BP157" s="634">
        <v>0</v>
      </c>
      <c r="BQ157" s="113">
        <v>0</v>
      </c>
      <c r="BR157" s="193">
        <v>160273000</v>
      </c>
      <c r="BS157" s="539">
        <v>2191184.6090909089</v>
      </c>
      <c r="BT157" s="193">
        <v>38760718.317362726</v>
      </c>
      <c r="BU157" s="540">
        <v>35.6</v>
      </c>
      <c r="BV157" s="647">
        <v>14.726206781999995</v>
      </c>
      <c r="BW157" s="603">
        <v>50.326206782</v>
      </c>
      <c r="BX157" s="602">
        <v>1950679.9250584517</v>
      </c>
      <c r="BY157" s="189">
        <v>0</v>
      </c>
      <c r="BZ157" s="604">
        <v>55.358827460200004</v>
      </c>
      <c r="CA157" s="602">
        <v>0</v>
      </c>
      <c r="CB157" s="555">
        <v>38760718.317362726</v>
      </c>
      <c r="CC157" s="200"/>
      <c r="CD157" s="543">
        <v>24500</v>
      </c>
      <c r="CE157" s="544">
        <v>36006.743663472553</v>
      </c>
      <c r="CF157" s="545">
        <v>0</v>
      </c>
      <c r="CG157" s="546">
        <v>0</v>
      </c>
      <c r="CH157" s="547"/>
      <c r="CI157" s="548">
        <v>4202371.277812833</v>
      </c>
      <c r="CJ157" s="549">
        <v>0</v>
      </c>
      <c r="CK157" s="550">
        <v>4202371.277812833</v>
      </c>
      <c r="CL157" s="648"/>
      <c r="CM157" s="551">
        <v>42.881339569518701</v>
      </c>
      <c r="CN157" s="556">
        <v>102.2103271901014</v>
      </c>
      <c r="CR157" s="617"/>
      <c r="CS157" s="555">
        <v>0</v>
      </c>
      <c r="CT157" s="555">
        <v>52.515396777017003</v>
      </c>
      <c r="CU157" s="555">
        <v>0</v>
      </c>
      <c r="CW157" s="530"/>
      <c r="CX157" s="193"/>
      <c r="DH157" s="554"/>
      <c r="DI157" s="554"/>
      <c r="DJ157" s="554"/>
      <c r="DK157" s="554"/>
      <c r="DL157" s="554"/>
      <c r="DM157" s="554"/>
      <c r="DN157" s="554"/>
      <c r="DO157" s="554"/>
      <c r="DP157" s="554"/>
      <c r="DQ157" s="554"/>
      <c r="DR157" s="554"/>
      <c r="DS157" s="554"/>
      <c r="DT157" s="554"/>
    </row>
    <row r="158" spans="1:124">
      <c r="A158" s="367">
        <v>0</v>
      </c>
      <c r="B158" s="367">
        <v>0</v>
      </c>
      <c r="E158" s="294">
        <v>8</v>
      </c>
      <c r="F158" s="300">
        <v>2016</v>
      </c>
      <c r="G158" s="300">
        <v>2017</v>
      </c>
      <c r="H158" s="300">
        <v>2017</v>
      </c>
      <c r="I158" s="635">
        <v>869361.66666666663</v>
      </c>
      <c r="J158" s="635">
        <v>869361.66666666663</v>
      </c>
      <c r="K158" s="635">
        <v>869361.66666666663</v>
      </c>
      <c r="L158" s="635">
        <v>869361.66666666663</v>
      </c>
      <c r="M158" s="635">
        <v>869361.66666666663</v>
      </c>
      <c r="N158" s="635">
        <v>7</v>
      </c>
      <c r="O158" s="635">
        <v>7</v>
      </c>
      <c r="P158" s="635">
        <v>7</v>
      </c>
      <c r="Q158" s="635">
        <v>7</v>
      </c>
      <c r="R158" s="635">
        <v>7</v>
      </c>
      <c r="S158" s="636">
        <v>6</v>
      </c>
      <c r="T158" s="636">
        <v>6</v>
      </c>
      <c r="U158" s="636">
        <v>6</v>
      </c>
      <c r="V158" s="636">
        <v>6</v>
      </c>
      <c r="W158" s="636">
        <v>6</v>
      </c>
      <c r="X158" s="637">
        <v>0.38723333333332915</v>
      </c>
      <c r="Y158" s="637">
        <v>0.38723333333332915</v>
      </c>
      <c r="Z158" s="637">
        <v>0.38723333333332915</v>
      </c>
      <c r="AA158" s="637">
        <v>0.38723333333332915</v>
      </c>
      <c r="AB158" s="637">
        <v>0.38723333333332915</v>
      </c>
      <c r="AC158" s="8" t="s">
        <v>560</v>
      </c>
      <c r="AD158" s="8" t="s">
        <v>560</v>
      </c>
      <c r="AE158" s="8" t="s">
        <v>560</v>
      </c>
      <c r="AF158" s="8" t="s">
        <v>560</v>
      </c>
      <c r="AG158" s="8" t="s">
        <v>560</v>
      </c>
      <c r="AH158" s="528"/>
      <c r="AI158" s="638">
        <v>98000</v>
      </c>
      <c r="AJ158" s="639">
        <v>98000</v>
      </c>
      <c r="AK158" s="639">
        <v>98000</v>
      </c>
      <c r="AL158" s="639">
        <v>98000</v>
      </c>
      <c r="AM158" s="640">
        <v>98000</v>
      </c>
      <c r="AN158" s="194">
        <v>199033718.31736273</v>
      </c>
      <c r="AO158" s="530">
        <v>0</v>
      </c>
      <c r="AP158" s="530">
        <v>0</v>
      </c>
      <c r="AQ158" s="193">
        <v>0</v>
      </c>
      <c r="AR158" s="189"/>
      <c r="AS158" s="189"/>
      <c r="AT158" s="193">
        <v>0</v>
      </c>
      <c r="AU158" s="532">
        <v>0</v>
      </c>
      <c r="AV158" s="533">
        <v>199033718.31736273</v>
      </c>
      <c r="AX158" s="534"/>
      <c r="AY158" s="535"/>
      <c r="AZ158" s="651">
        <v>89136000</v>
      </c>
      <c r="BA158" s="652">
        <v>1885677.0299999998</v>
      </c>
      <c r="BB158" s="651">
        <v>21250000</v>
      </c>
      <c r="BC158" s="652">
        <v>275378.40909090912</v>
      </c>
      <c r="BD158" s="654">
        <v>32000000</v>
      </c>
      <c r="BE158" s="619">
        <v>0</v>
      </c>
      <c r="BF158" s="619">
        <v>0</v>
      </c>
      <c r="BG158" s="619">
        <v>20617447.670931127</v>
      </c>
      <c r="BH158" s="619">
        <v>-27382552.329068873</v>
      </c>
      <c r="BI158" s="619">
        <v>-59382552.329068869</v>
      </c>
      <c r="BJ158" s="619">
        <v>310866528.21419442</v>
      </c>
      <c r="BK158" s="619">
        <v>23122439.083526976</v>
      </c>
      <c r="BL158" s="619">
        <v>744</v>
      </c>
      <c r="BM158" s="625">
        <v>0.1</v>
      </c>
      <c r="BN158" s="619">
        <v>103694529.30659482</v>
      </c>
      <c r="BO158" s="655">
        <v>10000000</v>
      </c>
      <c r="BP158" s="634">
        <v>0</v>
      </c>
      <c r="BQ158" s="113">
        <v>0</v>
      </c>
      <c r="BR158" s="193">
        <v>152386000</v>
      </c>
      <c r="BS158" s="539">
        <v>2161055.439090909</v>
      </c>
      <c r="BT158" s="193">
        <v>46647718.317362726</v>
      </c>
      <c r="BU158" s="540">
        <v>35.6</v>
      </c>
      <c r="BV158" s="647">
        <v>14.726206781999995</v>
      </c>
      <c r="BW158" s="603">
        <v>50.326206782</v>
      </c>
      <c r="BX158" s="602">
        <v>2347602.7179480856</v>
      </c>
      <c r="BY158" s="189">
        <v>0</v>
      </c>
      <c r="BZ158" s="604">
        <v>55.358827460200004</v>
      </c>
      <c r="CA158" s="602">
        <v>0</v>
      </c>
      <c r="CB158" s="555">
        <v>46647718.317362726</v>
      </c>
      <c r="CC158" s="200"/>
      <c r="CD158" s="543">
        <v>24500</v>
      </c>
      <c r="CE158" s="544">
        <v>36006.743663472553</v>
      </c>
      <c r="CF158" s="545">
        <v>0</v>
      </c>
      <c r="CG158" s="546">
        <v>0</v>
      </c>
      <c r="CH158" s="547"/>
      <c r="CI158" s="548">
        <v>4569164.9007024663</v>
      </c>
      <c r="CJ158" s="549">
        <v>0</v>
      </c>
      <c r="CK158" s="550">
        <v>4569164.9007024663</v>
      </c>
      <c r="CL158" s="648"/>
      <c r="CM158" s="551">
        <v>46.624131639821087</v>
      </c>
      <c r="CN158" s="556">
        <v>102.2103271901014</v>
      </c>
      <c r="CR158" s="617"/>
      <c r="CS158" s="555">
        <v>0</v>
      </c>
      <c r="CT158" s="555">
        <v>52.515396777017003</v>
      </c>
      <c r="CU158" s="555">
        <v>0</v>
      </c>
      <c r="CW158" s="530"/>
      <c r="CX158" s="193"/>
      <c r="DH158" s="554"/>
      <c r="DI158" s="554"/>
      <c r="DJ158" s="554"/>
      <c r="DK158" s="554"/>
      <c r="DL158" s="554"/>
      <c r="DM158" s="554"/>
      <c r="DN158" s="554"/>
      <c r="DO158" s="554"/>
      <c r="DP158" s="554"/>
      <c r="DQ158" s="554"/>
      <c r="DR158" s="554"/>
      <c r="DS158" s="554"/>
      <c r="DT158" s="554"/>
    </row>
    <row r="159" spans="1:124">
      <c r="A159" s="367">
        <v>0</v>
      </c>
      <c r="B159" s="367">
        <v>0</v>
      </c>
      <c r="E159" s="294">
        <v>9</v>
      </c>
      <c r="F159" s="300">
        <v>2016</v>
      </c>
      <c r="G159" s="300">
        <v>2017</v>
      </c>
      <c r="H159" s="300">
        <v>2017</v>
      </c>
      <c r="I159" s="635">
        <v>869361.66666666663</v>
      </c>
      <c r="J159" s="635">
        <v>869361.66666666663</v>
      </c>
      <c r="K159" s="635">
        <v>869361.66666666663</v>
      </c>
      <c r="L159" s="635">
        <v>869361.66666666663</v>
      </c>
      <c r="M159" s="635">
        <v>869361.66666666663</v>
      </c>
      <c r="N159" s="635">
        <v>7</v>
      </c>
      <c r="O159" s="635">
        <v>7</v>
      </c>
      <c r="P159" s="635">
        <v>7</v>
      </c>
      <c r="Q159" s="635">
        <v>7</v>
      </c>
      <c r="R159" s="635">
        <v>7</v>
      </c>
      <c r="S159" s="636">
        <v>6</v>
      </c>
      <c r="T159" s="636">
        <v>6</v>
      </c>
      <c r="U159" s="636">
        <v>6</v>
      </c>
      <c r="V159" s="636">
        <v>6</v>
      </c>
      <c r="W159" s="636">
        <v>6</v>
      </c>
      <c r="X159" s="637">
        <v>0.38723333333332915</v>
      </c>
      <c r="Y159" s="637">
        <v>0.38723333333332915</v>
      </c>
      <c r="Z159" s="637">
        <v>0.38723333333332915</v>
      </c>
      <c r="AA159" s="637">
        <v>0.38723333333332915</v>
      </c>
      <c r="AB159" s="637">
        <v>0.38723333333332915</v>
      </c>
      <c r="AC159" s="8" t="s">
        <v>560</v>
      </c>
      <c r="AD159" s="8" t="s">
        <v>560</v>
      </c>
      <c r="AE159" s="8" t="s">
        <v>560</v>
      </c>
      <c r="AF159" s="8" t="s">
        <v>560</v>
      </c>
      <c r="AG159" s="8" t="s">
        <v>560</v>
      </c>
      <c r="AH159" s="528"/>
      <c r="AI159" s="638">
        <v>98000</v>
      </c>
      <c r="AJ159" s="639">
        <v>98000</v>
      </c>
      <c r="AK159" s="639">
        <v>98000</v>
      </c>
      <c r="AL159" s="639">
        <v>98000</v>
      </c>
      <c r="AM159" s="640">
        <v>98000</v>
      </c>
      <c r="AN159" s="194">
        <v>199033718.31736273</v>
      </c>
      <c r="AO159" s="530">
        <v>0</v>
      </c>
      <c r="AP159" s="530">
        <v>0</v>
      </c>
      <c r="AQ159" s="193">
        <v>0</v>
      </c>
      <c r="AR159" s="189"/>
      <c r="AS159" s="189"/>
      <c r="AT159" s="193">
        <v>0</v>
      </c>
      <c r="AU159" s="532">
        <v>0</v>
      </c>
      <c r="AV159" s="533">
        <v>199033718.31736273</v>
      </c>
      <c r="AX159" s="534"/>
      <c r="AY159" s="535"/>
      <c r="AZ159" s="651">
        <v>65239999.999999993</v>
      </c>
      <c r="BA159" s="652">
        <v>1564209.91</v>
      </c>
      <c r="BB159" s="651">
        <v>17800000</v>
      </c>
      <c r="BC159" s="652">
        <v>5162</v>
      </c>
      <c r="BD159" s="654">
        <v>46500000</v>
      </c>
      <c r="BE159" s="619">
        <v>0</v>
      </c>
      <c r="BF159" s="619">
        <v>0</v>
      </c>
      <c r="BG159" s="619">
        <v>20617447.670931127</v>
      </c>
      <c r="BH159" s="619">
        <v>-59382552.329068869</v>
      </c>
      <c r="BI159" s="619">
        <v>-105882552.32906887</v>
      </c>
      <c r="BJ159" s="619">
        <v>310866528.21419442</v>
      </c>
      <c r="BK159" s="619">
        <v>21883927.793718617</v>
      </c>
      <c r="BL159" s="619">
        <v>720</v>
      </c>
      <c r="BM159" s="625">
        <v>0.1</v>
      </c>
      <c r="BN159" s="619">
        <v>79078457.10031344</v>
      </c>
      <c r="BO159" s="655">
        <v>43310116</v>
      </c>
      <c r="BP159" s="634">
        <v>0</v>
      </c>
      <c r="BQ159" s="113">
        <v>0</v>
      </c>
      <c r="BR159" s="193">
        <v>172850116</v>
      </c>
      <c r="BS159" s="539">
        <v>1569371.91</v>
      </c>
      <c r="BT159" s="193">
        <v>26183602.317362726</v>
      </c>
      <c r="BU159" s="540">
        <v>35.6</v>
      </c>
      <c r="BV159" s="647">
        <v>14.726206781999995</v>
      </c>
      <c r="BW159" s="603">
        <v>50.326206782</v>
      </c>
      <c r="BX159" s="602">
        <v>1317721.3845212511</v>
      </c>
      <c r="BY159" s="189">
        <v>0</v>
      </c>
      <c r="BZ159" s="604">
        <v>55.358827460200004</v>
      </c>
      <c r="CA159" s="602">
        <v>0</v>
      </c>
      <c r="CB159" s="555">
        <v>26183602.317362726</v>
      </c>
      <c r="CC159" s="200"/>
      <c r="CD159" s="543">
        <v>24500</v>
      </c>
      <c r="CE159" s="544">
        <v>36006.743663472553</v>
      </c>
      <c r="CF159" s="545">
        <v>0</v>
      </c>
      <c r="CG159" s="546">
        <v>0</v>
      </c>
      <c r="CH159" s="547"/>
      <c r="CI159" s="548">
        <v>2947600.0381847234</v>
      </c>
      <c r="CJ159" s="549">
        <v>0</v>
      </c>
      <c r="CK159" s="550">
        <v>2947600.0381847234</v>
      </c>
      <c r="CL159" s="648"/>
      <c r="CM159" s="551">
        <v>30.077551410048198</v>
      </c>
      <c r="CN159" s="556">
        <v>102.2103271901014</v>
      </c>
      <c r="CR159" s="617"/>
      <c r="CS159" s="555">
        <v>0</v>
      </c>
      <c r="CT159" s="555">
        <v>52.515396777017003</v>
      </c>
      <c r="CU159" s="555">
        <v>0</v>
      </c>
      <c r="CW159" s="530"/>
      <c r="CX159" s="193"/>
      <c r="DH159" s="554"/>
      <c r="DI159" s="554"/>
      <c r="DJ159" s="554"/>
      <c r="DK159" s="554"/>
      <c r="DL159" s="554"/>
      <c r="DM159" s="554"/>
      <c r="DN159" s="554"/>
      <c r="DO159" s="554"/>
      <c r="DP159" s="554"/>
      <c r="DQ159" s="554"/>
      <c r="DR159" s="554"/>
      <c r="DS159" s="554"/>
      <c r="DT159" s="554"/>
    </row>
    <row r="160" spans="1:124">
      <c r="A160" s="367">
        <v>0</v>
      </c>
      <c r="B160" s="367">
        <v>0</v>
      </c>
      <c r="E160" s="294">
        <v>10</v>
      </c>
      <c r="F160" s="300">
        <v>2016</v>
      </c>
      <c r="G160" s="300">
        <v>2017</v>
      </c>
      <c r="H160" s="300">
        <v>2017</v>
      </c>
      <c r="I160" s="635">
        <v>869361.66666666663</v>
      </c>
      <c r="J160" s="635">
        <v>869361.66666666663</v>
      </c>
      <c r="K160" s="635">
        <v>869361.66666666663</v>
      </c>
      <c r="L160" s="635">
        <v>869361.66666666663</v>
      </c>
      <c r="M160" s="635">
        <v>869361.66666666663</v>
      </c>
      <c r="N160" s="635">
        <v>7</v>
      </c>
      <c r="O160" s="635">
        <v>7</v>
      </c>
      <c r="P160" s="635">
        <v>7</v>
      </c>
      <c r="Q160" s="635">
        <v>7</v>
      </c>
      <c r="R160" s="635">
        <v>7</v>
      </c>
      <c r="S160" s="636">
        <v>6</v>
      </c>
      <c r="T160" s="636">
        <v>6</v>
      </c>
      <c r="U160" s="636">
        <v>6</v>
      </c>
      <c r="V160" s="636">
        <v>6</v>
      </c>
      <c r="W160" s="636">
        <v>6</v>
      </c>
      <c r="X160" s="637">
        <v>0.38723333333332915</v>
      </c>
      <c r="Y160" s="637">
        <v>0.38723333333332915</v>
      </c>
      <c r="Z160" s="637">
        <v>0.38723333333332915</v>
      </c>
      <c r="AA160" s="637">
        <v>0.38723333333332915</v>
      </c>
      <c r="AB160" s="637">
        <v>0.38723333333332915</v>
      </c>
      <c r="AC160" s="8" t="s">
        <v>560</v>
      </c>
      <c r="AD160" s="8" t="s">
        <v>560</v>
      </c>
      <c r="AE160" s="8" t="s">
        <v>560</v>
      </c>
      <c r="AF160" s="8" t="s">
        <v>560</v>
      </c>
      <c r="AG160" s="8" t="s">
        <v>560</v>
      </c>
      <c r="AH160" s="528"/>
      <c r="AI160" s="638">
        <v>66842.533333333209</v>
      </c>
      <c r="AJ160" s="639">
        <v>66842.533333333209</v>
      </c>
      <c r="AK160" s="639">
        <v>66842.533333333209</v>
      </c>
      <c r="AL160" s="639">
        <v>66842.533333333209</v>
      </c>
      <c r="AM160" s="640">
        <v>66842.533333333209</v>
      </c>
      <c r="AN160" s="194">
        <v>135754264.80699563</v>
      </c>
      <c r="AO160" s="530">
        <v>0</v>
      </c>
      <c r="AP160" s="530">
        <v>0</v>
      </c>
      <c r="AQ160" s="193">
        <v>0</v>
      </c>
      <c r="AR160" s="189"/>
      <c r="AS160" s="189"/>
      <c r="AT160" s="193">
        <v>0</v>
      </c>
      <c r="AU160" s="532">
        <v>0</v>
      </c>
      <c r="AV160" s="533">
        <v>135754264.80699563</v>
      </c>
      <c r="AX160" s="534"/>
      <c r="AY160" s="535"/>
      <c r="AZ160" s="651">
        <v>49521000</v>
      </c>
      <c r="BA160" s="652">
        <v>1238808.5499999998</v>
      </c>
      <c r="BB160" s="651">
        <v>14450000</v>
      </c>
      <c r="BC160" s="652">
        <v>271687.40909090912</v>
      </c>
      <c r="BD160" s="650">
        <v>23783264.80699563</v>
      </c>
      <c r="BE160" s="619">
        <v>4074835.6058803592</v>
      </c>
      <c r="BF160" s="619">
        <v>0</v>
      </c>
      <c r="BG160" s="619">
        <v>0</v>
      </c>
      <c r="BH160" s="619">
        <v>0</v>
      </c>
      <c r="BI160" s="619">
        <v>0</v>
      </c>
      <c r="BJ160" s="619">
        <v>314535957.86896288</v>
      </c>
      <c r="BK160" s="619">
        <v>26201519.824289363</v>
      </c>
      <c r="BL160" s="619">
        <v>744</v>
      </c>
      <c r="BM160" s="625">
        <v>7.4999999999999997E-2</v>
      </c>
      <c r="BN160" s="619">
        <v>81496712.117607176</v>
      </c>
      <c r="BO160" s="653">
        <v>48000000</v>
      </c>
      <c r="BP160" s="634">
        <v>0</v>
      </c>
      <c r="BQ160" s="113">
        <v>0</v>
      </c>
      <c r="BR160" s="193">
        <v>135754264.80699563</v>
      </c>
      <c r="BS160" s="539">
        <v>1510495.959090909</v>
      </c>
      <c r="BT160" s="193">
        <v>0</v>
      </c>
      <c r="BU160" s="540">
        <v>39.950000000000003</v>
      </c>
      <c r="BV160" s="647">
        <v>14.726206781999995</v>
      </c>
      <c r="BW160" s="603">
        <v>54.676206781999994</v>
      </c>
      <c r="BX160" s="602">
        <v>0</v>
      </c>
      <c r="BY160" s="189">
        <v>0</v>
      </c>
      <c r="BZ160" s="604">
        <v>60.143827460200001</v>
      </c>
      <c r="CA160" s="602">
        <v>0</v>
      </c>
      <c r="CB160" s="555">
        <v>0</v>
      </c>
      <c r="CC160" s="200"/>
      <c r="CD160" s="543">
        <v>16710.633333333302</v>
      </c>
      <c r="CE160" s="544">
        <v>23350.852961399127</v>
      </c>
      <c r="CF160" s="545">
        <v>0</v>
      </c>
      <c r="CG160" s="546">
        <v>0</v>
      </c>
      <c r="CH160" s="547"/>
      <c r="CI160" s="548">
        <v>1550557.4453856414</v>
      </c>
      <c r="CJ160" s="549">
        <v>0</v>
      </c>
      <c r="CK160" s="550">
        <v>1550557.4453856414</v>
      </c>
      <c r="CL160" s="648"/>
      <c r="CM160" s="551">
        <v>23.197167552780428</v>
      </c>
      <c r="CN160" s="556">
        <v>111.04498713582105</v>
      </c>
      <c r="CR160" s="617"/>
      <c r="CS160" s="555">
        <v>0</v>
      </c>
      <c r="CT160" s="555">
        <v>57.05462177701699</v>
      </c>
      <c r="CU160" s="555">
        <v>0</v>
      </c>
      <c r="CW160" s="530"/>
      <c r="CX160" s="193"/>
      <c r="DH160" s="554"/>
      <c r="DI160" s="554"/>
      <c r="DJ160" s="554"/>
      <c r="DK160" s="554"/>
      <c r="DL160" s="554"/>
      <c r="DM160" s="554"/>
      <c r="DN160" s="554"/>
      <c r="DO160" s="554"/>
      <c r="DP160" s="554"/>
      <c r="DQ160" s="554"/>
      <c r="DR160" s="554"/>
      <c r="DS160" s="554"/>
      <c r="DT160" s="554"/>
    </row>
    <row r="161" spans="1:124">
      <c r="A161" s="367">
        <v>0</v>
      </c>
      <c r="B161" s="367">
        <v>0</v>
      </c>
      <c r="E161" s="294">
        <v>11</v>
      </c>
      <c r="F161" s="300">
        <v>2016</v>
      </c>
      <c r="G161" s="300">
        <v>2017</v>
      </c>
      <c r="H161" s="300">
        <v>2017</v>
      </c>
      <c r="I161" s="635">
        <v>869361.66666666663</v>
      </c>
      <c r="J161" s="635">
        <v>869361.66666666663</v>
      </c>
      <c r="K161" s="635">
        <v>869361.66666666663</v>
      </c>
      <c r="L161" s="635">
        <v>869361.66666666663</v>
      </c>
      <c r="M161" s="635">
        <v>869361.66666666663</v>
      </c>
      <c r="N161" s="635">
        <v>7</v>
      </c>
      <c r="O161" s="635">
        <v>7</v>
      </c>
      <c r="P161" s="635">
        <v>7</v>
      </c>
      <c r="Q161" s="635">
        <v>7</v>
      </c>
      <c r="R161" s="635">
        <v>7</v>
      </c>
      <c r="S161" s="636">
        <v>6</v>
      </c>
      <c r="T161" s="636">
        <v>6</v>
      </c>
      <c r="U161" s="636">
        <v>6</v>
      </c>
      <c r="V161" s="636">
        <v>6</v>
      </c>
      <c r="W161" s="636">
        <v>6</v>
      </c>
      <c r="X161" s="637">
        <v>0.38723333333332915</v>
      </c>
      <c r="Y161" s="637">
        <v>0.38723333333332915</v>
      </c>
      <c r="Z161" s="637">
        <v>0.38723333333332915</v>
      </c>
      <c r="AA161" s="637">
        <v>0.38723333333332915</v>
      </c>
      <c r="AB161" s="637">
        <v>0.38723333333332915</v>
      </c>
      <c r="AC161" s="8" t="s">
        <v>560</v>
      </c>
      <c r="AD161" s="8" t="s">
        <v>560</v>
      </c>
      <c r="AE161" s="8" t="s">
        <v>560</v>
      </c>
      <c r="AF161" s="8" t="s">
        <v>560</v>
      </c>
      <c r="AG161" s="8" t="s">
        <v>560</v>
      </c>
      <c r="AH161" s="528"/>
      <c r="AI161" s="638">
        <v>50195.733333333264</v>
      </c>
      <c r="AJ161" s="639">
        <v>50195.733333333264</v>
      </c>
      <c r="AK161" s="639">
        <v>50195.733333333264</v>
      </c>
      <c r="AL161" s="639">
        <v>50195.733333333264</v>
      </c>
      <c r="AM161" s="640">
        <v>50195.733333333264</v>
      </c>
      <c r="AN161" s="194">
        <v>101945341.31632763</v>
      </c>
      <c r="AO161" s="530">
        <v>0</v>
      </c>
      <c r="AP161" s="530">
        <v>0</v>
      </c>
      <c r="AQ161" s="193">
        <v>0</v>
      </c>
      <c r="AR161" s="189"/>
      <c r="AS161" s="189"/>
      <c r="AT161" s="193">
        <v>0</v>
      </c>
      <c r="AU161" s="532">
        <v>0</v>
      </c>
      <c r="AV161" s="533">
        <v>101945341.31632763</v>
      </c>
      <c r="AX161" s="534"/>
      <c r="AY161" s="535"/>
      <c r="AZ161" s="651">
        <v>72867000</v>
      </c>
      <c r="BA161" s="652">
        <v>1496438.89</v>
      </c>
      <c r="BB161" s="651">
        <v>12050000</v>
      </c>
      <c r="BC161" s="652">
        <v>270991.40909090912</v>
      </c>
      <c r="BD161" s="650">
        <v>75728341.316327631</v>
      </c>
      <c r="BE161" s="619">
        <v>4074835.6058803592</v>
      </c>
      <c r="BF161" s="619">
        <v>0</v>
      </c>
      <c r="BG161" s="619">
        <v>0</v>
      </c>
      <c r="BH161" s="619">
        <v>0</v>
      </c>
      <c r="BI161" s="619">
        <v>0</v>
      </c>
      <c r="BJ161" s="619">
        <v>314535957.86896288</v>
      </c>
      <c r="BK161" s="619">
        <v>30459296.684559084</v>
      </c>
      <c r="BL161" s="619">
        <v>720</v>
      </c>
      <c r="BM161" s="625">
        <v>7.4999999999999997E-2</v>
      </c>
      <c r="BN161" s="619">
        <v>36227667.485838629</v>
      </c>
      <c r="BO161" s="653">
        <v>-58700000</v>
      </c>
      <c r="BP161" s="634">
        <v>0</v>
      </c>
      <c r="BQ161" s="113">
        <v>0</v>
      </c>
      <c r="BR161" s="193">
        <v>101945341.31632763</v>
      </c>
      <c r="BS161" s="539">
        <v>1767430.2990909091</v>
      </c>
      <c r="BT161" s="193">
        <v>0</v>
      </c>
      <c r="BU161" s="540">
        <v>39.950000000000003</v>
      </c>
      <c r="BV161" s="647">
        <v>14.726206781999995</v>
      </c>
      <c r="BW161" s="603">
        <v>54.676206781999994</v>
      </c>
      <c r="BX161" s="602">
        <v>0</v>
      </c>
      <c r="BY161" s="189">
        <v>0</v>
      </c>
      <c r="BZ161" s="604">
        <v>60.143827460200001</v>
      </c>
      <c r="CA161" s="602">
        <v>0</v>
      </c>
      <c r="CB161" s="555">
        <v>0</v>
      </c>
      <c r="CC161" s="200"/>
      <c r="CD161" s="543">
        <v>12548.933333333316</v>
      </c>
      <c r="CE161" s="544">
        <v>16589.068263265526</v>
      </c>
      <c r="CF161" s="545">
        <v>0</v>
      </c>
      <c r="CG161" s="546">
        <v>0</v>
      </c>
      <c r="CH161" s="547"/>
      <c r="CI161" s="548">
        <v>1796568.300687508</v>
      </c>
      <c r="CJ161" s="549">
        <v>0</v>
      </c>
      <c r="CK161" s="550">
        <v>1796568.300687508</v>
      </c>
      <c r="CL161" s="648"/>
      <c r="CM161" s="551">
        <v>35.791255180138357</v>
      </c>
      <c r="CN161" s="556">
        <v>111.04498713582105</v>
      </c>
      <c r="CR161" s="617"/>
      <c r="CS161" s="555">
        <v>0</v>
      </c>
      <c r="CT161" s="555">
        <v>57.05462177701699</v>
      </c>
      <c r="CU161" s="555">
        <v>0</v>
      </c>
      <c r="CW161" s="530"/>
      <c r="CX161" s="193"/>
      <c r="DH161" s="554"/>
      <c r="DI161" s="554"/>
      <c r="DJ161" s="554"/>
      <c r="DK161" s="554"/>
      <c r="DL161" s="554"/>
      <c r="DM161" s="554"/>
      <c r="DN161" s="554"/>
      <c r="DO161" s="554"/>
      <c r="DP161" s="554"/>
      <c r="DQ161" s="554"/>
      <c r="DR161" s="554"/>
      <c r="DS161" s="554"/>
      <c r="DT161" s="554"/>
    </row>
    <row r="162" spans="1:124">
      <c r="A162" s="367">
        <v>0</v>
      </c>
      <c r="B162" s="367">
        <v>0</v>
      </c>
      <c r="E162" s="294">
        <v>12</v>
      </c>
      <c r="F162" s="300">
        <v>2016</v>
      </c>
      <c r="G162" s="300">
        <v>2017</v>
      </c>
      <c r="H162" s="300">
        <v>2017</v>
      </c>
      <c r="I162" s="635">
        <v>869361.66666666663</v>
      </c>
      <c r="J162" s="635">
        <v>869361.66666666663</v>
      </c>
      <c r="K162" s="635">
        <v>869361.66666666663</v>
      </c>
      <c r="L162" s="635">
        <v>869361.66666666663</v>
      </c>
      <c r="M162" s="635">
        <v>869361.66666666663</v>
      </c>
      <c r="N162" s="635">
        <v>7</v>
      </c>
      <c r="O162" s="635">
        <v>7</v>
      </c>
      <c r="P162" s="635">
        <v>7</v>
      </c>
      <c r="Q162" s="635">
        <v>7</v>
      </c>
      <c r="R162" s="635">
        <v>7</v>
      </c>
      <c r="S162" s="636">
        <v>6</v>
      </c>
      <c r="T162" s="636">
        <v>6</v>
      </c>
      <c r="U162" s="636">
        <v>6</v>
      </c>
      <c r="V162" s="636">
        <v>6</v>
      </c>
      <c r="W162" s="636">
        <v>6</v>
      </c>
      <c r="X162" s="637">
        <v>0.38723333333332915</v>
      </c>
      <c r="Y162" s="637">
        <v>0.38723333333332915</v>
      </c>
      <c r="Z162" s="637">
        <v>0.38723333333332915</v>
      </c>
      <c r="AA162" s="637">
        <v>0.38723333333332915</v>
      </c>
      <c r="AB162" s="637">
        <v>0.38723333333332915</v>
      </c>
      <c r="AC162" s="8">
        <v>0</v>
      </c>
      <c r="AD162" s="8">
        <v>0</v>
      </c>
      <c r="AE162" s="8">
        <v>0</v>
      </c>
      <c r="AF162" s="8">
        <v>0</v>
      </c>
      <c r="AG162" s="8">
        <v>0</v>
      </c>
      <c r="AH162" s="528"/>
      <c r="AI162" s="638">
        <v>24323.399999999976</v>
      </c>
      <c r="AJ162" s="639">
        <v>24323.399999999976</v>
      </c>
      <c r="AK162" s="639">
        <v>24323.399999999976</v>
      </c>
      <c r="AL162" s="639">
        <v>24323.399999999976</v>
      </c>
      <c r="AM162" s="640">
        <v>24323.399999999976</v>
      </c>
      <c r="AN162" s="194">
        <v>49399762.69510752</v>
      </c>
      <c r="AO162" s="530">
        <v>0</v>
      </c>
      <c r="AP162" s="530">
        <v>0</v>
      </c>
      <c r="AQ162" s="193">
        <v>0</v>
      </c>
      <c r="AR162" s="189"/>
      <c r="AS162" s="189"/>
      <c r="AT162" s="193">
        <v>0</v>
      </c>
      <c r="AU162" s="532">
        <v>0</v>
      </c>
      <c r="AV162" s="533">
        <v>49399762.69510752</v>
      </c>
      <c r="AX162" s="534"/>
      <c r="AY162" s="535"/>
      <c r="AZ162" s="651">
        <v>73089000</v>
      </c>
      <c r="BA162" s="652">
        <v>1557627.42</v>
      </c>
      <c r="BB162" s="651">
        <v>8600000</v>
      </c>
      <c r="BC162" s="652">
        <v>269990.90909090912</v>
      </c>
      <c r="BD162" s="650">
        <v>21410762.69510752</v>
      </c>
      <c r="BE162" s="619">
        <v>4074835.6058803592</v>
      </c>
      <c r="BF162" s="619">
        <v>0</v>
      </c>
      <c r="BG162" s="619">
        <v>0</v>
      </c>
      <c r="BH162" s="619">
        <v>0</v>
      </c>
      <c r="BI162" s="619">
        <v>0</v>
      </c>
      <c r="BJ162" s="619">
        <v>314535957.86896288</v>
      </c>
      <c r="BK162" s="619">
        <v>38291923.905814916</v>
      </c>
      <c r="BL162" s="619">
        <v>744</v>
      </c>
      <c r="BM162" s="625">
        <v>7.4999999999999997E-2</v>
      </c>
      <c r="BN162" s="619">
        <v>53108828.696546026</v>
      </c>
      <c r="BO162" s="653">
        <v>-53700000</v>
      </c>
      <c r="BP162" s="634">
        <v>0</v>
      </c>
      <c r="BQ162" s="113">
        <v>0</v>
      </c>
      <c r="BR162" s="193">
        <v>49399762.69510752</v>
      </c>
      <c r="BS162" s="539">
        <v>1827618.3290909091</v>
      </c>
      <c r="BT162" s="193">
        <v>0</v>
      </c>
      <c r="BU162" s="540">
        <v>39.950000000000003</v>
      </c>
      <c r="BV162" s="647">
        <v>14.726206781999995</v>
      </c>
      <c r="BW162" s="603">
        <v>54.676206781999994</v>
      </c>
      <c r="BX162" s="602">
        <v>0</v>
      </c>
      <c r="BY162" s="189">
        <v>0</v>
      </c>
      <c r="BZ162" s="604">
        <v>60.143827460200001</v>
      </c>
      <c r="CA162" s="602">
        <v>0</v>
      </c>
      <c r="CB162" s="555">
        <v>0</v>
      </c>
      <c r="CC162" s="200"/>
      <c r="CD162" s="543">
        <v>6080.849999999994</v>
      </c>
      <c r="CE162" s="544">
        <v>6079.9525390215049</v>
      </c>
      <c r="CF162" s="545">
        <v>0</v>
      </c>
      <c r="CG162" s="546">
        <v>0</v>
      </c>
      <c r="CH162" s="547"/>
      <c r="CI162" s="548">
        <v>1839779.1316299308</v>
      </c>
      <c r="CJ162" s="549">
        <v>0</v>
      </c>
      <c r="CK162" s="550">
        <v>1839779.1316299308</v>
      </c>
      <c r="CL162" s="648"/>
      <c r="CM162" s="551">
        <v>75.638238553406708</v>
      </c>
      <c r="CN162" s="556">
        <v>111.04498713582105</v>
      </c>
      <c r="CR162" s="617"/>
      <c r="CS162" s="555">
        <v>0</v>
      </c>
      <c r="CT162" s="555">
        <v>57.05462177701699</v>
      </c>
      <c r="CU162" s="555">
        <v>0</v>
      </c>
      <c r="CW162" s="530"/>
      <c r="CX162" s="193"/>
      <c r="DH162" s="554"/>
      <c r="DI162" s="554"/>
      <c r="DJ162" s="554"/>
      <c r="DK162" s="554"/>
      <c r="DL162" s="554"/>
      <c r="DM162" s="554"/>
      <c r="DN162" s="554"/>
      <c r="DO162" s="554"/>
      <c r="DP162" s="554"/>
      <c r="DQ162" s="554"/>
      <c r="DR162" s="554"/>
      <c r="DS162" s="554"/>
      <c r="DT162" s="554"/>
    </row>
    <row r="163" spans="1:124">
      <c r="A163" s="367">
        <v>0</v>
      </c>
      <c r="B163" s="367">
        <v>0</v>
      </c>
      <c r="E163" s="294">
        <v>1</v>
      </c>
      <c r="F163" s="300">
        <v>2017</v>
      </c>
      <c r="G163" s="300">
        <v>2017</v>
      </c>
      <c r="H163" s="300">
        <v>2017</v>
      </c>
      <c r="I163" s="635">
        <v>871511</v>
      </c>
      <c r="J163" s="635">
        <v>871511</v>
      </c>
      <c r="K163" s="635">
        <v>871511</v>
      </c>
      <c r="L163" s="635">
        <v>871511</v>
      </c>
      <c r="M163" s="635">
        <v>871511</v>
      </c>
      <c r="N163" s="635">
        <v>7</v>
      </c>
      <c r="O163" s="635">
        <v>7</v>
      </c>
      <c r="P163" s="635">
        <v>7</v>
      </c>
      <c r="Q163" s="635">
        <v>7</v>
      </c>
      <c r="R163" s="635">
        <v>7</v>
      </c>
      <c r="S163" s="636">
        <v>6</v>
      </c>
      <c r="T163" s="636">
        <v>6</v>
      </c>
      <c r="U163" s="636">
        <v>6</v>
      </c>
      <c r="V163" s="636">
        <v>6</v>
      </c>
      <c r="W163" s="636">
        <v>6</v>
      </c>
      <c r="X163" s="637">
        <v>0.4302199999999981</v>
      </c>
      <c r="Y163" s="637">
        <v>0.4302199999999981</v>
      </c>
      <c r="Z163" s="637">
        <v>0.4302199999999981</v>
      </c>
      <c r="AA163" s="637">
        <v>0.4302199999999981</v>
      </c>
      <c r="AB163" s="637">
        <v>0.4302199999999981</v>
      </c>
      <c r="AC163" s="8" t="s">
        <v>560</v>
      </c>
      <c r="AD163" s="8" t="s">
        <v>560</v>
      </c>
      <c r="AE163" s="8" t="s">
        <v>560</v>
      </c>
      <c r="AF163" s="8" t="s">
        <v>560</v>
      </c>
      <c r="AG163" s="8" t="s">
        <v>560</v>
      </c>
      <c r="AH163" s="528"/>
      <c r="AI163" s="638">
        <v>70000</v>
      </c>
      <c r="AJ163" s="639">
        <v>70000</v>
      </c>
      <c r="AK163" s="639">
        <v>70000</v>
      </c>
      <c r="AL163" s="639">
        <v>70000</v>
      </c>
      <c r="AM163" s="640">
        <v>70000</v>
      </c>
      <c r="AN163" s="194">
        <v>142166941.6552591</v>
      </c>
      <c r="AO163" s="530">
        <v>0</v>
      </c>
      <c r="AP163" s="530">
        <v>0</v>
      </c>
      <c r="AQ163" s="193">
        <v>0</v>
      </c>
      <c r="AR163" s="189"/>
      <c r="AS163" s="189"/>
      <c r="AT163" s="193">
        <v>0</v>
      </c>
      <c r="AU163" s="532">
        <v>0</v>
      </c>
      <c r="AV163" s="533">
        <v>142166941.6552591</v>
      </c>
      <c r="AX163" s="534"/>
      <c r="AY163" s="535"/>
      <c r="AZ163" s="651">
        <v>73887000</v>
      </c>
      <c r="BA163" s="652">
        <v>1568331.84</v>
      </c>
      <c r="BB163" s="651">
        <v>11100000</v>
      </c>
      <c r="BC163" s="652">
        <v>270715.90909090912</v>
      </c>
      <c r="BD163" s="650">
        <v>0</v>
      </c>
      <c r="BE163" s="619">
        <v>4074835.6058803592</v>
      </c>
      <c r="BF163" s="619">
        <v>0</v>
      </c>
      <c r="BG163" s="619">
        <v>0</v>
      </c>
      <c r="BH163" s="619">
        <v>0</v>
      </c>
      <c r="BI163" s="619">
        <v>0</v>
      </c>
      <c r="BJ163" s="619">
        <v>314535957.86896288</v>
      </c>
      <c r="BK163" s="619">
        <v>25303687.604270395</v>
      </c>
      <c r="BL163" s="619">
        <v>744</v>
      </c>
      <c r="BM163" s="625">
        <v>7.4999999999999997E-2</v>
      </c>
      <c r="BN163" s="619">
        <v>78412516.300816417</v>
      </c>
      <c r="BO163" s="655">
        <v>57179942</v>
      </c>
      <c r="BP163" s="634">
        <v>0.34474089741706848</v>
      </c>
      <c r="BQ163" s="113">
        <v>0</v>
      </c>
      <c r="BR163" s="193">
        <v>142166942</v>
      </c>
      <c r="BS163" s="539">
        <v>1839047.7490909093</v>
      </c>
      <c r="BT163" s="193">
        <v>0</v>
      </c>
      <c r="BU163" s="540">
        <v>40.65</v>
      </c>
      <c r="BV163" s="647">
        <v>16.640613663659991</v>
      </c>
      <c r="BW163" s="603">
        <v>57.29061366365999</v>
      </c>
      <c r="BX163" s="602">
        <v>0</v>
      </c>
      <c r="BY163" s="189">
        <v>0.34474089741706848</v>
      </c>
      <c r="BZ163" s="604">
        <v>63.019675030025994</v>
      </c>
      <c r="CA163" s="602">
        <v>2.1725459324783186E-2</v>
      </c>
      <c r="CB163" s="555">
        <v>0</v>
      </c>
      <c r="CC163" s="200"/>
      <c r="CD163" s="543">
        <v>17500</v>
      </c>
      <c r="CE163" s="544">
        <v>24633.388331051825</v>
      </c>
      <c r="CF163" s="545">
        <v>0</v>
      </c>
      <c r="CG163" s="546">
        <v>0</v>
      </c>
      <c r="CH163" s="547"/>
      <c r="CI163" s="548">
        <v>1881181.1374219612</v>
      </c>
      <c r="CJ163" s="549">
        <v>2.1725459324783186E-2</v>
      </c>
      <c r="CK163" s="550">
        <v>1881181.1156965019</v>
      </c>
      <c r="CL163" s="648"/>
      <c r="CM163" s="551">
        <v>26.874015938521456</v>
      </c>
      <c r="CN163" s="556">
        <v>116.35473328736482</v>
      </c>
      <c r="CR163" s="617"/>
      <c r="CS163" s="555">
        <v>0</v>
      </c>
      <c r="CT163" s="555">
        <v>59.782755358029192</v>
      </c>
      <c r="CU163" s="555">
        <v>0</v>
      </c>
      <c r="CW163" s="530"/>
      <c r="CX163" s="193"/>
      <c r="DH163" s="554"/>
      <c r="DI163" s="554"/>
      <c r="DJ163" s="554"/>
      <c r="DK163" s="554"/>
      <c r="DL163" s="554"/>
      <c r="DM163" s="554"/>
      <c r="DN163" s="554"/>
      <c r="DO163" s="554"/>
      <c r="DP163" s="554"/>
      <c r="DQ163" s="554"/>
      <c r="DR163" s="554"/>
      <c r="DS163" s="554"/>
      <c r="DT163" s="554"/>
    </row>
    <row r="164" spans="1:124">
      <c r="A164" s="367">
        <v>0</v>
      </c>
      <c r="B164" s="367">
        <v>0</v>
      </c>
      <c r="E164" s="294">
        <v>2</v>
      </c>
      <c r="F164" s="300">
        <v>2017</v>
      </c>
      <c r="G164" s="300">
        <v>2017</v>
      </c>
      <c r="H164" s="300">
        <v>2017</v>
      </c>
      <c r="I164" s="635">
        <v>871511</v>
      </c>
      <c r="J164" s="635">
        <v>871511</v>
      </c>
      <c r="K164" s="635">
        <v>871511</v>
      </c>
      <c r="L164" s="635">
        <v>871511</v>
      </c>
      <c r="M164" s="635">
        <v>871511</v>
      </c>
      <c r="N164" s="635">
        <v>7</v>
      </c>
      <c r="O164" s="635">
        <v>7</v>
      </c>
      <c r="P164" s="635">
        <v>7</v>
      </c>
      <c r="Q164" s="635">
        <v>7</v>
      </c>
      <c r="R164" s="635">
        <v>7</v>
      </c>
      <c r="S164" s="636">
        <v>6</v>
      </c>
      <c r="T164" s="636">
        <v>6</v>
      </c>
      <c r="U164" s="636">
        <v>6</v>
      </c>
      <c r="V164" s="636">
        <v>6</v>
      </c>
      <c r="W164" s="636">
        <v>6</v>
      </c>
      <c r="X164" s="637">
        <v>0.4302199999999981</v>
      </c>
      <c r="Y164" s="637">
        <v>0.4302199999999981</v>
      </c>
      <c r="Z164" s="637">
        <v>0.4302199999999981</v>
      </c>
      <c r="AA164" s="637">
        <v>0.4302199999999981</v>
      </c>
      <c r="AB164" s="637">
        <v>0.4302199999999981</v>
      </c>
      <c r="AC164" s="8" t="s">
        <v>560</v>
      </c>
      <c r="AD164" s="8" t="s">
        <v>560</v>
      </c>
      <c r="AE164" s="8" t="s">
        <v>560</v>
      </c>
      <c r="AF164" s="8" t="s">
        <v>560</v>
      </c>
      <c r="AG164" s="8" t="s">
        <v>560</v>
      </c>
      <c r="AH164" s="528"/>
      <c r="AI164" s="638">
        <v>0</v>
      </c>
      <c r="AJ164" s="639">
        <v>0</v>
      </c>
      <c r="AK164" s="639">
        <v>0</v>
      </c>
      <c r="AL164" s="639">
        <v>0</v>
      </c>
      <c r="AM164" s="640">
        <v>0</v>
      </c>
      <c r="AN164" s="194">
        <v>0</v>
      </c>
      <c r="AO164" s="530">
        <v>0</v>
      </c>
      <c r="AP164" s="530">
        <v>0</v>
      </c>
      <c r="AQ164" s="193">
        <v>0</v>
      </c>
      <c r="AR164" s="189"/>
      <c r="AS164" s="189"/>
      <c r="AT164" s="193">
        <v>0</v>
      </c>
      <c r="AU164" s="532">
        <v>0</v>
      </c>
      <c r="AV164" s="533">
        <v>0</v>
      </c>
      <c r="AX164" s="534"/>
      <c r="AY164" s="535"/>
      <c r="AZ164" s="651">
        <v>78130000</v>
      </c>
      <c r="BA164" s="652">
        <v>1624291.75</v>
      </c>
      <c r="BB164" s="651">
        <v>14700000</v>
      </c>
      <c r="BC164" s="652">
        <v>271759.90909090912</v>
      </c>
      <c r="BD164" s="654">
        <v>16870000</v>
      </c>
      <c r="BE164" s="619">
        <v>4074835.6058803592</v>
      </c>
      <c r="BF164" s="619">
        <v>0</v>
      </c>
      <c r="BG164" s="619">
        <v>0</v>
      </c>
      <c r="BH164" s="619">
        <v>0</v>
      </c>
      <c r="BI164" s="619">
        <v>0</v>
      </c>
      <c r="BJ164" s="619">
        <v>314535957.86896288</v>
      </c>
      <c r="BK164" s="619">
        <v>45208333.333333336</v>
      </c>
      <c r="BL164" s="619">
        <v>672</v>
      </c>
      <c r="BM164" s="625">
        <v>7.4999999999999997E-2</v>
      </c>
      <c r="BN164" s="619">
        <v>106750849.63414976</v>
      </c>
      <c r="BO164" s="655">
        <v>-109700000</v>
      </c>
      <c r="BP164" s="634">
        <v>0</v>
      </c>
      <c r="BQ164" s="113">
        <v>0</v>
      </c>
      <c r="BR164" s="193">
        <v>0</v>
      </c>
      <c r="BS164" s="539">
        <v>1896051.6590909092</v>
      </c>
      <c r="BT164" s="193">
        <v>0</v>
      </c>
      <c r="BU164" s="540">
        <v>40.65</v>
      </c>
      <c r="BV164" s="647">
        <v>16.640613663659991</v>
      </c>
      <c r="BW164" s="603">
        <v>57.29061366365999</v>
      </c>
      <c r="BX164" s="602">
        <v>0</v>
      </c>
      <c r="BY164" s="189">
        <v>0</v>
      </c>
      <c r="BZ164" s="604">
        <v>63.019675030025994</v>
      </c>
      <c r="CA164" s="602">
        <v>0</v>
      </c>
      <c r="CB164" s="555">
        <v>0</v>
      </c>
      <c r="CC164" s="200"/>
      <c r="CD164" s="543">
        <v>0</v>
      </c>
      <c r="CE164" s="544">
        <v>0</v>
      </c>
      <c r="CF164" s="545">
        <v>0</v>
      </c>
      <c r="CG164" s="546">
        <v>0</v>
      </c>
      <c r="CH164" s="547"/>
      <c r="CI164" s="548">
        <v>1896051.6590909092</v>
      </c>
      <c r="CJ164" s="549">
        <v>0</v>
      </c>
      <c r="CK164" s="550">
        <v>1896051.6590909092</v>
      </c>
      <c r="CL164" s="648"/>
      <c r="CM164" s="551" t="e">
        <v>#DIV/0!</v>
      </c>
      <c r="CN164" s="556">
        <v>116.35473328736482</v>
      </c>
      <c r="CR164" s="617"/>
      <c r="CS164" s="555">
        <v>0</v>
      </c>
      <c r="CT164" s="555">
        <v>59.782755358029192</v>
      </c>
      <c r="CU164" s="555">
        <v>0</v>
      </c>
      <c r="CW164" s="530"/>
      <c r="CX164" s="193"/>
      <c r="DH164" s="554"/>
      <c r="DI164" s="554"/>
      <c r="DJ164" s="554"/>
      <c r="DK164" s="554"/>
      <c r="DL164" s="554"/>
      <c r="DM164" s="554"/>
      <c r="DN164" s="554"/>
      <c r="DO164" s="554"/>
      <c r="DP164" s="554"/>
      <c r="DQ164" s="554"/>
      <c r="DR164" s="554"/>
      <c r="DS164" s="554"/>
      <c r="DT164" s="554"/>
    </row>
    <row r="165" spans="1:124">
      <c r="A165" s="367">
        <v>0</v>
      </c>
      <c r="B165" s="367">
        <v>0</v>
      </c>
      <c r="E165" s="294">
        <v>3</v>
      </c>
      <c r="F165" s="300">
        <v>2017</v>
      </c>
      <c r="G165" s="300">
        <v>2017</v>
      </c>
      <c r="H165" s="300">
        <v>2017</v>
      </c>
      <c r="I165" s="635">
        <v>871511</v>
      </c>
      <c r="J165" s="635">
        <v>871511</v>
      </c>
      <c r="K165" s="635">
        <v>871511</v>
      </c>
      <c r="L165" s="635">
        <v>871511</v>
      </c>
      <c r="M165" s="635">
        <v>871511</v>
      </c>
      <c r="N165" s="635">
        <v>7</v>
      </c>
      <c r="O165" s="635">
        <v>7</v>
      </c>
      <c r="P165" s="635">
        <v>7</v>
      </c>
      <c r="Q165" s="635">
        <v>7</v>
      </c>
      <c r="R165" s="635">
        <v>7</v>
      </c>
      <c r="S165" s="636">
        <v>6</v>
      </c>
      <c r="T165" s="636">
        <v>6</v>
      </c>
      <c r="U165" s="636">
        <v>6</v>
      </c>
      <c r="V165" s="636">
        <v>6</v>
      </c>
      <c r="W165" s="636">
        <v>6</v>
      </c>
      <c r="X165" s="637">
        <v>0.4302199999999981</v>
      </c>
      <c r="Y165" s="637">
        <v>0.4302199999999981</v>
      </c>
      <c r="Z165" s="637">
        <v>0.4302199999999981</v>
      </c>
      <c r="AA165" s="637">
        <v>0.4302199999999981</v>
      </c>
      <c r="AB165" s="637">
        <v>0.4302199999999981</v>
      </c>
      <c r="AC165" s="8" t="s">
        <v>560</v>
      </c>
      <c r="AD165" s="8" t="s">
        <v>560</v>
      </c>
      <c r="AE165" s="8" t="s">
        <v>560</v>
      </c>
      <c r="AF165" s="8" t="s">
        <v>560</v>
      </c>
      <c r="AG165" s="8" t="s">
        <v>560</v>
      </c>
      <c r="AH165" s="528"/>
      <c r="AI165" s="638">
        <v>70000</v>
      </c>
      <c r="AJ165" s="639">
        <v>70000</v>
      </c>
      <c r="AK165" s="639">
        <v>70000</v>
      </c>
      <c r="AL165" s="639">
        <v>70000</v>
      </c>
      <c r="AM165" s="640">
        <v>70000</v>
      </c>
      <c r="AN165" s="194">
        <v>142166941.6552591</v>
      </c>
      <c r="AO165" s="530">
        <v>0</v>
      </c>
      <c r="AP165" s="530">
        <v>0</v>
      </c>
      <c r="AQ165" s="193">
        <v>0</v>
      </c>
      <c r="AR165" s="189"/>
      <c r="AS165" s="189"/>
      <c r="AT165" s="193">
        <v>0</v>
      </c>
      <c r="AU165" s="532">
        <v>0</v>
      </c>
      <c r="AV165" s="533">
        <v>142166941.6552591</v>
      </c>
      <c r="AX165" s="534"/>
      <c r="AY165" s="535"/>
      <c r="AZ165" s="651">
        <v>94451000</v>
      </c>
      <c r="BA165" s="652">
        <v>1842479.11</v>
      </c>
      <c r="BB165" s="651">
        <v>22850000</v>
      </c>
      <c r="BC165" s="652">
        <v>274123.40909090912</v>
      </c>
      <c r="BD165" s="654">
        <v>16000000</v>
      </c>
      <c r="BE165" s="619">
        <v>4074835.6058803592</v>
      </c>
      <c r="BF165" s="619">
        <v>0</v>
      </c>
      <c r="BG165" s="619">
        <v>0</v>
      </c>
      <c r="BH165" s="619">
        <v>0</v>
      </c>
      <c r="BI165" s="619">
        <v>0</v>
      </c>
      <c r="BJ165" s="619">
        <v>314535957.86896288</v>
      </c>
      <c r="BK165" s="619">
        <v>25303687.604270395</v>
      </c>
      <c r="BL165" s="619">
        <v>744</v>
      </c>
      <c r="BM165" s="625">
        <v>7.4999999999999997E-2</v>
      </c>
      <c r="BN165" s="619">
        <v>116054537.23842016</v>
      </c>
      <c r="BO165" s="655">
        <v>-10000000</v>
      </c>
      <c r="BP165" s="634">
        <v>0</v>
      </c>
      <c r="BQ165" s="113">
        <v>0</v>
      </c>
      <c r="BR165" s="193">
        <v>123301000</v>
      </c>
      <c r="BS165" s="539">
        <v>2116602.519090909</v>
      </c>
      <c r="BT165" s="193">
        <v>18865941.655259103</v>
      </c>
      <c r="BU165" s="540">
        <v>40.65</v>
      </c>
      <c r="BV165" s="647">
        <v>16.640613663659991</v>
      </c>
      <c r="BW165" s="603">
        <v>57.29061366365999</v>
      </c>
      <c r="BX165" s="602">
        <v>1080841.3747725992</v>
      </c>
      <c r="BY165" s="189">
        <v>0</v>
      </c>
      <c r="BZ165" s="604">
        <v>63.019675030025994</v>
      </c>
      <c r="CA165" s="602">
        <v>0</v>
      </c>
      <c r="CB165" s="555">
        <v>18865941.655259103</v>
      </c>
      <c r="CC165" s="200"/>
      <c r="CD165" s="543">
        <v>17500</v>
      </c>
      <c r="CE165" s="544">
        <v>24633.388331051825</v>
      </c>
      <c r="CF165" s="545">
        <v>0</v>
      </c>
      <c r="CG165" s="546">
        <v>0</v>
      </c>
      <c r="CH165" s="547"/>
      <c r="CI165" s="548">
        <v>3239577.2821945604</v>
      </c>
      <c r="CJ165" s="549">
        <v>0</v>
      </c>
      <c r="CK165" s="550">
        <v>3239577.2821945604</v>
      </c>
      <c r="CL165" s="648"/>
      <c r="CM165" s="551">
        <v>46.279675459922288</v>
      </c>
      <c r="CN165" s="556">
        <v>116.35473328736482</v>
      </c>
      <c r="CR165" s="617"/>
      <c r="CS165" s="555">
        <v>0</v>
      </c>
      <c r="CT165" s="555">
        <v>59.782755358029192</v>
      </c>
      <c r="CU165" s="555">
        <v>0</v>
      </c>
      <c r="CW165" s="530"/>
      <c r="CX165" s="193"/>
      <c r="DH165" s="554"/>
      <c r="DI165" s="554"/>
      <c r="DJ165" s="554"/>
      <c r="DK165" s="554"/>
      <c r="DL165" s="554"/>
      <c r="DM165" s="554"/>
      <c r="DN165" s="554"/>
      <c r="DO165" s="554"/>
      <c r="DP165" s="554"/>
      <c r="DQ165" s="554"/>
      <c r="DR165" s="554"/>
      <c r="DS165" s="554"/>
      <c r="DT165" s="554"/>
    </row>
    <row r="166" spans="1:124">
      <c r="A166" s="367">
        <v>0</v>
      </c>
      <c r="B166" s="367">
        <v>0</v>
      </c>
      <c r="E166" s="294">
        <v>4</v>
      </c>
      <c r="F166" s="300">
        <v>2017</v>
      </c>
      <c r="G166" s="300">
        <v>2017</v>
      </c>
      <c r="H166" s="300">
        <v>2017</v>
      </c>
      <c r="I166" s="635">
        <v>871511</v>
      </c>
      <c r="J166" s="635">
        <v>871511</v>
      </c>
      <c r="K166" s="635">
        <v>871511</v>
      </c>
      <c r="L166" s="635">
        <v>871511</v>
      </c>
      <c r="M166" s="635">
        <v>871511</v>
      </c>
      <c r="N166" s="635">
        <v>7</v>
      </c>
      <c r="O166" s="635">
        <v>7</v>
      </c>
      <c r="P166" s="635">
        <v>7</v>
      </c>
      <c r="Q166" s="635">
        <v>7</v>
      </c>
      <c r="R166" s="635">
        <v>7</v>
      </c>
      <c r="S166" s="636">
        <v>6</v>
      </c>
      <c r="T166" s="636">
        <v>6</v>
      </c>
      <c r="U166" s="636">
        <v>6</v>
      </c>
      <c r="V166" s="636">
        <v>6</v>
      </c>
      <c r="W166" s="636">
        <v>6</v>
      </c>
      <c r="X166" s="637">
        <v>0.4302199999999981</v>
      </c>
      <c r="Y166" s="637">
        <v>0.4302199999999981</v>
      </c>
      <c r="Z166" s="637">
        <v>0.4302199999999981</v>
      </c>
      <c r="AA166" s="637">
        <v>0.4302199999999981</v>
      </c>
      <c r="AB166" s="637">
        <v>0.4302199999999981</v>
      </c>
      <c r="AC166" s="8" t="s">
        <v>560</v>
      </c>
      <c r="AD166" s="8" t="s">
        <v>560</v>
      </c>
      <c r="AE166" s="8" t="s">
        <v>560</v>
      </c>
      <c r="AF166" s="8" t="s">
        <v>560</v>
      </c>
      <c r="AG166" s="8" t="s">
        <v>560</v>
      </c>
      <c r="AH166" s="528"/>
      <c r="AI166" s="638">
        <v>98000</v>
      </c>
      <c r="AJ166" s="639">
        <v>98000</v>
      </c>
      <c r="AK166" s="639">
        <v>98000</v>
      </c>
      <c r="AL166" s="639">
        <v>98000</v>
      </c>
      <c r="AM166" s="640">
        <v>98000</v>
      </c>
      <c r="AN166" s="194">
        <v>199033718.31736273</v>
      </c>
      <c r="AO166" s="530">
        <v>0</v>
      </c>
      <c r="AP166" s="530">
        <v>0</v>
      </c>
      <c r="AQ166" s="193">
        <v>0</v>
      </c>
      <c r="AR166" s="189"/>
      <c r="AS166" s="189"/>
      <c r="AT166" s="193">
        <v>0</v>
      </c>
      <c r="AU166" s="532">
        <v>0</v>
      </c>
      <c r="AV166" s="533">
        <v>199033718.31736273</v>
      </c>
      <c r="AX166" s="534"/>
      <c r="AY166" s="535"/>
      <c r="AZ166" s="651">
        <v>103298000</v>
      </c>
      <c r="BA166" s="652">
        <v>1995802.8399999999</v>
      </c>
      <c r="BB166" s="651">
        <v>26450000</v>
      </c>
      <c r="BC166" s="652">
        <v>275167.40909090912</v>
      </c>
      <c r="BD166" s="654">
        <v>16000000</v>
      </c>
      <c r="BE166" s="619">
        <v>4074835.6058803592</v>
      </c>
      <c r="BF166" s="619">
        <v>0</v>
      </c>
      <c r="BG166" s="619">
        <v>0</v>
      </c>
      <c r="BH166" s="619">
        <v>0</v>
      </c>
      <c r="BI166" s="619">
        <v>0</v>
      </c>
      <c r="BJ166" s="619">
        <v>314535957.86896288</v>
      </c>
      <c r="BK166" s="619">
        <v>16412945.84528896</v>
      </c>
      <c r="BL166" s="619">
        <v>720</v>
      </c>
      <c r="BM166" s="625">
        <v>7.4999999999999997E-2</v>
      </c>
      <c r="BN166" s="619">
        <v>116467483.08370912</v>
      </c>
      <c r="BO166" s="655">
        <v>-17000000</v>
      </c>
      <c r="BP166" s="634">
        <v>0</v>
      </c>
      <c r="BQ166" s="113">
        <v>0</v>
      </c>
      <c r="BR166" s="193">
        <v>128748000</v>
      </c>
      <c r="BS166" s="539">
        <v>2270970.249090909</v>
      </c>
      <c r="BT166" s="193">
        <v>70285718.317362726</v>
      </c>
      <c r="BU166" s="540">
        <v>36.200000000000003</v>
      </c>
      <c r="BV166" s="647">
        <v>16.640613663659991</v>
      </c>
      <c r="BW166" s="603">
        <v>52.840613663659994</v>
      </c>
      <c r="BX166" s="602">
        <v>3713940.4876805944</v>
      </c>
      <c r="BY166" s="189">
        <v>0</v>
      </c>
      <c r="BZ166" s="604">
        <v>58.124675030025998</v>
      </c>
      <c r="CA166" s="602">
        <v>0</v>
      </c>
      <c r="CB166" s="555">
        <v>70285718.317362726</v>
      </c>
      <c r="CC166" s="200"/>
      <c r="CD166" s="543">
        <v>24500</v>
      </c>
      <c r="CE166" s="544">
        <v>36006.743663472553</v>
      </c>
      <c r="CF166" s="545">
        <v>0</v>
      </c>
      <c r="CG166" s="546">
        <v>0</v>
      </c>
      <c r="CH166" s="547"/>
      <c r="CI166" s="548">
        <v>6045417.4804349756</v>
      </c>
      <c r="CJ166" s="549">
        <v>0</v>
      </c>
      <c r="CK166" s="550">
        <v>6045417.4804349756</v>
      </c>
      <c r="CL166" s="648"/>
      <c r="CM166" s="551">
        <v>61.687933473826284</v>
      </c>
      <c r="CN166" s="556">
        <v>107.3169777107091</v>
      </c>
      <c r="CR166" s="617"/>
      <c r="CS166" s="555">
        <v>0</v>
      </c>
      <c r="CT166" s="555">
        <v>55.139180358029208</v>
      </c>
      <c r="CU166" s="555">
        <v>0</v>
      </c>
      <c r="CW166" s="530"/>
      <c r="CX166" s="193"/>
      <c r="DH166" s="554"/>
      <c r="DI166" s="554"/>
      <c r="DJ166" s="554"/>
      <c r="DK166" s="554"/>
      <c r="DL166" s="554"/>
      <c r="DM166" s="554"/>
      <c r="DN166" s="554"/>
      <c r="DO166" s="554"/>
      <c r="DP166" s="554"/>
      <c r="DQ166" s="554"/>
      <c r="DR166" s="554"/>
      <c r="DS166" s="554"/>
      <c r="DT166" s="554"/>
    </row>
    <row r="167" spans="1:124">
      <c r="A167" s="367">
        <v>0</v>
      </c>
      <c r="B167" s="367">
        <v>0</v>
      </c>
      <c r="E167" s="294">
        <v>5</v>
      </c>
      <c r="F167" s="300">
        <v>2017</v>
      </c>
      <c r="G167" s="300">
        <v>2017</v>
      </c>
      <c r="H167" s="300">
        <v>2017</v>
      </c>
      <c r="I167" s="635">
        <v>871511</v>
      </c>
      <c r="J167" s="635">
        <v>871511</v>
      </c>
      <c r="K167" s="635">
        <v>871511</v>
      </c>
      <c r="L167" s="635">
        <v>871511</v>
      </c>
      <c r="M167" s="635">
        <v>871511</v>
      </c>
      <c r="N167" s="635">
        <v>7</v>
      </c>
      <c r="O167" s="635">
        <v>7</v>
      </c>
      <c r="P167" s="635">
        <v>7</v>
      </c>
      <c r="Q167" s="635">
        <v>7</v>
      </c>
      <c r="R167" s="635">
        <v>7</v>
      </c>
      <c r="S167" s="636">
        <v>6</v>
      </c>
      <c r="T167" s="636">
        <v>6</v>
      </c>
      <c r="U167" s="636">
        <v>6</v>
      </c>
      <c r="V167" s="636">
        <v>6</v>
      </c>
      <c r="W167" s="636">
        <v>6</v>
      </c>
      <c r="X167" s="637">
        <v>0.4302199999999981</v>
      </c>
      <c r="Y167" s="637">
        <v>0.4302199999999981</v>
      </c>
      <c r="Z167" s="637">
        <v>0.4302199999999981</v>
      </c>
      <c r="AA167" s="637">
        <v>0.4302199999999981</v>
      </c>
      <c r="AB167" s="637">
        <v>0.4302199999999981</v>
      </c>
      <c r="AC167" s="8" t="s">
        <v>560</v>
      </c>
      <c r="AD167" s="8" t="s">
        <v>560</v>
      </c>
      <c r="AE167" s="8" t="s">
        <v>560</v>
      </c>
      <c r="AF167" s="8" t="s">
        <v>560</v>
      </c>
      <c r="AG167" s="8" t="s">
        <v>560</v>
      </c>
      <c r="AH167" s="528"/>
      <c r="AI167" s="638">
        <v>98000</v>
      </c>
      <c r="AJ167" s="639">
        <v>98000</v>
      </c>
      <c r="AK167" s="639">
        <v>98000</v>
      </c>
      <c r="AL167" s="639">
        <v>98000</v>
      </c>
      <c r="AM167" s="640">
        <v>98000</v>
      </c>
      <c r="AN167" s="194">
        <v>199033718.31736273</v>
      </c>
      <c r="AO167" s="530">
        <v>0</v>
      </c>
      <c r="AP167" s="530">
        <v>0</v>
      </c>
      <c r="AQ167" s="193">
        <v>0</v>
      </c>
      <c r="AR167" s="189"/>
      <c r="AS167" s="189"/>
      <c r="AT167" s="193">
        <v>0</v>
      </c>
      <c r="AU167" s="532">
        <v>0</v>
      </c>
      <c r="AV167" s="533">
        <v>199033718.31736273</v>
      </c>
      <c r="AX167" s="534"/>
      <c r="AY167" s="535"/>
      <c r="AZ167" s="651">
        <v>91916000</v>
      </c>
      <c r="BA167" s="652">
        <v>1873157.5200000003</v>
      </c>
      <c r="BB167" s="651">
        <v>23500000</v>
      </c>
      <c r="BC167" s="652">
        <v>274311.90909090912</v>
      </c>
      <c r="BD167" s="654">
        <v>16000000</v>
      </c>
      <c r="BE167" s="619">
        <v>4074835.6058803592</v>
      </c>
      <c r="BF167" s="619">
        <v>0</v>
      </c>
      <c r="BG167" s="619">
        <v>0</v>
      </c>
      <c r="BH167" s="619">
        <v>0</v>
      </c>
      <c r="BI167" s="619">
        <v>0</v>
      </c>
      <c r="BJ167" s="619">
        <v>314535957.86896288</v>
      </c>
      <c r="BK167" s="619">
        <v>17341829.31264523</v>
      </c>
      <c r="BL167" s="619">
        <v>744</v>
      </c>
      <c r="BM167" s="625">
        <v>7.4999999999999997E-2</v>
      </c>
      <c r="BN167" s="619">
        <v>117809312.39635435</v>
      </c>
      <c r="BO167" s="649">
        <v>21153343</v>
      </c>
      <c r="BP167" s="634">
        <v>0</v>
      </c>
      <c r="BQ167" s="113">
        <v>0</v>
      </c>
      <c r="BR167" s="193">
        <v>152569343</v>
      </c>
      <c r="BS167" s="539">
        <v>2147469.4290909092</v>
      </c>
      <c r="BT167" s="193">
        <v>46464375.317362726</v>
      </c>
      <c r="BU167" s="540">
        <v>36.200000000000003</v>
      </c>
      <c r="BV167" s="647">
        <v>16.640613663659991</v>
      </c>
      <c r="BW167" s="603">
        <v>52.840613663659994</v>
      </c>
      <c r="BX167" s="602">
        <v>2455206.105268063</v>
      </c>
      <c r="BY167" s="189">
        <v>0</v>
      </c>
      <c r="BZ167" s="604">
        <v>58.124675030025998</v>
      </c>
      <c r="CA167" s="602">
        <v>0</v>
      </c>
      <c r="CB167" s="555">
        <v>46464375.317362726</v>
      </c>
      <c r="CC167" s="200"/>
      <c r="CD167" s="543">
        <v>24500</v>
      </c>
      <c r="CE167" s="544">
        <v>36006.743663472553</v>
      </c>
      <c r="CF167" s="545">
        <v>0</v>
      </c>
      <c r="CG167" s="546">
        <v>0</v>
      </c>
      <c r="CH167" s="547"/>
      <c r="CI167" s="548">
        <v>4663182.2780224448</v>
      </c>
      <c r="CJ167" s="549">
        <v>0</v>
      </c>
      <c r="CK167" s="550">
        <v>4663182.2780224448</v>
      </c>
      <c r="CL167" s="648"/>
      <c r="CM167" s="551">
        <v>47.583492632882091</v>
      </c>
      <c r="CN167" s="556">
        <v>107.3169777107091</v>
      </c>
      <c r="CR167" s="617"/>
      <c r="CS167" s="555">
        <v>0</v>
      </c>
      <c r="CT167" s="555">
        <v>55.139180358029208</v>
      </c>
      <c r="CU167" s="555">
        <v>0</v>
      </c>
      <c r="CW167" s="530"/>
      <c r="CX167" s="193"/>
      <c r="DH167" s="554"/>
      <c r="DI167" s="554"/>
      <c r="DJ167" s="554"/>
      <c r="DK167" s="554"/>
      <c r="DL167" s="554"/>
      <c r="DM167" s="554"/>
      <c r="DN167" s="554"/>
      <c r="DO167" s="554"/>
      <c r="DP167" s="554"/>
      <c r="DQ167" s="554"/>
      <c r="DR167" s="554"/>
      <c r="DS167" s="554"/>
      <c r="DT167" s="554"/>
    </row>
    <row r="168" spans="1:124">
      <c r="A168" s="367">
        <v>0</v>
      </c>
      <c r="B168" s="367">
        <v>0</v>
      </c>
      <c r="E168" s="294">
        <v>6</v>
      </c>
      <c r="F168" s="300">
        <v>2017</v>
      </c>
      <c r="G168" s="300">
        <v>2017</v>
      </c>
      <c r="H168" s="300">
        <v>2018</v>
      </c>
      <c r="I168" s="635">
        <v>871511</v>
      </c>
      <c r="J168" s="635">
        <v>871511</v>
      </c>
      <c r="K168" s="635">
        <v>871511</v>
      </c>
      <c r="L168" s="635">
        <v>871511</v>
      </c>
      <c r="M168" s="635">
        <v>871511</v>
      </c>
      <c r="N168" s="635">
        <v>7</v>
      </c>
      <c r="O168" s="635">
        <v>7</v>
      </c>
      <c r="P168" s="635">
        <v>7</v>
      </c>
      <c r="Q168" s="635">
        <v>7</v>
      </c>
      <c r="R168" s="635">
        <v>7</v>
      </c>
      <c r="S168" s="636">
        <v>6</v>
      </c>
      <c r="T168" s="636">
        <v>6</v>
      </c>
      <c r="U168" s="636">
        <v>6</v>
      </c>
      <c r="V168" s="636">
        <v>6</v>
      </c>
      <c r="W168" s="636">
        <v>6</v>
      </c>
      <c r="X168" s="637">
        <v>0.4302199999999981</v>
      </c>
      <c r="Y168" s="637">
        <v>0.4302199999999981</v>
      </c>
      <c r="Z168" s="637">
        <v>0.4302199999999981</v>
      </c>
      <c r="AA168" s="637">
        <v>0.4302199999999981</v>
      </c>
      <c r="AB168" s="637">
        <v>0.4302199999999981</v>
      </c>
      <c r="AC168" s="8" t="s">
        <v>560</v>
      </c>
      <c r="AD168" s="8" t="s">
        <v>560</v>
      </c>
      <c r="AE168" s="8" t="s">
        <v>560</v>
      </c>
      <c r="AF168" s="8" t="s">
        <v>560</v>
      </c>
      <c r="AG168" s="8" t="s">
        <v>560</v>
      </c>
      <c r="AH168" s="528"/>
      <c r="AI168" s="638">
        <v>98000</v>
      </c>
      <c r="AJ168" s="639">
        <v>98000</v>
      </c>
      <c r="AK168" s="639">
        <v>98000</v>
      </c>
      <c r="AL168" s="639">
        <v>98000</v>
      </c>
      <c r="AM168" s="640">
        <v>98000</v>
      </c>
      <c r="AN168" s="194">
        <v>199033718.31736273</v>
      </c>
      <c r="AO168" s="530">
        <v>0</v>
      </c>
      <c r="AP168" s="530">
        <v>0</v>
      </c>
      <c r="AQ168" s="193">
        <v>0</v>
      </c>
      <c r="AR168" s="189"/>
      <c r="AS168" s="189"/>
      <c r="AT168" s="193">
        <v>0</v>
      </c>
      <c r="AU168" s="532">
        <v>0</v>
      </c>
      <c r="AV168" s="533">
        <v>199033718.31736273</v>
      </c>
      <c r="AX168" s="534"/>
      <c r="AY168" s="535"/>
      <c r="AZ168" s="651">
        <v>92171000</v>
      </c>
      <c r="BA168" s="652">
        <v>1847945.76</v>
      </c>
      <c r="BB168" s="651">
        <v>23250000</v>
      </c>
      <c r="BC168" s="652">
        <v>274239.40909090912</v>
      </c>
      <c r="BD168" s="654">
        <v>16000000</v>
      </c>
      <c r="BE168" s="619">
        <v>0</v>
      </c>
      <c r="BF168" s="619">
        <v>0</v>
      </c>
      <c r="BG168" s="619">
        <v>20953986.028510943</v>
      </c>
      <c r="BH168" s="619">
        <v>20953986.028510943</v>
      </c>
      <c r="BI168" s="619">
        <v>4953986.0285109431</v>
      </c>
      <c r="BJ168" s="619">
        <v>314535957.86896288</v>
      </c>
      <c r="BK168" s="619">
        <v>21883927.793718617</v>
      </c>
      <c r="BL168" s="619">
        <v>720</v>
      </c>
      <c r="BM168" s="625">
        <v>0.1</v>
      </c>
      <c r="BN168" s="619">
        <v>123693240.19007297</v>
      </c>
      <c r="BO168" s="649">
        <v>21153343</v>
      </c>
      <c r="BP168" s="634">
        <v>0</v>
      </c>
      <c r="BQ168" s="113">
        <v>0</v>
      </c>
      <c r="BR168" s="193">
        <v>152574343</v>
      </c>
      <c r="BS168" s="539">
        <v>2122185.169090909</v>
      </c>
      <c r="BT168" s="193">
        <v>46459375.317362726</v>
      </c>
      <c r="BU168" s="540">
        <v>36.200000000000003</v>
      </c>
      <c r="BV168" s="647">
        <v>16.640613663659991</v>
      </c>
      <c r="BW168" s="603">
        <v>52.840613663659994</v>
      </c>
      <c r="BX168" s="602">
        <v>2454941.9021997447</v>
      </c>
      <c r="BY168" s="189">
        <v>0</v>
      </c>
      <c r="BZ168" s="604">
        <v>58.124675030025998</v>
      </c>
      <c r="CA168" s="602">
        <v>0</v>
      </c>
      <c r="CB168" s="555">
        <v>46459375.317362726</v>
      </c>
      <c r="CC168" s="200"/>
      <c r="CD168" s="543">
        <v>24500</v>
      </c>
      <c r="CE168" s="544">
        <v>36006.743663472553</v>
      </c>
      <c r="CF168" s="545">
        <v>0</v>
      </c>
      <c r="CG168" s="546">
        <v>0</v>
      </c>
      <c r="CH168" s="547"/>
      <c r="CI168" s="548">
        <v>4637633.8149541253</v>
      </c>
      <c r="CJ168" s="549">
        <v>0</v>
      </c>
      <c r="CK168" s="550">
        <v>4637633.8149541253</v>
      </c>
      <c r="CL168" s="648"/>
      <c r="CM168" s="551">
        <v>47.322794030144138</v>
      </c>
      <c r="CN168" s="556">
        <v>107.3169777107091</v>
      </c>
      <c r="CR168" s="617"/>
      <c r="CS168" s="555">
        <v>0</v>
      </c>
      <c r="CT168" s="555">
        <v>55.139180358029208</v>
      </c>
      <c r="CU168" s="555">
        <v>0</v>
      </c>
      <c r="CW168" s="530"/>
      <c r="CX168" s="193"/>
      <c r="DH168" s="554"/>
      <c r="DI168" s="554"/>
      <c r="DJ168" s="554"/>
      <c r="DK168" s="554"/>
      <c r="DL168" s="554"/>
      <c r="DM168" s="554"/>
      <c r="DN168" s="554"/>
      <c r="DO168" s="554"/>
      <c r="DP168" s="554"/>
      <c r="DQ168" s="554"/>
      <c r="DR168" s="554"/>
      <c r="DS168" s="554"/>
      <c r="DT168" s="554"/>
    </row>
    <row r="169" spans="1:124">
      <c r="A169" s="367">
        <v>0</v>
      </c>
      <c r="B169" s="367">
        <v>0</v>
      </c>
      <c r="E169" s="294">
        <v>7</v>
      </c>
      <c r="F169" s="300">
        <v>2017</v>
      </c>
      <c r="G169" s="300">
        <v>2018</v>
      </c>
      <c r="H169" s="300">
        <v>2018</v>
      </c>
      <c r="I169" s="635">
        <v>871511</v>
      </c>
      <c r="J169" s="635">
        <v>871511</v>
      </c>
      <c r="K169" s="635">
        <v>871511</v>
      </c>
      <c r="L169" s="635">
        <v>871511</v>
      </c>
      <c r="M169" s="635">
        <v>871511</v>
      </c>
      <c r="N169" s="635">
        <v>7</v>
      </c>
      <c r="O169" s="635">
        <v>7</v>
      </c>
      <c r="P169" s="635">
        <v>7</v>
      </c>
      <c r="Q169" s="635">
        <v>7</v>
      </c>
      <c r="R169" s="635">
        <v>7</v>
      </c>
      <c r="S169" s="636">
        <v>6</v>
      </c>
      <c r="T169" s="636">
        <v>6</v>
      </c>
      <c r="U169" s="636">
        <v>6</v>
      </c>
      <c r="V169" s="636">
        <v>6</v>
      </c>
      <c r="W169" s="636">
        <v>6</v>
      </c>
      <c r="X169" s="637">
        <v>0.4302199999999981</v>
      </c>
      <c r="Y169" s="637">
        <v>0.4302199999999981</v>
      </c>
      <c r="Z169" s="637">
        <v>0.4302199999999981</v>
      </c>
      <c r="AA169" s="637">
        <v>0.4302199999999981</v>
      </c>
      <c r="AB169" s="637">
        <v>0.4302199999999981</v>
      </c>
      <c r="AC169" s="8" t="s">
        <v>560</v>
      </c>
      <c r="AD169" s="8" t="s">
        <v>560</v>
      </c>
      <c r="AE169" s="8" t="s">
        <v>560</v>
      </c>
      <c r="AF169" s="8" t="s">
        <v>560</v>
      </c>
      <c r="AG169" s="8" t="s">
        <v>560</v>
      </c>
      <c r="AH169" s="528"/>
      <c r="AI169" s="638">
        <v>98000</v>
      </c>
      <c r="AJ169" s="639">
        <v>98000</v>
      </c>
      <c r="AK169" s="639">
        <v>98000</v>
      </c>
      <c r="AL169" s="639">
        <v>98000</v>
      </c>
      <c r="AM169" s="640">
        <v>98000</v>
      </c>
      <c r="AN169" s="194">
        <v>199033718.31736273</v>
      </c>
      <c r="AO169" s="530">
        <v>0</v>
      </c>
      <c r="AP169" s="530">
        <v>0</v>
      </c>
      <c r="AQ169" s="193">
        <v>0</v>
      </c>
      <c r="AR169" s="189"/>
      <c r="AS169" s="189"/>
      <c r="AT169" s="193">
        <v>0</v>
      </c>
      <c r="AU169" s="532">
        <v>0</v>
      </c>
      <c r="AV169" s="533">
        <v>199033718.31736273</v>
      </c>
      <c r="AX169" s="534"/>
      <c r="AY169" s="535"/>
      <c r="AZ169" s="651">
        <v>89275000</v>
      </c>
      <c r="BA169" s="652">
        <v>1811750.27</v>
      </c>
      <c r="BB169" s="651">
        <v>24300000</v>
      </c>
      <c r="BC169" s="652">
        <v>274543.90909090912</v>
      </c>
      <c r="BD169" s="650">
        <v>4953986.0285109431</v>
      </c>
      <c r="BE169" s="619">
        <v>0</v>
      </c>
      <c r="BF169" s="619">
        <v>0</v>
      </c>
      <c r="BG169" s="619">
        <v>20953986.028510943</v>
      </c>
      <c r="BH169" s="619">
        <v>4953986.0285109431</v>
      </c>
      <c r="BI169" s="619">
        <v>0</v>
      </c>
      <c r="BJ169" s="619">
        <v>314535957.86896288</v>
      </c>
      <c r="BK169" s="619">
        <v>23122439.083526976</v>
      </c>
      <c r="BL169" s="619">
        <v>744</v>
      </c>
      <c r="BM169" s="625">
        <v>0.1</v>
      </c>
      <c r="BN169" s="619">
        <v>141861693.24508899</v>
      </c>
      <c r="BO169" s="649">
        <v>21153343</v>
      </c>
      <c r="BP169" s="634">
        <v>0</v>
      </c>
      <c r="BQ169" s="113">
        <v>0</v>
      </c>
      <c r="BR169" s="193">
        <v>139682329.02851093</v>
      </c>
      <c r="BS169" s="539">
        <v>2086294.1790909092</v>
      </c>
      <c r="BT169" s="193">
        <v>59351389.288851798</v>
      </c>
      <c r="BU169" s="540">
        <v>40.1</v>
      </c>
      <c r="BV169" s="647">
        <v>16.640613663659991</v>
      </c>
      <c r="BW169" s="603">
        <v>56.740613663659992</v>
      </c>
      <c r="BX169" s="602">
        <v>3367634.2500402275</v>
      </c>
      <c r="BY169" s="189">
        <v>0</v>
      </c>
      <c r="BZ169" s="604">
        <v>62.414675030025997</v>
      </c>
      <c r="CA169" s="602">
        <v>0</v>
      </c>
      <c r="CB169" s="555">
        <v>59351389.288851798</v>
      </c>
      <c r="CC169" s="200"/>
      <c r="CD169" s="543">
        <v>24500</v>
      </c>
      <c r="CE169" s="544">
        <v>36006.743663472553</v>
      </c>
      <c r="CF169" s="545">
        <v>0</v>
      </c>
      <c r="CG169" s="546">
        <v>0</v>
      </c>
      <c r="CH169" s="547"/>
      <c r="CI169" s="548">
        <v>5514435.1727946093</v>
      </c>
      <c r="CJ169" s="549">
        <v>0</v>
      </c>
      <c r="CK169" s="550">
        <v>5514435.1727946093</v>
      </c>
      <c r="CL169" s="648"/>
      <c r="CM169" s="551">
        <v>56.269746661169485</v>
      </c>
      <c r="CN169" s="556">
        <v>115.23770731721638</v>
      </c>
      <c r="CR169" s="617"/>
      <c r="CS169" s="555">
        <v>0</v>
      </c>
      <c r="CT169" s="555">
        <v>59.208830358029203</v>
      </c>
      <c r="CU169" s="555">
        <v>0</v>
      </c>
      <c r="CW169" s="530"/>
      <c r="CX169" s="193"/>
      <c r="DH169" s="554"/>
      <c r="DI169" s="554"/>
      <c r="DJ169" s="554"/>
      <c r="DK169" s="554"/>
      <c r="DL169" s="554"/>
      <c r="DM169" s="554"/>
      <c r="DN169" s="554"/>
      <c r="DO169" s="554"/>
      <c r="DP169" s="554"/>
      <c r="DQ169" s="554"/>
      <c r="DR169" s="554"/>
      <c r="DS169" s="554"/>
      <c r="DT169" s="554"/>
    </row>
    <row r="170" spans="1:124">
      <c r="A170" s="367">
        <v>0</v>
      </c>
      <c r="B170" s="367">
        <v>0</v>
      </c>
      <c r="E170" s="294">
        <v>8</v>
      </c>
      <c r="F170" s="300">
        <v>2017</v>
      </c>
      <c r="G170" s="300">
        <v>2018</v>
      </c>
      <c r="H170" s="300">
        <v>2018</v>
      </c>
      <c r="I170" s="635">
        <v>871511</v>
      </c>
      <c r="J170" s="635">
        <v>871511</v>
      </c>
      <c r="K170" s="635">
        <v>871511</v>
      </c>
      <c r="L170" s="635">
        <v>871511</v>
      </c>
      <c r="M170" s="635">
        <v>871511</v>
      </c>
      <c r="N170" s="635">
        <v>7</v>
      </c>
      <c r="O170" s="635">
        <v>7</v>
      </c>
      <c r="P170" s="635">
        <v>7</v>
      </c>
      <c r="Q170" s="635">
        <v>7</v>
      </c>
      <c r="R170" s="635">
        <v>7</v>
      </c>
      <c r="S170" s="636">
        <v>6</v>
      </c>
      <c r="T170" s="636">
        <v>6</v>
      </c>
      <c r="U170" s="636">
        <v>6</v>
      </c>
      <c r="V170" s="636">
        <v>6</v>
      </c>
      <c r="W170" s="636">
        <v>6</v>
      </c>
      <c r="X170" s="637">
        <v>0.4302199999999981</v>
      </c>
      <c r="Y170" s="637">
        <v>0.4302199999999981</v>
      </c>
      <c r="Z170" s="637">
        <v>0.4302199999999981</v>
      </c>
      <c r="AA170" s="637">
        <v>0.4302199999999981</v>
      </c>
      <c r="AB170" s="637">
        <v>0.4302199999999981</v>
      </c>
      <c r="AC170" s="8" t="s">
        <v>560</v>
      </c>
      <c r="AD170" s="8" t="s">
        <v>560</v>
      </c>
      <c r="AE170" s="8" t="s">
        <v>560</v>
      </c>
      <c r="AF170" s="8" t="s">
        <v>560</v>
      </c>
      <c r="AG170" s="8" t="s">
        <v>560</v>
      </c>
      <c r="AH170" s="528"/>
      <c r="AI170" s="638">
        <v>98000</v>
      </c>
      <c r="AJ170" s="639">
        <v>98000</v>
      </c>
      <c r="AK170" s="639">
        <v>98000</v>
      </c>
      <c r="AL170" s="639">
        <v>98000</v>
      </c>
      <c r="AM170" s="640">
        <v>98000</v>
      </c>
      <c r="AN170" s="194">
        <v>199033718.31736273</v>
      </c>
      <c r="AO170" s="530">
        <v>0</v>
      </c>
      <c r="AP170" s="530">
        <v>0</v>
      </c>
      <c r="AQ170" s="193">
        <v>0</v>
      </c>
      <c r="AR170" s="189"/>
      <c r="AS170" s="189"/>
      <c r="AT170" s="193">
        <v>0</v>
      </c>
      <c r="AU170" s="532">
        <v>0</v>
      </c>
      <c r="AV170" s="533">
        <v>199033718.31736273</v>
      </c>
      <c r="AX170" s="534"/>
      <c r="AY170" s="535"/>
      <c r="AZ170" s="651">
        <v>86617000</v>
      </c>
      <c r="BA170" s="652">
        <v>1770704.3</v>
      </c>
      <c r="BB170" s="651">
        <v>21250000</v>
      </c>
      <c r="BC170" s="652">
        <v>273659.40909090912</v>
      </c>
      <c r="BD170" s="650">
        <v>0</v>
      </c>
      <c r="BE170" s="619">
        <v>0</v>
      </c>
      <c r="BF170" s="619">
        <v>0</v>
      </c>
      <c r="BG170" s="619">
        <v>20953986.028510943</v>
      </c>
      <c r="BH170" s="619">
        <v>0</v>
      </c>
      <c r="BI170" s="619">
        <v>0</v>
      </c>
      <c r="BJ170" s="619">
        <v>314535957.86896288</v>
      </c>
      <c r="BK170" s="619">
        <v>23122439.083526976</v>
      </c>
      <c r="BL170" s="619">
        <v>744</v>
      </c>
      <c r="BM170" s="625">
        <v>0.1</v>
      </c>
      <c r="BN170" s="619">
        <v>164984132.32861596</v>
      </c>
      <c r="BO170" s="649">
        <v>21153343</v>
      </c>
      <c r="BP170" s="634">
        <v>0</v>
      </c>
      <c r="BQ170" s="113">
        <v>0</v>
      </c>
      <c r="BR170" s="193">
        <v>129020343</v>
      </c>
      <c r="BS170" s="539">
        <v>2044363.7090909092</v>
      </c>
      <c r="BT170" s="193">
        <v>70013375.317362726</v>
      </c>
      <c r="BU170" s="540">
        <v>40.1</v>
      </c>
      <c r="BV170" s="647">
        <v>16.640613663659991</v>
      </c>
      <c r="BW170" s="603">
        <v>56.740613663659992</v>
      </c>
      <c r="BX170" s="602">
        <v>3972601.8801713064</v>
      </c>
      <c r="BY170" s="189">
        <v>0</v>
      </c>
      <c r="BZ170" s="604">
        <v>62.414675030025997</v>
      </c>
      <c r="CA170" s="602">
        <v>0</v>
      </c>
      <c r="CB170" s="555">
        <v>70013375.317362726</v>
      </c>
      <c r="CC170" s="200"/>
      <c r="CD170" s="543">
        <v>24500</v>
      </c>
      <c r="CE170" s="544">
        <v>36006.743663472553</v>
      </c>
      <c r="CF170" s="545">
        <v>0</v>
      </c>
      <c r="CG170" s="546">
        <v>0</v>
      </c>
      <c r="CH170" s="547"/>
      <c r="CI170" s="548">
        <v>6077472.3329256875</v>
      </c>
      <c r="CJ170" s="549">
        <v>0</v>
      </c>
      <c r="CK170" s="550">
        <v>6077472.3329256875</v>
      </c>
      <c r="CL170" s="648"/>
      <c r="CM170" s="551">
        <v>62.015023805364159</v>
      </c>
      <c r="CN170" s="556">
        <v>115.23770731721638</v>
      </c>
      <c r="CR170" s="617"/>
      <c r="CS170" s="555">
        <v>0</v>
      </c>
      <c r="CT170" s="555">
        <v>59.208830358029203</v>
      </c>
      <c r="CU170" s="555">
        <v>0</v>
      </c>
      <c r="CW170" s="530"/>
      <c r="CX170" s="193"/>
      <c r="DH170" s="554"/>
      <c r="DI170" s="554"/>
      <c r="DJ170" s="554"/>
      <c r="DK170" s="554"/>
      <c r="DL170" s="554"/>
      <c r="DM170" s="554"/>
      <c r="DN170" s="554"/>
      <c r="DO170" s="554"/>
      <c r="DP170" s="554"/>
      <c r="DQ170" s="554"/>
      <c r="DR170" s="554"/>
      <c r="DS170" s="554"/>
      <c r="DT170" s="554"/>
    </row>
    <row r="171" spans="1:124">
      <c r="A171" s="367">
        <v>0</v>
      </c>
      <c r="B171" s="367">
        <v>0</v>
      </c>
      <c r="D171" s="659" t="s">
        <v>561</v>
      </c>
      <c r="E171" s="294">
        <v>9</v>
      </c>
      <c r="F171" s="300">
        <v>2017</v>
      </c>
      <c r="G171" s="300">
        <v>2018</v>
      </c>
      <c r="H171" s="300">
        <v>2018</v>
      </c>
      <c r="I171" s="635">
        <v>871511</v>
      </c>
      <c r="J171" s="635">
        <v>871511</v>
      </c>
      <c r="K171" s="635">
        <v>871511</v>
      </c>
      <c r="L171" s="635">
        <v>871511</v>
      </c>
      <c r="M171" s="635">
        <v>871511</v>
      </c>
      <c r="N171" s="635">
        <v>7</v>
      </c>
      <c r="O171" s="635">
        <v>7</v>
      </c>
      <c r="P171" s="635">
        <v>7</v>
      </c>
      <c r="Q171" s="635">
        <v>7</v>
      </c>
      <c r="R171" s="635">
        <v>7</v>
      </c>
      <c r="S171" s="636">
        <v>6</v>
      </c>
      <c r="T171" s="636">
        <v>6</v>
      </c>
      <c r="U171" s="636">
        <v>6</v>
      </c>
      <c r="V171" s="636">
        <v>6</v>
      </c>
      <c r="W171" s="636">
        <v>6</v>
      </c>
      <c r="X171" s="637">
        <v>0.4302199999999981</v>
      </c>
      <c r="Y171" s="637">
        <v>0.4302199999999981</v>
      </c>
      <c r="Z171" s="637">
        <v>0.4302199999999981</v>
      </c>
      <c r="AA171" s="637">
        <v>0.4302199999999981</v>
      </c>
      <c r="AB171" s="637">
        <v>0.4302199999999981</v>
      </c>
      <c r="AC171" s="8" t="s">
        <v>560</v>
      </c>
      <c r="AD171" s="8" t="s">
        <v>560</v>
      </c>
      <c r="AE171" s="8" t="s">
        <v>560</v>
      </c>
      <c r="AF171" s="8" t="s">
        <v>560</v>
      </c>
      <c r="AG171" s="8" t="s">
        <v>560</v>
      </c>
      <c r="AH171" s="528"/>
      <c r="AI171" s="638">
        <v>98000</v>
      </c>
      <c r="AJ171" s="639">
        <v>98000</v>
      </c>
      <c r="AK171" s="639">
        <v>98000</v>
      </c>
      <c r="AL171" s="639">
        <v>98000</v>
      </c>
      <c r="AM171" s="640">
        <v>98000</v>
      </c>
      <c r="AN171" s="194">
        <v>199033718.31736273</v>
      </c>
      <c r="AO171" s="530">
        <v>0</v>
      </c>
      <c r="AP171" s="530">
        <v>0</v>
      </c>
      <c r="AQ171" s="193">
        <v>0</v>
      </c>
      <c r="AR171" s="189"/>
      <c r="AS171" s="189"/>
      <c r="AT171" s="193">
        <v>0</v>
      </c>
      <c r="AU171" s="532">
        <v>0</v>
      </c>
      <c r="AV171" s="533">
        <v>199033718.31736273</v>
      </c>
      <c r="AX171" s="534"/>
      <c r="AY171" s="535"/>
      <c r="AZ171" s="651">
        <v>63269000</v>
      </c>
      <c r="BA171" s="652">
        <v>1467106.03</v>
      </c>
      <c r="BB171" s="651">
        <v>17800000</v>
      </c>
      <c r="BC171" s="652">
        <v>5162</v>
      </c>
      <c r="BD171" s="660">
        <v>0</v>
      </c>
      <c r="BE171" s="619">
        <v>0</v>
      </c>
      <c r="BF171" s="619">
        <v>0</v>
      </c>
      <c r="BG171" s="619">
        <v>20953986.028510943</v>
      </c>
      <c r="BH171" s="619">
        <v>0</v>
      </c>
      <c r="BI171" s="619">
        <v>0</v>
      </c>
      <c r="BJ171" s="619">
        <v>314535957.86896288</v>
      </c>
      <c r="BK171" s="619">
        <v>21883927.793718617</v>
      </c>
      <c r="BL171" s="619">
        <v>720</v>
      </c>
      <c r="BM171" s="625">
        <v>0.1</v>
      </c>
      <c r="BN171" s="619">
        <v>186868060.12233457</v>
      </c>
      <c r="BO171" s="661">
        <v>59306686</v>
      </c>
      <c r="BP171" s="634">
        <v>0</v>
      </c>
      <c r="BQ171" s="113">
        <v>0</v>
      </c>
      <c r="BR171" s="193">
        <v>140375686</v>
      </c>
      <c r="BS171" s="539">
        <v>1472268.03</v>
      </c>
      <c r="BT171" s="193">
        <v>58658032.317362726</v>
      </c>
      <c r="BU171" s="540">
        <v>40.1</v>
      </c>
      <c r="BV171" s="662">
        <v>16.640613663659991</v>
      </c>
      <c r="BW171" s="603">
        <v>56.740613663659992</v>
      </c>
      <c r="BX171" s="602">
        <v>3328292.7499899608</v>
      </c>
      <c r="BY171" s="189">
        <v>0</v>
      </c>
      <c r="BZ171" s="604">
        <v>62.414675030025997</v>
      </c>
      <c r="CA171" s="602">
        <v>0</v>
      </c>
      <c r="CB171" s="555">
        <v>58658032.317362726</v>
      </c>
      <c r="CC171" s="200"/>
      <c r="CD171" s="543">
        <v>24500</v>
      </c>
      <c r="CE171" s="544">
        <v>36006.743663472553</v>
      </c>
      <c r="CF171" s="545">
        <v>0</v>
      </c>
      <c r="CG171" s="546">
        <v>0</v>
      </c>
      <c r="CH171" s="547"/>
      <c r="CI171" s="548">
        <v>4861067.5236534327</v>
      </c>
      <c r="CJ171" s="549">
        <v>0</v>
      </c>
      <c r="CK171" s="550">
        <v>4861067.5236534327</v>
      </c>
      <c r="CL171" s="648"/>
      <c r="CM171" s="551">
        <v>49.602729833198296</v>
      </c>
      <c r="CN171" s="556">
        <v>115.23770731721638</v>
      </c>
      <c r="CR171" s="617"/>
      <c r="CS171" s="555">
        <v>0</v>
      </c>
      <c r="CT171" s="555">
        <v>59.208830358029203</v>
      </c>
      <c r="CU171" s="555">
        <v>0</v>
      </c>
      <c r="CW171" s="530"/>
      <c r="CX171" s="193"/>
      <c r="DH171" s="554"/>
      <c r="DI171" s="554"/>
      <c r="DJ171" s="554"/>
      <c r="DK171" s="554"/>
      <c r="DL171" s="554"/>
      <c r="DM171" s="554"/>
      <c r="DN171" s="554"/>
      <c r="DO171" s="554"/>
      <c r="DP171" s="554"/>
      <c r="DQ171" s="554"/>
      <c r="DR171" s="554"/>
      <c r="DS171" s="554"/>
      <c r="DT171" s="554"/>
    </row>
    <row r="172" spans="1:124">
      <c r="A172" s="367">
        <v>0</v>
      </c>
      <c r="B172" s="367">
        <v>0</v>
      </c>
      <c r="E172" s="294">
        <v>10</v>
      </c>
      <c r="F172" s="300">
        <v>2017</v>
      </c>
      <c r="G172" s="300">
        <v>2018</v>
      </c>
      <c r="H172" s="300">
        <v>2018</v>
      </c>
      <c r="I172" s="635">
        <v>871511</v>
      </c>
      <c r="J172" s="635">
        <v>871511</v>
      </c>
      <c r="K172" s="635">
        <v>871511</v>
      </c>
      <c r="L172" s="635">
        <v>871511</v>
      </c>
      <c r="M172" s="635">
        <v>871511</v>
      </c>
      <c r="N172" s="635">
        <v>7</v>
      </c>
      <c r="O172" s="635">
        <v>7</v>
      </c>
      <c r="P172" s="635">
        <v>7</v>
      </c>
      <c r="Q172" s="635">
        <v>7</v>
      </c>
      <c r="R172" s="635">
        <v>7</v>
      </c>
      <c r="S172" s="636">
        <v>6</v>
      </c>
      <c r="T172" s="636">
        <v>6</v>
      </c>
      <c r="U172" s="636">
        <v>6</v>
      </c>
      <c r="V172" s="636">
        <v>6</v>
      </c>
      <c r="W172" s="636">
        <v>6</v>
      </c>
      <c r="X172" s="637">
        <v>0.4302199999999981</v>
      </c>
      <c r="Y172" s="637">
        <v>0.4302199999999981</v>
      </c>
      <c r="Z172" s="637">
        <v>0.4302199999999981</v>
      </c>
      <c r="AA172" s="637">
        <v>0.4302199999999981</v>
      </c>
      <c r="AB172" s="637">
        <v>0.4302199999999981</v>
      </c>
      <c r="AC172" s="8" t="s">
        <v>560</v>
      </c>
      <c r="AD172" s="8" t="s">
        <v>560</v>
      </c>
      <c r="AE172" s="8" t="s">
        <v>560</v>
      </c>
      <c r="AF172" s="8" t="s">
        <v>560</v>
      </c>
      <c r="AG172" s="8" t="s">
        <v>560</v>
      </c>
      <c r="AH172" s="528"/>
      <c r="AI172" s="638">
        <v>68046.159999999945</v>
      </c>
      <c r="AJ172" s="639">
        <v>68046.159999999945</v>
      </c>
      <c r="AK172" s="639">
        <v>68046.159999999945</v>
      </c>
      <c r="AL172" s="639">
        <v>68046.159999999945</v>
      </c>
      <c r="AM172" s="640">
        <v>68046.159999999945</v>
      </c>
      <c r="AN172" s="194">
        <v>138198777.9797774</v>
      </c>
      <c r="AO172" s="530">
        <v>0</v>
      </c>
      <c r="AP172" s="530">
        <v>0</v>
      </c>
      <c r="AQ172" s="193">
        <v>0</v>
      </c>
      <c r="AR172" s="189"/>
      <c r="AS172" s="189"/>
      <c r="AT172" s="193">
        <v>0</v>
      </c>
      <c r="AU172" s="532">
        <v>0</v>
      </c>
      <c r="AV172" s="533">
        <v>138198777.9797774</v>
      </c>
      <c r="AX172" s="534"/>
      <c r="AY172" s="535"/>
      <c r="AZ172" s="651">
        <v>46496000</v>
      </c>
      <c r="BA172" s="652">
        <v>1090601.5</v>
      </c>
      <c r="BB172" s="651">
        <v>14450000</v>
      </c>
      <c r="BC172" s="652">
        <v>263357.77272727271</v>
      </c>
      <c r="BD172" s="663">
        <v>0</v>
      </c>
      <c r="BE172" s="663"/>
      <c r="BF172" s="663"/>
      <c r="BG172" s="663"/>
      <c r="BH172" s="663"/>
      <c r="BI172" s="663"/>
      <c r="BJ172" s="663"/>
      <c r="BK172" s="663"/>
      <c r="BL172" s="663"/>
      <c r="BM172" s="663"/>
      <c r="BN172" s="663"/>
      <c r="BO172" s="651">
        <v>0</v>
      </c>
      <c r="BP172" s="634">
        <v>0</v>
      </c>
      <c r="BQ172" s="113">
        <v>0</v>
      </c>
      <c r="BR172" s="193">
        <v>60946000</v>
      </c>
      <c r="BS172" s="539">
        <v>1353959.2727272727</v>
      </c>
      <c r="BT172" s="193">
        <v>77252777.979777396</v>
      </c>
      <c r="BU172" s="540">
        <v>40.85</v>
      </c>
      <c r="BV172" s="647">
        <v>16.640613663659991</v>
      </c>
      <c r="BW172" s="603">
        <v>57.490613663659992</v>
      </c>
      <c r="BX172" s="602">
        <v>4441309.6132798828</v>
      </c>
      <c r="BY172" s="189">
        <v>0</v>
      </c>
      <c r="BZ172" s="604">
        <v>63.239675030026</v>
      </c>
      <c r="CA172" s="602">
        <v>0</v>
      </c>
      <c r="CB172" s="555">
        <v>77252777.979777396</v>
      </c>
      <c r="CC172" s="200"/>
      <c r="CD172" s="543">
        <v>17011.539999999986</v>
      </c>
      <c r="CE172" s="544">
        <v>23839.755595955485</v>
      </c>
      <c r="CF172" s="545">
        <v>0</v>
      </c>
      <c r="CG172" s="546">
        <v>0</v>
      </c>
      <c r="CH172" s="547"/>
      <c r="CI172" s="548">
        <v>5836120.1816031104</v>
      </c>
      <c r="CJ172" s="549">
        <v>0</v>
      </c>
      <c r="CK172" s="550">
        <v>5836120.1816031104</v>
      </c>
      <c r="CL172" s="648"/>
      <c r="CM172" s="551">
        <v>85.767076078989831</v>
      </c>
      <c r="CN172" s="556">
        <v>116.760924549237</v>
      </c>
      <c r="CR172" s="617"/>
      <c r="CS172" s="555">
        <v>0</v>
      </c>
      <c r="CT172" s="555">
        <v>59.991455358029206</v>
      </c>
      <c r="CU172" s="555">
        <v>0</v>
      </c>
      <c r="CW172" s="530"/>
      <c r="CX172" s="193"/>
      <c r="DH172" s="554"/>
      <c r="DI172" s="554"/>
      <c r="DJ172" s="554"/>
      <c r="DK172" s="554"/>
      <c r="DL172" s="554"/>
      <c r="DM172" s="554"/>
      <c r="DN172" s="554"/>
      <c r="DO172" s="554"/>
      <c r="DP172" s="554"/>
      <c r="DQ172" s="554"/>
      <c r="DR172" s="554"/>
      <c r="DS172" s="554"/>
      <c r="DT172" s="554"/>
    </row>
    <row r="173" spans="1:124">
      <c r="A173" s="367">
        <v>0</v>
      </c>
      <c r="B173" s="367">
        <v>0</v>
      </c>
      <c r="E173" s="294">
        <v>11</v>
      </c>
      <c r="F173" s="300">
        <v>2017</v>
      </c>
      <c r="G173" s="300">
        <v>2018</v>
      </c>
      <c r="H173" s="300">
        <v>2018</v>
      </c>
      <c r="I173" s="635">
        <v>871511</v>
      </c>
      <c r="J173" s="635">
        <v>871511</v>
      </c>
      <c r="K173" s="635">
        <v>871511</v>
      </c>
      <c r="L173" s="635">
        <v>871511</v>
      </c>
      <c r="M173" s="635">
        <v>871511</v>
      </c>
      <c r="N173" s="635">
        <v>7</v>
      </c>
      <c r="O173" s="635">
        <v>7</v>
      </c>
      <c r="P173" s="635">
        <v>7</v>
      </c>
      <c r="Q173" s="635">
        <v>7</v>
      </c>
      <c r="R173" s="635">
        <v>7</v>
      </c>
      <c r="S173" s="636">
        <v>6</v>
      </c>
      <c r="T173" s="636">
        <v>6</v>
      </c>
      <c r="U173" s="636">
        <v>6</v>
      </c>
      <c r="V173" s="636">
        <v>6</v>
      </c>
      <c r="W173" s="636">
        <v>6</v>
      </c>
      <c r="X173" s="637">
        <v>0.4302199999999981</v>
      </c>
      <c r="Y173" s="637">
        <v>0.4302199999999981</v>
      </c>
      <c r="Z173" s="637">
        <v>0.4302199999999981</v>
      </c>
      <c r="AA173" s="637">
        <v>0.4302199999999981</v>
      </c>
      <c r="AB173" s="637">
        <v>0.4302199999999981</v>
      </c>
      <c r="AC173" s="8" t="s">
        <v>560</v>
      </c>
      <c r="AD173" s="8" t="s">
        <v>560</v>
      </c>
      <c r="AE173" s="8" t="s">
        <v>560</v>
      </c>
      <c r="AF173" s="8" t="s">
        <v>560</v>
      </c>
      <c r="AG173" s="8" t="s">
        <v>560</v>
      </c>
      <c r="AH173" s="528"/>
      <c r="AI173" s="638">
        <v>50883.519999999968</v>
      </c>
      <c r="AJ173" s="639">
        <v>50883.519999999968</v>
      </c>
      <c r="AK173" s="639">
        <v>50883.519999999968</v>
      </c>
      <c r="AL173" s="639">
        <v>50883.519999999968</v>
      </c>
      <c r="AM173" s="640">
        <v>50883.519999999968</v>
      </c>
      <c r="AN173" s="194">
        <v>103342205.98648864</v>
      </c>
      <c r="AO173" s="530">
        <v>0</v>
      </c>
      <c r="AP173" s="530">
        <v>0</v>
      </c>
      <c r="AQ173" s="193">
        <v>0</v>
      </c>
      <c r="AR173" s="189"/>
      <c r="AS173" s="189"/>
      <c r="AT173" s="193">
        <v>0</v>
      </c>
      <c r="AU173" s="532">
        <v>0</v>
      </c>
      <c r="AV173" s="533">
        <v>103342205.98648864</v>
      </c>
      <c r="AX173" s="534"/>
      <c r="AY173" s="535"/>
      <c r="AZ173" s="651">
        <v>68416000</v>
      </c>
      <c r="BA173" s="652">
        <v>1307928.31</v>
      </c>
      <c r="BB173" s="651">
        <v>12050000</v>
      </c>
      <c r="BC173" s="652">
        <v>262661.77272727271</v>
      </c>
      <c r="BD173" s="663">
        <v>0</v>
      </c>
      <c r="BE173" s="663"/>
      <c r="BF173" s="663"/>
      <c r="BG173" s="663"/>
      <c r="BH173" s="663"/>
      <c r="BI173" s="663"/>
      <c r="BJ173" s="663"/>
      <c r="BK173" s="663"/>
      <c r="BL173" s="663"/>
      <c r="BM173" s="663"/>
      <c r="BN173" s="663"/>
      <c r="BO173" s="653">
        <v>0</v>
      </c>
      <c r="BP173" s="634">
        <v>0</v>
      </c>
      <c r="BQ173" s="113">
        <v>0</v>
      </c>
      <c r="BR173" s="193">
        <v>80466000</v>
      </c>
      <c r="BS173" s="539">
        <v>1570590.0827272728</v>
      </c>
      <c r="BT173" s="193">
        <v>22876205.98648864</v>
      </c>
      <c r="BU173" s="540">
        <v>40.85</v>
      </c>
      <c r="BV173" s="647">
        <v>16.640613663659991</v>
      </c>
      <c r="BW173" s="603">
        <v>57.490613663659992</v>
      </c>
      <c r="BX173" s="602">
        <v>1315167.1204595244</v>
      </c>
      <c r="BY173" s="189">
        <v>0</v>
      </c>
      <c r="BZ173" s="604">
        <v>63.239675030026</v>
      </c>
      <c r="CA173" s="602">
        <v>0</v>
      </c>
      <c r="CB173" s="555">
        <v>22876205.98648864</v>
      </c>
      <c r="CC173" s="200"/>
      <c r="CD173" s="543">
        <v>12720.879999999992</v>
      </c>
      <c r="CE173" s="544">
        <v>16868.441197297729</v>
      </c>
      <c r="CF173" s="545">
        <v>0</v>
      </c>
      <c r="CG173" s="546">
        <v>0</v>
      </c>
      <c r="CH173" s="547"/>
      <c r="CI173" s="548">
        <v>2915346.5243840944</v>
      </c>
      <c r="CJ173" s="549">
        <v>0</v>
      </c>
      <c r="CK173" s="550">
        <v>2915346.5243840944</v>
      </c>
      <c r="CL173" s="648"/>
      <c r="CM173" s="551">
        <v>57.29451351604795</v>
      </c>
      <c r="CN173" s="556">
        <v>116.760924549237</v>
      </c>
      <c r="CR173" s="617"/>
      <c r="CS173" s="555">
        <v>0</v>
      </c>
      <c r="CT173" s="555">
        <v>59.991455358029206</v>
      </c>
      <c r="CU173" s="555">
        <v>0</v>
      </c>
      <c r="CW173" s="530"/>
      <c r="CX173" s="193"/>
      <c r="DH173" s="554"/>
      <c r="DI173" s="554"/>
      <c r="DJ173" s="554"/>
      <c r="DK173" s="554"/>
      <c r="DL173" s="554"/>
      <c r="DM173" s="554"/>
      <c r="DN173" s="554"/>
      <c r="DO173" s="554"/>
      <c r="DP173" s="554"/>
      <c r="DQ173" s="554"/>
      <c r="DR173" s="554"/>
      <c r="DS173" s="554"/>
      <c r="DT173" s="554"/>
    </row>
    <row r="174" spans="1:124">
      <c r="A174" s="367">
        <v>0</v>
      </c>
      <c r="B174" s="367">
        <v>0</v>
      </c>
      <c r="E174" s="294">
        <v>12</v>
      </c>
      <c r="F174" s="300">
        <v>2017</v>
      </c>
      <c r="G174" s="300">
        <v>2018</v>
      </c>
      <c r="H174" s="300">
        <v>2018</v>
      </c>
      <c r="I174" s="635">
        <v>871511</v>
      </c>
      <c r="J174" s="635">
        <v>871511</v>
      </c>
      <c r="K174" s="635">
        <v>871511</v>
      </c>
      <c r="L174" s="635">
        <v>871511</v>
      </c>
      <c r="M174" s="635">
        <v>871511</v>
      </c>
      <c r="N174" s="635">
        <v>7</v>
      </c>
      <c r="O174" s="635">
        <v>7</v>
      </c>
      <c r="P174" s="635">
        <v>7</v>
      </c>
      <c r="Q174" s="635">
        <v>7</v>
      </c>
      <c r="R174" s="635">
        <v>7</v>
      </c>
      <c r="S174" s="636">
        <v>6</v>
      </c>
      <c r="T174" s="636">
        <v>6</v>
      </c>
      <c r="U174" s="636">
        <v>6</v>
      </c>
      <c r="V174" s="636">
        <v>6</v>
      </c>
      <c r="W174" s="636">
        <v>6</v>
      </c>
      <c r="X174" s="637">
        <v>0.4302199999999981</v>
      </c>
      <c r="Y174" s="637">
        <v>0.4302199999999981</v>
      </c>
      <c r="Z174" s="637">
        <v>0.4302199999999981</v>
      </c>
      <c r="AA174" s="637">
        <v>0.4302199999999981</v>
      </c>
      <c r="AB174" s="637">
        <v>0.4302199999999981</v>
      </c>
      <c r="AC174" s="8">
        <v>0</v>
      </c>
      <c r="AD174" s="8">
        <v>0</v>
      </c>
      <c r="AE174" s="8">
        <v>0</v>
      </c>
      <c r="AF174" s="8">
        <v>0</v>
      </c>
      <c r="AG174" s="8">
        <v>0</v>
      </c>
      <c r="AH174" s="528"/>
      <c r="AI174" s="638">
        <v>24581.319999999992</v>
      </c>
      <c r="AJ174" s="639">
        <v>24581.319999999992</v>
      </c>
      <c r="AK174" s="639">
        <v>24581.319999999992</v>
      </c>
      <c r="AL174" s="639">
        <v>24581.319999999992</v>
      </c>
      <c r="AM174" s="640">
        <v>24581.319999999992</v>
      </c>
      <c r="AN174" s="194">
        <v>49923586.94641789</v>
      </c>
      <c r="AO174" s="530">
        <v>0</v>
      </c>
      <c r="AP174" s="530">
        <v>0</v>
      </c>
      <c r="AQ174" s="193">
        <v>0</v>
      </c>
      <c r="AR174" s="189"/>
      <c r="AS174" s="189"/>
      <c r="AT174" s="193">
        <v>0</v>
      </c>
      <c r="AU174" s="532">
        <v>0</v>
      </c>
      <c r="AV174" s="533">
        <v>49923586.94641789</v>
      </c>
      <c r="AX174" s="534"/>
      <c r="AY174" s="535"/>
      <c r="AZ174" s="651">
        <v>68110000</v>
      </c>
      <c r="BA174" s="652">
        <v>1359109.08</v>
      </c>
      <c r="BB174" s="651">
        <v>8600000</v>
      </c>
      <c r="BC174" s="652">
        <v>261661.27272727274</v>
      </c>
      <c r="BD174" s="663">
        <v>0</v>
      </c>
      <c r="BE174" s="663"/>
      <c r="BF174" s="663"/>
      <c r="BG174" s="663"/>
      <c r="BH174" s="663"/>
      <c r="BI174" s="663"/>
      <c r="BJ174" s="663"/>
      <c r="BK174" s="663"/>
      <c r="BL174" s="663"/>
      <c r="BM174" s="663"/>
      <c r="BN174" s="663"/>
      <c r="BO174" s="653">
        <v>-31660708</v>
      </c>
      <c r="BP174" s="634">
        <v>0</v>
      </c>
      <c r="BQ174" s="113">
        <v>0</v>
      </c>
      <c r="BR174" s="193">
        <v>45049292</v>
      </c>
      <c r="BS174" s="539">
        <v>1620770.3527272728</v>
      </c>
      <c r="BT174" s="193">
        <v>4874294.9464178905</v>
      </c>
      <c r="BU174" s="540">
        <v>40.85</v>
      </c>
      <c r="BV174" s="647">
        <v>16.640613663659991</v>
      </c>
      <c r="BW174" s="603">
        <v>57.490613663659992</v>
      </c>
      <c r="BX174" s="602">
        <v>280226.20764724124</v>
      </c>
      <c r="BY174" s="189">
        <v>0</v>
      </c>
      <c r="BZ174" s="604">
        <v>63.239675030026</v>
      </c>
      <c r="CA174" s="602">
        <v>0</v>
      </c>
      <c r="CB174" s="555">
        <v>4874294.9464178905</v>
      </c>
      <c r="CC174" s="200"/>
      <c r="CD174" s="543">
        <v>6145.3299999999981</v>
      </c>
      <c r="CE174" s="544">
        <v>6184.717389283579</v>
      </c>
      <c r="CF174" s="545">
        <v>0</v>
      </c>
      <c r="CG174" s="546">
        <v>0</v>
      </c>
      <c r="CH174" s="547"/>
      <c r="CI174" s="548">
        <v>1913326.6077637975</v>
      </c>
      <c r="CJ174" s="549">
        <v>0</v>
      </c>
      <c r="CK174" s="550">
        <v>1913326.6077637975</v>
      </c>
      <c r="CL174" s="648"/>
      <c r="CM174" s="551">
        <v>77.836609578484726</v>
      </c>
      <c r="CN174" s="556">
        <v>116.760924549237</v>
      </c>
      <c r="CR174" s="617"/>
      <c r="CS174" s="555">
        <v>0</v>
      </c>
      <c r="CT174" s="555">
        <v>59.991455358029206</v>
      </c>
      <c r="CU174" s="555">
        <v>0</v>
      </c>
      <c r="CW174" s="530"/>
      <c r="CX174" s="193"/>
      <c r="DH174" s="554"/>
      <c r="DI174" s="554"/>
      <c r="DJ174" s="554"/>
      <c r="DK174" s="554"/>
      <c r="DL174" s="554"/>
      <c r="DM174" s="554"/>
      <c r="DN174" s="554"/>
      <c r="DO174" s="554"/>
      <c r="DP174" s="554"/>
      <c r="DQ174" s="554"/>
      <c r="DR174" s="554"/>
      <c r="DS174" s="554"/>
      <c r="DT174" s="554"/>
    </row>
    <row r="175" spans="1:124">
      <c r="A175" s="367">
        <v>0</v>
      </c>
      <c r="B175" s="367">
        <v>0</v>
      </c>
      <c r="E175" s="294">
        <v>1</v>
      </c>
      <c r="F175" s="300">
        <v>2018</v>
      </c>
      <c r="G175" s="300">
        <v>2018</v>
      </c>
      <c r="H175" s="300">
        <v>2018</v>
      </c>
      <c r="I175" s="635">
        <v>874452</v>
      </c>
      <c r="J175" s="635">
        <v>874452</v>
      </c>
      <c r="K175" s="635">
        <v>874452</v>
      </c>
      <c r="L175" s="635">
        <v>874452</v>
      </c>
      <c r="M175" s="635">
        <v>874452</v>
      </c>
      <c r="N175" s="635">
        <v>7</v>
      </c>
      <c r="O175" s="635">
        <v>7</v>
      </c>
      <c r="P175" s="635">
        <v>7</v>
      </c>
      <c r="Q175" s="635">
        <v>7</v>
      </c>
      <c r="R175" s="635">
        <v>7</v>
      </c>
      <c r="S175" s="636">
        <v>6</v>
      </c>
      <c r="T175" s="636">
        <v>6</v>
      </c>
      <c r="U175" s="636">
        <v>6</v>
      </c>
      <c r="V175" s="636">
        <v>6</v>
      </c>
      <c r="W175" s="636">
        <v>6</v>
      </c>
      <c r="X175" s="637">
        <v>0.48903999999999753</v>
      </c>
      <c r="Y175" s="637">
        <v>0.48903999999999753</v>
      </c>
      <c r="Z175" s="637">
        <v>0.48903999999999753</v>
      </c>
      <c r="AA175" s="637">
        <v>0.48903999999999753</v>
      </c>
      <c r="AB175" s="637">
        <v>0.48903999999999753</v>
      </c>
      <c r="AC175" s="8" t="s">
        <v>560</v>
      </c>
      <c r="AD175" s="8" t="s">
        <v>560</v>
      </c>
      <c r="AE175" s="8" t="s">
        <v>560</v>
      </c>
      <c r="AF175" s="8" t="s">
        <v>560</v>
      </c>
      <c r="AG175" s="8" t="s">
        <v>560</v>
      </c>
      <c r="AH175" s="528"/>
      <c r="AI175" s="638">
        <v>70000</v>
      </c>
      <c r="AJ175" s="639">
        <v>70000</v>
      </c>
      <c r="AK175" s="639">
        <v>70000</v>
      </c>
      <c r="AL175" s="639">
        <v>70000</v>
      </c>
      <c r="AM175" s="640">
        <v>70000</v>
      </c>
      <c r="AN175" s="194">
        <v>142166941.6552591</v>
      </c>
      <c r="AO175" s="530">
        <v>0</v>
      </c>
      <c r="AP175" s="530">
        <v>0</v>
      </c>
      <c r="AQ175" s="193">
        <v>0</v>
      </c>
      <c r="AR175" s="189"/>
      <c r="AS175" s="189"/>
      <c r="AT175" s="193">
        <v>0</v>
      </c>
      <c r="AU175" s="532">
        <v>0</v>
      </c>
      <c r="AV175" s="533">
        <v>142166941.6552591</v>
      </c>
      <c r="AX175" s="534"/>
      <c r="AY175" s="535"/>
      <c r="AZ175" s="651">
        <v>69416155.426368564</v>
      </c>
      <c r="BA175" s="652">
        <v>1183385.19</v>
      </c>
      <c r="BB175" s="664">
        <v>18241666.666666668</v>
      </c>
      <c r="BC175" s="665">
        <v>276130.22727272729</v>
      </c>
      <c r="BD175" s="663"/>
      <c r="BE175" s="663"/>
      <c r="BF175" s="663"/>
      <c r="BG175" s="663"/>
      <c r="BH175" s="663"/>
      <c r="BI175" s="663"/>
      <c r="BJ175" s="663"/>
      <c r="BK175" s="663"/>
      <c r="BL175" s="663"/>
      <c r="BM175" s="663"/>
      <c r="BN175" s="663"/>
      <c r="BO175" s="666">
        <v>42316966</v>
      </c>
      <c r="BP175" s="634">
        <v>0</v>
      </c>
      <c r="BQ175" s="113">
        <v>0</v>
      </c>
      <c r="BR175" s="193">
        <v>129974788.09303524</v>
      </c>
      <c r="BS175" s="539">
        <v>1459515.4172727272</v>
      </c>
      <c r="BT175" s="193">
        <v>12192153.562223867</v>
      </c>
      <c r="BU175" s="540">
        <v>42.7</v>
      </c>
      <c r="BV175" s="647">
        <v>18.637487303299192</v>
      </c>
      <c r="BW175" s="603">
        <v>61.337487303299199</v>
      </c>
      <c r="BX175" s="602">
        <v>747836.06432278047</v>
      </c>
      <c r="BY175" s="189">
        <v>0</v>
      </c>
      <c r="BZ175" s="604">
        <v>67.471236033629125</v>
      </c>
      <c r="CA175" s="602">
        <v>0</v>
      </c>
      <c r="CB175" s="555">
        <v>12192153.562223867</v>
      </c>
      <c r="CC175" s="200"/>
      <c r="CD175" s="543">
        <v>17500</v>
      </c>
      <c r="CE175" s="544">
        <v>24633.388331051825</v>
      </c>
      <c r="CF175" s="545">
        <v>0</v>
      </c>
      <c r="CG175" s="546">
        <v>0</v>
      </c>
      <c r="CH175" s="547"/>
      <c r="CI175" s="548">
        <v>2249484.8699265597</v>
      </c>
      <c r="CJ175" s="549">
        <v>0</v>
      </c>
      <c r="CK175" s="550">
        <v>2249484.8699265597</v>
      </c>
      <c r="CL175" s="648"/>
      <c r="CM175" s="551">
        <v>32.135498141807993</v>
      </c>
      <c r="CN175" s="556">
        <v>124.57375683897617</v>
      </c>
      <c r="CR175" s="617"/>
      <c r="CS175" s="555">
        <v>0</v>
      </c>
      <c r="CT175" s="555">
        <v>64.005668000992713</v>
      </c>
      <c r="CU175" s="555">
        <v>0</v>
      </c>
      <c r="CW175" s="530"/>
      <c r="CX175" s="193"/>
      <c r="DH175" s="554"/>
      <c r="DI175" s="554"/>
      <c r="DJ175" s="554"/>
      <c r="DK175" s="554"/>
      <c r="DL175" s="554"/>
      <c r="DM175" s="554"/>
      <c r="DN175" s="554"/>
      <c r="DO175" s="554"/>
      <c r="DP175" s="554"/>
      <c r="DQ175" s="554"/>
      <c r="DR175" s="554"/>
      <c r="DS175" s="554"/>
      <c r="DT175" s="554"/>
    </row>
    <row r="176" spans="1:124">
      <c r="A176" s="367">
        <v>0</v>
      </c>
      <c r="B176" s="367">
        <v>0</v>
      </c>
      <c r="E176" s="294">
        <v>2</v>
      </c>
      <c r="F176" s="300">
        <v>2018</v>
      </c>
      <c r="G176" s="300">
        <v>2018</v>
      </c>
      <c r="H176" s="300">
        <v>2018</v>
      </c>
      <c r="I176" s="635">
        <v>874452</v>
      </c>
      <c r="J176" s="635">
        <v>874452</v>
      </c>
      <c r="K176" s="635">
        <v>874452</v>
      </c>
      <c r="L176" s="635">
        <v>874452</v>
      </c>
      <c r="M176" s="635">
        <v>874452</v>
      </c>
      <c r="N176" s="635">
        <v>7</v>
      </c>
      <c r="O176" s="635">
        <v>7</v>
      </c>
      <c r="P176" s="635">
        <v>7</v>
      </c>
      <c r="Q176" s="635">
        <v>7</v>
      </c>
      <c r="R176" s="635">
        <v>7</v>
      </c>
      <c r="S176" s="636">
        <v>6</v>
      </c>
      <c r="T176" s="636">
        <v>6</v>
      </c>
      <c r="U176" s="636">
        <v>6</v>
      </c>
      <c r="V176" s="636">
        <v>6</v>
      </c>
      <c r="W176" s="636">
        <v>6</v>
      </c>
      <c r="X176" s="637">
        <v>0.48903999999999753</v>
      </c>
      <c r="Y176" s="637">
        <v>0.48903999999999753</v>
      </c>
      <c r="Z176" s="637">
        <v>0.48903999999999753</v>
      </c>
      <c r="AA176" s="637">
        <v>0.48903999999999753</v>
      </c>
      <c r="AB176" s="637">
        <v>0.48903999999999753</v>
      </c>
      <c r="AC176" s="8" t="s">
        <v>560</v>
      </c>
      <c r="AD176" s="8" t="s">
        <v>560</v>
      </c>
      <c r="AE176" s="8" t="s">
        <v>560</v>
      </c>
      <c r="AF176" s="8" t="s">
        <v>560</v>
      </c>
      <c r="AG176" s="8" t="s">
        <v>560</v>
      </c>
      <c r="AH176" s="528"/>
      <c r="AI176" s="638">
        <v>0</v>
      </c>
      <c r="AJ176" s="639">
        <v>0</v>
      </c>
      <c r="AK176" s="639">
        <v>0</v>
      </c>
      <c r="AL176" s="639">
        <v>0</v>
      </c>
      <c r="AM176" s="640">
        <v>0</v>
      </c>
      <c r="AN176" s="194">
        <v>0</v>
      </c>
      <c r="AO176" s="530">
        <v>0</v>
      </c>
      <c r="AP176" s="530">
        <v>0</v>
      </c>
      <c r="AQ176" s="193">
        <v>0</v>
      </c>
      <c r="AR176" s="189"/>
      <c r="AS176" s="189"/>
      <c r="AT176" s="193">
        <v>0</v>
      </c>
      <c r="AU176" s="532">
        <v>0</v>
      </c>
      <c r="AV176" s="533">
        <v>0</v>
      </c>
      <c r="AX176" s="534"/>
      <c r="AY176" s="535"/>
      <c r="AZ176" s="651">
        <v>73576486.4253214</v>
      </c>
      <c r="BA176" s="652">
        <v>1231381.29</v>
      </c>
      <c r="BB176" s="664">
        <v>18241666.666666668</v>
      </c>
      <c r="BC176" s="665">
        <v>277195.1072727273</v>
      </c>
      <c r="BD176" s="663"/>
      <c r="BE176" s="663"/>
      <c r="BF176" s="663"/>
      <c r="BG176" s="663"/>
      <c r="BH176" s="663"/>
      <c r="BI176" s="663"/>
      <c r="BJ176" s="663"/>
      <c r="BK176" s="663"/>
      <c r="BL176" s="663"/>
      <c r="BM176" s="663"/>
      <c r="BN176" s="663"/>
      <c r="BO176" s="666">
        <v>-91818153</v>
      </c>
      <c r="BP176" s="634">
        <v>9.1988071799278259E-2</v>
      </c>
      <c r="BQ176" s="113">
        <v>0</v>
      </c>
      <c r="BR176" s="193">
        <v>9.1988071799278259E-2</v>
      </c>
      <c r="BS176" s="539">
        <v>1508576.3972727275</v>
      </c>
      <c r="BT176" s="193">
        <v>0</v>
      </c>
      <c r="BU176" s="540">
        <v>42.7</v>
      </c>
      <c r="BV176" s="647">
        <v>18.637487303299192</v>
      </c>
      <c r="BW176" s="603">
        <v>61.337487303299199</v>
      </c>
      <c r="BX176" s="602">
        <v>0</v>
      </c>
      <c r="BY176" s="189">
        <v>9.1988071799278259E-2</v>
      </c>
      <c r="BZ176" s="604">
        <v>67.471236033629125</v>
      </c>
      <c r="CA176" s="602">
        <v>6.2065489046475263E-3</v>
      </c>
      <c r="CB176" s="555">
        <v>0</v>
      </c>
      <c r="CC176" s="200"/>
      <c r="CD176" s="543">
        <v>0</v>
      </c>
      <c r="CE176" s="544">
        <v>0</v>
      </c>
      <c r="CF176" s="545">
        <v>0</v>
      </c>
      <c r="CG176" s="546">
        <v>0</v>
      </c>
      <c r="CH176" s="547"/>
      <c r="CI176" s="548">
        <v>1508576.3972727275</v>
      </c>
      <c r="CJ176" s="549">
        <v>6.2065489046475263E-3</v>
      </c>
      <c r="CK176" s="550">
        <v>1508576.3910661784</v>
      </c>
      <c r="CL176" s="648"/>
      <c r="CM176" s="551" t="e">
        <v>#DIV/0!</v>
      </c>
      <c r="CN176" s="556">
        <v>124.57375683897617</v>
      </c>
      <c r="CR176" s="617"/>
      <c r="CS176" s="555">
        <v>0</v>
      </c>
      <c r="CT176" s="555">
        <v>64.005668000992713</v>
      </c>
      <c r="CU176" s="555">
        <v>0</v>
      </c>
      <c r="CW176" s="530"/>
      <c r="CX176" s="193"/>
      <c r="DH176" s="554"/>
      <c r="DI176" s="554"/>
      <c r="DJ176" s="554"/>
      <c r="DK176" s="554"/>
      <c r="DL176" s="554"/>
      <c r="DM176" s="554"/>
      <c r="DN176" s="554"/>
      <c r="DO176" s="554"/>
      <c r="DP176" s="554"/>
      <c r="DQ176" s="554"/>
      <c r="DR176" s="554"/>
      <c r="DS176" s="554"/>
      <c r="DT176" s="554"/>
    </row>
    <row r="177" spans="1:124">
      <c r="A177" s="367">
        <v>0</v>
      </c>
      <c r="B177" s="367">
        <v>0</v>
      </c>
      <c r="E177" s="294">
        <v>3</v>
      </c>
      <c r="F177" s="300">
        <v>2018</v>
      </c>
      <c r="G177" s="300">
        <v>2018</v>
      </c>
      <c r="H177" s="300">
        <v>2018</v>
      </c>
      <c r="I177" s="635">
        <v>874452</v>
      </c>
      <c r="J177" s="635">
        <v>874452</v>
      </c>
      <c r="K177" s="635">
        <v>874452</v>
      </c>
      <c r="L177" s="635">
        <v>874452</v>
      </c>
      <c r="M177" s="635">
        <v>874452</v>
      </c>
      <c r="N177" s="635">
        <v>7</v>
      </c>
      <c r="O177" s="635">
        <v>7</v>
      </c>
      <c r="P177" s="635">
        <v>7</v>
      </c>
      <c r="Q177" s="635">
        <v>7</v>
      </c>
      <c r="R177" s="635">
        <v>7</v>
      </c>
      <c r="S177" s="636">
        <v>6</v>
      </c>
      <c r="T177" s="636">
        <v>6</v>
      </c>
      <c r="U177" s="636">
        <v>6</v>
      </c>
      <c r="V177" s="636">
        <v>6</v>
      </c>
      <c r="W177" s="636">
        <v>6</v>
      </c>
      <c r="X177" s="637">
        <v>0.48903999999999753</v>
      </c>
      <c r="Y177" s="637">
        <v>0.48903999999999753</v>
      </c>
      <c r="Z177" s="637">
        <v>0.48903999999999753</v>
      </c>
      <c r="AA177" s="637">
        <v>0.48903999999999753</v>
      </c>
      <c r="AB177" s="637">
        <v>0.48903999999999753</v>
      </c>
      <c r="AC177" s="8" t="s">
        <v>560</v>
      </c>
      <c r="AD177" s="8" t="s">
        <v>560</v>
      </c>
      <c r="AE177" s="8" t="s">
        <v>560</v>
      </c>
      <c r="AF177" s="8" t="s">
        <v>560</v>
      </c>
      <c r="AG177" s="8" t="s">
        <v>560</v>
      </c>
      <c r="AH177" s="528"/>
      <c r="AI177" s="638">
        <v>70000</v>
      </c>
      <c r="AJ177" s="639">
        <v>70000</v>
      </c>
      <c r="AK177" s="639">
        <v>70000</v>
      </c>
      <c r="AL177" s="639">
        <v>70000</v>
      </c>
      <c r="AM177" s="640">
        <v>70000</v>
      </c>
      <c r="AN177" s="194">
        <v>142166941.6552591</v>
      </c>
      <c r="AO177" s="530">
        <v>0</v>
      </c>
      <c r="AP177" s="530">
        <v>0</v>
      </c>
      <c r="AQ177" s="193">
        <v>0</v>
      </c>
      <c r="AR177" s="189"/>
      <c r="AS177" s="189"/>
      <c r="AT177" s="193">
        <v>0</v>
      </c>
      <c r="AU177" s="532">
        <v>0</v>
      </c>
      <c r="AV177" s="533">
        <v>142166941.6552591</v>
      </c>
      <c r="AX177" s="534"/>
      <c r="AY177" s="535"/>
      <c r="AZ177" s="651">
        <v>88832599.911948577</v>
      </c>
      <c r="BA177" s="652">
        <v>1407409.27</v>
      </c>
      <c r="BB177" s="664">
        <v>18241666.666666668</v>
      </c>
      <c r="BC177" s="665">
        <v>279605.87727272732</v>
      </c>
      <c r="BD177" s="663"/>
      <c r="BE177" s="663"/>
      <c r="BF177" s="663"/>
      <c r="BG177" s="663"/>
      <c r="BH177" s="663"/>
      <c r="BI177" s="663"/>
      <c r="BJ177" s="663"/>
      <c r="BK177" s="663"/>
      <c r="BL177" s="663"/>
      <c r="BM177" s="663"/>
      <c r="BN177" s="663"/>
      <c r="BO177" s="667">
        <v>35092675</v>
      </c>
      <c r="BP177" s="634">
        <v>0</v>
      </c>
      <c r="BQ177" s="113">
        <v>0</v>
      </c>
      <c r="BR177" s="193">
        <v>142166941.57861525</v>
      </c>
      <c r="BS177" s="539">
        <v>1687015.1472727275</v>
      </c>
      <c r="BT177" s="193">
        <v>7.6643854379653931E-2</v>
      </c>
      <c r="BU177" s="540">
        <v>42.7</v>
      </c>
      <c r="BV177" s="647">
        <v>18.637487303299192</v>
      </c>
      <c r="BW177" s="603">
        <v>61.337487303299199</v>
      </c>
      <c r="BX177" s="602">
        <v>4.7011414448879362E-3</v>
      </c>
      <c r="BY177" s="189">
        <v>0</v>
      </c>
      <c r="BZ177" s="604">
        <v>67.471236033629125</v>
      </c>
      <c r="CA177" s="602">
        <v>0</v>
      </c>
      <c r="CB177" s="555">
        <v>7.6643854379653931E-2</v>
      </c>
      <c r="CC177" s="200"/>
      <c r="CD177" s="543">
        <v>17500</v>
      </c>
      <c r="CE177" s="544">
        <v>24633.388331051825</v>
      </c>
      <c r="CF177" s="545">
        <v>0</v>
      </c>
      <c r="CG177" s="546">
        <v>0</v>
      </c>
      <c r="CH177" s="547"/>
      <c r="CI177" s="548">
        <v>1729148.5403049209</v>
      </c>
      <c r="CJ177" s="549">
        <v>0</v>
      </c>
      <c r="CK177" s="550">
        <v>1729148.5403049209</v>
      </c>
      <c r="CL177" s="648"/>
      <c r="CM177" s="551">
        <v>24.702122004356013</v>
      </c>
      <c r="CN177" s="556">
        <v>124.57375683897617</v>
      </c>
      <c r="CR177" s="617"/>
      <c r="CS177" s="555">
        <v>0</v>
      </c>
      <c r="CT177" s="555">
        <v>64.005668000992713</v>
      </c>
      <c r="CU177" s="555">
        <v>0</v>
      </c>
      <c r="CW177" s="530"/>
      <c r="CX177" s="193"/>
      <c r="DH177" s="554"/>
      <c r="DI177" s="554"/>
      <c r="DJ177" s="554"/>
      <c r="DK177" s="554"/>
      <c r="DL177" s="554"/>
      <c r="DM177" s="554"/>
      <c r="DN177" s="554"/>
      <c r="DO177" s="554"/>
      <c r="DP177" s="554"/>
      <c r="DQ177" s="554"/>
      <c r="DR177" s="554"/>
      <c r="DS177" s="554"/>
      <c r="DT177" s="554"/>
    </row>
    <row r="178" spans="1:124">
      <c r="A178" s="367">
        <v>0</v>
      </c>
      <c r="B178" s="367">
        <v>0</v>
      </c>
      <c r="E178" s="294">
        <v>4</v>
      </c>
      <c r="F178" s="300">
        <v>2018</v>
      </c>
      <c r="G178" s="300">
        <v>2018</v>
      </c>
      <c r="H178" s="300">
        <v>2018</v>
      </c>
      <c r="I178" s="635">
        <v>874452</v>
      </c>
      <c r="J178" s="635">
        <v>874452</v>
      </c>
      <c r="K178" s="635">
        <v>874452</v>
      </c>
      <c r="L178" s="635">
        <v>874452</v>
      </c>
      <c r="M178" s="635">
        <v>874452</v>
      </c>
      <c r="N178" s="635">
        <v>7</v>
      </c>
      <c r="O178" s="635">
        <v>7</v>
      </c>
      <c r="P178" s="635">
        <v>7</v>
      </c>
      <c r="Q178" s="635">
        <v>7</v>
      </c>
      <c r="R178" s="635">
        <v>7</v>
      </c>
      <c r="S178" s="636">
        <v>6</v>
      </c>
      <c r="T178" s="636">
        <v>6</v>
      </c>
      <c r="U178" s="636">
        <v>6</v>
      </c>
      <c r="V178" s="636">
        <v>6</v>
      </c>
      <c r="W178" s="636">
        <v>6</v>
      </c>
      <c r="X178" s="637">
        <v>0.48903999999999753</v>
      </c>
      <c r="Y178" s="637">
        <v>0.48903999999999753</v>
      </c>
      <c r="Z178" s="637">
        <v>0.48903999999999753</v>
      </c>
      <c r="AA178" s="637">
        <v>0.48903999999999753</v>
      </c>
      <c r="AB178" s="637">
        <v>0.48903999999999753</v>
      </c>
      <c r="AC178" s="8" t="s">
        <v>560</v>
      </c>
      <c r="AD178" s="8" t="s">
        <v>560</v>
      </c>
      <c r="AE178" s="8" t="s">
        <v>560</v>
      </c>
      <c r="AF178" s="8" t="s">
        <v>560</v>
      </c>
      <c r="AG178" s="8" t="s">
        <v>560</v>
      </c>
      <c r="AH178" s="528"/>
      <c r="AI178" s="638">
        <v>98000</v>
      </c>
      <c r="AJ178" s="639">
        <v>98000</v>
      </c>
      <c r="AK178" s="639">
        <v>98000</v>
      </c>
      <c r="AL178" s="639">
        <v>98000</v>
      </c>
      <c r="AM178" s="640">
        <v>98000</v>
      </c>
      <c r="AN178" s="194">
        <v>199033718.31736273</v>
      </c>
      <c r="AO178" s="530">
        <v>0</v>
      </c>
      <c r="AP178" s="530">
        <v>0</v>
      </c>
      <c r="AQ178" s="193">
        <v>0</v>
      </c>
      <c r="AR178" s="189"/>
      <c r="AS178" s="189"/>
      <c r="AT178" s="193">
        <v>0</v>
      </c>
      <c r="AU178" s="532">
        <v>0</v>
      </c>
      <c r="AV178" s="533">
        <v>199033718.31736273</v>
      </c>
      <c r="AX178" s="534"/>
      <c r="AY178" s="535"/>
      <c r="AZ178" s="651">
        <v>94912016.863888532</v>
      </c>
      <c r="BA178" s="652">
        <v>1477545.88</v>
      </c>
      <c r="BB178" s="664">
        <v>18241666.666666668</v>
      </c>
      <c r="BC178" s="665">
        <v>280670.75727272732</v>
      </c>
      <c r="BD178" s="663"/>
      <c r="BE178" s="663"/>
      <c r="BF178" s="663"/>
      <c r="BG178" s="663"/>
      <c r="BH178" s="663"/>
      <c r="BI178" s="663"/>
      <c r="BJ178" s="663"/>
      <c r="BK178" s="663"/>
      <c r="BL178" s="663"/>
      <c r="BM178" s="663"/>
      <c r="BN178" s="663"/>
      <c r="BO178" s="649">
        <v>7678203.333333333</v>
      </c>
      <c r="BP178" s="634">
        <v>0</v>
      </c>
      <c r="BQ178" s="113">
        <v>0</v>
      </c>
      <c r="BR178" s="193">
        <v>120831886.86388853</v>
      </c>
      <c r="BS178" s="539">
        <v>1758216.6372727272</v>
      </c>
      <c r="BT178" s="193">
        <v>78201831.453474194</v>
      </c>
      <c r="BU178" s="540">
        <v>37.4</v>
      </c>
      <c r="BV178" s="647">
        <v>18.637487303299192</v>
      </c>
      <c r="BW178" s="603">
        <v>56.037487303299187</v>
      </c>
      <c r="BX178" s="602">
        <v>4382234.1371688033</v>
      </c>
      <c r="BY178" s="189">
        <v>0</v>
      </c>
      <c r="BZ178" s="604">
        <v>61.641236033629113</v>
      </c>
      <c r="CA178" s="602">
        <v>0</v>
      </c>
      <c r="CB178" s="555">
        <v>78201831.453474194</v>
      </c>
      <c r="CC178" s="200"/>
      <c r="CD178" s="543">
        <v>24500</v>
      </c>
      <c r="CE178" s="544">
        <v>36006.743663472553</v>
      </c>
      <c r="CF178" s="545">
        <v>0</v>
      </c>
      <c r="CG178" s="546">
        <v>0</v>
      </c>
      <c r="CH178" s="547"/>
      <c r="CI178" s="548">
        <v>6200957.5181050031</v>
      </c>
      <c r="CJ178" s="549">
        <v>0</v>
      </c>
      <c r="CK178" s="550">
        <v>6200957.5181050031</v>
      </c>
      <c r="CL178" s="648"/>
      <c r="CM178" s="551">
        <v>63.275076715357173</v>
      </c>
      <c r="CN178" s="556">
        <v>113.80968839936368</v>
      </c>
      <c r="CR178" s="617"/>
      <c r="CS178" s="555">
        <v>0</v>
      </c>
      <c r="CT178" s="555">
        <v>58.475118000992701</v>
      </c>
      <c r="CU178" s="555">
        <v>0</v>
      </c>
      <c r="CW178" s="530"/>
      <c r="CX178" s="193"/>
      <c r="DH178" s="554"/>
      <c r="DI178" s="554"/>
      <c r="DJ178" s="554"/>
      <c r="DK178" s="554"/>
      <c r="DL178" s="554"/>
      <c r="DM178" s="554"/>
      <c r="DN178" s="554"/>
      <c r="DO178" s="554"/>
      <c r="DP178" s="554"/>
      <c r="DQ178" s="554"/>
      <c r="DR178" s="554"/>
      <c r="DS178" s="554"/>
      <c r="DT178" s="554"/>
    </row>
    <row r="179" spans="1:124">
      <c r="A179" s="367">
        <v>0</v>
      </c>
      <c r="B179" s="367">
        <v>0</v>
      </c>
      <c r="E179" s="294">
        <v>5</v>
      </c>
      <c r="F179" s="300">
        <v>2018</v>
      </c>
      <c r="G179" s="300">
        <v>2018</v>
      </c>
      <c r="H179" s="300">
        <v>2018</v>
      </c>
      <c r="I179" s="635">
        <v>874452</v>
      </c>
      <c r="J179" s="635">
        <v>874452</v>
      </c>
      <c r="K179" s="635">
        <v>874452</v>
      </c>
      <c r="L179" s="635">
        <v>874452</v>
      </c>
      <c r="M179" s="635">
        <v>874452</v>
      </c>
      <c r="N179" s="635">
        <v>7</v>
      </c>
      <c r="O179" s="635">
        <v>7</v>
      </c>
      <c r="P179" s="635">
        <v>7</v>
      </c>
      <c r="Q179" s="635">
        <v>7</v>
      </c>
      <c r="R179" s="635">
        <v>7</v>
      </c>
      <c r="S179" s="636">
        <v>6</v>
      </c>
      <c r="T179" s="636">
        <v>6</v>
      </c>
      <c r="U179" s="636">
        <v>6</v>
      </c>
      <c r="V179" s="636">
        <v>6</v>
      </c>
      <c r="W179" s="636">
        <v>6</v>
      </c>
      <c r="X179" s="637">
        <v>0.48903999999999753</v>
      </c>
      <c r="Y179" s="637">
        <v>0.48903999999999753</v>
      </c>
      <c r="Z179" s="637">
        <v>0.48903999999999753</v>
      </c>
      <c r="AA179" s="637">
        <v>0.48903999999999753</v>
      </c>
      <c r="AB179" s="637">
        <v>0.48903999999999753</v>
      </c>
      <c r="AC179" s="8" t="s">
        <v>560</v>
      </c>
      <c r="AD179" s="8" t="s">
        <v>560</v>
      </c>
      <c r="AE179" s="8" t="s">
        <v>560</v>
      </c>
      <c r="AF179" s="8" t="s">
        <v>560</v>
      </c>
      <c r="AG179" s="8" t="s">
        <v>560</v>
      </c>
      <c r="AH179" s="528"/>
      <c r="AI179" s="638">
        <v>98000</v>
      </c>
      <c r="AJ179" s="639">
        <v>98000</v>
      </c>
      <c r="AK179" s="639">
        <v>98000</v>
      </c>
      <c r="AL179" s="639">
        <v>98000</v>
      </c>
      <c r="AM179" s="640">
        <v>98000</v>
      </c>
      <c r="AN179" s="194">
        <v>199033718.31736273</v>
      </c>
      <c r="AO179" s="530">
        <v>0</v>
      </c>
      <c r="AP179" s="530">
        <v>0</v>
      </c>
      <c r="AQ179" s="193">
        <v>0</v>
      </c>
      <c r="AR179" s="189"/>
      <c r="AS179" s="189"/>
      <c r="AT179" s="193">
        <v>0</v>
      </c>
      <c r="AU179" s="532">
        <v>0</v>
      </c>
      <c r="AV179" s="533">
        <v>199033718.31736273</v>
      </c>
      <c r="AX179" s="534"/>
      <c r="AY179" s="535"/>
      <c r="AZ179" s="651">
        <v>83920273.443054274</v>
      </c>
      <c r="BA179" s="652">
        <v>1350725.42</v>
      </c>
      <c r="BB179" s="664">
        <v>18241666.666666668</v>
      </c>
      <c r="BC179" s="665">
        <v>279798.14727272728</v>
      </c>
      <c r="BD179" s="663"/>
      <c r="BE179" s="663"/>
      <c r="BF179" s="663"/>
      <c r="BG179" s="663"/>
      <c r="BH179" s="663"/>
      <c r="BI179" s="663"/>
      <c r="BJ179" s="663"/>
      <c r="BK179" s="663"/>
      <c r="BL179" s="663"/>
      <c r="BM179" s="663"/>
      <c r="BN179" s="663"/>
      <c r="BO179" s="649">
        <v>7678203.333333333</v>
      </c>
      <c r="BP179" s="634">
        <v>0</v>
      </c>
      <c r="BQ179" s="113">
        <v>0</v>
      </c>
      <c r="BR179" s="193">
        <v>109840143.44305427</v>
      </c>
      <c r="BS179" s="539">
        <v>1630523.5672727271</v>
      </c>
      <c r="BT179" s="193">
        <v>89193574.874308452</v>
      </c>
      <c r="BU179" s="540">
        <v>37.4</v>
      </c>
      <c r="BV179" s="647">
        <v>18.637487303299192</v>
      </c>
      <c r="BW179" s="603">
        <v>56.037487303299187</v>
      </c>
      <c r="BX179" s="602">
        <v>4998183.819554925</v>
      </c>
      <c r="BY179" s="189">
        <v>0</v>
      </c>
      <c r="BZ179" s="604">
        <v>61.641236033629113</v>
      </c>
      <c r="CA179" s="602">
        <v>0</v>
      </c>
      <c r="CB179" s="555">
        <v>89193574.874308452</v>
      </c>
      <c r="CC179" s="200"/>
      <c r="CD179" s="543">
        <v>24500</v>
      </c>
      <c r="CE179" s="544">
        <v>36006.743663472553</v>
      </c>
      <c r="CF179" s="545">
        <v>0</v>
      </c>
      <c r="CG179" s="546">
        <v>0</v>
      </c>
      <c r="CH179" s="547"/>
      <c r="CI179" s="548">
        <v>6689214.1304911245</v>
      </c>
      <c r="CJ179" s="549">
        <v>0</v>
      </c>
      <c r="CK179" s="550">
        <v>6689214.1304911245</v>
      </c>
      <c r="CL179" s="648"/>
      <c r="CM179" s="551">
        <v>68.257287045827795</v>
      </c>
      <c r="CN179" s="556">
        <v>113.80968839936368</v>
      </c>
      <c r="CR179" s="617"/>
      <c r="CS179" s="555">
        <v>0</v>
      </c>
      <c r="CT179" s="555">
        <v>58.475118000992701</v>
      </c>
      <c r="CU179" s="555">
        <v>0</v>
      </c>
      <c r="CW179" s="530"/>
      <c r="CX179" s="193"/>
      <c r="DH179" s="554"/>
      <c r="DI179" s="554"/>
      <c r="DJ179" s="554"/>
      <c r="DK179" s="554"/>
      <c r="DL179" s="554"/>
      <c r="DM179" s="554"/>
      <c r="DN179" s="554"/>
      <c r="DO179" s="554"/>
      <c r="DP179" s="554"/>
      <c r="DQ179" s="554"/>
      <c r="DR179" s="554"/>
      <c r="DS179" s="554"/>
      <c r="DT179" s="554"/>
    </row>
    <row r="180" spans="1:124">
      <c r="A180" s="367">
        <v>0</v>
      </c>
      <c r="B180" s="367">
        <v>0</v>
      </c>
      <c r="E180" s="294">
        <v>6</v>
      </c>
      <c r="F180" s="300">
        <v>2018</v>
      </c>
      <c r="G180" s="300">
        <v>2018</v>
      </c>
      <c r="H180" s="300">
        <v>2019</v>
      </c>
      <c r="I180" s="635">
        <v>874452</v>
      </c>
      <c r="J180" s="635">
        <v>874452</v>
      </c>
      <c r="K180" s="635">
        <v>874452</v>
      </c>
      <c r="L180" s="635">
        <v>874452</v>
      </c>
      <c r="M180" s="635">
        <v>874452</v>
      </c>
      <c r="N180" s="635">
        <v>7</v>
      </c>
      <c r="O180" s="635">
        <v>7</v>
      </c>
      <c r="P180" s="635">
        <v>7</v>
      </c>
      <c r="Q180" s="635">
        <v>7</v>
      </c>
      <c r="R180" s="635">
        <v>7</v>
      </c>
      <c r="S180" s="636">
        <v>6</v>
      </c>
      <c r="T180" s="636">
        <v>6</v>
      </c>
      <c r="U180" s="636">
        <v>6</v>
      </c>
      <c r="V180" s="636">
        <v>6</v>
      </c>
      <c r="W180" s="636">
        <v>6</v>
      </c>
      <c r="X180" s="637">
        <v>0.48903999999999753</v>
      </c>
      <c r="Y180" s="637">
        <v>0.48903999999999753</v>
      </c>
      <c r="Z180" s="637">
        <v>0.48903999999999753</v>
      </c>
      <c r="AA180" s="637">
        <v>0.48903999999999753</v>
      </c>
      <c r="AB180" s="637">
        <v>0.48903999999999753</v>
      </c>
      <c r="AC180" s="8" t="s">
        <v>560</v>
      </c>
      <c r="AD180" s="8" t="s">
        <v>560</v>
      </c>
      <c r="AE180" s="8" t="s">
        <v>560</v>
      </c>
      <c r="AF180" s="8" t="s">
        <v>560</v>
      </c>
      <c r="AG180" s="8" t="s">
        <v>560</v>
      </c>
      <c r="AH180" s="528"/>
      <c r="AI180" s="638">
        <v>98000</v>
      </c>
      <c r="AJ180" s="639">
        <v>98000</v>
      </c>
      <c r="AK180" s="639">
        <v>98000</v>
      </c>
      <c r="AL180" s="639">
        <v>98000</v>
      </c>
      <c r="AM180" s="640">
        <v>98000</v>
      </c>
      <c r="AN180" s="194">
        <v>199033718.31736273</v>
      </c>
      <c r="AO180" s="530">
        <v>0</v>
      </c>
      <c r="AP180" s="530">
        <v>0</v>
      </c>
      <c r="AQ180" s="193">
        <v>0</v>
      </c>
      <c r="AR180" s="189"/>
      <c r="AS180" s="189"/>
      <c r="AT180" s="193">
        <v>0</v>
      </c>
      <c r="AU180" s="532">
        <v>0</v>
      </c>
      <c r="AV180" s="533">
        <v>199033718.31736273</v>
      </c>
      <c r="AX180" s="534"/>
      <c r="AY180" s="535"/>
      <c r="AZ180" s="651">
        <v>83465181.280507132</v>
      </c>
      <c r="BA180" s="652">
        <v>1345475.85</v>
      </c>
      <c r="BB180" s="664">
        <v>18241666.666666668</v>
      </c>
      <c r="BC180" s="665">
        <v>279724.19727272732</v>
      </c>
      <c r="BD180" s="663"/>
      <c r="BE180" s="663"/>
      <c r="BF180" s="663"/>
      <c r="BG180" s="663"/>
      <c r="BH180" s="663"/>
      <c r="BI180" s="663"/>
      <c r="BJ180" s="663"/>
      <c r="BK180" s="663"/>
      <c r="BL180" s="663"/>
      <c r="BM180" s="663"/>
      <c r="BN180" s="663"/>
      <c r="BO180" s="649">
        <v>7678203.333333333</v>
      </c>
      <c r="BP180" s="634">
        <v>0</v>
      </c>
      <c r="BQ180" s="113">
        <v>0</v>
      </c>
      <c r="BR180" s="193">
        <v>109385051.28050713</v>
      </c>
      <c r="BS180" s="539">
        <v>1625200.0472727274</v>
      </c>
      <c r="BT180" s="193">
        <v>89648667.036855593</v>
      </c>
      <c r="BU180" s="540">
        <v>37.4</v>
      </c>
      <c r="BV180" s="647">
        <v>18.637487303299192</v>
      </c>
      <c r="BW180" s="603">
        <v>56.037487303299187</v>
      </c>
      <c r="BX180" s="602">
        <v>5023686.0408354923</v>
      </c>
      <c r="BY180" s="189">
        <v>0</v>
      </c>
      <c r="BZ180" s="604">
        <v>61.641236033629113</v>
      </c>
      <c r="CA180" s="602">
        <v>0</v>
      </c>
      <c r="CB180" s="555">
        <v>89648667.036855593</v>
      </c>
      <c r="CC180" s="200"/>
      <c r="CD180" s="543">
        <v>24500</v>
      </c>
      <c r="CE180" s="544">
        <v>36006.743663472553</v>
      </c>
      <c r="CF180" s="545">
        <v>0</v>
      </c>
      <c r="CG180" s="546">
        <v>0</v>
      </c>
      <c r="CH180" s="547"/>
      <c r="CI180" s="548">
        <v>6709392.8317716913</v>
      </c>
      <c r="CJ180" s="549">
        <v>0</v>
      </c>
      <c r="CK180" s="550">
        <v>6709392.8317716913</v>
      </c>
      <c r="CL180" s="648"/>
      <c r="CM180" s="551">
        <v>68.46319216093562</v>
      </c>
      <c r="CN180" s="556">
        <v>113.80968839936368</v>
      </c>
      <c r="CR180" s="617"/>
      <c r="CS180" s="555">
        <v>0</v>
      </c>
      <c r="CT180" s="555">
        <v>58.475118000992701</v>
      </c>
      <c r="CU180" s="555">
        <v>0</v>
      </c>
      <c r="CW180" s="530"/>
      <c r="CX180" s="193"/>
      <c r="DH180" s="554"/>
      <c r="DI180" s="554"/>
      <c r="DJ180" s="554"/>
      <c r="DK180" s="554"/>
      <c r="DL180" s="554"/>
      <c r="DM180" s="554"/>
      <c r="DN180" s="554"/>
      <c r="DO180" s="554"/>
      <c r="DP180" s="554"/>
      <c r="DQ180" s="554"/>
      <c r="DR180" s="554"/>
      <c r="DS180" s="554"/>
      <c r="DT180" s="554"/>
    </row>
    <row r="181" spans="1:124">
      <c r="A181" s="367">
        <v>0</v>
      </c>
      <c r="B181" s="367">
        <v>0</v>
      </c>
      <c r="E181" s="294">
        <v>7</v>
      </c>
      <c r="F181" s="300">
        <v>2018</v>
      </c>
      <c r="G181" s="300">
        <v>2019</v>
      </c>
      <c r="H181" s="300">
        <v>2019</v>
      </c>
      <c r="I181" s="635">
        <v>874452</v>
      </c>
      <c r="J181" s="635">
        <v>874452</v>
      </c>
      <c r="K181" s="635">
        <v>874452</v>
      </c>
      <c r="L181" s="635">
        <v>874452</v>
      </c>
      <c r="M181" s="635">
        <v>874452</v>
      </c>
      <c r="N181" s="635">
        <v>7</v>
      </c>
      <c r="O181" s="635">
        <v>7</v>
      </c>
      <c r="P181" s="635">
        <v>7</v>
      </c>
      <c r="Q181" s="635">
        <v>7</v>
      </c>
      <c r="R181" s="635">
        <v>7</v>
      </c>
      <c r="S181" s="636">
        <v>6</v>
      </c>
      <c r="T181" s="636">
        <v>6</v>
      </c>
      <c r="U181" s="636">
        <v>6</v>
      </c>
      <c r="V181" s="636">
        <v>6</v>
      </c>
      <c r="W181" s="636">
        <v>6</v>
      </c>
      <c r="X181" s="637">
        <v>0.48903999999999753</v>
      </c>
      <c r="Y181" s="637">
        <v>0.48903999999999753</v>
      </c>
      <c r="Z181" s="637">
        <v>0.48903999999999753</v>
      </c>
      <c r="AA181" s="637">
        <v>0.48903999999999753</v>
      </c>
      <c r="AB181" s="637">
        <v>0.48903999999999753</v>
      </c>
      <c r="AC181" s="8" t="s">
        <v>560</v>
      </c>
      <c r="AD181" s="8" t="s">
        <v>560</v>
      </c>
      <c r="AE181" s="8" t="s">
        <v>560</v>
      </c>
      <c r="AF181" s="8" t="s">
        <v>560</v>
      </c>
      <c r="AG181" s="8" t="s">
        <v>560</v>
      </c>
      <c r="AH181" s="528"/>
      <c r="AI181" s="638">
        <v>98000</v>
      </c>
      <c r="AJ181" s="639">
        <v>98000</v>
      </c>
      <c r="AK181" s="639">
        <v>98000</v>
      </c>
      <c r="AL181" s="639">
        <v>98000</v>
      </c>
      <c r="AM181" s="640">
        <v>98000</v>
      </c>
      <c r="AN181" s="194">
        <v>199033718.31736273</v>
      </c>
      <c r="AO181" s="530">
        <v>0</v>
      </c>
      <c r="AP181" s="530">
        <v>0</v>
      </c>
      <c r="AQ181" s="193">
        <v>0</v>
      </c>
      <c r="AR181" s="189"/>
      <c r="AS181" s="189"/>
      <c r="AT181" s="193">
        <v>0</v>
      </c>
      <c r="AU181" s="532">
        <v>0</v>
      </c>
      <c r="AV181" s="533">
        <v>199033718.31736273</v>
      </c>
      <c r="AX181" s="534"/>
      <c r="AY181" s="535"/>
      <c r="AZ181" s="651">
        <v>79957865.071728557</v>
      </c>
      <c r="BA181" s="652">
        <v>1305013.76</v>
      </c>
      <c r="BB181" s="664">
        <v>18241666.666666668</v>
      </c>
      <c r="BC181" s="665">
        <v>280034.78727272729</v>
      </c>
      <c r="BD181" s="663"/>
      <c r="BE181" s="663"/>
      <c r="BF181" s="663"/>
      <c r="BG181" s="663"/>
      <c r="BH181" s="663"/>
      <c r="BI181" s="663"/>
      <c r="BJ181" s="663"/>
      <c r="BK181" s="663"/>
      <c r="BL181" s="663"/>
      <c r="BM181" s="663"/>
      <c r="BN181" s="663"/>
      <c r="BO181" s="649">
        <v>7678203.333333333</v>
      </c>
      <c r="BP181" s="634">
        <v>0</v>
      </c>
      <c r="BQ181" s="113">
        <v>0</v>
      </c>
      <c r="BR181" s="193">
        <v>105877735.07172856</v>
      </c>
      <c r="BS181" s="539">
        <v>1585048.5472727274</v>
      </c>
      <c r="BT181" s="193">
        <v>93155983.245634168</v>
      </c>
      <c r="BU181" s="540">
        <v>41.6</v>
      </c>
      <c r="BV181" s="647">
        <v>18.637487303299192</v>
      </c>
      <c r="BW181" s="603">
        <v>60.23748730329919</v>
      </c>
      <c r="BX181" s="602">
        <v>5611482.3579852404</v>
      </c>
      <c r="BY181" s="189">
        <v>0</v>
      </c>
      <c r="BZ181" s="604">
        <v>66.261236033629118</v>
      </c>
      <c r="CA181" s="602">
        <v>0</v>
      </c>
      <c r="CB181" s="555">
        <v>93155983.245634168</v>
      </c>
      <c r="CC181" s="200"/>
      <c r="CD181" s="543">
        <v>24500</v>
      </c>
      <c r="CE181" s="544">
        <v>36006.743663472553</v>
      </c>
      <c r="CF181" s="545">
        <v>0</v>
      </c>
      <c r="CG181" s="546">
        <v>0</v>
      </c>
      <c r="CH181" s="547"/>
      <c r="CI181" s="548">
        <v>7257037.6489214404</v>
      </c>
      <c r="CJ181" s="549">
        <v>0</v>
      </c>
      <c r="CK181" s="550">
        <v>7257037.6489214404</v>
      </c>
      <c r="CL181" s="648"/>
      <c r="CM181" s="551">
        <v>74.051404580831019</v>
      </c>
      <c r="CN181" s="556">
        <v>122.33970489867922</v>
      </c>
      <c r="CR181" s="617"/>
      <c r="CS181" s="555">
        <v>0</v>
      </c>
      <c r="CT181" s="555">
        <v>62.857818000992708</v>
      </c>
      <c r="CU181" s="555">
        <v>0</v>
      </c>
      <c r="CW181" s="530"/>
      <c r="CX181" s="193"/>
      <c r="DH181" s="554"/>
      <c r="DI181" s="554"/>
      <c r="DJ181" s="554"/>
      <c r="DK181" s="554"/>
      <c r="DL181" s="554"/>
      <c r="DM181" s="554"/>
      <c r="DN181" s="554"/>
      <c r="DO181" s="554"/>
      <c r="DP181" s="554"/>
      <c r="DQ181" s="554"/>
      <c r="DR181" s="554"/>
      <c r="DS181" s="554"/>
      <c r="DT181" s="554"/>
    </row>
    <row r="182" spans="1:124">
      <c r="A182" s="367">
        <v>0</v>
      </c>
      <c r="B182" s="367">
        <v>0</v>
      </c>
      <c r="E182" s="294">
        <v>8</v>
      </c>
      <c r="F182" s="300">
        <v>2018</v>
      </c>
      <c r="G182" s="300">
        <v>2019</v>
      </c>
      <c r="H182" s="300">
        <v>2019</v>
      </c>
      <c r="I182" s="635">
        <v>874452</v>
      </c>
      <c r="J182" s="635">
        <v>874452</v>
      </c>
      <c r="K182" s="635">
        <v>874452</v>
      </c>
      <c r="L182" s="635">
        <v>874452</v>
      </c>
      <c r="M182" s="635">
        <v>874452</v>
      </c>
      <c r="N182" s="635">
        <v>7</v>
      </c>
      <c r="O182" s="635">
        <v>7</v>
      </c>
      <c r="P182" s="635">
        <v>7</v>
      </c>
      <c r="Q182" s="635">
        <v>7</v>
      </c>
      <c r="R182" s="635">
        <v>7</v>
      </c>
      <c r="S182" s="636">
        <v>6</v>
      </c>
      <c r="T182" s="636">
        <v>6</v>
      </c>
      <c r="U182" s="636">
        <v>6</v>
      </c>
      <c r="V182" s="636">
        <v>6</v>
      </c>
      <c r="W182" s="636">
        <v>6</v>
      </c>
      <c r="X182" s="637">
        <v>0.48903999999999753</v>
      </c>
      <c r="Y182" s="637">
        <v>0.48903999999999753</v>
      </c>
      <c r="Z182" s="637">
        <v>0.48903999999999753</v>
      </c>
      <c r="AA182" s="637">
        <v>0.48903999999999753</v>
      </c>
      <c r="AB182" s="637">
        <v>0.48903999999999753</v>
      </c>
      <c r="AC182" s="8" t="s">
        <v>560</v>
      </c>
      <c r="AD182" s="8" t="s">
        <v>560</v>
      </c>
      <c r="AE182" s="8" t="s">
        <v>560</v>
      </c>
      <c r="AF182" s="8" t="s">
        <v>560</v>
      </c>
      <c r="AG182" s="8" t="s">
        <v>560</v>
      </c>
      <c r="AH182" s="528"/>
      <c r="AI182" s="638">
        <v>98000</v>
      </c>
      <c r="AJ182" s="639">
        <v>98000</v>
      </c>
      <c r="AK182" s="639">
        <v>98000</v>
      </c>
      <c r="AL182" s="639">
        <v>98000</v>
      </c>
      <c r="AM182" s="640">
        <v>98000</v>
      </c>
      <c r="AN182" s="194">
        <v>199033718.31736273</v>
      </c>
      <c r="AO182" s="530">
        <v>0</v>
      </c>
      <c r="AP182" s="530">
        <v>0</v>
      </c>
      <c r="AQ182" s="193">
        <v>0</v>
      </c>
      <c r="AR182" s="189"/>
      <c r="AS182" s="189"/>
      <c r="AT182" s="193">
        <v>0</v>
      </c>
      <c r="AU182" s="532">
        <v>0</v>
      </c>
      <c r="AV182" s="533">
        <v>199033718.31736273</v>
      </c>
      <c r="AX182" s="534"/>
      <c r="AY182" s="535"/>
      <c r="AZ182" s="651">
        <v>79376044.691137105</v>
      </c>
      <c r="BA182" s="652">
        <v>1298298.92</v>
      </c>
      <c r="BB182" s="664">
        <v>18241666.666666668</v>
      </c>
      <c r="BC182" s="665">
        <v>279132.59727272729</v>
      </c>
      <c r="BD182" s="663"/>
      <c r="BE182" s="663"/>
      <c r="BF182" s="663"/>
      <c r="BG182" s="663"/>
      <c r="BH182" s="663"/>
      <c r="BI182" s="663"/>
      <c r="BJ182" s="663"/>
      <c r="BK182" s="663"/>
      <c r="BL182" s="663"/>
      <c r="BM182" s="663"/>
      <c r="BN182" s="663"/>
      <c r="BO182" s="649">
        <v>7678203.333333333</v>
      </c>
      <c r="BP182" s="634">
        <v>0</v>
      </c>
      <c r="BQ182" s="113">
        <v>0</v>
      </c>
      <c r="BR182" s="193">
        <v>105295914.69113711</v>
      </c>
      <c r="BS182" s="539">
        <v>1577431.5172727271</v>
      </c>
      <c r="BT182" s="193">
        <v>93737803.626225621</v>
      </c>
      <c r="BU182" s="540">
        <v>41.6</v>
      </c>
      <c r="BV182" s="647">
        <v>18.637487303299192</v>
      </c>
      <c r="BW182" s="603">
        <v>60.23748730329919</v>
      </c>
      <c r="BX182" s="602">
        <v>5646529.7557739178</v>
      </c>
      <c r="BY182" s="189">
        <v>0</v>
      </c>
      <c r="BZ182" s="604">
        <v>66.261236033629118</v>
      </c>
      <c r="CA182" s="602">
        <v>0</v>
      </c>
      <c r="CB182" s="555">
        <v>93737803.626225621</v>
      </c>
      <c r="CC182" s="200"/>
      <c r="CD182" s="543">
        <v>24500</v>
      </c>
      <c r="CE182" s="544">
        <v>36006.743663472553</v>
      </c>
      <c r="CF182" s="545">
        <v>0</v>
      </c>
      <c r="CG182" s="546">
        <v>0</v>
      </c>
      <c r="CH182" s="547"/>
      <c r="CI182" s="548">
        <v>7284468.0167101165</v>
      </c>
      <c r="CJ182" s="549">
        <v>0</v>
      </c>
      <c r="CK182" s="550">
        <v>7284468.0167101165</v>
      </c>
      <c r="CL182" s="648"/>
      <c r="CM182" s="551">
        <v>74.331306292960377</v>
      </c>
      <c r="CN182" s="556">
        <v>122.33970489867922</v>
      </c>
      <c r="CR182" s="617"/>
      <c r="CS182" s="555">
        <v>0</v>
      </c>
      <c r="CT182" s="555">
        <v>62.857818000992708</v>
      </c>
      <c r="CU182" s="555">
        <v>0</v>
      </c>
      <c r="CW182" s="530"/>
      <c r="CX182" s="193"/>
      <c r="DH182" s="554"/>
      <c r="DI182" s="554"/>
      <c r="DJ182" s="554"/>
      <c r="DK182" s="554"/>
      <c r="DL182" s="554"/>
      <c r="DM182" s="554"/>
      <c r="DN182" s="554"/>
      <c r="DO182" s="554"/>
      <c r="DP182" s="554"/>
      <c r="DQ182" s="554"/>
      <c r="DR182" s="554"/>
      <c r="DS182" s="554"/>
      <c r="DT182" s="554"/>
    </row>
    <row r="183" spans="1:124">
      <c r="A183" s="367">
        <v>0</v>
      </c>
      <c r="B183" s="367">
        <v>0</v>
      </c>
      <c r="E183" s="294">
        <v>9</v>
      </c>
      <c r="F183" s="300">
        <v>2018</v>
      </c>
      <c r="G183" s="300">
        <v>2019</v>
      </c>
      <c r="H183" s="300">
        <v>2019</v>
      </c>
      <c r="I183" s="635">
        <v>874452</v>
      </c>
      <c r="J183" s="635">
        <v>874452</v>
      </c>
      <c r="K183" s="635">
        <v>874452</v>
      </c>
      <c r="L183" s="635">
        <v>874452</v>
      </c>
      <c r="M183" s="635">
        <v>874452</v>
      </c>
      <c r="N183" s="635">
        <v>7</v>
      </c>
      <c r="O183" s="635">
        <v>7</v>
      </c>
      <c r="P183" s="635">
        <v>7</v>
      </c>
      <c r="Q183" s="635">
        <v>7</v>
      </c>
      <c r="R183" s="635">
        <v>7</v>
      </c>
      <c r="S183" s="636">
        <v>6</v>
      </c>
      <c r="T183" s="636">
        <v>6</v>
      </c>
      <c r="U183" s="636">
        <v>6</v>
      </c>
      <c r="V183" s="636">
        <v>6</v>
      </c>
      <c r="W183" s="636">
        <v>6</v>
      </c>
      <c r="X183" s="637">
        <v>0.48903999999999753</v>
      </c>
      <c r="Y183" s="637">
        <v>0.48903999999999753</v>
      </c>
      <c r="Z183" s="637">
        <v>0.48903999999999753</v>
      </c>
      <c r="AA183" s="637">
        <v>0.48903999999999753</v>
      </c>
      <c r="AB183" s="637">
        <v>0.48903999999999753</v>
      </c>
      <c r="AC183" s="8" t="s">
        <v>560</v>
      </c>
      <c r="AD183" s="8" t="s">
        <v>560</v>
      </c>
      <c r="AE183" s="8" t="s">
        <v>560</v>
      </c>
      <c r="AF183" s="8" t="s">
        <v>560</v>
      </c>
      <c r="AG183" s="8" t="s">
        <v>560</v>
      </c>
      <c r="AH183" s="528"/>
      <c r="AI183" s="638">
        <v>98000</v>
      </c>
      <c r="AJ183" s="639">
        <v>98000</v>
      </c>
      <c r="AK183" s="639">
        <v>98000</v>
      </c>
      <c r="AL183" s="639">
        <v>98000</v>
      </c>
      <c r="AM183" s="640">
        <v>98000</v>
      </c>
      <c r="AN183" s="194">
        <v>199033718.31736273</v>
      </c>
      <c r="AO183" s="530">
        <v>0</v>
      </c>
      <c r="AP183" s="530">
        <v>0</v>
      </c>
      <c r="AQ183" s="193">
        <v>0</v>
      </c>
      <c r="AR183" s="189"/>
      <c r="AS183" s="189"/>
      <c r="AT183" s="193">
        <v>0</v>
      </c>
      <c r="AU183" s="532">
        <v>0</v>
      </c>
      <c r="AV183" s="533">
        <v>199033718.31736273</v>
      </c>
      <c r="AX183" s="534"/>
      <c r="AY183" s="535"/>
      <c r="AZ183" s="651">
        <v>58518729.363681398</v>
      </c>
      <c r="BA183" s="652">
        <v>1057660.8</v>
      </c>
      <c r="BB183" s="664">
        <v>18241666.666666668</v>
      </c>
      <c r="BC183" s="665">
        <v>5265.24</v>
      </c>
      <c r="BD183" s="663"/>
      <c r="BE183" s="663"/>
      <c r="BF183" s="663"/>
      <c r="BG183" s="663"/>
      <c r="BH183" s="663"/>
      <c r="BI183" s="663"/>
      <c r="BJ183" s="663"/>
      <c r="BK183" s="663"/>
      <c r="BL183" s="663"/>
      <c r="BM183" s="663"/>
      <c r="BN183" s="663"/>
      <c r="BO183" s="649">
        <v>7678203.333333333</v>
      </c>
      <c r="BP183" s="634">
        <v>0</v>
      </c>
      <c r="BQ183" s="113">
        <v>0</v>
      </c>
      <c r="BR183" s="193">
        <v>84438599.363681391</v>
      </c>
      <c r="BS183" s="539">
        <v>1062926.04</v>
      </c>
      <c r="BT183" s="193">
        <v>114595118.95368133</v>
      </c>
      <c r="BU183" s="540">
        <v>41.6</v>
      </c>
      <c r="BV183" s="647">
        <v>18.637487303299192</v>
      </c>
      <c r="BW183" s="603">
        <v>60.23748730329919</v>
      </c>
      <c r="BX183" s="602">
        <v>6902922.0229924405</v>
      </c>
      <c r="BY183" s="189">
        <v>0</v>
      </c>
      <c r="BZ183" s="604">
        <v>66.261236033629118</v>
      </c>
      <c r="CA183" s="602">
        <v>0</v>
      </c>
      <c r="CB183" s="555">
        <v>114595118.95368133</v>
      </c>
      <c r="CC183" s="200"/>
      <c r="CD183" s="543">
        <v>24500</v>
      </c>
      <c r="CE183" s="544">
        <v>36006.743663472553</v>
      </c>
      <c r="CF183" s="545">
        <v>0</v>
      </c>
      <c r="CG183" s="546">
        <v>0</v>
      </c>
      <c r="CH183" s="547"/>
      <c r="CI183" s="548">
        <v>8026354.8066559127</v>
      </c>
      <c r="CJ183" s="549">
        <v>0</v>
      </c>
      <c r="CK183" s="550">
        <v>8026354.8066559127</v>
      </c>
      <c r="CL183" s="648"/>
      <c r="CM183" s="551">
        <v>81.901579659754205</v>
      </c>
      <c r="CN183" s="556">
        <v>122.33970489867922</v>
      </c>
      <c r="CR183" s="617"/>
      <c r="CS183" s="555">
        <v>0</v>
      </c>
      <c r="CT183" s="555">
        <v>62.857818000992708</v>
      </c>
      <c r="CU183" s="555">
        <v>0</v>
      </c>
      <c r="CW183" s="530"/>
      <c r="CX183" s="193"/>
      <c r="DH183" s="554"/>
      <c r="DI183" s="554"/>
      <c r="DJ183" s="554"/>
      <c r="DK183" s="554"/>
      <c r="DL183" s="554"/>
      <c r="DM183" s="554"/>
      <c r="DN183" s="554"/>
      <c r="DO183" s="554"/>
      <c r="DP183" s="554"/>
      <c r="DQ183" s="554"/>
      <c r="DR183" s="554"/>
      <c r="DS183" s="554"/>
      <c r="DT183" s="554"/>
    </row>
    <row r="184" spans="1:124">
      <c r="A184" s="367">
        <v>0</v>
      </c>
      <c r="B184" s="367">
        <v>0</v>
      </c>
      <c r="E184" s="294">
        <v>10</v>
      </c>
      <c r="F184" s="300">
        <v>2018</v>
      </c>
      <c r="G184" s="300">
        <v>2019</v>
      </c>
      <c r="H184" s="300">
        <v>2019</v>
      </c>
      <c r="I184" s="635">
        <v>874452</v>
      </c>
      <c r="J184" s="635">
        <v>874452</v>
      </c>
      <c r="K184" s="635">
        <v>874452</v>
      </c>
      <c r="L184" s="635">
        <v>874452</v>
      </c>
      <c r="M184" s="635">
        <v>874452</v>
      </c>
      <c r="N184" s="635">
        <v>7</v>
      </c>
      <c r="O184" s="635">
        <v>7</v>
      </c>
      <c r="P184" s="635">
        <v>7</v>
      </c>
      <c r="Q184" s="635">
        <v>7</v>
      </c>
      <c r="R184" s="635">
        <v>7</v>
      </c>
      <c r="S184" s="636">
        <v>6</v>
      </c>
      <c r="T184" s="636">
        <v>6</v>
      </c>
      <c r="U184" s="636">
        <v>6</v>
      </c>
      <c r="V184" s="636">
        <v>6</v>
      </c>
      <c r="W184" s="636">
        <v>6</v>
      </c>
      <c r="X184" s="637">
        <v>0.48903999999999753</v>
      </c>
      <c r="Y184" s="637">
        <v>0.48903999999999753</v>
      </c>
      <c r="Z184" s="637">
        <v>0.48903999999999753</v>
      </c>
      <c r="AA184" s="637">
        <v>0.48903999999999753</v>
      </c>
      <c r="AB184" s="637">
        <v>0.48903999999999753</v>
      </c>
      <c r="AC184" s="8" t="s">
        <v>560</v>
      </c>
      <c r="AD184" s="8" t="s">
        <v>560</v>
      </c>
      <c r="AE184" s="8" t="s">
        <v>560</v>
      </c>
      <c r="AF184" s="8" t="s">
        <v>560</v>
      </c>
      <c r="AG184" s="8" t="s">
        <v>560</v>
      </c>
      <c r="AH184" s="528"/>
      <c r="AI184" s="638">
        <v>69693.119999999937</v>
      </c>
      <c r="AJ184" s="639">
        <v>69693.119999999937</v>
      </c>
      <c r="AK184" s="639">
        <v>69693.119999999937</v>
      </c>
      <c r="AL184" s="639">
        <v>69693.119999999937</v>
      </c>
      <c r="AM184" s="640">
        <v>69693.119999999937</v>
      </c>
      <c r="AN184" s="194">
        <v>141543681.78304231</v>
      </c>
      <c r="AO184" s="530">
        <v>0</v>
      </c>
      <c r="AP184" s="530">
        <v>0</v>
      </c>
      <c r="AQ184" s="193">
        <v>0</v>
      </c>
      <c r="AR184" s="189"/>
      <c r="AS184" s="189"/>
      <c r="AT184" s="193">
        <v>0</v>
      </c>
      <c r="AU184" s="532">
        <v>0</v>
      </c>
      <c r="AV184" s="533">
        <v>141543681.78304231</v>
      </c>
      <c r="AX184" s="534"/>
      <c r="AY184" s="535"/>
      <c r="AZ184" s="651">
        <v>45318629.450299993</v>
      </c>
      <c r="BA184" s="652">
        <v>875112.65999999992</v>
      </c>
      <c r="BB184" s="664">
        <v>18241666.666666668</v>
      </c>
      <c r="BC184" s="665">
        <v>268624.92818181816</v>
      </c>
      <c r="BD184" s="663"/>
      <c r="BE184" s="663"/>
      <c r="BF184" s="663"/>
      <c r="BG184" s="663"/>
      <c r="BH184" s="663"/>
      <c r="BI184" s="663"/>
      <c r="BJ184" s="663"/>
      <c r="BK184" s="663"/>
      <c r="BL184" s="663"/>
      <c r="BM184" s="663"/>
      <c r="BN184" s="663"/>
      <c r="BO184" s="666">
        <v>0</v>
      </c>
      <c r="BP184" s="634">
        <v>0</v>
      </c>
      <c r="BQ184" s="113">
        <v>0</v>
      </c>
      <c r="BR184" s="193">
        <v>63560296.116966665</v>
      </c>
      <c r="BS184" s="539">
        <v>1143737.5881818181</v>
      </c>
      <c r="BT184" s="193">
        <v>77983385.666075647</v>
      </c>
      <c r="BU184" s="540">
        <v>42.6</v>
      </c>
      <c r="BV184" s="647">
        <v>18.637487303299192</v>
      </c>
      <c r="BW184" s="603">
        <v>61.23748730329919</v>
      </c>
      <c r="BX184" s="602">
        <v>4775506.5895945914</v>
      </c>
      <c r="BY184" s="189">
        <v>0</v>
      </c>
      <c r="BZ184" s="604">
        <v>67.361236033629112</v>
      </c>
      <c r="CA184" s="602">
        <v>0</v>
      </c>
      <c r="CB184" s="555">
        <v>77983385.666075647</v>
      </c>
      <c r="CC184" s="200"/>
      <c r="CD184" s="543">
        <v>17423.279999999984</v>
      </c>
      <c r="CE184" s="544">
        <v>24508.736356608464</v>
      </c>
      <c r="CF184" s="545">
        <v>0</v>
      </c>
      <c r="CG184" s="546">
        <v>0</v>
      </c>
      <c r="CH184" s="547"/>
      <c r="CI184" s="548">
        <v>5961176.1941330181</v>
      </c>
      <c r="CJ184" s="549">
        <v>0</v>
      </c>
      <c r="CK184" s="550">
        <v>5961176.1941330181</v>
      </c>
      <c r="CL184" s="648"/>
      <c r="CM184" s="551">
        <v>85.534643794581498</v>
      </c>
      <c r="CN184" s="556">
        <v>124.37066120804006</v>
      </c>
      <c r="CR184" s="617"/>
      <c r="CS184" s="555">
        <v>0</v>
      </c>
      <c r="CT184" s="555">
        <v>63.901318000992703</v>
      </c>
      <c r="CU184" s="555">
        <v>0</v>
      </c>
      <c r="CW184" s="530"/>
      <c r="CX184" s="193"/>
      <c r="DH184" s="554"/>
      <c r="DI184" s="554"/>
      <c r="DJ184" s="554"/>
      <c r="DK184" s="554"/>
      <c r="DL184" s="554"/>
      <c r="DM184" s="554"/>
      <c r="DN184" s="554"/>
      <c r="DO184" s="554"/>
      <c r="DP184" s="554"/>
      <c r="DQ184" s="554"/>
      <c r="DR184" s="554"/>
      <c r="DS184" s="554"/>
      <c r="DT184" s="554"/>
    </row>
    <row r="185" spans="1:124">
      <c r="A185" s="367">
        <v>0</v>
      </c>
      <c r="B185" s="367">
        <v>0</v>
      </c>
      <c r="E185" s="294">
        <v>11</v>
      </c>
      <c r="F185" s="300">
        <v>2018</v>
      </c>
      <c r="G185" s="300">
        <v>2019</v>
      </c>
      <c r="H185" s="300">
        <v>2019</v>
      </c>
      <c r="I185" s="635">
        <v>874452</v>
      </c>
      <c r="J185" s="635">
        <v>874452</v>
      </c>
      <c r="K185" s="635">
        <v>874452</v>
      </c>
      <c r="L185" s="635">
        <v>874452</v>
      </c>
      <c r="M185" s="635">
        <v>874452</v>
      </c>
      <c r="N185" s="635">
        <v>7</v>
      </c>
      <c r="O185" s="635">
        <v>7</v>
      </c>
      <c r="P185" s="635">
        <v>7</v>
      </c>
      <c r="Q185" s="635">
        <v>7</v>
      </c>
      <c r="R185" s="635">
        <v>7</v>
      </c>
      <c r="S185" s="636">
        <v>6</v>
      </c>
      <c r="T185" s="636">
        <v>6</v>
      </c>
      <c r="U185" s="636">
        <v>6</v>
      </c>
      <c r="V185" s="636">
        <v>6</v>
      </c>
      <c r="W185" s="636">
        <v>6</v>
      </c>
      <c r="X185" s="637">
        <v>0.48903999999999753</v>
      </c>
      <c r="Y185" s="637">
        <v>0.48903999999999753</v>
      </c>
      <c r="Z185" s="637">
        <v>0.48903999999999753</v>
      </c>
      <c r="AA185" s="637">
        <v>0.48903999999999753</v>
      </c>
      <c r="AB185" s="637">
        <v>0.48903999999999753</v>
      </c>
      <c r="AC185" s="8" t="s">
        <v>560</v>
      </c>
      <c r="AD185" s="8" t="s">
        <v>560</v>
      </c>
      <c r="AE185" s="8" t="s">
        <v>560</v>
      </c>
      <c r="AF185" s="8" t="s">
        <v>560</v>
      </c>
      <c r="AG185" s="8" t="s">
        <v>560</v>
      </c>
      <c r="AH185" s="528"/>
      <c r="AI185" s="638">
        <v>51824.639999999963</v>
      </c>
      <c r="AJ185" s="639">
        <v>51824.639999999963</v>
      </c>
      <c r="AK185" s="639">
        <v>51824.639999999963</v>
      </c>
      <c r="AL185" s="639">
        <v>51824.639999999963</v>
      </c>
      <c r="AM185" s="640">
        <v>51824.639999999963</v>
      </c>
      <c r="AN185" s="194">
        <v>105253579.5883543</v>
      </c>
      <c r="AO185" s="530">
        <v>0</v>
      </c>
      <c r="AP185" s="530">
        <v>0</v>
      </c>
      <c r="AQ185" s="193">
        <v>0</v>
      </c>
      <c r="AR185" s="189"/>
      <c r="AS185" s="189"/>
      <c r="AT185" s="193">
        <v>0</v>
      </c>
      <c r="AU185" s="532">
        <v>0</v>
      </c>
      <c r="AV185" s="533">
        <v>105253579.5883543</v>
      </c>
      <c r="AX185" s="534"/>
      <c r="AY185" s="535"/>
      <c r="AZ185" s="651">
        <v>67633775.03070572</v>
      </c>
      <c r="BA185" s="652">
        <v>1126487.3</v>
      </c>
      <c r="BB185" s="664">
        <v>18241666.666666668</v>
      </c>
      <c r="BC185" s="665">
        <v>267915.00818181818</v>
      </c>
      <c r="BD185" s="663"/>
      <c r="BE185" s="663"/>
      <c r="BF185" s="663"/>
      <c r="BG185" s="663"/>
      <c r="BH185" s="663"/>
      <c r="BI185" s="663"/>
      <c r="BJ185" s="663"/>
      <c r="BK185" s="663"/>
      <c r="BL185" s="663"/>
      <c r="BM185" s="663"/>
      <c r="BN185" s="663"/>
      <c r="BO185" s="666">
        <v>0</v>
      </c>
      <c r="BP185" s="634">
        <v>0</v>
      </c>
      <c r="BQ185" s="113">
        <v>0</v>
      </c>
      <c r="BR185" s="193">
        <v>85875441.697372392</v>
      </c>
      <c r="BS185" s="539">
        <v>1394402.3081818181</v>
      </c>
      <c r="BT185" s="193">
        <v>19378137.890981913</v>
      </c>
      <c r="BU185" s="540">
        <v>42.6</v>
      </c>
      <c r="BV185" s="647">
        <v>18.637487303299192</v>
      </c>
      <c r="BW185" s="603">
        <v>61.23748730329919</v>
      </c>
      <c r="BX185" s="602">
        <v>1186668.4730605858</v>
      </c>
      <c r="BY185" s="189">
        <v>0</v>
      </c>
      <c r="BZ185" s="604">
        <v>67.361236033629112</v>
      </c>
      <c r="CA185" s="602">
        <v>0</v>
      </c>
      <c r="CB185" s="555">
        <v>19378137.890981913</v>
      </c>
      <c r="CC185" s="200"/>
      <c r="CD185" s="543">
        <v>12956.159999999991</v>
      </c>
      <c r="CE185" s="544">
        <v>17250.715917670863</v>
      </c>
      <c r="CF185" s="545">
        <v>0</v>
      </c>
      <c r="CG185" s="546">
        <v>0</v>
      </c>
      <c r="CH185" s="547"/>
      <c r="CI185" s="548">
        <v>2611277.6571600749</v>
      </c>
      <c r="CJ185" s="549">
        <v>0</v>
      </c>
      <c r="CK185" s="550">
        <v>2611277.6571600749</v>
      </c>
      <c r="CL185" s="648"/>
      <c r="CM185" s="551">
        <v>50.386797808148337</v>
      </c>
      <c r="CN185" s="556">
        <v>124.37066120804006</v>
      </c>
      <c r="CR185" s="617"/>
      <c r="CS185" s="555">
        <v>0</v>
      </c>
      <c r="CT185" s="555">
        <v>63.901318000992703</v>
      </c>
      <c r="CU185" s="555">
        <v>0</v>
      </c>
      <c r="CW185" s="530"/>
      <c r="CX185" s="193"/>
      <c r="DH185" s="554"/>
      <c r="DI185" s="554"/>
      <c r="DJ185" s="554"/>
      <c r="DK185" s="554"/>
      <c r="DL185" s="554"/>
      <c r="DM185" s="554"/>
      <c r="DN185" s="554"/>
      <c r="DO185" s="554"/>
      <c r="DP185" s="554"/>
      <c r="DQ185" s="554"/>
      <c r="DR185" s="554"/>
      <c r="DS185" s="554"/>
      <c r="DT185" s="554"/>
    </row>
    <row r="186" spans="1:124">
      <c r="A186" s="367">
        <v>0</v>
      </c>
      <c r="B186" s="367">
        <v>0</v>
      </c>
      <c r="E186" s="294">
        <v>12</v>
      </c>
      <c r="F186" s="300">
        <v>2018</v>
      </c>
      <c r="G186" s="300">
        <v>2019</v>
      </c>
      <c r="H186" s="300">
        <v>2019</v>
      </c>
      <c r="I186" s="635">
        <v>874452</v>
      </c>
      <c r="J186" s="635">
        <v>874452</v>
      </c>
      <c r="K186" s="635">
        <v>874452</v>
      </c>
      <c r="L186" s="635">
        <v>874452</v>
      </c>
      <c r="M186" s="635">
        <v>874452</v>
      </c>
      <c r="N186" s="635">
        <v>7</v>
      </c>
      <c r="O186" s="635">
        <v>7</v>
      </c>
      <c r="P186" s="635">
        <v>7</v>
      </c>
      <c r="Q186" s="635">
        <v>7</v>
      </c>
      <c r="R186" s="635">
        <v>7</v>
      </c>
      <c r="S186" s="636">
        <v>6</v>
      </c>
      <c r="T186" s="636">
        <v>6</v>
      </c>
      <c r="U186" s="636">
        <v>6</v>
      </c>
      <c r="V186" s="636">
        <v>6</v>
      </c>
      <c r="W186" s="636">
        <v>6</v>
      </c>
      <c r="X186" s="637">
        <v>0.48903999999999753</v>
      </c>
      <c r="Y186" s="637">
        <v>0.48903999999999753</v>
      </c>
      <c r="Z186" s="637">
        <v>0.48903999999999753</v>
      </c>
      <c r="AA186" s="637">
        <v>0.48903999999999753</v>
      </c>
      <c r="AB186" s="637">
        <v>0.48903999999999753</v>
      </c>
      <c r="AC186" s="8">
        <v>0</v>
      </c>
      <c r="AD186" s="8">
        <v>0</v>
      </c>
      <c r="AE186" s="8">
        <v>0</v>
      </c>
      <c r="AF186" s="8">
        <v>0</v>
      </c>
      <c r="AG186" s="8">
        <v>0</v>
      </c>
      <c r="AH186" s="528"/>
      <c r="AI186" s="638">
        <v>24934.239999999987</v>
      </c>
      <c r="AJ186" s="639">
        <v>24934.239999999987</v>
      </c>
      <c r="AK186" s="639">
        <v>24934.239999999987</v>
      </c>
      <c r="AL186" s="639">
        <v>24934.239999999987</v>
      </c>
      <c r="AM186" s="640">
        <v>24934.239999999987</v>
      </c>
      <c r="AN186" s="194">
        <v>50640352.047117509</v>
      </c>
      <c r="AO186" s="530">
        <v>0</v>
      </c>
      <c r="AP186" s="530">
        <v>0</v>
      </c>
      <c r="AQ186" s="193">
        <v>0</v>
      </c>
      <c r="AR186" s="189"/>
      <c r="AS186" s="189"/>
      <c r="AT186" s="193">
        <v>0</v>
      </c>
      <c r="AU186" s="532">
        <v>0</v>
      </c>
      <c r="AV186" s="533">
        <v>50640352.047117509</v>
      </c>
      <c r="AX186" s="534"/>
      <c r="AY186" s="535"/>
      <c r="AZ186" s="651">
        <v>66850182.07091713</v>
      </c>
      <c r="BA186" s="652">
        <v>1117655.67</v>
      </c>
      <c r="BB186" s="664">
        <v>18241666.666666668</v>
      </c>
      <c r="BC186" s="665">
        <v>266894.49818181817</v>
      </c>
      <c r="BD186" s="663"/>
      <c r="BE186" s="663"/>
      <c r="BF186" s="663"/>
      <c r="BG186" s="663"/>
      <c r="BH186" s="663"/>
      <c r="BI186" s="663"/>
      <c r="BJ186" s="663"/>
      <c r="BK186" s="663"/>
      <c r="BL186" s="663"/>
      <c r="BM186" s="663"/>
      <c r="BN186" s="663"/>
      <c r="BO186" s="666">
        <v>-33760078</v>
      </c>
      <c r="BP186" s="634">
        <v>691418.6904662922</v>
      </c>
      <c r="BQ186" s="113">
        <v>0</v>
      </c>
      <c r="BR186" s="193">
        <v>51331770.737583801</v>
      </c>
      <c r="BS186" s="539">
        <v>1384550.168181818</v>
      </c>
      <c r="BT186" s="193">
        <v>0</v>
      </c>
      <c r="BU186" s="540">
        <v>42.6</v>
      </c>
      <c r="BV186" s="647">
        <v>18.637487303299192</v>
      </c>
      <c r="BW186" s="603">
        <v>61.23748730329919</v>
      </c>
      <c r="BX186" s="602">
        <v>0</v>
      </c>
      <c r="BY186" s="189">
        <v>691418.6904662922</v>
      </c>
      <c r="BZ186" s="604">
        <v>67.361236033629112</v>
      </c>
      <c r="CA186" s="602">
        <v>46574.817606562661</v>
      </c>
      <c r="CB186" s="555">
        <v>0</v>
      </c>
      <c r="CC186" s="200"/>
      <c r="CD186" s="543">
        <v>6233.5599999999968</v>
      </c>
      <c r="CE186" s="544">
        <v>6328.0704094235034</v>
      </c>
      <c r="CF186" s="545">
        <v>0</v>
      </c>
      <c r="CG186" s="546">
        <v>0</v>
      </c>
      <c r="CH186" s="547"/>
      <c r="CI186" s="548">
        <v>1397111.7985912415</v>
      </c>
      <c r="CJ186" s="549">
        <v>46574.817606562661</v>
      </c>
      <c r="CK186" s="550">
        <v>1350536.9809846787</v>
      </c>
      <c r="CL186" s="648"/>
      <c r="CM186" s="551">
        <v>54.163952098988354</v>
      </c>
      <c r="CN186" s="556">
        <v>124.37066120804006</v>
      </c>
      <c r="CR186" s="617"/>
      <c r="CS186" s="555">
        <v>0</v>
      </c>
      <c r="CT186" s="555">
        <v>63.901318000992703</v>
      </c>
      <c r="CU186" s="555">
        <v>0</v>
      </c>
      <c r="CW186" s="530"/>
      <c r="CX186" s="193"/>
      <c r="DH186" s="554"/>
      <c r="DI186" s="554"/>
      <c r="DJ186" s="554"/>
      <c r="DK186" s="554"/>
      <c r="DL186" s="554"/>
      <c r="DM186" s="554"/>
      <c r="DN186" s="554"/>
      <c r="DO186" s="554"/>
      <c r="DP186" s="554"/>
      <c r="DQ186" s="554"/>
      <c r="DR186" s="554"/>
      <c r="DS186" s="554"/>
      <c r="DT186" s="554"/>
    </row>
    <row r="187" spans="1:124">
      <c r="A187" s="367">
        <v>0</v>
      </c>
      <c r="B187" s="367">
        <v>0</v>
      </c>
      <c r="E187" s="294">
        <v>1</v>
      </c>
      <c r="F187" s="300">
        <v>2019</v>
      </c>
      <c r="G187" s="300">
        <v>2019</v>
      </c>
      <c r="H187" s="300">
        <v>2019</v>
      </c>
      <c r="I187" s="635">
        <v>904393</v>
      </c>
      <c r="J187" s="635">
        <v>904393</v>
      </c>
      <c r="K187" s="635">
        <v>904393</v>
      </c>
      <c r="L187" s="635">
        <v>904393</v>
      </c>
      <c r="M187" s="635">
        <v>904393</v>
      </c>
      <c r="N187" s="635">
        <v>8</v>
      </c>
      <c r="O187" s="635">
        <v>8</v>
      </c>
      <c r="P187" s="635">
        <v>8</v>
      </c>
      <c r="Q187" s="635">
        <v>8</v>
      </c>
      <c r="R187" s="635">
        <v>8</v>
      </c>
      <c r="S187" s="636">
        <v>7</v>
      </c>
      <c r="T187" s="636">
        <v>7</v>
      </c>
      <c r="U187" s="636">
        <v>7</v>
      </c>
      <c r="V187" s="636">
        <v>7</v>
      </c>
      <c r="W187" s="636">
        <v>7</v>
      </c>
      <c r="X187" s="637">
        <v>8.7859999999998772E-2</v>
      </c>
      <c r="Y187" s="637">
        <v>8.7859999999998772E-2</v>
      </c>
      <c r="Z187" s="637">
        <v>8.7859999999998772E-2</v>
      </c>
      <c r="AA187" s="637">
        <v>8.7859999999998772E-2</v>
      </c>
      <c r="AB187" s="637">
        <v>8.7859999999998772E-2</v>
      </c>
      <c r="AC187" s="8" t="s">
        <v>560</v>
      </c>
      <c r="AD187" s="8" t="s">
        <v>560</v>
      </c>
      <c r="AE187" s="8" t="s">
        <v>560</v>
      </c>
      <c r="AF187" s="8" t="s">
        <v>560</v>
      </c>
      <c r="AG187" s="8" t="s">
        <v>560</v>
      </c>
      <c r="AH187" s="528"/>
      <c r="AI187" s="638">
        <v>70000</v>
      </c>
      <c r="AJ187" s="639">
        <v>70000</v>
      </c>
      <c r="AK187" s="639">
        <v>70000</v>
      </c>
      <c r="AL187" s="639">
        <v>70000</v>
      </c>
      <c r="AM187" s="640">
        <v>70000</v>
      </c>
      <c r="AN187" s="194">
        <v>142166941.6552591</v>
      </c>
      <c r="AO187" s="530">
        <v>0</v>
      </c>
      <c r="AP187" s="530">
        <v>0</v>
      </c>
      <c r="AQ187" s="193">
        <v>0</v>
      </c>
      <c r="AR187" s="189"/>
      <c r="AS187" s="189"/>
      <c r="AT187" s="193">
        <v>0</v>
      </c>
      <c r="AU187" s="532">
        <v>0</v>
      </c>
      <c r="AV187" s="533">
        <v>142166941.6552591</v>
      </c>
      <c r="AX187" s="534"/>
      <c r="AY187" s="535"/>
      <c r="AZ187" s="651">
        <v>68166261.2901057</v>
      </c>
      <c r="BA187" s="652">
        <v>1132480.19</v>
      </c>
      <c r="BB187" s="664">
        <v>18241666.666666668</v>
      </c>
      <c r="BC187" s="665">
        <v>281652.83181818185</v>
      </c>
      <c r="BD187" s="663"/>
      <c r="BE187" s="663"/>
      <c r="BF187" s="663"/>
      <c r="BG187" s="663"/>
      <c r="BH187" s="663"/>
      <c r="BI187" s="663"/>
      <c r="BJ187" s="663"/>
      <c r="BK187" s="663"/>
      <c r="BL187" s="663"/>
      <c r="BM187" s="663"/>
      <c r="BN187" s="663"/>
      <c r="BO187" s="666">
        <v>33760078</v>
      </c>
      <c r="BP187" s="634">
        <v>0</v>
      </c>
      <c r="BQ187" s="113">
        <v>0</v>
      </c>
      <c r="BR187" s="193">
        <v>120168005.95677237</v>
      </c>
      <c r="BS187" s="539">
        <v>1414133.0218181817</v>
      </c>
      <c r="BT187" s="193">
        <v>21998935.69848673</v>
      </c>
      <c r="BU187" s="540">
        <v>44.55</v>
      </c>
      <c r="BV187" s="647">
        <v>20.873985779695097</v>
      </c>
      <c r="BW187" s="603">
        <v>65.423985779695101</v>
      </c>
      <c r="BX187" s="602">
        <v>1439258.0563062227</v>
      </c>
      <c r="BY187" s="189">
        <v>0</v>
      </c>
      <c r="BZ187" s="604">
        <v>71.966384357664623</v>
      </c>
      <c r="CA187" s="602">
        <v>0</v>
      </c>
      <c r="CB187" s="555">
        <v>21998935.69848673</v>
      </c>
      <c r="CC187" s="200"/>
      <c r="CD187" s="543">
        <v>17500</v>
      </c>
      <c r="CE187" s="544">
        <v>24633.388331051825</v>
      </c>
      <c r="CF187" s="545">
        <v>0</v>
      </c>
      <c r="CG187" s="546">
        <v>0</v>
      </c>
      <c r="CH187" s="547"/>
      <c r="CI187" s="548">
        <v>2895524.4664554563</v>
      </c>
      <c r="CJ187" s="549">
        <v>0</v>
      </c>
      <c r="CK187" s="550">
        <v>2895524.4664554563</v>
      </c>
      <c r="CL187" s="648"/>
      <c r="CM187" s="551">
        <v>41.364635235077948</v>
      </c>
      <c r="CN187" s="556">
        <v>132.87325670280589</v>
      </c>
      <c r="CR187" s="617"/>
      <c r="CS187" s="555">
        <v>0</v>
      </c>
      <c r="CT187" s="555">
        <v>68.269929161111833</v>
      </c>
      <c r="CU187" s="555">
        <v>0</v>
      </c>
      <c r="CW187" s="530"/>
      <c r="CX187" s="193"/>
      <c r="DH187" s="554"/>
      <c r="DI187" s="554"/>
      <c r="DJ187" s="554"/>
      <c r="DK187" s="554"/>
      <c r="DL187" s="554"/>
      <c r="DM187" s="554"/>
      <c r="DN187" s="554"/>
      <c r="DO187" s="554"/>
      <c r="DP187" s="554"/>
      <c r="DQ187" s="554"/>
      <c r="DR187" s="554"/>
      <c r="DS187" s="554"/>
      <c r="DT187" s="554"/>
    </row>
    <row r="188" spans="1:124">
      <c r="A188" s="367">
        <v>0</v>
      </c>
      <c r="B188" s="367">
        <v>0</v>
      </c>
      <c r="E188" s="294">
        <v>2</v>
      </c>
      <c r="F188" s="300">
        <v>2019</v>
      </c>
      <c r="G188" s="300">
        <v>2019</v>
      </c>
      <c r="H188" s="300">
        <v>2019</v>
      </c>
      <c r="I188" s="635">
        <v>904393</v>
      </c>
      <c r="J188" s="635">
        <v>904393</v>
      </c>
      <c r="K188" s="635">
        <v>904393</v>
      </c>
      <c r="L188" s="635">
        <v>904393</v>
      </c>
      <c r="M188" s="635">
        <v>904393</v>
      </c>
      <c r="N188" s="635">
        <v>8</v>
      </c>
      <c r="O188" s="635">
        <v>8</v>
      </c>
      <c r="P188" s="635">
        <v>8</v>
      </c>
      <c r="Q188" s="635">
        <v>8</v>
      </c>
      <c r="R188" s="635">
        <v>8</v>
      </c>
      <c r="S188" s="636">
        <v>7</v>
      </c>
      <c r="T188" s="636">
        <v>7</v>
      </c>
      <c r="U188" s="636">
        <v>7</v>
      </c>
      <c r="V188" s="636">
        <v>7</v>
      </c>
      <c r="W188" s="636">
        <v>7</v>
      </c>
      <c r="X188" s="637">
        <v>8.7859999999998772E-2</v>
      </c>
      <c r="Y188" s="637">
        <v>8.7859999999998772E-2</v>
      </c>
      <c r="Z188" s="637">
        <v>8.7859999999998772E-2</v>
      </c>
      <c r="AA188" s="637">
        <v>8.7859999999998772E-2</v>
      </c>
      <c r="AB188" s="637">
        <v>8.7859999999998772E-2</v>
      </c>
      <c r="AC188" s="8" t="s">
        <v>560</v>
      </c>
      <c r="AD188" s="8" t="s">
        <v>560</v>
      </c>
      <c r="AE188" s="8" t="s">
        <v>560</v>
      </c>
      <c r="AF188" s="8" t="s">
        <v>560</v>
      </c>
      <c r="AG188" s="8" t="s">
        <v>560</v>
      </c>
      <c r="AH188" s="528"/>
      <c r="AI188" s="638">
        <v>0</v>
      </c>
      <c r="AJ188" s="639">
        <v>0</v>
      </c>
      <c r="AK188" s="639">
        <v>0</v>
      </c>
      <c r="AL188" s="639">
        <v>0</v>
      </c>
      <c r="AM188" s="640">
        <v>0</v>
      </c>
      <c r="AN188" s="194">
        <v>0</v>
      </c>
      <c r="AO188" s="530">
        <v>0</v>
      </c>
      <c r="AP188" s="530">
        <v>0</v>
      </c>
      <c r="AQ188" s="193">
        <v>0</v>
      </c>
      <c r="AR188" s="189"/>
      <c r="AS188" s="189"/>
      <c r="AT188" s="193">
        <v>0</v>
      </c>
      <c r="AU188" s="532">
        <v>0</v>
      </c>
      <c r="AV188" s="533">
        <v>0</v>
      </c>
      <c r="AX188" s="534"/>
      <c r="AY188" s="535"/>
      <c r="AZ188" s="651">
        <v>72028648.384425715</v>
      </c>
      <c r="BA188" s="652">
        <v>1175996.22</v>
      </c>
      <c r="BB188" s="664">
        <v>18241666.666666668</v>
      </c>
      <c r="BC188" s="665">
        <v>282739.00941818184</v>
      </c>
      <c r="BD188" s="663"/>
      <c r="BE188" s="663"/>
      <c r="BF188" s="663"/>
      <c r="BG188" s="663"/>
      <c r="BH188" s="663"/>
      <c r="BI188" s="663"/>
      <c r="BJ188" s="663"/>
      <c r="BK188" s="663"/>
      <c r="BL188" s="663"/>
      <c r="BM188" s="663"/>
      <c r="BN188" s="663"/>
      <c r="BO188" s="666">
        <v>-90270315</v>
      </c>
      <c r="BP188" s="634">
        <v>5.1092386245727539E-2</v>
      </c>
      <c r="BQ188" s="113">
        <v>0</v>
      </c>
      <c r="BR188" s="193">
        <v>5.1092386245727539E-2</v>
      </c>
      <c r="BS188" s="539">
        <v>1458735.2294181818</v>
      </c>
      <c r="BT188" s="193">
        <v>0</v>
      </c>
      <c r="BU188" s="540">
        <v>44.55</v>
      </c>
      <c r="BV188" s="647">
        <v>20.873985779695097</v>
      </c>
      <c r="BW188" s="603">
        <v>65.423985779695101</v>
      </c>
      <c r="BX188" s="602">
        <v>0</v>
      </c>
      <c r="BY188" s="189">
        <v>5.1092386245727539E-2</v>
      </c>
      <c r="BZ188" s="604">
        <v>71.966384357664623</v>
      </c>
      <c r="CA188" s="602">
        <v>3.6769343063102855E-3</v>
      </c>
      <c r="CB188" s="555">
        <v>0</v>
      </c>
      <c r="CC188" s="200"/>
      <c r="CD188" s="543">
        <v>0</v>
      </c>
      <c r="CE188" s="544">
        <v>0</v>
      </c>
      <c r="CF188" s="545">
        <v>0</v>
      </c>
      <c r="CG188" s="546">
        <v>0</v>
      </c>
      <c r="CH188" s="547"/>
      <c r="CI188" s="548">
        <v>1458735.2294181818</v>
      </c>
      <c r="CJ188" s="549">
        <v>3.6769343063102855E-3</v>
      </c>
      <c r="CK188" s="550">
        <v>1458735.2257412474</v>
      </c>
      <c r="CL188" s="648"/>
      <c r="CM188" s="551" t="e">
        <v>#DIV/0!</v>
      </c>
      <c r="CN188" s="556">
        <v>132.87325670280589</v>
      </c>
      <c r="CR188" s="617"/>
      <c r="CS188" s="555">
        <v>0</v>
      </c>
      <c r="CT188" s="555">
        <v>68.269929161111833</v>
      </c>
      <c r="CU188" s="555">
        <v>0</v>
      </c>
      <c r="CW188" s="530"/>
      <c r="CX188" s="193"/>
      <c r="DH188" s="554"/>
      <c r="DI188" s="554"/>
      <c r="DJ188" s="554"/>
      <c r="DK188" s="554"/>
      <c r="DL188" s="554"/>
      <c r="DM188" s="554"/>
      <c r="DN188" s="554"/>
      <c r="DO188" s="554"/>
      <c r="DP188" s="554"/>
      <c r="DQ188" s="554"/>
      <c r="DR188" s="554"/>
      <c r="DS188" s="554"/>
      <c r="DT188" s="554"/>
    </row>
    <row r="189" spans="1:124">
      <c r="A189" s="367">
        <v>0</v>
      </c>
      <c r="B189" s="367">
        <v>0</v>
      </c>
      <c r="E189" s="294">
        <v>3</v>
      </c>
      <c r="F189" s="300">
        <v>2019</v>
      </c>
      <c r="G189" s="300">
        <v>2019</v>
      </c>
      <c r="H189" s="300">
        <v>2019</v>
      </c>
      <c r="I189" s="635">
        <v>904393</v>
      </c>
      <c r="J189" s="635">
        <v>904393</v>
      </c>
      <c r="K189" s="635">
        <v>904393</v>
      </c>
      <c r="L189" s="635">
        <v>904393</v>
      </c>
      <c r="M189" s="635">
        <v>904393</v>
      </c>
      <c r="N189" s="635">
        <v>8</v>
      </c>
      <c r="O189" s="635">
        <v>8</v>
      </c>
      <c r="P189" s="635">
        <v>8</v>
      </c>
      <c r="Q189" s="635">
        <v>8</v>
      </c>
      <c r="R189" s="635">
        <v>8</v>
      </c>
      <c r="S189" s="636">
        <v>7</v>
      </c>
      <c r="T189" s="636">
        <v>7</v>
      </c>
      <c r="U189" s="636">
        <v>7</v>
      </c>
      <c r="V189" s="636">
        <v>7</v>
      </c>
      <c r="W189" s="636">
        <v>7</v>
      </c>
      <c r="X189" s="637">
        <v>8.7859999999998772E-2</v>
      </c>
      <c r="Y189" s="637">
        <v>8.7859999999998772E-2</v>
      </c>
      <c r="Z189" s="637">
        <v>8.7859999999998772E-2</v>
      </c>
      <c r="AA189" s="637">
        <v>8.7859999999998772E-2</v>
      </c>
      <c r="AB189" s="637">
        <v>8.7859999999998772E-2</v>
      </c>
      <c r="AC189" s="8" t="s">
        <v>560</v>
      </c>
      <c r="AD189" s="8" t="s">
        <v>560</v>
      </c>
      <c r="AE189" s="8" t="s">
        <v>560</v>
      </c>
      <c r="AF189" s="8" t="s">
        <v>560</v>
      </c>
      <c r="AG189" s="8" t="s">
        <v>560</v>
      </c>
      <c r="AH189" s="528"/>
      <c r="AI189" s="638">
        <v>70000</v>
      </c>
      <c r="AJ189" s="639">
        <v>70000</v>
      </c>
      <c r="AK189" s="639">
        <v>70000</v>
      </c>
      <c r="AL189" s="639">
        <v>70000</v>
      </c>
      <c r="AM189" s="640">
        <v>70000</v>
      </c>
      <c r="AN189" s="194">
        <v>142166941.6552591</v>
      </c>
      <c r="AO189" s="530">
        <v>0</v>
      </c>
      <c r="AP189" s="530">
        <v>0</v>
      </c>
      <c r="AQ189" s="193">
        <v>0</v>
      </c>
      <c r="AR189" s="189"/>
      <c r="AS189" s="189"/>
      <c r="AT189" s="193">
        <v>0</v>
      </c>
      <c r="AU189" s="532">
        <v>0</v>
      </c>
      <c r="AV189" s="533">
        <v>142166941.6552591</v>
      </c>
      <c r="AX189" s="534"/>
      <c r="AY189" s="535"/>
      <c r="AZ189" s="651">
        <v>86123266.857525676</v>
      </c>
      <c r="BA189" s="652">
        <v>1334762.7</v>
      </c>
      <c r="BB189" s="664">
        <v>18241666.666666668</v>
      </c>
      <c r="BC189" s="665">
        <v>285197.99481818185</v>
      </c>
      <c r="BD189" s="663"/>
      <c r="BE189" s="663"/>
      <c r="BF189" s="663"/>
      <c r="BG189" s="663"/>
      <c r="BH189" s="663"/>
      <c r="BI189" s="663"/>
      <c r="BJ189" s="663"/>
      <c r="BK189" s="663"/>
      <c r="BL189" s="663"/>
      <c r="BM189" s="663"/>
      <c r="BN189" s="663"/>
      <c r="BO189" s="666">
        <v>37802008</v>
      </c>
      <c r="BP189" s="634">
        <v>0</v>
      </c>
      <c r="BQ189" s="113">
        <v>0</v>
      </c>
      <c r="BR189" s="193">
        <v>142166941.52419233</v>
      </c>
      <c r="BS189" s="539">
        <v>1619960.6948181819</v>
      </c>
      <c r="BT189" s="193">
        <v>0.13106676936149597</v>
      </c>
      <c r="BU189" s="540">
        <v>44.55</v>
      </c>
      <c r="BV189" s="647">
        <v>20.873985779695097</v>
      </c>
      <c r="BW189" s="603">
        <v>65.423985779695101</v>
      </c>
      <c r="BX189" s="602">
        <v>8.5749104548970903E-3</v>
      </c>
      <c r="BY189" s="189">
        <v>0</v>
      </c>
      <c r="BZ189" s="604">
        <v>71.966384357664623</v>
      </c>
      <c r="CA189" s="602">
        <v>0</v>
      </c>
      <c r="CB189" s="555">
        <v>0.13106676936149597</v>
      </c>
      <c r="CC189" s="200"/>
      <c r="CD189" s="543">
        <v>17500</v>
      </c>
      <c r="CE189" s="544">
        <v>24633.388331051825</v>
      </c>
      <c r="CF189" s="545">
        <v>0</v>
      </c>
      <c r="CG189" s="546">
        <v>0</v>
      </c>
      <c r="CH189" s="547"/>
      <c r="CI189" s="548">
        <v>1662094.0917241443</v>
      </c>
      <c r="CJ189" s="549">
        <v>0</v>
      </c>
      <c r="CK189" s="550">
        <v>1662094.0917241443</v>
      </c>
      <c r="CL189" s="648"/>
      <c r="CM189" s="551">
        <v>23.74420131034492</v>
      </c>
      <c r="CN189" s="556">
        <v>132.87325670280589</v>
      </c>
      <c r="CR189" s="617"/>
      <c r="CS189" s="555">
        <v>0</v>
      </c>
      <c r="CT189" s="555">
        <v>68.269929161111833</v>
      </c>
      <c r="CU189" s="555">
        <v>0</v>
      </c>
      <c r="CW189" s="530"/>
      <c r="CX189" s="193"/>
      <c r="DH189" s="554"/>
      <c r="DI189" s="554"/>
      <c r="DJ189" s="554"/>
      <c r="DK189" s="554"/>
      <c r="DL189" s="554"/>
      <c r="DM189" s="554"/>
      <c r="DN189" s="554"/>
      <c r="DO189" s="554"/>
      <c r="DP189" s="554"/>
      <c r="DQ189" s="554"/>
      <c r="DR189" s="554"/>
      <c r="DS189" s="554"/>
      <c r="DT189" s="554"/>
    </row>
    <row r="190" spans="1:124">
      <c r="A190" s="367">
        <v>0</v>
      </c>
      <c r="B190" s="367">
        <v>0</v>
      </c>
      <c r="E190" s="294">
        <v>4</v>
      </c>
      <c r="F190" s="300">
        <v>2019</v>
      </c>
      <c r="G190" s="300">
        <v>2019</v>
      </c>
      <c r="H190" s="300">
        <v>2019</v>
      </c>
      <c r="I190" s="635">
        <v>904393</v>
      </c>
      <c r="J190" s="635">
        <v>904393</v>
      </c>
      <c r="K190" s="635">
        <v>904393</v>
      </c>
      <c r="L190" s="635">
        <v>904393</v>
      </c>
      <c r="M190" s="635">
        <v>904393</v>
      </c>
      <c r="N190" s="635">
        <v>8</v>
      </c>
      <c r="O190" s="635">
        <v>8</v>
      </c>
      <c r="P190" s="635">
        <v>8</v>
      </c>
      <c r="Q190" s="635">
        <v>8</v>
      </c>
      <c r="R190" s="635">
        <v>8</v>
      </c>
      <c r="S190" s="636">
        <v>7</v>
      </c>
      <c r="T190" s="636">
        <v>7</v>
      </c>
      <c r="U190" s="636">
        <v>7</v>
      </c>
      <c r="V190" s="636">
        <v>7</v>
      </c>
      <c r="W190" s="636">
        <v>7</v>
      </c>
      <c r="X190" s="637">
        <v>8.7859999999998772E-2</v>
      </c>
      <c r="Y190" s="637">
        <v>8.7859999999998772E-2</v>
      </c>
      <c r="Z190" s="637">
        <v>8.7859999999998772E-2</v>
      </c>
      <c r="AA190" s="637">
        <v>8.7859999999998772E-2</v>
      </c>
      <c r="AB190" s="637">
        <v>8.7859999999998772E-2</v>
      </c>
      <c r="AC190" s="8" t="s">
        <v>560</v>
      </c>
      <c r="AD190" s="8" t="s">
        <v>560</v>
      </c>
      <c r="AE190" s="8" t="s">
        <v>560</v>
      </c>
      <c r="AF190" s="8" t="s">
        <v>560</v>
      </c>
      <c r="AG190" s="8" t="s">
        <v>560</v>
      </c>
      <c r="AH190" s="528"/>
      <c r="AI190" s="638">
        <v>98000</v>
      </c>
      <c r="AJ190" s="639">
        <v>98000</v>
      </c>
      <c r="AK190" s="639">
        <v>98000</v>
      </c>
      <c r="AL190" s="639">
        <v>98000</v>
      </c>
      <c r="AM190" s="640">
        <v>98000</v>
      </c>
      <c r="AN190" s="194">
        <v>199033718.31736273</v>
      </c>
      <c r="AO190" s="530">
        <v>0</v>
      </c>
      <c r="AP190" s="530">
        <v>0</v>
      </c>
      <c r="AQ190" s="193">
        <v>0</v>
      </c>
      <c r="AR190" s="189"/>
      <c r="AS190" s="189"/>
      <c r="AT190" s="193">
        <v>0</v>
      </c>
      <c r="AU190" s="532">
        <v>0</v>
      </c>
      <c r="AV190" s="533">
        <v>199033718.31736273</v>
      </c>
      <c r="AX190" s="534"/>
      <c r="AY190" s="535"/>
      <c r="AZ190" s="651">
        <v>93057073.531257153</v>
      </c>
      <c r="BA190" s="652">
        <v>1412873.02</v>
      </c>
      <c r="BB190" s="664">
        <v>18241666.666666668</v>
      </c>
      <c r="BC190" s="665">
        <v>286284.1724181819</v>
      </c>
      <c r="BD190" s="663"/>
      <c r="BE190" s="663"/>
      <c r="BF190" s="663"/>
      <c r="BG190" s="663"/>
      <c r="BH190" s="663"/>
      <c r="BI190" s="663"/>
      <c r="BJ190" s="663"/>
      <c r="BK190" s="663"/>
      <c r="BL190" s="663"/>
      <c r="BM190" s="663"/>
      <c r="BN190" s="663"/>
      <c r="BO190" s="649">
        <v>8744717.833333334</v>
      </c>
      <c r="BP190" s="634">
        <v>0</v>
      </c>
      <c r="BQ190" s="113">
        <v>0</v>
      </c>
      <c r="BR190" s="193">
        <v>120043458.03125715</v>
      </c>
      <c r="BS190" s="539">
        <v>1699157.1924181818</v>
      </c>
      <c r="BT190" s="193">
        <v>78990260.286105573</v>
      </c>
      <c r="BU190" s="540">
        <v>39.6</v>
      </c>
      <c r="BV190" s="647">
        <v>20.873985779695097</v>
      </c>
      <c r="BW190" s="603">
        <v>60.473985779695099</v>
      </c>
      <c r="BX190" s="602">
        <v>4776855.8772763638</v>
      </c>
      <c r="BY190" s="189">
        <v>0</v>
      </c>
      <c r="BZ190" s="604">
        <v>66.521384357664616</v>
      </c>
      <c r="CA190" s="602">
        <v>0</v>
      </c>
      <c r="CB190" s="555">
        <v>78990260.286105573</v>
      </c>
      <c r="CC190" s="200"/>
      <c r="CD190" s="543">
        <v>24500</v>
      </c>
      <c r="CE190" s="544">
        <v>36006.743663472553</v>
      </c>
      <c r="CF190" s="545">
        <v>0</v>
      </c>
      <c r="CG190" s="546">
        <v>0</v>
      </c>
      <c r="CH190" s="547"/>
      <c r="CI190" s="548">
        <v>6536519.8133580172</v>
      </c>
      <c r="CJ190" s="549">
        <v>0</v>
      </c>
      <c r="CK190" s="550">
        <v>6536519.8133580172</v>
      </c>
      <c r="CL190" s="648"/>
      <c r="CM190" s="551">
        <v>66.699181768959363</v>
      </c>
      <c r="CN190" s="556">
        <v>122.82002297146973</v>
      </c>
      <c r="CR190" s="617"/>
      <c r="CS190" s="555">
        <v>0</v>
      </c>
      <c r="CT190" s="555">
        <v>63.104604161111837</v>
      </c>
      <c r="CU190" s="555">
        <v>0</v>
      </c>
      <c r="CW190" s="530"/>
      <c r="CX190" s="193"/>
      <c r="DH190" s="554"/>
      <c r="DI190" s="554"/>
      <c r="DJ190" s="554"/>
      <c r="DK190" s="554"/>
      <c r="DL190" s="554"/>
      <c r="DM190" s="554"/>
      <c r="DN190" s="554"/>
      <c r="DO190" s="554"/>
      <c r="DP190" s="554"/>
      <c r="DQ190" s="554"/>
      <c r="DR190" s="554"/>
      <c r="DS190" s="554"/>
      <c r="DT190" s="554"/>
    </row>
    <row r="191" spans="1:124">
      <c r="A191" s="367">
        <v>0</v>
      </c>
      <c r="B191" s="367">
        <v>0</v>
      </c>
      <c r="E191" s="294">
        <v>5</v>
      </c>
      <c r="F191" s="300">
        <v>2019</v>
      </c>
      <c r="G191" s="300">
        <v>2019</v>
      </c>
      <c r="H191" s="300">
        <v>2019</v>
      </c>
      <c r="I191" s="635">
        <v>904393</v>
      </c>
      <c r="J191" s="635">
        <v>904393</v>
      </c>
      <c r="K191" s="635">
        <v>904393</v>
      </c>
      <c r="L191" s="635">
        <v>904393</v>
      </c>
      <c r="M191" s="635">
        <v>904393</v>
      </c>
      <c r="N191" s="635">
        <v>8</v>
      </c>
      <c r="O191" s="635">
        <v>8</v>
      </c>
      <c r="P191" s="635">
        <v>8</v>
      </c>
      <c r="Q191" s="635">
        <v>8</v>
      </c>
      <c r="R191" s="635">
        <v>8</v>
      </c>
      <c r="S191" s="636">
        <v>7</v>
      </c>
      <c r="T191" s="636">
        <v>7</v>
      </c>
      <c r="U191" s="636">
        <v>7</v>
      </c>
      <c r="V191" s="636">
        <v>7</v>
      </c>
      <c r="W191" s="636">
        <v>7</v>
      </c>
      <c r="X191" s="637">
        <v>8.7859999999998772E-2</v>
      </c>
      <c r="Y191" s="637">
        <v>8.7859999999998772E-2</v>
      </c>
      <c r="Z191" s="637">
        <v>8.7859999999998772E-2</v>
      </c>
      <c r="AA191" s="637">
        <v>8.7859999999998772E-2</v>
      </c>
      <c r="AB191" s="637">
        <v>8.7859999999998772E-2</v>
      </c>
      <c r="AC191" s="8" t="s">
        <v>560</v>
      </c>
      <c r="AD191" s="8" t="s">
        <v>560</v>
      </c>
      <c r="AE191" s="8" t="s">
        <v>560</v>
      </c>
      <c r="AF191" s="8" t="s">
        <v>560</v>
      </c>
      <c r="AG191" s="8" t="s">
        <v>560</v>
      </c>
      <c r="AH191" s="528"/>
      <c r="AI191" s="638">
        <v>98000</v>
      </c>
      <c r="AJ191" s="639">
        <v>98000</v>
      </c>
      <c r="AK191" s="639">
        <v>98000</v>
      </c>
      <c r="AL191" s="639">
        <v>98000</v>
      </c>
      <c r="AM191" s="640">
        <v>98000</v>
      </c>
      <c r="AN191" s="194">
        <v>199033718.31736273</v>
      </c>
      <c r="AO191" s="530">
        <v>0</v>
      </c>
      <c r="AP191" s="530">
        <v>0</v>
      </c>
      <c r="AQ191" s="193">
        <v>0</v>
      </c>
      <c r="AR191" s="189"/>
      <c r="AS191" s="189"/>
      <c r="AT191" s="193">
        <v>0</v>
      </c>
      <c r="AU191" s="532">
        <v>0</v>
      </c>
      <c r="AV191" s="533">
        <v>199033718.31736273</v>
      </c>
      <c r="AX191" s="534"/>
      <c r="AY191" s="535"/>
      <c r="AZ191" s="651">
        <v>81450053.108441412</v>
      </c>
      <c r="BA191" s="652">
        <v>1282122.1599999999</v>
      </c>
      <c r="BB191" s="664">
        <v>18241666.666666668</v>
      </c>
      <c r="BC191" s="665">
        <v>285394.11021818186</v>
      </c>
      <c r="BD191" s="663"/>
      <c r="BE191" s="663"/>
      <c r="BF191" s="663"/>
      <c r="BG191" s="663"/>
      <c r="BH191" s="663"/>
      <c r="BI191" s="663"/>
      <c r="BJ191" s="663"/>
      <c r="BK191" s="663"/>
      <c r="BL191" s="663"/>
      <c r="BM191" s="663"/>
      <c r="BN191" s="663"/>
      <c r="BO191" s="649">
        <v>8744717.833333334</v>
      </c>
      <c r="BP191" s="634">
        <v>0</v>
      </c>
      <c r="BQ191" s="113">
        <v>0</v>
      </c>
      <c r="BR191" s="193">
        <v>108436437.60844141</v>
      </c>
      <c r="BS191" s="539">
        <v>1567516.2702181819</v>
      </c>
      <c r="BT191" s="193">
        <v>90597280.708921313</v>
      </c>
      <c r="BU191" s="540">
        <v>39.6</v>
      </c>
      <c r="BV191" s="647">
        <v>20.873985779695097</v>
      </c>
      <c r="BW191" s="603">
        <v>60.473985779695099</v>
      </c>
      <c r="BX191" s="602">
        <v>5478778.6652703527</v>
      </c>
      <c r="BY191" s="189">
        <v>0</v>
      </c>
      <c r="BZ191" s="604">
        <v>66.521384357664616</v>
      </c>
      <c r="CA191" s="602">
        <v>0</v>
      </c>
      <c r="CB191" s="555">
        <v>90597280.708921313</v>
      </c>
      <c r="CC191" s="200"/>
      <c r="CD191" s="543">
        <v>24500</v>
      </c>
      <c r="CE191" s="544">
        <v>36006.743663472553</v>
      </c>
      <c r="CF191" s="545">
        <v>0</v>
      </c>
      <c r="CG191" s="546">
        <v>0</v>
      </c>
      <c r="CH191" s="547"/>
      <c r="CI191" s="548">
        <v>7106801.6791520072</v>
      </c>
      <c r="CJ191" s="549">
        <v>0</v>
      </c>
      <c r="CK191" s="550">
        <v>7106801.6791520072</v>
      </c>
      <c r="CL191" s="648"/>
      <c r="CM191" s="551">
        <v>72.518384481142931</v>
      </c>
      <c r="CN191" s="556">
        <v>122.82002297146973</v>
      </c>
      <c r="CR191" s="617"/>
      <c r="CS191" s="555">
        <v>0</v>
      </c>
      <c r="CT191" s="555">
        <v>63.104604161111837</v>
      </c>
      <c r="CU191" s="555">
        <v>0</v>
      </c>
      <c r="CW191" s="530"/>
      <c r="CX191" s="193"/>
      <c r="DH191" s="554"/>
      <c r="DI191" s="554"/>
      <c r="DJ191" s="554"/>
      <c r="DK191" s="554"/>
      <c r="DL191" s="554"/>
      <c r="DM191" s="554"/>
      <c r="DN191" s="554"/>
      <c r="DO191" s="554"/>
      <c r="DP191" s="554"/>
      <c r="DQ191" s="554"/>
      <c r="DR191" s="554"/>
      <c r="DS191" s="554"/>
      <c r="DT191" s="554"/>
    </row>
    <row r="192" spans="1:124">
      <c r="A192" s="367">
        <v>0</v>
      </c>
      <c r="B192" s="367">
        <v>0</v>
      </c>
      <c r="E192" s="294">
        <v>6</v>
      </c>
      <c r="F192" s="300">
        <v>2019</v>
      </c>
      <c r="G192" s="300">
        <v>2019</v>
      </c>
      <c r="H192" s="300">
        <v>2020</v>
      </c>
      <c r="I192" s="635">
        <v>904393</v>
      </c>
      <c r="J192" s="635">
        <v>904393</v>
      </c>
      <c r="K192" s="635">
        <v>904393</v>
      </c>
      <c r="L192" s="635">
        <v>904393</v>
      </c>
      <c r="M192" s="635">
        <v>904393</v>
      </c>
      <c r="N192" s="635">
        <v>8</v>
      </c>
      <c r="O192" s="635">
        <v>8</v>
      </c>
      <c r="P192" s="635">
        <v>8</v>
      </c>
      <c r="Q192" s="635">
        <v>8</v>
      </c>
      <c r="R192" s="635">
        <v>8</v>
      </c>
      <c r="S192" s="636">
        <v>7</v>
      </c>
      <c r="T192" s="636">
        <v>7</v>
      </c>
      <c r="U192" s="636">
        <v>7</v>
      </c>
      <c r="V192" s="636">
        <v>7</v>
      </c>
      <c r="W192" s="636">
        <v>7</v>
      </c>
      <c r="X192" s="637">
        <v>8.7859999999998772E-2</v>
      </c>
      <c r="Y192" s="637">
        <v>8.7859999999998772E-2</v>
      </c>
      <c r="Z192" s="637">
        <v>8.7859999999998772E-2</v>
      </c>
      <c r="AA192" s="637">
        <v>8.7859999999998772E-2</v>
      </c>
      <c r="AB192" s="637">
        <v>8.7859999999998772E-2</v>
      </c>
      <c r="AC192" s="8" t="s">
        <v>560</v>
      </c>
      <c r="AD192" s="8" t="s">
        <v>560</v>
      </c>
      <c r="AE192" s="8" t="s">
        <v>560</v>
      </c>
      <c r="AF192" s="8" t="s">
        <v>560</v>
      </c>
      <c r="AG192" s="8" t="s">
        <v>560</v>
      </c>
      <c r="AH192" s="528"/>
      <c r="AI192" s="638">
        <v>98000</v>
      </c>
      <c r="AJ192" s="639">
        <v>98000</v>
      </c>
      <c r="AK192" s="639">
        <v>98000</v>
      </c>
      <c r="AL192" s="639">
        <v>98000</v>
      </c>
      <c r="AM192" s="640">
        <v>98000</v>
      </c>
      <c r="AN192" s="194">
        <v>199033718.31736273</v>
      </c>
      <c r="AO192" s="530">
        <v>0</v>
      </c>
      <c r="AP192" s="530">
        <v>0</v>
      </c>
      <c r="AQ192" s="193">
        <v>0</v>
      </c>
      <c r="AR192" s="189"/>
      <c r="AS192" s="189"/>
      <c r="AT192" s="193">
        <v>0</v>
      </c>
      <c r="AU192" s="532">
        <v>0</v>
      </c>
      <c r="AV192" s="533">
        <v>199033718.31736273</v>
      </c>
      <c r="AX192" s="534"/>
      <c r="AY192" s="535"/>
      <c r="AZ192" s="651">
        <v>80001172.508168563</v>
      </c>
      <c r="BA192" s="652">
        <v>1265799.42</v>
      </c>
      <c r="BB192" s="664">
        <v>18241666.666666668</v>
      </c>
      <c r="BC192" s="665">
        <v>285318.68121818185</v>
      </c>
      <c r="BD192" s="663"/>
      <c r="BE192" s="663"/>
      <c r="BF192" s="663"/>
      <c r="BG192" s="663"/>
      <c r="BH192" s="663"/>
      <c r="BI192" s="663"/>
      <c r="BJ192" s="663"/>
      <c r="BK192" s="663"/>
      <c r="BL192" s="663"/>
      <c r="BM192" s="663"/>
      <c r="BN192" s="663"/>
      <c r="BO192" s="649">
        <v>8744717.833333334</v>
      </c>
      <c r="BP192" s="634">
        <v>0</v>
      </c>
      <c r="BQ192" s="113">
        <v>0</v>
      </c>
      <c r="BR192" s="193">
        <v>106987557.00816856</v>
      </c>
      <c r="BS192" s="539">
        <v>1551118.1012181817</v>
      </c>
      <c r="BT192" s="193">
        <v>92046161.309194162</v>
      </c>
      <c r="BU192" s="540">
        <v>39.6</v>
      </c>
      <c r="BV192" s="647">
        <v>20.873985779695097</v>
      </c>
      <c r="BW192" s="603">
        <v>60.473985779695099</v>
      </c>
      <c r="BX192" s="602">
        <v>5566398.2500877287</v>
      </c>
      <c r="BY192" s="189">
        <v>0</v>
      </c>
      <c r="BZ192" s="604">
        <v>66.521384357664616</v>
      </c>
      <c r="CA192" s="602">
        <v>0</v>
      </c>
      <c r="CB192" s="555">
        <v>92046161.309194162</v>
      </c>
      <c r="CC192" s="200"/>
      <c r="CD192" s="543">
        <v>24500</v>
      </c>
      <c r="CE192" s="544">
        <v>36006.743663472553</v>
      </c>
      <c r="CF192" s="545">
        <v>0</v>
      </c>
      <c r="CG192" s="546">
        <v>0</v>
      </c>
      <c r="CH192" s="547"/>
      <c r="CI192" s="548">
        <v>7178023.0949693825</v>
      </c>
      <c r="CJ192" s="549">
        <v>0</v>
      </c>
      <c r="CK192" s="550">
        <v>7178023.0949693825</v>
      </c>
      <c r="CL192" s="648"/>
      <c r="CM192" s="551">
        <v>73.245133622136549</v>
      </c>
      <c r="CN192" s="556">
        <v>122.82002297146973</v>
      </c>
      <c r="CR192" s="617"/>
      <c r="CS192" s="555">
        <v>0</v>
      </c>
      <c r="CT192" s="555">
        <v>63.104604161111837</v>
      </c>
      <c r="CU192" s="555">
        <v>0</v>
      </c>
      <c r="CW192" s="530"/>
      <c r="CX192" s="193"/>
      <c r="DH192" s="554"/>
      <c r="DI192" s="554"/>
      <c r="DJ192" s="554"/>
      <c r="DK192" s="554"/>
      <c r="DL192" s="554"/>
      <c r="DM192" s="554"/>
      <c r="DN192" s="554"/>
      <c r="DO192" s="554"/>
      <c r="DP192" s="554"/>
      <c r="DQ192" s="554"/>
      <c r="DR192" s="554"/>
      <c r="DS192" s="554"/>
      <c r="DT192" s="554"/>
    </row>
    <row r="193" spans="1:124">
      <c r="A193" s="367">
        <v>0</v>
      </c>
      <c r="B193" s="367">
        <v>0</v>
      </c>
      <c r="E193" s="294">
        <v>7</v>
      </c>
      <c r="F193" s="300">
        <v>2019</v>
      </c>
      <c r="G193" s="300">
        <v>2020</v>
      </c>
      <c r="H193" s="300">
        <v>2020</v>
      </c>
      <c r="I193" s="635">
        <v>904393</v>
      </c>
      <c r="J193" s="635">
        <v>904393</v>
      </c>
      <c r="K193" s="635">
        <v>904393</v>
      </c>
      <c r="L193" s="635">
        <v>904393</v>
      </c>
      <c r="M193" s="635">
        <v>904393</v>
      </c>
      <c r="N193" s="635">
        <v>8</v>
      </c>
      <c r="O193" s="635">
        <v>8</v>
      </c>
      <c r="P193" s="635">
        <v>8</v>
      </c>
      <c r="Q193" s="635">
        <v>8</v>
      </c>
      <c r="R193" s="635">
        <v>8</v>
      </c>
      <c r="S193" s="636">
        <v>7</v>
      </c>
      <c r="T193" s="636">
        <v>7</v>
      </c>
      <c r="U193" s="636">
        <v>7</v>
      </c>
      <c r="V193" s="636">
        <v>7</v>
      </c>
      <c r="W193" s="636">
        <v>7</v>
      </c>
      <c r="X193" s="637">
        <v>8.7859999999998772E-2</v>
      </c>
      <c r="Y193" s="637">
        <v>8.7859999999998772E-2</v>
      </c>
      <c r="Z193" s="637">
        <v>8.7859999999998772E-2</v>
      </c>
      <c r="AA193" s="637">
        <v>8.7859999999998772E-2</v>
      </c>
      <c r="AB193" s="637">
        <v>8.7859999999998772E-2</v>
      </c>
      <c r="AC193" s="8" t="s">
        <v>560</v>
      </c>
      <c r="AD193" s="8" t="s">
        <v>560</v>
      </c>
      <c r="AE193" s="8" t="s">
        <v>560</v>
      </c>
      <c r="AF193" s="8" t="s">
        <v>560</v>
      </c>
      <c r="AG193" s="8" t="s">
        <v>560</v>
      </c>
      <c r="AH193" s="528"/>
      <c r="AI193" s="638">
        <v>98000</v>
      </c>
      <c r="AJ193" s="639">
        <v>98000</v>
      </c>
      <c r="AK193" s="639">
        <v>98000</v>
      </c>
      <c r="AL193" s="639">
        <v>98000</v>
      </c>
      <c r="AM193" s="640">
        <v>98000</v>
      </c>
      <c r="AN193" s="194">
        <v>199033718.31736273</v>
      </c>
      <c r="AO193" s="530">
        <v>0</v>
      </c>
      <c r="AP193" s="530">
        <v>0</v>
      </c>
      <c r="AQ193" s="193">
        <v>0</v>
      </c>
      <c r="AR193" s="189"/>
      <c r="AS193" s="189"/>
      <c r="AT193" s="193">
        <v>0</v>
      </c>
      <c r="AU193" s="532">
        <v>0</v>
      </c>
      <c r="AV193" s="533">
        <v>199033718.31736273</v>
      </c>
      <c r="AX193" s="534"/>
      <c r="AY193" s="535"/>
      <c r="AZ193" s="651">
        <v>78037041.347174302</v>
      </c>
      <c r="BA193" s="652">
        <v>1243675.3</v>
      </c>
      <c r="BB193" s="664">
        <v>18241666.666666668</v>
      </c>
      <c r="BC193" s="665">
        <v>285635.48301818187</v>
      </c>
      <c r="BD193" s="663"/>
      <c r="BE193" s="663"/>
      <c r="BF193" s="663"/>
      <c r="BG193" s="663"/>
      <c r="BH193" s="663"/>
      <c r="BI193" s="663"/>
      <c r="BJ193" s="663"/>
      <c r="BK193" s="663"/>
      <c r="BL193" s="663"/>
      <c r="BM193" s="663"/>
      <c r="BN193" s="663"/>
      <c r="BO193" s="649">
        <v>8744717.833333334</v>
      </c>
      <c r="BP193" s="634">
        <v>0</v>
      </c>
      <c r="BQ193" s="113">
        <v>0</v>
      </c>
      <c r="BR193" s="193">
        <v>105023425.8471743</v>
      </c>
      <c r="BS193" s="539">
        <v>1529310.783018182</v>
      </c>
      <c r="BT193" s="193">
        <v>94010292.470188424</v>
      </c>
      <c r="BU193" s="540">
        <v>43.85</v>
      </c>
      <c r="BV193" s="647">
        <v>20.873985779695097</v>
      </c>
      <c r="BW193" s="603">
        <v>64.723985779695099</v>
      </c>
      <c r="BX193" s="602">
        <v>6084720.8329854524</v>
      </c>
      <c r="BY193" s="189">
        <v>0</v>
      </c>
      <c r="BZ193" s="604">
        <v>71.196384357664613</v>
      </c>
      <c r="CA193" s="602">
        <v>0</v>
      </c>
      <c r="CB193" s="555">
        <v>94010292.470188424</v>
      </c>
      <c r="CC193" s="200"/>
      <c r="CD193" s="543">
        <v>24500</v>
      </c>
      <c r="CE193" s="544">
        <v>36006.743663472553</v>
      </c>
      <c r="CF193" s="545">
        <v>0</v>
      </c>
      <c r="CG193" s="546">
        <v>0</v>
      </c>
      <c r="CH193" s="547"/>
      <c r="CI193" s="548">
        <v>7674538.3596671065</v>
      </c>
      <c r="CJ193" s="549">
        <v>0</v>
      </c>
      <c r="CK193" s="550">
        <v>7674538.3596671065</v>
      </c>
      <c r="CL193" s="648"/>
      <c r="CM193" s="551">
        <v>78.311615914970474</v>
      </c>
      <c r="CN193" s="556">
        <v>131.4515872862533</v>
      </c>
      <c r="CR193" s="617"/>
      <c r="CS193" s="555">
        <v>0</v>
      </c>
      <c r="CT193" s="555">
        <v>67.539479161111842</v>
      </c>
      <c r="CU193" s="555">
        <v>0</v>
      </c>
      <c r="CW193" s="530"/>
      <c r="CX193" s="193"/>
      <c r="DH193" s="554"/>
      <c r="DI193" s="554"/>
      <c r="DJ193" s="554"/>
      <c r="DK193" s="554"/>
      <c r="DL193" s="554"/>
      <c r="DM193" s="554"/>
      <c r="DN193" s="554"/>
      <c r="DO193" s="554"/>
      <c r="DP193" s="554"/>
      <c r="DQ193" s="554"/>
      <c r="DR193" s="554"/>
      <c r="DS193" s="554"/>
      <c r="DT193" s="554"/>
    </row>
    <row r="194" spans="1:124">
      <c r="A194" s="367">
        <v>0</v>
      </c>
      <c r="B194" s="367">
        <v>0</v>
      </c>
      <c r="E194" s="294">
        <v>8</v>
      </c>
      <c r="F194" s="300">
        <v>2019</v>
      </c>
      <c r="G194" s="300">
        <v>2020</v>
      </c>
      <c r="H194" s="300">
        <v>2020</v>
      </c>
      <c r="I194" s="635">
        <v>904393</v>
      </c>
      <c r="J194" s="635">
        <v>904393</v>
      </c>
      <c r="K194" s="635">
        <v>904393</v>
      </c>
      <c r="L194" s="635">
        <v>904393</v>
      </c>
      <c r="M194" s="635">
        <v>904393</v>
      </c>
      <c r="N194" s="635">
        <v>8</v>
      </c>
      <c r="O194" s="635">
        <v>8</v>
      </c>
      <c r="P194" s="635">
        <v>8</v>
      </c>
      <c r="Q194" s="635">
        <v>8</v>
      </c>
      <c r="R194" s="635">
        <v>8</v>
      </c>
      <c r="S194" s="636">
        <v>7</v>
      </c>
      <c r="T194" s="636">
        <v>7</v>
      </c>
      <c r="U194" s="636">
        <v>7</v>
      </c>
      <c r="V194" s="636">
        <v>7</v>
      </c>
      <c r="W194" s="636">
        <v>7</v>
      </c>
      <c r="X194" s="637">
        <v>8.7859999999998772E-2</v>
      </c>
      <c r="Y194" s="637">
        <v>8.7859999999998772E-2</v>
      </c>
      <c r="Z194" s="637">
        <v>8.7859999999998772E-2</v>
      </c>
      <c r="AA194" s="637">
        <v>8.7859999999998772E-2</v>
      </c>
      <c r="AB194" s="637">
        <v>8.7859999999998772E-2</v>
      </c>
      <c r="AC194" s="8" t="s">
        <v>560</v>
      </c>
      <c r="AD194" s="8" t="s">
        <v>560</v>
      </c>
      <c r="AE194" s="8" t="s">
        <v>560</v>
      </c>
      <c r="AF194" s="8" t="s">
        <v>560</v>
      </c>
      <c r="AG194" s="8" t="s">
        <v>560</v>
      </c>
      <c r="AH194" s="528"/>
      <c r="AI194" s="638">
        <v>98000</v>
      </c>
      <c r="AJ194" s="639">
        <v>98000</v>
      </c>
      <c r="AK194" s="639">
        <v>98000</v>
      </c>
      <c r="AL194" s="639">
        <v>98000</v>
      </c>
      <c r="AM194" s="640">
        <v>98000</v>
      </c>
      <c r="AN194" s="194">
        <v>199033718.31736273</v>
      </c>
      <c r="AO194" s="530">
        <v>0</v>
      </c>
      <c r="AP194" s="530">
        <v>0</v>
      </c>
      <c r="AQ194" s="193">
        <v>0</v>
      </c>
      <c r="AR194" s="189"/>
      <c r="AS194" s="189"/>
      <c r="AT194" s="193">
        <v>0</v>
      </c>
      <c r="AU194" s="532">
        <v>0</v>
      </c>
      <c r="AV194" s="533">
        <v>199033718.31736273</v>
      </c>
      <c r="AX194" s="534"/>
      <c r="AY194" s="535"/>
      <c r="AZ194" s="651">
        <v>77276114.299445674</v>
      </c>
      <c r="BA194" s="652">
        <v>1235102.77</v>
      </c>
      <c r="BB194" s="664">
        <v>18241666.666666668</v>
      </c>
      <c r="BC194" s="665">
        <v>284715.24921818182</v>
      </c>
      <c r="BD194" s="663"/>
      <c r="BE194" s="663"/>
      <c r="BF194" s="663"/>
      <c r="BG194" s="663"/>
      <c r="BH194" s="663"/>
      <c r="BI194" s="663"/>
      <c r="BJ194" s="663"/>
      <c r="BK194" s="663"/>
      <c r="BL194" s="663"/>
      <c r="BM194" s="663"/>
      <c r="BN194" s="663"/>
      <c r="BO194" s="649">
        <v>8744717.833333334</v>
      </c>
      <c r="BP194" s="634">
        <v>0</v>
      </c>
      <c r="BQ194" s="113">
        <v>0</v>
      </c>
      <c r="BR194" s="193">
        <v>104262498.79944567</v>
      </c>
      <c r="BS194" s="539">
        <v>1519818.0192181817</v>
      </c>
      <c r="BT194" s="193">
        <v>94771219.517917052</v>
      </c>
      <c r="BU194" s="540">
        <v>43.85</v>
      </c>
      <c r="BV194" s="647">
        <v>20.873985779695097</v>
      </c>
      <c r="BW194" s="603">
        <v>64.723985779695099</v>
      </c>
      <c r="BX194" s="602">
        <v>6133971.0644020261</v>
      </c>
      <c r="BY194" s="189">
        <v>0</v>
      </c>
      <c r="BZ194" s="604">
        <v>71.196384357664613</v>
      </c>
      <c r="CA194" s="602">
        <v>0</v>
      </c>
      <c r="CB194" s="555">
        <v>94771219.517917052</v>
      </c>
      <c r="CC194" s="200"/>
      <c r="CD194" s="543">
        <v>24500</v>
      </c>
      <c r="CE194" s="544">
        <v>36006.743663472553</v>
      </c>
      <c r="CF194" s="545">
        <v>0</v>
      </c>
      <c r="CG194" s="546">
        <v>0</v>
      </c>
      <c r="CH194" s="547"/>
      <c r="CI194" s="548">
        <v>7714295.8272836795</v>
      </c>
      <c r="CJ194" s="549">
        <v>0</v>
      </c>
      <c r="CK194" s="550">
        <v>7714295.8272836795</v>
      </c>
      <c r="CL194" s="648"/>
      <c r="CM194" s="551">
        <v>78.717304360037545</v>
      </c>
      <c r="CN194" s="556">
        <v>131.4515872862533</v>
      </c>
      <c r="CR194" s="617"/>
      <c r="CS194" s="555">
        <v>0</v>
      </c>
      <c r="CT194" s="555">
        <v>67.539479161111842</v>
      </c>
      <c r="CU194" s="555">
        <v>0</v>
      </c>
      <c r="CW194" s="530"/>
      <c r="CX194" s="193"/>
      <c r="DH194" s="554"/>
      <c r="DI194" s="554"/>
      <c r="DJ194" s="554"/>
      <c r="DK194" s="554"/>
      <c r="DL194" s="554"/>
      <c r="DM194" s="554"/>
      <c r="DN194" s="554"/>
      <c r="DO194" s="554"/>
      <c r="DP194" s="554"/>
      <c r="DQ194" s="554"/>
      <c r="DR194" s="554"/>
      <c r="DS194" s="554"/>
      <c r="DT194" s="554"/>
    </row>
    <row r="195" spans="1:124">
      <c r="A195" s="367">
        <v>0</v>
      </c>
      <c r="B195" s="367">
        <v>0</v>
      </c>
      <c r="E195" s="294">
        <v>9</v>
      </c>
      <c r="F195" s="300">
        <v>2019</v>
      </c>
      <c r="G195" s="300">
        <v>2020</v>
      </c>
      <c r="H195" s="300">
        <v>2020</v>
      </c>
      <c r="I195" s="635">
        <v>904393</v>
      </c>
      <c r="J195" s="635">
        <v>904393</v>
      </c>
      <c r="K195" s="635">
        <v>904393</v>
      </c>
      <c r="L195" s="635">
        <v>904393</v>
      </c>
      <c r="M195" s="635">
        <v>904393</v>
      </c>
      <c r="N195" s="635">
        <v>8</v>
      </c>
      <c r="O195" s="635">
        <v>8</v>
      </c>
      <c r="P195" s="635">
        <v>8</v>
      </c>
      <c r="Q195" s="635">
        <v>8</v>
      </c>
      <c r="R195" s="635">
        <v>8</v>
      </c>
      <c r="S195" s="636">
        <v>7</v>
      </c>
      <c r="T195" s="636">
        <v>7</v>
      </c>
      <c r="U195" s="636">
        <v>7</v>
      </c>
      <c r="V195" s="636">
        <v>7</v>
      </c>
      <c r="W195" s="636">
        <v>7</v>
      </c>
      <c r="X195" s="637">
        <v>8.7859999999998772E-2</v>
      </c>
      <c r="Y195" s="637">
        <v>8.7859999999998772E-2</v>
      </c>
      <c r="Z195" s="637">
        <v>8.7859999999998772E-2</v>
      </c>
      <c r="AA195" s="637">
        <v>8.7859999999998772E-2</v>
      </c>
      <c r="AB195" s="637">
        <v>8.7859999999998772E-2</v>
      </c>
      <c r="AC195" s="8" t="s">
        <v>560</v>
      </c>
      <c r="AD195" s="8" t="s">
        <v>560</v>
      </c>
      <c r="AE195" s="8" t="s">
        <v>560</v>
      </c>
      <c r="AF195" s="8" t="s">
        <v>560</v>
      </c>
      <c r="AG195" s="8" t="s">
        <v>560</v>
      </c>
      <c r="AH195" s="528"/>
      <c r="AI195" s="638">
        <v>98000</v>
      </c>
      <c r="AJ195" s="639">
        <v>98000</v>
      </c>
      <c r="AK195" s="639">
        <v>98000</v>
      </c>
      <c r="AL195" s="639">
        <v>98000</v>
      </c>
      <c r="AM195" s="640">
        <v>98000</v>
      </c>
      <c r="AN195" s="194">
        <v>199033718.31736273</v>
      </c>
      <c r="AO195" s="530">
        <v>0</v>
      </c>
      <c r="AP195" s="530">
        <v>0</v>
      </c>
      <c r="AQ195" s="193">
        <v>0</v>
      </c>
      <c r="AR195" s="189"/>
      <c r="AS195" s="189"/>
      <c r="AT195" s="193">
        <v>0</v>
      </c>
      <c r="AU195" s="532">
        <v>0</v>
      </c>
      <c r="AV195" s="533">
        <v>199033718.31736273</v>
      </c>
      <c r="AX195" s="534"/>
      <c r="AY195" s="535"/>
      <c r="AZ195" s="651">
        <v>57835542.417842887</v>
      </c>
      <c r="BA195" s="652">
        <v>1016114.5</v>
      </c>
      <c r="BB195" s="664">
        <v>18241666.666666668</v>
      </c>
      <c r="BC195" s="665">
        <v>5370.5447999999997</v>
      </c>
      <c r="BD195" s="663"/>
      <c r="BE195" s="663"/>
      <c r="BF195" s="663"/>
      <c r="BG195" s="663"/>
      <c r="BH195" s="663"/>
      <c r="BI195" s="663"/>
      <c r="BJ195" s="663"/>
      <c r="BK195" s="663"/>
      <c r="BL195" s="663"/>
      <c r="BM195" s="663"/>
      <c r="BN195" s="663"/>
      <c r="BO195" s="649">
        <v>8744717.833333334</v>
      </c>
      <c r="BP195" s="634">
        <v>0</v>
      </c>
      <c r="BQ195" s="113">
        <v>0</v>
      </c>
      <c r="BR195" s="193">
        <v>84821926.91784288</v>
      </c>
      <c r="BS195" s="539">
        <v>1021485.0448</v>
      </c>
      <c r="BT195" s="193">
        <v>114211791.39951985</v>
      </c>
      <c r="BU195" s="540">
        <v>43.85</v>
      </c>
      <c r="BV195" s="647">
        <v>20.873985779695097</v>
      </c>
      <c r="BW195" s="603">
        <v>64.723985779695099</v>
      </c>
      <c r="BX195" s="602">
        <v>7392242.3624160253</v>
      </c>
      <c r="BY195" s="189">
        <v>0</v>
      </c>
      <c r="BZ195" s="604">
        <v>71.196384357664613</v>
      </c>
      <c r="CA195" s="602">
        <v>0</v>
      </c>
      <c r="CB195" s="555">
        <v>114211791.39951985</v>
      </c>
      <c r="CC195" s="200"/>
      <c r="CD195" s="543">
        <v>24500</v>
      </c>
      <c r="CE195" s="544">
        <v>36006.743663472553</v>
      </c>
      <c r="CF195" s="545">
        <v>0</v>
      </c>
      <c r="CG195" s="546">
        <v>0</v>
      </c>
      <c r="CH195" s="547"/>
      <c r="CI195" s="548">
        <v>8474234.1508794986</v>
      </c>
      <c r="CJ195" s="549">
        <v>0</v>
      </c>
      <c r="CK195" s="550">
        <v>8474234.1508794986</v>
      </c>
      <c r="CL195" s="648"/>
      <c r="CM195" s="551">
        <v>86.471777049790802</v>
      </c>
      <c r="CN195" s="556">
        <v>131.4515872862533</v>
      </c>
      <c r="CR195" s="617"/>
      <c r="CS195" s="555">
        <v>0</v>
      </c>
      <c r="CT195" s="555">
        <v>67.539479161111842</v>
      </c>
      <c r="CU195" s="555">
        <v>0</v>
      </c>
      <c r="CW195" s="530"/>
      <c r="CX195" s="193"/>
      <c r="DH195" s="554"/>
      <c r="DI195" s="554"/>
      <c r="DJ195" s="554"/>
      <c r="DK195" s="554"/>
      <c r="DL195" s="554"/>
      <c r="DM195" s="554"/>
      <c r="DN195" s="554"/>
      <c r="DO195" s="554"/>
      <c r="DP195" s="554"/>
      <c r="DQ195" s="554"/>
      <c r="DR195" s="554"/>
      <c r="DS195" s="554"/>
      <c r="DT195" s="554"/>
    </row>
    <row r="196" spans="1:124">
      <c r="A196" s="367">
        <v>0</v>
      </c>
      <c r="B196" s="367">
        <v>0</v>
      </c>
      <c r="E196" s="294">
        <v>10</v>
      </c>
      <c r="F196" s="300">
        <v>2019</v>
      </c>
      <c r="G196" s="300">
        <v>2020</v>
      </c>
      <c r="H196" s="300">
        <v>2020</v>
      </c>
      <c r="I196" s="635">
        <v>904393</v>
      </c>
      <c r="J196" s="635">
        <v>904393</v>
      </c>
      <c r="K196" s="635">
        <v>904393</v>
      </c>
      <c r="L196" s="635">
        <v>904393</v>
      </c>
      <c r="M196" s="635">
        <v>904393</v>
      </c>
      <c r="N196" s="635">
        <v>8</v>
      </c>
      <c r="O196" s="635">
        <v>8</v>
      </c>
      <c r="P196" s="635">
        <v>8</v>
      </c>
      <c r="Q196" s="635">
        <v>8</v>
      </c>
      <c r="R196" s="635">
        <v>8</v>
      </c>
      <c r="S196" s="636">
        <v>7</v>
      </c>
      <c r="T196" s="636">
        <v>7</v>
      </c>
      <c r="U196" s="636">
        <v>7</v>
      </c>
      <c r="V196" s="636">
        <v>7</v>
      </c>
      <c r="W196" s="636">
        <v>7</v>
      </c>
      <c r="X196" s="637">
        <v>8.7859999999998772E-2</v>
      </c>
      <c r="Y196" s="637">
        <v>8.7859999999998772E-2</v>
      </c>
      <c r="Z196" s="637">
        <v>8.7859999999998772E-2</v>
      </c>
      <c r="AA196" s="637">
        <v>8.7859999999998772E-2</v>
      </c>
      <c r="AB196" s="637">
        <v>8.7859999999998772E-2</v>
      </c>
      <c r="AC196" s="8" t="s">
        <v>560</v>
      </c>
      <c r="AD196" s="8" t="s">
        <v>560</v>
      </c>
      <c r="AE196" s="8" t="s">
        <v>560</v>
      </c>
      <c r="AF196" s="8" t="s">
        <v>560</v>
      </c>
      <c r="AG196" s="8" t="s">
        <v>560</v>
      </c>
      <c r="AH196" s="528"/>
      <c r="AI196" s="638">
        <v>84615.01999999999</v>
      </c>
      <c r="AJ196" s="639">
        <v>84615.01999999999</v>
      </c>
      <c r="AK196" s="639">
        <v>84615.01999999999</v>
      </c>
      <c r="AL196" s="639">
        <v>84615.01999999999</v>
      </c>
      <c r="AM196" s="640">
        <v>84615.01999999999</v>
      </c>
      <c r="AN196" s="194">
        <v>171849408.73569402</v>
      </c>
      <c r="AO196" s="530">
        <v>0</v>
      </c>
      <c r="AP196" s="530">
        <v>0</v>
      </c>
      <c r="AQ196" s="193">
        <v>0</v>
      </c>
      <c r="AR196" s="189"/>
      <c r="AS196" s="189"/>
      <c r="AT196" s="193">
        <v>0</v>
      </c>
      <c r="AU196" s="532">
        <v>0</v>
      </c>
      <c r="AV196" s="533">
        <v>171849408.73569402</v>
      </c>
      <c r="AX196" s="534"/>
      <c r="AY196" s="535"/>
      <c r="AZ196" s="651">
        <v>43318864.934734277</v>
      </c>
      <c r="BA196" s="652">
        <v>849001.97</v>
      </c>
      <c r="BB196" s="664">
        <v>18241666.666666668</v>
      </c>
      <c r="BC196" s="665">
        <v>273997.42674545455</v>
      </c>
      <c r="BD196" s="663"/>
      <c r="BE196" s="663"/>
      <c r="BF196" s="663"/>
      <c r="BG196" s="663"/>
      <c r="BH196" s="663"/>
      <c r="BI196" s="663"/>
      <c r="BJ196" s="663"/>
      <c r="BK196" s="663"/>
      <c r="BL196" s="663"/>
      <c r="BM196" s="663"/>
      <c r="BN196" s="663"/>
      <c r="BO196" s="666">
        <v>0</v>
      </c>
      <c r="BP196" s="634">
        <v>0</v>
      </c>
      <c r="BQ196" s="113">
        <v>0</v>
      </c>
      <c r="BR196" s="193">
        <v>61560531.601400942</v>
      </c>
      <c r="BS196" s="539">
        <v>1122999.3967454545</v>
      </c>
      <c r="BT196" s="193">
        <v>110288877.13429308</v>
      </c>
      <c r="BU196" s="540">
        <v>44.8</v>
      </c>
      <c r="BV196" s="647">
        <v>20.873985779695097</v>
      </c>
      <c r="BW196" s="603">
        <v>65.673985779695101</v>
      </c>
      <c r="BX196" s="602">
        <v>7243110.1485761041</v>
      </c>
      <c r="BY196" s="189">
        <v>0</v>
      </c>
      <c r="BZ196" s="604">
        <v>72.241384357664614</v>
      </c>
      <c r="CA196" s="602">
        <v>0</v>
      </c>
      <c r="CB196" s="555">
        <v>110288877.13429308</v>
      </c>
      <c r="CC196" s="200"/>
      <c r="CD196" s="543">
        <v>21153.754999999997</v>
      </c>
      <c r="CE196" s="544">
        <v>30569.881747138807</v>
      </c>
      <c r="CF196" s="545">
        <v>0</v>
      </c>
      <c r="CG196" s="546">
        <v>0</v>
      </c>
      <c r="CH196" s="547"/>
      <c r="CI196" s="548">
        <v>8417833.1820686981</v>
      </c>
      <c r="CJ196" s="549">
        <v>0</v>
      </c>
      <c r="CK196" s="550">
        <v>8417833.1820686981</v>
      </c>
      <c r="CL196" s="648"/>
      <c r="CM196" s="551">
        <v>99.483911746031609</v>
      </c>
      <c r="CN196" s="556">
        <v>133.38099578014612</v>
      </c>
      <c r="CR196" s="617"/>
      <c r="CS196" s="555">
        <v>0</v>
      </c>
      <c r="CT196" s="555">
        <v>68.530804161111831</v>
      </c>
      <c r="CU196" s="555">
        <v>0</v>
      </c>
      <c r="CW196" s="530"/>
      <c r="CX196" s="193"/>
      <c r="DH196" s="554"/>
      <c r="DI196" s="554"/>
      <c r="DJ196" s="554"/>
      <c r="DK196" s="554"/>
      <c r="DL196" s="554"/>
      <c r="DM196" s="554"/>
      <c r="DN196" s="554"/>
      <c r="DO196" s="554"/>
      <c r="DP196" s="554"/>
      <c r="DQ196" s="554"/>
      <c r="DR196" s="554"/>
      <c r="DS196" s="554"/>
      <c r="DT196" s="554"/>
    </row>
    <row r="197" spans="1:124">
      <c r="A197" s="367">
        <v>0</v>
      </c>
      <c r="B197" s="367">
        <v>0</v>
      </c>
      <c r="E197" s="294">
        <v>11</v>
      </c>
      <c r="F197" s="300">
        <v>2019</v>
      </c>
      <c r="G197" s="300">
        <v>2020</v>
      </c>
      <c r="H197" s="300">
        <v>2020</v>
      </c>
      <c r="I197" s="635">
        <v>904393</v>
      </c>
      <c r="J197" s="635">
        <v>904393</v>
      </c>
      <c r="K197" s="635">
        <v>904393</v>
      </c>
      <c r="L197" s="635">
        <v>904393</v>
      </c>
      <c r="M197" s="635">
        <v>904393</v>
      </c>
      <c r="N197" s="635">
        <v>8</v>
      </c>
      <c r="O197" s="635">
        <v>8</v>
      </c>
      <c r="P197" s="635">
        <v>8</v>
      </c>
      <c r="Q197" s="635">
        <v>8</v>
      </c>
      <c r="R197" s="635">
        <v>8</v>
      </c>
      <c r="S197" s="636">
        <v>7</v>
      </c>
      <c r="T197" s="636">
        <v>7</v>
      </c>
      <c r="U197" s="636">
        <v>7</v>
      </c>
      <c r="V197" s="636">
        <v>7</v>
      </c>
      <c r="W197" s="636">
        <v>7</v>
      </c>
      <c r="X197" s="637">
        <v>8.7859999999998772E-2</v>
      </c>
      <c r="Y197" s="637">
        <v>8.7859999999998772E-2</v>
      </c>
      <c r="Z197" s="637">
        <v>8.7859999999998772E-2</v>
      </c>
      <c r="AA197" s="637">
        <v>8.7859999999998772E-2</v>
      </c>
      <c r="AB197" s="637">
        <v>8.7859999999998772E-2</v>
      </c>
      <c r="AC197" s="8" t="s">
        <v>560</v>
      </c>
      <c r="AD197" s="8" t="s">
        <v>560</v>
      </c>
      <c r="AE197" s="8" t="s">
        <v>560</v>
      </c>
      <c r="AF197" s="8" t="s">
        <v>560</v>
      </c>
      <c r="AG197" s="8" t="s">
        <v>560</v>
      </c>
      <c r="AH197" s="528"/>
      <c r="AI197" s="638">
        <v>61317.89999999998</v>
      </c>
      <c r="AJ197" s="639">
        <v>61317.89999999998</v>
      </c>
      <c r="AK197" s="639">
        <v>61317.89999999998</v>
      </c>
      <c r="AL197" s="639">
        <v>61317.89999999998</v>
      </c>
      <c r="AM197" s="640">
        <v>61317.89999999998</v>
      </c>
      <c r="AN197" s="194">
        <v>124533975.88175726</v>
      </c>
      <c r="AO197" s="530">
        <v>0</v>
      </c>
      <c r="AP197" s="530">
        <v>0</v>
      </c>
      <c r="AQ197" s="193">
        <v>0</v>
      </c>
      <c r="AR197" s="189"/>
      <c r="AS197" s="189"/>
      <c r="AT197" s="193">
        <v>0</v>
      </c>
      <c r="AU197" s="532">
        <v>0</v>
      </c>
      <c r="AV197" s="533">
        <v>124533975.88175726</v>
      </c>
      <c r="AX197" s="534"/>
      <c r="AY197" s="535"/>
      <c r="AZ197" s="651">
        <v>64992292.53121575</v>
      </c>
      <c r="BA197" s="652">
        <v>1094681.58</v>
      </c>
      <c r="BB197" s="664">
        <v>18241666.666666668</v>
      </c>
      <c r="BC197" s="665">
        <v>273273.30834545457</v>
      </c>
      <c r="BD197" s="663"/>
      <c r="BE197" s="663"/>
      <c r="BF197" s="663"/>
      <c r="BG197" s="663"/>
      <c r="BH197" s="663"/>
      <c r="BI197" s="663"/>
      <c r="BJ197" s="663"/>
      <c r="BK197" s="663"/>
      <c r="BL197" s="663"/>
      <c r="BM197" s="663"/>
      <c r="BN197" s="663"/>
      <c r="BO197" s="666">
        <v>0</v>
      </c>
      <c r="BP197" s="634">
        <v>0</v>
      </c>
      <c r="BQ197" s="113">
        <v>0</v>
      </c>
      <c r="BR197" s="193">
        <v>83233959.197882414</v>
      </c>
      <c r="BS197" s="539">
        <v>1367954.8883454546</v>
      </c>
      <c r="BT197" s="193">
        <v>41300016.683874846</v>
      </c>
      <c r="BU197" s="540">
        <v>44.8</v>
      </c>
      <c r="BV197" s="647">
        <v>20.873985779695097</v>
      </c>
      <c r="BW197" s="603">
        <v>65.673985779695101</v>
      </c>
      <c r="BX197" s="602">
        <v>2712336.7083979668</v>
      </c>
      <c r="BY197" s="189">
        <v>0</v>
      </c>
      <c r="BZ197" s="604">
        <v>72.241384357664614</v>
      </c>
      <c r="CA197" s="602">
        <v>0</v>
      </c>
      <c r="CB197" s="555">
        <v>41300016.683874846</v>
      </c>
      <c r="CC197" s="200"/>
      <c r="CD197" s="543">
        <v>15329.474999999995</v>
      </c>
      <c r="CE197" s="544">
        <v>21106.795176351454</v>
      </c>
      <c r="CF197" s="545">
        <v>0</v>
      </c>
      <c r="CG197" s="546">
        <v>0</v>
      </c>
      <c r="CH197" s="547"/>
      <c r="CI197" s="548">
        <v>4116727.8669197732</v>
      </c>
      <c r="CJ197" s="549">
        <v>0</v>
      </c>
      <c r="CK197" s="550">
        <v>4116727.8669197732</v>
      </c>
      <c r="CL197" s="648"/>
      <c r="CM197" s="551">
        <v>67.137456875068693</v>
      </c>
      <c r="CN197" s="556">
        <v>133.38099578014612</v>
      </c>
      <c r="CR197" s="617"/>
      <c r="CS197" s="555">
        <v>0</v>
      </c>
      <c r="CT197" s="555">
        <v>68.530804161111831</v>
      </c>
      <c r="CU197" s="555">
        <v>0</v>
      </c>
      <c r="CW197" s="530"/>
      <c r="CX197" s="193"/>
      <c r="DH197" s="554"/>
      <c r="DI197" s="554"/>
      <c r="DJ197" s="554"/>
      <c r="DK197" s="554"/>
      <c r="DL197" s="554"/>
      <c r="DM197" s="554"/>
      <c r="DN197" s="554"/>
      <c r="DO197" s="554"/>
      <c r="DP197" s="554"/>
      <c r="DQ197" s="554"/>
      <c r="DR197" s="554"/>
      <c r="DS197" s="554"/>
      <c r="DT197" s="554"/>
    </row>
    <row r="198" spans="1:124">
      <c r="A198" s="367">
        <v>0</v>
      </c>
      <c r="B198" s="367">
        <v>0</v>
      </c>
      <c r="E198" s="294">
        <v>12</v>
      </c>
      <c r="F198" s="300">
        <v>2019</v>
      </c>
      <c r="G198" s="300">
        <v>2020</v>
      </c>
      <c r="H198" s="300">
        <v>2020</v>
      </c>
      <c r="I198" s="635">
        <v>904393</v>
      </c>
      <c r="J198" s="635">
        <v>904393</v>
      </c>
      <c r="K198" s="635">
        <v>904393</v>
      </c>
      <c r="L198" s="635">
        <v>904393</v>
      </c>
      <c r="M198" s="635">
        <v>904393</v>
      </c>
      <c r="N198" s="635">
        <v>8</v>
      </c>
      <c r="O198" s="635">
        <v>8</v>
      </c>
      <c r="P198" s="635">
        <v>8</v>
      </c>
      <c r="Q198" s="635">
        <v>8</v>
      </c>
      <c r="R198" s="635">
        <v>8</v>
      </c>
      <c r="S198" s="636">
        <v>7</v>
      </c>
      <c r="T198" s="636">
        <v>7</v>
      </c>
      <c r="U198" s="636">
        <v>7</v>
      </c>
      <c r="V198" s="636">
        <v>7</v>
      </c>
      <c r="W198" s="636">
        <v>7</v>
      </c>
      <c r="X198" s="637">
        <v>8.7859999999998772E-2</v>
      </c>
      <c r="Y198" s="637">
        <v>8.7859999999998772E-2</v>
      </c>
      <c r="Z198" s="637">
        <v>8.7859999999998772E-2</v>
      </c>
      <c r="AA198" s="637">
        <v>8.7859999999998772E-2</v>
      </c>
      <c r="AB198" s="637">
        <v>8.7859999999998772E-2</v>
      </c>
      <c r="AC198" s="8">
        <v>0</v>
      </c>
      <c r="AD198" s="8">
        <v>0</v>
      </c>
      <c r="AE198" s="8">
        <v>0</v>
      </c>
      <c r="AF198" s="8">
        <v>0</v>
      </c>
      <c r="AG198" s="8">
        <v>0</v>
      </c>
      <c r="AH198" s="528"/>
      <c r="AI198" s="638">
        <v>30460.079999999965</v>
      </c>
      <c r="AJ198" s="639">
        <v>30460.079999999965</v>
      </c>
      <c r="AK198" s="639">
        <v>30460.079999999965</v>
      </c>
      <c r="AL198" s="639">
        <v>30460.079999999965</v>
      </c>
      <c r="AM198" s="640">
        <v>30460.079999999965</v>
      </c>
      <c r="AN198" s="194">
        <v>61863091.659635991</v>
      </c>
      <c r="AO198" s="530">
        <v>0</v>
      </c>
      <c r="AP198" s="530">
        <v>0</v>
      </c>
      <c r="AQ198" s="193">
        <v>0</v>
      </c>
      <c r="AR198" s="189"/>
      <c r="AS198" s="189"/>
      <c r="AT198" s="193">
        <v>0</v>
      </c>
      <c r="AU198" s="532">
        <v>0</v>
      </c>
      <c r="AV198" s="533">
        <v>61863091.659635991</v>
      </c>
      <c r="AX198" s="534"/>
      <c r="AY198" s="535"/>
      <c r="AZ198" s="651">
        <v>65345057.577218615</v>
      </c>
      <c r="BA198" s="652">
        <v>1098683.0900000001</v>
      </c>
      <c r="BB198" s="664">
        <v>18241666.666666668</v>
      </c>
      <c r="BC198" s="665">
        <v>272232.38814545452</v>
      </c>
      <c r="BD198" s="663"/>
      <c r="BE198" s="663"/>
      <c r="BF198" s="663"/>
      <c r="BG198" s="663"/>
      <c r="BH198" s="663"/>
      <c r="BI198" s="663"/>
      <c r="BJ198" s="663"/>
      <c r="BK198" s="663"/>
      <c r="BL198" s="663"/>
      <c r="BM198" s="663"/>
      <c r="BN198" s="663"/>
      <c r="BO198" s="666">
        <v>-18495874</v>
      </c>
      <c r="BP198" s="634">
        <v>3227758.5842492878</v>
      </c>
      <c r="BQ198" s="113">
        <v>0</v>
      </c>
      <c r="BR198" s="193">
        <v>65090850.243885279</v>
      </c>
      <c r="BS198" s="539">
        <v>1370915.4781454545</v>
      </c>
      <c r="BT198" s="193">
        <v>0</v>
      </c>
      <c r="BU198" s="540">
        <v>44.8</v>
      </c>
      <c r="BV198" s="647">
        <v>20.873985779695097</v>
      </c>
      <c r="BW198" s="603">
        <v>65.673985779695101</v>
      </c>
      <c r="BX198" s="602">
        <v>0</v>
      </c>
      <c r="BY198" s="189">
        <v>3227758.5842492878</v>
      </c>
      <c r="BZ198" s="604">
        <v>72.241384357664614</v>
      </c>
      <c r="CA198" s="602">
        <v>233177.7484985042</v>
      </c>
      <c r="CB198" s="555">
        <v>0</v>
      </c>
      <c r="CC198" s="200"/>
      <c r="CD198" s="543">
        <v>7615.0199999999913</v>
      </c>
      <c r="CE198" s="544">
        <v>8572.6183319272004</v>
      </c>
      <c r="CF198" s="545">
        <v>0</v>
      </c>
      <c r="CG198" s="546">
        <v>0</v>
      </c>
      <c r="CH198" s="547"/>
      <c r="CI198" s="548">
        <v>1387103.1164773817</v>
      </c>
      <c r="CJ198" s="549">
        <v>233177.7484985042</v>
      </c>
      <c r="CK198" s="550">
        <v>1153925.3679788774</v>
      </c>
      <c r="CL198" s="648"/>
      <c r="CM198" s="551">
        <v>37.883202144540618</v>
      </c>
      <c r="CN198" s="556">
        <v>133.38099578014612</v>
      </c>
      <c r="CR198" s="617"/>
      <c r="CS198" s="555">
        <v>0</v>
      </c>
      <c r="CT198" s="555">
        <v>68.530804161111831</v>
      </c>
      <c r="CU198" s="555">
        <v>0</v>
      </c>
      <c r="CW198" s="530"/>
      <c r="CX198" s="193"/>
      <c r="DH198" s="554"/>
      <c r="DI198" s="554"/>
      <c r="DJ198" s="554"/>
      <c r="DK198" s="554"/>
      <c r="DL198" s="554"/>
      <c r="DM198" s="554"/>
      <c r="DN198" s="554"/>
      <c r="DO198" s="554"/>
      <c r="DP198" s="554"/>
      <c r="DQ198" s="554"/>
      <c r="DR198" s="554"/>
      <c r="DS198" s="554"/>
      <c r="DT198" s="554"/>
    </row>
    <row r="199" spans="1:124">
      <c r="A199" s="367">
        <v>0</v>
      </c>
      <c r="B199" s="367">
        <v>0</v>
      </c>
      <c r="E199" s="294">
        <v>1</v>
      </c>
      <c r="F199" s="300">
        <v>2020</v>
      </c>
      <c r="G199" s="300">
        <v>2020</v>
      </c>
      <c r="H199" s="300">
        <v>2020</v>
      </c>
      <c r="I199" s="635">
        <v>936834</v>
      </c>
      <c r="J199" s="635">
        <v>936834</v>
      </c>
      <c r="K199" s="635">
        <v>936834</v>
      </c>
      <c r="L199" s="635">
        <v>936834</v>
      </c>
      <c r="M199" s="635">
        <v>936834</v>
      </c>
      <c r="N199" s="635">
        <v>8</v>
      </c>
      <c r="O199" s="635">
        <v>8</v>
      </c>
      <c r="P199" s="635">
        <v>8</v>
      </c>
      <c r="Q199" s="635">
        <v>8</v>
      </c>
      <c r="R199" s="635">
        <v>8</v>
      </c>
      <c r="S199" s="636">
        <v>7</v>
      </c>
      <c r="T199" s="636">
        <v>7</v>
      </c>
      <c r="U199" s="636">
        <v>7</v>
      </c>
      <c r="V199" s="636">
        <v>7</v>
      </c>
      <c r="W199" s="636">
        <v>7</v>
      </c>
      <c r="X199" s="637">
        <v>0.73667999999999756</v>
      </c>
      <c r="Y199" s="637">
        <v>0.73667999999999756</v>
      </c>
      <c r="Z199" s="637">
        <v>0.73667999999999756</v>
      </c>
      <c r="AA199" s="637">
        <v>0.73667999999999756</v>
      </c>
      <c r="AB199" s="637">
        <v>0.73667999999999756</v>
      </c>
      <c r="AC199" s="8" t="s">
        <v>560</v>
      </c>
      <c r="AD199" s="8" t="s">
        <v>560</v>
      </c>
      <c r="AE199" s="8" t="s">
        <v>560</v>
      </c>
      <c r="AF199" s="8" t="s">
        <v>560</v>
      </c>
      <c r="AG199" s="8" t="s">
        <v>560</v>
      </c>
      <c r="AH199" s="528"/>
      <c r="AI199" s="638">
        <v>70000</v>
      </c>
      <c r="AJ199" s="639">
        <v>70000</v>
      </c>
      <c r="AK199" s="639">
        <v>70000</v>
      </c>
      <c r="AL199" s="639">
        <v>70000</v>
      </c>
      <c r="AM199" s="640">
        <v>70000</v>
      </c>
      <c r="AN199" s="194">
        <v>142166941.6552591</v>
      </c>
      <c r="AO199" s="530">
        <v>0</v>
      </c>
      <c r="AP199" s="530">
        <v>0</v>
      </c>
      <c r="AQ199" s="193">
        <v>0</v>
      </c>
      <c r="AR199" s="189"/>
      <c r="AS199" s="189"/>
      <c r="AT199" s="193">
        <v>0</v>
      </c>
      <c r="AU199" s="532">
        <v>0</v>
      </c>
      <c r="AV199" s="533">
        <v>142166941.6552591</v>
      </c>
      <c r="AX199" s="534"/>
      <c r="AY199" s="535"/>
      <c r="AZ199" s="651">
        <v>66966305.492785722</v>
      </c>
      <c r="BA199" s="652">
        <v>1117058.3400000001</v>
      </c>
      <c r="BB199" s="664">
        <v>18241666.666666668</v>
      </c>
      <c r="BC199" s="665">
        <v>287285.88845454546</v>
      </c>
      <c r="BD199" s="663"/>
      <c r="BE199" s="663"/>
      <c r="BF199" s="663"/>
      <c r="BG199" s="663"/>
      <c r="BH199" s="663"/>
      <c r="BI199" s="663"/>
      <c r="BJ199" s="663"/>
      <c r="BK199" s="663"/>
      <c r="BL199" s="663"/>
      <c r="BM199" s="663"/>
      <c r="BN199" s="663"/>
      <c r="BO199" s="666">
        <v>18495874</v>
      </c>
      <c r="BP199" s="634">
        <v>0</v>
      </c>
      <c r="BQ199" s="113">
        <v>0</v>
      </c>
      <c r="BR199" s="193">
        <v>103703846.15945239</v>
      </c>
      <c r="BS199" s="539">
        <v>1404344.2284545456</v>
      </c>
      <c r="BT199" s="193">
        <v>38463095.495806709</v>
      </c>
      <c r="BU199" s="540">
        <v>46.777499999999996</v>
      </c>
      <c r="BV199" s="647">
        <v>23.378864073258512</v>
      </c>
      <c r="BW199" s="603">
        <v>70.156364073258516</v>
      </c>
      <c r="BX199" s="602">
        <v>2698430.9309883253</v>
      </c>
      <c r="BY199" s="189">
        <v>0</v>
      </c>
      <c r="BZ199" s="604">
        <v>77.172000480584373</v>
      </c>
      <c r="CA199" s="602">
        <v>0</v>
      </c>
      <c r="CB199" s="555">
        <v>38463095.495806709</v>
      </c>
      <c r="CC199" s="200"/>
      <c r="CD199" s="543">
        <v>17500</v>
      </c>
      <c r="CE199" s="544">
        <v>24633.388331051825</v>
      </c>
      <c r="CF199" s="545">
        <v>0</v>
      </c>
      <c r="CG199" s="546">
        <v>0</v>
      </c>
      <c r="CH199" s="547"/>
      <c r="CI199" s="548">
        <v>4144908.5477739228</v>
      </c>
      <c r="CJ199" s="549">
        <v>0</v>
      </c>
      <c r="CK199" s="550">
        <v>4144908.5477739228</v>
      </c>
      <c r="CL199" s="648"/>
      <c r="CM199" s="551">
        <v>59.212979253913183</v>
      </c>
      <c r="CN199" s="556">
        <v>142.48451025640082</v>
      </c>
      <c r="CR199" s="617"/>
      <c r="CS199" s="555">
        <v>0</v>
      </c>
      <c r="CT199" s="555">
        <v>73.20816591044526</v>
      </c>
      <c r="CU199" s="555">
        <v>0</v>
      </c>
      <c r="CW199" s="530"/>
      <c r="CX199" s="193"/>
      <c r="DH199" s="554"/>
      <c r="DI199" s="554"/>
      <c r="DJ199" s="554"/>
      <c r="DK199" s="554"/>
      <c r="DL199" s="554"/>
      <c r="DM199" s="554"/>
      <c r="DN199" s="554"/>
      <c r="DO199" s="554"/>
      <c r="DP199" s="554"/>
      <c r="DQ199" s="554"/>
      <c r="DR199" s="554"/>
      <c r="DS199" s="554"/>
      <c r="DT199" s="554"/>
    </row>
    <row r="200" spans="1:124">
      <c r="A200" s="367">
        <v>0</v>
      </c>
      <c r="B200" s="367">
        <v>0</v>
      </c>
      <c r="E200" s="294">
        <v>2</v>
      </c>
      <c r="F200" s="300">
        <v>2020</v>
      </c>
      <c r="G200" s="300">
        <v>2020</v>
      </c>
      <c r="H200" s="300">
        <v>2020</v>
      </c>
      <c r="I200" s="635">
        <v>936834</v>
      </c>
      <c r="J200" s="635">
        <v>936834</v>
      </c>
      <c r="K200" s="635">
        <v>936834</v>
      </c>
      <c r="L200" s="635">
        <v>936834</v>
      </c>
      <c r="M200" s="635">
        <v>936834</v>
      </c>
      <c r="N200" s="635">
        <v>8</v>
      </c>
      <c r="O200" s="635">
        <v>8</v>
      </c>
      <c r="P200" s="635">
        <v>8</v>
      </c>
      <c r="Q200" s="635">
        <v>8</v>
      </c>
      <c r="R200" s="635">
        <v>8</v>
      </c>
      <c r="S200" s="636">
        <v>7</v>
      </c>
      <c r="T200" s="636">
        <v>7</v>
      </c>
      <c r="U200" s="636">
        <v>7</v>
      </c>
      <c r="V200" s="636">
        <v>7</v>
      </c>
      <c r="W200" s="636">
        <v>7</v>
      </c>
      <c r="X200" s="637">
        <v>0.73667999999999756</v>
      </c>
      <c r="Y200" s="637">
        <v>0.73667999999999756</v>
      </c>
      <c r="Z200" s="637">
        <v>0.73667999999999756</v>
      </c>
      <c r="AA200" s="637">
        <v>0.73667999999999756</v>
      </c>
      <c r="AB200" s="637">
        <v>0.73667999999999756</v>
      </c>
      <c r="AC200" s="8" t="s">
        <v>560</v>
      </c>
      <c r="AD200" s="8" t="s">
        <v>560</v>
      </c>
      <c r="AE200" s="8" t="s">
        <v>560</v>
      </c>
      <c r="AF200" s="8" t="s">
        <v>560</v>
      </c>
      <c r="AG200" s="8" t="s">
        <v>560</v>
      </c>
      <c r="AH200" s="528"/>
      <c r="AI200" s="638">
        <v>0</v>
      </c>
      <c r="AJ200" s="639">
        <v>0</v>
      </c>
      <c r="AK200" s="639">
        <v>0</v>
      </c>
      <c r="AL200" s="639">
        <v>0</v>
      </c>
      <c r="AM200" s="640">
        <v>0</v>
      </c>
      <c r="AN200" s="194">
        <v>0</v>
      </c>
      <c r="AO200" s="530">
        <v>0</v>
      </c>
      <c r="AP200" s="530">
        <v>0</v>
      </c>
      <c r="AQ200" s="193">
        <v>0</v>
      </c>
      <c r="AR200" s="189"/>
      <c r="AS200" s="189"/>
      <c r="AT200" s="193">
        <v>0</v>
      </c>
      <c r="AU200" s="532">
        <v>0</v>
      </c>
      <c r="AV200" s="533">
        <v>0</v>
      </c>
      <c r="AX200" s="534"/>
      <c r="AY200" s="535"/>
      <c r="AZ200" s="651">
        <v>70082700.562771454</v>
      </c>
      <c r="BA200" s="652">
        <v>1152391.8500000001</v>
      </c>
      <c r="BB200" s="664">
        <v>18241666.666666668</v>
      </c>
      <c r="BC200" s="665">
        <v>288393.78960654547</v>
      </c>
      <c r="BD200" s="663"/>
      <c r="BE200" s="663"/>
      <c r="BF200" s="663"/>
      <c r="BG200" s="663"/>
      <c r="BH200" s="663"/>
      <c r="BI200" s="663"/>
      <c r="BJ200" s="663"/>
      <c r="BK200" s="663"/>
      <c r="BL200" s="663"/>
      <c r="BM200" s="663"/>
      <c r="BN200" s="663"/>
      <c r="BO200" s="666">
        <v>-88324367</v>
      </c>
      <c r="BP200" s="634">
        <v>0.22943812608718872</v>
      </c>
      <c r="BQ200" s="113">
        <v>0</v>
      </c>
      <c r="BR200" s="193">
        <v>0.22943812608718872</v>
      </c>
      <c r="BS200" s="539">
        <v>1440785.6396065457</v>
      </c>
      <c r="BT200" s="193">
        <v>0</v>
      </c>
      <c r="BU200" s="540">
        <v>46.777499999999996</v>
      </c>
      <c r="BV200" s="647">
        <v>23.378864073258512</v>
      </c>
      <c r="BW200" s="603">
        <v>70.156364073258516</v>
      </c>
      <c r="BX200" s="602">
        <v>0</v>
      </c>
      <c r="BY200" s="189">
        <v>0.22943812608718872</v>
      </c>
      <c r="BZ200" s="604">
        <v>77.172000480584373</v>
      </c>
      <c r="CA200" s="602">
        <v>1.7706199176664907E-2</v>
      </c>
      <c r="CB200" s="555">
        <v>0</v>
      </c>
      <c r="CC200" s="200"/>
      <c r="CD200" s="543">
        <v>0</v>
      </c>
      <c r="CE200" s="544">
        <v>0</v>
      </c>
      <c r="CF200" s="545">
        <v>0</v>
      </c>
      <c r="CG200" s="546">
        <v>0</v>
      </c>
      <c r="CH200" s="547"/>
      <c r="CI200" s="548">
        <v>1440785.6396065457</v>
      </c>
      <c r="CJ200" s="549">
        <v>1.7706199176664907E-2</v>
      </c>
      <c r="CK200" s="550">
        <v>1440785.6219003466</v>
      </c>
      <c r="CL200" s="648"/>
      <c r="CM200" s="551" t="e">
        <v>#DIV/0!</v>
      </c>
      <c r="CN200" s="556">
        <v>142.48451025640082</v>
      </c>
      <c r="CR200" s="617"/>
      <c r="CS200" s="555">
        <v>0</v>
      </c>
      <c r="CT200" s="555">
        <v>73.20816591044526</v>
      </c>
      <c r="CU200" s="555">
        <v>0</v>
      </c>
      <c r="CW200" s="530"/>
      <c r="CX200" s="193"/>
      <c r="DH200" s="554"/>
      <c r="DI200" s="554"/>
      <c r="DJ200" s="554"/>
      <c r="DK200" s="554"/>
      <c r="DL200" s="554"/>
      <c r="DM200" s="554"/>
      <c r="DN200" s="554"/>
      <c r="DO200" s="554"/>
      <c r="DP200" s="554"/>
      <c r="DQ200" s="554"/>
      <c r="DR200" s="554"/>
      <c r="DS200" s="554"/>
      <c r="DT200" s="554"/>
    </row>
    <row r="201" spans="1:124">
      <c r="A201" s="367">
        <v>0</v>
      </c>
      <c r="B201" s="367">
        <v>0</v>
      </c>
      <c r="E201" s="294">
        <v>3</v>
      </c>
      <c r="F201" s="300">
        <v>2020</v>
      </c>
      <c r="G201" s="300">
        <v>2020</v>
      </c>
      <c r="H201" s="300">
        <v>2020</v>
      </c>
      <c r="I201" s="635">
        <v>936834</v>
      </c>
      <c r="J201" s="635">
        <v>936834</v>
      </c>
      <c r="K201" s="635">
        <v>936834</v>
      </c>
      <c r="L201" s="635">
        <v>936834</v>
      </c>
      <c r="M201" s="635">
        <v>936834</v>
      </c>
      <c r="N201" s="635">
        <v>8</v>
      </c>
      <c r="O201" s="635">
        <v>8</v>
      </c>
      <c r="P201" s="635">
        <v>8</v>
      </c>
      <c r="Q201" s="635">
        <v>8</v>
      </c>
      <c r="R201" s="635">
        <v>8</v>
      </c>
      <c r="S201" s="636">
        <v>7</v>
      </c>
      <c r="T201" s="636">
        <v>7</v>
      </c>
      <c r="U201" s="636">
        <v>7</v>
      </c>
      <c r="V201" s="636">
        <v>7</v>
      </c>
      <c r="W201" s="636">
        <v>7</v>
      </c>
      <c r="X201" s="637">
        <v>0.73667999999999756</v>
      </c>
      <c r="Y201" s="637">
        <v>0.73667999999999756</v>
      </c>
      <c r="Z201" s="637">
        <v>0.73667999999999756</v>
      </c>
      <c r="AA201" s="637">
        <v>0.73667999999999756</v>
      </c>
      <c r="AB201" s="637">
        <v>0.73667999999999756</v>
      </c>
      <c r="AC201" s="8" t="s">
        <v>560</v>
      </c>
      <c r="AD201" s="8" t="s">
        <v>560</v>
      </c>
      <c r="AE201" s="8" t="s">
        <v>560</v>
      </c>
      <c r="AF201" s="8" t="s">
        <v>560</v>
      </c>
      <c r="AG201" s="8" t="s">
        <v>560</v>
      </c>
      <c r="AH201" s="528"/>
      <c r="AI201" s="638">
        <v>70000</v>
      </c>
      <c r="AJ201" s="639">
        <v>70000</v>
      </c>
      <c r="AK201" s="639">
        <v>70000</v>
      </c>
      <c r="AL201" s="639">
        <v>70000</v>
      </c>
      <c r="AM201" s="640">
        <v>70000</v>
      </c>
      <c r="AN201" s="194">
        <v>142166941.6552591</v>
      </c>
      <c r="AO201" s="530">
        <v>0</v>
      </c>
      <c r="AP201" s="530">
        <v>0</v>
      </c>
      <c r="AQ201" s="193">
        <v>0</v>
      </c>
      <c r="AR201" s="189"/>
      <c r="AS201" s="189"/>
      <c r="AT201" s="193">
        <v>0</v>
      </c>
      <c r="AU201" s="532">
        <v>0</v>
      </c>
      <c r="AV201" s="533">
        <v>142166941.6552591</v>
      </c>
      <c r="AX201" s="534"/>
      <c r="AY201" s="535"/>
      <c r="AZ201" s="651">
        <v>84216288.498711407</v>
      </c>
      <c r="BA201" s="652">
        <v>1312599.94</v>
      </c>
      <c r="BB201" s="664">
        <v>18241666.666666668</v>
      </c>
      <c r="BC201" s="665">
        <v>290901.95471454551</v>
      </c>
      <c r="BD201" s="663"/>
      <c r="BE201" s="663"/>
      <c r="BF201" s="663"/>
      <c r="BG201" s="663"/>
      <c r="BH201" s="663"/>
      <c r="BI201" s="663"/>
      <c r="BJ201" s="663"/>
      <c r="BK201" s="663"/>
      <c r="BL201" s="663"/>
      <c r="BM201" s="663"/>
      <c r="BN201" s="663"/>
      <c r="BO201" s="666">
        <v>0</v>
      </c>
      <c r="BP201" s="634">
        <v>0</v>
      </c>
      <c r="BQ201" s="113">
        <v>0</v>
      </c>
      <c r="BR201" s="193">
        <v>102457955.16537808</v>
      </c>
      <c r="BS201" s="539">
        <v>1603501.8947145455</v>
      </c>
      <c r="BT201" s="193">
        <v>39708986.489881024</v>
      </c>
      <c r="BU201" s="540">
        <v>46.777499999999996</v>
      </c>
      <c r="BV201" s="647">
        <v>23.378864073258512</v>
      </c>
      <c r="BW201" s="603">
        <v>70.156364073258516</v>
      </c>
      <c r="BX201" s="602">
        <v>2785838.1131641972</v>
      </c>
      <c r="BY201" s="189">
        <v>0</v>
      </c>
      <c r="BZ201" s="604">
        <v>77.172000480584373</v>
      </c>
      <c r="CA201" s="602">
        <v>0</v>
      </c>
      <c r="CB201" s="555">
        <v>39708986.489881024</v>
      </c>
      <c r="CC201" s="200"/>
      <c r="CD201" s="543">
        <v>17500</v>
      </c>
      <c r="CE201" s="544">
        <v>24633.388331051825</v>
      </c>
      <c r="CF201" s="545">
        <v>0</v>
      </c>
      <c r="CG201" s="546">
        <v>0</v>
      </c>
      <c r="CH201" s="547"/>
      <c r="CI201" s="548">
        <v>4431473.396209795</v>
      </c>
      <c r="CJ201" s="549">
        <v>0</v>
      </c>
      <c r="CK201" s="550">
        <v>4431473.396209795</v>
      </c>
      <c r="CL201" s="648"/>
      <c r="CM201" s="551">
        <v>63.306762802997071</v>
      </c>
      <c r="CN201" s="556">
        <v>142.48451025640082</v>
      </c>
      <c r="CR201" s="617"/>
      <c r="CS201" s="555">
        <v>0</v>
      </c>
      <c r="CT201" s="555">
        <v>73.20816591044526</v>
      </c>
      <c r="CU201" s="555">
        <v>0</v>
      </c>
      <c r="CW201" s="530"/>
      <c r="CX201" s="193"/>
      <c r="DH201" s="554"/>
      <c r="DI201" s="554"/>
      <c r="DJ201" s="554"/>
      <c r="DK201" s="554"/>
      <c r="DL201" s="554"/>
      <c r="DM201" s="554"/>
      <c r="DN201" s="554"/>
      <c r="DO201" s="554"/>
      <c r="DP201" s="554"/>
      <c r="DQ201" s="554"/>
      <c r="DR201" s="554"/>
      <c r="DS201" s="554"/>
      <c r="DT201" s="554"/>
    </row>
    <row r="202" spans="1:124">
      <c r="A202" s="367">
        <v>0</v>
      </c>
      <c r="B202" s="367">
        <v>0</v>
      </c>
      <c r="E202" s="294">
        <v>4</v>
      </c>
      <c r="F202" s="300">
        <v>2020</v>
      </c>
      <c r="G202" s="300">
        <v>2020</v>
      </c>
      <c r="H202" s="300">
        <v>2020</v>
      </c>
      <c r="I202" s="635">
        <v>936834</v>
      </c>
      <c r="J202" s="635">
        <v>936834</v>
      </c>
      <c r="K202" s="635">
        <v>936834</v>
      </c>
      <c r="L202" s="635">
        <v>936834</v>
      </c>
      <c r="M202" s="635">
        <v>936834</v>
      </c>
      <c r="N202" s="635">
        <v>8</v>
      </c>
      <c r="O202" s="635">
        <v>8</v>
      </c>
      <c r="P202" s="635">
        <v>8</v>
      </c>
      <c r="Q202" s="635">
        <v>8</v>
      </c>
      <c r="R202" s="635">
        <v>8</v>
      </c>
      <c r="S202" s="636">
        <v>7</v>
      </c>
      <c r="T202" s="636">
        <v>7</v>
      </c>
      <c r="U202" s="636">
        <v>7</v>
      </c>
      <c r="V202" s="636">
        <v>7</v>
      </c>
      <c r="W202" s="636">
        <v>7</v>
      </c>
      <c r="X202" s="637">
        <v>0.73667999999999756</v>
      </c>
      <c r="Y202" s="637">
        <v>0.73667999999999756</v>
      </c>
      <c r="Z202" s="637">
        <v>0.73667999999999756</v>
      </c>
      <c r="AA202" s="637">
        <v>0.73667999999999756</v>
      </c>
      <c r="AB202" s="637">
        <v>0.73667999999999756</v>
      </c>
      <c r="AC202" s="8" t="s">
        <v>560</v>
      </c>
      <c r="AD202" s="8" t="s">
        <v>560</v>
      </c>
      <c r="AE202" s="8" t="s">
        <v>560</v>
      </c>
      <c r="AF202" s="8" t="s">
        <v>560</v>
      </c>
      <c r="AG202" s="8" t="s">
        <v>560</v>
      </c>
      <c r="AH202" s="528"/>
      <c r="AI202" s="638">
        <v>98000</v>
      </c>
      <c r="AJ202" s="639">
        <v>98000</v>
      </c>
      <c r="AK202" s="639">
        <v>98000</v>
      </c>
      <c r="AL202" s="639">
        <v>98000</v>
      </c>
      <c r="AM202" s="640">
        <v>98000</v>
      </c>
      <c r="AN202" s="194">
        <v>199033718.31736273</v>
      </c>
      <c r="AO202" s="530">
        <v>0</v>
      </c>
      <c r="AP202" s="530">
        <v>0</v>
      </c>
      <c r="AQ202" s="193">
        <v>0</v>
      </c>
      <c r="AR202" s="189"/>
      <c r="AS202" s="189"/>
      <c r="AT202" s="193">
        <v>0</v>
      </c>
      <c r="AU202" s="532">
        <v>0</v>
      </c>
      <c r="AV202" s="533">
        <v>199033718.31736273</v>
      </c>
      <c r="AX202" s="534"/>
      <c r="AY202" s="535"/>
      <c r="AZ202" s="651">
        <v>91601293.487258568</v>
      </c>
      <c r="BA202" s="652">
        <v>1396314.42</v>
      </c>
      <c r="BB202" s="664">
        <v>18241666.666666668</v>
      </c>
      <c r="BC202" s="665">
        <v>292009.85586654552</v>
      </c>
      <c r="BD202" s="663"/>
      <c r="BE202" s="663"/>
      <c r="BF202" s="663"/>
      <c r="BG202" s="663"/>
      <c r="BH202" s="663"/>
      <c r="BI202" s="663"/>
      <c r="BJ202" s="663"/>
      <c r="BK202" s="663"/>
      <c r="BL202" s="663"/>
      <c r="BM202" s="663"/>
      <c r="BN202" s="663"/>
      <c r="BO202" s="649">
        <v>14720727.833333334</v>
      </c>
      <c r="BP202" s="634">
        <v>0</v>
      </c>
      <c r="BQ202" s="113">
        <v>0</v>
      </c>
      <c r="BR202" s="193">
        <v>124563687.98725857</v>
      </c>
      <c r="BS202" s="539">
        <v>1688324.2758665455</v>
      </c>
      <c r="BT202" s="193">
        <v>74470030.330104157</v>
      </c>
      <c r="BU202" s="540">
        <v>41.580000000000005</v>
      </c>
      <c r="BV202" s="647">
        <v>23.378864073258512</v>
      </c>
      <c r="BW202" s="603">
        <v>64.958864073258525</v>
      </c>
      <c r="BX202" s="602">
        <v>4837488.5777446758</v>
      </c>
      <c r="BY202" s="189">
        <v>0</v>
      </c>
      <c r="BZ202" s="604">
        <v>71.45475048058438</v>
      </c>
      <c r="CA202" s="602">
        <v>0</v>
      </c>
      <c r="CB202" s="555">
        <v>74470030.330104157</v>
      </c>
      <c r="CC202" s="200"/>
      <c r="CD202" s="543">
        <v>24500</v>
      </c>
      <c r="CE202" s="544">
        <v>36006.743663472553</v>
      </c>
      <c r="CF202" s="545">
        <v>0</v>
      </c>
      <c r="CG202" s="546">
        <v>0</v>
      </c>
      <c r="CH202" s="547"/>
      <c r="CI202" s="548">
        <v>6586319.5972746937</v>
      </c>
      <c r="CJ202" s="549">
        <v>0</v>
      </c>
      <c r="CK202" s="550">
        <v>6586319.5972746937</v>
      </c>
      <c r="CL202" s="648"/>
      <c r="CM202" s="551">
        <v>67.207342829333612</v>
      </c>
      <c r="CN202" s="556">
        <v>131.92861483849785</v>
      </c>
      <c r="CR202" s="617"/>
      <c r="CS202" s="555">
        <v>0</v>
      </c>
      <c r="CT202" s="555">
        <v>67.784574660445273</v>
      </c>
      <c r="CU202" s="555">
        <v>0</v>
      </c>
      <c r="CW202" s="530"/>
      <c r="CX202" s="193"/>
      <c r="DH202" s="554"/>
      <c r="DI202" s="554"/>
      <c r="DJ202" s="554"/>
      <c r="DK202" s="554"/>
      <c r="DL202" s="554"/>
      <c r="DM202" s="554"/>
      <c r="DN202" s="554"/>
      <c r="DO202" s="554"/>
      <c r="DP202" s="554"/>
      <c r="DQ202" s="554"/>
      <c r="DR202" s="554"/>
      <c r="DS202" s="554"/>
      <c r="DT202" s="554"/>
    </row>
    <row r="203" spans="1:124">
      <c r="A203" s="367">
        <v>0</v>
      </c>
      <c r="B203" s="367">
        <v>0</v>
      </c>
      <c r="E203" s="294">
        <v>5</v>
      </c>
      <c r="F203" s="300">
        <v>2020</v>
      </c>
      <c r="G203" s="300">
        <v>2020</v>
      </c>
      <c r="H203" s="300">
        <v>2020</v>
      </c>
      <c r="I203" s="635">
        <v>936834</v>
      </c>
      <c r="J203" s="635">
        <v>936834</v>
      </c>
      <c r="K203" s="635">
        <v>936834</v>
      </c>
      <c r="L203" s="635">
        <v>936834</v>
      </c>
      <c r="M203" s="635">
        <v>936834</v>
      </c>
      <c r="N203" s="635">
        <v>8</v>
      </c>
      <c r="O203" s="635">
        <v>8</v>
      </c>
      <c r="P203" s="635">
        <v>8</v>
      </c>
      <c r="Q203" s="635">
        <v>8</v>
      </c>
      <c r="R203" s="635">
        <v>8</v>
      </c>
      <c r="S203" s="636">
        <v>7</v>
      </c>
      <c r="T203" s="636">
        <v>7</v>
      </c>
      <c r="U203" s="636">
        <v>7</v>
      </c>
      <c r="V203" s="636">
        <v>7</v>
      </c>
      <c r="W203" s="636">
        <v>7</v>
      </c>
      <c r="X203" s="637">
        <v>0.73667999999999756</v>
      </c>
      <c r="Y203" s="637">
        <v>0.73667999999999756</v>
      </c>
      <c r="Z203" s="637">
        <v>0.73667999999999756</v>
      </c>
      <c r="AA203" s="637">
        <v>0.73667999999999756</v>
      </c>
      <c r="AB203" s="637">
        <v>0.73667999999999756</v>
      </c>
      <c r="AC203" s="8" t="s">
        <v>560</v>
      </c>
      <c r="AD203" s="8" t="s">
        <v>560</v>
      </c>
      <c r="AE203" s="8" t="s">
        <v>560</v>
      </c>
      <c r="AF203" s="8" t="s">
        <v>560</v>
      </c>
      <c r="AG203" s="8" t="s">
        <v>560</v>
      </c>
      <c r="AH203" s="528"/>
      <c r="AI203" s="638">
        <v>98000</v>
      </c>
      <c r="AJ203" s="639">
        <v>98000</v>
      </c>
      <c r="AK203" s="639">
        <v>98000</v>
      </c>
      <c r="AL203" s="639">
        <v>98000</v>
      </c>
      <c r="AM203" s="640">
        <v>98000</v>
      </c>
      <c r="AN203" s="194">
        <v>199033718.31736273</v>
      </c>
      <c r="AO203" s="530">
        <v>0</v>
      </c>
      <c r="AP203" s="530">
        <v>0</v>
      </c>
      <c r="AQ203" s="193">
        <v>0</v>
      </c>
      <c r="AR203" s="189"/>
      <c r="AS203" s="189"/>
      <c r="AT203" s="193">
        <v>0</v>
      </c>
      <c r="AU203" s="532">
        <v>0</v>
      </c>
      <c r="AV203" s="533">
        <v>199033718.31736273</v>
      </c>
      <c r="AX203" s="534"/>
      <c r="AY203" s="535"/>
      <c r="AZ203" s="651">
        <v>79339577.309498578</v>
      </c>
      <c r="BA203" s="652">
        <v>1257326.8500000001</v>
      </c>
      <c r="BB203" s="664">
        <v>18241666.666666668</v>
      </c>
      <c r="BC203" s="665">
        <v>291101.9924225455</v>
      </c>
      <c r="BD203" s="663"/>
      <c r="BE203" s="663"/>
      <c r="BF203" s="663"/>
      <c r="BG203" s="663"/>
      <c r="BH203" s="663"/>
      <c r="BI203" s="663"/>
      <c r="BJ203" s="663"/>
      <c r="BK203" s="663"/>
      <c r="BL203" s="663"/>
      <c r="BM203" s="663"/>
      <c r="BN203" s="663"/>
      <c r="BO203" s="649">
        <v>14720727.833333334</v>
      </c>
      <c r="BP203" s="634">
        <v>0</v>
      </c>
      <c r="BQ203" s="113">
        <v>0</v>
      </c>
      <c r="BR203" s="193">
        <v>112301971.80949858</v>
      </c>
      <c r="BS203" s="539">
        <v>1548428.8424225457</v>
      </c>
      <c r="BT203" s="193">
        <v>86731746.507864147</v>
      </c>
      <c r="BU203" s="540">
        <v>41.580000000000005</v>
      </c>
      <c r="BV203" s="647">
        <v>23.378864073258512</v>
      </c>
      <c r="BW203" s="603">
        <v>64.958864073258525</v>
      </c>
      <c r="BX203" s="602">
        <v>5633995.732240662</v>
      </c>
      <c r="BY203" s="189">
        <v>0</v>
      </c>
      <c r="BZ203" s="604">
        <v>71.45475048058438</v>
      </c>
      <c r="CA203" s="602">
        <v>0</v>
      </c>
      <c r="CB203" s="555">
        <v>86731746.507864147</v>
      </c>
      <c r="CC203" s="200"/>
      <c r="CD203" s="543">
        <v>24500</v>
      </c>
      <c r="CE203" s="544">
        <v>36006.743663472553</v>
      </c>
      <c r="CF203" s="545">
        <v>0</v>
      </c>
      <c r="CG203" s="546">
        <v>0</v>
      </c>
      <c r="CH203" s="547"/>
      <c r="CI203" s="548">
        <v>7242931.31832668</v>
      </c>
      <c r="CJ203" s="549">
        <v>0</v>
      </c>
      <c r="CK203" s="550">
        <v>7242931.31832668</v>
      </c>
      <c r="CL203" s="648"/>
      <c r="CM203" s="551">
        <v>73.907462431904904</v>
      </c>
      <c r="CN203" s="556">
        <v>131.92861483849785</v>
      </c>
      <c r="CR203" s="617"/>
      <c r="CS203" s="555">
        <v>0</v>
      </c>
      <c r="CT203" s="555">
        <v>67.784574660445273</v>
      </c>
      <c r="CU203" s="555">
        <v>0</v>
      </c>
      <c r="CW203" s="530"/>
      <c r="CX203" s="193"/>
      <c r="DH203" s="554"/>
      <c r="DI203" s="554"/>
      <c r="DJ203" s="554"/>
      <c r="DK203" s="554"/>
      <c r="DL203" s="554"/>
      <c r="DM203" s="554"/>
      <c r="DN203" s="554"/>
      <c r="DO203" s="554"/>
      <c r="DP203" s="554"/>
      <c r="DQ203" s="554"/>
      <c r="DR203" s="554"/>
      <c r="DS203" s="554"/>
      <c r="DT203" s="554"/>
    </row>
    <row r="204" spans="1:124">
      <c r="A204" s="367">
        <v>0</v>
      </c>
      <c r="B204" s="367">
        <v>0</v>
      </c>
      <c r="E204" s="294">
        <v>6</v>
      </c>
      <c r="F204" s="300">
        <v>2020</v>
      </c>
      <c r="G204" s="300">
        <v>2020</v>
      </c>
      <c r="H204" s="300">
        <v>2021</v>
      </c>
      <c r="I204" s="635">
        <v>936834</v>
      </c>
      <c r="J204" s="635">
        <v>936834</v>
      </c>
      <c r="K204" s="635">
        <v>936834</v>
      </c>
      <c r="L204" s="635">
        <v>936834</v>
      </c>
      <c r="M204" s="635">
        <v>936834</v>
      </c>
      <c r="N204" s="635">
        <v>8</v>
      </c>
      <c r="O204" s="635">
        <v>8</v>
      </c>
      <c r="P204" s="635">
        <v>8</v>
      </c>
      <c r="Q204" s="635">
        <v>8</v>
      </c>
      <c r="R204" s="635">
        <v>8</v>
      </c>
      <c r="S204" s="636">
        <v>7</v>
      </c>
      <c r="T204" s="636">
        <v>7</v>
      </c>
      <c r="U204" s="636">
        <v>7</v>
      </c>
      <c r="V204" s="636">
        <v>7</v>
      </c>
      <c r="W204" s="636">
        <v>7</v>
      </c>
      <c r="X204" s="637">
        <v>0.73667999999999756</v>
      </c>
      <c r="Y204" s="637">
        <v>0.73667999999999756</v>
      </c>
      <c r="Z204" s="637">
        <v>0.73667999999999756</v>
      </c>
      <c r="AA204" s="637">
        <v>0.73667999999999756</v>
      </c>
      <c r="AB204" s="637">
        <v>0.73667999999999756</v>
      </c>
      <c r="AC204" s="8" t="s">
        <v>560</v>
      </c>
      <c r="AD204" s="8" t="s">
        <v>560</v>
      </c>
      <c r="AE204" s="8" t="s">
        <v>560</v>
      </c>
      <c r="AF204" s="8" t="s">
        <v>560</v>
      </c>
      <c r="AG204" s="8" t="s">
        <v>560</v>
      </c>
      <c r="AH204" s="528"/>
      <c r="AI204" s="638">
        <v>98000</v>
      </c>
      <c r="AJ204" s="639">
        <v>98000</v>
      </c>
      <c r="AK204" s="639">
        <v>98000</v>
      </c>
      <c r="AL204" s="639">
        <v>98000</v>
      </c>
      <c r="AM204" s="640">
        <v>98000</v>
      </c>
      <c r="AN204" s="194">
        <v>199033718.31736273</v>
      </c>
      <c r="AO204" s="530">
        <v>0</v>
      </c>
      <c r="AP204" s="530">
        <v>0</v>
      </c>
      <c r="AQ204" s="193">
        <v>0</v>
      </c>
      <c r="AR204" s="189"/>
      <c r="AS204" s="189"/>
      <c r="AT204" s="193">
        <v>0</v>
      </c>
      <c r="AU204" s="532">
        <v>0</v>
      </c>
      <c r="AV204" s="533">
        <v>199033718.31736273</v>
      </c>
      <c r="AX204" s="534"/>
      <c r="AY204" s="535"/>
      <c r="AZ204" s="651">
        <v>78787074.400487155</v>
      </c>
      <c r="BA204" s="652">
        <v>1251058.18</v>
      </c>
      <c r="BB204" s="664">
        <v>18241666.666666668</v>
      </c>
      <c r="BC204" s="665">
        <v>291025.05484254548</v>
      </c>
      <c r="BD204" s="663"/>
      <c r="BE204" s="663"/>
      <c r="BF204" s="663"/>
      <c r="BG204" s="663"/>
      <c r="BH204" s="663"/>
      <c r="BI204" s="663"/>
      <c r="BJ204" s="663"/>
      <c r="BK204" s="663"/>
      <c r="BL204" s="663"/>
      <c r="BM204" s="663"/>
      <c r="BN204" s="663"/>
      <c r="BO204" s="649">
        <v>14720727.833333334</v>
      </c>
      <c r="BP204" s="634">
        <v>0</v>
      </c>
      <c r="BQ204" s="113">
        <v>0</v>
      </c>
      <c r="BR204" s="193">
        <v>111749468.90048715</v>
      </c>
      <c r="BS204" s="539">
        <v>1542083.2348425454</v>
      </c>
      <c r="BT204" s="193">
        <v>87284249.416875571</v>
      </c>
      <c r="BU204" s="540">
        <v>41.580000000000005</v>
      </c>
      <c r="BV204" s="647">
        <v>23.378864073258512</v>
      </c>
      <c r="BW204" s="603">
        <v>64.958864073258525</v>
      </c>
      <c r="BX204" s="602">
        <v>5669885.6936072148</v>
      </c>
      <c r="BY204" s="189">
        <v>0</v>
      </c>
      <c r="BZ204" s="604">
        <v>71.45475048058438</v>
      </c>
      <c r="CA204" s="602">
        <v>0</v>
      </c>
      <c r="CB204" s="555">
        <v>87284249.416875571</v>
      </c>
      <c r="CC204" s="200"/>
      <c r="CD204" s="543">
        <v>24500</v>
      </c>
      <c r="CE204" s="544">
        <v>36006.743663472553</v>
      </c>
      <c r="CF204" s="545">
        <v>0</v>
      </c>
      <c r="CG204" s="546">
        <v>0</v>
      </c>
      <c r="CH204" s="547"/>
      <c r="CI204" s="548">
        <v>7272475.6721132323</v>
      </c>
      <c r="CJ204" s="549">
        <v>0</v>
      </c>
      <c r="CK204" s="550">
        <v>7272475.6721132323</v>
      </c>
      <c r="CL204" s="648"/>
      <c r="CM204" s="551">
        <v>74.208935429726864</v>
      </c>
      <c r="CN204" s="556">
        <v>131.92861483849785</v>
      </c>
      <c r="CR204" s="617"/>
      <c r="CS204" s="555">
        <v>0</v>
      </c>
      <c r="CT204" s="555">
        <v>67.784574660445273</v>
      </c>
      <c r="CU204" s="555">
        <v>0</v>
      </c>
      <c r="CW204" s="530"/>
      <c r="CX204" s="193"/>
      <c r="DH204" s="554"/>
      <c r="DI204" s="554"/>
      <c r="DJ204" s="554"/>
      <c r="DK204" s="554"/>
      <c r="DL204" s="554"/>
      <c r="DM204" s="554"/>
      <c r="DN204" s="554"/>
      <c r="DO204" s="554"/>
      <c r="DP204" s="554"/>
      <c r="DQ204" s="554"/>
      <c r="DR204" s="554"/>
      <c r="DS204" s="554"/>
      <c r="DT204" s="554"/>
    </row>
    <row r="205" spans="1:124">
      <c r="A205" s="367">
        <v>0</v>
      </c>
      <c r="B205" s="367">
        <v>0</v>
      </c>
      <c r="E205" s="294">
        <v>7</v>
      </c>
      <c r="F205" s="300">
        <v>2020</v>
      </c>
      <c r="G205" s="300">
        <v>2021</v>
      </c>
      <c r="H205" s="300">
        <v>2021</v>
      </c>
      <c r="I205" s="635">
        <v>936834</v>
      </c>
      <c r="J205" s="635">
        <v>936834</v>
      </c>
      <c r="K205" s="635">
        <v>936834</v>
      </c>
      <c r="L205" s="635">
        <v>936834</v>
      </c>
      <c r="M205" s="635">
        <v>936834</v>
      </c>
      <c r="N205" s="635">
        <v>8</v>
      </c>
      <c r="O205" s="635">
        <v>8</v>
      </c>
      <c r="P205" s="635">
        <v>8</v>
      </c>
      <c r="Q205" s="635">
        <v>8</v>
      </c>
      <c r="R205" s="635">
        <v>8</v>
      </c>
      <c r="S205" s="636">
        <v>7</v>
      </c>
      <c r="T205" s="636">
        <v>7</v>
      </c>
      <c r="U205" s="636">
        <v>7</v>
      </c>
      <c r="V205" s="636">
        <v>7</v>
      </c>
      <c r="W205" s="636">
        <v>7</v>
      </c>
      <c r="X205" s="637">
        <v>0.73667999999999756</v>
      </c>
      <c r="Y205" s="637">
        <v>0.73667999999999756</v>
      </c>
      <c r="Z205" s="637">
        <v>0.73667999999999756</v>
      </c>
      <c r="AA205" s="637">
        <v>0.73667999999999756</v>
      </c>
      <c r="AB205" s="637">
        <v>0.73667999999999756</v>
      </c>
      <c r="AC205" s="8" t="s">
        <v>560</v>
      </c>
      <c r="AD205" s="8" t="s">
        <v>560</v>
      </c>
      <c r="AE205" s="8" t="s">
        <v>560</v>
      </c>
      <c r="AF205" s="8" t="s">
        <v>560</v>
      </c>
      <c r="AG205" s="8" t="s">
        <v>560</v>
      </c>
      <c r="AH205" s="528"/>
      <c r="AI205" s="638">
        <v>98000</v>
      </c>
      <c r="AJ205" s="639">
        <v>98000</v>
      </c>
      <c r="AK205" s="639">
        <v>98000</v>
      </c>
      <c r="AL205" s="639">
        <v>98000</v>
      </c>
      <c r="AM205" s="640">
        <v>98000</v>
      </c>
      <c r="AN205" s="194">
        <v>199033718.31736273</v>
      </c>
      <c r="AO205" s="530">
        <v>0</v>
      </c>
      <c r="AP205" s="530">
        <v>0</v>
      </c>
      <c r="AQ205" s="193">
        <v>0</v>
      </c>
      <c r="AR205" s="189"/>
      <c r="AS205" s="189"/>
      <c r="AT205" s="193">
        <v>0</v>
      </c>
      <c r="AU205" s="532">
        <v>0</v>
      </c>
      <c r="AV205" s="533">
        <v>199033718.31736273</v>
      </c>
      <c r="AX205" s="534"/>
      <c r="AY205" s="535"/>
      <c r="AZ205" s="651">
        <v>75982494.422145724</v>
      </c>
      <c r="BA205" s="652">
        <v>1219261.4099999999</v>
      </c>
      <c r="BB205" s="664">
        <v>18241666.666666668</v>
      </c>
      <c r="BC205" s="665">
        <v>291348.19267854549</v>
      </c>
      <c r="BD205" s="663"/>
      <c r="BE205" s="663"/>
      <c r="BF205" s="663"/>
      <c r="BG205" s="663"/>
      <c r="BH205" s="663"/>
      <c r="BI205" s="663"/>
      <c r="BJ205" s="663"/>
      <c r="BK205" s="663"/>
      <c r="BL205" s="663"/>
      <c r="BM205" s="663"/>
      <c r="BN205" s="663"/>
      <c r="BO205" s="649">
        <v>14720727.833333334</v>
      </c>
      <c r="BP205" s="634">
        <v>0</v>
      </c>
      <c r="BQ205" s="113">
        <v>0</v>
      </c>
      <c r="BR205" s="193">
        <v>108944888.92214572</v>
      </c>
      <c r="BS205" s="539">
        <v>1510609.6026785453</v>
      </c>
      <c r="BT205" s="193">
        <v>90088829.395217001</v>
      </c>
      <c r="BU205" s="540">
        <v>46.042500000000004</v>
      </c>
      <c r="BV205" s="647">
        <v>23.378864073258512</v>
      </c>
      <c r="BW205" s="603">
        <v>69.421364073258516</v>
      </c>
      <c r="BX205" s="602">
        <v>6254089.424379033</v>
      </c>
      <c r="BY205" s="189">
        <v>0</v>
      </c>
      <c r="BZ205" s="604">
        <v>76.363500480584378</v>
      </c>
      <c r="CA205" s="602">
        <v>0</v>
      </c>
      <c r="CB205" s="555">
        <v>90088829.395217001</v>
      </c>
      <c r="CC205" s="200"/>
      <c r="CD205" s="543">
        <v>24500</v>
      </c>
      <c r="CE205" s="544">
        <v>36006.743663472553</v>
      </c>
      <c r="CF205" s="545">
        <v>0</v>
      </c>
      <c r="CG205" s="546">
        <v>0</v>
      </c>
      <c r="CH205" s="547"/>
      <c r="CI205" s="548">
        <v>7825205.7707210509</v>
      </c>
      <c r="CJ205" s="549">
        <v>0</v>
      </c>
      <c r="CK205" s="550">
        <v>7825205.7707210509</v>
      </c>
      <c r="CL205" s="648"/>
      <c r="CM205" s="551">
        <v>79.84903847674542</v>
      </c>
      <c r="CN205" s="556">
        <v>140.9917573690206</v>
      </c>
      <c r="CR205" s="617"/>
      <c r="CS205" s="555">
        <v>0</v>
      </c>
      <c r="CT205" s="555">
        <v>72.441193410445265</v>
      </c>
      <c r="CU205" s="555">
        <v>0</v>
      </c>
      <c r="CW205" s="530"/>
      <c r="CX205" s="193"/>
      <c r="DH205" s="554"/>
      <c r="DI205" s="554"/>
      <c r="DJ205" s="554"/>
      <c r="DK205" s="554"/>
      <c r="DL205" s="554"/>
      <c r="DM205" s="554"/>
      <c r="DN205" s="554"/>
      <c r="DO205" s="554"/>
      <c r="DP205" s="554"/>
      <c r="DQ205" s="554"/>
      <c r="DR205" s="554"/>
      <c r="DS205" s="554"/>
      <c r="DT205" s="554"/>
    </row>
    <row r="206" spans="1:124">
      <c r="A206" s="367">
        <v>0</v>
      </c>
      <c r="B206" s="367">
        <v>0</v>
      </c>
      <c r="E206" s="294">
        <v>8</v>
      </c>
      <c r="F206" s="300">
        <v>2020</v>
      </c>
      <c r="G206" s="300">
        <v>2021</v>
      </c>
      <c r="H206" s="300">
        <v>2021</v>
      </c>
      <c r="I206" s="635">
        <v>936834</v>
      </c>
      <c r="J206" s="635">
        <v>936834</v>
      </c>
      <c r="K206" s="635">
        <v>936834</v>
      </c>
      <c r="L206" s="635">
        <v>936834</v>
      </c>
      <c r="M206" s="635">
        <v>936834</v>
      </c>
      <c r="N206" s="635">
        <v>8</v>
      </c>
      <c r="O206" s="635">
        <v>8</v>
      </c>
      <c r="P206" s="635">
        <v>8</v>
      </c>
      <c r="Q206" s="635">
        <v>8</v>
      </c>
      <c r="R206" s="635">
        <v>8</v>
      </c>
      <c r="S206" s="636">
        <v>7</v>
      </c>
      <c r="T206" s="636">
        <v>7</v>
      </c>
      <c r="U206" s="636">
        <v>7</v>
      </c>
      <c r="V206" s="636">
        <v>7</v>
      </c>
      <c r="W206" s="636">
        <v>7</v>
      </c>
      <c r="X206" s="637">
        <v>0.73667999999999756</v>
      </c>
      <c r="Y206" s="637">
        <v>0.73667999999999756</v>
      </c>
      <c r="Z206" s="637">
        <v>0.73667999999999756</v>
      </c>
      <c r="AA206" s="637">
        <v>0.73667999999999756</v>
      </c>
      <c r="AB206" s="637">
        <v>0.73667999999999756</v>
      </c>
      <c r="AC206" s="8" t="s">
        <v>560</v>
      </c>
      <c r="AD206" s="8" t="s">
        <v>560</v>
      </c>
      <c r="AE206" s="8" t="s">
        <v>560</v>
      </c>
      <c r="AF206" s="8" t="s">
        <v>560</v>
      </c>
      <c r="AG206" s="8" t="s">
        <v>560</v>
      </c>
      <c r="AH206" s="528"/>
      <c r="AI206" s="638">
        <v>98000</v>
      </c>
      <c r="AJ206" s="639">
        <v>98000</v>
      </c>
      <c r="AK206" s="639">
        <v>98000</v>
      </c>
      <c r="AL206" s="639">
        <v>98000</v>
      </c>
      <c r="AM206" s="640">
        <v>98000</v>
      </c>
      <c r="AN206" s="194">
        <v>199033718.31736273</v>
      </c>
      <c r="AO206" s="530">
        <v>0</v>
      </c>
      <c r="AP206" s="530">
        <v>0</v>
      </c>
      <c r="AQ206" s="193">
        <v>0</v>
      </c>
      <c r="AR206" s="189"/>
      <c r="AS206" s="189"/>
      <c r="AT206" s="193">
        <v>0</v>
      </c>
      <c r="AU206" s="532">
        <v>0</v>
      </c>
      <c r="AV206" s="533">
        <v>199033718.31736273</v>
      </c>
      <c r="AX206" s="534"/>
      <c r="AY206" s="535"/>
      <c r="AZ206" s="651">
        <v>75180702.630254298</v>
      </c>
      <c r="BA206" s="652">
        <v>1210181.48</v>
      </c>
      <c r="BB206" s="664">
        <v>18241666.666666668</v>
      </c>
      <c r="BC206" s="665">
        <v>290409.55420254549</v>
      </c>
      <c r="BD206" s="663"/>
      <c r="BE206" s="663"/>
      <c r="BF206" s="663"/>
      <c r="BG206" s="663"/>
      <c r="BH206" s="663"/>
      <c r="BI206" s="663"/>
      <c r="BJ206" s="663"/>
      <c r="BK206" s="663"/>
      <c r="BL206" s="663"/>
      <c r="BM206" s="663"/>
      <c r="BN206" s="663"/>
      <c r="BO206" s="649">
        <v>14720727.833333334</v>
      </c>
      <c r="BP206" s="634">
        <v>0</v>
      </c>
      <c r="BQ206" s="113">
        <v>0</v>
      </c>
      <c r="BR206" s="193">
        <v>108143097.1302543</v>
      </c>
      <c r="BS206" s="539">
        <v>1500591.0342025454</v>
      </c>
      <c r="BT206" s="193">
        <v>90890621.187108427</v>
      </c>
      <c r="BU206" s="540">
        <v>46.042500000000004</v>
      </c>
      <c r="BV206" s="647">
        <v>23.378864073258512</v>
      </c>
      <c r="BW206" s="603">
        <v>69.421364073258516</v>
      </c>
      <c r="BX206" s="602">
        <v>6309750.9042748781</v>
      </c>
      <c r="BY206" s="189">
        <v>0</v>
      </c>
      <c r="BZ206" s="604">
        <v>76.363500480584378</v>
      </c>
      <c r="CA206" s="602">
        <v>0</v>
      </c>
      <c r="CB206" s="555">
        <v>90890621.187108427</v>
      </c>
      <c r="CC206" s="200"/>
      <c r="CD206" s="543">
        <v>24500</v>
      </c>
      <c r="CE206" s="544">
        <v>36006.743663472553</v>
      </c>
      <c r="CF206" s="545">
        <v>0</v>
      </c>
      <c r="CG206" s="546">
        <v>0</v>
      </c>
      <c r="CH206" s="547"/>
      <c r="CI206" s="548">
        <v>7870848.6821408952</v>
      </c>
      <c r="CJ206" s="549">
        <v>0</v>
      </c>
      <c r="CK206" s="550">
        <v>7870848.6821408952</v>
      </c>
      <c r="CL206" s="648"/>
      <c r="CM206" s="551">
        <v>80.314782470825463</v>
      </c>
      <c r="CN206" s="556">
        <v>140.9917573690206</v>
      </c>
      <c r="CR206" s="617"/>
      <c r="CS206" s="555">
        <v>0</v>
      </c>
      <c r="CT206" s="555">
        <v>72.441193410445265</v>
      </c>
      <c r="CU206" s="555">
        <v>0</v>
      </c>
      <c r="CW206" s="530"/>
      <c r="CX206" s="193"/>
      <c r="DH206" s="554"/>
      <c r="DI206" s="554"/>
      <c r="DJ206" s="554"/>
      <c r="DK206" s="554"/>
      <c r="DL206" s="554"/>
      <c r="DM206" s="554"/>
      <c r="DN206" s="554"/>
      <c r="DO206" s="554"/>
      <c r="DP206" s="554"/>
      <c r="DQ206" s="554"/>
      <c r="DR206" s="554"/>
      <c r="DS206" s="554"/>
      <c r="DT206" s="554"/>
    </row>
    <row r="207" spans="1:124">
      <c r="A207" s="367">
        <v>0</v>
      </c>
      <c r="B207" s="367">
        <v>0</v>
      </c>
      <c r="E207" s="294">
        <v>9</v>
      </c>
      <c r="F207" s="300">
        <v>2020</v>
      </c>
      <c r="G207" s="300">
        <v>2021</v>
      </c>
      <c r="H207" s="300">
        <v>2021</v>
      </c>
      <c r="I207" s="635">
        <v>936834</v>
      </c>
      <c r="J207" s="635">
        <v>936834</v>
      </c>
      <c r="K207" s="635">
        <v>936834</v>
      </c>
      <c r="L207" s="635">
        <v>936834</v>
      </c>
      <c r="M207" s="635">
        <v>936834</v>
      </c>
      <c r="N207" s="635">
        <v>8</v>
      </c>
      <c r="O207" s="635">
        <v>8</v>
      </c>
      <c r="P207" s="635">
        <v>8</v>
      </c>
      <c r="Q207" s="635">
        <v>8</v>
      </c>
      <c r="R207" s="635">
        <v>8</v>
      </c>
      <c r="S207" s="636">
        <v>7</v>
      </c>
      <c r="T207" s="636">
        <v>7</v>
      </c>
      <c r="U207" s="636">
        <v>7</v>
      </c>
      <c r="V207" s="636">
        <v>7</v>
      </c>
      <c r="W207" s="636">
        <v>7</v>
      </c>
      <c r="X207" s="637">
        <v>0.73667999999999756</v>
      </c>
      <c r="Y207" s="637">
        <v>0.73667999999999756</v>
      </c>
      <c r="Z207" s="637">
        <v>0.73667999999999756</v>
      </c>
      <c r="AA207" s="637">
        <v>0.73667999999999756</v>
      </c>
      <c r="AB207" s="637">
        <v>0.73667999999999756</v>
      </c>
      <c r="AC207" s="8" t="s">
        <v>560</v>
      </c>
      <c r="AD207" s="8" t="s">
        <v>560</v>
      </c>
      <c r="AE207" s="8" t="s">
        <v>560</v>
      </c>
      <c r="AF207" s="8" t="s">
        <v>560</v>
      </c>
      <c r="AG207" s="8" t="s">
        <v>560</v>
      </c>
      <c r="AH207" s="528"/>
      <c r="AI207" s="638">
        <v>98000</v>
      </c>
      <c r="AJ207" s="639">
        <v>98000</v>
      </c>
      <c r="AK207" s="639">
        <v>98000</v>
      </c>
      <c r="AL207" s="639">
        <v>98000</v>
      </c>
      <c r="AM207" s="640">
        <v>98000</v>
      </c>
      <c r="AN207" s="194">
        <v>199033718.31736273</v>
      </c>
      <c r="AO207" s="530">
        <v>0</v>
      </c>
      <c r="AP207" s="530">
        <v>0</v>
      </c>
      <c r="AQ207" s="193">
        <v>0</v>
      </c>
      <c r="AR207" s="189"/>
      <c r="AS207" s="189"/>
      <c r="AT207" s="193">
        <v>0</v>
      </c>
      <c r="AU207" s="532">
        <v>0</v>
      </c>
      <c r="AV207" s="533">
        <v>199033718.31736273</v>
      </c>
      <c r="AX207" s="534"/>
      <c r="AY207" s="535"/>
      <c r="AZ207" s="651">
        <v>56655383.789327152</v>
      </c>
      <c r="BA207" s="652">
        <v>1000175.47</v>
      </c>
      <c r="BB207" s="664">
        <v>18241666.666666668</v>
      </c>
      <c r="BC207" s="665">
        <v>5477.955696</v>
      </c>
      <c r="BD207" s="663"/>
      <c r="BE207" s="663"/>
      <c r="BF207" s="663"/>
      <c r="BG207" s="663"/>
      <c r="BH207" s="663"/>
      <c r="BI207" s="663"/>
      <c r="BJ207" s="663"/>
      <c r="BK207" s="663"/>
      <c r="BL207" s="663"/>
      <c r="BM207" s="663"/>
      <c r="BN207" s="663"/>
      <c r="BO207" s="649">
        <v>14720727.833333334</v>
      </c>
      <c r="BP207" s="634">
        <v>0</v>
      </c>
      <c r="BQ207" s="113">
        <v>0</v>
      </c>
      <c r="BR207" s="193">
        <v>89617778.289327145</v>
      </c>
      <c r="BS207" s="539">
        <v>1005653.425696</v>
      </c>
      <c r="BT207" s="193">
        <v>109415940.02803558</v>
      </c>
      <c r="BU207" s="540">
        <v>46.042500000000004</v>
      </c>
      <c r="BV207" s="647">
        <v>23.378864073258512</v>
      </c>
      <c r="BW207" s="603">
        <v>69.421364073258516</v>
      </c>
      <c r="BX207" s="602">
        <v>7595803.8081040774</v>
      </c>
      <c r="BY207" s="189">
        <v>0</v>
      </c>
      <c r="BZ207" s="604">
        <v>76.363500480584378</v>
      </c>
      <c r="CA207" s="602">
        <v>0</v>
      </c>
      <c r="CB207" s="555">
        <v>109415940.02803558</v>
      </c>
      <c r="CC207" s="200"/>
      <c r="CD207" s="543">
        <v>24500</v>
      </c>
      <c r="CE207" s="544">
        <v>36006.743663472553</v>
      </c>
      <c r="CF207" s="545">
        <v>0</v>
      </c>
      <c r="CG207" s="546">
        <v>0</v>
      </c>
      <c r="CH207" s="547"/>
      <c r="CI207" s="548">
        <v>8661963.9774635509</v>
      </c>
      <c r="CJ207" s="549">
        <v>0</v>
      </c>
      <c r="CK207" s="550">
        <v>8661963.9774635509</v>
      </c>
      <c r="CL207" s="648"/>
      <c r="CM207" s="551">
        <v>88.38738752513828</v>
      </c>
      <c r="CN207" s="556">
        <v>140.9917573690206</v>
      </c>
      <c r="CR207" s="617"/>
      <c r="CS207" s="555">
        <v>0</v>
      </c>
      <c r="CT207" s="555">
        <v>72.441193410445265</v>
      </c>
      <c r="CU207" s="555">
        <v>0</v>
      </c>
      <c r="CW207" s="530"/>
      <c r="CX207" s="193"/>
      <c r="DH207" s="554"/>
      <c r="DI207" s="554"/>
      <c r="DJ207" s="554"/>
      <c r="DK207" s="554"/>
      <c r="DL207" s="554"/>
      <c r="DM207" s="554"/>
      <c r="DN207" s="554"/>
      <c r="DO207" s="554"/>
      <c r="DP207" s="554"/>
      <c r="DQ207" s="554"/>
      <c r="DR207" s="554"/>
      <c r="DS207" s="554"/>
      <c r="DT207" s="554"/>
    </row>
    <row r="208" spans="1:124">
      <c r="A208" s="367">
        <v>0</v>
      </c>
      <c r="B208" s="367">
        <v>0</v>
      </c>
      <c r="E208" s="294">
        <v>10</v>
      </c>
      <c r="F208" s="300">
        <v>2020</v>
      </c>
      <c r="G208" s="300">
        <v>2021</v>
      </c>
      <c r="H208" s="300">
        <v>2021</v>
      </c>
      <c r="I208" s="635">
        <v>936834</v>
      </c>
      <c r="J208" s="635">
        <v>936834</v>
      </c>
      <c r="K208" s="635">
        <v>936834</v>
      </c>
      <c r="L208" s="635">
        <v>936834</v>
      </c>
      <c r="M208" s="635">
        <v>936834</v>
      </c>
      <c r="N208" s="635">
        <v>8</v>
      </c>
      <c r="O208" s="635">
        <v>8</v>
      </c>
      <c r="P208" s="635">
        <v>8</v>
      </c>
      <c r="Q208" s="635">
        <v>8</v>
      </c>
      <c r="R208" s="635">
        <v>8</v>
      </c>
      <c r="S208" s="636">
        <v>7</v>
      </c>
      <c r="T208" s="636">
        <v>7</v>
      </c>
      <c r="U208" s="636">
        <v>7</v>
      </c>
      <c r="V208" s="636">
        <v>7</v>
      </c>
      <c r="W208" s="636">
        <v>7</v>
      </c>
      <c r="X208" s="637">
        <v>0.73667999999999756</v>
      </c>
      <c r="Y208" s="637">
        <v>0.73667999999999756</v>
      </c>
      <c r="Z208" s="637">
        <v>0.73667999999999756</v>
      </c>
      <c r="AA208" s="637">
        <v>0.73667999999999756</v>
      </c>
      <c r="AB208" s="637">
        <v>0.73667999999999756</v>
      </c>
      <c r="AC208" s="8" t="s">
        <v>560</v>
      </c>
      <c r="AD208" s="8" t="s">
        <v>560</v>
      </c>
      <c r="AE208" s="8" t="s">
        <v>560</v>
      </c>
      <c r="AF208" s="8" t="s">
        <v>560</v>
      </c>
      <c r="AG208" s="8" t="s">
        <v>560</v>
      </c>
      <c r="AH208" s="528"/>
      <c r="AI208" s="638">
        <v>89156.75999999998</v>
      </c>
      <c r="AJ208" s="639">
        <v>89156.75999999998</v>
      </c>
      <c r="AK208" s="639">
        <v>89156.75999999998</v>
      </c>
      <c r="AL208" s="639">
        <v>89156.75999999998</v>
      </c>
      <c r="AM208" s="640">
        <v>89156.75999999998</v>
      </c>
      <c r="AN208" s="194">
        <v>181073484.24417049</v>
      </c>
      <c r="AO208" s="530">
        <v>0</v>
      </c>
      <c r="AP208" s="530">
        <v>0</v>
      </c>
      <c r="AQ208" s="193">
        <v>0</v>
      </c>
      <c r="AR208" s="189"/>
      <c r="AS208" s="189"/>
      <c r="AT208" s="193">
        <v>0</v>
      </c>
      <c r="AU208" s="532">
        <v>0</v>
      </c>
      <c r="AV208" s="533">
        <v>181073484.24417049</v>
      </c>
      <c r="AX208" s="534"/>
      <c r="AY208" s="535"/>
      <c r="AZ208" s="651">
        <v>43690260.028072856</v>
      </c>
      <c r="BA208" s="652">
        <v>869485.62</v>
      </c>
      <c r="BB208" s="664">
        <v>18241666.666666668</v>
      </c>
      <c r="BC208" s="665">
        <v>279477.37528036366</v>
      </c>
      <c r="BD208" s="663"/>
      <c r="BE208" s="663"/>
      <c r="BF208" s="663"/>
      <c r="BG208" s="663"/>
      <c r="BH208" s="663"/>
      <c r="BI208" s="663"/>
      <c r="BJ208" s="663"/>
      <c r="BK208" s="663"/>
      <c r="BL208" s="663"/>
      <c r="BM208" s="663"/>
      <c r="BN208" s="663"/>
      <c r="BO208" s="645">
        <v>0</v>
      </c>
      <c r="BP208" s="634">
        <v>0</v>
      </c>
      <c r="BQ208" s="113">
        <v>0</v>
      </c>
      <c r="BR208" s="193">
        <v>61931926.694739521</v>
      </c>
      <c r="BS208" s="539">
        <v>1148962.9952803636</v>
      </c>
      <c r="BT208" s="193">
        <v>119141557.54943097</v>
      </c>
      <c r="BU208" s="540">
        <v>47.04</v>
      </c>
      <c r="BV208" s="647">
        <v>23.378864073258512</v>
      </c>
      <c r="BW208" s="603">
        <v>70.418864073258504</v>
      </c>
      <c r="BX208" s="602">
        <v>8389813.1465496849</v>
      </c>
      <c r="BY208" s="189">
        <v>0</v>
      </c>
      <c r="BZ208" s="604">
        <v>77.460750480584366</v>
      </c>
      <c r="CA208" s="602">
        <v>0</v>
      </c>
      <c r="CB208" s="555">
        <v>119141557.54943097</v>
      </c>
      <c r="CC208" s="200"/>
      <c r="CD208" s="543">
        <v>22289.189999999995</v>
      </c>
      <c r="CE208" s="544">
        <v>32414.696848834097</v>
      </c>
      <c r="CF208" s="545">
        <v>0</v>
      </c>
      <c r="CG208" s="546">
        <v>0</v>
      </c>
      <c r="CH208" s="547"/>
      <c r="CI208" s="548">
        <v>9593480.0286788829</v>
      </c>
      <c r="CJ208" s="549">
        <v>0</v>
      </c>
      <c r="CK208" s="550">
        <v>9593480.0286788829</v>
      </c>
      <c r="CL208" s="648"/>
      <c r="CM208" s="551">
        <v>107.60238515485405</v>
      </c>
      <c r="CN208" s="556">
        <v>143.01763628760801</v>
      </c>
      <c r="CR208" s="617"/>
      <c r="CS208" s="555">
        <v>0</v>
      </c>
      <c r="CT208" s="555">
        <v>73.482084660445253</v>
      </c>
      <c r="CU208" s="555">
        <v>0</v>
      </c>
      <c r="CW208" s="530"/>
      <c r="CX208" s="193"/>
      <c r="DH208" s="554"/>
      <c r="DI208" s="554"/>
      <c r="DJ208" s="554"/>
      <c r="DK208" s="554"/>
      <c r="DL208" s="554"/>
      <c r="DM208" s="554"/>
      <c r="DN208" s="554"/>
      <c r="DO208" s="554"/>
      <c r="DP208" s="554"/>
      <c r="DQ208" s="554"/>
      <c r="DR208" s="554"/>
      <c r="DS208" s="554"/>
      <c r="DT208" s="554"/>
    </row>
    <row r="209" spans="1:124">
      <c r="A209" s="367">
        <v>0</v>
      </c>
      <c r="B209" s="367">
        <v>0</v>
      </c>
      <c r="E209" s="294">
        <v>11</v>
      </c>
      <c r="F209" s="300">
        <v>2020</v>
      </c>
      <c r="G209" s="300">
        <v>2021</v>
      </c>
      <c r="H209" s="300">
        <v>2021</v>
      </c>
      <c r="I209" s="635">
        <v>936834</v>
      </c>
      <c r="J209" s="635">
        <v>936834</v>
      </c>
      <c r="K209" s="635">
        <v>936834</v>
      </c>
      <c r="L209" s="635">
        <v>936834</v>
      </c>
      <c r="M209" s="635">
        <v>936834</v>
      </c>
      <c r="N209" s="635">
        <v>8</v>
      </c>
      <c r="O209" s="635">
        <v>8</v>
      </c>
      <c r="P209" s="635">
        <v>8</v>
      </c>
      <c r="Q209" s="635">
        <v>8</v>
      </c>
      <c r="R209" s="635">
        <v>8</v>
      </c>
      <c r="S209" s="636">
        <v>7</v>
      </c>
      <c r="T209" s="636">
        <v>7</v>
      </c>
      <c r="U209" s="636">
        <v>7</v>
      </c>
      <c r="V209" s="636">
        <v>7</v>
      </c>
      <c r="W209" s="636">
        <v>7</v>
      </c>
      <c r="X209" s="637">
        <v>0.73667999999999756</v>
      </c>
      <c r="Y209" s="637">
        <v>0.73667999999999756</v>
      </c>
      <c r="Z209" s="637">
        <v>0.73667999999999756</v>
      </c>
      <c r="AA209" s="637">
        <v>0.73667999999999756</v>
      </c>
      <c r="AB209" s="637">
        <v>0.73667999999999756</v>
      </c>
      <c r="AC209" s="8" t="s">
        <v>560</v>
      </c>
      <c r="AD209" s="8" t="s">
        <v>560</v>
      </c>
      <c r="AE209" s="8" t="s">
        <v>560</v>
      </c>
      <c r="AF209" s="8" t="s">
        <v>560</v>
      </c>
      <c r="AG209" s="8" t="s">
        <v>560</v>
      </c>
      <c r="AH209" s="528"/>
      <c r="AI209" s="638">
        <v>71050.199999999953</v>
      </c>
      <c r="AJ209" s="639">
        <v>71050.199999999953</v>
      </c>
      <c r="AK209" s="639">
        <v>71050.199999999953</v>
      </c>
      <c r="AL209" s="639">
        <v>71050.199999999953</v>
      </c>
      <c r="AM209" s="640">
        <v>71050.199999999953</v>
      </c>
      <c r="AN209" s="194">
        <v>144299851.97134978</v>
      </c>
      <c r="AO209" s="530">
        <v>0</v>
      </c>
      <c r="AP209" s="530">
        <v>0</v>
      </c>
      <c r="AQ209" s="193">
        <v>0</v>
      </c>
      <c r="AR209" s="189"/>
      <c r="AS209" s="189"/>
      <c r="AT209" s="193">
        <v>0</v>
      </c>
      <c r="AU209" s="532">
        <v>0</v>
      </c>
      <c r="AV209" s="533">
        <v>144299851.97134978</v>
      </c>
      <c r="AX209" s="534"/>
      <c r="AY209" s="535"/>
      <c r="AZ209" s="651">
        <v>66991465.739665702</v>
      </c>
      <c r="BA209" s="652">
        <v>1136825.22</v>
      </c>
      <c r="BB209" s="664">
        <v>18241666.666666668</v>
      </c>
      <c r="BC209" s="665">
        <v>278738.77451236366</v>
      </c>
      <c r="BD209" s="663"/>
      <c r="BE209" s="663"/>
      <c r="BF209" s="663"/>
      <c r="BG209" s="663"/>
      <c r="BH209" s="663"/>
      <c r="BI209" s="663"/>
      <c r="BJ209" s="663"/>
      <c r="BK209" s="663"/>
      <c r="BL209" s="663"/>
      <c r="BM209" s="663"/>
      <c r="BN209" s="663"/>
      <c r="BO209" s="645">
        <v>0</v>
      </c>
      <c r="BP209" s="634">
        <v>0</v>
      </c>
      <c r="BQ209" s="113">
        <v>0</v>
      </c>
      <c r="BR209" s="193">
        <v>85233132.406332374</v>
      </c>
      <c r="BS209" s="539">
        <v>1415563.9945123636</v>
      </c>
      <c r="BT209" s="193">
        <v>59066719.565017402</v>
      </c>
      <c r="BU209" s="540">
        <v>47.04</v>
      </c>
      <c r="BV209" s="647">
        <v>23.378864073258512</v>
      </c>
      <c r="BW209" s="603">
        <v>70.418864073258504</v>
      </c>
      <c r="BX209" s="602">
        <v>4159411.2963022389</v>
      </c>
      <c r="BY209" s="189">
        <v>0</v>
      </c>
      <c r="BZ209" s="604">
        <v>77.460750480584366</v>
      </c>
      <c r="CA209" s="602">
        <v>0</v>
      </c>
      <c r="CB209" s="555">
        <v>59066719.565017402</v>
      </c>
      <c r="CC209" s="200"/>
      <c r="CD209" s="543">
        <v>17762.549999999988</v>
      </c>
      <c r="CE209" s="544">
        <v>25059.970394269956</v>
      </c>
      <c r="CF209" s="545">
        <v>0</v>
      </c>
      <c r="CG209" s="546">
        <v>0</v>
      </c>
      <c r="CH209" s="547"/>
      <c r="CI209" s="548">
        <v>5617797.8112088721</v>
      </c>
      <c r="CJ209" s="549">
        <v>0</v>
      </c>
      <c r="CK209" s="550">
        <v>5617797.8112088721</v>
      </c>
      <c r="CL209" s="648"/>
      <c r="CM209" s="551">
        <v>79.068008411079433</v>
      </c>
      <c r="CN209" s="556">
        <v>143.01763628760801</v>
      </c>
      <c r="CR209" s="617"/>
      <c r="CS209" s="555">
        <v>0</v>
      </c>
      <c r="CT209" s="555">
        <v>73.482084660445253</v>
      </c>
      <c r="CU209" s="555">
        <v>0</v>
      </c>
      <c r="CW209" s="530"/>
      <c r="CX209" s="193"/>
      <c r="DH209" s="554"/>
      <c r="DI209" s="554"/>
      <c r="DJ209" s="554"/>
      <c r="DK209" s="554"/>
      <c r="DL209" s="554"/>
      <c r="DM209" s="554"/>
      <c r="DN209" s="554"/>
      <c r="DO209" s="554"/>
      <c r="DP209" s="554"/>
      <c r="DQ209" s="554"/>
      <c r="DR209" s="554"/>
      <c r="DS209" s="554"/>
      <c r="DT209" s="554"/>
    </row>
    <row r="210" spans="1:124">
      <c r="A210" s="367">
        <v>0</v>
      </c>
      <c r="B210" s="367">
        <v>0</v>
      </c>
      <c r="E210" s="294">
        <v>12</v>
      </c>
      <c r="F210" s="300">
        <v>2020</v>
      </c>
      <c r="G210" s="300">
        <v>2021</v>
      </c>
      <c r="H210" s="300">
        <v>2021</v>
      </c>
      <c r="I210" s="635">
        <v>936834</v>
      </c>
      <c r="J210" s="635">
        <v>936834</v>
      </c>
      <c r="K210" s="635">
        <v>936834</v>
      </c>
      <c r="L210" s="635">
        <v>936834</v>
      </c>
      <c r="M210" s="635">
        <v>936834</v>
      </c>
      <c r="N210" s="635">
        <v>8</v>
      </c>
      <c r="O210" s="635">
        <v>8</v>
      </c>
      <c r="P210" s="635">
        <v>8</v>
      </c>
      <c r="Q210" s="635">
        <v>8</v>
      </c>
      <c r="R210" s="635">
        <v>8</v>
      </c>
      <c r="S210" s="636">
        <v>7</v>
      </c>
      <c r="T210" s="636">
        <v>7</v>
      </c>
      <c r="U210" s="636">
        <v>7</v>
      </c>
      <c r="V210" s="636">
        <v>7</v>
      </c>
      <c r="W210" s="636">
        <v>7</v>
      </c>
      <c r="X210" s="637">
        <v>0.73667999999999756</v>
      </c>
      <c r="Y210" s="637">
        <v>0.73667999999999756</v>
      </c>
      <c r="Z210" s="637">
        <v>0.73667999999999756</v>
      </c>
      <c r="AA210" s="637">
        <v>0.73667999999999756</v>
      </c>
      <c r="AB210" s="637">
        <v>0.73667999999999756</v>
      </c>
      <c r="AC210" s="8">
        <v>0</v>
      </c>
      <c r="AD210" s="8">
        <v>0</v>
      </c>
      <c r="AE210" s="8">
        <v>0</v>
      </c>
      <c r="AF210" s="8">
        <v>0</v>
      </c>
      <c r="AG210" s="8">
        <v>0</v>
      </c>
      <c r="AH210" s="528"/>
      <c r="AI210" s="638">
        <v>48627.039999999935</v>
      </c>
      <c r="AJ210" s="639">
        <v>48627.039999999935</v>
      </c>
      <c r="AK210" s="639">
        <v>48627.039999999935</v>
      </c>
      <c r="AL210" s="639">
        <v>48627.039999999935</v>
      </c>
      <c r="AM210" s="640">
        <v>48627.039999999935</v>
      </c>
      <c r="AN210" s="194">
        <v>98759393.693542004</v>
      </c>
      <c r="AO210" s="530">
        <v>0</v>
      </c>
      <c r="AP210" s="530">
        <v>0</v>
      </c>
      <c r="AQ210" s="193">
        <v>0</v>
      </c>
      <c r="AR210" s="189"/>
      <c r="AS210" s="189"/>
      <c r="AT210" s="193">
        <v>0</v>
      </c>
      <c r="AU210" s="532">
        <v>0</v>
      </c>
      <c r="AV210" s="533">
        <v>98759393.693542004</v>
      </c>
      <c r="AX210" s="534"/>
      <c r="AY210" s="535"/>
      <c r="AZ210" s="651">
        <v>65924561.789762847</v>
      </c>
      <c r="BA210" s="652">
        <v>1124594.67</v>
      </c>
      <c r="BB210" s="664">
        <v>18241666.666666668</v>
      </c>
      <c r="BC210" s="665">
        <v>277677.03590836364</v>
      </c>
      <c r="BD210" s="663"/>
      <c r="BE210" s="663"/>
      <c r="BF210" s="663"/>
      <c r="BG210" s="663"/>
      <c r="BH210" s="663"/>
      <c r="BI210" s="663"/>
      <c r="BJ210" s="663"/>
      <c r="BK210" s="663"/>
      <c r="BL210" s="663"/>
      <c r="BM210" s="663"/>
      <c r="BN210" s="663"/>
      <c r="BO210" s="645">
        <v>0</v>
      </c>
      <c r="BP210" s="634">
        <v>0</v>
      </c>
      <c r="BQ210" s="113">
        <v>0</v>
      </c>
      <c r="BR210" s="193">
        <v>84166228.456429511</v>
      </c>
      <c r="BS210" s="539">
        <v>1402271.7059083637</v>
      </c>
      <c r="BT210" s="193">
        <v>14593165.237112492</v>
      </c>
      <c r="BU210" s="540">
        <v>47.04</v>
      </c>
      <c r="BV210" s="647">
        <v>23.378864073258512</v>
      </c>
      <c r="BW210" s="603">
        <v>70.418864073258504</v>
      </c>
      <c r="BX210" s="602">
        <v>1027634.1192308258</v>
      </c>
      <c r="BY210" s="189">
        <v>0</v>
      </c>
      <c r="BZ210" s="604">
        <v>77.460750480584366</v>
      </c>
      <c r="CA210" s="602">
        <v>0</v>
      </c>
      <c r="CB210" s="555">
        <v>14593165.237112492</v>
      </c>
      <c r="CC210" s="200"/>
      <c r="CD210" s="543">
        <v>12156.759999999984</v>
      </c>
      <c r="CE210" s="544">
        <v>15951.878738708401</v>
      </c>
      <c r="CF210" s="545">
        <v>0</v>
      </c>
      <c r="CG210" s="546">
        <v>0</v>
      </c>
      <c r="CH210" s="547"/>
      <c r="CI210" s="548">
        <v>2458014.4638778977</v>
      </c>
      <c r="CJ210" s="549">
        <v>0</v>
      </c>
      <c r="CK210" s="550">
        <v>2458014.4638778977</v>
      </c>
      <c r="CL210" s="648"/>
      <c r="CM210" s="551">
        <v>50.548305302521001</v>
      </c>
      <c r="CN210" s="556">
        <v>143.01763628760801</v>
      </c>
      <c r="CR210" s="617"/>
      <c r="CS210" s="555">
        <v>0</v>
      </c>
      <c r="CT210" s="555">
        <v>73.482084660445253</v>
      </c>
      <c r="CU210" s="555">
        <v>0</v>
      </c>
      <c r="CW210" s="530"/>
      <c r="CX210" s="193"/>
      <c r="DH210" s="554"/>
      <c r="DI210" s="554"/>
      <c r="DJ210" s="554"/>
      <c r="DK210" s="554"/>
      <c r="DL210" s="554"/>
      <c r="DM210" s="554"/>
      <c r="DN210" s="554"/>
      <c r="DO210" s="554"/>
      <c r="DP210" s="554"/>
      <c r="DQ210" s="554"/>
      <c r="DR210" s="554"/>
      <c r="DS210" s="554"/>
      <c r="DT210" s="554"/>
    </row>
    <row r="211" spans="1:124">
      <c r="A211" s="367">
        <v>0</v>
      </c>
      <c r="B211" s="367">
        <v>0</v>
      </c>
      <c r="E211" s="294">
        <v>1</v>
      </c>
      <c r="F211" s="300">
        <v>2021</v>
      </c>
      <c r="G211" s="300">
        <v>2021</v>
      </c>
      <c r="H211" s="300">
        <v>2021</v>
      </c>
      <c r="I211" s="635">
        <v>949145</v>
      </c>
      <c r="J211" s="635">
        <v>949145</v>
      </c>
      <c r="K211" s="635">
        <v>949145</v>
      </c>
      <c r="L211" s="635">
        <v>949145</v>
      </c>
      <c r="M211" s="635">
        <v>949145</v>
      </c>
      <c r="N211" s="635">
        <v>8</v>
      </c>
      <c r="O211" s="635">
        <v>8</v>
      </c>
      <c r="P211" s="635">
        <v>8</v>
      </c>
      <c r="Q211" s="635">
        <v>8</v>
      </c>
      <c r="R211" s="635">
        <v>8</v>
      </c>
      <c r="S211" s="636">
        <v>7</v>
      </c>
      <c r="T211" s="636">
        <v>7</v>
      </c>
      <c r="U211" s="636">
        <v>7</v>
      </c>
      <c r="V211" s="636">
        <v>7</v>
      </c>
      <c r="W211" s="636">
        <v>7</v>
      </c>
      <c r="X211" s="637">
        <v>0.982899999999999</v>
      </c>
      <c r="Y211" s="637">
        <v>0.982899999999999</v>
      </c>
      <c r="Z211" s="637">
        <v>0.982899999999999</v>
      </c>
      <c r="AA211" s="637">
        <v>0.982899999999999</v>
      </c>
      <c r="AB211" s="637">
        <v>0.982899999999999</v>
      </c>
      <c r="AC211" s="8" t="s">
        <v>560</v>
      </c>
      <c r="AD211" s="8" t="s">
        <v>560</v>
      </c>
      <c r="AE211" s="8" t="s">
        <v>560</v>
      </c>
      <c r="AF211" s="8" t="s">
        <v>560</v>
      </c>
      <c r="AG211" s="8" t="s">
        <v>560</v>
      </c>
      <c r="AH211" s="528"/>
      <c r="AI211" s="638">
        <v>70000</v>
      </c>
      <c r="AJ211" s="639">
        <v>70000</v>
      </c>
      <c r="AK211" s="639">
        <v>70000</v>
      </c>
      <c r="AL211" s="639">
        <v>70000</v>
      </c>
      <c r="AM211" s="640">
        <v>70000</v>
      </c>
      <c r="AN211" s="194">
        <v>142166941.6552591</v>
      </c>
      <c r="AO211" s="530">
        <v>0</v>
      </c>
      <c r="AP211" s="530">
        <v>0</v>
      </c>
      <c r="AQ211" s="193">
        <v>0</v>
      </c>
      <c r="AR211" s="189"/>
      <c r="AS211" s="189"/>
      <c r="AT211" s="193">
        <v>0</v>
      </c>
      <c r="AU211" s="532">
        <v>0</v>
      </c>
      <c r="AV211" s="533">
        <v>142166941.6552591</v>
      </c>
      <c r="AX211" s="534"/>
      <c r="AY211" s="535"/>
      <c r="AZ211" s="651">
        <v>68312399.357882857</v>
      </c>
      <c r="BA211" s="652">
        <v>1151981.46</v>
      </c>
      <c r="BB211" s="664">
        <v>18241666.666666668</v>
      </c>
      <c r="BC211" s="665">
        <v>293031.60622363637</v>
      </c>
      <c r="BD211" s="663"/>
      <c r="BE211" s="663"/>
      <c r="BF211" s="663"/>
      <c r="BG211" s="663"/>
      <c r="BH211" s="663"/>
      <c r="BI211" s="663"/>
      <c r="BJ211" s="663"/>
      <c r="BK211" s="663"/>
      <c r="BL211" s="663"/>
      <c r="BM211" s="663"/>
      <c r="BN211" s="663"/>
      <c r="BO211" s="645">
        <v>0</v>
      </c>
      <c r="BP211" s="634">
        <v>0</v>
      </c>
      <c r="BQ211" s="113">
        <v>0</v>
      </c>
      <c r="BR211" s="193">
        <v>86554066.024549529</v>
      </c>
      <c r="BS211" s="539">
        <v>1445013.0662236363</v>
      </c>
      <c r="BT211" s="193">
        <v>55612875.630709574</v>
      </c>
      <c r="BU211" s="540">
        <v>49.116374999999998</v>
      </c>
      <c r="BV211" s="647">
        <v>25.249173199119195</v>
      </c>
      <c r="BW211" s="603">
        <v>74.365548199119189</v>
      </c>
      <c r="BX211" s="602">
        <v>4135681.9832071536</v>
      </c>
      <c r="BY211" s="189">
        <v>0</v>
      </c>
      <c r="BZ211" s="604">
        <v>81.802103019031108</v>
      </c>
      <c r="CA211" s="602">
        <v>0</v>
      </c>
      <c r="CB211" s="555">
        <v>55612875.630709574</v>
      </c>
      <c r="CC211" s="200"/>
      <c r="CD211" s="543">
        <v>17500</v>
      </c>
      <c r="CE211" s="544">
        <v>24633.388331051825</v>
      </c>
      <c r="CF211" s="545">
        <v>0</v>
      </c>
      <c r="CG211" s="546">
        <v>0</v>
      </c>
      <c r="CH211" s="547"/>
      <c r="CI211" s="548">
        <v>5622828.4377618413</v>
      </c>
      <c r="CJ211" s="549">
        <v>0</v>
      </c>
      <c r="CK211" s="550">
        <v>5622828.4377618413</v>
      </c>
      <c r="CL211" s="648"/>
      <c r="CM211" s="551">
        <v>80.326120539454877</v>
      </c>
      <c r="CN211" s="556">
        <v>151.03317931407906</v>
      </c>
      <c r="CR211" s="617"/>
      <c r="CS211" s="555">
        <v>0</v>
      </c>
      <c r="CT211" s="555">
        <v>77.600449545780862</v>
      </c>
      <c r="CU211" s="555">
        <v>0</v>
      </c>
      <c r="CW211" s="530"/>
      <c r="CX211" s="193"/>
      <c r="DH211" s="554"/>
      <c r="DI211" s="554"/>
      <c r="DJ211" s="554"/>
      <c r="DK211" s="554"/>
      <c r="DL211" s="554"/>
      <c r="DM211" s="554"/>
      <c r="DN211" s="554"/>
      <c r="DO211" s="554"/>
      <c r="DP211" s="554"/>
      <c r="DQ211" s="554"/>
      <c r="DR211" s="554"/>
      <c r="DS211" s="554"/>
      <c r="DT211" s="554"/>
    </row>
    <row r="212" spans="1:124">
      <c r="A212" s="367">
        <v>0</v>
      </c>
      <c r="B212" s="367">
        <v>0</v>
      </c>
      <c r="E212" s="294">
        <v>2</v>
      </c>
      <c r="F212" s="300">
        <v>2021</v>
      </c>
      <c r="G212" s="300">
        <v>2021</v>
      </c>
      <c r="H212" s="300">
        <v>2021</v>
      </c>
      <c r="I212" s="635">
        <v>949145</v>
      </c>
      <c r="J212" s="635">
        <v>949145</v>
      </c>
      <c r="K212" s="635">
        <v>949145</v>
      </c>
      <c r="L212" s="635">
        <v>949145</v>
      </c>
      <c r="M212" s="635">
        <v>949145</v>
      </c>
      <c r="N212" s="635">
        <v>8</v>
      </c>
      <c r="O212" s="635">
        <v>8</v>
      </c>
      <c r="P212" s="635">
        <v>8</v>
      </c>
      <c r="Q212" s="635">
        <v>8</v>
      </c>
      <c r="R212" s="635">
        <v>8</v>
      </c>
      <c r="S212" s="636">
        <v>7</v>
      </c>
      <c r="T212" s="636">
        <v>7</v>
      </c>
      <c r="U212" s="636">
        <v>7</v>
      </c>
      <c r="V212" s="636">
        <v>7</v>
      </c>
      <c r="W212" s="636">
        <v>7</v>
      </c>
      <c r="X212" s="637">
        <v>0.982899999999999</v>
      </c>
      <c r="Y212" s="637">
        <v>0.982899999999999</v>
      </c>
      <c r="Z212" s="637">
        <v>0.982899999999999</v>
      </c>
      <c r="AA212" s="637">
        <v>0.982899999999999</v>
      </c>
      <c r="AB212" s="637">
        <v>0.982899999999999</v>
      </c>
      <c r="AC212" s="8" t="s">
        <v>560</v>
      </c>
      <c r="AD212" s="8" t="s">
        <v>560</v>
      </c>
      <c r="AE212" s="8" t="s">
        <v>560</v>
      </c>
      <c r="AF212" s="8" t="s">
        <v>560</v>
      </c>
      <c r="AG212" s="8" t="s">
        <v>560</v>
      </c>
      <c r="AH212" s="528"/>
      <c r="AI212" s="638">
        <v>0</v>
      </c>
      <c r="AJ212" s="639">
        <v>0</v>
      </c>
      <c r="AK212" s="639">
        <v>0</v>
      </c>
      <c r="AL212" s="639">
        <v>0</v>
      </c>
      <c r="AM212" s="640">
        <v>0</v>
      </c>
      <c r="AN212" s="194">
        <v>0</v>
      </c>
      <c r="AO212" s="530">
        <v>0</v>
      </c>
      <c r="AP212" s="530">
        <v>0</v>
      </c>
      <c r="AQ212" s="193">
        <v>0</v>
      </c>
      <c r="AR212" s="189"/>
      <c r="AS212" s="189"/>
      <c r="AT212" s="193">
        <v>0</v>
      </c>
      <c r="AU212" s="532">
        <v>0</v>
      </c>
      <c r="AV212" s="533">
        <v>0</v>
      </c>
      <c r="AX212" s="534"/>
      <c r="AY212" s="535"/>
      <c r="AZ212" s="651">
        <v>72172121.696991429</v>
      </c>
      <c r="BA212" s="652">
        <v>1196268.44</v>
      </c>
      <c r="BB212" s="664">
        <v>18241666.666666668</v>
      </c>
      <c r="BC212" s="665">
        <v>294161.66539867636</v>
      </c>
      <c r="BD212" s="663"/>
      <c r="BE212" s="663"/>
      <c r="BF212" s="663"/>
      <c r="BG212" s="663"/>
      <c r="BH212" s="663"/>
      <c r="BI212" s="663"/>
      <c r="BJ212" s="663"/>
      <c r="BK212" s="663"/>
      <c r="BL212" s="663"/>
      <c r="BM212" s="663"/>
      <c r="BN212" s="663"/>
      <c r="BO212" s="645">
        <v>-101366666.66666667</v>
      </c>
      <c r="BP212" s="634">
        <v>0</v>
      </c>
      <c r="BQ212" s="113">
        <v>0</v>
      </c>
      <c r="BR212" s="193">
        <v>-10952878.303008571</v>
      </c>
      <c r="BS212" s="539">
        <v>1490430.1053986764</v>
      </c>
      <c r="BT212" s="193">
        <v>10952878.303008571</v>
      </c>
      <c r="BU212" s="540">
        <v>49.116374999999998</v>
      </c>
      <c r="BV212" s="647">
        <v>25.249173199119195</v>
      </c>
      <c r="BW212" s="603">
        <v>74.365548199119189</v>
      </c>
      <c r="BX212" s="602">
        <v>814516.79936147074</v>
      </c>
      <c r="BY212" s="189">
        <v>0</v>
      </c>
      <c r="BZ212" s="604">
        <v>81.802103019031108</v>
      </c>
      <c r="CA212" s="602">
        <v>0</v>
      </c>
      <c r="CB212" s="555">
        <v>10952878.303008571</v>
      </c>
      <c r="CC212" s="200"/>
      <c r="CD212" s="543">
        <v>0</v>
      </c>
      <c r="CE212" s="544">
        <v>0</v>
      </c>
      <c r="CF212" s="545">
        <v>0</v>
      </c>
      <c r="CG212" s="546">
        <v>0</v>
      </c>
      <c r="CH212" s="547"/>
      <c r="CI212" s="548">
        <v>2304946.904760147</v>
      </c>
      <c r="CJ212" s="549">
        <v>0</v>
      </c>
      <c r="CK212" s="550">
        <v>2304946.904760147</v>
      </c>
      <c r="CL212" s="648"/>
      <c r="CM212" s="551" t="e">
        <v>#DIV/0!</v>
      </c>
      <c r="CN212" s="556">
        <v>151.03317931407906</v>
      </c>
      <c r="CR212" s="617"/>
      <c r="CS212" s="555">
        <v>0</v>
      </c>
      <c r="CT212" s="555">
        <v>77.600449545780862</v>
      </c>
      <c r="CU212" s="555">
        <v>0</v>
      </c>
      <c r="CW212" s="530"/>
      <c r="CX212" s="193"/>
      <c r="DH212" s="554"/>
      <c r="DI212" s="554"/>
      <c r="DJ212" s="554"/>
      <c r="DK212" s="554"/>
      <c r="DL212" s="554"/>
      <c r="DM212" s="554"/>
      <c r="DN212" s="554"/>
      <c r="DO212" s="554"/>
      <c r="DP212" s="554"/>
      <c r="DQ212" s="554"/>
      <c r="DR212" s="554"/>
      <c r="DS212" s="554"/>
      <c r="DT212" s="554"/>
    </row>
    <row r="213" spans="1:124">
      <c r="A213" s="367">
        <v>0</v>
      </c>
      <c r="B213" s="367">
        <v>0</v>
      </c>
      <c r="E213" s="294">
        <v>3</v>
      </c>
      <c r="F213" s="300">
        <v>2021</v>
      </c>
      <c r="G213" s="300">
        <v>2021</v>
      </c>
      <c r="H213" s="300">
        <v>2021</v>
      </c>
      <c r="I213" s="635">
        <v>949145</v>
      </c>
      <c r="J213" s="635">
        <v>949145</v>
      </c>
      <c r="K213" s="635">
        <v>949145</v>
      </c>
      <c r="L213" s="635">
        <v>949145</v>
      </c>
      <c r="M213" s="635">
        <v>949145</v>
      </c>
      <c r="N213" s="635">
        <v>8</v>
      </c>
      <c r="O213" s="635">
        <v>8</v>
      </c>
      <c r="P213" s="635">
        <v>8</v>
      </c>
      <c r="Q213" s="635">
        <v>8</v>
      </c>
      <c r="R213" s="635">
        <v>8</v>
      </c>
      <c r="S213" s="636">
        <v>7</v>
      </c>
      <c r="T213" s="636">
        <v>7</v>
      </c>
      <c r="U213" s="636">
        <v>7</v>
      </c>
      <c r="V213" s="636">
        <v>7</v>
      </c>
      <c r="W213" s="636">
        <v>7</v>
      </c>
      <c r="X213" s="637">
        <v>0.982899999999999</v>
      </c>
      <c r="Y213" s="637">
        <v>0.982899999999999</v>
      </c>
      <c r="Z213" s="637">
        <v>0.982899999999999</v>
      </c>
      <c r="AA213" s="637">
        <v>0.982899999999999</v>
      </c>
      <c r="AB213" s="637">
        <v>0.982899999999999</v>
      </c>
      <c r="AC213" s="8" t="s">
        <v>560</v>
      </c>
      <c r="AD213" s="8" t="s">
        <v>560</v>
      </c>
      <c r="AE213" s="8" t="s">
        <v>560</v>
      </c>
      <c r="AF213" s="8" t="s">
        <v>560</v>
      </c>
      <c r="AG213" s="8" t="s">
        <v>560</v>
      </c>
      <c r="AH213" s="528"/>
      <c r="AI213" s="638">
        <v>70000</v>
      </c>
      <c r="AJ213" s="639">
        <v>70000</v>
      </c>
      <c r="AK213" s="639">
        <v>70000</v>
      </c>
      <c r="AL213" s="639">
        <v>70000</v>
      </c>
      <c r="AM213" s="640">
        <v>70000</v>
      </c>
      <c r="AN213" s="194">
        <v>142166941.6552591</v>
      </c>
      <c r="AO213" s="530">
        <v>0</v>
      </c>
      <c r="AP213" s="530">
        <v>0</v>
      </c>
      <c r="AQ213" s="193">
        <v>0</v>
      </c>
      <c r="AR213" s="189"/>
      <c r="AS213" s="189"/>
      <c r="AT213" s="193">
        <v>0</v>
      </c>
      <c r="AU213" s="532">
        <v>0</v>
      </c>
      <c r="AV213" s="533">
        <v>142166941.6552591</v>
      </c>
      <c r="AX213" s="534"/>
      <c r="AY213" s="535"/>
      <c r="AZ213" s="651">
        <v>86048816.385615706</v>
      </c>
      <c r="BA213" s="652">
        <v>1355483.56</v>
      </c>
      <c r="BB213" s="664">
        <v>18241666.666666668</v>
      </c>
      <c r="BC213" s="665">
        <v>296719.99380883644</v>
      </c>
      <c r="BD213" s="663"/>
      <c r="BE213" s="663"/>
      <c r="BF213" s="663"/>
      <c r="BG213" s="663"/>
      <c r="BH213" s="663"/>
      <c r="BI213" s="663"/>
      <c r="BJ213" s="663"/>
      <c r="BK213" s="663"/>
      <c r="BL213" s="663"/>
      <c r="BM213" s="663"/>
      <c r="BN213" s="663"/>
      <c r="BO213" s="645">
        <v>0</v>
      </c>
      <c r="BP213" s="634">
        <v>0</v>
      </c>
      <c r="BQ213" s="113">
        <v>0</v>
      </c>
      <c r="BR213" s="193">
        <v>104290483.05228238</v>
      </c>
      <c r="BS213" s="539">
        <v>1652203.5538088365</v>
      </c>
      <c r="BT213" s="193">
        <v>37876458.602976725</v>
      </c>
      <c r="BU213" s="540">
        <v>49.116374999999998</v>
      </c>
      <c r="BV213" s="647">
        <v>25.249173199119195</v>
      </c>
      <c r="BW213" s="603">
        <v>74.365548199119189</v>
      </c>
      <c r="BX213" s="602">
        <v>2816703.6078516082</v>
      </c>
      <c r="BY213" s="189">
        <v>0</v>
      </c>
      <c r="BZ213" s="604">
        <v>81.802103019031108</v>
      </c>
      <c r="CA213" s="602">
        <v>0</v>
      </c>
      <c r="CB213" s="555">
        <v>37876458.602976725</v>
      </c>
      <c r="CC213" s="200"/>
      <c r="CD213" s="543">
        <v>17500</v>
      </c>
      <c r="CE213" s="544">
        <v>24633.388331051825</v>
      </c>
      <c r="CF213" s="545">
        <v>0</v>
      </c>
      <c r="CG213" s="546">
        <v>0</v>
      </c>
      <c r="CH213" s="547"/>
      <c r="CI213" s="548">
        <v>4511040.5499914968</v>
      </c>
      <c r="CJ213" s="549">
        <v>0</v>
      </c>
      <c r="CK213" s="550">
        <v>4511040.5499914968</v>
      </c>
      <c r="CL213" s="648"/>
      <c r="CM213" s="551">
        <v>64.443436428449957</v>
      </c>
      <c r="CN213" s="556">
        <v>151.03317931407906</v>
      </c>
      <c r="CR213" s="617"/>
      <c r="CS213" s="555">
        <v>0</v>
      </c>
      <c r="CT213" s="555">
        <v>77.600449545780862</v>
      </c>
      <c r="CU213" s="555">
        <v>0</v>
      </c>
      <c r="CW213" s="530"/>
      <c r="CX213" s="193"/>
      <c r="DH213" s="554"/>
      <c r="DI213" s="554"/>
      <c r="DJ213" s="554"/>
      <c r="DK213" s="554"/>
      <c r="DL213" s="554"/>
      <c r="DM213" s="554"/>
      <c r="DN213" s="554"/>
      <c r="DO213" s="554"/>
      <c r="DP213" s="554"/>
      <c r="DQ213" s="554"/>
      <c r="DR213" s="554"/>
      <c r="DS213" s="554"/>
      <c r="DT213" s="554"/>
    </row>
    <row r="214" spans="1:124">
      <c r="A214" s="367">
        <v>0</v>
      </c>
      <c r="B214" s="367">
        <v>0</v>
      </c>
      <c r="E214" s="294">
        <v>4</v>
      </c>
      <c r="F214" s="300">
        <v>2021</v>
      </c>
      <c r="G214" s="300">
        <v>2021</v>
      </c>
      <c r="H214" s="300">
        <v>2021</v>
      </c>
      <c r="I214" s="635">
        <v>949145</v>
      </c>
      <c r="J214" s="635">
        <v>949145</v>
      </c>
      <c r="K214" s="635">
        <v>949145</v>
      </c>
      <c r="L214" s="635">
        <v>949145</v>
      </c>
      <c r="M214" s="635">
        <v>949145</v>
      </c>
      <c r="N214" s="635">
        <v>8</v>
      </c>
      <c r="O214" s="635">
        <v>8</v>
      </c>
      <c r="P214" s="635">
        <v>8</v>
      </c>
      <c r="Q214" s="635">
        <v>8</v>
      </c>
      <c r="R214" s="635">
        <v>8</v>
      </c>
      <c r="S214" s="636">
        <v>7</v>
      </c>
      <c r="T214" s="636">
        <v>7</v>
      </c>
      <c r="U214" s="636">
        <v>7</v>
      </c>
      <c r="V214" s="636">
        <v>7</v>
      </c>
      <c r="W214" s="636">
        <v>7</v>
      </c>
      <c r="X214" s="637">
        <v>0.982899999999999</v>
      </c>
      <c r="Y214" s="637">
        <v>0.982899999999999</v>
      </c>
      <c r="Z214" s="637">
        <v>0.982899999999999</v>
      </c>
      <c r="AA214" s="637">
        <v>0.982899999999999</v>
      </c>
      <c r="AB214" s="637">
        <v>0.982899999999999</v>
      </c>
      <c r="AC214" s="8" t="s">
        <v>560</v>
      </c>
      <c r="AD214" s="8" t="s">
        <v>560</v>
      </c>
      <c r="AE214" s="8" t="s">
        <v>560</v>
      </c>
      <c r="AF214" s="8" t="s">
        <v>560</v>
      </c>
      <c r="AG214" s="8" t="s">
        <v>560</v>
      </c>
      <c r="AH214" s="528"/>
      <c r="AI214" s="638">
        <v>98000</v>
      </c>
      <c r="AJ214" s="639">
        <v>98000</v>
      </c>
      <c r="AK214" s="639">
        <v>98000</v>
      </c>
      <c r="AL214" s="639">
        <v>98000</v>
      </c>
      <c r="AM214" s="640">
        <v>98000</v>
      </c>
      <c r="AN214" s="194">
        <v>199033718.31736273</v>
      </c>
      <c r="AO214" s="530">
        <v>0</v>
      </c>
      <c r="AP214" s="530">
        <v>0</v>
      </c>
      <c r="AQ214" s="193">
        <v>0</v>
      </c>
      <c r="AR214" s="189"/>
      <c r="AS214" s="189"/>
      <c r="AT214" s="193">
        <v>0</v>
      </c>
      <c r="AU214" s="532">
        <v>0</v>
      </c>
      <c r="AV214" s="533">
        <v>199033718.31736273</v>
      </c>
      <c r="AX214" s="534"/>
      <c r="AY214" s="535"/>
      <c r="AZ214" s="651">
        <v>92372773.688620046</v>
      </c>
      <c r="BA214" s="652">
        <v>1428040.77</v>
      </c>
      <c r="BB214" s="664">
        <v>18241666.666666668</v>
      </c>
      <c r="BC214" s="665">
        <v>297850.05298387643</v>
      </c>
      <c r="BD214" s="663"/>
      <c r="BE214" s="663"/>
      <c r="BF214" s="663"/>
      <c r="BG214" s="663"/>
      <c r="BH214" s="663"/>
      <c r="BI214" s="663"/>
      <c r="BJ214" s="663"/>
      <c r="BK214" s="663"/>
      <c r="BL214" s="663"/>
      <c r="BM214" s="663"/>
      <c r="BN214" s="663"/>
      <c r="BO214" s="649">
        <v>16894444.444444444</v>
      </c>
      <c r="BP214" s="634">
        <v>0</v>
      </c>
      <c r="BQ214" s="113">
        <v>0</v>
      </c>
      <c r="BR214" s="193">
        <v>127508884.79973117</v>
      </c>
      <c r="BS214" s="539">
        <v>1725890.8229838763</v>
      </c>
      <c r="BT214" s="193">
        <v>71524833.517631561</v>
      </c>
      <c r="BU214" s="540">
        <v>43.659000000000006</v>
      </c>
      <c r="BV214" s="647">
        <v>25.249173199119195</v>
      </c>
      <c r="BW214" s="603">
        <v>68.908173199119204</v>
      </c>
      <c r="BX214" s="602">
        <v>4928645.6160711218</v>
      </c>
      <c r="BY214" s="189">
        <v>0</v>
      </c>
      <c r="BZ214" s="604">
        <v>75.798990519031136</v>
      </c>
      <c r="CA214" s="602">
        <v>0</v>
      </c>
      <c r="CB214" s="555">
        <v>71524833.517631561</v>
      </c>
      <c r="CC214" s="200"/>
      <c r="CD214" s="543">
        <v>24500</v>
      </c>
      <c r="CE214" s="544">
        <v>36006.743663472553</v>
      </c>
      <c r="CF214" s="545">
        <v>0</v>
      </c>
      <c r="CG214" s="546">
        <v>0</v>
      </c>
      <c r="CH214" s="547"/>
      <c r="CI214" s="548">
        <v>6715043.1827184698</v>
      </c>
      <c r="CJ214" s="549">
        <v>0</v>
      </c>
      <c r="CK214" s="550">
        <v>6715043.1827184698</v>
      </c>
      <c r="CL214" s="648"/>
      <c r="CM214" s="551">
        <v>68.520848803249692</v>
      </c>
      <c r="CN214" s="556">
        <v>139.94948912528096</v>
      </c>
      <c r="CR214" s="617"/>
      <c r="CS214" s="555">
        <v>0</v>
      </c>
      <c r="CT214" s="555">
        <v>71.905678733280894</v>
      </c>
      <c r="CU214" s="555">
        <v>0</v>
      </c>
      <c r="CW214" s="530"/>
      <c r="CX214" s="193"/>
      <c r="DH214" s="554"/>
      <c r="DI214" s="554"/>
      <c r="DJ214" s="554"/>
      <c r="DK214" s="554"/>
      <c r="DL214" s="554"/>
      <c r="DM214" s="554"/>
      <c r="DN214" s="554"/>
      <c r="DO214" s="554"/>
      <c r="DP214" s="554"/>
      <c r="DQ214" s="554"/>
      <c r="DR214" s="554"/>
      <c r="DS214" s="554"/>
      <c r="DT214" s="554"/>
    </row>
    <row r="215" spans="1:124">
      <c r="A215" s="367">
        <v>0</v>
      </c>
      <c r="B215" s="367">
        <v>0</v>
      </c>
      <c r="E215" s="294">
        <v>5</v>
      </c>
      <c r="F215" s="300">
        <v>2021</v>
      </c>
      <c r="G215" s="300">
        <v>2021</v>
      </c>
      <c r="H215" s="300">
        <v>2021</v>
      </c>
      <c r="I215" s="635">
        <v>949145</v>
      </c>
      <c r="J215" s="635">
        <v>949145</v>
      </c>
      <c r="K215" s="635">
        <v>949145</v>
      </c>
      <c r="L215" s="635">
        <v>949145</v>
      </c>
      <c r="M215" s="635">
        <v>949145</v>
      </c>
      <c r="N215" s="635">
        <v>8</v>
      </c>
      <c r="O215" s="635">
        <v>8</v>
      </c>
      <c r="P215" s="635">
        <v>8</v>
      </c>
      <c r="Q215" s="635">
        <v>8</v>
      </c>
      <c r="R215" s="635">
        <v>8</v>
      </c>
      <c r="S215" s="636">
        <v>7</v>
      </c>
      <c r="T215" s="636">
        <v>7</v>
      </c>
      <c r="U215" s="636">
        <v>7</v>
      </c>
      <c r="V215" s="636">
        <v>7</v>
      </c>
      <c r="W215" s="636">
        <v>7</v>
      </c>
      <c r="X215" s="637">
        <v>0.982899999999999</v>
      </c>
      <c r="Y215" s="637">
        <v>0.982899999999999</v>
      </c>
      <c r="Z215" s="637">
        <v>0.982899999999999</v>
      </c>
      <c r="AA215" s="637">
        <v>0.982899999999999</v>
      </c>
      <c r="AB215" s="637">
        <v>0.982899999999999</v>
      </c>
      <c r="AC215" s="8" t="s">
        <v>560</v>
      </c>
      <c r="AD215" s="8" t="s">
        <v>560</v>
      </c>
      <c r="AE215" s="8" t="s">
        <v>560</v>
      </c>
      <c r="AF215" s="8" t="s">
        <v>560</v>
      </c>
      <c r="AG215" s="8" t="s">
        <v>560</v>
      </c>
      <c r="AH215" s="528"/>
      <c r="AI215" s="638">
        <v>98000</v>
      </c>
      <c r="AJ215" s="639">
        <v>98000</v>
      </c>
      <c r="AK215" s="639">
        <v>98000</v>
      </c>
      <c r="AL215" s="639">
        <v>98000</v>
      </c>
      <c r="AM215" s="640">
        <v>98000</v>
      </c>
      <c r="AN215" s="194">
        <v>199033718.31736273</v>
      </c>
      <c r="AO215" s="530">
        <v>0</v>
      </c>
      <c r="AP215" s="530">
        <v>0</v>
      </c>
      <c r="AQ215" s="193">
        <v>0</v>
      </c>
      <c r="AR215" s="189"/>
      <c r="AS215" s="189"/>
      <c r="AT215" s="193">
        <v>0</v>
      </c>
      <c r="AU215" s="532">
        <v>0</v>
      </c>
      <c r="AV215" s="533">
        <v>199033718.31736273</v>
      </c>
      <c r="AX215" s="534"/>
      <c r="AY215" s="535"/>
      <c r="AZ215" s="651">
        <v>79107162.627497151</v>
      </c>
      <c r="BA215" s="652">
        <v>1275835.8400000001</v>
      </c>
      <c r="BB215" s="664">
        <v>18241666.666666668</v>
      </c>
      <c r="BC215" s="665">
        <v>296924.03227099642</v>
      </c>
      <c r="BD215" s="663"/>
      <c r="BE215" s="663"/>
      <c r="BF215" s="663"/>
      <c r="BG215" s="663"/>
      <c r="BH215" s="663"/>
      <c r="BI215" s="663"/>
      <c r="BJ215" s="663"/>
      <c r="BK215" s="663"/>
      <c r="BL215" s="663"/>
      <c r="BM215" s="663"/>
      <c r="BN215" s="663"/>
      <c r="BO215" s="649">
        <v>16894444.444444444</v>
      </c>
      <c r="BP215" s="634">
        <v>0</v>
      </c>
      <c r="BQ215" s="113">
        <v>0</v>
      </c>
      <c r="BR215" s="193">
        <v>114243273.73860827</v>
      </c>
      <c r="BS215" s="539">
        <v>1572759.8722709964</v>
      </c>
      <c r="BT215" s="193">
        <v>84790444.578754455</v>
      </c>
      <c r="BU215" s="540">
        <v>43.659000000000006</v>
      </c>
      <c r="BV215" s="647">
        <v>25.249173199119195</v>
      </c>
      <c r="BW215" s="603">
        <v>68.908173199119204</v>
      </c>
      <c r="BX215" s="602">
        <v>5842754.6406631302</v>
      </c>
      <c r="BY215" s="189">
        <v>0</v>
      </c>
      <c r="BZ215" s="604">
        <v>75.798990519031136</v>
      </c>
      <c r="CA215" s="602">
        <v>0</v>
      </c>
      <c r="CB215" s="555">
        <v>84790444.578754455</v>
      </c>
      <c r="CC215" s="200"/>
      <c r="CD215" s="543">
        <v>24500</v>
      </c>
      <c r="CE215" s="544">
        <v>36006.743663472553</v>
      </c>
      <c r="CF215" s="545">
        <v>0</v>
      </c>
      <c r="CG215" s="546">
        <v>0</v>
      </c>
      <c r="CH215" s="547"/>
      <c r="CI215" s="548">
        <v>7476021.256597599</v>
      </c>
      <c r="CJ215" s="549">
        <v>0</v>
      </c>
      <c r="CK215" s="550">
        <v>7476021.256597599</v>
      </c>
      <c r="CL215" s="648"/>
      <c r="CM215" s="551">
        <v>76.285931189771418</v>
      </c>
      <c r="CN215" s="556">
        <v>139.94948912528096</v>
      </c>
      <c r="CR215" s="617"/>
      <c r="CS215" s="555">
        <v>0</v>
      </c>
      <c r="CT215" s="555">
        <v>71.905678733280894</v>
      </c>
      <c r="CU215" s="555">
        <v>0</v>
      </c>
      <c r="CW215" s="530"/>
      <c r="CX215" s="193"/>
      <c r="DH215" s="554"/>
      <c r="DI215" s="554"/>
      <c r="DJ215" s="554"/>
      <c r="DK215" s="554"/>
      <c r="DL215" s="554"/>
      <c r="DM215" s="554"/>
      <c r="DN215" s="554"/>
      <c r="DO215" s="554"/>
      <c r="DP215" s="554"/>
      <c r="DQ215" s="554"/>
      <c r="DR215" s="554"/>
      <c r="DS215" s="554"/>
      <c r="DT215" s="554"/>
    </row>
    <row r="216" spans="1:124">
      <c r="A216" s="367">
        <v>0</v>
      </c>
      <c r="B216" s="367">
        <v>0</v>
      </c>
      <c r="E216" s="294">
        <v>6</v>
      </c>
      <c r="F216" s="300">
        <v>2021</v>
      </c>
      <c r="G216" s="300">
        <v>2021</v>
      </c>
      <c r="H216" s="300">
        <v>2022</v>
      </c>
      <c r="I216" s="635">
        <v>949145</v>
      </c>
      <c r="J216" s="635">
        <v>949145</v>
      </c>
      <c r="K216" s="635">
        <v>949145</v>
      </c>
      <c r="L216" s="635">
        <v>949145</v>
      </c>
      <c r="M216" s="635">
        <v>949145</v>
      </c>
      <c r="N216" s="635">
        <v>8</v>
      </c>
      <c r="O216" s="635">
        <v>8</v>
      </c>
      <c r="P216" s="635">
        <v>8</v>
      </c>
      <c r="Q216" s="635">
        <v>8</v>
      </c>
      <c r="R216" s="635">
        <v>8</v>
      </c>
      <c r="S216" s="636">
        <v>7</v>
      </c>
      <c r="T216" s="636">
        <v>7</v>
      </c>
      <c r="U216" s="636">
        <v>7</v>
      </c>
      <c r="V216" s="636">
        <v>7</v>
      </c>
      <c r="W216" s="636">
        <v>7</v>
      </c>
      <c r="X216" s="637">
        <v>0.982899999999999</v>
      </c>
      <c r="Y216" s="637">
        <v>0.982899999999999</v>
      </c>
      <c r="Z216" s="637">
        <v>0.982899999999999</v>
      </c>
      <c r="AA216" s="637">
        <v>0.982899999999999</v>
      </c>
      <c r="AB216" s="637">
        <v>0.982899999999999</v>
      </c>
      <c r="AC216" s="8" t="s">
        <v>560</v>
      </c>
      <c r="AD216" s="8" t="s">
        <v>560</v>
      </c>
      <c r="AE216" s="8" t="s">
        <v>560</v>
      </c>
      <c r="AF216" s="8" t="s">
        <v>560</v>
      </c>
      <c r="AG216" s="8" t="s">
        <v>560</v>
      </c>
      <c r="AH216" s="528"/>
      <c r="AI216" s="638">
        <v>98000</v>
      </c>
      <c r="AJ216" s="639">
        <v>98000</v>
      </c>
      <c r="AK216" s="639">
        <v>98000</v>
      </c>
      <c r="AL216" s="639">
        <v>98000</v>
      </c>
      <c r="AM216" s="640">
        <v>98000</v>
      </c>
      <c r="AN216" s="194">
        <v>199033718.31736273</v>
      </c>
      <c r="AO216" s="530">
        <v>0</v>
      </c>
      <c r="AP216" s="530">
        <v>0</v>
      </c>
      <c r="AQ216" s="193">
        <v>0</v>
      </c>
      <c r="AR216" s="189"/>
      <c r="AS216" s="189"/>
      <c r="AT216" s="193">
        <v>0</v>
      </c>
      <c r="AU216" s="532">
        <v>0</v>
      </c>
      <c r="AV216" s="533">
        <v>199033718.31736273</v>
      </c>
      <c r="AX216" s="534"/>
      <c r="AY216" s="535"/>
      <c r="AZ216" s="651">
        <v>81544218.121087179</v>
      </c>
      <c r="BA216" s="652">
        <v>1303796.3</v>
      </c>
      <c r="BB216" s="664">
        <v>18241666.666666668</v>
      </c>
      <c r="BC216" s="665">
        <v>296845.55593939638</v>
      </c>
      <c r="BD216" s="663"/>
      <c r="BE216" s="663"/>
      <c r="BF216" s="663"/>
      <c r="BG216" s="663"/>
      <c r="BH216" s="663"/>
      <c r="BI216" s="663"/>
      <c r="BJ216" s="663"/>
      <c r="BK216" s="663"/>
      <c r="BL216" s="663"/>
      <c r="BM216" s="663"/>
      <c r="BN216" s="663"/>
      <c r="BO216" s="649">
        <v>16894444.444444444</v>
      </c>
      <c r="BP216" s="634">
        <v>0</v>
      </c>
      <c r="BQ216" s="113">
        <v>0</v>
      </c>
      <c r="BR216" s="193">
        <v>116680329.2321983</v>
      </c>
      <c r="BS216" s="539">
        <v>1600641.8559393964</v>
      </c>
      <c r="BT216" s="193">
        <v>82353389.085164428</v>
      </c>
      <c r="BU216" s="540">
        <v>43.659000000000006</v>
      </c>
      <c r="BV216" s="647">
        <v>25.249173199119195</v>
      </c>
      <c r="BW216" s="603">
        <v>68.908173199119204</v>
      </c>
      <c r="BX216" s="602">
        <v>5674821.5986149637</v>
      </c>
      <c r="BY216" s="189">
        <v>0</v>
      </c>
      <c r="BZ216" s="604">
        <v>75.798990519031136</v>
      </c>
      <c r="CA216" s="602">
        <v>0</v>
      </c>
      <c r="CB216" s="555">
        <v>82353389.085164428</v>
      </c>
      <c r="CC216" s="200"/>
      <c r="CD216" s="543">
        <v>24500</v>
      </c>
      <c r="CE216" s="544">
        <v>36006.743663472553</v>
      </c>
      <c r="CF216" s="545">
        <v>0</v>
      </c>
      <c r="CG216" s="546">
        <v>0</v>
      </c>
      <c r="CH216" s="547"/>
      <c r="CI216" s="548">
        <v>7335970.1982178325</v>
      </c>
      <c r="CJ216" s="549">
        <v>0</v>
      </c>
      <c r="CK216" s="550">
        <v>7335970.1982178325</v>
      </c>
      <c r="CL216" s="648"/>
      <c r="CM216" s="551">
        <v>74.856838757324823</v>
      </c>
      <c r="CN216" s="556">
        <v>139.94948912528096</v>
      </c>
      <c r="CR216" s="617"/>
      <c r="CS216" s="555">
        <v>0</v>
      </c>
      <c r="CT216" s="555">
        <v>71.905678733280894</v>
      </c>
      <c r="CU216" s="555">
        <v>0</v>
      </c>
      <c r="CW216" s="530"/>
      <c r="CX216" s="193"/>
      <c r="DH216" s="554"/>
      <c r="DI216" s="554"/>
      <c r="DJ216" s="554"/>
      <c r="DK216" s="554"/>
      <c r="DL216" s="554"/>
      <c r="DM216" s="554"/>
      <c r="DN216" s="554"/>
      <c r="DO216" s="554"/>
      <c r="DP216" s="554"/>
      <c r="DQ216" s="554"/>
      <c r="DR216" s="554"/>
      <c r="DS216" s="554"/>
      <c r="DT216" s="554"/>
    </row>
    <row r="217" spans="1:124">
      <c r="A217" s="367">
        <v>0</v>
      </c>
      <c r="B217" s="367">
        <v>0</v>
      </c>
      <c r="E217" s="294">
        <v>7</v>
      </c>
      <c r="F217" s="300">
        <v>2021</v>
      </c>
      <c r="G217" s="300">
        <v>2022</v>
      </c>
      <c r="H217" s="300">
        <v>2022</v>
      </c>
      <c r="I217" s="635">
        <v>949145</v>
      </c>
      <c r="J217" s="635">
        <v>949145</v>
      </c>
      <c r="K217" s="635">
        <v>949145</v>
      </c>
      <c r="L217" s="635">
        <v>949145</v>
      </c>
      <c r="M217" s="635">
        <v>949145</v>
      </c>
      <c r="N217" s="635">
        <v>8</v>
      </c>
      <c r="O217" s="635">
        <v>8</v>
      </c>
      <c r="P217" s="635">
        <v>8</v>
      </c>
      <c r="Q217" s="635">
        <v>8</v>
      </c>
      <c r="R217" s="635">
        <v>8</v>
      </c>
      <c r="S217" s="636">
        <v>7</v>
      </c>
      <c r="T217" s="636">
        <v>7</v>
      </c>
      <c r="U217" s="636">
        <v>7</v>
      </c>
      <c r="V217" s="636">
        <v>7</v>
      </c>
      <c r="W217" s="636">
        <v>7</v>
      </c>
      <c r="X217" s="637">
        <v>0.982899999999999</v>
      </c>
      <c r="Y217" s="637">
        <v>0.982899999999999</v>
      </c>
      <c r="Z217" s="637">
        <v>0.982899999999999</v>
      </c>
      <c r="AA217" s="637">
        <v>0.982899999999999</v>
      </c>
      <c r="AB217" s="637">
        <v>0.982899999999999</v>
      </c>
      <c r="AC217" s="8" t="s">
        <v>560</v>
      </c>
      <c r="AD217" s="8" t="s">
        <v>560</v>
      </c>
      <c r="AE217" s="8" t="s">
        <v>560</v>
      </c>
      <c r="AF217" s="8" t="s">
        <v>560</v>
      </c>
      <c r="AG217" s="8" t="s">
        <v>560</v>
      </c>
      <c r="AH217" s="528"/>
      <c r="AI217" s="638">
        <v>98000</v>
      </c>
      <c r="AJ217" s="639">
        <v>98000</v>
      </c>
      <c r="AK217" s="639">
        <v>98000</v>
      </c>
      <c r="AL217" s="639">
        <v>98000</v>
      </c>
      <c r="AM217" s="640">
        <v>98000</v>
      </c>
      <c r="AN217" s="194">
        <v>199033718.31736273</v>
      </c>
      <c r="AO217" s="530">
        <v>0</v>
      </c>
      <c r="AP217" s="530">
        <v>0</v>
      </c>
      <c r="AQ217" s="193">
        <v>0</v>
      </c>
      <c r="AR217" s="189"/>
      <c r="AS217" s="189"/>
      <c r="AT217" s="193">
        <v>0</v>
      </c>
      <c r="AU217" s="532">
        <v>0</v>
      </c>
      <c r="AV217" s="533">
        <v>199033718.31736273</v>
      </c>
      <c r="AX217" s="534"/>
      <c r="AY217" s="535"/>
      <c r="AZ217" s="651">
        <v>75872242.757400021</v>
      </c>
      <c r="BA217" s="652">
        <v>1238719.68</v>
      </c>
      <c r="BB217" s="664">
        <v>18241666.666666668</v>
      </c>
      <c r="BC217" s="665">
        <v>297175.15653211641</v>
      </c>
      <c r="BD217" s="663"/>
      <c r="BE217" s="663"/>
      <c r="BF217" s="663"/>
      <c r="BG217" s="663"/>
      <c r="BH217" s="663"/>
      <c r="BI217" s="663"/>
      <c r="BJ217" s="663"/>
      <c r="BK217" s="663"/>
      <c r="BL217" s="663"/>
      <c r="BM217" s="663"/>
      <c r="BN217" s="663"/>
      <c r="BO217" s="649">
        <v>16894444.444444444</v>
      </c>
      <c r="BP217" s="634">
        <v>0</v>
      </c>
      <c r="BQ217" s="113">
        <v>0</v>
      </c>
      <c r="BR217" s="193">
        <v>111008353.86851114</v>
      </c>
      <c r="BS217" s="539">
        <v>1535894.8365321164</v>
      </c>
      <c r="BT217" s="193">
        <v>88025364.448851585</v>
      </c>
      <c r="BU217" s="540">
        <v>48.344625000000008</v>
      </c>
      <c r="BV217" s="647">
        <v>25.249173199119195</v>
      </c>
      <c r="BW217" s="603">
        <v>73.593798199119206</v>
      </c>
      <c r="BX217" s="602">
        <v>6478120.907652705</v>
      </c>
      <c r="BY217" s="189">
        <v>0</v>
      </c>
      <c r="BZ217" s="604">
        <v>80.953178019031128</v>
      </c>
      <c r="CA217" s="602">
        <v>0</v>
      </c>
      <c r="CB217" s="555">
        <v>88025364.448851585</v>
      </c>
      <c r="CC217" s="200"/>
      <c r="CD217" s="543">
        <v>24500</v>
      </c>
      <c r="CE217" s="544">
        <v>36006.743663472553</v>
      </c>
      <c r="CF217" s="545">
        <v>0</v>
      </c>
      <c r="CG217" s="546">
        <v>0</v>
      </c>
      <c r="CH217" s="547"/>
      <c r="CI217" s="548">
        <v>8074522.487848294</v>
      </c>
      <c r="CJ217" s="549">
        <v>0</v>
      </c>
      <c r="CK217" s="550">
        <v>8074522.487848294</v>
      </c>
      <c r="CL217" s="648"/>
      <c r="CM217" s="551">
        <v>82.393086610696884</v>
      </c>
      <c r="CN217" s="556">
        <v>149.46578878232987</v>
      </c>
      <c r="CR217" s="617"/>
      <c r="CS217" s="555">
        <v>0</v>
      </c>
      <c r="CT217" s="555">
        <v>76.795128420780884</v>
      </c>
      <c r="CU217" s="555">
        <v>0</v>
      </c>
      <c r="CW217" s="530"/>
      <c r="CX217" s="193"/>
      <c r="DH217" s="554"/>
      <c r="DI217" s="554"/>
      <c r="DJ217" s="554"/>
      <c r="DK217" s="554"/>
      <c r="DL217" s="554"/>
      <c r="DM217" s="554"/>
      <c r="DN217" s="554"/>
      <c r="DO217" s="554"/>
      <c r="DP217" s="554"/>
      <c r="DQ217" s="554"/>
      <c r="DR217" s="554"/>
      <c r="DS217" s="554"/>
      <c r="DT217" s="554"/>
    </row>
    <row r="218" spans="1:124">
      <c r="A218" s="367">
        <v>0</v>
      </c>
      <c r="B218" s="367">
        <v>0</v>
      </c>
      <c r="E218" s="294">
        <v>8</v>
      </c>
      <c r="F218" s="300">
        <v>2021</v>
      </c>
      <c r="G218" s="300">
        <v>2022</v>
      </c>
      <c r="H218" s="300">
        <v>2022</v>
      </c>
      <c r="I218" s="635">
        <v>949145</v>
      </c>
      <c r="J218" s="635">
        <v>949145</v>
      </c>
      <c r="K218" s="635">
        <v>949145</v>
      </c>
      <c r="L218" s="635">
        <v>949145</v>
      </c>
      <c r="M218" s="635">
        <v>949145</v>
      </c>
      <c r="N218" s="635">
        <v>8</v>
      </c>
      <c r="O218" s="635">
        <v>8</v>
      </c>
      <c r="P218" s="635">
        <v>8</v>
      </c>
      <c r="Q218" s="635">
        <v>8</v>
      </c>
      <c r="R218" s="635">
        <v>8</v>
      </c>
      <c r="S218" s="636">
        <v>7</v>
      </c>
      <c r="T218" s="636">
        <v>7</v>
      </c>
      <c r="U218" s="636">
        <v>7</v>
      </c>
      <c r="V218" s="636">
        <v>7</v>
      </c>
      <c r="W218" s="636">
        <v>7</v>
      </c>
      <c r="X218" s="637">
        <v>0.982899999999999</v>
      </c>
      <c r="Y218" s="637">
        <v>0.982899999999999</v>
      </c>
      <c r="Z218" s="637">
        <v>0.982899999999999</v>
      </c>
      <c r="AA218" s="637">
        <v>0.982899999999999</v>
      </c>
      <c r="AB218" s="637">
        <v>0.982899999999999</v>
      </c>
      <c r="AC218" s="8" t="s">
        <v>560</v>
      </c>
      <c r="AD218" s="8" t="s">
        <v>560</v>
      </c>
      <c r="AE218" s="8" t="s">
        <v>560</v>
      </c>
      <c r="AF218" s="8" t="s">
        <v>560</v>
      </c>
      <c r="AG218" s="8" t="s">
        <v>560</v>
      </c>
      <c r="AH218" s="528"/>
      <c r="AI218" s="638">
        <v>98000</v>
      </c>
      <c r="AJ218" s="639">
        <v>98000</v>
      </c>
      <c r="AK218" s="639">
        <v>98000</v>
      </c>
      <c r="AL218" s="639">
        <v>98000</v>
      </c>
      <c r="AM218" s="640">
        <v>98000</v>
      </c>
      <c r="AN218" s="194">
        <v>199033718.31736273</v>
      </c>
      <c r="AO218" s="530">
        <v>0</v>
      </c>
      <c r="AP218" s="530">
        <v>0</v>
      </c>
      <c r="AQ218" s="193">
        <v>0</v>
      </c>
      <c r="AR218" s="189"/>
      <c r="AS218" s="189"/>
      <c r="AT218" s="193">
        <v>0</v>
      </c>
      <c r="AU218" s="532">
        <v>0</v>
      </c>
      <c r="AV218" s="533">
        <v>199033718.31736273</v>
      </c>
      <c r="AX218" s="534"/>
      <c r="AY218" s="535"/>
      <c r="AZ218" s="651">
        <v>76454959.136109978</v>
      </c>
      <c r="BA218" s="652">
        <v>1245408.6200000001</v>
      </c>
      <c r="BB218" s="664">
        <v>18241666.666666668</v>
      </c>
      <c r="BC218" s="665">
        <v>296217.74528659642</v>
      </c>
      <c r="BD218" s="663"/>
      <c r="BE218" s="663"/>
      <c r="BF218" s="663"/>
      <c r="BG218" s="663"/>
      <c r="BH218" s="663"/>
      <c r="BI218" s="663"/>
      <c r="BJ218" s="663"/>
      <c r="BK218" s="663"/>
      <c r="BL218" s="663"/>
      <c r="BM218" s="663"/>
      <c r="BN218" s="663"/>
      <c r="BO218" s="649">
        <v>16894444.444444444</v>
      </c>
      <c r="BP218" s="634">
        <v>0</v>
      </c>
      <c r="BQ218" s="113">
        <v>0</v>
      </c>
      <c r="BR218" s="193">
        <v>111591070.2472211</v>
      </c>
      <c r="BS218" s="539">
        <v>1541626.3652865966</v>
      </c>
      <c r="BT218" s="193">
        <v>87442648.070141628</v>
      </c>
      <c r="BU218" s="540">
        <v>48.344625000000008</v>
      </c>
      <c r="BV218" s="647">
        <v>25.249173199119195</v>
      </c>
      <c r="BW218" s="603">
        <v>73.593798199119206</v>
      </c>
      <c r="BX218" s="602">
        <v>6435236.5960706035</v>
      </c>
      <c r="BY218" s="189">
        <v>0</v>
      </c>
      <c r="BZ218" s="604">
        <v>80.953178019031128</v>
      </c>
      <c r="CA218" s="602">
        <v>0</v>
      </c>
      <c r="CB218" s="555">
        <v>87442648.070141628</v>
      </c>
      <c r="CC218" s="200"/>
      <c r="CD218" s="543">
        <v>24500</v>
      </c>
      <c r="CE218" s="544">
        <v>36006.743663472553</v>
      </c>
      <c r="CF218" s="545">
        <v>0</v>
      </c>
      <c r="CG218" s="546">
        <v>0</v>
      </c>
      <c r="CH218" s="547"/>
      <c r="CI218" s="548">
        <v>8037369.7050206726</v>
      </c>
      <c r="CJ218" s="549">
        <v>0</v>
      </c>
      <c r="CK218" s="550">
        <v>8037369.7050206726</v>
      </c>
      <c r="CL218" s="648"/>
      <c r="CM218" s="551">
        <v>82.013976581843593</v>
      </c>
      <c r="CN218" s="556">
        <v>149.46578878232987</v>
      </c>
      <c r="CR218" s="617"/>
      <c r="CS218" s="555">
        <v>0</v>
      </c>
      <c r="CT218" s="555">
        <v>76.795128420780884</v>
      </c>
      <c r="CU218" s="555">
        <v>0</v>
      </c>
      <c r="CW218" s="530"/>
      <c r="CX218" s="193"/>
      <c r="DH218" s="554"/>
      <c r="DI218" s="554"/>
      <c r="DJ218" s="554"/>
      <c r="DK218" s="554"/>
      <c r="DL218" s="554"/>
      <c r="DM218" s="554"/>
      <c r="DN218" s="554"/>
      <c r="DO218" s="554"/>
      <c r="DP218" s="554"/>
      <c r="DQ218" s="554"/>
      <c r="DR218" s="554"/>
      <c r="DS218" s="554"/>
      <c r="DT218" s="554"/>
    </row>
    <row r="219" spans="1:124">
      <c r="A219" s="367">
        <v>0</v>
      </c>
      <c r="B219" s="367">
        <v>0</v>
      </c>
      <c r="E219" s="294">
        <v>9</v>
      </c>
      <c r="F219" s="300">
        <v>2021</v>
      </c>
      <c r="G219" s="300">
        <v>2022</v>
      </c>
      <c r="H219" s="300">
        <v>2022</v>
      </c>
      <c r="I219" s="635">
        <v>949145</v>
      </c>
      <c r="J219" s="635">
        <v>949145</v>
      </c>
      <c r="K219" s="635">
        <v>949145</v>
      </c>
      <c r="L219" s="635">
        <v>949145</v>
      </c>
      <c r="M219" s="635">
        <v>949145</v>
      </c>
      <c r="N219" s="635">
        <v>8</v>
      </c>
      <c r="O219" s="635">
        <v>8</v>
      </c>
      <c r="P219" s="635">
        <v>8</v>
      </c>
      <c r="Q219" s="635">
        <v>8</v>
      </c>
      <c r="R219" s="635">
        <v>8</v>
      </c>
      <c r="S219" s="636">
        <v>7</v>
      </c>
      <c r="T219" s="636">
        <v>7</v>
      </c>
      <c r="U219" s="636">
        <v>7</v>
      </c>
      <c r="V219" s="636">
        <v>7</v>
      </c>
      <c r="W219" s="636">
        <v>7</v>
      </c>
      <c r="X219" s="637">
        <v>0.982899999999999</v>
      </c>
      <c r="Y219" s="637">
        <v>0.982899999999999</v>
      </c>
      <c r="Z219" s="637">
        <v>0.982899999999999</v>
      </c>
      <c r="AA219" s="637">
        <v>0.982899999999999</v>
      </c>
      <c r="AB219" s="637">
        <v>0.982899999999999</v>
      </c>
      <c r="AC219" s="8" t="s">
        <v>560</v>
      </c>
      <c r="AD219" s="8" t="s">
        <v>560</v>
      </c>
      <c r="AE219" s="8" t="s">
        <v>560</v>
      </c>
      <c r="AF219" s="8" t="s">
        <v>560</v>
      </c>
      <c r="AG219" s="8" t="s">
        <v>560</v>
      </c>
      <c r="AH219" s="528"/>
      <c r="AI219" s="638">
        <v>98000</v>
      </c>
      <c r="AJ219" s="639">
        <v>98000</v>
      </c>
      <c r="AK219" s="639">
        <v>98000</v>
      </c>
      <c r="AL219" s="639">
        <v>98000</v>
      </c>
      <c r="AM219" s="640">
        <v>98000</v>
      </c>
      <c r="AN219" s="194">
        <v>199033718.31736273</v>
      </c>
      <c r="AO219" s="530">
        <v>0</v>
      </c>
      <c r="AP219" s="530">
        <v>0</v>
      </c>
      <c r="AQ219" s="193">
        <v>0</v>
      </c>
      <c r="AR219" s="189"/>
      <c r="AS219" s="189"/>
      <c r="AT219" s="193">
        <v>0</v>
      </c>
      <c r="AU219" s="532">
        <v>0</v>
      </c>
      <c r="AV219" s="533">
        <v>199033718.31736273</v>
      </c>
      <c r="AX219" s="534"/>
      <c r="AY219" s="535"/>
      <c r="AZ219" s="651">
        <v>57916071.217047147</v>
      </c>
      <c r="BA219" s="652">
        <v>1032704.94</v>
      </c>
      <c r="BB219" s="664">
        <v>18241666.666666668</v>
      </c>
      <c r="BC219" s="665">
        <v>5587.5148099200005</v>
      </c>
      <c r="BD219" s="663"/>
      <c r="BE219" s="663"/>
      <c r="BF219" s="663"/>
      <c r="BG219" s="663"/>
      <c r="BH219" s="663"/>
      <c r="BI219" s="663"/>
      <c r="BJ219" s="663"/>
      <c r="BK219" s="663"/>
      <c r="BL219" s="663"/>
      <c r="BM219" s="663"/>
      <c r="BN219" s="663"/>
      <c r="BO219" s="649">
        <v>16894444.444444444</v>
      </c>
      <c r="BP219" s="634">
        <v>0</v>
      </c>
      <c r="BQ219" s="113">
        <v>0</v>
      </c>
      <c r="BR219" s="193">
        <v>93052182.328158259</v>
      </c>
      <c r="BS219" s="539">
        <v>1038292.4548099199</v>
      </c>
      <c r="BT219" s="193">
        <v>105981535.98920447</v>
      </c>
      <c r="BU219" s="540">
        <v>48.344625000000008</v>
      </c>
      <c r="BV219" s="647">
        <v>25.249173199119195</v>
      </c>
      <c r="BW219" s="603">
        <v>73.593798199119206</v>
      </c>
      <c r="BX219" s="602">
        <v>7799583.7724222029</v>
      </c>
      <c r="BY219" s="189">
        <v>0</v>
      </c>
      <c r="BZ219" s="604">
        <v>80.953178019031128</v>
      </c>
      <c r="CA219" s="602">
        <v>0</v>
      </c>
      <c r="CB219" s="555">
        <v>105981535.98920447</v>
      </c>
      <c r="CC219" s="200"/>
      <c r="CD219" s="543">
        <v>24500</v>
      </c>
      <c r="CE219" s="544">
        <v>36006.743663472553</v>
      </c>
      <c r="CF219" s="545">
        <v>0</v>
      </c>
      <c r="CG219" s="546">
        <v>0</v>
      </c>
      <c r="CH219" s="547"/>
      <c r="CI219" s="548">
        <v>8898382.9708955958</v>
      </c>
      <c r="CJ219" s="549">
        <v>0</v>
      </c>
      <c r="CK219" s="550">
        <v>8898382.9708955958</v>
      </c>
      <c r="CL219" s="648"/>
      <c r="CM219" s="551">
        <v>90.799826233628522</v>
      </c>
      <c r="CN219" s="556">
        <v>149.46578878232987</v>
      </c>
      <c r="CR219" s="617"/>
      <c r="CS219" s="555">
        <v>0</v>
      </c>
      <c r="CT219" s="555">
        <v>76.795128420780884</v>
      </c>
      <c r="CU219" s="555">
        <v>0</v>
      </c>
      <c r="CW219" s="530"/>
      <c r="CX219" s="193"/>
      <c r="DH219" s="554"/>
      <c r="DI219" s="554"/>
      <c r="DJ219" s="554"/>
      <c r="DK219" s="554"/>
      <c r="DL219" s="554"/>
      <c r="DM219" s="554"/>
      <c r="DN219" s="554"/>
      <c r="DO219" s="554"/>
      <c r="DP219" s="554"/>
      <c r="DQ219" s="554"/>
      <c r="DR219" s="554"/>
      <c r="DS219" s="554"/>
      <c r="DT219" s="554"/>
    </row>
    <row r="220" spans="1:124">
      <c r="A220" s="367">
        <v>0</v>
      </c>
      <c r="B220" s="367">
        <v>0</v>
      </c>
      <c r="E220" s="294">
        <v>10</v>
      </c>
      <c r="F220" s="300">
        <v>2021</v>
      </c>
      <c r="G220" s="300">
        <v>2022</v>
      </c>
      <c r="H220" s="300">
        <v>2022</v>
      </c>
      <c r="I220" s="635">
        <v>949145</v>
      </c>
      <c r="J220" s="635">
        <v>949145</v>
      </c>
      <c r="K220" s="635">
        <v>949145</v>
      </c>
      <c r="L220" s="635">
        <v>949145</v>
      </c>
      <c r="M220" s="635">
        <v>949145</v>
      </c>
      <c r="N220" s="635">
        <v>8</v>
      </c>
      <c r="O220" s="635">
        <v>8</v>
      </c>
      <c r="P220" s="635">
        <v>8</v>
      </c>
      <c r="Q220" s="635">
        <v>8</v>
      </c>
      <c r="R220" s="635">
        <v>8</v>
      </c>
      <c r="S220" s="636">
        <v>7</v>
      </c>
      <c r="T220" s="636">
        <v>7</v>
      </c>
      <c r="U220" s="636">
        <v>7</v>
      </c>
      <c r="V220" s="636">
        <v>7</v>
      </c>
      <c r="W220" s="636">
        <v>7</v>
      </c>
      <c r="X220" s="637">
        <v>0.982899999999999</v>
      </c>
      <c r="Y220" s="637">
        <v>0.982899999999999</v>
      </c>
      <c r="Z220" s="637">
        <v>0.982899999999999</v>
      </c>
      <c r="AA220" s="637">
        <v>0.982899999999999</v>
      </c>
      <c r="AB220" s="637">
        <v>0.982899999999999</v>
      </c>
      <c r="AC220" s="8" t="s">
        <v>560</v>
      </c>
      <c r="AD220" s="8" t="s">
        <v>560</v>
      </c>
      <c r="AE220" s="8" t="s">
        <v>560</v>
      </c>
      <c r="AF220" s="8" t="s">
        <v>560</v>
      </c>
      <c r="AG220" s="8" t="s">
        <v>560</v>
      </c>
      <c r="AH220" s="528"/>
      <c r="AI220" s="638">
        <v>90880.299999999988</v>
      </c>
      <c r="AJ220" s="639">
        <v>90880.299999999988</v>
      </c>
      <c r="AK220" s="639">
        <v>90880.299999999988</v>
      </c>
      <c r="AL220" s="639">
        <v>90880.299999999988</v>
      </c>
      <c r="AM220" s="640">
        <v>90880.299999999988</v>
      </c>
      <c r="AN220" s="194">
        <v>184573918.68160629</v>
      </c>
      <c r="AO220" s="530">
        <v>0</v>
      </c>
      <c r="AP220" s="530">
        <v>0</v>
      </c>
      <c r="AQ220" s="193">
        <v>0</v>
      </c>
      <c r="AR220" s="189"/>
      <c r="AS220" s="189"/>
      <c r="AT220" s="193">
        <v>0</v>
      </c>
      <c r="AU220" s="532">
        <v>0</v>
      </c>
      <c r="AV220" s="533">
        <v>184573918.68160629</v>
      </c>
      <c r="AX220" s="534"/>
      <c r="AY220" s="535"/>
      <c r="AZ220" s="651">
        <v>45272282.850212865</v>
      </c>
      <c r="BA220" s="652">
        <v>920090.04</v>
      </c>
      <c r="BB220" s="664">
        <v>18241666.666666668</v>
      </c>
      <c r="BC220" s="665">
        <v>285066.92278597096</v>
      </c>
      <c r="BD220" s="663"/>
      <c r="BE220" s="663"/>
      <c r="BF220" s="663"/>
      <c r="BG220" s="663"/>
      <c r="BH220" s="663"/>
      <c r="BI220" s="663"/>
      <c r="BJ220" s="663"/>
      <c r="BK220" s="663"/>
      <c r="BL220" s="663"/>
      <c r="BM220" s="663"/>
      <c r="BN220" s="663"/>
      <c r="BO220" s="645">
        <v>0</v>
      </c>
      <c r="BP220" s="634">
        <v>0</v>
      </c>
      <c r="BQ220" s="113">
        <v>0</v>
      </c>
      <c r="BR220" s="193">
        <v>63513949.516879529</v>
      </c>
      <c r="BS220" s="539">
        <v>1205156.9627859709</v>
      </c>
      <c r="BT220" s="193">
        <v>121059969.16472676</v>
      </c>
      <c r="BU220" s="540">
        <v>49.392000000000003</v>
      </c>
      <c r="BV220" s="647">
        <v>25.249173199119195</v>
      </c>
      <c r="BW220" s="603">
        <v>74.641173199119194</v>
      </c>
      <c r="BX220" s="602">
        <v>9036058.1259043999</v>
      </c>
      <c r="BY220" s="189">
        <v>0</v>
      </c>
      <c r="BZ220" s="604">
        <v>82.105290519031115</v>
      </c>
      <c r="CA220" s="602">
        <v>0</v>
      </c>
      <c r="CB220" s="555">
        <v>121059969.16472676</v>
      </c>
      <c r="CC220" s="200"/>
      <c r="CD220" s="543">
        <v>22720.074999999997</v>
      </c>
      <c r="CE220" s="544">
        <v>33114.78373632126</v>
      </c>
      <c r="CF220" s="545">
        <v>0</v>
      </c>
      <c r="CG220" s="546">
        <v>0</v>
      </c>
      <c r="CH220" s="547"/>
      <c r="CI220" s="548">
        <v>10297049.947426692</v>
      </c>
      <c r="CJ220" s="549">
        <v>0</v>
      </c>
      <c r="CK220" s="550">
        <v>10297049.947426692</v>
      </c>
      <c r="CL220" s="648"/>
      <c r="CM220" s="551">
        <v>113.303432618804</v>
      </c>
      <c r="CN220" s="556">
        <v>151.59296164684667</v>
      </c>
      <c r="CR220" s="617"/>
      <c r="CS220" s="555">
        <v>0</v>
      </c>
      <c r="CT220" s="555">
        <v>77.888064233280872</v>
      </c>
      <c r="CU220" s="555">
        <v>0</v>
      </c>
      <c r="CW220" s="530"/>
      <c r="CX220" s="193"/>
      <c r="DH220" s="554"/>
      <c r="DI220" s="554"/>
      <c r="DJ220" s="554"/>
      <c r="DK220" s="554"/>
      <c r="DL220" s="554"/>
      <c r="DM220" s="554"/>
      <c r="DN220" s="554"/>
      <c r="DO220" s="554"/>
      <c r="DP220" s="554"/>
      <c r="DQ220" s="554"/>
      <c r="DR220" s="554"/>
      <c r="DS220" s="554"/>
      <c r="DT220" s="554"/>
    </row>
    <row r="221" spans="1:124">
      <c r="A221" s="367">
        <v>0</v>
      </c>
      <c r="B221" s="367">
        <v>0</v>
      </c>
      <c r="E221" s="294">
        <v>11</v>
      </c>
      <c r="F221" s="300">
        <v>2021</v>
      </c>
      <c r="G221" s="300">
        <v>2022</v>
      </c>
      <c r="H221" s="300">
        <v>2022</v>
      </c>
      <c r="I221" s="635">
        <v>949145</v>
      </c>
      <c r="J221" s="635">
        <v>949145</v>
      </c>
      <c r="K221" s="635">
        <v>949145</v>
      </c>
      <c r="L221" s="635">
        <v>949145</v>
      </c>
      <c r="M221" s="635">
        <v>949145</v>
      </c>
      <c r="N221" s="635">
        <v>8</v>
      </c>
      <c r="O221" s="635">
        <v>8</v>
      </c>
      <c r="P221" s="635">
        <v>8</v>
      </c>
      <c r="Q221" s="635">
        <v>8</v>
      </c>
      <c r="R221" s="635">
        <v>8</v>
      </c>
      <c r="S221" s="636">
        <v>7</v>
      </c>
      <c r="T221" s="636">
        <v>7</v>
      </c>
      <c r="U221" s="636">
        <v>7</v>
      </c>
      <c r="V221" s="636">
        <v>7</v>
      </c>
      <c r="W221" s="636">
        <v>7</v>
      </c>
      <c r="X221" s="637">
        <v>0.982899999999999</v>
      </c>
      <c r="Y221" s="637">
        <v>0.982899999999999</v>
      </c>
      <c r="Z221" s="637">
        <v>0.982899999999999</v>
      </c>
      <c r="AA221" s="637">
        <v>0.982899999999999</v>
      </c>
      <c r="AB221" s="637">
        <v>0.982899999999999</v>
      </c>
      <c r="AC221" s="8" t="s">
        <v>560</v>
      </c>
      <c r="AD221" s="8" t="s">
        <v>560</v>
      </c>
      <c r="AE221" s="8" t="s">
        <v>560</v>
      </c>
      <c r="AF221" s="8" t="s">
        <v>560</v>
      </c>
      <c r="AG221" s="8" t="s">
        <v>560</v>
      </c>
      <c r="AH221" s="528"/>
      <c r="AI221" s="638">
        <v>74743.499999999971</v>
      </c>
      <c r="AJ221" s="639">
        <v>74743.499999999971</v>
      </c>
      <c r="AK221" s="639">
        <v>74743.499999999971</v>
      </c>
      <c r="AL221" s="639">
        <v>74743.499999999971</v>
      </c>
      <c r="AM221" s="640">
        <v>74743.499999999971</v>
      </c>
      <c r="AN221" s="194">
        <v>151800782.90871221</v>
      </c>
      <c r="AO221" s="530">
        <v>0</v>
      </c>
      <c r="AP221" s="530">
        <v>0</v>
      </c>
      <c r="AQ221" s="193">
        <v>0</v>
      </c>
      <c r="AR221" s="189"/>
      <c r="AS221" s="189"/>
      <c r="AT221" s="193">
        <v>0</v>
      </c>
      <c r="AU221" s="532">
        <v>0</v>
      </c>
      <c r="AV221" s="533">
        <v>151800782.90871221</v>
      </c>
      <c r="AX221" s="534"/>
      <c r="AY221" s="535"/>
      <c r="AZ221" s="651">
        <v>67998495.325380012</v>
      </c>
      <c r="BA221" s="652">
        <v>1191194.1099999999</v>
      </c>
      <c r="BB221" s="664">
        <v>18241666.666666668</v>
      </c>
      <c r="BC221" s="665">
        <v>284313.55000261095</v>
      </c>
      <c r="BD221" s="663"/>
      <c r="BE221" s="663"/>
      <c r="BF221" s="663"/>
      <c r="BG221" s="663"/>
      <c r="BH221" s="663"/>
      <c r="BI221" s="663"/>
      <c r="BJ221" s="663"/>
      <c r="BK221" s="663"/>
      <c r="BL221" s="663"/>
      <c r="BM221" s="663"/>
      <c r="BN221" s="663"/>
      <c r="BO221" s="645">
        <v>0</v>
      </c>
      <c r="BP221" s="634">
        <v>0</v>
      </c>
      <c r="BQ221" s="113">
        <v>0</v>
      </c>
      <c r="BR221" s="193">
        <v>86240161.992046684</v>
      </c>
      <c r="BS221" s="539">
        <v>1475507.6600026109</v>
      </c>
      <c r="BT221" s="193">
        <v>65560620.916665524</v>
      </c>
      <c r="BU221" s="540">
        <v>49.392000000000003</v>
      </c>
      <c r="BV221" s="647">
        <v>25.249173199119195</v>
      </c>
      <c r="BW221" s="603">
        <v>74.641173199119194</v>
      </c>
      <c r="BX221" s="602">
        <v>4893521.6608826285</v>
      </c>
      <c r="BY221" s="189">
        <v>0</v>
      </c>
      <c r="BZ221" s="604">
        <v>82.105290519031115</v>
      </c>
      <c r="CA221" s="602">
        <v>0</v>
      </c>
      <c r="CB221" s="555">
        <v>65560620.916665524</v>
      </c>
      <c r="CC221" s="200"/>
      <c r="CD221" s="543">
        <v>18685.874999999993</v>
      </c>
      <c r="CE221" s="544">
        <v>26560.156581742445</v>
      </c>
      <c r="CF221" s="545">
        <v>0</v>
      </c>
      <c r="CG221" s="546">
        <v>0</v>
      </c>
      <c r="CH221" s="547"/>
      <c r="CI221" s="548">
        <v>6414275.3524669819</v>
      </c>
      <c r="CJ221" s="549">
        <v>0</v>
      </c>
      <c r="CK221" s="550">
        <v>6414275.3524669819</v>
      </c>
      <c r="CL221" s="648"/>
      <c r="CM221" s="551">
        <v>85.817166074200216</v>
      </c>
      <c r="CN221" s="556">
        <v>151.59296164684667</v>
      </c>
      <c r="CR221" s="617"/>
      <c r="CS221" s="555">
        <v>0</v>
      </c>
      <c r="CT221" s="555">
        <v>77.888064233280872</v>
      </c>
      <c r="CU221" s="555">
        <v>0</v>
      </c>
      <c r="CW221" s="530"/>
      <c r="CX221" s="193"/>
      <c r="DH221" s="554"/>
      <c r="DI221" s="554"/>
      <c r="DJ221" s="554"/>
      <c r="DK221" s="554"/>
      <c r="DL221" s="554"/>
      <c r="DM221" s="554"/>
      <c r="DN221" s="554"/>
      <c r="DO221" s="554"/>
      <c r="DP221" s="554"/>
      <c r="DQ221" s="554"/>
      <c r="DR221" s="554"/>
      <c r="DS221" s="554"/>
      <c r="DT221" s="554"/>
    </row>
    <row r="222" spans="1:124">
      <c r="A222" s="367">
        <v>0</v>
      </c>
      <c r="B222" s="367">
        <v>0</v>
      </c>
      <c r="E222" s="294">
        <v>12</v>
      </c>
      <c r="F222" s="300">
        <v>2021</v>
      </c>
      <c r="G222" s="300">
        <v>2022</v>
      </c>
      <c r="H222" s="300">
        <v>2022</v>
      </c>
      <c r="I222" s="635">
        <v>949145</v>
      </c>
      <c r="J222" s="635">
        <v>949145</v>
      </c>
      <c r="K222" s="635">
        <v>949145</v>
      </c>
      <c r="L222" s="635">
        <v>949145</v>
      </c>
      <c r="M222" s="635">
        <v>949145</v>
      </c>
      <c r="N222" s="635">
        <v>8</v>
      </c>
      <c r="O222" s="635">
        <v>8</v>
      </c>
      <c r="P222" s="635">
        <v>8</v>
      </c>
      <c r="Q222" s="635">
        <v>8</v>
      </c>
      <c r="R222" s="635">
        <v>8</v>
      </c>
      <c r="S222" s="636">
        <v>7</v>
      </c>
      <c r="T222" s="636">
        <v>7</v>
      </c>
      <c r="U222" s="636">
        <v>7</v>
      </c>
      <c r="V222" s="636">
        <v>7</v>
      </c>
      <c r="W222" s="636">
        <v>7</v>
      </c>
      <c r="X222" s="637">
        <v>0.982899999999999</v>
      </c>
      <c r="Y222" s="637">
        <v>0.982899999999999</v>
      </c>
      <c r="Z222" s="637">
        <v>0.982899999999999</v>
      </c>
      <c r="AA222" s="637">
        <v>0.982899999999999</v>
      </c>
      <c r="AB222" s="637">
        <v>0.982899999999999</v>
      </c>
      <c r="AC222" s="8">
        <v>0</v>
      </c>
      <c r="AD222" s="8">
        <v>0</v>
      </c>
      <c r="AE222" s="8">
        <v>0</v>
      </c>
      <c r="AF222" s="8">
        <v>0</v>
      </c>
      <c r="AG222" s="8">
        <v>0</v>
      </c>
      <c r="AH222" s="528"/>
      <c r="AI222" s="638">
        <v>55521.199999999968</v>
      </c>
      <c r="AJ222" s="639">
        <v>55521.199999999968</v>
      </c>
      <c r="AK222" s="639">
        <v>55521.199999999968</v>
      </c>
      <c r="AL222" s="639">
        <v>55521.199999999968</v>
      </c>
      <c r="AM222" s="640">
        <v>55521.199999999968</v>
      </c>
      <c r="AN222" s="194">
        <v>112761131.44328523</v>
      </c>
      <c r="AO222" s="530">
        <v>0</v>
      </c>
      <c r="AP222" s="530">
        <v>0</v>
      </c>
      <c r="AQ222" s="193">
        <v>0</v>
      </c>
      <c r="AR222" s="189"/>
      <c r="AS222" s="189"/>
      <c r="AT222" s="193">
        <v>0</v>
      </c>
      <c r="AU222" s="532">
        <v>0</v>
      </c>
      <c r="AV222" s="533">
        <v>112761131.44328523</v>
      </c>
      <c r="AX222" s="534"/>
      <c r="AY222" s="535"/>
      <c r="AZ222" s="651">
        <v>68021050.205972821</v>
      </c>
      <c r="BA222" s="652">
        <v>1191468.49</v>
      </c>
      <c r="BB222" s="664">
        <v>18241666.666666668</v>
      </c>
      <c r="BC222" s="665">
        <v>283230.57662653091</v>
      </c>
      <c r="BD222" s="663"/>
      <c r="BE222" s="663"/>
      <c r="BF222" s="663"/>
      <c r="BG222" s="663"/>
      <c r="BH222" s="663"/>
      <c r="BI222" s="663"/>
      <c r="BJ222" s="663"/>
      <c r="BK222" s="663"/>
      <c r="BL222" s="663"/>
      <c r="BM222" s="663"/>
      <c r="BN222" s="663"/>
      <c r="BO222" s="645">
        <v>0</v>
      </c>
      <c r="BP222" s="634">
        <v>0</v>
      </c>
      <c r="BQ222" s="113">
        <v>0</v>
      </c>
      <c r="BR222" s="193">
        <v>86262716.872639492</v>
      </c>
      <c r="BS222" s="539">
        <v>1474699.0666265308</v>
      </c>
      <c r="BT222" s="193">
        <v>26498414.570645735</v>
      </c>
      <c r="BU222" s="540">
        <v>49.392000000000003</v>
      </c>
      <c r="BV222" s="647">
        <v>25.249173199119195</v>
      </c>
      <c r="BW222" s="603">
        <v>74.641173199119194</v>
      </c>
      <c r="BX222" s="602">
        <v>1977872.7514696319</v>
      </c>
      <c r="BY222" s="189">
        <v>0</v>
      </c>
      <c r="BZ222" s="604">
        <v>82.105290519031115</v>
      </c>
      <c r="CA222" s="602">
        <v>0</v>
      </c>
      <c r="CB222" s="555">
        <v>26498414.570645735</v>
      </c>
      <c r="CC222" s="200"/>
      <c r="CD222" s="543">
        <v>13880.299999999992</v>
      </c>
      <c r="CE222" s="544">
        <v>18752.22628865705</v>
      </c>
      <c r="CF222" s="545">
        <v>0</v>
      </c>
      <c r="CG222" s="546">
        <v>0</v>
      </c>
      <c r="CH222" s="547"/>
      <c r="CI222" s="548">
        <v>3485204.3443848197</v>
      </c>
      <c r="CJ222" s="549">
        <v>0</v>
      </c>
      <c r="CK222" s="550">
        <v>3485204.3443848197</v>
      </c>
      <c r="CL222" s="648"/>
      <c r="CM222" s="551">
        <v>62.77249671089281</v>
      </c>
      <c r="CN222" s="556">
        <v>151.59296164684667</v>
      </c>
      <c r="CR222" s="617"/>
      <c r="CS222" s="555">
        <v>0</v>
      </c>
      <c r="CT222" s="555">
        <v>77.888064233280872</v>
      </c>
      <c r="CU222" s="555">
        <v>0</v>
      </c>
      <c r="CW222" s="530"/>
      <c r="CX222" s="193"/>
      <c r="DH222" s="554"/>
      <c r="DI222" s="554"/>
      <c r="DJ222" s="554"/>
      <c r="DK222" s="554"/>
      <c r="DL222" s="554"/>
      <c r="DM222" s="554"/>
      <c r="DN222" s="554"/>
      <c r="DO222" s="554"/>
      <c r="DP222" s="554"/>
      <c r="DQ222" s="554"/>
      <c r="DR222" s="554"/>
      <c r="DS222" s="554"/>
      <c r="DT222" s="554"/>
    </row>
    <row r="223" spans="1:124">
      <c r="A223" s="367">
        <v>0</v>
      </c>
      <c r="B223" s="367">
        <v>0</v>
      </c>
      <c r="E223" s="294">
        <v>1</v>
      </c>
      <c r="F223" s="300">
        <v>2022</v>
      </c>
      <c r="G223" s="300">
        <v>2022</v>
      </c>
      <c r="H223" s="300">
        <v>2022</v>
      </c>
      <c r="I223" s="635">
        <v>946457</v>
      </c>
      <c r="J223" s="635">
        <v>946457</v>
      </c>
      <c r="K223" s="635">
        <v>946457</v>
      </c>
      <c r="L223" s="635">
        <v>946457</v>
      </c>
      <c r="M223" s="635">
        <v>946457</v>
      </c>
      <c r="N223" s="635">
        <v>8</v>
      </c>
      <c r="O223" s="635">
        <v>8</v>
      </c>
      <c r="P223" s="635">
        <v>8</v>
      </c>
      <c r="Q223" s="635">
        <v>8</v>
      </c>
      <c r="R223" s="635">
        <v>8</v>
      </c>
      <c r="S223" s="636">
        <v>7</v>
      </c>
      <c r="T223" s="636">
        <v>7</v>
      </c>
      <c r="U223" s="636">
        <v>7</v>
      </c>
      <c r="V223" s="636">
        <v>7</v>
      </c>
      <c r="W223" s="636">
        <v>7</v>
      </c>
      <c r="X223" s="637">
        <v>0.92913999999999852</v>
      </c>
      <c r="Y223" s="637">
        <v>0.92913999999999852</v>
      </c>
      <c r="Z223" s="637">
        <v>0.92913999999999852</v>
      </c>
      <c r="AA223" s="637">
        <v>0.92913999999999852</v>
      </c>
      <c r="AB223" s="637">
        <v>0.92913999999999852</v>
      </c>
      <c r="AC223" s="8" t="s">
        <v>560</v>
      </c>
      <c r="AD223" s="8" t="s">
        <v>560</v>
      </c>
      <c r="AE223" s="8" t="s">
        <v>560</v>
      </c>
      <c r="AF223" s="8" t="s">
        <v>560</v>
      </c>
      <c r="AG223" s="8" t="s">
        <v>560</v>
      </c>
      <c r="AH223" s="528"/>
      <c r="AI223" s="638">
        <v>70000</v>
      </c>
      <c r="AJ223" s="639">
        <v>70000</v>
      </c>
      <c r="AK223" s="639">
        <v>70000</v>
      </c>
      <c r="AL223" s="639">
        <v>70000</v>
      </c>
      <c r="AM223" s="640">
        <v>70000</v>
      </c>
      <c r="AN223" s="194">
        <v>142166941.6552591</v>
      </c>
      <c r="AO223" s="530">
        <v>0</v>
      </c>
      <c r="AP223" s="530">
        <v>0</v>
      </c>
      <c r="AQ223" s="193">
        <v>0</v>
      </c>
      <c r="AR223" s="189"/>
      <c r="AS223" s="189"/>
      <c r="AT223" s="193">
        <v>0</v>
      </c>
      <c r="AU223" s="532">
        <v>0</v>
      </c>
      <c r="AV223" s="533">
        <v>142166941.6552591</v>
      </c>
      <c r="AX223" s="534"/>
      <c r="AY223" s="535"/>
      <c r="AZ223" s="651">
        <v>67882472.606470019</v>
      </c>
      <c r="BA223" s="652">
        <v>1189810.32</v>
      </c>
      <c r="BB223" s="664">
        <v>18241666.666666668</v>
      </c>
      <c r="BC223" s="665">
        <v>298892.23834810912</v>
      </c>
      <c r="BD223" s="663"/>
      <c r="BE223" s="663"/>
      <c r="BF223" s="663"/>
      <c r="BG223" s="663"/>
      <c r="BH223" s="663"/>
      <c r="BI223" s="663"/>
      <c r="BJ223" s="663"/>
      <c r="BK223" s="663"/>
      <c r="BL223" s="663"/>
      <c r="BM223" s="663"/>
      <c r="BN223" s="663"/>
      <c r="BO223" s="645">
        <v>0</v>
      </c>
      <c r="BP223" s="634">
        <v>0</v>
      </c>
      <c r="BQ223" s="113">
        <v>0</v>
      </c>
      <c r="BR223" s="193">
        <v>86124139.27313669</v>
      </c>
      <c r="BS223" s="539">
        <v>1488702.5583481092</v>
      </c>
      <c r="BT223" s="193">
        <v>56042802.382122412</v>
      </c>
      <c r="BU223" s="540">
        <v>51.572193749999997</v>
      </c>
      <c r="BV223" s="647">
        <v>27.269107055048732</v>
      </c>
      <c r="BW223" s="603">
        <v>78.841300805048732</v>
      </c>
      <c r="BX223" s="602">
        <v>4418487.4405668145</v>
      </c>
      <c r="BY223" s="189">
        <v>0</v>
      </c>
      <c r="BZ223" s="604">
        <v>86.725430885553607</v>
      </c>
      <c r="CA223" s="602">
        <v>0</v>
      </c>
      <c r="CB223" s="555">
        <v>56042802.382122412</v>
      </c>
      <c r="CC223" s="200"/>
      <c r="CD223" s="543">
        <v>17500</v>
      </c>
      <c r="CE223" s="544">
        <v>24633.388331051825</v>
      </c>
      <c r="CF223" s="545">
        <v>0</v>
      </c>
      <c r="CG223" s="546">
        <v>0</v>
      </c>
      <c r="CH223" s="547"/>
      <c r="CI223" s="548">
        <v>5949323.3872459754</v>
      </c>
      <c r="CJ223" s="549">
        <v>0</v>
      </c>
      <c r="CK223" s="550">
        <v>5949323.3872459754</v>
      </c>
      <c r="CL223" s="648"/>
      <c r="CM223" s="551">
        <v>84.990334103513931</v>
      </c>
      <c r="CN223" s="556">
        <v>160.1232373082299</v>
      </c>
      <c r="CR223" s="617"/>
      <c r="CS223" s="555">
        <v>0</v>
      </c>
      <c r="CT223" s="555">
        <v>82.270897390068342</v>
      </c>
      <c r="CU223" s="555">
        <v>0</v>
      </c>
      <c r="CW223" s="530"/>
      <c r="CX223" s="193"/>
      <c r="DH223" s="554"/>
      <c r="DI223" s="554"/>
      <c r="DJ223" s="554"/>
      <c r="DK223" s="554"/>
      <c r="DL223" s="554"/>
      <c r="DM223" s="554"/>
      <c r="DN223" s="554"/>
      <c r="DO223" s="554"/>
      <c r="DP223" s="554"/>
      <c r="DQ223" s="554"/>
      <c r="DR223" s="554"/>
      <c r="DS223" s="554"/>
      <c r="DT223" s="554"/>
    </row>
    <row r="224" spans="1:124">
      <c r="A224" s="367">
        <v>0</v>
      </c>
      <c r="B224" s="367">
        <v>0</v>
      </c>
      <c r="E224" s="294">
        <v>2</v>
      </c>
      <c r="F224" s="300">
        <v>2022</v>
      </c>
      <c r="G224" s="300">
        <v>2022</v>
      </c>
      <c r="H224" s="300">
        <v>2022</v>
      </c>
      <c r="I224" s="635">
        <v>946457</v>
      </c>
      <c r="J224" s="635">
        <v>946457</v>
      </c>
      <c r="K224" s="635">
        <v>946457</v>
      </c>
      <c r="L224" s="635">
        <v>946457</v>
      </c>
      <c r="M224" s="635">
        <v>946457</v>
      </c>
      <c r="N224" s="635">
        <v>8</v>
      </c>
      <c r="O224" s="635">
        <v>8</v>
      </c>
      <c r="P224" s="635">
        <v>8</v>
      </c>
      <c r="Q224" s="635">
        <v>8</v>
      </c>
      <c r="R224" s="635">
        <v>8</v>
      </c>
      <c r="S224" s="636">
        <v>7</v>
      </c>
      <c r="T224" s="636">
        <v>7</v>
      </c>
      <c r="U224" s="636">
        <v>7</v>
      </c>
      <c r="V224" s="636">
        <v>7</v>
      </c>
      <c r="W224" s="636">
        <v>7</v>
      </c>
      <c r="X224" s="637">
        <v>0.92913999999999852</v>
      </c>
      <c r="Y224" s="637">
        <v>0.92913999999999852</v>
      </c>
      <c r="Z224" s="637">
        <v>0.92913999999999852</v>
      </c>
      <c r="AA224" s="637">
        <v>0.92913999999999852</v>
      </c>
      <c r="AB224" s="637">
        <v>0.92913999999999852</v>
      </c>
      <c r="AC224" s="8" t="s">
        <v>560</v>
      </c>
      <c r="AD224" s="8" t="s">
        <v>560</v>
      </c>
      <c r="AE224" s="8" t="s">
        <v>560</v>
      </c>
      <c r="AF224" s="8" t="s">
        <v>560</v>
      </c>
      <c r="AG224" s="8" t="s">
        <v>560</v>
      </c>
      <c r="AH224" s="528"/>
      <c r="AI224" s="638">
        <v>0</v>
      </c>
      <c r="AJ224" s="639">
        <v>0</v>
      </c>
      <c r="AK224" s="639">
        <v>0</v>
      </c>
      <c r="AL224" s="639">
        <v>0</v>
      </c>
      <c r="AM224" s="640">
        <v>0</v>
      </c>
      <c r="AN224" s="194">
        <v>0</v>
      </c>
      <c r="AO224" s="530">
        <v>0</v>
      </c>
      <c r="AP224" s="530">
        <v>0</v>
      </c>
      <c r="AQ224" s="193">
        <v>0</v>
      </c>
      <c r="AR224" s="189"/>
      <c r="AS224" s="189"/>
      <c r="AT224" s="193">
        <v>0</v>
      </c>
      <c r="AU224" s="532">
        <v>0</v>
      </c>
      <c r="AV224" s="533">
        <v>0</v>
      </c>
      <c r="AX224" s="534"/>
      <c r="AY224" s="535"/>
      <c r="AZ224" s="651">
        <v>73139489.809791461</v>
      </c>
      <c r="BA224" s="652">
        <v>1252522.3799999999</v>
      </c>
      <c r="BB224" s="664">
        <v>18241666.666666668</v>
      </c>
      <c r="BC224" s="665">
        <v>300044.8987066499</v>
      </c>
      <c r="BD224" s="663"/>
      <c r="BE224" s="663"/>
      <c r="BF224" s="663"/>
      <c r="BG224" s="663"/>
      <c r="BH224" s="663"/>
      <c r="BI224" s="663"/>
      <c r="BJ224" s="663"/>
      <c r="BK224" s="663"/>
      <c r="BL224" s="663"/>
      <c r="BM224" s="663"/>
      <c r="BN224" s="663"/>
      <c r="BO224" s="645">
        <v>-101366666.66666667</v>
      </c>
      <c r="BP224" s="634">
        <v>0</v>
      </c>
      <c r="BQ224" s="113">
        <v>0</v>
      </c>
      <c r="BR224" s="193">
        <v>-9985510.1902085394</v>
      </c>
      <c r="BS224" s="539">
        <v>1552567.2787066498</v>
      </c>
      <c r="BT224" s="193">
        <v>9985510.1902085394</v>
      </c>
      <c r="BU224" s="540">
        <v>51.572193749999997</v>
      </c>
      <c r="BV224" s="647">
        <v>27.269107055048732</v>
      </c>
      <c r="BW224" s="603">
        <v>78.841300805048732</v>
      </c>
      <c r="BX224" s="602">
        <v>787270.61259811081</v>
      </c>
      <c r="BY224" s="189">
        <v>0</v>
      </c>
      <c r="BZ224" s="604">
        <v>86.725430885553607</v>
      </c>
      <c r="CA224" s="602">
        <v>0</v>
      </c>
      <c r="CB224" s="555">
        <v>9985510.1902085394</v>
      </c>
      <c r="CC224" s="200"/>
      <c r="CD224" s="543">
        <v>0</v>
      </c>
      <c r="CE224" s="544">
        <v>0</v>
      </c>
      <c r="CF224" s="545">
        <v>0</v>
      </c>
      <c r="CG224" s="546">
        <v>0</v>
      </c>
      <c r="CH224" s="547"/>
      <c r="CI224" s="548">
        <v>2339837.8913047607</v>
      </c>
      <c r="CJ224" s="549">
        <v>0</v>
      </c>
      <c r="CK224" s="550">
        <v>2339837.8913047607</v>
      </c>
      <c r="CL224" s="648"/>
      <c r="CM224" s="551" t="e">
        <v>#DIV/0!</v>
      </c>
      <c r="CN224" s="556">
        <v>160.1232373082299</v>
      </c>
      <c r="CR224" s="617"/>
      <c r="CS224" s="555">
        <v>0</v>
      </c>
      <c r="CT224" s="555">
        <v>82.270897390068342</v>
      </c>
      <c r="CU224" s="555">
        <v>0</v>
      </c>
      <c r="CW224" s="530"/>
      <c r="CX224" s="193"/>
      <c r="DH224" s="554"/>
      <c r="DI224" s="554"/>
      <c r="DJ224" s="554"/>
      <c r="DK224" s="554"/>
      <c r="DL224" s="554"/>
      <c r="DM224" s="554"/>
      <c r="DN224" s="554"/>
      <c r="DO224" s="554"/>
      <c r="DP224" s="554"/>
      <c r="DQ224" s="554"/>
      <c r="DR224" s="554"/>
      <c r="DS224" s="554"/>
      <c r="DT224" s="554"/>
    </row>
    <row r="225" spans="1:124">
      <c r="A225" s="367">
        <v>0</v>
      </c>
      <c r="B225" s="367">
        <v>0</v>
      </c>
      <c r="E225" s="294">
        <v>3</v>
      </c>
      <c r="F225" s="300">
        <v>2022</v>
      </c>
      <c r="G225" s="300">
        <v>2022</v>
      </c>
      <c r="H225" s="300">
        <v>2022</v>
      </c>
      <c r="I225" s="635">
        <v>946457</v>
      </c>
      <c r="J225" s="635">
        <v>946457</v>
      </c>
      <c r="K225" s="635">
        <v>946457</v>
      </c>
      <c r="L225" s="635">
        <v>946457</v>
      </c>
      <c r="M225" s="635">
        <v>946457</v>
      </c>
      <c r="N225" s="635">
        <v>8</v>
      </c>
      <c r="O225" s="635">
        <v>8</v>
      </c>
      <c r="P225" s="635">
        <v>8</v>
      </c>
      <c r="Q225" s="635">
        <v>8</v>
      </c>
      <c r="R225" s="635">
        <v>8</v>
      </c>
      <c r="S225" s="636">
        <v>7</v>
      </c>
      <c r="T225" s="636">
        <v>7</v>
      </c>
      <c r="U225" s="636">
        <v>7</v>
      </c>
      <c r="V225" s="636">
        <v>7</v>
      </c>
      <c r="W225" s="636">
        <v>7</v>
      </c>
      <c r="X225" s="637">
        <v>0.92913999999999852</v>
      </c>
      <c r="Y225" s="637">
        <v>0.92913999999999852</v>
      </c>
      <c r="Z225" s="637">
        <v>0.92913999999999852</v>
      </c>
      <c r="AA225" s="637">
        <v>0.92913999999999852</v>
      </c>
      <c r="AB225" s="637">
        <v>0.92913999999999852</v>
      </c>
      <c r="AC225" s="8" t="s">
        <v>560</v>
      </c>
      <c r="AD225" s="8" t="s">
        <v>560</v>
      </c>
      <c r="AE225" s="8" t="s">
        <v>560</v>
      </c>
      <c r="AF225" s="8" t="s">
        <v>560</v>
      </c>
      <c r="AG225" s="8" t="s">
        <v>560</v>
      </c>
      <c r="AH225" s="528"/>
      <c r="AI225" s="638">
        <v>70000</v>
      </c>
      <c r="AJ225" s="639">
        <v>70000</v>
      </c>
      <c r="AK225" s="639">
        <v>70000</v>
      </c>
      <c r="AL225" s="639">
        <v>70000</v>
      </c>
      <c r="AM225" s="640">
        <v>70000</v>
      </c>
      <c r="AN225" s="194">
        <v>142166941.6552591</v>
      </c>
      <c r="AO225" s="530">
        <v>0</v>
      </c>
      <c r="AP225" s="530">
        <v>0</v>
      </c>
      <c r="AQ225" s="193">
        <v>0</v>
      </c>
      <c r="AR225" s="189"/>
      <c r="AS225" s="189"/>
      <c r="AT225" s="193">
        <v>0</v>
      </c>
      <c r="AU225" s="532">
        <v>0</v>
      </c>
      <c r="AV225" s="533">
        <v>142166941.6552591</v>
      </c>
      <c r="AX225" s="534"/>
      <c r="AY225" s="535"/>
      <c r="AZ225" s="651">
        <v>84670229.032552838</v>
      </c>
      <c r="BA225" s="652">
        <v>1390078.53</v>
      </c>
      <c r="BB225" s="664">
        <v>18241666.666666668</v>
      </c>
      <c r="BC225" s="665">
        <v>302654.39368501317</v>
      </c>
      <c r="BD225" s="663"/>
      <c r="BE225" s="663"/>
      <c r="BF225" s="663"/>
      <c r="BG225" s="663"/>
      <c r="BH225" s="663"/>
      <c r="BI225" s="663"/>
      <c r="BJ225" s="663"/>
      <c r="BK225" s="663"/>
      <c r="BL225" s="663"/>
      <c r="BM225" s="663"/>
      <c r="BN225" s="663"/>
      <c r="BO225" s="645">
        <v>0</v>
      </c>
      <c r="BP225" s="634">
        <v>0</v>
      </c>
      <c r="BQ225" s="113">
        <v>0</v>
      </c>
      <c r="BR225" s="193">
        <v>102911895.69921951</v>
      </c>
      <c r="BS225" s="539">
        <v>1692732.9236850133</v>
      </c>
      <c r="BT225" s="193">
        <v>39255045.956039593</v>
      </c>
      <c r="BU225" s="540">
        <v>51.572193749999997</v>
      </c>
      <c r="BV225" s="647">
        <v>27.269107055048732</v>
      </c>
      <c r="BW225" s="603">
        <v>78.841300805048732</v>
      </c>
      <c r="BX225" s="602">
        <v>3094918.8863361292</v>
      </c>
      <c r="BY225" s="189">
        <v>0</v>
      </c>
      <c r="BZ225" s="604">
        <v>86.725430885553607</v>
      </c>
      <c r="CA225" s="602">
        <v>0</v>
      </c>
      <c r="CB225" s="555">
        <v>39255045.956039593</v>
      </c>
      <c r="CC225" s="200"/>
      <c r="CD225" s="543">
        <v>17500</v>
      </c>
      <c r="CE225" s="544">
        <v>24633.388331051825</v>
      </c>
      <c r="CF225" s="545">
        <v>0</v>
      </c>
      <c r="CG225" s="546">
        <v>0</v>
      </c>
      <c r="CH225" s="547"/>
      <c r="CI225" s="548">
        <v>4829785.1983521944</v>
      </c>
      <c r="CJ225" s="549">
        <v>0</v>
      </c>
      <c r="CK225" s="550">
        <v>4829785.1983521944</v>
      </c>
      <c r="CL225" s="648"/>
      <c r="CM225" s="551">
        <v>68.996931405031347</v>
      </c>
      <c r="CN225" s="556">
        <v>160.1232373082299</v>
      </c>
      <c r="CR225" s="617"/>
      <c r="CS225" s="555">
        <v>0</v>
      </c>
      <c r="CT225" s="555">
        <v>82.270897390068342</v>
      </c>
      <c r="CU225" s="555">
        <v>0</v>
      </c>
      <c r="CW225" s="530"/>
      <c r="CX225" s="193"/>
      <c r="DH225" s="554"/>
      <c r="DI225" s="554"/>
      <c r="DJ225" s="554"/>
      <c r="DK225" s="554"/>
      <c r="DL225" s="554"/>
      <c r="DM225" s="554"/>
      <c r="DN225" s="554"/>
      <c r="DO225" s="554"/>
      <c r="DP225" s="554"/>
      <c r="DQ225" s="554"/>
      <c r="DR225" s="554"/>
      <c r="DS225" s="554"/>
      <c r="DT225" s="554"/>
    </row>
    <row r="226" spans="1:124">
      <c r="A226" s="367">
        <v>0</v>
      </c>
      <c r="B226" s="367">
        <v>0</v>
      </c>
      <c r="E226" s="294">
        <v>4</v>
      </c>
      <c r="F226" s="300">
        <v>2022</v>
      </c>
      <c r="G226" s="300">
        <v>2022</v>
      </c>
      <c r="H226" s="300">
        <v>2022</v>
      </c>
      <c r="I226" s="635">
        <v>946457</v>
      </c>
      <c r="J226" s="635">
        <v>946457</v>
      </c>
      <c r="K226" s="635">
        <v>946457</v>
      </c>
      <c r="L226" s="635">
        <v>946457</v>
      </c>
      <c r="M226" s="635">
        <v>946457</v>
      </c>
      <c r="N226" s="635">
        <v>8</v>
      </c>
      <c r="O226" s="635">
        <v>8</v>
      </c>
      <c r="P226" s="635">
        <v>8</v>
      </c>
      <c r="Q226" s="635">
        <v>8</v>
      </c>
      <c r="R226" s="635">
        <v>8</v>
      </c>
      <c r="S226" s="636">
        <v>7</v>
      </c>
      <c r="T226" s="636">
        <v>7</v>
      </c>
      <c r="U226" s="636">
        <v>7</v>
      </c>
      <c r="V226" s="636">
        <v>7</v>
      </c>
      <c r="W226" s="636">
        <v>7</v>
      </c>
      <c r="X226" s="637">
        <v>0.92913999999999852</v>
      </c>
      <c r="Y226" s="637">
        <v>0.92913999999999852</v>
      </c>
      <c r="Z226" s="637">
        <v>0.92913999999999852</v>
      </c>
      <c r="AA226" s="637">
        <v>0.92913999999999852</v>
      </c>
      <c r="AB226" s="637">
        <v>0.92913999999999852</v>
      </c>
      <c r="AC226" s="8" t="s">
        <v>560</v>
      </c>
      <c r="AD226" s="8" t="s">
        <v>560</v>
      </c>
      <c r="AE226" s="8" t="s">
        <v>560</v>
      </c>
      <c r="AF226" s="8" t="s">
        <v>560</v>
      </c>
      <c r="AG226" s="8" t="s">
        <v>560</v>
      </c>
      <c r="AH226" s="528"/>
      <c r="AI226" s="638">
        <v>98000</v>
      </c>
      <c r="AJ226" s="639">
        <v>98000</v>
      </c>
      <c r="AK226" s="639">
        <v>98000</v>
      </c>
      <c r="AL226" s="639">
        <v>98000</v>
      </c>
      <c r="AM226" s="640">
        <v>98000</v>
      </c>
      <c r="AN226" s="194">
        <v>199033718.31736273</v>
      </c>
      <c r="AO226" s="530">
        <v>0</v>
      </c>
      <c r="AP226" s="530">
        <v>0</v>
      </c>
      <c r="AQ226" s="193">
        <v>0</v>
      </c>
      <c r="AR226" s="189"/>
      <c r="AS226" s="189"/>
      <c r="AT226" s="193">
        <v>0</v>
      </c>
      <c r="AU226" s="532">
        <v>0</v>
      </c>
      <c r="AV226" s="533">
        <v>199033718.31736273</v>
      </c>
      <c r="AX226" s="534"/>
      <c r="AY226" s="535"/>
      <c r="AZ226" s="651">
        <v>91849619.236714259</v>
      </c>
      <c r="BA226" s="652">
        <v>1475730.52</v>
      </c>
      <c r="BB226" s="664">
        <v>18241666.666666668</v>
      </c>
      <c r="BC226" s="665">
        <v>303807.05404355394</v>
      </c>
      <c r="BD226" s="663"/>
      <c r="BE226" s="663"/>
      <c r="BF226" s="663"/>
      <c r="BG226" s="663"/>
      <c r="BH226" s="663"/>
      <c r="BI226" s="663"/>
      <c r="BJ226" s="663"/>
      <c r="BK226" s="663"/>
      <c r="BL226" s="663"/>
      <c r="BM226" s="663"/>
      <c r="BN226" s="663"/>
      <c r="BO226" s="649">
        <v>16894444.444444444</v>
      </c>
      <c r="BP226" s="634">
        <v>0</v>
      </c>
      <c r="BQ226" s="113">
        <v>0</v>
      </c>
      <c r="BR226" s="193">
        <v>126985730.34782538</v>
      </c>
      <c r="BS226" s="539">
        <v>1779537.574043554</v>
      </c>
      <c r="BT226" s="193">
        <v>72047987.969537348</v>
      </c>
      <c r="BU226" s="540">
        <v>45.841950000000011</v>
      </c>
      <c r="BV226" s="647">
        <v>27.269107055048732</v>
      </c>
      <c r="BW226" s="603">
        <v>73.111057055048747</v>
      </c>
      <c r="BX226" s="602">
        <v>5267504.5591423111</v>
      </c>
      <c r="BY226" s="189">
        <v>0</v>
      </c>
      <c r="BZ226" s="604">
        <v>80.422162760553633</v>
      </c>
      <c r="CA226" s="602">
        <v>0</v>
      </c>
      <c r="CB226" s="555">
        <v>72047987.969537348</v>
      </c>
      <c r="CC226" s="200"/>
      <c r="CD226" s="543">
        <v>24500</v>
      </c>
      <c r="CE226" s="544">
        <v>36006.743663472553</v>
      </c>
      <c r="CF226" s="545">
        <v>0</v>
      </c>
      <c r="CG226" s="546">
        <v>0</v>
      </c>
      <c r="CH226" s="547"/>
      <c r="CI226" s="548">
        <v>7107548.8768493375</v>
      </c>
      <c r="CJ226" s="549">
        <v>0</v>
      </c>
      <c r="CK226" s="550">
        <v>7107548.8768493375</v>
      </c>
      <c r="CL226" s="648"/>
      <c r="CM226" s="551">
        <v>72.526008947442222</v>
      </c>
      <c r="CN226" s="556">
        <v>148.48536260999188</v>
      </c>
      <c r="CR226" s="617"/>
      <c r="CS226" s="555">
        <v>0</v>
      </c>
      <c r="CT226" s="555">
        <v>76.291388036943374</v>
      </c>
      <c r="CU226" s="555">
        <v>0</v>
      </c>
      <c r="CW226" s="530"/>
      <c r="CX226" s="193"/>
      <c r="DH226" s="554"/>
      <c r="DI226" s="554"/>
      <c r="DJ226" s="554"/>
      <c r="DK226" s="554"/>
      <c r="DL226" s="554"/>
      <c r="DM226" s="554"/>
      <c r="DN226" s="554"/>
      <c r="DO226" s="554"/>
      <c r="DP226" s="554"/>
      <c r="DQ226" s="554"/>
      <c r="DR226" s="554"/>
      <c r="DS226" s="554"/>
      <c r="DT226" s="554"/>
    </row>
    <row r="227" spans="1:124">
      <c r="A227" s="367">
        <v>0</v>
      </c>
      <c r="B227" s="367">
        <v>0</v>
      </c>
      <c r="E227" s="294">
        <v>5</v>
      </c>
      <c r="F227" s="300">
        <v>2022</v>
      </c>
      <c r="G227" s="300">
        <v>2022</v>
      </c>
      <c r="H227" s="300">
        <v>2022</v>
      </c>
      <c r="I227" s="635">
        <v>946457</v>
      </c>
      <c r="J227" s="635">
        <v>946457</v>
      </c>
      <c r="K227" s="635">
        <v>946457</v>
      </c>
      <c r="L227" s="635">
        <v>946457</v>
      </c>
      <c r="M227" s="635">
        <v>946457</v>
      </c>
      <c r="N227" s="635">
        <v>8</v>
      </c>
      <c r="O227" s="635">
        <v>8</v>
      </c>
      <c r="P227" s="635">
        <v>8</v>
      </c>
      <c r="Q227" s="635">
        <v>8</v>
      </c>
      <c r="R227" s="635">
        <v>8</v>
      </c>
      <c r="S227" s="636">
        <v>7</v>
      </c>
      <c r="T227" s="636">
        <v>7</v>
      </c>
      <c r="U227" s="636">
        <v>7</v>
      </c>
      <c r="V227" s="636">
        <v>7</v>
      </c>
      <c r="W227" s="636">
        <v>7</v>
      </c>
      <c r="X227" s="637">
        <v>0.92913999999999852</v>
      </c>
      <c r="Y227" s="637">
        <v>0.92913999999999852</v>
      </c>
      <c r="Z227" s="637">
        <v>0.92913999999999852</v>
      </c>
      <c r="AA227" s="637">
        <v>0.92913999999999852</v>
      </c>
      <c r="AB227" s="637">
        <v>0.92913999999999852</v>
      </c>
      <c r="AC227" s="8" t="s">
        <v>560</v>
      </c>
      <c r="AD227" s="8" t="s">
        <v>560</v>
      </c>
      <c r="AE227" s="8" t="s">
        <v>560</v>
      </c>
      <c r="AF227" s="8" t="s">
        <v>560</v>
      </c>
      <c r="AG227" s="8" t="s">
        <v>560</v>
      </c>
      <c r="AH227" s="528"/>
      <c r="AI227" s="638">
        <v>98000</v>
      </c>
      <c r="AJ227" s="639">
        <v>98000</v>
      </c>
      <c r="AK227" s="639">
        <v>98000</v>
      </c>
      <c r="AL227" s="639">
        <v>98000</v>
      </c>
      <c r="AM227" s="640">
        <v>98000</v>
      </c>
      <c r="AN227" s="194">
        <v>199033718.31736273</v>
      </c>
      <c r="AO227" s="530">
        <v>0</v>
      </c>
      <c r="AP227" s="530">
        <v>0</v>
      </c>
      <c r="AQ227" s="193">
        <v>0</v>
      </c>
      <c r="AR227" s="189"/>
      <c r="AS227" s="189"/>
      <c r="AT227" s="193">
        <v>0</v>
      </c>
      <c r="AU227" s="532">
        <v>0</v>
      </c>
      <c r="AV227" s="533">
        <v>199033718.31736273</v>
      </c>
      <c r="AX227" s="534"/>
      <c r="AY227" s="535"/>
      <c r="AZ227" s="651">
        <v>77628683.103785694</v>
      </c>
      <c r="BA227" s="652">
        <v>1306084.7000000002</v>
      </c>
      <c r="BB227" s="664">
        <v>18241666.666666668</v>
      </c>
      <c r="BC227" s="665">
        <v>302862.51291641634</v>
      </c>
      <c r="BD227" s="663"/>
      <c r="BE227" s="663"/>
      <c r="BF227" s="663"/>
      <c r="BG227" s="663"/>
      <c r="BH227" s="663"/>
      <c r="BI227" s="663"/>
      <c r="BJ227" s="663"/>
      <c r="BK227" s="663"/>
      <c r="BL227" s="663"/>
      <c r="BM227" s="663"/>
      <c r="BN227" s="663"/>
      <c r="BO227" s="649">
        <v>16894444.444444444</v>
      </c>
      <c r="BP227" s="634">
        <v>0</v>
      </c>
      <c r="BQ227" s="113">
        <v>0</v>
      </c>
      <c r="BR227" s="193">
        <v>112764794.21489681</v>
      </c>
      <c r="BS227" s="539">
        <v>1608947.2129164166</v>
      </c>
      <c r="BT227" s="193">
        <v>86268924.102465913</v>
      </c>
      <c r="BU227" s="540">
        <v>45.841950000000011</v>
      </c>
      <c r="BV227" s="647">
        <v>27.269107055048732</v>
      </c>
      <c r="BW227" s="603">
        <v>73.111057055048747</v>
      </c>
      <c r="BX227" s="602">
        <v>6307212.232133056</v>
      </c>
      <c r="BY227" s="189">
        <v>0</v>
      </c>
      <c r="BZ227" s="604">
        <v>80.422162760553633</v>
      </c>
      <c r="CA227" s="602">
        <v>0</v>
      </c>
      <c r="CB227" s="555">
        <v>86268924.102465913</v>
      </c>
      <c r="CC227" s="200"/>
      <c r="CD227" s="543">
        <v>24500</v>
      </c>
      <c r="CE227" s="544">
        <v>36006.743663472553</v>
      </c>
      <c r="CF227" s="545">
        <v>0</v>
      </c>
      <c r="CG227" s="546">
        <v>0</v>
      </c>
      <c r="CH227" s="547"/>
      <c r="CI227" s="548">
        <v>7976666.1887129443</v>
      </c>
      <c r="CJ227" s="549">
        <v>0</v>
      </c>
      <c r="CK227" s="550">
        <v>7976666.1887129443</v>
      </c>
      <c r="CL227" s="648"/>
      <c r="CM227" s="551">
        <v>81.394552946050453</v>
      </c>
      <c r="CN227" s="556">
        <v>148.48536260999188</v>
      </c>
      <c r="CR227" s="617"/>
      <c r="CS227" s="555">
        <v>0</v>
      </c>
      <c r="CT227" s="555">
        <v>76.291388036943374</v>
      </c>
      <c r="CU227" s="555">
        <v>0</v>
      </c>
      <c r="CW227" s="530"/>
      <c r="CX227" s="193"/>
      <c r="DH227" s="554"/>
      <c r="DI227" s="554"/>
      <c r="DJ227" s="554"/>
      <c r="DK227" s="554"/>
      <c r="DL227" s="554"/>
      <c r="DM227" s="554"/>
      <c r="DN227" s="554"/>
      <c r="DO227" s="554"/>
      <c r="DP227" s="554"/>
      <c r="DQ227" s="554"/>
      <c r="DR227" s="554"/>
      <c r="DS227" s="554"/>
      <c r="DT227" s="554"/>
    </row>
    <row r="228" spans="1:124">
      <c r="A228" s="367">
        <v>0</v>
      </c>
      <c r="B228" s="367">
        <v>0</v>
      </c>
      <c r="E228" s="294">
        <v>6</v>
      </c>
      <c r="F228" s="300">
        <v>2022</v>
      </c>
      <c r="G228" s="300">
        <v>2022</v>
      </c>
      <c r="H228" s="300">
        <v>2023</v>
      </c>
      <c r="I228" s="635">
        <v>946457</v>
      </c>
      <c r="J228" s="635">
        <v>946457</v>
      </c>
      <c r="K228" s="635">
        <v>946457</v>
      </c>
      <c r="L228" s="635">
        <v>946457</v>
      </c>
      <c r="M228" s="635">
        <v>946457</v>
      </c>
      <c r="N228" s="635">
        <v>8</v>
      </c>
      <c r="O228" s="635">
        <v>8</v>
      </c>
      <c r="P228" s="635">
        <v>8</v>
      </c>
      <c r="Q228" s="635">
        <v>8</v>
      </c>
      <c r="R228" s="635">
        <v>8</v>
      </c>
      <c r="S228" s="636">
        <v>7</v>
      </c>
      <c r="T228" s="636">
        <v>7</v>
      </c>
      <c r="U228" s="636">
        <v>7</v>
      </c>
      <c r="V228" s="636">
        <v>7</v>
      </c>
      <c r="W228" s="636">
        <v>7</v>
      </c>
      <c r="X228" s="637">
        <v>0.92913999999999852</v>
      </c>
      <c r="Y228" s="637">
        <v>0.92913999999999852</v>
      </c>
      <c r="Z228" s="637">
        <v>0.92913999999999852</v>
      </c>
      <c r="AA228" s="637">
        <v>0.92913999999999852</v>
      </c>
      <c r="AB228" s="637">
        <v>0.92913999999999852</v>
      </c>
      <c r="AC228" s="8" t="s">
        <v>560</v>
      </c>
      <c r="AD228" s="8" t="s">
        <v>560</v>
      </c>
      <c r="AE228" s="8" t="s">
        <v>560</v>
      </c>
      <c r="AF228" s="8" t="s">
        <v>560</v>
      </c>
      <c r="AG228" s="8" t="s">
        <v>560</v>
      </c>
      <c r="AH228" s="528"/>
      <c r="AI228" s="638">
        <v>98000</v>
      </c>
      <c r="AJ228" s="639">
        <v>98000</v>
      </c>
      <c r="AK228" s="639">
        <v>98000</v>
      </c>
      <c r="AL228" s="639">
        <v>98000</v>
      </c>
      <c r="AM228" s="640">
        <v>98000</v>
      </c>
      <c r="AN228" s="194">
        <v>199033718.31736273</v>
      </c>
      <c r="AO228" s="530">
        <v>0</v>
      </c>
      <c r="AP228" s="530">
        <v>0</v>
      </c>
      <c r="AQ228" s="193">
        <v>0</v>
      </c>
      <c r="AR228" s="189"/>
      <c r="AS228" s="189"/>
      <c r="AT228" s="193">
        <v>0</v>
      </c>
      <c r="AU228" s="532">
        <v>0</v>
      </c>
      <c r="AV228" s="533">
        <v>199033718.31736273</v>
      </c>
      <c r="AX228" s="534"/>
      <c r="AY228" s="535"/>
      <c r="AZ228" s="651">
        <v>78429671.854135707</v>
      </c>
      <c r="BA228" s="652">
        <v>1315640.02</v>
      </c>
      <c r="BB228" s="664">
        <v>18241666.666666668</v>
      </c>
      <c r="BC228" s="665">
        <v>302782.46705818432</v>
      </c>
      <c r="BD228" s="663"/>
      <c r="BE228" s="663"/>
      <c r="BF228" s="663"/>
      <c r="BG228" s="663"/>
      <c r="BH228" s="663"/>
      <c r="BI228" s="663"/>
      <c r="BJ228" s="663"/>
      <c r="BK228" s="663"/>
      <c r="BL228" s="663"/>
      <c r="BM228" s="663"/>
      <c r="BN228" s="663"/>
      <c r="BO228" s="649">
        <v>16894444.444444444</v>
      </c>
      <c r="BP228" s="634">
        <v>0</v>
      </c>
      <c r="BQ228" s="113">
        <v>0</v>
      </c>
      <c r="BR228" s="193">
        <v>113565782.96524683</v>
      </c>
      <c r="BS228" s="539">
        <v>1618422.4870581843</v>
      </c>
      <c r="BT228" s="193">
        <v>85467935.352115899</v>
      </c>
      <c r="BU228" s="540">
        <v>45.841950000000011</v>
      </c>
      <c r="BV228" s="647">
        <v>27.269107055048732</v>
      </c>
      <c r="BW228" s="603">
        <v>73.111057055048747</v>
      </c>
      <c r="BX228" s="602">
        <v>6248651.0979057634</v>
      </c>
      <c r="BY228" s="189">
        <v>0</v>
      </c>
      <c r="BZ228" s="604">
        <v>80.422162760553633</v>
      </c>
      <c r="CA228" s="602">
        <v>0</v>
      </c>
      <c r="CB228" s="555">
        <v>85467935.352115899</v>
      </c>
      <c r="CC228" s="200"/>
      <c r="CD228" s="543">
        <v>24500</v>
      </c>
      <c r="CE228" s="544">
        <v>36006.743663472553</v>
      </c>
      <c r="CF228" s="545">
        <v>0</v>
      </c>
      <c r="CG228" s="546">
        <v>0</v>
      </c>
      <c r="CH228" s="547"/>
      <c r="CI228" s="548">
        <v>7927580.3286274197</v>
      </c>
      <c r="CJ228" s="549">
        <v>0</v>
      </c>
      <c r="CK228" s="550">
        <v>7927580.3286274197</v>
      </c>
      <c r="CL228" s="648"/>
      <c r="CM228" s="551">
        <v>80.893676822728779</v>
      </c>
      <c r="CN228" s="556">
        <v>148.48536260999188</v>
      </c>
      <c r="CR228" s="617"/>
      <c r="CS228" s="555">
        <v>0</v>
      </c>
      <c r="CT228" s="555">
        <v>76.291388036943374</v>
      </c>
      <c r="CU228" s="555">
        <v>0</v>
      </c>
      <c r="CW228" s="530"/>
      <c r="CX228" s="193"/>
      <c r="DH228" s="554"/>
      <c r="DI228" s="554"/>
      <c r="DJ228" s="554"/>
      <c r="DK228" s="554"/>
      <c r="DL228" s="554"/>
      <c r="DM228" s="554"/>
      <c r="DN228" s="554"/>
      <c r="DO228" s="554"/>
      <c r="DP228" s="554"/>
      <c r="DQ228" s="554"/>
      <c r="DR228" s="554"/>
      <c r="DS228" s="554"/>
      <c r="DT228" s="554"/>
    </row>
    <row r="229" spans="1:124">
      <c r="A229" s="367">
        <v>0</v>
      </c>
      <c r="B229" s="367">
        <v>0</v>
      </c>
      <c r="E229" s="294">
        <v>7</v>
      </c>
      <c r="F229" s="300">
        <v>2022</v>
      </c>
      <c r="G229" s="300">
        <v>2023</v>
      </c>
      <c r="H229" s="300">
        <v>2023</v>
      </c>
      <c r="I229" s="635">
        <v>946457</v>
      </c>
      <c r="J229" s="635">
        <v>946457</v>
      </c>
      <c r="K229" s="635">
        <v>946457</v>
      </c>
      <c r="L229" s="635">
        <v>946457</v>
      </c>
      <c r="M229" s="635">
        <v>946457</v>
      </c>
      <c r="N229" s="635">
        <v>8</v>
      </c>
      <c r="O229" s="635">
        <v>8</v>
      </c>
      <c r="P229" s="635">
        <v>8</v>
      </c>
      <c r="Q229" s="635">
        <v>8</v>
      </c>
      <c r="R229" s="635">
        <v>8</v>
      </c>
      <c r="S229" s="636">
        <v>7</v>
      </c>
      <c r="T229" s="636">
        <v>7</v>
      </c>
      <c r="U229" s="636">
        <v>7</v>
      </c>
      <c r="V229" s="636">
        <v>7</v>
      </c>
      <c r="W229" s="636">
        <v>7</v>
      </c>
      <c r="X229" s="637">
        <v>0.92913999999999852</v>
      </c>
      <c r="Y229" s="637">
        <v>0.92913999999999852</v>
      </c>
      <c r="Z229" s="637">
        <v>0.92913999999999852</v>
      </c>
      <c r="AA229" s="637">
        <v>0.92913999999999852</v>
      </c>
      <c r="AB229" s="637">
        <v>0.92913999999999852</v>
      </c>
      <c r="AC229" s="8" t="s">
        <v>560</v>
      </c>
      <c r="AD229" s="8" t="s">
        <v>560</v>
      </c>
      <c r="AE229" s="8" t="s">
        <v>560</v>
      </c>
      <c r="AF229" s="8" t="s">
        <v>560</v>
      </c>
      <c r="AG229" s="8" t="s">
        <v>560</v>
      </c>
      <c r="AH229" s="528"/>
      <c r="AI229" s="638">
        <v>98000</v>
      </c>
      <c r="AJ229" s="639">
        <v>98000</v>
      </c>
      <c r="AK229" s="639">
        <v>98000</v>
      </c>
      <c r="AL229" s="639">
        <v>98000</v>
      </c>
      <c r="AM229" s="640">
        <v>98000</v>
      </c>
      <c r="AN229" s="194">
        <v>199033718.31736273</v>
      </c>
      <c r="AO229" s="530">
        <v>0</v>
      </c>
      <c r="AP229" s="530">
        <v>0</v>
      </c>
      <c r="AQ229" s="193">
        <v>0</v>
      </c>
      <c r="AR229" s="189"/>
      <c r="AS229" s="189"/>
      <c r="AT229" s="193">
        <v>0</v>
      </c>
      <c r="AU229" s="532">
        <v>0</v>
      </c>
      <c r="AV229" s="533">
        <v>199033718.31736273</v>
      </c>
      <c r="AX229" s="534"/>
      <c r="AY229" s="535"/>
      <c r="AZ229" s="651">
        <v>74341859.895990014</v>
      </c>
      <c r="BA229" s="652">
        <v>1266873.26</v>
      </c>
      <c r="BB229" s="664">
        <v>18241666.666666668</v>
      </c>
      <c r="BC229" s="665">
        <v>303118.65966275876</v>
      </c>
      <c r="BD229" s="663"/>
      <c r="BE229" s="663"/>
      <c r="BF229" s="663"/>
      <c r="BG229" s="663"/>
      <c r="BH229" s="663"/>
      <c r="BI229" s="663"/>
      <c r="BJ229" s="663"/>
      <c r="BK229" s="663"/>
      <c r="BL229" s="663"/>
      <c r="BM229" s="663"/>
      <c r="BN229" s="663"/>
      <c r="BO229" s="649">
        <v>16894444.444444444</v>
      </c>
      <c r="BP229" s="634">
        <v>0</v>
      </c>
      <c r="BQ229" s="113">
        <v>0</v>
      </c>
      <c r="BR229" s="193">
        <v>109477971.00710113</v>
      </c>
      <c r="BS229" s="539">
        <v>1569991.9196627587</v>
      </c>
      <c r="BT229" s="193">
        <v>89555747.310261592</v>
      </c>
      <c r="BU229" s="540">
        <v>50.761856250000008</v>
      </c>
      <c r="BV229" s="647">
        <v>27.269107055048732</v>
      </c>
      <c r="BW229" s="603">
        <v>78.030963305048743</v>
      </c>
      <c r="BX229" s="602">
        <v>6988121.2321232408</v>
      </c>
      <c r="BY229" s="189">
        <v>0</v>
      </c>
      <c r="BZ229" s="604">
        <v>85.834059635553629</v>
      </c>
      <c r="CA229" s="602">
        <v>0</v>
      </c>
      <c r="CB229" s="555">
        <v>89555747.310261592</v>
      </c>
      <c r="CC229" s="200"/>
      <c r="CD229" s="543">
        <v>24500</v>
      </c>
      <c r="CE229" s="544">
        <v>36006.743663472553</v>
      </c>
      <c r="CF229" s="545">
        <v>0</v>
      </c>
      <c r="CG229" s="546">
        <v>0</v>
      </c>
      <c r="CH229" s="547"/>
      <c r="CI229" s="548">
        <v>8618619.8954494726</v>
      </c>
      <c r="CJ229" s="549">
        <v>0</v>
      </c>
      <c r="CK229" s="550">
        <v>8618619.8954494726</v>
      </c>
      <c r="CL229" s="648"/>
      <c r="CM229" s="551">
        <v>87.945100973974206</v>
      </c>
      <c r="CN229" s="556">
        <v>158.47747724989324</v>
      </c>
      <c r="CR229" s="617"/>
      <c r="CS229" s="555">
        <v>0</v>
      </c>
      <c r="CT229" s="555">
        <v>81.42531020881836</v>
      </c>
      <c r="CU229" s="555">
        <v>0</v>
      </c>
      <c r="CW229" s="530"/>
      <c r="CX229" s="193"/>
      <c r="DH229" s="554"/>
      <c r="DI229" s="554"/>
      <c r="DJ229" s="554"/>
      <c r="DK229" s="554"/>
      <c r="DL229" s="554"/>
      <c r="DM229" s="554"/>
      <c r="DN229" s="554"/>
      <c r="DO229" s="554"/>
      <c r="DP229" s="554"/>
      <c r="DQ229" s="554"/>
      <c r="DR229" s="554"/>
      <c r="DS229" s="554"/>
      <c r="DT229" s="554"/>
    </row>
    <row r="230" spans="1:124">
      <c r="A230" s="367">
        <v>0</v>
      </c>
      <c r="B230" s="367">
        <v>0</v>
      </c>
      <c r="E230" s="294">
        <v>8</v>
      </c>
      <c r="F230" s="300">
        <v>2022</v>
      </c>
      <c r="G230" s="300">
        <v>2023</v>
      </c>
      <c r="H230" s="300">
        <v>2023</v>
      </c>
      <c r="I230" s="635">
        <v>946457</v>
      </c>
      <c r="J230" s="635">
        <v>946457</v>
      </c>
      <c r="K230" s="635">
        <v>946457</v>
      </c>
      <c r="L230" s="635">
        <v>946457</v>
      </c>
      <c r="M230" s="635">
        <v>946457</v>
      </c>
      <c r="N230" s="635">
        <v>8</v>
      </c>
      <c r="O230" s="635">
        <v>8</v>
      </c>
      <c r="P230" s="635">
        <v>8</v>
      </c>
      <c r="Q230" s="635">
        <v>8</v>
      </c>
      <c r="R230" s="635">
        <v>8</v>
      </c>
      <c r="S230" s="636">
        <v>7</v>
      </c>
      <c r="T230" s="636">
        <v>7</v>
      </c>
      <c r="U230" s="636">
        <v>7</v>
      </c>
      <c r="V230" s="636">
        <v>7</v>
      </c>
      <c r="W230" s="636">
        <v>7</v>
      </c>
      <c r="X230" s="637">
        <v>0.92913999999999852</v>
      </c>
      <c r="Y230" s="637">
        <v>0.92913999999999852</v>
      </c>
      <c r="Z230" s="637">
        <v>0.92913999999999852</v>
      </c>
      <c r="AA230" s="637">
        <v>0.92913999999999852</v>
      </c>
      <c r="AB230" s="637">
        <v>0.92913999999999852</v>
      </c>
      <c r="AC230" s="8" t="s">
        <v>560</v>
      </c>
      <c r="AD230" s="8" t="s">
        <v>560</v>
      </c>
      <c r="AE230" s="8" t="s">
        <v>560</v>
      </c>
      <c r="AF230" s="8" t="s">
        <v>560</v>
      </c>
      <c r="AG230" s="8" t="s">
        <v>560</v>
      </c>
      <c r="AH230" s="528"/>
      <c r="AI230" s="638">
        <v>98000</v>
      </c>
      <c r="AJ230" s="639">
        <v>98000</v>
      </c>
      <c r="AK230" s="639">
        <v>98000</v>
      </c>
      <c r="AL230" s="639">
        <v>98000</v>
      </c>
      <c r="AM230" s="640">
        <v>98000</v>
      </c>
      <c r="AN230" s="194">
        <v>199033718.31736273</v>
      </c>
      <c r="AO230" s="530">
        <v>0</v>
      </c>
      <c r="AP230" s="530">
        <v>0</v>
      </c>
      <c r="AQ230" s="193">
        <v>0</v>
      </c>
      <c r="AR230" s="189"/>
      <c r="AS230" s="189"/>
      <c r="AT230" s="193">
        <v>0</v>
      </c>
      <c r="AU230" s="532">
        <v>0</v>
      </c>
      <c r="AV230" s="533">
        <v>199033718.31736273</v>
      </c>
      <c r="AX230" s="534"/>
      <c r="AY230" s="535"/>
      <c r="AZ230" s="651">
        <v>73371599.800789997</v>
      </c>
      <c r="BA230" s="652">
        <v>1255301.8900000001</v>
      </c>
      <c r="BB230" s="664">
        <v>18241666.666666668</v>
      </c>
      <c r="BC230" s="665">
        <v>302142.10019232833</v>
      </c>
      <c r="BD230" s="663"/>
      <c r="BE230" s="663"/>
      <c r="BF230" s="663"/>
      <c r="BG230" s="663"/>
      <c r="BH230" s="663"/>
      <c r="BI230" s="663"/>
      <c r="BJ230" s="663"/>
      <c r="BK230" s="663"/>
      <c r="BL230" s="663"/>
      <c r="BM230" s="663"/>
      <c r="BN230" s="663"/>
      <c r="BO230" s="649">
        <v>16894444.444444444</v>
      </c>
      <c r="BP230" s="634">
        <v>0</v>
      </c>
      <c r="BQ230" s="113">
        <v>0</v>
      </c>
      <c r="BR230" s="193">
        <v>108507710.91190112</v>
      </c>
      <c r="BS230" s="539">
        <v>1557443.9901923286</v>
      </c>
      <c r="BT230" s="193">
        <v>90526007.405461609</v>
      </c>
      <c r="BU230" s="540">
        <v>50.761856250000008</v>
      </c>
      <c r="BV230" s="647">
        <v>27.269107055048732</v>
      </c>
      <c r="BW230" s="603">
        <v>78.030963305048743</v>
      </c>
      <c r="BX230" s="602">
        <v>7063831.5620081453</v>
      </c>
      <c r="BY230" s="189">
        <v>0</v>
      </c>
      <c r="BZ230" s="604">
        <v>85.834059635553629</v>
      </c>
      <c r="CA230" s="602">
        <v>0</v>
      </c>
      <c r="CB230" s="555">
        <v>90526007.405461609</v>
      </c>
      <c r="CC230" s="200"/>
      <c r="CD230" s="543">
        <v>24500</v>
      </c>
      <c r="CE230" s="544">
        <v>36006.743663472553</v>
      </c>
      <c r="CF230" s="545">
        <v>0</v>
      </c>
      <c r="CG230" s="546">
        <v>0</v>
      </c>
      <c r="CH230" s="547"/>
      <c r="CI230" s="548">
        <v>8681782.2958639469</v>
      </c>
      <c r="CJ230" s="549">
        <v>0</v>
      </c>
      <c r="CK230" s="550">
        <v>8681782.2958639469</v>
      </c>
      <c r="CL230" s="648"/>
      <c r="CM230" s="551">
        <v>88.589615263917821</v>
      </c>
      <c r="CN230" s="556">
        <v>158.47747724989324</v>
      </c>
      <c r="CR230" s="617"/>
      <c r="CS230" s="555">
        <v>0</v>
      </c>
      <c r="CT230" s="555">
        <v>81.42531020881836</v>
      </c>
      <c r="CU230" s="555">
        <v>0</v>
      </c>
      <c r="CW230" s="530"/>
      <c r="CX230" s="193"/>
      <c r="DH230" s="554"/>
      <c r="DI230" s="554"/>
      <c r="DJ230" s="554"/>
      <c r="DK230" s="554"/>
      <c r="DL230" s="554"/>
      <c r="DM230" s="554"/>
      <c r="DN230" s="554"/>
      <c r="DO230" s="554"/>
      <c r="DP230" s="554"/>
      <c r="DQ230" s="554"/>
      <c r="DR230" s="554"/>
      <c r="DS230" s="554"/>
      <c r="DT230" s="554"/>
    </row>
    <row r="231" spans="1:124">
      <c r="A231" s="367">
        <v>0</v>
      </c>
      <c r="B231" s="367">
        <v>0</v>
      </c>
      <c r="E231" s="294">
        <v>9</v>
      </c>
      <c r="F231" s="300">
        <v>2022</v>
      </c>
      <c r="G231" s="300">
        <v>2023</v>
      </c>
      <c r="H231" s="300">
        <v>2023</v>
      </c>
      <c r="I231" s="635">
        <v>946457</v>
      </c>
      <c r="J231" s="635">
        <v>946457</v>
      </c>
      <c r="K231" s="635">
        <v>946457</v>
      </c>
      <c r="L231" s="635">
        <v>946457</v>
      </c>
      <c r="M231" s="635">
        <v>946457</v>
      </c>
      <c r="N231" s="635">
        <v>8</v>
      </c>
      <c r="O231" s="635">
        <v>8</v>
      </c>
      <c r="P231" s="635">
        <v>8</v>
      </c>
      <c r="Q231" s="635">
        <v>8</v>
      </c>
      <c r="R231" s="635">
        <v>8</v>
      </c>
      <c r="S231" s="636">
        <v>7</v>
      </c>
      <c r="T231" s="636">
        <v>7</v>
      </c>
      <c r="U231" s="636">
        <v>7</v>
      </c>
      <c r="V231" s="636">
        <v>7</v>
      </c>
      <c r="W231" s="636">
        <v>7</v>
      </c>
      <c r="X231" s="637">
        <v>0.92913999999999852</v>
      </c>
      <c r="Y231" s="637">
        <v>0.92913999999999852</v>
      </c>
      <c r="Z231" s="637">
        <v>0.92913999999999852</v>
      </c>
      <c r="AA231" s="637">
        <v>0.92913999999999852</v>
      </c>
      <c r="AB231" s="637">
        <v>0.92913999999999852</v>
      </c>
      <c r="AC231" s="8" t="s">
        <v>560</v>
      </c>
      <c r="AD231" s="8" t="s">
        <v>560</v>
      </c>
      <c r="AE231" s="8" t="s">
        <v>560</v>
      </c>
      <c r="AF231" s="8" t="s">
        <v>560</v>
      </c>
      <c r="AG231" s="8" t="s">
        <v>560</v>
      </c>
      <c r="AH231" s="528"/>
      <c r="AI231" s="638">
        <v>98000</v>
      </c>
      <c r="AJ231" s="639">
        <v>98000</v>
      </c>
      <c r="AK231" s="639">
        <v>98000</v>
      </c>
      <c r="AL231" s="639">
        <v>98000</v>
      </c>
      <c r="AM231" s="640">
        <v>98000</v>
      </c>
      <c r="AN231" s="194">
        <v>199033718.31736273</v>
      </c>
      <c r="AO231" s="530">
        <v>0</v>
      </c>
      <c r="AP231" s="530">
        <v>0</v>
      </c>
      <c r="AQ231" s="193">
        <v>0</v>
      </c>
      <c r="AR231" s="189"/>
      <c r="AS231" s="189"/>
      <c r="AT231" s="193">
        <v>0</v>
      </c>
      <c r="AU231" s="532">
        <v>0</v>
      </c>
      <c r="AV231" s="533">
        <v>199033718.31736273</v>
      </c>
      <c r="AX231" s="534"/>
      <c r="AY231" s="535"/>
      <c r="AZ231" s="651">
        <v>57419442.95728001</v>
      </c>
      <c r="BA231" s="652">
        <v>1064994.6000000001</v>
      </c>
      <c r="BB231" s="664">
        <v>18241666.666666668</v>
      </c>
      <c r="BC231" s="665">
        <v>5699.2651061184006</v>
      </c>
      <c r="BD231" s="663"/>
      <c r="BE231" s="663"/>
      <c r="BF231" s="663"/>
      <c r="BG231" s="663"/>
      <c r="BH231" s="663"/>
      <c r="BI231" s="663"/>
      <c r="BJ231" s="663"/>
      <c r="BK231" s="663"/>
      <c r="BL231" s="663"/>
      <c r="BM231" s="663"/>
      <c r="BN231" s="663"/>
      <c r="BO231" s="649">
        <v>16894444.444444444</v>
      </c>
      <c r="BP231" s="634">
        <v>0</v>
      </c>
      <c r="BQ231" s="113">
        <v>0</v>
      </c>
      <c r="BR231" s="193">
        <v>92555554.068391129</v>
      </c>
      <c r="BS231" s="539">
        <v>1070693.8651061184</v>
      </c>
      <c r="BT231" s="193">
        <v>106478164.2489716</v>
      </c>
      <c r="BU231" s="540">
        <v>50.761856250000008</v>
      </c>
      <c r="BV231" s="647">
        <v>27.269107055048732</v>
      </c>
      <c r="BW231" s="603">
        <v>78.030963305048743</v>
      </c>
      <c r="BX231" s="602">
        <v>8308593.7273004558</v>
      </c>
      <c r="BY231" s="189">
        <v>0</v>
      </c>
      <c r="BZ231" s="604">
        <v>85.834059635553629</v>
      </c>
      <c r="CA231" s="602">
        <v>0</v>
      </c>
      <c r="CB231" s="555">
        <v>106478164.2489716</v>
      </c>
      <c r="CC231" s="200"/>
      <c r="CD231" s="543">
        <v>24500</v>
      </c>
      <c r="CE231" s="544">
        <v>36006.743663472553</v>
      </c>
      <c r="CF231" s="545">
        <v>0</v>
      </c>
      <c r="CG231" s="546">
        <v>0</v>
      </c>
      <c r="CH231" s="547"/>
      <c r="CI231" s="548">
        <v>9439794.3360700477</v>
      </c>
      <c r="CJ231" s="549">
        <v>0</v>
      </c>
      <c r="CK231" s="550">
        <v>9439794.3360700477</v>
      </c>
      <c r="CL231" s="648"/>
      <c r="CM231" s="551">
        <v>96.324432000714779</v>
      </c>
      <c r="CN231" s="556">
        <v>158.47747724989324</v>
      </c>
      <c r="CR231" s="617"/>
      <c r="CS231" s="555">
        <v>0</v>
      </c>
      <c r="CT231" s="555">
        <v>81.42531020881836</v>
      </c>
      <c r="CU231" s="555">
        <v>0</v>
      </c>
      <c r="CW231" s="530"/>
      <c r="CX231" s="193"/>
      <c r="DH231" s="554"/>
      <c r="DI231" s="554"/>
      <c r="DJ231" s="554"/>
      <c r="DK231" s="554"/>
      <c r="DL231" s="554"/>
      <c r="DM231" s="554"/>
      <c r="DN231" s="554"/>
      <c r="DO231" s="554"/>
      <c r="DP231" s="554"/>
      <c r="DQ231" s="554"/>
      <c r="DR231" s="554"/>
      <c r="DS231" s="554"/>
      <c r="DT231" s="554"/>
    </row>
    <row r="232" spans="1:124">
      <c r="A232" s="367">
        <v>0</v>
      </c>
      <c r="B232" s="367">
        <v>0</v>
      </c>
      <c r="E232" s="294">
        <v>10</v>
      </c>
      <c r="F232" s="300">
        <v>2022</v>
      </c>
      <c r="G232" s="300">
        <v>2023</v>
      </c>
      <c r="H232" s="300">
        <v>2023</v>
      </c>
      <c r="I232" s="635">
        <v>946457</v>
      </c>
      <c r="J232" s="635">
        <v>946457</v>
      </c>
      <c r="K232" s="635">
        <v>946457</v>
      </c>
      <c r="L232" s="635">
        <v>946457</v>
      </c>
      <c r="M232" s="635">
        <v>946457</v>
      </c>
      <c r="N232" s="635">
        <v>8</v>
      </c>
      <c r="O232" s="635">
        <v>8</v>
      </c>
      <c r="P232" s="635">
        <v>8</v>
      </c>
      <c r="Q232" s="635">
        <v>8</v>
      </c>
      <c r="R232" s="635">
        <v>8</v>
      </c>
      <c r="S232" s="636">
        <v>7</v>
      </c>
      <c r="T232" s="636">
        <v>7</v>
      </c>
      <c r="U232" s="636">
        <v>7</v>
      </c>
      <c r="V232" s="636">
        <v>7</v>
      </c>
      <c r="W232" s="636">
        <v>7</v>
      </c>
      <c r="X232" s="637">
        <v>0.92913999999999852</v>
      </c>
      <c r="Y232" s="637">
        <v>0.92913999999999852</v>
      </c>
      <c r="Z232" s="637">
        <v>0.92913999999999852</v>
      </c>
      <c r="AA232" s="637">
        <v>0.92913999999999852</v>
      </c>
      <c r="AB232" s="637">
        <v>0.92913999999999852</v>
      </c>
      <c r="AC232" s="8" t="s">
        <v>560</v>
      </c>
      <c r="AD232" s="8" t="s">
        <v>560</v>
      </c>
      <c r="AE232" s="8" t="s">
        <v>560</v>
      </c>
      <c r="AF232" s="8" t="s">
        <v>560</v>
      </c>
      <c r="AG232" s="8" t="s">
        <v>560</v>
      </c>
      <c r="AH232" s="528"/>
      <c r="AI232" s="638">
        <v>90503.98</v>
      </c>
      <c r="AJ232" s="639">
        <v>90503.98</v>
      </c>
      <c r="AK232" s="639">
        <v>90503.98</v>
      </c>
      <c r="AL232" s="639">
        <v>90503.98</v>
      </c>
      <c r="AM232" s="640">
        <v>90503.98</v>
      </c>
      <c r="AN232" s="194">
        <v>183809629.20326763</v>
      </c>
      <c r="AO232" s="530">
        <v>0</v>
      </c>
      <c r="AP232" s="530">
        <v>0</v>
      </c>
      <c r="AQ232" s="193">
        <v>0</v>
      </c>
      <c r="AR232" s="189"/>
      <c r="AS232" s="189"/>
      <c r="AT232" s="193">
        <v>0</v>
      </c>
      <c r="AU232" s="532">
        <v>0</v>
      </c>
      <c r="AV232" s="533">
        <v>183809629.20326763</v>
      </c>
      <c r="AX232" s="534"/>
      <c r="AY232" s="535"/>
      <c r="AZ232" s="651">
        <v>45133366.992054284</v>
      </c>
      <c r="BA232" s="652">
        <v>941503.07000000007</v>
      </c>
      <c r="BB232" s="664">
        <v>18241666.666666668</v>
      </c>
      <c r="BC232" s="665">
        <v>290768.26124169037</v>
      </c>
      <c r="BD232" s="663"/>
      <c r="BE232" s="663"/>
      <c r="BF232" s="663"/>
      <c r="BG232" s="663"/>
      <c r="BH232" s="663"/>
      <c r="BI232" s="663"/>
      <c r="BJ232" s="663"/>
      <c r="BK232" s="663"/>
      <c r="BL232" s="663"/>
      <c r="BM232" s="663"/>
      <c r="BN232" s="663"/>
      <c r="BO232" s="645">
        <v>0</v>
      </c>
      <c r="BP232" s="634">
        <v>0</v>
      </c>
      <c r="BQ232" s="113">
        <v>0</v>
      </c>
      <c r="BR232" s="193">
        <v>63375033.658720955</v>
      </c>
      <c r="BS232" s="539">
        <v>1232271.3312416906</v>
      </c>
      <c r="BT232" s="193">
        <v>120434595.54454668</v>
      </c>
      <c r="BU232" s="540">
        <v>51.861600000000003</v>
      </c>
      <c r="BV232" s="647">
        <v>27.269107055048732</v>
      </c>
      <c r="BW232" s="603">
        <v>79.130707055048731</v>
      </c>
      <c r="BX232" s="602">
        <v>9530074.6993288007</v>
      </c>
      <c r="BY232" s="189">
        <v>0</v>
      </c>
      <c r="BZ232" s="604">
        <v>87.04377776055361</v>
      </c>
      <c r="CA232" s="602">
        <v>0</v>
      </c>
      <c r="CB232" s="555">
        <v>120434595.54454668</v>
      </c>
      <c r="CC232" s="200"/>
      <c r="CD232" s="543">
        <v>22625.994999999999</v>
      </c>
      <c r="CE232" s="544">
        <v>32961.92584065353</v>
      </c>
      <c r="CF232" s="545">
        <v>0</v>
      </c>
      <c r="CG232" s="546">
        <v>0</v>
      </c>
      <c r="CH232" s="547"/>
      <c r="CI232" s="548">
        <v>10817933.951411145</v>
      </c>
      <c r="CJ232" s="549">
        <v>0</v>
      </c>
      <c r="CK232" s="550">
        <v>10817933.951411145</v>
      </c>
      <c r="CL232" s="648"/>
      <c r="CM232" s="551">
        <v>119.52992510838911</v>
      </c>
      <c r="CN232" s="556">
        <v>160.71100875763585</v>
      </c>
      <c r="CR232" s="617"/>
      <c r="CS232" s="555">
        <v>0</v>
      </c>
      <c r="CT232" s="555">
        <v>82.572892811943348</v>
      </c>
      <c r="CU232" s="555">
        <v>0</v>
      </c>
      <c r="CW232" s="530"/>
      <c r="CX232" s="193"/>
      <c r="DH232" s="554"/>
      <c r="DI232" s="554"/>
      <c r="DJ232" s="554"/>
      <c r="DK232" s="554"/>
      <c r="DL232" s="554"/>
      <c r="DM232" s="554"/>
      <c r="DN232" s="554"/>
      <c r="DO232" s="554"/>
      <c r="DP232" s="554"/>
      <c r="DQ232" s="554"/>
      <c r="DR232" s="554"/>
      <c r="DS232" s="554"/>
      <c r="DT232" s="554"/>
    </row>
    <row r="233" spans="1:124">
      <c r="A233" s="367">
        <v>0</v>
      </c>
      <c r="B233" s="367">
        <v>0</v>
      </c>
      <c r="E233" s="294">
        <v>11</v>
      </c>
      <c r="F233" s="300">
        <v>2022</v>
      </c>
      <c r="G233" s="300">
        <v>2023</v>
      </c>
      <c r="H233" s="300">
        <v>2023</v>
      </c>
      <c r="I233" s="635">
        <v>946457</v>
      </c>
      <c r="J233" s="635">
        <v>946457</v>
      </c>
      <c r="K233" s="635">
        <v>946457</v>
      </c>
      <c r="L233" s="635">
        <v>946457</v>
      </c>
      <c r="M233" s="635">
        <v>946457</v>
      </c>
      <c r="N233" s="635">
        <v>8</v>
      </c>
      <c r="O233" s="635">
        <v>8</v>
      </c>
      <c r="P233" s="635">
        <v>8</v>
      </c>
      <c r="Q233" s="635">
        <v>8</v>
      </c>
      <c r="R233" s="635">
        <v>8</v>
      </c>
      <c r="S233" s="636">
        <v>7</v>
      </c>
      <c r="T233" s="636">
        <v>7</v>
      </c>
      <c r="U233" s="636">
        <v>7</v>
      </c>
      <c r="V233" s="636">
        <v>7</v>
      </c>
      <c r="W233" s="636">
        <v>7</v>
      </c>
      <c r="X233" s="637">
        <v>0.92913999999999852</v>
      </c>
      <c r="Y233" s="637">
        <v>0.92913999999999852</v>
      </c>
      <c r="Z233" s="637">
        <v>0.92913999999999852</v>
      </c>
      <c r="AA233" s="637">
        <v>0.92913999999999852</v>
      </c>
      <c r="AB233" s="637">
        <v>0.92913999999999852</v>
      </c>
      <c r="AC233" s="8" t="s">
        <v>560</v>
      </c>
      <c r="AD233" s="8" t="s">
        <v>560</v>
      </c>
      <c r="AE233" s="8" t="s">
        <v>560</v>
      </c>
      <c r="AF233" s="8" t="s">
        <v>560</v>
      </c>
      <c r="AG233" s="8" t="s">
        <v>560</v>
      </c>
      <c r="AH233" s="528"/>
      <c r="AI233" s="638">
        <v>73937.099999999962</v>
      </c>
      <c r="AJ233" s="639">
        <v>73937.099999999962</v>
      </c>
      <c r="AK233" s="639">
        <v>73937.099999999962</v>
      </c>
      <c r="AL233" s="639">
        <v>73937.099999999962</v>
      </c>
      <c r="AM233" s="640">
        <v>73937.099999999962</v>
      </c>
      <c r="AN233" s="194">
        <v>150163019.74084359</v>
      </c>
      <c r="AO233" s="530">
        <v>0</v>
      </c>
      <c r="AP233" s="530">
        <v>0</v>
      </c>
      <c r="AQ233" s="193">
        <v>0</v>
      </c>
      <c r="AR233" s="189"/>
      <c r="AS233" s="189"/>
      <c r="AT233" s="193">
        <v>0</v>
      </c>
      <c r="AU233" s="532">
        <v>0</v>
      </c>
      <c r="AV233" s="533">
        <v>150163019.74084359</v>
      </c>
      <c r="AX233" s="534"/>
      <c r="AY233" s="535"/>
      <c r="AZ233" s="651">
        <v>67350577.654185712</v>
      </c>
      <c r="BA233" s="652">
        <v>1214819.6000000001</v>
      </c>
      <c r="BB233" s="664">
        <v>18241666.666666668</v>
      </c>
      <c r="BC233" s="665">
        <v>289999.82100266317</v>
      </c>
      <c r="BD233" s="663"/>
      <c r="BE233" s="663"/>
      <c r="BF233" s="663"/>
      <c r="BG233" s="663"/>
      <c r="BH233" s="663"/>
      <c r="BI233" s="663"/>
      <c r="BJ233" s="663"/>
      <c r="BK233" s="663"/>
      <c r="BL233" s="663"/>
      <c r="BM233" s="663"/>
      <c r="BN233" s="663"/>
      <c r="BO233" s="645">
        <v>0</v>
      </c>
      <c r="BP233" s="634">
        <v>0</v>
      </c>
      <c r="BQ233" s="113">
        <v>0</v>
      </c>
      <c r="BR233" s="193">
        <v>85592244.320852384</v>
      </c>
      <c r="BS233" s="539">
        <v>1504819.4210026632</v>
      </c>
      <c r="BT233" s="193">
        <v>64570775.41999121</v>
      </c>
      <c r="BU233" s="540">
        <v>51.861600000000003</v>
      </c>
      <c r="BV233" s="647">
        <v>27.269107055048732</v>
      </c>
      <c r="BW233" s="603">
        <v>79.130707055048731</v>
      </c>
      <c r="BX233" s="602">
        <v>5109531.1140766656</v>
      </c>
      <c r="BY233" s="189">
        <v>0</v>
      </c>
      <c r="BZ233" s="604">
        <v>87.04377776055361</v>
      </c>
      <c r="CA233" s="602">
        <v>0</v>
      </c>
      <c r="CB233" s="555">
        <v>64570775.41999121</v>
      </c>
      <c r="CC233" s="200"/>
      <c r="CD233" s="543">
        <v>18484.274999999991</v>
      </c>
      <c r="CE233" s="544">
        <v>26232.603948168718</v>
      </c>
      <c r="CF233" s="545">
        <v>0</v>
      </c>
      <c r="CG233" s="546">
        <v>0</v>
      </c>
      <c r="CH233" s="547"/>
      <c r="CI233" s="548">
        <v>6659067.4140274972</v>
      </c>
      <c r="CJ233" s="549">
        <v>0</v>
      </c>
      <c r="CK233" s="550">
        <v>6659067.4140274972</v>
      </c>
      <c r="CL233" s="648"/>
      <c r="CM233" s="551">
        <v>90.06395184592715</v>
      </c>
      <c r="CN233" s="556">
        <v>160.71100875763585</v>
      </c>
      <c r="CR233" s="617"/>
      <c r="CS233" s="555">
        <v>0</v>
      </c>
      <c r="CT233" s="555">
        <v>82.572892811943348</v>
      </c>
      <c r="CU233" s="555">
        <v>0</v>
      </c>
      <c r="CW233" s="530"/>
      <c r="CX233" s="193"/>
      <c r="DH233" s="554"/>
      <c r="DI233" s="554"/>
      <c r="DJ233" s="554"/>
      <c r="DK233" s="554"/>
      <c r="DL233" s="554"/>
      <c r="DM233" s="554"/>
      <c r="DN233" s="554"/>
      <c r="DO233" s="554"/>
      <c r="DP233" s="554"/>
      <c r="DQ233" s="554"/>
      <c r="DR233" s="554"/>
      <c r="DS233" s="554"/>
      <c r="DT233" s="554"/>
    </row>
    <row r="234" spans="1:124">
      <c r="A234" s="367">
        <v>0</v>
      </c>
      <c r="B234" s="367">
        <v>0</v>
      </c>
      <c r="E234" s="294">
        <v>12</v>
      </c>
      <c r="F234" s="300">
        <v>2022</v>
      </c>
      <c r="G234" s="300">
        <v>2023</v>
      </c>
      <c r="H234" s="300">
        <v>2023</v>
      </c>
      <c r="I234" s="635">
        <v>946457</v>
      </c>
      <c r="J234" s="635">
        <v>946457</v>
      </c>
      <c r="K234" s="635">
        <v>946457</v>
      </c>
      <c r="L234" s="635">
        <v>946457</v>
      </c>
      <c r="M234" s="635">
        <v>946457</v>
      </c>
      <c r="N234" s="635">
        <v>8</v>
      </c>
      <c r="O234" s="635">
        <v>8</v>
      </c>
      <c r="P234" s="635">
        <v>8</v>
      </c>
      <c r="Q234" s="635">
        <v>8</v>
      </c>
      <c r="R234" s="635">
        <v>8</v>
      </c>
      <c r="S234" s="636">
        <v>7</v>
      </c>
      <c r="T234" s="636">
        <v>7</v>
      </c>
      <c r="U234" s="636">
        <v>7</v>
      </c>
      <c r="V234" s="636">
        <v>7</v>
      </c>
      <c r="W234" s="636">
        <v>7</v>
      </c>
      <c r="X234" s="637">
        <v>0.92913999999999852</v>
      </c>
      <c r="Y234" s="637">
        <v>0.92913999999999852</v>
      </c>
      <c r="Z234" s="637">
        <v>0.92913999999999852</v>
      </c>
      <c r="AA234" s="637">
        <v>0.92913999999999852</v>
      </c>
      <c r="AB234" s="637">
        <v>0.92913999999999852</v>
      </c>
      <c r="AC234" s="8">
        <v>0</v>
      </c>
      <c r="AD234" s="8">
        <v>0</v>
      </c>
      <c r="AE234" s="8">
        <v>0</v>
      </c>
      <c r="AF234" s="8">
        <v>0</v>
      </c>
      <c r="AG234" s="8">
        <v>0</v>
      </c>
      <c r="AH234" s="528"/>
      <c r="AI234" s="638">
        <v>54015.919999999955</v>
      </c>
      <c r="AJ234" s="639">
        <v>54015.919999999955</v>
      </c>
      <c r="AK234" s="639">
        <v>54015.919999999955</v>
      </c>
      <c r="AL234" s="639">
        <v>54015.919999999955</v>
      </c>
      <c r="AM234" s="640">
        <v>54015.919999999955</v>
      </c>
      <c r="AN234" s="194">
        <v>109703973.52993052</v>
      </c>
      <c r="AO234" s="530">
        <v>0</v>
      </c>
      <c r="AP234" s="530">
        <v>0</v>
      </c>
      <c r="AQ234" s="193">
        <v>0</v>
      </c>
      <c r="AR234" s="189"/>
      <c r="AS234" s="189"/>
      <c r="AT234" s="193">
        <v>0</v>
      </c>
      <c r="AU234" s="532">
        <v>0</v>
      </c>
      <c r="AV234" s="533">
        <v>109703973.52993052</v>
      </c>
      <c r="AX234" s="534"/>
      <c r="AY234" s="535"/>
      <c r="AZ234" s="651">
        <v>66862700.22330571</v>
      </c>
      <c r="BA234" s="652">
        <v>1208816.43</v>
      </c>
      <c r="BB234" s="664">
        <v>18241666.666666668</v>
      </c>
      <c r="BC234" s="665">
        <v>288895.18815906154</v>
      </c>
      <c r="BD234" s="663"/>
      <c r="BE234" s="663"/>
      <c r="BF234" s="663"/>
      <c r="BG234" s="663"/>
      <c r="BH234" s="663"/>
      <c r="BI234" s="663"/>
      <c r="BJ234" s="663"/>
      <c r="BK234" s="663"/>
      <c r="BL234" s="663"/>
      <c r="BM234" s="663"/>
      <c r="BN234" s="663"/>
      <c r="BO234" s="645">
        <v>0</v>
      </c>
      <c r="BP234" s="634">
        <v>0</v>
      </c>
      <c r="BQ234" s="113">
        <v>0</v>
      </c>
      <c r="BR234" s="193">
        <v>85104366.889972374</v>
      </c>
      <c r="BS234" s="539">
        <v>1497711.6181590615</v>
      </c>
      <c r="BT234" s="193">
        <v>24599606.639958143</v>
      </c>
      <c r="BU234" s="540">
        <v>51.861600000000003</v>
      </c>
      <c r="BV234" s="647">
        <v>27.269107055048732</v>
      </c>
      <c r="BW234" s="603">
        <v>79.130707055048731</v>
      </c>
      <c r="BX234" s="602">
        <v>1946584.2666959595</v>
      </c>
      <c r="BY234" s="189">
        <v>0</v>
      </c>
      <c r="BZ234" s="604">
        <v>87.04377776055361</v>
      </c>
      <c r="CA234" s="602">
        <v>0</v>
      </c>
      <c r="CB234" s="555">
        <v>24599606.639958143</v>
      </c>
      <c r="CC234" s="200"/>
      <c r="CD234" s="543">
        <v>13503.979999999989</v>
      </c>
      <c r="CE234" s="544">
        <v>18140.794705986104</v>
      </c>
      <c r="CF234" s="545">
        <v>0</v>
      </c>
      <c r="CG234" s="546">
        <v>0</v>
      </c>
      <c r="CH234" s="547"/>
      <c r="CI234" s="548">
        <v>3475940.6595610068</v>
      </c>
      <c r="CJ234" s="549">
        <v>0</v>
      </c>
      <c r="CK234" s="550">
        <v>3475940.6595610068</v>
      </c>
      <c r="CL234" s="648"/>
      <c r="CM234" s="551">
        <v>64.35030005155906</v>
      </c>
      <c r="CN234" s="556">
        <v>160.71100875763585</v>
      </c>
      <c r="CR234" s="617"/>
      <c r="CS234" s="555">
        <v>0</v>
      </c>
      <c r="CT234" s="555">
        <v>82.572892811943348</v>
      </c>
      <c r="CU234" s="555">
        <v>0</v>
      </c>
      <c r="CW234" s="530"/>
      <c r="CX234" s="193"/>
      <c r="DH234" s="554"/>
      <c r="DI234" s="554"/>
      <c r="DJ234" s="554"/>
      <c r="DK234" s="554"/>
      <c r="DL234" s="554"/>
      <c r="DM234" s="554"/>
      <c r="DN234" s="554"/>
      <c r="DO234" s="554"/>
      <c r="DP234" s="554"/>
      <c r="DQ234" s="554"/>
      <c r="DR234" s="554"/>
      <c r="DS234" s="554"/>
      <c r="DT234" s="554"/>
    </row>
    <row r="235" spans="1:124">
      <c r="A235" s="367">
        <v>0</v>
      </c>
      <c r="B235" s="367">
        <v>0</v>
      </c>
      <c r="E235" s="294">
        <v>1</v>
      </c>
      <c r="F235" s="300">
        <v>2023</v>
      </c>
      <c r="G235" s="300">
        <v>2023</v>
      </c>
      <c r="H235" s="300">
        <v>2023</v>
      </c>
      <c r="I235" s="635">
        <v>943768</v>
      </c>
      <c r="J235" s="635">
        <v>943768</v>
      </c>
      <c r="K235" s="635">
        <v>943768</v>
      </c>
      <c r="L235" s="635">
        <v>943768</v>
      </c>
      <c r="M235" s="635">
        <v>943768</v>
      </c>
      <c r="N235" s="635">
        <v>8</v>
      </c>
      <c r="O235" s="635">
        <v>8</v>
      </c>
      <c r="P235" s="635">
        <v>8</v>
      </c>
      <c r="Q235" s="635">
        <v>8</v>
      </c>
      <c r="R235" s="635">
        <v>8</v>
      </c>
      <c r="S235" s="636">
        <v>7</v>
      </c>
      <c r="T235" s="636">
        <v>7</v>
      </c>
      <c r="U235" s="636">
        <v>7</v>
      </c>
      <c r="V235" s="636">
        <v>7</v>
      </c>
      <c r="W235" s="636">
        <v>7</v>
      </c>
      <c r="X235" s="637">
        <v>0.87535999999999969</v>
      </c>
      <c r="Y235" s="637">
        <v>0.87535999999999969</v>
      </c>
      <c r="Z235" s="637">
        <v>0.87535999999999969</v>
      </c>
      <c r="AA235" s="637">
        <v>0.87535999999999969</v>
      </c>
      <c r="AB235" s="637">
        <v>0.87535999999999969</v>
      </c>
      <c r="AC235" s="8" t="s">
        <v>560</v>
      </c>
      <c r="AD235" s="8" t="s">
        <v>560</v>
      </c>
      <c r="AE235" s="8" t="s">
        <v>560</v>
      </c>
      <c r="AF235" s="8" t="s">
        <v>560</v>
      </c>
      <c r="AG235" s="8" t="s">
        <v>560</v>
      </c>
      <c r="AH235" s="528"/>
      <c r="AI235" s="638">
        <v>70000</v>
      </c>
      <c r="AJ235" s="639">
        <v>70000</v>
      </c>
      <c r="AK235" s="639">
        <v>70000</v>
      </c>
      <c r="AL235" s="639">
        <v>70000</v>
      </c>
      <c r="AM235" s="640">
        <v>70000</v>
      </c>
      <c r="AN235" s="194">
        <v>142166941.6552591</v>
      </c>
      <c r="AO235" s="530">
        <v>0</v>
      </c>
      <c r="AP235" s="530">
        <v>0</v>
      </c>
      <c r="AQ235" s="193">
        <v>0</v>
      </c>
      <c r="AR235" s="189"/>
      <c r="AS235" s="189"/>
      <c r="AT235" s="193">
        <v>0</v>
      </c>
      <c r="AU235" s="532">
        <v>0</v>
      </c>
      <c r="AV235" s="533">
        <v>142166941.6552591</v>
      </c>
      <c r="AX235" s="534"/>
      <c r="AY235" s="535"/>
      <c r="AZ235" s="651">
        <v>68317545.537278563</v>
      </c>
      <c r="BA235" s="652">
        <v>1226715.23</v>
      </c>
      <c r="BB235" s="664">
        <v>18241666.666666668</v>
      </c>
      <c r="BC235" s="665">
        <v>304870.08311507129</v>
      </c>
      <c r="BD235" s="663"/>
      <c r="BE235" s="663"/>
      <c r="BF235" s="663"/>
      <c r="BG235" s="663"/>
      <c r="BH235" s="663"/>
      <c r="BI235" s="663"/>
      <c r="BJ235" s="663"/>
      <c r="BK235" s="663"/>
      <c r="BL235" s="663"/>
      <c r="BM235" s="663"/>
      <c r="BN235" s="663"/>
      <c r="BO235" s="645">
        <v>0</v>
      </c>
      <c r="BP235" s="634">
        <v>0</v>
      </c>
      <c r="BQ235" s="113">
        <v>0</v>
      </c>
      <c r="BR235" s="193">
        <v>86559212.203945234</v>
      </c>
      <c r="BS235" s="539">
        <v>1531585.3131150713</v>
      </c>
      <c r="BT235" s="193">
        <v>55607729.451313868</v>
      </c>
      <c r="BU235" s="540">
        <v>54.150803437500002</v>
      </c>
      <c r="BV235" s="647">
        <v>29.450635619452633</v>
      </c>
      <c r="BW235" s="603">
        <v>83.601439056952643</v>
      </c>
      <c r="BX235" s="602">
        <v>4648886.2048195265</v>
      </c>
      <c r="BY235" s="189">
        <v>0</v>
      </c>
      <c r="BZ235" s="604">
        <v>91.96158296264791</v>
      </c>
      <c r="CA235" s="602">
        <v>0</v>
      </c>
      <c r="CB235" s="555">
        <v>55607729.451313868</v>
      </c>
      <c r="CC235" s="200"/>
      <c r="CD235" s="543">
        <v>17500</v>
      </c>
      <c r="CE235" s="544">
        <v>24633.388331051825</v>
      </c>
      <c r="CF235" s="545">
        <v>0</v>
      </c>
      <c r="CG235" s="546">
        <v>0</v>
      </c>
      <c r="CH235" s="547"/>
      <c r="CI235" s="548">
        <v>6222604.9062656499</v>
      </c>
      <c r="CJ235" s="549">
        <v>0</v>
      </c>
      <c r="CK235" s="550">
        <v>6222604.9062656499</v>
      </c>
      <c r="CL235" s="648"/>
      <c r="CM235" s="551">
        <v>88.894355803794994</v>
      </c>
      <c r="CN235" s="556">
        <v>169.79087012436406</v>
      </c>
      <c r="CR235" s="617"/>
      <c r="CS235" s="555">
        <v>0</v>
      </c>
      <c r="CT235" s="555">
        <v>87.23810165593008</v>
      </c>
      <c r="CU235" s="555">
        <v>0</v>
      </c>
      <c r="CW235" s="530"/>
      <c r="CX235" s="193"/>
      <c r="DH235" s="554"/>
      <c r="DI235" s="554"/>
      <c r="DJ235" s="554"/>
      <c r="DK235" s="554"/>
      <c r="DL235" s="554"/>
      <c r="DM235" s="554"/>
      <c r="DN235" s="554"/>
      <c r="DO235" s="554"/>
      <c r="DP235" s="554"/>
      <c r="DQ235" s="554"/>
      <c r="DR235" s="554"/>
      <c r="DS235" s="554"/>
      <c r="DT235" s="554"/>
    </row>
    <row r="236" spans="1:124">
      <c r="A236" s="367">
        <v>0</v>
      </c>
      <c r="B236" s="367">
        <v>0</v>
      </c>
      <c r="E236" s="294">
        <v>2</v>
      </c>
      <c r="F236" s="300">
        <v>2023</v>
      </c>
      <c r="G236" s="300">
        <v>2023</v>
      </c>
      <c r="H236" s="300">
        <v>2023</v>
      </c>
      <c r="I236" s="635">
        <v>943768</v>
      </c>
      <c r="J236" s="635">
        <v>943768</v>
      </c>
      <c r="K236" s="635">
        <v>943768</v>
      </c>
      <c r="L236" s="635">
        <v>943768</v>
      </c>
      <c r="M236" s="635">
        <v>943768</v>
      </c>
      <c r="N236" s="635">
        <v>8</v>
      </c>
      <c r="O236" s="635">
        <v>8</v>
      </c>
      <c r="P236" s="635">
        <v>8</v>
      </c>
      <c r="Q236" s="635">
        <v>8</v>
      </c>
      <c r="R236" s="635">
        <v>8</v>
      </c>
      <c r="S236" s="636">
        <v>7</v>
      </c>
      <c r="T236" s="636">
        <v>7</v>
      </c>
      <c r="U236" s="636">
        <v>7</v>
      </c>
      <c r="V236" s="636">
        <v>7</v>
      </c>
      <c r="W236" s="636">
        <v>7</v>
      </c>
      <c r="X236" s="637">
        <v>0.87535999999999969</v>
      </c>
      <c r="Y236" s="637">
        <v>0.87535999999999969</v>
      </c>
      <c r="Z236" s="637">
        <v>0.87535999999999969</v>
      </c>
      <c r="AA236" s="637">
        <v>0.87535999999999969</v>
      </c>
      <c r="AB236" s="637">
        <v>0.87535999999999969</v>
      </c>
      <c r="AC236" s="8" t="s">
        <v>560</v>
      </c>
      <c r="AD236" s="8" t="s">
        <v>560</v>
      </c>
      <c r="AE236" s="8" t="s">
        <v>560</v>
      </c>
      <c r="AF236" s="8" t="s">
        <v>560</v>
      </c>
      <c r="AG236" s="8" t="s">
        <v>560</v>
      </c>
      <c r="AH236" s="528"/>
      <c r="AI236" s="638">
        <v>0</v>
      </c>
      <c r="AJ236" s="639">
        <v>0</v>
      </c>
      <c r="AK236" s="639">
        <v>0</v>
      </c>
      <c r="AL236" s="639">
        <v>0</v>
      </c>
      <c r="AM236" s="640">
        <v>0</v>
      </c>
      <c r="AN236" s="194">
        <v>0</v>
      </c>
      <c r="AO236" s="530">
        <v>0</v>
      </c>
      <c r="AP236" s="530">
        <v>0</v>
      </c>
      <c r="AQ236" s="193">
        <v>0</v>
      </c>
      <c r="AR236" s="189"/>
      <c r="AS236" s="189"/>
      <c r="AT236" s="193">
        <v>0</v>
      </c>
      <c r="AU236" s="532">
        <v>0</v>
      </c>
      <c r="AV236" s="533">
        <v>0</v>
      </c>
      <c r="AX236" s="534"/>
      <c r="AY236" s="535"/>
      <c r="AZ236" s="651">
        <v>71320370.909139976</v>
      </c>
      <c r="BA236" s="652">
        <v>1263644.58</v>
      </c>
      <c r="BB236" s="664">
        <v>18241666.666666668</v>
      </c>
      <c r="BC236" s="665">
        <v>306045.79668078292</v>
      </c>
      <c r="BD236" s="663"/>
      <c r="BE236" s="663"/>
      <c r="BF236" s="663"/>
      <c r="BG236" s="663"/>
      <c r="BH236" s="663"/>
      <c r="BI236" s="663"/>
      <c r="BJ236" s="663"/>
      <c r="BK236" s="663"/>
      <c r="BL236" s="663"/>
      <c r="BM236" s="663"/>
      <c r="BN236" s="663"/>
      <c r="BO236" s="645">
        <v>-101366666.66666667</v>
      </c>
      <c r="BP236" s="634">
        <v>0</v>
      </c>
      <c r="BQ236" s="113">
        <v>0</v>
      </c>
      <c r="BR236" s="193">
        <v>-11804629.090860024</v>
      </c>
      <c r="BS236" s="539">
        <v>1569690.376680783</v>
      </c>
      <c r="BT236" s="193">
        <v>11804629.090860024</v>
      </c>
      <c r="BU236" s="540">
        <v>54.150803437500002</v>
      </c>
      <c r="BV236" s="647">
        <v>29.450635619452633</v>
      </c>
      <c r="BW236" s="603">
        <v>83.601439056952643</v>
      </c>
      <c r="BX236" s="602">
        <v>986883.97952946462</v>
      </c>
      <c r="BY236" s="189">
        <v>0</v>
      </c>
      <c r="BZ236" s="604">
        <v>91.96158296264791</v>
      </c>
      <c r="CA236" s="602">
        <v>0</v>
      </c>
      <c r="CB236" s="555">
        <v>11804629.090860024</v>
      </c>
      <c r="CC236" s="200"/>
      <c r="CD236" s="543">
        <v>0</v>
      </c>
      <c r="CE236" s="544">
        <v>0</v>
      </c>
      <c r="CF236" s="545">
        <v>0</v>
      </c>
      <c r="CG236" s="546">
        <v>0</v>
      </c>
      <c r="CH236" s="547"/>
      <c r="CI236" s="548">
        <v>2556574.3562102476</v>
      </c>
      <c r="CJ236" s="549">
        <v>0</v>
      </c>
      <c r="CK236" s="550">
        <v>2556574.3562102476</v>
      </c>
      <c r="CL236" s="648"/>
      <c r="CM236" s="551" t="e">
        <v>#DIV/0!</v>
      </c>
      <c r="CN236" s="556">
        <v>169.79087012436406</v>
      </c>
      <c r="CR236" s="617"/>
      <c r="CS236" s="555">
        <v>0</v>
      </c>
      <c r="CT236" s="555">
        <v>87.23810165593008</v>
      </c>
      <c r="CU236" s="555">
        <v>0</v>
      </c>
      <c r="CW236" s="530"/>
      <c r="CX236" s="193"/>
      <c r="DH236" s="554"/>
      <c r="DI236" s="554"/>
      <c r="DJ236" s="554"/>
      <c r="DK236" s="554"/>
      <c r="DL236" s="554"/>
      <c r="DM236" s="554"/>
      <c r="DN236" s="554"/>
      <c r="DO236" s="554"/>
      <c r="DP236" s="554"/>
      <c r="DQ236" s="554"/>
      <c r="DR236" s="554"/>
      <c r="DS236" s="554"/>
      <c r="DT236" s="554"/>
    </row>
    <row r="237" spans="1:124">
      <c r="A237" s="367">
        <v>0</v>
      </c>
      <c r="B237" s="367">
        <v>0</v>
      </c>
      <c r="E237" s="294">
        <v>3</v>
      </c>
      <c r="F237" s="300">
        <v>2023</v>
      </c>
      <c r="G237" s="300">
        <v>2023</v>
      </c>
      <c r="H237" s="300">
        <v>2023</v>
      </c>
      <c r="I237" s="635">
        <v>943768</v>
      </c>
      <c r="J237" s="635">
        <v>943768</v>
      </c>
      <c r="K237" s="635">
        <v>943768</v>
      </c>
      <c r="L237" s="635">
        <v>943768</v>
      </c>
      <c r="M237" s="635">
        <v>943768</v>
      </c>
      <c r="N237" s="635">
        <v>8</v>
      </c>
      <c r="O237" s="635">
        <v>8</v>
      </c>
      <c r="P237" s="635">
        <v>8</v>
      </c>
      <c r="Q237" s="635">
        <v>8</v>
      </c>
      <c r="R237" s="635">
        <v>8</v>
      </c>
      <c r="S237" s="636">
        <v>7</v>
      </c>
      <c r="T237" s="636">
        <v>7</v>
      </c>
      <c r="U237" s="636">
        <v>7</v>
      </c>
      <c r="V237" s="636">
        <v>7</v>
      </c>
      <c r="W237" s="636">
        <v>7</v>
      </c>
      <c r="X237" s="637">
        <v>0.87535999999999969</v>
      </c>
      <c r="Y237" s="637">
        <v>0.87535999999999969</v>
      </c>
      <c r="Z237" s="637">
        <v>0.87535999999999969</v>
      </c>
      <c r="AA237" s="637">
        <v>0.87535999999999969</v>
      </c>
      <c r="AB237" s="637">
        <v>0.87535999999999969</v>
      </c>
      <c r="AC237" s="8" t="s">
        <v>560</v>
      </c>
      <c r="AD237" s="8" t="s">
        <v>560</v>
      </c>
      <c r="AE237" s="8" t="s">
        <v>560</v>
      </c>
      <c r="AF237" s="8" t="s">
        <v>560</v>
      </c>
      <c r="AG237" s="8" t="s">
        <v>560</v>
      </c>
      <c r="AH237" s="528"/>
      <c r="AI237" s="638">
        <v>70000</v>
      </c>
      <c r="AJ237" s="639">
        <v>70000</v>
      </c>
      <c r="AK237" s="639">
        <v>70000</v>
      </c>
      <c r="AL237" s="639">
        <v>70000</v>
      </c>
      <c r="AM237" s="640">
        <v>70000</v>
      </c>
      <c r="AN237" s="194">
        <v>142166941.6552591</v>
      </c>
      <c r="AO237" s="530">
        <v>0</v>
      </c>
      <c r="AP237" s="530">
        <v>0</v>
      </c>
      <c r="AQ237" s="193">
        <v>0</v>
      </c>
      <c r="AR237" s="189"/>
      <c r="AS237" s="189"/>
      <c r="AT237" s="193">
        <v>0</v>
      </c>
      <c r="AU237" s="532">
        <v>0</v>
      </c>
      <c r="AV237" s="533">
        <v>142166941.6552591</v>
      </c>
      <c r="AX237" s="534"/>
      <c r="AY237" s="535"/>
      <c r="AZ237" s="651">
        <v>84081194.188724279</v>
      </c>
      <c r="BA237" s="652">
        <v>1420625.06</v>
      </c>
      <c r="BB237" s="664">
        <v>18241666.666666668</v>
      </c>
      <c r="BC237" s="665">
        <v>308707.48155871342</v>
      </c>
      <c r="BD237" s="663"/>
      <c r="BE237" s="663"/>
      <c r="BF237" s="663"/>
      <c r="BG237" s="663"/>
      <c r="BH237" s="663"/>
      <c r="BI237" s="663"/>
      <c r="BJ237" s="663"/>
      <c r="BK237" s="663"/>
      <c r="BL237" s="663"/>
      <c r="BM237" s="663"/>
      <c r="BN237" s="663"/>
      <c r="BO237" s="645">
        <v>0</v>
      </c>
      <c r="BP237" s="634">
        <v>0</v>
      </c>
      <c r="BQ237" s="113">
        <v>0</v>
      </c>
      <c r="BR237" s="193">
        <v>102322860.85539095</v>
      </c>
      <c r="BS237" s="539">
        <v>1729332.5415587134</v>
      </c>
      <c r="BT237" s="193">
        <v>39844080.799868152</v>
      </c>
      <c r="BU237" s="540">
        <v>54.150803437500002</v>
      </c>
      <c r="BV237" s="647">
        <v>29.450635619452633</v>
      </c>
      <c r="BW237" s="603">
        <v>83.601439056952643</v>
      </c>
      <c r="BX237" s="602">
        <v>3331022.4927704739</v>
      </c>
      <c r="BY237" s="189">
        <v>0</v>
      </c>
      <c r="BZ237" s="604">
        <v>91.96158296264791</v>
      </c>
      <c r="CA237" s="602">
        <v>0</v>
      </c>
      <c r="CB237" s="555">
        <v>39844080.799868152</v>
      </c>
      <c r="CC237" s="200"/>
      <c r="CD237" s="543">
        <v>17500</v>
      </c>
      <c r="CE237" s="544">
        <v>24633.388331051825</v>
      </c>
      <c r="CF237" s="545">
        <v>0</v>
      </c>
      <c r="CG237" s="546">
        <v>0</v>
      </c>
      <c r="CH237" s="547"/>
      <c r="CI237" s="548">
        <v>5102488.422660239</v>
      </c>
      <c r="CJ237" s="549">
        <v>0</v>
      </c>
      <c r="CK237" s="550">
        <v>5102488.422660239</v>
      </c>
      <c r="CL237" s="648"/>
      <c r="CM237" s="551">
        <v>72.892691752289124</v>
      </c>
      <c r="CN237" s="556">
        <v>169.79087012436406</v>
      </c>
      <c r="CR237" s="617"/>
      <c r="CS237" s="555">
        <v>0</v>
      </c>
      <c r="CT237" s="555">
        <v>87.23810165593008</v>
      </c>
      <c r="CU237" s="555">
        <v>0</v>
      </c>
      <c r="CW237" s="530"/>
      <c r="CX237" s="193"/>
      <c r="DH237" s="554"/>
      <c r="DI237" s="554"/>
      <c r="DJ237" s="554"/>
      <c r="DK237" s="554"/>
      <c r="DL237" s="554"/>
      <c r="DM237" s="554"/>
      <c r="DN237" s="554"/>
      <c r="DO237" s="554"/>
      <c r="DP237" s="554"/>
      <c r="DQ237" s="554"/>
      <c r="DR237" s="554"/>
      <c r="DS237" s="554"/>
      <c r="DT237" s="554"/>
    </row>
    <row r="238" spans="1:124">
      <c r="A238" s="367">
        <v>0</v>
      </c>
      <c r="B238" s="367">
        <v>0</v>
      </c>
      <c r="E238" s="294">
        <v>4</v>
      </c>
      <c r="F238" s="300">
        <v>2023</v>
      </c>
      <c r="G238" s="300">
        <v>2023</v>
      </c>
      <c r="H238" s="300">
        <v>2023</v>
      </c>
      <c r="I238" s="635">
        <v>943768</v>
      </c>
      <c r="J238" s="635">
        <v>943768</v>
      </c>
      <c r="K238" s="635">
        <v>943768</v>
      </c>
      <c r="L238" s="635">
        <v>943768</v>
      </c>
      <c r="M238" s="635">
        <v>943768</v>
      </c>
      <c r="N238" s="635">
        <v>8</v>
      </c>
      <c r="O238" s="635">
        <v>8</v>
      </c>
      <c r="P238" s="635">
        <v>8</v>
      </c>
      <c r="Q238" s="635">
        <v>8</v>
      </c>
      <c r="R238" s="635">
        <v>8</v>
      </c>
      <c r="S238" s="636">
        <v>7</v>
      </c>
      <c r="T238" s="636">
        <v>7</v>
      </c>
      <c r="U238" s="636">
        <v>7</v>
      </c>
      <c r="V238" s="636">
        <v>7</v>
      </c>
      <c r="W238" s="636">
        <v>7</v>
      </c>
      <c r="X238" s="637">
        <v>0.87535999999999969</v>
      </c>
      <c r="Y238" s="637">
        <v>0.87535999999999969</v>
      </c>
      <c r="Z238" s="637">
        <v>0.87535999999999969</v>
      </c>
      <c r="AA238" s="637">
        <v>0.87535999999999969</v>
      </c>
      <c r="AB238" s="637">
        <v>0.87535999999999969</v>
      </c>
      <c r="AC238" s="8" t="s">
        <v>560</v>
      </c>
      <c r="AD238" s="8" t="s">
        <v>560</v>
      </c>
      <c r="AE238" s="8" t="s">
        <v>560</v>
      </c>
      <c r="AF238" s="8" t="s">
        <v>560</v>
      </c>
      <c r="AG238" s="8" t="s">
        <v>560</v>
      </c>
      <c r="AH238" s="528"/>
      <c r="AI238" s="638">
        <v>98000</v>
      </c>
      <c r="AJ238" s="639">
        <v>98000</v>
      </c>
      <c r="AK238" s="639">
        <v>98000</v>
      </c>
      <c r="AL238" s="639">
        <v>98000</v>
      </c>
      <c r="AM238" s="640">
        <v>98000</v>
      </c>
      <c r="AN238" s="194">
        <v>199033718.31736273</v>
      </c>
      <c r="AO238" s="530">
        <v>0</v>
      </c>
      <c r="AP238" s="530">
        <v>0</v>
      </c>
      <c r="AQ238" s="193">
        <v>0</v>
      </c>
      <c r="AR238" s="189"/>
      <c r="AS238" s="189"/>
      <c r="AT238" s="193">
        <v>0</v>
      </c>
      <c r="AU238" s="532">
        <v>0</v>
      </c>
      <c r="AV238" s="533">
        <v>199033718.31736273</v>
      </c>
      <c r="AX238" s="534"/>
      <c r="AY238" s="535"/>
      <c r="AZ238" s="651">
        <v>87896395.49163571</v>
      </c>
      <c r="BA238" s="652">
        <v>1467555.59</v>
      </c>
      <c r="BB238" s="664">
        <v>18241666.666666668</v>
      </c>
      <c r="BC238" s="665">
        <v>309883.19512442505</v>
      </c>
      <c r="BD238" s="663"/>
      <c r="BE238" s="663"/>
      <c r="BF238" s="663"/>
      <c r="BG238" s="663"/>
      <c r="BH238" s="663"/>
      <c r="BI238" s="663"/>
      <c r="BJ238" s="663"/>
      <c r="BK238" s="663"/>
      <c r="BL238" s="663"/>
      <c r="BM238" s="663"/>
      <c r="BN238" s="663"/>
      <c r="BO238" s="649">
        <v>16894444.444444444</v>
      </c>
      <c r="BP238" s="634">
        <v>0</v>
      </c>
      <c r="BQ238" s="113">
        <v>0</v>
      </c>
      <c r="BR238" s="193">
        <v>123032506.60274683</v>
      </c>
      <c r="BS238" s="539">
        <v>1777438.7851244251</v>
      </c>
      <c r="BT238" s="193">
        <v>76001211.714615896</v>
      </c>
      <c r="BU238" s="540">
        <v>48.134047500000015</v>
      </c>
      <c r="BV238" s="647">
        <v>29.450635619452633</v>
      </c>
      <c r="BW238" s="603">
        <v>77.584683119452649</v>
      </c>
      <c r="BX238" s="602">
        <v>5896529.9275729069</v>
      </c>
      <c r="BY238" s="189">
        <v>0</v>
      </c>
      <c r="BZ238" s="604">
        <v>85.343151431397914</v>
      </c>
      <c r="CA238" s="602">
        <v>0</v>
      </c>
      <c r="CB238" s="555">
        <v>76001211.714615896</v>
      </c>
      <c r="CC238" s="200"/>
      <c r="CD238" s="543">
        <v>24500</v>
      </c>
      <c r="CE238" s="544">
        <v>36006.743663472553</v>
      </c>
      <c r="CF238" s="545">
        <v>0</v>
      </c>
      <c r="CG238" s="546">
        <v>0</v>
      </c>
      <c r="CH238" s="547"/>
      <c r="CI238" s="548">
        <v>7734475.4563608039</v>
      </c>
      <c r="CJ238" s="549">
        <v>0</v>
      </c>
      <c r="CK238" s="550">
        <v>7734475.4563608039</v>
      </c>
      <c r="CL238" s="648"/>
      <c r="CM238" s="551">
        <v>78.923218942457183</v>
      </c>
      <c r="CN238" s="556">
        <v>157.57110169121412</v>
      </c>
      <c r="CR238" s="617"/>
      <c r="CS238" s="555">
        <v>0</v>
      </c>
      <c r="CT238" s="555">
        <v>80.959616835148836</v>
      </c>
      <c r="CU238" s="555">
        <v>0</v>
      </c>
      <c r="CW238" s="530"/>
      <c r="CX238" s="193"/>
      <c r="DH238" s="554"/>
      <c r="DI238" s="554"/>
      <c r="DJ238" s="554"/>
      <c r="DK238" s="554"/>
      <c r="DL238" s="554"/>
      <c r="DM238" s="554"/>
      <c r="DN238" s="554"/>
      <c r="DO238" s="554"/>
      <c r="DP238" s="554"/>
      <c r="DQ238" s="554"/>
      <c r="DR238" s="554"/>
      <c r="DS238" s="554"/>
      <c r="DT238" s="554"/>
    </row>
    <row r="239" spans="1:124">
      <c r="A239" s="367">
        <v>0</v>
      </c>
      <c r="B239" s="367">
        <v>0</v>
      </c>
      <c r="E239" s="294">
        <v>5</v>
      </c>
      <c r="F239" s="300">
        <v>2023</v>
      </c>
      <c r="G239" s="300">
        <v>2023</v>
      </c>
      <c r="H239" s="300">
        <v>2023</v>
      </c>
      <c r="I239" s="635">
        <v>943768</v>
      </c>
      <c r="J239" s="635">
        <v>943768</v>
      </c>
      <c r="K239" s="635">
        <v>943768</v>
      </c>
      <c r="L239" s="635">
        <v>943768</v>
      </c>
      <c r="M239" s="635">
        <v>943768</v>
      </c>
      <c r="N239" s="635">
        <v>8</v>
      </c>
      <c r="O239" s="635">
        <v>8</v>
      </c>
      <c r="P239" s="635">
        <v>8</v>
      </c>
      <c r="Q239" s="635">
        <v>8</v>
      </c>
      <c r="R239" s="635">
        <v>8</v>
      </c>
      <c r="S239" s="636">
        <v>7</v>
      </c>
      <c r="T239" s="636">
        <v>7</v>
      </c>
      <c r="U239" s="636">
        <v>7</v>
      </c>
      <c r="V239" s="636">
        <v>7</v>
      </c>
      <c r="W239" s="636">
        <v>7</v>
      </c>
      <c r="X239" s="637">
        <v>0.87535999999999969</v>
      </c>
      <c r="Y239" s="637">
        <v>0.87535999999999969</v>
      </c>
      <c r="Z239" s="637">
        <v>0.87535999999999969</v>
      </c>
      <c r="AA239" s="637">
        <v>0.87535999999999969</v>
      </c>
      <c r="AB239" s="637">
        <v>0.87535999999999969</v>
      </c>
      <c r="AC239" s="8" t="s">
        <v>560</v>
      </c>
      <c r="AD239" s="8" t="s">
        <v>560</v>
      </c>
      <c r="AE239" s="8" t="s">
        <v>560</v>
      </c>
      <c r="AF239" s="8" t="s">
        <v>560</v>
      </c>
      <c r="AG239" s="8" t="s">
        <v>560</v>
      </c>
      <c r="AH239" s="528"/>
      <c r="AI239" s="638">
        <v>98000</v>
      </c>
      <c r="AJ239" s="639">
        <v>98000</v>
      </c>
      <c r="AK239" s="639">
        <v>98000</v>
      </c>
      <c r="AL239" s="639">
        <v>98000</v>
      </c>
      <c r="AM239" s="640">
        <v>98000</v>
      </c>
      <c r="AN239" s="194">
        <v>199033718.31736273</v>
      </c>
      <c r="AO239" s="530">
        <v>0</v>
      </c>
      <c r="AP239" s="530">
        <v>0</v>
      </c>
      <c r="AQ239" s="193">
        <v>0</v>
      </c>
      <c r="AR239" s="189"/>
      <c r="AS239" s="189"/>
      <c r="AT239" s="193">
        <v>0</v>
      </c>
      <c r="AU239" s="532">
        <v>0</v>
      </c>
      <c r="AV239" s="533">
        <v>199033718.31736273</v>
      </c>
      <c r="AX239" s="534"/>
      <c r="AY239" s="535"/>
      <c r="AZ239" s="651">
        <v>75955673.867512852</v>
      </c>
      <c r="BA239" s="652">
        <v>1320674.71</v>
      </c>
      <c r="BB239" s="664">
        <v>18241666.666666668</v>
      </c>
      <c r="BC239" s="665">
        <v>308919.76317474467</v>
      </c>
      <c r="BD239" s="663"/>
      <c r="BE239" s="663"/>
      <c r="BF239" s="663"/>
      <c r="BG239" s="663"/>
      <c r="BH239" s="663"/>
      <c r="BI239" s="663"/>
      <c r="BJ239" s="663"/>
      <c r="BK239" s="663"/>
      <c r="BL239" s="663"/>
      <c r="BM239" s="663"/>
      <c r="BN239" s="663"/>
      <c r="BO239" s="649">
        <v>16894444.444444444</v>
      </c>
      <c r="BP239" s="634">
        <v>0</v>
      </c>
      <c r="BQ239" s="113">
        <v>0</v>
      </c>
      <c r="BR239" s="193">
        <v>111091784.97862397</v>
      </c>
      <c r="BS239" s="539">
        <v>1629594.4731747448</v>
      </c>
      <c r="BT239" s="193">
        <v>87941933.338738754</v>
      </c>
      <c r="BU239" s="540">
        <v>48.134047500000015</v>
      </c>
      <c r="BV239" s="647">
        <v>29.450635619452633</v>
      </c>
      <c r="BW239" s="603">
        <v>77.584683119452649</v>
      </c>
      <c r="BX239" s="602">
        <v>6822947.0309980744</v>
      </c>
      <c r="BY239" s="189">
        <v>0</v>
      </c>
      <c r="BZ239" s="604">
        <v>85.343151431397914</v>
      </c>
      <c r="CA239" s="602">
        <v>0</v>
      </c>
      <c r="CB239" s="555">
        <v>87941933.338738754</v>
      </c>
      <c r="CC239" s="200"/>
      <c r="CD239" s="543">
        <v>24500</v>
      </c>
      <c r="CE239" s="544">
        <v>36006.743663472553</v>
      </c>
      <c r="CF239" s="545">
        <v>0</v>
      </c>
      <c r="CG239" s="546">
        <v>0</v>
      </c>
      <c r="CH239" s="547"/>
      <c r="CI239" s="548">
        <v>8513048.2478362918</v>
      </c>
      <c r="CJ239" s="549">
        <v>0</v>
      </c>
      <c r="CK239" s="550">
        <v>8513048.2478362918</v>
      </c>
      <c r="CL239" s="648"/>
      <c r="CM239" s="551">
        <v>86.867839263635631</v>
      </c>
      <c r="CN239" s="556">
        <v>157.57110169121412</v>
      </c>
      <c r="CR239" s="617"/>
      <c r="CS239" s="555">
        <v>0</v>
      </c>
      <c r="CT239" s="555">
        <v>80.959616835148836</v>
      </c>
      <c r="CU239" s="555">
        <v>0</v>
      </c>
      <c r="CW239" s="530"/>
      <c r="CX239" s="193"/>
      <c r="DH239" s="554"/>
      <c r="DI239" s="554"/>
      <c r="DJ239" s="554"/>
      <c r="DK239" s="554"/>
      <c r="DL239" s="554"/>
      <c r="DM239" s="554"/>
      <c r="DN239" s="554"/>
      <c r="DO239" s="554"/>
      <c r="DP239" s="554"/>
      <c r="DQ239" s="554"/>
      <c r="DR239" s="554"/>
      <c r="DS239" s="554"/>
      <c r="DT239" s="554"/>
    </row>
    <row r="240" spans="1:124">
      <c r="A240" s="367">
        <v>0</v>
      </c>
      <c r="B240" s="367">
        <v>0</v>
      </c>
      <c r="E240" s="294">
        <v>6</v>
      </c>
      <c r="F240" s="300">
        <v>2023</v>
      </c>
      <c r="G240" s="300">
        <v>2023</v>
      </c>
      <c r="H240" s="300">
        <v>2024</v>
      </c>
      <c r="I240" s="635">
        <v>943768</v>
      </c>
      <c r="J240" s="635">
        <v>943768</v>
      </c>
      <c r="K240" s="635">
        <v>943768</v>
      </c>
      <c r="L240" s="635">
        <v>943768</v>
      </c>
      <c r="M240" s="635">
        <v>943768</v>
      </c>
      <c r="N240" s="635">
        <v>8</v>
      </c>
      <c r="O240" s="635">
        <v>8</v>
      </c>
      <c r="P240" s="635">
        <v>8</v>
      </c>
      <c r="Q240" s="635">
        <v>8</v>
      </c>
      <c r="R240" s="635">
        <v>8</v>
      </c>
      <c r="S240" s="636">
        <v>7</v>
      </c>
      <c r="T240" s="636">
        <v>7</v>
      </c>
      <c r="U240" s="636">
        <v>7</v>
      </c>
      <c r="V240" s="636">
        <v>7</v>
      </c>
      <c r="W240" s="636">
        <v>7</v>
      </c>
      <c r="X240" s="637">
        <v>0.87535999999999969</v>
      </c>
      <c r="Y240" s="637">
        <v>0.87535999999999969</v>
      </c>
      <c r="Z240" s="637">
        <v>0.87535999999999969</v>
      </c>
      <c r="AA240" s="637">
        <v>0.87535999999999969</v>
      </c>
      <c r="AB240" s="637">
        <v>0.87535999999999969</v>
      </c>
      <c r="AC240" s="8" t="s">
        <v>560</v>
      </c>
      <c r="AD240" s="8" t="s">
        <v>560</v>
      </c>
      <c r="AE240" s="8" t="s">
        <v>560</v>
      </c>
      <c r="AF240" s="8" t="s">
        <v>560</v>
      </c>
      <c r="AG240" s="8" t="s">
        <v>560</v>
      </c>
      <c r="AH240" s="528"/>
      <c r="AI240" s="638">
        <v>98000</v>
      </c>
      <c r="AJ240" s="639">
        <v>98000</v>
      </c>
      <c r="AK240" s="639">
        <v>98000</v>
      </c>
      <c r="AL240" s="639">
        <v>98000</v>
      </c>
      <c r="AM240" s="640">
        <v>98000</v>
      </c>
      <c r="AN240" s="194">
        <v>199033718.31736273</v>
      </c>
      <c r="AO240" s="530">
        <v>0</v>
      </c>
      <c r="AP240" s="530">
        <v>0</v>
      </c>
      <c r="AQ240" s="193">
        <v>0</v>
      </c>
      <c r="AR240" s="189"/>
      <c r="AS240" s="189"/>
      <c r="AT240" s="193">
        <v>0</v>
      </c>
      <c r="AU240" s="532">
        <v>0</v>
      </c>
      <c r="AV240" s="533">
        <v>199033718.31736273</v>
      </c>
      <c r="AX240" s="534"/>
      <c r="AY240" s="535"/>
      <c r="AZ240" s="651">
        <v>76188473.286458582</v>
      </c>
      <c r="BA240" s="652">
        <v>1323528.68</v>
      </c>
      <c r="BB240" s="664">
        <v>18241666.666666668</v>
      </c>
      <c r="BC240" s="665">
        <v>308838.11639934801</v>
      </c>
      <c r="BD240" s="663"/>
      <c r="BE240" s="663"/>
      <c r="BF240" s="663"/>
      <c r="BG240" s="663"/>
      <c r="BH240" s="663"/>
      <c r="BI240" s="663"/>
      <c r="BJ240" s="663"/>
      <c r="BK240" s="663"/>
      <c r="BL240" s="663"/>
      <c r="BM240" s="663"/>
      <c r="BN240" s="663"/>
      <c r="BO240" s="649">
        <v>16894444.444444444</v>
      </c>
      <c r="BP240" s="634">
        <v>0</v>
      </c>
      <c r="BQ240" s="113">
        <v>0</v>
      </c>
      <c r="BR240" s="193">
        <v>111324584.3975697</v>
      </c>
      <c r="BS240" s="539">
        <v>1632366.7963993479</v>
      </c>
      <c r="BT240" s="193">
        <v>87709133.919793025</v>
      </c>
      <c r="BU240" s="540">
        <v>48.134047500000015</v>
      </c>
      <c r="BV240" s="647">
        <v>29.450635619452633</v>
      </c>
      <c r="BW240" s="603">
        <v>77.584683119452649</v>
      </c>
      <c r="BX240" s="602">
        <v>6804885.3618487781</v>
      </c>
      <c r="BY240" s="189">
        <v>0</v>
      </c>
      <c r="BZ240" s="604">
        <v>85.343151431397914</v>
      </c>
      <c r="CA240" s="602">
        <v>0</v>
      </c>
      <c r="CB240" s="555">
        <v>87709133.919793025</v>
      </c>
      <c r="CC240" s="200"/>
      <c r="CD240" s="543">
        <v>24500</v>
      </c>
      <c r="CE240" s="544">
        <v>36006.743663472553</v>
      </c>
      <c r="CF240" s="545">
        <v>0</v>
      </c>
      <c r="CG240" s="546">
        <v>0</v>
      </c>
      <c r="CH240" s="547"/>
      <c r="CI240" s="548">
        <v>8497758.9019115996</v>
      </c>
      <c r="CJ240" s="549">
        <v>0</v>
      </c>
      <c r="CK240" s="550">
        <v>8497758.9019115996</v>
      </c>
      <c r="CL240" s="648"/>
      <c r="CM240" s="551">
        <v>86.711825529710197</v>
      </c>
      <c r="CN240" s="556">
        <v>157.57110169121412</v>
      </c>
      <c r="CR240" s="617"/>
      <c r="CS240" s="555">
        <v>0</v>
      </c>
      <c r="CT240" s="555">
        <v>80.959616835148836</v>
      </c>
      <c r="CU240" s="555">
        <v>0</v>
      </c>
      <c r="CW240" s="530"/>
      <c r="CX240" s="193"/>
      <c r="DH240" s="554"/>
      <c r="DI240" s="554"/>
      <c r="DJ240" s="554"/>
      <c r="DK240" s="554"/>
      <c r="DL240" s="554"/>
      <c r="DM240" s="554"/>
      <c r="DN240" s="554"/>
      <c r="DO240" s="554"/>
      <c r="DP240" s="554"/>
      <c r="DQ240" s="554"/>
      <c r="DR240" s="554"/>
      <c r="DS240" s="554"/>
      <c r="DT240" s="554"/>
    </row>
    <row r="241" spans="1:124">
      <c r="A241" s="367">
        <v>0</v>
      </c>
      <c r="B241" s="367">
        <v>0</v>
      </c>
      <c r="E241" s="294">
        <v>7</v>
      </c>
      <c r="F241" s="300">
        <v>2023</v>
      </c>
      <c r="G241" s="300">
        <v>2024</v>
      </c>
      <c r="H241" s="300">
        <v>2024</v>
      </c>
      <c r="I241" s="635">
        <v>943768</v>
      </c>
      <c r="J241" s="635">
        <v>943768</v>
      </c>
      <c r="K241" s="635">
        <v>943768</v>
      </c>
      <c r="L241" s="635">
        <v>943768</v>
      </c>
      <c r="M241" s="635">
        <v>943768</v>
      </c>
      <c r="N241" s="635">
        <v>8</v>
      </c>
      <c r="O241" s="635">
        <v>8</v>
      </c>
      <c r="P241" s="635">
        <v>8</v>
      </c>
      <c r="Q241" s="635">
        <v>8</v>
      </c>
      <c r="R241" s="635">
        <v>8</v>
      </c>
      <c r="S241" s="636">
        <v>7</v>
      </c>
      <c r="T241" s="636">
        <v>7</v>
      </c>
      <c r="U241" s="636">
        <v>7</v>
      </c>
      <c r="V241" s="636">
        <v>7</v>
      </c>
      <c r="W241" s="636">
        <v>7</v>
      </c>
      <c r="X241" s="637">
        <v>0.87535999999999969</v>
      </c>
      <c r="Y241" s="637">
        <v>0.87535999999999969</v>
      </c>
      <c r="Z241" s="637">
        <v>0.87535999999999969</v>
      </c>
      <c r="AA241" s="637">
        <v>0.87535999999999969</v>
      </c>
      <c r="AB241" s="637">
        <v>0.87535999999999969</v>
      </c>
      <c r="AC241" s="8" t="s">
        <v>560</v>
      </c>
      <c r="AD241" s="8" t="s">
        <v>560</v>
      </c>
      <c r="AE241" s="8" t="s">
        <v>560</v>
      </c>
      <c r="AF241" s="8" t="s">
        <v>560</v>
      </c>
      <c r="AG241" s="8" t="s">
        <v>560</v>
      </c>
      <c r="AH241" s="528"/>
      <c r="AI241" s="638">
        <v>98000</v>
      </c>
      <c r="AJ241" s="639">
        <v>98000</v>
      </c>
      <c r="AK241" s="639">
        <v>98000</v>
      </c>
      <c r="AL241" s="639">
        <v>98000</v>
      </c>
      <c r="AM241" s="640">
        <v>98000</v>
      </c>
      <c r="AN241" s="194">
        <v>199033718.31736273</v>
      </c>
      <c r="AO241" s="530">
        <v>0</v>
      </c>
      <c r="AP241" s="530">
        <v>0</v>
      </c>
      <c r="AQ241" s="193">
        <v>0</v>
      </c>
      <c r="AR241" s="189"/>
      <c r="AS241" s="189"/>
      <c r="AT241" s="193">
        <v>0</v>
      </c>
      <c r="AU241" s="532">
        <v>0</v>
      </c>
      <c r="AV241" s="533">
        <v>199033718.31736273</v>
      </c>
      <c r="AX241" s="534"/>
      <c r="AY241" s="535"/>
      <c r="AZ241" s="651">
        <v>74201077.159907132</v>
      </c>
      <c r="BA241" s="652">
        <v>1299085.44</v>
      </c>
      <c r="BB241" s="664">
        <v>18241666.666666668</v>
      </c>
      <c r="BC241" s="665">
        <v>309181.03285601392</v>
      </c>
      <c r="BD241" s="663"/>
      <c r="BE241" s="663"/>
      <c r="BF241" s="663"/>
      <c r="BG241" s="663"/>
      <c r="BH241" s="663"/>
      <c r="BI241" s="663"/>
      <c r="BJ241" s="663"/>
      <c r="BK241" s="663"/>
      <c r="BL241" s="663"/>
      <c r="BM241" s="663"/>
      <c r="BN241" s="663"/>
      <c r="BO241" s="649">
        <v>16894444.444444444</v>
      </c>
      <c r="BP241" s="634">
        <v>0</v>
      </c>
      <c r="BQ241" s="113">
        <v>0</v>
      </c>
      <c r="BR241" s="193">
        <v>109337188.27101825</v>
      </c>
      <c r="BS241" s="539">
        <v>1608266.4728560138</v>
      </c>
      <c r="BT241" s="193">
        <v>89696530.046344474</v>
      </c>
      <c r="BU241" s="540">
        <v>53.299949062500012</v>
      </c>
      <c r="BV241" s="647">
        <v>29.450635619452633</v>
      </c>
      <c r="BW241" s="603">
        <v>82.750584681952645</v>
      </c>
      <c r="BX241" s="602">
        <v>7422440.3052773383</v>
      </c>
      <c r="BY241" s="189">
        <v>0</v>
      </c>
      <c r="BZ241" s="604">
        <v>91.025643150147914</v>
      </c>
      <c r="CA241" s="602">
        <v>0</v>
      </c>
      <c r="CB241" s="555">
        <v>89696530.046344474</v>
      </c>
      <c r="CC241" s="200"/>
      <c r="CD241" s="543">
        <v>24500</v>
      </c>
      <c r="CE241" s="544">
        <v>36006.743663472553</v>
      </c>
      <c r="CF241" s="545">
        <v>0</v>
      </c>
      <c r="CG241" s="546">
        <v>0</v>
      </c>
      <c r="CH241" s="547"/>
      <c r="CI241" s="548">
        <v>9091213.5217968244</v>
      </c>
      <c r="CJ241" s="549">
        <v>0</v>
      </c>
      <c r="CK241" s="550">
        <v>9091213.5217968244</v>
      </c>
      <c r="CL241" s="648"/>
      <c r="CM241" s="551">
        <v>92.767484916294123</v>
      </c>
      <c r="CN241" s="556">
        <v>168.06282206311053</v>
      </c>
      <c r="CR241" s="617"/>
      <c r="CS241" s="555">
        <v>0</v>
      </c>
      <c r="CT241" s="555">
        <v>86.350235115617579</v>
      </c>
      <c r="CU241" s="555">
        <v>0</v>
      </c>
      <c r="CW241" s="530"/>
      <c r="CX241" s="193"/>
      <c r="DH241" s="554"/>
      <c r="DI241" s="554"/>
      <c r="DJ241" s="554"/>
      <c r="DK241" s="554"/>
      <c r="DL241" s="554"/>
      <c r="DM241" s="554"/>
      <c r="DN241" s="554"/>
      <c r="DO241" s="554"/>
      <c r="DP241" s="554"/>
      <c r="DQ241" s="554"/>
      <c r="DR241" s="554"/>
      <c r="DS241" s="554"/>
      <c r="DT241" s="554"/>
    </row>
    <row r="242" spans="1:124">
      <c r="A242" s="367">
        <v>0</v>
      </c>
      <c r="B242" s="367">
        <v>0</v>
      </c>
      <c r="E242" s="294">
        <v>8</v>
      </c>
      <c r="F242" s="300">
        <v>2023</v>
      </c>
      <c r="G242" s="300">
        <v>2024</v>
      </c>
      <c r="H242" s="300">
        <v>2024</v>
      </c>
      <c r="I242" s="635">
        <v>943768</v>
      </c>
      <c r="J242" s="635">
        <v>943768</v>
      </c>
      <c r="K242" s="635">
        <v>943768</v>
      </c>
      <c r="L242" s="635">
        <v>943768</v>
      </c>
      <c r="M242" s="635">
        <v>943768</v>
      </c>
      <c r="N242" s="635">
        <v>8</v>
      </c>
      <c r="O242" s="635">
        <v>8</v>
      </c>
      <c r="P242" s="635">
        <v>8</v>
      </c>
      <c r="Q242" s="635">
        <v>8</v>
      </c>
      <c r="R242" s="635">
        <v>8</v>
      </c>
      <c r="S242" s="636">
        <v>7</v>
      </c>
      <c r="T242" s="636">
        <v>7</v>
      </c>
      <c r="U242" s="636">
        <v>7</v>
      </c>
      <c r="V242" s="636">
        <v>7</v>
      </c>
      <c r="W242" s="636">
        <v>7</v>
      </c>
      <c r="X242" s="637">
        <v>0.87535999999999969</v>
      </c>
      <c r="Y242" s="637">
        <v>0.87535999999999969</v>
      </c>
      <c r="Z242" s="637">
        <v>0.87535999999999969</v>
      </c>
      <c r="AA242" s="637">
        <v>0.87535999999999969</v>
      </c>
      <c r="AB242" s="637">
        <v>0.87535999999999969</v>
      </c>
      <c r="AC242" s="8" t="s">
        <v>560</v>
      </c>
      <c r="AD242" s="8" t="s">
        <v>560</v>
      </c>
      <c r="AE242" s="8" t="s">
        <v>560</v>
      </c>
      <c r="AF242" s="8" t="s">
        <v>560</v>
      </c>
      <c r="AG242" s="8" t="s">
        <v>560</v>
      </c>
      <c r="AH242" s="528"/>
      <c r="AI242" s="638">
        <v>98000</v>
      </c>
      <c r="AJ242" s="639">
        <v>98000</v>
      </c>
      <c r="AK242" s="639">
        <v>98000</v>
      </c>
      <c r="AL242" s="639">
        <v>98000</v>
      </c>
      <c r="AM242" s="640">
        <v>98000</v>
      </c>
      <c r="AN242" s="194">
        <v>199033718.31736273</v>
      </c>
      <c r="AO242" s="530">
        <v>0</v>
      </c>
      <c r="AP242" s="530">
        <v>0</v>
      </c>
      <c r="AQ242" s="193">
        <v>0</v>
      </c>
      <c r="AR242" s="189"/>
      <c r="AS242" s="189"/>
      <c r="AT242" s="193">
        <v>0</v>
      </c>
      <c r="AU242" s="532">
        <v>0</v>
      </c>
      <c r="AV242" s="533">
        <v>199033718.31736273</v>
      </c>
      <c r="AX242" s="534"/>
      <c r="AY242" s="535"/>
      <c r="AZ242" s="651">
        <v>73535737.876880005</v>
      </c>
      <c r="BA242" s="652">
        <v>1290904.8899999999</v>
      </c>
      <c r="BB242" s="664">
        <v>18241666.666666668</v>
      </c>
      <c r="BC242" s="665">
        <v>308184.94219617493</v>
      </c>
      <c r="BD242" s="663"/>
      <c r="BE242" s="663"/>
      <c r="BF242" s="663"/>
      <c r="BG242" s="663"/>
      <c r="BH242" s="663"/>
      <c r="BI242" s="663"/>
      <c r="BJ242" s="663"/>
      <c r="BK242" s="663"/>
      <c r="BL242" s="663"/>
      <c r="BM242" s="663"/>
      <c r="BN242" s="663"/>
      <c r="BO242" s="649">
        <v>16894444.444444444</v>
      </c>
      <c r="BP242" s="634">
        <v>0</v>
      </c>
      <c r="BQ242" s="113">
        <v>0</v>
      </c>
      <c r="BR242" s="193">
        <v>108671848.98799112</v>
      </c>
      <c r="BS242" s="539">
        <v>1599089.8321961749</v>
      </c>
      <c r="BT242" s="193">
        <v>90361869.329371601</v>
      </c>
      <c r="BU242" s="540">
        <v>53.299949062500012</v>
      </c>
      <c r="BV242" s="647">
        <v>29.450635619452633</v>
      </c>
      <c r="BW242" s="603">
        <v>82.750584681952645</v>
      </c>
      <c r="BX242" s="602">
        <v>7477497.519959704</v>
      </c>
      <c r="BY242" s="189">
        <v>0</v>
      </c>
      <c r="BZ242" s="604">
        <v>91.025643150147914</v>
      </c>
      <c r="CA242" s="602">
        <v>0</v>
      </c>
      <c r="CB242" s="555">
        <v>90361869.329371601</v>
      </c>
      <c r="CC242" s="200"/>
      <c r="CD242" s="543">
        <v>24500</v>
      </c>
      <c r="CE242" s="544">
        <v>36006.743663472553</v>
      </c>
      <c r="CF242" s="545">
        <v>0</v>
      </c>
      <c r="CG242" s="546">
        <v>0</v>
      </c>
      <c r="CH242" s="547"/>
      <c r="CI242" s="548">
        <v>9137094.0958193522</v>
      </c>
      <c r="CJ242" s="549">
        <v>0</v>
      </c>
      <c r="CK242" s="550">
        <v>9137094.0958193522</v>
      </c>
      <c r="CL242" s="648"/>
      <c r="CM242" s="551">
        <v>93.235654038972982</v>
      </c>
      <c r="CN242" s="556">
        <v>168.06282206311053</v>
      </c>
      <c r="CR242" s="617"/>
      <c r="CS242" s="555">
        <v>0</v>
      </c>
      <c r="CT242" s="555">
        <v>86.350235115617579</v>
      </c>
      <c r="CU242" s="555">
        <v>0</v>
      </c>
      <c r="CW242" s="530"/>
      <c r="CX242" s="193"/>
      <c r="DH242" s="554"/>
      <c r="DI242" s="554"/>
      <c r="DJ242" s="554"/>
      <c r="DK242" s="554"/>
      <c r="DL242" s="554"/>
      <c r="DM242" s="554"/>
      <c r="DN242" s="554"/>
      <c r="DO242" s="554"/>
      <c r="DP242" s="554"/>
      <c r="DQ242" s="554"/>
      <c r="DR242" s="554"/>
      <c r="DS242" s="554"/>
      <c r="DT242" s="554"/>
    </row>
    <row r="243" spans="1:124">
      <c r="A243" s="367">
        <v>0</v>
      </c>
      <c r="B243" s="367">
        <v>0</v>
      </c>
      <c r="E243" s="294">
        <v>9</v>
      </c>
      <c r="F243" s="300">
        <v>2023</v>
      </c>
      <c r="G243" s="300">
        <v>2024</v>
      </c>
      <c r="H243" s="300">
        <v>2024</v>
      </c>
      <c r="I243" s="635">
        <v>943768</v>
      </c>
      <c r="J243" s="635">
        <v>943768</v>
      </c>
      <c r="K243" s="635">
        <v>943768</v>
      </c>
      <c r="L243" s="635">
        <v>943768</v>
      </c>
      <c r="M243" s="635">
        <v>943768</v>
      </c>
      <c r="N243" s="635">
        <v>8</v>
      </c>
      <c r="O243" s="635">
        <v>8</v>
      </c>
      <c r="P243" s="635">
        <v>8</v>
      </c>
      <c r="Q243" s="635">
        <v>8</v>
      </c>
      <c r="R243" s="635">
        <v>8</v>
      </c>
      <c r="S243" s="636">
        <v>7</v>
      </c>
      <c r="T243" s="636">
        <v>7</v>
      </c>
      <c r="U243" s="636">
        <v>7</v>
      </c>
      <c r="V243" s="636">
        <v>7</v>
      </c>
      <c r="W243" s="636">
        <v>7</v>
      </c>
      <c r="X243" s="637">
        <v>0.87535999999999969</v>
      </c>
      <c r="Y243" s="637">
        <v>0.87535999999999969</v>
      </c>
      <c r="Z243" s="637">
        <v>0.87535999999999969</v>
      </c>
      <c r="AA243" s="637">
        <v>0.87535999999999969</v>
      </c>
      <c r="AB243" s="637">
        <v>0.87535999999999969</v>
      </c>
      <c r="AC243" s="8" t="s">
        <v>560</v>
      </c>
      <c r="AD243" s="8" t="s">
        <v>560</v>
      </c>
      <c r="AE243" s="8" t="s">
        <v>560</v>
      </c>
      <c r="AF243" s="8" t="s">
        <v>560</v>
      </c>
      <c r="AG243" s="8" t="s">
        <v>560</v>
      </c>
      <c r="AH243" s="528"/>
      <c r="AI243" s="638">
        <v>98000</v>
      </c>
      <c r="AJ243" s="639">
        <v>98000</v>
      </c>
      <c r="AK243" s="639">
        <v>98000</v>
      </c>
      <c r="AL243" s="639">
        <v>98000</v>
      </c>
      <c r="AM243" s="640">
        <v>98000</v>
      </c>
      <c r="AN243" s="194">
        <v>199033718.31736273</v>
      </c>
      <c r="AO243" s="530">
        <v>0</v>
      </c>
      <c r="AP243" s="530">
        <v>0</v>
      </c>
      <c r="AQ243" s="193">
        <v>0</v>
      </c>
      <c r="AR243" s="189"/>
      <c r="AS243" s="189"/>
      <c r="AT243" s="193">
        <v>0</v>
      </c>
      <c r="AU243" s="532">
        <v>0</v>
      </c>
      <c r="AV243" s="533">
        <v>199033718.31736273</v>
      </c>
      <c r="AX243" s="534"/>
      <c r="AY243" s="535"/>
      <c r="AZ243" s="651">
        <v>56902955.557657145</v>
      </c>
      <c r="BA243" s="652">
        <v>1086292.69</v>
      </c>
      <c r="BB243" s="664">
        <v>18241666.666666668</v>
      </c>
      <c r="BC243" s="665">
        <v>5813.2504082407686</v>
      </c>
      <c r="BD243" s="663"/>
      <c r="BE243" s="663"/>
      <c r="BF243" s="663"/>
      <c r="BG243" s="663"/>
      <c r="BH243" s="663"/>
      <c r="BI243" s="663"/>
      <c r="BJ243" s="663"/>
      <c r="BK243" s="663"/>
      <c r="BL243" s="663"/>
      <c r="BM243" s="663"/>
      <c r="BN243" s="663"/>
      <c r="BO243" s="649">
        <v>16894444.444444444</v>
      </c>
      <c r="BP243" s="634">
        <v>0</v>
      </c>
      <c r="BQ243" s="113">
        <v>0</v>
      </c>
      <c r="BR243" s="193">
        <v>92039066.668768257</v>
      </c>
      <c r="BS243" s="539">
        <v>1092105.9404082408</v>
      </c>
      <c r="BT243" s="193">
        <v>106994651.64859447</v>
      </c>
      <c r="BU243" s="540">
        <v>53.299949062500012</v>
      </c>
      <c r="BV243" s="647">
        <v>29.450635619452633</v>
      </c>
      <c r="BW243" s="603">
        <v>82.750584681952645</v>
      </c>
      <c r="BX243" s="602">
        <v>8853869.9817630406</v>
      </c>
      <c r="BY243" s="189">
        <v>0</v>
      </c>
      <c r="BZ243" s="604">
        <v>91.025643150147914</v>
      </c>
      <c r="CA243" s="602">
        <v>0</v>
      </c>
      <c r="CB243" s="555">
        <v>106994651.64859447</v>
      </c>
      <c r="CC243" s="200"/>
      <c r="CD243" s="543">
        <v>24500</v>
      </c>
      <c r="CE243" s="544">
        <v>36006.743663472553</v>
      </c>
      <c r="CF243" s="545">
        <v>0</v>
      </c>
      <c r="CG243" s="546">
        <v>0</v>
      </c>
      <c r="CH243" s="547"/>
      <c r="CI243" s="548">
        <v>10006482.665834755</v>
      </c>
      <c r="CJ243" s="549">
        <v>0</v>
      </c>
      <c r="CK243" s="550">
        <v>10006482.665834755</v>
      </c>
      <c r="CL243" s="648"/>
      <c r="CM243" s="551">
        <v>102.10696597790566</v>
      </c>
      <c r="CN243" s="556">
        <v>168.06282206311053</v>
      </c>
      <c r="CR243" s="617"/>
      <c r="CS243" s="555">
        <v>0</v>
      </c>
      <c r="CT243" s="555">
        <v>86.350235115617579</v>
      </c>
      <c r="CU243" s="555">
        <v>0</v>
      </c>
      <c r="CW243" s="530"/>
      <c r="CX243" s="193"/>
      <c r="DH243" s="554"/>
      <c r="DI243" s="554"/>
      <c r="DJ243" s="554"/>
      <c r="DK243" s="554"/>
      <c r="DL243" s="554"/>
      <c r="DM243" s="554"/>
      <c r="DN243" s="554"/>
      <c r="DO243" s="554"/>
      <c r="DP243" s="554"/>
      <c r="DQ243" s="554"/>
      <c r="DR243" s="554"/>
      <c r="DS243" s="554"/>
      <c r="DT243" s="554"/>
    </row>
    <row r="244" spans="1:124">
      <c r="A244" s="367">
        <v>0</v>
      </c>
      <c r="B244" s="367">
        <v>0</v>
      </c>
      <c r="E244" s="294">
        <v>10</v>
      </c>
      <c r="F244" s="300">
        <v>2023</v>
      </c>
      <c r="G244" s="300">
        <v>2024</v>
      </c>
      <c r="H244" s="300">
        <v>2024</v>
      </c>
      <c r="I244" s="635">
        <v>943768</v>
      </c>
      <c r="J244" s="635">
        <v>943768</v>
      </c>
      <c r="K244" s="635">
        <v>943768</v>
      </c>
      <c r="L244" s="635">
        <v>943768</v>
      </c>
      <c r="M244" s="635">
        <v>943768</v>
      </c>
      <c r="N244" s="635">
        <v>8</v>
      </c>
      <c r="O244" s="635">
        <v>8</v>
      </c>
      <c r="P244" s="635">
        <v>8</v>
      </c>
      <c r="Q244" s="635">
        <v>8</v>
      </c>
      <c r="R244" s="635">
        <v>8</v>
      </c>
      <c r="S244" s="636">
        <v>7</v>
      </c>
      <c r="T244" s="636">
        <v>7</v>
      </c>
      <c r="U244" s="636">
        <v>7</v>
      </c>
      <c r="V244" s="636">
        <v>7</v>
      </c>
      <c r="W244" s="636">
        <v>7</v>
      </c>
      <c r="X244" s="637">
        <v>0.87535999999999969</v>
      </c>
      <c r="Y244" s="637">
        <v>0.87535999999999969</v>
      </c>
      <c r="Z244" s="637">
        <v>0.87535999999999969</v>
      </c>
      <c r="AA244" s="637">
        <v>0.87535999999999969</v>
      </c>
      <c r="AB244" s="637">
        <v>0.87535999999999969</v>
      </c>
      <c r="AC244" s="8" t="s">
        <v>560</v>
      </c>
      <c r="AD244" s="8" t="s">
        <v>560</v>
      </c>
      <c r="AE244" s="8" t="s">
        <v>560</v>
      </c>
      <c r="AF244" s="8" t="s">
        <v>560</v>
      </c>
      <c r="AG244" s="8" t="s">
        <v>560</v>
      </c>
      <c r="AH244" s="528"/>
      <c r="AI244" s="638">
        <v>90127.52</v>
      </c>
      <c r="AJ244" s="639">
        <v>90127.52</v>
      </c>
      <c r="AK244" s="639">
        <v>90127.52</v>
      </c>
      <c r="AL244" s="639">
        <v>90127.52</v>
      </c>
      <c r="AM244" s="640">
        <v>90127.52</v>
      </c>
      <c r="AN244" s="194">
        <v>183045055.39104569</v>
      </c>
      <c r="AO244" s="530">
        <v>0</v>
      </c>
      <c r="AP244" s="530">
        <v>0</v>
      </c>
      <c r="AQ244" s="193">
        <v>0</v>
      </c>
      <c r="AR244" s="189"/>
      <c r="AS244" s="189"/>
      <c r="AT244" s="193">
        <v>0</v>
      </c>
      <c r="AU244" s="532">
        <v>0</v>
      </c>
      <c r="AV244" s="533">
        <v>183045055.39104569</v>
      </c>
      <c r="AX244" s="534"/>
      <c r="AY244" s="535"/>
      <c r="AZ244" s="651">
        <v>46089190.414398566</v>
      </c>
      <c r="BA244" s="652">
        <v>911529.09000000008</v>
      </c>
      <c r="BB244" s="664">
        <v>18241666.666666668</v>
      </c>
      <c r="BC244" s="665">
        <v>296583.62646652421</v>
      </c>
      <c r="BD244" s="663"/>
      <c r="BE244" s="663"/>
      <c r="BF244" s="663"/>
      <c r="BG244" s="663"/>
      <c r="BH244" s="663"/>
      <c r="BI244" s="663"/>
      <c r="BJ244" s="663"/>
      <c r="BK244" s="663"/>
      <c r="BL244" s="663"/>
      <c r="BM244" s="663"/>
      <c r="BN244" s="663"/>
      <c r="BO244" s="645">
        <v>0</v>
      </c>
      <c r="BP244" s="634">
        <v>0</v>
      </c>
      <c r="BQ244" s="113">
        <v>0</v>
      </c>
      <c r="BR244" s="193">
        <v>64330857.081065238</v>
      </c>
      <c r="BS244" s="539">
        <v>1208112.7164665242</v>
      </c>
      <c r="BT244" s="193">
        <v>118714198.30998045</v>
      </c>
      <c r="BU244" s="540">
        <v>54.454680000000003</v>
      </c>
      <c r="BV244" s="647">
        <v>29.450635619452633</v>
      </c>
      <c r="BW244" s="603">
        <v>83.905315619452637</v>
      </c>
      <c r="BX244" s="602">
        <v>9960752.2777091991</v>
      </c>
      <c r="BY244" s="189">
        <v>0</v>
      </c>
      <c r="BZ244" s="604">
        <v>92.295847181397903</v>
      </c>
      <c r="CA244" s="602">
        <v>0</v>
      </c>
      <c r="CB244" s="555">
        <v>118714198.30998045</v>
      </c>
      <c r="CC244" s="200"/>
      <c r="CD244" s="543">
        <v>22531.88</v>
      </c>
      <c r="CE244" s="544">
        <v>32809.011078209143</v>
      </c>
      <c r="CF244" s="545">
        <v>0</v>
      </c>
      <c r="CG244" s="546">
        <v>0</v>
      </c>
      <c r="CH244" s="547"/>
      <c r="CI244" s="548">
        <v>11224205.885253932</v>
      </c>
      <c r="CJ244" s="549">
        <v>0</v>
      </c>
      <c r="CK244" s="550">
        <v>11224205.885253932</v>
      </c>
      <c r="CL244" s="648"/>
      <c r="CM244" s="551">
        <v>124.53694371324022</v>
      </c>
      <c r="CN244" s="556">
        <v>170.40803014624032</v>
      </c>
      <c r="CR244" s="617"/>
      <c r="CS244" s="555">
        <v>0</v>
      </c>
      <c r="CT244" s="555">
        <v>87.555196848898817</v>
      </c>
      <c r="CU244" s="555">
        <v>0</v>
      </c>
      <c r="CW244" s="530"/>
      <c r="CX244" s="193"/>
      <c r="DH244" s="554"/>
      <c r="DI244" s="554"/>
      <c r="DJ244" s="554"/>
      <c r="DK244" s="554"/>
      <c r="DL244" s="554"/>
      <c r="DM244" s="554"/>
      <c r="DN244" s="554"/>
      <c r="DO244" s="554"/>
      <c r="DP244" s="554"/>
      <c r="DQ244" s="554"/>
      <c r="DR244" s="554"/>
      <c r="DS244" s="554"/>
      <c r="DT244" s="554"/>
    </row>
    <row r="245" spans="1:124">
      <c r="A245" s="367">
        <v>0</v>
      </c>
      <c r="B245" s="367">
        <v>0</v>
      </c>
      <c r="E245" s="294">
        <v>11</v>
      </c>
      <c r="F245" s="300">
        <v>2023</v>
      </c>
      <c r="G245" s="300">
        <v>2024</v>
      </c>
      <c r="H245" s="300">
        <v>2024</v>
      </c>
      <c r="I245" s="635">
        <v>943768</v>
      </c>
      <c r="J245" s="635">
        <v>943768</v>
      </c>
      <c r="K245" s="635">
        <v>943768</v>
      </c>
      <c r="L245" s="635">
        <v>943768</v>
      </c>
      <c r="M245" s="635">
        <v>943768</v>
      </c>
      <c r="N245" s="635">
        <v>8</v>
      </c>
      <c r="O245" s="635">
        <v>8</v>
      </c>
      <c r="P245" s="635">
        <v>8</v>
      </c>
      <c r="Q245" s="635">
        <v>8</v>
      </c>
      <c r="R245" s="635">
        <v>8</v>
      </c>
      <c r="S245" s="636">
        <v>7</v>
      </c>
      <c r="T245" s="636">
        <v>7</v>
      </c>
      <c r="U245" s="636">
        <v>7</v>
      </c>
      <c r="V245" s="636">
        <v>7</v>
      </c>
      <c r="W245" s="636">
        <v>7</v>
      </c>
      <c r="X245" s="637">
        <v>0.87535999999999969</v>
      </c>
      <c r="Y245" s="637">
        <v>0.87535999999999969</v>
      </c>
      <c r="Z245" s="637">
        <v>0.87535999999999969</v>
      </c>
      <c r="AA245" s="637">
        <v>0.87535999999999969</v>
      </c>
      <c r="AB245" s="637">
        <v>0.87535999999999969</v>
      </c>
      <c r="AC245" s="8" t="s">
        <v>560</v>
      </c>
      <c r="AD245" s="8" t="s">
        <v>560</v>
      </c>
      <c r="AE245" s="8" t="s">
        <v>560</v>
      </c>
      <c r="AF245" s="8" t="s">
        <v>560</v>
      </c>
      <c r="AG245" s="8" t="s">
        <v>560</v>
      </c>
      <c r="AH245" s="528"/>
      <c r="AI245" s="638">
        <v>73130.39999999998</v>
      </c>
      <c r="AJ245" s="639">
        <v>73130.39999999998</v>
      </c>
      <c r="AK245" s="639">
        <v>73130.39999999998</v>
      </c>
      <c r="AL245" s="639">
        <v>73130.39999999998</v>
      </c>
      <c r="AM245" s="640">
        <v>73130.39999999998</v>
      </c>
      <c r="AN245" s="194">
        <v>148524647.28608224</v>
      </c>
      <c r="AO245" s="530">
        <v>0</v>
      </c>
      <c r="AP245" s="530">
        <v>0</v>
      </c>
      <c r="AQ245" s="193">
        <v>0</v>
      </c>
      <c r="AR245" s="189"/>
      <c r="AS245" s="189"/>
      <c r="AT245" s="193">
        <v>0</v>
      </c>
      <c r="AU245" s="532">
        <v>0</v>
      </c>
      <c r="AV245" s="533">
        <v>148524647.28608224</v>
      </c>
      <c r="AX245" s="534"/>
      <c r="AY245" s="535"/>
      <c r="AZ245" s="651">
        <v>66635979.131654277</v>
      </c>
      <c r="BA245" s="652">
        <v>1153911</v>
      </c>
      <c r="BB245" s="664">
        <v>18241666.666666668</v>
      </c>
      <c r="BC245" s="665">
        <v>295799.81742271641</v>
      </c>
      <c r="BD245" s="663"/>
      <c r="BE245" s="663"/>
      <c r="BF245" s="663"/>
      <c r="BG245" s="663"/>
      <c r="BH245" s="663"/>
      <c r="BI245" s="663"/>
      <c r="BJ245" s="663"/>
      <c r="BK245" s="663"/>
      <c r="BL245" s="663"/>
      <c r="BM245" s="663"/>
      <c r="BN245" s="663"/>
      <c r="BO245" s="645">
        <v>0</v>
      </c>
      <c r="BP245" s="634">
        <v>0</v>
      </c>
      <c r="BQ245" s="113">
        <v>0</v>
      </c>
      <c r="BR245" s="193">
        <v>84877645.798320949</v>
      </c>
      <c r="BS245" s="539">
        <v>1449710.8174227164</v>
      </c>
      <c r="BT245" s="193">
        <v>63647001.487761289</v>
      </c>
      <c r="BU245" s="540">
        <v>54.454680000000003</v>
      </c>
      <c r="BV245" s="647">
        <v>29.450635619452633</v>
      </c>
      <c r="BW245" s="603">
        <v>83.905315619452637</v>
      </c>
      <c r="BX245" s="602">
        <v>5340321.7480623825</v>
      </c>
      <c r="BY245" s="189">
        <v>0</v>
      </c>
      <c r="BZ245" s="604">
        <v>92.295847181397903</v>
      </c>
      <c r="CA245" s="602">
        <v>0</v>
      </c>
      <c r="CB245" s="555">
        <v>63647001.487761289</v>
      </c>
      <c r="CC245" s="200"/>
      <c r="CD245" s="543">
        <v>18282.599999999995</v>
      </c>
      <c r="CE245" s="544">
        <v>25904.929457216451</v>
      </c>
      <c r="CF245" s="545">
        <v>0</v>
      </c>
      <c r="CG245" s="546">
        <v>0</v>
      </c>
      <c r="CH245" s="547"/>
      <c r="CI245" s="548">
        <v>6834220.0949423155</v>
      </c>
      <c r="CJ245" s="549">
        <v>0</v>
      </c>
      <c r="CK245" s="550">
        <v>6834220.0949423155</v>
      </c>
      <c r="CL245" s="648"/>
      <c r="CM245" s="551">
        <v>93.452518992680439</v>
      </c>
      <c r="CN245" s="556">
        <v>170.40803014624032</v>
      </c>
      <c r="CR245" s="617"/>
      <c r="CS245" s="555">
        <v>0</v>
      </c>
      <c r="CT245" s="555">
        <v>87.555196848898817</v>
      </c>
      <c r="CU245" s="555">
        <v>0</v>
      </c>
      <c r="CW245" s="530"/>
      <c r="CX245" s="193"/>
      <c r="DH245" s="554"/>
      <c r="DI245" s="554"/>
      <c r="DJ245" s="554"/>
      <c r="DK245" s="554"/>
      <c r="DL245" s="554"/>
      <c r="DM245" s="554"/>
      <c r="DN245" s="554"/>
      <c r="DO245" s="554"/>
      <c r="DP245" s="554"/>
      <c r="DQ245" s="554"/>
      <c r="DR245" s="554"/>
      <c r="DS245" s="554"/>
      <c r="DT245" s="554"/>
    </row>
    <row r="246" spans="1:124">
      <c r="A246" s="367">
        <v>0</v>
      </c>
      <c r="B246" s="367">
        <v>0</v>
      </c>
      <c r="E246" s="294">
        <v>12</v>
      </c>
      <c r="F246" s="300">
        <v>2023</v>
      </c>
      <c r="G246" s="300">
        <v>2024</v>
      </c>
      <c r="H246" s="300">
        <v>2024</v>
      </c>
      <c r="I246" s="635">
        <v>943768</v>
      </c>
      <c r="J246" s="635">
        <v>943768</v>
      </c>
      <c r="K246" s="635">
        <v>943768</v>
      </c>
      <c r="L246" s="635">
        <v>943768</v>
      </c>
      <c r="M246" s="635">
        <v>943768</v>
      </c>
      <c r="N246" s="635">
        <v>8</v>
      </c>
      <c r="O246" s="635">
        <v>8</v>
      </c>
      <c r="P246" s="635">
        <v>8</v>
      </c>
      <c r="Q246" s="635">
        <v>8</v>
      </c>
      <c r="R246" s="635">
        <v>8</v>
      </c>
      <c r="S246" s="636">
        <v>7</v>
      </c>
      <c r="T246" s="636">
        <v>7</v>
      </c>
      <c r="U246" s="636">
        <v>7</v>
      </c>
      <c r="V246" s="636">
        <v>7</v>
      </c>
      <c r="W246" s="636">
        <v>7</v>
      </c>
      <c r="X246" s="637">
        <v>0.87535999999999969</v>
      </c>
      <c r="Y246" s="637">
        <v>0.87535999999999969</v>
      </c>
      <c r="Z246" s="637">
        <v>0.87535999999999969</v>
      </c>
      <c r="AA246" s="637">
        <v>0.87535999999999969</v>
      </c>
      <c r="AB246" s="637">
        <v>0.87535999999999969</v>
      </c>
      <c r="AC246" s="8">
        <v>0</v>
      </c>
      <c r="AD246" s="8">
        <v>0</v>
      </c>
      <c r="AE246" s="8">
        <v>0</v>
      </c>
      <c r="AF246" s="8">
        <v>0</v>
      </c>
      <c r="AG246" s="8">
        <v>0</v>
      </c>
      <c r="AH246" s="528"/>
      <c r="AI246" s="638">
        <v>52510.079999999987</v>
      </c>
      <c r="AJ246" s="639">
        <v>52510.079999999987</v>
      </c>
      <c r="AK246" s="639">
        <v>52510.079999999987</v>
      </c>
      <c r="AL246" s="639">
        <v>52510.079999999987</v>
      </c>
      <c r="AM246" s="640">
        <v>52510.079999999987</v>
      </c>
      <c r="AN246" s="194">
        <v>106645678.28104267</v>
      </c>
      <c r="AO246" s="530">
        <v>0</v>
      </c>
      <c r="AP246" s="530">
        <v>0</v>
      </c>
      <c r="AQ246" s="193">
        <v>0</v>
      </c>
      <c r="AR246" s="189"/>
      <c r="AS246" s="189"/>
      <c r="AT246" s="193">
        <v>0</v>
      </c>
      <c r="AU246" s="532">
        <v>0</v>
      </c>
      <c r="AV246" s="533">
        <v>106645678.28104267</v>
      </c>
      <c r="AX246" s="534"/>
      <c r="AY246" s="535"/>
      <c r="AZ246" s="651">
        <v>65491998.686537147</v>
      </c>
      <c r="BA246" s="652">
        <v>1140415.8500000001</v>
      </c>
      <c r="BB246" s="664">
        <v>18241666.666666668</v>
      </c>
      <c r="BC246" s="665">
        <v>294673.09192224278</v>
      </c>
      <c r="BD246" s="663"/>
      <c r="BE246" s="663"/>
      <c r="BF246" s="663"/>
      <c r="BG246" s="663"/>
      <c r="BH246" s="663"/>
      <c r="BI246" s="663"/>
      <c r="BJ246" s="663"/>
      <c r="BK246" s="663"/>
      <c r="BL246" s="663"/>
      <c r="BM246" s="663"/>
      <c r="BN246" s="663"/>
      <c r="BO246" s="645">
        <v>0</v>
      </c>
      <c r="BP246" s="634">
        <v>0</v>
      </c>
      <c r="BQ246" s="113">
        <v>0</v>
      </c>
      <c r="BR246" s="193">
        <v>83733665.353203818</v>
      </c>
      <c r="BS246" s="539">
        <v>1435088.9419222428</v>
      </c>
      <c r="BT246" s="193">
        <v>22912012.927838847</v>
      </c>
      <c r="BU246" s="540">
        <v>54.454680000000003</v>
      </c>
      <c r="BV246" s="647">
        <v>29.450635619452633</v>
      </c>
      <c r="BW246" s="603">
        <v>83.905315619452637</v>
      </c>
      <c r="BX246" s="602">
        <v>1922439.6761872976</v>
      </c>
      <c r="BY246" s="189">
        <v>0</v>
      </c>
      <c r="BZ246" s="604">
        <v>92.295847181397903</v>
      </c>
      <c r="CA246" s="602">
        <v>0</v>
      </c>
      <c r="CB246" s="555">
        <v>22912012.927838847</v>
      </c>
      <c r="CC246" s="200"/>
      <c r="CD246" s="543">
        <v>13127.519999999997</v>
      </c>
      <c r="CE246" s="544">
        <v>17529.135656208535</v>
      </c>
      <c r="CF246" s="545">
        <v>0</v>
      </c>
      <c r="CG246" s="546">
        <v>0</v>
      </c>
      <c r="CH246" s="547"/>
      <c r="CI246" s="548">
        <v>3388185.2737657488</v>
      </c>
      <c r="CJ246" s="549">
        <v>0</v>
      </c>
      <c r="CK246" s="550">
        <v>3388185.2737657488</v>
      </c>
      <c r="CL246" s="648"/>
      <c r="CM246" s="551">
        <v>64.524473658500412</v>
      </c>
      <c r="CN246" s="556">
        <v>170.40803014624032</v>
      </c>
      <c r="CR246" s="617"/>
      <c r="CS246" s="555">
        <v>0</v>
      </c>
      <c r="CT246" s="555">
        <v>87.555196848898817</v>
      </c>
      <c r="CU246" s="555">
        <v>0</v>
      </c>
      <c r="CW246" s="530"/>
      <c r="CX246" s="193"/>
      <c r="DH246" s="554"/>
      <c r="DI246" s="554"/>
      <c r="DJ246" s="554"/>
      <c r="DK246" s="554"/>
      <c r="DL246" s="554"/>
      <c r="DM246" s="554"/>
      <c r="DN246" s="554"/>
      <c r="DO246" s="554"/>
      <c r="DP246" s="554"/>
      <c r="DQ246" s="554"/>
      <c r="DR246" s="554"/>
      <c r="DS246" s="554"/>
      <c r="DT246" s="554"/>
    </row>
    <row r="247" spans="1:124">
      <c r="A247" s="367">
        <v>0</v>
      </c>
      <c r="B247" s="367">
        <v>0</v>
      </c>
      <c r="E247" s="294">
        <v>1</v>
      </c>
      <c r="F247" s="300">
        <v>2024</v>
      </c>
      <c r="G247" s="300">
        <v>2024</v>
      </c>
      <c r="H247" s="300">
        <v>2024</v>
      </c>
      <c r="I247" s="635">
        <v>943580</v>
      </c>
      <c r="J247" s="635">
        <v>943580</v>
      </c>
      <c r="K247" s="635">
        <v>943580</v>
      </c>
      <c r="L247" s="635">
        <v>943580</v>
      </c>
      <c r="M247" s="635">
        <v>943580</v>
      </c>
      <c r="N247" s="635">
        <v>8</v>
      </c>
      <c r="O247" s="635">
        <v>8</v>
      </c>
      <c r="P247" s="635">
        <v>8</v>
      </c>
      <c r="Q247" s="635">
        <v>8</v>
      </c>
      <c r="R247" s="635">
        <v>8</v>
      </c>
      <c r="S247" s="636">
        <v>7</v>
      </c>
      <c r="T247" s="636">
        <v>7</v>
      </c>
      <c r="U247" s="636">
        <v>7</v>
      </c>
      <c r="V247" s="636">
        <v>7</v>
      </c>
      <c r="W247" s="636">
        <v>7</v>
      </c>
      <c r="X247" s="637">
        <v>0.87159999999999815</v>
      </c>
      <c r="Y247" s="637">
        <v>0.87159999999999815</v>
      </c>
      <c r="Z247" s="637">
        <v>0.87159999999999815</v>
      </c>
      <c r="AA247" s="637">
        <v>0.87159999999999815</v>
      </c>
      <c r="AB247" s="637">
        <v>0.87159999999999815</v>
      </c>
      <c r="AC247" s="8" t="s">
        <v>560</v>
      </c>
      <c r="AD247" s="8" t="s">
        <v>560</v>
      </c>
      <c r="AE247" s="8" t="s">
        <v>560</v>
      </c>
      <c r="AF247" s="8" t="s">
        <v>560</v>
      </c>
      <c r="AG247" s="8" t="s">
        <v>560</v>
      </c>
      <c r="AH247" s="528"/>
      <c r="AI247" s="638">
        <v>70000</v>
      </c>
      <c r="AJ247" s="639">
        <v>70000</v>
      </c>
      <c r="AK247" s="639">
        <v>70000</v>
      </c>
      <c r="AL247" s="639">
        <v>70000</v>
      </c>
      <c r="AM247" s="640">
        <v>70000</v>
      </c>
      <c r="AN247" s="194">
        <v>142166941.6552591</v>
      </c>
      <c r="AO247" s="530">
        <v>0</v>
      </c>
      <c r="AP247" s="530">
        <v>0</v>
      </c>
      <c r="AQ247" s="193">
        <v>0</v>
      </c>
      <c r="AR247" s="189"/>
      <c r="AS247" s="189"/>
      <c r="AT247" s="193">
        <v>0</v>
      </c>
      <c r="AU247" s="532">
        <v>0</v>
      </c>
      <c r="AV247" s="533">
        <v>142166941.6552591</v>
      </c>
      <c r="AX247" s="534"/>
      <c r="AY247" s="535"/>
      <c r="AZ247" s="651">
        <v>67765641.681764275</v>
      </c>
      <c r="BA247" s="652">
        <v>1167241</v>
      </c>
      <c r="BB247" s="664">
        <v>18241666.666666668</v>
      </c>
      <c r="BC247" s="665">
        <v>310967.48477737274</v>
      </c>
      <c r="BD247" s="663"/>
      <c r="BE247" s="663"/>
      <c r="BF247" s="663"/>
      <c r="BG247" s="663"/>
      <c r="BH247" s="663"/>
      <c r="BI247" s="663"/>
      <c r="BJ247" s="663"/>
      <c r="BK247" s="663"/>
      <c r="BL247" s="663"/>
      <c r="BM247" s="663"/>
      <c r="BN247" s="663"/>
      <c r="BO247" s="645">
        <v>0</v>
      </c>
      <c r="BP247" s="634">
        <v>0</v>
      </c>
      <c r="BQ247" s="113">
        <v>0</v>
      </c>
      <c r="BR247" s="193">
        <v>86007308.348430946</v>
      </c>
      <c r="BS247" s="539">
        <v>1478208.4847773728</v>
      </c>
      <c r="BT247" s="193">
        <v>56159633.306828156</v>
      </c>
      <c r="BU247" s="540">
        <v>56.858343609375005</v>
      </c>
      <c r="BV247" s="647">
        <v>31.806686469008845</v>
      </c>
      <c r="BW247" s="603">
        <v>88.66503007838385</v>
      </c>
      <c r="BX247" s="602">
        <v>4979395.5763409259</v>
      </c>
      <c r="BY247" s="189">
        <v>0</v>
      </c>
      <c r="BZ247" s="604">
        <v>97.53153308622224</v>
      </c>
      <c r="CA247" s="602">
        <v>0</v>
      </c>
      <c r="CB247" s="555">
        <v>56159633.306828156</v>
      </c>
      <c r="CC247" s="200"/>
      <c r="CD247" s="543">
        <v>17500</v>
      </c>
      <c r="CE247" s="544">
        <v>24633.388331051825</v>
      </c>
      <c r="CF247" s="545">
        <v>0</v>
      </c>
      <c r="CG247" s="546">
        <v>0</v>
      </c>
      <c r="CH247" s="547"/>
      <c r="CI247" s="548">
        <v>6499737.4494493511</v>
      </c>
      <c r="CJ247" s="549">
        <v>0</v>
      </c>
      <c r="CK247" s="550">
        <v>6499737.4494493511</v>
      </c>
      <c r="CL247" s="648"/>
      <c r="CM247" s="551">
        <v>92.853392134990727</v>
      </c>
      <c r="CN247" s="556">
        <v>180.07480225736271</v>
      </c>
      <c r="CR247" s="617"/>
      <c r="CS247" s="555">
        <v>0</v>
      </c>
      <c r="CT247" s="555">
        <v>92.521958886793541</v>
      </c>
      <c r="CU247" s="555">
        <v>0</v>
      </c>
      <c r="CW247" s="530"/>
      <c r="CX247" s="193"/>
      <c r="DH247" s="554"/>
      <c r="DI247" s="554"/>
      <c r="DJ247" s="554"/>
      <c r="DK247" s="554"/>
      <c r="DL247" s="554"/>
      <c r="DM247" s="554"/>
      <c r="DN247" s="554"/>
      <c r="DO247" s="554"/>
      <c r="DP247" s="554"/>
      <c r="DQ247" s="554"/>
      <c r="DR247" s="554"/>
      <c r="DS247" s="554"/>
      <c r="DT247" s="554"/>
    </row>
    <row r="248" spans="1:124">
      <c r="A248" s="367">
        <v>0</v>
      </c>
      <c r="B248" s="367">
        <v>0</v>
      </c>
      <c r="E248" s="294">
        <v>2</v>
      </c>
      <c r="F248" s="300">
        <v>2024</v>
      </c>
      <c r="G248" s="300">
        <v>2024</v>
      </c>
      <c r="H248" s="300">
        <v>2024</v>
      </c>
      <c r="I248" s="635">
        <v>943580</v>
      </c>
      <c r="J248" s="635">
        <v>943580</v>
      </c>
      <c r="K248" s="635">
        <v>943580</v>
      </c>
      <c r="L248" s="635">
        <v>943580</v>
      </c>
      <c r="M248" s="635">
        <v>943580</v>
      </c>
      <c r="N248" s="635">
        <v>8</v>
      </c>
      <c r="O248" s="635">
        <v>8</v>
      </c>
      <c r="P248" s="635">
        <v>8</v>
      </c>
      <c r="Q248" s="635">
        <v>8</v>
      </c>
      <c r="R248" s="635">
        <v>8</v>
      </c>
      <c r="S248" s="636">
        <v>7</v>
      </c>
      <c r="T248" s="636">
        <v>7</v>
      </c>
      <c r="U248" s="636">
        <v>7</v>
      </c>
      <c r="V248" s="636">
        <v>7</v>
      </c>
      <c r="W248" s="636">
        <v>7</v>
      </c>
      <c r="X248" s="637">
        <v>0.87159999999999815</v>
      </c>
      <c r="Y248" s="637">
        <v>0.87159999999999815</v>
      </c>
      <c r="Z248" s="637">
        <v>0.87159999999999815</v>
      </c>
      <c r="AA248" s="637">
        <v>0.87159999999999815</v>
      </c>
      <c r="AB248" s="637">
        <v>0.87159999999999815</v>
      </c>
      <c r="AC248" s="8" t="s">
        <v>560</v>
      </c>
      <c r="AD248" s="8" t="s">
        <v>560</v>
      </c>
      <c r="AE248" s="8" t="s">
        <v>560</v>
      </c>
      <c r="AF248" s="8" t="s">
        <v>560</v>
      </c>
      <c r="AG248" s="8" t="s">
        <v>560</v>
      </c>
      <c r="AH248" s="528"/>
      <c r="AI248" s="638">
        <v>0</v>
      </c>
      <c r="AJ248" s="639">
        <v>0</v>
      </c>
      <c r="AK248" s="639">
        <v>0</v>
      </c>
      <c r="AL248" s="639">
        <v>0</v>
      </c>
      <c r="AM248" s="640">
        <v>0</v>
      </c>
      <c r="AN248" s="194">
        <v>0</v>
      </c>
      <c r="AO248" s="530">
        <v>0</v>
      </c>
      <c r="AP248" s="530">
        <v>0</v>
      </c>
      <c r="AQ248" s="193">
        <v>0</v>
      </c>
      <c r="AR248" s="189"/>
      <c r="AS248" s="189"/>
      <c r="AT248" s="193">
        <v>0</v>
      </c>
      <c r="AU248" s="532">
        <v>0</v>
      </c>
      <c r="AV248" s="533">
        <v>0</v>
      </c>
      <c r="AX248" s="534"/>
      <c r="AY248" s="535"/>
      <c r="AZ248" s="651">
        <v>71288401.592984304</v>
      </c>
      <c r="BA248" s="652">
        <v>1208788.1399999999</v>
      </c>
      <c r="BB248" s="664">
        <v>18241666.666666668</v>
      </c>
      <c r="BC248" s="665">
        <v>312166.71261439857</v>
      </c>
      <c r="BD248" s="663"/>
      <c r="BE248" s="663"/>
      <c r="BF248" s="663"/>
      <c r="BG248" s="663"/>
      <c r="BH248" s="663"/>
      <c r="BI248" s="663"/>
      <c r="BJ248" s="663"/>
      <c r="BK248" s="663"/>
      <c r="BL248" s="663"/>
      <c r="BM248" s="663"/>
      <c r="BN248" s="663"/>
      <c r="BO248" s="645">
        <v>-101366666.66666667</v>
      </c>
      <c r="BP248" s="634">
        <v>0</v>
      </c>
      <c r="BQ248" s="113">
        <v>0</v>
      </c>
      <c r="BR248" s="193">
        <v>-11836598.407015696</v>
      </c>
      <c r="BS248" s="539">
        <v>1520954.8526143986</v>
      </c>
      <c r="BT248" s="193">
        <v>11836598.407015696</v>
      </c>
      <c r="BU248" s="540">
        <v>56.858343609375005</v>
      </c>
      <c r="BV248" s="647">
        <v>31.806686469008845</v>
      </c>
      <c r="BW248" s="603">
        <v>88.66503007838385</v>
      </c>
      <c r="BX248" s="602">
        <v>1049492.353783797</v>
      </c>
      <c r="BY248" s="189">
        <v>0</v>
      </c>
      <c r="BZ248" s="604">
        <v>97.53153308622224</v>
      </c>
      <c r="CA248" s="602">
        <v>0</v>
      </c>
      <c r="CB248" s="555">
        <v>11836598.407015696</v>
      </c>
      <c r="CC248" s="200"/>
      <c r="CD248" s="543">
        <v>0</v>
      </c>
      <c r="CE248" s="544">
        <v>0</v>
      </c>
      <c r="CF248" s="545">
        <v>0</v>
      </c>
      <c r="CG248" s="546">
        <v>0</v>
      </c>
      <c r="CH248" s="547"/>
      <c r="CI248" s="548">
        <v>2570447.2063981956</v>
      </c>
      <c r="CJ248" s="549">
        <v>0</v>
      </c>
      <c r="CK248" s="550">
        <v>2570447.2063981956</v>
      </c>
      <c r="CL248" s="648"/>
      <c r="CM248" s="551" t="e">
        <v>#DIV/0!</v>
      </c>
      <c r="CN248" s="556">
        <v>180.07480225736271</v>
      </c>
      <c r="CR248" s="617"/>
      <c r="CS248" s="555">
        <v>0</v>
      </c>
      <c r="CT248" s="555">
        <v>92.521958886793541</v>
      </c>
      <c r="CU248" s="555">
        <v>0</v>
      </c>
      <c r="CW248" s="530"/>
      <c r="CX248" s="193"/>
      <c r="DH248" s="554"/>
      <c r="DI248" s="554"/>
      <c r="DJ248" s="554"/>
      <c r="DK248" s="554"/>
      <c r="DL248" s="554"/>
      <c r="DM248" s="554"/>
      <c r="DN248" s="554"/>
      <c r="DO248" s="554"/>
      <c r="DP248" s="554"/>
      <c r="DQ248" s="554"/>
      <c r="DR248" s="554"/>
      <c r="DS248" s="554"/>
      <c r="DT248" s="554"/>
    </row>
    <row r="249" spans="1:124">
      <c r="A249" s="367">
        <v>0</v>
      </c>
      <c r="B249" s="367">
        <v>0</v>
      </c>
      <c r="E249" s="294">
        <v>3</v>
      </c>
      <c r="F249" s="300">
        <v>2024</v>
      </c>
      <c r="G249" s="300">
        <v>2024</v>
      </c>
      <c r="H249" s="300">
        <v>2024</v>
      </c>
      <c r="I249" s="635">
        <v>943580</v>
      </c>
      <c r="J249" s="635">
        <v>943580</v>
      </c>
      <c r="K249" s="635">
        <v>943580</v>
      </c>
      <c r="L249" s="635">
        <v>943580</v>
      </c>
      <c r="M249" s="635">
        <v>943580</v>
      </c>
      <c r="N249" s="635">
        <v>8</v>
      </c>
      <c r="O249" s="635">
        <v>8</v>
      </c>
      <c r="P249" s="635">
        <v>8</v>
      </c>
      <c r="Q249" s="635">
        <v>8</v>
      </c>
      <c r="R249" s="635">
        <v>8</v>
      </c>
      <c r="S249" s="636">
        <v>7</v>
      </c>
      <c r="T249" s="636">
        <v>7</v>
      </c>
      <c r="U249" s="636">
        <v>7</v>
      </c>
      <c r="V249" s="636">
        <v>7</v>
      </c>
      <c r="W249" s="636">
        <v>7</v>
      </c>
      <c r="X249" s="637">
        <v>0.87159999999999815</v>
      </c>
      <c r="Y249" s="637">
        <v>0.87159999999999815</v>
      </c>
      <c r="Z249" s="637">
        <v>0.87159999999999815</v>
      </c>
      <c r="AA249" s="637">
        <v>0.87159999999999815</v>
      </c>
      <c r="AB249" s="637">
        <v>0.87159999999999815</v>
      </c>
      <c r="AC249" s="8" t="s">
        <v>560</v>
      </c>
      <c r="AD249" s="8" t="s">
        <v>560</v>
      </c>
      <c r="AE249" s="8" t="s">
        <v>560</v>
      </c>
      <c r="AF249" s="8" t="s">
        <v>560</v>
      </c>
      <c r="AG249" s="8" t="s">
        <v>560</v>
      </c>
      <c r="AH249" s="528"/>
      <c r="AI249" s="638">
        <v>70000</v>
      </c>
      <c r="AJ249" s="639">
        <v>70000</v>
      </c>
      <c r="AK249" s="639">
        <v>70000</v>
      </c>
      <c r="AL249" s="639">
        <v>70000</v>
      </c>
      <c r="AM249" s="640">
        <v>70000</v>
      </c>
      <c r="AN249" s="194">
        <v>142166941.6552591</v>
      </c>
      <c r="AO249" s="530">
        <v>0</v>
      </c>
      <c r="AP249" s="530">
        <v>0</v>
      </c>
      <c r="AQ249" s="193">
        <v>0</v>
      </c>
      <c r="AR249" s="189"/>
      <c r="AS249" s="189"/>
      <c r="AT249" s="193">
        <v>0</v>
      </c>
      <c r="AU249" s="532">
        <v>0</v>
      </c>
      <c r="AV249" s="533">
        <v>142166941.6552591</v>
      </c>
      <c r="AX249" s="534"/>
      <c r="AY249" s="535"/>
      <c r="AZ249" s="651">
        <v>83182706.89958711</v>
      </c>
      <c r="BA249" s="652">
        <v>1349107.06</v>
      </c>
      <c r="BB249" s="664">
        <v>18241666.666666668</v>
      </c>
      <c r="BC249" s="665">
        <v>314881.6311898877</v>
      </c>
      <c r="BD249" s="663"/>
      <c r="BE249" s="663"/>
      <c r="BF249" s="663"/>
      <c r="BG249" s="663"/>
      <c r="BH249" s="663"/>
      <c r="BI249" s="663"/>
      <c r="BJ249" s="663"/>
      <c r="BK249" s="663"/>
      <c r="BL249" s="663"/>
      <c r="BM249" s="663"/>
      <c r="BN249" s="663"/>
      <c r="BO249" s="645">
        <v>0</v>
      </c>
      <c r="BP249" s="634">
        <v>0</v>
      </c>
      <c r="BQ249" s="113">
        <v>0</v>
      </c>
      <c r="BR249" s="193">
        <v>101424373.56625378</v>
      </c>
      <c r="BS249" s="539">
        <v>1663988.6911898877</v>
      </c>
      <c r="BT249" s="193">
        <v>40742568.089005321</v>
      </c>
      <c r="BU249" s="540">
        <v>56.858343609375005</v>
      </c>
      <c r="BV249" s="647">
        <v>31.806686469008845</v>
      </c>
      <c r="BW249" s="603">
        <v>88.66503007838385</v>
      </c>
      <c r="BX249" s="602">
        <v>3612441.0250822585</v>
      </c>
      <c r="BY249" s="189">
        <v>0</v>
      </c>
      <c r="BZ249" s="604">
        <v>97.53153308622224</v>
      </c>
      <c r="CA249" s="602">
        <v>0</v>
      </c>
      <c r="CB249" s="555">
        <v>40742568.089005321</v>
      </c>
      <c r="CC249" s="200"/>
      <c r="CD249" s="543">
        <v>17500</v>
      </c>
      <c r="CE249" s="544">
        <v>24633.388331051825</v>
      </c>
      <c r="CF249" s="545">
        <v>0</v>
      </c>
      <c r="CG249" s="546">
        <v>0</v>
      </c>
      <c r="CH249" s="547"/>
      <c r="CI249" s="548">
        <v>5318563.1046031984</v>
      </c>
      <c r="CJ249" s="549">
        <v>0</v>
      </c>
      <c r="CK249" s="550">
        <v>5318563.1046031984</v>
      </c>
      <c r="CL249" s="648"/>
      <c r="CM249" s="551">
        <v>75.979472922902829</v>
      </c>
      <c r="CN249" s="556">
        <v>180.07480225736271</v>
      </c>
      <c r="CR249" s="617"/>
      <c r="CS249" s="555">
        <v>0</v>
      </c>
      <c r="CT249" s="555">
        <v>92.521958886793541</v>
      </c>
      <c r="CU249" s="555">
        <v>0</v>
      </c>
      <c r="CW249" s="530"/>
      <c r="CX249" s="193"/>
      <c r="DH249" s="554"/>
      <c r="DI249" s="554"/>
      <c r="DJ249" s="554"/>
      <c r="DK249" s="554"/>
      <c r="DL249" s="554"/>
      <c r="DM249" s="554"/>
      <c r="DN249" s="554"/>
      <c r="DO249" s="554"/>
      <c r="DP249" s="554"/>
      <c r="DQ249" s="554"/>
      <c r="DR249" s="554"/>
      <c r="DS249" s="554"/>
      <c r="DT249" s="554"/>
    </row>
    <row r="250" spans="1:124">
      <c r="A250" s="367">
        <v>0</v>
      </c>
      <c r="B250" s="367">
        <v>0</v>
      </c>
      <c r="E250" s="294">
        <v>4</v>
      </c>
      <c r="F250" s="300">
        <v>2024</v>
      </c>
      <c r="G250" s="300">
        <v>2024</v>
      </c>
      <c r="H250" s="300">
        <v>2024</v>
      </c>
      <c r="I250" s="635">
        <v>943580</v>
      </c>
      <c r="J250" s="635">
        <v>943580</v>
      </c>
      <c r="K250" s="635">
        <v>943580</v>
      </c>
      <c r="L250" s="635">
        <v>943580</v>
      </c>
      <c r="M250" s="635">
        <v>943580</v>
      </c>
      <c r="N250" s="635">
        <v>8</v>
      </c>
      <c r="O250" s="635">
        <v>8</v>
      </c>
      <c r="P250" s="635">
        <v>8</v>
      </c>
      <c r="Q250" s="635">
        <v>8</v>
      </c>
      <c r="R250" s="635">
        <v>8</v>
      </c>
      <c r="S250" s="636">
        <v>7</v>
      </c>
      <c r="T250" s="636">
        <v>7</v>
      </c>
      <c r="U250" s="636">
        <v>7</v>
      </c>
      <c r="V250" s="636">
        <v>7</v>
      </c>
      <c r="W250" s="636">
        <v>7</v>
      </c>
      <c r="X250" s="637">
        <v>0.87159999999999815</v>
      </c>
      <c r="Y250" s="637">
        <v>0.87159999999999815</v>
      </c>
      <c r="Z250" s="637">
        <v>0.87159999999999815</v>
      </c>
      <c r="AA250" s="637">
        <v>0.87159999999999815</v>
      </c>
      <c r="AB250" s="637">
        <v>0.87159999999999815</v>
      </c>
      <c r="AC250" s="8" t="s">
        <v>560</v>
      </c>
      <c r="AD250" s="8" t="s">
        <v>560</v>
      </c>
      <c r="AE250" s="8" t="s">
        <v>560</v>
      </c>
      <c r="AF250" s="8" t="s">
        <v>560</v>
      </c>
      <c r="AG250" s="8" t="s">
        <v>560</v>
      </c>
      <c r="AH250" s="528"/>
      <c r="AI250" s="638">
        <v>98000</v>
      </c>
      <c r="AJ250" s="639">
        <v>98000</v>
      </c>
      <c r="AK250" s="639">
        <v>98000</v>
      </c>
      <c r="AL250" s="639">
        <v>98000</v>
      </c>
      <c r="AM250" s="640">
        <v>98000</v>
      </c>
      <c r="AN250" s="194">
        <v>199033718.31736273</v>
      </c>
      <c r="AO250" s="530">
        <v>0</v>
      </c>
      <c r="AP250" s="530">
        <v>0</v>
      </c>
      <c r="AQ250" s="193">
        <v>0</v>
      </c>
      <c r="AR250" s="189"/>
      <c r="AS250" s="189"/>
      <c r="AT250" s="193">
        <v>0</v>
      </c>
      <c r="AU250" s="532">
        <v>0</v>
      </c>
      <c r="AV250" s="533">
        <v>199033718.31736273</v>
      </c>
      <c r="AX250" s="534"/>
      <c r="AY250" s="535"/>
      <c r="AZ250" s="651">
        <v>88838182.470831439</v>
      </c>
      <c r="BA250" s="652">
        <v>1415816.06</v>
      </c>
      <c r="BB250" s="664">
        <v>18241666.666666668</v>
      </c>
      <c r="BC250" s="665">
        <v>316080.85902691353</v>
      </c>
      <c r="BD250" s="663"/>
      <c r="BE250" s="663"/>
      <c r="BF250" s="663"/>
      <c r="BG250" s="663"/>
      <c r="BH250" s="663"/>
      <c r="BI250" s="663"/>
      <c r="BJ250" s="663"/>
      <c r="BK250" s="663"/>
      <c r="BL250" s="663"/>
      <c r="BM250" s="663"/>
      <c r="BN250" s="663"/>
      <c r="BO250" s="649">
        <v>16894444.444444444</v>
      </c>
      <c r="BP250" s="634">
        <v>0</v>
      </c>
      <c r="BQ250" s="113">
        <v>0</v>
      </c>
      <c r="BR250" s="193">
        <v>123974293.58194256</v>
      </c>
      <c r="BS250" s="539">
        <v>1731896.9190269136</v>
      </c>
      <c r="BT250" s="193">
        <v>75059424.735420167</v>
      </c>
      <c r="BU250" s="540">
        <v>50.540749875000017</v>
      </c>
      <c r="BV250" s="647">
        <v>31.806686469008845</v>
      </c>
      <c r="BW250" s="603">
        <v>82.347436344008855</v>
      </c>
      <c r="BX250" s="602">
        <v>6180951.2004179368</v>
      </c>
      <c r="BY250" s="189">
        <v>0</v>
      </c>
      <c r="BZ250" s="604">
        <v>90.582179978409755</v>
      </c>
      <c r="CA250" s="602">
        <v>0</v>
      </c>
      <c r="CB250" s="555">
        <v>75059424.735420167</v>
      </c>
      <c r="CC250" s="200"/>
      <c r="CD250" s="543">
        <v>24500</v>
      </c>
      <c r="CE250" s="544">
        <v>36006.743663472553</v>
      </c>
      <c r="CF250" s="545">
        <v>0</v>
      </c>
      <c r="CG250" s="546">
        <v>0</v>
      </c>
      <c r="CH250" s="547"/>
      <c r="CI250" s="548">
        <v>7973354.863108323</v>
      </c>
      <c r="CJ250" s="549">
        <v>0</v>
      </c>
      <c r="CK250" s="550">
        <v>7973354.863108323</v>
      </c>
      <c r="CL250" s="648"/>
      <c r="CM250" s="551">
        <v>81.360763909268599</v>
      </c>
      <c r="CN250" s="556">
        <v>167.24404540255526</v>
      </c>
      <c r="CR250" s="617"/>
      <c r="CS250" s="555">
        <v>0</v>
      </c>
      <c r="CT250" s="555">
        <v>85.929549824973236</v>
      </c>
      <c r="CU250" s="555">
        <v>0</v>
      </c>
      <c r="CW250" s="530"/>
      <c r="CX250" s="193"/>
      <c r="DH250" s="554"/>
      <c r="DI250" s="554"/>
      <c r="DJ250" s="554"/>
      <c r="DK250" s="554"/>
      <c r="DL250" s="554"/>
      <c r="DM250" s="554"/>
      <c r="DN250" s="554"/>
      <c r="DO250" s="554"/>
      <c r="DP250" s="554"/>
      <c r="DQ250" s="554"/>
      <c r="DR250" s="554"/>
      <c r="DS250" s="554"/>
      <c r="DT250" s="554"/>
    </row>
    <row r="251" spans="1:124">
      <c r="A251" s="367">
        <v>0</v>
      </c>
      <c r="B251" s="367">
        <v>0</v>
      </c>
      <c r="E251" s="294">
        <v>5</v>
      </c>
      <c r="F251" s="300">
        <v>2024</v>
      </c>
      <c r="G251" s="300">
        <v>2024</v>
      </c>
      <c r="H251" s="300">
        <v>2024</v>
      </c>
      <c r="I251" s="635">
        <v>943580</v>
      </c>
      <c r="J251" s="635">
        <v>943580</v>
      </c>
      <c r="K251" s="635">
        <v>943580</v>
      </c>
      <c r="L251" s="635">
        <v>943580</v>
      </c>
      <c r="M251" s="635">
        <v>943580</v>
      </c>
      <c r="N251" s="635">
        <v>8</v>
      </c>
      <c r="O251" s="635">
        <v>8</v>
      </c>
      <c r="P251" s="635">
        <v>8</v>
      </c>
      <c r="Q251" s="635">
        <v>8</v>
      </c>
      <c r="R251" s="635">
        <v>8</v>
      </c>
      <c r="S251" s="636">
        <v>7</v>
      </c>
      <c r="T251" s="636">
        <v>7</v>
      </c>
      <c r="U251" s="636">
        <v>7</v>
      </c>
      <c r="V251" s="636">
        <v>7</v>
      </c>
      <c r="W251" s="636">
        <v>7</v>
      </c>
      <c r="X251" s="637">
        <v>0.87159999999999815</v>
      </c>
      <c r="Y251" s="637">
        <v>0.87159999999999815</v>
      </c>
      <c r="Z251" s="637">
        <v>0.87159999999999815</v>
      </c>
      <c r="AA251" s="637">
        <v>0.87159999999999815</v>
      </c>
      <c r="AB251" s="637">
        <v>0.87159999999999815</v>
      </c>
      <c r="AC251" s="8" t="s">
        <v>560</v>
      </c>
      <c r="AD251" s="8" t="s">
        <v>560</v>
      </c>
      <c r="AE251" s="8" t="s">
        <v>560</v>
      </c>
      <c r="AF251" s="8" t="s">
        <v>560</v>
      </c>
      <c r="AG251" s="8" t="s">
        <v>560</v>
      </c>
      <c r="AH251" s="528"/>
      <c r="AI251" s="638">
        <v>98000</v>
      </c>
      <c r="AJ251" s="639">
        <v>98000</v>
      </c>
      <c r="AK251" s="639">
        <v>98000</v>
      </c>
      <c r="AL251" s="639">
        <v>98000</v>
      </c>
      <c r="AM251" s="640">
        <v>98000</v>
      </c>
      <c r="AN251" s="194">
        <v>199033718.31736273</v>
      </c>
      <c r="AO251" s="530">
        <v>0</v>
      </c>
      <c r="AP251" s="530">
        <v>0</v>
      </c>
      <c r="AQ251" s="193">
        <v>0</v>
      </c>
      <c r="AR251" s="189"/>
      <c r="AS251" s="189"/>
      <c r="AT251" s="193">
        <v>0</v>
      </c>
      <c r="AU251" s="532">
        <v>0</v>
      </c>
      <c r="AV251" s="533">
        <v>199033718.31736273</v>
      </c>
      <c r="AX251" s="534"/>
      <c r="AY251" s="535"/>
      <c r="AZ251" s="651">
        <v>75794572.37294288</v>
      </c>
      <c r="BA251" s="652">
        <v>1261954.8</v>
      </c>
      <c r="BB251" s="664">
        <v>18241666.666666668</v>
      </c>
      <c r="BC251" s="665">
        <v>315098.1584382396</v>
      </c>
      <c r="BD251" s="663"/>
      <c r="BE251" s="663"/>
      <c r="BF251" s="663"/>
      <c r="BG251" s="663"/>
      <c r="BH251" s="663"/>
      <c r="BI251" s="663"/>
      <c r="BJ251" s="663"/>
      <c r="BK251" s="663"/>
      <c r="BL251" s="663"/>
      <c r="BM251" s="663"/>
      <c r="BN251" s="663"/>
      <c r="BO251" s="649">
        <v>16894444.444444444</v>
      </c>
      <c r="BP251" s="634">
        <v>0</v>
      </c>
      <c r="BQ251" s="113">
        <v>0</v>
      </c>
      <c r="BR251" s="193">
        <v>110930683.484054</v>
      </c>
      <c r="BS251" s="539">
        <v>1577052.9584382395</v>
      </c>
      <c r="BT251" s="193">
        <v>88103034.833308727</v>
      </c>
      <c r="BU251" s="540">
        <v>50.540749875000017</v>
      </c>
      <c r="BV251" s="647">
        <v>31.806686469008845</v>
      </c>
      <c r="BW251" s="603">
        <v>82.347436344008855</v>
      </c>
      <c r="BX251" s="602">
        <v>7255059.0526498854</v>
      </c>
      <c r="BY251" s="189">
        <v>0</v>
      </c>
      <c r="BZ251" s="604">
        <v>90.582179978409755</v>
      </c>
      <c r="CA251" s="602">
        <v>0</v>
      </c>
      <c r="CB251" s="555">
        <v>88103034.833308727</v>
      </c>
      <c r="CC251" s="200"/>
      <c r="CD251" s="543">
        <v>24500</v>
      </c>
      <c r="CE251" s="544">
        <v>36006.743663472553</v>
      </c>
      <c r="CF251" s="545">
        <v>0</v>
      </c>
      <c r="CG251" s="546">
        <v>0</v>
      </c>
      <c r="CH251" s="547"/>
      <c r="CI251" s="548">
        <v>8892618.7547515985</v>
      </c>
      <c r="CJ251" s="549">
        <v>0</v>
      </c>
      <c r="CK251" s="550">
        <v>8892618.7547515985</v>
      </c>
      <c r="CL251" s="648"/>
      <c r="CM251" s="551">
        <v>90.74100770154692</v>
      </c>
      <c r="CN251" s="556">
        <v>167.24404540255526</v>
      </c>
      <c r="CR251" s="617"/>
      <c r="CS251" s="555">
        <v>0</v>
      </c>
      <c r="CT251" s="555">
        <v>85.929549824973236</v>
      </c>
      <c r="CU251" s="555">
        <v>0</v>
      </c>
      <c r="CW251" s="530"/>
      <c r="CX251" s="193"/>
      <c r="DH251" s="554"/>
      <c r="DI251" s="554"/>
      <c r="DJ251" s="554"/>
      <c r="DK251" s="554"/>
      <c r="DL251" s="554"/>
      <c r="DM251" s="554"/>
      <c r="DN251" s="554"/>
      <c r="DO251" s="554"/>
      <c r="DP251" s="554"/>
      <c r="DQ251" s="554"/>
      <c r="DR251" s="554"/>
      <c r="DS251" s="554"/>
      <c r="DT251" s="554"/>
    </row>
    <row r="252" spans="1:124">
      <c r="A252" s="367">
        <v>0</v>
      </c>
      <c r="B252" s="367">
        <v>0</v>
      </c>
      <c r="E252" s="294">
        <v>6</v>
      </c>
      <c r="F252" s="300">
        <v>2024</v>
      </c>
      <c r="G252" s="300">
        <v>2024</v>
      </c>
      <c r="H252" s="300">
        <v>2025</v>
      </c>
      <c r="I252" s="635">
        <v>943580</v>
      </c>
      <c r="J252" s="635">
        <v>943580</v>
      </c>
      <c r="K252" s="635">
        <v>943580</v>
      </c>
      <c r="L252" s="635">
        <v>943580</v>
      </c>
      <c r="M252" s="635">
        <v>943580</v>
      </c>
      <c r="N252" s="635">
        <v>8</v>
      </c>
      <c r="O252" s="635">
        <v>8</v>
      </c>
      <c r="P252" s="635">
        <v>8</v>
      </c>
      <c r="Q252" s="635">
        <v>8</v>
      </c>
      <c r="R252" s="635">
        <v>8</v>
      </c>
      <c r="S252" s="636">
        <v>7</v>
      </c>
      <c r="T252" s="636">
        <v>7</v>
      </c>
      <c r="U252" s="636">
        <v>7</v>
      </c>
      <c r="V252" s="636">
        <v>7</v>
      </c>
      <c r="W252" s="636">
        <v>7</v>
      </c>
      <c r="X252" s="637">
        <v>0.87159999999999815</v>
      </c>
      <c r="Y252" s="637">
        <v>0.87159999999999815</v>
      </c>
      <c r="Z252" s="637">
        <v>0.87159999999999815</v>
      </c>
      <c r="AA252" s="637">
        <v>0.87159999999999815</v>
      </c>
      <c r="AB252" s="637">
        <v>0.87159999999999815</v>
      </c>
      <c r="AC252" s="8" t="s">
        <v>560</v>
      </c>
      <c r="AD252" s="8" t="s">
        <v>560</v>
      </c>
      <c r="AE252" s="8" t="s">
        <v>560</v>
      </c>
      <c r="AF252" s="8" t="s">
        <v>560</v>
      </c>
      <c r="AG252" s="8" t="s">
        <v>560</v>
      </c>
      <c r="AH252" s="528"/>
      <c r="AI252" s="638">
        <v>98000</v>
      </c>
      <c r="AJ252" s="639">
        <v>98000</v>
      </c>
      <c r="AK252" s="639">
        <v>98000</v>
      </c>
      <c r="AL252" s="639">
        <v>98000</v>
      </c>
      <c r="AM252" s="640">
        <v>98000</v>
      </c>
      <c r="AN252" s="194">
        <v>199033718.31736273</v>
      </c>
      <c r="AO252" s="530">
        <v>0</v>
      </c>
      <c r="AP252" s="530">
        <v>0</v>
      </c>
      <c r="AQ252" s="193">
        <v>0</v>
      </c>
      <c r="AR252" s="189"/>
      <c r="AS252" s="189"/>
      <c r="AT252" s="193">
        <v>0</v>
      </c>
      <c r="AU252" s="532">
        <v>0</v>
      </c>
      <c r="AV252" s="533">
        <v>199033718.31736273</v>
      </c>
      <c r="AX252" s="534"/>
      <c r="AY252" s="535"/>
      <c r="AZ252" s="651">
        <v>75962937.391165704</v>
      </c>
      <c r="BA252" s="652">
        <v>1263936.6000000001</v>
      </c>
      <c r="BB252" s="664">
        <v>18241666.666666668</v>
      </c>
      <c r="BC252" s="665">
        <v>315014.87872733496</v>
      </c>
      <c r="BD252" s="663"/>
      <c r="BE252" s="663"/>
      <c r="BF252" s="663"/>
      <c r="BG252" s="663"/>
      <c r="BH252" s="663"/>
      <c r="BI252" s="663"/>
      <c r="BJ252" s="663"/>
      <c r="BK252" s="663"/>
      <c r="BL252" s="663"/>
      <c r="BM252" s="663"/>
      <c r="BN252" s="663"/>
      <c r="BO252" s="649">
        <v>16894444.444444444</v>
      </c>
      <c r="BP252" s="634">
        <v>0</v>
      </c>
      <c r="BQ252" s="113">
        <v>0</v>
      </c>
      <c r="BR252" s="193">
        <v>111099048.50227682</v>
      </c>
      <c r="BS252" s="539">
        <v>1578951.4787273351</v>
      </c>
      <c r="BT252" s="193">
        <v>87934669.815085903</v>
      </c>
      <c r="BU252" s="540">
        <v>50.540749875000017</v>
      </c>
      <c r="BV252" s="647">
        <v>31.806686469008845</v>
      </c>
      <c r="BW252" s="603">
        <v>82.347436344008855</v>
      </c>
      <c r="BX252" s="602">
        <v>7241194.625029223</v>
      </c>
      <c r="BY252" s="189">
        <v>0</v>
      </c>
      <c r="BZ252" s="604">
        <v>90.582179978409755</v>
      </c>
      <c r="CA252" s="602">
        <v>0</v>
      </c>
      <c r="CB252" s="555">
        <v>87934669.815085903</v>
      </c>
      <c r="CC252" s="200"/>
      <c r="CD252" s="543">
        <v>24500</v>
      </c>
      <c r="CE252" s="544">
        <v>36006.743663472553</v>
      </c>
      <c r="CF252" s="545">
        <v>0</v>
      </c>
      <c r="CG252" s="546">
        <v>0</v>
      </c>
      <c r="CH252" s="547"/>
      <c r="CI252" s="548">
        <v>8880652.8474200312</v>
      </c>
      <c r="CJ252" s="549">
        <v>0</v>
      </c>
      <c r="CK252" s="550">
        <v>8880652.8474200312</v>
      </c>
      <c r="CL252" s="648"/>
      <c r="CM252" s="551">
        <v>90.618906606326846</v>
      </c>
      <c r="CN252" s="556">
        <v>167.24404540255526</v>
      </c>
      <c r="CR252" s="617"/>
      <c r="CS252" s="555">
        <v>0</v>
      </c>
      <c r="CT252" s="555">
        <v>85.929549824973236</v>
      </c>
      <c r="CU252" s="555">
        <v>0</v>
      </c>
      <c r="CW252" s="530"/>
      <c r="CX252" s="193"/>
      <c r="DH252" s="554"/>
      <c r="DI252" s="554"/>
      <c r="DJ252" s="554"/>
      <c r="DK252" s="554"/>
      <c r="DL252" s="554"/>
      <c r="DM252" s="554"/>
      <c r="DN252" s="554"/>
      <c r="DO252" s="554"/>
      <c r="DP252" s="554"/>
      <c r="DQ252" s="554"/>
      <c r="DR252" s="554"/>
      <c r="DS252" s="554"/>
      <c r="DT252" s="554"/>
    </row>
    <row r="253" spans="1:124">
      <c r="A253" s="367">
        <v>0</v>
      </c>
      <c r="B253" s="367">
        <v>0</v>
      </c>
      <c r="E253" s="294">
        <v>7</v>
      </c>
      <c r="F253" s="300">
        <v>2024</v>
      </c>
      <c r="G253" s="300">
        <v>2025</v>
      </c>
      <c r="H253" s="300">
        <v>2025</v>
      </c>
      <c r="I253" s="635">
        <v>943580</v>
      </c>
      <c r="J253" s="635">
        <v>943580</v>
      </c>
      <c r="K253" s="635">
        <v>943580</v>
      </c>
      <c r="L253" s="635">
        <v>943580</v>
      </c>
      <c r="M253" s="635">
        <v>943580</v>
      </c>
      <c r="N253" s="635">
        <v>8</v>
      </c>
      <c r="O253" s="635">
        <v>8</v>
      </c>
      <c r="P253" s="635">
        <v>8</v>
      </c>
      <c r="Q253" s="635">
        <v>8</v>
      </c>
      <c r="R253" s="635">
        <v>8</v>
      </c>
      <c r="S253" s="636">
        <v>7</v>
      </c>
      <c r="T253" s="636">
        <v>7</v>
      </c>
      <c r="U253" s="636">
        <v>7</v>
      </c>
      <c r="V253" s="636">
        <v>7</v>
      </c>
      <c r="W253" s="636">
        <v>7</v>
      </c>
      <c r="X253" s="637">
        <v>0.87159999999999815</v>
      </c>
      <c r="Y253" s="637">
        <v>0.87159999999999815</v>
      </c>
      <c r="Z253" s="637">
        <v>0.87159999999999815</v>
      </c>
      <c r="AA253" s="637">
        <v>0.87159999999999815</v>
      </c>
      <c r="AB253" s="637">
        <v>0.87159999999999815</v>
      </c>
      <c r="AC253" s="8" t="s">
        <v>560</v>
      </c>
      <c r="AD253" s="8" t="s">
        <v>560</v>
      </c>
      <c r="AE253" s="8" t="s">
        <v>560</v>
      </c>
      <c r="AF253" s="8" t="s">
        <v>560</v>
      </c>
      <c r="AG253" s="8" t="s">
        <v>560</v>
      </c>
      <c r="AH253" s="528"/>
      <c r="AI253" s="638">
        <v>98000</v>
      </c>
      <c r="AJ253" s="639">
        <v>98000</v>
      </c>
      <c r="AK253" s="639">
        <v>98000</v>
      </c>
      <c r="AL253" s="639">
        <v>98000</v>
      </c>
      <c r="AM253" s="640">
        <v>98000</v>
      </c>
      <c r="AN253" s="194">
        <v>199033718.31736273</v>
      </c>
      <c r="AO253" s="530">
        <v>0</v>
      </c>
      <c r="AP253" s="530">
        <v>0</v>
      </c>
      <c r="AQ253" s="193">
        <v>0</v>
      </c>
      <c r="AR253" s="189"/>
      <c r="AS253" s="189"/>
      <c r="AT253" s="193">
        <v>0</v>
      </c>
      <c r="AU253" s="532">
        <v>0</v>
      </c>
      <c r="AV253" s="533">
        <v>199033718.31736273</v>
      </c>
      <c r="AX253" s="534"/>
      <c r="AY253" s="535"/>
      <c r="AZ253" s="651">
        <v>72777563.376685724</v>
      </c>
      <c r="BA253" s="652">
        <v>1226364.8699999999</v>
      </c>
      <c r="BB253" s="664">
        <v>18241666.666666668</v>
      </c>
      <c r="BC253" s="665">
        <v>315364.65351313422</v>
      </c>
      <c r="BD253" s="663"/>
      <c r="BE253" s="663"/>
      <c r="BF253" s="663"/>
      <c r="BG253" s="663"/>
      <c r="BH253" s="663"/>
      <c r="BI253" s="663"/>
      <c r="BJ253" s="663"/>
      <c r="BK253" s="663"/>
      <c r="BL253" s="663"/>
      <c r="BM253" s="663"/>
      <c r="BN253" s="663"/>
      <c r="BO253" s="649">
        <v>16894444.444444444</v>
      </c>
      <c r="BP253" s="634">
        <v>0</v>
      </c>
      <c r="BQ253" s="113">
        <v>0</v>
      </c>
      <c r="BR253" s="193">
        <v>107913674.48779684</v>
      </c>
      <c r="BS253" s="539">
        <v>1541729.5235131341</v>
      </c>
      <c r="BT253" s="193">
        <v>91120043.829565883</v>
      </c>
      <c r="BU253" s="540">
        <v>55.964946515625016</v>
      </c>
      <c r="BV253" s="647">
        <v>31.806686469008845</v>
      </c>
      <c r="BW253" s="603">
        <v>87.771632984633868</v>
      </c>
      <c r="BX253" s="602">
        <v>7997755.0445524082</v>
      </c>
      <c r="BY253" s="189">
        <v>0</v>
      </c>
      <c r="BZ253" s="604">
        <v>96.548796283097261</v>
      </c>
      <c r="CA253" s="602">
        <v>0</v>
      </c>
      <c r="CB253" s="555">
        <v>91120043.829565883</v>
      </c>
      <c r="CC253" s="200"/>
      <c r="CD253" s="543">
        <v>24500</v>
      </c>
      <c r="CE253" s="544">
        <v>36006.743663472553</v>
      </c>
      <c r="CF253" s="545">
        <v>0</v>
      </c>
      <c r="CG253" s="546">
        <v>0</v>
      </c>
      <c r="CH253" s="547"/>
      <c r="CI253" s="548">
        <v>9599991.3117290158</v>
      </c>
      <c r="CJ253" s="549">
        <v>0</v>
      </c>
      <c r="CK253" s="550">
        <v>9599991.3117290158</v>
      </c>
      <c r="CL253" s="648"/>
      <c r="CM253" s="551">
        <v>97.959095017643023</v>
      </c>
      <c r="CN253" s="556">
        <v>178.26035179304651</v>
      </c>
      <c r="CR253" s="617"/>
      <c r="CS253" s="555">
        <v>0</v>
      </c>
      <c r="CT253" s="555">
        <v>91.589699019465428</v>
      </c>
      <c r="CU253" s="555">
        <v>0</v>
      </c>
      <c r="CW253" s="530"/>
      <c r="CX253" s="193"/>
      <c r="DH253" s="554"/>
      <c r="DI253" s="554"/>
      <c r="DJ253" s="554"/>
      <c r="DK253" s="554"/>
      <c r="DL253" s="554"/>
      <c r="DM253" s="554"/>
      <c r="DN253" s="554"/>
      <c r="DO253" s="554"/>
      <c r="DP253" s="554"/>
      <c r="DQ253" s="554"/>
      <c r="DR253" s="554"/>
      <c r="DS253" s="554"/>
      <c r="DT253" s="554"/>
    </row>
    <row r="254" spans="1:124">
      <c r="A254" s="367">
        <v>0</v>
      </c>
      <c r="B254" s="367">
        <v>0</v>
      </c>
      <c r="E254" s="294">
        <v>8</v>
      </c>
      <c r="F254" s="300">
        <v>2024</v>
      </c>
      <c r="G254" s="300">
        <v>2025</v>
      </c>
      <c r="H254" s="300">
        <v>2025</v>
      </c>
      <c r="I254" s="635">
        <v>943580</v>
      </c>
      <c r="J254" s="635">
        <v>943580</v>
      </c>
      <c r="K254" s="635">
        <v>943580</v>
      </c>
      <c r="L254" s="635">
        <v>943580</v>
      </c>
      <c r="M254" s="635">
        <v>943580</v>
      </c>
      <c r="N254" s="635">
        <v>8</v>
      </c>
      <c r="O254" s="635">
        <v>8</v>
      </c>
      <c r="P254" s="635">
        <v>8</v>
      </c>
      <c r="Q254" s="635">
        <v>8</v>
      </c>
      <c r="R254" s="635">
        <v>8</v>
      </c>
      <c r="S254" s="636">
        <v>7</v>
      </c>
      <c r="T254" s="636">
        <v>7</v>
      </c>
      <c r="U254" s="636">
        <v>7</v>
      </c>
      <c r="V254" s="636">
        <v>7</v>
      </c>
      <c r="W254" s="636">
        <v>7</v>
      </c>
      <c r="X254" s="637">
        <v>0.87159999999999815</v>
      </c>
      <c r="Y254" s="637">
        <v>0.87159999999999815</v>
      </c>
      <c r="Z254" s="637">
        <v>0.87159999999999815</v>
      </c>
      <c r="AA254" s="637">
        <v>0.87159999999999815</v>
      </c>
      <c r="AB254" s="637">
        <v>0.87159999999999815</v>
      </c>
      <c r="AC254" s="8" t="s">
        <v>560</v>
      </c>
      <c r="AD254" s="8" t="s">
        <v>560</v>
      </c>
      <c r="AE254" s="8" t="s">
        <v>560</v>
      </c>
      <c r="AF254" s="8" t="s">
        <v>560</v>
      </c>
      <c r="AG254" s="8" t="s">
        <v>560</v>
      </c>
      <c r="AH254" s="528"/>
      <c r="AI254" s="638">
        <v>98000</v>
      </c>
      <c r="AJ254" s="639">
        <v>98000</v>
      </c>
      <c r="AK254" s="639">
        <v>98000</v>
      </c>
      <c r="AL254" s="639">
        <v>98000</v>
      </c>
      <c r="AM254" s="640">
        <v>98000</v>
      </c>
      <c r="AN254" s="194">
        <v>199033718.31736273</v>
      </c>
      <c r="AO254" s="530">
        <v>0</v>
      </c>
      <c r="AP254" s="530">
        <v>0</v>
      </c>
      <c r="AQ254" s="193">
        <v>0</v>
      </c>
      <c r="AR254" s="189"/>
      <c r="AS254" s="189"/>
      <c r="AT254" s="193">
        <v>0</v>
      </c>
      <c r="AU254" s="532">
        <v>0</v>
      </c>
      <c r="AV254" s="533">
        <v>199033718.31736273</v>
      </c>
      <c r="AX254" s="534"/>
      <c r="AY254" s="535"/>
      <c r="AZ254" s="651">
        <v>71830374.587507173</v>
      </c>
      <c r="BA254" s="652">
        <v>1215181.83</v>
      </c>
      <c r="BB254" s="664">
        <v>18241666.666666668</v>
      </c>
      <c r="BC254" s="665">
        <v>314348.64104009845</v>
      </c>
      <c r="BD254" s="663"/>
      <c r="BE254" s="663"/>
      <c r="BF254" s="663"/>
      <c r="BG254" s="663"/>
      <c r="BH254" s="663"/>
      <c r="BI254" s="663"/>
      <c r="BJ254" s="663"/>
      <c r="BK254" s="663"/>
      <c r="BL254" s="663"/>
      <c r="BM254" s="663"/>
      <c r="BN254" s="663"/>
      <c r="BO254" s="649">
        <v>16894444.444444444</v>
      </c>
      <c r="BP254" s="634">
        <v>0</v>
      </c>
      <c r="BQ254" s="113">
        <v>0</v>
      </c>
      <c r="BR254" s="193">
        <v>106966485.69861829</v>
      </c>
      <c r="BS254" s="539">
        <v>1529530.4710400985</v>
      </c>
      <c r="BT254" s="193">
        <v>92067232.618744433</v>
      </c>
      <c r="BU254" s="540">
        <v>55.964946515625016</v>
      </c>
      <c r="BV254" s="647">
        <v>31.806686469008845</v>
      </c>
      <c r="BW254" s="603">
        <v>87.771632984633868</v>
      </c>
      <c r="BX254" s="602">
        <v>8080891.3513233485</v>
      </c>
      <c r="BY254" s="189">
        <v>0</v>
      </c>
      <c r="BZ254" s="604">
        <v>96.548796283097261</v>
      </c>
      <c r="CA254" s="602">
        <v>0</v>
      </c>
      <c r="CB254" s="555">
        <v>92067232.618744433</v>
      </c>
      <c r="CC254" s="200"/>
      <c r="CD254" s="543">
        <v>24500</v>
      </c>
      <c r="CE254" s="544">
        <v>36006.743663472553</v>
      </c>
      <c r="CF254" s="545">
        <v>0</v>
      </c>
      <c r="CG254" s="546">
        <v>0</v>
      </c>
      <c r="CH254" s="547"/>
      <c r="CI254" s="548">
        <v>9670928.5660269205</v>
      </c>
      <c r="CJ254" s="549">
        <v>0</v>
      </c>
      <c r="CK254" s="550">
        <v>9670928.5660269205</v>
      </c>
      <c r="CL254" s="648"/>
      <c r="CM254" s="551">
        <v>98.682944551295108</v>
      </c>
      <c r="CN254" s="556">
        <v>178.26035179304651</v>
      </c>
      <c r="CR254" s="617"/>
      <c r="CS254" s="555">
        <v>0</v>
      </c>
      <c r="CT254" s="555">
        <v>91.589699019465428</v>
      </c>
      <c r="CU254" s="555">
        <v>0</v>
      </c>
      <c r="CW254" s="530"/>
      <c r="CX254" s="193"/>
      <c r="DH254" s="554"/>
      <c r="DI254" s="554"/>
      <c r="DJ254" s="554"/>
      <c r="DK254" s="554"/>
      <c r="DL254" s="554"/>
      <c r="DM254" s="554"/>
      <c r="DN254" s="554"/>
      <c r="DO254" s="554"/>
      <c r="DP254" s="554"/>
      <c r="DQ254" s="554"/>
      <c r="DR254" s="554"/>
      <c r="DS254" s="554"/>
      <c r="DT254" s="554"/>
    </row>
    <row r="255" spans="1:124">
      <c r="A255" s="367">
        <v>0</v>
      </c>
      <c r="B255" s="367">
        <v>0</v>
      </c>
      <c r="E255" s="294">
        <v>9</v>
      </c>
      <c r="F255" s="300">
        <v>2024</v>
      </c>
      <c r="G255" s="300">
        <v>2025</v>
      </c>
      <c r="H255" s="300">
        <v>2025</v>
      </c>
      <c r="I255" s="635">
        <v>943580</v>
      </c>
      <c r="J255" s="635">
        <v>943580</v>
      </c>
      <c r="K255" s="635">
        <v>943580</v>
      </c>
      <c r="L255" s="635">
        <v>943580</v>
      </c>
      <c r="M255" s="635">
        <v>943580</v>
      </c>
      <c r="N255" s="635">
        <v>8</v>
      </c>
      <c r="O255" s="635">
        <v>8</v>
      </c>
      <c r="P255" s="635">
        <v>8</v>
      </c>
      <c r="Q255" s="635">
        <v>8</v>
      </c>
      <c r="R255" s="635">
        <v>8</v>
      </c>
      <c r="S255" s="636">
        <v>7</v>
      </c>
      <c r="T255" s="636">
        <v>7</v>
      </c>
      <c r="U255" s="636">
        <v>7</v>
      </c>
      <c r="V255" s="636">
        <v>7</v>
      </c>
      <c r="W255" s="636">
        <v>7</v>
      </c>
      <c r="X255" s="637">
        <v>0.87159999999999815</v>
      </c>
      <c r="Y255" s="637">
        <v>0.87159999999999815</v>
      </c>
      <c r="Z255" s="637">
        <v>0.87159999999999815</v>
      </c>
      <c r="AA255" s="637">
        <v>0.87159999999999815</v>
      </c>
      <c r="AB255" s="637">
        <v>0.87159999999999815</v>
      </c>
      <c r="AC255" s="8" t="s">
        <v>560</v>
      </c>
      <c r="AD255" s="8" t="s">
        <v>560</v>
      </c>
      <c r="AE255" s="8" t="s">
        <v>560</v>
      </c>
      <c r="AF255" s="8" t="s">
        <v>560</v>
      </c>
      <c r="AG255" s="8" t="s">
        <v>560</v>
      </c>
      <c r="AH255" s="528"/>
      <c r="AI255" s="638">
        <v>98000</v>
      </c>
      <c r="AJ255" s="639">
        <v>98000</v>
      </c>
      <c r="AK255" s="639">
        <v>98000</v>
      </c>
      <c r="AL255" s="639">
        <v>98000</v>
      </c>
      <c r="AM255" s="640">
        <v>98000</v>
      </c>
      <c r="AN255" s="194">
        <v>199033718.31736273</v>
      </c>
      <c r="AO255" s="530">
        <v>0</v>
      </c>
      <c r="AP255" s="530">
        <v>0</v>
      </c>
      <c r="AQ255" s="193">
        <v>0</v>
      </c>
      <c r="AR255" s="189"/>
      <c r="AS255" s="189"/>
      <c r="AT255" s="193">
        <v>0</v>
      </c>
      <c r="AU255" s="532">
        <v>0</v>
      </c>
      <c r="AV255" s="533">
        <v>199033718.31736273</v>
      </c>
      <c r="AX255" s="534"/>
      <c r="AY255" s="535"/>
      <c r="AZ255" s="651">
        <v>56156114.013492875</v>
      </c>
      <c r="BA255" s="652">
        <v>1030284.0700000001</v>
      </c>
      <c r="BB255" s="664">
        <v>18241666.666666668</v>
      </c>
      <c r="BC255" s="665">
        <v>5929.5154164055839</v>
      </c>
      <c r="BD255" s="663"/>
      <c r="BE255" s="663"/>
      <c r="BF255" s="663"/>
      <c r="BG255" s="663"/>
      <c r="BH255" s="663"/>
      <c r="BI255" s="663"/>
      <c r="BJ255" s="663"/>
      <c r="BK255" s="663"/>
      <c r="BL255" s="663"/>
      <c r="BM255" s="663"/>
      <c r="BN255" s="663"/>
      <c r="BO255" s="649">
        <v>16894444.444444444</v>
      </c>
      <c r="BP255" s="634">
        <v>0</v>
      </c>
      <c r="BQ255" s="113">
        <v>0</v>
      </c>
      <c r="BR255" s="193">
        <v>91292225.124603987</v>
      </c>
      <c r="BS255" s="539">
        <v>1036213.5854164057</v>
      </c>
      <c r="BT255" s="193">
        <v>107741493.19275874</v>
      </c>
      <c r="BU255" s="540">
        <v>55.964946515625016</v>
      </c>
      <c r="BV255" s="647">
        <v>31.806686469008845</v>
      </c>
      <c r="BW255" s="603">
        <v>87.771632984633868</v>
      </c>
      <c r="BX255" s="602">
        <v>9456646.7977312487</v>
      </c>
      <c r="BY255" s="189">
        <v>0</v>
      </c>
      <c r="BZ255" s="604">
        <v>96.548796283097261</v>
      </c>
      <c r="CA255" s="602">
        <v>0</v>
      </c>
      <c r="CB255" s="555">
        <v>107741493.19275874</v>
      </c>
      <c r="CC255" s="200"/>
      <c r="CD255" s="543">
        <v>24500</v>
      </c>
      <c r="CE255" s="544">
        <v>36006.743663472553</v>
      </c>
      <c r="CF255" s="545">
        <v>0</v>
      </c>
      <c r="CG255" s="546">
        <v>0</v>
      </c>
      <c r="CH255" s="547"/>
      <c r="CI255" s="548">
        <v>10553367.126811128</v>
      </c>
      <c r="CJ255" s="549">
        <v>0</v>
      </c>
      <c r="CK255" s="550">
        <v>10553367.126811128</v>
      </c>
      <c r="CL255" s="648"/>
      <c r="CM255" s="551">
        <v>107.68741966133804</v>
      </c>
      <c r="CN255" s="556">
        <v>178.26035179304651</v>
      </c>
      <c r="CR255" s="617"/>
      <c r="CS255" s="555">
        <v>0</v>
      </c>
      <c r="CT255" s="555">
        <v>91.589699019465428</v>
      </c>
      <c r="CU255" s="555">
        <v>0</v>
      </c>
      <c r="CW255" s="530"/>
      <c r="CX255" s="193"/>
      <c r="DH255" s="554"/>
      <c r="DI255" s="554"/>
      <c r="DJ255" s="554"/>
      <c r="DK255" s="554"/>
      <c r="DL255" s="554"/>
      <c r="DM255" s="554"/>
      <c r="DN255" s="554"/>
      <c r="DO255" s="554"/>
      <c r="DP255" s="554"/>
      <c r="DQ255" s="554"/>
      <c r="DR255" s="554"/>
      <c r="DS255" s="554"/>
      <c r="DT255" s="554"/>
    </row>
    <row r="256" spans="1:124">
      <c r="A256" s="367">
        <v>0</v>
      </c>
      <c r="B256" s="367">
        <v>0</v>
      </c>
      <c r="E256" s="294">
        <v>10</v>
      </c>
      <c r="F256" s="300">
        <v>2024</v>
      </c>
      <c r="G256" s="300">
        <v>2025</v>
      </c>
      <c r="H256" s="300">
        <v>2025</v>
      </c>
      <c r="I256" s="635">
        <v>943580</v>
      </c>
      <c r="J256" s="635">
        <v>943580</v>
      </c>
      <c r="K256" s="635">
        <v>943580</v>
      </c>
      <c r="L256" s="635">
        <v>943580</v>
      </c>
      <c r="M256" s="635">
        <v>943580</v>
      </c>
      <c r="N256" s="635">
        <v>8</v>
      </c>
      <c r="O256" s="635">
        <v>8</v>
      </c>
      <c r="P256" s="635">
        <v>8</v>
      </c>
      <c r="Q256" s="635">
        <v>8</v>
      </c>
      <c r="R256" s="635">
        <v>8</v>
      </c>
      <c r="S256" s="636">
        <v>7</v>
      </c>
      <c r="T256" s="636">
        <v>7</v>
      </c>
      <c r="U256" s="636">
        <v>7</v>
      </c>
      <c r="V256" s="636">
        <v>7</v>
      </c>
      <c r="W256" s="636">
        <v>7</v>
      </c>
      <c r="X256" s="637">
        <v>0.87159999999999815</v>
      </c>
      <c r="Y256" s="637">
        <v>0.87159999999999815</v>
      </c>
      <c r="Z256" s="637">
        <v>0.87159999999999815</v>
      </c>
      <c r="AA256" s="637">
        <v>0.87159999999999815</v>
      </c>
      <c r="AB256" s="637">
        <v>0.87159999999999815</v>
      </c>
      <c r="AC256" s="8" t="s">
        <v>560</v>
      </c>
      <c r="AD256" s="8" t="s">
        <v>560</v>
      </c>
      <c r="AE256" s="8" t="s">
        <v>560</v>
      </c>
      <c r="AF256" s="8" t="s">
        <v>560</v>
      </c>
      <c r="AG256" s="8" t="s">
        <v>560</v>
      </c>
      <c r="AH256" s="528"/>
      <c r="AI256" s="638">
        <v>90101.199999999983</v>
      </c>
      <c r="AJ256" s="639">
        <v>90101.199999999983</v>
      </c>
      <c r="AK256" s="639">
        <v>90101.199999999983</v>
      </c>
      <c r="AL256" s="639">
        <v>90101.199999999983</v>
      </c>
      <c r="AM256" s="640">
        <v>90101.199999999983</v>
      </c>
      <c r="AN256" s="194">
        <v>182991600.62098327</v>
      </c>
      <c r="AO256" s="530">
        <v>0</v>
      </c>
      <c r="AP256" s="530">
        <v>0</v>
      </c>
      <c r="AQ256" s="193">
        <v>0</v>
      </c>
      <c r="AR256" s="189"/>
      <c r="AS256" s="189"/>
      <c r="AT256" s="193">
        <v>0</v>
      </c>
      <c r="AU256" s="532">
        <v>0</v>
      </c>
      <c r="AV256" s="533">
        <v>182991600.62098327</v>
      </c>
      <c r="AX256" s="534"/>
      <c r="AY256" s="535"/>
      <c r="AZ256" s="651">
        <v>46920260.945962839</v>
      </c>
      <c r="BA256" s="652">
        <v>913549.04</v>
      </c>
      <c r="BB256" s="664">
        <v>18241666.666666668</v>
      </c>
      <c r="BC256" s="665">
        <v>302515.29899585468</v>
      </c>
      <c r="BD256" s="663"/>
      <c r="BE256" s="663"/>
      <c r="BF256" s="663"/>
      <c r="BG256" s="663"/>
      <c r="BH256" s="663"/>
      <c r="BI256" s="663"/>
      <c r="BJ256" s="663"/>
      <c r="BK256" s="663"/>
      <c r="BL256" s="663"/>
      <c r="BM256" s="663"/>
      <c r="BN256" s="663"/>
      <c r="BO256" s="645">
        <v>0</v>
      </c>
      <c r="BP256" s="634">
        <v>0</v>
      </c>
      <c r="BQ256" s="113">
        <v>0</v>
      </c>
      <c r="BR256" s="193">
        <v>65161927.612629503</v>
      </c>
      <c r="BS256" s="539">
        <v>1216064.3389958548</v>
      </c>
      <c r="BT256" s="193">
        <v>117829673.00835377</v>
      </c>
      <c r="BU256" s="540">
        <v>57.177414000000006</v>
      </c>
      <c r="BV256" s="647">
        <v>31.806686469008845</v>
      </c>
      <c r="BW256" s="603">
        <v>88.984100469008851</v>
      </c>
      <c r="BX256" s="602">
        <v>10484967.461205812</v>
      </c>
      <c r="BY256" s="189">
        <v>0</v>
      </c>
      <c r="BZ256" s="604">
        <v>97.882510515909743</v>
      </c>
      <c r="CA256" s="602">
        <v>0</v>
      </c>
      <c r="CB256" s="555">
        <v>117829673.00835377</v>
      </c>
      <c r="CC256" s="200"/>
      <c r="CD256" s="543">
        <v>22525.299999999996</v>
      </c>
      <c r="CE256" s="544">
        <v>32798.32012419666</v>
      </c>
      <c r="CF256" s="545">
        <v>0</v>
      </c>
      <c r="CG256" s="546">
        <v>0</v>
      </c>
      <c r="CH256" s="547"/>
      <c r="CI256" s="548">
        <v>11756355.420325864</v>
      </c>
      <c r="CJ256" s="549">
        <v>0</v>
      </c>
      <c r="CK256" s="550">
        <v>11756355.420325864</v>
      </c>
      <c r="CL256" s="648"/>
      <c r="CM256" s="551">
        <v>130.47945443929567</v>
      </c>
      <c r="CN256" s="556">
        <v>180.72282028033277</v>
      </c>
      <c r="CR256" s="617"/>
      <c r="CS256" s="555">
        <v>0</v>
      </c>
      <c r="CT256" s="555">
        <v>92.85490883941074</v>
      </c>
      <c r="CU256" s="555">
        <v>0</v>
      </c>
      <c r="CW256" s="530"/>
      <c r="CX256" s="193"/>
      <c r="DH256" s="554"/>
      <c r="DI256" s="554"/>
      <c r="DJ256" s="554"/>
      <c r="DK256" s="554"/>
      <c r="DL256" s="554"/>
      <c r="DM256" s="554"/>
      <c r="DN256" s="554"/>
      <c r="DO256" s="554"/>
      <c r="DP256" s="554"/>
      <c r="DQ256" s="554"/>
      <c r="DR256" s="554"/>
      <c r="DS256" s="554"/>
      <c r="DT256" s="554"/>
    </row>
    <row r="257" spans="1:124">
      <c r="A257" s="367">
        <v>0</v>
      </c>
      <c r="B257" s="367">
        <v>0</v>
      </c>
      <c r="E257" s="294">
        <v>11</v>
      </c>
      <c r="F257" s="300">
        <v>2024</v>
      </c>
      <c r="G257" s="300">
        <v>2025</v>
      </c>
      <c r="H257" s="300">
        <v>2025</v>
      </c>
      <c r="I257" s="635">
        <v>943580</v>
      </c>
      <c r="J257" s="635">
        <v>943580</v>
      </c>
      <c r="K257" s="635">
        <v>943580</v>
      </c>
      <c r="L257" s="635">
        <v>943580</v>
      </c>
      <c r="M257" s="635">
        <v>943580</v>
      </c>
      <c r="N257" s="635">
        <v>8</v>
      </c>
      <c r="O257" s="635">
        <v>8</v>
      </c>
      <c r="P257" s="635">
        <v>8</v>
      </c>
      <c r="Q257" s="635">
        <v>8</v>
      </c>
      <c r="R257" s="635">
        <v>8</v>
      </c>
      <c r="S257" s="636">
        <v>7</v>
      </c>
      <c r="T257" s="636">
        <v>7</v>
      </c>
      <c r="U257" s="636">
        <v>7</v>
      </c>
      <c r="V257" s="636">
        <v>7</v>
      </c>
      <c r="W257" s="636">
        <v>7</v>
      </c>
      <c r="X257" s="637">
        <v>0.87159999999999815</v>
      </c>
      <c r="Y257" s="637">
        <v>0.87159999999999815</v>
      </c>
      <c r="Z257" s="637">
        <v>0.87159999999999815</v>
      </c>
      <c r="AA257" s="637">
        <v>0.87159999999999815</v>
      </c>
      <c r="AB257" s="637">
        <v>0.87159999999999815</v>
      </c>
      <c r="AC257" s="8" t="s">
        <v>560</v>
      </c>
      <c r="AD257" s="8" t="s">
        <v>560</v>
      </c>
      <c r="AE257" s="8" t="s">
        <v>560</v>
      </c>
      <c r="AF257" s="8" t="s">
        <v>560</v>
      </c>
      <c r="AG257" s="8" t="s">
        <v>560</v>
      </c>
      <c r="AH257" s="528"/>
      <c r="AI257" s="638">
        <v>73073.999999999956</v>
      </c>
      <c r="AJ257" s="639">
        <v>73073.999999999956</v>
      </c>
      <c r="AK257" s="639">
        <v>73073.999999999956</v>
      </c>
      <c r="AL257" s="639">
        <v>73073.999999999956</v>
      </c>
      <c r="AM257" s="640">
        <v>73073.999999999956</v>
      </c>
      <c r="AN257" s="194">
        <v>148410101.35023424</v>
      </c>
      <c r="AO257" s="530">
        <v>0</v>
      </c>
      <c r="AP257" s="530">
        <v>0</v>
      </c>
      <c r="AQ257" s="193">
        <v>0</v>
      </c>
      <c r="AR257" s="189"/>
      <c r="AS257" s="189"/>
      <c r="AT257" s="193">
        <v>0</v>
      </c>
      <c r="AU257" s="532">
        <v>0</v>
      </c>
      <c r="AV257" s="533">
        <v>148410101.35023424</v>
      </c>
      <c r="AX257" s="534"/>
      <c r="AY257" s="535"/>
      <c r="AZ257" s="651">
        <v>66828321.782525718</v>
      </c>
      <c r="BA257" s="652">
        <v>1145090.75</v>
      </c>
      <c r="BB257" s="664">
        <v>18241666.666666668</v>
      </c>
      <c r="BC257" s="665">
        <v>301715.81377117074</v>
      </c>
      <c r="BD257" s="663"/>
      <c r="BE257" s="663"/>
      <c r="BF257" s="663"/>
      <c r="BG257" s="663"/>
      <c r="BH257" s="663"/>
      <c r="BI257" s="663"/>
      <c r="BJ257" s="663"/>
      <c r="BK257" s="663"/>
      <c r="BL257" s="663"/>
      <c r="BM257" s="663"/>
      <c r="BN257" s="663"/>
      <c r="BO257" s="645">
        <v>0</v>
      </c>
      <c r="BP257" s="634">
        <v>0</v>
      </c>
      <c r="BQ257" s="113">
        <v>0</v>
      </c>
      <c r="BR257" s="193">
        <v>85069988.44919239</v>
      </c>
      <c r="BS257" s="539">
        <v>1446806.5637711708</v>
      </c>
      <c r="BT257" s="193">
        <v>63340112.90104185</v>
      </c>
      <c r="BU257" s="540">
        <v>57.177414000000006</v>
      </c>
      <c r="BV257" s="647">
        <v>31.806686469008845</v>
      </c>
      <c r="BW257" s="603">
        <v>88.984100469008851</v>
      </c>
      <c r="BX257" s="602">
        <v>5636262.9701046711</v>
      </c>
      <c r="BY257" s="189">
        <v>0</v>
      </c>
      <c r="BZ257" s="604">
        <v>97.882510515909743</v>
      </c>
      <c r="CA257" s="602">
        <v>0</v>
      </c>
      <c r="CB257" s="555">
        <v>63340112.90104185</v>
      </c>
      <c r="CC257" s="200"/>
      <c r="CD257" s="543">
        <v>18268.499999999989</v>
      </c>
      <c r="CE257" s="544">
        <v>25882.020270046851</v>
      </c>
      <c r="CF257" s="545">
        <v>0</v>
      </c>
      <c r="CG257" s="546">
        <v>0</v>
      </c>
      <c r="CH257" s="547"/>
      <c r="CI257" s="548">
        <v>7127220.0541458884</v>
      </c>
      <c r="CJ257" s="549">
        <v>0</v>
      </c>
      <c r="CK257" s="550">
        <v>7127220.0541458884</v>
      </c>
      <c r="CL257" s="648"/>
      <c r="CM257" s="551">
        <v>97.534281059554601</v>
      </c>
      <c r="CN257" s="556">
        <v>180.72282028033277</v>
      </c>
      <c r="CR257" s="617"/>
      <c r="CS257" s="555">
        <v>0</v>
      </c>
      <c r="CT257" s="555">
        <v>92.85490883941074</v>
      </c>
      <c r="CU257" s="555">
        <v>0</v>
      </c>
      <c r="CW257" s="530"/>
      <c r="CX257" s="193"/>
      <c r="DH257" s="554"/>
      <c r="DI257" s="554"/>
      <c r="DJ257" s="554"/>
      <c r="DK257" s="554"/>
      <c r="DL257" s="554"/>
      <c r="DM257" s="554"/>
      <c r="DN257" s="554"/>
      <c r="DO257" s="554"/>
      <c r="DP257" s="554"/>
      <c r="DQ257" s="554"/>
      <c r="DR257" s="554"/>
      <c r="DS257" s="554"/>
      <c r="DT257" s="554"/>
    </row>
    <row r="258" spans="1:124">
      <c r="A258" s="367">
        <v>0</v>
      </c>
      <c r="B258" s="367">
        <v>0</v>
      </c>
      <c r="E258" s="294">
        <v>12</v>
      </c>
      <c r="F258" s="300">
        <v>2024</v>
      </c>
      <c r="G258" s="300">
        <v>2025</v>
      </c>
      <c r="H258" s="300">
        <v>2025</v>
      </c>
      <c r="I258" s="635">
        <v>943580</v>
      </c>
      <c r="J258" s="635">
        <v>943580</v>
      </c>
      <c r="K258" s="635">
        <v>943580</v>
      </c>
      <c r="L258" s="635">
        <v>943580</v>
      </c>
      <c r="M258" s="635">
        <v>943580</v>
      </c>
      <c r="N258" s="635">
        <v>8</v>
      </c>
      <c r="O258" s="635">
        <v>8</v>
      </c>
      <c r="P258" s="635">
        <v>8</v>
      </c>
      <c r="Q258" s="635">
        <v>8</v>
      </c>
      <c r="R258" s="635">
        <v>8</v>
      </c>
      <c r="S258" s="636">
        <v>7</v>
      </c>
      <c r="T258" s="636">
        <v>7</v>
      </c>
      <c r="U258" s="636">
        <v>7</v>
      </c>
      <c r="V258" s="636">
        <v>7</v>
      </c>
      <c r="W258" s="636">
        <v>7</v>
      </c>
      <c r="X258" s="637">
        <v>0.87159999999999815</v>
      </c>
      <c r="Y258" s="637">
        <v>0.87159999999999815</v>
      </c>
      <c r="Z258" s="637">
        <v>0.87159999999999815</v>
      </c>
      <c r="AA258" s="637">
        <v>0.87159999999999815</v>
      </c>
      <c r="AB258" s="637">
        <v>0.87159999999999815</v>
      </c>
      <c r="AC258" s="8">
        <v>0</v>
      </c>
      <c r="AD258" s="8">
        <v>0</v>
      </c>
      <c r="AE258" s="8">
        <v>0</v>
      </c>
      <c r="AF258" s="8">
        <v>0</v>
      </c>
      <c r="AG258" s="8">
        <v>0</v>
      </c>
      <c r="AH258" s="528"/>
      <c r="AI258" s="638">
        <v>52404.799999999945</v>
      </c>
      <c r="AJ258" s="639">
        <v>52404.799999999945</v>
      </c>
      <c r="AK258" s="639">
        <v>52404.799999999945</v>
      </c>
      <c r="AL258" s="639">
        <v>52404.799999999945</v>
      </c>
      <c r="AM258" s="640">
        <v>52404.799999999945</v>
      </c>
      <c r="AN258" s="194">
        <v>106431859.20079306</v>
      </c>
      <c r="AO258" s="530">
        <v>0</v>
      </c>
      <c r="AP258" s="530">
        <v>0</v>
      </c>
      <c r="AQ258" s="193">
        <v>0</v>
      </c>
      <c r="AR258" s="189"/>
      <c r="AS258" s="189"/>
      <c r="AT258" s="193">
        <v>0</v>
      </c>
      <c r="AU258" s="532">
        <v>0</v>
      </c>
      <c r="AV258" s="533">
        <v>106431859.20079306</v>
      </c>
      <c r="AX258" s="534"/>
      <c r="AY258" s="535"/>
      <c r="AZ258" s="651">
        <v>67310324.874155715</v>
      </c>
      <c r="BA258" s="652">
        <v>1150696.7</v>
      </c>
      <c r="BB258" s="664">
        <v>18241666.666666668</v>
      </c>
      <c r="BC258" s="665">
        <v>300566.55376068765</v>
      </c>
      <c r="BD258" s="663"/>
      <c r="BE258" s="663"/>
      <c r="BF258" s="663"/>
      <c r="BG258" s="663"/>
      <c r="BH258" s="663"/>
      <c r="BI258" s="663"/>
      <c r="BJ258" s="663"/>
      <c r="BK258" s="663"/>
      <c r="BL258" s="663"/>
      <c r="BM258" s="663"/>
      <c r="BN258" s="663"/>
      <c r="BO258" s="645">
        <v>0</v>
      </c>
      <c r="BP258" s="634">
        <v>0</v>
      </c>
      <c r="BQ258" s="113">
        <v>0</v>
      </c>
      <c r="BR258" s="193">
        <v>85551991.540822387</v>
      </c>
      <c r="BS258" s="539">
        <v>1451263.2537606875</v>
      </c>
      <c r="BT258" s="193">
        <v>20879867.659970671</v>
      </c>
      <c r="BU258" s="540">
        <v>57.177414000000006</v>
      </c>
      <c r="BV258" s="647">
        <v>31.806686469008845</v>
      </c>
      <c r="BW258" s="603">
        <v>88.984100469008851</v>
      </c>
      <c r="BX258" s="602">
        <v>1857976.241634439</v>
      </c>
      <c r="BY258" s="189">
        <v>0</v>
      </c>
      <c r="BZ258" s="604">
        <v>97.882510515909743</v>
      </c>
      <c r="CA258" s="602">
        <v>0</v>
      </c>
      <c r="CB258" s="555">
        <v>20879867.659970671</v>
      </c>
      <c r="CC258" s="200"/>
      <c r="CD258" s="543">
        <v>13101.199999999986</v>
      </c>
      <c r="CE258" s="544">
        <v>17486.371840158612</v>
      </c>
      <c r="CF258" s="545">
        <v>0</v>
      </c>
      <c r="CG258" s="546">
        <v>0</v>
      </c>
      <c r="CH258" s="547"/>
      <c r="CI258" s="548">
        <v>3339827.0672352854</v>
      </c>
      <c r="CJ258" s="549">
        <v>0</v>
      </c>
      <c r="CK258" s="550">
        <v>3339827.0672352854</v>
      </c>
      <c r="CL258" s="648"/>
      <c r="CM258" s="551">
        <v>63.731319788173771</v>
      </c>
      <c r="CN258" s="556">
        <v>180.72282028033277</v>
      </c>
      <c r="CR258" s="617"/>
      <c r="CS258" s="555">
        <v>0</v>
      </c>
      <c r="CT258" s="555">
        <v>92.85490883941074</v>
      </c>
      <c r="CU258" s="555">
        <v>0</v>
      </c>
      <c r="CW258" s="530"/>
      <c r="CX258" s="193"/>
      <c r="DH258" s="554"/>
      <c r="DI258" s="554"/>
      <c r="DJ258" s="554"/>
      <c r="DK258" s="554"/>
      <c r="DL258" s="554"/>
      <c r="DM258" s="554"/>
      <c r="DN258" s="554"/>
      <c r="DO258" s="554"/>
      <c r="DP258" s="554"/>
      <c r="DQ258" s="554"/>
      <c r="DR258" s="554"/>
      <c r="DS258" s="554"/>
      <c r="DT258" s="554"/>
    </row>
    <row r="259" spans="1:124">
      <c r="A259" s="367">
        <v>0</v>
      </c>
      <c r="B259" s="367">
        <v>0</v>
      </c>
      <c r="E259" s="294">
        <v>1</v>
      </c>
      <c r="F259" s="300">
        <v>2025</v>
      </c>
      <c r="G259" s="300">
        <v>2025</v>
      </c>
      <c r="H259" s="300">
        <v>2025</v>
      </c>
      <c r="I259" s="635">
        <v>943391</v>
      </c>
      <c r="J259" s="635">
        <v>943391</v>
      </c>
      <c r="K259" s="635">
        <v>943391</v>
      </c>
      <c r="L259" s="635">
        <v>943391</v>
      </c>
      <c r="M259" s="635">
        <v>943391</v>
      </c>
      <c r="N259" s="635">
        <v>8</v>
      </c>
      <c r="O259" s="635">
        <v>8</v>
      </c>
      <c r="P259" s="635">
        <v>8</v>
      </c>
      <c r="Q259" s="635">
        <v>8</v>
      </c>
      <c r="R259" s="635">
        <v>8</v>
      </c>
      <c r="S259" s="636">
        <v>7</v>
      </c>
      <c r="T259" s="636">
        <v>7</v>
      </c>
      <c r="U259" s="636">
        <v>7</v>
      </c>
      <c r="V259" s="636">
        <v>7</v>
      </c>
      <c r="W259" s="636">
        <v>7</v>
      </c>
      <c r="X259" s="637">
        <v>0.86781999999999826</v>
      </c>
      <c r="Y259" s="637">
        <v>0.86781999999999826</v>
      </c>
      <c r="Z259" s="637">
        <v>0.86781999999999826</v>
      </c>
      <c r="AA259" s="637">
        <v>0.86781999999999826</v>
      </c>
      <c r="AB259" s="637">
        <v>0.86781999999999826</v>
      </c>
      <c r="AC259" s="8" t="s">
        <v>560</v>
      </c>
      <c r="AD259" s="8" t="s">
        <v>560</v>
      </c>
      <c r="AE259" s="8" t="s">
        <v>560</v>
      </c>
      <c r="AF259" s="8" t="s">
        <v>560</v>
      </c>
      <c r="AG259" s="8" t="s">
        <v>560</v>
      </c>
      <c r="AH259" s="528"/>
      <c r="AI259" s="638">
        <v>70000</v>
      </c>
      <c r="AJ259" s="639">
        <v>70000</v>
      </c>
      <c r="AK259" s="639">
        <v>70000</v>
      </c>
      <c r="AL259" s="639">
        <v>70000</v>
      </c>
      <c r="AM259" s="640">
        <v>70000</v>
      </c>
      <c r="AN259" s="194">
        <v>142166941.6552591</v>
      </c>
      <c r="AO259" s="530">
        <v>0</v>
      </c>
      <c r="AP259" s="530">
        <v>0</v>
      </c>
      <c r="AQ259" s="193">
        <v>0</v>
      </c>
      <c r="AR259" s="189"/>
      <c r="AS259" s="189"/>
      <c r="AT259" s="193">
        <v>0</v>
      </c>
      <c r="AU259" s="532">
        <v>0</v>
      </c>
      <c r="AV259" s="533">
        <v>142166941.6552591</v>
      </c>
      <c r="AX259" s="534"/>
      <c r="AY259" s="535"/>
      <c r="AZ259" s="651">
        <v>68405407.577568561</v>
      </c>
      <c r="BA259" s="652">
        <v>1163432.19</v>
      </c>
      <c r="BB259" s="664">
        <v>18241666.666666668</v>
      </c>
      <c r="BC259" s="665">
        <v>317186.83447292022</v>
      </c>
      <c r="BD259" s="663"/>
      <c r="BE259" s="663"/>
      <c r="BF259" s="663"/>
      <c r="BG259" s="663"/>
      <c r="BH259" s="663"/>
      <c r="BI259" s="663"/>
      <c r="BJ259" s="663"/>
      <c r="BK259" s="663"/>
      <c r="BL259" s="663"/>
      <c r="BM259" s="663"/>
      <c r="BN259" s="663"/>
      <c r="BO259" s="645">
        <v>0</v>
      </c>
      <c r="BP259" s="634">
        <v>0</v>
      </c>
      <c r="BQ259" s="113">
        <v>0</v>
      </c>
      <c r="BR259" s="193">
        <v>86647074.244235232</v>
      </c>
      <c r="BS259" s="539">
        <v>1480619.0244729202</v>
      </c>
      <c r="BT259" s="193">
        <v>55519867.41102387</v>
      </c>
      <c r="BU259" s="540">
        <v>59.701260789843758</v>
      </c>
      <c r="BV259" s="647">
        <v>34.351221386529552</v>
      </c>
      <c r="BW259" s="603">
        <v>94.052482176373303</v>
      </c>
      <c r="BX259" s="602">
        <v>5221781.3401099322</v>
      </c>
      <c r="BY259" s="189">
        <v>0</v>
      </c>
      <c r="BZ259" s="604">
        <v>103.45773039401064</v>
      </c>
      <c r="CA259" s="602">
        <v>0</v>
      </c>
      <c r="CB259" s="555">
        <v>55519867.41102387</v>
      </c>
      <c r="CC259" s="200"/>
      <c r="CD259" s="543">
        <v>17500</v>
      </c>
      <c r="CE259" s="544">
        <v>24633.388331051825</v>
      </c>
      <c r="CF259" s="545">
        <v>0</v>
      </c>
      <c r="CG259" s="546">
        <v>0</v>
      </c>
      <c r="CH259" s="547"/>
      <c r="CI259" s="548">
        <v>6744533.7529139044</v>
      </c>
      <c r="CJ259" s="549">
        <v>0</v>
      </c>
      <c r="CK259" s="550">
        <v>6744533.7529139044</v>
      </c>
      <c r="CL259" s="648"/>
      <c r="CM259" s="551">
        <v>96.350482184484349</v>
      </c>
      <c r="CN259" s="556">
        <v>191.01648208715369</v>
      </c>
      <c r="CR259" s="617"/>
      <c r="CS259" s="555">
        <v>0</v>
      </c>
      <c r="CT259" s="555">
        <v>98.143765151045528</v>
      </c>
      <c r="CU259" s="555">
        <v>0</v>
      </c>
      <c r="CW259" s="530"/>
      <c r="CX259" s="193"/>
      <c r="DH259" s="554"/>
      <c r="DI259" s="554"/>
      <c r="DJ259" s="554"/>
      <c r="DK259" s="554"/>
      <c r="DL259" s="554"/>
      <c r="DM259" s="554"/>
      <c r="DN259" s="554"/>
      <c r="DO259" s="554"/>
      <c r="DP259" s="554"/>
      <c r="DQ259" s="554"/>
      <c r="DR259" s="554"/>
      <c r="DS259" s="554"/>
      <c r="DT259" s="554"/>
    </row>
    <row r="260" spans="1:124">
      <c r="A260" s="367">
        <v>0</v>
      </c>
      <c r="B260" s="367">
        <v>0</v>
      </c>
      <c r="E260" s="294">
        <v>2</v>
      </c>
      <c r="F260" s="300">
        <v>2025</v>
      </c>
      <c r="G260" s="300">
        <v>2025</v>
      </c>
      <c r="H260" s="300">
        <v>2025</v>
      </c>
      <c r="I260" s="635">
        <v>943391</v>
      </c>
      <c r="J260" s="635">
        <v>943391</v>
      </c>
      <c r="K260" s="635">
        <v>943391</v>
      </c>
      <c r="L260" s="635">
        <v>943391</v>
      </c>
      <c r="M260" s="635">
        <v>943391</v>
      </c>
      <c r="N260" s="635">
        <v>8</v>
      </c>
      <c r="O260" s="635">
        <v>8</v>
      </c>
      <c r="P260" s="635">
        <v>8</v>
      </c>
      <c r="Q260" s="635">
        <v>8</v>
      </c>
      <c r="R260" s="635">
        <v>8</v>
      </c>
      <c r="S260" s="636">
        <v>7</v>
      </c>
      <c r="T260" s="636">
        <v>7</v>
      </c>
      <c r="U260" s="636">
        <v>7</v>
      </c>
      <c r="V260" s="636">
        <v>7</v>
      </c>
      <c r="W260" s="636">
        <v>7</v>
      </c>
      <c r="X260" s="637">
        <v>0.86781999999999826</v>
      </c>
      <c r="Y260" s="637">
        <v>0.86781999999999826</v>
      </c>
      <c r="Z260" s="637">
        <v>0.86781999999999826</v>
      </c>
      <c r="AA260" s="637">
        <v>0.86781999999999826</v>
      </c>
      <c r="AB260" s="637">
        <v>0.86781999999999826</v>
      </c>
      <c r="AC260" s="8" t="s">
        <v>560</v>
      </c>
      <c r="AD260" s="8" t="s">
        <v>560</v>
      </c>
      <c r="AE260" s="8" t="s">
        <v>560</v>
      </c>
      <c r="AF260" s="8" t="s">
        <v>560</v>
      </c>
      <c r="AG260" s="8" t="s">
        <v>560</v>
      </c>
      <c r="AH260" s="528"/>
      <c r="AI260" s="638">
        <v>0</v>
      </c>
      <c r="AJ260" s="639">
        <v>0</v>
      </c>
      <c r="AK260" s="639">
        <v>0</v>
      </c>
      <c r="AL260" s="639">
        <v>0</v>
      </c>
      <c r="AM260" s="640">
        <v>0</v>
      </c>
      <c r="AN260" s="194">
        <v>0</v>
      </c>
      <c r="AO260" s="530">
        <v>0</v>
      </c>
      <c r="AP260" s="530">
        <v>0</v>
      </c>
      <c r="AQ260" s="193">
        <v>0</v>
      </c>
      <c r="AR260" s="189"/>
      <c r="AS260" s="189"/>
      <c r="AT260" s="193">
        <v>0</v>
      </c>
      <c r="AU260" s="532">
        <v>0</v>
      </c>
      <c r="AV260" s="533">
        <v>0</v>
      </c>
      <c r="AX260" s="534"/>
      <c r="AY260" s="535"/>
      <c r="AZ260" s="651">
        <v>71086321.740657136</v>
      </c>
      <c r="BA260" s="652">
        <v>1194613.79</v>
      </c>
      <c r="BB260" s="664">
        <v>18241666.666666668</v>
      </c>
      <c r="BC260" s="665">
        <v>318410.04686668655</v>
      </c>
      <c r="BD260" s="663"/>
      <c r="BE260" s="663"/>
      <c r="BF260" s="663"/>
      <c r="BG260" s="663"/>
      <c r="BH260" s="663"/>
      <c r="BI260" s="663"/>
      <c r="BJ260" s="663"/>
      <c r="BK260" s="663"/>
      <c r="BL260" s="663"/>
      <c r="BM260" s="663"/>
      <c r="BN260" s="663"/>
      <c r="BO260" s="645">
        <v>-101366666.66666667</v>
      </c>
      <c r="BP260" s="634">
        <v>0</v>
      </c>
      <c r="BQ260" s="113">
        <v>0</v>
      </c>
      <c r="BR260" s="193">
        <v>-12038678.259342864</v>
      </c>
      <c r="BS260" s="539">
        <v>1513023.8368666866</v>
      </c>
      <c r="BT260" s="193">
        <v>12038678.259342864</v>
      </c>
      <c r="BU260" s="540">
        <v>59.701260789843758</v>
      </c>
      <c r="BV260" s="647">
        <v>34.351221386529552</v>
      </c>
      <c r="BW260" s="603">
        <v>94.052482176373303</v>
      </c>
      <c r="BX260" s="602">
        <v>1132267.5724139377</v>
      </c>
      <c r="BY260" s="189">
        <v>0</v>
      </c>
      <c r="BZ260" s="604">
        <v>103.45773039401064</v>
      </c>
      <c r="CA260" s="602">
        <v>0</v>
      </c>
      <c r="CB260" s="555">
        <v>12038678.259342864</v>
      </c>
      <c r="CC260" s="200"/>
      <c r="CD260" s="543">
        <v>0</v>
      </c>
      <c r="CE260" s="544">
        <v>0</v>
      </c>
      <c r="CF260" s="545">
        <v>0</v>
      </c>
      <c r="CG260" s="546">
        <v>0</v>
      </c>
      <c r="CH260" s="547"/>
      <c r="CI260" s="548">
        <v>2645291.4092806242</v>
      </c>
      <c r="CJ260" s="549">
        <v>0</v>
      </c>
      <c r="CK260" s="550">
        <v>2645291.4092806242</v>
      </c>
      <c r="CL260" s="648"/>
      <c r="CM260" s="551" t="e">
        <v>#DIV/0!</v>
      </c>
      <c r="CN260" s="556">
        <v>191.01648208715369</v>
      </c>
      <c r="CR260" s="617"/>
      <c r="CS260" s="555">
        <v>0</v>
      </c>
      <c r="CT260" s="555">
        <v>98.143765151045528</v>
      </c>
      <c r="CU260" s="555">
        <v>0</v>
      </c>
      <c r="CW260" s="530"/>
      <c r="CX260" s="193"/>
      <c r="DH260" s="554"/>
      <c r="DI260" s="554"/>
      <c r="DJ260" s="554"/>
      <c r="DK260" s="554"/>
      <c r="DL260" s="554"/>
      <c r="DM260" s="554"/>
      <c r="DN260" s="554"/>
      <c r="DO260" s="554"/>
      <c r="DP260" s="554"/>
      <c r="DQ260" s="554"/>
      <c r="DR260" s="554"/>
      <c r="DS260" s="554"/>
      <c r="DT260" s="554"/>
    </row>
    <row r="261" spans="1:124">
      <c r="A261" s="367">
        <v>0</v>
      </c>
      <c r="B261" s="367">
        <v>0</v>
      </c>
      <c r="E261" s="294">
        <v>3</v>
      </c>
      <c r="F261" s="300">
        <v>2025</v>
      </c>
      <c r="G261" s="300">
        <v>2025</v>
      </c>
      <c r="H261" s="300">
        <v>2025</v>
      </c>
      <c r="I261" s="635">
        <v>943391</v>
      </c>
      <c r="J261" s="635">
        <v>943391</v>
      </c>
      <c r="K261" s="635">
        <v>943391</v>
      </c>
      <c r="L261" s="635">
        <v>943391</v>
      </c>
      <c r="M261" s="635">
        <v>943391</v>
      </c>
      <c r="N261" s="635">
        <v>8</v>
      </c>
      <c r="O261" s="635">
        <v>8</v>
      </c>
      <c r="P261" s="635">
        <v>8</v>
      </c>
      <c r="Q261" s="635">
        <v>8</v>
      </c>
      <c r="R261" s="635">
        <v>8</v>
      </c>
      <c r="S261" s="636">
        <v>7</v>
      </c>
      <c r="T261" s="636">
        <v>7</v>
      </c>
      <c r="U261" s="636">
        <v>7</v>
      </c>
      <c r="V261" s="636">
        <v>7</v>
      </c>
      <c r="W261" s="636">
        <v>7</v>
      </c>
      <c r="X261" s="637">
        <v>0.86781999999999826</v>
      </c>
      <c r="Y261" s="637">
        <v>0.86781999999999826</v>
      </c>
      <c r="Z261" s="637">
        <v>0.86781999999999826</v>
      </c>
      <c r="AA261" s="637">
        <v>0.86781999999999826</v>
      </c>
      <c r="AB261" s="637">
        <v>0.86781999999999826</v>
      </c>
      <c r="AC261" s="8" t="s">
        <v>560</v>
      </c>
      <c r="AD261" s="8" t="s">
        <v>560</v>
      </c>
      <c r="AE261" s="8" t="s">
        <v>560</v>
      </c>
      <c r="AF261" s="8" t="s">
        <v>560</v>
      </c>
      <c r="AG261" s="8" t="s">
        <v>560</v>
      </c>
      <c r="AH261" s="528"/>
      <c r="AI261" s="638">
        <v>70000</v>
      </c>
      <c r="AJ261" s="639">
        <v>70000</v>
      </c>
      <c r="AK261" s="639">
        <v>70000</v>
      </c>
      <c r="AL261" s="639">
        <v>70000</v>
      </c>
      <c r="AM261" s="640">
        <v>70000</v>
      </c>
      <c r="AN261" s="194">
        <v>142166941.6552591</v>
      </c>
      <c r="AO261" s="530">
        <v>0</v>
      </c>
      <c r="AP261" s="530">
        <v>0</v>
      </c>
      <c r="AQ261" s="193">
        <v>0</v>
      </c>
      <c r="AR261" s="189"/>
      <c r="AS261" s="189"/>
      <c r="AT261" s="193">
        <v>0</v>
      </c>
      <c r="AU261" s="532">
        <v>0</v>
      </c>
      <c r="AV261" s="533">
        <v>142166941.6552591</v>
      </c>
      <c r="AX261" s="534"/>
      <c r="AY261" s="535"/>
      <c r="AZ261" s="651">
        <v>85100997.557414293</v>
      </c>
      <c r="BA261" s="652">
        <v>1357616.46</v>
      </c>
      <c r="BB261" s="664">
        <v>18241666.666666668</v>
      </c>
      <c r="BC261" s="665">
        <v>321179.26381368545</v>
      </c>
      <c r="BD261" s="663"/>
      <c r="BE261" s="663"/>
      <c r="BF261" s="663"/>
      <c r="BG261" s="663"/>
      <c r="BH261" s="663"/>
      <c r="BI261" s="663"/>
      <c r="BJ261" s="663"/>
      <c r="BK261" s="663"/>
      <c r="BL261" s="663"/>
      <c r="BM261" s="663"/>
      <c r="BN261" s="663"/>
      <c r="BO261" s="645">
        <v>0</v>
      </c>
      <c r="BP261" s="634">
        <v>0</v>
      </c>
      <c r="BQ261" s="113">
        <v>0</v>
      </c>
      <c r="BR261" s="193">
        <v>103342664.22408096</v>
      </c>
      <c r="BS261" s="539">
        <v>1678795.7238136854</v>
      </c>
      <c r="BT261" s="193">
        <v>38824277.431178138</v>
      </c>
      <c r="BU261" s="540">
        <v>59.701260789843758</v>
      </c>
      <c r="BV261" s="647">
        <v>34.351221386529552</v>
      </c>
      <c r="BW261" s="603">
        <v>94.052482176373303</v>
      </c>
      <c r="BX261" s="602">
        <v>3651519.6611064537</v>
      </c>
      <c r="BY261" s="189">
        <v>0</v>
      </c>
      <c r="BZ261" s="604">
        <v>103.45773039401064</v>
      </c>
      <c r="CA261" s="602">
        <v>0</v>
      </c>
      <c r="CB261" s="555">
        <v>38824277.431178138</v>
      </c>
      <c r="CC261" s="200"/>
      <c r="CD261" s="543">
        <v>17500</v>
      </c>
      <c r="CE261" s="544">
        <v>24633.388331051825</v>
      </c>
      <c r="CF261" s="545">
        <v>0</v>
      </c>
      <c r="CG261" s="546">
        <v>0</v>
      </c>
      <c r="CH261" s="547"/>
      <c r="CI261" s="548">
        <v>5372448.7732511908</v>
      </c>
      <c r="CJ261" s="549">
        <v>0</v>
      </c>
      <c r="CK261" s="550">
        <v>5372448.7732511908</v>
      </c>
      <c r="CL261" s="648"/>
      <c r="CM261" s="551">
        <v>76.749268189302725</v>
      </c>
      <c r="CN261" s="556">
        <v>191.01648208715369</v>
      </c>
      <c r="CR261" s="617"/>
      <c r="CS261" s="555">
        <v>0</v>
      </c>
      <c r="CT261" s="555">
        <v>98.143765151045528</v>
      </c>
      <c r="CU261" s="555">
        <v>0</v>
      </c>
      <c r="CW261" s="530"/>
      <c r="CX261" s="193"/>
      <c r="DH261" s="554"/>
      <c r="DI261" s="554"/>
      <c r="DJ261" s="554"/>
      <c r="DK261" s="554"/>
      <c r="DL261" s="554"/>
      <c r="DM261" s="554"/>
      <c r="DN261" s="554"/>
      <c r="DO261" s="554"/>
      <c r="DP261" s="554"/>
      <c r="DQ261" s="554"/>
      <c r="DR261" s="554"/>
      <c r="DS261" s="554"/>
      <c r="DT261" s="554"/>
    </row>
    <row r="262" spans="1:124">
      <c r="A262" s="367">
        <v>0</v>
      </c>
      <c r="B262" s="367">
        <v>0</v>
      </c>
      <c r="E262" s="294">
        <v>4</v>
      </c>
      <c r="F262" s="300">
        <v>2025</v>
      </c>
      <c r="G262" s="300">
        <v>2025</v>
      </c>
      <c r="H262" s="300">
        <v>2025</v>
      </c>
      <c r="I262" s="635">
        <v>943391</v>
      </c>
      <c r="J262" s="635">
        <v>943391</v>
      </c>
      <c r="K262" s="635">
        <v>943391</v>
      </c>
      <c r="L262" s="635">
        <v>943391</v>
      </c>
      <c r="M262" s="635">
        <v>943391</v>
      </c>
      <c r="N262" s="635">
        <v>8</v>
      </c>
      <c r="O262" s="635">
        <v>8</v>
      </c>
      <c r="P262" s="635">
        <v>8</v>
      </c>
      <c r="Q262" s="635">
        <v>8</v>
      </c>
      <c r="R262" s="635">
        <v>8</v>
      </c>
      <c r="S262" s="636">
        <v>7</v>
      </c>
      <c r="T262" s="636">
        <v>7</v>
      </c>
      <c r="U262" s="636">
        <v>7</v>
      </c>
      <c r="V262" s="636">
        <v>7</v>
      </c>
      <c r="W262" s="636">
        <v>7</v>
      </c>
      <c r="X262" s="637">
        <v>0.86781999999999826</v>
      </c>
      <c r="Y262" s="637">
        <v>0.86781999999999826</v>
      </c>
      <c r="Z262" s="637">
        <v>0.86781999999999826</v>
      </c>
      <c r="AA262" s="637">
        <v>0.86781999999999826</v>
      </c>
      <c r="AB262" s="637">
        <v>0.86781999999999826</v>
      </c>
      <c r="AC262" s="8" t="s">
        <v>560</v>
      </c>
      <c r="AD262" s="8" t="s">
        <v>560</v>
      </c>
      <c r="AE262" s="8" t="s">
        <v>560</v>
      </c>
      <c r="AF262" s="8" t="s">
        <v>560</v>
      </c>
      <c r="AG262" s="8" t="s">
        <v>560</v>
      </c>
      <c r="AH262" s="528"/>
      <c r="AI262" s="638">
        <v>98000</v>
      </c>
      <c r="AJ262" s="639">
        <v>98000</v>
      </c>
      <c r="AK262" s="639">
        <v>98000</v>
      </c>
      <c r="AL262" s="639">
        <v>98000</v>
      </c>
      <c r="AM262" s="640">
        <v>98000</v>
      </c>
      <c r="AN262" s="194">
        <v>199033718.31736273</v>
      </c>
      <c r="AO262" s="530">
        <v>0</v>
      </c>
      <c r="AP262" s="530">
        <v>0</v>
      </c>
      <c r="AQ262" s="193">
        <v>0</v>
      </c>
      <c r="AR262" s="189"/>
      <c r="AS262" s="189"/>
      <c r="AT262" s="193">
        <v>0</v>
      </c>
      <c r="AU262" s="532">
        <v>0</v>
      </c>
      <c r="AV262" s="533">
        <v>199033718.31736273</v>
      </c>
      <c r="AX262" s="534"/>
      <c r="AY262" s="535"/>
      <c r="AZ262" s="651">
        <v>90327852.933579996</v>
      </c>
      <c r="BA262" s="652">
        <v>1418409.53</v>
      </c>
      <c r="BB262" s="664">
        <v>18241666.666666668</v>
      </c>
      <c r="BC262" s="665">
        <v>322402.47620745178</v>
      </c>
      <c r="BD262" s="663"/>
      <c r="BE262" s="663"/>
      <c r="BF262" s="663"/>
      <c r="BG262" s="663"/>
      <c r="BH262" s="663"/>
      <c r="BI262" s="663"/>
      <c r="BJ262" s="663"/>
      <c r="BK262" s="663"/>
      <c r="BL262" s="663"/>
      <c r="BM262" s="663"/>
      <c r="BN262" s="663"/>
      <c r="BO262" s="649">
        <v>16894444.444444444</v>
      </c>
      <c r="BP262" s="634">
        <v>0</v>
      </c>
      <c r="BQ262" s="113">
        <v>0</v>
      </c>
      <c r="BR262" s="193">
        <v>125463964.04469112</v>
      </c>
      <c r="BS262" s="539">
        <v>1740812.0062074517</v>
      </c>
      <c r="BT262" s="193">
        <v>73569754.27267161</v>
      </c>
      <c r="BU262" s="540">
        <v>53.067787368750018</v>
      </c>
      <c r="BV262" s="647">
        <v>34.351221386529552</v>
      </c>
      <c r="BW262" s="603">
        <v>87.419008755279577</v>
      </c>
      <c r="BX262" s="602">
        <v>6431394.9928864473</v>
      </c>
      <c r="BY262" s="189">
        <v>0</v>
      </c>
      <c r="BZ262" s="604">
        <v>96.160909630807538</v>
      </c>
      <c r="CA262" s="602">
        <v>0</v>
      </c>
      <c r="CB262" s="555">
        <v>73569754.27267161</v>
      </c>
      <c r="CC262" s="200"/>
      <c r="CD262" s="543">
        <v>24500</v>
      </c>
      <c r="CE262" s="544">
        <v>36006.743663472553</v>
      </c>
      <c r="CF262" s="545">
        <v>0</v>
      </c>
      <c r="CG262" s="546">
        <v>0</v>
      </c>
      <c r="CH262" s="547"/>
      <c r="CI262" s="548">
        <v>8232713.7427573716</v>
      </c>
      <c r="CJ262" s="549">
        <v>0</v>
      </c>
      <c r="CK262" s="550">
        <v>8232713.7427573716</v>
      </c>
      <c r="CL262" s="648"/>
      <c r="CM262" s="551">
        <v>84.007283089360939</v>
      </c>
      <c r="CN262" s="556">
        <v>177.54418738960592</v>
      </c>
      <c r="CR262" s="617"/>
      <c r="CS262" s="555">
        <v>0</v>
      </c>
      <c r="CT262" s="555">
        <v>91.221735636134241</v>
      </c>
      <c r="CU262" s="555">
        <v>0</v>
      </c>
      <c r="CW262" s="530"/>
      <c r="CX262" s="193"/>
      <c r="DH262" s="554"/>
      <c r="DI262" s="554"/>
      <c r="DJ262" s="554"/>
      <c r="DK262" s="554"/>
      <c r="DL262" s="554"/>
      <c r="DM262" s="554"/>
      <c r="DN262" s="554"/>
      <c r="DO262" s="554"/>
      <c r="DP262" s="554"/>
      <c r="DQ262" s="554"/>
      <c r="DR262" s="554"/>
      <c r="DS262" s="554"/>
      <c r="DT262" s="554"/>
    </row>
    <row r="263" spans="1:124">
      <c r="A263" s="367">
        <v>0</v>
      </c>
      <c r="B263" s="367">
        <v>0</v>
      </c>
      <c r="E263" s="294">
        <v>5</v>
      </c>
      <c r="F263" s="300">
        <v>2025</v>
      </c>
      <c r="G263" s="300">
        <v>2025</v>
      </c>
      <c r="H263" s="300">
        <v>2025</v>
      </c>
      <c r="I263" s="635">
        <v>943391</v>
      </c>
      <c r="J263" s="635">
        <v>943391</v>
      </c>
      <c r="K263" s="635">
        <v>943391</v>
      </c>
      <c r="L263" s="635">
        <v>943391</v>
      </c>
      <c r="M263" s="635">
        <v>943391</v>
      </c>
      <c r="N263" s="635">
        <v>8</v>
      </c>
      <c r="O263" s="635">
        <v>8</v>
      </c>
      <c r="P263" s="635">
        <v>8</v>
      </c>
      <c r="Q263" s="635">
        <v>8</v>
      </c>
      <c r="R263" s="635">
        <v>8</v>
      </c>
      <c r="S263" s="636">
        <v>7</v>
      </c>
      <c r="T263" s="636">
        <v>7</v>
      </c>
      <c r="U263" s="636">
        <v>7</v>
      </c>
      <c r="V263" s="636">
        <v>7</v>
      </c>
      <c r="W263" s="636">
        <v>7</v>
      </c>
      <c r="X263" s="637">
        <v>0.86781999999999826</v>
      </c>
      <c r="Y263" s="637">
        <v>0.86781999999999826</v>
      </c>
      <c r="Z263" s="637">
        <v>0.86781999999999826</v>
      </c>
      <c r="AA263" s="637">
        <v>0.86781999999999826</v>
      </c>
      <c r="AB263" s="637">
        <v>0.86781999999999826</v>
      </c>
      <c r="AC263" s="8" t="s">
        <v>560</v>
      </c>
      <c r="AD263" s="8" t="s">
        <v>560</v>
      </c>
      <c r="AE263" s="8" t="s">
        <v>560</v>
      </c>
      <c r="AF263" s="8" t="s">
        <v>560</v>
      </c>
      <c r="AG263" s="8" t="s">
        <v>560</v>
      </c>
      <c r="AH263" s="528"/>
      <c r="AI263" s="638">
        <v>98000</v>
      </c>
      <c r="AJ263" s="639">
        <v>98000</v>
      </c>
      <c r="AK263" s="639">
        <v>98000</v>
      </c>
      <c r="AL263" s="639">
        <v>98000</v>
      </c>
      <c r="AM263" s="640">
        <v>98000</v>
      </c>
      <c r="AN263" s="194">
        <v>199033718.31736273</v>
      </c>
      <c r="AO263" s="530">
        <v>0</v>
      </c>
      <c r="AP263" s="530">
        <v>0</v>
      </c>
      <c r="AQ263" s="193">
        <v>0</v>
      </c>
      <c r="AR263" s="189"/>
      <c r="AS263" s="189"/>
      <c r="AT263" s="193">
        <v>0</v>
      </c>
      <c r="AU263" s="532">
        <v>0</v>
      </c>
      <c r="AV263" s="533">
        <v>199033718.31736273</v>
      </c>
      <c r="AX263" s="534"/>
      <c r="AY263" s="535"/>
      <c r="AZ263" s="651">
        <v>77137066.752802804</v>
      </c>
      <c r="BA263" s="652">
        <v>1264990.47</v>
      </c>
      <c r="BB263" s="664">
        <v>18241666.666666668</v>
      </c>
      <c r="BC263" s="665">
        <v>321400.12160700437</v>
      </c>
      <c r="BD263" s="663"/>
      <c r="BE263" s="663"/>
      <c r="BF263" s="663"/>
      <c r="BG263" s="663"/>
      <c r="BH263" s="663"/>
      <c r="BI263" s="663"/>
      <c r="BJ263" s="663"/>
      <c r="BK263" s="663"/>
      <c r="BL263" s="663"/>
      <c r="BM263" s="663"/>
      <c r="BN263" s="663"/>
      <c r="BO263" s="649">
        <v>16894444.444444444</v>
      </c>
      <c r="BP263" s="634">
        <v>0</v>
      </c>
      <c r="BQ263" s="113">
        <v>0</v>
      </c>
      <c r="BR263" s="193">
        <v>112273177.86391392</v>
      </c>
      <c r="BS263" s="539">
        <v>1586390.5916070044</v>
      </c>
      <c r="BT263" s="193">
        <v>86760540.453448802</v>
      </c>
      <c r="BU263" s="540">
        <v>53.067787368750018</v>
      </c>
      <c r="BV263" s="647">
        <v>34.351221386529552</v>
      </c>
      <c r="BW263" s="603">
        <v>87.419008755279577</v>
      </c>
      <c r="BX263" s="602">
        <v>7584520.4455128284</v>
      </c>
      <c r="BY263" s="189">
        <v>0</v>
      </c>
      <c r="BZ263" s="604">
        <v>96.160909630807538</v>
      </c>
      <c r="CA263" s="602">
        <v>0</v>
      </c>
      <c r="CB263" s="555">
        <v>86760540.453448802</v>
      </c>
      <c r="CC263" s="200"/>
      <c r="CD263" s="543">
        <v>24500</v>
      </c>
      <c r="CE263" s="544">
        <v>36006.743663472553</v>
      </c>
      <c r="CF263" s="545">
        <v>0</v>
      </c>
      <c r="CG263" s="546">
        <v>0</v>
      </c>
      <c r="CH263" s="547"/>
      <c r="CI263" s="548">
        <v>9231417.7807833049</v>
      </c>
      <c r="CJ263" s="549">
        <v>0</v>
      </c>
      <c r="CK263" s="550">
        <v>9231417.7807833049</v>
      </c>
      <c r="CL263" s="648"/>
      <c r="CM263" s="551">
        <v>94.198140620237808</v>
      </c>
      <c r="CN263" s="556">
        <v>177.54418738960592</v>
      </c>
      <c r="CR263" s="617"/>
      <c r="CS263" s="555">
        <v>0</v>
      </c>
      <c r="CT263" s="555">
        <v>91.221735636134241</v>
      </c>
      <c r="CU263" s="555">
        <v>0</v>
      </c>
      <c r="CW263" s="530"/>
      <c r="CX263" s="193"/>
      <c r="DH263" s="554"/>
      <c r="DI263" s="554"/>
      <c r="DJ263" s="554"/>
      <c r="DK263" s="554"/>
      <c r="DL263" s="554"/>
      <c r="DM263" s="554"/>
      <c r="DN263" s="554"/>
      <c r="DO263" s="554"/>
      <c r="DP263" s="554"/>
      <c r="DQ263" s="554"/>
      <c r="DR263" s="554"/>
      <c r="DS263" s="554"/>
      <c r="DT263" s="554"/>
    </row>
    <row r="264" spans="1:124">
      <c r="A264" s="367">
        <v>0</v>
      </c>
      <c r="B264" s="367">
        <v>0</v>
      </c>
      <c r="E264" s="294">
        <v>6</v>
      </c>
      <c r="F264" s="300">
        <v>2025</v>
      </c>
      <c r="G264" s="300">
        <v>2025</v>
      </c>
      <c r="H264" s="300">
        <v>2026</v>
      </c>
      <c r="I264" s="635">
        <v>943391</v>
      </c>
      <c r="J264" s="635">
        <v>943391</v>
      </c>
      <c r="K264" s="635">
        <v>943391</v>
      </c>
      <c r="L264" s="635">
        <v>943391</v>
      </c>
      <c r="M264" s="635">
        <v>943391</v>
      </c>
      <c r="N264" s="635">
        <v>8</v>
      </c>
      <c r="O264" s="635">
        <v>8</v>
      </c>
      <c r="P264" s="635">
        <v>8</v>
      </c>
      <c r="Q264" s="635">
        <v>8</v>
      </c>
      <c r="R264" s="635">
        <v>8</v>
      </c>
      <c r="S264" s="636">
        <v>7</v>
      </c>
      <c r="T264" s="636">
        <v>7</v>
      </c>
      <c r="U264" s="636">
        <v>7</v>
      </c>
      <c r="V264" s="636">
        <v>7</v>
      </c>
      <c r="W264" s="636">
        <v>7</v>
      </c>
      <c r="X264" s="637">
        <v>0.86781999999999826</v>
      </c>
      <c r="Y264" s="637">
        <v>0.86781999999999826</v>
      </c>
      <c r="Z264" s="637">
        <v>0.86781999999999826</v>
      </c>
      <c r="AA264" s="637">
        <v>0.86781999999999826</v>
      </c>
      <c r="AB264" s="637">
        <v>0.86781999999999826</v>
      </c>
      <c r="AC264" s="8" t="s">
        <v>560</v>
      </c>
      <c r="AD264" s="8" t="s">
        <v>560</v>
      </c>
      <c r="AE264" s="8" t="s">
        <v>560</v>
      </c>
      <c r="AF264" s="8" t="s">
        <v>560</v>
      </c>
      <c r="AG264" s="8" t="s">
        <v>560</v>
      </c>
      <c r="AH264" s="528"/>
      <c r="AI264" s="638">
        <v>98000</v>
      </c>
      <c r="AJ264" s="639">
        <v>98000</v>
      </c>
      <c r="AK264" s="639">
        <v>98000</v>
      </c>
      <c r="AL264" s="639">
        <v>98000</v>
      </c>
      <c r="AM264" s="640">
        <v>98000</v>
      </c>
      <c r="AN264" s="194">
        <v>199033718.31736273</v>
      </c>
      <c r="AO264" s="530">
        <v>0</v>
      </c>
      <c r="AP264" s="530">
        <v>0</v>
      </c>
      <c r="AQ264" s="193">
        <v>0</v>
      </c>
      <c r="AR264" s="189"/>
      <c r="AS264" s="189"/>
      <c r="AT264" s="193">
        <v>0</v>
      </c>
      <c r="AU264" s="532">
        <v>0</v>
      </c>
      <c r="AV264" s="533">
        <v>199033718.31736273</v>
      </c>
      <c r="AX264" s="534"/>
      <c r="AY264" s="535"/>
      <c r="AZ264" s="651">
        <v>77243977.145025685</v>
      </c>
      <c r="BA264" s="652">
        <v>1266234.94</v>
      </c>
      <c r="BB264" s="664">
        <v>18241666.666666668</v>
      </c>
      <c r="BC264" s="665">
        <v>321315.17630188167</v>
      </c>
      <c r="BD264" s="663"/>
      <c r="BE264" s="663"/>
      <c r="BF264" s="663"/>
      <c r="BG264" s="663"/>
      <c r="BH264" s="663"/>
      <c r="BI264" s="663"/>
      <c r="BJ264" s="663"/>
      <c r="BK264" s="663"/>
      <c r="BL264" s="663"/>
      <c r="BM264" s="663"/>
      <c r="BN264" s="663"/>
      <c r="BO264" s="649">
        <v>16894444.444444444</v>
      </c>
      <c r="BP264" s="634">
        <v>0</v>
      </c>
      <c r="BQ264" s="113">
        <v>0</v>
      </c>
      <c r="BR264" s="193">
        <v>112380088.2561368</v>
      </c>
      <c r="BS264" s="539">
        <v>1587550.1163018816</v>
      </c>
      <c r="BT264" s="193">
        <v>86653630.061225921</v>
      </c>
      <c r="BU264" s="540">
        <v>53.067787368750018</v>
      </c>
      <c r="BV264" s="647">
        <v>34.351221386529552</v>
      </c>
      <c r="BW264" s="603">
        <v>87.419008755279577</v>
      </c>
      <c r="BX264" s="602">
        <v>7575174.4449990662</v>
      </c>
      <c r="BY264" s="189">
        <v>0</v>
      </c>
      <c r="BZ264" s="604">
        <v>96.160909630807538</v>
      </c>
      <c r="CA264" s="602">
        <v>0</v>
      </c>
      <c r="CB264" s="555">
        <v>86653630.061225921</v>
      </c>
      <c r="CC264" s="200"/>
      <c r="CD264" s="543">
        <v>24500</v>
      </c>
      <c r="CE264" s="544">
        <v>36006.743663472553</v>
      </c>
      <c r="CF264" s="545">
        <v>0</v>
      </c>
      <c r="CG264" s="546">
        <v>0</v>
      </c>
      <c r="CH264" s="547"/>
      <c r="CI264" s="548">
        <v>9223231.3049644213</v>
      </c>
      <c r="CJ264" s="549">
        <v>0</v>
      </c>
      <c r="CK264" s="550">
        <v>9223231.3049644213</v>
      </c>
      <c r="CL264" s="648"/>
      <c r="CM264" s="551">
        <v>94.114605152698175</v>
      </c>
      <c r="CN264" s="556">
        <v>177.54418738960592</v>
      </c>
      <c r="CR264" s="617"/>
      <c r="CS264" s="555">
        <v>0</v>
      </c>
      <c r="CT264" s="555">
        <v>91.221735636134241</v>
      </c>
      <c r="CU264" s="555">
        <v>0</v>
      </c>
      <c r="CW264" s="530"/>
      <c r="CX264" s="193"/>
      <c r="DH264" s="554"/>
      <c r="DI264" s="554"/>
      <c r="DJ264" s="554"/>
      <c r="DK264" s="554"/>
      <c r="DL264" s="554"/>
      <c r="DM264" s="554"/>
      <c r="DN264" s="554"/>
      <c r="DO264" s="554"/>
      <c r="DP264" s="554"/>
      <c r="DQ264" s="554"/>
      <c r="DR264" s="554"/>
      <c r="DS264" s="554"/>
      <c r="DT264" s="554"/>
    </row>
    <row r="265" spans="1:124">
      <c r="A265" s="367">
        <v>0</v>
      </c>
      <c r="B265" s="367">
        <v>0</v>
      </c>
      <c r="E265" s="294">
        <v>7</v>
      </c>
      <c r="F265" s="300">
        <v>2025</v>
      </c>
      <c r="G265" s="300">
        <v>2026</v>
      </c>
      <c r="H265" s="300">
        <v>2026</v>
      </c>
      <c r="I265" s="635">
        <v>943391</v>
      </c>
      <c r="J265" s="635">
        <v>943391</v>
      </c>
      <c r="K265" s="635">
        <v>943391</v>
      </c>
      <c r="L265" s="635">
        <v>943391</v>
      </c>
      <c r="M265" s="635">
        <v>943391</v>
      </c>
      <c r="N265" s="635">
        <v>8</v>
      </c>
      <c r="O265" s="635">
        <v>8</v>
      </c>
      <c r="P265" s="635">
        <v>8</v>
      </c>
      <c r="Q265" s="635">
        <v>8</v>
      </c>
      <c r="R265" s="635">
        <v>8</v>
      </c>
      <c r="S265" s="636">
        <v>7</v>
      </c>
      <c r="T265" s="636">
        <v>7</v>
      </c>
      <c r="U265" s="636">
        <v>7</v>
      </c>
      <c r="V265" s="636">
        <v>7</v>
      </c>
      <c r="W265" s="636">
        <v>7</v>
      </c>
      <c r="X265" s="637">
        <v>0.86781999999999826</v>
      </c>
      <c r="Y265" s="637">
        <v>0.86781999999999826</v>
      </c>
      <c r="Z265" s="637">
        <v>0.86781999999999826</v>
      </c>
      <c r="AA265" s="637">
        <v>0.86781999999999826</v>
      </c>
      <c r="AB265" s="637">
        <v>0.86781999999999826</v>
      </c>
      <c r="AC265" s="8" t="s">
        <v>560</v>
      </c>
      <c r="AD265" s="8" t="s">
        <v>560</v>
      </c>
      <c r="AE265" s="8" t="s">
        <v>560</v>
      </c>
      <c r="AF265" s="8" t="s">
        <v>560</v>
      </c>
      <c r="AG265" s="8" t="s">
        <v>560</v>
      </c>
      <c r="AH265" s="528"/>
      <c r="AI265" s="638">
        <v>98000</v>
      </c>
      <c r="AJ265" s="639">
        <v>98000</v>
      </c>
      <c r="AK265" s="639">
        <v>98000</v>
      </c>
      <c r="AL265" s="639">
        <v>98000</v>
      </c>
      <c r="AM265" s="640">
        <v>98000</v>
      </c>
      <c r="AN265" s="194">
        <v>199033718.31736273</v>
      </c>
      <c r="AO265" s="530">
        <v>0</v>
      </c>
      <c r="AP265" s="530">
        <v>0</v>
      </c>
      <c r="AQ265" s="193">
        <v>0</v>
      </c>
      <c r="AR265" s="189"/>
      <c r="AS265" s="189"/>
      <c r="AT265" s="193">
        <v>0</v>
      </c>
      <c r="AU265" s="532">
        <v>0</v>
      </c>
      <c r="AV265" s="533">
        <v>199033718.31736273</v>
      </c>
      <c r="AX265" s="534"/>
      <c r="AY265" s="535"/>
      <c r="AZ265" s="651">
        <v>73397139.620360002</v>
      </c>
      <c r="BA265" s="652">
        <v>1221492.07</v>
      </c>
      <c r="BB265" s="664">
        <v>18241666.666666668</v>
      </c>
      <c r="BC265" s="665">
        <v>321671.94658339693</v>
      </c>
      <c r="BD265" s="663"/>
      <c r="BE265" s="663"/>
      <c r="BF265" s="663"/>
      <c r="BG265" s="663"/>
      <c r="BH265" s="663"/>
      <c r="BI265" s="663"/>
      <c r="BJ265" s="663"/>
      <c r="BK265" s="663"/>
      <c r="BL265" s="663"/>
      <c r="BM265" s="663"/>
      <c r="BN265" s="663"/>
      <c r="BO265" s="649">
        <v>16894444.444444444</v>
      </c>
      <c r="BP265" s="634">
        <v>0</v>
      </c>
      <c r="BQ265" s="113">
        <v>0</v>
      </c>
      <c r="BR265" s="193">
        <v>108533250.73147112</v>
      </c>
      <c r="BS265" s="539">
        <v>1543164.0165833971</v>
      </c>
      <c r="BT265" s="193">
        <v>90500467.585891604</v>
      </c>
      <c r="BU265" s="540">
        <v>58.76319384140627</v>
      </c>
      <c r="BV265" s="647">
        <v>34.351221386529552</v>
      </c>
      <c r="BW265" s="603">
        <v>93.114415227935822</v>
      </c>
      <c r="BX265" s="602">
        <v>8426898.117115058</v>
      </c>
      <c r="BY265" s="189">
        <v>0</v>
      </c>
      <c r="BZ265" s="604">
        <v>102.42585675072941</v>
      </c>
      <c r="CA265" s="602">
        <v>0</v>
      </c>
      <c r="CB265" s="555">
        <v>90500467.585891604</v>
      </c>
      <c r="CC265" s="200"/>
      <c r="CD265" s="543">
        <v>24500</v>
      </c>
      <c r="CE265" s="544">
        <v>36006.743663472553</v>
      </c>
      <c r="CF265" s="545">
        <v>0</v>
      </c>
      <c r="CG265" s="546">
        <v>0</v>
      </c>
      <c r="CH265" s="547"/>
      <c r="CI265" s="548">
        <v>10030568.877361929</v>
      </c>
      <c r="CJ265" s="549">
        <v>0</v>
      </c>
      <c r="CK265" s="550">
        <v>10030568.877361929</v>
      </c>
      <c r="CL265" s="648"/>
      <c r="CM265" s="551">
        <v>102.35274364655029</v>
      </c>
      <c r="CN265" s="556">
        <v>189.11130909962174</v>
      </c>
      <c r="CR265" s="617"/>
      <c r="CS265" s="555">
        <v>0</v>
      </c>
      <c r="CT265" s="555">
        <v>97.16489229035102</v>
      </c>
      <c r="CU265" s="555">
        <v>0</v>
      </c>
      <c r="CW265" s="530"/>
      <c r="CX265" s="193"/>
      <c r="DH265" s="554"/>
      <c r="DI265" s="554"/>
      <c r="DJ265" s="554"/>
      <c r="DK265" s="554"/>
      <c r="DL265" s="554"/>
      <c r="DM265" s="554"/>
      <c r="DN265" s="554"/>
      <c r="DO265" s="554"/>
      <c r="DP265" s="554"/>
      <c r="DQ265" s="554"/>
      <c r="DR265" s="554"/>
      <c r="DS265" s="554"/>
      <c r="DT265" s="554"/>
    </row>
    <row r="266" spans="1:124">
      <c r="A266" s="367">
        <v>0</v>
      </c>
      <c r="B266" s="367">
        <v>0</v>
      </c>
      <c r="E266" s="294">
        <v>8</v>
      </c>
      <c r="F266" s="300">
        <v>2025</v>
      </c>
      <c r="G266" s="300">
        <v>2026</v>
      </c>
      <c r="H266" s="300">
        <v>2026</v>
      </c>
      <c r="I266" s="635">
        <v>943391</v>
      </c>
      <c r="J266" s="635">
        <v>943391</v>
      </c>
      <c r="K266" s="635">
        <v>943391</v>
      </c>
      <c r="L266" s="635">
        <v>943391</v>
      </c>
      <c r="M266" s="635">
        <v>943391</v>
      </c>
      <c r="N266" s="635">
        <v>8</v>
      </c>
      <c r="O266" s="635">
        <v>8</v>
      </c>
      <c r="P266" s="635">
        <v>8</v>
      </c>
      <c r="Q266" s="635">
        <v>8</v>
      </c>
      <c r="R266" s="635">
        <v>8</v>
      </c>
      <c r="S266" s="636">
        <v>7</v>
      </c>
      <c r="T266" s="636">
        <v>7</v>
      </c>
      <c r="U266" s="636">
        <v>7</v>
      </c>
      <c r="V266" s="636">
        <v>7</v>
      </c>
      <c r="W266" s="636">
        <v>7</v>
      </c>
      <c r="X266" s="637">
        <v>0.86781999999999826</v>
      </c>
      <c r="Y266" s="637">
        <v>0.86781999999999826</v>
      </c>
      <c r="Z266" s="637">
        <v>0.86781999999999826</v>
      </c>
      <c r="AA266" s="637">
        <v>0.86781999999999826</v>
      </c>
      <c r="AB266" s="637">
        <v>0.86781999999999826</v>
      </c>
      <c r="AC266" s="8" t="s">
        <v>560</v>
      </c>
      <c r="AD266" s="8" t="s">
        <v>560</v>
      </c>
      <c r="AE266" s="8" t="s">
        <v>560</v>
      </c>
      <c r="AF266" s="8" t="s">
        <v>560</v>
      </c>
      <c r="AG266" s="8" t="s">
        <v>560</v>
      </c>
      <c r="AH266" s="528"/>
      <c r="AI266" s="638">
        <v>98000</v>
      </c>
      <c r="AJ266" s="639">
        <v>98000</v>
      </c>
      <c r="AK266" s="639">
        <v>98000</v>
      </c>
      <c r="AL266" s="639">
        <v>98000</v>
      </c>
      <c r="AM266" s="640">
        <v>98000</v>
      </c>
      <c r="AN266" s="194">
        <v>199033718.31736273</v>
      </c>
      <c r="AO266" s="530">
        <v>0</v>
      </c>
      <c r="AP266" s="530">
        <v>0</v>
      </c>
      <c r="AQ266" s="193">
        <v>0</v>
      </c>
      <c r="AR266" s="189"/>
      <c r="AS266" s="189"/>
      <c r="AT266" s="193">
        <v>0</v>
      </c>
      <c r="AU266" s="532">
        <v>0</v>
      </c>
      <c r="AV266" s="533">
        <v>199033718.31736273</v>
      </c>
      <c r="AX266" s="534"/>
      <c r="AY266" s="535"/>
      <c r="AZ266" s="651">
        <v>73858405.648905724</v>
      </c>
      <c r="BA266" s="652">
        <v>1226853.77</v>
      </c>
      <c r="BB266" s="664">
        <v>18241666.666666668</v>
      </c>
      <c r="BC266" s="665">
        <v>320635.6138609004</v>
      </c>
      <c r="BD266" s="663"/>
      <c r="BE266" s="663"/>
      <c r="BF266" s="663"/>
      <c r="BG266" s="663"/>
      <c r="BH266" s="663"/>
      <c r="BI266" s="663"/>
      <c r="BJ266" s="663"/>
      <c r="BK266" s="663"/>
      <c r="BL266" s="663"/>
      <c r="BM266" s="663"/>
      <c r="BN266" s="663"/>
      <c r="BO266" s="649">
        <v>16894444.444444444</v>
      </c>
      <c r="BP266" s="634">
        <v>0</v>
      </c>
      <c r="BQ266" s="113">
        <v>0</v>
      </c>
      <c r="BR266" s="193">
        <v>108994516.76001684</v>
      </c>
      <c r="BS266" s="539">
        <v>1547489.3838609005</v>
      </c>
      <c r="BT266" s="193">
        <v>90039201.557345882</v>
      </c>
      <c r="BU266" s="540">
        <v>58.76319384140627</v>
      </c>
      <c r="BV266" s="647">
        <v>34.351221386529552</v>
      </c>
      <c r="BW266" s="603">
        <v>93.114415227935822</v>
      </c>
      <c r="BX266" s="602">
        <v>8383947.6006025104</v>
      </c>
      <c r="BY266" s="189">
        <v>0</v>
      </c>
      <c r="BZ266" s="604">
        <v>102.42585675072941</v>
      </c>
      <c r="CA266" s="602">
        <v>0</v>
      </c>
      <c r="CB266" s="555">
        <v>90039201.557345882</v>
      </c>
      <c r="CC266" s="200"/>
      <c r="CD266" s="543">
        <v>24500</v>
      </c>
      <c r="CE266" s="544">
        <v>36006.743663472553</v>
      </c>
      <c r="CF266" s="545">
        <v>0</v>
      </c>
      <c r="CG266" s="546">
        <v>0</v>
      </c>
      <c r="CH266" s="547"/>
      <c r="CI266" s="548">
        <v>9991943.7281268835</v>
      </c>
      <c r="CJ266" s="549">
        <v>0</v>
      </c>
      <c r="CK266" s="550">
        <v>9991943.7281268835</v>
      </c>
      <c r="CL266" s="648"/>
      <c r="CM266" s="551">
        <v>101.95860947068249</v>
      </c>
      <c r="CN266" s="556">
        <v>189.11130909962174</v>
      </c>
      <c r="CR266" s="617"/>
      <c r="CS266" s="555">
        <v>0</v>
      </c>
      <c r="CT266" s="555">
        <v>97.16489229035102</v>
      </c>
      <c r="CU266" s="555">
        <v>0</v>
      </c>
      <c r="CW266" s="530"/>
      <c r="CX266" s="193"/>
      <c r="DH266" s="554"/>
      <c r="DI266" s="554"/>
      <c r="DJ266" s="554"/>
      <c r="DK266" s="554"/>
      <c r="DL266" s="554"/>
      <c r="DM266" s="554"/>
      <c r="DN266" s="554"/>
      <c r="DO266" s="554"/>
      <c r="DP266" s="554"/>
      <c r="DQ266" s="554"/>
      <c r="DR266" s="554"/>
      <c r="DS266" s="554"/>
      <c r="DT266" s="554"/>
    </row>
    <row r="267" spans="1:124">
      <c r="A267" s="367">
        <v>0</v>
      </c>
      <c r="B267" s="367">
        <v>0</v>
      </c>
      <c r="E267" s="294">
        <v>9</v>
      </c>
      <c r="F267" s="300">
        <v>2025</v>
      </c>
      <c r="G267" s="300">
        <v>2026</v>
      </c>
      <c r="H267" s="300">
        <v>2026</v>
      </c>
      <c r="I267" s="635">
        <v>943391</v>
      </c>
      <c r="J267" s="635">
        <v>943391</v>
      </c>
      <c r="K267" s="635">
        <v>943391</v>
      </c>
      <c r="L267" s="635">
        <v>943391</v>
      </c>
      <c r="M267" s="635">
        <v>943391</v>
      </c>
      <c r="N267" s="635">
        <v>8</v>
      </c>
      <c r="O267" s="635">
        <v>8</v>
      </c>
      <c r="P267" s="635">
        <v>8</v>
      </c>
      <c r="Q267" s="635">
        <v>8</v>
      </c>
      <c r="R267" s="635">
        <v>8</v>
      </c>
      <c r="S267" s="636">
        <v>7</v>
      </c>
      <c r="T267" s="636">
        <v>7</v>
      </c>
      <c r="U267" s="636">
        <v>7</v>
      </c>
      <c r="V267" s="636">
        <v>7</v>
      </c>
      <c r="W267" s="636">
        <v>7</v>
      </c>
      <c r="X267" s="637">
        <v>0.86781999999999826</v>
      </c>
      <c r="Y267" s="637">
        <v>0.86781999999999826</v>
      </c>
      <c r="Z267" s="637">
        <v>0.86781999999999826</v>
      </c>
      <c r="AA267" s="637">
        <v>0.86781999999999826</v>
      </c>
      <c r="AB267" s="637">
        <v>0.86781999999999826</v>
      </c>
      <c r="AC267" s="8" t="s">
        <v>560</v>
      </c>
      <c r="AD267" s="8" t="s">
        <v>560</v>
      </c>
      <c r="AE267" s="8" t="s">
        <v>560</v>
      </c>
      <c r="AF267" s="8" t="s">
        <v>560</v>
      </c>
      <c r="AG267" s="8" t="s">
        <v>560</v>
      </c>
      <c r="AH267" s="528"/>
      <c r="AI267" s="638">
        <v>98000</v>
      </c>
      <c r="AJ267" s="639">
        <v>98000</v>
      </c>
      <c r="AK267" s="639">
        <v>98000</v>
      </c>
      <c r="AL267" s="639">
        <v>98000</v>
      </c>
      <c r="AM267" s="640">
        <v>98000</v>
      </c>
      <c r="AN267" s="194">
        <v>199033718.31736273</v>
      </c>
      <c r="AO267" s="530">
        <v>0</v>
      </c>
      <c r="AP267" s="530">
        <v>0</v>
      </c>
      <c r="AQ267" s="193">
        <v>0</v>
      </c>
      <c r="AR267" s="189"/>
      <c r="AS267" s="189"/>
      <c r="AT267" s="193">
        <v>0</v>
      </c>
      <c r="AU267" s="532">
        <v>0</v>
      </c>
      <c r="AV267" s="533">
        <v>199033718.31736273</v>
      </c>
      <c r="AX267" s="534"/>
      <c r="AY267" s="535"/>
      <c r="AZ267" s="651">
        <v>56205830.289501429</v>
      </c>
      <c r="BA267" s="652">
        <v>1021550.6599999999</v>
      </c>
      <c r="BB267" s="664">
        <v>18241666.666666668</v>
      </c>
      <c r="BC267" s="665">
        <v>6048.1057247336958</v>
      </c>
      <c r="BD267" s="663"/>
      <c r="BE267" s="663"/>
      <c r="BF267" s="663"/>
      <c r="BG267" s="663"/>
      <c r="BH267" s="663"/>
      <c r="BI267" s="663"/>
      <c r="BJ267" s="663"/>
      <c r="BK267" s="663"/>
      <c r="BL267" s="663"/>
      <c r="BM267" s="663"/>
      <c r="BN267" s="663"/>
      <c r="BO267" s="649">
        <v>16894444.444444444</v>
      </c>
      <c r="BP267" s="634">
        <v>0</v>
      </c>
      <c r="BQ267" s="113">
        <v>0</v>
      </c>
      <c r="BR267" s="193">
        <v>91341941.400612548</v>
      </c>
      <c r="BS267" s="539">
        <v>1027598.7657247336</v>
      </c>
      <c r="BT267" s="193">
        <v>107691776.91675018</v>
      </c>
      <c r="BU267" s="540">
        <v>58.76319384140627</v>
      </c>
      <c r="BV267" s="647">
        <v>34.351221386529552</v>
      </c>
      <c r="BW267" s="603">
        <v>93.114415227935822</v>
      </c>
      <c r="BX267" s="602">
        <v>10027656.83246051</v>
      </c>
      <c r="BY267" s="189">
        <v>0</v>
      </c>
      <c r="BZ267" s="604">
        <v>102.42585675072941</v>
      </c>
      <c r="CA267" s="602">
        <v>0</v>
      </c>
      <c r="CB267" s="555">
        <v>107691776.91675018</v>
      </c>
      <c r="CC267" s="200"/>
      <c r="CD267" s="543">
        <v>24500</v>
      </c>
      <c r="CE267" s="544">
        <v>36006.743663472553</v>
      </c>
      <c r="CF267" s="545">
        <v>0</v>
      </c>
      <c r="CG267" s="546">
        <v>0</v>
      </c>
      <c r="CH267" s="547"/>
      <c r="CI267" s="548">
        <v>11115762.341848716</v>
      </c>
      <c r="CJ267" s="549">
        <v>0</v>
      </c>
      <c r="CK267" s="550">
        <v>11115762.341848716</v>
      </c>
      <c r="CL267" s="648"/>
      <c r="CM267" s="551">
        <v>113.42614634539507</v>
      </c>
      <c r="CN267" s="556">
        <v>189.11130909962174</v>
      </c>
      <c r="CR267" s="617"/>
      <c r="CS267" s="555">
        <v>0</v>
      </c>
      <c r="CT267" s="555">
        <v>97.16489229035102</v>
      </c>
      <c r="CU267" s="555">
        <v>0</v>
      </c>
      <c r="CW267" s="530"/>
      <c r="CX267" s="193"/>
      <c r="DH267" s="554"/>
      <c r="DI267" s="554"/>
      <c r="DJ267" s="554"/>
      <c r="DK267" s="554"/>
      <c r="DL267" s="554"/>
      <c r="DM267" s="554"/>
      <c r="DN267" s="554"/>
      <c r="DO267" s="554"/>
      <c r="DP267" s="554"/>
      <c r="DQ267" s="554"/>
      <c r="DR267" s="554"/>
      <c r="DS267" s="554"/>
      <c r="DT267" s="554"/>
    </row>
    <row r="268" spans="1:124">
      <c r="A268" s="367">
        <v>0</v>
      </c>
      <c r="B268" s="367">
        <v>0</v>
      </c>
      <c r="E268" s="294">
        <v>10</v>
      </c>
      <c r="F268" s="300">
        <v>2025</v>
      </c>
      <c r="G268" s="300">
        <v>2026</v>
      </c>
      <c r="H268" s="300">
        <v>2026</v>
      </c>
      <c r="I268" s="635">
        <v>943391</v>
      </c>
      <c r="J268" s="635">
        <v>943391</v>
      </c>
      <c r="K268" s="635">
        <v>943391</v>
      </c>
      <c r="L268" s="635">
        <v>943391</v>
      </c>
      <c r="M268" s="635">
        <v>943391</v>
      </c>
      <c r="N268" s="635">
        <v>8</v>
      </c>
      <c r="O268" s="635">
        <v>8</v>
      </c>
      <c r="P268" s="635">
        <v>8</v>
      </c>
      <c r="Q268" s="635">
        <v>8</v>
      </c>
      <c r="R268" s="635">
        <v>8</v>
      </c>
      <c r="S268" s="636">
        <v>7</v>
      </c>
      <c r="T268" s="636">
        <v>7</v>
      </c>
      <c r="U268" s="636">
        <v>7</v>
      </c>
      <c r="V268" s="636">
        <v>7</v>
      </c>
      <c r="W268" s="636">
        <v>7</v>
      </c>
      <c r="X268" s="637">
        <v>0.86781999999999826</v>
      </c>
      <c r="Y268" s="637">
        <v>0.86781999999999826</v>
      </c>
      <c r="Z268" s="637">
        <v>0.86781999999999826</v>
      </c>
      <c r="AA268" s="637">
        <v>0.86781999999999826</v>
      </c>
      <c r="AB268" s="637">
        <v>0.86781999999999826</v>
      </c>
      <c r="AC268" s="8" t="s">
        <v>560</v>
      </c>
      <c r="AD268" s="8" t="s">
        <v>560</v>
      </c>
      <c r="AE268" s="8" t="s">
        <v>560</v>
      </c>
      <c r="AF268" s="8" t="s">
        <v>560</v>
      </c>
      <c r="AG268" s="8" t="s">
        <v>560</v>
      </c>
      <c r="AH268" s="528"/>
      <c r="AI268" s="638">
        <v>90074.739999999991</v>
      </c>
      <c r="AJ268" s="639">
        <v>90074.739999999991</v>
      </c>
      <c r="AK268" s="639">
        <v>90074.739999999991</v>
      </c>
      <c r="AL268" s="639">
        <v>90074.739999999991</v>
      </c>
      <c r="AM268" s="640">
        <v>90074.739999999991</v>
      </c>
      <c r="AN268" s="194">
        <v>182937861.51703757</v>
      </c>
      <c r="AO268" s="530">
        <v>0</v>
      </c>
      <c r="AP268" s="530">
        <v>0</v>
      </c>
      <c r="AQ268" s="193">
        <v>0</v>
      </c>
      <c r="AR268" s="189"/>
      <c r="AS268" s="189"/>
      <c r="AT268" s="193">
        <v>0</v>
      </c>
      <c r="AU268" s="532">
        <v>0</v>
      </c>
      <c r="AV268" s="533">
        <v>182937861.51703757</v>
      </c>
      <c r="AX268" s="534"/>
      <c r="AY268" s="535"/>
      <c r="AZ268" s="651">
        <v>46205690.82683</v>
      </c>
      <c r="BA268" s="665">
        <v>1026400.0273482386</v>
      </c>
      <c r="BB268" s="664">
        <v>18241666.666666668</v>
      </c>
      <c r="BC268" s="665">
        <v>308565.6049757718</v>
      </c>
      <c r="BD268" s="663"/>
      <c r="BE268" s="663"/>
      <c r="BF268" s="663"/>
      <c r="BG268" s="663"/>
      <c r="BH268" s="663"/>
      <c r="BI268" s="663"/>
      <c r="BJ268" s="663"/>
      <c r="BK268" s="663"/>
      <c r="BL268" s="663"/>
      <c r="BM268" s="663"/>
      <c r="BN268" s="663"/>
      <c r="BO268" s="645">
        <v>0</v>
      </c>
      <c r="BP268" s="634">
        <v>0</v>
      </c>
      <c r="BQ268" s="113">
        <v>0</v>
      </c>
      <c r="BR268" s="193">
        <v>64447357.493496671</v>
      </c>
      <c r="BS268" s="539">
        <v>1334965.6323240104</v>
      </c>
      <c r="BT268" s="193">
        <v>118490504.0235409</v>
      </c>
      <c r="BU268" s="540">
        <v>60.03628470000001</v>
      </c>
      <c r="BV268" s="647">
        <v>34.351221386529552</v>
      </c>
      <c r="BW268" s="603">
        <v>94.387506086529555</v>
      </c>
      <c r="BX268" s="602">
        <v>11184023.169717923</v>
      </c>
      <c r="BY268" s="189">
        <v>0</v>
      </c>
      <c r="BZ268" s="604">
        <v>103.82625669518252</v>
      </c>
      <c r="CA268" s="602">
        <v>0</v>
      </c>
      <c r="CB268" s="555">
        <v>118490504.0235409</v>
      </c>
      <c r="CC268" s="200"/>
      <c r="CD268" s="543">
        <v>22518.684999999998</v>
      </c>
      <c r="CE268" s="544">
        <v>32787.572303407513</v>
      </c>
      <c r="CF268" s="545">
        <v>0</v>
      </c>
      <c r="CG268" s="546">
        <v>0</v>
      </c>
      <c r="CH268" s="547"/>
      <c r="CI268" s="548">
        <v>12574295.05934534</v>
      </c>
      <c r="CJ268" s="549">
        <v>0</v>
      </c>
      <c r="CK268" s="550">
        <v>12574295.05934534</v>
      </c>
      <c r="CL268" s="648"/>
      <c r="CM268" s="551">
        <v>139.5984607820721</v>
      </c>
      <c r="CN268" s="556">
        <v>191.69690101127227</v>
      </c>
      <c r="CR268" s="617"/>
      <c r="CS268" s="555">
        <v>0</v>
      </c>
      <c r="CT268" s="555">
        <v>98.493362601293597</v>
      </c>
      <c r="CU268" s="555">
        <v>0</v>
      </c>
      <c r="CW268" s="530"/>
      <c r="CX268" s="193"/>
      <c r="DH268" s="554"/>
      <c r="DI268" s="554"/>
      <c r="DJ268" s="554"/>
      <c r="DK268" s="554"/>
      <c r="DL268" s="554"/>
      <c r="DM268" s="554"/>
      <c r="DN268" s="554"/>
      <c r="DO268" s="554"/>
      <c r="DP268" s="554"/>
      <c r="DQ268" s="554"/>
      <c r="DR268" s="554"/>
      <c r="DS268" s="554"/>
      <c r="DT268" s="554"/>
    </row>
    <row r="269" spans="1:124">
      <c r="A269" s="367">
        <v>0</v>
      </c>
      <c r="B269" s="367">
        <v>0</v>
      </c>
      <c r="E269" s="294">
        <v>11</v>
      </c>
      <c r="F269" s="300">
        <v>2025</v>
      </c>
      <c r="G269" s="300">
        <v>2026</v>
      </c>
      <c r="H269" s="300">
        <v>2026</v>
      </c>
      <c r="I269" s="635">
        <v>943391</v>
      </c>
      <c r="J269" s="635">
        <v>943391</v>
      </c>
      <c r="K269" s="635">
        <v>943391</v>
      </c>
      <c r="L269" s="635">
        <v>943391</v>
      </c>
      <c r="M269" s="635">
        <v>943391</v>
      </c>
      <c r="N269" s="635">
        <v>8</v>
      </c>
      <c r="O269" s="635">
        <v>8</v>
      </c>
      <c r="P269" s="635">
        <v>8</v>
      </c>
      <c r="Q269" s="635">
        <v>8</v>
      </c>
      <c r="R269" s="635">
        <v>8</v>
      </c>
      <c r="S269" s="636">
        <v>7</v>
      </c>
      <c r="T269" s="636">
        <v>7</v>
      </c>
      <c r="U269" s="636">
        <v>7</v>
      </c>
      <c r="V269" s="636">
        <v>7</v>
      </c>
      <c r="W269" s="636">
        <v>7</v>
      </c>
      <c r="X269" s="637">
        <v>0.86781999999999826</v>
      </c>
      <c r="Y269" s="637">
        <v>0.86781999999999826</v>
      </c>
      <c r="Z269" s="637">
        <v>0.86781999999999826</v>
      </c>
      <c r="AA269" s="637">
        <v>0.86781999999999826</v>
      </c>
      <c r="AB269" s="637">
        <v>0.86781999999999826</v>
      </c>
      <c r="AC269" s="8" t="s">
        <v>560</v>
      </c>
      <c r="AD269" s="8" t="s">
        <v>560</v>
      </c>
      <c r="AE269" s="8" t="s">
        <v>560</v>
      </c>
      <c r="AF269" s="8" t="s">
        <v>560</v>
      </c>
      <c r="AG269" s="8" t="s">
        <v>560</v>
      </c>
      <c r="AH269" s="528"/>
      <c r="AI269" s="638">
        <v>73017.299999999959</v>
      </c>
      <c r="AJ269" s="639">
        <v>73017.299999999959</v>
      </c>
      <c r="AK269" s="639">
        <v>73017.299999999959</v>
      </c>
      <c r="AL269" s="639">
        <v>73017.299999999959</v>
      </c>
      <c r="AM269" s="640">
        <v>73017.299999999959</v>
      </c>
      <c r="AN269" s="194">
        <v>148294946.1274935</v>
      </c>
      <c r="AO269" s="530">
        <v>0</v>
      </c>
      <c r="AP269" s="530">
        <v>0</v>
      </c>
      <c r="AQ269" s="193">
        <v>0</v>
      </c>
      <c r="AR269" s="189"/>
      <c r="AS269" s="189"/>
      <c r="AT269" s="193">
        <v>0</v>
      </c>
      <c r="AU269" s="532">
        <v>0</v>
      </c>
      <c r="AV269" s="533">
        <v>148294946.1274935</v>
      </c>
      <c r="AX269" s="534"/>
      <c r="AY269" s="535"/>
      <c r="AZ269" s="651">
        <v>67749245.174407154</v>
      </c>
      <c r="BA269" s="665">
        <v>1504962.3943606506</v>
      </c>
      <c r="BB269" s="664">
        <v>18241666.666666668</v>
      </c>
      <c r="BC269" s="665">
        <v>307750.13004659413</v>
      </c>
      <c r="BD269" s="663"/>
      <c r="BE269" s="663"/>
      <c r="BF269" s="663"/>
      <c r="BG269" s="663"/>
      <c r="BH269" s="663"/>
      <c r="BI269" s="663"/>
      <c r="BJ269" s="663"/>
      <c r="BK269" s="663"/>
      <c r="BL269" s="663"/>
      <c r="BM269" s="663"/>
      <c r="BN269" s="663"/>
      <c r="BO269" s="645">
        <v>0</v>
      </c>
      <c r="BP269" s="634">
        <v>0</v>
      </c>
      <c r="BQ269" s="113">
        <v>0</v>
      </c>
      <c r="BR269" s="193">
        <v>85990911.841073826</v>
      </c>
      <c r="BS269" s="539">
        <v>1812712.5244072448</v>
      </c>
      <c r="BT269" s="193">
        <v>62304034.286419675</v>
      </c>
      <c r="BU269" s="540">
        <v>60.03628470000001</v>
      </c>
      <c r="BV269" s="647">
        <v>34.351221386529552</v>
      </c>
      <c r="BW269" s="603">
        <v>94.387506086529555</v>
      </c>
      <c r="BX269" s="602">
        <v>5880722.4154247828</v>
      </c>
      <c r="BY269" s="189">
        <v>0</v>
      </c>
      <c r="BZ269" s="604">
        <v>103.82625669518252</v>
      </c>
      <c r="CA269" s="602">
        <v>0</v>
      </c>
      <c r="CB269" s="555">
        <v>62304034.286419675</v>
      </c>
      <c r="CC269" s="200"/>
      <c r="CD269" s="543">
        <v>18254.32499999999</v>
      </c>
      <c r="CE269" s="544">
        <v>25858.989225498703</v>
      </c>
      <c r="CF269" s="545">
        <v>0</v>
      </c>
      <c r="CG269" s="546">
        <v>0</v>
      </c>
      <c r="CH269" s="547"/>
      <c r="CI269" s="548">
        <v>7737548.2540575266</v>
      </c>
      <c r="CJ269" s="549">
        <v>0</v>
      </c>
      <c r="CK269" s="550">
        <v>7737548.2540575266</v>
      </c>
      <c r="CL269" s="648"/>
      <c r="CM269" s="551">
        <v>105.96869856948327</v>
      </c>
      <c r="CN269" s="556">
        <v>191.69690101127227</v>
      </c>
      <c r="CR269" s="617"/>
      <c r="CS269" s="555">
        <v>0</v>
      </c>
      <c r="CT269" s="555">
        <v>98.493362601293597</v>
      </c>
      <c r="CU269" s="555">
        <v>0</v>
      </c>
      <c r="CW269" s="530"/>
      <c r="CX269" s="193"/>
      <c r="DH269" s="554"/>
      <c r="DI269" s="554"/>
      <c r="DJ269" s="554"/>
      <c r="DK269" s="554"/>
      <c r="DL269" s="554"/>
      <c r="DM269" s="554"/>
      <c r="DN269" s="554"/>
      <c r="DO269" s="554"/>
      <c r="DP269" s="554"/>
      <c r="DQ269" s="554"/>
      <c r="DR269" s="554"/>
      <c r="DS269" s="554"/>
      <c r="DT269" s="554"/>
    </row>
    <row r="270" spans="1:124">
      <c r="A270" s="367">
        <v>0</v>
      </c>
      <c r="B270" s="367">
        <v>0</v>
      </c>
      <c r="E270" s="294">
        <v>12</v>
      </c>
      <c r="F270" s="300">
        <v>2025</v>
      </c>
      <c r="G270" s="300">
        <v>2026</v>
      </c>
      <c r="H270" s="300">
        <v>2026</v>
      </c>
      <c r="I270" s="635">
        <v>943391</v>
      </c>
      <c r="J270" s="635">
        <v>943391</v>
      </c>
      <c r="K270" s="635">
        <v>943391</v>
      </c>
      <c r="L270" s="635">
        <v>943391</v>
      </c>
      <c r="M270" s="635">
        <v>943391</v>
      </c>
      <c r="N270" s="635">
        <v>8</v>
      </c>
      <c r="O270" s="635">
        <v>8</v>
      </c>
      <c r="P270" s="635">
        <v>8</v>
      </c>
      <c r="Q270" s="635">
        <v>8</v>
      </c>
      <c r="R270" s="635">
        <v>8</v>
      </c>
      <c r="S270" s="636">
        <v>7</v>
      </c>
      <c r="T270" s="636">
        <v>7</v>
      </c>
      <c r="U270" s="636">
        <v>7</v>
      </c>
      <c r="V270" s="636">
        <v>7</v>
      </c>
      <c r="W270" s="636">
        <v>7</v>
      </c>
      <c r="X270" s="637">
        <v>0.86781999999999826</v>
      </c>
      <c r="Y270" s="637">
        <v>0.86781999999999826</v>
      </c>
      <c r="Z270" s="637">
        <v>0.86781999999999826</v>
      </c>
      <c r="AA270" s="637">
        <v>0.86781999999999826</v>
      </c>
      <c r="AB270" s="637">
        <v>0.86781999999999826</v>
      </c>
      <c r="AC270" s="8">
        <v>0</v>
      </c>
      <c r="AD270" s="8">
        <v>0</v>
      </c>
      <c r="AE270" s="8">
        <v>0</v>
      </c>
      <c r="AF270" s="8">
        <v>0</v>
      </c>
      <c r="AG270" s="8">
        <v>0</v>
      </c>
      <c r="AH270" s="528"/>
      <c r="AI270" s="638">
        <v>52298.959999999948</v>
      </c>
      <c r="AJ270" s="639">
        <v>52298.959999999948</v>
      </c>
      <c r="AK270" s="639">
        <v>52298.959999999948</v>
      </c>
      <c r="AL270" s="639">
        <v>52298.959999999948</v>
      </c>
      <c r="AM270" s="640">
        <v>52298.959999999948</v>
      </c>
      <c r="AN270" s="194">
        <v>106216902.78501031</v>
      </c>
      <c r="AO270" s="530">
        <v>0</v>
      </c>
      <c r="AP270" s="530">
        <v>0</v>
      </c>
      <c r="AQ270" s="193">
        <v>0</v>
      </c>
      <c r="AR270" s="189"/>
      <c r="AS270" s="189"/>
      <c r="AT270" s="193">
        <v>0</v>
      </c>
      <c r="AU270" s="532">
        <v>0</v>
      </c>
      <c r="AV270" s="533">
        <v>106216902.78501031</v>
      </c>
      <c r="AX270" s="534"/>
      <c r="AY270" s="535"/>
      <c r="AZ270" s="651">
        <v>67732391.630545735</v>
      </c>
      <c r="BA270" s="665">
        <v>1504588.0145478889</v>
      </c>
      <c r="BB270" s="664">
        <v>18241666.666666668</v>
      </c>
      <c r="BC270" s="665">
        <v>306577.88483590138</v>
      </c>
      <c r="BD270" s="663"/>
      <c r="BE270" s="663"/>
      <c r="BF270" s="663"/>
      <c r="BG270" s="663"/>
      <c r="BH270" s="663"/>
      <c r="BI270" s="663"/>
      <c r="BJ270" s="663"/>
      <c r="BK270" s="663"/>
      <c r="BL270" s="663"/>
      <c r="BM270" s="663"/>
      <c r="BN270" s="663"/>
      <c r="BO270" s="645">
        <v>0</v>
      </c>
      <c r="BP270" s="634">
        <v>0</v>
      </c>
      <c r="BQ270" s="113">
        <v>0</v>
      </c>
      <c r="BR270" s="193">
        <v>85974058.297212407</v>
      </c>
      <c r="BS270" s="539">
        <v>1811165.8993837903</v>
      </c>
      <c r="BT270" s="193">
        <v>20242844.487797901</v>
      </c>
      <c r="BU270" s="540">
        <v>60.03628470000001</v>
      </c>
      <c r="BV270" s="647">
        <v>34.351221386529552</v>
      </c>
      <c r="BW270" s="603">
        <v>94.387506086529555</v>
      </c>
      <c r="BX270" s="602">
        <v>1910671.6073006957</v>
      </c>
      <c r="BY270" s="189">
        <v>0</v>
      </c>
      <c r="BZ270" s="604">
        <v>103.82625669518252</v>
      </c>
      <c r="CA270" s="602">
        <v>0</v>
      </c>
      <c r="CB270" s="555">
        <v>20242844.487797901</v>
      </c>
      <c r="CC270" s="200"/>
      <c r="CD270" s="543">
        <v>13074.739999999987</v>
      </c>
      <c r="CE270" s="544">
        <v>17443.380557002063</v>
      </c>
      <c r="CF270" s="545">
        <v>0</v>
      </c>
      <c r="CG270" s="546">
        <v>0</v>
      </c>
      <c r="CH270" s="547"/>
      <c r="CI270" s="548">
        <v>3752355.6272414876</v>
      </c>
      <c r="CJ270" s="549">
        <v>0</v>
      </c>
      <c r="CK270" s="550">
        <v>3752355.6272414876</v>
      </c>
      <c r="CL270" s="648"/>
      <c r="CM270" s="551">
        <v>71.748188247748928</v>
      </c>
      <c r="CN270" s="556">
        <v>191.69690101127227</v>
      </c>
      <c r="CR270" s="617"/>
      <c r="CS270" s="555">
        <v>0</v>
      </c>
      <c r="CT270" s="555">
        <v>98.493362601293597</v>
      </c>
      <c r="CU270" s="555">
        <v>0</v>
      </c>
      <c r="CW270" s="530"/>
      <c r="CX270" s="193"/>
      <c r="DH270" s="554"/>
      <c r="DI270" s="554"/>
      <c r="DJ270" s="554"/>
      <c r="DK270" s="554"/>
      <c r="DL270" s="554"/>
      <c r="DM270" s="554"/>
      <c r="DN270" s="554"/>
      <c r="DO270" s="554"/>
      <c r="DP270" s="554"/>
      <c r="DQ270" s="554"/>
      <c r="DR270" s="554"/>
      <c r="DS270" s="554"/>
      <c r="DT270" s="554"/>
    </row>
    <row r="271" spans="1:124">
      <c r="A271" s="367">
        <v>0</v>
      </c>
      <c r="B271" s="367">
        <v>0</v>
      </c>
      <c r="E271" s="294">
        <v>1</v>
      </c>
      <c r="F271" s="300">
        <v>2026</v>
      </c>
      <c r="G271" s="300">
        <v>2026</v>
      </c>
      <c r="H271" s="300">
        <v>2026</v>
      </c>
      <c r="I271" s="635">
        <v>913202</v>
      </c>
      <c r="J271" s="635">
        <v>913202</v>
      </c>
      <c r="K271" s="635">
        <v>913202</v>
      </c>
      <c r="L271" s="635">
        <v>913202</v>
      </c>
      <c r="M271" s="635">
        <v>913202</v>
      </c>
      <c r="N271" s="635">
        <v>8</v>
      </c>
      <c r="O271" s="635">
        <v>8</v>
      </c>
      <c r="P271" s="635">
        <v>8</v>
      </c>
      <c r="Q271" s="635">
        <v>8</v>
      </c>
      <c r="R271" s="635">
        <v>8</v>
      </c>
      <c r="S271" s="636">
        <v>7</v>
      </c>
      <c r="T271" s="636">
        <v>7</v>
      </c>
      <c r="U271" s="636">
        <v>7</v>
      </c>
      <c r="V271" s="636">
        <v>7</v>
      </c>
      <c r="W271" s="636">
        <v>7</v>
      </c>
      <c r="X271" s="637">
        <v>0.26403999999999789</v>
      </c>
      <c r="Y271" s="637">
        <v>0.26403999999999789</v>
      </c>
      <c r="Z271" s="637">
        <v>0.26403999999999789</v>
      </c>
      <c r="AA271" s="637">
        <v>0.26403999999999789</v>
      </c>
      <c r="AB271" s="637">
        <v>0.26403999999999789</v>
      </c>
      <c r="AC271" s="8" t="s">
        <v>560</v>
      </c>
      <c r="AD271" s="8" t="s">
        <v>560</v>
      </c>
      <c r="AE271" s="8" t="s">
        <v>560</v>
      </c>
      <c r="AF271" s="8" t="s">
        <v>560</v>
      </c>
      <c r="AG271" s="8" t="s">
        <v>560</v>
      </c>
      <c r="AH271" s="528"/>
      <c r="AI271" s="638">
        <v>70000</v>
      </c>
      <c r="AJ271" s="639">
        <v>70000</v>
      </c>
      <c r="AK271" s="639">
        <v>70000</v>
      </c>
      <c r="AL271" s="639">
        <v>70000</v>
      </c>
      <c r="AM271" s="640">
        <v>70000</v>
      </c>
      <c r="AN271" s="194">
        <v>142166941.6552591</v>
      </c>
      <c r="AO271" s="530">
        <v>0</v>
      </c>
      <c r="AP271" s="530">
        <v>0</v>
      </c>
      <c r="AQ271" s="193">
        <v>0</v>
      </c>
      <c r="AR271" s="189"/>
      <c r="AS271" s="189"/>
      <c r="AT271" s="193">
        <v>0</v>
      </c>
      <c r="AU271" s="532">
        <v>0</v>
      </c>
      <c r="AV271" s="533">
        <v>142166941.6552591</v>
      </c>
      <c r="AX271" s="534"/>
      <c r="AY271" s="535"/>
      <c r="AZ271" s="651">
        <v>67496338.731399998</v>
      </c>
      <c r="BA271" s="665">
        <v>1499344.4028238079</v>
      </c>
      <c r="BB271" s="664">
        <v>18241666.666666668</v>
      </c>
      <c r="BC271" s="665">
        <v>323530.57116237865</v>
      </c>
      <c r="BD271" s="663"/>
      <c r="BE271" s="663"/>
      <c r="BF271" s="663"/>
      <c r="BG271" s="663"/>
      <c r="BH271" s="663"/>
      <c r="BI271" s="663"/>
      <c r="BJ271" s="663"/>
      <c r="BK271" s="663"/>
      <c r="BL271" s="663"/>
      <c r="BM271" s="663"/>
      <c r="BN271" s="663"/>
      <c r="BO271" s="645">
        <v>0</v>
      </c>
      <c r="BP271" s="634">
        <v>0</v>
      </c>
      <c r="BQ271" s="113">
        <v>0</v>
      </c>
      <c r="BR271" s="193">
        <v>85738005.39806667</v>
      </c>
      <c r="BS271" s="539">
        <v>1822874.9739861866</v>
      </c>
      <c r="BT271" s="193">
        <v>56428936.257192433</v>
      </c>
      <c r="BU271" s="540">
        <v>62.686323829335947</v>
      </c>
      <c r="BV271" s="647">
        <v>36.755806883586622</v>
      </c>
      <c r="BW271" s="603">
        <v>99.442130712922562</v>
      </c>
      <c r="BX271" s="602">
        <v>5611413.6552789053</v>
      </c>
      <c r="BY271" s="189">
        <v>0</v>
      </c>
      <c r="BZ271" s="604">
        <v>109.38634378421483</v>
      </c>
      <c r="CA271" s="602">
        <v>0</v>
      </c>
      <c r="CB271" s="555">
        <v>56428936.257192433</v>
      </c>
      <c r="CC271" s="200"/>
      <c r="CD271" s="543">
        <v>17500</v>
      </c>
      <c r="CE271" s="544">
        <v>24633.388331051825</v>
      </c>
      <c r="CF271" s="545">
        <v>0</v>
      </c>
      <c r="CG271" s="546">
        <v>0</v>
      </c>
      <c r="CH271" s="547"/>
      <c r="CI271" s="548">
        <v>7476422.0175961442</v>
      </c>
      <c r="CJ271" s="549">
        <v>0</v>
      </c>
      <c r="CK271" s="550">
        <v>7476422.0175961442</v>
      </c>
      <c r="CL271" s="648"/>
      <c r="CM271" s="551">
        <v>106.80602882280206</v>
      </c>
      <c r="CN271" s="556">
        <v>201.96262278769584</v>
      </c>
      <c r="CR271" s="617"/>
      <c r="CS271" s="555">
        <v>0</v>
      </c>
      <c r="CT271" s="555">
        <v>103.76786339893469</v>
      </c>
      <c r="CU271" s="555">
        <v>0</v>
      </c>
      <c r="CW271" s="530"/>
      <c r="CX271" s="193"/>
      <c r="DH271" s="554"/>
      <c r="DI271" s="554"/>
      <c r="DJ271" s="554"/>
      <c r="DK271" s="554"/>
      <c r="DL271" s="554"/>
      <c r="DM271" s="554"/>
      <c r="DN271" s="554"/>
      <c r="DO271" s="554"/>
      <c r="DP271" s="554"/>
      <c r="DQ271" s="554"/>
      <c r="DR271" s="554"/>
      <c r="DS271" s="554"/>
      <c r="DT271" s="554"/>
    </row>
    <row r="272" spans="1:124">
      <c r="A272" s="367">
        <v>0</v>
      </c>
      <c r="B272" s="367">
        <v>0</v>
      </c>
      <c r="E272" s="294">
        <v>2</v>
      </c>
      <c r="F272" s="300">
        <v>2026</v>
      </c>
      <c r="G272" s="300">
        <v>2026</v>
      </c>
      <c r="H272" s="300">
        <v>2026</v>
      </c>
      <c r="I272" s="635">
        <v>913202</v>
      </c>
      <c r="J272" s="635">
        <v>913202</v>
      </c>
      <c r="K272" s="635">
        <v>913202</v>
      </c>
      <c r="L272" s="635">
        <v>913202</v>
      </c>
      <c r="M272" s="635">
        <v>913202</v>
      </c>
      <c r="N272" s="635">
        <v>8</v>
      </c>
      <c r="O272" s="635">
        <v>8</v>
      </c>
      <c r="P272" s="635">
        <v>8</v>
      </c>
      <c r="Q272" s="635">
        <v>8</v>
      </c>
      <c r="R272" s="635">
        <v>8</v>
      </c>
      <c r="S272" s="636">
        <v>7</v>
      </c>
      <c r="T272" s="636">
        <v>7</v>
      </c>
      <c r="U272" s="636">
        <v>7</v>
      </c>
      <c r="V272" s="636">
        <v>7</v>
      </c>
      <c r="W272" s="636">
        <v>7</v>
      </c>
      <c r="X272" s="637">
        <v>0.26403999999999789</v>
      </c>
      <c r="Y272" s="637">
        <v>0.26403999999999789</v>
      </c>
      <c r="Z272" s="637">
        <v>0.26403999999999789</v>
      </c>
      <c r="AA272" s="637">
        <v>0.26403999999999789</v>
      </c>
      <c r="AB272" s="637">
        <v>0.26403999999999789</v>
      </c>
      <c r="AC272" s="8" t="s">
        <v>560</v>
      </c>
      <c r="AD272" s="8" t="s">
        <v>560</v>
      </c>
      <c r="AE272" s="8" t="s">
        <v>560</v>
      </c>
      <c r="AF272" s="8" t="s">
        <v>560</v>
      </c>
      <c r="AG272" s="8" t="s">
        <v>560</v>
      </c>
      <c r="AH272" s="528"/>
      <c r="AI272" s="638">
        <v>0</v>
      </c>
      <c r="AJ272" s="639">
        <v>0</v>
      </c>
      <c r="AK272" s="639">
        <v>0</v>
      </c>
      <c r="AL272" s="639">
        <v>0</v>
      </c>
      <c r="AM272" s="640">
        <v>0</v>
      </c>
      <c r="AN272" s="194">
        <v>0</v>
      </c>
      <c r="AO272" s="530">
        <v>0</v>
      </c>
      <c r="AP272" s="530">
        <v>0</v>
      </c>
      <c r="AQ272" s="193">
        <v>0</v>
      </c>
      <c r="AR272" s="189"/>
      <c r="AS272" s="189"/>
      <c r="AT272" s="193">
        <v>0</v>
      </c>
      <c r="AU272" s="532">
        <v>0</v>
      </c>
      <c r="AV272" s="533">
        <v>0</v>
      </c>
      <c r="AX272" s="534"/>
      <c r="AY272" s="535"/>
      <c r="AZ272" s="651">
        <v>69745157.15627569</v>
      </c>
      <c r="BA272" s="665">
        <v>1549299.013424573</v>
      </c>
      <c r="BB272" s="664">
        <v>18241666.666666668</v>
      </c>
      <c r="BC272" s="665">
        <v>324778.2478040203</v>
      </c>
      <c r="BD272" s="663"/>
      <c r="BE272" s="663"/>
      <c r="BF272" s="663"/>
      <c r="BG272" s="663"/>
      <c r="BH272" s="663"/>
      <c r="BI272" s="663"/>
      <c r="BJ272" s="663"/>
      <c r="BK272" s="663"/>
      <c r="BL272" s="663"/>
      <c r="BM272" s="663"/>
      <c r="BN272" s="663"/>
      <c r="BO272" s="645">
        <v>-101366666.66666667</v>
      </c>
      <c r="BP272" s="634">
        <v>0</v>
      </c>
      <c r="BQ272" s="113">
        <v>0</v>
      </c>
      <c r="BR272" s="193">
        <v>-13379842.84372431</v>
      </c>
      <c r="BS272" s="539">
        <v>1874077.2612285933</v>
      </c>
      <c r="BT272" s="193">
        <v>13379842.84372431</v>
      </c>
      <c r="BU272" s="540">
        <v>62.686323829335947</v>
      </c>
      <c r="BV272" s="647">
        <v>36.755806883586622</v>
      </c>
      <c r="BW272" s="603">
        <v>99.442130712922562</v>
      </c>
      <c r="BX272" s="602">
        <v>1330520.0809839945</v>
      </c>
      <c r="BY272" s="189">
        <v>0</v>
      </c>
      <c r="BZ272" s="604">
        <v>109.38634378421483</v>
      </c>
      <c r="CA272" s="602">
        <v>0</v>
      </c>
      <c r="CB272" s="555">
        <v>13379842.84372431</v>
      </c>
      <c r="CC272" s="200"/>
      <c r="CD272" s="543">
        <v>0</v>
      </c>
      <c r="CE272" s="544">
        <v>0</v>
      </c>
      <c r="CF272" s="545">
        <v>0</v>
      </c>
      <c r="CG272" s="546">
        <v>0</v>
      </c>
      <c r="CH272" s="547"/>
      <c r="CI272" s="548">
        <v>3204597.3422125876</v>
      </c>
      <c r="CJ272" s="549">
        <v>0</v>
      </c>
      <c r="CK272" s="550">
        <v>3204597.3422125876</v>
      </c>
      <c r="CL272" s="648"/>
      <c r="CM272" s="551" t="e">
        <v>#DIV/0!</v>
      </c>
      <c r="CN272" s="556">
        <v>201.96262278769584</v>
      </c>
      <c r="CR272" s="617"/>
      <c r="CS272" s="555">
        <v>0</v>
      </c>
      <c r="CT272" s="555">
        <v>103.76786339893469</v>
      </c>
      <c r="CU272" s="555">
        <v>0</v>
      </c>
      <c r="CW272" s="530"/>
      <c r="CX272" s="193"/>
      <c r="DH272" s="554"/>
      <c r="DI272" s="554"/>
      <c r="DJ272" s="554"/>
      <c r="DK272" s="554"/>
      <c r="DL272" s="554"/>
      <c r="DM272" s="554"/>
      <c r="DN272" s="554"/>
      <c r="DO272" s="554"/>
      <c r="DP272" s="554"/>
      <c r="DQ272" s="554"/>
      <c r="DR272" s="554"/>
      <c r="DS272" s="554"/>
      <c r="DT272" s="554"/>
    </row>
    <row r="273" spans="1:124">
      <c r="A273" s="367">
        <v>0</v>
      </c>
      <c r="B273" s="367">
        <v>0</v>
      </c>
      <c r="E273" s="294">
        <v>3</v>
      </c>
      <c r="F273" s="300">
        <v>2026</v>
      </c>
      <c r="G273" s="300">
        <v>2026</v>
      </c>
      <c r="H273" s="300">
        <v>2026</v>
      </c>
      <c r="I273" s="635">
        <v>913202</v>
      </c>
      <c r="J273" s="635">
        <v>913202</v>
      </c>
      <c r="K273" s="635">
        <v>913202</v>
      </c>
      <c r="L273" s="635">
        <v>913202</v>
      </c>
      <c r="M273" s="635">
        <v>913202</v>
      </c>
      <c r="N273" s="635">
        <v>8</v>
      </c>
      <c r="O273" s="635">
        <v>8</v>
      </c>
      <c r="P273" s="635">
        <v>8</v>
      </c>
      <c r="Q273" s="635">
        <v>8</v>
      </c>
      <c r="R273" s="635">
        <v>8</v>
      </c>
      <c r="S273" s="636">
        <v>7</v>
      </c>
      <c r="T273" s="636">
        <v>7</v>
      </c>
      <c r="U273" s="636">
        <v>7</v>
      </c>
      <c r="V273" s="636">
        <v>7</v>
      </c>
      <c r="W273" s="636">
        <v>7</v>
      </c>
      <c r="X273" s="637">
        <v>0.26403999999999789</v>
      </c>
      <c r="Y273" s="637">
        <v>0.26403999999999789</v>
      </c>
      <c r="Z273" s="637">
        <v>0.26403999999999789</v>
      </c>
      <c r="AA273" s="637">
        <v>0.26403999999999789</v>
      </c>
      <c r="AB273" s="637">
        <v>0.26403999999999789</v>
      </c>
      <c r="AC273" s="8" t="s">
        <v>560</v>
      </c>
      <c r="AD273" s="8" t="s">
        <v>560</v>
      </c>
      <c r="AE273" s="8" t="s">
        <v>560</v>
      </c>
      <c r="AF273" s="8" t="s">
        <v>560</v>
      </c>
      <c r="AG273" s="8" t="s">
        <v>560</v>
      </c>
      <c r="AH273" s="528"/>
      <c r="AI273" s="638">
        <v>70000</v>
      </c>
      <c r="AJ273" s="639">
        <v>70000</v>
      </c>
      <c r="AK273" s="639">
        <v>70000</v>
      </c>
      <c r="AL273" s="639">
        <v>70000</v>
      </c>
      <c r="AM273" s="640">
        <v>70000</v>
      </c>
      <c r="AN273" s="194">
        <v>142166941.6552591</v>
      </c>
      <c r="AO273" s="530">
        <v>0</v>
      </c>
      <c r="AP273" s="530">
        <v>0</v>
      </c>
      <c r="AQ273" s="193">
        <v>0</v>
      </c>
      <c r="AR273" s="189"/>
      <c r="AS273" s="189"/>
      <c r="AT273" s="193">
        <v>0</v>
      </c>
      <c r="AU273" s="532">
        <v>0</v>
      </c>
      <c r="AV273" s="533">
        <v>142166941.6552591</v>
      </c>
      <c r="AX273" s="534"/>
      <c r="AY273" s="535"/>
      <c r="AZ273" s="651">
        <v>82723227.703024268</v>
      </c>
      <c r="BA273" s="665">
        <v>1837590.1681663883</v>
      </c>
      <c r="BB273" s="664">
        <v>18241666.666666668</v>
      </c>
      <c r="BC273" s="665">
        <v>327602.84908995917</v>
      </c>
      <c r="BD273" s="663"/>
      <c r="BE273" s="663"/>
      <c r="BF273" s="663"/>
      <c r="BG273" s="663"/>
      <c r="BH273" s="663"/>
      <c r="BI273" s="663"/>
      <c r="BJ273" s="663"/>
      <c r="BK273" s="663"/>
      <c r="BL273" s="663"/>
      <c r="BM273" s="663"/>
      <c r="BN273" s="663"/>
      <c r="BO273" s="645">
        <v>0</v>
      </c>
      <c r="BP273" s="634">
        <v>0</v>
      </c>
      <c r="BQ273" s="113">
        <v>0</v>
      </c>
      <c r="BR273" s="193">
        <v>100964894.36969094</v>
      </c>
      <c r="BS273" s="539">
        <v>2165193.0172563475</v>
      </c>
      <c r="BT273" s="193">
        <v>41202047.285568163</v>
      </c>
      <c r="BU273" s="540">
        <v>62.686323829335947</v>
      </c>
      <c r="BV273" s="647">
        <v>36.755806883586622</v>
      </c>
      <c r="BW273" s="603">
        <v>99.442130712922562</v>
      </c>
      <c r="BX273" s="602">
        <v>4097219.3718114854</v>
      </c>
      <c r="BY273" s="189">
        <v>0</v>
      </c>
      <c r="BZ273" s="604">
        <v>109.38634378421483</v>
      </c>
      <c r="CA273" s="602">
        <v>0</v>
      </c>
      <c r="CB273" s="555">
        <v>41202047.285568163</v>
      </c>
      <c r="CC273" s="200"/>
      <c r="CD273" s="543">
        <v>17500</v>
      </c>
      <c r="CE273" s="544">
        <v>24633.388331051825</v>
      </c>
      <c r="CF273" s="545">
        <v>0</v>
      </c>
      <c r="CG273" s="546">
        <v>0</v>
      </c>
      <c r="CH273" s="547"/>
      <c r="CI273" s="548">
        <v>6304545.7773988843</v>
      </c>
      <c r="CJ273" s="549">
        <v>0</v>
      </c>
      <c r="CK273" s="550">
        <v>6304545.7773988843</v>
      </c>
      <c r="CL273" s="648"/>
      <c r="CM273" s="551">
        <v>90.064939677126915</v>
      </c>
      <c r="CN273" s="556">
        <v>201.96262278769584</v>
      </c>
      <c r="CR273" s="617"/>
      <c r="CS273" s="555">
        <v>0</v>
      </c>
      <c r="CT273" s="555">
        <v>103.76786339893469</v>
      </c>
      <c r="CU273" s="555">
        <v>0</v>
      </c>
      <c r="CW273" s="530"/>
      <c r="CX273" s="193"/>
      <c r="DH273" s="554"/>
      <c r="DI273" s="554"/>
      <c r="DJ273" s="554"/>
      <c r="DK273" s="554"/>
      <c r="DL273" s="554"/>
      <c r="DM273" s="554"/>
      <c r="DN273" s="554"/>
      <c r="DO273" s="554"/>
      <c r="DP273" s="554"/>
      <c r="DQ273" s="554"/>
      <c r="DR273" s="554"/>
      <c r="DS273" s="554"/>
      <c r="DT273" s="554"/>
    </row>
    <row r="274" spans="1:124">
      <c r="A274" s="367">
        <v>0</v>
      </c>
      <c r="B274" s="367">
        <v>0</v>
      </c>
      <c r="E274" s="294">
        <v>4</v>
      </c>
      <c r="F274" s="300">
        <v>2026</v>
      </c>
      <c r="G274" s="300">
        <v>2026</v>
      </c>
      <c r="H274" s="300">
        <v>2026</v>
      </c>
      <c r="I274" s="635">
        <v>913202</v>
      </c>
      <c r="J274" s="635">
        <v>913202</v>
      </c>
      <c r="K274" s="635">
        <v>913202</v>
      </c>
      <c r="L274" s="635">
        <v>913202</v>
      </c>
      <c r="M274" s="635">
        <v>913202</v>
      </c>
      <c r="N274" s="635">
        <v>8</v>
      </c>
      <c r="O274" s="635">
        <v>8</v>
      </c>
      <c r="P274" s="635">
        <v>8</v>
      </c>
      <c r="Q274" s="635">
        <v>8</v>
      </c>
      <c r="R274" s="635">
        <v>8</v>
      </c>
      <c r="S274" s="636">
        <v>7</v>
      </c>
      <c r="T274" s="636">
        <v>7</v>
      </c>
      <c r="U274" s="636">
        <v>7</v>
      </c>
      <c r="V274" s="636">
        <v>7</v>
      </c>
      <c r="W274" s="636">
        <v>7</v>
      </c>
      <c r="X274" s="637">
        <v>0.26403999999999789</v>
      </c>
      <c r="Y274" s="637">
        <v>0.26403999999999789</v>
      </c>
      <c r="Z274" s="637">
        <v>0.26403999999999789</v>
      </c>
      <c r="AA274" s="637">
        <v>0.26403999999999789</v>
      </c>
      <c r="AB274" s="637">
        <v>0.26403999999999789</v>
      </c>
      <c r="AC274" s="8" t="s">
        <v>560</v>
      </c>
      <c r="AD274" s="8" t="s">
        <v>560</v>
      </c>
      <c r="AE274" s="8" t="s">
        <v>560</v>
      </c>
      <c r="AF274" s="8" t="s">
        <v>560</v>
      </c>
      <c r="AG274" s="8" t="s">
        <v>560</v>
      </c>
      <c r="AH274" s="528"/>
      <c r="AI274" s="638">
        <v>98000</v>
      </c>
      <c r="AJ274" s="639">
        <v>98000</v>
      </c>
      <c r="AK274" s="639">
        <v>98000</v>
      </c>
      <c r="AL274" s="639">
        <v>98000</v>
      </c>
      <c r="AM274" s="640">
        <v>98000</v>
      </c>
      <c r="AN274" s="194">
        <v>199033718.31736273</v>
      </c>
      <c r="AO274" s="530">
        <v>0</v>
      </c>
      <c r="AP274" s="530">
        <v>0</v>
      </c>
      <c r="AQ274" s="193">
        <v>0</v>
      </c>
      <c r="AR274" s="189"/>
      <c r="AS274" s="189"/>
      <c r="AT274" s="193">
        <v>0</v>
      </c>
      <c r="AU274" s="532">
        <v>0</v>
      </c>
      <c r="AV274" s="533">
        <v>199033718.31736273</v>
      </c>
      <c r="AX274" s="534"/>
      <c r="AY274" s="535"/>
      <c r="AZ274" s="651">
        <v>88619646.72222288</v>
      </c>
      <c r="BA274" s="665">
        <v>1968571.5372199137</v>
      </c>
      <c r="BB274" s="664">
        <v>18241666.666666668</v>
      </c>
      <c r="BC274" s="665">
        <v>328850.52573160082</v>
      </c>
      <c r="BD274" s="663"/>
      <c r="BE274" s="663"/>
      <c r="BF274" s="663"/>
      <c r="BG274" s="663"/>
      <c r="BH274" s="663"/>
      <c r="BI274" s="663"/>
      <c r="BJ274" s="663"/>
      <c r="BK274" s="663"/>
      <c r="BL274" s="663"/>
      <c r="BM274" s="663"/>
      <c r="BN274" s="663"/>
      <c r="BO274" s="649">
        <v>16894444.444444444</v>
      </c>
      <c r="BP274" s="634">
        <v>0</v>
      </c>
      <c r="BQ274" s="113">
        <v>0</v>
      </c>
      <c r="BR274" s="193">
        <v>123755757.833334</v>
      </c>
      <c r="BS274" s="539">
        <v>2297422.0629515145</v>
      </c>
      <c r="BT274" s="193">
        <v>75277960.484028727</v>
      </c>
      <c r="BU274" s="540">
        <v>55.72117673718752</v>
      </c>
      <c r="BV274" s="647">
        <v>36.755806883586622</v>
      </c>
      <c r="BW274" s="603">
        <v>92.476983620774149</v>
      </c>
      <c r="BX274" s="602">
        <v>6961478.7186868088</v>
      </c>
      <c r="BY274" s="189">
        <v>0</v>
      </c>
      <c r="BZ274" s="604">
        <v>101.72468198285158</v>
      </c>
      <c r="CA274" s="602">
        <v>0</v>
      </c>
      <c r="CB274" s="555">
        <v>75277960.484028727</v>
      </c>
      <c r="CC274" s="200"/>
      <c r="CD274" s="543">
        <v>24500</v>
      </c>
      <c r="CE274" s="544">
        <v>36006.743663472553</v>
      </c>
      <c r="CF274" s="545">
        <v>0</v>
      </c>
      <c r="CG274" s="546">
        <v>0</v>
      </c>
      <c r="CH274" s="547"/>
      <c r="CI274" s="548">
        <v>9319407.5253017973</v>
      </c>
      <c r="CJ274" s="549">
        <v>0</v>
      </c>
      <c r="CK274" s="550">
        <v>9319407.5253017973</v>
      </c>
      <c r="CL274" s="648"/>
      <c r="CM274" s="551">
        <v>95.095995156140788</v>
      </c>
      <c r="CN274" s="556">
        <v>187.81671335527068</v>
      </c>
      <c r="CR274" s="617"/>
      <c r="CS274" s="555">
        <v>0</v>
      </c>
      <c r="CT274" s="555">
        <v>96.499732408277822</v>
      </c>
      <c r="CU274" s="555">
        <v>0</v>
      </c>
      <c r="CW274" s="530"/>
      <c r="CX274" s="193"/>
      <c r="DH274" s="554"/>
      <c r="DI274" s="554"/>
      <c r="DJ274" s="554"/>
      <c r="DK274" s="554"/>
      <c r="DL274" s="554"/>
      <c r="DM274" s="554"/>
      <c r="DN274" s="554"/>
      <c r="DO274" s="554"/>
      <c r="DP274" s="554"/>
      <c r="DQ274" s="554"/>
      <c r="DR274" s="554"/>
      <c r="DS274" s="554"/>
      <c r="DT274" s="554"/>
    </row>
    <row r="275" spans="1:124">
      <c r="A275" s="367">
        <v>0</v>
      </c>
      <c r="B275" s="367">
        <v>0</v>
      </c>
      <c r="E275" s="294">
        <v>5</v>
      </c>
      <c r="F275" s="300">
        <v>2026</v>
      </c>
      <c r="G275" s="300">
        <v>2026</v>
      </c>
      <c r="H275" s="300">
        <v>2026</v>
      </c>
      <c r="I275" s="635">
        <v>913202</v>
      </c>
      <c r="J275" s="635">
        <v>913202</v>
      </c>
      <c r="K275" s="635">
        <v>913202</v>
      </c>
      <c r="L275" s="635">
        <v>913202</v>
      </c>
      <c r="M275" s="635">
        <v>913202</v>
      </c>
      <c r="N275" s="635">
        <v>8</v>
      </c>
      <c r="O275" s="635">
        <v>8</v>
      </c>
      <c r="P275" s="635">
        <v>8</v>
      </c>
      <c r="Q275" s="635">
        <v>8</v>
      </c>
      <c r="R275" s="635">
        <v>8</v>
      </c>
      <c r="S275" s="636">
        <v>7</v>
      </c>
      <c r="T275" s="636">
        <v>7</v>
      </c>
      <c r="U275" s="636">
        <v>7</v>
      </c>
      <c r="V275" s="636">
        <v>7</v>
      </c>
      <c r="W275" s="636">
        <v>7</v>
      </c>
      <c r="X275" s="637">
        <v>0.26403999999999789</v>
      </c>
      <c r="Y275" s="637">
        <v>0.26403999999999789</v>
      </c>
      <c r="Z275" s="637">
        <v>0.26403999999999789</v>
      </c>
      <c r="AA275" s="637">
        <v>0.26403999999999789</v>
      </c>
      <c r="AB275" s="637">
        <v>0.26403999999999789</v>
      </c>
      <c r="AC275" s="8" t="s">
        <v>560</v>
      </c>
      <c r="AD275" s="8" t="s">
        <v>560</v>
      </c>
      <c r="AE275" s="8" t="s">
        <v>560</v>
      </c>
      <c r="AF275" s="8" t="s">
        <v>560</v>
      </c>
      <c r="AG275" s="8" t="s">
        <v>560</v>
      </c>
      <c r="AH275" s="528"/>
      <c r="AI275" s="638">
        <v>98000</v>
      </c>
      <c r="AJ275" s="639">
        <v>98000</v>
      </c>
      <c r="AK275" s="639">
        <v>98000</v>
      </c>
      <c r="AL275" s="639">
        <v>98000</v>
      </c>
      <c r="AM275" s="640">
        <v>98000</v>
      </c>
      <c r="AN275" s="194">
        <v>199033718.31736273</v>
      </c>
      <c r="AO275" s="530">
        <v>0</v>
      </c>
      <c r="AP275" s="530">
        <v>0</v>
      </c>
      <c r="AQ275" s="193">
        <v>0</v>
      </c>
      <c r="AR275" s="189"/>
      <c r="AS275" s="189"/>
      <c r="AT275" s="193">
        <v>0</v>
      </c>
      <c r="AU275" s="532">
        <v>0</v>
      </c>
      <c r="AV275" s="533">
        <v>199033718.31736273</v>
      </c>
      <c r="AX275" s="534"/>
      <c r="AY275" s="535"/>
      <c r="AZ275" s="651">
        <v>75915601.836382896</v>
      </c>
      <c r="BA275" s="665">
        <v>1686367.5102932593</v>
      </c>
      <c r="BB275" s="664">
        <v>18241666.666666668</v>
      </c>
      <c r="BC275" s="665">
        <v>327828.12403914449</v>
      </c>
      <c r="BD275" s="663"/>
      <c r="BE275" s="663"/>
      <c r="BF275" s="663"/>
      <c r="BG275" s="663"/>
      <c r="BH275" s="663"/>
      <c r="BI275" s="663"/>
      <c r="BJ275" s="663"/>
      <c r="BK275" s="663"/>
      <c r="BL275" s="663"/>
      <c r="BM275" s="663"/>
      <c r="BN275" s="663"/>
      <c r="BO275" s="649">
        <v>16894444.444444444</v>
      </c>
      <c r="BP275" s="634">
        <v>0</v>
      </c>
      <c r="BQ275" s="113">
        <v>0</v>
      </c>
      <c r="BR275" s="193">
        <v>111051712.94749402</v>
      </c>
      <c r="BS275" s="539">
        <v>2014195.6343324038</v>
      </c>
      <c r="BT275" s="193">
        <v>87982005.369868711</v>
      </c>
      <c r="BU275" s="540">
        <v>55.72117673718752</v>
      </c>
      <c r="BV275" s="647">
        <v>36.755806883586622</v>
      </c>
      <c r="BW275" s="603">
        <v>92.476983620774149</v>
      </c>
      <c r="BX275" s="602">
        <v>8136310.4695122121</v>
      </c>
      <c r="BY275" s="189">
        <v>0</v>
      </c>
      <c r="BZ275" s="604">
        <v>101.72468198285158</v>
      </c>
      <c r="CA275" s="602">
        <v>0</v>
      </c>
      <c r="CB275" s="555">
        <v>87982005.369868711</v>
      </c>
      <c r="CC275" s="200"/>
      <c r="CD275" s="543">
        <v>24500</v>
      </c>
      <c r="CE275" s="544">
        <v>36006.743663472553</v>
      </c>
      <c r="CF275" s="545">
        <v>0</v>
      </c>
      <c r="CG275" s="546">
        <v>0</v>
      </c>
      <c r="CH275" s="547"/>
      <c r="CI275" s="548">
        <v>10211012.84750809</v>
      </c>
      <c r="CJ275" s="549">
        <v>0</v>
      </c>
      <c r="CK275" s="550">
        <v>10211012.84750809</v>
      </c>
      <c r="CL275" s="648"/>
      <c r="CM275" s="551">
        <v>104.19400864804173</v>
      </c>
      <c r="CN275" s="556">
        <v>187.81671335527068</v>
      </c>
      <c r="CR275" s="617"/>
      <c r="CS275" s="555">
        <v>0</v>
      </c>
      <c r="CT275" s="555">
        <v>96.499732408277822</v>
      </c>
      <c r="CU275" s="555">
        <v>0</v>
      </c>
      <c r="CW275" s="530"/>
      <c r="CX275" s="193"/>
      <c r="DH275" s="554"/>
      <c r="DI275" s="554"/>
      <c r="DJ275" s="554"/>
      <c r="DK275" s="554"/>
      <c r="DL275" s="554"/>
      <c r="DM275" s="554"/>
      <c r="DN275" s="554"/>
      <c r="DO275" s="554"/>
      <c r="DP275" s="554"/>
      <c r="DQ275" s="554"/>
      <c r="DR275" s="554"/>
      <c r="DS275" s="554"/>
      <c r="DT275" s="554"/>
    </row>
    <row r="276" spans="1:124">
      <c r="A276" s="367">
        <v>0</v>
      </c>
      <c r="B276" s="367">
        <v>0</v>
      </c>
      <c r="E276" s="294">
        <v>6</v>
      </c>
      <c r="F276" s="300">
        <v>2026</v>
      </c>
      <c r="G276" s="300">
        <v>2026</v>
      </c>
      <c r="H276" s="300">
        <v>2027</v>
      </c>
      <c r="I276" s="635">
        <v>913202</v>
      </c>
      <c r="J276" s="635">
        <v>913202</v>
      </c>
      <c r="K276" s="635">
        <v>913202</v>
      </c>
      <c r="L276" s="635">
        <v>913202</v>
      </c>
      <c r="M276" s="635">
        <v>913202</v>
      </c>
      <c r="N276" s="635">
        <v>8</v>
      </c>
      <c r="O276" s="635">
        <v>8</v>
      </c>
      <c r="P276" s="635">
        <v>8</v>
      </c>
      <c r="Q276" s="635">
        <v>8</v>
      </c>
      <c r="R276" s="635">
        <v>8</v>
      </c>
      <c r="S276" s="636">
        <v>7</v>
      </c>
      <c r="T276" s="636">
        <v>7</v>
      </c>
      <c r="U276" s="636">
        <v>7</v>
      </c>
      <c r="V276" s="636">
        <v>7</v>
      </c>
      <c r="W276" s="636">
        <v>7</v>
      </c>
      <c r="X276" s="637">
        <v>0.26403999999999789</v>
      </c>
      <c r="Y276" s="637">
        <v>0.26403999999999789</v>
      </c>
      <c r="Z276" s="637">
        <v>0.26403999999999789</v>
      </c>
      <c r="AA276" s="637">
        <v>0.26403999999999789</v>
      </c>
      <c r="AB276" s="637">
        <v>0.26403999999999789</v>
      </c>
      <c r="AC276" s="8" t="s">
        <v>560</v>
      </c>
      <c r="AD276" s="8" t="s">
        <v>560</v>
      </c>
      <c r="AE276" s="8" t="s">
        <v>560</v>
      </c>
      <c r="AF276" s="8" t="s">
        <v>560</v>
      </c>
      <c r="AG276" s="8" t="s">
        <v>560</v>
      </c>
      <c r="AH276" s="528"/>
      <c r="AI276" s="638">
        <v>98000</v>
      </c>
      <c r="AJ276" s="639">
        <v>98000</v>
      </c>
      <c r="AK276" s="639">
        <v>98000</v>
      </c>
      <c r="AL276" s="639">
        <v>98000</v>
      </c>
      <c r="AM276" s="640">
        <v>98000</v>
      </c>
      <c r="AN276" s="194">
        <v>199033718.31736273</v>
      </c>
      <c r="AO276" s="530">
        <v>0</v>
      </c>
      <c r="AP276" s="530">
        <v>0</v>
      </c>
      <c r="AQ276" s="193">
        <v>0</v>
      </c>
      <c r="AR276" s="189"/>
      <c r="AS276" s="189"/>
      <c r="AT276" s="193">
        <v>0</v>
      </c>
      <c r="AU276" s="532">
        <v>0</v>
      </c>
      <c r="AV276" s="533">
        <v>199033718.31736273</v>
      </c>
      <c r="AX276" s="534"/>
      <c r="AY276" s="535"/>
      <c r="AZ276" s="651">
        <v>73460985.296094313</v>
      </c>
      <c r="BA276" s="665">
        <v>1664478.186280479</v>
      </c>
      <c r="BB276" s="664">
        <v>18241666.666666668</v>
      </c>
      <c r="BC276" s="665">
        <v>327741.47982791933</v>
      </c>
      <c r="BD276" s="663"/>
      <c r="BE276" s="663"/>
      <c r="BF276" s="663"/>
      <c r="BG276" s="663"/>
      <c r="BH276" s="663"/>
      <c r="BI276" s="663"/>
      <c r="BJ276" s="663"/>
      <c r="BK276" s="663"/>
      <c r="BL276" s="663"/>
      <c r="BM276" s="663"/>
      <c r="BN276" s="663"/>
      <c r="BO276" s="649">
        <v>16894444.444444444</v>
      </c>
      <c r="BP276" s="634">
        <v>0</v>
      </c>
      <c r="BQ276" s="113">
        <v>0</v>
      </c>
      <c r="BR276" s="193">
        <v>108597096.40720543</v>
      </c>
      <c r="BS276" s="539">
        <v>1992219.6661083982</v>
      </c>
      <c r="BT276" s="193">
        <v>90436621.910157293</v>
      </c>
      <c r="BU276" s="540">
        <v>55.72117673718752</v>
      </c>
      <c r="BV276" s="647">
        <v>36.755806883586622</v>
      </c>
      <c r="BW276" s="603">
        <v>92.476983620774149</v>
      </c>
      <c r="BX276" s="602">
        <v>8363306.003103761</v>
      </c>
      <c r="BY276" s="189">
        <v>0</v>
      </c>
      <c r="BZ276" s="604">
        <v>101.72468198285158</v>
      </c>
      <c r="CA276" s="602">
        <v>0</v>
      </c>
      <c r="CB276" s="555">
        <v>90436621.910157293</v>
      </c>
      <c r="CC276" s="200"/>
      <c r="CD276" s="543">
        <v>24500</v>
      </c>
      <c r="CE276" s="544">
        <v>36006.743663472553</v>
      </c>
      <c r="CF276" s="545">
        <v>0</v>
      </c>
      <c r="CG276" s="546">
        <v>0</v>
      </c>
      <c r="CH276" s="547"/>
      <c r="CI276" s="548">
        <v>10416032.412875632</v>
      </c>
      <c r="CJ276" s="549">
        <v>0</v>
      </c>
      <c r="CK276" s="550">
        <v>10416032.412875632</v>
      </c>
      <c r="CL276" s="648"/>
      <c r="CM276" s="551">
        <v>106.28604502934319</v>
      </c>
      <c r="CN276" s="556">
        <v>187.81671335527068</v>
      </c>
      <c r="CR276" s="617"/>
      <c r="CS276" s="555">
        <v>0</v>
      </c>
      <c r="CT276" s="555">
        <v>96.499732408277822</v>
      </c>
      <c r="CU276" s="555">
        <v>0</v>
      </c>
      <c r="CW276" s="530"/>
      <c r="CX276" s="193"/>
      <c r="DH276" s="554"/>
      <c r="DI276" s="554"/>
      <c r="DJ276" s="554"/>
      <c r="DK276" s="554"/>
      <c r="DL276" s="554"/>
      <c r="DM276" s="554"/>
      <c r="DN276" s="554"/>
      <c r="DO276" s="554"/>
      <c r="DP276" s="554"/>
      <c r="DQ276" s="554"/>
      <c r="DR276" s="554"/>
      <c r="DS276" s="554"/>
      <c r="DT276" s="554"/>
    </row>
    <row r="277" spans="1:124">
      <c r="A277" s="367">
        <v>0</v>
      </c>
      <c r="B277" s="367">
        <v>0</v>
      </c>
      <c r="E277" s="294">
        <v>7</v>
      </c>
      <c r="F277" s="300">
        <v>2026</v>
      </c>
      <c r="G277" s="300">
        <v>2027</v>
      </c>
      <c r="H277" s="300">
        <v>2027</v>
      </c>
      <c r="I277" s="635">
        <v>913202</v>
      </c>
      <c r="J277" s="635">
        <v>913202</v>
      </c>
      <c r="K277" s="635">
        <v>913202</v>
      </c>
      <c r="L277" s="635">
        <v>913202</v>
      </c>
      <c r="M277" s="635">
        <v>913202</v>
      </c>
      <c r="N277" s="635">
        <v>8</v>
      </c>
      <c r="O277" s="635">
        <v>8</v>
      </c>
      <c r="P277" s="635">
        <v>8</v>
      </c>
      <c r="Q277" s="635">
        <v>8</v>
      </c>
      <c r="R277" s="635">
        <v>8</v>
      </c>
      <c r="S277" s="636">
        <v>7</v>
      </c>
      <c r="T277" s="636">
        <v>7</v>
      </c>
      <c r="U277" s="636">
        <v>7</v>
      </c>
      <c r="V277" s="636">
        <v>7</v>
      </c>
      <c r="W277" s="636">
        <v>7</v>
      </c>
      <c r="X277" s="637">
        <v>0.26403999999999789</v>
      </c>
      <c r="Y277" s="637">
        <v>0.26403999999999789</v>
      </c>
      <c r="Z277" s="637">
        <v>0.26403999999999789</v>
      </c>
      <c r="AA277" s="637">
        <v>0.26403999999999789</v>
      </c>
      <c r="AB277" s="637">
        <v>0.26403999999999789</v>
      </c>
      <c r="AC277" s="8" t="s">
        <v>560</v>
      </c>
      <c r="AD277" s="8" t="s">
        <v>560</v>
      </c>
      <c r="AE277" s="8" t="s">
        <v>560</v>
      </c>
      <c r="AF277" s="8" t="s">
        <v>560</v>
      </c>
      <c r="AG277" s="8" t="s">
        <v>560</v>
      </c>
      <c r="AH277" s="528"/>
      <c r="AI277" s="638">
        <v>98000</v>
      </c>
      <c r="AJ277" s="639">
        <v>98000</v>
      </c>
      <c r="AK277" s="639">
        <v>98000</v>
      </c>
      <c r="AL277" s="639">
        <v>98000</v>
      </c>
      <c r="AM277" s="640">
        <v>98000</v>
      </c>
      <c r="AN277" s="194">
        <v>199033718.31736273</v>
      </c>
      <c r="AO277" s="530">
        <v>0</v>
      </c>
      <c r="AP277" s="530">
        <v>0</v>
      </c>
      <c r="AQ277" s="193">
        <v>0</v>
      </c>
      <c r="AR277" s="189"/>
      <c r="AS277" s="189"/>
      <c r="AT277" s="193">
        <v>0</v>
      </c>
      <c r="AU277" s="532">
        <v>0</v>
      </c>
      <c r="AV277" s="533">
        <v>199033718.31736273</v>
      </c>
      <c r="AX277" s="534"/>
      <c r="AY277" s="535"/>
      <c r="AZ277" s="651">
        <v>68973403.249437153</v>
      </c>
      <c r="BA277" s="665">
        <v>1562798.6022713888</v>
      </c>
      <c r="BB277" s="664">
        <v>18241666.666666668</v>
      </c>
      <c r="BC277" s="665">
        <v>328105.38551506487</v>
      </c>
      <c r="BD277" s="663"/>
      <c r="BE277" s="663"/>
      <c r="BF277" s="663"/>
      <c r="BG277" s="663"/>
      <c r="BH277" s="663"/>
      <c r="BI277" s="663"/>
      <c r="BJ277" s="663"/>
      <c r="BK277" s="663"/>
      <c r="BL277" s="663"/>
      <c r="BM277" s="663"/>
      <c r="BN277" s="663"/>
      <c r="BO277" s="649">
        <v>16894444.444444444</v>
      </c>
      <c r="BP277" s="634">
        <v>0</v>
      </c>
      <c r="BQ277" s="113">
        <v>0</v>
      </c>
      <c r="BR277" s="193">
        <v>104109514.36054827</v>
      </c>
      <c r="BS277" s="539">
        <v>1890903.9877864537</v>
      </c>
      <c r="BT277" s="193">
        <v>94924203.956814453</v>
      </c>
      <c r="BU277" s="540">
        <v>61.701353533476585</v>
      </c>
      <c r="BV277" s="647">
        <v>36.755806883586622</v>
      </c>
      <c r="BW277" s="603">
        <v>98.457160417063207</v>
      </c>
      <c r="BX277" s="602">
        <v>9345967.5764381066</v>
      </c>
      <c r="BY277" s="189">
        <v>0</v>
      </c>
      <c r="BZ277" s="604">
        <v>108.30287645876953</v>
      </c>
      <c r="CA277" s="602">
        <v>0</v>
      </c>
      <c r="CB277" s="555">
        <v>94924203.956814453</v>
      </c>
      <c r="CC277" s="200"/>
      <c r="CD277" s="543">
        <v>24500</v>
      </c>
      <c r="CE277" s="544">
        <v>36006.743663472553</v>
      </c>
      <c r="CF277" s="545">
        <v>0</v>
      </c>
      <c r="CG277" s="546">
        <v>0</v>
      </c>
      <c r="CH277" s="547"/>
      <c r="CI277" s="548">
        <v>11297378.307888033</v>
      </c>
      <c r="CJ277" s="549">
        <v>0</v>
      </c>
      <c r="CK277" s="550">
        <v>11297378.307888033</v>
      </c>
      <c r="CL277" s="648"/>
      <c r="CM277" s="551">
        <v>115.2793704886534</v>
      </c>
      <c r="CN277" s="556">
        <v>199.96219115078725</v>
      </c>
      <c r="CR277" s="617"/>
      <c r="CS277" s="555">
        <v>0</v>
      </c>
      <c r="CT277" s="555">
        <v>102.74004689520545</v>
      </c>
      <c r="CU277" s="555">
        <v>0</v>
      </c>
      <c r="CW277" s="530"/>
      <c r="CX277" s="193"/>
      <c r="DH277" s="554"/>
      <c r="DI277" s="554"/>
      <c r="DJ277" s="554"/>
      <c r="DK277" s="554"/>
      <c r="DL277" s="554"/>
      <c r="DM277" s="554"/>
      <c r="DN277" s="554"/>
      <c r="DO277" s="554"/>
      <c r="DP277" s="554"/>
      <c r="DQ277" s="554"/>
      <c r="DR277" s="554"/>
      <c r="DS277" s="554"/>
      <c r="DT277" s="554"/>
    </row>
    <row r="278" spans="1:124">
      <c r="A278" s="367">
        <v>0</v>
      </c>
      <c r="B278" s="367">
        <v>0</v>
      </c>
      <c r="E278" s="294">
        <v>8</v>
      </c>
      <c r="F278" s="300">
        <v>2026</v>
      </c>
      <c r="G278" s="300">
        <v>2027</v>
      </c>
      <c r="H278" s="300">
        <v>2027</v>
      </c>
      <c r="I278" s="635">
        <v>913202</v>
      </c>
      <c r="J278" s="635">
        <v>913202</v>
      </c>
      <c r="K278" s="635">
        <v>913202</v>
      </c>
      <c r="L278" s="635">
        <v>913202</v>
      </c>
      <c r="M278" s="635">
        <v>913202</v>
      </c>
      <c r="N278" s="635">
        <v>8</v>
      </c>
      <c r="O278" s="635">
        <v>8</v>
      </c>
      <c r="P278" s="635">
        <v>8</v>
      </c>
      <c r="Q278" s="635">
        <v>8</v>
      </c>
      <c r="R278" s="635">
        <v>8</v>
      </c>
      <c r="S278" s="636">
        <v>7</v>
      </c>
      <c r="T278" s="636">
        <v>7</v>
      </c>
      <c r="U278" s="636">
        <v>7</v>
      </c>
      <c r="V278" s="636">
        <v>7</v>
      </c>
      <c r="W278" s="636">
        <v>7</v>
      </c>
      <c r="X278" s="637">
        <v>0.26403999999999789</v>
      </c>
      <c r="Y278" s="637">
        <v>0.26403999999999789</v>
      </c>
      <c r="Z278" s="637">
        <v>0.26403999999999789</v>
      </c>
      <c r="AA278" s="637">
        <v>0.26403999999999789</v>
      </c>
      <c r="AB278" s="637">
        <v>0.26403999999999789</v>
      </c>
      <c r="AC278" s="8" t="s">
        <v>560</v>
      </c>
      <c r="AD278" s="8" t="s">
        <v>560</v>
      </c>
      <c r="AE278" s="8" t="s">
        <v>560</v>
      </c>
      <c r="AF278" s="8" t="s">
        <v>560</v>
      </c>
      <c r="AG278" s="8" t="s">
        <v>560</v>
      </c>
      <c r="AH278" s="528"/>
      <c r="AI278" s="638">
        <v>98000</v>
      </c>
      <c r="AJ278" s="639">
        <v>98000</v>
      </c>
      <c r="AK278" s="639">
        <v>98000</v>
      </c>
      <c r="AL278" s="639">
        <v>98000</v>
      </c>
      <c r="AM278" s="640">
        <v>98000</v>
      </c>
      <c r="AN278" s="194">
        <v>199033718.31736273</v>
      </c>
      <c r="AO278" s="530">
        <v>0</v>
      </c>
      <c r="AP278" s="530">
        <v>0</v>
      </c>
      <c r="AQ278" s="193">
        <v>0</v>
      </c>
      <c r="AR278" s="189"/>
      <c r="AS278" s="189"/>
      <c r="AT278" s="193">
        <v>0</v>
      </c>
      <c r="AU278" s="532">
        <v>0</v>
      </c>
      <c r="AV278" s="533">
        <v>199033718.31736273</v>
      </c>
      <c r="AX278" s="534"/>
      <c r="AY278" s="535"/>
      <c r="AZ278" s="651">
        <v>70061790.497168571</v>
      </c>
      <c r="BA278" s="665">
        <v>1587459.2684028449</v>
      </c>
      <c r="BB278" s="664">
        <v>18241666.666666668</v>
      </c>
      <c r="BC278" s="665">
        <v>327048.3261381184</v>
      </c>
      <c r="BD278" s="663"/>
      <c r="BE278" s="663"/>
      <c r="BF278" s="663"/>
      <c r="BG278" s="663"/>
      <c r="BH278" s="663"/>
      <c r="BI278" s="663"/>
      <c r="BJ278" s="663"/>
      <c r="BK278" s="663"/>
      <c r="BL278" s="663"/>
      <c r="BM278" s="663"/>
      <c r="BN278" s="663"/>
      <c r="BO278" s="649">
        <v>16894444.444444444</v>
      </c>
      <c r="BP278" s="634">
        <v>0</v>
      </c>
      <c r="BQ278" s="113">
        <v>0</v>
      </c>
      <c r="BR278" s="193">
        <v>105197901.60827969</v>
      </c>
      <c r="BS278" s="539">
        <v>1914507.5945409634</v>
      </c>
      <c r="BT278" s="193">
        <v>93835816.709083036</v>
      </c>
      <c r="BU278" s="540">
        <v>61.701353533476585</v>
      </c>
      <c r="BV278" s="647">
        <v>36.755806883586622</v>
      </c>
      <c r="BW278" s="603">
        <v>98.457160417063207</v>
      </c>
      <c r="BX278" s="602">
        <v>9238808.0585923288</v>
      </c>
      <c r="BY278" s="189">
        <v>0</v>
      </c>
      <c r="BZ278" s="604">
        <v>108.30287645876953</v>
      </c>
      <c r="CA278" s="602">
        <v>0</v>
      </c>
      <c r="CB278" s="555">
        <v>93835816.709083036</v>
      </c>
      <c r="CC278" s="200"/>
      <c r="CD278" s="543">
        <v>24500</v>
      </c>
      <c r="CE278" s="544">
        <v>36006.743663472553</v>
      </c>
      <c r="CF278" s="545">
        <v>0</v>
      </c>
      <c r="CG278" s="546">
        <v>0</v>
      </c>
      <c r="CH278" s="547"/>
      <c r="CI278" s="548">
        <v>11213822.396796765</v>
      </c>
      <c r="CJ278" s="549">
        <v>0</v>
      </c>
      <c r="CK278" s="550">
        <v>11213822.396796765</v>
      </c>
      <c r="CL278" s="648"/>
      <c r="CM278" s="551">
        <v>114.42675915098739</v>
      </c>
      <c r="CN278" s="556">
        <v>199.96219115078725</v>
      </c>
      <c r="CR278" s="617"/>
      <c r="CS278" s="555">
        <v>0</v>
      </c>
      <c r="CT278" s="555">
        <v>102.74004689520545</v>
      </c>
      <c r="CU278" s="555">
        <v>0</v>
      </c>
      <c r="CW278" s="530"/>
      <c r="CX278" s="193"/>
      <c r="DH278" s="554"/>
      <c r="DI278" s="554"/>
      <c r="DJ278" s="554"/>
      <c r="DK278" s="554"/>
      <c r="DL278" s="554"/>
      <c r="DM278" s="554"/>
      <c r="DN278" s="554"/>
      <c r="DO278" s="554"/>
      <c r="DP278" s="554"/>
      <c r="DQ278" s="554"/>
      <c r="DR278" s="554"/>
      <c r="DS278" s="554"/>
      <c r="DT278" s="554"/>
    </row>
    <row r="279" spans="1:124">
      <c r="A279" s="367">
        <v>0</v>
      </c>
      <c r="B279" s="367">
        <v>0</v>
      </c>
      <c r="E279" s="294">
        <v>9</v>
      </c>
      <c r="F279" s="300">
        <v>2026</v>
      </c>
      <c r="G279" s="300">
        <v>2027</v>
      </c>
      <c r="H279" s="300">
        <v>2027</v>
      </c>
      <c r="I279" s="635">
        <v>913202</v>
      </c>
      <c r="J279" s="635">
        <v>913202</v>
      </c>
      <c r="K279" s="635">
        <v>913202</v>
      </c>
      <c r="L279" s="635">
        <v>913202</v>
      </c>
      <c r="M279" s="635">
        <v>913202</v>
      </c>
      <c r="N279" s="635">
        <v>8</v>
      </c>
      <c r="O279" s="635">
        <v>8</v>
      </c>
      <c r="P279" s="635">
        <v>8</v>
      </c>
      <c r="Q279" s="635">
        <v>8</v>
      </c>
      <c r="R279" s="635">
        <v>8</v>
      </c>
      <c r="S279" s="636">
        <v>7</v>
      </c>
      <c r="T279" s="636">
        <v>7</v>
      </c>
      <c r="U279" s="636">
        <v>7</v>
      </c>
      <c r="V279" s="636">
        <v>7</v>
      </c>
      <c r="W279" s="636">
        <v>7</v>
      </c>
      <c r="X279" s="637">
        <v>0.26403999999999789</v>
      </c>
      <c r="Y279" s="637">
        <v>0.26403999999999789</v>
      </c>
      <c r="Z279" s="637">
        <v>0.26403999999999789</v>
      </c>
      <c r="AA279" s="637">
        <v>0.26403999999999789</v>
      </c>
      <c r="AB279" s="637">
        <v>0.26403999999999789</v>
      </c>
      <c r="AC279" s="8" t="s">
        <v>560</v>
      </c>
      <c r="AD279" s="8" t="s">
        <v>560</v>
      </c>
      <c r="AE279" s="8" t="s">
        <v>560</v>
      </c>
      <c r="AF279" s="8" t="s">
        <v>560</v>
      </c>
      <c r="AG279" s="8" t="s">
        <v>560</v>
      </c>
      <c r="AH279" s="528"/>
      <c r="AI279" s="638">
        <v>98000</v>
      </c>
      <c r="AJ279" s="639">
        <v>98000</v>
      </c>
      <c r="AK279" s="639">
        <v>98000</v>
      </c>
      <c r="AL279" s="639">
        <v>98000</v>
      </c>
      <c r="AM279" s="640">
        <v>98000</v>
      </c>
      <c r="AN279" s="194">
        <v>199033718.31736273</v>
      </c>
      <c r="AO279" s="530">
        <v>0</v>
      </c>
      <c r="AP279" s="530">
        <v>0</v>
      </c>
      <c r="AQ279" s="193">
        <v>0</v>
      </c>
      <c r="AR279" s="189"/>
      <c r="AS279" s="189"/>
      <c r="AT279" s="193">
        <v>0</v>
      </c>
      <c r="AU279" s="532">
        <v>0</v>
      </c>
      <c r="AV279" s="533">
        <v>199033718.31736273</v>
      </c>
      <c r="AX279" s="534"/>
      <c r="AY279" s="535"/>
      <c r="AZ279" s="651">
        <v>56224238.273902878</v>
      </c>
      <c r="BA279" s="665">
        <v>1273928.1643166705</v>
      </c>
      <c r="BB279" s="664">
        <v>18241666.666666668</v>
      </c>
      <c r="BC279" s="665">
        <v>6169.0678392283698</v>
      </c>
      <c r="BD279" s="663"/>
      <c r="BE279" s="663"/>
      <c r="BF279" s="663"/>
      <c r="BG279" s="663"/>
      <c r="BH279" s="663"/>
      <c r="BI279" s="663"/>
      <c r="BJ279" s="663"/>
      <c r="BK279" s="663"/>
      <c r="BL279" s="663"/>
      <c r="BM279" s="663"/>
      <c r="BN279" s="663"/>
      <c r="BO279" s="649">
        <v>16894444.444444444</v>
      </c>
      <c r="BP279" s="634">
        <v>0</v>
      </c>
      <c r="BQ279" s="113">
        <v>0</v>
      </c>
      <c r="BR279" s="193">
        <v>91360349.385013998</v>
      </c>
      <c r="BS279" s="539">
        <v>1280097.2321558988</v>
      </c>
      <c r="BT279" s="193">
        <v>107673368.93234873</v>
      </c>
      <c r="BU279" s="540">
        <v>61.701353533476585</v>
      </c>
      <c r="BV279" s="647">
        <v>36.755806883586622</v>
      </c>
      <c r="BW279" s="603">
        <v>98.457160417063207</v>
      </c>
      <c r="BX279" s="602">
        <v>10601214.157617889</v>
      </c>
      <c r="BY279" s="189">
        <v>0</v>
      </c>
      <c r="BZ279" s="604">
        <v>108.30287645876953</v>
      </c>
      <c r="CA279" s="602">
        <v>0</v>
      </c>
      <c r="CB279" s="555">
        <v>107673368.93234873</v>
      </c>
      <c r="CC279" s="200"/>
      <c r="CD279" s="543">
        <v>24500</v>
      </c>
      <c r="CE279" s="544">
        <v>36006.743663472553</v>
      </c>
      <c r="CF279" s="545">
        <v>0</v>
      </c>
      <c r="CG279" s="546">
        <v>0</v>
      </c>
      <c r="CH279" s="547"/>
      <c r="CI279" s="548">
        <v>11941818.133437261</v>
      </c>
      <c r="CJ279" s="549">
        <v>0</v>
      </c>
      <c r="CK279" s="550">
        <v>11941818.133437261</v>
      </c>
      <c r="CL279" s="648"/>
      <c r="CM279" s="551">
        <v>121.85528707589042</v>
      </c>
      <c r="CN279" s="556">
        <v>199.96219115078725</v>
      </c>
      <c r="CR279" s="617"/>
      <c r="CS279" s="555">
        <v>0</v>
      </c>
      <c r="CT279" s="555">
        <v>102.74004689520545</v>
      </c>
      <c r="CU279" s="555">
        <v>0</v>
      </c>
      <c r="CW279" s="530"/>
      <c r="CX279" s="193"/>
      <c r="DH279" s="554"/>
      <c r="DI279" s="554"/>
      <c r="DJ279" s="554"/>
      <c r="DK279" s="554"/>
      <c r="DL279" s="554"/>
      <c r="DM279" s="554"/>
      <c r="DN279" s="554"/>
      <c r="DO279" s="554"/>
      <c r="DP279" s="554"/>
      <c r="DQ279" s="554"/>
      <c r="DR279" s="554"/>
      <c r="DS279" s="554"/>
      <c r="DT279" s="554"/>
    </row>
    <row r="280" spans="1:124">
      <c r="A280" s="367">
        <v>0</v>
      </c>
      <c r="B280" s="367">
        <v>0</v>
      </c>
      <c r="E280" s="294">
        <v>10</v>
      </c>
      <c r="F280" s="300">
        <v>2026</v>
      </c>
      <c r="G280" s="300">
        <v>2027</v>
      </c>
      <c r="H280" s="300">
        <v>2027</v>
      </c>
      <c r="I280" s="635">
        <v>913202</v>
      </c>
      <c r="J280" s="635">
        <v>913202</v>
      </c>
      <c r="K280" s="635">
        <v>913202</v>
      </c>
      <c r="L280" s="635">
        <v>913202</v>
      </c>
      <c r="M280" s="635">
        <v>913202</v>
      </c>
      <c r="N280" s="635">
        <v>8</v>
      </c>
      <c r="O280" s="635">
        <v>8</v>
      </c>
      <c r="P280" s="635">
        <v>8</v>
      </c>
      <c r="Q280" s="635">
        <v>8</v>
      </c>
      <c r="R280" s="635">
        <v>8</v>
      </c>
      <c r="S280" s="636">
        <v>7</v>
      </c>
      <c r="T280" s="636">
        <v>7</v>
      </c>
      <c r="U280" s="636">
        <v>7</v>
      </c>
      <c r="V280" s="636">
        <v>7</v>
      </c>
      <c r="W280" s="636">
        <v>7</v>
      </c>
      <c r="X280" s="637">
        <v>0.26403999999999789</v>
      </c>
      <c r="Y280" s="637">
        <v>0.26403999999999789</v>
      </c>
      <c r="Z280" s="637">
        <v>0.26403999999999789</v>
      </c>
      <c r="AA280" s="637">
        <v>0.26403999999999789</v>
      </c>
      <c r="AB280" s="637">
        <v>0.26403999999999789</v>
      </c>
      <c r="AC280" s="8" t="s">
        <v>560</v>
      </c>
      <c r="AD280" s="8" t="s">
        <v>560</v>
      </c>
      <c r="AE280" s="8" t="s">
        <v>560</v>
      </c>
      <c r="AF280" s="8" t="s">
        <v>560</v>
      </c>
      <c r="AG280" s="8" t="s">
        <v>560</v>
      </c>
      <c r="AH280" s="528"/>
      <c r="AI280" s="638">
        <v>85848.279999999984</v>
      </c>
      <c r="AJ280" s="639">
        <v>85848.279999999984</v>
      </c>
      <c r="AK280" s="639">
        <v>85848.279999999984</v>
      </c>
      <c r="AL280" s="639">
        <v>85848.279999999984</v>
      </c>
      <c r="AM280" s="640">
        <v>85848.279999999984</v>
      </c>
      <c r="AN280" s="194">
        <v>174354105.91377634</v>
      </c>
      <c r="AO280" s="530">
        <v>0</v>
      </c>
      <c r="AP280" s="530">
        <v>0</v>
      </c>
      <c r="AQ280" s="193">
        <v>0</v>
      </c>
      <c r="AR280" s="189"/>
      <c r="AS280" s="189"/>
      <c r="AT280" s="193">
        <v>0</v>
      </c>
      <c r="AU280" s="532">
        <v>0</v>
      </c>
      <c r="AV280" s="533">
        <v>174354105.91377634</v>
      </c>
      <c r="AX280" s="534"/>
      <c r="AY280" s="535"/>
      <c r="AZ280" s="651">
        <v>45053726.444587164</v>
      </c>
      <c r="BA280" s="665">
        <v>1020826.8317584126</v>
      </c>
      <c r="BB280" s="664">
        <v>18241666.666666668</v>
      </c>
      <c r="BC280" s="665">
        <v>314736.91707528726</v>
      </c>
      <c r="BD280" s="663"/>
      <c r="BE280" s="663"/>
      <c r="BF280" s="663"/>
      <c r="BG280" s="663"/>
      <c r="BH280" s="663"/>
      <c r="BI280" s="663"/>
      <c r="BJ280" s="663"/>
      <c r="BK280" s="663"/>
      <c r="BL280" s="663"/>
      <c r="BM280" s="663"/>
      <c r="BN280" s="663"/>
      <c r="BO280" s="645">
        <v>0</v>
      </c>
      <c r="BP280" s="634">
        <v>0</v>
      </c>
      <c r="BQ280" s="113">
        <v>0</v>
      </c>
      <c r="BR280" s="193">
        <v>63295393.111253828</v>
      </c>
      <c r="BS280" s="539">
        <v>1335563.7488336999</v>
      </c>
      <c r="BT280" s="193">
        <v>111058712.80252251</v>
      </c>
      <c r="BU280" s="540">
        <v>63.038098935000015</v>
      </c>
      <c r="BV280" s="647">
        <v>36.755806883586622</v>
      </c>
      <c r="BW280" s="603">
        <v>99.793905818586637</v>
      </c>
      <c r="BX280" s="602">
        <v>11082982.725748394</v>
      </c>
      <c r="BY280" s="189">
        <v>0</v>
      </c>
      <c r="BZ280" s="604">
        <v>109.7732964004453</v>
      </c>
      <c r="CA280" s="602">
        <v>0</v>
      </c>
      <c r="CB280" s="555">
        <v>111058712.80252251</v>
      </c>
      <c r="CC280" s="200"/>
      <c r="CD280" s="543">
        <v>21462.069999999996</v>
      </c>
      <c r="CE280" s="544">
        <v>31070.821182755273</v>
      </c>
      <c r="CF280" s="545">
        <v>0</v>
      </c>
      <c r="CG280" s="546">
        <v>0</v>
      </c>
      <c r="CH280" s="547"/>
      <c r="CI280" s="548">
        <v>12471079.365764849</v>
      </c>
      <c r="CJ280" s="549">
        <v>0</v>
      </c>
      <c r="CK280" s="550">
        <v>12471079.365764849</v>
      </c>
      <c r="CL280" s="648"/>
      <c r="CM280" s="551">
        <v>145.26883201113466</v>
      </c>
      <c r="CN280" s="556">
        <v>202.67706265802039</v>
      </c>
      <c r="CR280" s="617"/>
      <c r="CS280" s="555">
        <v>0</v>
      </c>
      <c r="CT280" s="555">
        <v>104.13494072169516</v>
      </c>
      <c r="CU280" s="555">
        <v>0</v>
      </c>
      <c r="CW280" s="530"/>
      <c r="CX280" s="193"/>
      <c r="DH280" s="554"/>
      <c r="DI280" s="554"/>
      <c r="DJ280" s="554"/>
      <c r="DK280" s="554"/>
      <c r="DL280" s="554"/>
      <c r="DM280" s="554"/>
      <c r="DN280" s="554"/>
      <c r="DO280" s="554"/>
      <c r="DP280" s="554"/>
      <c r="DQ280" s="554"/>
      <c r="DR280" s="554"/>
      <c r="DS280" s="554"/>
      <c r="DT280" s="554"/>
    </row>
    <row r="281" spans="1:124">
      <c r="A281" s="367">
        <v>0</v>
      </c>
      <c r="B281" s="367">
        <v>0</v>
      </c>
      <c r="E281" s="294">
        <v>11</v>
      </c>
      <c r="F281" s="300">
        <v>2026</v>
      </c>
      <c r="G281" s="300">
        <v>2027</v>
      </c>
      <c r="H281" s="300">
        <v>2027</v>
      </c>
      <c r="I281" s="635">
        <v>913202</v>
      </c>
      <c r="J281" s="635">
        <v>913202</v>
      </c>
      <c r="K281" s="635">
        <v>913202</v>
      </c>
      <c r="L281" s="635">
        <v>913202</v>
      </c>
      <c r="M281" s="635">
        <v>913202</v>
      </c>
      <c r="N281" s="635">
        <v>8</v>
      </c>
      <c r="O281" s="635">
        <v>8</v>
      </c>
      <c r="P281" s="635">
        <v>8</v>
      </c>
      <c r="Q281" s="635">
        <v>8</v>
      </c>
      <c r="R281" s="635">
        <v>8</v>
      </c>
      <c r="S281" s="636">
        <v>7</v>
      </c>
      <c r="T281" s="636">
        <v>7</v>
      </c>
      <c r="U281" s="636">
        <v>7</v>
      </c>
      <c r="V281" s="636">
        <v>7</v>
      </c>
      <c r="W281" s="636">
        <v>7</v>
      </c>
      <c r="X281" s="637">
        <v>0.26403999999999789</v>
      </c>
      <c r="Y281" s="637">
        <v>0.26403999999999789</v>
      </c>
      <c r="Z281" s="637">
        <v>0.26403999999999789</v>
      </c>
      <c r="AA281" s="637">
        <v>0.26403999999999789</v>
      </c>
      <c r="AB281" s="637">
        <v>0.26403999999999789</v>
      </c>
      <c r="AC281" s="8" t="s">
        <v>560</v>
      </c>
      <c r="AD281" s="8" t="s">
        <v>560</v>
      </c>
      <c r="AE281" s="8" t="s">
        <v>560</v>
      </c>
      <c r="AF281" s="8" t="s">
        <v>560</v>
      </c>
      <c r="AG281" s="8" t="s">
        <v>560</v>
      </c>
      <c r="AH281" s="528"/>
      <c r="AI281" s="638">
        <v>63960.599999999962</v>
      </c>
      <c r="AJ281" s="639">
        <v>63960.599999999962</v>
      </c>
      <c r="AK281" s="639">
        <v>63960.599999999962</v>
      </c>
      <c r="AL281" s="639">
        <v>63960.599999999962</v>
      </c>
      <c r="AM281" s="640">
        <v>63960.599999999962</v>
      </c>
      <c r="AN281" s="194">
        <v>129901184.12050512</v>
      </c>
      <c r="AO281" s="530">
        <v>0</v>
      </c>
      <c r="AP281" s="530">
        <v>0</v>
      </c>
      <c r="AQ281" s="193">
        <v>0</v>
      </c>
      <c r="AR281" s="189"/>
      <c r="AS281" s="189"/>
      <c r="AT281" s="193">
        <v>0</v>
      </c>
      <c r="AU281" s="532">
        <v>0</v>
      </c>
      <c r="AV281" s="533">
        <v>129901184.12050512</v>
      </c>
      <c r="AX281" s="534"/>
      <c r="AY281" s="535"/>
      <c r="AZ281" s="651">
        <v>66390989.490467146</v>
      </c>
      <c r="BA281" s="665">
        <v>1504286.3000958737</v>
      </c>
      <c r="BB281" s="664">
        <v>18241666.666666668</v>
      </c>
      <c r="BC281" s="665">
        <v>313905.13264752604</v>
      </c>
      <c r="BD281" s="663"/>
      <c r="BE281" s="663"/>
      <c r="BF281" s="663"/>
      <c r="BG281" s="663"/>
      <c r="BH281" s="663"/>
      <c r="BI281" s="663"/>
      <c r="BJ281" s="663"/>
      <c r="BK281" s="663"/>
      <c r="BL281" s="663"/>
      <c r="BM281" s="663"/>
      <c r="BN281" s="663"/>
      <c r="BO281" s="645">
        <v>0</v>
      </c>
      <c r="BP281" s="634">
        <v>0</v>
      </c>
      <c r="BQ281" s="113">
        <v>0</v>
      </c>
      <c r="BR281" s="193">
        <v>84632656.157133818</v>
      </c>
      <c r="BS281" s="539">
        <v>1818191.4327433996</v>
      </c>
      <c r="BT281" s="193">
        <v>45268527.963371307</v>
      </c>
      <c r="BU281" s="540">
        <v>63.038098935000015</v>
      </c>
      <c r="BV281" s="647">
        <v>36.755806883586622</v>
      </c>
      <c r="BW281" s="603">
        <v>99.793905818586637</v>
      </c>
      <c r="BX281" s="602">
        <v>4517523.2161227325</v>
      </c>
      <c r="BY281" s="189">
        <v>0</v>
      </c>
      <c r="BZ281" s="604">
        <v>109.7732964004453</v>
      </c>
      <c r="CA281" s="602">
        <v>0</v>
      </c>
      <c r="CB281" s="555">
        <v>45268527.963371307</v>
      </c>
      <c r="CC281" s="200"/>
      <c r="CD281" s="543">
        <v>15990.149999999991</v>
      </c>
      <c r="CE281" s="544">
        <v>22180.236824101026</v>
      </c>
      <c r="CF281" s="545">
        <v>0</v>
      </c>
      <c r="CG281" s="546">
        <v>0</v>
      </c>
      <c r="CH281" s="547"/>
      <c r="CI281" s="548">
        <v>6373885.0356902331</v>
      </c>
      <c r="CJ281" s="549">
        <v>0</v>
      </c>
      <c r="CK281" s="550">
        <v>6373885.0356902331</v>
      </c>
      <c r="CL281" s="648"/>
      <c r="CM281" s="551">
        <v>99.653302747163679</v>
      </c>
      <c r="CN281" s="556">
        <v>202.67706265802039</v>
      </c>
      <c r="CR281" s="617"/>
      <c r="CS281" s="555">
        <v>0</v>
      </c>
      <c r="CT281" s="555">
        <v>104.13494072169516</v>
      </c>
      <c r="CU281" s="555">
        <v>0</v>
      </c>
      <c r="CW281" s="530"/>
      <c r="CX281" s="193"/>
      <c r="DH281" s="554"/>
      <c r="DI281" s="554"/>
      <c r="DJ281" s="554"/>
      <c r="DK281" s="554"/>
      <c r="DL281" s="554"/>
      <c r="DM281" s="554"/>
      <c r="DN281" s="554"/>
      <c r="DO281" s="554"/>
      <c r="DP281" s="554"/>
      <c r="DQ281" s="554"/>
      <c r="DR281" s="554"/>
      <c r="DS281" s="554"/>
      <c r="DT281" s="554"/>
    </row>
    <row r="282" spans="1:124">
      <c r="A282" s="367">
        <v>0</v>
      </c>
      <c r="B282" s="367">
        <v>0</v>
      </c>
      <c r="E282" s="294">
        <v>12</v>
      </c>
      <c r="F282" s="300">
        <v>2026</v>
      </c>
      <c r="G282" s="300">
        <v>2027</v>
      </c>
      <c r="H282" s="300">
        <v>2027</v>
      </c>
      <c r="I282" s="635">
        <v>913202</v>
      </c>
      <c r="J282" s="635">
        <v>913202</v>
      </c>
      <c r="K282" s="635">
        <v>913202</v>
      </c>
      <c r="L282" s="635">
        <v>913202</v>
      </c>
      <c r="M282" s="635">
        <v>913202</v>
      </c>
      <c r="N282" s="635">
        <v>8</v>
      </c>
      <c r="O282" s="635">
        <v>8</v>
      </c>
      <c r="P282" s="635">
        <v>8</v>
      </c>
      <c r="Q282" s="635">
        <v>8</v>
      </c>
      <c r="R282" s="635">
        <v>8</v>
      </c>
      <c r="S282" s="636">
        <v>7</v>
      </c>
      <c r="T282" s="636">
        <v>7</v>
      </c>
      <c r="U282" s="636">
        <v>7</v>
      </c>
      <c r="V282" s="636">
        <v>7</v>
      </c>
      <c r="W282" s="636">
        <v>7</v>
      </c>
      <c r="X282" s="637">
        <v>0.26403999999999789</v>
      </c>
      <c r="Y282" s="637">
        <v>0.26403999999999789</v>
      </c>
      <c r="Z282" s="637">
        <v>0.26403999999999789</v>
      </c>
      <c r="AA282" s="637">
        <v>0.26403999999999789</v>
      </c>
      <c r="AB282" s="637">
        <v>0.26403999999999789</v>
      </c>
      <c r="AC282" s="8">
        <v>0</v>
      </c>
      <c r="AD282" s="8">
        <v>0</v>
      </c>
      <c r="AE282" s="8">
        <v>0</v>
      </c>
      <c r="AF282" s="8">
        <v>0</v>
      </c>
      <c r="AG282" s="8">
        <v>0</v>
      </c>
      <c r="AH282" s="528"/>
      <c r="AI282" s="638">
        <v>35393.119999999937</v>
      </c>
      <c r="AJ282" s="639">
        <v>35393.119999999937</v>
      </c>
      <c r="AK282" s="639">
        <v>35393.119999999937</v>
      </c>
      <c r="AL282" s="639">
        <v>35393.119999999937</v>
      </c>
      <c r="AM282" s="640">
        <v>35393.119999999937</v>
      </c>
      <c r="AN282" s="194">
        <v>71881880.371965349</v>
      </c>
      <c r="AO282" s="530">
        <v>0</v>
      </c>
      <c r="AP282" s="530">
        <v>0</v>
      </c>
      <c r="AQ282" s="193">
        <v>0</v>
      </c>
      <c r="AR282" s="189"/>
      <c r="AS282" s="189"/>
      <c r="AT282" s="193">
        <v>0</v>
      </c>
      <c r="AU282" s="532">
        <v>0</v>
      </c>
      <c r="AV282" s="533">
        <v>71881880.371965349</v>
      </c>
      <c r="AX282" s="534"/>
      <c r="AY282" s="535"/>
      <c r="AZ282" s="651">
        <v>66680683.498878568</v>
      </c>
      <c r="BA282" s="665">
        <v>1510850.1837104675</v>
      </c>
      <c r="BB282" s="664">
        <v>18241666.666666668</v>
      </c>
      <c r="BC282" s="665">
        <v>312709.4425326194</v>
      </c>
      <c r="BD282" s="663"/>
      <c r="BE282" s="663"/>
      <c r="BF282" s="663"/>
      <c r="BG282" s="663"/>
      <c r="BH282" s="663"/>
      <c r="BI282" s="663"/>
      <c r="BJ282" s="663"/>
      <c r="BK282" s="663"/>
      <c r="BL282" s="663"/>
      <c r="BM282" s="663"/>
      <c r="BN282" s="663"/>
      <c r="BO282" s="645">
        <v>-5079121</v>
      </c>
      <c r="BP282" s="634">
        <v>7961348.7935798913</v>
      </c>
      <c r="BQ282" s="113">
        <v>0</v>
      </c>
      <c r="BR282" s="193">
        <v>79843229.16554524</v>
      </c>
      <c r="BS282" s="539">
        <v>1823559.626243087</v>
      </c>
      <c r="BT282" s="193">
        <v>0</v>
      </c>
      <c r="BU282" s="540">
        <v>63.038098935000015</v>
      </c>
      <c r="BV282" s="647">
        <v>36.755806883586622</v>
      </c>
      <c r="BW282" s="603">
        <v>99.793905818586637</v>
      </c>
      <c r="BX282" s="602">
        <v>0</v>
      </c>
      <c r="BY282" s="189">
        <v>7961348.7935798913</v>
      </c>
      <c r="BZ282" s="604">
        <v>109.7732964004453</v>
      </c>
      <c r="CA282" s="602">
        <v>873943.50086497306</v>
      </c>
      <c r="CB282" s="555">
        <v>0</v>
      </c>
      <c r="CC282" s="200"/>
      <c r="CD282" s="543">
        <v>8848.2799999999843</v>
      </c>
      <c r="CE282" s="544">
        <v>10576.376074393071</v>
      </c>
      <c r="CF282" s="545">
        <v>0</v>
      </c>
      <c r="CG282" s="546">
        <v>0</v>
      </c>
      <c r="CH282" s="547"/>
      <c r="CI282" s="548">
        <v>1842984.2823174801</v>
      </c>
      <c r="CJ282" s="549">
        <v>873943.50086497306</v>
      </c>
      <c r="CK282" s="550">
        <v>969040.78145250701</v>
      </c>
      <c r="CL282" s="648"/>
      <c r="CM282" s="551">
        <v>27.379354559657603</v>
      </c>
      <c r="CN282" s="556">
        <v>202.67706265802039</v>
      </c>
      <c r="CR282" s="617"/>
      <c r="CS282" s="555">
        <v>0</v>
      </c>
      <c r="CT282" s="555">
        <v>104.13494072169516</v>
      </c>
      <c r="CU282" s="555">
        <v>0</v>
      </c>
      <c r="CW282" s="530"/>
      <c r="CX282" s="193"/>
      <c r="DH282" s="554"/>
      <c r="DI282" s="554"/>
      <c r="DJ282" s="554"/>
      <c r="DK282" s="554"/>
      <c r="DL282" s="554"/>
      <c r="DM282" s="554"/>
      <c r="DN282" s="554"/>
      <c r="DO282" s="554"/>
      <c r="DP282" s="554"/>
      <c r="DQ282" s="554"/>
      <c r="DR282" s="554"/>
      <c r="DS282" s="554"/>
      <c r="DT282" s="554"/>
    </row>
    <row r="283" spans="1:124">
      <c r="A283" s="367">
        <v>0</v>
      </c>
      <c r="B283" s="367">
        <v>0</v>
      </c>
      <c r="E283" s="294">
        <v>1</v>
      </c>
      <c r="F283" s="300">
        <v>2027</v>
      </c>
      <c r="G283" s="300">
        <v>2027</v>
      </c>
      <c r="H283" s="300">
        <v>2027</v>
      </c>
      <c r="I283" s="635">
        <v>913014</v>
      </c>
      <c r="J283" s="635">
        <v>913014</v>
      </c>
      <c r="K283" s="635">
        <v>913014</v>
      </c>
      <c r="L283" s="635">
        <v>913014</v>
      </c>
      <c r="M283" s="635">
        <v>913014</v>
      </c>
      <c r="N283" s="635">
        <v>8</v>
      </c>
      <c r="O283" s="635">
        <v>8</v>
      </c>
      <c r="P283" s="635">
        <v>8</v>
      </c>
      <c r="Q283" s="635">
        <v>8</v>
      </c>
      <c r="R283" s="635">
        <v>8</v>
      </c>
      <c r="S283" s="636">
        <v>7</v>
      </c>
      <c r="T283" s="636">
        <v>7</v>
      </c>
      <c r="U283" s="636">
        <v>7</v>
      </c>
      <c r="V283" s="636">
        <v>7</v>
      </c>
      <c r="W283" s="636">
        <v>7</v>
      </c>
      <c r="X283" s="637">
        <v>0.26027999999999857</v>
      </c>
      <c r="Y283" s="637">
        <v>0.26027999999999857</v>
      </c>
      <c r="Z283" s="637">
        <v>0.26027999999999857</v>
      </c>
      <c r="AA283" s="637">
        <v>0.26027999999999857</v>
      </c>
      <c r="AB283" s="637">
        <v>0.26027999999999857</v>
      </c>
      <c r="AC283" s="8" t="s">
        <v>560</v>
      </c>
      <c r="AD283" s="8" t="s">
        <v>560</v>
      </c>
      <c r="AE283" s="8" t="s">
        <v>560</v>
      </c>
      <c r="AF283" s="8" t="s">
        <v>560</v>
      </c>
      <c r="AG283" s="8" t="s">
        <v>560</v>
      </c>
      <c r="AH283" s="528"/>
      <c r="AI283" s="638">
        <v>70000</v>
      </c>
      <c r="AJ283" s="639">
        <v>70000</v>
      </c>
      <c r="AK283" s="639">
        <v>70000</v>
      </c>
      <c r="AL283" s="639">
        <v>70000</v>
      </c>
      <c r="AM283" s="640">
        <v>70000</v>
      </c>
      <c r="AN283" s="194">
        <v>142166941.6552591</v>
      </c>
      <c r="AO283" s="530">
        <v>0</v>
      </c>
      <c r="AP283" s="530">
        <v>0</v>
      </c>
      <c r="AQ283" s="193">
        <v>0</v>
      </c>
      <c r="AR283" s="189"/>
      <c r="AS283" s="189"/>
      <c r="AT283" s="193">
        <v>0</v>
      </c>
      <c r="AU283" s="532">
        <v>0</v>
      </c>
      <c r="AV283" s="533">
        <v>142166941.6552591</v>
      </c>
      <c r="AX283" s="534"/>
      <c r="AY283" s="535"/>
      <c r="AZ283" s="664">
        <v>67496338.731399998</v>
      </c>
      <c r="BA283" s="665">
        <v>1529331.2908802843</v>
      </c>
      <c r="BB283" s="664">
        <v>18241666.666666668</v>
      </c>
      <c r="BC283" s="665">
        <v>330001.1825856262</v>
      </c>
      <c r="BD283" s="663"/>
      <c r="BE283" s="663"/>
      <c r="BF283" s="663"/>
      <c r="BG283" s="663"/>
      <c r="BH283" s="663"/>
      <c r="BI283" s="663"/>
      <c r="BJ283" s="663"/>
      <c r="BK283" s="663"/>
      <c r="BL283" s="663"/>
      <c r="BM283" s="663"/>
      <c r="BN283" s="663"/>
      <c r="BO283" s="645">
        <v>0</v>
      </c>
      <c r="BP283" s="634">
        <v>0</v>
      </c>
      <c r="BQ283" s="113">
        <v>0</v>
      </c>
      <c r="BR283" s="193">
        <v>85738005.39806667</v>
      </c>
      <c r="BS283" s="539">
        <v>1859332.4734659104</v>
      </c>
      <c r="BT283" s="193">
        <v>56428936.257192433</v>
      </c>
      <c r="BU283" s="540">
        <v>65.820640020802742</v>
      </c>
      <c r="BV283" s="647">
        <v>39.328713365437686</v>
      </c>
      <c r="BW283" s="603">
        <v>105.14935338624042</v>
      </c>
      <c r="BX283" s="602">
        <v>5933466.1597171621</v>
      </c>
      <c r="BY283" s="189">
        <v>0</v>
      </c>
      <c r="BZ283" s="604">
        <v>115.66428872486448</v>
      </c>
      <c r="CA283" s="602">
        <v>0</v>
      </c>
      <c r="CB283" s="555">
        <v>56428936.257192433</v>
      </c>
      <c r="CC283" s="200"/>
      <c r="CD283" s="543">
        <v>17500</v>
      </c>
      <c r="CE283" s="544">
        <v>24633.388331051825</v>
      </c>
      <c r="CF283" s="545">
        <v>0</v>
      </c>
      <c r="CG283" s="546">
        <v>0</v>
      </c>
      <c r="CH283" s="547"/>
      <c r="CI283" s="548">
        <v>7834932.0215141242</v>
      </c>
      <c r="CJ283" s="549">
        <v>0</v>
      </c>
      <c r="CK283" s="550">
        <v>7834932.0215141242</v>
      </c>
      <c r="CL283" s="648"/>
      <c r="CM283" s="551">
        <v>111.92760030734463</v>
      </c>
      <c r="CN283" s="556">
        <v>213.55374268499799</v>
      </c>
      <c r="CR283" s="617"/>
      <c r="CS283" s="555">
        <v>0</v>
      </c>
      <c r="CT283" s="555">
        <v>109.72335025854187</v>
      </c>
      <c r="CU283" s="555">
        <v>0</v>
      </c>
      <c r="CW283" s="530"/>
      <c r="CX283" s="193"/>
      <c r="DH283" s="554"/>
      <c r="DI283" s="554"/>
      <c r="DJ283" s="554"/>
      <c r="DK283" s="554"/>
      <c r="DL283" s="554"/>
      <c r="DM283" s="554"/>
      <c r="DN283" s="554"/>
      <c r="DO283" s="554"/>
      <c r="DP283" s="554"/>
      <c r="DQ283" s="554"/>
      <c r="DR283" s="554"/>
      <c r="DS283" s="554"/>
      <c r="DT283" s="554"/>
    </row>
    <row r="284" spans="1:124">
      <c r="A284" s="367">
        <v>0</v>
      </c>
      <c r="B284" s="367">
        <v>0</v>
      </c>
      <c r="E284" s="294">
        <v>2</v>
      </c>
      <c r="F284" s="300">
        <v>2027</v>
      </c>
      <c r="G284" s="300">
        <v>2027</v>
      </c>
      <c r="H284" s="300">
        <v>2027</v>
      </c>
      <c r="I284" s="635">
        <v>913014</v>
      </c>
      <c r="J284" s="635">
        <v>913014</v>
      </c>
      <c r="K284" s="635">
        <v>913014</v>
      </c>
      <c r="L284" s="635">
        <v>913014</v>
      </c>
      <c r="M284" s="635">
        <v>913014</v>
      </c>
      <c r="N284" s="635">
        <v>8</v>
      </c>
      <c r="O284" s="635">
        <v>8</v>
      </c>
      <c r="P284" s="635">
        <v>8</v>
      </c>
      <c r="Q284" s="635">
        <v>8</v>
      </c>
      <c r="R284" s="635">
        <v>8</v>
      </c>
      <c r="S284" s="636">
        <v>7</v>
      </c>
      <c r="T284" s="636">
        <v>7</v>
      </c>
      <c r="U284" s="636">
        <v>7</v>
      </c>
      <c r="V284" s="636">
        <v>7</v>
      </c>
      <c r="W284" s="636">
        <v>7</v>
      </c>
      <c r="X284" s="637">
        <v>0.26027999999999857</v>
      </c>
      <c r="Y284" s="637">
        <v>0.26027999999999857</v>
      </c>
      <c r="Z284" s="637">
        <v>0.26027999999999857</v>
      </c>
      <c r="AA284" s="637">
        <v>0.26027999999999857</v>
      </c>
      <c r="AB284" s="637">
        <v>0.26027999999999857</v>
      </c>
      <c r="AC284" s="8" t="s">
        <v>560</v>
      </c>
      <c r="AD284" s="8" t="s">
        <v>560</v>
      </c>
      <c r="AE284" s="8" t="s">
        <v>560</v>
      </c>
      <c r="AF284" s="8" t="s">
        <v>560</v>
      </c>
      <c r="AG284" s="8" t="s">
        <v>560</v>
      </c>
      <c r="AH284" s="528"/>
      <c r="AI284" s="638">
        <v>0</v>
      </c>
      <c r="AJ284" s="639">
        <v>0</v>
      </c>
      <c r="AK284" s="639">
        <v>0</v>
      </c>
      <c r="AL284" s="639">
        <v>0</v>
      </c>
      <c r="AM284" s="640">
        <v>0</v>
      </c>
      <c r="AN284" s="194">
        <v>0</v>
      </c>
      <c r="AO284" s="530">
        <v>0</v>
      </c>
      <c r="AP284" s="530">
        <v>0</v>
      </c>
      <c r="AQ284" s="193">
        <v>0</v>
      </c>
      <c r="AR284" s="189"/>
      <c r="AS284" s="189"/>
      <c r="AT284" s="193">
        <v>0</v>
      </c>
      <c r="AU284" s="532">
        <v>0</v>
      </c>
      <c r="AV284" s="533">
        <v>0</v>
      </c>
      <c r="AX284" s="534"/>
      <c r="AY284" s="535"/>
      <c r="AZ284" s="664">
        <v>69745157.15627569</v>
      </c>
      <c r="BA284" s="665">
        <v>1580284.9936930649</v>
      </c>
      <c r="BB284" s="664">
        <v>18241666.666666668</v>
      </c>
      <c r="BC284" s="665">
        <v>331273.8127601007</v>
      </c>
      <c r="BD284" s="663"/>
      <c r="BE284" s="663"/>
      <c r="BF284" s="663"/>
      <c r="BG284" s="663"/>
      <c r="BH284" s="663"/>
      <c r="BI284" s="663"/>
      <c r="BJ284" s="663"/>
      <c r="BK284" s="663"/>
      <c r="BL284" s="663"/>
      <c r="BM284" s="663"/>
      <c r="BN284" s="663"/>
      <c r="BO284" s="645">
        <v>-101366666.66666667</v>
      </c>
      <c r="BP284" s="634">
        <v>0</v>
      </c>
      <c r="BQ284" s="113">
        <v>0</v>
      </c>
      <c r="BR284" s="193">
        <v>-13379842.84372431</v>
      </c>
      <c r="BS284" s="539">
        <v>1911558.8064531656</v>
      </c>
      <c r="BT284" s="193">
        <v>13379842.84372431</v>
      </c>
      <c r="BU284" s="540">
        <v>65.820640020802742</v>
      </c>
      <c r="BV284" s="647">
        <v>39.328713365437686</v>
      </c>
      <c r="BW284" s="603">
        <v>105.14935338624042</v>
      </c>
      <c r="BX284" s="602">
        <v>1406881.8234271274</v>
      </c>
      <c r="BY284" s="189">
        <v>0</v>
      </c>
      <c r="BZ284" s="604">
        <v>115.66428872486448</v>
      </c>
      <c r="CA284" s="602">
        <v>0</v>
      </c>
      <c r="CB284" s="555">
        <v>13379842.84372431</v>
      </c>
      <c r="CC284" s="200"/>
      <c r="CD284" s="543">
        <v>0</v>
      </c>
      <c r="CE284" s="544">
        <v>0</v>
      </c>
      <c r="CF284" s="545">
        <v>0</v>
      </c>
      <c r="CG284" s="546">
        <v>0</v>
      </c>
      <c r="CH284" s="547"/>
      <c r="CI284" s="548">
        <v>3318440.6298802933</v>
      </c>
      <c r="CJ284" s="549">
        <v>0</v>
      </c>
      <c r="CK284" s="550">
        <v>3318440.6298802933</v>
      </c>
      <c r="CL284" s="648"/>
      <c r="CM284" s="551" t="e">
        <v>#DIV/0!</v>
      </c>
      <c r="CN284" s="556">
        <v>213.55374268499799</v>
      </c>
      <c r="CR284" s="617"/>
      <c r="CS284" s="555">
        <v>0</v>
      </c>
      <c r="CT284" s="555">
        <v>109.72335025854187</v>
      </c>
      <c r="CU284" s="555">
        <v>0</v>
      </c>
      <c r="CW284" s="530"/>
      <c r="CX284" s="193"/>
      <c r="DH284" s="554"/>
      <c r="DI284" s="554"/>
      <c r="DJ284" s="554"/>
      <c r="DK284" s="554"/>
      <c r="DL284" s="554"/>
      <c r="DM284" s="554"/>
      <c r="DN284" s="554"/>
      <c r="DO284" s="554"/>
      <c r="DP284" s="554"/>
      <c r="DQ284" s="554"/>
      <c r="DR284" s="554"/>
      <c r="DS284" s="554"/>
      <c r="DT284" s="554"/>
    </row>
    <row r="285" spans="1:124">
      <c r="A285" s="367">
        <v>0</v>
      </c>
      <c r="B285" s="367">
        <v>0</v>
      </c>
      <c r="E285" s="294">
        <v>3</v>
      </c>
      <c r="F285" s="300">
        <v>2027</v>
      </c>
      <c r="G285" s="300">
        <v>2027</v>
      </c>
      <c r="H285" s="300">
        <v>2027</v>
      </c>
      <c r="I285" s="635">
        <v>913014</v>
      </c>
      <c r="J285" s="635">
        <v>913014</v>
      </c>
      <c r="K285" s="635">
        <v>913014</v>
      </c>
      <c r="L285" s="635">
        <v>913014</v>
      </c>
      <c r="M285" s="635">
        <v>913014</v>
      </c>
      <c r="N285" s="635">
        <v>8</v>
      </c>
      <c r="O285" s="635">
        <v>8</v>
      </c>
      <c r="P285" s="635">
        <v>8</v>
      </c>
      <c r="Q285" s="635">
        <v>8</v>
      </c>
      <c r="R285" s="635">
        <v>8</v>
      </c>
      <c r="S285" s="636">
        <v>7</v>
      </c>
      <c r="T285" s="636">
        <v>7</v>
      </c>
      <c r="U285" s="636">
        <v>7</v>
      </c>
      <c r="V285" s="636">
        <v>7</v>
      </c>
      <c r="W285" s="636">
        <v>7</v>
      </c>
      <c r="X285" s="637">
        <v>0.26027999999999857</v>
      </c>
      <c r="Y285" s="637">
        <v>0.26027999999999857</v>
      </c>
      <c r="Z285" s="637">
        <v>0.26027999999999857</v>
      </c>
      <c r="AA285" s="637">
        <v>0.26027999999999857</v>
      </c>
      <c r="AB285" s="637">
        <v>0.26027999999999857</v>
      </c>
      <c r="AC285" s="8" t="s">
        <v>560</v>
      </c>
      <c r="AD285" s="8" t="s">
        <v>560</v>
      </c>
      <c r="AE285" s="8" t="s">
        <v>560</v>
      </c>
      <c r="AF285" s="8" t="s">
        <v>560</v>
      </c>
      <c r="AG285" s="8" t="s">
        <v>560</v>
      </c>
      <c r="AH285" s="528"/>
      <c r="AI285" s="638">
        <v>70000</v>
      </c>
      <c r="AJ285" s="639">
        <v>70000</v>
      </c>
      <c r="AK285" s="639">
        <v>70000</v>
      </c>
      <c r="AL285" s="639">
        <v>70000</v>
      </c>
      <c r="AM285" s="640">
        <v>70000</v>
      </c>
      <c r="AN285" s="194">
        <v>142166941.6552591</v>
      </c>
      <c r="AO285" s="530">
        <v>0</v>
      </c>
      <c r="AP285" s="530">
        <v>0</v>
      </c>
      <c r="AQ285" s="193">
        <v>0</v>
      </c>
      <c r="AR285" s="189"/>
      <c r="AS285" s="189"/>
      <c r="AT285" s="193">
        <v>0</v>
      </c>
      <c r="AU285" s="532">
        <v>0</v>
      </c>
      <c r="AV285" s="533">
        <v>142166941.6552591</v>
      </c>
      <c r="AX285" s="534"/>
      <c r="AY285" s="535"/>
      <c r="AZ285" s="664">
        <v>82723227.703024268</v>
      </c>
      <c r="BA285" s="665">
        <v>1874341.9715297164</v>
      </c>
      <c r="BB285" s="664">
        <v>18241666.666666668</v>
      </c>
      <c r="BC285" s="665">
        <v>334154.90607175836</v>
      </c>
      <c r="BD285" s="663"/>
      <c r="BE285" s="663"/>
      <c r="BF285" s="663"/>
      <c r="BG285" s="663"/>
      <c r="BH285" s="663"/>
      <c r="BI285" s="663"/>
      <c r="BJ285" s="663"/>
      <c r="BK285" s="663"/>
      <c r="BL285" s="663"/>
      <c r="BM285" s="663"/>
      <c r="BN285" s="663"/>
      <c r="BO285" s="645">
        <v>0</v>
      </c>
      <c r="BP285" s="634">
        <v>0</v>
      </c>
      <c r="BQ285" s="113">
        <v>0</v>
      </c>
      <c r="BR285" s="193">
        <v>100964894.36969094</v>
      </c>
      <c r="BS285" s="539">
        <v>2208496.8776014745</v>
      </c>
      <c r="BT285" s="193">
        <v>41202047.285568163</v>
      </c>
      <c r="BU285" s="540">
        <v>65.820640020802742</v>
      </c>
      <c r="BV285" s="647">
        <v>39.328713365437686</v>
      </c>
      <c r="BW285" s="603">
        <v>105.14935338624042</v>
      </c>
      <c r="BX285" s="602">
        <v>4332368.630266794</v>
      </c>
      <c r="BY285" s="189">
        <v>0</v>
      </c>
      <c r="BZ285" s="604">
        <v>115.66428872486448</v>
      </c>
      <c r="CA285" s="602">
        <v>0</v>
      </c>
      <c r="CB285" s="555">
        <v>41202047.285568163</v>
      </c>
      <c r="CC285" s="200"/>
      <c r="CD285" s="543">
        <v>17500</v>
      </c>
      <c r="CE285" s="544">
        <v>24633.388331051825</v>
      </c>
      <c r="CF285" s="545">
        <v>0</v>
      </c>
      <c r="CG285" s="546">
        <v>0</v>
      </c>
      <c r="CH285" s="547"/>
      <c r="CI285" s="548">
        <v>6582998.8961993204</v>
      </c>
      <c r="CJ285" s="549">
        <v>0</v>
      </c>
      <c r="CK285" s="550">
        <v>6582998.8961993204</v>
      </c>
      <c r="CL285" s="648"/>
      <c r="CM285" s="551">
        <v>94.042841374276009</v>
      </c>
      <c r="CN285" s="556">
        <v>213.55374268499799</v>
      </c>
      <c r="CR285" s="617"/>
      <c r="CS285" s="555">
        <v>0</v>
      </c>
      <c r="CT285" s="555">
        <v>109.72335025854187</v>
      </c>
      <c r="CU285" s="555">
        <v>0</v>
      </c>
      <c r="CW285" s="530"/>
      <c r="CX285" s="193"/>
      <c r="DH285" s="554"/>
      <c r="DI285" s="554"/>
      <c r="DJ285" s="554"/>
      <c r="DK285" s="554"/>
      <c r="DL285" s="554"/>
      <c r="DM285" s="554"/>
      <c r="DN285" s="554"/>
      <c r="DO285" s="554"/>
      <c r="DP285" s="554"/>
      <c r="DQ285" s="554"/>
      <c r="DR285" s="554"/>
      <c r="DS285" s="554"/>
      <c r="DT285" s="554"/>
    </row>
    <row r="286" spans="1:124">
      <c r="A286" s="367">
        <v>0</v>
      </c>
      <c r="B286" s="367">
        <v>0</v>
      </c>
      <c r="E286" s="294">
        <v>4</v>
      </c>
      <c r="F286" s="300">
        <v>2027</v>
      </c>
      <c r="G286" s="300">
        <v>2027</v>
      </c>
      <c r="H286" s="300">
        <v>2027</v>
      </c>
      <c r="I286" s="635">
        <v>913014</v>
      </c>
      <c r="J286" s="635">
        <v>913014</v>
      </c>
      <c r="K286" s="635">
        <v>913014</v>
      </c>
      <c r="L286" s="635">
        <v>913014</v>
      </c>
      <c r="M286" s="635">
        <v>913014</v>
      </c>
      <c r="N286" s="635">
        <v>8</v>
      </c>
      <c r="O286" s="635">
        <v>8</v>
      </c>
      <c r="P286" s="635">
        <v>8</v>
      </c>
      <c r="Q286" s="635">
        <v>8</v>
      </c>
      <c r="R286" s="635">
        <v>8</v>
      </c>
      <c r="S286" s="636">
        <v>7</v>
      </c>
      <c r="T286" s="636">
        <v>7</v>
      </c>
      <c r="U286" s="636">
        <v>7</v>
      </c>
      <c r="V286" s="636">
        <v>7</v>
      </c>
      <c r="W286" s="636">
        <v>7</v>
      </c>
      <c r="X286" s="637">
        <v>0.26027999999999857</v>
      </c>
      <c r="Y286" s="637">
        <v>0.26027999999999857</v>
      </c>
      <c r="Z286" s="637">
        <v>0.26027999999999857</v>
      </c>
      <c r="AA286" s="637">
        <v>0.26027999999999857</v>
      </c>
      <c r="AB286" s="637">
        <v>0.26027999999999857</v>
      </c>
      <c r="AC286" s="8" t="s">
        <v>560</v>
      </c>
      <c r="AD286" s="8" t="s">
        <v>560</v>
      </c>
      <c r="AE286" s="8" t="s">
        <v>560</v>
      </c>
      <c r="AF286" s="8" t="s">
        <v>560</v>
      </c>
      <c r="AG286" s="8" t="s">
        <v>560</v>
      </c>
      <c r="AH286" s="528"/>
      <c r="AI286" s="638">
        <v>98000</v>
      </c>
      <c r="AJ286" s="639">
        <v>98000</v>
      </c>
      <c r="AK286" s="639">
        <v>98000</v>
      </c>
      <c r="AL286" s="639">
        <v>98000</v>
      </c>
      <c r="AM286" s="640">
        <v>98000</v>
      </c>
      <c r="AN286" s="194">
        <v>199033718.31736273</v>
      </c>
      <c r="AO286" s="530">
        <v>0</v>
      </c>
      <c r="AP286" s="530">
        <v>0</v>
      </c>
      <c r="AQ286" s="193">
        <v>0</v>
      </c>
      <c r="AR286" s="189"/>
      <c r="AS286" s="189"/>
      <c r="AT286" s="193">
        <v>0</v>
      </c>
      <c r="AU286" s="532">
        <v>0</v>
      </c>
      <c r="AV286" s="533">
        <v>199033718.31736273</v>
      </c>
      <c r="AX286" s="534"/>
      <c r="AY286" s="535"/>
      <c r="AZ286" s="664">
        <v>88619646.72222288</v>
      </c>
      <c r="BA286" s="665">
        <v>2007942.9679643123</v>
      </c>
      <c r="BB286" s="664">
        <v>18241666.666666668</v>
      </c>
      <c r="BC286" s="665">
        <v>335427.53624623286</v>
      </c>
      <c r="BD286" s="663"/>
      <c r="BE286" s="663"/>
      <c r="BF286" s="663"/>
      <c r="BG286" s="663"/>
      <c r="BH286" s="663"/>
      <c r="BI286" s="663"/>
      <c r="BJ286" s="663"/>
      <c r="BK286" s="663"/>
      <c r="BL286" s="663"/>
      <c r="BM286" s="663"/>
      <c r="BN286" s="663"/>
      <c r="BO286" s="649">
        <v>17740964.611111112</v>
      </c>
      <c r="BP286" s="634">
        <v>0</v>
      </c>
      <c r="BQ286" s="113">
        <v>0</v>
      </c>
      <c r="BR286" s="193">
        <v>124602278.00000066</v>
      </c>
      <c r="BS286" s="539">
        <v>2343370.5042105452</v>
      </c>
      <c r="BT286" s="193">
        <v>74431440.31736207</v>
      </c>
      <c r="BU286" s="540">
        <v>58.507235574046895</v>
      </c>
      <c r="BV286" s="647">
        <v>39.328713365437686</v>
      </c>
      <c r="BW286" s="603">
        <v>97.835948939484581</v>
      </c>
      <c r="BX286" s="602">
        <v>7282070.5943817291</v>
      </c>
      <c r="BY286" s="189">
        <v>0</v>
      </c>
      <c r="BZ286" s="604">
        <v>107.61954383343304</v>
      </c>
      <c r="CA286" s="602">
        <v>0</v>
      </c>
      <c r="CB286" s="555">
        <v>74431440.31736207</v>
      </c>
      <c r="CC286" s="200"/>
      <c r="CD286" s="543">
        <v>24500</v>
      </c>
      <c r="CE286" s="544">
        <v>36006.743663472553</v>
      </c>
      <c r="CF286" s="545">
        <v>0</v>
      </c>
      <c r="CG286" s="546">
        <v>0</v>
      </c>
      <c r="CH286" s="547"/>
      <c r="CI286" s="548">
        <v>9685947.8422557469</v>
      </c>
      <c r="CJ286" s="549">
        <v>0</v>
      </c>
      <c r="CK286" s="550">
        <v>9685947.8422557469</v>
      </c>
      <c r="CL286" s="648"/>
      <c r="CM286" s="551">
        <v>98.836202471997424</v>
      </c>
      <c r="CN286" s="556">
        <v>198.70053778095161</v>
      </c>
      <c r="CR286" s="617"/>
      <c r="CS286" s="555">
        <v>0</v>
      </c>
      <c r="CT286" s="555">
        <v>102.09181271835216</v>
      </c>
      <c r="CU286" s="555">
        <v>0</v>
      </c>
      <c r="CW286" s="530"/>
      <c r="CX286" s="193"/>
      <c r="DH286" s="554"/>
      <c r="DI286" s="554"/>
      <c r="DJ286" s="554"/>
      <c r="DK286" s="554"/>
      <c r="DL286" s="554"/>
      <c r="DM286" s="554"/>
      <c r="DN286" s="554"/>
      <c r="DO286" s="554"/>
      <c r="DP286" s="554"/>
      <c r="DQ286" s="554"/>
      <c r="DR286" s="554"/>
      <c r="DS286" s="554"/>
      <c r="DT286" s="554"/>
    </row>
    <row r="287" spans="1:124">
      <c r="A287" s="367">
        <v>0</v>
      </c>
      <c r="B287" s="367">
        <v>0</v>
      </c>
      <c r="E287" s="294">
        <v>5</v>
      </c>
      <c r="F287" s="300">
        <v>2027</v>
      </c>
      <c r="G287" s="300">
        <v>2027</v>
      </c>
      <c r="H287" s="300">
        <v>2027</v>
      </c>
      <c r="I287" s="635">
        <v>913014</v>
      </c>
      <c r="J287" s="635">
        <v>913014</v>
      </c>
      <c r="K287" s="635">
        <v>913014</v>
      </c>
      <c r="L287" s="635">
        <v>913014</v>
      </c>
      <c r="M287" s="635">
        <v>913014</v>
      </c>
      <c r="N287" s="635">
        <v>8</v>
      </c>
      <c r="O287" s="635">
        <v>8</v>
      </c>
      <c r="P287" s="635">
        <v>8</v>
      </c>
      <c r="Q287" s="635">
        <v>8</v>
      </c>
      <c r="R287" s="635">
        <v>8</v>
      </c>
      <c r="S287" s="636">
        <v>7</v>
      </c>
      <c r="T287" s="636">
        <v>7</v>
      </c>
      <c r="U287" s="636">
        <v>7</v>
      </c>
      <c r="V287" s="636">
        <v>7</v>
      </c>
      <c r="W287" s="636">
        <v>7</v>
      </c>
      <c r="X287" s="637">
        <v>0.26027999999999857</v>
      </c>
      <c r="Y287" s="637">
        <v>0.26027999999999857</v>
      </c>
      <c r="Z287" s="637">
        <v>0.26027999999999857</v>
      </c>
      <c r="AA287" s="637">
        <v>0.26027999999999857</v>
      </c>
      <c r="AB287" s="637">
        <v>0.26027999999999857</v>
      </c>
      <c r="AC287" s="8" t="s">
        <v>560</v>
      </c>
      <c r="AD287" s="8" t="s">
        <v>560</v>
      </c>
      <c r="AE287" s="8" t="s">
        <v>560</v>
      </c>
      <c r="AF287" s="8" t="s">
        <v>560</v>
      </c>
      <c r="AG287" s="8" t="s">
        <v>560</v>
      </c>
      <c r="AH287" s="528"/>
      <c r="AI287" s="638">
        <v>98000</v>
      </c>
      <c r="AJ287" s="639">
        <v>98000</v>
      </c>
      <c r="AK287" s="639">
        <v>98000</v>
      </c>
      <c r="AL287" s="639">
        <v>98000</v>
      </c>
      <c r="AM287" s="640">
        <v>98000</v>
      </c>
      <c r="AN287" s="194">
        <v>199033718.31736273</v>
      </c>
      <c r="AO287" s="530">
        <v>0</v>
      </c>
      <c r="AP287" s="530">
        <v>0</v>
      </c>
      <c r="AQ287" s="193">
        <v>0</v>
      </c>
      <c r="AR287" s="189"/>
      <c r="AS287" s="189"/>
      <c r="AT287" s="193">
        <v>0</v>
      </c>
      <c r="AU287" s="532">
        <v>0</v>
      </c>
      <c r="AV287" s="533">
        <v>199033718.31736273</v>
      </c>
      <c r="AX287" s="534"/>
      <c r="AY287" s="535"/>
      <c r="AZ287" s="664">
        <v>75915601.836382896</v>
      </c>
      <c r="BA287" s="665">
        <v>1720094.860499125</v>
      </c>
      <c r="BB287" s="664">
        <v>18241666.666666668</v>
      </c>
      <c r="BC287" s="665">
        <v>334384.6865199274</v>
      </c>
      <c r="BD287" s="663"/>
      <c r="BE287" s="663"/>
      <c r="BF287" s="663"/>
      <c r="BG287" s="663"/>
      <c r="BH287" s="663"/>
      <c r="BI287" s="663"/>
      <c r="BJ287" s="663"/>
      <c r="BK287" s="663"/>
      <c r="BL287" s="663"/>
      <c r="BM287" s="663"/>
      <c r="BN287" s="663"/>
      <c r="BO287" s="649">
        <v>17740964.611111112</v>
      </c>
      <c r="BP287" s="634">
        <v>0</v>
      </c>
      <c r="BQ287" s="113">
        <v>0</v>
      </c>
      <c r="BR287" s="193">
        <v>111898233.11416069</v>
      </c>
      <c r="BS287" s="539">
        <v>2054479.5470190523</v>
      </c>
      <c r="BT287" s="193">
        <v>87135485.203202039</v>
      </c>
      <c r="BU287" s="540">
        <v>58.507235574046895</v>
      </c>
      <c r="BV287" s="647">
        <v>39.328713365437686</v>
      </c>
      <c r="BW287" s="603">
        <v>97.835948939484581</v>
      </c>
      <c r="BX287" s="602">
        <v>8524982.8811576888</v>
      </c>
      <c r="BY287" s="189">
        <v>0</v>
      </c>
      <c r="BZ287" s="604">
        <v>107.61954383343304</v>
      </c>
      <c r="CA287" s="602">
        <v>0</v>
      </c>
      <c r="CB287" s="555">
        <v>87135485.203202039</v>
      </c>
      <c r="CC287" s="200"/>
      <c r="CD287" s="543">
        <v>24500</v>
      </c>
      <c r="CE287" s="544">
        <v>36006.743663472553</v>
      </c>
      <c r="CF287" s="545">
        <v>0</v>
      </c>
      <c r="CG287" s="546">
        <v>0</v>
      </c>
      <c r="CH287" s="547"/>
      <c r="CI287" s="548">
        <v>10639969.171840215</v>
      </c>
      <c r="CJ287" s="549">
        <v>0</v>
      </c>
      <c r="CK287" s="550">
        <v>10639969.171840215</v>
      </c>
      <c r="CL287" s="648"/>
      <c r="CM287" s="551">
        <v>108.57111399836954</v>
      </c>
      <c r="CN287" s="556">
        <v>198.70053778095161</v>
      </c>
      <c r="CR287" s="617"/>
      <c r="CS287" s="555">
        <v>0</v>
      </c>
      <c r="CT287" s="555">
        <v>102.09181271835216</v>
      </c>
      <c r="CU287" s="555">
        <v>0</v>
      </c>
      <c r="CW287" s="530"/>
      <c r="CX287" s="193"/>
      <c r="DH287" s="554"/>
      <c r="DI287" s="554"/>
      <c r="DJ287" s="554"/>
      <c r="DK287" s="554"/>
      <c r="DL287" s="554"/>
      <c r="DM287" s="554"/>
      <c r="DN287" s="554"/>
      <c r="DO287" s="554"/>
      <c r="DP287" s="554"/>
      <c r="DQ287" s="554"/>
      <c r="DR287" s="554"/>
      <c r="DS287" s="554"/>
      <c r="DT287" s="554"/>
    </row>
    <row r="288" spans="1:124">
      <c r="A288" s="367">
        <v>0</v>
      </c>
      <c r="B288" s="367">
        <v>0</v>
      </c>
      <c r="E288" s="294">
        <v>6</v>
      </c>
      <c r="F288" s="300">
        <v>2027</v>
      </c>
      <c r="G288" s="300">
        <v>2027</v>
      </c>
      <c r="H288" s="300">
        <v>2028</v>
      </c>
      <c r="I288" s="635">
        <v>913014</v>
      </c>
      <c r="J288" s="635">
        <v>913014</v>
      </c>
      <c r="K288" s="635">
        <v>913014</v>
      </c>
      <c r="L288" s="635">
        <v>913014</v>
      </c>
      <c r="M288" s="635">
        <v>913014</v>
      </c>
      <c r="N288" s="635">
        <v>8</v>
      </c>
      <c r="O288" s="635">
        <v>8</v>
      </c>
      <c r="P288" s="635">
        <v>8</v>
      </c>
      <c r="Q288" s="635">
        <v>8</v>
      </c>
      <c r="R288" s="635">
        <v>8</v>
      </c>
      <c r="S288" s="636">
        <v>7</v>
      </c>
      <c r="T288" s="636">
        <v>7</v>
      </c>
      <c r="U288" s="636">
        <v>7</v>
      </c>
      <c r="V288" s="636">
        <v>7</v>
      </c>
      <c r="W288" s="636">
        <v>7</v>
      </c>
      <c r="X288" s="637">
        <v>0.26027999999999857</v>
      </c>
      <c r="Y288" s="637">
        <v>0.26027999999999857</v>
      </c>
      <c r="Z288" s="637">
        <v>0.26027999999999857</v>
      </c>
      <c r="AA288" s="637">
        <v>0.26027999999999857</v>
      </c>
      <c r="AB288" s="637">
        <v>0.26027999999999857</v>
      </c>
      <c r="AC288" s="8" t="s">
        <v>560</v>
      </c>
      <c r="AD288" s="8" t="s">
        <v>560</v>
      </c>
      <c r="AE288" s="8" t="s">
        <v>560</v>
      </c>
      <c r="AF288" s="8" t="s">
        <v>560</v>
      </c>
      <c r="AG288" s="8" t="s">
        <v>560</v>
      </c>
      <c r="AH288" s="528"/>
      <c r="AI288" s="638">
        <v>98000</v>
      </c>
      <c r="AJ288" s="639">
        <v>98000</v>
      </c>
      <c r="AK288" s="639">
        <v>98000</v>
      </c>
      <c r="AL288" s="639">
        <v>98000</v>
      </c>
      <c r="AM288" s="640">
        <v>98000</v>
      </c>
      <c r="AN288" s="194">
        <v>199033718.31736273</v>
      </c>
      <c r="AO288" s="530">
        <v>0</v>
      </c>
      <c r="AP288" s="530">
        <v>0</v>
      </c>
      <c r="AQ288" s="193">
        <v>0</v>
      </c>
      <c r="AR288" s="189"/>
      <c r="AS288" s="189"/>
      <c r="AT288" s="193">
        <v>0</v>
      </c>
      <c r="AU288" s="532">
        <v>0</v>
      </c>
      <c r="AV288" s="533">
        <v>199033718.31736273</v>
      </c>
      <c r="AX288" s="534"/>
      <c r="AY288" s="535"/>
      <c r="AZ288" s="664">
        <v>73460985.296094313</v>
      </c>
      <c r="BA288" s="665">
        <v>1697767.7500060888</v>
      </c>
      <c r="BB288" s="664">
        <v>18241666.666666668</v>
      </c>
      <c r="BC288" s="665">
        <v>334296.30942447775</v>
      </c>
      <c r="BD288" s="663"/>
      <c r="BE288" s="663"/>
      <c r="BF288" s="663"/>
      <c r="BG288" s="663"/>
      <c r="BH288" s="663"/>
      <c r="BI288" s="663"/>
      <c r="BJ288" s="663"/>
      <c r="BK288" s="663"/>
      <c r="BL288" s="663"/>
      <c r="BM288" s="663"/>
      <c r="BN288" s="663"/>
      <c r="BO288" s="649">
        <v>17740964.611111112</v>
      </c>
      <c r="BP288" s="634">
        <v>0</v>
      </c>
      <c r="BQ288" s="113">
        <v>0</v>
      </c>
      <c r="BR288" s="193">
        <v>109443616.57387209</v>
      </c>
      <c r="BS288" s="539">
        <v>2032064.0594305666</v>
      </c>
      <c r="BT288" s="193">
        <v>89590101.743490636</v>
      </c>
      <c r="BU288" s="540">
        <v>58.507235574046895</v>
      </c>
      <c r="BV288" s="647">
        <v>39.328713365437686</v>
      </c>
      <c r="BW288" s="603">
        <v>97.835948939484581</v>
      </c>
      <c r="BX288" s="602">
        <v>8765132.6196593773</v>
      </c>
      <c r="BY288" s="189">
        <v>0</v>
      </c>
      <c r="BZ288" s="604">
        <v>107.61954383343304</v>
      </c>
      <c r="CA288" s="602">
        <v>0</v>
      </c>
      <c r="CB288" s="555">
        <v>89590101.743490636</v>
      </c>
      <c r="CC288" s="200"/>
      <c r="CD288" s="543">
        <v>24500</v>
      </c>
      <c r="CE288" s="544">
        <v>36006.743663472553</v>
      </c>
      <c r="CF288" s="545">
        <v>0</v>
      </c>
      <c r="CG288" s="546">
        <v>0</v>
      </c>
      <c r="CH288" s="547"/>
      <c r="CI288" s="548">
        <v>10857703.422753418</v>
      </c>
      <c r="CJ288" s="549">
        <v>0</v>
      </c>
      <c r="CK288" s="550">
        <v>10857703.422753418</v>
      </c>
      <c r="CL288" s="648"/>
      <c r="CM288" s="551">
        <v>110.79289206891242</v>
      </c>
      <c r="CN288" s="556">
        <v>198.70053778095161</v>
      </c>
      <c r="CR288" s="617"/>
      <c r="CS288" s="555">
        <v>0</v>
      </c>
      <c r="CT288" s="555">
        <v>102.09181271835216</v>
      </c>
      <c r="CU288" s="555">
        <v>0</v>
      </c>
      <c r="CW288" s="530"/>
      <c r="CX288" s="193"/>
      <c r="DH288" s="554"/>
      <c r="DI288" s="554"/>
      <c r="DJ288" s="554"/>
      <c r="DK288" s="554"/>
      <c r="DL288" s="554"/>
      <c r="DM288" s="554"/>
      <c r="DN288" s="554"/>
      <c r="DO288" s="554"/>
      <c r="DP288" s="554"/>
      <c r="DQ288" s="554"/>
      <c r="DR288" s="554"/>
      <c r="DS288" s="554"/>
      <c r="DT288" s="554"/>
    </row>
    <row r="289" spans="1:124">
      <c r="A289" s="367">
        <v>0</v>
      </c>
      <c r="B289" s="367">
        <v>0</v>
      </c>
      <c r="E289" s="294">
        <v>7</v>
      </c>
      <c r="F289" s="300">
        <v>2027</v>
      </c>
      <c r="G289" s="300">
        <v>2028</v>
      </c>
      <c r="H289" s="300">
        <v>2028</v>
      </c>
      <c r="I289" s="635">
        <v>913014</v>
      </c>
      <c r="J289" s="635">
        <v>913014</v>
      </c>
      <c r="K289" s="635">
        <v>913014</v>
      </c>
      <c r="L289" s="635">
        <v>913014</v>
      </c>
      <c r="M289" s="635">
        <v>913014</v>
      </c>
      <c r="N289" s="635">
        <v>8</v>
      </c>
      <c r="O289" s="635">
        <v>8</v>
      </c>
      <c r="P289" s="635">
        <v>8</v>
      </c>
      <c r="Q289" s="635">
        <v>8</v>
      </c>
      <c r="R289" s="635">
        <v>8</v>
      </c>
      <c r="S289" s="636">
        <v>7</v>
      </c>
      <c r="T289" s="636">
        <v>7</v>
      </c>
      <c r="U289" s="636">
        <v>7</v>
      </c>
      <c r="V289" s="636">
        <v>7</v>
      </c>
      <c r="W289" s="636">
        <v>7</v>
      </c>
      <c r="X289" s="637">
        <v>0.26027999999999857</v>
      </c>
      <c r="Y289" s="637">
        <v>0.26027999999999857</v>
      </c>
      <c r="Z289" s="637">
        <v>0.26027999999999857</v>
      </c>
      <c r="AA289" s="637">
        <v>0.26027999999999857</v>
      </c>
      <c r="AB289" s="637">
        <v>0.26027999999999857</v>
      </c>
      <c r="AC289" s="8" t="s">
        <v>560</v>
      </c>
      <c r="AD289" s="8" t="s">
        <v>560</v>
      </c>
      <c r="AE289" s="8" t="s">
        <v>560</v>
      </c>
      <c r="AF289" s="8" t="s">
        <v>560</v>
      </c>
      <c r="AG289" s="8" t="s">
        <v>560</v>
      </c>
      <c r="AH289" s="528"/>
      <c r="AI289" s="638">
        <v>98000</v>
      </c>
      <c r="AJ289" s="639">
        <v>98000</v>
      </c>
      <c r="AK289" s="639">
        <v>98000</v>
      </c>
      <c r="AL289" s="639">
        <v>98000</v>
      </c>
      <c r="AM289" s="640">
        <v>98000</v>
      </c>
      <c r="AN289" s="194">
        <v>199033718.31736273</v>
      </c>
      <c r="AO289" s="530">
        <v>0</v>
      </c>
      <c r="AP289" s="530">
        <v>0</v>
      </c>
      <c r="AQ289" s="193">
        <v>0</v>
      </c>
      <c r="AR289" s="189"/>
      <c r="AS289" s="189"/>
      <c r="AT289" s="193">
        <v>0</v>
      </c>
      <c r="AU289" s="532">
        <v>0</v>
      </c>
      <c r="AV289" s="533">
        <v>199033718.31736273</v>
      </c>
      <c r="AX289" s="534"/>
      <c r="AY289" s="535"/>
      <c r="AZ289" s="664">
        <v>68973403.249437153</v>
      </c>
      <c r="BA289" s="665">
        <v>1594054.5743168166</v>
      </c>
      <c r="BB289" s="664">
        <v>18241666.666666668</v>
      </c>
      <c r="BC289" s="665">
        <v>334667.49322536617</v>
      </c>
      <c r="BD289" s="663"/>
      <c r="BE289" s="663"/>
      <c r="BF289" s="663"/>
      <c r="BG289" s="663"/>
      <c r="BH289" s="663"/>
      <c r="BI289" s="663"/>
      <c r="BJ289" s="663"/>
      <c r="BK289" s="663"/>
      <c r="BL289" s="663"/>
      <c r="BM289" s="663"/>
      <c r="BN289" s="663"/>
      <c r="BO289" s="649">
        <v>17740964.611111112</v>
      </c>
      <c r="BP289" s="634">
        <v>0</v>
      </c>
      <c r="BQ289" s="113">
        <v>0</v>
      </c>
      <c r="BR289" s="193">
        <v>104956034.52721494</v>
      </c>
      <c r="BS289" s="539">
        <v>1928722.0675421827</v>
      </c>
      <c r="BT289" s="193">
        <v>94077683.790147781</v>
      </c>
      <c r="BU289" s="540">
        <v>64.786421210150422</v>
      </c>
      <c r="BV289" s="647">
        <v>39.328713365437686</v>
      </c>
      <c r="BW289" s="603">
        <v>104.11513457558812</v>
      </c>
      <c r="BX289" s="602">
        <v>9794910.7083708607</v>
      </c>
      <c r="BY289" s="189">
        <v>0</v>
      </c>
      <c r="BZ289" s="604">
        <v>114.52664803314694</v>
      </c>
      <c r="CA289" s="602">
        <v>0</v>
      </c>
      <c r="CB289" s="555">
        <v>94077683.790147781</v>
      </c>
      <c r="CC289" s="200"/>
      <c r="CD289" s="543">
        <v>24500</v>
      </c>
      <c r="CE289" s="544">
        <v>36006.743663472553</v>
      </c>
      <c r="CF289" s="545">
        <v>0</v>
      </c>
      <c r="CG289" s="546">
        <v>0</v>
      </c>
      <c r="CH289" s="547"/>
      <c r="CI289" s="548">
        <v>11784139.519576516</v>
      </c>
      <c r="CJ289" s="549">
        <v>0</v>
      </c>
      <c r="CK289" s="550">
        <v>11784139.519576516</v>
      </c>
      <c r="CL289" s="648"/>
      <c r="CM289" s="551">
        <v>120.2463216283318</v>
      </c>
      <c r="CN289" s="556">
        <v>211.45328946624406</v>
      </c>
      <c r="CR289" s="617"/>
      <c r="CS289" s="555">
        <v>0</v>
      </c>
      <c r="CT289" s="555">
        <v>108.6441429296262</v>
      </c>
      <c r="CU289" s="555">
        <v>0</v>
      </c>
      <c r="CW289" s="530"/>
      <c r="CX289" s="193"/>
      <c r="DH289" s="554"/>
      <c r="DI289" s="554"/>
      <c r="DJ289" s="554"/>
      <c r="DK289" s="554"/>
      <c r="DL289" s="554"/>
      <c r="DM289" s="554"/>
      <c r="DN289" s="554"/>
      <c r="DO289" s="554"/>
      <c r="DP289" s="554"/>
      <c r="DQ289" s="554"/>
      <c r="DR289" s="554"/>
      <c r="DS289" s="554"/>
      <c r="DT289" s="554"/>
    </row>
    <row r="290" spans="1:124">
      <c r="A290" s="367">
        <v>0</v>
      </c>
      <c r="B290" s="367">
        <v>0</v>
      </c>
      <c r="E290" s="294">
        <v>8</v>
      </c>
      <c r="F290" s="300">
        <v>2027</v>
      </c>
      <c r="G290" s="300">
        <v>2028</v>
      </c>
      <c r="H290" s="300">
        <v>2028</v>
      </c>
      <c r="I290" s="635">
        <v>913014</v>
      </c>
      <c r="J290" s="635">
        <v>913014</v>
      </c>
      <c r="K290" s="635">
        <v>913014</v>
      </c>
      <c r="L290" s="635">
        <v>913014</v>
      </c>
      <c r="M290" s="635">
        <v>913014</v>
      </c>
      <c r="N290" s="635">
        <v>8</v>
      </c>
      <c r="O290" s="635">
        <v>8</v>
      </c>
      <c r="P290" s="635">
        <v>8</v>
      </c>
      <c r="Q290" s="635">
        <v>8</v>
      </c>
      <c r="R290" s="635">
        <v>8</v>
      </c>
      <c r="S290" s="636">
        <v>7</v>
      </c>
      <c r="T290" s="636">
        <v>7</v>
      </c>
      <c r="U290" s="636">
        <v>7</v>
      </c>
      <c r="V290" s="636">
        <v>7</v>
      </c>
      <c r="W290" s="636">
        <v>7</v>
      </c>
      <c r="X290" s="637">
        <v>0.26027999999999857</v>
      </c>
      <c r="Y290" s="637">
        <v>0.26027999999999857</v>
      </c>
      <c r="Z290" s="637">
        <v>0.26027999999999857</v>
      </c>
      <c r="AA290" s="637">
        <v>0.26027999999999857</v>
      </c>
      <c r="AB290" s="637">
        <v>0.26027999999999857</v>
      </c>
      <c r="AC290" s="8" t="s">
        <v>560</v>
      </c>
      <c r="AD290" s="8" t="s">
        <v>560</v>
      </c>
      <c r="AE290" s="8" t="s">
        <v>560</v>
      </c>
      <c r="AF290" s="8" t="s">
        <v>560</v>
      </c>
      <c r="AG290" s="8" t="s">
        <v>560</v>
      </c>
      <c r="AH290" s="528"/>
      <c r="AI290" s="638">
        <v>98000</v>
      </c>
      <c r="AJ290" s="639">
        <v>98000</v>
      </c>
      <c r="AK290" s="639">
        <v>98000</v>
      </c>
      <c r="AL290" s="639">
        <v>98000</v>
      </c>
      <c r="AM290" s="640">
        <v>98000</v>
      </c>
      <c r="AN290" s="194">
        <v>199033718.31736273</v>
      </c>
      <c r="AO290" s="530">
        <v>0</v>
      </c>
      <c r="AP290" s="530">
        <v>0</v>
      </c>
      <c r="AQ290" s="193">
        <v>0</v>
      </c>
      <c r="AR290" s="189"/>
      <c r="AS290" s="189"/>
      <c r="AT290" s="193">
        <v>0</v>
      </c>
      <c r="AU290" s="532">
        <v>0</v>
      </c>
      <c r="AV290" s="533">
        <v>199033718.31736273</v>
      </c>
      <c r="AX290" s="534"/>
      <c r="AY290" s="535"/>
      <c r="AZ290" s="664">
        <v>70061790.497168571</v>
      </c>
      <c r="BA290" s="665">
        <v>1619208.453770902</v>
      </c>
      <c r="BB290" s="664">
        <v>18241666.666666668</v>
      </c>
      <c r="BC290" s="665">
        <v>333589.29266088078</v>
      </c>
      <c r="BD290" s="663"/>
      <c r="BE290" s="663"/>
      <c r="BF290" s="663"/>
      <c r="BG290" s="663"/>
      <c r="BH290" s="663"/>
      <c r="BI290" s="663"/>
      <c r="BJ290" s="663"/>
      <c r="BK290" s="663"/>
      <c r="BL290" s="663"/>
      <c r="BM290" s="663"/>
      <c r="BN290" s="663"/>
      <c r="BO290" s="649">
        <v>17740964.611111112</v>
      </c>
      <c r="BP290" s="634">
        <v>0</v>
      </c>
      <c r="BQ290" s="113">
        <v>0</v>
      </c>
      <c r="BR290" s="193">
        <v>106044421.77494636</v>
      </c>
      <c r="BS290" s="539">
        <v>1952797.7464317828</v>
      </c>
      <c r="BT290" s="193">
        <v>92989296.542416364</v>
      </c>
      <c r="BU290" s="540">
        <v>64.786421210150422</v>
      </c>
      <c r="BV290" s="647">
        <v>39.328713365437686</v>
      </c>
      <c r="BW290" s="603">
        <v>104.11513457558812</v>
      </c>
      <c r="BX290" s="602">
        <v>9681593.1236029509</v>
      </c>
      <c r="BY290" s="189">
        <v>0</v>
      </c>
      <c r="BZ290" s="604">
        <v>114.52664803314694</v>
      </c>
      <c r="CA290" s="602">
        <v>0</v>
      </c>
      <c r="CB290" s="555">
        <v>92989296.542416364</v>
      </c>
      <c r="CC290" s="200"/>
      <c r="CD290" s="543">
        <v>24500</v>
      </c>
      <c r="CE290" s="544">
        <v>36006.743663472553</v>
      </c>
      <c r="CF290" s="545">
        <v>0</v>
      </c>
      <c r="CG290" s="546">
        <v>0</v>
      </c>
      <c r="CH290" s="547"/>
      <c r="CI290" s="548">
        <v>11694897.613698207</v>
      </c>
      <c r="CJ290" s="549">
        <v>0</v>
      </c>
      <c r="CK290" s="550">
        <v>11694897.613698207</v>
      </c>
      <c r="CL290" s="648"/>
      <c r="CM290" s="551">
        <v>119.33568993569598</v>
      </c>
      <c r="CN290" s="556">
        <v>211.45328946624406</v>
      </c>
      <c r="CR290" s="617"/>
      <c r="CS290" s="555">
        <v>0</v>
      </c>
      <c r="CT290" s="555">
        <v>108.6441429296262</v>
      </c>
      <c r="CU290" s="555">
        <v>0</v>
      </c>
      <c r="CW290" s="530"/>
      <c r="CX290" s="193"/>
      <c r="DH290" s="554"/>
      <c r="DI290" s="554"/>
      <c r="DJ290" s="554"/>
      <c r="DK290" s="554"/>
      <c r="DL290" s="554"/>
      <c r="DM290" s="554"/>
      <c r="DN290" s="554"/>
      <c r="DO290" s="554"/>
      <c r="DP290" s="554"/>
      <c r="DQ290" s="554"/>
      <c r="DR290" s="554"/>
      <c r="DS290" s="554"/>
      <c r="DT290" s="554"/>
    </row>
    <row r="291" spans="1:124">
      <c r="A291" s="367">
        <v>0</v>
      </c>
      <c r="B291" s="367">
        <v>0</v>
      </c>
      <c r="E291" s="294">
        <v>9</v>
      </c>
      <c r="F291" s="300">
        <v>2027</v>
      </c>
      <c r="G291" s="300">
        <v>2028</v>
      </c>
      <c r="H291" s="300">
        <v>2028</v>
      </c>
      <c r="I291" s="635">
        <v>913014</v>
      </c>
      <c r="J291" s="635">
        <v>913014</v>
      </c>
      <c r="K291" s="635">
        <v>913014</v>
      </c>
      <c r="L291" s="635">
        <v>913014</v>
      </c>
      <c r="M291" s="635">
        <v>913014</v>
      </c>
      <c r="N291" s="635">
        <v>8</v>
      </c>
      <c r="O291" s="635">
        <v>8</v>
      </c>
      <c r="P291" s="635">
        <v>8</v>
      </c>
      <c r="Q291" s="635">
        <v>8</v>
      </c>
      <c r="R291" s="635">
        <v>8</v>
      </c>
      <c r="S291" s="636">
        <v>7</v>
      </c>
      <c r="T291" s="636">
        <v>7</v>
      </c>
      <c r="U291" s="636">
        <v>7</v>
      </c>
      <c r="V291" s="636">
        <v>7</v>
      </c>
      <c r="W291" s="636">
        <v>7</v>
      </c>
      <c r="X291" s="637">
        <v>0.26027999999999857</v>
      </c>
      <c r="Y291" s="637">
        <v>0.26027999999999857</v>
      </c>
      <c r="Z291" s="637">
        <v>0.26027999999999857</v>
      </c>
      <c r="AA291" s="637">
        <v>0.26027999999999857</v>
      </c>
      <c r="AB291" s="637">
        <v>0.26027999999999857</v>
      </c>
      <c r="AC291" s="8" t="s">
        <v>560</v>
      </c>
      <c r="AD291" s="8" t="s">
        <v>560</v>
      </c>
      <c r="AE291" s="8" t="s">
        <v>560</v>
      </c>
      <c r="AF291" s="8" t="s">
        <v>560</v>
      </c>
      <c r="AG291" s="8" t="s">
        <v>560</v>
      </c>
      <c r="AH291" s="528"/>
      <c r="AI291" s="638">
        <v>98000</v>
      </c>
      <c r="AJ291" s="639">
        <v>98000</v>
      </c>
      <c r="AK291" s="639">
        <v>98000</v>
      </c>
      <c r="AL291" s="639">
        <v>98000</v>
      </c>
      <c r="AM291" s="640">
        <v>98000</v>
      </c>
      <c r="AN291" s="194">
        <v>199033718.31736273</v>
      </c>
      <c r="AO291" s="530">
        <v>0</v>
      </c>
      <c r="AP291" s="530">
        <v>0</v>
      </c>
      <c r="AQ291" s="193">
        <v>0</v>
      </c>
      <c r="AR291" s="189"/>
      <c r="AS291" s="189"/>
      <c r="AT291" s="193">
        <v>0</v>
      </c>
      <c r="AU291" s="532">
        <v>0</v>
      </c>
      <c r="AV291" s="533">
        <v>199033718.31736273</v>
      </c>
      <c r="AX291" s="534"/>
      <c r="AY291" s="535"/>
      <c r="AZ291" s="664">
        <v>56224238.273902878</v>
      </c>
      <c r="BA291" s="665">
        <v>1299406.7276030041</v>
      </c>
      <c r="BB291" s="664">
        <v>18241666.666666668</v>
      </c>
      <c r="BC291" s="665">
        <v>6292.4491960129371</v>
      </c>
      <c r="BD291" s="663"/>
      <c r="BE291" s="663"/>
      <c r="BF291" s="663"/>
      <c r="BG291" s="663"/>
      <c r="BH291" s="663"/>
      <c r="BI291" s="663"/>
      <c r="BJ291" s="663"/>
      <c r="BK291" s="663"/>
      <c r="BL291" s="663"/>
      <c r="BM291" s="663"/>
      <c r="BN291" s="663"/>
      <c r="BO291" s="649">
        <v>17740964.611111112</v>
      </c>
      <c r="BP291" s="634">
        <v>0</v>
      </c>
      <c r="BQ291" s="113">
        <v>0</v>
      </c>
      <c r="BR291" s="193">
        <v>92206869.551680654</v>
      </c>
      <c r="BS291" s="539">
        <v>1305699.176799017</v>
      </c>
      <c r="BT291" s="193">
        <v>106826848.76568207</v>
      </c>
      <c r="BU291" s="540">
        <v>64.786421210150422</v>
      </c>
      <c r="BV291" s="647">
        <v>39.328713365437686</v>
      </c>
      <c r="BW291" s="603">
        <v>104.11513457558812</v>
      </c>
      <c r="BX291" s="602">
        <v>11122291.735524988</v>
      </c>
      <c r="BY291" s="189">
        <v>0</v>
      </c>
      <c r="BZ291" s="604">
        <v>114.52664803314694</v>
      </c>
      <c r="CA291" s="602">
        <v>0</v>
      </c>
      <c r="CB291" s="555">
        <v>106826848.76568207</v>
      </c>
      <c r="CC291" s="200"/>
      <c r="CD291" s="543">
        <v>24500</v>
      </c>
      <c r="CE291" s="544">
        <v>36006.743663472553</v>
      </c>
      <c r="CF291" s="545">
        <v>0</v>
      </c>
      <c r="CG291" s="546">
        <v>0</v>
      </c>
      <c r="CH291" s="547"/>
      <c r="CI291" s="548">
        <v>12488497.655987477</v>
      </c>
      <c r="CJ291" s="549">
        <v>0</v>
      </c>
      <c r="CK291" s="550">
        <v>12488497.655987477</v>
      </c>
      <c r="CL291" s="648"/>
      <c r="CM291" s="551">
        <v>127.43364955089262</v>
      </c>
      <c r="CN291" s="556">
        <v>211.45328946624406</v>
      </c>
      <c r="CR291" s="617"/>
      <c r="CS291" s="555">
        <v>0</v>
      </c>
      <c r="CT291" s="555">
        <v>108.6441429296262</v>
      </c>
      <c r="CU291" s="555">
        <v>0</v>
      </c>
      <c r="CW291" s="530"/>
      <c r="CX291" s="193"/>
      <c r="DH291" s="554"/>
      <c r="DI291" s="554"/>
      <c r="DJ291" s="554"/>
      <c r="DK291" s="554"/>
      <c r="DL291" s="554"/>
      <c r="DM291" s="554"/>
      <c r="DN291" s="554"/>
      <c r="DO291" s="554"/>
      <c r="DP291" s="554"/>
      <c r="DQ291" s="554"/>
      <c r="DR291" s="554"/>
      <c r="DS291" s="554"/>
      <c r="DT291" s="554"/>
    </row>
    <row r="292" spans="1:124">
      <c r="A292" s="367">
        <v>0</v>
      </c>
      <c r="B292" s="367">
        <v>0</v>
      </c>
      <c r="E292" s="294">
        <v>10</v>
      </c>
      <c r="F292" s="300">
        <v>2027</v>
      </c>
      <c r="G292" s="300">
        <v>2028</v>
      </c>
      <c r="H292" s="300">
        <v>2028</v>
      </c>
      <c r="I292" s="635">
        <v>913014</v>
      </c>
      <c r="J292" s="635">
        <v>913014</v>
      </c>
      <c r="K292" s="635">
        <v>913014</v>
      </c>
      <c r="L292" s="635">
        <v>913014</v>
      </c>
      <c r="M292" s="635">
        <v>913014</v>
      </c>
      <c r="N292" s="635">
        <v>8</v>
      </c>
      <c r="O292" s="635">
        <v>8</v>
      </c>
      <c r="P292" s="635">
        <v>8</v>
      </c>
      <c r="Q292" s="635">
        <v>8</v>
      </c>
      <c r="R292" s="635">
        <v>8</v>
      </c>
      <c r="S292" s="636">
        <v>7</v>
      </c>
      <c r="T292" s="636">
        <v>7</v>
      </c>
      <c r="U292" s="636">
        <v>7</v>
      </c>
      <c r="V292" s="636">
        <v>7</v>
      </c>
      <c r="W292" s="636">
        <v>7</v>
      </c>
      <c r="X292" s="637">
        <v>0.26027999999999857</v>
      </c>
      <c r="Y292" s="637">
        <v>0.26027999999999857</v>
      </c>
      <c r="Z292" s="637">
        <v>0.26027999999999857</v>
      </c>
      <c r="AA292" s="637">
        <v>0.26027999999999857</v>
      </c>
      <c r="AB292" s="637">
        <v>0.26027999999999857</v>
      </c>
      <c r="AC292" s="8" t="s">
        <v>560</v>
      </c>
      <c r="AD292" s="8" t="s">
        <v>560</v>
      </c>
      <c r="AE292" s="8" t="s">
        <v>560</v>
      </c>
      <c r="AF292" s="8" t="s">
        <v>560</v>
      </c>
      <c r="AG292" s="8" t="s">
        <v>560</v>
      </c>
      <c r="AH292" s="528"/>
      <c r="AI292" s="638">
        <v>85821.959999999992</v>
      </c>
      <c r="AJ292" s="639">
        <v>85821.959999999992</v>
      </c>
      <c r="AK292" s="639">
        <v>85821.959999999992</v>
      </c>
      <c r="AL292" s="639">
        <v>85821.959999999992</v>
      </c>
      <c r="AM292" s="640">
        <v>85821.959999999992</v>
      </c>
      <c r="AN292" s="194">
        <v>174300651.14371395</v>
      </c>
      <c r="AO292" s="530">
        <v>0</v>
      </c>
      <c r="AP292" s="530">
        <v>0</v>
      </c>
      <c r="AQ292" s="193">
        <v>0</v>
      </c>
      <c r="AR292" s="189"/>
      <c r="AS292" s="189"/>
      <c r="AT292" s="193">
        <v>0</v>
      </c>
      <c r="AU292" s="532">
        <v>0</v>
      </c>
      <c r="AV292" s="533">
        <v>174300651.14371395</v>
      </c>
      <c r="AX292" s="534"/>
      <c r="AY292" s="535"/>
      <c r="AZ292" s="664">
        <v>45053726.444587164</v>
      </c>
      <c r="BA292" s="665">
        <v>1041243.3683935809</v>
      </c>
      <c r="BB292" s="664">
        <v>18241666.666666668</v>
      </c>
      <c r="BC292" s="665">
        <v>321031.65541679302</v>
      </c>
      <c r="BD292" s="663"/>
      <c r="BE292" s="663"/>
      <c r="BF292" s="663"/>
      <c r="BG292" s="663"/>
      <c r="BH292" s="663"/>
      <c r="BI292" s="663"/>
      <c r="BJ292" s="663"/>
      <c r="BK292" s="663"/>
      <c r="BL292" s="663"/>
      <c r="BM292" s="663"/>
      <c r="BN292" s="663"/>
      <c r="BO292" s="645">
        <v>0</v>
      </c>
      <c r="BP292" s="634">
        <v>0</v>
      </c>
      <c r="BQ292" s="113">
        <v>0</v>
      </c>
      <c r="BR292" s="193">
        <v>63295393.111253828</v>
      </c>
      <c r="BS292" s="539">
        <v>1362275.0238103739</v>
      </c>
      <c r="BT292" s="193">
        <v>111005258.03246012</v>
      </c>
      <c r="BU292" s="540">
        <v>66.190003881750016</v>
      </c>
      <c r="BV292" s="647">
        <v>39.328713365437686</v>
      </c>
      <c r="BW292" s="603">
        <v>105.51871724718771</v>
      </c>
      <c r="BX292" s="602">
        <v>11713132.435278272</v>
      </c>
      <c r="BY292" s="189">
        <v>0</v>
      </c>
      <c r="BZ292" s="604">
        <v>116.07058897190649</v>
      </c>
      <c r="CA292" s="602">
        <v>0</v>
      </c>
      <c r="CB292" s="555">
        <v>111005258.03246012</v>
      </c>
      <c r="CC292" s="200"/>
      <c r="CD292" s="543">
        <v>21455.489999999998</v>
      </c>
      <c r="CE292" s="544">
        <v>31060.130228742793</v>
      </c>
      <c r="CF292" s="545">
        <v>0</v>
      </c>
      <c r="CG292" s="546">
        <v>0</v>
      </c>
      <c r="CH292" s="547"/>
      <c r="CI292" s="548">
        <v>13127923.079317389</v>
      </c>
      <c r="CJ292" s="549">
        <v>0</v>
      </c>
      <c r="CK292" s="550">
        <v>13127923.079317389</v>
      </c>
      <c r="CL292" s="648"/>
      <c r="CM292" s="551">
        <v>152.96694551508017</v>
      </c>
      <c r="CN292" s="556">
        <v>214.3039045488388</v>
      </c>
      <c r="CR292" s="617"/>
      <c r="CS292" s="555">
        <v>0</v>
      </c>
      <c r="CT292" s="555">
        <v>110.10878144744038</v>
      </c>
      <c r="CU292" s="555">
        <v>0</v>
      </c>
      <c r="CW292" s="530"/>
      <c r="CX292" s="193"/>
      <c r="DH292" s="554"/>
      <c r="DI292" s="554"/>
      <c r="DJ292" s="554"/>
      <c r="DK292" s="554"/>
      <c r="DL292" s="554"/>
      <c r="DM292" s="554"/>
      <c r="DN292" s="554"/>
      <c r="DO292" s="554"/>
      <c r="DP292" s="554"/>
      <c r="DQ292" s="554"/>
      <c r="DR292" s="554"/>
      <c r="DS292" s="554"/>
      <c r="DT292" s="554"/>
    </row>
    <row r="293" spans="1:124">
      <c r="A293" s="367">
        <v>0</v>
      </c>
      <c r="B293" s="367">
        <v>0</v>
      </c>
      <c r="E293" s="294">
        <v>11</v>
      </c>
      <c r="F293" s="300">
        <v>2027</v>
      </c>
      <c r="G293" s="300">
        <v>2028</v>
      </c>
      <c r="H293" s="300">
        <v>2028</v>
      </c>
      <c r="I293" s="635">
        <v>913014</v>
      </c>
      <c r="J293" s="635">
        <v>913014</v>
      </c>
      <c r="K293" s="635">
        <v>913014</v>
      </c>
      <c r="L293" s="635">
        <v>913014</v>
      </c>
      <c r="M293" s="635">
        <v>913014</v>
      </c>
      <c r="N293" s="635">
        <v>8</v>
      </c>
      <c r="O293" s="635">
        <v>8</v>
      </c>
      <c r="P293" s="635">
        <v>8</v>
      </c>
      <c r="Q293" s="635">
        <v>8</v>
      </c>
      <c r="R293" s="635">
        <v>8</v>
      </c>
      <c r="S293" s="636">
        <v>7</v>
      </c>
      <c r="T293" s="636">
        <v>7</v>
      </c>
      <c r="U293" s="636">
        <v>7</v>
      </c>
      <c r="V293" s="636">
        <v>7</v>
      </c>
      <c r="W293" s="636">
        <v>7</v>
      </c>
      <c r="X293" s="637">
        <v>0.26027999999999857</v>
      </c>
      <c r="Y293" s="637">
        <v>0.26027999999999857</v>
      </c>
      <c r="Z293" s="637">
        <v>0.26027999999999857</v>
      </c>
      <c r="AA293" s="637">
        <v>0.26027999999999857</v>
      </c>
      <c r="AB293" s="637">
        <v>0.26027999999999857</v>
      </c>
      <c r="AC293" s="8" t="s">
        <v>560</v>
      </c>
      <c r="AD293" s="8" t="s">
        <v>560</v>
      </c>
      <c r="AE293" s="8" t="s">
        <v>560</v>
      </c>
      <c r="AF293" s="8" t="s">
        <v>560</v>
      </c>
      <c r="AG293" s="8" t="s">
        <v>560</v>
      </c>
      <c r="AH293" s="528"/>
      <c r="AI293" s="638">
        <v>63904.199999999975</v>
      </c>
      <c r="AJ293" s="639">
        <v>63904.199999999975</v>
      </c>
      <c r="AK293" s="639">
        <v>63904.199999999975</v>
      </c>
      <c r="AL293" s="639">
        <v>63904.199999999975</v>
      </c>
      <c r="AM293" s="640">
        <v>63904.199999999975</v>
      </c>
      <c r="AN293" s="194">
        <v>129786638.18465722</v>
      </c>
      <c r="AO293" s="530">
        <v>0</v>
      </c>
      <c r="AP293" s="530">
        <v>0</v>
      </c>
      <c r="AQ293" s="193">
        <v>0</v>
      </c>
      <c r="AR293" s="189"/>
      <c r="AS293" s="189"/>
      <c r="AT293" s="193">
        <v>0</v>
      </c>
      <c r="AU293" s="532">
        <v>0</v>
      </c>
      <c r="AV293" s="533">
        <v>129786638.18465722</v>
      </c>
      <c r="AX293" s="534"/>
      <c r="AY293" s="535"/>
      <c r="AZ293" s="664">
        <v>66390989.490467146</v>
      </c>
      <c r="BA293" s="665">
        <v>1534372.0260977913</v>
      </c>
      <c r="BB293" s="664">
        <v>18241666.666666668</v>
      </c>
      <c r="BC293" s="665">
        <v>320183.23530047655</v>
      </c>
      <c r="BD293" s="663"/>
      <c r="BE293" s="663"/>
      <c r="BF293" s="663"/>
      <c r="BG293" s="663"/>
      <c r="BH293" s="663"/>
      <c r="BI293" s="663"/>
      <c r="BJ293" s="663"/>
      <c r="BK293" s="663"/>
      <c r="BL293" s="663"/>
      <c r="BM293" s="663"/>
      <c r="BN293" s="663"/>
      <c r="BO293" s="645">
        <v>0</v>
      </c>
      <c r="BP293" s="634">
        <v>0</v>
      </c>
      <c r="BQ293" s="113">
        <v>0</v>
      </c>
      <c r="BR293" s="193">
        <v>84632656.157133818</v>
      </c>
      <c r="BS293" s="539">
        <v>1854555.2613982679</v>
      </c>
      <c r="BT293" s="193">
        <v>45153982.027523398</v>
      </c>
      <c r="BU293" s="540">
        <v>66.190003881750016</v>
      </c>
      <c r="BV293" s="647">
        <v>39.328713365437686</v>
      </c>
      <c r="BW293" s="603">
        <v>105.51871724718771</v>
      </c>
      <c r="BX293" s="602">
        <v>4764590.2621468371</v>
      </c>
      <c r="BY293" s="189">
        <v>0</v>
      </c>
      <c r="BZ293" s="604">
        <v>116.07058897190649</v>
      </c>
      <c r="CA293" s="602">
        <v>0</v>
      </c>
      <c r="CB293" s="555">
        <v>45153982.027523398</v>
      </c>
      <c r="CC293" s="200"/>
      <c r="CD293" s="543">
        <v>15976.049999999994</v>
      </c>
      <c r="CE293" s="544">
        <v>22157.327636931444</v>
      </c>
      <c r="CF293" s="545">
        <v>0</v>
      </c>
      <c r="CG293" s="546">
        <v>0</v>
      </c>
      <c r="CH293" s="547"/>
      <c r="CI293" s="548">
        <v>6657278.9011820359</v>
      </c>
      <c r="CJ293" s="549">
        <v>0</v>
      </c>
      <c r="CK293" s="550">
        <v>6657278.9011820359</v>
      </c>
      <c r="CL293" s="648"/>
      <c r="CM293" s="551">
        <v>104.17592116296015</v>
      </c>
      <c r="CN293" s="556">
        <v>214.3039045488388</v>
      </c>
      <c r="CR293" s="617"/>
      <c r="CS293" s="555">
        <v>0</v>
      </c>
      <c r="CT293" s="555">
        <v>110.10878144744038</v>
      </c>
      <c r="CU293" s="555">
        <v>0</v>
      </c>
      <c r="CW293" s="530"/>
      <c r="CX293" s="193"/>
      <c r="DH293" s="554"/>
      <c r="DI293" s="554"/>
      <c r="DJ293" s="554"/>
      <c r="DK293" s="554"/>
      <c r="DL293" s="554"/>
      <c r="DM293" s="554"/>
      <c r="DN293" s="554"/>
      <c r="DO293" s="554"/>
      <c r="DP293" s="554"/>
      <c r="DQ293" s="554"/>
      <c r="DR293" s="554"/>
      <c r="DS293" s="554"/>
      <c r="DT293" s="554"/>
    </row>
    <row r="294" spans="1:124">
      <c r="A294" s="367">
        <v>0</v>
      </c>
      <c r="B294" s="367">
        <v>0</v>
      </c>
      <c r="E294" s="294">
        <v>12</v>
      </c>
      <c r="F294" s="300">
        <v>2027</v>
      </c>
      <c r="G294" s="300">
        <v>2028</v>
      </c>
      <c r="H294" s="300">
        <v>2028</v>
      </c>
      <c r="I294" s="635">
        <v>913014</v>
      </c>
      <c r="J294" s="635">
        <v>913014</v>
      </c>
      <c r="K294" s="635">
        <v>913014</v>
      </c>
      <c r="L294" s="635">
        <v>913014</v>
      </c>
      <c r="M294" s="635">
        <v>913014</v>
      </c>
      <c r="N294" s="635">
        <v>8</v>
      </c>
      <c r="O294" s="635">
        <v>8</v>
      </c>
      <c r="P294" s="635">
        <v>8</v>
      </c>
      <c r="Q294" s="635">
        <v>8</v>
      </c>
      <c r="R294" s="635">
        <v>8</v>
      </c>
      <c r="S294" s="636">
        <v>7</v>
      </c>
      <c r="T294" s="636">
        <v>7</v>
      </c>
      <c r="U294" s="636">
        <v>7</v>
      </c>
      <c r="V294" s="636">
        <v>7</v>
      </c>
      <c r="W294" s="636">
        <v>7</v>
      </c>
      <c r="X294" s="637">
        <v>0.26027999999999857</v>
      </c>
      <c r="Y294" s="637">
        <v>0.26027999999999857</v>
      </c>
      <c r="Z294" s="637">
        <v>0.26027999999999857</v>
      </c>
      <c r="AA294" s="637">
        <v>0.26027999999999857</v>
      </c>
      <c r="AB294" s="637">
        <v>0.26027999999999857</v>
      </c>
      <c r="AC294" s="8">
        <v>0</v>
      </c>
      <c r="AD294" s="8">
        <v>0</v>
      </c>
      <c r="AE294" s="8">
        <v>0</v>
      </c>
      <c r="AF294" s="8">
        <v>0</v>
      </c>
      <c r="AG294" s="8">
        <v>0</v>
      </c>
      <c r="AH294" s="528"/>
      <c r="AI294" s="638">
        <v>35287.83999999996</v>
      </c>
      <c r="AJ294" s="639">
        <v>35287.83999999996</v>
      </c>
      <c r="AK294" s="639">
        <v>35287.83999999996</v>
      </c>
      <c r="AL294" s="639">
        <v>35287.83999999996</v>
      </c>
      <c r="AM294" s="640">
        <v>35287.83999999996</v>
      </c>
      <c r="AN294" s="194">
        <v>71668061.29171589</v>
      </c>
      <c r="AO294" s="530">
        <v>0</v>
      </c>
      <c r="AP294" s="530">
        <v>0</v>
      </c>
      <c r="AQ294" s="193">
        <v>0</v>
      </c>
      <c r="AR294" s="189"/>
      <c r="AS294" s="189"/>
      <c r="AT294" s="193">
        <v>0</v>
      </c>
      <c r="AU294" s="532">
        <v>0</v>
      </c>
      <c r="AV294" s="533">
        <v>71668061.29171589</v>
      </c>
      <c r="AX294" s="534"/>
      <c r="AY294" s="535"/>
      <c r="AZ294" s="664">
        <v>66680683.498878568</v>
      </c>
      <c r="BA294" s="665">
        <v>1541067.1873846771</v>
      </c>
      <c r="BB294" s="664">
        <v>18241666.666666668</v>
      </c>
      <c r="BC294" s="665">
        <v>318963.63138327177</v>
      </c>
      <c r="BD294" s="663"/>
      <c r="BE294" s="663"/>
      <c r="BF294" s="663"/>
      <c r="BG294" s="663"/>
      <c r="BH294" s="663"/>
      <c r="BI294" s="663"/>
      <c r="BJ294" s="663"/>
      <c r="BK294" s="663"/>
      <c r="BL294" s="663"/>
      <c r="BM294" s="663"/>
      <c r="BN294" s="663"/>
      <c r="BO294" s="645">
        <v>-5292940</v>
      </c>
      <c r="BP294" s="634">
        <v>7961348.8738293499</v>
      </c>
      <c r="BQ294" s="113">
        <v>0</v>
      </c>
      <c r="BR294" s="193">
        <v>79629410.16554524</v>
      </c>
      <c r="BS294" s="539">
        <v>1860030.818767949</v>
      </c>
      <c r="BT294" s="193">
        <v>0</v>
      </c>
      <c r="BU294" s="540">
        <v>66.190003881750016</v>
      </c>
      <c r="BV294" s="647">
        <v>39.328713365437686</v>
      </c>
      <c r="BW294" s="603">
        <v>105.51871724718771</v>
      </c>
      <c r="BX294" s="602">
        <v>0</v>
      </c>
      <c r="BY294" s="189">
        <v>7961348.8738293499</v>
      </c>
      <c r="BZ294" s="604">
        <v>116.07058897190649</v>
      </c>
      <c r="CA294" s="602">
        <v>924078.45279619703</v>
      </c>
      <c r="CB294" s="555">
        <v>0</v>
      </c>
      <c r="CC294" s="200"/>
      <c r="CD294" s="543">
        <v>8821.95999999999</v>
      </c>
      <c r="CE294" s="544">
        <v>10533.612258343179</v>
      </c>
      <c r="CF294" s="545">
        <v>0</v>
      </c>
      <c r="CG294" s="546">
        <v>0</v>
      </c>
      <c r="CH294" s="547"/>
      <c r="CI294" s="548">
        <v>1879386.3910262922</v>
      </c>
      <c r="CJ294" s="549">
        <v>924078.45279619703</v>
      </c>
      <c r="CK294" s="550">
        <v>955307.9382300952</v>
      </c>
      <c r="CL294" s="648"/>
      <c r="CM294" s="551">
        <v>27.071873433740809</v>
      </c>
      <c r="CN294" s="556">
        <v>214.3039045488388</v>
      </c>
      <c r="CR294" s="617"/>
      <c r="CS294" s="555">
        <v>0</v>
      </c>
      <c r="CT294" s="555">
        <v>110.10878144744038</v>
      </c>
      <c r="CU294" s="555">
        <v>0</v>
      </c>
      <c r="CW294" s="530"/>
      <c r="CX294" s="193"/>
      <c r="DH294" s="554"/>
      <c r="DI294" s="554"/>
      <c r="DJ294" s="554"/>
      <c r="DK294" s="554"/>
      <c r="DL294" s="554"/>
      <c r="DM294" s="554"/>
      <c r="DN294" s="554"/>
      <c r="DO294" s="554"/>
      <c r="DP294" s="554"/>
      <c r="DQ294" s="554"/>
      <c r="DR294" s="554"/>
      <c r="DS294" s="554"/>
      <c r="DT294" s="554"/>
    </row>
    <row r="295" spans="1:124">
      <c r="A295" s="367">
        <v>0</v>
      </c>
      <c r="B295" s="367">
        <v>0</v>
      </c>
      <c r="E295" s="294">
        <v>1</v>
      </c>
      <c r="F295" s="300">
        <v>2028</v>
      </c>
      <c r="G295" s="300">
        <v>2028</v>
      </c>
      <c r="H295" s="300">
        <v>2028</v>
      </c>
      <c r="I295" s="635">
        <v>912825</v>
      </c>
      <c r="J295" s="635">
        <v>912825</v>
      </c>
      <c r="K295" s="635">
        <v>912825</v>
      </c>
      <c r="L295" s="635">
        <v>912825</v>
      </c>
      <c r="M295" s="635">
        <v>912825</v>
      </c>
      <c r="N295" s="635">
        <v>8</v>
      </c>
      <c r="O295" s="635">
        <v>8</v>
      </c>
      <c r="P295" s="635">
        <v>8</v>
      </c>
      <c r="Q295" s="635">
        <v>8</v>
      </c>
      <c r="R295" s="635">
        <v>8</v>
      </c>
      <c r="S295" s="636">
        <v>7</v>
      </c>
      <c r="T295" s="636">
        <v>7</v>
      </c>
      <c r="U295" s="636">
        <v>7</v>
      </c>
      <c r="V295" s="636">
        <v>7</v>
      </c>
      <c r="W295" s="636">
        <v>7</v>
      </c>
      <c r="X295" s="637">
        <v>0.25649999999999867</v>
      </c>
      <c r="Y295" s="637">
        <v>0.25649999999999867</v>
      </c>
      <c r="Z295" s="637">
        <v>0.25649999999999867</v>
      </c>
      <c r="AA295" s="637">
        <v>0.25649999999999867</v>
      </c>
      <c r="AB295" s="637">
        <v>0.25649999999999867</v>
      </c>
      <c r="AC295" s="8" t="s">
        <v>560</v>
      </c>
      <c r="AD295" s="8" t="s">
        <v>560</v>
      </c>
      <c r="AE295" s="8" t="s">
        <v>560</v>
      </c>
      <c r="AF295" s="8" t="s">
        <v>560</v>
      </c>
      <c r="AG295" s="8" t="s">
        <v>560</v>
      </c>
      <c r="AH295" s="528"/>
      <c r="AI295" s="638">
        <v>70000</v>
      </c>
      <c r="AJ295" s="639">
        <v>70000</v>
      </c>
      <c r="AK295" s="639">
        <v>70000</v>
      </c>
      <c r="AL295" s="639">
        <v>70000</v>
      </c>
      <c r="AM295" s="640">
        <v>70000</v>
      </c>
      <c r="AN295" s="194">
        <v>142166941.6552591</v>
      </c>
      <c r="AO295" s="530">
        <v>0</v>
      </c>
      <c r="AP295" s="530">
        <v>0</v>
      </c>
      <c r="AQ295" s="193">
        <v>0</v>
      </c>
      <c r="AR295" s="189"/>
      <c r="AS295" s="189"/>
      <c r="AT295" s="193">
        <v>0</v>
      </c>
      <c r="AU295" s="532">
        <v>0</v>
      </c>
      <c r="AV295" s="533">
        <v>142166941.6552591</v>
      </c>
      <c r="AX295" s="534"/>
      <c r="AY295" s="535"/>
      <c r="AZ295" s="664">
        <v>67496338.731399998</v>
      </c>
      <c r="BA295" s="665">
        <v>1559917.9166978903</v>
      </c>
      <c r="BB295" s="664">
        <v>18241666.666666668</v>
      </c>
      <c r="BC295" s="665">
        <v>336601.20623733872</v>
      </c>
      <c r="BD295" s="663"/>
      <c r="BE295" s="663"/>
      <c r="BF295" s="663"/>
      <c r="BG295" s="663"/>
      <c r="BH295" s="663"/>
      <c r="BI295" s="663"/>
      <c r="BJ295" s="663"/>
      <c r="BK295" s="663"/>
      <c r="BL295" s="663"/>
      <c r="BM295" s="663"/>
      <c r="BN295" s="663"/>
      <c r="BO295" s="645">
        <v>0</v>
      </c>
      <c r="BP295" s="634">
        <v>0</v>
      </c>
      <c r="BQ295" s="113">
        <v>0</v>
      </c>
      <c r="BR295" s="193">
        <v>85738005.39806667</v>
      </c>
      <c r="BS295" s="539">
        <v>1896519.122935229</v>
      </c>
      <c r="BT295" s="193">
        <v>56428936.257192433</v>
      </c>
      <c r="BU295" s="540">
        <v>69.111672021842878</v>
      </c>
      <c r="BV295" s="647">
        <v>42.081723301018329</v>
      </c>
      <c r="BW295" s="603">
        <v>111.19339532286121</v>
      </c>
      <c r="BX295" s="602">
        <v>6274525.0168945342</v>
      </c>
      <c r="BY295" s="189">
        <v>0</v>
      </c>
      <c r="BZ295" s="604">
        <v>122.31273485514734</v>
      </c>
      <c r="CA295" s="602">
        <v>0</v>
      </c>
      <c r="CB295" s="555">
        <v>56428936.257192433</v>
      </c>
      <c r="CC295" s="200"/>
      <c r="CD295" s="543">
        <v>17500</v>
      </c>
      <c r="CE295" s="544">
        <v>24633.388331051825</v>
      </c>
      <c r="CF295" s="545">
        <v>0</v>
      </c>
      <c r="CG295" s="546">
        <v>0</v>
      </c>
      <c r="CH295" s="547"/>
      <c r="CI295" s="548">
        <v>8213177.5281608151</v>
      </c>
      <c r="CJ295" s="549">
        <v>0</v>
      </c>
      <c r="CK295" s="550">
        <v>8213177.5281608151</v>
      </c>
      <c r="CL295" s="648"/>
      <c r="CM295" s="551">
        <v>117.3311075451545</v>
      </c>
      <c r="CN295" s="556">
        <v>225.82892779021952</v>
      </c>
      <c r="CR295" s="617"/>
      <c r="CS295" s="555">
        <v>0</v>
      </c>
      <c r="CT295" s="555">
        <v>116.03030801940568</v>
      </c>
      <c r="CU295" s="555">
        <v>0</v>
      </c>
      <c r="CW295" s="530"/>
      <c r="CX295" s="193"/>
      <c r="DH295" s="554"/>
      <c r="DI295" s="554"/>
      <c r="DJ295" s="554"/>
      <c r="DK295" s="554"/>
      <c r="DL295" s="554"/>
      <c r="DM295" s="554"/>
      <c r="DN295" s="554"/>
      <c r="DO295" s="554"/>
      <c r="DP295" s="554"/>
      <c r="DQ295" s="554"/>
      <c r="DR295" s="554"/>
      <c r="DS295" s="554"/>
      <c r="DT295" s="554"/>
    </row>
    <row r="296" spans="1:124">
      <c r="A296" s="367">
        <v>0</v>
      </c>
      <c r="B296" s="367">
        <v>0</v>
      </c>
      <c r="E296" s="294">
        <v>2</v>
      </c>
      <c r="F296" s="300">
        <v>2028</v>
      </c>
      <c r="G296" s="300">
        <v>2028</v>
      </c>
      <c r="H296" s="300">
        <v>2028</v>
      </c>
      <c r="I296" s="635">
        <v>912825</v>
      </c>
      <c r="J296" s="635">
        <v>912825</v>
      </c>
      <c r="K296" s="635">
        <v>912825</v>
      </c>
      <c r="L296" s="635">
        <v>912825</v>
      </c>
      <c r="M296" s="635">
        <v>912825</v>
      </c>
      <c r="N296" s="635">
        <v>8</v>
      </c>
      <c r="O296" s="635">
        <v>8</v>
      </c>
      <c r="P296" s="635">
        <v>8</v>
      </c>
      <c r="Q296" s="635">
        <v>8</v>
      </c>
      <c r="R296" s="635">
        <v>8</v>
      </c>
      <c r="S296" s="636">
        <v>7</v>
      </c>
      <c r="T296" s="636">
        <v>7</v>
      </c>
      <c r="U296" s="636">
        <v>7</v>
      </c>
      <c r="V296" s="636">
        <v>7</v>
      </c>
      <c r="W296" s="636">
        <v>7</v>
      </c>
      <c r="X296" s="637">
        <v>0.25649999999999867</v>
      </c>
      <c r="Y296" s="637">
        <v>0.25649999999999867</v>
      </c>
      <c r="Z296" s="637">
        <v>0.25649999999999867</v>
      </c>
      <c r="AA296" s="637">
        <v>0.25649999999999867</v>
      </c>
      <c r="AB296" s="637">
        <v>0.25649999999999867</v>
      </c>
      <c r="AC296" s="8" t="s">
        <v>560</v>
      </c>
      <c r="AD296" s="8" t="s">
        <v>560</v>
      </c>
      <c r="AE296" s="8" t="s">
        <v>560</v>
      </c>
      <c r="AF296" s="8" t="s">
        <v>560</v>
      </c>
      <c r="AG296" s="8" t="s">
        <v>560</v>
      </c>
      <c r="AH296" s="528"/>
      <c r="AI296" s="638">
        <v>0</v>
      </c>
      <c r="AJ296" s="639">
        <v>0</v>
      </c>
      <c r="AK296" s="639">
        <v>0</v>
      </c>
      <c r="AL296" s="639">
        <v>0</v>
      </c>
      <c r="AM296" s="640">
        <v>0</v>
      </c>
      <c r="AN296" s="194">
        <v>0</v>
      </c>
      <c r="AO296" s="530">
        <v>0</v>
      </c>
      <c r="AP296" s="530">
        <v>0</v>
      </c>
      <c r="AQ296" s="193">
        <v>0</v>
      </c>
      <c r="AR296" s="189"/>
      <c r="AS296" s="189"/>
      <c r="AT296" s="193">
        <v>0</v>
      </c>
      <c r="AU296" s="532">
        <v>0</v>
      </c>
      <c r="AV296" s="533">
        <v>0</v>
      </c>
      <c r="AX296" s="534"/>
      <c r="AY296" s="535"/>
      <c r="AZ296" s="664">
        <v>69745157.15627569</v>
      </c>
      <c r="BA296" s="665">
        <v>1611890.6935669263</v>
      </c>
      <c r="BB296" s="664">
        <v>18241666.666666668</v>
      </c>
      <c r="BC296" s="665">
        <v>337899.28901530273</v>
      </c>
      <c r="BD296" s="663"/>
      <c r="BE296" s="663"/>
      <c r="BF296" s="663"/>
      <c r="BG296" s="663"/>
      <c r="BH296" s="663"/>
      <c r="BI296" s="663"/>
      <c r="BJ296" s="663"/>
      <c r="BK296" s="663"/>
      <c r="BL296" s="663"/>
      <c r="BM296" s="663"/>
      <c r="BN296" s="663"/>
      <c r="BO296" s="645">
        <v>-101366666.66666667</v>
      </c>
      <c r="BP296" s="634">
        <v>0</v>
      </c>
      <c r="BQ296" s="113">
        <v>0</v>
      </c>
      <c r="BR296" s="193">
        <v>-13379842.84372431</v>
      </c>
      <c r="BS296" s="539">
        <v>1949789.982582229</v>
      </c>
      <c r="BT296" s="193">
        <v>13379842.84372431</v>
      </c>
      <c r="BU296" s="540">
        <v>69.111672021842878</v>
      </c>
      <c r="BV296" s="647">
        <v>42.081723301018329</v>
      </c>
      <c r="BW296" s="603">
        <v>111.19339532286121</v>
      </c>
      <c r="BX296" s="602">
        <v>1487750.1546799927</v>
      </c>
      <c r="BY296" s="189">
        <v>0</v>
      </c>
      <c r="BZ296" s="604">
        <v>122.31273485514734</v>
      </c>
      <c r="CA296" s="602">
        <v>0</v>
      </c>
      <c r="CB296" s="555">
        <v>13379842.84372431</v>
      </c>
      <c r="CC296" s="200"/>
      <c r="CD296" s="543">
        <v>0</v>
      </c>
      <c r="CE296" s="544">
        <v>0</v>
      </c>
      <c r="CF296" s="545">
        <v>0</v>
      </c>
      <c r="CG296" s="546">
        <v>0</v>
      </c>
      <c r="CH296" s="547"/>
      <c r="CI296" s="548">
        <v>3437540.1372622214</v>
      </c>
      <c r="CJ296" s="549">
        <v>0</v>
      </c>
      <c r="CK296" s="550">
        <v>3437540.1372622214</v>
      </c>
      <c r="CL296" s="648"/>
      <c r="CM296" s="551" t="e">
        <v>#DIV/0!</v>
      </c>
      <c r="CN296" s="556">
        <v>225.82892779021952</v>
      </c>
      <c r="CR296" s="617"/>
      <c r="CS296" s="555">
        <v>0</v>
      </c>
      <c r="CT296" s="555">
        <v>116.03030801940568</v>
      </c>
      <c r="CU296" s="555">
        <v>0</v>
      </c>
      <c r="CW296" s="530"/>
      <c r="CX296" s="193"/>
      <c r="DH296" s="554"/>
      <c r="DI296" s="554"/>
      <c r="DJ296" s="554"/>
      <c r="DK296" s="554"/>
      <c r="DL296" s="554"/>
      <c r="DM296" s="554"/>
      <c r="DN296" s="554"/>
      <c r="DO296" s="554"/>
      <c r="DP296" s="554"/>
      <c r="DQ296" s="554"/>
      <c r="DR296" s="554"/>
      <c r="DS296" s="554"/>
      <c r="DT296" s="554"/>
    </row>
    <row r="297" spans="1:124">
      <c r="A297" s="367">
        <v>0</v>
      </c>
      <c r="B297" s="367">
        <v>0</v>
      </c>
      <c r="E297" s="294">
        <v>3</v>
      </c>
      <c r="F297" s="300">
        <v>2028</v>
      </c>
      <c r="G297" s="300">
        <v>2028</v>
      </c>
      <c r="H297" s="300">
        <v>2028</v>
      </c>
      <c r="I297" s="635">
        <v>912825</v>
      </c>
      <c r="J297" s="635">
        <v>912825</v>
      </c>
      <c r="K297" s="635">
        <v>912825</v>
      </c>
      <c r="L297" s="635">
        <v>912825</v>
      </c>
      <c r="M297" s="635">
        <v>912825</v>
      </c>
      <c r="N297" s="635">
        <v>8</v>
      </c>
      <c r="O297" s="635">
        <v>8</v>
      </c>
      <c r="P297" s="635">
        <v>8</v>
      </c>
      <c r="Q297" s="635">
        <v>8</v>
      </c>
      <c r="R297" s="635">
        <v>8</v>
      </c>
      <c r="S297" s="636">
        <v>7</v>
      </c>
      <c r="T297" s="636">
        <v>7</v>
      </c>
      <c r="U297" s="636">
        <v>7</v>
      </c>
      <c r="V297" s="636">
        <v>7</v>
      </c>
      <c r="W297" s="636">
        <v>7</v>
      </c>
      <c r="X297" s="637">
        <v>0.25649999999999867</v>
      </c>
      <c r="Y297" s="637">
        <v>0.25649999999999867</v>
      </c>
      <c r="Z297" s="637">
        <v>0.25649999999999867</v>
      </c>
      <c r="AA297" s="637">
        <v>0.25649999999999867</v>
      </c>
      <c r="AB297" s="637">
        <v>0.25649999999999867</v>
      </c>
      <c r="AC297" s="8" t="s">
        <v>560</v>
      </c>
      <c r="AD297" s="8" t="s">
        <v>560</v>
      </c>
      <c r="AE297" s="8" t="s">
        <v>560</v>
      </c>
      <c r="AF297" s="8" t="s">
        <v>560</v>
      </c>
      <c r="AG297" s="8" t="s">
        <v>560</v>
      </c>
      <c r="AH297" s="528"/>
      <c r="AI297" s="638">
        <v>70000</v>
      </c>
      <c r="AJ297" s="639">
        <v>70000</v>
      </c>
      <c r="AK297" s="639">
        <v>70000</v>
      </c>
      <c r="AL297" s="639">
        <v>70000</v>
      </c>
      <c r="AM297" s="640">
        <v>70000</v>
      </c>
      <c r="AN297" s="194">
        <v>142166941.6552591</v>
      </c>
      <c r="AO297" s="530">
        <v>0</v>
      </c>
      <c r="AP297" s="530">
        <v>0</v>
      </c>
      <c r="AQ297" s="193">
        <v>0</v>
      </c>
      <c r="AR297" s="189"/>
      <c r="AS297" s="189"/>
      <c r="AT297" s="193">
        <v>0</v>
      </c>
      <c r="AU297" s="532">
        <v>0</v>
      </c>
      <c r="AV297" s="533">
        <v>142166941.6552591</v>
      </c>
      <c r="AX297" s="534"/>
      <c r="AY297" s="535"/>
      <c r="AZ297" s="664">
        <v>82723227.703024268</v>
      </c>
      <c r="BA297" s="665">
        <v>1911828.8109603107</v>
      </c>
      <c r="BB297" s="664">
        <v>18241666.666666668</v>
      </c>
      <c r="BC297" s="665">
        <v>340838.00419319351</v>
      </c>
      <c r="BD297" s="663"/>
      <c r="BE297" s="663"/>
      <c r="BF297" s="663"/>
      <c r="BG297" s="663"/>
      <c r="BH297" s="663"/>
      <c r="BI297" s="663"/>
      <c r="BJ297" s="663"/>
      <c r="BK297" s="663"/>
      <c r="BL297" s="663"/>
      <c r="BM297" s="663"/>
      <c r="BN297" s="663"/>
      <c r="BO297" s="645">
        <v>0</v>
      </c>
      <c r="BP297" s="634">
        <v>0</v>
      </c>
      <c r="BQ297" s="113">
        <v>0</v>
      </c>
      <c r="BR297" s="193">
        <v>100964894.36969094</v>
      </c>
      <c r="BS297" s="539">
        <v>2252666.8151535043</v>
      </c>
      <c r="BT297" s="193">
        <v>41202047.285568163</v>
      </c>
      <c r="BU297" s="540">
        <v>69.111672021842878</v>
      </c>
      <c r="BV297" s="647">
        <v>42.081723301018329</v>
      </c>
      <c r="BW297" s="603">
        <v>111.19339532286121</v>
      </c>
      <c r="BX297" s="602">
        <v>4581395.5319354013</v>
      </c>
      <c r="BY297" s="189">
        <v>0</v>
      </c>
      <c r="BZ297" s="604">
        <v>122.31273485514734</v>
      </c>
      <c r="CA297" s="602">
        <v>0</v>
      </c>
      <c r="CB297" s="555">
        <v>41202047.285568163</v>
      </c>
      <c r="CC297" s="200"/>
      <c r="CD297" s="543">
        <v>17500</v>
      </c>
      <c r="CE297" s="544">
        <v>24633.388331051825</v>
      </c>
      <c r="CF297" s="545">
        <v>0</v>
      </c>
      <c r="CG297" s="546">
        <v>0</v>
      </c>
      <c r="CH297" s="547"/>
      <c r="CI297" s="548">
        <v>6876195.735419957</v>
      </c>
      <c r="CJ297" s="549">
        <v>0</v>
      </c>
      <c r="CK297" s="550">
        <v>6876195.735419957</v>
      </c>
      <c r="CL297" s="648"/>
      <c r="CM297" s="551">
        <v>98.231367648856533</v>
      </c>
      <c r="CN297" s="556">
        <v>225.82892779021952</v>
      </c>
      <c r="CR297" s="617"/>
      <c r="CS297" s="555">
        <v>0</v>
      </c>
      <c r="CT297" s="555">
        <v>116.03030801940568</v>
      </c>
      <c r="CU297" s="555">
        <v>0</v>
      </c>
      <c r="CW297" s="530"/>
      <c r="CX297" s="193"/>
      <c r="DH297" s="554"/>
      <c r="DI297" s="554"/>
      <c r="DJ297" s="554"/>
      <c r="DK297" s="554"/>
      <c r="DL297" s="554"/>
      <c r="DM297" s="554"/>
      <c r="DN297" s="554"/>
      <c r="DO297" s="554"/>
      <c r="DP297" s="554"/>
      <c r="DQ297" s="554"/>
      <c r="DR297" s="554"/>
      <c r="DS297" s="554"/>
      <c r="DT297" s="554"/>
    </row>
    <row r="298" spans="1:124">
      <c r="A298" s="367">
        <v>0</v>
      </c>
      <c r="B298" s="367">
        <v>0</v>
      </c>
      <c r="E298" s="294">
        <v>4</v>
      </c>
      <c r="F298" s="300">
        <v>2028</v>
      </c>
      <c r="G298" s="300">
        <v>2028</v>
      </c>
      <c r="H298" s="300">
        <v>2028</v>
      </c>
      <c r="I298" s="635">
        <v>912825</v>
      </c>
      <c r="J298" s="635">
        <v>912825</v>
      </c>
      <c r="K298" s="635">
        <v>912825</v>
      </c>
      <c r="L298" s="635">
        <v>912825</v>
      </c>
      <c r="M298" s="635">
        <v>912825</v>
      </c>
      <c r="N298" s="635">
        <v>8</v>
      </c>
      <c r="O298" s="635">
        <v>8</v>
      </c>
      <c r="P298" s="635">
        <v>8</v>
      </c>
      <c r="Q298" s="635">
        <v>8</v>
      </c>
      <c r="R298" s="635">
        <v>8</v>
      </c>
      <c r="S298" s="636">
        <v>7</v>
      </c>
      <c r="T298" s="636">
        <v>7</v>
      </c>
      <c r="U298" s="636">
        <v>7</v>
      </c>
      <c r="V298" s="636">
        <v>7</v>
      </c>
      <c r="W298" s="636">
        <v>7</v>
      </c>
      <c r="X298" s="637">
        <v>0.25649999999999867</v>
      </c>
      <c r="Y298" s="637">
        <v>0.25649999999999867</v>
      </c>
      <c r="Z298" s="637">
        <v>0.25649999999999867</v>
      </c>
      <c r="AA298" s="637">
        <v>0.25649999999999867</v>
      </c>
      <c r="AB298" s="637">
        <v>0.25649999999999867</v>
      </c>
      <c r="AC298" s="8" t="s">
        <v>560</v>
      </c>
      <c r="AD298" s="8" t="s">
        <v>560</v>
      </c>
      <c r="AE298" s="8" t="s">
        <v>560</v>
      </c>
      <c r="AF298" s="8" t="s">
        <v>560</v>
      </c>
      <c r="AG298" s="8" t="s">
        <v>560</v>
      </c>
      <c r="AH298" s="528"/>
      <c r="AI298" s="638">
        <v>98000</v>
      </c>
      <c r="AJ298" s="639">
        <v>98000</v>
      </c>
      <c r="AK298" s="639">
        <v>98000</v>
      </c>
      <c r="AL298" s="639">
        <v>98000</v>
      </c>
      <c r="AM298" s="640">
        <v>98000</v>
      </c>
      <c r="AN298" s="194">
        <v>199033718.31736273</v>
      </c>
      <c r="AO298" s="530">
        <v>0</v>
      </c>
      <c r="AP298" s="530">
        <v>0</v>
      </c>
      <c r="AQ298" s="193">
        <v>0</v>
      </c>
      <c r="AR298" s="189"/>
      <c r="AS298" s="189"/>
      <c r="AT298" s="193">
        <v>0</v>
      </c>
      <c r="AU298" s="532">
        <v>0</v>
      </c>
      <c r="AV298" s="533">
        <v>199033718.31736273</v>
      </c>
      <c r="AX298" s="534"/>
      <c r="AY298" s="535"/>
      <c r="AZ298" s="664">
        <v>88619646.72222288</v>
      </c>
      <c r="BA298" s="665">
        <v>2048101.8273235988</v>
      </c>
      <c r="BB298" s="664">
        <v>18241666.666666668</v>
      </c>
      <c r="BC298" s="665">
        <v>342136.08697115752</v>
      </c>
      <c r="BD298" s="663"/>
      <c r="BE298" s="663"/>
      <c r="BF298" s="663"/>
      <c r="BG298" s="663"/>
      <c r="BH298" s="663"/>
      <c r="BI298" s="663"/>
      <c r="BJ298" s="663"/>
      <c r="BK298" s="663"/>
      <c r="BL298" s="663"/>
      <c r="BM298" s="663"/>
      <c r="BN298" s="663"/>
      <c r="BO298" s="649">
        <v>17776601.111111112</v>
      </c>
      <c r="BP298" s="634">
        <v>0</v>
      </c>
      <c r="BQ298" s="113">
        <v>0</v>
      </c>
      <c r="BR298" s="193">
        <v>124637914.50000066</v>
      </c>
      <c r="BS298" s="539">
        <v>2390237.9142947565</v>
      </c>
      <c r="BT298" s="193">
        <v>74395803.81736207</v>
      </c>
      <c r="BU298" s="540">
        <v>61.432597352749241</v>
      </c>
      <c r="BV298" s="647">
        <v>42.081723301018329</v>
      </c>
      <c r="BW298" s="603">
        <v>103.51432065376757</v>
      </c>
      <c r="BX298" s="602">
        <v>7701031.0916452026</v>
      </c>
      <c r="BY298" s="189">
        <v>0</v>
      </c>
      <c r="BZ298" s="604">
        <v>113.86575271914434</v>
      </c>
      <c r="CA298" s="602">
        <v>0</v>
      </c>
      <c r="CB298" s="555">
        <v>74395803.81736207</v>
      </c>
      <c r="CC298" s="200"/>
      <c r="CD298" s="543">
        <v>24500</v>
      </c>
      <c r="CE298" s="544">
        <v>36006.743663472553</v>
      </c>
      <c r="CF298" s="545">
        <v>0</v>
      </c>
      <c r="CG298" s="546">
        <v>0</v>
      </c>
      <c r="CH298" s="547"/>
      <c r="CI298" s="548">
        <v>10151775.749603432</v>
      </c>
      <c r="CJ298" s="549">
        <v>0</v>
      </c>
      <c r="CK298" s="550">
        <v>10151775.749603432</v>
      </c>
      <c r="CL298" s="648"/>
      <c r="CM298" s="551">
        <v>103.58954846534114</v>
      </c>
      <c r="CN298" s="556">
        <v>210.23306264097079</v>
      </c>
      <c r="CR298" s="617"/>
      <c r="CS298" s="555">
        <v>0</v>
      </c>
      <c r="CT298" s="555">
        <v>108.01719360220646</v>
      </c>
      <c r="CU298" s="555">
        <v>0</v>
      </c>
      <c r="CW298" s="530"/>
      <c r="CX298" s="193"/>
      <c r="DH298" s="554"/>
      <c r="DI298" s="554"/>
      <c r="DJ298" s="554"/>
      <c r="DK298" s="554"/>
      <c r="DL298" s="554"/>
      <c r="DM298" s="554"/>
      <c r="DN298" s="554"/>
      <c r="DO298" s="554"/>
      <c r="DP298" s="554"/>
      <c r="DQ298" s="554"/>
      <c r="DR298" s="554"/>
      <c r="DS298" s="554"/>
      <c r="DT298" s="554"/>
    </row>
    <row r="299" spans="1:124">
      <c r="A299" s="367">
        <v>0</v>
      </c>
      <c r="B299" s="367">
        <v>0</v>
      </c>
      <c r="E299" s="294">
        <v>5</v>
      </c>
      <c r="F299" s="300">
        <v>2028</v>
      </c>
      <c r="G299" s="300">
        <v>2028</v>
      </c>
      <c r="H299" s="300">
        <v>2028</v>
      </c>
      <c r="I299" s="635">
        <v>912825</v>
      </c>
      <c r="J299" s="635">
        <v>912825</v>
      </c>
      <c r="K299" s="635">
        <v>912825</v>
      </c>
      <c r="L299" s="635">
        <v>912825</v>
      </c>
      <c r="M299" s="635">
        <v>912825</v>
      </c>
      <c r="N299" s="635">
        <v>8</v>
      </c>
      <c r="O299" s="635">
        <v>8</v>
      </c>
      <c r="P299" s="635">
        <v>8</v>
      </c>
      <c r="Q299" s="635">
        <v>8</v>
      </c>
      <c r="R299" s="635">
        <v>8</v>
      </c>
      <c r="S299" s="636">
        <v>7</v>
      </c>
      <c r="T299" s="636">
        <v>7</v>
      </c>
      <c r="U299" s="636">
        <v>7</v>
      </c>
      <c r="V299" s="636">
        <v>7</v>
      </c>
      <c r="W299" s="636">
        <v>7</v>
      </c>
      <c r="X299" s="637">
        <v>0.25649999999999867</v>
      </c>
      <c r="Y299" s="637">
        <v>0.25649999999999867</v>
      </c>
      <c r="Z299" s="637">
        <v>0.25649999999999867</v>
      </c>
      <c r="AA299" s="637">
        <v>0.25649999999999867</v>
      </c>
      <c r="AB299" s="637">
        <v>0.25649999999999867</v>
      </c>
      <c r="AC299" s="8" t="s">
        <v>560</v>
      </c>
      <c r="AD299" s="8" t="s">
        <v>560</v>
      </c>
      <c r="AE299" s="8" t="s">
        <v>560</v>
      </c>
      <c r="AF299" s="8" t="s">
        <v>560</v>
      </c>
      <c r="AG299" s="8" t="s">
        <v>560</v>
      </c>
      <c r="AH299" s="528"/>
      <c r="AI299" s="638">
        <v>98000</v>
      </c>
      <c r="AJ299" s="639">
        <v>98000</v>
      </c>
      <c r="AK299" s="639">
        <v>98000</v>
      </c>
      <c r="AL299" s="639">
        <v>98000</v>
      </c>
      <c r="AM299" s="640">
        <v>98000</v>
      </c>
      <c r="AN299" s="194">
        <v>199033718.31736273</v>
      </c>
      <c r="AO299" s="530">
        <v>0</v>
      </c>
      <c r="AP299" s="530">
        <v>0</v>
      </c>
      <c r="AQ299" s="193">
        <v>0</v>
      </c>
      <c r="AR299" s="189"/>
      <c r="AS299" s="189"/>
      <c r="AT299" s="193">
        <v>0</v>
      </c>
      <c r="AU299" s="532">
        <v>0</v>
      </c>
      <c r="AV299" s="533">
        <v>199033718.31736273</v>
      </c>
      <c r="AX299" s="534"/>
      <c r="AY299" s="535"/>
      <c r="AZ299" s="664">
        <v>75915601.836382896</v>
      </c>
      <c r="BA299" s="665">
        <v>1754496.7577091076</v>
      </c>
      <c r="BB299" s="664">
        <v>18241666.666666668</v>
      </c>
      <c r="BC299" s="665">
        <v>341072.38025032595</v>
      </c>
      <c r="BD299" s="663"/>
      <c r="BE299" s="663"/>
      <c r="BF299" s="663"/>
      <c r="BG299" s="663"/>
      <c r="BH299" s="663"/>
      <c r="BI299" s="663"/>
      <c r="BJ299" s="663"/>
      <c r="BK299" s="663"/>
      <c r="BL299" s="663"/>
      <c r="BM299" s="663"/>
      <c r="BN299" s="663"/>
      <c r="BO299" s="649">
        <v>17776601.111111112</v>
      </c>
      <c r="BP299" s="634">
        <v>0</v>
      </c>
      <c r="BQ299" s="113">
        <v>0</v>
      </c>
      <c r="BR299" s="193">
        <v>111933869.61416069</v>
      </c>
      <c r="BS299" s="539">
        <v>2095569.1379594335</v>
      </c>
      <c r="BT299" s="193">
        <v>87099848.703202039</v>
      </c>
      <c r="BU299" s="540">
        <v>61.432597352749241</v>
      </c>
      <c r="BV299" s="647">
        <v>42.081723301018329</v>
      </c>
      <c r="BW299" s="603">
        <v>103.51432065376757</v>
      </c>
      <c r="BX299" s="602">
        <v>9016081.667557897</v>
      </c>
      <c r="BY299" s="189">
        <v>0</v>
      </c>
      <c r="BZ299" s="604">
        <v>113.86575271914434</v>
      </c>
      <c r="CA299" s="602">
        <v>0</v>
      </c>
      <c r="CB299" s="555">
        <v>87099848.703202039</v>
      </c>
      <c r="CC299" s="200"/>
      <c r="CD299" s="543">
        <v>24500</v>
      </c>
      <c r="CE299" s="544">
        <v>36006.743663472553</v>
      </c>
      <c r="CF299" s="545">
        <v>0</v>
      </c>
      <c r="CG299" s="546">
        <v>0</v>
      </c>
      <c r="CH299" s="547"/>
      <c r="CI299" s="548">
        <v>11172157.549180804</v>
      </c>
      <c r="CJ299" s="549">
        <v>0</v>
      </c>
      <c r="CK299" s="550">
        <v>11172157.549180804</v>
      </c>
      <c r="CL299" s="648"/>
      <c r="CM299" s="551">
        <v>114.00160764470208</v>
      </c>
      <c r="CN299" s="556">
        <v>210.23306264097079</v>
      </c>
      <c r="CR299" s="617"/>
      <c r="CS299" s="555">
        <v>0</v>
      </c>
      <c r="CT299" s="555">
        <v>108.01719360220646</v>
      </c>
      <c r="CU299" s="555">
        <v>0</v>
      </c>
      <c r="CW299" s="530"/>
      <c r="CX299" s="193"/>
      <c r="DH299" s="554"/>
      <c r="DI299" s="554"/>
      <c r="DJ299" s="554"/>
      <c r="DK299" s="554"/>
      <c r="DL299" s="554"/>
      <c r="DM299" s="554"/>
      <c r="DN299" s="554"/>
      <c r="DO299" s="554"/>
      <c r="DP299" s="554"/>
      <c r="DQ299" s="554"/>
      <c r="DR299" s="554"/>
      <c r="DS299" s="554"/>
      <c r="DT299" s="554"/>
    </row>
    <row r="300" spans="1:124">
      <c r="A300" s="367">
        <v>0</v>
      </c>
      <c r="B300" s="367">
        <v>0</v>
      </c>
      <c r="E300" s="294">
        <v>6</v>
      </c>
      <c r="F300" s="300">
        <v>2028</v>
      </c>
      <c r="G300" s="300">
        <v>2028</v>
      </c>
      <c r="H300" s="300">
        <v>2029</v>
      </c>
      <c r="I300" s="635">
        <v>912825</v>
      </c>
      <c r="J300" s="635">
        <v>912825</v>
      </c>
      <c r="K300" s="635">
        <v>912825</v>
      </c>
      <c r="L300" s="635">
        <v>912825</v>
      </c>
      <c r="M300" s="635">
        <v>912825</v>
      </c>
      <c r="N300" s="635">
        <v>8</v>
      </c>
      <c r="O300" s="635">
        <v>8</v>
      </c>
      <c r="P300" s="635">
        <v>8</v>
      </c>
      <c r="Q300" s="635">
        <v>8</v>
      </c>
      <c r="R300" s="635">
        <v>8</v>
      </c>
      <c r="S300" s="636">
        <v>7</v>
      </c>
      <c r="T300" s="636">
        <v>7</v>
      </c>
      <c r="U300" s="636">
        <v>7</v>
      </c>
      <c r="V300" s="636">
        <v>7</v>
      </c>
      <c r="W300" s="636">
        <v>7</v>
      </c>
      <c r="X300" s="637">
        <v>0.25649999999999867</v>
      </c>
      <c r="Y300" s="637">
        <v>0.25649999999999867</v>
      </c>
      <c r="Z300" s="637">
        <v>0.25649999999999867</v>
      </c>
      <c r="AA300" s="637">
        <v>0.25649999999999867</v>
      </c>
      <c r="AB300" s="637">
        <v>0.25649999999999867</v>
      </c>
      <c r="AC300" s="8" t="s">
        <v>560</v>
      </c>
      <c r="AD300" s="8" t="s">
        <v>560</v>
      </c>
      <c r="AE300" s="8" t="s">
        <v>560</v>
      </c>
      <c r="AF300" s="8" t="s">
        <v>560</v>
      </c>
      <c r="AG300" s="8" t="s">
        <v>560</v>
      </c>
      <c r="AH300" s="528"/>
      <c r="AI300" s="638">
        <v>98000</v>
      </c>
      <c r="AJ300" s="639">
        <v>98000</v>
      </c>
      <c r="AK300" s="639">
        <v>98000</v>
      </c>
      <c r="AL300" s="639">
        <v>98000</v>
      </c>
      <c r="AM300" s="640">
        <v>98000</v>
      </c>
      <c r="AN300" s="194">
        <v>199033718.31736273</v>
      </c>
      <c r="AO300" s="530">
        <v>0</v>
      </c>
      <c r="AP300" s="530">
        <v>0</v>
      </c>
      <c r="AQ300" s="193">
        <v>0</v>
      </c>
      <c r="AR300" s="189"/>
      <c r="AS300" s="189"/>
      <c r="AT300" s="193">
        <v>0</v>
      </c>
      <c r="AU300" s="532">
        <v>0</v>
      </c>
      <c r="AV300" s="533">
        <v>199033718.31736273</v>
      </c>
      <c r="AX300" s="534"/>
      <c r="AY300" s="535"/>
      <c r="AZ300" s="664">
        <v>73460985.296094313</v>
      </c>
      <c r="BA300" s="665">
        <v>1731723.1050062103</v>
      </c>
      <c r="BB300" s="664">
        <v>18241666.666666668</v>
      </c>
      <c r="BC300" s="665">
        <v>340982.23561296728</v>
      </c>
      <c r="BD300" s="663"/>
      <c r="BE300" s="663"/>
      <c r="BF300" s="663"/>
      <c r="BG300" s="663"/>
      <c r="BH300" s="663"/>
      <c r="BI300" s="663"/>
      <c r="BJ300" s="663"/>
      <c r="BK300" s="663"/>
      <c r="BL300" s="663"/>
      <c r="BM300" s="663"/>
      <c r="BN300" s="663"/>
      <c r="BO300" s="649">
        <v>17776601.111111112</v>
      </c>
      <c r="BP300" s="634">
        <v>0</v>
      </c>
      <c r="BQ300" s="113">
        <v>0</v>
      </c>
      <c r="BR300" s="193">
        <v>109479253.07387209</v>
      </c>
      <c r="BS300" s="539">
        <v>2072705.3406191776</v>
      </c>
      <c r="BT300" s="193">
        <v>89554465.243490636</v>
      </c>
      <c r="BU300" s="540">
        <v>61.432597352749241</v>
      </c>
      <c r="BV300" s="647">
        <v>42.081723301018329</v>
      </c>
      <c r="BW300" s="603">
        <v>103.51432065376757</v>
      </c>
      <c r="BX300" s="602">
        <v>9270169.631191371</v>
      </c>
      <c r="BY300" s="189">
        <v>0</v>
      </c>
      <c r="BZ300" s="604">
        <v>113.86575271914434</v>
      </c>
      <c r="CA300" s="602">
        <v>0</v>
      </c>
      <c r="CB300" s="555">
        <v>89554465.243490636</v>
      </c>
      <c r="CC300" s="200"/>
      <c r="CD300" s="543">
        <v>24500</v>
      </c>
      <c r="CE300" s="544">
        <v>36006.743663472553</v>
      </c>
      <c r="CF300" s="545">
        <v>0</v>
      </c>
      <c r="CG300" s="546">
        <v>0</v>
      </c>
      <c r="CH300" s="547"/>
      <c r="CI300" s="548">
        <v>11403381.715474023</v>
      </c>
      <c r="CJ300" s="549">
        <v>0</v>
      </c>
      <c r="CK300" s="550">
        <v>11403381.715474023</v>
      </c>
      <c r="CL300" s="648"/>
      <c r="CM300" s="551">
        <v>116.36103791300023</v>
      </c>
      <c r="CN300" s="556">
        <v>210.23306264097079</v>
      </c>
      <c r="CR300" s="617"/>
      <c r="CS300" s="555">
        <v>0</v>
      </c>
      <c r="CT300" s="555">
        <v>108.01719360220646</v>
      </c>
      <c r="CU300" s="555">
        <v>0</v>
      </c>
      <c r="CW300" s="530"/>
      <c r="CX300" s="193"/>
      <c r="DH300" s="554"/>
      <c r="DI300" s="554"/>
      <c r="DJ300" s="554"/>
      <c r="DK300" s="554"/>
      <c r="DL300" s="554"/>
      <c r="DM300" s="554"/>
      <c r="DN300" s="554"/>
      <c r="DO300" s="554"/>
      <c r="DP300" s="554"/>
      <c r="DQ300" s="554"/>
      <c r="DR300" s="554"/>
      <c r="DS300" s="554"/>
      <c r="DT300" s="554"/>
    </row>
    <row r="301" spans="1:124">
      <c r="A301" s="367">
        <v>0</v>
      </c>
      <c r="B301" s="367">
        <v>0</v>
      </c>
      <c r="E301" s="294">
        <v>7</v>
      </c>
      <c r="F301" s="300">
        <v>2028</v>
      </c>
      <c r="G301" s="300">
        <v>2029</v>
      </c>
      <c r="H301" s="300">
        <v>2029</v>
      </c>
      <c r="I301" s="635">
        <v>912825</v>
      </c>
      <c r="J301" s="635">
        <v>912825</v>
      </c>
      <c r="K301" s="635">
        <v>912825</v>
      </c>
      <c r="L301" s="635">
        <v>912825</v>
      </c>
      <c r="M301" s="635">
        <v>912825</v>
      </c>
      <c r="N301" s="635">
        <v>8</v>
      </c>
      <c r="O301" s="635">
        <v>8</v>
      </c>
      <c r="P301" s="635">
        <v>8</v>
      </c>
      <c r="Q301" s="635">
        <v>8</v>
      </c>
      <c r="R301" s="635">
        <v>8</v>
      </c>
      <c r="S301" s="636">
        <v>7</v>
      </c>
      <c r="T301" s="636">
        <v>7</v>
      </c>
      <c r="U301" s="636">
        <v>7</v>
      </c>
      <c r="V301" s="636">
        <v>7</v>
      </c>
      <c r="W301" s="636">
        <v>7</v>
      </c>
      <c r="X301" s="637">
        <v>0.25649999999999867</v>
      </c>
      <c r="Y301" s="637">
        <v>0.25649999999999867</v>
      </c>
      <c r="Z301" s="637">
        <v>0.25649999999999867</v>
      </c>
      <c r="AA301" s="637">
        <v>0.25649999999999867</v>
      </c>
      <c r="AB301" s="637">
        <v>0.25649999999999867</v>
      </c>
      <c r="AC301" s="8" t="s">
        <v>560</v>
      </c>
      <c r="AD301" s="8" t="s">
        <v>560</v>
      </c>
      <c r="AE301" s="8" t="s">
        <v>560</v>
      </c>
      <c r="AF301" s="8" t="s">
        <v>560</v>
      </c>
      <c r="AG301" s="8" t="s">
        <v>560</v>
      </c>
      <c r="AH301" s="528"/>
      <c r="AI301" s="638">
        <v>98000</v>
      </c>
      <c r="AJ301" s="639">
        <v>98000</v>
      </c>
      <c r="AK301" s="639">
        <v>98000</v>
      </c>
      <c r="AL301" s="639">
        <v>98000</v>
      </c>
      <c r="AM301" s="640">
        <v>98000</v>
      </c>
      <c r="AN301" s="194">
        <v>199033718.31736273</v>
      </c>
      <c r="AO301" s="530">
        <v>0</v>
      </c>
      <c r="AP301" s="530">
        <v>0</v>
      </c>
      <c r="AQ301" s="193">
        <v>0</v>
      </c>
      <c r="AR301" s="189"/>
      <c r="AS301" s="189"/>
      <c r="AT301" s="193">
        <v>0</v>
      </c>
      <c r="AU301" s="532">
        <v>0</v>
      </c>
      <c r="AV301" s="533">
        <v>199033718.31736273</v>
      </c>
      <c r="AX301" s="534"/>
      <c r="AY301" s="535"/>
      <c r="AZ301" s="664">
        <v>68973403.249437153</v>
      </c>
      <c r="BA301" s="665">
        <v>1625935.6658031528</v>
      </c>
      <c r="BB301" s="664">
        <v>18241666.666666668</v>
      </c>
      <c r="BC301" s="665">
        <v>341360.8430898735</v>
      </c>
      <c r="BD301" s="663"/>
      <c r="BE301" s="663"/>
      <c r="BF301" s="663"/>
      <c r="BG301" s="663"/>
      <c r="BH301" s="663"/>
      <c r="BI301" s="663"/>
      <c r="BJ301" s="663"/>
      <c r="BK301" s="663"/>
      <c r="BL301" s="663"/>
      <c r="BM301" s="663"/>
      <c r="BN301" s="663"/>
      <c r="BO301" s="649">
        <v>17776601.111111112</v>
      </c>
      <c r="BP301" s="634">
        <v>0</v>
      </c>
      <c r="BQ301" s="113">
        <v>0</v>
      </c>
      <c r="BR301" s="193">
        <v>104991671.02721494</v>
      </c>
      <c r="BS301" s="539">
        <v>1967296.5088930263</v>
      </c>
      <c r="BT301" s="193">
        <v>94042047.290147781</v>
      </c>
      <c r="BU301" s="540">
        <v>68.025742270657943</v>
      </c>
      <c r="BV301" s="647">
        <v>42.081723301018329</v>
      </c>
      <c r="BW301" s="603">
        <v>110.10746557167627</v>
      </c>
      <c r="BX301" s="602">
        <v>10354731.484289898</v>
      </c>
      <c r="BY301" s="189">
        <v>0</v>
      </c>
      <c r="BZ301" s="604">
        <v>121.11821212884391</v>
      </c>
      <c r="CA301" s="602">
        <v>0</v>
      </c>
      <c r="CB301" s="555">
        <v>94042047.290147781</v>
      </c>
      <c r="CC301" s="200"/>
      <c r="CD301" s="543">
        <v>24500</v>
      </c>
      <c r="CE301" s="544">
        <v>36006.743663472553</v>
      </c>
      <c r="CF301" s="545">
        <v>0</v>
      </c>
      <c r="CG301" s="546">
        <v>0</v>
      </c>
      <c r="CH301" s="547"/>
      <c r="CI301" s="548">
        <v>12382534.736846397</v>
      </c>
      <c r="CJ301" s="549">
        <v>0</v>
      </c>
      <c r="CK301" s="550">
        <v>12382534.736846397</v>
      </c>
      <c r="CL301" s="648"/>
      <c r="CM301" s="551">
        <v>126.35239527394282</v>
      </c>
      <c r="CN301" s="556">
        <v>223.62345191052782</v>
      </c>
      <c r="CR301" s="617"/>
      <c r="CS301" s="555">
        <v>0</v>
      </c>
      <c r="CT301" s="555">
        <v>114.89714032404419</v>
      </c>
      <c r="CU301" s="555">
        <v>0</v>
      </c>
      <c r="CW301" s="530"/>
      <c r="CX301" s="193"/>
      <c r="DH301" s="554"/>
      <c r="DI301" s="554"/>
      <c r="DJ301" s="554"/>
      <c r="DK301" s="554"/>
      <c r="DL301" s="554"/>
      <c r="DM301" s="554"/>
      <c r="DN301" s="554"/>
      <c r="DO301" s="554"/>
      <c r="DP301" s="554"/>
      <c r="DQ301" s="554"/>
      <c r="DR301" s="554"/>
      <c r="DS301" s="554"/>
      <c r="DT301" s="554"/>
    </row>
    <row r="302" spans="1:124">
      <c r="A302" s="367">
        <v>0</v>
      </c>
      <c r="B302" s="367">
        <v>0</v>
      </c>
      <c r="E302" s="294">
        <v>8</v>
      </c>
      <c r="F302" s="300">
        <v>2028</v>
      </c>
      <c r="G302" s="300">
        <v>2029</v>
      </c>
      <c r="H302" s="300">
        <v>2029</v>
      </c>
      <c r="I302" s="635">
        <v>912825</v>
      </c>
      <c r="J302" s="635">
        <v>912825</v>
      </c>
      <c r="K302" s="635">
        <v>912825</v>
      </c>
      <c r="L302" s="635">
        <v>912825</v>
      </c>
      <c r="M302" s="635">
        <v>912825</v>
      </c>
      <c r="N302" s="635">
        <v>8</v>
      </c>
      <c r="O302" s="635">
        <v>8</v>
      </c>
      <c r="P302" s="635">
        <v>8</v>
      </c>
      <c r="Q302" s="635">
        <v>8</v>
      </c>
      <c r="R302" s="635">
        <v>8</v>
      </c>
      <c r="S302" s="636">
        <v>7</v>
      </c>
      <c r="T302" s="636">
        <v>7</v>
      </c>
      <c r="U302" s="636">
        <v>7</v>
      </c>
      <c r="V302" s="636">
        <v>7</v>
      </c>
      <c r="W302" s="636">
        <v>7</v>
      </c>
      <c r="X302" s="637">
        <v>0.25649999999999867</v>
      </c>
      <c r="Y302" s="637">
        <v>0.25649999999999867</v>
      </c>
      <c r="Z302" s="637">
        <v>0.25649999999999867</v>
      </c>
      <c r="AA302" s="637">
        <v>0.25649999999999867</v>
      </c>
      <c r="AB302" s="637">
        <v>0.25649999999999867</v>
      </c>
      <c r="AC302" s="8" t="s">
        <v>560</v>
      </c>
      <c r="AD302" s="8" t="s">
        <v>560</v>
      </c>
      <c r="AE302" s="8" t="s">
        <v>560</v>
      </c>
      <c r="AF302" s="8" t="s">
        <v>560</v>
      </c>
      <c r="AG302" s="8" t="s">
        <v>560</v>
      </c>
      <c r="AH302" s="528"/>
      <c r="AI302" s="638">
        <v>98000</v>
      </c>
      <c r="AJ302" s="639">
        <v>98000</v>
      </c>
      <c r="AK302" s="639">
        <v>98000</v>
      </c>
      <c r="AL302" s="639">
        <v>98000</v>
      </c>
      <c r="AM302" s="640">
        <v>98000</v>
      </c>
      <c r="AN302" s="194">
        <v>199033718.31736273</v>
      </c>
      <c r="AO302" s="530">
        <v>0</v>
      </c>
      <c r="AP302" s="530">
        <v>0</v>
      </c>
      <c r="AQ302" s="193">
        <v>0</v>
      </c>
      <c r="AR302" s="189"/>
      <c r="AS302" s="189"/>
      <c r="AT302" s="193">
        <v>0</v>
      </c>
      <c r="AU302" s="532">
        <v>0</v>
      </c>
      <c r="AV302" s="533">
        <v>199033718.31736273</v>
      </c>
      <c r="AX302" s="534"/>
      <c r="AY302" s="535"/>
      <c r="AZ302" s="664">
        <v>70061790.497168571</v>
      </c>
      <c r="BA302" s="665">
        <v>1651592.6228463198</v>
      </c>
      <c r="BB302" s="664">
        <v>18241666.666666668</v>
      </c>
      <c r="BC302" s="665">
        <v>340261.07851409842</v>
      </c>
      <c r="BD302" s="663"/>
      <c r="BE302" s="663"/>
      <c r="BF302" s="663"/>
      <c r="BG302" s="663"/>
      <c r="BH302" s="663"/>
      <c r="BI302" s="663"/>
      <c r="BJ302" s="663"/>
      <c r="BK302" s="663"/>
      <c r="BL302" s="663"/>
      <c r="BM302" s="663"/>
      <c r="BN302" s="663"/>
      <c r="BO302" s="649">
        <v>17776601.111111112</v>
      </c>
      <c r="BP302" s="634">
        <v>0</v>
      </c>
      <c r="BQ302" s="113">
        <v>0</v>
      </c>
      <c r="BR302" s="193">
        <v>106080058.27494636</v>
      </c>
      <c r="BS302" s="539">
        <v>1991853.7013604182</v>
      </c>
      <c r="BT302" s="193">
        <v>92953660.042416364</v>
      </c>
      <c r="BU302" s="540">
        <v>68.025742270657943</v>
      </c>
      <c r="BV302" s="647">
        <v>42.081723301018329</v>
      </c>
      <c r="BW302" s="603">
        <v>110.10746557167627</v>
      </c>
      <c r="BX302" s="602">
        <v>10234891.922881661</v>
      </c>
      <c r="BY302" s="189">
        <v>0</v>
      </c>
      <c r="BZ302" s="604">
        <v>121.11821212884391</v>
      </c>
      <c r="CA302" s="602">
        <v>0</v>
      </c>
      <c r="CB302" s="555">
        <v>92953660.042416364</v>
      </c>
      <c r="CC302" s="200"/>
      <c r="CD302" s="543">
        <v>24500</v>
      </c>
      <c r="CE302" s="544">
        <v>36006.743663472553</v>
      </c>
      <c r="CF302" s="545">
        <v>0</v>
      </c>
      <c r="CG302" s="546">
        <v>0</v>
      </c>
      <c r="CH302" s="547"/>
      <c r="CI302" s="548">
        <v>12287252.367905552</v>
      </c>
      <c r="CJ302" s="549">
        <v>0</v>
      </c>
      <c r="CK302" s="550">
        <v>12287252.367905552</v>
      </c>
      <c r="CL302" s="648"/>
      <c r="CM302" s="551">
        <v>125.38012620311787</v>
      </c>
      <c r="CN302" s="556">
        <v>223.62345191052782</v>
      </c>
      <c r="CR302" s="617"/>
      <c r="CS302" s="555">
        <v>0</v>
      </c>
      <c r="CT302" s="555">
        <v>114.89714032404419</v>
      </c>
      <c r="CU302" s="555">
        <v>0</v>
      </c>
      <c r="CW302" s="530"/>
      <c r="CX302" s="193"/>
      <c r="DH302" s="554"/>
      <c r="DI302" s="554"/>
      <c r="DJ302" s="554"/>
      <c r="DK302" s="554"/>
      <c r="DL302" s="554"/>
      <c r="DM302" s="554"/>
      <c r="DN302" s="554"/>
      <c r="DO302" s="554"/>
      <c r="DP302" s="554"/>
      <c r="DQ302" s="554"/>
      <c r="DR302" s="554"/>
      <c r="DS302" s="554"/>
      <c r="DT302" s="554"/>
    </row>
    <row r="303" spans="1:124">
      <c r="A303" s="367">
        <v>0</v>
      </c>
      <c r="B303" s="367">
        <v>0</v>
      </c>
      <c r="E303" s="294">
        <v>9</v>
      </c>
      <c r="F303" s="300">
        <v>2028</v>
      </c>
      <c r="G303" s="300">
        <v>2029</v>
      </c>
      <c r="H303" s="300">
        <v>2029</v>
      </c>
      <c r="I303" s="635">
        <v>912825</v>
      </c>
      <c r="J303" s="635">
        <v>912825</v>
      </c>
      <c r="K303" s="635">
        <v>912825</v>
      </c>
      <c r="L303" s="635">
        <v>912825</v>
      </c>
      <c r="M303" s="635">
        <v>912825</v>
      </c>
      <c r="N303" s="635">
        <v>8</v>
      </c>
      <c r="O303" s="635">
        <v>8</v>
      </c>
      <c r="P303" s="635">
        <v>8</v>
      </c>
      <c r="Q303" s="635">
        <v>8</v>
      </c>
      <c r="R303" s="635">
        <v>8</v>
      </c>
      <c r="S303" s="636">
        <v>7</v>
      </c>
      <c r="T303" s="636">
        <v>7</v>
      </c>
      <c r="U303" s="636">
        <v>7</v>
      </c>
      <c r="V303" s="636">
        <v>7</v>
      </c>
      <c r="W303" s="636">
        <v>7</v>
      </c>
      <c r="X303" s="637">
        <v>0.25649999999999867</v>
      </c>
      <c r="Y303" s="637">
        <v>0.25649999999999867</v>
      </c>
      <c r="Z303" s="637">
        <v>0.25649999999999867</v>
      </c>
      <c r="AA303" s="637">
        <v>0.25649999999999867</v>
      </c>
      <c r="AB303" s="637">
        <v>0.25649999999999867</v>
      </c>
      <c r="AC303" s="8" t="s">
        <v>560</v>
      </c>
      <c r="AD303" s="8" t="s">
        <v>560</v>
      </c>
      <c r="AE303" s="8" t="s">
        <v>560</v>
      </c>
      <c r="AF303" s="8" t="s">
        <v>560</v>
      </c>
      <c r="AG303" s="8" t="s">
        <v>560</v>
      </c>
      <c r="AH303" s="528"/>
      <c r="AI303" s="638">
        <v>98000</v>
      </c>
      <c r="AJ303" s="639">
        <v>98000</v>
      </c>
      <c r="AK303" s="639">
        <v>98000</v>
      </c>
      <c r="AL303" s="639">
        <v>98000</v>
      </c>
      <c r="AM303" s="640">
        <v>98000</v>
      </c>
      <c r="AN303" s="194">
        <v>199033718.31736273</v>
      </c>
      <c r="AO303" s="530">
        <v>0</v>
      </c>
      <c r="AP303" s="530">
        <v>0</v>
      </c>
      <c r="AQ303" s="193">
        <v>0</v>
      </c>
      <c r="AR303" s="189"/>
      <c r="AS303" s="189"/>
      <c r="AT303" s="193">
        <v>0</v>
      </c>
      <c r="AU303" s="532">
        <v>0</v>
      </c>
      <c r="AV303" s="533">
        <v>199033718.31736273</v>
      </c>
      <c r="AX303" s="534"/>
      <c r="AY303" s="535"/>
      <c r="AZ303" s="664">
        <v>56224238.273902878</v>
      </c>
      <c r="BA303" s="665">
        <v>1325394.862155064</v>
      </c>
      <c r="BB303" s="664">
        <v>18241666.666666668</v>
      </c>
      <c r="BC303" s="665">
        <v>6418.2981799331956</v>
      </c>
      <c r="BD303" s="663"/>
      <c r="BE303" s="663"/>
      <c r="BF303" s="663"/>
      <c r="BG303" s="663"/>
      <c r="BH303" s="663"/>
      <c r="BI303" s="663"/>
      <c r="BJ303" s="663"/>
      <c r="BK303" s="663"/>
      <c r="BL303" s="663"/>
      <c r="BM303" s="663"/>
      <c r="BN303" s="663"/>
      <c r="BO303" s="649">
        <v>17776601.111111112</v>
      </c>
      <c r="BP303" s="634">
        <v>0</v>
      </c>
      <c r="BQ303" s="113">
        <v>0</v>
      </c>
      <c r="BR303" s="193">
        <v>92242506.051680654</v>
      </c>
      <c r="BS303" s="539">
        <v>1331813.1603349971</v>
      </c>
      <c r="BT303" s="193">
        <v>106791212.26568207</v>
      </c>
      <c r="BU303" s="540">
        <v>68.025742270657943</v>
      </c>
      <c r="BV303" s="647">
        <v>42.081723301018329</v>
      </c>
      <c r="BW303" s="603">
        <v>110.10746557167627</v>
      </c>
      <c r="BX303" s="602">
        <v>11758509.727901161</v>
      </c>
      <c r="BY303" s="189">
        <v>0</v>
      </c>
      <c r="BZ303" s="604">
        <v>121.11821212884391</v>
      </c>
      <c r="CA303" s="602">
        <v>0</v>
      </c>
      <c r="CB303" s="555">
        <v>106791212.26568207</v>
      </c>
      <c r="CC303" s="200"/>
      <c r="CD303" s="543">
        <v>24500</v>
      </c>
      <c r="CE303" s="544">
        <v>36006.743663472553</v>
      </c>
      <c r="CF303" s="545">
        <v>0</v>
      </c>
      <c r="CG303" s="546">
        <v>0</v>
      </c>
      <c r="CH303" s="547"/>
      <c r="CI303" s="548">
        <v>13150829.631899631</v>
      </c>
      <c r="CJ303" s="549">
        <v>0</v>
      </c>
      <c r="CK303" s="550">
        <v>13150829.631899631</v>
      </c>
      <c r="CL303" s="648"/>
      <c r="CM303" s="551">
        <v>134.19213910101664</v>
      </c>
      <c r="CN303" s="556">
        <v>223.62345191052782</v>
      </c>
      <c r="CR303" s="617"/>
      <c r="CS303" s="555">
        <v>0</v>
      </c>
      <c r="CT303" s="555">
        <v>114.89714032404419</v>
      </c>
      <c r="CU303" s="555">
        <v>0</v>
      </c>
      <c r="CW303" s="530"/>
      <c r="CX303" s="193"/>
      <c r="DH303" s="554"/>
      <c r="DI303" s="554"/>
      <c r="DJ303" s="554"/>
      <c r="DK303" s="554"/>
      <c r="DL303" s="554"/>
      <c r="DM303" s="554"/>
      <c r="DN303" s="554"/>
      <c r="DO303" s="554"/>
      <c r="DP303" s="554"/>
      <c r="DQ303" s="554"/>
      <c r="DR303" s="554"/>
      <c r="DS303" s="554"/>
      <c r="DT303" s="554"/>
    </row>
    <row r="304" spans="1:124">
      <c r="A304" s="367">
        <v>0</v>
      </c>
      <c r="B304" s="367">
        <v>0</v>
      </c>
      <c r="E304" s="294">
        <v>10</v>
      </c>
      <c r="F304" s="300">
        <v>2028</v>
      </c>
      <c r="G304" s="300">
        <v>2029</v>
      </c>
      <c r="H304" s="300">
        <v>2029</v>
      </c>
      <c r="I304" s="635">
        <v>912825</v>
      </c>
      <c r="J304" s="635">
        <v>912825</v>
      </c>
      <c r="K304" s="635">
        <v>912825</v>
      </c>
      <c r="L304" s="635">
        <v>912825</v>
      </c>
      <c r="M304" s="635">
        <v>912825</v>
      </c>
      <c r="N304" s="635">
        <v>8</v>
      </c>
      <c r="O304" s="635">
        <v>8</v>
      </c>
      <c r="P304" s="635">
        <v>8</v>
      </c>
      <c r="Q304" s="635">
        <v>8</v>
      </c>
      <c r="R304" s="635">
        <v>8</v>
      </c>
      <c r="S304" s="636">
        <v>7</v>
      </c>
      <c r="T304" s="636">
        <v>7</v>
      </c>
      <c r="U304" s="636">
        <v>7</v>
      </c>
      <c r="V304" s="636">
        <v>7</v>
      </c>
      <c r="W304" s="636">
        <v>7</v>
      </c>
      <c r="X304" s="637">
        <v>0.25649999999999867</v>
      </c>
      <c r="Y304" s="637">
        <v>0.25649999999999867</v>
      </c>
      <c r="Z304" s="637">
        <v>0.25649999999999867</v>
      </c>
      <c r="AA304" s="637">
        <v>0.25649999999999867</v>
      </c>
      <c r="AB304" s="637">
        <v>0.25649999999999867</v>
      </c>
      <c r="AC304" s="8" t="s">
        <v>560</v>
      </c>
      <c r="AD304" s="8" t="s">
        <v>560</v>
      </c>
      <c r="AE304" s="8" t="s">
        <v>560</v>
      </c>
      <c r="AF304" s="8" t="s">
        <v>560</v>
      </c>
      <c r="AG304" s="8" t="s">
        <v>560</v>
      </c>
      <c r="AH304" s="528"/>
      <c r="AI304" s="638">
        <v>85795.499999999985</v>
      </c>
      <c r="AJ304" s="639">
        <v>85795.499999999985</v>
      </c>
      <c r="AK304" s="639">
        <v>85795.499999999985</v>
      </c>
      <c r="AL304" s="639">
        <v>85795.499999999985</v>
      </c>
      <c r="AM304" s="640">
        <v>85795.499999999985</v>
      </c>
      <c r="AN304" s="194">
        <v>174246912.03976828</v>
      </c>
      <c r="AO304" s="530">
        <v>0</v>
      </c>
      <c r="AP304" s="530">
        <v>0</v>
      </c>
      <c r="AQ304" s="193">
        <v>0</v>
      </c>
      <c r="AR304" s="189"/>
      <c r="AS304" s="189"/>
      <c r="AT304" s="193">
        <v>0</v>
      </c>
      <c r="AU304" s="532">
        <v>0</v>
      </c>
      <c r="AV304" s="533">
        <v>174246912.03976828</v>
      </c>
      <c r="AX304" s="534"/>
      <c r="AY304" s="535"/>
      <c r="AZ304" s="664">
        <v>45053726.444587164</v>
      </c>
      <c r="BA304" s="665">
        <v>1062068.2357614525</v>
      </c>
      <c r="BB304" s="664">
        <v>18241666.666666668</v>
      </c>
      <c r="BC304" s="665">
        <v>327452.28852512885</v>
      </c>
      <c r="BD304" s="663"/>
      <c r="BE304" s="663"/>
      <c r="BF304" s="663"/>
      <c r="BG304" s="663"/>
      <c r="BH304" s="663"/>
      <c r="BI304" s="663"/>
      <c r="BJ304" s="663"/>
      <c r="BK304" s="663"/>
      <c r="BL304" s="663"/>
      <c r="BM304" s="663"/>
      <c r="BN304" s="663"/>
      <c r="BO304" s="645">
        <v>0</v>
      </c>
      <c r="BP304" s="634">
        <v>0</v>
      </c>
      <c r="BQ304" s="113">
        <v>0</v>
      </c>
      <c r="BR304" s="193">
        <v>63295393.111253828</v>
      </c>
      <c r="BS304" s="539">
        <v>1389520.5242865812</v>
      </c>
      <c r="BT304" s="193">
        <v>110951518.92851445</v>
      </c>
      <c r="BU304" s="540">
        <v>69.499504075837521</v>
      </c>
      <c r="BV304" s="647">
        <v>42.081723301018329</v>
      </c>
      <c r="BW304" s="603">
        <v>111.58122737685585</v>
      </c>
      <c r="BX304" s="602">
        <v>12380106.661370097</v>
      </c>
      <c r="BY304" s="189">
        <v>0</v>
      </c>
      <c r="BZ304" s="604">
        <v>122.73935011454144</v>
      </c>
      <c r="CA304" s="602">
        <v>0</v>
      </c>
      <c r="CB304" s="555">
        <v>110951518.92851445</v>
      </c>
      <c r="CC304" s="200"/>
      <c r="CD304" s="543">
        <v>21448.874999999996</v>
      </c>
      <c r="CE304" s="544">
        <v>31049.382407953661</v>
      </c>
      <c r="CF304" s="545">
        <v>0</v>
      </c>
      <c r="CG304" s="546">
        <v>0</v>
      </c>
      <c r="CH304" s="547"/>
      <c r="CI304" s="548">
        <v>13822125.443064632</v>
      </c>
      <c r="CJ304" s="549">
        <v>0</v>
      </c>
      <c r="CK304" s="550">
        <v>13822125.443064632</v>
      </c>
      <c r="CL304" s="648"/>
      <c r="CM304" s="551">
        <v>161.10548272420621</v>
      </c>
      <c r="CN304" s="556">
        <v>226.61659774725231</v>
      </c>
      <c r="CR304" s="617"/>
      <c r="CS304" s="555">
        <v>0</v>
      </c>
      <c r="CT304" s="555">
        <v>116.43501076774908</v>
      </c>
      <c r="CU304" s="555">
        <v>0</v>
      </c>
      <c r="CW304" s="530"/>
      <c r="CX304" s="193"/>
      <c r="DH304" s="554"/>
      <c r="DI304" s="554"/>
      <c r="DJ304" s="554"/>
      <c r="DK304" s="554"/>
      <c r="DL304" s="554"/>
      <c r="DM304" s="554"/>
      <c r="DN304" s="554"/>
      <c r="DO304" s="554"/>
      <c r="DP304" s="554"/>
      <c r="DQ304" s="554"/>
      <c r="DR304" s="554"/>
      <c r="DS304" s="554"/>
      <c r="DT304" s="554"/>
    </row>
    <row r="305" spans="1:124">
      <c r="A305" s="367">
        <v>0</v>
      </c>
      <c r="B305" s="367">
        <v>0</v>
      </c>
      <c r="E305" s="294">
        <v>11</v>
      </c>
      <c r="F305" s="300">
        <v>2028</v>
      </c>
      <c r="G305" s="300">
        <v>2029</v>
      </c>
      <c r="H305" s="300">
        <v>2029</v>
      </c>
      <c r="I305" s="635">
        <v>912825</v>
      </c>
      <c r="J305" s="635">
        <v>912825</v>
      </c>
      <c r="K305" s="635">
        <v>912825</v>
      </c>
      <c r="L305" s="635">
        <v>912825</v>
      </c>
      <c r="M305" s="635">
        <v>912825</v>
      </c>
      <c r="N305" s="635">
        <v>8</v>
      </c>
      <c r="O305" s="635">
        <v>8</v>
      </c>
      <c r="P305" s="635">
        <v>8</v>
      </c>
      <c r="Q305" s="635">
        <v>8</v>
      </c>
      <c r="R305" s="635">
        <v>8</v>
      </c>
      <c r="S305" s="636">
        <v>7</v>
      </c>
      <c r="T305" s="636">
        <v>7</v>
      </c>
      <c r="U305" s="636">
        <v>7</v>
      </c>
      <c r="V305" s="636">
        <v>7</v>
      </c>
      <c r="W305" s="636">
        <v>7</v>
      </c>
      <c r="X305" s="637">
        <v>0.25649999999999867</v>
      </c>
      <c r="Y305" s="637">
        <v>0.25649999999999867</v>
      </c>
      <c r="Z305" s="637">
        <v>0.25649999999999867</v>
      </c>
      <c r="AA305" s="637">
        <v>0.25649999999999867</v>
      </c>
      <c r="AB305" s="637">
        <v>0.25649999999999867</v>
      </c>
      <c r="AC305" s="8" t="s">
        <v>560</v>
      </c>
      <c r="AD305" s="8" t="s">
        <v>560</v>
      </c>
      <c r="AE305" s="8" t="s">
        <v>560</v>
      </c>
      <c r="AF305" s="8" t="s">
        <v>560</v>
      </c>
      <c r="AG305" s="8" t="s">
        <v>560</v>
      </c>
      <c r="AH305" s="528"/>
      <c r="AI305" s="638">
        <v>63847.499999999978</v>
      </c>
      <c r="AJ305" s="639">
        <v>63847.499999999978</v>
      </c>
      <c r="AK305" s="639">
        <v>63847.499999999978</v>
      </c>
      <c r="AL305" s="639">
        <v>63847.499999999978</v>
      </c>
      <c r="AM305" s="640">
        <v>63847.499999999978</v>
      </c>
      <c r="AN305" s="194">
        <v>129671482.96191646</v>
      </c>
      <c r="AO305" s="530">
        <v>0</v>
      </c>
      <c r="AP305" s="530">
        <v>0</v>
      </c>
      <c r="AQ305" s="193">
        <v>0</v>
      </c>
      <c r="AR305" s="189"/>
      <c r="AS305" s="189"/>
      <c r="AT305" s="193">
        <v>0</v>
      </c>
      <c r="AU305" s="532">
        <v>0</v>
      </c>
      <c r="AV305" s="533">
        <v>129671482.96191646</v>
      </c>
      <c r="AX305" s="534"/>
      <c r="AY305" s="535"/>
      <c r="AZ305" s="664">
        <v>66390989.490467146</v>
      </c>
      <c r="BA305" s="665">
        <v>1565059.4666197468</v>
      </c>
      <c r="BB305" s="664">
        <v>18241666.666666668</v>
      </c>
      <c r="BC305" s="665">
        <v>326586.9000064861</v>
      </c>
      <c r="BD305" s="663"/>
      <c r="BE305" s="663"/>
      <c r="BF305" s="663"/>
      <c r="BG305" s="663"/>
      <c r="BH305" s="663"/>
      <c r="BI305" s="663"/>
      <c r="BJ305" s="663"/>
      <c r="BK305" s="663"/>
      <c r="BL305" s="663"/>
      <c r="BM305" s="663"/>
      <c r="BN305" s="663"/>
      <c r="BO305" s="645">
        <v>0</v>
      </c>
      <c r="BP305" s="634">
        <v>0</v>
      </c>
      <c r="BQ305" s="113">
        <v>0</v>
      </c>
      <c r="BR305" s="193">
        <v>84632656.157133818</v>
      </c>
      <c r="BS305" s="539">
        <v>1891646.3666262329</v>
      </c>
      <c r="BT305" s="193">
        <v>45038826.804782644</v>
      </c>
      <c r="BU305" s="540">
        <v>69.499504075837521</v>
      </c>
      <c r="BV305" s="647">
        <v>42.081723301018329</v>
      </c>
      <c r="BW305" s="603">
        <v>111.58122737685585</v>
      </c>
      <c r="BX305" s="602">
        <v>5025487.5744912829</v>
      </c>
      <c r="BY305" s="189">
        <v>0</v>
      </c>
      <c r="BZ305" s="604">
        <v>122.73935011454144</v>
      </c>
      <c r="CA305" s="602">
        <v>0</v>
      </c>
      <c r="CB305" s="555">
        <v>45038826.804782644</v>
      </c>
      <c r="CC305" s="200"/>
      <c r="CD305" s="543">
        <v>15961.874999999995</v>
      </c>
      <c r="CE305" s="544">
        <v>22134.296592383296</v>
      </c>
      <c r="CF305" s="545">
        <v>0</v>
      </c>
      <c r="CG305" s="546">
        <v>0</v>
      </c>
      <c r="CH305" s="547"/>
      <c r="CI305" s="548">
        <v>6955230.1127098994</v>
      </c>
      <c r="CJ305" s="549">
        <v>0</v>
      </c>
      <c r="CK305" s="550">
        <v>6955230.1127098994</v>
      </c>
      <c r="CL305" s="648"/>
      <c r="CM305" s="551">
        <v>108.93504229155256</v>
      </c>
      <c r="CN305" s="556">
        <v>226.61659774725231</v>
      </c>
      <c r="CR305" s="617"/>
      <c r="CS305" s="555">
        <v>0</v>
      </c>
      <c r="CT305" s="555">
        <v>116.43501076774908</v>
      </c>
      <c r="CU305" s="555">
        <v>0</v>
      </c>
      <c r="CW305" s="530"/>
      <c r="CX305" s="193"/>
      <c r="DH305" s="554"/>
      <c r="DI305" s="554"/>
      <c r="DJ305" s="554"/>
      <c r="DK305" s="554"/>
      <c r="DL305" s="554"/>
      <c r="DM305" s="554"/>
      <c r="DN305" s="554"/>
      <c r="DO305" s="554"/>
      <c r="DP305" s="554"/>
      <c r="DQ305" s="554"/>
      <c r="DR305" s="554"/>
      <c r="DS305" s="554"/>
      <c r="DT305" s="554"/>
    </row>
    <row r="306" spans="1:124">
      <c r="A306" s="367">
        <v>0</v>
      </c>
      <c r="B306" s="367">
        <v>0</v>
      </c>
      <c r="E306" s="294">
        <v>12</v>
      </c>
      <c r="F306" s="300">
        <v>2028</v>
      </c>
      <c r="G306" s="300">
        <v>2029</v>
      </c>
      <c r="H306" s="300">
        <v>2029</v>
      </c>
      <c r="I306" s="635">
        <v>912825</v>
      </c>
      <c r="J306" s="635">
        <v>912825</v>
      </c>
      <c r="K306" s="635">
        <v>912825</v>
      </c>
      <c r="L306" s="635">
        <v>912825</v>
      </c>
      <c r="M306" s="635">
        <v>912825</v>
      </c>
      <c r="N306" s="635">
        <v>8</v>
      </c>
      <c r="O306" s="635">
        <v>8</v>
      </c>
      <c r="P306" s="635">
        <v>8</v>
      </c>
      <c r="Q306" s="635">
        <v>8</v>
      </c>
      <c r="R306" s="635">
        <v>8</v>
      </c>
      <c r="S306" s="636">
        <v>7</v>
      </c>
      <c r="T306" s="636">
        <v>7</v>
      </c>
      <c r="U306" s="636">
        <v>7</v>
      </c>
      <c r="V306" s="636">
        <v>7</v>
      </c>
      <c r="W306" s="636">
        <v>7</v>
      </c>
      <c r="X306" s="637">
        <v>0.25649999999999867</v>
      </c>
      <c r="Y306" s="637">
        <v>0.25649999999999867</v>
      </c>
      <c r="Z306" s="637">
        <v>0.25649999999999867</v>
      </c>
      <c r="AA306" s="637">
        <v>0.25649999999999867</v>
      </c>
      <c r="AB306" s="637">
        <v>0.25649999999999867</v>
      </c>
      <c r="AC306" s="8">
        <v>0</v>
      </c>
      <c r="AD306" s="8">
        <v>0</v>
      </c>
      <c r="AE306" s="8">
        <v>0</v>
      </c>
      <c r="AF306" s="8">
        <v>0</v>
      </c>
      <c r="AG306" s="8">
        <v>0</v>
      </c>
      <c r="AH306" s="528"/>
      <c r="AI306" s="638">
        <v>35181.999999999964</v>
      </c>
      <c r="AJ306" s="639">
        <v>35181.999999999964</v>
      </c>
      <c r="AK306" s="639">
        <v>35181.999999999964</v>
      </c>
      <c r="AL306" s="639">
        <v>35181.999999999964</v>
      </c>
      <c r="AM306" s="640">
        <v>35181.999999999964</v>
      </c>
      <c r="AN306" s="194">
        <v>71453104.875933141</v>
      </c>
      <c r="AO306" s="530">
        <v>0</v>
      </c>
      <c r="AP306" s="530">
        <v>0</v>
      </c>
      <c r="AQ306" s="193">
        <v>0</v>
      </c>
      <c r="AR306" s="189"/>
      <c r="AS306" s="189"/>
      <c r="AT306" s="193">
        <v>0</v>
      </c>
      <c r="AU306" s="532">
        <v>0</v>
      </c>
      <c r="AV306" s="533">
        <v>71453104.875933141</v>
      </c>
      <c r="AX306" s="534"/>
      <c r="AY306" s="535"/>
      <c r="AZ306" s="664">
        <v>66680683.498878568</v>
      </c>
      <c r="BA306" s="665">
        <v>1571888.5311323705</v>
      </c>
      <c r="BB306" s="664">
        <v>18241666.666666668</v>
      </c>
      <c r="BC306" s="665">
        <v>325342.9040109372</v>
      </c>
      <c r="BD306" s="663"/>
      <c r="BE306" s="663"/>
      <c r="BF306" s="663"/>
      <c r="BG306" s="663"/>
      <c r="BH306" s="663"/>
      <c r="BI306" s="663"/>
      <c r="BJ306" s="663"/>
      <c r="BK306" s="663"/>
      <c r="BL306" s="663"/>
      <c r="BM306" s="663"/>
      <c r="BN306" s="663"/>
      <c r="BO306" s="645">
        <v>-5507897</v>
      </c>
      <c r="BP306" s="634">
        <v>7961348.2896120995</v>
      </c>
      <c r="BQ306" s="113">
        <v>0</v>
      </c>
      <c r="BR306" s="193">
        <v>79414453.16554524</v>
      </c>
      <c r="BS306" s="539">
        <v>1897231.4351433078</v>
      </c>
      <c r="BT306" s="193">
        <v>0</v>
      </c>
      <c r="BU306" s="540">
        <v>69.499504075837521</v>
      </c>
      <c r="BV306" s="647">
        <v>42.081723301018329</v>
      </c>
      <c r="BW306" s="603">
        <v>111.58122737685585</v>
      </c>
      <c r="BX306" s="602">
        <v>0</v>
      </c>
      <c r="BY306" s="189">
        <v>7961348.2896120995</v>
      </c>
      <c r="BZ306" s="604">
        <v>122.73935011454144</v>
      </c>
      <c r="CA306" s="602">
        <v>977170.71510250506</v>
      </c>
      <c r="CB306" s="555">
        <v>0</v>
      </c>
      <c r="CC306" s="200"/>
      <c r="CD306" s="543">
        <v>8795.4999999999909</v>
      </c>
      <c r="CE306" s="544">
        <v>10490.620975186628</v>
      </c>
      <c r="CF306" s="545">
        <v>0</v>
      </c>
      <c r="CG306" s="546">
        <v>0</v>
      </c>
      <c r="CH306" s="547"/>
      <c r="CI306" s="548">
        <v>1916517.5561184944</v>
      </c>
      <c r="CJ306" s="549">
        <v>977170.71510250506</v>
      </c>
      <c r="CK306" s="550">
        <v>939346.84101598931</v>
      </c>
      <c r="CL306" s="648"/>
      <c r="CM306" s="551">
        <v>26.699643028139114</v>
      </c>
      <c r="CN306" s="556">
        <v>226.61659774725231</v>
      </c>
      <c r="CR306" s="617"/>
      <c r="CS306" s="555">
        <v>0</v>
      </c>
      <c r="CT306" s="555">
        <v>116.43501076774908</v>
      </c>
      <c r="CU306" s="555">
        <v>0</v>
      </c>
      <c r="CW306" s="530"/>
      <c r="CX306" s="193"/>
      <c r="DH306" s="554"/>
      <c r="DI306" s="554"/>
      <c r="DJ306" s="554"/>
      <c r="DK306" s="554"/>
      <c r="DL306" s="554"/>
      <c r="DM306" s="554"/>
      <c r="DN306" s="554"/>
      <c r="DO306" s="554"/>
      <c r="DP306" s="554"/>
      <c r="DQ306" s="554"/>
      <c r="DR306" s="554"/>
      <c r="DS306" s="554"/>
      <c r="DT306" s="554"/>
    </row>
    <row r="307" spans="1:124">
      <c r="A307" s="367">
        <v>0</v>
      </c>
      <c r="B307" s="367">
        <v>0</v>
      </c>
      <c r="E307" s="294">
        <v>1</v>
      </c>
      <c r="F307" s="300">
        <v>2029</v>
      </c>
      <c r="G307" s="300">
        <v>2029</v>
      </c>
      <c r="H307" s="300">
        <v>2029</v>
      </c>
      <c r="I307" s="635">
        <v>912637</v>
      </c>
      <c r="J307" s="635">
        <v>912637</v>
      </c>
      <c r="K307" s="635">
        <v>912637</v>
      </c>
      <c r="L307" s="635">
        <v>912637</v>
      </c>
      <c r="M307" s="635">
        <v>912637</v>
      </c>
      <c r="N307" s="635">
        <v>8</v>
      </c>
      <c r="O307" s="635">
        <v>8</v>
      </c>
      <c r="P307" s="635">
        <v>8</v>
      </c>
      <c r="Q307" s="635">
        <v>8</v>
      </c>
      <c r="R307" s="635">
        <v>8</v>
      </c>
      <c r="S307" s="636">
        <v>7</v>
      </c>
      <c r="T307" s="636">
        <v>7</v>
      </c>
      <c r="U307" s="636">
        <v>7</v>
      </c>
      <c r="V307" s="636">
        <v>7</v>
      </c>
      <c r="W307" s="636">
        <v>7</v>
      </c>
      <c r="X307" s="637">
        <v>0.25273999999999935</v>
      </c>
      <c r="Y307" s="637">
        <v>0.25273999999999935</v>
      </c>
      <c r="Z307" s="637">
        <v>0.25273999999999935</v>
      </c>
      <c r="AA307" s="637">
        <v>0.25273999999999935</v>
      </c>
      <c r="AB307" s="637">
        <v>0.25273999999999935</v>
      </c>
      <c r="AC307" s="8" t="s">
        <v>560</v>
      </c>
      <c r="AD307" s="8" t="s">
        <v>560</v>
      </c>
      <c r="AE307" s="8" t="s">
        <v>560</v>
      </c>
      <c r="AF307" s="8" t="s">
        <v>560</v>
      </c>
      <c r="AG307" s="8" t="s">
        <v>560</v>
      </c>
      <c r="AH307" s="528"/>
      <c r="AI307" s="638">
        <v>70000</v>
      </c>
      <c r="AJ307" s="639">
        <v>70000</v>
      </c>
      <c r="AK307" s="639">
        <v>70000</v>
      </c>
      <c r="AL307" s="639">
        <v>70000</v>
      </c>
      <c r="AM307" s="640">
        <v>70000</v>
      </c>
      <c r="AN307" s="194">
        <v>142166941.6552591</v>
      </c>
      <c r="AO307" s="530">
        <v>0</v>
      </c>
      <c r="AP307" s="530">
        <v>0</v>
      </c>
      <c r="AQ307" s="193">
        <v>0</v>
      </c>
      <c r="AR307" s="189"/>
      <c r="AS307" s="189"/>
      <c r="AT307" s="193">
        <v>0</v>
      </c>
      <c r="AU307" s="532">
        <v>0</v>
      </c>
      <c r="AV307" s="533">
        <v>142166941.6552591</v>
      </c>
      <c r="AX307" s="534"/>
      <c r="AY307" s="535"/>
      <c r="AZ307" s="664">
        <v>67496338.731399998</v>
      </c>
      <c r="BA307" s="665">
        <v>1591116.2750318479</v>
      </c>
      <c r="BB307" s="664">
        <v>18241666.666666668</v>
      </c>
      <c r="BC307" s="665">
        <v>343333.23036208551</v>
      </c>
      <c r="BD307" s="663"/>
      <c r="BE307" s="663"/>
      <c r="BF307" s="663"/>
      <c r="BG307" s="663"/>
      <c r="BH307" s="663"/>
      <c r="BI307" s="663"/>
      <c r="BJ307" s="663"/>
      <c r="BK307" s="663"/>
      <c r="BL307" s="663"/>
      <c r="BM307" s="663"/>
      <c r="BN307" s="663"/>
      <c r="BO307" s="645">
        <v>0</v>
      </c>
      <c r="BP307" s="634">
        <v>0</v>
      </c>
      <c r="BQ307" s="113">
        <v>0</v>
      </c>
      <c r="BR307" s="193">
        <v>85738005.39806667</v>
      </c>
      <c r="BS307" s="539">
        <v>1934449.5053939335</v>
      </c>
      <c r="BT307" s="193">
        <v>56428936.257192433</v>
      </c>
      <c r="BU307" s="540">
        <v>72.567255622935022</v>
      </c>
      <c r="BV307" s="647">
        <v>45.027443932089618</v>
      </c>
      <c r="BW307" s="603">
        <v>117.59469955502465</v>
      </c>
      <c r="BX307" s="602">
        <v>6635743.8053741809</v>
      </c>
      <c r="BY307" s="189">
        <v>0</v>
      </c>
      <c r="BZ307" s="604">
        <v>129.35416951052713</v>
      </c>
      <c r="CA307" s="602">
        <v>0</v>
      </c>
      <c r="CB307" s="555">
        <v>56428936.257192433</v>
      </c>
      <c r="CC307" s="200"/>
      <c r="CD307" s="543">
        <v>17500</v>
      </c>
      <c r="CE307" s="544">
        <v>24633.388331051825</v>
      </c>
      <c r="CF307" s="545">
        <v>0</v>
      </c>
      <c r="CG307" s="546">
        <v>0</v>
      </c>
      <c r="CH307" s="547"/>
      <c r="CI307" s="548">
        <v>8612326.6990991663</v>
      </c>
      <c r="CJ307" s="549">
        <v>0</v>
      </c>
      <c r="CK307" s="550">
        <v>8612326.6990991663</v>
      </c>
      <c r="CL307" s="648"/>
      <c r="CM307" s="551">
        <v>123.03323855855952</v>
      </c>
      <c r="CN307" s="556">
        <v>238.82969700867014</v>
      </c>
      <c r="CR307" s="617"/>
      <c r="CS307" s="555">
        <v>0</v>
      </c>
      <c r="CT307" s="555">
        <v>122.71006898566822</v>
      </c>
      <c r="CU307" s="555">
        <v>0</v>
      </c>
      <c r="CW307" s="530"/>
      <c r="CX307" s="193"/>
      <c r="DH307" s="554"/>
      <c r="DI307" s="554"/>
      <c r="DJ307" s="554"/>
      <c r="DK307" s="554"/>
      <c r="DL307" s="554"/>
      <c r="DM307" s="554"/>
      <c r="DN307" s="554"/>
      <c r="DO307" s="554"/>
      <c r="DP307" s="554"/>
      <c r="DQ307" s="554"/>
      <c r="DR307" s="554"/>
      <c r="DS307" s="554"/>
      <c r="DT307" s="554"/>
    </row>
    <row r="308" spans="1:124">
      <c r="A308" s="367">
        <v>0</v>
      </c>
      <c r="B308" s="367">
        <v>0</v>
      </c>
      <c r="E308" s="294">
        <v>2</v>
      </c>
      <c r="F308" s="300">
        <v>2029</v>
      </c>
      <c r="G308" s="300">
        <v>2029</v>
      </c>
      <c r="H308" s="300">
        <v>2029</v>
      </c>
      <c r="I308" s="635">
        <v>912637</v>
      </c>
      <c r="J308" s="635">
        <v>912637</v>
      </c>
      <c r="K308" s="635">
        <v>912637</v>
      </c>
      <c r="L308" s="635">
        <v>912637</v>
      </c>
      <c r="M308" s="635">
        <v>912637</v>
      </c>
      <c r="N308" s="635">
        <v>8</v>
      </c>
      <c r="O308" s="635">
        <v>8</v>
      </c>
      <c r="P308" s="635">
        <v>8</v>
      </c>
      <c r="Q308" s="635">
        <v>8</v>
      </c>
      <c r="R308" s="635">
        <v>8</v>
      </c>
      <c r="S308" s="636">
        <v>7</v>
      </c>
      <c r="T308" s="636">
        <v>7</v>
      </c>
      <c r="U308" s="636">
        <v>7</v>
      </c>
      <c r="V308" s="636">
        <v>7</v>
      </c>
      <c r="W308" s="636">
        <v>7</v>
      </c>
      <c r="X308" s="637">
        <v>0.25273999999999935</v>
      </c>
      <c r="Y308" s="637">
        <v>0.25273999999999935</v>
      </c>
      <c r="Z308" s="637">
        <v>0.25273999999999935</v>
      </c>
      <c r="AA308" s="637">
        <v>0.25273999999999935</v>
      </c>
      <c r="AB308" s="637">
        <v>0.25273999999999935</v>
      </c>
      <c r="AC308" s="8" t="s">
        <v>560</v>
      </c>
      <c r="AD308" s="8" t="s">
        <v>560</v>
      </c>
      <c r="AE308" s="8" t="s">
        <v>560</v>
      </c>
      <c r="AF308" s="8" t="s">
        <v>560</v>
      </c>
      <c r="AG308" s="8" t="s">
        <v>560</v>
      </c>
      <c r="AH308" s="528"/>
      <c r="AI308" s="638">
        <v>0</v>
      </c>
      <c r="AJ308" s="639">
        <v>0</v>
      </c>
      <c r="AK308" s="639">
        <v>0</v>
      </c>
      <c r="AL308" s="639">
        <v>0</v>
      </c>
      <c r="AM308" s="640">
        <v>0</v>
      </c>
      <c r="AN308" s="194">
        <v>0</v>
      </c>
      <c r="AO308" s="530">
        <v>0</v>
      </c>
      <c r="AP308" s="530">
        <v>0</v>
      </c>
      <c r="AQ308" s="193">
        <v>0</v>
      </c>
      <c r="AR308" s="189"/>
      <c r="AS308" s="189"/>
      <c r="AT308" s="193">
        <v>0</v>
      </c>
      <c r="AU308" s="532">
        <v>0</v>
      </c>
      <c r="AV308" s="533">
        <v>0</v>
      </c>
      <c r="AX308" s="534"/>
      <c r="AY308" s="535"/>
      <c r="AZ308" s="664">
        <v>69745157.15627569</v>
      </c>
      <c r="BA308" s="665">
        <v>1644128.5074382646</v>
      </c>
      <c r="BB308" s="664">
        <v>18241666.666666668</v>
      </c>
      <c r="BC308" s="665">
        <v>344657.27479560877</v>
      </c>
      <c r="BD308" s="663"/>
      <c r="BE308" s="663"/>
      <c r="BF308" s="663"/>
      <c r="BG308" s="663"/>
      <c r="BH308" s="663"/>
      <c r="BI308" s="663"/>
      <c r="BJ308" s="663"/>
      <c r="BK308" s="663"/>
      <c r="BL308" s="663"/>
      <c r="BM308" s="663"/>
      <c r="BN308" s="663"/>
      <c r="BO308" s="645">
        <v>-101366666.66666667</v>
      </c>
      <c r="BP308" s="634">
        <v>0</v>
      </c>
      <c r="BQ308" s="113">
        <v>0</v>
      </c>
      <c r="BR308" s="193">
        <v>-13379842.84372431</v>
      </c>
      <c r="BS308" s="539">
        <v>1988785.7822338734</v>
      </c>
      <c r="BT308" s="193">
        <v>13379842.84372431</v>
      </c>
      <c r="BU308" s="540">
        <v>72.567255622935022</v>
      </c>
      <c r="BV308" s="647">
        <v>45.027443932089618</v>
      </c>
      <c r="BW308" s="603">
        <v>117.59469955502465</v>
      </c>
      <c r="BX308" s="602">
        <v>1573398.5993012069</v>
      </c>
      <c r="BY308" s="189">
        <v>0</v>
      </c>
      <c r="BZ308" s="604">
        <v>129.35416951052713</v>
      </c>
      <c r="CA308" s="602">
        <v>0</v>
      </c>
      <c r="CB308" s="555">
        <v>13379842.84372431</v>
      </c>
      <c r="CC308" s="200"/>
      <c r="CD308" s="543">
        <v>0</v>
      </c>
      <c r="CE308" s="544">
        <v>0</v>
      </c>
      <c r="CF308" s="545">
        <v>0</v>
      </c>
      <c r="CG308" s="546">
        <v>0</v>
      </c>
      <c r="CH308" s="547"/>
      <c r="CI308" s="548">
        <v>3562184.3815350803</v>
      </c>
      <c r="CJ308" s="549">
        <v>0</v>
      </c>
      <c r="CK308" s="550">
        <v>3562184.3815350803</v>
      </c>
      <c r="CL308" s="648"/>
      <c r="CM308" s="551" t="e">
        <v>#DIV/0!</v>
      </c>
      <c r="CN308" s="556">
        <v>238.82969700867014</v>
      </c>
      <c r="CR308" s="617"/>
      <c r="CS308" s="555">
        <v>0</v>
      </c>
      <c r="CT308" s="555">
        <v>122.71006898566822</v>
      </c>
      <c r="CU308" s="555">
        <v>0</v>
      </c>
      <c r="CW308" s="530"/>
      <c r="CX308" s="193"/>
      <c r="DH308" s="554"/>
      <c r="DI308" s="554"/>
      <c r="DJ308" s="554"/>
      <c r="DK308" s="554"/>
      <c r="DL308" s="554"/>
      <c r="DM308" s="554"/>
      <c r="DN308" s="554"/>
      <c r="DO308" s="554"/>
      <c r="DP308" s="554"/>
      <c r="DQ308" s="554"/>
      <c r="DR308" s="554"/>
      <c r="DS308" s="554"/>
      <c r="DT308" s="554"/>
    </row>
    <row r="309" spans="1:124">
      <c r="A309" s="367">
        <v>0</v>
      </c>
      <c r="B309" s="367">
        <v>0</v>
      </c>
      <c r="E309" s="294">
        <v>3</v>
      </c>
      <c r="F309" s="300">
        <v>2029</v>
      </c>
      <c r="G309" s="300">
        <v>2029</v>
      </c>
      <c r="H309" s="300">
        <v>2029</v>
      </c>
      <c r="I309" s="635">
        <v>912637</v>
      </c>
      <c r="J309" s="635">
        <v>912637</v>
      </c>
      <c r="K309" s="635">
        <v>912637</v>
      </c>
      <c r="L309" s="635">
        <v>912637</v>
      </c>
      <c r="M309" s="635">
        <v>912637</v>
      </c>
      <c r="N309" s="635">
        <v>8</v>
      </c>
      <c r="O309" s="635">
        <v>8</v>
      </c>
      <c r="P309" s="635">
        <v>8</v>
      </c>
      <c r="Q309" s="635">
        <v>8</v>
      </c>
      <c r="R309" s="635">
        <v>8</v>
      </c>
      <c r="S309" s="636">
        <v>7</v>
      </c>
      <c r="T309" s="636">
        <v>7</v>
      </c>
      <c r="U309" s="636">
        <v>7</v>
      </c>
      <c r="V309" s="636">
        <v>7</v>
      </c>
      <c r="W309" s="636">
        <v>7</v>
      </c>
      <c r="X309" s="637">
        <v>0.25273999999999935</v>
      </c>
      <c r="Y309" s="637">
        <v>0.25273999999999935</v>
      </c>
      <c r="Z309" s="637">
        <v>0.25273999999999935</v>
      </c>
      <c r="AA309" s="637">
        <v>0.25273999999999935</v>
      </c>
      <c r="AB309" s="637">
        <v>0.25273999999999935</v>
      </c>
      <c r="AC309" s="8" t="s">
        <v>560</v>
      </c>
      <c r="AD309" s="8" t="s">
        <v>560</v>
      </c>
      <c r="AE309" s="8" t="s">
        <v>560</v>
      </c>
      <c r="AF309" s="8" t="s">
        <v>560</v>
      </c>
      <c r="AG309" s="8" t="s">
        <v>560</v>
      </c>
      <c r="AH309" s="528"/>
      <c r="AI309" s="638">
        <v>70000</v>
      </c>
      <c r="AJ309" s="639">
        <v>70000</v>
      </c>
      <c r="AK309" s="639">
        <v>70000</v>
      </c>
      <c r="AL309" s="639">
        <v>70000</v>
      </c>
      <c r="AM309" s="640">
        <v>70000</v>
      </c>
      <c r="AN309" s="194">
        <v>142166941.6552591</v>
      </c>
      <c r="AO309" s="530">
        <v>0</v>
      </c>
      <c r="AP309" s="530">
        <v>0</v>
      </c>
      <c r="AQ309" s="193">
        <v>0</v>
      </c>
      <c r="AR309" s="189"/>
      <c r="AS309" s="189"/>
      <c r="AT309" s="193">
        <v>0</v>
      </c>
      <c r="AU309" s="532">
        <v>0</v>
      </c>
      <c r="AV309" s="533">
        <v>142166941.6552591</v>
      </c>
      <c r="AX309" s="534"/>
      <c r="AY309" s="535"/>
      <c r="AZ309" s="664">
        <v>82723227.703024268</v>
      </c>
      <c r="BA309" s="665">
        <v>1950065.3871795167</v>
      </c>
      <c r="BB309" s="664">
        <v>18241666.666666668</v>
      </c>
      <c r="BC309" s="665">
        <v>347654.76427705737</v>
      </c>
      <c r="BD309" s="663"/>
      <c r="BE309" s="663"/>
      <c r="BF309" s="663"/>
      <c r="BG309" s="663"/>
      <c r="BH309" s="663"/>
      <c r="BI309" s="663"/>
      <c r="BJ309" s="663"/>
      <c r="BK309" s="663"/>
      <c r="BL309" s="663"/>
      <c r="BM309" s="663"/>
      <c r="BN309" s="663"/>
      <c r="BO309" s="645">
        <v>0</v>
      </c>
      <c r="BP309" s="634">
        <v>0</v>
      </c>
      <c r="BQ309" s="113">
        <v>0</v>
      </c>
      <c r="BR309" s="193">
        <v>100964894.36969094</v>
      </c>
      <c r="BS309" s="539">
        <v>2297720.151456574</v>
      </c>
      <c r="BT309" s="193">
        <v>41202047.285568163</v>
      </c>
      <c r="BU309" s="540">
        <v>72.567255622935022</v>
      </c>
      <c r="BV309" s="647">
        <v>45.027443932089618</v>
      </c>
      <c r="BW309" s="603">
        <v>117.59469955502465</v>
      </c>
      <c r="BX309" s="602">
        <v>4845142.371598307</v>
      </c>
      <c r="BY309" s="189">
        <v>0</v>
      </c>
      <c r="BZ309" s="604">
        <v>129.35416951052713</v>
      </c>
      <c r="CA309" s="602">
        <v>0</v>
      </c>
      <c r="CB309" s="555">
        <v>41202047.285568163</v>
      </c>
      <c r="CC309" s="200"/>
      <c r="CD309" s="543">
        <v>17500</v>
      </c>
      <c r="CE309" s="544">
        <v>24633.388331051825</v>
      </c>
      <c r="CF309" s="545">
        <v>0</v>
      </c>
      <c r="CG309" s="546">
        <v>0</v>
      </c>
      <c r="CH309" s="547"/>
      <c r="CI309" s="548">
        <v>7184995.9113859329</v>
      </c>
      <c r="CJ309" s="549">
        <v>0</v>
      </c>
      <c r="CK309" s="550">
        <v>7184995.9113859329</v>
      </c>
      <c r="CL309" s="648"/>
      <c r="CM309" s="551">
        <v>102.64279873408475</v>
      </c>
      <c r="CN309" s="556">
        <v>238.82969700867014</v>
      </c>
      <c r="CR309" s="617"/>
      <c r="CS309" s="555">
        <v>0</v>
      </c>
      <c r="CT309" s="555">
        <v>122.71006898566822</v>
      </c>
      <c r="CU309" s="555">
        <v>0</v>
      </c>
      <c r="CW309" s="530"/>
      <c r="CX309" s="193"/>
      <c r="DH309" s="554"/>
      <c r="DI309" s="554"/>
      <c r="DJ309" s="554"/>
      <c r="DK309" s="554"/>
      <c r="DL309" s="554"/>
      <c r="DM309" s="554"/>
      <c r="DN309" s="554"/>
      <c r="DO309" s="554"/>
      <c r="DP309" s="554"/>
      <c r="DQ309" s="554"/>
      <c r="DR309" s="554"/>
      <c r="DS309" s="554"/>
      <c r="DT309" s="554"/>
    </row>
    <row r="310" spans="1:124">
      <c r="A310" s="367">
        <v>0</v>
      </c>
      <c r="B310" s="367">
        <v>0</v>
      </c>
      <c r="E310" s="294">
        <v>4</v>
      </c>
      <c r="F310" s="300">
        <v>2029</v>
      </c>
      <c r="G310" s="300">
        <v>2029</v>
      </c>
      <c r="H310" s="300">
        <v>2029</v>
      </c>
      <c r="I310" s="635">
        <v>912637</v>
      </c>
      <c r="J310" s="635">
        <v>912637</v>
      </c>
      <c r="K310" s="635">
        <v>912637</v>
      </c>
      <c r="L310" s="635">
        <v>912637</v>
      </c>
      <c r="M310" s="635">
        <v>912637</v>
      </c>
      <c r="N310" s="635">
        <v>8</v>
      </c>
      <c r="O310" s="635">
        <v>8</v>
      </c>
      <c r="P310" s="635">
        <v>8</v>
      </c>
      <c r="Q310" s="635">
        <v>8</v>
      </c>
      <c r="R310" s="635">
        <v>8</v>
      </c>
      <c r="S310" s="636">
        <v>7</v>
      </c>
      <c r="T310" s="636">
        <v>7</v>
      </c>
      <c r="U310" s="636">
        <v>7</v>
      </c>
      <c r="V310" s="636">
        <v>7</v>
      </c>
      <c r="W310" s="636">
        <v>7</v>
      </c>
      <c r="X310" s="637">
        <v>0.25273999999999935</v>
      </c>
      <c r="Y310" s="637">
        <v>0.25273999999999935</v>
      </c>
      <c r="Z310" s="637">
        <v>0.25273999999999935</v>
      </c>
      <c r="AA310" s="637">
        <v>0.25273999999999935</v>
      </c>
      <c r="AB310" s="637">
        <v>0.25273999999999935</v>
      </c>
      <c r="AC310" s="8" t="s">
        <v>560</v>
      </c>
      <c r="AD310" s="8" t="s">
        <v>560</v>
      </c>
      <c r="AE310" s="8" t="s">
        <v>560</v>
      </c>
      <c r="AF310" s="8" t="s">
        <v>560</v>
      </c>
      <c r="AG310" s="8" t="s">
        <v>560</v>
      </c>
      <c r="AH310" s="528"/>
      <c r="AI310" s="638">
        <v>98000</v>
      </c>
      <c r="AJ310" s="639">
        <v>98000</v>
      </c>
      <c r="AK310" s="639">
        <v>98000</v>
      </c>
      <c r="AL310" s="639">
        <v>98000</v>
      </c>
      <c r="AM310" s="640">
        <v>98000</v>
      </c>
      <c r="AN310" s="194">
        <v>199033718.31736273</v>
      </c>
      <c r="AO310" s="530">
        <v>0</v>
      </c>
      <c r="AP310" s="530">
        <v>0</v>
      </c>
      <c r="AQ310" s="193">
        <v>0</v>
      </c>
      <c r="AR310" s="189"/>
      <c r="AS310" s="189"/>
      <c r="AT310" s="193">
        <v>0</v>
      </c>
      <c r="AU310" s="532">
        <v>0</v>
      </c>
      <c r="AV310" s="533">
        <v>199033718.31736273</v>
      </c>
      <c r="AX310" s="534"/>
      <c r="AY310" s="535"/>
      <c r="AZ310" s="664">
        <v>88619646.72222288</v>
      </c>
      <c r="BA310" s="665">
        <v>2089063.8638700705</v>
      </c>
      <c r="BB310" s="664">
        <v>18241666.666666668</v>
      </c>
      <c r="BC310" s="665">
        <v>348978.80871058069</v>
      </c>
      <c r="BD310" s="663"/>
      <c r="BE310" s="663"/>
      <c r="BF310" s="663"/>
      <c r="BG310" s="663"/>
      <c r="BH310" s="663"/>
      <c r="BI310" s="663"/>
      <c r="BJ310" s="663"/>
      <c r="BK310" s="663"/>
      <c r="BL310" s="663"/>
      <c r="BM310" s="663"/>
      <c r="BN310" s="663"/>
      <c r="BO310" s="649">
        <v>17812427.27777778</v>
      </c>
      <c r="BP310" s="634">
        <v>0</v>
      </c>
      <c r="BQ310" s="113">
        <v>0</v>
      </c>
      <c r="BR310" s="193">
        <v>124673740.66666733</v>
      </c>
      <c r="BS310" s="539">
        <v>2438042.672580651</v>
      </c>
      <c r="BT310" s="193">
        <v>74359977.650695398</v>
      </c>
      <c r="BU310" s="540">
        <v>64.50422722038671</v>
      </c>
      <c r="BV310" s="647">
        <v>45.027443932089618</v>
      </c>
      <c r="BW310" s="603">
        <v>109.53167115247632</v>
      </c>
      <c r="BX310" s="602">
        <v>8144772.618941457</v>
      </c>
      <c r="BY310" s="189">
        <v>0</v>
      </c>
      <c r="BZ310" s="604">
        <v>120.48483826772396</v>
      </c>
      <c r="CA310" s="602">
        <v>0</v>
      </c>
      <c r="CB310" s="555">
        <v>74359977.650695398</v>
      </c>
      <c r="CC310" s="200"/>
      <c r="CD310" s="543">
        <v>24500</v>
      </c>
      <c r="CE310" s="544">
        <v>36006.743663472553</v>
      </c>
      <c r="CF310" s="545">
        <v>0</v>
      </c>
      <c r="CG310" s="546">
        <v>0</v>
      </c>
      <c r="CH310" s="547"/>
      <c r="CI310" s="548">
        <v>10643322.035185581</v>
      </c>
      <c r="CJ310" s="549">
        <v>0</v>
      </c>
      <c r="CK310" s="550">
        <v>10643322.035185581</v>
      </c>
      <c r="CL310" s="648"/>
      <c r="CM310" s="551">
        <v>108.60532688964879</v>
      </c>
      <c r="CN310" s="556">
        <v>222.45403860195893</v>
      </c>
      <c r="CR310" s="617"/>
      <c r="CS310" s="555">
        <v>0</v>
      </c>
      <c r="CT310" s="555">
        <v>114.29629884760904</v>
      </c>
      <c r="CU310" s="555">
        <v>0</v>
      </c>
      <c r="CW310" s="530"/>
      <c r="CX310" s="193"/>
      <c r="DH310" s="554"/>
      <c r="DI310" s="554"/>
      <c r="DJ310" s="554"/>
      <c r="DK310" s="554"/>
      <c r="DL310" s="554"/>
      <c r="DM310" s="554"/>
      <c r="DN310" s="554"/>
      <c r="DO310" s="554"/>
      <c r="DP310" s="554"/>
      <c r="DQ310" s="554"/>
      <c r="DR310" s="554"/>
      <c r="DS310" s="554"/>
      <c r="DT310" s="554"/>
    </row>
    <row r="311" spans="1:124">
      <c r="A311" s="367">
        <v>0</v>
      </c>
      <c r="B311" s="367">
        <v>0</v>
      </c>
      <c r="E311" s="294">
        <v>5</v>
      </c>
      <c r="F311" s="300">
        <v>2029</v>
      </c>
      <c r="G311" s="300">
        <v>2029</v>
      </c>
      <c r="H311" s="300">
        <v>2029</v>
      </c>
      <c r="I311" s="635">
        <v>912637</v>
      </c>
      <c r="J311" s="635">
        <v>912637</v>
      </c>
      <c r="K311" s="635">
        <v>912637</v>
      </c>
      <c r="L311" s="635">
        <v>912637</v>
      </c>
      <c r="M311" s="635">
        <v>912637</v>
      </c>
      <c r="N311" s="635">
        <v>8</v>
      </c>
      <c r="O311" s="635">
        <v>8</v>
      </c>
      <c r="P311" s="635">
        <v>8</v>
      </c>
      <c r="Q311" s="635">
        <v>8</v>
      </c>
      <c r="R311" s="635">
        <v>8</v>
      </c>
      <c r="S311" s="636">
        <v>7</v>
      </c>
      <c r="T311" s="636">
        <v>7</v>
      </c>
      <c r="U311" s="636">
        <v>7</v>
      </c>
      <c r="V311" s="636">
        <v>7</v>
      </c>
      <c r="W311" s="636">
        <v>7</v>
      </c>
      <c r="X311" s="637">
        <v>0.25273999999999935</v>
      </c>
      <c r="Y311" s="637">
        <v>0.25273999999999935</v>
      </c>
      <c r="Z311" s="637">
        <v>0.25273999999999935</v>
      </c>
      <c r="AA311" s="637">
        <v>0.25273999999999935</v>
      </c>
      <c r="AB311" s="637">
        <v>0.25273999999999935</v>
      </c>
      <c r="AC311" s="8" t="s">
        <v>560</v>
      </c>
      <c r="AD311" s="8" t="s">
        <v>560</v>
      </c>
      <c r="AE311" s="8" t="s">
        <v>560</v>
      </c>
      <c r="AF311" s="8" t="s">
        <v>560</v>
      </c>
      <c r="AG311" s="8" t="s">
        <v>560</v>
      </c>
      <c r="AH311" s="528"/>
      <c r="AI311" s="638">
        <v>98000</v>
      </c>
      <c r="AJ311" s="639">
        <v>98000</v>
      </c>
      <c r="AK311" s="639">
        <v>98000</v>
      </c>
      <c r="AL311" s="639">
        <v>98000</v>
      </c>
      <c r="AM311" s="640">
        <v>98000</v>
      </c>
      <c r="AN311" s="194">
        <v>199033718.31736273</v>
      </c>
      <c r="AO311" s="530">
        <v>0</v>
      </c>
      <c r="AP311" s="530">
        <v>0</v>
      </c>
      <c r="AQ311" s="193">
        <v>0</v>
      </c>
      <c r="AR311" s="189"/>
      <c r="AS311" s="189"/>
      <c r="AT311" s="193">
        <v>0</v>
      </c>
      <c r="AU311" s="532">
        <v>0</v>
      </c>
      <c r="AV311" s="533">
        <v>199033718.31736273</v>
      </c>
      <c r="AX311" s="534"/>
      <c r="AY311" s="535"/>
      <c r="AZ311" s="664">
        <v>75915601.836382896</v>
      </c>
      <c r="BA311" s="665">
        <v>1789586.6928632895</v>
      </c>
      <c r="BB311" s="664">
        <v>18241666.666666668</v>
      </c>
      <c r="BC311" s="665">
        <v>347893.82785533246</v>
      </c>
      <c r="BD311" s="663"/>
      <c r="BE311" s="663"/>
      <c r="BF311" s="663"/>
      <c r="BG311" s="663"/>
      <c r="BH311" s="663"/>
      <c r="BI311" s="663"/>
      <c r="BJ311" s="663"/>
      <c r="BK311" s="663"/>
      <c r="BL311" s="663"/>
      <c r="BM311" s="663"/>
      <c r="BN311" s="663"/>
      <c r="BO311" s="649">
        <v>17812427.27777778</v>
      </c>
      <c r="BP311" s="634">
        <v>0</v>
      </c>
      <c r="BQ311" s="113">
        <v>0</v>
      </c>
      <c r="BR311" s="193">
        <v>111969695.78082734</v>
      </c>
      <c r="BS311" s="539">
        <v>2137480.520718622</v>
      </c>
      <c r="BT311" s="193">
        <v>87064022.536535382</v>
      </c>
      <c r="BU311" s="540">
        <v>64.50422722038671</v>
      </c>
      <c r="BV311" s="647">
        <v>45.027443932089618</v>
      </c>
      <c r="BW311" s="603">
        <v>109.53167115247632</v>
      </c>
      <c r="BX311" s="602">
        <v>9536267.8856835812</v>
      </c>
      <c r="BY311" s="189">
        <v>0</v>
      </c>
      <c r="BZ311" s="604">
        <v>120.48483826772396</v>
      </c>
      <c r="CA311" s="602">
        <v>0</v>
      </c>
      <c r="CB311" s="555">
        <v>87064022.536535382</v>
      </c>
      <c r="CC311" s="200"/>
      <c r="CD311" s="543">
        <v>24500</v>
      </c>
      <c r="CE311" s="544">
        <v>36006.743663472553</v>
      </c>
      <c r="CF311" s="545">
        <v>0</v>
      </c>
      <c r="CG311" s="546">
        <v>0</v>
      </c>
      <c r="CH311" s="547"/>
      <c r="CI311" s="548">
        <v>11734255.150065677</v>
      </c>
      <c r="CJ311" s="549">
        <v>0</v>
      </c>
      <c r="CK311" s="550">
        <v>11734255.150065677</v>
      </c>
      <c r="CL311" s="648"/>
      <c r="CM311" s="551">
        <v>119.73729744964977</v>
      </c>
      <c r="CN311" s="556">
        <v>222.45403860195893</v>
      </c>
      <c r="CR311" s="617"/>
      <c r="CS311" s="555">
        <v>0</v>
      </c>
      <c r="CT311" s="555">
        <v>114.29629884760904</v>
      </c>
      <c r="CU311" s="555">
        <v>0</v>
      </c>
      <c r="CW311" s="530"/>
      <c r="CX311" s="193"/>
      <c r="DH311" s="554"/>
      <c r="DI311" s="554"/>
      <c r="DJ311" s="554"/>
      <c r="DK311" s="554"/>
      <c r="DL311" s="554"/>
      <c r="DM311" s="554"/>
      <c r="DN311" s="554"/>
      <c r="DO311" s="554"/>
      <c r="DP311" s="554"/>
      <c r="DQ311" s="554"/>
      <c r="DR311" s="554"/>
      <c r="DS311" s="554"/>
      <c r="DT311" s="554"/>
    </row>
    <row r="312" spans="1:124">
      <c r="A312" s="367">
        <v>0</v>
      </c>
      <c r="B312" s="367">
        <v>0</v>
      </c>
      <c r="E312" s="294">
        <v>6</v>
      </c>
      <c r="F312" s="300">
        <v>2029</v>
      </c>
      <c r="G312" s="300">
        <v>2029</v>
      </c>
      <c r="H312" s="300">
        <v>2030</v>
      </c>
      <c r="I312" s="635">
        <v>912637</v>
      </c>
      <c r="J312" s="635">
        <v>912637</v>
      </c>
      <c r="K312" s="635">
        <v>912637</v>
      </c>
      <c r="L312" s="635">
        <v>912637</v>
      </c>
      <c r="M312" s="635">
        <v>912637</v>
      </c>
      <c r="N312" s="635">
        <v>8</v>
      </c>
      <c r="O312" s="635">
        <v>8</v>
      </c>
      <c r="P312" s="635">
        <v>8</v>
      </c>
      <c r="Q312" s="635">
        <v>8</v>
      </c>
      <c r="R312" s="635">
        <v>8</v>
      </c>
      <c r="S312" s="636">
        <v>7</v>
      </c>
      <c r="T312" s="636">
        <v>7</v>
      </c>
      <c r="U312" s="636">
        <v>7</v>
      </c>
      <c r="V312" s="636">
        <v>7</v>
      </c>
      <c r="W312" s="636">
        <v>7</v>
      </c>
      <c r="X312" s="637">
        <v>0.25273999999999935</v>
      </c>
      <c r="Y312" s="637">
        <v>0.25273999999999935</v>
      </c>
      <c r="Z312" s="637">
        <v>0.25273999999999935</v>
      </c>
      <c r="AA312" s="637">
        <v>0.25273999999999935</v>
      </c>
      <c r="AB312" s="637">
        <v>0.25273999999999935</v>
      </c>
      <c r="AC312" s="8" t="s">
        <v>560</v>
      </c>
      <c r="AD312" s="8" t="s">
        <v>560</v>
      </c>
      <c r="AE312" s="8" t="s">
        <v>560</v>
      </c>
      <c r="AF312" s="8" t="s">
        <v>560</v>
      </c>
      <c r="AG312" s="8" t="s">
        <v>560</v>
      </c>
      <c r="AH312" s="528"/>
      <c r="AI312" s="638">
        <v>98000</v>
      </c>
      <c r="AJ312" s="639">
        <v>98000</v>
      </c>
      <c r="AK312" s="639">
        <v>98000</v>
      </c>
      <c r="AL312" s="639">
        <v>98000</v>
      </c>
      <c r="AM312" s="640">
        <v>98000</v>
      </c>
      <c r="AN312" s="194">
        <v>199033718.31736273</v>
      </c>
      <c r="AO312" s="530">
        <v>0</v>
      </c>
      <c r="AP312" s="530">
        <v>0</v>
      </c>
      <c r="AQ312" s="193">
        <v>0</v>
      </c>
      <c r="AR312" s="189"/>
      <c r="AS312" s="189"/>
      <c r="AT312" s="193">
        <v>0</v>
      </c>
      <c r="AU312" s="532">
        <v>0</v>
      </c>
      <c r="AV312" s="533">
        <v>199033718.31736273</v>
      </c>
      <c r="AX312" s="534"/>
      <c r="AY312" s="535"/>
      <c r="AZ312" s="664">
        <v>73460985.296094313</v>
      </c>
      <c r="BA312" s="665">
        <v>1766357.5671063345</v>
      </c>
      <c r="BB312" s="664">
        <v>18241666.666666668</v>
      </c>
      <c r="BC312" s="665">
        <v>347801.88032522664</v>
      </c>
      <c r="BD312" s="663"/>
      <c r="BE312" s="663"/>
      <c r="BF312" s="663"/>
      <c r="BG312" s="663"/>
      <c r="BH312" s="663"/>
      <c r="BI312" s="663"/>
      <c r="BJ312" s="663"/>
      <c r="BK312" s="663"/>
      <c r="BL312" s="663"/>
      <c r="BM312" s="663"/>
      <c r="BN312" s="663"/>
      <c r="BO312" s="649">
        <v>17812427.27777778</v>
      </c>
      <c r="BP312" s="634">
        <v>0</v>
      </c>
      <c r="BQ312" s="113">
        <v>0</v>
      </c>
      <c r="BR312" s="193">
        <v>109515079.24053876</v>
      </c>
      <c r="BS312" s="539">
        <v>2114159.4474315611</v>
      </c>
      <c r="BT312" s="193">
        <v>89518639.076823965</v>
      </c>
      <c r="BU312" s="540">
        <v>64.50422722038671</v>
      </c>
      <c r="BV312" s="647">
        <v>45.027443932089618</v>
      </c>
      <c r="BW312" s="603">
        <v>109.53167115247632</v>
      </c>
      <c r="BX312" s="602">
        <v>9805126.1373798978</v>
      </c>
      <c r="BY312" s="189">
        <v>0</v>
      </c>
      <c r="BZ312" s="604">
        <v>120.48483826772396</v>
      </c>
      <c r="CA312" s="602">
        <v>0</v>
      </c>
      <c r="CB312" s="555">
        <v>89518639.076823965</v>
      </c>
      <c r="CC312" s="200"/>
      <c r="CD312" s="543">
        <v>24500</v>
      </c>
      <c r="CE312" s="544">
        <v>36006.743663472553</v>
      </c>
      <c r="CF312" s="545">
        <v>0</v>
      </c>
      <c r="CG312" s="546">
        <v>0</v>
      </c>
      <c r="CH312" s="547"/>
      <c r="CI312" s="548">
        <v>11979792.328474931</v>
      </c>
      <c r="CJ312" s="549">
        <v>0</v>
      </c>
      <c r="CK312" s="550">
        <v>11979792.328474931</v>
      </c>
      <c r="CL312" s="648"/>
      <c r="CM312" s="551">
        <v>122.24277886198909</v>
      </c>
      <c r="CN312" s="556">
        <v>222.45403860195893</v>
      </c>
      <c r="CR312" s="617"/>
      <c r="CS312" s="555">
        <v>0</v>
      </c>
      <c r="CT312" s="555">
        <v>114.29629884760904</v>
      </c>
      <c r="CU312" s="555">
        <v>0</v>
      </c>
      <c r="CW312" s="530"/>
      <c r="CX312" s="193"/>
      <c r="DH312" s="554"/>
      <c r="DI312" s="554"/>
      <c r="DJ312" s="554"/>
      <c r="DK312" s="554"/>
      <c r="DL312" s="554"/>
      <c r="DM312" s="554"/>
      <c r="DN312" s="554"/>
      <c r="DO312" s="554"/>
      <c r="DP312" s="554"/>
      <c r="DQ312" s="554"/>
      <c r="DR312" s="554"/>
      <c r="DS312" s="554"/>
      <c r="DT312" s="554"/>
    </row>
    <row r="313" spans="1:124">
      <c r="A313" s="367">
        <v>0</v>
      </c>
      <c r="B313" s="367">
        <v>0</v>
      </c>
      <c r="E313" s="294">
        <v>7</v>
      </c>
      <c r="F313" s="300">
        <v>2029</v>
      </c>
      <c r="G313" s="300">
        <v>2030</v>
      </c>
      <c r="H313" s="300">
        <v>2030</v>
      </c>
      <c r="I313" s="635">
        <v>912637</v>
      </c>
      <c r="J313" s="635">
        <v>912637</v>
      </c>
      <c r="K313" s="635">
        <v>912637</v>
      </c>
      <c r="L313" s="635">
        <v>912637</v>
      </c>
      <c r="M313" s="635">
        <v>912637</v>
      </c>
      <c r="N313" s="635">
        <v>8</v>
      </c>
      <c r="O313" s="635">
        <v>8</v>
      </c>
      <c r="P313" s="635">
        <v>8</v>
      </c>
      <c r="Q313" s="635">
        <v>8</v>
      </c>
      <c r="R313" s="635">
        <v>8</v>
      </c>
      <c r="S313" s="636">
        <v>7</v>
      </c>
      <c r="T313" s="636">
        <v>7</v>
      </c>
      <c r="U313" s="636">
        <v>7</v>
      </c>
      <c r="V313" s="636">
        <v>7</v>
      </c>
      <c r="W313" s="636">
        <v>7</v>
      </c>
      <c r="X313" s="637">
        <v>0.25273999999999935</v>
      </c>
      <c r="Y313" s="637">
        <v>0.25273999999999935</v>
      </c>
      <c r="Z313" s="637">
        <v>0.25273999999999935</v>
      </c>
      <c r="AA313" s="637">
        <v>0.25273999999999935</v>
      </c>
      <c r="AB313" s="637">
        <v>0.25273999999999935</v>
      </c>
      <c r="AC313" s="8" t="s">
        <v>560</v>
      </c>
      <c r="AD313" s="8" t="s">
        <v>560</v>
      </c>
      <c r="AE313" s="8" t="s">
        <v>560</v>
      </c>
      <c r="AF313" s="8" t="s">
        <v>560</v>
      </c>
      <c r="AG313" s="8" t="s">
        <v>560</v>
      </c>
      <c r="AH313" s="528"/>
      <c r="AI313" s="638">
        <v>98000</v>
      </c>
      <c r="AJ313" s="639">
        <v>98000</v>
      </c>
      <c r="AK313" s="639">
        <v>98000</v>
      </c>
      <c r="AL313" s="639">
        <v>98000</v>
      </c>
      <c r="AM313" s="640">
        <v>98000</v>
      </c>
      <c r="AN313" s="194">
        <v>199033718.31736273</v>
      </c>
      <c r="AO313" s="530">
        <v>0</v>
      </c>
      <c r="AP313" s="530">
        <v>0</v>
      </c>
      <c r="AQ313" s="193">
        <v>0</v>
      </c>
      <c r="AR313" s="189"/>
      <c r="AS313" s="189"/>
      <c r="AT313" s="193">
        <v>0</v>
      </c>
      <c r="AU313" s="532">
        <v>0</v>
      </c>
      <c r="AV313" s="533">
        <v>199033718.31736273</v>
      </c>
      <c r="AX313" s="534"/>
      <c r="AY313" s="535"/>
      <c r="AZ313" s="664">
        <v>68973403.249437153</v>
      </c>
      <c r="BA313" s="665">
        <v>1658454.3791192158</v>
      </c>
      <c r="BB313" s="664">
        <v>18241666.666666668</v>
      </c>
      <c r="BC313" s="665">
        <v>348188.05995167099</v>
      </c>
      <c r="BD313" s="663"/>
      <c r="BE313" s="663"/>
      <c r="BF313" s="663"/>
      <c r="BG313" s="663"/>
      <c r="BH313" s="663"/>
      <c r="BI313" s="663"/>
      <c r="BJ313" s="663"/>
      <c r="BK313" s="663"/>
      <c r="BL313" s="663"/>
      <c r="BM313" s="663"/>
      <c r="BN313" s="663"/>
      <c r="BO313" s="649">
        <v>17812427.27777778</v>
      </c>
      <c r="BP313" s="634">
        <v>0</v>
      </c>
      <c r="BQ313" s="113">
        <v>0</v>
      </c>
      <c r="BR313" s="193">
        <v>105027497.1938816</v>
      </c>
      <c r="BS313" s="539">
        <v>2006642.4390708867</v>
      </c>
      <c r="BT313" s="193">
        <v>94006221.123481125</v>
      </c>
      <c r="BU313" s="540">
        <v>71.427029384190845</v>
      </c>
      <c r="BV313" s="647">
        <v>45.027443932089618</v>
      </c>
      <c r="BW313" s="603">
        <v>116.45447331628046</v>
      </c>
      <c r="BX313" s="602">
        <v>10947444.969388792</v>
      </c>
      <c r="BY313" s="189">
        <v>0</v>
      </c>
      <c r="BZ313" s="604">
        <v>128.0999206479085</v>
      </c>
      <c r="CA313" s="602">
        <v>0</v>
      </c>
      <c r="CB313" s="555">
        <v>94006221.123481125</v>
      </c>
      <c r="CC313" s="200"/>
      <c r="CD313" s="543">
        <v>24500</v>
      </c>
      <c r="CE313" s="544">
        <v>36006.743663472553</v>
      </c>
      <c r="CF313" s="545">
        <v>0</v>
      </c>
      <c r="CG313" s="546">
        <v>0</v>
      </c>
      <c r="CH313" s="547"/>
      <c r="CI313" s="548">
        <v>13014594.152123151</v>
      </c>
      <c r="CJ313" s="549">
        <v>0</v>
      </c>
      <c r="CK313" s="550">
        <v>13014594.152123151</v>
      </c>
      <c r="CL313" s="648"/>
      <c r="CM313" s="551">
        <v>132.8019811441138</v>
      </c>
      <c r="CN313" s="556">
        <v>236.51394733499384</v>
      </c>
      <c r="CR313" s="617"/>
      <c r="CS313" s="555">
        <v>0</v>
      </c>
      <c r="CT313" s="555">
        <v>121.52024290553865</v>
      </c>
      <c r="CU313" s="555">
        <v>0</v>
      </c>
      <c r="CW313" s="530"/>
      <c r="CX313" s="193"/>
      <c r="DH313" s="554"/>
      <c r="DI313" s="554"/>
      <c r="DJ313" s="554"/>
      <c r="DK313" s="554"/>
      <c r="DL313" s="554"/>
      <c r="DM313" s="554"/>
      <c r="DN313" s="554"/>
      <c r="DO313" s="554"/>
      <c r="DP313" s="554"/>
      <c r="DQ313" s="554"/>
      <c r="DR313" s="554"/>
      <c r="DS313" s="554"/>
      <c r="DT313" s="554"/>
    </row>
    <row r="314" spans="1:124">
      <c r="A314" s="367">
        <v>0</v>
      </c>
      <c r="B314" s="367">
        <v>0</v>
      </c>
      <c r="E314" s="294">
        <v>8</v>
      </c>
      <c r="F314" s="300">
        <v>2029</v>
      </c>
      <c r="G314" s="300">
        <v>2030</v>
      </c>
      <c r="H314" s="300">
        <v>2030</v>
      </c>
      <c r="I314" s="635">
        <v>912637</v>
      </c>
      <c r="J314" s="635">
        <v>912637</v>
      </c>
      <c r="K314" s="635">
        <v>912637</v>
      </c>
      <c r="L314" s="635">
        <v>912637</v>
      </c>
      <c r="M314" s="635">
        <v>912637</v>
      </c>
      <c r="N314" s="635">
        <v>8</v>
      </c>
      <c r="O314" s="635">
        <v>8</v>
      </c>
      <c r="P314" s="635">
        <v>8</v>
      </c>
      <c r="Q314" s="635">
        <v>8</v>
      </c>
      <c r="R314" s="635">
        <v>8</v>
      </c>
      <c r="S314" s="636">
        <v>7</v>
      </c>
      <c r="T314" s="636">
        <v>7</v>
      </c>
      <c r="U314" s="636">
        <v>7</v>
      </c>
      <c r="V314" s="636">
        <v>7</v>
      </c>
      <c r="W314" s="636">
        <v>7</v>
      </c>
      <c r="X314" s="637">
        <v>0.25273999999999935</v>
      </c>
      <c r="Y314" s="637">
        <v>0.25273999999999935</v>
      </c>
      <c r="Z314" s="637">
        <v>0.25273999999999935</v>
      </c>
      <c r="AA314" s="637">
        <v>0.25273999999999935</v>
      </c>
      <c r="AB314" s="637">
        <v>0.25273999999999935</v>
      </c>
      <c r="AC314" s="8" t="s">
        <v>560</v>
      </c>
      <c r="AD314" s="8" t="s">
        <v>560</v>
      </c>
      <c r="AE314" s="8" t="s">
        <v>560</v>
      </c>
      <c r="AF314" s="8" t="s">
        <v>560</v>
      </c>
      <c r="AG314" s="8" t="s">
        <v>560</v>
      </c>
      <c r="AH314" s="528"/>
      <c r="AI314" s="638">
        <v>98000</v>
      </c>
      <c r="AJ314" s="639">
        <v>98000</v>
      </c>
      <c r="AK314" s="639">
        <v>98000</v>
      </c>
      <c r="AL314" s="639">
        <v>98000</v>
      </c>
      <c r="AM314" s="640">
        <v>98000</v>
      </c>
      <c r="AN314" s="194">
        <v>199033718.31736273</v>
      </c>
      <c r="AO314" s="530">
        <v>0</v>
      </c>
      <c r="AP314" s="530">
        <v>0</v>
      </c>
      <c r="AQ314" s="193">
        <v>0</v>
      </c>
      <c r="AR314" s="189"/>
      <c r="AS314" s="189"/>
      <c r="AT314" s="193">
        <v>0</v>
      </c>
      <c r="AU314" s="532">
        <v>0</v>
      </c>
      <c r="AV314" s="533">
        <v>199033718.31736273</v>
      </c>
      <c r="AX314" s="534"/>
      <c r="AY314" s="535"/>
      <c r="AZ314" s="664">
        <v>70061790.497168571</v>
      </c>
      <c r="BA314" s="665">
        <v>1684624.4753032462</v>
      </c>
      <c r="BB314" s="664">
        <v>18241666.666666668</v>
      </c>
      <c r="BC314" s="665">
        <v>347066.30008438037</v>
      </c>
      <c r="BD314" s="663"/>
      <c r="BE314" s="663"/>
      <c r="BF314" s="663"/>
      <c r="BG314" s="663"/>
      <c r="BH314" s="663"/>
      <c r="BI314" s="663"/>
      <c r="BJ314" s="663"/>
      <c r="BK314" s="663"/>
      <c r="BL314" s="663"/>
      <c r="BM314" s="663"/>
      <c r="BN314" s="663"/>
      <c r="BO314" s="649">
        <v>17812427.27777778</v>
      </c>
      <c r="BP314" s="634">
        <v>0</v>
      </c>
      <c r="BQ314" s="113">
        <v>0</v>
      </c>
      <c r="BR314" s="193">
        <v>106115884.44161302</v>
      </c>
      <c r="BS314" s="539">
        <v>2031690.7753876266</v>
      </c>
      <c r="BT314" s="193">
        <v>92917833.875749707</v>
      </c>
      <c r="BU314" s="540">
        <v>71.427029384190845</v>
      </c>
      <c r="BV314" s="647">
        <v>45.027443932089618</v>
      </c>
      <c r="BW314" s="603">
        <v>116.45447331628046</v>
      </c>
      <c r="BX314" s="602">
        <v>10820697.405690076</v>
      </c>
      <c r="BY314" s="189">
        <v>0</v>
      </c>
      <c r="BZ314" s="604">
        <v>128.0999206479085</v>
      </c>
      <c r="CA314" s="602">
        <v>0</v>
      </c>
      <c r="CB314" s="555">
        <v>92917833.875749707</v>
      </c>
      <c r="CC314" s="200"/>
      <c r="CD314" s="543">
        <v>24500</v>
      </c>
      <c r="CE314" s="544">
        <v>36006.743663472553</v>
      </c>
      <c r="CF314" s="545">
        <v>0</v>
      </c>
      <c r="CG314" s="546">
        <v>0</v>
      </c>
      <c r="CH314" s="547"/>
      <c r="CI314" s="548">
        <v>12912894.924741175</v>
      </c>
      <c r="CJ314" s="549">
        <v>0</v>
      </c>
      <c r="CK314" s="550">
        <v>12912894.924741175</v>
      </c>
      <c r="CL314" s="648"/>
      <c r="CM314" s="551">
        <v>131.76423392593037</v>
      </c>
      <c r="CN314" s="556">
        <v>236.51394733499384</v>
      </c>
      <c r="CR314" s="617"/>
      <c r="CS314" s="555">
        <v>0</v>
      </c>
      <c r="CT314" s="555">
        <v>121.52024290553865</v>
      </c>
      <c r="CU314" s="555">
        <v>0</v>
      </c>
      <c r="CW314" s="530"/>
      <c r="CX314" s="193"/>
      <c r="DH314" s="554"/>
      <c r="DI314" s="554"/>
      <c r="DJ314" s="554"/>
      <c r="DK314" s="554"/>
      <c r="DL314" s="554"/>
      <c r="DM314" s="554"/>
      <c r="DN314" s="554"/>
      <c r="DO314" s="554"/>
      <c r="DP314" s="554"/>
      <c r="DQ314" s="554"/>
      <c r="DR314" s="554"/>
      <c r="DS314" s="554"/>
      <c r="DT314" s="554"/>
    </row>
    <row r="315" spans="1:124">
      <c r="A315" s="367">
        <v>0</v>
      </c>
      <c r="B315" s="367">
        <v>0</v>
      </c>
      <c r="E315" s="294">
        <v>9</v>
      </c>
      <c r="F315" s="300">
        <v>2029</v>
      </c>
      <c r="G315" s="300">
        <v>2030</v>
      </c>
      <c r="H315" s="300">
        <v>2030</v>
      </c>
      <c r="I315" s="635">
        <v>912637</v>
      </c>
      <c r="J315" s="635">
        <v>912637</v>
      </c>
      <c r="K315" s="635">
        <v>912637</v>
      </c>
      <c r="L315" s="635">
        <v>912637</v>
      </c>
      <c r="M315" s="635">
        <v>912637</v>
      </c>
      <c r="N315" s="635">
        <v>8</v>
      </c>
      <c r="O315" s="635">
        <v>8</v>
      </c>
      <c r="P315" s="635">
        <v>8</v>
      </c>
      <c r="Q315" s="635">
        <v>8</v>
      </c>
      <c r="R315" s="635">
        <v>8</v>
      </c>
      <c r="S315" s="636">
        <v>7</v>
      </c>
      <c r="T315" s="636">
        <v>7</v>
      </c>
      <c r="U315" s="636">
        <v>7</v>
      </c>
      <c r="V315" s="636">
        <v>7</v>
      </c>
      <c r="W315" s="636">
        <v>7</v>
      </c>
      <c r="X315" s="637">
        <v>0.25273999999999935</v>
      </c>
      <c r="Y315" s="637">
        <v>0.25273999999999935</v>
      </c>
      <c r="Z315" s="637">
        <v>0.25273999999999935</v>
      </c>
      <c r="AA315" s="637">
        <v>0.25273999999999935</v>
      </c>
      <c r="AB315" s="637">
        <v>0.25273999999999935</v>
      </c>
      <c r="AC315" s="8" t="s">
        <v>560</v>
      </c>
      <c r="AD315" s="8" t="s">
        <v>560</v>
      </c>
      <c r="AE315" s="8" t="s">
        <v>560</v>
      </c>
      <c r="AF315" s="8" t="s">
        <v>560</v>
      </c>
      <c r="AG315" s="8" t="s">
        <v>560</v>
      </c>
      <c r="AH315" s="528"/>
      <c r="AI315" s="638">
        <v>98000</v>
      </c>
      <c r="AJ315" s="639">
        <v>98000</v>
      </c>
      <c r="AK315" s="639">
        <v>98000</v>
      </c>
      <c r="AL315" s="639">
        <v>98000</v>
      </c>
      <c r="AM315" s="640">
        <v>98000</v>
      </c>
      <c r="AN315" s="194">
        <v>199033718.31736273</v>
      </c>
      <c r="AO315" s="530">
        <v>0</v>
      </c>
      <c r="AP315" s="530">
        <v>0</v>
      </c>
      <c r="AQ315" s="193">
        <v>0</v>
      </c>
      <c r="AR315" s="189"/>
      <c r="AS315" s="189"/>
      <c r="AT315" s="193">
        <v>0</v>
      </c>
      <c r="AU315" s="532">
        <v>0</v>
      </c>
      <c r="AV315" s="533">
        <v>199033718.31736273</v>
      </c>
      <c r="AX315" s="534"/>
      <c r="AY315" s="535"/>
      <c r="AZ315" s="664">
        <v>56224238.273902878</v>
      </c>
      <c r="BA315" s="665">
        <v>1351902.7593981652</v>
      </c>
      <c r="BB315" s="664">
        <v>18241666.666666668</v>
      </c>
      <c r="BC315" s="665">
        <v>6546.6641435318597</v>
      </c>
      <c r="BD315" s="663"/>
      <c r="BE315" s="663"/>
      <c r="BF315" s="663"/>
      <c r="BG315" s="663"/>
      <c r="BH315" s="663"/>
      <c r="BI315" s="663"/>
      <c r="BJ315" s="663"/>
      <c r="BK315" s="663"/>
      <c r="BL315" s="663"/>
      <c r="BM315" s="663"/>
      <c r="BN315" s="663"/>
      <c r="BO315" s="649">
        <v>17812427.27777778</v>
      </c>
      <c r="BP315" s="634">
        <v>0</v>
      </c>
      <c r="BQ315" s="113">
        <v>0</v>
      </c>
      <c r="BR315" s="193">
        <v>92278332.218347326</v>
      </c>
      <c r="BS315" s="539">
        <v>1358449.423541697</v>
      </c>
      <c r="BT315" s="193">
        <v>106755386.0990154</v>
      </c>
      <c r="BU315" s="540">
        <v>71.427029384190845</v>
      </c>
      <c r="BV315" s="647">
        <v>45.027443932089618</v>
      </c>
      <c r="BW315" s="603">
        <v>116.45447331628046</v>
      </c>
      <c r="BX315" s="602">
        <v>12432142.261837006</v>
      </c>
      <c r="BY315" s="189">
        <v>0</v>
      </c>
      <c r="BZ315" s="604">
        <v>128.0999206479085</v>
      </c>
      <c r="CA315" s="602">
        <v>0</v>
      </c>
      <c r="CB315" s="555">
        <v>106755386.0990154</v>
      </c>
      <c r="CC315" s="200"/>
      <c r="CD315" s="543">
        <v>24500</v>
      </c>
      <c r="CE315" s="544">
        <v>36006.743663472553</v>
      </c>
      <c r="CF315" s="545">
        <v>0</v>
      </c>
      <c r="CG315" s="546">
        <v>0</v>
      </c>
      <c r="CH315" s="547"/>
      <c r="CI315" s="548">
        <v>13851098.429042175</v>
      </c>
      <c r="CJ315" s="549">
        <v>0</v>
      </c>
      <c r="CK315" s="550">
        <v>13851098.429042175</v>
      </c>
      <c r="CL315" s="648"/>
      <c r="CM315" s="551">
        <v>141.33773907185892</v>
      </c>
      <c r="CN315" s="556">
        <v>236.51394733499384</v>
      </c>
      <c r="CR315" s="617"/>
      <c r="CS315" s="555">
        <v>0</v>
      </c>
      <c r="CT315" s="555">
        <v>121.52024290553865</v>
      </c>
      <c r="CU315" s="555">
        <v>0</v>
      </c>
      <c r="CW315" s="530"/>
      <c r="CX315" s="193"/>
      <c r="DH315" s="554"/>
      <c r="DI315" s="554"/>
      <c r="DJ315" s="554"/>
      <c r="DK315" s="554"/>
      <c r="DL315" s="554"/>
      <c r="DM315" s="554"/>
      <c r="DN315" s="554"/>
      <c r="DO315" s="554"/>
      <c r="DP315" s="554"/>
      <c r="DQ315" s="554"/>
      <c r="DR315" s="554"/>
      <c r="DS315" s="554"/>
      <c r="DT315" s="554"/>
    </row>
    <row r="316" spans="1:124">
      <c r="A316" s="367">
        <v>0</v>
      </c>
      <c r="B316" s="367">
        <v>0</v>
      </c>
      <c r="E316" s="294">
        <v>10</v>
      </c>
      <c r="F316" s="300">
        <v>2029</v>
      </c>
      <c r="G316" s="300">
        <v>2030</v>
      </c>
      <c r="H316" s="300">
        <v>2030</v>
      </c>
      <c r="I316" s="635">
        <v>912637</v>
      </c>
      <c r="J316" s="635">
        <v>912637</v>
      </c>
      <c r="K316" s="635">
        <v>912637</v>
      </c>
      <c r="L316" s="635">
        <v>912637</v>
      </c>
      <c r="M316" s="635">
        <v>912637</v>
      </c>
      <c r="N316" s="635">
        <v>8</v>
      </c>
      <c r="O316" s="635">
        <v>8</v>
      </c>
      <c r="P316" s="635">
        <v>8</v>
      </c>
      <c r="Q316" s="635">
        <v>8</v>
      </c>
      <c r="R316" s="635">
        <v>8</v>
      </c>
      <c r="S316" s="636">
        <v>7</v>
      </c>
      <c r="T316" s="636">
        <v>7</v>
      </c>
      <c r="U316" s="636">
        <v>7</v>
      </c>
      <c r="V316" s="636">
        <v>7</v>
      </c>
      <c r="W316" s="636">
        <v>7</v>
      </c>
      <c r="X316" s="637">
        <v>0.25273999999999935</v>
      </c>
      <c r="Y316" s="637">
        <v>0.25273999999999935</v>
      </c>
      <c r="Z316" s="637">
        <v>0.25273999999999935</v>
      </c>
      <c r="AA316" s="637">
        <v>0.25273999999999935</v>
      </c>
      <c r="AB316" s="637">
        <v>0.25273999999999935</v>
      </c>
      <c r="AC316" s="8" t="s">
        <v>560</v>
      </c>
      <c r="AD316" s="8" t="s">
        <v>560</v>
      </c>
      <c r="AE316" s="8" t="s">
        <v>560</v>
      </c>
      <c r="AF316" s="8" t="s">
        <v>560</v>
      </c>
      <c r="AG316" s="8" t="s">
        <v>560</v>
      </c>
      <c r="AH316" s="528"/>
      <c r="AI316" s="638">
        <v>85769.18</v>
      </c>
      <c r="AJ316" s="639">
        <v>85769.18</v>
      </c>
      <c r="AK316" s="639">
        <v>85769.18</v>
      </c>
      <c r="AL316" s="639">
        <v>85769.18</v>
      </c>
      <c r="AM316" s="640">
        <v>85769.18</v>
      </c>
      <c r="AN316" s="194">
        <v>174193457.26970592</v>
      </c>
      <c r="AO316" s="530">
        <v>0</v>
      </c>
      <c r="AP316" s="530">
        <v>0</v>
      </c>
      <c r="AQ316" s="193">
        <v>0</v>
      </c>
      <c r="AR316" s="189"/>
      <c r="AS316" s="189"/>
      <c r="AT316" s="193">
        <v>0</v>
      </c>
      <c r="AU316" s="532">
        <v>0</v>
      </c>
      <c r="AV316" s="533">
        <v>174193457.26970592</v>
      </c>
      <c r="AX316" s="534"/>
      <c r="AY316" s="535"/>
      <c r="AZ316" s="664">
        <v>45053726.444587164</v>
      </c>
      <c r="BA316" s="665">
        <v>1083309.6004766815</v>
      </c>
      <c r="BB316" s="664">
        <v>18241666.666666668</v>
      </c>
      <c r="BC316" s="665">
        <v>334001.33429563144</v>
      </c>
      <c r="BD316" s="663"/>
      <c r="BE316" s="663"/>
      <c r="BF316" s="663"/>
      <c r="BG316" s="663"/>
      <c r="BH316" s="663"/>
      <c r="BI316" s="663"/>
      <c r="BJ316" s="663"/>
      <c r="BK316" s="663"/>
      <c r="BL316" s="663"/>
      <c r="BM316" s="663"/>
      <c r="BN316" s="663"/>
      <c r="BO316" s="645">
        <v>0</v>
      </c>
      <c r="BP316" s="634">
        <v>0</v>
      </c>
      <c r="BQ316" s="113">
        <v>0</v>
      </c>
      <c r="BR316" s="193">
        <v>63295393.111253828</v>
      </c>
      <c r="BS316" s="539">
        <v>1417310.9347723129</v>
      </c>
      <c r="BT316" s="193">
        <v>110898064.15845209</v>
      </c>
      <c r="BU316" s="540">
        <v>72.974479279629406</v>
      </c>
      <c r="BV316" s="647">
        <v>45.027443932089618</v>
      </c>
      <c r="BW316" s="603">
        <v>118.00192321171903</v>
      </c>
      <c r="BX316" s="602">
        <v>13086184.851153953</v>
      </c>
      <c r="BY316" s="189">
        <v>0</v>
      </c>
      <c r="BZ316" s="604">
        <v>129.80211553289095</v>
      </c>
      <c r="CA316" s="602">
        <v>0</v>
      </c>
      <c r="CB316" s="555">
        <v>110898064.15845209</v>
      </c>
      <c r="CC316" s="200"/>
      <c r="CD316" s="543">
        <v>21442.294999999998</v>
      </c>
      <c r="CE316" s="544">
        <v>31038.691453941185</v>
      </c>
      <c r="CF316" s="545">
        <v>0</v>
      </c>
      <c r="CG316" s="546">
        <v>0</v>
      </c>
      <c r="CH316" s="547"/>
      <c r="CI316" s="548">
        <v>14555976.772380207</v>
      </c>
      <c r="CJ316" s="549">
        <v>0</v>
      </c>
      <c r="CK316" s="550">
        <v>14555976.772380207</v>
      </c>
      <c r="CL316" s="648"/>
      <c r="CM316" s="551">
        <v>169.71104040379316</v>
      </c>
      <c r="CN316" s="556">
        <v>239.6567504635546</v>
      </c>
      <c r="CR316" s="617"/>
      <c r="CS316" s="555">
        <v>0</v>
      </c>
      <c r="CT316" s="555">
        <v>123.1350068714288</v>
      </c>
      <c r="CU316" s="555">
        <v>0</v>
      </c>
      <c r="CW316" s="530"/>
      <c r="CX316" s="193"/>
      <c r="DH316" s="554"/>
      <c r="DI316" s="554"/>
      <c r="DJ316" s="554"/>
      <c r="DK316" s="554"/>
      <c r="DL316" s="554"/>
      <c r="DM316" s="554"/>
      <c r="DN316" s="554"/>
      <c r="DO316" s="554"/>
      <c r="DP316" s="554"/>
      <c r="DQ316" s="554"/>
      <c r="DR316" s="554"/>
      <c r="DS316" s="554"/>
      <c r="DT316" s="554"/>
    </row>
    <row r="317" spans="1:124">
      <c r="A317" s="367">
        <v>0</v>
      </c>
      <c r="B317" s="367">
        <v>0</v>
      </c>
      <c r="E317" s="294">
        <v>11</v>
      </c>
      <c r="F317" s="300">
        <v>2029</v>
      </c>
      <c r="G317" s="300">
        <v>2030</v>
      </c>
      <c r="H317" s="300">
        <v>2030</v>
      </c>
      <c r="I317" s="635">
        <v>912637</v>
      </c>
      <c r="J317" s="635">
        <v>912637</v>
      </c>
      <c r="K317" s="635">
        <v>912637</v>
      </c>
      <c r="L317" s="635">
        <v>912637</v>
      </c>
      <c r="M317" s="635">
        <v>912637</v>
      </c>
      <c r="N317" s="635">
        <v>8</v>
      </c>
      <c r="O317" s="635">
        <v>8</v>
      </c>
      <c r="P317" s="635">
        <v>8</v>
      </c>
      <c r="Q317" s="635">
        <v>8</v>
      </c>
      <c r="R317" s="635">
        <v>8</v>
      </c>
      <c r="S317" s="636">
        <v>7</v>
      </c>
      <c r="T317" s="636">
        <v>7</v>
      </c>
      <c r="U317" s="636">
        <v>7</v>
      </c>
      <c r="V317" s="636">
        <v>7</v>
      </c>
      <c r="W317" s="636">
        <v>7</v>
      </c>
      <c r="X317" s="637">
        <v>0.25273999999999935</v>
      </c>
      <c r="Y317" s="637">
        <v>0.25273999999999935</v>
      </c>
      <c r="Z317" s="637">
        <v>0.25273999999999935</v>
      </c>
      <c r="AA317" s="637">
        <v>0.25273999999999935</v>
      </c>
      <c r="AB317" s="637">
        <v>0.25273999999999935</v>
      </c>
      <c r="AC317" s="8" t="s">
        <v>560</v>
      </c>
      <c r="AD317" s="8" t="s">
        <v>560</v>
      </c>
      <c r="AE317" s="8" t="s">
        <v>560</v>
      </c>
      <c r="AF317" s="8" t="s">
        <v>560</v>
      </c>
      <c r="AG317" s="8" t="s">
        <v>560</v>
      </c>
      <c r="AH317" s="528"/>
      <c r="AI317" s="638">
        <v>63791.099999999984</v>
      </c>
      <c r="AJ317" s="639">
        <v>63791.099999999984</v>
      </c>
      <c r="AK317" s="639">
        <v>63791.099999999984</v>
      </c>
      <c r="AL317" s="639">
        <v>63791.099999999984</v>
      </c>
      <c r="AM317" s="640">
        <v>63791.099999999984</v>
      </c>
      <c r="AN317" s="194">
        <v>129556937.02606851</v>
      </c>
      <c r="AO317" s="530">
        <v>0</v>
      </c>
      <c r="AP317" s="530">
        <v>0</v>
      </c>
      <c r="AQ317" s="193">
        <v>0</v>
      </c>
      <c r="AR317" s="189"/>
      <c r="AS317" s="189"/>
      <c r="AT317" s="193">
        <v>0</v>
      </c>
      <c r="AU317" s="532">
        <v>0</v>
      </c>
      <c r="AV317" s="533">
        <v>129556937.02606851</v>
      </c>
      <c r="AX317" s="534"/>
      <c r="AY317" s="535"/>
      <c r="AZ317" s="664">
        <v>66390989.490467146</v>
      </c>
      <c r="BA317" s="665">
        <v>1596360.6559521419</v>
      </c>
      <c r="BB317" s="664">
        <v>18241666.666666668</v>
      </c>
      <c r="BC317" s="665">
        <v>333118.6380066158</v>
      </c>
      <c r="BD317" s="663"/>
      <c r="BE317" s="663"/>
      <c r="BF317" s="663"/>
      <c r="BG317" s="663"/>
      <c r="BH317" s="663"/>
      <c r="BI317" s="663"/>
      <c r="BJ317" s="663"/>
      <c r="BK317" s="663"/>
      <c r="BL317" s="663"/>
      <c r="BM317" s="663"/>
      <c r="BN317" s="663"/>
      <c r="BO317" s="645">
        <v>0</v>
      </c>
      <c r="BP317" s="634">
        <v>0</v>
      </c>
      <c r="BQ317" s="113">
        <v>0</v>
      </c>
      <c r="BR317" s="193">
        <v>84632656.157133818</v>
      </c>
      <c r="BS317" s="539">
        <v>1929479.2939587575</v>
      </c>
      <c r="BT317" s="193">
        <v>44924280.868934691</v>
      </c>
      <c r="BU317" s="540">
        <v>72.974479279629406</v>
      </c>
      <c r="BV317" s="647">
        <v>45.027443932089618</v>
      </c>
      <c r="BW317" s="603">
        <v>118.00192321171903</v>
      </c>
      <c r="BX317" s="602">
        <v>5301151.5414377302</v>
      </c>
      <c r="BY317" s="189">
        <v>0</v>
      </c>
      <c r="BZ317" s="604">
        <v>129.80211553289095</v>
      </c>
      <c r="CA317" s="602">
        <v>0</v>
      </c>
      <c r="CB317" s="555">
        <v>44924280.868934691</v>
      </c>
      <c r="CC317" s="200"/>
      <c r="CD317" s="543">
        <v>15947.774999999996</v>
      </c>
      <c r="CE317" s="544">
        <v>22111.387405213707</v>
      </c>
      <c r="CF317" s="545">
        <v>0</v>
      </c>
      <c r="CG317" s="546">
        <v>0</v>
      </c>
      <c r="CH317" s="547"/>
      <c r="CI317" s="548">
        <v>7268689.9978017015</v>
      </c>
      <c r="CJ317" s="549">
        <v>0</v>
      </c>
      <c r="CK317" s="550">
        <v>7268689.9978017015</v>
      </c>
      <c r="CL317" s="648"/>
      <c r="CM317" s="551">
        <v>113.94520548793959</v>
      </c>
      <c r="CN317" s="556">
        <v>239.6567504635546</v>
      </c>
      <c r="CR317" s="617"/>
      <c r="CS317" s="555">
        <v>0</v>
      </c>
      <c r="CT317" s="555">
        <v>123.1350068714288</v>
      </c>
      <c r="CU317" s="555">
        <v>0</v>
      </c>
      <c r="CW317" s="530"/>
      <c r="CX317" s="193"/>
      <c r="DH317" s="554"/>
      <c r="DI317" s="554"/>
      <c r="DJ317" s="554"/>
      <c r="DK317" s="554"/>
      <c r="DL317" s="554"/>
      <c r="DM317" s="554"/>
      <c r="DN317" s="554"/>
      <c r="DO317" s="554"/>
      <c r="DP317" s="554"/>
      <c r="DQ317" s="554"/>
      <c r="DR317" s="554"/>
      <c r="DS317" s="554"/>
      <c r="DT317" s="554"/>
    </row>
    <row r="318" spans="1:124">
      <c r="A318" s="367">
        <v>0</v>
      </c>
      <c r="B318" s="367">
        <v>0</v>
      </c>
      <c r="E318" s="294">
        <v>12</v>
      </c>
      <c r="F318" s="300">
        <v>2029</v>
      </c>
      <c r="G318" s="300">
        <v>2030</v>
      </c>
      <c r="H318" s="300">
        <v>2030</v>
      </c>
      <c r="I318" s="635">
        <v>912637</v>
      </c>
      <c r="J318" s="635">
        <v>912637</v>
      </c>
      <c r="K318" s="635">
        <v>912637</v>
      </c>
      <c r="L318" s="635">
        <v>912637</v>
      </c>
      <c r="M318" s="635">
        <v>912637</v>
      </c>
      <c r="N318" s="635">
        <v>8</v>
      </c>
      <c r="O318" s="635">
        <v>8</v>
      </c>
      <c r="P318" s="635">
        <v>8</v>
      </c>
      <c r="Q318" s="635">
        <v>8</v>
      </c>
      <c r="R318" s="635">
        <v>8</v>
      </c>
      <c r="S318" s="636">
        <v>7</v>
      </c>
      <c r="T318" s="636">
        <v>7</v>
      </c>
      <c r="U318" s="636">
        <v>7</v>
      </c>
      <c r="V318" s="636">
        <v>7</v>
      </c>
      <c r="W318" s="636">
        <v>7</v>
      </c>
      <c r="X318" s="637">
        <v>0.25273999999999935</v>
      </c>
      <c r="Y318" s="637">
        <v>0.25273999999999935</v>
      </c>
      <c r="Z318" s="637">
        <v>0.25273999999999935</v>
      </c>
      <c r="AA318" s="637">
        <v>0.25273999999999935</v>
      </c>
      <c r="AB318" s="637">
        <v>0.25273999999999935</v>
      </c>
      <c r="AC318" s="8">
        <v>0</v>
      </c>
      <c r="AD318" s="8">
        <v>0</v>
      </c>
      <c r="AE318" s="8">
        <v>0</v>
      </c>
      <c r="AF318" s="8">
        <v>0</v>
      </c>
      <c r="AG318" s="8">
        <v>0</v>
      </c>
      <c r="AH318" s="528"/>
      <c r="AI318" s="638">
        <v>35076.719999999979</v>
      </c>
      <c r="AJ318" s="639">
        <v>35076.719999999979</v>
      </c>
      <c r="AK318" s="639">
        <v>35076.719999999979</v>
      </c>
      <c r="AL318" s="639">
        <v>35076.719999999979</v>
      </c>
      <c r="AM318" s="640">
        <v>35076.719999999979</v>
      </c>
      <c r="AN318" s="194">
        <v>71239285.795683667</v>
      </c>
      <c r="AO318" s="530">
        <v>0</v>
      </c>
      <c r="AP318" s="530">
        <v>0</v>
      </c>
      <c r="AQ318" s="193">
        <v>0</v>
      </c>
      <c r="AR318" s="189"/>
      <c r="AS318" s="189"/>
      <c r="AT318" s="193">
        <v>0</v>
      </c>
      <c r="AU318" s="532">
        <v>0</v>
      </c>
      <c r="AV318" s="533">
        <v>71239285.795683667</v>
      </c>
      <c r="AX318" s="534"/>
      <c r="AY318" s="535"/>
      <c r="AZ318" s="664">
        <v>66680683.498878568</v>
      </c>
      <c r="BA318" s="665">
        <v>1603326.3017550178</v>
      </c>
      <c r="BB318" s="664">
        <v>18241666.666666668</v>
      </c>
      <c r="BC318" s="665">
        <v>331849.76209115592</v>
      </c>
      <c r="BD318" s="663"/>
      <c r="BE318" s="663"/>
      <c r="BF318" s="663"/>
      <c r="BG318" s="663"/>
      <c r="BH318" s="663"/>
      <c r="BI318" s="663"/>
      <c r="BJ318" s="663"/>
      <c r="BK318" s="663"/>
      <c r="BL318" s="663"/>
      <c r="BM318" s="663"/>
      <c r="BN318" s="663"/>
      <c r="BO318" s="645">
        <v>-5721716</v>
      </c>
      <c r="BP318" s="634">
        <v>7961348.369861573</v>
      </c>
      <c r="BQ318" s="113">
        <v>0</v>
      </c>
      <c r="BR318" s="193">
        <v>79200634.16554524</v>
      </c>
      <c r="BS318" s="539">
        <v>1935176.0638461737</v>
      </c>
      <c r="BT318" s="193">
        <v>0</v>
      </c>
      <c r="BU318" s="540">
        <v>72.974479279629406</v>
      </c>
      <c r="BV318" s="647">
        <v>45.027443932089618</v>
      </c>
      <c r="BW318" s="603">
        <v>118.00192321171903</v>
      </c>
      <c r="BX318" s="602">
        <v>0</v>
      </c>
      <c r="BY318" s="189">
        <v>7961348.369861573</v>
      </c>
      <c r="BZ318" s="604">
        <v>129.80211553289095</v>
      </c>
      <c r="CA318" s="602">
        <v>1033399.8609023649</v>
      </c>
      <c r="CB318" s="555">
        <v>0</v>
      </c>
      <c r="CC318" s="200"/>
      <c r="CD318" s="543">
        <v>8769.1799999999948</v>
      </c>
      <c r="CE318" s="544">
        <v>10447.857159136734</v>
      </c>
      <c r="CF318" s="545">
        <v>0</v>
      </c>
      <c r="CG318" s="546">
        <v>0</v>
      </c>
      <c r="CH318" s="547"/>
      <c r="CI318" s="548">
        <v>1954393.1010053104</v>
      </c>
      <c r="CJ318" s="549">
        <v>1033399.8609023649</v>
      </c>
      <c r="CK318" s="550">
        <v>920993.24010294548</v>
      </c>
      <c r="CL318" s="648"/>
      <c r="CM318" s="551">
        <v>26.256538242542234</v>
      </c>
      <c r="CN318" s="556">
        <v>239.6567504635546</v>
      </c>
      <c r="CR318" s="617"/>
      <c r="CS318" s="555">
        <v>0</v>
      </c>
      <c r="CT318" s="555">
        <v>123.1350068714288</v>
      </c>
      <c r="CU318" s="555">
        <v>0</v>
      </c>
      <c r="CW318" s="530"/>
      <c r="CX318" s="193"/>
      <c r="DH318" s="554"/>
      <c r="DI318" s="554"/>
      <c r="DJ318" s="554"/>
      <c r="DK318" s="554"/>
      <c r="DL318" s="554"/>
      <c r="DM318" s="554"/>
      <c r="DN318" s="554"/>
      <c r="DO318" s="554"/>
      <c r="DP318" s="554"/>
      <c r="DQ318" s="554"/>
      <c r="DR318" s="554"/>
      <c r="DS318" s="554"/>
      <c r="DT318" s="554"/>
    </row>
    <row r="319" spans="1:124">
      <c r="A319" s="367">
        <v>0</v>
      </c>
      <c r="B319" s="367">
        <v>0</v>
      </c>
      <c r="E319" s="294">
        <v>1</v>
      </c>
      <c r="F319" s="300">
        <v>2030</v>
      </c>
      <c r="G319" s="300">
        <v>2030</v>
      </c>
      <c r="H319" s="300">
        <v>2030</v>
      </c>
      <c r="I319" s="635">
        <v>912448</v>
      </c>
      <c r="J319" s="635">
        <v>912448</v>
      </c>
      <c r="K319" s="635">
        <v>912448</v>
      </c>
      <c r="L319" s="635">
        <v>912448</v>
      </c>
      <c r="M319" s="635">
        <v>912448</v>
      </c>
      <c r="N319" s="635">
        <v>8</v>
      </c>
      <c r="O319" s="635">
        <v>8</v>
      </c>
      <c r="P319" s="635">
        <v>8</v>
      </c>
      <c r="Q319" s="635">
        <v>8</v>
      </c>
      <c r="R319" s="635">
        <v>8</v>
      </c>
      <c r="S319" s="636">
        <v>7</v>
      </c>
      <c r="T319" s="636">
        <v>7</v>
      </c>
      <c r="U319" s="636">
        <v>7</v>
      </c>
      <c r="V319" s="636">
        <v>7</v>
      </c>
      <c r="W319" s="636">
        <v>7</v>
      </c>
      <c r="X319" s="637">
        <v>0.24895999999999946</v>
      </c>
      <c r="Y319" s="637">
        <v>0.24895999999999946</v>
      </c>
      <c r="Z319" s="637">
        <v>0.24895999999999946</v>
      </c>
      <c r="AA319" s="637">
        <v>0.24895999999999946</v>
      </c>
      <c r="AB319" s="637">
        <v>0.24895999999999946</v>
      </c>
      <c r="AC319" s="8" t="s">
        <v>560</v>
      </c>
      <c r="AD319" s="8" t="s">
        <v>560</v>
      </c>
      <c r="AE319" s="8" t="s">
        <v>560</v>
      </c>
      <c r="AF319" s="8" t="s">
        <v>560</v>
      </c>
      <c r="AG319" s="8" t="s">
        <v>560</v>
      </c>
      <c r="AH319" s="528"/>
      <c r="AI319" s="638">
        <v>70000</v>
      </c>
      <c r="AJ319" s="639">
        <v>70000</v>
      </c>
      <c r="AK319" s="639">
        <v>70000</v>
      </c>
      <c r="AL319" s="639">
        <v>70000</v>
      </c>
      <c r="AM319" s="640">
        <v>70000</v>
      </c>
      <c r="AN319" s="194">
        <v>142166941.6552591</v>
      </c>
      <c r="AO319" s="530">
        <v>0</v>
      </c>
      <c r="AP319" s="530">
        <v>0</v>
      </c>
      <c r="AQ319" s="193">
        <v>0</v>
      </c>
      <c r="AR319" s="189"/>
      <c r="AS319" s="189"/>
      <c r="AT319" s="193">
        <v>0</v>
      </c>
      <c r="AU319" s="532">
        <v>0</v>
      </c>
      <c r="AV319" s="533">
        <v>142166941.6552591</v>
      </c>
      <c r="AX319" s="534"/>
      <c r="AY319" s="535"/>
      <c r="AZ319" s="664">
        <v>67496338.731399998</v>
      </c>
      <c r="BA319" s="665">
        <v>1622938.6005324847</v>
      </c>
      <c r="BB319" s="664">
        <v>18241666.666666668</v>
      </c>
      <c r="BC319" s="665">
        <v>350199.8949693272</v>
      </c>
      <c r="BD319" s="663"/>
      <c r="BE319" s="663"/>
      <c r="BF319" s="663"/>
      <c r="BG319" s="663"/>
      <c r="BH319" s="663"/>
      <c r="BI319" s="663"/>
      <c r="BJ319" s="663"/>
      <c r="BK319" s="663"/>
      <c r="BL319" s="663"/>
      <c r="BM319" s="663"/>
      <c r="BN319" s="663"/>
      <c r="BO319" s="645">
        <v>0</v>
      </c>
      <c r="BP319" s="634">
        <v>0</v>
      </c>
      <c r="BQ319" s="113">
        <v>0</v>
      </c>
      <c r="BR319" s="193">
        <v>85738005.39806667</v>
      </c>
      <c r="BS319" s="539">
        <v>1973138.4955018118</v>
      </c>
      <c r="BT319" s="193">
        <v>56428936.257192433</v>
      </c>
      <c r="BU319" s="540">
        <v>76.19561840408177</v>
      </c>
      <c r="BV319" s="647">
        <v>48.179365007335896</v>
      </c>
      <c r="BW319" s="603">
        <v>124.37498341141767</v>
      </c>
      <c r="BX319" s="602">
        <v>7018348.0109122545</v>
      </c>
      <c r="BY319" s="189">
        <v>0</v>
      </c>
      <c r="BZ319" s="604">
        <v>136.81248175255945</v>
      </c>
      <c r="CA319" s="602">
        <v>0</v>
      </c>
      <c r="CB319" s="555">
        <v>56428936.257192433</v>
      </c>
      <c r="CC319" s="200"/>
      <c r="CD319" s="543">
        <v>17500</v>
      </c>
      <c r="CE319" s="544">
        <v>24633.388331051825</v>
      </c>
      <c r="CF319" s="545">
        <v>0</v>
      </c>
      <c r="CG319" s="546">
        <v>0</v>
      </c>
      <c r="CH319" s="547"/>
      <c r="CI319" s="548">
        <v>9033619.8947451189</v>
      </c>
      <c r="CJ319" s="549">
        <v>0</v>
      </c>
      <c r="CK319" s="550">
        <v>9033619.8947451189</v>
      </c>
      <c r="CL319" s="648"/>
      <c r="CM319" s="551">
        <v>129.05171278207314</v>
      </c>
      <c r="CN319" s="556">
        <v>252.60015728606905</v>
      </c>
      <c r="CR319" s="617"/>
      <c r="CS319" s="555">
        <v>0</v>
      </c>
      <c r="CT319" s="555">
        <v>129.78529518981435</v>
      </c>
      <c r="CU319" s="555">
        <v>0</v>
      </c>
      <c r="CW319" s="530"/>
      <c r="CX319" s="193"/>
      <c r="DH319" s="554"/>
      <c r="DI319" s="554"/>
      <c r="DJ319" s="554"/>
      <c r="DK319" s="554"/>
      <c r="DL319" s="554"/>
      <c r="DM319" s="554"/>
      <c r="DN319" s="554"/>
      <c r="DO319" s="554"/>
      <c r="DP319" s="554"/>
      <c r="DQ319" s="554"/>
      <c r="DR319" s="554"/>
      <c r="DS319" s="554"/>
      <c r="DT319" s="554"/>
    </row>
    <row r="320" spans="1:124">
      <c r="A320" s="367">
        <v>0</v>
      </c>
      <c r="B320" s="367">
        <v>0</v>
      </c>
      <c r="E320" s="294">
        <v>2</v>
      </c>
      <c r="F320" s="300">
        <v>2030</v>
      </c>
      <c r="G320" s="300">
        <v>2030</v>
      </c>
      <c r="H320" s="300">
        <v>2030</v>
      </c>
      <c r="I320" s="635">
        <v>912448</v>
      </c>
      <c r="J320" s="635">
        <v>912448</v>
      </c>
      <c r="K320" s="635">
        <v>912448</v>
      </c>
      <c r="L320" s="635">
        <v>912448</v>
      </c>
      <c r="M320" s="635">
        <v>912448</v>
      </c>
      <c r="N320" s="635">
        <v>8</v>
      </c>
      <c r="O320" s="635">
        <v>8</v>
      </c>
      <c r="P320" s="635">
        <v>8</v>
      </c>
      <c r="Q320" s="635">
        <v>8</v>
      </c>
      <c r="R320" s="635">
        <v>8</v>
      </c>
      <c r="S320" s="636">
        <v>7</v>
      </c>
      <c r="T320" s="636">
        <v>7</v>
      </c>
      <c r="U320" s="636">
        <v>7</v>
      </c>
      <c r="V320" s="636">
        <v>7</v>
      </c>
      <c r="W320" s="636">
        <v>7</v>
      </c>
      <c r="X320" s="637">
        <v>0.24895999999999946</v>
      </c>
      <c r="Y320" s="637">
        <v>0.24895999999999946</v>
      </c>
      <c r="Z320" s="637">
        <v>0.24895999999999946</v>
      </c>
      <c r="AA320" s="637">
        <v>0.24895999999999946</v>
      </c>
      <c r="AB320" s="637">
        <v>0.24895999999999946</v>
      </c>
      <c r="AC320" s="8" t="s">
        <v>560</v>
      </c>
      <c r="AD320" s="8" t="s">
        <v>560</v>
      </c>
      <c r="AE320" s="8" t="s">
        <v>560</v>
      </c>
      <c r="AF320" s="8" t="s">
        <v>560</v>
      </c>
      <c r="AG320" s="8" t="s">
        <v>560</v>
      </c>
      <c r="AH320" s="528"/>
      <c r="AI320" s="638">
        <v>0</v>
      </c>
      <c r="AJ320" s="639">
        <v>0</v>
      </c>
      <c r="AK320" s="639">
        <v>0</v>
      </c>
      <c r="AL320" s="639">
        <v>0</v>
      </c>
      <c r="AM320" s="640">
        <v>0</v>
      </c>
      <c r="AN320" s="194">
        <v>0</v>
      </c>
      <c r="AO320" s="530">
        <v>0</v>
      </c>
      <c r="AP320" s="530">
        <v>0</v>
      </c>
      <c r="AQ320" s="193">
        <v>0</v>
      </c>
      <c r="AR320" s="189"/>
      <c r="AS320" s="189"/>
      <c r="AT320" s="193">
        <v>0</v>
      </c>
      <c r="AU320" s="532">
        <v>0</v>
      </c>
      <c r="AV320" s="533">
        <v>0</v>
      </c>
      <c r="AX320" s="534"/>
      <c r="AY320" s="535"/>
      <c r="AZ320" s="664">
        <v>69745157.15627569</v>
      </c>
      <c r="BA320" s="665">
        <v>1677011.0775870299</v>
      </c>
      <c r="BB320" s="664">
        <v>18241666.666666668</v>
      </c>
      <c r="BC320" s="665">
        <v>351550.42029152095</v>
      </c>
      <c r="BD320" s="663"/>
      <c r="BE320" s="663"/>
      <c r="BF320" s="663"/>
      <c r="BG320" s="663"/>
      <c r="BH320" s="663"/>
      <c r="BI320" s="663"/>
      <c r="BJ320" s="663"/>
      <c r="BK320" s="663"/>
      <c r="BL320" s="663"/>
      <c r="BM320" s="663"/>
      <c r="BN320" s="663"/>
      <c r="BO320" s="645">
        <v>-101366666.66666667</v>
      </c>
      <c r="BP320" s="634">
        <v>0</v>
      </c>
      <c r="BQ320" s="113">
        <v>0</v>
      </c>
      <c r="BR320" s="193">
        <v>-13379842.84372431</v>
      </c>
      <c r="BS320" s="539">
        <v>2028561.4978785508</v>
      </c>
      <c r="BT320" s="193">
        <v>13379842.84372431</v>
      </c>
      <c r="BU320" s="540">
        <v>76.19561840408177</v>
      </c>
      <c r="BV320" s="647">
        <v>48.179365007335896</v>
      </c>
      <c r="BW320" s="603">
        <v>124.37498341141767</v>
      </c>
      <c r="BX320" s="602">
        <v>1664117.7317355867</v>
      </c>
      <c r="BY320" s="189">
        <v>0</v>
      </c>
      <c r="BZ320" s="604">
        <v>136.81248175255945</v>
      </c>
      <c r="CA320" s="602">
        <v>0</v>
      </c>
      <c r="CB320" s="555">
        <v>13379842.84372431</v>
      </c>
      <c r="CC320" s="200"/>
      <c r="CD320" s="543">
        <v>0</v>
      </c>
      <c r="CE320" s="544">
        <v>0</v>
      </c>
      <c r="CF320" s="545">
        <v>0</v>
      </c>
      <c r="CG320" s="546">
        <v>0</v>
      </c>
      <c r="CH320" s="547"/>
      <c r="CI320" s="548">
        <v>3692679.2296141377</v>
      </c>
      <c r="CJ320" s="549">
        <v>0</v>
      </c>
      <c r="CK320" s="550">
        <v>3692679.2296141377</v>
      </c>
      <c r="CL320" s="648"/>
      <c r="CM320" s="551" t="e">
        <v>#DIV/0!</v>
      </c>
      <c r="CN320" s="556">
        <v>252.60015728606905</v>
      </c>
      <c r="CR320" s="617"/>
      <c r="CS320" s="555">
        <v>0</v>
      </c>
      <c r="CT320" s="555">
        <v>129.78529518981435</v>
      </c>
      <c r="CU320" s="555">
        <v>0</v>
      </c>
      <c r="CW320" s="530"/>
      <c r="CX320" s="193"/>
      <c r="DH320" s="554"/>
      <c r="DI320" s="554"/>
      <c r="DJ320" s="554"/>
      <c r="DK320" s="554"/>
      <c r="DL320" s="554"/>
      <c r="DM320" s="554"/>
      <c r="DN320" s="554"/>
      <c r="DO320" s="554"/>
      <c r="DP320" s="554"/>
      <c r="DQ320" s="554"/>
      <c r="DR320" s="554"/>
      <c r="DS320" s="554"/>
      <c r="DT320" s="554"/>
    </row>
    <row r="321" spans="1:288">
      <c r="A321" s="367">
        <v>0</v>
      </c>
      <c r="B321" s="367">
        <v>0</v>
      </c>
      <c r="E321" s="294">
        <v>3</v>
      </c>
      <c r="F321" s="300">
        <v>2030</v>
      </c>
      <c r="G321" s="300">
        <v>2030</v>
      </c>
      <c r="H321" s="300">
        <v>2030</v>
      </c>
      <c r="I321" s="635">
        <v>912448</v>
      </c>
      <c r="J321" s="635">
        <v>912448</v>
      </c>
      <c r="K321" s="635">
        <v>912448</v>
      </c>
      <c r="L321" s="635">
        <v>912448</v>
      </c>
      <c r="M321" s="635">
        <v>912448</v>
      </c>
      <c r="N321" s="635">
        <v>8</v>
      </c>
      <c r="O321" s="635">
        <v>8</v>
      </c>
      <c r="P321" s="635">
        <v>8</v>
      </c>
      <c r="Q321" s="635">
        <v>8</v>
      </c>
      <c r="R321" s="635">
        <v>8</v>
      </c>
      <c r="S321" s="636">
        <v>7</v>
      </c>
      <c r="T321" s="636">
        <v>7</v>
      </c>
      <c r="U321" s="636">
        <v>7</v>
      </c>
      <c r="V321" s="636">
        <v>7</v>
      </c>
      <c r="W321" s="636">
        <v>7</v>
      </c>
      <c r="X321" s="637">
        <v>0.24895999999999946</v>
      </c>
      <c r="Y321" s="637">
        <v>0.24895999999999946</v>
      </c>
      <c r="Z321" s="637">
        <v>0.24895999999999946</v>
      </c>
      <c r="AA321" s="637">
        <v>0.24895999999999946</v>
      </c>
      <c r="AB321" s="637">
        <v>0.24895999999999946</v>
      </c>
      <c r="AC321" s="8" t="s">
        <v>560</v>
      </c>
      <c r="AD321" s="8" t="s">
        <v>560</v>
      </c>
      <c r="AE321" s="8" t="s">
        <v>560</v>
      </c>
      <c r="AF321" s="8" t="s">
        <v>560</v>
      </c>
      <c r="AG321" s="8" t="s">
        <v>560</v>
      </c>
      <c r="AH321" s="528"/>
      <c r="AI321" s="638">
        <v>70000</v>
      </c>
      <c r="AJ321" s="639">
        <v>70000</v>
      </c>
      <c r="AK321" s="639">
        <v>70000</v>
      </c>
      <c r="AL321" s="639">
        <v>70000</v>
      </c>
      <c r="AM321" s="640">
        <v>70000</v>
      </c>
      <c r="AN321" s="194">
        <v>142166941.6552591</v>
      </c>
      <c r="AO321" s="530">
        <v>0</v>
      </c>
      <c r="AP321" s="530">
        <v>0</v>
      </c>
      <c r="AQ321" s="193">
        <v>0</v>
      </c>
      <c r="AR321" s="189"/>
      <c r="AS321" s="189"/>
      <c r="AT321" s="193">
        <v>0</v>
      </c>
      <c r="AU321" s="532">
        <v>0</v>
      </c>
      <c r="AV321" s="533">
        <v>142166941.6552591</v>
      </c>
      <c r="AX321" s="534"/>
      <c r="AY321" s="535"/>
      <c r="AZ321" s="664">
        <v>82723227.703024268</v>
      </c>
      <c r="BA321" s="665">
        <v>1989066.694923107</v>
      </c>
      <c r="BB321" s="664">
        <v>18241666.666666668</v>
      </c>
      <c r="BC321" s="665">
        <v>354607.85956259852</v>
      </c>
      <c r="BD321" s="663"/>
      <c r="BE321" s="663"/>
      <c r="BF321" s="663"/>
      <c r="BG321" s="663"/>
      <c r="BH321" s="663"/>
      <c r="BI321" s="663"/>
      <c r="BJ321" s="663"/>
      <c r="BK321" s="663"/>
      <c r="BL321" s="663"/>
      <c r="BM321" s="663"/>
      <c r="BN321" s="663"/>
      <c r="BO321" s="645">
        <v>0</v>
      </c>
      <c r="BP321" s="634">
        <v>0</v>
      </c>
      <c r="BQ321" s="113">
        <v>0</v>
      </c>
      <c r="BR321" s="193">
        <v>100964894.36969094</v>
      </c>
      <c r="BS321" s="539">
        <v>2343674.5544857057</v>
      </c>
      <c r="BT321" s="193">
        <v>41202047.285568163</v>
      </c>
      <c r="BU321" s="540">
        <v>76.19561840408177</v>
      </c>
      <c r="BV321" s="647">
        <v>48.179365007335896</v>
      </c>
      <c r="BW321" s="603">
        <v>124.37498341141767</v>
      </c>
      <c r="BX321" s="602">
        <v>5124503.9476589868</v>
      </c>
      <c r="BY321" s="189">
        <v>0</v>
      </c>
      <c r="BZ321" s="604">
        <v>136.81248175255945</v>
      </c>
      <c r="CA321" s="602">
        <v>0</v>
      </c>
      <c r="CB321" s="555">
        <v>41202047.285568163</v>
      </c>
      <c r="CC321" s="200"/>
      <c r="CD321" s="543">
        <v>17500</v>
      </c>
      <c r="CE321" s="544">
        <v>24633.388331051825</v>
      </c>
      <c r="CF321" s="545">
        <v>0</v>
      </c>
      <c r="CG321" s="546">
        <v>0</v>
      </c>
      <c r="CH321" s="547"/>
      <c r="CI321" s="548">
        <v>7510311.8904757444</v>
      </c>
      <c r="CJ321" s="549">
        <v>0</v>
      </c>
      <c r="CK321" s="550">
        <v>7510311.8904757444</v>
      </c>
      <c r="CL321" s="648"/>
      <c r="CM321" s="551">
        <v>107.29016986393921</v>
      </c>
      <c r="CN321" s="556">
        <v>252.60015728606905</v>
      </c>
      <c r="CR321" s="617"/>
      <c r="CS321" s="555">
        <v>0</v>
      </c>
      <c r="CT321" s="555">
        <v>129.78529518981435</v>
      </c>
      <c r="CU321" s="555">
        <v>0</v>
      </c>
      <c r="CW321" s="530"/>
      <c r="CX321" s="193"/>
      <c r="DH321" s="554"/>
      <c r="DI321" s="554"/>
      <c r="DJ321" s="554"/>
      <c r="DK321" s="554"/>
      <c r="DL321" s="554"/>
      <c r="DM321" s="554"/>
      <c r="DN321" s="554"/>
      <c r="DO321" s="554"/>
      <c r="DP321" s="554"/>
      <c r="DQ321" s="554"/>
      <c r="DR321" s="554"/>
      <c r="DS321" s="554"/>
      <c r="DT321" s="554"/>
    </row>
    <row r="322" spans="1:288">
      <c r="A322" s="367">
        <v>0</v>
      </c>
      <c r="B322" s="367">
        <v>0</v>
      </c>
      <c r="E322" s="294">
        <v>4</v>
      </c>
      <c r="F322" s="300">
        <v>2030</v>
      </c>
      <c r="G322" s="300">
        <v>2030</v>
      </c>
      <c r="H322" s="300">
        <v>2030</v>
      </c>
      <c r="I322" s="635">
        <v>912448</v>
      </c>
      <c r="J322" s="635">
        <v>912448</v>
      </c>
      <c r="K322" s="635">
        <v>912448</v>
      </c>
      <c r="L322" s="635">
        <v>912448</v>
      </c>
      <c r="M322" s="635">
        <v>912448</v>
      </c>
      <c r="N322" s="635">
        <v>8</v>
      </c>
      <c r="O322" s="635">
        <v>8</v>
      </c>
      <c r="P322" s="635">
        <v>8</v>
      </c>
      <c r="Q322" s="635">
        <v>8</v>
      </c>
      <c r="R322" s="635">
        <v>8</v>
      </c>
      <c r="S322" s="636">
        <v>7</v>
      </c>
      <c r="T322" s="636">
        <v>7</v>
      </c>
      <c r="U322" s="636">
        <v>7</v>
      </c>
      <c r="V322" s="636">
        <v>7</v>
      </c>
      <c r="W322" s="636">
        <v>7</v>
      </c>
      <c r="X322" s="637">
        <v>0.24895999999999946</v>
      </c>
      <c r="Y322" s="637">
        <v>0.24895999999999946</v>
      </c>
      <c r="Z322" s="637">
        <v>0.24895999999999946</v>
      </c>
      <c r="AA322" s="637">
        <v>0.24895999999999946</v>
      </c>
      <c r="AB322" s="637">
        <v>0.24895999999999946</v>
      </c>
      <c r="AC322" s="8" t="s">
        <v>560</v>
      </c>
      <c r="AD322" s="8" t="s">
        <v>560</v>
      </c>
      <c r="AE322" s="8" t="s">
        <v>560</v>
      </c>
      <c r="AF322" s="8" t="s">
        <v>560</v>
      </c>
      <c r="AG322" s="8" t="s">
        <v>560</v>
      </c>
      <c r="AH322" s="528"/>
      <c r="AI322" s="638">
        <v>98000</v>
      </c>
      <c r="AJ322" s="639">
        <v>98000</v>
      </c>
      <c r="AK322" s="639">
        <v>98000</v>
      </c>
      <c r="AL322" s="639">
        <v>98000</v>
      </c>
      <c r="AM322" s="640">
        <v>98000</v>
      </c>
      <c r="AN322" s="194">
        <v>199033718.31736273</v>
      </c>
      <c r="AO322" s="530">
        <v>0</v>
      </c>
      <c r="AP322" s="530">
        <v>0</v>
      </c>
      <c r="AQ322" s="193">
        <v>0</v>
      </c>
      <c r="AR322" s="189"/>
      <c r="AS322" s="189"/>
      <c r="AT322" s="193">
        <v>0</v>
      </c>
      <c r="AU322" s="532">
        <v>0</v>
      </c>
      <c r="AV322" s="533">
        <v>199033718.31736273</v>
      </c>
      <c r="AX322" s="534"/>
      <c r="AY322" s="535"/>
      <c r="AZ322" s="664">
        <v>88619646.72222288</v>
      </c>
      <c r="BA322" s="665">
        <v>2130845.141147472</v>
      </c>
      <c r="BB322" s="664">
        <v>18241666.666666668</v>
      </c>
      <c r="BC322" s="665">
        <v>355958.38488479232</v>
      </c>
      <c r="BD322" s="663"/>
      <c r="BE322" s="663"/>
      <c r="BF322" s="663"/>
      <c r="BG322" s="663"/>
      <c r="BH322" s="663"/>
      <c r="BI322" s="663"/>
      <c r="BJ322" s="663"/>
      <c r="BK322" s="663"/>
      <c r="BL322" s="663"/>
      <c r="BM322" s="663"/>
      <c r="BN322" s="663"/>
      <c r="BO322" s="649">
        <v>17848063.77777778</v>
      </c>
      <c r="BP322" s="634">
        <v>0</v>
      </c>
      <c r="BQ322" s="113">
        <v>0</v>
      </c>
      <c r="BR322" s="193">
        <v>124709377.16666733</v>
      </c>
      <c r="BS322" s="539">
        <v>2486803.5260322643</v>
      </c>
      <c r="BT322" s="193">
        <v>74324341.150695398</v>
      </c>
      <c r="BU322" s="540">
        <v>67.729438581406043</v>
      </c>
      <c r="BV322" s="647">
        <v>48.179365007335896</v>
      </c>
      <c r="BW322" s="603">
        <v>115.90880358874193</v>
      </c>
      <c r="BX322" s="602">
        <v>8614845.4602986034</v>
      </c>
      <c r="BY322" s="189">
        <v>0</v>
      </c>
      <c r="BZ322" s="604">
        <v>127.49968394761613</v>
      </c>
      <c r="CA322" s="602">
        <v>0</v>
      </c>
      <c r="CB322" s="555">
        <v>74324341.150695398</v>
      </c>
      <c r="CC322" s="200"/>
      <c r="CD322" s="543">
        <v>24500</v>
      </c>
      <c r="CE322" s="544">
        <v>36006.743663472553</v>
      </c>
      <c r="CF322" s="545">
        <v>0</v>
      </c>
      <c r="CG322" s="546">
        <v>0</v>
      </c>
      <c r="CH322" s="547"/>
      <c r="CI322" s="548">
        <v>11162155.72999434</v>
      </c>
      <c r="CJ322" s="549">
        <v>0</v>
      </c>
      <c r="CK322" s="550">
        <v>11162155.72999434</v>
      </c>
      <c r="CL322" s="648"/>
      <c r="CM322" s="551">
        <v>113.89954826524837</v>
      </c>
      <c r="CN322" s="556">
        <v>235.40571595902225</v>
      </c>
      <c r="CR322" s="617"/>
      <c r="CS322" s="555">
        <v>0</v>
      </c>
      <c r="CT322" s="555">
        <v>120.95083654485219</v>
      </c>
      <c r="CU322" s="555">
        <v>0</v>
      </c>
      <c r="CW322" s="530"/>
      <c r="CX322" s="193"/>
      <c r="DH322" s="554"/>
      <c r="DI322" s="554"/>
      <c r="DJ322" s="554"/>
      <c r="DK322" s="554"/>
      <c r="DL322" s="554"/>
      <c r="DM322" s="554"/>
      <c r="DN322" s="554"/>
      <c r="DO322" s="554"/>
      <c r="DP322" s="554"/>
      <c r="DQ322" s="554"/>
      <c r="DR322" s="554"/>
      <c r="DS322" s="554"/>
      <c r="DT322" s="554"/>
    </row>
    <row r="323" spans="1:288">
      <c r="A323" s="367">
        <v>0</v>
      </c>
      <c r="B323" s="367">
        <v>0</v>
      </c>
      <c r="E323" s="294">
        <v>5</v>
      </c>
      <c r="F323" s="300">
        <v>2030</v>
      </c>
      <c r="G323" s="300">
        <v>2030</v>
      </c>
      <c r="H323" s="300">
        <v>2030</v>
      </c>
      <c r="I323" s="635">
        <v>912448</v>
      </c>
      <c r="J323" s="635">
        <v>912448</v>
      </c>
      <c r="K323" s="635">
        <v>912448</v>
      </c>
      <c r="L323" s="635">
        <v>912448</v>
      </c>
      <c r="M323" s="635">
        <v>912448</v>
      </c>
      <c r="N323" s="635">
        <v>8</v>
      </c>
      <c r="O323" s="635">
        <v>8</v>
      </c>
      <c r="P323" s="635">
        <v>8</v>
      </c>
      <c r="Q323" s="635">
        <v>8</v>
      </c>
      <c r="R323" s="635">
        <v>8</v>
      </c>
      <c r="S323" s="636">
        <v>7</v>
      </c>
      <c r="T323" s="636">
        <v>7</v>
      </c>
      <c r="U323" s="636">
        <v>7</v>
      </c>
      <c r="V323" s="636">
        <v>7</v>
      </c>
      <c r="W323" s="636">
        <v>7</v>
      </c>
      <c r="X323" s="637">
        <v>0.24895999999999946</v>
      </c>
      <c r="Y323" s="637">
        <v>0.24895999999999946</v>
      </c>
      <c r="Z323" s="637">
        <v>0.24895999999999946</v>
      </c>
      <c r="AA323" s="637">
        <v>0.24895999999999946</v>
      </c>
      <c r="AB323" s="637">
        <v>0.24895999999999946</v>
      </c>
      <c r="AC323" s="8" t="s">
        <v>560</v>
      </c>
      <c r="AD323" s="8" t="s">
        <v>560</v>
      </c>
      <c r="AE323" s="8" t="s">
        <v>560</v>
      </c>
      <c r="AF323" s="8" t="s">
        <v>560</v>
      </c>
      <c r="AG323" s="8" t="s">
        <v>560</v>
      </c>
      <c r="AH323" s="528"/>
      <c r="AI323" s="638">
        <v>98000</v>
      </c>
      <c r="AJ323" s="639">
        <v>98000</v>
      </c>
      <c r="AK323" s="639">
        <v>98000</v>
      </c>
      <c r="AL323" s="639">
        <v>98000</v>
      </c>
      <c r="AM323" s="640">
        <v>98000</v>
      </c>
      <c r="AN323" s="194">
        <v>199033718.31736273</v>
      </c>
      <c r="AO323" s="530">
        <v>0</v>
      </c>
      <c r="AP323" s="530">
        <v>0</v>
      </c>
      <c r="AQ323" s="193">
        <v>0</v>
      </c>
      <c r="AR323" s="189"/>
      <c r="AS323" s="189"/>
      <c r="AT323" s="193">
        <v>0</v>
      </c>
      <c r="AU323" s="532">
        <v>0</v>
      </c>
      <c r="AV323" s="533">
        <v>199033718.31736273</v>
      </c>
      <c r="AX323" s="534"/>
      <c r="AY323" s="535"/>
      <c r="AZ323" s="664">
        <v>75915601.836382896</v>
      </c>
      <c r="BA323" s="665">
        <v>1825378.4267205552</v>
      </c>
      <c r="BB323" s="664">
        <v>18241666.666666668</v>
      </c>
      <c r="BC323" s="665">
        <v>354851.70441243914</v>
      </c>
      <c r="BD323" s="663"/>
      <c r="BE323" s="663"/>
      <c r="BF323" s="663"/>
      <c r="BG323" s="663"/>
      <c r="BH323" s="663"/>
      <c r="BI323" s="663"/>
      <c r="BJ323" s="663"/>
      <c r="BK323" s="663"/>
      <c r="BL323" s="663"/>
      <c r="BM323" s="663"/>
      <c r="BN323" s="663"/>
      <c r="BO323" s="649">
        <v>17848063.77777778</v>
      </c>
      <c r="BP323" s="634">
        <v>0</v>
      </c>
      <c r="BQ323" s="113">
        <v>0</v>
      </c>
      <c r="BR323" s="193">
        <v>112005332.28082734</v>
      </c>
      <c r="BS323" s="539">
        <v>2180230.1311329943</v>
      </c>
      <c r="BT323" s="193">
        <v>87028386.036535382</v>
      </c>
      <c r="BU323" s="540">
        <v>67.729438581406043</v>
      </c>
      <c r="BV323" s="647">
        <v>48.179365007335896</v>
      </c>
      <c r="BW323" s="603">
        <v>115.90880358874193</v>
      </c>
      <c r="BX323" s="602">
        <v>10087356.10375399</v>
      </c>
      <c r="BY323" s="189">
        <v>0</v>
      </c>
      <c r="BZ323" s="604">
        <v>127.49968394761613</v>
      </c>
      <c r="CA323" s="602">
        <v>0</v>
      </c>
      <c r="CB323" s="555">
        <v>87028386.036535382</v>
      </c>
      <c r="CC323" s="200"/>
      <c r="CD323" s="543">
        <v>24500</v>
      </c>
      <c r="CE323" s="544">
        <v>36006.743663472553</v>
      </c>
      <c r="CF323" s="545">
        <v>0</v>
      </c>
      <c r="CG323" s="546">
        <v>0</v>
      </c>
      <c r="CH323" s="547"/>
      <c r="CI323" s="548">
        <v>12328092.978550456</v>
      </c>
      <c r="CJ323" s="549">
        <v>0</v>
      </c>
      <c r="CK323" s="550">
        <v>12328092.978550456</v>
      </c>
      <c r="CL323" s="648"/>
      <c r="CM323" s="551">
        <v>125.79686712806588</v>
      </c>
      <c r="CN323" s="556">
        <v>235.40571595902225</v>
      </c>
      <c r="CR323" s="617"/>
      <c r="CS323" s="555">
        <v>0</v>
      </c>
      <c r="CT323" s="555">
        <v>120.95083654485219</v>
      </c>
      <c r="CU323" s="555">
        <v>0</v>
      </c>
      <c r="CW323" s="530"/>
      <c r="CX323" s="193"/>
      <c r="DH323" s="554"/>
      <c r="DI323" s="554"/>
      <c r="DJ323" s="554"/>
      <c r="DK323" s="554"/>
      <c r="DL323" s="554"/>
      <c r="DM323" s="554"/>
      <c r="DN323" s="554"/>
      <c r="DO323" s="554"/>
      <c r="DP323" s="554"/>
      <c r="DQ323" s="554"/>
      <c r="DR323" s="554"/>
      <c r="DS323" s="554"/>
      <c r="DT323" s="554"/>
    </row>
    <row r="324" spans="1:288">
      <c r="A324" s="367">
        <v>0</v>
      </c>
      <c r="B324" s="367">
        <v>0</v>
      </c>
      <c r="E324" s="294">
        <v>6</v>
      </c>
      <c r="F324" s="300">
        <v>2030</v>
      </c>
      <c r="G324" s="300">
        <v>2030</v>
      </c>
      <c r="H324" s="300">
        <v>2031</v>
      </c>
      <c r="I324" s="635">
        <v>912448</v>
      </c>
      <c r="J324" s="635">
        <v>912448</v>
      </c>
      <c r="K324" s="635">
        <v>912448</v>
      </c>
      <c r="L324" s="635">
        <v>912448</v>
      </c>
      <c r="M324" s="635">
        <v>912448</v>
      </c>
      <c r="N324" s="635">
        <v>8</v>
      </c>
      <c r="O324" s="635">
        <v>8</v>
      </c>
      <c r="P324" s="635">
        <v>8</v>
      </c>
      <c r="Q324" s="635">
        <v>8</v>
      </c>
      <c r="R324" s="635">
        <v>8</v>
      </c>
      <c r="S324" s="636">
        <v>7</v>
      </c>
      <c r="T324" s="636">
        <v>7</v>
      </c>
      <c r="U324" s="636">
        <v>7</v>
      </c>
      <c r="V324" s="636">
        <v>7</v>
      </c>
      <c r="W324" s="636">
        <v>7</v>
      </c>
      <c r="X324" s="637">
        <v>0.24895999999999946</v>
      </c>
      <c r="Y324" s="637">
        <v>0.24895999999999946</v>
      </c>
      <c r="Z324" s="637">
        <v>0.24895999999999946</v>
      </c>
      <c r="AA324" s="637">
        <v>0.24895999999999946</v>
      </c>
      <c r="AB324" s="637">
        <v>0.24895999999999946</v>
      </c>
      <c r="AC324" s="8" t="s">
        <v>560</v>
      </c>
      <c r="AD324" s="8" t="s">
        <v>560</v>
      </c>
      <c r="AE324" s="8" t="s">
        <v>560</v>
      </c>
      <c r="AF324" s="8" t="s">
        <v>560</v>
      </c>
      <c r="AG324" s="8" t="s">
        <v>560</v>
      </c>
      <c r="AH324" s="528"/>
      <c r="AI324" s="638">
        <v>98000</v>
      </c>
      <c r="AJ324" s="639">
        <v>98000</v>
      </c>
      <c r="AK324" s="639">
        <v>98000</v>
      </c>
      <c r="AL324" s="639">
        <v>98000</v>
      </c>
      <c r="AM324" s="640">
        <v>98000</v>
      </c>
      <c r="AN324" s="194">
        <v>199033718.31736273</v>
      </c>
      <c r="AO324" s="530">
        <v>0</v>
      </c>
      <c r="AP324" s="530">
        <v>0</v>
      </c>
      <c r="AQ324" s="193">
        <v>0</v>
      </c>
      <c r="AR324" s="189"/>
      <c r="AS324" s="189"/>
      <c r="AT324" s="193">
        <v>0</v>
      </c>
      <c r="AU324" s="532">
        <v>0</v>
      </c>
      <c r="AV324" s="533">
        <v>199033718.31736273</v>
      </c>
      <c r="AX324" s="534"/>
      <c r="AY324" s="535"/>
      <c r="AZ324" s="664">
        <v>73460985.296094313</v>
      </c>
      <c r="BA324" s="665">
        <v>1801684.7184484613</v>
      </c>
      <c r="BB324" s="664">
        <v>18241666.666666668</v>
      </c>
      <c r="BC324" s="665">
        <v>354757.91793173115</v>
      </c>
      <c r="BD324" s="663"/>
      <c r="BE324" s="663"/>
      <c r="BF324" s="663"/>
      <c r="BG324" s="663"/>
      <c r="BH324" s="663"/>
      <c r="BI324" s="663"/>
      <c r="BJ324" s="663"/>
      <c r="BK324" s="663"/>
      <c r="BL324" s="663"/>
      <c r="BM324" s="663"/>
      <c r="BN324" s="663"/>
      <c r="BO324" s="649">
        <v>17848063.77777778</v>
      </c>
      <c r="BP324" s="634">
        <v>0</v>
      </c>
      <c r="BQ324" s="113">
        <v>0</v>
      </c>
      <c r="BR324" s="193">
        <v>109550715.74053876</v>
      </c>
      <c r="BS324" s="539">
        <v>2156442.6363801924</v>
      </c>
      <c r="BT324" s="193">
        <v>89483002.576823965</v>
      </c>
      <c r="BU324" s="540">
        <v>67.729438581406043</v>
      </c>
      <c r="BV324" s="647">
        <v>48.179365007335896</v>
      </c>
      <c r="BW324" s="603">
        <v>115.90880358874193</v>
      </c>
      <c r="BX324" s="602">
        <v>10371867.770207977</v>
      </c>
      <c r="BY324" s="189">
        <v>0</v>
      </c>
      <c r="BZ324" s="604">
        <v>127.49968394761613</v>
      </c>
      <c r="CA324" s="602">
        <v>0</v>
      </c>
      <c r="CB324" s="555">
        <v>89483002.576823965</v>
      </c>
      <c r="CC324" s="200"/>
      <c r="CD324" s="543">
        <v>24500</v>
      </c>
      <c r="CE324" s="544">
        <v>36006.743663472553</v>
      </c>
      <c r="CF324" s="545">
        <v>0</v>
      </c>
      <c r="CG324" s="546">
        <v>0</v>
      </c>
      <c r="CH324" s="547"/>
      <c r="CI324" s="548">
        <v>12588817.150251642</v>
      </c>
      <c r="CJ324" s="549">
        <v>0</v>
      </c>
      <c r="CK324" s="550">
        <v>12588817.150251642</v>
      </c>
      <c r="CL324" s="648"/>
      <c r="CM324" s="551">
        <v>128.45731785971063</v>
      </c>
      <c r="CN324" s="556">
        <v>235.40571595902225</v>
      </c>
      <c r="CR324" s="617"/>
      <c r="CS324" s="555">
        <v>0</v>
      </c>
      <c r="CT324" s="555">
        <v>120.95083654485219</v>
      </c>
      <c r="CU324" s="555">
        <v>0</v>
      </c>
      <c r="CW324" s="530"/>
      <c r="CX324" s="193"/>
      <c r="DH324" s="554"/>
      <c r="DI324" s="554"/>
      <c r="DJ324" s="554"/>
      <c r="DK324" s="554"/>
      <c r="DL324" s="554"/>
      <c r="DM324" s="554"/>
      <c r="DN324" s="554"/>
      <c r="DO324" s="554"/>
      <c r="DP324" s="554"/>
      <c r="DQ324" s="554"/>
      <c r="DR324" s="554"/>
      <c r="DS324" s="554"/>
      <c r="DT324" s="554"/>
    </row>
    <row r="325" spans="1:288">
      <c r="A325" s="367">
        <v>0</v>
      </c>
      <c r="B325" s="367">
        <v>0</v>
      </c>
      <c r="E325" s="294">
        <v>7</v>
      </c>
      <c r="F325" s="300">
        <v>2030</v>
      </c>
      <c r="G325" s="300">
        <v>2031</v>
      </c>
      <c r="H325" s="294">
        <v>2031</v>
      </c>
      <c r="I325" s="635">
        <v>912448</v>
      </c>
      <c r="J325" s="635">
        <v>912448</v>
      </c>
      <c r="K325" s="635">
        <v>912448</v>
      </c>
      <c r="L325" s="635">
        <v>912448</v>
      </c>
      <c r="M325" s="635">
        <v>912448</v>
      </c>
      <c r="N325" s="635">
        <v>8</v>
      </c>
      <c r="O325" s="635">
        <v>8</v>
      </c>
      <c r="P325" s="635">
        <v>8</v>
      </c>
      <c r="Q325" s="635">
        <v>8</v>
      </c>
      <c r="R325" s="635">
        <v>8</v>
      </c>
      <c r="S325" s="636">
        <v>7</v>
      </c>
      <c r="T325" s="636">
        <v>7</v>
      </c>
      <c r="U325" s="636">
        <v>7</v>
      </c>
      <c r="V325" s="636">
        <v>7</v>
      </c>
      <c r="W325" s="636">
        <v>7</v>
      </c>
      <c r="X325" s="637">
        <v>0.24895999999999946</v>
      </c>
      <c r="Y325" s="637">
        <v>0.24895999999999946</v>
      </c>
      <c r="Z325" s="637">
        <v>0.24895999999999946</v>
      </c>
      <c r="AA325" s="637">
        <v>0.24895999999999946</v>
      </c>
      <c r="AB325" s="637">
        <v>0.24895999999999946</v>
      </c>
      <c r="AC325" s="8" t="s">
        <v>560</v>
      </c>
      <c r="AD325" s="8" t="s">
        <v>560</v>
      </c>
      <c r="AE325" s="8" t="s">
        <v>560</v>
      </c>
      <c r="AF325" s="8" t="s">
        <v>560</v>
      </c>
      <c r="AG325" s="8" t="s">
        <v>560</v>
      </c>
      <c r="AH325" s="528"/>
      <c r="AI325" s="638">
        <v>98000</v>
      </c>
      <c r="AJ325" s="639">
        <v>98000</v>
      </c>
      <c r="AK325" s="639">
        <v>98000</v>
      </c>
      <c r="AL325" s="639">
        <v>98000</v>
      </c>
      <c r="AM325" s="640">
        <v>98000</v>
      </c>
      <c r="AN325" s="194">
        <v>199033718.31736273</v>
      </c>
      <c r="AO325" s="530">
        <v>0</v>
      </c>
      <c r="AP325" s="530">
        <v>0</v>
      </c>
      <c r="AQ325" s="193">
        <v>0</v>
      </c>
      <c r="AR325" s="189"/>
      <c r="AS325" s="189"/>
      <c r="AT325" s="193">
        <v>0</v>
      </c>
      <c r="AU325" s="532">
        <v>0</v>
      </c>
      <c r="AV325" s="533">
        <v>199033718.31736273</v>
      </c>
      <c r="AX325" s="534"/>
      <c r="AY325" s="535"/>
      <c r="AZ325" s="664">
        <v>68973403.249437153</v>
      </c>
      <c r="BA325" s="665">
        <v>1691623.4667016002</v>
      </c>
      <c r="BB325" s="664">
        <v>18241666.666666668</v>
      </c>
      <c r="BC325" s="665">
        <v>355151.8211507044</v>
      </c>
      <c r="BD325" s="663"/>
      <c r="BE325" s="663"/>
      <c r="BF325" s="663"/>
      <c r="BG325" s="663"/>
      <c r="BH325" s="663"/>
      <c r="BI325" s="663"/>
      <c r="BJ325" s="663"/>
      <c r="BK325" s="663"/>
      <c r="BL325" s="663"/>
      <c r="BM325" s="663"/>
      <c r="BN325" s="663"/>
      <c r="BO325" s="649">
        <v>17848063.77777778</v>
      </c>
      <c r="BP325" s="634">
        <v>0</v>
      </c>
      <c r="BQ325" s="113">
        <v>0</v>
      </c>
      <c r="BR325" s="193">
        <v>105063133.6938816</v>
      </c>
      <c r="BS325" s="539">
        <v>2046775.2878523045</v>
      </c>
      <c r="BT325" s="193">
        <v>93970584.623481125</v>
      </c>
      <c r="BU325" s="540">
        <v>74.998380853400391</v>
      </c>
      <c r="BV325" s="647">
        <v>48.179365007335896</v>
      </c>
      <c r="BW325" s="603">
        <v>123.17774586073628</v>
      </c>
      <c r="BX325" s="602">
        <v>11575084.791135971</v>
      </c>
      <c r="BY325" s="189">
        <v>0</v>
      </c>
      <c r="BZ325" s="604">
        <v>135.49552044680991</v>
      </c>
      <c r="CA325" s="602">
        <v>0</v>
      </c>
      <c r="CB325" s="555">
        <v>93970584.623481125</v>
      </c>
      <c r="CC325" s="200"/>
      <c r="CD325" s="543">
        <v>24500</v>
      </c>
      <c r="CE325" s="544">
        <v>36006.743663472553</v>
      </c>
      <c r="CF325" s="545">
        <v>0</v>
      </c>
      <c r="CG325" s="546">
        <v>0</v>
      </c>
      <c r="CH325" s="547"/>
      <c r="CI325" s="548">
        <v>13682366.822651748</v>
      </c>
      <c r="CJ325" s="549">
        <v>0</v>
      </c>
      <c r="CK325" s="550">
        <v>13682366.822651748</v>
      </c>
      <c r="CL325" s="648"/>
      <c r="CM325" s="551">
        <v>139.61598798624232</v>
      </c>
      <c r="CN325" s="556">
        <v>250.16862012870891</v>
      </c>
      <c r="CR325" s="617"/>
      <c r="CS325" s="555">
        <v>0</v>
      </c>
      <c r="CT325" s="555">
        <v>128.5359778056783</v>
      </c>
      <c r="CU325" s="555">
        <v>0</v>
      </c>
      <c r="CW325" s="530"/>
      <c r="CX325" s="193"/>
      <c r="DH325" s="554"/>
      <c r="DI325" s="554"/>
      <c r="DJ325" s="554"/>
      <c r="DK325" s="554"/>
      <c r="DL325" s="554"/>
      <c r="DM325" s="554"/>
      <c r="DN325" s="554"/>
      <c r="DO325" s="554"/>
      <c r="DP325" s="554"/>
      <c r="DQ325" s="554"/>
      <c r="DR325" s="554"/>
      <c r="DS325" s="554"/>
      <c r="DT325" s="554"/>
    </row>
    <row r="326" spans="1:288">
      <c r="A326" s="367">
        <v>0</v>
      </c>
      <c r="B326" s="367">
        <v>0</v>
      </c>
      <c r="E326" s="294">
        <v>8</v>
      </c>
      <c r="F326" s="300">
        <v>2030</v>
      </c>
      <c r="G326" s="300">
        <v>2031</v>
      </c>
      <c r="H326" s="294">
        <v>2031</v>
      </c>
      <c r="I326" s="635">
        <v>912448</v>
      </c>
      <c r="J326" s="635">
        <v>912448</v>
      </c>
      <c r="K326" s="635">
        <v>912448</v>
      </c>
      <c r="L326" s="635">
        <v>912448</v>
      </c>
      <c r="M326" s="635">
        <v>912448</v>
      </c>
      <c r="N326" s="635">
        <v>8</v>
      </c>
      <c r="O326" s="635">
        <v>8</v>
      </c>
      <c r="P326" s="635">
        <v>8</v>
      </c>
      <c r="Q326" s="635">
        <v>8</v>
      </c>
      <c r="R326" s="635">
        <v>8</v>
      </c>
      <c r="S326" s="636">
        <v>7</v>
      </c>
      <c r="T326" s="636">
        <v>7</v>
      </c>
      <c r="U326" s="636">
        <v>7</v>
      </c>
      <c r="V326" s="636">
        <v>7</v>
      </c>
      <c r="W326" s="636">
        <v>7</v>
      </c>
      <c r="X326" s="637">
        <v>0.24895999999999946</v>
      </c>
      <c r="Y326" s="637">
        <v>0.24895999999999946</v>
      </c>
      <c r="Z326" s="637">
        <v>0.24895999999999946</v>
      </c>
      <c r="AA326" s="637">
        <v>0.24895999999999946</v>
      </c>
      <c r="AB326" s="637">
        <v>0.24895999999999946</v>
      </c>
      <c r="AC326" s="8" t="s">
        <v>560</v>
      </c>
      <c r="AD326" s="8" t="s">
        <v>560</v>
      </c>
      <c r="AE326" s="8" t="s">
        <v>560</v>
      </c>
      <c r="AF326" s="8" t="s">
        <v>560</v>
      </c>
      <c r="AG326" s="8" t="s">
        <v>560</v>
      </c>
      <c r="AH326" s="528"/>
      <c r="AI326" s="638">
        <v>98000</v>
      </c>
      <c r="AJ326" s="639">
        <v>98000</v>
      </c>
      <c r="AK326" s="639">
        <v>98000</v>
      </c>
      <c r="AL326" s="639">
        <v>98000</v>
      </c>
      <c r="AM326" s="640">
        <v>98000</v>
      </c>
      <c r="AN326" s="194">
        <v>199033718.31736273</v>
      </c>
      <c r="AO326" s="530">
        <v>0</v>
      </c>
      <c r="AP326" s="530">
        <v>0</v>
      </c>
      <c r="AQ326" s="193">
        <v>0</v>
      </c>
      <c r="AR326" s="189"/>
      <c r="AS326" s="189"/>
      <c r="AT326" s="193">
        <v>0</v>
      </c>
      <c r="AU326" s="532">
        <v>0</v>
      </c>
      <c r="AV326" s="533">
        <v>199033718.31736273</v>
      </c>
      <c r="AX326" s="534"/>
      <c r="AY326" s="535"/>
      <c r="AZ326" s="664">
        <v>70061790.497168571</v>
      </c>
      <c r="BA326" s="665">
        <v>1718316.9648093113</v>
      </c>
      <c r="BB326" s="664">
        <v>18241666.666666668</v>
      </c>
      <c r="BC326" s="665">
        <v>354007.62608606799</v>
      </c>
      <c r="BD326" s="663"/>
      <c r="BE326" s="663"/>
      <c r="BF326" s="663"/>
      <c r="BG326" s="663"/>
      <c r="BH326" s="663"/>
      <c r="BI326" s="663"/>
      <c r="BJ326" s="663"/>
      <c r="BK326" s="663"/>
      <c r="BL326" s="663"/>
      <c r="BM326" s="663"/>
      <c r="BN326" s="663"/>
      <c r="BO326" s="649">
        <v>17848063.77777778</v>
      </c>
      <c r="BP326" s="634">
        <v>0</v>
      </c>
      <c r="BQ326" s="113">
        <v>0</v>
      </c>
      <c r="BR326" s="193">
        <v>106151520.94161302</v>
      </c>
      <c r="BS326" s="539">
        <v>2072324.5908953794</v>
      </c>
      <c r="BT326" s="193">
        <v>92882197.375749707</v>
      </c>
      <c r="BU326" s="540">
        <v>74.998380853400391</v>
      </c>
      <c r="BV326" s="647">
        <v>48.179365007335896</v>
      </c>
      <c r="BW326" s="603">
        <v>123.17774586073628</v>
      </c>
      <c r="BX326" s="602">
        <v>11441019.703336844</v>
      </c>
      <c r="BY326" s="189">
        <v>0</v>
      </c>
      <c r="BZ326" s="604">
        <v>135.49552044680991</v>
      </c>
      <c r="CA326" s="602">
        <v>0</v>
      </c>
      <c r="CB326" s="555">
        <v>92882197.375749707</v>
      </c>
      <c r="CC326" s="200"/>
      <c r="CD326" s="543">
        <v>24500</v>
      </c>
      <c r="CE326" s="544">
        <v>36006.743663472553</v>
      </c>
      <c r="CF326" s="545">
        <v>0</v>
      </c>
      <c r="CG326" s="546">
        <v>0</v>
      </c>
      <c r="CH326" s="547"/>
      <c r="CI326" s="548">
        <v>13573851.037895696</v>
      </c>
      <c r="CJ326" s="549">
        <v>0</v>
      </c>
      <c r="CK326" s="550">
        <v>13573851.037895696</v>
      </c>
      <c r="CL326" s="648"/>
      <c r="CM326" s="551">
        <v>138.50868406016016</v>
      </c>
      <c r="CN326" s="556">
        <v>250.16862012870891</v>
      </c>
      <c r="CR326" s="617"/>
      <c r="CS326" s="555">
        <v>0</v>
      </c>
      <c r="CT326" s="555">
        <v>128.5359778056783</v>
      </c>
      <c r="CU326" s="555">
        <v>0</v>
      </c>
      <c r="CW326" s="530"/>
      <c r="CX326" s="193"/>
      <c r="DH326" s="554"/>
      <c r="DI326" s="554"/>
      <c r="DJ326" s="554"/>
      <c r="DK326" s="554"/>
      <c r="DL326" s="554"/>
      <c r="DM326" s="554"/>
      <c r="DN326" s="554"/>
      <c r="DO326" s="554"/>
      <c r="DP326" s="554"/>
      <c r="DQ326" s="554"/>
      <c r="DR326" s="554"/>
      <c r="DS326" s="554"/>
      <c r="DT326" s="554"/>
    </row>
    <row r="327" spans="1:288">
      <c r="A327" s="367">
        <v>0</v>
      </c>
      <c r="B327" s="367">
        <v>0</v>
      </c>
      <c r="E327" s="294">
        <v>9</v>
      </c>
      <c r="F327" s="300">
        <v>2030</v>
      </c>
      <c r="G327" s="300">
        <v>2031</v>
      </c>
      <c r="H327" s="294">
        <v>2031</v>
      </c>
      <c r="I327" s="635">
        <v>912448</v>
      </c>
      <c r="J327" s="635">
        <v>912448</v>
      </c>
      <c r="K327" s="635">
        <v>912448</v>
      </c>
      <c r="L327" s="635">
        <v>912448</v>
      </c>
      <c r="M327" s="635">
        <v>912448</v>
      </c>
      <c r="N327" s="635">
        <v>8</v>
      </c>
      <c r="O327" s="635">
        <v>8</v>
      </c>
      <c r="P327" s="635">
        <v>8</v>
      </c>
      <c r="Q327" s="635">
        <v>8</v>
      </c>
      <c r="R327" s="635">
        <v>8</v>
      </c>
      <c r="S327" s="636">
        <v>7</v>
      </c>
      <c r="T327" s="636">
        <v>7</v>
      </c>
      <c r="U327" s="636">
        <v>7</v>
      </c>
      <c r="V327" s="636">
        <v>7</v>
      </c>
      <c r="W327" s="636">
        <v>7</v>
      </c>
      <c r="X327" s="637">
        <v>0.24895999999999946</v>
      </c>
      <c r="Y327" s="637">
        <v>0.24895999999999946</v>
      </c>
      <c r="Z327" s="637">
        <v>0.24895999999999946</v>
      </c>
      <c r="AA327" s="637">
        <v>0.24895999999999946</v>
      </c>
      <c r="AB327" s="637">
        <v>0.24895999999999946</v>
      </c>
      <c r="AC327" s="8" t="s">
        <v>560</v>
      </c>
      <c r="AD327" s="8" t="s">
        <v>560</v>
      </c>
      <c r="AE327" s="8" t="s">
        <v>560</v>
      </c>
      <c r="AF327" s="8" t="s">
        <v>560</v>
      </c>
      <c r="AG327" s="8" t="s">
        <v>560</v>
      </c>
      <c r="AH327" s="528"/>
      <c r="AI327" s="638">
        <v>98000</v>
      </c>
      <c r="AJ327" s="639">
        <v>98000</v>
      </c>
      <c r="AK327" s="639">
        <v>98000</v>
      </c>
      <c r="AL327" s="639">
        <v>98000</v>
      </c>
      <c r="AM327" s="640">
        <v>98000</v>
      </c>
      <c r="AN327" s="194">
        <v>199033718.31736273</v>
      </c>
      <c r="AO327" s="530">
        <v>0</v>
      </c>
      <c r="AP327" s="530">
        <v>0</v>
      </c>
      <c r="AQ327" s="193">
        <v>0</v>
      </c>
      <c r="AR327" s="189"/>
      <c r="AS327" s="189"/>
      <c r="AT327" s="193">
        <v>0</v>
      </c>
      <c r="AU327" s="532">
        <v>0</v>
      </c>
      <c r="AV327" s="533">
        <v>199033718.31736273</v>
      </c>
      <c r="AX327" s="534"/>
      <c r="AY327" s="535"/>
      <c r="AZ327" s="664">
        <v>56224238.273902878</v>
      </c>
      <c r="BA327" s="665">
        <v>1378940.8145861286</v>
      </c>
      <c r="BB327" s="664">
        <v>18241666.666666668</v>
      </c>
      <c r="BC327" s="665">
        <v>6677.5974264024971</v>
      </c>
      <c r="BD327" s="663"/>
      <c r="BE327" s="663"/>
      <c r="BF327" s="663"/>
      <c r="BG327" s="663"/>
      <c r="BH327" s="663"/>
      <c r="BI327" s="663"/>
      <c r="BJ327" s="663"/>
      <c r="BK327" s="663"/>
      <c r="BL327" s="663"/>
      <c r="BM327" s="663"/>
      <c r="BN327" s="663"/>
      <c r="BO327" s="649">
        <v>17848063.77777778</v>
      </c>
      <c r="BP327" s="634">
        <v>0</v>
      </c>
      <c r="BQ327" s="113">
        <v>0</v>
      </c>
      <c r="BR327" s="193">
        <v>92313968.718347326</v>
      </c>
      <c r="BS327" s="539">
        <v>1385618.412012531</v>
      </c>
      <c r="BT327" s="193">
        <v>106719749.5990154</v>
      </c>
      <c r="BU327" s="540">
        <v>74.998380853400391</v>
      </c>
      <c r="BV327" s="647">
        <v>48.179365007335896</v>
      </c>
      <c r="BW327" s="603">
        <v>123.17774586073628</v>
      </c>
      <c r="BX327" s="602">
        <v>13145498.194428932</v>
      </c>
      <c r="BY327" s="189">
        <v>0</v>
      </c>
      <c r="BZ327" s="604">
        <v>135.49552044680991</v>
      </c>
      <c r="CA327" s="602">
        <v>0</v>
      </c>
      <c r="CB327" s="555">
        <v>106719749.5990154</v>
      </c>
      <c r="CC327" s="200"/>
      <c r="CD327" s="543">
        <v>24500</v>
      </c>
      <c r="CE327" s="544">
        <v>36006.743663472553</v>
      </c>
      <c r="CF327" s="545">
        <v>0</v>
      </c>
      <c r="CG327" s="546">
        <v>0</v>
      </c>
      <c r="CH327" s="547"/>
      <c r="CI327" s="548">
        <v>14591623.350104935</v>
      </c>
      <c r="CJ327" s="549">
        <v>0</v>
      </c>
      <c r="CK327" s="550">
        <v>14591623.350104935</v>
      </c>
      <c r="CL327" s="648"/>
      <c r="CM327" s="551">
        <v>148.89411581739731</v>
      </c>
      <c r="CN327" s="556">
        <v>250.16862012870891</v>
      </c>
      <c r="CR327" s="617"/>
      <c r="CS327" s="555">
        <v>0</v>
      </c>
      <c r="CT327" s="555">
        <v>128.5359778056783</v>
      </c>
      <c r="CU327" s="555">
        <v>0</v>
      </c>
      <c r="CW327" s="530"/>
      <c r="CX327" s="193"/>
      <c r="DH327" s="554"/>
      <c r="DI327" s="554"/>
      <c r="DJ327" s="554"/>
      <c r="DK327" s="554"/>
      <c r="DL327" s="554"/>
      <c r="DM327" s="554"/>
      <c r="DN327" s="554"/>
      <c r="DO327" s="554"/>
      <c r="DP327" s="554"/>
      <c r="DQ327" s="554"/>
      <c r="DR327" s="554"/>
      <c r="DS327" s="554"/>
      <c r="DT327" s="554"/>
    </row>
    <row r="328" spans="1:288">
      <c r="A328" s="367">
        <v>0</v>
      </c>
      <c r="B328" s="367">
        <v>0</v>
      </c>
      <c r="E328" s="294">
        <v>10</v>
      </c>
      <c r="F328" s="300">
        <v>2030</v>
      </c>
      <c r="G328" s="300">
        <v>2031</v>
      </c>
      <c r="H328" s="294">
        <v>2031</v>
      </c>
      <c r="I328" s="635">
        <v>912448</v>
      </c>
      <c r="J328" s="635">
        <v>912448</v>
      </c>
      <c r="K328" s="635">
        <v>912448</v>
      </c>
      <c r="L328" s="635">
        <v>912448</v>
      </c>
      <c r="M328" s="635">
        <v>912448</v>
      </c>
      <c r="N328" s="635">
        <v>8</v>
      </c>
      <c r="O328" s="635">
        <v>8</v>
      </c>
      <c r="P328" s="635">
        <v>8</v>
      </c>
      <c r="Q328" s="635">
        <v>8</v>
      </c>
      <c r="R328" s="635">
        <v>8</v>
      </c>
      <c r="S328" s="636">
        <v>7</v>
      </c>
      <c r="T328" s="636">
        <v>7</v>
      </c>
      <c r="U328" s="636">
        <v>7</v>
      </c>
      <c r="V328" s="636">
        <v>7</v>
      </c>
      <c r="W328" s="636">
        <v>7</v>
      </c>
      <c r="X328" s="637">
        <v>0.24895999999999946</v>
      </c>
      <c r="Y328" s="637">
        <v>0.24895999999999946</v>
      </c>
      <c r="Z328" s="637">
        <v>0.24895999999999946</v>
      </c>
      <c r="AA328" s="637">
        <v>0.24895999999999946</v>
      </c>
      <c r="AB328" s="637">
        <v>0.24895999999999946</v>
      </c>
      <c r="AC328" s="8" t="s">
        <v>560</v>
      </c>
      <c r="AD328" s="8" t="s">
        <v>560</v>
      </c>
      <c r="AE328" s="8" t="s">
        <v>560</v>
      </c>
      <c r="AF328" s="8" t="s">
        <v>560</v>
      </c>
      <c r="AG328" s="8" t="s">
        <v>560</v>
      </c>
      <c r="AH328" s="528"/>
      <c r="AI328" s="638">
        <v>85742.720000000001</v>
      </c>
      <c r="AJ328" s="639">
        <v>85742.720000000001</v>
      </c>
      <c r="AK328" s="639">
        <v>85742.720000000001</v>
      </c>
      <c r="AL328" s="639">
        <v>85742.720000000001</v>
      </c>
      <c r="AM328" s="640">
        <v>85742.720000000001</v>
      </c>
      <c r="AN328" s="194">
        <v>174139718.16576022</v>
      </c>
      <c r="AO328" s="530">
        <v>0</v>
      </c>
      <c r="AP328" s="530">
        <v>0</v>
      </c>
      <c r="AQ328" s="193">
        <v>0</v>
      </c>
      <c r="AR328" s="189"/>
      <c r="AS328" s="189"/>
      <c r="AT328" s="193">
        <v>0</v>
      </c>
      <c r="AU328" s="532">
        <v>0</v>
      </c>
      <c r="AV328" s="533">
        <v>174139718.16576022</v>
      </c>
      <c r="AX328" s="534"/>
      <c r="AY328" s="535"/>
      <c r="AZ328" s="664">
        <v>45053726.444587164</v>
      </c>
      <c r="BA328" s="665">
        <v>1104975.7924862152</v>
      </c>
      <c r="BB328" s="664">
        <v>18241666.666666668</v>
      </c>
      <c r="BC328" s="665">
        <v>340681.36098154407</v>
      </c>
      <c r="BD328" s="663"/>
      <c r="BE328" s="663"/>
      <c r="BF328" s="663"/>
      <c r="BG328" s="663"/>
      <c r="BH328" s="663"/>
      <c r="BI328" s="663"/>
      <c r="BJ328" s="663"/>
      <c r="BK328" s="663"/>
      <c r="BL328" s="663"/>
      <c r="BM328" s="663"/>
      <c r="BN328" s="663"/>
      <c r="BO328" s="645">
        <v>0</v>
      </c>
      <c r="BP328" s="634">
        <v>0</v>
      </c>
      <c r="BQ328" s="113">
        <v>0</v>
      </c>
      <c r="BR328" s="193">
        <v>63295393.111253828</v>
      </c>
      <c r="BS328" s="539">
        <v>1445657.1534677593</v>
      </c>
      <c r="BT328" s="193">
        <v>110844325.05450639</v>
      </c>
      <c r="BU328" s="540">
        <v>76.623203243610874</v>
      </c>
      <c r="BV328" s="647">
        <v>48.179365007335896</v>
      </c>
      <c r="BW328" s="603">
        <v>124.80256825094676</v>
      </c>
      <c r="BX328" s="602">
        <v>13833656.442845162</v>
      </c>
      <c r="BY328" s="189">
        <v>0</v>
      </c>
      <c r="BZ328" s="604">
        <v>137.28282507604146</v>
      </c>
      <c r="CA328" s="602">
        <v>0</v>
      </c>
      <c r="CB328" s="555">
        <v>110844325.05450639</v>
      </c>
      <c r="CC328" s="200"/>
      <c r="CD328" s="543">
        <v>21435.68</v>
      </c>
      <c r="CE328" s="544">
        <v>31027.943633152045</v>
      </c>
      <c r="CF328" s="545">
        <v>0</v>
      </c>
      <c r="CG328" s="546">
        <v>0</v>
      </c>
      <c r="CH328" s="547"/>
      <c r="CI328" s="548">
        <v>15331777.219946073</v>
      </c>
      <c r="CJ328" s="549">
        <v>0</v>
      </c>
      <c r="CK328" s="550">
        <v>15331777.219946073</v>
      </c>
      <c r="CL328" s="648"/>
      <c r="CM328" s="551">
        <v>178.81141652546214</v>
      </c>
      <c r="CN328" s="556">
        <v>253.46856341369767</v>
      </c>
      <c r="CR328" s="617"/>
      <c r="CS328" s="555">
        <v>0</v>
      </c>
      <c r="CT328" s="555">
        <v>130.23147996986296</v>
      </c>
      <c r="CU328" s="555">
        <v>0</v>
      </c>
      <c r="CW328" s="530"/>
      <c r="CX328" s="193"/>
      <c r="DH328" s="554"/>
      <c r="DI328" s="554"/>
      <c r="DJ328" s="554"/>
      <c r="DK328" s="554"/>
      <c r="DL328" s="554"/>
      <c r="DM328" s="554"/>
      <c r="DN328" s="554"/>
      <c r="DO328" s="554"/>
      <c r="DP328" s="554"/>
      <c r="DQ328" s="554"/>
      <c r="DR328" s="554"/>
      <c r="DS328" s="554"/>
      <c r="DT328" s="554"/>
    </row>
    <row r="329" spans="1:288">
      <c r="A329" s="367">
        <v>0</v>
      </c>
      <c r="B329" s="367">
        <v>0</v>
      </c>
      <c r="E329" s="294">
        <v>11</v>
      </c>
      <c r="F329" s="300">
        <v>2030</v>
      </c>
      <c r="G329" s="300">
        <v>2031</v>
      </c>
      <c r="H329" s="294">
        <v>2031</v>
      </c>
      <c r="I329" s="635">
        <v>912448</v>
      </c>
      <c r="J329" s="635">
        <v>912448</v>
      </c>
      <c r="K329" s="635">
        <v>912448</v>
      </c>
      <c r="L329" s="635">
        <v>912448</v>
      </c>
      <c r="M329" s="635">
        <v>912448</v>
      </c>
      <c r="N329" s="635">
        <v>8</v>
      </c>
      <c r="O329" s="635">
        <v>8</v>
      </c>
      <c r="P329" s="635">
        <v>8</v>
      </c>
      <c r="Q329" s="635">
        <v>8</v>
      </c>
      <c r="R329" s="635">
        <v>8</v>
      </c>
      <c r="S329" s="636">
        <v>7</v>
      </c>
      <c r="T329" s="636">
        <v>7</v>
      </c>
      <c r="U329" s="636">
        <v>7</v>
      </c>
      <c r="V329" s="636">
        <v>7</v>
      </c>
      <c r="W329" s="636">
        <v>7</v>
      </c>
      <c r="X329" s="637">
        <v>0.24895999999999946</v>
      </c>
      <c r="Y329" s="637">
        <v>0.24895999999999946</v>
      </c>
      <c r="Z329" s="637">
        <v>0.24895999999999946</v>
      </c>
      <c r="AA329" s="637">
        <v>0.24895999999999946</v>
      </c>
      <c r="AB329" s="637">
        <v>0.24895999999999946</v>
      </c>
      <c r="AC329" s="8" t="s">
        <v>560</v>
      </c>
      <c r="AD329" s="8" t="s">
        <v>560</v>
      </c>
      <c r="AE329" s="8" t="s">
        <v>560</v>
      </c>
      <c r="AF329" s="8" t="s">
        <v>560</v>
      </c>
      <c r="AG329" s="8" t="s">
        <v>560</v>
      </c>
      <c r="AH329" s="528"/>
      <c r="AI329" s="638">
        <v>63734.399999999987</v>
      </c>
      <c r="AJ329" s="639">
        <v>63734.399999999987</v>
      </c>
      <c r="AK329" s="639">
        <v>63734.399999999987</v>
      </c>
      <c r="AL329" s="639">
        <v>63734.399999999987</v>
      </c>
      <c r="AM329" s="640">
        <v>63734.399999999987</v>
      </c>
      <c r="AN329" s="194">
        <v>129441781.80332777</v>
      </c>
      <c r="AO329" s="530">
        <v>0</v>
      </c>
      <c r="AP329" s="530">
        <v>0</v>
      </c>
      <c r="AQ329" s="193">
        <v>0</v>
      </c>
      <c r="AR329" s="189"/>
      <c r="AS329" s="189"/>
      <c r="AT329" s="193">
        <v>0</v>
      </c>
      <c r="AU329" s="532">
        <v>0</v>
      </c>
      <c r="AV329" s="533">
        <v>129441781.80332777</v>
      </c>
      <c r="AX329" s="534"/>
      <c r="AY329" s="535"/>
      <c r="AZ329" s="664">
        <v>66390989.490467146</v>
      </c>
      <c r="BA329" s="665">
        <v>1628287.8690711847</v>
      </c>
      <c r="BB329" s="664">
        <v>18241666.666666668</v>
      </c>
      <c r="BC329" s="665">
        <v>339781.01076674811</v>
      </c>
      <c r="BD329" s="663"/>
      <c r="BE329" s="663"/>
      <c r="BF329" s="663"/>
      <c r="BG329" s="663"/>
      <c r="BH329" s="663"/>
      <c r="BI329" s="663"/>
      <c r="BJ329" s="663"/>
      <c r="BK329" s="663"/>
      <c r="BL329" s="663"/>
      <c r="BM329" s="663"/>
      <c r="BN329" s="663"/>
      <c r="BO329" s="645">
        <v>0</v>
      </c>
      <c r="BP329" s="634">
        <v>0</v>
      </c>
      <c r="BQ329" s="113">
        <v>0</v>
      </c>
      <c r="BR329" s="193">
        <v>84632656.157133818</v>
      </c>
      <c r="BS329" s="539">
        <v>1968068.8798379328</v>
      </c>
      <c r="BT329" s="193">
        <v>44809125.646193951</v>
      </c>
      <c r="BU329" s="540">
        <v>76.623203243610874</v>
      </c>
      <c r="BV329" s="647">
        <v>48.179365007335896</v>
      </c>
      <c r="BW329" s="603">
        <v>124.80256825094676</v>
      </c>
      <c r="BX329" s="602">
        <v>5592293.9617243698</v>
      </c>
      <c r="BY329" s="189">
        <v>0</v>
      </c>
      <c r="BZ329" s="604">
        <v>137.28282507604146</v>
      </c>
      <c r="CA329" s="602">
        <v>0</v>
      </c>
      <c r="CB329" s="555">
        <v>44809125.646193951</v>
      </c>
      <c r="CC329" s="200"/>
      <c r="CD329" s="543">
        <v>15933.599999999997</v>
      </c>
      <c r="CE329" s="544">
        <v>22088.356360665555</v>
      </c>
      <c r="CF329" s="545">
        <v>0</v>
      </c>
      <c r="CG329" s="546">
        <v>0</v>
      </c>
      <c r="CH329" s="547"/>
      <c r="CI329" s="548">
        <v>7598384.7979229679</v>
      </c>
      <c r="CJ329" s="549">
        <v>0</v>
      </c>
      <c r="CK329" s="550">
        <v>7598384.7979229679</v>
      </c>
      <c r="CL329" s="648"/>
      <c r="CM329" s="551">
        <v>119.21952349003003</v>
      </c>
      <c r="CN329" s="556">
        <v>253.46856341369767</v>
      </c>
      <c r="CR329" s="617"/>
      <c r="CS329" s="555">
        <v>0</v>
      </c>
      <c r="CT329" s="555">
        <v>130.23147996986296</v>
      </c>
      <c r="CU329" s="555">
        <v>0</v>
      </c>
      <c r="CW329" s="530"/>
      <c r="CX329" s="193"/>
      <c r="DH329" s="554"/>
      <c r="DI329" s="554"/>
      <c r="DJ329" s="554"/>
      <c r="DK329" s="554"/>
      <c r="DL329" s="554"/>
      <c r="DM329" s="554"/>
      <c r="DN329" s="554"/>
      <c r="DO329" s="554"/>
      <c r="DP329" s="554"/>
      <c r="DQ329" s="554"/>
      <c r="DR329" s="554"/>
      <c r="DS329" s="554"/>
      <c r="DT329" s="554"/>
    </row>
    <row r="330" spans="1:288">
      <c r="A330" s="367">
        <v>0</v>
      </c>
      <c r="B330" s="367">
        <v>0</v>
      </c>
      <c r="E330" s="307">
        <v>12</v>
      </c>
      <c r="F330" s="308">
        <v>2030</v>
      </c>
      <c r="G330" s="308">
        <v>2031</v>
      </c>
      <c r="H330" s="307">
        <v>2031</v>
      </c>
      <c r="I330" s="635">
        <v>912448</v>
      </c>
      <c r="J330" s="635">
        <v>912448</v>
      </c>
      <c r="K330" s="635">
        <v>912448</v>
      </c>
      <c r="L330" s="635">
        <v>912448</v>
      </c>
      <c r="M330" s="635">
        <v>912448</v>
      </c>
      <c r="N330" s="635">
        <v>8</v>
      </c>
      <c r="O330" s="635">
        <v>8</v>
      </c>
      <c r="P330" s="635">
        <v>8</v>
      </c>
      <c r="Q330" s="635">
        <v>8</v>
      </c>
      <c r="R330" s="635">
        <v>8</v>
      </c>
      <c r="S330" s="636">
        <v>7</v>
      </c>
      <c r="T330" s="636">
        <v>7</v>
      </c>
      <c r="U330" s="636">
        <v>7</v>
      </c>
      <c r="V330" s="636">
        <v>7</v>
      </c>
      <c r="W330" s="636">
        <v>7</v>
      </c>
      <c r="X330" s="637">
        <v>0.24895999999999946</v>
      </c>
      <c r="Y330" s="637">
        <v>0.24895999999999946</v>
      </c>
      <c r="Z330" s="637">
        <v>0.24895999999999946</v>
      </c>
      <c r="AA330" s="637">
        <v>0.24895999999999946</v>
      </c>
      <c r="AB330" s="637">
        <v>0.24895999999999946</v>
      </c>
      <c r="AC330" s="8">
        <v>0</v>
      </c>
      <c r="AD330" s="8">
        <v>0</v>
      </c>
      <c r="AE330" s="8">
        <v>0</v>
      </c>
      <c r="AF330" s="8">
        <v>0</v>
      </c>
      <c r="AG330" s="8">
        <v>0</v>
      </c>
      <c r="AH330" s="528"/>
      <c r="AI330" s="668">
        <v>34970.879999999983</v>
      </c>
      <c r="AJ330" s="669">
        <v>34970.879999999983</v>
      </c>
      <c r="AK330" s="669">
        <v>34970.879999999983</v>
      </c>
      <c r="AL330" s="669">
        <v>34970.879999999983</v>
      </c>
      <c r="AM330" s="670">
        <v>34970.879999999983</v>
      </c>
      <c r="AN330" s="199">
        <v>71024329.379900917</v>
      </c>
      <c r="AO330" s="671">
        <v>0</v>
      </c>
      <c r="AP330" s="671">
        <v>0</v>
      </c>
      <c r="AQ330" s="196">
        <v>0</v>
      </c>
      <c r="AR330" s="197"/>
      <c r="AS330" s="197"/>
      <c r="AT330" s="196">
        <v>0</v>
      </c>
      <c r="AU330" s="672">
        <v>0</v>
      </c>
      <c r="AV330" s="673">
        <v>71024329.379900917</v>
      </c>
      <c r="AX330" s="674"/>
      <c r="AY330" s="675"/>
      <c r="AZ330" s="664">
        <v>66680683.498878568</v>
      </c>
      <c r="BA330" s="665">
        <v>1635392.8277901183</v>
      </c>
      <c r="BB330" s="664">
        <v>18241666.666666668</v>
      </c>
      <c r="BC330" s="665">
        <v>338486.75733297906</v>
      </c>
      <c r="BD330" s="676"/>
      <c r="BE330" s="676"/>
      <c r="BF330" s="676"/>
      <c r="BG330" s="676"/>
      <c r="BH330" s="676"/>
      <c r="BI330" s="676"/>
      <c r="BJ330" s="676"/>
      <c r="BK330" s="676"/>
      <c r="BL330" s="676"/>
      <c r="BM330" s="676"/>
      <c r="BN330" s="676"/>
      <c r="BO330" s="677">
        <v>-5936672</v>
      </c>
      <c r="BP330" s="634">
        <v>7961348.7856443226</v>
      </c>
      <c r="BQ330" s="113">
        <v>0</v>
      </c>
      <c r="BR330" s="193">
        <v>78985678.16554524</v>
      </c>
      <c r="BS330" s="539">
        <v>1973879.5851230973</v>
      </c>
      <c r="BT330" s="196">
        <v>0</v>
      </c>
      <c r="BU330" s="678">
        <v>76.623203243610874</v>
      </c>
      <c r="BV330" s="647">
        <v>48.179365007335896</v>
      </c>
      <c r="BW330" s="603">
        <v>124.80256825094676</v>
      </c>
      <c r="BX330" s="679">
        <v>0</v>
      </c>
      <c r="BY330" s="197">
        <v>7961348.7856443226</v>
      </c>
      <c r="BZ330" s="604">
        <v>137.28282507604146</v>
      </c>
      <c r="CA330" s="679">
        <v>1092956.4527089647</v>
      </c>
      <c r="CB330" s="153">
        <v>0</v>
      </c>
      <c r="CC330" s="200"/>
      <c r="CD330" s="680">
        <v>8742.7199999999957</v>
      </c>
      <c r="CE330" s="681">
        <v>10404.865875980184</v>
      </c>
      <c r="CF330" s="682">
        <v>0</v>
      </c>
      <c r="CG330" s="683">
        <v>0</v>
      </c>
      <c r="CH330" s="547"/>
      <c r="CI330" s="684">
        <v>1993027.1709990774</v>
      </c>
      <c r="CJ330" s="549">
        <v>1092956.4527089647</v>
      </c>
      <c r="CK330" s="685">
        <v>900070.71829011268</v>
      </c>
      <c r="CL330" s="648"/>
      <c r="CM330" s="686">
        <v>25.737720019916946</v>
      </c>
      <c r="CN330" s="687">
        <v>253.46856341369767</v>
      </c>
      <c r="CR330" s="617"/>
      <c r="CS330" s="555">
        <v>0</v>
      </c>
      <c r="CT330" s="153">
        <v>130.23147996986296</v>
      </c>
      <c r="CU330" s="153">
        <v>0</v>
      </c>
      <c r="CW330" s="530"/>
      <c r="CX330" s="196"/>
      <c r="DH330" s="554"/>
      <c r="DI330" s="554"/>
      <c r="DJ330" s="554"/>
      <c r="DK330" s="554"/>
      <c r="DL330" s="554"/>
      <c r="DM330" s="554"/>
      <c r="DN330" s="554"/>
      <c r="DO330" s="554"/>
      <c r="DP330" s="554"/>
      <c r="DQ330" s="554"/>
      <c r="DR330" s="554"/>
      <c r="DS330" s="554"/>
      <c r="DT330" s="554"/>
    </row>
    <row r="331" spans="1:288">
      <c r="AG331" s="635"/>
      <c r="AH331" s="528"/>
      <c r="CC331" s="200"/>
      <c r="CH331" s="426"/>
      <c r="CL331" s="648"/>
      <c r="CM331"/>
      <c r="CN331"/>
    </row>
    <row r="332" spans="1:288">
      <c r="AG332" s="635"/>
      <c r="AH332" s="528"/>
      <c r="CC332" s="200"/>
      <c r="CH332" s="426"/>
      <c r="CL332" s="648"/>
      <c r="CM332"/>
      <c r="CN332"/>
    </row>
    <row r="333" spans="1:288">
      <c r="CC333" s="200"/>
      <c r="CH333" s="426"/>
      <c r="CL333" s="648"/>
      <c r="CM333"/>
      <c r="CN333"/>
    </row>
    <row r="334" spans="1:288">
      <c r="CC334" s="200"/>
      <c r="CH334" s="426"/>
      <c r="CL334" s="648"/>
      <c r="CM334"/>
      <c r="CN334"/>
    </row>
    <row r="335" spans="1:288">
      <c r="CC335" s="200"/>
      <c r="CH335" s="426"/>
      <c r="CL335" s="648"/>
      <c r="CM335" s="238"/>
      <c r="CN335" s="238"/>
    </row>
    <row r="336" spans="1:288" s="124" customFormat="1" ht="15" customHeight="1">
      <c r="A336" s="102"/>
      <c r="B336" s="102"/>
      <c r="C336" s="166"/>
      <c r="D336" s="166"/>
      <c r="E336" s="312" t="s">
        <v>181</v>
      </c>
      <c r="F336" s="312"/>
      <c r="G336" s="312"/>
      <c r="H336" s="312"/>
      <c r="I336" s="312"/>
      <c r="J336" s="312"/>
      <c r="K336" s="312"/>
      <c r="L336" s="312"/>
      <c r="M336" s="312"/>
      <c r="N336" s="312"/>
      <c r="O336" s="312"/>
      <c r="P336" s="312"/>
      <c r="Q336" s="312"/>
      <c r="R336" s="312"/>
      <c r="S336" s="312"/>
      <c r="T336" s="312"/>
      <c r="U336" s="312"/>
      <c r="V336" s="312"/>
      <c r="W336" s="312"/>
      <c r="X336" s="312"/>
      <c r="Y336" s="312"/>
      <c r="Z336" s="312"/>
      <c r="AA336" s="312"/>
      <c r="AB336" s="312"/>
      <c r="AC336" s="312"/>
      <c r="AD336" s="312"/>
      <c r="AE336" s="312"/>
      <c r="AF336" s="312"/>
      <c r="AG336" s="312"/>
      <c r="AH336" s="312"/>
      <c r="AI336" s="312"/>
      <c r="AJ336" s="312"/>
      <c r="AK336" s="312"/>
      <c r="AL336" s="312"/>
      <c r="AM336" s="312"/>
      <c r="AN336" s="312"/>
      <c r="AO336" s="312"/>
      <c r="AP336" s="312"/>
      <c r="AQ336" s="312"/>
      <c r="AR336" s="312"/>
      <c r="AS336" s="312"/>
      <c r="AT336" s="312"/>
      <c r="AU336" s="312"/>
      <c r="AV336" s="312"/>
      <c r="AW336" s="166"/>
      <c r="AX336" s="312"/>
      <c r="AY336" s="312"/>
      <c r="AZ336" s="312"/>
      <c r="BA336" s="312"/>
      <c r="BB336" s="312"/>
      <c r="BC336" s="312"/>
      <c r="BD336" s="312"/>
      <c r="BE336" s="312"/>
      <c r="BF336" s="312"/>
      <c r="BG336" s="312"/>
      <c r="BH336" s="312"/>
      <c r="BI336" s="312"/>
      <c r="BJ336" s="312"/>
      <c r="BK336" s="312"/>
      <c r="BL336" s="312"/>
      <c r="BM336" s="312"/>
      <c r="BN336" s="312"/>
      <c r="BO336" s="312"/>
      <c r="BP336" s="312"/>
      <c r="BQ336" s="312"/>
      <c r="BR336" s="312"/>
      <c r="BS336" s="312"/>
      <c r="BT336" s="312"/>
      <c r="BU336" s="312"/>
      <c r="BV336" s="312"/>
      <c r="BW336" s="312"/>
      <c r="BX336" s="312"/>
      <c r="BY336" s="312"/>
      <c r="BZ336" s="312"/>
      <c r="CA336" s="312"/>
      <c r="CB336" s="312"/>
      <c r="CC336" s="200"/>
      <c r="CD336" s="312"/>
      <c r="CE336" s="312"/>
      <c r="CF336" s="312"/>
      <c r="CG336" s="312"/>
      <c r="CH336" s="426"/>
      <c r="CI336" s="312"/>
      <c r="CJ336" s="312"/>
      <c r="CK336" s="312"/>
      <c r="CL336" s="648"/>
      <c r="CM336" s="688"/>
      <c r="CN336" s="688"/>
      <c r="CO336" s="166"/>
      <c r="CP336" s="206"/>
      <c r="CQ336"/>
      <c r="CR336" s="312"/>
      <c r="CS336" s="312"/>
      <c r="CT336" s="312"/>
      <c r="CU336" s="312"/>
      <c r="CV336" s="206"/>
      <c r="CW336" s="312"/>
      <c r="CX336" s="312"/>
      <c r="CY336" s="206"/>
      <c r="CZ336" s="206"/>
      <c r="DA336" s="206"/>
      <c r="DB336" s="206"/>
      <c r="DC336" s="206"/>
      <c r="DD336" s="206"/>
      <c r="DE336" s="166"/>
      <c r="DF336" s="166"/>
      <c r="DG336" s="166"/>
      <c r="DH336" s="166"/>
      <c r="DI336" s="166"/>
      <c r="DJ336" s="166"/>
      <c r="DK336" s="166"/>
      <c r="DL336" s="166"/>
      <c r="DM336" s="166"/>
      <c r="DN336" s="166"/>
      <c r="DO336" s="166"/>
      <c r="DP336" s="166"/>
      <c r="DQ336" s="166"/>
      <c r="DR336" s="166"/>
      <c r="DS336" s="166"/>
      <c r="DT336" s="166"/>
      <c r="DU336" s="166"/>
      <c r="DV336" s="166"/>
      <c r="DW336" s="166"/>
      <c r="DX336" s="166"/>
      <c r="DY336" s="166"/>
      <c r="DZ336" s="166"/>
      <c r="EA336" s="166"/>
      <c r="EB336" s="166"/>
      <c r="EC336" s="166"/>
      <c r="ED336" s="166"/>
      <c r="EE336" s="166"/>
      <c r="EF336" s="166"/>
      <c r="EG336" s="166"/>
      <c r="EH336" s="166"/>
      <c r="EI336" s="166"/>
      <c r="EJ336" s="166"/>
      <c r="EK336" s="166"/>
      <c r="EL336" s="166"/>
      <c r="EM336" s="166"/>
      <c r="EN336" s="166"/>
      <c r="EO336" s="166"/>
      <c r="EP336" s="166"/>
      <c r="EQ336" s="166"/>
      <c r="ER336" s="166"/>
      <c r="ES336" s="166"/>
      <c r="ET336" s="166"/>
      <c r="EU336" s="166"/>
      <c r="EV336" s="166"/>
      <c r="EW336" s="166"/>
      <c r="EX336" s="166"/>
      <c r="EY336" s="166"/>
      <c r="EZ336" s="166"/>
      <c r="FA336" s="166"/>
      <c r="FB336" s="166"/>
      <c r="FC336" s="166"/>
      <c r="FD336" s="166"/>
      <c r="FE336" s="166"/>
      <c r="FF336" s="166"/>
      <c r="FG336" s="166"/>
      <c r="FH336" s="166"/>
      <c r="FI336" s="166"/>
      <c r="FJ336" s="166"/>
      <c r="FK336" s="166"/>
      <c r="FL336" s="166"/>
      <c r="FM336" s="166"/>
      <c r="FN336" s="166"/>
      <c r="FO336" s="166"/>
      <c r="FP336" s="166"/>
      <c r="FQ336" s="166"/>
      <c r="FR336" s="166"/>
      <c r="FS336" s="166"/>
      <c r="FT336" s="166"/>
      <c r="FU336" s="166"/>
      <c r="FV336" s="166"/>
      <c r="FW336" s="166"/>
      <c r="FX336" s="166"/>
      <c r="FY336" s="166"/>
      <c r="FZ336" s="166"/>
      <c r="GA336" s="166"/>
      <c r="GB336" s="166"/>
      <c r="GC336" s="166"/>
      <c r="GD336" s="166"/>
      <c r="GE336" s="166"/>
      <c r="GF336" s="166"/>
      <c r="GG336" s="166"/>
      <c r="GH336" s="166"/>
      <c r="GI336" s="166"/>
      <c r="GJ336" s="166"/>
      <c r="GK336" s="166"/>
      <c r="GL336" s="166"/>
      <c r="GM336" s="166"/>
      <c r="GN336" s="166"/>
      <c r="GO336" s="166"/>
      <c r="GP336" s="166"/>
      <c r="GQ336" s="166"/>
      <c r="GR336" s="166"/>
      <c r="GS336" s="166"/>
      <c r="GT336" s="166"/>
      <c r="GU336" s="166"/>
      <c r="GV336" s="166"/>
      <c r="GW336" s="166"/>
      <c r="GX336" s="166"/>
      <c r="GY336" s="166"/>
      <c r="GZ336" s="166"/>
      <c r="HA336" s="166"/>
      <c r="HB336" s="166"/>
      <c r="HC336" s="166"/>
      <c r="HD336" s="166"/>
      <c r="HE336" s="166"/>
      <c r="HF336" s="166"/>
      <c r="HG336" s="166"/>
      <c r="HH336" s="166"/>
      <c r="HI336" s="166"/>
      <c r="HJ336" s="166"/>
      <c r="HK336" s="166"/>
      <c r="HL336" s="166"/>
      <c r="HM336" s="166"/>
      <c r="HN336" s="166"/>
      <c r="HO336" s="166"/>
      <c r="HP336" s="166"/>
      <c r="HQ336" s="166"/>
      <c r="HR336" s="166"/>
      <c r="HS336" s="166"/>
      <c r="HT336" s="166"/>
      <c r="HU336" s="166"/>
      <c r="HV336" s="166"/>
      <c r="HW336" s="166"/>
      <c r="HX336" s="166"/>
      <c r="HY336" s="166"/>
      <c r="HZ336" s="166"/>
      <c r="IA336" s="166"/>
      <c r="IB336" s="166"/>
      <c r="IC336" s="166"/>
      <c r="ID336" s="166"/>
      <c r="IE336" s="166"/>
      <c r="IF336" s="166"/>
      <c r="IG336" s="166"/>
      <c r="IH336" s="166"/>
      <c r="II336" s="166"/>
      <c r="IJ336" s="166"/>
      <c r="IK336" s="166"/>
      <c r="IL336" s="166"/>
      <c r="IM336" s="166"/>
      <c r="IN336" s="166"/>
      <c r="IO336" s="166"/>
      <c r="IP336" s="166"/>
      <c r="IQ336" s="166"/>
      <c r="IR336" s="166"/>
      <c r="IS336" s="166"/>
      <c r="IT336" s="166"/>
      <c r="IU336" s="166"/>
      <c r="IV336" s="166"/>
      <c r="IW336" s="166"/>
      <c r="IX336" s="166"/>
      <c r="IY336" s="166"/>
      <c r="IZ336" s="166"/>
      <c r="JA336" s="166"/>
      <c r="JB336" s="166"/>
      <c r="JC336" s="166"/>
      <c r="JD336" s="166"/>
      <c r="JE336" s="166"/>
      <c r="JF336" s="166"/>
      <c r="JG336" s="166"/>
      <c r="JH336" s="166"/>
      <c r="JI336" s="166"/>
      <c r="JJ336" s="166"/>
      <c r="JK336" s="166"/>
      <c r="JL336" s="166"/>
      <c r="JM336" s="166"/>
      <c r="JN336" s="166"/>
      <c r="JO336" s="166"/>
      <c r="JP336" s="166"/>
      <c r="JQ336" s="166"/>
      <c r="JR336" s="166"/>
      <c r="JS336" s="166"/>
      <c r="JT336" s="166"/>
      <c r="JU336" s="166"/>
      <c r="JV336" s="166"/>
      <c r="JW336" s="166"/>
      <c r="JX336" s="166"/>
      <c r="JY336" s="166"/>
      <c r="JZ336" s="166"/>
      <c r="KA336" s="166"/>
      <c r="KB336" s="166"/>
    </row>
    <row r="337" spans="1:288" s="124" customFormat="1">
      <c r="A337" s="102"/>
      <c r="B337" s="102"/>
      <c r="C337" s="166"/>
      <c r="D337" s="166"/>
      <c r="E337" s="170" t="s">
        <v>399</v>
      </c>
      <c r="F337" s="166"/>
      <c r="G337" s="166"/>
      <c r="H337" s="166"/>
      <c r="I337" s="166"/>
      <c r="J337" s="166"/>
      <c r="K337" s="166"/>
      <c r="L337" s="166"/>
      <c r="M337" s="166"/>
      <c r="N337" s="166"/>
      <c r="O337" s="166"/>
      <c r="P337" s="166"/>
      <c r="Q337" s="166"/>
      <c r="R337" s="166"/>
      <c r="S337" s="166"/>
      <c r="T337" s="166"/>
      <c r="U337" s="166"/>
      <c r="V337" s="166"/>
      <c r="W337" s="166"/>
      <c r="X337" s="166"/>
      <c r="Y337" s="166"/>
      <c r="Z337" s="166"/>
      <c r="AA337" s="166"/>
      <c r="AB337" s="166"/>
      <c r="AC337" s="166"/>
      <c r="AD337" s="166"/>
      <c r="AE337" s="166"/>
      <c r="AF337" s="166"/>
      <c r="AG337" s="166"/>
      <c r="AH337" s="166"/>
      <c r="AI337" s="166"/>
      <c r="AJ337" s="166"/>
      <c r="AK337" s="166"/>
      <c r="AL337" s="166"/>
      <c r="AM337" s="166"/>
      <c r="AN337" s="166"/>
      <c r="AO337" s="170"/>
      <c r="AP337" s="170"/>
      <c r="AQ337" s="170"/>
      <c r="AR337" s="170"/>
      <c r="AS337" s="170"/>
      <c r="AT337" s="166"/>
      <c r="AU337" s="166"/>
      <c r="AV337" s="166"/>
      <c r="AW337" s="166"/>
      <c r="AX337" s="166"/>
      <c r="AY337" s="166"/>
      <c r="AZ337" s="166"/>
      <c r="BA337" s="166"/>
      <c r="BB337"/>
      <c r="BC337" s="166"/>
      <c r="BD337"/>
      <c r="BE337"/>
      <c r="BF337"/>
      <c r="BG337"/>
      <c r="BH337"/>
      <c r="BI337"/>
      <c r="BJ337"/>
      <c r="BK337"/>
      <c r="BL337"/>
      <c r="BM337"/>
      <c r="BN337"/>
      <c r="BO337" s="166"/>
      <c r="BP337" s="166"/>
      <c r="BQ337" s="166"/>
      <c r="BR337" s="166"/>
      <c r="BS337" s="166"/>
      <c r="BT337" s="166"/>
      <c r="BU337" s="166"/>
      <c r="BV337" s="166"/>
      <c r="BW337" s="166"/>
      <c r="BX337" s="166"/>
      <c r="BY337" s="166"/>
      <c r="BZ337" s="166"/>
      <c r="CA337" s="166"/>
      <c r="CB337" s="166"/>
      <c r="CC337" s="200"/>
      <c r="CD337" s="166"/>
      <c r="CE337" s="166"/>
      <c r="CF337" s="166"/>
      <c r="CG337" s="166"/>
      <c r="CH337" s="426"/>
      <c r="CI337" s="166"/>
      <c r="CJ337" s="166"/>
      <c r="CK337" s="166"/>
      <c r="CL337" s="648"/>
      <c r="CM337" s="200"/>
      <c r="CN337" s="200"/>
      <c r="CO337" s="595" t="s">
        <v>562</v>
      </c>
      <c r="CP337" s="206"/>
      <c r="CQ337"/>
      <c r="CR337" s="166"/>
      <c r="CS337" s="166"/>
      <c r="CT337" s="166"/>
      <c r="CU337" s="166"/>
      <c r="CV337" s="206"/>
      <c r="CW337" s="166"/>
      <c r="CX337" s="166"/>
      <c r="CY337" s="206"/>
      <c r="CZ337" s="206"/>
      <c r="DA337" s="206"/>
      <c r="DB337" s="206"/>
      <c r="DC337" s="206"/>
      <c r="DD337" s="206"/>
      <c r="DE337" s="166"/>
      <c r="DF337" s="166"/>
      <c r="DG337" s="166"/>
      <c r="DH337" s="166"/>
      <c r="DI337" s="166"/>
      <c r="DJ337" s="166"/>
      <c r="DK337" s="166"/>
      <c r="DL337" s="166"/>
      <c r="DM337" s="166"/>
      <c r="DN337" s="166"/>
      <c r="DO337" s="166"/>
      <c r="DP337" s="166"/>
      <c r="DQ337" s="166"/>
      <c r="DR337" s="166"/>
      <c r="DS337" s="166"/>
      <c r="DT337" s="166"/>
      <c r="DU337" s="166"/>
      <c r="DV337" s="166"/>
      <c r="DW337" s="166"/>
      <c r="DX337" s="166"/>
      <c r="DY337" s="166"/>
      <c r="DZ337" s="166"/>
      <c r="EA337" s="166"/>
      <c r="EB337" s="166"/>
      <c r="EC337" s="166"/>
      <c r="ED337" s="166"/>
      <c r="EE337" s="166"/>
      <c r="EF337" s="166"/>
      <c r="EG337" s="166"/>
      <c r="EH337" s="166"/>
      <c r="EI337" s="166"/>
      <c r="EJ337" s="166"/>
      <c r="EK337" s="166"/>
      <c r="EL337" s="166"/>
      <c r="EM337" s="166"/>
      <c r="EN337" s="166"/>
      <c r="EO337" s="166"/>
      <c r="EP337" s="166"/>
      <c r="EQ337" s="166"/>
      <c r="ER337" s="166"/>
      <c r="ES337" s="166"/>
      <c r="ET337" s="166"/>
      <c r="EU337" s="166"/>
      <c r="EV337" s="166"/>
      <c r="EW337" s="166"/>
      <c r="EX337" s="166"/>
      <c r="EY337" s="166"/>
      <c r="EZ337" s="166"/>
      <c r="FA337" s="166"/>
      <c r="FB337" s="166"/>
      <c r="FC337" s="166"/>
      <c r="FD337" s="166"/>
      <c r="FE337" s="166"/>
      <c r="FF337" s="166"/>
      <c r="FG337" s="166"/>
      <c r="FH337" s="166"/>
      <c r="FI337" s="166"/>
      <c r="FJ337" s="166"/>
      <c r="FK337" s="166"/>
      <c r="FL337" s="166"/>
      <c r="FM337" s="166"/>
      <c r="FN337" s="166"/>
      <c r="FO337" s="166"/>
      <c r="FP337" s="166"/>
      <c r="FQ337" s="166"/>
      <c r="FR337" s="166"/>
      <c r="FS337" s="166"/>
      <c r="FT337" s="166"/>
      <c r="FU337" s="166"/>
      <c r="FV337" s="166"/>
      <c r="FW337" s="166"/>
      <c r="FX337" s="166"/>
      <c r="FY337" s="166"/>
      <c r="FZ337" s="166"/>
      <c r="GA337" s="166"/>
      <c r="GB337" s="166"/>
      <c r="GC337" s="166"/>
      <c r="GD337" s="166"/>
      <c r="GE337" s="166"/>
      <c r="GF337" s="166"/>
      <c r="GG337" s="166"/>
      <c r="GH337" s="166"/>
      <c r="GI337" s="166"/>
      <c r="GJ337" s="166"/>
      <c r="GK337" s="166"/>
      <c r="GL337" s="166"/>
      <c r="GM337" s="166"/>
      <c r="GN337" s="166"/>
      <c r="GO337" s="166"/>
      <c r="GP337" s="166"/>
      <c r="GQ337" s="166"/>
      <c r="GR337" s="166"/>
      <c r="GS337" s="166"/>
      <c r="GT337" s="166"/>
      <c r="GU337" s="166"/>
      <c r="GV337" s="166"/>
      <c r="GW337" s="166"/>
      <c r="GX337" s="166"/>
      <c r="GY337" s="166"/>
      <c r="GZ337" s="166"/>
      <c r="HA337" s="166"/>
      <c r="HB337" s="166"/>
      <c r="HC337" s="166"/>
      <c r="HD337" s="166"/>
      <c r="HE337" s="166"/>
      <c r="HF337" s="166"/>
      <c r="HG337" s="166"/>
      <c r="HH337" s="166"/>
      <c r="HI337" s="166"/>
      <c r="HJ337" s="166"/>
      <c r="HK337" s="166"/>
      <c r="HL337" s="166"/>
      <c r="HM337" s="166"/>
      <c r="HN337" s="166"/>
      <c r="HO337" s="166"/>
      <c r="HP337" s="166"/>
      <c r="HQ337" s="166"/>
      <c r="HR337" s="166"/>
      <c r="HS337" s="166"/>
      <c r="HT337" s="166"/>
      <c r="HU337" s="166"/>
      <c r="HV337" s="166"/>
      <c r="HW337" s="166"/>
      <c r="HX337" s="166"/>
      <c r="HY337" s="166"/>
      <c r="HZ337" s="166"/>
      <c r="IA337" s="166"/>
      <c r="IB337" s="166"/>
      <c r="IC337" s="166"/>
      <c r="ID337" s="166"/>
      <c r="IE337" s="166"/>
      <c r="IF337" s="166"/>
      <c r="IG337" s="166"/>
      <c r="IH337" s="166"/>
      <c r="II337" s="166"/>
      <c r="IJ337" s="166"/>
      <c r="IK337" s="166"/>
      <c r="IL337" s="166"/>
      <c r="IM337" s="166"/>
      <c r="IN337" s="166"/>
      <c r="IO337" s="166"/>
      <c r="IP337" s="166"/>
      <c r="IQ337" s="166"/>
      <c r="IR337" s="166"/>
      <c r="IS337" s="166"/>
      <c r="IT337" s="166"/>
      <c r="IU337" s="166"/>
      <c r="IV337" s="166"/>
      <c r="IW337" s="166"/>
      <c r="IX337" s="166"/>
      <c r="IY337" s="166"/>
      <c r="IZ337" s="166"/>
      <c r="JA337" s="166"/>
      <c r="JB337" s="166"/>
      <c r="JC337" s="166"/>
      <c r="JD337" s="166"/>
      <c r="JE337" s="166"/>
      <c r="JF337" s="166"/>
      <c r="JG337" s="166"/>
      <c r="JH337" s="166"/>
      <c r="JI337" s="166"/>
      <c r="JJ337" s="166"/>
      <c r="JK337" s="166"/>
      <c r="JL337" s="166"/>
      <c r="JM337" s="166"/>
      <c r="JN337" s="166"/>
      <c r="JO337" s="166"/>
      <c r="JP337" s="166"/>
      <c r="JQ337" s="166"/>
      <c r="JR337" s="166"/>
      <c r="JS337" s="166"/>
      <c r="JT337" s="166"/>
      <c r="JU337" s="166"/>
      <c r="JV337" s="166"/>
      <c r="JW337" s="166"/>
      <c r="JX337" s="166"/>
      <c r="JY337" s="166"/>
      <c r="JZ337" s="166"/>
      <c r="KA337" s="166"/>
      <c r="KB337" s="166"/>
    </row>
    <row r="338" spans="1:288" s="124" customFormat="1" ht="15" hidden="1" customHeight="1">
      <c r="A338" s="115"/>
      <c r="B338" s="115"/>
      <c r="E338" s="689">
        <v>1990</v>
      </c>
      <c r="F338" s="115" t="s">
        <v>563</v>
      </c>
      <c r="G338" s="115"/>
      <c r="H338" s="115"/>
      <c r="I338" s="115"/>
      <c r="J338" s="115"/>
      <c r="K338" s="115"/>
      <c r="L338" s="115"/>
      <c r="M338" s="115"/>
      <c r="N338" s="115"/>
      <c r="O338" s="115"/>
      <c r="P338" s="115"/>
      <c r="Q338" s="115"/>
      <c r="R338" s="115"/>
      <c r="S338" s="115"/>
      <c r="T338" s="115"/>
      <c r="U338" s="115"/>
      <c r="V338" s="115"/>
      <c r="W338" s="115"/>
      <c r="X338" s="115"/>
      <c r="Y338" s="115"/>
      <c r="Z338" s="115"/>
      <c r="AA338" s="115"/>
      <c r="AB338" s="115"/>
      <c r="AC338" s="115"/>
      <c r="AD338" s="115"/>
      <c r="AE338" s="115"/>
      <c r="AF338" s="115"/>
      <c r="AG338" s="115"/>
      <c r="AH338" s="115"/>
      <c r="AI338" s="115"/>
      <c r="AJ338" s="115"/>
      <c r="AK338" s="115"/>
      <c r="AL338" s="115"/>
      <c r="AM338" s="115"/>
      <c r="AN338" s="115"/>
      <c r="AO338" s="689"/>
      <c r="AP338" s="689"/>
      <c r="AQ338" s="689"/>
      <c r="AR338" s="689"/>
      <c r="AS338" s="689"/>
      <c r="AT338" s="115"/>
      <c r="AU338" s="115"/>
      <c r="AV338" s="115"/>
      <c r="AW338" s="166"/>
      <c r="AX338" s="115"/>
      <c r="AY338" s="115"/>
      <c r="AZ338" s="115"/>
      <c r="BA338" s="115"/>
      <c r="BB338" s="586"/>
      <c r="BC338" s="115"/>
      <c r="BD338" s="586"/>
      <c r="BE338" s="586"/>
      <c r="BF338" s="586"/>
      <c r="BG338" s="586"/>
      <c r="BH338" s="586"/>
      <c r="BI338" s="586"/>
      <c r="BJ338" s="586"/>
      <c r="BK338" s="586"/>
      <c r="BL338" s="586"/>
      <c r="BM338" s="586"/>
      <c r="BN338" s="586"/>
      <c r="BO338" s="115"/>
      <c r="BP338" s="115"/>
      <c r="BQ338" s="115"/>
      <c r="BR338" s="115"/>
      <c r="BS338" s="115"/>
      <c r="BT338" s="115"/>
      <c r="BU338" s="115"/>
      <c r="BV338" s="115"/>
      <c r="BW338" s="690"/>
      <c r="BX338" s="115"/>
      <c r="BY338" s="115"/>
      <c r="BZ338" s="690"/>
      <c r="CA338" s="115"/>
      <c r="CB338" s="115"/>
      <c r="CC338" s="200"/>
      <c r="CD338" s="115"/>
      <c r="CE338" s="115"/>
      <c r="CF338" s="115"/>
      <c r="CG338" s="115"/>
      <c r="CH338" s="426"/>
      <c r="CI338" s="115"/>
      <c r="CJ338" s="115"/>
      <c r="CK338" s="115"/>
      <c r="CL338" s="648"/>
      <c r="CM338" s="691">
        <v>0</v>
      </c>
      <c r="CN338" s="690"/>
      <c r="CO338" s="206"/>
      <c r="CP338" s="206"/>
      <c r="CQ338"/>
      <c r="CR338" s="115"/>
      <c r="CS338" s="115"/>
      <c r="CT338" s="690"/>
      <c r="CU338" s="115"/>
      <c r="CV338" s="206"/>
      <c r="CW338" s="115"/>
      <c r="CX338" s="115"/>
      <c r="CY338" s="206"/>
      <c r="CZ338" s="206"/>
      <c r="DA338" s="206"/>
      <c r="DB338" s="206"/>
      <c r="DC338" s="206"/>
      <c r="DD338" s="206"/>
    </row>
    <row r="339" spans="1:288" s="124" customFormat="1" ht="15" hidden="1" customHeight="1">
      <c r="A339" s="115"/>
      <c r="B339" s="115"/>
      <c r="E339" s="689">
        <v>1991</v>
      </c>
      <c r="F339" s="115" t="s">
        <v>563</v>
      </c>
      <c r="G339" s="115"/>
      <c r="H339" s="115"/>
      <c r="I339" s="115"/>
      <c r="J339" s="115"/>
      <c r="K339" s="115"/>
      <c r="L339" s="115"/>
      <c r="M339" s="115"/>
      <c r="N339" s="115"/>
      <c r="O339" s="115"/>
      <c r="P339" s="115"/>
      <c r="Q339" s="115"/>
      <c r="R339" s="115"/>
      <c r="S339" s="115"/>
      <c r="T339" s="115"/>
      <c r="U339" s="115"/>
      <c r="V339" s="115"/>
      <c r="W339" s="115"/>
      <c r="X339" s="115"/>
      <c r="Y339" s="115"/>
      <c r="Z339" s="115"/>
      <c r="AA339" s="115"/>
      <c r="AB339" s="115"/>
      <c r="AC339" s="115"/>
      <c r="AD339" s="115"/>
      <c r="AE339" s="115"/>
      <c r="AF339" s="115"/>
      <c r="AG339" s="115"/>
      <c r="AH339" s="115"/>
      <c r="AI339" s="115"/>
      <c r="AJ339" s="115"/>
      <c r="AK339" s="115"/>
      <c r="AL339" s="115"/>
      <c r="AM339" s="115"/>
      <c r="AN339" s="115"/>
      <c r="AO339" s="689"/>
      <c r="AP339" s="689"/>
      <c r="AQ339" s="689"/>
      <c r="AR339" s="689"/>
      <c r="AS339" s="689"/>
      <c r="AT339" s="115"/>
      <c r="AU339" s="115"/>
      <c r="AV339" s="115"/>
      <c r="AW339" s="166"/>
      <c r="AX339" s="115"/>
      <c r="AY339" s="115"/>
      <c r="AZ339" s="115"/>
      <c r="BA339" s="115"/>
      <c r="BB339" s="586"/>
      <c r="BC339" s="115"/>
      <c r="BD339" s="586"/>
      <c r="BE339" s="586"/>
      <c r="BF339" s="586"/>
      <c r="BG339" s="586"/>
      <c r="BH339" s="586"/>
      <c r="BI339" s="586"/>
      <c r="BJ339" s="586"/>
      <c r="BK339" s="586"/>
      <c r="BL339" s="586"/>
      <c r="BM339" s="586"/>
      <c r="BN339" s="586"/>
      <c r="BO339" s="115"/>
      <c r="BP339" s="115"/>
      <c r="BQ339" s="115"/>
      <c r="BR339" s="115"/>
      <c r="BS339" s="115"/>
      <c r="BT339" s="115"/>
      <c r="BU339" s="115"/>
      <c r="BV339" s="115"/>
      <c r="BW339" s="690"/>
      <c r="BX339" s="115"/>
      <c r="BY339" s="115"/>
      <c r="BZ339" s="690"/>
      <c r="CA339" s="115"/>
      <c r="CB339" s="115"/>
      <c r="CC339" s="200"/>
      <c r="CD339" s="115"/>
      <c r="CE339" s="115"/>
      <c r="CF339" s="115"/>
      <c r="CG339" s="115"/>
      <c r="CH339" s="426"/>
      <c r="CI339" s="115"/>
      <c r="CJ339" s="115"/>
      <c r="CK339" s="115"/>
      <c r="CL339" s="648"/>
      <c r="CM339" s="691">
        <v>0</v>
      </c>
      <c r="CN339" s="690"/>
      <c r="CO339" s="206"/>
      <c r="CP339" s="206"/>
      <c r="CQ339"/>
      <c r="CR339" s="115"/>
      <c r="CS339" s="115"/>
      <c r="CT339" s="690"/>
      <c r="CU339" s="115"/>
      <c r="CV339" s="206"/>
      <c r="CW339" s="115"/>
      <c r="CX339" s="115"/>
      <c r="CY339" s="206"/>
      <c r="CZ339" s="206"/>
      <c r="DA339" s="206"/>
      <c r="DB339" s="206"/>
      <c r="DC339" s="206"/>
      <c r="DD339" s="206"/>
    </row>
    <row r="340" spans="1:288" s="124" customFormat="1" ht="15" hidden="1" customHeight="1">
      <c r="A340" s="115"/>
      <c r="B340" s="115"/>
      <c r="E340" s="689">
        <v>1992</v>
      </c>
      <c r="F340" s="115" t="s">
        <v>563</v>
      </c>
      <c r="G340" s="115"/>
      <c r="H340" s="115"/>
      <c r="I340" s="115"/>
      <c r="J340" s="115"/>
      <c r="K340" s="115"/>
      <c r="L340" s="115"/>
      <c r="M340" s="115"/>
      <c r="N340" s="115"/>
      <c r="O340" s="115"/>
      <c r="P340" s="115"/>
      <c r="Q340" s="115"/>
      <c r="R340" s="115"/>
      <c r="S340" s="115"/>
      <c r="T340" s="115"/>
      <c r="U340" s="115"/>
      <c r="V340" s="115"/>
      <c r="W340" s="115"/>
      <c r="X340" s="115"/>
      <c r="Y340" s="115"/>
      <c r="Z340" s="115"/>
      <c r="AA340" s="115"/>
      <c r="AB340" s="115"/>
      <c r="AC340" s="115"/>
      <c r="AD340" s="115"/>
      <c r="AE340" s="115"/>
      <c r="AF340" s="115"/>
      <c r="AG340" s="115"/>
      <c r="AH340" s="115"/>
      <c r="AI340" s="115"/>
      <c r="AJ340" s="115"/>
      <c r="AK340" s="115"/>
      <c r="AL340" s="115"/>
      <c r="AM340" s="115"/>
      <c r="AN340" s="115"/>
      <c r="AO340" s="689"/>
      <c r="AP340" s="689"/>
      <c r="AQ340" s="689"/>
      <c r="AR340" s="689"/>
      <c r="AS340" s="689"/>
      <c r="AT340" s="115"/>
      <c r="AU340" s="115"/>
      <c r="AV340" s="115"/>
      <c r="AW340" s="166"/>
      <c r="AX340" s="115"/>
      <c r="AY340" s="115"/>
      <c r="AZ340" s="115"/>
      <c r="BA340" s="115"/>
      <c r="BB340" s="586"/>
      <c r="BC340" s="115"/>
      <c r="BD340" s="586"/>
      <c r="BE340" s="586"/>
      <c r="BF340" s="586"/>
      <c r="BG340" s="586"/>
      <c r="BH340" s="586"/>
      <c r="BI340" s="586"/>
      <c r="BJ340" s="586"/>
      <c r="BK340" s="586"/>
      <c r="BL340" s="586"/>
      <c r="BM340" s="586"/>
      <c r="BN340" s="586"/>
      <c r="BO340" s="115"/>
      <c r="BP340" s="115"/>
      <c r="BQ340" s="115"/>
      <c r="BR340" s="115"/>
      <c r="BS340" s="115"/>
      <c r="BT340" s="115"/>
      <c r="BU340" s="115"/>
      <c r="BV340" s="115"/>
      <c r="BW340" s="690"/>
      <c r="BX340" s="115"/>
      <c r="BY340" s="115"/>
      <c r="BZ340" s="690"/>
      <c r="CA340" s="115"/>
      <c r="CB340" s="115"/>
      <c r="CC340" s="200"/>
      <c r="CD340" s="115"/>
      <c r="CE340" s="115"/>
      <c r="CF340" s="115"/>
      <c r="CG340" s="115"/>
      <c r="CH340" s="426"/>
      <c r="CI340" s="115"/>
      <c r="CJ340" s="115"/>
      <c r="CK340" s="115"/>
      <c r="CL340" s="648"/>
      <c r="CM340" s="691">
        <v>0</v>
      </c>
      <c r="CN340" s="690"/>
      <c r="CO340" s="206"/>
      <c r="CP340" s="206"/>
      <c r="CQ340"/>
      <c r="CR340" s="115"/>
      <c r="CS340" s="115"/>
      <c r="CT340" s="690"/>
      <c r="CU340" s="115"/>
      <c r="CV340" s="206"/>
      <c r="CW340" s="115"/>
      <c r="CX340" s="115"/>
      <c r="CY340" s="206"/>
      <c r="CZ340" s="206"/>
      <c r="DA340" s="206"/>
      <c r="DB340" s="206"/>
      <c r="DC340" s="206"/>
      <c r="DD340" s="206"/>
    </row>
    <row r="341" spans="1:288" s="124" customFormat="1" ht="15" hidden="1" customHeight="1">
      <c r="A341" s="115"/>
      <c r="B341" s="115"/>
      <c r="E341" s="689">
        <v>1993</v>
      </c>
      <c r="F341" s="115" t="s">
        <v>563</v>
      </c>
      <c r="G341" s="115"/>
      <c r="H341" s="115"/>
      <c r="I341" s="115"/>
      <c r="J341" s="115"/>
      <c r="K341" s="115"/>
      <c r="L341" s="115"/>
      <c r="M341" s="115"/>
      <c r="N341" s="115"/>
      <c r="O341" s="115"/>
      <c r="P341" s="115"/>
      <c r="Q341" s="115"/>
      <c r="R341" s="115"/>
      <c r="S341" s="115"/>
      <c r="T341" s="115"/>
      <c r="U341" s="115"/>
      <c r="V341" s="115"/>
      <c r="W341" s="115"/>
      <c r="X341" s="115"/>
      <c r="Y341" s="115"/>
      <c r="Z341" s="115"/>
      <c r="AA341" s="115"/>
      <c r="AB341" s="115"/>
      <c r="AC341" s="115"/>
      <c r="AD341" s="115"/>
      <c r="AE341" s="115"/>
      <c r="AF341" s="115"/>
      <c r="AG341" s="115"/>
      <c r="AH341" s="115"/>
      <c r="AI341" s="115"/>
      <c r="AJ341" s="115"/>
      <c r="AK341" s="115"/>
      <c r="AL341" s="115"/>
      <c r="AM341" s="115"/>
      <c r="AN341" s="115"/>
      <c r="AO341" s="689"/>
      <c r="AP341" s="689"/>
      <c r="AQ341" s="689"/>
      <c r="AR341" s="689"/>
      <c r="AS341" s="689"/>
      <c r="AT341" s="115"/>
      <c r="AU341" s="115"/>
      <c r="AV341" s="115"/>
      <c r="AW341" s="166"/>
      <c r="AX341" s="115"/>
      <c r="AY341" s="115"/>
      <c r="AZ341" s="115"/>
      <c r="BA341" s="115"/>
      <c r="BB341" s="586"/>
      <c r="BC341" s="115"/>
      <c r="BD341" s="586"/>
      <c r="BE341" s="586"/>
      <c r="BF341" s="586"/>
      <c r="BG341" s="586"/>
      <c r="BH341" s="586"/>
      <c r="BI341" s="586"/>
      <c r="BJ341" s="586"/>
      <c r="BK341" s="586"/>
      <c r="BL341" s="586"/>
      <c r="BM341" s="586"/>
      <c r="BN341" s="586"/>
      <c r="BO341" s="115"/>
      <c r="BP341" s="115"/>
      <c r="BQ341" s="115"/>
      <c r="BR341" s="115"/>
      <c r="BS341" s="115"/>
      <c r="BT341" s="115"/>
      <c r="BU341" s="115"/>
      <c r="BV341" s="115"/>
      <c r="BW341" s="690"/>
      <c r="BX341" s="115"/>
      <c r="BY341" s="115"/>
      <c r="BZ341" s="690"/>
      <c r="CA341" s="115"/>
      <c r="CB341" s="115"/>
      <c r="CC341" s="200"/>
      <c r="CD341" s="115"/>
      <c r="CE341" s="115"/>
      <c r="CF341" s="115"/>
      <c r="CG341" s="115"/>
      <c r="CH341" s="426"/>
      <c r="CI341" s="115"/>
      <c r="CJ341" s="115"/>
      <c r="CK341" s="115"/>
      <c r="CL341" s="648"/>
      <c r="CM341" s="691">
        <v>0</v>
      </c>
      <c r="CN341" s="690"/>
      <c r="CO341" s="206"/>
      <c r="CP341" s="206"/>
      <c r="CQ341"/>
      <c r="CR341" s="115"/>
      <c r="CS341" s="115"/>
      <c r="CT341" s="690"/>
      <c r="CU341" s="115"/>
      <c r="CV341" s="206"/>
      <c r="CW341" s="115"/>
      <c r="CX341" s="115"/>
      <c r="CY341" s="206"/>
      <c r="CZ341" s="206"/>
      <c r="DA341" s="206"/>
      <c r="DB341" s="206"/>
      <c r="DC341" s="206"/>
      <c r="DD341" s="206"/>
    </row>
    <row r="342" spans="1:288" s="124" customFormat="1" ht="15" hidden="1" customHeight="1">
      <c r="A342" s="115"/>
      <c r="B342" s="115"/>
      <c r="E342" s="689">
        <v>1994</v>
      </c>
      <c r="F342" s="115" t="s">
        <v>563</v>
      </c>
      <c r="G342" s="115"/>
      <c r="H342" s="115"/>
      <c r="I342" s="115"/>
      <c r="J342" s="115"/>
      <c r="K342" s="115"/>
      <c r="L342" s="115"/>
      <c r="M342" s="115"/>
      <c r="N342" s="115"/>
      <c r="O342" s="115"/>
      <c r="P342" s="115"/>
      <c r="Q342" s="115"/>
      <c r="R342" s="115"/>
      <c r="S342" s="115"/>
      <c r="T342" s="115"/>
      <c r="U342" s="115"/>
      <c r="V342" s="115"/>
      <c r="W342" s="115"/>
      <c r="X342" s="115"/>
      <c r="Y342" s="115"/>
      <c r="Z342" s="115"/>
      <c r="AA342" s="115"/>
      <c r="AB342" s="115"/>
      <c r="AC342" s="115"/>
      <c r="AD342" s="115"/>
      <c r="AE342" s="115"/>
      <c r="AF342" s="115"/>
      <c r="AG342" s="115"/>
      <c r="AH342" s="115"/>
      <c r="AI342" s="115"/>
      <c r="AJ342" s="115"/>
      <c r="AK342" s="115"/>
      <c r="AL342" s="115"/>
      <c r="AM342" s="115"/>
      <c r="AN342" s="115"/>
      <c r="AO342" s="689"/>
      <c r="AP342" s="689"/>
      <c r="AQ342" s="689"/>
      <c r="AR342" s="689"/>
      <c r="AS342" s="689"/>
      <c r="AT342" s="115"/>
      <c r="AU342" s="115"/>
      <c r="AV342" s="115"/>
      <c r="AW342" s="166"/>
      <c r="AX342" s="115"/>
      <c r="AY342" s="115"/>
      <c r="AZ342" s="115"/>
      <c r="BA342" s="115"/>
      <c r="BB342" s="586"/>
      <c r="BC342" s="115"/>
      <c r="BD342" s="586"/>
      <c r="BE342" s="586"/>
      <c r="BF342" s="586"/>
      <c r="BG342" s="586"/>
      <c r="BH342" s="586"/>
      <c r="BI342" s="586"/>
      <c r="BJ342" s="586"/>
      <c r="BK342" s="586"/>
      <c r="BL342" s="586"/>
      <c r="BM342" s="586"/>
      <c r="BN342" s="586"/>
      <c r="BO342" s="115"/>
      <c r="BP342" s="115"/>
      <c r="BQ342" s="115"/>
      <c r="BR342" s="115"/>
      <c r="BS342" s="115"/>
      <c r="BT342" s="115"/>
      <c r="BU342" s="115"/>
      <c r="BV342" s="115"/>
      <c r="BW342" s="690"/>
      <c r="BX342" s="115"/>
      <c r="BY342" s="115"/>
      <c r="BZ342" s="690"/>
      <c r="CA342" s="115"/>
      <c r="CB342" s="115"/>
      <c r="CC342" s="200"/>
      <c r="CD342" s="115"/>
      <c r="CE342" s="115"/>
      <c r="CF342" s="115"/>
      <c r="CG342" s="115"/>
      <c r="CH342" s="426"/>
      <c r="CI342" s="115"/>
      <c r="CJ342" s="115"/>
      <c r="CK342" s="115"/>
      <c r="CL342" s="648"/>
      <c r="CM342" s="691">
        <v>0</v>
      </c>
      <c r="CN342" s="690"/>
      <c r="CO342" s="206"/>
      <c r="CP342" s="206"/>
      <c r="CQ342"/>
      <c r="CR342" s="115"/>
      <c r="CS342" s="115"/>
      <c r="CT342" s="690"/>
      <c r="CU342" s="115"/>
      <c r="CV342" s="206"/>
      <c r="CW342" s="115"/>
      <c r="CX342" s="115"/>
      <c r="CY342" s="206"/>
      <c r="CZ342" s="206"/>
      <c r="DA342" s="206"/>
      <c r="DB342" s="206"/>
      <c r="DC342" s="206"/>
      <c r="DD342" s="206"/>
    </row>
    <row r="343" spans="1:288" s="124" customFormat="1" ht="15" hidden="1" customHeight="1">
      <c r="A343" s="115"/>
      <c r="B343" s="115"/>
      <c r="E343" s="689">
        <v>1995</v>
      </c>
      <c r="F343" s="115" t="s">
        <v>563</v>
      </c>
      <c r="G343" s="115"/>
      <c r="H343" s="115"/>
      <c r="I343" s="115"/>
      <c r="J343" s="115"/>
      <c r="K343" s="115"/>
      <c r="L343" s="115"/>
      <c r="M343" s="115"/>
      <c r="N343" s="115"/>
      <c r="O343" s="115"/>
      <c r="P343" s="115"/>
      <c r="Q343" s="115"/>
      <c r="R343" s="115"/>
      <c r="S343" s="115"/>
      <c r="T343" s="115"/>
      <c r="U343" s="115"/>
      <c r="V343" s="115"/>
      <c r="W343" s="115"/>
      <c r="X343" s="115"/>
      <c r="Y343" s="115"/>
      <c r="Z343" s="115"/>
      <c r="AA343" s="115"/>
      <c r="AB343" s="115"/>
      <c r="AC343" s="115"/>
      <c r="AD343" s="115"/>
      <c r="AE343" s="115"/>
      <c r="AF343" s="115"/>
      <c r="AG343" s="115"/>
      <c r="AH343" s="115"/>
      <c r="AI343" s="115"/>
      <c r="AJ343" s="115"/>
      <c r="AK343" s="115"/>
      <c r="AL343" s="115"/>
      <c r="AM343" s="115"/>
      <c r="AN343" s="115"/>
      <c r="AO343" s="689"/>
      <c r="AP343" s="689"/>
      <c r="AQ343" s="689"/>
      <c r="AR343" s="689"/>
      <c r="AS343" s="689"/>
      <c r="AT343" s="115"/>
      <c r="AU343" s="115"/>
      <c r="AV343" s="115"/>
      <c r="AW343" s="166"/>
      <c r="AX343" s="115"/>
      <c r="AY343" s="115"/>
      <c r="AZ343" s="115"/>
      <c r="BA343" s="115"/>
      <c r="BB343" s="586"/>
      <c r="BC343" s="115"/>
      <c r="BD343" s="586"/>
      <c r="BE343" s="586"/>
      <c r="BF343" s="586"/>
      <c r="BG343" s="586"/>
      <c r="BH343" s="586"/>
      <c r="BI343" s="586"/>
      <c r="BJ343" s="586"/>
      <c r="BK343" s="586"/>
      <c r="BL343" s="586"/>
      <c r="BM343" s="586"/>
      <c r="BN343" s="586"/>
      <c r="BO343" s="115"/>
      <c r="BP343" s="115"/>
      <c r="BQ343" s="115"/>
      <c r="BR343" s="115"/>
      <c r="BS343" s="115"/>
      <c r="BT343" s="115"/>
      <c r="BU343" s="115"/>
      <c r="BV343" s="115"/>
      <c r="BW343" s="690"/>
      <c r="BX343" s="115"/>
      <c r="BY343" s="115"/>
      <c r="BZ343" s="690"/>
      <c r="CA343" s="115"/>
      <c r="CB343" s="115"/>
      <c r="CC343" s="200"/>
      <c r="CD343" s="115"/>
      <c r="CE343" s="115"/>
      <c r="CF343" s="115"/>
      <c r="CG343" s="115"/>
      <c r="CH343" s="426"/>
      <c r="CI343" s="115"/>
      <c r="CJ343" s="115"/>
      <c r="CK343" s="115"/>
      <c r="CL343" s="648"/>
      <c r="CM343" s="691">
        <v>0</v>
      </c>
      <c r="CN343" s="690"/>
      <c r="CO343" s="206"/>
      <c r="CP343" s="206"/>
      <c r="CQ343"/>
      <c r="CR343" s="115"/>
      <c r="CS343" s="115"/>
      <c r="CT343" s="690"/>
      <c r="CU343" s="115"/>
      <c r="CV343" s="206"/>
      <c r="CW343" s="115"/>
      <c r="CX343" s="115"/>
      <c r="CY343" s="206"/>
      <c r="CZ343" s="206"/>
      <c r="DA343" s="206"/>
      <c r="DB343" s="206"/>
      <c r="DC343" s="206"/>
      <c r="DD343" s="206"/>
    </row>
    <row r="344" spans="1:288" s="124" customFormat="1" ht="15" hidden="1" customHeight="1">
      <c r="A344" s="115"/>
      <c r="B344" s="115"/>
      <c r="E344" s="689">
        <v>1996</v>
      </c>
      <c r="F344" s="115" t="s">
        <v>563</v>
      </c>
      <c r="G344" s="115"/>
      <c r="H344" s="115"/>
      <c r="I344" s="115"/>
      <c r="J344" s="115"/>
      <c r="K344" s="115"/>
      <c r="L344" s="115"/>
      <c r="M344" s="115"/>
      <c r="N344" s="115"/>
      <c r="O344" s="115"/>
      <c r="P344" s="115"/>
      <c r="Q344" s="115"/>
      <c r="R344" s="115"/>
      <c r="S344" s="115"/>
      <c r="T344" s="115"/>
      <c r="U344" s="115"/>
      <c r="V344" s="115"/>
      <c r="W344" s="115"/>
      <c r="X344" s="115"/>
      <c r="Y344" s="115"/>
      <c r="Z344" s="115"/>
      <c r="AA344" s="115"/>
      <c r="AB344" s="115"/>
      <c r="AC344" s="115"/>
      <c r="AD344" s="115"/>
      <c r="AE344" s="115"/>
      <c r="AF344" s="115"/>
      <c r="AG344" s="115"/>
      <c r="AH344" s="115"/>
      <c r="AI344" s="115"/>
      <c r="AJ344" s="115"/>
      <c r="AK344" s="115"/>
      <c r="AL344" s="115"/>
      <c r="AM344" s="115"/>
      <c r="AN344" s="115"/>
      <c r="AO344" s="689"/>
      <c r="AP344" s="689"/>
      <c r="AQ344" s="689"/>
      <c r="AR344" s="689"/>
      <c r="AS344" s="689"/>
      <c r="AT344" s="115"/>
      <c r="AU344" s="115"/>
      <c r="AV344" s="115"/>
      <c r="AW344" s="166"/>
      <c r="AX344" s="115"/>
      <c r="AY344" s="115"/>
      <c r="AZ344" s="115"/>
      <c r="BA344" s="115"/>
      <c r="BB344" s="586"/>
      <c r="BC344" s="115"/>
      <c r="BD344" s="586"/>
      <c r="BE344" s="586"/>
      <c r="BF344" s="586"/>
      <c r="BG344" s="586"/>
      <c r="BH344" s="586"/>
      <c r="BI344" s="586"/>
      <c r="BJ344" s="586"/>
      <c r="BK344" s="586"/>
      <c r="BL344" s="586"/>
      <c r="BM344" s="586"/>
      <c r="BN344" s="586"/>
      <c r="BO344" s="115"/>
      <c r="BP344" s="115"/>
      <c r="BQ344" s="115"/>
      <c r="BR344" s="115"/>
      <c r="BS344" s="115"/>
      <c r="BT344" s="115"/>
      <c r="BU344" s="115"/>
      <c r="BV344" s="115"/>
      <c r="BW344" s="690"/>
      <c r="BX344" s="115"/>
      <c r="BY344" s="115"/>
      <c r="BZ344" s="690"/>
      <c r="CA344" s="115"/>
      <c r="CB344" s="115"/>
      <c r="CC344" s="200"/>
      <c r="CD344" s="115"/>
      <c r="CE344" s="115"/>
      <c r="CF344" s="115"/>
      <c r="CG344" s="115"/>
      <c r="CH344" s="426"/>
      <c r="CI344" s="115"/>
      <c r="CJ344" s="115"/>
      <c r="CK344" s="115"/>
      <c r="CL344" s="648"/>
      <c r="CM344" s="691">
        <v>0</v>
      </c>
      <c r="CN344" s="690"/>
      <c r="CO344" s="206"/>
      <c r="CP344" s="206"/>
      <c r="CQ344"/>
      <c r="CR344" s="115"/>
      <c r="CS344" s="115"/>
      <c r="CT344" s="690"/>
      <c r="CU344" s="115"/>
      <c r="CV344" s="206"/>
      <c r="CW344" s="115"/>
      <c r="CX344" s="115"/>
      <c r="CY344" s="206"/>
      <c r="CZ344" s="206"/>
      <c r="DA344" s="206"/>
      <c r="DB344" s="206"/>
      <c r="DC344" s="206"/>
      <c r="DD344" s="206"/>
    </row>
    <row r="345" spans="1:288" s="124" customFormat="1" ht="15" hidden="1" customHeight="1">
      <c r="A345" s="115"/>
      <c r="B345" s="115"/>
      <c r="E345" s="689">
        <v>1997</v>
      </c>
      <c r="F345" s="115" t="s">
        <v>563</v>
      </c>
      <c r="G345" s="115"/>
      <c r="H345" s="115"/>
      <c r="I345" s="115"/>
      <c r="J345" s="115"/>
      <c r="K345" s="115"/>
      <c r="L345" s="115"/>
      <c r="M345" s="115"/>
      <c r="N345" s="115"/>
      <c r="O345" s="115"/>
      <c r="P345" s="115"/>
      <c r="Q345" s="115"/>
      <c r="R345" s="115"/>
      <c r="S345" s="115"/>
      <c r="T345" s="115"/>
      <c r="U345" s="115"/>
      <c r="V345" s="115"/>
      <c r="W345" s="115"/>
      <c r="X345" s="115"/>
      <c r="Y345" s="115"/>
      <c r="Z345" s="115"/>
      <c r="AA345" s="115"/>
      <c r="AB345" s="115"/>
      <c r="AC345" s="115"/>
      <c r="AD345" s="115"/>
      <c r="AE345" s="115"/>
      <c r="AF345" s="115"/>
      <c r="AG345" s="115"/>
      <c r="AH345" s="115"/>
      <c r="AI345" s="115"/>
      <c r="AJ345" s="115"/>
      <c r="AK345" s="115"/>
      <c r="AL345" s="115"/>
      <c r="AM345" s="115"/>
      <c r="AN345" s="115"/>
      <c r="AO345" s="689"/>
      <c r="AP345" s="689"/>
      <c r="AQ345" s="689"/>
      <c r="AR345" s="689"/>
      <c r="AS345" s="689"/>
      <c r="AT345" s="115"/>
      <c r="AU345" s="115"/>
      <c r="AV345" s="115"/>
      <c r="AW345" s="166"/>
      <c r="AX345" s="115"/>
      <c r="AY345" s="115"/>
      <c r="AZ345" s="115"/>
      <c r="BA345" s="115"/>
      <c r="BB345" s="586"/>
      <c r="BC345" s="115"/>
      <c r="BD345" s="586"/>
      <c r="BE345" s="586"/>
      <c r="BF345" s="586"/>
      <c r="BG345" s="586"/>
      <c r="BH345" s="586"/>
      <c r="BI345" s="586"/>
      <c r="BJ345" s="586"/>
      <c r="BK345" s="586"/>
      <c r="BL345" s="586"/>
      <c r="BM345" s="586"/>
      <c r="BN345" s="586"/>
      <c r="BO345" s="115"/>
      <c r="BP345" s="115"/>
      <c r="BQ345" s="115"/>
      <c r="BR345" s="115"/>
      <c r="BS345" s="115"/>
      <c r="BT345" s="115"/>
      <c r="BU345" s="115"/>
      <c r="BV345" s="115"/>
      <c r="BW345" s="690"/>
      <c r="BX345" s="115"/>
      <c r="BY345" s="115"/>
      <c r="BZ345" s="690"/>
      <c r="CA345" s="115"/>
      <c r="CB345" s="115"/>
      <c r="CC345" s="200"/>
      <c r="CD345" s="115"/>
      <c r="CE345" s="115"/>
      <c r="CF345" s="115"/>
      <c r="CG345" s="115"/>
      <c r="CH345" s="426"/>
      <c r="CI345" s="115"/>
      <c r="CJ345" s="115"/>
      <c r="CK345" s="115"/>
      <c r="CL345" s="648"/>
      <c r="CM345" s="691">
        <v>0</v>
      </c>
      <c r="CN345" s="690"/>
      <c r="CO345" s="206"/>
      <c r="CP345" s="206"/>
      <c r="CQ345"/>
      <c r="CR345" s="115"/>
      <c r="CS345" s="115"/>
      <c r="CT345" s="690"/>
      <c r="CU345" s="115"/>
      <c r="CV345" s="206"/>
      <c r="CW345" s="115"/>
      <c r="CX345" s="115"/>
      <c r="CY345" s="206"/>
      <c r="CZ345" s="206"/>
      <c r="DA345" s="206"/>
      <c r="DB345" s="206"/>
      <c r="DC345" s="206"/>
      <c r="DD345" s="206"/>
    </row>
    <row r="346" spans="1:288" s="124" customFormat="1" ht="15" hidden="1" customHeight="1">
      <c r="A346" s="115"/>
      <c r="B346" s="115"/>
      <c r="E346" s="689">
        <v>1998</v>
      </c>
      <c r="F346" s="115" t="s">
        <v>563</v>
      </c>
      <c r="G346" s="115"/>
      <c r="H346" s="115"/>
      <c r="I346" s="115"/>
      <c r="J346" s="115"/>
      <c r="K346" s="115"/>
      <c r="L346" s="115"/>
      <c r="M346" s="115"/>
      <c r="N346" s="115"/>
      <c r="O346" s="115"/>
      <c r="P346" s="115"/>
      <c r="Q346" s="115"/>
      <c r="R346" s="115"/>
      <c r="S346" s="115"/>
      <c r="T346" s="115"/>
      <c r="U346" s="115"/>
      <c r="V346" s="115"/>
      <c r="W346" s="115"/>
      <c r="X346" s="115"/>
      <c r="Y346" s="115"/>
      <c r="Z346" s="115"/>
      <c r="AA346" s="115"/>
      <c r="AB346" s="115"/>
      <c r="AC346" s="115"/>
      <c r="AD346" s="115"/>
      <c r="AE346" s="115"/>
      <c r="AF346" s="115"/>
      <c r="AG346" s="115"/>
      <c r="AH346" s="115"/>
      <c r="AI346" s="115"/>
      <c r="AJ346" s="115"/>
      <c r="AK346" s="115"/>
      <c r="AL346" s="115"/>
      <c r="AM346" s="115"/>
      <c r="AN346" s="115"/>
      <c r="AO346" s="689"/>
      <c r="AP346" s="689"/>
      <c r="AQ346" s="689"/>
      <c r="AR346" s="689"/>
      <c r="AS346" s="689"/>
      <c r="AT346" s="115"/>
      <c r="AU346" s="115"/>
      <c r="AV346" s="115"/>
      <c r="AW346" s="166"/>
      <c r="AX346" s="115"/>
      <c r="AY346" s="115"/>
      <c r="AZ346" s="115"/>
      <c r="BA346" s="115"/>
      <c r="BB346" s="586"/>
      <c r="BC346" s="115"/>
      <c r="BD346" s="586"/>
      <c r="BE346" s="586"/>
      <c r="BF346" s="586"/>
      <c r="BG346" s="586"/>
      <c r="BH346" s="586"/>
      <c r="BI346" s="586"/>
      <c r="BJ346" s="586"/>
      <c r="BK346" s="586"/>
      <c r="BL346" s="586"/>
      <c r="BM346" s="586"/>
      <c r="BN346" s="586"/>
      <c r="BO346" s="115"/>
      <c r="BP346" s="115"/>
      <c r="BQ346" s="115"/>
      <c r="BR346" s="115"/>
      <c r="BS346" s="115"/>
      <c r="BT346" s="115"/>
      <c r="BU346" s="115"/>
      <c r="BV346" s="115"/>
      <c r="BW346" s="690"/>
      <c r="BX346" s="115"/>
      <c r="BY346" s="115"/>
      <c r="BZ346" s="690"/>
      <c r="CA346" s="115"/>
      <c r="CB346" s="115"/>
      <c r="CC346" s="200"/>
      <c r="CD346" s="115"/>
      <c r="CE346" s="115"/>
      <c r="CF346" s="115"/>
      <c r="CG346" s="115"/>
      <c r="CH346" s="426"/>
      <c r="CI346" s="115"/>
      <c r="CJ346" s="115"/>
      <c r="CK346" s="115"/>
      <c r="CL346" s="648"/>
      <c r="CM346" s="691">
        <v>0</v>
      </c>
      <c r="CN346" s="690"/>
      <c r="CO346" s="206"/>
      <c r="CP346" s="206"/>
      <c r="CQ346"/>
      <c r="CR346" s="115"/>
      <c r="CS346" s="115"/>
      <c r="CT346" s="690"/>
      <c r="CU346" s="115"/>
      <c r="CV346" s="206"/>
      <c r="CW346" s="115"/>
      <c r="CX346" s="115"/>
      <c r="CY346" s="206"/>
      <c r="CZ346" s="206"/>
      <c r="DA346" s="206"/>
      <c r="DB346" s="206"/>
      <c r="DC346" s="206"/>
      <c r="DD346" s="206"/>
    </row>
    <row r="347" spans="1:288" s="124" customFormat="1" ht="15" hidden="1" customHeight="1">
      <c r="A347" s="115"/>
      <c r="B347" s="115"/>
      <c r="E347" s="689">
        <v>1999</v>
      </c>
      <c r="F347" s="115" t="s">
        <v>563</v>
      </c>
      <c r="G347" s="115"/>
      <c r="H347" s="115"/>
      <c r="I347" s="115"/>
      <c r="J347" s="115"/>
      <c r="K347" s="115"/>
      <c r="L347" s="115"/>
      <c r="M347" s="115"/>
      <c r="N347" s="115"/>
      <c r="O347" s="115"/>
      <c r="P347" s="115"/>
      <c r="Q347" s="115"/>
      <c r="R347" s="115"/>
      <c r="S347" s="115"/>
      <c r="T347" s="115"/>
      <c r="U347" s="115"/>
      <c r="V347" s="115"/>
      <c r="W347" s="115"/>
      <c r="X347" s="115"/>
      <c r="Y347" s="115"/>
      <c r="Z347" s="115"/>
      <c r="AA347" s="115"/>
      <c r="AB347" s="115"/>
      <c r="AC347" s="115"/>
      <c r="AD347" s="115"/>
      <c r="AE347" s="115"/>
      <c r="AF347" s="115"/>
      <c r="AG347" s="115"/>
      <c r="AH347" s="115"/>
      <c r="AI347" s="115"/>
      <c r="AJ347" s="115"/>
      <c r="AK347" s="115"/>
      <c r="AL347" s="115"/>
      <c r="AM347" s="115"/>
      <c r="AN347" s="115"/>
      <c r="AO347" s="689"/>
      <c r="AP347" s="689"/>
      <c r="AQ347" s="689"/>
      <c r="AR347" s="689"/>
      <c r="AS347" s="689"/>
      <c r="AT347" s="115"/>
      <c r="AU347" s="115"/>
      <c r="AV347" s="115"/>
      <c r="AW347" s="166"/>
      <c r="AX347" s="115"/>
      <c r="AY347" s="115"/>
      <c r="AZ347" s="115"/>
      <c r="BA347" s="115"/>
      <c r="BB347" s="586"/>
      <c r="BC347" s="115"/>
      <c r="BD347" s="586"/>
      <c r="BE347" s="586"/>
      <c r="BF347" s="586"/>
      <c r="BG347" s="586"/>
      <c r="BH347" s="586"/>
      <c r="BI347" s="586"/>
      <c r="BJ347" s="586"/>
      <c r="BK347" s="586"/>
      <c r="BL347" s="586"/>
      <c r="BM347" s="586"/>
      <c r="BN347" s="586"/>
      <c r="BO347" s="115"/>
      <c r="BP347" s="115"/>
      <c r="BQ347" s="115"/>
      <c r="BR347" s="115"/>
      <c r="BS347" s="115"/>
      <c r="BT347" s="115"/>
      <c r="BU347" s="115"/>
      <c r="BV347" s="115"/>
      <c r="BW347" s="690"/>
      <c r="BX347" s="115"/>
      <c r="BY347" s="115"/>
      <c r="BZ347" s="690"/>
      <c r="CA347" s="115"/>
      <c r="CB347" s="115"/>
      <c r="CC347" s="200"/>
      <c r="CD347" s="115"/>
      <c r="CE347" s="115"/>
      <c r="CF347" s="115"/>
      <c r="CG347" s="115"/>
      <c r="CH347" s="426"/>
      <c r="CI347" s="115"/>
      <c r="CJ347" s="115"/>
      <c r="CK347" s="115"/>
      <c r="CL347" s="648"/>
      <c r="CM347" s="691">
        <v>0</v>
      </c>
      <c r="CN347" s="690"/>
      <c r="CO347" s="206"/>
      <c r="CP347" s="206"/>
      <c r="CQ347"/>
      <c r="CR347" s="115"/>
      <c r="CS347" s="115"/>
      <c r="CT347" s="690"/>
      <c r="CU347" s="115"/>
      <c r="CV347" s="206"/>
      <c r="CW347" s="115"/>
      <c r="CX347" s="115"/>
      <c r="CY347" s="206"/>
      <c r="CZ347" s="206"/>
      <c r="DA347" s="206"/>
      <c r="DB347" s="206"/>
      <c r="DC347" s="206"/>
      <c r="DD347" s="206"/>
    </row>
    <row r="348" spans="1:288" s="124" customFormat="1" ht="15" hidden="1" customHeight="1">
      <c r="A348" s="115"/>
      <c r="B348" s="115"/>
      <c r="E348" s="689">
        <v>2000</v>
      </c>
      <c r="F348" s="115" t="s">
        <v>563</v>
      </c>
      <c r="G348" s="115"/>
      <c r="H348" s="115"/>
      <c r="I348" s="115"/>
      <c r="J348" s="115"/>
      <c r="K348" s="115"/>
      <c r="L348" s="115"/>
      <c r="M348" s="115"/>
      <c r="N348" s="115"/>
      <c r="O348" s="115"/>
      <c r="P348" s="115"/>
      <c r="Q348" s="115"/>
      <c r="R348" s="115"/>
      <c r="S348" s="115"/>
      <c r="T348" s="115"/>
      <c r="U348" s="115"/>
      <c r="V348" s="115"/>
      <c r="W348" s="115"/>
      <c r="X348" s="115"/>
      <c r="Y348" s="115"/>
      <c r="Z348" s="115"/>
      <c r="AA348" s="115"/>
      <c r="AB348" s="115"/>
      <c r="AC348" s="115"/>
      <c r="AD348" s="115"/>
      <c r="AE348" s="115"/>
      <c r="AF348" s="115"/>
      <c r="AG348" s="115"/>
      <c r="AH348" s="115"/>
      <c r="AI348" s="115"/>
      <c r="AJ348" s="115"/>
      <c r="AK348" s="115"/>
      <c r="AL348" s="115"/>
      <c r="AM348" s="115"/>
      <c r="AN348" s="115"/>
      <c r="AO348" s="689"/>
      <c r="AP348" s="689"/>
      <c r="AQ348" s="689"/>
      <c r="AR348" s="689"/>
      <c r="AS348" s="689"/>
      <c r="AT348" s="115"/>
      <c r="AU348" s="115"/>
      <c r="AV348" s="115"/>
      <c r="AW348" s="166"/>
      <c r="AX348" s="115"/>
      <c r="AY348" s="115"/>
      <c r="AZ348" s="115"/>
      <c r="BA348" s="115"/>
      <c r="BB348" s="586"/>
      <c r="BC348" s="115"/>
      <c r="BD348" s="586"/>
      <c r="BE348" s="586"/>
      <c r="BF348" s="586"/>
      <c r="BG348" s="586"/>
      <c r="BH348" s="586"/>
      <c r="BI348" s="586"/>
      <c r="BJ348" s="586"/>
      <c r="BK348" s="586"/>
      <c r="BL348" s="586"/>
      <c r="BM348" s="586"/>
      <c r="BN348" s="586"/>
      <c r="BO348" s="115"/>
      <c r="BP348" s="115"/>
      <c r="BQ348" s="115"/>
      <c r="BR348" s="115"/>
      <c r="BS348" s="115"/>
      <c r="BT348" s="115"/>
      <c r="BU348" s="115"/>
      <c r="BV348" s="115"/>
      <c r="BW348" s="690"/>
      <c r="BX348" s="115"/>
      <c r="BY348" s="115"/>
      <c r="BZ348" s="690"/>
      <c r="CA348" s="115"/>
      <c r="CB348" s="115"/>
      <c r="CC348" s="200"/>
      <c r="CD348" s="115"/>
      <c r="CE348" s="115"/>
      <c r="CF348" s="115"/>
      <c r="CG348" s="115"/>
      <c r="CH348" s="426"/>
      <c r="CI348" s="115"/>
      <c r="CJ348" s="115"/>
      <c r="CK348" s="115"/>
      <c r="CL348" s="648"/>
      <c r="CM348" s="691">
        <v>0</v>
      </c>
      <c r="CN348" s="690"/>
      <c r="CO348" s="206"/>
      <c r="CP348" s="206"/>
      <c r="CQ348"/>
      <c r="CR348" s="115"/>
      <c r="CS348" s="115"/>
      <c r="CT348" s="690"/>
      <c r="CU348" s="115"/>
      <c r="CV348" s="206"/>
      <c r="CW348" s="115"/>
      <c r="CX348" s="115"/>
      <c r="CY348" s="206"/>
      <c r="CZ348" s="206"/>
      <c r="DA348" s="206"/>
      <c r="DB348" s="206"/>
      <c r="DC348" s="206"/>
      <c r="DD348" s="206"/>
    </row>
    <row r="349" spans="1:288" s="124" customFormat="1" ht="15" hidden="1" customHeight="1">
      <c r="A349" s="115"/>
      <c r="B349" s="115"/>
      <c r="E349" s="689">
        <v>2001</v>
      </c>
      <c r="F349" s="115" t="s">
        <v>563</v>
      </c>
      <c r="G349" s="115"/>
      <c r="H349" s="115"/>
      <c r="I349" s="115"/>
      <c r="J349" s="115"/>
      <c r="K349" s="115"/>
      <c r="L349" s="115"/>
      <c r="M349" s="115"/>
      <c r="N349" s="115"/>
      <c r="O349" s="115"/>
      <c r="P349" s="115"/>
      <c r="Q349" s="115"/>
      <c r="R349" s="115"/>
      <c r="S349" s="115"/>
      <c r="T349" s="115"/>
      <c r="U349" s="115"/>
      <c r="V349" s="115"/>
      <c r="W349" s="115"/>
      <c r="X349" s="115"/>
      <c r="Y349" s="115"/>
      <c r="Z349" s="115"/>
      <c r="AA349" s="115"/>
      <c r="AB349" s="115"/>
      <c r="AC349" s="115"/>
      <c r="AD349" s="115"/>
      <c r="AE349" s="115"/>
      <c r="AF349" s="115"/>
      <c r="AG349" s="115"/>
      <c r="AH349" s="115"/>
      <c r="AI349" s="115"/>
      <c r="AJ349" s="115"/>
      <c r="AK349" s="115"/>
      <c r="AL349" s="115"/>
      <c r="AM349" s="115"/>
      <c r="AN349" s="115"/>
      <c r="AO349" s="689"/>
      <c r="AP349" s="689"/>
      <c r="AQ349" s="689"/>
      <c r="AR349" s="689"/>
      <c r="AS349" s="689"/>
      <c r="AT349" s="115"/>
      <c r="AU349" s="115"/>
      <c r="AV349" s="115"/>
      <c r="AW349" s="166"/>
      <c r="AX349" s="115"/>
      <c r="AY349" s="115"/>
      <c r="AZ349" s="115"/>
      <c r="BA349" s="115"/>
      <c r="BB349" s="586"/>
      <c r="BC349" s="115"/>
      <c r="BD349" s="586"/>
      <c r="BE349" s="586"/>
      <c r="BF349" s="586"/>
      <c r="BG349" s="586"/>
      <c r="BH349" s="586"/>
      <c r="BI349" s="586"/>
      <c r="BJ349" s="586"/>
      <c r="BK349" s="586"/>
      <c r="BL349" s="586"/>
      <c r="BM349" s="586"/>
      <c r="BN349" s="586"/>
      <c r="BO349" s="115"/>
      <c r="BP349" s="115"/>
      <c r="BQ349" s="115"/>
      <c r="BR349" s="115"/>
      <c r="BS349" s="115"/>
      <c r="BT349" s="115"/>
      <c r="BU349" s="115"/>
      <c r="BV349" s="115"/>
      <c r="BW349" s="690"/>
      <c r="BX349" s="115"/>
      <c r="BY349" s="115"/>
      <c r="BZ349" s="690"/>
      <c r="CA349" s="115"/>
      <c r="CB349" s="115"/>
      <c r="CC349" s="200"/>
      <c r="CD349" s="115"/>
      <c r="CE349" s="115"/>
      <c r="CF349" s="115"/>
      <c r="CG349" s="115"/>
      <c r="CH349" s="426"/>
      <c r="CI349" s="115"/>
      <c r="CJ349" s="115"/>
      <c r="CK349" s="115"/>
      <c r="CL349" s="648"/>
      <c r="CM349" s="691">
        <v>0</v>
      </c>
      <c r="CN349" s="690"/>
      <c r="CO349" s="206"/>
      <c r="CP349" s="206"/>
      <c r="CQ349"/>
      <c r="CR349" s="115"/>
      <c r="CS349" s="115"/>
      <c r="CT349" s="690"/>
      <c r="CU349" s="115"/>
      <c r="CV349" s="206"/>
      <c r="CW349" s="115"/>
      <c r="CX349" s="115"/>
      <c r="CY349" s="206"/>
      <c r="CZ349" s="206"/>
      <c r="DA349" s="206"/>
      <c r="DB349" s="206"/>
      <c r="DC349" s="206"/>
      <c r="DD349" s="206"/>
    </row>
    <row r="350" spans="1:288" s="124" customFormat="1" ht="15" hidden="1" customHeight="1">
      <c r="A350" s="115"/>
      <c r="B350" s="115"/>
      <c r="E350" s="689">
        <v>2002</v>
      </c>
      <c r="F350" s="115" t="s">
        <v>563</v>
      </c>
      <c r="G350" s="115"/>
      <c r="H350" s="115"/>
      <c r="I350" s="115"/>
      <c r="J350" s="115"/>
      <c r="K350" s="115"/>
      <c r="L350" s="115"/>
      <c r="M350" s="115"/>
      <c r="N350" s="115"/>
      <c r="O350" s="115"/>
      <c r="P350" s="115"/>
      <c r="Q350" s="115"/>
      <c r="R350" s="115"/>
      <c r="S350" s="115"/>
      <c r="T350" s="115"/>
      <c r="U350" s="115"/>
      <c r="V350" s="115"/>
      <c r="W350" s="115"/>
      <c r="X350" s="115"/>
      <c r="Y350" s="115"/>
      <c r="Z350" s="115"/>
      <c r="AA350" s="115"/>
      <c r="AB350" s="115"/>
      <c r="AC350" s="115"/>
      <c r="AD350" s="115"/>
      <c r="AE350" s="115"/>
      <c r="AF350" s="115"/>
      <c r="AG350" s="115"/>
      <c r="AH350" s="115"/>
      <c r="AI350" s="115"/>
      <c r="AJ350" s="115"/>
      <c r="AK350" s="115"/>
      <c r="AL350" s="115"/>
      <c r="AM350" s="115"/>
      <c r="AN350" s="115"/>
      <c r="AO350" s="689"/>
      <c r="AP350" s="689"/>
      <c r="AQ350" s="689"/>
      <c r="AR350" s="689"/>
      <c r="AS350" s="689"/>
      <c r="AT350" s="115"/>
      <c r="AU350" s="115"/>
      <c r="AV350" s="115"/>
      <c r="AW350" s="166"/>
      <c r="AX350" s="115"/>
      <c r="AY350" s="115"/>
      <c r="AZ350" s="115"/>
      <c r="BA350" s="115"/>
      <c r="BB350" s="586"/>
      <c r="BC350" s="115"/>
      <c r="BD350" s="586"/>
      <c r="BE350" s="586"/>
      <c r="BF350" s="586"/>
      <c r="BG350" s="586"/>
      <c r="BH350" s="586"/>
      <c r="BI350" s="586"/>
      <c r="BJ350" s="586"/>
      <c r="BK350" s="586"/>
      <c r="BL350" s="586"/>
      <c r="BM350" s="586"/>
      <c r="BN350" s="586"/>
      <c r="BO350" s="115"/>
      <c r="BP350" s="115"/>
      <c r="BQ350" s="115"/>
      <c r="BR350" s="115"/>
      <c r="BS350" s="115"/>
      <c r="BT350" s="115"/>
      <c r="BU350" s="115"/>
      <c r="BV350" s="115"/>
      <c r="BW350" s="690"/>
      <c r="BX350" s="115"/>
      <c r="BY350" s="115"/>
      <c r="BZ350" s="690"/>
      <c r="CA350" s="115"/>
      <c r="CB350" s="115"/>
      <c r="CC350" s="200"/>
      <c r="CD350" s="115"/>
      <c r="CE350" s="115"/>
      <c r="CF350" s="115"/>
      <c r="CG350" s="115"/>
      <c r="CH350" s="426"/>
      <c r="CI350" s="115"/>
      <c r="CJ350" s="115"/>
      <c r="CK350" s="115"/>
      <c r="CL350" s="648"/>
      <c r="CM350" s="691">
        <v>0</v>
      </c>
      <c r="CN350" s="690"/>
      <c r="CO350" s="206"/>
      <c r="CP350" s="206"/>
      <c r="CQ350"/>
      <c r="CR350" s="115"/>
      <c r="CS350" s="115"/>
      <c r="CT350" s="690"/>
      <c r="CU350" s="115"/>
      <c r="CV350" s="206"/>
      <c r="CW350" s="115"/>
      <c r="CX350" s="115"/>
      <c r="CY350" s="206"/>
      <c r="CZ350" s="206"/>
      <c r="DA350" s="206"/>
      <c r="DB350" s="206"/>
      <c r="DC350" s="206"/>
      <c r="DD350" s="206"/>
    </row>
    <row r="351" spans="1:288" s="124" customFormat="1" ht="15" hidden="1" customHeight="1">
      <c r="A351" s="115"/>
      <c r="B351" s="115"/>
      <c r="E351" s="689">
        <v>2003</v>
      </c>
      <c r="F351" s="115" t="s">
        <v>563</v>
      </c>
      <c r="G351" s="115"/>
      <c r="H351" s="115"/>
      <c r="I351" s="115"/>
      <c r="J351" s="115"/>
      <c r="K351" s="115"/>
      <c r="L351" s="115"/>
      <c r="M351" s="115"/>
      <c r="N351" s="115"/>
      <c r="O351" s="115"/>
      <c r="P351" s="115"/>
      <c r="Q351" s="115"/>
      <c r="R351" s="115"/>
      <c r="S351" s="115"/>
      <c r="T351" s="115"/>
      <c r="U351" s="115"/>
      <c r="V351" s="115"/>
      <c r="W351" s="115"/>
      <c r="X351" s="115"/>
      <c r="Y351" s="115"/>
      <c r="Z351" s="115"/>
      <c r="AA351" s="115"/>
      <c r="AB351" s="115"/>
      <c r="AC351" s="115"/>
      <c r="AD351" s="115"/>
      <c r="AE351" s="115"/>
      <c r="AF351" s="115"/>
      <c r="AG351" s="115"/>
      <c r="AH351" s="115"/>
      <c r="AI351" s="115"/>
      <c r="AJ351" s="115"/>
      <c r="AK351" s="115"/>
      <c r="AL351" s="115"/>
      <c r="AM351" s="115"/>
      <c r="AN351" s="115"/>
      <c r="AO351" s="689"/>
      <c r="AP351" s="689"/>
      <c r="AQ351" s="689"/>
      <c r="AR351" s="689"/>
      <c r="AS351" s="689"/>
      <c r="AT351" s="115"/>
      <c r="AU351" s="115"/>
      <c r="AV351" s="115"/>
      <c r="AW351" s="166"/>
      <c r="AX351" s="115"/>
      <c r="AY351" s="115"/>
      <c r="AZ351" s="115"/>
      <c r="BA351" s="115"/>
      <c r="BB351" s="586"/>
      <c r="BC351" s="115"/>
      <c r="BD351" s="586"/>
      <c r="BE351" s="586"/>
      <c r="BF351" s="586"/>
      <c r="BG351" s="586"/>
      <c r="BH351" s="586"/>
      <c r="BI351" s="586"/>
      <c r="BJ351" s="586"/>
      <c r="BK351" s="586"/>
      <c r="BL351" s="586"/>
      <c r="BM351" s="586"/>
      <c r="BN351" s="586"/>
      <c r="BO351" s="115"/>
      <c r="BP351" s="115"/>
      <c r="BQ351" s="115"/>
      <c r="BR351" s="115"/>
      <c r="BS351" s="115"/>
      <c r="BT351" s="115"/>
      <c r="BU351" s="115"/>
      <c r="BV351" s="115"/>
      <c r="BW351" s="690"/>
      <c r="BX351" s="115"/>
      <c r="BY351" s="115"/>
      <c r="BZ351" s="690"/>
      <c r="CA351" s="115"/>
      <c r="CB351" s="115"/>
      <c r="CC351" s="200"/>
      <c r="CD351" s="115"/>
      <c r="CE351" s="115"/>
      <c r="CF351" s="115"/>
      <c r="CG351" s="115"/>
      <c r="CH351" s="426"/>
      <c r="CI351" s="115"/>
      <c r="CJ351" s="115"/>
      <c r="CK351" s="115"/>
      <c r="CL351" s="648"/>
      <c r="CM351" s="691">
        <v>0</v>
      </c>
      <c r="CN351" s="690"/>
      <c r="CO351" s="206"/>
      <c r="CP351" s="206"/>
      <c r="CQ351"/>
      <c r="CR351" s="115"/>
      <c r="CS351" s="115"/>
      <c r="CT351" s="690"/>
      <c r="CU351" s="115"/>
      <c r="CV351" s="206"/>
      <c r="CW351" s="115"/>
      <c r="CX351" s="115"/>
      <c r="CY351" s="206"/>
      <c r="CZ351" s="206"/>
      <c r="DA351" s="206"/>
      <c r="DB351" s="206"/>
      <c r="DC351" s="206"/>
      <c r="DD351" s="206"/>
    </row>
    <row r="352" spans="1:288" s="124" customFormat="1" ht="15" hidden="1" customHeight="1">
      <c r="A352" s="115"/>
      <c r="B352" s="115"/>
      <c r="E352" s="689">
        <v>2004</v>
      </c>
      <c r="F352" s="115" t="s">
        <v>563</v>
      </c>
      <c r="G352" s="115"/>
      <c r="H352" s="115"/>
      <c r="I352" s="115"/>
      <c r="J352" s="115"/>
      <c r="K352" s="115"/>
      <c r="L352" s="115"/>
      <c r="M352" s="115"/>
      <c r="N352" s="115"/>
      <c r="O352" s="115"/>
      <c r="P352" s="115"/>
      <c r="Q352" s="115"/>
      <c r="R352" s="115"/>
      <c r="S352" s="115"/>
      <c r="T352" s="115"/>
      <c r="U352" s="115"/>
      <c r="V352" s="115"/>
      <c r="W352" s="115"/>
      <c r="X352" s="115"/>
      <c r="Y352" s="115"/>
      <c r="Z352" s="115"/>
      <c r="AA352" s="115"/>
      <c r="AB352" s="115"/>
      <c r="AC352" s="115"/>
      <c r="AD352" s="115"/>
      <c r="AE352" s="115"/>
      <c r="AF352" s="115"/>
      <c r="AG352" s="115"/>
      <c r="AH352" s="115"/>
      <c r="AI352" s="115"/>
      <c r="AJ352" s="115"/>
      <c r="AK352" s="115"/>
      <c r="AL352" s="115"/>
      <c r="AM352" s="115"/>
      <c r="AN352" s="115"/>
      <c r="AO352" s="689"/>
      <c r="AP352" s="689"/>
      <c r="AQ352" s="689"/>
      <c r="AR352" s="689"/>
      <c r="AS352" s="689"/>
      <c r="AT352" s="115"/>
      <c r="AU352" s="115"/>
      <c r="AV352" s="115"/>
      <c r="AW352" s="166"/>
      <c r="AX352" s="115"/>
      <c r="AY352" s="115"/>
      <c r="AZ352" s="115"/>
      <c r="BA352" s="115"/>
      <c r="BB352" s="586"/>
      <c r="BC352" s="115"/>
      <c r="BD352" s="586"/>
      <c r="BE352" s="586"/>
      <c r="BF352" s="586"/>
      <c r="BG352" s="586"/>
      <c r="BH352" s="586"/>
      <c r="BI352" s="586"/>
      <c r="BJ352" s="586"/>
      <c r="BK352" s="586"/>
      <c r="BL352" s="586"/>
      <c r="BM352" s="586"/>
      <c r="BN352" s="586"/>
      <c r="BO352" s="115"/>
      <c r="BP352" s="115"/>
      <c r="BQ352" s="115"/>
      <c r="BR352" s="115"/>
      <c r="BS352" s="115"/>
      <c r="BT352" s="115"/>
      <c r="BU352" s="115"/>
      <c r="BV352" s="115"/>
      <c r="BW352" s="690"/>
      <c r="BX352" s="115"/>
      <c r="BY352" s="115"/>
      <c r="BZ352" s="690"/>
      <c r="CA352" s="115"/>
      <c r="CB352" s="115"/>
      <c r="CC352" s="200"/>
      <c r="CD352" s="115"/>
      <c r="CE352" s="115"/>
      <c r="CF352" s="115"/>
      <c r="CG352" s="115"/>
      <c r="CH352" s="426"/>
      <c r="CI352" s="115"/>
      <c r="CJ352" s="115"/>
      <c r="CK352" s="115"/>
      <c r="CL352" s="648"/>
      <c r="CM352" s="691">
        <v>0</v>
      </c>
      <c r="CN352" s="690"/>
      <c r="CO352" s="206"/>
      <c r="CP352" s="206"/>
      <c r="CQ352"/>
      <c r="CR352" s="115"/>
      <c r="CS352" s="115"/>
      <c r="CT352" s="690"/>
      <c r="CU352" s="115"/>
      <c r="CV352" s="206"/>
      <c r="CW352" s="115"/>
      <c r="CX352" s="115"/>
      <c r="CY352" s="206"/>
      <c r="CZ352" s="206"/>
      <c r="DA352" s="206"/>
      <c r="DB352" s="206"/>
      <c r="DC352" s="206"/>
      <c r="DD352" s="206"/>
    </row>
    <row r="353" spans="1:288" s="124" customFormat="1" ht="15" hidden="1" customHeight="1">
      <c r="A353" s="115"/>
      <c r="B353" s="115"/>
      <c r="E353" s="689">
        <v>2005</v>
      </c>
      <c r="F353" s="115" t="s">
        <v>563</v>
      </c>
      <c r="G353" s="115"/>
      <c r="H353" s="115"/>
      <c r="I353" s="115"/>
      <c r="J353" s="115"/>
      <c r="K353" s="115"/>
      <c r="L353" s="115"/>
      <c r="M353" s="115"/>
      <c r="N353" s="115"/>
      <c r="O353" s="115"/>
      <c r="P353" s="115"/>
      <c r="Q353" s="115"/>
      <c r="R353" s="115"/>
      <c r="S353" s="115"/>
      <c r="T353" s="115"/>
      <c r="U353" s="115"/>
      <c r="V353" s="115"/>
      <c r="W353" s="115"/>
      <c r="X353" s="115"/>
      <c r="Y353" s="115"/>
      <c r="Z353" s="115"/>
      <c r="AA353" s="115"/>
      <c r="AB353" s="115"/>
      <c r="AC353" s="115"/>
      <c r="AD353" s="115"/>
      <c r="AE353" s="115"/>
      <c r="AF353" s="115"/>
      <c r="AG353" s="115"/>
      <c r="AH353" s="115"/>
      <c r="AI353" s="115"/>
      <c r="AJ353" s="115"/>
      <c r="AK353" s="115"/>
      <c r="AL353" s="115"/>
      <c r="AM353" s="115"/>
      <c r="AN353" s="115"/>
      <c r="AO353" s="689"/>
      <c r="AP353" s="689"/>
      <c r="AQ353" s="689"/>
      <c r="AR353" s="689"/>
      <c r="AS353" s="689"/>
      <c r="AT353" s="115"/>
      <c r="AU353" s="115"/>
      <c r="AV353" s="115"/>
      <c r="AW353" s="166"/>
      <c r="AX353" s="115"/>
      <c r="AY353" s="115"/>
      <c r="AZ353" s="115"/>
      <c r="BA353" s="115"/>
      <c r="BB353" s="586"/>
      <c r="BC353" s="115"/>
      <c r="BD353" s="586"/>
      <c r="BE353" s="586"/>
      <c r="BF353" s="586"/>
      <c r="BG353" s="586"/>
      <c r="BH353" s="586"/>
      <c r="BI353" s="586"/>
      <c r="BJ353" s="586"/>
      <c r="BK353" s="586"/>
      <c r="BL353" s="586"/>
      <c r="BM353" s="586"/>
      <c r="BN353" s="586"/>
      <c r="BO353" s="115"/>
      <c r="BP353" s="115"/>
      <c r="BQ353" s="115"/>
      <c r="BR353" s="115"/>
      <c r="BS353" s="115"/>
      <c r="BT353" s="115"/>
      <c r="BU353" s="115"/>
      <c r="BV353" s="115"/>
      <c r="BW353" s="690"/>
      <c r="BX353" s="115"/>
      <c r="BY353" s="115"/>
      <c r="BZ353" s="690"/>
      <c r="CA353" s="115"/>
      <c r="CB353" s="115"/>
      <c r="CC353" s="200"/>
      <c r="CD353" s="115"/>
      <c r="CE353" s="115"/>
      <c r="CF353" s="115"/>
      <c r="CG353" s="115"/>
      <c r="CH353" s="426"/>
      <c r="CI353" s="115"/>
      <c r="CJ353" s="115"/>
      <c r="CK353" s="115"/>
      <c r="CL353" s="648"/>
      <c r="CM353" s="691">
        <v>0</v>
      </c>
      <c r="CN353" s="690"/>
      <c r="CO353" s="206"/>
      <c r="CP353" s="206"/>
      <c r="CQ353"/>
      <c r="CR353" s="115"/>
      <c r="CS353" s="115"/>
      <c r="CT353" s="690"/>
      <c r="CU353" s="115"/>
      <c r="CV353" s="206"/>
      <c r="CW353" s="115"/>
      <c r="CX353" s="115"/>
      <c r="CY353" s="206"/>
      <c r="CZ353" s="206"/>
      <c r="DA353" s="206"/>
      <c r="DB353" s="206"/>
      <c r="DC353" s="206"/>
      <c r="DD353" s="206"/>
    </row>
    <row r="354" spans="1:288" s="124" customFormat="1" ht="15" hidden="1" customHeight="1">
      <c r="A354" s="115"/>
      <c r="B354" s="115"/>
      <c r="E354" s="689">
        <v>2006</v>
      </c>
      <c r="F354" s="115" t="s">
        <v>563</v>
      </c>
      <c r="G354" s="115"/>
      <c r="H354" s="115"/>
      <c r="I354" s="115"/>
      <c r="J354" s="115"/>
      <c r="K354" s="115"/>
      <c r="L354" s="115"/>
      <c r="M354" s="115"/>
      <c r="N354" s="115"/>
      <c r="O354" s="115"/>
      <c r="P354" s="115"/>
      <c r="Q354" s="115"/>
      <c r="R354" s="115"/>
      <c r="S354" s="115"/>
      <c r="T354" s="115"/>
      <c r="U354" s="115"/>
      <c r="V354" s="115"/>
      <c r="W354" s="115"/>
      <c r="X354" s="115"/>
      <c r="Y354" s="115"/>
      <c r="Z354" s="115"/>
      <c r="AA354" s="115"/>
      <c r="AB354" s="115"/>
      <c r="AC354" s="115"/>
      <c r="AD354" s="115"/>
      <c r="AE354" s="115"/>
      <c r="AF354" s="115"/>
      <c r="AG354" s="115"/>
      <c r="AH354" s="115"/>
      <c r="AI354" s="115"/>
      <c r="AJ354" s="115"/>
      <c r="AK354" s="115"/>
      <c r="AL354" s="115"/>
      <c r="AM354" s="115"/>
      <c r="AN354" s="115"/>
      <c r="AO354" s="689"/>
      <c r="AP354" s="689"/>
      <c r="AQ354" s="689"/>
      <c r="AR354" s="689"/>
      <c r="AS354" s="689"/>
      <c r="AT354" s="115"/>
      <c r="AU354" s="115"/>
      <c r="AV354" s="115"/>
      <c r="AW354" s="166"/>
      <c r="AX354" s="115"/>
      <c r="AY354" s="115"/>
      <c r="AZ354" s="115"/>
      <c r="BA354" s="115"/>
      <c r="BB354" s="586"/>
      <c r="BC354" s="115"/>
      <c r="BD354" s="586"/>
      <c r="BE354" s="586"/>
      <c r="BF354" s="586"/>
      <c r="BG354" s="586"/>
      <c r="BH354" s="586"/>
      <c r="BI354" s="586"/>
      <c r="BJ354" s="586"/>
      <c r="BK354" s="586"/>
      <c r="BL354" s="586"/>
      <c r="BM354" s="586"/>
      <c r="BN354" s="586"/>
      <c r="BO354" s="115"/>
      <c r="BP354" s="115"/>
      <c r="BQ354" s="115"/>
      <c r="BR354" s="115"/>
      <c r="BS354" s="115"/>
      <c r="BT354" s="115"/>
      <c r="BU354" s="115"/>
      <c r="BV354" s="115"/>
      <c r="BW354" s="690"/>
      <c r="BX354" s="115"/>
      <c r="BY354" s="115"/>
      <c r="BZ354" s="690"/>
      <c r="CA354" s="115"/>
      <c r="CB354" s="115"/>
      <c r="CC354" s="200"/>
      <c r="CD354" s="115"/>
      <c r="CE354" s="115"/>
      <c r="CF354" s="115"/>
      <c r="CG354" s="115"/>
      <c r="CH354" s="426"/>
      <c r="CI354" s="115"/>
      <c r="CJ354" s="115"/>
      <c r="CK354" s="115"/>
      <c r="CL354" s="648"/>
      <c r="CM354" s="691">
        <v>0</v>
      </c>
      <c r="CN354" s="690"/>
      <c r="CO354" s="206"/>
      <c r="CP354" s="206"/>
      <c r="CQ354"/>
      <c r="CR354" s="115"/>
      <c r="CS354" s="115"/>
      <c r="CT354" s="690"/>
      <c r="CU354" s="115"/>
      <c r="CV354" s="206"/>
      <c r="CW354" s="115"/>
      <c r="CX354" s="115"/>
      <c r="CY354" s="206"/>
      <c r="CZ354" s="206"/>
      <c r="DA354" s="206"/>
      <c r="DB354" s="206"/>
      <c r="DC354" s="206"/>
      <c r="DD354" s="206"/>
    </row>
    <row r="355" spans="1:288" s="124" customFormat="1" ht="15" hidden="1" customHeight="1">
      <c r="A355" s="115"/>
      <c r="B355" s="115"/>
      <c r="E355" s="689">
        <v>2007</v>
      </c>
      <c r="F355" s="115" t="s">
        <v>563</v>
      </c>
      <c r="G355" s="115"/>
      <c r="H355" s="115"/>
      <c r="I355" s="115"/>
      <c r="J355" s="115"/>
      <c r="K355" s="115"/>
      <c r="L355" s="115"/>
      <c r="M355" s="115"/>
      <c r="N355" s="115"/>
      <c r="O355" s="115"/>
      <c r="P355" s="115"/>
      <c r="Q355" s="115"/>
      <c r="R355" s="115"/>
      <c r="S355" s="115"/>
      <c r="T355" s="115"/>
      <c r="U355" s="115"/>
      <c r="V355" s="115"/>
      <c r="W355" s="115"/>
      <c r="X355" s="115"/>
      <c r="Y355" s="115"/>
      <c r="Z355" s="115"/>
      <c r="AA355" s="115"/>
      <c r="AB355" s="115"/>
      <c r="AC355" s="115"/>
      <c r="AD355" s="115"/>
      <c r="AE355" s="115"/>
      <c r="AF355" s="115"/>
      <c r="AG355" s="115"/>
      <c r="AH355" s="115"/>
      <c r="AI355" s="115"/>
      <c r="AJ355" s="115"/>
      <c r="AK355" s="115"/>
      <c r="AL355" s="115"/>
      <c r="AM355" s="115"/>
      <c r="AN355" s="115"/>
      <c r="AO355" s="689"/>
      <c r="AP355" s="689"/>
      <c r="AQ355" s="689"/>
      <c r="AR355" s="689"/>
      <c r="AS355" s="689"/>
      <c r="AT355" s="115"/>
      <c r="AU355" s="115"/>
      <c r="AV355" s="115"/>
      <c r="AW355" s="166"/>
      <c r="AX355" s="115"/>
      <c r="AY355" s="115"/>
      <c r="AZ355" s="115"/>
      <c r="BA355" s="115"/>
      <c r="BB355" s="586"/>
      <c r="BC355" s="115"/>
      <c r="BD355" s="586"/>
      <c r="BE355" s="586"/>
      <c r="BF355" s="586"/>
      <c r="BG355" s="586"/>
      <c r="BH355" s="586"/>
      <c r="BI355" s="586"/>
      <c r="BJ355" s="586"/>
      <c r="BK355" s="586"/>
      <c r="BL355" s="586"/>
      <c r="BM355" s="586"/>
      <c r="BN355" s="586"/>
      <c r="BO355" s="115"/>
      <c r="BP355" s="115"/>
      <c r="BQ355" s="115"/>
      <c r="BR355" s="115"/>
      <c r="BS355" s="115"/>
      <c r="BT355" s="115"/>
      <c r="BU355" s="115"/>
      <c r="BV355" s="115"/>
      <c r="BW355" s="690"/>
      <c r="BX355" s="115"/>
      <c r="BY355" s="115"/>
      <c r="BZ355" s="690"/>
      <c r="CA355" s="115"/>
      <c r="CB355" s="115"/>
      <c r="CC355" s="200"/>
      <c r="CD355" s="115"/>
      <c r="CE355" s="115"/>
      <c r="CF355" s="115"/>
      <c r="CG355" s="115"/>
      <c r="CH355" s="426"/>
      <c r="CI355" s="115"/>
      <c r="CJ355" s="115"/>
      <c r="CK355" s="115"/>
      <c r="CL355" s="648"/>
      <c r="CM355" s="691">
        <v>0</v>
      </c>
      <c r="CN355" s="690"/>
      <c r="CO355" s="206"/>
      <c r="CP355" s="206"/>
      <c r="CQ355"/>
      <c r="CR355" s="115"/>
      <c r="CS355" s="115"/>
      <c r="CT355" s="690"/>
      <c r="CU355" s="115"/>
      <c r="CV355" s="206"/>
      <c r="CW355" s="115"/>
      <c r="CX355" s="115"/>
      <c r="CY355" s="206"/>
      <c r="CZ355" s="206"/>
      <c r="DA355" s="206"/>
      <c r="DB355" s="206"/>
      <c r="DC355" s="206"/>
      <c r="DD355" s="206"/>
    </row>
    <row r="356" spans="1:288" s="124" customFormat="1" ht="15" hidden="1" customHeight="1">
      <c r="A356" s="102"/>
      <c r="B356" s="367">
        <v>0</v>
      </c>
      <c r="C356" s="166"/>
      <c r="D356" s="144"/>
      <c r="E356" s="170">
        <v>2008</v>
      </c>
      <c r="F356" s="166"/>
      <c r="G356" s="166"/>
      <c r="H356" s="166"/>
      <c r="I356" s="166"/>
      <c r="J356" s="166"/>
      <c r="K356" s="166"/>
      <c r="L356" s="166"/>
      <c r="M356" s="166"/>
      <c r="N356" s="166"/>
      <c r="O356" s="166"/>
      <c r="P356" s="166"/>
      <c r="Q356" s="166"/>
      <c r="R356" s="166"/>
      <c r="S356" s="166"/>
      <c r="T356" s="166"/>
      <c r="U356" s="166"/>
      <c r="V356" s="166"/>
      <c r="W356" s="166"/>
      <c r="X356" s="166"/>
      <c r="Y356" s="166"/>
      <c r="Z356" s="166"/>
      <c r="AA356" s="166"/>
      <c r="AB356" s="166"/>
      <c r="AC356" s="166"/>
      <c r="AD356" s="166"/>
      <c r="AE356" s="166"/>
      <c r="AF356" s="166"/>
      <c r="AG356" s="166"/>
      <c r="AH356" s="166"/>
      <c r="AI356" s="144">
        <v>0</v>
      </c>
      <c r="AJ356" s="144">
        <v>0</v>
      </c>
      <c r="AK356" s="144">
        <v>0</v>
      </c>
      <c r="AL356" s="144">
        <v>0</v>
      </c>
      <c r="AM356" s="144">
        <v>0</v>
      </c>
      <c r="AN356" s="692">
        <v>0</v>
      </c>
      <c r="AO356" s="144">
        <v>0</v>
      </c>
      <c r="AP356" s="144">
        <v>0</v>
      </c>
      <c r="AQ356" s="144">
        <v>0</v>
      </c>
      <c r="AR356" s="144">
        <v>0</v>
      </c>
      <c r="AS356" s="144">
        <v>0</v>
      </c>
      <c r="AT356" s="144">
        <v>0</v>
      </c>
      <c r="AU356" s="144">
        <v>0</v>
      </c>
      <c r="AV356" s="144">
        <v>0</v>
      </c>
      <c r="AW356" s="166"/>
      <c r="AX356" s="144">
        <v>0</v>
      </c>
      <c r="AY356" s="144">
        <v>0</v>
      </c>
      <c r="AZ356" s="144">
        <v>0</v>
      </c>
      <c r="BA356" s="144">
        <v>0</v>
      </c>
      <c r="BB356" s="144">
        <v>0</v>
      </c>
      <c r="BC356" s="144">
        <v>0</v>
      </c>
      <c r="BD356" s="144">
        <v>0</v>
      </c>
      <c r="BE356" s="144"/>
      <c r="BF356" s="144"/>
      <c r="BG356" s="144"/>
      <c r="BH356" s="144"/>
      <c r="BI356" s="144"/>
      <c r="BJ356" s="144"/>
      <c r="BK356" s="144"/>
      <c r="BL356" s="144"/>
      <c r="BM356" s="144"/>
      <c r="BN356" s="144"/>
      <c r="BO356" s="144">
        <v>0</v>
      </c>
      <c r="BP356" s="144"/>
      <c r="BQ356" s="144"/>
      <c r="BR356" s="144">
        <v>0</v>
      </c>
      <c r="BS356" s="144">
        <v>0</v>
      </c>
      <c r="BT356" s="144">
        <v>0</v>
      </c>
      <c r="BU356" s="144"/>
      <c r="BV356" s="144"/>
      <c r="BW356" s="693">
        <v>0</v>
      </c>
      <c r="BX356" s="144">
        <v>0</v>
      </c>
      <c r="BY356" s="144">
        <v>0</v>
      </c>
      <c r="BZ356" s="693">
        <v>0</v>
      </c>
      <c r="CA356" s="144">
        <v>0</v>
      </c>
      <c r="CB356" s="144">
        <v>0</v>
      </c>
      <c r="CC356" s="200"/>
      <c r="CD356" s="144">
        <v>0</v>
      </c>
      <c r="CE356" s="144">
        <v>0</v>
      </c>
      <c r="CF356" s="144">
        <v>0</v>
      </c>
      <c r="CG356" s="144">
        <v>0</v>
      </c>
      <c r="CH356" s="426"/>
      <c r="CI356" s="144">
        <v>0</v>
      </c>
      <c r="CJ356" s="144">
        <v>0</v>
      </c>
      <c r="CK356" s="144">
        <v>0</v>
      </c>
      <c r="CL356" s="648"/>
      <c r="CM356" s="691">
        <v>0</v>
      </c>
      <c r="CN356" s="693">
        <v>0</v>
      </c>
      <c r="CO356" s="206"/>
      <c r="CP356" s="206"/>
      <c r="CQ356"/>
      <c r="CR356" s="144">
        <v>0</v>
      </c>
      <c r="CS356" s="144">
        <v>0</v>
      </c>
      <c r="CT356" s="693">
        <v>0</v>
      </c>
      <c r="CU356" s="144">
        <v>0</v>
      </c>
      <c r="CV356" s="206"/>
      <c r="CW356" s="144">
        <v>0</v>
      </c>
      <c r="CX356" s="144" t="e">
        <v>#REF!</v>
      </c>
      <c r="CY356" s="206"/>
      <c r="CZ356" s="206"/>
      <c r="DA356" s="206"/>
      <c r="DB356" s="206"/>
      <c r="DC356" s="206"/>
      <c r="DD356" s="206"/>
      <c r="DE356" s="166"/>
      <c r="DF356" s="166"/>
      <c r="DG356" s="166"/>
      <c r="DH356" s="166"/>
      <c r="DI356" s="166"/>
      <c r="DJ356" s="166"/>
      <c r="DK356" s="166"/>
      <c r="DL356" s="166"/>
      <c r="DM356" s="166"/>
      <c r="DN356" s="166"/>
      <c r="DO356" s="166"/>
      <c r="DP356" s="166"/>
      <c r="DQ356" s="166"/>
      <c r="DR356" s="166"/>
      <c r="DS356" s="166"/>
      <c r="DT356" s="166"/>
      <c r="DU356" s="166"/>
      <c r="DV356" s="166"/>
      <c r="DW356" s="166"/>
      <c r="DX356" s="166"/>
      <c r="DY356" s="166"/>
      <c r="DZ356" s="166"/>
      <c r="EA356" s="166"/>
      <c r="EB356" s="166"/>
      <c r="EC356" s="166"/>
      <c r="ED356" s="166"/>
      <c r="EE356" s="166"/>
      <c r="EF356" s="166"/>
      <c r="EG356" s="166"/>
      <c r="EH356" s="166"/>
      <c r="EI356" s="166"/>
      <c r="EJ356" s="166"/>
      <c r="EK356" s="166"/>
      <c r="EL356" s="166"/>
      <c r="EM356" s="166"/>
      <c r="EN356" s="166"/>
      <c r="EO356" s="166"/>
      <c r="EP356" s="166"/>
      <c r="EQ356" s="166"/>
      <c r="ER356" s="166"/>
      <c r="ES356" s="166"/>
      <c r="ET356" s="166"/>
      <c r="EU356" s="166"/>
      <c r="EV356" s="166"/>
      <c r="EW356" s="166"/>
      <c r="EX356" s="166"/>
      <c r="EY356" s="166"/>
      <c r="EZ356" s="166"/>
      <c r="FA356" s="166"/>
      <c r="FB356" s="166"/>
      <c r="FC356" s="166"/>
      <c r="FD356" s="166"/>
      <c r="FE356" s="166"/>
      <c r="FF356" s="166"/>
      <c r="FG356" s="166"/>
      <c r="FH356" s="166"/>
      <c r="FI356" s="166"/>
      <c r="FJ356" s="166"/>
      <c r="FK356" s="166"/>
      <c r="FL356" s="166"/>
      <c r="FM356" s="166"/>
      <c r="FN356" s="166"/>
      <c r="FO356" s="166"/>
      <c r="FP356" s="166"/>
      <c r="FQ356" s="166"/>
      <c r="FR356" s="166"/>
      <c r="FS356" s="166"/>
      <c r="FT356" s="166"/>
      <c r="FU356" s="166"/>
      <c r="FV356" s="166"/>
      <c r="FW356" s="166"/>
      <c r="FX356" s="166"/>
      <c r="FY356" s="166"/>
      <c r="FZ356" s="166"/>
      <c r="GA356" s="166"/>
      <c r="GB356" s="166"/>
      <c r="GC356" s="166"/>
      <c r="GD356" s="166"/>
      <c r="GE356" s="166"/>
      <c r="GF356" s="166"/>
      <c r="GG356" s="166"/>
      <c r="GH356" s="166"/>
      <c r="GI356" s="166"/>
      <c r="GJ356" s="166"/>
      <c r="GK356" s="166"/>
      <c r="GL356" s="166"/>
      <c r="GM356" s="166"/>
      <c r="GN356" s="166"/>
      <c r="GO356" s="166"/>
      <c r="GP356" s="166"/>
      <c r="GQ356" s="166"/>
      <c r="GR356" s="166"/>
      <c r="GS356" s="166"/>
      <c r="GT356" s="166"/>
      <c r="GU356" s="166"/>
      <c r="GV356" s="166"/>
      <c r="GW356" s="166"/>
      <c r="GX356" s="166"/>
      <c r="GY356" s="166"/>
      <c r="GZ356" s="166"/>
      <c r="HA356" s="166"/>
      <c r="HB356" s="166"/>
      <c r="HC356" s="166"/>
      <c r="HD356" s="166"/>
      <c r="HE356" s="166"/>
      <c r="HF356" s="166"/>
      <c r="HG356" s="166"/>
      <c r="HH356" s="166"/>
      <c r="HI356" s="166"/>
      <c r="HJ356" s="166"/>
      <c r="HK356" s="166"/>
      <c r="HL356" s="166"/>
      <c r="HM356" s="166"/>
      <c r="HN356" s="166"/>
      <c r="HO356" s="166"/>
      <c r="HP356" s="166"/>
      <c r="HQ356" s="166"/>
      <c r="HR356" s="166"/>
      <c r="HS356" s="166"/>
      <c r="HT356" s="166"/>
      <c r="HU356" s="166"/>
      <c r="HV356" s="166"/>
      <c r="HW356" s="166"/>
      <c r="HX356" s="166"/>
      <c r="HY356" s="166"/>
      <c r="HZ356" s="166"/>
      <c r="IA356" s="166"/>
      <c r="IB356" s="166"/>
      <c r="IC356" s="166"/>
      <c r="ID356" s="166"/>
      <c r="IE356" s="166"/>
      <c r="IF356" s="166"/>
      <c r="IG356" s="166"/>
      <c r="IH356" s="166"/>
      <c r="II356" s="166"/>
      <c r="IJ356" s="166"/>
      <c r="IK356" s="166"/>
      <c r="IL356" s="166"/>
      <c r="IM356" s="166"/>
      <c r="IN356" s="166"/>
      <c r="IO356" s="166"/>
      <c r="IP356" s="166"/>
      <c r="IQ356" s="166"/>
      <c r="IR356" s="166"/>
      <c r="IS356" s="166"/>
      <c r="IT356" s="166"/>
      <c r="IU356" s="166"/>
      <c r="IV356" s="166"/>
      <c r="IW356" s="166"/>
      <c r="IX356" s="166"/>
      <c r="IY356" s="166"/>
      <c r="IZ356" s="166"/>
      <c r="JA356" s="166"/>
      <c r="JB356" s="166"/>
      <c r="JC356" s="166"/>
      <c r="JD356" s="166"/>
      <c r="JE356" s="166"/>
      <c r="JF356" s="166"/>
      <c r="JG356" s="166"/>
      <c r="JH356" s="166"/>
      <c r="JI356" s="166"/>
      <c r="JJ356" s="166"/>
      <c r="JK356" s="166"/>
      <c r="JL356" s="166"/>
      <c r="JM356" s="166"/>
      <c r="JN356" s="166"/>
      <c r="JO356" s="166"/>
      <c r="JP356" s="166"/>
      <c r="JQ356" s="166"/>
      <c r="JR356" s="166"/>
      <c r="JS356" s="166"/>
      <c r="JT356" s="166"/>
      <c r="JU356" s="166"/>
      <c r="JV356" s="166"/>
      <c r="JW356" s="166"/>
      <c r="JX356" s="166"/>
      <c r="JY356" s="166"/>
      <c r="JZ356" s="166"/>
      <c r="KA356" s="166"/>
      <c r="KB356" s="166"/>
    </row>
    <row r="357" spans="1:288" s="124" customFormat="1" ht="15" hidden="1" customHeight="1">
      <c r="A357" s="102"/>
      <c r="B357" s="367">
        <v>0</v>
      </c>
      <c r="C357" s="166"/>
      <c r="D357" s="144"/>
      <c r="E357" s="170">
        <v>2009</v>
      </c>
      <c r="F357" s="166"/>
      <c r="G357" s="166"/>
      <c r="H357" s="166"/>
      <c r="I357" s="166"/>
      <c r="J357" s="166"/>
      <c r="K357" s="166"/>
      <c r="L357" s="166"/>
      <c r="M357" s="166"/>
      <c r="N357" s="166"/>
      <c r="O357" s="166"/>
      <c r="P357" s="166"/>
      <c r="Q357" s="166"/>
      <c r="R357" s="166"/>
      <c r="S357" s="166"/>
      <c r="T357" s="166"/>
      <c r="U357" s="166"/>
      <c r="V357" s="166"/>
      <c r="W357" s="166"/>
      <c r="X357" s="166"/>
      <c r="Y357" s="166"/>
      <c r="Z357" s="166"/>
      <c r="AA357" s="166"/>
      <c r="AB357" s="166"/>
      <c r="AC357" s="166"/>
      <c r="AD357" s="166"/>
      <c r="AE357" s="166"/>
      <c r="AF357" s="166"/>
      <c r="AG357" s="166"/>
      <c r="AH357" s="166"/>
      <c r="AI357" s="144">
        <v>0</v>
      </c>
      <c r="AJ357" s="144">
        <v>0</v>
      </c>
      <c r="AK357" s="144">
        <v>0</v>
      </c>
      <c r="AL357" s="144">
        <v>0</v>
      </c>
      <c r="AM357" s="144">
        <v>0</v>
      </c>
      <c r="AN357" s="692">
        <v>0</v>
      </c>
      <c r="AO357" s="144">
        <v>0</v>
      </c>
      <c r="AP357" s="144">
        <v>0</v>
      </c>
      <c r="AQ357" s="144">
        <v>0</v>
      </c>
      <c r="AR357" s="144">
        <v>0</v>
      </c>
      <c r="AS357" s="144">
        <v>0</v>
      </c>
      <c r="AT357" s="144">
        <v>0</v>
      </c>
      <c r="AU357" s="144">
        <v>0</v>
      </c>
      <c r="AV357" s="144">
        <v>0</v>
      </c>
      <c r="AW357" s="166"/>
      <c r="AX357" s="144">
        <v>0</v>
      </c>
      <c r="AY357" s="144">
        <v>0</v>
      </c>
      <c r="AZ357" s="144">
        <v>0</v>
      </c>
      <c r="BA357" s="144">
        <v>0</v>
      </c>
      <c r="BB357" s="144">
        <v>0</v>
      </c>
      <c r="BC357" s="144">
        <v>0</v>
      </c>
      <c r="BD357" s="144">
        <v>0</v>
      </c>
      <c r="BE357" s="144"/>
      <c r="BF357" s="144"/>
      <c r="BG357" s="144"/>
      <c r="BH357" s="144"/>
      <c r="BI357" s="144"/>
      <c r="BJ357" s="144"/>
      <c r="BK357" s="144"/>
      <c r="BL357" s="144"/>
      <c r="BM357" s="144"/>
      <c r="BN357" s="144"/>
      <c r="BO357" s="144">
        <v>0</v>
      </c>
      <c r="BP357" s="144"/>
      <c r="BQ357" s="144"/>
      <c r="BR357" s="144">
        <v>0</v>
      </c>
      <c r="BS357" s="144">
        <v>0</v>
      </c>
      <c r="BT357" s="144">
        <v>0</v>
      </c>
      <c r="BU357" s="144"/>
      <c r="BV357" s="144"/>
      <c r="BW357" s="693">
        <v>0</v>
      </c>
      <c r="BX357" s="144">
        <v>0</v>
      </c>
      <c r="BY357" s="144">
        <v>0</v>
      </c>
      <c r="BZ357" s="693">
        <v>0</v>
      </c>
      <c r="CA357" s="144">
        <v>0</v>
      </c>
      <c r="CB357" s="144">
        <v>0</v>
      </c>
      <c r="CC357" s="200"/>
      <c r="CD357" s="144">
        <v>0</v>
      </c>
      <c r="CE357" s="144">
        <v>0</v>
      </c>
      <c r="CF357" s="144">
        <v>0</v>
      </c>
      <c r="CG357" s="144">
        <v>0</v>
      </c>
      <c r="CH357" s="426"/>
      <c r="CI357" s="144">
        <v>0</v>
      </c>
      <c r="CJ357" s="144">
        <v>0</v>
      </c>
      <c r="CK357" s="144">
        <v>0</v>
      </c>
      <c r="CL357" s="648"/>
      <c r="CM357" s="691">
        <v>0</v>
      </c>
      <c r="CN357" s="693">
        <v>0</v>
      </c>
      <c r="CO357" s="206"/>
      <c r="CP357" s="206"/>
      <c r="CQ357"/>
      <c r="CR357" s="144">
        <v>0</v>
      </c>
      <c r="CS357" s="144">
        <v>0</v>
      </c>
      <c r="CT357" s="693">
        <v>0</v>
      </c>
      <c r="CU357" s="144">
        <v>0</v>
      </c>
      <c r="CV357" s="206"/>
      <c r="CW357" s="144">
        <v>0</v>
      </c>
      <c r="CX357" s="144" t="e">
        <v>#REF!</v>
      </c>
      <c r="CY357" s="206"/>
      <c r="CZ357" s="206"/>
      <c r="DA357" s="206"/>
      <c r="DB357" s="206"/>
      <c r="DC357" s="206"/>
      <c r="DD357" s="206"/>
      <c r="DE357" s="166"/>
      <c r="DF357" s="166"/>
      <c r="DG357" s="166"/>
      <c r="DH357" s="166"/>
      <c r="DI357" s="166"/>
      <c r="DJ357" s="166"/>
      <c r="DK357" s="166"/>
      <c r="DL357" s="166"/>
      <c r="DM357" s="166"/>
      <c r="DN357" s="166"/>
      <c r="DO357" s="166"/>
      <c r="DP357" s="166"/>
      <c r="DQ357" s="166"/>
      <c r="DR357" s="166"/>
      <c r="DS357" s="166"/>
      <c r="DT357" s="166"/>
      <c r="DU357" s="166"/>
      <c r="DV357" s="166"/>
      <c r="DW357" s="166"/>
      <c r="DX357" s="166"/>
      <c r="DY357" s="166"/>
      <c r="DZ357" s="166"/>
      <c r="EA357" s="166"/>
      <c r="EB357" s="166"/>
      <c r="EC357" s="166"/>
      <c r="ED357" s="166"/>
      <c r="EE357" s="166"/>
      <c r="EF357" s="166"/>
      <c r="EG357" s="166"/>
      <c r="EH357" s="166"/>
      <c r="EI357" s="166"/>
      <c r="EJ357" s="166"/>
      <c r="EK357" s="166"/>
      <c r="EL357" s="166"/>
      <c r="EM357" s="166"/>
      <c r="EN357" s="166"/>
      <c r="EO357" s="166"/>
      <c r="EP357" s="166"/>
      <c r="EQ357" s="166"/>
      <c r="ER357" s="166"/>
      <c r="ES357" s="166"/>
      <c r="ET357" s="166"/>
      <c r="EU357" s="166"/>
      <c r="EV357" s="166"/>
      <c r="EW357" s="166"/>
      <c r="EX357" s="166"/>
      <c r="EY357" s="166"/>
      <c r="EZ357" s="166"/>
      <c r="FA357" s="166"/>
      <c r="FB357" s="166"/>
      <c r="FC357" s="166"/>
      <c r="FD357" s="166"/>
      <c r="FE357" s="166"/>
      <c r="FF357" s="166"/>
      <c r="FG357" s="166"/>
      <c r="FH357" s="166"/>
      <c r="FI357" s="166"/>
      <c r="FJ357" s="166"/>
      <c r="FK357" s="166"/>
      <c r="FL357" s="166"/>
      <c r="FM357" s="166"/>
      <c r="FN357" s="166"/>
      <c r="FO357" s="166"/>
      <c r="FP357" s="166"/>
      <c r="FQ357" s="166"/>
      <c r="FR357" s="166"/>
      <c r="FS357" s="166"/>
      <c r="FT357" s="166"/>
      <c r="FU357" s="166"/>
      <c r="FV357" s="166"/>
      <c r="FW357" s="166"/>
      <c r="FX357" s="166"/>
      <c r="FY357" s="166"/>
      <c r="FZ357" s="166"/>
      <c r="GA357" s="166"/>
      <c r="GB357" s="166"/>
      <c r="GC357" s="166"/>
      <c r="GD357" s="166"/>
      <c r="GE357" s="166"/>
      <c r="GF357" s="166"/>
      <c r="GG357" s="166"/>
      <c r="GH357" s="166"/>
      <c r="GI357" s="166"/>
      <c r="GJ357" s="166"/>
      <c r="GK357" s="166"/>
      <c r="GL357" s="166"/>
      <c r="GM357" s="166"/>
      <c r="GN357" s="166"/>
      <c r="GO357" s="166"/>
      <c r="GP357" s="166"/>
      <c r="GQ357" s="166"/>
      <c r="GR357" s="166"/>
      <c r="GS357" s="166"/>
      <c r="GT357" s="166"/>
      <c r="GU357" s="166"/>
      <c r="GV357" s="166"/>
      <c r="GW357" s="166"/>
      <c r="GX357" s="166"/>
      <c r="GY357" s="166"/>
      <c r="GZ357" s="166"/>
      <c r="HA357" s="166"/>
      <c r="HB357" s="166"/>
      <c r="HC357" s="166"/>
      <c r="HD357" s="166"/>
      <c r="HE357" s="166"/>
      <c r="HF357" s="166"/>
      <c r="HG357" s="166"/>
      <c r="HH357" s="166"/>
      <c r="HI357" s="166"/>
      <c r="HJ357" s="166"/>
      <c r="HK357" s="166"/>
      <c r="HL357" s="166"/>
      <c r="HM357" s="166"/>
      <c r="HN357" s="166"/>
      <c r="HO357" s="166"/>
      <c r="HP357" s="166"/>
      <c r="HQ357" s="166"/>
      <c r="HR357" s="166"/>
      <c r="HS357" s="166"/>
      <c r="HT357" s="166"/>
      <c r="HU357" s="166"/>
      <c r="HV357" s="166"/>
      <c r="HW357" s="166"/>
      <c r="HX357" s="166"/>
      <c r="HY357" s="166"/>
      <c r="HZ357" s="166"/>
      <c r="IA357" s="166"/>
      <c r="IB357" s="166"/>
      <c r="IC357" s="166"/>
      <c r="ID357" s="166"/>
      <c r="IE357" s="166"/>
      <c r="IF357" s="166"/>
      <c r="IG357" s="166"/>
      <c r="IH357" s="166"/>
      <c r="II357" s="166"/>
      <c r="IJ357" s="166"/>
      <c r="IK357" s="166"/>
      <c r="IL357" s="166"/>
      <c r="IM357" s="166"/>
      <c r="IN357" s="166"/>
      <c r="IO357" s="166"/>
      <c r="IP357" s="166"/>
      <c r="IQ357" s="166"/>
      <c r="IR357" s="166"/>
      <c r="IS357" s="166"/>
      <c r="IT357" s="166"/>
      <c r="IU357" s="166"/>
      <c r="IV357" s="166"/>
      <c r="IW357" s="166"/>
      <c r="IX357" s="166"/>
      <c r="IY357" s="166"/>
      <c r="IZ357" s="166"/>
      <c r="JA357" s="166"/>
      <c r="JB357" s="166"/>
      <c r="JC357" s="166"/>
      <c r="JD357" s="166"/>
      <c r="JE357" s="166"/>
      <c r="JF357" s="166"/>
      <c r="JG357" s="166"/>
      <c r="JH357" s="166"/>
      <c r="JI357" s="166"/>
      <c r="JJ357" s="166"/>
      <c r="JK357" s="166"/>
      <c r="JL357" s="166"/>
      <c r="JM357" s="166"/>
      <c r="JN357" s="166"/>
      <c r="JO357" s="166"/>
      <c r="JP357" s="166"/>
      <c r="JQ357" s="166"/>
      <c r="JR357" s="166"/>
      <c r="JS357" s="166"/>
      <c r="JT357" s="166"/>
      <c r="JU357" s="166"/>
      <c r="JV357" s="166"/>
      <c r="JW357" s="166"/>
      <c r="JX357" s="166"/>
      <c r="JY357" s="166"/>
      <c r="JZ357" s="166"/>
      <c r="KA357" s="166"/>
      <c r="KB357" s="166"/>
    </row>
    <row r="358" spans="1:288" s="124" customFormat="1" ht="15" hidden="1" customHeight="1">
      <c r="A358" s="102"/>
      <c r="B358" s="367">
        <v>0</v>
      </c>
      <c r="C358" s="166"/>
      <c r="D358" s="144"/>
      <c r="E358" s="170">
        <v>2010</v>
      </c>
      <c r="F358" s="166"/>
      <c r="G358" s="166"/>
      <c r="H358" s="166"/>
      <c r="I358" s="166"/>
      <c r="J358" s="166"/>
      <c r="K358" s="166"/>
      <c r="L358" s="166"/>
      <c r="M358" s="166"/>
      <c r="N358" s="166"/>
      <c r="O358" s="166"/>
      <c r="P358" s="166"/>
      <c r="Q358" s="166"/>
      <c r="R358" s="166"/>
      <c r="S358" s="166"/>
      <c r="T358" s="166"/>
      <c r="U358" s="166"/>
      <c r="V358" s="166"/>
      <c r="W358" s="166"/>
      <c r="X358" s="166"/>
      <c r="Y358" s="166"/>
      <c r="Z358" s="166"/>
      <c r="AA358" s="166"/>
      <c r="AB358" s="166"/>
      <c r="AC358" s="166"/>
      <c r="AD358" s="166"/>
      <c r="AE358" s="166"/>
      <c r="AF358" s="166"/>
      <c r="AG358" s="166"/>
      <c r="AH358" s="166"/>
      <c r="AI358" s="144">
        <v>0</v>
      </c>
      <c r="AJ358" s="144">
        <v>0</v>
      </c>
      <c r="AK358" s="144">
        <v>0</v>
      </c>
      <c r="AL358" s="144">
        <v>0</v>
      </c>
      <c r="AM358" s="144">
        <v>0</v>
      </c>
      <c r="AN358" s="692">
        <v>0</v>
      </c>
      <c r="AO358" s="144">
        <v>0</v>
      </c>
      <c r="AP358" s="144">
        <v>0</v>
      </c>
      <c r="AQ358" s="144">
        <v>0</v>
      </c>
      <c r="AR358" s="144">
        <v>0</v>
      </c>
      <c r="AS358" s="144">
        <v>0</v>
      </c>
      <c r="AT358" s="144">
        <v>0</v>
      </c>
      <c r="AU358" s="144">
        <v>0</v>
      </c>
      <c r="AV358" s="144">
        <v>0</v>
      </c>
      <c r="AW358" s="166"/>
      <c r="AX358" s="144">
        <v>0</v>
      </c>
      <c r="AY358" s="144">
        <v>0</v>
      </c>
      <c r="AZ358" s="144">
        <v>0</v>
      </c>
      <c r="BA358" s="144">
        <v>0</v>
      </c>
      <c r="BB358" s="144">
        <v>0</v>
      </c>
      <c r="BC358" s="144">
        <v>0</v>
      </c>
      <c r="BD358" s="144">
        <v>0</v>
      </c>
      <c r="BE358" s="144"/>
      <c r="BF358" s="144"/>
      <c r="BG358" s="144"/>
      <c r="BH358" s="144"/>
      <c r="BI358" s="144"/>
      <c r="BJ358" s="144"/>
      <c r="BK358" s="144"/>
      <c r="BL358" s="144"/>
      <c r="BM358" s="144"/>
      <c r="BN358" s="144"/>
      <c r="BO358" s="144">
        <v>0</v>
      </c>
      <c r="BP358" s="144"/>
      <c r="BQ358" s="144"/>
      <c r="BR358" s="144">
        <v>0</v>
      </c>
      <c r="BS358" s="144">
        <v>0</v>
      </c>
      <c r="BT358" s="144">
        <v>0</v>
      </c>
      <c r="BU358" s="693">
        <v>0</v>
      </c>
      <c r="BV358" s="693">
        <v>0</v>
      </c>
      <c r="BW358" s="693">
        <v>0</v>
      </c>
      <c r="BX358" s="144">
        <v>0</v>
      </c>
      <c r="BY358" s="144">
        <v>0</v>
      </c>
      <c r="BZ358" s="693">
        <v>0</v>
      </c>
      <c r="CA358" s="144">
        <v>0</v>
      </c>
      <c r="CB358" s="144">
        <v>0</v>
      </c>
      <c r="CC358" s="200"/>
      <c r="CD358" s="144">
        <v>0</v>
      </c>
      <c r="CE358" s="144">
        <v>0</v>
      </c>
      <c r="CF358" s="144">
        <v>0</v>
      </c>
      <c r="CG358" s="144">
        <v>0</v>
      </c>
      <c r="CH358" s="426"/>
      <c r="CI358" s="144">
        <v>0</v>
      </c>
      <c r="CJ358" s="144">
        <v>0</v>
      </c>
      <c r="CK358" s="144">
        <v>0</v>
      </c>
      <c r="CL358" s="648"/>
      <c r="CM358" s="694">
        <v>0</v>
      </c>
      <c r="CN358" s="693">
        <v>0</v>
      </c>
      <c r="CO358" s="695"/>
      <c r="CP358" s="206"/>
      <c r="CQ358"/>
      <c r="CR358" s="144">
        <v>0</v>
      </c>
      <c r="CS358" s="144">
        <v>0</v>
      </c>
      <c r="CT358" s="693">
        <v>0</v>
      </c>
      <c r="CU358" s="144">
        <v>0</v>
      </c>
      <c r="CV358" s="206"/>
      <c r="CW358" s="144">
        <v>0</v>
      </c>
      <c r="CX358" s="144" t="e">
        <v>#REF!</v>
      </c>
      <c r="CY358" s="206"/>
      <c r="CZ358" s="206"/>
      <c r="DA358" s="206"/>
      <c r="DB358" s="206"/>
      <c r="DC358" s="206"/>
      <c r="DD358" s="206"/>
      <c r="DE358" s="166"/>
      <c r="DF358" s="166"/>
      <c r="DG358" s="166"/>
      <c r="DH358" s="166"/>
      <c r="DI358" s="166"/>
      <c r="DJ358" s="166"/>
      <c r="DK358" s="166"/>
      <c r="DL358" s="166"/>
      <c r="DM358" s="166"/>
      <c r="DN358" s="166"/>
      <c r="DO358" s="166"/>
      <c r="DP358" s="166"/>
      <c r="DQ358" s="166"/>
      <c r="DR358" s="166"/>
      <c r="DS358" s="166"/>
      <c r="DT358" s="166"/>
      <c r="DU358" s="166"/>
      <c r="DV358" s="166"/>
      <c r="DW358" s="166"/>
      <c r="DX358" s="166"/>
      <c r="DY358" s="166"/>
      <c r="DZ358" s="166"/>
      <c r="EA358" s="166"/>
      <c r="EB358" s="166"/>
      <c r="EC358" s="166"/>
      <c r="ED358" s="166"/>
      <c r="EE358" s="166"/>
      <c r="EF358" s="166"/>
      <c r="EG358" s="166"/>
      <c r="EH358" s="166"/>
      <c r="EI358" s="166"/>
      <c r="EJ358" s="166"/>
      <c r="EK358" s="166"/>
      <c r="EL358" s="166"/>
      <c r="EM358" s="166"/>
      <c r="EN358" s="166"/>
      <c r="EO358" s="166"/>
      <c r="EP358" s="166"/>
      <c r="EQ358" s="166"/>
      <c r="ER358" s="166"/>
      <c r="ES358" s="166"/>
      <c r="ET358" s="166"/>
      <c r="EU358" s="166"/>
      <c r="EV358" s="166"/>
      <c r="EW358" s="166"/>
      <c r="EX358" s="166"/>
      <c r="EY358" s="166"/>
      <c r="EZ358" s="166"/>
      <c r="FA358" s="166"/>
      <c r="FB358" s="166"/>
      <c r="FC358" s="166"/>
      <c r="FD358" s="166"/>
      <c r="FE358" s="166"/>
      <c r="FF358" s="166"/>
      <c r="FG358" s="166"/>
      <c r="FH358" s="166"/>
      <c r="FI358" s="166"/>
      <c r="FJ358" s="166"/>
      <c r="FK358" s="166"/>
      <c r="FL358" s="166"/>
      <c r="FM358" s="166"/>
      <c r="FN358" s="166"/>
      <c r="FO358" s="166"/>
      <c r="FP358" s="166"/>
      <c r="FQ358" s="166"/>
      <c r="FR358" s="166"/>
      <c r="FS358" s="166"/>
      <c r="FT358" s="166"/>
      <c r="FU358" s="166"/>
      <c r="FV358" s="166"/>
      <c r="FW358" s="166"/>
      <c r="FX358" s="166"/>
      <c r="FY358" s="166"/>
      <c r="FZ358" s="166"/>
      <c r="GA358" s="166"/>
      <c r="GB358" s="166"/>
      <c r="GC358" s="166"/>
      <c r="GD358" s="166"/>
      <c r="GE358" s="166"/>
      <c r="GF358" s="166"/>
      <c r="GG358" s="166"/>
      <c r="GH358" s="166"/>
      <c r="GI358" s="166"/>
      <c r="GJ358" s="166"/>
      <c r="GK358" s="166"/>
      <c r="GL358" s="166"/>
      <c r="GM358" s="166"/>
      <c r="GN358" s="166"/>
      <c r="GO358" s="166"/>
      <c r="GP358" s="166"/>
      <c r="GQ358" s="166"/>
      <c r="GR358" s="166"/>
      <c r="GS358" s="166"/>
      <c r="GT358" s="166"/>
      <c r="GU358" s="166"/>
      <c r="GV358" s="166"/>
      <c r="GW358" s="166"/>
      <c r="GX358" s="166"/>
      <c r="GY358" s="166"/>
      <c r="GZ358" s="166"/>
      <c r="HA358" s="166"/>
      <c r="HB358" s="166"/>
      <c r="HC358" s="166"/>
      <c r="HD358" s="166"/>
      <c r="HE358" s="166"/>
      <c r="HF358" s="166"/>
      <c r="HG358" s="166"/>
      <c r="HH358" s="166"/>
      <c r="HI358" s="166"/>
      <c r="HJ358" s="166"/>
      <c r="HK358" s="166"/>
      <c r="HL358" s="166"/>
      <c r="HM358" s="166"/>
      <c r="HN358" s="166"/>
      <c r="HO358" s="166"/>
      <c r="HP358" s="166"/>
      <c r="HQ358" s="166"/>
      <c r="HR358" s="166"/>
      <c r="HS358" s="166"/>
      <c r="HT358" s="166"/>
      <c r="HU358" s="166"/>
      <c r="HV358" s="166"/>
      <c r="HW358" s="166"/>
      <c r="HX358" s="166"/>
      <c r="HY358" s="166"/>
      <c r="HZ358" s="166"/>
      <c r="IA358" s="166"/>
      <c r="IB358" s="166"/>
      <c r="IC358" s="166"/>
      <c r="ID358" s="166"/>
      <c r="IE358" s="166"/>
      <c r="IF358" s="166"/>
      <c r="IG358" s="166"/>
      <c r="IH358" s="166"/>
      <c r="II358" s="166"/>
      <c r="IJ358" s="166"/>
      <c r="IK358" s="166"/>
      <c r="IL358" s="166"/>
      <c r="IM358" s="166"/>
      <c r="IN358" s="166"/>
      <c r="IO358" s="166"/>
      <c r="IP358" s="166"/>
      <c r="IQ358" s="166"/>
      <c r="IR358" s="166"/>
      <c r="IS358" s="166"/>
      <c r="IT358" s="166"/>
      <c r="IU358" s="166"/>
      <c r="IV358" s="166"/>
      <c r="IW358" s="166"/>
      <c r="IX358" s="166"/>
      <c r="IY358" s="166"/>
      <c r="IZ358" s="166"/>
      <c r="JA358" s="166"/>
      <c r="JB358" s="166"/>
      <c r="JC358" s="166"/>
      <c r="JD358" s="166"/>
      <c r="JE358" s="166"/>
      <c r="JF358" s="166"/>
      <c r="JG358" s="166"/>
      <c r="JH358" s="166"/>
      <c r="JI358" s="166"/>
      <c r="JJ358" s="166"/>
      <c r="JK358" s="166"/>
      <c r="JL358" s="166"/>
      <c r="JM358" s="166"/>
      <c r="JN358" s="166"/>
      <c r="JO358" s="166"/>
      <c r="JP358" s="166"/>
      <c r="JQ358" s="166"/>
      <c r="JR358" s="166"/>
      <c r="JS358" s="166"/>
      <c r="JT358" s="166"/>
      <c r="JU358" s="166"/>
      <c r="JV358" s="166"/>
      <c r="JW358" s="166"/>
      <c r="JX358" s="166"/>
      <c r="JY358" s="166"/>
      <c r="JZ358" s="166"/>
      <c r="KA358" s="166"/>
      <c r="KB358" s="166"/>
    </row>
    <row r="359" spans="1:288" s="124" customFormat="1" ht="15" hidden="1" customHeight="1">
      <c r="A359" s="102"/>
      <c r="B359" s="367">
        <v>0</v>
      </c>
      <c r="C359" s="166"/>
      <c r="D359" s="144"/>
      <c r="E359" s="170">
        <v>2011</v>
      </c>
      <c r="F359" s="166"/>
      <c r="G359" s="166"/>
      <c r="H359" s="166"/>
      <c r="I359" s="166"/>
      <c r="J359" s="166"/>
      <c r="K359" s="166"/>
      <c r="L359" s="166"/>
      <c r="M359" s="166"/>
      <c r="N359" s="166"/>
      <c r="O359" s="166"/>
      <c r="P359" s="166"/>
      <c r="Q359" s="166"/>
      <c r="R359" s="166"/>
      <c r="S359" s="166"/>
      <c r="T359" s="166"/>
      <c r="U359" s="166"/>
      <c r="V359" s="166"/>
      <c r="W359" s="166"/>
      <c r="X359" s="166"/>
      <c r="Y359" s="166"/>
      <c r="Z359" s="166"/>
      <c r="AA359" s="166"/>
      <c r="AB359" s="166"/>
      <c r="AC359" s="166"/>
      <c r="AD359" s="166"/>
      <c r="AE359" s="166"/>
      <c r="AF359" s="166"/>
      <c r="AG359" s="166"/>
      <c r="AH359" s="166"/>
      <c r="AI359" s="144">
        <v>0</v>
      </c>
      <c r="AJ359" s="144">
        <v>0</v>
      </c>
      <c r="AK359" s="144">
        <v>0</v>
      </c>
      <c r="AL359" s="144">
        <v>0</v>
      </c>
      <c r="AM359" s="144">
        <v>0</v>
      </c>
      <c r="AN359" s="692">
        <v>0</v>
      </c>
      <c r="AO359" s="144">
        <v>0</v>
      </c>
      <c r="AP359" s="144">
        <v>0</v>
      </c>
      <c r="AQ359" s="144">
        <v>0</v>
      </c>
      <c r="AR359" s="144">
        <v>0</v>
      </c>
      <c r="AS359" s="144">
        <v>0</v>
      </c>
      <c r="AT359" s="144">
        <v>0</v>
      </c>
      <c r="AU359" s="144">
        <v>0</v>
      </c>
      <c r="AV359" s="144">
        <v>0</v>
      </c>
      <c r="AW359" s="166"/>
      <c r="AX359" s="144">
        <v>0</v>
      </c>
      <c r="AY359" s="144">
        <v>0</v>
      </c>
      <c r="AZ359" s="144">
        <v>0</v>
      </c>
      <c r="BA359" s="144">
        <v>0</v>
      </c>
      <c r="BB359" s="144">
        <v>0</v>
      </c>
      <c r="BC359" s="144">
        <v>0</v>
      </c>
      <c r="BD359" s="144">
        <v>0</v>
      </c>
      <c r="BE359" s="144"/>
      <c r="BF359" s="144"/>
      <c r="BG359" s="144"/>
      <c r="BH359" s="144"/>
      <c r="BI359" s="144"/>
      <c r="BJ359" s="144"/>
      <c r="BK359" s="144"/>
      <c r="BL359" s="144"/>
      <c r="BM359" s="144"/>
      <c r="BN359" s="144"/>
      <c r="BO359" s="144">
        <v>0</v>
      </c>
      <c r="BP359" s="144"/>
      <c r="BQ359" s="144"/>
      <c r="BR359" s="144">
        <v>0</v>
      </c>
      <c r="BS359" s="144">
        <v>0</v>
      </c>
      <c r="BT359" s="144">
        <v>0</v>
      </c>
      <c r="BU359" s="693">
        <v>0</v>
      </c>
      <c r="BV359" s="693">
        <v>0</v>
      </c>
      <c r="BW359" s="693">
        <v>0</v>
      </c>
      <c r="BX359" s="144">
        <v>0</v>
      </c>
      <c r="BY359" s="144">
        <v>0</v>
      </c>
      <c r="BZ359" s="693">
        <v>0</v>
      </c>
      <c r="CA359" s="144">
        <v>0</v>
      </c>
      <c r="CB359" s="144">
        <v>0</v>
      </c>
      <c r="CC359" s="200"/>
      <c r="CD359" s="144">
        <v>0</v>
      </c>
      <c r="CE359" s="144">
        <v>0</v>
      </c>
      <c r="CF359" s="144">
        <v>0</v>
      </c>
      <c r="CG359" s="144">
        <v>0</v>
      </c>
      <c r="CH359" s="426"/>
      <c r="CI359" s="144">
        <v>0</v>
      </c>
      <c r="CJ359" s="144">
        <v>0</v>
      </c>
      <c r="CK359" s="144">
        <v>0</v>
      </c>
      <c r="CL359" s="648"/>
      <c r="CM359" s="694">
        <v>0</v>
      </c>
      <c r="CN359" s="693">
        <v>0</v>
      </c>
      <c r="CO359" s="695" t="e">
        <v>#DIV/0!</v>
      </c>
      <c r="CP359" s="206"/>
      <c r="CQ359"/>
      <c r="CR359" s="144">
        <v>0</v>
      </c>
      <c r="CS359" s="144">
        <v>0</v>
      </c>
      <c r="CT359" s="693">
        <v>0</v>
      </c>
      <c r="CU359" s="144">
        <v>0</v>
      </c>
      <c r="CV359" s="206"/>
      <c r="CW359" s="144">
        <v>0</v>
      </c>
      <c r="CX359" s="144" t="e">
        <v>#REF!</v>
      </c>
      <c r="CY359" s="206"/>
      <c r="CZ359" s="206"/>
      <c r="DA359" s="206"/>
      <c r="DB359" s="206"/>
      <c r="DC359" s="206"/>
      <c r="DD359" s="206"/>
      <c r="DE359" s="166"/>
      <c r="DF359" s="166"/>
      <c r="DG359" s="166"/>
      <c r="DH359" s="166"/>
      <c r="DI359" s="166"/>
      <c r="DJ359" s="166"/>
      <c r="DK359" s="166"/>
      <c r="DL359" s="166"/>
      <c r="DM359" s="166"/>
      <c r="DN359" s="166"/>
      <c r="DO359" s="166"/>
      <c r="DP359" s="166"/>
      <c r="DQ359" s="166"/>
      <c r="DR359" s="166"/>
      <c r="DS359" s="166"/>
      <c r="DT359" s="166"/>
      <c r="DU359" s="166"/>
      <c r="DV359" s="166"/>
      <c r="DW359" s="166"/>
      <c r="DX359" s="166"/>
      <c r="DY359" s="166"/>
      <c r="DZ359" s="166"/>
      <c r="EA359" s="166"/>
      <c r="EB359" s="166"/>
      <c r="EC359" s="166"/>
      <c r="ED359" s="166"/>
      <c r="EE359" s="166"/>
      <c r="EF359" s="166"/>
      <c r="EG359" s="166"/>
      <c r="EH359" s="166"/>
      <c r="EI359" s="166"/>
      <c r="EJ359" s="166"/>
      <c r="EK359" s="166"/>
      <c r="EL359" s="166"/>
      <c r="EM359" s="166"/>
      <c r="EN359" s="166"/>
      <c r="EO359" s="166"/>
      <c r="EP359" s="166"/>
      <c r="EQ359" s="166"/>
      <c r="ER359" s="166"/>
      <c r="ES359" s="166"/>
      <c r="ET359" s="166"/>
      <c r="EU359" s="166"/>
      <c r="EV359" s="166"/>
      <c r="EW359" s="166"/>
      <c r="EX359" s="166"/>
      <c r="EY359" s="166"/>
      <c r="EZ359" s="166"/>
      <c r="FA359" s="166"/>
      <c r="FB359" s="166"/>
      <c r="FC359" s="166"/>
      <c r="FD359" s="166"/>
      <c r="FE359" s="166"/>
      <c r="FF359" s="166"/>
      <c r="FG359" s="166"/>
      <c r="FH359" s="166"/>
      <c r="FI359" s="166"/>
      <c r="FJ359" s="166"/>
      <c r="FK359" s="166"/>
      <c r="FL359" s="166"/>
      <c r="FM359" s="166"/>
      <c r="FN359" s="166"/>
      <c r="FO359" s="166"/>
      <c r="FP359" s="166"/>
      <c r="FQ359" s="166"/>
      <c r="FR359" s="166"/>
      <c r="FS359" s="166"/>
      <c r="FT359" s="166"/>
      <c r="FU359" s="166"/>
      <c r="FV359" s="166"/>
      <c r="FW359" s="166"/>
      <c r="FX359" s="166"/>
      <c r="FY359" s="166"/>
      <c r="FZ359" s="166"/>
      <c r="GA359" s="166"/>
      <c r="GB359" s="166"/>
      <c r="GC359" s="166"/>
      <c r="GD359" s="166"/>
      <c r="GE359" s="166"/>
      <c r="GF359" s="166"/>
      <c r="GG359" s="166"/>
      <c r="GH359" s="166"/>
      <c r="GI359" s="166"/>
      <c r="GJ359" s="166"/>
      <c r="GK359" s="166"/>
      <c r="GL359" s="166"/>
      <c r="GM359" s="166"/>
      <c r="GN359" s="166"/>
      <c r="GO359" s="166"/>
      <c r="GP359" s="166"/>
      <c r="GQ359" s="166"/>
      <c r="GR359" s="166"/>
      <c r="GS359" s="166"/>
      <c r="GT359" s="166"/>
      <c r="GU359" s="166"/>
      <c r="GV359" s="166"/>
      <c r="GW359" s="166"/>
      <c r="GX359" s="166"/>
      <c r="GY359" s="166"/>
      <c r="GZ359" s="166"/>
      <c r="HA359" s="166"/>
      <c r="HB359" s="166"/>
      <c r="HC359" s="166"/>
      <c r="HD359" s="166"/>
      <c r="HE359" s="166"/>
      <c r="HF359" s="166"/>
      <c r="HG359" s="166"/>
      <c r="HH359" s="166"/>
      <c r="HI359" s="166"/>
      <c r="HJ359" s="166"/>
      <c r="HK359" s="166"/>
      <c r="HL359" s="166"/>
      <c r="HM359" s="166"/>
      <c r="HN359" s="166"/>
      <c r="HO359" s="166"/>
      <c r="HP359" s="166"/>
      <c r="HQ359" s="166"/>
      <c r="HR359" s="166"/>
      <c r="HS359" s="166"/>
      <c r="HT359" s="166"/>
      <c r="HU359" s="166"/>
      <c r="HV359" s="166"/>
      <c r="HW359" s="166"/>
      <c r="HX359" s="166"/>
      <c r="HY359" s="166"/>
      <c r="HZ359" s="166"/>
      <c r="IA359" s="166"/>
      <c r="IB359" s="166"/>
      <c r="IC359" s="166"/>
      <c r="ID359" s="166"/>
      <c r="IE359" s="166"/>
      <c r="IF359" s="166"/>
      <c r="IG359" s="166"/>
      <c r="IH359" s="166"/>
      <c r="II359" s="166"/>
      <c r="IJ359" s="166"/>
      <c r="IK359" s="166"/>
      <c r="IL359" s="166"/>
      <c r="IM359" s="166"/>
      <c r="IN359" s="166"/>
      <c r="IO359" s="166"/>
      <c r="IP359" s="166"/>
      <c r="IQ359" s="166"/>
      <c r="IR359" s="166"/>
      <c r="IS359" s="166"/>
      <c r="IT359" s="166"/>
      <c r="IU359" s="166"/>
      <c r="IV359" s="166"/>
      <c r="IW359" s="166"/>
      <c r="IX359" s="166"/>
      <c r="IY359" s="166"/>
      <c r="IZ359" s="166"/>
      <c r="JA359" s="166"/>
      <c r="JB359" s="166"/>
      <c r="JC359" s="166"/>
      <c r="JD359" s="166"/>
      <c r="JE359" s="166"/>
      <c r="JF359" s="166"/>
      <c r="JG359" s="166"/>
      <c r="JH359" s="166"/>
      <c r="JI359" s="166"/>
      <c r="JJ359" s="166"/>
      <c r="JK359" s="166"/>
      <c r="JL359" s="166"/>
      <c r="JM359" s="166"/>
      <c r="JN359" s="166"/>
      <c r="JO359" s="166"/>
      <c r="JP359" s="166"/>
      <c r="JQ359" s="166"/>
      <c r="JR359" s="166"/>
      <c r="JS359" s="166"/>
      <c r="JT359" s="166"/>
      <c r="JU359" s="166"/>
      <c r="JV359" s="166"/>
      <c r="JW359" s="166"/>
      <c r="JX359" s="166"/>
      <c r="JY359" s="166"/>
      <c r="JZ359" s="166"/>
      <c r="KA359" s="166"/>
      <c r="KB359" s="166"/>
    </row>
    <row r="360" spans="1:288" s="124" customFormat="1" ht="15" hidden="1" customHeight="1">
      <c r="A360" s="102"/>
      <c r="B360" s="367">
        <v>0</v>
      </c>
      <c r="C360" s="166"/>
      <c r="D360" s="144"/>
      <c r="E360" s="170">
        <v>2012</v>
      </c>
      <c r="F360" s="166"/>
      <c r="G360" s="166"/>
      <c r="H360" s="166"/>
      <c r="I360" s="166"/>
      <c r="J360" s="166"/>
      <c r="K360" s="166"/>
      <c r="L360" s="166"/>
      <c r="M360" s="166"/>
      <c r="N360" s="166"/>
      <c r="O360" s="166"/>
      <c r="P360" s="166"/>
      <c r="Q360" s="166"/>
      <c r="R360" s="166"/>
      <c r="S360" s="166"/>
      <c r="T360" s="166"/>
      <c r="U360" s="166"/>
      <c r="V360" s="166"/>
      <c r="W360" s="166"/>
      <c r="X360" s="166"/>
      <c r="Y360" s="166"/>
      <c r="Z360" s="166"/>
      <c r="AA360" s="166"/>
      <c r="AB360" s="166"/>
      <c r="AC360" s="166"/>
      <c r="AD360" s="166"/>
      <c r="AE360" s="166"/>
      <c r="AF360" s="166"/>
      <c r="AG360" s="166"/>
      <c r="AH360" s="166"/>
      <c r="AI360" s="144">
        <v>0</v>
      </c>
      <c r="AJ360" s="144">
        <v>0</v>
      </c>
      <c r="AK360" s="144">
        <v>0</v>
      </c>
      <c r="AL360" s="144">
        <v>0</v>
      </c>
      <c r="AM360" s="144">
        <v>0</v>
      </c>
      <c r="AN360" s="692">
        <v>0</v>
      </c>
      <c r="AO360" s="144">
        <v>0</v>
      </c>
      <c r="AP360" s="144">
        <v>0</v>
      </c>
      <c r="AQ360" s="144">
        <v>0</v>
      </c>
      <c r="AR360" s="144">
        <v>0</v>
      </c>
      <c r="AS360" s="144">
        <v>0</v>
      </c>
      <c r="AT360" s="144">
        <v>0</v>
      </c>
      <c r="AU360" s="144">
        <v>0</v>
      </c>
      <c r="AV360" s="144">
        <v>0</v>
      </c>
      <c r="AW360" s="166"/>
      <c r="AX360" s="144">
        <v>0</v>
      </c>
      <c r="AY360" s="144">
        <v>0</v>
      </c>
      <c r="AZ360" s="144">
        <v>0</v>
      </c>
      <c r="BA360" s="144">
        <v>0</v>
      </c>
      <c r="BB360" s="144">
        <v>0</v>
      </c>
      <c r="BC360" s="144">
        <v>0</v>
      </c>
      <c r="BD360" s="144">
        <v>0</v>
      </c>
      <c r="BE360" s="144"/>
      <c r="BF360" s="144"/>
      <c r="BG360" s="144"/>
      <c r="BH360" s="144"/>
      <c r="BI360" s="144"/>
      <c r="BJ360" s="144"/>
      <c r="BK360" s="144"/>
      <c r="BL360" s="144"/>
      <c r="BM360" s="144"/>
      <c r="BN360" s="144"/>
      <c r="BO360" s="144">
        <v>0</v>
      </c>
      <c r="BP360" s="144"/>
      <c r="BQ360" s="144"/>
      <c r="BR360" s="144">
        <v>0</v>
      </c>
      <c r="BS360" s="144">
        <v>0</v>
      </c>
      <c r="BT360" s="144">
        <v>0</v>
      </c>
      <c r="BU360" s="693">
        <v>0</v>
      </c>
      <c r="BV360" s="693">
        <v>0</v>
      </c>
      <c r="BW360" s="693">
        <v>0</v>
      </c>
      <c r="BX360" s="144">
        <v>0</v>
      </c>
      <c r="BY360" s="144">
        <v>0</v>
      </c>
      <c r="BZ360" s="693">
        <v>0</v>
      </c>
      <c r="CA360" s="144">
        <v>0</v>
      </c>
      <c r="CB360" s="144">
        <v>0</v>
      </c>
      <c r="CC360" s="200"/>
      <c r="CD360" s="144">
        <v>0</v>
      </c>
      <c r="CE360" s="144">
        <v>0</v>
      </c>
      <c r="CF360" s="144">
        <v>0</v>
      </c>
      <c r="CG360" s="144">
        <v>0</v>
      </c>
      <c r="CH360" s="426"/>
      <c r="CI360" s="144">
        <v>0</v>
      </c>
      <c r="CJ360" s="144">
        <v>0</v>
      </c>
      <c r="CK360" s="144">
        <v>0</v>
      </c>
      <c r="CL360" s="648"/>
      <c r="CM360" s="694">
        <v>0</v>
      </c>
      <c r="CN360" s="693">
        <v>0</v>
      </c>
      <c r="CO360" s="695" t="e">
        <v>#DIV/0!</v>
      </c>
      <c r="CP360" s="206"/>
      <c r="CQ360"/>
      <c r="CR360" s="144">
        <v>0</v>
      </c>
      <c r="CS360" s="144">
        <v>0</v>
      </c>
      <c r="CT360" s="693">
        <v>0</v>
      </c>
      <c r="CU360" s="144">
        <v>0</v>
      </c>
      <c r="CV360" s="206"/>
      <c r="CW360" s="144">
        <v>0</v>
      </c>
      <c r="CX360" s="144" t="e">
        <v>#REF!</v>
      </c>
      <c r="CY360" s="206"/>
      <c r="CZ360" s="206"/>
      <c r="DA360" s="206"/>
      <c r="DB360" s="206"/>
      <c r="DC360" s="206"/>
      <c r="DD360" s="206"/>
      <c r="DE360" s="166"/>
      <c r="DF360" s="166"/>
      <c r="DG360" s="166"/>
      <c r="DH360" s="166"/>
      <c r="DI360" s="166"/>
      <c r="DJ360" s="166"/>
      <c r="DK360" s="166"/>
      <c r="DL360" s="166"/>
      <c r="DM360" s="166"/>
      <c r="DN360" s="166"/>
      <c r="DO360" s="166"/>
      <c r="DP360" s="166"/>
      <c r="DQ360" s="166"/>
      <c r="DR360" s="166"/>
      <c r="DS360" s="166"/>
      <c r="DT360" s="166"/>
      <c r="DU360" s="166"/>
      <c r="DV360" s="166"/>
      <c r="DW360" s="166"/>
      <c r="DX360" s="166"/>
      <c r="DY360" s="166"/>
      <c r="DZ360" s="166"/>
      <c r="EA360" s="166"/>
      <c r="EB360" s="166"/>
      <c r="EC360" s="166"/>
      <c r="ED360" s="166"/>
      <c r="EE360" s="166"/>
      <c r="EF360" s="166"/>
      <c r="EG360" s="166"/>
      <c r="EH360" s="166"/>
      <c r="EI360" s="166"/>
      <c r="EJ360" s="166"/>
      <c r="EK360" s="166"/>
      <c r="EL360" s="166"/>
      <c r="EM360" s="166"/>
      <c r="EN360" s="166"/>
      <c r="EO360" s="166"/>
      <c r="EP360" s="166"/>
      <c r="EQ360" s="166"/>
      <c r="ER360" s="166"/>
      <c r="ES360" s="166"/>
      <c r="ET360" s="166"/>
      <c r="EU360" s="166"/>
      <c r="EV360" s="166"/>
      <c r="EW360" s="166"/>
      <c r="EX360" s="166"/>
      <c r="EY360" s="166"/>
      <c r="EZ360" s="166"/>
      <c r="FA360" s="166"/>
      <c r="FB360" s="166"/>
      <c r="FC360" s="166"/>
      <c r="FD360" s="166"/>
      <c r="FE360" s="166"/>
      <c r="FF360" s="166"/>
      <c r="FG360" s="166"/>
      <c r="FH360" s="166"/>
      <c r="FI360" s="166"/>
      <c r="FJ360" s="166"/>
      <c r="FK360" s="166"/>
      <c r="FL360" s="166"/>
      <c r="FM360" s="166"/>
      <c r="FN360" s="166"/>
      <c r="FO360" s="166"/>
      <c r="FP360" s="166"/>
      <c r="FQ360" s="166"/>
      <c r="FR360" s="166"/>
      <c r="FS360" s="166"/>
      <c r="FT360" s="166"/>
      <c r="FU360" s="166"/>
      <c r="FV360" s="166"/>
      <c r="FW360" s="166"/>
      <c r="FX360" s="166"/>
      <c r="FY360" s="166"/>
      <c r="FZ360" s="166"/>
      <c r="GA360" s="166"/>
      <c r="GB360" s="166"/>
      <c r="GC360" s="166"/>
      <c r="GD360" s="166"/>
      <c r="GE360" s="166"/>
      <c r="GF360" s="166"/>
      <c r="GG360" s="166"/>
      <c r="GH360" s="166"/>
      <c r="GI360" s="166"/>
      <c r="GJ360" s="166"/>
      <c r="GK360" s="166"/>
      <c r="GL360" s="166"/>
      <c r="GM360" s="166"/>
      <c r="GN360" s="166"/>
      <c r="GO360" s="166"/>
      <c r="GP360" s="166"/>
      <c r="GQ360" s="166"/>
      <c r="GR360" s="166"/>
      <c r="GS360" s="166"/>
      <c r="GT360" s="166"/>
      <c r="GU360" s="166"/>
      <c r="GV360" s="166"/>
      <c r="GW360" s="166"/>
      <c r="GX360" s="166"/>
      <c r="GY360" s="166"/>
      <c r="GZ360" s="166"/>
      <c r="HA360" s="166"/>
      <c r="HB360" s="166"/>
      <c r="HC360" s="166"/>
      <c r="HD360" s="166"/>
      <c r="HE360" s="166"/>
      <c r="HF360" s="166"/>
      <c r="HG360" s="166"/>
      <c r="HH360" s="166"/>
      <c r="HI360" s="166"/>
      <c r="HJ360" s="166"/>
      <c r="HK360" s="166"/>
      <c r="HL360" s="166"/>
      <c r="HM360" s="166"/>
      <c r="HN360" s="166"/>
      <c r="HO360" s="166"/>
      <c r="HP360" s="166"/>
      <c r="HQ360" s="166"/>
      <c r="HR360" s="166"/>
      <c r="HS360" s="166"/>
      <c r="HT360" s="166"/>
      <c r="HU360" s="166"/>
      <c r="HV360" s="166"/>
      <c r="HW360" s="166"/>
      <c r="HX360" s="166"/>
      <c r="HY360" s="166"/>
      <c r="HZ360" s="166"/>
      <c r="IA360" s="166"/>
      <c r="IB360" s="166"/>
      <c r="IC360" s="166"/>
      <c r="ID360" s="166"/>
      <c r="IE360" s="166"/>
      <c r="IF360" s="166"/>
      <c r="IG360" s="166"/>
      <c r="IH360" s="166"/>
      <c r="II360" s="166"/>
      <c r="IJ360" s="166"/>
      <c r="IK360" s="166"/>
      <c r="IL360" s="166"/>
      <c r="IM360" s="166"/>
      <c r="IN360" s="166"/>
      <c r="IO360" s="166"/>
      <c r="IP360" s="166"/>
      <c r="IQ360" s="166"/>
      <c r="IR360" s="166"/>
      <c r="IS360" s="166"/>
      <c r="IT360" s="166"/>
      <c r="IU360" s="166"/>
      <c r="IV360" s="166"/>
      <c r="IW360" s="166"/>
      <c r="IX360" s="166"/>
      <c r="IY360" s="166"/>
      <c r="IZ360" s="166"/>
      <c r="JA360" s="166"/>
      <c r="JB360" s="166"/>
      <c r="JC360" s="166"/>
      <c r="JD360" s="166"/>
      <c r="JE360" s="166"/>
      <c r="JF360" s="166"/>
      <c r="JG360" s="166"/>
      <c r="JH360" s="166"/>
      <c r="JI360" s="166"/>
      <c r="JJ360" s="166"/>
      <c r="JK360" s="166"/>
      <c r="JL360" s="166"/>
      <c r="JM360" s="166"/>
      <c r="JN360" s="166"/>
      <c r="JO360" s="166"/>
      <c r="JP360" s="166"/>
      <c r="JQ360" s="166"/>
      <c r="JR360" s="166"/>
      <c r="JS360" s="166"/>
      <c r="JT360" s="166"/>
      <c r="JU360" s="166"/>
      <c r="JV360" s="166"/>
      <c r="JW360" s="166"/>
      <c r="JX360" s="166"/>
      <c r="JY360" s="166"/>
      <c r="JZ360" s="166"/>
      <c r="KA360" s="166"/>
      <c r="KB360" s="166"/>
    </row>
    <row r="361" spans="1:288" s="124" customFormat="1" ht="15" customHeight="1">
      <c r="A361" s="102"/>
      <c r="B361" s="367">
        <v>0</v>
      </c>
      <c r="C361" s="166"/>
      <c r="D361" s="144"/>
      <c r="E361" s="170">
        <v>2013</v>
      </c>
      <c r="F361" s="166"/>
      <c r="G361" s="166"/>
      <c r="H361" s="166"/>
      <c r="I361" s="693">
        <v>510201.5</v>
      </c>
      <c r="J361" s="166"/>
      <c r="K361" s="166"/>
      <c r="L361" s="166"/>
      <c r="M361" s="166"/>
      <c r="N361" s="166"/>
      <c r="O361" s="166"/>
      <c r="P361" s="166"/>
      <c r="Q361" s="166"/>
      <c r="R361" s="166"/>
      <c r="S361" s="166"/>
      <c r="T361" s="166"/>
      <c r="U361" s="166"/>
      <c r="V361" s="166"/>
      <c r="W361" s="166"/>
      <c r="X361" s="166"/>
      <c r="Y361" s="166"/>
      <c r="Z361" s="166"/>
      <c r="AA361" s="166"/>
      <c r="AB361" s="166"/>
      <c r="AC361" s="166"/>
      <c r="AD361" s="166"/>
      <c r="AE361" s="166"/>
      <c r="AF361" s="166"/>
      <c r="AG361" s="166"/>
      <c r="AH361" s="166"/>
      <c r="AI361" s="144">
        <v>445425.67999999993</v>
      </c>
      <c r="AJ361" s="144">
        <v>445425.67999999993</v>
      </c>
      <c r="AK361" s="144">
        <v>445425.67999999993</v>
      </c>
      <c r="AL361" s="144">
        <v>445425.67999999993</v>
      </c>
      <c r="AM361" s="144">
        <v>445425.67999999993</v>
      </c>
      <c r="AN361" s="692">
        <v>904640095.14734435</v>
      </c>
      <c r="AO361" s="144">
        <v>0</v>
      </c>
      <c r="AP361" s="144">
        <v>0</v>
      </c>
      <c r="AQ361" s="144">
        <v>0</v>
      </c>
      <c r="AR361" s="144">
        <v>0</v>
      </c>
      <c r="AS361" s="144">
        <v>0</v>
      </c>
      <c r="AT361" s="144">
        <v>0</v>
      </c>
      <c r="AU361" s="144">
        <v>0</v>
      </c>
      <c r="AV361" s="144">
        <v>904640095.14734435</v>
      </c>
      <c r="AW361" s="166"/>
      <c r="AX361" s="144">
        <v>0</v>
      </c>
      <c r="AY361" s="144">
        <v>0</v>
      </c>
      <c r="AZ361" s="144">
        <v>740900000</v>
      </c>
      <c r="BA361" s="144">
        <v>13128340.173888799</v>
      </c>
      <c r="BB361" s="144">
        <v>127500000</v>
      </c>
      <c r="BC361" s="144">
        <v>2619321.7599999998</v>
      </c>
      <c r="BD361" s="144">
        <v>65660944.287850782</v>
      </c>
      <c r="BE361" s="144"/>
      <c r="BF361" s="144"/>
      <c r="BG361" s="144"/>
      <c r="BH361" s="144"/>
      <c r="BI361" s="144"/>
      <c r="BJ361" s="144"/>
      <c r="BK361" s="144"/>
      <c r="BL361" s="144"/>
      <c r="BM361" s="144"/>
      <c r="BN361" s="144"/>
      <c r="BO361" s="144">
        <v>-81823886.544726446</v>
      </c>
      <c r="BP361" s="144"/>
      <c r="BQ361" s="144"/>
      <c r="BR361" s="144">
        <v>773990104.38525176</v>
      </c>
      <c r="BS361" s="144">
        <v>14038207.197532298</v>
      </c>
      <c r="BT361" s="144">
        <v>130649990.76209255</v>
      </c>
      <c r="BU361" s="693">
        <v>22.312500000000004</v>
      </c>
      <c r="BV361" s="693">
        <v>5.1030000000000006</v>
      </c>
      <c r="BW361" s="693">
        <v>27.415499999999998</v>
      </c>
      <c r="BX361" s="144">
        <v>7170216.1868060585</v>
      </c>
      <c r="BY361" s="144">
        <v>0</v>
      </c>
      <c r="BZ361" s="693">
        <v>30.157050000000002</v>
      </c>
      <c r="CA361" s="144">
        <v>0</v>
      </c>
      <c r="CB361" s="144">
        <v>130649990.76209255</v>
      </c>
      <c r="CC361" s="200"/>
      <c r="CD361" s="144">
        <v>111356.41999999998</v>
      </c>
      <c r="CE361" s="144">
        <v>161928.01902946891</v>
      </c>
      <c r="CF361" s="144">
        <v>0</v>
      </c>
      <c r="CG361" s="144">
        <v>0</v>
      </c>
      <c r="CH361" s="426"/>
      <c r="CI361" s="144">
        <v>21481707.823367827</v>
      </c>
      <c r="CJ361" s="144">
        <v>0</v>
      </c>
      <c r="CK361" s="144">
        <v>21481707.823367827</v>
      </c>
      <c r="CL361" s="648"/>
      <c r="CM361" s="694">
        <v>48.227367185852039</v>
      </c>
      <c r="CN361" s="693">
        <v>55.679682699282218</v>
      </c>
      <c r="CO361" s="695" t="e">
        <v>#DIV/0!</v>
      </c>
      <c r="CP361" s="206"/>
      <c r="CQ361"/>
      <c r="CR361" s="144">
        <v>0</v>
      </c>
      <c r="CS361" s="144">
        <v>0</v>
      </c>
      <c r="CT361" s="693">
        <v>28.608074250000001</v>
      </c>
      <c r="CU361" s="144">
        <v>0</v>
      </c>
      <c r="CV361" s="206"/>
      <c r="CW361" s="144">
        <v>0</v>
      </c>
      <c r="CX361" s="144">
        <v>0</v>
      </c>
      <c r="CY361" s="206"/>
      <c r="CZ361" s="206"/>
      <c r="DA361" s="206"/>
      <c r="DB361" s="206"/>
      <c r="DC361" s="206"/>
      <c r="DD361" s="206"/>
      <c r="DE361" s="166"/>
      <c r="DF361" s="166"/>
      <c r="DG361" s="166"/>
      <c r="DH361" s="166"/>
      <c r="DI361" s="166"/>
      <c r="DJ361" s="166"/>
      <c r="DK361" s="166"/>
      <c r="DL361" s="166"/>
      <c r="DM361" s="166"/>
      <c r="DN361" s="166"/>
      <c r="DO361" s="166"/>
      <c r="DP361" s="166"/>
      <c r="DQ361" s="166"/>
      <c r="DR361" s="166"/>
      <c r="DS361" s="166"/>
      <c r="DT361" s="166"/>
      <c r="DU361" s="166"/>
      <c r="DV361" s="166"/>
      <c r="DW361" s="166"/>
      <c r="DX361" s="166"/>
      <c r="DY361" s="166"/>
      <c r="DZ361" s="166"/>
      <c r="EA361" s="166"/>
      <c r="EB361" s="166"/>
      <c r="EC361" s="166"/>
      <c r="ED361" s="166"/>
      <c r="EE361" s="166"/>
      <c r="EF361" s="166"/>
      <c r="EG361" s="166"/>
      <c r="EH361" s="166"/>
      <c r="EI361" s="166"/>
      <c r="EJ361" s="166"/>
      <c r="EK361" s="166"/>
      <c r="EL361" s="166"/>
      <c r="EM361" s="166"/>
      <c r="EN361" s="166"/>
      <c r="EO361" s="166"/>
      <c r="EP361" s="166"/>
      <c r="EQ361" s="166"/>
      <c r="ER361" s="166"/>
      <c r="ES361" s="166"/>
      <c r="ET361" s="166"/>
      <c r="EU361" s="166"/>
      <c r="EV361" s="166"/>
      <c r="EW361" s="166"/>
      <c r="EX361" s="166"/>
      <c r="EY361" s="166"/>
      <c r="EZ361" s="166"/>
      <c r="FA361" s="166"/>
      <c r="FB361" s="166"/>
      <c r="FC361" s="166"/>
      <c r="FD361" s="166"/>
      <c r="FE361" s="166"/>
      <c r="FF361" s="166"/>
      <c r="FG361" s="166"/>
      <c r="FH361" s="166"/>
      <c r="FI361" s="166"/>
      <c r="FJ361" s="166"/>
      <c r="FK361" s="166"/>
      <c r="FL361" s="166"/>
      <c r="FM361" s="166"/>
      <c r="FN361" s="166"/>
      <c r="FO361" s="166"/>
      <c r="FP361" s="166"/>
      <c r="FQ361" s="166"/>
      <c r="FR361" s="166"/>
      <c r="FS361" s="166"/>
      <c r="FT361" s="166"/>
      <c r="FU361" s="166"/>
      <c r="FV361" s="166"/>
      <c r="FW361" s="166"/>
      <c r="FX361" s="166"/>
      <c r="FY361" s="166"/>
      <c r="FZ361" s="166"/>
      <c r="GA361" s="166"/>
      <c r="GB361" s="166"/>
      <c r="GC361" s="166"/>
      <c r="GD361" s="166"/>
      <c r="GE361" s="166"/>
      <c r="GF361" s="166"/>
      <c r="GG361" s="166"/>
      <c r="GH361" s="166"/>
      <c r="GI361" s="166"/>
      <c r="GJ361" s="166"/>
      <c r="GK361" s="166"/>
      <c r="GL361" s="166"/>
      <c r="GM361" s="166"/>
      <c r="GN361" s="166"/>
      <c r="GO361" s="166"/>
      <c r="GP361" s="166"/>
      <c r="GQ361" s="166"/>
      <c r="GR361" s="166"/>
      <c r="GS361" s="166"/>
      <c r="GT361" s="166"/>
      <c r="GU361" s="166"/>
      <c r="GV361" s="166"/>
      <c r="GW361" s="166"/>
      <c r="GX361" s="166"/>
      <c r="GY361" s="166"/>
      <c r="GZ361" s="166"/>
      <c r="HA361" s="166"/>
      <c r="HB361" s="166"/>
      <c r="HC361" s="166"/>
      <c r="HD361" s="166"/>
      <c r="HE361" s="166"/>
      <c r="HF361" s="166"/>
      <c r="HG361" s="166"/>
      <c r="HH361" s="166"/>
      <c r="HI361" s="166"/>
      <c r="HJ361" s="166"/>
      <c r="HK361" s="166"/>
      <c r="HL361" s="166"/>
      <c r="HM361" s="166"/>
      <c r="HN361" s="166"/>
      <c r="HO361" s="166"/>
      <c r="HP361" s="166"/>
      <c r="HQ361" s="166"/>
      <c r="HR361" s="166"/>
      <c r="HS361" s="166"/>
      <c r="HT361" s="166"/>
      <c r="HU361" s="166"/>
      <c r="HV361" s="166"/>
      <c r="HW361" s="166"/>
      <c r="HX361" s="166"/>
      <c r="HY361" s="166"/>
      <c r="HZ361" s="166"/>
      <c r="IA361" s="166"/>
      <c r="IB361" s="166"/>
      <c r="IC361" s="166"/>
      <c r="ID361" s="166"/>
      <c r="IE361" s="166"/>
      <c r="IF361" s="166"/>
      <c r="IG361" s="166"/>
      <c r="IH361" s="166"/>
      <c r="II361" s="166"/>
      <c r="IJ361" s="166"/>
      <c r="IK361" s="166"/>
      <c r="IL361" s="166"/>
      <c r="IM361" s="166"/>
      <c r="IN361" s="166"/>
      <c r="IO361" s="166"/>
      <c r="IP361" s="166"/>
      <c r="IQ361" s="166"/>
      <c r="IR361" s="166"/>
      <c r="IS361" s="166"/>
      <c r="IT361" s="166"/>
      <c r="IU361" s="166"/>
      <c r="IV361" s="166"/>
      <c r="IW361" s="166"/>
      <c r="IX361" s="166"/>
      <c r="IY361" s="166"/>
      <c r="IZ361" s="166"/>
      <c r="JA361" s="166"/>
      <c r="JB361" s="166"/>
      <c r="JC361" s="166"/>
      <c r="JD361" s="166"/>
      <c r="JE361" s="166"/>
      <c r="JF361" s="166"/>
      <c r="JG361" s="166"/>
      <c r="JH361" s="166"/>
      <c r="JI361" s="166"/>
      <c r="JJ361" s="166"/>
      <c r="JK361" s="166"/>
      <c r="JL361" s="166"/>
      <c r="JM361" s="166"/>
      <c r="JN361" s="166"/>
      <c r="JO361" s="166"/>
      <c r="JP361" s="166"/>
      <c r="JQ361" s="166"/>
      <c r="JR361" s="166"/>
      <c r="JS361" s="166"/>
      <c r="JT361" s="166"/>
      <c r="JU361" s="166"/>
      <c r="JV361" s="166"/>
      <c r="JW361" s="166"/>
      <c r="JX361" s="166"/>
      <c r="JY361" s="166"/>
      <c r="JZ361" s="166"/>
      <c r="KA361" s="166"/>
      <c r="KB361" s="166"/>
    </row>
    <row r="362" spans="1:288" s="124" customFormat="1" ht="15" customHeight="1">
      <c r="A362" s="102"/>
      <c r="B362" s="367">
        <v>0</v>
      </c>
      <c r="C362" s="166"/>
      <c r="D362" s="144"/>
      <c r="E362" s="170">
        <v>2014</v>
      </c>
      <c r="F362" s="166"/>
      <c r="G362" s="166"/>
      <c r="H362" s="166"/>
      <c r="I362" s="693">
        <v>951343.16666666686</v>
      </c>
      <c r="J362" s="166"/>
      <c r="K362" s="166"/>
      <c r="L362" s="166"/>
      <c r="M362" s="166"/>
      <c r="N362" s="166"/>
      <c r="O362" s="166"/>
      <c r="P362" s="166"/>
      <c r="Q362" s="166"/>
      <c r="R362" s="166"/>
      <c r="S362" s="166"/>
      <c r="T362" s="166"/>
      <c r="U362" s="166"/>
      <c r="V362" s="166"/>
      <c r="W362" s="166"/>
      <c r="X362" s="166"/>
      <c r="Y362" s="166"/>
      <c r="Z362" s="166"/>
      <c r="AA362" s="166"/>
      <c r="AB362" s="166"/>
      <c r="AC362" s="166"/>
      <c r="AD362" s="166"/>
      <c r="AE362" s="166"/>
      <c r="AF362" s="166"/>
      <c r="AG362" s="166"/>
      <c r="AH362" s="166"/>
      <c r="AI362" s="144">
        <v>1008977.32</v>
      </c>
      <c r="AJ362" s="144">
        <v>1008977.32</v>
      </c>
      <c r="AK362" s="144">
        <v>1008977.32</v>
      </c>
      <c r="AL362" s="144">
        <v>1008977.32</v>
      </c>
      <c r="AM362" s="144">
        <v>1008977.32</v>
      </c>
      <c r="AN362" s="692">
        <v>2049188854.0559957</v>
      </c>
      <c r="AO362" s="144">
        <v>0</v>
      </c>
      <c r="AP362" s="144">
        <v>0</v>
      </c>
      <c r="AQ362" s="144">
        <v>0</v>
      </c>
      <c r="AR362" s="144">
        <v>0</v>
      </c>
      <c r="AS362" s="144">
        <v>0</v>
      </c>
      <c r="AT362" s="144">
        <v>0</v>
      </c>
      <c r="AU362" s="144">
        <v>0</v>
      </c>
      <c r="AV362" s="144">
        <v>2049188854.0559957</v>
      </c>
      <c r="AW362" s="166"/>
      <c r="AX362" s="144">
        <v>0</v>
      </c>
      <c r="AY362" s="144">
        <v>0</v>
      </c>
      <c r="AZ362" s="144">
        <v>1050470000</v>
      </c>
      <c r="BA362" s="144">
        <v>19451994.777950648</v>
      </c>
      <c r="BB362" s="144">
        <v>199350000</v>
      </c>
      <c r="BC362" s="144">
        <v>2960635.5</v>
      </c>
      <c r="BD362" s="144">
        <v>555232459.13474476</v>
      </c>
      <c r="BE362" s="144"/>
      <c r="BF362" s="144"/>
      <c r="BG362" s="144"/>
      <c r="BH362" s="144"/>
      <c r="BI362" s="144"/>
      <c r="BJ362" s="144"/>
      <c r="BK362" s="144"/>
      <c r="BL362" s="144"/>
      <c r="BM362" s="144"/>
      <c r="BN362" s="144"/>
      <c r="BO362" s="144">
        <v>50573886.54424306</v>
      </c>
      <c r="BP362" s="144"/>
      <c r="BQ362" s="144"/>
      <c r="BR362" s="144">
        <v>1855626345.6789877</v>
      </c>
      <c r="BS362" s="144">
        <v>22412630.277950648</v>
      </c>
      <c r="BT362" s="144">
        <v>193562508.37700766</v>
      </c>
      <c r="BU362" s="693">
        <v>37.659999999999997</v>
      </c>
      <c r="BV362" s="693">
        <v>10.869390000000001</v>
      </c>
      <c r="BW362" s="693">
        <v>48.529389999999999</v>
      </c>
      <c r="BX362" s="144">
        <v>11371023.117115691</v>
      </c>
      <c r="BY362" s="144">
        <v>0</v>
      </c>
      <c r="BZ362" s="693">
        <v>53.382329000000006</v>
      </c>
      <c r="CA362" s="144">
        <v>0</v>
      </c>
      <c r="CB362" s="144">
        <v>193562508.37700766</v>
      </c>
      <c r="CC362" s="200"/>
      <c r="CD362" s="144">
        <v>252244.33</v>
      </c>
      <c r="CE362" s="144">
        <v>368037.77081119909</v>
      </c>
      <c r="CF362" s="144">
        <v>0</v>
      </c>
      <c r="CG362" s="144">
        <v>0</v>
      </c>
      <c r="CH362" s="426"/>
      <c r="CI362" s="144">
        <v>34403935.495877542</v>
      </c>
      <c r="CJ362" s="144">
        <v>0</v>
      </c>
      <c r="CK362" s="144">
        <v>34403935.495877542</v>
      </c>
      <c r="CL362" s="648"/>
      <c r="CM362" s="694">
        <v>34.097828379212274</v>
      </c>
      <c r="CN362" s="693">
        <v>98.561070809933028</v>
      </c>
      <c r="CO362" s="695">
        <v>0.77014426145793402</v>
      </c>
      <c r="CP362" s="206"/>
      <c r="CQ362"/>
      <c r="CR362" s="144">
        <v>0</v>
      </c>
      <c r="CS362" s="144">
        <v>0</v>
      </c>
      <c r="CT362" s="693">
        <v>50.64041846500001</v>
      </c>
      <c r="CU362" s="144">
        <v>0</v>
      </c>
      <c r="CV362" s="206"/>
      <c r="CW362" s="144">
        <v>0</v>
      </c>
      <c r="CX362" s="144">
        <v>0</v>
      </c>
      <c r="CY362" s="206"/>
      <c r="CZ362" s="206"/>
      <c r="DA362" s="206"/>
      <c r="DB362" s="206"/>
      <c r="DC362" s="206"/>
      <c r="DD362" s="206"/>
      <c r="DE362" s="166"/>
      <c r="DF362" s="166"/>
      <c r="DG362" s="166"/>
      <c r="DH362" s="166"/>
      <c r="DI362" s="166"/>
      <c r="DJ362" s="166"/>
      <c r="DK362" s="166"/>
      <c r="DL362" s="166"/>
      <c r="DM362" s="166"/>
      <c r="DN362" s="166"/>
      <c r="DO362" s="166"/>
      <c r="DP362" s="166"/>
      <c r="DQ362" s="166"/>
      <c r="DR362" s="166"/>
      <c r="DS362" s="166"/>
      <c r="DT362" s="166"/>
      <c r="DU362" s="166"/>
      <c r="DV362" s="166"/>
      <c r="DW362" s="166"/>
      <c r="DX362" s="166"/>
      <c r="DY362" s="166"/>
      <c r="DZ362" s="166"/>
      <c r="EA362" s="166"/>
      <c r="EB362" s="166"/>
      <c r="EC362" s="166"/>
      <c r="ED362" s="166"/>
      <c r="EE362" s="166"/>
      <c r="EF362" s="166"/>
      <c r="EG362" s="166"/>
      <c r="EH362" s="166"/>
      <c r="EI362" s="166"/>
      <c r="EJ362" s="166"/>
      <c r="EK362" s="166"/>
      <c r="EL362" s="166"/>
      <c r="EM362" s="166"/>
      <c r="EN362" s="166"/>
      <c r="EO362" s="166"/>
      <c r="EP362" s="166"/>
      <c r="EQ362" s="166"/>
      <c r="ER362" s="166"/>
      <c r="ES362" s="166"/>
      <c r="ET362" s="166"/>
      <c r="EU362" s="166"/>
      <c r="EV362" s="166"/>
      <c r="EW362" s="166"/>
      <c r="EX362" s="166"/>
      <c r="EY362" s="166"/>
      <c r="EZ362" s="166"/>
      <c r="FA362" s="166"/>
      <c r="FB362" s="166"/>
      <c r="FC362" s="166"/>
      <c r="FD362" s="166"/>
      <c r="FE362" s="166"/>
      <c r="FF362" s="166"/>
      <c r="FG362" s="166"/>
      <c r="FH362" s="166"/>
      <c r="FI362" s="166"/>
      <c r="FJ362" s="166"/>
      <c r="FK362" s="166"/>
      <c r="FL362" s="166"/>
      <c r="FM362" s="166"/>
      <c r="FN362" s="166"/>
      <c r="FO362" s="166"/>
      <c r="FP362" s="166"/>
      <c r="FQ362" s="166"/>
      <c r="FR362" s="166"/>
      <c r="FS362" s="166"/>
      <c r="FT362" s="166"/>
      <c r="FU362" s="166"/>
      <c r="FV362" s="166"/>
      <c r="FW362" s="166"/>
      <c r="FX362" s="166"/>
      <c r="FY362" s="166"/>
      <c r="FZ362" s="166"/>
      <c r="GA362" s="166"/>
      <c r="GB362" s="166"/>
      <c r="GC362" s="166"/>
      <c r="GD362" s="166"/>
      <c r="GE362" s="166"/>
      <c r="GF362" s="166"/>
      <c r="GG362" s="166"/>
      <c r="GH362" s="166"/>
      <c r="GI362" s="166"/>
      <c r="GJ362" s="166"/>
      <c r="GK362" s="166"/>
      <c r="GL362" s="166"/>
      <c r="GM362" s="166"/>
      <c r="GN362" s="166"/>
      <c r="GO362" s="166"/>
      <c r="GP362" s="166"/>
      <c r="GQ362" s="166"/>
      <c r="GR362" s="166"/>
      <c r="GS362" s="166"/>
      <c r="GT362" s="166"/>
      <c r="GU362" s="166"/>
      <c r="GV362" s="166"/>
      <c r="GW362" s="166"/>
      <c r="GX362" s="166"/>
      <c r="GY362" s="166"/>
      <c r="GZ362" s="166"/>
      <c r="HA362" s="166"/>
      <c r="HB362" s="166"/>
      <c r="HC362" s="166"/>
      <c r="HD362" s="166"/>
      <c r="HE362" s="166"/>
      <c r="HF362" s="166"/>
      <c r="HG362" s="166"/>
      <c r="HH362" s="166"/>
      <c r="HI362" s="166"/>
      <c r="HJ362" s="166"/>
      <c r="HK362" s="166"/>
      <c r="HL362" s="166"/>
      <c r="HM362" s="166"/>
      <c r="HN362" s="166"/>
      <c r="HO362" s="166"/>
      <c r="HP362" s="166"/>
      <c r="HQ362" s="166"/>
      <c r="HR362" s="166"/>
      <c r="HS362" s="166"/>
      <c r="HT362" s="166"/>
      <c r="HU362" s="166"/>
      <c r="HV362" s="166"/>
      <c r="HW362" s="166"/>
      <c r="HX362" s="166"/>
      <c r="HY362" s="166"/>
      <c r="HZ362" s="166"/>
      <c r="IA362" s="166"/>
      <c r="IB362" s="166"/>
      <c r="IC362" s="166"/>
      <c r="ID362" s="166"/>
      <c r="IE362" s="166"/>
      <c r="IF362" s="166"/>
      <c r="IG362" s="166"/>
      <c r="IH362" s="166"/>
      <c r="II362" s="166"/>
      <c r="IJ362" s="166"/>
      <c r="IK362" s="166"/>
      <c r="IL362" s="166"/>
      <c r="IM362" s="166"/>
      <c r="IN362" s="166"/>
      <c r="IO362" s="166"/>
      <c r="IP362" s="166"/>
      <c r="IQ362" s="166"/>
      <c r="IR362" s="166"/>
      <c r="IS362" s="166"/>
      <c r="IT362" s="166"/>
      <c r="IU362" s="166"/>
      <c r="IV362" s="166"/>
      <c r="IW362" s="166"/>
      <c r="IX362" s="166"/>
      <c r="IY362" s="166"/>
      <c r="IZ362" s="166"/>
      <c r="JA362" s="166"/>
      <c r="JB362" s="166"/>
      <c r="JC362" s="166"/>
      <c r="JD362" s="166"/>
      <c r="JE362" s="166"/>
      <c r="JF362" s="166"/>
      <c r="JG362" s="166"/>
      <c r="JH362" s="166"/>
      <c r="JI362" s="166"/>
      <c r="JJ362" s="166"/>
      <c r="JK362" s="166"/>
      <c r="JL362" s="166"/>
      <c r="JM362" s="166"/>
      <c r="JN362" s="166"/>
      <c r="JO362" s="166"/>
      <c r="JP362" s="166"/>
      <c r="JQ362" s="166"/>
      <c r="JR362" s="166"/>
      <c r="JS362" s="166"/>
      <c r="JT362" s="166"/>
      <c r="JU362" s="166"/>
      <c r="JV362" s="166"/>
      <c r="JW362" s="166"/>
      <c r="JX362" s="166"/>
      <c r="JY362" s="166"/>
      <c r="JZ362" s="166"/>
      <c r="KA362" s="166"/>
      <c r="KB362" s="166"/>
    </row>
    <row r="363" spans="1:288" s="124" customFormat="1" ht="15" customHeight="1">
      <c r="A363" s="102"/>
      <c r="B363" s="367">
        <v>0</v>
      </c>
      <c r="C363" s="166"/>
      <c r="D363" s="144"/>
      <c r="E363" s="170">
        <v>2015</v>
      </c>
      <c r="F363" s="166"/>
      <c r="G363" s="166"/>
      <c r="H363" s="166"/>
      <c r="I363" s="696">
        <v>882206.66666666663</v>
      </c>
      <c r="J363" s="166"/>
      <c r="K363" s="166"/>
      <c r="L363" s="166"/>
      <c r="M363" s="166"/>
      <c r="N363" s="166"/>
      <c r="O363" s="166"/>
      <c r="P363" s="166"/>
      <c r="Q363" s="166"/>
      <c r="R363" s="166"/>
      <c r="S363" s="166"/>
      <c r="T363" s="166"/>
      <c r="U363" s="166"/>
      <c r="V363" s="166"/>
      <c r="W363" s="166"/>
      <c r="X363" s="166"/>
      <c r="Y363" s="166"/>
      <c r="Z363" s="166"/>
      <c r="AA363" s="166"/>
      <c r="AB363" s="166"/>
      <c r="AC363" s="166"/>
      <c r="AD363" s="166"/>
      <c r="AE363" s="166"/>
      <c r="AF363" s="166"/>
      <c r="AG363" s="166"/>
      <c r="AH363" s="166"/>
      <c r="AI363" s="144">
        <v>882283.33333333326</v>
      </c>
      <c r="AJ363" s="144">
        <v>882283.33333333326</v>
      </c>
      <c r="AK363" s="144">
        <v>882283.33333333326</v>
      </c>
      <c r="AL363" s="144">
        <v>882283.33333333326</v>
      </c>
      <c r="AM363" s="144">
        <v>882283.33333333326</v>
      </c>
      <c r="AN363" s="692">
        <v>1791878902.4772501</v>
      </c>
      <c r="AO363" s="144">
        <v>0</v>
      </c>
      <c r="AP363" s="144">
        <v>0</v>
      </c>
      <c r="AQ363" s="144">
        <v>0</v>
      </c>
      <c r="AR363" s="144">
        <v>0</v>
      </c>
      <c r="AS363" s="144">
        <v>0</v>
      </c>
      <c r="AT363" s="144">
        <v>0</v>
      </c>
      <c r="AU363" s="144">
        <v>0</v>
      </c>
      <c r="AV363" s="144">
        <v>1791878902.4772501</v>
      </c>
      <c r="AW363" s="166"/>
      <c r="AX363" s="144">
        <v>0</v>
      </c>
      <c r="AY363" s="144">
        <v>0</v>
      </c>
      <c r="AZ363" s="144">
        <v>999116679.50000012</v>
      </c>
      <c r="BA363" s="144">
        <v>20622054.971104998</v>
      </c>
      <c r="BB363" s="144">
        <v>219250000</v>
      </c>
      <c r="BC363" s="144">
        <v>3176900.4090909087</v>
      </c>
      <c r="BD363" s="144">
        <v>515419330.31781453</v>
      </c>
      <c r="BE363" s="144"/>
      <c r="BF363" s="144"/>
      <c r="BG363" s="144"/>
      <c r="BH363" s="144"/>
      <c r="BI363" s="144"/>
      <c r="BJ363" s="144"/>
      <c r="BK363" s="144"/>
      <c r="BL363" s="144"/>
      <c r="BM363" s="144"/>
      <c r="BN363" s="144"/>
      <c r="BO363" s="144">
        <v>-48503819.166666672</v>
      </c>
      <c r="BP363" s="144"/>
      <c r="BQ363" s="144"/>
      <c r="BR363" s="144">
        <v>1685282190.6511478</v>
      </c>
      <c r="BS363" s="144">
        <v>23798955.380195908</v>
      </c>
      <c r="BT363" s="144">
        <v>106596712.87401399</v>
      </c>
      <c r="BU363" s="693">
        <v>36.024999999999999</v>
      </c>
      <c r="BV363" s="693">
        <v>12.282410699999998</v>
      </c>
      <c r="BW363" s="693">
        <v>48.307410699999998</v>
      </c>
      <c r="BX363" s="144">
        <v>4842293.7898839498</v>
      </c>
      <c r="BY363" s="144">
        <v>1.0479117929935455</v>
      </c>
      <c r="BZ363" s="693">
        <v>53.13815177</v>
      </c>
      <c r="CA363" s="144">
        <v>5.5886244611022776E-2</v>
      </c>
      <c r="CB363" s="144">
        <v>106596712.87401399</v>
      </c>
      <c r="CC363" s="200"/>
      <c r="CD363" s="144">
        <v>220570.83333333331</v>
      </c>
      <c r="CE363" s="144">
        <v>316575.78049545008</v>
      </c>
      <c r="CF363" s="144">
        <v>0</v>
      </c>
      <c r="CG363" s="144">
        <v>0</v>
      </c>
      <c r="CH363" s="426"/>
      <c r="CI363" s="696">
        <v>29178395.783908639</v>
      </c>
      <c r="CJ363" s="696">
        <v>5.5886244611022776E-2</v>
      </c>
      <c r="CK363" s="696">
        <v>29178395.728022397</v>
      </c>
      <c r="CL363" s="648"/>
      <c r="CM363" s="694">
        <v>33.071457462291853</v>
      </c>
      <c r="CN363" s="693">
        <v>98.110240550050548</v>
      </c>
      <c r="CO363" s="695">
        <v>-4.574120960514615E-3</v>
      </c>
      <c r="CP363" s="206"/>
      <c r="CQ363"/>
      <c r="CR363" s="144">
        <v>0</v>
      </c>
      <c r="CS363" s="144">
        <v>0</v>
      </c>
      <c r="CT363" s="693">
        <v>50.408783065449995</v>
      </c>
      <c r="CU363" s="144">
        <v>0</v>
      </c>
      <c r="CV363" s="206"/>
      <c r="CW363" s="144">
        <v>0</v>
      </c>
      <c r="CX363" s="144">
        <v>0</v>
      </c>
      <c r="CY363" s="206"/>
      <c r="CZ363" s="206"/>
      <c r="DA363" s="206"/>
      <c r="DB363" s="206"/>
      <c r="DC363" s="206"/>
      <c r="DD363" s="206"/>
      <c r="DE363" s="166"/>
      <c r="DF363" s="166"/>
      <c r="DG363" s="166"/>
      <c r="DH363" s="166"/>
      <c r="DI363" s="166"/>
      <c r="DJ363" s="166"/>
      <c r="DK363" s="166"/>
      <c r="DL363" s="166"/>
      <c r="DM363" s="166"/>
      <c r="DN363" s="166"/>
      <c r="DO363" s="166"/>
      <c r="DP363" s="166"/>
      <c r="DQ363" s="166"/>
      <c r="DR363" s="166"/>
      <c r="DS363" s="166"/>
      <c r="DT363" s="166"/>
      <c r="DU363" s="166"/>
      <c r="DV363" s="166"/>
      <c r="DW363" s="166"/>
      <c r="DX363" s="166"/>
      <c r="DY363" s="166"/>
      <c r="DZ363" s="166"/>
      <c r="EA363" s="166"/>
      <c r="EB363" s="166"/>
      <c r="EC363" s="166"/>
      <c r="ED363" s="166"/>
      <c r="EE363" s="166"/>
      <c r="EF363" s="166"/>
      <c r="EG363" s="166"/>
      <c r="EH363" s="166"/>
      <c r="EI363" s="166"/>
      <c r="EJ363" s="166"/>
      <c r="EK363" s="166"/>
      <c r="EL363" s="166"/>
      <c r="EM363" s="166"/>
      <c r="EN363" s="166"/>
      <c r="EO363" s="166"/>
      <c r="EP363" s="166"/>
      <c r="EQ363" s="166"/>
      <c r="ER363" s="166"/>
      <c r="ES363" s="166"/>
      <c r="ET363" s="166"/>
      <c r="EU363" s="166"/>
      <c r="EV363" s="166"/>
      <c r="EW363" s="166"/>
      <c r="EX363" s="166"/>
      <c r="EY363" s="166"/>
      <c r="EZ363" s="166"/>
      <c r="FA363" s="166"/>
      <c r="FB363" s="166"/>
      <c r="FC363" s="166"/>
      <c r="FD363" s="166"/>
      <c r="FE363" s="166"/>
      <c r="FF363" s="166"/>
      <c r="FG363" s="166"/>
      <c r="FH363" s="166"/>
      <c r="FI363" s="166"/>
      <c r="FJ363" s="166"/>
      <c r="FK363" s="166"/>
      <c r="FL363" s="166"/>
      <c r="FM363" s="166"/>
      <c r="FN363" s="166"/>
      <c r="FO363" s="166"/>
      <c r="FP363" s="166"/>
      <c r="FQ363" s="166"/>
      <c r="FR363" s="166"/>
      <c r="FS363" s="166"/>
      <c r="FT363" s="166"/>
      <c r="FU363" s="166"/>
      <c r="FV363" s="166"/>
      <c r="FW363" s="166"/>
      <c r="FX363" s="166"/>
      <c r="FY363" s="166"/>
      <c r="FZ363" s="166"/>
      <c r="GA363" s="166"/>
      <c r="GB363" s="166"/>
      <c r="GC363" s="166"/>
      <c r="GD363" s="166"/>
      <c r="GE363" s="166"/>
      <c r="GF363" s="166"/>
      <c r="GG363" s="166"/>
      <c r="GH363" s="166"/>
      <c r="GI363" s="166"/>
      <c r="GJ363" s="166"/>
      <c r="GK363" s="166"/>
      <c r="GL363" s="166"/>
      <c r="GM363" s="166"/>
      <c r="GN363" s="166"/>
      <c r="GO363" s="166"/>
      <c r="GP363" s="166"/>
      <c r="GQ363" s="166"/>
      <c r="GR363" s="166"/>
      <c r="GS363" s="166"/>
      <c r="GT363" s="166"/>
      <c r="GU363" s="166"/>
      <c r="GV363" s="166"/>
      <c r="GW363" s="166"/>
      <c r="GX363" s="166"/>
      <c r="GY363" s="166"/>
      <c r="GZ363" s="166"/>
      <c r="HA363" s="166"/>
      <c r="HB363" s="166"/>
      <c r="HC363" s="166"/>
      <c r="HD363" s="166"/>
      <c r="HE363" s="166"/>
      <c r="HF363" s="166"/>
      <c r="HG363" s="166"/>
      <c r="HH363" s="166"/>
      <c r="HI363" s="166"/>
      <c r="HJ363" s="166"/>
      <c r="HK363" s="166"/>
      <c r="HL363" s="166"/>
      <c r="HM363" s="166"/>
      <c r="HN363" s="166"/>
      <c r="HO363" s="166"/>
      <c r="HP363" s="166"/>
      <c r="HQ363" s="166"/>
      <c r="HR363" s="166"/>
      <c r="HS363" s="166"/>
      <c r="HT363" s="166"/>
      <c r="HU363" s="166"/>
      <c r="HV363" s="166"/>
      <c r="HW363" s="166"/>
      <c r="HX363" s="166"/>
      <c r="HY363" s="166"/>
      <c r="HZ363" s="166"/>
      <c r="IA363" s="166"/>
      <c r="IB363" s="166"/>
      <c r="IC363" s="166"/>
      <c r="ID363" s="166"/>
      <c r="IE363" s="166"/>
      <c r="IF363" s="166"/>
      <c r="IG363" s="166"/>
      <c r="IH363" s="166"/>
      <c r="II363" s="166"/>
      <c r="IJ363" s="166"/>
      <c r="IK363" s="166"/>
      <c r="IL363" s="166"/>
      <c r="IM363" s="166"/>
      <c r="IN363" s="166"/>
      <c r="IO363" s="166"/>
      <c r="IP363" s="166"/>
      <c r="IQ363" s="166"/>
      <c r="IR363" s="166"/>
      <c r="IS363" s="166"/>
      <c r="IT363" s="166"/>
      <c r="IU363" s="166"/>
      <c r="IV363" s="166"/>
      <c r="IW363" s="166"/>
      <c r="IX363" s="166"/>
      <c r="IY363" s="166"/>
      <c r="IZ363" s="166"/>
      <c r="JA363" s="166"/>
      <c r="JB363" s="166"/>
      <c r="JC363" s="166"/>
      <c r="JD363" s="166"/>
      <c r="JE363" s="166"/>
      <c r="JF363" s="166"/>
      <c r="JG363" s="166"/>
      <c r="JH363" s="166"/>
      <c r="JI363" s="166"/>
      <c r="JJ363" s="166"/>
      <c r="JK363" s="166"/>
      <c r="JL363" s="166"/>
      <c r="JM363" s="166"/>
      <c r="JN363" s="166"/>
      <c r="JO363" s="166"/>
      <c r="JP363" s="166"/>
      <c r="JQ363" s="166"/>
      <c r="JR363" s="166"/>
      <c r="JS363" s="166"/>
      <c r="JT363" s="166"/>
      <c r="JU363" s="166"/>
      <c r="JV363" s="166"/>
      <c r="JW363" s="166"/>
      <c r="JX363" s="166"/>
      <c r="JY363" s="166"/>
      <c r="JZ363" s="166"/>
      <c r="KA363" s="166"/>
      <c r="KB363" s="166"/>
    </row>
    <row r="364" spans="1:288" s="124" customFormat="1" ht="15" customHeight="1">
      <c r="A364" s="102"/>
      <c r="B364" s="367">
        <v>0</v>
      </c>
      <c r="C364" s="166"/>
      <c r="D364" s="144"/>
      <c r="E364" s="170">
        <v>2016</v>
      </c>
      <c r="F364" s="166"/>
      <c r="G364" s="166"/>
      <c r="H364" s="166"/>
      <c r="I364" s="696">
        <v>875745.83333333337</v>
      </c>
      <c r="J364" s="166"/>
      <c r="K364" s="166"/>
      <c r="L364" s="166"/>
      <c r="M364" s="166"/>
      <c r="N364" s="166"/>
      <c r="O364" s="166"/>
      <c r="P364" s="166"/>
      <c r="Q364" s="166"/>
      <c r="R364" s="166"/>
      <c r="S364" s="166"/>
      <c r="T364" s="166"/>
      <c r="U364" s="166"/>
      <c r="V364" s="166"/>
      <c r="W364" s="166"/>
      <c r="X364" s="166"/>
      <c r="Y364" s="166"/>
      <c r="Z364" s="166"/>
      <c r="AA364" s="166"/>
      <c r="AB364" s="166"/>
      <c r="AC364" s="166"/>
      <c r="AD364" s="166"/>
      <c r="AE364" s="166"/>
      <c r="AF364" s="166"/>
      <c r="AG364" s="166"/>
      <c r="AH364" s="166"/>
      <c r="AI364" s="144">
        <v>882129.99999999988</v>
      </c>
      <c r="AJ364" s="144">
        <v>882129.99999999988</v>
      </c>
      <c r="AK364" s="144">
        <v>882129.99999999988</v>
      </c>
      <c r="AL364" s="144">
        <v>882129.99999999988</v>
      </c>
      <c r="AM364" s="144">
        <v>882129.99999999988</v>
      </c>
      <c r="AN364" s="692">
        <v>1791567489.1764812</v>
      </c>
      <c r="AO364" s="144">
        <v>0</v>
      </c>
      <c r="AP364" s="144">
        <v>0</v>
      </c>
      <c r="AQ364" s="144">
        <v>0</v>
      </c>
      <c r="AR364" s="144">
        <v>0</v>
      </c>
      <c r="AS364" s="144">
        <v>0</v>
      </c>
      <c r="AT364" s="144">
        <v>0</v>
      </c>
      <c r="AU364" s="144">
        <v>0</v>
      </c>
      <c r="AV364" s="144">
        <v>1791567489.1764812</v>
      </c>
      <c r="AW364" s="166"/>
      <c r="AX364" s="144">
        <v>0</v>
      </c>
      <c r="AY364" s="144">
        <v>0</v>
      </c>
      <c r="AZ364" s="144">
        <v>987443864.71000004</v>
      </c>
      <c r="BA364" s="144">
        <v>21309864.1072409</v>
      </c>
      <c r="BB364" s="144">
        <v>220300000</v>
      </c>
      <c r="BC364" s="144">
        <v>3102739.2727272734</v>
      </c>
      <c r="BD364" s="144">
        <v>345529287.03893149</v>
      </c>
      <c r="BE364" s="144"/>
      <c r="BF364" s="144"/>
      <c r="BG364" s="144"/>
      <c r="BH364" s="144"/>
      <c r="BI364" s="144"/>
      <c r="BJ364" s="144"/>
      <c r="BK364" s="144"/>
      <c r="BL364" s="144"/>
      <c r="BM364" s="144"/>
      <c r="BN364" s="144"/>
      <c r="BO364" s="144">
        <v>13443703.166666657</v>
      </c>
      <c r="BP364" s="144"/>
      <c r="BQ364" s="144"/>
      <c r="BR364" s="144">
        <v>1566716854.9155984</v>
      </c>
      <c r="BS364" s="144">
        <v>24412603.379968174</v>
      </c>
      <c r="BT364" s="144">
        <v>224850634.95036471</v>
      </c>
      <c r="BU364" s="693">
        <v>37.80833333333333</v>
      </c>
      <c r="BV364" s="693">
        <v>13.879124090999994</v>
      </c>
      <c r="BW364" s="693">
        <v>51.687457424333338</v>
      </c>
      <c r="BX364" s="144">
        <v>11553502.16010895</v>
      </c>
      <c r="BY364" s="144">
        <v>0.68948179483413696</v>
      </c>
      <c r="BZ364" s="693">
        <v>56.856203166766669</v>
      </c>
      <c r="CA364" s="144">
        <v>4.0785487128567562E-2</v>
      </c>
      <c r="CB364" s="144">
        <v>224850634.95036471</v>
      </c>
      <c r="CC364" s="200"/>
      <c r="CD364" s="144">
        <v>220532.49999999997</v>
      </c>
      <c r="CE364" s="144">
        <v>316513.49783529626</v>
      </c>
      <c r="CF364" s="144">
        <v>0</v>
      </c>
      <c r="CG364" s="144">
        <v>0</v>
      </c>
      <c r="CH364" s="426"/>
      <c r="CI364" s="696">
        <v>36503151.537912421</v>
      </c>
      <c r="CJ364" s="696">
        <v>4.0785487128567562E-2</v>
      </c>
      <c r="CK364" s="696">
        <v>36503151.497126937</v>
      </c>
      <c r="CL364" s="648"/>
      <c r="CM364" s="694">
        <v>41.380693885398912</v>
      </c>
      <c r="CN364" s="693">
        <v>104.97496777076979</v>
      </c>
      <c r="CO364" s="695">
        <v>6.9969527974169346E-2</v>
      </c>
      <c r="CP364" s="206"/>
      <c r="CQ364"/>
      <c r="CR364" s="144">
        <v>0</v>
      </c>
      <c r="CS364" s="144">
        <v>0</v>
      </c>
      <c r="CT364" s="693">
        <v>53.935861822291827</v>
      </c>
      <c r="CU364" s="144">
        <v>0</v>
      </c>
      <c r="CV364" s="206"/>
      <c r="CW364" s="144">
        <v>0</v>
      </c>
      <c r="CX364" s="144">
        <v>0</v>
      </c>
      <c r="CY364" s="206"/>
      <c r="CZ364" s="206"/>
      <c r="DA364" s="206"/>
      <c r="DB364" s="206"/>
      <c r="DC364" s="206"/>
      <c r="DD364" s="206"/>
      <c r="DE364" s="166"/>
      <c r="DF364" s="166"/>
      <c r="DG364" s="166"/>
      <c r="DH364" s="166"/>
      <c r="DI364" s="166"/>
      <c r="DJ364" s="166"/>
      <c r="DK364" s="166"/>
      <c r="DL364" s="166"/>
      <c r="DM364" s="166"/>
      <c r="DN364" s="166"/>
      <c r="DO364" s="166"/>
      <c r="DP364" s="166"/>
      <c r="DQ364" s="166"/>
      <c r="DR364" s="166"/>
      <c r="DS364" s="166"/>
      <c r="DT364" s="166"/>
      <c r="DU364" s="166"/>
      <c r="DV364" s="166"/>
      <c r="DW364" s="166"/>
      <c r="DX364" s="166"/>
      <c r="DY364" s="166"/>
      <c r="DZ364" s="166"/>
      <c r="EA364" s="166"/>
      <c r="EB364" s="166"/>
      <c r="EC364" s="166"/>
      <c r="ED364" s="166"/>
      <c r="EE364" s="166"/>
      <c r="EF364" s="166"/>
      <c r="EG364" s="166"/>
      <c r="EH364" s="166"/>
      <c r="EI364" s="166"/>
      <c r="EJ364" s="166"/>
      <c r="EK364" s="166"/>
      <c r="EL364" s="166"/>
      <c r="EM364" s="166"/>
      <c r="EN364" s="166"/>
      <c r="EO364" s="166"/>
      <c r="EP364" s="166"/>
      <c r="EQ364" s="166"/>
      <c r="ER364" s="166"/>
      <c r="ES364" s="166"/>
      <c r="ET364" s="166"/>
      <c r="EU364" s="166"/>
      <c r="EV364" s="166"/>
      <c r="EW364" s="166"/>
      <c r="EX364" s="166"/>
      <c r="EY364" s="166"/>
      <c r="EZ364" s="166"/>
      <c r="FA364" s="166"/>
      <c r="FB364" s="166"/>
      <c r="FC364" s="166"/>
      <c r="FD364" s="166"/>
      <c r="FE364" s="166"/>
      <c r="FF364" s="166"/>
      <c r="FG364" s="166"/>
      <c r="FH364" s="166"/>
      <c r="FI364" s="166"/>
      <c r="FJ364" s="166"/>
      <c r="FK364" s="166"/>
      <c r="FL364" s="166"/>
      <c r="FM364" s="166"/>
      <c r="FN364" s="166"/>
      <c r="FO364" s="166"/>
      <c r="FP364" s="166"/>
      <c r="FQ364" s="166"/>
      <c r="FR364" s="166"/>
      <c r="FS364" s="166"/>
      <c r="FT364" s="166"/>
      <c r="FU364" s="166"/>
      <c r="FV364" s="166"/>
      <c r="FW364" s="166"/>
      <c r="FX364" s="166"/>
      <c r="FY364" s="166"/>
      <c r="FZ364" s="166"/>
      <c r="GA364" s="166"/>
      <c r="GB364" s="166"/>
      <c r="GC364" s="166"/>
      <c r="GD364" s="166"/>
      <c r="GE364" s="166"/>
      <c r="GF364" s="166"/>
      <c r="GG364" s="166"/>
      <c r="GH364" s="166"/>
      <c r="GI364" s="166"/>
      <c r="GJ364" s="166"/>
      <c r="GK364" s="166"/>
      <c r="GL364" s="166"/>
      <c r="GM364" s="166"/>
      <c r="GN364" s="166"/>
      <c r="GO364" s="166"/>
      <c r="GP364" s="166"/>
      <c r="GQ364" s="166"/>
      <c r="GR364" s="166"/>
      <c r="GS364" s="166"/>
      <c r="GT364" s="166"/>
      <c r="GU364" s="166"/>
      <c r="GV364" s="166"/>
      <c r="GW364" s="166"/>
      <c r="GX364" s="166"/>
      <c r="GY364" s="166"/>
      <c r="GZ364" s="166"/>
      <c r="HA364" s="166"/>
      <c r="HB364" s="166"/>
      <c r="HC364" s="166"/>
      <c r="HD364" s="166"/>
      <c r="HE364" s="166"/>
      <c r="HF364" s="166"/>
      <c r="HG364" s="166"/>
      <c r="HH364" s="166"/>
      <c r="HI364" s="166"/>
      <c r="HJ364" s="166"/>
      <c r="HK364" s="166"/>
      <c r="HL364" s="166"/>
      <c r="HM364" s="166"/>
      <c r="HN364" s="166"/>
      <c r="HO364" s="166"/>
      <c r="HP364" s="166"/>
      <c r="HQ364" s="166"/>
      <c r="HR364" s="166"/>
      <c r="HS364" s="166"/>
      <c r="HT364" s="166"/>
      <c r="HU364" s="166"/>
      <c r="HV364" s="166"/>
      <c r="HW364" s="166"/>
      <c r="HX364" s="166"/>
      <c r="HY364" s="166"/>
      <c r="HZ364" s="166"/>
      <c r="IA364" s="166"/>
      <c r="IB364" s="166"/>
      <c r="IC364" s="166"/>
      <c r="ID364" s="166"/>
      <c r="IE364" s="166"/>
      <c r="IF364" s="166"/>
      <c r="IG364" s="166"/>
      <c r="IH364" s="166"/>
      <c r="II364" s="166"/>
      <c r="IJ364" s="166"/>
      <c r="IK364" s="166"/>
      <c r="IL364" s="166"/>
      <c r="IM364" s="166"/>
      <c r="IN364" s="166"/>
      <c r="IO364" s="166"/>
      <c r="IP364" s="166"/>
      <c r="IQ364" s="166"/>
      <c r="IR364" s="166"/>
      <c r="IS364" s="166"/>
      <c r="IT364" s="166"/>
      <c r="IU364" s="166"/>
      <c r="IV364" s="166"/>
      <c r="IW364" s="166"/>
      <c r="IX364" s="166"/>
      <c r="IY364" s="166"/>
      <c r="IZ364" s="166"/>
      <c r="JA364" s="166"/>
      <c r="JB364" s="166"/>
      <c r="JC364" s="166"/>
      <c r="JD364" s="166"/>
      <c r="JE364" s="166"/>
      <c r="JF364" s="166"/>
      <c r="JG364" s="166"/>
      <c r="JH364" s="166"/>
      <c r="JI364" s="166"/>
      <c r="JJ364" s="166"/>
      <c r="JK364" s="166"/>
      <c r="JL364" s="166"/>
      <c r="JM364" s="166"/>
      <c r="JN364" s="166"/>
      <c r="JO364" s="166"/>
      <c r="JP364" s="166"/>
      <c r="JQ364" s="166"/>
      <c r="JR364" s="166"/>
      <c r="JS364" s="166"/>
      <c r="JT364" s="166"/>
      <c r="JU364" s="166"/>
      <c r="JV364" s="166"/>
      <c r="JW364" s="166"/>
      <c r="JX364" s="166"/>
      <c r="JY364" s="166"/>
      <c r="JZ364" s="166"/>
      <c r="KA364" s="166"/>
      <c r="KB364" s="166"/>
    </row>
    <row r="365" spans="1:288" s="124" customFormat="1" ht="15" customHeight="1">
      <c r="A365" s="102"/>
      <c r="B365" s="367">
        <v>0</v>
      </c>
      <c r="C365" s="166"/>
      <c r="D365" s="144"/>
      <c r="E365" s="170">
        <v>2017</v>
      </c>
      <c r="F365" s="166"/>
      <c r="G365" s="166"/>
      <c r="H365" s="166"/>
      <c r="I365" s="693">
        <v>870436.33333333337</v>
      </c>
      <c r="J365" s="166"/>
      <c r="K365" s="166"/>
      <c r="L365" s="166"/>
      <c r="M365" s="166"/>
      <c r="N365" s="166"/>
      <c r="O365" s="166"/>
      <c r="P365" s="166"/>
      <c r="Q365" s="166"/>
      <c r="R365" s="166"/>
      <c r="S365" s="166"/>
      <c r="T365" s="166"/>
      <c r="U365" s="166"/>
      <c r="V365" s="166"/>
      <c r="W365" s="166"/>
      <c r="X365" s="166"/>
      <c r="Y365" s="166"/>
      <c r="Z365" s="166"/>
      <c r="AA365" s="166"/>
      <c r="AB365" s="166"/>
      <c r="AC365" s="166"/>
      <c r="AD365" s="166"/>
      <c r="AE365" s="166"/>
      <c r="AF365" s="166"/>
      <c r="AG365" s="166"/>
      <c r="AH365" s="166"/>
      <c r="AI365" s="144">
        <v>869361.66666666651</v>
      </c>
      <c r="AJ365" s="144">
        <v>869361.66666666651</v>
      </c>
      <c r="AK365" s="144">
        <v>869361.66666666651</v>
      </c>
      <c r="AL365" s="144">
        <v>869361.66666666651</v>
      </c>
      <c r="AM365" s="144">
        <v>869361.66666666651</v>
      </c>
      <c r="AN365" s="692">
        <v>1765635562.0331254</v>
      </c>
      <c r="AO365" s="144">
        <v>0</v>
      </c>
      <c r="AP365" s="144">
        <v>0</v>
      </c>
      <c r="AQ365" s="144">
        <v>0</v>
      </c>
      <c r="AR365" s="144">
        <v>0</v>
      </c>
      <c r="AS365" s="144">
        <v>0</v>
      </c>
      <c r="AT365" s="144">
        <v>0</v>
      </c>
      <c r="AU365" s="144">
        <v>0</v>
      </c>
      <c r="AV365" s="144">
        <v>1765635562.0331254</v>
      </c>
      <c r="AW365" s="166"/>
      <c r="AX365" s="144">
        <v>0</v>
      </c>
      <c r="AY365" s="144">
        <v>0</v>
      </c>
      <c r="AZ365" s="144">
        <v>974679000</v>
      </c>
      <c r="BA365" s="144">
        <v>20409692.32</v>
      </c>
      <c r="BB365" s="144">
        <v>220300000</v>
      </c>
      <c r="BC365" s="144">
        <v>3009791.0000000005</v>
      </c>
      <c r="BD365" s="144">
        <v>312292368.81843078</v>
      </c>
      <c r="BE365" s="144"/>
      <c r="BF365" s="144"/>
      <c r="BG365" s="144"/>
      <c r="BH365" s="144"/>
      <c r="BI365" s="144"/>
      <c r="BJ365" s="144"/>
      <c r="BK365" s="144"/>
      <c r="BL365" s="144"/>
      <c r="BM365" s="144"/>
      <c r="BN365" s="144"/>
      <c r="BO365" s="144">
        <v>-35303256</v>
      </c>
      <c r="BP365" s="144"/>
      <c r="BQ365" s="144"/>
      <c r="BR365" s="144">
        <v>1471968112.8184307</v>
      </c>
      <c r="BS365" s="144">
        <v>23419483.320000004</v>
      </c>
      <c r="BT365" s="144">
        <v>293667449.55943549</v>
      </c>
      <c r="BU365" s="693">
        <v>38.099999999999987</v>
      </c>
      <c r="BV365" s="693">
        <v>15.683410222829993</v>
      </c>
      <c r="BW365" s="693">
        <v>53.783410222829993</v>
      </c>
      <c r="BX365" s="144">
        <v>15320933.897448791</v>
      </c>
      <c r="BY365" s="144">
        <v>0.34474089741706848</v>
      </c>
      <c r="BZ365" s="693">
        <v>59.161751245112988</v>
      </c>
      <c r="CA365" s="144">
        <v>2.1725459324783186E-2</v>
      </c>
      <c r="CB365" s="144">
        <v>293667449.55943549</v>
      </c>
      <c r="CC365" s="200"/>
      <c r="CD365" s="144">
        <v>217340.41666666663</v>
      </c>
      <c r="CE365" s="144">
        <v>311327.11240662512</v>
      </c>
      <c r="CF365" s="144">
        <v>0</v>
      </c>
      <c r="CG365" s="144">
        <v>0</v>
      </c>
      <c r="CH365" s="426"/>
      <c r="CI365" s="144">
        <v>39269084.746522084</v>
      </c>
      <c r="CJ365" s="144">
        <v>2.1725459324783186E-2</v>
      </c>
      <c r="CK365" s="144">
        <v>39269084.724796623</v>
      </c>
      <c r="CL365" s="648"/>
      <c r="CM365" s="694">
        <v>45.170020982594465</v>
      </c>
      <c r="CN365" s="693">
        <v>109.23175633099912</v>
      </c>
      <c r="CO365" s="695">
        <v>4.0550510761048542E-2</v>
      </c>
      <c r="CP365" s="206"/>
      <c r="CQ365"/>
      <c r="CR365" s="144">
        <v>0</v>
      </c>
      <c r="CS365" s="144">
        <v>0</v>
      </c>
      <c r="CT365" s="693">
        <v>56.122988567523102</v>
      </c>
      <c r="CU365" s="144">
        <v>0</v>
      </c>
      <c r="CV365" s="206"/>
      <c r="CW365" s="144">
        <v>0</v>
      </c>
      <c r="CX365" s="144">
        <v>0</v>
      </c>
      <c r="CY365" s="206"/>
      <c r="CZ365" s="206"/>
      <c r="DA365" s="206"/>
      <c r="DB365" s="206"/>
      <c r="DC365" s="206"/>
      <c r="DD365" s="206"/>
      <c r="DE365" s="166"/>
      <c r="DF365" s="166"/>
      <c r="DG365" s="166"/>
      <c r="DH365" s="166"/>
      <c r="DI365" s="166"/>
      <c r="DJ365" s="166"/>
      <c r="DK365" s="166"/>
      <c r="DL365" s="166"/>
      <c r="DM365" s="166"/>
      <c r="DN365" s="166"/>
      <c r="DO365" s="166"/>
      <c r="DP365" s="166"/>
      <c r="DQ365" s="166"/>
      <c r="DR365" s="166"/>
      <c r="DS365" s="166"/>
      <c r="DT365" s="166"/>
      <c r="DU365" s="166"/>
      <c r="DV365" s="166"/>
      <c r="DW365" s="166"/>
      <c r="DX365" s="166"/>
      <c r="DY365" s="166"/>
      <c r="DZ365" s="166"/>
      <c r="EA365" s="166"/>
      <c r="EB365" s="166"/>
      <c r="EC365" s="166"/>
      <c r="ED365" s="166"/>
      <c r="EE365" s="166"/>
      <c r="EF365" s="166"/>
      <c r="EG365" s="166"/>
      <c r="EH365" s="166"/>
      <c r="EI365" s="166"/>
      <c r="EJ365" s="166"/>
      <c r="EK365" s="166"/>
      <c r="EL365" s="166"/>
      <c r="EM365" s="166"/>
      <c r="EN365" s="166"/>
      <c r="EO365" s="166"/>
      <c r="EP365" s="166"/>
      <c r="EQ365" s="166"/>
      <c r="ER365" s="166"/>
      <c r="ES365" s="166"/>
      <c r="ET365" s="166"/>
      <c r="EU365" s="166"/>
      <c r="EV365" s="166"/>
      <c r="EW365" s="166"/>
      <c r="EX365" s="166"/>
      <c r="EY365" s="166"/>
      <c r="EZ365" s="166"/>
      <c r="FA365" s="166"/>
      <c r="FB365" s="166"/>
      <c r="FC365" s="166"/>
      <c r="FD365" s="166"/>
      <c r="FE365" s="166"/>
      <c r="FF365" s="166"/>
      <c r="FG365" s="166"/>
      <c r="FH365" s="166"/>
      <c r="FI365" s="166"/>
      <c r="FJ365" s="166"/>
      <c r="FK365" s="166"/>
      <c r="FL365" s="166"/>
      <c r="FM365" s="166"/>
      <c r="FN365" s="166"/>
      <c r="FO365" s="166"/>
      <c r="FP365" s="166"/>
      <c r="FQ365" s="166"/>
      <c r="FR365" s="166"/>
      <c r="FS365" s="166"/>
      <c r="FT365" s="166"/>
      <c r="FU365" s="166"/>
      <c r="FV365" s="166"/>
      <c r="FW365" s="166"/>
      <c r="FX365" s="166"/>
      <c r="FY365" s="166"/>
      <c r="FZ365" s="166"/>
      <c r="GA365" s="166"/>
      <c r="GB365" s="166"/>
      <c r="GC365" s="166"/>
      <c r="GD365" s="166"/>
      <c r="GE365" s="166"/>
      <c r="GF365" s="166"/>
      <c r="GG365" s="166"/>
      <c r="GH365" s="166"/>
      <c r="GI365" s="166"/>
      <c r="GJ365" s="166"/>
      <c r="GK365" s="166"/>
      <c r="GL365" s="166"/>
      <c r="GM365" s="166"/>
      <c r="GN365" s="166"/>
      <c r="GO365" s="166"/>
      <c r="GP365" s="166"/>
      <c r="GQ365" s="166"/>
      <c r="GR365" s="166"/>
      <c r="GS365" s="166"/>
      <c r="GT365" s="166"/>
      <c r="GU365" s="166"/>
      <c r="GV365" s="166"/>
      <c r="GW365" s="166"/>
      <c r="GX365" s="166"/>
      <c r="GY365" s="166"/>
      <c r="GZ365" s="166"/>
      <c r="HA365" s="166"/>
      <c r="HB365" s="166"/>
      <c r="HC365" s="166"/>
      <c r="HD365" s="166"/>
      <c r="HE365" s="166"/>
      <c r="HF365" s="166"/>
      <c r="HG365" s="166"/>
      <c r="HH365" s="166"/>
      <c r="HI365" s="166"/>
      <c r="HJ365" s="166"/>
      <c r="HK365" s="166"/>
      <c r="HL365" s="166"/>
      <c r="HM365" s="166"/>
      <c r="HN365" s="166"/>
      <c r="HO365" s="166"/>
      <c r="HP365" s="166"/>
      <c r="HQ365" s="166"/>
      <c r="HR365" s="166"/>
      <c r="HS365" s="166"/>
      <c r="HT365" s="166"/>
      <c r="HU365" s="166"/>
      <c r="HV365" s="166"/>
      <c r="HW365" s="166"/>
      <c r="HX365" s="166"/>
      <c r="HY365" s="166"/>
      <c r="HZ365" s="166"/>
      <c r="IA365" s="166"/>
      <c r="IB365" s="166"/>
      <c r="IC365" s="166"/>
      <c r="ID365" s="166"/>
      <c r="IE365" s="166"/>
      <c r="IF365" s="166"/>
      <c r="IG365" s="166"/>
      <c r="IH365" s="166"/>
      <c r="II365" s="166"/>
      <c r="IJ365" s="166"/>
      <c r="IK365" s="166"/>
      <c r="IL365" s="166"/>
      <c r="IM365" s="166"/>
      <c r="IN365" s="166"/>
      <c r="IO365" s="166"/>
      <c r="IP365" s="166"/>
      <c r="IQ365" s="166"/>
      <c r="IR365" s="166"/>
      <c r="IS365" s="166"/>
      <c r="IT365" s="166"/>
      <c r="IU365" s="166"/>
      <c r="IV365" s="166"/>
      <c r="IW365" s="166"/>
      <c r="IX365" s="166"/>
      <c r="IY365" s="166"/>
      <c r="IZ365" s="166"/>
      <c r="JA365" s="166"/>
      <c r="JB365" s="166"/>
      <c r="JC365" s="166"/>
      <c r="JD365" s="166"/>
      <c r="JE365" s="166"/>
      <c r="JF365" s="166"/>
      <c r="JG365" s="166"/>
      <c r="JH365" s="166"/>
      <c r="JI365" s="166"/>
      <c r="JJ365" s="166"/>
      <c r="JK365" s="166"/>
      <c r="JL365" s="166"/>
      <c r="JM365" s="166"/>
      <c r="JN365" s="166"/>
      <c r="JO365" s="166"/>
      <c r="JP365" s="166"/>
      <c r="JQ365" s="166"/>
      <c r="JR365" s="166"/>
      <c r="JS365" s="166"/>
      <c r="JT365" s="166"/>
      <c r="JU365" s="166"/>
      <c r="JV365" s="166"/>
      <c r="JW365" s="166"/>
      <c r="JX365" s="166"/>
      <c r="JY365" s="166"/>
      <c r="JZ365" s="166"/>
      <c r="KA365" s="166"/>
      <c r="KB365" s="166"/>
    </row>
    <row r="366" spans="1:288" s="124" customFormat="1" ht="15" customHeight="1">
      <c r="A366" s="102"/>
      <c r="B366" s="367">
        <v>0</v>
      </c>
      <c r="C366" s="166"/>
      <c r="D366" s="144"/>
      <c r="E366" s="170">
        <v>2018</v>
      </c>
      <c r="F366" s="166"/>
      <c r="G366" s="166"/>
      <c r="H366" s="166"/>
      <c r="I366" s="693">
        <v>872981.5</v>
      </c>
      <c r="J366" s="166"/>
      <c r="K366" s="166"/>
      <c r="L366" s="166"/>
      <c r="M366" s="166"/>
      <c r="N366" s="166"/>
      <c r="O366" s="166"/>
      <c r="P366" s="166"/>
      <c r="Q366" s="166"/>
      <c r="R366" s="166"/>
      <c r="S366" s="166"/>
      <c r="T366" s="166"/>
      <c r="U366" s="166"/>
      <c r="V366" s="166"/>
      <c r="W366" s="166"/>
      <c r="X366" s="166"/>
      <c r="Y366" s="166"/>
      <c r="Z366" s="166"/>
      <c r="AA366" s="166"/>
      <c r="AB366" s="166"/>
      <c r="AC366" s="166"/>
      <c r="AD366" s="166"/>
      <c r="AE366" s="166"/>
      <c r="AF366" s="166"/>
      <c r="AG366" s="166"/>
      <c r="AH366" s="166"/>
      <c r="AI366" s="144">
        <v>871510.99999999988</v>
      </c>
      <c r="AJ366" s="144">
        <v>871510.99999999988</v>
      </c>
      <c r="AK366" s="144">
        <v>871510.99999999988</v>
      </c>
      <c r="AL366" s="144">
        <v>871510.99999999988</v>
      </c>
      <c r="AM366" s="144">
        <v>871510.99999999988</v>
      </c>
      <c r="AN366" s="692">
        <v>1770000764.1273785</v>
      </c>
      <c r="AO366" s="144">
        <v>0</v>
      </c>
      <c r="AP366" s="144">
        <v>0</v>
      </c>
      <c r="AQ366" s="144">
        <v>0</v>
      </c>
      <c r="AR366" s="144">
        <v>0</v>
      </c>
      <c r="AS366" s="144">
        <v>0</v>
      </c>
      <c r="AT366" s="144">
        <v>0</v>
      </c>
      <c r="AU366" s="144">
        <v>0</v>
      </c>
      <c r="AV366" s="144">
        <v>1770000764.1273785</v>
      </c>
      <c r="AW366" s="166"/>
      <c r="AX366" s="144">
        <v>0</v>
      </c>
      <c r="AY366" s="144">
        <v>0</v>
      </c>
      <c r="AZ366" s="144">
        <v>916305713.35108852</v>
      </c>
      <c r="BA366" s="144">
        <v>16803122.389999997</v>
      </c>
      <c r="BB366" s="144">
        <v>207899999.99999997</v>
      </c>
      <c r="BC366" s="144">
        <v>3014170.4500000007</v>
      </c>
      <c r="BD366" s="144">
        <v>4953986.0285109431</v>
      </c>
      <c r="BE366" s="144"/>
      <c r="BF366" s="144"/>
      <c r="BG366" s="144"/>
      <c r="BH366" s="144"/>
      <c r="BI366" s="144"/>
      <c r="BJ366" s="144"/>
      <c r="BK366" s="144"/>
      <c r="BL366" s="144"/>
      <c r="BM366" s="144"/>
      <c r="BN366" s="144"/>
      <c r="BO366" s="144">
        <v>78578762</v>
      </c>
      <c r="BP366" s="144"/>
      <c r="BQ366" s="144"/>
      <c r="BR366" s="144">
        <v>1207738461.3795993</v>
      </c>
      <c r="BS366" s="144">
        <v>19817292.84</v>
      </c>
      <c r="BT366" s="144">
        <v>562262302.8397671</v>
      </c>
      <c r="BU366" s="693">
        <v>40.262499999999996</v>
      </c>
      <c r="BV366" s="693">
        <v>17.639050483479593</v>
      </c>
      <c r="BW366" s="693">
        <v>57.901550483479582</v>
      </c>
      <c r="BX366" s="144">
        <v>31857171.888171285</v>
      </c>
      <c r="BY366" s="144">
        <v>9.1988071799278259E-2</v>
      </c>
      <c r="BZ366" s="693">
        <v>63.691705531827544</v>
      </c>
      <c r="CA366" s="144">
        <v>6.2065489046475263E-3</v>
      </c>
      <c r="CB366" s="144">
        <v>562262302.8397671</v>
      </c>
      <c r="CC366" s="200"/>
      <c r="CD366" s="144">
        <v>217877.74999999997</v>
      </c>
      <c r="CE366" s="144">
        <v>312200.15282547573</v>
      </c>
      <c r="CF366" s="144">
        <v>0</v>
      </c>
      <c r="CG366" s="144">
        <v>0</v>
      </c>
      <c r="CH366" s="426"/>
      <c r="CI366" s="144">
        <v>52204542.630996764</v>
      </c>
      <c r="CJ366" s="144">
        <v>6.2065489046475263E-3</v>
      </c>
      <c r="CK366" s="144">
        <v>52204542.624790214</v>
      </c>
      <c r="CL366" s="648"/>
      <c r="CM366" s="694">
        <v>59.90118612936638</v>
      </c>
      <c r="CN366" s="693">
        <v>117.59551927619832</v>
      </c>
      <c r="CO366" s="695">
        <v>7.6568968824916969E-2</v>
      </c>
      <c r="CP366" s="206"/>
      <c r="CQ366"/>
      <c r="CR366" s="144">
        <v>0</v>
      </c>
      <c r="CS366" s="144">
        <v>0</v>
      </c>
      <c r="CT366" s="693">
        <v>60.420267929510949</v>
      </c>
      <c r="CU366" s="144">
        <v>0</v>
      </c>
      <c r="CV366" s="206"/>
      <c r="CW366" s="144">
        <v>0</v>
      </c>
      <c r="CX366" s="144">
        <v>0</v>
      </c>
      <c r="CY366" s="206"/>
      <c r="CZ366" s="206"/>
      <c r="DA366" s="206"/>
      <c r="DB366" s="206"/>
      <c r="DC366" s="206"/>
      <c r="DD366" s="206"/>
      <c r="DE366" s="166"/>
      <c r="DF366" s="166"/>
      <c r="DG366" s="166"/>
      <c r="DH366" s="166"/>
      <c r="DI366" s="166"/>
      <c r="DJ366" s="166"/>
      <c r="DK366" s="166"/>
      <c r="DL366" s="166"/>
      <c r="DM366" s="166"/>
      <c r="DN366" s="166"/>
      <c r="DO366" s="166"/>
      <c r="DP366" s="166"/>
      <c r="DQ366" s="166"/>
      <c r="DR366" s="166"/>
      <c r="DS366" s="166"/>
      <c r="DT366" s="166"/>
      <c r="DU366" s="166"/>
      <c r="DV366" s="166"/>
      <c r="DW366" s="166"/>
      <c r="DX366" s="166"/>
      <c r="DY366" s="166"/>
      <c r="DZ366" s="166"/>
      <c r="EA366" s="166"/>
      <c r="EB366" s="166"/>
      <c r="EC366" s="166"/>
      <c r="ED366" s="166"/>
      <c r="EE366" s="166"/>
      <c r="EF366" s="166"/>
      <c r="EG366" s="166"/>
      <c r="EH366" s="166"/>
      <c r="EI366" s="166"/>
      <c r="EJ366" s="166"/>
      <c r="EK366" s="166"/>
      <c r="EL366" s="166"/>
      <c r="EM366" s="166"/>
      <c r="EN366" s="166"/>
      <c r="EO366" s="166"/>
      <c r="EP366" s="166"/>
      <c r="EQ366" s="166"/>
      <c r="ER366" s="166"/>
      <c r="ES366" s="166"/>
      <c r="ET366" s="166"/>
      <c r="EU366" s="166"/>
      <c r="EV366" s="166"/>
      <c r="EW366" s="166"/>
      <c r="EX366" s="166"/>
      <c r="EY366" s="166"/>
      <c r="EZ366" s="166"/>
      <c r="FA366" s="166"/>
      <c r="FB366" s="166"/>
      <c r="FC366" s="166"/>
      <c r="FD366" s="166"/>
      <c r="FE366" s="166"/>
      <c r="FF366" s="166"/>
      <c r="FG366" s="166"/>
      <c r="FH366" s="166"/>
      <c r="FI366" s="166"/>
      <c r="FJ366" s="166"/>
      <c r="FK366" s="166"/>
      <c r="FL366" s="166"/>
      <c r="FM366" s="166"/>
      <c r="FN366" s="166"/>
      <c r="FO366" s="166"/>
      <c r="FP366" s="166"/>
      <c r="FQ366" s="166"/>
      <c r="FR366" s="166"/>
      <c r="FS366" s="166"/>
      <c r="FT366" s="166"/>
      <c r="FU366" s="166"/>
      <c r="FV366" s="166"/>
      <c r="FW366" s="166"/>
      <c r="FX366" s="166"/>
      <c r="FY366" s="166"/>
      <c r="FZ366" s="166"/>
      <c r="GA366" s="166"/>
      <c r="GB366" s="166"/>
      <c r="GC366" s="166"/>
      <c r="GD366" s="166"/>
      <c r="GE366" s="166"/>
      <c r="GF366" s="166"/>
      <c r="GG366" s="166"/>
      <c r="GH366" s="166"/>
      <c r="GI366" s="166"/>
      <c r="GJ366" s="166"/>
      <c r="GK366" s="166"/>
      <c r="GL366" s="166"/>
      <c r="GM366" s="166"/>
      <c r="GN366" s="166"/>
      <c r="GO366" s="166"/>
      <c r="GP366" s="166"/>
      <c r="GQ366" s="166"/>
      <c r="GR366" s="166"/>
      <c r="GS366" s="166"/>
      <c r="GT366" s="166"/>
      <c r="GU366" s="166"/>
      <c r="GV366" s="166"/>
      <c r="GW366" s="166"/>
      <c r="GX366" s="166"/>
      <c r="GY366" s="166"/>
      <c r="GZ366" s="166"/>
      <c r="HA366" s="166"/>
      <c r="HB366" s="166"/>
      <c r="HC366" s="166"/>
      <c r="HD366" s="166"/>
      <c r="HE366" s="166"/>
      <c r="HF366" s="166"/>
      <c r="HG366" s="166"/>
      <c r="HH366" s="166"/>
      <c r="HI366" s="166"/>
      <c r="HJ366" s="166"/>
      <c r="HK366" s="166"/>
      <c r="HL366" s="166"/>
      <c r="HM366" s="166"/>
      <c r="HN366" s="166"/>
      <c r="HO366" s="166"/>
      <c r="HP366" s="166"/>
      <c r="HQ366" s="166"/>
      <c r="HR366" s="166"/>
      <c r="HS366" s="166"/>
      <c r="HT366" s="166"/>
      <c r="HU366" s="166"/>
      <c r="HV366" s="166"/>
      <c r="HW366" s="166"/>
      <c r="HX366" s="166"/>
      <c r="HY366" s="166"/>
      <c r="HZ366" s="166"/>
      <c r="IA366" s="166"/>
      <c r="IB366" s="166"/>
      <c r="IC366" s="166"/>
      <c r="ID366" s="166"/>
      <c r="IE366" s="166"/>
      <c r="IF366" s="166"/>
      <c r="IG366" s="166"/>
      <c r="IH366" s="166"/>
      <c r="II366" s="166"/>
      <c r="IJ366" s="166"/>
      <c r="IK366" s="166"/>
      <c r="IL366" s="166"/>
      <c r="IM366" s="166"/>
      <c r="IN366" s="166"/>
      <c r="IO366" s="166"/>
      <c r="IP366" s="166"/>
      <c r="IQ366" s="166"/>
      <c r="IR366" s="166"/>
      <c r="IS366" s="166"/>
      <c r="IT366" s="166"/>
      <c r="IU366" s="166"/>
      <c r="IV366" s="166"/>
      <c r="IW366" s="166"/>
      <c r="IX366" s="166"/>
      <c r="IY366" s="166"/>
      <c r="IZ366" s="166"/>
      <c r="JA366" s="166"/>
      <c r="JB366" s="166"/>
      <c r="JC366" s="166"/>
      <c r="JD366" s="166"/>
      <c r="JE366" s="166"/>
      <c r="JF366" s="166"/>
      <c r="JG366" s="166"/>
      <c r="JH366" s="166"/>
      <c r="JI366" s="166"/>
      <c r="JJ366" s="166"/>
      <c r="JK366" s="166"/>
      <c r="JL366" s="166"/>
      <c r="JM366" s="166"/>
      <c r="JN366" s="166"/>
      <c r="JO366" s="166"/>
      <c r="JP366" s="166"/>
      <c r="JQ366" s="166"/>
      <c r="JR366" s="166"/>
      <c r="JS366" s="166"/>
      <c r="JT366" s="166"/>
      <c r="JU366" s="166"/>
      <c r="JV366" s="166"/>
      <c r="JW366" s="166"/>
      <c r="JX366" s="166"/>
      <c r="JY366" s="166"/>
      <c r="JZ366" s="166"/>
      <c r="KA366" s="166"/>
      <c r="KB366" s="166"/>
    </row>
    <row r="367" spans="1:288" s="124" customFormat="1" ht="15" customHeight="1">
      <c r="A367" s="102"/>
      <c r="B367" s="367">
        <v>0</v>
      </c>
      <c r="C367" s="166"/>
      <c r="D367" s="144"/>
      <c r="E367" s="170">
        <v>2019</v>
      </c>
      <c r="F367" s="166"/>
      <c r="G367" s="166"/>
      <c r="H367" s="166"/>
      <c r="I367" s="693">
        <v>889422.5</v>
      </c>
      <c r="J367" s="166"/>
      <c r="K367" s="166"/>
      <c r="L367" s="166"/>
      <c r="M367" s="166"/>
      <c r="N367" s="166"/>
      <c r="O367" s="166"/>
      <c r="P367" s="166"/>
      <c r="Q367" s="166"/>
      <c r="R367" s="166"/>
      <c r="S367" s="166"/>
      <c r="T367" s="166"/>
      <c r="U367" s="166"/>
      <c r="V367" s="166"/>
      <c r="W367" s="166"/>
      <c r="X367" s="166"/>
      <c r="Y367" s="166"/>
      <c r="Z367" s="166"/>
      <c r="AA367" s="166"/>
      <c r="AB367" s="166"/>
      <c r="AC367" s="166"/>
      <c r="AD367" s="166"/>
      <c r="AE367" s="166"/>
      <c r="AF367" s="166"/>
      <c r="AG367" s="166"/>
      <c r="AH367" s="166"/>
      <c r="AI367" s="144">
        <v>874451.99999999988</v>
      </c>
      <c r="AJ367" s="144">
        <v>874451.99999999988</v>
      </c>
      <c r="AK367" s="144">
        <v>874451.99999999988</v>
      </c>
      <c r="AL367" s="144">
        <v>874451.99999999988</v>
      </c>
      <c r="AM367" s="144">
        <v>874451.99999999988</v>
      </c>
      <c r="AN367" s="692">
        <v>1775973806.6332088</v>
      </c>
      <c r="AO367" s="144">
        <v>0</v>
      </c>
      <c r="AP367" s="144">
        <v>0</v>
      </c>
      <c r="AQ367" s="144">
        <v>0</v>
      </c>
      <c r="AR367" s="144">
        <v>0</v>
      </c>
      <c r="AS367" s="144">
        <v>0</v>
      </c>
      <c r="AT367" s="144">
        <v>0</v>
      </c>
      <c r="AU367" s="144">
        <v>0</v>
      </c>
      <c r="AV367" s="144">
        <v>1775973806.6332088</v>
      </c>
      <c r="AW367" s="166"/>
      <c r="AX367" s="144">
        <v>0</v>
      </c>
      <c r="AY367" s="144">
        <v>0</v>
      </c>
      <c r="AZ367" s="144">
        <v>878481701.35839427</v>
      </c>
      <c r="BA367" s="144">
        <v>14384262.819999998</v>
      </c>
      <c r="BB367" s="144">
        <v>218899999.99999997</v>
      </c>
      <c r="BC367" s="144">
        <v>3074453.8589999997</v>
      </c>
      <c r="BD367" s="144">
        <v>0</v>
      </c>
      <c r="BE367" s="144"/>
      <c r="BF367" s="144"/>
      <c r="BG367" s="144"/>
      <c r="BH367" s="144"/>
      <c r="BI367" s="144"/>
      <c r="BJ367" s="144"/>
      <c r="BK367" s="144"/>
      <c r="BL367" s="144"/>
      <c r="BM367" s="144"/>
      <c r="BN367" s="144"/>
      <c r="BO367" s="144">
        <v>-3199543.4999999963</v>
      </c>
      <c r="BP367" s="144"/>
      <c r="BQ367" s="144"/>
      <c r="BR367" s="144">
        <v>1094182157.8583939</v>
      </c>
      <c r="BS367" s="144">
        <v>17458716.679000001</v>
      </c>
      <c r="BT367" s="144">
        <v>682483067.51637328</v>
      </c>
      <c r="BU367" s="693">
        <v>42.087500000000006</v>
      </c>
      <c r="BV367" s="693">
        <v>19.755736541497143</v>
      </c>
      <c r="BW367" s="693">
        <v>61.843236541497141</v>
      </c>
      <c r="BX367" s="144">
        <v>41384400.056922361</v>
      </c>
      <c r="BY367" s="144">
        <v>691418.74155867845</v>
      </c>
      <c r="BZ367" s="693">
        <v>68.027560195646871</v>
      </c>
      <c r="CA367" s="144">
        <v>46574.821283496967</v>
      </c>
      <c r="CB367" s="144">
        <v>682483067.51637328</v>
      </c>
      <c r="CC367" s="200"/>
      <c r="CD367" s="144">
        <v>218612.99999999997</v>
      </c>
      <c r="CE367" s="144">
        <v>313394.76132664178</v>
      </c>
      <c r="CF367" s="144">
        <v>0</v>
      </c>
      <c r="CG367" s="144">
        <v>0</v>
      </c>
      <c r="CH367" s="426"/>
      <c r="CI367" s="144">
        <v>59375124.497248985</v>
      </c>
      <c r="CJ367" s="144">
        <v>46574.821283496967</v>
      </c>
      <c r="CK367" s="144">
        <v>59328549.675965488</v>
      </c>
      <c r="CL367" s="648"/>
      <c r="CM367" s="694">
        <v>67.846548096368352</v>
      </c>
      <c r="CN367" s="693">
        <v>125.60091144524874</v>
      </c>
      <c r="CO367" s="695">
        <v>6.8075656439324381E-2</v>
      </c>
      <c r="CP367" s="206"/>
      <c r="CQ367"/>
      <c r="CR367" s="144">
        <v>0</v>
      </c>
      <c r="CS367" s="144">
        <v>0</v>
      </c>
      <c r="CT367" s="693">
        <v>64.533417331052277</v>
      </c>
      <c r="CU367" s="144">
        <v>0</v>
      </c>
      <c r="CV367" s="206"/>
      <c r="CW367" s="144">
        <v>0</v>
      </c>
      <c r="CX367" s="144">
        <v>0</v>
      </c>
      <c r="CY367" s="206"/>
      <c r="CZ367" s="206"/>
      <c r="DA367" s="206"/>
      <c r="DB367" s="206"/>
      <c r="DC367" s="206"/>
      <c r="DD367" s="206"/>
      <c r="DE367" s="166"/>
      <c r="DF367" s="166"/>
      <c r="DG367" s="166"/>
      <c r="DH367" s="166"/>
      <c r="DI367" s="166"/>
      <c r="DJ367" s="166"/>
      <c r="DK367" s="166"/>
      <c r="DL367" s="166"/>
      <c r="DM367" s="166"/>
      <c r="DN367" s="166"/>
      <c r="DO367" s="166"/>
      <c r="DP367" s="166"/>
      <c r="DQ367" s="166"/>
      <c r="DR367" s="166"/>
      <c r="DS367" s="166"/>
      <c r="DT367" s="166"/>
      <c r="DU367" s="166"/>
      <c r="DV367" s="166"/>
      <c r="DW367" s="166"/>
      <c r="DX367" s="166"/>
      <c r="DY367" s="166"/>
      <c r="DZ367" s="166"/>
      <c r="EA367" s="166"/>
      <c r="EB367" s="166"/>
      <c r="EC367" s="166"/>
      <c r="ED367" s="166"/>
      <c r="EE367" s="166"/>
      <c r="EF367" s="166"/>
      <c r="EG367" s="166"/>
      <c r="EH367" s="166"/>
      <c r="EI367" s="166"/>
      <c r="EJ367" s="166"/>
      <c r="EK367" s="166"/>
      <c r="EL367" s="166"/>
      <c r="EM367" s="166"/>
      <c r="EN367" s="166"/>
      <c r="EO367" s="166"/>
      <c r="EP367" s="166"/>
      <c r="EQ367" s="166"/>
      <c r="ER367" s="166"/>
      <c r="ES367" s="166"/>
      <c r="ET367" s="166"/>
      <c r="EU367" s="166"/>
      <c r="EV367" s="166"/>
      <c r="EW367" s="166"/>
      <c r="EX367" s="166"/>
      <c r="EY367" s="166"/>
      <c r="EZ367" s="166"/>
      <c r="FA367" s="166"/>
      <c r="FB367" s="166"/>
      <c r="FC367" s="166"/>
      <c r="FD367" s="166"/>
      <c r="FE367" s="166"/>
      <c r="FF367" s="166"/>
      <c r="FG367" s="166"/>
      <c r="FH367" s="166"/>
      <c r="FI367" s="166"/>
      <c r="FJ367" s="166"/>
      <c r="FK367" s="166"/>
      <c r="FL367" s="166"/>
      <c r="FM367" s="166"/>
      <c r="FN367" s="166"/>
      <c r="FO367" s="166"/>
      <c r="FP367" s="166"/>
      <c r="FQ367" s="166"/>
      <c r="FR367" s="166"/>
      <c r="FS367" s="166"/>
      <c r="FT367" s="166"/>
      <c r="FU367" s="166"/>
      <c r="FV367" s="166"/>
      <c r="FW367" s="166"/>
      <c r="FX367" s="166"/>
      <c r="FY367" s="166"/>
      <c r="FZ367" s="166"/>
      <c r="GA367" s="166"/>
      <c r="GB367" s="166"/>
      <c r="GC367" s="166"/>
      <c r="GD367" s="166"/>
      <c r="GE367" s="166"/>
      <c r="GF367" s="166"/>
      <c r="GG367" s="166"/>
      <c r="GH367" s="166"/>
      <c r="GI367" s="166"/>
      <c r="GJ367" s="166"/>
      <c r="GK367" s="166"/>
      <c r="GL367" s="166"/>
      <c r="GM367" s="166"/>
      <c r="GN367" s="166"/>
      <c r="GO367" s="166"/>
      <c r="GP367" s="166"/>
      <c r="GQ367" s="166"/>
      <c r="GR367" s="166"/>
      <c r="GS367" s="166"/>
      <c r="GT367" s="166"/>
      <c r="GU367" s="166"/>
      <c r="GV367" s="166"/>
      <c r="GW367" s="166"/>
      <c r="GX367" s="166"/>
      <c r="GY367" s="166"/>
      <c r="GZ367" s="166"/>
      <c r="HA367" s="166"/>
      <c r="HB367" s="166"/>
      <c r="HC367" s="166"/>
      <c r="HD367" s="166"/>
      <c r="HE367" s="166"/>
      <c r="HF367" s="166"/>
      <c r="HG367" s="166"/>
      <c r="HH367" s="166"/>
      <c r="HI367" s="166"/>
      <c r="HJ367" s="166"/>
      <c r="HK367" s="166"/>
      <c r="HL367" s="166"/>
      <c r="HM367" s="166"/>
      <c r="HN367" s="166"/>
      <c r="HO367" s="166"/>
      <c r="HP367" s="166"/>
      <c r="HQ367" s="166"/>
      <c r="HR367" s="166"/>
      <c r="HS367" s="166"/>
      <c r="HT367" s="166"/>
      <c r="HU367" s="166"/>
      <c r="HV367" s="166"/>
      <c r="HW367" s="166"/>
      <c r="HX367" s="166"/>
      <c r="HY367" s="166"/>
      <c r="HZ367" s="166"/>
      <c r="IA367" s="166"/>
      <c r="IB367" s="166"/>
      <c r="IC367" s="166"/>
      <c r="ID367" s="166"/>
      <c r="IE367" s="166"/>
      <c r="IF367" s="166"/>
      <c r="IG367" s="166"/>
      <c r="IH367" s="166"/>
      <c r="II367" s="166"/>
      <c r="IJ367" s="166"/>
      <c r="IK367" s="166"/>
      <c r="IL367" s="166"/>
      <c r="IM367" s="166"/>
      <c r="IN367" s="166"/>
      <c r="IO367" s="166"/>
      <c r="IP367" s="166"/>
      <c r="IQ367" s="166"/>
      <c r="IR367" s="166"/>
      <c r="IS367" s="166"/>
      <c r="IT367" s="166"/>
      <c r="IU367" s="166"/>
      <c r="IV367" s="166"/>
      <c r="IW367" s="166"/>
      <c r="IX367" s="166"/>
      <c r="IY367" s="166"/>
      <c r="IZ367" s="166"/>
      <c r="JA367" s="166"/>
      <c r="JB367" s="166"/>
      <c r="JC367" s="166"/>
      <c r="JD367" s="166"/>
      <c r="JE367" s="166"/>
      <c r="JF367" s="166"/>
      <c r="JG367" s="166"/>
      <c r="JH367" s="166"/>
      <c r="JI367" s="166"/>
      <c r="JJ367" s="166"/>
      <c r="JK367" s="166"/>
      <c r="JL367" s="166"/>
      <c r="JM367" s="166"/>
      <c r="JN367" s="166"/>
      <c r="JO367" s="166"/>
      <c r="JP367" s="166"/>
      <c r="JQ367" s="166"/>
      <c r="JR367" s="166"/>
      <c r="JS367" s="166"/>
      <c r="JT367" s="166"/>
      <c r="JU367" s="166"/>
      <c r="JV367" s="166"/>
      <c r="JW367" s="166"/>
      <c r="JX367" s="166"/>
      <c r="JY367" s="166"/>
      <c r="JZ367" s="166"/>
      <c r="KA367" s="166"/>
      <c r="KB367" s="166"/>
    </row>
    <row r="368" spans="1:288" s="124" customFormat="1" ht="15" customHeight="1">
      <c r="A368" s="102"/>
      <c r="B368" s="367">
        <v>0</v>
      </c>
      <c r="C368" s="166"/>
      <c r="D368" s="144"/>
      <c r="E368" s="170">
        <v>2020</v>
      </c>
      <c r="F368" s="166"/>
      <c r="G368" s="166"/>
      <c r="H368" s="166"/>
      <c r="I368" s="693">
        <v>920613.5</v>
      </c>
      <c r="J368" s="166"/>
      <c r="K368" s="166"/>
      <c r="L368" s="166"/>
      <c r="M368" s="166"/>
      <c r="N368" s="166"/>
      <c r="O368" s="166"/>
      <c r="P368" s="166"/>
      <c r="Q368" s="166"/>
      <c r="R368" s="166"/>
      <c r="S368" s="166"/>
      <c r="T368" s="166"/>
      <c r="U368" s="166"/>
      <c r="V368" s="166"/>
      <c r="W368" s="166"/>
      <c r="X368" s="166"/>
      <c r="Y368" s="166"/>
      <c r="Z368" s="166"/>
      <c r="AA368" s="166"/>
      <c r="AB368" s="166"/>
      <c r="AC368" s="166"/>
      <c r="AD368" s="166"/>
      <c r="AE368" s="166"/>
      <c r="AF368" s="166"/>
      <c r="AG368" s="166"/>
      <c r="AH368" s="166"/>
      <c r="AI368" s="144">
        <v>904393</v>
      </c>
      <c r="AJ368" s="144">
        <v>904393</v>
      </c>
      <c r="AK368" s="144">
        <v>904393</v>
      </c>
      <c r="AL368" s="144">
        <v>904393</v>
      </c>
      <c r="AM368" s="144">
        <v>904393</v>
      </c>
      <c r="AN368" s="692">
        <v>1836782669.4917819</v>
      </c>
      <c r="AO368" s="144">
        <v>0</v>
      </c>
      <c r="AP368" s="144">
        <v>0</v>
      </c>
      <c r="AQ368" s="144">
        <v>0</v>
      </c>
      <c r="AR368" s="144">
        <v>0</v>
      </c>
      <c r="AS368" s="144">
        <v>0</v>
      </c>
      <c r="AT368" s="144">
        <v>0</v>
      </c>
      <c r="AU368" s="144">
        <v>0</v>
      </c>
      <c r="AV368" s="144">
        <v>1836782669.4917819</v>
      </c>
      <c r="AW368" s="166"/>
      <c r="AX368" s="144">
        <v>0</v>
      </c>
      <c r="AY368" s="144">
        <v>0</v>
      </c>
      <c r="AZ368" s="144">
        <v>857798152.85914433</v>
      </c>
      <c r="BA368" s="144">
        <v>14024008.789999999</v>
      </c>
      <c r="BB368" s="144">
        <v>218899999.99999997</v>
      </c>
      <c r="BC368" s="144">
        <v>3135942.9361800002</v>
      </c>
      <c r="BD368" s="144">
        <v>0</v>
      </c>
      <c r="BE368" s="144"/>
      <c r="BF368" s="144"/>
      <c r="BG368" s="144"/>
      <c r="BH368" s="144"/>
      <c r="BI368" s="144"/>
      <c r="BJ368" s="144"/>
      <c r="BK368" s="144"/>
      <c r="BL368" s="144"/>
      <c r="BM368" s="144"/>
      <c r="BN368" s="144"/>
      <c r="BO368" s="144">
        <v>-17928029.999999993</v>
      </c>
      <c r="BP368" s="144"/>
      <c r="BQ368" s="144"/>
      <c r="BR368" s="144">
        <v>1058770122.8591443</v>
      </c>
      <c r="BS368" s="144">
        <v>17159951.726180002</v>
      </c>
      <c r="BT368" s="144">
        <v>781240305.44632483</v>
      </c>
      <c r="BU368" s="693">
        <v>44.251874999999991</v>
      </c>
      <c r="BV368" s="693">
        <v>22.126424926476801</v>
      </c>
      <c r="BW368" s="693">
        <v>66.378299926476799</v>
      </c>
      <c r="BX368" s="144">
        <v>51192020.164522648</v>
      </c>
      <c r="BY368" s="144">
        <v>3227758.8136874139</v>
      </c>
      <c r="BZ368" s="693">
        <v>73.016129919124509</v>
      </c>
      <c r="CA368" s="144">
        <v>233177.76620470337</v>
      </c>
      <c r="CB368" s="144">
        <v>781240305.44632483</v>
      </c>
      <c r="CC368" s="200"/>
      <c r="CD368" s="144">
        <v>226098.25</v>
      </c>
      <c r="CE368" s="144">
        <v>325556.53389835637</v>
      </c>
      <c r="CF368" s="144">
        <v>0</v>
      </c>
      <c r="CG368" s="144">
        <v>0</v>
      </c>
      <c r="CH368" s="426"/>
      <c r="CI368" s="144">
        <v>68903626.674600989</v>
      </c>
      <c r="CJ368" s="144">
        <v>233177.76620470337</v>
      </c>
      <c r="CK368" s="144">
        <v>68670448.908396304</v>
      </c>
      <c r="CL368" s="648"/>
      <c r="CM368" s="694">
        <v>75.929876622658853</v>
      </c>
      <c r="CN368" s="693">
        <v>134.81142704032456</v>
      </c>
      <c r="CO368" s="695">
        <v>7.3331598386456101E-2</v>
      </c>
      <c r="CP368" s="206"/>
      <c r="CQ368"/>
      <c r="CR368" s="144">
        <v>0</v>
      </c>
      <c r="CS368" s="144">
        <v>0</v>
      </c>
      <c r="CT368" s="693">
        <v>69.265755973278559</v>
      </c>
      <c r="CU368" s="144">
        <v>0</v>
      </c>
      <c r="CV368" s="206"/>
      <c r="CW368" s="144">
        <v>0</v>
      </c>
      <c r="CX368" s="144">
        <v>0</v>
      </c>
      <c r="CY368" s="206"/>
      <c r="CZ368" s="206"/>
      <c r="DA368" s="206"/>
      <c r="DB368" s="206"/>
      <c r="DC368" s="206"/>
      <c r="DD368" s="206"/>
      <c r="DE368" s="166"/>
      <c r="DF368" s="166"/>
      <c r="DG368" s="166"/>
      <c r="DH368" s="166"/>
      <c r="DI368" s="166"/>
      <c r="DJ368" s="166"/>
      <c r="DK368" s="166"/>
      <c r="DL368" s="166"/>
      <c r="DM368" s="166"/>
      <c r="DN368" s="166"/>
      <c r="DO368" s="166"/>
      <c r="DP368" s="166"/>
      <c r="DQ368" s="166"/>
      <c r="DR368" s="166"/>
      <c r="DS368" s="166"/>
      <c r="DT368" s="166"/>
      <c r="DU368" s="166"/>
      <c r="DV368" s="166"/>
      <c r="DW368" s="166"/>
      <c r="DX368" s="166"/>
      <c r="DY368" s="166"/>
      <c r="DZ368" s="166"/>
      <c r="EA368" s="166"/>
      <c r="EB368" s="166"/>
      <c r="EC368" s="166"/>
      <c r="ED368" s="166"/>
      <c r="EE368" s="166"/>
      <c r="EF368" s="166"/>
      <c r="EG368" s="166"/>
      <c r="EH368" s="166"/>
      <c r="EI368" s="166"/>
      <c r="EJ368" s="166"/>
      <c r="EK368" s="166"/>
      <c r="EL368" s="166"/>
      <c r="EM368" s="166"/>
      <c r="EN368" s="166"/>
      <c r="EO368" s="166"/>
      <c r="EP368" s="166"/>
      <c r="EQ368" s="166"/>
      <c r="ER368" s="166"/>
      <c r="ES368" s="166"/>
      <c r="ET368" s="166"/>
      <c r="EU368" s="166"/>
      <c r="EV368" s="166"/>
      <c r="EW368" s="166"/>
      <c r="EX368" s="166"/>
      <c r="EY368" s="166"/>
      <c r="EZ368" s="166"/>
      <c r="FA368" s="166"/>
      <c r="FB368" s="166"/>
      <c r="FC368" s="166"/>
      <c r="FD368" s="166"/>
      <c r="FE368" s="166"/>
      <c r="FF368" s="166"/>
      <c r="FG368" s="166"/>
      <c r="FH368" s="166"/>
      <c r="FI368" s="166"/>
      <c r="FJ368" s="166"/>
      <c r="FK368" s="166"/>
      <c r="FL368" s="166"/>
      <c r="FM368" s="166"/>
      <c r="FN368" s="166"/>
      <c r="FO368" s="166"/>
      <c r="FP368" s="166"/>
      <c r="FQ368" s="166"/>
      <c r="FR368" s="166"/>
      <c r="FS368" s="166"/>
      <c r="FT368" s="166"/>
      <c r="FU368" s="166"/>
      <c r="FV368" s="166"/>
      <c r="FW368" s="166"/>
      <c r="FX368" s="166"/>
      <c r="FY368" s="166"/>
      <c r="FZ368" s="166"/>
      <c r="GA368" s="166"/>
      <c r="GB368" s="166"/>
      <c r="GC368" s="166"/>
      <c r="GD368" s="166"/>
      <c r="GE368" s="166"/>
      <c r="GF368" s="166"/>
      <c r="GG368" s="166"/>
      <c r="GH368" s="166"/>
      <c r="GI368" s="166"/>
      <c r="GJ368" s="166"/>
      <c r="GK368" s="166"/>
      <c r="GL368" s="166"/>
      <c r="GM368" s="166"/>
      <c r="GN368" s="166"/>
      <c r="GO368" s="166"/>
      <c r="GP368" s="166"/>
      <c r="GQ368" s="166"/>
      <c r="GR368" s="166"/>
      <c r="GS368" s="166"/>
      <c r="GT368" s="166"/>
      <c r="GU368" s="166"/>
      <c r="GV368" s="166"/>
      <c r="GW368" s="166"/>
      <c r="GX368" s="166"/>
      <c r="GY368" s="166"/>
      <c r="GZ368" s="166"/>
      <c r="HA368" s="166"/>
      <c r="HB368" s="166"/>
      <c r="HC368" s="166"/>
      <c r="HD368" s="166"/>
      <c r="HE368" s="166"/>
      <c r="HF368" s="166"/>
      <c r="HG368" s="166"/>
      <c r="HH368" s="166"/>
      <c r="HI368" s="166"/>
      <c r="HJ368" s="166"/>
      <c r="HK368" s="166"/>
      <c r="HL368" s="166"/>
      <c r="HM368" s="166"/>
      <c r="HN368" s="166"/>
      <c r="HO368" s="166"/>
      <c r="HP368" s="166"/>
      <c r="HQ368" s="166"/>
      <c r="HR368" s="166"/>
      <c r="HS368" s="166"/>
      <c r="HT368" s="166"/>
      <c r="HU368" s="166"/>
      <c r="HV368" s="166"/>
      <c r="HW368" s="166"/>
      <c r="HX368" s="166"/>
      <c r="HY368" s="166"/>
      <c r="HZ368" s="166"/>
      <c r="IA368" s="166"/>
      <c r="IB368" s="166"/>
      <c r="IC368" s="166"/>
      <c r="ID368" s="166"/>
      <c r="IE368" s="166"/>
      <c r="IF368" s="166"/>
      <c r="IG368" s="166"/>
      <c r="IH368" s="166"/>
      <c r="II368" s="166"/>
      <c r="IJ368" s="166"/>
      <c r="IK368" s="166"/>
      <c r="IL368" s="166"/>
      <c r="IM368" s="166"/>
      <c r="IN368" s="166"/>
      <c r="IO368" s="166"/>
      <c r="IP368" s="166"/>
      <c r="IQ368" s="166"/>
      <c r="IR368" s="166"/>
      <c r="IS368" s="166"/>
      <c r="IT368" s="166"/>
      <c r="IU368" s="166"/>
      <c r="IV368" s="166"/>
      <c r="IW368" s="166"/>
      <c r="IX368" s="166"/>
      <c r="IY368" s="166"/>
      <c r="IZ368" s="166"/>
      <c r="JA368" s="166"/>
      <c r="JB368" s="166"/>
      <c r="JC368" s="166"/>
      <c r="JD368" s="166"/>
      <c r="JE368" s="166"/>
      <c r="JF368" s="166"/>
      <c r="JG368" s="166"/>
      <c r="JH368" s="166"/>
      <c r="JI368" s="166"/>
      <c r="JJ368" s="166"/>
      <c r="JK368" s="166"/>
      <c r="JL368" s="166"/>
      <c r="JM368" s="166"/>
      <c r="JN368" s="166"/>
      <c r="JO368" s="166"/>
      <c r="JP368" s="166"/>
      <c r="JQ368" s="166"/>
      <c r="JR368" s="166"/>
      <c r="JS368" s="166"/>
      <c r="JT368" s="166"/>
      <c r="JU368" s="166"/>
      <c r="JV368" s="166"/>
      <c r="JW368" s="166"/>
      <c r="JX368" s="166"/>
      <c r="JY368" s="166"/>
      <c r="JZ368" s="166"/>
      <c r="KA368" s="166"/>
      <c r="KB368" s="166"/>
    </row>
    <row r="369" spans="1:288" s="124" customFormat="1" ht="15" customHeight="1">
      <c r="A369" s="102"/>
      <c r="B369" s="367">
        <v>0</v>
      </c>
      <c r="C369" s="166"/>
      <c r="D369" s="144"/>
      <c r="E369" s="170">
        <v>2021</v>
      </c>
      <c r="F369" s="166"/>
      <c r="G369" s="166"/>
      <c r="H369" s="166"/>
      <c r="I369" s="693">
        <v>942989.5</v>
      </c>
      <c r="J369" s="166"/>
      <c r="K369" s="166"/>
      <c r="L369" s="166"/>
      <c r="M369" s="166"/>
      <c r="N369" s="166"/>
      <c r="O369" s="166"/>
      <c r="P369" s="166"/>
      <c r="Q369" s="166"/>
      <c r="R369" s="166"/>
      <c r="S369" s="166"/>
      <c r="T369" s="166"/>
      <c r="U369" s="166"/>
      <c r="V369" s="166"/>
      <c r="W369" s="166"/>
      <c r="X369" s="166"/>
      <c r="Y369" s="166"/>
      <c r="Z369" s="166"/>
      <c r="AA369" s="166"/>
      <c r="AB369" s="166"/>
      <c r="AC369" s="166"/>
      <c r="AD369" s="166"/>
      <c r="AE369" s="166"/>
      <c r="AF369" s="166"/>
      <c r="AG369" s="166"/>
      <c r="AH369" s="166"/>
      <c r="AI369" s="144">
        <v>936833.99999999988</v>
      </c>
      <c r="AJ369" s="144">
        <v>936833.99999999988</v>
      </c>
      <c r="AK369" s="144">
        <v>936833.99999999988</v>
      </c>
      <c r="AL369" s="144">
        <v>936833.99999999988</v>
      </c>
      <c r="AM369" s="144">
        <v>936833.99999999988</v>
      </c>
      <c r="AN369" s="692">
        <v>1902668923.1237569</v>
      </c>
      <c r="AO369" s="144">
        <v>0</v>
      </c>
      <c r="AP369" s="144">
        <v>0</v>
      </c>
      <c r="AQ369" s="144">
        <v>0</v>
      </c>
      <c r="AR369" s="144">
        <v>0</v>
      </c>
      <c r="AS369" s="144">
        <v>0</v>
      </c>
      <c r="AT369" s="144">
        <v>0</v>
      </c>
      <c r="AU369" s="144">
        <v>0</v>
      </c>
      <c r="AV369" s="144">
        <v>1902668923.1237569</v>
      </c>
      <c r="AW369" s="166"/>
      <c r="AX369" s="144">
        <v>0</v>
      </c>
      <c r="AY369" s="144">
        <v>0</v>
      </c>
      <c r="AZ369" s="144">
        <v>863982360.27692306</v>
      </c>
      <c r="BA369" s="144">
        <v>14271930.24</v>
      </c>
      <c r="BB369" s="144">
        <v>218899999.99999997</v>
      </c>
      <c r="BC369" s="144">
        <v>3198661.7949036006</v>
      </c>
      <c r="BD369" s="144">
        <v>0</v>
      </c>
      <c r="BE369" s="144"/>
      <c r="BF369" s="144"/>
      <c r="BG369" s="144"/>
      <c r="BH369" s="144"/>
      <c r="BI369" s="144"/>
      <c r="BJ369" s="144"/>
      <c r="BK369" s="144"/>
      <c r="BL369" s="144"/>
      <c r="BM369" s="144"/>
      <c r="BN369" s="144"/>
      <c r="BO369" s="144">
        <v>-6521149.8333333358</v>
      </c>
      <c r="BP369" s="144"/>
      <c r="BQ369" s="144"/>
      <c r="BR369" s="144">
        <v>1076361210.4435894</v>
      </c>
      <c r="BS369" s="144">
        <v>17470592.034903597</v>
      </c>
      <c r="BT369" s="144">
        <v>826307712.68016696</v>
      </c>
      <c r="BU369" s="693">
        <v>46.464468750000002</v>
      </c>
      <c r="BV369" s="693">
        <v>24.314018636188848</v>
      </c>
      <c r="BW369" s="693">
        <v>70.778487386188871</v>
      </c>
      <c r="BX369" s="144">
        <v>57949626.944610178</v>
      </c>
      <c r="BY369" s="144">
        <v>0</v>
      </c>
      <c r="BZ369" s="693">
        <v>77.85633612480774</v>
      </c>
      <c r="CA369" s="144">
        <v>0</v>
      </c>
      <c r="CB369" s="144">
        <v>826307712.68016696</v>
      </c>
      <c r="CC369" s="200"/>
      <c r="CD369" s="144">
        <v>234208.49999999997</v>
      </c>
      <c r="CE369" s="144">
        <v>338733.78462475137</v>
      </c>
      <c r="CF369" s="144">
        <v>0</v>
      </c>
      <c r="CG369" s="144">
        <v>0</v>
      </c>
      <c r="CH369" s="426"/>
      <c r="CI369" s="144">
        <v>75993161.264138535</v>
      </c>
      <c r="CJ369" s="144">
        <v>0</v>
      </c>
      <c r="CK369" s="144">
        <v>75993161.264138535</v>
      </c>
      <c r="CL369" s="648"/>
      <c r="CM369" s="694">
        <v>81.116997530126511</v>
      </c>
      <c r="CN369" s="693">
        <v>143.74801552399714</v>
      </c>
      <c r="CO369" s="695">
        <v>6.6289547406092539E-2</v>
      </c>
      <c r="CP369" s="206"/>
      <c r="CQ369"/>
      <c r="CR369" s="144">
        <v>0</v>
      </c>
      <c r="CS369" s="144">
        <v>0</v>
      </c>
      <c r="CT369" s="693">
        <v>73.857351587488054</v>
      </c>
      <c r="CU369" s="144">
        <v>0</v>
      </c>
      <c r="CV369" s="206"/>
      <c r="CW369" s="144">
        <v>0</v>
      </c>
      <c r="CX369" s="144">
        <v>0</v>
      </c>
      <c r="CY369" s="206"/>
      <c r="CZ369" s="206"/>
      <c r="DA369" s="206"/>
      <c r="DB369" s="206"/>
      <c r="DC369" s="206"/>
      <c r="DD369" s="206"/>
      <c r="DE369" s="166"/>
      <c r="DF369" s="166"/>
      <c r="DG369" s="166"/>
      <c r="DH369" s="166"/>
      <c r="DI369" s="166"/>
      <c r="DJ369" s="166"/>
      <c r="DK369" s="166"/>
      <c r="DL369" s="166"/>
      <c r="DM369" s="166"/>
      <c r="DN369" s="166"/>
      <c r="DO369" s="166"/>
      <c r="DP369" s="166"/>
      <c r="DQ369" s="166"/>
      <c r="DR369" s="166"/>
      <c r="DS369" s="166"/>
      <c r="DT369" s="166"/>
      <c r="DU369" s="166"/>
      <c r="DV369" s="166"/>
      <c r="DW369" s="166"/>
      <c r="DX369" s="166"/>
      <c r="DY369" s="166"/>
      <c r="DZ369" s="166"/>
      <c r="EA369" s="166"/>
      <c r="EB369" s="166"/>
      <c r="EC369" s="166"/>
      <c r="ED369" s="166"/>
      <c r="EE369" s="166"/>
      <c r="EF369" s="166"/>
      <c r="EG369" s="166"/>
      <c r="EH369" s="166"/>
      <c r="EI369" s="166"/>
      <c r="EJ369" s="166"/>
      <c r="EK369" s="166"/>
      <c r="EL369" s="166"/>
      <c r="EM369" s="166"/>
      <c r="EN369" s="166"/>
      <c r="EO369" s="166"/>
      <c r="EP369" s="166"/>
      <c r="EQ369" s="166"/>
      <c r="ER369" s="166"/>
      <c r="ES369" s="166"/>
      <c r="ET369" s="166"/>
      <c r="EU369" s="166"/>
      <c r="EV369" s="166"/>
      <c r="EW369" s="166"/>
      <c r="EX369" s="166"/>
      <c r="EY369" s="166"/>
      <c r="EZ369" s="166"/>
      <c r="FA369" s="166"/>
      <c r="FB369" s="166"/>
      <c r="FC369" s="166"/>
      <c r="FD369" s="166"/>
      <c r="FE369" s="166"/>
      <c r="FF369" s="166"/>
      <c r="FG369" s="166"/>
      <c r="FH369" s="166"/>
      <c r="FI369" s="166"/>
      <c r="FJ369" s="166"/>
      <c r="FK369" s="166"/>
      <c r="FL369" s="166"/>
      <c r="FM369" s="166"/>
      <c r="FN369" s="166"/>
      <c r="FO369" s="166"/>
      <c r="FP369" s="166"/>
      <c r="FQ369" s="166"/>
      <c r="FR369" s="166"/>
      <c r="FS369" s="166"/>
      <c r="FT369" s="166"/>
      <c r="FU369" s="166"/>
      <c r="FV369" s="166"/>
      <c r="FW369" s="166"/>
      <c r="FX369" s="166"/>
      <c r="FY369" s="166"/>
      <c r="FZ369" s="166"/>
      <c r="GA369" s="166"/>
      <c r="GB369" s="166"/>
      <c r="GC369" s="166"/>
      <c r="GD369" s="166"/>
      <c r="GE369" s="166"/>
      <c r="GF369" s="166"/>
      <c r="GG369" s="166"/>
      <c r="GH369" s="166"/>
      <c r="GI369" s="166"/>
      <c r="GJ369" s="166"/>
      <c r="GK369" s="166"/>
      <c r="GL369" s="166"/>
      <c r="GM369" s="166"/>
      <c r="GN369" s="166"/>
      <c r="GO369" s="166"/>
      <c r="GP369" s="166"/>
      <c r="GQ369" s="166"/>
      <c r="GR369" s="166"/>
      <c r="GS369" s="166"/>
      <c r="GT369" s="166"/>
      <c r="GU369" s="166"/>
      <c r="GV369" s="166"/>
      <c r="GW369" s="166"/>
      <c r="GX369" s="166"/>
      <c r="GY369" s="166"/>
      <c r="GZ369" s="166"/>
      <c r="HA369" s="166"/>
      <c r="HB369" s="166"/>
      <c r="HC369" s="166"/>
      <c r="HD369" s="166"/>
      <c r="HE369" s="166"/>
      <c r="HF369" s="166"/>
      <c r="HG369" s="166"/>
      <c r="HH369" s="166"/>
      <c r="HI369" s="166"/>
      <c r="HJ369" s="166"/>
      <c r="HK369" s="166"/>
      <c r="HL369" s="166"/>
      <c r="HM369" s="166"/>
      <c r="HN369" s="166"/>
      <c r="HO369" s="166"/>
      <c r="HP369" s="166"/>
      <c r="HQ369" s="166"/>
      <c r="HR369" s="166"/>
      <c r="HS369" s="166"/>
      <c r="HT369" s="166"/>
      <c r="HU369" s="166"/>
      <c r="HV369" s="166"/>
      <c r="HW369" s="166"/>
      <c r="HX369" s="166"/>
      <c r="HY369" s="166"/>
      <c r="HZ369" s="166"/>
      <c r="IA369" s="166"/>
      <c r="IB369" s="166"/>
      <c r="IC369" s="166"/>
      <c r="ID369" s="166"/>
      <c r="IE369" s="166"/>
      <c r="IF369" s="166"/>
      <c r="IG369" s="166"/>
      <c r="IH369" s="166"/>
      <c r="II369" s="166"/>
      <c r="IJ369" s="166"/>
      <c r="IK369" s="166"/>
      <c r="IL369" s="166"/>
      <c r="IM369" s="166"/>
      <c r="IN369" s="166"/>
      <c r="IO369" s="166"/>
      <c r="IP369" s="166"/>
      <c r="IQ369" s="166"/>
      <c r="IR369" s="166"/>
      <c r="IS369" s="166"/>
      <c r="IT369" s="166"/>
      <c r="IU369" s="166"/>
      <c r="IV369" s="166"/>
      <c r="IW369" s="166"/>
      <c r="IX369" s="166"/>
      <c r="IY369" s="166"/>
      <c r="IZ369" s="166"/>
      <c r="JA369" s="166"/>
      <c r="JB369" s="166"/>
      <c r="JC369" s="166"/>
      <c r="JD369" s="166"/>
      <c r="JE369" s="166"/>
      <c r="JF369" s="166"/>
      <c r="JG369" s="166"/>
      <c r="JH369" s="166"/>
      <c r="JI369" s="166"/>
      <c r="JJ369" s="166"/>
      <c r="JK369" s="166"/>
      <c r="JL369" s="166"/>
      <c r="JM369" s="166"/>
      <c r="JN369" s="166"/>
      <c r="JO369" s="166"/>
      <c r="JP369" s="166"/>
      <c r="JQ369" s="166"/>
      <c r="JR369" s="166"/>
      <c r="JS369" s="166"/>
      <c r="JT369" s="166"/>
      <c r="JU369" s="166"/>
      <c r="JV369" s="166"/>
      <c r="JW369" s="166"/>
      <c r="JX369" s="166"/>
      <c r="JY369" s="166"/>
      <c r="JZ369" s="166"/>
      <c r="KA369" s="166"/>
      <c r="KB369" s="166"/>
    </row>
    <row r="370" spans="1:288" s="124" customFormat="1" ht="15" customHeight="1">
      <c r="A370" s="102"/>
      <c r="B370" s="367">
        <v>0</v>
      </c>
      <c r="C370" s="166"/>
      <c r="D370" s="144"/>
      <c r="E370" s="170">
        <v>2022</v>
      </c>
      <c r="F370" s="166"/>
      <c r="G370" s="166"/>
      <c r="H370" s="166"/>
      <c r="I370" s="693">
        <v>947801</v>
      </c>
      <c r="J370" s="166"/>
      <c r="K370" s="166"/>
      <c r="L370" s="166"/>
      <c r="M370" s="166"/>
      <c r="N370" s="166"/>
      <c r="O370" s="166"/>
      <c r="P370" s="166"/>
      <c r="Q370" s="166"/>
      <c r="R370" s="166"/>
      <c r="S370" s="166"/>
      <c r="T370" s="166"/>
      <c r="U370" s="166"/>
      <c r="V370" s="166"/>
      <c r="W370" s="166"/>
      <c r="X370" s="166"/>
      <c r="Y370" s="166"/>
      <c r="Z370" s="166"/>
      <c r="AA370" s="166"/>
      <c r="AB370" s="166"/>
      <c r="AC370" s="166"/>
      <c r="AD370" s="166"/>
      <c r="AE370" s="166"/>
      <c r="AF370" s="166"/>
      <c r="AG370" s="166"/>
      <c r="AH370" s="166"/>
      <c r="AI370" s="144">
        <v>949144.99999999988</v>
      </c>
      <c r="AJ370" s="144">
        <v>949144.99999999988</v>
      </c>
      <c r="AK370" s="144">
        <v>949144.99999999988</v>
      </c>
      <c r="AL370" s="144">
        <v>949144.99999999988</v>
      </c>
      <c r="AM370" s="144">
        <v>949144.99999999988</v>
      </c>
      <c r="AN370" s="692">
        <v>1927672026.2482984</v>
      </c>
      <c r="AO370" s="144">
        <v>0</v>
      </c>
      <c r="AP370" s="144">
        <v>0</v>
      </c>
      <c r="AQ370" s="144">
        <v>0</v>
      </c>
      <c r="AR370" s="144">
        <v>0</v>
      </c>
      <c r="AS370" s="144">
        <v>0</v>
      </c>
      <c r="AT370" s="144">
        <v>0</v>
      </c>
      <c r="AU370" s="144">
        <v>0</v>
      </c>
      <c r="AV370" s="144">
        <v>1927672026.2482984</v>
      </c>
      <c r="AW370" s="166"/>
      <c r="AX370" s="144">
        <v>0</v>
      </c>
      <c r="AY370" s="144">
        <v>0</v>
      </c>
      <c r="AZ370" s="144">
        <v>865135267.13557291</v>
      </c>
      <c r="BA370" s="144">
        <v>14749452.349999998</v>
      </c>
      <c r="BB370" s="144">
        <v>218899999.99999997</v>
      </c>
      <c r="BC370" s="144">
        <v>3262635.0308016725</v>
      </c>
      <c r="BD370" s="144">
        <v>0</v>
      </c>
      <c r="BE370" s="144"/>
      <c r="BF370" s="144"/>
      <c r="BG370" s="144"/>
      <c r="BH370" s="144"/>
      <c r="BI370" s="144"/>
      <c r="BJ370" s="144"/>
      <c r="BK370" s="144"/>
      <c r="BL370" s="144"/>
      <c r="BM370" s="144"/>
      <c r="BN370" s="144"/>
      <c r="BO370" s="144">
        <v>-7.4505805969238281E-9</v>
      </c>
      <c r="BP370" s="144"/>
      <c r="BQ370" s="144"/>
      <c r="BR370" s="144">
        <v>1084035267.1355729</v>
      </c>
      <c r="BS370" s="144">
        <v>18012087.38080167</v>
      </c>
      <c r="BT370" s="144">
        <v>843636759.11272538</v>
      </c>
      <c r="BU370" s="693">
        <v>48.787692187499999</v>
      </c>
      <c r="BV370" s="693">
        <v>26.259140127083956</v>
      </c>
      <c r="BW370" s="693">
        <v>75.046832314583966</v>
      </c>
      <c r="BX370" s="144">
        <v>62744438.643084355</v>
      </c>
      <c r="BY370" s="144">
        <v>0</v>
      </c>
      <c r="BZ370" s="693">
        <v>82.551515546042367</v>
      </c>
      <c r="CA370" s="144">
        <v>0</v>
      </c>
      <c r="CB370" s="144">
        <v>843636759.11272538</v>
      </c>
      <c r="CC370" s="200"/>
      <c r="CD370" s="144">
        <v>237286.24999999997</v>
      </c>
      <c r="CE370" s="144">
        <v>343734.40524965967</v>
      </c>
      <c r="CF370" s="144">
        <v>0</v>
      </c>
      <c r="CG370" s="144">
        <v>0</v>
      </c>
      <c r="CH370" s="426"/>
      <c r="CI370" s="144">
        <v>81337546.679135695</v>
      </c>
      <c r="CJ370" s="144">
        <v>0</v>
      </c>
      <c r="CK370" s="144">
        <v>81337546.679135695</v>
      </c>
      <c r="CL370" s="648"/>
      <c r="CM370" s="694">
        <v>85.695596225166554</v>
      </c>
      <c r="CN370" s="693">
        <v>152.41683758684954</v>
      </c>
      <c r="CO370" s="695">
        <v>6.0305681655864217E-2</v>
      </c>
      <c r="CP370" s="206"/>
      <c r="CQ370"/>
      <c r="CR370" s="144">
        <v>0</v>
      </c>
      <c r="CS370" s="144">
        <v>0</v>
      </c>
      <c r="CT370" s="693">
        <v>78.311369520268343</v>
      </c>
      <c r="CU370" s="144">
        <v>0</v>
      </c>
      <c r="CV370" s="206"/>
      <c r="CW370" s="144">
        <v>0</v>
      </c>
      <c r="CX370" s="144">
        <v>0</v>
      </c>
      <c r="CY370" s="206"/>
      <c r="CZ370" s="206"/>
      <c r="DA370" s="206"/>
      <c r="DB370" s="206"/>
      <c r="DC370" s="206"/>
      <c r="DD370" s="206"/>
      <c r="DE370" s="166"/>
      <c r="DF370" s="166"/>
      <c r="DG370" s="166"/>
      <c r="DH370" s="166"/>
      <c r="DI370" s="166"/>
      <c r="DJ370" s="166"/>
      <c r="DK370" s="166"/>
      <c r="DL370" s="166"/>
      <c r="DM370" s="166"/>
      <c r="DN370" s="166"/>
      <c r="DO370" s="166"/>
      <c r="DP370" s="166"/>
      <c r="DQ370" s="166"/>
      <c r="DR370" s="166"/>
      <c r="DS370" s="166"/>
      <c r="DT370" s="166"/>
      <c r="DU370" s="166"/>
      <c r="DV370" s="166"/>
      <c r="DW370" s="166"/>
      <c r="DX370" s="166"/>
      <c r="DY370" s="166"/>
      <c r="DZ370" s="166"/>
      <c r="EA370" s="166"/>
      <c r="EB370" s="166"/>
      <c r="EC370" s="166"/>
      <c r="ED370" s="166"/>
      <c r="EE370" s="166"/>
      <c r="EF370" s="166"/>
      <c r="EG370" s="166"/>
      <c r="EH370" s="166"/>
      <c r="EI370" s="166"/>
      <c r="EJ370" s="166"/>
      <c r="EK370" s="166"/>
      <c r="EL370" s="166"/>
      <c r="EM370" s="166"/>
      <c r="EN370" s="166"/>
      <c r="EO370" s="166"/>
      <c r="EP370" s="166"/>
      <c r="EQ370" s="166"/>
      <c r="ER370" s="166"/>
      <c r="ES370" s="166"/>
      <c r="ET370" s="166"/>
      <c r="EU370" s="166"/>
      <c r="EV370" s="166"/>
      <c r="EW370" s="166"/>
      <c r="EX370" s="166"/>
      <c r="EY370" s="166"/>
      <c r="EZ370" s="166"/>
      <c r="FA370" s="166"/>
      <c r="FB370" s="166"/>
      <c r="FC370" s="166"/>
      <c r="FD370" s="166"/>
      <c r="FE370" s="166"/>
      <c r="FF370" s="166"/>
      <c r="FG370" s="166"/>
      <c r="FH370" s="166"/>
      <c r="FI370" s="166"/>
      <c r="FJ370" s="166"/>
      <c r="FK370" s="166"/>
      <c r="FL370" s="166"/>
      <c r="FM370" s="166"/>
      <c r="FN370" s="166"/>
      <c r="FO370" s="166"/>
      <c r="FP370" s="166"/>
      <c r="FQ370" s="166"/>
      <c r="FR370" s="166"/>
      <c r="FS370" s="166"/>
      <c r="FT370" s="166"/>
      <c r="FU370" s="166"/>
      <c r="FV370" s="166"/>
      <c r="FW370" s="166"/>
      <c r="FX370" s="166"/>
      <c r="FY370" s="166"/>
      <c r="FZ370" s="166"/>
      <c r="GA370" s="166"/>
      <c r="GB370" s="166"/>
      <c r="GC370" s="166"/>
      <c r="GD370" s="166"/>
      <c r="GE370" s="166"/>
      <c r="GF370" s="166"/>
      <c r="GG370" s="166"/>
      <c r="GH370" s="166"/>
      <c r="GI370" s="166"/>
      <c r="GJ370" s="166"/>
      <c r="GK370" s="166"/>
      <c r="GL370" s="166"/>
      <c r="GM370" s="166"/>
      <c r="GN370" s="166"/>
      <c r="GO370" s="166"/>
      <c r="GP370" s="166"/>
      <c r="GQ370" s="166"/>
      <c r="GR370" s="166"/>
      <c r="GS370" s="166"/>
      <c r="GT370" s="166"/>
      <c r="GU370" s="166"/>
      <c r="GV370" s="166"/>
      <c r="GW370" s="166"/>
      <c r="GX370" s="166"/>
      <c r="GY370" s="166"/>
      <c r="GZ370" s="166"/>
      <c r="HA370" s="166"/>
      <c r="HB370" s="166"/>
      <c r="HC370" s="166"/>
      <c r="HD370" s="166"/>
      <c r="HE370" s="166"/>
      <c r="HF370" s="166"/>
      <c r="HG370" s="166"/>
      <c r="HH370" s="166"/>
      <c r="HI370" s="166"/>
      <c r="HJ370" s="166"/>
      <c r="HK370" s="166"/>
      <c r="HL370" s="166"/>
      <c r="HM370" s="166"/>
      <c r="HN370" s="166"/>
      <c r="HO370" s="166"/>
      <c r="HP370" s="166"/>
      <c r="HQ370" s="166"/>
      <c r="HR370" s="166"/>
      <c r="HS370" s="166"/>
      <c r="HT370" s="166"/>
      <c r="HU370" s="166"/>
      <c r="HV370" s="166"/>
      <c r="HW370" s="166"/>
      <c r="HX370" s="166"/>
      <c r="HY370" s="166"/>
      <c r="HZ370" s="166"/>
      <c r="IA370" s="166"/>
      <c r="IB370" s="166"/>
      <c r="IC370" s="166"/>
      <c r="ID370" s="166"/>
      <c r="IE370" s="166"/>
      <c r="IF370" s="166"/>
      <c r="IG370" s="166"/>
      <c r="IH370" s="166"/>
      <c r="II370" s="166"/>
      <c r="IJ370" s="166"/>
      <c r="IK370" s="166"/>
      <c r="IL370" s="166"/>
      <c r="IM370" s="166"/>
      <c r="IN370" s="166"/>
      <c r="IO370" s="166"/>
      <c r="IP370" s="166"/>
      <c r="IQ370" s="166"/>
      <c r="IR370" s="166"/>
      <c r="IS370" s="166"/>
      <c r="IT370" s="166"/>
      <c r="IU370" s="166"/>
      <c r="IV370" s="166"/>
      <c r="IW370" s="166"/>
      <c r="IX370" s="166"/>
      <c r="IY370" s="166"/>
      <c r="IZ370" s="166"/>
      <c r="JA370" s="166"/>
      <c r="JB370" s="166"/>
      <c r="JC370" s="166"/>
      <c r="JD370" s="166"/>
      <c r="JE370" s="166"/>
      <c r="JF370" s="166"/>
      <c r="JG370" s="166"/>
      <c r="JH370" s="166"/>
      <c r="JI370" s="166"/>
      <c r="JJ370" s="166"/>
      <c r="JK370" s="166"/>
      <c r="JL370" s="166"/>
      <c r="JM370" s="166"/>
      <c r="JN370" s="166"/>
      <c r="JO370" s="166"/>
      <c r="JP370" s="166"/>
      <c r="JQ370" s="166"/>
      <c r="JR370" s="166"/>
      <c r="JS370" s="166"/>
      <c r="JT370" s="166"/>
      <c r="JU370" s="166"/>
      <c r="JV370" s="166"/>
      <c r="JW370" s="166"/>
      <c r="JX370" s="166"/>
      <c r="JY370" s="166"/>
      <c r="JZ370" s="166"/>
      <c r="KA370" s="166"/>
      <c r="KB370" s="166"/>
    </row>
    <row r="371" spans="1:288" s="124" customFormat="1" ht="15" customHeight="1">
      <c r="A371" s="102"/>
      <c r="B371" s="367">
        <v>0</v>
      </c>
      <c r="C371" s="166"/>
      <c r="D371" s="144"/>
      <c r="E371" s="170">
        <v>2023</v>
      </c>
      <c r="F371" s="166"/>
      <c r="G371" s="166"/>
      <c r="H371" s="166"/>
      <c r="I371" s="693">
        <v>945112.5</v>
      </c>
      <c r="J371" s="166"/>
      <c r="K371" s="166"/>
      <c r="L371" s="166"/>
      <c r="M371" s="166"/>
      <c r="N371" s="166"/>
      <c r="O371" s="166"/>
      <c r="P371" s="166"/>
      <c r="Q371" s="166"/>
      <c r="R371" s="166"/>
      <c r="S371" s="166"/>
      <c r="T371" s="166"/>
      <c r="U371" s="166"/>
      <c r="V371" s="166"/>
      <c r="W371" s="166"/>
      <c r="X371" s="166"/>
      <c r="Y371" s="166"/>
      <c r="Z371" s="166"/>
      <c r="AA371" s="166"/>
      <c r="AB371" s="166"/>
      <c r="AC371" s="166"/>
      <c r="AD371" s="166"/>
      <c r="AE371" s="166"/>
      <c r="AF371" s="166"/>
      <c r="AG371" s="166"/>
      <c r="AH371" s="166"/>
      <c r="AI371" s="144">
        <v>946456.99999999988</v>
      </c>
      <c r="AJ371" s="144">
        <v>946456.99999999988</v>
      </c>
      <c r="AK371" s="144">
        <v>946456.99999999988</v>
      </c>
      <c r="AL371" s="144">
        <v>946456.99999999988</v>
      </c>
      <c r="AM371" s="144">
        <v>946456.99999999988</v>
      </c>
      <c r="AN371" s="692">
        <v>1922212815.6887362</v>
      </c>
      <c r="AO371" s="144">
        <v>0</v>
      </c>
      <c r="AP371" s="144">
        <v>0</v>
      </c>
      <c r="AQ371" s="144">
        <v>0</v>
      </c>
      <c r="AR371" s="144">
        <v>0</v>
      </c>
      <c r="AS371" s="144">
        <v>0</v>
      </c>
      <c r="AT371" s="144">
        <v>0</v>
      </c>
      <c r="AU371" s="144">
        <v>0</v>
      </c>
      <c r="AV371" s="144">
        <v>1922212815.6887362</v>
      </c>
      <c r="AW371" s="166"/>
      <c r="AX371" s="144">
        <v>0</v>
      </c>
      <c r="AY371" s="144">
        <v>0</v>
      </c>
      <c r="AZ371" s="144">
        <v>848239200.80435562</v>
      </c>
      <c r="BA371" s="144">
        <v>14975052.699999999</v>
      </c>
      <c r="BB371" s="144">
        <v>218899999.99999997</v>
      </c>
      <c r="BC371" s="144">
        <v>3327887.7314177062</v>
      </c>
      <c r="BD371" s="144">
        <v>0</v>
      </c>
      <c r="BE371" s="144"/>
      <c r="BF371" s="144"/>
      <c r="BG371" s="144"/>
      <c r="BH371" s="144"/>
      <c r="BI371" s="144"/>
      <c r="BJ371" s="144"/>
      <c r="BK371" s="144"/>
      <c r="BL371" s="144"/>
      <c r="BM371" s="144"/>
      <c r="BN371" s="144"/>
      <c r="BO371" s="144">
        <v>-7.4505805969238281E-9</v>
      </c>
      <c r="BP371" s="144"/>
      <c r="BQ371" s="144"/>
      <c r="BR371" s="144">
        <v>1067139200.8043557</v>
      </c>
      <c r="BS371" s="144">
        <v>18302940.431417707</v>
      </c>
      <c r="BT371" s="144">
        <v>855073614.88438058</v>
      </c>
      <c r="BU371" s="693">
        <v>51.227076796875025</v>
      </c>
      <c r="BV371" s="693">
        <v>28.359871337250681</v>
      </c>
      <c r="BW371" s="693">
        <v>79.586948134125677</v>
      </c>
      <c r="BX371" s="144">
        <v>67437891.599072486</v>
      </c>
      <c r="BY371" s="144">
        <v>0</v>
      </c>
      <c r="BZ371" s="693">
        <v>87.545642947538241</v>
      </c>
      <c r="CA371" s="144">
        <v>0</v>
      </c>
      <c r="CB371" s="144">
        <v>855073614.88438058</v>
      </c>
      <c r="CC371" s="200"/>
      <c r="CD371" s="144">
        <v>236614.24999999997</v>
      </c>
      <c r="CE371" s="144">
        <v>342642.56313774729</v>
      </c>
      <c r="CF371" s="144">
        <v>0</v>
      </c>
      <c r="CG371" s="144">
        <v>0</v>
      </c>
      <c r="CH371" s="426"/>
      <c r="CI371" s="144">
        <v>86320088.843627959</v>
      </c>
      <c r="CJ371" s="144">
        <v>0</v>
      </c>
      <c r="CK371" s="144">
        <v>86320088.843627959</v>
      </c>
      <c r="CL371" s="648"/>
      <c r="CM371" s="694">
        <v>91.203392064962244</v>
      </c>
      <c r="CN371" s="693">
        <v>161.63761445577686</v>
      </c>
      <c r="CO371" s="695">
        <v>6.049710133680717E-2</v>
      </c>
      <c r="CP371" s="206"/>
      <c r="CQ371"/>
      <c r="CR371" s="144">
        <v>0</v>
      </c>
      <c r="CS371" s="144">
        <v>0</v>
      </c>
      <c r="CT371" s="693">
        <v>83.048980377960163</v>
      </c>
      <c r="CU371" s="144">
        <v>0</v>
      </c>
      <c r="CV371" s="206"/>
      <c r="CW371" s="144">
        <v>0</v>
      </c>
      <c r="CX371" s="144">
        <v>0</v>
      </c>
      <c r="CY371" s="206"/>
      <c r="CZ371" s="206"/>
      <c r="DA371" s="206"/>
      <c r="DB371" s="206"/>
      <c r="DC371" s="206"/>
      <c r="DD371" s="206"/>
      <c r="DE371" s="166"/>
      <c r="DF371" s="166"/>
      <c r="DG371" s="166"/>
      <c r="DH371" s="166"/>
      <c r="DI371" s="166"/>
      <c r="DJ371" s="166"/>
      <c r="DK371" s="166"/>
      <c r="DL371" s="166"/>
      <c r="DM371" s="166"/>
      <c r="DN371" s="166"/>
      <c r="DO371" s="166"/>
      <c r="DP371" s="166"/>
      <c r="DQ371" s="166"/>
      <c r="DR371" s="166"/>
      <c r="DS371" s="166"/>
      <c r="DT371" s="166"/>
      <c r="DU371" s="166"/>
      <c r="DV371" s="166"/>
      <c r="DW371" s="166"/>
      <c r="DX371" s="166"/>
      <c r="DY371" s="166"/>
      <c r="DZ371" s="166"/>
      <c r="EA371" s="166"/>
      <c r="EB371" s="166"/>
      <c r="EC371" s="166"/>
      <c r="ED371" s="166"/>
      <c r="EE371" s="166"/>
      <c r="EF371" s="166"/>
      <c r="EG371" s="166"/>
      <c r="EH371" s="166"/>
      <c r="EI371" s="166"/>
      <c r="EJ371" s="166"/>
      <c r="EK371" s="166"/>
      <c r="EL371" s="166"/>
      <c r="EM371" s="166"/>
      <c r="EN371" s="166"/>
      <c r="EO371" s="166"/>
      <c r="EP371" s="166"/>
      <c r="EQ371" s="166"/>
      <c r="ER371" s="166"/>
      <c r="ES371" s="166"/>
      <c r="ET371" s="166"/>
      <c r="EU371" s="166"/>
      <c r="EV371" s="166"/>
      <c r="EW371" s="166"/>
      <c r="EX371" s="166"/>
      <c r="EY371" s="166"/>
      <c r="EZ371" s="166"/>
      <c r="FA371" s="166"/>
      <c r="FB371" s="166"/>
      <c r="FC371" s="166"/>
      <c r="FD371" s="166"/>
      <c r="FE371" s="166"/>
      <c r="FF371" s="166"/>
      <c r="FG371" s="166"/>
      <c r="FH371" s="166"/>
      <c r="FI371" s="166"/>
      <c r="FJ371" s="166"/>
      <c r="FK371" s="166"/>
      <c r="FL371" s="166"/>
      <c r="FM371" s="166"/>
      <c r="FN371" s="166"/>
      <c r="FO371" s="166"/>
      <c r="FP371" s="166"/>
      <c r="FQ371" s="166"/>
      <c r="FR371" s="166"/>
      <c r="FS371" s="166"/>
      <c r="FT371" s="166"/>
      <c r="FU371" s="166"/>
      <c r="FV371" s="166"/>
      <c r="FW371" s="166"/>
      <c r="FX371" s="166"/>
      <c r="FY371" s="166"/>
      <c r="FZ371" s="166"/>
      <c r="GA371" s="166"/>
      <c r="GB371" s="166"/>
      <c r="GC371" s="166"/>
      <c r="GD371" s="166"/>
      <c r="GE371" s="166"/>
      <c r="GF371" s="166"/>
      <c r="GG371" s="166"/>
      <c r="GH371" s="166"/>
      <c r="GI371" s="166"/>
      <c r="GJ371" s="166"/>
      <c r="GK371" s="166"/>
      <c r="GL371" s="166"/>
      <c r="GM371" s="166"/>
      <c r="GN371" s="166"/>
      <c r="GO371" s="166"/>
      <c r="GP371" s="166"/>
      <c r="GQ371" s="166"/>
      <c r="GR371" s="166"/>
      <c r="GS371" s="166"/>
      <c r="GT371" s="166"/>
      <c r="GU371" s="166"/>
      <c r="GV371" s="166"/>
      <c r="GW371" s="166"/>
      <c r="GX371" s="166"/>
      <c r="GY371" s="166"/>
      <c r="GZ371" s="166"/>
      <c r="HA371" s="166"/>
      <c r="HB371" s="166"/>
      <c r="HC371" s="166"/>
      <c r="HD371" s="166"/>
      <c r="HE371" s="166"/>
      <c r="HF371" s="166"/>
      <c r="HG371" s="166"/>
      <c r="HH371" s="166"/>
      <c r="HI371" s="166"/>
      <c r="HJ371" s="166"/>
      <c r="HK371" s="166"/>
      <c r="HL371" s="166"/>
      <c r="HM371" s="166"/>
      <c r="HN371" s="166"/>
      <c r="HO371" s="166"/>
      <c r="HP371" s="166"/>
      <c r="HQ371" s="166"/>
      <c r="HR371" s="166"/>
      <c r="HS371" s="166"/>
      <c r="HT371" s="166"/>
      <c r="HU371" s="166"/>
      <c r="HV371" s="166"/>
      <c r="HW371" s="166"/>
      <c r="HX371" s="166"/>
      <c r="HY371" s="166"/>
      <c r="HZ371" s="166"/>
      <c r="IA371" s="166"/>
      <c r="IB371" s="166"/>
      <c r="IC371" s="166"/>
      <c r="ID371" s="166"/>
      <c r="IE371" s="166"/>
      <c r="IF371" s="166"/>
      <c r="IG371" s="166"/>
      <c r="IH371" s="166"/>
      <c r="II371" s="166"/>
      <c r="IJ371" s="166"/>
      <c r="IK371" s="166"/>
      <c r="IL371" s="166"/>
      <c r="IM371" s="166"/>
      <c r="IN371" s="166"/>
      <c r="IO371" s="166"/>
      <c r="IP371" s="166"/>
      <c r="IQ371" s="166"/>
      <c r="IR371" s="166"/>
      <c r="IS371" s="166"/>
      <c r="IT371" s="166"/>
      <c r="IU371" s="166"/>
      <c r="IV371" s="166"/>
      <c r="IW371" s="166"/>
      <c r="IX371" s="166"/>
      <c r="IY371" s="166"/>
      <c r="IZ371" s="166"/>
      <c r="JA371" s="166"/>
      <c r="JB371" s="166"/>
      <c r="JC371" s="166"/>
      <c r="JD371" s="166"/>
      <c r="JE371" s="166"/>
      <c r="JF371" s="166"/>
      <c r="JG371" s="166"/>
      <c r="JH371" s="166"/>
      <c r="JI371" s="166"/>
      <c r="JJ371" s="166"/>
      <c r="JK371" s="166"/>
      <c r="JL371" s="166"/>
      <c r="JM371" s="166"/>
      <c r="JN371" s="166"/>
      <c r="JO371" s="166"/>
      <c r="JP371" s="166"/>
      <c r="JQ371" s="166"/>
      <c r="JR371" s="166"/>
      <c r="JS371" s="166"/>
      <c r="JT371" s="166"/>
      <c r="JU371" s="166"/>
      <c r="JV371" s="166"/>
      <c r="JW371" s="166"/>
      <c r="JX371" s="166"/>
      <c r="JY371" s="166"/>
      <c r="JZ371" s="166"/>
      <c r="KA371" s="166"/>
      <c r="KB371" s="166"/>
    </row>
    <row r="372" spans="1:288" s="124" customFormat="1" ht="15" customHeight="1">
      <c r="A372" s="102"/>
      <c r="B372" s="367">
        <v>0</v>
      </c>
      <c r="C372" s="166"/>
      <c r="D372" s="144"/>
      <c r="E372" s="170">
        <v>2024</v>
      </c>
      <c r="F372" s="166"/>
      <c r="G372" s="166"/>
      <c r="H372" s="166"/>
      <c r="I372" s="693">
        <v>943674</v>
      </c>
      <c r="J372" s="166"/>
      <c r="K372" s="166"/>
      <c r="L372" s="166"/>
      <c r="M372" s="166"/>
      <c r="N372" s="166"/>
      <c r="O372" s="166"/>
      <c r="P372" s="166"/>
      <c r="Q372" s="166"/>
      <c r="R372" s="166"/>
      <c r="S372" s="166"/>
      <c r="T372" s="166"/>
      <c r="U372" s="166"/>
      <c r="V372" s="166"/>
      <c r="W372" s="166"/>
      <c r="X372" s="166"/>
      <c r="Y372" s="166"/>
      <c r="Z372" s="166"/>
      <c r="AA372" s="166"/>
      <c r="AB372" s="166"/>
      <c r="AC372" s="166"/>
      <c r="AD372" s="166"/>
      <c r="AE372" s="166"/>
      <c r="AF372" s="166"/>
      <c r="AG372" s="166"/>
      <c r="AH372" s="166"/>
      <c r="AI372" s="144">
        <v>943768</v>
      </c>
      <c r="AJ372" s="144">
        <v>943768</v>
      </c>
      <c r="AK372" s="144">
        <v>943768</v>
      </c>
      <c r="AL372" s="144">
        <v>943768</v>
      </c>
      <c r="AM372" s="144">
        <v>943768</v>
      </c>
      <c r="AN372" s="692">
        <v>1916751574.1728654</v>
      </c>
      <c r="AO372" s="144">
        <v>0</v>
      </c>
      <c r="AP372" s="144">
        <v>0</v>
      </c>
      <c r="AQ372" s="144">
        <v>0</v>
      </c>
      <c r="AR372" s="144">
        <v>0</v>
      </c>
      <c r="AS372" s="144">
        <v>0</v>
      </c>
      <c r="AT372" s="144">
        <v>0</v>
      </c>
      <c r="AU372" s="144">
        <v>0</v>
      </c>
      <c r="AV372" s="144">
        <v>1916751574.1728654</v>
      </c>
      <c r="AW372" s="166"/>
      <c r="AX372" s="144">
        <v>0</v>
      </c>
      <c r="AY372" s="144">
        <v>0</v>
      </c>
      <c r="AZ372" s="144">
        <v>845689381.23631012</v>
      </c>
      <c r="BA372" s="144">
        <v>14548982.620000003</v>
      </c>
      <c r="BB372" s="144">
        <v>218899999.99999997</v>
      </c>
      <c r="BC372" s="144">
        <v>3394445.4860460605</v>
      </c>
      <c r="BD372" s="144">
        <v>0</v>
      </c>
      <c r="BE372" s="144"/>
      <c r="BF372" s="144"/>
      <c r="BG372" s="144"/>
      <c r="BH372" s="144"/>
      <c r="BI372" s="144"/>
      <c r="BJ372" s="144"/>
      <c r="BK372" s="144"/>
      <c r="BL372" s="144"/>
      <c r="BM372" s="144"/>
      <c r="BN372" s="144"/>
      <c r="BO372" s="144">
        <v>-7.4505805969238281E-9</v>
      </c>
      <c r="BP372" s="144"/>
      <c r="BQ372" s="144"/>
      <c r="BR372" s="144">
        <v>1064589381.23631</v>
      </c>
      <c r="BS372" s="144">
        <v>17943428.106046058</v>
      </c>
      <c r="BT372" s="144">
        <v>852162192.93655515</v>
      </c>
      <c r="BU372" s="693">
        <v>53.788430636718772</v>
      </c>
      <c r="BV372" s="693">
        <v>30.628661044230743</v>
      </c>
      <c r="BW372" s="693">
        <v>84.417091680949511</v>
      </c>
      <c r="BX372" s="144">
        <v>71295855.342262998</v>
      </c>
      <c r="BY372" s="144">
        <v>0</v>
      </c>
      <c r="BZ372" s="693">
        <v>92.858800849044442</v>
      </c>
      <c r="CA372" s="144">
        <v>0</v>
      </c>
      <c r="CB372" s="144">
        <v>852162192.93655515</v>
      </c>
      <c r="CC372" s="200"/>
      <c r="CD372" s="144">
        <v>235942</v>
      </c>
      <c r="CE372" s="144">
        <v>341550.31483457307</v>
      </c>
      <c r="CF372" s="144">
        <v>0</v>
      </c>
      <c r="CG372" s="144">
        <v>0</v>
      </c>
      <c r="CH372" s="426"/>
      <c r="CI372" s="144">
        <v>89816775.763143644</v>
      </c>
      <c r="CJ372" s="144">
        <v>0</v>
      </c>
      <c r="CK372" s="144">
        <v>89816775.763143644</v>
      </c>
      <c r="CL372" s="648"/>
      <c r="CM372" s="694">
        <v>95.168278393782842</v>
      </c>
      <c r="CN372" s="693">
        <v>171.44742496731723</v>
      </c>
      <c r="CO372" s="695">
        <v>6.0690146563776998E-2</v>
      </c>
      <c r="CP372" s="206"/>
      <c r="CQ372"/>
      <c r="CR372" s="144">
        <v>0</v>
      </c>
      <c r="CS372" s="144">
        <v>0</v>
      </c>
      <c r="CT372" s="693">
        <v>88.08923516907079</v>
      </c>
      <c r="CU372" s="144">
        <v>0</v>
      </c>
      <c r="CV372" s="206"/>
      <c r="CW372" s="144">
        <v>0</v>
      </c>
      <c r="CX372" s="144">
        <v>0</v>
      </c>
      <c r="CY372" s="206"/>
      <c r="CZ372" s="206"/>
      <c r="DA372" s="206"/>
      <c r="DB372" s="206"/>
      <c r="DC372" s="206"/>
      <c r="DD372" s="206"/>
      <c r="DE372" s="166"/>
      <c r="DF372" s="166"/>
      <c r="DG372" s="166"/>
      <c r="DH372" s="166"/>
      <c r="DI372" s="166"/>
      <c r="DJ372" s="166"/>
      <c r="DK372" s="166"/>
      <c r="DL372" s="166"/>
      <c r="DM372" s="166"/>
      <c r="DN372" s="166"/>
      <c r="DO372" s="166"/>
      <c r="DP372" s="166"/>
      <c r="DQ372" s="166"/>
      <c r="DR372" s="166"/>
      <c r="DS372" s="166"/>
      <c r="DT372" s="166"/>
      <c r="DU372" s="166"/>
      <c r="DV372" s="166"/>
      <c r="DW372" s="166"/>
      <c r="DX372" s="166"/>
      <c r="DY372" s="166"/>
      <c r="DZ372" s="166"/>
      <c r="EA372" s="166"/>
      <c r="EB372" s="166"/>
      <c r="EC372" s="166"/>
      <c r="ED372" s="166"/>
      <c r="EE372" s="166"/>
      <c r="EF372" s="166"/>
      <c r="EG372" s="166"/>
      <c r="EH372" s="166"/>
      <c r="EI372" s="166"/>
      <c r="EJ372" s="166"/>
      <c r="EK372" s="166"/>
      <c r="EL372" s="166"/>
      <c r="EM372" s="166"/>
      <c r="EN372" s="166"/>
      <c r="EO372" s="166"/>
      <c r="EP372" s="166"/>
      <c r="EQ372" s="166"/>
      <c r="ER372" s="166"/>
      <c r="ES372" s="166"/>
      <c r="ET372" s="166"/>
      <c r="EU372" s="166"/>
      <c r="EV372" s="166"/>
      <c r="EW372" s="166"/>
      <c r="EX372" s="166"/>
      <c r="EY372" s="166"/>
      <c r="EZ372" s="166"/>
      <c r="FA372" s="166"/>
      <c r="FB372" s="166"/>
      <c r="FC372" s="166"/>
      <c r="FD372" s="166"/>
      <c r="FE372" s="166"/>
      <c r="FF372" s="166"/>
      <c r="FG372" s="166"/>
      <c r="FH372" s="166"/>
      <c r="FI372" s="166"/>
      <c r="FJ372" s="166"/>
      <c r="FK372" s="166"/>
      <c r="FL372" s="166"/>
      <c r="FM372" s="166"/>
      <c r="FN372" s="166"/>
      <c r="FO372" s="166"/>
      <c r="FP372" s="166"/>
      <c r="FQ372" s="166"/>
      <c r="FR372" s="166"/>
      <c r="FS372" s="166"/>
      <c r="FT372" s="166"/>
      <c r="FU372" s="166"/>
      <c r="FV372" s="166"/>
      <c r="FW372" s="166"/>
      <c r="FX372" s="166"/>
      <c r="FY372" s="166"/>
      <c r="FZ372" s="166"/>
      <c r="GA372" s="166"/>
      <c r="GB372" s="166"/>
      <c r="GC372" s="166"/>
      <c r="GD372" s="166"/>
      <c r="GE372" s="166"/>
      <c r="GF372" s="166"/>
      <c r="GG372" s="166"/>
      <c r="GH372" s="166"/>
      <c r="GI372" s="166"/>
      <c r="GJ372" s="166"/>
      <c r="GK372" s="166"/>
      <c r="GL372" s="166"/>
      <c r="GM372" s="166"/>
      <c r="GN372" s="166"/>
      <c r="GO372" s="166"/>
      <c r="GP372" s="166"/>
      <c r="GQ372" s="166"/>
      <c r="GR372" s="166"/>
      <c r="GS372" s="166"/>
      <c r="GT372" s="166"/>
      <c r="GU372" s="166"/>
      <c r="GV372" s="166"/>
      <c r="GW372" s="166"/>
      <c r="GX372" s="166"/>
      <c r="GY372" s="166"/>
      <c r="GZ372" s="166"/>
      <c r="HA372" s="166"/>
      <c r="HB372" s="166"/>
      <c r="HC372" s="166"/>
      <c r="HD372" s="166"/>
      <c r="HE372" s="166"/>
      <c r="HF372" s="166"/>
      <c r="HG372" s="166"/>
      <c r="HH372" s="166"/>
      <c r="HI372" s="166"/>
      <c r="HJ372" s="166"/>
      <c r="HK372" s="166"/>
      <c r="HL372" s="166"/>
      <c r="HM372" s="166"/>
      <c r="HN372" s="166"/>
      <c r="HO372" s="166"/>
      <c r="HP372" s="166"/>
      <c r="HQ372" s="166"/>
      <c r="HR372" s="166"/>
      <c r="HS372" s="166"/>
      <c r="HT372" s="166"/>
      <c r="HU372" s="166"/>
      <c r="HV372" s="166"/>
      <c r="HW372" s="166"/>
      <c r="HX372" s="166"/>
      <c r="HY372" s="166"/>
      <c r="HZ372" s="166"/>
      <c r="IA372" s="166"/>
      <c r="IB372" s="166"/>
      <c r="IC372" s="166"/>
      <c r="ID372" s="166"/>
      <c r="IE372" s="166"/>
      <c r="IF372" s="166"/>
      <c r="IG372" s="166"/>
      <c r="IH372" s="166"/>
      <c r="II372" s="166"/>
      <c r="IJ372" s="166"/>
      <c r="IK372" s="166"/>
      <c r="IL372" s="166"/>
      <c r="IM372" s="166"/>
      <c r="IN372" s="166"/>
      <c r="IO372" s="166"/>
      <c r="IP372" s="166"/>
      <c r="IQ372" s="166"/>
      <c r="IR372" s="166"/>
      <c r="IS372" s="166"/>
      <c r="IT372" s="166"/>
      <c r="IU372" s="166"/>
      <c r="IV372" s="166"/>
      <c r="IW372" s="166"/>
      <c r="IX372" s="166"/>
      <c r="IY372" s="166"/>
      <c r="IZ372" s="166"/>
      <c r="JA372" s="166"/>
      <c r="JB372" s="166"/>
      <c r="JC372" s="166"/>
      <c r="JD372" s="166"/>
      <c r="JE372" s="166"/>
      <c r="JF372" s="166"/>
      <c r="JG372" s="166"/>
      <c r="JH372" s="166"/>
      <c r="JI372" s="166"/>
      <c r="JJ372" s="166"/>
      <c r="JK372" s="166"/>
      <c r="JL372" s="166"/>
      <c r="JM372" s="166"/>
      <c r="JN372" s="166"/>
      <c r="JO372" s="166"/>
      <c r="JP372" s="166"/>
      <c r="JQ372" s="166"/>
      <c r="JR372" s="166"/>
      <c r="JS372" s="166"/>
      <c r="JT372" s="166"/>
      <c r="JU372" s="166"/>
      <c r="JV372" s="166"/>
      <c r="JW372" s="166"/>
      <c r="JX372" s="166"/>
      <c r="JY372" s="166"/>
      <c r="JZ372" s="166"/>
      <c r="KA372" s="166"/>
      <c r="KB372" s="166"/>
    </row>
    <row r="373" spans="1:288" s="124" customFormat="1" ht="15" customHeight="1">
      <c r="A373" s="102"/>
      <c r="B373" s="367">
        <v>0</v>
      </c>
      <c r="C373" s="166"/>
      <c r="D373" s="144"/>
      <c r="E373" s="170">
        <v>2025</v>
      </c>
      <c r="F373" s="166"/>
      <c r="G373" s="166"/>
      <c r="H373" s="166"/>
      <c r="I373" s="693">
        <v>943485.5</v>
      </c>
      <c r="J373" s="166"/>
      <c r="K373" s="166"/>
      <c r="L373" s="166"/>
      <c r="M373" s="166"/>
      <c r="N373" s="166"/>
      <c r="O373" s="166"/>
      <c r="P373" s="166"/>
      <c r="Q373" s="166"/>
      <c r="R373" s="166"/>
      <c r="S373" s="166"/>
      <c r="T373" s="166"/>
      <c r="U373" s="166"/>
      <c r="V373" s="166"/>
      <c r="W373" s="166"/>
      <c r="X373" s="166"/>
      <c r="Y373" s="166"/>
      <c r="Z373" s="166"/>
      <c r="AA373" s="166"/>
      <c r="AB373" s="166"/>
      <c r="AC373" s="166"/>
      <c r="AD373" s="166"/>
      <c r="AE373" s="166"/>
      <c r="AF373" s="166"/>
      <c r="AG373" s="166"/>
      <c r="AH373" s="166"/>
      <c r="AI373" s="144">
        <v>943579.99999999977</v>
      </c>
      <c r="AJ373" s="144">
        <v>943579.99999999977</v>
      </c>
      <c r="AK373" s="144">
        <v>943579.99999999977</v>
      </c>
      <c r="AL373" s="144">
        <v>943579.99999999977</v>
      </c>
      <c r="AM373" s="144">
        <v>943579.99999999977</v>
      </c>
      <c r="AN373" s="692">
        <v>1916369754.3867052</v>
      </c>
      <c r="AO373" s="144">
        <v>0</v>
      </c>
      <c r="AP373" s="144">
        <v>0</v>
      </c>
      <c r="AQ373" s="144">
        <v>0</v>
      </c>
      <c r="AR373" s="144">
        <v>0</v>
      </c>
      <c r="AS373" s="144">
        <v>0</v>
      </c>
      <c r="AT373" s="144">
        <v>0</v>
      </c>
      <c r="AU373" s="144">
        <v>0</v>
      </c>
      <c r="AV373" s="144">
        <v>1916369754.3867052</v>
      </c>
      <c r="AW373" s="166"/>
      <c r="AX373" s="144">
        <v>0</v>
      </c>
      <c r="AY373" s="144">
        <v>0</v>
      </c>
      <c r="AZ373" s="144">
        <v>851124583.28737867</v>
      </c>
      <c r="BA373" s="144">
        <v>14346464.640000002</v>
      </c>
      <c r="BB373" s="144">
        <v>218899999.99999997</v>
      </c>
      <c r="BC373" s="144">
        <v>3462334.3957669814</v>
      </c>
      <c r="BD373" s="144">
        <v>0</v>
      </c>
      <c r="BE373" s="144"/>
      <c r="BF373" s="144"/>
      <c r="BG373" s="144"/>
      <c r="BH373" s="144"/>
      <c r="BI373" s="144"/>
      <c r="BJ373" s="144"/>
      <c r="BK373" s="144"/>
      <c r="BL373" s="144"/>
      <c r="BM373" s="144"/>
      <c r="BN373" s="144"/>
      <c r="BO373" s="144">
        <v>-7.4505805969238281E-9</v>
      </c>
      <c r="BP373" s="144"/>
      <c r="BQ373" s="144"/>
      <c r="BR373" s="144">
        <v>1070024583.2873784</v>
      </c>
      <c r="BS373" s="144">
        <v>17808799.035766978</v>
      </c>
      <c r="BT373" s="144">
        <v>846345171.09932649</v>
      </c>
      <c r="BU373" s="693">
        <v>56.477852168554705</v>
      </c>
      <c r="BV373" s="693">
        <v>33.078953927769206</v>
      </c>
      <c r="BW373" s="693">
        <v>89.556806096323911</v>
      </c>
      <c r="BX373" s="144">
        <v>75111158.323580578</v>
      </c>
      <c r="BY373" s="144">
        <v>0</v>
      </c>
      <c r="BZ373" s="693">
        <v>98.512486705956292</v>
      </c>
      <c r="CA373" s="144">
        <v>0</v>
      </c>
      <c r="CB373" s="144">
        <v>846345171.09932649</v>
      </c>
      <c r="CC373" s="200"/>
      <c r="CD373" s="144">
        <v>235894.99999999994</v>
      </c>
      <c r="CE373" s="144">
        <v>341473.95087734103</v>
      </c>
      <c r="CF373" s="144">
        <v>0</v>
      </c>
      <c r="CG373" s="144">
        <v>0</v>
      </c>
      <c r="CH373" s="426"/>
      <c r="CI373" s="144">
        <v>93497326.310224921</v>
      </c>
      <c r="CJ373" s="144">
        <v>0</v>
      </c>
      <c r="CK373" s="144">
        <v>93497326.310224921</v>
      </c>
      <c r="CL373" s="648"/>
      <c r="CM373" s="694">
        <v>99.087863573014417</v>
      </c>
      <c r="CN373" s="693">
        <v>181.88596038753474</v>
      </c>
      <c r="CO373" s="695">
        <v>6.0884760574312434E-2</v>
      </c>
      <c r="CP373" s="206"/>
      <c r="CQ373"/>
      <c r="CR373" s="144">
        <v>0</v>
      </c>
      <c r="CS373" s="144">
        <v>0</v>
      </c>
      <c r="CT373" s="693">
        <v>93.452527161513999</v>
      </c>
      <c r="CU373" s="144">
        <v>0</v>
      </c>
      <c r="CV373" s="206"/>
      <c r="CW373" s="144">
        <v>0</v>
      </c>
      <c r="CX373" s="144">
        <v>0</v>
      </c>
      <c r="CY373" s="206"/>
      <c r="CZ373" s="206"/>
      <c r="DA373" s="206"/>
      <c r="DB373" s="206"/>
      <c r="DC373" s="206"/>
      <c r="DD373" s="206"/>
      <c r="DE373" s="166"/>
      <c r="DF373" s="166"/>
      <c r="DG373" s="166"/>
      <c r="DH373" s="166"/>
      <c r="DI373" s="166"/>
      <c r="DJ373" s="166"/>
      <c r="DK373" s="166"/>
      <c r="DL373" s="166"/>
      <c r="DM373" s="166"/>
      <c r="DN373" s="166"/>
      <c r="DO373" s="166"/>
      <c r="DP373" s="166"/>
      <c r="DQ373" s="166"/>
      <c r="DR373" s="166"/>
      <c r="DS373" s="166"/>
      <c r="DT373" s="166"/>
      <c r="DU373" s="166"/>
      <c r="DV373" s="166"/>
      <c r="DW373" s="166"/>
      <c r="DX373" s="166"/>
      <c r="DY373" s="166"/>
      <c r="DZ373" s="166"/>
      <c r="EA373" s="166"/>
      <c r="EB373" s="166"/>
      <c r="EC373" s="166"/>
      <c r="ED373" s="166"/>
      <c r="EE373" s="166"/>
      <c r="EF373" s="166"/>
      <c r="EG373" s="166"/>
      <c r="EH373" s="166"/>
      <c r="EI373" s="166"/>
      <c r="EJ373" s="166"/>
      <c r="EK373" s="166"/>
      <c r="EL373" s="166"/>
      <c r="EM373" s="166"/>
      <c r="EN373" s="166"/>
      <c r="EO373" s="166"/>
      <c r="EP373" s="166"/>
      <c r="EQ373" s="166"/>
      <c r="ER373" s="166"/>
      <c r="ES373" s="166"/>
      <c r="ET373" s="166"/>
      <c r="EU373" s="166"/>
      <c r="EV373" s="166"/>
      <c r="EW373" s="166"/>
      <c r="EX373" s="166"/>
      <c r="EY373" s="166"/>
      <c r="EZ373" s="166"/>
      <c r="FA373" s="166"/>
      <c r="FB373" s="166"/>
      <c r="FC373" s="166"/>
      <c r="FD373" s="166"/>
      <c r="FE373" s="166"/>
      <c r="FF373" s="166"/>
      <c r="FG373" s="166"/>
      <c r="FH373" s="166"/>
      <c r="FI373" s="166"/>
      <c r="FJ373" s="166"/>
      <c r="FK373" s="166"/>
      <c r="FL373" s="166"/>
      <c r="FM373" s="166"/>
      <c r="FN373" s="166"/>
      <c r="FO373" s="166"/>
      <c r="FP373" s="166"/>
      <c r="FQ373" s="166"/>
      <c r="FR373" s="166"/>
      <c r="FS373" s="166"/>
      <c r="FT373" s="166"/>
      <c r="FU373" s="166"/>
      <c r="FV373" s="166"/>
      <c r="FW373" s="166"/>
      <c r="FX373" s="166"/>
      <c r="FY373" s="166"/>
      <c r="FZ373" s="166"/>
      <c r="GA373" s="166"/>
      <c r="GB373" s="166"/>
      <c r="GC373" s="166"/>
      <c r="GD373" s="166"/>
      <c r="GE373" s="166"/>
      <c r="GF373" s="166"/>
      <c r="GG373" s="166"/>
      <c r="GH373" s="166"/>
      <c r="GI373" s="166"/>
      <c r="GJ373" s="166"/>
      <c r="GK373" s="166"/>
      <c r="GL373" s="166"/>
      <c r="GM373" s="166"/>
      <c r="GN373" s="166"/>
      <c r="GO373" s="166"/>
      <c r="GP373" s="166"/>
      <c r="GQ373" s="166"/>
      <c r="GR373" s="166"/>
      <c r="GS373" s="166"/>
      <c r="GT373" s="166"/>
      <c r="GU373" s="166"/>
      <c r="GV373" s="166"/>
      <c r="GW373" s="166"/>
      <c r="GX373" s="166"/>
      <c r="GY373" s="166"/>
      <c r="GZ373" s="166"/>
      <c r="HA373" s="166"/>
      <c r="HB373" s="166"/>
      <c r="HC373" s="166"/>
      <c r="HD373" s="166"/>
      <c r="HE373" s="166"/>
      <c r="HF373" s="166"/>
      <c r="HG373" s="166"/>
      <c r="HH373" s="166"/>
      <c r="HI373" s="166"/>
      <c r="HJ373" s="166"/>
      <c r="HK373" s="166"/>
      <c r="HL373" s="166"/>
      <c r="HM373" s="166"/>
      <c r="HN373" s="166"/>
      <c r="HO373" s="166"/>
      <c r="HP373" s="166"/>
      <c r="HQ373" s="166"/>
      <c r="HR373" s="166"/>
      <c r="HS373" s="166"/>
      <c r="HT373" s="166"/>
      <c r="HU373" s="166"/>
      <c r="HV373" s="166"/>
      <c r="HW373" s="166"/>
      <c r="HX373" s="166"/>
      <c r="HY373" s="166"/>
      <c r="HZ373" s="166"/>
      <c r="IA373" s="166"/>
      <c r="IB373" s="166"/>
      <c r="IC373" s="166"/>
      <c r="ID373" s="166"/>
      <c r="IE373" s="166"/>
      <c r="IF373" s="166"/>
      <c r="IG373" s="166"/>
      <c r="IH373" s="166"/>
      <c r="II373" s="166"/>
      <c r="IJ373" s="166"/>
      <c r="IK373" s="166"/>
      <c r="IL373" s="166"/>
      <c r="IM373" s="166"/>
      <c r="IN373" s="166"/>
      <c r="IO373" s="166"/>
      <c r="IP373" s="166"/>
      <c r="IQ373" s="166"/>
      <c r="IR373" s="166"/>
      <c r="IS373" s="166"/>
      <c r="IT373" s="166"/>
      <c r="IU373" s="166"/>
      <c r="IV373" s="166"/>
      <c r="IW373" s="166"/>
      <c r="IX373" s="166"/>
      <c r="IY373" s="166"/>
      <c r="IZ373" s="166"/>
      <c r="JA373" s="166"/>
      <c r="JB373" s="166"/>
      <c r="JC373" s="166"/>
      <c r="JD373" s="166"/>
      <c r="JE373" s="166"/>
      <c r="JF373" s="166"/>
      <c r="JG373" s="166"/>
      <c r="JH373" s="166"/>
      <c r="JI373" s="166"/>
      <c r="JJ373" s="166"/>
      <c r="JK373" s="166"/>
      <c r="JL373" s="166"/>
      <c r="JM373" s="166"/>
      <c r="JN373" s="166"/>
      <c r="JO373" s="166"/>
      <c r="JP373" s="166"/>
      <c r="JQ373" s="166"/>
      <c r="JR373" s="166"/>
      <c r="JS373" s="166"/>
      <c r="JT373" s="166"/>
      <c r="JU373" s="166"/>
      <c r="JV373" s="166"/>
      <c r="JW373" s="166"/>
      <c r="JX373" s="166"/>
      <c r="JY373" s="166"/>
      <c r="JZ373" s="166"/>
      <c r="KA373" s="166"/>
      <c r="KB373" s="166"/>
    </row>
    <row r="374" spans="1:288" s="124" customFormat="1" ht="15" customHeight="1">
      <c r="A374" s="102"/>
      <c r="B374" s="367">
        <v>0</v>
      </c>
      <c r="C374" s="166"/>
      <c r="D374" s="144"/>
      <c r="E374" s="170">
        <v>2026</v>
      </c>
      <c r="F374" s="166"/>
      <c r="G374" s="166"/>
      <c r="H374" s="166"/>
      <c r="I374" s="693">
        <v>928296.5</v>
      </c>
      <c r="J374" s="166"/>
      <c r="K374" s="166"/>
      <c r="L374" s="166"/>
      <c r="M374" s="166"/>
      <c r="N374" s="166"/>
      <c r="O374" s="166"/>
      <c r="P374" s="166"/>
      <c r="Q374" s="166"/>
      <c r="R374" s="166"/>
      <c r="S374" s="166"/>
      <c r="T374" s="166"/>
      <c r="U374" s="166"/>
      <c r="V374" s="166"/>
      <c r="W374" s="166"/>
      <c r="X374" s="166"/>
      <c r="Y374" s="166"/>
      <c r="Z374" s="166"/>
      <c r="AA374" s="166"/>
      <c r="AB374" s="166"/>
      <c r="AC374" s="166"/>
      <c r="AD374" s="166"/>
      <c r="AE374" s="166"/>
      <c r="AF374" s="166"/>
      <c r="AG374" s="166"/>
      <c r="AH374" s="166"/>
      <c r="AI374" s="144">
        <v>943390.99999999988</v>
      </c>
      <c r="AJ374" s="144">
        <v>943390.99999999988</v>
      </c>
      <c r="AK374" s="144">
        <v>943390.99999999988</v>
      </c>
      <c r="AL374" s="144">
        <v>943390.99999999988</v>
      </c>
      <c r="AM374" s="144">
        <v>943390.99999999988</v>
      </c>
      <c r="AN374" s="692">
        <v>1915985903.6442361</v>
      </c>
      <c r="AO374" s="144">
        <v>0</v>
      </c>
      <c r="AP374" s="144">
        <v>0</v>
      </c>
      <c r="AQ374" s="144">
        <v>0</v>
      </c>
      <c r="AR374" s="144">
        <v>0</v>
      </c>
      <c r="AS374" s="144">
        <v>0</v>
      </c>
      <c r="AT374" s="144">
        <v>0</v>
      </c>
      <c r="AU374" s="144">
        <v>0</v>
      </c>
      <c r="AV374" s="144">
        <v>1915985903.6442361</v>
      </c>
      <c r="AW374" s="166"/>
      <c r="AX374" s="144">
        <v>0</v>
      </c>
      <c r="AY374" s="144">
        <v>0</v>
      </c>
      <c r="AZ374" s="144">
        <v>843109660.63595009</v>
      </c>
      <c r="BA374" s="144">
        <v>17711497.7544652</v>
      </c>
      <c r="BB374" s="144">
        <v>218899999.99999997</v>
      </c>
      <c r="BC374" s="144">
        <v>3531581.0836823215</v>
      </c>
      <c r="BD374" s="144">
        <v>0</v>
      </c>
      <c r="BE374" s="144"/>
      <c r="BF374" s="144"/>
      <c r="BG374" s="144"/>
      <c r="BH374" s="144"/>
      <c r="BI374" s="144"/>
      <c r="BJ374" s="144"/>
      <c r="BK374" s="144"/>
      <c r="BL374" s="144"/>
      <c r="BM374" s="144"/>
      <c r="BN374" s="144"/>
      <c r="BO374" s="144">
        <v>-7.4505805969238281E-9</v>
      </c>
      <c r="BP374" s="144"/>
      <c r="BQ374" s="144"/>
      <c r="BR374" s="144">
        <v>1062009660.63595</v>
      </c>
      <c r="BS374" s="144">
        <v>21243078.838147521</v>
      </c>
      <c r="BT374" s="144">
        <v>853976243.00828588</v>
      </c>
      <c r="BU374" s="693">
        <v>59.301744776982446</v>
      </c>
      <c r="BV374" s="693">
        <v>35.553514135058087</v>
      </c>
      <c r="BW374" s="693">
        <v>94.85525891204054</v>
      </c>
      <c r="BX374" s="144">
        <v>80314168.041998655</v>
      </c>
      <c r="BY374" s="144">
        <v>0</v>
      </c>
      <c r="BZ374" s="693">
        <v>104.34078480324457</v>
      </c>
      <c r="CA374" s="144">
        <v>0</v>
      </c>
      <c r="CB374" s="144">
        <v>853976243.00828588</v>
      </c>
      <c r="CC374" s="200"/>
      <c r="CD374" s="144">
        <v>235847.74999999997</v>
      </c>
      <c r="CE374" s="144">
        <v>341397.18072884716</v>
      </c>
      <c r="CF374" s="144">
        <v>0</v>
      </c>
      <c r="CG374" s="144">
        <v>0</v>
      </c>
      <c r="CH374" s="426"/>
      <c r="CI374" s="144">
        <v>102134491.81087503</v>
      </c>
      <c r="CJ374" s="144">
        <v>0</v>
      </c>
      <c r="CK374" s="144">
        <v>102134491.81087503</v>
      </c>
      <c r="CL374" s="648"/>
      <c r="CM374" s="694">
        <v>108.26316109744002</v>
      </c>
      <c r="CN374" s="693">
        <v>192.64688656346513</v>
      </c>
      <c r="CO374" s="695">
        <v>5.9163039043819879E-2</v>
      </c>
      <c r="CP374" s="206"/>
      <c r="CQ374"/>
      <c r="CR374" s="144">
        <v>0</v>
      </c>
      <c r="CS374" s="144">
        <v>0</v>
      </c>
      <c r="CT374" s="693">
        <v>98.98146267471428</v>
      </c>
      <c r="CU374" s="144">
        <v>0</v>
      </c>
      <c r="CV374" s="206"/>
      <c r="CW374" s="144">
        <v>0</v>
      </c>
      <c r="CX374" s="144">
        <v>0</v>
      </c>
      <c r="CY374" s="206"/>
      <c r="CZ374" s="206"/>
      <c r="DA374" s="206"/>
      <c r="DB374" s="206"/>
      <c r="DC374" s="206"/>
      <c r="DD374" s="206"/>
      <c r="DE374" s="166"/>
      <c r="DF374" s="166"/>
      <c r="DG374" s="166"/>
      <c r="DH374" s="166"/>
      <c r="DI374" s="166"/>
      <c r="DJ374" s="166"/>
      <c r="DK374" s="166"/>
      <c r="DL374" s="166"/>
      <c r="DM374" s="166"/>
      <c r="DN374" s="166"/>
      <c r="DO374" s="166"/>
      <c r="DP374" s="166"/>
      <c r="DQ374" s="166"/>
      <c r="DR374" s="166"/>
      <c r="DS374" s="166"/>
      <c r="DT374" s="166"/>
      <c r="DU374" s="166"/>
      <c r="DV374" s="166"/>
      <c r="DW374" s="166"/>
      <c r="DX374" s="166"/>
      <c r="DY374" s="166"/>
      <c r="DZ374" s="166"/>
      <c r="EA374" s="166"/>
      <c r="EB374" s="166"/>
      <c r="EC374" s="166"/>
      <c r="ED374" s="166"/>
      <c r="EE374" s="166"/>
      <c r="EF374" s="166"/>
      <c r="EG374" s="166"/>
      <c r="EH374" s="166"/>
      <c r="EI374" s="166"/>
      <c r="EJ374" s="166"/>
      <c r="EK374" s="166"/>
      <c r="EL374" s="166"/>
      <c r="EM374" s="166"/>
      <c r="EN374" s="166"/>
      <c r="EO374" s="166"/>
      <c r="EP374" s="166"/>
      <c r="EQ374" s="166"/>
      <c r="ER374" s="166"/>
      <c r="ES374" s="166"/>
      <c r="ET374" s="166"/>
      <c r="EU374" s="166"/>
      <c r="EV374" s="166"/>
      <c r="EW374" s="166"/>
      <c r="EX374" s="166"/>
      <c r="EY374" s="166"/>
      <c r="EZ374" s="166"/>
      <c r="FA374" s="166"/>
      <c r="FB374" s="166"/>
      <c r="FC374" s="166"/>
      <c r="FD374" s="166"/>
      <c r="FE374" s="166"/>
      <c r="FF374" s="166"/>
      <c r="FG374" s="166"/>
      <c r="FH374" s="166"/>
      <c r="FI374" s="166"/>
      <c r="FJ374" s="166"/>
      <c r="FK374" s="166"/>
      <c r="FL374" s="166"/>
      <c r="FM374" s="166"/>
      <c r="FN374" s="166"/>
      <c r="FO374" s="166"/>
      <c r="FP374" s="166"/>
      <c r="FQ374" s="166"/>
      <c r="FR374" s="166"/>
      <c r="FS374" s="166"/>
      <c r="FT374" s="166"/>
      <c r="FU374" s="166"/>
      <c r="FV374" s="166"/>
      <c r="FW374" s="166"/>
      <c r="FX374" s="166"/>
      <c r="FY374" s="166"/>
      <c r="FZ374" s="166"/>
      <c r="GA374" s="166"/>
      <c r="GB374" s="166"/>
      <c r="GC374" s="166"/>
      <c r="GD374" s="166"/>
      <c r="GE374" s="166"/>
      <c r="GF374" s="166"/>
      <c r="GG374" s="166"/>
      <c r="GH374" s="166"/>
      <c r="GI374" s="166"/>
      <c r="GJ374" s="166"/>
      <c r="GK374" s="166"/>
      <c r="GL374" s="166"/>
      <c r="GM374" s="166"/>
      <c r="GN374" s="166"/>
      <c r="GO374" s="166"/>
      <c r="GP374" s="166"/>
      <c r="GQ374" s="166"/>
      <c r="GR374" s="166"/>
      <c r="GS374" s="166"/>
      <c r="GT374" s="166"/>
      <c r="GU374" s="166"/>
      <c r="GV374" s="166"/>
      <c r="GW374" s="166"/>
      <c r="GX374" s="166"/>
      <c r="GY374" s="166"/>
      <c r="GZ374" s="166"/>
      <c r="HA374" s="166"/>
      <c r="HB374" s="166"/>
      <c r="HC374" s="166"/>
      <c r="HD374" s="166"/>
      <c r="HE374" s="166"/>
      <c r="HF374" s="166"/>
      <c r="HG374" s="166"/>
      <c r="HH374" s="166"/>
      <c r="HI374" s="166"/>
      <c r="HJ374" s="166"/>
      <c r="HK374" s="166"/>
      <c r="HL374" s="166"/>
      <c r="HM374" s="166"/>
      <c r="HN374" s="166"/>
      <c r="HO374" s="166"/>
      <c r="HP374" s="166"/>
      <c r="HQ374" s="166"/>
      <c r="HR374" s="166"/>
      <c r="HS374" s="166"/>
      <c r="HT374" s="166"/>
      <c r="HU374" s="166"/>
      <c r="HV374" s="166"/>
      <c r="HW374" s="166"/>
      <c r="HX374" s="166"/>
      <c r="HY374" s="166"/>
      <c r="HZ374" s="166"/>
      <c r="IA374" s="166"/>
      <c r="IB374" s="166"/>
      <c r="IC374" s="166"/>
      <c r="ID374" s="166"/>
      <c r="IE374" s="166"/>
      <c r="IF374" s="166"/>
      <c r="IG374" s="166"/>
      <c r="IH374" s="166"/>
      <c r="II374" s="166"/>
      <c r="IJ374" s="166"/>
      <c r="IK374" s="166"/>
      <c r="IL374" s="166"/>
      <c r="IM374" s="166"/>
      <c r="IN374" s="166"/>
      <c r="IO374" s="166"/>
      <c r="IP374" s="166"/>
      <c r="IQ374" s="166"/>
      <c r="IR374" s="166"/>
      <c r="IS374" s="166"/>
      <c r="IT374" s="166"/>
      <c r="IU374" s="166"/>
      <c r="IV374" s="166"/>
      <c r="IW374" s="166"/>
      <c r="IX374" s="166"/>
      <c r="IY374" s="166"/>
      <c r="IZ374" s="166"/>
      <c r="JA374" s="166"/>
      <c r="JB374" s="166"/>
      <c r="JC374" s="166"/>
      <c r="JD374" s="166"/>
      <c r="JE374" s="166"/>
      <c r="JF374" s="166"/>
      <c r="JG374" s="166"/>
      <c r="JH374" s="166"/>
      <c r="JI374" s="166"/>
      <c r="JJ374" s="166"/>
      <c r="JK374" s="166"/>
      <c r="JL374" s="166"/>
      <c r="JM374" s="166"/>
      <c r="JN374" s="166"/>
      <c r="JO374" s="166"/>
      <c r="JP374" s="166"/>
      <c r="JQ374" s="166"/>
      <c r="JR374" s="166"/>
      <c r="JS374" s="166"/>
      <c r="JT374" s="166"/>
      <c r="JU374" s="166"/>
      <c r="JV374" s="166"/>
      <c r="JW374" s="166"/>
      <c r="JX374" s="166"/>
      <c r="JY374" s="166"/>
      <c r="JZ374" s="166"/>
      <c r="KA374" s="166"/>
      <c r="KB374" s="166"/>
    </row>
    <row r="375" spans="1:288" s="124" customFormat="1" ht="15" customHeight="1">
      <c r="A375" s="102"/>
      <c r="B375" s="367">
        <v>0</v>
      </c>
      <c r="C375" s="166"/>
      <c r="D375" s="144"/>
      <c r="E375" s="170">
        <v>2027</v>
      </c>
      <c r="F375" s="166"/>
      <c r="G375" s="166"/>
      <c r="H375" s="166"/>
      <c r="I375" s="693">
        <v>913108</v>
      </c>
      <c r="J375" s="166"/>
      <c r="K375" s="166"/>
      <c r="L375" s="166"/>
      <c r="M375" s="166"/>
      <c r="N375" s="166"/>
      <c r="O375" s="166"/>
      <c r="P375" s="166"/>
      <c r="Q375" s="166"/>
      <c r="R375" s="166"/>
      <c r="S375" s="166"/>
      <c r="T375" s="166"/>
      <c r="U375" s="166"/>
      <c r="V375" s="166"/>
      <c r="W375" s="166"/>
      <c r="X375" s="166"/>
      <c r="Y375" s="166"/>
      <c r="Z375" s="166"/>
      <c r="AA375" s="166"/>
      <c r="AB375" s="166"/>
      <c r="AC375" s="166"/>
      <c r="AD375" s="166"/>
      <c r="AE375" s="166"/>
      <c r="AF375" s="166"/>
      <c r="AG375" s="166"/>
      <c r="AH375" s="166"/>
      <c r="AI375" s="144">
        <v>913201.99999999988</v>
      </c>
      <c r="AJ375" s="144">
        <v>913201.99999999988</v>
      </c>
      <c r="AK375" s="144">
        <v>913201.99999999988</v>
      </c>
      <c r="AL375" s="144">
        <v>913201.99999999988</v>
      </c>
      <c r="AM375" s="144">
        <v>913201.99999999988</v>
      </c>
      <c r="AN375" s="692">
        <v>1854673363.6209416</v>
      </c>
      <c r="AO375" s="144">
        <v>0</v>
      </c>
      <c r="AP375" s="144">
        <v>0</v>
      </c>
      <c r="AQ375" s="144">
        <v>0</v>
      </c>
      <c r="AR375" s="144">
        <v>0</v>
      </c>
      <c r="AS375" s="144">
        <v>0</v>
      </c>
      <c r="AT375" s="144">
        <v>0</v>
      </c>
      <c r="AU375" s="144">
        <v>0</v>
      </c>
      <c r="AV375" s="144">
        <v>1854673363.6209416</v>
      </c>
      <c r="AW375" s="166"/>
      <c r="AX375" s="144">
        <v>0</v>
      </c>
      <c r="AY375" s="144">
        <v>0</v>
      </c>
      <c r="AZ375" s="144">
        <v>831345788.89984155</v>
      </c>
      <c r="BA375" s="144">
        <v>18869913.185128249</v>
      </c>
      <c r="BB375" s="144">
        <v>218899999.99999997</v>
      </c>
      <c r="BC375" s="144">
        <v>3602212.7053559669</v>
      </c>
      <c r="BD375" s="144">
        <v>0</v>
      </c>
      <c r="BE375" s="144"/>
      <c r="BF375" s="144"/>
      <c r="BG375" s="144"/>
      <c r="BH375" s="144"/>
      <c r="BI375" s="144"/>
      <c r="BJ375" s="144"/>
      <c r="BK375" s="144"/>
      <c r="BL375" s="144"/>
      <c r="BM375" s="144"/>
      <c r="BN375" s="144"/>
      <c r="BO375" s="144">
        <v>-2539560.5000000075</v>
      </c>
      <c r="BP375" s="144"/>
      <c r="BQ375" s="144"/>
      <c r="BR375" s="144">
        <v>1047706228.3998414</v>
      </c>
      <c r="BS375" s="144">
        <v>22472125.890484218</v>
      </c>
      <c r="BT375" s="144">
        <v>814928484.01467967</v>
      </c>
      <c r="BU375" s="693">
        <v>62.266832015831568</v>
      </c>
      <c r="BV375" s="693">
        <v>38.042260124512154</v>
      </c>
      <c r="BW375" s="693">
        <v>100.30909214034368</v>
      </c>
      <c r="BX375" s="144">
        <v>81031398.443129331</v>
      </c>
      <c r="BY375" s="144">
        <v>7961348.7935798913</v>
      </c>
      <c r="BZ375" s="693">
        <v>110.34000135437809</v>
      </c>
      <c r="CA375" s="144">
        <v>873943.50086497306</v>
      </c>
      <c r="CB375" s="144">
        <v>814928484.01467967</v>
      </c>
      <c r="CC375" s="200"/>
      <c r="CD375" s="144">
        <v>228300.49999999997</v>
      </c>
      <c r="CE375" s="144">
        <v>329134.67272418831</v>
      </c>
      <c r="CF375" s="144">
        <v>0</v>
      </c>
      <c r="CG375" s="144">
        <v>0</v>
      </c>
      <c r="CH375" s="426"/>
      <c r="CI375" s="144">
        <v>104060959.50633775</v>
      </c>
      <c r="CJ375" s="144">
        <v>873943.50086497306</v>
      </c>
      <c r="CK375" s="144">
        <v>103187016.00547276</v>
      </c>
      <c r="CL375" s="648"/>
      <c r="CM375" s="694">
        <v>112.99473282523776</v>
      </c>
      <c r="CN375" s="693">
        <v>203.72338356868931</v>
      </c>
      <c r="CO375" s="695">
        <v>5.7496371744243935E-2</v>
      </c>
      <c r="CP375" s="206"/>
      <c r="CQ375"/>
      <c r="CR375" s="144">
        <v>0</v>
      </c>
      <c r="CS375" s="144">
        <v>0</v>
      </c>
      <c r="CT375" s="693">
        <v>104.67253764844867</v>
      </c>
      <c r="CU375" s="144">
        <v>0</v>
      </c>
      <c r="CV375" s="206"/>
      <c r="CW375" s="144">
        <v>0</v>
      </c>
      <c r="CX375" s="144">
        <v>0</v>
      </c>
      <c r="CY375" s="206"/>
      <c r="CZ375" s="206"/>
      <c r="DA375" s="206"/>
      <c r="DB375" s="206"/>
      <c r="DC375" s="206"/>
      <c r="DD375" s="206"/>
      <c r="DE375" s="166"/>
      <c r="DF375" s="166"/>
      <c r="DG375" s="166"/>
      <c r="DH375" s="166"/>
      <c r="DI375" s="166"/>
      <c r="DJ375" s="166"/>
      <c r="DK375" s="166"/>
      <c r="DL375" s="166"/>
      <c r="DM375" s="166"/>
      <c r="DN375" s="166"/>
      <c r="DO375" s="166"/>
      <c r="DP375" s="166"/>
      <c r="DQ375" s="166"/>
      <c r="DR375" s="166"/>
      <c r="DS375" s="166"/>
      <c r="DT375" s="166"/>
      <c r="DU375" s="166"/>
      <c r="DV375" s="166"/>
      <c r="DW375" s="166"/>
      <c r="DX375" s="166"/>
      <c r="DY375" s="166"/>
      <c r="DZ375" s="166"/>
      <c r="EA375" s="166"/>
      <c r="EB375" s="166"/>
      <c r="EC375" s="166"/>
      <c r="ED375" s="166"/>
      <c r="EE375" s="166"/>
      <c r="EF375" s="166"/>
      <c r="EG375" s="166"/>
      <c r="EH375" s="166"/>
      <c r="EI375" s="166"/>
      <c r="EJ375" s="166"/>
      <c r="EK375" s="166"/>
      <c r="EL375" s="166"/>
      <c r="EM375" s="166"/>
      <c r="EN375" s="166"/>
      <c r="EO375" s="166"/>
      <c r="EP375" s="166"/>
      <c r="EQ375" s="166"/>
      <c r="ER375" s="166"/>
      <c r="ES375" s="166"/>
      <c r="ET375" s="166"/>
      <c r="EU375" s="166"/>
      <c r="EV375" s="166"/>
      <c r="EW375" s="166"/>
      <c r="EX375" s="166"/>
      <c r="EY375" s="166"/>
      <c r="EZ375" s="166"/>
      <c r="FA375" s="166"/>
      <c r="FB375" s="166"/>
      <c r="FC375" s="166"/>
      <c r="FD375" s="166"/>
      <c r="FE375" s="166"/>
      <c r="FF375" s="166"/>
      <c r="FG375" s="166"/>
      <c r="FH375" s="166"/>
      <c r="FI375" s="166"/>
      <c r="FJ375" s="166"/>
      <c r="FK375" s="166"/>
      <c r="FL375" s="166"/>
      <c r="FM375" s="166"/>
      <c r="FN375" s="166"/>
      <c r="FO375" s="166"/>
      <c r="FP375" s="166"/>
      <c r="FQ375" s="166"/>
      <c r="FR375" s="166"/>
      <c r="FS375" s="166"/>
      <c r="FT375" s="166"/>
      <c r="FU375" s="166"/>
      <c r="FV375" s="166"/>
      <c r="FW375" s="166"/>
      <c r="FX375" s="166"/>
      <c r="FY375" s="166"/>
      <c r="FZ375" s="166"/>
      <c r="GA375" s="166"/>
      <c r="GB375" s="166"/>
      <c r="GC375" s="166"/>
      <c r="GD375" s="166"/>
      <c r="GE375" s="166"/>
      <c r="GF375" s="166"/>
      <c r="GG375" s="166"/>
      <c r="GH375" s="166"/>
      <c r="GI375" s="166"/>
      <c r="GJ375" s="166"/>
      <c r="GK375" s="166"/>
      <c r="GL375" s="166"/>
      <c r="GM375" s="166"/>
      <c r="GN375" s="166"/>
      <c r="GO375" s="166"/>
      <c r="GP375" s="166"/>
      <c r="GQ375" s="166"/>
      <c r="GR375" s="166"/>
      <c r="GS375" s="166"/>
      <c r="GT375" s="166"/>
      <c r="GU375" s="166"/>
      <c r="GV375" s="166"/>
      <c r="GW375" s="166"/>
      <c r="GX375" s="166"/>
      <c r="GY375" s="166"/>
      <c r="GZ375" s="166"/>
      <c r="HA375" s="166"/>
      <c r="HB375" s="166"/>
      <c r="HC375" s="166"/>
      <c r="HD375" s="166"/>
      <c r="HE375" s="166"/>
      <c r="HF375" s="166"/>
      <c r="HG375" s="166"/>
      <c r="HH375" s="166"/>
      <c r="HI375" s="166"/>
      <c r="HJ375" s="166"/>
      <c r="HK375" s="166"/>
      <c r="HL375" s="166"/>
      <c r="HM375" s="166"/>
      <c r="HN375" s="166"/>
      <c r="HO375" s="166"/>
      <c r="HP375" s="166"/>
      <c r="HQ375" s="166"/>
      <c r="HR375" s="166"/>
      <c r="HS375" s="166"/>
      <c r="HT375" s="166"/>
      <c r="HU375" s="166"/>
      <c r="HV375" s="166"/>
      <c r="HW375" s="166"/>
      <c r="HX375" s="166"/>
      <c r="HY375" s="166"/>
      <c r="HZ375" s="166"/>
      <c r="IA375" s="166"/>
      <c r="IB375" s="166"/>
      <c r="IC375" s="166"/>
      <c r="ID375" s="166"/>
      <c r="IE375" s="166"/>
      <c r="IF375" s="166"/>
      <c r="IG375" s="166"/>
      <c r="IH375" s="166"/>
      <c r="II375" s="166"/>
      <c r="IJ375" s="166"/>
      <c r="IK375" s="166"/>
      <c r="IL375" s="166"/>
      <c r="IM375" s="166"/>
      <c r="IN375" s="166"/>
      <c r="IO375" s="166"/>
      <c r="IP375" s="166"/>
      <c r="IQ375" s="166"/>
      <c r="IR375" s="166"/>
      <c r="IS375" s="166"/>
      <c r="IT375" s="166"/>
      <c r="IU375" s="166"/>
      <c r="IV375" s="166"/>
      <c r="IW375" s="166"/>
      <c r="IX375" s="166"/>
      <c r="IY375" s="166"/>
      <c r="IZ375" s="166"/>
      <c r="JA375" s="166"/>
      <c r="JB375" s="166"/>
      <c r="JC375" s="166"/>
      <c r="JD375" s="166"/>
      <c r="JE375" s="166"/>
      <c r="JF375" s="166"/>
      <c r="JG375" s="166"/>
      <c r="JH375" s="166"/>
      <c r="JI375" s="166"/>
      <c r="JJ375" s="166"/>
      <c r="JK375" s="166"/>
      <c r="JL375" s="166"/>
      <c r="JM375" s="166"/>
      <c r="JN375" s="166"/>
      <c r="JO375" s="166"/>
      <c r="JP375" s="166"/>
      <c r="JQ375" s="166"/>
      <c r="JR375" s="166"/>
      <c r="JS375" s="166"/>
      <c r="JT375" s="166"/>
      <c r="JU375" s="166"/>
      <c r="JV375" s="166"/>
      <c r="JW375" s="166"/>
      <c r="JX375" s="166"/>
      <c r="JY375" s="166"/>
      <c r="JZ375" s="166"/>
      <c r="KA375" s="166"/>
      <c r="KB375" s="166"/>
    </row>
    <row r="376" spans="1:288" s="124" customFormat="1" ht="15" customHeight="1">
      <c r="A376" s="102"/>
      <c r="B376" s="367">
        <v>0</v>
      </c>
      <c r="C376" s="166"/>
      <c r="D376" s="144"/>
      <c r="E376" s="170">
        <v>2028</v>
      </c>
      <c r="F376" s="166"/>
      <c r="G376" s="166"/>
      <c r="H376" s="166"/>
      <c r="I376" s="693">
        <v>912919.5</v>
      </c>
      <c r="J376" s="166"/>
      <c r="K376" s="166"/>
      <c r="L376" s="166"/>
      <c r="M376" s="166"/>
      <c r="N376" s="166"/>
      <c r="O376" s="166"/>
      <c r="P376" s="166"/>
      <c r="Q376" s="166"/>
      <c r="R376" s="166"/>
      <c r="S376" s="166"/>
      <c r="T376" s="166"/>
      <c r="U376" s="166"/>
      <c r="V376" s="166"/>
      <c r="W376" s="166"/>
      <c r="X376" s="166"/>
      <c r="Y376" s="166"/>
      <c r="Z376" s="166"/>
      <c r="AA376" s="166"/>
      <c r="AB376" s="166"/>
      <c r="AC376" s="166"/>
      <c r="AD376" s="166"/>
      <c r="AE376" s="166"/>
      <c r="AF376" s="166"/>
      <c r="AG376" s="166"/>
      <c r="AH376" s="166"/>
      <c r="AI376" s="144">
        <v>913013.99999999988</v>
      </c>
      <c r="AJ376" s="144">
        <v>913013.99999999988</v>
      </c>
      <c r="AK376" s="144">
        <v>913013.99999999988</v>
      </c>
      <c r="AL376" s="144">
        <v>913013.99999999988</v>
      </c>
      <c r="AM376" s="144">
        <v>913013.99999999988</v>
      </c>
      <c r="AN376" s="692">
        <v>1854291543.8347816</v>
      </c>
      <c r="AO376" s="144">
        <v>0</v>
      </c>
      <c r="AP376" s="144">
        <v>0</v>
      </c>
      <c r="AQ376" s="144">
        <v>0</v>
      </c>
      <c r="AR376" s="144">
        <v>0</v>
      </c>
      <c r="AS376" s="144">
        <v>0</v>
      </c>
      <c r="AT376" s="144">
        <v>0</v>
      </c>
      <c r="AU376" s="144">
        <v>0</v>
      </c>
      <c r="AV376" s="144">
        <v>1854291543.8347816</v>
      </c>
      <c r="AW376" s="166"/>
      <c r="AX376" s="144">
        <v>0</v>
      </c>
      <c r="AY376" s="144">
        <v>0</v>
      </c>
      <c r="AZ376" s="144">
        <v>831345788.89984155</v>
      </c>
      <c r="BA376" s="144">
        <v>19247311.448830813</v>
      </c>
      <c r="BB376" s="144">
        <v>218899999.99999997</v>
      </c>
      <c r="BC376" s="144">
        <v>3674256.9594630869</v>
      </c>
      <c r="BD376" s="144">
        <v>0</v>
      </c>
      <c r="BE376" s="144"/>
      <c r="BF376" s="144"/>
      <c r="BG376" s="144"/>
      <c r="BH376" s="144"/>
      <c r="BI376" s="144"/>
      <c r="BJ376" s="144"/>
      <c r="BK376" s="144"/>
      <c r="BL376" s="144"/>
      <c r="BM376" s="144"/>
      <c r="BN376" s="144"/>
      <c r="BO376" s="144">
        <v>-106909.5</v>
      </c>
      <c r="BP376" s="144"/>
      <c r="BQ376" s="144"/>
      <c r="BR376" s="144">
        <v>1050138879.3998414</v>
      </c>
      <c r="BS376" s="144">
        <v>22921568.408293899</v>
      </c>
      <c r="BT376" s="144">
        <v>812114013.30876923</v>
      </c>
      <c r="BU376" s="693">
        <v>65.380173616623139</v>
      </c>
      <c r="BV376" s="693">
        <v>40.705218333228004</v>
      </c>
      <c r="BW376" s="693">
        <v>106.08539194985114</v>
      </c>
      <c r="BX376" s="144">
        <v>85407471.358828306</v>
      </c>
      <c r="BY376" s="144">
        <v>7961348.8738293499</v>
      </c>
      <c r="BZ376" s="693">
        <v>116.6939311448363</v>
      </c>
      <c r="CA376" s="144">
        <v>924078.45279619703</v>
      </c>
      <c r="CB376" s="144">
        <v>812114013.30876923</v>
      </c>
      <c r="CC376" s="200"/>
      <c r="CD376" s="144">
        <v>228253.49999999997</v>
      </c>
      <c r="CE376" s="144">
        <v>329058.30876695632</v>
      </c>
      <c r="CF376" s="144">
        <v>0</v>
      </c>
      <c r="CG376" s="144">
        <v>0</v>
      </c>
      <c r="CH376" s="426"/>
      <c r="CI376" s="144">
        <v>108886351.57588919</v>
      </c>
      <c r="CJ376" s="144">
        <v>924078.45279619703</v>
      </c>
      <c r="CK376" s="144">
        <v>107962273.12309298</v>
      </c>
      <c r="CL376" s="166"/>
      <c r="CM376" s="694">
        <v>118.24821210090207</v>
      </c>
      <c r="CN376" s="693">
        <v>215.45479611156827</v>
      </c>
      <c r="CO376" s="695">
        <v>5.7585007363297996E-2</v>
      </c>
      <c r="CP376" s="206"/>
      <c r="CQ376"/>
      <c r="CR376" s="144">
        <v>0</v>
      </c>
      <c r="CS376" s="144">
        <v>0</v>
      </c>
      <c r="CT376" s="693">
        <v>110.70010649966964</v>
      </c>
      <c r="CU376" s="144">
        <v>0</v>
      </c>
      <c r="CV376" s="206"/>
      <c r="CW376" s="144">
        <v>0</v>
      </c>
      <c r="CX376" s="144">
        <v>0</v>
      </c>
      <c r="CY376" s="206"/>
      <c r="CZ376" s="206"/>
      <c r="DA376" s="206"/>
      <c r="DB376" s="206"/>
      <c r="DC376" s="206"/>
      <c r="DD376" s="206"/>
      <c r="DE376" s="166"/>
      <c r="DF376" s="166"/>
      <c r="DG376" s="166"/>
      <c r="DH376" s="166"/>
      <c r="DI376" s="166"/>
      <c r="DJ376" s="166"/>
      <c r="DK376" s="166"/>
      <c r="DL376" s="166"/>
      <c r="DM376" s="166"/>
      <c r="DN376" s="166"/>
      <c r="DO376" s="166"/>
      <c r="DP376" s="166"/>
      <c r="DQ376" s="166"/>
      <c r="DR376" s="166"/>
      <c r="DS376" s="166"/>
      <c r="DT376" s="166"/>
      <c r="DU376" s="166"/>
      <c r="DV376" s="166"/>
      <c r="DW376" s="166"/>
      <c r="DX376" s="166"/>
      <c r="DY376" s="166"/>
      <c r="DZ376" s="166"/>
      <c r="EA376" s="166"/>
      <c r="EB376" s="166"/>
      <c r="EC376" s="166"/>
      <c r="ED376" s="166"/>
      <c r="EE376" s="166"/>
      <c r="EF376" s="166"/>
      <c r="EG376" s="166"/>
      <c r="EH376" s="166"/>
      <c r="EI376" s="166"/>
      <c r="EJ376" s="166"/>
      <c r="EK376" s="166"/>
      <c r="EL376" s="166"/>
      <c r="EM376" s="166"/>
      <c r="EN376" s="166"/>
      <c r="EO376" s="166"/>
      <c r="EP376" s="166"/>
      <c r="EQ376" s="166"/>
      <c r="ER376" s="166"/>
      <c r="ES376" s="166"/>
      <c r="ET376" s="166"/>
      <c r="EU376" s="166"/>
      <c r="EV376" s="166"/>
      <c r="EW376" s="166"/>
      <c r="EX376" s="166"/>
      <c r="EY376" s="166"/>
      <c r="EZ376" s="166"/>
      <c r="FA376" s="166"/>
      <c r="FB376" s="166"/>
      <c r="FC376" s="166"/>
      <c r="FD376" s="166"/>
      <c r="FE376" s="166"/>
      <c r="FF376" s="166"/>
      <c r="FG376" s="166"/>
      <c r="FH376" s="166"/>
      <c r="FI376" s="166"/>
      <c r="FJ376" s="166"/>
      <c r="FK376" s="166"/>
      <c r="FL376" s="166"/>
      <c r="FM376" s="166"/>
      <c r="FN376" s="166"/>
      <c r="FO376" s="166"/>
      <c r="FP376" s="166"/>
      <c r="FQ376" s="166"/>
      <c r="FR376" s="166"/>
      <c r="FS376" s="166"/>
      <c r="FT376" s="166"/>
      <c r="FU376" s="166"/>
      <c r="FV376" s="166"/>
      <c r="FW376" s="166"/>
      <c r="FX376" s="166"/>
      <c r="FY376" s="166"/>
      <c r="FZ376" s="166"/>
      <c r="GA376" s="166"/>
      <c r="GB376" s="166"/>
      <c r="GC376" s="166"/>
      <c r="GD376" s="166"/>
      <c r="GE376" s="166"/>
      <c r="GF376" s="166"/>
      <c r="GG376" s="166"/>
      <c r="GH376" s="166"/>
      <c r="GI376" s="166"/>
      <c r="GJ376" s="166"/>
      <c r="GK376" s="166"/>
      <c r="GL376" s="166"/>
      <c r="GM376" s="166"/>
      <c r="GN376" s="166"/>
      <c r="GO376" s="166"/>
      <c r="GP376" s="166"/>
      <c r="GQ376" s="166"/>
      <c r="GR376" s="166"/>
      <c r="GS376" s="166"/>
      <c r="GT376" s="166"/>
      <c r="GU376" s="166"/>
      <c r="GV376" s="166"/>
      <c r="GW376" s="166"/>
      <c r="GX376" s="166"/>
      <c r="GY376" s="166"/>
      <c r="GZ376" s="166"/>
      <c r="HA376" s="166"/>
      <c r="HB376" s="166"/>
      <c r="HC376" s="166"/>
      <c r="HD376" s="166"/>
      <c r="HE376" s="166"/>
      <c r="HF376" s="166"/>
      <c r="HG376" s="166"/>
      <c r="HH376" s="166"/>
      <c r="HI376" s="166"/>
      <c r="HJ376" s="166"/>
      <c r="HK376" s="166"/>
      <c r="HL376" s="166"/>
      <c r="HM376" s="166"/>
      <c r="HN376" s="166"/>
      <c r="HO376" s="166"/>
      <c r="HP376" s="166"/>
      <c r="HQ376" s="166"/>
      <c r="HR376" s="166"/>
      <c r="HS376" s="166"/>
      <c r="HT376" s="166"/>
      <c r="HU376" s="166"/>
      <c r="HV376" s="166"/>
      <c r="HW376" s="166"/>
      <c r="HX376" s="166"/>
      <c r="HY376" s="166"/>
      <c r="HZ376" s="166"/>
      <c r="IA376" s="166"/>
      <c r="IB376" s="166"/>
      <c r="IC376" s="166"/>
      <c r="ID376" s="166"/>
      <c r="IE376" s="166"/>
      <c r="IF376" s="166"/>
      <c r="IG376" s="166"/>
      <c r="IH376" s="166"/>
      <c r="II376" s="166"/>
      <c r="IJ376" s="166"/>
      <c r="IK376" s="166"/>
      <c r="IL376" s="166"/>
      <c r="IM376" s="166"/>
      <c r="IN376" s="166"/>
      <c r="IO376" s="166"/>
      <c r="IP376" s="166"/>
      <c r="IQ376" s="166"/>
      <c r="IR376" s="166"/>
      <c r="IS376" s="166"/>
      <c r="IT376" s="166"/>
      <c r="IU376" s="166"/>
      <c r="IV376" s="166"/>
      <c r="IW376" s="166"/>
      <c r="IX376" s="166"/>
      <c r="IY376" s="166"/>
      <c r="IZ376" s="166"/>
      <c r="JA376" s="166"/>
      <c r="JB376" s="166"/>
      <c r="JC376" s="166"/>
      <c r="JD376" s="166"/>
      <c r="JE376" s="166"/>
      <c r="JF376" s="166"/>
      <c r="JG376" s="166"/>
      <c r="JH376" s="166"/>
      <c r="JI376" s="166"/>
      <c r="JJ376" s="166"/>
      <c r="JK376" s="166"/>
      <c r="JL376" s="166"/>
      <c r="JM376" s="166"/>
      <c r="JN376" s="166"/>
      <c r="JO376" s="166"/>
      <c r="JP376" s="166"/>
      <c r="JQ376" s="166"/>
      <c r="JR376" s="166"/>
      <c r="JS376" s="166"/>
      <c r="JT376" s="166"/>
      <c r="JU376" s="166"/>
      <c r="JV376" s="166"/>
      <c r="JW376" s="166"/>
      <c r="JX376" s="166"/>
      <c r="JY376" s="166"/>
      <c r="JZ376" s="166"/>
      <c r="KA376" s="166"/>
      <c r="KB376" s="166"/>
    </row>
    <row r="377" spans="1:288" s="124" customFormat="1" ht="15" customHeight="1">
      <c r="A377" s="102"/>
      <c r="B377" s="367">
        <v>0</v>
      </c>
      <c r="C377" s="166"/>
      <c r="D377" s="144"/>
      <c r="E377" s="170">
        <v>2029</v>
      </c>
      <c r="F377" s="166"/>
      <c r="G377" s="166"/>
      <c r="H377" s="166"/>
      <c r="I377" s="693">
        <v>912731</v>
      </c>
      <c r="J377" s="166"/>
      <c r="K377" s="166"/>
      <c r="L377" s="166"/>
      <c r="M377" s="166"/>
      <c r="N377" s="166"/>
      <c r="O377" s="166"/>
      <c r="P377" s="166"/>
      <c r="Q377" s="166"/>
      <c r="R377" s="166"/>
      <c r="S377" s="166"/>
      <c r="T377" s="166"/>
      <c r="U377" s="166"/>
      <c r="V377" s="166"/>
      <c r="W377" s="166"/>
      <c r="X377" s="166"/>
      <c r="Y377" s="166"/>
      <c r="Z377" s="166"/>
      <c r="AA377" s="166"/>
      <c r="AB377" s="166"/>
      <c r="AC377" s="166"/>
      <c r="AD377" s="166"/>
      <c r="AE377" s="166"/>
      <c r="AF377" s="166"/>
      <c r="AG377" s="166"/>
      <c r="AH377" s="166"/>
      <c r="AI377" s="144">
        <v>912825</v>
      </c>
      <c r="AJ377" s="144">
        <v>912825</v>
      </c>
      <c r="AK377" s="144">
        <v>912825</v>
      </c>
      <c r="AL377" s="144">
        <v>912825</v>
      </c>
      <c r="AM377" s="144">
        <v>912825</v>
      </c>
      <c r="AN377" s="692">
        <v>1853907693.0923126</v>
      </c>
      <c r="AO377" s="144">
        <v>0</v>
      </c>
      <c r="AP377" s="144">
        <v>0</v>
      </c>
      <c r="AQ377" s="144">
        <v>0</v>
      </c>
      <c r="AR377" s="144">
        <v>0</v>
      </c>
      <c r="AS377" s="144">
        <v>0</v>
      </c>
      <c r="AT377" s="144">
        <v>0</v>
      </c>
      <c r="AU377" s="144">
        <v>0</v>
      </c>
      <c r="AV377" s="144">
        <v>1853907693.0923126</v>
      </c>
      <c r="AW377" s="166"/>
      <c r="AX377" s="144">
        <v>0</v>
      </c>
      <c r="AY377" s="144">
        <v>0</v>
      </c>
      <c r="AZ377" s="144">
        <v>831345788.89984155</v>
      </c>
      <c r="BA377" s="144">
        <v>19632257.677807428</v>
      </c>
      <c r="BB377" s="144">
        <v>218899999.99999997</v>
      </c>
      <c r="BC377" s="144">
        <v>3747742.0986523484</v>
      </c>
      <c r="BD377" s="144">
        <v>0</v>
      </c>
      <c r="BE377" s="144"/>
      <c r="BF377" s="144"/>
      <c r="BG377" s="144"/>
      <c r="BH377" s="144"/>
      <c r="BI377" s="144"/>
      <c r="BJ377" s="144"/>
      <c r="BK377" s="144"/>
      <c r="BL377" s="144"/>
      <c r="BM377" s="144"/>
      <c r="BN377" s="144"/>
      <c r="BO377" s="144">
        <v>-107478.49999999255</v>
      </c>
      <c r="BP377" s="144"/>
      <c r="BQ377" s="144"/>
      <c r="BR377" s="144">
        <v>1050138310.3998414</v>
      </c>
      <c r="BS377" s="144">
        <v>23379999.77645978</v>
      </c>
      <c r="BT377" s="144">
        <v>811730730.98208296</v>
      </c>
      <c r="BU377" s="693">
        <v>68.649182297454317</v>
      </c>
      <c r="BV377" s="693">
        <v>43.55458361655397</v>
      </c>
      <c r="BW377" s="693">
        <v>112.20376591400826</v>
      </c>
      <c r="BX377" s="144">
        <v>90294178.789212734</v>
      </c>
      <c r="BY377" s="144">
        <v>7961348.2896120995</v>
      </c>
      <c r="BZ377" s="693">
        <v>123.42414250540911</v>
      </c>
      <c r="CA377" s="144">
        <v>977170.71510250506</v>
      </c>
      <c r="CB377" s="144">
        <v>811730730.98208296</v>
      </c>
      <c r="CC377" s="200"/>
      <c r="CD377" s="144">
        <v>228206.25</v>
      </c>
      <c r="CE377" s="144">
        <v>328981.53861846257</v>
      </c>
      <c r="CF377" s="144">
        <v>0</v>
      </c>
      <c r="CG377" s="144">
        <v>0</v>
      </c>
      <c r="CH377" s="426"/>
      <c r="CI377" s="144">
        <v>114231366.35429096</v>
      </c>
      <c r="CJ377" s="144">
        <v>977170.71510250506</v>
      </c>
      <c r="CK377" s="144">
        <v>113254195.63918847</v>
      </c>
      <c r="CL377" s="166"/>
      <c r="CM377" s="694">
        <v>124.06999768760548</v>
      </c>
      <c r="CN377" s="693">
        <v>227.88094631710229</v>
      </c>
      <c r="CO377" s="695">
        <v>5.7674047780767068E-2</v>
      </c>
      <c r="CP377" s="206"/>
      <c r="CQ377"/>
      <c r="CR377" s="144">
        <v>0</v>
      </c>
      <c r="CS377" s="144">
        <v>0</v>
      </c>
      <c r="CT377" s="693">
        <v>117.08462973126763</v>
      </c>
      <c r="CU377" s="144">
        <v>0</v>
      </c>
      <c r="CV377" s="206"/>
      <c r="CW377" s="144">
        <v>0</v>
      </c>
      <c r="CX377" s="144">
        <v>0</v>
      </c>
      <c r="CY377" s="206"/>
      <c r="CZ377" s="206"/>
      <c r="DA377" s="206"/>
      <c r="DB377" s="206"/>
      <c r="DC377" s="206"/>
      <c r="DD377" s="206"/>
      <c r="DE377" s="166"/>
      <c r="DF377" s="166"/>
      <c r="DG377" s="166"/>
      <c r="DH377" s="166"/>
      <c r="DI377" s="166"/>
      <c r="DJ377" s="166"/>
      <c r="DK377" s="166"/>
      <c r="DL377" s="166"/>
      <c r="DM377" s="166"/>
      <c r="DN377" s="166"/>
      <c r="DO377" s="166"/>
      <c r="DP377" s="166"/>
      <c r="DQ377" s="166"/>
      <c r="DR377" s="166"/>
      <c r="DS377" s="166"/>
      <c r="DT377" s="166"/>
      <c r="DU377" s="166"/>
      <c r="DV377" s="166"/>
      <c r="DW377" s="166"/>
      <c r="DX377" s="166"/>
      <c r="DY377" s="166"/>
      <c r="DZ377" s="166"/>
      <c r="EA377" s="166"/>
      <c r="EB377" s="166"/>
      <c r="EC377" s="166"/>
      <c r="ED377" s="166"/>
      <c r="EE377" s="166"/>
      <c r="EF377" s="166"/>
      <c r="EG377" s="166"/>
      <c r="EH377" s="166"/>
      <c r="EI377" s="166"/>
      <c r="EJ377" s="166"/>
      <c r="EK377" s="166"/>
      <c r="EL377" s="166"/>
      <c r="EM377" s="166"/>
      <c r="EN377" s="166"/>
      <c r="EO377" s="166"/>
      <c r="EP377" s="166"/>
      <c r="EQ377" s="166"/>
      <c r="ER377" s="166"/>
      <c r="ES377" s="166"/>
      <c r="ET377" s="166"/>
      <c r="EU377" s="166"/>
      <c r="EV377" s="166"/>
      <c r="EW377" s="166"/>
      <c r="EX377" s="166"/>
      <c r="EY377" s="166"/>
      <c r="EZ377" s="166"/>
      <c r="FA377" s="166"/>
      <c r="FB377" s="166"/>
      <c r="FC377" s="166"/>
      <c r="FD377" s="166"/>
      <c r="FE377" s="166"/>
      <c r="FF377" s="166"/>
      <c r="FG377" s="166"/>
      <c r="FH377" s="166"/>
      <c r="FI377" s="166"/>
      <c r="FJ377" s="166"/>
      <c r="FK377" s="166"/>
      <c r="FL377" s="166"/>
      <c r="FM377" s="166"/>
      <c r="FN377" s="166"/>
      <c r="FO377" s="166"/>
      <c r="FP377" s="166"/>
      <c r="FQ377" s="166"/>
      <c r="FR377" s="166"/>
      <c r="FS377" s="166"/>
      <c r="FT377" s="166"/>
      <c r="FU377" s="166"/>
      <c r="FV377" s="166"/>
      <c r="FW377" s="166"/>
      <c r="FX377" s="166"/>
      <c r="FY377" s="166"/>
      <c r="FZ377" s="166"/>
      <c r="GA377" s="166"/>
      <c r="GB377" s="166"/>
      <c r="GC377" s="166"/>
      <c r="GD377" s="166"/>
      <c r="GE377" s="166"/>
      <c r="GF377" s="166"/>
      <c r="GG377" s="166"/>
      <c r="GH377" s="166"/>
      <c r="GI377" s="166"/>
      <c r="GJ377" s="166"/>
      <c r="GK377" s="166"/>
      <c r="GL377" s="166"/>
      <c r="GM377" s="166"/>
      <c r="GN377" s="166"/>
      <c r="GO377" s="166"/>
      <c r="GP377" s="166"/>
      <c r="GQ377" s="166"/>
      <c r="GR377" s="166"/>
      <c r="GS377" s="166"/>
      <c r="GT377" s="166"/>
      <c r="GU377" s="166"/>
      <c r="GV377" s="166"/>
      <c r="GW377" s="166"/>
      <c r="GX377" s="166"/>
      <c r="GY377" s="166"/>
      <c r="GZ377" s="166"/>
      <c r="HA377" s="166"/>
      <c r="HB377" s="166"/>
      <c r="HC377" s="166"/>
      <c r="HD377" s="166"/>
      <c r="HE377" s="166"/>
      <c r="HF377" s="166"/>
      <c r="HG377" s="166"/>
      <c r="HH377" s="166"/>
      <c r="HI377" s="166"/>
      <c r="HJ377" s="166"/>
      <c r="HK377" s="166"/>
      <c r="HL377" s="166"/>
      <c r="HM377" s="166"/>
      <c r="HN377" s="166"/>
      <c r="HO377" s="166"/>
      <c r="HP377" s="166"/>
      <c r="HQ377" s="166"/>
      <c r="HR377" s="166"/>
      <c r="HS377" s="166"/>
      <c r="HT377" s="166"/>
      <c r="HU377" s="166"/>
      <c r="HV377" s="166"/>
      <c r="HW377" s="166"/>
      <c r="HX377" s="166"/>
      <c r="HY377" s="166"/>
      <c r="HZ377" s="166"/>
      <c r="IA377" s="166"/>
      <c r="IB377" s="166"/>
      <c r="IC377" s="166"/>
      <c r="ID377" s="166"/>
      <c r="IE377" s="166"/>
      <c r="IF377" s="166"/>
      <c r="IG377" s="166"/>
      <c r="IH377" s="166"/>
      <c r="II377" s="166"/>
      <c r="IJ377" s="166"/>
      <c r="IK377" s="166"/>
      <c r="IL377" s="166"/>
      <c r="IM377" s="166"/>
      <c r="IN377" s="166"/>
      <c r="IO377" s="166"/>
      <c r="IP377" s="166"/>
      <c r="IQ377" s="166"/>
      <c r="IR377" s="166"/>
      <c r="IS377" s="166"/>
      <c r="IT377" s="166"/>
      <c r="IU377" s="166"/>
      <c r="IV377" s="166"/>
      <c r="IW377" s="166"/>
      <c r="IX377" s="166"/>
      <c r="IY377" s="166"/>
      <c r="IZ377" s="166"/>
      <c r="JA377" s="166"/>
      <c r="JB377" s="166"/>
      <c r="JC377" s="166"/>
      <c r="JD377" s="166"/>
      <c r="JE377" s="166"/>
      <c r="JF377" s="166"/>
      <c r="JG377" s="166"/>
      <c r="JH377" s="166"/>
      <c r="JI377" s="166"/>
      <c r="JJ377" s="166"/>
      <c r="JK377" s="166"/>
      <c r="JL377" s="166"/>
      <c r="JM377" s="166"/>
      <c r="JN377" s="166"/>
      <c r="JO377" s="166"/>
      <c r="JP377" s="166"/>
      <c r="JQ377" s="166"/>
      <c r="JR377" s="166"/>
      <c r="JS377" s="166"/>
      <c r="JT377" s="166"/>
      <c r="JU377" s="166"/>
      <c r="JV377" s="166"/>
      <c r="JW377" s="166"/>
      <c r="JX377" s="166"/>
      <c r="JY377" s="166"/>
      <c r="JZ377" s="166"/>
      <c r="KA377" s="166"/>
      <c r="KB377" s="166"/>
    </row>
    <row r="378" spans="1:288" s="124" customFormat="1" ht="15" customHeight="1">
      <c r="A378" s="102"/>
      <c r="B378" s="367">
        <v>0</v>
      </c>
      <c r="C378" s="166"/>
      <c r="D378" s="144"/>
      <c r="E378" s="170">
        <v>2030</v>
      </c>
      <c r="F378" s="166"/>
      <c r="G378" s="166"/>
      <c r="H378" s="166"/>
      <c r="I378" s="693">
        <v>912542.5</v>
      </c>
      <c r="J378" s="166"/>
      <c r="K378" s="166"/>
      <c r="L378" s="166"/>
      <c r="M378" s="166"/>
      <c r="N378" s="166"/>
      <c r="O378" s="166"/>
      <c r="P378" s="166"/>
      <c r="Q378" s="166"/>
      <c r="R378" s="166"/>
      <c r="S378" s="166"/>
      <c r="T378" s="166"/>
      <c r="U378" s="166"/>
      <c r="V378" s="166"/>
      <c r="W378" s="166"/>
      <c r="X378" s="166"/>
      <c r="Y378" s="166"/>
      <c r="Z378" s="166"/>
      <c r="AA378" s="166"/>
      <c r="AB378" s="166"/>
      <c r="AC378" s="166"/>
      <c r="AD378" s="166"/>
      <c r="AE378" s="166"/>
      <c r="AF378" s="166"/>
      <c r="AG378" s="166"/>
      <c r="AH378" s="166"/>
      <c r="AI378" s="144">
        <v>912637</v>
      </c>
      <c r="AJ378" s="144">
        <v>912637</v>
      </c>
      <c r="AK378" s="144">
        <v>912637</v>
      </c>
      <c r="AL378" s="144">
        <v>912637</v>
      </c>
      <c r="AM378" s="144">
        <v>912637</v>
      </c>
      <c r="AN378" s="692">
        <v>1853525873.3061528</v>
      </c>
      <c r="AO378" s="144">
        <v>0</v>
      </c>
      <c r="AP378" s="144">
        <v>0</v>
      </c>
      <c r="AQ378" s="144">
        <v>0</v>
      </c>
      <c r="AR378" s="144">
        <v>0</v>
      </c>
      <c r="AS378" s="144">
        <v>0</v>
      </c>
      <c r="AT378" s="144">
        <v>0</v>
      </c>
      <c r="AU378" s="144">
        <v>0</v>
      </c>
      <c r="AV378" s="144">
        <v>1853525873.3061528</v>
      </c>
      <c r="AW378" s="166"/>
      <c r="AX378" s="144">
        <v>0</v>
      </c>
      <c r="AY378" s="144">
        <v>0</v>
      </c>
      <c r="AZ378" s="144">
        <v>831345788.89984155</v>
      </c>
      <c r="BA378" s="144">
        <v>20024902.831363577</v>
      </c>
      <c r="BB378" s="144">
        <v>218899999.99999997</v>
      </c>
      <c r="BC378" s="144">
        <v>3822696.9406253961</v>
      </c>
      <c r="BD378" s="144">
        <v>0</v>
      </c>
      <c r="BE378" s="144"/>
      <c r="BF378" s="144"/>
      <c r="BG378" s="144"/>
      <c r="BH378" s="144"/>
      <c r="BI378" s="144"/>
      <c r="BJ378" s="144"/>
      <c r="BK378" s="144"/>
      <c r="BL378" s="144"/>
      <c r="BM378" s="144"/>
      <c r="BN378" s="144"/>
      <c r="BO378" s="144">
        <v>-106909.49999999255</v>
      </c>
      <c r="BP378" s="144"/>
      <c r="BQ378" s="144"/>
      <c r="BR378" s="144">
        <v>1050138879.3998414</v>
      </c>
      <c r="BS378" s="144">
        <v>23847599.771988973</v>
      </c>
      <c r="BT378" s="144">
        <v>811348342.27617264</v>
      </c>
      <c r="BU378" s="693">
        <v>72.081641412327016</v>
      </c>
      <c r="BV378" s="693">
        <v>46.603404469712757</v>
      </c>
      <c r="BW378" s="693">
        <v>118.68504588203977</v>
      </c>
      <c r="BX378" s="144">
        <v>95468660.054074943</v>
      </c>
      <c r="BY378" s="144">
        <v>7961348.369861573</v>
      </c>
      <c r="BZ378" s="693">
        <v>130.55355047024378</v>
      </c>
      <c r="CA378" s="144">
        <v>1033399.8609023649</v>
      </c>
      <c r="CB378" s="144">
        <v>811348342.27617264</v>
      </c>
      <c r="CC378" s="200"/>
      <c r="CD378" s="144">
        <v>228159.25</v>
      </c>
      <c r="CE378" s="144">
        <v>328905.17466123059</v>
      </c>
      <c r="CF378" s="144">
        <v>0</v>
      </c>
      <c r="CG378" s="144">
        <v>0</v>
      </c>
      <c r="CH378" s="426"/>
      <c r="CI378" s="144">
        <v>119873324.25072517</v>
      </c>
      <c r="CJ378" s="144">
        <v>1033399.8609023649</v>
      </c>
      <c r="CK378" s="144">
        <v>118839924.3898228</v>
      </c>
      <c r="CL378" s="166"/>
      <c r="CM378" s="694">
        <v>130.21598334258067</v>
      </c>
      <c r="CN378" s="693">
        <v>241.04414276090992</v>
      </c>
      <c r="CO378" s="695">
        <v>5.7763479819373333E-2</v>
      </c>
      <c r="CP378" s="206"/>
      <c r="CQ378"/>
      <c r="CR378" s="144">
        <v>0</v>
      </c>
      <c r="CS378" s="144">
        <v>0</v>
      </c>
      <c r="CT378" s="693">
        <v>123.84784537790848</v>
      </c>
      <c r="CU378" s="144">
        <v>0</v>
      </c>
      <c r="CV378" s="206"/>
      <c r="CW378" s="144">
        <v>0</v>
      </c>
      <c r="CX378" s="144">
        <v>0</v>
      </c>
      <c r="CY378" s="206"/>
      <c r="CZ378" s="206"/>
      <c r="DA378" s="206"/>
      <c r="DB378" s="206"/>
      <c r="DC378" s="206"/>
      <c r="DD378" s="206"/>
      <c r="DE378" s="166"/>
      <c r="DF378" s="166"/>
      <c r="DG378" s="166"/>
      <c r="DH378" s="166"/>
      <c r="DI378" s="166"/>
      <c r="DJ378" s="166"/>
      <c r="DK378" s="166"/>
      <c r="DL378" s="166"/>
      <c r="DM378" s="166"/>
      <c r="DN378" s="166"/>
      <c r="DO378" s="166"/>
      <c r="DP378" s="166"/>
      <c r="DQ378" s="166"/>
      <c r="DR378" s="166"/>
      <c r="DS378" s="166"/>
      <c r="DT378" s="166"/>
      <c r="DU378" s="166"/>
      <c r="DV378" s="166"/>
      <c r="DW378" s="166"/>
      <c r="DX378" s="166"/>
      <c r="DY378" s="166"/>
      <c r="DZ378" s="166"/>
      <c r="EA378" s="166"/>
      <c r="EB378" s="166"/>
      <c r="EC378" s="166"/>
      <c r="ED378" s="166"/>
      <c r="EE378" s="166"/>
      <c r="EF378" s="166"/>
      <c r="EG378" s="166"/>
      <c r="EH378" s="166"/>
      <c r="EI378" s="166"/>
      <c r="EJ378" s="166"/>
      <c r="EK378" s="166"/>
      <c r="EL378" s="166"/>
      <c r="EM378" s="166"/>
      <c r="EN378" s="166"/>
      <c r="EO378" s="166"/>
      <c r="EP378" s="166"/>
      <c r="EQ378" s="166"/>
      <c r="ER378" s="166"/>
      <c r="ES378" s="166"/>
      <c r="ET378" s="166"/>
      <c r="EU378" s="166"/>
      <c r="EV378" s="166"/>
      <c r="EW378" s="166"/>
      <c r="EX378" s="166"/>
      <c r="EY378" s="166"/>
      <c r="EZ378" s="166"/>
      <c r="FA378" s="166"/>
      <c r="FB378" s="166"/>
      <c r="FC378" s="166"/>
      <c r="FD378" s="166"/>
      <c r="FE378" s="166"/>
      <c r="FF378" s="166"/>
      <c r="FG378" s="166"/>
      <c r="FH378" s="166"/>
      <c r="FI378" s="166"/>
      <c r="FJ378" s="166"/>
      <c r="FK378" s="166"/>
      <c r="FL378" s="166"/>
      <c r="FM378" s="166"/>
      <c r="FN378" s="166"/>
      <c r="FO378" s="166"/>
      <c r="FP378" s="166"/>
      <c r="FQ378" s="166"/>
      <c r="FR378" s="166"/>
      <c r="FS378" s="166"/>
      <c r="FT378" s="166"/>
      <c r="FU378" s="166"/>
      <c r="FV378" s="166"/>
      <c r="FW378" s="166"/>
      <c r="FX378" s="166"/>
      <c r="FY378" s="166"/>
      <c r="FZ378" s="166"/>
      <c r="GA378" s="166"/>
      <c r="GB378" s="166"/>
      <c r="GC378" s="166"/>
      <c r="GD378" s="166"/>
      <c r="GE378" s="166"/>
      <c r="GF378" s="166"/>
      <c r="GG378" s="166"/>
      <c r="GH378" s="166"/>
      <c r="GI378" s="166"/>
      <c r="GJ378" s="166"/>
      <c r="GK378" s="166"/>
      <c r="GL378" s="166"/>
      <c r="GM378" s="166"/>
      <c r="GN378" s="166"/>
      <c r="GO378" s="166"/>
      <c r="GP378" s="166"/>
      <c r="GQ378" s="166"/>
      <c r="GR378" s="166"/>
      <c r="GS378" s="166"/>
      <c r="GT378" s="166"/>
      <c r="GU378" s="166"/>
      <c r="GV378" s="166"/>
      <c r="GW378" s="166"/>
      <c r="GX378" s="166"/>
      <c r="GY378" s="166"/>
      <c r="GZ378" s="166"/>
      <c r="HA378" s="166"/>
      <c r="HB378" s="166"/>
      <c r="HC378" s="166"/>
      <c r="HD378" s="166"/>
      <c r="HE378" s="166"/>
      <c r="HF378" s="166"/>
      <c r="HG378" s="166"/>
      <c r="HH378" s="166"/>
      <c r="HI378" s="166"/>
      <c r="HJ378" s="166"/>
      <c r="HK378" s="166"/>
      <c r="HL378" s="166"/>
      <c r="HM378" s="166"/>
      <c r="HN378" s="166"/>
      <c r="HO378" s="166"/>
      <c r="HP378" s="166"/>
      <c r="HQ378" s="166"/>
      <c r="HR378" s="166"/>
      <c r="HS378" s="166"/>
      <c r="HT378" s="166"/>
      <c r="HU378" s="166"/>
      <c r="HV378" s="166"/>
      <c r="HW378" s="166"/>
      <c r="HX378" s="166"/>
      <c r="HY378" s="166"/>
      <c r="HZ378" s="166"/>
      <c r="IA378" s="166"/>
      <c r="IB378" s="166"/>
      <c r="IC378" s="166"/>
      <c r="ID378" s="166"/>
      <c r="IE378" s="166"/>
      <c r="IF378" s="166"/>
      <c r="IG378" s="166"/>
      <c r="IH378" s="166"/>
      <c r="II378" s="166"/>
      <c r="IJ378" s="166"/>
      <c r="IK378" s="166"/>
      <c r="IL378" s="166"/>
      <c r="IM378" s="166"/>
      <c r="IN378" s="166"/>
      <c r="IO378" s="166"/>
      <c r="IP378" s="166"/>
      <c r="IQ378" s="166"/>
      <c r="IR378" s="166"/>
      <c r="IS378" s="166"/>
      <c r="IT378" s="166"/>
      <c r="IU378" s="166"/>
      <c r="IV378" s="166"/>
      <c r="IW378" s="166"/>
      <c r="IX378" s="166"/>
      <c r="IY378" s="166"/>
      <c r="IZ378" s="166"/>
      <c r="JA378" s="166"/>
      <c r="JB378" s="166"/>
      <c r="JC378" s="166"/>
      <c r="JD378" s="166"/>
      <c r="JE378" s="166"/>
      <c r="JF378" s="166"/>
      <c r="JG378" s="166"/>
      <c r="JH378" s="166"/>
      <c r="JI378" s="166"/>
      <c r="JJ378" s="166"/>
      <c r="JK378" s="166"/>
      <c r="JL378" s="166"/>
      <c r="JM378" s="166"/>
      <c r="JN378" s="166"/>
      <c r="JO378" s="166"/>
      <c r="JP378" s="166"/>
      <c r="JQ378" s="166"/>
      <c r="JR378" s="166"/>
      <c r="JS378" s="166"/>
      <c r="JT378" s="166"/>
      <c r="JU378" s="166"/>
      <c r="JV378" s="166"/>
      <c r="JW378" s="166"/>
      <c r="JX378" s="166"/>
      <c r="JY378" s="166"/>
      <c r="JZ378" s="166"/>
      <c r="KA378" s="166"/>
      <c r="KB378" s="166"/>
    </row>
    <row r="379" spans="1:288" s="124" customFormat="1" ht="15" customHeight="1">
      <c r="A379" s="102"/>
      <c r="B379" s="102"/>
      <c r="E379" s="166"/>
      <c r="F379" s="166"/>
      <c r="G379" s="166"/>
      <c r="H379" s="166"/>
      <c r="J379" s="166"/>
      <c r="K379" s="166"/>
      <c r="L379" s="166"/>
      <c r="M379" s="166"/>
      <c r="N379" s="166"/>
      <c r="O379" s="166"/>
      <c r="P379" s="166"/>
      <c r="Q379" s="166"/>
      <c r="R379" s="166"/>
      <c r="S379" s="166"/>
      <c r="T379" s="166"/>
      <c r="U379" s="166"/>
      <c r="V379" s="166"/>
      <c r="W379" s="166"/>
      <c r="X379" s="166"/>
      <c r="Y379" s="166"/>
      <c r="Z379" s="166"/>
      <c r="AA379" s="166"/>
      <c r="AB379" s="166"/>
      <c r="AC379" s="166"/>
      <c r="AD379" s="166"/>
      <c r="AE379" s="166"/>
      <c r="AF379" s="166"/>
      <c r="AG379" s="166"/>
      <c r="AH379" s="166"/>
      <c r="AW379" s="166"/>
      <c r="BZ379" s="690"/>
      <c r="CC379" s="200"/>
      <c r="CH379" s="426"/>
      <c r="CL379" s="166"/>
      <c r="CM379" s="304"/>
      <c r="CN379" s="304"/>
      <c r="CO379" s="166"/>
      <c r="CP379" s="206"/>
      <c r="CQ379"/>
      <c r="CT379" s="690"/>
      <c r="CV379" s="206"/>
      <c r="CY379" s="206"/>
      <c r="CZ379" s="206"/>
      <c r="DA379" s="206"/>
      <c r="DB379" s="206"/>
      <c r="DC379" s="206"/>
      <c r="DD379" s="206"/>
    </row>
    <row r="380" spans="1:288" s="124" customFormat="1" ht="15" customHeight="1">
      <c r="A380" s="102"/>
      <c r="B380" s="102"/>
      <c r="C380" s="166"/>
      <c r="D380" s="166"/>
      <c r="E380" s="170" t="s">
        <v>400</v>
      </c>
      <c r="F380" s="166"/>
      <c r="G380" s="166"/>
      <c r="H380" s="166"/>
      <c r="I380" s="166"/>
      <c r="J380" s="166"/>
      <c r="K380" s="166"/>
      <c r="L380" s="166"/>
      <c r="M380" s="166"/>
      <c r="N380" s="166"/>
      <c r="O380" s="166"/>
      <c r="P380" s="166"/>
      <c r="Q380" s="166"/>
      <c r="R380" s="166"/>
      <c r="S380" s="166"/>
      <c r="T380" s="166"/>
      <c r="U380" s="166"/>
      <c r="V380" s="166"/>
      <c r="W380" s="166"/>
      <c r="X380" s="166"/>
      <c r="Y380" s="166"/>
      <c r="Z380" s="166"/>
      <c r="AA380" s="166"/>
      <c r="AB380" s="166"/>
      <c r="AC380" s="166"/>
      <c r="AD380" s="166"/>
      <c r="AE380" s="166"/>
      <c r="AF380" s="166"/>
      <c r="AG380" s="166"/>
      <c r="AH380" s="166"/>
      <c r="AI380" s="166"/>
      <c r="AJ380" s="166"/>
      <c r="AK380" s="166"/>
      <c r="AL380" s="166"/>
      <c r="AM380" s="166"/>
      <c r="AN380" s="166"/>
      <c r="AO380" s="166"/>
      <c r="AP380" s="166"/>
      <c r="AQ380" s="166"/>
      <c r="AR380" s="166"/>
      <c r="AS380" s="166"/>
      <c r="AT380" s="166"/>
      <c r="AU380" s="166"/>
      <c r="AV380" s="166"/>
      <c r="AW380" s="166"/>
      <c r="AX380" s="166"/>
      <c r="AY380" s="166"/>
      <c r="AZ380" s="166"/>
      <c r="BA380" s="697"/>
      <c r="BB380" s="166"/>
      <c r="BC380" s="697"/>
      <c r="BD380" s="166"/>
      <c r="BE380" s="166"/>
      <c r="BF380" s="166"/>
      <c r="BG380" s="166"/>
      <c r="BH380" s="166"/>
      <c r="BI380" s="166"/>
      <c r="BJ380" s="166"/>
      <c r="BK380" s="166"/>
      <c r="BL380" s="166"/>
      <c r="BM380" s="166"/>
      <c r="BN380" s="166"/>
      <c r="BO380" s="166"/>
      <c r="BP380" s="166"/>
      <c r="BQ380" s="166"/>
      <c r="BR380" s="166"/>
      <c r="BS380" s="166"/>
      <c r="BT380" s="166"/>
      <c r="BU380" s="166"/>
      <c r="BV380" s="166"/>
      <c r="BW380" s="166"/>
      <c r="BX380" s="166"/>
      <c r="BY380" s="166"/>
      <c r="BZ380" s="698"/>
      <c r="CA380" s="166"/>
      <c r="CB380" s="166"/>
      <c r="CC380" s="200"/>
      <c r="CD380" s="166"/>
      <c r="CE380" s="166"/>
      <c r="CF380" s="166"/>
      <c r="CG380" s="166"/>
      <c r="CH380" s="426"/>
      <c r="CI380" s="166"/>
      <c r="CJ380" s="166"/>
      <c r="CK380" s="166"/>
      <c r="CL380" s="166"/>
      <c r="CM380" s="200"/>
      <c r="CN380" s="200"/>
      <c r="CO380" s="166"/>
      <c r="CP380" s="206"/>
      <c r="CQ380"/>
      <c r="CR380" s="166"/>
      <c r="CS380" s="166"/>
      <c r="CT380" s="698"/>
      <c r="CU380" s="166"/>
      <c r="CV380" s="206"/>
      <c r="CW380" s="166"/>
      <c r="CX380" s="166"/>
      <c r="CY380" s="206"/>
      <c r="CZ380" s="206"/>
      <c r="DA380" s="206"/>
      <c r="DB380" s="206"/>
      <c r="DC380" s="206"/>
      <c r="DD380" s="206"/>
      <c r="DE380" s="166"/>
      <c r="DF380" s="166"/>
      <c r="DG380" s="166"/>
      <c r="DH380" s="166"/>
      <c r="DI380" s="166"/>
      <c r="DJ380" s="166"/>
      <c r="DK380" s="166"/>
      <c r="DL380" s="166"/>
      <c r="DM380" s="166"/>
      <c r="DN380" s="166"/>
      <c r="DO380" s="166"/>
      <c r="DP380" s="166"/>
      <c r="DQ380" s="166"/>
      <c r="DR380" s="166"/>
      <c r="DS380" s="166"/>
      <c r="DT380" s="166"/>
      <c r="DU380" s="166"/>
      <c r="DV380" s="166"/>
      <c r="DW380" s="166"/>
      <c r="DX380" s="166"/>
      <c r="DY380" s="166"/>
      <c r="DZ380" s="166"/>
      <c r="EA380" s="166"/>
      <c r="EB380" s="166"/>
      <c r="EC380" s="166"/>
      <c r="ED380" s="166"/>
      <c r="EE380" s="166"/>
      <c r="EF380" s="166"/>
      <c r="EG380" s="166"/>
      <c r="EH380" s="166"/>
      <c r="EI380" s="166"/>
      <c r="EJ380" s="166"/>
      <c r="EK380" s="166"/>
      <c r="EL380" s="166"/>
      <c r="EM380" s="166"/>
      <c r="EN380" s="166"/>
      <c r="EO380" s="166"/>
      <c r="EP380" s="166"/>
      <c r="EQ380" s="166"/>
      <c r="ER380" s="166"/>
      <c r="ES380" s="166"/>
      <c r="ET380" s="166"/>
      <c r="EU380" s="166"/>
      <c r="EV380" s="166"/>
      <c r="EW380" s="166"/>
      <c r="EX380" s="166"/>
      <c r="EY380" s="166"/>
      <c r="EZ380" s="166"/>
      <c r="FA380" s="166"/>
      <c r="FB380" s="166"/>
      <c r="FC380" s="166"/>
      <c r="FD380" s="166"/>
      <c r="FE380" s="166"/>
      <c r="FF380" s="166"/>
      <c r="FG380" s="166"/>
      <c r="FH380" s="166"/>
      <c r="FI380" s="166"/>
      <c r="FJ380" s="166"/>
      <c r="FK380" s="166"/>
      <c r="FL380" s="166"/>
      <c r="FM380" s="166"/>
      <c r="FN380" s="166"/>
      <c r="FO380" s="166"/>
      <c r="FP380" s="166"/>
      <c r="FQ380" s="166"/>
      <c r="FR380" s="166"/>
      <c r="FS380" s="166"/>
      <c r="FT380" s="166"/>
      <c r="FU380" s="166"/>
      <c r="FV380" s="166"/>
      <c r="FW380" s="166"/>
      <c r="FX380" s="166"/>
      <c r="FY380" s="166"/>
      <c r="FZ380" s="166"/>
      <c r="GA380" s="166"/>
      <c r="GB380" s="166"/>
      <c r="GC380" s="166"/>
      <c r="GD380" s="166"/>
      <c r="GE380" s="166"/>
      <c r="GF380" s="166"/>
      <c r="GG380" s="166"/>
      <c r="GH380" s="166"/>
      <c r="GI380" s="166"/>
      <c r="GJ380" s="166"/>
      <c r="GK380" s="166"/>
      <c r="GL380" s="166"/>
      <c r="GM380" s="166"/>
      <c r="GN380" s="166"/>
      <c r="GO380" s="166"/>
      <c r="GP380" s="166"/>
      <c r="GQ380" s="166"/>
      <c r="GR380" s="166"/>
      <c r="GS380" s="166"/>
      <c r="GT380" s="166"/>
      <c r="GU380" s="166"/>
      <c r="GV380" s="166"/>
      <c r="GW380" s="166"/>
      <c r="GX380" s="166"/>
      <c r="GY380" s="166"/>
      <c r="GZ380" s="166"/>
      <c r="HA380" s="166"/>
      <c r="HB380" s="166"/>
      <c r="HC380" s="166"/>
      <c r="HD380" s="166"/>
      <c r="HE380" s="166"/>
      <c r="HF380" s="166"/>
      <c r="HG380" s="166"/>
      <c r="HH380" s="166"/>
      <c r="HI380" s="166"/>
      <c r="HJ380" s="166"/>
      <c r="HK380" s="166"/>
      <c r="HL380" s="166"/>
      <c r="HM380" s="166"/>
      <c r="HN380" s="166"/>
      <c r="HO380" s="166"/>
      <c r="HP380" s="166"/>
      <c r="HQ380" s="166"/>
      <c r="HR380" s="166"/>
      <c r="HS380" s="166"/>
      <c r="HT380" s="166"/>
      <c r="HU380" s="166"/>
      <c r="HV380" s="166"/>
      <c r="HW380" s="166"/>
      <c r="HX380" s="166"/>
      <c r="HY380" s="166"/>
      <c r="HZ380" s="166"/>
      <c r="IA380" s="166"/>
      <c r="IB380" s="166"/>
      <c r="IC380" s="166"/>
      <c r="ID380" s="166"/>
      <c r="IE380" s="166"/>
      <c r="IF380" s="166"/>
      <c r="IG380" s="166"/>
      <c r="IH380" s="166"/>
      <c r="II380" s="166"/>
      <c r="IJ380" s="166"/>
      <c r="IK380" s="166"/>
      <c r="IL380" s="166"/>
      <c r="IM380" s="166"/>
      <c r="IN380" s="166"/>
      <c r="IO380" s="166"/>
      <c r="IP380" s="166"/>
      <c r="IQ380" s="166"/>
      <c r="IR380" s="166"/>
      <c r="IS380" s="166"/>
      <c r="IT380" s="166"/>
      <c r="IU380" s="166"/>
      <c r="IV380" s="166"/>
      <c r="IW380" s="166"/>
      <c r="IX380" s="166"/>
      <c r="IY380" s="166"/>
      <c r="IZ380" s="166"/>
      <c r="JA380" s="166"/>
      <c r="JB380" s="166"/>
      <c r="JC380" s="166"/>
      <c r="JD380" s="166"/>
      <c r="JE380" s="166"/>
      <c r="JF380" s="166"/>
      <c r="JG380" s="166"/>
      <c r="JH380" s="166"/>
      <c r="JI380" s="166"/>
      <c r="JJ380" s="166"/>
      <c r="JK380" s="166"/>
      <c r="JL380" s="166"/>
      <c r="JM380" s="166"/>
      <c r="JN380" s="166"/>
      <c r="JO380" s="166"/>
      <c r="JP380" s="166"/>
      <c r="JQ380" s="166"/>
      <c r="JR380" s="166"/>
      <c r="JS380" s="166"/>
      <c r="JT380" s="166"/>
      <c r="JU380" s="166"/>
      <c r="JV380" s="166"/>
      <c r="JW380" s="166"/>
      <c r="JX380" s="166"/>
      <c r="JY380" s="166"/>
      <c r="JZ380" s="166"/>
      <c r="KA380" s="166"/>
      <c r="KB380" s="166"/>
    </row>
    <row r="381" spans="1:288" s="124" customFormat="1" ht="15" hidden="1" customHeight="1">
      <c r="A381" s="115"/>
      <c r="B381" s="115"/>
      <c r="E381" s="689">
        <v>1990</v>
      </c>
      <c r="F381" s="115" t="s">
        <v>563</v>
      </c>
      <c r="G381" s="115"/>
      <c r="H381" s="115"/>
      <c r="I381" s="690"/>
      <c r="J381" s="115"/>
      <c r="K381" s="115"/>
      <c r="L381" s="115"/>
      <c r="M381" s="115"/>
      <c r="N381" s="115"/>
      <c r="O381" s="115"/>
      <c r="P381" s="115"/>
      <c r="Q381" s="115"/>
      <c r="R381" s="115"/>
      <c r="S381" s="115"/>
      <c r="T381" s="115"/>
      <c r="U381" s="115"/>
      <c r="V381" s="115"/>
      <c r="W381" s="115"/>
      <c r="X381" s="115"/>
      <c r="Y381" s="115"/>
      <c r="Z381" s="115"/>
      <c r="AA381" s="115"/>
      <c r="AB381" s="115"/>
      <c r="AC381" s="115"/>
      <c r="AD381" s="115"/>
      <c r="AE381" s="115"/>
      <c r="AF381" s="115"/>
      <c r="AG381" s="115"/>
      <c r="AH381" s="115"/>
      <c r="AI381" s="115"/>
      <c r="AJ381" s="115"/>
      <c r="AK381" s="115"/>
      <c r="AL381" s="115"/>
      <c r="AM381" s="115"/>
      <c r="AN381" s="115"/>
      <c r="AO381" s="115"/>
      <c r="AP381" s="115"/>
      <c r="AQ381" s="115"/>
      <c r="AR381" s="115"/>
      <c r="AS381" s="115"/>
      <c r="AT381" s="115"/>
      <c r="AU381" s="115"/>
      <c r="AV381" s="115"/>
      <c r="AW381" s="166"/>
      <c r="AX381" s="115"/>
      <c r="AY381" s="115"/>
      <c r="AZ381" s="115"/>
      <c r="BA381" s="115"/>
      <c r="BB381" s="586"/>
      <c r="BC381" s="115"/>
      <c r="BD381" s="586"/>
      <c r="BE381" s="586"/>
      <c r="BF381" s="586"/>
      <c r="BG381" s="586"/>
      <c r="BH381" s="586"/>
      <c r="BI381" s="586"/>
      <c r="BJ381" s="586"/>
      <c r="BK381" s="586"/>
      <c r="BL381" s="586"/>
      <c r="BM381" s="586"/>
      <c r="BN381" s="586"/>
      <c r="BO381" s="115"/>
      <c r="BP381" s="115"/>
      <c r="BQ381" s="115"/>
      <c r="BR381" s="115"/>
      <c r="BS381" s="115"/>
      <c r="BT381" s="115"/>
      <c r="BU381" s="690"/>
      <c r="BV381" s="690"/>
      <c r="BW381" s="690"/>
      <c r="BX381" s="115"/>
      <c r="BY381" s="115"/>
      <c r="BZ381" s="690"/>
      <c r="CA381" s="115"/>
      <c r="CB381" s="115"/>
      <c r="CC381" s="200"/>
      <c r="CD381" s="115"/>
      <c r="CE381" s="115"/>
      <c r="CF381" s="115"/>
      <c r="CG381" s="115"/>
      <c r="CH381" s="426"/>
      <c r="CI381" s="115"/>
      <c r="CJ381" s="115"/>
      <c r="CK381" s="115"/>
      <c r="CL381" s="166"/>
      <c r="CM381" s="691">
        <v>0</v>
      </c>
      <c r="CN381" s="690"/>
      <c r="CO381" s="166"/>
      <c r="CP381" s="206"/>
      <c r="CQ381"/>
      <c r="CR381" s="115"/>
      <c r="CS381" s="115"/>
      <c r="CT381" s="690"/>
      <c r="CU381" s="115"/>
      <c r="CV381" s="206"/>
      <c r="CW381" s="115"/>
      <c r="CX381" s="115"/>
      <c r="CY381" s="206"/>
      <c r="CZ381" s="206"/>
      <c r="DA381" s="206"/>
      <c r="DB381" s="206"/>
      <c r="DC381" s="206"/>
      <c r="DD381" s="206"/>
    </row>
    <row r="382" spans="1:288" s="124" customFormat="1" ht="15" hidden="1" customHeight="1">
      <c r="A382" s="115"/>
      <c r="B382" s="115"/>
      <c r="E382" s="689">
        <v>1991</v>
      </c>
      <c r="F382" s="115" t="s">
        <v>563</v>
      </c>
      <c r="G382" s="115"/>
      <c r="H382" s="115"/>
      <c r="I382" s="690"/>
      <c r="J382" s="115"/>
      <c r="K382" s="115"/>
      <c r="L382" s="115"/>
      <c r="M382" s="115"/>
      <c r="N382" s="115"/>
      <c r="O382" s="115"/>
      <c r="P382" s="115"/>
      <c r="Q382" s="115"/>
      <c r="R382" s="115"/>
      <c r="S382" s="115"/>
      <c r="T382" s="115"/>
      <c r="U382" s="115"/>
      <c r="V382" s="115"/>
      <c r="W382" s="115"/>
      <c r="X382" s="115"/>
      <c r="Y382" s="115"/>
      <c r="Z382" s="115"/>
      <c r="AA382" s="115"/>
      <c r="AB382" s="115"/>
      <c r="AC382" s="115"/>
      <c r="AD382" s="115"/>
      <c r="AE382" s="115"/>
      <c r="AF382" s="115"/>
      <c r="AG382" s="115"/>
      <c r="AH382" s="115"/>
      <c r="AI382" s="115"/>
      <c r="AJ382" s="115"/>
      <c r="AK382" s="115"/>
      <c r="AL382" s="115"/>
      <c r="AM382" s="115"/>
      <c r="AN382" s="115"/>
      <c r="AO382" s="115"/>
      <c r="AP382" s="115"/>
      <c r="AQ382" s="115"/>
      <c r="AR382" s="115"/>
      <c r="AS382" s="115"/>
      <c r="AT382" s="115"/>
      <c r="AU382" s="115"/>
      <c r="AV382" s="115"/>
      <c r="AW382" s="166"/>
      <c r="AX382" s="115"/>
      <c r="AY382" s="115"/>
      <c r="AZ382" s="115"/>
      <c r="BA382" s="115"/>
      <c r="BB382" s="586"/>
      <c r="BC382" s="115"/>
      <c r="BD382" s="586"/>
      <c r="BE382" s="586"/>
      <c r="BF382" s="586"/>
      <c r="BG382" s="586"/>
      <c r="BH382" s="586"/>
      <c r="BI382" s="586"/>
      <c r="BJ382" s="586"/>
      <c r="BK382" s="586"/>
      <c r="BL382" s="586"/>
      <c r="BM382" s="586"/>
      <c r="BN382" s="586"/>
      <c r="BO382" s="115"/>
      <c r="BP382" s="115"/>
      <c r="BQ382" s="115"/>
      <c r="BR382" s="115"/>
      <c r="BS382" s="115"/>
      <c r="BT382" s="115"/>
      <c r="BU382" s="690"/>
      <c r="BV382" s="690"/>
      <c r="BW382" s="690"/>
      <c r="BX382" s="115"/>
      <c r="BY382" s="115"/>
      <c r="BZ382" s="690"/>
      <c r="CA382" s="115"/>
      <c r="CB382" s="115"/>
      <c r="CC382" s="200"/>
      <c r="CD382" s="115"/>
      <c r="CE382" s="115"/>
      <c r="CF382" s="115"/>
      <c r="CG382" s="115"/>
      <c r="CH382" s="426"/>
      <c r="CI382" s="115"/>
      <c r="CJ382" s="115"/>
      <c r="CK382" s="115"/>
      <c r="CL382" s="166"/>
      <c r="CM382" s="691">
        <v>0</v>
      </c>
      <c r="CN382" s="690"/>
      <c r="CO382" s="166"/>
      <c r="CP382" s="206"/>
      <c r="CQ382"/>
      <c r="CR382" s="115"/>
      <c r="CS382" s="115"/>
      <c r="CT382" s="690"/>
      <c r="CU382" s="115"/>
      <c r="CV382" s="206"/>
      <c r="CW382" s="115"/>
      <c r="CX382" s="115"/>
      <c r="CY382" s="206"/>
      <c r="CZ382" s="206"/>
      <c r="DA382" s="206"/>
      <c r="DB382" s="206"/>
      <c r="DC382" s="206"/>
      <c r="DD382" s="206"/>
    </row>
    <row r="383" spans="1:288" s="124" customFormat="1" ht="15" hidden="1" customHeight="1">
      <c r="A383" s="115"/>
      <c r="B383" s="115"/>
      <c r="E383" s="689">
        <v>1992</v>
      </c>
      <c r="F383" s="115" t="s">
        <v>563</v>
      </c>
      <c r="G383" s="115"/>
      <c r="H383" s="115"/>
      <c r="I383" s="690"/>
      <c r="J383" s="115"/>
      <c r="K383" s="115"/>
      <c r="L383" s="115"/>
      <c r="M383" s="115"/>
      <c r="N383" s="115"/>
      <c r="O383" s="115"/>
      <c r="P383" s="115"/>
      <c r="Q383" s="115"/>
      <c r="R383" s="115"/>
      <c r="S383" s="115"/>
      <c r="T383" s="115"/>
      <c r="U383" s="115"/>
      <c r="V383" s="115"/>
      <c r="W383" s="115"/>
      <c r="X383" s="115"/>
      <c r="Y383" s="115"/>
      <c r="Z383" s="115"/>
      <c r="AA383" s="115"/>
      <c r="AB383" s="115"/>
      <c r="AC383" s="115"/>
      <c r="AD383" s="115"/>
      <c r="AE383" s="115"/>
      <c r="AF383" s="115"/>
      <c r="AG383" s="115"/>
      <c r="AH383" s="115"/>
      <c r="AI383" s="115"/>
      <c r="AJ383" s="115"/>
      <c r="AK383" s="115"/>
      <c r="AL383" s="115"/>
      <c r="AM383" s="115"/>
      <c r="AN383" s="115"/>
      <c r="AO383" s="115"/>
      <c r="AP383" s="115"/>
      <c r="AQ383" s="115"/>
      <c r="AR383" s="115"/>
      <c r="AS383" s="115"/>
      <c r="AT383" s="115"/>
      <c r="AU383" s="115"/>
      <c r="AV383" s="115"/>
      <c r="AW383" s="166"/>
      <c r="AX383" s="115"/>
      <c r="AY383" s="115"/>
      <c r="AZ383" s="115"/>
      <c r="BA383" s="115"/>
      <c r="BB383" s="586"/>
      <c r="BC383" s="115"/>
      <c r="BD383" s="586"/>
      <c r="BE383" s="586"/>
      <c r="BF383" s="586"/>
      <c r="BG383" s="586"/>
      <c r="BH383" s="586"/>
      <c r="BI383" s="586"/>
      <c r="BJ383" s="586"/>
      <c r="BK383" s="586"/>
      <c r="BL383" s="586"/>
      <c r="BM383" s="586"/>
      <c r="BN383" s="586"/>
      <c r="BO383" s="115"/>
      <c r="BP383" s="115"/>
      <c r="BQ383" s="115"/>
      <c r="BR383" s="115"/>
      <c r="BS383" s="115"/>
      <c r="BT383" s="115"/>
      <c r="BU383" s="690"/>
      <c r="BV383" s="690"/>
      <c r="BW383" s="690"/>
      <c r="BX383" s="115"/>
      <c r="BY383" s="115"/>
      <c r="BZ383" s="690"/>
      <c r="CA383" s="115"/>
      <c r="CB383" s="115"/>
      <c r="CC383" s="200"/>
      <c r="CD383" s="115"/>
      <c r="CE383" s="115"/>
      <c r="CF383" s="115"/>
      <c r="CG383" s="115"/>
      <c r="CH383" s="426"/>
      <c r="CI383" s="115"/>
      <c r="CJ383" s="115"/>
      <c r="CK383" s="115"/>
      <c r="CL383" s="166"/>
      <c r="CM383" s="691">
        <v>0</v>
      </c>
      <c r="CN383" s="690"/>
      <c r="CO383" s="166"/>
      <c r="CP383" s="206"/>
      <c r="CQ383"/>
      <c r="CR383" s="115"/>
      <c r="CS383" s="115"/>
      <c r="CT383" s="690"/>
      <c r="CU383" s="115"/>
      <c r="CV383" s="206"/>
      <c r="CW383" s="115"/>
      <c r="CX383" s="115"/>
      <c r="CY383" s="206"/>
      <c r="CZ383" s="206"/>
      <c r="DA383" s="206"/>
      <c r="DB383" s="206"/>
      <c r="DC383" s="206"/>
      <c r="DD383" s="206"/>
    </row>
    <row r="384" spans="1:288" s="124" customFormat="1" ht="15" hidden="1" customHeight="1">
      <c r="A384" s="115"/>
      <c r="B384" s="115"/>
      <c r="E384" s="689">
        <v>1993</v>
      </c>
      <c r="F384" s="115" t="s">
        <v>563</v>
      </c>
      <c r="G384" s="115"/>
      <c r="H384" s="115"/>
      <c r="I384" s="690"/>
      <c r="J384" s="115"/>
      <c r="K384" s="115"/>
      <c r="L384" s="115"/>
      <c r="M384" s="115"/>
      <c r="N384" s="115"/>
      <c r="O384" s="115"/>
      <c r="P384" s="115"/>
      <c r="Q384" s="115"/>
      <c r="R384" s="115"/>
      <c r="S384" s="115"/>
      <c r="T384" s="115"/>
      <c r="U384" s="115"/>
      <c r="V384" s="115"/>
      <c r="W384" s="115"/>
      <c r="X384" s="115"/>
      <c r="Y384" s="115"/>
      <c r="Z384" s="115"/>
      <c r="AA384" s="115"/>
      <c r="AB384" s="115"/>
      <c r="AC384" s="115"/>
      <c r="AD384" s="115"/>
      <c r="AE384" s="115"/>
      <c r="AF384" s="115"/>
      <c r="AG384" s="115"/>
      <c r="AH384" s="115"/>
      <c r="AI384" s="115"/>
      <c r="AJ384" s="115"/>
      <c r="AK384" s="115"/>
      <c r="AL384" s="115"/>
      <c r="AM384" s="115"/>
      <c r="AN384" s="115"/>
      <c r="AO384" s="115"/>
      <c r="AP384" s="115"/>
      <c r="AQ384" s="115"/>
      <c r="AR384" s="115"/>
      <c r="AS384" s="115"/>
      <c r="AT384" s="115"/>
      <c r="AU384" s="115"/>
      <c r="AV384" s="115"/>
      <c r="AW384" s="166"/>
      <c r="AX384" s="115"/>
      <c r="AY384" s="115"/>
      <c r="AZ384" s="115"/>
      <c r="BA384" s="115"/>
      <c r="BB384" s="586"/>
      <c r="BC384" s="115"/>
      <c r="BD384" s="586"/>
      <c r="BE384" s="586"/>
      <c r="BF384" s="586"/>
      <c r="BG384" s="586"/>
      <c r="BH384" s="586"/>
      <c r="BI384" s="586"/>
      <c r="BJ384" s="586"/>
      <c r="BK384" s="586"/>
      <c r="BL384" s="586"/>
      <c r="BM384" s="586"/>
      <c r="BN384" s="586"/>
      <c r="BO384" s="115"/>
      <c r="BP384" s="115"/>
      <c r="BQ384" s="115"/>
      <c r="BR384" s="115"/>
      <c r="BS384" s="115"/>
      <c r="BT384" s="115"/>
      <c r="BU384" s="690"/>
      <c r="BV384" s="690"/>
      <c r="BW384" s="690"/>
      <c r="BX384" s="115"/>
      <c r="BY384" s="115"/>
      <c r="BZ384" s="690"/>
      <c r="CA384" s="115"/>
      <c r="CB384" s="115"/>
      <c r="CC384" s="200"/>
      <c r="CD384" s="115"/>
      <c r="CE384" s="115"/>
      <c r="CF384" s="115"/>
      <c r="CG384" s="115"/>
      <c r="CH384" s="426"/>
      <c r="CI384" s="115"/>
      <c r="CJ384" s="115"/>
      <c r="CK384" s="115"/>
      <c r="CL384" s="166"/>
      <c r="CM384" s="691">
        <v>0</v>
      </c>
      <c r="CN384" s="690"/>
      <c r="CO384" s="166"/>
      <c r="CP384" s="206"/>
      <c r="CQ384"/>
      <c r="CR384" s="115"/>
      <c r="CS384" s="115"/>
      <c r="CT384" s="690"/>
      <c r="CU384" s="115"/>
      <c r="CV384" s="206"/>
      <c r="CW384" s="115"/>
      <c r="CX384" s="115"/>
      <c r="CY384" s="206"/>
      <c r="CZ384" s="206"/>
      <c r="DA384" s="206"/>
      <c r="DB384" s="206"/>
      <c r="DC384" s="206"/>
      <c r="DD384" s="206"/>
    </row>
    <row r="385" spans="1:288" s="124" customFormat="1" ht="15" hidden="1" customHeight="1">
      <c r="A385" s="115"/>
      <c r="B385" s="115"/>
      <c r="E385" s="689">
        <v>1994</v>
      </c>
      <c r="F385" s="115" t="s">
        <v>563</v>
      </c>
      <c r="G385" s="115"/>
      <c r="H385" s="115"/>
      <c r="I385" s="690"/>
      <c r="J385" s="115"/>
      <c r="K385" s="115"/>
      <c r="L385" s="115"/>
      <c r="M385" s="115"/>
      <c r="N385" s="115"/>
      <c r="O385" s="115"/>
      <c r="P385" s="115"/>
      <c r="Q385" s="115"/>
      <c r="R385" s="115"/>
      <c r="S385" s="115"/>
      <c r="T385" s="115"/>
      <c r="U385" s="115"/>
      <c r="V385" s="115"/>
      <c r="W385" s="115"/>
      <c r="X385" s="115"/>
      <c r="Y385" s="115"/>
      <c r="Z385" s="115"/>
      <c r="AA385" s="115"/>
      <c r="AB385" s="115"/>
      <c r="AC385" s="115"/>
      <c r="AD385" s="115"/>
      <c r="AE385" s="115"/>
      <c r="AF385" s="115"/>
      <c r="AG385" s="115"/>
      <c r="AH385" s="115"/>
      <c r="AI385" s="115"/>
      <c r="AJ385" s="115"/>
      <c r="AK385" s="115"/>
      <c r="AL385" s="115"/>
      <c r="AM385" s="115"/>
      <c r="AN385" s="115"/>
      <c r="AO385" s="115"/>
      <c r="AP385" s="115"/>
      <c r="AQ385" s="115"/>
      <c r="AR385" s="115"/>
      <c r="AS385" s="115"/>
      <c r="AT385" s="115"/>
      <c r="AU385" s="115"/>
      <c r="AV385" s="115"/>
      <c r="AW385" s="166"/>
      <c r="AX385" s="115"/>
      <c r="AY385" s="115"/>
      <c r="AZ385" s="115"/>
      <c r="BA385" s="115"/>
      <c r="BB385" s="586"/>
      <c r="BC385" s="115"/>
      <c r="BD385" s="586"/>
      <c r="BE385" s="586"/>
      <c r="BF385" s="586"/>
      <c r="BG385" s="586"/>
      <c r="BH385" s="586"/>
      <c r="BI385" s="586"/>
      <c r="BJ385" s="586"/>
      <c r="BK385" s="586"/>
      <c r="BL385" s="586"/>
      <c r="BM385" s="586"/>
      <c r="BN385" s="586"/>
      <c r="BO385" s="115"/>
      <c r="BP385" s="115"/>
      <c r="BQ385" s="115"/>
      <c r="BR385" s="115"/>
      <c r="BS385" s="115"/>
      <c r="BT385" s="115"/>
      <c r="BU385" s="690"/>
      <c r="BV385" s="690"/>
      <c r="BW385" s="690"/>
      <c r="BX385" s="115"/>
      <c r="BY385" s="115"/>
      <c r="BZ385" s="690"/>
      <c r="CA385" s="115"/>
      <c r="CB385" s="115"/>
      <c r="CC385" s="200"/>
      <c r="CD385" s="115"/>
      <c r="CE385" s="115"/>
      <c r="CF385" s="115"/>
      <c r="CG385" s="115"/>
      <c r="CH385" s="426"/>
      <c r="CI385" s="115"/>
      <c r="CJ385" s="115"/>
      <c r="CK385" s="115"/>
      <c r="CL385" s="166"/>
      <c r="CM385" s="691">
        <v>0</v>
      </c>
      <c r="CN385" s="690"/>
      <c r="CO385" s="166"/>
      <c r="CP385" s="206"/>
      <c r="CQ385"/>
      <c r="CR385" s="115"/>
      <c r="CS385" s="115"/>
      <c r="CT385" s="690"/>
      <c r="CU385" s="115"/>
      <c r="CV385" s="206"/>
      <c r="CW385" s="115"/>
      <c r="CX385" s="115"/>
      <c r="CY385" s="206"/>
      <c r="CZ385" s="206"/>
      <c r="DA385" s="206"/>
      <c r="DB385" s="206"/>
      <c r="DC385" s="206"/>
      <c r="DD385" s="206"/>
    </row>
    <row r="386" spans="1:288" s="124" customFormat="1" ht="15" hidden="1" customHeight="1">
      <c r="A386" s="115"/>
      <c r="B386" s="115"/>
      <c r="E386" s="689">
        <v>1995</v>
      </c>
      <c r="F386" s="115" t="s">
        <v>563</v>
      </c>
      <c r="G386" s="115"/>
      <c r="H386" s="115"/>
      <c r="I386" s="690"/>
      <c r="J386" s="115"/>
      <c r="K386" s="115"/>
      <c r="L386" s="115"/>
      <c r="M386" s="115"/>
      <c r="N386" s="115"/>
      <c r="O386" s="115"/>
      <c r="P386" s="115"/>
      <c r="Q386" s="115"/>
      <c r="R386" s="115"/>
      <c r="S386" s="115"/>
      <c r="T386" s="115"/>
      <c r="U386" s="115"/>
      <c r="V386" s="115"/>
      <c r="W386" s="115"/>
      <c r="X386" s="115"/>
      <c r="Y386" s="115"/>
      <c r="Z386" s="115"/>
      <c r="AA386" s="115"/>
      <c r="AB386" s="115"/>
      <c r="AC386" s="115"/>
      <c r="AD386" s="115"/>
      <c r="AE386" s="115"/>
      <c r="AF386" s="115"/>
      <c r="AG386" s="115"/>
      <c r="AH386" s="115"/>
      <c r="AI386" s="115"/>
      <c r="AJ386" s="115"/>
      <c r="AK386" s="115"/>
      <c r="AL386" s="115"/>
      <c r="AM386" s="115"/>
      <c r="AN386" s="115"/>
      <c r="AO386" s="115"/>
      <c r="AP386" s="115"/>
      <c r="AQ386" s="115"/>
      <c r="AR386" s="115"/>
      <c r="AS386" s="115"/>
      <c r="AT386" s="115"/>
      <c r="AU386" s="115"/>
      <c r="AV386" s="115"/>
      <c r="AW386" s="166"/>
      <c r="AX386" s="115"/>
      <c r="AY386" s="115"/>
      <c r="AZ386" s="115"/>
      <c r="BA386" s="115"/>
      <c r="BB386" s="586"/>
      <c r="BC386" s="115"/>
      <c r="BD386" s="586"/>
      <c r="BE386" s="586"/>
      <c r="BF386" s="586"/>
      <c r="BG386" s="586"/>
      <c r="BH386" s="586"/>
      <c r="BI386" s="586"/>
      <c r="BJ386" s="586"/>
      <c r="BK386" s="586"/>
      <c r="BL386" s="586"/>
      <c r="BM386" s="586"/>
      <c r="BN386" s="586"/>
      <c r="BO386" s="115"/>
      <c r="BP386" s="115"/>
      <c r="BQ386" s="115"/>
      <c r="BR386" s="115"/>
      <c r="BS386" s="115"/>
      <c r="BT386" s="115"/>
      <c r="BU386" s="690"/>
      <c r="BV386" s="690"/>
      <c r="BW386" s="690"/>
      <c r="BX386" s="115"/>
      <c r="BY386" s="115"/>
      <c r="BZ386" s="690"/>
      <c r="CA386" s="115"/>
      <c r="CB386" s="115"/>
      <c r="CC386" s="200"/>
      <c r="CD386" s="115"/>
      <c r="CE386" s="115"/>
      <c r="CF386" s="115"/>
      <c r="CG386" s="115"/>
      <c r="CH386" s="426"/>
      <c r="CI386" s="115"/>
      <c r="CJ386" s="115"/>
      <c r="CK386" s="115"/>
      <c r="CL386" s="166"/>
      <c r="CM386" s="691">
        <v>0</v>
      </c>
      <c r="CN386" s="690"/>
      <c r="CO386" s="166"/>
      <c r="CP386" s="206"/>
      <c r="CQ386"/>
      <c r="CR386" s="115"/>
      <c r="CS386" s="115"/>
      <c r="CT386" s="690"/>
      <c r="CU386" s="115"/>
      <c r="CV386" s="206"/>
      <c r="CW386" s="115"/>
      <c r="CX386" s="115"/>
      <c r="CY386" s="206"/>
      <c r="CZ386" s="206"/>
      <c r="DA386" s="206"/>
      <c r="DB386" s="206"/>
      <c r="DC386" s="206"/>
      <c r="DD386" s="206"/>
    </row>
    <row r="387" spans="1:288" s="124" customFormat="1" ht="15" hidden="1" customHeight="1">
      <c r="A387" s="115"/>
      <c r="B387" s="115"/>
      <c r="E387" s="689">
        <v>1996</v>
      </c>
      <c r="F387" s="115" t="s">
        <v>563</v>
      </c>
      <c r="G387" s="115"/>
      <c r="H387" s="115"/>
      <c r="I387" s="699"/>
      <c r="J387" s="115"/>
      <c r="K387" s="115"/>
      <c r="L387" s="115"/>
      <c r="M387" s="115"/>
      <c r="N387" s="115"/>
      <c r="O387" s="115"/>
      <c r="P387" s="115"/>
      <c r="Q387" s="115"/>
      <c r="R387" s="115"/>
      <c r="S387" s="115"/>
      <c r="T387" s="115"/>
      <c r="U387" s="115"/>
      <c r="V387" s="115"/>
      <c r="W387" s="115"/>
      <c r="X387" s="115"/>
      <c r="Y387" s="115"/>
      <c r="Z387" s="115"/>
      <c r="AA387" s="115"/>
      <c r="AB387" s="115"/>
      <c r="AC387" s="115"/>
      <c r="AD387" s="115"/>
      <c r="AE387" s="115"/>
      <c r="AF387" s="115"/>
      <c r="AG387" s="115"/>
      <c r="AH387" s="115"/>
      <c r="AI387" s="115"/>
      <c r="AJ387" s="115"/>
      <c r="AK387" s="115"/>
      <c r="AL387" s="115"/>
      <c r="AM387" s="115"/>
      <c r="AN387" s="115"/>
      <c r="AO387" s="115"/>
      <c r="AP387" s="115"/>
      <c r="AQ387" s="115"/>
      <c r="AR387" s="115"/>
      <c r="AS387" s="115"/>
      <c r="AT387" s="115"/>
      <c r="AU387" s="115"/>
      <c r="AV387" s="115"/>
      <c r="AW387" s="166"/>
      <c r="AX387" s="115"/>
      <c r="AY387" s="115"/>
      <c r="AZ387" s="115"/>
      <c r="BA387" s="115"/>
      <c r="BB387" s="586"/>
      <c r="BC387" s="115"/>
      <c r="BD387" s="586"/>
      <c r="BE387" s="586"/>
      <c r="BF387" s="586"/>
      <c r="BG387" s="586"/>
      <c r="BH387" s="586"/>
      <c r="BI387" s="586"/>
      <c r="BJ387" s="586"/>
      <c r="BK387" s="586"/>
      <c r="BL387" s="586"/>
      <c r="BM387" s="586"/>
      <c r="BN387" s="586"/>
      <c r="BO387" s="115"/>
      <c r="BP387" s="115"/>
      <c r="BQ387" s="115"/>
      <c r="BR387" s="115"/>
      <c r="BS387" s="115"/>
      <c r="BT387" s="115"/>
      <c r="BU387" s="699"/>
      <c r="BV387" s="699"/>
      <c r="BW387" s="699"/>
      <c r="BX387" s="115"/>
      <c r="BY387" s="115"/>
      <c r="BZ387" s="699"/>
      <c r="CA387" s="115"/>
      <c r="CB387" s="115"/>
      <c r="CC387" s="200"/>
      <c r="CD387" s="115"/>
      <c r="CE387" s="115"/>
      <c r="CF387" s="115"/>
      <c r="CG387" s="115"/>
      <c r="CH387" s="426"/>
      <c r="CI387" s="576"/>
      <c r="CJ387" s="576"/>
      <c r="CK387" s="700">
        <v>18153000</v>
      </c>
      <c r="CL387" s="166"/>
      <c r="CM387" s="691">
        <v>0</v>
      </c>
      <c r="CN387" s="699"/>
      <c r="CO387" s="166"/>
      <c r="CP387" s="206"/>
      <c r="CQ387"/>
      <c r="CR387" s="115"/>
      <c r="CS387" s="115"/>
      <c r="CT387" s="699"/>
      <c r="CU387" s="115"/>
      <c r="CV387" s="206"/>
      <c r="CW387" s="115"/>
      <c r="CX387" s="115"/>
      <c r="CY387" s="206"/>
      <c r="CZ387" s="206"/>
      <c r="DA387" s="206"/>
      <c r="DB387" s="206"/>
      <c r="DC387" s="206"/>
      <c r="DD387" s="206"/>
    </row>
    <row r="388" spans="1:288" s="124" customFormat="1" ht="15" hidden="1" customHeight="1">
      <c r="A388" s="115"/>
      <c r="B388" s="115"/>
      <c r="E388" s="689">
        <v>1997</v>
      </c>
      <c r="F388" s="115" t="s">
        <v>563</v>
      </c>
      <c r="G388" s="115"/>
      <c r="H388" s="115"/>
      <c r="I388" s="699"/>
      <c r="J388" s="115"/>
      <c r="K388" s="115"/>
      <c r="L388" s="115"/>
      <c r="M388" s="115"/>
      <c r="N388" s="115"/>
      <c r="O388" s="115"/>
      <c r="P388" s="115"/>
      <c r="Q388" s="115"/>
      <c r="R388" s="115"/>
      <c r="S388" s="115"/>
      <c r="T388" s="115"/>
      <c r="U388" s="115"/>
      <c r="V388" s="115"/>
      <c r="W388" s="115"/>
      <c r="X388" s="115"/>
      <c r="Y388" s="115"/>
      <c r="Z388" s="115"/>
      <c r="AA388" s="115"/>
      <c r="AB388" s="115"/>
      <c r="AC388" s="115"/>
      <c r="AD388" s="115"/>
      <c r="AE388" s="115"/>
      <c r="AF388" s="115"/>
      <c r="AG388" s="115"/>
      <c r="AH388" s="115"/>
      <c r="AI388" s="115"/>
      <c r="AJ388" s="115"/>
      <c r="AK388" s="115"/>
      <c r="AL388" s="115"/>
      <c r="AM388" s="115"/>
      <c r="AN388" s="115"/>
      <c r="AO388" s="115"/>
      <c r="AP388" s="115"/>
      <c r="AQ388" s="115"/>
      <c r="AR388" s="115"/>
      <c r="AS388" s="115"/>
      <c r="AT388" s="115"/>
      <c r="AU388" s="115"/>
      <c r="AV388" s="115"/>
      <c r="AW388" s="166"/>
      <c r="AX388" s="115"/>
      <c r="AY388" s="115"/>
      <c r="AZ388" s="115"/>
      <c r="BA388" s="115"/>
      <c r="BB388" s="586"/>
      <c r="BC388" s="115"/>
      <c r="BD388" s="586"/>
      <c r="BE388" s="586"/>
      <c r="BF388" s="586"/>
      <c r="BG388" s="586"/>
      <c r="BH388" s="586"/>
      <c r="BI388" s="586"/>
      <c r="BJ388" s="586"/>
      <c r="BK388" s="586"/>
      <c r="BL388" s="586"/>
      <c r="BM388" s="586"/>
      <c r="BN388" s="586"/>
      <c r="BO388" s="115"/>
      <c r="BP388" s="115"/>
      <c r="BQ388" s="115"/>
      <c r="BR388" s="115"/>
      <c r="BS388" s="115"/>
      <c r="BT388" s="115"/>
      <c r="BU388" s="699"/>
      <c r="BV388" s="699"/>
      <c r="BW388" s="699"/>
      <c r="BX388" s="115"/>
      <c r="BY388" s="115"/>
      <c r="BZ388" s="699"/>
      <c r="CA388" s="115"/>
      <c r="CB388" s="115"/>
      <c r="CC388" s="200"/>
      <c r="CD388" s="115"/>
      <c r="CE388" s="115"/>
      <c r="CF388" s="115"/>
      <c r="CG388" s="115"/>
      <c r="CH388" s="426"/>
      <c r="CI388" s="576"/>
      <c r="CJ388" s="576"/>
      <c r="CK388" s="700">
        <v>21032000</v>
      </c>
      <c r="CL388" s="166"/>
      <c r="CM388" s="691">
        <v>0</v>
      </c>
      <c r="CN388" s="699"/>
      <c r="CO388" s="166"/>
      <c r="CP388" s="206"/>
      <c r="CQ388"/>
      <c r="CR388" s="115"/>
      <c r="CS388" s="115"/>
      <c r="CT388" s="699"/>
      <c r="CU388" s="115"/>
      <c r="CV388" s="206"/>
      <c r="CW388" s="115"/>
      <c r="CX388" s="115"/>
      <c r="CY388" s="206"/>
      <c r="CZ388" s="206"/>
      <c r="DA388" s="206"/>
      <c r="DB388" s="206"/>
      <c r="DC388" s="206"/>
      <c r="DD388" s="206"/>
    </row>
    <row r="389" spans="1:288" s="124" customFormat="1" ht="15" hidden="1" customHeight="1">
      <c r="A389" s="115"/>
      <c r="B389" s="115"/>
      <c r="E389" s="689">
        <v>1998</v>
      </c>
      <c r="F389" s="115" t="s">
        <v>563</v>
      </c>
      <c r="G389" s="115"/>
      <c r="H389" s="115"/>
      <c r="I389" s="699"/>
      <c r="J389" s="115"/>
      <c r="K389" s="115"/>
      <c r="L389" s="115"/>
      <c r="M389" s="115"/>
      <c r="N389" s="115"/>
      <c r="O389" s="115"/>
      <c r="P389" s="115"/>
      <c r="Q389" s="115"/>
      <c r="R389" s="115"/>
      <c r="S389" s="115"/>
      <c r="T389" s="115"/>
      <c r="U389" s="115"/>
      <c r="V389" s="115"/>
      <c r="W389" s="115"/>
      <c r="X389" s="115"/>
      <c r="Y389" s="115"/>
      <c r="Z389" s="115"/>
      <c r="AA389" s="115"/>
      <c r="AB389" s="115"/>
      <c r="AC389" s="115"/>
      <c r="AD389" s="115"/>
      <c r="AE389" s="115"/>
      <c r="AF389" s="115"/>
      <c r="AG389" s="115"/>
      <c r="AH389" s="115"/>
      <c r="AI389" s="115"/>
      <c r="AJ389" s="115"/>
      <c r="AK389" s="115"/>
      <c r="AL389" s="115"/>
      <c r="AM389" s="115"/>
      <c r="AN389" s="115"/>
      <c r="AO389" s="115"/>
      <c r="AP389" s="115"/>
      <c r="AQ389" s="115"/>
      <c r="AR389" s="115"/>
      <c r="AS389" s="115"/>
      <c r="AT389" s="115"/>
      <c r="AU389" s="115"/>
      <c r="AV389" s="115"/>
      <c r="AW389" s="166"/>
      <c r="AX389" s="115"/>
      <c r="AY389" s="115"/>
      <c r="AZ389" s="115"/>
      <c r="BA389" s="115"/>
      <c r="BB389" s="586"/>
      <c r="BC389" s="115"/>
      <c r="BD389" s="586"/>
      <c r="BE389" s="586"/>
      <c r="BF389" s="586"/>
      <c r="BG389" s="586"/>
      <c r="BH389" s="586"/>
      <c r="BI389" s="586"/>
      <c r="BJ389" s="586"/>
      <c r="BK389" s="586"/>
      <c r="BL389" s="586"/>
      <c r="BM389" s="586"/>
      <c r="BN389" s="586"/>
      <c r="BO389" s="115"/>
      <c r="BP389" s="115"/>
      <c r="BQ389" s="115"/>
      <c r="BR389" s="115"/>
      <c r="BS389" s="115"/>
      <c r="BT389" s="115"/>
      <c r="BU389" s="699"/>
      <c r="BV389" s="699"/>
      <c r="BW389" s="699"/>
      <c r="BX389" s="115"/>
      <c r="BY389" s="115"/>
      <c r="BZ389" s="699"/>
      <c r="CA389" s="115"/>
      <c r="CB389" s="115"/>
      <c r="CC389" s="200"/>
      <c r="CD389" s="115"/>
      <c r="CE389" s="115"/>
      <c r="CF389" s="115"/>
      <c r="CG389" s="115"/>
      <c r="CH389" s="426"/>
      <c r="CI389" s="576"/>
      <c r="CJ389" s="576"/>
      <c r="CK389" s="700">
        <v>19730000</v>
      </c>
      <c r="CL389" s="166"/>
      <c r="CM389" s="691">
        <v>0</v>
      </c>
      <c r="CN389" s="699"/>
      <c r="CO389" s="166"/>
      <c r="CP389" s="206"/>
      <c r="CQ389"/>
      <c r="CR389" s="115"/>
      <c r="CS389" s="115"/>
      <c r="CT389" s="699"/>
      <c r="CU389" s="115"/>
      <c r="CV389" s="206"/>
      <c r="CW389" s="115"/>
      <c r="CX389" s="115"/>
      <c r="CY389" s="206"/>
      <c r="CZ389" s="206"/>
      <c r="DA389" s="206"/>
      <c r="DB389" s="206"/>
      <c r="DC389" s="206"/>
      <c r="DD389" s="206"/>
    </row>
    <row r="390" spans="1:288" s="124" customFormat="1" ht="15" hidden="1" customHeight="1">
      <c r="A390" s="115"/>
      <c r="B390" s="115"/>
      <c r="E390" s="689">
        <v>1999</v>
      </c>
      <c r="F390" s="115" t="s">
        <v>563</v>
      </c>
      <c r="G390" s="115"/>
      <c r="H390" s="115"/>
      <c r="I390" s="699"/>
      <c r="J390" s="115"/>
      <c r="K390" s="115"/>
      <c r="L390" s="115"/>
      <c r="M390" s="115"/>
      <c r="N390" s="115"/>
      <c r="O390" s="115"/>
      <c r="P390" s="115"/>
      <c r="Q390" s="115"/>
      <c r="R390" s="115"/>
      <c r="S390" s="115"/>
      <c r="T390" s="115"/>
      <c r="U390" s="115"/>
      <c r="V390" s="115"/>
      <c r="W390" s="115"/>
      <c r="X390" s="115"/>
      <c r="Y390" s="115"/>
      <c r="Z390" s="115"/>
      <c r="AA390" s="115"/>
      <c r="AB390" s="115"/>
      <c r="AC390" s="115"/>
      <c r="AD390" s="115"/>
      <c r="AE390" s="115"/>
      <c r="AF390" s="115"/>
      <c r="AG390" s="115"/>
      <c r="AH390" s="115"/>
      <c r="AI390" s="115"/>
      <c r="AJ390" s="115"/>
      <c r="AK390" s="115"/>
      <c r="AL390" s="115"/>
      <c r="AM390" s="115"/>
      <c r="AN390" s="115"/>
      <c r="AO390" s="115"/>
      <c r="AP390" s="115"/>
      <c r="AQ390" s="115"/>
      <c r="AR390" s="115"/>
      <c r="AS390" s="115"/>
      <c r="AT390" s="115"/>
      <c r="AU390" s="115"/>
      <c r="AV390" s="115"/>
      <c r="AW390" s="166"/>
      <c r="AX390" s="115"/>
      <c r="AY390" s="115"/>
      <c r="AZ390" s="115"/>
      <c r="BA390" s="115"/>
      <c r="BB390" s="586"/>
      <c r="BC390" s="115"/>
      <c r="BD390" s="586"/>
      <c r="BE390" s="586"/>
      <c r="BF390" s="586"/>
      <c r="BG390" s="586"/>
      <c r="BH390" s="586"/>
      <c r="BI390" s="586"/>
      <c r="BJ390" s="586"/>
      <c r="BK390" s="586"/>
      <c r="BL390" s="586"/>
      <c r="BM390" s="586"/>
      <c r="BN390" s="586"/>
      <c r="BO390" s="115"/>
      <c r="BP390" s="115"/>
      <c r="BQ390" s="115"/>
      <c r="BR390" s="115"/>
      <c r="BS390" s="115"/>
      <c r="BT390" s="115"/>
      <c r="BU390" s="699"/>
      <c r="BV390" s="699"/>
      <c r="BW390" s="699"/>
      <c r="BX390" s="115"/>
      <c r="BY390" s="115"/>
      <c r="BZ390" s="699"/>
      <c r="CA390" s="115"/>
      <c r="CB390" s="115"/>
      <c r="CC390" s="200"/>
      <c r="CD390" s="115"/>
      <c r="CE390" s="115"/>
      <c r="CF390" s="115"/>
      <c r="CG390" s="115"/>
      <c r="CH390" s="426"/>
      <c r="CI390" s="576"/>
      <c r="CJ390" s="576"/>
      <c r="CK390" s="700">
        <v>20598419.309999999</v>
      </c>
      <c r="CL390" s="166"/>
      <c r="CM390" s="691">
        <v>0</v>
      </c>
      <c r="CN390" s="699"/>
      <c r="CO390" s="166"/>
      <c r="CP390" s="206"/>
      <c r="CQ390"/>
      <c r="CR390" s="115"/>
      <c r="CS390" s="115"/>
      <c r="CT390" s="699"/>
      <c r="CU390" s="115"/>
      <c r="CV390" s="206"/>
      <c r="CW390" s="115"/>
      <c r="CX390" s="115"/>
      <c r="CY390" s="206"/>
      <c r="CZ390" s="206"/>
      <c r="DA390" s="206"/>
      <c r="DB390" s="206"/>
      <c r="DC390" s="206"/>
      <c r="DD390" s="206"/>
    </row>
    <row r="391" spans="1:288" s="124" customFormat="1" ht="15" hidden="1" customHeight="1">
      <c r="A391" s="115"/>
      <c r="B391" s="115"/>
      <c r="E391" s="689">
        <v>2000</v>
      </c>
      <c r="F391" s="115" t="s">
        <v>563</v>
      </c>
      <c r="G391" s="115"/>
      <c r="H391" s="115"/>
      <c r="I391" s="699"/>
      <c r="J391" s="115"/>
      <c r="K391" s="115"/>
      <c r="L391" s="115"/>
      <c r="M391" s="115"/>
      <c r="N391" s="115"/>
      <c r="O391" s="115"/>
      <c r="P391" s="115"/>
      <c r="Q391" s="115"/>
      <c r="R391" s="115"/>
      <c r="S391" s="115"/>
      <c r="T391" s="115"/>
      <c r="U391" s="115"/>
      <c r="V391" s="115"/>
      <c r="W391" s="115"/>
      <c r="X391" s="115"/>
      <c r="Y391" s="115"/>
      <c r="Z391" s="115"/>
      <c r="AA391" s="115"/>
      <c r="AB391" s="115"/>
      <c r="AC391" s="115"/>
      <c r="AD391" s="115"/>
      <c r="AE391" s="115"/>
      <c r="AF391" s="115"/>
      <c r="AG391" s="115"/>
      <c r="AH391" s="115"/>
      <c r="AI391" s="115"/>
      <c r="AJ391" s="115"/>
      <c r="AK391" s="115"/>
      <c r="AL391" s="115"/>
      <c r="AM391" s="115"/>
      <c r="AN391" s="115"/>
      <c r="AO391" s="115"/>
      <c r="AP391" s="115"/>
      <c r="AQ391" s="115"/>
      <c r="AR391" s="115"/>
      <c r="AS391" s="115"/>
      <c r="AT391" s="115"/>
      <c r="AU391" s="115"/>
      <c r="AV391" s="115"/>
      <c r="AW391" s="166"/>
      <c r="AX391" s="115"/>
      <c r="AY391" s="115"/>
      <c r="AZ391" s="115"/>
      <c r="BA391" s="115"/>
      <c r="BB391" s="586"/>
      <c r="BC391" s="115"/>
      <c r="BD391" s="586"/>
      <c r="BE391" s="586"/>
      <c r="BF391" s="586"/>
      <c r="BG391" s="586"/>
      <c r="BH391" s="586"/>
      <c r="BI391" s="586"/>
      <c r="BJ391" s="586"/>
      <c r="BK391" s="586"/>
      <c r="BL391" s="586"/>
      <c r="BM391" s="586"/>
      <c r="BN391" s="586"/>
      <c r="BO391" s="115"/>
      <c r="BP391" s="115"/>
      <c r="BQ391" s="115"/>
      <c r="BR391" s="115"/>
      <c r="BS391" s="115"/>
      <c r="BT391" s="115"/>
      <c r="BU391" s="699"/>
      <c r="BV391" s="699"/>
      <c r="BW391" s="699"/>
      <c r="BX391" s="115"/>
      <c r="BY391" s="115"/>
      <c r="BZ391" s="699"/>
      <c r="CA391" s="115"/>
      <c r="CB391" s="115"/>
      <c r="CC391" s="200"/>
      <c r="CD391" s="115"/>
      <c r="CE391" s="115"/>
      <c r="CF391" s="115"/>
      <c r="CG391" s="115"/>
      <c r="CH391" s="426"/>
      <c r="CI391" s="576"/>
      <c r="CJ391" s="576"/>
      <c r="CK391" s="700">
        <v>26460264.16</v>
      </c>
      <c r="CL391" s="166"/>
      <c r="CM391" s="691">
        <v>0</v>
      </c>
      <c r="CN391" s="699"/>
      <c r="CO391" s="166"/>
      <c r="CP391" s="206"/>
      <c r="CQ391"/>
      <c r="CR391" s="115"/>
      <c r="CS391" s="115"/>
      <c r="CT391" s="699"/>
      <c r="CU391" s="115"/>
      <c r="CV391" s="206"/>
      <c r="CW391" s="115"/>
      <c r="CX391" s="115"/>
      <c r="CY391" s="206"/>
      <c r="CZ391" s="206"/>
      <c r="DA391" s="206"/>
      <c r="DB391" s="206"/>
      <c r="DC391" s="206"/>
      <c r="DD391" s="206"/>
    </row>
    <row r="392" spans="1:288" s="124" customFormat="1" ht="15" hidden="1" customHeight="1">
      <c r="A392" s="115"/>
      <c r="B392" s="115"/>
      <c r="E392" s="689">
        <v>2001</v>
      </c>
      <c r="F392" s="115" t="s">
        <v>563</v>
      </c>
      <c r="G392" s="115"/>
      <c r="H392" s="115"/>
      <c r="I392" s="699"/>
      <c r="J392" s="115"/>
      <c r="K392" s="115"/>
      <c r="L392" s="115"/>
      <c r="M392" s="115"/>
      <c r="N392" s="115"/>
      <c r="O392" s="115"/>
      <c r="P392" s="115"/>
      <c r="Q392" s="115"/>
      <c r="R392" s="115"/>
      <c r="S392" s="115"/>
      <c r="T392" s="115"/>
      <c r="U392" s="115"/>
      <c r="V392" s="115"/>
      <c r="W392" s="115"/>
      <c r="X392" s="115"/>
      <c r="Y392" s="115"/>
      <c r="Z392" s="115"/>
      <c r="AA392" s="115"/>
      <c r="AB392" s="115"/>
      <c r="AC392" s="115"/>
      <c r="AD392" s="115"/>
      <c r="AE392" s="115"/>
      <c r="AF392" s="115"/>
      <c r="AG392" s="115"/>
      <c r="AH392" s="115"/>
      <c r="AI392" s="115"/>
      <c r="AJ392" s="115"/>
      <c r="AK392" s="115"/>
      <c r="AL392" s="115"/>
      <c r="AM392" s="115"/>
      <c r="AN392" s="115"/>
      <c r="AO392" s="115"/>
      <c r="AP392" s="115"/>
      <c r="AQ392" s="115"/>
      <c r="AR392" s="115"/>
      <c r="AS392" s="115"/>
      <c r="AT392" s="115"/>
      <c r="AU392" s="115"/>
      <c r="AV392" s="115"/>
      <c r="AW392" s="166"/>
      <c r="AX392" s="115"/>
      <c r="AY392" s="115"/>
      <c r="AZ392" s="115"/>
      <c r="BA392" s="115"/>
      <c r="BB392" s="586"/>
      <c r="BC392" s="115"/>
      <c r="BD392" s="586"/>
      <c r="BE392" s="586"/>
      <c r="BF392" s="586"/>
      <c r="BG392" s="586"/>
      <c r="BH392" s="586"/>
      <c r="BI392" s="586"/>
      <c r="BJ392" s="586"/>
      <c r="BK392" s="586"/>
      <c r="BL392" s="586"/>
      <c r="BM392" s="586"/>
      <c r="BN392" s="586"/>
      <c r="BO392" s="115"/>
      <c r="BP392" s="115"/>
      <c r="BQ392" s="115"/>
      <c r="BR392" s="115"/>
      <c r="BS392" s="115"/>
      <c r="BT392" s="115"/>
      <c r="BU392" s="699"/>
      <c r="BV392" s="699"/>
      <c r="BW392" s="699"/>
      <c r="BX392" s="115"/>
      <c r="BY392" s="115"/>
      <c r="BZ392" s="699"/>
      <c r="CA392" s="115"/>
      <c r="CB392" s="115"/>
      <c r="CC392" s="200"/>
      <c r="CD392" s="115"/>
      <c r="CE392" s="115"/>
      <c r="CF392" s="115"/>
      <c r="CG392" s="115"/>
      <c r="CH392" s="426"/>
      <c r="CI392" s="576"/>
      <c r="CJ392" s="576"/>
      <c r="CK392" s="700">
        <v>94471417.090000004</v>
      </c>
      <c r="CL392" s="166"/>
      <c r="CM392" s="691">
        <v>0</v>
      </c>
      <c r="CN392" s="699"/>
      <c r="CO392" s="166"/>
      <c r="CP392" s="206"/>
      <c r="CQ392"/>
      <c r="CR392" s="115"/>
      <c r="CS392" s="115"/>
      <c r="CT392" s="699"/>
      <c r="CU392" s="115"/>
      <c r="CV392" s="206"/>
      <c r="CW392" s="115"/>
      <c r="CX392" s="115"/>
      <c r="CY392" s="206"/>
      <c r="CZ392" s="206"/>
      <c r="DA392" s="206"/>
      <c r="DB392" s="206"/>
      <c r="DC392" s="206"/>
      <c r="DD392" s="206"/>
    </row>
    <row r="393" spans="1:288" s="124" customFormat="1" ht="15" hidden="1" customHeight="1">
      <c r="A393" s="115"/>
      <c r="B393" s="115"/>
      <c r="E393" s="689">
        <v>2002</v>
      </c>
      <c r="F393" s="115" t="s">
        <v>563</v>
      </c>
      <c r="G393" s="115"/>
      <c r="H393" s="115"/>
      <c r="I393" s="699"/>
      <c r="J393" s="115"/>
      <c r="K393" s="115"/>
      <c r="L393" s="115"/>
      <c r="M393" s="115"/>
      <c r="N393" s="115"/>
      <c r="O393" s="115"/>
      <c r="P393" s="115"/>
      <c r="Q393" s="115"/>
      <c r="R393" s="115"/>
      <c r="S393" s="115"/>
      <c r="T393" s="115"/>
      <c r="U393" s="115"/>
      <c r="V393" s="115"/>
      <c r="W393" s="115"/>
      <c r="X393" s="115"/>
      <c r="Y393" s="115"/>
      <c r="Z393" s="115"/>
      <c r="AA393" s="115"/>
      <c r="AB393" s="115"/>
      <c r="AC393" s="115"/>
      <c r="AD393" s="115"/>
      <c r="AE393" s="115"/>
      <c r="AF393" s="115"/>
      <c r="AG393" s="115"/>
      <c r="AH393" s="115"/>
      <c r="AI393" s="115"/>
      <c r="AJ393" s="115"/>
      <c r="AK393" s="115"/>
      <c r="AL393" s="115"/>
      <c r="AM393" s="115"/>
      <c r="AN393" s="115"/>
      <c r="AO393" s="115"/>
      <c r="AP393" s="115"/>
      <c r="AQ393" s="115"/>
      <c r="AR393" s="115"/>
      <c r="AS393" s="115"/>
      <c r="AT393" s="115"/>
      <c r="AU393" s="115"/>
      <c r="AV393" s="115"/>
      <c r="AW393" s="166"/>
      <c r="AX393" s="115"/>
      <c r="AY393" s="115"/>
      <c r="AZ393" s="115"/>
      <c r="BA393" s="115"/>
      <c r="BB393" s="586"/>
      <c r="BC393" s="115"/>
      <c r="BD393" s="586"/>
      <c r="BE393" s="586"/>
      <c r="BF393" s="586"/>
      <c r="BG393" s="586"/>
      <c r="BH393" s="586"/>
      <c r="BI393" s="586"/>
      <c r="BJ393" s="586"/>
      <c r="BK393" s="586"/>
      <c r="BL393" s="586"/>
      <c r="BM393" s="586"/>
      <c r="BN393" s="586"/>
      <c r="BO393" s="115"/>
      <c r="BP393" s="115"/>
      <c r="BQ393" s="115"/>
      <c r="BR393" s="115"/>
      <c r="BS393" s="115"/>
      <c r="BT393" s="115"/>
      <c r="BU393" s="699"/>
      <c r="BV393" s="699"/>
      <c r="BW393" s="699"/>
      <c r="BX393" s="115"/>
      <c r="BY393" s="115"/>
      <c r="BZ393" s="699"/>
      <c r="CA393" s="115"/>
      <c r="CB393" s="115"/>
      <c r="CC393" s="200"/>
      <c r="CD393" s="115"/>
      <c r="CE393" s="115"/>
      <c r="CF393" s="115"/>
      <c r="CG393" s="115"/>
      <c r="CH393" s="426"/>
      <c r="CI393" s="576"/>
      <c r="CJ393" s="576"/>
      <c r="CK393" s="700">
        <v>98204588.069999993</v>
      </c>
      <c r="CL393" s="166"/>
      <c r="CM393" s="691">
        <v>0</v>
      </c>
      <c r="CN393" s="699"/>
      <c r="CO393" s="166"/>
      <c r="CP393" s="206"/>
      <c r="CQ393"/>
      <c r="CR393" s="115"/>
      <c r="CS393" s="115"/>
      <c r="CT393" s="699"/>
      <c r="CU393" s="115"/>
      <c r="CV393" s="206"/>
      <c r="CW393" s="115"/>
      <c r="CX393" s="115"/>
      <c r="CY393" s="206"/>
      <c r="CZ393" s="206"/>
      <c r="DA393" s="206"/>
      <c r="DB393" s="206"/>
      <c r="DC393" s="206"/>
      <c r="DD393" s="206"/>
    </row>
    <row r="394" spans="1:288" s="124" customFormat="1" ht="15" hidden="1" customHeight="1">
      <c r="A394" s="115"/>
      <c r="B394" s="115"/>
      <c r="E394" s="689">
        <v>2003</v>
      </c>
      <c r="F394" s="115" t="s">
        <v>563</v>
      </c>
      <c r="G394" s="115"/>
      <c r="H394" s="115"/>
      <c r="I394" s="699"/>
      <c r="J394" s="115"/>
      <c r="K394" s="115"/>
      <c r="L394" s="115"/>
      <c r="M394" s="115"/>
      <c r="N394" s="115"/>
      <c r="O394" s="115"/>
      <c r="P394" s="115"/>
      <c r="Q394" s="115"/>
      <c r="R394" s="115"/>
      <c r="S394" s="115"/>
      <c r="T394" s="115"/>
      <c r="U394" s="115"/>
      <c r="V394" s="115"/>
      <c r="W394" s="115"/>
      <c r="X394" s="115"/>
      <c r="Y394" s="115"/>
      <c r="Z394" s="115"/>
      <c r="AA394" s="115"/>
      <c r="AB394" s="115"/>
      <c r="AC394" s="115"/>
      <c r="AD394" s="115"/>
      <c r="AE394" s="115"/>
      <c r="AF394" s="115"/>
      <c r="AG394" s="115"/>
      <c r="AH394" s="115"/>
      <c r="AI394" s="115"/>
      <c r="AJ394" s="115"/>
      <c r="AK394" s="115"/>
      <c r="AL394" s="115"/>
      <c r="AM394" s="115"/>
      <c r="AN394" s="115"/>
      <c r="AO394" s="115"/>
      <c r="AP394" s="115"/>
      <c r="AQ394" s="115"/>
      <c r="AR394" s="115"/>
      <c r="AS394" s="115"/>
      <c r="AT394" s="115"/>
      <c r="AU394" s="115"/>
      <c r="AV394" s="115"/>
      <c r="AW394" s="166"/>
      <c r="AX394" s="115"/>
      <c r="AY394" s="115"/>
      <c r="AZ394" s="115"/>
      <c r="BA394" s="115"/>
      <c r="BB394" s="586"/>
      <c r="BC394" s="115"/>
      <c r="BD394" s="586"/>
      <c r="BE394" s="586"/>
      <c r="BF394" s="586"/>
      <c r="BG394" s="586"/>
      <c r="BH394" s="586"/>
      <c r="BI394" s="586"/>
      <c r="BJ394" s="586"/>
      <c r="BK394" s="586"/>
      <c r="BL394" s="586"/>
      <c r="BM394" s="586"/>
      <c r="BN394" s="586"/>
      <c r="BO394" s="115"/>
      <c r="BP394" s="115"/>
      <c r="BQ394" s="115"/>
      <c r="BR394" s="115"/>
      <c r="BS394" s="115"/>
      <c r="BT394" s="115"/>
      <c r="BU394" s="699"/>
      <c r="BV394" s="699"/>
      <c r="BW394" s="699"/>
      <c r="BX394" s="115"/>
      <c r="BY394" s="115"/>
      <c r="BZ394" s="699"/>
      <c r="CA394" s="115"/>
      <c r="CB394" s="115"/>
      <c r="CC394" s="200"/>
      <c r="CD394" s="115"/>
      <c r="CE394" s="115"/>
      <c r="CF394" s="115"/>
      <c r="CG394" s="115"/>
      <c r="CH394" s="426"/>
      <c r="CI394" s="576"/>
      <c r="CJ394" s="576"/>
      <c r="CK394" s="700">
        <v>35747177.729999997</v>
      </c>
      <c r="CL394" s="166"/>
      <c r="CM394" s="691">
        <v>0</v>
      </c>
      <c r="CN394" s="699"/>
      <c r="CO394" s="166"/>
      <c r="CP394" s="206"/>
      <c r="CQ394"/>
      <c r="CR394" s="115"/>
      <c r="CS394" s="115"/>
      <c r="CT394" s="699"/>
      <c r="CU394" s="115"/>
      <c r="CV394" s="206"/>
      <c r="CW394" s="115"/>
      <c r="CX394" s="115"/>
      <c r="CY394" s="206"/>
      <c r="CZ394" s="206"/>
      <c r="DA394" s="206"/>
      <c r="DB394" s="206"/>
      <c r="DC394" s="206"/>
      <c r="DD394" s="206"/>
    </row>
    <row r="395" spans="1:288" s="124" customFormat="1" ht="15" hidden="1" customHeight="1">
      <c r="A395" s="115"/>
      <c r="B395" s="115"/>
      <c r="E395" s="689">
        <v>2004</v>
      </c>
      <c r="F395" s="115" t="s">
        <v>563</v>
      </c>
      <c r="G395" s="115"/>
      <c r="H395" s="115"/>
      <c r="I395" s="699"/>
      <c r="J395" s="115"/>
      <c r="K395" s="115"/>
      <c r="L395" s="115"/>
      <c r="M395" s="115"/>
      <c r="N395" s="115"/>
      <c r="O395" s="115"/>
      <c r="P395" s="115"/>
      <c r="Q395" s="115"/>
      <c r="R395" s="115"/>
      <c r="S395" s="115"/>
      <c r="T395" s="115"/>
      <c r="U395" s="115"/>
      <c r="V395" s="115"/>
      <c r="W395" s="115"/>
      <c r="X395" s="115"/>
      <c r="Y395" s="115"/>
      <c r="Z395" s="115"/>
      <c r="AA395" s="115"/>
      <c r="AB395" s="115"/>
      <c r="AC395" s="115"/>
      <c r="AD395" s="115"/>
      <c r="AE395" s="115"/>
      <c r="AF395" s="115"/>
      <c r="AG395" s="115"/>
      <c r="AH395" s="115"/>
      <c r="AI395" s="115"/>
      <c r="AJ395" s="115"/>
      <c r="AK395" s="115"/>
      <c r="AL395" s="115"/>
      <c r="AM395" s="115"/>
      <c r="AN395" s="115"/>
      <c r="AO395" s="115"/>
      <c r="AP395" s="115"/>
      <c r="AQ395" s="115"/>
      <c r="AR395" s="115"/>
      <c r="AS395" s="115"/>
      <c r="AT395" s="115"/>
      <c r="AU395" s="115"/>
      <c r="AV395" s="115"/>
      <c r="AW395" s="166"/>
      <c r="AX395" s="115"/>
      <c r="AY395" s="115"/>
      <c r="AZ395" s="115"/>
      <c r="BA395" s="115"/>
      <c r="BB395" s="586"/>
      <c r="BC395" s="115"/>
      <c r="BD395" s="586"/>
      <c r="BE395" s="586"/>
      <c r="BF395" s="586"/>
      <c r="BG395" s="586"/>
      <c r="BH395" s="586"/>
      <c r="BI395" s="586"/>
      <c r="BJ395" s="586"/>
      <c r="BK395" s="586"/>
      <c r="BL395" s="586"/>
      <c r="BM395" s="586"/>
      <c r="BN395" s="586"/>
      <c r="BO395" s="115"/>
      <c r="BP395" s="115"/>
      <c r="BQ395" s="115"/>
      <c r="BR395" s="115"/>
      <c r="BS395" s="115"/>
      <c r="BT395" s="115"/>
      <c r="BU395" s="699"/>
      <c r="BV395" s="699"/>
      <c r="BW395" s="699"/>
      <c r="BX395" s="115"/>
      <c r="BY395" s="115"/>
      <c r="BZ395" s="699"/>
      <c r="CA395" s="115"/>
      <c r="CB395" s="115"/>
      <c r="CC395" s="200"/>
      <c r="CD395" s="115"/>
      <c r="CE395" s="115"/>
      <c r="CF395" s="115"/>
      <c r="CG395" s="115"/>
      <c r="CH395" s="426"/>
      <c r="CI395" s="576"/>
      <c r="CJ395" s="576"/>
      <c r="CK395" s="700">
        <v>35747178.729999997</v>
      </c>
      <c r="CL395" s="166"/>
      <c r="CM395" s="691">
        <v>0</v>
      </c>
      <c r="CN395" s="699"/>
      <c r="CO395" s="166"/>
      <c r="CP395" s="206"/>
      <c r="CQ395"/>
      <c r="CR395" s="115"/>
      <c r="CS395" s="115"/>
      <c r="CT395" s="699"/>
      <c r="CU395" s="115"/>
      <c r="CV395" s="206"/>
      <c r="CW395" s="115"/>
      <c r="CX395" s="115"/>
      <c r="CY395" s="206"/>
      <c r="CZ395" s="206"/>
      <c r="DA395" s="206"/>
      <c r="DB395" s="206"/>
      <c r="DC395" s="206"/>
      <c r="DD395" s="206"/>
    </row>
    <row r="396" spans="1:288" s="124" customFormat="1" ht="15" hidden="1" customHeight="1">
      <c r="A396" s="115"/>
      <c r="B396" s="115"/>
      <c r="E396" s="689">
        <v>2005</v>
      </c>
      <c r="F396" s="115" t="s">
        <v>563</v>
      </c>
      <c r="G396" s="115"/>
      <c r="H396" s="115"/>
      <c r="I396" s="699"/>
      <c r="J396" s="115"/>
      <c r="K396" s="115"/>
      <c r="L396" s="115"/>
      <c r="M396" s="115"/>
      <c r="N396" s="115"/>
      <c r="O396" s="115"/>
      <c r="P396" s="115"/>
      <c r="Q396" s="115"/>
      <c r="R396" s="115"/>
      <c r="S396" s="115"/>
      <c r="T396" s="115"/>
      <c r="U396" s="115"/>
      <c r="V396" s="115"/>
      <c r="W396" s="115"/>
      <c r="X396" s="115"/>
      <c r="Y396" s="115"/>
      <c r="Z396" s="115"/>
      <c r="AA396" s="115"/>
      <c r="AB396" s="115"/>
      <c r="AC396" s="115"/>
      <c r="AD396" s="115"/>
      <c r="AE396" s="115"/>
      <c r="AF396" s="115"/>
      <c r="AG396" s="115"/>
      <c r="AH396" s="115"/>
      <c r="AI396" s="115"/>
      <c r="AJ396" s="115"/>
      <c r="AK396" s="115"/>
      <c r="AL396" s="115"/>
      <c r="AM396" s="115"/>
      <c r="AN396" s="115"/>
      <c r="AO396" s="115"/>
      <c r="AP396" s="115"/>
      <c r="AQ396" s="115"/>
      <c r="AR396" s="115"/>
      <c r="AS396" s="115"/>
      <c r="AT396" s="115"/>
      <c r="AU396" s="115"/>
      <c r="AV396" s="115"/>
      <c r="AW396" s="166"/>
      <c r="AX396" s="115"/>
      <c r="AY396" s="115"/>
      <c r="AZ396" s="115"/>
      <c r="BA396" s="115"/>
      <c r="BB396" s="586"/>
      <c r="BC396" s="115"/>
      <c r="BD396" s="586"/>
      <c r="BE396" s="586"/>
      <c r="BF396" s="586"/>
      <c r="BG396" s="586"/>
      <c r="BH396" s="586"/>
      <c r="BI396" s="586"/>
      <c r="BJ396" s="586"/>
      <c r="BK396" s="586"/>
      <c r="BL396" s="586"/>
      <c r="BM396" s="586"/>
      <c r="BN396" s="586"/>
      <c r="BO396" s="115"/>
      <c r="BP396" s="115"/>
      <c r="BQ396" s="115"/>
      <c r="BR396" s="115"/>
      <c r="BS396" s="115"/>
      <c r="BT396" s="115"/>
      <c r="BU396" s="699"/>
      <c r="BV396" s="699"/>
      <c r="BW396" s="699"/>
      <c r="BX396" s="115"/>
      <c r="BY396" s="115"/>
      <c r="BZ396" s="699"/>
      <c r="CA396" s="115"/>
      <c r="CB396" s="115"/>
      <c r="CC396" s="200"/>
      <c r="CD396" s="115"/>
      <c r="CE396" s="115"/>
      <c r="CF396" s="115"/>
      <c r="CG396" s="115"/>
      <c r="CH396" s="426"/>
      <c r="CI396" s="576"/>
      <c r="CJ396" s="576"/>
      <c r="CK396" s="700">
        <v>35747179.729999997</v>
      </c>
      <c r="CL396" s="166"/>
      <c r="CM396" s="691">
        <v>0</v>
      </c>
      <c r="CN396" s="699"/>
      <c r="CO396" s="166"/>
      <c r="CP396" s="206"/>
      <c r="CQ396"/>
      <c r="CR396" s="115"/>
      <c r="CS396" s="115"/>
      <c r="CT396" s="699"/>
      <c r="CU396" s="115"/>
      <c r="CV396" s="206"/>
      <c r="CW396" s="115"/>
      <c r="CX396" s="115"/>
      <c r="CY396" s="206"/>
      <c r="CZ396" s="206"/>
      <c r="DA396" s="206"/>
      <c r="DB396" s="206"/>
      <c r="DC396" s="206"/>
      <c r="DD396" s="206"/>
    </row>
    <row r="397" spans="1:288" s="124" customFormat="1" ht="15" hidden="1" customHeight="1">
      <c r="A397" s="115"/>
      <c r="B397" s="115"/>
      <c r="E397" s="689">
        <v>2006</v>
      </c>
      <c r="F397" s="115" t="s">
        <v>563</v>
      </c>
      <c r="G397" s="115"/>
      <c r="H397" s="115"/>
      <c r="I397" s="699"/>
      <c r="J397" s="115"/>
      <c r="K397" s="115"/>
      <c r="L397" s="115"/>
      <c r="M397" s="115"/>
      <c r="N397" s="115"/>
      <c r="O397" s="115"/>
      <c r="P397" s="115"/>
      <c r="Q397" s="115"/>
      <c r="R397" s="115"/>
      <c r="S397" s="115"/>
      <c r="T397" s="115"/>
      <c r="U397" s="115"/>
      <c r="V397" s="115"/>
      <c r="W397" s="115"/>
      <c r="X397" s="115"/>
      <c r="Y397" s="115"/>
      <c r="Z397" s="115"/>
      <c r="AA397" s="115"/>
      <c r="AB397" s="115"/>
      <c r="AC397" s="115"/>
      <c r="AD397" s="115"/>
      <c r="AE397" s="115"/>
      <c r="AF397" s="115"/>
      <c r="AG397" s="115"/>
      <c r="AH397" s="115"/>
      <c r="AI397" s="115"/>
      <c r="AJ397" s="115"/>
      <c r="AK397" s="115"/>
      <c r="AL397" s="115"/>
      <c r="AM397" s="115"/>
      <c r="AN397" s="115"/>
      <c r="AO397" s="115"/>
      <c r="AP397" s="115"/>
      <c r="AQ397" s="115"/>
      <c r="AR397" s="115"/>
      <c r="AS397" s="115"/>
      <c r="AT397" s="115"/>
      <c r="AU397" s="115"/>
      <c r="AV397" s="115"/>
      <c r="AW397" s="166"/>
      <c r="AX397" s="115"/>
      <c r="AY397" s="115"/>
      <c r="AZ397" s="115"/>
      <c r="BA397" s="115"/>
      <c r="BB397" s="586"/>
      <c r="BC397" s="115"/>
      <c r="BD397" s="586"/>
      <c r="BE397" s="586"/>
      <c r="BF397" s="586"/>
      <c r="BG397" s="586"/>
      <c r="BH397" s="586"/>
      <c r="BI397" s="586"/>
      <c r="BJ397" s="586"/>
      <c r="BK397" s="586"/>
      <c r="BL397" s="586"/>
      <c r="BM397" s="586"/>
      <c r="BN397" s="586"/>
      <c r="BO397" s="115"/>
      <c r="BP397" s="115"/>
      <c r="BQ397" s="115"/>
      <c r="BR397" s="115"/>
      <c r="BS397" s="115"/>
      <c r="BT397" s="115"/>
      <c r="BU397" s="699"/>
      <c r="BV397" s="699"/>
      <c r="BW397" s="699"/>
      <c r="BX397" s="115"/>
      <c r="BY397" s="115"/>
      <c r="BZ397" s="699"/>
      <c r="CA397" s="115"/>
      <c r="CB397" s="115"/>
      <c r="CC397" s="200"/>
      <c r="CD397" s="115"/>
      <c r="CE397" s="115"/>
      <c r="CF397" s="115"/>
      <c r="CG397" s="115"/>
      <c r="CH397" s="426"/>
      <c r="CI397" s="576"/>
      <c r="CJ397" s="576"/>
      <c r="CK397" s="700">
        <v>35747180.729999997</v>
      </c>
      <c r="CL397" s="166"/>
      <c r="CM397" s="691">
        <v>0</v>
      </c>
      <c r="CN397" s="699"/>
      <c r="CO397" s="166"/>
      <c r="CP397" s="206"/>
      <c r="CQ397"/>
      <c r="CR397" s="115"/>
      <c r="CS397" s="115"/>
      <c r="CT397" s="699"/>
      <c r="CU397" s="115"/>
      <c r="CV397" s="206"/>
      <c r="CW397" s="115"/>
      <c r="CX397" s="115"/>
      <c r="CY397" s="206"/>
      <c r="CZ397" s="206"/>
      <c r="DA397" s="206"/>
      <c r="DB397" s="206"/>
      <c r="DC397" s="206"/>
      <c r="DD397" s="206"/>
    </row>
    <row r="398" spans="1:288" s="124" customFormat="1" ht="15" hidden="1" customHeight="1">
      <c r="A398" s="115"/>
      <c r="B398" s="115"/>
      <c r="E398" s="689">
        <v>2007</v>
      </c>
      <c r="F398" s="115" t="s">
        <v>563</v>
      </c>
      <c r="G398" s="115"/>
      <c r="H398" s="115"/>
      <c r="I398" s="699"/>
      <c r="J398" s="115"/>
      <c r="K398" s="115"/>
      <c r="L398" s="115"/>
      <c r="M398" s="115"/>
      <c r="N398" s="115"/>
      <c r="O398" s="115"/>
      <c r="P398" s="115"/>
      <c r="Q398" s="115"/>
      <c r="R398" s="115"/>
      <c r="S398" s="115"/>
      <c r="T398" s="115"/>
      <c r="U398" s="115"/>
      <c r="V398" s="115"/>
      <c r="W398" s="115"/>
      <c r="X398" s="115"/>
      <c r="Y398" s="115"/>
      <c r="Z398" s="115"/>
      <c r="AA398" s="115"/>
      <c r="AB398" s="115"/>
      <c r="AC398" s="115"/>
      <c r="AD398" s="115"/>
      <c r="AE398" s="115"/>
      <c r="AF398" s="115"/>
      <c r="AG398" s="115"/>
      <c r="AH398" s="115"/>
      <c r="AI398" s="115"/>
      <c r="AJ398" s="115"/>
      <c r="AK398" s="115"/>
      <c r="AL398" s="115"/>
      <c r="AM398" s="115"/>
      <c r="AN398" s="115"/>
      <c r="AO398" s="115"/>
      <c r="AP398" s="115"/>
      <c r="AQ398" s="115"/>
      <c r="AR398" s="115"/>
      <c r="AS398" s="115"/>
      <c r="AT398" s="115"/>
      <c r="AU398" s="115"/>
      <c r="AV398" s="115"/>
      <c r="AW398" s="166"/>
      <c r="AX398" s="115"/>
      <c r="AY398" s="115"/>
      <c r="AZ398" s="115"/>
      <c r="BA398" s="115"/>
      <c r="BB398" s="586"/>
      <c r="BC398" s="115"/>
      <c r="BD398" s="586"/>
      <c r="BE398" s="586"/>
      <c r="BF398" s="586"/>
      <c r="BG398" s="586"/>
      <c r="BH398" s="586"/>
      <c r="BI398" s="586"/>
      <c r="BJ398" s="586"/>
      <c r="BK398" s="586"/>
      <c r="BL398" s="586"/>
      <c r="BM398" s="586"/>
      <c r="BN398" s="586"/>
      <c r="BO398" s="115"/>
      <c r="BP398" s="115"/>
      <c r="BQ398" s="115"/>
      <c r="BR398" s="115"/>
      <c r="BS398" s="115"/>
      <c r="BT398" s="115"/>
      <c r="BU398" s="699"/>
      <c r="BV398" s="699"/>
      <c r="BW398" s="699"/>
      <c r="BX398" s="115"/>
      <c r="BY398" s="115"/>
      <c r="BZ398" s="699"/>
      <c r="CA398" s="115"/>
      <c r="CB398" s="115"/>
      <c r="CC398" s="200"/>
      <c r="CD398" s="115"/>
      <c r="CE398" s="115"/>
      <c r="CF398" s="115"/>
      <c r="CG398" s="115"/>
      <c r="CH398" s="426"/>
      <c r="CI398" s="576"/>
      <c r="CJ398" s="576"/>
      <c r="CK398" s="700">
        <v>35747181.729999997</v>
      </c>
      <c r="CL398" s="166"/>
      <c r="CM398" s="691">
        <v>0</v>
      </c>
      <c r="CN398" s="699"/>
      <c r="CO398" s="166"/>
      <c r="CP398" s="206"/>
      <c r="CQ398"/>
      <c r="CR398" s="115"/>
      <c r="CS398" s="115"/>
      <c r="CT398" s="699"/>
      <c r="CU398" s="115"/>
      <c r="CV398" s="206"/>
      <c r="CW398" s="115"/>
      <c r="CX398" s="115"/>
      <c r="CY398" s="206"/>
      <c r="CZ398" s="206"/>
      <c r="DA398" s="206"/>
      <c r="DB398" s="206"/>
      <c r="DC398" s="206"/>
      <c r="DD398" s="206"/>
    </row>
    <row r="399" spans="1:288" s="124" customFormat="1" ht="15" hidden="1" customHeight="1">
      <c r="A399" s="102"/>
      <c r="B399" s="367">
        <v>0</v>
      </c>
      <c r="C399" s="166"/>
      <c r="D399" s="144"/>
      <c r="E399" s="170">
        <v>2008</v>
      </c>
      <c r="F399" s="166"/>
      <c r="G399" s="166"/>
      <c r="H399" s="166"/>
      <c r="I399" s="693">
        <v>0</v>
      </c>
      <c r="J399" s="166"/>
      <c r="K399" s="166"/>
      <c r="L399" s="166"/>
      <c r="M399" s="166"/>
      <c r="N399" s="166"/>
      <c r="O399" s="166"/>
      <c r="P399" s="166"/>
      <c r="Q399" s="166"/>
      <c r="R399" s="166"/>
      <c r="S399" s="166"/>
      <c r="T399" s="166"/>
      <c r="U399" s="166"/>
      <c r="V399" s="166"/>
      <c r="W399" s="166"/>
      <c r="X399" s="166"/>
      <c r="Y399" s="166"/>
      <c r="Z399" s="166"/>
      <c r="AA399" s="166"/>
      <c r="AB399" s="166"/>
      <c r="AC399" s="166"/>
      <c r="AD399" s="166"/>
      <c r="AE399" s="166"/>
      <c r="AF399" s="166"/>
      <c r="AG399" s="166"/>
      <c r="AH399" s="166"/>
      <c r="AI399" s="144">
        <v>0</v>
      </c>
      <c r="AJ399" s="144">
        <v>0</v>
      </c>
      <c r="AK399" s="144">
        <v>0</v>
      </c>
      <c r="AL399" s="144">
        <v>0</v>
      </c>
      <c r="AM399" s="144">
        <v>0</v>
      </c>
      <c r="AN399" s="692">
        <v>0</v>
      </c>
      <c r="AO399" s="144">
        <v>0</v>
      </c>
      <c r="AP399" s="144">
        <v>0</v>
      </c>
      <c r="AQ399" s="144">
        <v>0</v>
      </c>
      <c r="AR399" s="144">
        <v>0</v>
      </c>
      <c r="AS399" s="144">
        <v>0</v>
      </c>
      <c r="AT399" s="144">
        <v>0</v>
      </c>
      <c r="AU399" s="144">
        <v>0</v>
      </c>
      <c r="AV399" s="144">
        <v>0</v>
      </c>
      <c r="AW399" s="166"/>
      <c r="AX399" s="144">
        <v>0</v>
      </c>
      <c r="AY399" s="144">
        <v>0</v>
      </c>
      <c r="AZ399" s="144">
        <v>0</v>
      </c>
      <c r="BA399" s="144">
        <v>0</v>
      </c>
      <c r="BB399" s="144">
        <v>0</v>
      </c>
      <c r="BC399" s="144">
        <v>0</v>
      </c>
      <c r="BD399" s="144">
        <v>0</v>
      </c>
      <c r="BE399" s="144"/>
      <c r="BF399" s="144"/>
      <c r="BG399" s="144"/>
      <c r="BH399" s="144"/>
      <c r="BI399" s="144"/>
      <c r="BJ399" s="144"/>
      <c r="BK399" s="144"/>
      <c r="BL399" s="144"/>
      <c r="BM399" s="144"/>
      <c r="BN399" s="144"/>
      <c r="BO399" s="144">
        <v>0</v>
      </c>
      <c r="BP399" s="144"/>
      <c r="BQ399" s="144"/>
      <c r="BR399" s="144">
        <v>0</v>
      </c>
      <c r="BS399" s="144">
        <v>0</v>
      </c>
      <c r="BT399" s="144">
        <v>0</v>
      </c>
      <c r="BU399" s="693">
        <v>0</v>
      </c>
      <c r="BV399" s="693">
        <v>0</v>
      </c>
      <c r="BW399" s="693">
        <v>0</v>
      </c>
      <c r="BX399" s="144">
        <v>0</v>
      </c>
      <c r="BY399" s="144">
        <v>0</v>
      </c>
      <c r="BZ399" s="693">
        <v>0</v>
      </c>
      <c r="CA399" s="144">
        <v>0</v>
      </c>
      <c r="CB399" s="144">
        <v>0</v>
      </c>
      <c r="CC399" s="200"/>
      <c r="CD399" s="144">
        <v>0</v>
      </c>
      <c r="CE399" s="144">
        <v>0</v>
      </c>
      <c r="CF399" s="144">
        <v>0</v>
      </c>
      <c r="CG399" s="144">
        <v>0</v>
      </c>
      <c r="CH399" s="426"/>
      <c r="CI399" s="141">
        <v>0</v>
      </c>
      <c r="CJ399" s="141">
        <v>0</v>
      </c>
      <c r="CK399" s="141">
        <v>0</v>
      </c>
      <c r="CL399" s="166"/>
      <c r="CM399" s="691">
        <v>0</v>
      </c>
      <c r="CN399" s="693">
        <v>0</v>
      </c>
      <c r="CO399" s="166"/>
      <c r="CP399" s="206"/>
      <c r="CQ399"/>
      <c r="CR399" s="144">
        <v>0</v>
      </c>
      <c r="CS399" s="144">
        <v>0</v>
      </c>
      <c r="CT399" s="693">
        <v>0</v>
      </c>
      <c r="CU399" s="144">
        <v>0</v>
      </c>
      <c r="CV399" s="206"/>
      <c r="CW399" s="144">
        <v>0</v>
      </c>
      <c r="CX399" s="144" t="e">
        <v>#REF!</v>
      </c>
      <c r="CY399" s="206"/>
      <c r="CZ399" s="206"/>
      <c r="DA399" s="206"/>
      <c r="DB399" s="206"/>
      <c r="DC399" s="206"/>
      <c r="DD399" s="206"/>
      <c r="DE399" s="166"/>
      <c r="DF399" s="166"/>
      <c r="DG399" s="166"/>
      <c r="DH399" s="166"/>
      <c r="DI399" s="166"/>
      <c r="DJ399" s="166"/>
      <c r="DK399" s="166"/>
      <c r="DL399" s="166"/>
      <c r="DM399" s="166"/>
      <c r="DN399" s="166"/>
      <c r="DO399" s="166"/>
      <c r="DP399" s="166"/>
      <c r="DQ399" s="166"/>
      <c r="DR399" s="166"/>
      <c r="DS399" s="166"/>
      <c r="DT399" s="166"/>
      <c r="DU399" s="166"/>
      <c r="DV399" s="166"/>
      <c r="DW399" s="166"/>
      <c r="DX399" s="166"/>
      <c r="DY399" s="166"/>
      <c r="DZ399" s="166"/>
      <c r="EA399" s="166"/>
      <c r="EB399" s="166"/>
      <c r="EC399" s="166"/>
      <c r="ED399" s="166"/>
      <c r="EE399" s="166"/>
      <c r="EF399" s="166"/>
      <c r="EG399" s="166"/>
      <c r="EH399" s="166"/>
      <c r="EI399" s="166"/>
      <c r="EJ399" s="166"/>
      <c r="EK399" s="166"/>
      <c r="EL399" s="166"/>
      <c r="EM399" s="166"/>
      <c r="EN399" s="166"/>
      <c r="EO399" s="166"/>
      <c r="EP399" s="166"/>
      <c r="EQ399" s="166"/>
      <c r="ER399" s="166"/>
      <c r="ES399" s="166"/>
      <c r="ET399" s="166"/>
      <c r="EU399" s="166"/>
      <c r="EV399" s="166"/>
      <c r="EW399" s="166"/>
      <c r="EX399" s="166"/>
      <c r="EY399" s="166"/>
      <c r="EZ399" s="166"/>
      <c r="FA399" s="166"/>
      <c r="FB399" s="166"/>
      <c r="FC399" s="166"/>
      <c r="FD399" s="166"/>
      <c r="FE399" s="166"/>
      <c r="FF399" s="166"/>
      <c r="FG399" s="166"/>
      <c r="FH399" s="166"/>
      <c r="FI399" s="166"/>
      <c r="FJ399" s="166"/>
      <c r="FK399" s="166"/>
      <c r="FL399" s="166"/>
      <c r="FM399" s="166"/>
      <c r="FN399" s="166"/>
      <c r="FO399" s="166"/>
      <c r="FP399" s="166"/>
      <c r="FQ399" s="166"/>
      <c r="FR399" s="166"/>
      <c r="FS399" s="166"/>
      <c r="FT399" s="166"/>
      <c r="FU399" s="166"/>
      <c r="FV399" s="166"/>
      <c r="FW399" s="166"/>
      <c r="FX399" s="166"/>
      <c r="FY399" s="166"/>
      <c r="FZ399" s="166"/>
      <c r="GA399" s="166"/>
      <c r="GB399" s="166"/>
      <c r="GC399" s="166"/>
      <c r="GD399" s="166"/>
      <c r="GE399" s="166"/>
      <c r="GF399" s="166"/>
      <c r="GG399" s="166"/>
      <c r="GH399" s="166"/>
      <c r="GI399" s="166"/>
      <c r="GJ399" s="166"/>
      <c r="GK399" s="166"/>
      <c r="GL399" s="166"/>
      <c r="GM399" s="166"/>
      <c r="GN399" s="166"/>
      <c r="GO399" s="166"/>
      <c r="GP399" s="166"/>
      <c r="GQ399" s="166"/>
      <c r="GR399" s="166"/>
      <c r="GS399" s="166"/>
      <c r="GT399" s="166"/>
      <c r="GU399" s="166"/>
      <c r="GV399" s="166"/>
      <c r="GW399" s="166"/>
      <c r="GX399" s="166"/>
      <c r="GY399" s="166"/>
      <c r="GZ399" s="166"/>
      <c r="HA399" s="166"/>
      <c r="HB399" s="166"/>
      <c r="HC399" s="166"/>
      <c r="HD399" s="166"/>
      <c r="HE399" s="166"/>
      <c r="HF399" s="166"/>
      <c r="HG399" s="166"/>
      <c r="HH399" s="166"/>
      <c r="HI399" s="166"/>
      <c r="HJ399" s="166"/>
      <c r="HK399" s="166"/>
      <c r="HL399" s="166"/>
      <c r="HM399" s="166"/>
      <c r="HN399" s="166"/>
      <c r="HO399" s="166"/>
      <c r="HP399" s="166"/>
      <c r="HQ399" s="166"/>
      <c r="HR399" s="166"/>
      <c r="HS399" s="166"/>
      <c r="HT399" s="166"/>
      <c r="HU399" s="166"/>
      <c r="HV399" s="166"/>
      <c r="HW399" s="166"/>
      <c r="HX399" s="166"/>
      <c r="HY399" s="166"/>
      <c r="HZ399" s="166"/>
      <c r="IA399" s="166"/>
      <c r="IB399" s="166"/>
      <c r="IC399" s="166"/>
      <c r="ID399" s="166"/>
      <c r="IE399" s="166"/>
      <c r="IF399" s="166"/>
      <c r="IG399" s="166"/>
      <c r="IH399" s="166"/>
      <c r="II399" s="166"/>
      <c r="IJ399" s="166"/>
      <c r="IK399" s="166"/>
      <c r="IL399" s="166"/>
      <c r="IM399" s="166"/>
      <c r="IN399" s="166"/>
      <c r="IO399" s="166"/>
      <c r="IP399" s="166"/>
      <c r="IQ399" s="166"/>
      <c r="IR399" s="166"/>
      <c r="IS399" s="166"/>
      <c r="IT399" s="166"/>
      <c r="IU399" s="166"/>
      <c r="IV399" s="166"/>
      <c r="IW399" s="166"/>
      <c r="IX399" s="166"/>
      <c r="IY399" s="166"/>
      <c r="IZ399" s="166"/>
      <c r="JA399" s="166"/>
      <c r="JB399" s="166"/>
      <c r="JC399" s="166"/>
      <c r="JD399" s="166"/>
      <c r="JE399" s="166"/>
      <c r="JF399" s="166"/>
      <c r="JG399" s="166"/>
      <c r="JH399" s="166"/>
      <c r="JI399" s="166"/>
      <c r="JJ399" s="166"/>
      <c r="JK399" s="166"/>
      <c r="JL399" s="166"/>
      <c r="JM399" s="166"/>
      <c r="JN399" s="166"/>
      <c r="JO399" s="166"/>
      <c r="JP399" s="166"/>
      <c r="JQ399" s="166"/>
      <c r="JR399" s="166"/>
      <c r="JS399" s="166"/>
      <c r="JT399" s="166"/>
      <c r="JU399" s="166"/>
      <c r="JV399" s="166"/>
      <c r="JW399" s="166"/>
      <c r="JX399" s="166"/>
      <c r="JY399" s="166"/>
      <c r="JZ399" s="166"/>
      <c r="KA399" s="166"/>
      <c r="KB399" s="166"/>
    </row>
    <row r="400" spans="1:288" s="124" customFormat="1" ht="15" hidden="1" customHeight="1">
      <c r="A400" s="102"/>
      <c r="B400" s="367">
        <v>0</v>
      </c>
      <c r="C400" s="166"/>
      <c r="D400" s="144"/>
      <c r="E400" s="170">
        <v>2009</v>
      </c>
      <c r="F400" s="166"/>
      <c r="G400" s="166"/>
      <c r="H400" s="166"/>
      <c r="I400" s="693">
        <v>0</v>
      </c>
      <c r="J400" s="166"/>
      <c r="K400" s="166"/>
      <c r="L400" s="166"/>
      <c r="M400" s="166"/>
      <c r="N400" s="166"/>
      <c r="O400" s="166"/>
      <c r="P400" s="166"/>
      <c r="Q400" s="166"/>
      <c r="R400" s="166"/>
      <c r="S400" s="166"/>
      <c r="T400" s="166"/>
      <c r="U400" s="166"/>
      <c r="V400" s="166"/>
      <c r="W400" s="166"/>
      <c r="X400" s="166"/>
      <c r="Y400" s="166"/>
      <c r="Z400" s="166"/>
      <c r="AA400" s="166"/>
      <c r="AB400" s="166"/>
      <c r="AC400" s="166"/>
      <c r="AD400" s="166"/>
      <c r="AE400" s="166"/>
      <c r="AF400" s="166"/>
      <c r="AG400" s="166"/>
      <c r="AH400" s="166"/>
      <c r="AI400" s="144">
        <v>0</v>
      </c>
      <c r="AJ400" s="144">
        <v>0</v>
      </c>
      <c r="AK400" s="144">
        <v>0</v>
      </c>
      <c r="AL400" s="144">
        <v>0</v>
      </c>
      <c r="AM400" s="144">
        <v>0</v>
      </c>
      <c r="AN400" s="692">
        <v>0</v>
      </c>
      <c r="AO400" s="144">
        <v>0</v>
      </c>
      <c r="AP400" s="144">
        <v>0</v>
      </c>
      <c r="AQ400" s="144">
        <v>0</v>
      </c>
      <c r="AR400" s="144">
        <v>0</v>
      </c>
      <c r="AS400" s="144">
        <v>0</v>
      </c>
      <c r="AT400" s="144">
        <v>0</v>
      </c>
      <c r="AU400" s="144">
        <v>0</v>
      </c>
      <c r="AV400" s="144">
        <v>0</v>
      </c>
      <c r="AW400" s="166"/>
      <c r="AX400" s="144">
        <v>0</v>
      </c>
      <c r="AY400" s="144">
        <v>0</v>
      </c>
      <c r="AZ400" s="144">
        <v>0</v>
      </c>
      <c r="BA400" s="144">
        <v>0</v>
      </c>
      <c r="BB400" s="144">
        <v>0</v>
      </c>
      <c r="BC400" s="144">
        <v>0</v>
      </c>
      <c r="BD400" s="144">
        <v>0</v>
      </c>
      <c r="BE400" s="144"/>
      <c r="BF400" s="144"/>
      <c r="BG400" s="144"/>
      <c r="BH400" s="144"/>
      <c r="BI400" s="144"/>
      <c r="BJ400" s="144"/>
      <c r="BK400" s="144"/>
      <c r="BL400" s="144"/>
      <c r="BM400" s="144"/>
      <c r="BN400" s="144"/>
      <c r="BO400" s="144">
        <v>0</v>
      </c>
      <c r="BP400" s="144"/>
      <c r="BQ400" s="144"/>
      <c r="BR400" s="144">
        <v>0</v>
      </c>
      <c r="BS400" s="144">
        <v>0</v>
      </c>
      <c r="BT400" s="144">
        <v>0</v>
      </c>
      <c r="BU400" s="693">
        <v>0</v>
      </c>
      <c r="BV400" s="693">
        <v>0</v>
      </c>
      <c r="BW400" s="693">
        <v>0</v>
      </c>
      <c r="BX400" s="144">
        <v>0</v>
      </c>
      <c r="BY400" s="144">
        <v>0</v>
      </c>
      <c r="BZ400" s="693">
        <v>0</v>
      </c>
      <c r="CA400" s="144">
        <v>0</v>
      </c>
      <c r="CB400" s="144">
        <v>0</v>
      </c>
      <c r="CC400" s="200"/>
      <c r="CD400" s="144">
        <v>0</v>
      </c>
      <c r="CE400" s="144">
        <v>0</v>
      </c>
      <c r="CF400" s="144">
        <v>0</v>
      </c>
      <c r="CG400" s="144">
        <v>0</v>
      </c>
      <c r="CH400" s="426"/>
      <c r="CI400" s="141">
        <v>0</v>
      </c>
      <c r="CJ400" s="141">
        <v>0</v>
      </c>
      <c r="CK400" s="141">
        <v>0</v>
      </c>
      <c r="CL400" s="166"/>
      <c r="CM400" s="691">
        <v>0</v>
      </c>
      <c r="CN400" s="693">
        <v>0</v>
      </c>
      <c r="CO400" s="166"/>
      <c r="CP400" s="206"/>
      <c r="CQ400"/>
      <c r="CR400" s="144">
        <v>0</v>
      </c>
      <c r="CS400" s="144">
        <v>0</v>
      </c>
      <c r="CT400" s="693">
        <v>0</v>
      </c>
      <c r="CU400" s="144">
        <v>0</v>
      </c>
      <c r="CV400" s="206"/>
      <c r="CW400" s="144">
        <v>0</v>
      </c>
      <c r="CX400" s="144" t="e">
        <v>#REF!</v>
      </c>
      <c r="CY400" s="206"/>
      <c r="CZ400" s="206"/>
      <c r="DA400" s="206"/>
      <c r="DB400" s="206"/>
      <c r="DC400" s="206"/>
      <c r="DD400" s="206"/>
      <c r="DE400" s="166"/>
      <c r="DF400" s="166"/>
      <c r="DG400" s="166"/>
      <c r="DH400" s="166"/>
      <c r="DI400" s="166"/>
      <c r="DJ400" s="166"/>
      <c r="DK400" s="166"/>
      <c r="DL400" s="166"/>
      <c r="DM400" s="166"/>
      <c r="DN400" s="166"/>
      <c r="DO400" s="166"/>
      <c r="DP400" s="166"/>
      <c r="DQ400" s="166"/>
      <c r="DR400" s="166"/>
      <c r="DS400" s="166"/>
      <c r="DT400" s="166"/>
      <c r="DU400" s="166"/>
      <c r="DV400" s="166"/>
      <c r="DW400" s="166"/>
      <c r="DX400" s="166"/>
      <c r="DY400" s="166"/>
      <c r="DZ400" s="166"/>
      <c r="EA400" s="166"/>
      <c r="EB400" s="166"/>
      <c r="EC400" s="166"/>
      <c r="ED400" s="166"/>
      <c r="EE400" s="166"/>
      <c r="EF400" s="166"/>
      <c r="EG400" s="166"/>
      <c r="EH400" s="166"/>
      <c r="EI400" s="166"/>
      <c r="EJ400" s="166"/>
      <c r="EK400" s="166"/>
      <c r="EL400" s="166"/>
      <c r="EM400" s="166"/>
      <c r="EN400" s="166"/>
      <c r="EO400" s="166"/>
      <c r="EP400" s="166"/>
      <c r="EQ400" s="166"/>
      <c r="ER400" s="166"/>
      <c r="ES400" s="166"/>
      <c r="ET400" s="166"/>
      <c r="EU400" s="166"/>
      <c r="EV400" s="166"/>
      <c r="EW400" s="166"/>
      <c r="EX400" s="166"/>
      <c r="EY400" s="166"/>
      <c r="EZ400" s="166"/>
      <c r="FA400" s="166"/>
      <c r="FB400" s="166"/>
      <c r="FC400" s="166"/>
      <c r="FD400" s="166"/>
      <c r="FE400" s="166"/>
      <c r="FF400" s="166"/>
      <c r="FG400" s="166"/>
      <c r="FH400" s="166"/>
      <c r="FI400" s="166"/>
      <c r="FJ400" s="166"/>
      <c r="FK400" s="166"/>
      <c r="FL400" s="166"/>
      <c r="FM400" s="166"/>
      <c r="FN400" s="166"/>
      <c r="FO400" s="166"/>
      <c r="FP400" s="166"/>
      <c r="FQ400" s="166"/>
      <c r="FR400" s="166"/>
      <c r="FS400" s="166"/>
      <c r="FT400" s="166"/>
      <c r="FU400" s="166"/>
      <c r="FV400" s="166"/>
      <c r="FW400" s="166"/>
      <c r="FX400" s="166"/>
      <c r="FY400" s="166"/>
      <c r="FZ400" s="166"/>
      <c r="GA400" s="166"/>
      <c r="GB400" s="166"/>
      <c r="GC400" s="166"/>
      <c r="GD400" s="166"/>
      <c r="GE400" s="166"/>
      <c r="GF400" s="166"/>
      <c r="GG400" s="166"/>
      <c r="GH400" s="166"/>
      <c r="GI400" s="166"/>
      <c r="GJ400" s="166"/>
      <c r="GK400" s="166"/>
      <c r="GL400" s="166"/>
      <c r="GM400" s="166"/>
      <c r="GN400" s="166"/>
      <c r="GO400" s="166"/>
      <c r="GP400" s="166"/>
      <c r="GQ400" s="166"/>
      <c r="GR400" s="166"/>
      <c r="GS400" s="166"/>
      <c r="GT400" s="166"/>
      <c r="GU400" s="166"/>
      <c r="GV400" s="166"/>
      <c r="GW400" s="166"/>
      <c r="GX400" s="166"/>
      <c r="GY400" s="166"/>
      <c r="GZ400" s="166"/>
      <c r="HA400" s="166"/>
      <c r="HB400" s="166"/>
      <c r="HC400" s="166"/>
      <c r="HD400" s="166"/>
      <c r="HE400" s="166"/>
      <c r="HF400" s="166"/>
      <c r="HG400" s="166"/>
      <c r="HH400" s="166"/>
      <c r="HI400" s="166"/>
      <c r="HJ400" s="166"/>
      <c r="HK400" s="166"/>
      <c r="HL400" s="166"/>
      <c r="HM400" s="166"/>
      <c r="HN400" s="166"/>
      <c r="HO400" s="166"/>
      <c r="HP400" s="166"/>
      <c r="HQ400" s="166"/>
      <c r="HR400" s="166"/>
      <c r="HS400" s="166"/>
      <c r="HT400" s="166"/>
      <c r="HU400" s="166"/>
      <c r="HV400" s="166"/>
      <c r="HW400" s="166"/>
      <c r="HX400" s="166"/>
      <c r="HY400" s="166"/>
      <c r="HZ400" s="166"/>
      <c r="IA400" s="166"/>
      <c r="IB400" s="166"/>
      <c r="IC400" s="166"/>
      <c r="ID400" s="166"/>
      <c r="IE400" s="166"/>
      <c r="IF400" s="166"/>
      <c r="IG400" s="166"/>
      <c r="IH400" s="166"/>
      <c r="II400" s="166"/>
      <c r="IJ400" s="166"/>
      <c r="IK400" s="166"/>
      <c r="IL400" s="166"/>
      <c r="IM400" s="166"/>
      <c r="IN400" s="166"/>
      <c r="IO400" s="166"/>
      <c r="IP400" s="166"/>
      <c r="IQ400" s="166"/>
      <c r="IR400" s="166"/>
      <c r="IS400" s="166"/>
      <c r="IT400" s="166"/>
      <c r="IU400" s="166"/>
      <c r="IV400" s="166"/>
      <c r="IW400" s="166"/>
      <c r="IX400" s="166"/>
      <c r="IY400" s="166"/>
      <c r="IZ400" s="166"/>
      <c r="JA400" s="166"/>
      <c r="JB400" s="166"/>
      <c r="JC400" s="166"/>
      <c r="JD400" s="166"/>
      <c r="JE400" s="166"/>
      <c r="JF400" s="166"/>
      <c r="JG400" s="166"/>
      <c r="JH400" s="166"/>
      <c r="JI400" s="166"/>
      <c r="JJ400" s="166"/>
      <c r="JK400" s="166"/>
      <c r="JL400" s="166"/>
      <c r="JM400" s="166"/>
      <c r="JN400" s="166"/>
      <c r="JO400" s="166"/>
      <c r="JP400" s="166"/>
      <c r="JQ400" s="166"/>
      <c r="JR400" s="166"/>
      <c r="JS400" s="166"/>
      <c r="JT400" s="166"/>
      <c r="JU400" s="166"/>
      <c r="JV400" s="166"/>
      <c r="JW400" s="166"/>
      <c r="JX400" s="166"/>
      <c r="JY400" s="166"/>
      <c r="JZ400" s="166"/>
      <c r="KA400" s="166"/>
      <c r="KB400" s="166"/>
    </row>
    <row r="401" spans="1:288" s="124" customFormat="1" ht="15" hidden="1" customHeight="1">
      <c r="A401" s="102"/>
      <c r="B401" s="367">
        <v>0</v>
      </c>
      <c r="C401" s="166"/>
      <c r="D401" s="144"/>
      <c r="E401" s="170">
        <v>2010</v>
      </c>
      <c r="F401" s="166"/>
      <c r="G401" s="166"/>
      <c r="H401" s="166"/>
      <c r="I401" s="693">
        <v>0</v>
      </c>
      <c r="J401" s="166"/>
      <c r="K401" s="166"/>
      <c r="L401" s="166"/>
      <c r="M401" s="166"/>
      <c r="N401" s="166"/>
      <c r="O401" s="166"/>
      <c r="P401" s="166"/>
      <c r="Q401" s="166"/>
      <c r="R401" s="166"/>
      <c r="S401" s="166"/>
      <c r="T401" s="166"/>
      <c r="U401" s="166"/>
      <c r="V401" s="166"/>
      <c r="W401" s="166"/>
      <c r="X401" s="166"/>
      <c r="Y401" s="166"/>
      <c r="Z401" s="166"/>
      <c r="AA401" s="166"/>
      <c r="AB401" s="166"/>
      <c r="AC401" s="166"/>
      <c r="AD401" s="166"/>
      <c r="AE401" s="166"/>
      <c r="AF401" s="166"/>
      <c r="AG401" s="166"/>
      <c r="AH401" s="166"/>
      <c r="AI401" s="144">
        <v>0</v>
      </c>
      <c r="AJ401" s="144">
        <v>0</v>
      </c>
      <c r="AK401" s="144">
        <v>0</v>
      </c>
      <c r="AL401" s="144">
        <v>0</v>
      </c>
      <c r="AM401" s="144">
        <v>0</v>
      </c>
      <c r="AN401" s="692">
        <v>0</v>
      </c>
      <c r="AO401" s="144">
        <v>0</v>
      </c>
      <c r="AP401" s="144">
        <v>0</v>
      </c>
      <c r="AQ401" s="144">
        <v>0</v>
      </c>
      <c r="AR401" s="144">
        <v>0</v>
      </c>
      <c r="AS401" s="144">
        <v>0</v>
      </c>
      <c r="AT401" s="144">
        <v>0</v>
      </c>
      <c r="AU401" s="144">
        <v>0</v>
      </c>
      <c r="AV401" s="144">
        <v>0</v>
      </c>
      <c r="AW401" s="166"/>
      <c r="AX401" s="144">
        <v>0</v>
      </c>
      <c r="AY401" s="144">
        <v>0</v>
      </c>
      <c r="AZ401" s="144">
        <v>0</v>
      </c>
      <c r="BA401" s="144">
        <v>0</v>
      </c>
      <c r="BB401" s="144">
        <v>0</v>
      </c>
      <c r="BC401" s="144">
        <v>0</v>
      </c>
      <c r="BD401" s="144">
        <v>0</v>
      </c>
      <c r="BE401" s="144"/>
      <c r="BF401" s="144"/>
      <c r="BG401" s="144"/>
      <c r="BH401" s="144"/>
      <c r="BI401" s="144"/>
      <c r="BJ401" s="144"/>
      <c r="BK401" s="144"/>
      <c r="BL401" s="144"/>
      <c r="BM401" s="144"/>
      <c r="BN401" s="144"/>
      <c r="BO401" s="144">
        <v>0</v>
      </c>
      <c r="BP401" s="144"/>
      <c r="BQ401" s="144"/>
      <c r="BR401" s="144">
        <v>0</v>
      </c>
      <c r="BS401" s="144">
        <v>0</v>
      </c>
      <c r="BT401" s="144">
        <v>0</v>
      </c>
      <c r="BU401" s="693">
        <v>0</v>
      </c>
      <c r="BV401" s="693">
        <v>0</v>
      </c>
      <c r="BW401" s="693">
        <v>0</v>
      </c>
      <c r="BX401" s="144">
        <v>0</v>
      </c>
      <c r="BY401" s="144">
        <v>0</v>
      </c>
      <c r="BZ401" s="693">
        <v>0</v>
      </c>
      <c r="CA401" s="144">
        <v>0</v>
      </c>
      <c r="CB401" s="144">
        <v>0</v>
      </c>
      <c r="CC401" s="200"/>
      <c r="CD401" s="144">
        <v>0</v>
      </c>
      <c r="CE401" s="144">
        <v>0</v>
      </c>
      <c r="CF401" s="144">
        <v>0</v>
      </c>
      <c r="CG401" s="144">
        <v>0</v>
      </c>
      <c r="CH401" s="426"/>
      <c r="CI401" s="141">
        <v>0</v>
      </c>
      <c r="CJ401" s="141">
        <v>0</v>
      </c>
      <c r="CK401" s="141">
        <v>0</v>
      </c>
      <c r="CL401" s="166"/>
      <c r="CM401" s="694">
        <v>0</v>
      </c>
      <c r="CN401" s="693">
        <v>0</v>
      </c>
      <c r="CO401" s="166"/>
      <c r="CP401" s="206"/>
      <c r="CQ401"/>
      <c r="CR401" s="144">
        <v>0</v>
      </c>
      <c r="CS401" s="144">
        <v>0</v>
      </c>
      <c r="CT401" s="693">
        <v>0</v>
      </c>
      <c r="CU401" s="144">
        <v>0</v>
      </c>
      <c r="CV401" s="206"/>
      <c r="CW401" s="144">
        <v>0</v>
      </c>
      <c r="CX401" s="144" t="e">
        <v>#REF!</v>
      </c>
      <c r="CY401" s="206"/>
      <c r="CZ401" s="206"/>
      <c r="DA401" s="206"/>
      <c r="DB401" s="206"/>
      <c r="DC401" s="206"/>
      <c r="DD401" s="206"/>
      <c r="DE401" s="166"/>
      <c r="DF401" s="166"/>
      <c r="DG401" s="166"/>
      <c r="DH401" s="166"/>
      <c r="DI401" s="166"/>
      <c r="DJ401" s="166"/>
      <c r="DK401" s="166"/>
      <c r="DL401" s="166"/>
      <c r="DM401" s="166"/>
      <c r="DN401" s="166"/>
      <c r="DO401" s="166"/>
      <c r="DP401" s="166"/>
      <c r="DQ401" s="166"/>
      <c r="DR401" s="166"/>
      <c r="DS401" s="166"/>
      <c r="DT401" s="166"/>
      <c r="DU401" s="166"/>
      <c r="DV401" s="166"/>
      <c r="DW401" s="166"/>
      <c r="DX401" s="166"/>
      <c r="DY401" s="166"/>
      <c r="DZ401" s="166"/>
      <c r="EA401" s="166"/>
      <c r="EB401" s="166"/>
      <c r="EC401" s="166"/>
      <c r="ED401" s="166"/>
      <c r="EE401" s="166"/>
      <c r="EF401" s="166"/>
      <c r="EG401" s="166"/>
      <c r="EH401" s="166"/>
      <c r="EI401" s="166"/>
      <c r="EJ401" s="166"/>
      <c r="EK401" s="166"/>
      <c r="EL401" s="166"/>
      <c r="EM401" s="166"/>
      <c r="EN401" s="166"/>
      <c r="EO401" s="166"/>
      <c r="EP401" s="166"/>
      <c r="EQ401" s="166"/>
      <c r="ER401" s="166"/>
      <c r="ES401" s="166"/>
      <c r="ET401" s="166"/>
      <c r="EU401" s="166"/>
      <c r="EV401" s="166"/>
      <c r="EW401" s="166"/>
      <c r="EX401" s="166"/>
      <c r="EY401" s="166"/>
      <c r="EZ401" s="166"/>
      <c r="FA401" s="166"/>
      <c r="FB401" s="166"/>
      <c r="FC401" s="166"/>
      <c r="FD401" s="166"/>
      <c r="FE401" s="166"/>
      <c r="FF401" s="166"/>
      <c r="FG401" s="166"/>
      <c r="FH401" s="166"/>
      <c r="FI401" s="166"/>
      <c r="FJ401" s="166"/>
      <c r="FK401" s="166"/>
      <c r="FL401" s="166"/>
      <c r="FM401" s="166"/>
      <c r="FN401" s="166"/>
      <c r="FO401" s="166"/>
      <c r="FP401" s="166"/>
      <c r="FQ401" s="166"/>
      <c r="FR401" s="166"/>
      <c r="FS401" s="166"/>
      <c r="FT401" s="166"/>
      <c r="FU401" s="166"/>
      <c r="FV401" s="166"/>
      <c r="FW401" s="166"/>
      <c r="FX401" s="166"/>
      <c r="FY401" s="166"/>
      <c r="FZ401" s="166"/>
      <c r="GA401" s="166"/>
      <c r="GB401" s="166"/>
      <c r="GC401" s="166"/>
      <c r="GD401" s="166"/>
      <c r="GE401" s="166"/>
      <c r="GF401" s="166"/>
      <c r="GG401" s="166"/>
      <c r="GH401" s="166"/>
      <c r="GI401" s="166"/>
      <c r="GJ401" s="166"/>
      <c r="GK401" s="166"/>
      <c r="GL401" s="166"/>
      <c r="GM401" s="166"/>
      <c r="GN401" s="166"/>
      <c r="GO401" s="166"/>
      <c r="GP401" s="166"/>
      <c r="GQ401" s="166"/>
      <c r="GR401" s="166"/>
      <c r="GS401" s="166"/>
      <c r="GT401" s="166"/>
      <c r="GU401" s="166"/>
      <c r="GV401" s="166"/>
      <c r="GW401" s="166"/>
      <c r="GX401" s="166"/>
      <c r="GY401" s="166"/>
      <c r="GZ401" s="166"/>
      <c r="HA401" s="166"/>
      <c r="HB401" s="166"/>
      <c r="HC401" s="166"/>
      <c r="HD401" s="166"/>
      <c r="HE401" s="166"/>
      <c r="HF401" s="166"/>
      <c r="HG401" s="166"/>
      <c r="HH401" s="166"/>
      <c r="HI401" s="166"/>
      <c r="HJ401" s="166"/>
      <c r="HK401" s="166"/>
      <c r="HL401" s="166"/>
      <c r="HM401" s="166"/>
      <c r="HN401" s="166"/>
      <c r="HO401" s="166"/>
      <c r="HP401" s="166"/>
      <c r="HQ401" s="166"/>
      <c r="HR401" s="166"/>
      <c r="HS401" s="166"/>
      <c r="HT401" s="166"/>
      <c r="HU401" s="166"/>
      <c r="HV401" s="166"/>
      <c r="HW401" s="166"/>
      <c r="HX401" s="166"/>
      <c r="HY401" s="166"/>
      <c r="HZ401" s="166"/>
      <c r="IA401" s="166"/>
      <c r="IB401" s="166"/>
      <c r="IC401" s="166"/>
      <c r="ID401" s="166"/>
      <c r="IE401" s="166"/>
      <c r="IF401" s="166"/>
      <c r="IG401" s="166"/>
      <c r="IH401" s="166"/>
      <c r="II401" s="166"/>
      <c r="IJ401" s="166"/>
      <c r="IK401" s="166"/>
      <c r="IL401" s="166"/>
      <c r="IM401" s="166"/>
      <c r="IN401" s="166"/>
      <c r="IO401" s="166"/>
      <c r="IP401" s="166"/>
      <c r="IQ401" s="166"/>
      <c r="IR401" s="166"/>
      <c r="IS401" s="166"/>
      <c r="IT401" s="166"/>
      <c r="IU401" s="166"/>
      <c r="IV401" s="166"/>
      <c r="IW401" s="166"/>
      <c r="IX401" s="166"/>
      <c r="IY401" s="166"/>
      <c r="IZ401" s="166"/>
      <c r="JA401" s="166"/>
      <c r="JB401" s="166"/>
      <c r="JC401" s="166"/>
      <c r="JD401" s="166"/>
      <c r="JE401" s="166"/>
      <c r="JF401" s="166"/>
      <c r="JG401" s="166"/>
      <c r="JH401" s="166"/>
      <c r="JI401" s="166"/>
      <c r="JJ401" s="166"/>
      <c r="JK401" s="166"/>
      <c r="JL401" s="166"/>
      <c r="JM401" s="166"/>
      <c r="JN401" s="166"/>
      <c r="JO401" s="166"/>
      <c r="JP401" s="166"/>
      <c r="JQ401" s="166"/>
      <c r="JR401" s="166"/>
      <c r="JS401" s="166"/>
      <c r="JT401" s="166"/>
      <c r="JU401" s="166"/>
      <c r="JV401" s="166"/>
      <c r="JW401" s="166"/>
      <c r="JX401" s="166"/>
      <c r="JY401" s="166"/>
      <c r="JZ401" s="166"/>
      <c r="KA401" s="166"/>
      <c r="KB401" s="166"/>
    </row>
    <row r="402" spans="1:288" s="124" customFormat="1" ht="15" hidden="1" customHeight="1">
      <c r="A402" s="102"/>
      <c r="B402" s="367">
        <v>0</v>
      </c>
      <c r="C402" s="166"/>
      <c r="D402" s="144"/>
      <c r="E402" s="170">
        <v>2011</v>
      </c>
      <c r="F402" s="166"/>
      <c r="G402" s="166"/>
      <c r="H402" s="166"/>
      <c r="I402" s="693">
        <v>0</v>
      </c>
      <c r="J402" s="166"/>
      <c r="K402" s="166"/>
      <c r="L402" s="166"/>
      <c r="M402" s="166"/>
      <c r="N402" s="166"/>
      <c r="O402" s="166"/>
      <c r="P402" s="166"/>
      <c r="Q402" s="166"/>
      <c r="R402" s="166"/>
      <c r="S402" s="166"/>
      <c r="T402" s="166"/>
      <c r="U402" s="166"/>
      <c r="V402" s="166"/>
      <c r="W402" s="166"/>
      <c r="X402" s="166"/>
      <c r="Y402" s="166"/>
      <c r="Z402" s="166"/>
      <c r="AA402" s="166"/>
      <c r="AB402" s="166"/>
      <c r="AC402" s="166"/>
      <c r="AD402" s="166"/>
      <c r="AE402" s="166"/>
      <c r="AF402" s="166"/>
      <c r="AG402" s="166"/>
      <c r="AH402" s="166"/>
      <c r="AI402" s="144">
        <v>0</v>
      </c>
      <c r="AJ402" s="144">
        <v>0</v>
      </c>
      <c r="AK402" s="144">
        <v>0</v>
      </c>
      <c r="AL402" s="144">
        <v>0</v>
      </c>
      <c r="AM402" s="144">
        <v>0</v>
      </c>
      <c r="AN402" s="692">
        <v>0</v>
      </c>
      <c r="AO402" s="144">
        <v>0</v>
      </c>
      <c r="AP402" s="144">
        <v>0</v>
      </c>
      <c r="AQ402" s="144">
        <v>0</v>
      </c>
      <c r="AR402" s="144">
        <v>0</v>
      </c>
      <c r="AS402" s="144">
        <v>0</v>
      </c>
      <c r="AT402" s="144">
        <v>0</v>
      </c>
      <c r="AU402" s="144">
        <v>0</v>
      </c>
      <c r="AV402" s="144">
        <v>0</v>
      </c>
      <c r="AW402" s="166"/>
      <c r="AX402" s="144">
        <v>0</v>
      </c>
      <c r="AY402" s="144">
        <v>0</v>
      </c>
      <c r="AZ402" s="144">
        <v>0</v>
      </c>
      <c r="BA402" s="144">
        <v>0</v>
      </c>
      <c r="BB402" s="144">
        <v>0</v>
      </c>
      <c r="BC402" s="144">
        <v>0</v>
      </c>
      <c r="BD402" s="144">
        <v>0</v>
      </c>
      <c r="BE402" s="144"/>
      <c r="BF402" s="144"/>
      <c r="BG402" s="144"/>
      <c r="BH402" s="144"/>
      <c r="BI402" s="144"/>
      <c r="BJ402" s="144"/>
      <c r="BK402" s="144"/>
      <c r="BL402" s="144"/>
      <c r="BM402" s="144"/>
      <c r="BN402" s="144"/>
      <c r="BO402" s="144">
        <v>0</v>
      </c>
      <c r="BP402" s="144"/>
      <c r="BQ402" s="144"/>
      <c r="BR402" s="144">
        <v>0</v>
      </c>
      <c r="BS402" s="144">
        <v>0</v>
      </c>
      <c r="BT402" s="144">
        <v>0</v>
      </c>
      <c r="BU402" s="693">
        <v>0</v>
      </c>
      <c r="BV402" s="693">
        <v>0</v>
      </c>
      <c r="BW402" s="693">
        <v>0</v>
      </c>
      <c r="BX402" s="144">
        <v>0</v>
      </c>
      <c r="BY402" s="144">
        <v>0</v>
      </c>
      <c r="BZ402" s="693">
        <v>0</v>
      </c>
      <c r="CA402" s="144">
        <v>0</v>
      </c>
      <c r="CB402" s="144">
        <v>0</v>
      </c>
      <c r="CC402" s="200"/>
      <c r="CD402" s="144">
        <v>0</v>
      </c>
      <c r="CE402" s="144">
        <v>0</v>
      </c>
      <c r="CF402" s="144">
        <v>0</v>
      </c>
      <c r="CG402" s="144">
        <v>0</v>
      </c>
      <c r="CH402" s="426"/>
      <c r="CI402" s="141">
        <v>0</v>
      </c>
      <c r="CJ402" s="141">
        <v>0</v>
      </c>
      <c r="CK402" s="141">
        <v>0</v>
      </c>
      <c r="CL402" s="166"/>
      <c r="CM402" s="694">
        <v>0</v>
      </c>
      <c r="CN402" s="693">
        <v>0</v>
      </c>
      <c r="CO402" s="166"/>
      <c r="CP402" s="206"/>
      <c r="CQ402"/>
      <c r="CR402" s="144">
        <v>0</v>
      </c>
      <c r="CS402" s="144">
        <v>0</v>
      </c>
      <c r="CT402" s="693">
        <v>0</v>
      </c>
      <c r="CU402" s="144">
        <v>0</v>
      </c>
      <c r="CV402" s="206"/>
      <c r="CW402" s="144">
        <v>0</v>
      </c>
      <c r="CX402" s="144" t="e">
        <v>#REF!</v>
      </c>
      <c r="CY402" s="206"/>
      <c r="CZ402" s="206"/>
      <c r="DA402" s="206"/>
      <c r="DB402" s="206"/>
      <c r="DC402" s="206"/>
      <c r="DD402" s="206"/>
      <c r="DE402" s="166"/>
      <c r="DF402" s="166"/>
      <c r="DG402" s="166"/>
      <c r="DH402" s="166"/>
      <c r="DI402" s="166"/>
      <c r="DJ402" s="166"/>
      <c r="DK402" s="166"/>
      <c r="DL402" s="166"/>
      <c r="DM402" s="166"/>
      <c r="DN402" s="166"/>
      <c r="DO402" s="166"/>
      <c r="DP402" s="166"/>
      <c r="DQ402" s="166"/>
      <c r="DR402" s="166"/>
      <c r="DS402" s="166"/>
      <c r="DT402" s="166"/>
      <c r="DU402" s="166"/>
      <c r="DV402" s="166"/>
      <c r="DW402" s="166"/>
      <c r="DX402" s="166"/>
      <c r="DY402" s="166"/>
      <c r="DZ402" s="166"/>
      <c r="EA402" s="166"/>
      <c r="EB402" s="166"/>
      <c r="EC402" s="166"/>
      <c r="ED402" s="166"/>
      <c r="EE402" s="166"/>
      <c r="EF402" s="166"/>
      <c r="EG402" s="166"/>
      <c r="EH402" s="166"/>
      <c r="EI402" s="166"/>
      <c r="EJ402" s="166"/>
      <c r="EK402" s="166"/>
      <c r="EL402" s="166"/>
      <c r="EM402" s="166"/>
      <c r="EN402" s="166"/>
      <c r="EO402" s="166"/>
      <c r="EP402" s="166"/>
      <c r="EQ402" s="166"/>
      <c r="ER402" s="166"/>
      <c r="ES402" s="166"/>
      <c r="ET402" s="166"/>
      <c r="EU402" s="166"/>
      <c r="EV402" s="166"/>
      <c r="EW402" s="166"/>
      <c r="EX402" s="166"/>
      <c r="EY402" s="166"/>
      <c r="EZ402" s="166"/>
      <c r="FA402" s="166"/>
      <c r="FB402" s="166"/>
      <c r="FC402" s="166"/>
      <c r="FD402" s="166"/>
      <c r="FE402" s="166"/>
      <c r="FF402" s="166"/>
      <c r="FG402" s="166"/>
      <c r="FH402" s="166"/>
      <c r="FI402" s="166"/>
      <c r="FJ402" s="166"/>
      <c r="FK402" s="166"/>
      <c r="FL402" s="166"/>
      <c r="FM402" s="166"/>
      <c r="FN402" s="166"/>
      <c r="FO402" s="166"/>
      <c r="FP402" s="166"/>
      <c r="FQ402" s="166"/>
      <c r="FR402" s="166"/>
      <c r="FS402" s="166"/>
      <c r="FT402" s="166"/>
      <c r="FU402" s="166"/>
      <c r="FV402" s="166"/>
      <c r="FW402" s="166"/>
      <c r="FX402" s="166"/>
      <c r="FY402" s="166"/>
      <c r="FZ402" s="166"/>
      <c r="GA402" s="166"/>
      <c r="GB402" s="166"/>
      <c r="GC402" s="166"/>
      <c r="GD402" s="166"/>
      <c r="GE402" s="166"/>
      <c r="GF402" s="166"/>
      <c r="GG402" s="166"/>
      <c r="GH402" s="166"/>
      <c r="GI402" s="166"/>
      <c r="GJ402" s="166"/>
      <c r="GK402" s="166"/>
      <c r="GL402" s="166"/>
      <c r="GM402" s="166"/>
      <c r="GN402" s="166"/>
      <c r="GO402" s="166"/>
      <c r="GP402" s="166"/>
      <c r="GQ402" s="166"/>
      <c r="GR402" s="166"/>
      <c r="GS402" s="166"/>
      <c r="GT402" s="166"/>
      <c r="GU402" s="166"/>
      <c r="GV402" s="166"/>
      <c r="GW402" s="166"/>
      <c r="GX402" s="166"/>
      <c r="GY402" s="166"/>
      <c r="GZ402" s="166"/>
      <c r="HA402" s="166"/>
      <c r="HB402" s="166"/>
      <c r="HC402" s="166"/>
      <c r="HD402" s="166"/>
      <c r="HE402" s="166"/>
      <c r="HF402" s="166"/>
      <c r="HG402" s="166"/>
      <c r="HH402" s="166"/>
      <c r="HI402" s="166"/>
      <c r="HJ402" s="166"/>
      <c r="HK402" s="166"/>
      <c r="HL402" s="166"/>
      <c r="HM402" s="166"/>
      <c r="HN402" s="166"/>
      <c r="HO402" s="166"/>
      <c r="HP402" s="166"/>
      <c r="HQ402" s="166"/>
      <c r="HR402" s="166"/>
      <c r="HS402" s="166"/>
      <c r="HT402" s="166"/>
      <c r="HU402" s="166"/>
      <c r="HV402" s="166"/>
      <c r="HW402" s="166"/>
      <c r="HX402" s="166"/>
      <c r="HY402" s="166"/>
      <c r="HZ402" s="166"/>
      <c r="IA402" s="166"/>
      <c r="IB402" s="166"/>
      <c r="IC402" s="166"/>
      <c r="ID402" s="166"/>
      <c r="IE402" s="166"/>
      <c r="IF402" s="166"/>
      <c r="IG402" s="166"/>
      <c r="IH402" s="166"/>
      <c r="II402" s="166"/>
      <c r="IJ402" s="166"/>
      <c r="IK402" s="166"/>
      <c r="IL402" s="166"/>
      <c r="IM402" s="166"/>
      <c r="IN402" s="166"/>
      <c r="IO402" s="166"/>
      <c r="IP402" s="166"/>
      <c r="IQ402" s="166"/>
      <c r="IR402" s="166"/>
      <c r="IS402" s="166"/>
      <c r="IT402" s="166"/>
      <c r="IU402" s="166"/>
      <c r="IV402" s="166"/>
      <c r="IW402" s="166"/>
      <c r="IX402" s="166"/>
      <c r="IY402" s="166"/>
      <c r="IZ402" s="166"/>
      <c r="JA402" s="166"/>
      <c r="JB402" s="166"/>
      <c r="JC402" s="166"/>
      <c r="JD402" s="166"/>
      <c r="JE402" s="166"/>
      <c r="JF402" s="166"/>
      <c r="JG402" s="166"/>
      <c r="JH402" s="166"/>
      <c r="JI402" s="166"/>
      <c r="JJ402" s="166"/>
      <c r="JK402" s="166"/>
      <c r="JL402" s="166"/>
      <c r="JM402" s="166"/>
      <c r="JN402" s="166"/>
      <c r="JO402" s="166"/>
      <c r="JP402" s="166"/>
      <c r="JQ402" s="166"/>
      <c r="JR402" s="166"/>
      <c r="JS402" s="166"/>
      <c r="JT402" s="166"/>
      <c r="JU402" s="166"/>
      <c r="JV402" s="166"/>
      <c r="JW402" s="166"/>
      <c r="JX402" s="166"/>
      <c r="JY402" s="166"/>
      <c r="JZ402" s="166"/>
      <c r="KA402" s="166"/>
      <c r="KB402" s="166"/>
    </row>
    <row r="403" spans="1:288" s="124" customFormat="1" ht="15" hidden="1" customHeight="1">
      <c r="A403" s="102"/>
      <c r="B403" s="367">
        <v>0</v>
      </c>
      <c r="C403" s="166"/>
      <c r="D403" s="144"/>
      <c r="E403" s="170">
        <v>2012</v>
      </c>
      <c r="F403" s="166"/>
      <c r="G403" s="166"/>
      <c r="H403" s="166"/>
      <c r="I403" s="693">
        <v>0</v>
      </c>
      <c r="J403" s="166"/>
      <c r="K403" s="166"/>
      <c r="L403" s="166"/>
      <c r="M403" s="166"/>
      <c r="N403" s="166"/>
      <c r="O403" s="166"/>
      <c r="P403" s="166"/>
      <c r="Q403" s="166"/>
      <c r="R403" s="166"/>
      <c r="S403" s="166"/>
      <c r="T403" s="166"/>
      <c r="U403" s="166"/>
      <c r="V403" s="166"/>
      <c r="W403" s="166"/>
      <c r="X403" s="166"/>
      <c r="Y403" s="166"/>
      <c r="Z403" s="166"/>
      <c r="AA403" s="166"/>
      <c r="AB403" s="166"/>
      <c r="AC403" s="166"/>
      <c r="AD403" s="166"/>
      <c r="AE403" s="166"/>
      <c r="AF403" s="166"/>
      <c r="AG403" s="166"/>
      <c r="AH403" s="166"/>
      <c r="AI403" s="144">
        <v>0</v>
      </c>
      <c r="AJ403" s="144">
        <v>0</v>
      </c>
      <c r="AK403" s="144">
        <v>0</v>
      </c>
      <c r="AL403" s="144">
        <v>0</v>
      </c>
      <c r="AM403" s="144">
        <v>0</v>
      </c>
      <c r="AN403" s="692">
        <v>0</v>
      </c>
      <c r="AO403" s="144">
        <v>0</v>
      </c>
      <c r="AP403" s="144">
        <v>0</v>
      </c>
      <c r="AQ403" s="144">
        <v>0</v>
      </c>
      <c r="AR403" s="144">
        <v>0</v>
      </c>
      <c r="AS403" s="144">
        <v>0</v>
      </c>
      <c r="AT403" s="144">
        <v>0</v>
      </c>
      <c r="AU403" s="144">
        <v>0</v>
      </c>
      <c r="AV403" s="144">
        <v>0</v>
      </c>
      <c r="AW403" s="166"/>
      <c r="AX403" s="144">
        <v>0</v>
      </c>
      <c r="AY403" s="144">
        <v>0</v>
      </c>
      <c r="AZ403" s="144">
        <v>0</v>
      </c>
      <c r="BA403" s="144">
        <v>0</v>
      </c>
      <c r="BB403" s="144">
        <v>0</v>
      </c>
      <c r="BC403" s="144">
        <v>0</v>
      </c>
      <c r="BD403" s="144">
        <v>0</v>
      </c>
      <c r="BE403" s="144"/>
      <c r="BF403" s="144"/>
      <c r="BG403" s="144"/>
      <c r="BH403" s="144"/>
      <c r="BI403" s="144"/>
      <c r="BJ403" s="144"/>
      <c r="BK403" s="144"/>
      <c r="BL403" s="144"/>
      <c r="BM403" s="144"/>
      <c r="BN403" s="144"/>
      <c r="BO403" s="144">
        <v>0</v>
      </c>
      <c r="BP403" s="144"/>
      <c r="BQ403" s="144"/>
      <c r="BR403" s="144">
        <v>0</v>
      </c>
      <c r="BS403" s="144">
        <v>0</v>
      </c>
      <c r="BT403" s="144">
        <v>0</v>
      </c>
      <c r="BU403" s="693">
        <v>0</v>
      </c>
      <c r="BV403" s="693">
        <v>0</v>
      </c>
      <c r="BW403" s="693">
        <v>0</v>
      </c>
      <c r="BX403" s="144">
        <v>0</v>
      </c>
      <c r="BY403" s="144">
        <v>0</v>
      </c>
      <c r="BZ403" s="693">
        <v>0</v>
      </c>
      <c r="CA403" s="144">
        <v>0</v>
      </c>
      <c r="CB403" s="144">
        <v>0</v>
      </c>
      <c r="CC403" s="200"/>
      <c r="CD403" s="144">
        <v>0</v>
      </c>
      <c r="CE403" s="144">
        <v>0</v>
      </c>
      <c r="CF403" s="144">
        <v>0</v>
      </c>
      <c r="CG403" s="144">
        <v>0</v>
      </c>
      <c r="CH403" s="426"/>
      <c r="CI403" s="144">
        <v>0</v>
      </c>
      <c r="CJ403" s="144">
        <v>0</v>
      </c>
      <c r="CK403" s="144">
        <v>0</v>
      </c>
      <c r="CL403" s="166"/>
      <c r="CM403" s="694">
        <v>0</v>
      </c>
      <c r="CN403" s="693">
        <v>0</v>
      </c>
      <c r="CO403" s="166"/>
      <c r="CP403" s="206"/>
      <c r="CQ403"/>
      <c r="CR403" s="144">
        <v>0</v>
      </c>
      <c r="CS403" s="144">
        <v>0</v>
      </c>
      <c r="CT403" s="693">
        <v>0</v>
      </c>
      <c r="CU403" s="144">
        <v>0</v>
      </c>
      <c r="CV403" s="206"/>
      <c r="CW403" s="144">
        <v>0</v>
      </c>
      <c r="CX403" s="144" t="e">
        <v>#REF!</v>
      </c>
      <c r="CY403" s="206"/>
      <c r="CZ403" s="206"/>
      <c r="DA403" s="206"/>
      <c r="DB403" s="206"/>
      <c r="DC403" s="206"/>
      <c r="DD403" s="206"/>
      <c r="DE403" s="166"/>
      <c r="DF403" s="166"/>
      <c r="DG403" s="166"/>
      <c r="DH403" s="166"/>
      <c r="DI403" s="166"/>
      <c r="DJ403" s="166"/>
      <c r="DK403" s="166"/>
      <c r="DL403" s="166"/>
      <c r="DM403" s="166"/>
      <c r="DN403" s="166"/>
      <c r="DO403" s="166"/>
      <c r="DP403" s="166"/>
      <c r="DQ403" s="166"/>
      <c r="DR403" s="166"/>
      <c r="DS403" s="166"/>
      <c r="DT403" s="166"/>
      <c r="DU403" s="166"/>
      <c r="DV403" s="166"/>
      <c r="DW403" s="166"/>
      <c r="DX403" s="166"/>
      <c r="DY403" s="166"/>
      <c r="DZ403" s="166"/>
      <c r="EA403" s="166"/>
      <c r="EB403" s="166"/>
      <c r="EC403" s="166"/>
      <c r="ED403" s="166"/>
      <c r="EE403" s="166"/>
      <c r="EF403" s="166"/>
      <c r="EG403" s="166"/>
      <c r="EH403" s="166"/>
      <c r="EI403" s="166"/>
      <c r="EJ403" s="166"/>
      <c r="EK403" s="166"/>
      <c r="EL403" s="166"/>
      <c r="EM403" s="166"/>
      <c r="EN403" s="166"/>
      <c r="EO403" s="166"/>
      <c r="EP403" s="166"/>
      <c r="EQ403" s="166"/>
      <c r="ER403" s="166"/>
      <c r="ES403" s="166"/>
      <c r="ET403" s="166"/>
      <c r="EU403" s="166"/>
      <c r="EV403" s="166"/>
      <c r="EW403" s="166"/>
      <c r="EX403" s="166"/>
      <c r="EY403" s="166"/>
      <c r="EZ403" s="166"/>
      <c r="FA403" s="166"/>
      <c r="FB403" s="166"/>
      <c r="FC403" s="166"/>
      <c r="FD403" s="166"/>
      <c r="FE403" s="166"/>
      <c r="FF403" s="166"/>
      <c r="FG403" s="166"/>
      <c r="FH403" s="166"/>
      <c r="FI403" s="166"/>
      <c r="FJ403" s="166"/>
      <c r="FK403" s="166"/>
      <c r="FL403" s="166"/>
      <c r="FM403" s="166"/>
      <c r="FN403" s="166"/>
      <c r="FO403" s="166"/>
      <c r="FP403" s="166"/>
      <c r="FQ403" s="166"/>
      <c r="FR403" s="166"/>
      <c r="FS403" s="166"/>
      <c r="FT403" s="166"/>
      <c r="FU403" s="166"/>
      <c r="FV403" s="166"/>
      <c r="FW403" s="166"/>
      <c r="FX403" s="166"/>
      <c r="FY403" s="166"/>
      <c r="FZ403" s="166"/>
      <c r="GA403" s="166"/>
      <c r="GB403" s="166"/>
      <c r="GC403" s="166"/>
      <c r="GD403" s="166"/>
      <c r="GE403" s="166"/>
      <c r="GF403" s="166"/>
      <c r="GG403" s="166"/>
      <c r="GH403" s="166"/>
      <c r="GI403" s="166"/>
      <c r="GJ403" s="166"/>
      <c r="GK403" s="166"/>
      <c r="GL403" s="166"/>
      <c r="GM403" s="166"/>
      <c r="GN403" s="166"/>
      <c r="GO403" s="166"/>
      <c r="GP403" s="166"/>
      <c r="GQ403" s="166"/>
      <c r="GR403" s="166"/>
      <c r="GS403" s="166"/>
      <c r="GT403" s="166"/>
      <c r="GU403" s="166"/>
      <c r="GV403" s="166"/>
      <c r="GW403" s="166"/>
      <c r="GX403" s="166"/>
      <c r="GY403" s="166"/>
      <c r="GZ403" s="166"/>
      <c r="HA403" s="166"/>
      <c r="HB403" s="166"/>
      <c r="HC403" s="166"/>
      <c r="HD403" s="166"/>
      <c r="HE403" s="166"/>
      <c r="HF403" s="166"/>
      <c r="HG403" s="166"/>
      <c r="HH403" s="166"/>
      <c r="HI403" s="166"/>
      <c r="HJ403" s="166"/>
      <c r="HK403" s="166"/>
      <c r="HL403" s="166"/>
      <c r="HM403" s="166"/>
      <c r="HN403" s="166"/>
      <c r="HO403" s="166"/>
      <c r="HP403" s="166"/>
      <c r="HQ403" s="166"/>
      <c r="HR403" s="166"/>
      <c r="HS403" s="166"/>
      <c r="HT403" s="166"/>
      <c r="HU403" s="166"/>
      <c r="HV403" s="166"/>
      <c r="HW403" s="166"/>
      <c r="HX403" s="166"/>
      <c r="HY403" s="166"/>
      <c r="HZ403" s="166"/>
      <c r="IA403" s="166"/>
      <c r="IB403" s="166"/>
      <c r="IC403" s="166"/>
      <c r="ID403" s="166"/>
      <c r="IE403" s="166"/>
      <c r="IF403" s="166"/>
      <c r="IG403" s="166"/>
      <c r="IH403" s="166"/>
      <c r="II403" s="166"/>
      <c r="IJ403" s="166"/>
      <c r="IK403" s="166"/>
      <c r="IL403" s="166"/>
      <c r="IM403" s="166"/>
      <c r="IN403" s="166"/>
      <c r="IO403" s="166"/>
      <c r="IP403" s="166"/>
      <c r="IQ403" s="166"/>
      <c r="IR403" s="166"/>
      <c r="IS403" s="166"/>
      <c r="IT403" s="166"/>
      <c r="IU403" s="166"/>
      <c r="IV403" s="166"/>
      <c r="IW403" s="166"/>
      <c r="IX403" s="166"/>
      <c r="IY403" s="166"/>
      <c r="IZ403" s="166"/>
      <c r="JA403" s="166"/>
      <c r="JB403" s="166"/>
      <c r="JC403" s="166"/>
      <c r="JD403" s="166"/>
      <c r="JE403" s="166"/>
      <c r="JF403" s="166"/>
      <c r="JG403" s="166"/>
      <c r="JH403" s="166"/>
      <c r="JI403" s="166"/>
      <c r="JJ403" s="166"/>
      <c r="JK403" s="166"/>
      <c r="JL403" s="166"/>
      <c r="JM403" s="166"/>
      <c r="JN403" s="166"/>
      <c r="JO403" s="166"/>
      <c r="JP403" s="166"/>
      <c r="JQ403" s="166"/>
      <c r="JR403" s="166"/>
      <c r="JS403" s="166"/>
      <c r="JT403" s="166"/>
      <c r="JU403" s="166"/>
      <c r="JV403" s="166"/>
      <c r="JW403" s="166"/>
      <c r="JX403" s="166"/>
      <c r="JY403" s="166"/>
      <c r="JZ403" s="166"/>
      <c r="KA403" s="166"/>
      <c r="KB403" s="166"/>
    </row>
    <row r="404" spans="1:288" s="124" customFormat="1" ht="15" customHeight="1">
      <c r="A404" s="102"/>
      <c r="B404" s="367">
        <v>0</v>
      </c>
      <c r="C404" s="166"/>
      <c r="D404" s="144"/>
      <c r="E404" s="170">
        <v>2013</v>
      </c>
      <c r="F404" s="166"/>
      <c r="G404" s="166"/>
      <c r="H404" s="166"/>
      <c r="I404" s="693">
        <v>425167.91666666669</v>
      </c>
      <c r="J404" s="166"/>
      <c r="K404" s="166"/>
      <c r="L404" s="166"/>
      <c r="M404" s="166"/>
      <c r="N404" s="166"/>
      <c r="O404" s="166"/>
      <c r="P404" s="166"/>
      <c r="Q404" s="166"/>
      <c r="R404" s="166"/>
      <c r="S404" s="166"/>
      <c r="T404" s="166"/>
      <c r="U404" s="166"/>
      <c r="V404" s="166"/>
      <c r="W404" s="166"/>
      <c r="X404" s="166"/>
      <c r="Y404" s="166"/>
      <c r="Z404" s="166"/>
      <c r="AA404" s="166"/>
      <c r="AB404" s="166"/>
      <c r="AC404" s="166"/>
      <c r="AD404" s="166"/>
      <c r="AE404" s="166"/>
      <c r="AF404" s="166"/>
      <c r="AG404" s="166"/>
      <c r="AH404" s="166"/>
      <c r="AI404" s="144">
        <v>347425.67999999993</v>
      </c>
      <c r="AJ404" s="144">
        <v>347425.67999999993</v>
      </c>
      <c r="AK404" s="144">
        <v>347425.67999999993</v>
      </c>
      <c r="AL404" s="144">
        <v>347425.67999999993</v>
      </c>
      <c r="AM404" s="144">
        <v>347425.67999999993</v>
      </c>
      <c r="AN404" s="692">
        <v>705606376.82998157</v>
      </c>
      <c r="AO404" s="144">
        <v>0</v>
      </c>
      <c r="AP404" s="144">
        <v>0</v>
      </c>
      <c r="AQ404" s="144">
        <v>0</v>
      </c>
      <c r="AR404" s="144">
        <v>0</v>
      </c>
      <c r="AS404" s="144">
        <v>0</v>
      </c>
      <c r="AT404" s="144">
        <v>0</v>
      </c>
      <c r="AU404" s="144">
        <v>0</v>
      </c>
      <c r="AV404" s="144">
        <v>705606376.82998157</v>
      </c>
      <c r="AW404" s="166"/>
      <c r="AX404" s="144">
        <v>0</v>
      </c>
      <c r="AY404" s="144">
        <v>0</v>
      </c>
      <c r="AZ404" s="144">
        <v>627600000</v>
      </c>
      <c r="BA404" s="144">
        <v>11243897.466889299</v>
      </c>
      <c r="BB404" s="144">
        <v>105000000</v>
      </c>
      <c r="BC404" s="144">
        <v>2243902.2599999998</v>
      </c>
      <c r="BD404" s="144">
        <v>21881720.147235747</v>
      </c>
      <c r="BE404" s="144"/>
      <c r="BF404" s="144"/>
      <c r="BG404" s="144"/>
      <c r="BH404" s="144"/>
      <c r="BI404" s="144"/>
      <c r="BJ404" s="144"/>
      <c r="BK404" s="144"/>
      <c r="BL404" s="144"/>
      <c r="BM404" s="144"/>
      <c r="BN404" s="144"/>
      <c r="BO404" s="144">
        <v>-101278380.72147414</v>
      </c>
      <c r="BP404" s="144"/>
      <c r="BQ404" s="144"/>
      <c r="BR404" s="144">
        <v>574956386.06788898</v>
      </c>
      <c r="BS404" s="144">
        <v>11778344.990532799</v>
      </c>
      <c r="BT404" s="144">
        <v>130649990.76209255</v>
      </c>
      <c r="BU404" s="693">
        <v>19.048333333333336</v>
      </c>
      <c r="BV404" s="693">
        <v>4.2525000000000004</v>
      </c>
      <c r="BW404" s="693">
        <v>23.300833333333333</v>
      </c>
      <c r="BX404" s="144">
        <v>7170216.1868060585</v>
      </c>
      <c r="BY404" s="144">
        <v>0</v>
      </c>
      <c r="BZ404" s="693">
        <v>25.630916666666668</v>
      </c>
      <c r="CA404" s="144">
        <v>0</v>
      </c>
      <c r="CB404" s="144">
        <v>130649990.76209255</v>
      </c>
      <c r="CC404" s="200"/>
      <c r="CD404" s="144">
        <v>86856.419999999984</v>
      </c>
      <c r="CE404" s="144">
        <v>125921.27536599635</v>
      </c>
      <c r="CF404" s="144">
        <v>0</v>
      </c>
      <c r="CG404" s="144">
        <v>0</v>
      </c>
      <c r="CH404" s="426"/>
      <c r="CI404" s="144">
        <v>19161338.872704856</v>
      </c>
      <c r="CJ404" s="144">
        <v>0</v>
      </c>
      <c r="CK404" s="144">
        <v>19161338.872704856</v>
      </c>
      <c r="CL404" s="166"/>
      <c r="CM404" s="694">
        <v>55.152338977086721</v>
      </c>
      <c r="CN404" s="693">
        <v>47.322974471698807</v>
      </c>
      <c r="CO404" s="166"/>
      <c r="CP404" s="206"/>
      <c r="CQ404"/>
      <c r="CR404" s="144">
        <v>0</v>
      </c>
      <c r="CS404" s="144">
        <v>0</v>
      </c>
      <c r="CT404" s="693">
        <v>24.314419583333333</v>
      </c>
      <c r="CU404" s="144">
        <v>0</v>
      </c>
      <c r="CV404" s="206"/>
      <c r="CW404" s="144">
        <v>0</v>
      </c>
      <c r="CX404" s="144">
        <v>0</v>
      </c>
      <c r="CY404" s="206"/>
      <c r="CZ404" s="206"/>
      <c r="DA404" s="206"/>
      <c r="DB404" s="206"/>
      <c r="DC404" s="206"/>
      <c r="DD404" s="206"/>
      <c r="DE404" s="166"/>
      <c r="DF404" s="166"/>
      <c r="DG404" s="166"/>
      <c r="DH404" s="166"/>
      <c r="DI404" s="166"/>
      <c r="DJ404" s="166"/>
      <c r="DK404" s="166"/>
      <c r="DL404" s="166"/>
      <c r="DM404" s="166"/>
      <c r="DN404" s="166"/>
      <c r="DO404" s="166"/>
      <c r="DP404" s="166"/>
      <c r="DQ404" s="166"/>
      <c r="DR404" s="166"/>
      <c r="DS404" s="166"/>
      <c r="DT404" s="166"/>
      <c r="DU404" s="166"/>
      <c r="DV404" s="166"/>
      <c r="DW404" s="166"/>
      <c r="DX404" s="166"/>
      <c r="DY404" s="166"/>
      <c r="DZ404" s="166"/>
      <c r="EA404" s="166"/>
      <c r="EB404" s="166"/>
      <c r="EC404" s="166"/>
      <c r="ED404" s="166"/>
      <c r="EE404" s="166"/>
      <c r="EF404" s="166"/>
      <c r="EG404" s="166"/>
      <c r="EH404" s="166"/>
      <c r="EI404" s="166"/>
      <c r="EJ404" s="166"/>
      <c r="EK404" s="166"/>
      <c r="EL404" s="166"/>
      <c r="EM404" s="166"/>
      <c r="EN404" s="166"/>
      <c r="EO404" s="166"/>
      <c r="EP404" s="166"/>
      <c r="EQ404" s="166"/>
      <c r="ER404" s="166"/>
      <c r="ES404" s="166"/>
      <c r="ET404" s="166"/>
      <c r="EU404" s="166"/>
      <c r="EV404" s="166"/>
      <c r="EW404" s="166"/>
      <c r="EX404" s="166"/>
      <c r="EY404" s="166"/>
      <c r="EZ404" s="166"/>
      <c r="FA404" s="166"/>
      <c r="FB404" s="166"/>
      <c r="FC404" s="166"/>
      <c r="FD404" s="166"/>
      <c r="FE404" s="166"/>
      <c r="FF404" s="166"/>
      <c r="FG404" s="166"/>
      <c r="FH404" s="166"/>
      <c r="FI404" s="166"/>
      <c r="FJ404" s="166"/>
      <c r="FK404" s="166"/>
      <c r="FL404" s="166"/>
      <c r="FM404" s="166"/>
      <c r="FN404" s="166"/>
      <c r="FO404" s="166"/>
      <c r="FP404" s="166"/>
      <c r="FQ404" s="166"/>
      <c r="FR404" s="166"/>
      <c r="FS404" s="166"/>
      <c r="FT404" s="166"/>
      <c r="FU404" s="166"/>
      <c r="FV404" s="166"/>
      <c r="FW404" s="166"/>
      <c r="FX404" s="166"/>
      <c r="FY404" s="166"/>
      <c r="FZ404" s="166"/>
      <c r="GA404" s="166"/>
      <c r="GB404" s="166"/>
      <c r="GC404" s="166"/>
      <c r="GD404" s="166"/>
      <c r="GE404" s="166"/>
      <c r="GF404" s="166"/>
      <c r="GG404" s="166"/>
      <c r="GH404" s="166"/>
      <c r="GI404" s="166"/>
      <c r="GJ404" s="166"/>
      <c r="GK404" s="166"/>
      <c r="GL404" s="166"/>
      <c r="GM404" s="166"/>
      <c r="GN404" s="166"/>
      <c r="GO404" s="166"/>
      <c r="GP404" s="166"/>
      <c r="GQ404" s="166"/>
      <c r="GR404" s="166"/>
      <c r="GS404" s="166"/>
      <c r="GT404" s="166"/>
      <c r="GU404" s="166"/>
      <c r="GV404" s="166"/>
      <c r="GW404" s="166"/>
      <c r="GX404" s="166"/>
      <c r="GY404" s="166"/>
      <c r="GZ404" s="166"/>
      <c r="HA404" s="166"/>
      <c r="HB404" s="166"/>
      <c r="HC404" s="166"/>
      <c r="HD404" s="166"/>
      <c r="HE404" s="166"/>
      <c r="HF404" s="166"/>
      <c r="HG404" s="166"/>
      <c r="HH404" s="166"/>
      <c r="HI404" s="166"/>
      <c r="HJ404" s="166"/>
      <c r="HK404" s="166"/>
      <c r="HL404" s="166"/>
      <c r="HM404" s="166"/>
      <c r="HN404" s="166"/>
      <c r="HO404" s="166"/>
      <c r="HP404" s="166"/>
      <c r="HQ404" s="166"/>
      <c r="HR404" s="166"/>
      <c r="HS404" s="166"/>
      <c r="HT404" s="166"/>
      <c r="HU404" s="166"/>
      <c r="HV404" s="166"/>
      <c r="HW404" s="166"/>
      <c r="HX404" s="166"/>
      <c r="HY404" s="166"/>
      <c r="HZ404" s="166"/>
      <c r="IA404" s="166"/>
      <c r="IB404" s="166"/>
      <c r="IC404" s="166"/>
      <c r="ID404" s="166"/>
      <c r="IE404" s="166"/>
      <c r="IF404" s="166"/>
      <c r="IG404" s="166"/>
      <c r="IH404" s="166"/>
      <c r="II404" s="166"/>
      <c r="IJ404" s="166"/>
      <c r="IK404" s="166"/>
      <c r="IL404" s="166"/>
      <c r="IM404" s="166"/>
      <c r="IN404" s="166"/>
      <c r="IO404" s="166"/>
      <c r="IP404" s="166"/>
      <c r="IQ404" s="166"/>
      <c r="IR404" s="166"/>
      <c r="IS404" s="166"/>
      <c r="IT404" s="166"/>
      <c r="IU404" s="166"/>
      <c r="IV404" s="166"/>
      <c r="IW404" s="166"/>
      <c r="IX404" s="166"/>
      <c r="IY404" s="166"/>
      <c r="IZ404" s="166"/>
      <c r="JA404" s="166"/>
      <c r="JB404" s="166"/>
      <c r="JC404" s="166"/>
      <c r="JD404" s="166"/>
      <c r="JE404" s="166"/>
      <c r="JF404" s="166"/>
      <c r="JG404" s="166"/>
      <c r="JH404" s="166"/>
      <c r="JI404" s="166"/>
      <c r="JJ404" s="166"/>
      <c r="JK404" s="166"/>
      <c r="JL404" s="166"/>
      <c r="JM404" s="166"/>
      <c r="JN404" s="166"/>
      <c r="JO404" s="166"/>
      <c r="JP404" s="166"/>
      <c r="JQ404" s="166"/>
      <c r="JR404" s="166"/>
      <c r="JS404" s="166"/>
      <c r="JT404" s="166"/>
      <c r="JU404" s="166"/>
      <c r="JV404" s="166"/>
      <c r="JW404" s="166"/>
      <c r="JX404" s="166"/>
      <c r="JY404" s="166"/>
      <c r="JZ404" s="166"/>
      <c r="KA404" s="166"/>
      <c r="KB404" s="166"/>
    </row>
    <row r="405" spans="1:288" s="124" customFormat="1" ht="15" customHeight="1">
      <c r="A405" s="102"/>
      <c r="B405" s="367">
        <v>0</v>
      </c>
      <c r="C405" s="166"/>
      <c r="D405" s="144"/>
      <c r="E405" s="170">
        <v>2014</v>
      </c>
      <c r="F405" s="166"/>
      <c r="G405" s="166"/>
      <c r="H405" s="166"/>
      <c r="I405" s="693">
        <v>962853.13888888899</v>
      </c>
      <c r="J405" s="166"/>
      <c r="K405" s="166"/>
      <c r="L405" s="166"/>
      <c r="M405" s="166"/>
      <c r="N405" s="166"/>
      <c r="O405" s="166"/>
      <c r="P405" s="166"/>
      <c r="Q405" s="166"/>
      <c r="R405" s="166"/>
      <c r="S405" s="166"/>
      <c r="T405" s="166"/>
      <c r="U405" s="166"/>
      <c r="V405" s="166"/>
      <c r="W405" s="166"/>
      <c r="X405" s="166"/>
      <c r="Y405" s="166"/>
      <c r="Z405" s="166"/>
      <c r="AA405" s="166"/>
      <c r="AB405" s="166"/>
      <c r="AC405" s="166"/>
      <c r="AD405" s="166"/>
      <c r="AE405" s="166"/>
      <c r="AF405" s="166"/>
      <c r="AG405" s="166"/>
      <c r="AH405" s="166"/>
      <c r="AI405" s="144">
        <v>1008977.32</v>
      </c>
      <c r="AJ405" s="144">
        <v>1008977.32</v>
      </c>
      <c r="AK405" s="144">
        <v>1008977.32</v>
      </c>
      <c r="AL405" s="144">
        <v>1008977.32</v>
      </c>
      <c r="AM405" s="144">
        <v>1008977.32</v>
      </c>
      <c r="AN405" s="692">
        <v>2049188854.0559957</v>
      </c>
      <c r="AO405" s="144">
        <v>0</v>
      </c>
      <c r="AP405" s="144">
        <v>0</v>
      </c>
      <c r="AQ405" s="144">
        <v>0</v>
      </c>
      <c r="AR405" s="144">
        <v>0</v>
      </c>
      <c r="AS405" s="144">
        <v>0</v>
      </c>
      <c r="AT405" s="144">
        <v>0</v>
      </c>
      <c r="AU405" s="144">
        <v>0</v>
      </c>
      <c r="AV405" s="144">
        <v>2049188854.0559957</v>
      </c>
      <c r="AW405" s="166"/>
      <c r="AX405" s="144">
        <v>0</v>
      </c>
      <c r="AY405" s="144">
        <v>0</v>
      </c>
      <c r="AZ405" s="144">
        <v>1059514000</v>
      </c>
      <c r="BA405" s="144">
        <v>19575248.124950148</v>
      </c>
      <c r="BB405" s="144">
        <v>199150000</v>
      </c>
      <c r="BC405" s="144">
        <v>3158859</v>
      </c>
      <c r="BD405" s="144">
        <v>537350631.62466371</v>
      </c>
      <c r="BE405" s="144"/>
      <c r="BF405" s="144"/>
      <c r="BG405" s="144"/>
      <c r="BH405" s="144"/>
      <c r="BI405" s="144"/>
      <c r="BJ405" s="144"/>
      <c r="BK405" s="144"/>
      <c r="BL405" s="144"/>
      <c r="BM405" s="144"/>
      <c r="BN405" s="144"/>
      <c r="BO405" s="144">
        <v>59611714.054324105</v>
      </c>
      <c r="BP405" s="144"/>
      <c r="BQ405" s="144"/>
      <c r="BR405" s="144">
        <v>1855626345.678988</v>
      </c>
      <c r="BS405" s="144">
        <v>22734107.124950148</v>
      </c>
      <c r="BT405" s="144">
        <v>193562508.37700766</v>
      </c>
      <c r="BU405" s="693">
        <v>38.407499999999992</v>
      </c>
      <c r="BV405" s="693">
        <v>10.758825000000002</v>
      </c>
      <c r="BW405" s="693">
        <v>49.166324999999993</v>
      </c>
      <c r="BX405" s="144">
        <v>11371023.117115691</v>
      </c>
      <c r="BY405" s="144">
        <v>0</v>
      </c>
      <c r="BZ405" s="693">
        <v>54.082957500000013</v>
      </c>
      <c r="CA405" s="144">
        <v>0</v>
      </c>
      <c r="CB405" s="144">
        <v>193562508.37700766</v>
      </c>
      <c r="CC405" s="200"/>
      <c r="CD405" s="144">
        <v>252244.33</v>
      </c>
      <c r="CE405" s="144">
        <v>368037.77081119909</v>
      </c>
      <c r="CF405" s="144">
        <v>0</v>
      </c>
      <c r="CG405" s="144">
        <v>0</v>
      </c>
      <c r="CH405" s="426"/>
      <c r="CI405" s="141">
        <v>34725412.342877038</v>
      </c>
      <c r="CJ405" s="141">
        <v>0</v>
      </c>
      <c r="CK405" s="141">
        <v>34725412.342877038</v>
      </c>
      <c r="CL405" s="166"/>
      <c r="CM405" s="694">
        <v>34.41644490371403</v>
      </c>
      <c r="CN405" s="693">
        <v>99.854657966835802</v>
      </c>
      <c r="CO405" s="166"/>
      <c r="CP405" s="206"/>
      <c r="CQ405"/>
      <c r="CR405" s="144">
        <v>0</v>
      </c>
      <c r="CS405" s="144">
        <v>0</v>
      </c>
      <c r="CT405" s="693">
        <v>51.3050601375</v>
      </c>
      <c r="CU405" s="144">
        <v>0</v>
      </c>
      <c r="CV405" s="206"/>
      <c r="CW405" s="144">
        <v>0</v>
      </c>
      <c r="CX405" s="144">
        <v>0</v>
      </c>
      <c r="CY405" s="206"/>
      <c r="CZ405" s="206"/>
      <c r="DA405" s="206"/>
      <c r="DB405" s="206"/>
      <c r="DC405" s="206"/>
      <c r="DD405" s="206"/>
      <c r="DE405" s="166"/>
      <c r="DF405" s="166"/>
      <c r="DG405" s="166"/>
      <c r="DH405" s="166"/>
      <c r="DI405" s="166"/>
      <c r="DJ405" s="166"/>
      <c r="DK405" s="166"/>
      <c r="DL405" s="166"/>
      <c r="DM405" s="166"/>
      <c r="DN405" s="166"/>
      <c r="DO405" s="166"/>
      <c r="DP405" s="166"/>
      <c r="DQ405" s="166"/>
      <c r="DR405" s="166"/>
      <c r="DS405" s="166"/>
      <c r="DT405" s="166"/>
      <c r="DU405" s="166"/>
      <c r="DV405" s="166"/>
      <c r="DW405" s="166"/>
      <c r="DX405" s="166"/>
      <c r="DY405" s="166"/>
      <c r="DZ405" s="166"/>
      <c r="EA405" s="166"/>
      <c r="EB405" s="166"/>
      <c r="EC405" s="166"/>
      <c r="ED405" s="166"/>
      <c r="EE405" s="166"/>
      <c r="EF405" s="166"/>
      <c r="EG405" s="166"/>
      <c r="EH405" s="166"/>
      <c r="EI405" s="166"/>
      <c r="EJ405" s="166"/>
      <c r="EK405" s="166"/>
      <c r="EL405" s="166"/>
      <c r="EM405" s="166"/>
      <c r="EN405" s="166"/>
      <c r="EO405" s="166"/>
      <c r="EP405" s="166"/>
      <c r="EQ405" s="166"/>
      <c r="ER405" s="166"/>
      <c r="ES405" s="166"/>
      <c r="ET405" s="166"/>
      <c r="EU405" s="166"/>
      <c r="EV405" s="166"/>
      <c r="EW405" s="166"/>
      <c r="EX405" s="166"/>
      <c r="EY405" s="166"/>
      <c r="EZ405" s="166"/>
      <c r="FA405" s="166"/>
      <c r="FB405" s="166"/>
      <c r="FC405" s="166"/>
      <c r="FD405" s="166"/>
      <c r="FE405" s="166"/>
      <c r="FF405" s="166"/>
      <c r="FG405" s="166"/>
      <c r="FH405" s="166"/>
      <c r="FI405" s="166"/>
      <c r="FJ405" s="166"/>
      <c r="FK405" s="166"/>
      <c r="FL405" s="166"/>
      <c r="FM405" s="166"/>
      <c r="FN405" s="166"/>
      <c r="FO405" s="166"/>
      <c r="FP405" s="166"/>
      <c r="FQ405" s="166"/>
      <c r="FR405" s="166"/>
      <c r="FS405" s="166"/>
      <c r="FT405" s="166"/>
      <c r="FU405" s="166"/>
      <c r="FV405" s="166"/>
      <c r="FW405" s="166"/>
      <c r="FX405" s="166"/>
      <c r="FY405" s="166"/>
      <c r="FZ405" s="166"/>
      <c r="GA405" s="166"/>
      <c r="GB405" s="166"/>
      <c r="GC405" s="166"/>
      <c r="GD405" s="166"/>
      <c r="GE405" s="166"/>
      <c r="GF405" s="166"/>
      <c r="GG405" s="166"/>
      <c r="GH405" s="166"/>
      <c r="GI405" s="166"/>
      <c r="GJ405" s="166"/>
      <c r="GK405" s="166"/>
      <c r="GL405" s="166"/>
      <c r="GM405" s="166"/>
      <c r="GN405" s="166"/>
      <c r="GO405" s="166"/>
      <c r="GP405" s="166"/>
      <c r="GQ405" s="166"/>
      <c r="GR405" s="166"/>
      <c r="GS405" s="166"/>
      <c r="GT405" s="166"/>
      <c r="GU405" s="166"/>
      <c r="GV405" s="166"/>
      <c r="GW405" s="166"/>
      <c r="GX405" s="166"/>
      <c r="GY405" s="166"/>
      <c r="GZ405" s="166"/>
      <c r="HA405" s="166"/>
      <c r="HB405" s="166"/>
      <c r="HC405" s="166"/>
      <c r="HD405" s="166"/>
      <c r="HE405" s="166"/>
      <c r="HF405" s="166"/>
      <c r="HG405" s="166"/>
      <c r="HH405" s="166"/>
      <c r="HI405" s="166"/>
      <c r="HJ405" s="166"/>
      <c r="HK405" s="166"/>
      <c r="HL405" s="166"/>
      <c r="HM405" s="166"/>
      <c r="HN405" s="166"/>
      <c r="HO405" s="166"/>
      <c r="HP405" s="166"/>
      <c r="HQ405" s="166"/>
      <c r="HR405" s="166"/>
      <c r="HS405" s="166"/>
      <c r="HT405" s="166"/>
      <c r="HU405" s="166"/>
      <c r="HV405" s="166"/>
      <c r="HW405" s="166"/>
      <c r="HX405" s="166"/>
      <c r="HY405" s="166"/>
      <c r="HZ405" s="166"/>
      <c r="IA405" s="166"/>
      <c r="IB405" s="166"/>
      <c r="IC405" s="166"/>
      <c r="ID405" s="166"/>
      <c r="IE405" s="166"/>
      <c r="IF405" s="166"/>
      <c r="IG405" s="166"/>
      <c r="IH405" s="166"/>
      <c r="II405" s="166"/>
      <c r="IJ405" s="166"/>
      <c r="IK405" s="166"/>
      <c r="IL405" s="166"/>
      <c r="IM405" s="166"/>
      <c r="IN405" s="166"/>
      <c r="IO405" s="166"/>
      <c r="IP405" s="166"/>
      <c r="IQ405" s="166"/>
      <c r="IR405" s="166"/>
      <c r="IS405" s="166"/>
      <c r="IT405" s="166"/>
      <c r="IU405" s="166"/>
      <c r="IV405" s="166"/>
      <c r="IW405" s="166"/>
      <c r="IX405" s="166"/>
      <c r="IY405" s="166"/>
      <c r="IZ405" s="166"/>
      <c r="JA405" s="166"/>
      <c r="JB405" s="166"/>
      <c r="JC405" s="166"/>
      <c r="JD405" s="166"/>
      <c r="JE405" s="166"/>
      <c r="JF405" s="166"/>
      <c r="JG405" s="166"/>
      <c r="JH405" s="166"/>
      <c r="JI405" s="166"/>
      <c r="JJ405" s="166"/>
      <c r="JK405" s="166"/>
      <c r="JL405" s="166"/>
      <c r="JM405" s="166"/>
      <c r="JN405" s="166"/>
      <c r="JO405" s="166"/>
      <c r="JP405" s="166"/>
      <c r="JQ405" s="166"/>
      <c r="JR405" s="166"/>
      <c r="JS405" s="166"/>
      <c r="JT405" s="166"/>
      <c r="JU405" s="166"/>
      <c r="JV405" s="166"/>
      <c r="JW405" s="166"/>
      <c r="JX405" s="166"/>
      <c r="JY405" s="166"/>
      <c r="JZ405" s="166"/>
      <c r="KA405" s="166"/>
      <c r="KB405" s="166"/>
    </row>
    <row r="406" spans="1:288" s="124" customFormat="1" ht="15" customHeight="1">
      <c r="A406" s="102"/>
      <c r="B406" s="367">
        <v>0</v>
      </c>
      <c r="C406" s="166"/>
      <c r="D406" s="144"/>
      <c r="E406" s="170">
        <v>2015</v>
      </c>
      <c r="F406" s="166"/>
      <c r="G406" s="166"/>
      <c r="H406" s="166"/>
      <c r="I406" s="693">
        <v>882219.44444444438</v>
      </c>
      <c r="J406" s="166"/>
      <c r="K406" s="166"/>
      <c r="L406" s="166"/>
      <c r="M406" s="166"/>
      <c r="N406" s="166"/>
      <c r="O406" s="166"/>
      <c r="P406" s="166"/>
      <c r="Q406" s="166"/>
      <c r="R406" s="166"/>
      <c r="S406" s="166"/>
      <c r="T406" s="166"/>
      <c r="U406" s="166"/>
      <c r="V406" s="166"/>
      <c r="W406" s="166"/>
      <c r="X406" s="166"/>
      <c r="Y406" s="166"/>
      <c r="Z406" s="166"/>
      <c r="AA406" s="166"/>
      <c r="AB406" s="166"/>
      <c r="AC406" s="166"/>
      <c r="AD406" s="166"/>
      <c r="AE406" s="166"/>
      <c r="AF406" s="166"/>
      <c r="AG406" s="166"/>
      <c r="AH406" s="166"/>
      <c r="AI406" s="144">
        <v>882283.33333333326</v>
      </c>
      <c r="AJ406" s="144">
        <v>882283.33333333326</v>
      </c>
      <c r="AK406" s="144">
        <v>882283.33333333326</v>
      </c>
      <c r="AL406" s="144">
        <v>882283.33333333326</v>
      </c>
      <c r="AM406" s="144">
        <v>882283.33333333326</v>
      </c>
      <c r="AN406" s="692">
        <v>1791878902.4772501</v>
      </c>
      <c r="AO406" s="144">
        <v>0</v>
      </c>
      <c r="AP406" s="144">
        <v>0</v>
      </c>
      <c r="AQ406" s="144">
        <v>0</v>
      </c>
      <c r="AR406" s="144">
        <v>0</v>
      </c>
      <c r="AS406" s="144">
        <v>0</v>
      </c>
      <c r="AT406" s="144">
        <v>0</v>
      </c>
      <c r="AU406" s="144">
        <v>0</v>
      </c>
      <c r="AV406" s="144">
        <v>1791878902.4772501</v>
      </c>
      <c r="AW406" s="166"/>
      <c r="AX406" s="144">
        <v>0</v>
      </c>
      <c r="AY406" s="144">
        <v>0</v>
      </c>
      <c r="AZ406" s="144">
        <v>1007720361.6200001</v>
      </c>
      <c r="BA406" s="144">
        <v>20365773.725282297</v>
      </c>
      <c r="BB406" s="144">
        <v>218700000</v>
      </c>
      <c r="BC406" s="144">
        <v>3039399.3636363633</v>
      </c>
      <c r="BD406" s="144">
        <v>560580381.96851063</v>
      </c>
      <c r="BE406" s="144"/>
      <c r="BF406" s="144"/>
      <c r="BG406" s="144"/>
      <c r="BH406" s="144"/>
      <c r="BI406" s="144"/>
      <c r="BJ406" s="144"/>
      <c r="BK406" s="144"/>
      <c r="BL406" s="144"/>
      <c r="BM406" s="144"/>
      <c r="BN406" s="144"/>
      <c r="BO406" s="144">
        <v>-58037916.333333343</v>
      </c>
      <c r="BP406" s="144"/>
      <c r="BQ406" s="144"/>
      <c r="BR406" s="144">
        <v>1728962827.2551773</v>
      </c>
      <c r="BS406" s="144">
        <v>23405173.088918664</v>
      </c>
      <c r="BT406" s="144">
        <v>62916076.269984603</v>
      </c>
      <c r="BU406" s="693">
        <v>35.841666666666661</v>
      </c>
      <c r="BV406" s="693">
        <v>12.15747225</v>
      </c>
      <c r="BW406" s="693">
        <v>47.999138916666674</v>
      </c>
      <c r="BX406" s="144">
        <v>2857793.2993113315</v>
      </c>
      <c r="BY406" s="144">
        <v>1.0479117929935455</v>
      </c>
      <c r="BZ406" s="693">
        <v>52.799052808333329</v>
      </c>
      <c r="CA406" s="144">
        <v>5.5886244611022776E-2</v>
      </c>
      <c r="CB406" s="144">
        <v>62916076.269984603</v>
      </c>
      <c r="CC406" s="200"/>
      <c r="CD406" s="144">
        <v>220570.83333333331</v>
      </c>
      <c r="CE406" s="144">
        <v>316575.78049545002</v>
      </c>
      <c r="CF406" s="144">
        <v>0</v>
      </c>
      <c r="CG406" s="144">
        <v>0</v>
      </c>
      <c r="CH406" s="426"/>
      <c r="CI406" s="144">
        <v>26800113.002058778</v>
      </c>
      <c r="CJ406" s="701">
        <v>5.5886244611022776E-2</v>
      </c>
      <c r="CK406" s="144">
        <v>26800112.946172535</v>
      </c>
      <c r="CL406" s="166"/>
      <c r="CM406" s="694">
        <v>30.375857656655125</v>
      </c>
      <c r="CN406" s="693">
        <v>97.484154026691797</v>
      </c>
      <c r="CO406" s="166"/>
      <c r="CP406" s="206"/>
      <c r="CQ406"/>
      <c r="CR406" s="144">
        <v>0</v>
      </c>
      <c r="CS406" s="144">
        <v>0</v>
      </c>
      <c r="CT406" s="693">
        <v>50.087101459541664</v>
      </c>
      <c r="CU406" s="144">
        <v>0</v>
      </c>
      <c r="CV406" s="206"/>
      <c r="CW406" s="144">
        <v>0</v>
      </c>
      <c r="CX406" s="144">
        <v>0</v>
      </c>
      <c r="CY406" s="206"/>
      <c r="CZ406" s="206"/>
      <c r="DA406" s="206"/>
      <c r="DB406" s="206"/>
      <c r="DC406" s="206"/>
      <c r="DD406" s="206"/>
      <c r="DE406" s="166"/>
      <c r="DF406" s="166"/>
      <c r="DG406" s="166"/>
      <c r="DH406" s="166"/>
      <c r="DI406" s="166"/>
      <c r="DJ406" s="166"/>
      <c r="DK406" s="166"/>
      <c r="DL406" s="166"/>
      <c r="DM406" s="166"/>
      <c r="DN406" s="166"/>
      <c r="DO406" s="166"/>
      <c r="DP406" s="166"/>
      <c r="DQ406" s="166"/>
      <c r="DR406" s="166"/>
      <c r="DS406" s="166"/>
      <c r="DT406" s="166"/>
      <c r="DU406" s="166"/>
      <c r="DV406" s="166"/>
      <c r="DW406" s="166"/>
      <c r="DX406" s="166"/>
      <c r="DY406" s="166"/>
      <c r="DZ406" s="166"/>
      <c r="EA406" s="166"/>
      <c r="EB406" s="166"/>
      <c r="EC406" s="166"/>
      <c r="ED406" s="166"/>
      <c r="EE406" s="166"/>
      <c r="EF406" s="166"/>
      <c r="EG406" s="166"/>
      <c r="EH406" s="166"/>
      <c r="EI406" s="166"/>
      <c r="EJ406" s="166"/>
      <c r="EK406" s="166"/>
      <c r="EL406" s="166"/>
      <c r="EM406" s="166"/>
      <c r="EN406" s="166"/>
      <c r="EO406" s="166"/>
      <c r="EP406" s="166"/>
      <c r="EQ406" s="166"/>
      <c r="ER406" s="166"/>
      <c r="ES406" s="166"/>
      <c r="ET406" s="166"/>
      <c r="EU406" s="166"/>
      <c r="EV406" s="166"/>
      <c r="EW406" s="166"/>
      <c r="EX406" s="166"/>
      <c r="EY406" s="166"/>
      <c r="EZ406" s="166"/>
      <c r="FA406" s="166"/>
      <c r="FB406" s="166"/>
      <c r="FC406" s="166"/>
      <c r="FD406" s="166"/>
      <c r="FE406" s="166"/>
      <c r="FF406" s="166"/>
      <c r="FG406" s="166"/>
      <c r="FH406" s="166"/>
      <c r="FI406" s="166"/>
      <c r="FJ406" s="166"/>
      <c r="FK406" s="166"/>
      <c r="FL406" s="166"/>
      <c r="FM406" s="166"/>
      <c r="FN406" s="166"/>
      <c r="FO406" s="166"/>
      <c r="FP406" s="166"/>
      <c r="FQ406" s="166"/>
      <c r="FR406" s="166"/>
      <c r="FS406" s="166"/>
      <c r="FT406" s="166"/>
      <c r="FU406" s="166"/>
      <c r="FV406" s="166"/>
      <c r="FW406" s="166"/>
      <c r="FX406" s="166"/>
      <c r="FY406" s="166"/>
      <c r="FZ406" s="166"/>
      <c r="GA406" s="166"/>
      <c r="GB406" s="166"/>
      <c r="GC406" s="166"/>
      <c r="GD406" s="166"/>
      <c r="GE406" s="166"/>
      <c r="GF406" s="166"/>
      <c r="GG406" s="166"/>
      <c r="GH406" s="166"/>
      <c r="GI406" s="166"/>
      <c r="GJ406" s="166"/>
      <c r="GK406" s="166"/>
      <c r="GL406" s="166"/>
      <c r="GM406" s="166"/>
      <c r="GN406" s="166"/>
      <c r="GO406" s="166"/>
      <c r="GP406" s="166"/>
      <c r="GQ406" s="166"/>
      <c r="GR406" s="166"/>
      <c r="GS406" s="166"/>
      <c r="GT406" s="166"/>
      <c r="GU406" s="166"/>
      <c r="GV406" s="166"/>
      <c r="GW406" s="166"/>
      <c r="GX406" s="166"/>
      <c r="GY406" s="166"/>
      <c r="GZ406" s="166"/>
      <c r="HA406" s="166"/>
      <c r="HB406" s="166"/>
      <c r="HC406" s="166"/>
      <c r="HD406" s="166"/>
      <c r="HE406" s="166"/>
      <c r="HF406" s="166"/>
      <c r="HG406" s="166"/>
      <c r="HH406" s="166"/>
      <c r="HI406" s="166"/>
      <c r="HJ406" s="166"/>
      <c r="HK406" s="166"/>
      <c r="HL406" s="166"/>
      <c r="HM406" s="166"/>
      <c r="HN406" s="166"/>
      <c r="HO406" s="166"/>
      <c r="HP406" s="166"/>
      <c r="HQ406" s="166"/>
      <c r="HR406" s="166"/>
      <c r="HS406" s="166"/>
      <c r="HT406" s="166"/>
      <c r="HU406" s="166"/>
      <c r="HV406" s="166"/>
      <c r="HW406" s="166"/>
      <c r="HX406" s="166"/>
      <c r="HY406" s="166"/>
      <c r="HZ406" s="166"/>
      <c r="IA406" s="166"/>
      <c r="IB406" s="166"/>
      <c r="IC406" s="166"/>
      <c r="ID406" s="166"/>
      <c r="IE406" s="166"/>
      <c r="IF406" s="166"/>
      <c r="IG406" s="166"/>
      <c r="IH406" s="166"/>
      <c r="II406" s="166"/>
      <c r="IJ406" s="166"/>
      <c r="IK406" s="166"/>
      <c r="IL406" s="166"/>
      <c r="IM406" s="166"/>
      <c r="IN406" s="166"/>
      <c r="IO406" s="166"/>
      <c r="IP406" s="166"/>
      <c r="IQ406" s="166"/>
      <c r="IR406" s="166"/>
      <c r="IS406" s="166"/>
      <c r="IT406" s="166"/>
      <c r="IU406" s="166"/>
      <c r="IV406" s="166"/>
      <c r="IW406" s="166"/>
      <c r="IX406" s="166"/>
      <c r="IY406" s="166"/>
      <c r="IZ406" s="166"/>
      <c r="JA406" s="166"/>
      <c r="JB406" s="166"/>
      <c r="JC406" s="166"/>
      <c r="JD406" s="166"/>
      <c r="JE406" s="166"/>
      <c r="JF406" s="166"/>
      <c r="JG406" s="166"/>
      <c r="JH406" s="166"/>
      <c r="JI406" s="166"/>
      <c r="JJ406" s="166"/>
      <c r="JK406" s="166"/>
      <c r="JL406" s="166"/>
      <c r="JM406" s="166"/>
      <c r="JN406" s="166"/>
      <c r="JO406" s="166"/>
      <c r="JP406" s="166"/>
      <c r="JQ406" s="166"/>
      <c r="JR406" s="166"/>
      <c r="JS406" s="166"/>
      <c r="JT406" s="166"/>
      <c r="JU406" s="166"/>
      <c r="JV406" s="166"/>
      <c r="JW406" s="166"/>
      <c r="JX406" s="166"/>
      <c r="JY406" s="166"/>
      <c r="JZ406" s="166"/>
      <c r="KA406" s="166"/>
      <c r="KB406" s="166"/>
    </row>
    <row r="407" spans="1:288" s="124" customFormat="1" ht="15" customHeight="1">
      <c r="A407" s="102"/>
      <c r="B407" s="367">
        <v>0</v>
      </c>
      <c r="C407" s="166"/>
      <c r="D407" s="144"/>
      <c r="E407" s="170">
        <v>2016</v>
      </c>
      <c r="F407" s="166"/>
      <c r="G407" s="166"/>
      <c r="H407" s="166"/>
      <c r="I407" s="693">
        <v>876809.86111111101</v>
      </c>
      <c r="J407" s="166"/>
      <c r="K407" s="166"/>
      <c r="L407" s="166"/>
      <c r="M407" s="166"/>
      <c r="N407" s="166"/>
      <c r="O407" s="166"/>
      <c r="P407" s="166"/>
      <c r="Q407" s="166"/>
      <c r="R407" s="166"/>
      <c r="S407" s="166"/>
      <c r="T407" s="166"/>
      <c r="U407" s="166"/>
      <c r="V407" s="166"/>
      <c r="W407" s="166"/>
      <c r="X407" s="166"/>
      <c r="Y407" s="166"/>
      <c r="Z407" s="166"/>
      <c r="AA407" s="166"/>
      <c r="AB407" s="166"/>
      <c r="AC407" s="166"/>
      <c r="AD407" s="166"/>
      <c r="AE407" s="166"/>
      <c r="AF407" s="166"/>
      <c r="AG407" s="166"/>
      <c r="AH407" s="166"/>
      <c r="AI407" s="144">
        <v>882129.99999999988</v>
      </c>
      <c r="AJ407" s="144">
        <v>882129.99999999988</v>
      </c>
      <c r="AK407" s="144">
        <v>882129.99999999988</v>
      </c>
      <c r="AL407" s="144">
        <v>882129.99999999988</v>
      </c>
      <c r="AM407" s="144">
        <v>882129.99999999988</v>
      </c>
      <c r="AN407" s="692">
        <v>1791567489.1764812</v>
      </c>
      <c r="AO407" s="144">
        <v>0</v>
      </c>
      <c r="AP407" s="144">
        <v>0</v>
      </c>
      <c r="AQ407" s="144">
        <v>0</v>
      </c>
      <c r="AR407" s="144">
        <v>0</v>
      </c>
      <c r="AS407" s="144">
        <v>0</v>
      </c>
      <c r="AT407" s="144">
        <v>0</v>
      </c>
      <c r="AU407" s="144">
        <v>0</v>
      </c>
      <c r="AV407" s="144">
        <v>1791567489.1764812</v>
      </c>
      <c r="AW407" s="166"/>
      <c r="AX407" s="144">
        <v>0</v>
      </c>
      <c r="AY407" s="144">
        <v>0</v>
      </c>
      <c r="AZ407" s="144">
        <v>990169182.59000003</v>
      </c>
      <c r="BA407" s="144">
        <v>21388869.353063602</v>
      </c>
      <c r="BB407" s="144">
        <v>220300000</v>
      </c>
      <c r="BC407" s="144">
        <v>3141477.9090909096</v>
      </c>
      <c r="BD407" s="144">
        <v>346029287.03893149</v>
      </c>
      <c r="BE407" s="144"/>
      <c r="BF407" s="144"/>
      <c r="BG407" s="144"/>
      <c r="BH407" s="144"/>
      <c r="BI407" s="144"/>
      <c r="BJ407" s="144"/>
      <c r="BK407" s="144"/>
      <c r="BL407" s="144"/>
      <c r="BM407" s="144"/>
      <c r="BN407" s="144"/>
      <c r="BO407" s="144">
        <v>24394467</v>
      </c>
      <c r="BP407" s="144"/>
      <c r="BQ407" s="144"/>
      <c r="BR407" s="144">
        <v>1580892936.6289315</v>
      </c>
      <c r="BS407" s="144">
        <v>24530347.262154508</v>
      </c>
      <c r="BT407" s="144">
        <v>210674553.2370314</v>
      </c>
      <c r="BU407" s="693">
        <v>37.449999999999996</v>
      </c>
      <c r="BV407" s="693">
        <v>13.737943642499994</v>
      </c>
      <c r="BW407" s="693">
        <v>51.187943642500009</v>
      </c>
      <c r="BX407" s="144">
        <v>10562651.090764945</v>
      </c>
      <c r="BY407" s="144">
        <v>0.68948179483413696</v>
      </c>
      <c r="BZ407" s="693">
        <v>56.306738006750003</v>
      </c>
      <c r="CA407" s="144">
        <v>4.0785487128567562E-2</v>
      </c>
      <c r="CB407" s="144">
        <v>210674553.2370314</v>
      </c>
      <c r="CC407" s="200"/>
      <c r="CD407" s="144">
        <v>220532.49999999997</v>
      </c>
      <c r="CE407" s="144">
        <v>316513.49783529626</v>
      </c>
      <c r="CF407" s="144">
        <v>0</v>
      </c>
      <c r="CG407" s="144">
        <v>0</v>
      </c>
      <c r="CH407" s="426"/>
      <c r="CI407" s="144">
        <v>35630044.350754753</v>
      </c>
      <c r="CJ407" s="144">
        <v>4.0785487128567562E-2</v>
      </c>
      <c r="CK407" s="144">
        <v>35630044.309969269</v>
      </c>
      <c r="CL407" s="166"/>
      <c r="CM407" s="694">
        <v>40.39092232433913</v>
      </c>
      <c r="CN407" s="693">
        <v>103.96047710394267</v>
      </c>
      <c r="CO407" s="166"/>
      <c r="CP407" s="206"/>
      <c r="CQ407"/>
      <c r="CR407" s="144">
        <v>0</v>
      </c>
      <c r="CS407" s="144">
        <v>0</v>
      </c>
      <c r="CT407" s="693">
        <v>53.414619190948741</v>
      </c>
      <c r="CU407" s="144">
        <v>0</v>
      </c>
      <c r="CV407" s="206"/>
      <c r="CW407" s="144">
        <v>0</v>
      </c>
      <c r="CX407" s="144">
        <v>0</v>
      </c>
      <c r="CY407" s="206"/>
      <c r="CZ407" s="206"/>
      <c r="DA407" s="206"/>
      <c r="DB407" s="206"/>
      <c r="DC407" s="206"/>
      <c r="DD407" s="206"/>
      <c r="DE407" s="166"/>
      <c r="DF407" s="166"/>
      <c r="DG407" s="166"/>
      <c r="DH407" s="166"/>
      <c r="DI407" s="166"/>
      <c r="DJ407" s="166"/>
      <c r="DK407" s="166"/>
      <c r="DL407" s="166"/>
      <c r="DM407" s="166"/>
      <c r="DN407" s="166"/>
      <c r="DO407" s="166"/>
      <c r="DP407" s="166"/>
      <c r="DQ407" s="166"/>
      <c r="DR407" s="166"/>
      <c r="DS407" s="166"/>
      <c r="DT407" s="166"/>
      <c r="DU407" s="166"/>
      <c r="DV407" s="166"/>
      <c r="DW407" s="166"/>
      <c r="DX407" s="166"/>
      <c r="DY407" s="166"/>
      <c r="DZ407" s="166"/>
      <c r="EA407" s="166"/>
      <c r="EB407" s="166"/>
      <c r="EC407" s="166"/>
      <c r="ED407" s="166"/>
      <c r="EE407" s="166"/>
      <c r="EF407" s="166"/>
      <c r="EG407" s="166"/>
      <c r="EH407" s="166"/>
      <c r="EI407" s="166"/>
      <c r="EJ407" s="166"/>
      <c r="EK407" s="166"/>
      <c r="EL407" s="166"/>
      <c r="EM407" s="166"/>
      <c r="EN407" s="166"/>
      <c r="EO407" s="166"/>
      <c r="EP407" s="166"/>
      <c r="EQ407" s="166"/>
      <c r="ER407" s="166"/>
      <c r="ES407" s="166"/>
      <c r="ET407" s="166"/>
      <c r="EU407" s="166"/>
      <c r="EV407" s="166"/>
      <c r="EW407" s="166"/>
      <c r="EX407" s="166"/>
      <c r="EY407" s="166"/>
      <c r="EZ407" s="166"/>
      <c r="FA407" s="166"/>
      <c r="FB407" s="166"/>
      <c r="FC407" s="166"/>
      <c r="FD407" s="166"/>
      <c r="FE407" s="166"/>
      <c r="FF407" s="166"/>
      <c r="FG407" s="166"/>
      <c r="FH407" s="166"/>
      <c r="FI407" s="166"/>
      <c r="FJ407" s="166"/>
      <c r="FK407" s="166"/>
      <c r="FL407" s="166"/>
      <c r="FM407" s="166"/>
      <c r="FN407" s="166"/>
      <c r="FO407" s="166"/>
      <c r="FP407" s="166"/>
      <c r="FQ407" s="166"/>
      <c r="FR407" s="166"/>
      <c r="FS407" s="166"/>
      <c r="FT407" s="166"/>
      <c r="FU407" s="166"/>
      <c r="FV407" s="166"/>
      <c r="FW407" s="166"/>
      <c r="FX407" s="166"/>
      <c r="FY407" s="166"/>
      <c r="FZ407" s="166"/>
      <c r="GA407" s="166"/>
      <c r="GB407" s="166"/>
      <c r="GC407" s="166"/>
      <c r="GD407" s="166"/>
      <c r="GE407" s="166"/>
      <c r="GF407" s="166"/>
      <c r="GG407" s="166"/>
      <c r="GH407" s="166"/>
      <c r="GI407" s="166"/>
      <c r="GJ407" s="166"/>
      <c r="GK407" s="166"/>
      <c r="GL407" s="166"/>
      <c r="GM407" s="166"/>
      <c r="GN407" s="166"/>
      <c r="GO407" s="166"/>
      <c r="GP407" s="166"/>
      <c r="GQ407" s="166"/>
      <c r="GR407" s="166"/>
      <c r="GS407" s="166"/>
      <c r="GT407" s="166"/>
      <c r="GU407" s="166"/>
      <c r="GV407" s="166"/>
      <c r="GW407" s="166"/>
      <c r="GX407" s="166"/>
      <c r="GY407" s="166"/>
      <c r="GZ407" s="166"/>
      <c r="HA407" s="166"/>
      <c r="HB407" s="166"/>
      <c r="HC407" s="166"/>
      <c r="HD407" s="166"/>
      <c r="HE407" s="166"/>
      <c r="HF407" s="166"/>
      <c r="HG407" s="166"/>
      <c r="HH407" s="166"/>
      <c r="HI407" s="166"/>
      <c r="HJ407" s="166"/>
      <c r="HK407" s="166"/>
      <c r="HL407" s="166"/>
      <c r="HM407" s="166"/>
      <c r="HN407" s="166"/>
      <c r="HO407" s="166"/>
      <c r="HP407" s="166"/>
      <c r="HQ407" s="166"/>
      <c r="HR407" s="166"/>
      <c r="HS407" s="166"/>
      <c r="HT407" s="166"/>
      <c r="HU407" s="166"/>
      <c r="HV407" s="166"/>
      <c r="HW407" s="166"/>
      <c r="HX407" s="166"/>
      <c r="HY407" s="166"/>
      <c r="HZ407" s="166"/>
      <c r="IA407" s="166"/>
      <c r="IB407" s="166"/>
      <c r="IC407" s="166"/>
      <c r="ID407" s="166"/>
      <c r="IE407" s="166"/>
      <c r="IF407" s="166"/>
      <c r="IG407" s="166"/>
      <c r="IH407" s="166"/>
      <c r="II407" s="166"/>
      <c r="IJ407" s="166"/>
      <c r="IK407" s="166"/>
      <c r="IL407" s="166"/>
      <c r="IM407" s="166"/>
      <c r="IN407" s="166"/>
      <c r="IO407" s="166"/>
      <c r="IP407" s="166"/>
      <c r="IQ407" s="166"/>
      <c r="IR407" s="166"/>
      <c r="IS407" s="166"/>
      <c r="IT407" s="166"/>
      <c r="IU407" s="166"/>
      <c r="IV407" s="166"/>
      <c r="IW407" s="166"/>
      <c r="IX407" s="166"/>
      <c r="IY407" s="166"/>
      <c r="IZ407" s="166"/>
      <c r="JA407" s="166"/>
      <c r="JB407" s="166"/>
      <c r="JC407" s="166"/>
      <c r="JD407" s="166"/>
      <c r="JE407" s="166"/>
      <c r="JF407" s="166"/>
      <c r="JG407" s="166"/>
      <c r="JH407" s="166"/>
      <c r="JI407" s="166"/>
      <c r="JJ407" s="166"/>
      <c r="JK407" s="166"/>
      <c r="JL407" s="166"/>
      <c r="JM407" s="166"/>
      <c r="JN407" s="166"/>
      <c r="JO407" s="166"/>
      <c r="JP407" s="166"/>
      <c r="JQ407" s="166"/>
      <c r="JR407" s="166"/>
      <c r="JS407" s="166"/>
      <c r="JT407" s="166"/>
      <c r="JU407" s="166"/>
      <c r="JV407" s="166"/>
      <c r="JW407" s="166"/>
      <c r="JX407" s="166"/>
      <c r="JY407" s="166"/>
      <c r="JZ407" s="166"/>
      <c r="KA407" s="166"/>
      <c r="KB407" s="166"/>
    </row>
    <row r="408" spans="1:288" s="124" customFormat="1" ht="15" customHeight="1">
      <c r="A408" s="102"/>
      <c r="B408" s="367">
        <v>0</v>
      </c>
      <c r="C408" s="166"/>
      <c r="D408" s="144"/>
      <c r="E408" s="170">
        <v>2017</v>
      </c>
      <c r="F408" s="166"/>
      <c r="G408" s="166"/>
      <c r="H408" s="166"/>
      <c r="I408" s="693">
        <v>870257.22222222236</v>
      </c>
      <c r="J408" s="166"/>
      <c r="K408" s="166"/>
      <c r="L408" s="166"/>
      <c r="M408" s="166"/>
      <c r="N408" s="166"/>
      <c r="O408" s="166"/>
      <c r="P408" s="166"/>
      <c r="Q408" s="166"/>
      <c r="R408" s="166"/>
      <c r="S408" s="166"/>
      <c r="T408" s="166"/>
      <c r="U408" s="166"/>
      <c r="V408" s="166"/>
      <c r="W408" s="166"/>
      <c r="X408" s="166"/>
      <c r="Y408" s="166"/>
      <c r="Z408" s="166"/>
      <c r="AA408" s="166"/>
      <c r="AB408" s="166"/>
      <c r="AC408" s="166"/>
      <c r="AD408" s="166"/>
      <c r="AE408" s="166"/>
      <c r="AF408" s="166"/>
      <c r="AG408" s="166"/>
      <c r="AH408" s="166"/>
      <c r="AI408" s="144">
        <v>869361.66666666651</v>
      </c>
      <c r="AJ408" s="144">
        <v>869361.66666666651</v>
      </c>
      <c r="AK408" s="144">
        <v>869361.66666666651</v>
      </c>
      <c r="AL408" s="144">
        <v>869361.66666666651</v>
      </c>
      <c r="AM408" s="144">
        <v>869361.66666666651</v>
      </c>
      <c r="AN408" s="692">
        <v>1765635562.0331254</v>
      </c>
      <c r="AO408" s="144">
        <v>0</v>
      </c>
      <c r="AP408" s="144">
        <v>0</v>
      </c>
      <c r="AQ408" s="144">
        <v>0</v>
      </c>
      <c r="AR408" s="144">
        <v>0</v>
      </c>
      <c r="AS408" s="144">
        <v>0</v>
      </c>
      <c r="AT408" s="144">
        <v>0</v>
      </c>
      <c r="AU408" s="144">
        <v>0</v>
      </c>
      <c r="AV408" s="144">
        <v>1765635562.0331254</v>
      </c>
      <c r="AW408" s="166"/>
      <c r="AX408" s="144">
        <v>0</v>
      </c>
      <c r="AY408" s="144">
        <v>0</v>
      </c>
      <c r="AZ408" s="144">
        <v>975435000</v>
      </c>
      <c r="BA408" s="144">
        <v>20500211.919999998</v>
      </c>
      <c r="BB408" s="144">
        <v>220300000</v>
      </c>
      <c r="BC408" s="144">
        <v>3011510.0000000005</v>
      </c>
      <c r="BD408" s="144">
        <v>312292368.81843078</v>
      </c>
      <c r="BE408" s="144"/>
      <c r="BF408" s="144"/>
      <c r="BG408" s="144"/>
      <c r="BH408" s="144"/>
      <c r="BI408" s="144"/>
      <c r="BJ408" s="144"/>
      <c r="BK408" s="144"/>
      <c r="BL408" s="144"/>
      <c r="BM408" s="144"/>
      <c r="BN408" s="144"/>
      <c r="BO408" s="144">
        <v>-47456599</v>
      </c>
      <c r="BP408" s="144"/>
      <c r="BQ408" s="144"/>
      <c r="BR408" s="144">
        <v>1460570769.8184307</v>
      </c>
      <c r="BS408" s="144">
        <v>23511721.920000002</v>
      </c>
      <c r="BT408" s="144">
        <v>305064792.55943549</v>
      </c>
      <c r="BU408" s="693">
        <v>38.141666666666659</v>
      </c>
      <c r="BV408" s="693">
        <v>15.523876316024994</v>
      </c>
      <c r="BW408" s="693">
        <v>53.665542982691655</v>
      </c>
      <c r="BX408" s="144">
        <v>15841343.555165665</v>
      </c>
      <c r="BY408" s="144">
        <v>0.34474089741706848</v>
      </c>
      <c r="BZ408" s="693">
        <v>59.032097280960819</v>
      </c>
      <c r="CA408" s="144">
        <v>2.1725459324783186E-2</v>
      </c>
      <c r="CB408" s="144">
        <v>305064792.55943549</v>
      </c>
      <c r="CC408" s="200"/>
      <c r="CD408" s="144">
        <v>217340.41666666663</v>
      </c>
      <c r="CE408" s="144">
        <v>311327.11240662512</v>
      </c>
      <c r="CF408" s="144">
        <v>0</v>
      </c>
      <c r="CG408" s="144">
        <v>0</v>
      </c>
      <c r="CH408" s="426"/>
      <c r="CI408" s="144">
        <v>39881733.004238963</v>
      </c>
      <c r="CJ408" s="144">
        <v>2.1725459324783186E-2</v>
      </c>
      <c r="CK408" s="144">
        <v>39881732.982513502</v>
      </c>
      <c r="CL408" s="166"/>
      <c r="CM408" s="694">
        <v>45.874731439941769</v>
      </c>
      <c r="CN408" s="693">
        <v>108.99237311597322</v>
      </c>
      <c r="CO408" s="166"/>
      <c r="CP408" s="206"/>
      <c r="CQ408"/>
      <c r="CR408" s="144">
        <v>0</v>
      </c>
      <c r="CS408" s="144">
        <v>0</v>
      </c>
      <c r="CT408" s="693">
        <v>55.999994102438755</v>
      </c>
      <c r="CU408" s="144">
        <v>0</v>
      </c>
      <c r="CV408" s="206"/>
      <c r="CW408" s="144">
        <v>0</v>
      </c>
      <c r="CX408" s="144">
        <v>0</v>
      </c>
      <c r="CY408" s="206"/>
      <c r="CZ408" s="206"/>
      <c r="DA408" s="206"/>
      <c r="DB408" s="206"/>
      <c r="DC408" s="206"/>
      <c r="DD408" s="206"/>
      <c r="DE408" s="166"/>
      <c r="DF408" s="166"/>
      <c r="DG408" s="166"/>
      <c r="DH408" s="166"/>
      <c r="DI408" s="166"/>
      <c r="DJ408" s="166"/>
      <c r="DK408" s="166"/>
      <c r="DL408" s="166"/>
      <c r="DM408" s="166"/>
      <c r="DN408" s="166"/>
      <c r="DO408" s="166"/>
      <c r="DP408" s="166"/>
      <c r="DQ408" s="166"/>
      <c r="DR408" s="166"/>
      <c r="DS408" s="166"/>
      <c r="DT408" s="166"/>
      <c r="DU408" s="166"/>
      <c r="DV408" s="166"/>
      <c r="DW408" s="166"/>
      <c r="DX408" s="166"/>
      <c r="DY408" s="166"/>
      <c r="DZ408" s="166"/>
      <c r="EA408" s="166"/>
      <c r="EB408" s="166"/>
      <c r="EC408" s="166"/>
      <c r="ED408" s="166"/>
      <c r="EE408" s="166"/>
      <c r="EF408" s="166"/>
      <c r="EG408" s="166"/>
      <c r="EH408" s="166"/>
      <c r="EI408" s="166"/>
      <c r="EJ408" s="166"/>
      <c r="EK408" s="166"/>
      <c r="EL408" s="166"/>
      <c r="EM408" s="166"/>
      <c r="EN408" s="166"/>
      <c r="EO408" s="166"/>
      <c r="EP408" s="166"/>
      <c r="EQ408" s="166"/>
      <c r="ER408" s="166"/>
      <c r="ES408" s="166"/>
      <c r="ET408" s="166"/>
      <c r="EU408" s="166"/>
      <c r="EV408" s="166"/>
      <c r="EW408" s="166"/>
      <c r="EX408" s="166"/>
      <c r="EY408" s="166"/>
      <c r="EZ408" s="166"/>
      <c r="FA408" s="166"/>
      <c r="FB408" s="166"/>
      <c r="FC408" s="166"/>
      <c r="FD408" s="166"/>
      <c r="FE408" s="166"/>
      <c r="FF408" s="166"/>
      <c r="FG408" s="166"/>
      <c r="FH408" s="166"/>
      <c r="FI408" s="166"/>
      <c r="FJ408" s="166"/>
      <c r="FK408" s="166"/>
      <c r="FL408" s="166"/>
      <c r="FM408" s="166"/>
      <c r="FN408" s="166"/>
      <c r="FO408" s="166"/>
      <c r="FP408" s="166"/>
      <c r="FQ408" s="166"/>
      <c r="FR408" s="166"/>
      <c r="FS408" s="166"/>
      <c r="FT408" s="166"/>
      <c r="FU408" s="166"/>
      <c r="FV408" s="166"/>
      <c r="FW408" s="166"/>
      <c r="FX408" s="166"/>
      <c r="FY408" s="166"/>
      <c r="FZ408" s="166"/>
      <c r="GA408" s="166"/>
      <c r="GB408" s="166"/>
      <c r="GC408" s="166"/>
      <c r="GD408" s="166"/>
      <c r="GE408" s="166"/>
      <c r="GF408" s="166"/>
      <c r="GG408" s="166"/>
      <c r="GH408" s="166"/>
      <c r="GI408" s="166"/>
      <c r="GJ408" s="166"/>
      <c r="GK408" s="166"/>
      <c r="GL408" s="166"/>
      <c r="GM408" s="166"/>
      <c r="GN408" s="166"/>
      <c r="GO408" s="166"/>
      <c r="GP408" s="166"/>
      <c r="GQ408" s="166"/>
      <c r="GR408" s="166"/>
      <c r="GS408" s="166"/>
      <c r="GT408" s="166"/>
      <c r="GU408" s="166"/>
      <c r="GV408" s="166"/>
      <c r="GW408" s="166"/>
      <c r="GX408" s="166"/>
      <c r="GY408" s="166"/>
      <c r="GZ408" s="166"/>
      <c r="HA408" s="166"/>
      <c r="HB408" s="166"/>
      <c r="HC408" s="166"/>
      <c r="HD408" s="166"/>
      <c r="HE408" s="166"/>
      <c r="HF408" s="166"/>
      <c r="HG408" s="166"/>
      <c r="HH408" s="166"/>
      <c r="HI408" s="166"/>
      <c r="HJ408" s="166"/>
      <c r="HK408" s="166"/>
      <c r="HL408" s="166"/>
      <c r="HM408" s="166"/>
      <c r="HN408" s="166"/>
      <c r="HO408" s="166"/>
      <c r="HP408" s="166"/>
      <c r="HQ408" s="166"/>
      <c r="HR408" s="166"/>
      <c r="HS408" s="166"/>
      <c r="HT408" s="166"/>
      <c r="HU408" s="166"/>
      <c r="HV408" s="166"/>
      <c r="HW408" s="166"/>
      <c r="HX408" s="166"/>
      <c r="HY408" s="166"/>
      <c r="HZ408" s="166"/>
      <c r="IA408" s="166"/>
      <c r="IB408" s="166"/>
      <c r="IC408" s="166"/>
      <c r="ID408" s="166"/>
      <c r="IE408" s="166"/>
      <c r="IF408" s="166"/>
      <c r="IG408" s="166"/>
      <c r="IH408" s="166"/>
      <c r="II408" s="166"/>
      <c r="IJ408" s="166"/>
      <c r="IK408" s="166"/>
      <c r="IL408" s="166"/>
      <c r="IM408" s="166"/>
      <c r="IN408" s="166"/>
      <c r="IO408" s="166"/>
      <c r="IP408" s="166"/>
      <c r="IQ408" s="166"/>
      <c r="IR408" s="166"/>
      <c r="IS408" s="166"/>
      <c r="IT408" s="166"/>
      <c r="IU408" s="166"/>
      <c r="IV408" s="166"/>
      <c r="IW408" s="166"/>
      <c r="IX408" s="166"/>
      <c r="IY408" s="166"/>
      <c r="IZ408" s="166"/>
      <c r="JA408" s="166"/>
      <c r="JB408" s="166"/>
      <c r="JC408" s="166"/>
      <c r="JD408" s="166"/>
      <c r="JE408" s="166"/>
      <c r="JF408" s="166"/>
      <c r="JG408" s="166"/>
      <c r="JH408" s="166"/>
      <c r="JI408" s="166"/>
      <c r="JJ408" s="166"/>
      <c r="JK408" s="166"/>
      <c r="JL408" s="166"/>
      <c r="JM408" s="166"/>
      <c r="JN408" s="166"/>
      <c r="JO408" s="166"/>
      <c r="JP408" s="166"/>
      <c r="JQ408" s="166"/>
      <c r="JR408" s="166"/>
      <c r="JS408" s="166"/>
      <c r="JT408" s="166"/>
      <c r="JU408" s="166"/>
      <c r="JV408" s="166"/>
      <c r="JW408" s="166"/>
      <c r="JX408" s="166"/>
      <c r="JY408" s="166"/>
      <c r="JZ408" s="166"/>
      <c r="KA408" s="166"/>
      <c r="KB408" s="166"/>
    </row>
    <row r="409" spans="1:288" s="124" customFormat="1" ht="15" customHeight="1">
      <c r="A409" s="102"/>
      <c r="B409" s="367">
        <v>0</v>
      </c>
      <c r="C409" s="166"/>
      <c r="D409" s="144"/>
      <c r="E409" s="170">
        <v>2018</v>
      </c>
      <c r="F409" s="166"/>
      <c r="G409" s="166"/>
      <c r="H409" s="166"/>
      <c r="I409" s="693">
        <v>872736.41666666663</v>
      </c>
      <c r="J409" s="166"/>
      <c r="K409" s="166"/>
      <c r="L409" s="166"/>
      <c r="M409" s="166"/>
      <c r="N409" s="166"/>
      <c r="O409" s="166"/>
      <c r="P409" s="166"/>
      <c r="Q409" s="166"/>
      <c r="R409" s="166"/>
      <c r="S409" s="166"/>
      <c r="T409" s="166"/>
      <c r="U409" s="166"/>
      <c r="V409" s="166"/>
      <c r="W409" s="166"/>
      <c r="X409" s="166"/>
      <c r="Y409" s="166"/>
      <c r="Z409" s="166"/>
      <c r="AA409" s="166"/>
      <c r="AB409" s="166"/>
      <c r="AC409" s="166"/>
      <c r="AD409" s="166"/>
      <c r="AE409" s="166"/>
      <c r="AF409" s="166"/>
      <c r="AG409" s="166"/>
      <c r="AH409" s="166"/>
      <c r="AI409" s="144">
        <v>871510.99999999988</v>
      </c>
      <c r="AJ409" s="144">
        <v>871510.99999999988</v>
      </c>
      <c r="AK409" s="144">
        <v>871510.99999999988</v>
      </c>
      <c r="AL409" s="144">
        <v>871510.99999999988</v>
      </c>
      <c r="AM409" s="144">
        <v>871510.99999999988</v>
      </c>
      <c r="AN409" s="692">
        <v>1770000764.1273785</v>
      </c>
      <c r="AO409" s="144">
        <v>0</v>
      </c>
      <c r="AP409" s="144">
        <v>0</v>
      </c>
      <c r="AQ409" s="144">
        <v>0</v>
      </c>
      <c r="AR409" s="144">
        <v>0</v>
      </c>
      <c r="AS409" s="144">
        <v>0</v>
      </c>
      <c r="AT409" s="144">
        <v>0</v>
      </c>
      <c r="AU409" s="144">
        <v>0</v>
      </c>
      <c r="AV409" s="144">
        <v>1770000764.1273785</v>
      </c>
      <c r="AW409" s="166"/>
      <c r="AX409" s="144">
        <v>0</v>
      </c>
      <c r="AY409" s="144">
        <v>0</v>
      </c>
      <c r="AZ409" s="144">
        <v>925011532.07058144</v>
      </c>
      <c r="BA409" s="144">
        <v>17305592.299999997</v>
      </c>
      <c r="BB409" s="144">
        <v>212908333.33333328</v>
      </c>
      <c r="BC409" s="144">
        <v>3008685.6618181821</v>
      </c>
      <c r="BD409" s="144">
        <v>20953986.028510943</v>
      </c>
      <c r="BE409" s="144"/>
      <c r="BF409" s="144"/>
      <c r="BG409" s="144"/>
      <c r="BH409" s="144"/>
      <c r="BI409" s="144"/>
      <c r="BJ409" s="144"/>
      <c r="BK409" s="144"/>
      <c r="BL409" s="144"/>
      <c r="BM409" s="144"/>
      <c r="BN409" s="144"/>
      <c r="BO409" s="144">
        <v>92053901.666666657</v>
      </c>
      <c r="BP409" s="144"/>
      <c r="BQ409" s="144"/>
      <c r="BR409" s="144">
        <v>1250927753.0990922</v>
      </c>
      <c r="BS409" s="144">
        <v>20314277.961818181</v>
      </c>
      <c r="BT409" s="144">
        <v>519073011.12027419</v>
      </c>
      <c r="BU409" s="693">
        <v>40.162499999999994</v>
      </c>
      <c r="BV409" s="693">
        <v>17.472644346842994</v>
      </c>
      <c r="BW409" s="693">
        <v>57.635144346842985</v>
      </c>
      <c r="BX409" s="144">
        <v>29288427.749535535</v>
      </c>
      <c r="BY409" s="144">
        <v>9.1988071799278259E-2</v>
      </c>
      <c r="BZ409" s="693">
        <v>63.398658781527281</v>
      </c>
      <c r="CA409" s="144">
        <v>6.2065489046475263E-3</v>
      </c>
      <c r="CB409" s="144">
        <v>519073011.12027419</v>
      </c>
      <c r="CC409" s="200"/>
      <c r="CD409" s="144">
        <v>217877.74999999997</v>
      </c>
      <c r="CE409" s="144">
        <v>312200.15282547573</v>
      </c>
      <c r="CF409" s="144">
        <v>0</v>
      </c>
      <c r="CG409" s="144">
        <v>0</v>
      </c>
      <c r="CH409" s="426"/>
      <c r="CI409" s="144">
        <v>50132783.614179187</v>
      </c>
      <c r="CJ409" s="144">
        <v>6.2065489046475263E-3</v>
      </c>
      <c r="CK409" s="144">
        <v>50132783.607972637</v>
      </c>
      <c r="CL409" s="166"/>
      <c r="CM409" s="694">
        <v>57.523982609482431</v>
      </c>
      <c r="CN409" s="693">
        <v>117.05446005214374</v>
      </c>
      <c r="CO409" s="166"/>
      <c r="CP409" s="206"/>
      <c r="CQ409"/>
      <c r="CR409" s="144">
        <v>0</v>
      </c>
      <c r="CS409" s="144">
        <v>0</v>
      </c>
      <c r="CT409" s="693">
        <v>60.142273125930664</v>
      </c>
      <c r="CU409" s="144">
        <v>0</v>
      </c>
      <c r="CV409" s="206"/>
      <c r="CW409" s="144">
        <v>0</v>
      </c>
      <c r="CX409" s="144">
        <v>0</v>
      </c>
      <c r="CY409" s="206"/>
      <c r="CZ409" s="206"/>
      <c r="DA409" s="206"/>
      <c r="DB409" s="206"/>
      <c r="DC409" s="206"/>
      <c r="DD409" s="206"/>
      <c r="DE409" s="166"/>
      <c r="DF409" s="166"/>
      <c r="DG409" s="166"/>
      <c r="DH409" s="166"/>
      <c r="DI409" s="166"/>
      <c r="DJ409" s="166"/>
      <c r="DK409" s="166"/>
      <c r="DL409" s="166"/>
      <c r="DM409" s="166"/>
      <c r="DN409" s="166"/>
      <c r="DO409" s="166"/>
      <c r="DP409" s="166"/>
      <c r="DQ409" s="166"/>
      <c r="DR409" s="166"/>
      <c r="DS409" s="166"/>
      <c r="DT409" s="166"/>
      <c r="DU409" s="166"/>
      <c r="DV409" s="166"/>
      <c r="DW409" s="166"/>
      <c r="DX409" s="166"/>
      <c r="DY409" s="166"/>
      <c r="DZ409" s="166"/>
      <c r="EA409" s="166"/>
      <c r="EB409" s="166"/>
      <c r="EC409" s="166"/>
      <c r="ED409" s="166"/>
      <c r="EE409" s="166"/>
      <c r="EF409" s="166"/>
      <c r="EG409" s="166"/>
      <c r="EH409" s="166"/>
      <c r="EI409" s="166"/>
      <c r="EJ409" s="166"/>
      <c r="EK409" s="166"/>
      <c r="EL409" s="166"/>
      <c r="EM409" s="166"/>
      <c r="EN409" s="166"/>
      <c r="EO409" s="166"/>
      <c r="EP409" s="166"/>
      <c r="EQ409" s="166"/>
      <c r="ER409" s="166"/>
      <c r="ES409" s="166"/>
      <c r="ET409" s="166"/>
      <c r="EU409" s="166"/>
      <c r="EV409" s="166"/>
      <c r="EW409" s="166"/>
      <c r="EX409" s="166"/>
      <c r="EY409" s="166"/>
      <c r="EZ409" s="166"/>
      <c r="FA409" s="166"/>
      <c r="FB409" s="166"/>
      <c r="FC409" s="166"/>
      <c r="FD409" s="166"/>
      <c r="FE409" s="166"/>
      <c r="FF409" s="166"/>
      <c r="FG409" s="166"/>
      <c r="FH409" s="166"/>
      <c r="FI409" s="166"/>
      <c r="FJ409" s="166"/>
      <c r="FK409" s="166"/>
      <c r="FL409" s="166"/>
      <c r="FM409" s="166"/>
      <c r="FN409" s="166"/>
      <c r="FO409" s="166"/>
      <c r="FP409" s="166"/>
      <c r="FQ409" s="166"/>
      <c r="FR409" s="166"/>
      <c r="FS409" s="166"/>
      <c r="FT409" s="166"/>
      <c r="FU409" s="166"/>
      <c r="FV409" s="166"/>
      <c r="FW409" s="166"/>
      <c r="FX409" s="166"/>
      <c r="FY409" s="166"/>
      <c r="FZ409" s="166"/>
      <c r="GA409" s="166"/>
      <c r="GB409" s="166"/>
      <c r="GC409" s="166"/>
      <c r="GD409" s="166"/>
      <c r="GE409" s="166"/>
      <c r="GF409" s="166"/>
      <c r="GG409" s="166"/>
      <c r="GH409" s="166"/>
      <c r="GI409" s="166"/>
      <c r="GJ409" s="166"/>
      <c r="GK409" s="166"/>
      <c r="GL409" s="166"/>
      <c r="GM409" s="166"/>
      <c r="GN409" s="166"/>
      <c r="GO409" s="166"/>
      <c r="GP409" s="166"/>
      <c r="GQ409" s="166"/>
      <c r="GR409" s="166"/>
      <c r="GS409" s="166"/>
      <c r="GT409" s="166"/>
      <c r="GU409" s="166"/>
      <c r="GV409" s="166"/>
      <c r="GW409" s="166"/>
      <c r="GX409" s="166"/>
      <c r="GY409" s="166"/>
      <c r="GZ409" s="166"/>
      <c r="HA409" s="166"/>
      <c r="HB409" s="166"/>
      <c r="HC409" s="166"/>
      <c r="HD409" s="166"/>
      <c r="HE409" s="166"/>
      <c r="HF409" s="166"/>
      <c r="HG409" s="166"/>
      <c r="HH409" s="166"/>
      <c r="HI409" s="166"/>
      <c r="HJ409" s="166"/>
      <c r="HK409" s="166"/>
      <c r="HL409" s="166"/>
      <c r="HM409" s="166"/>
      <c r="HN409" s="166"/>
      <c r="HO409" s="166"/>
      <c r="HP409" s="166"/>
      <c r="HQ409" s="166"/>
      <c r="HR409" s="166"/>
      <c r="HS409" s="166"/>
      <c r="HT409" s="166"/>
      <c r="HU409" s="166"/>
      <c r="HV409" s="166"/>
      <c r="HW409" s="166"/>
      <c r="HX409" s="166"/>
      <c r="HY409" s="166"/>
      <c r="HZ409" s="166"/>
      <c r="IA409" s="166"/>
      <c r="IB409" s="166"/>
      <c r="IC409" s="166"/>
      <c r="ID409" s="166"/>
      <c r="IE409" s="166"/>
      <c r="IF409" s="166"/>
      <c r="IG409" s="166"/>
      <c r="IH409" s="166"/>
      <c r="II409" s="166"/>
      <c r="IJ409" s="166"/>
      <c r="IK409" s="166"/>
      <c r="IL409" s="166"/>
      <c r="IM409" s="166"/>
      <c r="IN409" s="166"/>
      <c r="IO409" s="166"/>
      <c r="IP409" s="166"/>
      <c r="IQ409" s="166"/>
      <c r="IR409" s="166"/>
      <c r="IS409" s="166"/>
      <c r="IT409" s="166"/>
      <c r="IU409" s="166"/>
      <c r="IV409" s="166"/>
      <c r="IW409" s="166"/>
      <c r="IX409" s="166"/>
      <c r="IY409" s="166"/>
      <c r="IZ409" s="166"/>
      <c r="JA409" s="166"/>
      <c r="JB409" s="166"/>
      <c r="JC409" s="166"/>
      <c r="JD409" s="166"/>
      <c r="JE409" s="166"/>
      <c r="JF409" s="166"/>
      <c r="JG409" s="166"/>
      <c r="JH409" s="166"/>
      <c r="JI409" s="166"/>
      <c r="JJ409" s="166"/>
      <c r="JK409" s="166"/>
      <c r="JL409" s="166"/>
      <c r="JM409" s="166"/>
      <c r="JN409" s="166"/>
      <c r="JO409" s="166"/>
      <c r="JP409" s="166"/>
      <c r="JQ409" s="166"/>
      <c r="JR409" s="166"/>
      <c r="JS409" s="166"/>
      <c r="JT409" s="166"/>
      <c r="JU409" s="166"/>
      <c r="JV409" s="166"/>
      <c r="JW409" s="166"/>
      <c r="JX409" s="166"/>
      <c r="JY409" s="166"/>
      <c r="JZ409" s="166"/>
      <c r="KA409" s="166"/>
      <c r="KB409" s="166"/>
    </row>
    <row r="410" spans="1:288" s="124" customFormat="1" ht="15" customHeight="1">
      <c r="A410" s="102"/>
      <c r="B410" s="367">
        <v>0</v>
      </c>
      <c r="C410" s="166"/>
      <c r="D410" s="144"/>
      <c r="E410" s="170">
        <v>2019</v>
      </c>
      <c r="F410" s="166"/>
      <c r="G410" s="166"/>
      <c r="H410" s="166"/>
      <c r="I410" s="693">
        <v>886927.41666666663</v>
      </c>
      <c r="J410" s="166"/>
      <c r="K410" s="166"/>
      <c r="L410" s="166"/>
      <c r="M410" s="166"/>
      <c r="N410" s="166"/>
      <c r="O410" s="166"/>
      <c r="P410" s="166"/>
      <c r="Q410" s="166"/>
      <c r="R410" s="166"/>
      <c r="S410" s="166"/>
      <c r="T410" s="166"/>
      <c r="U410" s="166"/>
      <c r="V410" s="166"/>
      <c r="W410" s="166"/>
      <c r="X410" s="166"/>
      <c r="Y410" s="166"/>
      <c r="Z410" s="166"/>
      <c r="AA410" s="166"/>
      <c r="AB410" s="166"/>
      <c r="AC410" s="166"/>
      <c r="AD410" s="166"/>
      <c r="AE410" s="166"/>
      <c r="AF410" s="166"/>
      <c r="AG410" s="166"/>
      <c r="AH410" s="166"/>
      <c r="AI410" s="144">
        <v>874451.99999999988</v>
      </c>
      <c r="AJ410" s="144">
        <v>874451.99999999988</v>
      </c>
      <c r="AK410" s="144">
        <v>874451.99999999988</v>
      </c>
      <c r="AL410" s="144">
        <v>874451.99999999988</v>
      </c>
      <c r="AM410" s="144">
        <v>874451.99999999988</v>
      </c>
      <c r="AN410" s="692">
        <v>1775973806.633209</v>
      </c>
      <c r="AO410" s="144">
        <v>0</v>
      </c>
      <c r="AP410" s="144">
        <v>0</v>
      </c>
      <c r="AQ410" s="144">
        <v>0</v>
      </c>
      <c r="AR410" s="144">
        <v>0</v>
      </c>
      <c r="AS410" s="144">
        <v>0</v>
      </c>
      <c r="AT410" s="144">
        <v>0</v>
      </c>
      <c r="AU410" s="144">
        <v>0</v>
      </c>
      <c r="AV410" s="144">
        <v>1775973806.633209</v>
      </c>
      <c r="AW410" s="166"/>
      <c r="AX410" s="144">
        <v>0</v>
      </c>
      <c r="AY410" s="144">
        <v>0</v>
      </c>
      <c r="AZ410" s="144">
        <v>881945710.13073277</v>
      </c>
      <c r="BA410" s="144">
        <v>14463939.25</v>
      </c>
      <c r="BB410" s="144">
        <v>218899999.99999997</v>
      </c>
      <c r="BC410" s="144">
        <v>3068859.3750545452</v>
      </c>
      <c r="BD410" s="144">
        <v>0</v>
      </c>
      <c r="BE410" s="144"/>
      <c r="BF410" s="144"/>
      <c r="BG410" s="144"/>
      <c r="BH410" s="144"/>
      <c r="BI410" s="144"/>
      <c r="BJ410" s="144"/>
      <c r="BK410" s="144"/>
      <c r="BL410" s="144"/>
      <c r="BM410" s="144"/>
      <c r="BN410" s="144"/>
      <c r="BO410" s="144">
        <v>-4266058.0000000037</v>
      </c>
      <c r="BP410" s="144"/>
      <c r="BQ410" s="144"/>
      <c r="BR410" s="144">
        <v>1096579652.1307325</v>
      </c>
      <c r="BS410" s="144">
        <v>17532798.625054546</v>
      </c>
      <c r="BT410" s="144">
        <v>680085573.24403465</v>
      </c>
      <c r="BU410" s="693">
        <v>41.904166666666676</v>
      </c>
      <c r="BV410" s="693">
        <v>19.56936166846415</v>
      </c>
      <c r="BW410" s="693">
        <v>61.473528335130823</v>
      </c>
      <c r="BX410" s="144">
        <v>40841687.847670116</v>
      </c>
      <c r="BY410" s="144">
        <v>691418.74155867845</v>
      </c>
      <c r="BZ410" s="693">
        <v>67.620881168643905</v>
      </c>
      <c r="CA410" s="144">
        <v>46574.821283496967</v>
      </c>
      <c r="CB410" s="144">
        <v>680085573.24403465</v>
      </c>
      <c r="CC410" s="200"/>
      <c r="CD410" s="144">
        <v>218612.99999999997</v>
      </c>
      <c r="CE410" s="144">
        <v>313394.76132664178</v>
      </c>
      <c r="CF410" s="144">
        <v>0</v>
      </c>
      <c r="CG410" s="144">
        <v>0</v>
      </c>
      <c r="CH410" s="426"/>
      <c r="CI410" s="144">
        <v>58906494.234051302</v>
      </c>
      <c r="CJ410" s="144">
        <v>46574.821283496967</v>
      </c>
      <c r="CK410" s="144">
        <v>58859919.412767805</v>
      </c>
      <c r="CL410" s="166"/>
      <c r="CM410" s="694">
        <v>67.310635018008782</v>
      </c>
      <c r="CN410" s="693">
        <v>124.85005023090656</v>
      </c>
      <c r="CO410" s="166"/>
      <c r="CP410" s="206"/>
      <c r="CQ410"/>
      <c r="CR410" s="144">
        <v>0</v>
      </c>
      <c r="CS410" s="144">
        <v>0</v>
      </c>
      <c r="CT410" s="693">
        <v>64.147626817709011</v>
      </c>
      <c r="CU410" s="144">
        <v>0</v>
      </c>
      <c r="CV410" s="206"/>
      <c r="CW410" s="144">
        <v>0</v>
      </c>
      <c r="CX410" s="144">
        <v>0</v>
      </c>
      <c r="CY410" s="206"/>
      <c r="CZ410" s="206"/>
      <c r="DA410" s="206"/>
      <c r="DB410" s="206"/>
      <c r="DC410" s="206"/>
      <c r="DD410" s="206"/>
      <c r="DE410" s="166"/>
      <c r="DF410" s="166"/>
      <c r="DG410" s="166"/>
      <c r="DH410" s="166"/>
      <c r="DI410" s="166"/>
      <c r="DJ410" s="166"/>
      <c r="DK410" s="166"/>
      <c r="DL410" s="166"/>
      <c r="DM410" s="166"/>
      <c r="DN410" s="166"/>
      <c r="DO410" s="166"/>
      <c r="DP410" s="166"/>
      <c r="DQ410" s="166"/>
      <c r="DR410" s="166"/>
      <c r="DS410" s="166"/>
      <c r="DT410" s="166"/>
      <c r="DU410" s="166"/>
      <c r="DV410" s="166"/>
      <c r="DW410" s="166"/>
      <c r="DX410" s="166"/>
      <c r="DY410" s="166"/>
      <c r="DZ410" s="166"/>
      <c r="EA410" s="166"/>
      <c r="EB410" s="166"/>
      <c r="EC410" s="166"/>
      <c r="ED410" s="166"/>
      <c r="EE410" s="166"/>
      <c r="EF410" s="166"/>
      <c r="EG410" s="166"/>
      <c r="EH410" s="166"/>
      <c r="EI410" s="166"/>
      <c r="EJ410" s="166"/>
      <c r="EK410" s="166"/>
      <c r="EL410" s="166"/>
      <c r="EM410" s="166"/>
      <c r="EN410" s="166"/>
      <c r="EO410" s="166"/>
      <c r="EP410" s="166"/>
      <c r="EQ410" s="166"/>
      <c r="ER410" s="166"/>
      <c r="ES410" s="166"/>
      <c r="ET410" s="166"/>
      <c r="EU410" s="166"/>
      <c r="EV410" s="166"/>
      <c r="EW410" s="166"/>
      <c r="EX410" s="166"/>
      <c r="EY410" s="166"/>
      <c r="EZ410" s="166"/>
      <c r="FA410" s="166"/>
      <c r="FB410" s="166"/>
      <c r="FC410" s="166"/>
      <c r="FD410" s="166"/>
      <c r="FE410" s="166"/>
      <c r="FF410" s="166"/>
      <c r="FG410" s="166"/>
      <c r="FH410" s="166"/>
      <c r="FI410" s="166"/>
      <c r="FJ410" s="166"/>
      <c r="FK410" s="166"/>
      <c r="FL410" s="166"/>
      <c r="FM410" s="166"/>
      <c r="FN410" s="166"/>
      <c r="FO410" s="166"/>
      <c r="FP410" s="166"/>
      <c r="FQ410" s="166"/>
      <c r="FR410" s="166"/>
      <c r="FS410" s="166"/>
      <c r="FT410" s="166"/>
      <c r="FU410" s="166"/>
      <c r="FV410" s="166"/>
      <c r="FW410" s="166"/>
      <c r="FX410" s="166"/>
      <c r="FY410" s="166"/>
      <c r="FZ410" s="166"/>
      <c r="GA410" s="166"/>
      <c r="GB410" s="166"/>
      <c r="GC410" s="166"/>
      <c r="GD410" s="166"/>
      <c r="GE410" s="166"/>
      <c r="GF410" s="166"/>
      <c r="GG410" s="166"/>
      <c r="GH410" s="166"/>
      <c r="GI410" s="166"/>
      <c r="GJ410" s="166"/>
      <c r="GK410" s="166"/>
      <c r="GL410" s="166"/>
      <c r="GM410" s="166"/>
      <c r="GN410" s="166"/>
      <c r="GO410" s="166"/>
      <c r="GP410" s="166"/>
      <c r="GQ410" s="166"/>
      <c r="GR410" s="166"/>
      <c r="GS410" s="166"/>
      <c r="GT410" s="166"/>
      <c r="GU410" s="166"/>
      <c r="GV410" s="166"/>
      <c r="GW410" s="166"/>
      <c r="GX410" s="166"/>
      <c r="GY410" s="166"/>
      <c r="GZ410" s="166"/>
      <c r="HA410" s="166"/>
      <c r="HB410" s="166"/>
      <c r="HC410" s="166"/>
      <c r="HD410" s="166"/>
      <c r="HE410" s="166"/>
      <c r="HF410" s="166"/>
      <c r="HG410" s="166"/>
      <c r="HH410" s="166"/>
      <c r="HI410" s="166"/>
      <c r="HJ410" s="166"/>
      <c r="HK410" s="166"/>
      <c r="HL410" s="166"/>
      <c r="HM410" s="166"/>
      <c r="HN410" s="166"/>
      <c r="HO410" s="166"/>
      <c r="HP410" s="166"/>
      <c r="HQ410" s="166"/>
      <c r="HR410" s="166"/>
      <c r="HS410" s="166"/>
      <c r="HT410" s="166"/>
      <c r="HU410" s="166"/>
      <c r="HV410" s="166"/>
      <c r="HW410" s="166"/>
      <c r="HX410" s="166"/>
      <c r="HY410" s="166"/>
      <c r="HZ410" s="166"/>
      <c r="IA410" s="166"/>
      <c r="IB410" s="166"/>
      <c r="IC410" s="166"/>
      <c r="ID410" s="166"/>
      <c r="IE410" s="166"/>
      <c r="IF410" s="166"/>
      <c r="IG410" s="166"/>
      <c r="IH410" s="166"/>
      <c r="II410" s="166"/>
      <c r="IJ410" s="166"/>
      <c r="IK410" s="166"/>
      <c r="IL410" s="166"/>
      <c r="IM410" s="166"/>
      <c r="IN410" s="166"/>
      <c r="IO410" s="166"/>
      <c r="IP410" s="166"/>
      <c r="IQ410" s="166"/>
      <c r="IR410" s="166"/>
      <c r="IS410" s="166"/>
      <c r="IT410" s="166"/>
      <c r="IU410" s="166"/>
      <c r="IV410" s="166"/>
      <c r="IW410" s="166"/>
      <c r="IX410" s="166"/>
      <c r="IY410" s="166"/>
      <c r="IZ410" s="166"/>
      <c r="JA410" s="166"/>
      <c r="JB410" s="166"/>
      <c r="JC410" s="166"/>
      <c r="JD410" s="166"/>
      <c r="JE410" s="166"/>
      <c r="JF410" s="166"/>
      <c r="JG410" s="166"/>
      <c r="JH410" s="166"/>
      <c r="JI410" s="166"/>
      <c r="JJ410" s="166"/>
      <c r="JK410" s="166"/>
      <c r="JL410" s="166"/>
      <c r="JM410" s="166"/>
      <c r="JN410" s="166"/>
      <c r="JO410" s="166"/>
      <c r="JP410" s="166"/>
      <c r="JQ410" s="166"/>
      <c r="JR410" s="166"/>
      <c r="JS410" s="166"/>
      <c r="JT410" s="166"/>
      <c r="JU410" s="166"/>
      <c r="JV410" s="166"/>
      <c r="JW410" s="166"/>
      <c r="JX410" s="166"/>
      <c r="JY410" s="166"/>
      <c r="JZ410" s="166"/>
      <c r="KA410" s="166"/>
      <c r="KB410" s="166"/>
    </row>
    <row r="411" spans="1:288" s="124" customFormat="1" ht="15" customHeight="1">
      <c r="A411" s="102"/>
      <c r="B411" s="367">
        <v>0</v>
      </c>
      <c r="C411" s="166"/>
      <c r="D411" s="144"/>
      <c r="E411" s="170">
        <v>2020</v>
      </c>
      <c r="F411" s="166"/>
      <c r="G411" s="166"/>
      <c r="H411" s="166"/>
      <c r="I411" s="693">
        <v>917910.08333333337</v>
      </c>
      <c r="J411" s="166"/>
      <c r="K411" s="166"/>
      <c r="L411" s="166"/>
      <c r="M411" s="166"/>
      <c r="N411" s="166"/>
      <c r="O411" s="166"/>
      <c r="P411" s="166"/>
      <c r="Q411" s="166"/>
      <c r="R411" s="166"/>
      <c r="S411" s="166"/>
      <c r="T411" s="166"/>
      <c r="U411" s="166"/>
      <c r="V411" s="166"/>
      <c r="W411" s="166"/>
      <c r="X411" s="166"/>
      <c r="Y411" s="166"/>
      <c r="Z411" s="166"/>
      <c r="AA411" s="166"/>
      <c r="AB411" s="166"/>
      <c r="AC411" s="166"/>
      <c r="AD411" s="166"/>
      <c r="AE411" s="166"/>
      <c r="AF411" s="166"/>
      <c r="AG411" s="166"/>
      <c r="AH411" s="166"/>
      <c r="AI411" s="144">
        <v>904393</v>
      </c>
      <c r="AJ411" s="144">
        <v>904393</v>
      </c>
      <c r="AK411" s="144">
        <v>904393</v>
      </c>
      <c r="AL411" s="144">
        <v>904393</v>
      </c>
      <c r="AM411" s="144">
        <v>904393</v>
      </c>
      <c r="AN411" s="692">
        <v>1836782669.4917822</v>
      </c>
      <c r="AO411" s="144">
        <v>0</v>
      </c>
      <c r="AP411" s="144">
        <v>0</v>
      </c>
      <c r="AQ411" s="144">
        <v>0</v>
      </c>
      <c r="AR411" s="144">
        <v>0</v>
      </c>
      <c r="AS411" s="144">
        <v>0</v>
      </c>
      <c r="AT411" s="144">
        <v>0</v>
      </c>
      <c r="AU411" s="144">
        <v>0</v>
      </c>
      <c r="AV411" s="144">
        <v>1836782669.4917822</v>
      </c>
      <c r="AW411" s="166"/>
      <c r="AX411" s="144">
        <v>0</v>
      </c>
      <c r="AY411" s="144">
        <v>0</v>
      </c>
      <c r="AZ411" s="144">
        <v>859012250.9668256</v>
      </c>
      <c r="BA411" s="144">
        <v>14038750.029999999</v>
      </c>
      <c r="BB411" s="144">
        <v>218899999.99999997</v>
      </c>
      <c r="BC411" s="144">
        <v>3130236.5625556363</v>
      </c>
      <c r="BD411" s="144">
        <v>0</v>
      </c>
      <c r="BE411" s="144"/>
      <c r="BF411" s="144"/>
      <c r="BG411" s="144"/>
      <c r="BH411" s="144"/>
      <c r="BI411" s="144"/>
      <c r="BJ411" s="144"/>
      <c r="BK411" s="144"/>
      <c r="BL411" s="144"/>
      <c r="BM411" s="144"/>
      <c r="BN411" s="144"/>
      <c r="BO411" s="144">
        <v>-23904039.999999993</v>
      </c>
      <c r="BP411" s="144"/>
      <c r="BQ411" s="144"/>
      <c r="BR411" s="144">
        <v>1054008210.9668258</v>
      </c>
      <c r="BS411" s="144">
        <v>17168986.592555638</v>
      </c>
      <c r="BT411" s="144">
        <v>786002217.33864343</v>
      </c>
      <c r="BU411" s="693">
        <v>44.086874999999992</v>
      </c>
      <c r="BV411" s="693">
        <v>21.917685068679855</v>
      </c>
      <c r="BW411" s="693">
        <v>66.004560068679851</v>
      </c>
      <c r="BX411" s="144">
        <v>51088532.72100316</v>
      </c>
      <c r="BY411" s="144">
        <v>3227758.8136874139</v>
      </c>
      <c r="BZ411" s="693">
        <v>72.605016075547852</v>
      </c>
      <c r="CA411" s="144">
        <v>233177.76620470337</v>
      </c>
      <c r="CB411" s="144">
        <v>786002217.33864343</v>
      </c>
      <c r="CC411" s="200"/>
      <c r="CD411" s="144">
        <v>226098.25</v>
      </c>
      <c r="CE411" s="144">
        <v>325556.53389835637</v>
      </c>
      <c r="CF411" s="144">
        <v>0</v>
      </c>
      <c r="CG411" s="144">
        <v>0</v>
      </c>
      <c r="CH411" s="426"/>
      <c r="CI411" s="144">
        <v>68809174.097457156</v>
      </c>
      <c r="CJ411" s="144">
        <v>233177.76620470337</v>
      </c>
      <c r="CK411" s="144">
        <v>68575996.331252456</v>
      </c>
      <c r="CL411" s="166"/>
      <c r="CM411" s="694">
        <v>75.825439085942122</v>
      </c>
      <c r="CN411" s="693">
        <v>134.05237771807219</v>
      </c>
      <c r="CO411" s="166"/>
      <c r="CP411" s="206"/>
      <c r="CQ411"/>
      <c r="CR411" s="144">
        <v>0</v>
      </c>
      <c r="CS411" s="144">
        <v>0</v>
      </c>
      <c r="CT411" s="693">
        <v>68.875758431667435</v>
      </c>
      <c r="CU411" s="144">
        <v>0</v>
      </c>
      <c r="CV411" s="206"/>
      <c r="CW411" s="144">
        <v>0</v>
      </c>
      <c r="CX411" s="144">
        <v>0</v>
      </c>
      <c r="CY411" s="206"/>
      <c r="CZ411" s="206"/>
      <c r="DA411" s="206"/>
      <c r="DB411" s="206"/>
      <c r="DC411" s="206"/>
      <c r="DD411" s="206"/>
      <c r="DE411" s="166"/>
      <c r="DF411" s="166"/>
      <c r="DG411" s="166"/>
      <c r="DH411" s="166"/>
      <c r="DI411" s="166"/>
      <c r="DJ411" s="166"/>
      <c r="DK411" s="166"/>
      <c r="DL411" s="166"/>
      <c r="DM411" s="166"/>
      <c r="DN411" s="166"/>
      <c r="DO411" s="166"/>
      <c r="DP411" s="166"/>
      <c r="DQ411" s="166"/>
      <c r="DR411" s="166"/>
      <c r="DS411" s="166"/>
      <c r="DT411" s="166"/>
      <c r="DU411" s="166"/>
      <c r="DV411" s="166"/>
      <c r="DW411" s="166"/>
      <c r="DX411" s="166"/>
      <c r="DY411" s="166"/>
      <c r="DZ411" s="166"/>
      <c r="EA411" s="166"/>
      <c r="EB411" s="166"/>
      <c r="EC411" s="166"/>
      <c r="ED411" s="166"/>
      <c r="EE411" s="166"/>
      <c r="EF411" s="166"/>
      <c r="EG411" s="166"/>
      <c r="EH411" s="166"/>
      <c r="EI411" s="166"/>
      <c r="EJ411" s="166"/>
      <c r="EK411" s="166"/>
      <c r="EL411" s="166"/>
      <c r="EM411" s="166"/>
      <c r="EN411" s="166"/>
      <c r="EO411" s="166"/>
      <c r="EP411" s="166"/>
      <c r="EQ411" s="166"/>
      <c r="ER411" s="166"/>
      <c r="ES411" s="166"/>
      <c r="ET411" s="166"/>
      <c r="EU411" s="166"/>
      <c r="EV411" s="166"/>
      <c r="EW411" s="166"/>
      <c r="EX411" s="166"/>
      <c r="EY411" s="166"/>
      <c r="EZ411" s="166"/>
      <c r="FA411" s="166"/>
      <c r="FB411" s="166"/>
      <c r="FC411" s="166"/>
      <c r="FD411" s="166"/>
      <c r="FE411" s="166"/>
      <c r="FF411" s="166"/>
      <c r="FG411" s="166"/>
      <c r="FH411" s="166"/>
      <c r="FI411" s="166"/>
      <c r="FJ411" s="166"/>
      <c r="FK411" s="166"/>
      <c r="FL411" s="166"/>
      <c r="FM411" s="166"/>
      <c r="FN411" s="166"/>
      <c r="FO411" s="166"/>
      <c r="FP411" s="166"/>
      <c r="FQ411" s="166"/>
      <c r="FR411" s="166"/>
      <c r="FS411" s="166"/>
      <c r="FT411" s="166"/>
      <c r="FU411" s="166"/>
      <c r="FV411" s="166"/>
      <c r="FW411" s="166"/>
      <c r="FX411" s="166"/>
      <c r="FY411" s="166"/>
      <c r="FZ411" s="166"/>
      <c r="GA411" s="166"/>
      <c r="GB411" s="166"/>
      <c r="GC411" s="166"/>
      <c r="GD411" s="166"/>
      <c r="GE411" s="166"/>
      <c r="GF411" s="166"/>
      <c r="GG411" s="166"/>
      <c r="GH411" s="166"/>
      <c r="GI411" s="166"/>
      <c r="GJ411" s="166"/>
      <c r="GK411" s="166"/>
      <c r="GL411" s="166"/>
      <c r="GM411" s="166"/>
      <c r="GN411" s="166"/>
      <c r="GO411" s="166"/>
      <c r="GP411" s="166"/>
      <c r="GQ411" s="166"/>
      <c r="GR411" s="166"/>
      <c r="GS411" s="166"/>
      <c r="GT411" s="166"/>
      <c r="GU411" s="166"/>
      <c r="GV411" s="166"/>
      <c r="GW411" s="166"/>
      <c r="GX411" s="166"/>
      <c r="GY411" s="166"/>
      <c r="GZ411" s="166"/>
      <c r="HA411" s="166"/>
      <c r="HB411" s="166"/>
      <c r="HC411" s="166"/>
      <c r="HD411" s="166"/>
      <c r="HE411" s="166"/>
      <c r="HF411" s="166"/>
      <c r="HG411" s="166"/>
      <c r="HH411" s="166"/>
      <c r="HI411" s="166"/>
      <c r="HJ411" s="166"/>
      <c r="HK411" s="166"/>
      <c r="HL411" s="166"/>
      <c r="HM411" s="166"/>
      <c r="HN411" s="166"/>
      <c r="HO411" s="166"/>
      <c r="HP411" s="166"/>
      <c r="HQ411" s="166"/>
      <c r="HR411" s="166"/>
      <c r="HS411" s="166"/>
      <c r="HT411" s="166"/>
      <c r="HU411" s="166"/>
      <c r="HV411" s="166"/>
      <c r="HW411" s="166"/>
      <c r="HX411" s="166"/>
      <c r="HY411" s="166"/>
      <c r="HZ411" s="166"/>
      <c r="IA411" s="166"/>
      <c r="IB411" s="166"/>
      <c r="IC411" s="166"/>
      <c r="ID411" s="166"/>
      <c r="IE411" s="166"/>
      <c r="IF411" s="166"/>
      <c r="IG411" s="166"/>
      <c r="IH411" s="166"/>
      <c r="II411" s="166"/>
      <c r="IJ411" s="166"/>
      <c r="IK411" s="166"/>
      <c r="IL411" s="166"/>
      <c r="IM411" s="166"/>
      <c r="IN411" s="166"/>
      <c r="IO411" s="166"/>
      <c r="IP411" s="166"/>
      <c r="IQ411" s="166"/>
      <c r="IR411" s="166"/>
      <c r="IS411" s="166"/>
      <c r="IT411" s="166"/>
      <c r="IU411" s="166"/>
      <c r="IV411" s="166"/>
      <c r="IW411" s="166"/>
      <c r="IX411" s="166"/>
      <c r="IY411" s="166"/>
      <c r="IZ411" s="166"/>
      <c r="JA411" s="166"/>
      <c r="JB411" s="166"/>
      <c r="JC411" s="166"/>
      <c r="JD411" s="166"/>
      <c r="JE411" s="166"/>
      <c r="JF411" s="166"/>
      <c r="JG411" s="166"/>
      <c r="JH411" s="166"/>
      <c r="JI411" s="166"/>
      <c r="JJ411" s="166"/>
      <c r="JK411" s="166"/>
      <c r="JL411" s="166"/>
      <c r="JM411" s="166"/>
      <c r="JN411" s="166"/>
      <c r="JO411" s="166"/>
      <c r="JP411" s="166"/>
      <c r="JQ411" s="166"/>
      <c r="JR411" s="166"/>
      <c r="JS411" s="166"/>
      <c r="JT411" s="166"/>
      <c r="JU411" s="166"/>
      <c r="JV411" s="166"/>
      <c r="JW411" s="166"/>
      <c r="JX411" s="166"/>
      <c r="JY411" s="166"/>
      <c r="JZ411" s="166"/>
      <c r="KA411" s="166"/>
      <c r="KB411" s="166"/>
    </row>
    <row r="412" spans="1:288" s="124" customFormat="1" ht="15" customHeight="1">
      <c r="A412" s="102"/>
      <c r="B412" s="367">
        <v>0</v>
      </c>
      <c r="C412" s="166"/>
      <c r="D412" s="144"/>
      <c r="E412" s="170">
        <v>2021</v>
      </c>
      <c r="F412" s="166"/>
      <c r="G412" s="166"/>
      <c r="H412" s="166"/>
      <c r="I412" s="693">
        <v>941963.58333333337</v>
      </c>
      <c r="J412" s="166"/>
      <c r="K412" s="166"/>
      <c r="L412" s="166"/>
      <c r="M412" s="166"/>
      <c r="N412" s="166"/>
      <c r="O412" s="166"/>
      <c r="P412" s="166"/>
      <c r="Q412" s="166"/>
      <c r="R412" s="166"/>
      <c r="S412" s="166"/>
      <c r="T412" s="166"/>
      <c r="U412" s="166"/>
      <c r="V412" s="166"/>
      <c r="W412" s="166"/>
      <c r="X412" s="166"/>
      <c r="Y412" s="166"/>
      <c r="Z412" s="166"/>
      <c r="AA412" s="166"/>
      <c r="AB412" s="166"/>
      <c r="AC412" s="166"/>
      <c r="AD412" s="166"/>
      <c r="AE412" s="166"/>
      <c r="AF412" s="166"/>
      <c r="AG412" s="166"/>
      <c r="AH412" s="166"/>
      <c r="AI412" s="144">
        <v>936833.99999999988</v>
      </c>
      <c r="AJ412" s="144">
        <v>936833.99999999988</v>
      </c>
      <c r="AK412" s="144">
        <v>936833.99999999988</v>
      </c>
      <c r="AL412" s="144">
        <v>936833.99999999988</v>
      </c>
      <c r="AM412" s="144">
        <v>936833.99999999988</v>
      </c>
      <c r="AN412" s="692">
        <v>1902668923.1237569</v>
      </c>
      <c r="AO412" s="144">
        <v>0</v>
      </c>
      <c r="AP412" s="144">
        <v>0</v>
      </c>
      <c r="AQ412" s="144">
        <v>0</v>
      </c>
      <c r="AR412" s="144">
        <v>0</v>
      </c>
      <c r="AS412" s="144">
        <v>0</v>
      </c>
      <c r="AT412" s="144">
        <v>0</v>
      </c>
      <c r="AU412" s="144">
        <v>0</v>
      </c>
      <c r="AV412" s="144">
        <v>1902668923.1237569</v>
      </c>
      <c r="AW412" s="166"/>
      <c r="AX412" s="144">
        <v>0</v>
      </c>
      <c r="AY412" s="144">
        <v>0</v>
      </c>
      <c r="AZ412" s="144">
        <v>861225216.55632293</v>
      </c>
      <c r="BA412" s="144">
        <v>14219192.119999999</v>
      </c>
      <c r="BB412" s="144">
        <v>218899999.99999997</v>
      </c>
      <c r="BC412" s="144">
        <v>3192841.2938067489</v>
      </c>
      <c r="BD412" s="144">
        <v>0</v>
      </c>
      <c r="BE412" s="144"/>
      <c r="BF412" s="144"/>
      <c r="BG412" s="144"/>
      <c r="BH412" s="144"/>
      <c r="BI412" s="144"/>
      <c r="BJ412" s="144"/>
      <c r="BK412" s="144"/>
      <c r="BL412" s="144"/>
      <c r="BM412" s="144"/>
      <c r="BN412" s="144"/>
      <c r="BO412" s="144">
        <v>-8694866.4444444478</v>
      </c>
      <c r="BP412" s="144"/>
      <c r="BQ412" s="144"/>
      <c r="BR412" s="144">
        <v>1071430350.1118784</v>
      </c>
      <c r="BS412" s="144">
        <v>17412033.413806748</v>
      </c>
      <c r="BT412" s="144">
        <v>831238573.01187825</v>
      </c>
      <c r="BU412" s="693">
        <v>46.291218750000006</v>
      </c>
      <c r="BV412" s="693">
        <v>24.158159542367127</v>
      </c>
      <c r="BW412" s="693">
        <v>70.449378292367143</v>
      </c>
      <c r="BX412" s="144">
        <v>57944691.039602436</v>
      </c>
      <c r="BY412" s="144">
        <v>0</v>
      </c>
      <c r="BZ412" s="693">
        <v>77.494316121603859</v>
      </c>
      <c r="CA412" s="144">
        <v>0</v>
      </c>
      <c r="CB412" s="144">
        <v>831238573.01187825</v>
      </c>
      <c r="CC412" s="200"/>
      <c r="CD412" s="144">
        <v>234208.49999999997</v>
      </c>
      <c r="CE412" s="144">
        <v>338733.78462475137</v>
      </c>
      <c r="CF412" s="144">
        <v>0</v>
      </c>
      <c r="CG412" s="144">
        <v>0</v>
      </c>
      <c r="CH412" s="426"/>
      <c r="CI412" s="144">
        <v>75929666.738033935</v>
      </c>
      <c r="CJ412" s="144">
        <v>0</v>
      </c>
      <c r="CK412" s="144">
        <v>75929666.738033935</v>
      </c>
      <c r="CL412" s="166"/>
      <c r="CM412" s="694">
        <v>81.049221887798637</v>
      </c>
      <c r="CN412" s="693">
        <v>143.07960933343188</v>
      </c>
      <c r="CO412" s="166"/>
      <c r="CP412" s="206"/>
      <c r="CQ412"/>
      <c r="CR412" s="144">
        <v>0</v>
      </c>
      <c r="CS412" s="144">
        <v>0</v>
      </c>
      <c r="CT412" s="693">
        <v>73.513926248085099</v>
      </c>
      <c r="CU412" s="144">
        <v>0</v>
      </c>
      <c r="CV412" s="206"/>
      <c r="CW412" s="144">
        <v>0</v>
      </c>
      <c r="CX412" s="144">
        <v>0</v>
      </c>
      <c r="CY412" s="206"/>
      <c r="CZ412" s="206"/>
      <c r="DA412" s="206"/>
      <c r="DB412" s="206"/>
      <c r="DC412" s="206"/>
      <c r="DD412" s="206"/>
      <c r="DE412" s="166"/>
      <c r="DF412" s="166"/>
      <c r="DG412" s="166"/>
      <c r="DH412" s="166"/>
      <c r="DI412" s="166"/>
      <c r="DJ412" s="166"/>
      <c r="DK412" s="166"/>
      <c r="DL412" s="166"/>
      <c r="DM412" s="166"/>
      <c r="DN412" s="166"/>
      <c r="DO412" s="166"/>
      <c r="DP412" s="166"/>
      <c r="DQ412" s="166"/>
      <c r="DR412" s="166"/>
      <c r="DS412" s="166"/>
      <c r="DT412" s="166"/>
      <c r="DU412" s="166"/>
      <c r="DV412" s="166"/>
      <c r="DW412" s="166"/>
      <c r="DX412" s="166"/>
      <c r="DY412" s="166"/>
      <c r="DZ412" s="166"/>
      <c r="EA412" s="166"/>
      <c r="EB412" s="166"/>
      <c r="EC412" s="166"/>
      <c r="ED412" s="166"/>
      <c r="EE412" s="166"/>
      <c r="EF412" s="166"/>
      <c r="EG412" s="166"/>
      <c r="EH412" s="166"/>
      <c r="EI412" s="166"/>
      <c r="EJ412" s="166"/>
      <c r="EK412" s="166"/>
      <c r="EL412" s="166"/>
      <c r="EM412" s="166"/>
      <c r="EN412" s="166"/>
      <c r="EO412" s="166"/>
      <c r="EP412" s="166"/>
      <c r="EQ412" s="166"/>
      <c r="ER412" s="166"/>
      <c r="ES412" s="166"/>
      <c r="ET412" s="166"/>
      <c r="EU412" s="166"/>
      <c r="EV412" s="166"/>
      <c r="EW412" s="166"/>
      <c r="EX412" s="166"/>
      <c r="EY412" s="166"/>
      <c r="EZ412" s="166"/>
      <c r="FA412" s="166"/>
      <c r="FB412" s="166"/>
      <c r="FC412" s="166"/>
      <c r="FD412" s="166"/>
      <c r="FE412" s="166"/>
      <c r="FF412" s="166"/>
      <c r="FG412" s="166"/>
      <c r="FH412" s="166"/>
      <c r="FI412" s="166"/>
      <c r="FJ412" s="166"/>
      <c r="FK412" s="166"/>
      <c r="FL412" s="166"/>
      <c r="FM412" s="166"/>
      <c r="FN412" s="166"/>
      <c r="FO412" s="166"/>
      <c r="FP412" s="166"/>
      <c r="FQ412" s="166"/>
      <c r="FR412" s="166"/>
      <c r="FS412" s="166"/>
      <c r="FT412" s="166"/>
      <c r="FU412" s="166"/>
      <c r="FV412" s="166"/>
      <c r="FW412" s="166"/>
      <c r="FX412" s="166"/>
      <c r="FY412" s="166"/>
      <c r="FZ412" s="166"/>
      <c r="GA412" s="166"/>
      <c r="GB412" s="166"/>
      <c r="GC412" s="166"/>
      <c r="GD412" s="166"/>
      <c r="GE412" s="166"/>
      <c r="GF412" s="166"/>
      <c r="GG412" s="166"/>
      <c r="GH412" s="166"/>
      <c r="GI412" s="166"/>
      <c r="GJ412" s="166"/>
      <c r="GK412" s="166"/>
      <c r="GL412" s="166"/>
      <c r="GM412" s="166"/>
      <c r="GN412" s="166"/>
      <c r="GO412" s="166"/>
      <c r="GP412" s="166"/>
      <c r="GQ412" s="166"/>
      <c r="GR412" s="166"/>
      <c r="GS412" s="166"/>
      <c r="GT412" s="166"/>
      <c r="GU412" s="166"/>
      <c r="GV412" s="166"/>
      <c r="GW412" s="166"/>
      <c r="GX412" s="166"/>
      <c r="GY412" s="166"/>
      <c r="GZ412" s="166"/>
      <c r="HA412" s="166"/>
      <c r="HB412" s="166"/>
      <c r="HC412" s="166"/>
      <c r="HD412" s="166"/>
      <c r="HE412" s="166"/>
      <c r="HF412" s="166"/>
      <c r="HG412" s="166"/>
      <c r="HH412" s="166"/>
      <c r="HI412" s="166"/>
      <c r="HJ412" s="166"/>
      <c r="HK412" s="166"/>
      <c r="HL412" s="166"/>
      <c r="HM412" s="166"/>
      <c r="HN412" s="166"/>
      <c r="HO412" s="166"/>
      <c r="HP412" s="166"/>
      <c r="HQ412" s="166"/>
      <c r="HR412" s="166"/>
      <c r="HS412" s="166"/>
      <c r="HT412" s="166"/>
      <c r="HU412" s="166"/>
      <c r="HV412" s="166"/>
      <c r="HW412" s="166"/>
      <c r="HX412" s="166"/>
      <c r="HY412" s="166"/>
      <c r="HZ412" s="166"/>
      <c r="IA412" s="166"/>
      <c r="IB412" s="166"/>
      <c r="IC412" s="166"/>
      <c r="ID412" s="166"/>
      <c r="IE412" s="166"/>
      <c r="IF412" s="166"/>
      <c r="IG412" s="166"/>
      <c r="IH412" s="166"/>
      <c r="II412" s="166"/>
      <c r="IJ412" s="166"/>
      <c r="IK412" s="166"/>
      <c r="IL412" s="166"/>
      <c r="IM412" s="166"/>
      <c r="IN412" s="166"/>
      <c r="IO412" s="166"/>
      <c r="IP412" s="166"/>
      <c r="IQ412" s="166"/>
      <c r="IR412" s="166"/>
      <c r="IS412" s="166"/>
      <c r="IT412" s="166"/>
      <c r="IU412" s="166"/>
      <c r="IV412" s="166"/>
      <c r="IW412" s="166"/>
      <c r="IX412" s="166"/>
      <c r="IY412" s="166"/>
      <c r="IZ412" s="166"/>
      <c r="JA412" s="166"/>
      <c r="JB412" s="166"/>
      <c r="JC412" s="166"/>
      <c r="JD412" s="166"/>
      <c r="JE412" s="166"/>
      <c r="JF412" s="166"/>
      <c r="JG412" s="166"/>
      <c r="JH412" s="166"/>
      <c r="JI412" s="166"/>
      <c r="JJ412" s="166"/>
      <c r="JK412" s="166"/>
      <c r="JL412" s="166"/>
      <c r="JM412" s="166"/>
      <c r="JN412" s="166"/>
      <c r="JO412" s="166"/>
      <c r="JP412" s="166"/>
      <c r="JQ412" s="166"/>
      <c r="JR412" s="166"/>
      <c r="JS412" s="166"/>
      <c r="JT412" s="166"/>
      <c r="JU412" s="166"/>
      <c r="JV412" s="166"/>
      <c r="JW412" s="166"/>
      <c r="JX412" s="166"/>
      <c r="JY412" s="166"/>
      <c r="JZ412" s="166"/>
      <c r="KA412" s="166"/>
      <c r="KB412" s="166"/>
    </row>
    <row r="413" spans="1:288" s="124" customFormat="1" ht="15" customHeight="1">
      <c r="A413" s="102"/>
      <c r="B413" s="367">
        <v>0</v>
      </c>
      <c r="C413" s="166"/>
      <c r="D413" s="144"/>
      <c r="E413" s="170">
        <v>2022</v>
      </c>
      <c r="F413" s="166"/>
      <c r="G413" s="166"/>
      <c r="H413" s="166"/>
      <c r="I413" s="693">
        <v>948025</v>
      </c>
      <c r="J413" s="166"/>
      <c r="K413" s="166"/>
      <c r="L413" s="166"/>
      <c r="M413" s="166"/>
      <c r="N413" s="166"/>
      <c r="O413" s="166"/>
      <c r="P413" s="166"/>
      <c r="Q413" s="166"/>
      <c r="R413" s="166"/>
      <c r="S413" s="166"/>
      <c r="T413" s="166"/>
      <c r="U413" s="166"/>
      <c r="V413" s="166"/>
      <c r="W413" s="166"/>
      <c r="X413" s="166"/>
      <c r="Y413" s="166"/>
      <c r="Z413" s="166"/>
      <c r="AA413" s="166"/>
      <c r="AB413" s="166"/>
      <c r="AC413" s="166"/>
      <c r="AD413" s="166"/>
      <c r="AE413" s="166"/>
      <c r="AF413" s="166"/>
      <c r="AG413" s="166"/>
      <c r="AH413" s="166"/>
      <c r="AI413" s="144">
        <v>949144.99999999988</v>
      </c>
      <c r="AJ413" s="144">
        <v>949144.99999999988</v>
      </c>
      <c r="AK413" s="144">
        <v>949144.99999999988</v>
      </c>
      <c r="AL413" s="144">
        <v>949144.99999999988</v>
      </c>
      <c r="AM413" s="144">
        <v>949144.99999999988</v>
      </c>
      <c r="AN413" s="692">
        <v>1927672026.2482984</v>
      </c>
      <c r="AO413" s="144">
        <v>0</v>
      </c>
      <c r="AP413" s="144">
        <v>0</v>
      </c>
      <c r="AQ413" s="144">
        <v>0</v>
      </c>
      <c r="AR413" s="144">
        <v>0</v>
      </c>
      <c r="AS413" s="144">
        <v>0</v>
      </c>
      <c r="AT413" s="144">
        <v>0</v>
      </c>
      <c r="AU413" s="144">
        <v>0</v>
      </c>
      <c r="AV413" s="144">
        <v>1927672026.2482984</v>
      </c>
      <c r="AW413" s="166"/>
      <c r="AX413" s="144">
        <v>0</v>
      </c>
      <c r="AY413" s="144">
        <v>0</v>
      </c>
      <c r="AZ413" s="144">
        <v>868249813.40252423</v>
      </c>
      <c r="BA413" s="144">
        <v>14737608.629999999</v>
      </c>
      <c r="BB413" s="144">
        <v>218899999.99999997</v>
      </c>
      <c r="BC413" s="144">
        <v>3256698.1196828843</v>
      </c>
      <c r="BD413" s="144">
        <v>0</v>
      </c>
      <c r="BE413" s="144"/>
      <c r="BF413" s="144"/>
      <c r="BG413" s="144"/>
      <c r="BH413" s="144"/>
      <c r="BI413" s="144"/>
      <c r="BJ413" s="144"/>
      <c r="BK413" s="144"/>
      <c r="BL413" s="144"/>
      <c r="BM413" s="144"/>
      <c r="BN413" s="144"/>
      <c r="BO413" s="144">
        <v>-7.4505805969238281E-9</v>
      </c>
      <c r="BP413" s="144"/>
      <c r="BQ413" s="144"/>
      <c r="BR413" s="144">
        <v>1087149813.4025245</v>
      </c>
      <c r="BS413" s="144">
        <v>17994306.749682885</v>
      </c>
      <c r="BT413" s="144">
        <v>840522212.84577382</v>
      </c>
      <c r="BU413" s="693">
        <v>48.605779687499997</v>
      </c>
      <c r="BV413" s="693">
        <v>26.090812305756497</v>
      </c>
      <c r="BW413" s="693">
        <v>74.69659199325649</v>
      </c>
      <c r="BX413" s="144">
        <v>62170609.143793568</v>
      </c>
      <c r="BY413" s="144">
        <v>0</v>
      </c>
      <c r="BZ413" s="693">
        <v>82.166251192582152</v>
      </c>
      <c r="CA413" s="144">
        <v>0</v>
      </c>
      <c r="CB413" s="144">
        <v>840522212.84577382</v>
      </c>
      <c r="CC413" s="200"/>
      <c r="CD413" s="144">
        <v>237286.24999999997</v>
      </c>
      <c r="CE413" s="144">
        <v>343734.40524965967</v>
      </c>
      <c r="CF413" s="144">
        <v>0</v>
      </c>
      <c r="CG413" s="144">
        <v>0</v>
      </c>
      <c r="CH413" s="426"/>
      <c r="CI413" s="144">
        <v>80745936.548726097</v>
      </c>
      <c r="CJ413" s="144">
        <v>0</v>
      </c>
      <c r="CK413" s="144">
        <v>80745936.548726097</v>
      </c>
      <c r="CL413" s="166"/>
      <c r="CM413" s="694">
        <v>85.072287741837243</v>
      </c>
      <c r="CN413" s="693">
        <v>151.70551479645698</v>
      </c>
      <c r="CO413" s="166"/>
      <c r="CP413" s="206"/>
      <c r="CQ413"/>
      <c r="CR413" s="144">
        <v>0</v>
      </c>
      <c r="CS413" s="144">
        <v>0</v>
      </c>
      <c r="CT413" s="693">
        <v>77.945893744963143</v>
      </c>
      <c r="CU413" s="144">
        <v>0</v>
      </c>
      <c r="CV413" s="206"/>
      <c r="CW413" s="144">
        <v>0</v>
      </c>
      <c r="CX413" s="144">
        <v>0</v>
      </c>
      <c r="CY413" s="206"/>
      <c r="CZ413" s="206"/>
      <c r="DA413" s="206"/>
      <c r="DB413" s="206"/>
      <c r="DC413" s="206"/>
      <c r="DD413" s="206"/>
      <c r="DE413" s="166"/>
      <c r="DF413" s="166"/>
      <c r="DG413" s="166"/>
      <c r="DH413" s="166"/>
      <c r="DI413" s="166"/>
      <c r="DJ413" s="166"/>
      <c r="DK413" s="166"/>
      <c r="DL413" s="166"/>
      <c r="DM413" s="166"/>
      <c r="DN413" s="166"/>
      <c r="DO413" s="166"/>
      <c r="DP413" s="166"/>
      <c r="DQ413" s="166"/>
      <c r="DR413" s="166"/>
      <c r="DS413" s="166"/>
      <c r="DT413" s="166"/>
      <c r="DU413" s="166"/>
      <c r="DV413" s="166"/>
      <c r="DW413" s="166"/>
      <c r="DX413" s="166"/>
      <c r="DY413" s="166"/>
      <c r="DZ413" s="166"/>
      <c r="EA413" s="166"/>
      <c r="EB413" s="166"/>
      <c r="EC413" s="166"/>
      <c r="ED413" s="166"/>
      <c r="EE413" s="166"/>
      <c r="EF413" s="166"/>
      <c r="EG413" s="166"/>
      <c r="EH413" s="166"/>
      <c r="EI413" s="166"/>
      <c r="EJ413" s="166"/>
      <c r="EK413" s="166"/>
      <c r="EL413" s="166"/>
      <c r="EM413" s="166"/>
      <c r="EN413" s="166"/>
      <c r="EO413" s="166"/>
      <c r="EP413" s="166"/>
      <c r="EQ413" s="166"/>
      <c r="ER413" s="166"/>
      <c r="ES413" s="166"/>
      <c r="ET413" s="166"/>
      <c r="EU413" s="166"/>
      <c r="EV413" s="166"/>
      <c r="EW413" s="166"/>
      <c r="EX413" s="166"/>
      <c r="EY413" s="166"/>
      <c r="EZ413" s="166"/>
      <c r="FA413" s="166"/>
      <c r="FB413" s="166"/>
      <c r="FC413" s="166"/>
      <c r="FD413" s="166"/>
      <c r="FE413" s="166"/>
      <c r="FF413" s="166"/>
      <c r="FG413" s="166"/>
      <c r="FH413" s="166"/>
      <c r="FI413" s="166"/>
      <c r="FJ413" s="166"/>
      <c r="FK413" s="166"/>
      <c r="FL413" s="166"/>
      <c r="FM413" s="166"/>
      <c r="FN413" s="166"/>
      <c r="FO413" s="166"/>
      <c r="FP413" s="166"/>
      <c r="FQ413" s="166"/>
      <c r="FR413" s="166"/>
      <c r="FS413" s="166"/>
      <c r="FT413" s="166"/>
      <c r="FU413" s="166"/>
      <c r="FV413" s="166"/>
      <c r="FW413" s="166"/>
      <c r="FX413" s="166"/>
      <c r="FY413" s="166"/>
      <c r="FZ413" s="166"/>
      <c r="GA413" s="166"/>
      <c r="GB413" s="166"/>
      <c r="GC413" s="166"/>
      <c r="GD413" s="166"/>
      <c r="GE413" s="166"/>
      <c r="GF413" s="166"/>
      <c r="GG413" s="166"/>
      <c r="GH413" s="166"/>
      <c r="GI413" s="166"/>
      <c r="GJ413" s="166"/>
      <c r="GK413" s="166"/>
      <c r="GL413" s="166"/>
      <c r="GM413" s="166"/>
      <c r="GN413" s="166"/>
      <c r="GO413" s="166"/>
      <c r="GP413" s="166"/>
      <c r="GQ413" s="166"/>
      <c r="GR413" s="166"/>
      <c r="GS413" s="166"/>
      <c r="GT413" s="166"/>
      <c r="GU413" s="166"/>
      <c r="GV413" s="166"/>
      <c r="GW413" s="166"/>
      <c r="GX413" s="166"/>
      <c r="GY413" s="166"/>
      <c r="GZ413" s="166"/>
      <c r="HA413" s="166"/>
      <c r="HB413" s="166"/>
      <c r="HC413" s="166"/>
      <c r="HD413" s="166"/>
      <c r="HE413" s="166"/>
      <c r="HF413" s="166"/>
      <c r="HG413" s="166"/>
      <c r="HH413" s="166"/>
      <c r="HI413" s="166"/>
      <c r="HJ413" s="166"/>
      <c r="HK413" s="166"/>
      <c r="HL413" s="166"/>
      <c r="HM413" s="166"/>
      <c r="HN413" s="166"/>
      <c r="HO413" s="166"/>
      <c r="HP413" s="166"/>
      <c r="HQ413" s="166"/>
      <c r="HR413" s="166"/>
      <c r="HS413" s="166"/>
      <c r="HT413" s="166"/>
      <c r="HU413" s="166"/>
      <c r="HV413" s="166"/>
      <c r="HW413" s="166"/>
      <c r="HX413" s="166"/>
      <c r="HY413" s="166"/>
      <c r="HZ413" s="166"/>
      <c r="IA413" s="166"/>
      <c r="IB413" s="166"/>
      <c r="IC413" s="166"/>
      <c r="ID413" s="166"/>
      <c r="IE413" s="166"/>
      <c r="IF413" s="166"/>
      <c r="IG413" s="166"/>
      <c r="IH413" s="166"/>
      <c r="II413" s="166"/>
      <c r="IJ413" s="166"/>
      <c r="IK413" s="166"/>
      <c r="IL413" s="166"/>
      <c r="IM413" s="166"/>
      <c r="IN413" s="166"/>
      <c r="IO413" s="166"/>
      <c r="IP413" s="166"/>
      <c r="IQ413" s="166"/>
      <c r="IR413" s="166"/>
      <c r="IS413" s="166"/>
      <c r="IT413" s="166"/>
      <c r="IU413" s="166"/>
      <c r="IV413" s="166"/>
      <c r="IW413" s="166"/>
      <c r="IX413" s="166"/>
      <c r="IY413" s="166"/>
      <c r="IZ413" s="166"/>
      <c r="JA413" s="166"/>
      <c r="JB413" s="166"/>
      <c r="JC413" s="166"/>
      <c r="JD413" s="166"/>
      <c r="JE413" s="166"/>
      <c r="JF413" s="166"/>
      <c r="JG413" s="166"/>
      <c r="JH413" s="166"/>
      <c r="JI413" s="166"/>
      <c r="JJ413" s="166"/>
      <c r="JK413" s="166"/>
      <c r="JL413" s="166"/>
      <c r="JM413" s="166"/>
      <c r="JN413" s="166"/>
      <c r="JO413" s="166"/>
      <c r="JP413" s="166"/>
      <c r="JQ413" s="166"/>
      <c r="JR413" s="166"/>
      <c r="JS413" s="166"/>
      <c r="JT413" s="166"/>
      <c r="JU413" s="166"/>
      <c r="JV413" s="166"/>
      <c r="JW413" s="166"/>
      <c r="JX413" s="166"/>
      <c r="JY413" s="166"/>
      <c r="JZ413" s="166"/>
      <c r="KA413" s="166"/>
      <c r="KB413" s="166"/>
    </row>
    <row r="414" spans="1:288" s="124" customFormat="1" ht="15" customHeight="1">
      <c r="A414" s="102"/>
      <c r="B414" s="367">
        <v>0</v>
      </c>
      <c r="C414" s="166"/>
      <c r="D414" s="144"/>
      <c r="E414" s="170">
        <v>2023</v>
      </c>
      <c r="F414" s="166"/>
      <c r="G414" s="166"/>
      <c r="H414" s="166"/>
      <c r="I414" s="693">
        <v>945336.58333333337</v>
      </c>
      <c r="J414" s="166"/>
      <c r="K414" s="166"/>
      <c r="L414" s="166"/>
      <c r="M414" s="166"/>
      <c r="N414" s="166"/>
      <c r="O414" s="166"/>
      <c r="P414" s="166"/>
      <c r="Q414" s="166"/>
      <c r="R414" s="166"/>
      <c r="S414" s="166"/>
      <c r="T414" s="166"/>
      <c r="U414" s="166"/>
      <c r="V414" s="166"/>
      <c r="W414" s="166"/>
      <c r="X414" s="166"/>
      <c r="Y414" s="166"/>
      <c r="Z414" s="166"/>
      <c r="AA414" s="166"/>
      <c r="AB414" s="166"/>
      <c r="AC414" s="166"/>
      <c r="AD414" s="166"/>
      <c r="AE414" s="166"/>
      <c r="AF414" s="166"/>
      <c r="AG414" s="166"/>
      <c r="AH414" s="166"/>
      <c r="AI414" s="144">
        <v>946456.99999999988</v>
      </c>
      <c r="AJ414" s="144">
        <v>946456.99999999988</v>
      </c>
      <c r="AK414" s="144">
        <v>946456.99999999988</v>
      </c>
      <c r="AL414" s="144">
        <v>946456.99999999988</v>
      </c>
      <c r="AM414" s="144">
        <v>946456.99999999988</v>
      </c>
      <c r="AN414" s="692">
        <v>1922212815.6887364</v>
      </c>
      <c r="AO414" s="144">
        <v>0</v>
      </c>
      <c r="AP414" s="144">
        <v>0</v>
      </c>
      <c r="AQ414" s="144">
        <v>0</v>
      </c>
      <c r="AR414" s="144">
        <v>0</v>
      </c>
      <c r="AS414" s="144">
        <v>0</v>
      </c>
      <c r="AT414" s="144">
        <v>0</v>
      </c>
      <c r="AU414" s="144">
        <v>0</v>
      </c>
      <c r="AV414" s="144">
        <v>1922212815.6887364</v>
      </c>
      <c r="AW414" s="166"/>
      <c r="AX414" s="144">
        <v>0</v>
      </c>
      <c r="AY414" s="144">
        <v>0</v>
      </c>
      <c r="AZ414" s="144">
        <v>850480399.37203276</v>
      </c>
      <c r="BA414" s="144">
        <v>14967164.040000003</v>
      </c>
      <c r="BB414" s="144">
        <v>218899999.99999997</v>
      </c>
      <c r="BC414" s="144">
        <v>3321832.0820765421</v>
      </c>
      <c r="BD414" s="144">
        <v>0</v>
      </c>
      <c r="BE414" s="144"/>
      <c r="BF414" s="144"/>
      <c r="BG414" s="144"/>
      <c r="BH414" s="144"/>
      <c r="BI414" s="144"/>
      <c r="BJ414" s="144"/>
      <c r="BK414" s="144"/>
      <c r="BL414" s="144"/>
      <c r="BM414" s="144"/>
      <c r="BN414" s="144"/>
      <c r="BO414" s="144">
        <v>-7.4505805969238281E-9</v>
      </c>
      <c r="BP414" s="144"/>
      <c r="BQ414" s="144"/>
      <c r="BR414" s="144">
        <v>1069380399.3720329</v>
      </c>
      <c r="BS414" s="144">
        <v>18288996.122076541</v>
      </c>
      <c r="BT414" s="144">
        <v>852832416.31670344</v>
      </c>
      <c r="BU414" s="693">
        <v>51.036068671875022</v>
      </c>
      <c r="BV414" s="693">
        <v>28.178077290217018</v>
      </c>
      <c r="BW414" s="693">
        <v>79.214145962092019</v>
      </c>
      <c r="BX414" s="144">
        <v>66881657.335129477</v>
      </c>
      <c r="BY414" s="144">
        <v>0</v>
      </c>
      <c r="BZ414" s="693">
        <v>87.135560558301222</v>
      </c>
      <c r="CA414" s="144">
        <v>0</v>
      </c>
      <c r="CB414" s="144">
        <v>852832416.31670344</v>
      </c>
      <c r="CC414" s="200"/>
      <c r="CD414" s="144">
        <v>236614.24999999997</v>
      </c>
      <c r="CE414" s="144">
        <v>342642.56313774729</v>
      </c>
      <c r="CF414" s="144">
        <v>0</v>
      </c>
      <c r="CG414" s="144">
        <v>0</v>
      </c>
      <c r="CH414" s="426"/>
      <c r="CI414" s="144">
        <v>85749910.270343766</v>
      </c>
      <c r="CJ414" s="144">
        <v>0</v>
      </c>
      <c r="CK414" s="144">
        <v>85749910.270343766</v>
      </c>
      <c r="CL414" s="166"/>
      <c r="CM414" s="694">
        <v>90.600957328588379</v>
      </c>
      <c r="CN414" s="693">
        <v>160.88046953234166</v>
      </c>
      <c r="CO414" s="166"/>
      <c r="CP414" s="206"/>
      <c r="CQ414"/>
      <c r="CR414" s="144">
        <v>0</v>
      </c>
      <c r="CS414" s="144">
        <v>0</v>
      </c>
      <c r="CT414" s="693">
        <v>82.659961311443041</v>
      </c>
      <c r="CU414" s="144">
        <v>0</v>
      </c>
      <c r="CV414" s="206"/>
      <c r="CW414" s="144">
        <v>0</v>
      </c>
      <c r="CX414" s="144">
        <v>0</v>
      </c>
      <c r="CY414" s="206"/>
      <c r="CZ414" s="206"/>
      <c r="DA414" s="206"/>
      <c r="DB414" s="206"/>
      <c r="DC414" s="206"/>
      <c r="DD414" s="206"/>
      <c r="DE414" s="166"/>
      <c r="DF414" s="166"/>
      <c r="DG414" s="166"/>
      <c r="DH414" s="166"/>
      <c r="DI414" s="166"/>
      <c r="DJ414" s="166"/>
      <c r="DK414" s="166"/>
      <c r="DL414" s="166"/>
      <c r="DM414" s="166"/>
      <c r="DN414" s="166"/>
      <c r="DO414" s="166"/>
      <c r="DP414" s="166"/>
      <c r="DQ414" s="166"/>
      <c r="DR414" s="166"/>
      <c r="DS414" s="166"/>
      <c r="DT414" s="166"/>
      <c r="DU414" s="166"/>
      <c r="DV414" s="166"/>
      <c r="DW414" s="166"/>
      <c r="DX414" s="166"/>
      <c r="DY414" s="166"/>
      <c r="DZ414" s="166"/>
      <c r="EA414" s="166"/>
      <c r="EB414" s="166"/>
      <c r="EC414" s="166"/>
      <c r="ED414" s="166"/>
      <c r="EE414" s="166"/>
      <c r="EF414" s="166"/>
      <c r="EG414" s="166"/>
      <c r="EH414" s="166"/>
      <c r="EI414" s="166"/>
      <c r="EJ414" s="166"/>
      <c r="EK414" s="166"/>
      <c r="EL414" s="166"/>
      <c r="EM414" s="166"/>
      <c r="EN414" s="166"/>
      <c r="EO414" s="166"/>
      <c r="EP414" s="166"/>
      <c r="EQ414" s="166"/>
      <c r="ER414" s="166"/>
      <c r="ES414" s="166"/>
      <c r="ET414" s="166"/>
      <c r="EU414" s="166"/>
      <c r="EV414" s="166"/>
      <c r="EW414" s="166"/>
      <c r="EX414" s="166"/>
      <c r="EY414" s="166"/>
      <c r="EZ414" s="166"/>
      <c r="FA414" s="166"/>
      <c r="FB414" s="166"/>
      <c r="FC414" s="166"/>
      <c r="FD414" s="166"/>
      <c r="FE414" s="166"/>
      <c r="FF414" s="166"/>
      <c r="FG414" s="166"/>
      <c r="FH414" s="166"/>
      <c r="FI414" s="166"/>
      <c r="FJ414" s="166"/>
      <c r="FK414" s="166"/>
      <c r="FL414" s="166"/>
      <c r="FM414" s="166"/>
      <c r="FN414" s="166"/>
      <c r="FO414" s="166"/>
      <c r="FP414" s="166"/>
      <c r="FQ414" s="166"/>
      <c r="FR414" s="166"/>
      <c r="FS414" s="166"/>
      <c r="FT414" s="166"/>
      <c r="FU414" s="166"/>
      <c r="FV414" s="166"/>
      <c r="FW414" s="166"/>
      <c r="FX414" s="166"/>
      <c r="FY414" s="166"/>
      <c r="FZ414" s="166"/>
      <c r="GA414" s="166"/>
      <c r="GB414" s="166"/>
      <c r="GC414" s="166"/>
      <c r="GD414" s="166"/>
      <c r="GE414" s="166"/>
      <c r="GF414" s="166"/>
      <c r="GG414" s="166"/>
      <c r="GH414" s="166"/>
      <c r="GI414" s="166"/>
      <c r="GJ414" s="166"/>
      <c r="GK414" s="166"/>
      <c r="GL414" s="166"/>
      <c r="GM414" s="166"/>
      <c r="GN414" s="166"/>
      <c r="GO414" s="166"/>
      <c r="GP414" s="166"/>
      <c r="GQ414" s="166"/>
      <c r="GR414" s="166"/>
      <c r="GS414" s="166"/>
      <c r="GT414" s="166"/>
      <c r="GU414" s="166"/>
      <c r="GV414" s="166"/>
      <c r="GW414" s="166"/>
      <c r="GX414" s="166"/>
      <c r="GY414" s="166"/>
      <c r="GZ414" s="166"/>
      <c r="HA414" s="166"/>
      <c r="HB414" s="166"/>
      <c r="HC414" s="166"/>
      <c r="HD414" s="166"/>
      <c r="HE414" s="166"/>
      <c r="HF414" s="166"/>
      <c r="HG414" s="166"/>
      <c r="HH414" s="166"/>
      <c r="HI414" s="166"/>
      <c r="HJ414" s="166"/>
      <c r="HK414" s="166"/>
      <c r="HL414" s="166"/>
      <c r="HM414" s="166"/>
      <c r="HN414" s="166"/>
      <c r="HO414" s="166"/>
      <c r="HP414" s="166"/>
      <c r="HQ414" s="166"/>
      <c r="HR414" s="166"/>
      <c r="HS414" s="166"/>
      <c r="HT414" s="166"/>
      <c r="HU414" s="166"/>
      <c r="HV414" s="166"/>
      <c r="HW414" s="166"/>
      <c r="HX414" s="166"/>
      <c r="HY414" s="166"/>
      <c r="HZ414" s="166"/>
      <c r="IA414" s="166"/>
      <c r="IB414" s="166"/>
      <c r="IC414" s="166"/>
      <c r="ID414" s="166"/>
      <c r="IE414" s="166"/>
      <c r="IF414" s="166"/>
      <c r="IG414" s="166"/>
      <c r="IH414" s="166"/>
      <c r="II414" s="166"/>
      <c r="IJ414" s="166"/>
      <c r="IK414" s="166"/>
      <c r="IL414" s="166"/>
      <c r="IM414" s="166"/>
      <c r="IN414" s="166"/>
      <c r="IO414" s="166"/>
      <c r="IP414" s="166"/>
      <c r="IQ414" s="166"/>
      <c r="IR414" s="166"/>
      <c r="IS414" s="166"/>
      <c r="IT414" s="166"/>
      <c r="IU414" s="166"/>
      <c r="IV414" s="166"/>
      <c r="IW414" s="166"/>
      <c r="IX414" s="166"/>
      <c r="IY414" s="166"/>
      <c r="IZ414" s="166"/>
      <c r="JA414" s="166"/>
      <c r="JB414" s="166"/>
      <c r="JC414" s="166"/>
      <c r="JD414" s="166"/>
      <c r="JE414" s="166"/>
      <c r="JF414" s="166"/>
      <c r="JG414" s="166"/>
      <c r="JH414" s="166"/>
      <c r="JI414" s="166"/>
      <c r="JJ414" s="166"/>
      <c r="JK414" s="166"/>
      <c r="JL414" s="166"/>
      <c r="JM414" s="166"/>
      <c r="JN414" s="166"/>
      <c r="JO414" s="166"/>
      <c r="JP414" s="166"/>
      <c r="JQ414" s="166"/>
      <c r="JR414" s="166"/>
      <c r="JS414" s="166"/>
      <c r="JT414" s="166"/>
      <c r="JU414" s="166"/>
      <c r="JV414" s="166"/>
      <c r="JW414" s="166"/>
      <c r="JX414" s="166"/>
      <c r="JY414" s="166"/>
      <c r="JZ414" s="166"/>
      <c r="KA414" s="166"/>
      <c r="KB414" s="166"/>
    </row>
    <row r="415" spans="1:288" s="124" customFormat="1" ht="15" customHeight="1">
      <c r="A415" s="102"/>
      <c r="B415" s="367">
        <v>0</v>
      </c>
      <c r="C415" s="166"/>
      <c r="D415" s="144"/>
      <c r="E415" s="170">
        <v>2024</v>
      </c>
      <c r="F415" s="166"/>
      <c r="G415" s="166"/>
      <c r="H415" s="166"/>
      <c r="I415" s="693">
        <v>943689.66666666663</v>
      </c>
      <c r="J415" s="166"/>
      <c r="K415" s="166"/>
      <c r="L415" s="166"/>
      <c r="M415" s="166"/>
      <c r="N415" s="166"/>
      <c r="O415" s="166"/>
      <c r="P415" s="166"/>
      <c r="Q415" s="166"/>
      <c r="R415" s="166"/>
      <c r="S415" s="166"/>
      <c r="T415" s="166"/>
      <c r="U415" s="166"/>
      <c r="V415" s="166"/>
      <c r="W415" s="166"/>
      <c r="X415" s="166"/>
      <c r="Y415" s="166"/>
      <c r="Z415" s="166"/>
      <c r="AA415" s="166"/>
      <c r="AB415" s="166"/>
      <c r="AC415" s="166"/>
      <c r="AD415" s="166"/>
      <c r="AE415" s="166"/>
      <c r="AF415" s="166"/>
      <c r="AG415" s="166"/>
      <c r="AH415" s="166"/>
      <c r="AI415" s="144">
        <v>943768</v>
      </c>
      <c r="AJ415" s="144">
        <v>943768</v>
      </c>
      <c r="AK415" s="144">
        <v>943768</v>
      </c>
      <c r="AL415" s="144">
        <v>943768</v>
      </c>
      <c r="AM415" s="144">
        <v>943768</v>
      </c>
      <c r="AN415" s="692">
        <v>1916751574.1728652</v>
      </c>
      <c r="AO415" s="144">
        <v>0</v>
      </c>
      <c r="AP415" s="144">
        <v>0</v>
      </c>
      <c r="AQ415" s="144">
        <v>0</v>
      </c>
      <c r="AR415" s="144">
        <v>0</v>
      </c>
      <c r="AS415" s="144">
        <v>0</v>
      </c>
      <c r="AT415" s="144">
        <v>0</v>
      </c>
      <c r="AU415" s="144">
        <v>0</v>
      </c>
      <c r="AV415" s="144">
        <v>1916751574.1728652</v>
      </c>
      <c r="AW415" s="166"/>
      <c r="AX415" s="144">
        <v>0</v>
      </c>
      <c r="AY415" s="144">
        <v>0</v>
      </c>
      <c r="AZ415" s="144">
        <v>845914917.13160288</v>
      </c>
      <c r="BA415" s="144">
        <v>14608574.700000001</v>
      </c>
      <c r="BB415" s="144">
        <v>218899999.99999997</v>
      </c>
      <c r="BC415" s="144">
        <v>3388268.7237180732</v>
      </c>
      <c r="BD415" s="144">
        <v>0</v>
      </c>
      <c r="BE415" s="144"/>
      <c r="BF415" s="144"/>
      <c r="BG415" s="144"/>
      <c r="BH415" s="144"/>
      <c r="BI415" s="144"/>
      <c r="BJ415" s="144"/>
      <c r="BK415" s="144"/>
      <c r="BL415" s="144"/>
      <c r="BM415" s="144"/>
      <c r="BN415" s="144"/>
      <c r="BO415" s="144">
        <v>-7.4505805969238281E-9</v>
      </c>
      <c r="BP415" s="144"/>
      <c r="BQ415" s="144"/>
      <c r="BR415" s="144">
        <v>1064814917.1316029</v>
      </c>
      <c r="BS415" s="144">
        <v>17996843.423718072</v>
      </c>
      <c r="BT415" s="144">
        <v>851936657.04126215</v>
      </c>
      <c r="BU415" s="693">
        <v>53.587872105468762</v>
      </c>
      <c r="BV415" s="693">
        <v>30.432323473434394</v>
      </c>
      <c r="BW415" s="693">
        <v>84.020195578903156</v>
      </c>
      <c r="BX415" s="144">
        <v>70859546.079082549</v>
      </c>
      <c r="BY415" s="144">
        <v>0</v>
      </c>
      <c r="BZ415" s="693">
        <v>92.422215136793454</v>
      </c>
      <c r="CA415" s="144">
        <v>0</v>
      </c>
      <c r="CB415" s="144">
        <v>851936657.04126215</v>
      </c>
      <c r="CC415" s="200"/>
      <c r="CD415" s="144">
        <v>235942</v>
      </c>
      <c r="CE415" s="144">
        <v>341550.31483457302</v>
      </c>
      <c r="CF415" s="144">
        <v>0</v>
      </c>
      <c r="CG415" s="144">
        <v>0</v>
      </c>
      <c r="CH415" s="426"/>
      <c r="CI415" s="144">
        <v>89433881.817635193</v>
      </c>
      <c r="CJ415" s="144">
        <v>0</v>
      </c>
      <c r="CK415" s="144">
        <v>89433881.817635193</v>
      </c>
      <c r="CL415" s="166"/>
      <c r="CM415" s="694">
        <v>94.762570692834672</v>
      </c>
      <c r="CN415" s="693">
        <v>170.64134632470544</v>
      </c>
      <c r="CO415" s="166"/>
      <c r="CP415" s="206"/>
      <c r="CQ415"/>
      <c r="CR415" s="144">
        <v>0</v>
      </c>
      <c r="CS415" s="144">
        <v>0</v>
      </c>
      <c r="CT415" s="693">
        <v>87.675074086585425</v>
      </c>
      <c r="CU415" s="144">
        <v>0</v>
      </c>
      <c r="CV415" s="206"/>
      <c r="CW415" s="144">
        <v>0</v>
      </c>
      <c r="CX415" s="144">
        <v>0</v>
      </c>
      <c r="CY415" s="206"/>
      <c r="CZ415" s="206"/>
      <c r="DA415" s="206"/>
      <c r="DB415" s="206"/>
      <c r="DC415" s="206"/>
      <c r="DD415" s="206"/>
      <c r="DE415" s="166"/>
      <c r="DF415" s="166"/>
      <c r="DG415" s="166"/>
      <c r="DH415" s="166"/>
      <c r="DI415" s="166"/>
      <c r="DJ415" s="166"/>
      <c r="DK415" s="166"/>
      <c r="DL415" s="166"/>
      <c r="DM415" s="166"/>
      <c r="DN415" s="166"/>
      <c r="DO415" s="166"/>
      <c r="DP415" s="166"/>
      <c r="DQ415" s="166"/>
      <c r="DR415" s="166"/>
      <c r="DS415" s="166"/>
      <c r="DT415" s="166"/>
      <c r="DU415" s="166"/>
      <c r="DV415" s="166"/>
      <c r="DW415" s="166"/>
      <c r="DX415" s="166"/>
      <c r="DY415" s="166"/>
      <c r="DZ415" s="166"/>
      <c r="EA415" s="166"/>
      <c r="EB415" s="166"/>
      <c r="EC415" s="166"/>
      <c r="ED415" s="166"/>
      <c r="EE415" s="166"/>
      <c r="EF415" s="166"/>
      <c r="EG415" s="166"/>
      <c r="EH415" s="166"/>
      <c r="EI415" s="166"/>
      <c r="EJ415" s="166"/>
      <c r="EK415" s="166"/>
      <c r="EL415" s="166"/>
      <c r="EM415" s="166"/>
      <c r="EN415" s="166"/>
      <c r="EO415" s="166"/>
      <c r="EP415" s="166"/>
      <c r="EQ415" s="166"/>
      <c r="ER415" s="166"/>
      <c r="ES415" s="166"/>
      <c r="ET415" s="166"/>
      <c r="EU415" s="166"/>
      <c r="EV415" s="166"/>
      <c r="EW415" s="166"/>
      <c r="EX415" s="166"/>
      <c r="EY415" s="166"/>
      <c r="EZ415" s="166"/>
      <c r="FA415" s="166"/>
      <c r="FB415" s="166"/>
      <c r="FC415" s="166"/>
      <c r="FD415" s="166"/>
      <c r="FE415" s="166"/>
      <c r="FF415" s="166"/>
      <c r="FG415" s="166"/>
      <c r="FH415" s="166"/>
      <c r="FI415" s="166"/>
      <c r="FJ415" s="166"/>
      <c r="FK415" s="166"/>
      <c r="FL415" s="166"/>
      <c r="FM415" s="166"/>
      <c r="FN415" s="166"/>
      <c r="FO415" s="166"/>
      <c r="FP415" s="166"/>
      <c r="FQ415" s="166"/>
      <c r="FR415" s="166"/>
      <c r="FS415" s="166"/>
      <c r="FT415" s="166"/>
      <c r="FU415" s="166"/>
      <c r="FV415" s="166"/>
      <c r="FW415" s="166"/>
      <c r="FX415" s="166"/>
      <c r="FY415" s="166"/>
      <c r="FZ415" s="166"/>
      <c r="GA415" s="166"/>
      <c r="GB415" s="166"/>
      <c r="GC415" s="166"/>
      <c r="GD415" s="166"/>
      <c r="GE415" s="166"/>
      <c r="GF415" s="166"/>
      <c r="GG415" s="166"/>
      <c r="GH415" s="166"/>
      <c r="GI415" s="166"/>
      <c r="GJ415" s="166"/>
      <c r="GK415" s="166"/>
      <c r="GL415" s="166"/>
      <c r="GM415" s="166"/>
      <c r="GN415" s="166"/>
      <c r="GO415" s="166"/>
      <c r="GP415" s="166"/>
      <c r="GQ415" s="166"/>
      <c r="GR415" s="166"/>
      <c r="GS415" s="166"/>
      <c r="GT415" s="166"/>
      <c r="GU415" s="166"/>
      <c r="GV415" s="166"/>
      <c r="GW415" s="166"/>
      <c r="GX415" s="166"/>
      <c r="GY415" s="166"/>
      <c r="GZ415" s="166"/>
      <c r="HA415" s="166"/>
      <c r="HB415" s="166"/>
      <c r="HC415" s="166"/>
      <c r="HD415" s="166"/>
      <c r="HE415" s="166"/>
      <c r="HF415" s="166"/>
      <c r="HG415" s="166"/>
      <c r="HH415" s="166"/>
      <c r="HI415" s="166"/>
      <c r="HJ415" s="166"/>
      <c r="HK415" s="166"/>
      <c r="HL415" s="166"/>
      <c r="HM415" s="166"/>
      <c r="HN415" s="166"/>
      <c r="HO415" s="166"/>
      <c r="HP415" s="166"/>
      <c r="HQ415" s="166"/>
      <c r="HR415" s="166"/>
      <c r="HS415" s="166"/>
      <c r="HT415" s="166"/>
      <c r="HU415" s="166"/>
      <c r="HV415" s="166"/>
      <c r="HW415" s="166"/>
      <c r="HX415" s="166"/>
      <c r="HY415" s="166"/>
      <c r="HZ415" s="166"/>
      <c r="IA415" s="166"/>
      <c r="IB415" s="166"/>
      <c r="IC415" s="166"/>
      <c r="ID415" s="166"/>
      <c r="IE415" s="166"/>
      <c r="IF415" s="166"/>
      <c r="IG415" s="166"/>
      <c r="IH415" s="166"/>
      <c r="II415" s="166"/>
      <c r="IJ415" s="166"/>
      <c r="IK415" s="166"/>
      <c r="IL415" s="166"/>
      <c r="IM415" s="166"/>
      <c r="IN415" s="166"/>
      <c r="IO415" s="166"/>
      <c r="IP415" s="166"/>
      <c r="IQ415" s="166"/>
      <c r="IR415" s="166"/>
      <c r="IS415" s="166"/>
      <c r="IT415" s="166"/>
      <c r="IU415" s="166"/>
      <c r="IV415" s="166"/>
      <c r="IW415" s="166"/>
      <c r="IX415" s="166"/>
      <c r="IY415" s="166"/>
      <c r="IZ415" s="166"/>
      <c r="JA415" s="166"/>
      <c r="JB415" s="166"/>
      <c r="JC415" s="166"/>
      <c r="JD415" s="166"/>
      <c r="JE415" s="166"/>
      <c r="JF415" s="166"/>
      <c r="JG415" s="166"/>
      <c r="JH415" s="166"/>
      <c r="JI415" s="166"/>
      <c r="JJ415" s="166"/>
      <c r="JK415" s="166"/>
      <c r="JL415" s="166"/>
      <c r="JM415" s="166"/>
      <c r="JN415" s="166"/>
      <c r="JO415" s="166"/>
      <c r="JP415" s="166"/>
      <c r="JQ415" s="166"/>
      <c r="JR415" s="166"/>
      <c r="JS415" s="166"/>
      <c r="JT415" s="166"/>
      <c r="JU415" s="166"/>
      <c r="JV415" s="166"/>
      <c r="JW415" s="166"/>
      <c r="JX415" s="166"/>
      <c r="JY415" s="166"/>
      <c r="JZ415" s="166"/>
      <c r="KA415" s="166"/>
      <c r="KB415" s="166"/>
    </row>
    <row r="416" spans="1:288" s="124" customFormat="1" ht="15" customHeight="1">
      <c r="A416" s="102"/>
      <c r="B416" s="367">
        <v>0</v>
      </c>
      <c r="C416" s="166"/>
      <c r="D416" s="144"/>
      <c r="E416" s="170">
        <v>2025</v>
      </c>
      <c r="F416" s="166"/>
      <c r="G416" s="166"/>
      <c r="H416" s="166"/>
      <c r="I416" s="693">
        <v>943501.25</v>
      </c>
      <c r="J416" s="166"/>
      <c r="K416" s="166"/>
      <c r="L416" s="166"/>
      <c r="M416" s="166"/>
      <c r="N416" s="166"/>
      <c r="O416" s="166"/>
      <c r="P416" s="166"/>
      <c r="Q416" s="166"/>
      <c r="R416" s="166"/>
      <c r="S416" s="166"/>
      <c r="T416" s="166"/>
      <c r="U416" s="166"/>
      <c r="V416" s="166"/>
      <c r="W416" s="166"/>
      <c r="X416" s="166"/>
      <c r="Y416" s="166"/>
      <c r="Z416" s="166"/>
      <c r="AA416" s="166"/>
      <c r="AB416" s="166"/>
      <c r="AC416" s="166"/>
      <c r="AD416" s="166"/>
      <c r="AE416" s="166"/>
      <c r="AF416" s="166"/>
      <c r="AG416" s="166"/>
      <c r="AH416" s="166"/>
      <c r="AI416" s="144">
        <v>943579.99999999988</v>
      </c>
      <c r="AJ416" s="144">
        <v>943579.99999999988</v>
      </c>
      <c r="AK416" s="144">
        <v>943579.99999999988</v>
      </c>
      <c r="AL416" s="144">
        <v>943579.99999999988</v>
      </c>
      <c r="AM416" s="144">
        <v>943579.99999999988</v>
      </c>
      <c r="AN416" s="692">
        <v>1916369754.3867052</v>
      </c>
      <c r="AO416" s="144">
        <v>0</v>
      </c>
      <c r="AP416" s="144">
        <v>0</v>
      </c>
      <c r="AQ416" s="144">
        <v>0</v>
      </c>
      <c r="AR416" s="144">
        <v>0</v>
      </c>
      <c r="AS416" s="144">
        <v>0</v>
      </c>
      <c r="AT416" s="144">
        <v>0</v>
      </c>
      <c r="AU416" s="144">
        <v>0</v>
      </c>
      <c r="AV416" s="144">
        <v>1916369754.3867052</v>
      </c>
      <c r="AW416" s="166"/>
      <c r="AX416" s="144">
        <v>0</v>
      </c>
      <c r="AY416" s="144">
        <v>0</v>
      </c>
      <c r="AZ416" s="144">
        <v>849843543.53351855</v>
      </c>
      <c r="BA416" s="144">
        <v>14344166.300000001</v>
      </c>
      <c r="BB416" s="144">
        <v>218899999.99999997</v>
      </c>
      <c r="BC416" s="144">
        <v>3456034.0981924348</v>
      </c>
      <c r="BD416" s="144">
        <v>0</v>
      </c>
      <c r="BE416" s="144"/>
      <c r="BF416" s="144"/>
      <c r="BG416" s="144"/>
      <c r="BH416" s="144"/>
      <c r="BI416" s="144"/>
      <c r="BJ416" s="144"/>
      <c r="BK416" s="144"/>
      <c r="BL416" s="144"/>
      <c r="BM416" s="144"/>
      <c r="BN416" s="144"/>
      <c r="BO416" s="144">
        <v>-7.4505805969238281E-9</v>
      </c>
      <c r="BP416" s="144"/>
      <c r="BQ416" s="144"/>
      <c r="BR416" s="144">
        <v>1068743543.5335186</v>
      </c>
      <c r="BS416" s="144">
        <v>17800200.398192432</v>
      </c>
      <c r="BT416" s="144">
        <v>847626210.85318637</v>
      </c>
      <c r="BU416" s="693">
        <v>56.267265710742208</v>
      </c>
      <c r="BV416" s="693">
        <v>32.866909351309147</v>
      </c>
      <c r="BW416" s="693">
        <v>89.134175062051341</v>
      </c>
      <c r="BX416" s="144">
        <v>74777178.503610745</v>
      </c>
      <c r="BY416" s="144">
        <v>0</v>
      </c>
      <c r="BZ416" s="693">
        <v>98.047592568256491</v>
      </c>
      <c r="CA416" s="144">
        <v>0</v>
      </c>
      <c r="CB416" s="144">
        <v>847626210.85318637</v>
      </c>
      <c r="CC416" s="200"/>
      <c r="CD416" s="144">
        <v>235894.99999999997</v>
      </c>
      <c r="CE416" s="144">
        <v>341473.95087734103</v>
      </c>
      <c r="CF416" s="144">
        <v>0</v>
      </c>
      <c r="CG416" s="144">
        <v>0</v>
      </c>
      <c r="CH416" s="426"/>
      <c r="CI416" s="144">
        <v>93154747.852680519</v>
      </c>
      <c r="CJ416" s="144">
        <v>0</v>
      </c>
      <c r="CK416" s="144">
        <v>93154747.852680519</v>
      </c>
      <c r="CL416" s="166"/>
      <c r="CM416" s="694">
        <v>98.724801132580737</v>
      </c>
      <c r="CN416" s="693">
        <v>181.02761522194717</v>
      </c>
      <c r="CO416" s="166"/>
      <c r="CP416" s="206"/>
      <c r="CQ416"/>
      <c r="CR416" s="144">
        <v>0</v>
      </c>
      <c r="CS416" s="144">
        <v>0</v>
      </c>
      <c r="CT416" s="693">
        <v>93.011511677250567</v>
      </c>
      <c r="CU416" s="144">
        <v>0</v>
      </c>
      <c r="CV416" s="206"/>
      <c r="CW416" s="144">
        <v>0</v>
      </c>
      <c r="CX416" s="144">
        <v>0</v>
      </c>
      <c r="CY416" s="206"/>
      <c r="CZ416" s="206"/>
      <c r="DA416" s="206"/>
      <c r="DB416" s="206"/>
      <c r="DC416" s="206"/>
      <c r="DD416" s="206"/>
      <c r="DE416" s="166"/>
      <c r="DF416" s="166"/>
      <c r="DG416" s="166"/>
      <c r="DH416" s="166"/>
      <c r="DI416" s="166"/>
      <c r="DJ416" s="166"/>
      <c r="DK416" s="166"/>
      <c r="DL416" s="166"/>
      <c r="DM416" s="166"/>
      <c r="DN416" s="166"/>
      <c r="DO416" s="166"/>
      <c r="DP416" s="166"/>
      <c r="DQ416" s="166"/>
      <c r="DR416" s="166"/>
      <c r="DS416" s="166"/>
      <c r="DT416" s="166"/>
      <c r="DU416" s="166"/>
      <c r="DV416" s="166"/>
      <c r="DW416" s="166"/>
      <c r="DX416" s="166"/>
      <c r="DY416" s="166"/>
      <c r="DZ416" s="166"/>
      <c r="EA416" s="166"/>
      <c r="EB416" s="166"/>
      <c r="EC416" s="166"/>
      <c r="ED416" s="166"/>
      <c r="EE416" s="166"/>
      <c r="EF416" s="166"/>
      <c r="EG416" s="166"/>
      <c r="EH416" s="166"/>
      <c r="EI416" s="166"/>
      <c r="EJ416" s="166"/>
      <c r="EK416" s="166"/>
      <c r="EL416" s="166"/>
      <c r="EM416" s="166"/>
      <c r="EN416" s="166"/>
      <c r="EO416" s="166"/>
      <c r="EP416" s="166"/>
      <c r="EQ416" s="166"/>
      <c r="ER416" s="166"/>
      <c r="ES416" s="166"/>
      <c r="ET416" s="166"/>
      <c r="EU416" s="166"/>
      <c r="EV416" s="166"/>
      <c r="EW416" s="166"/>
      <c r="EX416" s="166"/>
      <c r="EY416" s="166"/>
      <c r="EZ416" s="166"/>
      <c r="FA416" s="166"/>
      <c r="FB416" s="166"/>
      <c r="FC416" s="166"/>
      <c r="FD416" s="166"/>
      <c r="FE416" s="166"/>
      <c r="FF416" s="166"/>
      <c r="FG416" s="166"/>
      <c r="FH416" s="166"/>
      <c r="FI416" s="166"/>
      <c r="FJ416" s="166"/>
      <c r="FK416" s="166"/>
      <c r="FL416" s="166"/>
      <c r="FM416" s="166"/>
      <c r="FN416" s="166"/>
      <c r="FO416" s="166"/>
      <c r="FP416" s="166"/>
      <c r="FQ416" s="166"/>
      <c r="FR416" s="166"/>
      <c r="FS416" s="166"/>
      <c r="FT416" s="166"/>
      <c r="FU416" s="166"/>
      <c r="FV416" s="166"/>
      <c r="FW416" s="166"/>
      <c r="FX416" s="166"/>
      <c r="FY416" s="166"/>
      <c r="FZ416" s="166"/>
      <c r="GA416" s="166"/>
      <c r="GB416" s="166"/>
      <c r="GC416" s="166"/>
      <c r="GD416" s="166"/>
      <c r="GE416" s="166"/>
      <c r="GF416" s="166"/>
      <c r="GG416" s="166"/>
      <c r="GH416" s="166"/>
      <c r="GI416" s="166"/>
      <c r="GJ416" s="166"/>
      <c r="GK416" s="166"/>
      <c r="GL416" s="166"/>
      <c r="GM416" s="166"/>
      <c r="GN416" s="166"/>
      <c r="GO416" s="166"/>
      <c r="GP416" s="166"/>
      <c r="GQ416" s="166"/>
      <c r="GR416" s="166"/>
      <c r="GS416" s="166"/>
      <c r="GT416" s="166"/>
      <c r="GU416" s="166"/>
      <c r="GV416" s="166"/>
      <c r="GW416" s="166"/>
      <c r="GX416" s="166"/>
      <c r="GY416" s="166"/>
      <c r="GZ416" s="166"/>
      <c r="HA416" s="166"/>
      <c r="HB416" s="166"/>
      <c r="HC416" s="166"/>
      <c r="HD416" s="166"/>
      <c r="HE416" s="166"/>
      <c r="HF416" s="166"/>
      <c r="HG416" s="166"/>
      <c r="HH416" s="166"/>
      <c r="HI416" s="166"/>
      <c r="HJ416" s="166"/>
      <c r="HK416" s="166"/>
      <c r="HL416" s="166"/>
      <c r="HM416" s="166"/>
      <c r="HN416" s="166"/>
      <c r="HO416" s="166"/>
      <c r="HP416" s="166"/>
      <c r="HQ416" s="166"/>
      <c r="HR416" s="166"/>
      <c r="HS416" s="166"/>
      <c r="HT416" s="166"/>
      <c r="HU416" s="166"/>
      <c r="HV416" s="166"/>
      <c r="HW416" s="166"/>
      <c r="HX416" s="166"/>
      <c r="HY416" s="166"/>
      <c r="HZ416" s="166"/>
      <c r="IA416" s="166"/>
      <c r="IB416" s="166"/>
      <c r="IC416" s="166"/>
      <c r="ID416" s="166"/>
      <c r="IE416" s="166"/>
      <c r="IF416" s="166"/>
      <c r="IG416" s="166"/>
      <c r="IH416" s="166"/>
      <c r="II416" s="166"/>
      <c r="IJ416" s="166"/>
      <c r="IK416" s="166"/>
      <c r="IL416" s="166"/>
      <c r="IM416" s="166"/>
      <c r="IN416" s="166"/>
      <c r="IO416" s="166"/>
      <c r="IP416" s="166"/>
      <c r="IQ416" s="166"/>
      <c r="IR416" s="166"/>
      <c r="IS416" s="166"/>
      <c r="IT416" s="166"/>
      <c r="IU416" s="166"/>
      <c r="IV416" s="166"/>
      <c r="IW416" s="166"/>
      <c r="IX416" s="166"/>
      <c r="IY416" s="166"/>
      <c r="IZ416" s="166"/>
      <c r="JA416" s="166"/>
      <c r="JB416" s="166"/>
      <c r="JC416" s="166"/>
      <c r="JD416" s="166"/>
      <c r="JE416" s="166"/>
      <c r="JF416" s="166"/>
      <c r="JG416" s="166"/>
      <c r="JH416" s="166"/>
      <c r="JI416" s="166"/>
      <c r="JJ416" s="166"/>
      <c r="JK416" s="166"/>
      <c r="JL416" s="166"/>
      <c r="JM416" s="166"/>
      <c r="JN416" s="166"/>
      <c r="JO416" s="166"/>
      <c r="JP416" s="166"/>
      <c r="JQ416" s="166"/>
      <c r="JR416" s="166"/>
      <c r="JS416" s="166"/>
      <c r="JT416" s="166"/>
      <c r="JU416" s="166"/>
      <c r="JV416" s="166"/>
      <c r="JW416" s="166"/>
      <c r="JX416" s="166"/>
      <c r="JY416" s="166"/>
      <c r="JZ416" s="166"/>
      <c r="KA416" s="166"/>
      <c r="KB416" s="166"/>
    </row>
    <row r="417" spans="1:288" s="124" customFormat="1" ht="15" customHeight="1">
      <c r="A417" s="102"/>
      <c r="B417" s="367">
        <v>0</v>
      </c>
      <c r="C417" s="166"/>
      <c r="D417" s="144"/>
      <c r="E417" s="170">
        <v>2026</v>
      </c>
      <c r="F417" s="166"/>
      <c r="G417" s="166"/>
      <c r="H417" s="166"/>
      <c r="I417" s="693">
        <v>930812.25</v>
      </c>
      <c r="J417" s="166"/>
      <c r="K417" s="166"/>
      <c r="L417" s="166"/>
      <c r="M417" s="166"/>
      <c r="N417" s="166"/>
      <c r="O417" s="166"/>
      <c r="P417" s="166"/>
      <c r="Q417" s="166"/>
      <c r="R417" s="166"/>
      <c r="S417" s="166"/>
      <c r="T417" s="166"/>
      <c r="U417" s="166"/>
      <c r="V417" s="166"/>
      <c r="W417" s="166"/>
      <c r="X417" s="166"/>
      <c r="Y417" s="166"/>
      <c r="Z417" s="166"/>
      <c r="AA417" s="166"/>
      <c r="AB417" s="166"/>
      <c r="AC417" s="166"/>
      <c r="AD417" s="166"/>
      <c r="AE417" s="166"/>
      <c r="AF417" s="166"/>
      <c r="AG417" s="166"/>
      <c r="AH417" s="166"/>
      <c r="AI417" s="144">
        <v>943390.99999999988</v>
      </c>
      <c r="AJ417" s="144">
        <v>943390.99999999988</v>
      </c>
      <c r="AK417" s="144">
        <v>943390.99999999988</v>
      </c>
      <c r="AL417" s="144">
        <v>943390.99999999988</v>
      </c>
      <c r="AM417" s="144">
        <v>943390.99999999988</v>
      </c>
      <c r="AN417" s="692">
        <v>1915985903.6442361</v>
      </c>
      <c r="AO417" s="144">
        <v>0</v>
      </c>
      <c r="AP417" s="144">
        <v>0</v>
      </c>
      <c r="AQ417" s="144">
        <v>0</v>
      </c>
      <c r="AR417" s="144">
        <v>0</v>
      </c>
      <c r="AS417" s="144">
        <v>0</v>
      </c>
      <c r="AT417" s="144">
        <v>0</v>
      </c>
      <c r="AU417" s="144">
        <v>0</v>
      </c>
      <c r="AV417" s="144">
        <v>1915985903.6442361</v>
      </c>
      <c r="AW417" s="166"/>
      <c r="AX417" s="144">
        <v>0</v>
      </c>
      <c r="AY417" s="144">
        <v>0</v>
      </c>
      <c r="AZ417" s="144">
        <v>846892652.4848814</v>
      </c>
      <c r="BA417" s="144">
        <v>17313254.50818472</v>
      </c>
      <c r="BB417" s="144">
        <v>218899999.99999997</v>
      </c>
      <c r="BC417" s="144">
        <v>3525154.7801562836</v>
      </c>
      <c r="BD417" s="144">
        <v>0</v>
      </c>
      <c r="BE417" s="144"/>
      <c r="BF417" s="144"/>
      <c r="BG417" s="144"/>
      <c r="BH417" s="144"/>
      <c r="BI417" s="144"/>
      <c r="BJ417" s="144"/>
      <c r="BK417" s="144"/>
      <c r="BL417" s="144"/>
      <c r="BM417" s="144"/>
      <c r="BN417" s="144"/>
      <c r="BO417" s="144">
        <v>-7.4505805969238281E-9</v>
      </c>
      <c r="BP417" s="144"/>
      <c r="BQ417" s="144"/>
      <c r="BR417" s="144">
        <v>1065792652.4848814</v>
      </c>
      <c r="BS417" s="144">
        <v>20838409.288341001</v>
      </c>
      <c r="BT417" s="144">
        <v>850193251.15935421</v>
      </c>
      <c r="BU417" s="693">
        <v>59.080628996279309</v>
      </c>
      <c r="BV417" s="693">
        <v>35.353132010303327</v>
      </c>
      <c r="BW417" s="693">
        <v>94.433761006582657</v>
      </c>
      <c r="BX417" s="144">
        <v>79526036.483893961</v>
      </c>
      <c r="BY417" s="144">
        <v>0</v>
      </c>
      <c r="BZ417" s="693">
        <v>103.87713710724091</v>
      </c>
      <c r="CA417" s="144">
        <v>0</v>
      </c>
      <c r="CB417" s="144">
        <v>850193251.15935421</v>
      </c>
      <c r="CC417" s="200"/>
      <c r="CD417" s="144">
        <v>235847.74999999997</v>
      </c>
      <c r="CE417" s="144">
        <v>341397.18072884716</v>
      </c>
      <c r="CF417" s="144">
        <v>0</v>
      </c>
      <c r="CG417" s="144">
        <v>0</v>
      </c>
      <c r="CH417" s="426"/>
      <c r="CI417" s="144">
        <v>100941690.7029638</v>
      </c>
      <c r="CJ417" s="144">
        <v>0</v>
      </c>
      <c r="CK417" s="144">
        <v>100941690.7029638</v>
      </c>
      <c r="CL417" s="166"/>
      <c r="CM417" s="694">
        <v>106.9987849184101</v>
      </c>
      <c r="CN417" s="693">
        <v>191.79084273299307</v>
      </c>
      <c r="CO417" s="166"/>
      <c r="CP417" s="206"/>
      <c r="CQ417"/>
      <c r="CR417" s="144">
        <v>0</v>
      </c>
      <c r="CS417" s="144">
        <v>0</v>
      </c>
      <c r="CT417" s="693">
        <v>98.541629610368958</v>
      </c>
      <c r="CU417" s="144">
        <v>0</v>
      </c>
      <c r="CV417" s="206"/>
      <c r="CW417" s="144">
        <v>0</v>
      </c>
      <c r="CX417" s="144">
        <v>0</v>
      </c>
      <c r="CY417" s="206"/>
      <c r="CZ417" s="206"/>
      <c r="DA417" s="206"/>
      <c r="DB417" s="206"/>
      <c r="DC417" s="206"/>
      <c r="DD417" s="206"/>
      <c r="DE417" s="166"/>
      <c r="DF417" s="166"/>
      <c r="DG417" s="166"/>
      <c r="DH417" s="166"/>
      <c r="DI417" s="166"/>
      <c r="DJ417" s="166"/>
      <c r="DK417" s="166"/>
      <c r="DL417" s="166"/>
      <c r="DM417" s="166"/>
      <c r="DN417" s="166"/>
      <c r="DO417" s="166"/>
      <c r="DP417" s="166"/>
      <c r="DQ417" s="166"/>
      <c r="DR417" s="166"/>
      <c r="DS417" s="166"/>
      <c r="DT417" s="166"/>
      <c r="DU417" s="166"/>
      <c r="DV417" s="166"/>
      <c r="DW417" s="166"/>
      <c r="DX417" s="166"/>
      <c r="DY417" s="166"/>
      <c r="DZ417" s="166"/>
      <c r="EA417" s="166"/>
      <c r="EB417" s="166"/>
      <c r="EC417" s="166"/>
      <c r="ED417" s="166"/>
      <c r="EE417" s="166"/>
      <c r="EF417" s="166"/>
      <c r="EG417" s="166"/>
      <c r="EH417" s="166"/>
      <c r="EI417" s="166"/>
      <c r="EJ417" s="166"/>
      <c r="EK417" s="166"/>
      <c r="EL417" s="166"/>
      <c r="EM417" s="166"/>
      <c r="EN417" s="166"/>
      <c r="EO417" s="166"/>
      <c r="EP417" s="166"/>
      <c r="EQ417" s="166"/>
      <c r="ER417" s="166"/>
      <c r="ES417" s="166"/>
      <c r="ET417" s="166"/>
      <c r="EU417" s="166"/>
      <c r="EV417" s="166"/>
      <c r="EW417" s="166"/>
      <c r="EX417" s="166"/>
      <c r="EY417" s="166"/>
      <c r="EZ417" s="166"/>
      <c r="FA417" s="166"/>
      <c r="FB417" s="166"/>
      <c r="FC417" s="166"/>
      <c r="FD417" s="166"/>
      <c r="FE417" s="166"/>
      <c r="FF417" s="166"/>
      <c r="FG417" s="166"/>
      <c r="FH417" s="166"/>
      <c r="FI417" s="166"/>
      <c r="FJ417" s="166"/>
      <c r="FK417" s="166"/>
      <c r="FL417" s="166"/>
      <c r="FM417" s="166"/>
      <c r="FN417" s="166"/>
      <c r="FO417" s="166"/>
      <c r="FP417" s="166"/>
      <c r="FQ417" s="166"/>
      <c r="FR417" s="166"/>
      <c r="FS417" s="166"/>
      <c r="FT417" s="166"/>
      <c r="FU417" s="166"/>
      <c r="FV417" s="166"/>
      <c r="FW417" s="166"/>
      <c r="FX417" s="166"/>
      <c r="FY417" s="166"/>
      <c r="FZ417" s="166"/>
      <c r="GA417" s="166"/>
      <c r="GB417" s="166"/>
      <c r="GC417" s="166"/>
      <c r="GD417" s="166"/>
      <c r="GE417" s="166"/>
      <c r="GF417" s="166"/>
      <c r="GG417" s="166"/>
      <c r="GH417" s="166"/>
      <c r="GI417" s="166"/>
      <c r="GJ417" s="166"/>
      <c r="GK417" s="166"/>
      <c r="GL417" s="166"/>
      <c r="GM417" s="166"/>
      <c r="GN417" s="166"/>
      <c r="GO417" s="166"/>
      <c r="GP417" s="166"/>
      <c r="GQ417" s="166"/>
      <c r="GR417" s="166"/>
      <c r="GS417" s="166"/>
      <c r="GT417" s="166"/>
      <c r="GU417" s="166"/>
      <c r="GV417" s="166"/>
      <c r="GW417" s="166"/>
      <c r="GX417" s="166"/>
      <c r="GY417" s="166"/>
      <c r="GZ417" s="166"/>
      <c r="HA417" s="166"/>
      <c r="HB417" s="166"/>
      <c r="HC417" s="166"/>
      <c r="HD417" s="166"/>
      <c r="HE417" s="166"/>
      <c r="HF417" s="166"/>
      <c r="HG417" s="166"/>
      <c r="HH417" s="166"/>
      <c r="HI417" s="166"/>
      <c r="HJ417" s="166"/>
      <c r="HK417" s="166"/>
      <c r="HL417" s="166"/>
      <c r="HM417" s="166"/>
      <c r="HN417" s="166"/>
      <c r="HO417" s="166"/>
      <c r="HP417" s="166"/>
      <c r="HQ417" s="166"/>
      <c r="HR417" s="166"/>
      <c r="HS417" s="166"/>
      <c r="HT417" s="166"/>
      <c r="HU417" s="166"/>
      <c r="HV417" s="166"/>
      <c r="HW417" s="166"/>
      <c r="HX417" s="166"/>
      <c r="HY417" s="166"/>
      <c r="HZ417" s="166"/>
      <c r="IA417" s="166"/>
      <c r="IB417" s="166"/>
      <c r="IC417" s="166"/>
      <c r="ID417" s="166"/>
      <c r="IE417" s="166"/>
      <c r="IF417" s="166"/>
      <c r="IG417" s="166"/>
      <c r="IH417" s="166"/>
      <c r="II417" s="166"/>
      <c r="IJ417" s="166"/>
      <c r="IK417" s="166"/>
      <c r="IL417" s="166"/>
      <c r="IM417" s="166"/>
      <c r="IN417" s="166"/>
      <c r="IO417" s="166"/>
      <c r="IP417" s="166"/>
      <c r="IQ417" s="166"/>
      <c r="IR417" s="166"/>
      <c r="IS417" s="166"/>
      <c r="IT417" s="166"/>
      <c r="IU417" s="166"/>
      <c r="IV417" s="166"/>
      <c r="IW417" s="166"/>
      <c r="IX417" s="166"/>
      <c r="IY417" s="166"/>
      <c r="IZ417" s="166"/>
      <c r="JA417" s="166"/>
      <c r="JB417" s="166"/>
      <c r="JC417" s="166"/>
      <c r="JD417" s="166"/>
      <c r="JE417" s="166"/>
      <c r="JF417" s="166"/>
      <c r="JG417" s="166"/>
      <c r="JH417" s="166"/>
      <c r="JI417" s="166"/>
      <c r="JJ417" s="166"/>
      <c r="JK417" s="166"/>
      <c r="JL417" s="166"/>
      <c r="JM417" s="166"/>
      <c r="JN417" s="166"/>
      <c r="JO417" s="166"/>
      <c r="JP417" s="166"/>
      <c r="JQ417" s="166"/>
      <c r="JR417" s="166"/>
      <c r="JS417" s="166"/>
      <c r="JT417" s="166"/>
      <c r="JU417" s="166"/>
      <c r="JV417" s="166"/>
      <c r="JW417" s="166"/>
      <c r="JX417" s="166"/>
      <c r="JY417" s="166"/>
      <c r="JZ417" s="166"/>
      <c r="KA417" s="166"/>
      <c r="KB417" s="166"/>
    </row>
    <row r="418" spans="1:288" s="124" customFormat="1" ht="15" customHeight="1">
      <c r="A418" s="102"/>
      <c r="B418" s="367">
        <v>0</v>
      </c>
      <c r="C418" s="166"/>
      <c r="D418" s="144"/>
      <c r="E418" s="170">
        <v>2027</v>
      </c>
      <c r="F418" s="166"/>
      <c r="G418" s="166"/>
      <c r="H418" s="166"/>
      <c r="I418" s="693">
        <v>913123.66666666663</v>
      </c>
      <c r="J418" s="166"/>
      <c r="K418" s="166"/>
      <c r="L418" s="166"/>
      <c r="M418" s="166"/>
      <c r="N418" s="166"/>
      <c r="O418" s="166"/>
      <c r="P418" s="166"/>
      <c r="Q418" s="166"/>
      <c r="R418" s="166"/>
      <c r="S418" s="166"/>
      <c r="T418" s="166"/>
      <c r="U418" s="166"/>
      <c r="V418" s="166"/>
      <c r="W418" s="166"/>
      <c r="X418" s="166"/>
      <c r="Y418" s="166"/>
      <c r="Z418" s="166"/>
      <c r="AA418" s="166"/>
      <c r="AB418" s="166"/>
      <c r="AC418" s="166"/>
      <c r="AD418" s="166"/>
      <c r="AE418" s="166"/>
      <c r="AF418" s="166"/>
      <c r="AG418" s="166"/>
      <c r="AH418" s="166"/>
      <c r="AI418" s="144">
        <v>913201.99999999977</v>
      </c>
      <c r="AJ418" s="144">
        <v>913201.99999999977</v>
      </c>
      <c r="AK418" s="144">
        <v>913201.99999999977</v>
      </c>
      <c r="AL418" s="144">
        <v>913201.99999999977</v>
      </c>
      <c r="AM418" s="144">
        <v>913201.99999999977</v>
      </c>
      <c r="AN418" s="692">
        <v>1854673363.6209416</v>
      </c>
      <c r="AO418" s="144">
        <v>0</v>
      </c>
      <c r="AP418" s="144">
        <v>0</v>
      </c>
      <c r="AQ418" s="144">
        <v>0</v>
      </c>
      <c r="AR418" s="144">
        <v>0</v>
      </c>
      <c r="AS418" s="144">
        <v>0</v>
      </c>
      <c r="AT418" s="144">
        <v>0</v>
      </c>
      <c r="AU418" s="144">
        <v>0</v>
      </c>
      <c r="AV418" s="144">
        <v>1854673363.6209416</v>
      </c>
      <c r="AW418" s="166"/>
      <c r="AX418" s="144">
        <v>0</v>
      </c>
      <c r="AY418" s="144">
        <v>0</v>
      </c>
      <c r="AZ418" s="144">
        <v>831345788.89984155</v>
      </c>
      <c r="BA418" s="144">
        <v>18836623.62140264</v>
      </c>
      <c r="BB418" s="144">
        <v>218899999.99999997</v>
      </c>
      <c r="BC418" s="144">
        <v>3595657.8757594088</v>
      </c>
      <c r="BD418" s="144">
        <v>0</v>
      </c>
      <c r="BE418" s="144"/>
      <c r="BF418" s="144"/>
      <c r="BG418" s="144"/>
      <c r="BH418" s="144"/>
      <c r="BI418" s="144"/>
      <c r="BJ418" s="144"/>
      <c r="BK418" s="144"/>
      <c r="BL418" s="144"/>
      <c r="BM418" s="144"/>
      <c r="BN418" s="144"/>
      <c r="BO418" s="144">
        <v>-3386080.6666666716</v>
      </c>
      <c r="BP418" s="144"/>
      <c r="BQ418" s="144"/>
      <c r="BR418" s="144">
        <v>1046859708.2331749</v>
      </c>
      <c r="BS418" s="144">
        <v>22432281.497162051</v>
      </c>
      <c r="BT418" s="144">
        <v>815775004.18134606</v>
      </c>
      <c r="BU418" s="693">
        <v>62.034660446093284</v>
      </c>
      <c r="BV418" s="693">
        <v>37.827851251024569</v>
      </c>
      <c r="BW418" s="693">
        <v>99.862511697117824</v>
      </c>
      <c r="BX418" s="144">
        <v>80629571.82657373</v>
      </c>
      <c r="BY418" s="144">
        <v>7961348.7935798913</v>
      </c>
      <c r="BZ418" s="693">
        <v>109.84876286682965</v>
      </c>
      <c r="CA418" s="144">
        <v>873943.50086497306</v>
      </c>
      <c r="CB418" s="144">
        <v>815775004.18134606</v>
      </c>
      <c r="CC418" s="200"/>
      <c r="CD418" s="144">
        <v>228300.49999999994</v>
      </c>
      <c r="CE418" s="144">
        <v>329134.67272418831</v>
      </c>
      <c r="CF418" s="144">
        <v>0</v>
      </c>
      <c r="CG418" s="144">
        <v>0</v>
      </c>
      <c r="CH418" s="426"/>
      <c r="CI418" s="144">
        <v>103619288.49645995</v>
      </c>
      <c r="CJ418" s="144">
        <v>873943.50086497306</v>
      </c>
      <c r="CK418" s="144">
        <v>102745344.99559498</v>
      </c>
      <c r="CL418" s="166"/>
      <c r="CM418" s="694">
        <v>112.51108188067373</v>
      </c>
      <c r="CN418" s="693">
        <v>202.81639819988254</v>
      </c>
      <c r="CO418" s="166"/>
      <c r="CP418" s="206"/>
      <c r="CQ418"/>
      <c r="CR418" s="144">
        <v>0</v>
      </c>
      <c r="CS418" s="144">
        <v>0</v>
      </c>
      <c r="CT418" s="693">
        <v>104.20653095594247</v>
      </c>
      <c r="CU418" s="144">
        <v>0</v>
      </c>
      <c r="CV418" s="206"/>
      <c r="CW418" s="144">
        <v>0</v>
      </c>
      <c r="CX418" s="144">
        <v>0</v>
      </c>
      <c r="CY418" s="206"/>
      <c r="CZ418" s="206"/>
      <c r="DA418" s="206"/>
      <c r="DB418" s="206"/>
      <c r="DC418" s="206"/>
      <c r="DD418" s="206"/>
      <c r="DE418" s="166"/>
      <c r="DF418" s="166"/>
      <c r="DG418" s="166"/>
      <c r="DH418" s="166"/>
      <c r="DI418" s="166"/>
      <c r="DJ418" s="166"/>
      <c r="DK418" s="166"/>
      <c r="DL418" s="166"/>
      <c r="DM418" s="166"/>
      <c r="DN418" s="166"/>
      <c r="DO418" s="166"/>
      <c r="DP418" s="166"/>
      <c r="DQ418" s="166"/>
      <c r="DR418" s="166"/>
      <c r="DS418" s="166"/>
      <c r="DT418" s="166"/>
      <c r="DU418" s="166"/>
      <c r="DV418" s="166"/>
      <c r="DW418" s="166"/>
      <c r="DX418" s="166"/>
      <c r="DY418" s="166"/>
      <c r="DZ418" s="166"/>
      <c r="EA418" s="166"/>
      <c r="EB418" s="166"/>
      <c r="EC418" s="166"/>
      <c r="ED418" s="166"/>
      <c r="EE418" s="166"/>
      <c r="EF418" s="166"/>
      <c r="EG418" s="166"/>
      <c r="EH418" s="166"/>
      <c r="EI418" s="166"/>
      <c r="EJ418" s="166"/>
      <c r="EK418" s="166"/>
      <c r="EL418" s="166"/>
      <c r="EM418" s="166"/>
      <c r="EN418" s="166"/>
      <c r="EO418" s="166"/>
      <c r="EP418" s="166"/>
      <c r="EQ418" s="166"/>
      <c r="ER418" s="166"/>
      <c r="ES418" s="166"/>
      <c r="ET418" s="166"/>
      <c r="EU418" s="166"/>
      <c r="EV418" s="166"/>
      <c r="EW418" s="166"/>
      <c r="EX418" s="166"/>
      <c r="EY418" s="166"/>
      <c r="EZ418" s="166"/>
      <c r="FA418" s="166"/>
      <c r="FB418" s="166"/>
      <c r="FC418" s="166"/>
      <c r="FD418" s="166"/>
      <c r="FE418" s="166"/>
      <c r="FF418" s="166"/>
      <c r="FG418" s="166"/>
      <c r="FH418" s="166"/>
      <c r="FI418" s="166"/>
      <c r="FJ418" s="166"/>
      <c r="FK418" s="166"/>
      <c r="FL418" s="166"/>
      <c r="FM418" s="166"/>
      <c r="FN418" s="166"/>
      <c r="FO418" s="166"/>
      <c r="FP418" s="166"/>
      <c r="FQ418" s="166"/>
      <c r="FR418" s="166"/>
      <c r="FS418" s="166"/>
      <c r="FT418" s="166"/>
      <c r="FU418" s="166"/>
      <c r="FV418" s="166"/>
      <c r="FW418" s="166"/>
      <c r="FX418" s="166"/>
      <c r="FY418" s="166"/>
      <c r="FZ418" s="166"/>
      <c r="GA418" s="166"/>
      <c r="GB418" s="166"/>
      <c r="GC418" s="166"/>
      <c r="GD418" s="166"/>
      <c r="GE418" s="166"/>
      <c r="GF418" s="166"/>
      <c r="GG418" s="166"/>
      <c r="GH418" s="166"/>
      <c r="GI418" s="166"/>
      <c r="GJ418" s="166"/>
      <c r="GK418" s="166"/>
      <c r="GL418" s="166"/>
      <c r="GM418" s="166"/>
      <c r="GN418" s="166"/>
      <c r="GO418" s="166"/>
      <c r="GP418" s="166"/>
      <c r="GQ418" s="166"/>
      <c r="GR418" s="166"/>
      <c r="GS418" s="166"/>
      <c r="GT418" s="166"/>
      <c r="GU418" s="166"/>
      <c r="GV418" s="166"/>
      <c r="GW418" s="166"/>
      <c r="GX418" s="166"/>
      <c r="GY418" s="166"/>
      <c r="GZ418" s="166"/>
      <c r="HA418" s="166"/>
      <c r="HB418" s="166"/>
      <c r="HC418" s="166"/>
      <c r="HD418" s="166"/>
      <c r="HE418" s="166"/>
      <c r="HF418" s="166"/>
      <c r="HG418" s="166"/>
      <c r="HH418" s="166"/>
      <c r="HI418" s="166"/>
      <c r="HJ418" s="166"/>
      <c r="HK418" s="166"/>
      <c r="HL418" s="166"/>
      <c r="HM418" s="166"/>
      <c r="HN418" s="166"/>
      <c r="HO418" s="166"/>
      <c r="HP418" s="166"/>
      <c r="HQ418" s="166"/>
      <c r="HR418" s="166"/>
      <c r="HS418" s="166"/>
      <c r="HT418" s="166"/>
      <c r="HU418" s="166"/>
      <c r="HV418" s="166"/>
      <c r="HW418" s="166"/>
      <c r="HX418" s="166"/>
      <c r="HY418" s="166"/>
      <c r="HZ418" s="166"/>
      <c r="IA418" s="166"/>
      <c r="IB418" s="166"/>
      <c r="IC418" s="166"/>
      <c r="ID418" s="166"/>
      <c r="IE418" s="166"/>
      <c r="IF418" s="166"/>
      <c r="IG418" s="166"/>
      <c r="IH418" s="166"/>
      <c r="II418" s="166"/>
      <c r="IJ418" s="166"/>
      <c r="IK418" s="166"/>
      <c r="IL418" s="166"/>
      <c r="IM418" s="166"/>
      <c r="IN418" s="166"/>
      <c r="IO418" s="166"/>
      <c r="IP418" s="166"/>
      <c r="IQ418" s="166"/>
      <c r="IR418" s="166"/>
      <c r="IS418" s="166"/>
      <c r="IT418" s="166"/>
      <c r="IU418" s="166"/>
      <c r="IV418" s="166"/>
      <c r="IW418" s="166"/>
      <c r="IX418" s="166"/>
      <c r="IY418" s="166"/>
      <c r="IZ418" s="166"/>
      <c r="JA418" s="166"/>
      <c r="JB418" s="166"/>
      <c r="JC418" s="166"/>
      <c r="JD418" s="166"/>
      <c r="JE418" s="166"/>
      <c r="JF418" s="166"/>
      <c r="JG418" s="166"/>
      <c r="JH418" s="166"/>
      <c r="JI418" s="166"/>
      <c r="JJ418" s="166"/>
      <c r="JK418" s="166"/>
      <c r="JL418" s="166"/>
      <c r="JM418" s="166"/>
      <c r="JN418" s="166"/>
      <c r="JO418" s="166"/>
      <c r="JP418" s="166"/>
      <c r="JQ418" s="166"/>
      <c r="JR418" s="166"/>
      <c r="JS418" s="166"/>
      <c r="JT418" s="166"/>
      <c r="JU418" s="166"/>
      <c r="JV418" s="166"/>
      <c r="JW418" s="166"/>
      <c r="JX418" s="166"/>
      <c r="JY418" s="166"/>
      <c r="JZ418" s="166"/>
      <c r="KA418" s="166"/>
      <c r="KB418" s="166"/>
    </row>
    <row r="419" spans="1:288" s="124" customFormat="1" ht="15" customHeight="1">
      <c r="A419" s="102"/>
      <c r="B419" s="367">
        <v>0</v>
      </c>
      <c r="C419" s="166"/>
      <c r="D419" s="144"/>
      <c r="E419" s="170">
        <v>2028</v>
      </c>
      <c r="F419" s="166"/>
      <c r="G419" s="166"/>
      <c r="H419" s="166"/>
      <c r="I419" s="693">
        <v>912935.25</v>
      </c>
      <c r="J419" s="166"/>
      <c r="K419" s="166"/>
      <c r="L419" s="166"/>
      <c r="M419" s="166"/>
      <c r="N419" s="166"/>
      <c r="O419" s="166"/>
      <c r="P419" s="166"/>
      <c r="Q419" s="166"/>
      <c r="R419" s="166"/>
      <c r="S419" s="166"/>
      <c r="T419" s="166"/>
      <c r="U419" s="166"/>
      <c r="V419" s="166"/>
      <c r="W419" s="166"/>
      <c r="X419" s="166"/>
      <c r="Y419" s="166"/>
      <c r="Z419" s="166"/>
      <c r="AA419" s="166"/>
      <c r="AB419" s="166"/>
      <c r="AC419" s="166"/>
      <c r="AD419" s="166"/>
      <c r="AE419" s="166"/>
      <c r="AF419" s="166"/>
      <c r="AG419" s="166"/>
      <c r="AH419" s="166"/>
      <c r="AI419" s="144">
        <v>913013.99999999988</v>
      </c>
      <c r="AJ419" s="144">
        <v>913013.99999999988</v>
      </c>
      <c r="AK419" s="144">
        <v>913013.99999999988</v>
      </c>
      <c r="AL419" s="144">
        <v>913013.99999999988</v>
      </c>
      <c r="AM419" s="144">
        <v>913013.99999999988</v>
      </c>
      <c r="AN419" s="692">
        <v>1854291543.8347819</v>
      </c>
      <c r="AO419" s="144">
        <v>0</v>
      </c>
      <c r="AP419" s="144">
        <v>0</v>
      </c>
      <c r="AQ419" s="144">
        <v>0</v>
      </c>
      <c r="AR419" s="144">
        <v>0</v>
      </c>
      <c r="AS419" s="144">
        <v>0</v>
      </c>
      <c r="AT419" s="144">
        <v>0</v>
      </c>
      <c r="AU419" s="144">
        <v>0</v>
      </c>
      <c r="AV419" s="144">
        <v>1854291543.8347819</v>
      </c>
      <c r="AW419" s="166"/>
      <c r="AX419" s="144">
        <v>0</v>
      </c>
      <c r="AY419" s="144">
        <v>0</v>
      </c>
      <c r="AZ419" s="144">
        <v>831345788.89984155</v>
      </c>
      <c r="BA419" s="144">
        <v>19213356.093830697</v>
      </c>
      <c r="BB419" s="144">
        <v>218899999.99999997</v>
      </c>
      <c r="BC419" s="144">
        <v>3667571.0332745984</v>
      </c>
      <c r="BD419" s="144">
        <v>0</v>
      </c>
      <c r="BE419" s="144"/>
      <c r="BF419" s="144"/>
      <c r="BG419" s="144"/>
      <c r="BH419" s="144"/>
      <c r="BI419" s="144"/>
      <c r="BJ419" s="144"/>
      <c r="BK419" s="144"/>
      <c r="BL419" s="144"/>
      <c r="BM419" s="144"/>
      <c r="BN419" s="144"/>
      <c r="BO419" s="144">
        <v>-142546</v>
      </c>
      <c r="BP419" s="144"/>
      <c r="BQ419" s="144"/>
      <c r="BR419" s="144">
        <v>1050103242.8998417</v>
      </c>
      <c r="BS419" s="144">
        <v>22880927.127105292</v>
      </c>
      <c r="BT419" s="144">
        <v>812149649.80876935</v>
      </c>
      <c r="BU419" s="693">
        <v>65.136393468397941</v>
      </c>
      <c r="BV419" s="693">
        <v>40.475800838596278</v>
      </c>
      <c r="BW419" s="693">
        <v>105.61219430699424</v>
      </c>
      <c r="BX419" s="144">
        <v>84902434.347296312</v>
      </c>
      <c r="BY419" s="144">
        <v>7961348.8738293499</v>
      </c>
      <c r="BZ419" s="693">
        <v>116.17341373769369</v>
      </c>
      <c r="CA419" s="144">
        <v>924078.45279619703</v>
      </c>
      <c r="CB419" s="144">
        <v>812149649.80876935</v>
      </c>
      <c r="CC419" s="200"/>
      <c r="CD419" s="144">
        <v>228253.49999999997</v>
      </c>
      <c r="CE419" s="144">
        <v>329058.30876695632</v>
      </c>
      <c r="CF419" s="144">
        <v>0</v>
      </c>
      <c r="CG419" s="144">
        <v>0</v>
      </c>
      <c r="CH419" s="426"/>
      <c r="CI419" s="144">
        <v>108340673.28316857</v>
      </c>
      <c r="CJ419" s="144">
        <v>924078.45279619703</v>
      </c>
      <c r="CK419" s="144">
        <v>107416594.83037238</v>
      </c>
      <c r="CL419" s="166"/>
      <c r="CM419" s="694">
        <v>117.65054515086558</v>
      </c>
      <c r="CN419" s="693">
        <v>214.49375237323338</v>
      </c>
      <c r="CO419" s="166"/>
      <c r="CP419" s="206"/>
      <c r="CQ419"/>
      <c r="CR419" s="144">
        <v>0</v>
      </c>
      <c r="CS419" s="144">
        <v>0</v>
      </c>
      <c r="CT419" s="693">
        <v>110.20632475934848</v>
      </c>
      <c r="CU419" s="144">
        <v>0</v>
      </c>
      <c r="CV419" s="206"/>
      <c r="CW419" s="144">
        <v>0</v>
      </c>
      <c r="CX419" s="144">
        <v>0</v>
      </c>
      <c r="CY419" s="206"/>
      <c r="CZ419" s="206"/>
      <c r="DA419" s="206"/>
      <c r="DB419" s="206"/>
      <c r="DC419" s="206"/>
      <c r="DD419" s="206"/>
      <c r="DE419" s="166"/>
      <c r="DF419" s="166"/>
      <c r="DG419" s="166"/>
      <c r="DH419" s="166"/>
      <c r="DI419" s="166"/>
      <c r="DJ419" s="166"/>
      <c r="DK419" s="166"/>
      <c r="DL419" s="166"/>
      <c r="DM419" s="166"/>
      <c r="DN419" s="166"/>
      <c r="DO419" s="166"/>
      <c r="DP419" s="166"/>
      <c r="DQ419" s="166"/>
      <c r="DR419" s="166"/>
      <c r="DS419" s="166"/>
      <c r="DT419" s="166"/>
      <c r="DU419" s="166"/>
      <c r="DV419" s="166"/>
      <c r="DW419" s="166"/>
      <c r="DX419" s="166"/>
      <c r="DY419" s="166"/>
      <c r="DZ419" s="166"/>
      <c r="EA419" s="166"/>
      <c r="EB419" s="166"/>
      <c r="EC419" s="166"/>
      <c r="ED419" s="166"/>
      <c r="EE419" s="166"/>
      <c r="EF419" s="166"/>
      <c r="EG419" s="166"/>
      <c r="EH419" s="166"/>
      <c r="EI419" s="166"/>
      <c r="EJ419" s="166"/>
      <c r="EK419" s="166"/>
      <c r="EL419" s="166"/>
      <c r="EM419" s="166"/>
      <c r="EN419" s="166"/>
      <c r="EO419" s="166"/>
      <c r="EP419" s="166"/>
      <c r="EQ419" s="166"/>
      <c r="ER419" s="166"/>
      <c r="ES419" s="166"/>
      <c r="ET419" s="166"/>
      <c r="EU419" s="166"/>
      <c r="EV419" s="166"/>
      <c r="EW419" s="166"/>
      <c r="EX419" s="166"/>
      <c r="EY419" s="166"/>
      <c r="EZ419" s="166"/>
      <c r="FA419" s="166"/>
      <c r="FB419" s="166"/>
      <c r="FC419" s="166"/>
      <c r="FD419" s="166"/>
      <c r="FE419" s="166"/>
      <c r="FF419" s="166"/>
      <c r="FG419" s="166"/>
      <c r="FH419" s="166"/>
      <c r="FI419" s="166"/>
      <c r="FJ419" s="166"/>
      <c r="FK419" s="166"/>
      <c r="FL419" s="166"/>
      <c r="FM419" s="166"/>
      <c r="FN419" s="166"/>
      <c r="FO419" s="166"/>
      <c r="FP419" s="166"/>
      <c r="FQ419" s="166"/>
      <c r="FR419" s="166"/>
      <c r="FS419" s="166"/>
      <c r="FT419" s="166"/>
      <c r="FU419" s="166"/>
      <c r="FV419" s="166"/>
      <c r="FW419" s="166"/>
      <c r="FX419" s="166"/>
      <c r="FY419" s="166"/>
      <c r="FZ419" s="166"/>
      <c r="GA419" s="166"/>
      <c r="GB419" s="166"/>
      <c r="GC419" s="166"/>
      <c r="GD419" s="166"/>
      <c r="GE419" s="166"/>
      <c r="GF419" s="166"/>
      <c r="GG419" s="166"/>
      <c r="GH419" s="166"/>
      <c r="GI419" s="166"/>
      <c r="GJ419" s="166"/>
      <c r="GK419" s="166"/>
      <c r="GL419" s="166"/>
      <c r="GM419" s="166"/>
      <c r="GN419" s="166"/>
      <c r="GO419" s="166"/>
      <c r="GP419" s="166"/>
      <c r="GQ419" s="166"/>
      <c r="GR419" s="166"/>
      <c r="GS419" s="166"/>
      <c r="GT419" s="166"/>
      <c r="GU419" s="166"/>
      <c r="GV419" s="166"/>
      <c r="GW419" s="166"/>
      <c r="GX419" s="166"/>
      <c r="GY419" s="166"/>
      <c r="GZ419" s="166"/>
      <c r="HA419" s="166"/>
      <c r="HB419" s="166"/>
      <c r="HC419" s="166"/>
      <c r="HD419" s="166"/>
      <c r="HE419" s="166"/>
      <c r="HF419" s="166"/>
      <c r="HG419" s="166"/>
      <c r="HH419" s="166"/>
      <c r="HI419" s="166"/>
      <c r="HJ419" s="166"/>
      <c r="HK419" s="166"/>
      <c r="HL419" s="166"/>
      <c r="HM419" s="166"/>
      <c r="HN419" s="166"/>
      <c r="HO419" s="166"/>
      <c r="HP419" s="166"/>
      <c r="HQ419" s="166"/>
      <c r="HR419" s="166"/>
      <c r="HS419" s="166"/>
      <c r="HT419" s="166"/>
      <c r="HU419" s="166"/>
      <c r="HV419" s="166"/>
      <c r="HW419" s="166"/>
      <c r="HX419" s="166"/>
      <c r="HY419" s="166"/>
      <c r="HZ419" s="166"/>
      <c r="IA419" s="166"/>
      <c r="IB419" s="166"/>
      <c r="IC419" s="166"/>
      <c r="ID419" s="166"/>
      <c r="IE419" s="166"/>
      <c r="IF419" s="166"/>
      <c r="IG419" s="166"/>
      <c r="IH419" s="166"/>
      <c r="II419" s="166"/>
      <c r="IJ419" s="166"/>
      <c r="IK419" s="166"/>
      <c r="IL419" s="166"/>
      <c r="IM419" s="166"/>
      <c r="IN419" s="166"/>
      <c r="IO419" s="166"/>
      <c r="IP419" s="166"/>
      <c r="IQ419" s="166"/>
      <c r="IR419" s="166"/>
      <c r="IS419" s="166"/>
      <c r="IT419" s="166"/>
      <c r="IU419" s="166"/>
      <c r="IV419" s="166"/>
      <c r="IW419" s="166"/>
      <c r="IX419" s="166"/>
      <c r="IY419" s="166"/>
      <c r="IZ419" s="166"/>
      <c r="JA419" s="166"/>
      <c r="JB419" s="166"/>
      <c r="JC419" s="166"/>
      <c r="JD419" s="166"/>
      <c r="JE419" s="166"/>
      <c r="JF419" s="166"/>
      <c r="JG419" s="166"/>
      <c r="JH419" s="166"/>
      <c r="JI419" s="166"/>
      <c r="JJ419" s="166"/>
      <c r="JK419" s="166"/>
      <c r="JL419" s="166"/>
      <c r="JM419" s="166"/>
      <c r="JN419" s="166"/>
      <c r="JO419" s="166"/>
      <c r="JP419" s="166"/>
      <c r="JQ419" s="166"/>
      <c r="JR419" s="166"/>
      <c r="JS419" s="166"/>
      <c r="JT419" s="166"/>
      <c r="JU419" s="166"/>
      <c r="JV419" s="166"/>
      <c r="JW419" s="166"/>
      <c r="JX419" s="166"/>
      <c r="JY419" s="166"/>
      <c r="JZ419" s="166"/>
      <c r="KA419" s="166"/>
      <c r="KB419" s="166"/>
    </row>
    <row r="420" spans="1:288" s="124" customFormat="1" ht="15" customHeight="1">
      <c r="A420" s="102"/>
      <c r="B420" s="367">
        <v>0</v>
      </c>
      <c r="C420" s="166"/>
      <c r="D420" s="144"/>
      <c r="E420" s="170">
        <v>2029</v>
      </c>
      <c r="F420" s="166"/>
      <c r="G420" s="166"/>
      <c r="H420" s="166"/>
      <c r="I420" s="693">
        <v>912746.66666666663</v>
      </c>
      <c r="J420" s="166"/>
      <c r="K420" s="166"/>
      <c r="L420" s="166"/>
      <c r="M420" s="166"/>
      <c r="N420" s="166"/>
      <c r="O420" s="166"/>
      <c r="P420" s="166"/>
      <c r="Q420" s="166"/>
      <c r="R420" s="166"/>
      <c r="S420" s="166"/>
      <c r="T420" s="166"/>
      <c r="U420" s="166"/>
      <c r="V420" s="166"/>
      <c r="W420" s="166"/>
      <c r="X420" s="166"/>
      <c r="Y420" s="166"/>
      <c r="Z420" s="166"/>
      <c r="AA420" s="166"/>
      <c r="AB420" s="166"/>
      <c r="AC420" s="166"/>
      <c r="AD420" s="166"/>
      <c r="AE420" s="166"/>
      <c r="AF420" s="166"/>
      <c r="AG420" s="166"/>
      <c r="AH420" s="166"/>
      <c r="AI420" s="144">
        <v>912825</v>
      </c>
      <c r="AJ420" s="144">
        <v>912825</v>
      </c>
      <c r="AK420" s="144">
        <v>912825</v>
      </c>
      <c r="AL420" s="144">
        <v>912825</v>
      </c>
      <c r="AM420" s="144">
        <v>912825</v>
      </c>
      <c r="AN420" s="692">
        <v>1853907693.0923126</v>
      </c>
      <c r="AO420" s="144">
        <v>0</v>
      </c>
      <c r="AP420" s="144">
        <v>0</v>
      </c>
      <c r="AQ420" s="144">
        <v>0</v>
      </c>
      <c r="AR420" s="144">
        <v>0</v>
      </c>
      <c r="AS420" s="144">
        <v>0</v>
      </c>
      <c r="AT420" s="144">
        <v>0</v>
      </c>
      <c r="AU420" s="144">
        <v>0</v>
      </c>
      <c r="AV420" s="144">
        <v>1853907693.0923126</v>
      </c>
      <c r="AW420" s="166"/>
      <c r="AX420" s="144">
        <v>0</v>
      </c>
      <c r="AY420" s="144">
        <v>0</v>
      </c>
      <c r="AZ420" s="144">
        <v>831345788.89984155</v>
      </c>
      <c r="BA420" s="144">
        <v>19597623.215707306</v>
      </c>
      <c r="BB420" s="144">
        <v>218899999.99999997</v>
      </c>
      <c r="BC420" s="144">
        <v>3740922.4539400889</v>
      </c>
      <c r="BD420" s="144">
        <v>0</v>
      </c>
      <c r="BE420" s="144"/>
      <c r="BF420" s="144"/>
      <c r="BG420" s="144"/>
      <c r="BH420" s="144"/>
      <c r="BI420" s="144"/>
      <c r="BJ420" s="144"/>
      <c r="BK420" s="144"/>
      <c r="BL420" s="144"/>
      <c r="BM420" s="144"/>
      <c r="BN420" s="144"/>
      <c r="BO420" s="144">
        <v>-143304.66666666418</v>
      </c>
      <c r="BP420" s="144"/>
      <c r="BQ420" s="144"/>
      <c r="BR420" s="144">
        <v>1050102484.233175</v>
      </c>
      <c r="BS420" s="144">
        <v>23338545.669647396</v>
      </c>
      <c r="BT420" s="144">
        <v>811766557.14874971</v>
      </c>
      <c r="BU420" s="693">
        <v>68.393213141817853</v>
      </c>
      <c r="BV420" s="693">
        <v>43.30910689729803</v>
      </c>
      <c r="BW420" s="693">
        <v>111.70232003911586</v>
      </c>
      <c r="BX420" s="144">
        <v>89759222.283024207</v>
      </c>
      <c r="BY420" s="144">
        <v>7961348.2896120995</v>
      </c>
      <c r="BZ420" s="693">
        <v>122.87255204302748</v>
      </c>
      <c r="CA420" s="144">
        <v>977170.71510250506</v>
      </c>
      <c r="CB420" s="144">
        <v>811766557.14874971</v>
      </c>
      <c r="CC420" s="200"/>
      <c r="CD420" s="144">
        <v>228206.25</v>
      </c>
      <c r="CE420" s="144">
        <v>328981.53861846257</v>
      </c>
      <c r="CF420" s="144">
        <v>0</v>
      </c>
      <c r="CG420" s="144">
        <v>0</v>
      </c>
      <c r="CH420" s="426"/>
      <c r="CI420" s="144">
        <v>113654955.74129006</v>
      </c>
      <c r="CJ420" s="144">
        <v>977170.71510250506</v>
      </c>
      <c r="CK420" s="144">
        <v>112677785.02618757</v>
      </c>
      <c r="CL420" s="166"/>
      <c r="CM420" s="694">
        <v>123.43853972687818</v>
      </c>
      <c r="CN420" s="693">
        <v>226.86253165368666</v>
      </c>
      <c r="CO420" s="166"/>
      <c r="CP420" s="206"/>
      <c r="CQ420"/>
      <c r="CR420" s="144">
        <v>0</v>
      </c>
      <c r="CS420" s="144">
        <v>0</v>
      </c>
      <c r="CT420" s="693">
        <v>116.5613709608174</v>
      </c>
      <c r="CU420" s="144">
        <v>0</v>
      </c>
      <c r="CV420" s="206"/>
      <c r="CW420" s="144">
        <v>0</v>
      </c>
      <c r="CX420" s="144">
        <v>0</v>
      </c>
      <c r="CY420" s="206"/>
      <c r="CZ420" s="206"/>
      <c r="DA420" s="206"/>
      <c r="DB420" s="206"/>
      <c r="DC420" s="206"/>
      <c r="DD420" s="206"/>
      <c r="DE420" s="166"/>
      <c r="DF420" s="166"/>
      <c r="DG420" s="166"/>
      <c r="DH420" s="166"/>
      <c r="DI420" s="166"/>
      <c r="DJ420" s="166"/>
      <c r="DK420" s="166"/>
      <c r="DL420" s="166"/>
      <c r="DM420" s="166"/>
      <c r="DN420" s="166"/>
      <c r="DO420" s="166"/>
      <c r="DP420" s="166"/>
      <c r="DQ420" s="166"/>
      <c r="DR420" s="166"/>
      <c r="DS420" s="166"/>
      <c r="DT420" s="166"/>
      <c r="DU420" s="166"/>
      <c r="DV420" s="166"/>
      <c r="DW420" s="166"/>
      <c r="DX420" s="166"/>
      <c r="DY420" s="166"/>
      <c r="DZ420" s="166"/>
      <c r="EA420" s="166"/>
      <c r="EB420" s="166"/>
      <c r="EC420" s="166"/>
      <c r="ED420" s="166"/>
      <c r="EE420" s="166"/>
      <c r="EF420" s="166"/>
      <c r="EG420" s="166"/>
      <c r="EH420" s="166"/>
      <c r="EI420" s="166"/>
      <c r="EJ420" s="166"/>
      <c r="EK420" s="166"/>
      <c r="EL420" s="166"/>
      <c r="EM420" s="166"/>
      <c r="EN420" s="166"/>
      <c r="EO420" s="166"/>
      <c r="EP420" s="166"/>
      <c r="EQ420" s="166"/>
      <c r="ER420" s="166"/>
      <c r="ES420" s="166"/>
      <c r="ET420" s="166"/>
      <c r="EU420" s="166"/>
      <c r="EV420" s="166"/>
      <c r="EW420" s="166"/>
      <c r="EX420" s="166"/>
      <c r="EY420" s="166"/>
      <c r="EZ420" s="166"/>
      <c r="FA420" s="166"/>
      <c r="FB420" s="166"/>
      <c r="FC420" s="166"/>
      <c r="FD420" s="166"/>
      <c r="FE420" s="166"/>
      <c r="FF420" s="166"/>
      <c r="FG420" s="166"/>
      <c r="FH420" s="166"/>
      <c r="FI420" s="166"/>
      <c r="FJ420" s="166"/>
      <c r="FK420" s="166"/>
      <c r="FL420" s="166"/>
      <c r="FM420" s="166"/>
      <c r="FN420" s="166"/>
      <c r="FO420" s="166"/>
      <c r="FP420" s="166"/>
      <c r="FQ420" s="166"/>
      <c r="FR420" s="166"/>
      <c r="FS420" s="166"/>
      <c r="FT420" s="166"/>
      <c r="FU420" s="166"/>
      <c r="FV420" s="166"/>
      <c r="FW420" s="166"/>
      <c r="FX420" s="166"/>
      <c r="FY420" s="166"/>
      <c r="FZ420" s="166"/>
      <c r="GA420" s="166"/>
      <c r="GB420" s="166"/>
      <c r="GC420" s="166"/>
      <c r="GD420" s="166"/>
      <c r="GE420" s="166"/>
      <c r="GF420" s="166"/>
      <c r="GG420" s="166"/>
      <c r="GH420" s="166"/>
      <c r="GI420" s="166"/>
      <c r="GJ420" s="166"/>
      <c r="GK420" s="166"/>
      <c r="GL420" s="166"/>
      <c r="GM420" s="166"/>
      <c r="GN420" s="166"/>
      <c r="GO420" s="166"/>
      <c r="GP420" s="166"/>
      <c r="GQ420" s="166"/>
      <c r="GR420" s="166"/>
      <c r="GS420" s="166"/>
      <c r="GT420" s="166"/>
      <c r="GU420" s="166"/>
      <c r="GV420" s="166"/>
      <c r="GW420" s="166"/>
      <c r="GX420" s="166"/>
      <c r="GY420" s="166"/>
      <c r="GZ420" s="166"/>
      <c r="HA420" s="166"/>
      <c r="HB420" s="166"/>
      <c r="HC420" s="166"/>
      <c r="HD420" s="166"/>
      <c r="HE420" s="166"/>
      <c r="HF420" s="166"/>
      <c r="HG420" s="166"/>
      <c r="HH420" s="166"/>
      <c r="HI420" s="166"/>
      <c r="HJ420" s="166"/>
      <c r="HK420" s="166"/>
      <c r="HL420" s="166"/>
      <c r="HM420" s="166"/>
      <c r="HN420" s="166"/>
      <c r="HO420" s="166"/>
      <c r="HP420" s="166"/>
      <c r="HQ420" s="166"/>
      <c r="HR420" s="166"/>
      <c r="HS420" s="166"/>
      <c r="HT420" s="166"/>
      <c r="HU420" s="166"/>
      <c r="HV420" s="166"/>
      <c r="HW420" s="166"/>
      <c r="HX420" s="166"/>
      <c r="HY420" s="166"/>
      <c r="HZ420" s="166"/>
      <c r="IA420" s="166"/>
      <c r="IB420" s="166"/>
      <c r="IC420" s="166"/>
      <c r="ID420" s="166"/>
      <c r="IE420" s="166"/>
      <c r="IF420" s="166"/>
      <c r="IG420" s="166"/>
      <c r="IH420" s="166"/>
      <c r="II420" s="166"/>
      <c r="IJ420" s="166"/>
      <c r="IK420" s="166"/>
      <c r="IL420" s="166"/>
      <c r="IM420" s="166"/>
      <c r="IN420" s="166"/>
      <c r="IO420" s="166"/>
      <c r="IP420" s="166"/>
      <c r="IQ420" s="166"/>
      <c r="IR420" s="166"/>
      <c r="IS420" s="166"/>
      <c r="IT420" s="166"/>
      <c r="IU420" s="166"/>
      <c r="IV420" s="166"/>
      <c r="IW420" s="166"/>
      <c r="IX420" s="166"/>
      <c r="IY420" s="166"/>
      <c r="IZ420" s="166"/>
      <c r="JA420" s="166"/>
      <c r="JB420" s="166"/>
      <c r="JC420" s="166"/>
      <c r="JD420" s="166"/>
      <c r="JE420" s="166"/>
      <c r="JF420" s="166"/>
      <c r="JG420" s="166"/>
      <c r="JH420" s="166"/>
      <c r="JI420" s="166"/>
      <c r="JJ420" s="166"/>
      <c r="JK420" s="166"/>
      <c r="JL420" s="166"/>
      <c r="JM420" s="166"/>
      <c r="JN420" s="166"/>
      <c r="JO420" s="166"/>
      <c r="JP420" s="166"/>
      <c r="JQ420" s="166"/>
      <c r="JR420" s="166"/>
      <c r="JS420" s="166"/>
      <c r="JT420" s="166"/>
      <c r="JU420" s="166"/>
      <c r="JV420" s="166"/>
      <c r="JW420" s="166"/>
      <c r="JX420" s="166"/>
      <c r="JY420" s="166"/>
      <c r="JZ420" s="166"/>
      <c r="KA420" s="166"/>
      <c r="KB420" s="166"/>
    </row>
    <row r="421" spans="1:288" s="124" customFormat="1" ht="15" customHeight="1">
      <c r="A421" s="102"/>
      <c r="B421" s="367">
        <v>0</v>
      </c>
      <c r="C421" s="166"/>
      <c r="D421" s="144"/>
      <c r="E421" s="170">
        <v>2030</v>
      </c>
      <c r="F421" s="166"/>
      <c r="G421" s="166"/>
      <c r="H421" s="166"/>
      <c r="I421" s="693">
        <v>912558.25</v>
      </c>
      <c r="J421" s="166"/>
      <c r="K421" s="166"/>
      <c r="L421" s="166"/>
      <c r="M421" s="166"/>
      <c r="N421" s="166"/>
      <c r="O421" s="166"/>
      <c r="P421" s="166"/>
      <c r="Q421" s="166"/>
      <c r="R421" s="166"/>
      <c r="S421" s="166"/>
      <c r="T421" s="166"/>
      <c r="U421" s="166"/>
      <c r="V421" s="166"/>
      <c r="W421" s="166"/>
      <c r="X421" s="166"/>
      <c r="Y421" s="166"/>
      <c r="Z421" s="166"/>
      <c r="AA421" s="166"/>
      <c r="AB421" s="166"/>
      <c r="AC421" s="166"/>
      <c r="AD421" s="166"/>
      <c r="AE421" s="166"/>
      <c r="AF421" s="166"/>
      <c r="AG421" s="166"/>
      <c r="AH421" s="166"/>
      <c r="AI421" s="144">
        <v>912637</v>
      </c>
      <c r="AJ421" s="144">
        <v>912637</v>
      </c>
      <c r="AK421" s="144">
        <v>912637</v>
      </c>
      <c r="AL421" s="144">
        <v>912637</v>
      </c>
      <c r="AM421" s="144">
        <v>912637</v>
      </c>
      <c r="AN421" s="692">
        <v>1853525873.3061528</v>
      </c>
      <c r="AO421" s="144">
        <v>0</v>
      </c>
      <c r="AP421" s="144">
        <v>0</v>
      </c>
      <c r="AQ421" s="144">
        <v>0</v>
      </c>
      <c r="AR421" s="144">
        <v>0</v>
      </c>
      <c r="AS421" s="144">
        <v>0</v>
      </c>
      <c r="AT421" s="144">
        <v>0</v>
      </c>
      <c r="AU421" s="144">
        <v>0</v>
      </c>
      <c r="AV421" s="144">
        <v>1853525873.3061528</v>
      </c>
      <c r="AW421" s="166"/>
      <c r="AX421" s="144">
        <v>0</v>
      </c>
      <c r="AY421" s="144">
        <v>0</v>
      </c>
      <c r="AZ421" s="144">
        <v>831345788.89984155</v>
      </c>
      <c r="BA421" s="144">
        <v>19989575.680021454</v>
      </c>
      <c r="BB421" s="144">
        <v>218899999.99999997</v>
      </c>
      <c r="BC421" s="144">
        <v>3815740.9030188909</v>
      </c>
      <c r="BD421" s="144">
        <v>0</v>
      </c>
      <c r="BE421" s="144"/>
      <c r="BF421" s="144"/>
      <c r="BG421" s="144"/>
      <c r="BH421" s="144"/>
      <c r="BI421" s="144"/>
      <c r="BJ421" s="144"/>
      <c r="BK421" s="144"/>
      <c r="BL421" s="144"/>
      <c r="BM421" s="144"/>
      <c r="BN421" s="144"/>
      <c r="BO421" s="144">
        <v>-142545.99999999255</v>
      </c>
      <c r="BP421" s="144"/>
      <c r="BQ421" s="144"/>
      <c r="BR421" s="144">
        <v>1050103242.8998415</v>
      </c>
      <c r="BS421" s="144">
        <v>23805316.583040342</v>
      </c>
      <c r="BT421" s="144">
        <v>811383978.77617252</v>
      </c>
      <c r="BU421" s="693">
        <v>71.81287379890874</v>
      </c>
      <c r="BV421" s="693">
        <v>46.340744380108902</v>
      </c>
      <c r="BW421" s="693">
        <v>118.15361817901761</v>
      </c>
      <c r="BX421" s="144">
        <v>94901918.421246856</v>
      </c>
      <c r="BY421" s="144">
        <v>7961348.369861573</v>
      </c>
      <c r="BZ421" s="693">
        <v>129.96897999691944</v>
      </c>
      <c r="CA421" s="144">
        <v>1033399.8609023649</v>
      </c>
      <c r="CB421" s="144">
        <v>811383978.77617252</v>
      </c>
      <c r="CC421" s="200"/>
      <c r="CD421" s="144">
        <v>228159.25</v>
      </c>
      <c r="CE421" s="144">
        <v>328905.17466123059</v>
      </c>
      <c r="CF421" s="144">
        <v>0</v>
      </c>
      <c r="CG421" s="144">
        <v>0</v>
      </c>
      <c r="CH421" s="426"/>
      <c r="CI421" s="144">
        <v>119264299.42894846</v>
      </c>
      <c r="CJ421" s="144">
        <v>1033399.8609023649</v>
      </c>
      <c r="CK421" s="144">
        <v>118230899.56804609</v>
      </c>
      <c r="CL421" s="166"/>
      <c r="CM421" s="694">
        <v>129.54865907041474</v>
      </c>
      <c r="CN421" s="693">
        <v>239.964836314488</v>
      </c>
      <c r="CO421" s="166"/>
      <c r="CP421" s="206"/>
      <c r="CQ421"/>
      <c r="CR421" s="144">
        <v>0</v>
      </c>
      <c r="CS421" s="144">
        <v>0</v>
      </c>
      <c r="CT421" s="693">
        <v>123.2933005698049</v>
      </c>
      <c r="CU421" s="144">
        <v>0</v>
      </c>
      <c r="CV421" s="206"/>
      <c r="CW421" s="144">
        <v>0</v>
      </c>
      <c r="CX421" s="144">
        <v>0</v>
      </c>
      <c r="CY421" s="206"/>
      <c r="CZ421" s="206"/>
      <c r="DA421" s="206"/>
      <c r="DB421" s="206"/>
      <c r="DC421" s="206"/>
      <c r="DD421" s="206"/>
      <c r="DE421" s="166"/>
      <c r="DF421" s="166"/>
      <c r="DG421" s="166"/>
      <c r="DH421" s="166"/>
      <c r="DI421" s="166"/>
      <c r="DJ421" s="166"/>
      <c r="DK421" s="166"/>
      <c r="DL421" s="166"/>
      <c r="DM421" s="166"/>
      <c r="DN421" s="166"/>
      <c r="DO421" s="166"/>
      <c r="DP421" s="166"/>
      <c r="DQ421" s="166"/>
      <c r="DR421" s="166"/>
      <c r="DS421" s="166"/>
      <c r="DT421" s="166"/>
      <c r="DU421" s="166"/>
      <c r="DV421" s="166"/>
      <c r="DW421" s="166"/>
      <c r="DX421" s="166"/>
      <c r="DY421" s="166"/>
      <c r="DZ421" s="166"/>
      <c r="EA421" s="166"/>
      <c r="EB421" s="166"/>
      <c r="EC421" s="166"/>
      <c r="ED421" s="166"/>
      <c r="EE421" s="166"/>
      <c r="EF421" s="166"/>
      <c r="EG421" s="166"/>
      <c r="EH421" s="166"/>
      <c r="EI421" s="166"/>
      <c r="EJ421" s="166"/>
      <c r="EK421" s="166"/>
      <c r="EL421" s="166"/>
      <c r="EM421" s="166"/>
      <c r="EN421" s="166"/>
      <c r="EO421" s="166"/>
      <c r="EP421" s="166"/>
      <c r="EQ421" s="166"/>
      <c r="ER421" s="166"/>
      <c r="ES421" s="166"/>
      <c r="ET421" s="166"/>
      <c r="EU421" s="166"/>
      <c r="EV421" s="166"/>
      <c r="EW421" s="166"/>
      <c r="EX421" s="166"/>
      <c r="EY421" s="166"/>
      <c r="EZ421" s="166"/>
      <c r="FA421" s="166"/>
      <c r="FB421" s="166"/>
      <c r="FC421" s="166"/>
      <c r="FD421" s="166"/>
      <c r="FE421" s="166"/>
      <c r="FF421" s="166"/>
      <c r="FG421" s="166"/>
      <c r="FH421" s="166"/>
      <c r="FI421" s="166"/>
      <c r="FJ421" s="166"/>
      <c r="FK421" s="166"/>
      <c r="FL421" s="166"/>
      <c r="FM421" s="166"/>
      <c r="FN421" s="166"/>
      <c r="FO421" s="166"/>
      <c r="FP421" s="166"/>
      <c r="FQ421" s="166"/>
      <c r="FR421" s="166"/>
      <c r="FS421" s="166"/>
      <c r="FT421" s="166"/>
      <c r="FU421" s="166"/>
      <c r="FV421" s="166"/>
      <c r="FW421" s="166"/>
      <c r="FX421" s="166"/>
      <c r="FY421" s="166"/>
      <c r="FZ421" s="166"/>
      <c r="GA421" s="166"/>
      <c r="GB421" s="166"/>
      <c r="GC421" s="166"/>
      <c r="GD421" s="166"/>
      <c r="GE421" s="166"/>
      <c r="GF421" s="166"/>
      <c r="GG421" s="166"/>
      <c r="GH421" s="166"/>
      <c r="GI421" s="166"/>
      <c r="GJ421" s="166"/>
      <c r="GK421" s="166"/>
      <c r="GL421" s="166"/>
      <c r="GM421" s="166"/>
      <c r="GN421" s="166"/>
      <c r="GO421" s="166"/>
      <c r="GP421" s="166"/>
      <c r="GQ421" s="166"/>
      <c r="GR421" s="166"/>
      <c r="GS421" s="166"/>
      <c r="GT421" s="166"/>
      <c r="GU421" s="166"/>
      <c r="GV421" s="166"/>
      <c r="GW421" s="166"/>
      <c r="GX421" s="166"/>
      <c r="GY421" s="166"/>
      <c r="GZ421" s="166"/>
      <c r="HA421" s="166"/>
      <c r="HB421" s="166"/>
      <c r="HC421" s="166"/>
      <c r="HD421" s="166"/>
      <c r="HE421" s="166"/>
      <c r="HF421" s="166"/>
      <c r="HG421" s="166"/>
      <c r="HH421" s="166"/>
      <c r="HI421" s="166"/>
      <c r="HJ421" s="166"/>
      <c r="HK421" s="166"/>
      <c r="HL421" s="166"/>
      <c r="HM421" s="166"/>
      <c r="HN421" s="166"/>
      <c r="HO421" s="166"/>
      <c r="HP421" s="166"/>
      <c r="HQ421" s="166"/>
      <c r="HR421" s="166"/>
      <c r="HS421" s="166"/>
      <c r="HT421" s="166"/>
      <c r="HU421" s="166"/>
      <c r="HV421" s="166"/>
      <c r="HW421" s="166"/>
      <c r="HX421" s="166"/>
      <c r="HY421" s="166"/>
      <c r="HZ421" s="166"/>
      <c r="IA421" s="166"/>
      <c r="IB421" s="166"/>
      <c r="IC421" s="166"/>
      <c r="ID421" s="166"/>
      <c r="IE421" s="166"/>
      <c r="IF421" s="166"/>
      <c r="IG421" s="166"/>
      <c r="IH421" s="166"/>
      <c r="II421" s="166"/>
      <c r="IJ421" s="166"/>
      <c r="IK421" s="166"/>
      <c r="IL421" s="166"/>
      <c r="IM421" s="166"/>
      <c r="IN421" s="166"/>
      <c r="IO421" s="166"/>
      <c r="IP421" s="166"/>
      <c r="IQ421" s="166"/>
      <c r="IR421" s="166"/>
      <c r="IS421" s="166"/>
      <c r="IT421" s="166"/>
      <c r="IU421" s="166"/>
      <c r="IV421" s="166"/>
      <c r="IW421" s="166"/>
      <c r="IX421" s="166"/>
      <c r="IY421" s="166"/>
      <c r="IZ421" s="166"/>
      <c r="JA421" s="166"/>
      <c r="JB421" s="166"/>
      <c r="JC421" s="166"/>
      <c r="JD421" s="166"/>
      <c r="JE421" s="166"/>
      <c r="JF421" s="166"/>
      <c r="JG421" s="166"/>
      <c r="JH421" s="166"/>
      <c r="JI421" s="166"/>
      <c r="JJ421" s="166"/>
      <c r="JK421" s="166"/>
      <c r="JL421" s="166"/>
      <c r="JM421" s="166"/>
      <c r="JN421" s="166"/>
      <c r="JO421" s="166"/>
      <c r="JP421" s="166"/>
      <c r="JQ421" s="166"/>
      <c r="JR421" s="166"/>
      <c r="JS421" s="166"/>
      <c r="JT421" s="166"/>
      <c r="JU421" s="166"/>
      <c r="JV421" s="166"/>
      <c r="JW421" s="166"/>
      <c r="JX421" s="166"/>
      <c r="JY421" s="166"/>
      <c r="JZ421" s="166"/>
      <c r="KA421" s="166"/>
      <c r="KB421" s="166"/>
    </row>
    <row r="422" spans="1:288">
      <c r="AO422" s="166"/>
      <c r="AT422" s="166"/>
      <c r="AX422" s="166"/>
      <c r="AY422" s="166"/>
      <c r="AZ422" s="166"/>
      <c r="BA422" s="166"/>
      <c r="BB422" s="166"/>
      <c r="BC422" s="166"/>
      <c r="BD422" s="166"/>
      <c r="BE422" s="166"/>
      <c r="BF422" s="166"/>
      <c r="BG422" s="166"/>
      <c r="BH422" s="166"/>
      <c r="BI422" s="166"/>
      <c r="BJ422" s="166"/>
      <c r="BK422" s="166"/>
      <c r="BL422" s="166"/>
      <c r="BM422" s="166"/>
      <c r="BN422" s="166"/>
      <c r="BO422" s="166"/>
      <c r="BP422" s="166"/>
      <c r="BQ422" s="166"/>
      <c r="BR422" s="166"/>
      <c r="BS422" s="166"/>
      <c r="BT422" s="166"/>
      <c r="BU422" s="166"/>
      <c r="BV422" s="166"/>
      <c r="BW422" s="166"/>
      <c r="BX422" s="166"/>
      <c r="BY422" s="166"/>
      <c r="CF422" s="166"/>
      <c r="CJ422" s="166"/>
      <c r="CP422" s="166"/>
      <c r="CQ422" s="166"/>
      <c r="CW422" s="166"/>
      <c r="CX422" s="166"/>
    </row>
    <row r="423" spans="1:288" s="124" customFormat="1" ht="15" customHeight="1">
      <c r="A423" s="115"/>
      <c r="B423" s="115"/>
      <c r="E423" s="170" t="s">
        <v>402</v>
      </c>
      <c r="CO423" s="595"/>
      <c r="CV423" s="595"/>
      <c r="CY423" s="206"/>
      <c r="CZ423" s="206"/>
      <c r="DA423" s="206"/>
      <c r="DB423" s="206"/>
      <c r="DC423" s="206"/>
      <c r="DD423" s="206"/>
    </row>
    <row r="424" spans="1:288" s="124" customFormat="1" ht="15" hidden="1" customHeight="1">
      <c r="A424" s="115"/>
      <c r="B424" s="115"/>
      <c r="E424" s="689">
        <v>1990</v>
      </c>
      <c r="F424" s="115" t="s">
        <v>563</v>
      </c>
      <c r="G424" s="115"/>
      <c r="H424" s="115"/>
      <c r="I424" s="690"/>
      <c r="J424" s="115"/>
      <c r="K424" s="115"/>
      <c r="L424" s="115"/>
      <c r="M424" s="115"/>
      <c r="N424" s="115"/>
      <c r="O424" s="115"/>
      <c r="P424" s="115"/>
      <c r="Q424" s="115"/>
      <c r="R424" s="115"/>
      <c r="S424" s="115"/>
      <c r="T424" s="115"/>
      <c r="U424" s="115"/>
      <c r="V424" s="115"/>
      <c r="W424" s="115"/>
      <c r="X424" s="115"/>
      <c r="Y424" s="115"/>
      <c r="Z424" s="115"/>
      <c r="AA424" s="115"/>
      <c r="AB424" s="115"/>
      <c r="AC424" s="115"/>
      <c r="AD424" s="115"/>
      <c r="AE424" s="115"/>
      <c r="AF424" s="115"/>
      <c r="AG424" s="115"/>
      <c r="AH424" s="115"/>
      <c r="AI424" s="115"/>
      <c r="AJ424" s="115"/>
      <c r="AK424" s="115"/>
      <c r="AL424" s="115"/>
      <c r="AM424" s="115"/>
      <c r="AN424" s="115"/>
      <c r="AO424" s="115"/>
      <c r="AP424" s="115"/>
      <c r="AQ424" s="115"/>
      <c r="AR424" s="115"/>
      <c r="AS424" s="115"/>
      <c r="AT424" s="115"/>
      <c r="AU424" s="115"/>
      <c r="AV424" s="115"/>
      <c r="AW424" s="166"/>
      <c r="AX424" s="115"/>
      <c r="AY424" s="115"/>
      <c r="AZ424" s="115"/>
      <c r="BA424" s="115"/>
      <c r="BB424" s="586"/>
      <c r="BC424" s="115"/>
      <c r="BD424" s="586"/>
      <c r="BE424" s="586"/>
      <c r="BF424" s="586"/>
      <c r="BG424" s="586"/>
      <c r="BH424" s="586"/>
      <c r="BI424" s="586"/>
      <c r="BJ424" s="586"/>
      <c r="BK424" s="586"/>
      <c r="BL424" s="586"/>
      <c r="BM424" s="586"/>
      <c r="BN424" s="586"/>
      <c r="BO424" s="115"/>
      <c r="BP424" s="115"/>
      <c r="BQ424" s="115"/>
      <c r="BR424" s="115"/>
      <c r="BS424" s="115"/>
      <c r="BT424" s="115"/>
      <c r="BU424" s="690"/>
      <c r="BV424" s="690"/>
      <c r="BW424" s="690"/>
      <c r="BX424" s="115"/>
      <c r="BY424" s="115"/>
      <c r="BZ424" s="690"/>
      <c r="CA424" s="115"/>
      <c r="CB424" s="115"/>
      <c r="CC424" s="200"/>
      <c r="CD424" s="115"/>
      <c r="CE424" s="115"/>
      <c r="CF424" s="115"/>
      <c r="CG424" s="115"/>
      <c r="CH424" s="426"/>
      <c r="CI424" s="115"/>
      <c r="CJ424" s="115"/>
      <c r="CK424" s="115"/>
      <c r="CL424" s="166"/>
      <c r="CM424" s="691">
        <v>0</v>
      </c>
      <c r="CN424" s="690"/>
      <c r="CO424" s="206"/>
      <c r="CQ424"/>
      <c r="CR424" s="115"/>
      <c r="CS424" s="115"/>
      <c r="CT424" s="690"/>
      <c r="CU424" s="115"/>
      <c r="CV424" s="206"/>
      <c r="CW424" s="115"/>
      <c r="CX424" s="115"/>
      <c r="CY424" s="206"/>
      <c r="CZ424" s="206"/>
      <c r="DA424" s="206"/>
      <c r="DB424" s="206"/>
      <c r="DC424" s="206"/>
      <c r="DD424" s="206"/>
    </row>
    <row r="425" spans="1:288" s="124" customFormat="1" ht="15" hidden="1" customHeight="1">
      <c r="A425" s="115"/>
      <c r="B425" s="115"/>
      <c r="E425" s="689">
        <v>1991</v>
      </c>
      <c r="F425" s="115" t="s">
        <v>563</v>
      </c>
      <c r="G425" s="115"/>
      <c r="H425" s="115"/>
      <c r="I425" s="690"/>
      <c r="J425" s="115"/>
      <c r="K425" s="115"/>
      <c r="L425" s="115"/>
      <c r="M425" s="115"/>
      <c r="N425" s="115"/>
      <c r="O425" s="115"/>
      <c r="P425" s="115"/>
      <c r="Q425" s="115"/>
      <c r="R425" s="115"/>
      <c r="S425" s="115"/>
      <c r="T425" s="115"/>
      <c r="U425" s="115"/>
      <c r="V425" s="115"/>
      <c r="W425" s="115"/>
      <c r="X425" s="115"/>
      <c r="Y425" s="115"/>
      <c r="Z425" s="115"/>
      <c r="AA425" s="115"/>
      <c r="AB425" s="115"/>
      <c r="AC425" s="115"/>
      <c r="AD425" s="115"/>
      <c r="AE425" s="115"/>
      <c r="AF425" s="115"/>
      <c r="AG425" s="115"/>
      <c r="AH425" s="115"/>
      <c r="AI425" s="115"/>
      <c r="AJ425" s="115"/>
      <c r="AK425" s="115"/>
      <c r="AL425" s="115"/>
      <c r="AM425" s="115"/>
      <c r="AN425" s="115"/>
      <c r="AO425" s="115"/>
      <c r="AP425" s="115"/>
      <c r="AQ425" s="115"/>
      <c r="AR425" s="115"/>
      <c r="AS425" s="115"/>
      <c r="AT425" s="115"/>
      <c r="AU425" s="115"/>
      <c r="AV425" s="115"/>
      <c r="AW425" s="166"/>
      <c r="AX425" s="115"/>
      <c r="AY425" s="115"/>
      <c r="AZ425" s="115"/>
      <c r="BA425" s="115"/>
      <c r="BB425" s="586"/>
      <c r="BC425" s="115"/>
      <c r="BD425" s="586"/>
      <c r="BE425" s="586"/>
      <c r="BF425" s="586"/>
      <c r="BG425" s="586"/>
      <c r="BH425" s="586"/>
      <c r="BI425" s="586"/>
      <c r="BJ425" s="586"/>
      <c r="BK425" s="586"/>
      <c r="BL425" s="586"/>
      <c r="BM425" s="586"/>
      <c r="BN425" s="586"/>
      <c r="BO425" s="115"/>
      <c r="BP425" s="115"/>
      <c r="BQ425" s="115"/>
      <c r="BR425" s="115"/>
      <c r="BS425" s="115"/>
      <c r="BT425" s="115"/>
      <c r="BU425" s="690"/>
      <c r="BV425" s="690"/>
      <c r="BW425" s="690"/>
      <c r="BX425" s="115"/>
      <c r="BY425" s="115"/>
      <c r="BZ425" s="690"/>
      <c r="CA425" s="115"/>
      <c r="CB425" s="115"/>
      <c r="CC425" s="200"/>
      <c r="CD425" s="115"/>
      <c r="CE425" s="115"/>
      <c r="CF425" s="115"/>
      <c r="CG425" s="115"/>
      <c r="CH425" s="426"/>
      <c r="CI425" s="115"/>
      <c r="CJ425" s="115"/>
      <c r="CK425" s="115"/>
      <c r="CL425" s="166"/>
      <c r="CM425" s="691">
        <v>0</v>
      </c>
      <c r="CN425" s="690"/>
      <c r="CO425" s="206"/>
      <c r="CQ425"/>
      <c r="CR425" s="115"/>
      <c r="CS425" s="115"/>
      <c r="CT425" s="690"/>
      <c r="CU425" s="115"/>
      <c r="CV425" s="206"/>
      <c r="CW425" s="115"/>
      <c r="CX425" s="115"/>
      <c r="CY425" s="206"/>
      <c r="CZ425" s="206"/>
      <c r="DA425" s="206"/>
      <c r="DB425" s="206"/>
      <c r="DC425" s="206"/>
      <c r="DD425" s="206"/>
    </row>
    <row r="426" spans="1:288" s="124" customFormat="1" ht="15" hidden="1" customHeight="1">
      <c r="A426" s="115"/>
      <c r="B426" s="115"/>
      <c r="E426" s="689">
        <v>1992</v>
      </c>
      <c r="F426" s="115" t="s">
        <v>563</v>
      </c>
      <c r="G426" s="115"/>
      <c r="H426" s="115"/>
      <c r="I426" s="690"/>
      <c r="J426" s="115"/>
      <c r="K426" s="115"/>
      <c r="L426" s="115"/>
      <c r="M426" s="115"/>
      <c r="N426" s="115"/>
      <c r="O426" s="115"/>
      <c r="P426" s="115"/>
      <c r="Q426" s="115"/>
      <c r="R426" s="115"/>
      <c r="S426" s="115"/>
      <c r="T426" s="115"/>
      <c r="U426" s="115"/>
      <c r="V426" s="115"/>
      <c r="W426" s="115"/>
      <c r="X426" s="115"/>
      <c r="Y426" s="115"/>
      <c r="Z426" s="115"/>
      <c r="AA426" s="115"/>
      <c r="AB426" s="115"/>
      <c r="AC426" s="115"/>
      <c r="AD426" s="115"/>
      <c r="AE426" s="115"/>
      <c r="AF426" s="115"/>
      <c r="AG426" s="115"/>
      <c r="AH426" s="115"/>
      <c r="AI426" s="115"/>
      <c r="AJ426" s="115"/>
      <c r="AK426" s="115"/>
      <c r="AL426" s="115"/>
      <c r="AM426" s="115"/>
      <c r="AN426" s="115"/>
      <c r="AO426" s="115"/>
      <c r="AP426" s="115"/>
      <c r="AQ426" s="115"/>
      <c r="AR426" s="115"/>
      <c r="AS426" s="115"/>
      <c r="AT426" s="115"/>
      <c r="AU426" s="115"/>
      <c r="AV426" s="115"/>
      <c r="AW426" s="166"/>
      <c r="AX426" s="115"/>
      <c r="AY426" s="115"/>
      <c r="AZ426" s="115"/>
      <c r="BA426" s="115"/>
      <c r="BB426" s="586"/>
      <c r="BC426" s="115"/>
      <c r="BD426" s="586"/>
      <c r="BE426" s="586"/>
      <c r="BF426" s="586"/>
      <c r="BG426" s="586"/>
      <c r="BH426" s="586"/>
      <c r="BI426" s="586"/>
      <c r="BJ426" s="586"/>
      <c r="BK426" s="586"/>
      <c r="BL426" s="586"/>
      <c r="BM426" s="586"/>
      <c r="BN426" s="586"/>
      <c r="BO426" s="115"/>
      <c r="BP426" s="115"/>
      <c r="BQ426" s="115"/>
      <c r="BR426" s="115"/>
      <c r="BS426" s="115"/>
      <c r="BT426" s="115"/>
      <c r="BU426" s="690"/>
      <c r="BV426" s="690"/>
      <c r="BW426" s="690"/>
      <c r="BX426" s="115"/>
      <c r="BY426" s="115"/>
      <c r="BZ426" s="690"/>
      <c r="CA426" s="115"/>
      <c r="CB426" s="115"/>
      <c r="CC426" s="200"/>
      <c r="CD426" s="115"/>
      <c r="CE426" s="115"/>
      <c r="CF426" s="115"/>
      <c r="CG426" s="115"/>
      <c r="CH426" s="426"/>
      <c r="CI426" s="115"/>
      <c r="CJ426" s="115"/>
      <c r="CK426" s="115"/>
      <c r="CL426" s="166"/>
      <c r="CM426" s="691">
        <v>0</v>
      </c>
      <c r="CN426" s="690"/>
      <c r="CO426" s="206"/>
      <c r="CQ426"/>
      <c r="CR426" s="115"/>
      <c r="CS426" s="115"/>
      <c r="CT426" s="690"/>
      <c r="CU426" s="115"/>
      <c r="CV426" s="206"/>
      <c r="CW426" s="115"/>
      <c r="CX426" s="115"/>
      <c r="CY426" s="206"/>
      <c r="CZ426" s="206"/>
      <c r="DA426" s="206"/>
      <c r="DB426" s="206"/>
      <c r="DC426" s="206"/>
      <c r="DD426" s="206"/>
    </row>
    <row r="427" spans="1:288" s="124" customFormat="1" ht="15" hidden="1" customHeight="1">
      <c r="A427" s="115"/>
      <c r="B427" s="115"/>
      <c r="E427" s="689">
        <v>1993</v>
      </c>
      <c r="F427" s="115" t="s">
        <v>563</v>
      </c>
      <c r="G427" s="115"/>
      <c r="H427" s="115"/>
      <c r="I427" s="690"/>
      <c r="J427" s="115"/>
      <c r="K427" s="115"/>
      <c r="L427" s="115"/>
      <c r="M427" s="115"/>
      <c r="N427" s="115"/>
      <c r="O427" s="115"/>
      <c r="P427" s="115"/>
      <c r="Q427" s="115"/>
      <c r="R427" s="115"/>
      <c r="S427" s="115"/>
      <c r="T427" s="115"/>
      <c r="U427" s="115"/>
      <c r="V427" s="115"/>
      <c r="W427" s="115"/>
      <c r="X427" s="115"/>
      <c r="Y427" s="115"/>
      <c r="Z427" s="115"/>
      <c r="AA427" s="115"/>
      <c r="AB427" s="115"/>
      <c r="AC427" s="115"/>
      <c r="AD427" s="115"/>
      <c r="AE427" s="115"/>
      <c r="AF427" s="115"/>
      <c r="AG427" s="115"/>
      <c r="AH427" s="115"/>
      <c r="AI427" s="115"/>
      <c r="AJ427" s="115"/>
      <c r="AK427" s="115"/>
      <c r="AL427" s="115"/>
      <c r="AM427" s="115"/>
      <c r="AN427" s="115"/>
      <c r="AO427" s="115"/>
      <c r="AP427" s="115"/>
      <c r="AQ427" s="115"/>
      <c r="AR427" s="115"/>
      <c r="AS427" s="115"/>
      <c r="AT427" s="115"/>
      <c r="AU427" s="115"/>
      <c r="AV427" s="115"/>
      <c r="AW427" s="166"/>
      <c r="AX427" s="115"/>
      <c r="AY427" s="115"/>
      <c r="AZ427" s="115"/>
      <c r="BA427" s="115"/>
      <c r="BB427" s="586"/>
      <c r="BC427" s="115"/>
      <c r="BD427" s="586"/>
      <c r="BE427" s="586"/>
      <c r="BF427" s="586"/>
      <c r="BG427" s="586"/>
      <c r="BH427" s="586"/>
      <c r="BI427" s="586"/>
      <c r="BJ427" s="586"/>
      <c r="BK427" s="586"/>
      <c r="BL427" s="586"/>
      <c r="BM427" s="586"/>
      <c r="BN427" s="586"/>
      <c r="BO427" s="115"/>
      <c r="BP427" s="115"/>
      <c r="BQ427" s="115"/>
      <c r="BR427" s="115"/>
      <c r="BS427" s="115"/>
      <c r="BT427" s="115"/>
      <c r="BU427" s="690"/>
      <c r="BV427" s="690"/>
      <c r="BW427" s="690"/>
      <c r="BX427" s="115"/>
      <c r="BY427" s="115"/>
      <c r="BZ427" s="690"/>
      <c r="CA427" s="115"/>
      <c r="CB427" s="115"/>
      <c r="CC427" s="200"/>
      <c r="CD427" s="115"/>
      <c r="CE427" s="115"/>
      <c r="CF427" s="115"/>
      <c r="CG427" s="115"/>
      <c r="CH427" s="426"/>
      <c r="CI427" s="115"/>
      <c r="CJ427" s="115"/>
      <c r="CK427" s="115"/>
      <c r="CL427" s="166"/>
      <c r="CM427" s="691">
        <v>0</v>
      </c>
      <c r="CN427" s="690"/>
      <c r="CO427" s="206"/>
      <c r="CQ427"/>
      <c r="CR427" s="115"/>
      <c r="CS427" s="115"/>
      <c r="CT427" s="690"/>
      <c r="CU427" s="115"/>
      <c r="CV427" s="206"/>
      <c r="CW427" s="115"/>
      <c r="CX427" s="115"/>
      <c r="CY427" s="206"/>
      <c r="CZ427" s="206"/>
      <c r="DA427" s="206"/>
      <c r="DB427" s="206"/>
      <c r="DC427" s="206"/>
      <c r="DD427" s="206"/>
    </row>
    <row r="428" spans="1:288" s="124" customFormat="1" ht="15" hidden="1" customHeight="1">
      <c r="A428" s="115"/>
      <c r="B428" s="115"/>
      <c r="E428" s="689">
        <v>1994</v>
      </c>
      <c r="F428" s="115" t="s">
        <v>563</v>
      </c>
      <c r="G428" s="115"/>
      <c r="H428" s="115"/>
      <c r="I428" s="690"/>
      <c r="J428" s="115"/>
      <c r="K428" s="115"/>
      <c r="L428" s="115"/>
      <c r="M428" s="115"/>
      <c r="N428" s="115"/>
      <c r="O428" s="115"/>
      <c r="P428" s="115"/>
      <c r="Q428" s="115"/>
      <c r="R428" s="115"/>
      <c r="S428" s="115"/>
      <c r="T428" s="115"/>
      <c r="U428" s="115"/>
      <c r="V428" s="115"/>
      <c r="W428" s="115"/>
      <c r="X428" s="115"/>
      <c r="Y428" s="115"/>
      <c r="Z428" s="115"/>
      <c r="AA428" s="115"/>
      <c r="AB428" s="115"/>
      <c r="AC428" s="115"/>
      <c r="AD428" s="115"/>
      <c r="AE428" s="115"/>
      <c r="AF428" s="115"/>
      <c r="AG428" s="115"/>
      <c r="AH428" s="115"/>
      <c r="AI428" s="115"/>
      <c r="AJ428" s="115"/>
      <c r="AK428" s="115"/>
      <c r="AL428" s="115"/>
      <c r="AM428" s="115"/>
      <c r="AN428" s="115"/>
      <c r="AO428" s="115"/>
      <c r="AP428" s="115"/>
      <c r="AQ428" s="115"/>
      <c r="AR428" s="115"/>
      <c r="AS428" s="115"/>
      <c r="AT428" s="115"/>
      <c r="AU428" s="115"/>
      <c r="AV428" s="115"/>
      <c r="AW428" s="166"/>
      <c r="AX428" s="115"/>
      <c r="AY428" s="115"/>
      <c r="AZ428" s="115"/>
      <c r="BA428" s="115"/>
      <c r="BB428" s="586"/>
      <c r="BC428" s="115"/>
      <c r="BD428" s="586"/>
      <c r="BE428" s="586"/>
      <c r="BF428" s="586"/>
      <c r="BG428" s="586"/>
      <c r="BH428" s="586"/>
      <c r="BI428" s="586"/>
      <c r="BJ428" s="586"/>
      <c r="BK428" s="586"/>
      <c r="BL428" s="586"/>
      <c r="BM428" s="586"/>
      <c r="BN428" s="586"/>
      <c r="BO428" s="115"/>
      <c r="BP428" s="115"/>
      <c r="BQ428" s="115"/>
      <c r="BR428" s="115"/>
      <c r="BS428" s="115"/>
      <c r="BT428" s="115"/>
      <c r="BU428" s="690"/>
      <c r="BV428" s="690"/>
      <c r="BW428" s="690"/>
      <c r="BX428" s="115"/>
      <c r="BY428" s="115"/>
      <c r="BZ428" s="690"/>
      <c r="CA428" s="115"/>
      <c r="CB428" s="115"/>
      <c r="CC428" s="200"/>
      <c r="CD428" s="115"/>
      <c r="CE428" s="115"/>
      <c r="CF428" s="115"/>
      <c r="CG428" s="115"/>
      <c r="CH428" s="426"/>
      <c r="CI428" s="115"/>
      <c r="CJ428" s="115"/>
      <c r="CK428" s="115"/>
      <c r="CL428" s="166"/>
      <c r="CM428" s="691">
        <v>0</v>
      </c>
      <c r="CN428" s="690"/>
      <c r="CO428" s="206"/>
      <c r="CQ428"/>
      <c r="CR428" s="115"/>
      <c r="CS428" s="115"/>
      <c r="CT428" s="690"/>
      <c r="CU428" s="115"/>
      <c r="CV428" s="206"/>
      <c r="CW428" s="115"/>
      <c r="CX428" s="115"/>
      <c r="CY428" s="206"/>
      <c r="CZ428" s="206"/>
      <c r="DA428" s="206"/>
      <c r="DB428" s="206"/>
      <c r="DC428" s="206"/>
      <c r="DD428" s="206"/>
    </row>
    <row r="429" spans="1:288" s="124" customFormat="1" ht="15" hidden="1" customHeight="1">
      <c r="A429" s="115"/>
      <c r="B429" s="115"/>
      <c r="E429" s="689">
        <v>1995</v>
      </c>
      <c r="F429" s="115" t="s">
        <v>563</v>
      </c>
      <c r="G429" s="115"/>
      <c r="H429" s="115"/>
      <c r="I429" s="690"/>
      <c r="J429" s="115"/>
      <c r="K429" s="115"/>
      <c r="L429" s="115"/>
      <c r="M429" s="115"/>
      <c r="N429" s="115"/>
      <c r="O429" s="115"/>
      <c r="P429" s="115"/>
      <c r="Q429" s="115"/>
      <c r="R429" s="115"/>
      <c r="S429" s="115"/>
      <c r="T429" s="115"/>
      <c r="U429" s="115"/>
      <c r="V429" s="115"/>
      <c r="W429" s="115"/>
      <c r="X429" s="115"/>
      <c r="Y429" s="115"/>
      <c r="Z429" s="115"/>
      <c r="AA429" s="115"/>
      <c r="AB429" s="115"/>
      <c r="AC429" s="115"/>
      <c r="AD429" s="115"/>
      <c r="AE429" s="115"/>
      <c r="AF429" s="115"/>
      <c r="AG429" s="115"/>
      <c r="AH429" s="115"/>
      <c r="AI429" s="115"/>
      <c r="AJ429" s="115"/>
      <c r="AK429" s="115"/>
      <c r="AL429" s="115"/>
      <c r="AM429" s="115"/>
      <c r="AN429" s="115"/>
      <c r="AO429" s="115"/>
      <c r="AP429" s="115"/>
      <c r="AQ429" s="115"/>
      <c r="AR429" s="115"/>
      <c r="AS429" s="115"/>
      <c r="AT429" s="115"/>
      <c r="AU429" s="115"/>
      <c r="AV429" s="115"/>
      <c r="AW429" s="166"/>
      <c r="AX429" s="115"/>
      <c r="AY429" s="115"/>
      <c r="AZ429" s="115"/>
      <c r="BA429" s="115"/>
      <c r="BB429" s="586"/>
      <c r="BC429" s="115"/>
      <c r="BD429" s="586"/>
      <c r="BE429" s="586"/>
      <c r="BF429" s="586"/>
      <c r="BG429" s="586"/>
      <c r="BH429" s="586"/>
      <c r="BI429" s="586"/>
      <c r="BJ429" s="586"/>
      <c r="BK429" s="586"/>
      <c r="BL429" s="586"/>
      <c r="BM429" s="586"/>
      <c r="BN429" s="586"/>
      <c r="BO429" s="115"/>
      <c r="BP429" s="115"/>
      <c r="BQ429" s="115"/>
      <c r="BR429" s="115"/>
      <c r="BS429" s="115"/>
      <c r="BT429" s="115"/>
      <c r="BU429" s="690"/>
      <c r="BV429" s="690"/>
      <c r="BW429" s="690"/>
      <c r="BX429" s="115"/>
      <c r="BY429" s="115"/>
      <c r="BZ429" s="690"/>
      <c r="CA429" s="115"/>
      <c r="CB429" s="115"/>
      <c r="CC429" s="200"/>
      <c r="CD429" s="115"/>
      <c r="CE429" s="115"/>
      <c r="CF429" s="115"/>
      <c r="CG429" s="115"/>
      <c r="CH429" s="426"/>
      <c r="CI429" s="115"/>
      <c r="CJ429" s="115"/>
      <c r="CK429" s="115"/>
      <c r="CL429" s="166"/>
      <c r="CM429" s="691">
        <v>0</v>
      </c>
      <c r="CN429" s="690"/>
      <c r="CO429" s="206"/>
      <c r="CQ429"/>
      <c r="CR429" s="115"/>
      <c r="CS429" s="115"/>
      <c r="CT429" s="690"/>
      <c r="CU429" s="115"/>
      <c r="CV429" s="206"/>
      <c r="CW429" s="115"/>
      <c r="CX429" s="115"/>
      <c r="CY429" s="206"/>
      <c r="CZ429" s="206"/>
      <c r="DA429" s="206"/>
      <c r="DB429" s="206"/>
      <c r="DC429" s="206"/>
      <c r="DD429" s="206"/>
    </row>
    <row r="430" spans="1:288" s="124" customFormat="1" ht="15" hidden="1" customHeight="1">
      <c r="A430" s="115"/>
      <c r="B430" s="115"/>
      <c r="E430" s="689">
        <v>1996</v>
      </c>
      <c r="F430" s="115" t="s">
        <v>563</v>
      </c>
      <c r="G430" s="115"/>
      <c r="H430" s="115"/>
      <c r="I430" s="690"/>
      <c r="J430" s="115"/>
      <c r="K430" s="115"/>
      <c r="L430" s="115"/>
      <c r="M430" s="115"/>
      <c r="N430" s="115"/>
      <c r="O430" s="115"/>
      <c r="P430" s="115"/>
      <c r="Q430" s="115"/>
      <c r="R430" s="115"/>
      <c r="S430" s="115"/>
      <c r="T430" s="115"/>
      <c r="U430" s="115"/>
      <c r="V430" s="115"/>
      <c r="W430" s="115"/>
      <c r="X430" s="115"/>
      <c r="Y430" s="115"/>
      <c r="Z430" s="115"/>
      <c r="AA430" s="115"/>
      <c r="AB430" s="115"/>
      <c r="AC430" s="115"/>
      <c r="AD430" s="115"/>
      <c r="AE430" s="115"/>
      <c r="AF430" s="115"/>
      <c r="AG430" s="115"/>
      <c r="AH430" s="115"/>
      <c r="AI430" s="115"/>
      <c r="AJ430" s="115"/>
      <c r="AK430" s="115"/>
      <c r="AL430" s="115"/>
      <c r="AM430" s="115"/>
      <c r="AN430" s="115"/>
      <c r="AO430" s="115"/>
      <c r="AP430" s="115"/>
      <c r="AQ430" s="115"/>
      <c r="AR430" s="115"/>
      <c r="AS430" s="115"/>
      <c r="AT430" s="115"/>
      <c r="AU430" s="115"/>
      <c r="AV430" s="115"/>
      <c r="AW430" s="166"/>
      <c r="AX430" s="115"/>
      <c r="AY430" s="115"/>
      <c r="AZ430" s="115"/>
      <c r="BA430" s="115"/>
      <c r="BB430" s="586"/>
      <c r="BC430" s="115"/>
      <c r="BD430" s="586"/>
      <c r="BE430" s="586"/>
      <c r="BF430" s="586"/>
      <c r="BG430" s="586"/>
      <c r="BH430" s="586"/>
      <c r="BI430" s="586"/>
      <c r="BJ430" s="586"/>
      <c r="BK430" s="586"/>
      <c r="BL430" s="586"/>
      <c r="BM430" s="586"/>
      <c r="BN430" s="586"/>
      <c r="BO430" s="115"/>
      <c r="BP430" s="115"/>
      <c r="BQ430" s="115"/>
      <c r="BR430" s="115"/>
      <c r="BS430" s="115"/>
      <c r="BT430" s="115"/>
      <c r="BU430" s="690"/>
      <c r="BV430" s="690"/>
      <c r="BW430" s="690"/>
      <c r="BX430" s="115"/>
      <c r="BY430" s="115"/>
      <c r="BZ430" s="690"/>
      <c r="CA430" s="115"/>
      <c r="CB430" s="115"/>
      <c r="CC430" s="200"/>
      <c r="CD430" s="115"/>
      <c r="CE430" s="115"/>
      <c r="CF430" s="115"/>
      <c r="CG430" s="115"/>
      <c r="CH430" s="426"/>
      <c r="CI430" s="115"/>
      <c r="CJ430" s="115"/>
      <c r="CK430" s="115"/>
      <c r="CL430" s="166"/>
      <c r="CM430" s="691">
        <v>0</v>
      </c>
      <c r="CN430" s="690"/>
      <c r="CO430" s="206"/>
      <c r="CQ430"/>
      <c r="CR430" s="115"/>
      <c r="CS430" s="115"/>
      <c r="CT430" s="690"/>
      <c r="CU430" s="115"/>
      <c r="CV430" s="206"/>
      <c r="CW430" s="115"/>
      <c r="CX430" s="115"/>
      <c r="CY430" s="206"/>
      <c r="CZ430" s="206"/>
      <c r="DA430" s="206"/>
      <c r="DB430" s="206"/>
      <c r="DC430" s="206"/>
      <c r="DD430" s="206"/>
    </row>
    <row r="431" spans="1:288" s="124" customFormat="1" ht="15" hidden="1" customHeight="1">
      <c r="A431" s="115"/>
      <c r="B431" s="115"/>
      <c r="E431" s="689">
        <v>1997</v>
      </c>
      <c r="F431" s="115" t="s">
        <v>563</v>
      </c>
      <c r="G431" s="115"/>
      <c r="H431" s="115"/>
      <c r="I431" s="690"/>
      <c r="J431" s="115"/>
      <c r="K431" s="115"/>
      <c r="L431" s="115"/>
      <c r="M431" s="115"/>
      <c r="N431" s="115"/>
      <c r="O431" s="115"/>
      <c r="P431" s="115"/>
      <c r="Q431" s="115"/>
      <c r="R431" s="115"/>
      <c r="S431" s="115"/>
      <c r="T431" s="115"/>
      <c r="U431" s="115"/>
      <c r="V431" s="115"/>
      <c r="W431" s="115"/>
      <c r="X431" s="115"/>
      <c r="Y431" s="115"/>
      <c r="Z431" s="115"/>
      <c r="AA431" s="115"/>
      <c r="AB431" s="115"/>
      <c r="AC431" s="115"/>
      <c r="AD431" s="115"/>
      <c r="AE431" s="115"/>
      <c r="AF431" s="115"/>
      <c r="AG431" s="115"/>
      <c r="AH431" s="115"/>
      <c r="AI431" s="115"/>
      <c r="AJ431" s="115"/>
      <c r="AK431" s="115"/>
      <c r="AL431" s="115"/>
      <c r="AM431" s="115"/>
      <c r="AN431" s="115"/>
      <c r="AO431" s="115"/>
      <c r="AP431" s="115"/>
      <c r="AQ431" s="115"/>
      <c r="AR431" s="115"/>
      <c r="AS431" s="115"/>
      <c r="AT431" s="115"/>
      <c r="AU431" s="115"/>
      <c r="AV431" s="115"/>
      <c r="AW431" s="166"/>
      <c r="AX431" s="115"/>
      <c r="AY431" s="115"/>
      <c r="AZ431" s="115"/>
      <c r="BA431" s="115"/>
      <c r="BB431" s="586"/>
      <c r="BC431" s="115"/>
      <c r="BD431" s="586"/>
      <c r="BE431" s="586"/>
      <c r="BF431" s="586"/>
      <c r="BG431" s="586"/>
      <c r="BH431" s="586"/>
      <c r="BI431" s="586"/>
      <c r="BJ431" s="586"/>
      <c r="BK431" s="586"/>
      <c r="BL431" s="586"/>
      <c r="BM431" s="586"/>
      <c r="BN431" s="586"/>
      <c r="BO431" s="115"/>
      <c r="BP431" s="115"/>
      <c r="BQ431" s="115"/>
      <c r="BR431" s="115"/>
      <c r="BS431" s="115"/>
      <c r="BT431" s="115"/>
      <c r="BU431" s="690"/>
      <c r="BV431" s="690"/>
      <c r="BW431" s="690"/>
      <c r="BX431" s="115"/>
      <c r="BY431" s="115"/>
      <c r="BZ431" s="690"/>
      <c r="CA431" s="115"/>
      <c r="CB431" s="115"/>
      <c r="CC431" s="200"/>
      <c r="CD431" s="115"/>
      <c r="CE431" s="115"/>
      <c r="CF431" s="115"/>
      <c r="CG431" s="115"/>
      <c r="CH431" s="426"/>
      <c r="CI431" s="115"/>
      <c r="CJ431" s="115"/>
      <c r="CK431" s="115"/>
      <c r="CL431" s="166"/>
      <c r="CM431" s="691">
        <v>0</v>
      </c>
      <c r="CN431" s="690"/>
      <c r="CO431" s="206"/>
      <c r="CQ431"/>
      <c r="CR431" s="115"/>
      <c r="CS431" s="115"/>
      <c r="CT431" s="690"/>
      <c r="CU431" s="115"/>
      <c r="CV431" s="206"/>
      <c r="CW431" s="115"/>
      <c r="CX431" s="115"/>
      <c r="CY431" s="206"/>
      <c r="CZ431" s="206"/>
      <c r="DA431" s="206"/>
      <c r="DB431" s="206"/>
      <c r="DC431" s="206"/>
      <c r="DD431" s="206"/>
    </row>
    <row r="432" spans="1:288" s="124" customFormat="1" ht="15" hidden="1" customHeight="1">
      <c r="A432" s="115"/>
      <c r="B432" s="115"/>
      <c r="E432" s="689">
        <v>1998</v>
      </c>
      <c r="F432" s="115" t="s">
        <v>563</v>
      </c>
      <c r="G432" s="115"/>
      <c r="H432" s="115"/>
      <c r="I432" s="690"/>
      <c r="J432" s="115"/>
      <c r="K432" s="115"/>
      <c r="L432" s="115"/>
      <c r="M432" s="115"/>
      <c r="N432" s="115"/>
      <c r="O432" s="115"/>
      <c r="P432" s="115"/>
      <c r="Q432" s="115"/>
      <c r="R432" s="115"/>
      <c r="S432" s="115"/>
      <c r="T432" s="115"/>
      <c r="U432" s="115"/>
      <c r="V432" s="115"/>
      <c r="W432" s="115"/>
      <c r="X432" s="115"/>
      <c r="Y432" s="115"/>
      <c r="Z432" s="115"/>
      <c r="AA432" s="115"/>
      <c r="AB432" s="115"/>
      <c r="AC432" s="115"/>
      <c r="AD432" s="115"/>
      <c r="AE432" s="115"/>
      <c r="AF432" s="115"/>
      <c r="AG432" s="115"/>
      <c r="AH432" s="115"/>
      <c r="AI432" s="115"/>
      <c r="AJ432" s="115"/>
      <c r="AK432" s="115"/>
      <c r="AL432" s="115"/>
      <c r="AM432" s="115"/>
      <c r="AN432" s="115"/>
      <c r="AO432" s="115"/>
      <c r="AP432" s="115"/>
      <c r="AQ432" s="115"/>
      <c r="AR432" s="115"/>
      <c r="AS432" s="115"/>
      <c r="AT432" s="115"/>
      <c r="AU432" s="115"/>
      <c r="AV432" s="115"/>
      <c r="AW432" s="166"/>
      <c r="AX432" s="115"/>
      <c r="AY432" s="115"/>
      <c r="AZ432" s="115"/>
      <c r="BA432" s="115"/>
      <c r="BB432" s="586"/>
      <c r="BC432" s="115"/>
      <c r="BD432" s="586"/>
      <c r="BE432" s="586"/>
      <c r="BF432" s="586"/>
      <c r="BG432" s="586"/>
      <c r="BH432" s="586"/>
      <c r="BI432" s="586"/>
      <c r="BJ432" s="586"/>
      <c r="BK432" s="586"/>
      <c r="BL432" s="586"/>
      <c r="BM432" s="586"/>
      <c r="BN432" s="586"/>
      <c r="BO432" s="115"/>
      <c r="BP432" s="115"/>
      <c r="BQ432" s="115"/>
      <c r="BR432" s="115"/>
      <c r="BS432" s="115"/>
      <c r="BT432" s="115"/>
      <c r="BU432" s="690"/>
      <c r="BV432" s="690"/>
      <c r="BW432" s="690"/>
      <c r="BX432" s="115"/>
      <c r="BY432" s="115"/>
      <c r="BZ432" s="690"/>
      <c r="CA432" s="115"/>
      <c r="CB432" s="115"/>
      <c r="CC432" s="200"/>
      <c r="CD432" s="115"/>
      <c r="CE432" s="115"/>
      <c r="CF432" s="115"/>
      <c r="CG432" s="115"/>
      <c r="CH432" s="426"/>
      <c r="CI432" s="115"/>
      <c r="CJ432" s="115"/>
      <c r="CK432" s="115"/>
      <c r="CL432" s="166"/>
      <c r="CM432" s="691">
        <v>0</v>
      </c>
      <c r="CN432" s="690"/>
      <c r="CO432" s="206"/>
      <c r="CQ432"/>
      <c r="CR432" s="115"/>
      <c r="CS432" s="115"/>
      <c r="CT432" s="690"/>
      <c r="CU432" s="115"/>
      <c r="CV432" s="206"/>
      <c r="CW432" s="115"/>
      <c r="CX432" s="115"/>
      <c r="CY432" s="206"/>
      <c r="CZ432" s="206"/>
      <c r="DA432" s="206"/>
      <c r="DB432" s="206"/>
      <c r="DC432" s="206"/>
      <c r="DD432" s="206"/>
    </row>
    <row r="433" spans="1:108" s="124" customFormat="1" ht="15" hidden="1" customHeight="1">
      <c r="A433" s="115"/>
      <c r="B433" s="115"/>
      <c r="E433" s="689">
        <v>1999</v>
      </c>
      <c r="F433" s="115" t="s">
        <v>563</v>
      </c>
      <c r="G433" s="115"/>
      <c r="H433" s="115"/>
      <c r="I433" s="690"/>
      <c r="J433" s="115"/>
      <c r="K433" s="115"/>
      <c r="L433" s="115"/>
      <c r="M433" s="115"/>
      <c r="N433" s="115"/>
      <c r="O433" s="115"/>
      <c r="P433" s="115"/>
      <c r="Q433" s="115"/>
      <c r="R433" s="115"/>
      <c r="S433" s="115"/>
      <c r="T433" s="115"/>
      <c r="U433" s="115"/>
      <c r="V433" s="115"/>
      <c r="W433" s="115"/>
      <c r="X433" s="115"/>
      <c r="Y433" s="115"/>
      <c r="Z433" s="115"/>
      <c r="AA433" s="115"/>
      <c r="AB433" s="115"/>
      <c r="AC433" s="115"/>
      <c r="AD433" s="115"/>
      <c r="AE433" s="115"/>
      <c r="AF433" s="115"/>
      <c r="AG433" s="115"/>
      <c r="AH433" s="115"/>
      <c r="AI433" s="115"/>
      <c r="AJ433" s="115"/>
      <c r="AK433" s="115"/>
      <c r="AL433" s="115"/>
      <c r="AM433" s="115"/>
      <c r="AN433" s="115"/>
      <c r="AO433" s="115"/>
      <c r="AP433" s="115"/>
      <c r="AQ433" s="115"/>
      <c r="AR433" s="115"/>
      <c r="AS433" s="115"/>
      <c r="AT433" s="115"/>
      <c r="AU433" s="115"/>
      <c r="AV433" s="115"/>
      <c r="AW433" s="166"/>
      <c r="AX433" s="115"/>
      <c r="AY433" s="115"/>
      <c r="AZ433" s="115"/>
      <c r="BA433" s="115"/>
      <c r="BB433" s="586"/>
      <c r="BC433" s="115"/>
      <c r="BD433" s="586"/>
      <c r="BE433" s="586"/>
      <c r="BF433" s="586"/>
      <c r="BG433" s="586"/>
      <c r="BH433" s="586"/>
      <c r="BI433" s="586"/>
      <c r="BJ433" s="586"/>
      <c r="BK433" s="586"/>
      <c r="BL433" s="586"/>
      <c r="BM433" s="586"/>
      <c r="BN433" s="586"/>
      <c r="BO433" s="115"/>
      <c r="BP433" s="115"/>
      <c r="BQ433" s="115"/>
      <c r="BR433" s="115"/>
      <c r="BS433" s="115"/>
      <c r="BT433" s="115"/>
      <c r="BU433" s="690"/>
      <c r="BV433" s="690"/>
      <c r="BW433" s="690"/>
      <c r="BX433" s="115"/>
      <c r="BY433" s="115"/>
      <c r="BZ433" s="690"/>
      <c r="CA433" s="115"/>
      <c r="CB433" s="115"/>
      <c r="CC433" s="200"/>
      <c r="CD433" s="115"/>
      <c r="CE433" s="115"/>
      <c r="CF433" s="115"/>
      <c r="CG433" s="115"/>
      <c r="CH433" s="426"/>
      <c r="CI433" s="115"/>
      <c r="CJ433" s="115"/>
      <c r="CK433" s="115"/>
      <c r="CL433" s="166"/>
      <c r="CM433" s="691">
        <v>0</v>
      </c>
      <c r="CN433" s="690"/>
      <c r="CO433" s="206"/>
      <c r="CQ433"/>
      <c r="CR433" s="115"/>
      <c r="CS433" s="115"/>
      <c r="CT433" s="690"/>
      <c r="CU433" s="115"/>
      <c r="CV433" s="206"/>
      <c r="CW433" s="115"/>
      <c r="CX433" s="115"/>
      <c r="CY433" s="206"/>
      <c r="CZ433" s="206"/>
      <c r="DA433" s="206"/>
      <c r="DB433" s="206"/>
      <c r="DC433" s="206"/>
      <c r="DD433" s="206"/>
    </row>
    <row r="434" spans="1:108" s="124" customFormat="1" ht="15" hidden="1" customHeight="1">
      <c r="A434" s="115"/>
      <c r="B434" s="115"/>
      <c r="E434" s="689">
        <v>2000</v>
      </c>
      <c r="F434" s="115" t="s">
        <v>563</v>
      </c>
      <c r="G434" s="115"/>
      <c r="H434" s="115"/>
      <c r="I434" s="690"/>
      <c r="J434" s="115"/>
      <c r="K434" s="115"/>
      <c r="L434" s="115"/>
      <c r="M434" s="115"/>
      <c r="N434" s="115"/>
      <c r="O434" s="115"/>
      <c r="P434" s="115"/>
      <c r="Q434" s="115"/>
      <c r="R434" s="115"/>
      <c r="S434" s="115"/>
      <c r="T434" s="115"/>
      <c r="U434" s="115"/>
      <c r="V434" s="115"/>
      <c r="W434" s="115"/>
      <c r="X434" s="115"/>
      <c r="Y434" s="115"/>
      <c r="Z434" s="115"/>
      <c r="AA434" s="115"/>
      <c r="AB434" s="115"/>
      <c r="AC434" s="115"/>
      <c r="AD434" s="115"/>
      <c r="AE434" s="115"/>
      <c r="AF434" s="115"/>
      <c r="AG434" s="115"/>
      <c r="AH434" s="115"/>
      <c r="AI434" s="115"/>
      <c r="AJ434" s="115"/>
      <c r="AK434" s="115"/>
      <c r="AL434" s="115"/>
      <c r="AM434" s="115"/>
      <c r="AN434" s="115"/>
      <c r="AO434" s="115"/>
      <c r="AP434" s="115"/>
      <c r="AQ434" s="115"/>
      <c r="AR434" s="115"/>
      <c r="AS434" s="115"/>
      <c r="AT434" s="115"/>
      <c r="AU434" s="115"/>
      <c r="AV434" s="115"/>
      <c r="AW434" s="166"/>
      <c r="AX434" s="115"/>
      <c r="AY434" s="115"/>
      <c r="AZ434" s="115"/>
      <c r="BA434" s="115"/>
      <c r="BB434" s="586"/>
      <c r="BC434" s="115"/>
      <c r="BD434" s="586"/>
      <c r="BE434" s="586"/>
      <c r="BF434" s="586"/>
      <c r="BG434" s="586"/>
      <c r="BH434" s="586"/>
      <c r="BI434" s="586"/>
      <c r="BJ434" s="586"/>
      <c r="BK434" s="586"/>
      <c r="BL434" s="586"/>
      <c r="BM434" s="586"/>
      <c r="BN434" s="586"/>
      <c r="BO434" s="115"/>
      <c r="BP434" s="115"/>
      <c r="BQ434" s="115"/>
      <c r="BR434" s="115"/>
      <c r="BS434" s="115"/>
      <c r="BT434" s="115"/>
      <c r="BU434" s="690"/>
      <c r="BV434" s="690"/>
      <c r="BW434" s="690"/>
      <c r="BX434" s="115"/>
      <c r="BY434" s="115"/>
      <c r="BZ434" s="690"/>
      <c r="CA434" s="115"/>
      <c r="CB434" s="115"/>
      <c r="CC434" s="200"/>
      <c r="CD434" s="115"/>
      <c r="CE434" s="115"/>
      <c r="CF434" s="115"/>
      <c r="CG434" s="115"/>
      <c r="CH434" s="426"/>
      <c r="CI434" s="115"/>
      <c r="CJ434" s="115"/>
      <c r="CK434" s="115"/>
      <c r="CL434" s="166"/>
      <c r="CM434" s="691">
        <v>0</v>
      </c>
      <c r="CN434" s="690"/>
      <c r="CO434" s="206"/>
      <c r="CQ434"/>
      <c r="CR434" s="115"/>
      <c r="CS434" s="115"/>
      <c r="CT434" s="690"/>
      <c r="CU434" s="115"/>
      <c r="CV434" s="206"/>
      <c r="CW434" s="115"/>
      <c r="CX434" s="115"/>
      <c r="CY434" s="206"/>
      <c r="CZ434" s="206"/>
      <c r="DA434" s="206"/>
      <c r="DB434" s="206"/>
      <c r="DC434" s="206"/>
      <c r="DD434" s="206"/>
    </row>
    <row r="435" spans="1:108" s="124" customFormat="1" ht="15" hidden="1" customHeight="1">
      <c r="A435" s="115"/>
      <c r="B435" s="115"/>
      <c r="E435" s="689">
        <v>2001</v>
      </c>
      <c r="F435" s="115" t="s">
        <v>563</v>
      </c>
      <c r="G435" s="115"/>
      <c r="H435" s="115"/>
      <c r="I435" s="690"/>
      <c r="J435" s="115"/>
      <c r="K435" s="115"/>
      <c r="L435" s="115"/>
      <c r="M435" s="115"/>
      <c r="N435" s="115"/>
      <c r="O435" s="115"/>
      <c r="P435" s="115"/>
      <c r="Q435" s="115"/>
      <c r="R435" s="115"/>
      <c r="S435" s="115"/>
      <c r="T435" s="115"/>
      <c r="U435" s="115"/>
      <c r="V435" s="115"/>
      <c r="W435" s="115"/>
      <c r="X435" s="115"/>
      <c r="Y435" s="115"/>
      <c r="Z435" s="115"/>
      <c r="AA435" s="115"/>
      <c r="AB435" s="115"/>
      <c r="AC435" s="115"/>
      <c r="AD435" s="115"/>
      <c r="AE435" s="115"/>
      <c r="AF435" s="115"/>
      <c r="AG435" s="115"/>
      <c r="AH435" s="115"/>
      <c r="AI435" s="115"/>
      <c r="AJ435" s="115"/>
      <c r="AK435" s="115"/>
      <c r="AL435" s="115"/>
      <c r="AM435" s="115"/>
      <c r="AN435" s="115"/>
      <c r="AO435" s="115"/>
      <c r="AP435" s="115"/>
      <c r="AQ435" s="115"/>
      <c r="AR435" s="115"/>
      <c r="AS435" s="115"/>
      <c r="AT435" s="115"/>
      <c r="AU435" s="115"/>
      <c r="AV435" s="115"/>
      <c r="AW435" s="166"/>
      <c r="AX435" s="115"/>
      <c r="AY435" s="115"/>
      <c r="AZ435" s="115"/>
      <c r="BA435" s="115"/>
      <c r="BB435" s="586"/>
      <c r="BC435" s="115"/>
      <c r="BD435" s="586"/>
      <c r="BE435" s="586"/>
      <c r="BF435" s="586"/>
      <c r="BG435" s="586"/>
      <c r="BH435" s="586"/>
      <c r="BI435" s="586"/>
      <c r="BJ435" s="586"/>
      <c r="BK435" s="586"/>
      <c r="BL435" s="586"/>
      <c r="BM435" s="586"/>
      <c r="BN435" s="586"/>
      <c r="BO435" s="115"/>
      <c r="BP435" s="115"/>
      <c r="BQ435" s="115"/>
      <c r="BR435" s="115"/>
      <c r="BS435" s="115"/>
      <c r="BT435" s="115"/>
      <c r="BU435" s="690"/>
      <c r="BV435" s="690"/>
      <c r="BW435" s="690"/>
      <c r="BX435" s="115"/>
      <c r="BY435" s="115"/>
      <c r="BZ435" s="690"/>
      <c r="CA435" s="115"/>
      <c r="CB435" s="115"/>
      <c r="CC435" s="200"/>
      <c r="CD435" s="115"/>
      <c r="CE435" s="115"/>
      <c r="CF435" s="115"/>
      <c r="CG435" s="115"/>
      <c r="CH435" s="426"/>
      <c r="CI435" s="115"/>
      <c r="CJ435" s="115"/>
      <c r="CK435" s="115"/>
      <c r="CL435" s="166"/>
      <c r="CM435" s="691">
        <v>0</v>
      </c>
      <c r="CN435" s="690"/>
      <c r="CO435" s="206"/>
      <c r="CQ435"/>
      <c r="CR435" s="115"/>
      <c r="CS435" s="115"/>
      <c r="CT435" s="690"/>
      <c r="CU435" s="115"/>
      <c r="CV435" s="206"/>
      <c r="CW435" s="115"/>
      <c r="CX435" s="115"/>
      <c r="CY435" s="206"/>
      <c r="CZ435" s="206"/>
      <c r="DA435" s="206"/>
      <c r="DB435" s="206"/>
      <c r="DC435" s="206"/>
      <c r="DD435" s="206"/>
    </row>
    <row r="436" spans="1:108" s="124" customFormat="1" ht="15" hidden="1" customHeight="1">
      <c r="A436" s="115"/>
      <c r="B436" s="115"/>
      <c r="E436" s="689">
        <v>2002</v>
      </c>
      <c r="F436" s="115" t="s">
        <v>563</v>
      </c>
      <c r="G436" s="115"/>
      <c r="H436" s="115"/>
      <c r="I436" s="690"/>
      <c r="J436" s="115"/>
      <c r="K436" s="115"/>
      <c r="L436" s="115"/>
      <c r="M436" s="115"/>
      <c r="N436" s="115"/>
      <c r="O436" s="115"/>
      <c r="P436" s="115"/>
      <c r="Q436" s="115"/>
      <c r="R436" s="115"/>
      <c r="S436" s="115"/>
      <c r="T436" s="115"/>
      <c r="U436" s="115"/>
      <c r="V436" s="115"/>
      <c r="W436" s="115"/>
      <c r="X436" s="115"/>
      <c r="Y436" s="115"/>
      <c r="Z436" s="115"/>
      <c r="AA436" s="115"/>
      <c r="AB436" s="115"/>
      <c r="AC436" s="115"/>
      <c r="AD436" s="115"/>
      <c r="AE436" s="115"/>
      <c r="AF436" s="115"/>
      <c r="AG436" s="115"/>
      <c r="AH436" s="115"/>
      <c r="AI436" s="115"/>
      <c r="AJ436" s="115"/>
      <c r="AK436" s="115"/>
      <c r="AL436" s="115"/>
      <c r="AM436" s="115"/>
      <c r="AN436" s="115"/>
      <c r="AO436" s="115"/>
      <c r="AP436" s="115"/>
      <c r="AQ436" s="115"/>
      <c r="AR436" s="115"/>
      <c r="AS436" s="115"/>
      <c r="AT436" s="115"/>
      <c r="AU436" s="115"/>
      <c r="AV436" s="115"/>
      <c r="AW436" s="166"/>
      <c r="AX436" s="115"/>
      <c r="AY436" s="115"/>
      <c r="AZ436" s="115"/>
      <c r="BA436" s="115"/>
      <c r="BB436" s="586"/>
      <c r="BC436" s="115"/>
      <c r="BD436" s="586"/>
      <c r="BE436" s="586"/>
      <c r="BF436" s="586"/>
      <c r="BG436" s="586"/>
      <c r="BH436" s="586"/>
      <c r="BI436" s="586"/>
      <c r="BJ436" s="586"/>
      <c r="BK436" s="586"/>
      <c r="BL436" s="586"/>
      <c r="BM436" s="586"/>
      <c r="BN436" s="586"/>
      <c r="BO436" s="115"/>
      <c r="BP436" s="115"/>
      <c r="BQ436" s="115"/>
      <c r="BR436" s="115"/>
      <c r="BS436" s="115"/>
      <c r="BT436" s="115"/>
      <c r="BU436" s="690"/>
      <c r="BV436" s="690"/>
      <c r="BW436" s="690"/>
      <c r="BX436" s="115"/>
      <c r="BY436" s="115"/>
      <c r="BZ436" s="690"/>
      <c r="CA436" s="115"/>
      <c r="CB436" s="115"/>
      <c r="CC436" s="200"/>
      <c r="CD436" s="115"/>
      <c r="CE436" s="115"/>
      <c r="CF436" s="115"/>
      <c r="CG436" s="115"/>
      <c r="CH436" s="426"/>
      <c r="CI436" s="115"/>
      <c r="CJ436" s="115"/>
      <c r="CK436" s="115"/>
      <c r="CL436" s="166"/>
      <c r="CM436" s="691">
        <v>0</v>
      </c>
      <c r="CN436" s="690"/>
      <c r="CO436" s="206"/>
      <c r="CQ436"/>
      <c r="CR436" s="115"/>
      <c r="CS436" s="115"/>
      <c r="CT436" s="690"/>
      <c r="CU436" s="115"/>
      <c r="CV436" s="206"/>
      <c r="CW436" s="115"/>
      <c r="CX436" s="115"/>
      <c r="CY436" s="206"/>
      <c r="CZ436" s="206"/>
      <c r="DA436" s="206"/>
      <c r="DB436" s="206"/>
      <c r="DC436" s="206"/>
      <c r="DD436" s="206"/>
    </row>
    <row r="437" spans="1:108" s="124" customFormat="1" ht="15" hidden="1" customHeight="1">
      <c r="A437" s="115"/>
      <c r="B437" s="115"/>
      <c r="E437" s="689">
        <v>2003</v>
      </c>
      <c r="F437" s="115" t="s">
        <v>563</v>
      </c>
      <c r="G437" s="115"/>
      <c r="H437" s="115"/>
      <c r="I437" s="690"/>
      <c r="J437" s="115"/>
      <c r="K437" s="115"/>
      <c r="L437" s="115"/>
      <c r="M437" s="115"/>
      <c r="N437" s="115"/>
      <c r="O437" s="115"/>
      <c r="P437" s="115"/>
      <c r="Q437" s="115"/>
      <c r="R437" s="115"/>
      <c r="S437" s="115"/>
      <c r="T437" s="115"/>
      <c r="U437" s="115"/>
      <c r="V437" s="115"/>
      <c r="W437" s="115"/>
      <c r="X437" s="115"/>
      <c r="Y437" s="115"/>
      <c r="Z437" s="115"/>
      <c r="AA437" s="115"/>
      <c r="AB437" s="115"/>
      <c r="AC437" s="115"/>
      <c r="AD437" s="115"/>
      <c r="AE437" s="115"/>
      <c r="AF437" s="115"/>
      <c r="AG437" s="115"/>
      <c r="AH437" s="115"/>
      <c r="AI437" s="115"/>
      <c r="AJ437" s="115"/>
      <c r="AK437" s="115"/>
      <c r="AL437" s="115"/>
      <c r="AM437" s="115"/>
      <c r="AN437" s="115"/>
      <c r="AO437" s="115"/>
      <c r="AP437" s="115"/>
      <c r="AQ437" s="115"/>
      <c r="AR437" s="115"/>
      <c r="AS437" s="115"/>
      <c r="AT437" s="115"/>
      <c r="AU437" s="115"/>
      <c r="AV437" s="115"/>
      <c r="AW437" s="166"/>
      <c r="AX437" s="115"/>
      <c r="AY437" s="115"/>
      <c r="AZ437" s="115"/>
      <c r="BA437" s="115"/>
      <c r="BB437" s="586"/>
      <c r="BC437" s="115"/>
      <c r="BD437" s="586"/>
      <c r="BE437" s="586"/>
      <c r="BF437" s="586"/>
      <c r="BG437" s="586"/>
      <c r="BH437" s="586"/>
      <c r="BI437" s="586"/>
      <c r="BJ437" s="586"/>
      <c r="BK437" s="586"/>
      <c r="BL437" s="586"/>
      <c r="BM437" s="586"/>
      <c r="BN437" s="586"/>
      <c r="BO437" s="115"/>
      <c r="BP437" s="115"/>
      <c r="BQ437" s="115"/>
      <c r="BR437" s="115"/>
      <c r="BS437" s="115"/>
      <c r="BT437" s="115"/>
      <c r="BU437" s="690"/>
      <c r="BV437" s="690"/>
      <c r="BW437" s="690"/>
      <c r="BX437" s="115"/>
      <c r="BY437" s="115"/>
      <c r="BZ437" s="690"/>
      <c r="CA437" s="115"/>
      <c r="CB437" s="115"/>
      <c r="CC437" s="200"/>
      <c r="CD437" s="115"/>
      <c r="CE437" s="115"/>
      <c r="CF437" s="115"/>
      <c r="CG437" s="115"/>
      <c r="CH437" s="426"/>
      <c r="CI437" s="115"/>
      <c r="CJ437" s="115"/>
      <c r="CK437" s="115"/>
      <c r="CL437" s="166"/>
      <c r="CM437" s="691">
        <v>0</v>
      </c>
      <c r="CN437" s="690"/>
      <c r="CO437" s="206"/>
      <c r="CQ437"/>
      <c r="CR437" s="115"/>
      <c r="CS437" s="115"/>
      <c r="CT437" s="690"/>
      <c r="CU437" s="115"/>
      <c r="CV437" s="206"/>
      <c r="CW437" s="115"/>
      <c r="CX437" s="115"/>
      <c r="CY437" s="206"/>
      <c r="CZ437" s="206"/>
      <c r="DA437" s="206"/>
      <c r="DB437" s="206"/>
      <c r="DC437" s="206"/>
      <c r="DD437" s="206"/>
    </row>
    <row r="438" spans="1:108" s="124" customFormat="1" ht="15" hidden="1" customHeight="1">
      <c r="A438" s="115"/>
      <c r="B438" s="115"/>
      <c r="E438" s="689">
        <v>2004</v>
      </c>
      <c r="F438" s="115" t="s">
        <v>563</v>
      </c>
      <c r="G438" s="115"/>
      <c r="H438" s="115"/>
      <c r="I438" s="690"/>
      <c r="J438" s="115"/>
      <c r="K438" s="115"/>
      <c r="L438" s="115"/>
      <c r="M438" s="115"/>
      <c r="N438" s="115"/>
      <c r="O438" s="115"/>
      <c r="P438" s="115"/>
      <c r="Q438" s="115"/>
      <c r="R438" s="115"/>
      <c r="S438" s="115"/>
      <c r="T438" s="115"/>
      <c r="U438" s="115"/>
      <c r="V438" s="115"/>
      <c r="W438" s="115"/>
      <c r="X438" s="115"/>
      <c r="Y438" s="115"/>
      <c r="Z438" s="115"/>
      <c r="AA438" s="115"/>
      <c r="AB438" s="115"/>
      <c r="AC438" s="115"/>
      <c r="AD438" s="115"/>
      <c r="AE438" s="115"/>
      <c r="AF438" s="115"/>
      <c r="AG438" s="115"/>
      <c r="AH438" s="115"/>
      <c r="AI438" s="115"/>
      <c r="AJ438" s="115"/>
      <c r="AK438" s="115"/>
      <c r="AL438" s="115"/>
      <c r="AM438" s="115"/>
      <c r="AN438" s="115"/>
      <c r="AO438" s="115"/>
      <c r="AP438" s="115"/>
      <c r="AQ438" s="115"/>
      <c r="AR438" s="115"/>
      <c r="AS438" s="115"/>
      <c r="AT438" s="115"/>
      <c r="AU438" s="115"/>
      <c r="AV438" s="115"/>
      <c r="AW438" s="166"/>
      <c r="AX438" s="115"/>
      <c r="AY438" s="115"/>
      <c r="AZ438" s="115"/>
      <c r="BA438" s="115"/>
      <c r="BB438" s="586"/>
      <c r="BC438" s="115"/>
      <c r="BD438" s="586"/>
      <c r="BE438" s="586"/>
      <c r="BF438" s="586"/>
      <c r="BG438" s="586"/>
      <c r="BH438" s="586"/>
      <c r="BI438" s="586"/>
      <c r="BJ438" s="586"/>
      <c r="BK438" s="586"/>
      <c r="BL438" s="586"/>
      <c r="BM438" s="586"/>
      <c r="BN438" s="586"/>
      <c r="BO438" s="115"/>
      <c r="BP438" s="115"/>
      <c r="BQ438" s="115"/>
      <c r="BR438" s="115"/>
      <c r="BS438" s="115"/>
      <c r="BT438" s="115"/>
      <c r="BU438" s="690"/>
      <c r="BV438" s="690"/>
      <c r="BW438" s="690"/>
      <c r="BX438" s="115"/>
      <c r="BY438" s="115"/>
      <c r="BZ438" s="690"/>
      <c r="CA438" s="115"/>
      <c r="CB438" s="115"/>
      <c r="CC438" s="200"/>
      <c r="CD438" s="115"/>
      <c r="CE438" s="115"/>
      <c r="CF438" s="115"/>
      <c r="CG438" s="115"/>
      <c r="CH438" s="426"/>
      <c r="CI438" s="115"/>
      <c r="CJ438" s="115"/>
      <c r="CK438" s="115"/>
      <c r="CL438" s="166"/>
      <c r="CM438" s="691">
        <v>0</v>
      </c>
      <c r="CN438" s="690"/>
      <c r="CO438" s="206"/>
      <c r="CQ438"/>
      <c r="CR438" s="115"/>
      <c r="CS438" s="115"/>
      <c r="CT438" s="690"/>
      <c r="CU438" s="115"/>
      <c r="CV438" s="206"/>
      <c r="CW438" s="115"/>
      <c r="CX438" s="115"/>
      <c r="CY438" s="206"/>
      <c r="CZ438" s="206"/>
      <c r="DA438" s="206"/>
      <c r="DB438" s="206"/>
      <c r="DC438" s="206"/>
      <c r="DD438" s="206"/>
    </row>
    <row r="439" spans="1:108" s="124" customFormat="1" ht="15" hidden="1" customHeight="1">
      <c r="A439" s="115"/>
      <c r="B439" s="115"/>
      <c r="E439" s="689">
        <v>2005</v>
      </c>
      <c r="F439" s="115" t="s">
        <v>563</v>
      </c>
      <c r="G439" s="115"/>
      <c r="H439" s="115"/>
      <c r="I439" s="690"/>
      <c r="J439" s="115"/>
      <c r="K439" s="115"/>
      <c r="L439" s="115"/>
      <c r="M439" s="115"/>
      <c r="N439" s="115"/>
      <c r="O439" s="115"/>
      <c r="P439" s="115"/>
      <c r="Q439" s="115"/>
      <c r="R439" s="115"/>
      <c r="S439" s="115"/>
      <c r="T439" s="115"/>
      <c r="U439" s="115"/>
      <c r="V439" s="115"/>
      <c r="W439" s="115"/>
      <c r="X439" s="115"/>
      <c r="Y439" s="115"/>
      <c r="Z439" s="115"/>
      <c r="AA439" s="115"/>
      <c r="AB439" s="115"/>
      <c r="AC439" s="115"/>
      <c r="AD439" s="115"/>
      <c r="AE439" s="115"/>
      <c r="AF439" s="115"/>
      <c r="AG439" s="115"/>
      <c r="AH439" s="115"/>
      <c r="AI439" s="115"/>
      <c r="AJ439" s="115"/>
      <c r="AK439" s="115"/>
      <c r="AL439" s="115"/>
      <c r="AM439" s="115"/>
      <c r="AN439" s="115"/>
      <c r="AO439" s="115"/>
      <c r="AP439" s="115"/>
      <c r="AQ439" s="115"/>
      <c r="AR439" s="115"/>
      <c r="AS439" s="115"/>
      <c r="AT439" s="115"/>
      <c r="AU439" s="115"/>
      <c r="AV439" s="115"/>
      <c r="AW439" s="166"/>
      <c r="AX439" s="115"/>
      <c r="AY439" s="115"/>
      <c r="AZ439" s="115"/>
      <c r="BA439" s="115"/>
      <c r="BB439" s="586"/>
      <c r="BC439" s="115"/>
      <c r="BD439" s="586"/>
      <c r="BE439" s="586"/>
      <c r="BF439" s="586"/>
      <c r="BG439" s="586"/>
      <c r="BH439" s="586"/>
      <c r="BI439" s="586"/>
      <c r="BJ439" s="586"/>
      <c r="BK439" s="586"/>
      <c r="BL439" s="586"/>
      <c r="BM439" s="586"/>
      <c r="BN439" s="586"/>
      <c r="BO439" s="115"/>
      <c r="BP439" s="115"/>
      <c r="BQ439" s="115"/>
      <c r="BR439" s="115"/>
      <c r="BS439" s="115"/>
      <c r="BT439" s="115"/>
      <c r="BU439" s="690"/>
      <c r="BV439" s="690"/>
      <c r="BW439" s="690"/>
      <c r="BX439" s="115"/>
      <c r="BY439" s="115"/>
      <c r="BZ439" s="690"/>
      <c r="CA439" s="115"/>
      <c r="CB439" s="115"/>
      <c r="CC439" s="200"/>
      <c r="CD439" s="115"/>
      <c r="CE439" s="115"/>
      <c r="CF439" s="115"/>
      <c r="CG439" s="115"/>
      <c r="CH439" s="426"/>
      <c r="CI439" s="115"/>
      <c r="CJ439" s="115"/>
      <c r="CK439" s="115"/>
      <c r="CL439" s="166"/>
      <c r="CM439" s="691">
        <v>0</v>
      </c>
      <c r="CN439" s="690"/>
      <c r="CO439" s="206"/>
      <c r="CQ439"/>
      <c r="CR439" s="115"/>
      <c r="CS439" s="115"/>
      <c r="CT439" s="690"/>
      <c r="CU439" s="115"/>
      <c r="CV439" s="206"/>
      <c r="CW439" s="115"/>
      <c r="CX439" s="115"/>
      <c r="CY439" s="206"/>
      <c r="CZ439" s="206"/>
      <c r="DA439" s="206"/>
      <c r="DB439" s="206"/>
      <c r="DC439" s="206"/>
      <c r="DD439" s="206"/>
    </row>
    <row r="440" spans="1:108" s="124" customFormat="1" ht="15" hidden="1" customHeight="1">
      <c r="A440" s="115"/>
      <c r="B440" s="115"/>
      <c r="E440" s="689">
        <v>2006</v>
      </c>
      <c r="F440" s="115" t="s">
        <v>563</v>
      </c>
      <c r="G440" s="115"/>
      <c r="H440" s="115"/>
      <c r="I440" s="690"/>
      <c r="J440" s="115"/>
      <c r="K440" s="115"/>
      <c r="L440" s="115"/>
      <c r="M440" s="115"/>
      <c r="N440" s="115"/>
      <c r="O440" s="115"/>
      <c r="P440" s="115"/>
      <c r="Q440" s="115"/>
      <c r="R440" s="115"/>
      <c r="S440" s="115"/>
      <c r="T440" s="115"/>
      <c r="U440" s="115"/>
      <c r="V440" s="115"/>
      <c r="W440" s="115"/>
      <c r="X440" s="115"/>
      <c r="Y440" s="115"/>
      <c r="Z440" s="115"/>
      <c r="AA440" s="115"/>
      <c r="AB440" s="115"/>
      <c r="AC440" s="115"/>
      <c r="AD440" s="115"/>
      <c r="AE440" s="115"/>
      <c r="AF440" s="115"/>
      <c r="AG440" s="115"/>
      <c r="AH440" s="115"/>
      <c r="AI440" s="115"/>
      <c r="AJ440" s="115"/>
      <c r="AK440" s="115"/>
      <c r="AL440" s="115"/>
      <c r="AM440" s="115"/>
      <c r="AN440" s="115"/>
      <c r="AO440" s="115"/>
      <c r="AP440" s="115"/>
      <c r="AQ440" s="115"/>
      <c r="AR440" s="115"/>
      <c r="AS440" s="115"/>
      <c r="AT440" s="115"/>
      <c r="AU440" s="115"/>
      <c r="AV440" s="115"/>
      <c r="AW440" s="166"/>
      <c r="AX440" s="115"/>
      <c r="AY440" s="115"/>
      <c r="AZ440" s="115"/>
      <c r="BA440" s="115"/>
      <c r="BB440" s="586"/>
      <c r="BC440" s="115"/>
      <c r="BD440" s="586"/>
      <c r="BE440" s="586"/>
      <c r="BF440" s="586"/>
      <c r="BG440" s="586"/>
      <c r="BH440" s="586"/>
      <c r="BI440" s="586"/>
      <c r="BJ440" s="586"/>
      <c r="BK440" s="586"/>
      <c r="BL440" s="586"/>
      <c r="BM440" s="586"/>
      <c r="BN440" s="586"/>
      <c r="BO440" s="115"/>
      <c r="BP440" s="115"/>
      <c r="BQ440" s="115"/>
      <c r="BR440" s="115"/>
      <c r="BS440" s="115"/>
      <c r="BT440" s="115"/>
      <c r="BU440" s="690"/>
      <c r="BV440" s="690"/>
      <c r="BW440" s="690"/>
      <c r="BX440" s="115"/>
      <c r="BY440" s="115"/>
      <c r="BZ440" s="690"/>
      <c r="CA440" s="115"/>
      <c r="CB440" s="115"/>
      <c r="CC440" s="200"/>
      <c r="CD440" s="115"/>
      <c r="CE440" s="115"/>
      <c r="CF440" s="115"/>
      <c r="CG440" s="115"/>
      <c r="CH440" s="426"/>
      <c r="CI440" s="115"/>
      <c r="CJ440" s="115"/>
      <c r="CK440" s="115"/>
      <c r="CL440" s="166"/>
      <c r="CM440" s="691">
        <v>0</v>
      </c>
      <c r="CN440" s="690"/>
      <c r="CO440" s="206"/>
      <c r="CQ440"/>
      <c r="CR440" s="115"/>
      <c r="CS440" s="115"/>
      <c r="CT440" s="690"/>
      <c r="CU440" s="115"/>
      <c r="CV440" s="206"/>
      <c r="CW440" s="115"/>
      <c r="CX440" s="115"/>
      <c r="CY440" s="206"/>
      <c r="CZ440" s="206"/>
      <c r="DA440" s="206"/>
      <c r="DB440" s="206"/>
      <c r="DC440" s="206"/>
      <c r="DD440" s="206"/>
    </row>
    <row r="441" spans="1:108" s="124" customFormat="1" ht="15" hidden="1" customHeight="1">
      <c r="A441" s="115"/>
      <c r="B441" s="115"/>
      <c r="E441" s="689">
        <v>2007</v>
      </c>
      <c r="F441" s="115" t="s">
        <v>563</v>
      </c>
      <c r="G441" s="115"/>
      <c r="H441" s="115"/>
      <c r="I441" s="690"/>
      <c r="J441" s="115"/>
      <c r="K441" s="115"/>
      <c r="L441" s="115"/>
      <c r="M441" s="115"/>
      <c r="N441" s="115"/>
      <c r="O441" s="115"/>
      <c r="P441" s="115"/>
      <c r="Q441" s="115"/>
      <c r="R441" s="115"/>
      <c r="S441" s="115"/>
      <c r="T441" s="115"/>
      <c r="U441" s="115"/>
      <c r="V441" s="115"/>
      <c r="W441" s="115"/>
      <c r="X441" s="115"/>
      <c r="Y441" s="115"/>
      <c r="Z441" s="115"/>
      <c r="AA441" s="115"/>
      <c r="AB441" s="115"/>
      <c r="AC441" s="115"/>
      <c r="AD441" s="115"/>
      <c r="AE441" s="115"/>
      <c r="AF441" s="115"/>
      <c r="AG441" s="115"/>
      <c r="AH441" s="115"/>
      <c r="AI441" s="115"/>
      <c r="AJ441" s="115"/>
      <c r="AK441" s="115"/>
      <c r="AL441" s="115"/>
      <c r="AM441" s="115"/>
      <c r="AN441" s="115"/>
      <c r="AO441" s="115"/>
      <c r="AP441" s="115"/>
      <c r="AQ441" s="115"/>
      <c r="AR441" s="115"/>
      <c r="AS441" s="115"/>
      <c r="AT441" s="115"/>
      <c r="AU441" s="115"/>
      <c r="AV441" s="115"/>
      <c r="AW441" s="166"/>
      <c r="AX441" s="115"/>
      <c r="AY441" s="115"/>
      <c r="AZ441" s="115"/>
      <c r="BA441" s="115"/>
      <c r="BB441" s="586"/>
      <c r="BC441" s="115"/>
      <c r="BD441" s="586"/>
      <c r="BE441" s="586"/>
      <c r="BF441" s="586"/>
      <c r="BG441" s="586"/>
      <c r="BH441" s="586"/>
      <c r="BI441" s="586"/>
      <c r="BJ441" s="586"/>
      <c r="BK441" s="586"/>
      <c r="BL441" s="586"/>
      <c r="BM441" s="586"/>
      <c r="BN441" s="586"/>
      <c r="BO441" s="115"/>
      <c r="BP441" s="115"/>
      <c r="BQ441" s="115"/>
      <c r="BR441" s="115"/>
      <c r="BS441" s="115"/>
      <c r="BT441" s="115"/>
      <c r="BU441" s="690"/>
      <c r="BV441" s="690"/>
      <c r="BW441" s="690"/>
      <c r="BX441" s="115"/>
      <c r="BY441" s="115"/>
      <c r="BZ441" s="690"/>
      <c r="CA441" s="115"/>
      <c r="CB441" s="115"/>
      <c r="CC441" s="200"/>
      <c r="CD441" s="115"/>
      <c r="CE441" s="115"/>
      <c r="CF441" s="115"/>
      <c r="CG441" s="115"/>
      <c r="CH441" s="426"/>
      <c r="CI441" s="115"/>
      <c r="CJ441" s="115"/>
      <c r="CK441" s="115"/>
      <c r="CL441" s="166"/>
      <c r="CM441" s="691">
        <v>0</v>
      </c>
      <c r="CN441" s="690"/>
      <c r="CO441" s="206"/>
      <c r="CQ441"/>
      <c r="CR441" s="115"/>
      <c r="CS441" s="115"/>
      <c r="CT441" s="690"/>
      <c r="CU441" s="115"/>
      <c r="CV441" s="206"/>
      <c r="CW441" s="115"/>
      <c r="CX441" s="115"/>
      <c r="CY441" s="206"/>
      <c r="CZ441" s="206"/>
      <c r="DA441" s="206"/>
      <c r="DB441" s="206"/>
      <c r="DC441" s="206"/>
      <c r="DD441" s="206"/>
    </row>
    <row r="442" spans="1:108" s="124" customFormat="1" ht="15" hidden="1" customHeight="1">
      <c r="A442" s="115"/>
      <c r="B442" s="163">
        <v>0</v>
      </c>
      <c r="D442" s="144"/>
      <c r="E442" s="170">
        <v>2008</v>
      </c>
      <c r="I442" s="693">
        <v>0</v>
      </c>
      <c r="AI442" s="144">
        <v>0</v>
      </c>
      <c r="AJ442" s="144">
        <v>0</v>
      </c>
      <c r="AK442" s="144">
        <v>0</v>
      </c>
      <c r="AL442" s="144">
        <v>0</v>
      </c>
      <c r="AM442" s="144">
        <v>0</v>
      </c>
      <c r="AN442" s="692">
        <v>0</v>
      </c>
      <c r="AO442" s="144">
        <v>0</v>
      </c>
      <c r="AP442" s="144">
        <v>0</v>
      </c>
      <c r="AQ442" s="144">
        <v>0</v>
      </c>
      <c r="AR442" s="144">
        <v>0</v>
      </c>
      <c r="AS442" s="144">
        <v>0</v>
      </c>
      <c r="AT442" s="144">
        <v>0</v>
      </c>
      <c r="AU442" s="144">
        <v>0</v>
      </c>
      <c r="AV442" s="144">
        <v>0</v>
      </c>
      <c r="AW442" s="166"/>
      <c r="AX442" s="144">
        <v>0</v>
      </c>
      <c r="AY442" s="144">
        <v>0</v>
      </c>
      <c r="AZ442" s="144">
        <v>0</v>
      </c>
      <c r="BA442" s="144">
        <v>0</v>
      </c>
      <c r="BB442" s="144">
        <v>0</v>
      </c>
      <c r="BC442" s="144">
        <v>0</v>
      </c>
      <c r="BD442" s="144">
        <v>0</v>
      </c>
      <c r="BE442" s="144"/>
      <c r="BF442" s="144"/>
      <c r="BG442" s="144"/>
      <c r="BH442" s="144"/>
      <c r="BI442" s="144"/>
      <c r="BJ442" s="144"/>
      <c r="BK442" s="144"/>
      <c r="BL442" s="144"/>
      <c r="BM442" s="144"/>
      <c r="BN442" s="144"/>
      <c r="BO442" s="144">
        <v>0</v>
      </c>
      <c r="BP442" s="144"/>
      <c r="BQ442" s="144"/>
      <c r="BR442" s="144">
        <v>0</v>
      </c>
      <c r="BS442" s="144">
        <v>0</v>
      </c>
      <c r="BT442" s="144">
        <v>0</v>
      </c>
      <c r="BU442" s="693">
        <v>0</v>
      </c>
      <c r="BV442" s="693">
        <v>0</v>
      </c>
      <c r="BW442" s="693">
        <v>0</v>
      </c>
      <c r="BX442" s="144">
        <v>0</v>
      </c>
      <c r="BY442" s="144">
        <v>0</v>
      </c>
      <c r="BZ442" s="693">
        <v>0</v>
      </c>
      <c r="CA442" s="144">
        <v>0</v>
      </c>
      <c r="CB442" s="144">
        <v>0</v>
      </c>
      <c r="CC442" s="200"/>
      <c r="CD442" s="144">
        <v>0</v>
      </c>
      <c r="CE442" s="144">
        <v>0</v>
      </c>
      <c r="CF442" s="144">
        <v>0</v>
      </c>
      <c r="CG442" s="144">
        <v>0</v>
      </c>
      <c r="CH442" s="426"/>
      <c r="CI442" s="144">
        <v>0</v>
      </c>
      <c r="CJ442" s="144">
        <v>0</v>
      </c>
      <c r="CK442" s="144">
        <v>0</v>
      </c>
      <c r="CL442" s="166"/>
      <c r="CM442" s="691">
        <v>0</v>
      </c>
      <c r="CN442" s="693">
        <v>0</v>
      </c>
      <c r="CO442" s="206"/>
      <c r="CQ442"/>
      <c r="CR442" s="144">
        <v>0</v>
      </c>
      <c r="CS442" s="144">
        <v>0</v>
      </c>
      <c r="CT442" s="693">
        <v>0</v>
      </c>
      <c r="CU442" s="144">
        <v>0</v>
      </c>
      <c r="CV442" s="206"/>
      <c r="CW442" s="144">
        <v>0</v>
      </c>
      <c r="CX442" s="144" t="e">
        <v>#REF!</v>
      </c>
      <c r="CY442" s="206"/>
      <c r="CZ442" s="206"/>
      <c r="DA442" s="206"/>
      <c r="DB442" s="206"/>
      <c r="DC442" s="206"/>
      <c r="DD442" s="206"/>
    </row>
    <row r="443" spans="1:108" s="124" customFormat="1" ht="15" hidden="1" customHeight="1">
      <c r="A443" s="115"/>
      <c r="B443" s="163">
        <v>0</v>
      </c>
      <c r="D443" s="144"/>
      <c r="E443" s="170">
        <v>2009</v>
      </c>
      <c r="I443" s="693">
        <v>0</v>
      </c>
      <c r="AI443" s="144">
        <v>0</v>
      </c>
      <c r="AJ443" s="144">
        <v>0</v>
      </c>
      <c r="AK443" s="144">
        <v>0</v>
      </c>
      <c r="AL443" s="144">
        <v>0</v>
      </c>
      <c r="AM443" s="144">
        <v>0</v>
      </c>
      <c r="AN443" s="692">
        <v>0</v>
      </c>
      <c r="AO443" s="144">
        <v>0</v>
      </c>
      <c r="AP443" s="144">
        <v>0</v>
      </c>
      <c r="AQ443" s="144">
        <v>0</v>
      </c>
      <c r="AR443" s="144">
        <v>0</v>
      </c>
      <c r="AS443" s="144">
        <v>0</v>
      </c>
      <c r="AT443" s="144">
        <v>0</v>
      </c>
      <c r="AU443" s="144">
        <v>0</v>
      </c>
      <c r="AV443" s="144">
        <v>0</v>
      </c>
      <c r="AW443" s="166"/>
      <c r="AX443" s="144">
        <v>0</v>
      </c>
      <c r="AY443" s="144">
        <v>0</v>
      </c>
      <c r="AZ443" s="144">
        <v>0</v>
      </c>
      <c r="BA443" s="144">
        <v>0</v>
      </c>
      <c r="BB443" s="144">
        <v>0</v>
      </c>
      <c r="BC443" s="144">
        <v>0</v>
      </c>
      <c r="BD443" s="144">
        <v>0</v>
      </c>
      <c r="BE443" s="144"/>
      <c r="BF443" s="144"/>
      <c r="BG443" s="144"/>
      <c r="BH443" s="144"/>
      <c r="BI443" s="144"/>
      <c r="BJ443" s="144"/>
      <c r="BK443" s="144"/>
      <c r="BL443" s="144"/>
      <c r="BM443" s="144"/>
      <c r="BN443" s="144"/>
      <c r="BO443" s="144">
        <v>0</v>
      </c>
      <c r="BP443" s="144"/>
      <c r="BQ443" s="144"/>
      <c r="BR443" s="144">
        <v>0</v>
      </c>
      <c r="BS443" s="144">
        <v>0</v>
      </c>
      <c r="BT443" s="144">
        <v>0</v>
      </c>
      <c r="BU443" s="693">
        <v>0</v>
      </c>
      <c r="BV443" s="693">
        <v>0</v>
      </c>
      <c r="BW443" s="693">
        <v>0</v>
      </c>
      <c r="BX443" s="144">
        <v>0</v>
      </c>
      <c r="BY443" s="144">
        <v>0</v>
      </c>
      <c r="BZ443" s="693">
        <v>0</v>
      </c>
      <c r="CA443" s="144">
        <v>0</v>
      </c>
      <c r="CB443" s="144">
        <v>0</v>
      </c>
      <c r="CC443" s="200"/>
      <c r="CD443" s="144">
        <v>0</v>
      </c>
      <c r="CE443" s="144">
        <v>0</v>
      </c>
      <c r="CF443" s="144">
        <v>0</v>
      </c>
      <c r="CG443" s="144">
        <v>0</v>
      </c>
      <c r="CH443" s="426"/>
      <c r="CI443" s="144">
        <v>0</v>
      </c>
      <c r="CJ443" s="144">
        <v>0</v>
      </c>
      <c r="CK443" s="144">
        <v>0</v>
      </c>
      <c r="CL443" s="166"/>
      <c r="CM443" s="694">
        <v>0</v>
      </c>
      <c r="CN443" s="693">
        <v>0</v>
      </c>
      <c r="CO443" s="206"/>
      <c r="CQ443"/>
      <c r="CR443" s="144">
        <v>0</v>
      </c>
      <c r="CS443" s="144">
        <v>0</v>
      </c>
      <c r="CT443" s="693">
        <v>0</v>
      </c>
      <c r="CU443" s="144">
        <v>0</v>
      </c>
      <c r="CV443" s="206"/>
      <c r="CW443" s="144">
        <v>0</v>
      </c>
      <c r="CX443" s="144" t="e">
        <v>#REF!</v>
      </c>
      <c r="CY443" s="206"/>
      <c r="CZ443" s="206"/>
      <c r="DA443" s="206"/>
      <c r="DB443" s="206"/>
      <c r="DC443" s="206"/>
      <c r="DD443" s="206"/>
    </row>
    <row r="444" spans="1:108" s="124" customFormat="1" ht="15" hidden="1" customHeight="1">
      <c r="A444" s="115"/>
      <c r="B444" s="163">
        <v>0</v>
      </c>
      <c r="D444" s="144"/>
      <c r="E444" s="170">
        <v>2010</v>
      </c>
      <c r="I444" s="693">
        <v>0</v>
      </c>
      <c r="AI444" s="144">
        <v>0</v>
      </c>
      <c r="AJ444" s="144">
        <v>0</v>
      </c>
      <c r="AK444" s="144">
        <v>0</v>
      </c>
      <c r="AL444" s="144">
        <v>0</v>
      </c>
      <c r="AM444" s="144">
        <v>0</v>
      </c>
      <c r="AN444" s="692">
        <v>0</v>
      </c>
      <c r="AO444" s="144">
        <v>0</v>
      </c>
      <c r="AP444" s="144">
        <v>0</v>
      </c>
      <c r="AQ444" s="144">
        <v>0</v>
      </c>
      <c r="AR444" s="144">
        <v>0</v>
      </c>
      <c r="AS444" s="144">
        <v>0</v>
      </c>
      <c r="AT444" s="144">
        <v>0</v>
      </c>
      <c r="AU444" s="144">
        <v>0</v>
      </c>
      <c r="AV444" s="144">
        <v>0</v>
      </c>
      <c r="AW444" s="166"/>
      <c r="AX444" s="144">
        <v>0</v>
      </c>
      <c r="AY444" s="144">
        <v>0</v>
      </c>
      <c r="AZ444" s="144">
        <v>0</v>
      </c>
      <c r="BA444" s="144">
        <v>0</v>
      </c>
      <c r="BB444" s="144">
        <v>0</v>
      </c>
      <c r="BC444" s="144">
        <v>0</v>
      </c>
      <c r="BD444" s="144">
        <v>0</v>
      </c>
      <c r="BE444" s="144"/>
      <c r="BF444" s="144"/>
      <c r="BG444" s="144"/>
      <c r="BH444" s="144"/>
      <c r="BI444" s="144"/>
      <c r="BJ444" s="144"/>
      <c r="BK444" s="144"/>
      <c r="BL444" s="144"/>
      <c r="BM444" s="144"/>
      <c r="BN444" s="144"/>
      <c r="BO444" s="144">
        <v>0</v>
      </c>
      <c r="BP444" s="144"/>
      <c r="BQ444" s="144"/>
      <c r="BR444" s="144">
        <v>0</v>
      </c>
      <c r="BS444" s="144">
        <v>0</v>
      </c>
      <c r="BT444" s="144">
        <v>0</v>
      </c>
      <c r="BU444" s="693">
        <v>0</v>
      </c>
      <c r="BV444" s="693">
        <v>0</v>
      </c>
      <c r="BW444" s="693">
        <v>0</v>
      </c>
      <c r="BX444" s="144">
        <v>0</v>
      </c>
      <c r="BY444" s="144">
        <v>0</v>
      </c>
      <c r="BZ444" s="693">
        <v>0</v>
      </c>
      <c r="CA444" s="144">
        <v>0</v>
      </c>
      <c r="CB444" s="144">
        <v>0</v>
      </c>
      <c r="CC444" s="200"/>
      <c r="CD444" s="144">
        <v>0</v>
      </c>
      <c r="CE444" s="144">
        <v>0</v>
      </c>
      <c r="CF444" s="144">
        <v>0</v>
      </c>
      <c r="CG444" s="144">
        <v>0</v>
      </c>
      <c r="CH444" s="426"/>
      <c r="CI444" s="144">
        <v>0</v>
      </c>
      <c r="CJ444" s="144">
        <v>0</v>
      </c>
      <c r="CK444" s="144">
        <v>0</v>
      </c>
      <c r="CL444" s="166"/>
      <c r="CM444" s="694">
        <v>0</v>
      </c>
      <c r="CN444" s="693">
        <v>0</v>
      </c>
      <c r="CO444" s="695"/>
      <c r="CQ444"/>
      <c r="CR444" s="144">
        <v>0</v>
      </c>
      <c r="CS444" s="144">
        <v>0</v>
      </c>
      <c r="CT444" s="693">
        <v>0</v>
      </c>
      <c r="CU444" s="144">
        <v>0</v>
      </c>
      <c r="CV444" s="695"/>
      <c r="CW444" s="144">
        <v>0</v>
      </c>
      <c r="CX444" s="144" t="e">
        <v>#REF!</v>
      </c>
      <c r="CY444" s="206"/>
      <c r="CZ444" s="206"/>
      <c r="DA444" s="206"/>
      <c r="DB444" s="206"/>
      <c r="DC444" s="206"/>
      <c r="DD444" s="206"/>
    </row>
    <row r="445" spans="1:108" s="124" customFormat="1" ht="15" hidden="1" customHeight="1">
      <c r="A445" s="115"/>
      <c r="B445" s="163">
        <v>0</v>
      </c>
      <c r="D445" s="144"/>
      <c r="E445" s="170">
        <v>2011</v>
      </c>
      <c r="I445" s="693">
        <v>0</v>
      </c>
      <c r="AI445" s="144">
        <v>0</v>
      </c>
      <c r="AJ445" s="144">
        <v>0</v>
      </c>
      <c r="AK445" s="144">
        <v>0</v>
      </c>
      <c r="AL445" s="144">
        <v>0</v>
      </c>
      <c r="AM445" s="144">
        <v>0</v>
      </c>
      <c r="AN445" s="692">
        <v>0</v>
      </c>
      <c r="AO445" s="144">
        <v>0</v>
      </c>
      <c r="AP445" s="144">
        <v>0</v>
      </c>
      <c r="AQ445" s="144">
        <v>0</v>
      </c>
      <c r="AR445" s="144">
        <v>0</v>
      </c>
      <c r="AS445" s="144">
        <v>0</v>
      </c>
      <c r="AT445" s="144">
        <v>0</v>
      </c>
      <c r="AU445" s="144">
        <v>0</v>
      </c>
      <c r="AV445" s="144">
        <v>0</v>
      </c>
      <c r="AW445" s="166"/>
      <c r="AX445" s="144">
        <v>0</v>
      </c>
      <c r="AY445" s="144">
        <v>0</v>
      </c>
      <c r="AZ445" s="144">
        <v>0</v>
      </c>
      <c r="BA445" s="144">
        <v>0</v>
      </c>
      <c r="BB445" s="144">
        <v>0</v>
      </c>
      <c r="BC445" s="144">
        <v>0</v>
      </c>
      <c r="BD445" s="144">
        <v>0</v>
      </c>
      <c r="BE445" s="144"/>
      <c r="BF445" s="144"/>
      <c r="BG445" s="144"/>
      <c r="BH445" s="144"/>
      <c r="BI445" s="144"/>
      <c r="BJ445" s="144"/>
      <c r="BK445" s="144"/>
      <c r="BL445" s="144"/>
      <c r="BM445" s="144"/>
      <c r="BN445" s="144"/>
      <c r="BO445" s="144">
        <v>0</v>
      </c>
      <c r="BP445" s="144"/>
      <c r="BQ445" s="144"/>
      <c r="BR445" s="144">
        <v>0</v>
      </c>
      <c r="BS445" s="144">
        <v>0</v>
      </c>
      <c r="BT445" s="144">
        <v>0</v>
      </c>
      <c r="BU445" s="693">
        <v>0</v>
      </c>
      <c r="BV445" s="693">
        <v>0</v>
      </c>
      <c r="BW445" s="693">
        <v>0</v>
      </c>
      <c r="BX445" s="144">
        <v>0</v>
      </c>
      <c r="BY445" s="144">
        <v>0</v>
      </c>
      <c r="BZ445" s="693">
        <v>0</v>
      </c>
      <c r="CA445" s="144">
        <v>0</v>
      </c>
      <c r="CB445" s="144">
        <v>0</v>
      </c>
      <c r="CC445" s="200"/>
      <c r="CD445" s="144">
        <v>0</v>
      </c>
      <c r="CE445" s="144">
        <v>0</v>
      </c>
      <c r="CF445" s="144">
        <v>0</v>
      </c>
      <c r="CG445" s="144">
        <v>0</v>
      </c>
      <c r="CH445" s="426"/>
      <c r="CI445" s="144">
        <v>0</v>
      </c>
      <c r="CJ445" s="144">
        <v>0</v>
      </c>
      <c r="CK445" s="144">
        <v>0</v>
      </c>
      <c r="CL445" s="166"/>
      <c r="CM445" s="694">
        <v>0</v>
      </c>
      <c r="CN445" s="693">
        <v>0</v>
      </c>
      <c r="CO445" s="695"/>
      <c r="CQ445"/>
      <c r="CR445" s="144">
        <v>0</v>
      </c>
      <c r="CS445" s="144">
        <v>0</v>
      </c>
      <c r="CT445" s="693">
        <v>0</v>
      </c>
      <c r="CU445" s="144">
        <v>0</v>
      </c>
      <c r="CV445" s="695"/>
      <c r="CW445" s="144">
        <v>0</v>
      </c>
      <c r="CX445" s="144" t="e">
        <v>#REF!</v>
      </c>
      <c r="CY445" s="206"/>
      <c r="CZ445" s="206"/>
      <c r="DA445" s="206"/>
      <c r="DB445" s="206"/>
      <c r="DC445" s="206"/>
      <c r="DD445" s="206"/>
    </row>
    <row r="446" spans="1:108" s="124" customFormat="1" ht="15" customHeight="1">
      <c r="A446" s="115"/>
      <c r="B446" s="163">
        <v>0</v>
      </c>
      <c r="D446" s="144"/>
      <c r="E446" s="170">
        <v>2012</v>
      </c>
      <c r="I446" s="693">
        <v>0</v>
      </c>
      <c r="AI446" s="144">
        <v>0</v>
      </c>
      <c r="AJ446" s="144">
        <v>0</v>
      </c>
      <c r="AK446" s="144">
        <v>0</v>
      </c>
      <c r="AL446" s="144">
        <v>0</v>
      </c>
      <c r="AM446" s="144">
        <v>0</v>
      </c>
      <c r="AN446" s="692">
        <v>0</v>
      </c>
      <c r="AO446" s="144">
        <v>0</v>
      </c>
      <c r="AP446" s="144">
        <v>0</v>
      </c>
      <c r="AQ446" s="144">
        <v>0</v>
      </c>
      <c r="AR446" s="144">
        <v>0</v>
      </c>
      <c r="AS446" s="144">
        <v>0</v>
      </c>
      <c r="AT446" s="144">
        <v>0</v>
      </c>
      <c r="AU446" s="144">
        <v>0</v>
      </c>
      <c r="AV446" s="144">
        <v>0</v>
      </c>
      <c r="AW446" s="166"/>
      <c r="AX446" s="144">
        <v>0</v>
      </c>
      <c r="AY446" s="144">
        <v>0</v>
      </c>
      <c r="AZ446" s="144">
        <v>65300000</v>
      </c>
      <c r="BA446" s="144">
        <v>1337848.7363564998</v>
      </c>
      <c r="BB446" s="144">
        <v>9300000</v>
      </c>
      <c r="BC446" s="144">
        <v>371606</v>
      </c>
      <c r="BD446" s="144">
        <v>3646953.3578726249</v>
      </c>
      <c r="BE446" s="144"/>
      <c r="BF446" s="144"/>
      <c r="BG446" s="144"/>
      <c r="BH446" s="144"/>
      <c r="BI446" s="144"/>
      <c r="BJ446" s="144"/>
      <c r="BK446" s="144"/>
      <c r="BL446" s="144"/>
      <c r="BM446" s="144"/>
      <c r="BN446" s="144"/>
      <c r="BO446" s="144">
        <v>0</v>
      </c>
      <c r="BP446" s="144"/>
      <c r="BQ446" s="144"/>
      <c r="BR446" s="144">
        <v>0</v>
      </c>
      <c r="BS446" s="144">
        <v>0</v>
      </c>
      <c r="BT446" s="144">
        <v>0</v>
      </c>
      <c r="BU446" s="693">
        <v>0</v>
      </c>
      <c r="BV446" s="693">
        <v>0</v>
      </c>
      <c r="BW446" s="693">
        <v>0</v>
      </c>
      <c r="BX446" s="144">
        <v>0</v>
      </c>
      <c r="BY446" s="144">
        <v>0</v>
      </c>
      <c r="BZ446" s="693">
        <v>0</v>
      </c>
      <c r="CA446" s="144">
        <v>0</v>
      </c>
      <c r="CB446" s="144">
        <v>0</v>
      </c>
      <c r="CC446" s="200"/>
      <c r="CD446" s="144">
        <v>0</v>
      </c>
      <c r="CE446" s="144">
        <v>0</v>
      </c>
      <c r="CF446" s="144">
        <v>0</v>
      </c>
      <c r="CG446" s="144">
        <v>0</v>
      </c>
      <c r="CH446" s="426"/>
      <c r="CI446" s="144">
        <v>0</v>
      </c>
      <c r="CJ446" s="144">
        <v>0</v>
      </c>
      <c r="CK446" s="144">
        <v>0</v>
      </c>
      <c r="CL446" s="166"/>
      <c r="CM446" s="694">
        <v>0</v>
      </c>
      <c r="CN446" s="693">
        <v>0</v>
      </c>
      <c r="CO446" s="695"/>
      <c r="CQ446"/>
      <c r="CR446" s="144">
        <v>0</v>
      </c>
      <c r="CS446" s="144">
        <v>0</v>
      </c>
      <c r="CT446" s="693">
        <v>0</v>
      </c>
      <c r="CU446" s="144">
        <v>0</v>
      </c>
      <c r="CV446" s="695"/>
      <c r="CW446" s="144">
        <v>0</v>
      </c>
      <c r="CX446" s="144">
        <v>0</v>
      </c>
      <c r="CY446" s="206"/>
      <c r="CZ446" s="206"/>
      <c r="DA446" s="206"/>
      <c r="DB446" s="206"/>
      <c r="DC446" s="206"/>
      <c r="DD446" s="206"/>
    </row>
    <row r="447" spans="1:108" s="124" customFormat="1" ht="15" customHeight="1">
      <c r="A447" s="115"/>
      <c r="B447" s="163">
        <v>0</v>
      </c>
      <c r="D447" s="144"/>
      <c r="E447" s="170">
        <v>2013</v>
      </c>
      <c r="I447" s="693">
        <v>1020403</v>
      </c>
      <c r="AI447" s="144">
        <v>1020402.9999999999</v>
      </c>
      <c r="AJ447" s="144">
        <v>1020402.9999999999</v>
      </c>
      <c r="AK447" s="144">
        <v>1020402.9999999999</v>
      </c>
      <c r="AL447" s="144">
        <v>1020402.9999999999</v>
      </c>
      <c r="AM447" s="144">
        <v>1020402.9999999999</v>
      </c>
      <c r="AN447" s="692">
        <v>2072393910.9407337</v>
      </c>
      <c r="AO447" s="144">
        <v>0</v>
      </c>
      <c r="AP447" s="144">
        <v>0</v>
      </c>
      <c r="AQ447" s="144">
        <v>0</v>
      </c>
      <c r="AR447" s="144">
        <v>0</v>
      </c>
      <c r="AS447" s="144">
        <v>0</v>
      </c>
      <c r="AT447" s="144">
        <v>0</v>
      </c>
      <c r="AU447" s="144">
        <v>0</v>
      </c>
      <c r="AV447" s="144">
        <v>2072393910.9407337</v>
      </c>
      <c r="AW447" s="166"/>
      <c r="AX447" s="144">
        <v>0</v>
      </c>
      <c r="AY447" s="144">
        <v>0</v>
      </c>
      <c r="AZ447" s="144">
        <v>1083957000</v>
      </c>
      <c r="BA447" s="144">
        <v>20724064.675482944</v>
      </c>
      <c r="BB447" s="144">
        <v>198000000</v>
      </c>
      <c r="BC447" s="144">
        <v>3837796.76</v>
      </c>
      <c r="BD447" s="144">
        <v>333524411.80211639</v>
      </c>
      <c r="BE447" s="144"/>
      <c r="BF447" s="144"/>
      <c r="BG447" s="144"/>
      <c r="BH447" s="144"/>
      <c r="BI447" s="144"/>
      <c r="BJ447" s="144"/>
      <c r="BK447" s="144"/>
      <c r="BL447" s="144"/>
      <c r="BM447" s="144"/>
      <c r="BN447" s="144"/>
      <c r="BO447" s="144">
        <v>132699999.99951664</v>
      </c>
      <c r="BP447" s="144"/>
      <c r="BQ447" s="144"/>
      <c r="BR447" s="144">
        <v>1748181411.8016334</v>
      </c>
      <c r="BS447" s="144">
        <v>24561861.435482945</v>
      </c>
      <c r="BT447" s="144">
        <v>324212499.13910019</v>
      </c>
      <c r="BU447" s="693">
        <v>43.335000000000008</v>
      </c>
      <c r="BV447" s="693">
        <v>10.206000000000001</v>
      </c>
      <c r="BW447" s="693">
        <v>53.54099999999999</v>
      </c>
      <c r="BX447" s="144">
        <v>18541239.303921748</v>
      </c>
      <c r="BY447" s="144">
        <v>0</v>
      </c>
      <c r="BZ447" s="693">
        <v>58.895099999999992</v>
      </c>
      <c r="CA447" s="144">
        <v>0</v>
      </c>
      <c r="CB447" s="144">
        <v>324212499.13910019</v>
      </c>
      <c r="CC447" s="200"/>
      <c r="CD447" s="144">
        <v>255100.74999999997</v>
      </c>
      <c r="CE447" s="144">
        <v>372678.78218814672</v>
      </c>
      <c r="CF447" s="144">
        <v>0</v>
      </c>
      <c r="CG447" s="144">
        <v>0</v>
      </c>
      <c r="CH447" s="426"/>
      <c r="CI447" s="144">
        <v>43730880.271592848</v>
      </c>
      <c r="CJ447" s="144">
        <v>0</v>
      </c>
      <c r="CK447" s="144">
        <v>43730880.271592848</v>
      </c>
      <c r="CL447" s="166"/>
      <c r="CM447" s="694">
        <v>42.856479519947364</v>
      </c>
      <c r="CN447" s="693">
        <v>108.73943175948894</v>
      </c>
      <c r="CO447" s="695"/>
      <c r="CQ447"/>
      <c r="CR447" s="144">
        <v>0</v>
      </c>
      <c r="CS447" s="144">
        <v>0</v>
      </c>
      <c r="CT447" s="693">
        <v>55.870033499999998</v>
      </c>
      <c r="CU447" s="144">
        <v>0</v>
      </c>
      <c r="CV447" s="695"/>
      <c r="CW447" s="144">
        <v>0</v>
      </c>
      <c r="CX447" s="144">
        <v>0</v>
      </c>
      <c r="CY447" s="206"/>
      <c r="CZ447" s="206"/>
      <c r="DA447" s="206"/>
      <c r="DB447" s="206"/>
      <c r="DC447" s="206"/>
      <c r="DD447" s="206"/>
    </row>
    <row r="448" spans="1:108" s="124" customFormat="1" ht="15" customHeight="1">
      <c r="A448" s="115"/>
      <c r="B448" s="163">
        <v>0</v>
      </c>
      <c r="D448" s="144"/>
      <c r="E448" s="170">
        <v>2014</v>
      </c>
      <c r="I448" s="693">
        <v>882283.33333333337</v>
      </c>
      <c r="AI448" s="144">
        <v>882283.33333333326</v>
      </c>
      <c r="AJ448" s="144">
        <v>882283.33333333326</v>
      </c>
      <c r="AK448" s="144">
        <v>882283.33333333326</v>
      </c>
      <c r="AL448" s="144">
        <v>882283.33333333326</v>
      </c>
      <c r="AM448" s="144">
        <v>882283.33333333326</v>
      </c>
      <c r="AN448" s="692">
        <v>1791878902.4772503</v>
      </c>
      <c r="AO448" s="144">
        <v>0</v>
      </c>
      <c r="AP448" s="144">
        <v>0</v>
      </c>
      <c r="AQ448" s="144">
        <v>0</v>
      </c>
      <c r="AR448" s="144">
        <v>0</v>
      </c>
      <c r="AS448" s="144">
        <v>0</v>
      </c>
      <c r="AT448" s="144">
        <v>0</v>
      </c>
      <c r="AU448" s="144">
        <v>0</v>
      </c>
      <c r="AV448" s="144">
        <v>1791878902.4772503</v>
      </c>
      <c r="AW448" s="166"/>
      <c r="AX448" s="144">
        <v>0</v>
      </c>
      <c r="AY448" s="144">
        <v>0</v>
      </c>
      <c r="AZ448" s="144">
        <v>1057528219.285</v>
      </c>
      <c r="BA448" s="144">
        <v>19130437.978680152</v>
      </c>
      <c r="BB448" s="144">
        <v>216950000</v>
      </c>
      <c r="BC448" s="144">
        <v>2664391.1363636362</v>
      </c>
      <c r="BD448" s="144">
        <v>653305267.24016178</v>
      </c>
      <c r="BE448" s="144"/>
      <c r="BF448" s="144"/>
      <c r="BG448" s="144"/>
      <c r="BH448" s="144"/>
      <c r="BI448" s="144"/>
      <c r="BJ448" s="144"/>
      <c r="BK448" s="144"/>
      <c r="BL448" s="144"/>
      <c r="BM448" s="144"/>
      <c r="BN448" s="144"/>
      <c r="BO448" s="144">
        <v>-135904583.00000006</v>
      </c>
      <c r="BP448" s="144"/>
      <c r="BQ448" s="144"/>
      <c r="BR448" s="144">
        <v>1791878903.5251622</v>
      </c>
      <c r="BS448" s="144">
        <v>21794829.115043785</v>
      </c>
      <c r="BT448" s="144">
        <v>0</v>
      </c>
      <c r="BU448" s="693">
        <v>35.087500000000006</v>
      </c>
      <c r="BV448" s="693">
        <v>11.532780000000001</v>
      </c>
      <c r="BW448" s="693">
        <v>46.620280000000001</v>
      </c>
      <c r="BX448" s="144">
        <v>0</v>
      </c>
      <c r="BY448" s="144">
        <v>1.0479117929935455</v>
      </c>
      <c r="BZ448" s="693">
        <v>51.282308</v>
      </c>
      <c r="CA448" s="144">
        <v>5.5886244611022776E-2</v>
      </c>
      <c r="CB448" s="144">
        <v>0</v>
      </c>
      <c r="CC448" s="200"/>
      <c r="CD448" s="144">
        <v>220570.83333333331</v>
      </c>
      <c r="CE448" s="144">
        <v>316575.78049545008</v>
      </c>
      <c r="CF448" s="144">
        <v>0</v>
      </c>
      <c r="CG448" s="144">
        <v>0</v>
      </c>
      <c r="CH448" s="426"/>
      <c r="CI448" s="144">
        <v>22331975.728872575</v>
      </c>
      <c r="CJ448" s="144">
        <v>5.5886244611022776E-2</v>
      </c>
      <c r="CK448" s="144">
        <v>22331975.672986329</v>
      </c>
      <c r="CL448" s="166"/>
      <c r="CM448" s="694">
        <v>25.311569230957172</v>
      </c>
      <c r="CN448" s="693">
        <v>94.68375181016917</v>
      </c>
      <c r="CO448" s="695"/>
      <c r="CQ448"/>
      <c r="CR448" s="144">
        <v>0</v>
      </c>
      <c r="CS448" s="144">
        <v>0</v>
      </c>
      <c r="CT448" s="693">
        <v>48.64826218000001</v>
      </c>
      <c r="CU448" s="144">
        <v>0</v>
      </c>
      <c r="CV448" s="695"/>
      <c r="CW448" s="144">
        <v>0</v>
      </c>
      <c r="CX448" s="144">
        <v>0</v>
      </c>
      <c r="CY448" s="206"/>
      <c r="CZ448" s="206"/>
      <c r="DA448" s="206"/>
      <c r="DB448" s="206"/>
      <c r="DC448" s="206"/>
      <c r="DD448" s="206"/>
    </row>
    <row r="449" spans="1:108" s="124" customFormat="1" ht="15" customHeight="1">
      <c r="A449" s="115"/>
      <c r="B449" s="163">
        <v>0</v>
      </c>
      <c r="D449" s="144"/>
      <c r="E449" s="170">
        <v>2015</v>
      </c>
      <c r="I449" s="693">
        <v>882130</v>
      </c>
      <c r="AI449" s="144">
        <v>882129.99999999988</v>
      </c>
      <c r="AJ449" s="144">
        <v>882129.99999999988</v>
      </c>
      <c r="AK449" s="144">
        <v>882129.99999999988</v>
      </c>
      <c r="AL449" s="144">
        <v>882129.99999999988</v>
      </c>
      <c r="AM449" s="144">
        <v>882129.99999999988</v>
      </c>
      <c r="AN449" s="692">
        <v>1791567489.1764812</v>
      </c>
      <c r="AO449" s="144">
        <v>0</v>
      </c>
      <c r="AP449" s="144">
        <v>0</v>
      </c>
      <c r="AQ449" s="144">
        <v>0</v>
      </c>
      <c r="AR449" s="144">
        <v>0</v>
      </c>
      <c r="AS449" s="144">
        <v>0</v>
      </c>
      <c r="AT449" s="144">
        <v>0</v>
      </c>
      <c r="AU449" s="144">
        <v>0</v>
      </c>
      <c r="AV449" s="144">
        <v>1791567489.1764812</v>
      </c>
      <c r="AW449" s="166"/>
      <c r="AX449" s="144">
        <v>0</v>
      </c>
      <c r="AY449" s="144">
        <v>0</v>
      </c>
      <c r="AZ449" s="144">
        <v>1033949324.925</v>
      </c>
      <c r="BA449" s="144">
        <v>22034902.789665744</v>
      </c>
      <c r="BB449" s="144">
        <v>220300000</v>
      </c>
      <c r="BC449" s="144">
        <v>3335171.0909090913</v>
      </c>
      <c r="BD449" s="144">
        <v>423504388.37919056</v>
      </c>
      <c r="BE449" s="144"/>
      <c r="BF449" s="144"/>
      <c r="BG449" s="144"/>
      <c r="BH449" s="144"/>
      <c r="BI449" s="144"/>
      <c r="BJ449" s="144"/>
      <c r="BK449" s="144"/>
      <c r="BL449" s="144"/>
      <c r="BM449" s="144"/>
      <c r="BN449" s="144"/>
      <c r="BO449" s="144">
        <v>-83395417.000000015</v>
      </c>
      <c r="BP449" s="144"/>
      <c r="BQ449" s="144"/>
      <c r="BR449" s="144">
        <v>1594358296.3041906</v>
      </c>
      <c r="BS449" s="144">
        <v>25370073.880574841</v>
      </c>
      <c r="BT449" s="144">
        <v>197209192.87229055</v>
      </c>
      <c r="BU449" s="693">
        <v>36.445833333333333</v>
      </c>
      <c r="BV449" s="693">
        <v>13.032041399999997</v>
      </c>
      <c r="BW449" s="693">
        <v>49.47787473333333</v>
      </c>
      <c r="BX449" s="144">
        <v>9492436.8353926577</v>
      </c>
      <c r="BY449" s="144">
        <v>0</v>
      </c>
      <c r="BZ449" s="693">
        <v>54.425662206666679</v>
      </c>
      <c r="CA449" s="144">
        <v>0</v>
      </c>
      <c r="CB449" s="144">
        <v>197209192.87229055</v>
      </c>
      <c r="CC449" s="200"/>
      <c r="CD449" s="144">
        <v>220532.49999999997</v>
      </c>
      <c r="CE449" s="144">
        <v>316513.49783529632</v>
      </c>
      <c r="CF449" s="144">
        <v>0</v>
      </c>
      <c r="CG449" s="144">
        <v>0</v>
      </c>
      <c r="CH449" s="426"/>
      <c r="CI449" s="144">
        <v>35399556.713802792</v>
      </c>
      <c r="CJ449" s="144">
        <v>0</v>
      </c>
      <c r="CK449" s="144">
        <v>35399556.713802792</v>
      </c>
      <c r="CL449" s="166"/>
      <c r="CM449" s="694">
        <v>40.129637030599568</v>
      </c>
      <c r="CN449" s="693">
        <v>100.48740186342883</v>
      </c>
      <c r="CO449" s="695"/>
      <c r="CQ449"/>
      <c r="CR449" s="144">
        <v>0</v>
      </c>
      <c r="CS449" s="144">
        <v>0</v>
      </c>
      <c r="CT449" s="693">
        <v>51.630162284233336</v>
      </c>
      <c r="CU449" s="144">
        <v>0</v>
      </c>
      <c r="CV449" s="695"/>
      <c r="CW449" s="144">
        <v>0</v>
      </c>
      <c r="CX449" s="144">
        <v>0</v>
      </c>
      <c r="CY449" s="206"/>
      <c r="CZ449" s="206"/>
      <c r="DA449" s="206"/>
      <c r="DB449" s="206"/>
      <c r="DC449" s="206"/>
      <c r="DD449" s="206"/>
    </row>
    <row r="450" spans="1:108" s="124" customFormat="1" ht="15" customHeight="1">
      <c r="A450" s="115"/>
      <c r="B450" s="163">
        <v>0</v>
      </c>
      <c r="D450" s="144"/>
      <c r="E450" s="170">
        <v>2016</v>
      </c>
      <c r="I450" s="693">
        <v>869361.66666666663</v>
      </c>
      <c r="AI450" s="144">
        <v>869361.66666666651</v>
      </c>
      <c r="AJ450" s="144">
        <v>869361.66666666651</v>
      </c>
      <c r="AK450" s="144">
        <v>869361.66666666651</v>
      </c>
      <c r="AL450" s="144">
        <v>869361.66666666651</v>
      </c>
      <c r="AM450" s="144">
        <v>869361.66666666651</v>
      </c>
      <c r="AN450" s="692">
        <v>1765635562.0331254</v>
      </c>
      <c r="AO450" s="144">
        <v>0</v>
      </c>
      <c r="AP450" s="144">
        <v>0</v>
      </c>
      <c r="AQ450" s="144">
        <v>0</v>
      </c>
      <c r="AR450" s="144">
        <v>0</v>
      </c>
      <c r="AS450" s="144">
        <v>0</v>
      </c>
      <c r="AT450" s="144">
        <v>0</v>
      </c>
      <c r="AU450" s="144">
        <v>0</v>
      </c>
      <c r="AV450" s="144">
        <v>1765635562.0331254</v>
      </c>
      <c r="AW450" s="166"/>
      <c r="AX450" s="144">
        <v>0</v>
      </c>
      <c r="AY450" s="144">
        <v>0</v>
      </c>
      <c r="AZ450" s="144">
        <v>978022000</v>
      </c>
      <c r="BA450" s="144">
        <v>20942683.350000001</v>
      </c>
      <c r="BB450" s="144">
        <v>220300000</v>
      </c>
      <c r="BC450" s="144">
        <v>3020105.0000000005</v>
      </c>
      <c r="BD450" s="144">
        <v>299283368.81843078</v>
      </c>
      <c r="BE450" s="144"/>
      <c r="BF450" s="144"/>
      <c r="BG450" s="144"/>
      <c r="BH450" s="144"/>
      <c r="BI450" s="144"/>
      <c r="BJ450" s="144"/>
      <c r="BK450" s="144"/>
      <c r="BL450" s="144"/>
      <c r="BM450" s="144"/>
      <c r="BN450" s="144"/>
      <c r="BO450" s="144">
        <v>22200000</v>
      </c>
      <c r="BP450" s="144"/>
      <c r="BQ450" s="144"/>
      <c r="BR450" s="144">
        <v>1519805368.8184307</v>
      </c>
      <c r="BS450" s="144">
        <v>23962788.349999998</v>
      </c>
      <c r="BT450" s="144">
        <v>245830193.90417635</v>
      </c>
      <c r="BU450" s="693">
        <v>37.825000000000003</v>
      </c>
      <c r="BV450" s="693">
        <v>14.726206781999993</v>
      </c>
      <c r="BW450" s="693">
        <v>52.551206782000001</v>
      </c>
      <c r="BX450" s="144">
        <v>12519363.142128034</v>
      </c>
      <c r="BY450" s="144">
        <v>0.68948179483413696</v>
      </c>
      <c r="BZ450" s="693">
        <v>57.806327460200002</v>
      </c>
      <c r="CA450" s="144">
        <v>4.0785487128567562E-2</v>
      </c>
      <c r="CB450" s="144">
        <v>245830193.90417635</v>
      </c>
      <c r="CC450" s="200"/>
      <c r="CD450" s="144">
        <v>217340.41666666663</v>
      </c>
      <c r="CE450" s="144">
        <v>311327.11240662512</v>
      </c>
      <c r="CF450" s="144">
        <v>0</v>
      </c>
      <c r="CG450" s="144">
        <v>0</v>
      </c>
      <c r="CH450" s="426"/>
      <c r="CI450" s="144">
        <v>37010819.02120132</v>
      </c>
      <c r="CJ450" s="144">
        <v>4.0785487128567562E-2</v>
      </c>
      <c r="CK450" s="144">
        <v>37010818.980415836</v>
      </c>
      <c r="CL450" s="166"/>
      <c r="CM450" s="694">
        <v>42.572407318491358</v>
      </c>
      <c r="CN450" s="693">
        <v>106.72920497842927</v>
      </c>
      <c r="CO450" s="695"/>
      <c r="CQ450"/>
      <c r="CR450" s="144">
        <v>0</v>
      </c>
      <c r="CS450" s="144">
        <v>0</v>
      </c>
      <c r="CT450" s="693">
        <v>54.837184277017009</v>
      </c>
      <c r="CU450" s="144">
        <v>0</v>
      </c>
      <c r="CV450" s="695"/>
      <c r="CW450" s="144">
        <v>0</v>
      </c>
      <c r="CX450" s="144">
        <v>0</v>
      </c>
      <c r="CY450" s="206"/>
      <c r="CZ450" s="206"/>
      <c r="DA450" s="206"/>
      <c r="DB450" s="206"/>
      <c r="DC450" s="206"/>
      <c r="DD450" s="206"/>
    </row>
    <row r="451" spans="1:108" s="124" customFormat="1" ht="15" customHeight="1">
      <c r="A451" s="115"/>
      <c r="B451" s="163">
        <v>0</v>
      </c>
      <c r="D451" s="144"/>
      <c r="E451" s="170">
        <v>2017</v>
      </c>
      <c r="I451" s="693">
        <v>871511</v>
      </c>
      <c r="AI451" s="144">
        <v>871510.99999999988</v>
      </c>
      <c r="AJ451" s="144">
        <v>871510.99999999988</v>
      </c>
      <c r="AK451" s="144">
        <v>871510.99999999988</v>
      </c>
      <c r="AL451" s="144">
        <v>871510.99999999988</v>
      </c>
      <c r="AM451" s="144">
        <v>871510.99999999988</v>
      </c>
      <c r="AN451" s="692">
        <v>1770000764.1273785</v>
      </c>
      <c r="AO451" s="144">
        <v>0</v>
      </c>
      <c r="AP451" s="144">
        <v>0</v>
      </c>
      <c r="AQ451" s="144">
        <v>0</v>
      </c>
      <c r="AR451" s="144">
        <v>0</v>
      </c>
      <c r="AS451" s="144">
        <v>0</v>
      </c>
      <c r="AT451" s="144">
        <v>0</v>
      </c>
      <c r="AU451" s="144">
        <v>0</v>
      </c>
      <c r="AV451" s="144">
        <v>1770000764.1273785</v>
      </c>
      <c r="AW451" s="166"/>
      <c r="AX451" s="144">
        <v>0</v>
      </c>
      <c r="AY451" s="144">
        <v>0</v>
      </c>
      <c r="AZ451" s="144">
        <v>956036000</v>
      </c>
      <c r="BA451" s="144">
        <v>19559208.310000002</v>
      </c>
      <c r="BB451" s="144">
        <v>220300000</v>
      </c>
      <c r="BC451" s="144">
        <v>2981364.0909090913</v>
      </c>
      <c r="BD451" s="144">
        <v>85823986.028510943</v>
      </c>
      <c r="BE451" s="144"/>
      <c r="BF451" s="144"/>
      <c r="BG451" s="144"/>
      <c r="BH451" s="144"/>
      <c r="BI451" s="144"/>
      <c r="BJ451" s="144"/>
      <c r="BK451" s="144"/>
      <c r="BL451" s="144"/>
      <c r="BM451" s="144"/>
      <c r="BN451" s="144"/>
      <c r="BO451" s="144">
        <v>32739292</v>
      </c>
      <c r="BP451" s="144"/>
      <c r="BQ451" s="144"/>
      <c r="BR451" s="144">
        <v>1294899278.028511</v>
      </c>
      <c r="BS451" s="144">
        <v>22540572.400909089</v>
      </c>
      <c r="BT451" s="144">
        <v>475101486.4436084</v>
      </c>
      <c r="BU451" s="693">
        <v>39.45000000000001</v>
      </c>
      <c r="BV451" s="693">
        <v>16.640613663659991</v>
      </c>
      <c r="BW451" s="693">
        <v>56.090613663660001</v>
      </c>
      <c r="BX451" s="144">
        <v>26410161.691509143</v>
      </c>
      <c r="BY451" s="144">
        <v>0.34474089741706848</v>
      </c>
      <c r="BZ451" s="693">
        <v>61.699675030025993</v>
      </c>
      <c r="CA451" s="144">
        <v>2.1725459324783186E-2</v>
      </c>
      <c r="CB451" s="144">
        <v>475101486.4436084</v>
      </c>
      <c r="CC451" s="200"/>
      <c r="CD451" s="144">
        <v>217877.74999999997</v>
      </c>
      <c r="CE451" s="144">
        <v>312200.15282547573</v>
      </c>
      <c r="CF451" s="144">
        <v>0</v>
      </c>
      <c r="CG451" s="144">
        <v>0</v>
      </c>
      <c r="CH451" s="426"/>
      <c r="CI451" s="144">
        <v>49480811.995243713</v>
      </c>
      <c r="CJ451" s="144">
        <v>2.1725459324783186E-2</v>
      </c>
      <c r="CK451" s="144">
        <v>49480811.973518252</v>
      </c>
      <c r="CL451" s="166"/>
      <c r="CM451" s="694">
        <v>56.775889201075209</v>
      </c>
      <c r="CN451" s="693">
        <v>113.91758571613184</v>
      </c>
      <c r="CO451" s="695"/>
      <c r="CQ451"/>
      <c r="CR451" s="144">
        <v>0</v>
      </c>
      <c r="CS451" s="144">
        <v>0</v>
      </c>
      <c r="CT451" s="693">
        <v>58.530555358029183</v>
      </c>
      <c r="CU451" s="144">
        <v>0</v>
      </c>
      <c r="CV451" s="695"/>
      <c r="CW451" s="144">
        <v>0</v>
      </c>
      <c r="CX451" s="144">
        <v>0</v>
      </c>
      <c r="CY451" s="206"/>
      <c r="CZ451" s="206"/>
      <c r="DA451" s="206"/>
      <c r="DB451" s="206"/>
      <c r="DC451" s="206"/>
      <c r="DD451" s="206"/>
    </row>
    <row r="452" spans="1:108" s="124" customFormat="1" ht="15" customHeight="1">
      <c r="A452" s="115"/>
      <c r="B452" s="163">
        <v>0</v>
      </c>
      <c r="D452" s="144"/>
      <c r="E452" s="170">
        <v>2018</v>
      </c>
      <c r="I452" s="693">
        <v>874452</v>
      </c>
      <c r="AI452" s="144">
        <v>874451.99999999988</v>
      </c>
      <c r="AJ452" s="144">
        <v>874451.99999999988</v>
      </c>
      <c r="AK452" s="144">
        <v>874451.99999999988</v>
      </c>
      <c r="AL452" s="144">
        <v>874451.99999999988</v>
      </c>
      <c r="AM452" s="144">
        <v>874451.99999999988</v>
      </c>
      <c r="AN452" s="692">
        <v>1775973806.6332088</v>
      </c>
      <c r="AO452" s="144">
        <v>0</v>
      </c>
      <c r="AP452" s="144">
        <v>0</v>
      </c>
      <c r="AQ452" s="144">
        <v>0</v>
      </c>
      <c r="AR452" s="144">
        <v>0</v>
      </c>
      <c r="AS452" s="144">
        <v>0</v>
      </c>
      <c r="AT452" s="144">
        <v>0</v>
      </c>
      <c r="AU452" s="144">
        <v>0</v>
      </c>
      <c r="AV452" s="144">
        <v>1775973806.6332088</v>
      </c>
      <c r="AW452" s="166"/>
      <c r="AX452" s="144">
        <v>0</v>
      </c>
      <c r="AY452" s="144">
        <v>0</v>
      </c>
      <c r="AZ452" s="144">
        <v>891777939.02955842</v>
      </c>
      <c r="BA452" s="144">
        <v>14776152.010000002</v>
      </c>
      <c r="BB452" s="144">
        <v>218899999.99999997</v>
      </c>
      <c r="BC452" s="144">
        <v>3040991.372727273</v>
      </c>
      <c r="BD452" s="144">
        <v>0</v>
      </c>
      <c r="BE452" s="144"/>
      <c r="BF452" s="144"/>
      <c r="BG452" s="144"/>
      <c r="BH452" s="144"/>
      <c r="BI452" s="144"/>
      <c r="BJ452" s="144"/>
      <c r="BK452" s="144"/>
      <c r="BL452" s="144"/>
      <c r="BM452" s="144"/>
      <c r="BN452" s="144"/>
      <c r="BO452" s="144">
        <v>-2099370.0000000037</v>
      </c>
      <c r="BP452" s="144"/>
      <c r="BQ452" s="144"/>
      <c r="BR452" s="144">
        <v>1108578569.0295587</v>
      </c>
      <c r="BS452" s="144">
        <v>17817143.382727273</v>
      </c>
      <c r="BT452" s="144">
        <v>668086656.38610458</v>
      </c>
      <c r="BU452" s="693">
        <v>41.07500000000001</v>
      </c>
      <c r="BV452" s="693">
        <v>18.637487303299192</v>
      </c>
      <c r="BW452" s="693">
        <v>59.712487303299191</v>
      </c>
      <c r="BX452" s="144">
        <v>39275049.265989915</v>
      </c>
      <c r="BY452" s="144">
        <v>691418.782454364</v>
      </c>
      <c r="BZ452" s="693">
        <v>65.683736033629117</v>
      </c>
      <c r="CA452" s="144">
        <v>46574.823813111565</v>
      </c>
      <c r="CB452" s="144">
        <v>668086656.38610458</v>
      </c>
      <c r="CC452" s="200"/>
      <c r="CD452" s="144">
        <v>218612.99999999997</v>
      </c>
      <c r="CE452" s="144">
        <v>313394.76132664178</v>
      </c>
      <c r="CF452" s="144">
        <v>0</v>
      </c>
      <c r="CG452" s="144">
        <v>0</v>
      </c>
      <c r="CH452" s="426"/>
      <c r="CI452" s="144">
        <v>57624200.410043836</v>
      </c>
      <c r="CJ452" s="144">
        <v>46574.823813111565</v>
      </c>
      <c r="CK452" s="144">
        <v>57577625.586230725</v>
      </c>
      <c r="CL452" s="166"/>
      <c r="CM452" s="694">
        <v>65.844237975590119</v>
      </c>
      <c r="CN452" s="693">
        <v>121.27345283626477</v>
      </c>
      <c r="CO452" s="695"/>
      <c r="CQ452"/>
      <c r="CR452" s="144">
        <v>0</v>
      </c>
      <c r="CS452" s="144">
        <v>0</v>
      </c>
      <c r="CT452" s="693">
        <v>62.309980500992701</v>
      </c>
      <c r="CU452" s="144">
        <v>0</v>
      </c>
      <c r="CV452" s="695"/>
      <c r="CW452" s="144">
        <v>0</v>
      </c>
      <c r="CX452" s="144">
        <v>0</v>
      </c>
      <c r="CY452" s="206"/>
      <c r="CZ452" s="206"/>
      <c r="DA452" s="206"/>
      <c r="DB452" s="206"/>
      <c r="DC452" s="206"/>
      <c r="DD452" s="206"/>
    </row>
    <row r="453" spans="1:108" s="124" customFormat="1" ht="15" customHeight="1">
      <c r="A453" s="115"/>
      <c r="B453" s="163">
        <v>0</v>
      </c>
      <c r="D453" s="144"/>
      <c r="E453" s="170">
        <v>2019</v>
      </c>
      <c r="I453" s="693">
        <v>904393</v>
      </c>
      <c r="AI453" s="144">
        <v>904393</v>
      </c>
      <c r="AJ453" s="144">
        <v>904393</v>
      </c>
      <c r="AK453" s="144">
        <v>904393</v>
      </c>
      <c r="AL453" s="144">
        <v>904393</v>
      </c>
      <c r="AM453" s="144">
        <v>904393</v>
      </c>
      <c r="AN453" s="692">
        <v>1836782669.4917819</v>
      </c>
      <c r="AO453" s="144">
        <v>0</v>
      </c>
      <c r="AP453" s="144">
        <v>0</v>
      </c>
      <c r="AQ453" s="144">
        <v>0</v>
      </c>
      <c r="AR453" s="144">
        <v>0</v>
      </c>
      <c r="AS453" s="144">
        <v>0</v>
      </c>
      <c r="AT453" s="144">
        <v>0</v>
      </c>
      <c r="AU453" s="144">
        <v>0</v>
      </c>
      <c r="AV453" s="144">
        <v>1836782669.4917819</v>
      </c>
      <c r="AW453" s="166"/>
      <c r="AX453" s="144">
        <v>0</v>
      </c>
      <c r="AY453" s="144">
        <v>0</v>
      </c>
      <c r="AZ453" s="144">
        <v>867631388.78755569</v>
      </c>
      <c r="BA453" s="144">
        <v>14141292.920000002</v>
      </c>
      <c r="BB453" s="144">
        <v>218899999.99999997</v>
      </c>
      <c r="BC453" s="144">
        <v>3101811.2001818181</v>
      </c>
      <c r="BD453" s="144">
        <v>0</v>
      </c>
      <c r="BE453" s="144"/>
      <c r="BF453" s="144"/>
      <c r="BG453" s="144"/>
      <c r="BH453" s="144"/>
      <c r="BI453" s="144"/>
      <c r="BJ453" s="144"/>
      <c r="BK453" s="144"/>
      <c r="BL453" s="144"/>
      <c r="BM453" s="144"/>
      <c r="BN453" s="144"/>
      <c r="BO453" s="144">
        <v>15264204.000000007</v>
      </c>
      <c r="BP453" s="144"/>
      <c r="BQ453" s="144"/>
      <c r="BR453" s="144">
        <v>1101795592.7875557</v>
      </c>
      <c r="BS453" s="144">
        <v>17243104.120181818</v>
      </c>
      <c r="BT453" s="144">
        <v>738214835.33956778</v>
      </c>
      <c r="BU453" s="693">
        <v>43.199999999999996</v>
      </c>
      <c r="BV453" s="693">
        <v>20.873985779695094</v>
      </c>
      <c r="BW453" s="693">
        <v>64.073985779695121</v>
      </c>
      <c r="BX453" s="144">
        <v>46827671.974293157</v>
      </c>
      <c r="BY453" s="144">
        <v>3227758.6353416741</v>
      </c>
      <c r="BZ453" s="693">
        <v>70.481384357664624</v>
      </c>
      <c r="CA453" s="144">
        <v>233177.75217543851</v>
      </c>
      <c r="CB453" s="144">
        <v>738214835.33956778</v>
      </c>
      <c r="CC453" s="200"/>
      <c r="CD453" s="144">
        <v>226098.25</v>
      </c>
      <c r="CE453" s="144">
        <v>325556.53389835643</v>
      </c>
      <c r="CF453" s="144">
        <v>0</v>
      </c>
      <c r="CG453" s="144">
        <v>0</v>
      </c>
      <c r="CH453" s="426"/>
      <c r="CI453" s="144">
        <v>64622430.878373332</v>
      </c>
      <c r="CJ453" s="144">
        <v>233177.75217543851</v>
      </c>
      <c r="CK453" s="144">
        <v>64389253.126197889</v>
      </c>
      <c r="CL453" s="166"/>
      <c r="CM453" s="694">
        <v>71.196098517124625</v>
      </c>
      <c r="CN453" s="693">
        <v>130.13146568516876</v>
      </c>
      <c r="CO453" s="695"/>
      <c r="CQ453"/>
      <c r="CR453" s="144">
        <v>0</v>
      </c>
      <c r="CS453" s="144">
        <v>0</v>
      </c>
      <c r="CT453" s="693">
        <v>66.861204161111843</v>
      </c>
      <c r="CU453" s="144">
        <v>0</v>
      </c>
      <c r="CV453" s="695"/>
      <c r="CW453" s="144">
        <v>0</v>
      </c>
      <c r="CX453" s="144">
        <v>0</v>
      </c>
      <c r="CY453" s="206"/>
      <c r="CZ453" s="206"/>
      <c r="DA453" s="206"/>
      <c r="DB453" s="206"/>
      <c r="DC453" s="206"/>
      <c r="DD453" s="206"/>
    </row>
    <row r="454" spans="1:108" s="124" customFormat="1" ht="15" customHeight="1">
      <c r="A454" s="115"/>
      <c r="B454" s="163">
        <v>0</v>
      </c>
      <c r="D454" s="144"/>
      <c r="E454" s="170">
        <v>2020</v>
      </c>
      <c r="I454" s="693">
        <v>936834</v>
      </c>
      <c r="AI454" s="144">
        <v>936833.99999999988</v>
      </c>
      <c r="AJ454" s="144">
        <v>936833.99999999988</v>
      </c>
      <c r="AK454" s="144">
        <v>936833.99999999988</v>
      </c>
      <c r="AL454" s="144">
        <v>936833.99999999988</v>
      </c>
      <c r="AM454" s="144">
        <v>936833.99999999988</v>
      </c>
      <c r="AN454" s="692">
        <v>1902668923.1237569</v>
      </c>
      <c r="AO454" s="144">
        <v>0</v>
      </c>
      <c r="AP454" s="144">
        <v>0</v>
      </c>
      <c r="AQ454" s="144">
        <v>0</v>
      </c>
      <c r="AR454" s="144">
        <v>0</v>
      </c>
      <c r="AS454" s="144">
        <v>0</v>
      </c>
      <c r="AT454" s="144">
        <v>0</v>
      </c>
      <c r="AU454" s="144">
        <v>0</v>
      </c>
      <c r="AV454" s="144">
        <v>1902668923.1237569</v>
      </c>
      <c r="AW454" s="166"/>
      <c r="AX454" s="144">
        <v>0</v>
      </c>
      <c r="AY454" s="144">
        <v>0</v>
      </c>
      <c r="AZ454" s="144">
        <v>855418108.15074146</v>
      </c>
      <c r="BA454" s="144">
        <v>14047273.450000001</v>
      </c>
      <c r="BB454" s="144">
        <v>218899999.99999997</v>
      </c>
      <c r="BC454" s="144">
        <v>3163847.4241854544</v>
      </c>
      <c r="BD454" s="144">
        <v>0</v>
      </c>
      <c r="BE454" s="144"/>
      <c r="BF454" s="144"/>
      <c r="BG454" s="144"/>
      <c r="BH454" s="144"/>
      <c r="BI454" s="144"/>
      <c r="BJ454" s="144"/>
      <c r="BK454" s="144"/>
      <c r="BL454" s="144"/>
      <c r="BM454" s="144"/>
      <c r="BN454" s="144"/>
      <c r="BO454" s="144">
        <v>18495874.000000007</v>
      </c>
      <c r="BP454" s="144"/>
      <c r="BQ454" s="144"/>
      <c r="BR454" s="144">
        <v>1092813982.1507416</v>
      </c>
      <c r="BS454" s="144">
        <v>17211120.874185458</v>
      </c>
      <c r="BT454" s="144">
        <v>809854941.20245337</v>
      </c>
      <c r="BU454" s="693">
        <v>45.360000000000007</v>
      </c>
      <c r="BV454" s="693">
        <v>23.378864073258512</v>
      </c>
      <c r="BW454" s="693">
        <v>68.738864073258512</v>
      </c>
      <c r="BX454" s="144">
        <v>55362141.746585816</v>
      </c>
      <c r="BY454" s="144">
        <v>0.22943812608718872</v>
      </c>
      <c r="BZ454" s="693">
        <v>75.612750480584381</v>
      </c>
      <c r="CA454" s="144">
        <v>1.7706199176664907E-2</v>
      </c>
      <c r="CB454" s="144">
        <v>809854941.20245337</v>
      </c>
      <c r="CC454" s="200"/>
      <c r="CD454" s="144">
        <v>234208.49999999997</v>
      </c>
      <c r="CE454" s="144">
        <v>338733.78462475142</v>
      </c>
      <c r="CF454" s="144">
        <v>0</v>
      </c>
      <c r="CG454" s="144">
        <v>0</v>
      </c>
      <c r="CH454" s="426"/>
      <c r="CI454" s="144">
        <v>73146204.905396014</v>
      </c>
      <c r="CJ454" s="144">
        <v>1.7706199176664907E-2</v>
      </c>
      <c r="CK454" s="144">
        <v>73146204.887689829</v>
      </c>
      <c r="CL454" s="166"/>
      <c r="CM454" s="694">
        <v>78.078085218608464</v>
      </c>
      <c r="CN454" s="693">
        <v>139.60562968788182</v>
      </c>
      <c r="CO454" s="695"/>
      <c r="CQ454"/>
      <c r="CR454" s="144">
        <v>0</v>
      </c>
      <c r="CS454" s="144">
        <v>0</v>
      </c>
      <c r="CT454" s="693">
        <v>71.72900466044527</v>
      </c>
      <c r="CU454" s="144">
        <v>0</v>
      </c>
      <c r="CV454" s="695"/>
      <c r="CW454" s="144">
        <v>0</v>
      </c>
      <c r="CX454" s="144">
        <v>0</v>
      </c>
      <c r="CY454" s="206"/>
      <c r="CZ454" s="206"/>
      <c r="DA454" s="206"/>
      <c r="DB454" s="206"/>
      <c r="DC454" s="206"/>
      <c r="DD454" s="206"/>
    </row>
    <row r="455" spans="1:108" s="124" customFormat="1" ht="15" customHeight="1">
      <c r="A455" s="115"/>
      <c r="B455" s="163">
        <v>0</v>
      </c>
      <c r="D455" s="144"/>
      <c r="E455" s="170">
        <v>2021</v>
      </c>
      <c r="I455" s="693">
        <v>949145</v>
      </c>
      <c r="AI455" s="144">
        <v>949145</v>
      </c>
      <c r="AJ455" s="144">
        <v>949145</v>
      </c>
      <c r="AK455" s="144">
        <v>949145</v>
      </c>
      <c r="AL455" s="144">
        <v>949145</v>
      </c>
      <c r="AM455" s="144">
        <v>949145</v>
      </c>
      <c r="AN455" s="692">
        <v>1927672026.2482984</v>
      </c>
      <c r="AO455" s="144">
        <v>0</v>
      </c>
      <c r="AP455" s="144">
        <v>0</v>
      </c>
      <c r="AQ455" s="144">
        <v>0</v>
      </c>
      <c r="AR455" s="144">
        <v>0</v>
      </c>
      <c r="AS455" s="144">
        <v>0</v>
      </c>
      <c r="AT455" s="144">
        <v>0</v>
      </c>
      <c r="AU455" s="144">
        <v>0</v>
      </c>
      <c r="AV455" s="144">
        <v>1927672026.2482984</v>
      </c>
      <c r="AW455" s="166"/>
      <c r="AX455" s="144">
        <v>0</v>
      </c>
      <c r="AY455" s="144">
        <v>0</v>
      </c>
      <c r="AZ455" s="144">
        <v>871092593.36981702</v>
      </c>
      <c r="BA455" s="144">
        <v>14530992.250000002</v>
      </c>
      <c r="BB455" s="144">
        <v>218899999.99999997</v>
      </c>
      <c r="BC455" s="144">
        <v>3227124.3726691636</v>
      </c>
      <c r="BD455" s="144">
        <v>0</v>
      </c>
      <c r="BE455" s="144"/>
      <c r="BF455" s="144"/>
      <c r="BG455" s="144"/>
      <c r="BH455" s="144"/>
      <c r="BI455" s="144"/>
      <c r="BJ455" s="144"/>
      <c r="BK455" s="144"/>
      <c r="BL455" s="144"/>
      <c r="BM455" s="144"/>
      <c r="BN455" s="144"/>
      <c r="BO455" s="144">
        <v>7.4505805969238281E-9</v>
      </c>
      <c r="BP455" s="144"/>
      <c r="BQ455" s="144"/>
      <c r="BR455" s="144">
        <v>1089992593.3698175</v>
      </c>
      <c r="BS455" s="144">
        <v>17758116.622669164</v>
      </c>
      <c r="BT455" s="144">
        <v>837679432.87848091</v>
      </c>
      <c r="BU455" s="693">
        <v>47.628000000000007</v>
      </c>
      <c r="BV455" s="693">
        <v>25.249173199119188</v>
      </c>
      <c r="BW455" s="693">
        <v>72.877173199119198</v>
      </c>
      <c r="BX455" s="144">
        <v>60833518.060171619</v>
      </c>
      <c r="BY455" s="144">
        <v>0</v>
      </c>
      <c r="BZ455" s="693">
        <v>80.164890519031118</v>
      </c>
      <c r="CA455" s="144">
        <v>0</v>
      </c>
      <c r="CB455" s="144">
        <v>837679432.87848091</v>
      </c>
      <c r="CC455" s="200"/>
      <c r="CD455" s="144">
        <v>237286.25</v>
      </c>
      <c r="CE455" s="144">
        <v>343734.40524965973</v>
      </c>
      <c r="CF455" s="144">
        <v>0</v>
      </c>
      <c r="CG455" s="144">
        <v>0</v>
      </c>
      <c r="CH455" s="426"/>
      <c r="CI455" s="144">
        <v>79172655.33809045</v>
      </c>
      <c r="CJ455" s="144">
        <v>0</v>
      </c>
      <c r="CK455" s="144">
        <v>79172655.33809045</v>
      </c>
      <c r="CL455" s="166"/>
      <c r="CM455" s="694">
        <v>83.41471043738359</v>
      </c>
      <c r="CN455" s="693">
        <v>148.01035471713411</v>
      </c>
      <c r="CO455" s="695"/>
      <c r="CQ455"/>
      <c r="CR455" s="144">
        <v>0</v>
      </c>
      <c r="CS455" s="144">
        <v>0</v>
      </c>
      <c r="CT455" s="693">
        <v>76.04733023328086</v>
      </c>
      <c r="CU455" s="144">
        <v>0</v>
      </c>
      <c r="CV455" s="695"/>
      <c r="CW455" s="144">
        <v>0</v>
      </c>
      <c r="CX455" s="144">
        <v>0</v>
      </c>
      <c r="CY455" s="206"/>
      <c r="CZ455" s="206"/>
      <c r="DA455" s="206"/>
      <c r="DB455" s="206"/>
      <c r="DC455" s="206"/>
      <c r="DD455" s="206"/>
    </row>
    <row r="456" spans="1:108" s="124" customFormat="1" ht="15" customHeight="1">
      <c r="A456" s="115"/>
      <c r="B456" s="163">
        <v>0</v>
      </c>
      <c r="D456" s="144"/>
      <c r="E456" s="170">
        <v>2022</v>
      </c>
      <c r="I456" s="693">
        <v>946457</v>
      </c>
      <c r="AI456" s="144">
        <v>946456.99999999988</v>
      </c>
      <c r="AJ456" s="144">
        <v>946456.99999999988</v>
      </c>
      <c r="AK456" s="144">
        <v>946456.99999999988</v>
      </c>
      <c r="AL456" s="144">
        <v>946456.99999999988</v>
      </c>
      <c r="AM456" s="144">
        <v>946456.99999999988</v>
      </c>
      <c r="AN456" s="692">
        <v>1922212815.6887364</v>
      </c>
      <c r="AO456" s="144">
        <v>0</v>
      </c>
      <c r="AP456" s="144">
        <v>0</v>
      </c>
      <c r="AQ456" s="144">
        <v>0</v>
      </c>
      <c r="AR456" s="144">
        <v>0</v>
      </c>
      <c r="AS456" s="144">
        <v>0</v>
      </c>
      <c r="AT456" s="144">
        <v>0</v>
      </c>
      <c r="AU456" s="144">
        <v>0</v>
      </c>
      <c r="AV456" s="144">
        <v>1922212815.6887364</v>
      </c>
      <c r="AW456" s="166"/>
      <c r="AX456" s="144">
        <v>0</v>
      </c>
      <c r="AY456" s="144">
        <v>0</v>
      </c>
      <c r="AZ456" s="144">
        <v>858079713.16705561</v>
      </c>
      <c r="BA456" s="144">
        <v>14882175.32</v>
      </c>
      <c r="BB456" s="144">
        <v>218899999.99999997</v>
      </c>
      <c r="BC456" s="144">
        <v>3291666.8601225475</v>
      </c>
      <c r="BD456" s="144">
        <v>0</v>
      </c>
      <c r="BE456" s="144"/>
      <c r="BF456" s="144"/>
      <c r="BG456" s="144"/>
      <c r="BH456" s="144"/>
      <c r="BI456" s="144"/>
      <c r="BJ456" s="144"/>
      <c r="BK456" s="144"/>
      <c r="BL456" s="144"/>
      <c r="BM456" s="144"/>
      <c r="BN456" s="144"/>
      <c r="BO456" s="144">
        <v>7.4505805969238281E-9</v>
      </c>
      <c r="BP456" s="144"/>
      <c r="BQ456" s="144"/>
      <c r="BR456" s="144">
        <v>1076979713.1670558</v>
      </c>
      <c r="BS456" s="144">
        <v>18173842.180122554</v>
      </c>
      <c r="BT456" s="144">
        <v>845233102.52168071</v>
      </c>
      <c r="BU456" s="693">
        <v>50.009399999999992</v>
      </c>
      <c r="BV456" s="693">
        <v>27.269107055048725</v>
      </c>
      <c r="BW456" s="693">
        <v>77.278507055048749</v>
      </c>
      <c r="BX456" s="144">
        <v>65070781.430215456</v>
      </c>
      <c r="BY456" s="144">
        <v>0</v>
      </c>
      <c r="BZ456" s="693">
        <v>85.006357760553655</v>
      </c>
      <c r="CA456" s="144">
        <v>0</v>
      </c>
      <c r="CB456" s="144">
        <v>845233102.52168071</v>
      </c>
      <c r="CC456" s="200"/>
      <c r="CD456" s="144">
        <v>236614.24999999997</v>
      </c>
      <c r="CE456" s="144">
        <v>342642.56313774729</v>
      </c>
      <c r="CF456" s="144">
        <v>0</v>
      </c>
      <c r="CG456" s="144">
        <v>0</v>
      </c>
      <c r="CH456" s="426"/>
      <c r="CI456" s="144">
        <v>83823880.423475757</v>
      </c>
      <c r="CJ456" s="144">
        <v>0</v>
      </c>
      <c r="CK456" s="144">
        <v>83823880.423475757</v>
      </c>
      <c r="CL456" s="166"/>
      <c r="CM456" s="694">
        <v>88.565968050820871</v>
      </c>
      <c r="CN456" s="693">
        <v>156.94927148143771</v>
      </c>
      <c r="CO456" s="695"/>
      <c r="CQ456"/>
      <c r="CR456" s="144">
        <v>0</v>
      </c>
      <c r="CS456" s="144">
        <v>0</v>
      </c>
      <c r="CT456" s="693">
        <v>80.640122111943356</v>
      </c>
      <c r="CU456" s="144">
        <v>0</v>
      </c>
      <c r="CV456" s="695"/>
      <c r="CW456" s="144">
        <v>0</v>
      </c>
      <c r="CX456" s="144">
        <v>0</v>
      </c>
      <c r="CY456" s="206"/>
      <c r="CZ456" s="206"/>
      <c r="DA456" s="206"/>
      <c r="DB456" s="206"/>
      <c r="DC456" s="206"/>
      <c r="DD456" s="206"/>
    </row>
    <row r="457" spans="1:108" s="124" customFormat="1" ht="15" customHeight="1">
      <c r="A457" s="115"/>
      <c r="B457" s="163">
        <v>0</v>
      </c>
      <c r="D457" s="144"/>
      <c r="E457" s="170">
        <v>2023</v>
      </c>
      <c r="I457" s="693">
        <v>943768</v>
      </c>
      <c r="AI457" s="144">
        <v>943768</v>
      </c>
      <c r="AJ457" s="144">
        <v>943768</v>
      </c>
      <c r="AK457" s="144">
        <v>943768</v>
      </c>
      <c r="AL457" s="144">
        <v>943768</v>
      </c>
      <c r="AM457" s="144">
        <v>943768</v>
      </c>
      <c r="AN457" s="692">
        <v>1916751574.1728654</v>
      </c>
      <c r="AO457" s="144">
        <v>0</v>
      </c>
      <c r="AP457" s="144">
        <v>0</v>
      </c>
      <c r="AQ457" s="144">
        <v>0</v>
      </c>
      <c r="AR457" s="144">
        <v>0</v>
      </c>
      <c r="AS457" s="144">
        <v>0</v>
      </c>
      <c r="AT457" s="144">
        <v>0</v>
      </c>
      <c r="AU457" s="144">
        <v>0</v>
      </c>
      <c r="AV457" s="144">
        <v>1916751574.1728654</v>
      </c>
      <c r="AW457" s="166"/>
      <c r="AX457" s="144">
        <v>0</v>
      </c>
      <c r="AY457" s="144">
        <v>0</v>
      </c>
      <c r="AZ457" s="144">
        <v>846616592.10778415</v>
      </c>
      <c r="BA457" s="144">
        <v>14904882.809999999</v>
      </c>
      <c r="BB457" s="144">
        <v>218899999.99999997</v>
      </c>
      <c r="BC457" s="144">
        <v>3357500.1973249982</v>
      </c>
      <c r="BD457" s="144">
        <v>0</v>
      </c>
      <c r="BE457" s="144"/>
      <c r="BF457" s="144"/>
      <c r="BG457" s="144"/>
      <c r="BH457" s="144"/>
      <c r="BI457" s="144"/>
      <c r="BJ457" s="144"/>
      <c r="BK457" s="144"/>
      <c r="BL457" s="144"/>
      <c r="BM457" s="144"/>
      <c r="BN457" s="144"/>
      <c r="BO457" s="144">
        <v>7.4505805969238281E-9</v>
      </c>
      <c r="BP457" s="144"/>
      <c r="BQ457" s="144"/>
      <c r="BR457" s="144">
        <v>1065516592.1077843</v>
      </c>
      <c r="BS457" s="144">
        <v>18262383.007324997</v>
      </c>
      <c r="BT457" s="144">
        <v>851234982.06508088</v>
      </c>
      <c r="BU457" s="693">
        <v>52.509870000000014</v>
      </c>
      <c r="BV457" s="693">
        <v>29.45063561945263</v>
      </c>
      <c r="BW457" s="693">
        <v>81.960505619452633</v>
      </c>
      <c r="BX457" s="144">
        <v>69468476.506498188</v>
      </c>
      <c r="BY457" s="144">
        <v>0</v>
      </c>
      <c r="BZ457" s="693">
        <v>90.156556181397931</v>
      </c>
      <c r="CA457" s="144">
        <v>0</v>
      </c>
      <c r="CB457" s="144">
        <v>851234982.06508088</v>
      </c>
      <c r="CC457" s="200"/>
      <c r="CD457" s="144">
        <v>235942</v>
      </c>
      <c r="CE457" s="144">
        <v>341550.31483457313</v>
      </c>
      <c r="CF457" s="144">
        <v>0</v>
      </c>
      <c r="CG457" s="144">
        <v>0</v>
      </c>
      <c r="CH457" s="426"/>
      <c r="CI457" s="144">
        <v>88308351.828657761</v>
      </c>
      <c r="CJ457" s="144">
        <v>0</v>
      </c>
      <c r="CK457" s="144">
        <v>88308351.828657761</v>
      </c>
      <c r="CL457" s="166"/>
      <c r="CM457" s="694">
        <v>93.569978881099757</v>
      </c>
      <c r="CN457" s="693">
        <v>166.4582060062323</v>
      </c>
      <c r="CO457" s="695"/>
      <c r="CQ457"/>
      <c r="CR457" s="144">
        <v>0</v>
      </c>
      <c r="CS457" s="144">
        <v>0</v>
      </c>
      <c r="CT457" s="693">
        <v>85.525787613898828</v>
      </c>
      <c r="CU457" s="144">
        <v>0</v>
      </c>
      <c r="CV457" s="695"/>
      <c r="CW457" s="144">
        <v>0</v>
      </c>
      <c r="CX457" s="144">
        <v>0</v>
      </c>
      <c r="CY457" s="206"/>
      <c r="CZ457" s="206"/>
      <c r="DA457" s="206"/>
      <c r="DB457" s="206"/>
      <c r="DC457" s="206"/>
      <c r="DD457" s="206"/>
    </row>
    <row r="458" spans="1:108" s="124" customFormat="1" ht="15" customHeight="1">
      <c r="A458" s="115"/>
      <c r="B458" s="163">
        <v>0</v>
      </c>
      <c r="D458" s="144"/>
      <c r="E458" s="170">
        <v>2024</v>
      </c>
      <c r="I458" s="693">
        <v>943580</v>
      </c>
      <c r="AI458" s="144">
        <v>943579.99999999988</v>
      </c>
      <c r="AJ458" s="144">
        <v>943579.99999999988</v>
      </c>
      <c r="AK458" s="144">
        <v>943579.99999999988</v>
      </c>
      <c r="AL458" s="144">
        <v>943579.99999999988</v>
      </c>
      <c r="AM458" s="144">
        <v>943579.99999999988</v>
      </c>
      <c r="AN458" s="692">
        <v>1916369754.3867054</v>
      </c>
      <c r="AO458" s="144">
        <v>0</v>
      </c>
      <c r="AP458" s="144">
        <v>0</v>
      </c>
      <c r="AQ458" s="144">
        <v>0</v>
      </c>
      <c r="AR458" s="144">
        <v>0</v>
      </c>
      <c r="AS458" s="144">
        <v>0</v>
      </c>
      <c r="AT458" s="144">
        <v>0</v>
      </c>
      <c r="AU458" s="144">
        <v>0</v>
      </c>
      <c r="AV458" s="144">
        <v>1916369754.3867054</v>
      </c>
      <c r="AW458" s="166"/>
      <c r="AX458" s="144">
        <v>0</v>
      </c>
      <c r="AY458" s="144">
        <v>0</v>
      </c>
      <c r="AZ458" s="144">
        <v>844655401.98960567</v>
      </c>
      <c r="BA458" s="144">
        <v>14348010.919999998</v>
      </c>
      <c r="BB458" s="144">
        <v>218899999.99999997</v>
      </c>
      <c r="BC458" s="144">
        <v>3424650.2012714981</v>
      </c>
      <c r="BD458" s="144">
        <v>0</v>
      </c>
      <c r="BE458" s="144"/>
      <c r="BF458" s="144"/>
      <c r="BG458" s="144"/>
      <c r="BH458" s="144"/>
      <c r="BI458" s="144"/>
      <c r="BJ458" s="144"/>
      <c r="BK458" s="144"/>
      <c r="BL458" s="144"/>
      <c r="BM458" s="144"/>
      <c r="BN458" s="144"/>
      <c r="BO458" s="144">
        <v>7.4505805969238281E-9</v>
      </c>
      <c r="BP458" s="144"/>
      <c r="BQ458" s="144"/>
      <c r="BR458" s="144">
        <v>1063555401.9896059</v>
      </c>
      <c r="BS458" s="144">
        <v>17772661.121271502</v>
      </c>
      <c r="BT458" s="144">
        <v>852814352.39709926</v>
      </c>
      <c r="BU458" s="693">
        <v>55.135363500000011</v>
      </c>
      <c r="BV458" s="693">
        <v>31.806686469008849</v>
      </c>
      <c r="BW458" s="693">
        <v>86.942049969008863</v>
      </c>
      <c r="BX458" s="144">
        <v>73833033.699855953</v>
      </c>
      <c r="BY458" s="144">
        <v>0</v>
      </c>
      <c r="BZ458" s="693">
        <v>95.636254965909757</v>
      </c>
      <c r="CA458" s="144">
        <v>0</v>
      </c>
      <c r="CB458" s="144">
        <v>852814352.39709926</v>
      </c>
      <c r="CC458" s="200"/>
      <c r="CD458" s="144">
        <v>235894.99999999997</v>
      </c>
      <c r="CE458" s="144">
        <v>341473.95087734103</v>
      </c>
      <c r="CF458" s="144">
        <v>0</v>
      </c>
      <c r="CG458" s="144">
        <v>0</v>
      </c>
      <c r="CH458" s="426"/>
      <c r="CI458" s="144">
        <v>92183063.772004798</v>
      </c>
      <c r="CJ458" s="144">
        <v>0</v>
      </c>
      <c r="CK458" s="144">
        <v>92183063.772004798</v>
      </c>
      <c r="CL458" s="166"/>
      <c r="CM458" s="694">
        <v>97.695016609089649</v>
      </c>
      <c r="CN458" s="693">
        <v>176.57550493332431</v>
      </c>
      <c r="CO458" s="695"/>
      <c r="CQ458"/>
      <c r="CR458" s="144">
        <v>0</v>
      </c>
      <c r="CS458" s="144">
        <v>0</v>
      </c>
      <c r="CT458" s="693">
        <v>90.724029142660754</v>
      </c>
      <c r="CU458" s="144">
        <v>0</v>
      </c>
      <c r="CV458" s="695"/>
      <c r="CW458" s="144">
        <v>0</v>
      </c>
      <c r="CX458" s="144">
        <v>0</v>
      </c>
      <c r="CY458" s="206"/>
      <c r="CZ458" s="206"/>
      <c r="DA458" s="206"/>
      <c r="DB458" s="206"/>
      <c r="DC458" s="206"/>
      <c r="DD458" s="206"/>
    </row>
    <row r="459" spans="1:108" s="124" customFormat="1" ht="15" customHeight="1">
      <c r="A459" s="115"/>
      <c r="B459" s="163">
        <v>0</v>
      </c>
      <c r="D459" s="144"/>
      <c r="E459" s="170">
        <v>2025</v>
      </c>
      <c r="I459" s="693">
        <v>943391</v>
      </c>
      <c r="AI459" s="144">
        <v>943390.99999999988</v>
      </c>
      <c r="AJ459" s="144">
        <v>943390.99999999988</v>
      </c>
      <c r="AK459" s="144">
        <v>943390.99999999988</v>
      </c>
      <c r="AL459" s="144">
        <v>943390.99999999988</v>
      </c>
      <c r="AM459" s="144">
        <v>943390.99999999988</v>
      </c>
      <c r="AN459" s="692">
        <v>1915985903.6442361</v>
      </c>
      <c r="AO459" s="144">
        <v>0</v>
      </c>
      <c r="AP459" s="144">
        <v>0</v>
      </c>
      <c r="AQ459" s="144">
        <v>0</v>
      </c>
      <c r="AR459" s="144">
        <v>0</v>
      </c>
      <c r="AS459" s="144">
        <v>0</v>
      </c>
      <c r="AT459" s="144">
        <v>0</v>
      </c>
      <c r="AU459" s="144">
        <v>0</v>
      </c>
      <c r="AV459" s="144">
        <v>1915985903.6442361</v>
      </c>
      <c r="AW459" s="166"/>
      <c r="AX459" s="144">
        <v>0</v>
      </c>
      <c r="AY459" s="144">
        <v>0</v>
      </c>
      <c r="AZ459" s="144">
        <v>854450326.89759851</v>
      </c>
      <c r="BA459" s="144">
        <v>15171144.316256776</v>
      </c>
      <c r="BB459" s="144">
        <v>218899999.99999997</v>
      </c>
      <c r="BC459" s="144">
        <v>3493143.2052969281</v>
      </c>
      <c r="BD459" s="144">
        <v>0</v>
      </c>
      <c r="BE459" s="144"/>
      <c r="BF459" s="144"/>
      <c r="BG459" s="144"/>
      <c r="BH459" s="144"/>
      <c r="BI459" s="144"/>
      <c r="BJ459" s="144"/>
      <c r="BK459" s="144"/>
      <c r="BL459" s="144"/>
      <c r="BM459" s="144"/>
      <c r="BN459" s="144"/>
      <c r="BO459" s="144">
        <v>7.4505805969238281E-9</v>
      </c>
      <c r="BP459" s="144"/>
      <c r="BQ459" s="144"/>
      <c r="BR459" s="144">
        <v>1073350326.8975985</v>
      </c>
      <c r="BS459" s="144">
        <v>18664287.521553706</v>
      </c>
      <c r="BT459" s="144">
        <v>842635576.74663723</v>
      </c>
      <c r="BU459" s="693">
        <v>57.892131675000023</v>
      </c>
      <c r="BV459" s="693">
        <v>34.351221386529559</v>
      </c>
      <c r="BW459" s="693">
        <v>92.243353061529589</v>
      </c>
      <c r="BX459" s="144">
        <v>77410578.199650139</v>
      </c>
      <c r="BY459" s="144">
        <v>0</v>
      </c>
      <c r="BZ459" s="693">
        <v>101.46768836768253</v>
      </c>
      <c r="CA459" s="144">
        <v>0</v>
      </c>
      <c r="CB459" s="144">
        <v>842635576.74663723</v>
      </c>
      <c r="CC459" s="200"/>
      <c r="CD459" s="144">
        <v>235847.74999999997</v>
      </c>
      <c r="CE459" s="144">
        <v>341397.18072884728</v>
      </c>
      <c r="CF459" s="144">
        <v>0</v>
      </c>
      <c r="CG459" s="144">
        <v>0</v>
      </c>
      <c r="CH459" s="426"/>
      <c r="CI459" s="144">
        <v>96652110.651932701</v>
      </c>
      <c r="CJ459" s="144">
        <v>0</v>
      </c>
      <c r="CK459" s="144">
        <v>96652110.651932701</v>
      </c>
      <c r="CL459" s="166"/>
      <c r="CM459" s="694">
        <v>102.45180487404768</v>
      </c>
      <c r="CN459" s="693">
        <v>187.34221989691341</v>
      </c>
      <c r="CO459" s="695"/>
      <c r="CQ459"/>
      <c r="CR459" s="144">
        <v>0</v>
      </c>
      <c r="CS459" s="144">
        <v>0</v>
      </c>
      <c r="CT459" s="693">
        <v>96.255938919706068</v>
      </c>
      <c r="CU459" s="144">
        <v>0</v>
      </c>
      <c r="CV459" s="695"/>
      <c r="CW459" s="144">
        <v>0</v>
      </c>
      <c r="CX459" s="144">
        <v>0</v>
      </c>
      <c r="CY459" s="206"/>
      <c r="CZ459" s="206"/>
      <c r="DA459" s="206"/>
      <c r="DB459" s="206"/>
      <c r="DC459" s="206"/>
      <c r="DD459" s="206"/>
    </row>
    <row r="460" spans="1:108" s="124" customFormat="1" ht="15" customHeight="1">
      <c r="A460" s="115"/>
      <c r="B460" s="163">
        <v>0</v>
      </c>
      <c r="D460" s="144"/>
      <c r="E460" s="170">
        <v>2026</v>
      </c>
      <c r="I460" s="693">
        <v>913202</v>
      </c>
      <c r="AI460" s="144">
        <v>913202</v>
      </c>
      <c r="AJ460" s="144">
        <v>913202</v>
      </c>
      <c r="AK460" s="144">
        <v>913202</v>
      </c>
      <c r="AL460" s="144">
        <v>913202</v>
      </c>
      <c r="AM460" s="144">
        <v>913202</v>
      </c>
      <c r="AN460" s="692">
        <v>1854673363.6209416</v>
      </c>
      <c r="AO460" s="144">
        <v>0</v>
      </c>
      <c r="AP460" s="144">
        <v>0</v>
      </c>
      <c r="AQ460" s="144">
        <v>0</v>
      </c>
      <c r="AR460" s="144">
        <v>0</v>
      </c>
      <c r="AS460" s="144">
        <v>0</v>
      </c>
      <c r="AT460" s="144">
        <v>0</v>
      </c>
      <c r="AU460" s="144">
        <v>0</v>
      </c>
      <c r="AV460" s="144">
        <v>1854673363.6209416</v>
      </c>
      <c r="AW460" s="166"/>
      <c r="AX460" s="144">
        <v>0</v>
      </c>
      <c r="AY460" s="144">
        <v>0</v>
      </c>
      <c r="AZ460" s="144">
        <v>831345788.89984155</v>
      </c>
      <c r="BA460" s="144">
        <v>18665800.168764081</v>
      </c>
      <c r="BB460" s="144">
        <v>218899999.99999997</v>
      </c>
      <c r="BC460" s="144">
        <v>3563006.069402867</v>
      </c>
      <c r="BD460" s="144">
        <v>0</v>
      </c>
      <c r="BE460" s="144"/>
      <c r="BF460" s="144"/>
      <c r="BG460" s="144"/>
      <c r="BH460" s="144"/>
      <c r="BI460" s="144"/>
      <c r="BJ460" s="144"/>
      <c r="BK460" s="144"/>
      <c r="BL460" s="144"/>
      <c r="BM460" s="144"/>
      <c r="BN460" s="144"/>
      <c r="BO460" s="144">
        <v>-5079120.9999999925</v>
      </c>
      <c r="BP460" s="144"/>
      <c r="BQ460" s="144"/>
      <c r="BR460" s="144">
        <v>1045166667.8998417</v>
      </c>
      <c r="BS460" s="144">
        <v>22228806.238166951</v>
      </c>
      <c r="BT460" s="144">
        <v>817468044.51467967</v>
      </c>
      <c r="BU460" s="693">
        <v>60.786738258750013</v>
      </c>
      <c r="BV460" s="693">
        <v>36.755806883586622</v>
      </c>
      <c r="BW460" s="693">
        <v>97.542545142336621</v>
      </c>
      <c r="BX460" s="144">
        <v>79286744.03389661</v>
      </c>
      <c r="BY460" s="144">
        <v>7961348.7935798913</v>
      </c>
      <c r="BZ460" s="693">
        <v>107.29679965657033</v>
      </c>
      <c r="CA460" s="144">
        <v>873943.50086497306</v>
      </c>
      <c r="CB460" s="144">
        <v>817468044.51467967</v>
      </c>
      <c r="CC460" s="200"/>
      <c r="CD460" s="144">
        <v>228300.5</v>
      </c>
      <c r="CE460" s="144">
        <v>329134.67272418831</v>
      </c>
      <c r="CF460" s="144">
        <v>0</v>
      </c>
      <c r="CG460" s="144">
        <v>0</v>
      </c>
      <c r="CH460" s="426"/>
      <c r="CI460" s="144">
        <v>102072985.44478774</v>
      </c>
      <c r="CJ460" s="144">
        <v>873943.50086497306</v>
      </c>
      <c r="CK460" s="144">
        <v>101199041.94392277</v>
      </c>
      <c r="CL460" s="166"/>
      <c r="CM460" s="694">
        <v>110.81780585667002</v>
      </c>
      <c r="CN460" s="693">
        <v>198.10464748794354</v>
      </c>
      <c r="CO460" s="695"/>
      <c r="CQ460"/>
      <c r="CR460" s="144">
        <v>0</v>
      </c>
      <c r="CS460" s="144">
        <v>0</v>
      </c>
      <c r="CT460" s="693">
        <v>101.78564585602827</v>
      </c>
      <c r="CU460" s="144">
        <v>0</v>
      </c>
      <c r="CV460" s="695"/>
      <c r="CW460" s="144">
        <v>0</v>
      </c>
      <c r="CX460" s="144">
        <v>0</v>
      </c>
      <c r="CY460" s="206"/>
      <c r="CZ460" s="206"/>
      <c r="DA460" s="206"/>
      <c r="DB460" s="206"/>
      <c r="DC460" s="206"/>
      <c r="DD460" s="206"/>
    </row>
    <row r="461" spans="1:108" s="124" customFormat="1" ht="15" customHeight="1">
      <c r="A461" s="115"/>
      <c r="B461" s="163">
        <v>0</v>
      </c>
      <c r="D461" s="144"/>
      <c r="E461" s="170">
        <v>2027</v>
      </c>
      <c r="I461" s="693">
        <v>913014</v>
      </c>
      <c r="AI461" s="144">
        <v>913013.99999999988</v>
      </c>
      <c r="AJ461" s="144">
        <v>913013.99999999988</v>
      </c>
      <c r="AK461" s="144">
        <v>913013.99999999988</v>
      </c>
      <c r="AL461" s="144">
        <v>913013.99999999988</v>
      </c>
      <c r="AM461" s="144">
        <v>913013.99999999988</v>
      </c>
      <c r="AN461" s="692">
        <v>1854291543.8347819</v>
      </c>
      <c r="AO461" s="144">
        <v>0</v>
      </c>
      <c r="AP461" s="144">
        <v>0</v>
      </c>
      <c r="AQ461" s="144">
        <v>0</v>
      </c>
      <c r="AR461" s="144">
        <v>0</v>
      </c>
      <c r="AS461" s="144">
        <v>0</v>
      </c>
      <c r="AT461" s="144">
        <v>0</v>
      </c>
      <c r="AU461" s="144">
        <v>0</v>
      </c>
      <c r="AV461" s="144">
        <v>1854291543.8347819</v>
      </c>
      <c r="AW461" s="166"/>
      <c r="AX461" s="144">
        <v>0</v>
      </c>
      <c r="AY461" s="144">
        <v>0</v>
      </c>
      <c r="AZ461" s="144">
        <v>831345788.89984155</v>
      </c>
      <c r="BA461" s="144">
        <v>19039116.172139365</v>
      </c>
      <c r="BB461" s="144">
        <v>218899999.99999997</v>
      </c>
      <c r="BC461" s="144">
        <v>3634266.1907909252</v>
      </c>
      <c r="BD461" s="144">
        <v>0</v>
      </c>
      <c r="BE461" s="144"/>
      <c r="BF461" s="144"/>
      <c r="BG461" s="144"/>
      <c r="BH461" s="144"/>
      <c r="BI461" s="144"/>
      <c r="BJ461" s="144"/>
      <c r="BK461" s="144"/>
      <c r="BL461" s="144"/>
      <c r="BM461" s="144"/>
      <c r="BN461" s="144"/>
      <c r="BO461" s="144">
        <v>-213818.99999999255</v>
      </c>
      <c r="BP461" s="144"/>
      <c r="BQ461" s="144"/>
      <c r="BR461" s="144">
        <v>1050031969.8998417</v>
      </c>
      <c r="BS461" s="144">
        <v>22673382.362930287</v>
      </c>
      <c r="BT461" s="144">
        <v>812220922.80876946</v>
      </c>
      <c r="BU461" s="693">
        <v>63.826075171687528</v>
      </c>
      <c r="BV461" s="693">
        <v>39.328713365437686</v>
      </c>
      <c r="BW461" s="693">
        <v>103.15478853712519</v>
      </c>
      <c r="BX461" s="144">
        <v>83321420.973533779</v>
      </c>
      <c r="BY461" s="144">
        <v>7961348.8738293499</v>
      </c>
      <c r="BZ461" s="693">
        <v>113.47026739083772</v>
      </c>
      <c r="CA461" s="144">
        <v>924078.45279619703</v>
      </c>
      <c r="CB461" s="144">
        <v>812220922.80876946</v>
      </c>
      <c r="CC461" s="200"/>
      <c r="CD461" s="144">
        <v>228253.49999999997</v>
      </c>
      <c r="CE461" s="144">
        <v>329058.30876695638</v>
      </c>
      <c r="CF461" s="144">
        <v>0</v>
      </c>
      <c r="CG461" s="144">
        <v>0</v>
      </c>
      <c r="CH461" s="426"/>
      <c r="CI461" s="144">
        <v>106552115.14523102</v>
      </c>
      <c r="CJ461" s="144">
        <v>924078.45279619703</v>
      </c>
      <c r="CK461" s="144">
        <v>105628036.69243483</v>
      </c>
      <c r="CL461" s="166"/>
      <c r="CM461" s="694">
        <v>115.69158489621719</v>
      </c>
      <c r="CN461" s="693">
        <v>209.50286862025817</v>
      </c>
      <c r="CO461" s="695"/>
      <c r="CQ461"/>
      <c r="CR461" s="144">
        <v>0</v>
      </c>
      <c r="CS461" s="144">
        <v>0</v>
      </c>
      <c r="CT461" s="693">
        <v>107.64202183849015</v>
      </c>
      <c r="CU461" s="144">
        <v>0</v>
      </c>
      <c r="CV461" s="695"/>
      <c r="CW461" s="144">
        <v>0</v>
      </c>
      <c r="CX461" s="144">
        <v>0</v>
      </c>
      <c r="CY461" s="206"/>
      <c r="CZ461" s="206"/>
      <c r="DA461" s="206"/>
      <c r="DB461" s="206"/>
      <c r="DC461" s="206"/>
      <c r="DD461" s="206"/>
    </row>
    <row r="462" spans="1:108" s="124" customFormat="1" ht="15" customHeight="1">
      <c r="A462" s="115"/>
      <c r="B462" s="163">
        <v>0</v>
      </c>
      <c r="D462" s="144"/>
      <c r="E462" s="170">
        <v>2028</v>
      </c>
      <c r="I462" s="693">
        <v>912825</v>
      </c>
      <c r="AI462" s="144">
        <v>912825</v>
      </c>
      <c r="AJ462" s="144">
        <v>912825</v>
      </c>
      <c r="AK462" s="144">
        <v>912825</v>
      </c>
      <c r="AL462" s="144">
        <v>912825</v>
      </c>
      <c r="AM462" s="144">
        <v>912825</v>
      </c>
      <c r="AN462" s="692">
        <v>1853907693.0923126</v>
      </c>
      <c r="AO462" s="144">
        <v>0</v>
      </c>
      <c r="AP462" s="144">
        <v>0</v>
      </c>
      <c r="AQ462" s="144">
        <v>0</v>
      </c>
      <c r="AR462" s="144">
        <v>0</v>
      </c>
      <c r="AS462" s="144">
        <v>0</v>
      </c>
      <c r="AT462" s="144">
        <v>0</v>
      </c>
      <c r="AU462" s="144">
        <v>0</v>
      </c>
      <c r="AV462" s="144">
        <v>1853907693.0923126</v>
      </c>
      <c r="AW462" s="166"/>
      <c r="AX462" s="144">
        <v>0</v>
      </c>
      <c r="AY462" s="144">
        <v>0</v>
      </c>
      <c r="AZ462" s="144">
        <v>831345788.89984155</v>
      </c>
      <c r="BA462" s="144">
        <v>19419898.495582148</v>
      </c>
      <c r="BB462" s="144">
        <v>218899999.99999997</v>
      </c>
      <c r="BC462" s="144">
        <v>3706951.5146067431</v>
      </c>
      <c r="BD462" s="144">
        <v>0</v>
      </c>
      <c r="BE462" s="144"/>
      <c r="BF462" s="144"/>
      <c r="BG462" s="144"/>
      <c r="BH462" s="144"/>
      <c r="BI462" s="144"/>
      <c r="BJ462" s="144"/>
      <c r="BK462" s="144"/>
      <c r="BL462" s="144"/>
      <c r="BM462" s="144"/>
      <c r="BN462" s="144"/>
      <c r="BO462" s="144">
        <v>-214956.99999999255</v>
      </c>
      <c r="BP462" s="144"/>
      <c r="BQ462" s="144"/>
      <c r="BR462" s="144">
        <v>1050030831.8998417</v>
      </c>
      <c r="BS462" s="144">
        <v>23126850.010188892</v>
      </c>
      <c r="BT462" s="144">
        <v>811838209.48208308</v>
      </c>
      <c r="BU462" s="693">
        <v>67.017378930271889</v>
      </c>
      <c r="BV462" s="693">
        <v>42.081723301018322</v>
      </c>
      <c r="BW462" s="693">
        <v>109.0991022312902</v>
      </c>
      <c r="BX462" s="144">
        <v>88084680.46483849</v>
      </c>
      <c r="BY462" s="144">
        <v>7961348.2896120995</v>
      </c>
      <c r="BZ462" s="693">
        <v>120.00901245441923</v>
      </c>
      <c r="CA462" s="144">
        <v>977170.71510250506</v>
      </c>
      <c r="CB462" s="144">
        <v>811838209.48208308</v>
      </c>
      <c r="CC462" s="200"/>
      <c r="CD462" s="144">
        <v>228206.25</v>
      </c>
      <c r="CE462" s="144">
        <v>328981.53861846257</v>
      </c>
      <c r="CF462" s="144">
        <v>0</v>
      </c>
      <c r="CG462" s="144">
        <v>0</v>
      </c>
      <c r="CH462" s="426"/>
      <c r="CI462" s="144">
        <v>111768718.26364584</v>
      </c>
      <c r="CJ462" s="144">
        <v>977170.71510250506</v>
      </c>
      <c r="CK462" s="144">
        <v>110791547.54854335</v>
      </c>
      <c r="CL462" s="166"/>
      <c r="CM462" s="694">
        <v>121.37216613101454</v>
      </c>
      <c r="CN462" s="693">
        <v>221.57551002224261</v>
      </c>
      <c r="CO462" s="695"/>
      <c r="CQ462"/>
      <c r="CR462" s="144">
        <v>0</v>
      </c>
      <c r="CS462" s="144">
        <v>0</v>
      </c>
      <c r="CT462" s="693">
        <v>113.84491317835136</v>
      </c>
      <c r="CU462" s="144">
        <v>0</v>
      </c>
      <c r="CV462" s="695"/>
      <c r="CW462" s="144">
        <v>0</v>
      </c>
      <c r="CX462" s="144">
        <v>0</v>
      </c>
      <c r="CY462" s="206"/>
      <c r="CZ462" s="206"/>
      <c r="DA462" s="206"/>
      <c r="DB462" s="206"/>
      <c r="DC462" s="206"/>
      <c r="DD462" s="206"/>
    </row>
    <row r="463" spans="1:108" s="124" customFormat="1" ht="15" customHeight="1">
      <c r="A463" s="115"/>
      <c r="B463" s="163">
        <v>0</v>
      </c>
      <c r="D463" s="144"/>
      <c r="E463" s="170">
        <v>2029</v>
      </c>
      <c r="I463" s="693">
        <v>912637</v>
      </c>
      <c r="AI463" s="144">
        <v>912636.99999999988</v>
      </c>
      <c r="AJ463" s="144">
        <v>912636.99999999988</v>
      </c>
      <c r="AK463" s="144">
        <v>912636.99999999988</v>
      </c>
      <c r="AL463" s="144">
        <v>912636.99999999988</v>
      </c>
      <c r="AM463" s="144">
        <v>912636.99999999988</v>
      </c>
      <c r="AN463" s="692">
        <v>1853525873.3061528</v>
      </c>
      <c r="AO463" s="144">
        <v>0</v>
      </c>
      <c r="AP463" s="144">
        <v>0</v>
      </c>
      <c r="AQ463" s="144">
        <v>0</v>
      </c>
      <c r="AR463" s="144">
        <v>0</v>
      </c>
      <c r="AS463" s="144">
        <v>0</v>
      </c>
      <c r="AT463" s="144">
        <v>0</v>
      </c>
      <c r="AU463" s="144">
        <v>0</v>
      </c>
      <c r="AV463" s="144">
        <v>1853525873.3061528</v>
      </c>
      <c r="AW463" s="166"/>
      <c r="AX463" s="144">
        <v>0</v>
      </c>
      <c r="AY463" s="144">
        <v>0</v>
      </c>
      <c r="AZ463" s="144">
        <v>831345788.89984155</v>
      </c>
      <c r="BA463" s="144">
        <v>19808296.465493791</v>
      </c>
      <c r="BB463" s="144">
        <v>218899999.99999997</v>
      </c>
      <c r="BC463" s="144">
        <v>3781090.5448988783</v>
      </c>
      <c r="BD463" s="144">
        <v>0</v>
      </c>
      <c r="BE463" s="144"/>
      <c r="BF463" s="144"/>
      <c r="BG463" s="144"/>
      <c r="BH463" s="144"/>
      <c r="BI463" s="144"/>
      <c r="BJ463" s="144"/>
      <c r="BK463" s="144"/>
      <c r="BL463" s="144"/>
      <c r="BM463" s="144"/>
      <c r="BN463" s="144"/>
      <c r="BO463" s="144">
        <v>-213819.00000000373</v>
      </c>
      <c r="BP463" s="144"/>
      <c r="BQ463" s="144"/>
      <c r="BR463" s="144">
        <v>1050031969.8998417</v>
      </c>
      <c r="BS463" s="144">
        <v>23589387.010392673</v>
      </c>
      <c r="BT463" s="144">
        <v>811455251.77617264</v>
      </c>
      <c r="BU463" s="693">
        <v>70.368247876785503</v>
      </c>
      <c r="BV463" s="693">
        <v>45.027443932089618</v>
      </c>
      <c r="BW463" s="693">
        <v>115.3956918088751</v>
      </c>
      <c r="BX463" s="144">
        <v>93128072.447786182</v>
      </c>
      <c r="BY463" s="144">
        <v>7961348.369861573</v>
      </c>
      <c r="BZ463" s="693">
        <v>126.9352609897626</v>
      </c>
      <c r="CA463" s="144">
        <v>1033399.8609023649</v>
      </c>
      <c r="CB463" s="144">
        <v>811455251.77617264</v>
      </c>
      <c r="CC463" s="200"/>
      <c r="CD463" s="144">
        <v>228159.24999999997</v>
      </c>
      <c r="CE463" s="144">
        <v>328905.17466123059</v>
      </c>
      <c r="CF463" s="144">
        <v>0</v>
      </c>
      <c r="CG463" s="144">
        <v>0</v>
      </c>
      <c r="CH463" s="426"/>
      <c r="CI463" s="144">
        <v>117274523.8828401</v>
      </c>
      <c r="CJ463" s="144">
        <v>1033399.8609023649</v>
      </c>
      <c r="CK463" s="144">
        <v>116241124.02193773</v>
      </c>
      <c r="CL463" s="166"/>
      <c r="CM463" s="694">
        <v>127.36841046542902</v>
      </c>
      <c r="CN463" s="693">
        <v>234.36360835229436</v>
      </c>
      <c r="CO463" s="695"/>
      <c r="CQ463"/>
      <c r="CR463" s="144">
        <v>0</v>
      </c>
      <c r="CS463" s="144">
        <v>0</v>
      </c>
      <c r="CT463" s="693">
        <v>120.41540440256115</v>
      </c>
      <c r="CU463" s="144">
        <v>0</v>
      </c>
      <c r="CV463" s="695"/>
      <c r="CW463" s="144">
        <v>0</v>
      </c>
      <c r="CX463" s="144">
        <v>0</v>
      </c>
      <c r="CY463" s="206"/>
      <c r="CZ463" s="206"/>
      <c r="DA463" s="206"/>
      <c r="DB463" s="206"/>
      <c r="DC463" s="206"/>
      <c r="DD463" s="206"/>
    </row>
    <row r="464" spans="1:108" s="124" customFormat="1" ht="15" customHeight="1">
      <c r="A464" s="115"/>
      <c r="B464" s="163">
        <v>0</v>
      </c>
      <c r="D464" s="144"/>
      <c r="E464" s="170">
        <v>2030</v>
      </c>
      <c r="I464" s="693">
        <v>912448</v>
      </c>
      <c r="AI464" s="144">
        <v>912448</v>
      </c>
      <c r="AJ464" s="144">
        <v>912448</v>
      </c>
      <c r="AK464" s="144">
        <v>912448</v>
      </c>
      <c r="AL464" s="144">
        <v>912448</v>
      </c>
      <c r="AM464" s="144">
        <v>912448</v>
      </c>
      <c r="AN464" s="692">
        <v>1853142022.5636837</v>
      </c>
      <c r="AO464" s="144">
        <v>0</v>
      </c>
      <c r="AP464" s="144">
        <v>0</v>
      </c>
      <c r="AQ464" s="144">
        <v>0</v>
      </c>
      <c r="AR464" s="144">
        <v>0</v>
      </c>
      <c r="AS464" s="144">
        <v>0</v>
      </c>
      <c r="AT464" s="144">
        <v>0</v>
      </c>
      <c r="AU464" s="144">
        <v>0</v>
      </c>
      <c r="AV464" s="144">
        <v>1853142022.5636837</v>
      </c>
      <c r="AW464" s="166"/>
      <c r="AX464" s="144">
        <v>0</v>
      </c>
      <c r="AY464" s="144">
        <v>0</v>
      </c>
      <c r="AZ464" s="144">
        <v>831345788.89984155</v>
      </c>
      <c r="BA464" s="144">
        <v>20204462.394803673</v>
      </c>
      <c r="BB464" s="144">
        <v>218899999.99999997</v>
      </c>
      <c r="BC464" s="144">
        <v>3856712.3557968554</v>
      </c>
      <c r="BD464" s="144">
        <v>0</v>
      </c>
      <c r="BE464" s="144"/>
      <c r="BF464" s="144"/>
      <c r="BG464" s="144"/>
      <c r="BH464" s="144"/>
      <c r="BI464" s="144"/>
      <c r="BJ464" s="144"/>
      <c r="BK464" s="144"/>
      <c r="BL464" s="144"/>
      <c r="BM464" s="144"/>
      <c r="BN464" s="144"/>
      <c r="BO464" s="144">
        <v>-214956.00000000373</v>
      </c>
      <c r="BP464" s="144"/>
      <c r="BQ464" s="144"/>
      <c r="BR464" s="144">
        <v>1050030832.8998417</v>
      </c>
      <c r="BS464" s="144">
        <v>24061174.750600524</v>
      </c>
      <c r="BT464" s="144">
        <v>811072538.44948626</v>
      </c>
      <c r="BU464" s="693">
        <v>73.886660270624773</v>
      </c>
      <c r="BV464" s="693">
        <v>48.179365007335896</v>
      </c>
      <c r="BW464" s="693">
        <v>122.06602527796065</v>
      </c>
      <c r="BX464" s="144">
        <v>98468592.118038684</v>
      </c>
      <c r="BY464" s="144">
        <v>7961348.7856443226</v>
      </c>
      <c r="BZ464" s="693">
        <v>134.27262780575674</v>
      </c>
      <c r="CA464" s="144">
        <v>1092956.4527089647</v>
      </c>
      <c r="CB464" s="144">
        <v>811072538.44948626</v>
      </c>
      <c r="CC464" s="200"/>
      <c r="CD464" s="144">
        <v>228112</v>
      </c>
      <c r="CE464" s="144">
        <v>328828.40451273677</v>
      </c>
      <c r="CF464" s="144">
        <v>0</v>
      </c>
      <c r="CG464" s="144">
        <v>0</v>
      </c>
      <c r="CH464" s="426"/>
      <c r="CI464" s="144">
        <v>123086707.27315195</v>
      </c>
      <c r="CJ464" s="144">
        <v>1092956.4527089647</v>
      </c>
      <c r="CK464" s="144">
        <v>121993750.82044297</v>
      </c>
      <c r="CL464" s="166"/>
      <c r="CM464" s="694">
        <v>133.69940075537781</v>
      </c>
      <c r="CN464" s="693">
        <v>247.91076419687445</v>
      </c>
      <c r="CO464" s="695"/>
      <c r="CQ464"/>
      <c r="CR464" s="144">
        <v>0</v>
      </c>
      <c r="CS464" s="144">
        <v>0</v>
      </c>
      <c r="CT464" s="693">
        <v>127.37589737755194</v>
      </c>
      <c r="CU464" s="144">
        <v>0</v>
      </c>
      <c r="CV464" s="695"/>
      <c r="CW464" s="144">
        <v>0</v>
      </c>
      <c r="CX464" s="144">
        <v>0</v>
      </c>
      <c r="CY464" s="206"/>
      <c r="CZ464" s="206"/>
      <c r="DA464" s="206"/>
      <c r="DB464" s="206"/>
      <c r="DC464" s="206"/>
      <c r="DD464" s="206"/>
    </row>
    <row r="465" spans="9:92">
      <c r="I465" s="124"/>
      <c r="CA465" s="124"/>
      <c r="CC465" s="200"/>
      <c r="CD465" s="124"/>
      <c r="CE465" s="124"/>
      <c r="CF465" s="124"/>
      <c r="CG465" s="124"/>
      <c r="CH465" s="426"/>
      <c r="CI465" s="124"/>
      <c r="CJ465" s="124"/>
      <c r="CK465" s="124"/>
      <c r="CM465" s="238"/>
      <c r="CN465" s="238"/>
    </row>
    <row r="466" spans="9:92">
      <c r="I466" s="124"/>
      <c r="CA466" s="124"/>
      <c r="CC466" s="200"/>
      <c r="CD466" s="124"/>
      <c r="CE466" s="124"/>
      <c r="CF466" s="124"/>
      <c r="CG466" s="124"/>
      <c r="CH466" s="426"/>
      <c r="CI466" s="124"/>
      <c r="CJ466" s="124"/>
      <c r="CK466" s="124"/>
      <c r="CM466"/>
      <c r="CN466"/>
    </row>
    <row r="467" spans="9:92">
      <c r="I467" s="124"/>
      <c r="CA467" s="124"/>
      <c r="CC467" s="200"/>
      <c r="CD467" s="124"/>
      <c r="CE467" s="124"/>
      <c r="CF467" s="124"/>
      <c r="CG467" s="124"/>
      <c r="CH467" s="426"/>
      <c r="CI467" s="124"/>
      <c r="CJ467" s="124"/>
      <c r="CK467" s="124"/>
      <c r="CM467"/>
      <c r="CN467"/>
    </row>
    <row r="468" spans="9:92">
      <c r="I468" s="124"/>
      <c r="CA468" s="124"/>
      <c r="CC468" s="200"/>
      <c r="CD468" s="124"/>
      <c r="CE468" s="124"/>
      <c r="CF468" s="124"/>
      <c r="CG468" s="124"/>
      <c r="CH468" s="426"/>
      <c r="CI468" s="124"/>
      <c r="CJ468" s="124"/>
      <c r="CK468" s="124"/>
      <c r="CM468"/>
      <c r="CN468"/>
    </row>
    <row r="469" spans="9:92">
      <c r="I469" s="124"/>
      <c r="CA469" s="124"/>
      <c r="CC469" s="200"/>
      <c r="CD469" s="124"/>
      <c r="CE469" s="124"/>
      <c r="CF469" s="124"/>
      <c r="CG469" s="124"/>
      <c r="CH469" s="426"/>
      <c r="CI469" s="124"/>
      <c r="CJ469" s="124"/>
      <c r="CK469" s="124"/>
      <c r="CM469"/>
      <c r="CN469"/>
    </row>
    <row r="470" spans="9:92">
      <c r="CA470" s="124"/>
      <c r="CC470" s="200"/>
      <c r="CD470" s="124"/>
      <c r="CE470" s="124"/>
      <c r="CF470" s="124"/>
      <c r="CG470" s="124"/>
      <c r="CH470" s="426"/>
      <c r="CI470" s="124"/>
      <c r="CJ470" s="124"/>
      <c r="CK470" s="124"/>
      <c r="CM470"/>
      <c r="CN470"/>
    </row>
    <row r="471" spans="9:92">
      <c r="CA471" s="124"/>
      <c r="CC471" s="200"/>
      <c r="CD471" s="124"/>
      <c r="CE471" s="124"/>
      <c r="CF471" s="124"/>
      <c r="CG471" s="124"/>
      <c r="CH471" s="426"/>
      <c r="CI471" s="124"/>
      <c r="CJ471" s="124"/>
      <c r="CK471" s="124"/>
      <c r="CM471"/>
      <c r="CN471"/>
    </row>
    <row r="472" spans="9:92">
      <c r="CA472" s="124"/>
      <c r="CC472" s="200"/>
      <c r="CD472" s="124"/>
      <c r="CE472" s="124"/>
      <c r="CF472" s="124"/>
      <c r="CG472" s="124"/>
      <c r="CH472" s="426"/>
      <c r="CI472" s="124"/>
      <c r="CJ472" s="124"/>
      <c r="CK472" s="124"/>
      <c r="CM472"/>
      <c r="CN472"/>
    </row>
    <row r="473" spans="9:92">
      <c r="CA473" s="124"/>
      <c r="CC473" s="200"/>
      <c r="CD473" s="124"/>
      <c r="CE473" s="124"/>
      <c r="CF473" s="124"/>
      <c r="CG473" s="124"/>
      <c r="CH473" s="426"/>
      <c r="CI473" s="124"/>
      <c r="CJ473" s="124"/>
      <c r="CK473" s="124"/>
      <c r="CM473"/>
      <c r="CN473"/>
    </row>
    <row r="474" spans="9:92">
      <c r="CA474" s="124"/>
      <c r="CC474" s="200"/>
      <c r="CD474" s="124"/>
      <c r="CE474" s="124"/>
      <c r="CF474" s="124"/>
      <c r="CG474" s="124"/>
      <c r="CH474" s="426"/>
      <c r="CI474" s="124"/>
      <c r="CJ474" s="124"/>
      <c r="CK474" s="124"/>
      <c r="CM474"/>
      <c r="CN474"/>
    </row>
    <row r="475" spans="9:92">
      <c r="CA475" s="124"/>
      <c r="CC475" s="200"/>
      <c r="CD475" s="124"/>
      <c r="CE475" s="124"/>
      <c r="CF475" s="124"/>
      <c r="CG475" s="124"/>
      <c r="CH475" s="426"/>
      <c r="CI475" s="124"/>
      <c r="CJ475" s="124"/>
      <c r="CK475" s="124"/>
      <c r="CM475"/>
      <c r="CN475"/>
    </row>
    <row r="476" spans="9:92">
      <c r="CA476" s="124"/>
      <c r="CC476" s="200"/>
      <c r="CD476" s="124"/>
      <c r="CE476" s="124"/>
      <c r="CF476" s="124"/>
      <c r="CG476" s="124"/>
      <c r="CH476" s="426"/>
      <c r="CI476" s="124"/>
      <c r="CJ476" s="124"/>
      <c r="CK476" s="124"/>
      <c r="CM476"/>
      <c r="CN476"/>
    </row>
    <row r="477" spans="9:92">
      <c r="CA477" s="124"/>
      <c r="CC477" s="200"/>
      <c r="CD477" s="124"/>
      <c r="CE477" s="124"/>
      <c r="CF477" s="124"/>
      <c r="CG477" s="124"/>
      <c r="CH477" s="426"/>
      <c r="CI477" s="124"/>
      <c r="CJ477" s="124"/>
      <c r="CK477" s="124"/>
      <c r="CM477"/>
      <c r="CN477"/>
    </row>
    <row r="478" spans="9:92">
      <c r="CA478" s="124"/>
      <c r="CC478" s="200"/>
      <c r="CD478" s="124"/>
      <c r="CE478" s="124"/>
      <c r="CF478" s="124"/>
      <c r="CG478" s="124"/>
      <c r="CH478" s="426"/>
      <c r="CI478" s="124"/>
      <c r="CJ478" s="124"/>
      <c r="CK478" s="124"/>
    </row>
    <row r="479" spans="9:92">
      <c r="CA479" s="124"/>
      <c r="CC479" s="200"/>
      <c r="CD479" s="124"/>
      <c r="CE479" s="124"/>
      <c r="CF479" s="124"/>
      <c r="CG479" s="124"/>
      <c r="CH479" s="426"/>
      <c r="CI479" s="124"/>
      <c r="CJ479" s="124"/>
      <c r="CK479" s="124"/>
    </row>
    <row r="480" spans="9:92">
      <c r="CA480" s="124"/>
      <c r="CC480" s="200"/>
      <c r="CD480" s="124"/>
      <c r="CE480" s="124"/>
      <c r="CF480" s="124"/>
      <c r="CG480" s="124"/>
      <c r="CH480" s="426"/>
      <c r="CI480" s="124"/>
      <c r="CJ480" s="124"/>
      <c r="CK480" s="124"/>
    </row>
    <row r="481" spans="79:89">
      <c r="CA481" s="124"/>
      <c r="CC481" s="200"/>
      <c r="CD481" s="124"/>
      <c r="CE481" s="124"/>
      <c r="CF481" s="124"/>
      <c r="CG481" s="124"/>
      <c r="CH481" s="426"/>
      <c r="CI481" s="124"/>
      <c r="CJ481" s="124"/>
      <c r="CK481" s="124"/>
    </row>
    <row r="482" spans="79:89">
      <c r="CA482" s="124"/>
      <c r="CC482" s="200"/>
      <c r="CD482" s="124"/>
      <c r="CE482" s="124"/>
      <c r="CF482" s="124"/>
      <c r="CG482" s="124"/>
      <c r="CH482" s="426"/>
      <c r="CI482" s="124"/>
      <c r="CJ482" s="124"/>
      <c r="CK482" s="124"/>
    </row>
    <row r="483" spans="79:89">
      <c r="CA483" s="124"/>
      <c r="CC483" s="200"/>
      <c r="CD483" s="124"/>
      <c r="CE483" s="124"/>
      <c r="CF483" s="124"/>
      <c r="CG483" s="124"/>
      <c r="CH483" s="426"/>
      <c r="CI483" s="124"/>
      <c r="CJ483" s="124"/>
      <c r="CK483" s="124"/>
    </row>
    <row r="484" spans="79:89">
      <c r="CA484" s="124"/>
      <c r="CC484" s="200"/>
      <c r="CD484" s="124"/>
      <c r="CE484" s="124"/>
      <c r="CF484" s="124"/>
      <c r="CG484" s="124"/>
      <c r="CH484" s="426"/>
      <c r="CI484" s="124"/>
      <c r="CJ484" s="124"/>
      <c r="CK484" s="124"/>
    </row>
    <row r="485" spans="79:89">
      <c r="CA485" s="124"/>
      <c r="CC485" s="200"/>
      <c r="CD485" s="124"/>
      <c r="CE485" s="124"/>
      <c r="CF485" s="124"/>
      <c r="CG485" s="124"/>
      <c r="CH485" s="426"/>
      <c r="CI485" s="124"/>
      <c r="CJ485" s="124"/>
      <c r="CK485" s="124"/>
    </row>
    <row r="486" spans="79:89">
      <c r="CA486" s="124"/>
      <c r="CC486" s="200"/>
      <c r="CD486" s="124"/>
      <c r="CE486" s="124"/>
      <c r="CF486" s="124"/>
      <c r="CG486" s="124"/>
      <c r="CH486" s="426"/>
      <c r="CI486" s="124"/>
      <c r="CJ486" s="124"/>
      <c r="CK486" s="124"/>
    </row>
    <row r="487" spans="79:89">
      <c r="CA487" s="124"/>
      <c r="CC487" s="200"/>
      <c r="CD487" s="124"/>
      <c r="CE487" s="124"/>
      <c r="CF487" s="124"/>
      <c r="CG487" s="124"/>
      <c r="CH487" s="426"/>
      <c r="CI487" s="124"/>
      <c r="CJ487" s="124"/>
      <c r="CK487" s="124"/>
    </row>
    <row r="488" spans="79:89">
      <c r="CA488" s="124"/>
      <c r="CC488" s="200"/>
      <c r="CD488" s="124"/>
      <c r="CE488" s="124"/>
      <c r="CF488" s="124"/>
      <c r="CG488" s="124"/>
      <c r="CH488" s="426"/>
      <c r="CI488" s="124"/>
      <c r="CJ488" s="124"/>
      <c r="CK488" s="124"/>
    </row>
    <row r="489" spans="79:89">
      <c r="CA489" s="124"/>
      <c r="CC489" s="200"/>
      <c r="CD489" s="124"/>
      <c r="CE489" s="124"/>
      <c r="CF489" s="124"/>
      <c r="CG489" s="124"/>
      <c r="CH489" s="426"/>
      <c r="CI489" s="124"/>
      <c r="CJ489" s="124"/>
      <c r="CK489" s="124"/>
    </row>
    <row r="490" spans="79:89">
      <c r="CA490" s="124"/>
      <c r="CC490" s="200"/>
      <c r="CD490" s="124"/>
      <c r="CE490" s="124"/>
      <c r="CF490" s="124"/>
      <c r="CG490" s="124"/>
      <c r="CH490" s="426"/>
      <c r="CI490" s="124"/>
      <c r="CJ490" s="124"/>
      <c r="CK490" s="124"/>
    </row>
    <row r="491" spans="79:89">
      <c r="CA491" s="124"/>
      <c r="CC491" s="200"/>
      <c r="CD491" s="124"/>
      <c r="CE491" s="124"/>
      <c r="CF491" s="124"/>
      <c r="CG491" s="124"/>
      <c r="CH491" s="426"/>
      <c r="CI491" s="124"/>
      <c r="CJ491" s="124"/>
      <c r="CK491" s="124"/>
    </row>
    <row r="492" spans="79:89">
      <c r="CA492" s="124"/>
      <c r="CC492" s="200"/>
      <c r="CD492" s="124"/>
      <c r="CE492" s="124"/>
      <c r="CF492" s="124"/>
      <c r="CG492" s="124"/>
      <c r="CH492" s="426"/>
      <c r="CI492" s="124"/>
      <c r="CJ492" s="124"/>
      <c r="CK492" s="124"/>
    </row>
    <row r="493" spans="79:89">
      <c r="CA493" s="124"/>
      <c r="CC493" s="200"/>
      <c r="CD493" s="124"/>
      <c r="CE493" s="124"/>
      <c r="CF493" s="124"/>
      <c r="CG493" s="124"/>
      <c r="CH493" s="426"/>
      <c r="CI493" s="124"/>
      <c r="CJ493" s="124"/>
      <c r="CK493" s="124"/>
    </row>
    <row r="494" spans="79:89">
      <c r="CA494" s="124"/>
      <c r="CC494" s="200"/>
      <c r="CD494" s="124"/>
      <c r="CE494" s="124"/>
      <c r="CF494" s="124"/>
      <c r="CG494" s="124"/>
      <c r="CH494" s="426"/>
      <c r="CI494" s="124"/>
      <c r="CJ494" s="124"/>
      <c r="CK494" s="124"/>
    </row>
    <row r="495" spans="79:89">
      <c r="CA495" s="124"/>
      <c r="CC495" s="200"/>
      <c r="CD495" s="124"/>
      <c r="CE495" s="124"/>
      <c r="CF495" s="124"/>
      <c r="CG495" s="124"/>
      <c r="CH495" s="426"/>
      <c r="CI495" s="124"/>
      <c r="CJ495" s="124"/>
      <c r="CK495" s="124"/>
    </row>
    <row r="496" spans="79:89">
      <c r="CA496" s="124"/>
      <c r="CC496" s="200"/>
      <c r="CD496" s="124"/>
      <c r="CE496" s="124"/>
      <c r="CF496" s="124"/>
      <c r="CG496" s="124"/>
      <c r="CH496" s="426"/>
      <c r="CI496" s="124"/>
      <c r="CJ496" s="124"/>
      <c r="CK496" s="124"/>
    </row>
    <row r="497" spans="79:89">
      <c r="CA497" s="124"/>
      <c r="CC497" s="200"/>
      <c r="CD497" s="124"/>
      <c r="CE497" s="124"/>
      <c r="CF497" s="124"/>
      <c r="CG497" s="124"/>
      <c r="CH497" s="426"/>
      <c r="CI497" s="124"/>
      <c r="CJ497" s="124"/>
      <c r="CK497" s="124"/>
    </row>
    <row r="498" spans="79:89">
      <c r="CA498" s="124"/>
      <c r="CC498" s="200"/>
      <c r="CD498" s="124"/>
      <c r="CE498" s="124"/>
      <c r="CF498" s="124"/>
      <c r="CG498" s="124"/>
      <c r="CH498" s="426"/>
      <c r="CI498" s="124"/>
      <c r="CJ498" s="124"/>
      <c r="CK498" s="124"/>
    </row>
    <row r="499" spans="79:89">
      <c r="CA499" s="124"/>
      <c r="CC499" s="200"/>
      <c r="CD499" s="124"/>
      <c r="CE499" s="124"/>
      <c r="CF499" s="124"/>
      <c r="CG499" s="124"/>
      <c r="CH499" s="426"/>
      <c r="CI499" s="124"/>
      <c r="CJ499" s="124"/>
      <c r="CK499" s="124"/>
    </row>
    <row r="500" spans="79:89">
      <c r="CA500" s="124"/>
      <c r="CC500" s="200"/>
      <c r="CD500" s="124"/>
      <c r="CE500" s="124"/>
      <c r="CF500" s="124"/>
      <c r="CG500" s="124"/>
      <c r="CH500" s="426"/>
      <c r="CI500" s="124"/>
      <c r="CJ500" s="124"/>
      <c r="CK500" s="124"/>
    </row>
    <row r="501" spans="79:89">
      <c r="CA501" s="124"/>
      <c r="CC501" s="200"/>
      <c r="CD501" s="124"/>
      <c r="CE501" s="124"/>
      <c r="CF501" s="124"/>
      <c r="CG501" s="124"/>
      <c r="CH501" s="426"/>
      <c r="CI501" s="124"/>
      <c r="CJ501" s="124"/>
      <c r="CK501" s="124"/>
    </row>
    <row r="502" spans="79:89">
      <c r="CA502" s="124"/>
      <c r="CC502" s="200"/>
      <c r="CD502" s="124"/>
      <c r="CE502" s="124"/>
      <c r="CF502" s="124"/>
      <c r="CG502" s="124"/>
      <c r="CH502" s="426"/>
      <c r="CI502" s="124"/>
      <c r="CJ502" s="124"/>
      <c r="CK502" s="124"/>
    </row>
    <row r="503" spans="79:89">
      <c r="CA503" s="124"/>
      <c r="CC503" s="200"/>
      <c r="CD503" s="124"/>
      <c r="CE503" s="124"/>
      <c r="CF503" s="124"/>
      <c r="CG503" s="124"/>
      <c r="CH503" s="426"/>
      <c r="CI503" s="124"/>
      <c r="CJ503" s="124"/>
      <c r="CK503" s="124"/>
    </row>
    <row r="504" spans="79:89">
      <c r="CA504" s="124"/>
      <c r="CC504" s="200"/>
      <c r="CD504" s="124"/>
      <c r="CE504" s="124"/>
      <c r="CF504" s="124"/>
      <c r="CG504" s="124"/>
      <c r="CH504" s="426"/>
      <c r="CI504" s="124"/>
      <c r="CJ504" s="124"/>
      <c r="CK504" s="124"/>
    </row>
    <row r="505" spans="79:89">
      <c r="CA505" s="124"/>
      <c r="CC505" s="200"/>
      <c r="CD505" s="124"/>
      <c r="CE505" s="124"/>
      <c r="CF505" s="124"/>
      <c r="CG505" s="124"/>
      <c r="CH505" s="426"/>
      <c r="CI505" s="124"/>
      <c r="CJ505" s="124"/>
      <c r="CK505" s="124"/>
    </row>
    <row r="506" spans="79:89">
      <c r="CA506" s="124"/>
      <c r="CC506" s="200"/>
      <c r="CD506" s="124"/>
      <c r="CE506" s="124"/>
      <c r="CF506" s="124"/>
      <c r="CG506" s="124"/>
      <c r="CH506" s="426"/>
      <c r="CI506" s="124"/>
      <c r="CJ506" s="124"/>
      <c r="CK506" s="124"/>
    </row>
    <row r="507" spans="79:89">
      <c r="CA507" s="124"/>
      <c r="CC507" s="200"/>
      <c r="CD507" s="124"/>
      <c r="CE507" s="124"/>
      <c r="CF507" s="124"/>
      <c r="CG507" s="124"/>
      <c r="CH507" s="426"/>
      <c r="CI507" s="124"/>
      <c r="CJ507" s="124"/>
      <c r="CK507" s="124"/>
    </row>
    <row r="508" spans="79:89">
      <c r="CA508" s="124"/>
      <c r="CC508" s="200"/>
      <c r="CD508" s="124"/>
      <c r="CE508" s="124"/>
      <c r="CF508" s="124"/>
      <c r="CG508" s="124"/>
      <c r="CH508" s="426"/>
      <c r="CI508" s="124"/>
      <c r="CJ508" s="124"/>
      <c r="CK508" s="124"/>
    </row>
    <row r="509" spans="79:89">
      <c r="CA509" s="124"/>
      <c r="CC509" s="200"/>
      <c r="CD509" s="124"/>
      <c r="CE509" s="124"/>
      <c r="CF509" s="124"/>
      <c r="CG509" s="124"/>
      <c r="CH509" s="426"/>
      <c r="CI509" s="124"/>
      <c r="CJ509" s="124"/>
      <c r="CK509" s="124"/>
    </row>
    <row r="510" spans="79:89">
      <c r="CA510" s="124"/>
      <c r="CC510" s="200"/>
      <c r="CD510" s="124"/>
      <c r="CE510" s="124"/>
      <c r="CF510" s="124"/>
      <c r="CG510" s="124"/>
      <c r="CH510" s="426"/>
      <c r="CI510" s="124"/>
      <c r="CJ510" s="124"/>
      <c r="CK510" s="124"/>
    </row>
    <row r="511" spans="79:89">
      <c r="CA511" s="124"/>
      <c r="CC511" s="200"/>
      <c r="CD511" s="124"/>
      <c r="CE511" s="124"/>
      <c r="CF511" s="124"/>
      <c r="CG511" s="124"/>
      <c r="CH511" s="426"/>
      <c r="CI511" s="124"/>
      <c r="CJ511" s="124"/>
      <c r="CK511" s="124"/>
    </row>
    <row r="512" spans="79:89">
      <c r="CA512" s="124"/>
      <c r="CC512" s="200"/>
      <c r="CD512" s="124"/>
      <c r="CE512" s="124"/>
      <c r="CF512" s="124"/>
      <c r="CG512" s="124"/>
      <c r="CH512" s="426"/>
      <c r="CI512" s="124"/>
      <c r="CJ512" s="124"/>
      <c r="CK512" s="124"/>
    </row>
    <row r="513" spans="81:86">
      <c r="CC513" s="200"/>
      <c r="CH513" s="426"/>
    </row>
    <row r="514" spans="81:86">
      <c r="CC514" s="200"/>
      <c r="CH514" s="426"/>
    </row>
    <row r="515" spans="81:86">
      <c r="CC515" s="200"/>
      <c r="CH515" s="426"/>
    </row>
    <row r="516" spans="81:86">
      <c r="CC516" s="200"/>
      <c r="CH516" s="426"/>
    </row>
    <row r="517" spans="81:86">
      <c r="CC517" s="200"/>
      <c r="CH517" s="426"/>
    </row>
    <row r="518" spans="81:86">
      <c r="CC518" s="200"/>
      <c r="CH518" s="426"/>
    </row>
    <row r="519" spans="81:86">
      <c r="CC519" s="200"/>
      <c r="CH519" s="426"/>
    </row>
    <row r="520" spans="81:86">
      <c r="CC520" s="200"/>
      <c r="CH520" s="426"/>
    </row>
    <row r="521" spans="81:86">
      <c r="CC521" s="200"/>
      <c r="CH521" s="426"/>
    </row>
    <row r="522" spans="81:86">
      <c r="CC522" s="200"/>
      <c r="CH522" s="426"/>
    </row>
    <row r="523" spans="81:86">
      <c r="CC523" s="200"/>
      <c r="CH523" s="426"/>
    </row>
    <row r="524" spans="81:86">
      <c r="CC524" s="200"/>
      <c r="CH524" s="426"/>
    </row>
    <row r="525" spans="81:86">
      <c r="CC525" s="200"/>
      <c r="CH525" s="426"/>
    </row>
    <row r="526" spans="81:86">
      <c r="CC526" s="200"/>
      <c r="CH526" s="426"/>
    </row>
    <row r="527" spans="81:86">
      <c r="CC527" s="200"/>
      <c r="CH527" s="426"/>
    </row>
    <row r="528" spans="81:86">
      <c r="CC528" s="200"/>
      <c r="CH528" s="426"/>
    </row>
    <row r="529" spans="81:86">
      <c r="CC529" s="200"/>
      <c r="CH529" s="426"/>
    </row>
    <row r="530" spans="81:86">
      <c r="CC530" s="200"/>
      <c r="CH530" s="426"/>
    </row>
    <row r="531" spans="81:86">
      <c r="CC531" s="200"/>
      <c r="CH531" s="426"/>
    </row>
    <row r="532" spans="81:86">
      <c r="CC532" s="200"/>
      <c r="CH532" s="426"/>
    </row>
    <row r="533" spans="81:86">
      <c r="CC533" s="200"/>
      <c r="CH533" s="426"/>
    </row>
    <row r="534" spans="81:86">
      <c r="CC534" s="200"/>
      <c r="CH534" s="426"/>
    </row>
    <row r="535" spans="81:86">
      <c r="CC535" s="200"/>
      <c r="CH535" s="426"/>
    </row>
    <row r="536" spans="81:86">
      <c r="CC536" s="200"/>
      <c r="CH536" s="426"/>
    </row>
    <row r="537" spans="81:86">
      <c r="CC537" s="200"/>
      <c r="CH537" s="426"/>
    </row>
    <row r="538" spans="81:86">
      <c r="CC538" s="200"/>
      <c r="CH538" s="426"/>
    </row>
    <row r="539" spans="81:86">
      <c r="CC539" s="200"/>
      <c r="CH539" s="426"/>
    </row>
    <row r="540" spans="81:86">
      <c r="CC540" s="200"/>
      <c r="CH540" s="426"/>
    </row>
    <row r="541" spans="81:86">
      <c r="CC541" s="200"/>
      <c r="CH541" s="426"/>
    </row>
    <row r="542" spans="81:86">
      <c r="CC542" s="200"/>
      <c r="CH542" s="426"/>
    </row>
    <row r="543" spans="81:86">
      <c r="CC543" s="200"/>
      <c r="CH543" s="426"/>
    </row>
    <row r="544" spans="81:86">
      <c r="CC544" s="200"/>
      <c r="CH544" s="426"/>
    </row>
    <row r="545" spans="81:86">
      <c r="CC545" s="200"/>
      <c r="CH545" s="426"/>
    </row>
    <row r="546" spans="81:86">
      <c r="CC546" s="200"/>
      <c r="CH546" s="426"/>
    </row>
    <row r="547" spans="81:86">
      <c r="CC547" s="200"/>
      <c r="CH547" s="426"/>
    </row>
    <row r="548" spans="81:86">
      <c r="CC548" s="200"/>
      <c r="CH548" s="426"/>
    </row>
    <row r="549" spans="81:86">
      <c r="CC549" s="200"/>
      <c r="CH549" s="426"/>
    </row>
    <row r="550" spans="81:86">
      <c r="CC550" s="200"/>
      <c r="CH550" s="426"/>
    </row>
    <row r="551" spans="81:86">
      <c r="CC551" s="200"/>
      <c r="CH551" s="426"/>
    </row>
    <row r="552" spans="81:86">
      <c r="CC552" s="200"/>
      <c r="CH552" s="426"/>
    </row>
    <row r="553" spans="81:86">
      <c r="CC553" s="200"/>
      <c r="CH553" s="426"/>
    </row>
    <row r="554" spans="81:86">
      <c r="CC554" s="200"/>
      <c r="CH554" s="426"/>
    </row>
    <row r="555" spans="81:86">
      <c r="CC555" s="200"/>
      <c r="CH555" s="426"/>
    </row>
    <row r="556" spans="81:86">
      <c r="CC556" s="200"/>
      <c r="CH556" s="426"/>
    </row>
    <row r="557" spans="81:86">
      <c r="CC557" s="200"/>
      <c r="CH557" s="426"/>
    </row>
    <row r="558" spans="81:86">
      <c r="CC558" s="200"/>
      <c r="CH558" s="426"/>
    </row>
    <row r="559" spans="81:86">
      <c r="CC559" s="200"/>
      <c r="CH559" s="426"/>
    </row>
    <row r="560" spans="81:86">
      <c r="CC560" s="200"/>
      <c r="CH560" s="426"/>
    </row>
    <row r="561" spans="81:86">
      <c r="CC561" s="200"/>
      <c r="CH561" s="426"/>
    </row>
    <row r="562" spans="81:86">
      <c r="CC562" s="200"/>
      <c r="CH562" s="426"/>
    </row>
    <row r="563" spans="81:86">
      <c r="CC563" s="200"/>
      <c r="CH563" s="426"/>
    </row>
    <row r="564" spans="81:86">
      <c r="CC564" s="200"/>
      <c r="CH564" s="426"/>
    </row>
    <row r="565" spans="81:86">
      <c r="CC565" s="200"/>
      <c r="CH565" s="426"/>
    </row>
    <row r="566" spans="81:86">
      <c r="CC566" s="200"/>
      <c r="CH566" s="426"/>
    </row>
    <row r="567" spans="81:86">
      <c r="CC567" s="200"/>
      <c r="CH567" s="426"/>
    </row>
    <row r="568" spans="81:86">
      <c r="CC568" s="200"/>
      <c r="CH568" s="426"/>
    </row>
    <row r="569" spans="81:86">
      <c r="CC569" s="200"/>
      <c r="CH569" s="426"/>
    </row>
    <row r="570" spans="81:86">
      <c r="CC570" s="200"/>
      <c r="CH570" s="426"/>
    </row>
    <row r="571" spans="81:86">
      <c r="CC571" s="200"/>
      <c r="CH571" s="426"/>
    </row>
    <row r="572" spans="81:86">
      <c r="CC572" s="200"/>
      <c r="CH572" s="426"/>
    </row>
    <row r="573" spans="81:86">
      <c r="CC573" s="200"/>
      <c r="CH573" s="426"/>
    </row>
    <row r="574" spans="81:86">
      <c r="CC574" s="200"/>
      <c r="CH574" s="426"/>
    </row>
    <row r="575" spans="81:86">
      <c r="CC575" s="200"/>
      <c r="CH575" s="426"/>
    </row>
    <row r="576" spans="81:86">
      <c r="CC576" s="200"/>
      <c r="CH576" s="426"/>
    </row>
    <row r="577" spans="81:86">
      <c r="CC577" s="200"/>
      <c r="CH577" s="426"/>
    </row>
    <row r="578" spans="81:86">
      <c r="CC578" s="200"/>
      <c r="CH578" s="426"/>
    </row>
    <row r="579" spans="81:86">
      <c r="CC579" s="200"/>
      <c r="CH579" s="426"/>
    </row>
    <row r="580" spans="81:86">
      <c r="CC580" s="200"/>
      <c r="CH580" s="426"/>
    </row>
    <row r="581" spans="81:86">
      <c r="CC581" s="200"/>
      <c r="CH581" s="426"/>
    </row>
    <row r="582" spans="81:86">
      <c r="CC582" s="200"/>
      <c r="CH582" s="426"/>
    </row>
    <row r="583" spans="81:86">
      <c r="CC583" s="200"/>
      <c r="CH583" s="426"/>
    </row>
    <row r="584" spans="81:86">
      <c r="CC584" s="200"/>
      <c r="CH584" s="426"/>
    </row>
    <row r="585" spans="81:86">
      <c r="CC585" s="200"/>
      <c r="CH585" s="426"/>
    </row>
    <row r="586" spans="81:86">
      <c r="CC586" s="200"/>
      <c r="CH586" s="426"/>
    </row>
    <row r="587" spans="81:86">
      <c r="CC587" s="200"/>
      <c r="CH587" s="426"/>
    </row>
    <row r="588" spans="81:86">
      <c r="CC588" s="200"/>
      <c r="CH588" s="426"/>
    </row>
    <row r="589" spans="81:86">
      <c r="CC589" s="200"/>
      <c r="CH589" s="426"/>
    </row>
    <row r="590" spans="81:86">
      <c r="CC590" s="200"/>
      <c r="CH590" s="426"/>
    </row>
    <row r="591" spans="81:86">
      <c r="CC591" s="200"/>
      <c r="CH591" s="426"/>
    </row>
    <row r="592" spans="81:86">
      <c r="CC592" s="200"/>
      <c r="CH592" s="426"/>
    </row>
    <row r="593" spans="81:86">
      <c r="CC593" s="200"/>
      <c r="CH593" s="426"/>
    </row>
    <row r="594" spans="81:86">
      <c r="CC594" s="200"/>
      <c r="CH594" s="426"/>
    </row>
    <row r="595" spans="81:86">
      <c r="CC595" s="200"/>
      <c r="CH595" s="426"/>
    </row>
    <row r="596" spans="81:86">
      <c r="CC596" s="200"/>
      <c r="CH596" s="426"/>
    </row>
    <row r="597" spans="81:86">
      <c r="CC597" s="200"/>
      <c r="CH597" s="426"/>
    </row>
    <row r="598" spans="81:86">
      <c r="CC598" s="200"/>
      <c r="CH598" s="426"/>
    </row>
    <row r="599" spans="81:86">
      <c r="CC599" s="200"/>
      <c r="CH599" s="426"/>
    </row>
    <row r="600" spans="81:86">
      <c r="CC600" s="200"/>
      <c r="CH600" s="426"/>
    </row>
    <row r="601" spans="81:86">
      <c r="CC601" s="200"/>
      <c r="CH601" s="426"/>
    </row>
    <row r="602" spans="81:86">
      <c r="CC602" s="200"/>
      <c r="CH602" s="426"/>
    </row>
    <row r="603" spans="81:86">
      <c r="CC603" s="200"/>
      <c r="CH603" s="426"/>
    </row>
    <row r="604" spans="81:86">
      <c r="CC604" s="200"/>
      <c r="CH604" s="426"/>
    </row>
    <row r="605" spans="81:86">
      <c r="CC605" s="200"/>
      <c r="CH605" s="426"/>
    </row>
    <row r="606" spans="81:86">
      <c r="CC606" s="200"/>
      <c r="CH606" s="426"/>
    </row>
    <row r="607" spans="81:86">
      <c r="CC607" s="200"/>
      <c r="CH607" s="426"/>
    </row>
    <row r="608" spans="81:86">
      <c r="CC608" s="200"/>
      <c r="CH608" s="426"/>
    </row>
    <row r="609" spans="81:86">
      <c r="CC609" s="200"/>
      <c r="CH609" s="426"/>
    </row>
    <row r="610" spans="81:86">
      <c r="CC610" s="200"/>
      <c r="CH610" s="426"/>
    </row>
    <row r="611" spans="81:86">
      <c r="CC611" s="200"/>
      <c r="CH611" s="426"/>
    </row>
    <row r="612" spans="81:86">
      <c r="CC612" s="200"/>
      <c r="CH612" s="426"/>
    </row>
    <row r="613" spans="81:86">
      <c r="CC613" s="200"/>
      <c r="CH613" s="426"/>
    </row>
    <row r="614" spans="81:86">
      <c r="CC614" s="200"/>
      <c r="CH614" s="426"/>
    </row>
    <row r="615" spans="81:86">
      <c r="CC615" s="200"/>
      <c r="CH615" s="426"/>
    </row>
    <row r="616" spans="81:86">
      <c r="CC616" s="200"/>
      <c r="CH616" s="426"/>
    </row>
    <row r="617" spans="81:86">
      <c r="CC617" s="200"/>
      <c r="CH617" s="426"/>
    </row>
    <row r="618" spans="81:86">
      <c r="CC618" s="200"/>
      <c r="CH618" s="426"/>
    </row>
    <row r="619" spans="81:86">
      <c r="CC619" s="200"/>
      <c r="CH619" s="426"/>
    </row>
    <row r="620" spans="81:86">
      <c r="CC620" s="200"/>
      <c r="CH620" s="426"/>
    </row>
    <row r="621" spans="81:86">
      <c r="CC621" s="200"/>
      <c r="CH621" s="426"/>
    </row>
    <row r="622" spans="81:86">
      <c r="CC622" s="200"/>
      <c r="CH622" s="426"/>
    </row>
    <row r="623" spans="81:86">
      <c r="CC623" s="200"/>
      <c r="CH623" s="426"/>
    </row>
    <row r="624" spans="81:86">
      <c r="CC624" s="200"/>
      <c r="CH624" s="426"/>
    </row>
    <row r="625" spans="81:86">
      <c r="CC625" s="200"/>
      <c r="CH625" s="426"/>
    </row>
    <row r="626" spans="81:86">
      <c r="CC626" s="200"/>
      <c r="CH626" s="426"/>
    </row>
    <row r="627" spans="81:86">
      <c r="CC627" s="200"/>
      <c r="CH627" s="426"/>
    </row>
    <row r="628" spans="81:86">
      <c r="CC628" s="200"/>
      <c r="CH628" s="426"/>
    </row>
    <row r="629" spans="81:86">
      <c r="CC629" s="200"/>
      <c r="CH629" s="426"/>
    </row>
    <row r="630" spans="81:86">
      <c r="CC630" s="200"/>
      <c r="CH630" s="426"/>
    </row>
    <row r="631" spans="81:86">
      <c r="CC631" s="200"/>
      <c r="CH631" s="426"/>
    </row>
    <row r="632" spans="81:86">
      <c r="CC632" s="200"/>
      <c r="CH632" s="426"/>
    </row>
    <row r="633" spans="81:86">
      <c r="CC633" s="200"/>
      <c r="CH633" s="426"/>
    </row>
    <row r="634" spans="81:86">
      <c r="CC634" s="200"/>
      <c r="CH634" s="426"/>
    </row>
    <row r="635" spans="81:86">
      <c r="CC635" s="200"/>
      <c r="CH635" s="426"/>
    </row>
    <row r="636" spans="81:86">
      <c r="CC636" s="200"/>
      <c r="CH636" s="426"/>
    </row>
    <row r="637" spans="81:86">
      <c r="CC637" s="200"/>
      <c r="CH637" s="426"/>
    </row>
    <row r="638" spans="81:86">
      <c r="CC638" s="200"/>
      <c r="CH638" s="426"/>
    </row>
    <row r="639" spans="81:86">
      <c r="CC639" s="200"/>
      <c r="CH639" s="426"/>
    </row>
    <row r="640" spans="81:86">
      <c r="CC640" s="200"/>
      <c r="CH640" s="426"/>
    </row>
    <row r="641" spans="81:86">
      <c r="CC641" s="200"/>
      <c r="CH641" s="426"/>
    </row>
    <row r="642" spans="81:86">
      <c r="CC642" s="200"/>
      <c r="CH642" s="426"/>
    </row>
    <row r="643" spans="81:86">
      <c r="CC643" s="200"/>
      <c r="CH643" s="426"/>
    </row>
    <row r="644" spans="81:86">
      <c r="CC644" s="200"/>
      <c r="CH644" s="426"/>
    </row>
    <row r="645" spans="81:86">
      <c r="CC645" s="200"/>
      <c r="CH645" s="426"/>
    </row>
    <row r="646" spans="81:86">
      <c r="CC646" s="200"/>
      <c r="CH646" s="426"/>
    </row>
    <row r="647" spans="81:86">
      <c r="CC647" s="200"/>
      <c r="CH647" s="426"/>
    </row>
    <row r="648" spans="81:86">
      <c r="CC648" s="200"/>
      <c r="CH648" s="426"/>
    </row>
    <row r="649" spans="81:86">
      <c r="CC649" s="200"/>
      <c r="CH649" s="426"/>
    </row>
    <row r="650" spans="81:86">
      <c r="CC650" s="200"/>
      <c r="CH650" s="426"/>
    </row>
    <row r="651" spans="81:86">
      <c r="CC651" s="200"/>
      <c r="CH651" s="426"/>
    </row>
    <row r="652" spans="81:86">
      <c r="CC652" s="200"/>
      <c r="CH652" s="426"/>
    </row>
    <row r="653" spans="81:86">
      <c r="CC653" s="200"/>
      <c r="CH653" s="426"/>
    </row>
    <row r="654" spans="81:86">
      <c r="CC654" s="200"/>
      <c r="CH654" s="426"/>
    </row>
    <row r="655" spans="81:86">
      <c r="CC655" s="200"/>
      <c r="CH655" s="426"/>
    </row>
    <row r="656" spans="81:86">
      <c r="CC656" s="200"/>
      <c r="CH656" s="426"/>
    </row>
    <row r="657" spans="81:86">
      <c r="CC657" s="200"/>
      <c r="CH657" s="426"/>
    </row>
    <row r="658" spans="81:86">
      <c r="CC658" s="200"/>
      <c r="CH658" s="426"/>
    </row>
    <row r="659" spans="81:86">
      <c r="CC659" s="200"/>
      <c r="CH659" s="426"/>
    </row>
    <row r="660" spans="81:86">
      <c r="CC660" s="200"/>
      <c r="CH660" s="426"/>
    </row>
    <row r="661" spans="81:86">
      <c r="CC661" s="200"/>
      <c r="CH661" s="426"/>
    </row>
    <row r="662" spans="81:86">
      <c r="CC662" s="200"/>
      <c r="CH662" s="426"/>
    </row>
    <row r="663" spans="81:86">
      <c r="CC663" s="200"/>
      <c r="CH663" s="426"/>
    </row>
    <row r="664" spans="81:86">
      <c r="CC664" s="200"/>
      <c r="CH664" s="426"/>
    </row>
    <row r="665" spans="81:86">
      <c r="CC665" s="200"/>
      <c r="CH665" s="426"/>
    </row>
    <row r="666" spans="81:86">
      <c r="CC666" s="200"/>
      <c r="CH666" s="426"/>
    </row>
    <row r="667" spans="81:86">
      <c r="CC667" s="200"/>
      <c r="CH667" s="426"/>
    </row>
    <row r="668" spans="81:86">
      <c r="CC668" s="200"/>
      <c r="CH668" s="426"/>
    </row>
    <row r="669" spans="81:86">
      <c r="CC669" s="200"/>
      <c r="CH669" s="426"/>
    </row>
    <row r="670" spans="81:86">
      <c r="CC670" s="200"/>
      <c r="CH670" s="426"/>
    </row>
    <row r="671" spans="81:86">
      <c r="CC671" s="200"/>
      <c r="CH671" s="426"/>
    </row>
    <row r="672" spans="81:86">
      <c r="CC672" s="200"/>
      <c r="CH672" s="426"/>
    </row>
    <row r="673" spans="81:86">
      <c r="CC673" s="200"/>
      <c r="CH673" s="426"/>
    </row>
    <row r="674" spans="81:86">
      <c r="CC674" s="200"/>
      <c r="CH674" s="426"/>
    </row>
    <row r="675" spans="81:86">
      <c r="CC675" s="200"/>
      <c r="CH675" s="426"/>
    </row>
    <row r="676" spans="81:86">
      <c r="CC676" s="200"/>
      <c r="CH676" s="426"/>
    </row>
    <row r="677" spans="81:86">
      <c r="CC677" s="200"/>
      <c r="CH677" s="426"/>
    </row>
    <row r="678" spans="81:86">
      <c r="CC678" s="200"/>
      <c r="CH678" s="426"/>
    </row>
    <row r="679" spans="81:86">
      <c r="CC679" s="200"/>
      <c r="CH679" s="426"/>
    </row>
    <row r="680" spans="81:86">
      <c r="CC680" s="200"/>
      <c r="CH680" s="426"/>
    </row>
    <row r="681" spans="81:86">
      <c r="CC681" s="200"/>
      <c r="CH681" s="426"/>
    </row>
    <row r="682" spans="81:86">
      <c r="CC682" s="200"/>
      <c r="CH682" s="426"/>
    </row>
    <row r="683" spans="81:86">
      <c r="CC683" s="200"/>
      <c r="CH683" s="426"/>
    </row>
    <row r="684" spans="81:86">
      <c r="CC684" s="200"/>
      <c r="CH684" s="426"/>
    </row>
    <row r="685" spans="81:86">
      <c r="CC685" s="200"/>
      <c r="CH685" s="426"/>
    </row>
    <row r="686" spans="81:86">
      <c r="CC686" s="200"/>
      <c r="CH686" s="426"/>
    </row>
    <row r="687" spans="81:86">
      <c r="CC687" s="200"/>
      <c r="CH687" s="426"/>
    </row>
    <row r="688" spans="81:86">
      <c r="CC688" s="200"/>
      <c r="CH688" s="426"/>
    </row>
    <row r="689" spans="81:86">
      <c r="CC689" s="200"/>
      <c r="CH689" s="426"/>
    </row>
    <row r="690" spans="81:86">
      <c r="CC690" s="200"/>
      <c r="CH690" s="426"/>
    </row>
    <row r="691" spans="81:86">
      <c r="CC691" s="200"/>
      <c r="CH691" s="426"/>
    </row>
    <row r="692" spans="81:86">
      <c r="CC692" s="200"/>
      <c r="CH692" s="426"/>
    </row>
    <row r="693" spans="81:86">
      <c r="CC693" s="200"/>
      <c r="CH693" s="426"/>
    </row>
    <row r="694" spans="81:86">
      <c r="CC694" s="200"/>
      <c r="CH694" s="426"/>
    </row>
    <row r="695" spans="81:86">
      <c r="CC695" s="200"/>
      <c r="CH695" s="426"/>
    </row>
    <row r="696" spans="81:86">
      <c r="CC696" s="200"/>
      <c r="CH696" s="426"/>
    </row>
    <row r="697" spans="81:86">
      <c r="CC697" s="200"/>
      <c r="CH697" s="426"/>
    </row>
    <row r="698" spans="81:86">
      <c r="CC698" s="200"/>
      <c r="CH698" s="426"/>
    </row>
    <row r="699" spans="81:86">
      <c r="CC699" s="200"/>
      <c r="CH699" s="426"/>
    </row>
    <row r="700" spans="81:86">
      <c r="CC700" s="200"/>
      <c r="CH700" s="426"/>
    </row>
    <row r="701" spans="81:86">
      <c r="CC701" s="200"/>
      <c r="CH701" s="426"/>
    </row>
    <row r="702" spans="81:86">
      <c r="CC702" s="200"/>
      <c r="CH702" s="426"/>
    </row>
    <row r="703" spans="81:86">
      <c r="CC703" s="200"/>
      <c r="CH703" s="426"/>
    </row>
    <row r="704" spans="81:86">
      <c r="CC704" s="200"/>
      <c r="CH704" s="426"/>
    </row>
    <row r="705" spans="81:86">
      <c r="CC705" s="200"/>
      <c r="CH705" s="426"/>
    </row>
    <row r="706" spans="81:86">
      <c r="CC706" s="200"/>
      <c r="CH706" s="426"/>
    </row>
    <row r="707" spans="81:86">
      <c r="CC707" s="200"/>
      <c r="CH707" s="426"/>
    </row>
    <row r="708" spans="81:86">
      <c r="CC708" s="200"/>
      <c r="CH708" s="426"/>
    </row>
    <row r="709" spans="81:86">
      <c r="CC709" s="200"/>
      <c r="CH709" s="426"/>
    </row>
    <row r="710" spans="81:86">
      <c r="CC710" s="200"/>
      <c r="CH710" s="426"/>
    </row>
    <row r="711" spans="81:86">
      <c r="CC711" s="200"/>
      <c r="CH711" s="426"/>
    </row>
    <row r="712" spans="81:86">
      <c r="CC712" s="200"/>
      <c r="CH712" s="426"/>
    </row>
    <row r="713" spans="81:86">
      <c r="CC713" s="200"/>
      <c r="CH713" s="426"/>
    </row>
    <row r="714" spans="81:86">
      <c r="CC714" s="200"/>
      <c r="CH714" s="426"/>
    </row>
    <row r="715" spans="81:86">
      <c r="CC715" s="200"/>
      <c r="CH715" s="426"/>
    </row>
    <row r="716" spans="81:86">
      <c r="CC716" s="200"/>
      <c r="CH716" s="426"/>
    </row>
    <row r="717" spans="81:86">
      <c r="CC717" s="200"/>
      <c r="CH717" s="426"/>
    </row>
    <row r="718" spans="81:86">
      <c r="CC718" s="200"/>
      <c r="CH718" s="426"/>
    </row>
    <row r="719" spans="81:86">
      <c r="CC719" s="200"/>
      <c r="CH719" s="426"/>
    </row>
    <row r="720" spans="81:86">
      <c r="CC720" s="200"/>
      <c r="CH720" s="426"/>
    </row>
    <row r="721" spans="81:86">
      <c r="CC721" s="200"/>
      <c r="CH721" s="426"/>
    </row>
    <row r="722" spans="81:86">
      <c r="CC722" s="200"/>
      <c r="CH722" s="426"/>
    </row>
    <row r="723" spans="81:86">
      <c r="CC723" s="200"/>
      <c r="CH723" s="426"/>
    </row>
    <row r="724" spans="81:86">
      <c r="CC724" s="200"/>
      <c r="CH724" s="426"/>
    </row>
    <row r="725" spans="81:86">
      <c r="CC725" s="200"/>
      <c r="CH725" s="426"/>
    </row>
    <row r="726" spans="81:86">
      <c r="CC726" s="200"/>
      <c r="CH726" s="426"/>
    </row>
    <row r="727" spans="81:86">
      <c r="CC727" s="200"/>
      <c r="CH727" s="426"/>
    </row>
    <row r="728" spans="81:86">
      <c r="CC728" s="200"/>
      <c r="CH728" s="426"/>
    </row>
    <row r="729" spans="81:86">
      <c r="CC729" s="200"/>
      <c r="CH729" s="426"/>
    </row>
    <row r="730" spans="81:86">
      <c r="CC730" s="200"/>
      <c r="CH730" s="426"/>
    </row>
    <row r="731" spans="81:86">
      <c r="CC731" s="200"/>
      <c r="CH731" s="426"/>
    </row>
    <row r="732" spans="81:86">
      <c r="CC732" s="200"/>
      <c r="CH732" s="426"/>
    </row>
    <row r="733" spans="81:86">
      <c r="CC733" s="200"/>
      <c r="CH733" s="426"/>
    </row>
    <row r="734" spans="81:86">
      <c r="CC734" s="200"/>
      <c r="CH734" s="426"/>
    </row>
    <row r="735" spans="81:86">
      <c r="CC735" s="200"/>
      <c r="CH735" s="426"/>
    </row>
    <row r="736" spans="81:86">
      <c r="CC736" s="200"/>
      <c r="CH736" s="426"/>
    </row>
    <row r="737" spans="81:86">
      <c r="CC737" s="200"/>
      <c r="CH737" s="426"/>
    </row>
    <row r="738" spans="81:86">
      <c r="CC738" s="200"/>
      <c r="CH738" s="426"/>
    </row>
    <row r="739" spans="81:86">
      <c r="CC739" s="200"/>
      <c r="CH739" s="426"/>
    </row>
    <row r="740" spans="81:86">
      <c r="CC740" s="200"/>
      <c r="CH740" s="426"/>
    </row>
    <row r="741" spans="81:86">
      <c r="CC741" s="200"/>
      <c r="CH741" s="426"/>
    </row>
    <row r="742" spans="81:86">
      <c r="CC742" s="200"/>
      <c r="CH742" s="426"/>
    </row>
    <row r="743" spans="81:86">
      <c r="CC743" s="200"/>
      <c r="CH743" s="426"/>
    </row>
    <row r="744" spans="81:86">
      <c r="CC744" s="200"/>
      <c r="CH744" s="426"/>
    </row>
    <row r="745" spans="81:86">
      <c r="CC745" s="200"/>
      <c r="CH745" s="426"/>
    </row>
    <row r="746" spans="81:86">
      <c r="CC746" s="200"/>
      <c r="CH746" s="426"/>
    </row>
    <row r="747" spans="81:86">
      <c r="CC747" s="200"/>
      <c r="CH747" s="426"/>
    </row>
    <row r="748" spans="81:86">
      <c r="CC748" s="200"/>
      <c r="CH748" s="426"/>
    </row>
    <row r="749" spans="81:86">
      <c r="CC749" s="200"/>
      <c r="CH749" s="426"/>
    </row>
    <row r="750" spans="81:86">
      <c r="CC750" s="200"/>
      <c r="CH750" s="426"/>
    </row>
    <row r="751" spans="81:86">
      <c r="CC751" s="200"/>
      <c r="CH751" s="426"/>
    </row>
    <row r="752" spans="81:86">
      <c r="CC752" s="200"/>
      <c r="CH752" s="426"/>
    </row>
    <row r="753" spans="81:86">
      <c r="CC753" s="200"/>
      <c r="CH753" s="426"/>
    </row>
    <row r="754" spans="81:86">
      <c r="CC754" s="200"/>
      <c r="CH754" s="426"/>
    </row>
    <row r="755" spans="81:86">
      <c r="CC755" s="200"/>
      <c r="CH755" s="426"/>
    </row>
    <row r="756" spans="81:86">
      <c r="CC756" s="200"/>
      <c r="CH756" s="426"/>
    </row>
    <row r="757" spans="81:86">
      <c r="CC757" s="200"/>
      <c r="CH757" s="426"/>
    </row>
    <row r="758" spans="81:86">
      <c r="CC758" s="200"/>
      <c r="CH758" s="426"/>
    </row>
    <row r="759" spans="81:86">
      <c r="CC759" s="200"/>
      <c r="CH759" s="426"/>
    </row>
    <row r="760" spans="81:86">
      <c r="CC760" s="200"/>
      <c r="CH760" s="426"/>
    </row>
    <row r="761" spans="81:86">
      <c r="CC761" s="200"/>
      <c r="CH761" s="426"/>
    </row>
    <row r="762" spans="81:86">
      <c r="CC762" s="200"/>
      <c r="CH762" s="426"/>
    </row>
    <row r="763" spans="81:86">
      <c r="CC763" s="200"/>
      <c r="CH763" s="426"/>
    </row>
    <row r="764" spans="81:86">
      <c r="CC764" s="200"/>
      <c r="CH764" s="426"/>
    </row>
    <row r="765" spans="81:86">
      <c r="CC765" s="200"/>
      <c r="CH765" s="426"/>
    </row>
    <row r="766" spans="81:86">
      <c r="CC766" s="200"/>
      <c r="CH766" s="426"/>
    </row>
    <row r="767" spans="81:86">
      <c r="CC767" s="200"/>
      <c r="CH767" s="426"/>
    </row>
    <row r="768" spans="81:86">
      <c r="CC768" s="200"/>
      <c r="CH768" s="426"/>
    </row>
    <row r="769" spans="81:86">
      <c r="CC769" s="200"/>
      <c r="CH769" s="426"/>
    </row>
    <row r="770" spans="81:86">
      <c r="CC770" s="200"/>
      <c r="CH770" s="426"/>
    </row>
    <row r="771" spans="81:86">
      <c r="CC771" s="200"/>
      <c r="CH771" s="426"/>
    </row>
    <row r="772" spans="81:86">
      <c r="CC772" s="200"/>
      <c r="CH772" s="426"/>
    </row>
    <row r="773" spans="81:86">
      <c r="CC773" s="200"/>
      <c r="CH773" s="426"/>
    </row>
    <row r="774" spans="81:86">
      <c r="CC774" s="200"/>
      <c r="CH774" s="426"/>
    </row>
    <row r="775" spans="81:86">
      <c r="CC775" s="200"/>
      <c r="CH775" s="426"/>
    </row>
    <row r="776" spans="81:86">
      <c r="CC776" s="200"/>
      <c r="CH776" s="426"/>
    </row>
    <row r="777" spans="81:86">
      <c r="CC777" s="200"/>
      <c r="CH777" s="426"/>
    </row>
    <row r="778" spans="81:86">
      <c r="CC778" s="200"/>
      <c r="CH778" s="426"/>
    </row>
    <row r="779" spans="81:86">
      <c r="CC779" s="200"/>
      <c r="CH779" s="426"/>
    </row>
    <row r="780" spans="81:86">
      <c r="CC780" s="200"/>
      <c r="CH780" s="426"/>
    </row>
    <row r="781" spans="81:86">
      <c r="CC781" s="200"/>
      <c r="CH781" s="426"/>
    </row>
    <row r="782" spans="81:86">
      <c r="CC782" s="200"/>
      <c r="CH782" s="426"/>
    </row>
    <row r="783" spans="81:86">
      <c r="CC783" s="200"/>
      <c r="CH783" s="426"/>
    </row>
    <row r="784" spans="81:86">
      <c r="CC784" s="200"/>
      <c r="CH784" s="426"/>
    </row>
    <row r="785" spans="81:86">
      <c r="CC785" s="200"/>
      <c r="CH785" s="426"/>
    </row>
    <row r="786" spans="81:86">
      <c r="CC786" s="200"/>
      <c r="CH786" s="426"/>
    </row>
    <row r="787" spans="81:86">
      <c r="CC787" s="200"/>
      <c r="CH787" s="426"/>
    </row>
    <row r="788" spans="81:86">
      <c r="CC788" s="200"/>
      <c r="CH788" s="426"/>
    </row>
    <row r="789" spans="81:86">
      <c r="CC789" s="200"/>
      <c r="CH789" s="426"/>
    </row>
    <row r="790" spans="81:86">
      <c r="CC790" s="200"/>
      <c r="CH790" s="426"/>
    </row>
    <row r="791" spans="81:86">
      <c r="CC791" s="200"/>
      <c r="CH791" s="426"/>
    </row>
    <row r="792" spans="81:86">
      <c r="CC792" s="200"/>
      <c r="CH792" s="426"/>
    </row>
    <row r="793" spans="81:86">
      <c r="CC793" s="200"/>
      <c r="CH793" s="426"/>
    </row>
    <row r="794" spans="81:86">
      <c r="CC794" s="200"/>
      <c r="CH794" s="426"/>
    </row>
    <row r="795" spans="81:86">
      <c r="CC795" s="200"/>
      <c r="CH795" s="426"/>
    </row>
    <row r="796" spans="81:86">
      <c r="CC796" s="200"/>
      <c r="CH796" s="426"/>
    </row>
    <row r="797" spans="81:86">
      <c r="CC797" s="200"/>
      <c r="CH797" s="426"/>
    </row>
    <row r="798" spans="81:86">
      <c r="CC798" s="200"/>
      <c r="CH798" s="426"/>
    </row>
    <row r="799" spans="81:86">
      <c r="CC799" s="200"/>
      <c r="CH799" s="426"/>
    </row>
    <row r="800" spans="81:86">
      <c r="CC800" s="200"/>
      <c r="CH800" s="426"/>
    </row>
    <row r="801" spans="81:86">
      <c r="CC801" s="200"/>
      <c r="CH801" s="426"/>
    </row>
    <row r="802" spans="81:86">
      <c r="CC802" s="200"/>
      <c r="CH802" s="426"/>
    </row>
    <row r="803" spans="81:86">
      <c r="CC803" s="200"/>
      <c r="CH803" s="426"/>
    </row>
    <row r="804" spans="81:86">
      <c r="CC804" s="200"/>
      <c r="CH804" s="426"/>
    </row>
    <row r="805" spans="81:86">
      <c r="CC805" s="200"/>
      <c r="CH805" s="426"/>
    </row>
    <row r="806" spans="81:86">
      <c r="CC806" s="200"/>
      <c r="CH806" s="426"/>
    </row>
    <row r="807" spans="81:86">
      <c r="CC807" s="200"/>
      <c r="CH807" s="426"/>
    </row>
    <row r="808" spans="81:86">
      <c r="CC808" s="200"/>
      <c r="CH808" s="426"/>
    </row>
    <row r="809" spans="81:86">
      <c r="CC809" s="200"/>
      <c r="CH809" s="426"/>
    </row>
    <row r="810" spans="81:86">
      <c r="CC810" s="200"/>
      <c r="CH810" s="426"/>
    </row>
    <row r="811" spans="81:86">
      <c r="CC811" s="200"/>
      <c r="CH811" s="426"/>
    </row>
    <row r="812" spans="81:86">
      <c r="CC812" s="200"/>
      <c r="CH812" s="426"/>
    </row>
    <row r="813" spans="81:86">
      <c r="CC813" s="200"/>
      <c r="CH813" s="426"/>
    </row>
    <row r="814" spans="81:86">
      <c r="CC814" s="200"/>
      <c r="CH814" s="426"/>
    </row>
    <row r="815" spans="81:86">
      <c r="CC815" s="200"/>
      <c r="CH815" s="426"/>
    </row>
    <row r="816" spans="81:86">
      <c r="CC816" s="200"/>
      <c r="CH816" s="426"/>
    </row>
    <row r="817" spans="81:86">
      <c r="CC817" s="200"/>
      <c r="CH817" s="426"/>
    </row>
    <row r="818" spans="81:86">
      <c r="CC818" s="200"/>
      <c r="CH818" s="426"/>
    </row>
    <row r="819" spans="81:86">
      <c r="CC819" s="200"/>
      <c r="CH819" s="426"/>
    </row>
    <row r="820" spans="81:86">
      <c r="CC820" s="200"/>
      <c r="CH820" s="426"/>
    </row>
    <row r="821" spans="81:86">
      <c r="CC821" s="200"/>
      <c r="CH821" s="426"/>
    </row>
    <row r="822" spans="81:86">
      <c r="CC822" s="200"/>
      <c r="CH822" s="426"/>
    </row>
    <row r="823" spans="81:86">
      <c r="CC823" s="200"/>
      <c r="CH823" s="426"/>
    </row>
    <row r="824" spans="81:86">
      <c r="CC824" s="200"/>
      <c r="CH824" s="426"/>
    </row>
    <row r="825" spans="81:86">
      <c r="CC825" s="200"/>
      <c r="CH825" s="426"/>
    </row>
    <row r="826" spans="81:86">
      <c r="CC826" s="200"/>
      <c r="CH826" s="426"/>
    </row>
    <row r="827" spans="81:86">
      <c r="CC827" s="200"/>
      <c r="CH827" s="426"/>
    </row>
    <row r="828" spans="81:86">
      <c r="CC828" s="200"/>
      <c r="CH828" s="426"/>
    </row>
    <row r="829" spans="81:86">
      <c r="CC829" s="200"/>
      <c r="CH829" s="426"/>
    </row>
    <row r="830" spans="81:86">
      <c r="CC830" s="200"/>
      <c r="CH830" s="426"/>
    </row>
    <row r="831" spans="81:86">
      <c r="CC831" s="200"/>
      <c r="CH831" s="426"/>
    </row>
    <row r="832" spans="81:86">
      <c r="CC832" s="200"/>
      <c r="CH832" s="426"/>
    </row>
    <row r="833" spans="81:86">
      <c r="CC833" s="200"/>
      <c r="CH833" s="426"/>
    </row>
    <row r="834" spans="81:86">
      <c r="CC834" s="200"/>
      <c r="CH834" s="426"/>
    </row>
    <row r="835" spans="81:86">
      <c r="CC835" s="200"/>
      <c r="CH835" s="426"/>
    </row>
    <row r="836" spans="81:86">
      <c r="CC836" s="200"/>
      <c r="CH836" s="426"/>
    </row>
    <row r="837" spans="81:86">
      <c r="CC837" s="200"/>
      <c r="CH837" s="426"/>
    </row>
    <row r="838" spans="81:86">
      <c r="CC838" s="200"/>
      <c r="CH838" s="426"/>
    </row>
    <row r="839" spans="81:86">
      <c r="CC839" s="200"/>
      <c r="CH839" s="426"/>
    </row>
    <row r="840" spans="81:86">
      <c r="CC840" s="200"/>
      <c r="CH840" s="426"/>
    </row>
    <row r="841" spans="81:86">
      <c r="CC841" s="200"/>
      <c r="CH841" s="426"/>
    </row>
    <row r="842" spans="81:86">
      <c r="CC842" s="200"/>
      <c r="CH842" s="426"/>
    </row>
    <row r="843" spans="81:86">
      <c r="CC843" s="200"/>
      <c r="CH843" s="426"/>
    </row>
    <row r="844" spans="81:86">
      <c r="CC844" s="200"/>
      <c r="CH844" s="426"/>
    </row>
    <row r="845" spans="81:86">
      <c r="CC845" s="200"/>
      <c r="CH845" s="426"/>
    </row>
    <row r="846" spans="81:86">
      <c r="CC846" s="200"/>
      <c r="CH846" s="426"/>
    </row>
    <row r="847" spans="81:86">
      <c r="CC847" s="200"/>
      <c r="CH847" s="426"/>
    </row>
    <row r="848" spans="81:86">
      <c r="CC848" s="200"/>
      <c r="CH848" s="426"/>
    </row>
    <row r="849" spans="81:86">
      <c r="CC849" s="200"/>
      <c r="CH849" s="426"/>
    </row>
    <row r="850" spans="81:86">
      <c r="CC850" s="200"/>
      <c r="CH850" s="426"/>
    </row>
    <row r="851" spans="81:86">
      <c r="CC851" s="200"/>
      <c r="CH851" s="426"/>
    </row>
    <row r="852" spans="81:86">
      <c r="CC852" s="200"/>
      <c r="CH852" s="426"/>
    </row>
    <row r="853" spans="81:86">
      <c r="CC853" s="200"/>
      <c r="CH853" s="426"/>
    </row>
    <row r="854" spans="81:86">
      <c r="CC854" s="200"/>
      <c r="CH854" s="426"/>
    </row>
    <row r="855" spans="81:86">
      <c r="CC855" s="200"/>
      <c r="CH855" s="426"/>
    </row>
    <row r="856" spans="81:86">
      <c r="CC856" s="200"/>
      <c r="CH856" s="426"/>
    </row>
    <row r="857" spans="81:86">
      <c r="CC857" s="200"/>
      <c r="CH857" s="426"/>
    </row>
    <row r="858" spans="81:86">
      <c r="CC858" s="200"/>
      <c r="CH858" s="426"/>
    </row>
    <row r="859" spans="81:86">
      <c r="CC859" s="200"/>
      <c r="CH859" s="426"/>
    </row>
    <row r="860" spans="81:86">
      <c r="CC860" s="200"/>
      <c r="CH860" s="426"/>
    </row>
    <row r="861" spans="81:86">
      <c r="CC861" s="200"/>
      <c r="CH861" s="426"/>
    </row>
    <row r="862" spans="81:86">
      <c r="CC862" s="200"/>
      <c r="CH862" s="426"/>
    </row>
    <row r="863" spans="81:86">
      <c r="CC863" s="200"/>
      <c r="CH863" s="426"/>
    </row>
    <row r="864" spans="81:86">
      <c r="CC864" s="200"/>
      <c r="CH864" s="426"/>
    </row>
    <row r="865" spans="81:86">
      <c r="CC865" s="200"/>
      <c r="CH865" s="426"/>
    </row>
    <row r="866" spans="81:86">
      <c r="CC866" s="200"/>
      <c r="CH866" s="426"/>
    </row>
    <row r="867" spans="81:86">
      <c r="CC867" s="200"/>
      <c r="CH867" s="426"/>
    </row>
    <row r="868" spans="81:86">
      <c r="CC868" s="200"/>
      <c r="CH868" s="426"/>
    </row>
    <row r="869" spans="81:86">
      <c r="CC869" s="200"/>
      <c r="CH869" s="426"/>
    </row>
    <row r="870" spans="81:86">
      <c r="CC870" s="200"/>
      <c r="CH870" s="426"/>
    </row>
    <row r="871" spans="81:86">
      <c r="CC871" s="200"/>
      <c r="CH871" s="426"/>
    </row>
    <row r="872" spans="81:86">
      <c r="CC872" s="200"/>
      <c r="CH872" s="426"/>
    </row>
    <row r="873" spans="81:86">
      <c r="CC873" s="200"/>
      <c r="CH873" s="426"/>
    </row>
    <row r="874" spans="81:86">
      <c r="CC874" s="200"/>
      <c r="CH874" s="426"/>
    </row>
    <row r="875" spans="81:86">
      <c r="CC875" s="200"/>
      <c r="CH875" s="426"/>
    </row>
    <row r="876" spans="81:86">
      <c r="CC876" s="200"/>
      <c r="CH876" s="426"/>
    </row>
    <row r="877" spans="81:86">
      <c r="CC877" s="200"/>
      <c r="CH877" s="426"/>
    </row>
    <row r="878" spans="81:86">
      <c r="CC878" s="200"/>
      <c r="CH878" s="426"/>
    </row>
    <row r="879" spans="81:86">
      <c r="CC879" s="200"/>
      <c r="CH879" s="426"/>
    </row>
    <row r="880" spans="81:86">
      <c r="CC880" s="200"/>
      <c r="CH880" s="426"/>
    </row>
    <row r="881" spans="81:86">
      <c r="CC881" s="200"/>
      <c r="CH881" s="426"/>
    </row>
    <row r="882" spans="81:86">
      <c r="CC882" s="200"/>
      <c r="CH882" s="426"/>
    </row>
    <row r="883" spans="81:86">
      <c r="CC883" s="200"/>
      <c r="CH883" s="426"/>
    </row>
    <row r="884" spans="81:86">
      <c r="CC884" s="200"/>
      <c r="CH884" s="426"/>
    </row>
    <row r="885" spans="81:86">
      <c r="CC885" s="200"/>
      <c r="CH885" s="426"/>
    </row>
    <row r="886" spans="81:86">
      <c r="CC886" s="200"/>
      <c r="CH886" s="426"/>
    </row>
    <row r="887" spans="81:86">
      <c r="CC887" s="200"/>
      <c r="CH887" s="426"/>
    </row>
    <row r="888" spans="81:86">
      <c r="CC888" s="200"/>
      <c r="CH888" s="426"/>
    </row>
    <row r="889" spans="81:86">
      <c r="CC889" s="200"/>
      <c r="CH889" s="426"/>
    </row>
    <row r="890" spans="81:86">
      <c r="CC890" s="200"/>
      <c r="CH890" s="426"/>
    </row>
    <row r="891" spans="81:86">
      <c r="CC891" s="200"/>
      <c r="CH891" s="426"/>
    </row>
    <row r="892" spans="81:86">
      <c r="CC892" s="200"/>
      <c r="CH892" s="426"/>
    </row>
    <row r="893" spans="81:86">
      <c r="CC893" s="200"/>
      <c r="CH893" s="426"/>
    </row>
    <row r="894" spans="81:86">
      <c r="CC894" s="200"/>
      <c r="CH894" s="426"/>
    </row>
    <row r="895" spans="81:86">
      <c r="CC895" s="200"/>
      <c r="CH895" s="426"/>
    </row>
    <row r="896" spans="81:86">
      <c r="CC896" s="200"/>
      <c r="CH896" s="426"/>
    </row>
    <row r="897" spans="81:86">
      <c r="CC897" s="200"/>
      <c r="CH897" s="426"/>
    </row>
    <row r="898" spans="81:86">
      <c r="CC898" s="200"/>
      <c r="CH898" s="426"/>
    </row>
    <row r="899" spans="81:86">
      <c r="CC899" s="200"/>
      <c r="CH899" s="426"/>
    </row>
    <row r="900" spans="81:86">
      <c r="CC900" s="200"/>
      <c r="CH900" s="426"/>
    </row>
    <row r="901" spans="81:86">
      <c r="CC901" s="200"/>
      <c r="CH901" s="426"/>
    </row>
    <row r="902" spans="81:86">
      <c r="CC902" s="200"/>
      <c r="CH902" s="426"/>
    </row>
    <row r="903" spans="81:86">
      <c r="CC903" s="200"/>
      <c r="CH903" s="426"/>
    </row>
    <row r="904" spans="81:86">
      <c r="CC904" s="200"/>
      <c r="CH904" s="426"/>
    </row>
    <row r="905" spans="81:86">
      <c r="CC905" s="200"/>
      <c r="CH905" s="426"/>
    </row>
    <row r="906" spans="81:86">
      <c r="CC906" s="200"/>
      <c r="CH906" s="426"/>
    </row>
    <row r="907" spans="81:86">
      <c r="CC907" s="200"/>
      <c r="CH907" s="426"/>
    </row>
    <row r="908" spans="81:86">
      <c r="CC908" s="200"/>
      <c r="CH908" s="426"/>
    </row>
    <row r="909" spans="81:86">
      <c r="CC909" s="200"/>
      <c r="CH909" s="426"/>
    </row>
    <row r="910" spans="81:86">
      <c r="CC910" s="200"/>
      <c r="CH910" s="426"/>
    </row>
    <row r="911" spans="81:86">
      <c r="CC911" s="200"/>
      <c r="CH911" s="426"/>
    </row>
    <row r="912" spans="81:86">
      <c r="CC912" s="200"/>
      <c r="CH912" s="426"/>
    </row>
    <row r="913" spans="81:86">
      <c r="CC913" s="200"/>
      <c r="CH913" s="426"/>
    </row>
    <row r="914" spans="81:86">
      <c r="CC914" s="200"/>
      <c r="CH914" s="426"/>
    </row>
    <row r="915" spans="81:86">
      <c r="CC915" s="200"/>
      <c r="CH915" s="426"/>
    </row>
    <row r="916" spans="81:86">
      <c r="CC916" s="200"/>
      <c r="CH916" s="426"/>
    </row>
    <row r="917" spans="81:86">
      <c r="CC917" s="200"/>
      <c r="CH917" s="426"/>
    </row>
    <row r="918" spans="81:86">
      <c r="CC918" s="200"/>
      <c r="CH918" s="426"/>
    </row>
    <row r="919" spans="81:86">
      <c r="CC919" s="200"/>
      <c r="CH919" s="426"/>
    </row>
    <row r="920" spans="81:86">
      <c r="CC920" s="200"/>
      <c r="CH920" s="426"/>
    </row>
    <row r="921" spans="81:86">
      <c r="CC921" s="200"/>
      <c r="CH921" s="426"/>
    </row>
    <row r="922" spans="81:86">
      <c r="CC922" s="200"/>
      <c r="CH922" s="426"/>
    </row>
    <row r="923" spans="81:86">
      <c r="CC923" s="200"/>
      <c r="CH923" s="426"/>
    </row>
    <row r="924" spans="81:86">
      <c r="CC924" s="200"/>
      <c r="CH924" s="426"/>
    </row>
    <row r="925" spans="81:86">
      <c r="CC925" s="200"/>
      <c r="CH925" s="426"/>
    </row>
    <row r="926" spans="81:86">
      <c r="CC926" s="200"/>
      <c r="CH926" s="426"/>
    </row>
    <row r="927" spans="81:86">
      <c r="CC927" s="200"/>
      <c r="CH927" s="426"/>
    </row>
    <row r="928" spans="81:86">
      <c r="CC928" s="200"/>
      <c r="CH928" s="426"/>
    </row>
    <row r="929" spans="81:86">
      <c r="CC929" s="200"/>
      <c r="CH929" s="426"/>
    </row>
    <row r="930" spans="81:86">
      <c r="CC930" s="200"/>
      <c r="CH930" s="426"/>
    </row>
    <row r="931" spans="81:86">
      <c r="CC931" s="200"/>
      <c r="CH931" s="426"/>
    </row>
    <row r="932" spans="81:86">
      <c r="CC932" s="200"/>
      <c r="CH932" s="426"/>
    </row>
    <row r="933" spans="81:86">
      <c r="CC933" s="200"/>
      <c r="CH933" s="426"/>
    </row>
    <row r="934" spans="81:86">
      <c r="CC934" s="200"/>
      <c r="CH934" s="426"/>
    </row>
    <row r="935" spans="81:86">
      <c r="CC935" s="200"/>
      <c r="CH935" s="426"/>
    </row>
    <row r="936" spans="81:86">
      <c r="CC936" s="200"/>
      <c r="CH936" s="426"/>
    </row>
    <row r="937" spans="81:86">
      <c r="CC937" s="200"/>
      <c r="CH937" s="426"/>
    </row>
    <row r="938" spans="81:86">
      <c r="CC938" s="200"/>
      <c r="CH938" s="426"/>
    </row>
    <row r="939" spans="81:86">
      <c r="CC939" s="200"/>
      <c r="CH939" s="426"/>
    </row>
    <row r="940" spans="81:86">
      <c r="CC940" s="200"/>
      <c r="CH940" s="426"/>
    </row>
    <row r="941" spans="81:86">
      <c r="CC941" s="200"/>
      <c r="CH941" s="426"/>
    </row>
    <row r="942" spans="81:86">
      <c r="CC942" s="200"/>
      <c r="CH942" s="426"/>
    </row>
    <row r="943" spans="81:86">
      <c r="CC943" s="200"/>
      <c r="CH943" s="426"/>
    </row>
    <row r="944" spans="81:86">
      <c r="CC944" s="200"/>
      <c r="CH944" s="426"/>
    </row>
    <row r="945" spans="81:86">
      <c r="CC945" s="200"/>
      <c r="CH945" s="426"/>
    </row>
    <row r="946" spans="81:86">
      <c r="CC946" s="200"/>
      <c r="CH946" s="426"/>
    </row>
    <row r="947" spans="81:86">
      <c r="CC947" s="200"/>
      <c r="CH947" s="426"/>
    </row>
    <row r="948" spans="81:86">
      <c r="CC948" s="200"/>
      <c r="CH948" s="426"/>
    </row>
    <row r="949" spans="81:86">
      <c r="CC949" s="200"/>
      <c r="CH949" s="426"/>
    </row>
    <row r="950" spans="81:86">
      <c r="CC950" s="200"/>
      <c r="CH950" s="426"/>
    </row>
    <row r="951" spans="81:86">
      <c r="CC951" s="200"/>
      <c r="CH951" s="426"/>
    </row>
    <row r="952" spans="81:86">
      <c r="CC952" s="200"/>
      <c r="CH952" s="426"/>
    </row>
    <row r="953" spans="81:86">
      <c r="CC953" s="200"/>
      <c r="CH953" s="426"/>
    </row>
    <row r="954" spans="81:86">
      <c r="CC954" s="200"/>
      <c r="CH954" s="426"/>
    </row>
    <row r="955" spans="81:86">
      <c r="CC955" s="200"/>
      <c r="CH955" s="426"/>
    </row>
    <row r="956" spans="81:86">
      <c r="CC956" s="200"/>
      <c r="CH956" s="426"/>
    </row>
    <row r="957" spans="81:86">
      <c r="CC957" s="200"/>
      <c r="CH957" s="426"/>
    </row>
    <row r="958" spans="81:86">
      <c r="CC958" s="200"/>
      <c r="CH958" s="426"/>
    </row>
    <row r="959" spans="81:86">
      <c r="CC959" s="200"/>
      <c r="CH959" s="426"/>
    </row>
    <row r="960" spans="81:86">
      <c r="CC960" s="200"/>
      <c r="CH960" s="426"/>
    </row>
    <row r="961" spans="81:86">
      <c r="CC961" s="200"/>
      <c r="CH961" s="426"/>
    </row>
    <row r="962" spans="81:86">
      <c r="CC962" s="200"/>
      <c r="CH962" s="426"/>
    </row>
    <row r="963" spans="81:86">
      <c r="CC963" s="200"/>
      <c r="CH963" s="426"/>
    </row>
    <row r="964" spans="81:86">
      <c r="CC964" s="200"/>
      <c r="CH964" s="426"/>
    </row>
    <row r="965" spans="81:86">
      <c r="CC965" s="200"/>
      <c r="CH965" s="426"/>
    </row>
    <row r="966" spans="81:86">
      <c r="CC966" s="200"/>
      <c r="CH966" s="426"/>
    </row>
    <row r="967" spans="81:86">
      <c r="CC967" s="200"/>
      <c r="CH967" s="426"/>
    </row>
    <row r="968" spans="81:86">
      <c r="CC968" s="200"/>
      <c r="CH968" s="426"/>
    </row>
    <row r="969" spans="81:86">
      <c r="CC969" s="200"/>
      <c r="CH969" s="426"/>
    </row>
    <row r="970" spans="81:86">
      <c r="CC970" s="200"/>
      <c r="CH970" s="426"/>
    </row>
    <row r="971" spans="81:86">
      <c r="CC971" s="200"/>
      <c r="CH971" s="426"/>
    </row>
    <row r="972" spans="81:86">
      <c r="CC972" s="200"/>
      <c r="CH972" s="426"/>
    </row>
    <row r="973" spans="81:86">
      <c r="CC973" s="200"/>
      <c r="CH973" s="426"/>
    </row>
    <row r="974" spans="81:86">
      <c r="CC974" s="200"/>
      <c r="CH974" s="426"/>
    </row>
    <row r="975" spans="81:86">
      <c r="CC975" s="200"/>
      <c r="CH975" s="426"/>
    </row>
    <row r="976" spans="81:86">
      <c r="CC976" s="200"/>
      <c r="CH976" s="426"/>
    </row>
    <row r="977" spans="81:86">
      <c r="CC977" s="200"/>
      <c r="CH977" s="426"/>
    </row>
    <row r="978" spans="81:86">
      <c r="CC978" s="200"/>
      <c r="CH978" s="426"/>
    </row>
    <row r="979" spans="81:86">
      <c r="CC979" s="200"/>
      <c r="CH979" s="426"/>
    </row>
    <row r="980" spans="81:86">
      <c r="CC980" s="200"/>
      <c r="CH980" s="426"/>
    </row>
    <row r="981" spans="81:86">
      <c r="CC981" s="200"/>
      <c r="CH981" s="426"/>
    </row>
    <row r="982" spans="81:86">
      <c r="CC982" s="200"/>
      <c r="CH982" s="426"/>
    </row>
    <row r="983" spans="81:86">
      <c r="CC983" s="200"/>
      <c r="CH983" s="426"/>
    </row>
    <row r="984" spans="81:86">
      <c r="CC984" s="200"/>
      <c r="CH984" s="426"/>
    </row>
    <row r="985" spans="81:86">
      <c r="CC985" s="200"/>
      <c r="CH985" s="426"/>
    </row>
    <row r="986" spans="81:86">
      <c r="CC986" s="200"/>
      <c r="CH986" s="426"/>
    </row>
    <row r="987" spans="81:86">
      <c r="CH987" s="426"/>
    </row>
    <row r="988" spans="81:86">
      <c r="CH988" s="426"/>
    </row>
    <row r="989" spans="81:86">
      <c r="CH989" s="426"/>
    </row>
    <row r="990" spans="81:86">
      <c r="CH990" s="426"/>
    </row>
    <row r="991" spans="81:86">
      <c r="CH991" s="426"/>
    </row>
    <row r="992" spans="81:86">
      <c r="CH992" s="426"/>
    </row>
    <row r="993" spans="86:86">
      <c r="CH993" s="426"/>
    </row>
    <row r="994" spans="86:86">
      <c r="CH994" s="426"/>
    </row>
    <row r="995" spans="86:86">
      <c r="CH995" s="426"/>
    </row>
    <row r="996" spans="86:86">
      <c r="CH996" s="426"/>
    </row>
    <row r="997" spans="86:86">
      <c r="CH997" s="426"/>
    </row>
    <row r="998" spans="86:86">
      <c r="CH998" s="426"/>
    </row>
    <row r="999" spans="86:86">
      <c r="CH999" s="426"/>
    </row>
    <row r="1000" spans="86:86">
      <c r="CH1000" s="426"/>
    </row>
    <row r="1001" spans="86:86">
      <c r="CH1001" s="426"/>
    </row>
    <row r="1002" spans="86:86">
      <c r="CH1002" s="426"/>
    </row>
    <row r="1003" spans="86:86">
      <c r="CH1003" s="426"/>
    </row>
    <row r="1004" spans="86:86">
      <c r="CH1004" s="426"/>
    </row>
    <row r="1005" spans="86:86">
      <c r="CH1005" s="426"/>
    </row>
    <row r="1006" spans="86:86">
      <c r="CH1006" s="426"/>
    </row>
    <row r="1007" spans="86:86">
      <c r="CH1007" s="426"/>
    </row>
    <row r="1008" spans="86:86">
      <c r="CH1008" s="426"/>
    </row>
    <row r="1009" spans="86:86">
      <c r="CH1009" s="426"/>
    </row>
    <row r="1010" spans="86:86">
      <c r="CH1010" s="426"/>
    </row>
    <row r="1011" spans="86:86">
      <c r="CH1011" s="426"/>
    </row>
    <row r="1012" spans="86:86">
      <c r="CH1012" s="426"/>
    </row>
    <row r="1013" spans="86:86">
      <c r="CH1013" s="426"/>
    </row>
    <row r="1014" spans="86:86">
      <c r="CH1014" s="426"/>
    </row>
    <row r="1015" spans="86:86">
      <c r="CH1015" s="426"/>
    </row>
    <row r="1016" spans="86:86">
      <c r="CH1016" s="426"/>
    </row>
    <row r="1017" spans="86:86">
      <c r="CH1017" s="426"/>
    </row>
    <row r="1018" spans="86:86">
      <c r="CH1018" s="426"/>
    </row>
    <row r="1019" spans="86:86">
      <c r="CH1019" s="426"/>
    </row>
    <row r="1020" spans="86:86">
      <c r="CH1020" s="426"/>
    </row>
    <row r="1021" spans="86:86">
      <c r="CH1021" s="426"/>
    </row>
    <row r="1022" spans="86:86">
      <c r="CH1022" s="426"/>
    </row>
    <row r="1023" spans="86:86">
      <c r="CH1023" s="426"/>
    </row>
    <row r="1024" spans="86:86">
      <c r="CH1024" s="426"/>
    </row>
    <row r="1025" spans="86:86">
      <c r="CH1025" s="426"/>
    </row>
    <row r="1026" spans="86:86">
      <c r="CH1026" s="426"/>
    </row>
    <row r="1027" spans="86:86">
      <c r="CH1027" s="426"/>
    </row>
    <row r="1028" spans="86:86">
      <c r="CH1028" s="426"/>
    </row>
    <row r="1029" spans="86:86">
      <c r="CH1029" s="426"/>
    </row>
    <row r="1030" spans="86:86">
      <c r="CH1030" s="426"/>
    </row>
    <row r="1031" spans="86:86">
      <c r="CH1031" s="426"/>
    </row>
    <row r="1032" spans="86:86">
      <c r="CH1032" s="426"/>
    </row>
    <row r="1033" spans="86:86">
      <c r="CH1033" s="426"/>
    </row>
    <row r="1034" spans="86:86">
      <c r="CH1034" s="426"/>
    </row>
    <row r="1035" spans="86:86">
      <c r="CH1035" s="426"/>
    </row>
    <row r="1036" spans="86:86">
      <c r="CH1036" s="426"/>
    </row>
    <row r="1037" spans="86:86">
      <c r="CH1037" s="426"/>
    </row>
    <row r="1038" spans="86:86">
      <c r="CH1038" s="426"/>
    </row>
    <row r="1039" spans="86:86">
      <c r="CH1039" s="426"/>
    </row>
    <row r="1040" spans="86:86">
      <c r="CH1040" s="426"/>
    </row>
    <row r="1041" spans="86:86">
      <c r="CH1041" s="426"/>
    </row>
    <row r="1042" spans="86:86">
      <c r="CH1042" s="426"/>
    </row>
    <row r="1043" spans="86:86">
      <c r="CH1043" s="426"/>
    </row>
    <row r="1044" spans="86:86">
      <c r="CH1044" s="426"/>
    </row>
    <row r="1045" spans="86:86">
      <c r="CH1045" s="426"/>
    </row>
    <row r="1046" spans="86:86">
      <c r="CH1046" s="426"/>
    </row>
    <row r="1047" spans="86:86">
      <c r="CH1047" s="426"/>
    </row>
    <row r="1048" spans="86:86">
      <c r="CH1048" s="426"/>
    </row>
    <row r="1049" spans="86:86">
      <c r="CH1049" s="426"/>
    </row>
    <row r="1050" spans="86:86">
      <c r="CH1050" s="426"/>
    </row>
    <row r="1051" spans="86:86">
      <c r="CH1051" s="426"/>
    </row>
    <row r="1052" spans="86:86">
      <c r="CH1052" s="426"/>
    </row>
    <row r="1053" spans="86:86">
      <c r="CH1053" s="426"/>
    </row>
    <row r="1054" spans="86:86">
      <c r="CH1054" s="426"/>
    </row>
    <row r="1055" spans="86:86">
      <c r="CH1055" s="426"/>
    </row>
    <row r="1056" spans="86:86">
      <c r="CH1056" s="426"/>
    </row>
    <row r="1057" spans="86:86">
      <c r="CH1057" s="426"/>
    </row>
    <row r="1058" spans="86:86">
      <c r="CH1058" s="426"/>
    </row>
    <row r="1059" spans="86:86">
      <c r="CH1059" s="426"/>
    </row>
    <row r="1060" spans="86:86">
      <c r="CH1060" s="426"/>
    </row>
    <row r="1061" spans="86:86">
      <c r="CH1061" s="426"/>
    </row>
    <row r="1062" spans="86:86">
      <c r="CH1062" s="426"/>
    </row>
    <row r="1063" spans="86:86">
      <c r="CH1063" s="426"/>
    </row>
    <row r="1064" spans="86:86">
      <c r="CH1064" s="426"/>
    </row>
    <row r="1065" spans="86:86">
      <c r="CH1065" s="426"/>
    </row>
    <row r="1066" spans="86:86">
      <c r="CH1066" s="426"/>
    </row>
    <row r="1067" spans="86:86">
      <c r="CH1067" s="426"/>
    </row>
    <row r="1068" spans="86:86">
      <c r="CH1068" s="426"/>
    </row>
    <row r="1069" spans="86:86">
      <c r="CH1069" s="426"/>
    </row>
    <row r="1070" spans="86:86">
      <c r="CH1070" s="426"/>
    </row>
    <row r="1071" spans="86:86">
      <c r="CH1071" s="426"/>
    </row>
    <row r="1072" spans="86:86">
      <c r="CH1072" s="426"/>
    </row>
    <row r="1073" spans="86:86">
      <c r="CH1073" s="426"/>
    </row>
    <row r="1074" spans="86:86">
      <c r="CH1074" s="426"/>
    </row>
    <row r="1075" spans="86:86">
      <c r="CH1075" s="426"/>
    </row>
    <row r="1076" spans="86:86">
      <c r="CH1076" s="426"/>
    </row>
    <row r="1077" spans="86:86">
      <c r="CH1077" s="426"/>
    </row>
    <row r="1078" spans="86:86">
      <c r="CH1078" s="426"/>
    </row>
    <row r="1079" spans="86:86">
      <c r="CH1079" s="426"/>
    </row>
    <row r="1080" spans="86:86">
      <c r="CH1080" s="426"/>
    </row>
    <row r="1081" spans="86:86">
      <c r="CH1081" s="426"/>
    </row>
    <row r="1082" spans="86:86">
      <c r="CH1082" s="426"/>
    </row>
    <row r="1083" spans="86:86">
      <c r="CH1083" s="426"/>
    </row>
    <row r="1084" spans="86:86">
      <c r="CH1084" s="426"/>
    </row>
    <row r="1085" spans="86:86">
      <c r="CH1085" s="426"/>
    </row>
    <row r="1086" spans="86:86">
      <c r="CH1086" s="426"/>
    </row>
    <row r="1087" spans="86:86">
      <c r="CH1087" s="426"/>
    </row>
    <row r="1088" spans="86:86">
      <c r="CH1088" s="426"/>
    </row>
    <row r="1089" spans="86:86">
      <c r="CH1089" s="426"/>
    </row>
    <row r="1090" spans="86:86">
      <c r="CH1090" s="426"/>
    </row>
    <row r="1091" spans="86:86">
      <c r="CH1091" s="426"/>
    </row>
    <row r="1092" spans="86:86">
      <c r="CH1092" s="426"/>
    </row>
    <row r="1093" spans="86:86">
      <c r="CH1093" s="426"/>
    </row>
    <row r="1094" spans="86:86">
      <c r="CH1094" s="426"/>
    </row>
    <row r="1095" spans="86:86">
      <c r="CH1095" s="426"/>
    </row>
    <row r="1096" spans="86:86">
      <c r="CH1096" s="426"/>
    </row>
    <row r="1097" spans="86:86">
      <c r="CH1097" s="426"/>
    </row>
    <row r="1098" spans="86:86">
      <c r="CH1098" s="426"/>
    </row>
    <row r="1099" spans="86:86">
      <c r="CH1099" s="426"/>
    </row>
    <row r="1100" spans="86:86">
      <c r="CH1100" s="426"/>
    </row>
    <row r="1101" spans="86:86">
      <c r="CH1101" s="426"/>
    </row>
    <row r="1102" spans="86:86">
      <c r="CH1102" s="426"/>
    </row>
    <row r="1103" spans="86:86">
      <c r="CH1103" s="426"/>
    </row>
    <row r="1104" spans="86:86">
      <c r="CH1104" s="426"/>
    </row>
    <row r="1105" spans="86:86">
      <c r="CH1105" s="426"/>
    </row>
    <row r="1106" spans="86:86">
      <c r="CH1106" s="426"/>
    </row>
    <row r="1107" spans="86:86">
      <c r="CH1107" s="426"/>
    </row>
    <row r="1108" spans="86:86">
      <c r="CH1108" s="426"/>
    </row>
    <row r="1109" spans="86:86">
      <c r="CH1109" s="426"/>
    </row>
    <row r="1110" spans="86:86">
      <c r="CH1110" s="426"/>
    </row>
    <row r="1111" spans="86:86">
      <c r="CH1111" s="426"/>
    </row>
    <row r="1112" spans="86:86">
      <c r="CH1112" s="426"/>
    </row>
    <row r="1113" spans="86:86">
      <c r="CH1113" s="426"/>
    </row>
    <row r="1114" spans="86:86">
      <c r="CH1114" s="426"/>
    </row>
    <row r="1115" spans="86:86">
      <c r="CH1115" s="426"/>
    </row>
    <row r="1116" spans="86:86">
      <c r="CH1116" s="426"/>
    </row>
    <row r="1117" spans="86:86">
      <c r="CH1117" s="426"/>
    </row>
    <row r="1118" spans="86:86">
      <c r="CH1118" s="426"/>
    </row>
    <row r="1119" spans="86:86">
      <c r="CH1119" s="426"/>
    </row>
    <row r="1120" spans="86:86">
      <c r="CH1120" s="426"/>
    </row>
    <row r="1121" spans="86:86">
      <c r="CH1121" s="426"/>
    </row>
    <row r="1122" spans="86:86">
      <c r="CH1122" s="426"/>
    </row>
    <row r="1123" spans="86:86">
      <c r="CH1123" s="426"/>
    </row>
    <row r="1124" spans="86:86">
      <c r="CH1124" s="426"/>
    </row>
    <row r="1125" spans="86:86">
      <c r="CH1125" s="426"/>
    </row>
    <row r="1126" spans="86:86">
      <c r="CH1126" s="426"/>
    </row>
    <row r="1127" spans="86:86">
      <c r="CH1127" s="426"/>
    </row>
    <row r="1128" spans="86:86">
      <c r="CH1128" s="426"/>
    </row>
    <row r="1129" spans="86:86">
      <c r="CH1129" s="426"/>
    </row>
    <row r="1130" spans="86:86">
      <c r="CH1130" s="426"/>
    </row>
    <row r="1131" spans="86:86">
      <c r="CH1131" s="426"/>
    </row>
    <row r="1132" spans="86:86">
      <c r="CH1132" s="426"/>
    </row>
    <row r="1133" spans="86:86">
      <c r="CH1133" s="426"/>
    </row>
    <row r="1134" spans="86:86">
      <c r="CH1134" s="426"/>
    </row>
    <row r="1135" spans="86:86">
      <c r="CH1135" s="426"/>
    </row>
    <row r="1136" spans="86:86">
      <c r="CH1136" s="426"/>
    </row>
    <row r="1137" spans="86:86">
      <c r="CH1137" s="426"/>
    </row>
    <row r="1138" spans="86:86">
      <c r="CH1138" s="426"/>
    </row>
    <row r="1139" spans="86:86">
      <c r="CH1139" s="426"/>
    </row>
    <row r="1140" spans="86:86">
      <c r="CH1140" s="426"/>
    </row>
    <row r="1141" spans="86:86">
      <c r="CH1141" s="426"/>
    </row>
    <row r="1142" spans="86:86">
      <c r="CH1142" s="426"/>
    </row>
    <row r="1143" spans="86:86">
      <c r="CH1143" s="426"/>
    </row>
    <row r="1144" spans="86:86">
      <c r="CH1144" s="426"/>
    </row>
    <row r="1145" spans="86:86">
      <c r="CH1145" s="426"/>
    </row>
    <row r="1146" spans="86:86">
      <c r="CH1146" s="426"/>
    </row>
    <row r="1147" spans="86:86">
      <c r="CH1147" s="426"/>
    </row>
    <row r="1148" spans="86:86">
      <c r="CH1148" s="426"/>
    </row>
    <row r="1149" spans="86:86">
      <c r="CH1149" s="426"/>
    </row>
    <row r="1150" spans="86:86">
      <c r="CH1150" s="426"/>
    </row>
    <row r="1151" spans="86:86">
      <c r="CH1151" s="426"/>
    </row>
    <row r="1152" spans="86:86">
      <c r="CH1152" s="426"/>
    </row>
    <row r="1153" spans="86:86">
      <c r="CH1153" s="426"/>
    </row>
    <row r="1154" spans="86:86">
      <c r="CH1154" s="426"/>
    </row>
    <row r="1155" spans="86:86">
      <c r="CH1155" s="426"/>
    </row>
    <row r="1156" spans="86:86">
      <c r="CH1156" s="426"/>
    </row>
    <row r="1157" spans="86:86">
      <c r="CH1157" s="426"/>
    </row>
    <row r="1158" spans="86:86">
      <c r="CH1158" s="426"/>
    </row>
    <row r="1159" spans="86:86">
      <c r="CH1159" s="426"/>
    </row>
    <row r="1160" spans="86:86">
      <c r="CH1160" s="426"/>
    </row>
    <row r="1161" spans="86:86">
      <c r="CH1161" s="426"/>
    </row>
    <row r="1162" spans="86:86">
      <c r="CH1162" s="426"/>
    </row>
    <row r="1163" spans="86:86">
      <c r="CH1163" s="426"/>
    </row>
    <row r="1164" spans="86:86">
      <c r="CH1164" s="426"/>
    </row>
    <row r="1165" spans="86:86">
      <c r="CH1165" s="426"/>
    </row>
    <row r="1166" spans="86:86">
      <c r="CH1166" s="426"/>
    </row>
    <row r="1167" spans="86:86">
      <c r="CH1167" s="426"/>
    </row>
    <row r="1168" spans="86:86">
      <c r="CH1168" s="426"/>
    </row>
    <row r="1169" spans="86:86">
      <c r="CH1169" s="426"/>
    </row>
    <row r="1170" spans="86:86">
      <c r="CH1170" s="426"/>
    </row>
    <row r="1171" spans="86:86">
      <c r="CH1171" s="426"/>
    </row>
    <row r="1172" spans="86:86">
      <c r="CH1172" s="426"/>
    </row>
    <row r="1173" spans="86:86">
      <c r="CH1173" s="426"/>
    </row>
    <row r="1174" spans="86:86">
      <c r="CH1174" s="426"/>
    </row>
    <row r="1175" spans="86:86">
      <c r="CH1175" s="426"/>
    </row>
    <row r="1176" spans="86:86">
      <c r="CH1176" s="426"/>
    </row>
    <row r="1177" spans="86:86">
      <c r="CH1177" s="426"/>
    </row>
    <row r="1178" spans="86:86">
      <c r="CH1178" s="426"/>
    </row>
    <row r="1179" spans="86:86">
      <c r="CH1179" s="426"/>
    </row>
    <row r="1180" spans="86:86">
      <c r="CH1180" s="426"/>
    </row>
    <row r="1181" spans="86:86">
      <c r="CH1181" s="426"/>
    </row>
    <row r="1182" spans="86:86">
      <c r="CH1182" s="426"/>
    </row>
    <row r="1183" spans="86:86">
      <c r="CH1183" s="426"/>
    </row>
    <row r="1184" spans="86:86">
      <c r="CH1184" s="426"/>
    </row>
    <row r="1185" spans="86:86">
      <c r="CH1185" s="426"/>
    </row>
    <row r="1186" spans="86:86">
      <c r="CH1186" s="426"/>
    </row>
    <row r="1187" spans="86:86">
      <c r="CH1187" s="426"/>
    </row>
    <row r="1188" spans="86:86">
      <c r="CH1188" s="426"/>
    </row>
    <row r="1189" spans="86:86">
      <c r="CH1189" s="426"/>
    </row>
    <row r="1190" spans="86:86">
      <c r="CH1190" s="426"/>
    </row>
    <row r="1191" spans="86:86">
      <c r="CH1191" s="426"/>
    </row>
    <row r="1192" spans="86:86">
      <c r="CH1192" s="426"/>
    </row>
    <row r="1193" spans="86:86">
      <c r="CH1193" s="426"/>
    </row>
    <row r="1194" spans="86:86">
      <c r="CH1194" s="426"/>
    </row>
    <row r="1195" spans="86:86">
      <c r="CH1195" s="426"/>
    </row>
    <row r="1196" spans="86:86">
      <c r="CH1196" s="426"/>
    </row>
    <row r="1197" spans="86:86">
      <c r="CH1197" s="426"/>
    </row>
    <row r="1198" spans="86:86">
      <c r="CH1198" s="426"/>
    </row>
    <row r="1199" spans="86:86">
      <c r="CH1199" s="426"/>
    </row>
    <row r="1200" spans="86:86">
      <c r="CH1200" s="426"/>
    </row>
    <row r="1201" spans="86:86">
      <c r="CH1201" s="426"/>
    </row>
    <row r="1202" spans="86:86">
      <c r="CH1202" s="426"/>
    </row>
    <row r="1203" spans="86:86">
      <c r="CH1203" s="426"/>
    </row>
    <row r="1204" spans="86:86">
      <c r="CH1204" s="426"/>
    </row>
    <row r="1205" spans="86:86">
      <c r="CH1205" s="426"/>
    </row>
    <row r="1206" spans="86:86">
      <c r="CH1206" s="426"/>
    </row>
    <row r="1207" spans="86:86">
      <c r="CH1207" s="426"/>
    </row>
    <row r="1208" spans="86:86">
      <c r="CH1208" s="426"/>
    </row>
    <row r="1209" spans="86:86">
      <c r="CH1209" s="426"/>
    </row>
    <row r="1210" spans="86:86">
      <c r="CH1210" s="426"/>
    </row>
    <row r="1211" spans="86:86">
      <c r="CH1211" s="426"/>
    </row>
    <row r="1212" spans="86:86">
      <c r="CH1212" s="426"/>
    </row>
    <row r="1213" spans="86:86">
      <c r="CH1213" s="426"/>
    </row>
    <row r="1214" spans="86:86">
      <c r="CH1214" s="426"/>
    </row>
    <row r="1215" spans="86:86">
      <c r="CH1215" s="426"/>
    </row>
    <row r="1216" spans="86:86">
      <c r="CH1216" s="426"/>
    </row>
    <row r="1217" spans="86:86">
      <c r="CH1217" s="426"/>
    </row>
    <row r="1218" spans="86:86">
      <c r="CH1218" s="426"/>
    </row>
    <row r="1219" spans="86:86">
      <c r="CH1219" s="426"/>
    </row>
    <row r="1220" spans="86:86">
      <c r="CH1220" s="426"/>
    </row>
    <row r="1221" spans="86:86">
      <c r="CH1221" s="426"/>
    </row>
    <row r="1222" spans="86:86">
      <c r="CH1222" s="426"/>
    </row>
    <row r="1223" spans="86:86">
      <c r="CH1223" s="426"/>
    </row>
    <row r="1224" spans="86:86">
      <c r="CH1224" s="426"/>
    </row>
    <row r="1225" spans="86:86">
      <c r="CH1225" s="426"/>
    </row>
    <row r="1226" spans="86:86">
      <c r="CH1226" s="426"/>
    </row>
    <row r="1227" spans="86:86">
      <c r="CH1227" s="426"/>
    </row>
    <row r="1228" spans="86:86">
      <c r="CH1228" s="426"/>
    </row>
    <row r="1229" spans="86:86">
      <c r="CH1229" s="426"/>
    </row>
    <row r="1230" spans="86:86">
      <c r="CH1230" s="426"/>
    </row>
    <row r="1231" spans="86:86">
      <c r="CH1231" s="426"/>
    </row>
    <row r="1232" spans="86:86">
      <c r="CH1232" s="426"/>
    </row>
    <row r="1233" spans="86:86">
      <c r="CH1233" s="426"/>
    </row>
    <row r="1234" spans="86:86">
      <c r="CH1234" s="426"/>
    </row>
    <row r="1235" spans="86:86">
      <c r="CH1235" s="426"/>
    </row>
    <row r="1236" spans="86:86">
      <c r="CH1236" s="426"/>
    </row>
    <row r="1237" spans="86:86">
      <c r="CH1237" s="426"/>
    </row>
    <row r="1238" spans="86:86">
      <c r="CH1238" s="426"/>
    </row>
    <row r="1239" spans="86:86">
      <c r="CH1239" s="426"/>
    </row>
    <row r="1240" spans="86:86">
      <c r="CH1240" s="426"/>
    </row>
    <row r="1241" spans="86:86">
      <c r="CH1241" s="426"/>
    </row>
    <row r="1242" spans="86:86">
      <c r="CH1242" s="426"/>
    </row>
    <row r="1243" spans="86:86">
      <c r="CH1243" s="426"/>
    </row>
    <row r="1244" spans="86:86">
      <c r="CH1244" s="426"/>
    </row>
    <row r="1245" spans="86:86">
      <c r="CH1245" s="426"/>
    </row>
    <row r="1246" spans="86:86">
      <c r="CH1246" s="426"/>
    </row>
    <row r="1247" spans="86:86">
      <c r="CH1247" s="426"/>
    </row>
    <row r="1248" spans="86:86">
      <c r="CH1248" s="426"/>
    </row>
    <row r="1249" spans="86:86">
      <c r="CH1249" s="426"/>
    </row>
    <row r="1250" spans="86:86">
      <c r="CH1250" s="426"/>
    </row>
    <row r="1251" spans="86:86">
      <c r="CH1251" s="426"/>
    </row>
    <row r="1252" spans="86:86">
      <c r="CH1252" s="426"/>
    </row>
    <row r="1253" spans="86:86">
      <c r="CH1253" s="426"/>
    </row>
    <row r="1254" spans="86:86">
      <c r="CH1254" s="426"/>
    </row>
    <row r="1255" spans="86:86">
      <c r="CH1255" s="426"/>
    </row>
    <row r="1256" spans="86:86">
      <c r="CH1256" s="426"/>
    </row>
    <row r="1257" spans="86:86">
      <c r="CH1257" s="426"/>
    </row>
    <row r="1258" spans="86:86">
      <c r="CH1258" s="426"/>
    </row>
    <row r="1259" spans="86:86">
      <c r="CH1259" s="426"/>
    </row>
    <row r="1260" spans="86:86">
      <c r="CH1260" s="426"/>
    </row>
    <row r="1261" spans="86:86">
      <c r="CH1261" s="426"/>
    </row>
    <row r="1262" spans="86:86">
      <c r="CH1262" s="426"/>
    </row>
    <row r="1263" spans="86:86">
      <c r="CH1263" s="426"/>
    </row>
    <row r="1264" spans="86:86">
      <c r="CH1264" s="426"/>
    </row>
    <row r="1265" spans="86:86">
      <c r="CH1265" s="426"/>
    </row>
    <row r="1266" spans="86:86">
      <c r="CH1266" s="426"/>
    </row>
    <row r="1267" spans="86:86">
      <c r="CH1267" s="426"/>
    </row>
    <row r="1268" spans="86:86">
      <c r="CH1268" s="426"/>
    </row>
    <row r="1269" spans="86:86">
      <c r="CH1269" s="426"/>
    </row>
    <row r="1270" spans="86:86">
      <c r="CH1270" s="426"/>
    </row>
    <row r="1271" spans="86:86">
      <c r="CH1271" s="426"/>
    </row>
    <row r="1272" spans="86:86">
      <c r="CH1272" s="426"/>
    </row>
    <row r="1273" spans="86:86">
      <c r="CH1273" s="426"/>
    </row>
    <row r="1274" spans="86:86">
      <c r="CH1274" s="426"/>
    </row>
    <row r="1275" spans="86:86">
      <c r="CH1275" s="426"/>
    </row>
    <row r="1276" spans="86:86">
      <c r="CH1276" s="426"/>
    </row>
    <row r="1277" spans="86:86">
      <c r="CH1277" s="426"/>
    </row>
    <row r="1278" spans="86:86">
      <c r="CH1278" s="426"/>
    </row>
    <row r="1279" spans="86:86">
      <c r="CH1279" s="426"/>
    </row>
    <row r="1280" spans="86:86">
      <c r="CH1280" s="426"/>
    </row>
    <row r="1281" spans="86:86">
      <c r="CH1281" s="426"/>
    </row>
    <row r="1282" spans="86:86">
      <c r="CH1282" s="426"/>
    </row>
    <row r="1283" spans="86:86">
      <c r="CH1283" s="426"/>
    </row>
    <row r="1284" spans="86:86">
      <c r="CH1284" s="426"/>
    </row>
    <row r="1285" spans="86:86">
      <c r="CH1285" s="426"/>
    </row>
    <row r="1286" spans="86:86">
      <c r="CH1286" s="426"/>
    </row>
    <row r="1287" spans="86:86">
      <c r="CH1287" s="426"/>
    </row>
    <row r="1288" spans="86:86">
      <c r="CH1288" s="426"/>
    </row>
    <row r="1289" spans="86:86">
      <c r="CH1289" s="426"/>
    </row>
    <row r="1290" spans="86:86">
      <c r="CH1290" s="426"/>
    </row>
    <row r="1291" spans="86:86">
      <c r="CH1291" s="426"/>
    </row>
    <row r="1292" spans="86:86">
      <c r="CH1292" s="426"/>
    </row>
    <row r="1293" spans="86:86">
      <c r="CH1293" s="426"/>
    </row>
    <row r="1294" spans="86:86">
      <c r="CH1294" s="426"/>
    </row>
    <row r="1295" spans="86:86">
      <c r="CH1295" s="426"/>
    </row>
    <row r="1296" spans="86:86">
      <c r="CH1296" s="426"/>
    </row>
    <row r="1297" spans="86:86">
      <c r="CH1297" s="426"/>
    </row>
    <row r="1298" spans="86:86">
      <c r="CH1298" s="426"/>
    </row>
    <row r="1299" spans="86:86">
      <c r="CH1299" s="426"/>
    </row>
    <row r="1300" spans="86:86">
      <c r="CH1300" s="426"/>
    </row>
    <row r="1301" spans="86:86">
      <c r="CH1301" s="426"/>
    </row>
    <row r="1302" spans="86:86">
      <c r="CH1302" s="426"/>
    </row>
    <row r="1303" spans="86:86">
      <c r="CH1303" s="426"/>
    </row>
    <row r="1304" spans="86:86">
      <c r="CH1304" s="426"/>
    </row>
    <row r="1305" spans="86:86">
      <c r="CH1305" s="426"/>
    </row>
    <row r="1306" spans="86:86">
      <c r="CH1306" s="426"/>
    </row>
    <row r="1307" spans="86:86">
      <c r="CH1307" s="426"/>
    </row>
    <row r="1308" spans="86:86">
      <c r="CH1308" s="426"/>
    </row>
    <row r="1309" spans="86:86">
      <c r="CH1309" s="426"/>
    </row>
    <row r="1310" spans="86:86">
      <c r="CH1310" s="426"/>
    </row>
    <row r="1311" spans="86:86">
      <c r="CH1311" s="426"/>
    </row>
    <row r="1312" spans="86:86">
      <c r="CH1312" s="426"/>
    </row>
    <row r="1313" spans="86:86">
      <c r="CH1313" s="426"/>
    </row>
    <row r="1314" spans="86:86">
      <c r="CH1314" s="426"/>
    </row>
    <row r="1315" spans="86:86">
      <c r="CH1315" s="426"/>
    </row>
    <row r="1316" spans="86:86">
      <c r="CH1316" s="426"/>
    </row>
    <row r="1317" spans="86:86">
      <c r="CH1317" s="426"/>
    </row>
    <row r="1318" spans="86:86">
      <c r="CH1318" s="426"/>
    </row>
    <row r="1319" spans="86:86">
      <c r="CH1319" s="426"/>
    </row>
    <row r="1320" spans="86:86">
      <c r="CH1320" s="426"/>
    </row>
    <row r="1321" spans="86:86">
      <c r="CH1321" s="426"/>
    </row>
    <row r="1322" spans="86:86">
      <c r="CH1322" s="426"/>
    </row>
    <row r="1323" spans="86:86">
      <c r="CH1323" s="426"/>
    </row>
    <row r="1324" spans="86:86">
      <c r="CH1324" s="426"/>
    </row>
    <row r="1325" spans="86:86">
      <c r="CH1325" s="426"/>
    </row>
    <row r="1326" spans="86:86">
      <c r="CH1326" s="426"/>
    </row>
    <row r="1327" spans="86:86">
      <c r="CH1327" s="426"/>
    </row>
    <row r="1328" spans="86:86">
      <c r="CH1328" s="426"/>
    </row>
    <row r="1329" spans="86:86">
      <c r="CH1329" s="426"/>
    </row>
    <row r="1330" spans="86:86">
      <c r="CH1330" s="426"/>
    </row>
    <row r="1331" spans="86:86">
      <c r="CH1331" s="426"/>
    </row>
    <row r="1332" spans="86:86">
      <c r="CH1332" s="426"/>
    </row>
    <row r="1333" spans="86:86">
      <c r="CH1333" s="426"/>
    </row>
    <row r="1334" spans="86:86">
      <c r="CH1334" s="426"/>
    </row>
    <row r="1335" spans="86:86">
      <c r="CH1335" s="426"/>
    </row>
    <row r="1336" spans="86:86">
      <c r="CH1336" s="426"/>
    </row>
    <row r="1337" spans="86:86">
      <c r="CH1337" s="426"/>
    </row>
    <row r="1338" spans="86:86">
      <c r="CH1338" s="426"/>
    </row>
    <row r="1339" spans="86:86">
      <c r="CH1339" s="426"/>
    </row>
    <row r="1340" spans="86:86">
      <c r="CH1340" s="426"/>
    </row>
    <row r="1341" spans="86:86">
      <c r="CH1341" s="426"/>
    </row>
    <row r="1342" spans="86:86">
      <c r="CH1342" s="426"/>
    </row>
    <row r="1343" spans="86:86">
      <c r="CH1343" s="426"/>
    </row>
    <row r="1344" spans="86:86">
      <c r="CH1344" s="426"/>
    </row>
    <row r="1345" spans="86:86">
      <c r="CH1345" s="426"/>
    </row>
    <row r="1346" spans="86:86">
      <c r="CH1346" s="426"/>
    </row>
    <row r="1347" spans="86:86">
      <c r="CH1347" s="426"/>
    </row>
    <row r="1348" spans="86:86">
      <c r="CH1348" s="426"/>
    </row>
    <row r="1349" spans="86:86">
      <c r="CH1349" s="426"/>
    </row>
    <row r="1350" spans="86:86">
      <c r="CH1350" s="426"/>
    </row>
    <row r="1351" spans="86:86">
      <c r="CH1351" s="426"/>
    </row>
    <row r="1352" spans="86:86">
      <c r="CH1352" s="426"/>
    </row>
    <row r="1353" spans="86:86">
      <c r="CH1353" s="426"/>
    </row>
    <row r="1354" spans="86:86">
      <c r="CH1354" s="426"/>
    </row>
    <row r="1355" spans="86:86">
      <c r="CH1355" s="426"/>
    </row>
    <row r="1356" spans="86:86">
      <c r="CH1356" s="426"/>
    </row>
    <row r="1357" spans="86:86">
      <c r="CH1357" s="426"/>
    </row>
    <row r="1358" spans="86:86">
      <c r="CH1358" s="426"/>
    </row>
    <row r="1359" spans="86:86">
      <c r="CH1359" s="426"/>
    </row>
    <row r="1360" spans="86:86">
      <c r="CH1360" s="426"/>
    </row>
    <row r="1361" spans="86:86">
      <c r="CH1361" s="426"/>
    </row>
    <row r="1362" spans="86:86">
      <c r="CH1362" s="426"/>
    </row>
    <row r="1363" spans="86:86">
      <c r="CH1363" s="426"/>
    </row>
    <row r="1364" spans="86:86">
      <c r="CH1364" s="426"/>
    </row>
    <row r="1365" spans="86:86">
      <c r="CH1365" s="426"/>
    </row>
    <row r="1366" spans="86:86">
      <c r="CH1366" s="426"/>
    </row>
    <row r="1367" spans="86:86">
      <c r="CH1367" s="426"/>
    </row>
    <row r="1368" spans="86:86">
      <c r="CH1368" s="426"/>
    </row>
    <row r="1369" spans="86:86">
      <c r="CH1369" s="426"/>
    </row>
    <row r="1370" spans="86:86">
      <c r="CH1370" s="426"/>
    </row>
    <row r="1371" spans="86:86">
      <c r="CH1371" s="426"/>
    </row>
    <row r="1372" spans="86:86">
      <c r="CH1372" s="426"/>
    </row>
    <row r="1373" spans="86:86">
      <c r="CH1373" s="426"/>
    </row>
    <row r="1374" spans="86:86">
      <c r="CH1374" s="426"/>
    </row>
    <row r="1375" spans="86:86">
      <c r="CH1375" s="426"/>
    </row>
    <row r="1376" spans="86:86">
      <c r="CH1376" s="426"/>
    </row>
    <row r="1377" spans="86:86">
      <c r="CH1377" s="426"/>
    </row>
    <row r="1378" spans="86:86">
      <c r="CH1378" s="426"/>
    </row>
    <row r="1379" spans="86:86">
      <c r="CH1379" s="426"/>
    </row>
    <row r="1380" spans="86:86">
      <c r="CH1380" s="426"/>
    </row>
    <row r="1381" spans="86:86">
      <c r="CH1381" s="426"/>
    </row>
    <row r="1382" spans="86:86">
      <c r="CH1382" s="426"/>
    </row>
    <row r="1383" spans="86:86">
      <c r="CH1383" s="426"/>
    </row>
    <row r="1384" spans="86:86">
      <c r="CH1384" s="426"/>
    </row>
    <row r="1385" spans="86:86">
      <c r="CH1385" s="426"/>
    </row>
    <row r="1386" spans="86:86">
      <c r="CH1386" s="426"/>
    </row>
    <row r="1387" spans="86:86">
      <c r="CH1387" s="426"/>
    </row>
    <row r="1388" spans="86:86">
      <c r="CH1388" s="426"/>
    </row>
    <row r="1389" spans="86:86">
      <c r="CH1389" s="426"/>
    </row>
    <row r="1390" spans="86:86">
      <c r="CH1390" s="426"/>
    </row>
    <row r="1391" spans="86:86">
      <c r="CH1391" s="426"/>
    </row>
    <row r="1392" spans="86:86">
      <c r="CH1392" s="426"/>
    </row>
    <row r="1393" spans="86:86">
      <c r="CH1393" s="426"/>
    </row>
    <row r="1394" spans="86:86">
      <c r="CH1394" s="426"/>
    </row>
    <row r="1395" spans="86:86">
      <c r="CH1395" s="426"/>
    </row>
    <row r="1396" spans="86:86">
      <c r="CH1396" s="426"/>
    </row>
    <row r="1397" spans="86:86">
      <c r="CH1397" s="426"/>
    </row>
    <row r="1398" spans="86:86">
      <c r="CH1398" s="426"/>
    </row>
    <row r="1399" spans="86:86">
      <c r="CH1399" s="426"/>
    </row>
    <row r="1400" spans="86:86">
      <c r="CH1400" s="426"/>
    </row>
    <row r="1401" spans="86:86">
      <c r="CH1401" s="426"/>
    </row>
    <row r="1402" spans="86:86">
      <c r="CH1402" s="426"/>
    </row>
    <row r="1403" spans="86:86">
      <c r="CH1403" s="426"/>
    </row>
    <row r="1404" spans="86:86">
      <c r="CH1404" s="426"/>
    </row>
    <row r="1405" spans="86:86">
      <c r="CH1405" s="426"/>
    </row>
    <row r="1406" spans="86:86">
      <c r="CH1406" s="426"/>
    </row>
    <row r="1407" spans="86:86">
      <c r="CH1407" s="426"/>
    </row>
    <row r="1408" spans="86:86">
      <c r="CH1408" s="426"/>
    </row>
    <row r="1409" spans="86:86">
      <c r="CH1409" s="426"/>
    </row>
    <row r="1410" spans="86:86">
      <c r="CH1410" s="426"/>
    </row>
    <row r="1411" spans="86:86">
      <c r="CH1411" s="426"/>
    </row>
    <row r="1412" spans="86:86">
      <c r="CH1412" s="426"/>
    </row>
    <row r="1413" spans="86:86">
      <c r="CH1413" s="426"/>
    </row>
    <row r="1414" spans="86:86">
      <c r="CH1414" s="426"/>
    </row>
    <row r="1415" spans="86:86">
      <c r="CH1415" s="426"/>
    </row>
    <row r="1416" spans="86:86">
      <c r="CH1416" s="426"/>
    </row>
    <row r="1417" spans="86:86">
      <c r="CH1417" s="426"/>
    </row>
    <row r="1418" spans="86:86">
      <c r="CH1418" s="426"/>
    </row>
    <row r="1419" spans="86:86">
      <c r="CH1419" s="426"/>
    </row>
    <row r="1420" spans="86:86">
      <c r="CH1420" s="426"/>
    </row>
    <row r="1421" spans="86:86">
      <c r="CH1421" s="426"/>
    </row>
    <row r="1422" spans="86:86">
      <c r="CH1422" s="426"/>
    </row>
    <row r="1423" spans="86:86">
      <c r="CH1423" s="426"/>
    </row>
    <row r="1424" spans="86:86">
      <c r="CH1424" s="426"/>
    </row>
    <row r="1425" spans="86:86">
      <c r="CH1425" s="426"/>
    </row>
    <row r="1426" spans="86:86">
      <c r="CH1426" s="426"/>
    </row>
    <row r="1427" spans="86:86">
      <c r="CH1427" s="426"/>
    </row>
    <row r="1428" spans="86:86">
      <c r="CH1428" s="426"/>
    </row>
    <row r="1429" spans="86:86">
      <c r="CH1429" s="426"/>
    </row>
    <row r="1430" spans="86:86">
      <c r="CH1430" s="426"/>
    </row>
    <row r="1431" spans="86:86">
      <c r="CH1431" s="426"/>
    </row>
    <row r="1432" spans="86:86">
      <c r="CH1432" s="426"/>
    </row>
    <row r="1433" spans="86:86">
      <c r="CH1433" s="426"/>
    </row>
    <row r="1434" spans="86:86">
      <c r="CH1434" s="426"/>
    </row>
    <row r="1435" spans="86:86">
      <c r="CH1435" s="426"/>
    </row>
    <row r="1436" spans="86:86">
      <c r="CH1436" s="426"/>
    </row>
    <row r="1437" spans="86:86">
      <c r="CH1437" s="426"/>
    </row>
    <row r="1438" spans="86:86">
      <c r="CH1438" s="426"/>
    </row>
    <row r="1439" spans="86:86">
      <c r="CH1439" s="426"/>
    </row>
    <row r="1440" spans="86:86">
      <c r="CH1440" s="426"/>
    </row>
    <row r="1441" spans="86:86">
      <c r="CH1441" s="426"/>
    </row>
    <row r="1442" spans="86:86">
      <c r="CH1442" s="426"/>
    </row>
    <row r="1443" spans="86:86">
      <c r="CH1443" s="426"/>
    </row>
    <row r="1444" spans="86:86">
      <c r="CH1444" s="426"/>
    </row>
    <row r="1445" spans="86:86">
      <c r="CH1445" s="426"/>
    </row>
    <row r="1446" spans="86:86">
      <c r="CH1446" s="426"/>
    </row>
    <row r="1447" spans="86:86">
      <c r="CH1447" s="426"/>
    </row>
    <row r="1448" spans="86:86">
      <c r="CH1448" s="426"/>
    </row>
    <row r="1449" spans="86:86">
      <c r="CH1449" s="426"/>
    </row>
    <row r="1450" spans="86:86">
      <c r="CH1450" s="426"/>
    </row>
    <row r="1451" spans="86:86">
      <c r="CH1451" s="426"/>
    </row>
    <row r="1452" spans="86:86">
      <c r="CH1452" s="426"/>
    </row>
    <row r="1453" spans="86:86">
      <c r="CH1453" s="426"/>
    </row>
    <row r="1454" spans="86:86">
      <c r="CH1454" s="426"/>
    </row>
    <row r="1455" spans="86:86">
      <c r="CH1455" s="426"/>
    </row>
    <row r="1456" spans="86:86">
      <c r="CH1456" s="426"/>
    </row>
    <row r="1457" spans="86:86">
      <c r="CH1457" s="426"/>
    </row>
    <row r="1458" spans="86:86">
      <c r="CH1458" s="426"/>
    </row>
    <row r="1459" spans="86:86">
      <c r="CH1459" s="426"/>
    </row>
    <row r="1460" spans="86:86">
      <c r="CH1460" s="426"/>
    </row>
    <row r="1461" spans="86:86">
      <c r="CH1461" s="426"/>
    </row>
    <row r="1462" spans="86:86">
      <c r="CH1462" s="426"/>
    </row>
    <row r="1463" spans="86:86">
      <c r="CH1463" s="426"/>
    </row>
    <row r="1464" spans="86:86">
      <c r="CH1464" s="426"/>
    </row>
    <row r="1465" spans="86:86">
      <c r="CH1465" s="426"/>
    </row>
    <row r="1466" spans="86:86">
      <c r="CH1466" s="426"/>
    </row>
    <row r="1467" spans="86:86">
      <c r="CH1467" s="426"/>
    </row>
    <row r="1468" spans="86:86">
      <c r="CH1468" s="426"/>
    </row>
    <row r="1469" spans="86:86">
      <c r="CH1469" s="426"/>
    </row>
    <row r="1470" spans="86:86">
      <c r="CH1470" s="426"/>
    </row>
    <row r="1471" spans="86:86">
      <c r="CH1471" s="426"/>
    </row>
    <row r="1472" spans="86:86">
      <c r="CH1472" s="426"/>
    </row>
    <row r="1473" spans="86:86">
      <c r="CH1473" s="426"/>
    </row>
    <row r="1474" spans="86:86">
      <c r="CH1474" s="426"/>
    </row>
    <row r="1475" spans="86:86">
      <c r="CH1475" s="426"/>
    </row>
    <row r="1476" spans="86:86">
      <c r="CH1476" s="426"/>
    </row>
    <row r="1477" spans="86:86">
      <c r="CH1477" s="426"/>
    </row>
    <row r="1478" spans="86:86">
      <c r="CH1478" s="426"/>
    </row>
    <row r="1479" spans="86:86">
      <c r="CH1479" s="426"/>
    </row>
    <row r="1480" spans="86:86">
      <c r="CH1480" s="426"/>
    </row>
    <row r="1481" spans="86:86">
      <c r="CH1481" s="426"/>
    </row>
    <row r="1482" spans="86:86">
      <c r="CH1482" s="426"/>
    </row>
    <row r="1483" spans="86:86">
      <c r="CH1483" s="426"/>
    </row>
    <row r="1484" spans="86:86">
      <c r="CH1484" s="426"/>
    </row>
    <row r="1485" spans="86:86">
      <c r="CH1485" s="426"/>
    </row>
    <row r="1486" spans="86:86">
      <c r="CH1486" s="426"/>
    </row>
    <row r="1487" spans="86:86">
      <c r="CH1487" s="426"/>
    </row>
    <row r="1488" spans="86:86">
      <c r="CH1488" s="426"/>
    </row>
    <row r="1489" spans="86:86">
      <c r="CH1489" s="426"/>
    </row>
    <row r="1490" spans="86:86">
      <c r="CH1490" s="426"/>
    </row>
    <row r="1491" spans="86:86">
      <c r="CH1491" s="426"/>
    </row>
    <row r="1492" spans="86:86">
      <c r="CH1492" s="426"/>
    </row>
    <row r="1493" spans="86:86">
      <c r="CH1493" s="426"/>
    </row>
    <row r="1494" spans="86:86">
      <c r="CH1494" s="426"/>
    </row>
    <row r="1495" spans="86:86">
      <c r="CH1495" s="426"/>
    </row>
    <row r="1496" spans="86:86">
      <c r="CH1496" s="426"/>
    </row>
    <row r="1497" spans="86:86">
      <c r="CH1497" s="426"/>
    </row>
    <row r="1498" spans="86:86">
      <c r="CH1498" s="426"/>
    </row>
    <row r="1499" spans="86:86">
      <c r="CH1499" s="426"/>
    </row>
    <row r="1500" spans="86:86">
      <c r="CH1500" s="426"/>
    </row>
    <row r="1501" spans="86:86">
      <c r="CH1501" s="426"/>
    </row>
    <row r="1502" spans="86:86">
      <c r="CH1502" s="426"/>
    </row>
    <row r="1503" spans="86:86">
      <c r="CH1503" s="426"/>
    </row>
    <row r="1504" spans="86:86">
      <c r="CH1504" s="426"/>
    </row>
    <row r="1505" spans="86:86">
      <c r="CH1505" s="426"/>
    </row>
    <row r="1506" spans="86:86">
      <c r="CH1506" s="426"/>
    </row>
    <row r="1507" spans="86:86">
      <c r="CH1507" s="426"/>
    </row>
    <row r="1508" spans="86:86">
      <c r="CH1508" s="426"/>
    </row>
    <row r="1509" spans="86:86">
      <c r="CH1509" s="426"/>
    </row>
    <row r="1510" spans="86:86">
      <c r="CH1510" s="426"/>
    </row>
    <row r="1511" spans="86:86">
      <c r="CH1511" s="426"/>
    </row>
    <row r="1512" spans="86:86">
      <c r="CH1512" s="426"/>
    </row>
    <row r="1513" spans="86:86">
      <c r="CH1513" s="426"/>
    </row>
    <row r="1514" spans="86:86">
      <c r="CH1514" s="426"/>
    </row>
    <row r="1515" spans="86:86">
      <c r="CH1515" s="426"/>
    </row>
    <row r="1516" spans="86:86">
      <c r="CH1516" s="426"/>
    </row>
    <row r="1517" spans="86:86">
      <c r="CH1517" s="426"/>
    </row>
    <row r="1518" spans="86:86">
      <c r="CH1518" s="426"/>
    </row>
    <row r="1519" spans="86:86">
      <c r="CH1519" s="426"/>
    </row>
    <row r="1520" spans="86:86">
      <c r="CH1520" s="426"/>
    </row>
    <row r="1521" spans="86:86">
      <c r="CH1521" s="426"/>
    </row>
    <row r="1522" spans="86:86">
      <c r="CH1522" s="426"/>
    </row>
    <row r="1523" spans="86:86">
      <c r="CH1523" s="426"/>
    </row>
    <row r="1524" spans="86:86">
      <c r="CH1524" s="426"/>
    </row>
    <row r="1525" spans="86:86">
      <c r="CH1525" s="426"/>
    </row>
    <row r="1526" spans="86:86">
      <c r="CH1526" s="426"/>
    </row>
    <row r="1527" spans="86:86">
      <c r="CH1527" s="426"/>
    </row>
    <row r="1528" spans="86:86">
      <c r="CH1528" s="426"/>
    </row>
    <row r="1529" spans="86:86">
      <c r="CH1529" s="426"/>
    </row>
    <row r="1530" spans="86:86">
      <c r="CH1530" s="426"/>
    </row>
    <row r="1531" spans="86:86">
      <c r="CH1531" s="426"/>
    </row>
    <row r="1532" spans="86:86">
      <c r="CH1532" s="426"/>
    </row>
    <row r="1533" spans="86:86">
      <c r="CH1533" s="426"/>
    </row>
    <row r="1534" spans="86:86">
      <c r="CH1534" s="426"/>
    </row>
    <row r="1535" spans="86:86">
      <c r="CH1535" s="426"/>
    </row>
    <row r="1536" spans="86:86">
      <c r="CH1536" s="426"/>
    </row>
    <row r="1537" spans="86:86">
      <c r="CH1537" s="426"/>
    </row>
    <row r="1538" spans="86:86">
      <c r="CH1538" s="426"/>
    </row>
    <row r="1539" spans="86:86">
      <c r="CH1539" s="426"/>
    </row>
    <row r="1540" spans="86:86">
      <c r="CH1540" s="426"/>
    </row>
    <row r="1541" spans="86:86">
      <c r="CH1541" s="426"/>
    </row>
    <row r="1542" spans="86:86">
      <c r="CH1542" s="426"/>
    </row>
    <row r="1543" spans="86:86">
      <c r="CH1543" s="426"/>
    </row>
    <row r="1544" spans="86:86">
      <c r="CH1544" s="426"/>
    </row>
    <row r="1545" spans="86:86">
      <c r="CH1545" s="426"/>
    </row>
    <row r="1546" spans="86:86">
      <c r="CH1546" s="426"/>
    </row>
    <row r="1547" spans="86:86">
      <c r="CH1547" s="426"/>
    </row>
    <row r="1548" spans="86:86">
      <c r="CH1548" s="426"/>
    </row>
    <row r="1549" spans="86:86">
      <c r="CH1549" s="426"/>
    </row>
    <row r="1550" spans="86:86">
      <c r="CH1550" s="426"/>
    </row>
    <row r="1551" spans="86:86">
      <c r="CH1551" s="426"/>
    </row>
    <row r="1552" spans="86:86">
      <c r="CH1552" s="426"/>
    </row>
    <row r="1553" spans="86:86">
      <c r="CH1553" s="426"/>
    </row>
    <row r="1554" spans="86:86">
      <c r="CH1554" s="426"/>
    </row>
    <row r="1555" spans="86:86">
      <c r="CH1555" s="426"/>
    </row>
    <row r="1556" spans="86:86">
      <c r="CH1556" s="426"/>
    </row>
    <row r="1557" spans="86:86">
      <c r="CH1557" s="426"/>
    </row>
    <row r="1558" spans="86:86">
      <c r="CH1558" s="426"/>
    </row>
    <row r="1559" spans="86:86">
      <c r="CH1559" s="426"/>
    </row>
    <row r="1560" spans="86:86">
      <c r="CH1560" s="426"/>
    </row>
    <row r="1561" spans="86:86">
      <c r="CH1561" s="426"/>
    </row>
    <row r="1562" spans="86:86">
      <c r="CH1562" s="426"/>
    </row>
    <row r="1563" spans="86:86">
      <c r="CH1563" s="426"/>
    </row>
    <row r="1564" spans="86:86">
      <c r="CH1564" s="426"/>
    </row>
    <row r="1565" spans="86:86">
      <c r="CH1565" s="426"/>
    </row>
    <row r="1566" spans="86:86">
      <c r="CH1566" s="426"/>
    </row>
    <row r="1567" spans="86:86">
      <c r="CH1567" s="426"/>
    </row>
    <row r="1568" spans="86:86">
      <c r="CH1568" s="426"/>
    </row>
    <row r="1569" spans="86:86">
      <c r="CH1569" s="426"/>
    </row>
    <row r="1570" spans="86:86">
      <c r="CH1570" s="426"/>
    </row>
    <row r="1571" spans="86:86">
      <c r="CH1571" s="426"/>
    </row>
    <row r="1572" spans="86:86">
      <c r="CH1572" s="426"/>
    </row>
    <row r="1573" spans="86:86">
      <c r="CH1573" s="426"/>
    </row>
    <row r="1574" spans="86:86">
      <c r="CH1574" s="426"/>
    </row>
    <row r="1575" spans="86:86">
      <c r="CH1575" s="426"/>
    </row>
    <row r="1576" spans="86:86">
      <c r="CH1576" s="426"/>
    </row>
    <row r="1577" spans="86:86">
      <c r="CH1577" s="426"/>
    </row>
    <row r="1578" spans="86:86">
      <c r="CH1578" s="426"/>
    </row>
    <row r="1579" spans="86:86">
      <c r="CH1579" s="426"/>
    </row>
    <row r="1580" spans="86:86">
      <c r="CH1580" s="426"/>
    </row>
    <row r="1581" spans="86:86">
      <c r="CH1581" s="426"/>
    </row>
    <row r="1582" spans="86:86">
      <c r="CH1582" s="426"/>
    </row>
    <row r="1583" spans="86:86">
      <c r="CH1583" s="426"/>
    </row>
    <row r="1584" spans="86:86">
      <c r="CH1584" s="426"/>
    </row>
    <row r="1585" spans="86:86">
      <c r="CH1585" s="426"/>
    </row>
    <row r="1586" spans="86:86">
      <c r="CH1586" s="426"/>
    </row>
    <row r="1587" spans="86:86">
      <c r="CH1587" s="426"/>
    </row>
    <row r="1588" spans="86:86">
      <c r="CH1588" s="426"/>
    </row>
    <row r="1589" spans="86:86">
      <c r="CH1589" s="426"/>
    </row>
    <row r="1590" spans="86:86">
      <c r="CH1590" s="426"/>
    </row>
    <row r="1591" spans="86:86">
      <c r="CH1591" s="426"/>
    </row>
    <row r="1592" spans="86:86">
      <c r="CH1592" s="426"/>
    </row>
    <row r="1593" spans="86:86">
      <c r="CH1593" s="426"/>
    </row>
    <row r="1594" spans="86:86">
      <c r="CH1594" s="426"/>
    </row>
    <row r="1595" spans="86:86">
      <c r="CH1595" s="426"/>
    </row>
    <row r="1596" spans="86:86">
      <c r="CH1596" s="426"/>
    </row>
    <row r="1597" spans="86:86">
      <c r="CH1597" s="426"/>
    </row>
    <row r="1598" spans="86:86">
      <c r="CH1598" s="426"/>
    </row>
    <row r="1599" spans="86:86">
      <c r="CH1599" s="426"/>
    </row>
    <row r="1600" spans="86:86">
      <c r="CH1600" s="426"/>
    </row>
    <row r="1601" spans="86:86">
      <c r="CH1601" s="426"/>
    </row>
    <row r="1602" spans="86:86">
      <c r="CH1602" s="426"/>
    </row>
    <row r="1603" spans="86:86">
      <c r="CH1603" s="426"/>
    </row>
    <row r="1604" spans="86:86">
      <c r="CH1604" s="426"/>
    </row>
    <row r="1605" spans="86:86">
      <c r="CH1605" s="426"/>
    </row>
    <row r="1606" spans="86:86">
      <c r="CH1606" s="426"/>
    </row>
    <row r="1607" spans="86:86">
      <c r="CH1607" s="426"/>
    </row>
    <row r="1608" spans="86:86">
      <c r="CH1608" s="426"/>
    </row>
    <row r="1609" spans="86:86">
      <c r="CH1609" s="426"/>
    </row>
    <row r="1610" spans="86:86">
      <c r="CH1610" s="426"/>
    </row>
    <row r="1611" spans="86:86">
      <c r="CH1611" s="426"/>
    </row>
    <row r="1612" spans="86:86">
      <c r="CH1612" s="426"/>
    </row>
    <row r="1613" spans="86:86">
      <c r="CH1613" s="426"/>
    </row>
    <row r="1614" spans="86:86">
      <c r="CH1614" s="426"/>
    </row>
    <row r="1615" spans="86:86">
      <c r="CH1615" s="426"/>
    </row>
    <row r="1616" spans="86:86">
      <c r="CH1616" s="426"/>
    </row>
    <row r="1617" spans="86:86">
      <c r="CH1617" s="426"/>
    </row>
    <row r="1618" spans="86:86">
      <c r="CH1618" s="426"/>
    </row>
    <row r="1619" spans="86:86">
      <c r="CH1619" s="426"/>
    </row>
    <row r="1620" spans="86:86">
      <c r="CH1620" s="426"/>
    </row>
    <row r="1621" spans="86:86">
      <c r="CH1621" s="426"/>
    </row>
    <row r="1622" spans="86:86">
      <c r="CH1622" s="426"/>
    </row>
    <row r="1623" spans="86:86">
      <c r="CH1623" s="426"/>
    </row>
    <row r="1624" spans="86:86">
      <c r="CH1624" s="426"/>
    </row>
    <row r="1625" spans="86:86">
      <c r="CH1625" s="426"/>
    </row>
    <row r="1626" spans="86:86">
      <c r="CH1626" s="426"/>
    </row>
    <row r="1627" spans="86:86">
      <c r="CH1627" s="426"/>
    </row>
    <row r="1628" spans="86:86">
      <c r="CH1628" s="426"/>
    </row>
    <row r="1629" spans="86:86">
      <c r="CH1629" s="426"/>
    </row>
    <row r="1630" spans="86:86">
      <c r="CH1630" s="426"/>
    </row>
    <row r="1631" spans="86:86">
      <c r="CH1631" s="426"/>
    </row>
    <row r="1632" spans="86:86">
      <c r="CH1632" s="426"/>
    </row>
    <row r="1633" spans="86:86">
      <c r="CH1633" s="426"/>
    </row>
    <row r="1634" spans="86:86">
      <c r="CH1634" s="426"/>
    </row>
    <row r="1635" spans="86:86">
      <c r="CH1635" s="426"/>
    </row>
    <row r="1636" spans="86:86">
      <c r="CH1636" s="426"/>
    </row>
    <row r="1637" spans="86:86">
      <c r="CH1637" s="426"/>
    </row>
    <row r="1638" spans="86:86">
      <c r="CH1638" s="426"/>
    </row>
    <row r="1639" spans="86:86">
      <c r="CH1639" s="426"/>
    </row>
    <row r="1640" spans="86:86">
      <c r="CH1640" s="426"/>
    </row>
    <row r="1641" spans="86:86">
      <c r="CH1641" s="426"/>
    </row>
    <row r="1642" spans="86:86">
      <c r="CH1642" s="426"/>
    </row>
    <row r="1643" spans="86:86">
      <c r="CH1643" s="426"/>
    </row>
    <row r="1644" spans="86:86">
      <c r="CH1644" s="426"/>
    </row>
    <row r="1645" spans="86:86">
      <c r="CH1645" s="426"/>
    </row>
    <row r="1646" spans="86:86">
      <c r="CH1646" s="426"/>
    </row>
    <row r="1647" spans="86:86">
      <c r="CH1647" s="426"/>
    </row>
    <row r="1648" spans="86:86">
      <c r="CH1648" s="426"/>
    </row>
    <row r="1649" spans="86:86">
      <c r="CH1649" s="426"/>
    </row>
    <row r="1650" spans="86:86">
      <c r="CH1650" s="426"/>
    </row>
    <row r="1651" spans="86:86">
      <c r="CH1651" s="426"/>
    </row>
    <row r="1652" spans="86:86">
      <c r="CH1652" s="426"/>
    </row>
    <row r="1653" spans="86:86">
      <c r="CH1653" s="426"/>
    </row>
    <row r="1654" spans="86:86">
      <c r="CH1654" s="426"/>
    </row>
    <row r="1655" spans="86:86">
      <c r="CH1655" s="426"/>
    </row>
    <row r="1656" spans="86:86">
      <c r="CH1656" s="426"/>
    </row>
    <row r="1657" spans="86:86">
      <c r="CH1657" s="426"/>
    </row>
    <row r="1658" spans="86:86">
      <c r="CH1658" s="426"/>
    </row>
    <row r="1659" spans="86:86">
      <c r="CH1659" s="426"/>
    </row>
    <row r="1660" spans="86:86">
      <c r="CH1660" s="426"/>
    </row>
    <row r="1661" spans="86:86">
      <c r="CH1661" s="426"/>
    </row>
    <row r="1662" spans="86:86">
      <c r="CH1662" s="426"/>
    </row>
    <row r="1663" spans="86:86">
      <c r="CH1663" s="426"/>
    </row>
    <row r="1664" spans="86:86">
      <c r="CH1664" s="426"/>
    </row>
    <row r="1665" spans="86:86">
      <c r="CH1665" s="426"/>
    </row>
    <row r="1666" spans="86:86">
      <c r="CH1666" s="426"/>
    </row>
    <row r="1667" spans="86:86">
      <c r="CH1667" s="426"/>
    </row>
    <row r="1668" spans="86:86">
      <c r="CH1668" s="426"/>
    </row>
    <row r="1669" spans="86:86">
      <c r="CH1669" s="426"/>
    </row>
    <row r="1670" spans="86:86">
      <c r="CH1670" s="426"/>
    </row>
    <row r="1671" spans="86:86">
      <c r="CH1671" s="426"/>
    </row>
    <row r="1672" spans="86:86">
      <c r="CH1672" s="426"/>
    </row>
    <row r="1673" spans="86:86">
      <c r="CH1673" s="426"/>
    </row>
    <row r="1674" spans="86:86">
      <c r="CH1674" s="426"/>
    </row>
    <row r="1675" spans="86:86">
      <c r="CH1675" s="426"/>
    </row>
    <row r="1676" spans="86:86">
      <c r="CH1676" s="426"/>
    </row>
    <row r="1677" spans="86:86">
      <c r="CH1677" s="426"/>
    </row>
    <row r="1678" spans="86:86">
      <c r="CH1678" s="426"/>
    </row>
    <row r="1679" spans="86:86">
      <c r="CH1679" s="426"/>
    </row>
    <row r="1680" spans="86:86">
      <c r="CH1680" s="426"/>
    </row>
    <row r="1681" spans="86:86">
      <c r="CH1681" s="426"/>
    </row>
    <row r="1682" spans="86:86">
      <c r="CH1682" s="426"/>
    </row>
    <row r="1683" spans="86:86">
      <c r="CH1683" s="426"/>
    </row>
    <row r="1684" spans="86:86">
      <c r="CH1684" s="426"/>
    </row>
    <row r="1685" spans="86:86">
      <c r="CH1685" s="426"/>
    </row>
    <row r="1686" spans="86:86">
      <c r="CH1686" s="426"/>
    </row>
    <row r="1687" spans="86:86">
      <c r="CH1687" s="426"/>
    </row>
    <row r="1688" spans="86:86">
      <c r="CH1688" s="426"/>
    </row>
    <row r="1689" spans="86:86">
      <c r="CH1689" s="426"/>
    </row>
    <row r="1690" spans="86:86">
      <c r="CH1690" s="426"/>
    </row>
    <row r="1691" spans="86:86">
      <c r="CH1691" s="426"/>
    </row>
    <row r="1692" spans="86:86">
      <c r="CH1692" s="426"/>
    </row>
    <row r="1693" spans="86:86">
      <c r="CH1693" s="426"/>
    </row>
    <row r="1694" spans="86:86">
      <c r="CH1694" s="426"/>
    </row>
    <row r="1695" spans="86:86">
      <c r="CH1695" s="426"/>
    </row>
    <row r="1696" spans="86:86">
      <c r="CH1696" s="426"/>
    </row>
    <row r="1697" spans="86:86">
      <c r="CH1697" s="426"/>
    </row>
    <row r="1698" spans="86:86">
      <c r="CH1698" s="426"/>
    </row>
    <row r="1699" spans="86:86">
      <c r="CH1699" s="426"/>
    </row>
    <row r="1700" spans="86:86">
      <c r="CH1700" s="426"/>
    </row>
    <row r="1701" spans="86:86">
      <c r="CH1701" s="426"/>
    </row>
    <row r="1702" spans="86:86">
      <c r="CH1702" s="426"/>
    </row>
    <row r="1703" spans="86:86">
      <c r="CH1703" s="426"/>
    </row>
    <row r="1704" spans="86:86">
      <c r="CH1704" s="426"/>
    </row>
    <row r="1705" spans="86:86">
      <c r="CH1705" s="426"/>
    </row>
    <row r="1706" spans="86:86">
      <c r="CH1706" s="426"/>
    </row>
    <row r="1707" spans="86:86">
      <c r="CH1707" s="426"/>
    </row>
    <row r="1708" spans="86:86">
      <c r="CH1708" s="426"/>
    </row>
    <row r="1709" spans="86:86">
      <c r="CH1709" s="426"/>
    </row>
    <row r="1710" spans="86:86">
      <c r="CH1710" s="426"/>
    </row>
    <row r="1711" spans="86:86">
      <c r="CH1711" s="426"/>
    </row>
    <row r="1712" spans="86:86">
      <c r="CH1712" s="426"/>
    </row>
    <row r="1713" spans="86:86">
      <c r="CH1713" s="426"/>
    </row>
    <row r="1714" spans="86:86">
      <c r="CH1714" s="426"/>
    </row>
    <row r="1715" spans="86:86">
      <c r="CH1715" s="426"/>
    </row>
    <row r="1716" spans="86:86">
      <c r="CH1716" s="426"/>
    </row>
    <row r="1717" spans="86:86">
      <c r="CH1717" s="426"/>
    </row>
    <row r="1718" spans="86:86">
      <c r="CH1718" s="426"/>
    </row>
    <row r="1719" spans="86:86">
      <c r="CH1719" s="426"/>
    </row>
    <row r="1720" spans="86:86">
      <c r="CH1720" s="426"/>
    </row>
    <row r="1721" spans="86:86">
      <c r="CH1721" s="426"/>
    </row>
    <row r="1722" spans="86:86">
      <c r="CH1722" s="426"/>
    </row>
    <row r="1723" spans="86:86">
      <c r="CH1723" s="426"/>
    </row>
    <row r="1724" spans="86:86">
      <c r="CH1724" s="426"/>
    </row>
    <row r="1725" spans="86:86">
      <c r="CH1725" s="426"/>
    </row>
    <row r="1726" spans="86:86">
      <c r="CH1726" s="426"/>
    </row>
    <row r="1727" spans="86:86">
      <c r="CH1727" s="426"/>
    </row>
    <row r="1728" spans="86:86">
      <c r="CH1728" s="426"/>
    </row>
    <row r="1729" spans="86:86">
      <c r="CH1729" s="426"/>
    </row>
    <row r="1730" spans="86:86">
      <c r="CH1730" s="426"/>
    </row>
    <row r="1731" spans="86:86">
      <c r="CH1731" s="426"/>
    </row>
    <row r="1732" spans="86:86">
      <c r="CH1732" s="426"/>
    </row>
    <row r="1733" spans="86:86">
      <c r="CH1733" s="426"/>
    </row>
    <row r="1734" spans="86:86">
      <c r="CH1734" s="426"/>
    </row>
    <row r="1735" spans="86:86">
      <c r="CH1735" s="426"/>
    </row>
    <row r="1736" spans="86:86">
      <c r="CH1736" s="426"/>
    </row>
    <row r="1737" spans="86:86">
      <c r="CH1737" s="426"/>
    </row>
    <row r="1738" spans="86:86">
      <c r="CH1738" s="426"/>
    </row>
    <row r="1739" spans="86:86">
      <c r="CH1739" s="426"/>
    </row>
    <row r="1740" spans="86:86">
      <c r="CH1740" s="426"/>
    </row>
    <row r="1741" spans="86:86">
      <c r="CH1741" s="426"/>
    </row>
    <row r="1742" spans="86:86">
      <c r="CH1742" s="426"/>
    </row>
    <row r="1743" spans="86:86">
      <c r="CH1743" s="426"/>
    </row>
    <row r="1744" spans="86:86">
      <c r="CH1744" s="426"/>
    </row>
    <row r="1745" spans="86:86">
      <c r="CH1745" s="426"/>
    </row>
    <row r="1746" spans="86:86">
      <c r="CH1746" s="426"/>
    </row>
    <row r="1747" spans="86:86">
      <c r="CH1747" s="426"/>
    </row>
    <row r="1748" spans="86:86">
      <c r="CH1748" s="426"/>
    </row>
    <row r="1749" spans="86:86">
      <c r="CH1749" s="426"/>
    </row>
    <row r="1750" spans="86:86">
      <c r="CH1750" s="426"/>
    </row>
    <row r="1751" spans="86:86">
      <c r="CH1751" s="426"/>
    </row>
    <row r="1752" spans="86:86">
      <c r="CH1752" s="426"/>
    </row>
    <row r="1753" spans="86:86">
      <c r="CH1753" s="426"/>
    </row>
    <row r="1754" spans="86:86">
      <c r="CH1754" s="426"/>
    </row>
    <row r="1755" spans="86:86">
      <c r="CH1755" s="426"/>
    </row>
    <row r="1756" spans="86:86">
      <c r="CH1756" s="426"/>
    </row>
    <row r="1757" spans="86:86">
      <c r="CH1757" s="426"/>
    </row>
    <row r="1758" spans="86:86">
      <c r="CH1758" s="426"/>
    </row>
    <row r="1759" spans="86:86">
      <c r="CH1759" s="426"/>
    </row>
    <row r="1760" spans="86:86">
      <c r="CH1760" s="426"/>
    </row>
    <row r="1761" spans="86:86">
      <c r="CH1761" s="426"/>
    </row>
    <row r="1762" spans="86:86">
      <c r="CH1762" s="426"/>
    </row>
    <row r="1763" spans="86:86">
      <c r="CH1763" s="426"/>
    </row>
    <row r="1764" spans="86:86">
      <c r="CH1764" s="426"/>
    </row>
    <row r="1765" spans="86:86">
      <c r="CH1765" s="426"/>
    </row>
    <row r="1766" spans="86:86">
      <c r="CH1766" s="426"/>
    </row>
    <row r="1767" spans="86:86">
      <c r="CH1767" s="426"/>
    </row>
    <row r="1768" spans="86:86">
      <c r="CH1768" s="426"/>
    </row>
    <row r="1769" spans="86:86">
      <c r="CH1769" s="426"/>
    </row>
    <row r="1770" spans="86:86">
      <c r="CH1770" s="426"/>
    </row>
    <row r="1771" spans="86:86">
      <c r="CH1771" s="426"/>
    </row>
    <row r="1772" spans="86:86">
      <c r="CH1772" s="426"/>
    </row>
    <row r="1773" spans="86:86">
      <c r="CH1773" s="426"/>
    </row>
    <row r="1774" spans="86:86">
      <c r="CH1774" s="426"/>
    </row>
    <row r="1775" spans="86:86">
      <c r="CH1775" s="426"/>
    </row>
    <row r="1776" spans="86:86">
      <c r="CH1776" s="426"/>
    </row>
    <row r="1777" spans="86:86">
      <c r="CH1777" s="426"/>
    </row>
    <row r="1778" spans="86:86">
      <c r="CH1778" s="426"/>
    </row>
    <row r="1779" spans="86:86">
      <c r="CH1779" s="426"/>
    </row>
    <row r="1780" spans="86:86">
      <c r="CH1780" s="426"/>
    </row>
    <row r="1781" spans="86:86">
      <c r="CH1781" s="426"/>
    </row>
    <row r="1782" spans="86:86">
      <c r="CH1782" s="426"/>
    </row>
    <row r="1783" spans="86:86">
      <c r="CH1783" s="426"/>
    </row>
    <row r="1784" spans="86:86">
      <c r="CH1784" s="426"/>
    </row>
    <row r="1785" spans="86:86">
      <c r="CH1785" s="426"/>
    </row>
    <row r="1786" spans="86:86">
      <c r="CH1786" s="426"/>
    </row>
    <row r="1787" spans="86:86">
      <c r="CH1787" s="426"/>
    </row>
    <row r="1788" spans="86:86">
      <c r="CH1788" s="426"/>
    </row>
    <row r="1789" spans="86:86">
      <c r="CH1789" s="426"/>
    </row>
    <row r="1790" spans="86:86">
      <c r="CH1790" s="426"/>
    </row>
    <row r="1791" spans="86:86">
      <c r="CH1791" s="426"/>
    </row>
    <row r="1792" spans="86:86">
      <c r="CH1792" s="426"/>
    </row>
    <row r="1793" spans="86:86">
      <c r="CH1793" s="426"/>
    </row>
    <row r="1794" spans="86:86">
      <c r="CH1794" s="426"/>
    </row>
    <row r="1795" spans="86:86">
      <c r="CH1795" s="426"/>
    </row>
    <row r="1796" spans="86:86">
      <c r="CH1796" s="426"/>
    </row>
    <row r="1797" spans="86:86">
      <c r="CH1797" s="426"/>
    </row>
    <row r="1798" spans="86:86">
      <c r="CH1798" s="426"/>
    </row>
    <row r="1799" spans="86:86">
      <c r="CH1799" s="426"/>
    </row>
    <row r="1800" spans="86:86">
      <c r="CH1800" s="426"/>
    </row>
    <row r="1801" spans="86:86">
      <c r="CH1801" s="426"/>
    </row>
    <row r="1802" spans="86:86">
      <c r="CH1802" s="426"/>
    </row>
    <row r="1803" spans="86:86">
      <c r="CH1803" s="426"/>
    </row>
    <row r="1804" spans="86:86">
      <c r="CH1804" s="426"/>
    </row>
    <row r="1805" spans="86:86">
      <c r="CH1805" s="426"/>
    </row>
    <row r="1806" spans="86:86">
      <c r="CH1806" s="426"/>
    </row>
    <row r="1807" spans="86:86">
      <c r="CH1807" s="426"/>
    </row>
    <row r="1808" spans="86:86">
      <c r="CH1808" s="426"/>
    </row>
    <row r="1809" spans="86:86">
      <c r="CH1809" s="426"/>
    </row>
    <row r="1810" spans="86:86">
      <c r="CH1810" s="426"/>
    </row>
    <row r="1811" spans="86:86">
      <c r="CH1811" s="426"/>
    </row>
    <row r="1812" spans="86:86">
      <c r="CH1812" s="426"/>
    </row>
    <row r="1813" spans="86:86">
      <c r="CH1813" s="426"/>
    </row>
    <row r="1814" spans="86:86">
      <c r="CH1814" s="426"/>
    </row>
    <row r="1815" spans="86:86">
      <c r="CH1815" s="426"/>
    </row>
    <row r="1816" spans="86:86">
      <c r="CH1816" s="426"/>
    </row>
    <row r="1817" spans="86:86">
      <c r="CH1817" s="426"/>
    </row>
    <row r="1818" spans="86:86">
      <c r="CH1818" s="426"/>
    </row>
    <row r="1819" spans="86:86">
      <c r="CH1819" s="426"/>
    </row>
    <row r="1820" spans="86:86">
      <c r="CH1820" s="426"/>
    </row>
    <row r="1821" spans="86:86">
      <c r="CH1821" s="426"/>
    </row>
    <row r="1822" spans="86:86">
      <c r="CH1822" s="426"/>
    </row>
    <row r="1823" spans="86:86">
      <c r="CH1823" s="426"/>
    </row>
    <row r="1824" spans="86:86">
      <c r="CH1824" s="426"/>
    </row>
    <row r="1825" spans="86:86">
      <c r="CH1825" s="426"/>
    </row>
    <row r="1826" spans="86:86">
      <c r="CH1826" s="426"/>
    </row>
    <row r="1827" spans="86:86">
      <c r="CH1827" s="426"/>
    </row>
    <row r="1828" spans="86:86">
      <c r="CH1828" s="426"/>
    </row>
    <row r="1829" spans="86:86">
      <c r="CH1829" s="426"/>
    </row>
    <row r="1830" spans="86:86">
      <c r="CH1830" s="426"/>
    </row>
    <row r="1831" spans="86:86">
      <c r="CH1831" s="426"/>
    </row>
    <row r="1832" spans="86:86">
      <c r="CH1832" s="426"/>
    </row>
    <row r="1833" spans="86:86">
      <c r="CH1833" s="426"/>
    </row>
    <row r="1834" spans="86:86">
      <c r="CH1834" s="426"/>
    </row>
    <row r="1835" spans="86:86">
      <c r="CH1835" s="426"/>
    </row>
    <row r="1836" spans="86:86">
      <c r="CH1836" s="426"/>
    </row>
    <row r="1837" spans="86:86">
      <c r="CH1837" s="426"/>
    </row>
    <row r="1838" spans="86:86">
      <c r="CH1838" s="426"/>
    </row>
    <row r="1839" spans="86:86">
      <c r="CH1839" s="426"/>
    </row>
    <row r="1840" spans="86:86">
      <c r="CH1840" s="426"/>
    </row>
    <row r="1841" spans="86:86">
      <c r="CH1841" s="426"/>
    </row>
    <row r="1842" spans="86:86">
      <c r="CH1842" s="426"/>
    </row>
    <row r="1843" spans="86:86">
      <c r="CH1843" s="426"/>
    </row>
    <row r="1844" spans="86:86">
      <c r="CH1844" s="426"/>
    </row>
    <row r="1845" spans="86:86">
      <c r="CH1845" s="426"/>
    </row>
    <row r="1846" spans="86:86">
      <c r="CH1846" s="426"/>
    </row>
    <row r="1847" spans="86:86">
      <c r="CH1847" s="426"/>
    </row>
    <row r="1848" spans="86:86">
      <c r="CH1848" s="426"/>
    </row>
    <row r="1849" spans="86:86">
      <c r="CH1849" s="426"/>
    </row>
    <row r="1850" spans="86:86">
      <c r="CH1850" s="426"/>
    </row>
    <row r="1851" spans="86:86">
      <c r="CH1851" s="426"/>
    </row>
    <row r="1852" spans="86:86">
      <c r="CH1852" s="426"/>
    </row>
    <row r="1853" spans="86:86">
      <c r="CH1853" s="426"/>
    </row>
    <row r="1854" spans="86:86">
      <c r="CH1854" s="426"/>
    </row>
    <row r="1855" spans="86:86">
      <c r="CH1855" s="426"/>
    </row>
    <row r="1856" spans="86:86">
      <c r="CH1856" s="426"/>
    </row>
    <row r="1857" spans="86:86">
      <c r="CH1857" s="426"/>
    </row>
    <row r="1858" spans="86:86">
      <c r="CH1858" s="426"/>
    </row>
    <row r="1859" spans="86:86">
      <c r="CH1859" s="426"/>
    </row>
    <row r="1860" spans="86:86">
      <c r="CH1860" s="426"/>
    </row>
    <row r="1861" spans="86:86">
      <c r="CH1861" s="426"/>
    </row>
    <row r="1862" spans="86:86">
      <c r="CH1862" s="426"/>
    </row>
    <row r="1863" spans="86:86">
      <c r="CH1863" s="426"/>
    </row>
    <row r="1864" spans="86:86">
      <c r="CH1864" s="426"/>
    </row>
    <row r="1865" spans="86:86">
      <c r="CH1865" s="426"/>
    </row>
    <row r="1866" spans="86:86">
      <c r="CH1866" s="426"/>
    </row>
    <row r="1867" spans="86:86">
      <c r="CH1867" s="426"/>
    </row>
    <row r="1868" spans="86:86">
      <c r="CH1868" s="426"/>
    </row>
    <row r="1869" spans="86:86">
      <c r="CH1869" s="426"/>
    </row>
    <row r="1870" spans="86:86">
      <c r="CH1870" s="426"/>
    </row>
    <row r="1871" spans="86:86">
      <c r="CH1871" s="426"/>
    </row>
    <row r="1872" spans="86:86">
      <c r="CH1872" s="426"/>
    </row>
    <row r="1873" spans="86:86">
      <c r="CH1873" s="426"/>
    </row>
    <row r="1874" spans="86:86">
      <c r="CH1874" s="426"/>
    </row>
    <row r="1875" spans="86:86">
      <c r="CH1875" s="426"/>
    </row>
    <row r="1876" spans="86:86">
      <c r="CH1876" s="426"/>
    </row>
    <row r="1877" spans="86:86">
      <c r="CH1877" s="426"/>
    </row>
    <row r="1878" spans="86:86">
      <c r="CH1878" s="426"/>
    </row>
    <row r="1879" spans="86:86">
      <c r="CH1879" s="426"/>
    </row>
    <row r="1880" spans="86:86">
      <c r="CH1880" s="426"/>
    </row>
    <row r="1881" spans="86:86">
      <c r="CH1881" s="426"/>
    </row>
    <row r="1882" spans="86:86">
      <c r="CH1882" s="426"/>
    </row>
    <row r="1883" spans="86:86">
      <c r="CH1883" s="426"/>
    </row>
    <row r="1884" spans="86:86">
      <c r="CH1884" s="426"/>
    </row>
    <row r="1885" spans="86:86">
      <c r="CH1885" s="426"/>
    </row>
    <row r="1886" spans="86:86">
      <c r="CH1886" s="426"/>
    </row>
    <row r="1887" spans="86:86">
      <c r="CH1887" s="426"/>
    </row>
    <row r="1888" spans="86:86">
      <c r="CH1888" s="426"/>
    </row>
    <row r="1889" spans="86:86">
      <c r="CH1889" s="426"/>
    </row>
    <row r="1890" spans="86:86">
      <c r="CH1890" s="426"/>
    </row>
    <row r="1891" spans="86:86">
      <c r="CH1891" s="426"/>
    </row>
    <row r="1892" spans="86:86">
      <c r="CH1892" s="426"/>
    </row>
    <row r="1893" spans="86:86">
      <c r="CH1893" s="426"/>
    </row>
    <row r="1894" spans="86:86">
      <c r="CH1894" s="426"/>
    </row>
    <row r="1895" spans="86:86">
      <c r="CH1895" s="426"/>
    </row>
    <row r="1896" spans="86:86">
      <c r="CH1896" s="426"/>
    </row>
    <row r="1897" spans="86:86">
      <c r="CH1897" s="426"/>
    </row>
    <row r="1898" spans="86:86">
      <c r="CH1898" s="426"/>
    </row>
    <row r="1899" spans="86:86">
      <c r="CH1899" s="426"/>
    </row>
    <row r="1900" spans="86:86">
      <c r="CH1900" s="426"/>
    </row>
    <row r="1901" spans="86:86">
      <c r="CH1901" s="426"/>
    </row>
    <row r="1902" spans="86:86">
      <c r="CH1902" s="426"/>
    </row>
    <row r="1903" spans="86:86">
      <c r="CH1903" s="426"/>
    </row>
    <row r="1904" spans="86:86">
      <c r="CH1904" s="426"/>
    </row>
    <row r="1905" spans="86:86">
      <c r="CH1905" s="426"/>
    </row>
    <row r="1906" spans="86:86">
      <c r="CH1906" s="426"/>
    </row>
    <row r="1907" spans="86:86">
      <c r="CH1907" s="426"/>
    </row>
    <row r="1908" spans="86:86">
      <c r="CH1908" s="426"/>
    </row>
    <row r="1909" spans="86:86">
      <c r="CH1909" s="426"/>
    </row>
    <row r="1910" spans="86:86">
      <c r="CH1910" s="426"/>
    </row>
    <row r="1911" spans="86:86">
      <c r="CH1911" s="426"/>
    </row>
    <row r="1912" spans="86:86">
      <c r="CH1912" s="426"/>
    </row>
    <row r="1913" spans="86:86">
      <c r="CH1913" s="426"/>
    </row>
    <row r="1914" spans="86:86">
      <c r="CH1914" s="426"/>
    </row>
    <row r="1915" spans="86:86">
      <c r="CH1915" s="426"/>
    </row>
    <row r="1916" spans="86:86">
      <c r="CH1916" s="426"/>
    </row>
    <row r="1917" spans="86:86">
      <c r="CH1917" s="426"/>
    </row>
    <row r="1918" spans="86:86">
      <c r="CH1918" s="426"/>
    </row>
    <row r="1919" spans="86:86">
      <c r="CH1919" s="426"/>
    </row>
    <row r="1920" spans="86:86">
      <c r="CH1920" s="426"/>
    </row>
    <row r="1921" spans="86:86">
      <c r="CH1921" s="426"/>
    </row>
    <row r="1922" spans="86:86">
      <c r="CH1922" s="426"/>
    </row>
    <row r="1923" spans="86:86">
      <c r="CH1923" s="426"/>
    </row>
    <row r="1924" spans="86:86">
      <c r="CH1924" s="426"/>
    </row>
    <row r="1925" spans="86:86">
      <c r="CH1925" s="426"/>
    </row>
    <row r="1926" spans="86:86">
      <c r="CH1926" s="426"/>
    </row>
    <row r="1927" spans="86:86">
      <c r="CH1927" s="426"/>
    </row>
    <row r="1928" spans="86:86">
      <c r="CH1928" s="426"/>
    </row>
    <row r="1929" spans="86:86">
      <c r="CH1929" s="426"/>
    </row>
    <row r="1930" spans="86:86">
      <c r="CH1930" s="426"/>
    </row>
    <row r="1931" spans="86:86">
      <c r="CH1931" s="426"/>
    </row>
    <row r="1932" spans="86:86">
      <c r="CH1932" s="426"/>
    </row>
    <row r="1933" spans="86:86">
      <c r="CH1933" s="426"/>
    </row>
    <row r="1934" spans="86:86">
      <c r="CH1934" s="426"/>
    </row>
    <row r="1935" spans="86:86">
      <c r="CH1935" s="426"/>
    </row>
    <row r="1936" spans="86:86">
      <c r="CH1936" s="426"/>
    </row>
    <row r="1937" spans="86:86">
      <c r="CH1937" s="426"/>
    </row>
    <row r="1938" spans="86:86">
      <c r="CH1938" s="426"/>
    </row>
    <row r="1939" spans="86:86">
      <c r="CH1939" s="426"/>
    </row>
    <row r="1940" spans="86:86">
      <c r="CH1940" s="426"/>
    </row>
    <row r="1941" spans="86:86">
      <c r="CH1941" s="426"/>
    </row>
    <row r="1942" spans="86:86">
      <c r="CH1942" s="426"/>
    </row>
    <row r="1943" spans="86:86">
      <c r="CH1943" s="426"/>
    </row>
    <row r="1944" spans="86:86">
      <c r="CH1944" s="426"/>
    </row>
    <row r="1945" spans="86:86">
      <c r="CH1945" s="426"/>
    </row>
    <row r="1946" spans="86:86">
      <c r="CH1946" s="426"/>
    </row>
    <row r="1947" spans="86:86">
      <c r="CH1947" s="426"/>
    </row>
    <row r="1948" spans="86:86">
      <c r="CH1948" s="426"/>
    </row>
    <row r="1949" spans="86:86">
      <c r="CH1949" s="426"/>
    </row>
    <row r="1950" spans="86:86">
      <c r="CH1950" s="426"/>
    </row>
    <row r="1951" spans="86:86">
      <c r="CH1951" s="426"/>
    </row>
    <row r="1952" spans="86:86">
      <c r="CH1952" s="426"/>
    </row>
    <row r="1953" spans="86:86">
      <c r="CH1953" s="426"/>
    </row>
    <row r="1954" spans="86:86">
      <c r="CH1954" s="426"/>
    </row>
    <row r="1955" spans="86:86">
      <c r="CH1955" s="426"/>
    </row>
    <row r="1956" spans="86:86">
      <c r="CH1956" s="426"/>
    </row>
    <row r="1957" spans="86:86">
      <c r="CH1957" s="426"/>
    </row>
    <row r="1958" spans="86:86">
      <c r="CH1958" s="426"/>
    </row>
    <row r="1959" spans="86:86">
      <c r="CH1959" s="426"/>
    </row>
    <row r="1960" spans="86:86">
      <c r="CH1960" s="426"/>
    </row>
    <row r="1961" spans="86:86">
      <c r="CH1961" s="426"/>
    </row>
    <row r="1962" spans="86:86">
      <c r="CH1962" s="426"/>
    </row>
    <row r="1963" spans="86:86">
      <c r="CH1963" s="426"/>
    </row>
    <row r="1964" spans="86:86">
      <c r="CH1964" s="426"/>
    </row>
    <row r="1965" spans="86:86">
      <c r="CH1965" s="426"/>
    </row>
    <row r="1966" spans="86:86">
      <c r="CH1966" s="426"/>
    </row>
    <row r="1967" spans="86:86">
      <c r="CH1967" s="426"/>
    </row>
    <row r="1968" spans="86:86">
      <c r="CH1968" s="426"/>
    </row>
    <row r="1969" spans="86:86">
      <c r="CH1969" s="426"/>
    </row>
    <row r="1970" spans="86:86">
      <c r="CH1970" s="426"/>
    </row>
    <row r="1971" spans="86:86">
      <c r="CH1971" s="426"/>
    </row>
    <row r="1972" spans="86:86">
      <c r="CH1972" s="426"/>
    </row>
    <row r="1973" spans="86:86">
      <c r="CH1973" s="426"/>
    </row>
    <row r="1974" spans="86:86">
      <c r="CH1974" s="426"/>
    </row>
    <row r="1975" spans="86:86">
      <c r="CH1975" s="426"/>
    </row>
    <row r="1976" spans="86:86">
      <c r="CH1976" s="426"/>
    </row>
    <row r="1977" spans="86:86">
      <c r="CH1977" s="426"/>
    </row>
    <row r="1978" spans="86:86">
      <c r="CH1978" s="426"/>
    </row>
    <row r="1979" spans="86:86">
      <c r="CH1979" s="426"/>
    </row>
    <row r="1980" spans="86:86">
      <c r="CH1980" s="426"/>
    </row>
    <row r="1981" spans="86:86">
      <c r="CH1981" s="426"/>
    </row>
    <row r="1982" spans="86:86">
      <c r="CH1982" s="426"/>
    </row>
    <row r="1983" spans="86:86">
      <c r="CH1983" s="426"/>
    </row>
    <row r="1984" spans="86:86">
      <c r="CH1984" s="426"/>
    </row>
    <row r="1985" spans="86:86">
      <c r="CH1985" s="426"/>
    </row>
    <row r="1986" spans="86:86">
      <c r="CH1986" s="426"/>
    </row>
    <row r="1987" spans="86:86">
      <c r="CH1987" s="426"/>
    </row>
    <row r="1988" spans="86:86">
      <c r="CH1988" s="426"/>
    </row>
    <row r="1989" spans="86:86">
      <c r="CH1989" s="426"/>
    </row>
    <row r="1990" spans="86:86">
      <c r="CH1990" s="426"/>
    </row>
    <row r="1991" spans="86:86">
      <c r="CH1991" s="426"/>
    </row>
    <row r="1992" spans="86:86">
      <c r="CH1992" s="426"/>
    </row>
    <row r="1993" spans="86:86">
      <c r="CH1993" s="426"/>
    </row>
    <row r="1994" spans="86:86">
      <c r="CH1994" s="426"/>
    </row>
    <row r="1995" spans="86:86">
      <c r="CH1995" s="426"/>
    </row>
    <row r="1996" spans="86:86">
      <c r="CH1996" s="426"/>
    </row>
    <row r="1997" spans="86:86">
      <c r="CH1997" s="426"/>
    </row>
    <row r="1998" spans="86:86">
      <c r="CH1998" s="426"/>
    </row>
    <row r="1999" spans="86:86">
      <c r="CH1999" s="426"/>
    </row>
    <row r="2000" spans="86:86">
      <c r="CH2000" s="426"/>
    </row>
    <row r="2001" spans="86:86">
      <c r="CH2001" s="426"/>
    </row>
    <row r="2002" spans="86:86">
      <c r="CH2002" s="426"/>
    </row>
    <row r="2003" spans="86:86">
      <c r="CH2003" s="426"/>
    </row>
    <row r="2004" spans="86:86">
      <c r="CH2004" s="426"/>
    </row>
    <row r="2005" spans="86:86">
      <c r="CH2005" s="426"/>
    </row>
    <row r="2006" spans="86:86">
      <c r="CH2006" s="426"/>
    </row>
    <row r="2007" spans="86:86">
      <c r="CH2007" s="426"/>
    </row>
    <row r="2008" spans="86:86">
      <c r="CH2008" s="426"/>
    </row>
    <row r="2009" spans="86:86">
      <c r="CH2009" s="426"/>
    </row>
    <row r="2010" spans="86:86">
      <c r="CH2010" s="426"/>
    </row>
    <row r="2011" spans="86:86">
      <c r="CH2011" s="426"/>
    </row>
    <row r="2012" spans="86:86">
      <c r="CH2012" s="426"/>
    </row>
    <row r="2013" spans="86:86">
      <c r="CH2013" s="426"/>
    </row>
    <row r="2014" spans="86:86">
      <c r="CH2014" s="426"/>
    </row>
    <row r="2015" spans="86:86">
      <c r="CH2015" s="426"/>
    </row>
    <row r="2016" spans="86:86">
      <c r="CH2016" s="426"/>
    </row>
    <row r="2017" spans="86:86">
      <c r="CH2017" s="426"/>
    </row>
    <row r="2018" spans="86:86">
      <c r="CH2018" s="426"/>
    </row>
    <row r="2019" spans="86:86">
      <c r="CH2019" s="426"/>
    </row>
    <row r="2020" spans="86:86">
      <c r="CH2020" s="426"/>
    </row>
    <row r="2021" spans="86:86">
      <c r="CH2021" s="426"/>
    </row>
    <row r="2022" spans="86:86">
      <c r="CH2022" s="426"/>
    </row>
    <row r="2023" spans="86:86">
      <c r="CH2023" s="426"/>
    </row>
    <row r="2024" spans="86:86">
      <c r="CH2024" s="426"/>
    </row>
    <row r="2025" spans="86:86">
      <c r="CH2025" s="426"/>
    </row>
    <row r="2026" spans="86:86">
      <c r="CH2026" s="426"/>
    </row>
    <row r="2027" spans="86:86">
      <c r="CH2027" s="426"/>
    </row>
    <row r="2028" spans="86:86">
      <c r="CH2028" s="426"/>
    </row>
    <row r="2029" spans="86:86">
      <c r="CH2029" s="426"/>
    </row>
    <row r="2030" spans="86:86">
      <c r="CH2030" s="426"/>
    </row>
    <row r="2031" spans="86:86">
      <c r="CH2031" s="426"/>
    </row>
    <row r="2032" spans="86:86">
      <c r="CH2032" s="426"/>
    </row>
    <row r="2033" spans="86:86">
      <c r="CH2033" s="426"/>
    </row>
    <row r="2034" spans="86:86">
      <c r="CH2034" s="426"/>
    </row>
    <row r="2035" spans="86:86">
      <c r="CH2035" s="426"/>
    </row>
    <row r="2036" spans="86:86">
      <c r="CH2036" s="426"/>
    </row>
    <row r="2037" spans="86:86">
      <c r="CH2037" s="426"/>
    </row>
    <row r="2038" spans="86:86">
      <c r="CH2038" s="426"/>
    </row>
    <row r="2039" spans="86:86">
      <c r="CH2039" s="426"/>
    </row>
    <row r="2040" spans="86:86">
      <c r="CH2040" s="426"/>
    </row>
    <row r="2041" spans="86:86">
      <c r="CH2041" s="426"/>
    </row>
    <row r="2042" spans="86:86">
      <c r="CH2042" s="426"/>
    </row>
    <row r="2043" spans="86:86">
      <c r="CH2043" s="426"/>
    </row>
    <row r="2044" spans="86:86">
      <c r="CH2044" s="426"/>
    </row>
    <row r="2045" spans="86:86">
      <c r="CH2045" s="426"/>
    </row>
    <row r="2046" spans="86:86">
      <c r="CH2046" s="426"/>
    </row>
    <row r="2047" spans="86:86">
      <c r="CH2047" s="426"/>
    </row>
    <row r="2048" spans="86:86">
      <c r="CH2048" s="426"/>
    </row>
    <row r="2049" spans="86:86">
      <c r="CH2049" s="426"/>
    </row>
    <row r="2050" spans="86:86">
      <c r="CH2050" s="426"/>
    </row>
    <row r="2051" spans="86:86">
      <c r="CH2051" s="426"/>
    </row>
    <row r="2052" spans="86:86">
      <c r="CH2052" s="426"/>
    </row>
    <row r="2053" spans="86:86">
      <c r="CH2053" s="426"/>
    </row>
    <row r="2054" spans="86:86">
      <c r="CH2054" s="426"/>
    </row>
    <row r="2055" spans="86:86">
      <c r="CH2055" s="426"/>
    </row>
    <row r="2056" spans="86:86">
      <c r="CH2056" s="426"/>
    </row>
    <row r="2057" spans="86:86">
      <c r="CH2057" s="426"/>
    </row>
    <row r="2058" spans="86:86">
      <c r="CH2058" s="426"/>
    </row>
    <row r="2059" spans="86:86">
      <c r="CH2059" s="426"/>
    </row>
    <row r="2060" spans="86:86">
      <c r="CH2060" s="426"/>
    </row>
    <row r="2061" spans="86:86">
      <c r="CH2061" s="426"/>
    </row>
    <row r="2062" spans="86:86">
      <c r="CH2062" s="426"/>
    </row>
    <row r="2063" spans="86:86">
      <c r="CH2063" s="426"/>
    </row>
    <row r="2064" spans="86:86">
      <c r="CH2064" s="426"/>
    </row>
    <row r="2065" spans="86:86">
      <c r="CH2065" s="426"/>
    </row>
    <row r="2066" spans="86:86">
      <c r="CH2066" s="426"/>
    </row>
    <row r="2067" spans="86:86">
      <c r="CH2067" s="426"/>
    </row>
    <row r="2068" spans="86:86">
      <c r="CH2068" s="426"/>
    </row>
    <row r="2069" spans="86:86">
      <c r="CH2069" s="426"/>
    </row>
    <row r="2070" spans="86:86">
      <c r="CH2070" s="426"/>
    </row>
    <row r="2071" spans="86:86">
      <c r="CH2071" s="426"/>
    </row>
    <row r="2072" spans="86:86">
      <c r="CH2072" s="426"/>
    </row>
    <row r="2073" spans="86:86">
      <c r="CH2073" s="426"/>
    </row>
    <row r="2074" spans="86:86">
      <c r="CH2074" s="426"/>
    </row>
    <row r="2075" spans="86:86">
      <c r="CH2075" s="426"/>
    </row>
    <row r="2076" spans="86:86">
      <c r="CH2076" s="426"/>
    </row>
    <row r="2077" spans="86:86">
      <c r="CH2077" s="426"/>
    </row>
    <row r="2078" spans="86:86">
      <c r="CH2078" s="426"/>
    </row>
    <row r="2079" spans="86:86">
      <c r="CH2079" s="426"/>
    </row>
    <row r="2080" spans="86:86">
      <c r="CH2080" s="426"/>
    </row>
    <row r="2081" spans="86:86">
      <c r="CH2081" s="426"/>
    </row>
    <row r="2082" spans="86:86">
      <c r="CH2082" s="426"/>
    </row>
    <row r="2083" spans="86:86">
      <c r="CH2083" s="426"/>
    </row>
    <row r="2084" spans="86:86">
      <c r="CH2084" s="426"/>
    </row>
    <row r="2085" spans="86:86">
      <c r="CH2085" s="426"/>
    </row>
    <row r="2086" spans="86:86">
      <c r="CH2086" s="426"/>
    </row>
    <row r="2087" spans="86:86">
      <c r="CH2087" s="426"/>
    </row>
    <row r="2088" spans="86:86">
      <c r="CH2088" s="426"/>
    </row>
    <row r="2089" spans="86:86">
      <c r="CH2089" s="426"/>
    </row>
    <row r="2090" spans="86:86">
      <c r="CH2090" s="426"/>
    </row>
    <row r="2091" spans="86:86">
      <c r="CH2091" s="426"/>
    </row>
    <row r="2092" spans="86:86">
      <c r="CH2092" s="426"/>
    </row>
    <row r="2093" spans="86:86">
      <c r="CH2093" s="426"/>
    </row>
    <row r="2094" spans="86:86">
      <c r="CH2094" s="426"/>
    </row>
    <row r="2095" spans="86:86">
      <c r="CH2095" s="426"/>
    </row>
    <row r="2096" spans="86:86">
      <c r="CH2096" s="426"/>
    </row>
    <row r="2097" spans="86:86">
      <c r="CH2097" s="426"/>
    </row>
    <row r="2098" spans="86:86">
      <c r="CH2098" s="426"/>
    </row>
    <row r="2099" spans="86:86">
      <c r="CH2099" s="426"/>
    </row>
    <row r="2100" spans="86:86">
      <c r="CH2100" s="426"/>
    </row>
    <row r="2101" spans="86:86">
      <c r="CH2101" s="426"/>
    </row>
    <row r="2102" spans="86:86">
      <c r="CH2102" s="426"/>
    </row>
    <row r="2103" spans="86:86">
      <c r="CH2103" s="426"/>
    </row>
    <row r="2104" spans="86:86">
      <c r="CH2104" s="426"/>
    </row>
    <row r="2105" spans="86:86">
      <c r="CH2105" s="426"/>
    </row>
    <row r="2106" spans="86:86">
      <c r="CH2106" s="426"/>
    </row>
    <row r="2107" spans="86:86">
      <c r="CH2107" s="426"/>
    </row>
    <row r="2108" spans="86:86">
      <c r="CH2108" s="426"/>
    </row>
    <row r="2109" spans="86:86">
      <c r="CH2109" s="426"/>
    </row>
    <row r="2110" spans="86:86">
      <c r="CH2110" s="426"/>
    </row>
    <row r="2111" spans="86:86">
      <c r="CH2111" s="426"/>
    </row>
    <row r="2112" spans="86:86">
      <c r="CH2112" s="426"/>
    </row>
    <row r="2113" spans="86:86">
      <c r="CH2113" s="426"/>
    </row>
    <row r="2114" spans="86:86">
      <c r="CH2114" s="426"/>
    </row>
    <row r="2115" spans="86:86">
      <c r="CH2115" s="426"/>
    </row>
    <row r="2116" spans="86:86">
      <c r="CH2116" s="426"/>
    </row>
    <row r="2117" spans="86:86">
      <c r="CH2117" s="426"/>
    </row>
    <row r="2118" spans="86:86">
      <c r="CH2118" s="426"/>
    </row>
    <row r="2119" spans="86:86">
      <c r="CH2119" s="426"/>
    </row>
    <row r="2120" spans="86:86">
      <c r="CH2120" s="426"/>
    </row>
    <row r="2121" spans="86:86">
      <c r="CH2121" s="426"/>
    </row>
    <row r="2122" spans="86:86">
      <c r="CH2122" s="426"/>
    </row>
    <row r="2123" spans="86:86">
      <c r="CH2123" s="426"/>
    </row>
    <row r="2124" spans="86:86">
      <c r="CH2124" s="426"/>
    </row>
    <row r="2125" spans="86:86">
      <c r="CH2125" s="426"/>
    </row>
    <row r="2126" spans="86:86">
      <c r="CH2126" s="426"/>
    </row>
    <row r="2127" spans="86:86">
      <c r="CH2127" s="426"/>
    </row>
    <row r="2128" spans="86:86">
      <c r="CH2128" s="426"/>
    </row>
    <row r="2129" spans="86:86">
      <c r="CH2129" s="426"/>
    </row>
    <row r="2130" spans="86:86">
      <c r="CH2130" s="426"/>
    </row>
    <row r="2131" spans="86:86">
      <c r="CH2131" s="426"/>
    </row>
    <row r="2132" spans="86:86">
      <c r="CH2132" s="426"/>
    </row>
    <row r="2133" spans="86:86">
      <c r="CH2133" s="426"/>
    </row>
    <row r="2134" spans="86:86">
      <c r="CH2134" s="426"/>
    </row>
    <row r="2135" spans="86:86">
      <c r="CH2135" s="426"/>
    </row>
    <row r="2136" spans="86:86">
      <c r="CH2136" s="426"/>
    </row>
    <row r="2137" spans="86:86">
      <c r="CH2137" s="426"/>
    </row>
    <row r="2138" spans="86:86">
      <c r="CH2138" s="426"/>
    </row>
    <row r="2139" spans="86:86">
      <c r="CH2139" s="426"/>
    </row>
    <row r="2140" spans="86:86">
      <c r="CH2140" s="426"/>
    </row>
    <row r="2141" spans="86:86">
      <c r="CH2141" s="426"/>
    </row>
    <row r="2142" spans="86:86">
      <c r="CH2142" s="426"/>
    </row>
    <row r="2143" spans="86:86">
      <c r="CH2143" s="426"/>
    </row>
    <row r="2144" spans="86:86">
      <c r="CH2144" s="426"/>
    </row>
    <row r="2145" spans="86:86">
      <c r="CH2145" s="426"/>
    </row>
    <row r="2146" spans="86:86">
      <c r="CH2146" s="426"/>
    </row>
    <row r="2147" spans="86:86">
      <c r="CH2147" s="426"/>
    </row>
    <row r="2148" spans="86:86">
      <c r="CH2148" s="426"/>
    </row>
    <row r="2149" spans="86:86">
      <c r="CH2149" s="426"/>
    </row>
    <row r="2150" spans="86:86">
      <c r="CH2150" s="426"/>
    </row>
    <row r="2151" spans="86:86">
      <c r="CH2151" s="426"/>
    </row>
    <row r="2152" spans="86:86">
      <c r="CH2152" s="426"/>
    </row>
    <row r="2153" spans="86:86">
      <c r="CH2153" s="426"/>
    </row>
    <row r="2154" spans="86:86">
      <c r="CH2154" s="426"/>
    </row>
    <row r="2155" spans="86:86">
      <c r="CH2155" s="426"/>
    </row>
    <row r="2156" spans="86:86">
      <c r="CH2156" s="426"/>
    </row>
    <row r="2157" spans="86:86">
      <c r="CH2157" s="426"/>
    </row>
    <row r="2158" spans="86:86">
      <c r="CH2158" s="426"/>
    </row>
    <row r="2159" spans="86:86">
      <c r="CH2159" s="426"/>
    </row>
    <row r="2160" spans="86:86">
      <c r="CH2160" s="426"/>
    </row>
    <row r="2161" spans="86:86">
      <c r="CH2161" s="426"/>
    </row>
    <row r="2162" spans="86:86">
      <c r="CH2162" s="426"/>
    </row>
    <row r="2163" spans="86:86">
      <c r="CH2163" s="426"/>
    </row>
    <row r="2164" spans="86:86">
      <c r="CH2164" s="426"/>
    </row>
    <row r="2165" spans="86:86">
      <c r="CH2165" s="426"/>
    </row>
    <row r="2166" spans="86:86">
      <c r="CH2166" s="426"/>
    </row>
    <row r="2167" spans="86:86">
      <c r="CH2167" s="426"/>
    </row>
    <row r="2168" spans="86:86">
      <c r="CH2168" s="426"/>
    </row>
    <row r="2169" spans="86:86">
      <c r="CH2169" s="426"/>
    </row>
    <row r="2170" spans="86:86">
      <c r="CH2170" s="426"/>
    </row>
    <row r="2171" spans="86:86">
      <c r="CH2171" s="426"/>
    </row>
    <row r="2172" spans="86:86">
      <c r="CH2172" s="426"/>
    </row>
    <row r="2173" spans="86:86">
      <c r="CH2173" s="426"/>
    </row>
    <row r="2174" spans="86:86">
      <c r="CH2174" s="426"/>
    </row>
    <row r="2175" spans="86:86">
      <c r="CH2175" s="426"/>
    </row>
    <row r="2176" spans="86:86">
      <c r="CH2176" s="426"/>
    </row>
    <row r="2177" spans="86:86">
      <c r="CH2177" s="426"/>
    </row>
    <row r="2178" spans="86:86">
      <c r="CH2178" s="426"/>
    </row>
    <row r="2179" spans="86:86">
      <c r="CH2179" s="426"/>
    </row>
    <row r="2180" spans="86:86">
      <c r="CH2180" s="426"/>
    </row>
    <row r="2181" spans="86:86">
      <c r="CH2181" s="426"/>
    </row>
    <row r="2182" spans="86:86">
      <c r="CH2182" s="426"/>
    </row>
    <row r="2183" spans="86:86">
      <c r="CH2183" s="426"/>
    </row>
    <row r="2184" spans="86:86">
      <c r="CH2184" s="426"/>
    </row>
    <row r="2185" spans="86:86">
      <c r="CH2185" s="426"/>
    </row>
    <row r="2186" spans="86:86">
      <c r="CH2186" s="426"/>
    </row>
    <row r="2187" spans="86:86">
      <c r="CH2187" s="426"/>
    </row>
    <row r="2188" spans="86:86">
      <c r="CH2188" s="426"/>
    </row>
    <row r="2189" spans="86:86">
      <c r="CH2189" s="426"/>
    </row>
    <row r="2190" spans="86:86">
      <c r="CH2190" s="426"/>
    </row>
    <row r="2191" spans="86:86">
      <c r="CH2191" s="426"/>
    </row>
    <row r="2192" spans="86:86">
      <c r="CH2192" s="426"/>
    </row>
    <row r="2193" spans="86:86">
      <c r="CH2193" s="426"/>
    </row>
    <row r="2194" spans="86:86">
      <c r="CH2194" s="426"/>
    </row>
    <row r="2195" spans="86:86">
      <c r="CH2195" s="426"/>
    </row>
    <row r="2196" spans="86:86">
      <c r="CH2196" s="426"/>
    </row>
    <row r="2197" spans="86:86">
      <c r="CH2197" s="426"/>
    </row>
    <row r="2198" spans="86:86">
      <c r="CH2198" s="426"/>
    </row>
    <row r="2199" spans="86:86">
      <c r="CH2199" s="426"/>
    </row>
    <row r="2200" spans="86:86">
      <c r="CH2200" s="426"/>
    </row>
    <row r="2201" spans="86:86">
      <c r="CH2201" s="426"/>
    </row>
    <row r="2202" spans="86:86">
      <c r="CH2202" s="426"/>
    </row>
    <row r="2203" spans="86:86">
      <c r="CH2203" s="426"/>
    </row>
    <row r="2204" spans="86:86">
      <c r="CH2204" s="426"/>
    </row>
    <row r="2205" spans="86:86">
      <c r="CH2205" s="426"/>
    </row>
    <row r="2206" spans="86:86">
      <c r="CH2206" s="426"/>
    </row>
    <row r="2207" spans="86:86">
      <c r="CH2207" s="426"/>
    </row>
    <row r="2208" spans="86:86">
      <c r="CH2208" s="426"/>
    </row>
    <row r="2209" spans="86:86">
      <c r="CH2209" s="426"/>
    </row>
    <row r="2210" spans="86:86">
      <c r="CH2210" s="426"/>
    </row>
    <row r="2211" spans="86:86">
      <c r="CH2211" s="426"/>
    </row>
    <row r="2212" spans="86:86">
      <c r="CH2212" s="426"/>
    </row>
    <row r="2213" spans="86:86">
      <c r="CH2213" s="426"/>
    </row>
    <row r="2214" spans="86:86">
      <c r="CH2214" s="426"/>
    </row>
    <row r="2215" spans="86:86">
      <c r="CH2215" s="426"/>
    </row>
    <row r="2216" spans="86:86">
      <c r="CH2216" s="426"/>
    </row>
    <row r="2217" spans="86:86">
      <c r="CH2217" s="426"/>
    </row>
    <row r="2218" spans="86:86">
      <c r="CH2218" s="426"/>
    </row>
    <row r="2219" spans="86:86">
      <c r="CH2219" s="426"/>
    </row>
    <row r="2220" spans="86:86">
      <c r="CH2220" s="426"/>
    </row>
    <row r="2221" spans="86:86">
      <c r="CH2221" s="426"/>
    </row>
    <row r="2222" spans="86:86">
      <c r="CH2222" s="426"/>
    </row>
    <row r="2223" spans="86:86">
      <c r="CH2223" s="426"/>
    </row>
    <row r="2224" spans="86:86">
      <c r="CH2224" s="426"/>
    </row>
    <row r="2225" spans="86:86">
      <c r="CH2225" s="426"/>
    </row>
    <row r="2226" spans="86:86">
      <c r="CH2226" s="426"/>
    </row>
    <row r="2227" spans="86:86">
      <c r="CH2227" s="426"/>
    </row>
    <row r="2228" spans="86:86">
      <c r="CH2228" s="426"/>
    </row>
    <row r="2229" spans="86:86">
      <c r="CH2229" s="426"/>
    </row>
    <row r="2230" spans="86:86">
      <c r="CH2230" s="426"/>
    </row>
    <row r="2231" spans="86:86">
      <c r="CH2231" s="426"/>
    </row>
    <row r="2232" spans="86:86">
      <c r="CH2232" s="426"/>
    </row>
    <row r="2233" spans="86:86">
      <c r="CH2233" s="426"/>
    </row>
    <row r="2234" spans="86:86">
      <c r="CH2234" s="426"/>
    </row>
    <row r="2235" spans="86:86">
      <c r="CH2235" s="426"/>
    </row>
    <row r="2236" spans="86:86">
      <c r="CH2236" s="426"/>
    </row>
    <row r="2237" spans="86:86">
      <c r="CH2237" s="426"/>
    </row>
    <row r="2238" spans="86:86">
      <c r="CH2238" s="426"/>
    </row>
    <row r="2239" spans="86:86">
      <c r="CH2239" s="426"/>
    </row>
    <row r="2240" spans="86:86">
      <c r="CH2240" s="426"/>
    </row>
    <row r="2241" spans="86:86">
      <c r="CH2241" s="426"/>
    </row>
    <row r="2242" spans="86:86">
      <c r="CH2242" s="426"/>
    </row>
    <row r="2243" spans="86:86">
      <c r="CH2243" s="426"/>
    </row>
    <row r="2244" spans="86:86">
      <c r="CH2244" s="426"/>
    </row>
    <row r="2245" spans="86:86">
      <c r="CH2245" s="426"/>
    </row>
    <row r="2246" spans="86:86">
      <c r="CH2246" s="426"/>
    </row>
    <row r="2247" spans="86:86">
      <c r="CH2247" s="426"/>
    </row>
    <row r="2248" spans="86:86">
      <c r="CH2248" s="426"/>
    </row>
    <row r="2249" spans="86:86">
      <c r="CH2249" s="426"/>
    </row>
    <row r="2250" spans="86:86">
      <c r="CH2250" s="426"/>
    </row>
    <row r="2251" spans="86:86">
      <c r="CH2251" s="426"/>
    </row>
    <row r="2252" spans="86:86">
      <c r="CH2252" s="426"/>
    </row>
    <row r="2253" spans="86:86">
      <c r="CH2253" s="426"/>
    </row>
    <row r="2254" spans="86:86">
      <c r="CH2254" s="426"/>
    </row>
    <row r="2255" spans="86:86">
      <c r="CH2255" s="426"/>
    </row>
    <row r="2256" spans="86:86">
      <c r="CH2256" s="426"/>
    </row>
    <row r="2257" spans="86:86">
      <c r="CH2257" s="426"/>
    </row>
    <row r="2258" spans="86:86">
      <c r="CH2258" s="426"/>
    </row>
    <row r="2259" spans="86:86">
      <c r="CH2259" s="426"/>
    </row>
    <row r="2260" spans="86:86">
      <c r="CH2260" s="426"/>
    </row>
    <row r="2261" spans="86:86">
      <c r="CH2261" s="426"/>
    </row>
    <row r="2262" spans="86:86">
      <c r="CH2262" s="426"/>
    </row>
    <row r="2263" spans="86:86">
      <c r="CH2263" s="426"/>
    </row>
    <row r="2264" spans="86:86">
      <c r="CH2264" s="426"/>
    </row>
    <row r="2265" spans="86:86">
      <c r="CH2265" s="426"/>
    </row>
    <row r="2266" spans="86:86">
      <c r="CH2266" s="426"/>
    </row>
    <row r="2267" spans="86:86">
      <c r="CH2267" s="426"/>
    </row>
    <row r="2268" spans="86:86">
      <c r="CH2268" s="426"/>
    </row>
    <row r="2269" spans="86:86">
      <c r="CH2269" s="426"/>
    </row>
    <row r="2270" spans="86:86">
      <c r="CH2270" s="426"/>
    </row>
    <row r="2271" spans="86:86">
      <c r="CH2271" s="426"/>
    </row>
    <row r="2272" spans="86:86">
      <c r="CH2272" s="426"/>
    </row>
    <row r="2273" spans="86:86">
      <c r="CH2273" s="426"/>
    </row>
    <row r="2274" spans="86:86">
      <c r="CH2274" s="426"/>
    </row>
    <row r="2275" spans="86:86">
      <c r="CH2275" s="426"/>
    </row>
    <row r="2276" spans="86:86">
      <c r="CH2276" s="426"/>
    </row>
    <row r="2277" spans="86:86">
      <c r="CH2277" s="426"/>
    </row>
    <row r="2278" spans="86:86">
      <c r="CH2278" s="426"/>
    </row>
    <row r="2279" spans="86:86">
      <c r="CH2279" s="426"/>
    </row>
    <row r="2280" spans="86:86">
      <c r="CH2280" s="426"/>
    </row>
    <row r="2281" spans="86:86">
      <c r="CH2281" s="426"/>
    </row>
    <row r="2282" spans="86:86">
      <c r="CH2282" s="426"/>
    </row>
    <row r="2283" spans="86:86">
      <c r="CH2283" s="426"/>
    </row>
    <row r="2284" spans="86:86">
      <c r="CH2284" s="426"/>
    </row>
    <row r="2285" spans="86:86">
      <c r="CH2285" s="426"/>
    </row>
    <row r="2286" spans="86:86">
      <c r="CH2286" s="426"/>
    </row>
    <row r="2287" spans="86:86">
      <c r="CH2287" s="426"/>
    </row>
    <row r="2288" spans="86:86">
      <c r="CH2288" s="426"/>
    </row>
    <row r="2289" spans="86:86">
      <c r="CH2289" s="426"/>
    </row>
    <row r="2290" spans="86:86">
      <c r="CH2290" s="426"/>
    </row>
    <row r="2291" spans="86:86">
      <c r="CH2291" s="426"/>
    </row>
    <row r="2292" spans="86:86">
      <c r="CH2292" s="426"/>
    </row>
    <row r="2293" spans="86:86">
      <c r="CH2293" s="426"/>
    </row>
    <row r="2294" spans="86:86">
      <c r="CH2294" s="426"/>
    </row>
    <row r="2295" spans="86:86">
      <c r="CH2295" s="426"/>
    </row>
    <row r="2296" spans="86:86">
      <c r="CH2296" s="426"/>
    </row>
    <row r="2297" spans="86:86">
      <c r="CH2297" s="426"/>
    </row>
    <row r="2298" spans="86:86">
      <c r="CH2298" s="426"/>
    </row>
    <row r="2299" spans="86:86">
      <c r="CH2299" s="426"/>
    </row>
    <row r="2300" spans="86:86">
      <c r="CH2300" s="426"/>
    </row>
    <row r="2301" spans="86:86">
      <c r="CH2301" s="426"/>
    </row>
    <row r="2302" spans="86:86">
      <c r="CH2302" s="426"/>
    </row>
    <row r="2303" spans="86:86">
      <c r="CH2303" s="426"/>
    </row>
    <row r="2304" spans="86:86">
      <c r="CH2304" s="426"/>
    </row>
    <row r="2305" spans="86:86">
      <c r="CH2305" s="426"/>
    </row>
    <row r="2306" spans="86:86">
      <c r="CH2306" s="426"/>
    </row>
    <row r="2307" spans="86:86">
      <c r="CH2307" s="426"/>
    </row>
    <row r="2308" spans="86:86">
      <c r="CH2308" s="426"/>
    </row>
    <row r="2309" spans="86:86">
      <c r="CH2309" s="426"/>
    </row>
    <row r="2310" spans="86:86">
      <c r="CH2310" s="426"/>
    </row>
    <row r="2311" spans="86:86">
      <c r="CH2311" s="426"/>
    </row>
    <row r="2312" spans="86:86">
      <c r="CH2312" s="426"/>
    </row>
    <row r="2313" spans="86:86">
      <c r="CH2313" s="426"/>
    </row>
    <row r="2314" spans="86:86">
      <c r="CH2314" s="426"/>
    </row>
    <row r="2315" spans="86:86">
      <c r="CH2315" s="426"/>
    </row>
    <row r="2316" spans="86:86">
      <c r="CH2316" s="426"/>
    </row>
    <row r="2317" spans="86:86">
      <c r="CH2317" s="426"/>
    </row>
    <row r="2318" spans="86:86">
      <c r="CH2318" s="426"/>
    </row>
    <row r="2319" spans="86:86">
      <c r="CH2319" s="426"/>
    </row>
    <row r="2320" spans="86:86">
      <c r="CH2320" s="426"/>
    </row>
    <row r="2321" spans="86:86">
      <c r="CH2321" s="426"/>
    </row>
    <row r="2322" spans="86:86">
      <c r="CH2322" s="426"/>
    </row>
    <row r="2323" spans="86:86">
      <c r="CH2323" s="426"/>
    </row>
    <row r="2324" spans="86:86">
      <c r="CH2324" s="426"/>
    </row>
    <row r="2325" spans="86:86">
      <c r="CH2325" s="426"/>
    </row>
    <row r="2326" spans="86:86">
      <c r="CH2326" s="426"/>
    </row>
    <row r="2327" spans="86:86">
      <c r="CH2327" s="426"/>
    </row>
    <row r="2328" spans="86:86">
      <c r="CH2328" s="426"/>
    </row>
    <row r="2329" spans="86:86">
      <c r="CH2329" s="426"/>
    </row>
    <row r="2330" spans="86:86">
      <c r="CH2330" s="426"/>
    </row>
    <row r="2331" spans="86:86">
      <c r="CH2331" s="426"/>
    </row>
    <row r="2332" spans="86:86">
      <c r="CH2332" s="426"/>
    </row>
    <row r="2333" spans="86:86">
      <c r="CH2333" s="426"/>
    </row>
    <row r="2334" spans="86:86">
      <c r="CH2334" s="426"/>
    </row>
    <row r="2335" spans="86:86">
      <c r="CH2335" s="426"/>
    </row>
    <row r="2336" spans="86:86">
      <c r="CH2336" s="426"/>
    </row>
    <row r="2337" spans="86:86">
      <c r="CH2337" s="426"/>
    </row>
    <row r="2338" spans="86:86">
      <c r="CH2338" s="426"/>
    </row>
    <row r="2339" spans="86:86">
      <c r="CH2339" s="426"/>
    </row>
    <row r="2340" spans="86:86">
      <c r="CH2340" s="426"/>
    </row>
    <row r="2341" spans="86:86">
      <c r="CH2341" s="426"/>
    </row>
    <row r="2342" spans="86:86">
      <c r="CH2342" s="426"/>
    </row>
    <row r="2343" spans="86:86">
      <c r="CH2343" s="426"/>
    </row>
    <row r="2344" spans="86:86">
      <c r="CH2344" s="426"/>
    </row>
    <row r="2345" spans="86:86">
      <c r="CH2345" s="426"/>
    </row>
    <row r="2346" spans="86:86">
      <c r="CH2346" s="426"/>
    </row>
    <row r="2347" spans="86:86">
      <c r="CH2347" s="426"/>
    </row>
    <row r="2348" spans="86:86">
      <c r="CH2348" s="426"/>
    </row>
    <row r="2349" spans="86:86">
      <c r="CH2349" s="426"/>
    </row>
    <row r="2350" spans="86:86">
      <c r="CH2350" s="426"/>
    </row>
    <row r="2351" spans="86:86">
      <c r="CH2351" s="426"/>
    </row>
    <row r="2352" spans="86:86">
      <c r="CH2352" s="426"/>
    </row>
    <row r="2353" spans="86:86">
      <c r="CH2353" s="426"/>
    </row>
    <row r="2354" spans="86:86">
      <c r="CH2354" s="426"/>
    </row>
    <row r="2355" spans="86:86">
      <c r="CH2355" s="426"/>
    </row>
    <row r="2356" spans="86:86">
      <c r="CH2356" s="426"/>
    </row>
    <row r="2357" spans="86:86">
      <c r="CH2357" s="426"/>
    </row>
    <row r="2358" spans="86:86">
      <c r="CH2358" s="426"/>
    </row>
    <row r="2359" spans="86:86">
      <c r="CH2359" s="426"/>
    </row>
    <row r="2360" spans="86:86">
      <c r="CH2360" s="426"/>
    </row>
    <row r="2361" spans="86:86">
      <c r="CH2361" s="426"/>
    </row>
    <row r="2362" spans="86:86">
      <c r="CH2362" s="426"/>
    </row>
    <row r="2363" spans="86:86">
      <c r="CH2363" s="426"/>
    </row>
    <row r="2364" spans="86:86">
      <c r="CH2364" s="426"/>
    </row>
    <row r="2365" spans="86:86">
      <c r="CH2365" s="426"/>
    </row>
    <row r="2366" spans="86:86">
      <c r="CH2366" s="426"/>
    </row>
    <row r="2367" spans="86:86">
      <c r="CH2367" s="426"/>
    </row>
    <row r="2368" spans="86:86">
      <c r="CH2368" s="426"/>
    </row>
    <row r="2369" spans="86:86">
      <c r="CH2369" s="426"/>
    </row>
    <row r="2370" spans="86:86">
      <c r="CH2370" s="426"/>
    </row>
    <row r="2371" spans="86:86">
      <c r="CH2371" s="426"/>
    </row>
    <row r="2372" spans="86:86">
      <c r="CH2372" s="426"/>
    </row>
    <row r="2373" spans="86:86">
      <c r="CH2373" s="426"/>
    </row>
    <row r="2374" spans="86:86">
      <c r="CH2374" s="426"/>
    </row>
    <row r="2375" spans="86:86">
      <c r="CH2375" s="426"/>
    </row>
    <row r="2376" spans="86:86">
      <c r="CH2376" s="426"/>
    </row>
    <row r="2377" spans="86:86">
      <c r="CH2377" s="426"/>
    </row>
    <row r="2378" spans="86:86">
      <c r="CH2378" s="426"/>
    </row>
    <row r="2379" spans="86:86">
      <c r="CH2379" s="426"/>
    </row>
    <row r="2380" spans="86:86">
      <c r="CH2380" s="426"/>
    </row>
    <row r="2381" spans="86:86">
      <c r="CH2381" s="426"/>
    </row>
    <row r="2382" spans="86:86">
      <c r="CH2382" s="426"/>
    </row>
    <row r="2383" spans="86:86">
      <c r="CH2383" s="426"/>
    </row>
    <row r="2384" spans="86:86">
      <c r="CH2384" s="426"/>
    </row>
    <row r="2385" spans="86:86">
      <c r="CH2385" s="426"/>
    </row>
    <row r="2386" spans="86:86">
      <c r="CH2386" s="426"/>
    </row>
    <row r="2387" spans="86:86">
      <c r="CH2387" s="426"/>
    </row>
    <row r="2388" spans="86:86">
      <c r="CH2388" s="426"/>
    </row>
    <row r="2389" spans="86:86">
      <c r="CH2389" s="426"/>
    </row>
    <row r="2390" spans="86:86">
      <c r="CH2390" s="426"/>
    </row>
    <row r="2391" spans="86:86">
      <c r="CH2391" s="426"/>
    </row>
    <row r="2392" spans="86:86">
      <c r="CH2392" s="426"/>
    </row>
    <row r="2393" spans="86:86">
      <c r="CH2393" s="426"/>
    </row>
    <row r="2394" spans="86:86">
      <c r="CH2394" s="426"/>
    </row>
    <row r="2395" spans="86:86">
      <c r="CH2395" s="426"/>
    </row>
    <row r="2396" spans="86:86">
      <c r="CH2396" s="426"/>
    </row>
    <row r="2397" spans="86:86">
      <c r="CH2397" s="426"/>
    </row>
    <row r="2398" spans="86:86">
      <c r="CH2398" s="426"/>
    </row>
    <row r="2399" spans="86:86">
      <c r="CH2399" s="426"/>
    </row>
    <row r="2400" spans="86:86">
      <c r="CH2400" s="426"/>
    </row>
    <row r="2401" spans="86:86">
      <c r="CH2401" s="426"/>
    </row>
    <row r="2402" spans="86:86">
      <c r="CH2402" s="426"/>
    </row>
    <row r="2403" spans="86:86">
      <c r="CH2403" s="426"/>
    </row>
    <row r="2404" spans="86:86">
      <c r="CH2404" s="426"/>
    </row>
    <row r="2405" spans="86:86">
      <c r="CH2405" s="426"/>
    </row>
    <row r="2406" spans="86:86">
      <c r="CH2406" s="426"/>
    </row>
    <row r="2407" spans="86:86">
      <c r="CH2407" s="426"/>
    </row>
    <row r="2408" spans="86:86">
      <c r="CH2408" s="426"/>
    </row>
    <row r="2409" spans="86:86">
      <c r="CH2409" s="426"/>
    </row>
    <row r="2410" spans="86:86">
      <c r="CH2410" s="426"/>
    </row>
    <row r="2411" spans="86:86">
      <c r="CH2411" s="426"/>
    </row>
    <row r="2412" spans="86:86">
      <c r="CH2412" s="426"/>
    </row>
    <row r="2413" spans="86:86">
      <c r="CH2413" s="426"/>
    </row>
    <row r="2414" spans="86:86">
      <c r="CH2414" s="426"/>
    </row>
    <row r="2415" spans="86:86">
      <c r="CH2415" s="426"/>
    </row>
    <row r="2416" spans="86:86">
      <c r="CH2416" s="426"/>
    </row>
    <row r="2417" spans="86:86">
      <c r="CH2417" s="426"/>
    </row>
    <row r="2418" spans="86:86">
      <c r="CH2418" s="426"/>
    </row>
    <row r="2419" spans="86:86">
      <c r="CH2419" s="426"/>
    </row>
    <row r="2420" spans="86:86">
      <c r="CH2420" s="426"/>
    </row>
    <row r="2421" spans="86:86">
      <c r="CH2421" s="426"/>
    </row>
    <row r="2422" spans="86:86">
      <c r="CH2422" s="426"/>
    </row>
    <row r="2423" spans="86:86">
      <c r="CH2423" s="426"/>
    </row>
    <row r="2424" spans="86:86">
      <c r="CH2424" s="426"/>
    </row>
    <row r="2425" spans="86:86">
      <c r="CH2425" s="426"/>
    </row>
    <row r="2426" spans="86:86">
      <c r="CH2426" s="426"/>
    </row>
    <row r="2427" spans="86:86">
      <c r="CH2427" s="426"/>
    </row>
    <row r="2428" spans="86:86">
      <c r="CH2428" s="426"/>
    </row>
    <row r="2429" spans="86:86">
      <c r="CH2429" s="426"/>
    </row>
    <row r="2430" spans="86:86">
      <c r="CH2430" s="426"/>
    </row>
    <row r="2431" spans="86:86">
      <c r="CH2431" s="426"/>
    </row>
    <row r="2432" spans="86:86">
      <c r="CH2432" s="426"/>
    </row>
    <row r="2433" spans="86:86">
      <c r="CH2433" s="426"/>
    </row>
    <row r="2434" spans="86:86">
      <c r="CH2434" s="426"/>
    </row>
    <row r="2435" spans="86:86">
      <c r="CH2435" s="426"/>
    </row>
    <row r="2436" spans="86:86">
      <c r="CH2436" s="426"/>
    </row>
    <row r="2437" spans="86:86">
      <c r="CH2437" s="426"/>
    </row>
    <row r="2438" spans="86:86">
      <c r="CH2438" s="426"/>
    </row>
    <row r="2439" spans="86:86">
      <c r="CH2439" s="426"/>
    </row>
    <row r="2440" spans="86:86">
      <c r="CH2440" s="426"/>
    </row>
    <row r="2441" spans="86:86">
      <c r="CH2441" s="426"/>
    </row>
    <row r="2442" spans="86:86">
      <c r="CH2442" s="426"/>
    </row>
    <row r="2443" spans="86:86">
      <c r="CH2443" s="426"/>
    </row>
    <row r="2444" spans="86:86">
      <c r="CH2444" s="426"/>
    </row>
    <row r="2445" spans="86:86">
      <c r="CH2445" s="426"/>
    </row>
    <row r="2446" spans="86:86">
      <c r="CH2446" s="426"/>
    </row>
    <row r="2447" spans="86:86">
      <c r="CH2447" s="426"/>
    </row>
    <row r="2448" spans="86:86">
      <c r="CH2448" s="426"/>
    </row>
    <row r="2449" spans="86:86">
      <c r="CH2449" s="426"/>
    </row>
    <row r="2450" spans="86:86">
      <c r="CH2450" s="426"/>
    </row>
    <row r="2451" spans="86:86">
      <c r="CH2451" s="426"/>
    </row>
    <row r="2452" spans="86:86">
      <c r="CH2452" s="426"/>
    </row>
    <row r="2453" spans="86:86">
      <c r="CH2453" s="426"/>
    </row>
    <row r="2454" spans="86:86">
      <c r="CH2454" s="426"/>
    </row>
    <row r="2455" spans="86:86">
      <c r="CH2455" s="426"/>
    </row>
    <row r="2456" spans="86:86">
      <c r="CH2456" s="426"/>
    </row>
    <row r="2457" spans="86:86">
      <c r="CH2457" s="426"/>
    </row>
    <row r="2458" spans="86:86">
      <c r="CH2458" s="426"/>
    </row>
    <row r="2459" spans="86:86">
      <c r="CH2459" s="426"/>
    </row>
    <row r="2460" spans="86:86">
      <c r="CH2460" s="426"/>
    </row>
    <row r="2461" spans="86:86">
      <c r="CH2461" s="426"/>
    </row>
    <row r="2462" spans="86:86">
      <c r="CH2462" s="426"/>
    </row>
    <row r="2463" spans="86:86">
      <c r="CH2463" s="426"/>
    </row>
    <row r="2464" spans="86:86">
      <c r="CH2464" s="426"/>
    </row>
    <row r="2465" spans="86:86">
      <c r="CH2465" s="426"/>
    </row>
    <row r="2466" spans="86:86">
      <c r="CH2466" s="426"/>
    </row>
    <row r="2467" spans="86:86">
      <c r="CH2467" s="426"/>
    </row>
    <row r="2468" spans="86:86">
      <c r="CH2468" s="426"/>
    </row>
    <row r="2469" spans="86:86">
      <c r="CH2469" s="426"/>
    </row>
    <row r="2470" spans="86:86">
      <c r="CH2470" s="426"/>
    </row>
    <row r="2471" spans="86:86">
      <c r="CH2471" s="426"/>
    </row>
    <row r="2472" spans="86:86">
      <c r="CH2472" s="426"/>
    </row>
    <row r="2473" spans="86:86">
      <c r="CH2473" s="426"/>
    </row>
    <row r="2474" spans="86:86">
      <c r="CH2474" s="426"/>
    </row>
    <row r="2475" spans="86:86">
      <c r="CH2475" s="426"/>
    </row>
    <row r="2476" spans="86:86">
      <c r="CH2476" s="426"/>
    </row>
    <row r="2477" spans="86:86">
      <c r="CH2477" s="426"/>
    </row>
    <row r="2478" spans="86:86">
      <c r="CH2478" s="426"/>
    </row>
    <row r="2479" spans="86:86">
      <c r="CH2479" s="426"/>
    </row>
    <row r="2480" spans="86:86">
      <c r="CH2480" s="426"/>
    </row>
    <row r="2481" spans="86:86">
      <c r="CH2481" s="426"/>
    </row>
    <row r="2482" spans="86:86">
      <c r="CH2482" s="426"/>
    </row>
    <row r="2483" spans="86:86">
      <c r="CH2483" s="426"/>
    </row>
    <row r="2484" spans="86:86">
      <c r="CH2484" s="426"/>
    </row>
    <row r="2485" spans="86:86">
      <c r="CH2485" s="426"/>
    </row>
    <row r="2486" spans="86:86">
      <c r="CH2486" s="426"/>
    </row>
    <row r="2487" spans="86:86">
      <c r="CH2487" s="426"/>
    </row>
    <row r="2488" spans="86:86">
      <c r="CH2488" s="426"/>
    </row>
    <row r="2489" spans="86:86">
      <c r="CH2489" s="426"/>
    </row>
    <row r="2490" spans="86:86">
      <c r="CH2490" s="426"/>
    </row>
    <row r="2491" spans="86:86">
      <c r="CH2491" s="426"/>
    </row>
    <row r="2492" spans="86:86">
      <c r="CH2492" s="426"/>
    </row>
    <row r="2493" spans="86:86">
      <c r="CH2493" s="426"/>
    </row>
    <row r="2494" spans="86:86">
      <c r="CH2494" s="426"/>
    </row>
    <row r="2495" spans="86:86">
      <c r="CH2495" s="426"/>
    </row>
    <row r="2496" spans="86:86">
      <c r="CH2496" s="426"/>
    </row>
    <row r="2497" spans="86:86">
      <c r="CH2497" s="426"/>
    </row>
    <row r="2498" spans="86:86">
      <c r="CH2498" s="426"/>
    </row>
    <row r="2499" spans="86:86">
      <c r="CH2499" s="426"/>
    </row>
    <row r="2500" spans="86:86">
      <c r="CH2500" s="426"/>
    </row>
    <row r="2501" spans="86:86">
      <c r="CH2501" s="426"/>
    </row>
    <row r="2502" spans="86:86">
      <c r="CH2502" s="426"/>
    </row>
    <row r="2503" spans="86:86">
      <c r="CH2503" s="426"/>
    </row>
    <row r="2504" spans="86:86">
      <c r="CH2504" s="426"/>
    </row>
    <row r="2505" spans="86:86">
      <c r="CH2505" s="426"/>
    </row>
    <row r="2506" spans="86:86">
      <c r="CH2506" s="426"/>
    </row>
    <row r="2507" spans="86:86">
      <c r="CH2507" s="426"/>
    </row>
    <row r="2508" spans="86:86">
      <c r="CH2508" s="426"/>
    </row>
    <row r="2509" spans="86:86">
      <c r="CH2509" s="426"/>
    </row>
    <row r="2510" spans="86:86">
      <c r="CH2510" s="426"/>
    </row>
    <row r="2511" spans="86:86">
      <c r="CH2511" s="426"/>
    </row>
    <row r="2512" spans="86:86">
      <c r="CH2512" s="426"/>
    </row>
    <row r="2513" spans="86:86">
      <c r="CH2513" s="426"/>
    </row>
    <row r="2514" spans="86:86">
      <c r="CH2514" s="426"/>
    </row>
    <row r="2515" spans="86:86">
      <c r="CH2515" s="426"/>
    </row>
    <row r="2516" spans="86:86">
      <c r="CH2516" s="426"/>
    </row>
    <row r="2517" spans="86:86">
      <c r="CH2517" s="426"/>
    </row>
    <row r="2518" spans="86:86">
      <c r="CH2518" s="426"/>
    </row>
    <row r="2519" spans="86:86">
      <c r="CH2519" s="426"/>
    </row>
    <row r="2520" spans="86:86">
      <c r="CH2520" s="426"/>
    </row>
    <row r="2521" spans="86:86">
      <c r="CH2521" s="426"/>
    </row>
    <row r="2522" spans="86:86">
      <c r="CH2522" s="426"/>
    </row>
    <row r="2523" spans="86:86">
      <c r="CH2523" s="426"/>
    </row>
    <row r="2524" spans="86:86">
      <c r="CH2524" s="426"/>
    </row>
    <row r="2525" spans="86:86">
      <c r="CH2525" s="426"/>
    </row>
    <row r="2526" spans="86:86">
      <c r="CH2526" s="426"/>
    </row>
    <row r="2527" spans="86:86">
      <c r="CH2527" s="426"/>
    </row>
    <row r="2528" spans="86:86">
      <c r="CH2528" s="426"/>
    </row>
    <row r="2529" spans="86:86">
      <c r="CH2529" s="426"/>
    </row>
    <row r="2530" spans="86:86">
      <c r="CH2530" s="426"/>
    </row>
    <row r="2531" spans="86:86">
      <c r="CH2531" s="426"/>
    </row>
    <row r="2532" spans="86:86">
      <c r="CH2532" s="426"/>
    </row>
    <row r="2533" spans="86:86">
      <c r="CH2533" s="426"/>
    </row>
    <row r="2534" spans="86:86">
      <c r="CH2534" s="426"/>
    </row>
    <row r="2535" spans="86:86">
      <c r="CH2535" s="426"/>
    </row>
    <row r="2536" spans="86:86">
      <c r="CH2536" s="426"/>
    </row>
    <row r="2537" spans="86:86">
      <c r="CH2537" s="426"/>
    </row>
    <row r="2538" spans="86:86">
      <c r="CH2538" s="426"/>
    </row>
    <row r="2539" spans="86:86">
      <c r="CH2539" s="426"/>
    </row>
    <row r="2540" spans="86:86">
      <c r="CH2540" s="426"/>
    </row>
    <row r="2541" spans="86:86">
      <c r="CH2541" s="426"/>
    </row>
    <row r="2542" spans="86:86">
      <c r="CH2542" s="426"/>
    </row>
    <row r="2543" spans="86:86">
      <c r="CH2543" s="426"/>
    </row>
    <row r="2544" spans="86:86">
      <c r="CH2544" s="426"/>
    </row>
    <row r="2545" spans="86:86">
      <c r="CH2545" s="426"/>
    </row>
    <row r="2546" spans="86:86">
      <c r="CH2546" s="426"/>
    </row>
    <row r="2547" spans="86:86">
      <c r="CH2547" s="426"/>
    </row>
    <row r="2548" spans="86:86">
      <c r="CH2548" s="426"/>
    </row>
    <row r="2549" spans="86:86">
      <c r="CH2549" s="426"/>
    </row>
    <row r="2550" spans="86:86">
      <c r="CH2550" s="426"/>
    </row>
    <row r="2551" spans="86:86">
      <c r="CH2551" s="426"/>
    </row>
    <row r="2552" spans="86:86">
      <c r="CH2552" s="426"/>
    </row>
    <row r="2553" spans="86:86">
      <c r="CH2553" s="426"/>
    </row>
    <row r="2554" spans="86:86">
      <c r="CH2554" s="426"/>
    </row>
    <row r="2555" spans="86:86">
      <c r="CH2555" s="426"/>
    </row>
    <row r="2556" spans="86:86">
      <c r="CH2556" s="426"/>
    </row>
    <row r="2557" spans="86:86">
      <c r="CH2557" s="426"/>
    </row>
    <row r="2558" spans="86:86">
      <c r="CH2558" s="426"/>
    </row>
    <row r="2559" spans="86:86">
      <c r="CH2559" s="426"/>
    </row>
    <row r="2560" spans="86:86">
      <c r="CH2560" s="426"/>
    </row>
    <row r="2561" spans="86:86">
      <c r="CH2561" s="426"/>
    </row>
    <row r="2562" spans="86:86">
      <c r="CH2562" s="426"/>
    </row>
    <row r="2563" spans="86:86">
      <c r="CH2563" s="426"/>
    </row>
    <row r="2564" spans="86:86">
      <c r="CH2564" s="426"/>
    </row>
    <row r="2565" spans="86:86">
      <c r="CH2565" s="426"/>
    </row>
    <row r="2566" spans="86:86">
      <c r="CH2566" s="426"/>
    </row>
    <row r="2567" spans="86:86">
      <c r="CH2567" s="426"/>
    </row>
    <row r="2568" spans="86:86">
      <c r="CH2568" s="426"/>
    </row>
    <row r="2569" spans="86:86">
      <c r="CH2569" s="426"/>
    </row>
    <row r="2570" spans="86:86">
      <c r="CH2570" s="426"/>
    </row>
    <row r="2571" spans="86:86">
      <c r="CH2571" s="426"/>
    </row>
    <row r="2572" spans="86:86">
      <c r="CH2572" s="426"/>
    </row>
    <row r="2573" spans="86:86">
      <c r="CH2573" s="426"/>
    </row>
    <row r="2574" spans="86:86">
      <c r="CH2574" s="426"/>
    </row>
    <row r="2575" spans="86:86">
      <c r="CH2575" s="426"/>
    </row>
    <row r="2576" spans="86:86">
      <c r="CH2576" s="426"/>
    </row>
    <row r="2577" spans="86:86">
      <c r="CH2577" s="426"/>
    </row>
    <row r="2578" spans="86:86">
      <c r="CH2578" s="426"/>
    </row>
    <row r="2579" spans="86:86">
      <c r="CH2579" s="426"/>
    </row>
    <row r="2580" spans="86:86">
      <c r="CH2580" s="426"/>
    </row>
    <row r="2581" spans="86:86">
      <c r="CH2581" s="426"/>
    </row>
    <row r="2582" spans="86:86">
      <c r="CH2582" s="426"/>
    </row>
    <row r="2583" spans="86:86">
      <c r="CH2583" s="426"/>
    </row>
    <row r="2584" spans="86:86">
      <c r="CH2584" s="426"/>
    </row>
    <row r="2585" spans="86:86">
      <c r="CH2585" s="426"/>
    </row>
    <row r="2586" spans="86:86">
      <c r="CH2586" s="426"/>
    </row>
    <row r="2587" spans="86:86">
      <c r="CH2587" s="426"/>
    </row>
    <row r="2588" spans="86:86">
      <c r="CH2588" s="426"/>
    </row>
    <row r="2589" spans="86:86">
      <c r="CH2589" s="426"/>
    </row>
    <row r="2590" spans="86:86">
      <c r="CH2590" s="426"/>
    </row>
    <row r="2591" spans="86:86">
      <c r="CH2591" s="426"/>
    </row>
    <row r="2592" spans="86:86">
      <c r="CH2592" s="426"/>
    </row>
    <row r="2593" spans="86:86">
      <c r="CH2593" s="426"/>
    </row>
    <row r="2594" spans="86:86">
      <c r="CH2594" s="426"/>
    </row>
    <row r="2595" spans="86:86">
      <c r="CH2595" s="426"/>
    </row>
    <row r="2596" spans="86:86">
      <c r="CH2596" s="426"/>
    </row>
    <row r="2597" spans="86:86">
      <c r="CH2597" s="426"/>
    </row>
    <row r="2598" spans="86:86">
      <c r="CH2598" s="426"/>
    </row>
    <row r="2599" spans="86:86">
      <c r="CH2599" s="426"/>
    </row>
    <row r="2600" spans="86:86">
      <c r="CH2600" s="426"/>
    </row>
    <row r="2601" spans="86:86">
      <c r="CH2601" s="426"/>
    </row>
    <row r="2602" spans="86:86">
      <c r="CH2602" s="426"/>
    </row>
    <row r="2603" spans="86:86">
      <c r="CH2603" s="426"/>
    </row>
    <row r="2604" spans="86:86">
      <c r="CH2604" s="426"/>
    </row>
    <row r="2605" spans="86:86">
      <c r="CH2605" s="426"/>
    </row>
    <row r="2606" spans="86:86">
      <c r="CH2606" s="426"/>
    </row>
    <row r="2607" spans="86:86">
      <c r="CH2607" s="426"/>
    </row>
    <row r="2608" spans="86:86">
      <c r="CH2608" s="426"/>
    </row>
    <row r="2609" spans="86:86">
      <c r="CH2609" s="426"/>
    </row>
    <row r="2610" spans="86:86">
      <c r="CH2610" s="426"/>
    </row>
    <row r="2611" spans="86:86">
      <c r="CH2611" s="426"/>
    </row>
    <row r="2612" spans="86:86">
      <c r="CH2612" s="426"/>
    </row>
    <row r="2613" spans="86:86">
      <c r="CH2613" s="426"/>
    </row>
    <row r="2614" spans="86:86">
      <c r="CH2614" s="426"/>
    </row>
    <row r="2615" spans="86:86">
      <c r="CH2615" s="426"/>
    </row>
    <row r="2616" spans="86:86">
      <c r="CH2616" s="426"/>
    </row>
    <row r="2617" spans="86:86">
      <c r="CH2617" s="426"/>
    </row>
    <row r="2618" spans="86:86">
      <c r="CH2618" s="426"/>
    </row>
    <row r="2619" spans="86:86">
      <c r="CH2619" s="426"/>
    </row>
    <row r="2620" spans="86:86">
      <c r="CH2620" s="426"/>
    </row>
    <row r="2621" spans="86:86">
      <c r="CH2621" s="426"/>
    </row>
    <row r="2622" spans="86:86">
      <c r="CH2622" s="426"/>
    </row>
    <row r="2623" spans="86:86">
      <c r="CH2623" s="426"/>
    </row>
    <row r="2624" spans="86:86">
      <c r="CH2624" s="426"/>
    </row>
    <row r="2625" spans="86:86">
      <c r="CH2625" s="426"/>
    </row>
    <row r="2626" spans="86:86">
      <c r="CH2626" s="426"/>
    </row>
    <row r="2627" spans="86:86">
      <c r="CH2627" s="426"/>
    </row>
    <row r="2628" spans="86:86">
      <c r="CH2628" s="426"/>
    </row>
    <row r="2629" spans="86:86">
      <c r="CH2629" s="426"/>
    </row>
    <row r="2630" spans="86:86">
      <c r="CH2630" s="426"/>
    </row>
    <row r="2631" spans="86:86">
      <c r="CH2631" s="426"/>
    </row>
    <row r="2632" spans="86:86">
      <c r="CH2632" s="426"/>
    </row>
    <row r="2633" spans="86:86">
      <c r="CH2633" s="426"/>
    </row>
    <row r="2634" spans="86:86">
      <c r="CH2634" s="426"/>
    </row>
    <row r="2635" spans="86:86">
      <c r="CH2635" s="426"/>
    </row>
    <row r="2636" spans="86:86">
      <c r="CH2636" s="426"/>
    </row>
    <row r="2637" spans="86:86">
      <c r="CH2637" s="426"/>
    </row>
    <row r="2638" spans="86:86">
      <c r="CH2638" s="426"/>
    </row>
    <row r="2639" spans="86:86">
      <c r="CH2639" s="426"/>
    </row>
    <row r="2640" spans="86:86">
      <c r="CH2640" s="426"/>
    </row>
    <row r="2641" spans="86:86">
      <c r="CH2641" s="426"/>
    </row>
    <row r="2642" spans="86:86">
      <c r="CH2642" s="426"/>
    </row>
    <row r="2643" spans="86:86">
      <c r="CH2643" s="426"/>
    </row>
    <row r="2644" spans="86:86">
      <c r="CH2644" s="426"/>
    </row>
    <row r="2645" spans="86:86">
      <c r="CH2645" s="426"/>
    </row>
    <row r="2646" spans="86:86">
      <c r="CH2646" s="426"/>
    </row>
    <row r="2647" spans="86:86">
      <c r="CH2647" s="426"/>
    </row>
    <row r="2648" spans="86:86">
      <c r="CH2648" s="426"/>
    </row>
    <row r="2649" spans="86:86">
      <c r="CH2649" s="426"/>
    </row>
    <row r="2650" spans="86:86">
      <c r="CH2650" s="426"/>
    </row>
    <row r="2651" spans="86:86">
      <c r="CH2651" s="426"/>
    </row>
    <row r="2652" spans="86:86">
      <c r="CH2652" s="426"/>
    </row>
    <row r="2653" spans="86:86">
      <c r="CH2653" s="426"/>
    </row>
    <row r="2654" spans="86:86">
      <c r="CH2654" s="426"/>
    </row>
    <row r="2655" spans="86:86">
      <c r="CH2655" s="426"/>
    </row>
    <row r="2656" spans="86:86">
      <c r="CH2656" s="426"/>
    </row>
    <row r="2657" spans="86:86">
      <c r="CH2657" s="426"/>
    </row>
    <row r="2658" spans="86:86">
      <c r="CH2658" s="426"/>
    </row>
    <row r="2659" spans="86:86">
      <c r="CH2659" s="426"/>
    </row>
    <row r="2660" spans="86:86">
      <c r="CH2660" s="426"/>
    </row>
    <row r="2661" spans="86:86">
      <c r="CH2661" s="426"/>
    </row>
    <row r="2662" spans="86:86">
      <c r="CH2662" s="426"/>
    </row>
    <row r="2663" spans="86:86">
      <c r="CH2663" s="426"/>
    </row>
    <row r="2664" spans="86:86">
      <c r="CH2664" s="426"/>
    </row>
    <row r="2665" spans="86:86">
      <c r="CH2665" s="426"/>
    </row>
    <row r="2666" spans="86:86">
      <c r="CH2666" s="426"/>
    </row>
    <row r="2667" spans="86:86">
      <c r="CH2667" s="426"/>
    </row>
    <row r="2668" spans="86:86">
      <c r="CH2668" s="426"/>
    </row>
    <row r="2669" spans="86:86">
      <c r="CH2669" s="426"/>
    </row>
    <row r="2670" spans="86:86">
      <c r="CH2670" s="426"/>
    </row>
    <row r="2671" spans="86:86">
      <c r="CH2671" s="426"/>
    </row>
    <row r="2672" spans="86:86">
      <c r="CH2672" s="426"/>
    </row>
    <row r="2673" spans="86:86">
      <c r="CH2673" s="426"/>
    </row>
    <row r="2674" spans="86:86">
      <c r="CH2674" s="426"/>
    </row>
    <row r="2675" spans="86:86">
      <c r="CH2675" s="426"/>
    </row>
    <row r="2676" spans="86:86">
      <c r="CH2676" s="426"/>
    </row>
    <row r="2677" spans="86:86">
      <c r="CH2677" s="426"/>
    </row>
    <row r="2678" spans="86:86">
      <c r="CH2678" s="426"/>
    </row>
    <row r="2679" spans="86:86">
      <c r="CH2679" s="426"/>
    </row>
    <row r="2680" spans="86:86">
      <c r="CH2680" s="426"/>
    </row>
    <row r="2681" spans="86:86">
      <c r="CH2681" s="426"/>
    </row>
    <row r="2682" spans="86:86">
      <c r="CH2682" s="426"/>
    </row>
    <row r="2683" spans="86:86">
      <c r="CH2683" s="426"/>
    </row>
    <row r="2684" spans="86:86">
      <c r="CH2684" s="426"/>
    </row>
    <row r="2685" spans="86:86">
      <c r="CH2685" s="426"/>
    </row>
    <row r="2686" spans="86:86">
      <c r="CH2686" s="426"/>
    </row>
    <row r="2687" spans="86:86">
      <c r="CH2687" s="426"/>
    </row>
    <row r="2688" spans="86:86">
      <c r="CH2688" s="426"/>
    </row>
    <row r="2689" spans="86:86">
      <c r="CH2689" s="426"/>
    </row>
    <row r="2690" spans="86:86">
      <c r="CH2690" s="426"/>
    </row>
    <row r="2691" spans="86:86">
      <c r="CH2691" s="426"/>
    </row>
    <row r="2692" spans="86:86">
      <c r="CH2692" s="426"/>
    </row>
    <row r="2693" spans="86:86">
      <c r="CH2693" s="426"/>
    </row>
    <row r="2694" spans="86:86">
      <c r="CH2694" s="426"/>
    </row>
    <row r="2695" spans="86:86">
      <c r="CH2695" s="426"/>
    </row>
    <row r="2696" spans="86:86">
      <c r="CH2696" s="426"/>
    </row>
    <row r="2697" spans="86:86">
      <c r="CH2697" s="426"/>
    </row>
    <row r="2698" spans="86:86">
      <c r="CH2698" s="426"/>
    </row>
    <row r="2699" spans="86:86">
      <c r="CH2699" s="426"/>
    </row>
    <row r="2700" spans="86:86">
      <c r="CH2700" s="426"/>
    </row>
    <row r="2701" spans="86:86">
      <c r="CH2701" s="426"/>
    </row>
    <row r="2702" spans="86:86">
      <c r="CH2702" s="426"/>
    </row>
    <row r="2703" spans="86:86">
      <c r="CH2703" s="426"/>
    </row>
    <row r="2704" spans="86:86">
      <c r="CH2704" s="426"/>
    </row>
    <row r="2705" spans="86:86">
      <c r="CH2705" s="426"/>
    </row>
    <row r="2706" spans="86:86">
      <c r="CH2706" s="426"/>
    </row>
    <row r="2707" spans="86:86">
      <c r="CH2707" s="426"/>
    </row>
    <row r="2708" spans="86:86">
      <c r="CH2708" s="426"/>
    </row>
    <row r="2709" spans="86:86">
      <c r="CH2709" s="426"/>
    </row>
    <row r="2710" spans="86:86">
      <c r="CH2710" s="426"/>
    </row>
    <row r="2711" spans="86:86">
      <c r="CH2711" s="426"/>
    </row>
    <row r="2712" spans="86:86">
      <c r="CH2712" s="426"/>
    </row>
    <row r="2713" spans="86:86">
      <c r="CH2713" s="426"/>
    </row>
    <row r="2714" spans="86:86">
      <c r="CH2714" s="426"/>
    </row>
    <row r="2715" spans="86:86">
      <c r="CH2715" s="426"/>
    </row>
    <row r="2716" spans="86:86">
      <c r="CH2716" s="426"/>
    </row>
    <row r="2717" spans="86:86">
      <c r="CH2717" s="426"/>
    </row>
    <row r="2718" spans="86:86">
      <c r="CH2718" s="426"/>
    </row>
    <row r="2719" spans="86:86">
      <c r="CH2719" s="426"/>
    </row>
    <row r="2720" spans="86:86">
      <c r="CH2720" s="426"/>
    </row>
    <row r="2721" spans="86:86">
      <c r="CH2721" s="426"/>
    </row>
    <row r="2722" spans="86:86">
      <c r="CH2722" s="426"/>
    </row>
    <row r="2723" spans="86:86">
      <c r="CH2723" s="426"/>
    </row>
    <row r="2724" spans="86:86">
      <c r="CH2724" s="426"/>
    </row>
    <row r="2725" spans="86:86">
      <c r="CH2725" s="426"/>
    </row>
    <row r="2726" spans="86:86">
      <c r="CH2726" s="426"/>
    </row>
    <row r="2727" spans="86:86">
      <c r="CH2727" s="426"/>
    </row>
    <row r="2728" spans="86:86">
      <c r="CH2728" s="426"/>
    </row>
    <row r="2729" spans="86:86">
      <c r="CH2729" s="426"/>
    </row>
    <row r="2730" spans="86:86">
      <c r="CH2730" s="426"/>
    </row>
    <row r="2731" spans="86:86">
      <c r="CH2731" s="426"/>
    </row>
    <row r="2732" spans="86:86">
      <c r="CH2732" s="426"/>
    </row>
    <row r="2733" spans="86:86">
      <c r="CH2733" s="426"/>
    </row>
    <row r="2734" spans="86:86">
      <c r="CH2734" s="426"/>
    </row>
    <row r="2735" spans="86:86">
      <c r="CH2735" s="426"/>
    </row>
    <row r="2736" spans="86:86">
      <c r="CH2736" s="426"/>
    </row>
    <row r="2737" spans="86:86">
      <c r="CH2737" s="426"/>
    </row>
    <row r="2738" spans="86:86">
      <c r="CH2738" s="426"/>
    </row>
    <row r="2739" spans="86:86">
      <c r="CH2739" s="426"/>
    </row>
    <row r="2740" spans="86:86">
      <c r="CH2740" s="426"/>
    </row>
    <row r="2741" spans="86:86">
      <c r="CH2741" s="426"/>
    </row>
    <row r="2742" spans="86:86">
      <c r="CH2742" s="426"/>
    </row>
    <row r="2743" spans="86:86">
      <c r="CH2743" s="426"/>
    </row>
    <row r="2744" spans="86:86">
      <c r="CH2744" s="426"/>
    </row>
    <row r="2745" spans="86:86">
      <c r="CH2745" s="426"/>
    </row>
    <row r="2746" spans="86:86">
      <c r="CH2746" s="426"/>
    </row>
    <row r="2747" spans="86:86">
      <c r="CH2747" s="426"/>
    </row>
    <row r="2748" spans="86:86">
      <c r="CH2748" s="426"/>
    </row>
    <row r="2749" spans="86:86">
      <c r="CH2749" s="426"/>
    </row>
    <row r="2750" spans="86:86">
      <c r="CH2750" s="426"/>
    </row>
    <row r="2751" spans="86:86">
      <c r="CH2751" s="426"/>
    </row>
    <row r="2752" spans="86:86">
      <c r="CH2752" s="426"/>
    </row>
    <row r="2753" spans="86:86">
      <c r="CH2753" s="426"/>
    </row>
    <row r="2754" spans="86:86">
      <c r="CH2754" s="426"/>
    </row>
    <row r="2755" spans="86:86">
      <c r="CH2755" s="426"/>
    </row>
    <row r="2756" spans="86:86">
      <c r="CH2756" s="426"/>
    </row>
    <row r="2757" spans="86:86">
      <c r="CH2757" s="426"/>
    </row>
    <row r="2758" spans="86:86">
      <c r="CH2758" s="426"/>
    </row>
    <row r="2759" spans="86:86">
      <c r="CH2759" s="426"/>
    </row>
    <row r="2760" spans="86:86">
      <c r="CH2760" s="426"/>
    </row>
    <row r="2761" spans="86:86">
      <c r="CH2761" s="426"/>
    </row>
    <row r="2762" spans="86:86">
      <c r="CH2762" s="426"/>
    </row>
    <row r="2763" spans="86:86">
      <c r="CH2763" s="426"/>
    </row>
    <row r="2764" spans="86:86">
      <c r="CH2764" s="426"/>
    </row>
    <row r="2765" spans="86:86">
      <c r="CH2765" s="426"/>
    </row>
    <row r="2766" spans="86:86">
      <c r="CH2766" s="426"/>
    </row>
    <row r="2767" spans="86:86">
      <c r="CH2767" s="426"/>
    </row>
    <row r="2768" spans="86:86">
      <c r="CH2768" s="426"/>
    </row>
    <row r="2769" spans="86:86">
      <c r="CH2769" s="426"/>
    </row>
    <row r="2770" spans="86:86">
      <c r="CH2770" s="426"/>
    </row>
    <row r="2771" spans="86:86">
      <c r="CH2771" s="426"/>
    </row>
    <row r="2772" spans="86:86">
      <c r="CH2772" s="426"/>
    </row>
    <row r="2773" spans="86:86">
      <c r="CH2773" s="426"/>
    </row>
    <row r="2774" spans="86:86">
      <c r="CH2774" s="426"/>
    </row>
    <row r="2775" spans="86:86">
      <c r="CH2775" s="426"/>
    </row>
    <row r="2776" spans="86:86">
      <c r="CH2776" s="426"/>
    </row>
    <row r="2777" spans="86:86">
      <c r="CH2777" s="426"/>
    </row>
    <row r="2778" spans="86:86">
      <c r="CH2778" s="426"/>
    </row>
    <row r="2779" spans="86:86">
      <c r="CH2779" s="426"/>
    </row>
    <row r="2780" spans="86:86">
      <c r="CH2780" s="426"/>
    </row>
    <row r="2781" spans="86:86">
      <c r="CH2781" s="426"/>
    </row>
    <row r="2782" spans="86:86">
      <c r="CH2782" s="426"/>
    </row>
    <row r="2783" spans="86:86">
      <c r="CH2783" s="426"/>
    </row>
    <row r="2784" spans="86:86">
      <c r="CH2784" s="426"/>
    </row>
    <row r="2785" spans="86:86">
      <c r="CH2785" s="426"/>
    </row>
    <row r="2786" spans="86:86">
      <c r="CH2786" s="426"/>
    </row>
    <row r="2787" spans="86:86">
      <c r="CH2787" s="426"/>
    </row>
    <row r="2788" spans="86:86">
      <c r="CH2788" s="426"/>
    </row>
    <row r="2789" spans="86:86">
      <c r="CH2789" s="426"/>
    </row>
    <row r="2790" spans="86:86">
      <c r="CH2790" s="426"/>
    </row>
    <row r="2791" spans="86:86">
      <c r="CH2791" s="426"/>
    </row>
    <row r="2792" spans="86:86">
      <c r="CH2792" s="426"/>
    </row>
    <row r="2793" spans="86:86">
      <c r="CH2793" s="426"/>
    </row>
    <row r="2794" spans="86:86">
      <c r="CH2794" s="426"/>
    </row>
    <row r="2795" spans="86:86">
      <c r="CH2795" s="426"/>
    </row>
    <row r="2796" spans="86:86">
      <c r="CH2796" s="426"/>
    </row>
    <row r="2797" spans="86:86">
      <c r="CH2797" s="426"/>
    </row>
    <row r="2798" spans="86:86">
      <c r="CH2798" s="426"/>
    </row>
    <row r="2799" spans="86:86">
      <c r="CH2799" s="426"/>
    </row>
    <row r="2800" spans="86:86">
      <c r="CH2800" s="426"/>
    </row>
    <row r="2801" spans="86:86">
      <c r="CH2801" s="426"/>
    </row>
    <row r="2802" spans="86:86">
      <c r="CH2802" s="426"/>
    </row>
    <row r="2803" spans="86:86">
      <c r="CH2803" s="426"/>
    </row>
    <row r="2804" spans="86:86">
      <c r="CH2804" s="426"/>
    </row>
    <row r="2805" spans="86:86">
      <c r="CH2805" s="426"/>
    </row>
    <row r="2806" spans="86:86">
      <c r="CH2806" s="426"/>
    </row>
    <row r="2807" spans="86:86">
      <c r="CH2807" s="426"/>
    </row>
    <row r="2808" spans="86:86">
      <c r="CH2808" s="426"/>
    </row>
    <row r="2809" spans="86:86">
      <c r="CH2809" s="426"/>
    </row>
    <row r="2810" spans="86:86">
      <c r="CH2810" s="426"/>
    </row>
    <row r="2811" spans="86:86">
      <c r="CH2811" s="426"/>
    </row>
    <row r="2812" spans="86:86">
      <c r="CH2812" s="426"/>
    </row>
    <row r="2813" spans="86:86">
      <c r="CH2813" s="426"/>
    </row>
    <row r="2814" spans="86:86">
      <c r="CH2814" s="426"/>
    </row>
    <row r="2815" spans="86:86">
      <c r="CH2815" s="426"/>
    </row>
    <row r="2816" spans="86:86">
      <c r="CH2816" s="426"/>
    </row>
    <row r="2817" spans="86:86">
      <c r="CH2817" s="426"/>
    </row>
    <row r="2818" spans="86:86">
      <c r="CH2818" s="426"/>
    </row>
    <row r="2819" spans="86:86">
      <c r="CH2819" s="426"/>
    </row>
    <row r="2820" spans="86:86">
      <c r="CH2820" s="426"/>
    </row>
    <row r="2821" spans="86:86">
      <c r="CH2821" s="426"/>
    </row>
    <row r="2822" spans="86:86">
      <c r="CH2822" s="426"/>
    </row>
    <row r="2823" spans="86:86">
      <c r="CH2823" s="426"/>
    </row>
    <row r="2824" spans="86:86">
      <c r="CH2824" s="426"/>
    </row>
    <row r="2825" spans="86:86">
      <c r="CH2825" s="426"/>
    </row>
    <row r="2826" spans="86:86">
      <c r="CH2826" s="426"/>
    </row>
    <row r="2827" spans="86:86">
      <c r="CH2827" s="426"/>
    </row>
    <row r="2828" spans="86:86">
      <c r="CH2828" s="426"/>
    </row>
    <row r="2829" spans="86:86">
      <c r="CH2829" s="426"/>
    </row>
    <row r="2830" spans="86:86">
      <c r="CH2830" s="426"/>
    </row>
    <row r="2831" spans="86:86">
      <c r="CH2831" s="426"/>
    </row>
    <row r="2832" spans="86:86">
      <c r="CH2832" s="426"/>
    </row>
    <row r="2833" spans="86:86">
      <c r="CH2833" s="426"/>
    </row>
    <row r="2834" spans="86:86">
      <c r="CH2834" s="426"/>
    </row>
    <row r="2835" spans="86:86">
      <c r="CH2835" s="426"/>
    </row>
    <row r="2836" spans="86:86">
      <c r="CH2836" s="426"/>
    </row>
    <row r="2837" spans="86:86">
      <c r="CH2837" s="426"/>
    </row>
    <row r="2838" spans="86:86">
      <c r="CH2838" s="426"/>
    </row>
    <row r="2839" spans="86:86">
      <c r="CH2839" s="426"/>
    </row>
    <row r="2840" spans="86:86">
      <c r="CH2840" s="426"/>
    </row>
    <row r="2841" spans="86:86">
      <c r="CH2841" s="426"/>
    </row>
    <row r="2842" spans="86:86">
      <c r="CH2842" s="426"/>
    </row>
    <row r="2843" spans="86:86">
      <c r="CH2843" s="426"/>
    </row>
    <row r="2844" spans="86:86">
      <c r="CH2844" s="426"/>
    </row>
    <row r="2845" spans="86:86">
      <c r="CH2845" s="426"/>
    </row>
    <row r="2846" spans="86:86">
      <c r="CH2846" s="426"/>
    </row>
    <row r="2847" spans="86:86">
      <c r="CH2847" s="426"/>
    </row>
    <row r="2848" spans="86:86">
      <c r="CH2848" s="426"/>
    </row>
    <row r="2849" spans="86:86">
      <c r="CH2849" s="426"/>
    </row>
    <row r="2850" spans="86:86">
      <c r="CH2850" s="426"/>
    </row>
    <row r="2851" spans="86:86">
      <c r="CH2851" s="426"/>
    </row>
    <row r="2852" spans="86:86">
      <c r="CH2852" s="426"/>
    </row>
    <row r="2853" spans="86:86">
      <c r="CH2853" s="426"/>
    </row>
    <row r="2854" spans="86:86">
      <c r="CH2854" s="426"/>
    </row>
    <row r="2855" spans="86:86">
      <c r="CH2855" s="426"/>
    </row>
    <row r="2856" spans="86:86">
      <c r="CH2856" s="426"/>
    </row>
    <row r="2857" spans="86:86">
      <c r="CH2857" s="426"/>
    </row>
    <row r="2858" spans="86:86">
      <c r="CH2858" s="426"/>
    </row>
    <row r="2859" spans="86:86">
      <c r="CH2859" s="426"/>
    </row>
    <row r="2860" spans="86:86">
      <c r="CH2860" s="426"/>
    </row>
    <row r="2861" spans="86:86">
      <c r="CH2861" s="426"/>
    </row>
    <row r="2862" spans="86:86">
      <c r="CH2862" s="426"/>
    </row>
    <row r="2863" spans="86:86">
      <c r="CH2863" s="426"/>
    </row>
    <row r="2864" spans="86:86">
      <c r="CH2864" s="426"/>
    </row>
    <row r="2865" spans="86:86">
      <c r="CH2865" s="426"/>
    </row>
    <row r="2866" spans="86:86">
      <c r="CH2866" s="426"/>
    </row>
    <row r="2867" spans="86:86">
      <c r="CH2867" s="426"/>
    </row>
    <row r="2868" spans="86:86">
      <c r="CH2868" s="426"/>
    </row>
    <row r="2869" spans="86:86">
      <c r="CH2869" s="426"/>
    </row>
    <row r="2870" spans="86:86">
      <c r="CH2870" s="426"/>
    </row>
    <row r="2871" spans="86:86">
      <c r="CH2871" s="426"/>
    </row>
    <row r="2872" spans="86:86">
      <c r="CH2872" s="426"/>
    </row>
    <row r="2873" spans="86:86">
      <c r="CH2873" s="426"/>
    </row>
    <row r="2874" spans="86:86">
      <c r="CH2874" s="426"/>
    </row>
    <row r="2875" spans="86:86">
      <c r="CH2875" s="426"/>
    </row>
    <row r="2876" spans="86:86">
      <c r="CH2876" s="426"/>
    </row>
    <row r="2877" spans="86:86">
      <c r="CH2877" s="426"/>
    </row>
    <row r="2878" spans="86:86">
      <c r="CH2878" s="426"/>
    </row>
    <row r="2879" spans="86:86">
      <c r="CH2879" s="426"/>
    </row>
    <row r="2880" spans="86:86">
      <c r="CH2880" s="426"/>
    </row>
    <row r="2881" spans="86:86">
      <c r="CH2881" s="426"/>
    </row>
    <row r="2882" spans="86:86">
      <c r="CH2882" s="426"/>
    </row>
    <row r="2883" spans="86:86">
      <c r="CH2883" s="426"/>
    </row>
    <row r="2884" spans="86:86">
      <c r="CH2884" s="426"/>
    </row>
    <row r="2885" spans="86:86">
      <c r="CH2885" s="426"/>
    </row>
    <row r="2886" spans="86:86">
      <c r="CH2886" s="426"/>
    </row>
    <row r="2887" spans="86:86">
      <c r="CH2887" s="426"/>
    </row>
    <row r="2888" spans="86:86">
      <c r="CH2888" s="426"/>
    </row>
    <row r="2889" spans="86:86">
      <c r="CH2889" s="426"/>
    </row>
    <row r="2890" spans="86:86">
      <c r="CH2890" s="426"/>
    </row>
    <row r="2891" spans="86:86">
      <c r="CH2891" s="426"/>
    </row>
    <row r="2892" spans="86:86">
      <c r="CH2892" s="426"/>
    </row>
    <row r="2893" spans="86:86">
      <c r="CH2893" s="426"/>
    </row>
    <row r="2894" spans="86:86">
      <c r="CH2894" s="426"/>
    </row>
    <row r="2895" spans="86:86">
      <c r="CH2895" s="426"/>
    </row>
    <row r="2896" spans="86:86">
      <c r="CH2896" s="426"/>
    </row>
    <row r="2897" spans="86:86">
      <c r="CH2897" s="426"/>
    </row>
    <row r="2898" spans="86:86">
      <c r="CH2898" s="426"/>
    </row>
    <row r="2899" spans="86:86">
      <c r="CH2899" s="426"/>
    </row>
    <row r="2900" spans="86:86">
      <c r="CH2900" s="426"/>
    </row>
    <row r="2901" spans="86:86">
      <c r="CH2901" s="426"/>
    </row>
    <row r="2902" spans="86:86">
      <c r="CH2902" s="426"/>
    </row>
    <row r="2903" spans="86:86">
      <c r="CH2903" s="426"/>
    </row>
    <row r="2904" spans="86:86">
      <c r="CH2904" s="426"/>
    </row>
    <row r="2905" spans="86:86">
      <c r="CH2905" s="426"/>
    </row>
    <row r="2906" spans="86:86">
      <c r="CH2906" s="426"/>
    </row>
    <row r="2907" spans="86:86">
      <c r="CH2907" s="426"/>
    </row>
    <row r="2908" spans="86:86">
      <c r="CH2908" s="426"/>
    </row>
    <row r="2909" spans="86:86">
      <c r="CH2909" s="426"/>
    </row>
    <row r="2910" spans="86:86">
      <c r="CH2910" s="426"/>
    </row>
    <row r="2911" spans="86:86">
      <c r="CH2911" s="426"/>
    </row>
    <row r="2912" spans="86:86">
      <c r="CH2912" s="426"/>
    </row>
    <row r="2913" spans="86:86">
      <c r="CH2913" s="426"/>
    </row>
    <row r="2914" spans="86:86">
      <c r="CH2914" s="426"/>
    </row>
    <row r="2915" spans="86:86">
      <c r="CH2915" s="426"/>
    </row>
    <row r="2916" spans="86:86">
      <c r="CH2916" s="426"/>
    </row>
    <row r="2917" spans="86:86">
      <c r="CH2917" s="426"/>
    </row>
    <row r="2918" spans="86:86">
      <c r="CH2918" s="426"/>
    </row>
    <row r="2919" spans="86:86">
      <c r="CH2919" s="426"/>
    </row>
    <row r="2920" spans="86:86">
      <c r="CH2920" s="426"/>
    </row>
    <row r="2921" spans="86:86">
      <c r="CH2921" s="426"/>
    </row>
    <row r="2922" spans="86:86">
      <c r="CH2922" s="426"/>
    </row>
    <row r="2923" spans="86:86">
      <c r="CH2923" s="426"/>
    </row>
    <row r="2924" spans="86:86">
      <c r="CH2924" s="426"/>
    </row>
    <row r="2925" spans="86:86">
      <c r="CH2925" s="426"/>
    </row>
    <row r="2926" spans="86:86">
      <c r="CH2926" s="426"/>
    </row>
    <row r="2927" spans="86:86">
      <c r="CH2927" s="426"/>
    </row>
    <row r="2928" spans="86:86">
      <c r="CH2928" s="426"/>
    </row>
    <row r="2929" spans="86:86">
      <c r="CH2929" s="426"/>
    </row>
    <row r="2930" spans="86:86">
      <c r="CH2930" s="426"/>
    </row>
    <row r="2931" spans="86:86">
      <c r="CH2931" s="426"/>
    </row>
    <row r="2932" spans="86:86">
      <c r="CH2932" s="426"/>
    </row>
    <row r="2933" spans="86:86">
      <c r="CH2933" s="426"/>
    </row>
    <row r="2934" spans="86:86">
      <c r="CH2934" s="426"/>
    </row>
    <row r="2935" spans="86:86">
      <c r="CH2935" s="426"/>
    </row>
    <row r="2936" spans="86:86">
      <c r="CH2936" s="426"/>
    </row>
    <row r="2937" spans="86:86">
      <c r="CH2937" s="426"/>
    </row>
    <row r="2938" spans="86:86">
      <c r="CH2938" s="426"/>
    </row>
    <row r="2939" spans="86:86">
      <c r="CH2939" s="426"/>
    </row>
    <row r="2940" spans="86:86">
      <c r="CH2940" s="426"/>
    </row>
    <row r="2941" spans="86:86">
      <c r="CH2941" s="426"/>
    </row>
    <row r="2942" spans="86:86">
      <c r="CH2942" s="426"/>
    </row>
    <row r="2943" spans="86:86">
      <c r="CH2943" s="426"/>
    </row>
    <row r="2944" spans="86:86">
      <c r="CH2944" s="426"/>
    </row>
    <row r="2945" spans="86:86">
      <c r="CH2945" s="426"/>
    </row>
    <row r="2946" spans="86:86">
      <c r="CH2946" s="426"/>
    </row>
    <row r="2947" spans="86:86">
      <c r="CH2947" s="426"/>
    </row>
    <row r="2948" spans="86:86">
      <c r="CH2948" s="426"/>
    </row>
    <row r="2949" spans="86:86">
      <c r="CH2949" s="426"/>
    </row>
    <row r="2950" spans="86:86">
      <c r="CH2950" s="426"/>
    </row>
    <row r="2951" spans="86:86">
      <c r="CH2951" s="426"/>
    </row>
    <row r="2952" spans="86:86">
      <c r="CH2952" s="426"/>
    </row>
    <row r="2953" spans="86:86">
      <c r="CH2953" s="426"/>
    </row>
    <row r="2954" spans="86:86">
      <c r="CH2954" s="426"/>
    </row>
    <row r="2955" spans="86:86">
      <c r="CH2955" s="426"/>
    </row>
    <row r="2956" spans="86:86">
      <c r="CH2956" s="426"/>
    </row>
    <row r="2957" spans="86:86">
      <c r="CH2957" s="426"/>
    </row>
    <row r="2958" spans="86:86">
      <c r="CH2958" s="426"/>
    </row>
    <row r="2959" spans="86:86">
      <c r="CH2959" s="426"/>
    </row>
    <row r="2960" spans="86:86">
      <c r="CH2960" s="426"/>
    </row>
    <row r="2961" spans="86:86">
      <c r="CH2961" s="426"/>
    </row>
    <row r="2962" spans="86:86">
      <c r="CH2962" s="426"/>
    </row>
    <row r="2963" spans="86:86">
      <c r="CH2963" s="426"/>
    </row>
    <row r="2964" spans="86:86">
      <c r="CH2964" s="426"/>
    </row>
    <row r="2965" spans="86:86">
      <c r="CH2965" s="426"/>
    </row>
    <row r="2966" spans="86:86">
      <c r="CH2966" s="426"/>
    </row>
    <row r="2967" spans="86:86">
      <c r="CH2967" s="426"/>
    </row>
    <row r="2968" spans="86:86">
      <c r="CH2968" s="426"/>
    </row>
    <row r="2969" spans="86:86">
      <c r="CH2969" s="426"/>
    </row>
    <row r="2970" spans="86:86">
      <c r="CH2970" s="426"/>
    </row>
    <row r="2971" spans="86:86">
      <c r="CH2971" s="426"/>
    </row>
    <row r="2972" spans="86:86">
      <c r="CH2972" s="426"/>
    </row>
    <row r="2973" spans="86:86">
      <c r="CH2973" s="426"/>
    </row>
    <row r="2974" spans="86:86">
      <c r="CH2974" s="426"/>
    </row>
    <row r="2975" spans="86:86">
      <c r="CH2975" s="426"/>
    </row>
    <row r="2976" spans="86:86">
      <c r="CH2976" s="426"/>
    </row>
    <row r="2977" spans="86:86">
      <c r="CH2977" s="426"/>
    </row>
    <row r="2978" spans="86:86">
      <c r="CH2978" s="426"/>
    </row>
    <row r="2979" spans="86:86">
      <c r="CH2979" s="426"/>
    </row>
    <row r="2980" spans="86:86">
      <c r="CH2980" s="426"/>
    </row>
    <row r="2981" spans="86:86">
      <c r="CH2981" s="426"/>
    </row>
    <row r="2982" spans="86:86">
      <c r="CH2982" s="426"/>
    </row>
    <row r="2983" spans="86:86">
      <c r="CH2983" s="426"/>
    </row>
    <row r="2984" spans="86:86">
      <c r="CH2984" s="426"/>
    </row>
    <row r="2985" spans="86:86">
      <c r="CH2985" s="426"/>
    </row>
    <row r="2986" spans="86:86">
      <c r="CH2986" s="426"/>
    </row>
  </sheetData>
  <conditionalFormatting sqref="A336:B65542 B8:B335 A18:A335">
    <cfRule type="cellIs" dxfId="17" priority="3" stopIfTrue="1" operator="notEqual">
      <formula>0</formula>
    </cfRule>
  </conditionalFormatting>
  <conditionalFormatting sqref="BF99">
    <cfRule type="cellIs" dxfId="16" priority="2" operator="notEqual">
      <formula>0</formula>
    </cfRule>
  </conditionalFormatting>
  <conditionalFormatting sqref="BF112:BF171">
    <cfRule type="cellIs" dxfId="15" priority="1" operator="notEqual">
      <formula>0</formula>
    </cfRule>
  </conditionalFormatting>
  <printOptions horizontalCentered="1" gridLines="1"/>
  <pageMargins left="0.2" right="0.2" top="0.5" bottom="0.5" header="0.2" footer="0.2"/>
  <pageSetup paperSize="17" scale="66" fitToWidth="3" orientation="landscape" r:id="rId1"/>
  <headerFooter alignWithMargins="0">
    <oddFooter>&amp;F</oddFooter>
  </headerFooter>
  <drawing r:id="rId2"/>
  <legacyDrawing r:id="rId3"/>
</worksheet>
</file>

<file path=xl/worksheets/sheet9.xml><?xml version="1.0" encoding="utf-8"?>
<worksheet xmlns="http://schemas.openxmlformats.org/spreadsheetml/2006/main" xmlns:r="http://schemas.openxmlformats.org/officeDocument/2006/relationships">
  <sheetPr>
    <pageSetUpPr fitToPage="1"/>
  </sheetPr>
  <dimension ref="A1:IR458"/>
  <sheetViews>
    <sheetView workbookViewId="0">
      <selection sqref="A1:XFD1048576"/>
    </sheetView>
  </sheetViews>
  <sheetFormatPr defaultColWidth="8.75" defaultRowHeight="15.75"/>
  <cols>
    <col min="1" max="1" width="7.25" style="102" customWidth="1"/>
    <col min="2" max="2" width="8.75" style="102" customWidth="1"/>
    <col min="3" max="4" width="4.25" style="166" customWidth="1"/>
    <col min="5" max="5" width="11.5" style="166" customWidth="1"/>
    <col min="6" max="6" width="11.75" style="166" customWidth="1"/>
    <col min="7" max="7" width="15.25" style="166" customWidth="1"/>
    <col min="8" max="8" width="23" style="166" customWidth="1"/>
    <col min="9" max="9" width="8.875" style="166" bestFit="1" customWidth="1"/>
    <col min="10" max="10" width="7.75" style="166" bestFit="1" customWidth="1"/>
    <col min="11" max="11" width="10.875" style="166" bestFit="1" customWidth="1"/>
    <col min="12" max="12" width="11.625" style="166" bestFit="1" customWidth="1"/>
    <col min="13" max="13" width="12.75" style="166" customWidth="1"/>
    <col min="14" max="14" width="14.25" style="166" bestFit="1" customWidth="1"/>
    <col min="15" max="15" width="13.25" style="166" bestFit="1" customWidth="1"/>
    <col min="16" max="16" width="20.125" style="166" bestFit="1" customWidth="1"/>
    <col min="17" max="17" width="23.875" style="166" bestFit="1" customWidth="1"/>
    <col min="18" max="18" width="22.875" style="166" customWidth="1"/>
    <col min="19" max="19" width="22.875" style="166" bestFit="1" customWidth="1"/>
    <col min="20" max="20" width="30.25" style="166" bestFit="1" customWidth="1"/>
    <col min="21" max="21" width="25.875" style="166" bestFit="1" customWidth="1"/>
    <col min="22" max="22" width="2.25" customWidth="1"/>
    <col min="23" max="26" width="16.25" style="166" customWidth="1"/>
    <col min="27" max="27" width="2.25" customWidth="1"/>
    <col min="28" max="30" width="16.25" style="166" customWidth="1"/>
    <col min="31" max="31" width="2.25" customWidth="1"/>
    <col min="32" max="34" width="16.25" style="124" customWidth="1"/>
    <col min="35" max="35" width="17.125" style="124" bestFit="1" customWidth="1"/>
    <col min="36" max="36" width="12.375" style="124" bestFit="1" customWidth="1"/>
    <col min="37" max="37" width="10.875" style="124" bestFit="1" customWidth="1"/>
    <col min="38" max="39" width="12.75" style="124" customWidth="1"/>
    <col min="40" max="40" width="2.25" customWidth="1"/>
    <col min="41" max="41" width="19.125" style="124" customWidth="1"/>
    <col min="42" max="42" width="2.25" customWidth="1"/>
    <col min="43" max="43" width="14.75" style="124" customWidth="1"/>
    <col min="44" max="44" width="13.125" style="124" customWidth="1"/>
    <col min="45" max="45" width="25.25" style="124" bestFit="1" customWidth="1"/>
    <col min="46" max="46" width="13.875" style="124" bestFit="1" customWidth="1"/>
    <col min="47" max="47" width="20.625" style="124" bestFit="1" customWidth="1"/>
    <col min="48" max="48" width="10.375" style="124" bestFit="1" customWidth="1"/>
    <col min="49" max="49" width="25.25" style="124" customWidth="1"/>
    <col min="50" max="50" width="12.75" style="124" bestFit="1" customWidth="1"/>
    <col min="51" max="51" width="16" style="124" bestFit="1" customWidth="1"/>
    <col min="52" max="52" width="12" style="124" bestFit="1" customWidth="1"/>
    <col min="53" max="54" width="13.25" style="166" bestFit="1" customWidth="1"/>
    <col min="55" max="55" width="13.25" style="166" customWidth="1"/>
    <col min="56" max="56" width="16.25" style="166" bestFit="1" customWidth="1"/>
    <col min="57" max="59" width="16.25" style="166" customWidth="1"/>
    <col min="60" max="60" width="11.875" style="166" bestFit="1" customWidth="1"/>
    <col min="61" max="61" width="14.375" style="166" bestFit="1" customWidth="1"/>
    <col min="62" max="62" width="16.25" style="166" customWidth="1"/>
    <col min="63" max="63" width="17.25" style="166" bestFit="1" customWidth="1"/>
    <col min="64" max="64" width="17.25" style="166" customWidth="1"/>
    <col min="65" max="65" width="19.75" style="166" bestFit="1" customWidth="1"/>
    <col min="66" max="66" width="12" style="166" bestFit="1" customWidth="1"/>
    <col min="67" max="67" width="2.25" customWidth="1"/>
    <col min="68" max="68" width="19" style="166" bestFit="1" customWidth="1"/>
    <col min="69" max="69" width="15.875" style="166" bestFit="1" customWidth="1"/>
    <col min="70" max="70" width="2.25" customWidth="1"/>
    <col min="71" max="71" width="10.75" style="166" bestFit="1" customWidth="1"/>
    <col min="72" max="72" width="11.625" style="166" bestFit="1" customWidth="1"/>
    <col min="73" max="73" width="28" style="166" bestFit="1" customWidth="1"/>
    <col min="74" max="74" width="18.75" style="166" bestFit="1" customWidth="1"/>
    <col min="75" max="75" width="2.25" customWidth="1"/>
    <col min="76" max="76" width="40.125" style="166" customWidth="1"/>
    <col min="77" max="77" width="2.25" style="166" customWidth="1"/>
    <col min="78" max="78" width="20.75" bestFit="1" customWidth="1"/>
    <col min="79" max="79" width="4.875" customWidth="1"/>
    <col min="80" max="80" width="27.75" style="166" bestFit="1" customWidth="1"/>
    <col min="81" max="81" width="8.75" style="166"/>
    <col min="82" max="82" width="14.25" style="166" bestFit="1" customWidth="1"/>
    <col min="83" max="83" width="9.25" style="166" bestFit="1" customWidth="1"/>
    <col min="84" max="16384" width="8.75" style="166"/>
  </cols>
  <sheetData>
    <row r="1" spans="1:90" ht="33">
      <c r="A1" s="99" t="s">
        <v>0</v>
      </c>
      <c r="B1" s="99"/>
      <c r="E1" s="165" t="s">
        <v>564</v>
      </c>
      <c r="F1" s="165"/>
      <c r="J1" s="702"/>
      <c r="K1" s="702"/>
      <c r="AL1" s="418"/>
      <c r="AM1" s="418"/>
      <c r="AR1" s="166"/>
      <c r="AW1" s="703"/>
      <c r="BA1" s="124"/>
      <c r="BB1" s="124"/>
      <c r="BC1" s="124"/>
      <c r="BD1" s="124"/>
      <c r="BO1" s="166"/>
    </row>
    <row r="2" spans="1:90" ht="34.5">
      <c r="A2" s="318" t="s">
        <v>1</v>
      </c>
      <c r="B2" s="704">
        <v>0</v>
      </c>
      <c r="F2" s="170" t="s">
        <v>385</v>
      </c>
      <c r="AF2" s="705" t="s">
        <v>565</v>
      </c>
      <c r="AG2" s="703"/>
      <c r="AH2" s="703"/>
      <c r="AL2" s="703"/>
      <c r="AM2" s="703"/>
      <c r="AQ2" s="703"/>
      <c r="AW2" s="418"/>
      <c r="AX2" s="703"/>
      <c r="AY2" s="703"/>
      <c r="AZ2" s="703"/>
      <c r="BA2" s="703"/>
      <c r="BB2" s="703"/>
      <c r="BC2" s="703"/>
      <c r="BD2" s="703"/>
      <c r="BE2" s="703"/>
      <c r="BF2" s="703"/>
      <c r="BG2" s="703"/>
      <c r="BH2" s="703"/>
      <c r="BI2" s="703"/>
      <c r="BJ2" s="703"/>
      <c r="BK2" s="703"/>
      <c r="BL2" s="703"/>
      <c r="BM2" s="703"/>
      <c r="BN2" s="703"/>
      <c r="BO2" s="703"/>
      <c r="BQ2" s="703"/>
    </row>
    <row r="3" spans="1:90" ht="18.75">
      <c r="A3" s="495" t="s">
        <v>179</v>
      </c>
      <c r="B3" s="496"/>
      <c r="F3" s="268"/>
      <c r="G3" s="409" t="s">
        <v>386</v>
      </c>
      <c r="T3" s="166" t="s">
        <v>566</v>
      </c>
      <c r="W3" s="166" t="s">
        <v>567</v>
      </c>
      <c r="AF3" s="703"/>
      <c r="AG3" s="703"/>
      <c r="AH3" s="703"/>
      <c r="AJ3" s="616"/>
      <c r="AK3" s="616"/>
      <c r="AL3" s="418"/>
      <c r="AM3" s="418"/>
      <c r="AQ3" s="418"/>
      <c r="AW3" s="706"/>
      <c r="AX3" s="418"/>
      <c r="AY3" s="418"/>
      <c r="AZ3" s="418"/>
      <c r="BA3" s="418"/>
      <c r="BB3" s="418"/>
      <c r="BC3" s="418"/>
      <c r="BD3" s="418"/>
      <c r="BE3" s="418"/>
      <c r="BF3" s="418"/>
      <c r="BG3" s="418"/>
      <c r="BH3" s="418"/>
      <c r="BI3" s="418"/>
      <c r="BJ3" s="418"/>
      <c r="BK3" s="418"/>
      <c r="BL3" s="418"/>
      <c r="BM3" s="418"/>
      <c r="BN3" s="418"/>
      <c r="BO3" s="418"/>
      <c r="BQ3" s="418"/>
    </row>
    <row r="4" spans="1:90" ht="20.25">
      <c r="A4" s="407" t="s">
        <v>179</v>
      </c>
      <c r="B4" s="417"/>
      <c r="F4" s="270"/>
      <c r="G4" s="409" t="s">
        <v>387</v>
      </c>
      <c r="T4" s="166" t="s">
        <v>568</v>
      </c>
      <c r="U4" s="707"/>
      <c r="AL4" s="418"/>
      <c r="AM4"/>
      <c r="AQ4" s="418"/>
      <c r="AW4" s="706"/>
      <c r="AX4" s="304"/>
      <c r="AY4" s="418"/>
      <c r="AZ4" s="418"/>
      <c r="BA4" s="238"/>
      <c r="BB4" s="238"/>
      <c r="BC4" s="238"/>
      <c r="BD4" s="708"/>
      <c r="BE4" s="709"/>
      <c r="BK4" s="710"/>
      <c r="BL4" s="710"/>
      <c r="BM4" s="710"/>
      <c r="BN4" s="711"/>
      <c r="BQ4" s="711"/>
      <c r="CB4" s="167" t="s">
        <v>569</v>
      </c>
    </row>
    <row r="5" spans="1:90" ht="18.75">
      <c r="A5" s="407" t="s">
        <v>179</v>
      </c>
      <c r="B5" s="417"/>
      <c r="F5" s="271"/>
      <c r="G5" s="409" t="s">
        <v>388</v>
      </c>
      <c r="T5" s="166" t="s">
        <v>570</v>
      </c>
      <c r="U5" s="707"/>
      <c r="AB5" s="712">
        <v>39762</v>
      </c>
      <c r="AC5" s="713">
        <v>40077</v>
      </c>
      <c r="AF5" s="712">
        <v>39762</v>
      </c>
      <c r="AG5" s="713">
        <v>40077</v>
      </c>
      <c r="AH5" s="713" t="s">
        <v>571</v>
      </c>
      <c r="AI5" s="616"/>
      <c r="AJ5" s="714">
        <v>40077</v>
      </c>
      <c r="AK5" s="715">
        <v>39762</v>
      </c>
      <c r="AL5" s="716"/>
      <c r="AM5" s="717" t="s">
        <v>572</v>
      </c>
      <c r="AQ5" s="718"/>
      <c r="BA5"/>
      <c r="BB5"/>
      <c r="BC5"/>
      <c r="BK5"/>
      <c r="BL5"/>
      <c r="BM5"/>
      <c r="BN5"/>
      <c r="CB5" t="s">
        <v>573</v>
      </c>
    </row>
    <row r="6" spans="1:90">
      <c r="A6" s="407" t="s">
        <v>179</v>
      </c>
      <c r="B6" s="417"/>
      <c r="T6" s="166" t="s">
        <v>574</v>
      </c>
      <c r="AB6"/>
      <c r="AC6"/>
      <c r="AG6" s="719">
        <v>38651</v>
      </c>
      <c r="AH6"/>
      <c r="AI6" s="386" t="s">
        <v>575</v>
      </c>
      <c r="AL6"/>
      <c r="AM6" s="720">
        <v>39762</v>
      </c>
      <c r="AQ6"/>
      <c r="AT6" s="714">
        <v>40077</v>
      </c>
      <c r="AW6" s="124">
        <v>0.05</v>
      </c>
      <c r="BA6" s="721">
        <v>40052</v>
      </c>
      <c r="BB6" s="721">
        <v>40052</v>
      </c>
      <c r="BC6" s="722"/>
      <c r="BF6" s="723">
        <v>40079</v>
      </c>
      <c r="BG6" s="723">
        <v>40079</v>
      </c>
      <c r="BI6" s="723">
        <v>40079</v>
      </c>
      <c r="BJ6" s="724" t="s">
        <v>576</v>
      </c>
      <c r="BK6" s="725">
        <v>0.2</v>
      </c>
      <c r="BL6"/>
      <c r="BM6"/>
      <c r="BN6"/>
      <c r="BP6" s="726">
        <v>39762</v>
      </c>
      <c r="CB6"/>
    </row>
    <row r="7" spans="1:90" s="252" customFormat="1">
      <c r="A7" s="407" t="s">
        <v>179</v>
      </c>
      <c r="B7" s="417"/>
      <c r="I7" s="425" t="s">
        <v>475</v>
      </c>
      <c r="J7" s="425" t="s">
        <v>475</v>
      </c>
      <c r="K7" s="425" t="s">
        <v>475</v>
      </c>
      <c r="L7" s="425" t="s">
        <v>475</v>
      </c>
      <c r="M7" s="425" t="s">
        <v>475</v>
      </c>
      <c r="N7" s="425"/>
      <c r="O7" s="425" t="s">
        <v>475</v>
      </c>
      <c r="P7" s="425" t="s">
        <v>475</v>
      </c>
      <c r="Q7" s="425" t="s">
        <v>475</v>
      </c>
      <c r="R7" s="425" t="s">
        <v>475</v>
      </c>
      <c r="S7" s="425" t="s">
        <v>475</v>
      </c>
      <c r="T7" s="425" t="s">
        <v>475</v>
      </c>
      <c r="U7" s="166"/>
      <c r="V7"/>
      <c r="W7" s="425" t="s">
        <v>475</v>
      </c>
      <c r="X7" s="425" t="s">
        <v>475</v>
      </c>
      <c r="Y7" s="425" t="s">
        <v>475</v>
      </c>
      <c r="Z7" s="425"/>
      <c r="AA7"/>
      <c r="AB7"/>
      <c r="AC7"/>
      <c r="AI7" s="426" t="s">
        <v>577</v>
      </c>
      <c r="AJ7" s="426"/>
      <c r="AK7" s="426"/>
      <c r="AL7" s="426"/>
      <c r="AN7"/>
      <c r="AO7" s="426"/>
      <c r="AP7"/>
      <c r="AQ7" s="426"/>
      <c r="AR7" s="426"/>
      <c r="AS7" s="426"/>
      <c r="AT7" s="426"/>
      <c r="AU7" s="426"/>
      <c r="AV7" s="426"/>
      <c r="AW7" s="426"/>
      <c r="AX7" s="426"/>
      <c r="AY7" s="426"/>
      <c r="AZ7" s="426"/>
      <c r="BA7" s="727"/>
      <c r="BB7" s="727"/>
      <c r="BC7" s="728"/>
      <c r="BD7" s="425"/>
      <c r="BE7" s="425"/>
      <c r="BF7" t="s">
        <v>578</v>
      </c>
      <c r="BG7"/>
      <c r="BH7"/>
      <c r="BI7"/>
      <c r="BJ7"/>
      <c r="BK7" s="711"/>
      <c r="BL7"/>
      <c r="BM7" s="711"/>
      <c r="BN7"/>
      <c r="BO7"/>
      <c r="BP7" s="729">
        <v>40121</v>
      </c>
      <c r="BQ7"/>
      <c r="BR7"/>
      <c r="BT7" s="426"/>
      <c r="BW7"/>
      <c r="BX7" s="595"/>
      <c r="BZ7" s="426"/>
      <c r="CA7" s="426"/>
      <c r="CB7" s="425" t="s">
        <v>475</v>
      </c>
    </row>
    <row r="8" spans="1:90">
      <c r="A8" s="407" t="s">
        <v>179</v>
      </c>
      <c r="B8" s="417"/>
      <c r="E8" s="276"/>
      <c r="F8" s="277" t="s">
        <v>249</v>
      </c>
      <c r="G8" s="276" t="s">
        <v>210</v>
      </c>
      <c r="H8" s="277" t="s">
        <v>210</v>
      </c>
      <c r="I8" s="276" t="s">
        <v>250</v>
      </c>
      <c r="J8" s="277" t="s">
        <v>579</v>
      </c>
      <c r="K8" s="730" t="s">
        <v>580</v>
      </c>
      <c r="L8" s="731" t="s">
        <v>581</v>
      </c>
      <c r="M8" s="732"/>
      <c r="N8" s="732"/>
      <c r="O8" s="732"/>
      <c r="P8" s="732"/>
      <c r="Q8" s="732"/>
      <c r="R8" s="732"/>
      <c r="S8" s="732"/>
      <c r="T8" s="732"/>
      <c r="U8" s="733"/>
      <c r="W8" s="734" t="s">
        <v>582</v>
      </c>
      <c r="X8" s="735"/>
      <c r="Y8" s="735"/>
      <c r="Z8" s="736"/>
      <c r="AB8" s="737" t="s">
        <v>583</v>
      </c>
      <c r="AC8" s="738"/>
      <c r="AD8" s="739"/>
      <c r="AF8" s="737" t="s">
        <v>584</v>
      </c>
      <c r="AG8" s="738"/>
      <c r="AH8" s="738"/>
      <c r="AI8" s="738"/>
      <c r="AJ8" s="738"/>
      <c r="AK8" s="738"/>
      <c r="AL8" s="739"/>
      <c r="AM8" s="739"/>
      <c r="AO8" s="740" t="s">
        <v>585</v>
      </c>
      <c r="AQ8" s="737" t="s">
        <v>586</v>
      </c>
      <c r="AR8" s="741"/>
      <c r="AS8" s="741"/>
      <c r="AT8" s="741"/>
      <c r="AU8" s="741"/>
      <c r="AV8" s="741"/>
      <c r="AW8" s="741"/>
      <c r="AX8" s="741"/>
      <c r="AY8" s="741"/>
      <c r="AZ8" s="741"/>
      <c r="BA8" s="741"/>
      <c r="BB8" s="741"/>
      <c r="BC8" s="741"/>
      <c r="BD8" s="741"/>
      <c r="BE8" s="741"/>
      <c r="BF8" s="741"/>
      <c r="BG8" s="741"/>
      <c r="BH8" s="741"/>
      <c r="BI8" s="741"/>
      <c r="BJ8" s="741"/>
      <c r="BK8" s="741"/>
      <c r="BL8" s="741"/>
      <c r="BM8" s="741"/>
      <c r="BN8" s="437"/>
      <c r="BP8" s="737" t="s">
        <v>587</v>
      </c>
      <c r="BQ8" s="739"/>
      <c r="BS8" s="737" t="s">
        <v>588</v>
      </c>
      <c r="BT8" s="738"/>
      <c r="BU8" s="738"/>
      <c r="BV8" s="739"/>
      <c r="BX8" s="742" t="s">
        <v>564</v>
      </c>
      <c r="BZ8" s="440" t="s">
        <v>589</v>
      </c>
      <c r="CB8" s="731" t="s">
        <v>590</v>
      </c>
    </row>
    <row r="9" spans="1:90">
      <c r="A9" s="407" t="s">
        <v>179</v>
      </c>
      <c r="B9" s="417"/>
      <c r="E9" s="282"/>
      <c r="F9" s="283"/>
      <c r="G9" s="282" t="s">
        <v>326</v>
      </c>
      <c r="H9" s="283" t="s">
        <v>329</v>
      </c>
      <c r="I9" s="282"/>
      <c r="J9" s="283"/>
      <c r="K9" s="743"/>
      <c r="L9" s="744"/>
      <c r="M9" s="745"/>
      <c r="N9" s="745"/>
      <c r="O9" s="745"/>
      <c r="P9" s="745"/>
      <c r="Q9" s="745"/>
      <c r="R9" s="745"/>
      <c r="S9" s="745"/>
      <c r="T9" s="745"/>
      <c r="U9" s="746"/>
      <c r="W9" s="747" t="s">
        <v>113</v>
      </c>
      <c r="X9" s="748" t="s">
        <v>110</v>
      </c>
      <c r="Y9" s="688" t="s">
        <v>121</v>
      </c>
      <c r="Z9" s="749" t="s">
        <v>1</v>
      </c>
      <c r="AB9" s="750"/>
      <c r="AC9" s="751" t="s">
        <v>591</v>
      </c>
      <c r="AD9" s="752"/>
      <c r="AF9" s="750"/>
      <c r="AG9" s="751"/>
      <c r="AH9" s="751"/>
      <c r="AI9" s="751"/>
      <c r="AJ9" s="751"/>
      <c r="AK9" s="751"/>
      <c r="AL9" s="752"/>
      <c r="AM9" s="752"/>
      <c r="AO9" s="753"/>
      <c r="AQ9" s="754"/>
      <c r="AR9" s="755"/>
      <c r="AS9" s="755"/>
      <c r="AT9" s="755"/>
      <c r="AU9" s="755"/>
      <c r="AV9" s="755"/>
      <c r="AW9" s="755"/>
      <c r="AX9" s="755"/>
      <c r="AY9" s="755"/>
      <c r="AZ9" s="755"/>
      <c r="BA9" s="755"/>
      <c r="BB9" s="755"/>
      <c r="BC9" s="755"/>
      <c r="BD9" s="755"/>
      <c r="BE9" s="755"/>
      <c r="BF9" s="755"/>
      <c r="BG9" s="755"/>
      <c r="BH9" s="755"/>
      <c r="BI9" s="755"/>
      <c r="BJ9" s="755"/>
      <c r="BK9" s="755"/>
      <c r="BL9" s="755"/>
      <c r="BM9" s="755"/>
      <c r="BN9" s="756"/>
      <c r="BP9" s="750"/>
      <c r="BQ9" s="752"/>
      <c r="BS9" s="750"/>
      <c r="BT9" s="752"/>
      <c r="BU9" s="757"/>
      <c r="BV9" s="758"/>
      <c r="BX9" s="759"/>
      <c r="BZ9" s="474" t="s">
        <v>502</v>
      </c>
      <c r="CB9" s="744"/>
    </row>
    <row r="10" spans="1:90">
      <c r="A10" s="407" t="s">
        <v>179</v>
      </c>
      <c r="B10" s="417"/>
      <c r="E10" s="282"/>
      <c r="F10" s="283"/>
      <c r="G10" s="282"/>
      <c r="H10" s="283"/>
      <c r="I10" s="282"/>
      <c r="J10" s="283"/>
      <c r="K10" s="743"/>
      <c r="L10" s="760" t="s">
        <v>134</v>
      </c>
      <c r="M10" s="760" t="s">
        <v>135</v>
      </c>
      <c r="N10" s="761" t="s">
        <v>592</v>
      </c>
      <c r="O10" s="761" t="s">
        <v>593</v>
      </c>
      <c r="P10" s="761" t="s">
        <v>594</v>
      </c>
      <c r="Q10" s="761" t="s">
        <v>595</v>
      </c>
      <c r="R10" s="761" t="s">
        <v>76</v>
      </c>
      <c r="S10" s="761" t="s">
        <v>596</v>
      </c>
      <c r="T10" s="761" t="s">
        <v>597</v>
      </c>
      <c r="U10" s="762" t="s">
        <v>598</v>
      </c>
      <c r="W10" s="203" t="s">
        <v>599</v>
      </c>
      <c r="X10" s="203" t="s">
        <v>599</v>
      </c>
      <c r="Y10" s="203" t="s">
        <v>599</v>
      </c>
      <c r="Z10" s="203" t="s">
        <v>599</v>
      </c>
      <c r="AB10" s="203" t="s">
        <v>600</v>
      </c>
      <c r="AC10" s="203" t="s">
        <v>601</v>
      </c>
      <c r="AD10" s="203" t="s">
        <v>602</v>
      </c>
      <c r="AF10" s="763" t="s">
        <v>603</v>
      </c>
      <c r="AG10" s="763" t="s">
        <v>604</v>
      </c>
      <c r="AH10" s="763" t="s">
        <v>605</v>
      </c>
      <c r="AI10" s="763" t="s">
        <v>606</v>
      </c>
      <c r="AJ10" s="763" t="s">
        <v>607</v>
      </c>
      <c r="AK10" s="763" t="s">
        <v>608</v>
      </c>
      <c r="AL10" s="763" t="s">
        <v>609</v>
      </c>
      <c r="AM10" s="763" t="s">
        <v>610</v>
      </c>
      <c r="AO10" s="763" t="s">
        <v>585</v>
      </c>
      <c r="AQ10" s="763" t="s">
        <v>611</v>
      </c>
      <c r="AR10" s="763" t="s">
        <v>612</v>
      </c>
      <c r="AS10" s="763" t="s">
        <v>613</v>
      </c>
      <c r="AT10" s="763" t="s">
        <v>614</v>
      </c>
      <c r="AU10" s="763" t="s">
        <v>615</v>
      </c>
      <c r="AV10" s="763" t="s">
        <v>608</v>
      </c>
      <c r="AW10" s="763" t="s">
        <v>616</v>
      </c>
      <c r="AX10" s="763" t="s">
        <v>617</v>
      </c>
      <c r="AY10" s="763" t="s">
        <v>618</v>
      </c>
      <c r="AZ10" s="763" t="s">
        <v>619</v>
      </c>
      <c r="BA10" s="764" t="s">
        <v>620</v>
      </c>
      <c r="BB10" s="764" t="s">
        <v>621</v>
      </c>
      <c r="BC10" s="764" t="s">
        <v>622</v>
      </c>
      <c r="BD10" s="764" t="s">
        <v>623</v>
      </c>
      <c r="BE10" s="764" t="s">
        <v>624</v>
      </c>
      <c r="BF10" s="764" t="s">
        <v>625</v>
      </c>
      <c r="BG10" s="764" t="s">
        <v>626</v>
      </c>
      <c r="BH10" s="764" t="s">
        <v>627</v>
      </c>
      <c r="BI10" s="764" t="s">
        <v>628</v>
      </c>
      <c r="BJ10" s="764" t="s">
        <v>629</v>
      </c>
      <c r="BK10" s="764" t="s">
        <v>630</v>
      </c>
      <c r="BL10" s="764" t="s">
        <v>631</v>
      </c>
      <c r="BM10" s="764" t="s">
        <v>632</v>
      </c>
      <c r="BN10" s="764" t="s">
        <v>633</v>
      </c>
      <c r="BP10" s="764" t="s">
        <v>634</v>
      </c>
      <c r="BQ10" s="764" t="s">
        <v>635</v>
      </c>
      <c r="BS10" s="203" t="s">
        <v>636</v>
      </c>
      <c r="BT10" s="203" t="s">
        <v>637</v>
      </c>
      <c r="BU10" s="203" t="s">
        <v>638</v>
      </c>
      <c r="BV10" s="203" t="s">
        <v>639</v>
      </c>
      <c r="BX10" s="203"/>
      <c r="BZ10" s="765" t="s">
        <v>640</v>
      </c>
      <c r="CB10" s="760"/>
    </row>
    <row r="11" spans="1:90">
      <c r="A11" s="495" t="s">
        <v>179</v>
      </c>
      <c r="B11" s="496"/>
      <c r="E11" s="282"/>
      <c r="F11" s="283"/>
      <c r="G11" s="282"/>
      <c r="H11" s="272" t="s">
        <v>393</v>
      </c>
      <c r="I11" s="282"/>
      <c r="J11" s="283"/>
      <c r="K11" s="743"/>
      <c r="L11" s="760"/>
      <c r="M11" s="760"/>
      <c r="N11" s="761"/>
      <c r="O11" s="761"/>
      <c r="P11" s="761"/>
      <c r="Q11" s="761"/>
      <c r="R11" s="761"/>
      <c r="S11" s="761"/>
      <c r="T11" s="761"/>
      <c r="U11" s="762" t="s">
        <v>641</v>
      </c>
      <c r="W11" s="203"/>
      <c r="X11" s="203"/>
      <c r="Y11" s="203"/>
      <c r="Z11" s="203"/>
      <c r="AB11" s="203"/>
      <c r="AC11" s="203"/>
      <c r="AD11" s="203"/>
      <c r="AF11" s="763"/>
      <c r="AG11" s="763"/>
      <c r="AH11" s="763" t="s">
        <v>642</v>
      </c>
      <c r="AI11" s="763"/>
      <c r="AJ11" s="763"/>
      <c r="AK11" s="763"/>
      <c r="AL11" s="763"/>
      <c r="AM11" s="763" t="s">
        <v>643</v>
      </c>
      <c r="AO11" s="763"/>
      <c r="AQ11" s="763"/>
      <c r="AR11" s="763"/>
      <c r="AS11" s="763"/>
      <c r="AU11" s="763" t="s">
        <v>644</v>
      </c>
      <c r="AV11" s="763"/>
      <c r="AW11" s="763" t="s">
        <v>645</v>
      </c>
      <c r="AX11" s="763"/>
      <c r="AY11" s="763"/>
      <c r="AZ11" s="763"/>
      <c r="BA11" s="764" t="s">
        <v>646</v>
      </c>
      <c r="BB11" s="764" t="s">
        <v>647</v>
      </c>
      <c r="BC11" s="764" t="s">
        <v>648</v>
      </c>
      <c r="BD11" s="764"/>
      <c r="BE11" s="764" t="s">
        <v>649</v>
      </c>
      <c r="BF11" s="764" t="s">
        <v>650</v>
      </c>
      <c r="BG11" s="764" t="s">
        <v>651</v>
      </c>
      <c r="BH11" s="764" t="s">
        <v>651</v>
      </c>
      <c r="BI11" s="764" t="s">
        <v>651</v>
      </c>
      <c r="BJ11" s="764" t="s">
        <v>651</v>
      </c>
      <c r="BK11" s="766" t="s">
        <v>652</v>
      </c>
      <c r="BL11" s="764"/>
      <c r="BM11" s="764"/>
      <c r="BN11" s="764"/>
      <c r="BP11" s="764"/>
      <c r="BQ11" s="764"/>
      <c r="BS11" s="203"/>
      <c r="BT11" s="203"/>
      <c r="BU11" s="203"/>
      <c r="BV11" s="203"/>
      <c r="BX11" s="203"/>
      <c r="BZ11" s="767"/>
      <c r="CB11" s="760"/>
    </row>
    <row r="12" spans="1:90">
      <c r="E12" s="289"/>
      <c r="F12" s="290"/>
      <c r="G12" s="289"/>
      <c r="H12" s="290"/>
      <c r="I12" s="289"/>
      <c r="J12" s="290"/>
      <c r="K12" s="514"/>
      <c r="L12" s="760" t="s">
        <v>653</v>
      </c>
      <c r="M12" s="760" t="s">
        <v>653</v>
      </c>
      <c r="N12" s="760" t="s">
        <v>653</v>
      </c>
      <c r="O12" s="760" t="s">
        <v>654</v>
      </c>
      <c r="P12" s="760" t="s">
        <v>653</v>
      </c>
      <c r="Q12" s="760" t="s">
        <v>653</v>
      </c>
      <c r="R12" s="760" t="s">
        <v>653</v>
      </c>
      <c r="S12" s="760" t="s">
        <v>653</v>
      </c>
      <c r="T12" s="760" t="s">
        <v>653</v>
      </c>
      <c r="U12" s="760" t="s">
        <v>653</v>
      </c>
      <c r="W12" s="760" t="s">
        <v>653</v>
      </c>
      <c r="X12" s="760" t="s">
        <v>653</v>
      </c>
      <c r="Y12" s="760" t="s">
        <v>653</v>
      </c>
      <c r="Z12" s="760" t="s">
        <v>653</v>
      </c>
      <c r="AB12" s="768" t="s">
        <v>655</v>
      </c>
      <c r="AC12" s="768" t="s">
        <v>655</v>
      </c>
      <c r="AD12" s="768" t="s">
        <v>655</v>
      </c>
      <c r="AF12" s="763" t="s">
        <v>655</v>
      </c>
      <c r="AG12" s="763" t="s">
        <v>655</v>
      </c>
      <c r="AH12" s="763" t="s">
        <v>655</v>
      </c>
      <c r="AI12" s="763" t="s">
        <v>655</v>
      </c>
      <c r="AJ12" s="763"/>
      <c r="AK12" s="763"/>
      <c r="AL12" s="763" t="s">
        <v>655</v>
      </c>
      <c r="AM12" s="763" t="s">
        <v>655</v>
      </c>
      <c r="AO12" s="763" t="s">
        <v>655</v>
      </c>
      <c r="AQ12" s="769" t="s">
        <v>656</v>
      </c>
      <c r="AR12" s="769" t="s">
        <v>656</v>
      </c>
      <c r="AS12" s="769" t="s">
        <v>656</v>
      </c>
      <c r="AT12" s="769"/>
      <c r="AU12" s="769"/>
      <c r="AV12" s="769"/>
      <c r="AW12" s="769" t="s">
        <v>657</v>
      </c>
      <c r="AX12" s="769" t="s">
        <v>656</v>
      </c>
      <c r="AY12" s="769" t="s">
        <v>656</v>
      </c>
      <c r="AZ12" s="769" t="s">
        <v>656</v>
      </c>
      <c r="BA12" s="764" t="s">
        <v>656</v>
      </c>
      <c r="BB12" s="764" t="s">
        <v>656</v>
      </c>
      <c r="BC12" s="764" t="s">
        <v>658</v>
      </c>
      <c r="BD12" s="764" t="s">
        <v>327</v>
      </c>
      <c r="BE12" s="764"/>
      <c r="BF12" s="764" t="s">
        <v>327</v>
      </c>
      <c r="BG12" s="764" t="s">
        <v>327</v>
      </c>
      <c r="BH12" s="764" t="s">
        <v>327</v>
      </c>
      <c r="BI12" s="764" t="s">
        <v>327</v>
      </c>
      <c r="BJ12" s="764" t="s">
        <v>327</v>
      </c>
      <c r="BK12" s="764" t="s">
        <v>327</v>
      </c>
      <c r="BL12" s="764" t="s">
        <v>327</v>
      </c>
      <c r="BM12" s="764" t="s">
        <v>659</v>
      </c>
      <c r="BN12" s="764" t="s">
        <v>656</v>
      </c>
      <c r="BP12" s="770" t="s">
        <v>327</v>
      </c>
      <c r="BQ12" s="770" t="s">
        <v>327</v>
      </c>
      <c r="BS12" s="203" t="s">
        <v>660</v>
      </c>
      <c r="BT12" s="203" t="s">
        <v>660</v>
      </c>
      <c r="BU12" s="203" t="s">
        <v>660</v>
      </c>
      <c r="BV12" s="203" t="s">
        <v>327</v>
      </c>
      <c r="BX12" s="203" t="s">
        <v>327</v>
      </c>
      <c r="BZ12" s="771" t="s">
        <v>502</v>
      </c>
      <c r="CB12" s="760" t="s">
        <v>653</v>
      </c>
    </row>
    <row r="13" spans="1:90" s="168" customFormat="1" ht="15.75" hidden="1" customHeight="1">
      <c r="A13" s="102"/>
      <c r="B13" s="102"/>
      <c r="C13" s="166"/>
      <c r="D13" s="166"/>
      <c r="E13" s="295"/>
      <c r="F13" s="296"/>
      <c r="G13" s="300"/>
      <c r="H13" s="300"/>
      <c r="I13" s="772"/>
      <c r="J13" s="772"/>
      <c r="K13" s="773"/>
      <c r="L13" s="774"/>
      <c r="M13" s="189"/>
      <c r="N13" s="189"/>
      <c r="O13" s="633"/>
      <c r="P13" s="775"/>
      <c r="Q13" s="775"/>
      <c r="R13" s="775"/>
      <c r="S13" s="775"/>
      <c r="T13" s="775"/>
      <c r="U13" s="191"/>
      <c r="V13" s="710"/>
      <c r="W13" s="774"/>
      <c r="X13" s="189"/>
      <c r="Y13" s="189"/>
      <c r="Z13" s="191"/>
      <c r="AA13" s="710"/>
      <c r="AB13" s="598"/>
      <c r="AC13" s="776"/>
      <c r="AD13" s="533"/>
      <c r="AE13" s="710"/>
      <c r="AF13" s="598"/>
      <c r="AG13" s="776"/>
      <c r="AH13" s="600"/>
      <c r="AI13" s="600"/>
      <c r="AJ13" s="600"/>
      <c r="AK13" s="600"/>
      <c r="AL13" s="777"/>
      <c r="AM13" s="778"/>
      <c r="AN13" s="710"/>
      <c r="AO13" s="779"/>
      <c r="AP13" s="710"/>
      <c r="AQ13" s="780"/>
      <c r="AR13" s="781"/>
      <c r="AS13" s="781"/>
      <c r="AT13" s="781"/>
      <c r="AU13" s="781"/>
      <c r="AV13" s="781"/>
      <c r="AW13" s="782"/>
      <c r="AX13" s="783"/>
      <c r="AY13" s="781"/>
      <c r="AZ13" s="781"/>
      <c r="BA13" s="604"/>
      <c r="BB13" s="604"/>
      <c r="BC13" s="604"/>
      <c r="BD13" s="784"/>
      <c r="BE13" s="784"/>
      <c r="BF13" s="784"/>
      <c r="BG13" s="784"/>
      <c r="BH13" s="784"/>
      <c r="BI13" s="784"/>
      <c r="BJ13" s="784"/>
      <c r="BK13" s="784"/>
      <c r="BL13" s="784"/>
      <c r="BM13" s="604"/>
      <c r="BN13" s="785"/>
      <c r="BO13" s="710"/>
      <c r="BP13" s="611"/>
      <c r="BQ13" s="599"/>
      <c r="BR13" s="710"/>
      <c r="BS13" s="786"/>
      <c r="BT13" s="604"/>
      <c r="BU13" s="604"/>
      <c r="BV13" s="599"/>
      <c r="BW13" s="787"/>
      <c r="BX13" s="788"/>
      <c r="BY13" s="149"/>
      <c r="BZ13" s="229"/>
      <c r="CA13" s="710"/>
      <c r="CB13" s="774"/>
      <c r="CC13" s="149"/>
      <c r="CD13" s="149"/>
      <c r="CE13" s="149"/>
      <c r="CF13" s="149"/>
      <c r="CG13" s="149"/>
      <c r="CH13" s="149"/>
      <c r="CI13" s="149"/>
      <c r="CJ13" s="149"/>
      <c r="CK13" s="149"/>
      <c r="CL13" s="149"/>
    </row>
    <row r="14" spans="1:90" s="168" customFormat="1" ht="15.75" hidden="1" customHeight="1">
      <c r="A14" s="102"/>
      <c r="B14" s="102"/>
      <c r="C14" s="166"/>
      <c r="D14" s="166"/>
      <c r="E14" s="294"/>
      <c r="F14" s="300"/>
      <c r="G14" s="300"/>
      <c r="H14" s="300"/>
      <c r="I14" s="772"/>
      <c r="J14" s="772"/>
      <c r="K14" s="773"/>
      <c r="L14" s="774"/>
      <c r="M14" s="189"/>
      <c r="N14" s="189"/>
      <c r="O14" s="633"/>
      <c r="P14" s="775"/>
      <c r="Q14" s="775"/>
      <c r="R14" s="775"/>
      <c r="S14" s="775"/>
      <c r="T14" s="775"/>
      <c r="U14" s="191"/>
      <c r="V14" s="710"/>
      <c r="W14" s="774"/>
      <c r="X14" s="189"/>
      <c r="Y14" s="189"/>
      <c r="Z14" s="191"/>
      <c r="AA14" s="710"/>
      <c r="AB14" s="598"/>
      <c r="AC14" s="776"/>
      <c r="AD14" s="533"/>
      <c r="AE14" s="710"/>
      <c r="AF14" s="598"/>
      <c r="AG14" s="776"/>
      <c r="AH14" s="600"/>
      <c r="AI14" s="600"/>
      <c r="AJ14" s="600"/>
      <c r="AK14" s="600"/>
      <c r="AL14" s="600"/>
      <c r="AM14" s="778"/>
      <c r="AN14" s="710"/>
      <c r="AO14" s="779"/>
      <c r="AP14" s="710"/>
      <c r="AQ14" s="780"/>
      <c r="AR14" s="781"/>
      <c r="AS14" s="781"/>
      <c r="AT14" s="781"/>
      <c r="AU14" s="781"/>
      <c r="AV14" s="781"/>
      <c r="AW14" s="782"/>
      <c r="AX14" s="783"/>
      <c r="AY14" s="781"/>
      <c r="AZ14" s="781"/>
      <c r="BA14" s="604"/>
      <c r="BB14" s="604"/>
      <c r="BC14" s="604"/>
      <c r="BD14" s="784"/>
      <c r="BE14" s="784"/>
      <c r="BF14" s="784"/>
      <c r="BG14" s="784"/>
      <c r="BH14" s="784"/>
      <c r="BI14" s="784"/>
      <c r="BJ14" s="784"/>
      <c r="BK14" s="784"/>
      <c r="BL14" s="784"/>
      <c r="BM14" s="604"/>
      <c r="BN14" s="785"/>
      <c r="BO14" s="710"/>
      <c r="BP14" s="611"/>
      <c r="BQ14" s="599"/>
      <c r="BR14" s="710"/>
      <c r="BS14" s="786"/>
      <c r="BT14" s="604"/>
      <c r="BU14" s="604"/>
      <c r="BV14" s="599"/>
      <c r="BW14" s="787"/>
      <c r="BX14" s="788"/>
      <c r="BY14" s="149"/>
      <c r="BZ14" s="229"/>
      <c r="CA14" s="710"/>
      <c r="CB14" s="774"/>
      <c r="CC14" s="149"/>
      <c r="CD14" s="149"/>
      <c r="CE14" s="149"/>
      <c r="CF14" s="149"/>
      <c r="CG14" s="149"/>
      <c r="CH14" s="149"/>
      <c r="CI14" s="149"/>
      <c r="CJ14" s="149"/>
      <c r="CK14" s="149"/>
      <c r="CL14" s="149"/>
    </row>
    <row r="15" spans="1:90" s="168" customFormat="1" ht="15.75" hidden="1" customHeight="1">
      <c r="A15" s="102"/>
      <c r="B15" s="102"/>
      <c r="C15" s="166"/>
      <c r="D15" s="166"/>
      <c r="E15" s="294"/>
      <c r="F15" s="300"/>
      <c r="G15" s="300"/>
      <c r="H15" s="300"/>
      <c r="I15" s="772"/>
      <c r="J15" s="772"/>
      <c r="K15" s="773"/>
      <c r="L15" s="774"/>
      <c r="M15" s="189"/>
      <c r="N15" s="189"/>
      <c r="O15" s="633"/>
      <c r="P15" s="775"/>
      <c r="Q15" s="775"/>
      <c r="R15" s="775"/>
      <c r="S15" s="775"/>
      <c r="T15" s="775"/>
      <c r="U15" s="191"/>
      <c r="V15" s="710"/>
      <c r="W15" s="774"/>
      <c r="X15" s="189"/>
      <c r="Y15" s="189"/>
      <c r="Z15" s="191"/>
      <c r="AA15" s="710"/>
      <c r="AB15" s="598"/>
      <c r="AC15" s="776"/>
      <c r="AD15" s="533"/>
      <c r="AE15" s="710"/>
      <c r="AF15" s="598"/>
      <c r="AG15" s="776"/>
      <c r="AH15" s="600"/>
      <c r="AI15" s="600"/>
      <c r="AJ15" s="600"/>
      <c r="AK15" s="600"/>
      <c r="AL15" s="600"/>
      <c r="AM15" s="778"/>
      <c r="AN15" s="710"/>
      <c r="AO15" s="779"/>
      <c r="AP15" s="710"/>
      <c r="AQ15" s="780"/>
      <c r="AR15" s="781"/>
      <c r="AS15" s="781"/>
      <c r="AT15" s="781"/>
      <c r="AU15" s="781"/>
      <c r="AV15" s="781"/>
      <c r="AW15" s="782"/>
      <c r="AX15" s="783"/>
      <c r="AY15" s="781"/>
      <c r="AZ15" s="781"/>
      <c r="BA15" s="604"/>
      <c r="BB15" s="604"/>
      <c r="BC15" s="604"/>
      <c r="BD15" s="784"/>
      <c r="BE15" s="784"/>
      <c r="BF15" s="784"/>
      <c r="BG15" s="784"/>
      <c r="BH15" s="784"/>
      <c r="BI15" s="784"/>
      <c r="BJ15" s="784"/>
      <c r="BK15" s="784"/>
      <c r="BL15" s="784"/>
      <c r="BM15" s="604"/>
      <c r="BN15" s="785"/>
      <c r="BO15" s="710"/>
      <c r="BP15" s="611"/>
      <c r="BQ15" s="599"/>
      <c r="BR15" s="710"/>
      <c r="BS15" s="786"/>
      <c r="BT15" s="604"/>
      <c r="BU15" s="604"/>
      <c r="BV15" s="599"/>
      <c r="BW15" s="787"/>
      <c r="BX15" s="788"/>
      <c r="BY15" s="149"/>
      <c r="BZ15" s="229"/>
      <c r="CA15" s="710"/>
      <c r="CB15" s="774"/>
      <c r="CC15" s="149"/>
      <c r="CD15" s="149"/>
      <c r="CE15" s="149"/>
      <c r="CF15" s="149"/>
      <c r="CG15" s="149"/>
      <c r="CH15" s="149"/>
      <c r="CI15" s="149"/>
      <c r="CJ15" s="149"/>
      <c r="CK15" s="149"/>
      <c r="CL15" s="149"/>
    </row>
    <row r="16" spans="1:90" s="168" customFormat="1" ht="15.75" hidden="1" customHeight="1">
      <c r="A16" s="102"/>
      <c r="B16" s="102"/>
      <c r="C16" s="166"/>
      <c r="D16" s="166"/>
      <c r="E16" s="294"/>
      <c r="F16"/>
      <c r="G16"/>
      <c r="H16"/>
      <c r="I16"/>
      <c r="J16"/>
      <c r="K16"/>
      <c r="L16"/>
      <c r="M16"/>
      <c r="N16"/>
      <c r="O16"/>
      <c r="P16"/>
      <c r="Q16"/>
      <c r="R16"/>
      <c r="S16"/>
      <c r="T16"/>
      <c r="U16"/>
      <c r="V16"/>
      <c r="W16"/>
      <c r="X16"/>
      <c r="Y16"/>
      <c r="Z16"/>
      <c r="AA16"/>
      <c r="AB16"/>
      <c r="AC16"/>
      <c r="AD16"/>
      <c r="AE16"/>
      <c r="AF16"/>
      <c r="AG16"/>
      <c r="AH16"/>
      <c r="AI16"/>
      <c r="AJ16"/>
      <c r="AK16"/>
      <c r="AL16"/>
      <c r="AM16"/>
      <c r="AN16"/>
      <c r="AO16"/>
      <c r="AP16"/>
      <c r="AQ16"/>
      <c r="AR16"/>
      <c r="AS16"/>
      <c r="AT16"/>
      <c r="AU16"/>
      <c r="AV16"/>
      <c r="AW16"/>
      <c r="AX16"/>
      <c r="AY16"/>
      <c r="AZ16"/>
      <c r="BA16"/>
      <c r="BB16"/>
      <c r="BC16"/>
      <c r="BD16"/>
      <c r="BE16"/>
      <c r="BF16"/>
      <c r="BG16"/>
      <c r="BH16"/>
      <c r="BI16"/>
      <c r="BJ16"/>
      <c r="BK16"/>
      <c r="BL16"/>
      <c r="BM16"/>
      <c r="BN16"/>
      <c r="BO16"/>
      <c r="BP16"/>
      <c r="BQ16"/>
      <c r="BR16"/>
      <c r="BS16"/>
      <c r="BT16"/>
      <c r="BU16"/>
      <c r="BV16"/>
      <c r="BW16"/>
      <c r="BX16"/>
      <c r="BY16"/>
      <c r="BZ16"/>
      <c r="CA16"/>
      <c r="CB16"/>
      <c r="CC16"/>
      <c r="CD16" s="149"/>
      <c r="CE16" s="149"/>
      <c r="CF16" s="149"/>
      <c r="CG16" s="149"/>
      <c r="CH16" s="149"/>
      <c r="CI16" s="149"/>
      <c r="CJ16" s="149"/>
      <c r="CK16" s="149"/>
      <c r="CL16" s="149"/>
    </row>
    <row r="17" spans="1:90" s="168" customFormat="1" ht="15.75" hidden="1" customHeight="1">
      <c r="A17" s="102"/>
      <c r="B17" s="102"/>
      <c r="C17" s="166"/>
      <c r="D17" s="166"/>
      <c r="E17" s="294"/>
      <c r="F17"/>
      <c r="G17"/>
      <c r="H17"/>
      <c r="I17"/>
      <c r="J17"/>
      <c r="K17"/>
      <c r="L17"/>
      <c r="M17"/>
      <c r="N17"/>
      <c r="O17"/>
      <c r="P17"/>
      <c r="Q17"/>
      <c r="R17"/>
      <c r="S17"/>
      <c r="T17"/>
      <c r="U17"/>
      <c r="V17"/>
      <c r="W17"/>
      <c r="X17"/>
      <c r="Y17"/>
      <c r="Z17"/>
      <c r="AA17"/>
      <c r="AB17"/>
      <c r="AC17"/>
      <c r="AD17"/>
      <c r="AE17"/>
      <c r="AF17"/>
      <c r="AG17"/>
      <c r="AH17"/>
      <c r="AI17"/>
      <c r="AJ17"/>
      <c r="AK17"/>
      <c r="AL17"/>
      <c r="AM17"/>
      <c r="AN17"/>
      <c r="AO17"/>
      <c r="AP17"/>
      <c r="AQ17"/>
      <c r="AR17"/>
      <c r="AS17"/>
      <c r="AT17"/>
      <c r="AU17"/>
      <c r="AV17"/>
      <c r="AW17"/>
      <c r="AX17"/>
      <c r="AY17"/>
      <c r="AZ17"/>
      <c r="BA17"/>
      <c r="BB17"/>
      <c r="BC17"/>
      <c r="BD17"/>
      <c r="BE17"/>
      <c r="BF17"/>
      <c r="BG17"/>
      <c r="BH17"/>
      <c r="BI17"/>
      <c r="BJ17"/>
      <c r="BK17"/>
      <c r="BL17"/>
      <c r="BM17"/>
      <c r="BN17"/>
      <c r="BO17"/>
      <c r="BP17"/>
      <c r="BQ17"/>
      <c r="BR17"/>
      <c r="BS17"/>
      <c r="BT17"/>
      <c r="BU17"/>
      <c r="BV17"/>
      <c r="BW17"/>
      <c r="BX17"/>
      <c r="BY17"/>
      <c r="BZ17"/>
      <c r="CA17"/>
      <c r="CB17"/>
      <c r="CC17"/>
      <c r="CD17" s="149"/>
      <c r="CE17" s="149"/>
      <c r="CF17" s="149"/>
      <c r="CG17" s="149"/>
      <c r="CH17" s="149"/>
      <c r="CI17" s="149"/>
      <c r="CJ17" s="149"/>
      <c r="CK17" s="149"/>
      <c r="CL17" s="149"/>
    </row>
    <row r="18" spans="1:90" s="168" customFormat="1" ht="15.75" hidden="1" customHeight="1">
      <c r="A18" s="102"/>
      <c r="B18" s="102"/>
      <c r="C18" s="166"/>
      <c r="D18" s="166"/>
      <c r="E18" s="294"/>
      <c r="F18"/>
      <c r="G18"/>
      <c r="H18"/>
      <c r="I18"/>
      <c r="J18"/>
      <c r="K18"/>
      <c r="L18"/>
      <c r="M18"/>
      <c r="N18"/>
      <c r="O18"/>
      <c r="P18"/>
      <c r="Q18"/>
      <c r="R18"/>
      <c r="S18"/>
      <c r="T18"/>
      <c r="U18"/>
      <c r="V18"/>
      <c r="W18"/>
      <c r="X18"/>
      <c r="Y18"/>
      <c r="Z18"/>
      <c r="AA18"/>
      <c r="AB18"/>
      <c r="AC18"/>
      <c r="AD18"/>
      <c r="AE18"/>
      <c r="AF18"/>
      <c r="AG18"/>
      <c r="AH18"/>
      <c r="AI18"/>
      <c r="AJ18"/>
      <c r="AK18"/>
      <c r="AL18"/>
      <c r="AM18"/>
      <c r="AN18"/>
      <c r="AO18"/>
      <c r="AP18"/>
      <c r="AQ18"/>
      <c r="AR18"/>
      <c r="AS18"/>
      <c r="AT18"/>
      <c r="AU18"/>
      <c r="AV18"/>
      <c r="AW18"/>
      <c r="AX18"/>
      <c r="AY18"/>
      <c r="AZ18"/>
      <c r="BA18"/>
      <c r="BB18"/>
      <c r="BC18"/>
      <c r="BD18"/>
      <c r="BE18"/>
      <c r="BF18"/>
      <c r="BG18"/>
      <c r="BH18"/>
      <c r="BI18"/>
      <c r="BJ18"/>
      <c r="BK18"/>
      <c r="BL18"/>
      <c r="BM18"/>
      <c r="BN18"/>
      <c r="BO18"/>
      <c r="BP18"/>
      <c r="BQ18"/>
      <c r="BR18"/>
      <c r="BS18"/>
      <c r="BT18"/>
      <c r="BU18"/>
      <c r="BV18"/>
      <c r="BW18"/>
      <c r="BX18"/>
      <c r="BY18"/>
      <c r="BZ18"/>
      <c r="CA18"/>
      <c r="CB18"/>
      <c r="CC18"/>
      <c r="CD18" s="149"/>
      <c r="CE18" s="149"/>
      <c r="CF18" s="149"/>
      <c r="CG18" s="149"/>
      <c r="CH18" s="149"/>
      <c r="CI18" s="149"/>
      <c r="CJ18" s="149"/>
      <c r="CK18" s="149"/>
      <c r="CL18" s="149"/>
    </row>
    <row r="19" spans="1:90" s="168" customFormat="1" ht="15.75" hidden="1" customHeight="1">
      <c r="A19" s="102"/>
      <c r="B19" s="102"/>
      <c r="C19" s="166"/>
      <c r="D19" s="166"/>
      <c r="E19" s="294"/>
      <c r="F19"/>
      <c r="G19"/>
      <c r="H19"/>
      <c r="I19"/>
      <c r="J19"/>
      <c r="K19"/>
      <c r="L19"/>
      <c r="M19"/>
      <c r="N19"/>
      <c r="O19"/>
      <c r="P19"/>
      <c r="Q19"/>
      <c r="R19"/>
      <c r="S19"/>
      <c r="T19"/>
      <c r="U19"/>
      <c r="V19"/>
      <c r="W19"/>
      <c r="X19"/>
      <c r="Y19"/>
      <c r="Z19"/>
      <c r="AA19"/>
      <c r="AB19"/>
      <c r="AC19"/>
      <c r="AD19"/>
      <c r="AE19"/>
      <c r="AF19"/>
      <c r="AG19"/>
      <c r="AH19"/>
      <c r="AI19"/>
      <c r="AJ19"/>
      <c r="AK19"/>
      <c r="AL19"/>
      <c r="AM19"/>
      <c r="AN19"/>
      <c r="AO19"/>
      <c r="AP19"/>
      <c r="AQ19"/>
      <c r="AR19"/>
      <c r="AS19"/>
      <c r="AT19"/>
      <c r="AU19"/>
      <c r="AV19"/>
      <c r="AW19"/>
      <c r="AX19"/>
      <c r="AY19"/>
      <c r="AZ19"/>
      <c r="BA19"/>
      <c r="BB19"/>
      <c r="BC19"/>
      <c r="BD19"/>
      <c r="BE19"/>
      <c r="BF19"/>
      <c r="BG19"/>
      <c r="BH19"/>
      <c r="BI19"/>
      <c r="BJ19"/>
      <c r="BK19"/>
      <c r="BL19"/>
      <c r="BM19"/>
      <c r="BN19"/>
      <c r="BO19"/>
      <c r="BP19"/>
      <c r="BQ19"/>
      <c r="BR19"/>
      <c r="BS19"/>
      <c r="BT19"/>
      <c r="BU19"/>
      <c r="BV19"/>
      <c r="BW19"/>
      <c r="BX19"/>
      <c r="BY19"/>
      <c r="BZ19"/>
      <c r="CA19"/>
      <c r="CB19"/>
      <c r="CC19"/>
      <c r="CD19" s="149"/>
      <c r="CE19" s="149"/>
      <c r="CF19" s="149"/>
      <c r="CG19" s="149"/>
      <c r="CH19" s="149"/>
      <c r="CI19" s="149"/>
      <c r="CJ19" s="149"/>
      <c r="CK19" s="149"/>
      <c r="CL19" s="149"/>
    </row>
    <row r="20" spans="1:90" s="168" customFormat="1" ht="15.75" hidden="1" customHeight="1">
      <c r="A20" s="102"/>
      <c r="B20" s="102"/>
      <c r="C20" s="166"/>
      <c r="D20" s="166"/>
      <c r="E20" s="294"/>
      <c r="F20"/>
      <c r="G20"/>
      <c r="H20"/>
      <c r="I20"/>
      <c r="J20"/>
      <c r="K20"/>
      <c r="L20"/>
      <c r="M20"/>
      <c r="N20"/>
      <c r="O20"/>
      <c r="P20"/>
      <c r="Q20"/>
      <c r="R20"/>
      <c r="S20"/>
      <c r="T20"/>
      <c r="U20"/>
      <c r="V20"/>
      <c r="W20"/>
      <c r="X20"/>
      <c r="Y20"/>
      <c r="Z20"/>
      <c r="AA20"/>
      <c r="AB20"/>
      <c r="AC20"/>
      <c r="AD20"/>
      <c r="AE20"/>
      <c r="AF20"/>
      <c r="AG20"/>
      <c r="AH20"/>
      <c r="AI20"/>
      <c r="AJ20"/>
      <c r="AK20"/>
      <c r="AL20"/>
      <c r="AM20"/>
      <c r="AN20"/>
      <c r="AO20"/>
      <c r="AP20"/>
      <c r="AQ20"/>
      <c r="AR20"/>
      <c r="AS20"/>
      <c r="AT20"/>
      <c r="AU20"/>
      <c r="AV20"/>
      <c r="AW20"/>
      <c r="AX20"/>
      <c r="AY20"/>
      <c r="AZ20"/>
      <c r="BA20"/>
      <c r="BB20"/>
      <c r="BC20"/>
      <c r="BD20"/>
      <c r="BE20"/>
      <c r="BF20"/>
      <c r="BG20"/>
      <c r="BH20"/>
      <c r="BI20"/>
      <c r="BJ20"/>
      <c r="BK20"/>
      <c r="BL20"/>
      <c r="BM20"/>
      <c r="BN20"/>
      <c r="BO20"/>
      <c r="BP20"/>
      <c r="BQ20"/>
      <c r="BR20"/>
      <c r="BS20"/>
      <c r="BT20"/>
      <c r="BU20"/>
      <c r="BV20"/>
      <c r="BW20"/>
      <c r="BX20"/>
      <c r="BY20"/>
      <c r="BZ20"/>
      <c r="CA20"/>
      <c r="CB20"/>
      <c r="CC20"/>
      <c r="CD20" s="149"/>
      <c r="CE20" s="149"/>
      <c r="CF20" s="149"/>
      <c r="CG20" s="149"/>
      <c r="CH20" s="149"/>
      <c r="CI20" s="149"/>
      <c r="CJ20" s="149"/>
      <c r="CK20" s="149"/>
      <c r="CL20" s="149"/>
    </row>
    <row r="21" spans="1:90" s="168" customFormat="1" ht="15.75" hidden="1" customHeight="1">
      <c r="A21" s="102"/>
      <c r="B21" s="102"/>
      <c r="C21" s="166"/>
      <c r="D21" s="166"/>
      <c r="E21" s="294"/>
      <c r="F21"/>
      <c r="G21"/>
      <c r="H21"/>
      <c r="I21"/>
      <c r="J21"/>
      <c r="K21"/>
      <c r="L21"/>
      <c r="M21"/>
      <c r="N21"/>
      <c r="O21"/>
      <c r="P21"/>
      <c r="Q21"/>
      <c r="R21"/>
      <c r="S21"/>
      <c r="T21"/>
      <c r="U21"/>
      <c r="V21"/>
      <c r="W21"/>
      <c r="X21"/>
      <c r="Y21"/>
      <c r="Z21"/>
      <c r="AA21"/>
      <c r="AB21"/>
      <c r="AC21"/>
      <c r="AD21"/>
      <c r="AE21"/>
      <c r="AF21"/>
      <c r="AG21"/>
      <c r="AH21"/>
      <c r="AI21"/>
      <c r="AJ21"/>
      <c r="AK21"/>
      <c r="AL21"/>
      <c r="AM21"/>
      <c r="AN21"/>
      <c r="AO21"/>
      <c r="AP21"/>
      <c r="AQ21"/>
      <c r="AR21"/>
      <c r="AS21"/>
      <c r="AT21"/>
      <c r="AU21"/>
      <c r="AV21"/>
      <c r="AW21"/>
      <c r="AX21"/>
      <c r="AY21"/>
      <c r="AZ21"/>
      <c r="BA21"/>
      <c r="BB21"/>
      <c r="BC21"/>
      <c r="BD21"/>
      <c r="BE21"/>
      <c r="BF21"/>
      <c r="BG21"/>
      <c r="BH21"/>
      <c r="BI21"/>
      <c r="BJ21"/>
      <c r="BK21"/>
      <c r="BL21"/>
      <c r="BM21"/>
      <c r="BN21"/>
      <c r="BO21"/>
      <c r="BP21"/>
      <c r="BQ21"/>
      <c r="BR21"/>
      <c r="BS21"/>
      <c r="BT21"/>
      <c r="BU21"/>
      <c r="BV21"/>
      <c r="BW21"/>
      <c r="BX21"/>
      <c r="BY21"/>
      <c r="BZ21"/>
      <c r="CA21"/>
      <c r="CB21"/>
      <c r="CC21"/>
      <c r="CD21" s="149"/>
      <c r="CE21" s="149"/>
      <c r="CF21" s="149"/>
      <c r="CG21" s="149"/>
      <c r="CH21" s="149"/>
      <c r="CI21" s="149"/>
      <c r="CJ21" s="149"/>
      <c r="CK21" s="149"/>
      <c r="CL21" s="149"/>
    </row>
    <row r="22" spans="1:90" s="168" customFormat="1" ht="15.75" hidden="1" customHeight="1">
      <c r="A22" s="102"/>
      <c r="B22" s="102"/>
      <c r="C22" s="166"/>
      <c r="D22" s="166"/>
      <c r="E22" s="294"/>
      <c r="F22"/>
      <c r="G22"/>
      <c r="H22"/>
      <c r="I22"/>
      <c r="J22"/>
      <c r="K22"/>
      <c r="L22"/>
      <c r="M22"/>
      <c r="N22"/>
      <c r="O22"/>
      <c r="P22"/>
      <c r="Q22"/>
      <c r="R22"/>
      <c r="S22"/>
      <c r="T22"/>
      <c r="U22"/>
      <c r="V22"/>
      <c r="W22"/>
      <c r="X22"/>
      <c r="Y22"/>
      <c r="Z22"/>
      <c r="AA22"/>
      <c r="AB22"/>
      <c r="AC22"/>
      <c r="AD22"/>
      <c r="AE22"/>
      <c r="AF22"/>
      <c r="AG22"/>
      <c r="AH22"/>
      <c r="AI22"/>
      <c r="AJ22"/>
      <c r="AK22"/>
      <c r="AL22"/>
      <c r="AM22"/>
      <c r="AN22"/>
      <c r="AO22"/>
      <c r="AP22"/>
      <c r="AQ22"/>
      <c r="AR22"/>
      <c r="AS22"/>
      <c r="AT22"/>
      <c r="AU22"/>
      <c r="AV22"/>
      <c r="AW22"/>
      <c r="AX22"/>
      <c r="AY22"/>
      <c r="AZ22"/>
      <c r="BA22"/>
      <c r="BB22"/>
      <c r="BC22"/>
      <c r="BD22"/>
      <c r="BE22"/>
      <c r="BF22"/>
      <c r="BG22"/>
      <c r="BH22"/>
      <c r="BI22"/>
      <c r="BJ22"/>
      <c r="BK22"/>
      <c r="BL22"/>
      <c r="BM22"/>
      <c r="BN22"/>
      <c r="BO22"/>
      <c r="BP22"/>
      <c r="BQ22"/>
      <c r="BR22"/>
      <c r="BS22"/>
      <c r="BT22"/>
      <c r="BU22"/>
      <c r="BV22"/>
      <c r="BW22"/>
      <c r="BX22"/>
      <c r="BY22"/>
      <c r="BZ22"/>
      <c r="CA22"/>
      <c r="CB22"/>
      <c r="CC22"/>
      <c r="CD22" s="149"/>
      <c r="CE22" s="149"/>
      <c r="CF22" s="149"/>
      <c r="CG22" s="149"/>
      <c r="CH22" s="149"/>
      <c r="CI22" s="149"/>
      <c r="CJ22" s="149"/>
      <c r="CK22" s="149"/>
      <c r="CL22" s="149"/>
    </row>
    <row r="23" spans="1:90" s="168" customFormat="1" ht="15.75" hidden="1" customHeight="1">
      <c r="A23" s="102"/>
      <c r="B23" s="102"/>
      <c r="C23" s="166"/>
      <c r="D23" s="166"/>
      <c r="E23" s="294"/>
      <c r="F23"/>
      <c r="G23"/>
      <c r="H23"/>
      <c r="I23"/>
      <c r="J23"/>
      <c r="K23"/>
      <c r="L23"/>
      <c r="M23"/>
      <c r="N23"/>
      <c r="O23"/>
      <c r="P23"/>
      <c r="Q23"/>
      <c r="R23"/>
      <c r="S23"/>
      <c r="T23"/>
      <c r="U23"/>
      <c r="V23"/>
      <c r="W23"/>
      <c r="X23"/>
      <c r="Y23"/>
      <c r="Z23"/>
      <c r="AA23"/>
      <c r="AB23"/>
      <c r="AC23"/>
      <c r="AD23"/>
      <c r="AE23"/>
      <c r="AF23"/>
      <c r="AG23"/>
      <c r="AH23"/>
      <c r="AI23"/>
      <c r="AJ23"/>
      <c r="AK23"/>
      <c r="AL23"/>
      <c r="AM23"/>
      <c r="AN23"/>
      <c r="AO23"/>
      <c r="AP23"/>
      <c r="AQ23"/>
      <c r="AR23"/>
      <c r="AS23"/>
      <c r="AT23"/>
      <c r="AU23"/>
      <c r="AV23"/>
      <c r="AW23"/>
      <c r="AX23"/>
      <c r="AY23"/>
      <c r="AZ23"/>
      <c r="BA23"/>
      <c r="BB23"/>
      <c r="BC23"/>
      <c r="BD23"/>
      <c r="BE23"/>
      <c r="BF23"/>
      <c r="BG23"/>
      <c r="BH23"/>
      <c r="BI23"/>
      <c r="BJ23"/>
      <c r="BK23"/>
      <c r="BL23"/>
      <c r="BM23"/>
      <c r="BN23"/>
      <c r="BO23"/>
      <c r="BP23"/>
      <c r="BQ23"/>
      <c r="BR23"/>
      <c r="BS23"/>
      <c r="BT23"/>
      <c r="BU23"/>
      <c r="BV23"/>
      <c r="BW23"/>
      <c r="BX23"/>
      <c r="BY23"/>
      <c r="BZ23"/>
      <c r="CA23"/>
      <c r="CB23"/>
      <c r="CC23"/>
      <c r="CD23" s="149"/>
      <c r="CE23" s="149"/>
      <c r="CF23" s="149"/>
      <c r="CG23" s="149"/>
      <c r="CH23" s="149"/>
      <c r="CI23" s="149"/>
      <c r="CJ23" s="149"/>
      <c r="CK23" s="149"/>
      <c r="CL23" s="149"/>
    </row>
    <row r="24" spans="1:90" s="168" customFormat="1" ht="15.75" hidden="1" customHeight="1">
      <c r="A24" s="102"/>
      <c r="B24" s="102"/>
      <c r="C24" s="166"/>
      <c r="D24" s="166"/>
      <c r="E24" s="294"/>
      <c r="F24"/>
      <c r="G24"/>
      <c r="H24"/>
      <c r="I24"/>
      <c r="J24"/>
      <c r="K24"/>
      <c r="L24"/>
      <c r="M24"/>
      <c r="N24"/>
      <c r="O24"/>
      <c r="P24"/>
      <c r="Q24"/>
      <c r="R24"/>
      <c r="S24"/>
      <c r="T24"/>
      <c r="U24"/>
      <c r="V24"/>
      <c r="W24"/>
      <c r="X24"/>
      <c r="Y24"/>
      <c r="Z24"/>
      <c r="AA24"/>
      <c r="AB24"/>
      <c r="AC24"/>
      <c r="AD24"/>
      <c r="AE24"/>
      <c r="AF24"/>
      <c r="AG24"/>
      <c r="AH24"/>
      <c r="AI24"/>
      <c r="AJ24"/>
      <c r="AK24"/>
      <c r="AL24"/>
      <c r="AM24"/>
      <c r="AN24"/>
      <c r="AO24"/>
      <c r="AP24"/>
      <c r="AQ24"/>
      <c r="AR24"/>
      <c r="AS24"/>
      <c r="AT24"/>
      <c r="AU24"/>
      <c r="AV24"/>
      <c r="AW24"/>
      <c r="AX24"/>
      <c r="AY24"/>
      <c r="AZ24"/>
      <c r="BA24"/>
      <c r="BB24"/>
      <c r="BC24"/>
      <c r="BD24"/>
      <c r="BE24"/>
      <c r="BF24"/>
      <c r="BG24"/>
      <c r="BH24"/>
      <c r="BI24"/>
      <c r="BJ24"/>
      <c r="BK24"/>
      <c r="BL24"/>
      <c r="BM24"/>
      <c r="BN24"/>
      <c r="BO24"/>
      <c r="BP24"/>
      <c r="BQ24"/>
      <c r="BR24"/>
      <c r="BS24"/>
      <c r="BT24"/>
      <c r="BU24"/>
      <c r="BV24"/>
      <c r="BW24"/>
      <c r="BX24"/>
      <c r="BY24"/>
      <c r="BZ24"/>
      <c r="CA24"/>
      <c r="CB24"/>
      <c r="CC24"/>
      <c r="CD24" s="149"/>
      <c r="CE24" s="149"/>
      <c r="CF24" s="149"/>
      <c r="CG24" s="149"/>
      <c r="CH24" s="149"/>
      <c r="CI24" s="149"/>
      <c r="CJ24" s="149"/>
      <c r="CK24" s="149"/>
      <c r="CL24" s="149"/>
    </row>
    <row r="25" spans="1:90" ht="15.75" hidden="1" customHeight="1">
      <c r="E25" s="294">
        <v>1</v>
      </c>
      <c r="F25"/>
      <c r="G25"/>
      <c r="H25"/>
      <c r="I25"/>
      <c r="J25"/>
      <c r="K25"/>
      <c r="L25"/>
      <c r="M25"/>
      <c r="N25"/>
      <c r="O25"/>
      <c r="P25"/>
      <c r="Q25"/>
      <c r="R25"/>
      <c r="S25"/>
      <c r="T25"/>
      <c r="U25"/>
      <c r="W25"/>
      <c r="X25"/>
      <c r="Y25"/>
      <c r="Z25"/>
      <c r="AB25"/>
      <c r="AC25"/>
      <c r="AD25"/>
      <c r="AF25"/>
      <c r="AG25"/>
      <c r="AH25"/>
      <c r="AI25"/>
      <c r="AJ25"/>
      <c r="AK25"/>
      <c r="AL25"/>
      <c r="AM25"/>
      <c r="AO25"/>
      <c r="AQ25"/>
      <c r="AR25"/>
      <c r="AS25"/>
      <c r="AT25"/>
      <c r="AU25"/>
      <c r="AV25"/>
      <c r="AW25"/>
      <c r="AX25"/>
      <c r="AY25"/>
      <c r="AZ25"/>
      <c r="BA25"/>
      <c r="BB25"/>
      <c r="BC25"/>
      <c r="BD25"/>
      <c r="BE25"/>
      <c r="BF25"/>
      <c r="BG25"/>
      <c r="BH25"/>
      <c r="BI25"/>
      <c r="BJ25"/>
      <c r="BK25"/>
      <c r="BL25"/>
      <c r="BM25"/>
      <c r="BN25"/>
      <c r="BP25"/>
      <c r="BQ25"/>
      <c r="BS25"/>
      <c r="BT25"/>
      <c r="BU25"/>
      <c r="BV25"/>
      <c r="BX25"/>
      <c r="BY25"/>
      <c r="CB25"/>
      <c r="CC25"/>
      <c r="CD25" s="554"/>
      <c r="CE25" s="554"/>
      <c r="CF25" s="554"/>
      <c r="CG25" s="554"/>
      <c r="CH25" s="554"/>
      <c r="CI25" s="554"/>
      <c r="CJ25" s="554"/>
      <c r="CK25" s="554"/>
      <c r="CL25" s="554"/>
    </row>
    <row r="26" spans="1:90" ht="15.75" hidden="1" customHeight="1">
      <c r="E26" s="294">
        <v>2</v>
      </c>
      <c r="F26"/>
      <c r="G26"/>
      <c r="H26"/>
      <c r="I26"/>
      <c r="J26"/>
      <c r="K26"/>
      <c r="L26"/>
      <c r="M26"/>
      <c r="N26"/>
      <c r="O26"/>
      <c r="P26"/>
      <c r="Q26"/>
      <c r="R26"/>
      <c r="S26"/>
      <c r="T26"/>
      <c r="U26"/>
      <c r="W26"/>
      <c r="X26"/>
      <c r="Y26"/>
      <c r="Z26"/>
      <c r="AB26"/>
      <c r="AC26"/>
      <c r="AD26"/>
      <c r="AF26"/>
      <c r="AG26"/>
      <c r="AH26"/>
      <c r="AI26"/>
      <c r="AJ26"/>
      <c r="AK26"/>
      <c r="AL26"/>
      <c r="AM26"/>
      <c r="AO26"/>
      <c r="AQ26"/>
      <c r="AR26"/>
      <c r="AS26"/>
      <c r="AT26"/>
      <c r="AU26"/>
      <c r="AV26"/>
      <c r="AW26"/>
      <c r="AX26"/>
      <c r="AY26"/>
      <c r="AZ26"/>
      <c r="BA26"/>
      <c r="BB26"/>
      <c r="BC26"/>
      <c r="BD26"/>
      <c r="BE26"/>
      <c r="BF26"/>
      <c r="BG26"/>
      <c r="BH26"/>
      <c r="BI26"/>
      <c r="BJ26"/>
      <c r="BK26"/>
      <c r="BL26"/>
      <c r="BM26"/>
      <c r="BN26"/>
      <c r="BP26"/>
      <c r="BQ26"/>
      <c r="BS26"/>
      <c r="BT26"/>
      <c r="BU26"/>
      <c r="BV26"/>
      <c r="BX26"/>
      <c r="BY26"/>
      <c r="CB26"/>
      <c r="CC26"/>
      <c r="CD26" s="554"/>
      <c r="CE26" s="554"/>
      <c r="CF26" s="554"/>
      <c r="CG26" s="554"/>
      <c r="CH26" s="554"/>
      <c r="CI26" s="554"/>
      <c r="CJ26" s="554"/>
      <c r="CK26" s="554"/>
      <c r="CL26" s="554"/>
    </row>
    <row r="27" spans="1:90" ht="15.75" hidden="1" customHeight="1">
      <c r="E27" s="294">
        <v>3</v>
      </c>
      <c r="F27"/>
      <c r="G27"/>
      <c r="H27"/>
      <c r="I27"/>
      <c r="J27"/>
      <c r="K27"/>
      <c r="L27"/>
      <c r="M27"/>
      <c r="N27"/>
      <c r="O27"/>
      <c r="P27"/>
      <c r="Q27"/>
      <c r="R27"/>
      <c r="S27"/>
      <c r="T27"/>
      <c r="U27"/>
      <c r="W27"/>
      <c r="X27"/>
      <c r="Y27"/>
      <c r="Z27"/>
      <c r="AB27"/>
      <c r="AC27"/>
      <c r="AD27"/>
      <c r="AF27"/>
      <c r="AG27"/>
      <c r="AH27"/>
      <c r="AI27"/>
      <c r="AJ27"/>
      <c r="AK27"/>
      <c r="AL27"/>
      <c r="AM27"/>
      <c r="AO27"/>
      <c r="AQ27"/>
      <c r="AR27"/>
      <c r="AS27"/>
      <c r="AT27"/>
      <c r="AU27"/>
      <c r="AV27"/>
      <c r="AW27"/>
      <c r="AX27"/>
      <c r="AY27"/>
      <c r="AZ27"/>
      <c r="BA27"/>
      <c r="BB27"/>
      <c r="BC27"/>
      <c r="BD27"/>
      <c r="BE27"/>
      <c r="BF27"/>
      <c r="BG27"/>
      <c r="BH27"/>
      <c r="BI27"/>
      <c r="BJ27"/>
      <c r="BK27"/>
      <c r="BL27"/>
      <c r="BM27"/>
      <c r="BN27"/>
      <c r="BP27"/>
      <c r="BQ27"/>
      <c r="BS27"/>
      <c r="BT27"/>
      <c r="BU27"/>
      <c r="BV27"/>
      <c r="BX27"/>
      <c r="BY27"/>
      <c r="CB27"/>
      <c r="CC27"/>
      <c r="CD27" s="554"/>
      <c r="CE27" s="554"/>
      <c r="CF27" s="554"/>
      <c r="CG27" s="554"/>
      <c r="CH27" s="554"/>
      <c r="CI27" s="554"/>
      <c r="CJ27" s="554"/>
      <c r="CK27" s="554"/>
      <c r="CL27" s="554"/>
    </row>
    <row r="28" spans="1:90" ht="15.75" hidden="1" customHeight="1">
      <c r="E28" s="294">
        <v>4</v>
      </c>
      <c r="F28"/>
      <c r="G28"/>
      <c r="H28"/>
      <c r="I28"/>
      <c r="J28"/>
      <c r="K28"/>
      <c r="L28"/>
      <c r="M28"/>
      <c r="N28"/>
      <c r="O28"/>
      <c r="P28"/>
      <c r="Q28"/>
      <c r="R28"/>
      <c r="S28"/>
      <c r="T28"/>
      <c r="U28"/>
      <c r="W28"/>
      <c r="X28"/>
      <c r="Y28"/>
      <c r="Z28"/>
      <c r="AB28"/>
      <c r="AC28"/>
      <c r="AD28"/>
      <c r="AF28"/>
      <c r="AG28"/>
      <c r="AH28"/>
      <c r="AI28"/>
      <c r="AJ28"/>
      <c r="AK28"/>
      <c r="AL28"/>
      <c r="AM28"/>
      <c r="AO28"/>
      <c r="AQ28"/>
      <c r="AR28"/>
      <c r="AS28"/>
      <c r="AT28"/>
      <c r="AU28"/>
      <c r="AV28"/>
      <c r="AW28"/>
      <c r="AX28"/>
      <c r="AY28"/>
      <c r="AZ28"/>
      <c r="BA28"/>
      <c r="BB28"/>
      <c r="BC28"/>
      <c r="BD28"/>
      <c r="BE28"/>
      <c r="BF28"/>
      <c r="BG28"/>
      <c r="BH28"/>
      <c r="BI28"/>
      <c r="BJ28"/>
      <c r="BK28"/>
      <c r="BL28"/>
      <c r="BM28"/>
      <c r="BN28"/>
      <c r="BP28"/>
      <c r="BQ28"/>
      <c r="BS28"/>
      <c r="BT28"/>
      <c r="BU28"/>
      <c r="BV28"/>
      <c r="BX28"/>
      <c r="BY28"/>
      <c r="CB28"/>
      <c r="CC28"/>
      <c r="CD28" s="554"/>
      <c r="CE28" s="554"/>
      <c r="CF28" s="554"/>
      <c r="CG28" s="554"/>
      <c r="CH28" s="554"/>
      <c r="CI28" s="554"/>
      <c r="CJ28" s="554"/>
      <c r="CK28" s="554"/>
      <c r="CL28" s="554"/>
    </row>
    <row r="29" spans="1:90" ht="15.75" hidden="1" customHeight="1">
      <c r="E29" s="294">
        <v>5</v>
      </c>
      <c r="F29"/>
      <c r="G29"/>
      <c r="H29"/>
      <c r="I29"/>
      <c r="J29"/>
      <c r="K29"/>
      <c r="L29"/>
      <c r="M29"/>
      <c r="N29"/>
      <c r="O29"/>
      <c r="P29"/>
      <c r="Q29"/>
      <c r="R29"/>
      <c r="S29"/>
      <c r="T29"/>
      <c r="U29"/>
      <c r="W29"/>
      <c r="X29"/>
      <c r="Y29"/>
      <c r="Z29"/>
      <c r="AB29"/>
      <c r="AC29"/>
      <c r="AD29"/>
      <c r="AF29"/>
      <c r="AG29"/>
      <c r="AH29"/>
      <c r="AI29"/>
      <c r="AJ29"/>
      <c r="AK29"/>
      <c r="AL29"/>
      <c r="AM29"/>
      <c r="AO29"/>
      <c r="AQ29"/>
      <c r="AR29"/>
      <c r="AS29"/>
      <c r="AT29"/>
      <c r="AU29"/>
      <c r="AV29"/>
      <c r="AW29"/>
      <c r="AX29"/>
      <c r="AY29"/>
      <c r="AZ29"/>
      <c r="BA29"/>
      <c r="BB29"/>
      <c r="BC29"/>
      <c r="BD29"/>
      <c r="BE29"/>
      <c r="BF29"/>
      <c r="BG29"/>
      <c r="BH29"/>
      <c r="BI29"/>
      <c r="BJ29"/>
      <c r="BK29"/>
      <c r="BL29"/>
      <c r="BM29"/>
      <c r="BN29"/>
      <c r="BP29"/>
      <c r="BQ29"/>
      <c r="BS29"/>
      <c r="BT29"/>
      <c r="BU29"/>
      <c r="BV29"/>
      <c r="BX29"/>
      <c r="BY29"/>
      <c r="CB29"/>
      <c r="CC29"/>
      <c r="CD29" s="554"/>
      <c r="CE29" s="554"/>
      <c r="CF29" s="554"/>
      <c r="CG29" s="554"/>
      <c r="CH29" s="554"/>
      <c r="CI29" s="554"/>
      <c r="CJ29" s="554"/>
      <c r="CK29" s="554"/>
      <c r="CL29" s="554"/>
    </row>
    <row r="30" spans="1:90" ht="15.75" hidden="1" customHeight="1">
      <c r="E30" s="294">
        <v>6</v>
      </c>
      <c r="F30"/>
      <c r="G30"/>
      <c r="H30"/>
      <c r="I30"/>
      <c r="J30"/>
      <c r="K30"/>
      <c r="L30"/>
      <c r="M30"/>
      <c r="N30"/>
      <c r="O30"/>
      <c r="P30"/>
      <c r="Q30"/>
      <c r="R30"/>
      <c r="S30"/>
      <c r="T30"/>
      <c r="U30"/>
      <c r="W30"/>
      <c r="X30"/>
      <c r="Y30"/>
      <c r="Z30"/>
      <c r="AB30"/>
      <c r="AC30"/>
      <c r="AD30"/>
      <c r="AF30"/>
      <c r="AG30"/>
      <c r="AH30"/>
      <c r="AI30"/>
      <c r="AJ30"/>
      <c r="AK30"/>
      <c r="AL30"/>
      <c r="AM30"/>
      <c r="AO30"/>
      <c r="AQ30"/>
      <c r="AR30"/>
      <c r="AS30"/>
      <c r="AT30"/>
      <c r="AU30"/>
      <c r="AV30"/>
      <c r="AW30"/>
      <c r="AX30"/>
      <c r="AY30"/>
      <c r="AZ30"/>
      <c r="BA30"/>
      <c r="BB30"/>
      <c r="BC30"/>
      <c r="BD30"/>
      <c r="BE30"/>
      <c r="BF30"/>
      <c r="BG30"/>
      <c r="BH30"/>
      <c r="BI30"/>
      <c r="BJ30"/>
      <c r="BK30"/>
      <c r="BL30"/>
      <c r="BM30"/>
      <c r="BN30"/>
      <c r="BP30"/>
      <c r="BQ30"/>
      <c r="BS30"/>
      <c r="BT30"/>
      <c r="BU30"/>
      <c r="BV30"/>
      <c r="BX30"/>
      <c r="BY30"/>
      <c r="CB30"/>
      <c r="CC30"/>
      <c r="CD30" s="554"/>
      <c r="CE30" s="554"/>
      <c r="CF30" s="554"/>
      <c r="CG30" s="554"/>
      <c r="CH30" s="554"/>
      <c r="CI30" s="554"/>
      <c r="CJ30" s="554"/>
      <c r="CK30" s="554"/>
      <c r="CL30" s="554"/>
    </row>
    <row r="31" spans="1:90" ht="15.75" hidden="1" customHeight="1">
      <c r="E31" s="294">
        <v>7</v>
      </c>
      <c r="F31"/>
      <c r="G31"/>
      <c r="H31"/>
      <c r="I31"/>
      <c r="J31"/>
      <c r="K31"/>
      <c r="L31"/>
      <c r="M31"/>
      <c r="N31"/>
      <c r="O31"/>
      <c r="P31"/>
      <c r="Q31"/>
      <c r="R31"/>
      <c r="S31"/>
      <c r="T31"/>
      <c r="U31"/>
      <c r="W31"/>
      <c r="X31"/>
      <c r="Y31"/>
      <c r="Z31"/>
      <c r="AB31"/>
      <c r="AC31"/>
      <c r="AD31"/>
      <c r="AF31"/>
      <c r="AG31"/>
      <c r="AH31"/>
      <c r="AI31"/>
      <c r="AJ31"/>
      <c r="AK31"/>
      <c r="AL31"/>
      <c r="AM31"/>
      <c r="AO31"/>
      <c r="AQ31"/>
      <c r="AR31"/>
      <c r="AS31"/>
      <c r="AT31"/>
      <c r="AU31"/>
      <c r="AV31"/>
      <c r="AW31"/>
      <c r="AX31"/>
      <c r="AY31"/>
      <c r="AZ31"/>
      <c r="BA31"/>
      <c r="BB31"/>
      <c r="BC31"/>
      <c r="BD31"/>
      <c r="BE31"/>
      <c r="BF31"/>
      <c r="BG31"/>
      <c r="BH31"/>
      <c r="BI31"/>
      <c r="BJ31"/>
      <c r="BK31"/>
      <c r="BL31"/>
      <c r="BM31"/>
      <c r="BN31"/>
      <c r="BP31"/>
      <c r="BQ31"/>
      <c r="BS31"/>
      <c r="BT31"/>
      <c r="BU31"/>
      <c r="BV31"/>
      <c r="BX31"/>
      <c r="BY31"/>
      <c r="CB31"/>
      <c r="CC31"/>
      <c r="CD31" s="554"/>
      <c r="CE31" s="554"/>
      <c r="CF31" s="554"/>
      <c r="CG31" s="554"/>
      <c r="CH31" s="554"/>
      <c r="CI31" s="554"/>
      <c r="CJ31" s="554"/>
      <c r="CK31" s="554"/>
      <c r="CL31" s="554"/>
    </row>
    <row r="32" spans="1:90" ht="15.75" hidden="1" customHeight="1">
      <c r="E32" s="294">
        <v>8</v>
      </c>
      <c r="F32"/>
      <c r="G32"/>
      <c r="H32"/>
      <c r="I32"/>
      <c r="J32"/>
      <c r="K32"/>
      <c r="L32"/>
      <c r="M32"/>
      <c r="N32"/>
      <c r="O32"/>
      <c r="P32"/>
      <c r="Q32"/>
      <c r="R32"/>
      <c r="S32"/>
      <c r="T32"/>
      <c r="U32"/>
      <c r="W32"/>
      <c r="X32"/>
      <c r="Y32"/>
      <c r="Z32"/>
      <c r="AB32"/>
      <c r="AC32"/>
      <c r="AD32"/>
      <c r="AF32"/>
      <c r="AG32"/>
      <c r="AH32"/>
      <c r="AI32"/>
      <c r="AJ32"/>
      <c r="AK32"/>
      <c r="AL32"/>
      <c r="AM32"/>
      <c r="AO32"/>
      <c r="AQ32"/>
      <c r="AR32"/>
      <c r="AS32"/>
      <c r="AT32"/>
      <c r="AU32"/>
      <c r="AV32"/>
      <c r="AW32"/>
      <c r="AX32"/>
      <c r="AY32"/>
      <c r="AZ32"/>
      <c r="BA32"/>
      <c r="BB32"/>
      <c r="BC32"/>
      <c r="BD32"/>
      <c r="BE32"/>
      <c r="BF32"/>
      <c r="BG32"/>
      <c r="BH32"/>
      <c r="BI32"/>
      <c r="BJ32"/>
      <c r="BK32"/>
      <c r="BL32"/>
      <c r="BM32"/>
      <c r="BN32"/>
      <c r="BP32"/>
      <c r="BQ32"/>
      <c r="BS32"/>
      <c r="BT32"/>
      <c r="BU32"/>
      <c r="BV32"/>
      <c r="BX32"/>
      <c r="BY32"/>
      <c r="CB32"/>
      <c r="CC32"/>
      <c r="CD32" s="554"/>
      <c r="CE32" s="554"/>
      <c r="CF32" s="554"/>
      <c r="CG32" s="554"/>
      <c r="CH32" s="554"/>
      <c r="CI32" s="554"/>
      <c r="CJ32" s="554"/>
      <c r="CK32" s="554"/>
      <c r="CL32" s="554"/>
    </row>
    <row r="33" spans="5:90" ht="15.75" hidden="1" customHeight="1">
      <c r="E33" s="294">
        <v>9</v>
      </c>
      <c r="F33"/>
      <c r="G33"/>
      <c r="H33"/>
      <c r="I33"/>
      <c r="J33"/>
      <c r="K33"/>
      <c r="L33"/>
      <c r="M33"/>
      <c r="N33"/>
      <c r="O33"/>
      <c r="P33"/>
      <c r="Q33"/>
      <c r="R33"/>
      <c r="S33"/>
      <c r="T33"/>
      <c r="U33"/>
      <c r="W33"/>
      <c r="X33"/>
      <c r="Y33"/>
      <c r="Z33"/>
      <c r="AB33"/>
      <c r="AC33"/>
      <c r="AD33"/>
      <c r="AF33"/>
      <c r="AG33"/>
      <c r="AH33"/>
      <c r="AI33"/>
      <c r="AJ33"/>
      <c r="AK33"/>
      <c r="AL33"/>
      <c r="AM33"/>
      <c r="AO33"/>
      <c r="AQ33"/>
      <c r="AR33"/>
      <c r="AS33"/>
      <c r="AT33"/>
      <c r="AU33"/>
      <c r="AV33"/>
      <c r="AW33"/>
      <c r="AX33"/>
      <c r="AY33"/>
      <c r="AZ33"/>
      <c r="BA33"/>
      <c r="BB33"/>
      <c r="BC33"/>
      <c r="BD33"/>
      <c r="BE33"/>
      <c r="BF33"/>
      <c r="BG33"/>
      <c r="BH33"/>
      <c r="BI33"/>
      <c r="BJ33"/>
      <c r="BK33"/>
      <c r="BL33"/>
      <c r="BM33"/>
      <c r="BN33"/>
      <c r="BP33"/>
      <c r="BQ33"/>
      <c r="BS33"/>
      <c r="BT33"/>
      <c r="BU33"/>
      <c r="BV33"/>
      <c r="BX33"/>
      <c r="BY33"/>
      <c r="CB33"/>
      <c r="CC33"/>
      <c r="CD33" s="554"/>
      <c r="CE33" s="554"/>
      <c r="CF33" s="554"/>
      <c r="CG33" s="554"/>
      <c r="CH33" s="554"/>
      <c r="CI33" s="554"/>
      <c r="CJ33" s="554"/>
      <c r="CK33" s="554"/>
      <c r="CL33" s="554"/>
    </row>
    <row r="34" spans="5:90" ht="15.75" hidden="1" customHeight="1">
      <c r="E34" s="294">
        <v>10</v>
      </c>
      <c r="F34"/>
      <c r="G34"/>
      <c r="H34"/>
      <c r="I34"/>
      <c r="J34"/>
      <c r="K34"/>
      <c r="L34"/>
      <c r="M34"/>
      <c r="N34"/>
      <c r="O34"/>
      <c r="P34"/>
      <c r="Q34"/>
      <c r="R34"/>
      <c r="S34"/>
      <c r="T34"/>
      <c r="U34"/>
      <c r="W34"/>
      <c r="X34"/>
      <c r="Y34"/>
      <c r="Z34"/>
      <c r="AB34"/>
      <c r="AC34"/>
      <c r="AD34"/>
      <c r="AF34"/>
      <c r="AG34"/>
      <c r="AH34"/>
      <c r="AI34"/>
      <c r="AJ34"/>
      <c r="AK34"/>
      <c r="AL34"/>
      <c r="AM34"/>
      <c r="AO34"/>
      <c r="AQ34"/>
      <c r="AR34"/>
      <c r="AS34"/>
      <c r="AT34"/>
      <c r="AU34"/>
      <c r="AV34"/>
      <c r="AW34"/>
      <c r="AX34"/>
      <c r="AY34"/>
      <c r="AZ34"/>
      <c r="BA34"/>
      <c r="BB34"/>
      <c r="BC34"/>
      <c r="BD34"/>
      <c r="BE34"/>
      <c r="BF34"/>
      <c r="BG34"/>
      <c r="BH34"/>
      <c r="BI34"/>
      <c r="BJ34"/>
      <c r="BK34"/>
      <c r="BL34"/>
      <c r="BM34"/>
      <c r="BN34"/>
      <c r="BP34"/>
      <c r="BQ34"/>
      <c r="BS34"/>
      <c r="BT34"/>
      <c r="BU34"/>
      <c r="BV34"/>
      <c r="BX34"/>
      <c r="BY34"/>
      <c r="CB34"/>
      <c r="CC34"/>
      <c r="CD34" s="554"/>
      <c r="CE34" s="554"/>
      <c r="CF34" s="554"/>
      <c r="CG34" s="554"/>
      <c r="CH34" s="554"/>
      <c r="CI34" s="554"/>
      <c r="CJ34" s="554"/>
      <c r="CK34" s="554"/>
      <c r="CL34" s="554"/>
    </row>
    <row r="35" spans="5:90" ht="15.75" hidden="1" customHeight="1">
      <c r="E35" s="294">
        <v>11</v>
      </c>
      <c r="F35"/>
      <c r="G35"/>
      <c r="H35"/>
      <c r="I35"/>
      <c r="J35"/>
      <c r="K35"/>
      <c r="L35"/>
      <c r="M35"/>
      <c r="N35"/>
      <c r="O35"/>
      <c r="P35"/>
      <c r="Q35"/>
      <c r="R35"/>
      <c r="S35"/>
      <c r="T35"/>
      <c r="U35"/>
      <c r="W35"/>
      <c r="X35"/>
      <c r="Y35"/>
      <c r="Z35"/>
      <c r="AB35"/>
      <c r="AC35"/>
      <c r="AD35"/>
      <c r="AF35"/>
      <c r="AG35"/>
      <c r="AH35"/>
      <c r="AI35"/>
      <c r="AJ35"/>
      <c r="AK35"/>
      <c r="AL35"/>
      <c r="AM35"/>
      <c r="AO35"/>
      <c r="AQ35"/>
      <c r="AR35"/>
      <c r="AS35"/>
      <c r="AT35"/>
      <c r="AU35"/>
      <c r="AV35"/>
      <c r="AW35"/>
      <c r="AX35"/>
      <c r="AY35"/>
      <c r="AZ35"/>
      <c r="BA35"/>
      <c r="BB35"/>
      <c r="BC35"/>
      <c r="BD35"/>
      <c r="BE35"/>
      <c r="BF35"/>
      <c r="BG35"/>
      <c r="BH35"/>
      <c r="BI35"/>
      <c r="BJ35"/>
      <c r="BK35"/>
      <c r="BL35"/>
      <c r="BM35"/>
      <c r="BN35"/>
      <c r="BP35"/>
      <c r="BQ35"/>
      <c r="BS35"/>
      <c r="BT35"/>
      <c r="BU35"/>
      <c r="BV35"/>
      <c r="BX35"/>
      <c r="BY35"/>
      <c r="CB35"/>
      <c r="CC35"/>
      <c r="CD35" s="554"/>
      <c r="CE35" s="554"/>
      <c r="CF35" s="554"/>
      <c r="CG35" s="554"/>
      <c r="CH35" s="554"/>
      <c r="CI35" s="554"/>
      <c r="CJ35" s="554"/>
      <c r="CK35" s="554"/>
      <c r="CL35" s="554"/>
    </row>
    <row r="36" spans="5:90" ht="15.75" hidden="1" customHeight="1">
      <c r="E36" s="294">
        <v>12</v>
      </c>
      <c r="F36"/>
      <c r="G36"/>
      <c r="H36"/>
      <c r="I36"/>
      <c r="J36"/>
      <c r="K36"/>
      <c r="L36"/>
      <c r="M36"/>
      <c r="N36"/>
      <c r="O36"/>
      <c r="P36"/>
      <c r="Q36"/>
      <c r="R36"/>
      <c r="S36"/>
      <c r="T36"/>
      <c r="U36"/>
      <c r="W36"/>
      <c r="X36"/>
      <c r="Y36"/>
      <c r="Z36"/>
      <c r="AB36"/>
      <c r="AC36"/>
      <c r="AD36"/>
      <c r="AF36"/>
      <c r="AG36"/>
      <c r="AH36"/>
      <c r="AI36"/>
      <c r="AJ36"/>
      <c r="AK36"/>
      <c r="AL36"/>
      <c r="AM36"/>
      <c r="AO36"/>
      <c r="AQ36"/>
      <c r="AR36"/>
      <c r="AS36"/>
      <c r="AT36"/>
      <c r="AU36"/>
      <c r="AV36"/>
      <c r="AW36"/>
      <c r="AX36"/>
      <c r="AY36"/>
      <c r="AZ36"/>
      <c r="BA36"/>
      <c r="BB36"/>
      <c r="BC36"/>
      <c r="BD36"/>
      <c r="BE36"/>
      <c r="BF36"/>
      <c r="BG36"/>
      <c r="BH36"/>
      <c r="BI36"/>
      <c r="BJ36"/>
      <c r="BK36"/>
      <c r="BL36"/>
      <c r="BM36"/>
      <c r="BN36"/>
      <c r="BP36"/>
      <c r="BQ36"/>
      <c r="BS36"/>
      <c r="BT36"/>
      <c r="BU36"/>
      <c r="BV36"/>
      <c r="BX36"/>
      <c r="BY36"/>
      <c r="CB36"/>
      <c r="CC36"/>
      <c r="CD36" s="554"/>
      <c r="CE36" s="554"/>
      <c r="CF36" s="554"/>
      <c r="CG36" s="554"/>
      <c r="CH36" s="554"/>
      <c r="CI36" s="554"/>
      <c r="CJ36" s="554"/>
      <c r="CK36" s="554"/>
      <c r="CL36" s="554"/>
    </row>
    <row r="37" spans="5:90" ht="15.75" hidden="1" customHeight="1">
      <c r="E37" s="294">
        <v>1</v>
      </c>
      <c r="F37"/>
      <c r="G37"/>
      <c r="H37"/>
      <c r="I37"/>
      <c r="J37"/>
      <c r="K37"/>
      <c r="L37"/>
      <c r="M37"/>
      <c r="N37"/>
      <c r="O37"/>
      <c r="P37"/>
      <c r="Q37"/>
      <c r="R37"/>
      <c r="S37"/>
      <c r="T37"/>
      <c r="U37"/>
      <c r="W37"/>
      <c r="X37"/>
      <c r="Y37"/>
      <c r="Z37"/>
      <c r="AB37"/>
      <c r="AC37"/>
      <c r="AD37"/>
      <c r="AF37"/>
      <c r="AG37"/>
      <c r="AH37"/>
      <c r="AI37"/>
      <c r="AJ37"/>
      <c r="AK37"/>
      <c r="AL37"/>
      <c r="AM37"/>
      <c r="AO37"/>
      <c r="AQ37"/>
      <c r="AR37"/>
      <c r="AS37"/>
      <c r="AT37"/>
      <c r="AU37"/>
      <c r="AV37"/>
      <c r="AW37"/>
      <c r="AX37"/>
      <c r="AY37"/>
      <c r="AZ37"/>
      <c r="BA37"/>
      <c r="BB37"/>
      <c r="BC37"/>
      <c r="BD37"/>
      <c r="BE37"/>
      <c r="BF37"/>
      <c r="BG37"/>
      <c r="BH37"/>
      <c r="BI37"/>
      <c r="BJ37"/>
      <c r="BK37"/>
      <c r="BL37"/>
      <c r="BM37"/>
      <c r="BN37"/>
      <c r="BP37"/>
      <c r="BQ37"/>
      <c r="BS37"/>
      <c r="BT37"/>
      <c r="BU37"/>
      <c r="BV37"/>
      <c r="BX37"/>
      <c r="BY37"/>
      <c r="CB37"/>
      <c r="CC37"/>
      <c r="CD37" s="554"/>
      <c r="CE37" s="554"/>
      <c r="CF37" s="554"/>
      <c r="CG37" s="554"/>
      <c r="CH37" s="554"/>
      <c r="CI37" s="554"/>
      <c r="CJ37" s="554"/>
      <c r="CK37" s="554"/>
      <c r="CL37" s="554"/>
    </row>
    <row r="38" spans="5:90" ht="15.75" hidden="1" customHeight="1">
      <c r="E38" s="294">
        <v>2</v>
      </c>
      <c r="F38"/>
      <c r="G38"/>
      <c r="H38"/>
      <c r="I38"/>
      <c r="J38"/>
      <c r="K38"/>
      <c r="L38"/>
      <c r="M38"/>
      <c r="N38"/>
      <c r="O38"/>
      <c r="P38"/>
      <c r="Q38"/>
      <c r="R38"/>
      <c r="S38"/>
      <c r="T38"/>
      <c r="U38"/>
      <c r="W38"/>
      <c r="X38"/>
      <c r="Y38"/>
      <c r="Z38"/>
      <c r="AB38"/>
      <c r="AC38"/>
      <c r="AD38"/>
      <c r="AF38"/>
      <c r="AG38"/>
      <c r="AH38"/>
      <c r="AI38"/>
      <c r="AJ38"/>
      <c r="AK38"/>
      <c r="AL38"/>
      <c r="AM38"/>
      <c r="AO38"/>
      <c r="AQ38"/>
      <c r="AR38"/>
      <c r="AS38"/>
      <c r="AT38"/>
      <c r="AU38"/>
      <c r="AV38"/>
      <c r="AW38"/>
      <c r="AX38"/>
      <c r="AY38"/>
      <c r="AZ38"/>
      <c r="BA38"/>
      <c r="BB38"/>
      <c r="BC38"/>
      <c r="BD38"/>
      <c r="BE38"/>
      <c r="BF38"/>
      <c r="BG38"/>
      <c r="BH38"/>
      <c r="BI38"/>
      <c r="BJ38"/>
      <c r="BK38"/>
      <c r="BL38"/>
      <c r="BM38"/>
      <c r="BN38"/>
      <c r="BP38"/>
      <c r="BQ38"/>
      <c r="BS38"/>
      <c r="BT38"/>
      <c r="BU38"/>
      <c r="BV38"/>
      <c r="BX38"/>
      <c r="BY38"/>
      <c r="CB38"/>
      <c r="CC38"/>
      <c r="CD38" s="554"/>
      <c r="CE38" s="554"/>
      <c r="CF38" s="554"/>
      <c r="CG38" s="554"/>
      <c r="CH38" s="554"/>
      <c r="CI38" s="554"/>
      <c r="CJ38" s="554"/>
      <c r="CK38" s="554"/>
      <c r="CL38" s="554"/>
    </row>
    <row r="39" spans="5:90" ht="15.75" hidden="1" customHeight="1">
      <c r="E39" s="294">
        <v>3</v>
      </c>
      <c r="F39"/>
      <c r="G39"/>
      <c r="H39"/>
      <c r="I39"/>
      <c r="J39"/>
      <c r="K39"/>
      <c r="L39"/>
      <c r="M39"/>
      <c r="N39"/>
      <c r="O39"/>
      <c r="P39"/>
      <c r="Q39"/>
      <c r="R39"/>
      <c r="S39"/>
      <c r="T39"/>
      <c r="U39"/>
      <c r="W39"/>
      <c r="X39"/>
      <c r="Y39"/>
      <c r="Z39"/>
      <c r="AB39"/>
      <c r="AC39"/>
      <c r="AD39"/>
      <c r="AF39"/>
      <c r="AG39"/>
      <c r="AH39"/>
      <c r="AI39"/>
      <c r="AJ39"/>
      <c r="AK39"/>
      <c r="AL39"/>
      <c r="AM39"/>
      <c r="AO39"/>
      <c r="AQ39"/>
      <c r="AR39"/>
      <c r="AS39"/>
      <c r="AT39"/>
      <c r="AU39"/>
      <c r="AV39"/>
      <c r="AW39"/>
      <c r="AX39"/>
      <c r="AY39"/>
      <c r="AZ39"/>
      <c r="BA39"/>
      <c r="BB39"/>
      <c r="BC39"/>
      <c r="BD39"/>
      <c r="BE39"/>
      <c r="BF39"/>
      <c r="BG39"/>
      <c r="BH39"/>
      <c r="BI39"/>
      <c r="BJ39"/>
      <c r="BK39"/>
      <c r="BL39"/>
      <c r="BM39"/>
      <c r="BN39"/>
      <c r="BP39"/>
      <c r="BQ39"/>
      <c r="BS39"/>
      <c r="BT39"/>
      <c r="BU39"/>
      <c r="BV39"/>
      <c r="BX39"/>
      <c r="BY39"/>
      <c r="CB39"/>
      <c r="CC39"/>
      <c r="CD39" s="554"/>
      <c r="CE39" s="554"/>
      <c r="CF39" s="554"/>
      <c r="CG39" s="554"/>
      <c r="CH39" s="554"/>
      <c r="CI39" s="554"/>
      <c r="CJ39" s="554"/>
      <c r="CK39" s="554"/>
      <c r="CL39" s="554"/>
    </row>
    <row r="40" spans="5:90" ht="15.75" hidden="1" customHeight="1">
      <c r="E40" s="294">
        <v>4</v>
      </c>
      <c r="F40"/>
      <c r="G40"/>
      <c r="H40"/>
      <c r="I40"/>
      <c r="J40"/>
      <c r="K40"/>
      <c r="L40"/>
      <c r="M40"/>
      <c r="N40"/>
      <c r="O40"/>
      <c r="P40"/>
      <c r="Q40"/>
      <c r="R40"/>
      <c r="S40"/>
      <c r="T40"/>
      <c r="U40"/>
      <c r="W40"/>
      <c r="X40"/>
      <c r="Y40"/>
      <c r="Z40"/>
      <c r="AB40"/>
      <c r="AC40"/>
      <c r="AD40"/>
      <c r="AF40"/>
      <c r="AG40"/>
      <c r="AH40"/>
      <c r="AI40"/>
      <c r="AJ40"/>
      <c r="AK40"/>
      <c r="AL40"/>
      <c r="AM40"/>
      <c r="AO40"/>
      <c r="AQ40"/>
      <c r="AR40"/>
      <c r="AS40"/>
      <c r="AT40"/>
      <c r="AU40"/>
      <c r="AV40"/>
      <c r="AW40"/>
      <c r="AX40"/>
      <c r="AY40"/>
      <c r="AZ40"/>
      <c r="BA40"/>
      <c r="BB40"/>
      <c r="BC40"/>
      <c r="BD40"/>
      <c r="BE40"/>
      <c r="BF40"/>
      <c r="BG40"/>
      <c r="BH40"/>
      <c r="BI40"/>
      <c r="BJ40"/>
      <c r="BK40"/>
      <c r="BL40"/>
      <c r="BM40"/>
      <c r="BN40"/>
      <c r="BP40"/>
      <c r="BQ40"/>
      <c r="BS40"/>
      <c r="BT40"/>
      <c r="BU40"/>
      <c r="BV40"/>
      <c r="BX40"/>
      <c r="BY40"/>
      <c r="CB40"/>
      <c r="CC40"/>
      <c r="CD40" s="554"/>
      <c r="CE40" s="554"/>
      <c r="CF40" s="554"/>
      <c r="CG40" s="554"/>
      <c r="CH40" s="554"/>
      <c r="CI40" s="554"/>
      <c r="CJ40" s="554"/>
      <c r="CK40" s="554"/>
      <c r="CL40" s="554"/>
    </row>
    <row r="41" spans="5:90" ht="15.75" hidden="1" customHeight="1">
      <c r="E41" s="294">
        <v>5</v>
      </c>
      <c r="F41"/>
      <c r="G41"/>
      <c r="H41"/>
      <c r="I41"/>
      <c r="J41"/>
      <c r="K41"/>
      <c r="L41"/>
      <c r="M41"/>
      <c r="N41"/>
      <c r="O41"/>
      <c r="P41"/>
      <c r="Q41"/>
      <c r="R41"/>
      <c r="S41"/>
      <c r="T41"/>
      <c r="U41"/>
      <c r="W41"/>
      <c r="X41"/>
      <c r="Y41"/>
      <c r="Z41"/>
      <c r="AB41"/>
      <c r="AC41"/>
      <c r="AD41"/>
      <c r="AF41"/>
      <c r="AG41"/>
      <c r="AH41"/>
      <c r="AI41"/>
      <c r="AJ41"/>
      <c r="AK41"/>
      <c r="AL41"/>
      <c r="AM41"/>
      <c r="AO41"/>
      <c r="AQ41"/>
      <c r="AR41"/>
      <c r="AS41"/>
      <c r="AT41"/>
      <c r="AU41"/>
      <c r="AV41"/>
      <c r="AW41"/>
      <c r="AX41"/>
      <c r="AY41"/>
      <c r="AZ41"/>
      <c r="BA41"/>
      <c r="BB41"/>
      <c r="BC41"/>
      <c r="BD41"/>
      <c r="BE41"/>
      <c r="BF41"/>
      <c r="BG41"/>
      <c r="BH41"/>
      <c r="BI41"/>
      <c r="BJ41"/>
      <c r="BK41"/>
      <c r="BL41"/>
      <c r="BM41"/>
      <c r="BN41"/>
      <c r="BP41"/>
      <c r="BQ41"/>
      <c r="BS41"/>
      <c r="BT41"/>
      <c r="BU41"/>
      <c r="BV41"/>
      <c r="BX41"/>
      <c r="BY41"/>
      <c r="CB41"/>
      <c r="CC41"/>
      <c r="CD41" s="554"/>
      <c r="CE41" s="554"/>
      <c r="CF41" s="554"/>
      <c r="CG41" s="554"/>
      <c r="CH41" s="554"/>
      <c r="CI41" s="554"/>
      <c r="CJ41" s="554"/>
      <c r="CK41" s="554"/>
      <c r="CL41" s="554"/>
    </row>
    <row r="42" spans="5:90" ht="15.75" hidden="1" customHeight="1">
      <c r="E42" s="294">
        <v>6</v>
      </c>
      <c r="F42"/>
      <c r="G42"/>
      <c r="H42"/>
      <c r="I42"/>
      <c r="J42"/>
      <c r="K42"/>
      <c r="L42"/>
      <c r="M42"/>
      <c r="N42"/>
      <c r="O42"/>
      <c r="P42"/>
      <c r="Q42"/>
      <c r="R42"/>
      <c r="S42"/>
      <c r="T42"/>
      <c r="U42"/>
      <c r="W42"/>
      <c r="X42"/>
      <c r="Y42"/>
      <c r="Z42"/>
      <c r="AB42"/>
      <c r="AC42"/>
      <c r="AD42"/>
      <c r="AF42"/>
      <c r="AG42"/>
      <c r="AH42"/>
      <c r="AI42"/>
      <c r="AJ42"/>
      <c r="AK42"/>
      <c r="AL42"/>
      <c r="AM42"/>
      <c r="AO42"/>
      <c r="AQ42"/>
      <c r="AR42"/>
      <c r="AS42"/>
      <c r="AT42"/>
      <c r="AU42"/>
      <c r="AV42"/>
      <c r="AW42"/>
      <c r="AX42"/>
      <c r="AY42"/>
      <c r="AZ42"/>
      <c r="BA42"/>
      <c r="BB42"/>
      <c r="BC42"/>
      <c r="BD42"/>
      <c r="BE42"/>
      <c r="BF42"/>
      <c r="BG42"/>
      <c r="BH42"/>
      <c r="BI42"/>
      <c r="BJ42"/>
      <c r="BK42"/>
      <c r="BL42"/>
      <c r="BM42"/>
      <c r="BN42"/>
      <c r="BP42"/>
      <c r="BQ42"/>
      <c r="BS42"/>
      <c r="BT42"/>
      <c r="BU42"/>
      <c r="BV42"/>
      <c r="BX42"/>
      <c r="BY42"/>
      <c r="CB42"/>
      <c r="CC42"/>
      <c r="CD42" s="554"/>
      <c r="CE42" s="554"/>
      <c r="CF42" s="554"/>
      <c r="CG42" s="554"/>
      <c r="CH42" s="554"/>
      <c r="CI42" s="554"/>
      <c r="CJ42" s="554"/>
      <c r="CK42" s="554"/>
      <c r="CL42" s="554"/>
    </row>
    <row r="43" spans="5:90" ht="15.75" hidden="1" customHeight="1">
      <c r="E43" s="294">
        <v>7</v>
      </c>
      <c r="F43"/>
      <c r="G43"/>
      <c r="H43"/>
      <c r="I43"/>
      <c r="J43"/>
      <c r="K43"/>
      <c r="L43"/>
      <c r="M43"/>
      <c r="N43"/>
      <c r="O43"/>
      <c r="P43"/>
      <c r="Q43"/>
      <c r="R43"/>
      <c r="S43"/>
      <c r="T43"/>
      <c r="U43"/>
      <c r="W43"/>
      <c r="X43"/>
      <c r="Y43"/>
      <c r="Z43"/>
      <c r="AB43"/>
      <c r="AC43"/>
      <c r="AD43"/>
      <c r="AF43"/>
      <c r="AG43"/>
      <c r="AH43"/>
      <c r="AI43"/>
      <c r="AJ43"/>
      <c r="AK43"/>
      <c r="AL43"/>
      <c r="AM43"/>
      <c r="AO43"/>
      <c r="AQ43"/>
      <c r="AR43"/>
      <c r="AS43"/>
      <c r="AT43"/>
      <c r="AU43"/>
      <c r="AV43"/>
      <c r="AW43"/>
      <c r="AX43"/>
      <c r="AY43"/>
      <c r="AZ43"/>
      <c r="BA43"/>
      <c r="BB43"/>
      <c r="BC43"/>
      <c r="BD43"/>
      <c r="BE43"/>
      <c r="BF43"/>
      <c r="BG43"/>
      <c r="BH43"/>
      <c r="BI43"/>
      <c r="BJ43"/>
      <c r="BK43"/>
      <c r="BL43"/>
      <c r="BM43"/>
      <c r="BN43"/>
      <c r="BP43"/>
      <c r="BQ43"/>
      <c r="BS43"/>
      <c r="BT43"/>
      <c r="BU43"/>
      <c r="BV43"/>
      <c r="BX43"/>
      <c r="BY43"/>
      <c r="CB43"/>
      <c r="CC43"/>
      <c r="CD43" s="554"/>
      <c r="CE43" s="554"/>
      <c r="CF43" s="554"/>
      <c r="CG43" s="554"/>
      <c r="CH43" s="554"/>
      <c r="CI43" s="554"/>
      <c r="CJ43" s="554"/>
      <c r="CK43" s="554"/>
      <c r="CL43" s="554"/>
    </row>
    <row r="44" spans="5:90" ht="15.75" hidden="1" customHeight="1">
      <c r="E44" s="294">
        <v>8</v>
      </c>
      <c r="F44"/>
      <c r="G44"/>
      <c r="H44"/>
      <c r="I44"/>
      <c r="J44"/>
      <c r="K44"/>
      <c r="L44"/>
      <c r="M44"/>
      <c r="N44"/>
      <c r="O44"/>
      <c r="P44"/>
      <c r="Q44"/>
      <c r="R44"/>
      <c r="S44"/>
      <c r="T44"/>
      <c r="U44"/>
      <c r="W44"/>
      <c r="X44"/>
      <c r="Y44"/>
      <c r="Z44"/>
      <c r="AB44"/>
      <c r="AC44"/>
      <c r="AD44"/>
      <c r="AF44"/>
      <c r="AG44"/>
      <c r="AH44"/>
      <c r="AI44"/>
      <c r="AJ44"/>
      <c r="AK44"/>
      <c r="AL44"/>
      <c r="AM44"/>
      <c r="AO44"/>
      <c r="AQ44"/>
      <c r="AR44"/>
      <c r="AS44"/>
      <c r="AT44"/>
      <c r="AU44"/>
      <c r="AV44"/>
      <c r="AW44"/>
      <c r="AX44"/>
      <c r="AY44"/>
      <c r="AZ44"/>
      <c r="BA44"/>
      <c r="BB44"/>
      <c r="BC44"/>
      <c r="BD44"/>
      <c r="BE44"/>
      <c r="BF44"/>
      <c r="BG44"/>
      <c r="BH44"/>
      <c r="BI44"/>
      <c r="BJ44"/>
      <c r="BK44"/>
      <c r="BL44"/>
      <c r="BM44"/>
      <c r="BN44"/>
      <c r="BP44"/>
      <c r="BQ44"/>
      <c r="BS44"/>
      <c r="BT44"/>
      <c r="BU44"/>
      <c r="BV44"/>
      <c r="BX44"/>
      <c r="BY44"/>
      <c r="CB44"/>
      <c r="CC44"/>
      <c r="CD44" s="554"/>
      <c r="CE44" s="554"/>
      <c r="CF44" s="554"/>
      <c r="CG44" s="554"/>
      <c r="CH44" s="554"/>
      <c r="CI44" s="554"/>
      <c r="CJ44" s="554"/>
      <c r="CK44" s="554"/>
      <c r="CL44" s="554"/>
    </row>
    <row r="45" spans="5:90" ht="15.75" hidden="1" customHeight="1">
      <c r="E45" s="294">
        <v>9</v>
      </c>
      <c r="F45"/>
      <c r="G45"/>
      <c r="H45"/>
      <c r="I45"/>
      <c r="J45"/>
      <c r="K45"/>
      <c r="L45"/>
      <c r="M45"/>
      <c r="N45"/>
      <c r="O45"/>
      <c r="P45"/>
      <c r="Q45"/>
      <c r="R45"/>
      <c r="S45"/>
      <c r="T45"/>
      <c r="U45"/>
      <c r="W45"/>
      <c r="X45"/>
      <c r="Y45"/>
      <c r="Z45"/>
      <c r="AB45"/>
      <c r="AC45"/>
      <c r="AD45"/>
      <c r="AF45"/>
      <c r="AG45"/>
      <c r="AH45"/>
      <c r="AI45"/>
      <c r="AJ45"/>
      <c r="AK45"/>
      <c r="AL45"/>
      <c r="AM45"/>
      <c r="AO45"/>
      <c r="AQ45"/>
      <c r="AR45"/>
      <c r="AS45"/>
      <c r="AT45"/>
      <c r="AU45"/>
      <c r="AV45"/>
      <c r="AW45"/>
      <c r="AX45"/>
      <c r="AY45"/>
      <c r="AZ45"/>
      <c r="BA45"/>
      <c r="BB45"/>
      <c r="BC45"/>
      <c r="BD45"/>
      <c r="BE45"/>
      <c r="BF45"/>
      <c r="BG45"/>
      <c r="BH45"/>
      <c r="BI45"/>
      <c r="BJ45"/>
      <c r="BK45"/>
      <c r="BL45"/>
      <c r="BM45"/>
      <c r="BN45"/>
      <c r="BP45"/>
      <c r="BQ45"/>
      <c r="BS45"/>
      <c r="BT45"/>
      <c r="BU45"/>
      <c r="BV45"/>
      <c r="BX45"/>
      <c r="BY45"/>
      <c r="CB45"/>
      <c r="CC45"/>
      <c r="CD45" s="554"/>
      <c r="CE45" s="554"/>
      <c r="CF45" s="554"/>
      <c r="CG45" s="554"/>
      <c r="CH45" s="554"/>
      <c r="CI45" s="554"/>
      <c r="CJ45" s="554"/>
      <c r="CK45" s="554"/>
      <c r="CL45" s="554"/>
    </row>
    <row r="46" spans="5:90" ht="15.75" hidden="1" customHeight="1">
      <c r="E46" s="294">
        <v>10</v>
      </c>
      <c r="F46"/>
      <c r="G46"/>
      <c r="H46"/>
      <c r="I46"/>
      <c r="J46"/>
      <c r="K46"/>
      <c r="L46"/>
      <c r="M46"/>
      <c r="N46"/>
      <c r="O46"/>
      <c r="P46"/>
      <c r="Q46"/>
      <c r="R46"/>
      <c r="S46"/>
      <c r="T46"/>
      <c r="U46"/>
      <c r="W46"/>
      <c r="X46"/>
      <c r="Y46"/>
      <c r="Z46"/>
      <c r="AB46"/>
      <c r="AC46"/>
      <c r="AD46"/>
      <c r="AF46"/>
      <c r="AG46"/>
      <c r="AH46"/>
      <c r="AI46"/>
      <c r="AJ46"/>
      <c r="AK46"/>
      <c r="AL46"/>
      <c r="AM46"/>
      <c r="AO46"/>
      <c r="AQ46"/>
      <c r="AR46"/>
      <c r="AS46"/>
      <c r="AT46"/>
      <c r="AU46"/>
      <c r="AV46"/>
      <c r="AW46"/>
      <c r="AX46"/>
      <c r="AY46"/>
      <c r="AZ46"/>
      <c r="BA46"/>
      <c r="BB46"/>
      <c r="BC46"/>
      <c r="BD46"/>
      <c r="BE46"/>
      <c r="BF46"/>
      <c r="BG46"/>
      <c r="BH46"/>
      <c r="BI46"/>
      <c r="BJ46"/>
      <c r="BK46"/>
      <c r="BL46"/>
      <c r="BM46"/>
      <c r="BN46"/>
      <c r="BP46"/>
      <c r="BQ46"/>
      <c r="BS46"/>
      <c r="BT46"/>
      <c r="BU46"/>
      <c r="BV46"/>
      <c r="BX46"/>
      <c r="BY46"/>
      <c r="CB46"/>
      <c r="CC46"/>
      <c r="CD46" s="554"/>
      <c r="CE46" s="554"/>
      <c r="CF46" s="554"/>
      <c r="CG46" s="554"/>
      <c r="CH46" s="554"/>
      <c r="CI46" s="554"/>
      <c r="CJ46" s="554"/>
      <c r="CK46" s="554"/>
      <c r="CL46" s="554"/>
    </row>
    <row r="47" spans="5:90" ht="15.75" hidden="1" customHeight="1">
      <c r="E47" s="294">
        <v>11</v>
      </c>
      <c r="F47"/>
      <c r="G47"/>
      <c r="H47"/>
      <c r="I47"/>
      <c r="J47"/>
      <c r="K47"/>
      <c r="L47"/>
      <c r="M47"/>
      <c r="N47"/>
      <c r="O47"/>
      <c r="P47"/>
      <c r="Q47"/>
      <c r="R47"/>
      <c r="S47"/>
      <c r="T47"/>
      <c r="U47"/>
      <c r="W47"/>
      <c r="X47"/>
      <c r="Y47"/>
      <c r="Z47"/>
      <c r="AB47"/>
      <c r="AC47"/>
      <c r="AD47"/>
      <c r="AF47"/>
      <c r="AG47"/>
      <c r="AH47"/>
      <c r="AI47"/>
      <c r="AJ47"/>
      <c r="AK47"/>
      <c r="AL47"/>
      <c r="AM47"/>
      <c r="AO47"/>
      <c r="AQ47"/>
      <c r="AR47"/>
      <c r="AS47"/>
      <c r="AT47"/>
      <c r="AU47"/>
      <c r="AV47"/>
      <c r="AW47"/>
      <c r="AX47"/>
      <c r="AY47"/>
      <c r="AZ47"/>
      <c r="BA47"/>
      <c r="BB47"/>
      <c r="BC47"/>
      <c r="BD47"/>
      <c r="BE47"/>
      <c r="BF47"/>
      <c r="BG47"/>
      <c r="BH47"/>
      <c r="BI47"/>
      <c r="BJ47"/>
      <c r="BK47"/>
      <c r="BL47"/>
      <c r="BM47"/>
      <c r="BN47"/>
      <c r="BP47"/>
      <c r="BQ47"/>
      <c r="BS47"/>
      <c r="BT47"/>
      <c r="BU47"/>
      <c r="BV47"/>
      <c r="BX47"/>
      <c r="BY47"/>
      <c r="CB47"/>
      <c r="CC47"/>
      <c r="CD47" s="554"/>
      <c r="CE47" s="554"/>
      <c r="CF47" s="554"/>
      <c r="CG47" s="554"/>
      <c r="CH47" s="554"/>
      <c r="CI47" s="554"/>
      <c r="CJ47" s="554"/>
      <c r="CK47" s="554"/>
      <c r="CL47" s="554"/>
    </row>
    <row r="48" spans="5:90" ht="15.75" hidden="1" customHeight="1">
      <c r="E48" s="294">
        <v>12</v>
      </c>
      <c r="F48"/>
      <c r="G48"/>
      <c r="H48"/>
      <c r="I48"/>
      <c r="J48"/>
      <c r="K48"/>
      <c r="L48"/>
      <c r="M48"/>
      <c r="N48"/>
      <c r="O48"/>
      <c r="P48"/>
      <c r="Q48"/>
      <c r="R48"/>
      <c r="S48"/>
      <c r="T48"/>
      <c r="U48"/>
      <c r="W48"/>
      <c r="X48"/>
      <c r="Y48"/>
      <c r="Z48"/>
      <c r="AB48"/>
      <c r="AC48"/>
      <c r="AD48"/>
      <c r="AF48"/>
      <c r="AG48"/>
      <c r="AH48"/>
      <c r="AI48"/>
      <c r="AJ48"/>
      <c r="AK48"/>
      <c r="AL48"/>
      <c r="AM48"/>
      <c r="AO48"/>
      <c r="AQ48"/>
      <c r="AR48"/>
      <c r="AS48"/>
      <c r="AT48"/>
      <c r="AU48"/>
      <c r="AV48"/>
      <c r="AW48"/>
      <c r="AX48"/>
      <c r="AY48"/>
      <c r="AZ48"/>
      <c r="BA48"/>
      <c r="BB48"/>
      <c r="BC48"/>
      <c r="BD48"/>
      <c r="BE48"/>
      <c r="BF48"/>
      <c r="BG48"/>
      <c r="BH48"/>
      <c r="BI48"/>
      <c r="BJ48"/>
      <c r="BK48"/>
      <c r="BL48"/>
      <c r="BM48"/>
      <c r="BN48"/>
      <c r="BP48"/>
      <c r="BQ48"/>
      <c r="BS48"/>
      <c r="BT48"/>
      <c r="BU48"/>
      <c r="BV48"/>
      <c r="BX48"/>
      <c r="BY48"/>
      <c r="CB48"/>
      <c r="CC48"/>
      <c r="CD48" s="554"/>
      <c r="CE48" s="554"/>
      <c r="CF48" s="554"/>
      <c r="CG48" s="554"/>
      <c r="CH48" s="554"/>
      <c r="CI48" s="554"/>
      <c r="CJ48" s="554"/>
      <c r="CK48" s="554"/>
      <c r="CL48" s="554"/>
    </row>
    <row r="49" spans="3:90" ht="15.75" hidden="1" customHeight="1">
      <c r="E49" s="294">
        <v>1</v>
      </c>
      <c r="F49"/>
      <c r="G49"/>
      <c r="H49"/>
      <c r="I49"/>
      <c r="J49"/>
      <c r="K49"/>
      <c r="L49"/>
      <c r="M49"/>
      <c r="N49"/>
      <c r="O49"/>
      <c r="P49"/>
      <c r="Q49"/>
      <c r="R49"/>
      <c r="S49"/>
      <c r="T49"/>
      <c r="U49"/>
      <c r="W49"/>
      <c r="X49"/>
      <c r="Y49"/>
      <c r="Z49"/>
      <c r="AB49"/>
      <c r="AC49"/>
      <c r="AD49"/>
      <c r="AF49"/>
      <c r="AG49"/>
      <c r="AH49"/>
      <c r="AI49"/>
      <c r="AJ49"/>
      <c r="AK49"/>
      <c r="AL49"/>
      <c r="AM49"/>
      <c r="AO49"/>
      <c r="AQ49"/>
      <c r="AR49"/>
      <c r="AS49"/>
      <c r="AT49"/>
      <c r="AU49"/>
      <c r="AV49"/>
      <c r="AW49"/>
      <c r="AX49"/>
      <c r="AY49"/>
      <c r="AZ49"/>
      <c r="BA49"/>
      <c r="BB49"/>
      <c r="BC49"/>
      <c r="BD49"/>
      <c r="BE49"/>
      <c r="BF49"/>
      <c r="BG49"/>
      <c r="BH49"/>
      <c r="BI49"/>
      <c r="BJ49"/>
      <c r="BK49"/>
      <c r="BL49"/>
      <c r="BM49"/>
      <c r="BN49"/>
      <c r="BP49"/>
      <c r="BQ49"/>
      <c r="BS49"/>
      <c r="BT49"/>
      <c r="BU49"/>
      <c r="BV49"/>
      <c r="BX49"/>
      <c r="BY49"/>
      <c r="CB49"/>
      <c r="CC49"/>
      <c r="CD49" s="554"/>
      <c r="CE49" s="554"/>
      <c r="CF49" s="554"/>
      <c r="CG49" s="554"/>
      <c r="CH49" s="554"/>
      <c r="CI49" s="554"/>
      <c r="CJ49" s="554"/>
      <c r="CK49" s="554"/>
      <c r="CL49" s="554"/>
    </row>
    <row r="50" spans="3:90" ht="15.75" hidden="1" customHeight="1">
      <c r="E50" s="294">
        <v>2</v>
      </c>
      <c r="F50"/>
      <c r="G50"/>
      <c r="H50"/>
      <c r="I50"/>
      <c r="J50"/>
      <c r="K50"/>
      <c r="L50"/>
      <c r="M50"/>
      <c r="N50"/>
      <c r="O50"/>
      <c r="P50"/>
      <c r="Q50"/>
      <c r="R50"/>
      <c r="S50"/>
      <c r="T50"/>
      <c r="U50"/>
      <c r="W50"/>
      <c r="X50"/>
      <c r="Y50"/>
      <c r="Z50"/>
      <c r="AB50"/>
      <c r="AC50"/>
      <c r="AD50"/>
      <c r="AF50"/>
      <c r="AG50"/>
      <c r="AH50"/>
      <c r="AI50"/>
      <c r="AJ50"/>
      <c r="AK50"/>
      <c r="AL50"/>
      <c r="AM50"/>
      <c r="AO50"/>
      <c r="AQ50"/>
      <c r="AR50"/>
      <c r="AS50"/>
      <c r="AT50"/>
      <c r="AU50"/>
      <c r="AV50"/>
      <c r="AW50"/>
      <c r="AX50"/>
      <c r="AY50"/>
      <c r="AZ50"/>
      <c r="BA50"/>
      <c r="BB50"/>
      <c r="BC50"/>
      <c r="BD50"/>
      <c r="BE50"/>
      <c r="BF50"/>
      <c r="BG50"/>
      <c r="BH50"/>
      <c r="BI50"/>
      <c r="BJ50"/>
      <c r="BK50"/>
      <c r="BL50"/>
      <c r="BM50"/>
      <c r="BN50"/>
      <c r="BP50"/>
      <c r="BQ50"/>
      <c r="BS50"/>
      <c r="BT50"/>
      <c r="BU50"/>
      <c r="BV50"/>
      <c r="BX50"/>
      <c r="BY50"/>
      <c r="CB50"/>
      <c r="CC50"/>
      <c r="CD50" s="554"/>
      <c r="CE50" s="554"/>
      <c r="CF50" s="554"/>
      <c r="CG50" s="554"/>
      <c r="CH50" s="554"/>
      <c r="CI50" s="554"/>
      <c r="CJ50" s="554"/>
      <c r="CK50" s="554"/>
      <c r="CL50" s="554"/>
    </row>
    <row r="51" spans="3:90" ht="15.75" hidden="1" customHeight="1">
      <c r="E51" s="294">
        <v>3</v>
      </c>
      <c r="F51"/>
      <c r="G51"/>
      <c r="H51"/>
      <c r="I51"/>
      <c r="J51"/>
      <c r="K51"/>
      <c r="L51"/>
      <c r="M51"/>
      <c r="N51"/>
      <c r="O51"/>
      <c r="P51"/>
      <c r="Q51"/>
      <c r="R51"/>
      <c r="S51"/>
      <c r="T51"/>
      <c r="U51"/>
      <c r="W51"/>
      <c r="X51"/>
      <c r="Y51"/>
      <c r="Z51"/>
      <c r="AB51"/>
      <c r="AC51"/>
      <c r="AD51"/>
      <c r="AF51"/>
      <c r="AG51"/>
      <c r="AH51"/>
      <c r="AI51"/>
      <c r="AJ51"/>
      <c r="AK51"/>
      <c r="AL51"/>
      <c r="AM51"/>
      <c r="AO51"/>
      <c r="AQ51"/>
      <c r="AR51"/>
      <c r="AS51"/>
      <c r="AT51"/>
      <c r="AU51"/>
      <c r="AV51"/>
      <c r="AW51"/>
      <c r="AX51"/>
      <c r="AY51"/>
      <c r="AZ51"/>
      <c r="BA51"/>
      <c r="BB51"/>
      <c r="BC51"/>
      <c r="BD51"/>
      <c r="BE51"/>
      <c r="BF51"/>
      <c r="BG51"/>
      <c r="BH51"/>
      <c r="BI51"/>
      <c r="BJ51"/>
      <c r="BK51"/>
      <c r="BL51"/>
      <c r="BM51"/>
      <c r="BN51"/>
      <c r="BP51"/>
      <c r="BQ51"/>
      <c r="BS51"/>
      <c r="BT51"/>
      <c r="BU51"/>
      <c r="BV51"/>
      <c r="BX51"/>
      <c r="BY51"/>
      <c r="CB51"/>
      <c r="CC51"/>
      <c r="CD51" s="554"/>
      <c r="CE51" s="554"/>
      <c r="CF51" s="554"/>
      <c r="CG51" s="554"/>
      <c r="CH51" s="554"/>
      <c r="CI51" s="554"/>
      <c r="CJ51" s="554"/>
      <c r="CK51" s="554"/>
      <c r="CL51" s="554"/>
    </row>
    <row r="52" spans="3:90" ht="15.75" hidden="1" customHeight="1">
      <c r="E52" s="294">
        <v>4</v>
      </c>
      <c r="F52"/>
      <c r="G52"/>
      <c r="H52"/>
      <c r="I52"/>
      <c r="J52"/>
      <c r="K52"/>
      <c r="L52"/>
      <c r="M52"/>
      <c r="N52"/>
      <c r="O52"/>
      <c r="P52"/>
      <c r="Q52"/>
      <c r="R52"/>
      <c r="S52"/>
      <c r="T52"/>
      <c r="U52"/>
      <c r="W52"/>
      <c r="X52"/>
      <c r="Y52"/>
      <c r="Z52"/>
      <c r="AB52"/>
      <c r="AC52"/>
      <c r="AD52"/>
      <c r="AF52"/>
      <c r="AG52"/>
      <c r="AH52"/>
      <c r="AI52"/>
      <c r="AJ52"/>
      <c r="AK52"/>
      <c r="AL52"/>
      <c r="AM52"/>
      <c r="AO52"/>
      <c r="AQ52"/>
      <c r="AR52"/>
      <c r="AS52"/>
      <c r="AT52"/>
      <c r="AU52"/>
      <c r="AV52"/>
      <c r="AW52"/>
      <c r="AX52"/>
      <c r="AY52"/>
      <c r="AZ52"/>
      <c r="BA52"/>
      <c r="BB52"/>
      <c r="BC52"/>
      <c r="BD52"/>
      <c r="BE52"/>
      <c r="BF52"/>
      <c r="BG52"/>
      <c r="BH52"/>
      <c r="BI52"/>
      <c r="BJ52"/>
      <c r="BK52"/>
      <c r="BL52"/>
      <c r="BM52"/>
      <c r="BN52"/>
      <c r="BP52"/>
      <c r="BQ52"/>
      <c r="BS52"/>
      <c r="BT52"/>
      <c r="BU52"/>
      <c r="BV52"/>
      <c r="BX52"/>
      <c r="BY52"/>
      <c r="CB52"/>
      <c r="CC52"/>
      <c r="CD52" s="554"/>
      <c r="CE52" s="554"/>
      <c r="CF52" s="554"/>
      <c r="CG52" s="554"/>
      <c r="CH52" s="554"/>
      <c r="CI52" s="554"/>
      <c r="CJ52" s="554"/>
      <c r="CK52" s="554"/>
      <c r="CL52" s="554"/>
    </row>
    <row r="53" spans="3:90" ht="15.75" hidden="1" customHeight="1">
      <c r="E53" s="294">
        <v>5</v>
      </c>
      <c r="F53"/>
      <c r="G53"/>
      <c r="H53"/>
      <c r="I53"/>
      <c r="J53"/>
      <c r="K53"/>
      <c r="L53"/>
      <c r="M53"/>
      <c r="N53"/>
      <c r="O53"/>
      <c r="P53"/>
      <c r="Q53"/>
      <c r="R53"/>
      <c r="S53"/>
      <c r="T53"/>
      <c r="U53"/>
      <c r="W53"/>
      <c r="X53"/>
      <c r="Y53"/>
      <c r="Z53"/>
      <c r="AB53"/>
      <c r="AC53"/>
      <c r="AD53"/>
      <c r="AF53"/>
      <c r="AG53"/>
      <c r="AH53"/>
      <c r="AI53"/>
      <c r="AJ53"/>
      <c r="AK53"/>
      <c r="AL53"/>
      <c r="AM53"/>
      <c r="AO53"/>
      <c r="AQ53"/>
      <c r="AR53"/>
      <c r="AS53"/>
      <c r="AT53"/>
      <c r="AU53"/>
      <c r="AV53"/>
      <c r="AW53"/>
      <c r="AX53"/>
      <c r="AY53"/>
      <c r="AZ53"/>
      <c r="BA53"/>
      <c r="BB53"/>
      <c r="BC53"/>
      <c r="BD53"/>
      <c r="BE53"/>
      <c r="BF53"/>
      <c r="BG53"/>
      <c r="BH53"/>
      <c r="BI53"/>
      <c r="BJ53"/>
      <c r="BK53"/>
      <c r="BL53"/>
      <c r="BM53"/>
      <c r="BN53"/>
      <c r="BP53"/>
      <c r="BQ53"/>
      <c r="BS53"/>
      <c r="BT53"/>
      <c r="BU53"/>
      <c r="BV53"/>
      <c r="BX53"/>
      <c r="BY53"/>
      <c r="CB53"/>
      <c r="CC53"/>
      <c r="CD53" s="554"/>
      <c r="CE53" s="554"/>
      <c r="CF53" s="554"/>
      <c r="CG53" s="554"/>
      <c r="CH53" s="554"/>
      <c r="CI53" s="554"/>
      <c r="CJ53" s="554"/>
      <c r="CK53" s="554"/>
      <c r="CL53" s="554"/>
    </row>
    <row r="54" spans="3:90" ht="15.75" hidden="1" customHeight="1">
      <c r="E54" s="294">
        <v>6</v>
      </c>
      <c r="F54"/>
      <c r="G54"/>
      <c r="H54"/>
      <c r="I54"/>
      <c r="J54"/>
      <c r="K54"/>
      <c r="L54"/>
      <c r="M54"/>
      <c r="N54"/>
      <c r="O54"/>
      <c r="P54"/>
      <c r="Q54"/>
      <c r="R54"/>
      <c r="S54"/>
      <c r="T54"/>
      <c r="U54"/>
      <c r="W54"/>
      <c r="X54"/>
      <c r="Y54"/>
      <c r="Z54"/>
      <c r="AB54"/>
      <c r="AC54"/>
      <c r="AD54"/>
      <c r="AF54"/>
      <c r="AG54"/>
      <c r="AH54"/>
      <c r="AI54"/>
      <c r="AJ54"/>
      <c r="AK54"/>
      <c r="AL54"/>
      <c r="AM54"/>
      <c r="AO54"/>
      <c r="AQ54"/>
      <c r="AR54"/>
      <c r="AS54"/>
      <c r="AT54"/>
      <c r="AU54"/>
      <c r="AV54"/>
      <c r="AW54"/>
      <c r="AX54"/>
      <c r="AY54"/>
      <c r="AZ54"/>
      <c r="BA54"/>
      <c r="BB54"/>
      <c r="BC54"/>
      <c r="BD54"/>
      <c r="BE54"/>
      <c r="BF54"/>
      <c r="BG54"/>
      <c r="BH54"/>
      <c r="BI54"/>
      <c r="BJ54"/>
      <c r="BK54"/>
      <c r="BL54"/>
      <c r="BM54"/>
      <c r="BN54"/>
      <c r="BP54"/>
      <c r="BQ54"/>
      <c r="BS54"/>
      <c r="BT54"/>
      <c r="BU54"/>
      <c r="BV54"/>
      <c r="BX54"/>
      <c r="BY54"/>
      <c r="CB54"/>
      <c r="CC54"/>
      <c r="CD54" s="554"/>
      <c r="CE54" s="554"/>
      <c r="CF54" s="554"/>
      <c r="CG54" s="554"/>
      <c r="CH54" s="554"/>
      <c r="CI54" s="554"/>
      <c r="CJ54" s="554"/>
      <c r="CK54" s="554"/>
      <c r="CL54" s="554"/>
    </row>
    <row r="55" spans="3:90" ht="15.75" hidden="1" customHeight="1">
      <c r="E55" s="294">
        <v>7</v>
      </c>
      <c r="F55"/>
      <c r="G55"/>
      <c r="H55"/>
      <c r="I55"/>
      <c r="J55"/>
      <c r="K55"/>
      <c r="L55"/>
      <c r="M55"/>
      <c r="N55"/>
      <c r="O55"/>
      <c r="P55"/>
      <c r="Q55"/>
      <c r="R55"/>
      <c r="S55"/>
      <c r="T55"/>
      <c r="U55"/>
      <c r="W55"/>
      <c r="X55"/>
      <c r="Y55"/>
      <c r="Z55"/>
      <c r="AB55"/>
      <c r="AC55"/>
      <c r="AD55"/>
      <c r="AF55"/>
      <c r="AG55"/>
      <c r="AH55"/>
      <c r="AI55"/>
      <c r="AJ55"/>
      <c r="AK55"/>
      <c r="AL55"/>
      <c r="AM55"/>
      <c r="AO55"/>
      <c r="AQ55"/>
      <c r="AR55"/>
      <c r="AS55"/>
      <c r="AT55"/>
      <c r="AU55"/>
      <c r="AV55"/>
      <c r="AW55"/>
      <c r="AX55"/>
      <c r="AY55"/>
      <c r="AZ55"/>
      <c r="BA55"/>
      <c r="BB55"/>
      <c r="BC55"/>
      <c r="BD55"/>
      <c r="BE55"/>
      <c r="BF55"/>
      <c r="BG55"/>
      <c r="BH55"/>
      <c r="BI55"/>
      <c r="BJ55"/>
      <c r="BK55"/>
      <c r="BL55"/>
      <c r="BM55"/>
      <c r="BN55"/>
      <c r="BP55"/>
      <c r="BQ55"/>
      <c r="BS55"/>
      <c r="BT55"/>
      <c r="BU55"/>
      <c r="BV55"/>
      <c r="BX55"/>
      <c r="BY55"/>
      <c r="CB55"/>
      <c r="CC55"/>
      <c r="CD55" s="554"/>
      <c r="CE55" s="554"/>
      <c r="CF55" s="554"/>
      <c r="CG55" s="554"/>
      <c r="CH55" s="554"/>
      <c r="CI55" s="554"/>
      <c r="CJ55" s="554"/>
      <c r="CK55" s="554"/>
      <c r="CL55" s="554"/>
    </row>
    <row r="56" spans="3:90" ht="15.75" hidden="1" customHeight="1">
      <c r="E56" s="294">
        <v>8</v>
      </c>
      <c r="F56"/>
      <c r="G56"/>
      <c r="H56"/>
      <c r="I56"/>
      <c r="J56"/>
      <c r="K56"/>
      <c r="L56"/>
      <c r="M56"/>
      <c r="N56"/>
      <c r="O56"/>
      <c r="P56"/>
      <c r="Q56"/>
      <c r="R56"/>
      <c r="S56"/>
      <c r="T56"/>
      <c r="U56"/>
      <c r="W56"/>
      <c r="X56"/>
      <c r="Y56"/>
      <c r="Z56"/>
      <c r="AB56"/>
      <c r="AC56"/>
      <c r="AD56"/>
      <c r="AF56"/>
      <c r="AG56"/>
      <c r="AH56"/>
      <c r="AI56"/>
      <c r="AJ56"/>
      <c r="AK56"/>
      <c r="AL56"/>
      <c r="AM56"/>
      <c r="AO56"/>
      <c r="AQ56"/>
      <c r="AR56"/>
      <c r="AS56"/>
      <c r="AT56"/>
      <c r="AU56"/>
      <c r="AV56"/>
      <c r="AW56"/>
      <c r="AX56"/>
      <c r="AY56"/>
      <c r="AZ56"/>
      <c r="BA56"/>
      <c r="BB56"/>
      <c r="BC56"/>
      <c r="BD56"/>
      <c r="BE56"/>
      <c r="BF56"/>
      <c r="BG56"/>
      <c r="BH56"/>
      <c r="BI56"/>
      <c r="BJ56"/>
      <c r="BK56"/>
      <c r="BL56"/>
      <c r="BM56"/>
      <c r="BN56"/>
      <c r="BP56"/>
      <c r="BQ56"/>
      <c r="BS56"/>
      <c r="BT56"/>
      <c r="BU56"/>
      <c r="BV56"/>
      <c r="BX56"/>
      <c r="BY56"/>
      <c r="CB56"/>
      <c r="CC56"/>
      <c r="CD56" s="554"/>
      <c r="CE56" s="554"/>
      <c r="CF56" s="554"/>
      <c r="CG56" s="554"/>
      <c r="CH56" s="554"/>
      <c r="CI56" s="554"/>
      <c r="CJ56" s="554"/>
      <c r="CK56" s="554"/>
      <c r="CL56" s="554"/>
    </row>
    <row r="57" spans="3:90" ht="15.75" hidden="1" customHeight="1">
      <c r="E57" s="294">
        <v>9</v>
      </c>
      <c r="F57"/>
      <c r="G57"/>
      <c r="H57"/>
      <c r="I57"/>
      <c r="J57"/>
      <c r="K57"/>
      <c r="L57"/>
      <c r="M57"/>
      <c r="N57"/>
      <c r="O57"/>
      <c r="P57"/>
      <c r="Q57"/>
      <c r="R57"/>
      <c r="S57"/>
      <c r="T57"/>
      <c r="U57"/>
      <c r="W57"/>
      <c r="X57"/>
      <c r="Y57"/>
      <c r="Z57"/>
      <c r="AB57"/>
      <c r="AC57"/>
      <c r="AD57"/>
      <c r="AF57"/>
      <c r="AG57"/>
      <c r="AH57"/>
      <c r="AI57"/>
      <c r="AJ57"/>
      <c r="AK57"/>
      <c r="AL57"/>
      <c r="AM57"/>
      <c r="AO57"/>
      <c r="AQ57"/>
      <c r="AR57"/>
      <c r="AS57"/>
      <c r="AT57"/>
      <c r="AU57"/>
      <c r="AV57"/>
      <c r="AW57"/>
      <c r="AX57"/>
      <c r="AY57"/>
      <c r="AZ57"/>
      <c r="BA57"/>
      <c r="BB57"/>
      <c r="BC57"/>
      <c r="BD57"/>
      <c r="BE57"/>
      <c r="BF57"/>
      <c r="BG57"/>
      <c r="BH57"/>
      <c r="BI57"/>
      <c r="BJ57"/>
      <c r="BK57"/>
      <c r="BL57"/>
      <c r="BM57"/>
      <c r="BN57"/>
      <c r="BP57"/>
      <c r="BQ57"/>
      <c r="BS57"/>
      <c r="BT57"/>
      <c r="BU57"/>
      <c r="BV57"/>
      <c r="BX57"/>
      <c r="BY57"/>
      <c r="CB57"/>
      <c r="CC57"/>
      <c r="CD57" s="554"/>
      <c r="CE57" s="554"/>
      <c r="CF57" s="554"/>
      <c r="CG57" s="554"/>
      <c r="CH57" s="554"/>
      <c r="CI57" s="554"/>
      <c r="CJ57" s="554"/>
      <c r="CK57" s="554"/>
      <c r="CL57" s="554"/>
    </row>
    <row r="58" spans="3:90" ht="15.75" hidden="1" customHeight="1">
      <c r="E58" s="294">
        <v>10</v>
      </c>
      <c r="F58"/>
      <c r="G58"/>
      <c r="H58"/>
      <c r="I58"/>
      <c r="J58"/>
      <c r="K58"/>
      <c r="L58"/>
      <c r="M58"/>
      <c r="N58"/>
      <c r="O58"/>
      <c r="P58"/>
      <c r="Q58"/>
      <c r="R58"/>
      <c r="S58"/>
      <c r="T58"/>
      <c r="U58"/>
      <c r="W58"/>
      <c r="X58"/>
      <c r="Y58"/>
      <c r="Z58"/>
      <c r="AB58"/>
      <c r="AC58"/>
      <c r="AD58"/>
      <c r="AF58"/>
      <c r="AG58"/>
      <c r="AH58"/>
      <c r="AI58"/>
      <c r="AJ58"/>
      <c r="AK58"/>
      <c r="AL58"/>
      <c r="AM58"/>
      <c r="AO58"/>
      <c r="AQ58"/>
      <c r="AR58"/>
      <c r="AS58"/>
      <c r="AT58"/>
      <c r="AU58"/>
      <c r="AV58"/>
      <c r="AW58"/>
      <c r="AX58"/>
      <c r="AY58"/>
      <c r="AZ58"/>
      <c r="BA58"/>
      <c r="BB58"/>
      <c r="BC58"/>
      <c r="BD58"/>
      <c r="BE58"/>
      <c r="BF58"/>
      <c r="BG58"/>
      <c r="BH58"/>
      <c r="BI58"/>
      <c r="BJ58"/>
      <c r="BK58"/>
      <c r="BL58"/>
      <c r="BM58"/>
      <c r="BN58"/>
      <c r="BP58"/>
      <c r="BQ58"/>
      <c r="BS58"/>
      <c r="BT58"/>
      <c r="BU58"/>
      <c r="BV58"/>
      <c r="BX58"/>
      <c r="BY58"/>
      <c r="CB58"/>
      <c r="CC58"/>
      <c r="CD58" s="554"/>
      <c r="CE58" s="554"/>
      <c r="CF58" s="554"/>
      <c r="CG58" s="554"/>
      <c r="CH58" s="554"/>
      <c r="CI58" s="554"/>
      <c r="CJ58" s="554"/>
      <c r="CK58" s="554"/>
      <c r="CL58" s="554"/>
    </row>
    <row r="59" spans="3:90" ht="15.75" hidden="1" customHeight="1">
      <c r="E59" s="294">
        <v>11</v>
      </c>
      <c r="F59"/>
      <c r="G59"/>
      <c r="H59"/>
      <c r="I59"/>
      <c r="J59"/>
      <c r="K59"/>
      <c r="L59"/>
      <c r="M59"/>
      <c r="N59"/>
      <c r="O59"/>
      <c r="P59"/>
      <c r="Q59"/>
      <c r="R59"/>
      <c r="S59"/>
      <c r="T59"/>
      <c r="U59"/>
      <c r="W59"/>
      <c r="X59"/>
      <c r="Y59"/>
      <c r="Z59"/>
      <c r="AB59"/>
      <c r="AC59"/>
      <c r="AD59"/>
      <c r="AF59"/>
      <c r="AG59"/>
      <c r="AH59"/>
      <c r="AI59"/>
      <c r="AJ59"/>
      <c r="AK59"/>
      <c r="AL59"/>
      <c r="AM59"/>
      <c r="AO59"/>
      <c r="AQ59"/>
      <c r="AR59"/>
      <c r="AS59"/>
      <c r="AT59"/>
      <c r="AU59"/>
      <c r="AV59"/>
      <c r="AW59"/>
      <c r="AX59"/>
      <c r="AY59"/>
      <c r="AZ59"/>
      <c r="BA59"/>
      <c r="BB59"/>
      <c r="BC59"/>
      <c r="BD59"/>
      <c r="BE59"/>
      <c r="BF59"/>
      <c r="BG59"/>
      <c r="BH59"/>
      <c r="BI59"/>
      <c r="BJ59"/>
      <c r="BK59"/>
      <c r="BL59"/>
      <c r="BM59"/>
      <c r="BN59"/>
      <c r="BP59"/>
      <c r="BQ59"/>
      <c r="BS59"/>
      <c r="BT59"/>
      <c r="BU59"/>
      <c r="BV59"/>
      <c r="BX59"/>
      <c r="BY59"/>
      <c r="CB59"/>
      <c r="CC59"/>
      <c r="CD59" s="554"/>
      <c r="CE59" s="554"/>
      <c r="CF59" s="554"/>
      <c r="CG59" s="554"/>
      <c r="CH59" s="554"/>
      <c r="CI59" s="554"/>
      <c r="CJ59" s="554"/>
      <c r="CK59" s="554"/>
      <c r="CL59" s="554"/>
    </row>
    <row r="60" spans="3:90" ht="15.75" hidden="1" customHeight="1">
      <c r="E60" s="294">
        <v>12</v>
      </c>
      <c r="F60"/>
      <c r="G60"/>
      <c r="H60"/>
      <c r="I60"/>
      <c r="J60"/>
      <c r="K60"/>
      <c r="L60"/>
      <c r="M60"/>
      <c r="N60"/>
      <c r="O60"/>
      <c r="P60"/>
      <c r="Q60"/>
      <c r="R60"/>
      <c r="S60"/>
      <c r="T60"/>
      <c r="U60"/>
      <c r="W60"/>
      <c r="X60"/>
      <c r="Y60"/>
      <c r="Z60"/>
      <c r="AB60"/>
      <c r="AC60"/>
      <c r="AD60"/>
      <c r="AF60"/>
      <c r="AG60"/>
      <c r="AH60"/>
      <c r="AI60"/>
      <c r="AJ60"/>
      <c r="AK60"/>
      <c r="AL60"/>
      <c r="AM60"/>
      <c r="AO60"/>
      <c r="AQ60"/>
      <c r="AR60"/>
      <c r="AS60"/>
      <c r="AT60"/>
      <c r="AU60"/>
      <c r="AV60"/>
      <c r="AW60"/>
      <c r="AX60"/>
      <c r="AY60"/>
      <c r="AZ60"/>
      <c r="BA60"/>
      <c r="BB60"/>
      <c r="BC60"/>
      <c r="BD60"/>
      <c r="BE60"/>
      <c r="BF60"/>
      <c r="BG60"/>
      <c r="BH60"/>
      <c r="BI60"/>
      <c r="BJ60"/>
      <c r="BK60"/>
      <c r="BL60"/>
      <c r="BM60"/>
      <c r="BN60"/>
      <c r="BP60"/>
      <c r="BQ60"/>
      <c r="BS60"/>
      <c r="BT60"/>
      <c r="BU60"/>
      <c r="BV60"/>
      <c r="BX60"/>
      <c r="BY60"/>
      <c r="CB60"/>
      <c r="CC60"/>
      <c r="CD60" s="554"/>
      <c r="CE60" s="554"/>
      <c r="CF60" s="554"/>
      <c r="CG60" s="554"/>
      <c r="CH60" s="554"/>
      <c r="CI60" s="554"/>
      <c r="CJ60" s="554"/>
      <c r="CK60" s="554"/>
      <c r="CL60" s="554"/>
    </row>
    <row r="61" spans="3:90" ht="15.75" hidden="1" customHeight="1">
      <c r="C61" s="587"/>
      <c r="D61" s="587"/>
      <c r="E61" s="294">
        <v>1</v>
      </c>
      <c r="F61" s="300">
        <v>2009</v>
      </c>
      <c r="G61" s="300">
        <v>2009</v>
      </c>
      <c r="H61" s="300">
        <v>2009</v>
      </c>
      <c r="I61" s="772" t="s">
        <v>306</v>
      </c>
      <c r="J61" s="789">
        <v>0</v>
      </c>
      <c r="K61" s="790">
        <v>0</v>
      </c>
      <c r="L61"/>
      <c r="M61"/>
      <c r="N61"/>
      <c r="O61"/>
      <c r="P61"/>
      <c r="Q61"/>
      <c r="R61"/>
      <c r="S61"/>
      <c r="T61"/>
      <c r="U61"/>
      <c r="W61"/>
      <c r="X61"/>
      <c r="Y61"/>
      <c r="Z61"/>
      <c r="AB61"/>
      <c r="AC61"/>
      <c r="AD61"/>
      <c r="AF61"/>
      <c r="AG61"/>
      <c r="AH61"/>
      <c r="AI61"/>
      <c r="AJ61"/>
      <c r="AK61"/>
      <c r="AL61"/>
      <c r="AM61"/>
      <c r="AO61"/>
      <c r="AQ61"/>
      <c r="AR61"/>
      <c r="AS61"/>
      <c r="AT61"/>
      <c r="AU61"/>
      <c r="AV61"/>
      <c r="AW61"/>
      <c r="AX61"/>
      <c r="AY61" s="791">
        <v>74.31</v>
      </c>
      <c r="AZ61" s="791">
        <v>49.25</v>
      </c>
      <c r="BA61"/>
      <c r="BB61"/>
      <c r="BC61"/>
      <c r="BD61"/>
      <c r="BE61"/>
      <c r="BF61"/>
      <c r="BG61"/>
      <c r="BH61"/>
      <c r="BI61"/>
      <c r="BJ61"/>
      <c r="BK61"/>
      <c r="BL61"/>
      <c r="BM61"/>
      <c r="BN61"/>
      <c r="BP61"/>
      <c r="BQ61"/>
      <c r="BS61"/>
      <c r="BT61"/>
      <c r="BU61"/>
      <c r="BV61"/>
      <c r="BX61"/>
      <c r="BY61"/>
      <c r="CB61"/>
      <c r="CC61" s="554"/>
      <c r="CD61" s="554"/>
      <c r="CE61" s="554"/>
      <c r="CF61" s="554"/>
      <c r="CG61" s="554"/>
      <c r="CH61" s="554"/>
      <c r="CI61" s="554"/>
      <c r="CJ61" s="554"/>
      <c r="CK61" s="554"/>
      <c r="CL61" s="554"/>
    </row>
    <row r="62" spans="3:90" ht="15.75" hidden="1" customHeight="1">
      <c r="C62" s="587"/>
      <c r="D62" s="587"/>
      <c r="E62" s="294">
        <v>2</v>
      </c>
      <c r="F62" s="300">
        <v>2009</v>
      </c>
      <c r="G62" s="300">
        <v>2009</v>
      </c>
      <c r="H62" s="300">
        <v>2009</v>
      </c>
      <c r="I62" s="772" t="s">
        <v>306</v>
      </c>
      <c r="J62" s="789">
        <v>0</v>
      </c>
      <c r="K62" s="790">
        <v>0</v>
      </c>
      <c r="L62"/>
      <c r="M62"/>
      <c r="N62"/>
      <c r="O62"/>
      <c r="P62"/>
      <c r="Q62"/>
      <c r="R62"/>
      <c r="S62"/>
      <c r="T62"/>
      <c r="U62"/>
      <c r="W62"/>
      <c r="X62"/>
      <c r="Y62"/>
      <c r="Z62"/>
      <c r="AB62"/>
      <c r="AC62"/>
      <c r="AD62"/>
      <c r="AF62"/>
      <c r="AG62"/>
      <c r="AH62"/>
      <c r="AI62"/>
      <c r="AJ62"/>
      <c r="AK62"/>
      <c r="AL62"/>
      <c r="AM62"/>
      <c r="AO62"/>
      <c r="AQ62"/>
      <c r="AR62"/>
      <c r="AS62"/>
      <c r="AT62"/>
      <c r="AU62"/>
      <c r="AV62"/>
      <c r="AW62"/>
      <c r="AX62"/>
      <c r="AY62" s="791">
        <v>74.31</v>
      </c>
      <c r="AZ62" s="791">
        <v>49.25</v>
      </c>
      <c r="BA62"/>
      <c r="BB62"/>
      <c r="BC62"/>
      <c r="BD62"/>
      <c r="BE62"/>
      <c r="BF62"/>
      <c r="BG62"/>
      <c r="BH62"/>
      <c r="BI62"/>
      <c r="BJ62"/>
      <c r="BK62"/>
      <c r="BL62"/>
      <c r="BM62"/>
      <c r="BN62"/>
      <c r="BP62"/>
      <c r="BQ62"/>
      <c r="BS62"/>
      <c r="BT62"/>
      <c r="BU62"/>
      <c r="BV62"/>
      <c r="BX62"/>
      <c r="BY62"/>
      <c r="CB62"/>
      <c r="CC62" s="554"/>
      <c r="CD62" s="554"/>
      <c r="CE62" s="554"/>
      <c r="CF62" s="554"/>
      <c r="CG62" s="554"/>
      <c r="CH62" s="554"/>
      <c r="CI62" s="554"/>
      <c r="CJ62" s="554"/>
      <c r="CK62" s="554"/>
      <c r="CL62" s="554"/>
    </row>
    <row r="63" spans="3:90" ht="15.75" hidden="1" customHeight="1">
      <c r="C63" s="587"/>
      <c r="D63" s="587"/>
      <c r="E63" s="294">
        <v>3</v>
      </c>
      <c r="F63" s="300">
        <v>2009</v>
      </c>
      <c r="G63" s="300">
        <v>2009</v>
      </c>
      <c r="H63" s="300">
        <v>2009</v>
      </c>
      <c r="I63" s="772" t="s">
        <v>306</v>
      </c>
      <c r="J63" s="789">
        <v>0</v>
      </c>
      <c r="K63" s="790">
        <v>0</v>
      </c>
      <c r="L63"/>
      <c r="M63"/>
      <c r="N63"/>
      <c r="O63"/>
      <c r="P63"/>
      <c r="Q63"/>
      <c r="R63"/>
      <c r="S63"/>
      <c r="T63"/>
      <c r="U63"/>
      <c r="W63"/>
      <c r="X63"/>
      <c r="Y63"/>
      <c r="Z63"/>
      <c r="AB63"/>
      <c r="AC63"/>
      <c r="AD63"/>
      <c r="AF63"/>
      <c r="AG63"/>
      <c r="AH63"/>
      <c r="AI63"/>
      <c r="AJ63"/>
      <c r="AK63"/>
      <c r="AL63"/>
      <c r="AM63"/>
      <c r="AO63"/>
      <c r="AQ63"/>
      <c r="AR63"/>
      <c r="AS63"/>
      <c r="AT63"/>
      <c r="AU63"/>
      <c r="AV63"/>
      <c r="AW63"/>
      <c r="AX63"/>
      <c r="AY63" s="791">
        <v>74.31</v>
      </c>
      <c r="AZ63" s="791">
        <v>49.25</v>
      </c>
      <c r="BA63"/>
      <c r="BB63"/>
      <c r="BC63"/>
      <c r="BD63"/>
      <c r="BE63"/>
      <c r="BF63"/>
      <c r="BG63"/>
      <c r="BH63"/>
      <c r="BI63"/>
      <c r="BJ63"/>
      <c r="BK63"/>
      <c r="BL63"/>
      <c r="BM63"/>
      <c r="BN63"/>
      <c r="BP63"/>
      <c r="BQ63"/>
      <c r="BS63"/>
      <c r="BT63"/>
      <c r="BU63"/>
      <c r="BV63"/>
      <c r="BX63"/>
      <c r="BY63"/>
      <c r="CB63"/>
      <c r="CC63" s="554"/>
      <c r="CD63" s="554"/>
      <c r="CE63" s="554"/>
      <c r="CF63" s="554"/>
      <c r="CG63" s="554"/>
      <c r="CH63" s="554"/>
      <c r="CI63" s="554"/>
      <c r="CJ63" s="554"/>
      <c r="CK63" s="554"/>
      <c r="CL63" s="554"/>
    </row>
    <row r="64" spans="3:90" ht="15.75" hidden="1" customHeight="1">
      <c r="C64" s="587"/>
      <c r="D64" s="587"/>
      <c r="E64" s="294">
        <v>4</v>
      </c>
      <c r="F64" s="300">
        <v>2009</v>
      </c>
      <c r="G64" s="300">
        <v>2009</v>
      </c>
      <c r="H64" s="300">
        <v>2010</v>
      </c>
      <c r="I64" s="772" t="s">
        <v>306</v>
      </c>
      <c r="J64" s="789">
        <v>0</v>
      </c>
      <c r="K64" s="790">
        <v>0</v>
      </c>
      <c r="L64"/>
      <c r="M64"/>
      <c r="N64"/>
      <c r="O64"/>
      <c r="P64"/>
      <c r="Q64"/>
      <c r="R64"/>
      <c r="S64"/>
      <c r="T64"/>
      <c r="U64"/>
      <c r="W64"/>
      <c r="X64"/>
      <c r="Y64"/>
      <c r="Z64"/>
      <c r="AB64"/>
      <c r="AC64"/>
      <c r="AD64"/>
      <c r="AF64"/>
      <c r="AG64"/>
      <c r="AH64"/>
      <c r="AI64"/>
      <c r="AJ64"/>
      <c r="AK64"/>
      <c r="AL64"/>
      <c r="AM64"/>
      <c r="AO64"/>
      <c r="AQ64"/>
      <c r="AR64"/>
      <c r="AS64"/>
      <c r="AT64"/>
      <c r="AU64"/>
      <c r="AV64"/>
      <c r="AW64"/>
      <c r="AX64"/>
      <c r="AY64" s="791">
        <v>74.31</v>
      </c>
      <c r="AZ64" s="791">
        <v>49.25</v>
      </c>
      <c r="BA64"/>
      <c r="BB64"/>
      <c r="BC64"/>
      <c r="BD64"/>
      <c r="BE64"/>
      <c r="BF64"/>
      <c r="BG64"/>
      <c r="BH64"/>
      <c r="BI64"/>
      <c r="BJ64"/>
      <c r="BK64"/>
      <c r="BL64"/>
      <c r="BM64"/>
      <c r="BN64"/>
      <c r="BP64"/>
      <c r="BQ64"/>
      <c r="BS64"/>
      <c r="BT64"/>
      <c r="BU64"/>
      <c r="BV64"/>
      <c r="BX64"/>
      <c r="BY64"/>
      <c r="CB64"/>
      <c r="CC64" s="554"/>
      <c r="CD64" s="554"/>
      <c r="CE64" s="554"/>
      <c r="CF64" s="554"/>
      <c r="CG64" s="554"/>
      <c r="CH64" s="554"/>
      <c r="CI64" s="554"/>
      <c r="CJ64" s="554"/>
      <c r="CK64" s="554"/>
      <c r="CL64" s="554"/>
    </row>
    <row r="65" spans="3:90" ht="15.75" hidden="1" customHeight="1">
      <c r="C65" s="587"/>
      <c r="D65" s="587"/>
      <c r="E65" s="294">
        <v>5</v>
      </c>
      <c r="F65" s="300">
        <v>2009</v>
      </c>
      <c r="G65" s="300">
        <v>2009</v>
      </c>
      <c r="H65" s="300">
        <v>2010</v>
      </c>
      <c r="I65" s="772" t="s">
        <v>306</v>
      </c>
      <c r="J65" s="789">
        <v>0</v>
      </c>
      <c r="K65" s="790">
        <v>0</v>
      </c>
      <c r="L65"/>
      <c r="M65"/>
      <c r="N65"/>
      <c r="O65"/>
      <c r="P65"/>
      <c r="Q65"/>
      <c r="R65"/>
      <c r="S65"/>
      <c r="T65"/>
      <c r="U65"/>
      <c r="W65"/>
      <c r="X65"/>
      <c r="Y65"/>
      <c r="Z65"/>
      <c r="AB65"/>
      <c r="AC65"/>
      <c r="AD65"/>
      <c r="AF65"/>
      <c r="AG65"/>
      <c r="AH65"/>
      <c r="AI65"/>
      <c r="AJ65"/>
      <c r="AK65"/>
      <c r="AL65"/>
      <c r="AM65"/>
      <c r="AO65"/>
      <c r="AQ65"/>
      <c r="AR65"/>
      <c r="AS65"/>
      <c r="AT65"/>
      <c r="AU65"/>
      <c r="AV65"/>
      <c r="AW65"/>
      <c r="AX65"/>
      <c r="AY65" s="791">
        <v>74.31</v>
      </c>
      <c r="AZ65" s="791">
        <v>49.25</v>
      </c>
      <c r="BA65"/>
      <c r="BB65"/>
      <c r="BC65"/>
      <c r="BD65"/>
      <c r="BE65"/>
      <c r="BF65"/>
      <c r="BG65"/>
      <c r="BH65"/>
      <c r="BI65"/>
      <c r="BJ65"/>
      <c r="BK65"/>
      <c r="BL65"/>
      <c r="BM65"/>
      <c r="BN65"/>
      <c r="BP65"/>
      <c r="BQ65"/>
      <c r="BS65"/>
      <c r="BT65"/>
      <c r="BU65"/>
      <c r="BV65"/>
      <c r="BX65"/>
      <c r="BY65"/>
      <c r="CB65"/>
      <c r="CC65" s="554"/>
      <c r="CD65" s="554"/>
      <c r="CE65" s="554"/>
      <c r="CF65" s="554"/>
      <c r="CG65" s="554"/>
      <c r="CH65" s="554"/>
      <c r="CI65" s="554"/>
      <c r="CJ65" s="554"/>
      <c r="CK65" s="554"/>
      <c r="CL65" s="554"/>
    </row>
    <row r="66" spans="3:90" ht="15.75" hidden="1" customHeight="1">
      <c r="C66" s="587"/>
      <c r="D66" s="587"/>
      <c r="E66" s="294">
        <v>6</v>
      </c>
      <c r="F66" s="300">
        <v>2009</v>
      </c>
      <c r="G66" s="300">
        <v>2009</v>
      </c>
      <c r="H66" s="300">
        <v>2010</v>
      </c>
      <c r="I66" s="772" t="s">
        <v>306</v>
      </c>
      <c r="J66" s="789">
        <v>0</v>
      </c>
      <c r="K66" s="790">
        <v>0</v>
      </c>
      <c r="L66"/>
      <c r="M66"/>
      <c r="N66"/>
      <c r="O66"/>
      <c r="P66"/>
      <c r="Q66"/>
      <c r="R66"/>
      <c r="S66"/>
      <c r="T66"/>
      <c r="U66"/>
      <c r="W66"/>
      <c r="X66"/>
      <c r="Y66"/>
      <c r="Z66"/>
      <c r="AB66"/>
      <c r="AC66"/>
      <c r="AD66"/>
      <c r="AF66"/>
      <c r="AG66"/>
      <c r="AH66"/>
      <c r="AI66"/>
      <c r="AJ66"/>
      <c r="AK66"/>
      <c r="AL66"/>
      <c r="AM66"/>
      <c r="AO66"/>
      <c r="AQ66"/>
      <c r="AR66"/>
      <c r="AS66"/>
      <c r="AT66"/>
      <c r="AU66"/>
      <c r="AV66"/>
      <c r="AW66"/>
      <c r="AX66"/>
      <c r="AY66" s="791">
        <v>74.31</v>
      </c>
      <c r="AZ66" s="791">
        <v>49.25</v>
      </c>
      <c r="BA66"/>
      <c r="BB66"/>
      <c r="BC66"/>
      <c r="BD66"/>
      <c r="BE66"/>
      <c r="BF66"/>
      <c r="BG66"/>
      <c r="BH66"/>
      <c r="BI66"/>
      <c r="BJ66"/>
      <c r="BK66"/>
      <c r="BL66"/>
      <c r="BM66"/>
      <c r="BN66"/>
      <c r="BP66"/>
      <c r="BQ66"/>
      <c r="BS66"/>
      <c r="BT66"/>
      <c r="BU66"/>
      <c r="BV66"/>
      <c r="BX66"/>
      <c r="BY66"/>
      <c r="CB66"/>
      <c r="CC66" s="554"/>
      <c r="CD66" s="554"/>
      <c r="CE66" s="554"/>
      <c r="CF66" s="554"/>
      <c r="CG66" s="554"/>
      <c r="CH66" s="554"/>
      <c r="CI66" s="554"/>
      <c r="CJ66" s="554"/>
      <c r="CK66" s="554"/>
      <c r="CL66" s="554"/>
    </row>
    <row r="67" spans="3:90" ht="15.75" hidden="1" customHeight="1">
      <c r="C67" s="587"/>
      <c r="D67" s="587"/>
      <c r="E67" s="294">
        <v>7</v>
      </c>
      <c r="F67" s="300">
        <v>2009</v>
      </c>
      <c r="G67" s="300">
        <v>2010</v>
      </c>
      <c r="H67" s="300">
        <v>2010</v>
      </c>
      <c r="I67" s="772" t="s">
        <v>306</v>
      </c>
      <c r="J67" s="789">
        <v>0</v>
      </c>
      <c r="K67" s="790">
        <v>0</v>
      </c>
      <c r="L67"/>
      <c r="M67"/>
      <c r="N67"/>
      <c r="O67"/>
      <c r="P67"/>
      <c r="Q67"/>
      <c r="R67"/>
      <c r="S67"/>
      <c r="T67"/>
      <c r="U67"/>
      <c r="W67"/>
      <c r="X67"/>
      <c r="Y67"/>
      <c r="Z67"/>
      <c r="AB67"/>
      <c r="AC67"/>
      <c r="AD67"/>
      <c r="AF67"/>
      <c r="AG67"/>
      <c r="AH67"/>
      <c r="AI67"/>
      <c r="AJ67"/>
      <c r="AK67"/>
      <c r="AL67"/>
      <c r="AM67"/>
      <c r="AO67"/>
      <c r="AQ67"/>
      <c r="AR67"/>
      <c r="AS67"/>
      <c r="AT67"/>
      <c r="AU67"/>
      <c r="AV67"/>
      <c r="AW67"/>
      <c r="AX67"/>
      <c r="AY67" s="791">
        <v>74.31</v>
      </c>
      <c r="AZ67" s="791">
        <v>49.25</v>
      </c>
      <c r="BA67"/>
      <c r="BB67"/>
      <c r="BC67"/>
      <c r="BD67"/>
      <c r="BE67"/>
      <c r="BF67"/>
      <c r="BG67"/>
      <c r="BH67"/>
      <c r="BI67"/>
      <c r="BJ67"/>
      <c r="BK67"/>
      <c r="BL67"/>
      <c r="BM67"/>
      <c r="BN67"/>
      <c r="BP67"/>
      <c r="BQ67"/>
      <c r="BS67"/>
      <c r="BT67"/>
      <c r="BU67"/>
      <c r="BV67"/>
      <c r="BX67"/>
      <c r="BY67"/>
      <c r="CB67"/>
      <c r="CC67" s="554"/>
      <c r="CD67" s="554"/>
      <c r="CE67" s="554"/>
      <c r="CF67" s="554"/>
      <c r="CG67" s="554"/>
      <c r="CH67" s="554"/>
      <c r="CI67" s="554"/>
      <c r="CJ67" s="554"/>
      <c r="CK67" s="554"/>
      <c r="CL67" s="554"/>
    </row>
    <row r="68" spans="3:90" ht="15.75" hidden="1" customHeight="1">
      <c r="C68" s="587"/>
      <c r="D68" s="587"/>
      <c r="E68" s="294">
        <v>8</v>
      </c>
      <c r="F68" s="300">
        <v>2009</v>
      </c>
      <c r="G68" s="300">
        <v>2010</v>
      </c>
      <c r="H68" s="300">
        <v>2010</v>
      </c>
      <c r="I68" s="772" t="s">
        <v>306</v>
      </c>
      <c r="J68" s="789">
        <v>0</v>
      </c>
      <c r="K68" s="790">
        <v>0</v>
      </c>
      <c r="L68"/>
      <c r="M68"/>
      <c r="N68"/>
      <c r="O68"/>
      <c r="P68"/>
      <c r="Q68"/>
      <c r="R68"/>
      <c r="S68"/>
      <c r="T68"/>
      <c r="U68"/>
      <c r="W68"/>
      <c r="X68"/>
      <c r="Y68"/>
      <c r="Z68"/>
      <c r="AB68"/>
      <c r="AC68"/>
      <c r="AD68"/>
      <c r="AF68"/>
      <c r="AG68"/>
      <c r="AH68"/>
      <c r="AI68"/>
      <c r="AJ68"/>
      <c r="AK68"/>
      <c r="AL68"/>
      <c r="AM68"/>
      <c r="AO68"/>
      <c r="AQ68"/>
      <c r="AR68"/>
      <c r="AS68"/>
      <c r="AT68"/>
      <c r="AU68"/>
      <c r="AV68"/>
      <c r="AW68"/>
      <c r="AX68"/>
      <c r="AY68" s="791">
        <v>74.31</v>
      </c>
      <c r="AZ68" s="791">
        <v>49.25</v>
      </c>
      <c r="BA68"/>
      <c r="BB68"/>
      <c r="BC68"/>
      <c r="BD68"/>
      <c r="BE68"/>
      <c r="BF68"/>
      <c r="BG68"/>
      <c r="BH68"/>
      <c r="BI68"/>
      <c r="BJ68"/>
      <c r="BK68"/>
      <c r="BL68"/>
      <c r="BM68"/>
      <c r="BN68"/>
      <c r="BP68"/>
      <c r="BQ68"/>
      <c r="BS68"/>
      <c r="BT68"/>
      <c r="BU68"/>
      <c r="BV68"/>
      <c r="BX68"/>
      <c r="BY68"/>
      <c r="CB68"/>
      <c r="CC68" s="554"/>
      <c r="CD68" s="554"/>
      <c r="CE68" s="554"/>
      <c r="CF68" s="554"/>
      <c r="CG68" s="554"/>
      <c r="CH68" s="554"/>
      <c r="CI68" s="554"/>
      <c r="CJ68" s="554"/>
      <c r="CK68" s="554"/>
      <c r="CL68" s="554"/>
    </row>
    <row r="69" spans="3:90" ht="15.75" hidden="1" customHeight="1">
      <c r="C69" s="587"/>
      <c r="D69" s="587"/>
      <c r="E69" s="294">
        <v>9</v>
      </c>
      <c r="F69" s="300">
        <v>2009</v>
      </c>
      <c r="G69" s="300">
        <v>2010</v>
      </c>
      <c r="H69" s="300">
        <v>2010</v>
      </c>
      <c r="I69" s="772" t="s">
        <v>306</v>
      </c>
      <c r="J69" s="789">
        <v>0</v>
      </c>
      <c r="K69" s="790">
        <v>0</v>
      </c>
      <c r="L69"/>
      <c r="M69"/>
      <c r="N69"/>
      <c r="O69"/>
      <c r="P69"/>
      <c r="Q69"/>
      <c r="R69"/>
      <c r="S69"/>
      <c r="T69"/>
      <c r="U69"/>
      <c r="W69"/>
      <c r="X69"/>
      <c r="Y69"/>
      <c r="Z69"/>
      <c r="AB69"/>
      <c r="AC69"/>
      <c r="AD69"/>
      <c r="AF69"/>
      <c r="AG69"/>
      <c r="AH69"/>
      <c r="AI69"/>
      <c r="AJ69"/>
      <c r="AK69"/>
      <c r="AL69"/>
      <c r="AM69"/>
      <c r="AO69"/>
      <c r="AQ69"/>
      <c r="AR69"/>
      <c r="AS69"/>
      <c r="AT69"/>
      <c r="AU69"/>
      <c r="AV69"/>
      <c r="AW69"/>
      <c r="AX69"/>
      <c r="AY69" s="791">
        <v>74.31</v>
      </c>
      <c r="AZ69" s="791">
        <v>49.25</v>
      </c>
      <c r="BA69"/>
      <c r="BB69"/>
      <c r="BC69"/>
      <c r="BD69"/>
      <c r="BE69"/>
      <c r="BF69"/>
      <c r="BG69"/>
      <c r="BH69"/>
      <c r="BI69"/>
      <c r="BJ69"/>
      <c r="BK69"/>
      <c r="BL69"/>
      <c r="BM69"/>
      <c r="BN69"/>
      <c r="BP69"/>
      <c r="BQ69"/>
      <c r="BS69"/>
      <c r="BT69"/>
      <c r="BU69"/>
      <c r="BV69"/>
      <c r="BX69"/>
      <c r="BY69"/>
      <c r="CB69"/>
      <c r="CC69" s="554"/>
      <c r="CD69" s="554"/>
      <c r="CE69" s="554"/>
      <c r="CF69" s="554"/>
      <c r="CG69" s="554"/>
      <c r="CH69" s="554"/>
      <c r="CI69" s="554"/>
      <c r="CJ69" s="554"/>
      <c r="CK69" s="554"/>
      <c r="CL69" s="554"/>
    </row>
    <row r="70" spans="3:90" ht="15.75" hidden="1" customHeight="1">
      <c r="C70" s="587"/>
      <c r="D70" s="587"/>
      <c r="E70" s="294">
        <v>10</v>
      </c>
      <c r="F70" s="300">
        <v>2009</v>
      </c>
      <c r="G70" s="300">
        <v>2010</v>
      </c>
      <c r="H70" s="300">
        <v>2010</v>
      </c>
      <c r="I70" s="772" t="s">
        <v>306</v>
      </c>
      <c r="J70" s="789">
        <v>0</v>
      </c>
      <c r="K70" s="790">
        <v>0</v>
      </c>
      <c r="L70"/>
      <c r="M70"/>
      <c r="N70"/>
      <c r="O70"/>
      <c r="P70"/>
      <c r="Q70"/>
      <c r="R70"/>
      <c r="S70"/>
      <c r="T70"/>
      <c r="U70"/>
      <c r="W70"/>
      <c r="X70"/>
      <c r="Y70"/>
      <c r="Z70"/>
      <c r="AB70"/>
      <c r="AC70"/>
      <c r="AD70"/>
      <c r="AF70"/>
      <c r="AG70"/>
      <c r="AH70"/>
      <c r="AI70"/>
      <c r="AJ70"/>
      <c r="AK70"/>
      <c r="AL70"/>
      <c r="AM70"/>
      <c r="AO70"/>
      <c r="AQ70"/>
      <c r="AR70"/>
      <c r="AS70"/>
      <c r="AT70"/>
      <c r="AU70"/>
      <c r="AV70"/>
      <c r="AW70"/>
      <c r="AX70"/>
      <c r="AY70" s="791">
        <v>74.31</v>
      </c>
      <c r="AZ70" s="791">
        <v>49.25</v>
      </c>
      <c r="BA70"/>
      <c r="BB70"/>
      <c r="BC70"/>
      <c r="BD70"/>
      <c r="BE70"/>
      <c r="BF70"/>
      <c r="BG70"/>
      <c r="BH70"/>
      <c r="BI70"/>
      <c r="BJ70"/>
      <c r="BK70"/>
      <c r="BL70"/>
      <c r="BM70"/>
      <c r="BN70"/>
      <c r="BP70"/>
      <c r="BQ70"/>
      <c r="BS70"/>
      <c r="BT70"/>
      <c r="BU70"/>
      <c r="BV70"/>
      <c r="BX70"/>
      <c r="BY70"/>
      <c r="CB70"/>
      <c r="CC70" s="554"/>
      <c r="CD70" s="554"/>
      <c r="CE70" s="554"/>
      <c r="CF70" s="554"/>
      <c r="CG70" s="554"/>
      <c r="CH70" s="554"/>
      <c r="CI70" s="554"/>
      <c r="CJ70" s="554"/>
      <c r="CK70" s="554"/>
      <c r="CL70" s="554"/>
    </row>
    <row r="71" spans="3:90" ht="15.75" hidden="1" customHeight="1">
      <c r="C71" s="587"/>
      <c r="D71" s="587"/>
      <c r="E71" s="294">
        <v>11</v>
      </c>
      <c r="F71" s="300">
        <v>2009</v>
      </c>
      <c r="G71" s="300">
        <v>2010</v>
      </c>
      <c r="H71" s="300">
        <v>2010</v>
      </c>
      <c r="I71" s="772" t="s">
        <v>306</v>
      </c>
      <c r="J71" s="789">
        <v>0</v>
      </c>
      <c r="K71" s="790">
        <v>0</v>
      </c>
      <c r="L71"/>
      <c r="M71"/>
      <c r="N71"/>
      <c r="O71"/>
      <c r="P71"/>
      <c r="Q71"/>
      <c r="R71"/>
      <c r="S71"/>
      <c r="T71"/>
      <c r="U71"/>
      <c r="W71"/>
      <c r="X71"/>
      <c r="Y71"/>
      <c r="Z71"/>
      <c r="AB71"/>
      <c r="AC71"/>
      <c r="AD71"/>
      <c r="AF71"/>
      <c r="AG71"/>
      <c r="AH71"/>
      <c r="AI71"/>
      <c r="AJ71"/>
      <c r="AK71"/>
      <c r="AL71"/>
      <c r="AM71"/>
      <c r="AO71"/>
      <c r="AQ71"/>
      <c r="AR71"/>
      <c r="AS71"/>
      <c r="AT71"/>
      <c r="AU71"/>
      <c r="AV71"/>
      <c r="AW71"/>
      <c r="AX71"/>
      <c r="AY71" s="791">
        <v>74.31</v>
      </c>
      <c r="AZ71" s="791">
        <v>49.25</v>
      </c>
      <c r="BA71"/>
      <c r="BB71"/>
      <c r="BC71"/>
      <c r="BD71"/>
      <c r="BE71"/>
      <c r="BF71"/>
      <c r="BG71"/>
      <c r="BH71"/>
      <c r="BI71"/>
      <c r="BJ71"/>
      <c r="BK71"/>
      <c r="BL71"/>
      <c r="BM71"/>
      <c r="BN71"/>
      <c r="BP71"/>
      <c r="BQ71"/>
      <c r="BS71"/>
      <c r="BT71"/>
      <c r="BU71"/>
      <c r="BV71"/>
      <c r="BX71"/>
      <c r="BY71"/>
      <c r="CB71"/>
      <c r="CC71" s="554"/>
      <c r="CD71" s="554"/>
      <c r="CE71" s="554"/>
      <c r="CF71" s="554"/>
      <c r="CG71" s="554"/>
      <c r="CH71" s="554"/>
      <c r="CI71" s="554"/>
      <c r="CJ71" s="554"/>
      <c r="CK71" s="554"/>
      <c r="CL71" s="554"/>
    </row>
    <row r="72" spans="3:90" ht="15.75" hidden="1" customHeight="1">
      <c r="C72" s="587"/>
      <c r="D72" s="587"/>
      <c r="E72" s="294">
        <v>12</v>
      </c>
      <c r="F72" s="300">
        <v>2009</v>
      </c>
      <c r="G72" s="300">
        <v>2010</v>
      </c>
      <c r="H72" s="300">
        <v>2010</v>
      </c>
      <c r="I72" s="772" t="s">
        <v>306</v>
      </c>
      <c r="J72" s="789">
        <v>0</v>
      </c>
      <c r="K72" s="790">
        <v>0</v>
      </c>
      <c r="L72"/>
      <c r="M72"/>
      <c r="N72"/>
      <c r="O72"/>
      <c r="P72"/>
      <c r="Q72"/>
      <c r="R72"/>
      <c r="S72"/>
      <c r="T72"/>
      <c r="U72"/>
      <c r="W72"/>
      <c r="X72"/>
      <c r="Y72"/>
      <c r="Z72"/>
      <c r="AB72"/>
      <c r="AC72"/>
      <c r="AD72"/>
      <c r="AF72"/>
      <c r="AG72"/>
      <c r="AH72"/>
      <c r="AI72"/>
      <c r="AJ72"/>
      <c r="AK72"/>
      <c r="AL72"/>
      <c r="AM72"/>
      <c r="AO72"/>
      <c r="AQ72"/>
      <c r="AR72"/>
      <c r="AS72"/>
      <c r="AT72"/>
      <c r="AU72"/>
      <c r="AV72"/>
      <c r="AW72"/>
      <c r="AX72"/>
      <c r="AY72" s="791">
        <v>74.31</v>
      </c>
      <c r="AZ72" s="791">
        <v>49.25</v>
      </c>
      <c r="BA72"/>
      <c r="BB72"/>
      <c r="BC72"/>
      <c r="BD72"/>
      <c r="BE72"/>
      <c r="BF72"/>
      <c r="BG72"/>
      <c r="BH72"/>
      <c r="BI72"/>
      <c r="BJ72"/>
      <c r="BK72"/>
      <c r="BL72"/>
      <c r="BM72"/>
      <c r="BN72"/>
      <c r="BP72"/>
      <c r="BQ72"/>
      <c r="BS72"/>
      <c r="BT72"/>
      <c r="BU72"/>
      <c r="BV72"/>
      <c r="BX72"/>
      <c r="BY72"/>
      <c r="CB72"/>
      <c r="CC72" s="554"/>
      <c r="CD72" s="554"/>
      <c r="CE72" s="554"/>
      <c r="CF72" s="554"/>
      <c r="CG72" s="554"/>
      <c r="CH72" s="554"/>
      <c r="CI72" s="554"/>
      <c r="CJ72" s="554"/>
      <c r="CK72" s="554"/>
      <c r="CL72" s="554"/>
    </row>
    <row r="73" spans="3:90" ht="15.75" hidden="1" customHeight="1">
      <c r="E73" s="294">
        <v>1</v>
      </c>
      <c r="F73" s="300">
        <v>2010</v>
      </c>
      <c r="G73" s="300">
        <v>2010</v>
      </c>
      <c r="H73" s="300">
        <v>2010</v>
      </c>
      <c r="I73" s="772" t="s">
        <v>306</v>
      </c>
      <c r="J73" s="789">
        <v>0</v>
      </c>
      <c r="K73" s="790">
        <v>0</v>
      </c>
      <c r="L73"/>
      <c r="M73"/>
      <c r="N73"/>
      <c r="O73"/>
      <c r="P73"/>
      <c r="Q73"/>
      <c r="R73"/>
      <c r="S73"/>
      <c r="T73"/>
      <c r="U73"/>
      <c r="W73"/>
      <c r="X73"/>
      <c r="Y73"/>
      <c r="Z73"/>
      <c r="AB73"/>
      <c r="AC73"/>
      <c r="AD73"/>
      <c r="AF73"/>
      <c r="AG73"/>
      <c r="AH73"/>
      <c r="AI73"/>
      <c r="AJ73"/>
      <c r="AK73"/>
      <c r="AL73"/>
      <c r="AM73"/>
      <c r="AO73"/>
      <c r="AQ73"/>
      <c r="AR73"/>
      <c r="AS73"/>
      <c r="AT73"/>
      <c r="AU73"/>
      <c r="AV73"/>
      <c r="AW73"/>
      <c r="AX73"/>
      <c r="AY73" s="791">
        <v>74.681550000000001</v>
      </c>
      <c r="AZ73" s="791">
        <v>49.496249999999996</v>
      </c>
      <c r="BA73"/>
      <c r="BB73"/>
      <c r="BC73"/>
      <c r="BD73"/>
      <c r="BE73"/>
      <c r="BF73"/>
      <c r="BG73"/>
      <c r="BH73"/>
      <c r="BI73"/>
      <c r="BJ73"/>
      <c r="BK73"/>
      <c r="BL73"/>
      <c r="BM73"/>
      <c r="BN73"/>
      <c r="BP73"/>
      <c r="BQ73"/>
      <c r="BS73"/>
      <c r="BT73"/>
      <c r="BU73"/>
      <c r="BV73"/>
      <c r="BX73"/>
      <c r="BY73"/>
      <c r="CB73"/>
      <c r="CC73" s="554"/>
      <c r="CD73" s="554"/>
      <c r="CE73" s="554"/>
      <c r="CF73" s="554"/>
      <c r="CG73" s="554"/>
      <c r="CH73" s="554"/>
      <c r="CI73" s="554"/>
      <c r="CJ73" s="554"/>
      <c r="CK73" s="554"/>
      <c r="CL73" s="554"/>
    </row>
    <row r="74" spans="3:90" ht="15.75" hidden="1" customHeight="1">
      <c r="E74" s="294">
        <v>2</v>
      </c>
      <c r="F74" s="300">
        <v>2010</v>
      </c>
      <c r="G74" s="300">
        <v>2010</v>
      </c>
      <c r="H74" s="300">
        <v>2010</v>
      </c>
      <c r="I74" s="772" t="s">
        <v>306</v>
      </c>
      <c r="J74" s="789">
        <v>0</v>
      </c>
      <c r="K74" s="790">
        <v>0</v>
      </c>
      <c r="L74"/>
      <c r="M74"/>
      <c r="N74"/>
      <c r="O74"/>
      <c r="P74"/>
      <c r="Q74"/>
      <c r="R74"/>
      <c r="S74"/>
      <c r="T74"/>
      <c r="U74"/>
      <c r="W74"/>
      <c r="X74"/>
      <c r="Y74"/>
      <c r="Z74"/>
      <c r="AB74"/>
      <c r="AC74"/>
      <c r="AD74"/>
      <c r="AF74"/>
      <c r="AG74"/>
      <c r="AH74"/>
      <c r="AI74"/>
      <c r="AJ74"/>
      <c r="AK74"/>
      <c r="AL74"/>
      <c r="AM74"/>
      <c r="AO74"/>
      <c r="AQ74"/>
      <c r="AR74"/>
      <c r="AS74"/>
      <c r="AT74"/>
      <c r="AU74"/>
      <c r="AV74"/>
      <c r="AW74"/>
      <c r="AX74"/>
      <c r="AY74" s="791">
        <v>74.681550000000001</v>
      </c>
      <c r="AZ74" s="791">
        <v>49.496249999999996</v>
      </c>
      <c r="BA74"/>
      <c r="BB74"/>
      <c r="BC74"/>
      <c r="BD74"/>
      <c r="BE74"/>
      <c r="BF74"/>
      <c r="BG74"/>
      <c r="BH74"/>
      <c r="BI74"/>
      <c r="BJ74"/>
      <c r="BK74"/>
      <c r="BL74"/>
      <c r="BM74"/>
      <c r="BN74"/>
      <c r="BP74"/>
      <c r="BQ74"/>
      <c r="BS74"/>
      <c r="BT74"/>
      <c r="BU74"/>
      <c r="BV74"/>
      <c r="BX74"/>
      <c r="BY74"/>
      <c r="CB74"/>
      <c r="CC74" s="554"/>
      <c r="CD74" s="554"/>
      <c r="CE74" s="554"/>
      <c r="CF74" s="554"/>
      <c r="CG74" s="554"/>
      <c r="CH74" s="554"/>
      <c r="CI74" s="554"/>
      <c r="CJ74" s="554"/>
      <c r="CK74" s="554"/>
      <c r="CL74" s="554"/>
    </row>
    <row r="75" spans="3:90" ht="15.75" hidden="1" customHeight="1">
      <c r="E75" s="294">
        <v>3</v>
      </c>
      <c r="F75" s="300">
        <v>2010</v>
      </c>
      <c r="G75" s="300">
        <v>2010</v>
      </c>
      <c r="H75" s="300">
        <v>2010</v>
      </c>
      <c r="I75" s="772" t="s">
        <v>306</v>
      </c>
      <c r="J75" s="789">
        <v>0</v>
      </c>
      <c r="K75" s="790">
        <v>0</v>
      </c>
      <c r="L75"/>
      <c r="M75"/>
      <c r="N75"/>
      <c r="O75"/>
      <c r="P75"/>
      <c r="Q75"/>
      <c r="R75"/>
      <c r="S75"/>
      <c r="T75"/>
      <c r="U75"/>
      <c r="W75"/>
      <c r="X75"/>
      <c r="Y75"/>
      <c r="Z75"/>
      <c r="AB75"/>
      <c r="AC75"/>
      <c r="AD75"/>
      <c r="AF75"/>
      <c r="AG75"/>
      <c r="AH75"/>
      <c r="AI75"/>
      <c r="AJ75"/>
      <c r="AK75"/>
      <c r="AL75"/>
      <c r="AM75"/>
      <c r="AO75"/>
      <c r="AQ75"/>
      <c r="AR75"/>
      <c r="AS75"/>
      <c r="AT75"/>
      <c r="AU75"/>
      <c r="AV75"/>
      <c r="AW75"/>
      <c r="AX75"/>
      <c r="AY75" s="791">
        <v>74.681550000000001</v>
      </c>
      <c r="AZ75" s="791">
        <v>49.496249999999996</v>
      </c>
      <c r="BA75"/>
      <c r="BB75"/>
      <c r="BC75"/>
      <c r="BD75"/>
      <c r="BE75"/>
      <c r="BF75"/>
      <c r="BG75"/>
      <c r="BH75"/>
      <c r="BI75"/>
      <c r="BJ75"/>
      <c r="BK75"/>
      <c r="BL75"/>
      <c r="BM75"/>
      <c r="BN75"/>
      <c r="BP75"/>
      <c r="BQ75"/>
      <c r="BS75"/>
      <c r="BT75"/>
      <c r="BU75"/>
      <c r="BV75"/>
      <c r="BX75"/>
      <c r="BY75"/>
      <c r="CB75"/>
      <c r="CC75" s="554"/>
      <c r="CD75" s="554"/>
      <c r="CE75" s="554"/>
      <c r="CF75" s="554"/>
      <c r="CG75" s="554"/>
      <c r="CH75" s="554"/>
      <c r="CI75" s="554"/>
      <c r="CJ75" s="554"/>
      <c r="CK75" s="554"/>
      <c r="CL75" s="554"/>
    </row>
    <row r="76" spans="3:90" ht="15.75" hidden="1" customHeight="1">
      <c r="E76" s="294">
        <v>4</v>
      </c>
      <c r="F76" s="300">
        <v>2010</v>
      </c>
      <c r="G76" s="300">
        <v>2010</v>
      </c>
      <c r="H76" s="300">
        <v>2011</v>
      </c>
      <c r="I76" s="772" t="s">
        <v>306</v>
      </c>
      <c r="J76" s="789">
        <v>0</v>
      </c>
      <c r="K76" s="790">
        <v>0</v>
      </c>
      <c r="L76"/>
      <c r="M76"/>
      <c r="N76"/>
      <c r="O76"/>
      <c r="P76"/>
      <c r="Q76"/>
      <c r="R76"/>
      <c r="S76"/>
      <c r="T76"/>
      <c r="U76"/>
      <c r="W76"/>
      <c r="X76"/>
      <c r="Y76"/>
      <c r="Z76"/>
      <c r="AB76"/>
      <c r="AC76"/>
      <c r="AD76"/>
      <c r="AF76"/>
      <c r="AG76"/>
      <c r="AH76"/>
      <c r="AI76"/>
      <c r="AJ76"/>
      <c r="AK76"/>
      <c r="AL76"/>
      <c r="AM76"/>
      <c r="AO76"/>
      <c r="AQ76"/>
      <c r="AR76"/>
      <c r="AS76"/>
      <c r="AT76"/>
      <c r="AU76"/>
      <c r="AV76"/>
      <c r="AW76"/>
      <c r="AX76"/>
      <c r="AY76" s="791">
        <v>74.681550000000001</v>
      </c>
      <c r="AZ76" s="791">
        <v>49.496249999999996</v>
      </c>
      <c r="BA76"/>
      <c r="BB76"/>
      <c r="BC76"/>
      <c r="BD76"/>
      <c r="BE76"/>
      <c r="BF76"/>
      <c r="BG76"/>
      <c r="BH76"/>
      <c r="BI76"/>
      <c r="BJ76"/>
      <c r="BK76"/>
      <c r="BL76"/>
      <c r="BM76"/>
      <c r="BN76"/>
      <c r="BP76"/>
      <c r="BQ76"/>
      <c r="BS76"/>
      <c r="BT76"/>
      <c r="BU76"/>
      <c r="BV76"/>
      <c r="BX76"/>
      <c r="BY76"/>
      <c r="CB76"/>
      <c r="CC76" s="554"/>
      <c r="CD76" s="554"/>
      <c r="CE76" s="554"/>
      <c r="CF76" s="554"/>
      <c r="CG76" s="554"/>
      <c r="CH76" s="554"/>
      <c r="CI76" s="554"/>
      <c r="CJ76" s="554"/>
      <c r="CK76" s="554"/>
      <c r="CL76" s="554"/>
    </row>
    <row r="77" spans="3:90" ht="15.75" hidden="1" customHeight="1">
      <c r="E77" s="294">
        <v>5</v>
      </c>
      <c r="F77" s="300">
        <v>2010</v>
      </c>
      <c r="G77" s="300">
        <v>2010</v>
      </c>
      <c r="H77" s="300">
        <v>2011</v>
      </c>
      <c r="I77" s="772" t="s">
        <v>306</v>
      </c>
      <c r="J77" s="789">
        <v>0</v>
      </c>
      <c r="K77" s="790">
        <v>0</v>
      </c>
      <c r="L77"/>
      <c r="M77"/>
      <c r="N77"/>
      <c r="O77"/>
      <c r="P77"/>
      <c r="Q77"/>
      <c r="R77"/>
      <c r="S77"/>
      <c r="T77"/>
      <c r="U77"/>
      <c r="W77"/>
      <c r="X77"/>
      <c r="Y77"/>
      <c r="Z77"/>
      <c r="AB77"/>
      <c r="AC77"/>
      <c r="AD77"/>
      <c r="AF77"/>
      <c r="AG77"/>
      <c r="AH77"/>
      <c r="AI77"/>
      <c r="AJ77"/>
      <c r="AK77"/>
      <c r="AL77"/>
      <c r="AM77"/>
      <c r="AO77"/>
      <c r="AQ77"/>
      <c r="AR77"/>
      <c r="AS77"/>
      <c r="AT77"/>
      <c r="AU77"/>
      <c r="AV77"/>
      <c r="AW77"/>
      <c r="AX77"/>
      <c r="AY77" s="791">
        <v>74.681550000000001</v>
      </c>
      <c r="AZ77" s="791">
        <v>49.496249999999996</v>
      </c>
      <c r="BA77"/>
      <c r="BB77"/>
      <c r="BC77"/>
      <c r="BD77"/>
      <c r="BE77"/>
      <c r="BF77"/>
      <c r="BG77"/>
      <c r="BH77"/>
      <c r="BI77"/>
      <c r="BJ77"/>
      <c r="BK77"/>
      <c r="BL77"/>
      <c r="BM77"/>
      <c r="BN77"/>
      <c r="BP77"/>
      <c r="BQ77"/>
      <c r="BS77"/>
      <c r="BT77"/>
      <c r="BU77"/>
      <c r="BV77"/>
      <c r="BX77"/>
      <c r="BY77"/>
      <c r="CB77"/>
      <c r="CC77" s="554"/>
      <c r="CD77" s="554"/>
      <c r="CE77" s="554"/>
      <c r="CF77" s="554"/>
      <c r="CG77" s="554"/>
      <c r="CH77" s="554"/>
      <c r="CI77" s="554"/>
      <c r="CJ77" s="554"/>
      <c r="CK77" s="554"/>
      <c r="CL77" s="554"/>
    </row>
    <row r="78" spans="3:90" ht="15.75" hidden="1" customHeight="1">
      <c r="E78" s="294">
        <v>6</v>
      </c>
      <c r="F78" s="300">
        <v>2010</v>
      </c>
      <c r="G78" s="300">
        <v>2010</v>
      </c>
      <c r="H78" s="300">
        <v>2011</v>
      </c>
      <c r="I78" s="772" t="s">
        <v>306</v>
      </c>
      <c r="J78" s="789">
        <v>0</v>
      </c>
      <c r="K78" s="790">
        <v>0</v>
      </c>
      <c r="L78"/>
      <c r="M78"/>
      <c r="N78"/>
      <c r="O78"/>
      <c r="P78"/>
      <c r="Q78"/>
      <c r="R78"/>
      <c r="S78"/>
      <c r="T78"/>
      <c r="U78"/>
      <c r="W78"/>
      <c r="X78"/>
      <c r="Y78"/>
      <c r="Z78"/>
      <c r="AB78"/>
      <c r="AC78"/>
      <c r="AD78"/>
      <c r="AF78"/>
      <c r="AG78"/>
      <c r="AH78"/>
      <c r="AI78"/>
      <c r="AJ78"/>
      <c r="AK78"/>
      <c r="AL78"/>
      <c r="AM78"/>
      <c r="AO78"/>
      <c r="AQ78"/>
      <c r="AR78"/>
      <c r="AS78"/>
      <c r="AT78"/>
      <c r="AU78"/>
      <c r="AV78"/>
      <c r="AW78"/>
      <c r="AX78"/>
      <c r="AY78" s="791">
        <v>74.681550000000001</v>
      </c>
      <c r="AZ78" s="791">
        <v>49.496249999999996</v>
      </c>
      <c r="BA78"/>
      <c r="BB78"/>
      <c r="BC78"/>
      <c r="BD78"/>
      <c r="BE78"/>
      <c r="BF78"/>
      <c r="BG78"/>
      <c r="BH78"/>
      <c r="BI78"/>
      <c r="BJ78"/>
      <c r="BK78"/>
      <c r="BL78"/>
      <c r="BM78"/>
      <c r="BN78"/>
      <c r="BP78"/>
      <c r="BQ78"/>
      <c r="BS78"/>
      <c r="BT78"/>
      <c r="BU78"/>
      <c r="BV78"/>
      <c r="BX78"/>
      <c r="BY78"/>
      <c r="CB78"/>
      <c r="CC78" s="554"/>
      <c r="CD78" s="554"/>
      <c r="CE78" s="554"/>
      <c r="CF78" s="554"/>
      <c r="CG78" s="554"/>
      <c r="CH78" s="554"/>
      <c r="CI78" s="554"/>
      <c r="CJ78" s="554"/>
      <c r="CK78" s="554"/>
      <c r="CL78" s="554"/>
    </row>
    <row r="79" spans="3:90" ht="15.75" hidden="1" customHeight="1">
      <c r="E79" s="294">
        <v>7</v>
      </c>
      <c r="F79" s="300">
        <v>2010</v>
      </c>
      <c r="G79" s="300">
        <v>2011</v>
      </c>
      <c r="H79" s="300">
        <v>2011</v>
      </c>
      <c r="I79" s="772" t="s">
        <v>306</v>
      </c>
      <c r="J79" s="789">
        <v>0</v>
      </c>
      <c r="K79" s="790">
        <v>0</v>
      </c>
      <c r="L79"/>
      <c r="M79"/>
      <c r="N79"/>
      <c r="O79"/>
      <c r="P79"/>
      <c r="Q79"/>
      <c r="R79"/>
      <c r="S79"/>
      <c r="T79"/>
      <c r="U79"/>
      <c r="W79"/>
      <c r="X79"/>
      <c r="Y79"/>
      <c r="Z79"/>
      <c r="AB79"/>
      <c r="AC79"/>
      <c r="AD79"/>
      <c r="AF79"/>
      <c r="AG79"/>
      <c r="AH79"/>
      <c r="AI79"/>
      <c r="AJ79"/>
      <c r="AK79"/>
      <c r="AL79"/>
      <c r="AM79"/>
      <c r="AO79"/>
      <c r="AQ79"/>
      <c r="AR79"/>
      <c r="AS79"/>
      <c r="AT79"/>
      <c r="AU79"/>
      <c r="AV79"/>
      <c r="AW79"/>
      <c r="AX79"/>
      <c r="AY79" s="791">
        <v>74.681550000000001</v>
      </c>
      <c r="AZ79" s="791">
        <v>49.496249999999996</v>
      </c>
      <c r="BA79"/>
      <c r="BB79"/>
      <c r="BC79"/>
      <c r="BD79"/>
      <c r="BE79"/>
      <c r="BF79"/>
      <c r="BG79"/>
      <c r="BH79"/>
      <c r="BI79"/>
      <c r="BJ79"/>
      <c r="BK79"/>
      <c r="BL79"/>
      <c r="BM79"/>
      <c r="BN79"/>
      <c r="BP79"/>
      <c r="BQ79"/>
      <c r="BS79"/>
      <c r="BT79"/>
      <c r="BU79"/>
      <c r="BV79"/>
      <c r="BX79"/>
      <c r="BY79"/>
      <c r="CB79"/>
      <c r="CC79" s="554"/>
      <c r="CD79" s="554"/>
      <c r="CE79" s="554"/>
      <c r="CF79" s="554"/>
      <c r="CG79" s="554"/>
      <c r="CH79" s="554"/>
      <c r="CI79" s="554"/>
      <c r="CJ79" s="554"/>
      <c r="CK79" s="554"/>
      <c r="CL79" s="554"/>
    </row>
    <row r="80" spans="3:90" ht="15.75" hidden="1" customHeight="1">
      <c r="E80" s="294">
        <v>8</v>
      </c>
      <c r="F80" s="300">
        <v>2010</v>
      </c>
      <c r="G80" s="300">
        <v>2011</v>
      </c>
      <c r="H80" s="300">
        <v>2011</v>
      </c>
      <c r="I80" s="772" t="s">
        <v>306</v>
      </c>
      <c r="J80" s="789">
        <v>0</v>
      </c>
      <c r="K80" s="790">
        <v>0</v>
      </c>
      <c r="L80"/>
      <c r="M80"/>
      <c r="N80"/>
      <c r="O80"/>
      <c r="P80"/>
      <c r="Q80"/>
      <c r="R80"/>
      <c r="S80"/>
      <c r="T80"/>
      <c r="U80"/>
      <c r="W80"/>
      <c r="X80"/>
      <c r="Y80"/>
      <c r="Z80"/>
      <c r="AB80"/>
      <c r="AC80"/>
      <c r="AD80"/>
      <c r="AF80"/>
      <c r="AG80"/>
      <c r="AH80"/>
      <c r="AI80"/>
      <c r="AJ80"/>
      <c r="AK80"/>
      <c r="AL80"/>
      <c r="AM80"/>
      <c r="AO80"/>
      <c r="AQ80"/>
      <c r="AR80"/>
      <c r="AS80"/>
      <c r="AT80"/>
      <c r="AU80"/>
      <c r="AV80"/>
      <c r="AW80"/>
      <c r="AX80"/>
      <c r="AY80" s="791">
        <v>74.681550000000001</v>
      </c>
      <c r="AZ80" s="791">
        <v>49.496249999999996</v>
      </c>
      <c r="BA80"/>
      <c r="BB80"/>
      <c r="BC80"/>
      <c r="BD80"/>
      <c r="BE80"/>
      <c r="BF80"/>
      <c r="BG80"/>
      <c r="BH80"/>
      <c r="BI80"/>
      <c r="BJ80"/>
      <c r="BK80"/>
      <c r="BL80"/>
      <c r="BM80"/>
      <c r="BN80"/>
      <c r="BP80"/>
      <c r="BQ80"/>
      <c r="BS80"/>
      <c r="BT80"/>
      <c r="BU80"/>
      <c r="BV80"/>
      <c r="BX80"/>
      <c r="BY80"/>
      <c r="CB80"/>
      <c r="CC80" s="554"/>
      <c r="CD80" s="554"/>
      <c r="CE80" s="554"/>
      <c r="CF80" s="554"/>
      <c r="CG80" s="554"/>
      <c r="CH80" s="554"/>
      <c r="CI80" s="554"/>
      <c r="CJ80" s="554"/>
      <c r="CK80" s="554"/>
      <c r="CL80" s="554"/>
    </row>
    <row r="81" spans="5:90" ht="15.75" hidden="1" customHeight="1">
      <c r="E81" s="294">
        <v>9</v>
      </c>
      <c r="F81" s="300">
        <v>2010</v>
      </c>
      <c r="G81" s="300">
        <v>2011</v>
      </c>
      <c r="H81" s="300">
        <v>2011</v>
      </c>
      <c r="I81" s="772" t="s">
        <v>306</v>
      </c>
      <c r="J81" s="789">
        <v>0</v>
      </c>
      <c r="K81" s="790">
        <v>0</v>
      </c>
      <c r="L81"/>
      <c r="M81"/>
      <c r="N81"/>
      <c r="O81"/>
      <c r="P81"/>
      <c r="Q81"/>
      <c r="R81"/>
      <c r="S81"/>
      <c r="T81"/>
      <c r="U81"/>
      <c r="W81"/>
      <c r="X81"/>
      <c r="Y81"/>
      <c r="Z81"/>
      <c r="AB81"/>
      <c r="AC81"/>
      <c r="AD81"/>
      <c r="AF81"/>
      <c r="AG81"/>
      <c r="AH81"/>
      <c r="AI81"/>
      <c r="AJ81"/>
      <c r="AK81"/>
      <c r="AL81"/>
      <c r="AM81"/>
      <c r="AO81"/>
      <c r="AQ81"/>
      <c r="AR81"/>
      <c r="AS81"/>
      <c r="AT81"/>
      <c r="AU81"/>
      <c r="AV81"/>
      <c r="AW81"/>
      <c r="AX81"/>
      <c r="AY81" s="791">
        <v>74.681550000000001</v>
      </c>
      <c r="AZ81" s="791">
        <v>49.496249999999996</v>
      </c>
      <c r="BA81"/>
      <c r="BB81"/>
      <c r="BC81"/>
      <c r="BD81"/>
      <c r="BE81"/>
      <c r="BF81"/>
      <c r="BG81"/>
      <c r="BH81"/>
      <c r="BI81"/>
      <c r="BJ81"/>
      <c r="BK81"/>
      <c r="BL81"/>
      <c r="BM81"/>
      <c r="BN81"/>
      <c r="BP81"/>
      <c r="BQ81"/>
      <c r="BS81"/>
      <c r="BT81"/>
      <c r="BU81"/>
      <c r="BV81"/>
      <c r="BX81"/>
      <c r="BY81"/>
      <c r="CB81"/>
      <c r="CC81" s="554"/>
      <c r="CD81" s="554"/>
      <c r="CE81" s="554"/>
      <c r="CF81" s="554"/>
      <c r="CG81" s="554"/>
      <c r="CH81" s="554"/>
      <c r="CI81" s="554"/>
      <c r="CJ81" s="554"/>
      <c r="CK81" s="554"/>
      <c r="CL81" s="554"/>
    </row>
    <row r="82" spans="5:90" ht="15.75" hidden="1" customHeight="1">
      <c r="E82" s="294">
        <v>10</v>
      </c>
      <c r="F82" s="300">
        <v>2010</v>
      </c>
      <c r="G82" s="300">
        <v>2011</v>
      </c>
      <c r="H82" s="300">
        <v>2011</v>
      </c>
      <c r="I82" s="772" t="s">
        <v>306</v>
      </c>
      <c r="J82" s="789">
        <v>0</v>
      </c>
      <c r="K82" s="790">
        <v>0</v>
      </c>
      <c r="L82"/>
      <c r="M82"/>
      <c r="N82"/>
      <c r="O82"/>
      <c r="P82"/>
      <c r="Q82"/>
      <c r="R82"/>
      <c r="S82"/>
      <c r="T82"/>
      <c r="U82"/>
      <c r="W82"/>
      <c r="X82"/>
      <c r="Y82"/>
      <c r="Z82"/>
      <c r="AB82"/>
      <c r="AC82"/>
      <c r="AD82"/>
      <c r="AF82"/>
      <c r="AG82"/>
      <c r="AH82"/>
      <c r="AI82"/>
      <c r="AJ82"/>
      <c r="AK82"/>
      <c r="AL82"/>
      <c r="AM82"/>
      <c r="AO82"/>
      <c r="AQ82"/>
      <c r="AR82"/>
      <c r="AS82"/>
      <c r="AT82"/>
      <c r="AU82"/>
      <c r="AV82"/>
      <c r="AW82"/>
      <c r="AX82"/>
      <c r="AY82" s="791">
        <v>74.681550000000001</v>
      </c>
      <c r="AZ82" s="791">
        <v>49.496249999999996</v>
      </c>
      <c r="BA82"/>
      <c r="BB82"/>
      <c r="BC82"/>
      <c r="BD82"/>
      <c r="BE82"/>
      <c r="BF82"/>
      <c r="BG82"/>
      <c r="BH82"/>
      <c r="BI82"/>
      <c r="BJ82"/>
      <c r="BK82"/>
      <c r="BL82"/>
      <c r="BM82"/>
      <c r="BN82"/>
      <c r="BP82"/>
      <c r="BQ82"/>
      <c r="BS82"/>
      <c r="BT82"/>
      <c r="BU82"/>
      <c r="BV82"/>
      <c r="BX82"/>
      <c r="BY82"/>
      <c r="CB82"/>
      <c r="CC82" s="554"/>
      <c r="CD82" s="554"/>
      <c r="CE82" s="554"/>
      <c r="CF82" s="554"/>
      <c r="CG82" s="554"/>
      <c r="CH82" s="554"/>
      <c r="CI82" s="554"/>
      <c r="CJ82" s="554"/>
      <c r="CK82" s="554"/>
      <c r="CL82" s="554"/>
    </row>
    <row r="83" spans="5:90" ht="15.75" hidden="1" customHeight="1">
      <c r="E83" s="294">
        <v>11</v>
      </c>
      <c r="F83" s="300">
        <v>2010</v>
      </c>
      <c r="G83" s="300">
        <v>2011</v>
      </c>
      <c r="H83" s="300">
        <v>2011</v>
      </c>
      <c r="I83" s="772" t="s">
        <v>306</v>
      </c>
      <c r="J83" s="789">
        <v>0</v>
      </c>
      <c r="K83" s="790">
        <v>0</v>
      </c>
      <c r="L83"/>
      <c r="M83"/>
      <c r="N83"/>
      <c r="O83"/>
      <c r="P83"/>
      <c r="Q83"/>
      <c r="R83"/>
      <c r="S83"/>
      <c r="T83"/>
      <c r="U83"/>
      <c r="W83"/>
      <c r="X83"/>
      <c r="Y83"/>
      <c r="Z83"/>
      <c r="AB83"/>
      <c r="AC83"/>
      <c r="AD83"/>
      <c r="AF83"/>
      <c r="AG83"/>
      <c r="AH83"/>
      <c r="AI83"/>
      <c r="AJ83"/>
      <c r="AK83"/>
      <c r="AL83"/>
      <c r="AM83"/>
      <c r="AO83"/>
      <c r="AQ83"/>
      <c r="AR83"/>
      <c r="AS83"/>
      <c r="AT83"/>
      <c r="AU83"/>
      <c r="AV83"/>
      <c r="AW83"/>
      <c r="AX83"/>
      <c r="AY83" s="791">
        <v>74.681550000000001</v>
      </c>
      <c r="AZ83" s="791">
        <v>49.496249999999996</v>
      </c>
      <c r="BA83"/>
      <c r="BB83"/>
      <c r="BC83"/>
      <c r="BD83"/>
      <c r="BE83"/>
      <c r="BF83"/>
      <c r="BG83"/>
      <c r="BH83"/>
      <c r="BI83"/>
      <c r="BJ83"/>
      <c r="BK83"/>
      <c r="BL83"/>
      <c r="BM83"/>
      <c r="BN83"/>
      <c r="BP83"/>
      <c r="BQ83"/>
      <c r="BS83"/>
      <c r="BT83"/>
      <c r="BU83"/>
      <c r="BV83"/>
      <c r="BX83"/>
      <c r="BY83"/>
      <c r="CB83"/>
      <c r="CC83" s="554"/>
      <c r="CD83" s="554"/>
      <c r="CE83" s="554"/>
      <c r="CF83" s="554"/>
      <c r="CG83" s="554"/>
      <c r="CH83" s="554"/>
      <c r="CI83" s="554"/>
      <c r="CJ83" s="554"/>
      <c r="CK83" s="554"/>
      <c r="CL83" s="554"/>
    </row>
    <row r="84" spans="5:90" ht="15.75" hidden="1" customHeight="1">
      <c r="E84" s="294">
        <v>12</v>
      </c>
      <c r="F84" s="300">
        <v>2010</v>
      </c>
      <c r="G84" s="300">
        <v>2011</v>
      </c>
      <c r="H84" s="300">
        <v>2011</v>
      </c>
      <c r="I84" s="772" t="s">
        <v>306</v>
      </c>
      <c r="J84" s="789">
        <v>0</v>
      </c>
      <c r="K84" s="790">
        <v>0</v>
      </c>
      <c r="L84"/>
      <c r="M84"/>
      <c r="N84"/>
      <c r="O84"/>
      <c r="P84"/>
      <c r="Q84"/>
      <c r="R84"/>
      <c r="S84"/>
      <c r="T84"/>
      <c r="U84"/>
      <c r="W84"/>
      <c r="X84"/>
      <c r="Y84"/>
      <c r="Z84"/>
      <c r="AB84"/>
      <c r="AC84"/>
      <c r="AD84"/>
      <c r="AF84"/>
      <c r="AG84"/>
      <c r="AH84"/>
      <c r="AI84"/>
      <c r="AJ84"/>
      <c r="AK84"/>
      <c r="AL84"/>
      <c r="AM84"/>
      <c r="AO84"/>
      <c r="AQ84"/>
      <c r="AR84"/>
      <c r="AS84"/>
      <c r="AT84"/>
      <c r="AU84"/>
      <c r="AV84"/>
      <c r="AW84"/>
      <c r="AX84"/>
      <c r="AY84" s="791">
        <v>74.681550000000001</v>
      </c>
      <c r="AZ84" s="791">
        <v>49.496249999999996</v>
      </c>
      <c r="BA84"/>
      <c r="BB84"/>
      <c r="BC84"/>
      <c r="BD84"/>
      <c r="BE84"/>
      <c r="BF84"/>
      <c r="BG84"/>
      <c r="BH84"/>
      <c r="BI84"/>
      <c r="BJ84"/>
      <c r="BK84"/>
      <c r="BL84"/>
      <c r="BM84"/>
      <c r="BN84"/>
      <c r="BP84"/>
      <c r="BQ84"/>
      <c r="BS84"/>
      <c r="BT84"/>
      <c r="BU84"/>
      <c r="BV84"/>
      <c r="BX84"/>
      <c r="BY84"/>
      <c r="CB84"/>
      <c r="CC84" s="554"/>
      <c r="CD84" s="554"/>
      <c r="CE84" s="554"/>
      <c r="CF84" s="554"/>
      <c r="CG84" s="554"/>
      <c r="CH84" s="554"/>
      <c r="CI84" s="554"/>
      <c r="CJ84" s="554"/>
      <c r="CK84" s="554"/>
      <c r="CL84" s="554"/>
    </row>
    <row r="85" spans="5:90" ht="15.75" hidden="1" customHeight="1">
      <c r="E85" s="294">
        <v>1</v>
      </c>
      <c r="F85" s="300">
        <v>2011</v>
      </c>
      <c r="G85" s="300">
        <v>2011</v>
      </c>
      <c r="H85" s="300">
        <v>2011</v>
      </c>
      <c r="I85" s="772" t="s">
        <v>306</v>
      </c>
      <c r="J85" s="789">
        <v>0</v>
      </c>
      <c r="K85" s="790">
        <v>0</v>
      </c>
      <c r="L85" s="792">
        <v>0</v>
      </c>
      <c r="M85" s="793">
        <v>0</v>
      </c>
      <c r="N85" s="189">
        <v>0</v>
      </c>
      <c r="O85" s="794">
        <v>0</v>
      </c>
      <c r="P85" s="795">
        <v>0</v>
      </c>
      <c r="Q85" s="795">
        <v>0</v>
      </c>
      <c r="R85" s="795">
        <v>0</v>
      </c>
      <c r="S85" s="795">
        <v>0</v>
      </c>
      <c r="T85" s="795">
        <v>0</v>
      </c>
      <c r="U85" s="191">
        <v>0</v>
      </c>
      <c r="W85" s="792">
        <v>0</v>
      </c>
      <c r="X85" s="793">
        <v>0</v>
      </c>
      <c r="Y85" s="793">
        <v>0</v>
      </c>
      <c r="Z85" s="191">
        <v>0</v>
      </c>
      <c r="AB85" s="796">
        <v>60147</v>
      </c>
      <c r="AC85" s="797">
        <v>110650</v>
      </c>
      <c r="AD85" s="533">
        <v>170797</v>
      </c>
      <c r="AF85" s="796">
        <v>43447</v>
      </c>
      <c r="AG85" s="797">
        <v>113250</v>
      </c>
      <c r="AH85" s="798">
        <v>28226.666666666668</v>
      </c>
      <c r="AI85" s="600">
        <v>45000</v>
      </c>
      <c r="AJ85" s="799">
        <v>3000</v>
      </c>
      <c r="AK85" s="600"/>
      <c r="AL85" s="536">
        <v>64133.333333333336</v>
      </c>
      <c r="AM85" s="799">
        <v>80167</v>
      </c>
      <c r="AO85" s="779">
        <v>-206427</v>
      </c>
      <c r="AQ85" s="800">
        <v>51.035361091291307</v>
      </c>
      <c r="AR85" s="781">
        <v>29.494510247499999</v>
      </c>
      <c r="AS85" s="801">
        <v>40.5</v>
      </c>
      <c r="AT85" s="802">
        <v>126.5</v>
      </c>
      <c r="AU85" s="801">
        <v>44.44</v>
      </c>
      <c r="AV85" s="801"/>
      <c r="AW85" s="594">
        <v>4.3599999999999994</v>
      </c>
      <c r="AX85" s="803">
        <v>32.583999999999996</v>
      </c>
      <c r="AY85" s="791">
        <v>75.05495775</v>
      </c>
      <c r="AZ85" s="791">
        <v>49.743731249999989</v>
      </c>
      <c r="BA85" s="804">
        <v>56.78</v>
      </c>
      <c r="BB85" s="804">
        <v>56.78</v>
      </c>
      <c r="BC85" s="804"/>
      <c r="BD85" s="805"/>
      <c r="BE85" s="805">
        <v>694128.16666666674</v>
      </c>
      <c r="BF85" s="806">
        <v>0</v>
      </c>
      <c r="BG85" s="806">
        <v>139833.33333333334</v>
      </c>
      <c r="BH85" s="806">
        <v>0</v>
      </c>
      <c r="BI85" s="806"/>
      <c r="BJ85" s="806">
        <v>341567.66606330272</v>
      </c>
      <c r="BK85" s="807">
        <v>1803250</v>
      </c>
      <c r="BL85" s="808"/>
      <c r="BM85" s="804">
        <v>0</v>
      </c>
      <c r="BN85" s="809">
        <v>-12.588511806150908</v>
      </c>
      <c r="BP85" s="810">
        <v>1106.5</v>
      </c>
      <c r="BQ85" s="807">
        <v>466839.5</v>
      </c>
      <c r="BR85" s="710"/>
      <c r="BS85" s="786" t="e">
        <v>#DIV/0!</v>
      </c>
      <c r="BT85" s="604" t="e">
        <v>#DIV/0!</v>
      </c>
      <c r="BU85" s="604">
        <v>-5.4634141238694944</v>
      </c>
      <c r="BV85" s="599">
        <v>0</v>
      </c>
      <c r="BW85" s="811"/>
      <c r="BX85" s="788" t="e">
        <v>#DIV/0!</v>
      </c>
      <c r="BY85" s="554"/>
      <c r="BZ85" s="812" t="e">
        <v>#DIV/0!</v>
      </c>
      <c r="CB85" s="597">
        <v>0</v>
      </c>
      <c r="CC85" s="554"/>
      <c r="CD85" s="554"/>
      <c r="CE85" s="554"/>
      <c r="CF85" s="554"/>
      <c r="CG85" s="554"/>
      <c r="CH85" s="554"/>
      <c r="CI85" s="554"/>
      <c r="CJ85" s="554"/>
      <c r="CK85" s="554"/>
      <c r="CL85" s="554"/>
    </row>
    <row r="86" spans="5:90" ht="15.75" hidden="1" customHeight="1">
      <c r="E86" s="294">
        <v>2</v>
      </c>
      <c r="F86" s="300">
        <v>2011</v>
      </c>
      <c r="G86" s="300">
        <v>2011</v>
      </c>
      <c r="H86" s="300">
        <v>2011</v>
      </c>
      <c r="I86" s="772" t="s">
        <v>306</v>
      </c>
      <c r="J86" s="789">
        <v>0</v>
      </c>
      <c r="K86" s="790">
        <v>0</v>
      </c>
      <c r="L86" s="792">
        <v>0</v>
      </c>
      <c r="M86" s="793">
        <v>0</v>
      </c>
      <c r="N86" s="189">
        <v>0</v>
      </c>
      <c r="O86" s="794">
        <v>0</v>
      </c>
      <c r="P86" s="795">
        <v>0</v>
      </c>
      <c r="Q86" s="795">
        <v>0</v>
      </c>
      <c r="R86" s="795">
        <v>0</v>
      </c>
      <c r="S86" s="795">
        <v>0</v>
      </c>
      <c r="T86" s="795">
        <v>0</v>
      </c>
      <c r="U86" s="191">
        <v>0</v>
      </c>
      <c r="W86" s="792">
        <v>0</v>
      </c>
      <c r="X86" s="793">
        <v>0</v>
      </c>
      <c r="Y86" s="793">
        <v>0</v>
      </c>
      <c r="Z86" s="191">
        <v>0</v>
      </c>
      <c r="AB86" s="796">
        <v>135830</v>
      </c>
      <c r="AC86" s="797">
        <v>110650</v>
      </c>
      <c r="AD86" s="533">
        <v>246480</v>
      </c>
      <c r="AF86" s="796">
        <v>119130</v>
      </c>
      <c r="AG86" s="797">
        <v>113250</v>
      </c>
      <c r="AH86" s="798">
        <v>28226.666666666668</v>
      </c>
      <c r="AI86" s="600">
        <v>45000</v>
      </c>
      <c r="AJ86" s="799">
        <v>3000</v>
      </c>
      <c r="AK86" s="600"/>
      <c r="AL86" s="536">
        <v>64133.333333333336</v>
      </c>
      <c r="AM86" s="799">
        <v>80167</v>
      </c>
      <c r="AO86" s="779">
        <v>-206427</v>
      </c>
      <c r="AQ86" s="800">
        <v>18.612719997761552</v>
      </c>
      <c r="AR86" s="781">
        <v>29.494510247499999</v>
      </c>
      <c r="AS86" s="801">
        <v>40.5</v>
      </c>
      <c r="AT86" s="802">
        <v>126.5</v>
      </c>
      <c r="AU86" s="801">
        <v>44.44</v>
      </c>
      <c r="AV86" s="801"/>
      <c r="AW86" s="594">
        <v>4.3599999999999994</v>
      </c>
      <c r="AX86" s="803">
        <v>32.583999999999996</v>
      </c>
      <c r="AY86" s="791">
        <v>75.05495775</v>
      </c>
      <c r="AZ86" s="791">
        <v>49.743731249999989</v>
      </c>
      <c r="BA86" s="804">
        <v>56.78</v>
      </c>
      <c r="BB86" s="804">
        <v>56.78</v>
      </c>
      <c r="BC86" s="804"/>
      <c r="BD86" s="805"/>
      <c r="BE86" s="805">
        <v>694128.16666666674</v>
      </c>
      <c r="BF86" s="806">
        <v>0</v>
      </c>
      <c r="BG86" s="806">
        <v>139833.33333333334</v>
      </c>
      <c r="BH86" s="806">
        <v>0</v>
      </c>
      <c r="BI86" s="806"/>
      <c r="BJ86" s="806">
        <v>341567.66606330272</v>
      </c>
      <c r="BK86" s="807">
        <v>1803250</v>
      </c>
      <c r="BL86" s="808"/>
      <c r="BM86" s="804">
        <v>0</v>
      </c>
      <c r="BN86" s="809">
        <v>-51.425210766837758</v>
      </c>
      <c r="BP86" s="810">
        <v>1106.5</v>
      </c>
      <c r="BQ86" s="807">
        <v>466839.5</v>
      </c>
      <c r="BR86" s="710"/>
      <c r="BS86" s="786" t="e">
        <v>#DIV/0!</v>
      </c>
      <c r="BT86" s="604" t="e">
        <v>#DIV/0!</v>
      </c>
      <c r="BU86" s="604">
        <v>-22.318541472807588</v>
      </c>
      <c r="BV86" s="599">
        <v>0</v>
      </c>
      <c r="BW86" s="811"/>
      <c r="BX86" s="788" t="e">
        <v>#DIV/0!</v>
      </c>
      <c r="BY86" s="554"/>
      <c r="BZ86" s="812" t="e">
        <v>#DIV/0!</v>
      </c>
      <c r="CB86" s="597">
        <v>0</v>
      </c>
      <c r="CC86" s="554"/>
      <c r="CD86" s="554"/>
      <c r="CE86" s="554"/>
      <c r="CF86" s="554"/>
      <c r="CG86" s="554"/>
      <c r="CH86" s="554"/>
      <c r="CI86" s="554"/>
      <c r="CJ86" s="554"/>
      <c r="CK86" s="554"/>
      <c r="CL86" s="554"/>
    </row>
    <row r="87" spans="5:90" ht="15.75" hidden="1" customHeight="1">
      <c r="E87" s="294">
        <v>3</v>
      </c>
      <c r="F87" s="300">
        <v>2011</v>
      </c>
      <c r="G87" s="300">
        <v>2011</v>
      </c>
      <c r="H87" s="300">
        <v>2011</v>
      </c>
      <c r="I87" s="772" t="s">
        <v>306</v>
      </c>
      <c r="J87" s="789">
        <v>0</v>
      </c>
      <c r="K87" s="790">
        <v>0</v>
      </c>
      <c r="L87" s="792">
        <v>0</v>
      </c>
      <c r="M87" s="793">
        <v>0</v>
      </c>
      <c r="N87" s="189">
        <v>0</v>
      </c>
      <c r="O87" s="794">
        <v>0</v>
      </c>
      <c r="P87" s="795">
        <v>0</v>
      </c>
      <c r="Q87" s="795">
        <v>0</v>
      </c>
      <c r="R87" s="795">
        <v>0</v>
      </c>
      <c r="S87" s="795">
        <v>0</v>
      </c>
      <c r="T87" s="795">
        <v>0</v>
      </c>
      <c r="U87" s="191">
        <v>0</v>
      </c>
      <c r="W87" s="792">
        <v>0</v>
      </c>
      <c r="X87" s="793">
        <v>0</v>
      </c>
      <c r="Y87" s="793">
        <v>0</v>
      </c>
      <c r="Z87" s="191">
        <v>0</v>
      </c>
      <c r="AB87" s="796">
        <v>53508</v>
      </c>
      <c r="AC87" s="797">
        <v>110650</v>
      </c>
      <c r="AD87" s="533">
        <v>164158</v>
      </c>
      <c r="AF87" s="796">
        <v>36808</v>
      </c>
      <c r="AG87" s="797">
        <v>113250</v>
      </c>
      <c r="AH87" s="798">
        <v>28226.666666666668</v>
      </c>
      <c r="AI87" s="600">
        <v>45000</v>
      </c>
      <c r="AJ87" s="799">
        <v>3000</v>
      </c>
      <c r="AK87" s="600"/>
      <c r="AL87" s="536">
        <v>64133.333333333336</v>
      </c>
      <c r="AM87" s="799">
        <v>80167</v>
      </c>
      <c r="AO87" s="779">
        <v>-206427</v>
      </c>
      <c r="AQ87" s="800">
        <v>60.240527421575024</v>
      </c>
      <c r="AR87" s="781">
        <v>29.494510247499999</v>
      </c>
      <c r="AS87" s="801">
        <v>40.5</v>
      </c>
      <c r="AT87" s="802">
        <v>126.5</v>
      </c>
      <c r="AU87" s="801">
        <v>44.44</v>
      </c>
      <c r="AV87" s="801"/>
      <c r="AW87" s="594">
        <v>4.3599999999999994</v>
      </c>
      <c r="AX87" s="803">
        <v>32.583999999999996</v>
      </c>
      <c r="AY87" s="791">
        <v>75.05495775</v>
      </c>
      <c r="AZ87" s="791">
        <v>49.743731249999989</v>
      </c>
      <c r="BA87" s="804">
        <v>56.78</v>
      </c>
      <c r="BB87" s="804">
        <v>56.78</v>
      </c>
      <c r="BC87" s="804"/>
      <c r="BD87" s="805"/>
      <c r="BE87" s="805">
        <v>694128.16666666674</v>
      </c>
      <c r="BF87" s="806">
        <v>0</v>
      </c>
      <c r="BG87" s="806">
        <v>139833.33333333334</v>
      </c>
      <c r="BH87" s="806">
        <v>0</v>
      </c>
      <c r="BI87" s="806"/>
      <c r="BJ87" s="806">
        <v>341567.66606330272</v>
      </c>
      <c r="BK87" s="807">
        <v>1803250</v>
      </c>
      <c r="BL87" s="808"/>
      <c r="BM87" s="804">
        <v>0</v>
      </c>
      <c r="BN87" s="809">
        <v>-9.1817118061509095</v>
      </c>
      <c r="BP87" s="810">
        <v>1106.5</v>
      </c>
      <c r="BQ87" s="807">
        <v>466839.5</v>
      </c>
      <c r="BR87" s="710"/>
      <c r="BS87" s="786" t="e">
        <v>#DIV/0!</v>
      </c>
      <c r="BT87" s="604" t="e">
        <v>#DIV/0!</v>
      </c>
      <c r="BU87" s="604">
        <v>-3.9848629238694948</v>
      </c>
      <c r="BV87" s="599">
        <v>0</v>
      </c>
      <c r="BW87" s="811"/>
      <c r="BX87" s="788" t="e">
        <v>#DIV/0!</v>
      </c>
      <c r="BY87" s="554"/>
      <c r="BZ87" s="812" t="e">
        <v>#DIV/0!</v>
      </c>
      <c r="CB87" s="597">
        <v>0</v>
      </c>
      <c r="CC87" s="554"/>
      <c r="CD87" s="554"/>
      <c r="CE87" s="554"/>
      <c r="CF87" s="554"/>
      <c r="CG87" s="554"/>
      <c r="CH87" s="554"/>
      <c r="CI87" s="554"/>
      <c r="CJ87" s="554"/>
      <c r="CK87" s="554"/>
      <c r="CL87" s="554"/>
    </row>
    <row r="88" spans="5:90" ht="15.75" hidden="1" customHeight="1">
      <c r="E88" s="294">
        <v>4</v>
      </c>
      <c r="F88" s="300">
        <v>2011</v>
      </c>
      <c r="G88" s="300">
        <v>2011</v>
      </c>
      <c r="H88" s="300">
        <v>2012</v>
      </c>
      <c r="I88" s="772" t="s">
        <v>306</v>
      </c>
      <c r="J88" s="789">
        <v>0</v>
      </c>
      <c r="K88" s="790">
        <v>0</v>
      </c>
      <c r="L88" s="792">
        <v>0</v>
      </c>
      <c r="M88" s="793">
        <v>0</v>
      </c>
      <c r="N88" s="189">
        <v>0</v>
      </c>
      <c r="O88" s="794">
        <v>0</v>
      </c>
      <c r="P88" s="795">
        <v>0</v>
      </c>
      <c r="Q88" s="795">
        <v>0</v>
      </c>
      <c r="R88" s="795">
        <v>0</v>
      </c>
      <c r="S88" s="795">
        <v>0</v>
      </c>
      <c r="T88" s="795">
        <v>0</v>
      </c>
      <c r="U88" s="191">
        <v>0</v>
      </c>
      <c r="W88" s="792">
        <v>0</v>
      </c>
      <c r="X88" s="793">
        <v>0</v>
      </c>
      <c r="Y88" s="793">
        <v>0</v>
      </c>
      <c r="Z88" s="191">
        <v>0</v>
      </c>
      <c r="AB88" s="796">
        <v>49378</v>
      </c>
      <c r="AC88" s="797">
        <v>110650</v>
      </c>
      <c r="AD88" s="533">
        <v>160028</v>
      </c>
      <c r="AF88" s="796">
        <v>32678</v>
      </c>
      <c r="AG88" s="797">
        <v>113250</v>
      </c>
      <c r="AH88" s="798">
        <v>28226.666666666668</v>
      </c>
      <c r="AI88" s="600">
        <v>45000</v>
      </c>
      <c r="AJ88" s="799">
        <v>3000</v>
      </c>
      <c r="AK88" s="600"/>
      <c r="AL88" s="536">
        <v>64133.333333333336</v>
      </c>
      <c r="AM88" s="799">
        <v>80167</v>
      </c>
      <c r="AO88" s="779">
        <v>-206427</v>
      </c>
      <c r="AQ88" s="800">
        <v>67.854009833323133</v>
      </c>
      <c r="AR88" s="781">
        <v>29.494510247499999</v>
      </c>
      <c r="AS88" s="801">
        <v>40.5</v>
      </c>
      <c r="AT88" s="802">
        <v>126.5</v>
      </c>
      <c r="AU88" s="801">
        <v>44.44</v>
      </c>
      <c r="AV88" s="801"/>
      <c r="AW88" s="594">
        <v>4.3599999999999994</v>
      </c>
      <c r="AX88" s="803">
        <v>32.583999999999996</v>
      </c>
      <c r="AY88" s="791">
        <v>75.05495775</v>
      </c>
      <c r="AZ88" s="791">
        <v>49.743731249999989</v>
      </c>
      <c r="BA88" s="804">
        <v>56.78</v>
      </c>
      <c r="BB88" s="804">
        <v>56.78</v>
      </c>
      <c r="BC88" s="804"/>
      <c r="BD88" s="805"/>
      <c r="BE88" s="805">
        <v>694128.16666666674</v>
      </c>
      <c r="BF88" s="806"/>
      <c r="BG88" s="806">
        <v>139833.33333333334</v>
      </c>
      <c r="BH88" s="806">
        <v>0</v>
      </c>
      <c r="BI88" s="806">
        <v>19627</v>
      </c>
      <c r="BJ88" s="806">
        <v>341567.66666666669</v>
      </c>
      <c r="BK88" s="807">
        <v>1803250</v>
      </c>
      <c r="BL88" s="808"/>
      <c r="BM88" s="804">
        <v>0</v>
      </c>
      <c r="BN88" s="809">
        <v>-6.8850249502687202</v>
      </c>
      <c r="BP88" s="810">
        <v>1106.5</v>
      </c>
      <c r="BQ88" s="807">
        <v>466839.5</v>
      </c>
      <c r="BR88" s="710"/>
      <c r="BS88" s="786" t="e">
        <v>#DIV/0!</v>
      </c>
      <c r="BT88" s="604" t="e">
        <v>#DIV/0!</v>
      </c>
      <c r="BU88" s="604">
        <v>-2.9881008284166244</v>
      </c>
      <c r="BV88" s="599">
        <v>0</v>
      </c>
      <c r="BW88" s="811"/>
      <c r="BX88" s="788" t="e">
        <v>#DIV/0!</v>
      </c>
      <c r="BY88" s="554"/>
      <c r="BZ88" s="812" t="e">
        <v>#DIV/0!</v>
      </c>
      <c r="CB88" s="597">
        <v>0</v>
      </c>
      <c r="CC88" s="554"/>
      <c r="CD88" s="554"/>
      <c r="CE88" s="554"/>
      <c r="CF88" s="554"/>
      <c r="CG88" s="554"/>
      <c r="CH88" s="554"/>
      <c r="CI88" s="554"/>
      <c r="CJ88" s="554"/>
      <c r="CK88" s="554"/>
      <c r="CL88" s="554"/>
    </row>
    <row r="89" spans="5:90" ht="15.75" hidden="1" customHeight="1">
      <c r="E89" s="294">
        <v>5</v>
      </c>
      <c r="F89" s="300">
        <v>2011</v>
      </c>
      <c r="G89" s="300">
        <v>2011</v>
      </c>
      <c r="H89" s="300">
        <v>2012</v>
      </c>
      <c r="I89" s="772" t="s">
        <v>306</v>
      </c>
      <c r="J89" s="789">
        <v>0</v>
      </c>
      <c r="K89" s="790">
        <v>0</v>
      </c>
      <c r="L89" s="792">
        <v>0</v>
      </c>
      <c r="M89" s="793">
        <v>0</v>
      </c>
      <c r="N89" s="189">
        <v>0</v>
      </c>
      <c r="O89" s="794">
        <v>0</v>
      </c>
      <c r="P89" s="795">
        <v>0</v>
      </c>
      <c r="Q89" s="795">
        <v>0</v>
      </c>
      <c r="R89" s="795">
        <v>0</v>
      </c>
      <c r="S89" s="795">
        <v>0</v>
      </c>
      <c r="T89" s="795">
        <v>0</v>
      </c>
      <c r="U89" s="191">
        <v>0</v>
      </c>
      <c r="W89" s="792">
        <v>0</v>
      </c>
      <c r="X89" s="793">
        <v>0</v>
      </c>
      <c r="Y89" s="793">
        <v>0</v>
      </c>
      <c r="Z89" s="191">
        <v>0</v>
      </c>
      <c r="AB89" s="796">
        <v>207730.62581381542</v>
      </c>
      <c r="AC89" s="797">
        <v>110650</v>
      </c>
      <c r="AD89" s="533">
        <v>318380.62581381539</v>
      </c>
      <c r="AF89" s="796">
        <v>191030.62581381542</v>
      </c>
      <c r="AG89" s="797">
        <v>113250</v>
      </c>
      <c r="AH89" s="798">
        <v>28226.666666666668</v>
      </c>
      <c r="AI89" s="600">
        <v>45000</v>
      </c>
      <c r="AJ89" s="799">
        <v>3000</v>
      </c>
      <c r="AK89" s="600"/>
      <c r="AL89" s="536">
        <v>64133.333333333336</v>
      </c>
      <c r="AM89" s="799">
        <v>80167</v>
      </c>
      <c r="AO89" s="779">
        <v>-206427.00000000003</v>
      </c>
      <c r="AQ89" s="800">
        <v>11.607213889852497</v>
      </c>
      <c r="AR89" s="781">
        <v>29.494510247499999</v>
      </c>
      <c r="AS89" s="801">
        <v>40.5</v>
      </c>
      <c r="AT89" s="802">
        <v>126.5</v>
      </c>
      <c r="AU89" s="801">
        <v>44.44</v>
      </c>
      <c r="AV89" s="801"/>
      <c r="AW89" s="594">
        <v>4.3599999999999994</v>
      </c>
      <c r="AX89" s="803">
        <v>32.583999999999996</v>
      </c>
      <c r="AY89" s="791">
        <v>75.05495775</v>
      </c>
      <c r="AZ89" s="791">
        <v>49.743731249999989</v>
      </c>
      <c r="BA89" s="804">
        <v>56.78</v>
      </c>
      <c r="BB89" s="804">
        <v>56.78</v>
      </c>
      <c r="BC89" s="804"/>
      <c r="BD89" s="805"/>
      <c r="BE89" s="805">
        <v>694128.16666666674</v>
      </c>
      <c r="BF89" s="806"/>
      <c r="BG89" s="806">
        <v>139833.33333333334</v>
      </c>
      <c r="BH89" s="806">
        <v>0</v>
      </c>
      <c r="BI89" s="806">
        <v>19627</v>
      </c>
      <c r="BJ89" s="806">
        <v>341567.66666666669</v>
      </c>
      <c r="BK89" s="807">
        <v>1803250</v>
      </c>
      <c r="BL89" s="808"/>
      <c r="BM89" s="804">
        <v>0</v>
      </c>
      <c r="BN89" s="809">
        <v>-88.143606908772512</v>
      </c>
      <c r="BP89" s="810">
        <v>1106.5</v>
      </c>
      <c r="BQ89" s="807">
        <v>466839.5</v>
      </c>
      <c r="BR89" s="710"/>
      <c r="BS89" s="786" t="e">
        <v>#DIV/0!</v>
      </c>
      <c r="BT89" s="604" t="e">
        <v>#DIV/0!</v>
      </c>
      <c r="BU89" s="604">
        <v>-38.254325398407268</v>
      </c>
      <c r="BV89" s="599">
        <v>0</v>
      </c>
      <c r="BW89" s="811"/>
      <c r="BX89" s="788" t="e">
        <v>#DIV/0!</v>
      </c>
      <c r="BY89" s="554"/>
      <c r="BZ89" s="812" t="e">
        <v>#DIV/0!</v>
      </c>
      <c r="CB89" s="597">
        <v>0</v>
      </c>
      <c r="CC89" s="554"/>
      <c r="CD89" s="554"/>
      <c r="CE89" s="554"/>
      <c r="CF89" s="554"/>
      <c r="CG89" s="554"/>
      <c r="CH89" s="554"/>
      <c r="CI89" s="554"/>
      <c r="CJ89" s="554"/>
      <c r="CK89" s="554"/>
      <c r="CL89" s="554"/>
    </row>
    <row r="90" spans="5:90" ht="15.75" hidden="1" customHeight="1">
      <c r="E90" s="294">
        <v>6</v>
      </c>
      <c r="F90" s="300">
        <v>2011</v>
      </c>
      <c r="G90" s="300">
        <v>2011</v>
      </c>
      <c r="H90" s="300">
        <v>2012</v>
      </c>
      <c r="I90" s="772" t="s">
        <v>306</v>
      </c>
      <c r="J90" s="789">
        <v>0</v>
      </c>
      <c r="K90" s="790">
        <v>0</v>
      </c>
      <c r="L90" s="792">
        <v>0</v>
      </c>
      <c r="M90" s="793">
        <v>0</v>
      </c>
      <c r="N90" s="189">
        <v>0</v>
      </c>
      <c r="O90" s="794">
        <v>0</v>
      </c>
      <c r="P90" s="795">
        <v>0</v>
      </c>
      <c r="Q90" s="795">
        <v>0</v>
      </c>
      <c r="R90" s="795">
        <v>0</v>
      </c>
      <c r="S90" s="795">
        <v>0</v>
      </c>
      <c r="T90" s="795">
        <v>0</v>
      </c>
      <c r="U90" s="191">
        <v>0</v>
      </c>
      <c r="W90" s="792">
        <v>0</v>
      </c>
      <c r="X90" s="793">
        <v>0</v>
      </c>
      <c r="Y90" s="793">
        <v>0</v>
      </c>
      <c r="Z90" s="191">
        <v>0</v>
      </c>
      <c r="AB90" s="796">
        <v>90410</v>
      </c>
      <c r="AC90" s="797">
        <v>110650</v>
      </c>
      <c r="AD90" s="533">
        <v>201060</v>
      </c>
      <c r="AF90" s="796">
        <v>73710</v>
      </c>
      <c r="AG90" s="797">
        <v>113250</v>
      </c>
      <c r="AH90" s="798">
        <v>28226.666666666668</v>
      </c>
      <c r="AI90" s="600">
        <v>45000</v>
      </c>
      <c r="AJ90" s="799">
        <v>3000</v>
      </c>
      <c r="AK90" s="600"/>
      <c r="AL90" s="536">
        <v>64133.333333333336</v>
      </c>
      <c r="AM90" s="799">
        <v>80167</v>
      </c>
      <c r="AO90" s="779">
        <v>-206427</v>
      </c>
      <c r="AQ90" s="800">
        <v>30.081852304074527</v>
      </c>
      <c r="AR90" s="781">
        <v>29.494510247499999</v>
      </c>
      <c r="AS90" s="801">
        <v>40.5</v>
      </c>
      <c r="AT90" s="802">
        <v>126.5</v>
      </c>
      <c r="AU90" s="801">
        <v>44.44</v>
      </c>
      <c r="AV90" s="801"/>
      <c r="AW90" s="594">
        <v>4.3599999999999994</v>
      </c>
      <c r="AX90" s="803">
        <v>32.583999999999996</v>
      </c>
      <c r="AY90" s="791">
        <v>75.05495775</v>
      </c>
      <c r="AZ90" s="791">
        <v>49.743731249999989</v>
      </c>
      <c r="BA90" s="804">
        <v>56.78</v>
      </c>
      <c r="BB90" s="804">
        <v>56.78</v>
      </c>
      <c r="BC90" s="804"/>
      <c r="BD90" s="805"/>
      <c r="BE90" s="805">
        <v>694128.16666666674</v>
      </c>
      <c r="BF90" s="806"/>
      <c r="BG90" s="806">
        <v>139833.33333333334</v>
      </c>
      <c r="BH90" s="806">
        <v>0</v>
      </c>
      <c r="BI90" s="806">
        <v>19627</v>
      </c>
      <c r="BJ90" s="806">
        <v>341567.66666666669</v>
      </c>
      <c r="BK90" s="807">
        <v>1803250</v>
      </c>
      <c r="BL90" s="813"/>
      <c r="BM90" s="804">
        <v>0</v>
      </c>
      <c r="BN90" s="809">
        <v>-27.940578135989458</v>
      </c>
      <c r="BP90" s="810">
        <v>1106.5</v>
      </c>
      <c r="BQ90" s="807">
        <v>466839.5</v>
      </c>
      <c r="BR90" s="710"/>
      <c r="BS90" s="786" t="e">
        <v>#DIV/0!</v>
      </c>
      <c r="BT90" s="604" t="e">
        <v>#DIV/0!</v>
      </c>
      <c r="BU90" s="604">
        <v>-12.126210911019426</v>
      </c>
      <c r="BV90" s="599">
        <v>0</v>
      </c>
      <c r="BW90" s="811"/>
      <c r="BX90" s="788" t="e">
        <v>#DIV/0!</v>
      </c>
      <c r="BY90" s="554"/>
      <c r="BZ90" s="812" t="e">
        <v>#DIV/0!</v>
      </c>
      <c r="CB90" s="597">
        <v>0</v>
      </c>
      <c r="CC90" s="554"/>
      <c r="CD90" s="554"/>
      <c r="CE90" s="554"/>
      <c r="CF90" s="554"/>
      <c r="CG90" s="554"/>
      <c r="CH90" s="554"/>
      <c r="CI90" s="554"/>
      <c r="CJ90" s="554"/>
      <c r="CK90" s="554"/>
      <c r="CL90" s="554"/>
    </row>
    <row r="91" spans="5:90" ht="15.75" hidden="1" customHeight="1">
      <c r="E91" s="294">
        <v>7</v>
      </c>
      <c r="F91" s="300">
        <v>2011</v>
      </c>
      <c r="G91" s="300">
        <v>2012</v>
      </c>
      <c r="H91" s="300">
        <v>2012</v>
      </c>
      <c r="I91" s="772" t="s">
        <v>306</v>
      </c>
      <c r="J91" s="789">
        <v>0</v>
      </c>
      <c r="K91" s="790">
        <v>0</v>
      </c>
      <c r="L91" s="792">
        <v>0</v>
      </c>
      <c r="M91" s="793">
        <v>0</v>
      </c>
      <c r="N91" s="189">
        <v>0</v>
      </c>
      <c r="O91" s="794">
        <v>0</v>
      </c>
      <c r="P91" s="795">
        <v>0</v>
      </c>
      <c r="Q91" s="795">
        <v>0</v>
      </c>
      <c r="R91" s="795">
        <v>0</v>
      </c>
      <c r="S91" s="795">
        <v>0</v>
      </c>
      <c r="T91" s="795">
        <v>0</v>
      </c>
      <c r="U91" s="191">
        <v>0</v>
      </c>
      <c r="W91" s="792">
        <v>0</v>
      </c>
      <c r="X91" s="793">
        <v>0</v>
      </c>
      <c r="Y91" s="793">
        <v>0</v>
      </c>
      <c r="Z91" s="191">
        <v>0</v>
      </c>
      <c r="AB91" s="796">
        <v>93918.028334719012</v>
      </c>
      <c r="AC91" s="797">
        <v>110650</v>
      </c>
      <c r="AD91" s="533">
        <v>204568.02833471901</v>
      </c>
      <c r="AF91" s="814">
        <v>77218.028334719012</v>
      </c>
      <c r="AG91" s="797">
        <v>113250</v>
      </c>
      <c r="AH91" s="798">
        <v>28226.666666666668</v>
      </c>
      <c r="AI91" s="600">
        <v>45000</v>
      </c>
      <c r="AJ91" s="799">
        <v>3000</v>
      </c>
      <c r="AK91" s="600"/>
      <c r="AL91" s="536">
        <v>64133.333333333336</v>
      </c>
      <c r="AM91" s="799">
        <v>80167</v>
      </c>
      <c r="AO91" s="779">
        <v>-206427</v>
      </c>
      <c r="AQ91" s="800">
        <v>28.715228569703964</v>
      </c>
      <c r="AR91" s="781">
        <v>29.494510247499999</v>
      </c>
      <c r="AS91" s="801">
        <v>40.5</v>
      </c>
      <c r="AT91" s="802">
        <v>126.5</v>
      </c>
      <c r="AU91" s="801">
        <v>44.44</v>
      </c>
      <c r="AV91" s="801"/>
      <c r="AW91" s="594">
        <v>4.3599999999999994</v>
      </c>
      <c r="AX91" s="803">
        <v>32.583999999999996</v>
      </c>
      <c r="AY91" s="791">
        <v>75.05495775</v>
      </c>
      <c r="AZ91" s="791">
        <v>49.743731249999989</v>
      </c>
      <c r="BA91" s="804">
        <v>56.78</v>
      </c>
      <c r="BB91" s="804">
        <v>56.78</v>
      </c>
      <c r="BC91" s="804"/>
      <c r="BD91" s="805"/>
      <c r="BE91" s="805">
        <v>694128.16666666674</v>
      </c>
      <c r="BF91" s="806"/>
      <c r="BG91" s="806">
        <v>139833.33333333334</v>
      </c>
      <c r="BH91" s="806">
        <v>0</v>
      </c>
      <c r="BI91" s="806">
        <v>19627</v>
      </c>
      <c r="BJ91" s="806">
        <v>341567.66666666669</v>
      </c>
      <c r="BK91" s="807">
        <v>1803250</v>
      </c>
      <c r="BL91" s="808"/>
      <c r="BM91" s="804">
        <v>0</v>
      </c>
      <c r="BN91" s="809">
        <v>-29.740721370018793</v>
      </c>
      <c r="BP91" s="810">
        <v>1106.5</v>
      </c>
      <c r="BQ91" s="807">
        <v>466839.5</v>
      </c>
      <c r="BR91" s="710"/>
      <c r="BS91" s="786" t="e">
        <v>#DIV/0!</v>
      </c>
      <c r="BT91" s="604" t="e">
        <v>#DIV/0!</v>
      </c>
      <c r="BU91" s="604">
        <v>-12.907473074588156</v>
      </c>
      <c r="BV91" s="599">
        <v>0</v>
      </c>
      <c r="BW91" s="811"/>
      <c r="BX91" s="788" t="e">
        <v>#DIV/0!</v>
      </c>
      <c r="BY91" s="554"/>
      <c r="BZ91" s="812" t="e">
        <v>#DIV/0!</v>
      </c>
      <c r="CB91" s="597">
        <v>0</v>
      </c>
      <c r="CC91" s="554"/>
      <c r="CD91" s="554"/>
      <c r="CE91" s="554"/>
      <c r="CF91" s="554"/>
      <c r="CG91" s="554"/>
      <c r="CH91" s="554"/>
      <c r="CI91" s="554"/>
      <c r="CJ91" s="554"/>
      <c r="CK91" s="554"/>
      <c r="CL91" s="554"/>
    </row>
    <row r="92" spans="5:90" ht="15.75" hidden="1" customHeight="1">
      <c r="E92" s="294">
        <v>8</v>
      </c>
      <c r="F92" s="300">
        <v>2011</v>
      </c>
      <c r="G92" s="300">
        <v>2012</v>
      </c>
      <c r="H92" s="300">
        <v>2012</v>
      </c>
      <c r="I92" s="772" t="s">
        <v>306</v>
      </c>
      <c r="J92" s="789">
        <v>0</v>
      </c>
      <c r="K92" s="790">
        <v>0</v>
      </c>
      <c r="L92" s="792">
        <v>0</v>
      </c>
      <c r="M92" s="793">
        <v>0</v>
      </c>
      <c r="N92" s="189">
        <v>0</v>
      </c>
      <c r="O92" s="794">
        <v>0</v>
      </c>
      <c r="P92" s="795">
        <v>0</v>
      </c>
      <c r="Q92" s="795">
        <v>0</v>
      </c>
      <c r="R92" s="795">
        <v>0</v>
      </c>
      <c r="S92" s="795">
        <v>0</v>
      </c>
      <c r="T92" s="795">
        <v>0</v>
      </c>
      <c r="U92" s="191">
        <v>0</v>
      </c>
      <c r="W92" s="792">
        <v>0</v>
      </c>
      <c r="X92" s="793">
        <v>0</v>
      </c>
      <c r="Y92" s="793">
        <v>0</v>
      </c>
      <c r="Z92" s="191">
        <v>0</v>
      </c>
      <c r="AB92" s="796">
        <v>50607</v>
      </c>
      <c r="AC92" s="797">
        <v>110650</v>
      </c>
      <c r="AD92" s="533">
        <v>161257</v>
      </c>
      <c r="AF92" s="814">
        <v>33907</v>
      </c>
      <c r="AG92" s="797">
        <v>113250</v>
      </c>
      <c r="AH92" s="798">
        <v>28226.666666666668</v>
      </c>
      <c r="AI92" s="600">
        <v>45000</v>
      </c>
      <c r="AJ92" s="799">
        <v>3000</v>
      </c>
      <c r="AK92" s="600"/>
      <c r="AL92" s="536">
        <v>64133.333333333336</v>
      </c>
      <c r="AM92" s="799">
        <v>80167</v>
      </c>
      <c r="AO92" s="779">
        <v>-206427</v>
      </c>
      <c r="AQ92" s="800">
        <v>65.394559628788556</v>
      </c>
      <c r="AR92" s="781">
        <v>29.494510247499999</v>
      </c>
      <c r="AS92" s="801">
        <v>40.5</v>
      </c>
      <c r="AT92" s="802">
        <v>126.5</v>
      </c>
      <c r="AU92" s="801">
        <v>44.44</v>
      </c>
      <c r="AV92" s="801"/>
      <c r="AW92" s="594">
        <v>4.3599999999999994</v>
      </c>
      <c r="AX92" s="803">
        <v>32.583999999999996</v>
      </c>
      <c r="AY92" s="791">
        <v>75.05495775</v>
      </c>
      <c r="AZ92" s="791">
        <v>49.743731249999989</v>
      </c>
      <c r="BA92" s="804">
        <v>56.78</v>
      </c>
      <c r="BB92" s="804">
        <v>56.78</v>
      </c>
      <c r="BC92" s="804"/>
      <c r="BD92" s="805"/>
      <c r="BE92" s="805">
        <v>694128.16666666674</v>
      </c>
      <c r="BF92" s="806"/>
      <c r="BG92" s="806">
        <v>139833.33333333334</v>
      </c>
      <c r="BH92" s="806">
        <v>0</v>
      </c>
      <c r="BI92" s="806">
        <v>19627</v>
      </c>
      <c r="BJ92" s="806">
        <v>341567.66666666669</v>
      </c>
      <c r="BK92" s="807">
        <v>1803250</v>
      </c>
      <c r="BL92" s="808"/>
      <c r="BM92" s="804">
        <v>0</v>
      </c>
      <c r="BN92" s="809">
        <v>-7.515685772681735</v>
      </c>
      <c r="BP92" s="810">
        <v>1106.5</v>
      </c>
      <c r="BQ92" s="807">
        <v>466839.5</v>
      </c>
      <c r="BR92" s="710"/>
      <c r="BS92" s="786" t="e">
        <v>#DIV/0!</v>
      </c>
      <c r="BT92" s="604" t="e">
        <v>#DIV/0!</v>
      </c>
      <c r="BU92" s="604">
        <v>-3.2618076253438728</v>
      </c>
      <c r="BV92" s="599">
        <v>0</v>
      </c>
      <c r="BW92" s="811"/>
      <c r="BX92" s="788" t="e">
        <v>#DIV/0!</v>
      </c>
      <c r="BY92" s="554"/>
      <c r="BZ92" s="812" t="e">
        <v>#DIV/0!</v>
      </c>
      <c r="CB92" s="597">
        <v>0</v>
      </c>
      <c r="CC92" s="554"/>
      <c r="CD92" s="554"/>
      <c r="CE92" s="554"/>
      <c r="CF92" s="554"/>
      <c r="CG92" s="554"/>
      <c r="CH92" s="554"/>
      <c r="CI92" s="554"/>
      <c r="CJ92" s="554"/>
      <c r="CK92" s="554"/>
      <c r="CL92" s="554"/>
    </row>
    <row r="93" spans="5:90" ht="15.75" hidden="1" customHeight="1">
      <c r="E93" s="294">
        <v>9</v>
      </c>
      <c r="F93" s="300">
        <v>2011</v>
      </c>
      <c r="G93" s="300">
        <v>2012</v>
      </c>
      <c r="H93" s="300">
        <v>2012</v>
      </c>
      <c r="I93" s="772" t="s">
        <v>306</v>
      </c>
      <c r="J93" s="789">
        <v>0</v>
      </c>
      <c r="K93" s="790">
        <v>0</v>
      </c>
      <c r="L93" s="792">
        <v>0</v>
      </c>
      <c r="M93" s="793">
        <v>0</v>
      </c>
      <c r="N93" s="189">
        <v>0</v>
      </c>
      <c r="O93" s="794">
        <v>0</v>
      </c>
      <c r="P93" s="795">
        <v>0</v>
      </c>
      <c r="Q93" s="795">
        <v>0</v>
      </c>
      <c r="R93" s="795">
        <v>0</v>
      </c>
      <c r="S93" s="795">
        <v>0</v>
      </c>
      <c r="T93" s="795">
        <v>0</v>
      </c>
      <c r="U93" s="191">
        <v>0</v>
      </c>
      <c r="W93" s="792">
        <v>0</v>
      </c>
      <c r="X93" s="793">
        <v>0</v>
      </c>
      <c r="Y93" s="793">
        <v>0</v>
      </c>
      <c r="Z93" s="191">
        <v>0</v>
      </c>
      <c r="AB93" s="796">
        <v>43427</v>
      </c>
      <c r="AC93" s="797">
        <v>110650</v>
      </c>
      <c r="AD93" s="533">
        <v>154077</v>
      </c>
      <c r="AF93" s="814">
        <v>26727</v>
      </c>
      <c r="AG93" s="797">
        <v>113250</v>
      </c>
      <c r="AH93" s="798">
        <v>28226.666666666668</v>
      </c>
      <c r="AI93" s="600">
        <v>45000</v>
      </c>
      <c r="AJ93" s="799">
        <v>3000</v>
      </c>
      <c r="AK93" s="600"/>
      <c r="AL93" s="536">
        <v>64133.333333333336</v>
      </c>
      <c r="AM93" s="799">
        <v>80167</v>
      </c>
      <c r="AO93" s="779">
        <v>-206427</v>
      </c>
      <c r="AQ93" s="800">
        <v>82.962297801224736</v>
      </c>
      <c r="AR93" s="781">
        <v>29.494510247499999</v>
      </c>
      <c r="AS93" s="801">
        <v>40.5</v>
      </c>
      <c r="AT93" s="802">
        <v>126.5</v>
      </c>
      <c r="AU93" s="801">
        <v>44.44</v>
      </c>
      <c r="AV93" s="801"/>
      <c r="AW93" s="594">
        <v>4.3599999999999994</v>
      </c>
      <c r="AX93" s="803">
        <v>32.583999999999996</v>
      </c>
      <c r="AY93" s="791">
        <v>75.05495775</v>
      </c>
      <c r="AZ93" s="791">
        <v>49.743731249999989</v>
      </c>
      <c r="BA93" s="804">
        <v>56.78</v>
      </c>
      <c r="BB93" s="804">
        <v>56.78</v>
      </c>
      <c r="BC93" s="804"/>
      <c r="BD93" s="805"/>
      <c r="BE93" s="805">
        <v>694128.16666666674</v>
      </c>
      <c r="BF93" s="806"/>
      <c r="BG93" s="806">
        <v>139833.33333333334</v>
      </c>
      <c r="BH93" s="806">
        <v>0</v>
      </c>
      <c r="BI93" s="806">
        <v>19627</v>
      </c>
      <c r="BJ93" s="806">
        <v>341567.66666666669</v>
      </c>
      <c r="BK93" s="807">
        <v>1803250</v>
      </c>
      <c r="BL93" s="808"/>
      <c r="BM93" s="804">
        <v>0</v>
      </c>
      <c r="BN93" s="809">
        <v>-3.8312718549230413</v>
      </c>
      <c r="BP93" s="810">
        <v>1106.5</v>
      </c>
      <c r="BQ93" s="807">
        <v>466839.5</v>
      </c>
      <c r="BR93" s="710"/>
      <c r="BS93" s="786" t="e">
        <v>#DIV/0!</v>
      </c>
      <c r="BT93" s="604" t="e">
        <v>#DIV/0!</v>
      </c>
      <c r="BU93" s="604">
        <v>-1.6627719850365998</v>
      </c>
      <c r="BV93" s="599">
        <v>0</v>
      </c>
      <c r="BW93" s="811"/>
      <c r="BX93" s="788" t="e">
        <v>#DIV/0!</v>
      </c>
      <c r="BY93" s="554"/>
      <c r="BZ93" s="812" t="e">
        <v>#DIV/0!</v>
      </c>
      <c r="CB93" s="597">
        <v>0</v>
      </c>
      <c r="CC93" s="554"/>
      <c r="CD93" s="554"/>
      <c r="CE93" s="554"/>
      <c r="CF93" s="554"/>
      <c r="CG93" s="554"/>
      <c r="CH93" s="554"/>
      <c r="CI93" s="554"/>
      <c r="CJ93" s="554"/>
      <c r="CK93" s="554"/>
      <c r="CL93" s="554"/>
    </row>
    <row r="94" spans="5:90" ht="15.75" hidden="1" customHeight="1">
      <c r="E94" s="294">
        <v>10</v>
      </c>
      <c r="F94" s="300">
        <v>2011</v>
      </c>
      <c r="G94" s="300">
        <v>2012</v>
      </c>
      <c r="H94" s="300">
        <v>2012</v>
      </c>
      <c r="I94" s="772" t="s">
        <v>306</v>
      </c>
      <c r="J94" s="789">
        <v>0</v>
      </c>
      <c r="K94" s="790">
        <v>0</v>
      </c>
      <c r="L94" s="792">
        <v>0</v>
      </c>
      <c r="M94" s="793">
        <v>0</v>
      </c>
      <c r="N94" s="189">
        <v>0</v>
      </c>
      <c r="O94" s="794">
        <v>0</v>
      </c>
      <c r="P94" s="795">
        <v>0</v>
      </c>
      <c r="Q94" s="795">
        <v>0</v>
      </c>
      <c r="R94" s="795">
        <v>0</v>
      </c>
      <c r="S94" s="795">
        <v>0</v>
      </c>
      <c r="T94" s="795">
        <v>0</v>
      </c>
      <c r="U94" s="191">
        <v>0</v>
      </c>
      <c r="W94" s="792">
        <v>0</v>
      </c>
      <c r="X94" s="793">
        <v>0</v>
      </c>
      <c r="Y94" s="793">
        <v>0</v>
      </c>
      <c r="Z94" s="191">
        <v>0</v>
      </c>
      <c r="AB94" s="796">
        <v>51234</v>
      </c>
      <c r="AC94" s="797">
        <v>110650</v>
      </c>
      <c r="AD94" s="533">
        <v>161884</v>
      </c>
      <c r="AF94" s="814">
        <v>34534</v>
      </c>
      <c r="AG94" s="797">
        <v>113250</v>
      </c>
      <c r="AH94" s="798">
        <v>28226.666666666668</v>
      </c>
      <c r="AI94" s="600">
        <v>45000</v>
      </c>
      <c r="AJ94" s="799">
        <v>3000</v>
      </c>
      <c r="AK94" s="600"/>
      <c r="AL94" s="536">
        <v>64133.333333333336</v>
      </c>
      <c r="AM94" s="799">
        <v>80167</v>
      </c>
      <c r="AO94" s="779">
        <v>-206427</v>
      </c>
      <c r="AQ94" s="800">
        <v>64.207254686202972</v>
      </c>
      <c r="AR94" s="781">
        <v>29.494510247499999</v>
      </c>
      <c r="AS94" s="801">
        <v>40.5</v>
      </c>
      <c r="AT94" s="802">
        <v>126.5</v>
      </c>
      <c r="AU94" s="801">
        <v>44.44</v>
      </c>
      <c r="AV94" s="801"/>
      <c r="AW94" s="594">
        <v>4.3599999999999994</v>
      </c>
      <c r="AX94" s="803">
        <v>32.583999999999996</v>
      </c>
      <c r="AY94" s="791">
        <v>75.05495775</v>
      </c>
      <c r="AZ94" s="791">
        <v>49.743731249999989</v>
      </c>
      <c r="BA94" s="804">
        <v>56.78</v>
      </c>
      <c r="BB94" s="804">
        <v>56.78</v>
      </c>
      <c r="BC94" s="804"/>
      <c r="BD94" s="805"/>
      <c r="BE94" s="805">
        <v>694128.16666666674</v>
      </c>
      <c r="BF94" s="806"/>
      <c r="BG94" s="806">
        <v>139833.33333333334</v>
      </c>
      <c r="BH94" s="806">
        <v>0</v>
      </c>
      <c r="BI94" s="806">
        <v>19627</v>
      </c>
      <c r="BJ94" s="806">
        <v>341567.66666666669</v>
      </c>
      <c r="BK94" s="807">
        <v>1803250</v>
      </c>
      <c r="BL94" s="808"/>
      <c r="BM94" s="804">
        <v>0</v>
      </c>
      <c r="BN94" s="809">
        <v>-7.8374305535222275</v>
      </c>
      <c r="BP94" s="810">
        <v>1106.5</v>
      </c>
      <c r="BQ94" s="807">
        <v>466839.5</v>
      </c>
      <c r="BR94" s="710"/>
      <c r="BS94" s="786" t="e">
        <v>#DIV/0!</v>
      </c>
      <c r="BT94" s="604" t="e">
        <v>#DIV/0!</v>
      </c>
      <c r="BU94" s="604">
        <v>-3.4014448602286467</v>
      </c>
      <c r="BV94" s="599">
        <v>0</v>
      </c>
      <c r="BW94" s="811"/>
      <c r="BX94" s="788" t="e">
        <v>#DIV/0!</v>
      </c>
      <c r="BY94" s="554"/>
      <c r="BZ94" s="812" t="e">
        <v>#DIV/0!</v>
      </c>
      <c r="CB94" s="597">
        <v>0</v>
      </c>
      <c r="CC94" s="554"/>
      <c r="CD94" s="554"/>
      <c r="CE94" s="554"/>
      <c r="CF94" s="554"/>
      <c r="CG94" s="554"/>
      <c r="CH94" s="554"/>
      <c r="CI94" s="554"/>
      <c r="CJ94" s="554"/>
      <c r="CK94" s="554"/>
      <c r="CL94" s="554"/>
    </row>
    <row r="95" spans="5:90" ht="15.75" hidden="1" customHeight="1">
      <c r="E95" s="294">
        <v>11</v>
      </c>
      <c r="F95" s="300">
        <v>2011</v>
      </c>
      <c r="G95" s="300">
        <v>2012</v>
      </c>
      <c r="H95" s="300">
        <v>2012</v>
      </c>
      <c r="I95" s="772" t="s">
        <v>306</v>
      </c>
      <c r="J95" s="789">
        <v>0</v>
      </c>
      <c r="K95" s="790">
        <v>0</v>
      </c>
      <c r="L95" s="792">
        <v>0</v>
      </c>
      <c r="M95" s="793">
        <v>0</v>
      </c>
      <c r="N95" s="189">
        <v>0</v>
      </c>
      <c r="O95" s="794">
        <v>0</v>
      </c>
      <c r="P95" s="795">
        <v>0</v>
      </c>
      <c r="Q95" s="795">
        <v>0</v>
      </c>
      <c r="R95" s="795">
        <v>0</v>
      </c>
      <c r="S95" s="795">
        <v>0</v>
      </c>
      <c r="T95" s="795">
        <v>0</v>
      </c>
      <c r="U95" s="191">
        <v>0</v>
      </c>
      <c r="W95" s="792">
        <v>0</v>
      </c>
      <c r="X95" s="793">
        <v>0</v>
      </c>
      <c r="Y95" s="793">
        <v>0</v>
      </c>
      <c r="Z95" s="191">
        <v>0</v>
      </c>
      <c r="AB95" s="796">
        <v>20560</v>
      </c>
      <c r="AC95" s="797">
        <v>110650</v>
      </c>
      <c r="AD95" s="533">
        <v>131210</v>
      </c>
      <c r="AF95" s="814">
        <v>3860</v>
      </c>
      <c r="AG95" s="797">
        <v>113250</v>
      </c>
      <c r="AH95" s="798">
        <v>28226.666666666668</v>
      </c>
      <c r="AI95" s="600">
        <v>45000</v>
      </c>
      <c r="AJ95" s="799">
        <v>3000</v>
      </c>
      <c r="AK95" s="600"/>
      <c r="AL95" s="536">
        <v>64133.333333333336</v>
      </c>
      <c r="AM95" s="799">
        <v>80167</v>
      </c>
      <c r="AO95" s="779">
        <v>-206427</v>
      </c>
      <c r="AQ95" s="800">
        <v>574.43868739205527</v>
      </c>
      <c r="AR95" s="781">
        <v>29.494510247499999</v>
      </c>
      <c r="AS95" s="801">
        <v>40.5</v>
      </c>
      <c r="AT95" s="802">
        <v>126.5</v>
      </c>
      <c r="AU95" s="801">
        <v>44.44</v>
      </c>
      <c r="AV95" s="801"/>
      <c r="AW95" s="594">
        <v>4.3599999999999994</v>
      </c>
      <c r="AX95" s="803">
        <v>32.583999999999996</v>
      </c>
      <c r="AY95" s="791">
        <v>75.05495775</v>
      </c>
      <c r="AZ95" s="791">
        <v>49.743731249999989</v>
      </c>
      <c r="BA95" s="804">
        <v>56.78</v>
      </c>
      <c r="BB95" s="804">
        <v>56.78</v>
      </c>
      <c r="BC95" s="804"/>
      <c r="BD95" s="805"/>
      <c r="BE95" s="805">
        <v>694128.16666666674</v>
      </c>
      <c r="BF95" s="806"/>
      <c r="BG95" s="806">
        <v>139833.33333333334</v>
      </c>
      <c r="BH95" s="806">
        <v>0</v>
      </c>
      <c r="BI95" s="806">
        <v>19627</v>
      </c>
      <c r="BJ95" s="806">
        <v>341567.66666666669</v>
      </c>
      <c r="BK95" s="807">
        <v>1803250</v>
      </c>
      <c r="BL95" s="808"/>
      <c r="BM95" s="804">
        <v>0</v>
      </c>
      <c r="BN95" s="809">
        <v>7.9029193786964838</v>
      </c>
      <c r="BP95" s="810">
        <v>1106.5</v>
      </c>
      <c r="BQ95" s="807">
        <v>466839.5</v>
      </c>
      <c r="BR95" s="710"/>
      <c r="BS95" s="786" t="e">
        <v>#DIV/0!</v>
      </c>
      <c r="BT95" s="604" t="e">
        <v>#DIV/0!</v>
      </c>
      <c r="BU95" s="604">
        <v>3.4298670103542741</v>
      </c>
      <c r="BV95" s="599">
        <v>0</v>
      </c>
      <c r="BW95" s="811"/>
      <c r="BX95" s="788" t="e">
        <v>#DIV/0!</v>
      </c>
      <c r="BY95" s="554"/>
      <c r="BZ95" s="812" t="e">
        <v>#DIV/0!</v>
      </c>
      <c r="CB95" s="597">
        <v>0</v>
      </c>
      <c r="CC95" s="554"/>
      <c r="CD95" s="554"/>
      <c r="CE95" s="554"/>
      <c r="CF95" s="554"/>
      <c r="CG95" s="554"/>
      <c r="CH95" s="554"/>
      <c r="CI95" s="554"/>
      <c r="CJ95" s="554"/>
      <c r="CK95" s="554"/>
      <c r="CL95" s="554"/>
    </row>
    <row r="96" spans="5:90" ht="15.75" hidden="1" customHeight="1">
      <c r="E96" s="294">
        <v>12</v>
      </c>
      <c r="F96" s="300">
        <v>2011</v>
      </c>
      <c r="G96" s="300">
        <v>2012</v>
      </c>
      <c r="H96" s="300">
        <v>2012</v>
      </c>
      <c r="I96" s="772" t="s">
        <v>306</v>
      </c>
      <c r="J96" s="789">
        <v>0</v>
      </c>
      <c r="K96" s="790">
        <v>0</v>
      </c>
      <c r="L96" s="792">
        <v>0</v>
      </c>
      <c r="M96" s="793">
        <v>0</v>
      </c>
      <c r="N96" s="189">
        <v>0</v>
      </c>
      <c r="O96" s="794">
        <v>0</v>
      </c>
      <c r="P96" s="795">
        <v>0</v>
      </c>
      <c r="Q96" s="795">
        <v>0</v>
      </c>
      <c r="R96" s="795">
        <v>0</v>
      </c>
      <c r="S96" s="795">
        <v>0</v>
      </c>
      <c r="T96" s="795">
        <v>0</v>
      </c>
      <c r="U96" s="191">
        <v>0</v>
      </c>
      <c r="W96" s="792">
        <v>0</v>
      </c>
      <c r="X96" s="793">
        <v>0</v>
      </c>
      <c r="Y96" s="793">
        <v>0</v>
      </c>
      <c r="Z96" s="191">
        <v>0</v>
      </c>
      <c r="AB96" s="796">
        <v>99242</v>
      </c>
      <c r="AC96" s="797">
        <v>110650</v>
      </c>
      <c r="AD96" s="533">
        <v>209892</v>
      </c>
      <c r="AF96" s="796">
        <v>82542</v>
      </c>
      <c r="AG96" s="797">
        <v>113250</v>
      </c>
      <c r="AH96" s="798">
        <v>28226.666666666668</v>
      </c>
      <c r="AI96" s="600">
        <v>45000</v>
      </c>
      <c r="AJ96" s="799">
        <v>3000</v>
      </c>
      <c r="AK96" s="600"/>
      <c r="AL96" s="536">
        <v>64133.333333333336</v>
      </c>
      <c r="AM96" s="799">
        <v>80167</v>
      </c>
      <c r="AO96" s="779">
        <v>-206427</v>
      </c>
      <c r="AQ96" s="800">
        <v>26.863091920880684</v>
      </c>
      <c r="AR96" s="781">
        <v>29.494510247499999</v>
      </c>
      <c r="AS96" s="801">
        <v>40.5</v>
      </c>
      <c r="AT96" s="802">
        <v>126.5</v>
      </c>
      <c r="AU96" s="801">
        <v>44.44</v>
      </c>
      <c r="AV96" s="801"/>
      <c r="AW96" s="594">
        <v>4.3599999999999994</v>
      </c>
      <c r="AX96" s="803">
        <v>32.583999999999996</v>
      </c>
      <c r="AY96" s="791">
        <v>75.05495775</v>
      </c>
      <c r="AZ96" s="791">
        <v>49.743731249999989</v>
      </c>
      <c r="BA96" s="804">
        <v>56.78</v>
      </c>
      <c r="BB96" s="804">
        <v>56.78</v>
      </c>
      <c r="BC96" s="804"/>
      <c r="BD96" s="805"/>
      <c r="BE96" s="805">
        <v>694128.16666666674</v>
      </c>
      <c r="BF96" s="806"/>
      <c r="BG96" s="806">
        <v>139833.33333333334</v>
      </c>
      <c r="BH96" s="806">
        <v>0</v>
      </c>
      <c r="BI96" s="806">
        <v>19627</v>
      </c>
      <c r="BJ96" s="806">
        <v>341567.66666666669</v>
      </c>
      <c r="BK96" s="807">
        <v>1803250</v>
      </c>
      <c r="BL96" s="808"/>
      <c r="BM96" s="804">
        <v>0</v>
      </c>
      <c r="BN96" s="809">
        <v>-32.472715144575083</v>
      </c>
      <c r="BP96" s="810">
        <v>1106.5</v>
      </c>
      <c r="BQ96" s="807">
        <v>466839.5</v>
      </c>
      <c r="BR96" s="710"/>
      <c r="BS96" s="786" t="e">
        <v>#DIV/0!</v>
      </c>
      <c r="BT96" s="604" t="e">
        <v>#DIV/0!</v>
      </c>
      <c r="BU96" s="604">
        <v>-14.093158372745586</v>
      </c>
      <c r="BV96" s="599">
        <v>0</v>
      </c>
      <c r="BW96" s="811"/>
      <c r="BX96" s="788" t="e">
        <v>#DIV/0!</v>
      </c>
      <c r="BY96" s="554"/>
      <c r="BZ96" s="812" t="e">
        <v>#DIV/0!</v>
      </c>
      <c r="CB96" s="597">
        <v>0</v>
      </c>
      <c r="CC96" s="554"/>
      <c r="CD96" s="554"/>
      <c r="CE96" s="554"/>
      <c r="CF96" s="554"/>
      <c r="CG96" s="554"/>
      <c r="CH96" s="554"/>
      <c r="CI96" s="554"/>
      <c r="CJ96" s="554"/>
      <c r="CK96" s="554"/>
      <c r="CL96" s="554"/>
    </row>
    <row r="97" spans="5:90" ht="15.75" hidden="1" customHeight="1">
      <c r="E97" s="294">
        <v>1</v>
      </c>
      <c r="F97" s="300">
        <v>2012</v>
      </c>
      <c r="G97" s="300">
        <v>2012</v>
      </c>
      <c r="H97" s="300">
        <v>2012</v>
      </c>
      <c r="I97" s="772" t="s">
        <v>306</v>
      </c>
      <c r="J97" s="789">
        <v>0</v>
      </c>
      <c r="K97" s="790">
        <v>0</v>
      </c>
      <c r="L97" s="792">
        <v>0</v>
      </c>
      <c r="M97" s="793">
        <v>0</v>
      </c>
      <c r="N97" s="189">
        <v>0</v>
      </c>
      <c r="O97" s="794">
        <v>0</v>
      </c>
      <c r="P97" s="795">
        <v>0</v>
      </c>
      <c r="Q97" s="795">
        <v>0</v>
      </c>
      <c r="R97" s="795">
        <v>0</v>
      </c>
      <c r="S97" s="795">
        <v>0</v>
      </c>
      <c r="T97" s="795">
        <v>0</v>
      </c>
      <c r="U97" s="191">
        <v>0</v>
      </c>
      <c r="W97" s="792">
        <v>0</v>
      </c>
      <c r="X97" s="793">
        <v>0</v>
      </c>
      <c r="Y97" s="793">
        <v>0</v>
      </c>
      <c r="Z97" s="191">
        <v>0</v>
      </c>
      <c r="AB97" s="796">
        <v>102820.89197503588</v>
      </c>
      <c r="AC97" s="797">
        <v>110650</v>
      </c>
      <c r="AD97" s="533">
        <v>213470.89197503589</v>
      </c>
      <c r="AF97" s="796">
        <v>102820.89197503588</v>
      </c>
      <c r="AG97" s="797">
        <v>56625</v>
      </c>
      <c r="AH97" s="798">
        <v>28226.666666666668</v>
      </c>
      <c r="AI97" s="600">
        <v>45000</v>
      </c>
      <c r="AJ97" s="799">
        <v>3000</v>
      </c>
      <c r="AK97" s="600"/>
      <c r="AL97" s="536">
        <v>64133.333333333336</v>
      </c>
      <c r="AM97" s="799">
        <v>80167</v>
      </c>
      <c r="AO97" s="779">
        <v>-166502</v>
      </c>
      <c r="AQ97" s="800">
        <v>20.205037712611958</v>
      </c>
      <c r="AR97" s="781">
        <v>29.516982798737502</v>
      </c>
      <c r="AS97" s="801">
        <v>41.349999999999994</v>
      </c>
      <c r="AT97" s="802">
        <v>126.5</v>
      </c>
      <c r="AU97" s="801">
        <v>46.71</v>
      </c>
      <c r="AV97" s="801"/>
      <c r="AW97" s="594">
        <v>4.5779999999999994</v>
      </c>
      <c r="AX97" s="803">
        <v>34.088200000000001</v>
      </c>
      <c r="AY97" s="791">
        <v>75.430232538749991</v>
      </c>
      <c r="AZ97" s="791">
        <v>49.992449906249981</v>
      </c>
      <c r="BA97" s="804">
        <v>49.05</v>
      </c>
      <c r="BB97" s="804">
        <v>49.05</v>
      </c>
      <c r="BC97" s="804"/>
      <c r="BD97" s="805"/>
      <c r="BE97" s="805">
        <v>694128.16666666674</v>
      </c>
      <c r="BF97" s="806">
        <v>86000</v>
      </c>
      <c r="BG97" s="806"/>
      <c r="BH97" s="806">
        <v>0</v>
      </c>
      <c r="BI97" s="806"/>
      <c r="BJ97" s="806">
        <v>341567.66666666669</v>
      </c>
      <c r="BK97" s="807">
        <v>1969225</v>
      </c>
      <c r="BL97" s="808"/>
      <c r="BM97" s="804">
        <v>0</v>
      </c>
      <c r="BN97" s="809">
        <v>39.39</v>
      </c>
      <c r="BP97" s="810">
        <v>1106.5</v>
      </c>
      <c r="BQ97" s="807">
        <v>466839.5</v>
      </c>
      <c r="BR97" s="710"/>
      <c r="BS97" s="786" t="e">
        <v>#DIV/0!</v>
      </c>
      <c r="BT97" s="604" t="e">
        <v>#DIV/0!</v>
      </c>
      <c r="BU97" s="604">
        <v>17.09526</v>
      </c>
      <c r="BV97" s="599">
        <v>0</v>
      </c>
      <c r="BW97" s="811"/>
      <c r="BX97" s="788" t="e">
        <v>#DIV/0!</v>
      </c>
      <c r="BY97" s="554"/>
      <c r="BZ97" s="812" t="e">
        <v>#DIV/0!</v>
      </c>
      <c r="CB97" s="597">
        <v>0</v>
      </c>
      <c r="CC97" s="554"/>
      <c r="CD97" s="776"/>
      <c r="CE97" s="554"/>
      <c r="CF97" s="554"/>
      <c r="CG97" s="554"/>
      <c r="CH97" s="554"/>
      <c r="CI97" s="554"/>
      <c r="CJ97" s="554"/>
      <c r="CK97" s="554"/>
      <c r="CL97" s="554"/>
    </row>
    <row r="98" spans="5:90" ht="15.75" hidden="1" customHeight="1">
      <c r="E98" s="294">
        <v>2</v>
      </c>
      <c r="F98" s="300">
        <v>2012</v>
      </c>
      <c r="G98" s="300">
        <v>2012</v>
      </c>
      <c r="H98" s="300">
        <v>2012</v>
      </c>
      <c r="I98" s="772" t="s">
        <v>306</v>
      </c>
      <c r="J98" s="789">
        <v>0</v>
      </c>
      <c r="K98" s="790">
        <v>0</v>
      </c>
      <c r="L98" s="792">
        <v>0</v>
      </c>
      <c r="M98" s="793">
        <v>0</v>
      </c>
      <c r="N98" s="189">
        <v>0</v>
      </c>
      <c r="O98" s="794">
        <v>0</v>
      </c>
      <c r="P98" s="795">
        <v>0</v>
      </c>
      <c r="Q98" s="795">
        <v>0</v>
      </c>
      <c r="R98" s="795">
        <v>0</v>
      </c>
      <c r="S98" s="795">
        <v>0</v>
      </c>
      <c r="T98" s="795">
        <v>0</v>
      </c>
      <c r="U98" s="191">
        <v>0</v>
      </c>
      <c r="W98" s="792">
        <v>0</v>
      </c>
      <c r="X98" s="793">
        <v>0</v>
      </c>
      <c r="Y98" s="793">
        <v>0</v>
      </c>
      <c r="Z98" s="191">
        <v>0</v>
      </c>
      <c r="AB98" s="796">
        <v>152479.24027537074</v>
      </c>
      <c r="AC98" s="797">
        <v>110650</v>
      </c>
      <c r="AD98" s="533">
        <v>263129.24027537077</v>
      </c>
      <c r="AF98" s="796">
        <v>152479.24027537074</v>
      </c>
      <c r="AG98" s="797">
        <v>56625</v>
      </c>
      <c r="AH98" s="798">
        <v>28226.666666666668</v>
      </c>
      <c r="AI98" s="600">
        <v>45000</v>
      </c>
      <c r="AJ98" s="799">
        <v>3000</v>
      </c>
      <c r="AK98" s="600"/>
      <c r="AL98" s="536">
        <v>64133.333333333336</v>
      </c>
      <c r="AM98" s="799">
        <v>80167</v>
      </c>
      <c r="AO98" s="779">
        <v>-166501.99999999997</v>
      </c>
      <c r="AQ98" s="800">
        <v>13.624805555484977</v>
      </c>
      <c r="AR98" s="781">
        <v>29.516982798737502</v>
      </c>
      <c r="AS98" s="801">
        <v>41.349999999999994</v>
      </c>
      <c r="AT98" s="802">
        <v>126.5</v>
      </c>
      <c r="AU98" s="801">
        <v>46.71</v>
      </c>
      <c r="AV98" s="801"/>
      <c r="AW98" s="594">
        <v>4.5779999999999994</v>
      </c>
      <c r="AX98" s="803">
        <v>34.088200000000001</v>
      </c>
      <c r="AY98" s="791">
        <v>75.430232538749991</v>
      </c>
      <c r="AZ98" s="791">
        <v>49.992449906249981</v>
      </c>
      <c r="BA98" s="804">
        <v>49.05</v>
      </c>
      <c r="BB98" s="804">
        <v>49.05</v>
      </c>
      <c r="BC98" s="804"/>
      <c r="BD98" s="805"/>
      <c r="BE98" s="805">
        <v>694128.16666666674</v>
      </c>
      <c r="BF98" s="806">
        <v>86000</v>
      </c>
      <c r="BG98" s="806"/>
      <c r="BH98" s="806">
        <v>0</v>
      </c>
      <c r="BI98" s="806"/>
      <c r="BJ98" s="806">
        <v>341567.66666666669</v>
      </c>
      <c r="BK98" s="807">
        <v>1969225</v>
      </c>
      <c r="BL98" s="808"/>
      <c r="BM98" s="804">
        <v>0</v>
      </c>
      <c r="BN98" s="809">
        <v>39.39</v>
      </c>
      <c r="BP98" s="810">
        <v>1106.5</v>
      </c>
      <c r="BQ98" s="807">
        <v>466839.5</v>
      </c>
      <c r="BR98" s="710"/>
      <c r="BS98" s="786" t="e">
        <v>#DIV/0!</v>
      </c>
      <c r="BT98" s="604" t="e">
        <v>#DIV/0!</v>
      </c>
      <c r="BU98" s="604">
        <v>17.09526</v>
      </c>
      <c r="BV98" s="599">
        <v>0</v>
      </c>
      <c r="BW98" s="811"/>
      <c r="BX98" s="788" t="e">
        <v>#DIV/0!</v>
      </c>
      <c r="BY98" s="554"/>
      <c r="BZ98" s="812" t="e">
        <v>#DIV/0!</v>
      </c>
      <c r="CB98" s="597">
        <v>0</v>
      </c>
      <c r="CC98" s="554"/>
      <c r="CD98" s="776"/>
      <c r="CE98" s="554"/>
      <c r="CF98" s="554"/>
      <c r="CG98" s="554"/>
      <c r="CH98" s="554"/>
      <c r="CI98" s="554"/>
      <c r="CJ98" s="554"/>
      <c r="CK98" s="554"/>
      <c r="CL98" s="554"/>
    </row>
    <row r="99" spans="5:90" ht="15.75" hidden="1" customHeight="1">
      <c r="E99" s="294">
        <v>3</v>
      </c>
      <c r="F99" s="300">
        <v>2012</v>
      </c>
      <c r="G99" s="300">
        <v>2012</v>
      </c>
      <c r="H99" s="300">
        <v>2012</v>
      </c>
      <c r="I99" s="772" t="s">
        <v>306</v>
      </c>
      <c r="J99" s="789">
        <v>0</v>
      </c>
      <c r="K99" s="790">
        <v>0</v>
      </c>
      <c r="L99" s="792">
        <v>0</v>
      </c>
      <c r="M99" s="793">
        <v>0</v>
      </c>
      <c r="N99" s="189">
        <v>0</v>
      </c>
      <c r="O99" s="794">
        <v>0</v>
      </c>
      <c r="P99" s="795">
        <v>0</v>
      </c>
      <c r="Q99" s="795">
        <v>0</v>
      </c>
      <c r="R99" s="795">
        <v>0</v>
      </c>
      <c r="S99" s="795">
        <v>0</v>
      </c>
      <c r="T99" s="795">
        <v>0</v>
      </c>
      <c r="U99" s="191">
        <v>0</v>
      </c>
      <c r="W99" s="792">
        <v>0</v>
      </c>
      <c r="X99" s="793">
        <v>0</v>
      </c>
      <c r="Y99" s="793">
        <v>0</v>
      </c>
      <c r="Z99" s="191">
        <v>0</v>
      </c>
      <c r="AB99" s="796">
        <v>125809.52157731802</v>
      </c>
      <c r="AC99" s="797">
        <v>110650</v>
      </c>
      <c r="AD99" s="533">
        <v>236459.52157731802</v>
      </c>
      <c r="AF99" s="796">
        <v>125809.52157731802</v>
      </c>
      <c r="AG99" s="797">
        <v>56625</v>
      </c>
      <c r="AH99" s="798">
        <v>28226.666666666668</v>
      </c>
      <c r="AI99" s="600">
        <v>45000</v>
      </c>
      <c r="AJ99" s="799">
        <v>3000</v>
      </c>
      <c r="AK99" s="600"/>
      <c r="AL99" s="536">
        <v>64133.333333333336</v>
      </c>
      <c r="AM99" s="799">
        <v>80167</v>
      </c>
      <c r="AO99" s="779">
        <v>-166502</v>
      </c>
      <c r="AQ99" s="800">
        <v>16.513058582161786</v>
      </c>
      <c r="AR99" s="781">
        <v>29.516982798737502</v>
      </c>
      <c r="AS99" s="801">
        <v>41.349999999999994</v>
      </c>
      <c r="AT99" s="802">
        <v>126.5</v>
      </c>
      <c r="AU99" s="801">
        <v>46.71</v>
      </c>
      <c r="AV99" s="801"/>
      <c r="AW99" s="594">
        <v>4.5779999999999994</v>
      </c>
      <c r="AX99" s="803">
        <v>34.088200000000001</v>
      </c>
      <c r="AY99" s="791">
        <v>75.430232538749991</v>
      </c>
      <c r="AZ99" s="791">
        <v>49.992449906249981</v>
      </c>
      <c r="BA99" s="804">
        <v>49.05</v>
      </c>
      <c r="BB99" s="804">
        <v>49.05</v>
      </c>
      <c r="BC99" s="804"/>
      <c r="BD99" s="805"/>
      <c r="BE99" s="805">
        <v>694128.16666666674</v>
      </c>
      <c r="BF99" s="806">
        <v>86000</v>
      </c>
      <c r="BG99" s="806"/>
      <c r="BH99" s="806">
        <v>0</v>
      </c>
      <c r="BI99" s="806"/>
      <c r="BJ99" s="806">
        <v>341567.66666666669</v>
      </c>
      <c r="BK99" s="807">
        <v>1969225</v>
      </c>
      <c r="BL99" s="808"/>
      <c r="BM99" s="804">
        <v>0</v>
      </c>
      <c r="BN99" s="809">
        <v>39.39</v>
      </c>
      <c r="BP99" s="810">
        <v>1106.5</v>
      </c>
      <c r="BQ99" s="807">
        <v>466839.5</v>
      </c>
      <c r="BR99" s="710"/>
      <c r="BS99" s="786" t="e">
        <v>#DIV/0!</v>
      </c>
      <c r="BT99" s="604" t="e">
        <v>#DIV/0!</v>
      </c>
      <c r="BU99" s="604">
        <v>17.09526</v>
      </c>
      <c r="BV99" s="599">
        <v>0</v>
      </c>
      <c r="BW99" s="811"/>
      <c r="BX99" s="788" t="e">
        <v>#DIV/0!</v>
      </c>
      <c r="BY99" s="554"/>
      <c r="BZ99" s="812" t="e">
        <v>#DIV/0!</v>
      </c>
      <c r="CB99" s="597">
        <v>0</v>
      </c>
      <c r="CC99" s="554"/>
      <c r="CD99" s="776"/>
      <c r="CE99" s="554"/>
      <c r="CF99" s="554"/>
      <c r="CG99" s="554"/>
      <c r="CH99" s="554"/>
      <c r="CI99" s="554"/>
      <c r="CJ99" s="554"/>
      <c r="CK99" s="554"/>
      <c r="CL99" s="554"/>
    </row>
    <row r="100" spans="5:90" ht="15.75" hidden="1" customHeight="1">
      <c r="E100" s="294">
        <v>4</v>
      </c>
      <c r="F100" s="300">
        <v>2012</v>
      </c>
      <c r="G100" s="300">
        <v>2012</v>
      </c>
      <c r="H100" s="300">
        <v>2013</v>
      </c>
      <c r="I100" s="772" t="s">
        <v>306</v>
      </c>
      <c r="J100" s="789">
        <v>0</v>
      </c>
      <c r="K100" s="790">
        <v>0</v>
      </c>
      <c r="L100" s="792">
        <v>0</v>
      </c>
      <c r="M100" s="793">
        <v>0</v>
      </c>
      <c r="N100" s="189">
        <v>0</v>
      </c>
      <c r="O100" s="794">
        <v>0</v>
      </c>
      <c r="P100" s="795">
        <v>0</v>
      </c>
      <c r="Q100" s="795">
        <v>0</v>
      </c>
      <c r="R100" s="795">
        <v>0</v>
      </c>
      <c r="S100" s="795">
        <v>0</v>
      </c>
      <c r="T100" s="795">
        <v>0</v>
      </c>
      <c r="U100" s="191">
        <v>0</v>
      </c>
      <c r="W100" s="792">
        <v>0</v>
      </c>
      <c r="X100" s="793">
        <v>0</v>
      </c>
      <c r="Y100" s="793">
        <v>0</v>
      </c>
      <c r="Z100" s="191">
        <v>0</v>
      </c>
      <c r="AB100" s="796">
        <v>144089.69356663487</v>
      </c>
      <c r="AC100" s="797">
        <v>110650</v>
      </c>
      <c r="AD100" s="533">
        <v>254739.69356663487</v>
      </c>
      <c r="AF100" s="796">
        <v>144089.69356663487</v>
      </c>
      <c r="AG100" s="797">
        <v>56625</v>
      </c>
      <c r="AH100" s="798">
        <v>28226.666666666668</v>
      </c>
      <c r="AI100" s="600">
        <v>45000</v>
      </c>
      <c r="AJ100" s="799">
        <v>3000</v>
      </c>
      <c r="AK100" s="600"/>
      <c r="AL100" s="536">
        <v>64133.333333333336</v>
      </c>
      <c r="AM100" s="799">
        <v>80167</v>
      </c>
      <c r="AO100" s="779">
        <v>-166502</v>
      </c>
      <c r="AQ100" s="800">
        <v>14.418102701004438</v>
      </c>
      <c r="AR100" s="781">
        <v>29.516982798737502</v>
      </c>
      <c r="AS100" s="801">
        <v>41.349999999999994</v>
      </c>
      <c r="AT100" s="802">
        <v>126.5</v>
      </c>
      <c r="AU100" s="801">
        <v>46.71</v>
      </c>
      <c r="AV100" s="801"/>
      <c r="AW100" s="594">
        <v>4.5779999999999994</v>
      </c>
      <c r="AX100" s="803">
        <v>34.088200000000001</v>
      </c>
      <c r="AY100" s="791">
        <v>75.430232538749991</v>
      </c>
      <c r="AZ100" s="791">
        <v>49.992449906249981</v>
      </c>
      <c r="BA100" s="804">
        <v>49.05</v>
      </c>
      <c r="BB100" s="804">
        <v>49.05</v>
      </c>
      <c r="BC100" s="804"/>
      <c r="BD100" s="805"/>
      <c r="BE100" s="805">
        <v>694128.16666666674</v>
      </c>
      <c r="BF100" s="806">
        <v>86000</v>
      </c>
      <c r="BG100" s="806"/>
      <c r="BH100" s="806">
        <v>0</v>
      </c>
      <c r="BI100" s="806"/>
      <c r="BJ100" s="806">
        <v>341567.66666666669</v>
      </c>
      <c r="BK100" s="807">
        <v>1969225</v>
      </c>
      <c r="BL100" s="808"/>
      <c r="BM100" s="804">
        <v>0</v>
      </c>
      <c r="BN100" s="809">
        <v>39.39</v>
      </c>
      <c r="BP100" s="810">
        <v>1106.5</v>
      </c>
      <c r="BQ100" s="807">
        <v>466839.5</v>
      </c>
      <c r="BR100" s="710"/>
      <c r="BS100" s="786" t="e">
        <v>#DIV/0!</v>
      </c>
      <c r="BT100" s="604" t="e">
        <v>#DIV/0!</v>
      </c>
      <c r="BU100" s="604">
        <v>17.09526</v>
      </c>
      <c r="BV100" s="599">
        <v>0</v>
      </c>
      <c r="BW100" s="811"/>
      <c r="BX100" s="788" t="e">
        <v>#DIV/0!</v>
      </c>
      <c r="BY100" s="554"/>
      <c r="BZ100" s="812" t="e">
        <v>#DIV/0!</v>
      </c>
      <c r="CB100" s="597">
        <v>0</v>
      </c>
      <c r="CC100" s="554"/>
      <c r="CD100" s="776"/>
      <c r="CE100" s="554"/>
      <c r="CF100" s="554"/>
      <c r="CG100" s="554"/>
      <c r="CH100" s="554"/>
      <c r="CI100" s="554"/>
      <c r="CJ100" s="554"/>
      <c r="CK100" s="554"/>
      <c r="CL100" s="554"/>
    </row>
    <row r="101" spans="5:90" ht="15.75" hidden="1" customHeight="1">
      <c r="E101" s="294">
        <v>5</v>
      </c>
      <c r="F101" s="300">
        <v>2012</v>
      </c>
      <c r="G101" s="300">
        <v>2012</v>
      </c>
      <c r="H101" s="300">
        <v>2013</v>
      </c>
      <c r="I101" s="772" t="s">
        <v>306</v>
      </c>
      <c r="J101" s="789">
        <v>0</v>
      </c>
      <c r="K101" s="790">
        <v>0</v>
      </c>
      <c r="L101" s="792">
        <v>0</v>
      </c>
      <c r="M101" s="793">
        <v>0</v>
      </c>
      <c r="N101" s="189">
        <v>0</v>
      </c>
      <c r="O101" s="794">
        <v>0</v>
      </c>
      <c r="P101" s="795">
        <v>0</v>
      </c>
      <c r="Q101" s="795">
        <v>0</v>
      </c>
      <c r="R101" s="795">
        <v>0</v>
      </c>
      <c r="S101" s="795">
        <v>0</v>
      </c>
      <c r="T101" s="795">
        <v>0</v>
      </c>
      <c r="U101" s="191">
        <v>0</v>
      </c>
      <c r="W101" s="792">
        <v>0</v>
      </c>
      <c r="X101" s="793">
        <v>0</v>
      </c>
      <c r="Y101" s="793">
        <v>0</v>
      </c>
      <c r="Z101" s="191">
        <v>0</v>
      </c>
      <c r="AB101" s="796">
        <v>168106.95071615756</v>
      </c>
      <c r="AC101" s="797">
        <v>110650</v>
      </c>
      <c r="AD101" s="533">
        <v>278756.95071615756</v>
      </c>
      <c r="AF101" s="796">
        <v>168106.95071615756</v>
      </c>
      <c r="AG101" s="797">
        <v>56625</v>
      </c>
      <c r="AH101" s="798">
        <v>28226.666666666668</v>
      </c>
      <c r="AI101" s="600">
        <v>45000</v>
      </c>
      <c r="AJ101" s="799">
        <v>3000</v>
      </c>
      <c r="AK101" s="600"/>
      <c r="AL101" s="536">
        <v>64133.333333333336</v>
      </c>
      <c r="AM101" s="799">
        <v>80167</v>
      </c>
      <c r="AO101" s="779">
        <v>-166502</v>
      </c>
      <c r="AQ101" s="800">
        <v>12.358204054916104</v>
      </c>
      <c r="AR101" s="781">
        <v>29.516982798737502</v>
      </c>
      <c r="AS101" s="801">
        <v>41.349999999999994</v>
      </c>
      <c r="AT101" s="802">
        <v>126.5</v>
      </c>
      <c r="AU101" s="801">
        <v>46.71</v>
      </c>
      <c r="AV101" s="801"/>
      <c r="AW101" s="594">
        <v>4.5779999999999994</v>
      </c>
      <c r="AX101" s="803">
        <v>34.088200000000001</v>
      </c>
      <c r="AY101" s="791">
        <v>75.430232538749991</v>
      </c>
      <c r="AZ101" s="791">
        <v>49.992449906249981</v>
      </c>
      <c r="BA101" s="804">
        <v>49.05</v>
      </c>
      <c r="BB101" s="804">
        <v>49.05</v>
      </c>
      <c r="BC101" s="804"/>
      <c r="BD101" s="805"/>
      <c r="BE101" s="805">
        <v>694128.16666666674</v>
      </c>
      <c r="BF101" s="806">
        <v>86000</v>
      </c>
      <c r="BG101" s="806"/>
      <c r="BH101" s="806">
        <v>0</v>
      </c>
      <c r="BI101" s="806"/>
      <c r="BJ101" s="806">
        <v>341567.66666666669</v>
      </c>
      <c r="BK101" s="807">
        <v>1969225</v>
      </c>
      <c r="BL101" s="808"/>
      <c r="BM101" s="804">
        <v>0</v>
      </c>
      <c r="BN101" s="809">
        <v>39.39</v>
      </c>
      <c r="BP101" s="810">
        <v>1106.5</v>
      </c>
      <c r="BQ101" s="807">
        <v>466839.5</v>
      </c>
      <c r="BR101" s="710"/>
      <c r="BS101" s="786" t="e">
        <v>#DIV/0!</v>
      </c>
      <c r="BT101" s="604" t="e">
        <v>#DIV/0!</v>
      </c>
      <c r="BU101" s="604">
        <v>17.09526</v>
      </c>
      <c r="BV101" s="599">
        <v>0</v>
      </c>
      <c r="BW101" s="811"/>
      <c r="BX101" s="788" t="e">
        <v>#DIV/0!</v>
      </c>
      <c r="BY101" s="554"/>
      <c r="BZ101" s="812" t="e">
        <v>#DIV/0!</v>
      </c>
      <c r="CB101" s="597">
        <v>0</v>
      </c>
      <c r="CC101" s="554"/>
      <c r="CD101" s="776"/>
      <c r="CE101" s="554"/>
      <c r="CF101" s="554"/>
      <c r="CG101" s="554"/>
      <c r="CH101" s="554"/>
      <c r="CI101" s="554"/>
      <c r="CJ101" s="554"/>
      <c r="CK101" s="554"/>
      <c r="CL101" s="554"/>
    </row>
    <row r="102" spans="5:90" ht="15.75" hidden="1" customHeight="1">
      <c r="E102" s="294">
        <v>6</v>
      </c>
      <c r="F102" s="300">
        <v>2012</v>
      </c>
      <c r="G102" s="300">
        <v>2012</v>
      </c>
      <c r="H102" s="300">
        <v>2013</v>
      </c>
      <c r="I102" s="772" t="s">
        <v>306</v>
      </c>
      <c r="J102" s="789">
        <v>0</v>
      </c>
      <c r="K102" s="790">
        <v>0</v>
      </c>
      <c r="L102" s="792">
        <v>0</v>
      </c>
      <c r="M102" s="793">
        <v>0</v>
      </c>
      <c r="N102" s="189">
        <v>0</v>
      </c>
      <c r="O102" s="794">
        <v>0</v>
      </c>
      <c r="P102" s="795">
        <v>0</v>
      </c>
      <c r="Q102" s="795">
        <v>0</v>
      </c>
      <c r="R102" s="795">
        <v>0</v>
      </c>
      <c r="S102" s="795">
        <v>0</v>
      </c>
      <c r="T102" s="795">
        <v>0</v>
      </c>
      <c r="U102" s="191">
        <v>0</v>
      </c>
      <c r="W102" s="792">
        <v>0</v>
      </c>
      <c r="X102" s="793">
        <v>0</v>
      </c>
      <c r="Y102" s="793">
        <v>0</v>
      </c>
      <c r="Z102" s="191">
        <v>0</v>
      </c>
      <c r="AB102" s="796">
        <v>37785.190284896562</v>
      </c>
      <c r="AC102" s="797">
        <v>110650</v>
      </c>
      <c r="AD102" s="533">
        <v>148435.19028489655</v>
      </c>
      <c r="AF102" s="814">
        <v>37785.190284896562</v>
      </c>
      <c r="AG102" s="797">
        <v>56625</v>
      </c>
      <c r="AH102" s="798">
        <v>28226.666666666668</v>
      </c>
      <c r="AI102" s="600">
        <v>45000</v>
      </c>
      <c r="AJ102" s="799">
        <v>3000</v>
      </c>
      <c r="AK102" s="600"/>
      <c r="AL102" s="536">
        <v>64133.333333333336</v>
      </c>
      <c r="AM102" s="799">
        <v>80167</v>
      </c>
      <c r="AO102" s="779">
        <v>-166502</v>
      </c>
      <c r="AQ102" s="800">
        <v>54.981858880049494</v>
      </c>
      <c r="AR102" s="781">
        <v>29.516982798737502</v>
      </c>
      <c r="AS102" s="801">
        <v>41.349999999999994</v>
      </c>
      <c r="AT102" s="802">
        <v>126.5</v>
      </c>
      <c r="AU102" s="801">
        <v>46.71</v>
      </c>
      <c r="AV102" s="801"/>
      <c r="AW102" s="594">
        <v>4.5779999999999994</v>
      </c>
      <c r="AX102" s="803">
        <v>34.088200000000001</v>
      </c>
      <c r="AY102" s="791">
        <v>75.430232538749991</v>
      </c>
      <c r="AZ102" s="791">
        <v>49.992449906249981</v>
      </c>
      <c r="BA102" s="804">
        <v>49.05</v>
      </c>
      <c r="BB102" s="804">
        <v>49.05</v>
      </c>
      <c r="BC102" s="804"/>
      <c r="BD102" s="805"/>
      <c r="BE102" s="805">
        <v>694128.16666666674</v>
      </c>
      <c r="BF102" s="806">
        <v>86000</v>
      </c>
      <c r="BG102" s="806"/>
      <c r="BH102" s="806">
        <v>0</v>
      </c>
      <c r="BI102" s="806"/>
      <c r="BJ102" s="806">
        <v>341567.66666666669</v>
      </c>
      <c r="BK102" s="807">
        <v>1969225</v>
      </c>
      <c r="BL102" s="813"/>
      <c r="BM102" s="804">
        <v>0</v>
      </c>
      <c r="BN102" s="809">
        <v>39.39</v>
      </c>
      <c r="BP102" s="810">
        <v>1106.5</v>
      </c>
      <c r="BQ102" s="807">
        <v>466839.5</v>
      </c>
      <c r="BR102" s="710"/>
      <c r="BS102" s="786" t="e">
        <v>#DIV/0!</v>
      </c>
      <c r="BT102" s="604" t="e">
        <v>#DIV/0!</v>
      </c>
      <c r="BU102" s="604">
        <v>17.09526</v>
      </c>
      <c r="BV102" s="599">
        <v>0</v>
      </c>
      <c r="BW102" s="811"/>
      <c r="BX102" s="788" t="e">
        <v>#DIV/0!</v>
      </c>
      <c r="BY102" s="554"/>
      <c r="BZ102" s="812" t="e">
        <v>#DIV/0!</v>
      </c>
      <c r="CB102" s="597">
        <v>0</v>
      </c>
      <c r="CC102" s="554"/>
      <c r="CD102" s="776"/>
      <c r="CE102" s="554"/>
      <c r="CF102" s="554"/>
      <c r="CG102" s="554"/>
      <c r="CH102" s="554"/>
      <c r="CI102" s="554"/>
      <c r="CJ102" s="554"/>
      <c r="CK102" s="554"/>
      <c r="CL102" s="554"/>
    </row>
    <row r="103" spans="5:90" ht="15.75" hidden="1" customHeight="1">
      <c r="E103" s="294">
        <v>7</v>
      </c>
      <c r="F103" s="300">
        <v>2012</v>
      </c>
      <c r="G103" s="300">
        <v>2013</v>
      </c>
      <c r="H103" s="300">
        <v>2013</v>
      </c>
      <c r="I103" s="772" t="s">
        <v>306</v>
      </c>
      <c r="J103" s="789">
        <v>0</v>
      </c>
      <c r="K103" s="790">
        <v>0</v>
      </c>
      <c r="L103" s="792">
        <v>0</v>
      </c>
      <c r="M103" s="793">
        <v>0</v>
      </c>
      <c r="N103" s="189">
        <v>0</v>
      </c>
      <c r="O103" s="794">
        <v>0</v>
      </c>
      <c r="P103" s="795">
        <v>0</v>
      </c>
      <c r="Q103" s="795">
        <v>0</v>
      </c>
      <c r="R103" s="795">
        <v>0</v>
      </c>
      <c r="S103" s="795">
        <v>0</v>
      </c>
      <c r="T103" s="795">
        <v>0</v>
      </c>
      <c r="U103" s="191">
        <v>0</v>
      </c>
      <c r="W103" s="792">
        <v>0</v>
      </c>
      <c r="X103" s="793">
        <v>0</v>
      </c>
      <c r="Y103" s="793">
        <v>0</v>
      </c>
      <c r="Z103" s="191">
        <v>0</v>
      </c>
      <c r="AB103" s="796">
        <v>67951.864934552737</v>
      </c>
      <c r="AC103" s="797">
        <v>110650</v>
      </c>
      <c r="AD103" s="533">
        <v>178601.86493455275</v>
      </c>
      <c r="AF103" s="814">
        <v>67951.864934552737</v>
      </c>
      <c r="AG103" s="797">
        <v>56625</v>
      </c>
      <c r="AH103" s="798">
        <v>28226.666666666668</v>
      </c>
      <c r="AI103" s="600">
        <v>45000</v>
      </c>
      <c r="AJ103" s="799">
        <v>3000</v>
      </c>
      <c r="AK103" s="600"/>
      <c r="AL103" s="536">
        <v>64133.333333333336</v>
      </c>
      <c r="AM103" s="799">
        <v>80167</v>
      </c>
      <c r="AO103" s="779">
        <v>-166502</v>
      </c>
      <c r="AQ103" s="800">
        <v>30.573112334752349</v>
      </c>
      <c r="AR103" s="781">
        <v>29.516982798737502</v>
      </c>
      <c r="AS103" s="801">
        <v>41.349999999999994</v>
      </c>
      <c r="AT103" s="802">
        <v>126.5</v>
      </c>
      <c r="AU103" s="801">
        <v>46.71</v>
      </c>
      <c r="AV103" s="801"/>
      <c r="AW103" s="594">
        <v>4.5779999999999994</v>
      </c>
      <c r="AX103" s="803">
        <v>34.088200000000001</v>
      </c>
      <c r="AY103" s="791">
        <v>75.430232538749991</v>
      </c>
      <c r="AZ103" s="791">
        <v>49.992449906249981</v>
      </c>
      <c r="BA103" s="804">
        <v>49.05</v>
      </c>
      <c r="BB103" s="804">
        <v>49.05</v>
      </c>
      <c r="BC103" s="804"/>
      <c r="BD103" s="805"/>
      <c r="BE103" s="805">
        <v>694128.16666666674</v>
      </c>
      <c r="BF103" s="806">
        <v>86000</v>
      </c>
      <c r="BG103" s="806"/>
      <c r="BH103" s="806">
        <v>0</v>
      </c>
      <c r="BI103" s="806"/>
      <c r="BJ103" s="806">
        <v>341567.66666666669</v>
      </c>
      <c r="BK103" s="807">
        <v>1969225</v>
      </c>
      <c r="BL103" s="808"/>
      <c r="BM103" s="804">
        <v>0</v>
      </c>
      <c r="BN103" s="809">
        <v>39.39</v>
      </c>
      <c r="BP103" s="810">
        <v>1106.5</v>
      </c>
      <c r="BQ103" s="807">
        <v>466839.5</v>
      </c>
      <c r="BR103" s="710"/>
      <c r="BS103" s="786" t="e">
        <v>#DIV/0!</v>
      </c>
      <c r="BT103" s="604" t="e">
        <v>#DIV/0!</v>
      </c>
      <c r="BU103" s="604">
        <v>17.09526</v>
      </c>
      <c r="BV103" s="599">
        <v>0</v>
      </c>
      <c r="BW103" s="811"/>
      <c r="BX103" s="788" t="e">
        <v>#DIV/0!</v>
      </c>
      <c r="BY103" s="554"/>
      <c r="BZ103" s="812" t="e">
        <v>#DIV/0!</v>
      </c>
      <c r="CB103" s="597">
        <v>0</v>
      </c>
      <c r="CC103" s="554"/>
      <c r="CD103" s="776"/>
      <c r="CE103" s="554"/>
      <c r="CF103" s="554"/>
      <c r="CG103" s="554"/>
      <c r="CH103" s="554"/>
      <c r="CI103" s="554"/>
      <c r="CJ103" s="554"/>
      <c r="CK103" s="554"/>
      <c r="CL103" s="554"/>
    </row>
    <row r="104" spans="5:90" ht="15.75" hidden="1" customHeight="1">
      <c r="E104" s="294">
        <v>8</v>
      </c>
      <c r="F104" s="300">
        <v>2012</v>
      </c>
      <c r="G104" s="300">
        <v>2013</v>
      </c>
      <c r="H104" s="300">
        <v>2013</v>
      </c>
      <c r="I104" s="772" t="s">
        <v>306</v>
      </c>
      <c r="J104" s="789">
        <v>0</v>
      </c>
      <c r="K104" s="790">
        <v>0</v>
      </c>
      <c r="L104" s="792">
        <v>0</v>
      </c>
      <c r="M104" s="793">
        <v>0</v>
      </c>
      <c r="N104" s="189">
        <v>0</v>
      </c>
      <c r="O104" s="794">
        <v>0</v>
      </c>
      <c r="P104" s="795">
        <v>0</v>
      </c>
      <c r="Q104" s="795">
        <v>0</v>
      </c>
      <c r="R104" s="795">
        <v>0</v>
      </c>
      <c r="S104" s="795">
        <v>0</v>
      </c>
      <c r="T104" s="795">
        <v>0</v>
      </c>
      <c r="U104" s="191">
        <v>0</v>
      </c>
      <c r="W104" s="792">
        <v>0</v>
      </c>
      <c r="X104" s="793">
        <v>0</v>
      </c>
      <c r="Y104" s="793">
        <v>0</v>
      </c>
      <c r="Z104" s="191">
        <v>0</v>
      </c>
      <c r="AB104" s="796">
        <v>28999.67862682528</v>
      </c>
      <c r="AC104" s="797">
        <v>110650</v>
      </c>
      <c r="AD104" s="533">
        <v>139649.67862682528</v>
      </c>
      <c r="AF104" s="814">
        <v>28999.67862682528</v>
      </c>
      <c r="AG104" s="797">
        <v>56625</v>
      </c>
      <c r="AH104" s="798">
        <v>28226.666666666668</v>
      </c>
      <c r="AI104" s="600">
        <v>45000</v>
      </c>
      <c r="AJ104" s="799">
        <v>3000</v>
      </c>
      <c r="AK104" s="600">
        <v>34237</v>
      </c>
      <c r="AL104" s="536">
        <v>64133.333333333336</v>
      </c>
      <c r="AM104" s="799">
        <v>80167</v>
      </c>
      <c r="AO104" s="779">
        <v>-200739</v>
      </c>
      <c r="AQ104" s="800">
        <v>71.638724922912459</v>
      </c>
      <c r="AR104" s="781">
        <v>29.516982798737502</v>
      </c>
      <c r="AS104" s="801">
        <v>41.349999999999994</v>
      </c>
      <c r="AT104" s="802">
        <v>126.5</v>
      </c>
      <c r="AU104" s="801">
        <v>46.71</v>
      </c>
      <c r="AV104" s="801"/>
      <c r="AW104" s="594">
        <v>4.5779999999999994</v>
      </c>
      <c r="AX104" s="803">
        <v>34.088200000000001</v>
      </c>
      <c r="AY104" s="791">
        <v>75.430232538749991</v>
      </c>
      <c r="AZ104" s="791">
        <v>49.992449906249981</v>
      </c>
      <c r="BA104" s="804">
        <v>49.05</v>
      </c>
      <c r="BB104" s="804">
        <v>49.05</v>
      </c>
      <c r="BC104" s="804"/>
      <c r="BD104" s="805"/>
      <c r="BE104" s="805">
        <v>694128.16666666674</v>
      </c>
      <c r="BF104" s="806">
        <v>86000</v>
      </c>
      <c r="BG104" s="806"/>
      <c r="BH104" s="806">
        <v>0</v>
      </c>
      <c r="BI104" s="806"/>
      <c r="BJ104" s="806">
        <v>341567.66666666669</v>
      </c>
      <c r="BK104" s="807">
        <v>1969225</v>
      </c>
      <c r="BL104" s="808"/>
      <c r="BM104" s="804">
        <v>0</v>
      </c>
      <c r="BN104" s="809">
        <v>39.39</v>
      </c>
      <c r="BP104" s="810">
        <v>1106.5</v>
      </c>
      <c r="BQ104" s="807">
        <v>466839.5</v>
      </c>
      <c r="BR104" s="710"/>
      <c r="BS104" s="786" t="e">
        <v>#DIV/0!</v>
      </c>
      <c r="BT104" s="604" t="e">
        <v>#DIV/0!</v>
      </c>
      <c r="BU104" s="604">
        <v>17.09526</v>
      </c>
      <c r="BV104" s="599">
        <v>0</v>
      </c>
      <c r="BW104" s="811"/>
      <c r="BX104" s="788" t="e">
        <v>#DIV/0!</v>
      </c>
      <c r="BY104" s="554"/>
      <c r="BZ104" s="812" t="e">
        <v>#DIV/0!</v>
      </c>
      <c r="CB104" s="597">
        <v>0</v>
      </c>
      <c r="CC104" s="554"/>
      <c r="CD104" s="776"/>
      <c r="CE104" s="554"/>
      <c r="CF104" s="554"/>
      <c r="CG104" s="554"/>
      <c r="CH104" s="554"/>
      <c r="CI104" s="554"/>
      <c r="CJ104" s="554"/>
      <c r="CK104" s="554"/>
      <c r="CL104" s="554"/>
    </row>
    <row r="105" spans="5:90" ht="15.75" hidden="1" customHeight="1">
      <c r="E105" s="294">
        <v>9</v>
      </c>
      <c r="F105" s="300">
        <v>2012</v>
      </c>
      <c r="G105" s="300">
        <v>2013</v>
      </c>
      <c r="H105" s="300">
        <v>2013</v>
      </c>
      <c r="I105" s="772" t="s">
        <v>306</v>
      </c>
      <c r="J105" s="789">
        <v>0</v>
      </c>
      <c r="K105" s="790">
        <v>0</v>
      </c>
      <c r="L105" s="792">
        <v>0</v>
      </c>
      <c r="M105" s="793">
        <v>0</v>
      </c>
      <c r="N105" s="189">
        <v>0</v>
      </c>
      <c r="O105" s="794">
        <v>0</v>
      </c>
      <c r="P105" s="795">
        <v>0</v>
      </c>
      <c r="Q105" s="795">
        <v>0</v>
      </c>
      <c r="R105" s="795">
        <v>0</v>
      </c>
      <c r="S105" s="795">
        <v>0</v>
      </c>
      <c r="T105" s="795">
        <v>0</v>
      </c>
      <c r="U105" s="191">
        <v>0</v>
      </c>
      <c r="W105" s="792">
        <v>0</v>
      </c>
      <c r="X105" s="793">
        <v>0</v>
      </c>
      <c r="Y105" s="793">
        <v>0</v>
      </c>
      <c r="Z105" s="191">
        <v>0</v>
      </c>
      <c r="AB105" s="796">
        <v>74229.798463380561</v>
      </c>
      <c r="AC105" s="797">
        <v>110650</v>
      </c>
      <c r="AD105" s="533">
        <v>184879.79846338055</v>
      </c>
      <c r="AF105" s="814">
        <v>74229.798463380561</v>
      </c>
      <c r="AG105" s="797">
        <v>56625</v>
      </c>
      <c r="AH105" s="798">
        <v>28226.666666666668</v>
      </c>
      <c r="AI105" s="600">
        <v>45000</v>
      </c>
      <c r="AJ105" s="799">
        <v>3000</v>
      </c>
      <c r="AK105" s="600">
        <v>34237</v>
      </c>
      <c r="AL105" s="536">
        <v>64133.333333333336</v>
      </c>
      <c r="AM105" s="799">
        <v>80167</v>
      </c>
      <c r="AO105" s="779">
        <v>-200739</v>
      </c>
      <c r="AQ105" s="800">
        <v>27.987412642981692</v>
      </c>
      <c r="AR105" s="781">
        <v>29.516982798737502</v>
      </c>
      <c r="AS105" s="801">
        <v>41.349999999999994</v>
      </c>
      <c r="AT105" s="802">
        <v>126.5</v>
      </c>
      <c r="AU105" s="801">
        <v>46.71</v>
      </c>
      <c r="AV105" s="801"/>
      <c r="AW105" s="594">
        <v>4.5779999999999994</v>
      </c>
      <c r="AX105" s="803">
        <v>34.088200000000001</v>
      </c>
      <c r="AY105" s="791">
        <v>75.430232538749991</v>
      </c>
      <c r="AZ105" s="791">
        <v>49.992449906249981</v>
      </c>
      <c r="BA105" s="804">
        <v>49.05</v>
      </c>
      <c r="BB105" s="804">
        <v>49.05</v>
      </c>
      <c r="BC105" s="804"/>
      <c r="BD105" s="805"/>
      <c r="BE105" s="805">
        <v>694128.16666666674</v>
      </c>
      <c r="BF105" s="806">
        <v>86000</v>
      </c>
      <c r="BG105" s="806"/>
      <c r="BH105" s="806">
        <v>0</v>
      </c>
      <c r="BI105" s="806"/>
      <c r="BJ105" s="806">
        <v>341567.66666666669</v>
      </c>
      <c r="BK105" s="807">
        <v>1969225</v>
      </c>
      <c r="BL105" s="808"/>
      <c r="BM105" s="804">
        <v>0</v>
      </c>
      <c r="BN105" s="809">
        <v>39.39</v>
      </c>
      <c r="BP105" s="810">
        <v>1106.5</v>
      </c>
      <c r="BQ105" s="807">
        <v>466839.5</v>
      </c>
      <c r="BR105" s="710"/>
      <c r="BS105" s="786" t="e">
        <v>#DIV/0!</v>
      </c>
      <c r="BT105" s="604" t="e">
        <v>#DIV/0!</v>
      </c>
      <c r="BU105" s="604">
        <v>17.09526</v>
      </c>
      <c r="BV105" s="599">
        <v>0</v>
      </c>
      <c r="BW105" s="811"/>
      <c r="BX105" s="788" t="e">
        <v>#DIV/0!</v>
      </c>
      <c r="BY105" s="554"/>
      <c r="BZ105" s="812" t="e">
        <v>#DIV/0!</v>
      </c>
      <c r="CB105" s="597">
        <v>0</v>
      </c>
      <c r="CC105" s="554"/>
      <c r="CD105" s="776"/>
      <c r="CE105" s="554"/>
      <c r="CF105" s="554"/>
      <c r="CG105" s="554"/>
      <c r="CH105" s="554"/>
      <c r="CI105" s="554"/>
      <c r="CJ105" s="554"/>
      <c r="CK105" s="554"/>
      <c r="CL105" s="554"/>
    </row>
    <row r="106" spans="5:90" ht="15.75" hidden="1" customHeight="1">
      <c r="E106" s="294">
        <v>10</v>
      </c>
      <c r="F106" s="300">
        <v>2012</v>
      </c>
      <c r="G106" s="300">
        <v>2013</v>
      </c>
      <c r="H106" s="300">
        <v>2013</v>
      </c>
      <c r="I106" s="772" t="s">
        <v>306</v>
      </c>
      <c r="J106" s="789">
        <v>0</v>
      </c>
      <c r="K106" s="790">
        <v>0</v>
      </c>
      <c r="L106" s="792">
        <v>0</v>
      </c>
      <c r="M106" s="793">
        <v>0</v>
      </c>
      <c r="N106" s="189">
        <v>0</v>
      </c>
      <c r="O106" s="794">
        <v>0</v>
      </c>
      <c r="P106" s="795">
        <v>0</v>
      </c>
      <c r="Q106" s="795">
        <v>0</v>
      </c>
      <c r="R106" s="795">
        <v>0</v>
      </c>
      <c r="S106" s="795">
        <v>0</v>
      </c>
      <c r="T106" s="795">
        <v>0</v>
      </c>
      <c r="U106" s="191">
        <v>0</v>
      </c>
      <c r="W106" s="792">
        <v>0</v>
      </c>
      <c r="X106" s="793">
        <v>0</v>
      </c>
      <c r="Y106" s="793">
        <v>0</v>
      </c>
      <c r="Z106" s="191">
        <v>0</v>
      </c>
      <c r="AB106" s="796">
        <v>31282.032823975991</v>
      </c>
      <c r="AC106" s="797">
        <v>110650</v>
      </c>
      <c r="AD106" s="533">
        <v>141932.03282397598</v>
      </c>
      <c r="AF106" s="814">
        <v>31282.032823975991</v>
      </c>
      <c r="AG106" s="797">
        <v>56625</v>
      </c>
      <c r="AH106" s="798">
        <v>28226.666666666668</v>
      </c>
      <c r="AI106" s="600">
        <v>45000</v>
      </c>
      <c r="AJ106" s="799">
        <v>3000</v>
      </c>
      <c r="AK106" s="600">
        <v>34237</v>
      </c>
      <c r="AL106" s="536">
        <v>64133.333333333336</v>
      </c>
      <c r="AM106" s="799">
        <v>80167</v>
      </c>
      <c r="AO106" s="779">
        <v>-200739</v>
      </c>
      <c r="AQ106" s="800">
        <v>66.411924432471935</v>
      </c>
      <c r="AR106" s="781">
        <v>29.516982798737502</v>
      </c>
      <c r="AS106" s="801">
        <v>41.349999999999994</v>
      </c>
      <c r="AT106" s="802">
        <v>126.5</v>
      </c>
      <c r="AU106" s="801">
        <v>46.71</v>
      </c>
      <c r="AV106" s="801"/>
      <c r="AW106" s="594">
        <v>4.5779999999999994</v>
      </c>
      <c r="AX106" s="803">
        <v>34.088200000000001</v>
      </c>
      <c r="AY106" s="791">
        <v>75.430232538749991</v>
      </c>
      <c r="AZ106" s="791">
        <v>49.992449906249981</v>
      </c>
      <c r="BA106" s="804">
        <v>49.05</v>
      </c>
      <c r="BB106" s="804">
        <v>49.05</v>
      </c>
      <c r="BC106" s="804"/>
      <c r="BD106" s="805"/>
      <c r="BE106" s="805">
        <v>694128.16666666674</v>
      </c>
      <c r="BF106" s="806">
        <v>86000</v>
      </c>
      <c r="BG106" s="806"/>
      <c r="BH106" s="806">
        <v>0</v>
      </c>
      <c r="BI106" s="806"/>
      <c r="BJ106" s="806">
        <v>341567.66666666669</v>
      </c>
      <c r="BK106" s="807">
        <v>1969225</v>
      </c>
      <c r="BL106" s="808"/>
      <c r="BM106" s="804">
        <v>0</v>
      </c>
      <c r="BN106" s="809">
        <v>39.39</v>
      </c>
      <c r="BP106" s="810">
        <v>1106.5</v>
      </c>
      <c r="BQ106" s="807">
        <v>466839.5</v>
      </c>
      <c r="BR106" s="710"/>
      <c r="BS106" s="786" t="e">
        <v>#DIV/0!</v>
      </c>
      <c r="BT106" s="604" t="e">
        <v>#DIV/0!</v>
      </c>
      <c r="BU106" s="604">
        <v>17.09526</v>
      </c>
      <c r="BV106" s="599">
        <v>0</v>
      </c>
      <c r="BW106" s="811"/>
      <c r="BX106" s="788" t="e">
        <v>#DIV/0!</v>
      </c>
      <c r="BY106" s="554"/>
      <c r="BZ106" s="812" t="e">
        <v>#DIV/0!</v>
      </c>
      <c r="CB106" s="597">
        <v>0</v>
      </c>
      <c r="CC106" s="554"/>
      <c r="CD106" s="776"/>
      <c r="CE106" s="554"/>
      <c r="CF106" s="554"/>
      <c r="CG106" s="554"/>
      <c r="CH106" s="554"/>
      <c r="CI106" s="554"/>
      <c r="CJ106" s="554"/>
      <c r="CK106" s="554"/>
      <c r="CL106" s="554"/>
    </row>
    <row r="107" spans="5:90" ht="15.75" hidden="1" customHeight="1">
      <c r="E107" s="294">
        <v>11</v>
      </c>
      <c r="F107" s="300">
        <v>2012</v>
      </c>
      <c r="G107" s="300">
        <v>2013</v>
      </c>
      <c r="H107" s="300">
        <v>2013</v>
      </c>
      <c r="I107" s="772" t="s">
        <v>306</v>
      </c>
      <c r="J107" s="789">
        <v>0</v>
      </c>
      <c r="K107" s="790">
        <v>0</v>
      </c>
      <c r="L107" s="792">
        <v>0</v>
      </c>
      <c r="M107" s="793">
        <v>0</v>
      </c>
      <c r="N107" s="189">
        <v>0</v>
      </c>
      <c r="O107" s="794">
        <v>0</v>
      </c>
      <c r="P107" s="795">
        <v>0</v>
      </c>
      <c r="Q107" s="795">
        <v>0</v>
      </c>
      <c r="R107" s="795">
        <v>0</v>
      </c>
      <c r="S107" s="795">
        <v>0</v>
      </c>
      <c r="T107" s="795">
        <v>0</v>
      </c>
      <c r="U107" s="191">
        <v>0</v>
      </c>
      <c r="W107" s="792">
        <v>0</v>
      </c>
      <c r="X107" s="793">
        <v>0</v>
      </c>
      <c r="Y107" s="793">
        <v>0</v>
      </c>
      <c r="Z107" s="191">
        <v>0</v>
      </c>
      <c r="AB107" s="796">
        <v>27346.018633188633</v>
      </c>
      <c r="AC107" s="797">
        <v>110650</v>
      </c>
      <c r="AD107" s="533">
        <v>137996.01863318862</v>
      </c>
      <c r="AF107" s="814">
        <v>27346.018633188633</v>
      </c>
      <c r="AG107" s="797">
        <v>56625</v>
      </c>
      <c r="AH107" s="798">
        <v>28226.666666666668</v>
      </c>
      <c r="AI107" s="600">
        <v>45000</v>
      </c>
      <c r="AJ107" s="799">
        <v>3000</v>
      </c>
      <c r="AK107" s="600">
        <v>34237</v>
      </c>
      <c r="AL107" s="536">
        <v>64133.333333333336</v>
      </c>
      <c r="AM107" s="799">
        <v>80167</v>
      </c>
      <c r="AO107" s="779">
        <v>-200739</v>
      </c>
      <c r="AQ107" s="800">
        <v>75.970839772581442</v>
      </c>
      <c r="AR107" s="781">
        <v>29.516982798737502</v>
      </c>
      <c r="AS107" s="801">
        <v>41.349999999999994</v>
      </c>
      <c r="AT107" s="802">
        <v>126.5</v>
      </c>
      <c r="AU107" s="801">
        <v>46.71</v>
      </c>
      <c r="AV107" s="801">
        <v>70</v>
      </c>
      <c r="AW107" s="594">
        <v>4.5779999999999994</v>
      </c>
      <c r="AX107" s="803">
        <v>34.088200000000001</v>
      </c>
      <c r="AY107" s="791">
        <v>75.430232538749991</v>
      </c>
      <c r="AZ107" s="791">
        <v>49.992449906249981</v>
      </c>
      <c r="BA107" s="804">
        <v>49.05</v>
      </c>
      <c r="BB107" s="804">
        <v>49.05</v>
      </c>
      <c r="BC107" s="804"/>
      <c r="BD107" s="805"/>
      <c r="BE107" s="805">
        <v>694128.16666666674</v>
      </c>
      <c r="BF107" s="806">
        <v>86000</v>
      </c>
      <c r="BG107" s="806"/>
      <c r="BH107" s="806">
        <v>0</v>
      </c>
      <c r="BI107" s="806"/>
      <c r="BJ107" s="806">
        <v>341567.66666666669</v>
      </c>
      <c r="BK107" s="807">
        <v>1969225</v>
      </c>
      <c r="BL107" s="808"/>
      <c r="BM107" s="804">
        <v>0</v>
      </c>
      <c r="BN107" s="809">
        <v>39.39</v>
      </c>
      <c r="BP107" s="810">
        <v>1106.5</v>
      </c>
      <c r="BQ107" s="807">
        <v>466839.5</v>
      </c>
      <c r="BR107" s="710"/>
      <c r="BS107" s="786" t="e">
        <v>#DIV/0!</v>
      </c>
      <c r="BT107" s="604" t="e">
        <v>#DIV/0!</v>
      </c>
      <c r="BU107" s="604">
        <v>17.09526</v>
      </c>
      <c r="BV107" s="599">
        <v>0</v>
      </c>
      <c r="BW107" s="811"/>
      <c r="BX107" s="788" t="e">
        <v>#DIV/0!</v>
      </c>
      <c r="BY107" s="554"/>
      <c r="BZ107" s="812" t="e">
        <v>#DIV/0!</v>
      </c>
      <c r="CB107" s="597">
        <v>0</v>
      </c>
      <c r="CC107" s="554"/>
      <c r="CD107" s="776"/>
      <c r="CE107" s="554"/>
      <c r="CF107" s="554"/>
      <c r="CG107" s="554"/>
      <c r="CH107" s="554"/>
      <c r="CI107" s="554"/>
      <c r="CJ107" s="554"/>
      <c r="CK107" s="554"/>
      <c r="CL107" s="554"/>
    </row>
    <row r="108" spans="5:90" ht="15.75" hidden="1" customHeight="1">
      <c r="E108" s="294">
        <v>12</v>
      </c>
      <c r="F108" s="300">
        <v>2012</v>
      </c>
      <c r="G108" s="300">
        <v>2013</v>
      </c>
      <c r="H108" s="300">
        <v>2013</v>
      </c>
      <c r="I108" s="772" t="s">
        <v>306</v>
      </c>
      <c r="J108" s="789">
        <v>0</v>
      </c>
      <c r="K108" s="790">
        <v>0</v>
      </c>
      <c r="L108" s="792">
        <v>0</v>
      </c>
      <c r="M108" s="793">
        <v>0</v>
      </c>
      <c r="N108" s="189">
        <v>0</v>
      </c>
      <c r="O108" s="794">
        <v>0</v>
      </c>
      <c r="P108" s="795">
        <v>0</v>
      </c>
      <c r="Q108" s="795">
        <v>0</v>
      </c>
      <c r="R108" s="795">
        <v>0</v>
      </c>
      <c r="S108" s="795">
        <v>0</v>
      </c>
      <c r="T108" s="795">
        <v>0</v>
      </c>
      <c r="U108" s="191">
        <v>0</v>
      </c>
      <c r="W108" s="792">
        <v>0</v>
      </c>
      <c r="X108" s="793">
        <v>0</v>
      </c>
      <c r="Y108" s="793">
        <v>0</v>
      </c>
      <c r="Z108" s="191">
        <v>0</v>
      </c>
      <c r="AB108" s="796">
        <v>55.598122663602702</v>
      </c>
      <c r="AC108" s="797">
        <v>128775</v>
      </c>
      <c r="AD108" s="533">
        <v>128830.59812266361</v>
      </c>
      <c r="AF108" s="814">
        <v>55.598122663602702</v>
      </c>
      <c r="AG108" s="797">
        <v>56625</v>
      </c>
      <c r="AH108" s="798">
        <v>28226.666666666668</v>
      </c>
      <c r="AI108" s="600">
        <v>45000</v>
      </c>
      <c r="AJ108" s="799">
        <v>3000</v>
      </c>
      <c r="AK108" s="600">
        <v>34237</v>
      </c>
      <c r="AL108" s="536">
        <v>64133.333333333336</v>
      </c>
      <c r="AM108" s="799">
        <v>80167</v>
      </c>
      <c r="AO108" s="779">
        <v>-182614</v>
      </c>
      <c r="AQ108" s="800">
        <v>37366.369590749418</v>
      </c>
      <c r="AR108" s="781">
        <v>29.516982798737502</v>
      </c>
      <c r="AS108" s="801">
        <v>41.349999999999994</v>
      </c>
      <c r="AT108" s="802">
        <v>126.5</v>
      </c>
      <c r="AU108" s="801">
        <v>46.71</v>
      </c>
      <c r="AV108" s="801">
        <v>70</v>
      </c>
      <c r="AW108" s="594">
        <v>4.5779999999999994</v>
      </c>
      <c r="AX108" s="803">
        <v>34.088200000000001</v>
      </c>
      <c r="AY108" s="791">
        <v>75.430232538749991</v>
      </c>
      <c r="AZ108" s="791">
        <v>49.992449906249981</v>
      </c>
      <c r="BA108" s="804">
        <v>49.05</v>
      </c>
      <c r="BB108" s="804">
        <v>49.05</v>
      </c>
      <c r="BC108" s="804"/>
      <c r="BD108" s="805"/>
      <c r="BE108" s="805">
        <v>694128.16666666674</v>
      </c>
      <c r="BF108" s="806">
        <v>86000</v>
      </c>
      <c r="BG108" s="806"/>
      <c r="BH108" s="806">
        <v>0</v>
      </c>
      <c r="BI108" s="806"/>
      <c r="BJ108" s="806">
        <v>341567.66666666669</v>
      </c>
      <c r="BK108" s="807">
        <v>2087037.5</v>
      </c>
      <c r="BL108" s="808"/>
      <c r="BM108" s="804">
        <v>0</v>
      </c>
      <c r="BN108" s="809">
        <v>39.39</v>
      </c>
      <c r="BP108" s="810">
        <v>1287.75</v>
      </c>
      <c r="BQ108" s="807">
        <v>481883.25</v>
      </c>
      <c r="BR108" s="710"/>
      <c r="BS108" s="786" t="e">
        <v>#DIV/0!</v>
      </c>
      <c r="BT108" s="604" t="e">
        <v>#DIV/0!</v>
      </c>
      <c r="BU108" s="604">
        <v>17.09526</v>
      </c>
      <c r="BV108" s="599">
        <v>0</v>
      </c>
      <c r="BW108" s="811"/>
      <c r="BX108" s="788" t="e">
        <v>#DIV/0!</v>
      </c>
      <c r="BY108" s="554"/>
      <c r="BZ108" s="812" t="e">
        <v>#DIV/0!</v>
      </c>
      <c r="CB108" s="597">
        <v>0</v>
      </c>
      <c r="CC108" s="554"/>
      <c r="CD108" s="776"/>
      <c r="CE108" s="554"/>
      <c r="CF108" s="554"/>
      <c r="CG108" s="554"/>
      <c r="CH108" s="554"/>
      <c r="CI108" s="554"/>
      <c r="CJ108" s="554"/>
      <c r="CK108" s="554"/>
      <c r="CL108" s="554"/>
    </row>
    <row r="109" spans="5:90">
      <c r="E109" s="294">
        <v>1</v>
      </c>
      <c r="F109" s="300">
        <v>2013</v>
      </c>
      <c r="G109" s="300">
        <v>2013</v>
      </c>
      <c r="H109" s="300">
        <v>2013</v>
      </c>
      <c r="I109" s="772" t="s">
        <v>306</v>
      </c>
      <c r="J109" s="789">
        <v>0</v>
      </c>
      <c r="K109" s="790">
        <v>4166.666666666667</v>
      </c>
      <c r="L109" s="792">
        <v>45588.666666666664</v>
      </c>
      <c r="M109" s="793">
        <v>44482.166666666664</v>
      </c>
      <c r="N109" s="189">
        <v>90070.833333333328</v>
      </c>
      <c r="O109" s="794">
        <v>0.5</v>
      </c>
      <c r="P109" s="795">
        <v>3681.25</v>
      </c>
      <c r="Q109" s="795">
        <v>4166.666666666667</v>
      </c>
      <c r="R109" s="795">
        <v>0</v>
      </c>
      <c r="S109" s="795">
        <v>4166.666666666667</v>
      </c>
      <c r="T109" s="795">
        <v>0</v>
      </c>
      <c r="U109" s="191">
        <v>82222.916666666657</v>
      </c>
      <c r="W109" s="792">
        <v>-4166.666666666667</v>
      </c>
      <c r="X109" s="793">
        <v>6250</v>
      </c>
      <c r="Y109" s="793">
        <v>-2083.3333333333335</v>
      </c>
      <c r="Z109" s="191">
        <v>0</v>
      </c>
      <c r="AB109" s="796">
        <v>14820.891975035524</v>
      </c>
      <c r="AC109" s="797">
        <v>503218.16250000003</v>
      </c>
      <c r="AD109" s="533">
        <v>518039.05447503558</v>
      </c>
      <c r="AF109" s="814">
        <v>14820.891975035524</v>
      </c>
      <c r="AG109" s="797">
        <v>56625</v>
      </c>
      <c r="AH109" s="798">
        <v>128244.58333333336</v>
      </c>
      <c r="AI109" s="600">
        <v>45000</v>
      </c>
      <c r="AJ109" s="799">
        <v>15000</v>
      </c>
      <c r="AK109" s="600">
        <v>34237</v>
      </c>
      <c r="AL109" s="536">
        <v>64133.333333333336</v>
      </c>
      <c r="AM109" s="799">
        <v>32067</v>
      </c>
      <c r="AO109" s="779">
        <v>127911.24583333332</v>
      </c>
      <c r="AQ109" s="800">
        <v>140.17374956239911</v>
      </c>
      <c r="AR109" s="781">
        <v>33.36</v>
      </c>
      <c r="AS109" s="801">
        <v>42.474999999999994</v>
      </c>
      <c r="AT109" s="802">
        <v>84.68</v>
      </c>
      <c r="AU109" s="801">
        <v>47.68</v>
      </c>
      <c r="AV109" s="801">
        <v>62.772000000000006</v>
      </c>
      <c r="AW109" s="594">
        <v>4.24</v>
      </c>
      <c r="AX109" s="803">
        <v>31.756000000000004</v>
      </c>
      <c r="AY109" s="791">
        <v>140</v>
      </c>
      <c r="AZ109" s="791">
        <v>92</v>
      </c>
      <c r="BA109" s="804">
        <v>51.68</v>
      </c>
      <c r="BB109" s="804">
        <v>51.68</v>
      </c>
      <c r="BC109" s="804">
        <v>6</v>
      </c>
      <c r="BD109" s="571">
        <v>500000</v>
      </c>
      <c r="BE109" s="805">
        <v>690666.08333333326</v>
      </c>
      <c r="BF109" s="806">
        <v>256500</v>
      </c>
      <c r="BG109" s="806"/>
      <c r="BH109" s="806">
        <v>0</v>
      </c>
      <c r="BI109" s="806"/>
      <c r="BJ109" s="806">
        <v>341567.66666666669</v>
      </c>
      <c r="BK109" s="807">
        <v>4699057.2857750002</v>
      </c>
      <c r="BL109" s="808"/>
      <c r="BM109" s="804">
        <v>0</v>
      </c>
      <c r="BN109" s="809">
        <v>44.71</v>
      </c>
      <c r="BP109" s="810">
        <v>5032.1816250000002</v>
      </c>
      <c r="BQ109" s="807">
        <v>792671.07487500005</v>
      </c>
      <c r="BR109" s="710"/>
      <c r="BS109" s="786">
        <v>156.62399004440951</v>
      </c>
      <c r="BT109" s="604">
        <v>162.7963200444095</v>
      </c>
      <c r="BU109" s="604">
        <v>0</v>
      </c>
      <c r="BV109" s="599">
        <v>0</v>
      </c>
      <c r="BW109" s="811"/>
      <c r="BX109" s="788">
        <v>13111029.644869812</v>
      </c>
      <c r="BY109" s="554"/>
      <c r="BZ109" s="812">
        <v>159.45712188758989</v>
      </c>
      <c r="CB109" s="597">
        <v>0</v>
      </c>
      <c r="CC109" s="554"/>
      <c r="CD109" s="776"/>
      <c r="CE109" s="554"/>
      <c r="CF109" s="554"/>
      <c r="CG109" s="554"/>
      <c r="CH109" s="554"/>
      <c r="CI109" s="554"/>
      <c r="CJ109" s="554"/>
      <c r="CK109" s="554"/>
      <c r="CL109" s="554"/>
    </row>
    <row r="110" spans="5:90">
      <c r="E110" s="294">
        <v>2</v>
      </c>
      <c r="F110" s="300">
        <v>2013</v>
      </c>
      <c r="G110" s="300">
        <v>2013</v>
      </c>
      <c r="H110" s="300">
        <v>2013</v>
      </c>
      <c r="I110" s="772" t="s">
        <v>306</v>
      </c>
      <c r="J110" s="789">
        <v>0</v>
      </c>
      <c r="K110" s="790">
        <v>4166.666666666667</v>
      </c>
      <c r="L110" s="792">
        <v>45588.666666666664</v>
      </c>
      <c r="M110" s="793">
        <v>44482.166666666664</v>
      </c>
      <c r="N110" s="189">
        <v>90070.833333333328</v>
      </c>
      <c r="O110" s="794">
        <v>0.5</v>
      </c>
      <c r="P110" s="795">
        <v>3681.25</v>
      </c>
      <c r="Q110" s="795">
        <v>4166.666666666667</v>
      </c>
      <c r="R110" s="795">
        <v>0</v>
      </c>
      <c r="S110" s="795">
        <v>4166.666666666667</v>
      </c>
      <c r="T110" s="795">
        <v>0</v>
      </c>
      <c r="U110" s="191">
        <v>82222.916666666657</v>
      </c>
      <c r="W110" s="792">
        <v>-4166.666666666667</v>
      </c>
      <c r="X110" s="793">
        <v>6250</v>
      </c>
      <c r="Y110" s="793">
        <v>-2083.3333333333335</v>
      </c>
      <c r="Z110" s="191">
        <v>0</v>
      </c>
      <c r="AB110" s="796">
        <v>152479.24027537074</v>
      </c>
      <c r="AC110" s="797">
        <v>503218.16250000003</v>
      </c>
      <c r="AD110" s="533">
        <v>655697.40277537075</v>
      </c>
      <c r="AF110" s="796">
        <v>152479.24027537074</v>
      </c>
      <c r="AG110" s="797">
        <v>56625</v>
      </c>
      <c r="AH110" s="798">
        <v>128244.58333333336</v>
      </c>
      <c r="AI110" s="600">
        <v>45000</v>
      </c>
      <c r="AJ110" s="799">
        <v>15000</v>
      </c>
      <c r="AK110" s="600">
        <v>34237</v>
      </c>
      <c r="AL110" s="536">
        <v>64133.333333333336</v>
      </c>
      <c r="AM110" s="799">
        <v>32067</v>
      </c>
      <c r="AO110" s="779">
        <v>127911.24583333326</v>
      </c>
      <c r="AQ110" s="800">
        <v>13.624805555484977</v>
      </c>
      <c r="AR110" s="781">
        <v>33.36</v>
      </c>
      <c r="AS110" s="801">
        <v>42.474999999999994</v>
      </c>
      <c r="AT110" s="802">
        <v>84.68</v>
      </c>
      <c r="AU110" s="801">
        <v>47.68</v>
      </c>
      <c r="AV110" s="801">
        <v>62.772000000000006</v>
      </c>
      <c r="AW110" s="594">
        <v>4.24</v>
      </c>
      <c r="AX110" s="803">
        <v>31.756000000000004</v>
      </c>
      <c r="AY110" s="791">
        <v>140</v>
      </c>
      <c r="AZ110" s="791">
        <v>92</v>
      </c>
      <c r="BA110" s="804">
        <v>51.68</v>
      </c>
      <c r="BB110" s="804">
        <v>51.68</v>
      </c>
      <c r="BC110" s="804">
        <v>6</v>
      </c>
      <c r="BD110" s="571">
        <v>500000</v>
      </c>
      <c r="BE110" s="805">
        <v>690666.08333333326</v>
      </c>
      <c r="BF110" s="806">
        <v>256500</v>
      </c>
      <c r="BG110" s="806"/>
      <c r="BH110" s="806">
        <v>0</v>
      </c>
      <c r="BI110" s="806"/>
      <c r="BJ110" s="806">
        <v>341567.66666666669</v>
      </c>
      <c r="BK110" s="807">
        <v>4699057.2857750002</v>
      </c>
      <c r="BL110" s="808"/>
      <c r="BM110" s="804">
        <v>0</v>
      </c>
      <c r="BN110" s="809">
        <v>44.71</v>
      </c>
      <c r="BP110" s="810">
        <v>5032.1816250000002</v>
      </c>
      <c r="BQ110" s="807">
        <v>792671.07487500005</v>
      </c>
      <c r="BR110" s="710"/>
      <c r="BS110" s="786">
        <v>156.62399004440951</v>
      </c>
      <c r="BT110" s="604">
        <v>162.7963200444095</v>
      </c>
      <c r="BU110" s="604">
        <v>0</v>
      </c>
      <c r="BV110" s="599">
        <v>0</v>
      </c>
      <c r="BW110" s="811"/>
      <c r="BX110" s="788">
        <v>13111029.644869812</v>
      </c>
      <c r="BY110" s="554"/>
      <c r="BZ110" s="812">
        <v>159.45712188758989</v>
      </c>
      <c r="CB110" s="597">
        <v>0</v>
      </c>
      <c r="CC110" s="554"/>
      <c r="CD110" s="776"/>
      <c r="CE110" s="554"/>
      <c r="CF110" s="554"/>
      <c r="CG110" s="554"/>
      <c r="CH110" s="554"/>
      <c r="CI110" s="554"/>
      <c r="CJ110" s="554"/>
      <c r="CK110" s="554"/>
      <c r="CL110" s="554"/>
    </row>
    <row r="111" spans="5:90">
      <c r="E111" s="294">
        <v>3</v>
      </c>
      <c r="F111" s="300">
        <v>2013</v>
      </c>
      <c r="G111" s="300">
        <v>2013</v>
      </c>
      <c r="H111" s="300">
        <v>2013</v>
      </c>
      <c r="I111" s="772" t="s">
        <v>306</v>
      </c>
      <c r="J111" s="789">
        <v>0</v>
      </c>
      <c r="K111" s="790">
        <v>4166.666666666667</v>
      </c>
      <c r="L111" s="792">
        <v>45588.666666666664</v>
      </c>
      <c r="M111" s="793">
        <v>44482.166666666664</v>
      </c>
      <c r="N111" s="189">
        <v>90070.833333333328</v>
      </c>
      <c r="O111" s="794">
        <v>0.5</v>
      </c>
      <c r="P111" s="795">
        <v>3681.25</v>
      </c>
      <c r="Q111" s="795">
        <v>4166.666666666667</v>
      </c>
      <c r="R111" s="795">
        <v>0</v>
      </c>
      <c r="S111" s="795">
        <v>4166.666666666667</v>
      </c>
      <c r="T111" s="795">
        <v>0</v>
      </c>
      <c r="U111" s="191">
        <v>82222.916666666657</v>
      </c>
      <c r="W111" s="792">
        <v>-4166.666666666667</v>
      </c>
      <c r="X111" s="793">
        <v>6250</v>
      </c>
      <c r="Y111" s="793">
        <v>-2083.3333333333335</v>
      </c>
      <c r="Z111" s="191">
        <v>0</v>
      </c>
      <c r="AB111" s="796">
        <v>125809.52157731802</v>
      </c>
      <c r="AC111" s="797">
        <v>503218.16250000003</v>
      </c>
      <c r="AD111" s="533">
        <v>629027.68407731806</v>
      </c>
      <c r="AF111" s="796">
        <v>125809.52157731802</v>
      </c>
      <c r="AG111" s="797">
        <v>56625</v>
      </c>
      <c r="AH111" s="798">
        <v>128244.58333333336</v>
      </c>
      <c r="AI111" s="600">
        <v>45000</v>
      </c>
      <c r="AJ111" s="799">
        <v>15000</v>
      </c>
      <c r="AK111" s="600">
        <v>34237</v>
      </c>
      <c r="AL111" s="536">
        <v>64133.333333333336</v>
      </c>
      <c r="AM111" s="799">
        <v>32067</v>
      </c>
      <c r="AO111" s="779">
        <v>127911.24583333332</v>
      </c>
      <c r="AQ111" s="800">
        <v>16.513058582161786</v>
      </c>
      <c r="AR111" s="781">
        <v>33.36</v>
      </c>
      <c r="AS111" s="801">
        <v>42.474999999999994</v>
      </c>
      <c r="AT111" s="802">
        <v>84.68</v>
      </c>
      <c r="AU111" s="801">
        <v>47.68</v>
      </c>
      <c r="AV111" s="801">
        <v>62.772000000000006</v>
      </c>
      <c r="AW111" s="594">
        <v>4.24</v>
      </c>
      <c r="AX111" s="803">
        <v>31.756000000000004</v>
      </c>
      <c r="AY111" s="791">
        <v>140</v>
      </c>
      <c r="AZ111" s="791">
        <v>92</v>
      </c>
      <c r="BA111" s="804">
        <v>51.68</v>
      </c>
      <c r="BB111" s="804">
        <v>51.68</v>
      </c>
      <c r="BC111" s="804">
        <v>6</v>
      </c>
      <c r="BD111" s="571">
        <v>500000</v>
      </c>
      <c r="BE111" s="805">
        <v>690666.08333333326</v>
      </c>
      <c r="BF111" s="806">
        <v>256500</v>
      </c>
      <c r="BG111" s="806"/>
      <c r="BH111" s="806">
        <v>0</v>
      </c>
      <c r="BI111" s="806"/>
      <c r="BJ111" s="806">
        <v>341567.66666666669</v>
      </c>
      <c r="BK111" s="807">
        <v>4699057.2857750002</v>
      </c>
      <c r="BL111" s="808"/>
      <c r="BM111" s="804">
        <v>0</v>
      </c>
      <c r="BN111" s="809">
        <v>44.71</v>
      </c>
      <c r="BP111" s="810">
        <v>5032.1816250000002</v>
      </c>
      <c r="BQ111" s="807">
        <v>792671.07487500005</v>
      </c>
      <c r="BR111" s="710"/>
      <c r="BS111" s="786">
        <v>156.62399004440951</v>
      </c>
      <c r="BT111" s="604">
        <v>162.7963200444095</v>
      </c>
      <c r="BU111" s="604">
        <v>0</v>
      </c>
      <c r="BV111" s="599">
        <v>0</v>
      </c>
      <c r="BW111" s="811"/>
      <c r="BX111" s="788">
        <v>13111029.644869812</v>
      </c>
      <c r="BY111" s="554"/>
      <c r="BZ111" s="812">
        <v>159.45712188758989</v>
      </c>
      <c r="CB111" s="597">
        <v>0</v>
      </c>
      <c r="CC111" s="554"/>
      <c r="CD111" s="776"/>
      <c r="CE111" s="554"/>
      <c r="CF111" s="554"/>
      <c r="CG111" s="554"/>
      <c r="CH111" s="554"/>
      <c r="CI111" s="554"/>
      <c r="CJ111" s="554"/>
      <c r="CK111" s="554"/>
      <c r="CL111" s="554"/>
    </row>
    <row r="112" spans="5:90">
      <c r="E112" s="294">
        <v>4</v>
      </c>
      <c r="F112" s="300">
        <v>2013</v>
      </c>
      <c r="G112" s="300">
        <v>2013</v>
      </c>
      <c r="H112" s="300">
        <v>2014</v>
      </c>
      <c r="I112" s="772" t="s">
        <v>306</v>
      </c>
      <c r="J112" s="789">
        <v>0</v>
      </c>
      <c r="K112" s="790">
        <v>4166.666666666667</v>
      </c>
      <c r="L112" s="792">
        <v>45588.666666666664</v>
      </c>
      <c r="M112" s="793">
        <v>44482.166666666664</v>
      </c>
      <c r="N112" s="189">
        <v>90070.833333333328</v>
      </c>
      <c r="O112" s="794">
        <v>0.5</v>
      </c>
      <c r="P112" s="795">
        <v>3681.25</v>
      </c>
      <c r="Q112" s="795">
        <v>4166.666666666667</v>
      </c>
      <c r="R112" s="795">
        <v>0</v>
      </c>
      <c r="S112" s="795">
        <v>4166.666666666667</v>
      </c>
      <c r="T112" s="795">
        <v>0</v>
      </c>
      <c r="U112" s="191">
        <v>82222.916666666657</v>
      </c>
      <c r="W112" s="792">
        <v>-4166.666666666667</v>
      </c>
      <c r="X112" s="793">
        <v>6250</v>
      </c>
      <c r="Y112" s="793">
        <v>-2083.3333333333335</v>
      </c>
      <c r="Z112" s="191">
        <v>0</v>
      </c>
      <c r="AB112" s="796">
        <v>144089.69356663487</v>
      </c>
      <c r="AC112" s="797">
        <v>503218.16250000003</v>
      </c>
      <c r="AD112" s="533">
        <v>647307.85606663488</v>
      </c>
      <c r="AF112" s="796">
        <v>144089.69356663487</v>
      </c>
      <c r="AG112" s="797">
        <v>56625</v>
      </c>
      <c r="AH112" s="798">
        <v>128244.58333333336</v>
      </c>
      <c r="AI112" s="600">
        <v>45000</v>
      </c>
      <c r="AJ112" s="799">
        <v>15000</v>
      </c>
      <c r="AK112" s="600">
        <v>34237</v>
      </c>
      <c r="AL112" s="536">
        <v>64133.333333333336</v>
      </c>
      <c r="AM112" s="799">
        <v>32067</v>
      </c>
      <c r="AO112" s="779">
        <v>127911.24583333326</v>
      </c>
      <c r="AQ112" s="800">
        <v>14.418102701004438</v>
      </c>
      <c r="AR112" s="781">
        <v>33.36</v>
      </c>
      <c r="AS112" s="801">
        <v>42.474999999999994</v>
      </c>
      <c r="AT112" s="802">
        <v>84.68</v>
      </c>
      <c r="AU112" s="801">
        <v>47.68</v>
      </c>
      <c r="AV112" s="801">
        <v>62.772000000000006</v>
      </c>
      <c r="AW112" s="594">
        <v>4.24</v>
      </c>
      <c r="AX112" s="803">
        <v>31.756000000000004</v>
      </c>
      <c r="AY112" s="791">
        <v>140</v>
      </c>
      <c r="AZ112" s="791">
        <v>92</v>
      </c>
      <c r="BA112" s="804">
        <v>51.68</v>
      </c>
      <c r="BB112" s="804">
        <v>51.68</v>
      </c>
      <c r="BC112" s="804">
        <v>6</v>
      </c>
      <c r="BD112" s="571">
        <v>500000</v>
      </c>
      <c r="BE112" s="805">
        <v>690666.08333333326</v>
      </c>
      <c r="BF112" s="806">
        <v>256500</v>
      </c>
      <c r="BG112" s="806"/>
      <c r="BH112" s="806">
        <v>0</v>
      </c>
      <c r="BI112" s="806"/>
      <c r="BJ112" s="806">
        <v>341567.66666666669</v>
      </c>
      <c r="BK112" s="807">
        <v>4699057.2857750002</v>
      </c>
      <c r="BL112" s="808"/>
      <c r="BM112" s="804">
        <v>0</v>
      </c>
      <c r="BN112" s="809">
        <v>44.71</v>
      </c>
      <c r="BP112" s="810">
        <v>5032.1816250000002</v>
      </c>
      <c r="BQ112" s="807">
        <v>792671.07487500005</v>
      </c>
      <c r="BR112" s="710"/>
      <c r="BS112" s="786">
        <v>156.62399004440951</v>
      </c>
      <c r="BT112" s="604">
        <v>162.7963200444095</v>
      </c>
      <c r="BU112" s="604">
        <v>0</v>
      </c>
      <c r="BV112" s="599">
        <v>0</v>
      </c>
      <c r="BW112" s="811"/>
      <c r="BX112" s="788">
        <v>13111029.644869812</v>
      </c>
      <c r="BY112" s="554"/>
      <c r="BZ112" s="812">
        <v>159.45712188758989</v>
      </c>
      <c r="CB112" s="597">
        <v>0</v>
      </c>
      <c r="CC112" s="554"/>
      <c r="CD112" s="776"/>
      <c r="CE112" s="554"/>
      <c r="CF112" s="554"/>
      <c r="CG112" s="554"/>
      <c r="CH112" s="554"/>
      <c r="CI112" s="554"/>
      <c r="CJ112" s="554"/>
      <c r="CK112" s="554"/>
      <c r="CL112" s="554"/>
    </row>
    <row r="113" spans="5:90">
      <c r="E113" s="294">
        <v>5</v>
      </c>
      <c r="F113" s="300">
        <v>2013</v>
      </c>
      <c r="G113" s="300">
        <v>2013</v>
      </c>
      <c r="H113" s="300">
        <v>2014</v>
      </c>
      <c r="I113" s="772" t="s">
        <v>306</v>
      </c>
      <c r="J113" s="789">
        <v>0</v>
      </c>
      <c r="K113" s="790">
        <v>4166.666666666667</v>
      </c>
      <c r="L113" s="792">
        <v>45588.666666666664</v>
      </c>
      <c r="M113" s="793">
        <v>44482.166666666664</v>
      </c>
      <c r="N113" s="189">
        <v>90070.833333333328</v>
      </c>
      <c r="O113" s="794">
        <v>0.5</v>
      </c>
      <c r="P113" s="795">
        <v>3681.25</v>
      </c>
      <c r="Q113" s="795">
        <v>4166.666666666667</v>
      </c>
      <c r="R113" s="795">
        <v>0</v>
      </c>
      <c r="S113" s="795">
        <v>4166.666666666667</v>
      </c>
      <c r="T113" s="795">
        <v>0</v>
      </c>
      <c r="U113" s="191">
        <v>82222.916666666657</v>
      </c>
      <c r="W113" s="792">
        <v>-4166.666666666667</v>
      </c>
      <c r="X113" s="793">
        <v>6250</v>
      </c>
      <c r="Y113" s="793">
        <v>-2083.3333333333335</v>
      </c>
      <c r="Z113" s="191">
        <v>0</v>
      </c>
      <c r="AB113" s="796">
        <v>168106.95071615756</v>
      </c>
      <c r="AC113" s="797">
        <v>503218.16250000003</v>
      </c>
      <c r="AD113" s="533">
        <v>671325.11321615754</v>
      </c>
      <c r="AF113" s="796">
        <v>168106.95071615756</v>
      </c>
      <c r="AG113" s="797">
        <v>56625</v>
      </c>
      <c r="AH113" s="798">
        <v>128244.58333333336</v>
      </c>
      <c r="AI113" s="600">
        <v>45000</v>
      </c>
      <c r="AJ113" s="799">
        <v>15000</v>
      </c>
      <c r="AK113" s="600">
        <v>34237</v>
      </c>
      <c r="AL113" s="536">
        <v>64133.333333333336</v>
      </c>
      <c r="AM113" s="799">
        <v>32067</v>
      </c>
      <c r="AO113" s="779">
        <v>127911.24583333326</v>
      </c>
      <c r="AQ113" s="800">
        <v>12.358204054916104</v>
      </c>
      <c r="AR113" s="781">
        <v>33.36</v>
      </c>
      <c r="AS113" s="801">
        <v>42.474999999999994</v>
      </c>
      <c r="AT113" s="802">
        <v>84.68</v>
      </c>
      <c r="AU113" s="801">
        <v>47.68</v>
      </c>
      <c r="AV113" s="801">
        <v>62.772000000000006</v>
      </c>
      <c r="AW113" s="594">
        <v>4.24</v>
      </c>
      <c r="AX113" s="803">
        <v>31.756000000000004</v>
      </c>
      <c r="AY113" s="791">
        <v>140</v>
      </c>
      <c r="AZ113" s="791">
        <v>92</v>
      </c>
      <c r="BA113" s="804">
        <v>51.68</v>
      </c>
      <c r="BB113" s="804">
        <v>51.68</v>
      </c>
      <c r="BC113" s="804">
        <v>6</v>
      </c>
      <c r="BD113" s="571">
        <v>500000</v>
      </c>
      <c r="BE113" s="805">
        <v>690666.08333333326</v>
      </c>
      <c r="BF113" s="806">
        <v>256500</v>
      </c>
      <c r="BG113" s="806"/>
      <c r="BH113" s="806">
        <v>0</v>
      </c>
      <c r="BI113" s="806"/>
      <c r="BJ113" s="806">
        <v>341567.66666666669</v>
      </c>
      <c r="BK113" s="807">
        <v>4699057.2857750002</v>
      </c>
      <c r="BL113" s="808"/>
      <c r="BM113" s="804">
        <v>0</v>
      </c>
      <c r="BN113" s="809">
        <v>44.71</v>
      </c>
      <c r="BP113" s="810">
        <v>5032.1816250000002</v>
      </c>
      <c r="BQ113" s="807">
        <v>792671.07487500005</v>
      </c>
      <c r="BR113" s="710"/>
      <c r="BS113" s="786">
        <v>156.62399004440951</v>
      </c>
      <c r="BT113" s="604">
        <v>162.7963200444095</v>
      </c>
      <c r="BU113" s="604">
        <v>0</v>
      </c>
      <c r="BV113" s="599">
        <v>0</v>
      </c>
      <c r="BW113" s="811"/>
      <c r="BX113" s="788">
        <v>13111029.644869812</v>
      </c>
      <c r="BY113" s="554"/>
      <c r="BZ113" s="812">
        <v>159.45712188758989</v>
      </c>
      <c r="CB113" s="597">
        <v>0</v>
      </c>
      <c r="CC113" s="554"/>
      <c r="CD113" s="776"/>
      <c r="CE113" s="554"/>
      <c r="CF113" s="554"/>
      <c r="CG113" s="554"/>
      <c r="CH113" s="554"/>
      <c r="CI113" s="554"/>
      <c r="CJ113" s="554"/>
      <c r="CK113" s="554"/>
      <c r="CL113" s="554"/>
    </row>
    <row r="114" spans="5:90">
      <c r="E114" s="294">
        <v>6</v>
      </c>
      <c r="F114" s="300">
        <v>2013</v>
      </c>
      <c r="G114" s="300">
        <v>2013</v>
      </c>
      <c r="H114" s="300">
        <v>2014</v>
      </c>
      <c r="I114" s="772" t="s">
        <v>306</v>
      </c>
      <c r="J114" s="789">
        <v>0</v>
      </c>
      <c r="K114" s="790">
        <v>4166.666666666667</v>
      </c>
      <c r="L114" s="792">
        <v>45588.666666666664</v>
      </c>
      <c r="M114" s="793">
        <v>44482.166666666664</v>
      </c>
      <c r="N114" s="189">
        <v>90070.833333333328</v>
      </c>
      <c r="O114" s="794">
        <v>0.5</v>
      </c>
      <c r="P114" s="795">
        <v>3681.25</v>
      </c>
      <c r="Q114" s="795">
        <v>4166.666666666667</v>
      </c>
      <c r="R114" s="795">
        <v>0</v>
      </c>
      <c r="S114" s="795">
        <v>4166.666666666667</v>
      </c>
      <c r="T114" s="795">
        <v>0</v>
      </c>
      <c r="U114" s="191">
        <v>82222.916666666657</v>
      </c>
      <c r="W114" s="792">
        <v>-4166.666666666667</v>
      </c>
      <c r="X114" s="793">
        <v>6250</v>
      </c>
      <c r="Y114" s="793">
        <v>-2083.3333333333335</v>
      </c>
      <c r="Z114" s="191">
        <v>0</v>
      </c>
      <c r="AB114" s="796">
        <v>213785.19028489626</v>
      </c>
      <c r="AC114" s="797">
        <v>503218.16250000003</v>
      </c>
      <c r="AD114" s="533">
        <v>717003.35278489627</v>
      </c>
      <c r="AF114" s="796">
        <v>213785.19028489626</v>
      </c>
      <c r="AG114" s="797">
        <v>56625</v>
      </c>
      <c r="AH114" s="798">
        <v>128244.58333333336</v>
      </c>
      <c r="AI114" s="600">
        <v>45000</v>
      </c>
      <c r="AJ114" s="799">
        <v>15000</v>
      </c>
      <c r="AK114" s="600">
        <v>34237</v>
      </c>
      <c r="AL114" s="536">
        <v>64133.333333333336</v>
      </c>
      <c r="AM114" s="799">
        <v>32067</v>
      </c>
      <c r="AO114" s="779">
        <v>127911.24583333326</v>
      </c>
      <c r="AQ114" s="800">
        <v>9.7176983926317071</v>
      </c>
      <c r="AR114" s="781">
        <v>33.36</v>
      </c>
      <c r="AS114" s="801">
        <v>42.474999999999994</v>
      </c>
      <c r="AT114" s="802">
        <v>84.68</v>
      </c>
      <c r="AU114" s="801">
        <v>47.68</v>
      </c>
      <c r="AV114" s="801">
        <v>62.772000000000006</v>
      </c>
      <c r="AW114" s="594">
        <v>4.24</v>
      </c>
      <c r="AX114" s="803">
        <v>31.756000000000004</v>
      </c>
      <c r="AY114" s="791">
        <v>140</v>
      </c>
      <c r="AZ114" s="791">
        <v>92</v>
      </c>
      <c r="BA114" s="804">
        <v>51.68</v>
      </c>
      <c r="BB114" s="804">
        <v>51.68</v>
      </c>
      <c r="BC114" s="804">
        <v>6</v>
      </c>
      <c r="BD114" s="571">
        <v>500000</v>
      </c>
      <c r="BE114" s="805">
        <v>690666.08333333326</v>
      </c>
      <c r="BF114" s="806">
        <v>256500</v>
      </c>
      <c r="BG114" s="806"/>
      <c r="BH114" s="806">
        <v>0</v>
      </c>
      <c r="BI114" s="806"/>
      <c r="BJ114" s="806">
        <v>341567.66666666669</v>
      </c>
      <c r="BK114" s="807">
        <v>4699057.2857750002</v>
      </c>
      <c r="BL114" s="813"/>
      <c r="BM114" s="804">
        <v>0</v>
      </c>
      <c r="BN114" s="809">
        <v>44.71</v>
      </c>
      <c r="BP114" s="810">
        <v>5032.1816250000002</v>
      </c>
      <c r="BQ114" s="807">
        <v>792671.07487500005</v>
      </c>
      <c r="BR114" s="710"/>
      <c r="BS114" s="786">
        <v>156.62399004440951</v>
      </c>
      <c r="BT114" s="604">
        <v>162.7963200444095</v>
      </c>
      <c r="BU114" s="604">
        <v>0</v>
      </c>
      <c r="BV114" s="599">
        <v>0</v>
      </c>
      <c r="BW114" s="811"/>
      <c r="BX114" s="788">
        <v>13111029.644869812</v>
      </c>
      <c r="BY114" s="554"/>
      <c r="BZ114" s="812">
        <v>159.45712188758989</v>
      </c>
      <c r="CB114" s="597">
        <v>0</v>
      </c>
      <c r="CC114" s="554"/>
      <c r="CD114" s="776"/>
      <c r="CE114" s="554"/>
      <c r="CF114" s="554"/>
      <c r="CG114" s="554"/>
      <c r="CH114" s="554"/>
      <c r="CI114" s="554"/>
      <c r="CJ114" s="554"/>
      <c r="CK114" s="554"/>
      <c r="CL114" s="554"/>
    </row>
    <row r="115" spans="5:90">
      <c r="E115" s="294">
        <v>7</v>
      </c>
      <c r="F115" s="300">
        <v>2013</v>
      </c>
      <c r="G115" s="300">
        <v>2014</v>
      </c>
      <c r="H115" s="300">
        <v>2014</v>
      </c>
      <c r="I115" s="772" t="s">
        <v>306</v>
      </c>
      <c r="J115" s="789">
        <v>0</v>
      </c>
      <c r="K115" s="790">
        <v>4166.666666666667</v>
      </c>
      <c r="L115" s="792">
        <v>45588.666666666664</v>
      </c>
      <c r="M115" s="793">
        <v>44482.166666666664</v>
      </c>
      <c r="N115" s="189">
        <v>90070.833333333328</v>
      </c>
      <c r="O115" s="794">
        <v>0.5</v>
      </c>
      <c r="P115" s="795">
        <v>3681.25</v>
      </c>
      <c r="Q115" s="795">
        <v>4166.666666666667</v>
      </c>
      <c r="R115" s="795">
        <v>0</v>
      </c>
      <c r="S115" s="795">
        <v>4166.666666666667</v>
      </c>
      <c r="T115" s="795">
        <v>0</v>
      </c>
      <c r="U115" s="191">
        <v>82222.916666666657</v>
      </c>
      <c r="W115" s="792">
        <v>-4166.666666666667</v>
      </c>
      <c r="X115" s="793">
        <v>6250</v>
      </c>
      <c r="Y115" s="793">
        <v>-2083.3333333333335</v>
      </c>
      <c r="Z115" s="191">
        <v>0</v>
      </c>
      <c r="AB115" s="796">
        <v>243951.86493455298</v>
      </c>
      <c r="AC115" s="797">
        <v>503218.16250000003</v>
      </c>
      <c r="AD115" s="533">
        <v>747170.02743455302</v>
      </c>
      <c r="AF115" s="796">
        <v>243951.86493455298</v>
      </c>
      <c r="AG115" s="797">
        <v>56625</v>
      </c>
      <c r="AH115" s="798">
        <v>128244.58333333336</v>
      </c>
      <c r="AI115" s="600">
        <v>45000</v>
      </c>
      <c r="AJ115" s="799">
        <v>15000</v>
      </c>
      <c r="AK115" s="600">
        <v>34237</v>
      </c>
      <c r="AL115" s="536">
        <v>64133.333333333336</v>
      </c>
      <c r="AM115" s="799">
        <v>32067</v>
      </c>
      <c r="AO115" s="779">
        <v>127911.24583333332</v>
      </c>
      <c r="AQ115" s="800">
        <v>8.5160242597749694</v>
      </c>
      <c r="AR115" s="781">
        <v>33.36</v>
      </c>
      <c r="AS115" s="801">
        <v>42.474999999999994</v>
      </c>
      <c r="AT115" s="802">
        <v>84.68</v>
      </c>
      <c r="AU115" s="801">
        <v>47.68</v>
      </c>
      <c r="AV115" s="801">
        <v>62.772000000000006</v>
      </c>
      <c r="AW115" s="594">
        <v>4.24</v>
      </c>
      <c r="AX115" s="803">
        <v>31.756000000000004</v>
      </c>
      <c r="AY115" s="791">
        <v>140</v>
      </c>
      <c r="AZ115" s="791">
        <v>92</v>
      </c>
      <c r="BA115" s="804">
        <v>51.68</v>
      </c>
      <c r="BB115" s="804">
        <v>51.68</v>
      </c>
      <c r="BC115" s="804">
        <v>6</v>
      </c>
      <c r="BD115" s="571">
        <v>500000</v>
      </c>
      <c r="BE115" s="805">
        <v>690666.08333333326</v>
      </c>
      <c r="BF115" s="806">
        <v>256500</v>
      </c>
      <c r="BG115" s="806"/>
      <c r="BH115" s="806">
        <v>0</v>
      </c>
      <c r="BI115" s="806"/>
      <c r="BJ115" s="806">
        <v>341567.66666666669</v>
      </c>
      <c r="BK115" s="807">
        <v>4699057.2857750002</v>
      </c>
      <c r="BL115" s="808"/>
      <c r="BM115" s="804">
        <v>0</v>
      </c>
      <c r="BN115" s="809">
        <v>44.71</v>
      </c>
      <c r="BP115" s="810">
        <v>5032.1816250000002</v>
      </c>
      <c r="BQ115" s="807">
        <v>792671.07487500005</v>
      </c>
      <c r="BR115" s="710"/>
      <c r="BS115" s="786">
        <v>156.62399004440951</v>
      </c>
      <c r="BT115" s="604">
        <v>162.7963200444095</v>
      </c>
      <c r="BU115" s="604">
        <v>0</v>
      </c>
      <c r="BV115" s="599">
        <v>0</v>
      </c>
      <c r="BW115" s="811"/>
      <c r="BX115" s="788">
        <v>13111029.644869812</v>
      </c>
      <c r="BY115" s="554"/>
      <c r="BZ115" s="812">
        <v>159.45712188758989</v>
      </c>
      <c r="CB115" s="597">
        <v>0</v>
      </c>
      <c r="CC115" s="554"/>
      <c r="CD115" s="776"/>
      <c r="CE115" s="554"/>
      <c r="CF115" s="554"/>
      <c r="CG115" s="554"/>
      <c r="CH115" s="554"/>
      <c r="CI115" s="554"/>
      <c r="CJ115" s="554"/>
      <c r="CK115" s="554"/>
      <c r="CL115" s="554"/>
    </row>
    <row r="116" spans="5:90">
      <c r="E116" s="294">
        <v>8</v>
      </c>
      <c r="F116" s="300">
        <v>2013</v>
      </c>
      <c r="G116" s="300">
        <v>2014</v>
      </c>
      <c r="H116" s="300">
        <v>2014</v>
      </c>
      <c r="I116" s="772" t="s">
        <v>306</v>
      </c>
      <c r="J116" s="789">
        <v>0</v>
      </c>
      <c r="K116" s="790">
        <v>4166.666666666667</v>
      </c>
      <c r="L116" s="792">
        <v>45588.666666666664</v>
      </c>
      <c r="M116" s="793">
        <v>44482.166666666664</v>
      </c>
      <c r="N116" s="189">
        <v>90070.833333333328</v>
      </c>
      <c r="O116" s="794">
        <v>0.5</v>
      </c>
      <c r="P116" s="795">
        <v>3681.25</v>
      </c>
      <c r="Q116" s="795">
        <v>4166.666666666667</v>
      </c>
      <c r="R116" s="795">
        <v>0</v>
      </c>
      <c r="S116" s="795">
        <v>4166.666666666667</v>
      </c>
      <c r="T116" s="795">
        <v>0</v>
      </c>
      <c r="U116" s="191">
        <v>82222.916666666657</v>
      </c>
      <c r="W116" s="792">
        <v>-4166.666666666667</v>
      </c>
      <c r="X116" s="793">
        <v>6250</v>
      </c>
      <c r="Y116" s="793">
        <v>-2083.3333333333335</v>
      </c>
      <c r="Z116" s="191">
        <v>0</v>
      </c>
      <c r="AB116" s="796">
        <v>204999.6786268249</v>
      </c>
      <c r="AC116" s="797">
        <v>503218.16250000003</v>
      </c>
      <c r="AD116" s="533">
        <v>708217.84112682496</v>
      </c>
      <c r="AF116" s="796">
        <v>204999.6786268249</v>
      </c>
      <c r="AG116" s="797"/>
      <c r="AH116" s="798">
        <v>128244.58333333336</v>
      </c>
      <c r="AI116" s="600">
        <v>45000</v>
      </c>
      <c r="AJ116" s="799">
        <v>15000</v>
      </c>
      <c r="AK116" s="600">
        <v>34237</v>
      </c>
      <c r="AL116" s="536">
        <v>64133.333333333336</v>
      </c>
      <c r="AM116" s="799">
        <v>32067</v>
      </c>
      <c r="AO116" s="779">
        <v>184536.24583333341</v>
      </c>
      <c r="AQ116" s="800">
        <v>10.134162228526304</v>
      </c>
      <c r="AR116" s="781">
        <v>33.36</v>
      </c>
      <c r="AS116" s="801">
        <v>42.474999999999994</v>
      </c>
      <c r="AT116" s="802">
        <v>84.68</v>
      </c>
      <c r="AU116" s="801">
        <v>47.68</v>
      </c>
      <c r="AV116" s="801">
        <v>62.772000000000006</v>
      </c>
      <c r="AW116" s="594">
        <v>4.24</v>
      </c>
      <c r="AX116" s="803">
        <v>31.756000000000004</v>
      </c>
      <c r="AY116" s="791">
        <v>140</v>
      </c>
      <c r="AZ116" s="791">
        <v>92</v>
      </c>
      <c r="BA116" s="804">
        <v>51.68</v>
      </c>
      <c r="BB116" s="804">
        <v>51.68</v>
      </c>
      <c r="BC116" s="804">
        <v>6</v>
      </c>
      <c r="BD116" s="571">
        <v>500000</v>
      </c>
      <c r="BE116" s="805">
        <v>690666.08333333326</v>
      </c>
      <c r="BF116" s="806">
        <v>256500</v>
      </c>
      <c r="BG116" s="806"/>
      <c r="BH116" s="806">
        <v>0</v>
      </c>
      <c r="BI116" s="806"/>
      <c r="BJ116" s="806">
        <v>341567.66666666669</v>
      </c>
      <c r="BK116" s="807">
        <v>4699057.2857750002</v>
      </c>
      <c r="BL116" s="808"/>
      <c r="BM116" s="804">
        <v>0</v>
      </c>
      <c r="BN116" s="809">
        <v>44.71</v>
      </c>
      <c r="BP116" s="810">
        <v>5032.1816250000002</v>
      </c>
      <c r="BQ116" s="807">
        <v>792671.07487500005</v>
      </c>
      <c r="BR116" s="710"/>
      <c r="BS116" s="786">
        <v>156.62399004440951</v>
      </c>
      <c r="BT116" s="604">
        <v>162.7963200444095</v>
      </c>
      <c r="BU116" s="604">
        <v>0</v>
      </c>
      <c r="BV116" s="599">
        <v>0</v>
      </c>
      <c r="BW116" s="811"/>
      <c r="BX116" s="788">
        <v>13111029.644869812</v>
      </c>
      <c r="BY116" s="554"/>
      <c r="BZ116" s="812">
        <v>159.45712188758989</v>
      </c>
      <c r="CB116" s="597">
        <v>0</v>
      </c>
      <c r="CC116" s="554"/>
      <c r="CD116" s="776"/>
      <c r="CE116" s="554"/>
      <c r="CF116" s="554"/>
      <c r="CG116" s="554"/>
      <c r="CH116" s="554"/>
      <c r="CI116" s="554"/>
      <c r="CJ116" s="554"/>
      <c r="CK116" s="554"/>
      <c r="CL116" s="554"/>
    </row>
    <row r="117" spans="5:90">
      <c r="E117" s="294">
        <v>9</v>
      </c>
      <c r="F117" s="300">
        <v>2013</v>
      </c>
      <c r="G117" s="300">
        <v>2014</v>
      </c>
      <c r="H117" s="300">
        <v>2014</v>
      </c>
      <c r="I117" s="772" t="s">
        <v>306</v>
      </c>
      <c r="J117" s="789">
        <v>0</v>
      </c>
      <c r="K117" s="790">
        <v>4166.666666666667</v>
      </c>
      <c r="L117" s="792">
        <v>45588.666666666664</v>
      </c>
      <c r="M117" s="793">
        <v>44482.166666666664</v>
      </c>
      <c r="N117" s="189">
        <v>90070.833333333328</v>
      </c>
      <c r="O117" s="794">
        <v>0.5</v>
      </c>
      <c r="P117" s="795">
        <v>3681.25</v>
      </c>
      <c r="Q117" s="795">
        <v>4166.666666666667</v>
      </c>
      <c r="R117" s="795">
        <v>0</v>
      </c>
      <c r="S117" s="795">
        <v>4166.666666666667</v>
      </c>
      <c r="T117" s="795">
        <v>0</v>
      </c>
      <c r="U117" s="191">
        <v>82222.916666666657</v>
      </c>
      <c r="W117" s="792">
        <v>-4166.666666666667</v>
      </c>
      <c r="X117" s="793">
        <v>6250</v>
      </c>
      <c r="Y117" s="793">
        <v>-2083.3333333333335</v>
      </c>
      <c r="Z117" s="191">
        <v>0</v>
      </c>
      <c r="AB117" s="796">
        <v>162229.79846338069</v>
      </c>
      <c r="AC117" s="797">
        <v>503218.16250000003</v>
      </c>
      <c r="AD117" s="533">
        <v>665447.96096338076</v>
      </c>
      <c r="AF117" s="796">
        <v>162229.79846338069</v>
      </c>
      <c r="AG117" s="797"/>
      <c r="AH117" s="798">
        <v>128244.58333333336</v>
      </c>
      <c r="AI117" s="600">
        <v>45000</v>
      </c>
      <c r="AJ117" s="799">
        <v>15000</v>
      </c>
      <c r="AK117" s="600">
        <v>34237</v>
      </c>
      <c r="AL117" s="536">
        <v>64133.333333333336</v>
      </c>
      <c r="AM117" s="799">
        <v>32067</v>
      </c>
      <c r="AO117" s="779">
        <v>184536.24583333341</v>
      </c>
      <c r="AQ117" s="800">
        <v>12.805908776795674</v>
      </c>
      <c r="AR117" s="781">
        <v>33.36</v>
      </c>
      <c r="AS117" s="801">
        <v>42.474999999999994</v>
      </c>
      <c r="AT117" s="802">
        <v>84.68</v>
      </c>
      <c r="AU117" s="801">
        <v>47.68</v>
      </c>
      <c r="AV117" s="801">
        <v>62.772000000000006</v>
      </c>
      <c r="AW117" s="594">
        <v>4.24</v>
      </c>
      <c r="AX117" s="803">
        <v>31.756000000000004</v>
      </c>
      <c r="AY117" s="791">
        <v>140</v>
      </c>
      <c r="AZ117" s="791">
        <v>92</v>
      </c>
      <c r="BA117" s="804">
        <v>51.68</v>
      </c>
      <c r="BB117" s="804">
        <v>51.68</v>
      </c>
      <c r="BC117" s="804">
        <v>6</v>
      </c>
      <c r="BD117" s="571">
        <v>500000</v>
      </c>
      <c r="BE117" s="805">
        <v>690666.08333333326</v>
      </c>
      <c r="BF117" s="806">
        <v>256500</v>
      </c>
      <c r="BG117" s="806"/>
      <c r="BH117" s="806">
        <v>0</v>
      </c>
      <c r="BI117" s="806"/>
      <c r="BJ117" s="806">
        <v>341567.66666666669</v>
      </c>
      <c r="BK117" s="807">
        <v>4699057.2857750002</v>
      </c>
      <c r="BL117" s="808"/>
      <c r="BM117" s="804">
        <v>0</v>
      </c>
      <c r="BN117" s="809">
        <v>44.71</v>
      </c>
      <c r="BP117" s="810">
        <v>5032.1816250000002</v>
      </c>
      <c r="BQ117" s="807">
        <v>792671.07487500005</v>
      </c>
      <c r="BR117" s="710"/>
      <c r="BS117" s="786">
        <v>156.62399004440951</v>
      </c>
      <c r="BT117" s="604">
        <v>162.7963200444095</v>
      </c>
      <c r="BU117" s="604">
        <v>0</v>
      </c>
      <c r="BV117" s="599">
        <v>0</v>
      </c>
      <c r="BW117" s="811"/>
      <c r="BX117" s="788">
        <v>13111029.644869812</v>
      </c>
      <c r="BY117" s="554"/>
      <c r="BZ117" s="812">
        <v>159.45712188758989</v>
      </c>
      <c r="CB117" s="597">
        <v>0</v>
      </c>
      <c r="CC117" s="554"/>
      <c r="CD117" s="776"/>
      <c r="CE117" s="554"/>
      <c r="CF117" s="554"/>
      <c r="CG117" s="554"/>
      <c r="CH117" s="554"/>
      <c r="CI117" s="554"/>
      <c r="CJ117" s="554"/>
      <c r="CK117" s="554"/>
      <c r="CL117" s="554"/>
    </row>
    <row r="118" spans="5:90">
      <c r="E118" s="294">
        <v>10</v>
      </c>
      <c r="F118" s="300">
        <v>2013</v>
      </c>
      <c r="G118" s="300">
        <v>2014</v>
      </c>
      <c r="H118" s="300">
        <v>2014</v>
      </c>
      <c r="I118" s="772" t="s">
        <v>306</v>
      </c>
      <c r="J118" s="789">
        <v>0</v>
      </c>
      <c r="K118" s="790">
        <v>4166.666666666667</v>
      </c>
      <c r="L118" s="792">
        <v>45588.666666666664</v>
      </c>
      <c r="M118" s="793">
        <v>44482.166666666664</v>
      </c>
      <c r="N118" s="189">
        <v>90070.833333333328</v>
      </c>
      <c r="O118" s="794">
        <v>0.5</v>
      </c>
      <c r="P118" s="795">
        <v>3681.25</v>
      </c>
      <c r="Q118" s="795">
        <v>4166.666666666667</v>
      </c>
      <c r="R118" s="795">
        <v>0</v>
      </c>
      <c r="S118" s="795">
        <v>4166.666666666667</v>
      </c>
      <c r="T118" s="795">
        <v>0</v>
      </c>
      <c r="U118" s="191">
        <v>82222.916666666657</v>
      </c>
      <c r="W118" s="792">
        <v>-4166.666666666667</v>
      </c>
      <c r="X118" s="793">
        <v>6250</v>
      </c>
      <c r="Y118" s="793">
        <v>-2083.3333333333335</v>
      </c>
      <c r="Z118" s="191">
        <v>0</v>
      </c>
      <c r="AB118" s="796">
        <v>163282.03282397587</v>
      </c>
      <c r="AC118" s="797">
        <v>503218.16250000003</v>
      </c>
      <c r="AD118" s="533">
        <v>666500.19532397587</v>
      </c>
      <c r="AF118" s="796">
        <v>163282.03282397587</v>
      </c>
      <c r="AG118" s="797"/>
      <c r="AH118" s="798">
        <v>128244.58333333336</v>
      </c>
      <c r="AI118" s="600">
        <v>45000</v>
      </c>
      <c r="AJ118" s="799">
        <v>15000</v>
      </c>
      <c r="AK118" s="600">
        <v>34237</v>
      </c>
      <c r="AL118" s="536">
        <v>64133.333333333336</v>
      </c>
      <c r="AM118" s="799">
        <v>32067</v>
      </c>
      <c r="AO118" s="779">
        <v>184536.24583333329</v>
      </c>
      <c r="AQ118" s="800">
        <v>12.723383975992157</v>
      </c>
      <c r="AR118" s="781">
        <v>33.36</v>
      </c>
      <c r="AS118" s="801">
        <v>42.474999999999994</v>
      </c>
      <c r="AT118" s="802">
        <v>84.68</v>
      </c>
      <c r="AU118" s="801">
        <v>47.68</v>
      </c>
      <c r="AV118" s="801">
        <v>62.772000000000006</v>
      </c>
      <c r="AW118" s="594">
        <v>4.24</v>
      </c>
      <c r="AX118" s="803">
        <v>31.756000000000004</v>
      </c>
      <c r="AY118" s="791">
        <v>140</v>
      </c>
      <c r="AZ118" s="791">
        <v>92</v>
      </c>
      <c r="BA118" s="804">
        <v>51.68</v>
      </c>
      <c r="BB118" s="804">
        <v>51.68</v>
      </c>
      <c r="BC118" s="804">
        <v>6</v>
      </c>
      <c r="BD118" s="571">
        <v>500000</v>
      </c>
      <c r="BE118" s="805">
        <v>690666.08333333326</v>
      </c>
      <c r="BF118" s="806">
        <v>256500</v>
      </c>
      <c r="BG118" s="806"/>
      <c r="BH118" s="806">
        <v>0</v>
      </c>
      <c r="BI118" s="806"/>
      <c r="BJ118" s="806">
        <v>341567.66666666669</v>
      </c>
      <c r="BK118" s="807">
        <v>4699057.2857750002</v>
      </c>
      <c r="BL118" s="808"/>
      <c r="BM118" s="804">
        <v>0</v>
      </c>
      <c r="BN118" s="809">
        <v>44.71</v>
      </c>
      <c r="BP118" s="810">
        <v>5032.1816250000002</v>
      </c>
      <c r="BQ118" s="807">
        <v>792671.07487500005</v>
      </c>
      <c r="BR118" s="710"/>
      <c r="BS118" s="786">
        <v>156.62399004440951</v>
      </c>
      <c r="BT118" s="604">
        <v>162.7963200444095</v>
      </c>
      <c r="BU118" s="604">
        <v>0</v>
      </c>
      <c r="BV118" s="599">
        <v>0</v>
      </c>
      <c r="BW118" s="811"/>
      <c r="BX118" s="788">
        <v>13111029.644869812</v>
      </c>
      <c r="BY118" s="554"/>
      <c r="BZ118" s="812">
        <v>159.45712188758989</v>
      </c>
      <c r="CB118" s="597">
        <v>0</v>
      </c>
      <c r="CC118" s="554"/>
      <c r="CD118" s="776"/>
      <c r="CE118" s="554"/>
      <c r="CF118" s="554"/>
      <c r="CG118" s="554"/>
      <c r="CH118" s="554"/>
      <c r="CI118" s="554"/>
      <c r="CJ118" s="554"/>
      <c r="CK118" s="554"/>
      <c r="CL118" s="554"/>
    </row>
    <row r="119" spans="5:90">
      <c r="E119" s="294">
        <v>11</v>
      </c>
      <c r="F119" s="300">
        <v>2013</v>
      </c>
      <c r="G119" s="300">
        <v>2014</v>
      </c>
      <c r="H119" s="300">
        <v>2014</v>
      </c>
      <c r="I119" s="772" t="s">
        <v>306</v>
      </c>
      <c r="J119" s="789">
        <v>0</v>
      </c>
      <c r="K119" s="790">
        <v>4166.666666666667</v>
      </c>
      <c r="L119" s="792">
        <v>45588.666666666664</v>
      </c>
      <c r="M119" s="793">
        <v>44482.166666666664</v>
      </c>
      <c r="N119" s="189">
        <v>90070.833333333328</v>
      </c>
      <c r="O119" s="794">
        <v>0.5</v>
      </c>
      <c r="P119" s="795">
        <v>3681.25</v>
      </c>
      <c r="Q119" s="795">
        <v>4166.666666666667</v>
      </c>
      <c r="R119" s="795">
        <v>0</v>
      </c>
      <c r="S119" s="795">
        <v>4166.666666666667</v>
      </c>
      <c r="T119" s="795">
        <v>0</v>
      </c>
      <c r="U119" s="191">
        <v>82222.916666666657</v>
      </c>
      <c r="W119" s="792">
        <v>-4166.666666666667</v>
      </c>
      <c r="X119" s="793">
        <v>6250</v>
      </c>
      <c r="Y119" s="793">
        <v>-2083.3333333333335</v>
      </c>
      <c r="Z119" s="191">
        <v>0</v>
      </c>
      <c r="AB119" s="796">
        <v>132946.01863318836</v>
      </c>
      <c r="AC119" s="797">
        <v>503218.16250000003</v>
      </c>
      <c r="AD119" s="533">
        <v>636164.18113318842</v>
      </c>
      <c r="AF119" s="796">
        <v>132946.01863318836</v>
      </c>
      <c r="AG119" s="797"/>
      <c r="AH119" s="798">
        <v>128244.58333333336</v>
      </c>
      <c r="AI119" s="600">
        <v>45000</v>
      </c>
      <c r="AJ119" s="799">
        <v>15000</v>
      </c>
      <c r="AK119" s="600">
        <v>34237</v>
      </c>
      <c r="AL119" s="536">
        <v>64133.333333333336</v>
      </c>
      <c r="AM119" s="799">
        <v>32067</v>
      </c>
      <c r="AO119" s="779">
        <v>184536.24583333341</v>
      </c>
      <c r="AQ119" s="800">
        <v>15.626643214732399</v>
      </c>
      <c r="AR119" s="781">
        <v>33.36</v>
      </c>
      <c r="AS119" s="801">
        <v>42.474999999999994</v>
      </c>
      <c r="AT119" s="802">
        <v>84.68</v>
      </c>
      <c r="AU119" s="801">
        <v>47.68</v>
      </c>
      <c r="AV119" s="801">
        <v>62.772000000000006</v>
      </c>
      <c r="AW119" s="594">
        <v>4.24</v>
      </c>
      <c r="AX119" s="803">
        <v>31.756000000000004</v>
      </c>
      <c r="AY119" s="791">
        <v>140</v>
      </c>
      <c r="AZ119" s="791">
        <v>92</v>
      </c>
      <c r="BA119" s="804">
        <v>51.68</v>
      </c>
      <c r="BB119" s="804">
        <v>51.68</v>
      </c>
      <c r="BC119" s="804">
        <v>6</v>
      </c>
      <c r="BD119" s="571">
        <v>500000</v>
      </c>
      <c r="BE119" s="805">
        <v>690666.08333333326</v>
      </c>
      <c r="BF119" s="806">
        <v>256500</v>
      </c>
      <c r="BG119" s="806"/>
      <c r="BH119" s="806">
        <v>0</v>
      </c>
      <c r="BI119" s="806"/>
      <c r="BJ119" s="806">
        <v>341567.66666666669</v>
      </c>
      <c r="BK119" s="807">
        <v>4699057.2857750002</v>
      </c>
      <c r="BL119" s="808"/>
      <c r="BM119" s="804">
        <v>0</v>
      </c>
      <c r="BN119" s="809">
        <v>44.71</v>
      </c>
      <c r="BP119" s="810">
        <v>5032.1816250000002</v>
      </c>
      <c r="BQ119" s="807">
        <v>792671.07487500005</v>
      </c>
      <c r="BR119" s="710"/>
      <c r="BS119" s="786">
        <v>156.62399004440951</v>
      </c>
      <c r="BT119" s="604">
        <v>162.7963200444095</v>
      </c>
      <c r="BU119" s="604">
        <v>0</v>
      </c>
      <c r="BV119" s="599">
        <v>0</v>
      </c>
      <c r="BW119" s="811"/>
      <c r="BX119" s="788">
        <v>13111029.644869812</v>
      </c>
      <c r="BY119" s="554"/>
      <c r="BZ119" s="812">
        <v>159.45712188758989</v>
      </c>
      <c r="CB119" s="597">
        <v>0</v>
      </c>
      <c r="CC119" s="554"/>
      <c r="CD119" s="776"/>
      <c r="CE119" s="554"/>
      <c r="CF119" s="554"/>
      <c r="CG119" s="554"/>
      <c r="CH119" s="554"/>
      <c r="CI119" s="554"/>
      <c r="CJ119" s="554"/>
      <c r="CK119" s="554"/>
      <c r="CL119" s="554"/>
    </row>
    <row r="120" spans="5:90">
      <c r="E120" s="294">
        <v>12</v>
      </c>
      <c r="F120" s="300">
        <v>2013</v>
      </c>
      <c r="G120" s="300">
        <v>2014</v>
      </c>
      <c r="H120" s="300">
        <v>2014</v>
      </c>
      <c r="I120" s="772" t="s">
        <v>306</v>
      </c>
      <c r="J120" s="789">
        <v>0</v>
      </c>
      <c r="K120" s="790">
        <v>4166.666666666667</v>
      </c>
      <c r="L120" s="792">
        <v>45588.666666666664</v>
      </c>
      <c r="M120" s="793">
        <v>44482.166666666664</v>
      </c>
      <c r="N120" s="189">
        <v>90070.833333333328</v>
      </c>
      <c r="O120" s="794">
        <v>0.5</v>
      </c>
      <c r="P120" s="795">
        <v>3681.25</v>
      </c>
      <c r="Q120" s="795">
        <v>4166.666666666667</v>
      </c>
      <c r="R120" s="795">
        <v>0</v>
      </c>
      <c r="S120" s="795">
        <v>4166.666666666667</v>
      </c>
      <c r="T120" s="795">
        <v>0</v>
      </c>
      <c r="U120" s="191">
        <v>82222.916666666657</v>
      </c>
      <c r="W120" s="792">
        <v>-4166.666666666667</v>
      </c>
      <c r="X120" s="793">
        <v>6250</v>
      </c>
      <c r="Y120" s="793">
        <v>-2083.3333333333335</v>
      </c>
      <c r="Z120" s="191">
        <v>0</v>
      </c>
      <c r="AB120" s="796">
        <v>105655.5981226638</v>
      </c>
      <c r="AC120" s="797">
        <v>503218.16250000003</v>
      </c>
      <c r="AD120" s="533">
        <v>608873.76062266389</v>
      </c>
      <c r="AF120" s="796">
        <v>105655.5981226638</v>
      </c>
      <c r="AG120" s="797"/>
      <c r="AH120" s="798">
        <v>128244.58333333336</v>
      </c>
      <c r="AI120" s="600">
        <v>45000</v>
      </c>
      <c r="AJ120" s="799">
        <v>15000</v>
      </c>
      <c r="AK120" s="600">
        <v>34237</v>
      </c>
      <c r="AL120" s="536">
        <v>64133.333333333336</v>
      </c>
      <c r="AM120" s="799">
        <v>32067</v>
      </c>
      <c r="AO120" s="779">
        <v>184536.24583333341</v>
      </c>
      <c r="AQ120" s="800">
        <v>19.662942966714066</v>
      </c>
      <c r="AR120" s="781">
        <v>33.36</v>
      </c>
      <c r="AS120" s="801">
        <v>42.474999999999994</v>
      </c>
      <c r="AT120" s="802">
        <v>84.68</v>
      </c>
      <c r="AU120" s="801">
        <v>47.68</v>
      </c>
      <c r="AV120" s="801">
        <v>62.772000000000006</v>
      </c>
      <c r="AW120" s="594">
        <v>4.24</v>
      </c>
      <c r="AX120" s="803">
        <v>31.756000000000004</v>
      </c>
      <c r="AY120" s="791">
        <v>140</v>
      </c>
      <c r="AZ120" s="791">
        <v>92</v>
      </c>
      <c r="BA120" s="804">
        <v>51.68</v>
      </c>
      <c r="BB120" s="804">
        <v>51.68</v>
      </c>
      <c r="BC120" s="804">
        <v>6</v>
      </c>
      <c r="BD120" s="571">
        <v>500000</v>
      </c>
      <c r="BE120" s="805">
        <v>690666.08333333326</v>
      </c>
      <c r="BF120" s="806">
        <v>256500</v>
      </c>
      <c r="BG120" s="806"/>
      <c r="BH120" s="806">
        <v>0</v>
      </c>
      <c r="BI120" s="806"/>
      <c r="BJ120" s="806">
        <v>341567.66666666669</v>
      </c>
      <c r="BK120" s="807">
        <v>4699057.2857750002</v>
      </c>
      <c r="BL120" s="808"/>
      <c r="BM120" s="804">
        <v>0</v>
      </c>
      <c r="BN120" s="809">
        <v>44.71</v>
      </c>
      <c r="BP120" s="810">
        <v>5032.1816250000002</v>
      </c>
      <c r="BQ120" s="807">
        <v>792671.07487500005</v>
      </c>
      <c r="BR120" s="710"/>
      <c r="BS120" s="786">
        <v>156.62399004440951</v>
      </c>
      <c r="BT120" s="604">
        <v>162.7963200444095</v>
      </c>
      <c r="BU120" s="604">
        <v>0</v>
      </c>
      <c r="BV120" s="599">
        <v>0</v>
      </c>
      <c r="BW120" s="811"/>
      <c r="BX120" s="788">
        <v>13111029.644869812</v>
      </c>
      <c r="BY120" s="554"/>
      <c r="BZ120" s="812">
        <v>159.45712188758989</v>
      </c>
      <c r="CB120" s="597">
        <v>0</v>
      </c>
      <c r="CC120" s="554"/>
      <c r="CD120" s="776"/>
      <c r="CE120" s="554"/>
      <c r="CF120" s="554"/>
      <c r="CG120" s="554"/>
      <c r="CH120" s="554"/>
      <c r="CI120" s="554"/>
      <c r="CJ120" s="554"/>
      <c r="CK120" s="554"/>
      <c r="CL120" s="554"/>
    </row>
    <row r="121" spans="5:90">
      <c r="E121" s="294">
        <v>1</v>
      </c>
      <c r="F121" s="300">
        <v>2014</v>
      </c>
      <c r="G121" s="300">
        <v>2014</v>
      </c>
      <c r="H121" s="300">
        <v>2014</v>
      </c>
      <c r="I121" s="772" t="s">
        <v>306</v>
      </c>
      <c r="J121" s="789">
        <v>5000</v>
      </c>
      <c r="K121" s="790">
        <v>0</v>
      </c>
      <c r="L121" s="792">
        <v>42760.583333333336</v>
      </c>
      <c r="M121" s="793">
        <v>43143.583333333336</v>
      </c>
      <c r="N121" s="189">
        <v>85904.166666666672</v>
      </c>
      <c r="O121" s="794">
        <v>0.5</v>
      </c>
      <c r="P121" s="795">
        <v>3681.25</v>
      </c>
      <c r="Q121" s="795">
        <v>4166.666666666667</v>
      </c>
      <c r="R121" s="795">
        <v>0</v>
      </c>
      <c r="S121" s="795">
        <v>4166.666666666667</v>
      </c>
      <c r="T121" s="795">
        <v>1666.6666666666667</v>
      </c>
      <c r="U121" s="191">
        <v>76389.583333333328</v>
      </c>
      <c r="W121" s="792">
        <v>5000</v>
      </c>
      <c r="X121" s="793">
        <v>-3333.3333333333335</v>
      </c>
      <c r="Y121" s="793">
        <v>4166.666666666667</v>
      </c>
      <c r="Z121" s="191">
        <v>5833.3333333333339</v>
      </c>
      <c r="AB121" s="796">
        <v>102820.89197503588</v>
      </c>
      <c r="AC121" s="797">
        <v>476653.16250000003</v>
      </c>
      <c r="AD121" s="533">
        <v>579474.05447503587</v>
      </c>
      <c r="AF121" s="796">
        <v>102820.89197503588</v>
      </c>
      <c r="AG121" s="797"/>
      <c r="AH121" s="798">
        <v>123661.25000000001</v>
      </c>
      <c r="AI121" s="600">
        <v>45000</v>
      </c>
      <c r="AJ121" s="799">
        <v>15000</v>
      </c>
      <c r="AK121" s="600">
        <v>34237</v>
      </c>
      <c r="AL121" s="536">
        <v>64133.333333333336</v>
      </c>
      <c r="AM121" s="815">
        <v>24100</v>
      </c>
      <c r="AO121" s="779">
        <v>170521.57916666663</v>
      </c>
      <c r="AQ121" s="800">
        <v>35.392145799353052</v>
      </c>
      <c r="AR121" s="781">
        <v>33.401800000000001</v>
      </c>
      <c r="AS121" s="801">
        <v>38.849999999999994</v>
      </c>
      <c r="AT121" s="802">
        <v>76</v>
      </c>
      <c r="AU121" s="801">
        <v>33.909999999999997</v>
      </c>
      <c r="AV121" s="801">
        <v>62.772000000000006</v>
      </c>
      <c r="AW121" s="594">
        <v>4.24</v>
      </c>
      <c r="AX121" s="803">
        <v>31.756000000000004</v>
      </c>
      <c r="AY121" s="791">
        <v>140.69999999999999</v>
      </c>
      <c r="AZ121" s="791">
        <v>92.46</v>
      </c>
      <c r="BA121" s="804">
        <v>43</v>
      </c>
      <c r="BB121" s="804">
        <v>40</v>
      </c>
      <c r="BC121" s="804">
        <v>6.3</v>
      </c>
      <c r="BD121" s="571">
        <v>500000</v>
      </c>
      <c r="BE121" s="805">
        <v>689952.66666666674</v>
      </c>
      <c r="BF121" s="806">
        <v>287833.33333333331</v>
      </c>
      <c r="BG121" s="806">
        <v>413583.33333333331</v>
      </c>
      <c r="BH121" s="806">
        <v>0</v>
      </c>
      <c r="BI121" s="806"/>
      <c r="BJ121" s="806">
        <v>424643.83333333331</v>
      </c>
      <c r="BK121" s="807">
        <v>4222499.2589166667</v>
      </c>
      <c r="BL121" s="808"/>
      <c r="BM121" s="804">
        <v>0</v>
      </c>
      <c r="BN121" s="809">
        <v>53.446110074478845</v>
      </c>
      <c r="BP121" s="810">
        <v>14299.594875000001</v>
      </c>
      <c r="BQ121" s="807">
        <v>579012.58924999996</v>
      </c>
      <c r="BR121" s="710"/>
      <c r="BS121" s="786">
        <v>190.60886559243434</v>
      </c>
      <c r="BT121" s="604">
        <v>200.47657015393892</v>
      </c>
      <c r="BU121" s="604">
        <v>0</v>
      </c>
      <c r="BV121" s="599">
        <v>0</v>
      </c>
      <c r="BW121" s="811"/>
      <c r="BX121" s="788">
        <v>14888593.528097179</v>
      </c>
      <c r="BY121" s="554"/>
      <c r="BZ121" s="812">
        <v>194.90345251824928</v>
      </c>
      <c r="CB121" s="597">
        <v>2707.6666666666665</v>
      </c>
      <c r="CC121" s="554"/>
      <c r="CD121" s="776"/>
      <c r="CE121" s="554"/>
      <c r="CF121" s="554"/>
      <c r="CG121" s="554"/>
      <c r="CH121" s="554"/>
      <c r="CI121" s="554"/>
      <c r="CJ121" s="554"/>
      <c r="CK121" s="554"/>
      <c r="CL121" s="554"/>
    </row>
    <row r="122" spans="5:90">
      <c r="E122" s="294">
        <v>2</v>
      </c>
      <c r="F122" s="300">
        <v>2014</v>
      </c>
      <c r="G122" s="300">
        <v>2014</v>
      </c>
      <c r="H122" s="300">
        <v>2014</v>
      </c>
      <c r="I122" s="772" t="s">
        <v>306</v>
      </c>
      <c r="J122" s="789">
        <v>5000</v>
      </c>
      <c r="K122" s="790">
        <v>0</v>
      </c>
      <c r="L122" s="792">
        <v>42760.583333333336</v>
      </c>
      <c r="M122" s="793">
        <v>43143.583333333336</v>
      </c>
      <c r="N122" s="189">
        <v>85904.166666666672</v>
      </c>
      <c r="O122" s="794">
        <v>0.5</v>
      </c>
      <c r="P122" s="795">
        <v>3681.25</v>
      </c>
      <c r="Q122" s="795">
        <v>4166.666666666667</v>
      </c>
      <c r="R122" s="795">
        <v>0</v>
      </c>
      <c r="S122" s="795">
        <v>4166.666666666667</v>
      </c>
      <c r="T122" s="795">
        <v>1666.6666666666667</v>
      </c>
      <c r="U122" s="191">
        <v>76389.583333333328</v>
      </c>
      <c r="W122" s="792">
        <v>5000</v>
      </c>
      <c r="X122" s="793">
        <v>-3333.3333333333335</v>
      </c>
      <c r="Y122" s="793">
        <v>4166.666666666667</v>
      </c>
      <c r="Z122" s="191">
        <v>5833.3333333333339</v>
      </c>
      <c r="AB122" s="796">
        <v>152479.24027537074</v>
      </c>
      <c r="AC122" s="797">
        <v>476653.16250000003</v>
      </c>
      <c r="AD122" s="533">
        <v>629132.40277537075</v>
      </c>
      <c r="AF122" s="796">
        <v>152479.24027537074</v>
      </c>
      <c r="AG122" s="797"/>
      <c r="AH122" s="798">
        <v>123661.25000000001</v>
      </c>
      <c r="AI122" s="600">
        <v>45000</v>
      </c>
      <c r="AJ122" s="799">
        <v>15000</v>
      </c>
      <c r="AK122" s="600">
        <v>34237</v>
      </c>
      <c r="AL122" s="536">
        <v>64133.333333333336</v>
      </c>
      <c r="AM122" s="815">
        <v>24100</v>
      </c>
      <c r="AO122" s="779">
        <v>170521.57916666663</v>
      </c>
      <c r="AQ122" s="800">
        <v>23.865884912779165</v>
      </c>
      <c r="AR122" s="781">
        <v>33.401800000000001</v>
      </c>
      <c r="AS122" s="801">
        <v>38.849999999999994</v>
      </c>
      <c r="AT122" s="802">
        <v>76</v>
      </c>
      <c r="AU122" s="801">
        <v>33.909999999999997</v>
      </c>
      <c r="AV122" s="801">
        <v>62.772000000000006</v>
      </c>
      <c r="AW122" s="594">
        <v>4.24</v>
      </c>
      <c r="AX122" s="803">
        <v>31.756000000000004</v>
      </c>
      <c r="AY122" s="791">
        <v>140.69999999999999</v>
      </c>
      <c r="AZ122" s="791">
        <v>92.46</v>
      </c>
      <c r="BA122" s="804">
        <v>43</v>
      </c>
      <c r="BB122" s="804">
        <v>40</v>
      </c>
      <c r="BC122" s="804">
        <v>6.3</v>
      </c>
      <c r="BD122" s="571">
        <v>500000</v>
      </c>
      <c r="BE122" s="805">
        <v>689952.66666666674</v>
      </c>
      <c r="BF122" s="806">
        <v>287833.33333333331</v>
      </c>
      <c r="BG122" s="806">
        <v>413583.33333333331</v>
      </c>
      <c r="BH122" s="806">
        <v>0</v>
      </c>
      <c r="BI122" s="806"/>
      <c r="BJ122" s="806">
        <v>424643.83333333331</v>
      </c>
      <c r="BK122" s="807">
        <v>4222499.2589166667</v>
      </c>
      <c r="BL122" s="808"/>
      <c r="BM122" s="804">
        <v>0</v>
      </c>
      <c r="BN122" s="809">
        <v>48.966313977637888</v>
      </c>
      <c r="BP122" s="810">
        <v>14299.594875000001</v>
      </c>
      <c r="BQ122" s="807">
        <v>579012.58924999996</v>
      </c>
      <c r="BR122" s="710"/>
      <c r="BS122" s="786">
        <v>172.12522689686855</v>
      </c>
      <c r="BT122" s="604">
        <v>180.09797770940938</v>
      </c>
      <c r="BU122" s="604">
        <v>0</v>
      </c>
      <c r="BV122" s="599">
        <v>0</v>
      </c>
      <c r="BW122" s="811"/>
      <c r="BX122" s="788">
        <v>13413636.437320983</v>
      </c>
      <c r="BY122" s="554"/>
      <c r="BZ122" s="812">
        <v>175.59509886039416</v>
      </c>
      <c r="CB122" s="597">
        <v>2707.6666666666665</v>
      </c>
      <c r="CC122" s="554"/>
      <c r="CD122" s="776"/>
      <c r="CE122" s="554"/>
      <c r="CF122" s="554"/>
      <c r="CG122" s="554"/>
      <c r="CH122" s="554"/>
      <c r="CI122" s="554"/>
      <c r="CJ122" s="554"/>
      <c r="CK122" s="554"/>
      <c r="CL122" s="554"/>
    </row>
    <row r="123" spans="5:90">
      <c r="E123" s="294">
        <v>3</v>
      </c>
      <c r="F123" s="300">
        <v>2014</v>
      </c>
      <c r="G123" s="300">
        <v>2014</v>
      </c>
      <c r="H123" s="300">
        <v>2014</v>
      </c>
      <c r="I123" s="772" t="s">
        <v>306</v>
      </c>
      <c r="J123" s="789">
        <v>5000</v>
      </c>
      <c r="K123" s="790">
        <v>0</v>
      </c>
      <c r="L123" s="792">
        <v>42760.583333333336</v>
      </c>
      <c r="M123" s="793">
        <v>43143.583333333336</v>
      </c>
      <c r="N123" s="189">
        <v>85904.166666666672</v>
      </c>
      <c r="O123" s="794">
        <v>0.5</v>
      </c>
      <c r="P123" s="795">
        <v>3681.25</v>
      </c>
      <c r="Q123" s="795">
        <v>4166.666666666667</v>
      </c>
      <c r="R123" s="795">
        <v>0</v>
      </c>
      <c r="S123" s="795">
        <v>4166.666666666667</v>
      </c>
      <c r="T123" s="795">
        <v>1666.6666666666667</v>
      </c>
      <c r="U123" s="191">
        <v>76389.583333333328</v>
      </c>
      <c r="W123" s="792">
        <v>5000</v>
      </c>
      <c r="X123" s="793">
        <v>-3333.3333333333335</v>
      </c>
      <c r="Y123" s="793">
        <v>4166.666666666667</v>
      </c>
      <c r="Z123" s="191">
        <v>5833.3333333333339</v>
      </c>
      <c r="AB123" s="796">
        <v>125809.52157731802</v>
      </c>
      <c r="AC123" s="797">
        <v>476653.16250000003</v>
      </c>
      <c r="AD123" s="533">
        <v>602462.68407731806</v>
      </c>
      <c r="AF123" s="796">
        <v>125809.52157731802</v>
      </c>
      <c r="AG123" s="797"/>
      <c r="AH123" s="798">
        <v>123661.25000000001</v>
      </c>
      <c r="AI123" s="600">
        <v>45000</v>
      </c>
      <c r="AJ123" s="799">
        <v>15000</v>
      </c>
      <c r="AK123" s="600">
        <v>34237</v>
      </c>
      <c r="AL123" s="536">
        <v>64133.333333333336</v>
      </c>
      <c r="AM123" s="815">
        <v>24100</v>
      </c>
      <c r="AO123" s="779">
        <v>170521.57916666669</v>
      </c>
      <c r="AQ123" s="800">
        <v>28.925092110485206</v>
      </c>
      <c r="AR123" s="781">
        <v>33.401800000000001</v>
      </c>
      <c r="AS123" s="801">
        <v>38.849999999999994</v>
      </c>
      <c r="AT123" s="802">
        <v>76</v>
      </c>
      <c r="AU123" s="801">
        <v>33.909999999999997</v>
      </c>
      <c r="AV123" s="801">
        <v>62.772000000000006</v>
      </c>
      <c r="AW123" s="594">
        <v>4.24</v>
      </c>
      <c r="AX123" s="803">
        <v>31.756000000000004</v>
      </c>
      <c r="AY123" s="791">
        <v>140.69999999999999</v>
      </c>
      <c r="AZ123" s="791">
        <v>92.46</v>
      </c>
      <c r="BA123" s="804">
        <v>43</v>
      </c>
      <c r="BB123" s="804">
        <v>40</v>
      </c>
      <c r="BC123" s="804">
        <v>6.3</v>
      </c>
      <c r="BD123" s="571">
        <v>500000</v>
      </c>
      <c r="BE123" s="805">
        <v>689952.66666666674</v>
      </c>
      <c r="BF123" s="806">
        <v>287833.33333333331</v>
      </c>
      <c r="BG123" s="806">
        <v>413583.33333333331</v>
      </c>
      <c r="BH123" s="806">
        <v>0</v>
      </c>
      <c r="BI123" s="806"/>
      <c r="BJ123" s="806">
        <v>424643.83333333331</v>
      </c>
      <c r="BK123" s="807">
        <v>4222499.2589166667</v>
      </c>
      <c r="BL123" s="808"/>
      <c r="BM123" s="804">
        <v>0</v>
      </c>
      <c r="BN123" s="809">
        <v>51.37225186757324</v>
      </c>
      <c r="BP123" s="810">
        <v>14299.594875000001</v>
      </c>
      <c r="BQ123" s="807">
        <v>579012.58924999996</v>
      </c>
      <c r="BR123" s="710"/>
      <c r="BS123" s="786">
        <v>182.05212663074181</v>
      </c>
      <c r="BT123" s="604">
        <v>191.04258917072528</v>
      </c>
      <c r="BU123" s="604">
        <v>0</v>
      </c>
      <c r="BV123" s="599">
        <v>0</v>
      </c>
      <c r="BW123" s="811"/>
      <c r="BX123" s="788">
        <v>14205783.015873896</v>
      </c>
      <c r="BY123" s="554"/>
      <c r="BZ123" s="812">
        <v>185.9649234357725</v>
      </c>
      <c r="CB123" s="597">
        <v>2707.6666666666665</v>
      </c>
      <c r="CC123" s="554"/>
      <c r="CD123" s="776"/>
      <c r="CE123" s="554"/>
      <c r="CF123" s="554"/>
      <c r="CG123" s="554"/>
      <c r="CH123" s="554"/>
      <c r="CI123" s="554"/>
      <c r="CJ123" s="554"/>
      <c r="CK123" s="554"/>
      <c r="CL123" s="554"/>
    </row>
    <row r="124" spans="5:90">
      <c r="E124" s="294">
        <v>4</v>
      </c>
      <c r="F124" s="300">
        <v>2014</v>
      </c>
      <c r="G124" s="300">
        <v>2014</v>
      </c>
      <c r="H124" s="300">
        <v>2015</v>
      </c>
      <c r="I124" s="772" t="s">
        <v>306</v>
      </c>
      <c r="J124" s="789">
        <v>5000</v>
      </c>
      <c r="K124" s="790">
        <v>0</v>
      </c>
      <c r="L124" s="792">
        <v>42760.583333333336</v>
      </c>
      <c r="M124" s="793">
        <v>43143.583333333336</v>
      </c>
      <c r="N124" s="189">
        <v>85904.166666666672</v>
      </c>
      <c r="O124" s="794">
        <v>0.5</v>
      </c>
      <c r="P124" s="795">
        <v>3681.25</v>
      </c>
      <c r="Q124" s="795">
        <v>4166.666666666667</v>
      </c>
      <c r="R124" s="795">
        <v>0</v>
      </c>
      <c r="S124" s="795">
        <v>4166.666666666667</v>
      </c>
      <c r="T124" s="795">
        <v>1666.6666666666667</v>
      </c>
      <c r="U124" s="191">
        <v>76389.583333333328</v>
      </c>
      <c r="W124" s="792">
        <v>5000</v>
      </c>
      <c r="X124" s="793">
        <v>-3333.3333333333335</v>
      </c>
      <c r="Y124" s="793">
        <v>4166.666666666667</v>
      </c>
      <c r="Z124" s="191">
        <v>5833.3333333333339</v>
      </c>
      <c r="AB124" s="796">
        <v>144089.69356663487</v>
      </c>
      <c r="AC124" s="797">
        <v>476653.16250000003</v>
      </c>
      <c r="AD124" s="533">
        <v>620742.85606663488</v>
      </c>
      <c r="AF124" s="796">
        <v>144089.69356663487</v>
      </c>
      <c r="AG124" s="797"/>
      <c r="AH124" s="798">
        <v>123661.25000000001</v>
      </c>
      <c r="AI124" s="600">
        <v>45000</v>
      </c>
      <c r="AJ124" s="799">
        <v>15000</v>
      </c>
      <c r="AK124" s="600">
        <v>34237</v>
      </c>
      <c r="AL124" s="536">
        <v>64133.333333333336</v>
      </c>
      <c r="AM124" s="815">
        <v>24100</v>
      </c>
      <c r="AO124" s="779">
        <v>170521.57916666663</v>
      </c>
      <c r="AQ124" s="800">
        <v>25.25546352360799</v>
      </c>
      <c r="AR124" s="781">
        <v>33.401800000000001</v>
      </c>
      <c r="AS124" s="801">
        <v>38.849999999999994</v>
      </c>
      <c r="AT124" s="802">
        <v>76</v>
      </c>
      <c r="AU124" s="801">
        <v>33.909999999999997</v>
      </c>
      <c r="AV124" s="801">
        <v>62.772000000000006</v>
      </c>
      <c r="AW124" s="594">
        <v>4.24</v>
      </c>
      <c r="AX124" s="803">
        <v>31.756000000000004</v>
      </c>
      <c r="AY124" s="791">
        <v>140.69999999999999</v>
      </c>
      <c r="AZ124" s="791">
        <v>92.46</v>
      </c>
      <c r="BA124" s="804">
        <v>43</v>
      </c>
      <c r="BB124" s="804">
        <v>40</v>
      </c>
      <c r="BC124" s="804">
        <v>6.3</v>
      </c>
      <c r="BD124" s="571">
        <v>500000</v>
      </c>
      <c r="BE124" s="805">
        <v>689952.66666666674</v>
      </c>
      <c r="BF124" s="806">
        <v>287833.33333333331</v>
      </c>
      <c r="BG124" s="806">
        <v>413583.33333333331</v>
      </c>
      <c r="BH124" s="806">
        <v>0</v>
      </c>
      <c r="BI124" s="806"/>
      <c r="BJ124" s="806">
        <v>424643.83333333331</v>
      </c>
      <c r="BK124" s="807">
        <v>4222499.2589166667</v>
      </c>
      <c r="BL124" s="808"/>
      <c r="BM124" s="804">
        <v>0</v>
      </c>
      <c r="BN124" s="809">
        <v>49.723154667802483</v>
      </c>
      <c r="BP124" s="810">
        <v>14299.594875000001</v>
      </c>
      <c r="BQ124" s="807">
        <v>579012.58924999996</v>
      </c>
      <c r="BR124" s="710"/>
      <c r="BS124" s="786">
        <v>175.24795158448765</v>
      </c>
      <c r="BT124" s="604">
        <v>183.54084600896815</v>
      </c>
      <c r="BU124" s="604">
        <v>0</v>
      </c>
      <c r="BV124" s="599">
        <v>0</v>
      </c>
      <c r="BW124" s="811"/>
      <c r="BX124" s="788">
        <v>13662823.569595465</v>
      </c>
      <c r="BY124" s="554"/>
      <c r="BZ124" s="812">
        <v>178.85715530056518</v>
      </c>
      <c r="CB124" s="597">
        <v>2707.6666666666665</v>
      </c>
      <c r="CC124" s="554"/>
      <c r="CD124" s="776"/>
      <c r="CE124" s="554"/>
      <c r="CF124" s="554"/>
      <c r="CG124" s="554"/>
      <c r="CH124" s="554"/>
      <c r="CI124" s="554"/>
      <c r="CJ124" s="554"/>
      <c r="CK124" s="554"/>
      <c r="CL124" s="554"/>
    </row>
    <row r="125" spans="5:90">
      <c r="E125" s="294">
        <v>5</v>
      </c>
      <c r="F125" s="300">
        <v>2014</v>
      </c>
      <c r="G125" s="300">
        <v>2014</v>
      </c>
      <c r="H125" s="300">
        <v>2015</v>
      </c>
      <c r="I125" s="772" t="s">
        <v>306</v>
      </c>
      <c r="J125" s="789">
        <v>5000</v>
      </c>
      <c r="K125" s="790">
        <v>0</v>
      </c>
      <c r="L125" s="792">
        <v>42760.583333333336</v>
      </c>
      <c r="M125" s="793">
        <v>43143.583333333336</v>
      </c>
      <c r="N125" s="189">
        <v>85904.166666666672</v>
      </c>
      <c r="O125" s="794">
        <v>0.5</v>
      </c>
      <c r="P125" s="795">
        <v>3681.25</v>
      </c>
      <c r="Q125" s="795">
        <v>4166.666666666667</v>
      </c>
      <c r="R125" s="795">
        <v>0</v>
      </c>
      <c r="S125" s="795">
        <v>4166.666666666667</v>
      </c>
      <c r="T125" s="795">
        <v>1666.6666666666667</v>
      </c>
      <c r="U125" s="191">
        <v>76389.583333333328</v>
      </c>
      <c r="W125" s="792">
        <v>5000</v>
      </c>
      <c r="X125" s="793">
        <v>-3333.3333333333335</v>
      </c>
      <c r="Y125" s="793">
        <v>4166.666666666667</v>
      </c>
      <c r="Z125" s="191">
        <v>5833.3333333333339</v>
      </c>
      <c r="AB125" s="796">
        <v>168106.95071615756</v>
      </c>
      <c r="AC125" s="797">
        <v>476653.16250000003</v>
      </c>
      <c r="AD125" s="533">
        <v>644760.11321615754</v>
      </c>
      <c r="AF125" s="796">
        <v>168106.95071615756</v>
      </c>
      <c r="AG125" s="797"/>
      <c r="AH125" s="798">
        <v>123661.25000000001</v>
      </c>
      <c r="AI125" s="600">
        <v>45000</v>
      </c>
      <c r="AJ125" s="799">
        <v>15000</v>
      </c>
      <c r="AK125" s="600">
        <v>34237</v>
      </c>
      <c r="AL125" s="536">
        <v>64133.333333333336</v>
      </c>
      <c r="AM125" s="815">
        <v>24100</v>
      </c>
      <c r="AO125" s="779">
        <v>170521.57916666663</v>
      </c>
      <c r="AQ125" s="800">
        <v>21.647242927774034</v>
      </c>
      <c r="AR125" s="781">
        <v>33.401800000000001</v>
      </c>
      <c r="AS125" s="801">
        <v>38.849999999999994</v>
      </c>
      <c r="AT125" s="802">
        <v>76</v>
      </c>
      <c r="AU125" s="801">
        <v>33.909999999999997</v>
      </c>
      <c r="AV125" s="801">
        <v>62.772000000000006</v>
      </c>
      <c r="AW125" s="594">
        <v>4.24</v>
      </c>
      <c r="AX125" s="803">
        <v>31.756000000000004</v>
      </c>
      <c r="AY125" s="791">
        <v>140.69999999999999</v>
      </c>
      <c r="AZ125" s="791">
        <v>92.46</v>
      </c>
      <c r="BA125" s="804">
        <v>43</v>
      </c>
      <c r="BB125" s="804">
        <v>40</v>
      </c>
      <c r="BC125" s="804">
        <v>6.3</v>
      </c>
      <c r="BD125" s="571">
        <v>500000</v>
      </c>
      <c r="BE125" s="805">
        <v>689952.66666666674</v>
      </c>
      <c r="BF125" s="806">
        <v>287833.33333333331</v>
      </c>
      <c r="BG125" s="806">
        <v>413583.33333333331</v>
      </c>
      <c r="BH125" s="806">
        <v>0</v>
      </c>
      <c r="BI125" s="806"/>
      <c r="BJ125" s="806">
        <v>424643.83333333331</v>
      </c>
      <c r="BK125" s="807">
        <v>4222499.2589166667</v>
      </c>
      <c r="BL125" s="808"/>
      <c r="BM125" s="804">
        <v>0</v>
      </c>
      <c r="BN125" s="809">
        <v>47.55650155673775</v>
      </c>
      <c r="BP125" s="810">
        <v>14299.594875000001</v>
      </c>
      <c r="BQ125" s="807">
        <v>579012.58924999996</v>
      </c>
      <c r="BR125" s="710"/>
      <c r="BS125" s="786">
        <v>166.30834084823456</v>
      </c>
      <c r="BT125" s="604">
        <v>173.68474100673464</v>
      </c>
      <c r="BU125" s="604">
        <v>0</v>
      </c>
      <c r="BV125" s="599">
        <v>0</v>
      </c>
      <c r="BW125" s="811"/>
      <c r="BX125" s="788">
        <v>12949460.661924113</v>
      </c>
      <c r="BY125" s="554"/>
      <c r="BZ125" s="812">
        <v>169.51867122272273</v>
      </c>
      <c r="CB125" s="597">
        <v>2707.6666666666665</v>
      </c>
      <c r="CC125" s="554"/>
      <c r="CD125" s="776"/>
      <c r="CE125" s="554"/>
      <c r="CF125" s="554"/>
      <c r="CG125" s="554"/>
      <c r="CH125" s="554"/>
      <c r="CI125" s="554"/>
      <c r="CJ125" s="554"/>
      <c r="CK125" s="554"/>
      <c r="CL125" s="554"/>
    </row>
    <row r="126" spans="5:90">
      <c r="E126" s="294">
        <v>6</v>
      </c>
      <c r="F126" s="300">
        <v>2014</v>
      </c>
      <c r="G126" s="300">
        <v>2014</v>
      </c>
      <c r="H126" s="300">
        <v>2015</v>
      </c>
      <c r="I126" s="772" t="s">
        <v>306</v>
      </c>
      <c r="J126" s="789">
        <v>5000</v>
      </c>
      <c r="K126" s="790">
        <v>0</v>
      </c>
      <c r="L126" s="792">
        <v>42760.583333333336</v>
      </c>
      <c r="M126" s="793">
        <v>43143.583333333336</v>
      </c>
      <c r="N126" s="189">
        <v>85904.166666666672</v>
      </c>
      <c r="O126" s="794">
        <v>0.5</v>
      </c>
      <c r="P126" s="795">
        <v>3681.25</v>
      </c>
      <c r="Q126" s="795">
        <v>4166.666666666667</v>
      </c>
      <c r="R126" s="795">
        <v>0</v>
      </c>
      <c r="S126" s="795">
        <v>4166.666666666667</v>
      </c>
      <c r="T126" s="795">
        <v>1666.6666666666667</v>
      </c>
      <c r="U126" s="191">
        <v>76389.583333333328</v>
      </c>
      <c r="W126" s="792">
        <v>5000</v>
      </c>
      <c r="X126" s="793">
        <v>-3333.3333333333335</v>
      </c>
      <c r="Y126" s="793">
        <v>4166.666666666667</v>
      </c>
      <c r="Z126" s="191">
        <v>5833.3333333333339</v>
      </c>
      <c r="AB126" s="796">
        <v>213785.19028489626</v>
      </c>
      <c r="AC126" s="797">
        <v>476653.16250000003</v>
      </c>
      <c r="AD126" s="533">
        <v>690438.35278489627</v>
      </c>
      <c r="AF126" s="796">
        <v>213785.19028489626</v>
      </c>
      <c r="AG126" s="797"/>
      <c r="AH126" s="798">
        <v>123661.25000000001</v>
      </c>
      <c r="AI126" s="600">
        <v>45000</v>
      </c>
      <c r="AJ126" s="799">
        <v>15000</v>
      </c>
      <c r="AK126" s="600">
        <v>34237</v>
      </c>
      <c r="AL126" s="536">
        <v>64133.333333333336</v>
      </c>
      <c r="AM126" s="815">
        <v>24100</v>
      </c>
      <c r="AO126" s="779">
        <v>170521.57916666663</v>
      </c>
      <c r="AQ126" s="800">
        <v>17.022002296559904</v>
      </c>
      <c r="AR126" s="781">
        <v>33.401800000000001</v>
      </c>
      <c r="AS126" s="801">
        <v>38.849999999999994</v>
      </c>
      <c r="AT126" s="802">
        <v>76</v>
      </c>
      <c r="AU126" s="801">
        <v>33.909999999999997</v>
      </c>
      <c r="AV126" s="801">
        <v>62.772000000000006</v>
      </c>
      <c r="AW126" s="594">
        <v>4.24</v>
      </c>
      <c r="AX126" s="803">
        <v>31.756000000000004</v>
      </c>
      <c r="AY126" s="791">
        <v>140.69999999999999</v>
      </c>
      <c r="AZ126" s="791">
        <v>92.46</v>
      </c>
      <c r="BA126" s="804">
        <v>43</v>
      </c>
      <c r="BB126" s="804">
        <v>40</v>
      </c>
      <c r="BC126" s="804">
        <v>6.3</v>
      </c>
      <c r="BD126" s="571">
        <v>500000</v>
      </c>
      <c r="BE126" s="805">
        <v>689952.66666666674</v>
      </c>
      <c r="BF126" s="806">
        <v>287833.33333333331</v>
      </c>
      <c r="BG126" s="806">
        <v>413583.33333333331</v>
      </c>
      <c r="BH126" s="806">
        <v>0</v>
      </c>
      <c r="BI126" s="806"/>
      <c r="BJ126" s="806">
        <v>424643.83333333331</v>
      </c>
      <c r="BK126" s="807">
        <v>4222499.2589166667</v>
      </c>
      <c r="BL126" s="813"/>
      <c r="BM126" s="804">
        <v>0</v>
      </c>
      <c r="BN126" s="809">
        <v>43.435760405763503</v>
      </c>
      <c r="BP126" s="810">
        <v>14299.594875000001</v>
      </c>
      <c r="BQ126" s="807">
        <v>579012.58924999996</v>
      </c>
      <c r="BR126" s="710"/>
      <c r="BS126" s="786">
        <v>149.30616285931484</v>
      </c>
      <c r="BT126" s="604">
        <v>154.93948951095282</v>
      </c>
      <c r="BU126" s="604">
        <v>0</v>
      </c>
      <c r="BV126" s="599">
        <v>0</v>
      </c>
      <c r="BW126" s="811"/>
      <c r="BX126" s="788">
        <v>11592721.147782227</v>
      </c>
      <c r="BY126" s="554"/>
      <c r="BZ126" s="812">
        <v>151.75787904479421</v>
      </c>
      <c r="CB126" s="597">
        <v>2707.6666666666665</v>
      </c>
      <c r="CC126" s="554"/>
      <c r="CD126" s="776"/>
      <c r="CE126" s="554"/>
      <c r="CF126" s="554"/>
      <c r="CG126" s="554"/>
      <c r="CH126" s="554"/>
      <c r="CI126" s="554"/>
      <c r="CJ126" s="554"/>
      <c r="CK126" s="554"/>
      <c r="CL126" s="554"/>
    </row>
    <row r="127" spans="5:90">
      <c r="E127" s="294">
        <v>7</v>
      </c>
      <c r="F127" s="300">
        <v>2014</v>
      </c>
      <c r="G127" s="300">
        <v>2015</v>
      </c>
      <c r="H127" s="300">
        <v>2015</v>
      </c>
      <c r="I127" s="772" t="s">
        <v>306</v>
      </c>
      <c r="J127" s="789">
        <v>5000</v>
      </c>
      <c r="K127" s="790">
        <v>0</v>
      </c>
      <c r="L127" s="792">
        <v>42760.583333333336</v>
      </c>
      <c r="M127" s="793">
        <v>43143.583333333336</v>
      </c>
      <c r="N127" s="189">
        <v>85904.166666666672</v>
      </c>
      <c r="O127" s="794">
        <v>0.5</v>
      </c>
      <c r="P127" s="795">
        <v>3681.25</v>
      </c>
      <c r="Q127" s="795">
        <v>4166.666666666667</v>
      </c>
      <c r="R127" s="795">
        <v>0</v>
      </c>
      <c r="S127" s="795">
        <v>4166.666666666667</v>
      </c>
      <c r="T127" s="795">
        <v>1666.6666666666667</v>
      </c>
      <c r="U127" s="191">
        <v>76389.583333333328</v>
      </c>
      <c r="W127" s="792">
        <v>5000</v>
      </c>
      <c r="X127" s="793">
        <v>-3333.3333333333335</v>
      </c>
      <c r="Y127" s="793">
        <v>4166.666666666667</v>
      </c>
      <c r="Z127" s="191">
        <v>5833.3333333333339</v>
      </c>
      <c r="AB127" s="796">
        <v>243951.86493455298</v>
      </c>
      <c r="AC127" s="797">
        <v>476653.16250000003</v>
      </c>
      <c r="AD127" s="533">
        <v>720605.02743455302</v>
      </c>
      <c r="AF127" s="796">
        <v>243951.86493455298</v>
      </c>
      <c r="AG127" s="797"/>
      <c r="AH127" s="798">
        <v>123661.25000000001</v>
      </c>
      <c r="AI127" s="600">
        <v>45000</v>
      </c>
      <c r="AJ127" s="799">
        <v>15000</v>
      </c>
      <c r="AK127" s="600">
        <v>34237</v>
      </c>
      <c r="AL127" s="536">
        <v>64133.333333333336</v>
      </c>
      <c r="AM127" s="815">
        <v>24100</v>
      </c>
      <c r="AO127" s="779">
        <v>170521.57916666669</v>
      </c>
      <c r="AQ127" s="800">
        <v>14.917090307861672</v>
      </c>
      <c r="AR127" s="781">
        <v>33.401800000000001</v>
      </c>
      <c r="AS127" s="801">
        <v>38.849999999999994</v>
      </c>
      <c r="AT127" s="802">
        <v>76</v>
      </c>
      <c r="AU127" s="801">
        <v>33.909999999999997</v>
      </c>
      <c r="AV127" s="801">
        <v>62.772000000000006</v>
      </c>
      <c r="AW127" s="594">
        <v>4.24</v>
      </c>
      <c r="AX127" s="803">
        <v>31.756000000000004</v>
      </c>
      <c r="AY127" s="791">
        <v>140.69999999999999</v>
      </c>
      <c r="AZ127" s="791">
        <v>92.46</v>
      </c>
      <c r="BA127" s="804">
        <v>43</v>
      </c>
      <c r="BB127" s="804">
        <v>40</v>
      </c>
      <c r="BC127" s="804">
        <v>6.3</v>
      </c>
      <c r="BD127" s="571">
        <v>500000</v>
      </c>
      <c r="BE127" s="805">
        <v>689952.66666666674</v>
      </c>
      <c r="BF127" s="806">
        <v>287833.33333333331</v>
      </c>
      <c r="BG127" s="806">
        <v>413583.33333333331</v>
      </c>
      <c r="BH127" s="806">
        <v>0</v>
      </c>
      <c r="BI127" s="806"/>
      <c r="BJ127" s="806">
        <v>424643.83333333331</v>
      </c>
      <c r="BK127" s="807">
        <v>4222499.2589166667</v>
      </c>
      <c r="BL127" s="808"/>
      <c r="BM127" s="804">
        <v>0</v>
      </c>
      <c r="BN127" s="809">
        <v>40.714353915703263</v>
      </c>
      <c r="BP127" s="810">
        <v>14299.594875000001</v>
      </c>
      <c r="BQ127" s="807">
        <v>579012.58924999996</v>
      </c>
      <c r="BR127" s="710"/>
      <c r="BS127" s="786">
        <v>138.07763968132627</v>
      </c>
      <c r="BT127" s="604">
        <v>142.55981138766876</v>
      </c>
      <c r="BU127" s="604">
        <v>0</v>
      </c>
      <c r="BV127" s="599">
        <v>0</v>
      </c>
      <c r="BW127" s="811"/>
      <c r="BX127" s="788">
        <v>10696707.64345571</v>
      </c>
      <c r="BY127" s="554"/>
      <c r="BZ127" s="812">
        <v>140.02835434747161</v>
      </c>
      <c r="CB127" s="597">
        <v>2707.6666666666665</v>
      </c>
      <c r="CC127" s="554"/>
      <c r="CD127" s="776"/>
      <c r="CE127" s="554"/>
      <c r="CF127" s="554"/>
      <c r="CG127" s="554"/>
      <c r="CH127" s="554"/>
      <c r="CI127" s="554"/>
      <c r="CJ127" s="554"/>
      <c r="CK127" s="554"/>
      <c r="CL127" s="554"/>
    </row>
    <row r="128" spans="5:90">
      <c r="E128" s="294">
        <v>8</v>
      </c>
      <c r="F128" s="300">
        <v>2014</v>
      </c>
      <c r="G128" s="300">
        <v>2015</v>
      </c>
      <c r="H128" s="300">
        <v>2015</v>
      </c>
      <c r="I128" s="772" t="s">
        <v>306</v>
      </c>
      <c r="J128" s="789">
        <v>5000</v>
      </c>
      <c r="K128" s="790">
        <v>0</v>
      </c>
      <c r="L128" s="792">
        <v>42760.583333333336</v>
      </c>
      <c r="M128" s="793">
        <v>43143.583333333336</v>
      </c>
      <c r="N128" s="189">
        <v>85904.166666666672</v>
      </c>
      <c r="O128" s="794">
        <v>0.5</v>
      </c>
      <c r="P128" s="795">
        <v>3681.25</v>
      </c>
      <c r="Q128" s="795">
        <v>4166.666666666667</v>
      </c>
      <c r="R128" s="795">
        <v>0</v>
      </c>
      <c r="S128" s="795">
        <v>4166.666666666667</v>
      </c>
      <c r="T128" s="795">
        <v>1666.6666666666667</v>
      </c>
      <c r="U128" s="191">
        <v>76389.583333333328</v>
      </c>
      <c r="W128" s="792">
        <v>5000</v>
      </c>
      <c r="X128" s="793">
        <v>-3333.3333333333335</v>
      </c>
      <c r="Y128" s="793">
        <v>4166.666666666667</v>
      </c>
      <c r="Z128" s="191">
        <v>5833.3333333333339</v>
      </c>
      <c r="AB128" s="796">
        <v>204999.6786268249</v>
      </c>
      <c r="AC128" s="797">
        <v>476653.16250000003</v>
      </c>
      <c r="AD128" s="533">
        <v>681652.84112682496</v>
      </c>
      <c r="AF128" s="796">
        <v>204999.6786268249</v>
      </c>
      <c r="AG128" s="797"/>
      <c r="AH128" s="798">
        <v>123661.25000000001</v>
      </c>
      <c r="AI128" s="600">
        <v>45000</v>
      </c>
      <c r="AJ128" s="799">
        <v>15000</v>
      </c>
      <c r="AK128" s="600">
        <v>34237</v>
      </c>
      <c r="AL128" s="536">
        <v>64133.333333333336</v>
      </c>
      <c r="AM128" s="815">
        <v>24100</v>
      </c>
      <c r="AO128" s="779">
        <v>170521.57916666675</v>
      </c>
      <c r="AQ128" s="800">
        <v>17.751500999298727</v>
      </c>
      <c r="AR128" s="781">
        <v>33.401800000000001</v>
      </c>
      <c r="AS128" s="801">
        <v>38.849999999999994</v>
      </c>
      <c r="AT128" s="802">
        <v>76</v>
      </c>
      <c r="AU128" s="801">
        <v>33.909999999999997</v>
      </c>
      <c r="AV128" s="801">
        <v>62.772000000000006</v>
      </c>
      <c r="AW128" s="594">
        <v>4.24</v>
      </c>
      <c r="AX128" s="803">
        <v>31.756000000000004</v>
      </c>
      <c r="AY128" s="791">
        <v>140.69999999999999</v>
      </c>
      <c r="AZ128" s="791">
        <v>92.46</v>
      </c>
      <c r="BA128" s="804">
        <v>43</v>
      </c>
      <c r="BB128" s="804">
        <v>40</v>
      </c>
      <c r="BC128" s="804">
        <v>6.3</v>
      </c>
      <c r="BD128" s="571">
        <v>500000</v>
      </c>
      <c r="BE128" s="805">
        <v>689952.66666666674</v>
      </c>
      <c r="BF128" s="806">
        <v>287833.33333333331</v>
      </c>
      <c r="BG128" s="806">
        <v>413583.33333333331</v>
      </c>
      <c r="BH128" s="806">
        <v>0</v>
      </c>
      <c r="BI128" s="806"/>
      <c r="BJ128" s="806">
        <v>424643.83333333331</v>
      </c>
      <c r="BK128" s="807">
        <v>4222499.2589166667</v>
      </c>
      <c r="BL128" s="808"/>
      <c r="BM128" s="804">
        <v>0</v>
      </c>
      <c r="BN128" s="809">
        <v>44.22832202292696</v>
      </c>
      <c r="BP128" s="810">
        <v>14299.594875000001</v>
      </c>
      <c r="BQ128" s="807">
        <v>579012.58924999996</v>
      </c>
      <c r="BR128" s="710"/>
      <c r="BS128" s="786">
        <v>152.57627209173125</v>
      </c>
      <c r="BT128" s="604">
        <v>158.54485230742935</v>
      </c>
      <c r="BU128" s="604">
        <v>0</v>
      </c>
      <c r="BV128" s="599">
        <v>0</v>
      </c>
      <c r="BW128" s="811"/>
      <c r="BX128" s="788">
        <v>11853669.269491747</v>
      </c>
      <c r="BY128" s="554"/>
      <c r="BZ128" s="812">
        <v>155.17389612883625</v>
      </c>
      <c r="CB128" s="597">
        <v>2707.6666666666665</v>
      </c>
      <c r="CC128" s="554"/>
      <c r="CD128" s="776"/>
      <c r="CE128" s="554"/>
      <c r="CF128" s="554"/>
      <c r="CG128" s="554"/>
      <c r="CH128" s="554"/>
      <c r="CI128" s="554"/>
      <c r="CJ128" s="554"/>
      <c r="CK128" s="554"/>
      <c r="CL128" s="554"/>
    </row>
    <row r="129" spans="5:90">
      <c r="E129" s="294">
        <v>9</v>
      </c>
      <c r="F129" s="300">
        <v>2014</v>
      </c>
      <c r="G129" s="300">
        <v>2015</v>
      </c>
      <c r="H129" s="300">
        <v>2015</v>
      </c>
      <c r="I129" s="772" t="s">
        <v>306</v>
      </c>
      <c r="J129" s="789">
        <v>5000</v>
      </c>
      <c r="K129" s="790">
        <v>0</v>
      </c>
      <c r="L129" s="792">
        <v>42760.583333333336</v>
      </c>
      <c r="M129" s="793">
        <v>43143.583333333336</v>
      </c>
      <c r="N129" s="189">
        <v>85904.166666666672</v>
      </c>
      <c r="O129" s="794">
        <v>0.5</v>
      </c>
      <c r="P129" s="795">
        <v>3681.25</v>
      </c>
      <c r="Q129" s="795">
        <v>4166.666666666667</v>
      </c>
      <c r="R129" s="795">
        <v>0</v>
      </c>
      <c r="S129" s="795">
        <v>4166.666666666667</v>
      </c>
      <c r="T129" s="795">
        <v>1666.6666666666667</v>
      </c>
      <c r="U129" s="191">
        <v>76389.583333333328</v>
      </c>
      <c r="W129" s="792">
        <v>5000</v>
      </c>
      <c r="X129" s="793">
        <v>-3333.3333333333335</v>
      </c>
      <c r="Y129" s="793">
        <v>4166.666666666667</v>
      </c>
      <c r="Z129" s="191">
        <v>5833.3333333333339</v>
      </c>
      <c r="AB129" s="796">
        <v>162229.79846338069</v>
      </c>
      <c r="AC129" s="797">
        <v>476653.16250000003</v>
      </c>
      <c r="AD129" s="533">
        <v>638882.96096338076</v>
      </c>
      <c r="AF129" s="796">
        <v>162229.79846338069</v>
      </c>
      <c r="AG129" s="797"/>
      <c r="AH129" s="798">
        <v>123661.25000000001</v>
      </c>
      <c r="AI129" s="600">
        <v>45000</v>
      </c>
      <c r="AJ129" s="799">
        <v>15000</v>
      </c>
      <c r="AK129" s="600">
        <v>34237</v>
      </c>
      <c r="AL129" s="536">
        <v>64133.333333333336</v>
      </c>
      <c r="AM129" s="815">
        <v>24100</v>
      </c>
      <c r="AO129" s="779">
        <v>170521.57916666675</v>
      </c>
      <c r="AQ129" s="800">
        <v>22.431464715290421</v>
      </c>
      <c r="AR129" s="781">
        <v>33.401800000000001</v>
      </c>
      <c r="AS129" s="801">
        <v>38.849999999999994</v>
      </c>
      <c r="AT129" s="802">
        <v>76</v>
      </c>
      <c r="AU129" s="801">
        <v>33.909999999999997</v>
      </c>
      <c r="AV129" s="801">
        <v>62.772000000000006</v>
      </c>
      <c r="AW129" s="594">
        <v>4.24</v>
      </c>
      <c r="AX129" s="803">
        <v>31.756000000000004</v>
      </c>
      <c r="AY129" s="791">
        <v>140.69999999999999</v>
      </c>
      <c r="AZ129" s="791">
        <v>92.46</v>
      </c>
      <c r="BA129" s="804">
        <v>43</v>
      </c>
      <c r="BB129" s="804">
        <v>40</v>
      </c>
      <c r="BC129" s="804">
        <v>6.3</v>
      </c>
      <c r="BD129" s="571">
        <v>500000</v>
      </c>
      <c r="BE129" s="805">
        <v>689952.66666666674</v>
      </c>
      <c r="BF129" s="806">
        <v>287833.33333333331</v>
      </c>
      <c r="BG129" s="806">
        <v>413583.33333333331</v>
      </c>
      <c r="BH129" s="806">
        <v>0</v>
      </c>
      <c r="BI129" s="806"/>
      <c r="BJ129" s="806">
        <v>424643.83333333331</v>
      </c>
      <c r="BK129" s="807">
        <v>4222499.2589166667</v>
      </c>
      <c r="BL129" s="808"/>
      <c r="BM129" s="804">
        <v>0</v>
      </c>
      <c r="BN129" s="809">
        <v>48.086693249044863</v>
      </c>
      <c r="BP129" s="810">
        <v>14299.594875000001</v>
      </c>
      <c r="BQ129" s="807">
        <v>579012.58924999996</v>
      </c>
      <c r="BR129" s="710"/>
      <c r="BS129" s="786">
        <v>168.49591177069374</v>
      </c>
      <c r="BT129" s="604">
        <v>176.09658301503973</v>
      </c>
      <c r="BU129" s="604">
        <v>0</v>
      </c>
      <c r="BV129" s="599">
        <v>0</v>
      </c>
      <c r="BW129" s="811"/>
      <c r="BX129" s="788">
        <v>13124024.409722919</v>
      </c>
      <c r="BY129" s="554"/>
      <c r="BZ129" s="812">
        <v>171.80384860138548</v>
      </c>
      <c r="CB129" s="597">
        <v>2707.6666666666665</v>
      </c>
      <c r="CC129" s="554"/>
      <c r="CD129" s="776"/>
      <c r="CE129" s="554"/>
      <c r="CF129" s="554"/>
      <c r="CG129" s="554"/>
      <c r="CH129" s="554"/>
      <c r="CI129" s="554"/>
      <c r="CJ129" s="554"/>
      <c r="CK129" s="554"/>
      <c r="CL129" s="554"/>
    </row>
    <row r="130" spans="5:90">
      <c r="E130" s="294">
        <v>10</v>
      </c>
      <c r="F130" s="300">
        <v>2014</v>
      </c>
      <c r="G130" s="300">
        <v>2015</v>
      </c>
      <c r="H130" s="300">
        <v>2015</v>
      </c>
      <c r="I130" s="772" t="s">
        <v>306</v>
      </c>
      <c r="J130" s="789">
        <v>5000</v>
      </c>
      <c r="K130" s="790">
        <v>0</v>
      </c>
      <c r="L130" s="792">
        <v>42760.583333333336</v>
      </c>
      <c r="M130" s="793">
        <v>43143.583333333336</v>
      </c>
      <c r="N130" s="189">
        <v>85904.166666666672</v>
      </c>
      <c r="O130" s="794">
        <v>0.5</v>
      </c>
      <c r="P130" s="795">
        <v>3681.25</v>
      </c>
      <c r="Q130" s="795">
        <v>4166.666666666667</v>
      </c>
      <c r="R130" s="795">
        <v>0</v>
      </c>
      <c r="S130" s="795">
        <v>4166.666666666667</v>
      </c>
      <c r="T130" s="795">
        <v>1666.6666666666667</v>
      </c>
      <c r="U130" s="191">
        <v>76389.583333333328</v>
      </c>
      <c r="W130" s="792">
        <v>5000</v>
      </c>
      <c r="X130" s="793">
        <v>-3333.3333333333335</v>
      </c>
      <c r="Y130" s="793">
        <v>4166.666666666667</v>
      </c>
      <c r="Z130" s="191">
        <v>5833.3333333333339</v>
      </c>
      <c r="AB130" s="796">
        <v>163282.03282397587</v>
      </c>
      <c r="AC130" s="797">
        <v>476653.16250000003</v>
      </c>
      <c r="AD130" s="533">
        <v>639935.19532397587</v>
      </c>
      <c r="AF130" s="796">
        <v>163282.03282397587</v>
      </c>
      <c r="AG130" s="797"/>
      <c r="AH130" s="798">
        <v>123661.25000000001</v>
      </c>
      <c r="AI130" s="600">
        <v>45000</v>
      </c>
      <c r="AJ130" s="799">
        <v>15000</v>
      </c>
      <c r="AK130" s="600">
        <v>34237</v>
      </c>
      <c r="AL130" s="536">
        <v>64133.333333333336</v>
      </c>
      <c r="AM130" s="815">
        <v>24100</v>
      </c>
      <c r="AO130" s="779">
        <v>170521.57916666663</v>
      </c>
      <c r="AQ130" s="800">
        <v>22.286910182720678</v>
      </c>
      <c r="AR130" s="781">
        <v>33.401800000000001</v>
      </c>
      <c r="AS130" s="801">
        <v>38.849999999999994</v>
      </c>
      <c r="AT130" s="802">
        <v>76</v>
      </c>
      <c r="AU130" s="801">
        <v>33.909999999999997</v>
      </c>
      <c r="AV130" s="801">
        <v>62.772000000000006</v>
      </c>
      <c r="AW130" s="594">
        <v>4.24</v>
      </c>
      <c r="AX130" s="803">
        <v>31.756000000000004</v>
      </c>
      <c r="AY130" s="791">
        <v>140.69999999999999</v>
      </c>
      <c r="AZ130" s="791">
        <v>92.46</v>
      </c>
      <c r="BA130" s="804">
        <v>43</v>
      </c>
      <c r="BB130" s="804">
        <v>40</v>
      </c>
      <c r="BC130" s="804">
        <v>6.3</v>
      </c>
      <c r="BD130" s="571">
        <v>500000</v>
      </c>
      <c r="BE130" s="805">
        <v>689952.66666666674</v>
      </c>
      <c r="BF130" s="806">
        <v>287833.33333333331</v>
      </c>
      <c r="BG130" s="806">
        <v>413583.33333333331</v>
      </c>
      <c r="BH130" s="806">
        <v>0</v>
      </c>
      <c r="BI130" s="806"/>
      <c r="BJ130" s="806">
        <v>424643.83333333331</v>
      </c>
      <c r="BK130" s="807">
        <v>4222499.2589166667</v>
      </c>
      <c r="BL130" s="808"/>
      <c r="BM130" s="804">
        <v>0</v>
      </c>
      <c r="BN130" s="809">
        <v>47.991768718872244</v>
      </c>
      <c r="BP130" s="810">
        <v>14299.594875000001</v>
      </c>
      <c r="BQ130" s="807">
        <v>579012.58924999996</v>
      </c>
      <c r="BR130" s="710"/>
      <c r="BS130" s="786">
        <v>168.10425315920151</v>
      </c>
      <c r="BT130" s="604">
        <v>175.66477132728446</v>
      </c>
      <c r="BU130" s="604">
        <v>0</v>
      </c>
      <c r="BV130" s="599">
        <v>0</v>
      </c>
      <c r="BW130" s="811"/>
      <c r="BX130" s="788">
        <v>13092770.842408674</v>
      </c>
      <c r="BY130" s="554"/>
      <c r="BZ130" s="812">
        <v>171.39471471230709</v>
      </c>
      <c r="CB130" s="597">
        <v>2707.6666666666665</v>
      </c>
      <c r="CC130" s="554"/>
      <c r="CD130" s="776"/>
      <c r="CE130" s="554"/>
      <c r="CF130" s="554"/>
      <c r="CG130" s="554"/>
      <c r="CH130" s="554"/>
      <c r="CI130" s="554"/>
      <c r="CJ130" s="554"/>
      <c r="CK130" s="554"/>
      <c r="CL130" s="554"/>
    </row>
    <row r="131" spans="5:90">
      <c r="E131" s="294">
        <v>11</v>
      </c>
      <c r="F131" s="300">
        <v>2014</v>
      </c>
      <c r="G131" s="300">
        <v>2015</v>
      </c>
      <c r="H131" s="300">
        <v>2015</v>
      </c>
      <c r="I131" s="772" t="s">
        <v>306</v>
      </c>
      <c r="J131" s="789">
        <v>5000</v>
      </c>
      <c r="K131" s="790">
        <v>0</v>
      </c>
      <c r="L131" s="792">
        <v>42760.583333333336</v>
      </c>
      <c r="M131" s="793">
        <v>43143.583333333336</v>
      </c>
      <c r="N131" s="189">
        <v>85904.166666666672</v>
      </c>
      <c r="O131" s="794">
        <v>0.5</v>
      </c>
      <c r="P131" s="795">
        <v>3681.25</v>
      </c>
      <c r="Q131" s="795">
        <v>4166.666666666667</v>
      </c>
      <c r="R131" s="795">
        <v>0</v>
      </c>
      <c r="S131" s="795">
        <v>4166.666666666667</v>
      </c>
      <c r="T131" s="795">
        <v>1666.6666666666667</v>
      </c>
      <c r="U131" s="191">
        <v>76389.583333333328</v>
      </c>
      <c r="W131" s="792">
        <v>5000</v>
      </c>
      <c r="X131" s="793">
        <v>-3333.3333333333335</v>
      </c>
      <c r="Y131" s="793">
        <v>4166.666666666667</v>
      </c>
      <c r="Z131" s="191">
        <v>5833.3333333333339</v>
      </c>
      <c r="AB131" s="796">
        <v>132946.01863318836</v>
      </c>
      <c r="AC131" s="797">
        <v>476653.16250000003</v>
      </c>
      <c r="AD131" s="533">
        <v>609599.18113318842</v>
      </c>
      <c r="AF131" s="796">
        <v>132946.01863318836</v>
      </c>
      <c r="AG131" s="797"/>
      <c r="AH131" s="798">
        <v>123661.25000000001</v>
      </c>
      <c r="AI131" s="600">
        <v>45000</v>
      </c>
      <c r="AJ131" s="799">
        <v>15000</v>
      </c>
      <c r="AK131" s="600">
        <v>34237</v>
      </c>
      <c r="AL131" s="536">
        <v>64133.333333333336</v>
      </c>
      <c r="AM131" s="815">
        <v>24100</v>
      </c>
      <c r="AO131" s="779">
        <v>170521.57916666675</v>
      </c>
      <c r="AQ131" s="800">
        <v>27.372403005467326</v>
      </c>
      <c r="AR131" s="781">
        <v>33.401800000000001</v>
      </c>
      <c r="AS131" s="801">
        <v>38.849999999999994</v>
      </c>
      <c r="AT131" s="802">
        <v>76</v>
      </c>
      <c r="AU131" s="801">
        <v>33.909999999999997</v>
      </c>
      <c r="AV131" s="801">
        <v>62.772000000000006</v>
      </c>
      <c r="AW131" s="594">
        <v>4.24</v>
      </c>
      <c r="AX131" s="803">
        <v>31.756000000000004</v>
      </c>
      <c r="AY131" s="791">
        <v>140.69999999999999</v>
      </c>
      <c r="AZ131" s="791">
        <v>92.46</v>
      </c>
      <c r="BA131" s="804">
        <v>43</v>
      </c>
      <c r="BB131" s="804">
        <v>40</v>
      </c>
      <c r="BC131" s="804">
        <v>6.3</v>
      </c>
      <c r="BD131" s="571">
        <v>500000</v>
      </c>
      <c r="BE131" s="805">
        <v>689952.66666666674</v>
      </c>
      <c r="BF131" s="806">
        <v>287833.33333333331</v>
      </c>
      <c r="BG131" s="806">
        <v>413583.33333333331</v>
      </c>
      <c r="BH131" s="806">
        <v>0</v>
      </c>
      <c r="BI131" s="806"/>
      <c r="BJ131" s="806">
        <v>424643.83333333331</v>
      </c>
      <c r="BK131" s="807">
        <v>4222499.2589166667</v>
      </c>
      <c r="BL131" s="808"/>
      <c r="BM131" s="804">
        <v>0</v>
      </c>
      <c r="BN131" s="809">
        <v>50.72845172620228</v>
      </c>
      <c r="BP131" s="810">
        <v>14299.594875000001</v>
      </c>
      <c r="BQ131" s="807">
        <v>579012.58924999996</v>
      </c>
      <c r="BR131" s="710"/>
      <c r="BS131" s="786">
        <v>179.39580724744522</v>
      </c>
      <c r="BT131" s="604">
        <v>188.11394232762879</v>
      </c>
      <c r="BU131" s="604">
        <v>0</v>
      </c>
      <c r="BV131" s="599">
        <v>0</v>
      </c>
      <c r="BW131" s="811"/>
      <c r="BX131" s="788">
        <v>13993814.086255107</v>
      </c>
      <c r="BY131" s="554"/>
      <c r="BZ131" s="812">
        <v>183.19008267386073</v>
      </c>
      <c r="CB131" s="597">
        <v>2707.6666666666665</v>
      </c>
      <c r="CC131" s="554"/>
      <c r="CD131" s="776"/>
      <c r="CE131" s="554"/>
      <c r="CF131" s="554"/>
      <c r="CG131" s="554"/>
      <c r="CH131" s="554"/>
      <c r="CI131" s="554"/>
      <c r="CJ131" s="554"/>
      <c r="CK131" s="554"/>
      <c r="CL131" s="554"/>
    </row>
    <row r="132" spans="5:90">
      <c r="E132" s="294">
        <v>12</v>
      </c>
      <c r="F132" s="300">
        <v>2014</v>
      </c>
      <c r="G132" s="300">
        <v>2015</v>
      </c>
      <c r="H132" s="300">
        <v>2015</v>
      </c>
      <c r="I132" s="772" t="s">
        <v>306</v>
      </c>
      <c r="J132" s="789">
        <v>5000</v>
      </c>
      <c r="K132" s="790">
        <v>0</v>
      </c>
      <c r="L132" s="792">
        <v>42760.583333333336</v>
      </c>
      <c r="M132" s="793">
        <v>43143.583333333336</v>
      </c>
      <c r="N132" s="189">
        <v>85904.166666666672</v>
      </c>
      <c r="O132" s="794">
        <v>0.5</v>
      </c>
      <c r="P132" s="795">
        <v>3681.25</v>
      </c>
      <c r="Q132" s="795">
        <v>4166.666666666667</v>
      </c>
      <c r="R132" s="795">
        <v>0</v>
      </c>
      <c r="S132" s="795">
        <v>4166.666666666667</v>
      </c>
      <c r="T132" s="795">
        <v>1666.6666666666667</v>
      </c>
      <c r="U132" s="191">
        <v>76389.583333333328</v>
      </c>
      <c r="W132" s="792">
        <v>5000</v>
      </c>
      <c r="X132" s="793">
        <v>-3333.3333333333335</v>
      </c>
      <c r="Y132" s="793">
        <v>4166.666666666667</v>
      </c>
      <c r="Z132" s="191">
        <v>5833.3333333333339</v>
      </c>
      <c r="AB132" s="796">
        <v>105655.5981226638</v>
      </c>
      <c r="AC132" s="797">
        <v>476653.16250000003</v>
      </c>
      <c r="AD132" s="533">
        <v>582308.76062266389</v>
      </c>
      <c r="AF132" s="796">
        <v>105655.5981226638</v>
      </c>
      <c r="AG132" s="797"/>
      <c r="AH132" s="798">
        <v>123661.25000000001</v>
      </c>
      <c r="AI132" s="600">
        <v>45000</v>
      </c>
      <c r="AJ132" s="799">
        <v>15000</v>
      </c>
      <c r="AK132" s="600">
        <v>34237</v>
      </c>
      <c r="AL132" s="536">
        <v>64133.333333333336</v>
      </c>
      <c r="AM132" s="815">
        <v>24100</v>
      </c>
      <c r="AO132" s="779">
        <v>170521.57916666675</v>
      </c>
      <c r="AQ132" s="800">
        <v>34.442585766020102</v>
      </c>
      <c r="AR132" s="781">
        <v>33.401800000000001</v>
      </c>
      <c r="AS132" s="801">
        <v>38.849999999999994</v>
      </c>
      <c r="AT132" s="802">
        <v>76</v>
      </c>
      <c r="AU132" s="801">
        <v>33.909999999999997</v>
      </c>
      <c r="AV132" s="801">
        <v>62.772000000000006</v>
      </c>
      <c r="AW132" s="594">
        <v>4.24</v>
      </c>
      <c r="AX132" s="803">
        <v>31.756000000000004</v>
      </c>
      <c r="AY132" s="791">
        <v>140.69999999999999</v>
      </c>
      <c r="AZ132" s="791">
        <v>92.46</v>
      </c>
      <c r="BA132" s="804">
        <v>43</v>
      </c>
      <c r="BB132" s="804">
        <v>40</v>
      </c>
      <c r="BC132" s="804">
        <v>6.3</v>
      </c>
      <c r="BD132" s="571">
        <v>500000</v>
      </c>
      <c r="BE132" s="805">
        <v>689952.66666666674</v>
      </c>
      <c r="BF132" s="806">
        <v>287833.33333333331</v>
      </c>
      <c r="BG132" s="806">
        <v>413583.33333333331</v>
      </c>
      <c r="BH132" s="806">
        <v>0</v>
      </c>
      <c r="BI132" s="806"/>
      <c r="BJ132" s="806">
        <v>424643.83333333331</v>
      </c>
      <c r="BK132" s="807">
        <v>4222499.2589166667</v>
      </c>
      <c r="BL132" s="808"/>
      <c r="BM132" s="804">
        <v>0</v>
      </c>
      <c r="BN132" s="809">
        <v>53.190384582784461</v>
      </c>
      <c r="BP132" s="810">
        <v>14299.594875000001</v>
      </c>
      <c r="BQ132" s="807">
        <v>579012.58924999996</v>
      </c>
      <c r="BR132" s="710"/>
      <c r="BS132" s="786">
        <v>189.55374221370332</v>
      </c>
      <c r="BT132" s="604">
        <v>199.31327489222113</v>
      </c>
      <c r="BU132" s="604">
        <v>0</v>
      </c>
      <c r="BV132" s="599">
        <v>0</v>
      </c>
      <c r="BW132" s="811"/>
      <c r="BX132" s="788">
        <v>14804396.810408879</v>
      </c>
      <c r="BY132" s="554"/>
      <c r="BZ132" s="812">
        <v>193.80125096125298</v>
      </c>
      <c r="CB132" s="597">
        <v>2707.6666666666665</v>
      </c>
      <c r="CC132" s="554"/>
      <c r="CD132" s="776"/>
      <c r="CE132" s="554"/>
      <c r="CF132" s="554"/>
      <c r="CG132" s="554"/>
      <c r="CH132" s="554"/>
      <c r="CI132" s="554"/>
      <c r="CJ132" s="554"/>
      <c r="CK132" s="554"/>
      <c r="CL132" s="554"/>
    </row>
    <row r="133" spans="5:90">
      <c r="E133" s="294">
        <v>1</v>
      </c>
      <c r="F133" s="300">
        <v>2015</v>
      </c>
      <c r="G133" s="300">
        <v>2015</v>
      </c>
      <c r="H133" s="300">
        <v>2015</v>
      </c>
      <c r="I133" s="772" t="s">
        <v>306</v>
      </c>
      <c r="J133" s="789">
        <v>0</v>
      </c>
      <c r="K133" s="790">
        <v>4166.666666666667</v>
      </c>
      <c r="L133" s="792">
        <v>42200.75</v>
      </c>
      <c r="M133" s="793">
        <v>42870.083333333336</v>
      </c>
      <c r="N133" s="189">
        <v>85070.833333333343</v>
      </c>
      <c r="O133" s="794">
        <v>0.5</v>
      </c>
      <c r="P133" s="795">
        <v>3681.25</v>
      </c>
      <c r="Q133" s="795">
        <v>4166.666666666667</v>
      </c>
      <c r="R133" s="795">
        <v>0</v>
      </c>
      <c r="S133" s="795">
        <v>4166.666666666667</v>
      </c>
      <c r="T133" s="795">
        <v>1666.6666666666667</v>
      </c>
      <c r="U133" s="191">
        <v>75556.25</v>
      </c>
      <c r="W133" s="792">
        <v>-4166.666666666667</v>
      </c>
      <c r="X133" s="793">
        <v>4166.666666666667</v>
      </c>
      <c r="Y133" s="793">
        <v>4166.666666666667</v>
      </c>
      <c r="Z133" s="191">
        <v>4166.666666666667</v>
      </c>
      <c r="AB133" s="796">
        <v>102820.89197503588</v>
      </c>
      <c r="AC133" s="797">
        <v>472858.16250000003</v>
      </c>
      <c r="AD133" s="533">
        <v>575679.05447503587</v>
      </c>
      <c r="AF133" s="796">
        <v>102820.89197503588</v>
      </c>
      <c r="AG133" s="797"/>
      <c r="AH133" s="798">
        <v>122744.58333333336</v>
      </c>
      <c r="AI133" s="600">
        <v>45000</v>
      </c>
      <c r="AJ133" s="799">
        <v>15000</v>
      </c>
      <c r="AK133" s="600">
        <v>34237</v>
      </c>
      <c r="AL133" s="536">
        <v>64133.333333333336</v>
      </c>
      <c r="AM133" s="815">
        <v>8030</v>
      </c>
      <c r="AO133" s="779">
        <v>183713.24583333326</v>
      </c>
      <c r="AQ133" s="800">
        <v>35.853793224192792</v>
      </c>
      <c r="AR133" s="781">
        <v>33.443809000000002</v>
      </c>
      <c r="AS133" s="801">
        <v>38.849999999999994</v>
      </c>
      <c r="AT133" s="802">
        <v>78</v>
      </c>
      <c r="AU133" s="801">
        <v>34.270000000000003</v>
      </c>
      <c r="AV133" s="801">
        <v>63.429000000000002</v>
      </c>
      <c r="AW133" s="594">
        <v>4.33</v>
      </c>
      <c r="AX133" s="803">
        <v>32.377000000000002</v>
      </c>
      <c r="AY133" s="791">
        <v>141.40349999999998</v>
      </c>
      <c r="AZ133" s="791">
        <v>92.922299999999979</v>
      </c>
      <c r="BA133" s="804">
        <v>45</v>
      </c>
      <c r="BB133" s="804">
        <v>36</v>
      </c>
      <c r="BC133" s="804">
        <v>10</v>
      </c>
      <c r="BD133" s="571">
        <v>500000</v>
      </c>
      <c r="BE133" s="805">
        <v>690356.58333333326</v>
      </c>
      <c r="BF133" s="806">
        <v>372000</v>
      </c>
      <c r="BG133" s="806">
        <v>413583.33333333331</v>
      </c>
      <c r="BH133" s="806">
        <v>0</v>
      </c>
      <c r="BI133" s="806"/>
      <c r="BJ133" s="806">
        <v>459945.91666666669</v>
      </c>
      <c r="BK133" s="807">
        <v>6340964.6166666672</v>
      </c>
      <c r="BL133" s="808"/>
      <c r="BM133" s="804">
        <v>0</v>
      </c>
      <c r="BN133" s="809">
        <v>58.71226425797672</v>
      </c>
      <c r="BP133" s="810">
        <v>14185.744875</v>
      </c>
      <c r="BQ133" s="807">
        <v>586138.82258333336</v>
      </c>
      <c r="BR133" s="710"/>
      <c r="BS133" s="786">
        <v>212.48681150801718</v>
      </c>
      <c r="BT133" s="604">
        <v>224.58209928914138</v>
      </c>
      <c r="BU133" s="604">
        <v>0</v>
      </c>
      <c r="BV133" s="599">
        <v>0</v>
      </c>
      <c r="BW133" s="811"/>
      <c r="BX133" s="788">
        <v>16450055.244297747</v>
      </c>
      <c r="BY133" s="554"/>
      <c r="BZ133" s="812">
        <v>217.71931831314745</v>
      </c>
      <c r="CB133" s="597">
        <v>2916.6666666666665</v>
      </c>
      <c r="CC133" s="554"/>
      <c r="CD133" s="776"/>
      <c r="CE133" s="554"/>
      <c r="CF133" s="554"/>
      <c r="CG133" s="554"/>
      <c r="CH133" s="554"/>
      <c r="CI133" s="554"/>
      <c r="CJ133" s="554"/>
      <c r="CK133" s="554"/>
      <c r="CL133" s="554"/>
    </row>
    <row r="134" spans="5:90">
      <c r="E134" s="294">
        <v>2</v>
      </c>
      <c r="F134" s="300">
        <v>2015</v>
      </c>
      <c r="G134" s="300">
        <v>2015</v>
      </c>
      <c r="H134" s="300">
        <v>2015</v>
      </c>
      <c r="I134" s="772" t="s">
        <v>306</v>
      </c>
      <c r="J134" s="789">
        <v>0</v>
      </c>
      <c r="K134" s="790">
        <v>4166.666666666667</v>
      </c>
      <c r="L134" s="792">
        <v>42200.75</v>
      </c>
      <c r="M134" s="793">
        <v>42870.083333333336</v>
      </c>
      <c r="N134" s="189">
        <v>85070.833333333343</v>
      </c>
      <c r="O134" s="794">
        <v>0.5</v>
      </c>
      <c r="P134" s="795">
        <v>3681.25</v>
      </c>
      <c r="Q134" s="795">
        <v>4166.666666666667</v>
      </c>
      <c r="R134" s="795">
        <v>0</v>
      </c>
      <c r="S134" s="795">
        <v>4166.666666666667</v>
      </c>
      <c r="T134" s="795">
        <v>1666.6666666666667</v>
      </c>
      <c r="U134" s="191">
        <v>75556.25</v>
      </c>
      <c r="W134" s="792">
        <v>-4166.666666666667</v>
      </c>
      <c r="X134" s="793">
        <v>4166.666666666667</v>
      </c>
      <c r="Y134" s="793">
        <v>4166.666666666667</v>
      </c>
      <c r="Z134" s="191">
        <v>4166.666666666667</v>
      </c>
      <c r="AB134" s="796">
        <v>152479.24027537074</v>
      </c>
      <c r="AC134" s="797">
        <v>472858.16250000003</v>
      </c>
      <c r="AD134" s="533">
        <v>625337.40277537075</v>
      </c>
      <c r="AF134" s="796">
        <v>152479.24027537074</v>
      </c>
      <c r="AG134" s="797"/>
      <c r="AH134" s="798">
        <v>122744.58333333336</v>
      </c>
      <c r="AI134" s="600">
        <v>45000</v>
      </c>
      <c r="AJ134" s="799">
        <v>15000</v>
      </c>
      <c r="AK134" s="600">
        <v>34237</v>
      </c>
      <c r="AL134" s="536">
        <v>64133.333333333336</v>
      </c>
      <c r="AM134" s="815">
        <v>8030</v>
      </c>
      <c r="AO134" s="779">
        <v>183713.24583333326</v>
      </c>
      <c r="AQ134" s="800">
        <v>24.177186306426439</v>
      </c>
      <c r="AR134" s="781">
        <v>33.443809000000002</v>
      </c>
      <c r="AS134" s="801">
        <v>38.849999999999994</v>
      </c>
      <c r="AT134" s="802">
        <v>78</v>
      </c>
      <c r="AU134" s="801">
        <v>34.270000000000003</v>
      </c>
      <c r="AV134" s="801">
        <v>63.429000000000002</v>
      </c>
      <c r="AW134" s="594">
        <v>4.33</v>
      </c>
      <c r="AX134" s="803">
        <v>32.377000000000002</v>
      </c>
      <c r="AY134" s="791">
        <v>141.40349999999998</v>
      </c>
      <c r="AZ134" s="791">
        <v>92.922299999999979</v>
      </c>
      <c r="BA134" s="804">
        <v>45</v>
      </c>
      <c r="BB134" s="804">
        <v>36</v>
      </c>
      <c r="BC134" s="804">
        <v>10</v>
      </c>
      <c r="BD134" s="571">
        <v>500000</v>
      </c>
      <c r="BE134" s="805">
        <v>690356.58333333326</v>
      </c>
      <c r="BF134" s="806">
        <v>372000</v>
      </c>
      <c r="BG134" s="806">
        <v>413583.33333333331</v>
      </c>
      <c r="BH134" s="806">
        <v>0</v>
      </c>
      <c r="BI134" s="806"/>
      <c r="BJ134" s="806">
        <v>459945.91666666669</v>
      </c>
      <c r="BK134" s="807">
        <v>6340964.6166666672</v>
      </c>
      <c r="BL134" s="808"/>
      <c r="BM134" s="804">
        <v>0</v>
      </c>
      <c r="BN134" s="809">
        <v>53.986479972683625</v>
      </c>
      <c r="BP134" s="810">
        <v>14185.744875</v>
      </c>
      <c r="BQ134" s="807">
        <v>586138.82258333336</v>
      </c>
      <c r="BR134" s="710"/>
      <c r="BS134" s="786">
        <v>192.98822554689787</v>
      </c>
      <c r="BT134" s="604">
        <v>203.08450657534306</v>
      </c>
      <c r="BU134" s="604">
        <v>0</v>
      </c>
      <c r="BV134" s="599">
        <v>0</v>
      </c>
      <c r="BW134" s="811"/>
      <c r="BX134" s="788">
        <v>14911475.340887066</v>
      </c>
      <c r="BY134" s="554"/>
      <c r="BZ134" s="812">
        <v>197.3559479313368</v>
      </c>
      <c r="CB134" s="597">
        <v>2916.6666666666665</v>
      </c>
      <c r="CC134" s="554"/>
      <c r="CD134" s="776"/>
      <c r="CE134" s="554"/>
      <c r="CF134" s="554"/>
      <c r="CG134" s="554"/>
      <c r="CH134" s="554"/>
      <c r="CI134" s="554"/>
      <c r="CJ134" s="554"/>
      <c r="CK134" s="554"/>
      <c r="CL134" s="554"/>
    </row>
    <row r="135" spans="5:90">
      <c r="E135" s="294">
        <v>3</v>
      </c>
      <c r="F135" s="300">
        <v>2015</v>
      </c>
      <c r="G135" s="300">
        <v>2015</v>
      </c>
      <c r="H135" s="300">
        <v>2015</v>
      </c>
      <c r="I135" s="772" t="s">
        <v>306</v>
      </c>
      <c r="J135" s="789">
        <v>0</v>
      </c>
      <c r="K135" s="790">
        <v>4166.666666666667</v>
      </c>
      <c r="L135" s="792">
        <v>42200.75</v>
      </c>
      <c r="M135" s="793">
        <v>42870.083333333336</v>
      </c>
      <c r="N135" s="189">
        <v>85070.833333333343</v>
      </c>
      <c r="O135" s="794">
        <v>0.5</v>
      </c>
      <c r="P135" s="795">
        <v>3681.25</v>
      </c>
      <c r="Q135" s="795">
        <v>4166.666666666667</v>
      </c>
      <c r="R135" s="795">
        <v>0</v>
      </c>
      <c r="S135" s="795">
        <v>4166.666666666667</v>
      </c>
      <c r="T135" s="795">
        <v>1666.6666666666667</v>
      </c>
      <c r="U135" s="191">
        <v>75556.25</v>
      </c>
      <c r="W135" s="792">
        <v>-4166.666666666667</v>
      </c>
      <c r="X135" s="793">
        <v>4166.666666666667</v>
      </c>
      <c r="Y135" s="793">
        <v>4166.666666666667</v>
      </c>
      <c r="Z135" s="191">
        <v>4166.666666666667</v>
      </c>
      <c r="AB135" s="796">
        <v>125809.52157731802</v>
      </c>
      <c r="AC135" s="797">
        <v>472858.16250000003</v>
      </c>
      <c r="AD135" s="533">
        <v>598667.68407731806</v>
      </c>
      <c r="AF135" s="796">
        <v>125809.52157731802</v>
      </c>
      <c r="AG135" s="797"/>
      <c r="AH135" s="798">
        <v>122744.58333333336</v>
      </c>
      <c r="AI135" s="600">
        <v>45000</v>
      </c>
      <c r="AJ135" s="799">
        <v>15000</v>
      </c>
      <c r="AK135" s="600">
        <v>34237</v>
      </c>
      <c r="AL135" s="536">
        <v>64133.333333333336</v>
      </c>
      <c r="AM135" s="815">
        <v>8030</v>
      </c>
      <c r="AO135" s="779">
        <v>183713.24583333332</v>
      </c>
      <c r="AQ135" s="800">
        <v>29.302384698557155</v>
      </c>
      <c r="AR135" s="781">
        <v>33.443809000000002</v>
      </c>
      <c r="AS135" s="801">
        <v>38.849999999999994</v>
      </c>
      <c r="AT135" s="802">
        <v>78</v>
      </c>
      <c r="AU135" s="801">
        <v>34.270000000000003</v>
      </c>
      <c r="AV135" s="801">
        <v>63.429000000000002</v>
      </c>
      <c r="AW135" s="594">
        <v>4.33</v>
      </c>
      <c r="AX135" s="803">
        <v>32.377000000000002</v>
      </c>
      <c r="AY135" s="791">
        <v>141.40349999999998</v>
      </c>
      <c r="AZ135" s="791">
        <v>92.922299999999979</v>
      </c>
      <c r="BA135" s="804">
        <v>45</v>
      </c>
      <c r="BB135" s="804">
        <v>36</v>
      </c>
      <c r="BC135" s="804">
        <v>10</v>
      </c>
      <c r="BD135" s="571">
        <v>500000</v>
      </c>
      <c r="BE135" s="805">
        <v>690356.58333333326</v>
      </c>
      <c r="BF135" s="806">
        <v>372000</v>
      </c>
      <c r="BG135" s="806">
        <v>413583.33333333331</v>
      </c>
      <c r="BH135" s="806">
        <v>0</v>
      </c>
      <c r="BI135" s="806"/>
      <c r="BJ135" s="806">
        <v>459945.91666666669</v>
      </c>
      <c r="BK135" s="807">
        <v>6340964.6166666672</v>
      </c>
      <c r="BL135" s="808"/>
      <c r="BM135" s="804">
        <v>0</v>
      </c>
      <c r="BN135" s="809">
        <v>56.524529300345115</v>
      </c>
      <c r="BP135" s="810">
        <v>14185.744875</v>
      </c>
      <c r="BQ135" s="807">
        <v>586138.82258333336</v>
      </c>
      <c r="BR135" s="710"/>
      <c r="BS135" s="786">
        <v>203.46021707282921</v>
      </c>
      <c r="BT135" s="604">
        <v>214.6300929668752</v>
      </c>
      <c r="BU135" s="604">
        <v>0</v>
      </c>
      <c r="BV135" s="599">
        <v>0</v>
      </c>
      <c r="BW135" s="811"/>
      <c r="BX135" s="788">
        <v>15737791.451327723</v>
      </c>
      <c r="BY135" s="554"/>
      <c r="BZ135" s="812">
        <v>208.29238416845359</v>
      </c>
      <c r="CB135" s="597">
        <v>2916.6666666666665</v>
      </c>
      <c r="CC135" s="554"/>
      <c r="CD135" s="776"/>
      <c r="CE135" s="554"/>
      <c r="CF135" s="554"/>
      <c r="CG135" s="554"/>
      <c r="CH135" s="554"/>
      <c r="CI135" s="554"/>
      <c r="CJ135" s="554"/>
      <c r="CK135" s="554"/>
      <c r="CL135" s="554"/>
    </row>
    <row r="136" spans="5:90">
      <c r="E136" s="294">
        <v>4</v>
      </c>
      <c r="F136" s="300">
        <v>2015</v>
      </c>
      <c r="G136" s="300">
        <v>2015</v>
      </c>
      <c r="H136" s="300">
        <v>2016</v>
      </c>
      <c r="I136" s="772" t="s">
        <v>306</v>
      </c>
      <c r="J136" s="789">
        <v>0</v>
      </c>
      <c r="K136" s="790">
        <v>4166.666666666667</v>
      </c>
      <c r="L136" s="792">
        <v>42200.75</v>
      </c>
      <c r="M136" s="793">
        <v>42870.083333333336</v>
      </c>
      <c r="N136" s="189">
        <v>85070.833333333343</v>
      </c>
      <c r="O136" s="794">
        <v>0.5</v>
      </c>
      <c r="P136" s="795">
        <v>3681.25</v>
      </c>
      <c r="Q136" s="795">
        <v>4166.666666666667</v>
      </c>
      <c r="R136" s="795">
        <v>0</v>
      </c>
      <c r="S136" s="795">
        <v>4166.666666666667</v>
      </c>
      <c r="T136" s="795">
        <v>1666.6666666666667</v>
      </c>
      <c r="U136" s="191">
        <v>75556.25</v>
      </c>
      <c r="W136" s="792">
        <v>-4166.666666666667</v>
      </c>
      <c r="X136" s="793">
        <v>4166.666666666667</v>
      </c>
      <c r="Y136" s="793">
        <v>4166.666666666667</v>
      </c>
      <c r="Z136" s="191">
        <v>4166.666666666667</v>
      </c>
      <c r="AB136" s="796">
        <v>144089.69356663487</v>
      </c>
      <c r="AC136" s="797">
        <v>472858.16250000003</v>
      </c>
      <c r="AD136" s="533">
        <v>616947.85606663488</v>
      </c>
      <c r="AF136" s="796">
        <v>144089.69356663487</v>
      </c>
      <c r="AG136" s="797"/>
      <c r="AH136" s="798">
        <v>122744.58333333336</v>
      </c>
      <c r="AI136" s="600">
        <v>45000</v>
      </c>
      <c r="AJ136" s="799">
        <v>15000</v>
      </c>
      <c r="AK136" s="600">
        <v>34237</v>
      </c>
      <c r="AL136" s="536">
        <v>64133.333333333336</v>
      </c>
      <c r="AM136" s="815">
        <v>8030</v>
      </c>
      <c r="AO136" s="779">
        <v>183713.24583333326</v>
      </c>
      <c r="AQ136" s="800">
        <v>25.584890277354599</v>
      </c>
      <c r="AR136" s="781">
        <v>33.443809000000002</v>
      </c>
      <c r="AS136" s="801">
        <v>38.849999999999994</v>
      </c>
      <c r="AT136" s="802">
        <v>78</v>
      </c>
      <c r="AU136" s="801">
        <v>34.270000000000003</v>
      </c>
      <c r="AV136" s="801">
        <v>63.429000000000002</v>
      </c>
      <c r="AW136" s="594">
        <v>4.33</v>
      </c>
      <c r="AX136" s="803">
        <v>32.377000000000002</v>
      </c>
      <c r="AY136" s="791">
        <v>141.40349999999998</v>
      </c>
      <c r="AZ136" s="791">
        <v>92.922299999999979</v>
      </c>
      <c r="BA136" s="804">
        <v>45</v>
      </c>
      <c r="BB136" s="804">
        <v>36</v>
      </c>
      <c r="BC136" s="804">
        <v>10</v>
      </c>
      <c r="BD136" s="571">
        <v>500000</v>
      </c>
      <c r="BE136" s="805">
        <v>690356.58333333326</v>
      </c>
      <c r="BF136" s="806">
        <v>372000</v>
      </c>
      <c r="BG136" s="806">
        <v>413583.33333333331</v>
      </c>
      <c r="BH136" s="806">
        <v>0</v>
      </c>
      <c r="BI136" s="806"/>
      <c r="BJ136" s="806">
        <v>459945.91666666669</v>
      </c>
      <c r="BK136" s="807">
        <v>6340964.6166666672</v>
      </c>
      <c r="BL136" s="808"/>
      <c r="BM136" s="804">
        <v>0</v>
      </c>
      <c r="BN136" s="809">
        <v>54.784879221830806</v>
      </c>
      <c r="BP136" s="810">
        <v>14185.744875</v>
      </c>
      <c r="BQ136" s="807">
        <v>586138.82258333336</v>
      </c>
      <c r="BR136" s="710"/>
      <c r="BS136" s="786">
        <v>196.28242084887916</v>
      </c>
      <c r="BT136" s="604">
        <v>206.71642475971359</v>
      </c>
      <c r="BU136" s="604">
        <v>0</v>
      </c>
      <c r="BV136" s="599">
        <v>0</v>
      </c>
      <c r="BW136" s="811"/>
      <c r="BX136" s="788">
        <v>15171411.251093313</v>
      </c>
      <c r="BY136" s="554"/>
      <c r="BZ136" s="812">
        <v>200.79624453428158</v>
      </c>
      <c r="CB136" s="597">
        <v>2916.6666666666665</v>
      </c>
      <c r="CC136" s="554"/>
      <c r="CD136" s="776"/>
      <c r="CE136" s="554"/>
      <c r="CF136" s="554"/>
      <c r="CG136" s="554"/>
      <c r="CH136" s="554"/>
      <c r="CI136" s="554"/>
      <c r="CJ136" s="554"/>
      <c r="CK136" s="554"/>
      <c r="CL136" s="554"/>
    </row>
    <row r="137" spans="5:90">
      <c r="E137" s="294">
        <v>5</v>
      </c>
      <c r="F137" s="300">
        <v>2015</v>
      </c>
      <c r="G137" s="300">
        <v>2015</v>
      </c>
      <c r="H137" s="300">
        <v>2016</v>
      </c>
      <c r="I137" s="772" t="s">
        <v>306</v>
      </c>
      <c r="J137" s="789">
        <v>0</v>
      </c>
      <c r="K137" s="790">
        <v>4166.666666666667</v>
      </c>
      <c r="L137" s="792">
        <v>42200.75</v>
      </c>
      <c r="M137" s="793">
        <v>42870.083333333336</v>
      </c>
      <c r="N137" s="189">
        <v>85070.833333333343</v>
      </c>
      <c r="O137" s="794">
        <v>0.5</v>
      </c>
      <c r="P137" s="795">
        <v>3681.25</v>
      </c>
      <c r="Q137" s="795">
        <v>4166.666666666667</v>
      </c>
      <c r="R137" s="795">
        <v>0</v>
      </c>
      <c r="S137" s="795">
        <v>4166.666666666667</v>
      </c>
      <c r="T137" s="795">
        <v>1666.6666666666667</v>
      </c>
      <c r="U137" s="191">
        <v>75556.25</v>
      </c>
      <c r="W137" s="792">
        <v>-4166.666666666667</v>
      </c>
      <c r="X137" s="793">
        <v>4166.666666666667</v>
      </c>
      <c r="Y137" s="793">
        <v>4166.666666666667</v>
      </c>
      <c r="Z137" s="191">
        <v>4166.666666666667</v>
      </c>
      <c r="AB137" s="796">
        <v>168106.95071615756</v>
      </c>
      <c r="AC137" s="797">
        <v>472858.16250000003</v>
      </c>
      <c r="AD137" s="533">
        <v>640965.11321615754</v>
      </c>
      <c r="AF137" s="796">
        <v>168106.95071615756</v>
      </c>
      <c r="AG137" s="797"/>
      <c r="AH137" s="798">
        <v>122744.58333333336</v>
      </c>
      <c r="AI137" s="600">
        <v>45000</v>
      </c>
      <c r="AJ137" s="799">
        <v>15000</v>
      </c>
      <c r="AK137" s="600">
        <v>34237</v>
      </c>
      <c r="AL137" s="536">
        <v>64133.333333333336</v>
      </c>
      <c r="AM137" s="815">
        <v>8030</v>
      </c>
      <c r="AO137" s="779">
        <v>183713.24583333326</v>
      </c>
      <c r="AQ137" s="800">
        <v>21.929604839627082</v>
      </c>
      <c r="AR137" s="781">
        <v>33.443809000000002</v>
      </c>
      <c r="AS137" s="801">
        <v>38.849999999999994</v>
      </c>
      <c r="AT137" s="802">
        <v>78</v>
      </c>
      <c r="AU137" s="801">
        <v>34.270000000000003</v>
      </c>
      <c r="AV137" s="801">
        <v>63.429000000000002</v>
      </c>
      <c r="AW137" s="594">
        <v>4.33</v>
      </c>
      <c r="AX137" s="803">
        <v>32.377000000000002</v>
      </c>
      <c r="AY137" s="791">
        <v>141.40349999999998</v>
      </c>
      <c r="AZ137" s="791">
        <v>92.922299999999979</v>
      </c>
      <c r="BA137" s="804">
        <v>45</v>
      </c>
      <c r="BB137" s="804">
        <v>36</v>
      </c>
      <c r="BC137" s="804">
        <v>10</v>
      </c>
      <c r="BD137" s="571">
        <v>500000</v>
      </c>
      <c r="BE137" s="805">
        <v>690356.58333333326</v>
      </c>
      <c r="BF137" s="806">
        <v>372000</v>
      </c>
      <c r="BG137" s="806">
        <v>413583.33333333331</v>
      </c>
      <c r="BH137" s="806">
        <v>0</v>
      </c>
      <c r="BI137" s="806"/>
      <c r="BJ137" s="806">
        <v>459945.91666666669</v>
      </c>
      <c r="BK137" s="807">
        <v>6340964.6166666672</v>
      </c>
      <c r="BL137" s="808"/>
      <c r="BM137" s="804">
        <v>0</v>
      </c>
      <c r="BN137" s="809">
        <v>52.499253938311412</v>
      </c>
      <c r="BP137" s="810">
        <v>14185.744875</v>
      </c>
      <c r="BQ137" s="807">
        <v>586138.82258333336</v>
      </c>
      <c r="BR137" s="710"/>
      <c r="BS137" s="786">
        <v>186.85193092907815</v>
      </c>
      <c r="BT137" s="604">
        <v>196.31911534498389</v>
      </c>
      <c r="BU137" s="604">
        <v>0</v>
      </c>
      <c r="BV137" s="599">
        <v>0</v>
      </c>
      <c r="BW137" s="811"/>
      <c r="BX137" s="788">
        <v>14427277.173942525</v>
      </c>
      <c r="BY137" s="554"/>
      <c r="BZ137" s="812">
        <v>190.9475016817606</v>
      </c>
      <c r="CB137" s="597">
        <v>2916.6666666666665</v>
      </c>
      <c r="CC137" s="554"/>
      <c r="CD137" s="776"/>
      <c r="CE137" s="554"/>
      <c r="CF137" s="554"/>
      <c r="CG137" s="554"/>
      <c r="CH137" s="554"/>
      <c r="CI137" s="554"/>
      <c r="CJ137" s="554"/>
      <c r="CK137" s="554"/>
      <c r="CL137" s="554"/>
    </row>
    <row r="138" spans="5:90">
      <c r="E138" s="294">
        <v>6</v>
      </c>
      <c r="F138" s="300">
        <v>2015</v>
      </c>
      <c r="G138" s="300">
        <v>2015</v>
      </c>
      <c r="H138" s="300">
        <v>2016</v>
      </c>
      <c r="I138" s="772" t="s">
        <v>306</v>
      </c>
      <c r="J138" s="789">
        <v>0</v>
      </c>
      <c r="K138" s="790">
        <v>4166.666666666667</v>
      </c>
      <c r="L138" s="792">
        <v>42200.75</v>
      </c>
      <c r="M138" s="793">
        <v>42870.083333333336</v>
      </c>
      <c r="N138" s="189">
        <v>85070.833333333343</v>
      </c>
      <c r="O138" s="794">
        <v>0.5</v>
      </c>
      <c r="P138" s="795">
        <v>3681.25</v>
      </c>
      <c r="Q138" s="795">
        <v>4166.666666666667</v>
      </c>
      <c r="R138" s="795">
        <v>0</v>
      </c>
      <c r="S138" s="795">
        <v>4166.666666666667</v>
      </c>
      <c r="T138" s="795">
        <v>1666.6666666666667</v>
      </c>
      <c r="U138" s="191">
        <v>75556.25</v>
      </c>
      <c r="W138" s="792">
        <v>-4166.666666666667</v>
      </c>
      <c r="X138" s="793">
        <v>4166.666666666667</v>
      </c>
      <c r="Y138" s="793">
        <v>4166.666666666667</v>
      </c>
      <c r="Z138" s="191">
        <v>4166.666666666667</v>
      </c>
      <c r="AB138" s="796">
        <v>213785.19028489626</v>
      </c>
      <c r="AC138" s="797">
        <v>472858.16250000003</v>
      </c>
      <c r="AD138" s="533">
        <v>686643.35278489627</v>
      </c>
      <c r="AF138" s="796">
        <v>213785.19028489626</v>
      </c>
      <c r="AG138" s="797"/>
      <c r="AH138" s="798">
        <v>122744.58333333336</v>
      </c>
      <c r="AI138" s="600">
        <v>45000</v>
      </c>
      <c r="AJ138" s="799">
        <v>15000</v>
      </c>
      <c r="AK138" s="600">
        <v>34237</v>
      </c>
      <c r="AL138" s="536">
        <v>64133.333333333336</v>
      </c>
      <c r="AM138" s="815">
        <v>8030</v>
      </c>
      <c r="AO138" s="779">
        <v>183713.24583333326</v>
      </c>
      <c r="AQ138" s="800">
        <v>17.24403357916065</v>
      </c>
      <c r="AR138" s="781">
        <v>33.443809000000002</v>
      </c>
      <c r="AS138" s="801">
        <v>38.849999999999994</v>
      </c>
      <c r="AT138" s="802">
        <v>78</v>
      </c>
      <c r="AU138" s="801">
        <v>34.270000000000003</v>
      </c>
      <c r="AV138" s="801">
        <v>63.429000000000002</v>
      </c>
      <c r="AW138" s="594">
        <v>4.33</v>
      </c>
      <c r="AX138" s="803">
        <v>32.377000000000002</v>
      </c>
      <c r="AY138" s="791">
        <v>141.40349999999998</v>
      </c>
      <c r="AZ138" s="791">
        <v>92.922299999999979</v>
      </c>
      <c r="BA138" s="804">
        <v>45</v>
      </c>
      <c r="BB138" s="804">
        <v>36</v>
      </c>
      <c r="BC138" s="804">
        <v>10</v>
      </c>
      <c r="BD138" s="571">
        <v>500000</v>
      </c>
      <c r="BE138" s="805">
        <v>690356.58333333326</v>
      </c>
      <c r="BF138" s="806">
        <v>372000</v>
      </c>
      <c r="BG138" s="806">
        <v>413583.33333333331</v>
      </c>
      <c r="BH138" s="806">
        <v>0</v>
      </c>
      <c r="BI138" s="806"/>
      <c r="BJ138" s="806">
        <v>459945.91666666669</v>
      </c>
      <c r="BK138" s="807">
        <v>6340964.6166666672</v>
      </c>
      <c r="BL138" s="813"/>
      <c r="BM138" s="804">
        <v>0</v>
      </c>
      <c r="BN138" s="809">
        <v>48.152240513131837</v>
      </c>
      <c r="BP138" s="810">
        <v>14185.744875</v>
      </c>
      <c r="BQ138" s="807">
        <v>586138.82258333336</v>
      </c>
      <c r="BR138" s="710"/>
      <c r="BS138" s="786">
        <v>168.91615353678719</v>
      </c>
      <c r="BT138" s="604">
        <v>176.54455127384196</v>
      </c>
      <c r="BU138" s="604">
        <v>0</v>
      </c>
      <c r="BV138" s="599">
        <v>0</v>
      </c>
      <c r="BW138" s="811"/>
      <c r="BX138" s="788">
        <v>13012014.205496874</v>
      </c>
      <c r="BY138" s="554"/>
      <c r="BZ138" s="812">
        <v>172.21625220278764</v>
      </c>
      <c r="CB138" s="597">
        <v>2916.6666666666665</v>
      </c>
      <c r="CC138" s="554"/>
      <c r="CD138" s="776"/>
      <c r="CE138" s="554"/>
      <c r="CF138" s="554"/>
      <c r="CG138" s="554"/>
      <c r="CH138" s="554"/>
      <c r="CI138" s="554"/>
      <c r="CJ138" s="554"/>
      <c r="CK138" s="554"/>
      <c r="CL138" s="554"/>
    </row>
    <row r="139" spans="5:90">
      <c r="E139" s="294">
        <v>7</v>
      </c>
      <c r="F139" s="300">
        <v>2015</v>
      </c>
      <c r="G139" s="300">
        <v>2016</v>
      </c>
      <c r="H139" s="300">
        <v>2016</v>
      </c>
      <c r="I139" s="772" t="s">
        <v>306</v>
      </c>
      <c r="J139" s="789">
        <v>0</v>
      </c>
      <c r="K139" s="790">
        <v>4166.666666666667</v>
      </c>
      <c r="L139" s="792">
        <v>42200.75</v>
      </c>
      <c r="M139" s="793">
        <v>42870.083333333336</v>
      </c>
      <c r="N139" s="189">
        <v>85070.833333333343</v>
      </c>
      <c r="O139" s="794">
        <v>0.5</v>
      </c>
      <c r="P139" s="795">
        <v>3681.25</v>
      </c>
      <c r="Q139" s="795">
        <v>4166.666666666667</v>
      </c>
      <c r="R139" s="795">
        <v>0</v>
      </c>
      <c r="S139" s="795">
        <v>4166.666666666667</v>
      </c>
      <c r="T139" s="795">
        <v>1666.6666666666667</v>
      </c>
      <c r="U139" s="191">
        <v>75556.25</v>
      </c>
      <c r="W139" s="792">
        <v>-4166.666666666667</v>
      </c>
      <c r="X139" s="793">
        <v>4166.666666666667</v>
      </c>
      <c r="Y139" s="793">
        <v>4166.666666666667</v>
      </c>
      <c r="Z139" s="191">
        <v>4166.666666666667</v>
      </c>
      <c r="AB139" s="796">
        <v>243951.86493455298</v>
      </c>
      <c r="AC139" s="797">
        <v>472858.16250000003</v>
      </c>
      <c r="AD139" s="533">
        <v>716810.02743455302</v>
      </c>
      <c r="AF139" s="796">
        <v>243951.86493455298</v>
      </c>
      <c r="AG139" s="797"/>
      <c r="AH139" s="798">
        <v>122744.58333333336</v>
      </c>
      <c r="AI139" s="600">
        <v>45000</v>
      </c>
      <c r="AJ139" s="799">
        <v>15000</v>
      </c>
      <c r="AK139" s="600">
        <v>34237</v>
      </c>
      <c r="AL139" s="536">
        <v>64133.333333333336</v>
      </c>
      <c r="AM139" s="815">
        <v>8030</v>
      </c>
      <c r="AO139" s="779">
        <v>183713.24583333332</v>
      </c>
      <c r="AQ139" s="800">
        <v>15.111665577916419</v>
      </c>
      <c r="AR139" s="781">
        <v>33.443809000000002</v>
      </c>
      <c r="AS139" s="801">
        <v>38.849999999999994</v>
      </c>
      <c r="AT139" s="802">
        <v>78</v>
      </c>
      <c r="AU139" s="801">
        <v>34.270000000000003</v>
      </c>
      <c r="AV139" s="801">
        <v>63.429000000000002</v>
      </c>
      <c r="AW139" s="594">
        <v>4.33</v>
      </c>
      <c r="AX139" s="803">
        <v>32.377000000000002</v>
      </c>
      <c r="AY139" s="791">
        <v>141.40349999999998</v>
      </c>
      <c r="AZ139" s="791">
        <v>92.922299999999979</v>
      </c>
      <c r="BA139" s="804">
        <v>45</v>
      </c>
      <c r="BB139" s="804">
        <v>36</v>
      </c>
      <c r="BC139" s="804">
        <v>10</v>
      </c>
      <c r="BD139" s="571">
        <v>500000</v>
      </c>
      <c r="BE139" s="805">
        <v>690356.58333333326</v>
      </c>
      <c r="BF139" s="806">
        <v>372000</v>
      </c>
      <c r="BG139" s="806">
        <v>413583.33333333331</v>
      </c>
      <c r="BH139" s="806">
        <v>0</v>
      </c>
      <c r="BI139" s="806"/>
      <c r="BJ139" s="806">
        <v>459945.91666666669</v>
      </c>
      <c r="BK139" s="807">
        <v>6340964.6166666672</v>
      </c>
      <c r="BL139" s="808"/>
      <c r="BM139" s="804">
        <v>0</v>
      </c>
      <c r="BN139" s="809">
        <v>45.281400022492008</v>
      </c>
      <c r="BP139" s="810">
        <v>14185.744875</v>
      </c>
      <c r="BQ139" s="807">
        <v>586138.82258333336</v>
      </c>
      <c r="BR139" s="710"/>
      <c r="BS139" s="786">
        <v>157.07106567240726</v>
      </c>
      <c r="BT139" s="604">
        <v>163.4850978819214</v>
      </c>
      <c r="BU139" s="604">
        <v>0</v>
      </c>
      <c r="BV139" s="599">
        <v>0</v>
      </c>
      <c r="BW139" s="811"/>
      <c r="BX139" s="788">
        <v>12077350.83151637</v>
      </c>
      <c r="BY139" s="554"/>
      <c r="BZ139" s="812">
        <v>159.84582124597728</v>
      </c>
      <c r="CB139" s="597">
        <v>2916.6666666666665</v>
      </c>
      <c r="CC139" s="554"/>
      <c r="CD139" s="776"/>
      <c r="CE139" s="554"/>
      <c r="CF139" s="554"/>
      <c r="CG139" s="554"/>
      <c r="CH139" s="554"/>
      <c r="CI139" s="554"/>
      <c r="CJ139" s="554"/>
      <c r="CK139" s="554"/>
      <c r="CL139" s="554"/>
    </row>
    <row r="140" spans="5:90">
      <c r="E140" s="294">
        <v>8</v>
      </c>
      <c r="F140" s="300">
        <v>2015</v>
      </c>
      <c r="G140" s="300">
        <v>2016</v>
      </c>
      <c r="H140" s="300">
        <v>2016</v>
      </c>
      <c r="I140" s="772" t="s">
        <v>306</v>
      </c>
      <c r="J140" s="789">
        <v>0</v>
      </c>
      <c r="K140" s="790">
        <v>4166.666666666667</v>
      </c>
      <c r="L140" s="792">
        <v>42200.75</v>
      </c>
      <c r="M140" s="793">
        <v>42870.083333333336</v>
      </c>
      <c r="N140" s="189">
        <v>85070.833333333343</v>
      </c>
      <c r="O140" s="794">
        <v>0.5</v>
      </c>
      <c r="P140" s="795">
        <v>3681.25</v>
      </c>
      <c r="Q140" s="795">
        <v>4166.666666666667</v>
      </c>
      <c r="R140" s="795">
        <v>0</v>
      </c>
      <c r="S140" s="795">
        <v>4166.666666666667</v>
      </c>
      <c r="T140" s="795">
        <v>1666.6666666666667</v>
      </c>
      <c r="U140" s="191">
        <v>75556.25</v>
      </c>
      <c r="W140" s="792">
        <v>-4166.666666666667</v>
      </c>
      <c r="X140" s="793">
        <v>4166.666666666667</v>
      </c>
      <c r="Y140" s="793">
        <v>4166.666666666667</v>
      </c>
      <c r="Z140" s="191">
        <v>4166.666666666667</v>
      </c>
      <c r="AB140" s="796">
        <v>204999.6786268249</v>
      </c>
      <c r="AC140" s="797">
        <v>472858.16250000003</v>
      </c>
      <c r="AD140" s="533">
        <v>677857.84112682496</v>
      </c>
      <c r="AF140" s="796">
        <v>204999.6786268249</v>
      </c>
      <c r="AG140" s="797"/>
      <c r="AH140" s="798">
        <v>122744.58333333336</v>
      </c>
      <c r="AI140" s="600">
        <v>45000</v>
      </c>
      <c r="AJ140" s="799">
        <v>15000</v>
      </c>
      <c r="AK140" s="600">
        <v>34237</v>
      </c>
      <c r="AL140" s="536">
        <v>64133.333333333336</v>
      </c>
      <c r="AM140" s="815">
        <v>8030</v>
      </c>
      <c r="AO140" s="779">
        <v>183713.24583333338</v>
      </c>
      <c r="AQ140" s="800">
        <v>17.983047703751897</v>
      </c>
      <c r="AR140" s="781">
        <v>33.443809000000002</v>
      </c>
      <c r="AS140" s="801">
        <v>38.849999999999994</v>
      </c>
      <c r="AT140" s="802">
        <v>78</v>
      </c>
      <c r="AU140" s="801">
        <v>34.270000000000003</v>
      </c>
      <c r="AV140" s="801">
        <v>63.429000000000002</v>
      </c>
      <c r="AW140" s="594">
        <v>4.33</v>
      </c>
      <c r="AX140" s="803">
        <v>32.377000000000002</v>
      </c>
      <c r="AY140" s="791">
        <v>141.40349999999998</v>
      </c>
      <c r="AZ140" s="791">
        <v>92.922299999999979</v>
      </c>
      <c r="BA140" s="804">
        <v>45</v>
      </c>
      <c r="BB140" s="804">
        <v>36</v>
      </c>
      <c r="BC140" s="804">
        <v>10</v>
      </c>
      <c r="BD140" s="571">
        <v>500000</v>
      </c>
      <c r="BE140" s="805">
        <v>690356.58333333326</v>
      </c>
      <c r="BF140" s="806">
        <v>372000</v>
      </c>
      <c r="BG140" s="806">
        <v>413583.33333333331</v>
      </c>
      <c r="BH140" s="806">
        <v>0</v>
      </c>
      <c r="BI140" s="806"/>
      <c r="BJ140" s="806">
        <v>459945.91666666669</v>
      </c>
      <c r="BK140" s="807">
        <v>6340964.6166666672</v>
      </c>
      <c r="BL140" s="808"/>
      <c r="BM140" s="804">
        <v>0</v>
      </c>
      <c r="BN140" s="809">
        <v>48.988322145989805</v>
      </c>
      <c r="BP140" s="810">
        <v>14185.744875</v>
      </c>
      <c r="BQ140" s="807">
        <v>586138.82258333336</v>
      </c>
      <c r="BR140" s="710"/>
      <c r="BS140" s="786">
        <v>172.36582635395916</v>
      </c>
      <c r="BT140" s="604">
        <v>180.34788662171289</v>
      </c>
      <c r="BU140" s="604">
        <v>0</v>
      </c>
      <c r="BV140" s="599">
        <v>0</v>
      </c>
      <c r="BW140" s="811"/>
      <c r="BX140" s="788">
        <v>13284218.419711504</v>
      </c>
      <c r="BY140" s="554"/>
      <c r="BZ140" s="812">
        <v>175.81892192520809</v>
      </c>
      <c r="CB140" s="597">
        <v>2916.6666666666665</v>
      </c>
      <c r="CC140" s="554"/>
      <c r="CD140" s="776"/>
      <c r="CE140" s="554"/>
      <c r="CF140" s="554"/>
      <c r="CG140" s="554"/>
      <c r="CH140" s="554"/>
      <c r="CI140" s="554"/>
      <c r="CJ140" s="554"/>
      <c r="CK140" s="554"/>
      <c r="CL140" s="554"/>
    </row>
    <row r="141" spans="5:90">
      <c r="E141" s="294">
        <v>9</v>
      </c>
      <c r="F141" s="300">
        <v>2015</v>
      </c>
      <c r="G141" s="300">
        <v>2016</v>
      </c>
      <c r="H141" s="300">
        <v>2016</v>
      </c>
      <c r="I141" s="772" t="s">
        <v>306</v>
      </c>
      <c r="J141" s="789">
        <v>0</v>
      </c>
      <c r="K141" s="790">
        <v>4166.666666666667</v>
      </c>
      <c r="L141" s="792">
        <v>42200.75</v>
      </c>
      <c r="M141" s="793">
        <v>42870.083333333336</v>
      </c>
      <c r="N141" s="189">
        <v>85070.833333333343</v>
      </c>
      <c r="O141" s="794">
        <v>0.5</v>
      </c>
      <c r="P141" s="795">
        <v>3681.25</v>
      </c>
      <c r="Q141" s="795">
        <v>4166.666666666667</v>
      </c>
      <c r="R141" s="795">
        <v>0</v>
      </c>
      <c r="S141" s="795">
        <v>4166.666666666667</v>
      </c>
      <c r="T141" s="795">
        <v>1666.6666666666667</v>
      </c>
      <c r="U141" s="191">
        <v>75556.25</v>
      </c>
      <c r="W141" s="792">
        <v>-4166.666666666667</v>
      </c>
      <c r="X141" s="793">
        <v>4166.666666666667</v>
      </c>
      <c r="Y141" s="793">
        <v>4166.666666666667</v>
      </c>
      <c r="Z141" s="191">
        <v>4166.666666666667</v>
      </c>
      <c r="AB141" s="796">
        <v>162229.79846338069</v>
      </c>
      <c r="AC141" s="797">
        <v>472858.16250000003</v>
      </c>
      <c r="AD141" s="533">
        <v>635087.96096338076</v>
      </c>
      <c r="AF141" s="796">
        <v>162229.79846338069</v>
      </c>
      <c r="AG141" s="797"/>
      <c r="AH141" s="798">
        <v>122744.58333333336</v>
      </c>
      <c r="AI141" s="600">
        <v>45000</v>
      </c>
      <c r="AJ141" s="799">
        <v>15000</v>
      </c>
      <c r="AK141" s="600">
        <v>34237</v>
      </c>
      <c r="AL141" s="536">
        <v>64133.333333333336</v>
      </c>
      <c r="AM141" s="815">
        <v>8030</v>
      </c>
      <c r="AO141" s="779">
        <v>183713.24583333338</v>
      </c>
      <c r="AQ141" s="800">
        <v>22.724055844969438</v>
      </c>
      <c r="AR141" s="781">
        <v>33.443809000000002</v>
      </c>
      <c r="AS141" s="801">
        <v>38.849999999999994</v>
      </c>
      <c r="AT141" s="802">
        <v>78</v>
      </c>
      <c r="AU141" s="801">
        <v>34.270000000000003</v>
      </c>
      <c r="AV141" s="801">
        <v>63.429000000000002</v>
      </c>
      <c r="AW141" s="594">
        <v>4.33</v>
      </c>
      <c r="AX141" s="803">
        <v>32.377000000000002</v>
      </c>
      <c r="AY141" s="791">
        <v>141.40349999999998</v>
      </c>
      <c r="AZ141" s="791">
        <v>92.922299999999979</v>
      </c>
      <c r="BA141" s="804">
        <v>45</v>
      </c>
      <c r="BB141" s="804">
        <v>36</v>
      </c>
      <c r="BC141" s="804">
        <v>10</v>
      </c>
      <c r="BD141" s="571">
        <v>500000</v>
      </c>
      <c r="BE141" s="805">
        <v>690356.58333333326</v>
      </c>
      <c r="BF141" s="806">
        <v>372000</v>
      </c>
      <c r="BG141" s="806">
        <v>413583.33333333331</v>
      </c>
      <c r="BH141" s="806">
        <v>0</v>
      </c>
      <c r="BI141" s="806"/>
      <c r="BJ141" s="806">
        <v>459945.91666666669</v>
      </c>
      <c r="BK141" s="807">
        <v>6340964.6166666672</v>
      </c>
      <c r="BL141" s="808"/>
      <c r="BM141" s="804">
        <v>0</v>
      </c>
      <c r="BN141" s="809">
        <v>53.058558762355688</v>
      </c>
      <c r="BP141" s="810">
        <v>14185.744875</v>
      </c>
      <c r="BQ141" s="807">
        <v>586138.82258333336</v>
      </c>
      <c r="BR141" s="710"/>
      <c r="BS141" s="786">
        <v>189.15962263308484</v>
      </c>
      <c r="BT141" s="604">
        <v>198.86339298956128</v>
      </c>
      <c r="BU141" s="604">
        <v>0</v>
      </c>
      <c r="BV141" s="599">
        <v>0</v>
      </c>
      <c r="BW141" s="811"/>
      <c r="BX141" s="788">
        <v>14609370.792737864</v>
      </c>
      <c r="BY141" s="554"/>
      <c r="BZ141" s="812">
        <v>193.35754213235654</v>
      </c>
      <c r="CB141" s="597">
        <v>2916.6666666666665</v>
      </c>
      <c r="CC141" s="554"/>
      <c r="CD141" s="776"/>
      <c r="CE141" s="554"/>
      <c r="CF141" s="554"/>
      <c r="CG141" s="554"/>
      <c r="CH141" s="554"/>
      <c r="CI141" s="554"/>
      <c r="CJ141" s="554"/>
      <c r="CK141" s="554"/>
      <c r="CL141" s="554"/>
    </row>
    <row r="142" spans="5:90">
      <c r="E142" s="294">
        <v>10</v>
      </c>
      <c r="F142" s="300">
        <v>2015</v>
      </c>
      <c r="G142" s="300">
        <v>2016</v>
      </c>
      <c r="H142" s="300">
        <v>2016</v>
      </c>
      <c r="I142" s="772" t="s">
        <v>306</v>
      </c>
      <c r="J142" s="789">
        <v>0</v>
      </c>
      <c r="K142" s="790">
        <v>4166.666666666667</v>
      </c>
      <c r="L142" s="792">
        <v>42200.75</v>
      </c>
      <c r="M142" s="793">
        <v>42870.083333333336</v>
      </c>
      <c r="N142" s="189">
        <v>85070.833333333343</v>
      </c>
      <c r="O142" s="794">
        <v>0.5</v>
      </c>
      <c r="P142" s="795">
        <v>3681.25</v>
      </c>
      <c r="Q142" s="795">
        <v>4166.666666666667</v>
      </c>
      <c r="R142" s="795">
        <v>0</v>
      </c>
      <c r="S142" s="795">
        <v>4166.666666666667</v>
      </c>
      <c r="T142" s="795">
        <v>1666.6666666666667</v>
      </c>
      <c r="U142" s="191">
        <v>75556.25</v>
      </c>
      <c r="W142" s="792">
        <v>-4166.666666666667</v>
      </c>
      <c r="X142" s="793">
        <v>4166.666666666667</v>
      </c>
      <c r="Y142" s="793">
        <v>4166.666666666667</v>
      </c>
      <c r="Z142" s="191">
        <v>4166.666666666667</v>
      </c>
      <c r="AB142" s="796">
        <v>163282.03282397587</v>
      </c>
      <c r="AC142" s="797">
        <v>472858.16250000003</v>
      </c>
      <c r="AD142" s="533">
        <v>636140.19532397587</v>
      </c>
      <c r="AF142" s="796">
        <v>163282.03282397587</v>
      </c>
      <c r="AG142" s="797"/>
      <c r="AH142" s="798">
        <v>122744.58333333336</v>
      </c>
      <c r="AI142" s="600">
        <v>45000</v>
      </c>
      <c r="AJ142" s="799">
        <v>15000</v>
      </c>
      <c r="AK142" s="600">
        <v>34237</v>
      </c>
      <c r="AL142" s="536">
        <v>64133.333333333336</v>
      </c>
      <c r="AM142" s="815">
        <v>8030</v>
      </c>
      <c r="AO142" s="779">
        <v>183713.24583333326</v>
      </c>
      <c r="AQ142" s="800">
        <v>22.577615774628462</v>
      </c>
      <c r="AR142" s="781">
        <v>33.443809000000002</v>
      </c>
      <c r="AS142" s="801">
        <v>38.849999999999994</v>
      </c>
      <c r="AT142" s="802">
        <v>78</v>
      </c>
      <c r="AU142" s="801">
        <v>34.270000000000003</v>
      </c>
      <c r="AV142" s="801">
        <v>63.429000000000002</v>
      </c>
      <c r="AW142" s="594">
        <v>4.33</v>
      </c>
      <c r="AX142" s="803">
        <v>32.377000000000002</v>
      </c>
      <c r="AY142" s="791">
        <v>141.40349999999998</v>
      </c>
      <c r="AZ142" s="791">
        <v>92.922299999999979</v>
      </c>
      <c r="BA142" s="804">
        <v>45</v>
      </c>
      <c r="BB142" s="804">
        <v>36</v>
      </c>
      <c r="BC142" s="804">
        <v>10</v>
      </c>
      <c r="BD142" s="571">
        <v>500000</v>
      </c>
      <c r="BE142" s="805">
        <v>690356.58333333326</v>
      </c>
      <c r="BF142" s="806">
        <v>372000</v>
      </c>
      <c r="BG142" s="806">
        <v>413583.33333333331</v>
      </c>
      <c r="BH142" s="806">
        <v>0</v>
      </c>
      <c r="BI142" s="806"/>
      <c r="BJ142" s="806">
        <v>459945.91666666669</v>
      </c>
      <c r="BK142" s="807">
        <v>6340964.6166666672</v>
      </c>
      <c r="BL142" s="808"/>
      <c r="BM142" s="804">
        <v>0</v>
      </c>
      <c r="BN142" s="809">
        <v>52.95842187146129</v>
      </c>
      <c r="BP142" s="810">
        <v>14185.744875</v>
      </c>
      <c r="BQ142" s="807">
        <v>586138.82258333336</v>
      </c>
      <c r="BR142" s="710"/>
      <c r="BS142" s="786">
        <v>188.74645782125452</v>
      </c>
      <c r="BT142" s="604">
        <v>198.40787027288266</v>
      </c>
      <c r="BU142" s="604">
        <v>0</v>
      </c>
      <c r="BV142" s="599">
        <v>0</v>
      </c>
      <c r="BW142" s="811"/>
      <c r="BX142" s="788">
        <v>14576769.09138649</v>
      </c>
      <c r="BY142" s="554"/>
      <c r="BZ142" s="812">
        <v>192.92605299212823</v>
      </c>
      <c r="CB142" s="597">
        <v>2916.6666666666665</v>
      </c>
      <c r="CC142" s="554"/>
      <c r="CD142" s="776"/>
      <c r="CE142" s="554"/>
      <c r="CF142" s="554"/>
      <c r="CG142" s="554"/>
      <c r="CH142" s="554"/>
      <c r="CI142" s="554"/>
      <c r="CJ142" s="554"/>
      <c r="CK142" s="554"/>
      <c r="CL142" s="554"/>
    </row>
    <row r="143" spans="5:90">
      <c r="E143" s="294">
        <v>11</v>
      </c>
      <c r="F143" s="300">
        <v>2015</v>
      </c>
      <c r="G143" s="300">
        <v>2016</v>
      </c>
      <c r="H143" s="300">
        <v>2016</v>
      </c>
      <c r="I143" s="772" t="s">
        <v>306</v>
      </c>
      <c r="J143" s="789">
        <v>0</v>
      </c>
      <c r="K143" s="790">
        <v>4166.666666666667</v>
      </c>
      <c r="L143" s="792">
        <v>42200.75</v>
      </c>
      <c r="M143" s="793">
        <v>42870.083333333336</v>
      </c>
      <c r="N143" s="189">
        <v>85070.833333333343</v>
      </c>
      <c r="O143" s="794">
        <v>0.5</v>
      </c>
      <c r="P143" s="795">
        <v>3681.25</v>
      </c>
      <c r="Q143" s="795">
        <v>4166.666666666667</v>
      </c>
      <c r="R143" s="795">
        <v>0</v>
      </c>
      <c r="S143" s="795">
        <v>4166.666666666667</v>
      </c>
      <c r="T143" s="795">
        <v>1666.6666666666667</v>
      </c>
      <c r="U143" s="191">
        <v>75556.25</v>
      </c>
      <c r="W143" s="792">
        <v>-4166.666666666667</v>
      </c>
      <c r="X143" s="793">
        <v>4166.666666666667</v>
      </c>
      <c r="Y143" s="793">
        <v>4166.666666666667</v>
      </c>
      <c r="Z143" s="191">
        <v>4166.666666666667</v>
      </c>
      <c r="AB143" s="796">
        <v>132946.01863318836</v>
      </c>
      <c r="AC143" s="797">
        <v>472858.16250000003</v>
      </c>
      <c r="AD143" s="533">
        <v>605804.18113318842</v>
      </c>
      <c r="AF143" s="796">
        <v>132946.01863318836</v>
      </c>
      <c r="AG143" s="797"/>
      <c r="AH143" s="798">
        <v>122744.58333333336</v>
      </c>
      <c r="AI143" s="600">
        <v>45000</v>
      </c>
      <c r="AJ143" s="799">
        <v>15000</v>
      </c>
      <c r="AK143" s="600">
        <v>34237</v>
      </c>
      <c r="AL143" s="536">
        <v>64133.333333333336</v>
      </c>
      <c r="AM143" s="815">
        <v>8030</v>
      </c>
      <c r="AO143" s="779">
        <v>183713.24583333338</v>
      </c>
      <c r="AQ143" s="800">
        <v>27.729442655755509</v>
      </c>
      <c r="AR143" s="781">
        <v>33.443809000000002</v>
      </c>
      <c r="AS143" s="801">
        <v>38.849999999999994</v>
      </c>
      <c r="AT143" s="802">
        <v>78</v>
      </c>
      <c r="AU143" s="801">
        <v>34.270000000000003</v>
      </c>
      <c r="AV143" s="801">
        <v>63.429000000000002</v>
      </c>
      <c r="AW143" s="594">
        <v>4.33</v>
      </c>
      <c r="AX143" s="803">
        <v>32.377000000000002</v>
      </c>
      <c r="AY143" s="791">
        <v>141.40349999999998</v>
      </c>
      <c r="AZ143" s="791">
        <v>92.922299999999979</v>
      </c>
      <c r="BA143" s="804">
        <v>45</v>
      </c>
      <c r="BB143" s="804">
        <v>36</v>
      </c>
      <c r="BC143" s="804">
        <v>10</v>
      </c>
      <c r="BD143" s="571">
        <v>500000</v>
      </c>
      <c r="BE143" s="805">
        <v>690356.58333333326</v>
      </c>
      <c r="BF143" s="806">
        <v>372000</v>
      </c>
      <c r="BG143" s="806">
        <v>413583.33333333331</v>
      </c>
      <c r="BH143" s="806">
        <v>0</v>
      </c>
      <c r="BI143" s="806"/>
      <c r="BJ143" s="806">
        <v>459945.91666666669</v>
      </c>
      <c r="BK143" s="807">
        <v>6340964.6166666672</v>
      </c>
      <c r="BL143" s="808"/>
      <c r="BM143" s="804">
        <v>0</v>
      </c>
      <c r="BN143" s="809">
        <v>55.845377721748513</v>
      </c>
      <c r="BP143" s="810">
        <v>14185.744875</v>
      </c>
      <c r="BQ143" s="807">
        <v>586138.82258333336</v>
      </c>
      <c r="BR143" s="710"/>
      <c r="BS143" s="786">
        <v>200.65803765953962</v>
      </c>
      <c r="BT143" s="604">
        <v>211.54063243583923</v>
      </c>
      <c r="BU143" s="604">
        <v>0</v>
      </c>
      <c r="BV143" s="599">
        <v>0</v>
      </c>
      <c r="BW143" s="811"/>
      <c r="BX143" s="788">
        <v>15516679.164537515</v>
      </c>
      <c r="BY143" s="554"/>
      <c r="BZ143" s="812">
        <v>205.36592491736309</v>
      </c>
      <c r="CB143" s="597">
        <v>2916.6666666666665</v>
      </c>
      <c r="CC143" s="554"/>
      <c r="CD143" s="776"/>
      <c r="CE143" s="554"/>
      <c r="CF143" s="554"/>
      <c r="CG143" s="554"/>
      <c r="CH143" s="554"/>
      <c r="CI143" s="554"/>
      <c r="CJ143" s="554"/>
      <c r="CK143" s="554"/>
      <c r="CL143" s="554"/>
    </row>
    <row r="144" spans="5:90">
      <c r="E144" s="294">
        <v>12</v>
      </c>
      <c r="F144" s="300">
        <v>2015</v>
      </c>
      <c r="G144" s="300">
        <v>2016</v>
      </c>
      <c r="H144" s="300">
        <v>2016</v>
      </c>
      <c r="I144" s="772" t="s">
        <v>306</v>
      </c>
      <c r="J144" s="789">
        <v>0</v>
      </c>
      <c r="K144" s="790">
        <v>4166.666666666667</v>
      </c>
      <c r="L144" s="792">
        <v>42200.75</v>
      </c>
      <c r="M144" s="793">
        <v>42870.083333333336</v>
      </c>
      <c r="N144" s="189">
        <v>85070.833333333343</v>
      </c>
      <c r="O144" s="794">
        <v>0.5</v>
      </c>
      <c r="P144" s="795">
        <v>3681.25</v>
      </c>
      <c r="Q144" s="795">
        <v>4166.666666666667</v>
      </c>
      <c r="R144" s="795">
        <v>0</v>
      </c>
      <c r="S144" s="795">
        <v>4166.666666666667</v>
      </c>
      <c r="T144" s="795">
        <v>1666.6666666666667</v>
      </c>
      <c r="U144" s="191">
        <v>75556.25</v>
      </c>
      <c r="W144" s="792">
        <v>-4166.666666666667</v>
      </c>
      <c r="X144" s="793">
        <v>4166.666666666667</v>
      </c>
      <c r="Y144" s="793">
        <v>4166.666666666667</v>
      </c>
      <c r="Z144" s="191">
        <v>4166.666666666667</v>
      </c>
      <c r="AB144" s="796">
        <v>105655.5981226638</v>
      </c>
      <c r="AC144" s="797">
        <v>472858.16250000003</v>
      </c>
      <c r="AD144" s="533">
        <v>578513.76062266389</v>
      </c>
      <c r="AF144" s="796">
        <v>105655.5981226638</v>
      </c>
      <c r="AG144" s="797"/>
      <c r="AH144" s="798">
        <v>122744.58333333336</v>
      </c>
      <c r="AI144" s="600">
        <v>45000</v>
      </c>
      <c r="AJ144" s="799">
        <v>15000</v>
      </c>
      <c r="AK144" s="600">
        <v>34237</v>
      </c>
      <c r="AL144" s="536">
        <v>64133.333333333336</v>
      </c>
      <c r="AM144" s="815">
        <v>8030</v>
      </c>
      <c r="AO144" s="779">
        <v>183713.24583333338</v>
      </c>
      <c r="AQ144" s="800">
        <v>34.891847337043451</v>
      </c>
      <c r="AR144" s="781">
        <v>33.443809000000002</v>
      </c>
      <c r="AS144" s="801">
        <v>38.849999999999994</v>
      </c>
      <c r="AT144" s="802">
        <v>78</v>
      </c>
      <c r="AU144" s="801">
        <v>34.270000000000003</v>
      </c>
      <c r="AV144" s="801">
        <v>63.429000000000002</v>
      </c>
      <c r="AW144" s="594">
        <v>4.33</v>
      </c>
      <c r="AX144" s="803">
        <v>32.377000000000002</v>
      </c>
      <c r="AY144" s="791">
        <v>141.40349999999998</v>
      </c>
      <c r="AZ144" s="791">
        <v>92.922299999999979</v>
      </c>
      <c r="BA144" s="804">
        <v>45</v>
      </c>
      <c r="BB144" s="804">
        <v>36</v>
      </c>
      <c r="BC144" s="804">
        <v>10</v>
      </c>
      <c r="BD144" s="571">
        <v>500000</v>
      </c>
      <c r="BE144" s="805">
        <v>690356.58333333326</v>
      </c>
      <c r="BF144" s="806">
        <v>372000</v>
      </c>
      <c r="BG144" s="806">
        <v>413583.33333333331</v>
      </c>
      <c r="BH144" s="806">
        <v>0</v>
      </c>
      <c r="BI144" s="806"/>
      <c r="BJ144" s="806">
        <v>459945.91666666669</v>
      </c>
      <c r="BK144" s="807">
        <v>6340964.6166666672</v>
      </c>
      <c r="BL144" s="808"/>
      <c r="BM144" s="804">
        <v>0</v>
      </c>
      <c r="BN144" s="809">
        <v>58.442496731983653</v>
      </c>
      <c r="BP144" s="810">
        <v>14185.744875</v>
      </c>
      <c r="BQ144" s="807">
        <v>586138.82258333336</v>
      </c>
      <c r="BR144" s="710"/>
      <c r="BS144" s="786">
        <v>211.37375069576979</v>
      </c>
      <c r="BT144" s="604">
        <v>223.35492681339892</v>
      </c>
      <c r="BU144" s="604">
        <v>0</v>
      </c>
      <c r="BV144" s="599">
        <v>0</v>
      </c>
      <c r="BW144" s="811"/>
      <c r="BX144" s="788">
        <v>16362226.670450769</v>
      </c>
      <c r="BY144" s="554"/>
      <c r="BZ144" s="812">
        <v>216.55689199041467</v>
      </c>
      <c r="CB144" s="597">
        <v>2916.6666666666665</v>
      </c>
      <c r="CC144" s="554"/>
      <c r="CD144" s="776"/>
      <c r="CE144" s="554"/>
      <c r="CF144" s="554"/>
      <c r="CG144" s="554"/>
      <c r="CH144" s="554"/>
      <c r="CI144" s="554"/>
      <c r="CJ144" s="554"/>
      <c r="CK144" s="554"/>
      <c r="CL144" s="554"/>
    </row>
    <row r="145" spans="5:90">
      <c r="E145" s="294">
        <v>1</v>
      </c>
      <c r="F145" s="300">
        <v>2016</v>
      </c>
      <c r="G145" s="300">
        <v>2016</v>
      </c>
      <c r="H145" s="300">
        <v>2016</v>
      </c>
      <c r="I145" s="772" t="s">
        <v>306</v>
      </c>
      <c r="J145" s="789">
        <v>4166.666666666667</v>
      </c>
      <c r="K145" s="790">
        <v>0</v>
      </c>
      <c r="L145" s="792">
        <v>42200.75</v>
      </c>
      <c r="M145" s="793">
        <v>42870.083333333336</v>
      </c>
      <c r="N145" s="189">
        <v>85070.833333333343</v>
      </c>
      <c r="O145" s="794">
        <v>0.5</v>
      </c>
      <c r="P145" s="795">
        <v>3681.25</v>
      </c>
      <c r="Q145" s="795">
        <v>4166.666666666667</v>
      </c>
      <c r="R145" s="795">
        <v>0</v>
      </c>
      <c r="S145" s="795">
        <v>4166.666666666667</v>
      </c>
      <c r="T145" s="795">
        <v>1666.6666666666667</v>
      </c>
      <c r="U145" s="191">
        <v>75556.25</v>
      </c>
      <c r="W145" s="792">
        <v>4166.666666666667</v>
      </c>
      <c r="X145" s="793">
        <v>-4166.666666666667</v>
      </c>
      <c r="Y145" s="793">
        <v>4166.666666666667</v>
      </c>
      <c r="Z145" s="191">
        <v>4166.666666666667</v>
      </c>
      <c r="AB145" s="796">
        <v>102820.89197503588</v>
      </c>
      <c r="AC145" s="797">
        <v>472858.16250000003</v>
      </c>
      <c r="AD145" s="533">
        <v>575679.05447503587</v>
      </c>
      <c r="AF145" s="796">
        <v>102820.89197503588</v>
      </c>
      <c r="AG145" s="797"/>
      <c r="AH145" s="798">
        <v>122744.58333333336</v>
      </c>
      <c r="AI145" s="600">
        <v>45000</v>
      </c>
      <c r="AJ145" s="799">
        <v>18000</v>
      </c>
      <c r="AK145" s="600">
        <v>34237</v>
      </c>
      <c r="AL145" s="536">
        <v>0</v>
      </c>
      <c r="AM145" s="815">
        <v>8030</v>
      </c>
      <c r="AO145" s="779">
        <v>244846.5791666666</v>
      </c>
      <c r="AQ145" s="800">
        <v>35.581239989841634</v>
      </c>
      <c r="AR145" s="781">
        <v>33.486028044999998</v>
      </c>
      <c r="AS145" s="801">
        <v>38.849999999999994</v>
      </c>
      <c r="AT145" s="802">
        <v>80</v>
      </c>
      <c r="AU145" s="801">
        <v>42.5</v>
      </c>
      <c r="AV145" s="801">
        <v>66.86</v>
      </c>
      <c r="AW145" s="594">
        <v>4.8</v>
      </c>
      <c r="AX145" s="803">
        <v>0</v>
      </c>
      <c r="AY145" s="791">
        <v>142.11051749999996</v>
      </c>
      <c r="AZ145" s="791">
        <v>93.386911499999968</v>
      </c>
      <c r="BA145" s="804">
        <v>47</v>
      </c>
      <c r="BB145" s="804">
        <v>39</v>
      </c>
      <c r="BC145" s="804">
        <v>10</v>
      </c>
      <c r="BD145" s="571">
        <v>500000</v>
      </c>
      <c r="BE145" s="805">
        <v>690047.16666666674</v>
      </c>
      <c r="BF145" s="806">
        <v>450416.66666666669</v>
      </c>
      <c r="BG145" s="806">
        <v>413583.33333333331</v>
      </c>
      <c r="BH145" s="806">
        <v>0</v>
      </c>
      <c r="BI145" s="806"/>
      <c r="BJ145" s="806">
        <v>459687.58333333331</v>
      </c>
      <c r="BK145" s="807">
        <v>7286680.9416666673</v>
      </c>
      <c r="BL145" s="808"/>
      <c r="BM145" s="804">
        <v>0</v>
      </c>
      <c r="BN145" s="809">
        <v>64.462114530757376</v>
      </c>
      <c r="BP145" s="810">
        <v>14185.744875</v>
      </c>
      <c r="BQ145" s="807">
        <v>586138.82258333336</v>
      </c>
      <c r="BR145" s="710"/>
      <c r="BS145" s="786">
        <v>236.2106937335102</v>
      </c>
      <c r="BT145" s="604">
        <v>250.73816818002061</v>
      </c>
      <c r="BU145" s="604">
        <v>0</v>
      </c>
      <c r="BV145" s="599">
        <v>0</v>
      </c>
      <c r="BW145" s="811"/>
      <c r="BX145" s="788">
        <v>18322041.679406911</v>
      </c>
      <c r="BY145" s="554"/>
      <c r="BZ145" s="812">
        <v>242.49538164489252</v>
      </c>
      <c r="CB145" s="597">
        <v>2916.6666666666665</v>
      </c>
      <c r="CC145" s="554"/>
      <c r="CD145" s="776"/>
      <c r="CE145" s="554"/>
      <c r="CF145" s="554"/>
      <c r="CG145" s="554"/>
      <c r="CH145" s="554"/>
      <c r="CI145" s="554"/>
      <c r="CJ145" s="554"/>
      <c r="CK145" s="554"/>
      <c r="CL145" s="554"/>
    </row>
    <row r="146" spans="5:90">
      <c r="E146" s="294">
        <v>2</v>
      </c>
      <c r="F146" s="300">
        <v>2016</v>
      </c>
      <c r="G146" s="300">
        <v>2016</v>
      </c>
      <c r="H146" s="300">
        <v>2016</v>
      </c>
      <c r="I146" s="772" t="s">
        <v>306</v>
      </c>
      <c r="J146" s="789">
        <v>4166.666666666667</v>
      </c>
      <c r="K146" s="790">
        <v>0</v>
      </c>
      <c r="L146" s="792">
        <v>42200.75</v>
      </c>
      <c r="M146" s="793">
        <v>42870.083333333336</v>
      </c>
      <c r="N146" s="189">
        <v>85070.833333333343</v>
      </c>
      <c r="O146" s="794">
        <v>0.5</v>
      </c>
      <c r="P146" s="795">
        <v>3681.25</v>
      </c>
      <c r="Q146" s="795">
        <v>4166.666666666667</v>
      </c>
      <c r="R146" s="795">
        <v>0</v>
      </c>
      <c r="S146" s="795">
        <v>4166.666666666667</v>
      </c>
      <c r="T146" s="795">
        <v>1666.6666666666667</v>
      </c>
      <c r="U146" s="191">
        <v>75556.25</v>
      </c>
      <c r="W146" s="792">
        <v>4166.666666666667</v>
      </c>
      <c r="X146" s="793">
        <v>-4166.666666666667</v>
      </c>
      <c r="Y146" s="793">
        <v>4166.666666666667</v>
      </c>
      <c r="Z146" s="191">
        <v>4166.666666666667</v>
      </c>
      <c r="AB146" s="796">
        <v>152479.24027537074</v>
      </c>
      <c r="AC146" s="797">
        <v>472858.16250000003</v>
      </c>
      <c r="AD146" s="533">
        <v>625337.40277537075</v>
      </c>
      <c r="AF146" s="796">
        <v>152479.24027537074</v>
      </c>
      <c r="AG146" s="797"/>
      <c r="AH146" s="798">
        <v>122744.58333333336</v>
      </c>
      <c r="AI146" s="600">
        <v>45000</v>
      </c>
      <c r="AJ146" s="799">
        <v>18000</v>
      </c>
      <c r="AK146" s="600">
        <v>34237</v>
      </c>
      <c r="AL146" s="536">
        <v>0</v>
      </c>
      <c r="AM146" s="815">
        <v>8030</v>
      </c>
      <c r="AO146" s="779">
        <v>244846.5791666666</v>
      </c>
      <c r="AQ146" s="800">
        <v>23.993396259885962</v>
      </c>
      <c r="AR146" s="781">
        <v>33.486028044999998</v>
      </c>
      <c r="AS146" s="801">
        <v>38.849999999999994</v>
      </c>
      <c r="AT146" s="802">
        <v>80</v>
      </c>
      <c r="AU146" s="801">
        <v>42.5</v>
      </c>
      <c r="AV146" s="801">
        <v>66.86</v>
      </c>
      <c r="AW146" s="594">
        <v>4.8</v>
      </c>
      <c r="AX146" s="803">
        <v>0</v>
      </c>
      <c r="AY146" s="791">
        <v>142.11051749999996</v>
      </c>
      <c r="AZ146" s="791">
        <v>93.386911499999968</v>
      </c>
      <c r="BA146" s="804">
        <v>47</v>
      </c>
      <c r="BB146" s="804">
        <v>39</v>
      </c>
      <c r="BC146" s="804">
        <v>10</v>
      </c>
      <c r="BD146" s="571">
        <v>500000</v>
      </c>
      <c r="BE146" s="805">
        <v>690047.16666666674</v>
      </c>
      <c r="BF146" s="806">
        <v>450416.66666666669</v>
      </c>
      <c r="BG146" s="806">
        <v>413583.33333333331</v>
      </c>
      <c r="BH146" s="806">
        <v>0</v>
      </c>
      <c r="BI146" s="806"/>
      <c r="BJ146" s="806">
        <v>459687.58333333331</v>
      </c>
      <c r="BK146" s="807">
        <v>7286680.9416666673</v>
      </c>
      <c r="BL146" s="808"/>
      <c r="BM146" s="804">
        <v>0</v>
      </c>
      <c r="BN146" s="809">
        <v>59.526295388340138</v>
      </c>
      <c r="BP146" s="810">
        <v>14185.744875</v>
      </c>
      <c r="BQ146" s="807">
        <v>586138.82258333336</v>
      </c>
      <c r="BR146" s="710"/>
      <c r="BS146" s="786">
        <v>215.84550395189666</v>
      </c>
      <c r="BT146" s="604">
        <v>228.28512690116455</v>
      </c>
      <c r="BU146" s="604">
        <v>0</v>
      </c>
      <c r="BV146" s="599">
        <v>0</v>
      </c>
      <c r="BW146" s="811"/>
      <c r="BX146" s="788">
        <v>16715080.446955755</v>
      </c>
      <c r="BY146" s="554"/>
      <c r="BZ146" s="812">
        <v>221.22697257944586</v>
      </c>
      <c r="CB146" s="597">
        <v>2916.6666666666665</v>
      </c>
      <c r="CC146" s="554"/>
      <c r="CD146" s="776"/>
      <c r="CE146" s="554"/>
      <c r="CF146" s="554"/>
      <c r="CG146" s="554"/>
      <c r="CH146" s="554"/>
      <c r="CI146" s="554"/>
      <c r="CJ146" s="554"/>
      <c r="CK146" s="554"/>
      <c r="CL146" s="554"/>
    </row>
    <row r="147" spans="5:90">
      <c r="E147" s="294">
        <v>3</v>
      </c>
      <c r="F147" s="300">
        <v>2016</v>
      </c>
      <c r="G147" s="300">
        <v>2016</v>
      </c>
      <c r="H147" s="300">
        <v>2016</v>
      </c>
      <c r="I147" s="772" t="s">
        <v>306</v>
      </c>
      <c r="J147" s="789">
        <v>4166.666666666667</v>
      </c>
      <c r="K147" s="790">
        <v>0</v>
      </c>
      <c r="L147" s="792">
        <v>42200.75</v>
      </c>
      <c r="M147" s="793">
        <v>42870.083333333336</v>
      </c>
      <c r="N147" s="189">
        <v>85070.833333333343</v>
      </c>
      <c r="O147" s="794">
        <v>0.5</v>
      </c>
      <c r="P147" s="795">
        <v>3681.25</v>
      </c>
      <c r="Q147" s="795">
        <v>4166.666666666667</v>
      </c>
      <c r="R147" s="795">
        <v>0</v>
      </c>
      <c r="S147" s="795">
        <v>4166.666666666667</v>
      </c>
      <c r="T147" s="795">
        <v>1666.6666666666667</v>
      </c>
      <c r="U147" s="191">
        <v>75556.25</v>
      </c>
      <c r="W147" s="792">
        <v>4166.666666666667</v>
      </c>
      <c r="X147" s="793">
        <v>-4166.666666666667</v>
      </c>
      <c r="Y147" s="793">
        <v>4166.666666666667</v>
      </c>
      <c r="Z147" s="191">
        <v>4166.666666666667</v>
      </c>
      <c r="AB147" s="796">
        <v>125809.52157731802</v>
      </c>
      <c r="AC147" s="797">
        <v>472858.16250000003</v>
      </c>
      <c r="AD147" s="533">
        <v>598667.68407731806</v>
      </c>
      <c r="AF147" s="796">
        <v>125809.52157731802</v>
      </c>
      <c r="AG147" s="797"/>
      <c r="AH147" s="798">
        <v>122744.58333333336</v>
      </c>
      <c r="AI147" s="600">
        <v>45000</v>
      </c>
      <c r="AJ147" s="799">
        <v>18000</v>
      </c>
      <c r="AK147" s="600">
        <v>34237</v>
      </c>
      <c r="AL147" s="536">
        <v>0</v>
      </c>
      <c r="AM147" s="815">
        <v>8030</v>
      </c>
      <c r="AO147" s="779">
        <v>244846.57916666666</v>
      </c>
      <c r="AQ147" s="800">
        <v>29.079633937602676</v>
      </c>
      <c r="AR147" s="781">
        <v>33.486028044999998</v>
      </c>
      <c r="AS147" s="801">
        <v>38.849999999999994</v>
      </c>
      <c r="AT147" s="802">
        <v>80</v>
      </c>
      <c r="AU147" s="801">
        <v>42.5</v>
      </c>
      <c r="AV147" s="801">
        <v>66.86</v>
      </c>
      <c r="AW147" s="594">
        <v>4.8</v>
      </c>
      <c r="AX147" s="803">
        <v>0</v>
      </c>
      <c r="AY147" s="791">
        <v>142.11051749999996</v>
      </c>
      <c r="AZ147" s="791">
        <v>93.386911499999968</v>
      </c>
      <c r="BA147" s="804">
        <v>47</v>
      </c>
      <c r="BB147" s="804">
        <v>39</v>
      </c>
      <c r="BC147" s="804">
        <v>10</v>
      </c>
      <c r="BD147" s="571">
        <v>500000</v>
      </c>
      <c r="BE147" s="805">
        <v>690047.16666666674</v>
      </c>
      <c r="BF147" s="806">
        <v>450416.66666666669</v>
      </c>
      <c r="BG147" s="806">
        <v>413583.33333333331</v>
      </c>
      <c r="BH147" s="806">
        <v>0</v>
      </c>
      <c r="BI147" s="806"/>
      <c r="BJ147" s="806">
        <v>459687.58333333331</v>
      </c>
      <c r="BK147" s="807">
        <v>7286680.9416666673</v>
      </c>
      <c r="BL147" s="808"/>
      <c r="BM147" s="804">
        <v>0</v>
      </c>
      <c r="BN147" s="809">
        <v>62.177146908342145</v>
      </c>
      <c r="BP147" s="810">
        <v>14185.744875</v>
      </c>
      <c r="BQ147" s="807">
        <v>586138.82258333336</v>
      </c>
      <c r="BR147" s="710"/>
      <c r="BS147" s="786">
        <v>226.78291732342495</v>
      </c>
      <c r="BT147" s="604">
        <v>240.34385046565367</v>
      </c>
      <c r="BU147" s="604">
        <v>0</v>
      </c>
      <c r="BV147" s="599">
        <v>0</v>
      </c>
      <c r="BW147" s="811"/>
      <c r="BX147" s="788">
        <v>17578121.717860438</v>
      </c>
      <c r="BY147" s="554"/>
      <c r="BZ147" s="812">
        <v>232.64947264932337</v>
      </c>
      <c r="CB147" s="597">
        <v>2916.6666666666665</v>
      </c>
      <c r="CC147" s="554"/>
      <c r="CD147" s="776"/>
      <c r="CE147" s="554"/>
      <c r="CF147" s="554"/>
      <c r="CG147" s="554"/>
      <c r="CH147" s="554"/>
      <c r="CI147" s="554"/>
      <c r="CJ147" s="554"/>
      <c r="CK147" s="554"/>
      <c r="CL147" s="554"/>
    </row>
    <row r="148" spans="5:90">
      <c r="E148" s="294">
        <v>4</v>
      </c>
      <c r="F148" s="300">
        <v>2016</v>
      </c>
      <c r="G148" s="300">
        <v>2016</v>
      </c>
      <c r="H148" s="300">
        <v>2017</v>
      </c>
      <c r="I148" s="772" t="s">
        <v>306</v>
      </c>
      <c r="J148" s="789">
        <v>4166.666666666667</v>
      </c>
      <c r="K148" s="790">
        <v>0</v>
      </c>
      <c r="L148" s="792">
        <v>42200.75</v>
      </c>
      <c r="M148" s="793">
        <v>42870.083333333336</v>
      </c>
      <c r="N148" s="189">
        <v>85070.833333333343</v>
      </c>
      <c r="O148" s="794">
        <v>0.5</v>
      </c>
      <c r="P148" s="795">
        <v>3681.25</v>
      </c>
      <c r="Q148" s="795">
        <v>4166.666666666667</v>
      </c>
      <c r="R148" s="795">
        <v>0</v>
      </c>
      <c r="S148" s="795">
        <v>4166.666666666667</v>
      </c>
      <c r="T148" s="795">
        <v>1666.6666666666667</v>
      </c>
      <c r="U148" s="191">
        <v>75556.25</v>
      </c>
      <c r="W148" s="792">
        <v>4166.666666666667</v>
      </c>
      <c r="X148" s="793">
        <v>-4166.666666666667</v>
      </c>
      <c r="Y148" s="793">
        <v>4166.666666666667</v>
      </c>
      <c r="Z148" s="191">
        <v>4166.666666666667</v>
      </c>
      <c r="AB148" s="796">
        <v>144089.69356663487</v>
      </c>
      <c r="AC148" s="797">
        <v>472858.16250000003</v>
      </c>
      <c r="AD148" s="533">
        <v>616947.85606663488</v>
      </c>
      <c r="AF148" s="796">
        <v>144089.69356663487</v>
      </c>
      <c r="AG148" s="797"/>
      <c r="AH148" s="798">
        <v>122744.58333333336</v>
      </c>
      <c r="AI148" s="600">
        <v>45000</v>
      </c>
      <c r="AJ148" s="799">
        <v>18000</v>
      </c>
      <c r="AK148" s="600">
        <v>34237</v>
      </c>
      <c r="AL148" s="536">
        <v>0</v>
      </c>
      <c r="AM148" s="815">
        <v>8030</v>
      </c>
      <c r="AO148" s="779">
        <v>244846.5791666666</v>
      </c>
      <c r="AQ148" s="800">
        <v>25.390399151910525</v>
      </c>
      <c r="AR148" s="781">
        <v>33.486028044999998</v>
      </c>
      <c r="AS148" s="801">
        <v>38.849999999999994</v>
      </c>
      <c r="AT148" s="802">
        <v>80</v>
      </c>
      <c r="AU148" s="801">
        <v>42.5</v>
      </c>
      <c r="AV148" s="801">
        <v>66.86</v>
      </c>
      <c r="AW148" s="594">
        <v>4.8</v>
      </c>
      <c r="AX148" s="803">
        <v>0</v>
      </c>
      <c r="AY148" s="791">
        <v>142.11051749999996</v>
      </c>
      <c r="AZ148" s="791">
        <v>93.386911499999968</v>
      </c>
      <c r="BA148" s="804">
        <v>47</v>
      </c>
      <c r="BB148" s="804">
        <v>39</v>
      </c>
      <c r="BC148" s="804">
        <v>10</v>
      </c>
      <c r="BD148" s="571">
        <v>500000</v>
      </c>
      <c r="BE148" s="805">
        <v>690047.16666666674</v>
      </c>
      <c r="BF148" s="806">
        <v>450416.66666666669</v>
      </c>
      <c r="BG148" s="806">
        <v>413583.33333333331</v>
      </c>
      <c r="BH148" s="806">
        <v>0</v>
      </c>
      <c r="BI148" s="806"/>
      <c r="BJ148" s="806">
        <v>459687.58333333331</v>
      </c>
      <c r="BK148" s="807">
        <v>7286680.9416666673</v>
      </c>
      <c r="BL148" s="808"/>
      <c r="BM148" s="804">
        <v>0</v>
      </c>
      <c r="BN148" s="809">
        <v>60.360179048560532</v>
      </c>
      <c r="BP148" s="810">
        <v>14185.744875</v>
      </c>
      <c r="BQ148" s="807">
        <v>586138.82258333336</v>
      </c>
      <c r="BR148" s="710"/>
      <c r="BS148" s="786">
        <v>219.28610793396598</v>
      </c>
      <c r="BT148" s="604">
        <v>232.07846367150714</v>
      </c>
      <c r="BU148" s="604">
        <v>0</v>
      </c>
      <c r="BV148" s="599">
        <v>0</v>
      </c>
      <c r="BW148" s="811"/>
      <c r="BX148" s="788">
        <v>16986569.064282276</v>
      </c>
      <c r="BY148" s="554"/>
      <c r="BZ148" s="812">
        <v>224.82017125363257</v>
      </c>
      <c r="CB148" s="597">
        <v>2916.6666666666665</v>
      </c>
      <c r="CC148" s="554"/>
      <c r="CD148" s="776"/>
      <c r="CE148" s="554"/>
      <c r="CF148" s="554"/>
      <c r="CG148" s="554"/>
      <c r="CH148" s="554"/>
      <c r="CI148" s="554"/>
      <c r="CJ148" s="554"/>
      <c r="CK148" s="554"/>
      <c r="CL148" s="554"/>
    </row>
    <row r="149" spans="5:90">
      <c r="E149" s="294">
        <v>5</v>
      </c>
      <c r="F149" s="300">
        <v>2016</v>
      </c>
      <c r="G149" s="300">
        <v>2016</v>
      </c>
      <c r="H149" s="300">
        <v>2017</v>
      </c>
      <c r="I149" s="772" t="s">
        <v>306</v>
      </c>
      <c r="J149" s="789">
        <v>4166.666666666667</v>
      </c>
      <c r="K149" s="790">
        <v>0</v>
      </c>
      <c r="L149" s="792">
        <v>42200.75</v>
      </c>
      <c r="M149" s="793">
        <v>42870.083333333336</v>
      </c>
      <c r="N149" s="189">
        <v>85070.833333333343</v>
      </c>
      <c r="O149" s="794">
        <v>0.5</v>
      </c>
      <c r="P149" s="795">
        <v>3681.25</v>
      </c>
      <c r="Q149" s="795">
        <v>4166.666666666667</v>
      </c>
      <c r="R149" s="795">
        <v>0</v>
      </c>
      <c r="S149" s="795">
        <v>4166.666666666667</v>
      </c>
      <c r="T149" s="795">
        <v>1666.6666666666667</v>
      </c>
      <c r="U149" s="191">
        <v>75556.25</v>
      </c>
      <c r="W149" s="792">
        <v>4166.666666666667</v>
      </c>
      <c r="X149" s="793">
        <v>-4166.666666666667</v>
      </c>
      <c r="Y149" s="793">
        <v>4166.666666666667</v>
      </c>
      <c r="Z149" s="191">
        <v>4166.666666666667</v>
      </c>
      <c r="AB149" s="796">
        <v>168106.95071615756</v>
      </c>
      <c r="AC149" s="797">
        <v>472858.16250000003</v>
      </c>
      <c r="AD149" s="533">
        <v>640965.11321615754</v>
      </c>
      <c r="AF149" s="796">
        <v>168106.95071615756</v>
      </c>
      <c r="AG149" s="797"/>
      <c r="AH149" s="798">
        <v>122744.58333333336</v>
      </c>
      <c r="AI149" s="600">
        <v>45000</v>
      </c>
      <c r="AJ149" s="799">
        <v>18000</v>
      </c>
      <c r="AK149" s="600">
        <v>34237</v>
      </c>
      <c r="AL149" s="536">
        <v>0</v>
      </c>
      <c r="AM149" s="815">
        <v>8030</v>
      </c>
      <c r="AO149" s="779">
        <v>244846.5791666666</v>
      </c>
      <c r="AQ149" s="800">
        <v>21.762900449670092</v>
      </c>
      <c r="AR149" s="781">
        <v>33.486028044999998</v>
      </c>
      <c r="AS149" s="801">
        <v>38.849999999999994</v>
      </c>
      <c r="AT149" s="802">
        <v>80</v>
      </c>
      <c r="AU149" s="801">
        <v>42.5</v>
      </c>
      <c r="AV149" s="801">
        <v>66.86</v>
      </c>
      <c r="AW149" s="594">
        <v>4.8</v>
      </c>
      <c r="AX149" s="803">
        <v>0</v>
      </c>
      <c r="AY149" s="791">
        <v>142.11051749999996</v>
      </c>
      <c r="AZ149" s="791">
        <v>93.386911499999968</v>
      </c>
      <c r="BA149" s="804">
        <v>47</v>
      </c>
      <c r="BB149" s="804">
        <v>39</v>
      </c>
      <c r="BC149" s="804">
        <v>10</v>
      </c>
      <c r="BD149" s="571">
        <v>500000</v>
      </c>
      <c r="BE149" s="805">
        <v>690047.16666666674</v>
      </c>
      <c r="BF149" s="806">
        <v>450416.66666666669</v>
      </c>
      <c r="BG149" s="806">
        <v>413583.33333333331</v>
      </c>
      <c r="BH149" s="806">
        <v>0</v>
      </c>
      <c r="BI149" s="806"/>
      <c r="BJ149" s="806">
        <v>459687.58333333331</v>
      </c>
      <c r="BK149" s="807">
        <v>7286680.9416666673</v>
      </c>
      <c r="BL149" s="808"/>
      <c r="BM149" s="804">
        <v>0</v>
      </c>
      <c r="BN149" s="809">
        <v>57.972970419106943</v>
      </c>
      <c r="BP149" s="810">
        <v>14185.744875</v>
      </c>
      <c r="BQ149" s="807">
        <v>586138.82258333336</v>
      </c>
      <c r="BR149" s="710"/>
      <c r="BS149" s="786">
        <v>209.4364851288405</v>
      </c>
      <c r="BT149" s="604">
        <v>221.21905161612275</v>
      </c>
      <c r="BU149" s="604">
        <v>0</v>
      </c>
      <c r="BV149" s="599">
        <v>0</v>
      </c>
      <c r="BW149" s="811"/>
      <c r="BX149" s="788">
        <v>16209362.361480344</v>
      </c>
      <c r="BY149" s="554"/>
      <c r="BZ149" s="812">
        <v>214.53370649655514</v>
      </c>
      <c r="CB149" s="597">
        <v>2916.6666666666665</v>
      </c>
      <c r="CC149" s="554"/>
      <c r="CD149" s="776"/>
      <c r="CE149" s="554"/>
      <c r="CF149" s="554"/>
      <c r="CG149" s="554"/>
      <c r="CH149" s="554"/>
      <c r="CI149" s="554"/>
      <c r="CJ149" s="554"/>
      <c r="CK149" s="554"/>
      <c r="CL149" s="554"/>
    </row>
    <row r="150" spans="5:90">
      <c r="E150" s="294">
        <v>6</v>
      </c>
      <c r="F150" s="300">
        <v>2016</v>
      </c>
      <c r="G150" s="300">
        <v>2016</v>
      </c>
      <c r="H150" s="300">
        <v>2017</v>
      </c>
      <c r="I150" s="772" t="s">
        <v>306</v>
      </c>
      <c r="J150" s="789">
        <v>4166.666666666667</v>
      </c>
      <c r="K150" s="790">
        <v>0</v>
      </c>
      <c r="L150" s="792">
        <v>42200.75</v>
      </c>
      <c r="M150" s="793">
        <v>42870.083333333336</v>
      </c>
      <c r="N150" s="189">
        <v>85070.833333333343</v>
      </c>
      <c r="O150" s="794">
        <v>0.5</v>
      </c>
      <c r="P150" s="795">
        <v>3681.25</v>
      </c>
      <c r="Q150" s="795">
        <v>4166.666666666667</v>
      </c>
      <c r="R150" s="795">
        <v>0</v>
      </c>
      <c r="S150" s="795">
        <v>4166.666666666667</v>
      </c>
      <c r="T150" s="795">
        <v>1666.6666666666667</v>
      </c>
      <c r="U150" s="191">
        <v>75556.25</v>
      </c>
      <c r="W150" s="792">
        <v>4166.666666666667</v>
      </c>
      <c r="X150" s="793">
        <v>-4166.666666666667</v>
      </c>
      <c r="Y150" s="793">
        <v>4166.666666666667</v>
      </c>
      <c r="Z150" s="191">
        <v>4166.666666666667</v>
      </c>
      <c r="AB150" s="796">
        <v>213785.19028489626</v>
      </c>
      <c r="AC150" s="797">
        <v>472858.16250000003</v>
      </c>
      <c r="AD150" s="533">
        <v>686643.35278489627</v>
      </c>
      <c r="AF150" s="796">
        <v>213785.19028489626</v>
      </c>
      <c r="AG150" s="797"/>
      <c r="AH150" s="798">
        <v>122744.58333333336</v>
      </c>
      <c r="AI150" s="600">
        <v>45000</v>
      </c>
      <c r="AJ150" s="799">
        <v>18000</v>
      </c>
      <c r="AK150" s="600">
        <v>34237</v>
      </c>
      <c r="AL150" s="536">
        <v>0</v>
      </c>
      <c r="AM150" s="815">
        <v>8030</v>
      </c>
      <c r="AO150" s="779">
        <v>244846.5791666666</v>
      </c>
      <c r="AQ150" s="800">
        <v>17.11294794769422</v>
      </c>
      <c r="AR150" s="781">
        <v>33.486028044999998</v>
      </c>
      <c r="AS150" s="801">
        <v>38.849999999999994</v>
      </c>
      <c r="AT150" s="802">
        <v>80</v>
      </c>
      <c r="AU150" s="801">
        <v>42.5</v>
      </c>
      <c r="AV150" s="801">
        <v>66.86</v>
      </c>
      <c r="AW150" s="594">
        <v>4.8</v>
      </c>
      <c r="AX150" s="803">
        <v>0</v>
      </c>
      <c r="AY150" s="791">
        <v>142.11051749999996</v>
      </c>
      <c r="AZ150" s="791">
        <v>93.386911499999968</v>
      </c>
      <c r="BA150" s="804">
        <v>47</v>
      </c>
      <c r="BB150" s="804">
        <v>39</v>
      </c>
      <c r="BC150" s="804">
        <v>10</v>
      </c>
      <c r="BD150" s="571">
        <v>500000</v>
      </c>
      <c r="BE150" s="805">
        <v>690047.16666666674</v>
      </c>
      <c r="BF150" s="806">
        <v>450416.66666666669</v>
      </c>
      <c r="BG150" s="806">
        <v>413583.33333333331</v>
      </c>
      <c r="BH150" s="806">
        <v>0</v>
      </c>
      <c r="BI150" s="806"/>
      <c r="BJ150" s="806">
        <v>459687.58333333331</v>
      </c>
      <c r="BK150" s="807">
        <v>7286680.9416666673</v>
      </c>
      <c r="BL150" s="813"/>
      <c r="BM150" s="804">
        <v>0</v>
      </c>
      <c r="BN150" s="809">
        <v>53.432756397252732</v>
      </c>
      <c r="BP150" s="810">
        <v>14185.744875</v>
      </c>
      <c r="BQ150" s="807">
        <v>586138.82258333336</v>
      </c>
      <c r="BR150" s="710"/>
      <c r="BS150" s="786">
        <v>190.70356207467</v>
      </c>
      <c r="BT150" s="604">
        <v>200.56561803070795</v>
      </c>
      <c r="BU150" s="604">
        <v>0</v>
      </c>
      <c r="BV150" s="599">
        <v>0</v>
      </c>
      <c r="BW150" s="811"/>
      <c r="BX150" s="788">
        <v>14731198.816659335</v>
      </c>
      <c r="BY150" s="554"/>
      <c r="BZ150" s="812">
        <v>194.96995704073899</v>
      </c>
      <c r="CB150" s="597">
        <v>2916.6666666666665</v>
      </c>
      <c r="CC150" s="554"/>
      <c r="CD150" s="776"/>
      <c r="CE150" s="554"/>
      <c r="CF150" s="554"/>
      <c r="CG150" s="554"/>
      <c r="CH150" s="554"/>
      <c r="CI150" s="554"/>
      <c r="CJ150" s="554"/>
      <c r="CK150" s="554"/>
      <c r="CL150" s="554"/>
    </row>
    <row r="151" spans="5:90">
      <c r="E151" s="294">
        <v>7</v>
      </c>
      <c r="F151" s="300">
        <v>2016</v>
      </c>
      <c r="G151" s="300">
        <v>2017</v>
      </c>
      <c r="H151" s="300">
        <v>2017</v>
      </c>
      <c r="I151" s="772" t="s">
        <v>306</v>
      </c>
      <c r="J151" s="789">
        <v>4166.666666666667</v>
      </c>
      <c r="K151" s="790">
        <v>0</v>
      </c>
      <c r="L151" s="792">
        <v>42200.75</v>
      </c>
      <c r="M151" s="793">
        <v>42870.083333333336</v>
      </c>
      <c r="N151" s="189">
        <v>85070.833333333343</v>
      </c>
      <c r="O151" s="794">
        <v>0.5</v>
      </c>
      <c r="P151" s="795">
        <v>3681.25</v>
      </c>
      <c r="Q151" s="795">
        <v>4166.666666666667</v>
      </c>
      <c r="R151" s="795">
        <v>0</v>
      </c>
      <c r="S151" s="795">
        <v>4166.666666666667</v>
      </c>
      <c r="T151" s="795">
        <v>1666.6666666666667</v>
      </c>
      <c r="U151" s="191">
        <v>75556.25</v>
      </c>
      <c r="W151" s="792">
        <v>4166.666666666667</v>
      </c>
      <c r="X151" s="793">
        <v>-4166.666666666667</v>
      </c>
      <c r="Y151" s="793">
        <v>4166.666666666667</v>
      </c>
      <c r="Z151" s="191">
        <v>4166.666666666667</v>
      </c>
      <c r="AB151" s="796">
        <v>243951.86493455298</v>
      </c>
      <c r="AC151" s="797">
        <v>472858.16250000003</v>
      </c>
      <c r="AD151" s="533">
        <v>716810.02743455302</v>
      </c>
      <c r="AF151" s="796">
        <v>243951.86493455298</v>
      </c>
      <c r="AG151" s="797"/>
      <c r="AH151" s="798">
        <v>122744.58333333336</v>
      </c>
      <c r="AI151" s="600">
        <v>45000</v>
      </c>
      <c r="AJ151" s="799">
        <v>18000</v>
      </c>
      <c r="AK151" s="600">
        <v>34237</v>
      </c>
      <c r="AL151" s="536">
        <v>0</v>
      </c>
      <c r="AM151" s="815">
        <v>8030</v>
      </c>
      <c r="AO151" s="779">
        <v>244846.57916666666</v>
      </c>
      <c r="AQ151" s="800">
        <v>14.996789773731916</v>
      </c>
      <c r="AR151" s="781">
        <v>33.486028044999998</v>
      </c>
      <c r="AS151" s="801">
        <v>38.849999999999994</v>
      </c>
      <c r="AT151" s="802">
        <v>80</v>
      </c>
      <c r="AU151" s="801">
        <v>42.5</v>
      </c>
      <c r="AV151" s="801">
        <v>66.86</v>
      </c>
      <c r="AW151" s="594">
        <v>4.8</v>
      </c>
      <c r="AX151" s="803">
        <v>0</v>
      </c>
      <c r="AY151" s="791">
        <v>142.11051749999996</v>
      </c>
      <c r="AZ151" s="791">
        <v>93.386911499999968</v>
      </c>
      <c r="BA151" s="804">
        <v>47</v>
      </c>
      <c r="BB151" s="804">
        <v>39</v>
      </c>
      <c r="BC151" s="804">
        <v>10</v>
      </c>
      <c r="BD151" s="571">
        <v>500000</v>
      </c>
      <c r="BE151" s="805">
        <v>690047.16666666674</v>
      </c>
      <c r="BF151" s="806">
        <v>450416.66666666669</v>
      </c>
      <c r="BG151" s="806">
        <v>413583.33333333331</v>
      </c>
      <c r="BH151" s="806">
        <v>0</v>
      </c>
      <c r="BI151" s="806"/>
      <c r="BJ151" s="806">
        <v>459687.58333333331</v>
      </c>
      <c r="BK151" s="807">
        <v>7286680.9416666673</v>
      </c>
      <c r="BL151" s="808"/>
      <c r="BM151" s="804">
        <v>0</v>
      </c>
      <c r="BN151" s="809">
        <v>50.434322995917789</v>
      </c>
      <c r="BP151" s="810">
        <v>14185.744875</v>
      </c>
      <c r="BQ151" s="807">
        <v>586138.82258333336</v>
      </c>
      <c r="BR151" s="710"/>
      <c r="BS151" s="786">
        <v>178.33202586076203</v>
      </c>
      <c r="BT151" s="604">
        <v>186.92574448803529</v>
      </c>
      <c r="BU151" s="604">
        <v>0</v>
      </c>
      <c r="BV151" s="599">
        <v>0</v>
      </c>
      <c r="BW151" s="811"/>
      <c r="BX151" s="788">
        <v>13754994.848279694</v>
      </c>
      <c r="BY151" s="554"/>
      <c r="BZ151" s="812">
        <v>182.04972915251477</v>
      </c>
      <c r="CB151" s="597">
        <v>2916.6666666666665</v>
      </c>
      <c r="CC151" s="554"/>
      <c r="CD151" s="776"/>
      <c r="CE151" s="554"/>
      <c r="CF151" s="554"/>
      <c r="CG151" s="554"/>
      <c r="CH151" s="554"/>
      <c r="CI151" s="554"/>
      <c r="CJ151" s="554"/>
      <c r="CK151" s="554"/>
      <c r="CL151" s="554"/>
    </row>
    <row r="152" spans="5:90">
      <c r="E152" s="294">
        <v>8</v>
      </c>
      <c r="F152" s="300">
        <v>2016</v>
      </c>
      <c r="G152" s="300">
        <v>2017</v>
      </c>
      <c r="H152" s="300">
        <v>2017</v>
      </c>
      <c r="I152" s="772" t="s">
        <v>306</v>
      </c>
      <c r="J152" s="789">
        <v>4166.666666666667</v>
      </c>
      <c r="K152" s="790">
        <v>0</v>
      </c>
      <c r="L152" s="792">
        <v>42200.75</v>
      </c>
      <c r="M152" s="793">
        <v>42870.083333333336</v>
      </c>
      <c r="N152" s="189">
        <v>85070.833333333343</v>
      </c>
      <c r="O152" s="794">
        <v>0.5</v>
      </c>
      <c r="P152" s="795">
        <v>3681.25</v>
      </c>
      <c r="Q152" s="795">
        <v>4166.666666666667</v>
      </c>
      <c r="R152" s="795">
        <v>0</v>
      </c>
      <c r="S152" s="795">
        <v>4166.666666666667</v>
      </c>
      <c r="T152" s="795">
        <v>1666.6666666666667</v>
      </c>
      <c r="U152" s="191">
        <v>75556.25</v>
      </c>
      <c r="W152" s="792">
        <v>4166.666666666667</v>
      </c>
      <c r="X152" s="793">
        <v>-4166.666666666667</v>
      </c>
      <c r="Y152" s="793">
        <v>4166.666666666667</v>
      </c>
      <c r="Z152" s="191">
        <v>4166.666666666667</v>
      </c>
      <c r="AB152" s="796">
        <v>204999.6786268249</v>
      </c>
      <c r="AC152" s="797">
        <v>472858.16250000003</v>
      </c>
      <c r="AD152" s="533">
        <v>677857.84112682496</v>
      </c>
      <c r="AF152" s="796">
        <v>204999.6786268249</v>
      </c>
      <c r="AG152" s="797"/>
      <c r="AH152" s="798">
        <v>122744.58333333336</v>
      </c>
      <c r="AI152" s="600">
        <v>45000</v>
      </c>
      <c r="AJ152" s="799">
        <v>18000</v>
      </c>
      <c r="AK152" s="600">
        <v>34237</v>
      </c>
      <c r="AL152" s="536">
        <v>0</v>
      </c>
      <c r="AM152" s="815">
        <v>8030</v>
      </c>
      <c r="AO152" s="779">
        <v>244846.57916666672</v>
      </c>
      <c r="AQ152" s="800">
        <v>17.846344237412904</v>
      </c>
      <c r="AR152" s="781">
        <v>33.486028044999998</v>
      </c>
      <c r="AS152" s="801">
        <v>38.849999999999994</v>
      </c>
      <c r="AT152" s="802">
        <v>80</v>
      </c>
      <c r="AU152" s="801">
        <v>42.5</v>
      </c>
      <c r="AV152" s="801">
        <v>66.86</v>
      </c>
      <c r="AW152" s="594">
        <v>4.8</v>
      </c>
      <c r="AX152" s="803">
        <v>0</v>
      </c>
      <c r="AY152" s="791">
        <v>142.11051749999996</v>
      </c>
      <c r="AZ152" s="791">
        <v>93.386911499999968</v>
      </c>
      <c r="BA152" s="804">
        <v>47</v>
      </c>
      <c r="BB152" s="804">
        <v>39</v>
      </c>
      <c r="BC152" s="804">
        <v>10</v>
      </c>
      <c r="BD152" s="571">
        <v>500000</v>
      </c>
      <c r="BE152" s="805">
        <v>690047.16666666674</v>
      </c>
      <c r="BF152" s="806">
        <v>450416.66666666669</v>
      </c>
      <c r="BG152" s="806">
        <v>413583.33333333331</v>
      </c>
      <c r="BH152" s="806">
        <v>0</v>
      </c>
      <c r="BI152" s="806"/>
      <c r="BJ152" s="806">
        <v>459687.58333333331</v>
      </c>
      <c r="BK152" s="807">
        <v>7286680.9416666673</v>
      </c>
      <c r="BL152" s="808"/>
      <c r="BM152" s="804">
        <v>0</v>
      </c>
      <c r="BN152" s="809">
        <v>54.305997213793276</v>
      </c>
      <c r="BP152" s="810">
        <v>14185.744875</v>
      </c>
      <c r="BQ152" s="807">
        <v>586138.82258333336</v>
      </c>
      <c r="BR152" s="710"/>
      <c r="BS152" s="786">
        <v>194.30655368371629</v>
      </c>
      <c r="BT152" s="604">
        <v>204.53799050515087</v>
      </c>
      <c r="BU152" s="604">
        <v>0</v>
      </c>
      <c r="BV152" s="599">
        <v>0</v>
      </c>
      <c r="BW152" s="811"/>
      <c r="BX152" s="788">
        <v>15015500.99595017</v>
      </c>
      <c r="BY152" s="554"/>
      <c r="BZ152" s="812">
        <v>198.73274541748921</v>
      </c>
      <c r="CB152" s="597">
        <v>2916.6666666666665</v>
      </c>
      <c r="CC152" s="554"/>
      <c r="CD152" s="776"/>
      <c r="CE152" s="554"/>
      <c r="CF152" s="554"/>
      <c r="CG152" s="554"/>
      <c r="CH152" s="554"/>
      <c r="CI152" s="554"/>
      <c r="CJ152" s="554"/>
      <c r="CK152" s="554"/>
      <c r="CL152" s="554"/>
    </row>
    <row r="153" spans="5:90">
      <c r="E153" s="294">
        <v>9</v>
      </c>
      <c r="F153" s="300">
        <v>2016</v>
      </c>
      <c r="G153" s="300">
        <v>2017</v>
      </c>
      <c r="H153" s="300">
        <v>2017</v>
      </c>
      <c r="I153" s="772" t="s">
        <v>306</v>
      </c>
      <c r="J153" s="789">
        <v>4166.666666666667</v>
      </c>
      <c r="K153" s="790">
        <v>0</v>
      </c>
      <c r="L153" s="792">
        <v>42200.75</v>
      </c>
      <c r="M153" s="793">
        <v>42870.083333333336</v>
      </c>
      <c r="N153" s="189">
        <v>85070.833333333343</v>
      </c>
      <c r="O153" s="794">
        <v>0.5</v>
      </c>
      <c r="P153" s="795">
        <v>3681.25</v>
      </c>
      <c r="Q153" s="795">
        <v>4166.666666666667</v>
      </c>
      <c r="R153" s="795">
        <v>0</v>
      </c>
      <c r="S153" s="795">
        <v>4166.666666666667</v>
      </c>
      <c r="T153" s="795">
        <v>1666.6666666666667</v>
      </c>
      <c r="U153" s="191">
        <v>75556.25</v>
      </c>
      <c r="W153" s="792">
        <v>4166.666666666667</v>
      </c>
      <c r="X153" s="793">
        <v>-4166.666666666667</v>
      </c>
      <c r="Y153" s="793">
        <v>4166.666666666667</v>
      </c>
      <c r="Z153" s="191">
        <v>4166.666666666667</v>
      </c>
      <c r="AB153" s="796">
        <v>162229.79846338069</v>
      </c>
      <c r="AC153" s="797">
        <v>472858.16250000003</v>
      </c>
      <c r="AD153" s="533">
        <v>635087.96096338076</v>
      </c>
      <c r="AF153" s="796">
        <v>162229.79846338069</v>
      </c>
      <c r="AG153" s="797"/>
      <c r="AH153" s="798">
        <v>122744.58333333336</v>
      </c>
      <c r="AI153" s="600">
        <v>45000</v>
      </c>
      <c r="AJ153" s="799">
        <v>18000</v>
      </c>
      <c r="AK153" s="600">
        <v>34237</v>
      </c>
      <c r="AL153" s="536">
        <v>0</v>
      </c>
      <c r="AM153" s="815">
        <v>8030</v>
      </c>
      <c r="AO153" s="779">
        <v>244846.57916666672</v>
      </c>
      <c r="AQ153" s="800">
        <v>22.551312200262316</v>
      </c>
      <c r="AR153" s="781">
        <v>33.486028044999998</v>
      </c>
      <c r="AS153" s="801">
        <v>38.849999999999994</v>
      </c>
      <c r="AT153" s="802">
        <v>80</v>
      </c>
      <c r="AU153" s="801">
        <v>42.5</v>
      </c>
      <c r="AV153" s="801">
        <v>66.86</v>
      </c>
      <c r="AW153" s="594">
        <v>4.8</v>
      </c>
      <c r="AX153" s="803">
        <v>0</v>
      </c>
      <c r="AY153" s="791">
        <v>142.11051749999996</v>
      </c>
      <c r="AZ153" s="791">
        <v>93.386911499999968</v>
      </c>
      <c r="BA153" s="804">
        <v>47</v>
      </c>
      <c r="BB153" s="804">
        <v>39</v>
      </c>
      <c r="BC153" s="804">
        <v>10</v>
      </c>
      <c r="BD153" s="571">
        <v>500000</v>
      </c>
      <c r="BE153" s="805">
        <v>690047.16666666674</v>
      </c>
      <c r="BF153" s="806">
        <v>450416.66666666669</v>
      </c>
      <c r="BG153" s="806">
        <v>413583.33333333331</v>
      </c>
      <c r="BH153" s="806">
        <v>0</v>
      </c>
      <c r="BI153" s="806"/>
      <c r="BJ153" s="806">
        <v>459687.58333333331</v>
      </c>
      <c r="BK153" s="807">
        <v>7286680.9416666673</v>
      </c>
      <c r="BL153" s="808"/>
      <c r="BM153" s="804">
        <v>0</v>
      </c>
      <c r="BN153" s="809">
        <v>58.557133235330973</v>
      </c>
      <c r="BP153" s="810">
        <v>14185.744875</v>
      </c>
      <c r="BQ153" s="807">
        <v>586138.82258333336</v>
      </c>
      <c r="BR153" s="710"/>
      <c r="BS153" s="786">
        <v>211.84674090858084</v>
      </c>
      <c r="BT153" s="604">
        <v>223.87640826712587</v>
      </c>
      <c r="BU153" s="604">
        <v>0</v>
      </c>
      <c r="BV153" s="599">
        <v>0</v>
      </c>
      <c r="BW153" s="811"/>
      <c r="BX153" s="788">
        <v>16399549.029999923</v>
      </c>
      <c r="BY153" s="554"/>
      <c r="BZ153" s="812">
        <v>217.05085985606647</v>
      </c>
      <c r="CB153" s="597">
        <v>2916.6666666666665</v>
      </c>
      <c r="CC153" s="554"/>
      <c r="CD153" s="776"/>
      <c r="CE153" s="554"/>
      <c r="CF153" s="554"/>
      <c r="CG153" s="554"/>
      <c r="CH153" s="554"/>
      <c r="CI153" s="554"/>
      <c r="CJ153" s="554"/>
      <c r="CK153" s="554"/>
      <c r="CL153" s="554"/>
    </row>
    <row r="154" spans="5:90">
      <c r="E154" s="294">
        <v>10</v>
      </c>
      <c r="F154" s="300">
        <v>2016</v>
      </c>
      <c r="G154" s="300">
        <v>2017</v>
      </c>
      <c r="H154" s="300">
        <v>2017</v>
      </c>
      <c r="I154" s="772" t="s">
        <v>306</v>
      </c>
      <c r="J154" s="789">
        <v>4166.666666666667</v>
      </c>
      <c r="K154" s="790">
        <v>0</v>
      </c>
      <c r="L154" s="792">
        <v>42200.75</v>
      </c>
      <c r="M154" s="793">
        <v>42870.083333333336</v>
      </c>
      <c r="N154" s="189">
        <v>85070.833333333343</v>
      </c>
      <c r="O154" s="794">
        <v>0.5</v>
      </c>
      <c r="P154" s="795">
        <v>3681.25</v>
      </c>
      <c r="Q154" s="795">
        <v>4166.666666666667</v>
      </c>
      <c r="R154" s="795">
        <v>0</v>
      </c>
      <c r="S154" s="795">
        <v>4166.666666666667</v>
      </c>
      <c r="T154" s="795">
        <v>1666.6666666666667</v>
      </c>
      <c r="U154" s="191">
        <v>75556.25</v>
      </c>
      <c r="W154" s="792">
        <v>4166.666666666667</v>
      </c>
      <c r="X154" s="793">
        <v>-4166.666666666667</v>
      </c>
      <c r="Y154" s="793">
        <v>4166.666666666667</v>
      </c>
      <c r="Z154" s="191">
        <v>4166.666666666667</v>
      </c>
      <c r="AB154" s="796">
        <v>163282.03282397587</v>
      </c>
      <c r="AC154" s="797">
        <v>472858.16250000003</v>
      </c>
      <c r="AD154" s="533">
        <v>636140.19532397587</v>
      </c>
      <c r="AF154" s="796">
        <v>163282.03282397587</v>
      </c>
      <c r="AG154" s="797"/>
      <c r="AH154" s="798">
        <v>122744.58333333336</v>
      </c>
      <c r="AI154" s="600">
        <v>45000</v>
      </c>
      <c r="AJ154" s="799">
        <v>18000</v>
      </c>
      <c r="AK154" s="600">
        <v>34237</v>
      </c>
      <c r="AL154" s="536">
        <v>0</v>
      </c>
      <c r="AM154" s="815">
        <v>8030</v>
      </c>
      <c r="AO154" s="779">
        <v>244846.5791666666</v>
      </c>
      <c r="AQ154" s="800">
        <v>22.405985337513084</v>
      </c>
      <c r="AR154" s="781">
        <v>33.486028044999998</v>
      </c>
      <c r="AS154" s="801">
        <v>38.849999999999994</v>
      </c>
      <c r="AT154" s="802">
        <v>80</v>
      </c>
      <c r="AU154" s="801">
        <v>42.5</v>
      </c>
      <c r="AV154" s="801">
        <v>66.86</v>
      </c>
      <c r="AW154" s="594">
        <v>4.8</v>
      </c>
      <c r="AX154" s="803">
        <v>0</v>
      </c>
      <c r="AY154" s="791">
        <v>142.11051749999996</v>
      </c>
      <c r="AZ154" s="791">
        <v>93.386911499999968</v>
      </c>
      <c r="BA154" s="804">
        <v>47</v>
      </c>
      <c r="BB154" s="804">
        <v>39</v>
      </c>
      <c r="BC154" s="804">
        <v>10</v>
      </c>
      <c r="BD154" s="571">
        <v>500000</v>
      </c>
      <c r="BE154" s="805">
        <v>690047.16666666674</v>
      </c>
      <c r="BF154" s="806">
        <v>450416.66666666669</v>
      </c>
      <c r="BG154" s="806">
        <v>413583.33333333331</v>
      </c>
      <c r="BH154" s="806">
        <v>0</v>
      </c>
      <c r="BI154" s="806"/>
      <c r="BJ154" s="806">
        <v>459687.58333333331</v>
      </c>
      <c r="BK154" s="807">
        <v>7286680.9416666673</v>
      </c>
      <c r="BL154" s="808"/>
      <c r="BM154" s="804">
        <v>0</v>
      </c>
      <c r="BN154" s="809">
        <v>58.452545815952369</v>
      </c>
      <c r="BP154" s="810">
        <v>14185.744875</v>
      </c>
      <c r="BQ154" s="807">
        <v>586138.82258333336</v>
      </c>
      <c r="BR154" s="710"/>
      <c r="BS154" s="786">
        <v>211.41521321622474</v>
      </c>
      <c r="BT154" s="604">
        <v>223.4006400963726</v>
      </c>
      <c r="BU154" s="604">
        <v>0</v>
      </c>
      <c r="BV154" s="599">
        <v>0</v>
      </c>
      <c r="BW154" s="811"/>
      <c r="BX154" s="788">
        <v>16365498.364144042</v>
      </c>
      <c r="BY154" s="554"/>
      <c r="BZ154" s="812">
        <v>216.60019342071692</v>
      </c>
      <c r="CB154" s="597">
        <v>2916.6666666666665</v>
      </c>
      <c r="CC154" s="554"/>
      <c r="CD154" s="776"/>
      <c r="CE154" s="554"/>
      <c r="CF154" s="554"/>
      <c r="CG154" s="554"/>
      <c r="CH154" s="554"/>
      <c r="CI154" s="554"/>
      <c r="CJ154" s="554"/>
      <c r="CK154" s="554"/>
      <c r="CL154" s="554"/>
    </row>
    <row r="155" spans="5:90">
      <c r="E155" s="294">
        <v>11</v>
      </c>
      <c r="F155" s="300">
        <v>2016</v>
      </c>
      <c r="G155" s="300">
        <v>2017</v>
      </c>
      <c r="H155" s="300">
        <v>2017</v>
      </c>
      <c r="I155" s="772" t="s">
        <v>306</v>
      </c>
      <c r="J155" s="789">
        <v>4166.666666666667</v>
      </c>
      <c r="K155" s="790">
        <v>0</v>
      </c>
      <c r="L155" s="792">
        <v>42200.75</v>
      </c>
      <c r="M155" s="793">
        <v>42870.083333333336</v>
      </c>
      <c r="N155" s="189">
        <v>85070.833333333343</v>
      </c>
      <c r="O155" s="794">
        <v>0.5</v>
      </c>
      <c r="P155" s="795">
        <v>3681.25</v>
      </c>
      <c r="Q155" s="795">
        <v>4166.666666666667</v>
      </c>
      <c r="R155" s="795">
        <v>0</v>
      </c>
      <c r="S155" s="795">
        <v>4166.666666666667</v>
      </c>
      <c r="T155" s="795">
        <v>1666.6666666666667</v>
      </c>
      <c r="U155" s="191">
        <v>75556.25</v>
      </c>
      <c r="W155" s="792">
        <v>4166.666666666667</v>
      </c>
      <c r="X155" s="793">
        <v>-4166.666666666667</v>
      </c>
      <c r="Y155" s="793">
        <v>4166.666666666667</v>
      </c>
      <c r="Z155" s="191">
        <v>4166.666666666667</v>
      </c>
      <c r="AB155" s="796">
        <v>132946.01863318836</v>
      </c>
      <c r="AC155" s="797">
        <v>472858.16250000003</v>
      </c>
      <c r="AD155" s="533">
        <v>605804.18113318842</v>
      </c>
      <c r="AF155" s="796">
        <v>132946.01863318836</v>
      </c>
      <c r="AG155" s="797"/>
      <c r="AH155" s="798">
        <v>122744.58333333336</v>
      </c>
      <c r="AI155" s="600">
        <v>45000</v>
      </c>
      <c r="AJ155" s="799">
        <v>18000</v>
      </c>
      <c r="AK155" s="600">
        <v>34237</v>
      </c>
      <c r="AL155" s="536">
        <v>0</v>
      </c>
      <c r="AM155" s="815">
        <v>8030</v>
      </c>
      <c r="AO155" s="779">
        <v>244846.57916666672</v>
      </c>
      <c r="AQ155" s="800">
        <v>27.518649079875754</v>
      </c>
      <c r="AR155" s="781">
        <v>33.486028044999998</v>
      </c>
      <c r="AS155" s="801">
        <v>38.849999999999994</v>
      </c>
      <c r="AT155" s="802">
        <v>80</v>
      </c>
      <c r="AU155" s="801">
        <v>42.5</v>
      </c>
      <c r="AV155" s="801">
        <v>66.86</v>
      </c>
      <c r="AW155" s="594">
        <v>4.8</v>
      </c>
      <c r="AX155" s="803">
        <v>0</v>
      </c>
      <c r="AY155" s="791">
        <v>142.11051749999996</v>
      </c>
      <c r="AZ155" s="791">
        <v>93.386911499999968</v>
      </c>
      <c r="BA155" s="804">
        <v>47</v>
      </c>
      <c r="BB155" s="804">
        <v>39</v>
      </c>
      <c r="BC155" s="804">
        <v>10</v>
      </c>
      <c r="BD155" s="571">
        <v>500000</v>
      </c>
      <c r="BE155" s="805">
        <v>690047.16666666674</v>
      </c>
      <c r="BF155" s="806">
        <v>450416.66666666669</v>
      </c>
      <c r="BG155" s="806">
        <v>413583.33333333331</v>
      </c>
      <c r="BH155" s="806">
        <v>0</v>
      </c>
      <c r="BI155" s="806"/>
      <c r="BJ155" s="806">
        <v>459687.58333333331</v>
      </c>
      <c r="BK155" s="807">
        <v>7286680.9416666673</v>
      </c>
      <c r="BL155" s="808"/>
      <c r="BM155" s="804">
        <v>0</v>
      </c>
      <c r="BN155" s="809">
        <v>61.467810815141256</v>
      </c>
      <c r="BP155" s="810">
        <v>14185.744875</v>
      </c>
      <c r="BQ155" s="807">
        <v>586138.82258333336</v>
      </c>
      <c r="BR155" s="710"/>
      <c r="BS155" s="786">
        <v>223.85619660287807</v>
      </c>
      <c r="BT155" s="604">
        <v>237.11708057768286</v>
      </c>
      <c r="BU155" s="604">
        <v>0</v>
      </c>
      <c r="BV155" s="599">
        <v>0</v>
      </c>
      <c r="BW155" s="811"/>
      <c r="BX155" s="788">
        <v>17347182.218324006</v>
      </c>
      <c r="BY155" s="554"/>
      <c r="BZ155" s="812">
        <v>229.5929485426289</v>
      </c>
      <c r="CB155" s="597">
        <v>2916.6666666666665</v>
      </c>
      <c r="CC155" s="554"/>
      <c r="CD155" s="776"/>
      <c r="CE155" s="554"/>
      <c r="CF155" s="554"/>
      <c r="CG155" s="554"/>
      <c r="CH155" s="554"/>
      <c r="CI155" s="554"/>
      <c r="CJ155" s="554"/>
      <c r="CK155" s="554"/>
      <c r="CL155" s="554"/>
    </row>
    <row r="156" spans="5:90">
      <c r="E156" s="294">
        <v>12</v>
      </c>
      <c r="F156" s="300">
        <v>2016</v>
      </c>
      <c r="G156" s="300">
        <v>2017</v>
      </c>
      <c r="H156" s="300">
        <v>2017</v>
      </c>
      <c r="I156" s="772" t="s">
        <v>306</v>
      </c>
      <c r="J156" s="789">
        <v>4166.666666666667</v>
      </c>
      <c r="K156" s="790">
        <v>0</v>
      </c>
      <c r="L156" s="792">
        <v>42200.75</v>
      </c>
      <c r="M156" s="793">
        <v>42870.083333333336</v>
      </c>
      <c r="N156" s="189">
        <v>85070.833333333343</v>
      </c>
      <c r="O156" s="794">
        <v>0.5</v>
      </c>
      <c r="P156" s="795">
        <v>3681.25</v>
      </c>
      <c r="Q156" s="795">
        <v>4166.666666666667</v>
      </c>
      <c r="R156" s="795">
        <v>0</v>
      </c>
      <c r="S156" s="795">
        <v>4166.666666666667</v>
      </c>
      <c r="T156" s="795">
        <v>1666.6666666666667</v>
      </c>
      <c r="U156" s="191">
        <v>75556.25</v>
      </c>
      <c r="W156" s="792">
        <v>4166.666666666667</v>
      </c>
      <c r="X156" s="793">
        <v>-4166.666666666667</v>
      </c>
      <c r="Y156" s="793">
        <v>4166.666666666667</v>
      </c>
      <c r="Z156" s="191">
        <v>4166.666666666667</v>
      </c>
      <c r="AB156" s="796">
        <v>105655.5981226638</v>
      </c>
      <c r="AC156" s="797">
        <v>472858.16250000003</v>
      </c>
      <c r="AD156" s="533">
        <v>578513.76062266389</v>
      </c>
      <c r="AF156" s="796">
        <v>105655.5981226638</v>
      </c>
      <c r="AG156" s="797"/>
      <c r="AH156" s="798">
        <v>122744.58333333336</v>
      </c>
      <c r="AI156" s="600">
        <v>45000</v>
      </c>
      <c r="AJ156" s="799">
        <v>18000</v>
      </c>
      <c r="AK156" s="600">
        <v>34237</v>
      </c>
      <c r="AL156" s="536">
        <v>0</v>
      </c>
      <c r="AM156" s="815">
        <v>8030</v>
      </c>
      <c r="AO156" s="779">
        <v>244846.57916666672</v>
      </c>
      <c r="AQ156" s="800">
        <v>34.626606619423065</v>
      </c>
      <c r="AR156" s="781">
        <v>33.486028044999998</v>
      </c>
      <c r="AS156" s="801">
        <v>38.849999999999994</v>
      </c>
      <c r="AT156" s="802">
        <v>80</v>
      </c>
      <c r="AU156" s="801">
        <v>42.5</v>
      </c>
      <c r="AV156" s="801">
        <v>66.86</v>
      </c>
      <c r="AW156" s="594">
        <v>4.8</v>
      </c>
      <c r="AX156" s="803">
        <v>0</v>
      </c>
      <c r="AY156" s="791">
        <v>142.11051749999996</v>
      </c>
      <c r="AZ156" s="791">
        <v>93.386911499999968</v>
      </c>
      <c r="BA156" s="804">
        <v>47</v>
      </c>
      <c r="BB156" s="804">
        <v>39</v>
      </c>
      <c r="BC156" s="804">
        <v>10</v>
      </c>
      <c r="BD156" s="571">
        <v>500000</v>
      </c>
      <c r="BE156" s="805">
        <v>690047.16666666674</v>
      </c>
      <c r="BF156" s="806">
        <v>450416.66666666669</v>
      </c>
      <c r="BG156" s="806">
        <v>413583.33333333331</v>
      </c>
      <c r="BH156" s="806">
        <v>0</v>
      </c>
      <c r="BI156" s="806"/>
      <c r="BJ156" s="806">
        <v>459687.58333333331</v>
      </c>
      <c r="BK156" s="807">
        <v>7286680.9416666673</v>
      </c>
      <c r="BL156" s="808"/>
      <c r="BM156" s="804">
        <v>0</v>
      </c>
      <c r="BN156" s="809">
        <v>64.180357336942407</v>
      </c>
      <c r="BP156" s="810">
        <v>14185.744875</v>
      </c>
      <c r="BQ156" s="807">
        <v>586138.82258333336</v>
      </c>
      <c r="BR156" s="710"/>
      <c r="BS156" s="786">
        <v>235.04816355182965</v>
      </c>
      <c r="BT156" s="604">
        <v>249.45645470535626</v>
      </c>
      <c r="BU156" s="604">
        <v>0</v>
      </c>
      <c r="BV156" s="599">
        <v>0</v>
      </c>
      <c r="BW156" s="811"/>
      <c r="BX156" s="788">
        <v>18230309.613388959</v>
      </c>
      <c r="BY156" s="554"/>
      <c r="BZ156" s="812">
        <v>241.28129193003835</v>
      </c>
      <c r="CB156" s="597">
        <v>2916.6666666666665</v>
      </c>
      <c r="CC156" s="554"/>
      <c r="CD156" s="776"/>
      <c r="CE156" s="554"/>
      <c r="CF156" s="554"/>
      <c r="CG156" s="554"/>
      <c r="CH156" s="554"/>
      <c r="CI156" s="554"/>
      <c r="CJ156" s="554"/>
      <c r="CK156" s="554"/>
      <c r="CL156" s="554"/>
    </row>
    <row r="157" spans="5:90">
      <c r="E157" s="294">
        <v>1</v>
      </c>
      <c r="F157" s="300">
        <v>2017</v>
      </c>
      <c r="G157" s="300">
        <v>2017</v>
      </c>
      <c r="H157" s="300">
        <v>2017</v>
      </c>
      <c r="I157" s="772" t="s">
        <v>306</v>
      </c>
      <c r="J157" s="789">
        <v>0</v>
      </c>
      <c r="K157" s="790">
        <v>4166.666666666667</v>
      </c>
      <c r="L157" s="792">
        <v>43378.75</v>
      </c>
      <c r="M157" s="793">
        <v>43442.083333333336</v>
      </c>
      <c r="N157" s="189">
        <v>86820.833333333343</v>
      </c>
      <c r="O157" s="794">
        <v>0.5</v>
      </c>
      <c r="P157" s="795">
        <v>3681.25</v>
      </c>
      <c r="Q157" s="795">
        <v>4166.666666666667</v>
      </c>
      <c r="R157" s="795">
        <v>0</v>
      </c>
      <c r="S157" s="795">
        <v>4166.666666666667</v>
      </c>
      <c r="T157" s="795">
        <v>1666.6666666666667</v>
      </c>
      <c r="U157" s="191">
        <v>77306.25</v>
      </c>
      <c r="W157" s="792">
        <v>-4166.666666666667</v>
      </c>
      <c r="X157" s="793">
        <v>4166.666666666667</v>
      </c>
      <c r="Y157" s="793">
        <v>4166.666666666667</v>
      </c>
      <c r="Z157" s="191">
        <v>4166.666666666667</v>
      </c>
      <c r="AB157" s="796">
        <v>116841.9226989044</v>
      </c>
      <c r="AC157" s="797">
        <v>480827.66250000003</v>
      </c>
      <c r="AD157" s="533">
        <v>597669.58519890439</v>
      </c>
      <c r="AF157" s="796">
        <v>116841.9226989044</v>
      </c>
      <c r="AG157" s="797"/>
      <c r="AH157" s="798">
        <v>124669.58333333336</v>
      </c>
      <c r="AI157" s="600">
        <v>45000</v>
      </c>
      <c r="AJ157" s="799">
        <v>21000</v>
      </c>
      <c r="AK157" s="600">
        <v>34237</v>
      </c>
      <c r="AL157" s="536">
        <v>0</v>
      </c>
      <c r="AM157" s="815">
        <v>0</v>
      </c>
      <c r="AO157" s="779">
        <v>255921.0791666666</v>
      </c>
      <c r="AQ157" s="800">
        <v>31.474174665972154</v>
      </c>
      <c r="AR157" s="781">
        <v>33.528458185224999</v>
      </c>
      <c r="AS157" s="801">
        <v>38.849999999999994</v>
      </c>
      <c r="AT157" s="802">
        <v>82</v>
      </c>
      <c r="AU157" s="801"/>
      <c r="AV157" s="801">
        <v>68.100999999999999</v>
      </c>
      <c r="AW157" s="594">
        <v>4.97</v>
      </c>
      <c r="AX157" s="803">
        <v>0</v>
      </c>
      <c r="AY157" s="791">
        <v>142.82107008749995</v>
      </c>
      <c r="AZ157" s="791">
        <v>93.853846057499965</v>
      </c>
      <c r="BA157" s="804">
        <v>49</v>
      </c>
      <c r="BB157" s="804">
        <v>41</v>
      </c>
      <c r="BC157" s="804">
        <v>10</v>
      </c>
      <c r="BD157" s="571">
        <v>500000</v>
      </c>
      <c r="BE157" s="805">
        <v>690439.08333333326</v>
      </c>
      <c r="BF157" s="806">
        <v>450416.66666666669</v>
      </c>
      <c r="BG157" s="806">
        <v>413583.33333333331</v>
      </c>
      <c r="BH157" s="806">
        <v>0</v>
      </c>
      <c r="BI157" s="806"/>
      <c r="BJ157" s="806">
        <v>425520.91666666669</v>
      </c>
      <c r="BK157" s="807">
        <v>8840736.9291666672</v>
      </c>
      <c r="BL157" s="808"/>
      <c r="BM157" s="804">
        <v>0</v>
      </c>
      <c r="BN157" s="809">
        <v>67.041713418851884</v>
      </c>
      <c r="BP157" s="810">
        <v>14424.829875000001</v>
      </c>
      <c r="BQ157" s="807">
        <v>591823.73258333339</v>
      </c>
      <c r="BR157" s="710"/>
      <c r="BS157" s="786">
        <v>246.78071924223991</v>
      </c>
      <c r="BT157" s="604">
        <v>262.39936401841425</v>
      </c>
      <c r="BU157" s="604">
        <v>0</v>
      </c>
      <c r="BV157" s="599">
        <v>0</v>
      </c>
      <c r="BW157" s="811"/>
      <c r="BX157" s="788">
        <v>19606604.366728239</v>
      </c>
      <c r="BY157" s="554"/>
      <c r="BZ157" s="812">
        <v>253.62249969088191</v>
      </c>
      <c r="CB157" s="597">
        <v>2916.6666666666665</v>
      </c>
      <c r="CC157" s="554"/>
      <c r="CD157" s="554"/>
      <c r="CE157" s="554"/>
      <c r="CF157" s="554"/>
      <c r="CG157" s="554"/>
      <c r="CH157" s="554"/>
      <c r="CI157" s="554"/>
      <c r="CJ157" s="554"/>
      <c r="CK157" s="554"/>
      <c r="CL157" s="554"/>
    </row>
    <row r="158" spans="5:90">
      <c r="E158" s="294">
        <v>2</v>
      </c>
      <c r="F158" s="300">
        <v>2017</v>
      </c>
      <c r="G158" s="300">
        <v>2017</v>
      </c>
      <c r="H158" s="300">
        <v>2017</v>
      </c>
      <c r="I158" s="772" t="s">
        <v>306</v>
      </c>
      <c r="J158" s="789">
        <v>0</v>
      </c>
      <c r="K158" s="790">
        <v>4166.666666666667</v>
      </c>
      <c r="L158" s="792">
        <v>43378.75</v>
      </c>
      <c r="M158" s="793">
        <v>43442.083333333336</v>
      </c>
      <c r="N158" s="189">
        <v>86820.833333333343</v>
      </c>
      <c r="O158" s="794">
        <v>0.5</v>
      </c>
      <c r="P158" s="795">
        <v>3681.25</v>
      </c>
      <c r="Q158" s="795">
        <v>4166.666666666667</v>
      </c>
      <c r="R158" s="795">
        <v>0</v>
      </c>
      <c r="S158" s="795">
        <v>4166.666666666667</v>
      </c>
      <c r="T158" s="795">
        <v>1666.6666666666667</v>
      </c>
      <c r="U158" s="191">
        <v>77306.25</v>
      </c>
      <c r="W158" s="792">
        <v>-4166.666666666667</v>
      </c>
      <c r="X158" s="793">
        <v>4166.666666666667</v>
      </c>
      <c r="Y158" s="793">
        <v>4166.666666666667</v>
      </c>
      <c r="Z158" s="191">
        <v>4166.666666666667</v>
      </c>
      <c r="AB158" s="796">
        <v>173271.86394928492</v>
      </c>
      <c r="AC158" s="797">
        <v>480827.66250000003</v>
      </c>
      <c r="AD158" s="533">
        <v>654099.52644928498</v>
      </c>
      <c r="AF158" s="796">
        <v>173271.86394928492</v>
      </c>
      <c r="AG158" s="797"/>
      <c r="AH158" s="798">
        <v>124669.58333333336</v>
      </c>
      <c r="AI158" s="600">
        <v>45000</v>
      </c>
      <c r="AJ158" s="799">
        <v>21000</v>
      </c>
      <c r="AK158" s="600">
        <v>34237</v>
      </c>
      <c r="AL158" s="536">
        <v>0</v>
      </c>
      <c r="AM158" s="815">
        <v>0</v>
      </c>
      <c r="AO158" s="779">
        <v>255921.07916666672</v>
      </c>
      <c r="AQ158" s="800">
        <v>21.223890593164651</v>
      </c>
      <c r="AR158" s="781">
        <v>33.528458185224999</v>
      </c>
      <c r="AS158" s="801">
        <v>38.849999999999994</v>
      </c>
      <c r="AT158" s="802">
        <v>82</v>
      </c>
      <c r="AU158" s="801"/>
      <c r="AV158" s="801">
        <v>68.100999999999999</v>
      </c>
      <c r="AW158" s="594">
        <v>4.97</v>
      </c>
      <c r="AX158" s="803">
        <v>0</v>
      </c>
      <c r="AY158" s="791">
        <v>142.82107008749995</v>
      </c>
      <c r="AZ158" s="791">
        <v>93.853846057499965</v>
      </c>
      <c r="BA158" s="804">
        <v>49</v>
      </c>
      <c r="BB158" s="804">
        <v>41</v>
      </c>
      <c r="BC158" s="804">
        <v>10</v>
      </c>
      <c r="BD158" s="571">
        <v>500000</v>
      </c>
      <c r="BE158" s="805">
        <v>690439.08333333326</v>
      </c>
      <c r="BF158" s="806">
        <v>450416.66666666669</v>
      </c>
      <c r="BG158" s="806">
        <v>413583.33333333331</v>
      </c>
      <c r="BH158" s="806">
        <v>0</v>
      </c>
      <c r="BI158" s="806"/>
      <c r="BJ158" s="806">
        <v>425520.91666666669</v>
      </c>
      <c r="BK158" s="807">
        <v>8840736.9291666672</v>
      </c>
      <c r="BL158" s="808"/>
      <c r="BM158" s="804">
        <v>0</v>
      </c>
      <c r="BN158" s="809">
        <v>61.291072727981415</v>
      </c>
      <c r="BP158" s="810">
        <v>14424.829875000001</v>
      </c>
      <c r="BQ158" s="807">
        <v>591823.73258333339</v>
      </c>
      <c r="BR158" s="710"/>
      <c r="BS158" s="786">
        <v>223.05357575170837</v>
      </c>
      <c r="BT158" s="604">
        <v>236.2396995156445</v>
      </c>
      <c r="BU158" s="604">
        <v>0</v>
      </c>
      <c r="BV158" s="599">
        <v>0</v>
      </c>
      <c r="BW158" s="811"/>
      <c r="BX158" s="788">
        <v>17689972.583284736</v>
      </c>
      <c r="BY158" s="554"/>
      <c r="BZ158" s="812">
        <v>228.82978521509887</v>
      </c>
      <c r="CB158" s="597">
        <v>2916.6666666666665</v>
      </c>
      <c r="CC158" s="554"/>
      <c r="CD158" s="554"/>
      <c r="CE158" s="554"/>
      <c r="CF158" s="554"/>
      <c r="CG158" s="554"/>
      <c r="CH158" s="554"/>
      <c r="CI158" s="554"/>
      <c r="CJ158" s="554"/>
      <c r="CK158" s="554"/>
      <c r="CL158" s="554"/>
    </row>
    <row r="159" spans="5:90">
      <c r="E159" s="294">
        <v>3</v>
      </c>
      <c r="F159" s="300">
        <v>2017</v>
      </c>
      <c r="G159" s="300">
        <v>2017</v>
      </c>
      <c r="H159" s="300">
        <v>2017</v>
      </c>
      <c r="I159" s="772" t="s">
        <v>306</v>
      </c>
      <c r="J159" s="789">
        <v>0</v>
      </c>
      <c r="K159" s="790">
        <v>4166.666666666667</v>
      </c>
      <c r="L159" s="792">
        <v>43378.75</v>
      </c>
      <c r="M159" s="793">
        <v>43442.083333333336</v>
      </c>
      <c r="N159" s="189">
        <v>86820.833333333343</v>
      </c>
      <c r="O159" s="794">
        <v>0.5</v>
      </c>
      <c r="P159" s="795">
        <v>3681.25</v>
      </c>
      <c r="Q159" s="795">
        <v>4166.666666666667</v>
      </c>
      <c r="R159" s="795">
        <v>0</v>
      </c>
      <c r="S159" s="795">
        <v>4166.666666666667</v>
      </c>
      <c r="T159" s="795">
        <v>1666.6666666666667</v>
      </c>
      <c r="U159" s="191">
        <v>77306.25</v>
      </c>
      <c r="W159" s="792">
        <v>-4166.666666666667</v>
      </c>
      <c r="X159" s="793">
        <v>4166.666666666667</v>
      </c>
      <c r="Y159" s="793">
        <v>4166.666666666667</v>
      </c>
      <c r="Z159" s="191">
        <v>4166.666666666667</v>
      </c>
      <c r="AB159" s="796">
        <v>142965.36542877048</v>
      </c>
      <c r="AC159" s="797">
        <v>480827.66250000003</v>
      </c>
      <c r="AD159" s="533">
        <v>623793.02792877052</v>
      </c>
      <c r="AF159" s="796">
        <v>142965.36542877048</v>
      </c>
      <c r="AG159" s="797"/>
      <c r="AH159" s="798">
        <v>124669.58333333336</v>
      </c>
      <c r="AI159" s="600">
        <v>45000</v>
      </c>
      <c r="AJ159" s="799">
        <v>21000</v>
      </c>
      <c r="AK159" s="600">
        <v>34237</v>
      </c>
      <c r="AL159" s="536">
        <v>0</v>
      </c>
      <c r="AM159" s="815">
        <v>0</v>
      </c>
      <c r="AO159" s="779">
        <v>255921.07916666666</v>
      </c>
      <c r="AQ159" s="800">
        <v>25.723034892430451</v>
      </c>
      <c r="AR159" s="781">
        <v>33.528458185224999</v>
      </c>
      <c r="AS159" s="801">
        <v>38.849999999999994</v>
      </c>
      <c r="AT159" s="802">
        <v>82</v>
      </c>
      <c r="AU159" s="801"/>
      <c r="AV159" s="801">
        <v>68.100999999999999</v>
      </c>
      <c r="AW159" s="594">
        <v>4.97</v>
      </c>
      <c r="AX159" s="803">
        <v>0</v>
      </c>
      <c r="AY159" s="791">
        <v>142.82107008749995</v>
      </c>
      <c r="AZ159" s="791">
        <v>93.853846057499965</v>
      </c>
      <c r="BA159" s="804">
        <v>49</v>
      </c>
      <c r="BB159" s="804">
        <v>41</v>
      </c>
      <c r="BC159" s="804">
        <v>10</v>
      </c>
      <c r="BD159" s="571">
        <v>500000</v>
      </c>
      <c r="BE159" s="805">
        <v>690439.08333333326</v>
      </c>
      <c r="BF159" s="806">
        <v>450416.66666666669</v>
      </c>
      <c r="BG159" s="806">
        <v>413583.33333333331</v>
      </c>
      <c r="BH159" s="806">
        <v>0</v>
      </c>
      <c r="BI159" s="806"/>
      <c r="BJ159" s="806">
        <v>425520.91666666669</v>
      </c>
      <c r="BK159" s="807">
        <v>8840736.9291666672</v>
      </c>
      <c r="BL159" s="808"/>
      <c r="BM159" s="804">
        <v>0</v>
      </c>
      <c r="BN159" s="809">
        <v>64.379535691580557</v>
      </c>
      <c r="BP159" s="810">
        <v>14424.829875000001</v>
      </c>
      <c r="BQ159" s="807">
        <v>591823.73258333339</v>
      </c>
      <c r="BR159" s="710"/>
      <c r="BS159" s="786">
        <v>235.7965739395184</v>
      </c>
      <c r="BT159" s="604">
        <v>250.28911753705702</v>
      </c>
      <c r="BU159" s="604">
        <v>0</v>
      </c>
      <c r="BV159" s="599">
        <v>0</v>
      </c>
      <c r="BW159" s="811"/>
      <c r="BX159" s="788">
        <v>18719326.805922877</v>
      </c>
      <c r="BY159" s="554"/>
      <c r="BZ159" s="812">
        <v>242.14506338003559</v>
      </c>
      <c r="CB159" s="597">
        <v>2916.6666666666665</v>
      </c>
      <c r="CC159" s="554"/>
      <c r="CD159" s="554"/>
      <c r="CE159" s="554"/>
      <c r="CF159" s="554"/>
      <c r="CG159" s="554"/>
      <c r="CH159" s="554"/>
      <c r="CI159" s="554"/>
      <c r="CJ159" s="554"/>
      <c r="CK159" s="554"/>
      <c r="CL159" s="554"/>
    </row>
    <row r="160" spans="5:90">
      <c r="E160" s="294">
        <v>4</v>
      </c>
      <c r="F160" s="300">
        <v>2017</v>
      </c>
      <c r="G160" s="300">
        <v>2017</v>
      </c>
      <c r="H160" s="300">
        <v>2018</v>
      </c>
      <c r="I160" s="772" t="s">
        <v>306</v>
      </c>
      <c r="J160" s="789">
        <v>0</v>
      </c>
      <c r="K160" s="790">
        <v>4166.666666666667</v>
      </c>
      <c r="L160" s="792">
        <v>43378.75</v>
      </c>
      <c r="M160" s="793">
        <v>43442.083333333336</v>
      </c>
      <c r="N160" s="189">
        <v>86820.833333333343</v>
      </c>
      <c r="O160" s="794">
        <v>0.5</v>
      </c>
      <c r="P160" s="795">
        <v>3681.25</v>
      </c>
      <c r="Q160" s="795">
        <v>4166.666666666667</v>
      </c>
      <c r="R160" s="795">
        <v>0</v>
      </c>
      <c r="S160" s="795">
        <v>4166.666666666667</v>
      </c>
      <c r="T160" s="795">
        <v>1666.6666666666667</v>
      </c>
      <c r="U160" s="191">
        <v>77306.25</v>
      </c>
      <c r="W160" s="792">
        <v>-4166.666666666667</v>
      </c>
      <c r="X160" s="793">
        <v>4166.666666666667</v>
      </c>
      <c r="Y160" s="793">
        <v>4166.666666666667</v>
      </c>
      <c r="Z160" s="191">
        <v>4166.666666666667</v>
      </c>
      <c r="AB160" s="796">
        <v>163738.28814390328</v>
      </c>
      <c r="AC160" s="797">
        <v>480827.66250000003</v>
      </c>
      <c r="AD160" s="533">
        <v>644565.95064390334</v>
      </c>
      <c r="AF160" s="796">
        <v>163738.28814390328</v>
      </c>
      <c r="AG160" s="797"/>
      <c r="AH160" s="798">
        <v>124669.58333333336</v>
      </c>
      <c r="AI160" s="600">
        <v>45000</v>
      </c>
      <c r="AJ160" s="799">
        <v>21000</v>
      </c>
      <c r="AK160" s="600">
        <v>34237</v>
      </c>
      <c r="AL160" s="536">
        <v>0</v>
      </c>
      <c r="AM160" s="815">
        <v>0</v>
      </c>
      <c r="AO160" s="779">
        <v>255921.07916666672</v>
      </c>
      <c r="AQ160" s="800">
        <v>22.459640472736087</v>
      </c>
      <c r="AR160" s="781">
        <v>33.528458185224999</v>
      </c>
      <c r="AS160" s="801">
        <v>38.849999999999994</v>
      </c>
      <c r="AT160" s="802">
        <v>82</v>
      </c>
      <c r="AU160" s="801"/>
      <c r="AV160" s="801">
        <v>68.100999999999999</v>
      </c>
      <c r="AW160" s="594">
        <v>4.97</v>
      </c>
      <c r="AX160" s="803">
        <v>0</v>
      </c>
      <c r="AY160" s="791">
        <v>142.82107008749995</v>
      </c>
      <c r="AZ160" s="791">
        <v>93.853846057499965</v>
      </c>
      <c r="BA160" s="804">
        <v>49</v>
      </c>
      <c r="BB160" s="804">
        <v>41</v>
      </c>
      <c r="BC160" s="804">
        <v>10</v>
      </c>
      <c r="BD160" s="571">
        <v>500000</v>
      </c>
      <c r="BE160" s="805">
        <v>690439.08333333326</v>
      </c>
      <c r="BF160" s="806">
        <v>450416.66666666669</v>
      </c>
      <c r="BG160" s="806">
        <v>413583.33333333331</v>
      </c>
      <c r="BH160" s="806">
        <v>0</v>
      </c>
      <c r="BI160" s="806"/>
      <c r="BJ160" s="806">
        <v>425520.91666666669</v>
      </c>
      <c r="BK160" s="807">
        <v>8840736.9291666672</v>
      </c>
      <c r="BL160" s="808"/>
      <c r="BM160" s="804">
        <v>0</v>
      </c>
      <c r="BN160" s="809">
        <v>62.262616694555305</v>
      </c>
      <c r="BP160" s="810">
        <v>14424.829875000001</v>
      </c>
      <c r="BQ160" s="807">
        <v>591823.73258333339</v>
      </c>
      <c r="BR160" s="710"/>
      <c r="BS160" s="786">
        <v>227.06216615779221</v>
      </c>
      <c r="BT160" s="604">
        <v>240.65925301958916</v>
      </c>
      <c r="BU160" s="604">
        <v>0</v>
      </c>
      <c r="BV160" s="599">
        <v>0</v>
      </c>
      <c r="BW160" s="811"/>
      <c r="BX160" s="788">
        <v>18013778.598204862</v>
      </c>
      <c r="BY160" s="554"/>
      <c r="BZ160" s="812">
        <v>233.01839887725589</v>
      </c>
      <c r="CB160" s="597">
        <v>2916.6666666666665</v>
      </c>
      <c r="CC160" s="554"/>
      <c r="CD160" s="554"/>
      <c r="CE160" s="554"/>
      <c r="CF160" s="554"/>
      <c r="CG160" s="554"/>
      <c r="CH160" s="554"/>
      <c r="CI160" s="554"/>
      <c r="CJ160" s="554"/>
      <c r="CK160" s="554"/>
      <c r="CL160" s="554"/>
    </row>
    <row r="161" spans="5:90">
      <c r="E161" s="294">
        <v>5</v>
      </c>
      <c r="F161" s="300">
        <v>2017</v>
      </c>
      <c r="G161" s="300">
        <v>2017</v>
      </c>
      <c r="H161" s="300">
        <v>2018</v>
      </c>
      <c r="I161" s="772" t="s">
        <v>306</v>
      </c>
      <c r="J161" s="789">
        <v>0</v>
      </c>
      <c r="K161" s="790">
        <v>4166.666666666667</v>
      </c>
      <c r="L161" s="792">
        <v>43378.75</v>
      </c>
      <c r="M161" s="793">
        <v>43442.083333333336</v>
      </c>
      <c r="N161" s="189">
        <v>86820.833333333343</v>
      </c>
      <c r="O161" s="794">
        <v>0.5</v>
      </c>
      <c r="P161" s="795">
        <v>3681.25</v>
      </c>
      <c r="Q161" s="795">
        <v>4166.666666666667</v>
      </c>
      <c r="R161" s="795">
        <v>0</v>
      </c>
      <c r="S161" s="795">
        <v>4166.666666666667</v>
      </c>
      <c r="T161" s="795">
        <v>1666.6666666666667</v>
      </c>
      <c r="U161" s="191">
        <v>77306.25</v>
      </c>
      <c r="W161" s="792">
        <v>-4166.666666666667</v>
      </c>
      <c r="X161" s="793">
        <v>4166.666666666667</v>
      </c>
      <c r="Y161" s="793">
        <v>4166.666666666667</v>
      </c>
      <c r="Z161" s="191">
        <v>4166.666666666667</v>
      </c>
      <c r="AB161" s="796">
        <v>191030.62581381542</v>
      </c>
      <c r="AC161" s="797">
        <v>480827.66250000003</v>
      </c>
      <c r="AD161" s="533">
        <v>671858.28831381549</v>
      </c>
      <c r="AF161" s="796">
        <v>191030.62581381542</v>
      </c>
      <c r="AG161" s="797"/>
      <c r="AH161" s="798">
        <v>124669.58333333336</v>
      </c>
      <c r="AI161" s="600">
        <v>45000</v>
      </c>
      <c r="AJ161" s="799">
        <v>21000</v>
      </c>
      <c r="AK161" s="600">
        <v>34237</v>
      </c>
      <c r="AL161" s="536">
        <v>0</v>
      </c>
      <c r="AM161" s="815">
        <v>0</v>
      </c>
      <c r="AO161" s="779">
        <v>255921.07916666672</v>
      </c>
      <c r="AQ161" s="800">
        <v>19.250856074342476</v>
      </c>
      <c r="AR161" s="781">
        <v>33.528458185224999</v>
      </c>
      <c r="AS161" s="801">
        <v>38.849999999999994</v>
      </c>
      <c r="AT161" s="802">
        <v>82</v>
      </c>
      <c r="AU161" s="801"/>
      <c r="AV161" s="801">
        <v>68.100999999999999</v>
      </c>
      <c r="AW161" s="594">
        <v>4.97</v>
      </c>
      <c r="AX161" s="803">
        <v>0</v>
      </c>
      <c r="AY161" s="791">
        <v>142.82107008749995</v>
      </c>
      <c r="AZ161" s="791">
        <v>93.853846057499965</v>
      </c>
      <c r="BA161" s="804">
        <v>49</v>
      </c>
      <c r="BB161" s="804">
        <v>41</v>
      </c>
      <c r="BC161" s="804">
        <v>10</v>
      </c>
      <c r="BD161" s="571">
        <v>500000</v>
      </c>
      <c r="BE161" s="805">
        <v>690439.08333333326</v>
      </c>
      <c r="BF161" s="806">
        <v>450416.66666666669</v>
      </c>
      <c r="BG161" s="806">
        <v>413583.33333333331</v>
      </c>
      <c r="BH161" s="806">
        <v>0</v>
      </c>
      <c r="BI161" s="806"/>
      <c r="BJ161" s="806">
        <v>425520.91666666669</v>
      </c>
      <c r="BK161" s="807">
        <v>8840736.9291666672</v>
      </c>
      <c r="BL161" s="808"/>
      <c r="BM161" s="804">
        <v>0</v>
      </c>
      <c r="BN161" s="809">
        <v>59.481319672515319</v>
      </c>
      <c r="BP161" s="810">
        <v>14424.829875000001</v>
      </c>
      <c r="BQ161" s="807">
        <v>591823.73258333339</v>
      </c>
      <c r="BR161" s="710"/>
      <c r="BS161" s="786">
        <v>215.58653464485525</v>
      </c>
      <c r="BT161" s="604">
        <v>228.00713286632927</v>
      </c>
      <c r="BU161" s="604">
        <v>0</v>
      </c>
      <c r="BV161" s="599">
        <v>0</v>
      </c>
      <c r="BW161" s="811"/>
      <c r="BX161" s="788">
        <v>17086799.752160542</v>
      </c>
      <c r="BY161" s="554"/>
      <c r="BZ161" s="812">
        <v>221.02740402180342</v>
      </c>
      <c r="CB161" s="597">
        <v>2916.6666666666665</v>
      </c>
      <c r="CC161" s="554"/>
      <c r="CD161" s="554"/>
      <c r="CE161" s="554"/>
      <c r="CF161" s="554"/>
      <c r="CG161" s="554"/>
      <c r="CH161" s="554"/>
      <c r="CI161" s="554"/>
      <c r="CJ161" s="554"/>
      <c r="CK161" s="554"/>
      <c r="CL161" s="554"/>
    </row>
    <row r="162" spans="5:90">
      <c r="E162" s="294">
        <v>6</v>
      </c>
      <c r="F162" s="300">
        <v>2017</v>
      </c>
      <c r="G162" s="300">
        <v>2017</v>
      </c>
      <c r="H162" s="300">
        <v>2018</v>
      </c>
      <c r="I162" s="772" t="s">
        <v>306</v>
      </c>
      <c r="J162" s="789">
        <v>0</v>
      </c>
      <c r="K162" s="790">
        <v>4166.666666666667</v>
      </c>
      <c r="L162" s="792">
        <v>43378.75</v>
      </c>
      <c r="M162" s="793">
        <v>43442.083333333336</v>
      </c>
      <c r="N162" s="189">
        <v>86820.833333333343</v>
      </c>
      <c r="O162" s="794">
        <v>0.5</v>
      </c>
      <c r="P162" s="795">
        <v>3681.25</v>
      </c>
      <c r="Q162" s="795">
        <v>4166.666666666667</v>
      </c>
      <c r="R162" s="795">
        <v>0</v>
      </c>
      <c r="S162" s="795">
        <v>4166.666666666667</v>
      </c>
      <c r="T162" s="795">
        <v>1666.6666666666667</v>
      </c>
      <c r="U162" s="191">
        <v>77306.25</v>
      </c>
      <c r="W162" s="792">
        <v>-4166.666666666667</v>
      </c>
      <c r="X162" s="793">
        <v>4166.666666666667</v>
      </c>
      <c r="Y162" s="793">
        <v>4166.666666666667</v>
      </c>
      <c r="Z162" s="191">
        <v>4166.666666666667</v>
      </c>
      <c r="AB162" s="796">
        <v>242937.71623283665</v>
      </c>
      <c r="AC162" s="797">
        <v>480827.66250000003</v>
      </c>
      <c r="AD162" s="533">
        <v>723765.37873283669</v>
      </c>
      <c r="AF162" s="796">
        <v>242937.71623283665</v>
      </c>
      <c r="AG162" s="797"/>
      <c r="AH162" s="798">
        <v>124669.58333333336</v>
      </c>
      <c r="AI162" s="600">
        <v>45000</v>
      </c>
      <c r="AJ162" s="799">
        <v>21000</v>
      </c>
      <c r="AK162" s="600">
        <v>34237</v>
      </c>
      <c r="AL162" s="536">
        <v>0</v>
      </c>
      <c r="AM162" s="815">
        <v>0</v>
      </c>
      <c r="AO162" s="779">
        <v>255921.07916666666</v>
      </c>
      <c r="AQ162" s="800">
        <v>15.137637499682167</v>
      </c>
      <c r="AR162" s="781">
        <v>33.528458185224999</v>
      </c>
      <c r="AS162" s="801">
        <v>38.849999999999994</v>
      </c>
      <c r="AT162" s="802">
        <v>82</v>
      </c>
      <c r="AU162" s="801"/>
      <c r="AV162" s="801">
        <v>68.100999999999999</v>
      </c>
      <c r="AW162" s="594">
        <v>4.97</v>
      </c>
      <c r="AX162" s="803">
        <v>0</v>
      </c>
      <c r="AY162" s="791">
        <v>142.82107008749995</v>
      </c>
      <c r="AZ162" s="791">
        <v>93.853846057499965</v>
      </c>
      <c r="BA162" s="804">
        <v>49</v>
      </c>
      <c r="BB162" s="804">
        <v>41</v>
      </c>
      <c r="BC162" s="804">
        <v>10</v>
      </c>
      <c r="BD162" s="571">
        <v>500000</v>
      </c>
      <c r="BE162" s="805">
        <v>690439.08333333326</v>
      </c>
      <c r="BF162" s="806">
        <v>450416.66666666669</v>
      </c>
      <c r="BG162" s="806">
        <v>413583.33333333331</v>
      </c>
      <c r="BH162" s="806">
        <v>0</v>
      </c>
      <c r="BI162" s="806"/>
      <c r="BJ162" s="806">
        <v>425520.91666666669</v>
      </c>
      <c r="BK162" s="807">
        <v>8840736.9291666672</v>
      </c>
      <c r="BL162" s="813"/>
      <c r="BM162" s="804">
        <v>0</v>
      </c>
      <c r="BN162" s="809">
        <v>54.191591919940265</v>
      </c>
      <c r="BP162" s="810">
        <v>14424.829875000001</v>
      </c>
      <c r="BQ162" s="807">
        <v>591823.73258333339</v>
      </c>
      <c r="BR162" s="710"/>
      <c r="BS162" s="786">
        <v>193.76111793773057</v>
      </c>
      <c r="BT162" s="604">
        <v>203.94416131986529</v>
      </c>
      <c r="BU162" s="604">
        <v>0</v>
      </c>
      <c r="BV162" s="599">
        <v>0</v>
      </c>
      <c r="BW162" s="811"/>
      <c r="BX162" s="788">
        <v>15323785.701840192</v>
      </c>
      <c r="BY162" s="554"/>
      <c r="BZ162" s="812">
        <v>198.22182167470538</v>
      </c>
      <c r="CB162" s="597">
        <v>2916.6666666666665</v>
      </c>
      <c r="CC162" s="554"/>
      <c r="CD162" s="554"/>
      <c r="CE162" s="554"/>
      <c r="CF162" s="554"/>
      <c r="CG162" s="554"/>
      <c r="CH162" s="554"/>
      <c r="CI162" s="554"/>
      <c r="CJ162" s="554"/>
      <c r="CK162" s="554"/>
      <c r="CL162" s="554"/>
    </row>
    <row r="163" spans="5:90">
      <c r="E163" s="294">
        <v>7</v>
      </c>
      <c r="F163" s="300">
        <v>2017</v>
      </c>
      <c r="G163" s="300">
        <v>2018</v>
      </c>
      <c r="H163" s="300">
        <v>2018</v>
      </c>
      <c r="I163" s="772" t="s">
        <v>306</v>
      </c>
      <c r="J163" s="789">
        <v>0</v>
      </c>
      <c r="K163" s="790">
        <v>4166.666666666667</v>
      </c>
      <c r="L163" s="792">
        <v>43378.75</v>
      </c>
      <c r="M163" s="793">
        <v>43442.083333333336</v>
      </c>
      <c r="N163" s="189">
        <v>86820.833333333343</v>
      </c>
      <c r="O163" s="794">
        <v>0.5</v>
      </c>
      <c r="P163" s="795">
        <v>3681.25</v>
      </c>
      <c r="Q163" s="795">
        <v>4166.666666666667</v>
      </c>
      <c r="R163" s="795">
        <v>0</v>
      </c>
      <c r="S163" s="795">
        <v>4166.666666666667</v>
      </c>
      <c r="T163" s="795">
        <v>1666.6666666666667</v>
      </c>
      <c r="U163" s="191">
        <v>77306.25</v>
      </c>
      <c r="W163" s="792">
        <v>-4166.666666666667</v>
      </c>
      <c r="X163" s="793">
        <v>4166.666666666667</v>
      </c>
      <c r="Y163" s="793">
        <v>4166.666666666667</v>
      </c>
      <c r="Z163" s="191">
        <v>4166.666666666667</v>
      </c>
      <c r="AB163" s="796">
        <v>277218.0283347193</v>
      </c>
      <c r="AC163" s="797">
        <v>480827.66250000003</v>
      </c>
      <c r="AD163" s="533">
        <v>758045.69083471934</v>
      </c>
      <c r="AF163" s="796">
        <v>277218.0283347193</v>
      </c>
      <c r="AG163" s="797"/>
      <c r="AH163" s="798">
        <v>124669.58333333336</v>
      </c>
      <c r="AI163" s="600">
        <v>45000</v>
      </c>
      <c r="AJ163" s="799">
        <v>21000</v>
      </c>
      <c r="AK163" s="600">
        <v>34237</v>
      </c>
      <c r="AL163" s="536">
        <v>0</v>
      </c>
      <c r="AM163" s="815">
        <v>0</v>
      </c>
      <c r="AO163" s="779">
        <v>255921.07916666666</v>
      </c>
      <c r="AQ163" s="800">
        <v>13.265742871863418</v>
      </c>
      <c r="AR163" s="781">
        <v>33.528458185224999</v>
      </c>
      <c r="AS163" s="801">
        <v>38.849999999999994</v>
      </c>
      <c r="AT163" s="802">
        <v>82</v>
      </c>
      <c r="AU163" s="801"/>
      <c r="AV163" s="801">
        <v>68.100999999999999</v>
      </c>
      <c r="AW163" s="594">
        <v>4.97</v>
      </c>
      <c r="AX163" s="803">
        <v>0</v>
      </c>
      <c r="AY163" s="791">
        <v>142.82107008749995</v>
      </c>
      <c r="AZ163" s="791">
        <v>93.853846057499965</v>
      </c>
      <c r="BA163" s="804">
        <v>49</v>
      </c>
      <c r="BB163" s="804">
        <v>41</v>
      </c>
      <c r="BC163" s="804">
        <v>10</v>
      </c>
      <c r="BD163" s="571">
        <v>500000</v>
      </c>
      <c r="BE163" s="805">
        <v>690439.08333333326</v>
      </c>
      <c r="BF163" s="806">
        <v>450416.66666666669</v>
      </c>
      <c r="BG163" s="806">
        <v>413583.33333333331</v>
      </c>
      <c r="BH163" s="806">
        <v>0</v>
      </c>
      <c r="BI163" s="806"/>
      <c r="BJ163" s="806">
        <v>425520.91666666669</v>
      </c>
      <c r="BK163" s="807">
        <v>8840736.9291666672</v>
      </c>
      <c r="BL163" s="808"/>
      <c r="BM163" s="804">
        <v>0</v>
      </c>
      <c r="BN163" s="809">
        <v>50.698167094382825</v>
      </c>
      <c r="BP163" s="810">
        <v>14424.829875000001</v>
      </c>
      <c r="BQ163" s="807">
        <v>591823.73258333339</v>
      </c>
      <c r="BR163" s="710"/>
      <c r="BS163" s="786">
        <v>179.34724710748057</v>
      </c>
      <c r="BT163" s="604">
        <v>188.05257178840449</v>
      </c>
      <c r="BU163" s="604">
        <v>0</v>
      </c>
      <c r="BV163" s="599">
        <v>0</v>
      </c>
      <c r="BW163" s="811"/>
      <c r="BX163" s="788">
        <v>14159461.687584925</v>
      </c>
      <c r="BY163" s="554"/>
      <c r="BZ163" s="812">
        <v>183.16063303529697</v>
      </c>
      <c r="CB163" s="597">
        <v>2916.6666666666665</v>
      </c>
      <c r="CC163" s="554"/>
      <c r="CD163" s="554"/>
      <c r="CE163" s="554"/>
      <c r="CF163" s="554"/>
      <c r="CG163" s="554"/>
      <c r="CH163" s="554"/>
      <c r="CI163" s="554"/>
      <c r="CJ163" s="554"/>
      <c r="CK163" s="554"/>
      <c r="CL163" s="554"/>
    </row>
    <row r="164" spans="5:90">
      <c r="E164" s="294">
        <v>8</v>
      </c>
      <c r="F164" s="300">
        <v>2017</v>
      </c>
      <c r="G164" s="300">
        <v>2018</v>
      </c>
      <c r="H164" s="300">
        <v>2018</v>
      </c>
      <c r="I164" s="772" t="s">
        <v>306</v>
      </c>
      <c r="J164" s="789">
        <v>0</v>
      </c>
      <c r="K164" s="790">
        <v>4166.666666666667</v>
      </c>
      <c r="L164" s="792">
        <v>43378.75</v>
      </c>
      <c r="M164" s="793">
        <v>43442.083333333336</v>
      </c>
      <c r="N164" s="189">
        <v>86820.833333333343</v>
      </c>
      <c r="O164" s="794">
        <v>0.5</v>
      </c>
      <c r="P164" s="795">
        <v>3681.25</v>
      </c>
      <c r="Q164" s="795">
        <v>4166.666666666667</v>
      </c>
      <c r="R164" s="795">
        <v>0</v>
      </c>
      <c r="S164" s="795">
        <v>4166.666666666667</v>
      </c>
      <c r="T164" s="795">
        <v>1666.6666666666667</v>
      </c>
      <c r="U164" s="191">
        <v>77306.25</v>
      </c>
      <c r="W164" s="792">
        <v>-4166.666666666667</v>
      </c>
      <c r="X164" s="793">
        <v>4166.666666666667</v>
      </c>
      <c r="Y164" s="793">
        <v>4166.666666666667</v>
      </c>
      <c r="Z164" s="191">
        <v>4166.666666666667</v>
      </c>
      <c r="AB164" s="796">
        <v>232954.18025775556</v>
      </c>
      <c r="AC164" s="797">
        <v>480827.66250000003</v>
      </c>
      <c r="AD164" s="533">
        <v>713781.84275775566</v>
      </c>
      <c r="AF164" s="796">
        <v>232954.18025775556</v>
      </c>
      <c r="AG164" s="797"/>
      <c r="AH164" s="798">
        <v>124669.58333333336</v>
      </c>
      <c r="AI164" s="600">
        <v>45000</v>
      </c>
      <c r="AJ164" s="799">
        <v>21000</v>
      </c>
      <c r="AK164" s="600">
        <v>34237</v>
      </c>
      <c r="AL164" s="536">
        <v>0</v>
      </c>
      <c r="AM164" s="815">
        <v>0</v>
      </c>
      <c r="AO164" s="779">
        <v>255921.07916666672</v>
      </c>
      <c r="AQ164" s="800">
        <v>15.786379447083998</v>
      </c>
      <c r="AR164" s="781">
        <v>33.528458185224999</v>
      </c>
      <c r="AS164" s="801">
        <v>38.849999999999994</v>
      </c>
      <c r="AT164" s="802">
        <v>82</v>
      </c>
      <c r="AU164" s="801"/>
      <c r="AV164" s="801">
        <v>68.100999999999999</v>
      </c>
      <c r="AW164" s="594">
        <v>4.97</v>
      </c>
      <c r="AX164" s="803">
        <v>0</v>
      </c>
      <c r="AY164" s="791">
        <v>142.82107008749995</v>
      </c>
      <c r="AZ164" s="791">
        <v>93.853846057499965</v>
      </c>
      <c r="BA164" s="804">
        <v>49</v>
      </c>
      <c r="BB164" s="804">
        <v>41</v>
      </c>
      <c r="BC164" s="804">
        <v>10</v>
      </c>
      <c r="BD164" s="571">
        <v>500000</v>
      </c>
      <c r="BE164" s="805">
        <v>690439.08333333326</v>
      </c>
      <c r="BF164" s="806">
        <v>450416.66666666669</v>
      </c>
      <c r="BG164" s="806">
        <v>413583.33333333331</v>
      </c>
      <c r="BH164" s="806">
        <v>0</v>
      </c>
      <c r="BI164" s="806"/>
      <c r="BJ164" s="806">
        <v>425520.91666666669</v>
      </c>
      <c r="BK164" s="807">
        <v>8840736.9291666672</v>
      </c>
      <c r="BL164" s="808"/>
      <c r="BM164" s="804">
        <v>0</v>
      </c>
      <c r="BN164" s="809">
        <v>55.208990253961815</v>
      </c>
      <c r="BP164" s="810">
        <v>14424.829875000001</v>
      </c>
      <c r="BQ164" s="807">
        <v>591823.73258333339</v>
      </c>
      <c r="BR164" s="710"/>
      <c r="BS164" s="786">
        <v>197.95890346390348</v>
      </c>
      <c r="BT164" s="604">
        <v>208.57230634132932</v>
      </c>
      <c r="BU164" s="604">
        <v>0</v>
      </c>
      <c r="BV164" s="599">
        <v>0</v>
      </c>
      <c r="BW164" s="811"/>
      <c r="BX164" s="788">
        <v>15662874.524848018</v>
      </c>
      <c r="BY164" s="554"/>
      <c r="BZ164" s="812">
        <v>202.60812708995738</v>
      </c>
      <c r="CB164" s="597">
        <v>2916.6666666666665</v>
      </c>
      <c r="CC164" s="554"/>
      <c r="CD164" s="554"/>
      <c r="CE164" s="554"/>
      <c r="CF164" s="554"/>
      <c r="CG164" s="554"/>
      <c r="CH164" s="554"/>
      <c r="CI164" s="554"/>
      <c r="CJ164" s="554"/>
      <c r="CK164" s="554"/>
      <c r="CL164" s="554"/>
    </row>
    <row r="165" spans="5:90">
      <c r="E165" s="294">
        <v>9</v>
      </c>
      <c r="F165" s="300">
        <v>2017</v>
      </c>
      <c r="G165" s="300">
        <v>2018</v>
      </c>
      <c r="H165" s="300">
        <v>2018</v>
      </c>
      <c r="I165" s="772" t="s">
        <v>306</v>
      </c>
      <c r="J165" s="789">
        <v>0</v>
      </c>
      <c r="K165" s="790">
        <v>4166.666666666667</v>
      </c>
      <c r="L165" s="792">
        <v>43378.75</v>
      </c>
      <c r="M165" s="793">
        <v>43442.083333333336</v>
      </c>
      <c r="N165" s="189">
        <v>86820.833333333343</v>
      </c>
      <c r="O165" s="794">
        <v>0.5</v>
      </c>
      <c r="P165" s="795">
        <v>3681.25</v>
      </c>
      <c r="Q165" s="795">
        <v>4166.666666666667</v>
      </c>
      <c r="R165" s="795">
        <v>0</v>
      </c>
      <c r="S165" s="795">
        <v>4166.666666666667</v>
      </c>
      <c r="T165" s="795">
        <v>1666.6666666666667</v>
      </c>
      <c r="U165" s="191">
        <v>77306.25</v>
      </c>
      <c r="W165" s="792">
        <v>-4166.666666666667</v>
      </c>
      <c r="X165" s="793">
        <v>4166.666666666667</v>
      </c>
      <c r="Y165" s="793">
        <v>4166.666666666667</v>
      </c>
      <c r="Z165" s="191">
        <v>4166.666666666667</v>
      </c>
      <c r="AB165" s="796">
        <v>184352.04370838715</v>
      </c>
      <c r="AC165" s="797">
        <v>480827.66250000003</v>
      </c>
      <c r="AD165" s="533">
        <v>665179.70620838716</v>
      </c>
      <c r="AF165" s="796">
        <v>184352.04370838715</v>
      </c>
      <c r="AG165" s="797"/>
      <c r="AH165" s="798">
        <v>124669.58333333336</v>
      </c>
      <c r="AI165" s="600">
        <v>45000</v>
      </c>
      <c r="AJ165" s="799">
        <v>21000</v>
      </c>
      <c r="AK165" s="600">
        <v>34237</v>
      </c>
      <c r="AL165" s="536">
        <v>0</v>
      </c>
      <c r="AM165" s="815">
        <v>0</v>
      </c>
      <c r="AO165" s="779">
        <v>255921.0791666666</v>
      </c>
      <c r="AQ165" s="800">
        <v>19.948263167347921</v>
      </c>
      <c r="AR165" s="781">
        <v>33.528458185224999</v>
      </c>
      <c r="AS165" s="801">
        <v>38.849999999999994</v>
      </c>
      <c r="AT165" s="802">
        <v>82</v>
      </c>
      <c r="AU165" s="801"/>
      <c r="AV165" s="801">
        <v>68.100999999999999</v>
      </c>
      <c r="AW165" s="594">
        <v>4.97</v>
      </c>
      <c r="AX165" s="803">
        <v>0</v>
      </c>
      <c r="AY165" s="791">
        <v>142.82107008749995</v>
      </c>
      <c r="AZ165" s="791">
        <v>93.853846057499965</v>
      </c>
      <c r="BA165" s="804">
        <v>49</v>
      </c>
      <c r="BB165" s="804">
        <v>41</v>
      </c>
      <c r="BC165" s="804">
        <v>10</v>
      </c>
      <c r="BD165" s="571">
        <v>500000</v>
      </c>
      <c r="BE165" s="805">
        <v>690439.08333333326</v>
      </c>
      <c r="BF165" s="806">
        <v>450416.66666666669</v>
      </c>
      <c r="BG165" s="806">
        <v>413583.33333333331</v>
      </c>
      <c r="BH165" s="806">
        <v>0</v>
      </c>
      <c r="BI165" s="806"/>
      <c r="BJ165" s="806">
        <v>425520.91666666669</v>
      </c>
      <c r="BK165" s="807">
        <v>8840736.9291666672</v>
      </c>
      <c r="BL165" s="808"/>
      <c r="BM165" s="804">
        <v>0</v>
      </c>
      <c r="BN165" s="809">
        <v>60.161918042135902</v>
      </c>
      <c r="BP165" s="810">
        <v>14424.829875000001</v>
      </c>
      <c r="BQ165" s="807">
        <v>591823.73258333339</v>
      </c>
      <c r="BR165" s="710"/>
      <c r="BS165" s="786">
        <v>218.39468351790978</v>
      </c>
      <c r="BT165" s="604">
        <v>231.10317484973328</v>
      </c>
      <c r="BU165" s="604">
        <v>0</v>
      </c>
      <c r="BV165" s="599">
        <v>0</v>
      </c>
      <c r="BW165" s="811"/>
      <c r="BX165" s="788">
        <v>17313636.471249174</v>
      </c>
      <c r="BY165" s="554"/>
      <c r="BZ165" s="812">
        <v>223.96166508204931</v>
      </c>
      <c r="CB165" s="597">
        <v>2916.6666666666665</v>
      </c>
      <c r="CC165" s="554"/>
      <c r="CD165" s="554"/>
      <c r="CE165" s="554"/>
      <c r="CF165" s="554"/>
      <c r="CG165" s="554"/>
      <c r="CH165" s="554"/>
      <c r="CI165" s="554"/>
      <c r="CJ165" s="554"/>
      <c r="CK165" s="554"/>
      <c r="CL165" s="554"/>
    </row>
    <row r="166" spans="5:90">
      <c r="E166" s="294">
        <v>10</v>
      </c>
      <c r="F166" s="300">
        <v>2017</v>
      </c>
      <c r="G166" s="300">
        <v>2018</v>
      </c>
      <c r="H166" s="300">
        <v>2018</v>
      </c>
      <c r="I166" s="772" t="s">
        <v>306</v>
      </c>
      <c r="J166" s="789">
        <v>0</v>
      </c>
      <c r="K166" s="790">
        <v>4166.666666666667</v>
      </c>
      <c r="L166" s="792">
        <v>43378.75</v>
      </c>
      <c r="M166" s="793">
        <v>43442.083333333336</v>
      </c>
      <c r="N166" s="189">
        <v>86820.833333333343</v>
      </c>
      <c r="O166" s="794">
        <v>0.5</v>
      </c>
      <c r="P166" s="795">
        <v>3681.25</v>
      </c>
      <c r="Q166" s="795">
        <v>4166.666666666667</v>
      </c>
      <c r="R166" s="795">
        <v>0</v>
      </c>
      <c r="S166" s="795">
        <v>4166.666666666667</v>
      </c>
      <c r="T166" s="795">
        <v>1666.6666666666667</v>
      </c>
      <c r="U166" s="191">
        <v>77306.25</v>
      </c>
      <c r="W166" s="792">
        <v>-4166.666666666667</v>
      </c>
      <c r="X166" s="793">
        <v>4166.666666666667</v>
      </c>
      <c r="Y166" s="793">
        <v>4166.666666666667</v>
      </c>
      <c r="Z166" s="191">
        <v>4166.666666666667</v>
      </c>
      <c r="AB166" s="796">
        <v>185547.76457269985</v>
      </c>
      <c r="AC166" s="797">
        <v>480827.66250000003</v>
      </c>
      <c r="AD166" s="533">
        <v>666375.42707269988</v>
      </c>
      <c r="AF166" s="796">
        <v>185547.76457269985</v>
      </c>
      <c r="AG166" s="797"/>
      <c r="AH166" s="798">
        <v>124669.58333333336</v>
      </c>
      <c r="AI166" s="600">
        <v>45000</v>
      </c>
      <c r="AJ166" s="799">
        <v>21000</v>
      </c>
      <c r="AK166" s="600">
        <v>34237</v>
      </c>
      <c r="AL166" s="536">
        <v>0</v>
      </c>
      <c r="AM166" s="815">
        <v>0</v>
      </c>
      <c r="AO166" s="779">
        <v>255921.07916666666</v>
      </c>
      <c r="AQ166" s="800">
        <v>19.819711069019338</v>
      </c>
      <c r="AR166" s="781">
        <v>33.528458185224999</v>
      </c>
      <c r="AS166" s="801">
        <v>38.849999999999994</v>
      </c>
      <c r="AT166" s="802">
        <v>82</v>
      </c>
      <c r="AU166" s="801"/>
      <c r="AV166" s="801">
        <v>68.100999999999999</v>
      </c>
      <c r="AW166" s="594">
        <v>4.97</v>
      </c>
      <c r="AX166" s="803">
        <v>0</v>
      </c>
      <c r="AY166" s="791">
        <v>142.82107008749995</v>
      </c>
      <c r="AZ166" s="791">
        <v>93.853846057499965</v>
      </c>
      <c r="BA166" s="804">
        <v>49</v>
      </c>
      <c r="BB166" s="804">
        <v>41</v>
      </c>
      <c r="BC166" s="804">
        <v>10</v>
      </c>
      <c r="BD166" s="571">
        <v>500000</v>
      </c>
      <c r="BE166" s="805">
        <v>690439.08333333326</v>
      </c>
      <c r="BF166" s="806">
        <v>450416.66666666669</v>
      </c>
      <c r="BG166" s="806">
        <v>413583.33333333331</v>
      </c>
      <c r="BH166" s="806">
        <v>0</v>
      </c>
      <c r="BI166" s="806"/>
      <c r="BJ166" s="806">
        <v>425520.91666666669</v>
      </c>
      <c r="BK166" s="807">
        <v>8840736.9291666672</v>
      </c>
      <c r="BL166" s="808"/>
      <c r="BM166" s="804">
        <v>0</v>
      </c>
      <c r="BN166" s="809">
        <v>60.040064981422461</v>
      </c>
      <c r="BP166" s="810">
        <v>14424.829875000001</v>
      </c>
      <c r="BQ166" s="807">
        <v>591823.73258333339</v>
      </c>
      <c r="BR166" s="710"/>
      <c r="BS166" s="786">
        <v>217.89191778940611</v>
      </c>
      <c r="BT166" s="604">
        <v>230.54886527654784</v>
      </c>
      <c r="BU166" s="604">
        <v>0</v>
      </c>
      <c r="BV166" s="599">
        <v>0</v>
      </c>
      <c r="BW166" s="811"/>
      <c r="BX166" s="788">
        <v>17273024.048803091</v>
      </c>
      <c r="BY166" s="554"/>
      <c r="BZ166" s="812">
        <v>223.4363204631332</v>
      </c>
      <c r="CB166" s="597">
        <v>2916.6666666666665</v>
      </c>
      <c r="CC166" s="554"/>
      <c r="CD166" s="554"/>
      <c r="CE166" s="554"/>
      <c r="CF166" s="554"/>
      <c r="CG166" s="554"/>
      <c r="CH166" s="554"/>
      <c r="CI166" s="554"/>
      <c r="CJ166" s="554"/>
      <c r="CK166" s="554"/>
      <c r="CL166" s="554"/>
    </row>
    <row r="167" spans="5:90">
      <c r="E167" s="294">
        <v>11</v>
      </c>
      <c r="F167" s="300">
        <v>2017</v>
      </c>
      <c r="G167" s="300">
        <v>2018</v>
      </c>
      <c r="H167" s="300">
        <v>2018</v>
      </c>
      <c r="I167" s="772" t="s">
        <v>306</v>
      </c>
      <c r="J167" s="789">
        <v>0</v>
      </c>
      <c r="K167" s="790">
        <v>4166.666666666667</v>
      </c>
      <c r="L167" s="792">
        <v>43378.75</v>
      </c>
      <c r="M167" s="793">
        <v>43442.083333333336</v>
      </c>
      <c r="N167" s="189">
        <v>86820.833333333343</v>
      </c>
      <c r="O167" s="794">
        <v>0.5</v>
      </c>
      <c r="P167" s="795">
        <v>3681.25</v>
      </c>
      <c r="Q167" s="795">
        <v>4166.666666666667</v>
      </c>
      <c r="R167" s="795">
        <v>0</v>
      </c>
      <c r="S167" s="795">
        <v>4166.666666666667</v>
      </c>
      <c r="T167" s="795">
        <v>1666.6666666666667</v>
      </c>
      <c r="U167" s="191">
        <v>77306.25</v>
      </c>
      <c r="W167" s="792">
        <v>-4166.666666666667</v>
      </c>
      <c r="X167" s="793">
        <v>4166.666666666667</v>
      </c>
      <c r="Y167" s="793">
        <v>4166.666666666667</v>
      </c>
      <c r="Z167" s="191">
        <v>4166.666666666667</v>
      </c>
      <c r="AB167" s="796">
        <v>151075.02117407767</v>
      </c>
      <c r="AC167" s="797">
        <v>480827.66250000003</v>
      </c>
      <c r="AD167" s="533">
        <v>631902.68367407774</v>
      </c>
      <c r="AF167" s="796">
        <v>151075.02117407767</v>
      </c>
      <c r="AG167" s="797"/>
      <c r="AH167" s="798">
        <v>124669.58333333336</v>
      </c>
      <c r="AI167" s="600">
        <v>45000</v>
      </c>
      <c r="AJ167" s="799">
        <v>21000</v>
      </c>
      <c r="AK167" s="600">
        <v>34237</v>
      </c>
      <c r="AL167" s="536">
        <v>0</v>
      </c>
      <c r="AM167" s="815">
        <v>0</v>
      </c>
      <c r="AO167" s="779">
        <v>255921.07916666672</v>
      </c>
      <c r="AQ167" s="800">
        <v>24.342231129631248</v>
      </c>
      <c r="AR167" s="781">
        <v>33.528458185224999</v>
      </c>
      <c r="AS167" s="801">
        <v>38.849999999999994</v>
      </c>
      <c r="AT167" s="802">
        <v>82</v>
      </c>
      <c r="AU167" s="801"/>
      <c r="AV167" s="801">
        <v>68.100999999999999</v>
      </c>
      <c r="AW167" s="594">
        <v>4.97</v>
      </c>
      <c r="AX167" s="803">
        <v>0</v>
      </c>
      <c r="AY167" s="791">
        <v>142.82107008749995</v>
      </c>
      <c r="AZ167" s="791">
        <v>93.853846057499965</v>
      </c>
      <c r="BA167" s="804">
        <v>49</v>
      </c>
      <c r="BB167" s="804">
        <v>41</v>
      </c>
      <c r="BC167" s="804">
        <v>10</v>
      </c>
      <c r="BD167" s="571">
        <v>500000</v>
      </c>
      <c r="BE167" s="805">
        <v>690439.08333333326</v>
      </c>
      <c r="BF167" s="806">
        <v>450416.66666666669</v>
      </c>
      <c r="BG167" s="806">
        <v>413583.33333333331</v>
      </c>
      <c r="BH167" s="806">
        <v>0</v>
      </c>
      <c r="BI167" s="806"/>
      <c r="BJ167" s="806">
        <v>425520.91666666669</v>
      </c>
      <c r="BK167" s="807">
        <v>8840736.9291666672</v>
      </c>
      <c r="BL167" s="808"/>
      <c r="BM167" s="804">
        <v>0</v>
      </c>
      <c r="BN167" s="809">
        <v>63.553100021357352</v>
      </c>
      <c r="BP167" s="810">
        <v>14424.829875000001</v>
      </c>
      <c r="BQ167" s="807">
        <v>591823.73258333339</v>
      </c>
      <c r="BR167" s="710"/>
      <c r="BS167" s="786">
        <v>232.3867003641775</v>
      </c>
      <c r="BT167" s="604">
        <v>246.52966167321168</v>
      </c>
      <c r="BU167" s="604">
        <v>0</v>
      </c>
      <c r="BV167" s="599">
        <v>0</v>
      </c>
      <c r="BW167" s="811"/>
      <c r="BX167" s="788">
        <v>18443883.95395755</v>
      </c>
      <c r="BY167" s="554"/>
      <c r="BZ167" s="812">
        <v>238.58205454225953</v>
      </c>
      <c r="CB167" s="597">
        <v>2916.6666666666665</v>
      </c>
      <c r="CC167" s="554"/>
      <c r="CD167" s="554"/>
      <c r="CE167" s="554"/>
      <c r="CF167" s="554"/>
      <c r="CG167" s="554"/>
      <c r="CH167" s="554"/>
      <c r="CI167" s="554"/>
      <c r="CJ167" s="554"/>
      <c r="CK167" s="554"/>
      <c r="CL167" s="554"/>
    </row>
    <row r="168" spans="5:90">
      <c r="E168" s="294">
        <v>12</v>
      </c>
      <c r="F168" s="300">
        <v>2017</v>
      </c>
      <c r="G168" s="300">
        <v>2018</v>
      </c>
      <c r="H168" s="300">
        <v>2018</v>
      </c>
      <c r="I168" s="772" t="s">
        <v>306</v>
      </c>
      <c r="J168" s="789">
        <v>0</v>
      </c>
      <c r="K168" s="790">
        <v>4166.666666666667</v>
      </c>
      <c r="L168" s="792">
        <v>43378.75</v>
      </c>
      <c r="M168" s="793">
        <v>43442.083333333336</v>
      </c>
      <c r="N168" s="189">
        <v>86820.833333333343</v>
      </c>
      <c r="O168" s="794">
        <v>0.5</v>
      </c>
      <c r="P168" s="795">
        <v>3681.25</v>
      </c>
      <c r="Q168" s="795">
        <v>4166.666666666667</v>
      </c>
      <c r="R168" s="795">
        <v>0</v>
      </c>
      <c r="S168" s="795">
        <v>4166.666666666667</v>
      </c>
      <c r="T168" s="795">
        <v>1666.6666666666667</v>
      </c>
      <c r="U168" s="191">
        <v>77306.25</v>
      </c>
      <c r="W168" s="792">
        <v>-4166.666666666667</v>
      </c>
      <c r="X168" s="793">
        <v>4166.666666666667</v>
      </c>
      <c r="Y168" s="793">
        <v>4166.666666666667</v>
      </c>
      <c r="Z168" s="191">
        <v>4166.666666666667</v>
      </c>
      <c r="AB168" s="796">
        <v>120063.17968484522</v>
      </c>
      <c r="AC168" s="797">
        <v>480827.66250000003</v>
      </c>
      <c r="AD168" s="533">
        <v>600890.84218484524</v>
      </c>
      <c r="AF168" s="796">
        <v>120063.17968484522</v>
      </c>
      <c r="AG168" s="797"/>
      <c r="AH168" s="798">
        <v>124669.58333333336</v>
      </c>
      <c r="AI168" s="600">
        <v>45000</v>
      </c>
      <c r="AJ168" s="799">
        <v>21000</v>
      </c>
      <c r="AK168" s="600">
        <v>34237</v>
      </c>
      <c r="AL168" s="536">
        <v>0</v>
      </c>
      <c r="AM168" s="815">
        <v>0</v>
      </c>
      <c r="AO168" s="779">
        <v>255921.07916666666</v>
      </c>
      <c r="AQ168" s="800">
        <v>30.629732554030635</v>
      </c>
      <c r="AR168" s="781">
        <v>33.528458185224999</v>
      </c>
      <c r="AS168" s="801">
        <v>38.849999999999994</v>
      </c>
      <c r="AT168" s="802">
        <v>82</v>
      </c>
      <c r="AU168" s="801"/>
      <c r="AV168" s="801">
        <v>68.100999999999999</v>
      </c>
      <c r="AW168" s="594">
        <v>4.97</v>
      </c>
      <c r="AX168" s="803">
        <v>0</v>
      </c>
      <c r="AY168" s="791">
        <v>142.82107008749995</v>
      </c>
      <c r="AZ168" s="791">
        <v>93.853846057499965</v>
      </c>
      <c r="BA168" s="804">
        <v>49</v>
      </c>
      <c r="BB168" s="804">
        <v>41</v>
      </c>
      <c r="BC168" s="804">
        <v>10</v>
      </c>
      <c r="BD168" s="571">
        <v>500000</v>
      </c>
      <c r="BE168" s="805">
        <v>690439.08333333326</v>
      </c>
      <c r="BF168" s="806">
        <v>450416.66666666669</v>
      </c>
      <c r="BG168" s="806">
        <v>413583.33333333331</v>
      </c>
      <c r="BH168" s="806">
        <v>0</v>
      </c>
      <c r="BI168" s="806"/>
      <c r="BJ168" s="806">
        <v>425520.91666666669</v>
      </c>
      <c r="BK168" s="807">
        <v>8840736.9291666672</v>
      </c>
      <c r="BL168" s="808"/>
      <c r="BM168" s="804">
        <v>0</v>
      </c>
      <c r="BN168" s="809">
        <v>66.713442804198777</v>
      </c>
      <c r="BP168" s="810">
        <v>14424.829875000001</v>
      </c>
      <c r="BQ168" s="807">
        <v>591823.73258333339</v>
      </c>
      <c r="BR168" s="710"/>
      <c r="BS168" s="786">
        <v>245.42627468618122</v>
      </c>
      <c r="BT168" s="604">
        <v>260.90606099235725</v>
      </c>
      <c r="BU168" s="604">
        <v>0</v>
      </c>
      <c r="BV168" s="599">
        <v>0</v>
      </c>
      <c r="BW168" s="811"/>
      <c r="BX168" s="788">
        <v>19497195.010895327</v>
      </c>
      <c r="BY168" s="554"/>
      <c r="BZ168" s="812">
        <v>252.20722788772352</v>
      </c>
      <c r="CB168" s="597">
        <v>2916.6666666666665</v>
      </c>
      <c r="CC168" s="554"/>
      <c r="CD168" s="554"/>
      <c r="CE168" s="554"/>
      <c r="CF168" s="554"/>
      <c r="CG168" s="554"/>
      <c r="CH168" s="554"/>
      <c r="CI168" s="554"/>
      <c r="CJ168" s="554"/>
      <c r="CK168" s="554"/>
      <c r="CL168" s="554"/>
    </row>
    <row r="169" spans="5:90">
      <c r="E169" s="294">
        <v>1</v>
      </c>
      <c r="F169" s="300">
        <v>2018</v>
      </c>
      <c r="G169" s="300">
        <v>2018</v>
      </c>
      <c r="H169" s="300">
        <v>2018</v>
      </c>
      <c r="I169" s="772" t="s">
        <v>306</v>
      </c>
      <c r="J169" s="789">
        <v>4166.666666666667</v>
      </c>
      <c r="K169" s="790">
        <v>0</v>
      </c>
      <c r="L169" s="792">
        <v>43378.75</v>
      </c>
      <c r="M169" s="793">
        <v>43442.083333333336</v>
      </c>
      <c r="N169" s="189">
        <v>86820.833333333343</v>
      </c>
      <c r="O169" s="794">
        <v>0.5</v>
      </c>
      <c r="P169" s="795">
        <v>3681.25</v>
      </c>
      <c r="Q169" s="795">
        <v>4166.666666666667</v>
      </c>
      <c r="R169" s="795">
        <v>0</v>
      </c>
      <c r="S169" s="795">
        <v>4166.666666666667</v>
      </c>
      <c r="T169" s="795">
        <v>1666.6666666666667</v>
      </c>
      <c r="U169" s="191">
        <v>77306.25</v>
      </c>
      <c r="W169" s="792">
        <v>4166.666666666667</v>
      </c>
      <c r="X169" s="793">
        <v>-4166.666666666667</v>
      </c>
      <c r="Y169" s="793">
        <v>4166.666666666667</v>
      </c>
      <c r="Z169" s="191">
        <v>4166.666666666667</v>
      </c>
      <c r="AB169" s="796">
        <v>116841.9226989044</v>
      </c>
      <c r="AC169" s="797">
        <v>480827.66250000003</v>
      </c>
      <c r="AD169" s="533">
        <v>597669.58519890439</v>
      </c>
      <c r="AF169" s="796">
        <v>116841.9226989044</v>
      </c>
      <c r="AG169" s="797"/>
      <c r="AH169" s="798">
        <v>124669.58333333336</v>
      </c>
      <c r="AI169" s="600">
        <v>45000</v>
      </c>
      <c r="AJ169" s="799">
        <v>24000</v>
      </c>
      <c r="AK169" s="600">
        <v>34237</v>
      </c>
      <c r="AL169" s="536">
        <v>0</v>
      </c>
      <c r="AM169" s="815"/>
      <c r="AO169" s="779">
        <v>252921.0791666666</v>
      </c>
      <c r="AQ169" s="800">
        <v>31.637038584108549</v>
      </c>
      <c r="AR169" s="781">
        <v>33.571100476151116</v>
      </c>
      <c r="AS169" s="801">
        <v>38.849999999999994</v>
      </c>
      <c r="AT169" s="802">
        <v>84</v>
      </c>
      <c r="AU169" s="801"/>
      <c r="AV169" s="801">
        <v>70.144999999999996</v>
      </c>
      <c r="AW169" s="594">
        <v>5.25</v>
      </c>
      <c r="AX169" s="803">
        <v>0</v>
      </c>
      <c r="AY169" s="791">
        <v>143.53517543793743</v>
      </c>
      <c r="AZ169" s="791">
        <v>94.323115287787459</v>
      </c>
      <c r="BA169" s="804">
        <v>51</v>
      </c>
      <c r="BB169" s="804">
        <v>43</v>
      </c>
      <c r="BC169" s="804">
        <v>11.02</v>
      </c>
      <c r="BD169" s="571">
        <v>500000</v>
      </c>
      <c r="BE169" s="805">
        <v>690701.91666666674</v>
      </c>
      <c r="BF169" s="806">
        <v>450416.66666666669</v>
      </c>
      <c r="BG169" s="806">
        <v>413583.33333333331</v>
      </c>
      <c r="BH169" s="806">
        <v>0</v>
      </c>
      <c r="BI169" s="806"/>
      <c r="BJ169" s="806">
        <v>424522.75</v>
      </c>
      <c r="BK169" s="807">
        <v>9561978.4229166675</v>
      </c>
      <c r="BL169" s="808"/>
      <c r="BM169" s="804">
        <v>0</v>
      </c>
      <c r="BN169" s="809">
        <v>70.204783663542045</v>
      </c>
      <c r="BP169" s="810">
        <v>14424.829875000001</v>
      </c>
      <c r="BQ169" s="807">
        <v>591823.73258333339</v>
      </c>
      <c r="BR169" s="710"/>
      <c r="BS169" s="786">
        <v>259.83154707183155</v>
      </c>
      <c r="BT169" s="604">
        <v>276.78817056150979</v>
      </c>
      <c r="BU169" s="604">
        <v>0</v>
      </c>
      <c r="BV169" s="599">
        <v>0</v>
      </c>
      <c r="BW169" s="811"/>
      <c r="BX169" s="788">
        <v>20660824.459780157</v>
      </c>
      <c r="BY169" s="554"/>
      <c r="BZ169" s="812">
        <v>267.25943193183161</v>
      </c>
      <c r="CB169" s="597">
        <v>2916.6666666666665</v>
      </c>
      <c r="CC169" s="554"/>
      <c r="CD169" s="554"/>
      <c r="CE169" s="554"/>
      <c r="CF169" s="554"/>
      <c r="CG169" s="554"/>
      <c r="CH169" s="554"/>
      <c r="CI169" s="554"/>
      <c r="CJ169" s="554"/>
      <c r="CK169" s="554"/>
      <c r="CL169" s="554"/>
    </row>
    <row r="170" spans="5:90">
      <c r="E170" s="294">
        <v>2</v>
      </c>
      <c r="F170" s="300">
        <v>2018</v>
      </c>
      <c r="G170" s="300">
        <v>2018</v>
      </c>
      <c r="H170" s="300">
        <v>2018</v>
      </c>
      <c r="I170" s="772" t="s">
        <v>306</v>
      </c>
      <c r="J170" s="789">
        <v>4166.666666666667</v>
      </c>
      <c r="K170" s="790">
        <v>0</v>
      </c>
      <c r="L170" s="792">
        <v>43378.75</v>
      </c>
      <c r="M170" s="793">
        <v>43442.083333333336</v>
      </c>
      <c r="N170" s="189">
        <v>86820.833333333343</v>
      </c>
      <c r="O170" s="794">
        <v>0.5</v>
      </c>
      <c r="P170" s="795">
        <v>3681.25</v>
      </c>
      <c r="Q170" s="795">
        <v>4166.666666666667</v>
      </c>
      <c r="R170" s="795">
        <v>0</v>
      </c>
      <c r="S170" s="795">
        <v>4166.666666666667</v>
      </c>
      <c r="T170" s="795">
        <v>1666.6666666666667</v>
      </c>
      <c r="U170" s="191">
        <v>77306.25</v>
      </c>
      <c r="W170" s="792">
        <v>4166.666666666667</v>
      </c>
      <c r="X170" s="793">
        <v>-4166.666666666667</v>
      </c>
      <c r="Y170" s="793">
        <v>4166.666666666667</v>
      </c>
      <c r="Z170" s="191">
        <v>4166.666666666667</v>
      </c>
      <c r="AB170" s="796">
        <v>173271.86394928492</v>
      </c>
      <c r="AC170" s="797">
        <v>480827.66250000003</v>
      </c>
      <c r="AD170" s="533">
        <v>654099.52644928498</v>
      </c>
      <c r="AF170" s="796">
        <v>173271.86394928492</v>
      </c>
      <c r="AG170" s="797"/>
      <c r="AH170" s="798">
        <v>124669.58333333336</v>
      </c>
      <c r="AI170" s="600">
        <v>45000</v>
      </c>
      <c r="AJ170" s="799">
        <v>24000</v>
      </c>
      <c r="AK170" s="600">
        <v>34237</v>
      </c>
      <c r="AL170" s="536">
        <v>0</v>
      </c>
      <c r="AM170" s="815"/>
      <c r="AO170" s="779">
        <v>252921.07916666672</v>
      </c>
      <c r="AQ170" s="800">
        <v>21.333714155395754</v>
      </c>
      <c r="AR170" s="781">
        <v>33.571100476151116</v>
      </c>
      <c r="AS170" s="801">
        <v>38.849999999999994</v>
      </c>
      <c r="AT170" s="802">
        <v>84</v>
      </c>
      <c r="AU170" s="801"/>
      <c r="AV170" s="801">
        <v>70.144999999999996</v>
      </c>
      <c r="AW170" s="594">
        <v>5.25</v>
      </c>
      <c r="AX170" s="803">
        <v>0</v>
      </c>
      <c r="AY170" s="791">
        <v>143.53517543793743</v>
      </c>
      <c r="AZ170" s="791">
        <v>94.323115287787459</v>
      </c>
      <c r="BA170" s="804">
        <v>51</v>
      </c>
      <c r="BB170" s="804">
        <v>43</v>
      </c>
      <c r="BC170" s="804">
        <v>11.02</v>
      </c>
      <c r="BD170" s="571">
        <v>500000</v>
      </c>
      <c r="BE170" s="805">
        <v>690701.91666666674</v>
      </c>
      <c r="BF170" s="806">
        <v>450416.66666666669</v>
      </c>
      <c r="BG170" s="806">
        <v>413583.33333333331</v>
      </c>
      <c r="BH170" s="806">
        <v>0</v>
      </c>
      <c r="BI170" s="806"/>
      <c r="BJ170" s="806">
        <v>424522.75</v>
      </c>
      <c r="BK170" s="807">
        <v>9561978.4229166675</v>
      </c>
      <c r="BL170" s="808"/>
      <c r="BM170" s="804">
        <v>0</v>
      </c>
      <c r="BN170" s="809">
        <v>64.219422944472754</v>
      </c>
      <c r="BP170" s="810">
        <v>14424.829875000001</v>
      </c>
      <c r="BQ170" s="807">
        <v>591823.73258333339</v>
      </c>
      <c r="BR170" s="710"/>
      <c r="BS170" s="786">
        <v>235.13594874495163</v>
      </c>
      <c r="BT170" s="604">
        <v>249.5607646504636</v>
      </c>
      <c r="BU170" s="604">
        <v>0</v>
      </c>
      <c r="BV170" s="599">
        <v>0</v>
      </c>
      <c r="BW170" s="811"/>
      <c r="BX170" s="788">
        <v>18665962.80762466</v>
      </c>
      <c r="BY170" s="554"/>
      <c r="BZ170" s="812">
        <v>241.45476992642458</v>
      </c>
      <c r="CB170" s="597">
        <v>2916.6666666666665</v>
      </c>
      <c r="CC170" s="554"/>
      <c r="CD170" s="554"/>
      <c r="CE170" s="554"/>
      <c r="CF170" s="554"/>
      <c r="CG170" s="554"/>
      <c r="CH170" s="554"/>
      <c r="CI170" s="554"/>
      <c r="CJ170" s="554"/>
      <c r="CK170" s="554"/>
      <c r="CL170" s="554"/>
    </row>
    <row r="171" spans="5:90">
      <c r="E171" s="294">
        <v>3</v>
      </c>
      <c r="F171" s="300">
        <v>2018</v>
      </c>
      <c r="G171" s="300">
        <v>2018</v>
      </c>
      <c r="H171" s="300">
        <v>2018</v>
      </c>
      <c r="I171" s="772" t="s">
        <v>306</v>
      </c>
      <c r="J171" s="789">
        <v>4166.666666666667</v>
      </c>
      <c r="K171" s="790">
        <v>0</v>
      </c>
      <c r="L171" s="792">
        <v>43378.75</v>
      </c>
      <c r="M171" s="793">
        <v>43442.083333333336</v>
      </c>
      <c r="N171" s="189">
        <v>86820.833333333343</v>
      </c>
      <c r="O171" s="794">
        <v>0.5</v>
      </c>
      <c r="P171" s="795">
        <v>3681.25</v>
      </c>
      <c r="Q171" s="795">
        <v>4166.666666666667</v>
      </c>
      <c r="R171" s="795">
        <v>0</v>
      </c>
      <c r="S171" s="795">
        <v>4166.666666666667</v>
      </c>
      <c r="T171" s="795">
        <v>1666.6666666666667</v>
      </c>
      <c r="U171" s="191">
        <v>77306.25</v>
      </c>
      <c r="W171" s="792">
        <v>4166.666666666667</v>
      </c>
      <c r="X171" s="793">
        <v>-4166.666666666667</v>
      </c>
      <c r="Y171" s="793">
        <v>4166.666666666667</v>
      </c>
      <c r="Z171" s="191">
        <v>4166.666666666667</v>
      </c>
      <c r="AB171" s="796">
        <v>142965.36542877048</v>
      </c>
      <c r="AC171" s="797">
        <v>480827.66250000003</v>
      </c>
      <c r="AD171" s="533">
        <v>623793.02792877052</v>
      </c>
      <c r="AF171" s="796">
        <v>142965.36542877048</v>
      </c>
      <c r="AG171" s="797"/>
      <c r="AH171" s="798">
        <v>124669.58333333336</v>
      </c>
      <c r="AI171" s="600">
        <v>45000</v>
      </c>
      <c r="AJ171" s="799">
        <v>24000</v>
      </c>
      <c r="AK171" s="600">
        <v>34237</v>
      </c>
      <c r="AL171" s="536">
        <v>0</v>
      </c>
      <c r="AM171" s="815"/>
      <c r="AO171" s="779">
        <v>252921.07916666666</v>
      </c>
      <c r="AQ171" s="800">
        <v>25.856139391385582</v>
      </c>
      <c r="AR171" s="781">
        <v>33.571100476151116</v>
      </c>
      <c r="AS171" s="801">
        <v>38.849999999999994</v>
      </c>
      <c r="AT171" s="802">
        <v>84</v>
      </c>
      <c r="AU171" s="801"/>
      <c r="AV171" s="801">
        <v>70.144999999999996</v>
      </c>
      <c r="AW171" s="594">
        <v>5.25</v>
      </c>
      <c r="AX171" s="803">
        <v>0</v>
      </c>
      <c r="AY171" s="791">
        <v>143.53517543793743</v>
      </c>
      <c r="AZ171" s="791">
        <v>94.323115287787459</v>
      </c>
      <c r="BA171" s="804">
        <v>51</v>
      </c>
      <c r="BB171" s="804">
        <v>43</v>
      </c>
      <c r="BC171" s="804">
        <v>11.02</v>
      </c>
      <c r="BD171" s="571">
        <v>500000</v>
      </c>
      <c r="BE171" s="805">
        <v>690701.91666666674</v>
      </c>
      <c r="BF171" s="806">
        <v>450416.66666666669</v>
      </c>
      <c r="BG171" s="806">
        <v>413583.33333333331</v>
      </c>
      <c r="BH171" s="806">
        <v>0</v>
      </c>
      <c r="BI171" s="806"/>
      <c r="BJ171" s="806">
        <v>424522.75</v>
      </c>
      <c r="BK171" s="807">
        <v>9561978.4229166675</v>
      </c>
      <c r="BL171" s="808"/>
      <c r="BM171" s="804">
        <v>0</v>
      </c>
      <c r="BN171" s="809">
        <v>67.433945620871867</v>
      </c>
      <c r="BP171" s="810">
        <v>14424.829875000001</v>
      </c>
      <c r="BQ171" s="807">
        <v>591823.73258333339</v>
      </c>
      <c r="BR171" s="710"/>
      <c r="BS171" s="786">
        <v>248.39906930777437</v>
      </c>
      <c r="BT171" s="604">
        <v>264.18362830540315</v>
      </c>
      <c r="BU171" s="604">
        <v>0</v>
      </c>
      <c r="BV171" s="599">
        <v>0</v>
      </c>
      <c r="BW171" s="811"/>
      <c r="BX171" s="788">
        <v>19737331.488329668</v>
      </c>
      <c r="BY171" s="554"/>
      <c r="BZ171" s="812">
        <v>255.31352883278737</v>
      </c>
      <c r="CB171" s="597">
        <v>2916.6666666666665</v>
      </c>
      <c r="CC171" s="554"/>
      <c r="CD171" s="554"/>
      <c r="CE171" s="554"/>
      <c r="CF171" s="554"/>
      <c r="CG171" s="554"/>
      <c r="CH171" s="554"/>
      <c r="CI171" s="554"/>
      <c r="CJ171" s="554"/>
      <c r="CK171" s="554"/>
      <c r="CL171" s="554"/>
    </row>
    <row r="172" spans="5:90">
      <c r="E172" s="294">
        <v>4</v>
      </c>
      <c r="F172" s="300">
        <v>2018</v>
      </c>
      <c r="G172" s="300">
        <v>2018</v>
      </c>
      <c r="H172" s="300">
        <v>2019</v>
      </c>
      <c r="I172" s="772" t="s">
        <v>306</v>
      </c>
      <c r="J172" s="789">
        <v>4166.666666666667</v>
      </c>
      <c r="K172" s="790">
        <v>0</v>
      </c>
      <c r="L172" s="792">
        <v>43378.75</v>
      </c>
      <c r="M172" s="793">
        <v>43442.083333333336</v>
      </c>
      <c r="N172" s="189">
        <v>86820.833333333343</v>
      </c>
      <c r="O172" s="794">
        <v>0.5</v>
      </c>
      <c r="P172" s="795">
        <v>3681.25</v>
      </c>
      <c r="Q172" s="795">
        <v>4166.666666666667</v>
      </c>
      <c r="R172" s="795">
        <v>0</v>
      </c>
      <c r="S172" s="795">
        <v>4166.666666666667</v>
      </c>
      <c r="T172" s="795">
        <v>1666.6666666666667</v>
      </c>
      <c r="U172" s="191">
        <v>77306.25</v>
      </c>
      <c r="W172" s="792">
        <v>4166.666666666667</v>
      </c>
      <c r="X172" s="793">
        <v>-4166.666666666667</v>
      </c>
      <c r="Y172" s="793">
        <v>4166.666666666667</v>
      </c>
      <c r="Z172" s="191">
        <v>4166.666666666667</v>
      </c>
      <c r="AB172" s="796">
        <v>163738.28814390328</v>
      </c>
      <c r="AC172" s="797">
        <v>480827.66250000003</v>
      </c>
      <c r="AD172" s="533">
        <v>644565.95064390334</v>
      </c>
      <c r="AF172" s="796">
        <v>163738.28814390328</v>
      </c>
      <c r="AG172" s="797"/>
      <c r="AH172" s="798">
        <v>124669.58333333336</v>
      </c>
      <c r="AI172" s="600">
        <v>45000</v>
      </c>
      <c r="AJ172" s="799">
        <v>24000</v>
      </c>
      <c r="AK172" s="600">
        <v>34237</v>
      </c>
      <c r="AL172" s="536">
        <v>0</v>
      </c>
      <c r="AM172" s="815"/>
      <c r="AO172" s="779">
        <v>252921.07916666672</v>
      </c>
      <c r="AQ172" s="800">
        <v>22.57585845418102</v>
      </c>
      <c r="AR172" s="781">
        <v>33.571100476151116</v>
      </c>
      <c r="AS172" s="801">
        <v>38.849999999999994</v>
      </c>
      <c r="AT172" s="802">
        <v>84</v>
      </c>
      <c r="AU172" s="801"/>
      <c r="AV172" s="801">
        <v>70.144999999999996</v>
      </c>
      <c r="AW172" s="594">
        <v>5.25</v>
      </c>
      <c r="AX172" s="803">
        <v>0</v>
      </c>
      <c r="AY172" s="791">
        <v>143.53517543793743</v>
      </c>
      <c r="AZ172" s="791">
        <v>94.323115287787459</v>
      </c>
      <c r="BA172" s="804">
        <v>51</v>
      </c>
      <c r="BB172" s="804">
        <v>43</v>
      </c>
      <c r="BC172" s="804">
        <v>11.02</v>
      </c>
      <c r="BD172" s="571">
        <v>500000</v>
      </c>
      <c r="BE172" s="805">
        <v>690701.91666666674</v>
      </c>
      <c r="BF172" s="806">
        <v>450416.66666666669</v>
      </c>
      <c r="BG172" s="806">
        <v>413583.33333333331</v>
      </c>
      <c r="BH172" s="806">
        <v>0</v>
      </c>
      <c r="BI172" s="806"/>
      <c r="BJ172" s="806">
        <v>424522.75</v>
      </c>
      <c r="BK172" s="807">
        <v>9561978.4229166675</v>
      </c>
      <c r="BL172" s="808"/>
      <c r="BM172" s="804">
        <v>0</v>
      </c>
      <c r="BN172" s="809">
        <v>65.230621766825166</v>
      </c>
      <c r="BP172" s="810">
        <v>14424.829875000001</v>
      </c>
      <c r="BQ172" s="807">
        <v>591823.73258333339</v>
      </c>
      <c r="BR172" s="710"/>
      <c r="BS172" s="786">
        <v>239.30815508597766</v>
      </c>
      <c r="BT172" s="604">
        <v>254.16070809334477</v>
      </c>
      <c r="BU172" s="604">
        <v>0</v>
      </c>
      <c r="BV172" s="599">
        <v>0</v>
      </c>
      <c r="BW172" s="811"/>
      <c r="BX172" s="788">
        <v>19002985.394582346</v>
      </c>
      <c r="BY172" s="554"/>
      <c r="BZ172" s="812">
        <v>245.81434741152682</v>
      </c>
      <c r="CB172" s="597">
        <v>2916.6666666666665</v>
      </c>
      <c r="CC172" s="554"/>
      <c r="CD172" s="554"/>
      <c r="CE172" s="554"/>
      <c r="CF172" s="554"/>
      <c r="CG172" s="554"/>
      <c r="CH172" s="554"/>
      <c r="CI172" s="554"/>
      <c r="CJ172" s="554"/>
      <c r="CK172" s="554"/>
      <c r="CL172" s="554"/>
    </row>
    <row r="173" spans="5:90">
      <c r="E173" s="294">
        <v>5</v>
      </c>
      <c r="F173" s="300">
        <v>2018</v>
      </c>
      <c r="G173" s="300">
        <v>2018</v>
      </c>
      <c r="H173" s="300">
        <v>2019</v>
      </c>
      <c r="I173" s="772" t="s">
        <v>306</v>
      </c>
      <c r="J173" s="789">
        <v>4166.666666666667</v>
      </c>
      <c r="K173" s="790">
        <v>0</v>
      </c>
      <c r="L173" s="792">
        <v>43378.75</v>
      </c>
      <c r="M173" s="793">
        <v>43442.083333333336</v>
      </c>
      <c r="N173" s="189">
        <v>86820.833333333343</v>
      </c>
      <c r="O173" s="794">
        <v>0.5</v>
      </c>
      <c r="P173" s="795">
        <v>3681.25</v>
      </c>
      <c r="Q173" s="795">
        <v>4166.666666666667</v>
      </c>
      <c r="R173" s="795">
        <v>0</v>
      </c>
      <c r="S173" s="795">
        <v>4166.666666666667</v>
      </c>
      <c r="T173" s="795">
        <v>1666.6666666666667</v>
      </c>
      <c r="U173" s="191">
        <v>77306.25</v>
      </c>
      <c r="W173" s="792">
        <v>4166.666666666667</v>
      </c>
      <c r="X173" s="793">
        <v>-4166.666666666667</v>
      </c>
      <c r="Y173" s="793">
        <v>4166.666666666667</v>
      </c>
      <c r="Z173" s="191">
        <v>4166.666666666667</v>
      </c>
      <c r="AB173" s="796">
        <v>191030.62581381542</v>
      </c>
      <c r="AC173" s="797">
        <v>480827.66250000003</v>
      </c>
      <c r="AD173" s="533">
        <v>671858.28831381549</v>
      </c>
      <c r="AF173" s="796">
        <v>191030.62581381542</v>
      </c>
      <c r="AG173" s="797"/>
      <c r="AH173" s="798">
        <v>124669.58333333336</v>
      </c>
      <c r="AI173" s="600">
        <v>45000</v>
      </c>
      <c r="AJ173" s="799">
        <v>24000</v>
      </c>
      <c r="AK173" s="600">
        <v>34237</v>
      </c>
      <c r="AL173" s="536">
        <v>0</v>
      </c>
      <c r="AM173" s="815"/>
      <c r="AO173" s="779">
        <v>252921.07916666672</v>
      </c>
      <c r="AQ173" s="800">
        <v>19.350470119222798</v>
      </c>
      <c r="AR173" s="781">
        <v>33.571100476151116</v>
      </c>
      <c r="AS173" s="801">
        <v>38.849999999999994</v>
      </c>
      <c r="AT173" s="802">
        <v>84</v>
      </c>
      <c r="AU173" s="801"/>
      <c r="AV173" s="801">
        <v>70.144999999999996</v>
      </c>
      <c r="AW173" s="594">
        <v>5.25</v>
      </c>
      <c r="AX173" s="803">
        <v>0</v>
      </c>
      <c r="AY173" s="791">
        <v>143.53517543793743</v>
      </c>
      <c r="AZ173" s="791">
        <v>94.323115287787459</v>
      </c>
      <c r="BA173" s="804">
        <v>51</v>
      </c>
      <c r="BB173" s="804">
        <v>43</v>
      </c>
      <c r="BC173" s="804">
        <v>11.02</v>
      </c>
      <c r="BD173" s="571">
        <v>500000</v>
      </c>
      <c r="BE173" s="805">
        <v>690701.91666666674</v>
      </c>
      <c r="BF173" s="806">
        <v>450416.66666666669</v>
      </c>
      <c r="BG173" s="806">
        <v>413583.33333333331</v>
      </c>
      <c r="BH173" s="806">
        <v>0</v>
      </c>
      <c r="BI173" s="806"/>
      <c r="BJ173" s="806">
        <v>424522.75</v>
      </c>
      <c r="BK173" s="807">
        <v>9561978.4229166675</v>
      </c>
      <c r="BL173" s="808"/>
      <c r="BM173" s="804">
        <v>0</v>
      </c>
      <c r="BN173" s="809">
        <v>62.335802417354977</v>
      </c>
      <c r="BP173" s="810">
        <v>14424.829875000001</v>
      </c>
      <c r="BQ173" s="807">
        <v>591823.73258333339</v>
      </c>
      <c r="BR173" s="710"/>
      <c r="BS173" s="786">
        <v>227.36413045006367</v>
      </c>
      <c r="BT173" s="604">
        <v>240.99217487260486</v>
      </c>
      <c r="BU173" s="604">
        <v>0</v>
      </c>
      <c r="BV173" s="599">
        <v>0</v>
      </c>
      <c r="BW173" s="811"/>
      <c r="BX173" s="788">
        <v>18038170.677270908</v>
      </c>
      <c r="BY173" s="554"/>
      <c r="BZ173" s="812">
        <v>233.33392419462731</v>
      </c>
      <c r="CB173" s="597">
        <v>2916.6666666666665</v>
      </c>
      <c r="CC173" s="554"/>
      <c r="CD173" s="554"/>
      <c r="CE173" s="554"/>
      <c r="CF173" s="554"/>
      <c r="CG173" s="554"/>
      <c r="CH173" s="554"/>
      <c r="CI173" s="554"/>
      <c r="CJ173" s="554"/>
      <c r="CK173" s="554"/>
      <c r="CL173" s="554"/>
    </row>
    <row r="174" spans="5:90">
      <c r="E174" s="294">
        <v>6</v>
      </c>
      <c r="F174" s="300">
        <v>2018</v>
      </c>
      <c r="G174" s="300">
        <v>2018</v>
      </c>
      <c r="H174" s="300">
        <v>2019</v>
      </c>
      <c r="I174" s="772" t="s">
        <v>306</v>
      </c>
      <c r="J174" s="789">
        <v>4166.666666666667</v>
      </c>
      <c r="K174" s="790">
        <v>0</v>
      </c>
      <c r="L174" s="792">
        <v>43378.75</v>
      </c>
      <c r="M174" s="793">
        <v>43442.083333333336</v>
      </c>
      <c r="N174" s="189">
        <v>86820.833333333343</v>
      </c>
      <c r="O174" s="794">
        <v>0.5</v>
      </c>
      <c r="P174" s="795">
        <v>3681.25</v>
      </c>
      <c r="Q174" s="795">
        <v>4166.666666666667</v>
      </c>
      <c r="R174" s="795">
        <v>0</v>
      </c>
      <c r="S174" s="795">
        <v>4166.666666666667</v>
      </c>
      <c r="T174" s="795">
        <v>1666.6666666666667</v>
      </c>
      <c r="U174" s="191">
        <v>77306.25</v>
      </c>
      <c r="W174" s="792">
        <v>4166.666666666667</v>
      </c>
      <c r="X174" s="793">
        <v>-4166.666666666667</v>
      </c>
      <c r="Y174" s="793">
        <v>4166.666666666667</v>
      </c>
      <c r="Z174" s="191">
        <v>4166.666666666667</v>
      </c>
      <c r="AB174" s="796">
        <v>242937.71623283665</v>
      </c>
      <c r="AC174" s="797">
        <v>480827.66250000003</v>
      </c>
      <c r="AD174" s="533">
        <v>723765.37873283669</v>
      </c>
      <c r="AF174" s="796">
        <v>242937.71623283665</v>
      </c>
      <c r="AG174" s="797"/>
      <c r="AH174" s="798">
        <v>124669.58333333336</v>
      </c>
      <c r="AI174" s="600">
        <v>45000</v>
      </c>
      <c r="AJ174" s="799">
        <v>24000</v>
      </c>
      <c r="AK174" s="600">
        <v>34237</v>
      </c>
      <c r="AL174" s="536">
        <v>0</v>
      </c>
      <c r="AM174" s="815"/>
      <c r="AO174" s="779">
        <v>252921.07916666666</v>
      </c>
      <c r="AQ174" s="800">
        <v>15.215967590326041</v>
      </c>
      <c r="AR174" s="781">
        <v>33.571100476151116</v>
      </c>
      <c r="AS174" s="801">
        <v>38.849999999999994</v>
      </c>
      <c r="AT174" s="802">
        <v>84</v>
      </c>
      <c r="AU174" s="801"/>
      <c r="AV174" s="801">
        <v>70.144999999999996</v>
      </c>
      <c r="AW174" s="594">
        <v>5.25</v>
      </c>
      <c r="AX174" s="803">
        <v>0</v>
      </c>
      <c r="AY174" s="791">
        <v>143.53517543793743</v>
      </c>
      <c r="AZ174" s="791">
        <v>94.323115287787459</v>
      </c>
      <c r="BA174" s="804">
        <v>51</v>
      </c>
      <c r="BB174" s="804">
        <v>43</v>
      </c>
      <c r="BC174" s="804">
        <v>11.02</v>
      </c>
      <c r="BD174" s="571">
        <v>500000</v>
      </c>
      <c r="BE174" s="805">
        <v>690701.91666666674</v>
      </c>
      <c r="BF174" s="806">
        <v>450416.66666666669</v>
      </c>
      <c r="BG174" s="806">
        <v>413583.33333333331</v>
      </c>
      <c r="BH174" s="806">
        <v>0</v>
      </c>
      <c r="BI174" s="806"/>
      <c r="BJ174" s="806">
        <v>424522.75</v>
      </c>
      <c r="BK174" s="807">
        <v>9561978.4229166675</v>
      </c>
      <c r="BL174" s="813"/>
      <c r="BM174" s="804">
        <v>0</v>
      </c>
      <c r="BN174" s="809">
        <v>56.830167409572788</v>
      </c>
      <c r="BP174" s="810">
        <v>14424.829875000001</v>
      </c>
      <c r="BQ174" s="807">
        <v>591823.73258333339</v>
      </c>
      <c r="BR174" s="710"/>
      <c r="BS174" s="786">
        <v>204.64788040795437</v>
      </c>
      <c r="BT174" s="604">
        <v>215.94704122220369</v>
      </c>
      <c r="BU174" s="604">
        <v>0</v>
      </c>
      <c r="BV174" s="599">
        <v>0</v>
      </c>
      <c r="BW174" s="811"/>
      <c r="BX174" s="788">
        <v>16203196.869794633</v>
      </c>
      <c r="BY174" s="554"/>
      <c r="BZ174" s="812">
        <v>209.59750175172942</v>
      </c>
      <c r="CB174" s="597">
        <v>2916.6666666666665</v>
      </c>
      <c r="CC174" s="554"/>
      <c r="CD174" s="554"/>
      <c r="CE174" s="554"/>
      <c r="CF174" s="554"/>
      <c r="CG174" s="554"/>
      <c r="CH174" s="554"/>
      <c r="CI174" s="554"/>
      <c r="CJ174" s="554"/>
      <c r="CK174" s="554"/>
      <c r="CL174" s="554"/>
    </row>
    <row r="175" spans="5:90">
      <c r="E175" s="294">
        <v>7</v>
      </c>
      <c r="F175" s="300">
        <v>2018</v>
      </c>
      <c r="G175" s="300">
        <v>2019</v>
      </c>
      <c r="H175" s="300">
        <v>2019</v>
      </c>
      <c r="I175" s="772" t="s">
        <v>306</v>
      </c>
      <c r="J175" s="789">
        <v>4166.666666666667</v>
      </c>
      <c r="K175" s="790">
        <v>0</v>
      </c>
      <c r="L175" s="792">
        <v>43378.75</v>
      </c>
      <c r="M175" s="793">
        <v>43442.083333333336</v>
      </c>
      <c r="N175" s="189">
        <v>86820.833333333343</v>
      </c>
      <c r="O175" s="794">
        <v>0.5</v>
      </c>
      <c r="P175" s="795">
        <v>3681.25</v>
      </c>
      <c r="Q175" s="795">
        <v>4166.666666666667</v>
      </c>
      <c r="R175" s="795">
        <v>0</v>
      </c>
      <c r="S175" s="795">
        <v>4166.666666666667</v>
      </c>
      <c r="T175" s="795">
        <v>1666.6666666666667</v>
      </c>
      <c r="U175" s="191">
        <v>77306.25</v>
      </c>
      <c r="W175" s="792">
        <v>4166.666666666667</v>
      </c>
      <c r="X175" s="793">
        <v>-4166.666666666667</v>
      </c>
      <c r="Y175" s="793">
        <v>4166.666666666667</v>
      </c>
      <c r="Z175" s="191">
        <v>4166.666666666667</v>
      </c>
      <c r="AB175" s="796">
        <v>277218.0283347193</v>
      </c>
      <c r="AC175" s="797">
        <v>480827.66250000003</v>
      </c>
      <c r="AD175" s="533">
        <v>758045.69083471934</v>
      </c>
      <c r="AF175" s="796">
        <v>277218.0283347193</v>
      </c>
      <c r="AG175" s="797"/>
      <c r="AH175" s="798">
        <v>124669.58333333336</v>
      </c>
      <c r="AI175" s="600">
        <v>45000</v>
      </c>
      <c r="AJ175" s="799">
        <v>24000</v>
      </c>
      <c r="AK175" s="600">
        <v>34237</v>
      </c>
      <c r="AL175" s="536">
        <v>0</v>
      </c>
      <c r="AM175" s="815"/>
      <c r="AO175" s="779">
        <v>252921.07916666666</v>
      </c>
      <c r="AQ175" s="800">
        <v>13.334386796097512</v>
      </c>
      <c r="AR175" s="781">
        <v>33.571100476151116</v>
      </c>
      <c r="AS175" s="801">
        <v>38.849999999999994</v>
      </c>
      <c r="AT175" s="802">
        <v>84</v>
      </c>
      <c r="AU175" s="801"/>
      <c r="AV175" s="801">
        <v>70.144999999999996</v>
      </c>
      <c r="AW175" s="594">
        <v>5.25</v>
      </c>
      <c r="AX175" s="803">
        <v>0</v>
      </c>
      <c r="AY175" s="791">
        <v>143.53517543793743</v>
      </c>
      <c r="AZ175" s="791">
        <v>94.323115287787459</v>
      </c>
      <c r="BA175" s="804">
        <v>51</v>
      </c>
      <c r="BB175" s="804">
        <v>43</v>
      </c>
      <c r="BC175" s="804">
        <v>11.02</v>
      </c>
      <c r="BD175" s="571">
        <v>500000</v>
      </c>
      <c r="BE175" s="805">
        <v>690701.91666666674</v>
      </c>
      <c r="BF175" s="806">
        <v>450416.66666666669</v>
      </c>
      <c r="BG175" s="806">
        <v>413583.33333333331</v>
      </c>
      <c r="BH175" s="806">
        <v>0</v>
      </c>
      <c r="BI175" s="806"/>
      <c r="BJ175" s="806">
        <v>424522.75</v>
      </c>
      <c r="BK175" s="807">
        <v>9561978.4229166675</v>
      </c>
      <c r="BL175" s="808"/>
      <c r="BM175" s="804">
        <v>0</v>
      </c>
      <c r="BN175" s="809">
        <v>53.194153815625249</v>
      </c>
      <c r="BP175" s="810">
        <v>14424.829875000001</v>
      </c>
      <c r="BQ175" s="807">
        <v>591823.73258333339</v>
      </c>
      <c r="BR175" s="710"/>
      <c r="BS175" s="786">
        <v>189.64568831932681</v>
      </c>
      <c r="BT175" s="604">
        <v>199.40681538333629</v>
      </c>
      <c r="BU175" s="604">
        <v>0</v>
      </c>
      <c r="BV175" s="599">
        <v>0</v>
      </c>
      <c r="BW175" s="811"/>
      <c r="BX175" s="788">
        <v>14991349.426386088</v>
      </c>
      <c r="BY175" s="554"/>
      <c r="BZ175" s="812">
        <v>193.92157071887576</v>
      </c>
      <c r="CB175" s="597">
        <v>2916.6666666666665</v>
      </c>
      <c r="CC175" s="554"/>
      <c r="CD175" s="554"/>
      <c r="CE175" s="554"/>
      <c r="CF175" s="554"/>
      <c r="CG175" s="554"/>
      <c r="CH175" s="554"/>
      <c r="CI175" s="554"/>
      <c r="CJ175" s="554"/>
      <c r="CK175" s="554"/>
      <c r="CL175" s="554"/>
    </row>
    <row r="176" spans="5:90">
      <c r="E176" s="294">
        <v>8</v>
      </c>
      <c r="F176" s="300">
        <v>2018</v>
      </c>
      <c r="G176" s="300">
        <v>2019</v>
      </c>
      <c r="H176" s="300">
        <v>2019</v>
      </c>
      <c r="I176" s="772" t="s">
        <v>306</v>
      </c>
      <c r="J176" s="789">
        <v>4166.666666666667</v>
      </c>
      <c r="K176" s="790">
        <v>0</v>
      </c>
      <c r="L176" s="792">
        <v>43378.75</v>
      </c>
      <c r="M176" s="793">
        <v>43442.083333333336</v>
      </c>
      <c r="N176" s="189">
        <v>86820.833333333343</v>
      </c>
      <c r="O176" s="794">
        <v>0.5</v>
      </c>
      <c r="P176" s="795">
        <v>3681.25</v>
      </c>
      <c r="Q176" s="795">
        <v>4166.666666666667</v>
      </c>
      <c r="R176" s="795">
        <v>0</v>
      </c>
      <c r="S176" s="795">
        <v>4166.666666666667</v>
      </c>
      <c r="T176" s="795">
        <v>1666.6666666666667</v>
      </c>
      <c r="U176" s="191">
        <v>77306.25</v>
      </c>
      <c r="W176" s="792">
        <v>4166.666666666667</v>
      </c>
      <c r="X176" s="793">
        <v>-4166.666666666667</v>
      </c>
      <c r="Y176" s="793">
        <v>4166.666666666667</v>
      </c>
      <c r="Z176" s="191">
        <v>4166.666666666667</v>
      </c>
      <c r="AB176" s="796">
        <v>232954.18025775556</v>
      </c>
      <c r="AC176" s="797">
        <v>480827.66250000003</v>
      </c>
      <c r="AD176" s="533">
        <v>713781.84275775566</v>
      </c>
      <c r="AF176" s="796">
        <v>232954.18025775556</v>
      </c>
      <c r="AG176" s="797"/>
      <c r="AH176" s="798">
        <v>124669.58333333336</v>
      </c>
      <c r="AI176" s="600">
        <v>45000</v>
      </c>
      <c r="AJ176" s="799">
        <v>24000</v>
      </c>
      <c r="AK176" s="600">
        <v>34237</v>
      </c>
      <c r="AL176" s="536">
        <v>0</v>
      </c>
      <c r="AM176" s="815"/>
      <c r="AO176" s="779">
        <v>252921.07916666672</v>
      </c>
      <c r="AQ176" s="800">
        <v>15.868066469451566</v>
      </c>
      <c r="AR176" s="781">
        <v>33.571100476151116</v>
      </c>
      <c r="AS176" s="801">
        <v>38.849999999999994</v>
      </c>
      <c r="AT176" s="802">
        <v>84</v>
      </c>
      <c r="AU176" s="801"/>
      <c r="AV176" s="801">
        <v>70.144999999999996</v>
      </c>
      <c r="AW176" s="594">
        <v>5.25</v>
      </c>
      <c r="AX176" s="803">
        <v>0</v>
      </c>
      <c r="AY176" s="791">
        <v>143.53517543793743</v>
      </c>
      <c r="AZ176" s="791">
        <v>94.323115287787459</v>
      </c>
      <c r="BA176" s="804">
        <v>51</v>
      </c>
      <c r="BB176" s="804">
        <v>43</v>
      </c>
      <c r="BC176" s="804">
        <v>11.02</v>
      </c>
      <c r="BD176" s="571">
        <v>500000</v>
      </c>
      <c r="BE176" s="805">
        <v>690701.91666666674</v>
      </c>
      <c r="BF176" s="806">
        <v>450416.66666666669</v>
      </c>
      <c r="BG176" s="806">
        <v>413583.33333333331</v>
      </c>
      <c r="BH176" s="806">
        <v>0</v>
      </c>
      <c r="BI176" s="806"/>
      <c r="BJ176" s="806">
        <v>424522.75</v>
      </c>
      <c r="BK176" s="807">
        <v>9561978.4229166675</v>
      </c>
      <c r="BL176" s="808"/>
      <c r="BM176" s="804">
        <v>0</v>
      </c>
      <c r="BN176" s="809">
        <v>57.889092206207451</v>
      </c>
      <c r="BP176" s="810">
        <v>14424.829875000001</v>
      </c>
      <c r="BQ176" s="807">
        <v>591823.73258333339</v>
      </c>
      <c r="BR176" s="710"/>
      <c r="BS176" s="786">
        <v>209.01700411886898</v>
      </c>
      <c r="BT176" s="604">
        <v>220.76409012209476</v>
      </c>
      <c r="BU176" s="604">
        <v>0</v>
      </c>
      <c r="BV176" s="599">
        <v>0</v>
      </c>
      <c r="BW176" s="811"/>
      <c r="BX176" s="788">
        <v>16556126.052925222</v>
      </c>
      <c r="BY176" s="554"/>
      <c r="BZ176" s="812">
        <v>214.16284004107328</v>
      </c>
      <c r="CB176" s="597">
        <v>2916.6666666666665</v>
      </c>
      <c r="CC176" s="554"/>
      <c r="CD176" s="554"/>
      <c r="CE176" s="554"/>
      <c r="CF176" s="554"/>
      <c r="CG176" s="554"/>
      <c r="CH176" s="554"/>
      <c r="CI176" s="554"/>
      <c r="CJ176" s="554"/>
      <c r="CK176" s="554"/>
      <c r="CL176" s="554"/>
    </row>
    <row r="177" spans="5:90">
      <c r="E177" s="294">
        <v>9</v>
      </c>
      <c r="F177" s="300">
        <v>2018</v>
      </c>
      <c r="G177" s="300">
        <v>2019</v>
      </c>
      <c r="H177" s="300">
        <v>2019</v>
      </c>
      <c r="I177" s="772" t="s">
        <v>306</v>
      </c>
      <c r="J177" s="789">
        <v>4166.666666666667</v>
      </c>
      <c r="K177" s="790">
        <v>0</v>
      </c>
      <c r="L177" s="792">
        <v>43378.75</v>
      </c>
      <c r="M177" s="793">
        <v>43442.083333333336</v>
      </c>
      <c r="N177" s="189">
        <v>86820.833333333343</v>
      </c>
      <c r="O177" s="794">
        <v>0.5</v>
      </c>
      <c r="P177" s="795">
        <v>3681.25</v>
      </c>
      <c r="Q177" s="795">
        <v>4166.666666666667</v>
      </c>
      <c r="R177" s="795">
        <v>0</v>
      </c>
      <c r="S177" s="795">
        <v>4166.666666666667</v>
      </c>
      <c r="T177" s="795">
        <v>1666.6666666666667</v>
      </c>
      <c r="U177" s="191">
        <v>77306.25</v>
      </c>
      <c r="W177" s="792">
        <v>4166.666666666667</v>
      </c>
      <c r="X177" s="793">
        <v>-4166.666666666667</v>
      </c>
      <c r="Y177" s="793">
        <v>4166.666666666667</v>
      </c>
      <c r="Z177" s="191">
        <v>4166.666666666667</v>
      </c>
      <c r="AB177" s="796">
        <v>184352.04370838715</v>
      </c>
      <c r="AC177" s="797">
        <v>480827.66250000003</v>
      </c>
      <c r="AD177" s="533">
        <v>665179.70620838716</v>
      </c>
      <c r="AF177" s="796">
        <v>184352.04370838715</v>
      </c>
      <c r="AG177" s="797"/>
      <c r="AH177" s="798">
        <v>124669.58333333336</v>
      </c>
      <c r="AI177" s="600">
        <v>45000</v>
      </c>
      <c r="AJ177" s="799">
        <v>24000</v>
      </c>
      <c r="AK177" s="600">
        <v>34237</v>
      </c>
      <c r="AL177" s="536">
        <v>0</v>
      </c>
      <c r="AM177" s="815"/>
      <c r="AO177" s="779">
        <v>252921.0791666666</v>
      </c>
      <c r="AQ177" s="800">
        <v>20.05148596298687</v>
      </c>
      <c r="AR177" s="781">
        <v>33.571100476151116</v>
      </c>
      <c r="AS177" s="801">
        <v>38.849999999999994</v>
      </c>
      <c r="AT177" s="802">
        <v>84</v>
      </c>
      <c r="AU177" s="801"/>
      <c r="AV177" s="801">
        <v>70.144999999999996</v>
      </c>
      <c r="AW177" s="594">
        <v>5.25</v>
      </c>
      <c r="AX177" s="803">
        <v>0</v>
      </c>
      <c r="AY177" s="791">
        <v>143.53517543793743</v>
      </c>
      <c r="AZ177" s="791">
        <v>94.323115287787459</v>
      </c>
      <c r="BA177" s="804">
        <v>51</v>
      </c>
      <c r="BB177" s="804">
        <v>43</v>
      </c>
      <c r="BC177" s="804">
        <v>11.02</v>
      </c>
      <c r="BD177" s="571">
        <v>500000</v>
      </c>
      <c r="BE177" s="805">
        <v>690701.91666666674</v>
      </c>
      <c r="BF177" s="806">
        <v>450416.66666666669</v>
      </c>
      <c r="BG177" s="806">
        <v>413583.33333333331</v>
      </c>
      <c r="BH177" s="806">
        <v>0</v>
      </c>
      <c r="BI177" s="806"/>
      <c r="BJ177" s="806">
        <v>424522.75</v>
      </c>
      <c r="BK177" s="807">
        <v>9561978.4229166675</v>
      </c>
      <c r="BL177" s="808"/>
      <c r="BM177" s="804">
        <v>0</v>
      </c>
      <c r="BN177" s="809">
        <v>63.044180312266214</v>
      </c>
      <c r="BP177" s="810">
        <v>14424.829875000001</v>
      </c>
      <c r="BQ177" s="807">
        <v>591823.73258333339</v>
      </c>
      <c r="BR177" s="710"/>
      <c r="BS177" s="786">
        <v>230.28689764446744</v>
      </c>
      <c r="BT177" s="604">
        <v>244.21458591655605</v>
      </c>
      <c r="BU177" s="604">
        <v>0</v>
      </c>
      <c r="BV177" s="599">
        <v>0</v>
      </c>
      <c r="BW177" s="811"/>
      <c r="BX177" s="788">
        <v>18274266.037955001</v>
      </c>
      <c r="BY177" s="554"/>
      <c r="BZ177" s="812">
        <v>236.38795101243431</v>
      </c>
      <c r="CB177" s="597">
        <v>2916.6666666666665</v>
      </c>
      <c r="CC177" s="554"/>
      <c r="CD177" s="554"/>
      <c r="CE177" s="554"/>
      <c r="CF177" s="554"/>
      <c r="CG177" s="554"/>
      <c r="CH177" s="554"/>
      <c r="CI177" s="554"/>
      <c r="CJ177" s="554"/>
      <c r="CK177" s="554"/>
      <c r="CL177" s="554"/>
    </row>
    <row r="178" spans="5:90">
      <c r="E178" s="294">
        <v>10</v>
      </c>
      <c r="F178" s="300">
        <v>2018</v>
      </c>
      <c r="G178" s="300">
        <v>2019</v>
      </c>
      <c r="H178" s="300">
        <v>2019</v>
      </c>
      <c r="I178" s="772" t="s">
        <v>306</v>
      </c>
      <c r="J178" s="789">
        <v>4166.666666666667</v>
      </c>
      <c r="K178" s="790">
        <v>0</v>
      </c>
      <c r="L178" s="792">
        <v>43378.75</v>
      </c>
      <c r="M178" s="793">
        <v>43442.083333333336</v>
      </c>
      <c r="N178" s="189">
        <v>86820.833333333343</v>
      </c>
      <c r="O178" s="794">
        <v>0.5</v>
      </c>
      <c r="P178" s="795">
        <v>3681.25</v>
      </c>
      <c r="Q178" s="795">
        <v>4166.666666666667</v>
      </c>
      <c r="R178" s="795">
        <v>0</v>
      </c>
      <c r="S178" s="795">
        <v>4166.666666666667</v>
      </c>
      <c r="T178" s="795">
        <v>1666.6666666666667</v>
      </c>
      <c r="U178" s="191">
        <v>77306.25</v>
      </c>
      <c r="W178" s="792">
        <v>4166.666666666667</v>
      </c>
      <c r="X178" s="793">
        <v>-4166.666666666667</v>
      </c>
      <c r="Y178" s="793">
        <v>4166.666666666667</v>
      </c>
      <c r="Z178" s="191">
        <v>4166.666666666667</v>
      </c>
      <c r="AB178" s="796">
        <v>185547.76457269985</v>
      </c>
      <c r="AC178" s="797">
        <v>480827.66250000003</v>
      </c>
      <c r="AD178" s="533">
        <v>666375.42707269988</v>
      </c>
      <c r="AF178" s="796">
        <v>185547.76457269985</v>
      </c>
      <c r="AG178" s="797"/>
      <c r="AH178" s="798">
        <v>124669.58333333336</v>
      </c>
      <c r="AI178" s="600">
        <v>45000</v>
      </c>
      <c r="AJ178" s="799">
        <v>24000</v>
      </c>
      <c r="AK178" s="600">
        <v>34237</v>
      </c>
      <c r="AL178" s="536">
        <v>0</v>
      </c>
      <c r="AM178" s="815"/>
      <c r="AO178" s="779">
        <v>252921.07916666666</v>
      </c>
      <c r="AQ178" s="800">
        <v>19.922268668552572</v>
      </c>
      <c r="AR178" s="781">
        <v>33.571100476151116</v>
      </c>
      <c r="AS178" s="801">
        <v>38.849999999999994</v>
      </c>
      <c r="AT178" s="802">
        <v>84</v>
      </c>
      <c r="AU178" s="801"/>
      <c r="AV178" s="801">
        <v>70.144999999999996</v>
      </c>
      <c r="AW178" s="594">
        <v>5.25</v>
      </c>
      <c r="AX178" s="803">
        <v>0</v>
      </c>
      <c r="AY178" s="791">
        <v>143.53517543793743</v>
      </c>
      <c r="AZ178" s="791">
        <v>94.323115287787459</v>
      </c>
      <c r="BA178" s="804">
        <v>51</v>
      </c>
      <c r="BB178" s="804">
        <v>43</v>
      </c>
      <c r="BC178" s="804">
        <v>11.02</v>
      </c>
      <c r="BD178" s="571">
        <v>500000</v>
      </c>
      <c r="BE178" s="805">
        <v>690701.91666666674</v>
      </c>
      <c r="BF178" s="806">
        <v>450416.66666666669</v>
      </c>
      <c r="BG178" s="806">
        <v>413583.33333333331</v>
      </c>
      <c r="BH178" s="806">
        <v>0</v>
      </c>
      <c r="BI178" s="806"/>
      <c r="BJ178" s="806">
        <v>424522.75</v>
      </c>
      <c r="BK178" s="807">
        <v>9561978.4229166675</v>
      </c>
      <c r="BL178" s="808"/>
      <c r="BM178" s="804">
        <v>0</v>
      </c>
      <c r="BN178" s="809">
        <v>62.917353657237932</v>
      </c>
      <c r="BP178" s="810">
        <v>14424.829875000001</v>
      </c>
      <c r="BQ178" s="807">
        <v>591823.73258333339</v>
      </c>
      <c r="BR178" s="710"/>
      <c r="BS178" s="786">
        <v>229.76361086582074</v>
      </c>
      <c r="BT178" s="604">
        <v>243.63765146283239</v>
      </c>
      <c r="BU178" s="604">
        <v>0</v>
      </c>
      <c r="BV178" s="599">
        <v>0</v>
      </c>
      <c r="BW178" s="811"/>
      <c r="BX178" s="788">
        <v>18231995.965613157</v>
      </c>
      <c r="BY178" s="554"/>
      <c r="BZ178" s="812">
        <v>235.84116375601141</v>
      </c>
      <c r="CB178" s="597">
        <v>2916.6666666666665</v>
      </c>
      <c r="CC178" s="554"/>
      <c r="CD178" s="554"/>
      <c r="CE178" s="554"/>
      <c r="CF178" s="554"/>
      <c r="CG178" s="554"/>
      <c r="CH178" s="554"/>
      <c r="CI178" s="554"/>
      <c r="CJ178" s="554"/>
      <c r="CK178" s="554"/>
      <c r="CL178" s="554"/>
    </row>
    <row r="179" spans="5:90">
      <c r="E179" s="294">
        <v>11</v>
      </c>
      <c r="F179" s="300">
        <v>2018</v>
      </c>
      <c r="G179" s="300">
        <v>2019</v>
      </c>
      <c r="H179" s="300">
        <v>2019</v>
      </c>
      <c r="I179" s="772" t="s">
        <v>306</v>
      </c>
      <c r="J179" s="789">
        <v>4166.666666666667</v>
      </c>
      <c r="K179" s="790">
        <v>0</v>
      </c>
      <c r="L179" s="792">
        <v>43378.75</v>
      </c>
      <c r="M179" s="793">
        <v>43442.083333333336</v>
      </c>
      <c r="N179" s="189">
        <v>86820.833333333343</v>
      </c>
      <c r="O179" s="794">
        <v>0.5</v>
      </c>
      <c r="P179" s="795">
        <v>3681.25</v>
      </c>
      <c r="Q179" s="795">
        <v>4166.666666666667</v>
      </c>
      <c r="R179" s="795">
        <v>0</v>
      </c>
      <c r="S179" s="795">
        <v>4166.666666666667</v>
      </c>
      <c r="T179" s="795">
        <v>1666.6666666666667</v>
      </c>
      <c r="U179" s="191">
        <v>77306.25</v>
      </c>
      <c r="W179" s="792">
        <v>4166.666666666667</v>
      </c>
      <c r="X179" s="793">
        <v>-4166.666666666667</v>
      </c>
      <c r="Y179" s="793">
        <v>4166.666666666667</v>
      </c>
      <c r="Z179" s="191">
        <v>4166.666666666667</v>
      </c>
      <c r="AB179" s="796">
        <v>151075.02117407767</v>
      </c>
      <c r="AC179" s="797">
        <v>480827.66250000003</v>
      </c>
      <c r="AD179" s="533">
        <v>631902.68367407774</v>
      </c>
      <c r="AF179" s="796">
        <v>151075.02117407767</v>
      </c>
      <c r="AG179" s="797"/>
      <c r="AH179" s="798">
        <v>124669.58333333336</v>
      </c>
      <c r="AI179" s="600">
        <v>45000</v>
      </c>
      <c r="AJ179" s="799">
        <v>24000</v>
      </c>
      <c r="AK179" s="600">
        <v>34237</v>
      </c>
      <c r="AL179" s="536">
        <v>0</v>
      </c>
      <c r="AM179" s="815"/>
      <c r="AO179" s="779">
        <v>252921.07916666672</v>
      </c>
      <c r="AQ179" s="800">
        <v>24.468190624360737</v>
      </c>
      <c r="AR179" s="781">
        <v>33.571100476151116</v>
      </c>
      <c r="AS179" s="801">
        <v>38.849999999999994</v>
      </c>
      <c r="AT179" s="802">
        <v>84</v>
      </c>
      <c r="AU179" s="801"/>
      <c r="AV179" s="801">
        <v>70.144999999999996</v>
      </c>
      <c r="AW179" s="594">
        <v>5.25</v>
      </c>
      <c r="AX179" s="803">
        <v>0</v>
      </c>
      <c r="AY179" s="791">
        <v>143.53517543793743</v>
      </c>
      <c r="AZ179" s="791">
        <v>94.323115287787459</v>
      </c>
      <c r="BA179" s="804">
        <v>51</v>
      </c>
      <c r="BB179" s="804">
        <v>43</v>
      </c>
      <c r="BC179" s="804">
        <v>11.02</v>
      </c>
      <c r="BD179" s="571">
        <v>500000</v>
      </c>
      <c r="BE179" s="805">
        <v>690701.91666666674</v>
      </c>
      <c r="BF179" s="806">
        <v>450416.66666666669</v>
      </c>
      <c r="BG179" s="806">
        <v>413583.33333333331</v>
      </c>
      <c r="BH179" s="806">
        <v>0</v>
      </c>
      <c r="BI179" s="806"/>
      <c r="BJ179" s="806">
        <v>424522.75</v>
      </c>
      <c r="BK179" s="807">
        <v>9561978.4229166675</v>
      </c>
      <c r="BL179" s="808"/>
      <c r="BM179" s="804">
        <v>0</v>
      </c>
      <c r="BN179" s="809">
        <v>66.573777882476278</v>
      </c>
      <c r="BP179" s="810">
        <v>14424.829875000001</v>
      </c>
      <c r="BQ179" s="807">
        <v>591823.73258333339</v>
      </c>
      <c r="BR179" s="710"/>
      <c r="BS179" s="786">
        <v>244.85001721915415</v>
      </c>
      <c r="BT179" s="604">
        <v>260.27072526344165</v>
      </c>
      <c r="BU179" s="604">
        <v>0</v>
      </c>
      <c r="BV179" s="599">
        <v>0</v>
      </c>
      <c r="BW179" s="811"/>
      <c r="BX179" s="788">
        <v>19450646.070977993</v>
      </c>
      <c r="BY179" s="554"/>
      <c r="BZ179" s="812">
        <v>251.60509106285707</v>
      </c>
      <c r="CB179" s="597">
        <v>2916.6666666666665</v>
      </c>
      <c r="CC179" s="554"/>
      <c r="CD179" s="554"/>
      <c r="CE179" s="554"/>
      <c r="CF179" s="554"/>
      <c r="CG179" s="554"/>
      <c r="CH179" s="554"/>
      <c r="CI179" s="554"/>
      <c r="CJ179" s="554"/>
      <c r="CK179" s="554"/>
      <c r="CL179" s="554"/>
    </row>
    <row r="180" spans="5:90">
      <c r="E180" s="294">
        <v>12</v>
      </c>
      <c r="F180" s="300">
        <v>2018</v>
      </c>
      <c r="G180" s="300">
        <v>2019</v>
      </c>
      <c r="H180" s="300">
        <v>2019</v>
      </c>
      <c r="I180" s="772" t="s">
        <v>306</v>
      </c>
      <c r="J180" s="789">
        <v>4166.666666666667</v>
      </c>
      <c r="K180" s="790">
        <v>0</v>
      </c>
      <c r="L180" s="792">
        <v>43378.75</v>
      </c>
      <c r="M180" s="793">
        <v>43442.083333333336</v>
      </c>
      <c r="N180" s="189">
        <v>86820.833333333343</v>
      </c>
      <c r="O180" s="794">
        <v>0.5</v>
      </c>
      <c r="P180" s="795">
        <v>3681.25</v>
      </c>
      <c r="Q180" s="795">
        <v>4166.666666666667</v>
      </c>
      <c r="R180" s="795">
        <v>0</v>
      </c>
      <c r="S180" s="795">
        <v>4166.666666666667</v>
      </c>
      <c r="T180" s="795">
        <v>1666.6666666666667</v>
      </c>
      <c r="U180" s="191">
        <v>77306.25</v>
      </c>
      <c r="W180" s="792">
        <v>4166.666666666667</v>
      </c>
      <c r="X180" s="793">
        <v>-4166.666666666667</v>
      </c>
      <c r="Y180" s="793">
        <v>4166.666666666667</v>
      </c>
      <c r="Z180" s="191">
        <v>4166.666666666667</v>
      </c>
      <c r="AB180" s="796">
        <v>120063.17968484522</v>
      </c>
      <c r="AC180" s="797">
        <v>480827.66250000003</v>
      </c>
      <c r="AD180" s="533">
        <v>600890.84218484524</v>
      </c>
      <c r="AF180" s="796">
        <v>120063.17968484522</v>
      </c>
      <c r="AG180" s="797"/>
      <c r="AH180" s="798">
        <v>124669.58333333336</v>
      </c>
      <c r="AI180" s="600">
        <v>45000</v>
      </c>
      <c r="AJ180" s="799">
        <v>24000</v>
      </c>
      <c r="AK180" s="600">
        <v>34237</v>
      </c>
      <c r="AL180" s="536">
        <v>0</v>
      </c>
      <c r="AM180" s="815"/>
      <c r="AO180" s="779">
        <v>252921.07916666666</v>
      </c>
      <c r="AQ180" s="800">
        <v>30.788226884959435</v>
      </c>
      <c r="AR180" s="781">
        <v>33.571100476151116</v>
      </c>
      <c r="AS180" s="801">
        <v>38.849999999999994</v>
      </c>
      <c r="AT180" s="802">
        <v>84</v>
      </c>
      <c r="AU180" s="801"/>
      <c r="AV180" s="801">
        <v>70.144999999999996</v>
      </c>
      <c r="AW180" s="594">
        <v>5.25</v>
      </c>
      <c r="AX180" s="803">
        <v>0</v>
      </c>
      <c r="AY180" s="791">
        <v>143.53517543793743</v>
      </c>
      <c r="AZ180" s="791">
        <v>94.323115287787459</v>
      </c>
      <c r="BA180" s="804">
        <v>51</v>
      </c>
      <c r="BB180" s="804">
        <v>43</v>
      </c>
      <c r="BC180" s="804">
        <v>11.02</v>
      </c>
      <c r="BD180" s="571">
        <v>500000</v>
      </c>
      <c r="BE180" s="805">
        <v>690701.91666666674</v>
      </c>
      <c r="BF180" s="806">
        <v>450416.66666666669</v>
      </c>
      <c r="BG180" s="806">
        <v>413583.33333333331</v>
      </c>
      <c r="BH180" s="806">
        <v>0</v>
      </c>
      <c r="BI180" s="806"/>
      <c r="BJ180" s="806">
        <v>424522.75</v>
      </c>
      <c r="BK180" s="807">
        <v>9561978.4229166675</v>
      </c>
      <c r="BL180" s="808"/>
      <c r="BM180" s="804">
        <v>0</v>
      </c>
      <c r="BN180" s="809">
        <v>69.863114248290827</v>
      </c>
      <c r="BP180" s="810">
        <v>14424.829875000001</v>
      </c>
      <c r="BQ180" s="807">
        <v>591823.73258333339</v>
      </c>
      <c r="BR180" s="710"/>
      <c r="BS180" s="786">
        <v>258.42181906450497</v>
      </c>
      <c r="BT180" s="604">
        <v>275.23391639153203</v>
      </c>
      <c r="BU180" s="604">
        <v>0</v>
      </c>
      <c r="BV180" s="599">
        <v>0</v>
      </c>
      <c r="BW180" s="811"/>
      <c r="BX180" s="788">
        <v>20546949.415954053</v>
      </c>
      <c r="BY180" s="554"/>
      <c r="BZ180" s="812">
        <v>265.7863939326258</v>
      </c>
      <c r="CB180" s="597">
        <v>2916.6666666666665</v>
      </c>
      <c r="CC180" s="554"/>
      <c r="CD180" s="554"/>
      <c r="CE180" s="554"/>
      <c r="CF180" s="554"/>
      <c r="CG180" s="554"/>
      <c r="CH180" s="554"/>
      <c r="CI180" s="554"/>
      <c r="CJ180" s="554"/>
      <c r="CK180" s="554"/>
      <c r="CL180" s="554"/>
    </row>
    <row r="181" spans="5:90">
      <c r="E181" s="294">
        <v>1</v>
      </c>
      <c r="F181" s="300">
        <v>2019</v>
      </c>
      <c r="G181" s="300">
        <v>2019</v>
      </c>
      <c r="H181" s="300">
        <v>2019</v>
      </c>
      <c r="I181" s="772" t="s">
        <v>306</v>
      </c>
      <c r="J181" s="789">
        <v>0</v>
      </c>
      <c r="K181" s="790">
        <v>4166.666666666667</v>
      </c>
      <c r="L181" s="792">
        <v>43378.75</v>
      </c>
      <c r="M181" s="793">
        <v>43442.083333333336</v>
      </c>
      <c r="N181" s="189">
        <v>86820.833333333343</v>
      </c>
      <c r="O181" s="794">
        <v>0.5</v>
      </c>
      <c r="P181" s="795">
        <v>3681.25</v>
      </c>
      <c r="Q181" s="795">
        <v>4166.666666666667</v>
      </c>
      <c r="R181" s="795">
        <v>0</v>
      </c>
      <c r="S181" s="795">
        <v>4166.666666666667</v>
      </c>
      <c r="T181" s="795">
        <v>1666.6666666666667</v>
      </c>
      <c r="U181" s="191">
        <v>77306.25</v>
      </c>
      <c r="W181" s="792">
        <v>-4166.666666666667</v>
      </c>
      <c r="X181" s="793">
        <v>4166.666666666667</v>
      </c>
      <c r="Y181" s="793">
        <v>4166.666666666667</v>
      </c>
      <c r="Z181" s="191">
        <v>4166.666666666667</v>
      </c>
      <c r="AB181" s="796">
        <v>116841.9226989044</v>
      </c>
      <c r="AC181" s="797">
        <v>480827.66250000003</v>
      </c>
      <c r="AD181" s="533">
        <v>597669.58519890439</v>
      </c>
      <c r="AF181" s="796">
        <v>116841.9226989044</v>
      </c>
      <c r="AG181" s="797"/>
      <c r="AH181" s="798">
        <v>124669.58333333336</v>
      </c>
      <c r="AI181" s="600">
        <v>45000</v>
      </c>
      <c r="AJ181" s="799">
        <v>27000</v>
      </c>
      <c r="AK181" s="600">
        <v>34237</v>
      </c>
      <c r="AL181" s="536">
        <v>0</v>
      </c>
      <c r="AM181" s="815"/>
      <c r="AO181" s="779">
        <v>249921.0791666666</v>
      </c>
      <c r="AQ181" s="800">
        <v>31.802403744891841</v>
      </c>
      <c r="AR181" s="781">
        <v>33.613955978531877</v>
      </c>
      <c r="AS181" s="801">
        <v>38.849999999999994</v>
      </c>
      <c r="AT181" s="802">
        <v>85</v>
      </c>
      <c r="AU181" s="801"/>
      <c r="AV181" s="801">
        <v>71.021000000000001</v>
      </c>
      <c r="AW181" s="594">
        <v>5.37</v>
      </c>
      <c r="AX181" s="803">
        <v>0</v>
      </c>
      <c r="AY181" s="791">
        <v>144.25285131512709</v>
      </c>
      <c r="AZ181" s="791">
        <v>94.794730864226381</v>
      </c>
      <c r="BA181" s="804">
        <v>52</v>
      </c>
      <c r="BB181" s="804">
        <v>43</v>
      </c>
      <c r="BC181" s="804">
        <v>18.190000000000001</v>
      </c>
      <c r="BD181" s="571">
        <v>500000</v>
      </c>
      <c r="BE181" s="805">
        <v>690867.91666666674</v>
      </c>
      <c r="BF181" s="806">
        <v>563083.33333333337</v>
      </c>
      <c r="BG181" s="806">
        <v>413583.33333333331</v>
      </c>
      <c r="BH181" s="806">
        <v>0</v>
      </c>
      <c r="BI181" s="806"/>
      <c r="BJ181" s="806">
        <v>424845.16666666669</v>
      </c>
      <c r="BK181" s="807">
        <v>9802392.2541666664</v>
      </c>
      <c r="BL181" s="808"/>
      <c r="BM181" s="804">
        <v>0</v>
      </c>
      <c r="BN181" s="809">
        <v>75.291297155198961</v>
      </c>
      <c r="BP181" s="810">
        <v>14424.829875000001</v>
      </c>
      <c r="BQ181" s="807">
        <v>591823.73258333339</v>
      </c>
      <c r="BR181" s="710"/>
      <c r="BS181" s="786">
        <v>280.81850173840797</v>
      </c>
      <c r="BT181" s="604">
        <v>299.92672043505712</v>
      </c>
      <c r="BU181" s="604">
        <v>0</v>
      </c>
      <c r="BV181" s="599">
        <v>0</v>
      </c>
      <c r="BW181" s="811"/>
      <c r="BX181" s="788">
        <v>22356109.202661246</v>
      </c>
      <c r="BY181" s="554"/>
      <c r="BZ181" s="812">
        <v>289.18889743922705</v>
      </c>
      <c r="CB181" s="597">
        <v>2916.6666666666665</v>
      </c>
      <c r="CC181" s="554"/>
      <c r="CD181" s="554"/>
      <c r="CE181" s="554"/>
      <c r="CF181" s="554"/>
      <c r="CG181" s="554"/>
      <c r="CH181" s="554"/>
      <c r="CI181" s="554"/>
      <c r="CJ181" s="554"/>
      <c r="CK181" s="554"/>
      <c r="CL181" s="554"/>
    </row>
    <row r="182" spans="5:90">
      <c r="E182" s="294">
        <v>2</v>
      </c>
      <c r="F182" s="300">
        <v>2019</v>
      </c>
      <c r="G182" s="300">
        <v>2019</v>
      </c>
      <c r="H182" s="300">
        <v>2019</v>
      </c>
      <c r="I182" s="772" t="s">
        <v>306</v>
      </c>
      <c r="J182" s="789">
        <v>0</v>
      </c>
      <c r="K182" s="790">
        <v>4166.666666666667</v>
      </c>
      <c r="L182" s="792">
        <v>43378.75</v>
      </c>
      <c r="M182" s="793">
        <v>43442.083333333336</v>
      </c>
      <c r="N182" s="189">
        <v>86820.833333333343</v>
      </c>
      <c r="O182" s="794">
        <v>0.5</v>
      </c>
      <c r="P182" s="795">
        <v>3681.25</v>
      </c>
      <c r="Q182" s="795">
        <v>4166.666666666667</v>
      </c>
      <c r="R182" s="795">
        <v>0</v>
      </c>
      <c r="S182" s="795">
        <v>4166.666666666667</v>
      </c>
      <c r="T182" s="795">
        <v>1666.6666666666667</v>
      </c>
      <c r="U182" s="191">
        <v>77306.25</v>
      </c>
      <c r="W182" s="792">
        <v>-4166.666666666667</v>
      </c>
      <c r="X182" s="793">
        <v>4166.666666666667</v>
      </c>
      <c r="Y182" s="793">
        <v>4166.666666666667</v>
      </c>
      <c r="Z182" s="191">
        <v>4166.666666666667</v>
      </c>
      <c r="AB182" s="796">
        <v>173271.86394928492</v>
      </c>
      <c r="AC182" s="797">
        <v>480827.66250000003</v>
      </c>
      <c r="AD182" s="533">
        <v>654099.52644928498</v>
      </c>
      <c r="AF182" s="796">
        <v>173271.86394928492</v>
      </c>
      <c r="AG182" s="797"/>
      <c r="AH182" s="798">
        <v>124669.58333333336</v>
      </c>
      <c r="AI182" s="600">
        <v>45000</v>
      </c>
      <c r="AJ182" s="799">
        <v>27000</v>
      </c>
      <c r="AK182" s="600">
        <v>34237</v>
      </c>
      <c r="AL182" s="536">
        <v>0</v>
      </c>
      <c r="AM182" s="815"/>
      <c r="AO182" s="779">
        <v>249921.07916666672</v>
      </c>
      <c r="AQ182" s="800">
        <v>21.445224373459713</v>
      </c>
      <c r="AR182" s="781">
        <v>33.613955978531877</v>
      </c>
      <c r="AS182" s="801">
        <v>38.849999999999994</v>
      </c>
      <c r="AT182" s="802">
        <v>85</v>
      </c>
      <c r="AU182" s="801"/>
      <c r="AV182" s="801">
        <v>71.021000000000001</v>
      </c>
      <c r="AW182" s="594">
        <v>5.37</v>
      </c>
      <c r="AX182" s="803">
        <v>0</v>
      </c>
      <c r="AY182" s="791">
        <v>144.25285131512709</v>
      </c>
      <c r="AZ182" s="791">
        <v>94.794730864226381</v>
      </c>
      <c r="BA182" s="804">
        <v>52</v>
      </c>
      <c r="BB182" s="804">
        <v>43</v>
      </c>
      <c r="BC182" s="804">
        <v>18.190000000000001</v>
      </c>
      <c r="BD182" s="571">
        <v>500000</v>
      </c>
      <c r="BE182" s="805">
        <v>690867.91666666674</v>
      </c>
      <c r="BF182" s="806">
        <v>563083.33333333337</v>
      </c>
      <c r="BG182" s="806">
        <v>413583.33333333331</v>
      </c>
      <c r="BH182" s="806">
        <v>0</v>
      </c>
      <c r="BI182" s="806"/>
      <c r="BJ182" s="806">
        <v>424845.16666666669</v>
      </c>
      <c r="BK182" s="807">
        <v>9802392.2541666664</v>
      </c>
      <c r="BL182" s="808"/>
      <c r="BM182" s="804">
        <v>0</v>
      </c>
      <c r="BN182" s="809">
        <v>69.18857642203028</v>
      </c>
      <c r="BP182" s="810">
        <v>14424.829875000001</v>
      </c>
      <c r="BQ182" s="807">
        <v>591823.73258333339</v>
      </c>
      <c r="BR182" s="710"/>
      <c r="BS182" s="786">
        <v>255.63867599335396</v>
      </c>
      <c r="BT182" s="604">
        <v>272.16544381987279</v>
      </c>
      <c r="BU182" s="604">
        <v>0</v>
      </c>
      <c r="BV182" s="599">
        <v>0</v>
      </c>
      <c r="BW182" s="811"/>
      <c r="BX182" s="788">
        <v>20322132.616149761</v>
      </c>
      <c r="BY182" s="554"/>
      <c r="BZ182" s="812">
        <v>262.87826166900817</v>
      </c>
      <c r="CB182" s="597">
        <v>2916.6666666666665</v>
      </c>
      <c r="CC182" s="554"/>
      <c r="CD182" s="554"/>
      <c r="CE182" s="554"/>
      <c r="CF182" s="554"/>
      <c r="CG182" s="554"/>
      <c r="CH182" s="554"/>
      <c r="CI182" s="554"/>
      <c r="CJ182" s="554"/>
      <c r="CK182" s="554"/>
      <c r="CL182" s="554"/>
    </row>
    <row r="183" spans="5:90">
      <c r="E183" s="294">
        <v>3</v>
      </c>
      <c r="F183" s="300">
        <v>2019</v>
      </c>
      <c r="G183" s="300">
        <v>2019</v>
      </c>
      <c r="H183" s="300">
        <v>2019</v>
      </c>
      <c r="I183" s="772" t="s">
        <v>306</v>
      </c>
      <c r="J183" s="789">
        <v>0</v>
      </c>
      <c r="K183" s="790">
        <v>4166.666666666667</v>
      </c>
      <c r="L183" s="792">
        <v>43378.75</v>
      </c>
      <c r="M183" s="793">
        <v>43442.083333333336</v>
      </c>
      <c r="N183" s="189">
        <v>86820.833333333343</v>
      </c>
      <c r="O183" s="794">
        <v>0.5</v>
      </c>
      <c r="P183" s="795">
        <v>3681.25</v>
      </c>
      <c r="Q183" s="795">
        <v>4166.666666666667</v>
      </c>
      <c r="R183" s="795">
        <v>0</v>
      </c>
      <c r="S183" s="795">
        <v>4166.666666666667</v>
      </c>
      <c r="T183" s="795">
        <v>1666.6666666666667</v>
      </c>
      <c r="U183" s="191">
        <v>77306.25</v>
      </c>
      <c r="W183" s="792">
        <v>-4166.666666666667</v>
      </c>
      <c r="X183" s="793">
        <v>4166.666666666667</v>
      </c>
      <c r="Y183" s="793">
        <v>4166.666666666667</v>
      </c>
      <c r="Z183" s="191">
        <v>4166.666666666667</v>
      </c>
      <c r="AB183" s="796">
        <v>142965.36542877048</v>
      </c>
      <c r="AC183" s="797">
        <v>480827.66250000003</v>
      </c>
      <c r="AD183" s="533">
        <v>623793.02792877052</v>
      </c>
      <c r="AF183" s="796">
        <v>142965.36542877048</v>
      </c>
      <c r="AG183" s="797"/>
      <c r="AH183" s="798">
        <v>124669.58333333336</v>
      </c>
      <c r="AI183" s="600">
        <v>45000</v>
      </c>
      <c r="AJ183" s="799">
        <v>27000</v>
      </c>
      <c r="AK183" s="600">
        <v>34237</v>
      </c>
      <c r="AL183" s="536">
        <v>0</v>
      </c>
      <c r="AM183" s="815"/>
      <c r="AO183" s="779">
        <v>249921.07916666666</v>
      </c>
      <c r="AQ183" s="800">
        <v>25.99128809173958</v>
      </c>
      <c r="AR183" s="781">
        <v>33.613955978531877</v>
      </c>
      <c r="AS183" s="801">
        <v>38.849999999999994</v>
      </c>
      <c r="AT183" s="802">
        <v>85</v>
      </c>
      <c r="AU183" s="801"/>
      <c r="AV183" s="801">
        <v>71.021000000000001</v>
      </c>
      <c r="AW183" s="594">
        <v>5.37</v>
      </c>
      <c r="AX183" s="803">
        <v>0</v>
      </c>
      <c r="AY183" s="791">
        <v>144.25285131512709</v>
      </c>
      <c r="AZ183" s="791">
        <v>94.794730864226381</v>
      </c>
      <c r="BA183" s="804">
        <v>52</v>
      </c>
      <c r="BB183" s="804">
        <v>43</v>
      </c>
      <c r="BC183" s="804">
        <v>18.190000000000001</v>
      </c>
      <c r="BD183" s="571">
        <v>500000</v>
      </c>
      <c r="BE183" s="805">
        <v>690867.91666666674</v>
      </c>
      <c r="BF183" s="806">
        <v>563083.33333333337</v>
      </c>
      <c r="BG183" s="806">
        <v>413583.33333333331</v>
      </c>
      <c r="BH183" s="806">
        <v>0</v>
      </c>
      <c r="BI183" s="806"/>
      <c r="BJ183" s="806">
        <v>424845.16666666669</v>
      </c>
      <c r="BK183" s="807">
        <v>9802392.2541666664</v>
      </c>
      <c r="BL183" s="808"/>
      <c r="BM183" s="804">
        <v>0</v>
      </c>
      <c r="BN183" s="809">
        <v>72.466128954829387</v>
      </c>
      <c r="BP183" s="810">
        <v>14424.829875000001</v>
      </c>
      <c r="BQ183" s="807">
        <v>591823.73258333339</v>
      </c>
      <c r="BR183" s="710"/>
      <c r="BS183" s="786">
        <v>269.16185774368307</v>
      </c>
      <c r="BT183" s="604">
        <v>287.0750302915759</v>
      </c>
      <c r="BU183" s="604">
        <v>0</v>
      </c>
      <c r="BV183" s="599">
        <v>0</v>
      </c>
      <c r="BW183" s="811"/>
      <c r="BX183" s="788">
        <v>21414508.525888205</v>
      </c>
      <c r="BY183" s="554"/>
      <c r="BZ183" s="812">
        <v>277.00876094608395</v>
      </c>
      <c r="CB183" s="597">
        <v>2916.6666666666665</v>
      </c>
      <c r="CC183" s="554"/>
      <c r="CD183" s="554"/>
      <c r="CE183" s="554"/>
      <c r="CF183" s="554"/>
      <c r="CG183" s="554"/>
      <c r="CH183" s="554"/>
      <c r="CI183" s="554"/>
      <c r="CJ183" s="554"/>
      <c r="CK183" s="554"/>
      <c r="CL183" s="554"/>
    </row>
    <row r="184" spans="5:90">
      <c r="E184" s="294">
        <v>4</v>
      </c>
      <c r="F184" s="300">
        <v>2019</v>
      </c>
      <c r="G184" s="300">
        <v>2019</v>
      </c>
      <c r="H184" s="300">
        <v>2020</v>
      </c>
      <c r="I184" s="772" t="s">
        <v>306</v>
      </c>
      <c r="J184" s="789">
        <v>0</v>
      </c>
      <c r="K184" s="790">
        <v>4166.666666666667</v>
      </c>
      <c r="L184" s="792">
        <v>43378.75</v>
      </c>
      <c r="M184" s="793">
        <v>43442.083333333336</v>
      </c>
      <c r="N184" s="189">
        <v>86820.833333333343</v>
      </c>
      <c r="O184" s="794">
        <v>0.5</v>
      </c>
      <c r="P184" s="795">
        <v>3681.25</v>
      </c>
      <c r="Q184" s="795">
        <v>4166.666666666667</v>
      </c>
      <c r="R184" s="795">
        <v>0</v>
      </c>
      <c r="S184" s="795">
        <v>4166.666666666667</v>
      </c>
      <c r="T184" s="795">
        <v>1666.6666666666667</v>
      </c>
      <c r="U184" s="191">
        <v>77306.25</v>
      </c>
      <c r="W184" s="792">
        <v>-4166.666666666667</v>
      </c>
      <c r="X184" s="793">
        <v>4166.666666666667</v>
      </c>
      <c r="Y184" s="793">
        <v>4166.666666666667</v>
      </c>
      <c r="Z184" s="191">
        <v>4166.666666666667</v>
      </c>
      <c r="AB184" s="796">
        <v>163738.28814390328</v>
      </c>
      <c r="AC184" s="797">
        <v>480827.66250000003</v>
      </c>
      <c r="AD184" s="533">
        <v>644565.95064390334</v>
      </c>
      <c r="AF184" s="796">
        <v>163738.28814390328</v>
      </c>
      <c r="AG184" s="797"/>
      <c r="AH184" s="798">
        <v>124669.58333333336</v>
      </c>
      <c r="AI184" s="600">
        <v>45000</v>
      </c>
      <c r="AJ184" s="799">
        <v>27000</v>
      </c>
      <c r="AK184" s="600">
        <v>34237</v>
      </c>
      <c r="AL184" s="536">
        <v>0</v>
      </c>
      <c r="AM184" s="815"/>
      <c r="AO184" s="779">
        <v>249921.07916666672</v>
      </c>
      <c r="AQ184" s="800">
        <v>22.693861296108572</v>
      </c>
      <c r="AR184" s="781">
        <v>33.613955978531877</v>
      </c>
      <c r="AS184" s="801">
        <v>38.849999999999994</v>
      </c>
      <c r="AT184" s="802">
        <v>85</v>
      </c>
      <c r="AU184" s="801"/>
      <c r="AV184" s="801">
        <v>71.021000000000001</v>
      </c>
      <c r="AW184" s="594">
        <v>5.37</v>
      </c>
      <c r="AX184" s="803">
        <v>0</v>
      </c>
      <c r="AY184" s="791">
        <v>144.25285131512709</v>
      </c>
      <c r="AZ184" s="791">
        <v>94.794730864226381</v>
      </c>
      <c r="BA184" s="804">
        <v>52</v>
      </c>
      <c r="BB184" s="804">
        <v>43</v>
      </c>
      <c r="BC184" s="804">
        <v>18.190000000000001</v>
      </c>
      <c r="BD184" s="571">
        <v>500000</v>
      </c>
      <c r="BE184" s="805">
        <v>690867.91666666674</v>
      </c>
      <c r="BF184" s="806">
        <v>563083.33333333337</v>
      </c>
      <c r="BG184" s="806">
        <v>413583.33333333331</v>
      </c>
      <c r="BH184" s="806">
        <v>0</v>
      </c>
      <c r="BI184" s="806"/>
      <c r="BJ184" s="806">
        <v>424845.16666666669</v>
      </c>
      <c r="BK184" s="807">
        <v>9802392.2541666664</v>
      </c>
      <c r="BL184" s="808"/>
      <c r="BM184" s="804">
        <v>0</v>
      </c>
      <c r="BN184" s="809">
        <v>70.219602672271961</v>
      </c>
      <c r="BP184" s="810">
        <v>14424.829875000001</v>
      </c>
      <c r="BQ184" s="807">
        <v>591823.73258333339</v>
      </c>
      <c r="BR184" s="710"/>
      <c r="BS184" s="786">
        <v>259.89269030185113</v>
      </c>
      <c r="BT184" s="604">
        <v>276.85558223222216</v>
      </c>
      <c r="BU184" s="604">
        <v>0</v>
      </c>
      <c r="BV184" s="599">
        <v>0</v>
      </c>
      <c r="BW184" s="811"/>
      <c r="BX184" s="788">
        <v>20665763.48912622</v>
      </c>
      <c r="BY184" s="554"/>
      <c r="BZ184" s="812">
        <v>267.32332106558295</v>
      </c>
      <c r="CB184" s="597">
        <v>2916.6666666666665</v>
      </c>
      <c r="CC184" s="554"/>
      <c r="CD184" s="554"/>
      <c r="CE184" s="554"/>
      <c r="CF184" s="554"/>
      <c r="CG184" s="554"/>
      <c r="CH184" s="554"/>
      <c r="CI184" s="554"/>
      <c r="CJ184" s="554"/>
      <c r="CK184" s="554"/>
      <c r="CL184" s="554"/>
    </row>
    <row r="185" spans="5:90">
      <c r="E185" s="294">
        <v>5</v>
      </c>
      <c r="F185" s="300">
        <v>2019</v>
      </c>
      <c r="G185" s="300">
        <v>2019</v>
      </c>
      <c r="H185" s="300">
        <v>2020</v>
      </c>
      <c r="I185" s="772" t="s">
        <v>306</v>
      </c>
      <c r="J185" s="789">
        <v>0</v>
      </c>
      <c r="K185" s="790">
        <v>4166.666666666667</v>
      </c>
      <c r="L185" s="792">
        <v>43378.75</v>
      </c>
      <c r="M185" s="793">
        <v>43442.083333333336</v>
      </c>
      <c r="N185" s="189">
        <v>86820.833333333343</v>
      </c>
      <c r="O185" s="794">
        <v>0.5</v>
      </c>
      <c r="P185" s="795">
        <v>3681.25</v>
      </c>
      <c r="Q185" s="795">
        <v>4166.666666666667</v>
      </c>
      <c r="R185" s="795">
        <v>0</v>
      </c>
      <c r="S185" s="795">
        <v>4166.666666666667</v>
      </c>
      <c r="T185" s="795">
        <v>1666.6666666666667</v>
      </c>
      <c r="U185" s="191">
        <v>77306.25</v>
      </c>
      <c r="W185" s="792">
        <v>-4166.666666666667</v>
      </c>
      <c r="X185" s="793">
        <v>4166.666666666667</v>
      </c>
      <c r="Y185" s="793">
        <v>4166.666666666667</v>
      </c>
      <c r="Z185" s="191">
        <v>4166.666666666667</v>
      </c>
      <c r="AB185" s="796">
        <v>191030.62581381542</v>
      </c>
      <c r="AC185" s="797">
        <v>480827.66250000003</v>
      </c>
      <c r="AD185" s="533">
        <v>671858.28831381549</v>
      </c>
      <c r="AF185" s="796">
        <v>191030.62581381542</v>
      </c>
      <c r="AG185" s="797"/>
      <c r="AH185" s="798">
        <v>124669.58333333336</v>
      </c>
      <c r="AI185" s="600">
        <v>45000</v>
      </c>
      <c r="AJ185" s="799">
        <v>27000</v>
      </c>
      <c r="AK185" s="600">
        <v>34237</v>
      </c>
      <c r="AL185" s="536">
        <v>0</v>
      </c>
      <c r="AM185" s="815"/>
      <c r="AO185" s="779">
        <v>249921.07916666672</v>
      </c>
      <c r="AQ185" s="800">
        <v>19.451614023510505</v>
      </c>
      <c r="AR185" s="781">
        <v>33.613955978531877</v>
      </c>
      <c r="AS185" s="801">
        <v>38.849999999999994</v>
      </c>
      <c r="AT185" s="802">
        <v>85</v>
      </c>
      <c r="AU185" s="801"/>
      <c r="AV185" s="801">
        <v>71.021000000000001</v>
      </c>
      <c r="AW185" s="594">
        <v>5.37</v>
      </c>
      <c r="AX185" s="803">
        <v>0</v>
      </c>
      <c r="AY185" s="791">
        <v>144.25285131512709</v>
      </c>
      <c r="AZ185" s="791">
        <v>94.794730864226381</v>
      </c>
      <c r="BA185" s="804">
        <v>52</v>
      </c>
      <c r="BB185" s="804">
        <v>43</v>
      </c>
      <c r="BC185" s="804">
        <v>18.190000000000001</v>
      </c>
      <c r="BD185" s="571">
        <v>500000</v>
      </c>
      <c r="BE185" s="805">
        <v>690867.91666666674</v>
      </c>
      <c r="BF185" s="806">
        <v>563083.33333333337</v>
      </c>
      <c r="BG185" s="806">
        <v>413583.33333333331</v>
      </c>
      <c r="BH185" s="806">
        <v>0</v>
      </c>
      <c r="BI185" s="806"/>
      <c r="BJ185" s="806">
        <v>424845.16666666669</v>
      </c>
      <c r="BK185" s="807">
        <v>9802392.2541666664</v>
      </c>
      <c r="BL185" s="808"/>
      <c r="BM185" s="804">
        <v>0</v>
      </c>
      <c r="BN185" s="809">
        <v>67.268022159086669</v>
      </c>
      <c r="BP185" s="810">
        <v>14424.829875000001</v>
      </c>
      <c r="BQ185" s="807">
        <v>591823.73258333339</v>
      </c>
      <c r="BR185" s="710"/>
      <c r="BS185" s="786">
        <v>247.71446910444865</v>
      </c>
      <c r="BT185" s="604">
        <v>263.42884247774231</v>
      </c>
      <c r="BU185" s="604">
        <v>0</v>
      </c>
      <c r="BV185" s="599">
        <v>0</v>
      </c>
      <c r="BW185" s="811"/>
      <c r="BX185" s="788">
        <v>19682030.836181231</v>
      </c>
      <c r="BY185" s="554"/>
      <c r="BZ185" s="812">
        <v>254.59818366795997</v>
      </c>
      <c r="CB185" s="597">
        <v>2916.6666666666665</v>
      </c>
      <c r="CC185" s="554"/>
      <c r="CD185" s="554"/>
      <c r="CE185" s="554"/>
      <c r="CF185" s="554"/>
      <c r="CG185" s="554"/>
      <c r="CH185" s="554"/>
      <c r="CI185" s="554"/>
      <c r="CJ185" s="554"/>
      <c r="CK185" s="554"/>
      <c r="CL185" s="554"/>
    </row>
    <row r="186" spans="5:90">
      <c r="E186" s="294">
        <v>6</v>
      </c>
      <c r="F186" s="300">
        <v>2019</v>
      </c>
      <c r="G186" s="300">
        <v>2019</v>
      </c>
      <c r="H186" s="300">
        <v>2020</v>
      </c>
      <c r="I186" s="772" t="s">
        <v>306</v>
      </c>
      <c r="J186" s="789">
        <v>0</v>
      </c>
      <c r="K186" s="790">
        <v>4166.666666666667</v>
      </c>
      <c r="L186" s="792">
        <v>43378.75</v>
      </c>
      <c r="M186" s="793">
        <v>43442.083333333336</v>
      </c>
      <c r="N186" s="189">
        <v>86820.833333333343</v>
      </c>
      <c r="O186" s="794">
        <v>0.5</v>
      </c>
      <c r="P186" s="795">
        <v>3681.25</v>
      </c>
      <c r="Q186" s="795">
        <v>4166.666666666667</v>
      </c>
      <c r="R186" s="795">
        <v>0</v>
      </c>
      <c r="S186" s="795">
        <v>4166.666666666667</v>
      </c>
      <c r="T186" s="795">
        <v>1666.6666666666667</v>
      </c>
      <c r="U186" s="191">
        <v>77306.25</v>
      </c>
      <c r="W186" s="792">
        <v>-4166.666666666667</v>
      </c>
      <c r="X186" s="793">
        <v>4166.666666666667</v>
      </c>
      <c r="Y186" s="793">
        <v>4166.666666666667</v>
      </c>
      <c r="Z186" s="191">
        <v>4166.666666666667</v>
      </c>
      <c r="AB186" s="796">
        <v>242937.71623283665</v>
      </c>
      <c r="AC186" s="797">
        <v>480827.66250000003</v>
      </c>
      <c r="AD186" s="533">
        <v>723765.37873283669</v>
      </c>
      <c r="AF186" s="796">
        <v>242937.71623283665</v>
      </c>
      <c r="AG186" s="797"/>
      <c r="AH186" s="798">
        <v>124669.58333333336</v>
      </c>
      <c r="AI186" s="600">
        <v>45000</v>
      </c>
      <c r="AJ186" s="799">
        <v>27000</v>
      </c>
      <c r="AK186" s="600">
        <v>34237</v>
      </c>
      <c r="AL186" s="536">
        <v>0</v>
      </c>
      <c r="AM186" s="815"/>
      <c r="AO186" s="779">
        <v>249921.07916666666</v>
      </c>
      <c r="AQ186" s="800">
        <v>15.295500664205829</v>
      </c>
      <c r="AR186" s="781">
        <v>33.613955978531877</v>
      </c>
      <c r="AS186" s="801">
        <v>38.849999999999994</v>
      </c>
      <c r="AT186" s="802">
        <v>85</v>
      </c>
      <c r="AU186" s="801"/>
      <c r="AV186" s="801">
        <v>71.021000000000001</v>
      </c>
      <c r="AW186" s="594">
        <v>5.37</v>
      </c>
      <c r="AX186" s="803">
        <v>0</v>
      </c>
      <c r="AY186" s="791">
        <v>144.25285131512709</v>
      </c>
      <c r="AZ186" s="791">
        <v>94.794730864226381</v>
      </c>
      <c r="BA186" s="804">
        <v>52</v>
      </c>
      <c r="BB186" s="804">
        <v>43</v>
      </c>
      <c r="BC186" s="804">
        <v>18.190000000000001</v>
      </c>
      <c r="BD186" s="571">
        <v>500000</v>
      </c>
      <c r="BE186" s="805">
        <v>690867.91666666674</v>
      </c>
      <c r="BF186" s="806">
        <v>563083.33333333337</v>
      </c>
      <c r="BG186" s="806">
        <v>413583.33333333331</v>
      </c>
      <c r="BH186" s="806">
        <v>0</v>
      </c>
      <c r="BI186" s="806"/>
      <c r="BJ186" s="806">
        <v>424845.16666666669</v>
      </c>
      <c r="BK186" s="807">
        <v>9802392.2541666664</v>
      </c>
      <c r="BL186" s="813"/>
      <c r="BM186" s="804">
        <v>0</v>
      </c>
      <c r="BN186" s="809">
        <v>61.654433523700902</v>
      </c>
      <c r="BP186" s="810">
        <v>14424.829875000001</v>
      </c>
      <c r="BQ186" s="807">
        <v>591823.73258333339</v>
      </c>
      <c r="BR186" s="710"/>
      <c r="BS186" s="786">
        <v>224.55280239484696</v>
      </c>
      <c r="BT186" s="604">
        <v>237.89262777537246</v>
      </c>
      <c r="BU186" s="604">
        <v>0</v>
      </c>
      <c r="BV186" s="599">
        <v>0</v>
      </c>
      <c r="BW186" s="811"/>
      <c r="BX186" s="788">
        <v>17811077.150126986</v>
      </c>
      <c r="BY186" s="554"/>
      <c r="BZ186" s="812">
        <v>230.39634117716207</v>
      </c>
      <c r="CB186" s="597">
        <v>2916.6666666666665</v>
      </c>
      <c r="CC186" s="554"/>
      <c r="CD186" s="554"/>
      <c r="CE186" s="554"/>
      <c r="CF186" s="554"/>
      <c r="CG186" s="554"/>
      <c r="CH186" s="554"/>
      <c r="CI186" s="554"/>
      <c r="CJ186" s="554"/>
      <c r="CK186" s="554"/>
      <c r="CL186" s="554"/>
    </row>
    <row r="187" spans="5:90">
      <c r="E187" s="294">
        <v>7</v>
      </c>
      <c r="F187" s="300">
        <v>2019</v>
      </c>
      <c r="G187" s="300">
        <v>2020</v>
      </c>
      <c r="H187" s="300">
        <v>2020</v>
      </c>
      <c r="I187" s="772" t="s">
        <v>306</v>
      </c>
      <c r="J187" s="789">
        <v>0</v>
      </c>
      <c r="K187" s="790">
        <v>4166.666666666667</v>
      </c>
      <c r="L187" s="792">
        <v>43378.75</v>
      </c>
      <c r="M187" s="793">
        <v>43442.083333333336</v>
      </c>
      <c r="N187" s="189">
        <v>86820.833333333343</v>
      </c>
      <c r="O187" s="794">
        <v>0.5</v>
      </c>
      <c r="P187" s="795">
        <v>3681.25</v>
      </c>
      <c r="Q187" s="795">
        <v>4166.666666666667</v>
      </c>
      <c r="R187" s="795">
        <v>0</v>
      </c>
      <c r="S187" s="795">
        <v>4166.666666666667</v>
      </c>
      <c r="T187" s="795">
        <v>1666.6666666666667</v>
      </c>
      <c r="U187" s="191">
        <v>77306.25</v>
      </c>
      <c r="W187" s="792">
        <v>-4166.666666666667</v>
      </c>
      <c r="X187" s="793">
        <v>4166.666666666667</v>
      </c>
      <c r="Y187" s="793">
        <v>4166.666666666667</v>
      </c>
      <c r="Z187" s="191">
        <v>4166.666666666667</v>
      </c>
      <c r="AB187" s="796">
        <v>277218.0283347193</v>
      </c>
      <c r="AC187" s="797">
        <v>480827.66250000003</v>
      </c>
      <c r="AD187" s="533">
        <v>758045.69083471934</v>
      </c>
      <c r="AF187" s="796">
        <v>277218.0283347193</v>
      </c>
      <c r="AG187" s="797"/>
      <c r="AH187" s="798">
        <v>124669.58333333336</v>
      </c>
      <c r="AI187" s="600">
        <v>45000</v>
      </c>
      <c r="AJ187" s="799">
        <v>27000</v>
      </c>
      <c r="AK187" s="600">
        <v>34237</v>
      </c>
      <c r="AL187" s="536">
        <v>0</v>
      </c>
      <c r="AM187" s="815"/>
      <c r="AO187" s="779">
        <v>249921.07916666666</v>
      </c>
      <c r="AQ187" s="800">
        <v>13.40408494469701</v>
      </c>
      <c r="AR187" s="781">
        <v>33.613955978531877</v>
      </c>
      <c r="AS187" s="801">
        <v>38.849999999999994</v>
      </c>
      <c r="AT187" s="802">
        <v>85</v>
      </c>
      <c r="AU187" s="801"/>
      <c r="AV187" s="801">
        <v>71.021000000000001</v>
      </c>
      <c r="AW187" s="594">
        <v>5.37</v>
      </c>
      <c r="AX187" s="803">
        <v>0</v>
      </c>
      <c r="AY187" s="791">
        <v>144.25285131512709</v>
      </c>
      <c r="AZ187" s="791">
        <v>94.794730864226381</v>
      </c>
      <c r="BA187" s="804">
        <v>52</v>
      </c>
      <c r="BB187" s="804">
        <v>43</v>
      </c>
      <c r="BC187" s="804">
        <v>18.190000000000001</v>
      </c>
      <c r="BD187" s="571">
        <v>500000</v>
      </c>
      <c r="BE187" s="805">
        <v>690867.91666666674</v>
      </c>
      <c r="BF187" s="806">
        <v>563083.33333333337</v>
      </c>
      <c r="BG187" s="806">
        <v>413583.33333333331</v>
      </c>
      <c r="BH187" s="806">
        <v>0</v>
      </c>
      <c r="BI187" s="806"/>
      <c r="BJ187" s="806">
        <v>424845.16666666669</v>
      </c>
      <c r="BK187" s="807">
        <v>9802392.2541666664</v>
      </c>
      <c r="BL187" s="808"/>
      <c r="BM187" s="804">
        <v>0</v>
      </c>
      <c r="BN187" s="809">
        <v>57.947125545558315</v>
      </c>
      <c r="BP187" s="810">
        <v>14424.829875000001</v>
      </c>
      <c r="BQ187" s="807">
        <v>591823.73258333339</v>
      </c>
      <c r="BR187" s="710"/>
      <c r="BS187" s="786">
        <v>209.25644967703064</v>
      </c>
      <c r="BT187" s="604">
        <v>221.02808378280182</v>
      </c>
      <c r="BU187" s="604">
        <v>0</v>
      </c>
      <c r="BV187" s="599">
        <v>0</v>
      </c>
      <c r="BW187" s="811"/>
      <c r="BX187" s="788">
        <v>16575467.992141806</v>
      </c>
      <c r="BY187" s="554"/>
      <c r="BZ187" s="812">
        <v>214.41303894758582</v>
      </c>
      <c r="CB187" s="597">
        <v>2916.6666666666665</v>
      </c>
      <c r="CC187" s="554"/>
      <c r="CD187" s="554"/>
      <c r="CE187" s="554"/>
      <c r="CF187" s="554"/>
      <c r="CG187" s="554"/>
      <c r="CH187" s="554"/>
      <c r="CI187" s="554"/>
      <c r="CJ187" s="554"/>
      <c r="CK187" s="554"/>
      <c r="CL187" s="554"/>
    </row>
    <row r="188" spans="5:90">
      <c r="E188" s="294">
        <v>8</v>
      </c>
      <c r="F188" s="300">
        <v>2019</v>
      </c>
      <c r="G188" s="300">
        <v>2020</v>
      </c>
      <c r="H188" s="300">
        <v>2020</v>
      </c>
      <c r="I188" s="772" t="s">
        <v>306</v>
      </c>
      <c r="J188" s="789">
        <v>0</v>
      </c>
      <c r="K188" s="790">
        <v>4166.666666666667</v>
      </c>
      <c r="L188" s="792">
        <v>43378.75</v>
      </c>
      <c r="M188" s="793">
        <v>43442.083333333336</v>
      </c>
      <c r="N188" s="189">
        <v>86820.833333333343</v>
      </c>
      <c r="O188" s="794">
        <v>0.5</v>
      </c>
      <c r="P188" s="795">
        <v>3681.25</v>
      </c>
      <c r="Q188" s="795">
        <v>4166.666666666667</v>
      </c>
      <c r="R188" s="795">
        <v>0</v>
      </c>
      <c r="S188" s="795">
        <v>4166.666666666667</v>
      </c>
      <c r="T188" s="795">
        <v>1666.6666666666667</v>
      </c>
      <c r="U188" s="191">
        <v>77306.25</v>
      </c>
      <c r="W188" s="792">
        <v>-4166.666666666667</v>
      </c>
      <c r="X188" s="793">
        <v>4166.666666666667</v>
      </c>
      <c r="Y188" s="793">
        <v>4166.666666666667</v>
      </c>
      <c r="Z188" s="191">
        <v>4166.666666666667</v>
      </c>
      <c r="AB188" s="796">
        <v>232954.18025775556</v>
      </c>
      <c r="AC188" s="797">
        <v>480827.66250000003</v>
      </c>
      <c r="AD188" s="533">
        <v>713781.84275775566</v>
      </c>
      <c r="AF188" s="796">
        <v>232954.18025775556</v>
      </c>
      <c r="AG188" s="797"/>
      <c r="AH188" s="798">
        <v>124669.58333333336</v>
      </c>
      <c r="AI188" s="600">
        <v>45000</v>
      </c>
      <c r="AJ188" s="799">
        <v>27000</v>
      </c>
      <c r="AK188" s="600">
        <v>34237</v>
      </c>
      <c r="AL188" s="536">
        <v>0</v>
      </c>
      <c r="AM188" s="815"/>
      <c r="AO188" s="779">
        <v>249921.07916666672</v>
      </c>
      <c r="AQ188" s="800">
        <v>15.951008030371204</v>
      </c>
      <c r="AR188" s="781">
        <v>33.613955978531877</v>
      </c>
      <c r="AS188" s="801">
        <v>38.849999999999994</v>
      </c>
      <c r="AT188" s="802">
        <v>85</v>
      </c>
      <c r="AU188" s="801"/>
      <c r="AV188" s="801">
        <v>71.021000000000001</v>
      </c>
      <c r="AW188" s="594">
        <v>5.37</v>
      </c>
      <c r="AX188" s="803">
        <v>0</v>
      </c>
      <c r="AY188" s="791">
        <v>144.25285131512709</v>
      </c>
      <c r="AZ188" s="791">
        <v>94.794730864226381</v>
      </c>
      <c r="BA188" s="804">
        <v>52</v>
      </c>
      <c r="BB188" s="804">
        <v>43</v>
      </c>
      <c r="BC188" s="804">
        <v>18.190000000000001</v>
      </c>
      <c r="BD188" s="571">
        <v>500000</v>
      </c>
      <c r="BE188" s="805">
        <v>690867.91666666674</v>
      </c>
      <c r="BF188" s="806">
        <v>563083.33333333337</v>
      </c>
      <c r="BG188" s="806">
        <v>413583.33333333331</v>
      </c>
      <c r="BH188" s="806">
        <v>0</v>
      </c>
      <c r="BI188" s="806"/>
      <c r="BJ188" s="806">
        <v>424845.16666666669</v>
      </c>
      <c r="BK188" s="807">
        <v>9802392.2541666664</v>
      </c>
      <c r="BL188" s="808"/>
      <c r="BM188" s="804">
        <v>0</v>
      </c>
      <c r="BN188" s="809">
        <v>62.734121551642133</v>
      </c>
      <c r="BP188" s="810">
        <v>14424.829875000001</v>
      </c>
      <c r="BQ188" s="807">
        <v>591823.73258333339</v>
      </c>
      <c r="BR188" s="710"/>
      <c r="BS188" s="786">
        <v>229.00759519813249</v>
      </c>
      <c r="BT188" s="604">
        <v>242.80412861447715</v>
      </c>
      <c r="BU188" s="604">
        <v>0</v>
      </c>
      <c r="BV188" s="599">
        <v>0</v>
      </c>
      <c r="BW188" s="811"/>
      <c r="BX188" s="788">
        <v>18170926.513318963</v>
      </c>
      <c r="BY188" s="554"/>
      <c r="BZ188" s="812">
        <v>235.05119590355196</v>
      </c>
      <c r="CB188" s="597">
        <v>2916.6666666666665</v>
      </c>
      <c r="CC188" s="554"/>
      <c r="CD188" s="554"/>
      <c r="CE188" s="554"/>
      <c r="CF188" s="554"/>
      <c r="CG188" s="554"/>
      <c r="CH188" s="554"/>
      <c r="CI188" s="554"/>
      <c r="CJ188" s="554"/>
      <c r="CK188" s="554"/>
      <c r="CL188" s="554"/>
    </row>
    <row r="189" spans="5:90">
      <c r="E189" s="294">
        <v>9</v>
      </c>
      <c r="F189" s="300">
        <v>2019</v>
      </c>
      <c r="G189" s="300">
        <v>2020</v>
      </c>
      <c r="H189" s="300">
        <v>2020</v>
      </c>
      <c r="I189" s="772" t="s">
        <v>306</v>
      </c>
      <c r="J189" s="789">
        <v>0</v>
      </c>
      <c r="K189" s="790">
        <v>4166.666666666667</v>
      </c>
      <c r="L189" s="792">
        <v>43378.75</v>
      </c>
      <c r="M189" s="793">
        <v>43442.083333333336</v>
      </c>
      <c r="N189" s="189">
        <v>86820.833333333343</v>
      </c>
      <c r="O189" s="794">
        <v>0.5</v>
      </c>
      <c r="P189" s="795">
        <v>3681.25</v>
      </c>
      <c r="Q189" s="795">
        <v>4166.666666666667</v>
      </c>
      <c r="R189" s="795">
        <v>0</v>
      </c>
      <c r="S189" s="795">
        <v>4166.666666666667</v>
      </c>
      <c r="T189" s="795">
        <v>1666.6666666666667</v>
      </c>
      <c r="U189" s="191">
        <v>77306.25</v>
      </c>
      <c r="W189" s="792">
        <v>-4166.666666666667</v>
      </c>
      <c r="X189" s="793">
        <v>4166.666666666667</v>
      </c>
      <c r="Y189" s="793">
        <v>4166.666666666667</v>
      </c>
      <c r="Z189" s="191">
        <v>4166.666666666667</v>
      </c>
      <c r="AB189" s="796">
        <v>184352.04370838715</v>
      </c>
      <c r="AC189" s="797">
        <v>480827.66250000003</v>
      </c>
      <c r="AD189" s="533">
        <v>665179.70620838716</v>
      </c>
      <c r="AF189" s="796">
        <v>184352.04370838715</v>
      </c>
      <c r="AG189" s="797"/>
      <c r="AH189" s="798">
        <v>124669.58333333336</v>
      </c>
      <c r="AI189" s="600">
        <v>45000</v>
      </c>
      <c r="AJ189" s="799">
        <v>27000</v>
      </c>
      <c r="AK189" s="600">
        <v>34237</v>
      </c>
      <c r="AL189" s="536">
        <v>0</v>
      </c>
      <c r="AM189" s="815"/>
      <c r="AO189" s="779">
        <v>249921.0791666666</v>
      </c>
      <c r="AQ189" s="800">
        <v>20.156294040752996</v>
      </c>
      <c r="AR189" s="781">
        <v>33.613955978531877</v>
      </c>
      <c r="AS189" s="801">
        <v>38.849999999999994</v>
      </c>
      <c r="AT189" s="802">
        <v>85</v>
      </c>
      <c r="AU189" s="801"/>
      <c r="AV189" s="801">
        <v>71.021000000000001</v>
      </c>
      <c r="AW189" s="594">
        <v>5.37</v>
      </c>
      <c r="AX189" s="803">
        <v>0</v>
      </c>
      <c r="AY189" s="791">
        <v>144.25285131512709</v>
      </c>
      <c r="AZ189" s="791">
        <v>94.794730864226381</v>
      </c>
      <c r="BA189" s="804">
        <v>52</v>
      </c>
      <c r="BB189" s="804">
        <v>43</v>
      </c>
      <c r="BC189" s="804">
        <v>18.190000000000001</v>
      </c>
      <c r="BD189" s="571">
        <v>500000</v>
      </c>
      <c r="BE189" s="805">
        <v>690867.91666666674</v>
      </c>
      <c r="BF189" s="806">
        <v>563083.33333333337</v>
      </c>
      <c r="BG189" s="806">
        <v>413583.33333333331</v>
      </c>
      <c r="BH189" s="806">
        <v>0</v>
      </c>
      <c r="BI189" s="806"/>
      <c r="BJ189" s="806">
        <v>424845.16666666669</v>
      </c>
      <c r="BK189" s="807">
        <v>9802392.2541666664</v>
      </c>
      <c r="BL189" s="808"/>
      <c r="BM189" s="804">
        <v>0</v>
      </c>
      <c r="BN189" s="809">
        <v>67.990289816643212</v>
      </c>
      <c r="BP189" s="810">
        <v>14424.829875000001</v>
      </c>
      <c r="BQ189" s="807">
        <v>591823.73258333339</v>
      </c>
      <c r="BR189" s="710"/>
      <c r="BS189" s="786">
        <v>250.69454545952692</v>
      </c>
      <c r="BT189" s="604">
        <v>266.71443805196702</v>
      </c>
      <c r="BU189" s="604">
        <v>0</v>
      </c>
      <c r="BV189" s="599">
        <v>0</v>
      </c>
      <c r="BW189" s="811"/>
      <c r="BX189" s="788">
        <v>19922755.517663047</v>
      </c>
      <c r="BY189" s="554"/>
      <c r="BZ189" s="812">
        <v>257.71209336454746</v>
      </c>
      <c r="CB189" s="597">
        <v>2916.6666666666665</v>
      </c>
      <c r="CC189" s="554"/>
      <c r="CD189" s="554"/>
      <c r="CE189" s="554"/>
      <c r="CF189" s="554"/>
      <c r="CG189" s="554"/>
      <c r="CH189" s="554"/>
      <c r="CI189" s="554"/>
      <c r="CJ189" s="554"/>
      <c r="CK189" s="554"/>
      <c r="CL189" s="554"/>
    </row>
    <row r="190" spans="5:90">
      <c r="E190" s="294">
        <v>10</v>
      </c>
      <c r="F190" s="300">
        <v>2019</v>
      </c>
      <c r="G190" s="300">
        <v>2020</v>
      </c>
      <c r="H190" s="300">
        <v>2020</v>
      </c>
      <c r="I190" s="772" t="s">
        <v>306</v>
      </c>
      <c r="J190" s="789">
        <v>0</v>
      </c>
      <c r="K190" s="790">
        <v>4166.666666666667</v>
      </c>
      <c r="L190" s="792">
        <v>43378.75</v>
      </c>
      <c r="M190" s="793">
        <v>43442.083333333336</v>
      </c>
      <c r="N190" s="189">
        <v>86820.833333333343</v>
      </c>
      <c r="O190" s="794">
        <v>0.5</v>
      </c>
      <c r="P190" s="795">
        <v>3681.25</v>
      </c>
      <c r="Q190" s="795">
        <v>4166.666666666667</v>
      </c>
      <c r="R190" s="795">
        <v>0</v>
      </c>
      <c r="S190" s="795">
        <v>4166.666666666667</v>
      </c>
      <c r="T190" s="795">
        <v>1666.6666666666667</v>
      </c>
      <c r="U190" s="191">
        <v>77306.25</v>
      </c>
      <c r="W190" s="792">
        <v>-4166.666666666667</v>
      </c>
      <c r="X190" s="793">
        <v>4166.666666666667</v>
      </c>
      <c r="Y190" s="793">
        <v>4166.666666666667</v>
      </c>
      <c r="Z190" s="191">
        <v>4166.666666666667</v>
      </c>
      <c r="AB190" s="796">
        <v>185547.76457269985</v>
      </c>
      <c r="AC190" s="797">
        <v>480827.66250000003</v>
      </c>
      <c r="AD190" s="533">
        <v>666375.42707269988</v>
      </c>
      <c r="AF190" s="796">
        <v>185547.76457269985</v>
      </c>
      <c r="AG190" s="797"/>
      <c r="AH190" s="798">
        <v>124669.58333333336</v>
      </c>
      <c r="AI190" s="600">
        <v>45000</v>
      </c>
      <c r="AJ190" s="799">
        <v>27000</v>
      </c>
      <c r="AK190" s="600">
        <v>34237</v>
      </c>
      <c r="AL190" s="536">
        <v>0</v>
      </c>
      <c r="AM190" s="815"/>
      <c r="AO190" s="779">
        <v>249921.07916666666</v>
      </c>
      <c r="AQ190" s="800">
        <v>20.026401334218626</v>
      </c>
      <c r="AR190" s="781">
        <v>33.613955978531877</v>
      </c>
      <c r="AS190" s="801">
        <v>38.849999999999994</v>
      </c>
      <c r="AT190" s="802">
        <v>85</v>
      </c>
      <c r="AU190" s="801"/>
      <c r="AV190" s="801">
        <v>71.021000000000001</v>
      </c>
      <c r="AW190" s="594">
        <v>5.37</v>
      </c>
      <c r="AX190" s="803">
        <v>0</v>
      </c>
      <c r="AY190" s="791">
        <v>144.25285131512709</v>
      </c>
      <c r="AZ190" s="791">
        <v>94.794730864226381</v>
      </c>
      <c r="BA190" s="804">
        <v>52</v>
      </c>
      <c r="BB190" s="804">
        <v>43</v>
      </c>
      <c r="BC190" s="804">
        <v>18.190000000000001</v>
      </c>
      <c r="BD190" s="571">
        <v>500000</v>
      </c>
      <c r="BE190" s="805">
        <v>690867.91666666674</v>
      </c>
      <c r="BF190" s="806">
        <v>563083.33333333337</v>
      </c>
      <c r="BG190" s="806">
        <v>413583.33333333331</v>
      </c>
      <c r="BH190" s="806">
        <v>0</v>
      </c>
      <c r="BI190" s="806"/>
      <c r="BJ190" s="806">
        <v>424845.16666666669</v>
      </c>
      <c r="BK190" s="807">
        <v>9802392.2541666664</v>
      </c>
      <c r="BL190" s="808"/>
      <c r="BM190" s="804">
        <v>0</v>
      </c>
      <c r="BN190" s="809">
        <v>67.860976364457514</v>
      </c>
      <c r="BP190" s="810">
        <v>14424.829875000001</v>
      </c>
      <c r="BQ190" s="807">
        <v>591823.73258333339</v>
      </c>
      <c r="BR190" s="710"/>
      <c r="BS190" s="786">
        <v>250.16099815580873</v>
      </c>
      <c r="BT190" s="604">
        <v>266.12619115797429</v>
      </c>
      <c r="BU190" s="604">
        <v>0</v>
      </c>
      <c r="BV190" s="599">
        <v>0</v>
      </c>
      <c r="BW190" s="811"/>
      <c r="BX190" s="788">
        <v>19879656.620373324</v>
      </c>
      <c r="BY190" s="554"/>
      <c r="BZ190" s="812">
        <v>257.15458478937114</v>
      </c>
      <c r="CB190" s="597">
        <v>2916.6666666666665</v>
      </c>
      <c r="CC190" s="554"/>
      <c r="CD190" s="554"/>
      <c r="CE190" s="554"/>
      <c r="CF190" s="554"/>
      <c r="CG190" s="554"/>
      <c r="CH190" s="554"/>
      <c r="CI190" s="554"/>
      <c r="CJ190" s="554"/>
      <c r="CK190" s="554"/>
      <c r="CL190" s="554"/>
    </row>
    <row r="191" spans="5:90">
      <c r="E191" s="294">
        <v>11</v>
      </c>
      <c r="F191" s="300">
        <v>2019</v>
      </c>
      <c r="G191" s="300">
        <v>2020</v>
      </c>
      <c r="H191" s="300">
        <v>2020</v>
      </c>
      <c r="I191" s="772" t="s">
        <v>306</v>
      </c>
      <c r="J191" s="789">
        <v>0</v>
      </c>
      <c r="K191" s="790">
        <v>4166.666666666667</v>
      </c>
      <c r="L191" s="792">
        <v>43378.75</v>
      </c>
      <c r="M191" s="793">
        <v>43442.083333333336</v>
      </c>
      <c r="N191" s="189">
        <v>86820.833333333343</v>
      </c>
      <c r="O191" s="794">
        <v>0.5</v>
      </c>
      <c r="P191" s="795">
        <v>3681.25</v>
      </c>
      <c r="Q191" s="795">
        <v>4166.666666666667</v>
      </c>
      <c r="R191" s="795">
        <v>0</v>
      </c>
      <c r="S191" s="795">
        <v>4166.666666666667</v>
      </c>
      <c r="T191" s="795">
        <v>1666.6666666666667</v>
      </c>
      <c r="U191" s="191">
        <v>77306.25</v>
      </c>
      <c r="W191" s="792">
        <v>-4166.666666666667</v>
      </c>
      <c r="X191" s="793">
        <v>4166.666666666667</v>
      </c>
      <c r="Y191" s="793">
        <v>4166.666666666667</v>
      </c>
      <c r="Z191" s="191">
        <v>4166.666666666667</v>
      </c>
      <c r="AB191" s="796">
        <v>151075.02117407767</v>
      </c>
      <c r="AC191" s="797">
        <v>480827.66250000003</v>
      </c>
      <c r="AD191" s="533">
        <v>631902.68367407774</v>
      </c>
      <c r="AF191" s="796">
        <v>151075.02117407767</v>
      </c>
      <c r="AG191" s="797"/>
      <c r="AH191" s="798">
        <v>124669.58333333336</v>
      </c>
      <c r="AI191" s="600">
        <v>45000</v>
      </c>
      <c r="AJ191" s="799">
        <v>27000</v>
      </c>
      <c r="AK191" s="600">
        <v>34237</v>
      </c>
      <c r="AL191" s="536">
        <v>0</v>
      </c>
      <c r="AM191" s="815"/>
      <c r="AO191" s="779">
        <v>249921.07916666672</v>
      </c>
      <c r="AQ191" s="800">
        <v>24.59608458845338</v>
      </c>
      <c r="AR191" s="781">
        <v>33.613955978531877</v>
      </c>
      <c r="AS191" s="801">
        <v>38.849999999999994</v>
      </c>
      <c r="AT191" s="802">
        <v>85</v>
      </c>
      <c r="AU191" s="801"/>
      <c r="AV191" s="801">
        <v>71.021000000000001</v>
      </c>
      <c r="AW191" s="594">
        <v>5.37</v>
      </c>
      <c r="AX191" s="803">
        <v>0</v>
      </c>
      <c r="AY191" s="791">
        <v>144.25285131512709</v>
      </c>
      <c r="AZ191" s="791">
        <v>94.794730864226381</v>
      </c>
      <c r="BA191" s="804">
        <v>52</v>
      </c>
      <c r="BB191" s="804">
        <v>43</v>
      </c>
      <c r="BC191" s="804">
        <v>18.190000000000001</v>
      </c>
      <c r="BD191" s="571">
        <v>500000</v>
      </c>
      <c r="BE191" s="805">
        <v>690867.91666666674</v>
      </c>
      <c r="BF191" s="806">
        <v>563083.33333333337</v>
      </c>
      <c r="BG191" s="806">
        <v>413583.33333333331</v>
      </c>
      <c r="BH191" s="806">
        <v>0</v>
      </c>
      <c r="BI191" s="806"/>
      <c r="BJ191" s="806">
        <v>424845.16666666669</v>
      </c>
      <c r="BK191" s="807">
        <v>9802392.2541666664</v>
      </c>
      <c r="BL191" s="808"/>
      <c r="BM191" s="804">
        <v>0</v>
      </c>
      <c r="BN191" s="809">
        <v>71.589095182347606</v>
      </c>
      <c r="BP191" s="810">
        <v>14424.829875000001</v>
      </c>
      <c r="BQ191" s="807">
        <v>591823.73258333339</v>
      </c>
      <c r="BR191" s="710"/>
      <c r="BS191" s="786">
        <v>265.54321639842328</v>
      </c>
      <c r="BT191" s="604">
        <v>283.08540366055632</v>
      </c>
      <c r="BU191" s="604">
        <v>0</v>
      </c>
      <c r="BV191" s="599">
        <v>0</v>
      </c>
      <c r="BW191" s="811"/>
      <c r="BX191" s="788">
        <v>21122201.825843364</v>
      </c>
      <c r="BY191" s="554"/>
      <c r="BZ191" s="812">
        <v>273.22760871007665</v>
      </c>
      <c r="CB191" s="597">
        <v>2916.6666666666665</v>
      </c>
      <c r="CC191" s="554"/>
      <c r="CD191" s="554"/>
      <c r="CE191" s="554"/>
      <c r="CF191" s="554"/>
      <c r="CG191" s="554"/>
      <c r="CH191" s="554"/>
      <c r="CI191" s="554"/>
      <c r="CJ191" s="554"/>
      <c r="CK191" s="554"/>
      <c r="CL191" s="554"/>
    </row>
    <row r="192" spans="5:90">
      <c r="E192" s="294">
        <v>12</v>
      </c>
      <c r="F192" s="300">
        <v>2019</v>
      </c>
      <c r="G192" s="300">
        <v>2020</v>
      </c>
      <c r="H192" s="300">
        <v>2020</v>
      </c>
      <c r="I192" s="772" t="s">
        <v>306</v>
      </c>
      <c r="J192" s="789">
        <v>0</v>
      </c>
      <c r="K192" s="790">
        <v>4166.666666666667</v>
      </c>
      <c r="L192" s="792">
        <v>43378.75</v>
      </c>
      <c r="M192" s="793">
        <v>43442.083333333336</v>
      </c>
      <c r="N192" s="189">
        <v>86820.833333333343</v>
      </c>
      <c r="O192" s="794">
        <v>0.5</v>
      </c>
      <c r="P192" s="795">
        <v>3681.25</v>
      </c>
      <c r="Q192" s="795">
        <v>4166.666666666667</v>
      </c>
      <c r="R192" s="795">
        <v>0</v>
      </c>
      <c r="S192" s="795">
        <v>4166.666666666667</v>
      </c>
      <c r="T192" s="795">
        <v>1666.6666666666667</v>
      </c>
      <c r="U192" s="191">
        <v>77306.25</v>
      </c>
      <c r="W192" s="792">
        <v>-4166.666666666667</v>
      </c>
      <c r="X192" s="793">
        <v>4166.666666666667</v>
      </c>
      <c r="Y192" s="793">
        <v>4166.666666666667</v>
      </c>
      <c r="Z192" s="191">
        <v>4166.666666666667</v>
      </c>
      <c r="AB192" s="796">
        <v>120063.17968484522</v>
      </c>
      <c r="AC192" s="797">
        <v>480827.66250000003</v>
      </c>
      <c r="AD192" s="533">
        <v>600890.84218484524</v>
      </c>
      <c r="AF192" s="796">
        <v>120063.17968484522</v>
      </c>
      <c r="AG192" s="797"/>
      <c r="AH192" s="798">
        <v>124669.58333333336</v>
      </c>
      <c r="AI192" s="600">
        <v>45000</v>
      </c>
      <c r="AJ192" s="799">
        <v>27000</v>
      </c>
      <c r="AK192" s="600">
        <v>34237</v>
      </c>
      <c r="AL192" s="536">
        <v>0</v>
      </c>
      <c r="AM192" s="815"/>
      <c r="AO192" s="779">
        <v>249921.07916666666</v>
      </c>
      <c r="AQ192" s="800">
        <v>30.949155350989155</v>
      </c>
      <c r="AR192" s="781">
        <v>33.613955978531877</v>
      </c>
      <c r="AS192" s="801">
        <v>38.849999999999994</v>
      </c>
      <c r="AT192" s="802">
        <v>85</v>
      </c>
      <c r="AU192" s="801"/>
      <c r="AV192" s="801">
        <v>71.021000000000001</v>
      </c>
      <c r="AW192" s="594">
        <v>5.37</v>
      </c>
      <c r="AX192" s="803">
        <v>0</v>
      </c>
      <c r="AY192" s="791">
        <v>144.25285131512709</v>
      </c>
      <c r="AZ192" s="791">
        <v>94.794730864226381</v>
      </c>
      <c r="BA192" s="804">
        <v>52</v>
      </c>
      <c r="BB192" s="804">
        <v>43</v>
      </c>
      <c r="BC192" s="804">
        <v>18.190000000000001</v>
      </c>
      <c r="BD192" s="571">
        <v>500000</v>
      </c>
      <c r="BE192" s="805">
        <v>690867.91666666674</v>
      </c>
      <c r="BF192" s="806">
        <v>563083.33333333337</v>
      </c>
      <c r="BG192" s="806">
        <v>413583.33333333331</v>
      </c>
      <c r="BH192" s="806">
        <v>0</v>
      </c>
      <c r="BI192" s="806"/>
      <c r="BJ192" s="806">
        <v>424845.16666666669</v>
      </c>
      <c r="BK192" s="807">
        <v>9802392.2541666664</v>
      </c>
      <c r="BL192" s="808"/>
      <c r="BM192" s="804">
        <v>0</v>
      </c>
      <c r="BN192" s="809">
        <v>74.942928339648716</v>
      </c>
      <c r="BP192" s="810">
        <v>14424.829875000001</v>
      </c>
      <c r="BQ192" s="807">
        <v>591823.73258333339</v>
      </c>
      <c r="BR192" s="710"/>
      <c r="BS192" s="786">
        <v>279.38113200544763</v>
      </c>
      <c r="BT192" s="604">
        <v>298.34199069311904</v>
      </c>
      <c r="BU192" s="604">
        <v>0</v>
      </c>
      <c r="BV192" s="599">
        <v>0</v>
      </c>
      <c r="BW192" s="811"/>
      <c r="BX192" s="788">
        <v>22240001.314838558</v>
      </c>
      <c r="BY192" s="554"/>
      <c r="BZ192" s="812">
        <v>287.68697634199771</v>
      </c>
      <c r="CB192" s="597">
        <v>2916.6666666666665</v>
      </c>
      <c r="CC192" s="554"/>
      <c r="CD192" s="554"/>
      <c r="CE192" s="554"/>
      <c r="CF192" s="554"/>
      <c r="CG192" s="554"/>
      <c r="CH192" s="554"/>
      <c r="CI192" s="554"/>
      <c r="CJ192" s="554"/>
      <c r="CK192" s="554"/>
      <c r="CL192" s="554"/>
    </row>
    <row r="193" spans="5:90">
      <c r="E193" s="294">
        <v>1</v>
      </c>
      <c r="F193" s="300">
        <v>2020</v>
      </c>
      <c r="G193" s="300">
        <v>2020</v>
      </c>
      <c r="H193" s="300">
        <v>2020</v>
      </c>
      <c r="I193" s="772" t="s">
        <v>306</v>
      </c>
      <c r="J193" s="789">
        <v>4166.666666666667</v>
      </c>
      <c r="K193" s="790">
        <v>0</v>
      </c>
      <c r="L193" s="792">
        <v>43378.75</v>
      </c>
      <c r="M193" s="793">
        <v>43442.083333333336</v>
      </c>
      <c r="N193" s="189">
        <v>86820.833333333343</v>
      </c>
      <c r="O193" s="794">
        <v>0.5</v>
      </c>
      <c r="P193" s="795">
        <v>3681.25</v>
      </c>
      <c r="Q193" s="795">
        <v>4166.666666666667</v>
      </c>
      <c r="R193" s="795">
        <v>0</v>
      </c>
      <c r="S193" s="795">
        <v>4166.666666666667</v>
      </c>
      <c r="T193" s="795">
        <v>1666.6666666666667</v>
      </c>
      <c r="U193" s="191">
        <v>77306.25</v>
      </c>
      <c r="W193" s="792">
        <v>4166.666666666667</v>
      </c>
      <c r="X193" s="793">
        <v>-4166.666666666667</v>
      </c>
      <c r="Y193" s="793">
        <v>4166.666666666667</v>
      </c>
      <c r="Z193" s="191">
        <v>4166.666666666667</v>
      </c>
      <c r="AB193" s="796">
        <v>116841.9226989044</v>
      </c>
      <c r="AC193" s="797">
        <v>480827.66250000003</v>
      </c>
      <c r="AD193" s="533">
        <v>597669.58519890439</v>
      </c>
      <c r="AF193" s="796">
        <v>116841.9226989044</v>
      </c>
      <c r="AG193" s="797"/>
      <c r="AH193" s="798">
        <v>124669.58333333336</v>
      </c>
      <c r="AI193" s="600">
        <v>36500</v>
      </c>
      <c r="AJ193" s="799">
        <v>30000</v>
      </c>
      <c r="AK193" s="600">
        <v>34237</v>
      </c>
      <c r="AL193" s="536">
        <v>0</v>
      </c>
      <c r="AM193" s="815"/>
      <c r="AO193" s="779">
        <v>255421.0791666666</v>
      </c>
      <c r="AQ193" s="800">
        <v>31.972714333822722</v>
      </c>
      <c r="AR193" s="781">
        <v>33.657025758424531</v>
      </c>
      <c r="AS193" s="801">
        <v>32.799999999999997</v>
      </c>
      <c r="AT193" s="802">
        <v>86</v>
      </c>
      <c r="AU193" s="801"/>
      <c r="AV193" s="801">
        <v>71.605000000000004</v>
      </c>
      <c r="AW193" s="594">
        <v>5.45</v>
      </c>
      <c r="AX193" s="803">
        <v>0</v>
      </c>
      <c r="AY193" s="791">
        <v>144.9741155717027</v>
      </c>
      <c r="AZ193" s="791">
        <v>95.268704518547509</v>
      </c>
      <c r="BA193" s="804">
        <v>53</v>
      </c>
      <c r="BB193" s="804">
        <v>44</v>
      </c>
      <c r="BC193" s="804">
        <v>23.378864073258512</v>
      </c>
      <c r="BD193" s="571">
        <v>500000</v>
      </c>
      <c r="BE193" s="805">
        <v>690139.75</v>
      </c>
      <c r="BF193" s="806">
        <v>225250</v>
      </c>
      <c r="BG193" s="806">
        <v>413583.33333333331</v>
      </c>
      <c r="BH193" s="806">
        <v>0</v>
      </c>
      <c r="BI193" s="806"/>
      <c r="BJ193" s="806">
        <v>424492.75</v>
      </c>
      <c r="BK193" s="807">
        <v>11411541.908333335</v>
      </c>
      <c r="BL193" s="808"/>
      <c r="BM193" s="804">
        <v>0</v>
      </c>
      <c r="BN193" s="809">
        <v>81.587876671700656</v>
      </c>
      <c r="BP193" s="810">
        <v>14424.829875000001</v>
      </c>
      <c r="BQ193" s="807">
        <v>591823.73258333339</v>
      </c>
      <c r="BR193" s="710"/>
      <c r="BS193" s="786">
        <v>306.79818882349394</v>
      </c>
      <c r="BT193" s="604">
        <v>328.5698606556233</v>
      </c>
      <c r="BU193" s="604">
        <v>0</v>
      </c>
      <c r="BV193" s="599">
        <v>0</v>
      </c>
      <c r="BW193" s="811"/>
      <c r="BX193" s="788">
        <v>24454697.008271433</v>
      </c>
      <c r="BY193" s="554"/>
      <c r="BZ193" s="812">
        <v>316.33531581562204</v>
      </c>
      <c r="CB193" s="597">
        <v>2916.6666666666665</v>
      </c>
      <c r="CC193" s="554"/>
      <c r="CD193" s="554"/>
      <c r="CE193" s="554"/>
      <c r="CF193" s="554"/>
      <c r="CG193" s="554"/>
      <c r="CH193" s="554"/>
      <c r="CI193" s="554"/>
      <c r="CJ193" s="554"/>
      <c r="CK193" s="554"/>
      <c r="CL193" s="554"/>
    </row>
    <row r="194" spans="5:90">
      <c r="E194" s="294">
        <v>2</v>
      </c>
      <c r="F194" s="300">
        <v>2020</v>
      </c>
      <c r="G194" s="300">
        <v>2020</v>
      </c>
      <c r="H194" s="300">
        <v>2020</v>
      </c>
      <c r="I194" s="772" t="s">
        <v>306</v>
      </c>
      <c r="J194" s="789">
        <v>4166.666666666667</v>
      </c>
      <c r="K194" s="790">
        <v>0</v>
      </c>
      <c r="L194" s="792">
        <v>43378.75</v>
      </c>
      <c r="M194" s="793">
        <v>43442.083333333336</v>
      </c>
      <c r="N194" s="189">
        <v>86820.833333333343</v>
      </c>
      <c r="O194" s="794">
        <v>0.5</v>
      </c>
      <c r="P194" s="795">
        <v>3681.25</v>
      </c>
      <c r="Q194" s="795">
        <v>4166.666666666667</v>
      </c>
      <c r="R194" s="795">
        <v>0</v>
      </c>
      <c r="S194" s="795">
        <v>4166.666666666667</v>
      </c>
      <c r="T194" s="795">
        <v>1666.6666666666667</v>
      </c>
      <c r="U194" s="191">
        <v>77306.25</v>
      </c>
      <c r="W194" s="792">
        <v>4166.666666666667</v>
      </c>
      <c r="X194" s="793">
        <v>-4166.666666666667</v>
      </c>
      <c r="Y194" s="793">
        <v>4166.666666666667</v>
      </c>
      <c r="Z194" s="191">
        <v>4166.666666666667</v>
      </c>
      <c r="AB194" s="796">
        <v>173271.86394928492</v>
      </c>
      <c r="AC194" s="797">
        <v>480827.66250000003</v>
      </c>
      <c r="AD194" s="533">
        <v>654099.52644928498</v>
      </c>
      <c r="AF194" s="796">
        <v>173271.86394928492</v>
      </c>
      <c r="AG194" s="797"/>
      <c r="AH194" s="798">
        <v>124669.58333333336</v>
      </c>
      <c r="AI194" s="600">
        <v>36500</v>
      </c>
      <c r="AJ194" s="799">
        <v>30000</v>
      </c>
      <c r="AK194" s="600">
        <v>34237</v>
      </c>
      <c r="AL194" s="536">
        <v>0</v>
      </c>
      <c r="AM194" s="815"/>
      <c r="AO194" s="779">
        <v>255421.07916666672</v>
      </c>
      <c r="AQ194" s="800">
        <v>21.560069428006429</v>
      </c>
      <c r="AR194" s="781">
        <v>33.657025758424531</v>
      </c>
      <c r="AS194" s="801">
        <v>32.799999999999997</v>
      </c>
      <c r="AT194" s="802">
        <v>86</v>
      </c>
      <c r="AU194" s="801"/>
      <c r="AV194" s="801">
        <v>71.605000000000004</v>
      </c>
      <c r="AW194" s="594">
        <v>5.45</v>
      </c>
      <c r="AX194" s="803">
        <v>0</v>
      </c>
      <c r="AY194" s="791">
        <v>144.9741155717027</v>
      </c>
      <c r="AZ194" s="791">
        <v>95.268704518547509</v>
      </c>
      <c r="BA194" s="804">
        <v>53</v>
      </c>
      <c r="BB194" s="804">
        <v>44</v>
      </c>
      <c r="BC194" s="804">
        <v>23.378864073258512</v>
      </c>
      <c r="BD194" s="571">
        <v>500000</v>
      </c>
      <c r="BE194" s="805">
        <v>690139.75</v>
      </c>
      <c r="BF194" s="806">
        <v>225250</v>
      </c>
      <c r="BG194" s="806">
        <v>413583.33333333331</v>
      </c>
      <c r="BH194" s="806">
        <v>0</v>
      </c>
      <c r="BI194" s="806"/>
      <c r="BJ194" s="806">
        <v>424492.75</v>
      </c>
      <c r="BK194" s="807">
        <v>11411541.908333335</v>
      </c>
      <c r="BL194" s="808"/>
      <c r="BM194" s="804">
        <v>0</v>
      </c>
      <c r="BN194" s="809">
        <v>75.367795924432571</v>
      </c>
      <c r="BP194" s="810">
        <v>14424.829875000001</v>
      </c>
      <c r="BQ194" s="807">
        <v>591823.73258333339</v>
      </c>
      <c r="BR194" s="710"/>
      <c r="BS194" s="786">
        <v>281.13413566026583</v>
      </c>
      <c r="BT194" s="604">
        <v>300.27471333630081</v>
      </c>
      <c r="BU194" s="604">
        <v>0</v>
      </c>
      <c r="BV194" s="599">
        <v>0</v>
      </c>
      <c r="BW194" s="811"/>
      <c r="BX194" s="788">
        <v>22381605.487403955</v>
      </c>
      <c r="BY194" s="554"/>
      <c r="BZ194" s="812">
        <v>289.51870628059123</v>
      </c>
      <c r="CB194" s="597">
        <v>2916.6666666666665</v>
      </c>
      <c r="CC194" s="554"/>
      <c r="CD194" s="554"/>
      <c r="CE194" s="554"/>
      <c r="CF194" s="554"/>
      <c r="CG194" s="554"/>
      <c r="CH194" s="554"/>
      <c r="CI194" s="554"/>
      <c r="CJ194" s="554"/>
      <c r="CK194" s="554"/>
      <c r="CL194" s="554"/>
    </row>
    <row r="195" spans="5:90">
      <c r="E195" s="294">
        <v>3</v>
      </c>
      <c r="F195" s="300">
        <v>2020</v>
      </c>
      <c r="G195" s="300">
        <v>2020</v>
      </c>
      <c r="H195" s="300">
        <v>2020</v>
      </c>
      <c r="I195" s="772" t="s">
        <v>306</v>
      </c>
      <c r="J195" s="789">
        <v>4166.666666666667</v>
      </c>
      <c r="K195" s="790">
        <v>0</v>
      </c>
      <c r="L195" s="792">
        <v>43378.75</v>
      </c>
      <c r="M195" s="793">
        <v>43442.083333333336</v>
      </c>
      <c r="N195" s="189">
        <v>86820.833333333343</v>
      </c>
      <c r="O195" s="794">
        <v>0.5</v>
      </c>
      <c r="P195" s="795">
        <v>3681.25</v>
      </c>
      <c r="Q195" s="795">
        <v>4166.666666666667</v>
      </c>
      <c r="R195" s="795">
        <v>0</v>
      </c>
      <c r="S195" s="795">
        <v>4166.666666666667</v>
      </c>
      <c r="T195" s="795">
        <v>1666.6666666666667</v>
      </c>
      <c r="U195" s="191">
        <v>77306.25</v>
      </c>
      <c r="W195" s="792">
        <v>4166.666666666667</v>
      </c>
      <c r="X195" s="793">
        <v>-4166.666666666667</v>
      </c>
      <c r="Y195" s="793">
        <v>4166.666666666667</v>
      </c>
      <c r="Z195" s="191">
        <v>4166.666666666667</v>
      </c>
      <c r="AB195" s="796">
        <v>142965.36542877048</v>
      </c>
      <c r="AC195" s="797">
        <v>480827.66250000003</v>
      </c>
      <c r="AD195" s="533">
        <v>623793.02792877052</v>
      </c>
      <c r="AF195" s="796">
        <v>142965.36542877048</v>
      </c>
      <c r="AG195" s="797"/>
      <c r="AH195" s="798">
        <v>124669.58333333336</v>
      </c>
      <c r="AI195" s="600">
        <v>36500</v>
      </c>
      <c r="AJ195" s="799">
        <v>30000</v>
      </c>
      <c r="AK195" s="600">
        <v>34237</v>
      </c>
      <c r="AL195" s="536">
        <v>0</v>
      </c>
      <c r="AM195" s="815"/>
      <c r="AO195" s="779">
        <v>255421.07916666666</v>
      </c>
      <c r="AQ195" s="800">
        <v>26.130478563550614</v>
      </c>
      <c r="AR195" s="781">
        <v>33.657025758424531</v>
      </c>
      <c r="AS195" s="801">
        <v>32.799999999999997</v>
      </c>
      <c r="AT195" s="802">
        <v>86</v>
      </c>
      <c r="AU195" s="801"/>
      <c r="AV195" s="801">
        <v>71.605000000000004</v>
      </c>
      <c r="AW195" s="594">
        <v>5.45</v>
      </c>
      <c r="AX195" s="803">
        <v>0</v>
      </c>
      <c r="AY195" s="791">
        <v>144.9741155717027</v>
      </c>
      <c r="AZ195" s="791">
        <v>95.268704518547509</v>
      </c>
      <c r="BA195" s="804">
        <v>53</v>
      </c>
      <c r="BB195" s="804">
        <v>44</v>
      </c>
      <c r="BC195" s="804">
        <v>23.378864073258512</v>
      </c>
      <c r="BD195" s="571">
        <v>500000</v>
      </c>
      <c r="BE195" s="805">
        <v>690139.75</v>
      </c>
      <c r="BF195" s="806">
        <v>225250</v>
      </c>
      <c r="BG195" s="806">
        <v>413583.33333333331</v>
      </c>
      <c r="BH195" s="806">
        <v>0</v>
      </c>
      <c r="BI195" s="806"/>
      <c r="BJ195" s="806">
        <v>424492.75</v>
      </c>
      <c r="BK195" s="807">
        <v>11411541.908333335</v>
      </c>
      <c r="BL195" s="808"/>
      <c r="BM195" s="804">
        <v>0</v>
      </c>
      <c r="BN195" s="809">
        <v>78.708378313631641</v>
      </c>
      <c r="BP195" s="810">
        <v>14424.829875000001</v>
      </c>
      <c r="BQ195" s="807">
        <v>591823.73258333339</v>
      </c>
      <c r="BR195" s="710"/>
      <c r="BS195" s="786">
        <v>294.91737859810121</v>
      </c>
      <c r="BT195" s="604">
        <v>315.47102262476739</v>
      </c>
      <c r="BU195" s="604">
        <v>0</v>
      </c>
      <c r="BV195" s="599">
        <v>0</v>
      </c>
      <c r="BW195" s="811"/>
      <c r="BX195" s="788">
        <v>23494988.626175825</v>
      </c>
      <c r="BY195" s="554"/>
      <c r="BZ195" s="812">
        <v>303.92094592837998</v>
      </c>
      <c r="CB195" s="597">
        <v>2916.6666666666665</v>
      </c>
      <c r="CC195" s="554"/>
      <c r="CD195" s="554"/>
      <c r="CE195" s="554"/>
      <c r="CF195" s="554"/>
      <c r="CG195" s="554"/>
      <c r="CH195" s="554"/>
      <c r="CI195" s="554"/>
      <c r="CJ195" s="554"/>
      <c r="CK195" s="554"/>
      <c r="CL195" s="554"/>
    </row>
    <row r="196" spans="5:90">
      <c r="E196" s="294">
        <v>4</v>
      </c>
      <c r="F196" s="300">
        <v>2020</v>
      </c>
      <c r="G196" s="300">
        <v>2020</v>
      </c>
      <c r="H196" s="300">
        <v>2021</v>
      </c>
      <c r="I196" s="772" t="s">
        <v>306</v>
      </c>
      <c r="J196" s="789">
        <v>4166.666666666667</v>
      </c>
      <c r="K196" s="790">
        <v>0</v>
      </c>
      <c r="L196" s="792">
        <v>43378.75</v>
      </c>
      <c r="M196" s="793">
        <v>43442.083333333336</v>
      </c>
      <c r="N196" s="189">
        <v>86820.833333333343</v>
      </c>
      <c r="O196" s="794">
        <v>0.5</v>
      </c>
      <c r="P196" s="795">
        <v>3681.25</v>
      </c>
      <c r="Q196" s="795">
        <v>4166.666666666667</v>
      </c>
      <c r="R196" s="795">
        <v>0</v>
      </c>
      <c r="S196" s="795">
        <v>4166.666666666667</v>
      </c>
      <c r="T196" s="795">
        <v>1666.6666666666667</v>
      </c>
      <c r="U196" s="191">
        <v>77306.25</v>
      </c>
      <c r="W196" s="792">
        <v>4166.666666666667</v>
      </c>
      <c r="X196" s="793">
        <v>-4166.666666666667</v>
      </c>
      <c r="Y196" s="793">
        <v>4166.666666666667</v>
      </c>
      <c r="Z196" s="191">
        <v>4166.666666666667</v>
      </c>
      <c r="AB196" s="796">
        <v>163738.28814390328</v>
      </c>
      <c r="AC196" s="797">
        <v>480827.66250000003</v>
      </c>
      <c r="AD196" s="533">
        <v>644565.95064390334</v>
      </c>
      <c r="AF196" s="796">
        <v>163738.28814390328</v>
      </c>
      <c r="AG196" s="797"/>
      <c r="AH196" s="798">
        <v>124669.58333333336</v>
      </c>
      <c r="AI196" s="600">
        <v>36500</v>
      </c>
      <c r="AJ196" s="799">
        <v>30000</v>
      </c>
      <c r="AK196" s="600">
        <v>34237</v>
      </c>
      <c r="AL196" s="536">
        <v>0</v>
      </c>
      <c r="AM196" s="815"/>
      <c r="AO196" s="779">
        <v>255421.07916666672</v>
      </c>
      <c r="AQ196" s="800">
        <v>22.815393143621101</v>
      </c>
      <c r="AR196" s="781">
        <v>33.657025758424531</v>
      </c>
      <c r="AS196" s="801">
        <v>32.799999999999997</v>
      </c>
      <c r="AT196" s="802">
        <v>86</v>
      </c>
      <c r="AU196" s="801"/>
      <c r="AV196" s="801">
        <v>71.605000000000004</v>
      </c>
      <c r="AW196" s="594">
        <v>5.45</v>
      </c>
      <c r="AX196" s="803">
        <v>0</v>
      </c>
      <c r="AY196" s="791">
        <v>144.9741155717027</v>
      </c>
      <c r="AZ196" s="791">
        <v>95.268704518547509</v>
      </c>
      <c r="BA196" s="804">
        <v>53</v>
      </c>
      <c r="BB196" s="804">
        <v>44</v>
      </c>
      <c r="BC196" s="804">
        <v>23.378864073258512</v>
      </c>
      <c r="BD196" s="571">
        <v>500000</v>
      </c>
      <c r="BE196" s="805">
        <v>690139.75</v>
      </c>
      <c r="BF196" s="806">
        <v>225250</v>
      </c>
      <c r="BG196" s="806">
        <v>413583.33333333331</v>
      </c>
      <c r="BH196" s="806">
        <v>0</v>
      </c>
      <c r="BI196" s="806"/>
      <c r="BJ196" s="806">
        <v>424492.75</v>
      </c>
      <c r="BK196" s="807">
        <v>11411541.908333335</v>
      </c>
      <c r="BL196" s="808"/>
      <c r="BM196" s="804">
        <v>0</v>
      </c>
      <c r="BN196" s="809">
        <v>76.418649602563519</v>
      </c>
      <c r="BP196" s="810">
        <v>14424.829875000001</v>
      </c>
      <c r="BQ196" s="807">
        <v>591823.73258333339</v>
      </c>
      <c r="BR196" s="710"/>
      <c r="BS196" s="786">
        <v>285.46995793623415</v>
      </c>
      <c r="BT196" s="604">
        <v>305.05504671811849</v>
      </c>
      <c r="BU196" s="604">
        <v>0</v>
      </c>
      <c r="BV196" s="599">
        <v>0</v>
      </c>
      <c r="BW196" s="811"/>
      <c r="BX196" s="788">
        <v>22731844.6463992</v>
      </c>
      <c r="BY196" s="554"/>
      <c r="BZ196" s="812">
        <v>294.04924758863871</v>
      </c>
      <c r="CB196" s="597">
        <v>2916.6666666666665</v>
      </c>
      <c r="CC196" s="554"/>
      <c r="CD196" s="554"/>
      <c r="CE196" s="554"/>
      <c r="CF196" s="554"/>
      <c r="CG196" s="554"/>
      <c r="CH196" s="554"/>
      <c r="CI196" s="554"/>
      <c r="CJ196" s="554"/>
      <c r="CK196" s="554"/>
      <c r="CL196" s="554"/>
    </row>
    <row r="197" spans="5:90">
      <c r="E197" s="294">
        <v>5</v>
      </c>
      <c r="F197" s="300">
        <v>2020</v>
      </c>
      <c r="G197" s="300">
        <v>2020</v>
      </c>
      <c r="H197" s="300">
        <v>2021</v>
      </c>
      <c r="I197" s="772" t="s">
        <v>306</v>
      </c>
      <c r="J197" s="789">
        <v>4166.666666666667</v>
      </c>
      <c r="K197" s="790">
        <v>0</v>
      </c>
      <c r="L197" s="792">
        <v>43378.75</v>
      </c>
      <c r="M197" s="793">
        <v>43442.083333333336</v>
      </c>
      <c r="N197" s="189">
        <v>86820.833333333343</v>
      </c>
      <c r="O197" s="794">
        <v>0.5</v>
      </c>
      <c r="P197" s="795">
        <v>3681.25</v>
      </c>
      <c r="Q197" s="795">
        <v>4166.666666666667</v>
      </c>
      <c r="R197" s="795">
        <v>0</v>
      </c>
      <c r="S197" s="795">
        <v>4166.666666666667</v>
      </c>
      <c r="T197" s="795">
        <v>1666.6666666666667</v>
      </c>
      <c r="U197" s="191">
        <v>77306.25</v>
      </c>
      <c r="W197" s="792">
        <v>4166.666666666667</v>
      </c>
      <c r="X197" s="793">
        <v>-4166.666666666667</v>
      </c>
      <c r="Y197" s="793">
        <v>4166.666666666667</v>
      </c>
      <c r="Z197" s="191">
        <v>4166.666666666667</v>
      </c>
      <c r="AB197" s="796">
        <v>191030.62581381542</v>
      </c>
      <c r="AC197" s="797">
        <v>480827.66250000003</v>
      </c>
      <c r="AD197" s="533">
        <v>671858.28831381549</v>
      </c>
      <c r="AF197" s="796">
        <v>191030.62581381542</v>
      </c>
      <c r="AG197" s="797"/>
      <c r="AH197" s="798">
        <v>124669.58333333336</v>
      </c>
      <c r="AI197" s="600">
        <v>36500</v>
      </c>
      <c r="AJ197" s="799">
        <v>30000</v>
      </c>
      <c r="AK197" s="600">
        <v>34237</v>
      </c>
      <c r="AL197" s="536">
        <v>0</v>
      </c>
      <c r="AM197" s="815"/>
      <c r="AO197" s="779">
        <v>255421.07916666672</v>
      </c>
      <c r="AQ197" s="800">
        <v>19.555782748194794</v>
      </c>
      <c r="AR197" s="781">
        <v>33.657025758424531</v>
      </c>
      <c r="AS197" s="801">
        <v>32.799999999999997</v>
      </c>
      <c r="AT197" s="802">
        <v>86</v>
      </c>
      <c r="AU197" s="801"/>
      <c r="AV197" s="801">
        <v>71.605000000000004</v>
      </c>
      <c r="AW197" s="594">
        <v>5.45</v>
      </c>
      <c r="AX197" s="803">
        <v>0</v>
      </c>
      <c r="AY197" s="791">
        <v>144.9741155717027</v>
      </c>
      <c r="AZ197" s="791">
        <v>95.268704518547509</v>
      </c>
      <c r="BA197" s="804">
        <v>53</v>
      </c>
      <c r="BB197" s="804">
        <v>44</v>
      </c>
      <c r="BC197" s="804">
        <v>23.378864073258512</v>
      </c>
      <c r="BD197" s="571">
        <v>500000</v>
      </c>
      <c r="BE197" s="805">
        <v>690139.75</v>
      </c>
      <c r="BF197" s="806">
        <v>225250</v>
      </c>
      <c r="BG197" s="806">
        <v>413583.33333333331</v>
      </c>
      <c r="BH197" s="806">
        <v>0</v>
      </c>
      <c r="BI197" s="806"/>
      <c r="BJ197" s="806">
        <v>424492.75</v>
      </c>
      <c r="BK197" s="807">
        <v>11411541.908333335</v>
      </c>
      <c r="BL197" s="808"/>
      <c r="BM197" s="804">
        <v>0</v>
      </c>
      <c r="BN197" s="809">
        <v>73.410307925663147</v>
      </c>
      <c r="BP197" s="810">
        <v>14424.829875000001</v>
      </c>
      <c r="BQ197" s="807">
        <v>591823.73258333339</v>
      </c>
      <c r="BR197" s="710"/>
      <c r="BS197" s="786">
        <v>273.05754017734318</v>
      </c>
      <c r="BT197" s="604">
        <v>291.37010042989868</v>
      </c>
      <c r="BU197" s="604">
        <v>0</v>
      </c>
      <c r="BV197" s="599">
        <v>0</v>
      </c>
      <c r="BW197" s="811"/>
      <c r="BX197" s="788">
        <v>21729194.057820655</v>
      </c>
      <c r="BY197" s="554"/>
      <c r="BZ197" s="812">
        <v>281.07939601029227</v>
      </c>
      <c r="CB197" s="597">
        <v>2916.6666666666665</v>
      </c>
      <c r="CC197" s="554"/>
      <c r="CD197" s="554"/>
      <c r="CE197" s="554"/>
      <c r="CF197" s="554"/>
      <c r="CG197" s="554"/>
      <c r="CH197" s="554"/>
      <c r="CI197" s="554"/>
      <c r="CJ197" s="554"/>
      <c r="CK197" s="554"/>
      <c r="CL197" s="554"/>
    </row>
    <row r="198" spans="5:90">
      <c r="E198" s="294">
        <v>6</v>
      </c>
      <c r="F198" s="300">
        <v>2020</v>
      </c>
      <c r="G198" s="300">
        <v>2020</v>
      </c>
      <c r="H198" s="300">
        <v>2021</v>
      </c>
      <c r="I198" s="772" t="s">
        <v>306</v>
      </c>
      <c r="J198" s="789">
        <v>4166.666666666667</v>
      </c>
      <c r="K198" s="790">
        <v>0</v>
      </c>
      <c r="L198" s="792">
        <v>43378.75</v>
      </c>
      <c r="M198" s="793">
        <v>43442.083333333336</v>
      </c>
      <c r="N198" s="189">
        <v>86820.833333333343</v>
      </c>
      <c r="O198" s="794">
        <v>0.5</v>
      </c>
      <c r="P198" s="795">
        <v>3681.25</v>
      </c>
      <c r="Q198" s="795">
        <v>4166.666666666667</v>
      </c>
      <c r="R198" s="795">
        <v>0</v>
      </c>
      <c r="S198" s="795">
        <v>4166.666666666667</v>
      </c>
      <c r="T198" s="795">
        <v>1666.6666666666667</v>
      </c>
      <c r="U198" s="191">
        <v>77306.25</v>
      </c>
      <c r="W198" s="792">
        <v>4166.666666666667</v>
      </c>
      <c r="X198" s="793">
        <v>-4166.666666666667</v>
      </c>
      <c r="Y198" s="793">
        <v>4166.666666666667</v>
      </c>
      <c r="Z198" s="191">
        <v>4166.666666666667</v>
      </c>
      <c r="AB198" s="796">
        <v>242937.71623283665</v>
      </c>
      <c r="AC198" s="797">
        <v>480827.66250000003</v>
      </c>
      <c r="AD198" s="533">
        <v>723765.37873283669</v>
      </c>
      <c r="AF198" s="796">
        <v>242937.71623283665</v>
      </c>
      <c r="AG198" s="797"/>
      <c r="AH198" s="798">
        <v>124669.58333333336</v>
      </c>
      <c r="AI198" s="600">
        <v>36500</v>
      </c>
      <c r="AJ198" s="799">
        <v>30000</v>
      </c>
      <c r="AK198" s="600">
        <v>34237</v>
      </c>
      <c r="AL198" s="536">
        <v>0</v>
      </c>
      <c r="AM198" s="815"/>
      <c r="AO198" s="779">
        <v>255421.07916666666</v>
      </c>
      <c r="AQ198" s="800">
        <v>15.377412262681526</v>
      </c>
      <c r="AR198" s="781">
        <v>33.657025758424531</v>
      </c>
      <c r="AS198" s="801">
        <v>32.799999999999997</v>
      </c>
      <c r="AT198" s="802">
        <v>86</v>
      </c>
      <c r="AU198" s="801"/>
      <c r="AV198" s="801">
        <v>71.605000000000004</v>
      </c>
      <c r="AW198" s="594">
        <v>5.45</v>
      </c>
      <c r="AX198" s="803">
        <v>0</v>
      </c>
      <c r="AY198" s="791">
        <v>144.9741155717027</v>
      </c>
      <c r="AZ198" s="791">
        <v>95.268704518547509</v>
      </c>
      <c r="BA198" s="804">
        <v>53</v>
      </c>
      <c r="BB198" s="804">
        <v>44</v>
      </c>
      <c r="BC198" s="804">
        <v>23.378864073258512</v>
      </c>
      <c r="BD198" s="571">
        <v>500000</v>
      </c>
      <c r="BE198" s="805">
        <v>690139.75</v>
      </c>
      <c r="BF198" s="806">
        <v>225250</v>
      </c>
      <c r="BG198" s="806">
        <v>413583.33333333331</v>
      </c>
      <c r="BH198" s="806">
        <v>0</v>
      </c>
      <c r="BI198" s="806"/>
      <c r="BJ198" s="806">
        <v>424492.75</v>
      </c>
      <c r="BK198" s="807">
        <v>11411541.908333335</v>
      </c>
      <c r="BL198" s="813"/>
      <c r="BM198" s="804">
        <v>0</v>
      </c>
      <c r="BN198" s="809">
        <v>67.688765662673774</v>
      </c>
      <c r="BP198" s="810">
        <v>14424.829875000001</v>
      </c>
      <c r="BQ198" s="807">
        <v>591823.73258333339</v>
      </c>
      <c r="BR198" s="710"/>
      <c r="BS198" s="786">
        <v>249.45045680024901</v>
      </c>
      <c r="BT198" s="604">
        <v>265.34280467556005</v>
      </c>
      <c r="BU198" s="604">
        <v>0</v>
      </c>
      <c r="BV198" s="599">
        <v>0</v>
      </c>
      <c r="BW198" s="811"/>
      <c r="BX198" s="788">
        <v>19822260.49318843</v>
      </c>
      <c r="BY198" s="554"/>
      <c r="BZ198" s="812">
        <v>256.41213347159419</v>
      </c>
      <c r="CB198" s="597">
        <v>2916.6666666666665</v>
      </c>
      <c r="CC198" s="554"/>
      <c r="CD198" s="554"/>
      <c r="CE198" s="554"/>
      <c r="CF198" s="554"/>
      <c r="CG198" s="554"/>
      <c r="CH198" s="554"/>
      <c r="CI198" s="554"/>
      <c r="CJ198" s="554"/>
      <c r="CK198" s="554"/>
      <c r="CL198" s="554"/>
    </row>
    <row r="199" spans="5:90">
      <c r="E199" s="294">
        <v>7</v>
      </c>
      <c r="F199" s="300">
        <v>2020</v>
      </c>
      <c r="G199" s="300">
        <v>2021</v>
      </c>
      <c r="H199" s="300">
        <v>2021</v>
      </c>
      <c r="I199" s="772" t="s">
        <v>306</v>
      </c>
      <c r="J199" s="789">
        <v>4166.666666666667</v>
      </c>
      <c r="K199" s="790">
        <v>0</v>
      </c>
      <c r="L199" s="792">
        <v>43378.75</v>
      </c>
      <c r="M199" s="793">
        <v>43442.083333333336</v>
      </c>
      <c r="N199" s="189">
        <v>86820.833333333343</v>
      </c>
      <c r="O199" s="794">
        <v>0.5</v>
      </c>
      <c r="P199" s="795">
        <v>3681.25</v>
      </c>
      <c r="Q199" s="795">
        <v>4166.666666666667</v>
      </c>
      <c r="R199" s="795">
        <v>0</v>
      </c>
      <c r="S199" s="795">
        <v>4166.666666666667</v>
      </c>
      <c r="T199" s="795">
        <v>1666.6666666666667</v>
      </c>
      <c r="U199" s="191">
        <v>77306.25</v>
      </c>
      <c r="W199" s="792">
        <v>4166.666666666667</v>
      </c>
      <c r="X199" s="793">
        <v>-4166.666666666667</v>
      </c>
      <c r="Y199" s="793">
        <v>4166.666666666667</v>
      </c>
      <c r="Z199" s="191">
        <v>4166.666666666667</v>
      </c>
      <c r="AB199" s="796">
        <v>277218.0283347193</v>
      </c>
      <c r="AC199" s="797">
        <v>480827.66250000003</v>
      </c>
      <c r="AD199" s="533">
        <v>758045.69083471934</v>
      </c>
      <c r="AF199" s="796">
        <v>277218.0283347193</v>
      </c>
      <c r="AG199" s="797"/>
      <c r="AH199" s="798">
        <v>124669.58333333336</v>
      </c>
      <c r="AI199" s="600">
        <v>36500</v>
      </c>
      <c r="AJ199" s="799">
        <v>30000</v>
      </c>
      <c r="AK199" s="600">
        <v>34237</v>
      </c>
      <c r="AL199" s="536">
        <v>0</v>
      </c>
      <c r="AM199" s="815"/>
      <c r="AO199" s="779">
        <v>255421.07916666666</v>
      </c>
      <c r="AQ199" s="800">
        <v>13.475867493567316</v>
      </c>
      <c r="AR199" s="781">
        <v>33.657025758424531</v>
      </c>
      <c r="AS199" s="801">
        <v>32.799999999999997</v>
      </c>
      <c r="AT199" s="802">
        <v>86</v>
      </c>
      <c r="AU199" s="801"/>
      <c r="AV199" s="801">
        <v>71.605000000000004</v>
      </c>
      <c r="AW199" s="594">
        <v>5.45</v>
      </c>
      <c r="AX199" s="803">
        <v>0</v>
      </c>
      <c r="AY199" s="791">
        <v>144.9741155717027</v>
      </c>
      <c r="AZ199" s="791">
        <v>95.268704518547509</v>
      </c>
      <c r="BA199" s="804">
        <v>53</v>
      </c>
      <c r="BB199" s="804">
        <v>44</v>
      </c>
      <c r="BC199" s="804">
        <v>23.378864073258512</v>
      </c>
      <c r="BD199" s="571">
        <v>500000</v>
      </c>
      <c r="BE199" s="805">
        <v>690139.75</v>
      </c>
      <c r="BF199" s="806">
        <v>225250</v>
      </c>
      <c r="BG199" s="806">
        <v>413583.33333333331</v>
      </c>
      <c r="BH199" s="806">
        <v>0</v>
      </c>
      <c r="BI199" s="806"/>
      <c r="BJ199" s="806">
        <v>424492.75</v>
      </c>
      <c r="BK199" s="807">
        <v>11411541.908333335</v>
      </c>
      <c r="BL199" s="808"/>
      <c r="BM199" s="804">
        <v>0</v>
      </c>
      <c r="BN199" s="809">
        <v>63.910163300336151</v>
      </c>
      <c r="BP199" s="810">
        <v>14424.829875000001</v>
      </c>
      <c r="BQ199" s="807">
        <v>591823.73258333339</v>
      </c>
      <c r="BR199" s="710"/>
      <c r="BS199" s="786">
        <v>233.859943453244</v>
      </c>
      <c r="BT199" s="604">
        <v>248.15394252928624</v>
      </c>
      <c r="BU199" s="604">
        <v>0</v>
      </c>
      <c r="BV199" s="599">
        <v>0</v>
      </c>
      <c r="BW199" s="811"/>
      <c r="BX199" s="788">
        <v>18562889.620626621</v>
      </c>
      <c r="BY199" s="554"/>
      <c r="BZ199" s="812">
        <v>240.12146004529544</v>
      </c>
      <c r="CB199" s="597">
        <v>2916.6666666666665</v>
      </c>
      <c r="CC199" s="554"/>
      <c r="CD199" s="554"/>
      <c r="CE199" s="554"/>
      <c r="CF199" s="554"/>
      <c r="CG199" s="554"/>
      <c r="CH199" s="554"/>
      <c r="CI199" s="554"/>
      <c r="CJ199" s="554"/>
      <c r="CK199" s="554"/>
      <c r="CL199" s="554"/>
    </row>
    <row r="200" spans="5:90">
      <c r="E200" s="294">
        <v>8</v>
      </c>
      <c r="F200" s="300">
        <v>2020</v>
      </c>
      <c r="G200" s="300">
        <v>2021</v>
      </c>
      <c r="H200" s="300">
        <v>2021</v>
      </c>
      <c r="I200" s="772" t="s">
        <v>306</v>
      </c>
      <c r="J200" s="789">
        <v>4166.666666666667</v>
      </c>
      <c r="K200" s="790">
        <v>0</v>
      </c>
      <c r="L200" s="792">
        <v>43378.75</v>
      </c>
      <c r="M200" s="793">
        <v>43442.083333333336</v>
      </c>
      <c r="N200" s="189">
        <v>86820.833333333343</v>
      </c>
      <c r="O200" s="794">
        <v>0.5</v>
      </c>
      <c r="P200" s="795">
        <v>3681.25</v>
      </c>
      <c r="Q200" s="795">
        <v>4166.666666666667</v>
      </c>
      <c r="R200" s="795">
        <v>0</v>
      </c>
      <c r="S200" s="795">
        <v>4166.666666666667</v>
      </c>
      <c r="T200" s="795">
        <v>1666.6666666666667</v>
      </c>
      <c r="U200" s="191">
        <v>77306.25</v>
      </c>
      <c r="W200" s="792">
        <v>4166.666666666667</v>
      </c>
      <c r="X200" s="793">
        <v>-4166.666666666667</v>
      </c>
      <c r="Y200" s="793">
        <v>4166.666666666667</v>
      </c>
      <c r="Z200" s="191">
        <v>4166.666666666667</v>
      </c>
      <c r="AB200" s="796">
        <v>232954.18025775556</v>
      </c>
      <c r="AC200" s="797">
        <v>480827.66250000003</v>
      </c>
      <c r="AD200" s="533">
        <v>713781.84275775566</v>
      </c>
      <c r="AF200" s="796">
        <v>232954.18025775556</v>
      </c>
      <c r="AG200" s="797"/>
      <c r="AH200" s="798">
        <v>124669.58333333336</v>
      </c>
      <c r="AI200" s="600">
        <v>36500</v>
      </c>
      <c r="AJ200" s="799">
        <v>30000</v>
      </c>
      <c r="AK200" s="600">
        <v>34237</v>
      </c>
      <c r="AL200" s="536">
        <v>0</v>
      </c>
      <c r="AM200" s="815"/>
      <c r="AO200" s="779">
        <v>255421.07916666672</v>
      </c>
      <c r="AQ200" s="800">
        <v>16.036430050463949</v>
      </c>
      <c r="AR200" s="781">
        <v>33.657025758424531</v>
      </c>
      <c r="AS200" s="801">
        <v>32.799999999999997</v>
      </c>
      <c r="AT200" s="802">
        <v>86</v>
      </c>
      <c r="AU200" s="801"/>
      <c r="AV200" s="801">
        <v>71.605000000000004</v>
      </c>
      <c r="AW200" s="594">
        <v>5.45</v>
      </c>
      <c r="AX200" s="803">
        <v>0</v>
      </c>
      <c r="AY200" s="791">
        <v>144.9741155717027</v>
      </c>
      <c r="AZ200" s="791">
        <v>95.268704518547509</v>
      </c>
      <c r="BA200" s="804">
        <v>53</v>
      </c>
      <c r="BB200" s="804">
        <v>44</v>
      </c>
      <c r="BC200" s="804">
        <v>23.378864073258512</v>
      </c>
      <c r="BD200" s="571">
        <v>500000</v>
      </c>
      <c r="BE200" s="805">
        <v>690139.75</v>
      </c>
      <c r="BF200" s="806">
        <v>225250</v>
      </c>
      <c r="BG200" s="806">
        <v>413583.33333333331</v>
      </c>
      <c r="BH200" s="806">
        <v>0</v>
      </c>
      <c r="BI200" s="806"/>
      <c r="BJ200" s="806">
        <v>424492.75</v>
      </c>
      <c r="BK200" s="807">
        <v>11411541.908333335</v>
      </c>
      <c r="BL200" s="808"/>
      <c r="BM200" s="804">
        <v>0</v>
      </c>
      <c r="BN200" s="809">
        <v>68.789216921921579</v>
      </c>
      <c r="BP200" s="810">
        <v>14424.829875000001</v>
      </c>
      <c r="BQ200" s="807">
        <v>591823.73258333339</v>
      </c>
      <c r="BR200" s="710"/>
      <c r="BS200" s="786">
        <v>253.99091869590546</v>
      </c>
      <c r="BT200" s="604">
        <v>270.34875745387831</v>
      </c>
      <c r="BU200" s="604">
        <v>0</v>
      </c>
      <c r="BV200" s="599">
        <v>0</v>
      </c>
      <c r="BW200" s="811"/>
      <c r="BX200" s="788">
        <v>20189030.036441796</v>
      </c>
      <c r="BY200" s="554"/>
      <c r="BZ200" s="812">
        <v>261.1565046350301</v>
      </c>
      <c r="CB200" s="597">
        <v>2916.6666666666665</v>
      </c>
      <c r="CC200" s="554"/>
      <c r="CD200" s="554"/>
      <c r="CE200" s="554"/>
      <c r="CF200" s="554"/>
      <c r="CG200" s="554"/>
      <c r="CH200" s="554"/>
      <c r="CI200" s="554"/>
      <c r="CJ200" s="554"/>
      <c r="CK200" s="554"/>
      <c r="CL200" s="554"/>
    </row>
    <row r="201" spans="5:90">
      <c r="E201" s="294">
        <v>9</v>
      </c>
      <c r="F201" s="300">
        <v>2020</v>
      </c>
      <c r="G201" s="300">
        <v>2021</v>
      </c>
      <c r="H201" s="300">
        <v>2021</v>
      </c>
      <c r="I201" s="772" t="s">
        <v>306</v>
      </c>
      <c r="J201" s="789">
        <v>4166.666666666667</v>
      </c>
      <c r="K201" s="790">
        <v>0</v>
      </c>
      <c r="L201" s="792">
        <v>43378.75</v>
      </c>
      <c r="M201" s="793">
        <v>43442.083333333336</v>
      </c>
      <c r="N201" s="189">
        <v>86820.833333333343</v>
      </c>
      <c r="O201" s="794">
        <v>0.5</v>
      </c>
      <c r="P201" s="795">
        <v>3681.25</v>
      </c>
      <c r="Q201" s="795">
        <v>4166.666666666667</v>
      </c>
      <c r="R201" s="795">
        <v>0</v>
      </c>
      <c r="S201" s="795">
        <v>4166.666666666667</v>
      </c>
      <c r="T201" s="795">
        <v>1666.6666666666667</v>
      </c>
      <c r="U201" s="191">
        <v>77306.25</v>
      </c>
      <c r="W201" s="792">
        <v>4166.666666666667</v>
      </c>
      <c r="X201" s="793">
        <v>-4166.666666666667</v>
      </c>
      <c r="Y201" s="793">
        <v>4166.666666666667</v>
      </c>
      <c r="Z201" s="191">
        <v>4166.666666666667</v>
      </c>
      <c r="AB201" s="796">
        <v>184352.04370838715</v>
      </c>
      <c r="AC201" s="797">
        <v>480827.66250000003</v>
      </c>
      <c r="AD201" s="533">
        <v>665179.70620838716</v>
      </c>
      <c r="AF201" s="796">
        <v>184352.04370838715</v>
      </c>
      <c r="AG201" s="797"/>
      <c r="AH201" s="798">
        <v>124669.58333333336</v>
      </c>
      <c r="AI201" s="600">
        <v>36500</v>
      </c>
      <c r="AJ201" s="799">
        <v>30000</v>
      </c>
      <c r="AK201" s="600">
        <v>34237</v>
      </c>
      <c r="AL201" s="536">
        <v>0</v>
      </c>
      <c r="AM201" s="815"/>
      <c r="AO201" s="779">
        <v>255421.0791666666</v>
      </c>
      <c r="AQ201" s="800">
        <v>20.264236520078825</v>
      </c>
      <c r="AR201" s="781">
        <v>33.657025758424531</v>
      </c>
      <c r="AS201" s="801">
        <v>32.799999999999997</v>
      </c>
      <c r="AT201" s="802">
        <v>86</v>
      </c>
      <c r="AU201" s="801"/>
      <c r="AV201" s="801">
        <v>71.605000000000004</v>
      </c>
      <c r="AW201" s="594">
        <v>5.45</v>
      </c>
      <c r="AX201" s="803">
        <v>0</v>
      </c>
      <c r="AY201" s="791">
        <v>144.9741155717027</v>
      </c>
      <c r="AZ201" s="791">
        <v>95.268704518547509</v>
      </c>
      <c r="BA201" s="804">
        <v>53</v>
      </c>
      <c r="BB201" s="804">
        <v>44</v>
      </c>
      <c r="BC201" s="804">
        <v>23.378864073258512</v>
      </c>
      <c r="BD201" s="571">
        <v>500000</v>
      </c>
      <c r="BE201" s="805">
        <v>690139.75</v>
      </c>
      <c r="BF201" s="806">
        <v>225250</v>
      </c>
      <c r="BG201" s="806">
        <v>413583.33333333331</v>
      </c>
      <c r="BH201" s="806">
        <v>0</v>
      </c>
      <c r="BI201" s="806"/>
      <c r="BJ201" s="806">
        <v>424492.75</v>
      </c>
      <c r="BK201" s="807">
        <v>11411541.908333335</v>
      </c>
      <c r="BL201" s="808"/>
      <c r="BM201" s="804">
        <v>0</v>
      </c>
      <c r="BN201" s="809">
        <v>74.146465345864982</v>
      </c>
      <c r="BP201" s="810">
        <v>14424.829875000001</v>
      </c>
      <c r="BQ201" s="807">
        <v>591823.73258333339</v>
      </c>
      <c r="BR201" s="710"/>
      <c r="BS201" s="786">
        <v>276.09492569309595</v>
      </c>
      <c r="BT201" s="604">
        <v>294.71888053439682</v>
      </c>
      <c r="BU201" s="604">
        <v>0</v>
      </c>
      <c r="BV201" s="599">
        <v>0</v>
      </c>
      <c r="BW201" s="811"/>
      <c r="BX201" s="788">
        <v>21974548.060100187</v>
      </c>
      <c r="BY201" s="554"/>
      <c r="BZ201" s="812">
        <v>284.2531885856601</v>
      </c>
      <c r="CB201" s="597">
        <v>2916.6666666666665</v>
      </c>
      <c r="CC201" s="554"/>
      <c r="CD201" s="554"/>
      <c r="CE201" s="554"/>
      <c r="CF201" s="554"/>
      <c r="CG201" s="554"/>
      <c r="CH201" s="554"/>
      <c r="CI201" s="554"/>
      <c r="CJ201" s="554"/>
      <c r="CK201" s="554"/>
      <c r="CL201" s="554"/>
    </row>
    <row r="202" spans="5:90">
      <c r="E202" s="294">
        <v>10</v>
      </c>
      <c r="F202" s="300">
        <v>2020</v>
      </c>
      <c r="G202" s="300">
        <v>2021</v>
      </c>
      <c r="H202" s="300">
        <v>2021</v>
      </c>
      <c r="I202" s="772" t="s">
        <v>306</v>
      </c>
      <c r="J202" s="789">
        <v>4166.666666666667</v>
      </c>
      <c r="K202" s="790">
        <v>0</v>
      </c>
      <c r="L202" s="792">
        <v>43378.75</v>
      </c>
      <c r="M202" s="793">
        <v>43442.083333333336</v>
      </c>
      <c r="N202" s="189">
        <v>86820.833333333343</v>
      </c>
      <c r="O202" s="794">
        <v>0.5</v>
      </c>
      <c r="P202" s="795">
        <v>3681.25</v>
      </c>
      <c r="Q202" s="795">
        <v>4166.666666666667</v>
      </c>
      <c r="R202" s="795">
        <v>0</v>
      </c>
      <c r="S202" s="795">
        <v>4166.666666666667</v>
      </c>
      <c r="T202" s="795">
        <v>1666.6666666666667</v>
      </c>
      <c r="U202" s="191">
        <v>77306.25</v>
      </c>
      <c r="W202" s="792">
        <v>4166.666666666667</v>
      </c>
      <c r="X202" s="793">
        <v>-4166.666666666667</v>
      </c>
      <c r="Y202" s="793">
        <v>4166.666666666667</v>
      </c>
      <c r="Z202" s="191">
        <v>4166.666666666667</v>
      </c>
      <c r="AB202" s="796">
        <v>185547.76457269985</v>
      </c>
      <c r="AC202" s="797">
        <v>480827.66250000003</v>
      </c>
      <c r="AD202" s="533">
        <v>666375.42707269988</v>
      </c>
      <c r="AF202" s="796">
        <v>185547.76457269985</v>
      </c>
      <c r="AG202" s="797"/>
      <c r="AH202" s="798">
        <v>124669.58333333336</v>
      </c>
      <c r="AI202" s="600">
        <v>36500</v>
      </c>
      <c r="AJ202" s="799">
        <v>30000</v>
      </c>
      <c r="AK202" s="600">
        <v>34237</v>
      </c>
      <c r="AL202" s="536">
        <v>0</v>
      </c>
      <c r="AM202" s="815"/>
      <c r="AO202" s="779">
        <v>255421.07916666666</v>
      </c>
      <c r="AQ202" s="800">
        <v>20.133648202498037</v>
      </c>
      <c r="AR202" s="781">
        <v>33.657025758424531</v>
      </c>
      <c r="AS202" s="801">
        <v>32.799999999999997</v>
      </c>
      <c r="AT202" s="802">
        <v>86</v>
      </c>
      <c r="AU202" s="801"/>
      <c r="AV202" s="801">
        <v>71.605000000000004</v>
      </c>
      <c r="AW202" s="594">
        <v>5.45</v>
      </c>
      <c r="AX202" s="803">
        <v>0</v>
      </c>
      <c r="AY202" s="791">
        <v>144.9741155717027</v>
      </c>
      <c r="AZ202" s="791">
        <v>95.268704518547509</v>
      </c>
      <c r="BA202" s="804">
        <v>53</v>
      </c>
      <c r="BB202" s="804">
        <v>44</v>
      </c>
      <c r="BC202" s="804">
        <v>23.378864073258512</v>
      </c>
      <c r="BD202" s="571">
        <v>500000</v>
      </c>
      <c r="BE202" s="805">
        <v>690139.75</v>
      </c>
      <c r="BF202" s="806">
        <v>225250</v>
      </c>
      <c r="BG202" s="806">
        <v>413583.33333333331</v>
      </c>
      <c r="BH202" s="806">
        <v>0</v>
      </c>
      <c r="BI202" s="806"/>
      <c r="BJ202" s="806">
        <v>424492.75</v>
      </c>
      <c r="BK202" s="807">
        <v>11411541.908333335</v>
      </c>
      <c r="BL202" s="808"/>
      <c r="BM202" s="804">
        <v>0</v>
      </c>
      <c r="BN202" s="809">
        <v>74.014665096521881</v>
      </c>
      <c r="BP202" s="810">
        <v>14424.829875000001</v>
      </c>
      <c r="BQ202" s="807">
        <v>591823.73258333339</v>
      </c>
      <c r="BR202" s="710"/>
      <c r="BS202" s="786">
        <v>275.55111786430632</v>
      </c>
      <c r="BT202" s="604">
        <v>294.11932120013506</v>
      </c>
      <c r="BU202" s="604">
        <v>0</v>
      </c>
      <c r="BV202" s="599">
        <v>0</v>
      </c>
      <c r="BW202" s="811"/>
      <c r="BX202" s="788">
        <v>21930620.337862592</v>
      </c>
      <c r="BY202" s="554"/>
      <c r="BZ202" s="812">
        <v>283.68495869173051</v>
      </c>
      <c r="CB202" s="597">
        <v>2916.6666666666665</v>
      </c>
      <c r="CC202" s="554"/>
      <c r="CD202" s="554"/>
      <c r="CE202" s="554"/>
      <c r="CF202" s="554"/>
      <c r="CG202" s="554"/>
      <c r="CH202" s="554"/>
      <c r="CI202" s="554"/>
      <c r="CJ202" s="554"/>
      <c r="CK202" s="554"/>
      <c r="CL202" s="554"/>
    </row>
    <row r="203" spans="5:90">
      <c r="E203" s="294">
        <v>11</v>
      </c>
      <c r="F203" s="300">
        <v>2020</v>
      </c>
      <c r="G203" s="300">
        <v>2021</v>
      </c>
      <c r="H203" s="300">
        <v>2021</v>
      </c>
      <c r="I203" s="772" t="s">
        <v>306</v>
      </c>
      <c r="J203" s="789">
        <v>4166.666666666667</v>
      </c>
      <c r="K203" s="790">
        <v>0</v>
      </c>
      <c r="L203" s="792">
        <v>43378.75</v>
      </c>
      <c r="M203" s="793">
        <v>43442.083333333336</v>
      </c>
      <c r="N203" s="189">
        <v>86820.833333333343</v>
      </c>
      <c r="O203" s="794">
        <v>0.5</v>
      </c>
      <c r="P203" s="795">
        <v>3681.25</v>
      </c>
      <c r="Q203" s="795">
        <v>4166.666666666667</v>
      </c>
      <c r="R203" s="795">
        <v>0</v>
      </c>
      <c r="S203" s="795">
        <v>4166.666666666667</v>
      </c>
      <c r="T203" s="795">
        <v>1666.6666666666667</v>
      </c>
      <c r="U203" s="191">
        <v>77306.25</v>
      </c>
      <c r="W203" s="792">
        <v>4166.666666666667</v>
      </c>
      <c r="X203" s="793">
        <v>-4166.666666666667</v>
      </c>
      <c r="Y203" s="793">
        <v>4166.666666666667</v>
      </c>
      <c r="Z203" s="191">
        <v>4166.666666666667</v>
      </c>
      <c r="AB203" s="796">
        <v>151075.02117407767</v>
      </c>
      <c r="AC203" s="797">
        <v>480827.66250000003</v>
      </c>
      <c r="AD203" s="533">
        <v>631902.68367407774</v>
      </c>
      <c r="AF203" s="796">
        <v>151075.02117407767</v>
      </c>
      <c r="AG203" s="797"/>
      <c r="AH203" s="798">
        <v>124669.58333333336</v>
      </c>
      <c r="AI203" s="600">
        <v>36500</v>
      </c>
      <c r="AJ203" s="799">
        <v>30000</v>
      </c>
      <c r="AK203" s="600">
        <v>34237</v>
      </c>
      <c r="AL203" s="536">
        <v>0</v>
      </c>
      <c r="AM203" s="815"/>
      <c r="AO203" s="779">
        <v>255421.07916666672</v>
      </c>
      <c r="AQ203" s="800">
        <v>24.727803363086135</v>
      </c>
      <c r="AR203" s="781">
        <v>33.657025758424531</v>
      </c>
      <c r="AS203" s="801">
        <v>32.799999999999997</v>
      </c>
      <c r="AT203" s="802">
        <v>86</v>
      </c>
      <c r="AU203" s="801"/>
      <c r="AV203" s="801">
        <v>71.605000000000004</v>
      </c>
      <c r="AW203" s="594">
        <v>5.45</v>
      </c>
      <c r="AX203" s="803">
        <v>0</v>
      </c>
      <c r="AY203" s="791">
        <v>144.9741155717027</v>
      </c>
      <c r="AZ203" s="791">
        <v>95.268704518547509</v>
      </c>
      <c r="BA203" s="804">
        <v>53</v>
      </c>
      <c r="BB203" s="804">
        <v>44</v>
      </c>
      <c r="BC203" s="804">
        <v>23.378864073258512</v>
      </c>
      <c r="BD203" s="571">
        <v>500000</v>
      </c>
      <c r="BE203" s="805">
        <v>690139.75</v>
      </c>
      <c r="BF203" s="806">
        <v>225250</v>
      </c>
      <c r="BG203" s="806">
        <v>413583.33333333331</v>
      </c>
      <c r="BH203" s="806">
        <v>0</v>
      </c>
      <c r="BI203" s="806"/>
      <c r="BJ203" s="806">
        <v>424492.75</v>
      </c>
      <c r="BK203" s="807">
        <v>11411541.908333335</v>
      </c>
      <c r="BL203" s="808"/>
      <c r="BM203" s="804">
        <v>0</v>
      </c>
      <c r="BN203" s="809">
        <v>77.814478507063697</v>
      </c>
      <c r="BP203" s="810">
        <v>14424.829875000001</v>
      </c>
      <c r="BQ203" s="807">
        <v>591823.73258333339</v>
      </c>
      <c r="BR203" s="710"/>
      <c r="BS203" s="786">
        <v>291.22914799620185</v>
      </c>
      <c r="BT203" s="604">
        <v>311.40467240468979</v>
      </c>
      <c r="BU203" s="604">
        <v>0</v>
      </c>
      <c r="BV203" s="599">
        <v>0</v>
      </c>
      <c r="BW203" s="811"/>
      <c r="BX203" s="788">
        <v>23197060.643437818</v>
      </c>
      <c r="BY203" s="554"/>
      <c r="BZ203" s="812">
        <v>300.06707922629562</v>
      </c>
      <c r="CB203" s="597">
        <v>2916.6666666666665</v>
      </c>
      <c r="CC203" s="554"/>
      <c r="CD203" s="554"/>
      <c r="CE203" s="554"/>
      <c r="CF203" s="554"/>
      <c r="CG203" s="554"/>
      <c r="CH203" s="554"/>
      <c r="CI203" s="554"/>
      <c r="CJ203" s="554"/>
      <c r="CK203" s="554"/>
      <c r="CL203" s="554"/>
    </row>
    <row r="204" spans="5:90">
      <c r="E204" s="294">
        <v>12</v>
      </c>
      <c r="F204" s="300">
        <v>2020</v>
      </c>
      <c r="G204" s="300">
        <v>2021</v>
      </c>
      <c r="H204" s="300">
        <v>2021</v>
      </c>
      <c r="I204" s="772" t="s">
        <v>306</v>
      </c>
      <c r="J204" s="789">
        <v>4166.666666666667</v>
      </c>
      <c r="K204" s="790">
        <v>0</v>
      </c>
      <c r="L204" s="792">
        <v>43378.75</v>
      </c>
      <c r="M204" s="793">
        <v>43442.083333333336</v>
      </c>
      <c r="N204" s="189">
        <v>86820.833333333343</v>
      </c>
      <c r="O204" s="794">
        <v>0.5</v>
      </c>
      <c r="P204" s="795">
        <v>3681.25</v>
      </c>
      <c r="Q204" s="795">
        <v>4166.666666666667</v>
      </c>
      <c r="R204" s="795">
        <v>0</v>
      </c>
      <c r="S204" s="795">
        <v>4166.666666666667</v>
      </c>
      <c r="T204" s="795">
        <v>1666.6666666666667</v>
      </c>
      <c r="U204" s="191">
        <v>77306.25</v>
      </c>
      <c r="W204" s="792">
        <v>4166.666666666667</v>
      </c>
      <c r="X204" s="793">
        <v>-4166.666666666667</v>
      </c>
      <c r="Y204" s="793">
        <v>4166.666666666667</v>
      </c>
      <c r="Z204" s="191">
        <v>4166.666666666667</v>
      </c>
      <c r="AB204" s="796">
        <v>120063.17968484522</v>
      </c>
      <c r="AC204" s="797">
        <v>480827.66250000003</v>
      </c>
      <c r="AD204" s="533">
        <v>600890.84218484524</v>
      </c>
      <c r="AF204" s="796">
        <v>120063.17968484522</v>
      </c>
      <c r="AG204" s="797"/>
      <c r="AH204" s="798">
        <v>124669.58333333336</v>
      </c>
      <c r="AI204" s="600">
        <v>36500</v>
      </c>
      <c r="AJ204" s="799">
        <v>30000</v>
      </c>
      <c r="AK204" s="600">
        <v>34237</v>
      </c>
      <c r="AL204" s="536">
        <v>0</v>
      </c>
      <c r="AM204" s="815"/>
      <c r="AO204" s="779">
        <v>255421.07916666666</v>
      </c>
      <c r="AQ204" s="800">
        <v>31.114896560899648</v>
      </c>
      <c r="AR204" s="781">
        <v>33.657025758424531</v>
      </c>
      <c r="AS204" s="801">
        <v>32.799999999999997</v>
      </c>
      <c r="AT204" s="802">
        <v>86</v>
      </c>
      <c r="AU204" s="801"/>
      <c r="AV204" s="801">
        <v>71.605000000000004</v>
      </c>
      <c r="AW204" s="594">
        <v>5.45</v>
      </c>
      <c r="AX204" s="803">
        <v>0</v>
      </c>
      <c r="AY204" s="791">
        <v>144.9741155717027</v>
      </c>
      <c r="AZ204" s="791">
        <v>95.268704518547509</v>
      </c>
      <c r="BA204" s="804">
        <v>53</v>
      </c>
      <c r="BB204" s="804">
        <v>44</v>
      </c>
      <c r="BC204" s="804">
        <v>23.378864073258512</v>
      </c>
      <c r="BD204" s="571">
        <v>500000</v>
      </c>
      <c r="BE204" s="805">
        <v>690139.75</v>
      </c>
      <c r="BF204" s="806">
        <v>225250</v>
      </c>
      <c r="BG204" s="806">
        <v>413583.33333333331</v>
      </c>
      <c r="BH204" s="806">
        <v>0</v>
      </c>
      <c r="BI204" s="806"/>
      <c r="BJ204" s="806">
        <v>424492.75</v>
      </c>
      <c r="BK204" s="807">
        <v>11411541.908333335</v>
      </c>
      <c r="BL204" s="808"/>
      <c r="BM204" s="804">
        <v>0</v>
      </c>
      <c r="BN204" s="809">
        <v>81.232808455851355</v>
      </c>
      <c r="BP204" s="810">
        <v>14424.829875000001</v>
      </c>
      <c r="BQ204" s="807">
        <v>591823.73258333339</v>
      </c>
      <c r="BR204" s="710"/>
      <c r="BS204" s="786">
        <v>305.33317736489977</v>
      </c>
      <c r="BT204" s="604">
        <v>326.95465534172484</v>
      </c>
      <c r="BU204" s="604">
        <v>0</v>
      </c>
      <c r="BV204" s="599">
        <v>0</v>
      </c>
      <c r="BW204" s="811"/>
      <c r="BX204" s="788">
        <v>24336356.276452154</v>
      </c>
      <c r="BY204" s="554"/>
      <c r="BZ204" s="812">
        <v>314.80451162036906</v>
      </c>
      <c r="CB204" s="597">
        <v>2916.6666666666665</v>
      </c>
      <c r="CC204" s="554"/>
      <c r="CD204" s="554"/>
      <c r="CE204" s="554"/>
      <c r="CF204" s="554"/>
      <c r="CG204" s="554"/>
      <c r="CH204" s="554"/>
      <c r="CI204" s="554"/>
      <c r="CJ204" s="554"/>
      <c r="CK204" s="554"/>
      <c r="CL204" s="554"/>
    </row>
    <row r="205" spans="5:90">
      <c r="E205" s="294">
        <v>1</v>
      </c>
      <c r="F205" s="300">
        <v>2021</v>
      </c>
      <c r="G205" s="300">
        <v>2021</v>
      </c>
      <c r="H205" s="300">
        <v>2021</v>
      </c>
      <c r="I205" s="772" t="s">
        <v>306</v>
      </c>
      <c r="J205" s="789">
        <v>0</v>
      </c>
      <c r="K205" s="790">
        <v>4166.666666666667</v>
      </c>
      <c r="L205" s="792">
        <v>43378.75</v>
      </c>
      <c r="M205" s="793">
        <v>43442.083333333336</v>
      </c>
      <c r="N205" s="189">
        <v>86820.833333333343</v>
      </c>
      <c r="O205" s="794">
        <v>0.5</v>
      </c>
      <c r="P205" s="795">
        <v>3681.25</v>
      </c>
      <c r="Q205" s="795">
        <v>4166.666666666667</v>
      </c>
      <c r="R205" s="795">
        <v>0</v>
      </c>
      <c r="S205" s="795">
        <v>4166.666666666667</v>
      </c>
      <c r="T205" s="795">
        <v>1666.6666666666667</v>
      </c>
      <c r="U205" s="191">
        <v>77306.25</v>
      </c>
      <c r="W205" s="792">
        <v>-4166.666666666667</v>
      </c>
      <c r="X205" s="793">
        <v>4166.666666666667</v>
      </c>
      <c r="Y205" s="793">
        <v>4166.666666666667</v>
      </c>
      <c r="Z205" s="191">
        <v>4166.666666666667</v>
      </c>
      <c r="AB205" s="796">
        <v>116841.9226989044</v>
      </c>
      <c r="AC205" s="797">
        <v>480827.66250000003</v>
      </c>
      <c r="AD205" s="533">
        <v>597669.58519890439</v>
      </c>
      <c r="AF205" s="796">
        <v>116841.9226989044</v>
      </c>
      <c r="AG205" s="797"/>
      <c r="AH205" s="798">
        <v>124669.58333333336</v>
      </c>
      <c r="AI205" s="600">
        <v>36500</v>
      </c>
      <c r="AJ205" s="799">
        <v>30000</v>
      </c>
      <c r="AK205" s="600">
        <v>34237</v>
      </c>
      <c r="AL205" s="536">
        <v>0</v>
      </c>
      <c r="AM205" s="815"/>
      <c r="AO205" s="779">
        <v>255421.0791666666</v>
      </c>
      <c r="AQ205" s="800">
        <v>33.004073602965676</v>
      </c>
      <c r="AR205" s="781">
        <v>33.700310887216652</v>
      </c>
      <c r="AS205" s="801">
        <v>32.799999999999997</v>
      </c>
      <c r="AT205" s="802">
        <v>87</v>
      </c>
      <c r="AU205" s="801"/>
      <c r="AV205" s="801">
        <v>72.480999999999995</v>
      </c>
      <c r="AW205" s="594">
        <v>5.57</v>
      </c>
      <c r="AX205" s="803">
        <v>0</v>
      </c>
      <c r="AY205" s="791">
        <v>145.69898614956119</v>
      </c>
      <c r="AZ205" s="791">
        <v>95.745048041140237</v>
      </c>
      <c r="BA205" s="804">
        <v>54</v>
      </c>
      <c r="BB205" s="804">
        <v>45</v>
      </c>
      <c r="BC205" s="804">
        <v>25.249173199119195</v>
      </c>
      <c r="BD205" s="571">
        <v>500000</v>
      </c>
      <c r="BE205" s="805">
        <v>690139.75</v>
      </c>
      <c r="BF205" s="806">
        <v>258416.66666666666</v>
      </c>
      <c r="BG205" s="806">
        <v>514008.33333333331</v>
      </c>
      <c r="BH205" s="806">
        <v>0</v>
      </c>
      <c r="BI205" s="806">
        <v>78506.967330292173</v>
      </c>
      <c r="BJ205" s="806">
        <v>425568.83333333331</v>
      </c>
      <c r="BK205" s="807">
        <v>11651955.739583334</v>
      </c>
      <c r="BL205" s="808"/>
      <c r="BM205" s="804">
        <v>0</v>
      </c>
      <c r="BN205" s="809">
        <v>84.123893003464403</v>
      </c>
      <c r="BP205" s="810">
        <v>14424.829875000001</v>
      </c>
      <c r="BQ205" s="807">
        <v>591823.73258333339</v>
      </c>
      <c r="BR205" s="710"/>
      <c r="BS205" s="786">
        <v>317.26179220835115</v>
      </c>
      <c r="BT205" s="604">
        <v>340.1061989488166</v>
      </c>
      <c r="BU205" s="604">
        <v>0</v>
      </c>
      <c r="BV205" s="599">
        <v>0</v>
      </c>
      <c r="BW205" s="811"/>
      <c r="BX205" s="788">
        <v>25299926.221167095</v>
      </c>
      <c r="BY205" s="554"/>
      <c r="BZ205" s="812">
        <v>327.26883300078708</v>
      </c>
      <c r="CB205" s="597">
        <v>2916.6666666666665</v>
      </c>
      <c r="CC205" s="554"/>
      <c r="CD205" s="554"/>
      <c r="CE205" s="554"/>
      <c r="CF205" s="554"/>
      <c r="CG205" s="554"/>
      <c r="CH205" s="554"/>
      <c r="CI205" s="554"/>
      <c r="CJ205" s="554"/>
      <c r="CK205" s="554"/>
      <c r="CL205" s="554"/>
    </row>
    <row r="206" spans="5:90">
      <c r="E206" s="294">
        <v>2</v>
      </c>
      <c r="F206" s="300">
        <v>2021</v>
      </c>
      <c r="G206" s="300">
        <v>2021</v>
      </c>
      <c r="H206" s="300">
        <v>2021</v>
      </c>
      <c r="I206" s="772" t="s">
        <v>306</v>
      </c>
      <c r="J206" s="789">
        <v>0</v>
      </c>
      <c r="K206" s="790">
        <v>4166.666666666667</v>
      </c>
      <c r="L206" s="792">
        <v>43378.75</v>
      </c>
      <c r="M206" s="793">
        <v>43442.083333333336</v>
      </c>
      <c r="N206" s="189">
        <v>86820.833333333343</v>
      </c>
      <c r="O206" s="794">
        <v>0.5</v>
      </c>
      <c r="P206" s="795">
        <v>3681.25</v>
      </c>
      <c r="Q206" s="795">
        <v>4166.666666666667</v>
      </c>
      <c r="R206" s="795">
        <v>0</v>
      </c>
      <c r="S206" s="795">
        <v>4166.666666666667</v>
      </c>
      <c r="T206" s="795">
        <v>1666.6666666666667</v>
      </c>
      <c r="U206" s="191">
        <v>77306.25</v>
      </c>
      <c r="W206" s="792">
        <v>-4166.666666666667</v>
      </c>
      <c r="X206" s="793">
        <v>4166.666666666667</v>
      </c>
      <c r="Y206" s="793">
        <v>4166.666666666667</v>
      </c>
      <c r="Z206" s="191">
        <v>4166.666666666667</v>
      </c>
      <c r="AB206" s="796">
        <v>173271.86394928492</v>
      </c>
      <c r="AC206" s="797">
        <v>480827.66250000003</v>
      </c>
      <c r="AD206" s="533">
        <v>654099.52644928498</v>
      </c>
      <c r="AF206" s="796">
        <v>173271.86394928492</v>
      </c>
      <c r="AG206" s="797"/>
      <c r="AH206" s="798">
        <v>124669.58333333336</v>
      </c>
      <c r="AI206" s="600">
        <v>36500</v>
      </c>
      <c r="AJ206" s="799">
        <v>30000</v>
      </c>
      <c r="AK206" s="600">
        <v>34237</v>
      </c>
      <c r="AL206" s="536">
        <v>0</v>
      </c>
      <c r="AM206" s="815"/>
      <c r="AO206" s="779">
        <v>255421.07916666672</v>
      </c>
      <c r="AQ206" s="800">
        <v>22.255542987610259</v>
      </c>
      <c r="AR206" s="781">
        <v>33.700310887216652</v>
      </c>
      <c r="AS206" s="801">
        <v>32.799999999999997</v>
      </c>
      <c r="AT206" s="802">
        <v>87</v>
      </c>
      <c r="AU206" s="801"/>
      <c r="AV206" s="801">
        <v>72.480999999999995</v>
      </c>
      <c r="AW206" s="594">
        <v>5.57</v>
      </c>
      <c r="AX206" s="803">
        <v>0</v>
      </c>
      <c r="AY206" s="791">
        <v>145.69898614956119</v>
      </c>
      <c r="AZ206" s="791">
        <v>95.745048041140237</v>
      </c>
      <c r="BA206" s="804">
        <v>54</v>
      </c>
      <c r="BB206" s="804">
        <v>45</v>
      </c>
      <c r="BC206" s="804">
        <v>25.249173199119195</v>
      </c>
      <c r="BD206" s="571">
        <v>500000</v>
      </c>
      <c r="BE206" s="805">
        <v>690139.75</v>
      </c>
      <c r="BF206" s="806">
        <v>258416.66666666666</v>
      </c>
      <c r="BG206" s="806">
        <v>514008.33333333331</v>
      </c>
      <c r="BH206" s="806">
        <v>0</v>
      </c>
      <c r="BI206" s="806">
        <v>78506.967330292173</v>
      </c>
      <c r="BJ206" s="806">
        <v>425568.83333333331</v>
      </c>
      <c r="BK206" s="807">
        <v>11651955.739583334</v>
      </c>
      <c r="BL206" s="808"/>
      <c r="BM206" s="804">
        <v>0</v>
      </c>
      <c r="BN206" s="809">
        <v>77.786452242096928</v>
      </c>
      <c r="BP206" s="810">
        <v>14424.829875000001</v>
      </c>
      <c r="BQ206" s="807">
        <v>591823.73258333339</v>
      </c>
      <c r="BR206" s="710"/>
      <c r="BS206" s="786">
        <v>291.11351162694899</v>
      </c>
      <c r="BT206" s="604">
        <v>311.27718092535599</v>
      </c>
      <c r="BU206" s="604">
        <v>0</v>
      </c>
      <c r="BV206" s="599">
        <v>0</v>
      </c>
      <c r="BW206" s="811"/>
      <c r="BX206" s="788">
        <v>23187719.765943632</v>
      </c>
      <c r="BY206" s="554"/>
      <c r="BZ206" s="812">
        <v>299.94624970094441</v>
      </c>
      <c r="CB206" s="597">
        <v>2916.6666666666665</v>
      </c>
      <c r="CC206" s="554"/>
      <c r="CD206" s="554"/>
      <c r="CE206" s="554"/>
      <c r="CF206" s="554"/>
      <c r="CG206" s="554"/>
      <c r="CH206" s="554"/>
      <c r="CI206" s="554"/>
      <c r="CJ206" s="554"/>
      <c r="CK206" s="554"/>
      <c r="CL206" s="554"/>
    </row>
    <row r="207" spans="5:90">
      <c r="E207" s="294">
        <v>3</v>
      </c>
      <c r="F207" s="300">
        <v>2021</v>
      </c>
      <c r="G207" s="300">
        <v>2021</v>
      </c>
      <c r="H207" s="300">
        <v>2021</v>
      </c>
      <c r="I207" s="772" t="s">
        <v>306</v>
      </c>
      <c r="J207" s="789">
        <v>0</v>
      </c>
      <c r="K207" s="790">
        <v>4166.666666666667</v>
      </c>
      <c r="L207" s="792">
        <v>43378.75</v>
      </c>
      <c r="M207" s="793">
        <v>43442.083333333336</v>
      </c>
      <c r="N207" s="189">
        <v>86820.833333333343</v>
      </c>
      <c r="O207" s="794">
        <v>0.5</v>
      </c>
      <c r="P207" s="795">
        <v>3681.25</v>
      </c>
      <c r="Q207" s="795">
        <v>4166.666666666667</v>
      </c>
      <c r="R207" s="795">
        <v>0</v>
      </c>
      <c r="S207" s="795">
        <v>4166.666666666667</v>
      </c>
      <c r="T207" s="795">
        <v>1666.6666666666667</v>
      </c>
      <c r="U207" s="191">
        <v>77306.25</v>
      </c>
      <c r="W207" s="792">
        <v>-4166.666666666667</v>
      </c>
      <c r="X207" s="793">
        <v>4166.666666666667</v>
      </c>
      <c r="Y207" s="793">
        <v>4166.666666666667</v>
      </c>
      <c r="Z207" s="191">
        <v>4166.666666666667</v>
      </c>
      <c r="AB207" s="796">
        <v>142965.36542877048</v>
      </c>
      <c r="AC207" s="797">
        <v>480827.66250000003</v>
      </c>
      <c r="AD207" s="533">
        <v>623793.02792877052</v>
      </c>
      <c r="AF207" s="796">
        <v>142965.36542877048</v>
      </c>
      <c r="AG207" s="797"/>
      <c r="AH207" s="798">
        <v>124669.58333333336</v>
      </c>
      <c r="AI207" s="600">
        <v>36500</v>
      </c>
      <c r="AJ207" s="799">
        <v>30000</v>
      </c>
      <c r="AK207" s="600">
        <v>34237</v>
      </c>
      <c r="AL207" s="536">
        <v>0</v>
      </c>
      <c r="AM207" s="815"/>
      <c r="AO207" s="779">
        <v>255421.07916666666</v>
      </c>
      <c r="AQ207" s="800">
        <v>26.973382015296341</v>
      </c>
      <c r="AR207" s="781">
        <v>33.700310887216652</v>
      </c>
      <c r="AS207" s="801">
        <v>32.799999999999997</v>
      </c>
      <c r="AT207" s="802">
        <v>87</v>
      </c>
      <c r="AU207" s="801"/>
      <c r="AV207" s="801">
        <v>72.480999999999995</v>
      </c>
      <c r="AW207" s="594">
        <v>5.57</v>
      </c>
      <c r="AX207" s="803">
        <v>0</v>
      </c>
      <c r="AY207" s="791">
        <v>145.69898614956119</v>
      </c>
      <c r="AZ207" s="791">
        <v>95.745048041140237</v>
      </c>
      <c r="BA207" s="804">
        <v>54</v>
      </c>
      <c r="BB207" s="804">
        <v>45</v>
      </c>
      <c r="BC207" s="804">
        <v>25.249173199119195</v>
      </c>
      <c r="BD207" s="571">
        <v>500000</v>
      </c>
      <c r="BE207" s="805">
        <v>690139.75</v>
      </c>
      <c r="BF207" s="806">
        <v>258416.66666666666</v>
      </c>
      <c r="BG207" s="806">
        <v>514008.33333333331</v>
      </c>
      <c r="BH207" s="806">
        <v>0</v>
      </c>
      <c r="BI207" s="806">
        <v>78506.967330292173</v>
      </c>
      <c r="BJ207" s="806">
        <v>425568.83333333331</v>
      </c>
      <c r="BK207" s="807">
        <v>11651955.739583334</v>
      </c>
      <c r="BL207" s="808"/>
      <c r="BM207" s="804">
        <v>0</v>
      </c>
      <c r="BN207" s="809">
        <v>81.190064487696006</v>
      </c>
      <c r="BP207" s="810">
        <v>14424.829875000001</v>
      </c>
      <c r="BQ207" s="807">
        <v>591823.73258333339</v>
      </c>
      <c r="BR207" s="710"/>
      <c r="BS207" s="786">
        <v>305.15681575229075</v>
      </c>
      <c r="BT207" s="604">
        <v>326.76021303058616</v>
      </c>
      <c r="BU207" s="604">
        <v>0</v>
      </c>
      <c r="BV207" s="599">
        <v>0</v>
      </c>
      <c r="BW207" s="811"/>
      <c r="BX207" s="788">
        <v>24322110.133748937</v>
      </c>
      <c r="BY207" s="554"/>
      <c r="BZ207" s="812">
        <v>314.62022971944617</v>
      </c>
      <c r="CB207" s="597">
        <v>2916.6666666666665</v>
      </c>
      <c r="CC207" s="554"/>
      <c r="CD207" s="554"/>
      <c r="CE207" s="554"/>
      <c r="CF207" s="554"/>
      <c r="CG207" s="554"/>
      <c r="CH207" s="554"/>
      <c r="CI207" s="554"/>
      <c r="CJ207" s="554"/>
      <c r="CK207" s="554"/>
      <c r="CL207" s="554"/>
    </row>
    <row r="208" spans="5:90">
      <c r="E208" s="294">
        <v>4</v>
      </c>
      <c r="F208" s="300">
        <v>2021</v>
      </c>
      <c r="G208" s="300">
        <v>2021</v>
      </c>
      <c r="H208" s="300">
        <v>2022</v>
      </c>
      <c r="I208" s="772" t="s">
        <v>306</v>
      </c>
      <c r="J208" s="789">
        <v>0</v>
      </c>
      <c r="K208" s="790">
        <v>4166.666666666667</v>
      </c>
      <c r="L208" s="792">
        <v>43378.75</v>
      </c>
      <c r="M208" s="793">
        <v>43442.083333333336</v>
      </c>
      <c r="N208" s="189">
        <v>86820.833333333343</v>
      </c>
      <c r="O208" s="794">
        <v>0.5</v>
      </c>
      <c r="P208" s="795">
        <v>3681.25</v>
      </c>
      <c r="Q208" s="795">
        <v>4166.666666666667</v>
      </c>
      <c r="R208" s="795">
        <v>0</v>
      </c>
      <c r="S208" s="795">
        <v>4166.666666666667</v>
      </c>
      <c r="T208" s="795">
        <v>1666.6666666666667</v>
      </c>
      <c r="U208" s="191">
        <v>77306.25</v>
      </c>
      <c r="W208" s="792">
        <v>-4166.666666666667</v>
      </c>
      <c r="X208" s="793">
        <v>4166.666666666667</v>
      </c>
      <c r="Y208" s="793">
        <v>4166.666666666667</v>
      </c>
      <c r="Z208" s="191">
        <v>4166.666666666667</v>
      </c>
      <c r="AB208" s="796">
        <v>163738.28814390328</v>
      </c>
      <c r="AC208" s="797">
        <v>480827.66250000003</v>
      </c>
      <c r="AD208" s="533">
        <v>644565.95064390334</v>
      </c>
      <c r="AF208" s="796">
        <v>163738.28814390328</v>
      </c>
      <c r="AG208" s="797"/>
      <c r="AH208" s="798">
        <v>124669.58333333336</v>
      </c>
      <c r="AI208" s="600">
        <v>36500</v>
      </c>
      <c r="AJ208" s="799">
        <v>30000</v>
      </c>
      <c r="AK208" s="600">
        <v>34237</v>
      </c>
      <c r="AL208" s="536">
        <v>0</v>
      </c>
      <c r="AM208" s="815"/>
      <c r="AO208" s="779">
        <v>255421.07916666672</v>
      </c>
      <c r="AQ208" s="800">
        <v>23.551360285857815</v>
      </c>
      <c r="AR208" s="781">
        <v>33.700310887216652</v>
      </c>
      <c r="AS208" s="801">
        <v>32.799999999999997</v>
      </c>
      <c r="AT208" s="802">
        <v>87</v>
      </c>
      <c r="AU208" s="801"/>
      <c r="AV208" s="801">
        <v>72.480999999999995</v>
      </c>
      <c r="AW208" s="594">
        <v>5.57</v>
      </c>
      <c r="AX208" s="803">
        <v>0</v>
      </c>
      <c r="AY208" s="791">
        <v>145.69898614956119</v>
      </c>
      <c r="AZ208" s="791">
        <v>95.745048041140237</v>
      </c>
      <c r="BA208" s="804">
        <v>54</v>
      </c>
      <c r="BB208" s="804">
        <v>45</v>
      </c>
      <c r="BC208" s="804">
        <v>25.249173199119195</v>
      </c>
      <c r="BD208" s="571">
        <v>500000</v>
      </c>
      <c r="BE208" s="805">
        <v>690139.75</v>
      </c>
      <c r="BF208" s="806">
        <v>258416.66666666666</v>
      </c>
      <c r="BG208" s="806">
        <v>514008.33333333331</v>
      </c>
      <c r="BH208" s="806">
        <v>0</v>
      </c>
      <c r="BI208" s="806">
        <v>78506.967330292173</v>
      </c>
      <c r="BJ208" s="806">
        <v>425568.83333333331</v>
      </c>
      <c r="BK208" s="807">
        <v>11651955.739583334</v>
      </c>
      <c r="BL208" s="808"/>
      <c r="BM208" s="804">
        <v>0</v>
      </c>
      <c r="BN208" s="809">
        <v>78.857133348117131</v>
      </c>
      <c r="BP208" s="810">
        <v>14424.829875000001</v>
      </c>
      <c r="BQ208" s="807">
        <v>591823.73258333339</v>
      </c>
      <c r="BR208" s="710"/>
      <c r="BS208" s="786">
        <v>295.53114187038835</v>
      </c>
      <c r="BT208" s="604">
        <v>316.14770927664188</v>
      </c>
      <c r="BU208" s="604">
        <v>0</v>
      </c>
      <c r="BV208" s="599">
        <v>0</v>
      </c>
      <c r="BW208" s="811"/>
      <c r="BX208" s="788">
        <v>23544567.210957646</v>
      </c>
      <c r="BY208" s="554"/>
      <c r="BZ208" s="812">
        <v>304.56227292046435</v>
      </c>
      <c r="CB208" s="597">
        <v>2916.6666666666665</v>
      </c>
      <c r="CC208" s="554"/>
      <c r="CD208" s="554"/>
      <c r="CE208" s="554"/>
      <c r="CF208" s="554"/>
      <c r="CG208" s="554"/>
      <c r="CH208" s="554"/>
      <c r="CI208" s="554"/>
      <c r="CJ208" s="554"/>
      <c r="CK208" s="554"/>
      <c r="CL208" s="554"/>
    </row>
    <row r="209" spans="5:90">
      <c r="E209" s="294">
        <v>5</v>
      </c>
      <c r="F209" s="300">
        <v>2021</v>
      </c>
      <c r="G209" s="300">
        <v>2021</v>
      </c>
      <c r="H209" s="300">
        <v>2022</v>
      </c>
      <c r="I209" s="772" t="s">
        <v>306</v>
      </c>
      <c r="J209" s="789">
        <v>0</v>
      </c>
      <c r="K209" s="790">
        <v>4166.666666666667</v>
      </c>
      <c r="L209" s="792">
        <v>43378.75</v>
      </c>
      <c r="M209" s="793">
        <v>43442.083333333336</v>
      </c>
      <c r="N209" s="189">
        <v>86820.833333333343</v>
      </c>
      <c r="O209" s="794">
        <v>0.5</v>
      </c>
      <c r="P209" s="795">
        <v>3681.25</v>
      </c>
      <c r="Q209" s="795">
        <v>4166.666666666667</v>
      </c>
      <c r="R209" s="795">
        <v>0</v>
      </c>
      <c r="S209" s="795">
        <v>4166.666666666667</v>
      </c>
      <c r="T209" s="795">
        <v>1666.6666666666667</v>
      </c>
      <c r="U209" s="191">
        <v>77306.25</v>
      </c>
      <c r="W209" s="792">
        <v>-4166.666666666667</v>
      </c>
      <c r="X209" s="793">
        <v>4166.666666666667</v>
      </c>
      <c r="Y209" s="793">
        <v>4166.666666666667</v>
      </c>
      <c r="Z209" s="191">
        <v>4166.666666666667</v>
      </c>
      <c r="AB209" s="796">
        <v>191030.62581381542</v>
      </c>
      <c r="AC209" s="797">
        <v>480827.66250000003</v>
      </c>
      <c r="AD209" s="533">
        <v>671858.28831381549</v>
      </c>
      <c r="AF209" s="796">
        <v>191030.62581381542</v>
      </c>
      <c r="AG209" s="797"/>
      <c r="AH209" s="798">
        <v>124669.58333333336</v>
      </c>
      <c r="AI209" s="600">
        <v>36500</v>
      </c>
      <c r="AJ209" s="799">
        <v>30000</v>
      </c>
      <c r="AK209" s="600">
        <v>34237</v>
      </c>
      <c r="AL209" s="536">
        <v>0</v>
      </c>
      <c r="AM209" s="815"/>
      <c r="AO209" s="779">
        <v>255421.07916666672</v>
      </c>
      <c r="AQ209" s="800">
        <v>20.186603065547725</v>
      </c>
      <c r="AR209" s="781">
        <v>33.700310887216652</v>
      </c>
      <c r="AS209" s="801">
        <v>32.799999999999997</v>
      </c>
      <c r="AT209" s="802">
        <v>87</v>
      </c>
      <c r="AU209" s="801"/>
      <c r="AV209" s="801">
        <v>72.480999999999995</v>
      </c>
      <c r="AW209" s="594">
        <v>5.57</v>
      </c>
      <c r="AX209" s="803">
        <v>0</v>
      </c>
      <c r="AY209" s="791">
        <v>145.69898614956119</v>
      </c>
      <c r="AZ209" s="791">
        <v>95.745048041140237</v>
      </c>
      <c r="BA209" s="804">
        <v>54</v>
      </c>
      <c r="BB209" s="804">
        <v>45</v>
      </c>
      <c r="BC209" s="804">
        <v>25.249173199119195</v>
      </c>
      <c r="BD209" s="571">
        <v>500000</v>
      </c>
      <c r="BE209" s="805">
        <v>690139.75</v>
      </c>
      <c r="BF209" s="806">
        <v>258416.66666666666</v>
      </c>
      <c r="BG209" s="806">
        <v>514008.33333333331</v>
      </c>
      <c r="BH209" s="806">
        <v>0</v>
      </c>
      <c r="BI209" s="806">
        <v>78506.967330292173</v>
      </c>
      <c r="BJ209" s="806">
        <v>425568.83333333331</v>
      </c>
      <c r="BK209" s="807">
        <v>11651955.739583334</v>
      </c>
      <c r="BL209" s="808"/>
      <c r="BM209" s="804">
        <v>0</v>
      </c>
      <c r="BN209" s="809">
        <v>75.79203050750165</v>
      </c>
      <c r="BP209" s="810">
        <v>14424.829875000001</v>
      </c>
      <c r="BQ209" s="807">
        <v>591823.73258333339</v>
      </c>
      <c r="BR209" s="710"/>
      <c r="BS209" s="786">
        <v>282.88452755000884</v>
      </c>
      <c r="BT209" s="604">
        <v>302.20455645468206</v>
      </c>
      <c r="BU209" s="604">
        <v>0</v>
      </c>
      <c r="BV209" s="599">
        <v>0</v>
      </c>
      <c r="BW209" s="811"/>
      <c r="BX209" s="788">
        <v>22522998.686745543</v>
      </c>
      <c r="BY209" s="554"/>
      <c r="BZ209" s="812">
        <v>291.34770716139434</v>
      </c>
      <c r="CB209" s="597">
        <v>2916.6666666666665</v>
      </c>
      <c r="CC209" s="554"/>
      <c r="CD209" s="554"/>
      <c r="CE209" s="554"/>
      <c r="CF209" s="554"/>
      <c r="CG209" s="554"/>
      <c r="CH209" s="554"/>
      <c r="CI209" s="554"/>
      <c r="CJ209" s="554"/>
      <c r="CK209" s="554"/>
      <c r="CL209" s="554"/>
    </row>
    <row r="210" spans="5:90">
      <c r="E210" s="294">
        <v>6</v>
      </c>
      <c r="F210" s="300">
        <v>2021</v>
      </c>
      <c r="G210" s="300">
        <v>2021</v>
      </c>
      <c r="H210" s="300">
        <v>2022</v>
      </c>
      <c r="I210" s="772" t="s">
        <v>306</v>
      </c>
      <c r="J210" s="789">
        <v>0</v>
      </c>
      <c r="K210" s="790">
        <v>4166.666666666667</v>
      </c>
      <c r="L210" s="792">
        <v>43378.75</v>
      </c>
      <c r="M210" s="793">
        <v>43442.083333333336</v>
      </c>
      <c r="N210" s="189">
        <v>86820.833333333343</v>
      </c>
      <c r="O210" s="794">
        <v>0.5</v>
      </c>
      <c r="P210" s="795">
        <v>3681.25</v>
      </c>
      <c r="Q210" s="795">
        <v>4166.666666666667</v>
      </c>
      <c r="R210" s="795">
        <v>0</v>
      </c>
      <c r="S210" s="795">
        <v>4166.666666666667</v>
      </c>
      <c r="T210" s="795">
        <v>1666.6666666666667</v>
      </c>
      <c r="U210" s="191">
        <v>77306.25</v>
      </c>
      <c r="W210" s="792">
        <v>-4166.666666666667</v>
      </c>
      <c r="X210" s="793">
        <v>4166.666666666667</v>
      </c>
      <c r="Y210" s="793">
        <v>4166.666666666667</v>
      </c>
      <c r="Z210" s="191">
        <v>4166.666666666667</v>
      </c>
      <c r="AB210" s="796">
        <v>242937.71623283665</v>
      </c>
      <c r="AC210" s="797">
        <v>480827.66250000003</v>
      </c>
      <c r="AD210" s="533">
        <v>723765.37873283669</v>
      </c>
      <c r="AF210" s="796">
        <v>242937.71623283665</v>
      </c>
      <c r="AG210" s="797"/>
      <c r="AH210" s="798">
        <v>124669.58333333336</v>
      </c>
      <c r="AI210" s="600">
        <v>36500</v>
      </c>
      <c r="AJ210" s="799">
        <v>30000</v>
      </c>
      <c r="AK210" s="600">
        <v>34237</v>
      </c>
      <c r="AL210" s="536">
        <v>0</v>
      </c>
      <c r="AM210" s="815"/>
      <c r="AO210" s="779">
        <v>255421.07916666666</v>
      </c>
      <c r="AQ210" s="800">
        <v>15.873448867736725</v>
      </c>
      <c r="AR210" s="781">
        <v>33.700310887216652</v>
      </c>
      <c r="AS210" s="801">
        <v>32.799999999999997</v>
      </c>
      <c r="AT210" s="802">
        <v>87</v>
      </c>
      <c r="AU210" s="801"/>
      <c r="AV210" s="801">
        <v>72.480999999999995</v>
      </c>
      <c r="AW210" s="594">
        <v>5.57</v>
      </c>
      <c r="AX210" s="803">
        <v>0</v>
      </c>
      <c r="AY210" s="791">
        <v>145.69898614956119</v>
      </c>
      <c r="AZ210" s="791">
        <v>95.745048041140237</v>
      </c>
      <c r="BA210" s="804">
        <v>54</v>
      </c>
      <c r="BB210" s="804">
        <v>45</v>
      </c>
      <c r="BC210" s="804">
        <v>25.249173199119195</v>
      </c>
      <c r="BD210" s="571">
        <v>500000</v>
      </c>
      <c r="BE210" s="805">
        <v>690139.75</v>
      </c>
      <c r="BF210" s="806">
        <v>258416.66666666666</v>
      </c>
      <c r="BG210" s="806">
        <v>514008.33333333331</v>
      </c>
      <c r="BH210" s="806">
        <v>0</v>
      </c>
      <c r="BI210" s="806">
        <v>78506.967330292173</v>
      </c>
      <c r="BJ210" s="806">
        <v>425568.83333333331</v>
      </c>
      <c r="BK210" s="807">
        <v>11651955.739583334</v>
      </c>
      <c r="BL210" s="813"/>
      <c r="BM210" s="804">
        <v>0</v>
      </c>
      <c r="BN210" s="809">
        <v>69.962534616908727</v>
      </c>
      <c r="BP210" s="810">
        <v>14424.829875000001</v>
      </c>
      <c r="BQ210" s="807">
        <v>591823.73258333339</v>
      </c>
      <c r="BR210" s="710"/>
      <c r="BS210" s="786">
        <v>258.83202750542245</v>
      </c>
      <c r="BT210" s="604">
        <v>275.68617964837483</v>
      </c>
      <c r="BU210" s="604">
        <v>0</v>
      </c>
      <c r="BV210" s="599">
        <v>0</v>
      </c>
      <c r="BW210" s="811"/>
      <c r="BX210" s="788">
        <v>20580085.243535362</v>
      </c>
      <c r="BY210" s="554"/>
      <c r="BZ210" s="812">
        <v>266.21502457479653</v>
      </c>
      <c r="CB210" s="597">
        <v>2916.6666666666665</v>
      </c>
      <c r="CC210" s="554"/>
      <c r="CD210" s="554"/>
      <c r="CE210" s="554"/>
      <c r="CF210" s="554"/>
      <c r="CG210" s="554"/>
      <c r="CH210" s="554"/>
      <c r="CI210" s="554"/>
      <c r="CJ210" s="554"/>
      <c r="CK210" s="554"/>
      <c r="CL210" s="554"/>
    </row>
    <row r="211" spans="5:90">
      <c r="E211" s="294">
        <v>7</v>
      </c>
      <c r="F211" s="300">
        <v>2021</v>
      </c>
      <c r="G211" s="300">
        <v>2022</v>
      </c>
      <c r="H211" s="300">
        <v>2022</v>
      </c>
      <c r="I211" s="772" t="s">
        <v>306</v>
      </c>
      <c r="J211" s="789">
        <v>0</v>
      </c>
      <c r="K211" s="790">
        <v>4166.666666666667</v>
      </c>
      <c r="L211" s="792">
        <v>43378.75</v>
      </c>
      <c r="M211" s="793">
        <v>43442.083333333336</v>
      </c>
      <c r="N211" s="189">
        <v>86820.833333333343</v>
      </c>
      <c r="O211" s="794">
        <v>0.5</v>
      </c>
      <c r="P211" s="795">
        <v>3681.25</v>
      </c>
      <c r="Q211" s="795">
        <v>4166.666666666667</v>
      </c>
      <c r="R211" s="795">
        <v>0</v>
      </c>
      <c r="S211" s="795">
        <v>4166.666666666667</v>
      </c>
      <c r="T211" s="795">
        <v>1666.6666666666667</v>
      </c>
      <c r="U211" s="191">
        <v>77306.25</v>
      </c>
      <c r="W211" s="792">
        <v>-4166.666666666667</v>
      </c>
      <c r="X211" s="793">
        <v>4166.666666666667</v>
      </c>
      <c r="Y211" s="793">
        <v>4166.666666666667</v>
      </c>
      <c r="Z211" s="191">
        <v>4166.666666666667</v>
      </c>
      <c r="AB211" s="796">
        <v>277218.0283347193</v>
      </c>
      <c r="AC211" s="797">
        <v>480827.66250000003</v>
      </c>
      <c r="AD211" s="533">
        <v>758045.69083471934</v>
      </c>
      <c r="AF211" s="796">
        <v>277218.0283347193</v>
      </c>
      <c r="AG211" s="797"/>
      <c r="AH211" s="798">
        <v>124669.58333333336</v>
      </c>
      <c r="AI211" s="600">
        <v>36500</v>
      </c>
      <c r="AJ211" s="799">
        <v>30000</v>
      </c>
      <c r="AK211" s="600">
        <v>34237</v>
      </c>
      <c r="AL211" s="536">
        <v>0</v>
      </c>
      <c r="AM211" s="815"/>
      <c r="AO211" s="779">
        <v>255421.07916666666</v>
      </c>
      <c r="AQ211" s="800">
        <v>13.910565051745236</v>
      </c>
      <c r="AR211" s="781">
        <v>33.700310887216652</v>
      </c>
      <c r="AS211" s="801">
        <v>32.799999999999997</v>
      </c>
      <c r="AT211" s="802">
        <v>87</v>
      </c>
      <c r="AU211" s="801"/>
      <c r="AV211" s="801">
        <v>72.480999999999995</v>
      </c>
      <c r="AW211" s="594">
        <v>5.57</v>
      </c>
      <c r="AX211" s="803">
        <v>0</v>
      </c>
      <c r="AY211" s="791">
        <v>145.69898614956119</v>
      </c>
      <c r="AZ211" s="791">
        <v>95.745048041140237</v>
      </c>
      <c r="BA211" s="804">
        <v>54</v>
      </c>
      <c r="BB211" s="804">
        <v>45</v>
      </c>
      <c r="BC211" s="804">
        <v>25.249173199119195</v>
      </c>
      <c r="BD211" s="571">
        <v>500000</v>
      </c>
      <c r="BE211" s="805">
        <v>690139.75</v>
      </c>
      <c r="BF211" s="806">
        <v>258416.66666666666</v>
      </c>
      <c r="BG211" s="806">
        <v>514008.33333333331</v>
      </c>
      <c r="BH211" s="806">
        <v>0</v>
      </c>
      <c r="BI211" s="806">
        <v>78506.967330292173</v>
      </c>
      <c r="BJ211" s="806">
        <v>425568.83333333331</v>
      </c>
      <c r="BK211" s="807">
        <v>11651955.739583334</v>
      </c>
      <c r="BL211" s="808"/>
      <c r="BM211" s="804">
        <v>0</v>
      </c>
      <c r="BN211" s="809">
        <v>66.112637870376048</v>
      </c>
      <c r="BP211" s="810">
        <v>14424.829875000001</v>
      </c>
      <c r="BQ211" s="807">
        <v>591823.73258333339</v>
      </c>
      <c r="BR211" s="710"/>
      <c r="BS211" s="786">
        <v>242.94735352922862</v>
      </c>
      <c r="BT211" s="604">
        <v>258.1729993483977</v>
      </c>
      <c r="BU211" s="604">
        <v>0</v>
      </c>
      <c r="BV211" s="599">
        <v>0</v>
      </c>
      <c r="BW211" s="811"/>
      <c r="BX211" s="788">
        <v>19296952.656396911</v>
      </c>
      <c r="BY211" s="554"/>
      <c r="BZ211" s="812">
        <v>249.61697995177505</v>
      </c>
      <c r="CB211" s="597">
        <v>2916.6666666666665</v>
      </c>
      <c r="CC211" s="554"/>
      <c r="CD211" s="554"/>
      <c r="CE211" s="554"/>
      <c r="CF211" s="554"/>
      <c r="CG211" s="554"/>
      <c r="CH211" s="554"/>
      <c r="CI211" s="554"/>
      <c r="CJ211" s="554"/>
      <c r="CK211" s="554"/>
      <c r="CL211" s="554"/>
    </row>
    <row r="212" spans="5:90">
      <c r="E212" s="294">
        <v>8</v>
      </c>
      <c r="F212" s="300">
        <v>2021</v>
      </c>
      <c r="G212" s="300">
        <v>2022</v>
      </c>
      <c r="H212" s="300">
        <v>2022</v>
      </c>
      <c r="I212" s="772" t="s">
        <v>306</v>
      </c>
      <c r="J212" s="789">
        <v>0</v>
      </c>
      <c r="K212" s="790">
        <v>4166.666666666667</v>
      </c>
      <c r="L212" s="792">
        <v>43378.75</v>
      </c>
      <c r="M212" s="793">
        <v>43442.083333333336</v>
      </c>
      <c r="N212" s="189">
        <v>86820.833333333343</v>
      </c>
      <c r="O212" s="794">
        <v>0.5</v>
      </c>
      <c r="P212" s="795">
        <v>3681.25</v>
      </c>
      <c r="Q212" s="795">
        <v>4166.666666666667</v>
      </c>
      <c r="R212" s="795">
        <v>0</v>
      </c>
      <c r="S212" s="795">
        <v>4166.666666666667</v>
      </c>
      <c r="T212" s="795">
        <v>1666.6666666666667</v>
      </c>
      <c r="U212" s="191">
        <v>77306.25</v>
      </c>
      <c r="W212" s="792">
        <v>-4166.666666666667</v>
      </c>
      <c r="X212" s="793">
        <v>4166.666666666667</v>
      </c>
      <c r="Y212" s="793">
        <v>4166.666666666667</v>
      </c>
      <c r="Z212" s="191">
        <v>4166.666666666667</v>
      </c>
      <c r="AB212" s="796">
        <v>232954.18025775556</v>
      </c>
      <c r="AC212" s="797">
        <v>480827.66250000003</v>
      </c>
      <c r="AD212" s="533">
        <v>713781.84275775566</v>
      </c>
      <c r="AF212" s="796">
        <v>232954.18025775556</v>
      </c>
      <c r="AG212" s="797"/>
      <c r="AH212" s="798">
        <v>124669.58333333336</v>
      </c>
      <c r="AI212" s="600">
        <v>36500</v>
      </c>
      <c r="AJ212" s="799">
        <v>30000</v>
      </c>
      <c r="AK212" s="600">
        <v>34237</v>
      </c>
      <c r="AL212" s="536">
        <v>0</v>
      </c>
      <c r="AM212" s="815"/>
      <c r="AO212" s="779">
        <v>255421.07916666672</v>
      </c>
      <c r="AQ212" s="800">
        <v>16.553724910194152</v>
      </c>
      <c r="AR212" s="781">
        <v>33.700310887216652</v>
      </c>
      <c r="AS212" s="801">
        <v>32.799999999999997</v>
      </c>
      <c r="AT212" s="802">
        <v>87</v>
      </c>
      <c r="AU212" s="801"/>
      <c r="AV212" s="801">
        <v>72.480999999999995</v>
      </c>
      <c r="AW212" s="594">
        <v>5.57</v>
      </c>
      <c r="AX212" s="803">
        <v>0</v>
      </c>
      <c r="AY212" s="791">
        <v>145.69898614956119</v>
      </c>
      <c r="AZ212" s="791">
        <v>95.745048041140237</v>
      </c>
      <c r="BA212" s="804">
        <v>54</v>
      </c>
      <c r="BB212" s="804">
        <v>45</v>
      </c>
      <c r="BC212" s="804">
        <v>25.249173199119195</v>
      </c>
      <c r="BD212" s="571">
        <v>500000</v>
      </c>
      <c r="BE212" s="805">
        <v>690139.75</v>
      </c>
      <c r="BF212" s="806">
        <v>258416.66666666666</v>
      </c>
      <c r="BG212" s="806">
        <v>514008.33333333331</v>
      </c>
      <c r="BH212" s="806">
        <v>0</v>
      </c>
      <c r="BI212" s="806">
        <v>78506.967330292173</v>
      </c>
      <c r="BJ212" s="806">
        <v>425568.83333333331</v>
      </c>
      <c r="BK212" s="807">
        <v>11651955.739583334</v>
      </c>
      <c r="BL212" s="808"/>
      <c r="BM212" s="804">
        <v>0</v>
      </c>
      <c r="BN212" s="809">
        <v>71.083749107463078</v>
      </c>
      <c r="BP212" s="810">
        <v>14424.829875000001</v>
      </c>
      <c r="BQ212" s="807">
        <v>591823.73258333339</v>
      </c>
      <c r="BR212" s="710"/>
      <c r="BS212" s="786">
        <v>263.45815849344973</v>
      </c>
      <c r="BT212" s="604">
        <v>280.78658436590661</v>
      </c>
      <c r="BU212" s="604">
        <v>0</v>
      </c>
      <c r="BV212" s="599">
        <v>0</v>
      </c>
      <c r="BW212" s="811"/>
      <c r="BX212" s="788">
        <v>20953774.966850109</v>
      </c>
      <c r="BY212" s="554"/>
      <c r="BZ212" s="812">
        <v>271.0489121752783</v>
      </c>
      <c r="CB212" s="597">
        <v>2916.6666666666665</v>
      </c>
      <c r="CC212" s="554"/>
      <c r="CD212" s="554"/>
      <c r="CE212" s="554"/>
      <c r="CF212" s="554"/>
      <c r="CG212" s="554"/>
      <c r="CH212" s="554"/>
      <c r="CI212" s="554"/>
      <c r="CJ212" s="554"/>
      <c r="CK212" s="554"/>
      <c r="CL212" s="554"/>
    </row>
    <row r="213" spans="5:90">
      <c r="E213" s="294">
        <v>9</v>
      </c>
      <c r="F213" s="300">
        <v>2021</v>
      </c>
      <c r="G213" s="300">
        <v>2022</v>
      </c>
      <c r="H213" s="300">
        <v>2022</v>
      </c>
      <c r="I213" s="772" t="s">
        <v>306</v>
      </c>
      <c r="J213" s="789">
        <v>0</v>
      </c>
      <c r="K213" s="790">
        <v>4166.666666666667</v>
      </c>
      <c r="L213" s="792">
        <v>43378.75</v>
      </c>
      <c r="M213" s="793">
        <v>43442.083333333336</v>
      </c>
      <c r="N213" s="189">
        <v>86820.833333333343</v>
      </c>
      <c r="O213" s="794">
        <v>0.5</v>
      </c>
      <c r="P213" s="795">
        <v>3681.25</v>
      </c>
      <c r="Q213" s="795">
        <v>4166.666666666667</v>
      </c>
      <c r="R213" s="795">
        <v>0</v>
      </c>
      <c r="S213" s="795">
        <v>4166.666666666667</v>
      </c>
      <c r="T213" s="795">
        <v>1666.6666666666667</v>
      </c>
      <c r="U213" s="191">
        <v>77306.25</v>
      </c>
      <c r="W213" s="792">
        <v>-4166.666666666667</v>
      </c>
      <c r="X213" s="793">
        <v>4166.666666666667</v>
      </c>
      <c r="Y213" s="793">
        <v>4166.666666666667</v>
      </c>
      <c r="Z213" s="191">
        <v>4166.666666666667</v>
      </c>
      <c r="AB213" s="796">
        <v>184352.04370838715</v>
      </c>
      <c r="AC213" s="797">
        <v>480827.66250000003</v>
      </c>
      <c r="AD213" s="533">
        <v>665179.70620838716</v>
      </c>
      <c r="AF213" s="796">
        <v>184352.04370838715</v>
      </c>
      <c r="AG213" s="797"/>
      <c r="AH213" s="798">
        <v>124669.58333333336</v>
      </c>
      <c r="AI213" s="600">
        <v>36500</v>
      </c>
      <c r="AJ213" s="799">
        <v>30000</v>
      </c>
      <c r="AK213" s="600">
        <v>34237</v>
      </c>
      <c r="AL213" s="536">
        <v>0</v>
      </c>
      <c r="AM213" s="815"/>
      <c r="AO213" s="779">
        <v>255421.0791666666</v>
      </c>
      <c r="AQ213" s="800">
        <v>20.917909772492667</v>
      </c>
      <c r="AR213" s="781">
        <v>33.700310887216652</v>
      </c>
      <c r="AS213" s="801">
        <v>32.799999999999997</v>
      </c>
      <c r="AT213" s="802">
        <v>87</v>
      </c>
      <c r="AU213" s="801"/>
      <c r="AV213" s="801">
        <v>72.480999999999995</v>
      </c>
      <c r="AW213" s="594">
        <v>5.57</v>
      </c>
      <c r="AX213" s="803">
        <v>0</v>
      </c>
      <c r="AY213" s="791">
        <v>145.69898614956119</v>
      </c>
      <c r="AZ213" s="791">
        <v>95.745048041140237</v>
      </c>
      <c r="BA213" s="804">
        <v>54</v>
      </c>
      <c r="BB213" s="804">
        <v>45</v>
      </c>
      <c r="BC213" s="804">
        <v>25.249173199119195</v>
      </c>
      <c r="BD213" s="571">
        <v>500000</v>
      </c>
      <c r="BE213" s="805">
        <v>690139.75</v>
      </c>
      <c r="BF213" s="806">
        <v>258416.66666666666</v>
      </c>
      <c r="BG213" s="806">
        <v>514008.33333333331</v>
      </c>
      <c r="BH213" s="806">
        <v>0</v>
      </c>
      <c r="BI213" s="806">
        <v>78506.967330292173</v>
      </c>
      <c r="BJ213" s="806">
        <v>425568.83333333331</v>
      </c>
      <c r="BK213" s="807">
        <v>11651955.739583334</v>
      </c>
      <c r="BL213" s="808"/>
      <c r="BM213" s="804">
        <v>0</v>
      </c>
      <c r="BN213" s="809">
        <v>76.542077690348833</v>
      </c>
      <c r="BP213" s="810">
        <v>14424.829875000001</v>
      </c>
      <c r="BQ213" s="807">
        <v>591823.73258333339</v>
      </c>
      <c r="BR213" s="710"/>
      <c r="BS213" s="786">
        <v>285.97922222643632</v>
      </c>
      <c r="BT213" s="604">
        <v>305.6165210894539</v>
      </c>
      <c r="BU213" s="604">
        <v>0</v>
      </c>
      <c r="BV213" s="599">
        <v>0</v>
      </c>
      <c r="BW213" s="811"/>
      <c r="BX213" s="788">
        <v>22772982.009822816</v>
      </c>
      <c r="BY213" s="554"/>
      <c r="BZ213" s="812">
        <v>294.58138261554291</v>
      </c>
      <c r="CB213" s="597">
        <v>2916.6666666666665</v>
      </c>
      <c r="CC213" s="554"/>
      <c r="CD213" s="554"/>
      <c r="CE213" s="554"/>
      <c r="CF213" s="554"/>
      <c r="CG213" s="554"/>
      <c r="CH213" s="554"/>
      <c r="CI213" s="554"/>
      <c r="CJ213" s="554"/>
      <c r="CK213" s="554"/>
      <c r="CL213" s="554"/>
    </row>
    <row r="214" spans="5:90">
      <c r="E214" s="294">
        <v>10</v>
      </c>
      <c r="F214" s="300">
        <v>2021</v>
      </c>
      <c r="G214" s="300">
        <v>2022</v>
      </c>
      <c r="H214" s="300">
        <v>2022</v>
      </c>
      <c r="I214" s="772" t="s">
        <v>306</v>
      </c>
      <c r="J214" s="789">
        <v>0</v>
      </c>
      <c r="K214" s="790">
        <v>4166.666666666667</v>
      </c>
      <c r="L214" s="792">
        <v>43378.75</v>
      </c>
      <c r="M214" s="793">
        <v>43442.083333333336</v>
      </c>
      <c r="N214" s="189">
        <v>86820.833333333343</v>
      </c>
      <c r="O214" s="794">
        <v>0.5</v>
      </c>
      <c r="P214" s="795">
        <v>3681.25</v>
      </c>
      <c r="Q214" s="795">
        <v>4166.666666666667</v>
      </c>
      <c r="R214" s="795">
        <v>0</v>
      </c>
      <c r="S214" s="795">
        <v>4166.666666666667</v>
      </c>
      <c r="T214" s="795">
        <v>1666.6666666666667</v>
      </c>
      <c r="U214" s="191">
        <v>77306.25</v>
      </c>
      <c r="W214" s="792">
        <v>-4166.666666666667</v>
      </c>
      <c r="X214" s="793">
        <v>4166.666666666667</v>
      </c>
      <c r="Y214" s="793">
        <v>4166.666666666667</v>
      </c>
      <c r="Z214" s="191">
        <v>4166.666666666667</v>
      </c>
      <c r="AB214" s="796">
        <v>185547.76457269985</v>
      </c>
      <c r="AC214" s="797">
        <v>480827.66250000003</v>
      </c>
      <c r="AD214" s="533">
        <v>666375.42707269988</v>
      </c>
      <c r="AF214" s="796">
        <v>185547.76457269985</v>
      </c>
      <c r="AG214" s="797"/>
      <c r="AH214" s="798">
        <v>124669.58333333336</v>
      </c>
      <c r="AI214" s="600">
        <v>36500</v>
      </c>
      <c r="AJ214" s="799">
        <v>30000</v>
      </c>
      <c r="AK214" s="600">
        <v>34237</v>
      </c>
      <c r="AL214" s="536">
        <v>0</v>
      </c>
      <c r="AM214" s="815"/>
      <c r="AO214" s="779">
        <v>255421.07916666666</v>
      </c>
      <c r="AQ214" s="800">
        <v>20.783109004558977</v>
      </c>
      <c r="AR214" s="781">
        <v>33.700310887216652</v>
      </c>
      <c r="AS214" s="801">
        <v>32.799999999999997</v>
      </c>
      <c r="AT214" s="802">
        <v>87</v>
      </c>
      <c r="AU214" s="801"/>
      <c r="AV214" s="801">
        <v>72.480999999999995</v>
      </c>
      <c r="AW214" s="594">
        <v>5.57</v>
      </c>
      <c r="AX214" s="803">
        <v>0</v>
      </c>
      <c r="AY214" s="791">
        <v>145.69898614956119</v>
      </c>
      <c r="AZ214" s="791">
        <v>95.745048041140237</v>
      </c>
      <c r="BA214" s="804">
        <v>54</v>
      </c>
      <c r="BB214" s="804">
        <v>45</v>
      </c>
      <c r="BC214" s="804">
        <v>25.249173199119195</v>
      </c>
      <c r="BD214" s="571">
        <v>500000</v>
      </c>
      <c r="BE214" s="805">
        <v>690139.75</v>
      </c>
      <c r="BF214" s="806">
        <v>258416.66666666666</v>
      </c>
      <c r="BG214" s="806">
        <v>514008.33333333331</v>
      </c>
      <c r="BH214" s="806">
        <v>0</v>
      </c>
      <c r="BI214" s="806">
        <v>78506.967330292173</v>
      </c>
      <c r="BJ214" s="806">
        <v>425568.83333333331</v>
      </c>
      <c r="BK214" s="807">
        <v>11651955.739583334</v>
      </c>
      <c r="BL214" s="808"/>
      <c r="BM214" s="804">
        <v>0</v>
      </c>
      <c r="BN214" s="809">
        <v>76.407790643848287</v>
      </c>
      <c r="BP214" s="810">
        <v>14424.829875000001</v>
      </c>
      <c r="BQ214" s="807">
        <v>591823.73258333339</v>
      </c>
      <c r="BR214" s="710"/>
      <c r="BS214" s="786">
        <v>285.42515387257509</v>
      </c>
      <c r="BT214" s="604">
        <v>305.00564931492289</v>
      </c>
      <c r="BU214" s="604">
        <v>0</v>
      </c>
      <c r="BV214" s="599">
        <v>0</v>
      </c>
      <c r="BW214" s="811"/>
      <c r="BX214" s="788">
        <v>22728225.462637335</v>
      </c>
      <c r="BY214" s="554"/>
      <c r="BZ214" s="812">
        <v>294.00243140285988</v>
      </c>
      <c r="CB214" s="597">
        <v>2916.6666666666665</v>
      </c>
      <c r="CC214" s="554"/>
      <c r="CD214" s="554"/>
      <c r="CE214" s="554"/>
      <c r="CF214" s="554"/>
      <c r="CG214" s="554"/>
      <c r="CH214" s="554"/>
      <c r="CI214" s="554"/>
      <c r="CJ214" s="554"/>
      <c r="CK214" s="554"/>
      <c r="CL214" s="554"/>
    </row>
    <row r="215" spans="5:90">
      <c r="E215" s="294">
        <v>11</v>
      </c>
      <c r="F215" s="300">
        <v>2021</v>
      </c>
      <c r="G215" s="300">
        <v>2022</v>
      </c>
      <c r="H215" s="300">
        <v>2022</v>
      </c>
      <c r="I215" s="772" t="s">
        <v>306</v>
      </c>
      <c r="J215" s="789">
        <v>0</v>
      </c>
      <c r="K215" s="790">
        <v>4166.666666666667</v>
      </c>
      <c r="L215" s="792">
        <v>43378.75</v>
      </c>
      <c r="M215" s="793">
        <v>43442.083333333336</v>
      </c>
      <c r="N215" s="189">
        <v>86820.833333333343</v>
      </c>
      <c r="O215" s="794">
        <v>0.5</v>
      </c>
      <c r="P215" s="795">
        <v>3681.25</v>
      </c>
      <c r="Q215" s="795">
        <v>4166.666666666667</v>
      </c>
      <c r="R215" s="795">
        <v>0</v>
      </c>
      <c r="S215" s="795">
        <v>4166.666666666667</v>
      </c>
      <c r="T215" s="795">
        <v>1666.6666666666667</v>
      </c>
      <c r="U215" s="191">
        <v>77306.25</v>
      </c>
      <c r="W215" s="792">
        <v>-4166.666666666667</v>
      </c>
      <c r="X215" s="793">
        <v>4166.666666666667</v>
      </c>
      <c r="Y215" s="793">
        <v>4166.666666666667</v>
      </c>
      <c r="Z215" s="191">
        <v>4166.666666666667</v>
      </c>
      <c r="AB215" s="796">
        <v>151075.02117407767</v>
      </c>
      <c r="AC215" s="797">
        <v>480827.66250000003</v>
      </c>
      <c r="AD215" s="533">
        <v>631902.68367407774</v>
      </c>
      <c r="AF215" s="796">
        <v>151075.02117407767</v>
      </c>
      <c r="AG215" s="797"/>
      <c r="AH215" s="798">
        <v>124669.58333333336</v>
      </c>
      <c r="AI215" s="600">
        <v>36500</v>
      </c>
      <c r="AJ215" s="799">
        <v>30000</v>
      </c>
      <c r="AK215" s="600">
        <v>34237</v>
      </c>
      <c r="AL215" s="536">
        <v>0</v>
      </c>
      <c r="AM215" s="815"/>
      <c r="AO215" s="779">
        <v>255421.07916666672</v>
      </c>
      <c r="AQ215" s="800">
        <v>25.525460044273331</v>
      </c>
      <c r="AR215" s="781">
        <v>33.700310887216652</v>
      </c>
      <c r="AS215" s="801">
        <v>32.799999999999997</v>
      </c>
      <c r="AT215" s="802">
        <v>87</v>
      </c>
      <c r="AU215" s="801"/>
      <c r="AV215" s="801">
        <v>72.480999999999995</v>
      </c>
      <c r="AW215" s="594">
        <v>5.57</v>
      </c>
      <c r="AX215" s="803">
        <v>0</v>
      </c>
      <c r="AY215" s="791">
        <v>145.69898614956119</v>
      </c>
      <c r="AZ215" s="791">
        <v>95.745048041140237</v>
      </c>
      <c r="BA215" s="804">
        <v>54</v>
      </c>
      <c r="BB215" s="804">
        <v>45</v>
      </c>
      <c r="BC215" s="804">
        <v>25.249173199119195</v>
      </c>
      <c r="BD215" s="571">
        <v>500000</v>
      </c>
      <c r="BE215" s="805">
        <v>690139.75</v>
      </c>
      <c r="BF215" s="806">
        <v>258416.66666666666</v>
      </c>
      <c r="BG215" s="806">
        <v>514008.33333333331</v>
      </c>
      <c r="BH215" s="806">
        <v>0</v>
      </c>
      <c r="BI215" s="806">
        <v>78506.967330292173</v>
      </c>
      <c r="BJ215" s="806">
        <v>425568.83333333331</v>
      </c>
      <c r="BK215" s="807">
        <v>11651955.739583334</v>
      </c>
      <c r="BL215" s="808"/>
      <c r="BM215" s="804">
        <v>0</v>
      </c>
      <c r="BN215" s="809">
        <v>80.279298647041841</v>
      </c>
      <c r="BP215" s="810">
        <v>14424.829875000001</v>
      </c>
      <c r="BQ215" s="807">
        <v>591823.73258333339</v>
      </c>
      <c r="BR215" s="710"/>
      <c r="BS215" s="786">
        <v>301.3989958937517</v>
      </c>
      <c r="BT215" s="604">
        <v>322.61713922145037</v>
      </c>
      <c r="BU215" s="604">
        <v>0</v>
      </c>
      <c r="BV215" s="599">
        <v>0</v>
      </c>
      <c r="BW215" s="811"/>
      <c r="BX215" s="788">
        <v>24018560.868317753</v>
      </c>
      <c r="BY215" s="554"/>
      <c r="BZ215" s="812">
        <v>310.6936485512847</v>
      </c>
      <c r="CB215" s="597">
        <v>2916.6666666666665</v>
      </c>
      <c r="CC215" s="554"/>
      <c r="CD215" s="554"/>
      <c r="CE215" s="554"/>
      <c r="CF215" s="554"/>
      <c r="CG215" s="554"/>
      <c r="CH215" s="554"/>
      <c r="CI215" s="554"/>
      <c r="CJ215" s="554"/>
      <c r="CK215" s="554"/>
      <c r="CL215" s="554"/>
    </row>
    <row r="216" spans="5:90">
      <c r="E216" s="294">
        <v>12</v>
      </c>
      <c r="F216" s="300">
        <v>2021</v>
      </c>
      <c r="G216" s="300">
        <v>2022</v>
      </c>
      <c r="H216" s="300">
        <v>2022</v>
      </c>
      <c r="I216" s="772" t="s">
        <v>306</v>
      </c>
      <c r="J216" s="789">
        <v>0</v>
      </c>
      <c r="K216" s="790">
        <v>4166.666666666667</v>
      </c>
      <c r="L216" s="792">
        <v>43378.75</v>
      </c>
      <c r="M216" s="793">
        <v>43442.083333333336</v>
      </c>
      <c r="N216" s="189">
        <v>86820.833333333343</v>
      </c>
      <c r="O216" s="794">
        <v>0.5</v>
      </c>
      <c r="P216" s="795">
        <v>3681.25</v>
      </c>
      <c r="Q216" s="795">
        <v>4166.666666666667</v>
      </c>
      <c r="R216" s="795">
        <v>0</v>
      </c>
      <c r="S216" s="795">
        <v>4166.666666666667</v>
      </c>
      <c r="T216" s="795">
        <v>1666.6666666666667</v>
      </c>
      <c r="U216" s="191">
        <v>77306.25</v>
      </c>
      <c r="W216" s="792">
        <v>-4166.666666666667</v>
      </c>
      <c r="X216" s="793">
        <v>4166.666666666667</v>
      </c>
      <c r="Y216" s="793">
        <v>4166.666666666667</v>
      </c>
      <c r="Z216" s="191">
        <v>4166.666666666667</v>
      </c>
      <c r="AB216" s="796">
        <v>120063.17968484522</v>
      </c>
      <c r="AC216" s="797">
        <v>480827.66250000003</v>
      </c>
      <c r="AD216" s="533">
        <v>600890.84218484524</v>
      </c>
      <c r="AF216" s="796">
        <v>120063.17968484522</v>
      </c>
      <c r="AG216" s="797"/>
      <c r="AH216" s="798">
        <v>124669.58333333336</v>
      </c>
      <c r="AI216" s="600">
        <v>36500</v>
      </c>
      <c r="AJ216" s="799">
        <v>30000</v>
      </c>
      <c r="AK216" s="600">
        <v>34237</v>
      </c>
      <c r="AL216" s="536">
        <v>0</v>
      </c>
      <c r="AM216" s="815"/>
      <c r="AO216" s="779">
        <v>255421.07916666666</v>
      </c>
      <c r="AQ216" s="800">
        <v>32.118584788350539</v>
      </c>
      <c r="AR216" s="781">
        <v>33.700310887216652</v>
      </c>
      <c r="AS216" s="801">
        <v>32.799999999999997</v>
      </c>
      <c r="AT216" s="802">
        <v>87</v>
      </c>
      <c r="AU216" s="801"/>
      <c r="AV216" s="801">
        <v>72.480999999999995</v>
      </c>
      <c r="AW216" s="594">
        <v>5.57</v>
      </c>
      <c r="AX216" s="803">
        <v>0</v>
      </c>
      <c r="AY216" s="791">
        <v>145.69898614956119</v>
      </c>
      <c r="AZ216" s="791">
        <v>95.745048041140237</v>
      </c>
      <c r="BA216" s="804">
        <v>54</v>
      </c>
      <c r="BB216" s="804">
        <v>45</v>
      </c>
      <c r="BC216" s="804">
        <v>25.249173199119195</v>
      </c>
      <c r="BD216" s="571">
        <v>500000</v>
      </c>
      <c r="BE216" s="805">
        <v>690139.75</v>
      </c>
      <c r="BF216" s="806">
        <v>258416.66666666666</v>
      </c>
      <c r="BG216" s="806">
        <v>514008.33333333331</v>
      </c>
      <c r="BH216" s="806">
        <v>0</v>
      </c>
      <c r="BI216" s="806">
        <v>78506.967330292173</v>
      </c>
      <c r="BJ216" s="806">
        <v>425568.83333333331</v>
      </c>
      <c r="BK216" s="807">
        <v>11651955.739583334</v>
      </c>
      <c r="BL216" s="808"/>
      <c r="BM216" s="804">
        <v>0</v>
      </c>
      <c r="BN216" s="809">
        <v>83.762125387316061</v>
      </c>
      <c r="BP216" s="810">
        <v>14424.829875000001</v>
      </c>
      <c r="BQ216" s="807">
        <v>591823.73258333339</v>
      </c>
      <c r="BR216" s="710"/>
      <c r="BS216" s="786">
        <v>315.76913902412309</v>
      </c>
      <c r="BT216" s="604">
        <v>338.46051806295782</v>
      </c>
      <c r="BU216" s="604">
        <v>0</v>
      </c>
      <c r="BV216" s="599">
        <v>0</v>
      </c>
      <c r="BW216" s="811"/>
      <c r="BX216" s="788">
        <v>25179352.645351224</v>
      </c>
      <c r="BY216" s="554"/>
      <c r="BZ216" s="812">
        <v>325.70914570751034</v>
      </c>
      <c r="CB216" s="597">
        <v>2916.6666666666665</v>
      </c>
      <c r="CC216" s="554"/>
      <c r="CD216" s="554"/>
      <c r="CE216" s="554"/>
      <c r="CF216" s="554"/>
      <c r="CG216" s="554"/>
      <c r="CH216" s="554"/>
      <c r="CI216" s="554"/>
      <c r="CJ216" s="554"/>
      <c r="CK216" s="554"/>
      <c r="CL216" s="554"/>
    </row>
    <row r="217" spans="5:90">
      <c r="E217" s="294">
        <v>1</v>
      </c>
      <c r="F217" s="300">
        <v>2022</v>
      </c>
      <c r="G217" s="300">
        <v>2022</v>
      </c>
      <c r="H217" s="300">
        <v>2022</v>
      </c>
      <c r="I217" s="772" t="s">
        <v>306</v>
      </c>
      <c r="J217" s="789">
        <v>4166.666666666667</v>
      </c>
      <c r="K217" s="790">
        <v>0</v>
      </c>
      <c r="L217" s="792">
        <v>43378.75</v>
      </c>
      <c r="M217" s="793">
        <v>43442.083333333336</v>
      </c>
      <c r="N217" s="189">
        <v>86820.833333333343</v>
      </c>
      <c r="O217" s="794">
        <v>0.5</v>
      </c>
      <c r="P217" s="795">
        <v>3681.25</v>
      </c>
      <c r="Q217" s="795">
        <v>4166.666666666667</v>
      </c>
      <c r="R217" s="795">
        <v>0</v>
      </c>
      <c r="S217" s="795">
        <v>4166.666666666667</v>
      </c>
      <c r="T217" s="795">
        <v>1666.6666666666667</v>
      </c>
      <c r="U217" s="191">
        <v>77306.25</v>
      </c>
      <c r="W217" s="792">
        <v>4166.666666666667</v>
      </c>
      <c r="X217" s="793">
        <v>-4166.666666666667</v>
      </c>
      <c r="Y217" s="793">
        <v>4166.666666666667</v>
      </c>
      <c r="Z217" s="191">
        <v>4166.666666666667</v>
      </c>
      <c r="AB217" s="796">
        <v>116841.9226989044</v>
      </c>
      <c r="AC217" s="797">
        <v>480827.66250000003</v>
      </c>
      <c r="AD217" s="533">
        <v>597669.58519890439</v>
      </c>
      <c r="AF217" s="796">
        <v>116841.9226989044</v>
      </c>
      <c r="AG217" s="797"/>
      <c r="AH217" s="798">
        <v>124669.58333333336</v>
      </c>
      <c r="AI217" s="600">
        <v>36500</v>
      </c>
      <c r="AJ217" s="799">
        <v>30000</v>
      </c>
      <c r="AK217" s="600">
        <v>34237</v>
      </c>
      <c r="AL217" s="536">
        <v>0</v>
      </c>
      <c r="AM217" s="815"/>
      <c r="AO217" s="779">
        <v>255421.0791666666</v>
      </c>
      <c r="AQ217" s="800">
        <v>33.173686668284162</v>
      </c>
      <c r="AR217" s="781">
        <v>33.743812441652736</v>
      </c>
      <c r="AS217" s="801">
        <v>32.799999999999997</v>
      </c>
      <c r="AT217" s="802">
        <v>89</v>
      </c>
      <c r="AU217" s="801"/>
      <c r="AV217" s="801">
        <v>74.01400000000001</v>
      </c>
      <c r="AW217" s="594">
        <v>5.78</v>
      </c>
      <c r="AX217" s="803">
        <v>0</v>
      </c>
      <c r="AY217" s="791">
        <v>146.42748108030898</v>
      </c>
      <c r="AZ217" s="791">
        <v>96.223773281345927</v>
      </c>
      <c r="BA217" s="804">
        <v>56</v>
      </c>
      <c r="BB217" s="804">
        <v>46</v>
      </c>
      <c r="BC217" s="804">
        <v>27.269107055048732</v>
      </c>
      <c r="BD217" s="571">
        <v>500000</v>
      </c>
      <c r="BE217" s="805">
        <v>690139.75</v>
      </c>
      <c r="BF217" s="806">
        <v>258416.66666666666</v>
      </c>
      <c r="BG217" s="806">
        <v>514008.33333333331</v>
      </c>
      <c r="BH217" s="806">
        <v>0</v>
      </c>
      <c r="BI217" s="806">
        <v>78506.967330292173</v>
      </c>
      <c r="BJ217" s="806">
        <v>426748.83333333331</v>
      </c>
      <c r="BK217" s="807">
        <v>12613611.064583335</v>
      </c>
      <c r="BL217" s="808"/>
      <c r="BM217" s="804">
        <v>0</v>
      </c>
      <c r="BN217" s="809">
        <v>87.674831127482364</v>
      </c>
      <c r="BP217" s="810">
        <v>14424.829875000001</v>
      </c>
      <c r="BQ217" s="807">
        <v>591823.73258333339</v>
      </c>
      <c r="BR217" s="710"/>
      <c r="BS217" s="786">
        <v>331.91296290804928</v>
      </c>
      <c r="BT217" s="604">
        <v>356.25941647497433</v>
      </c>
      <c r="BU217" s="604">
        <v>0</v>
      </c>
      <c r="BV217" s="599">
        <v>0</v>
      </c>
      <c r="BW217" s="811"/>
      <c r="BX217" s="788">
        <v>26483418.850143</v>
      </c>
      <c r="BY217" s="554"/>
      <c r="BZ217" s="812">
        <v>342.57797849647346</v>
      </c>
      <c r="CB217" s="597">
        <v>2916.6666666666665</v>
      </c>
      <c r="CC217" s="554"/>
      <c r="CD217" s="554"/>
      <c r="CE217" s="554"/>
      <c r="CF217" s="554"/>
      <c r="CG217" s="554"/>
      <c r="CH217" s="554"/>
      <c r="CI217" s="554"/>
      <c r="CJ217" s="554"/>
      <c r="CK217" s="554"/>
      <c r="CL217" s="554"/>
    </row>
    <row r="218" spans="5:90">
      <c r="E218" s="294">
        <v>2</v>
      </c>
      <c r="F218" s="300">
        <v>2022</v>
      </c>
      <c r="G218" s="300">
        <v>2022</v>
      </c>
      <c r="H218" s="300">
        <v>2022</v>
      </c>
      <c r="I218" s="772" t="s">
        <v>306</v>
      </c>
      <c r="J218" s="789">
        <v>4166.666666666667</v>
      </c>
      <c r="K218" s="790">
        <v>0</v>
      </c>
      <c r="L218" s="792">
        <v>43378.75</v>
      </c>
      <c r="M218" s="793">
        <v>43442.083333333336</v>
      </c>
      <c r="N218" s="189">
        <v>86820.833333333343</v>
      </c>
      <c r="O218" s="794">
        <v>0.5</v>
      </c>
      <c r="P218" s="795">
        <v>3681.25</v>
      </c>
      <c r="Q218" s="795">
        <v>4166.666666666667</v>
      </c>
      <c r="R218" s="795">
        <v>0</v>
      </c>
      <c r="S218" s="795">
        <v>4166.666666666667</v>
      </c>
      <c r="T218" s="795">
        <v>1666.6666666666667</v>
      </c>
      <c r="U218" s="191">
        <v>77306.25</v>
      </c>
      <c r="W218" s="792">
        <v>4166.666666666667</v>
      </c>
      <c r="X218" s="793">
        <v>-4166.666666666667</v>
      </c>
      <c r="Y218" s="793">
        <v>4166.666666666667</v>
      </c>
      <c r="Z218" s="191">
        <v>4166.666666666667</v>
      </c>
      <c r="AB218" s="796">
        <v>173271.86394928492</v>
      </c>
      <c r="AC218" s="797">
        <v>480827.66250000003</v>
      </c>
      <c r="AD218" s="533">
        <v>654099.52644928498</v>
      </c>
      <c r="AF218" s="796">
        <v>173271.86394928492</v>
      </c>
      <c r="AG218" s="797"/>
      <c r="AH218" s="798">
        <v>124669.58333333336</v>
      </c>
      <c r="AI218" s="600">
        <v>36500</v>
      </c>
      <c r="AJ218" s="799">
        <v>30000</v>
      </c>
      <c r="AK218" s="600">
        <v>34237</v>
      </c>
      <c r="AL218" s="536">
        <v>0</v>
      </c>
      <c r="AM218" s="815"/>
      <c r="AO218" s="779">
        <v>255421.07916666672</v>
      </c>
      <c r="AQ218" s="800">
        <v>22.36991768304533</v>
      </c>
      <c r="AR218" s="781">
        <v>33.743812441652736</v>
      </c>
      <c r="AS218" s="801">
        <v>32.799999999999997</v>
      </c>
      <c r="AT218" s="802">
        <v>89</v>
      </c>
      <c r="AU218" s="801"/>
      <c r="AV218" s="801">
        <v>74.514049999999997</v>
      </c>
      <c r="AW218" s="594">
        <v>5.8485000000000005</v>
      </c>
      <c r="AX218" s="803">
        <v>0</v>
      </c>
      <c r="AY218" s="791">
        <v>146.42748108030898</v>
      </c>
      <c r="AZ218" s="791">
        <v>96.223773281345927</v>
      </c>
      <c r="BA218" s="804">
        <v>56</v>
      </c>
      <c r="BB218" s="804">
        <v>46</v>
      </c>
      <c r="BC218" s="804">
        <v>27.269107055048732</v>
      </c>
      <c r="BD218" s="571">
        <v>500000</v>
      </c>
      <c r="BE218" s="805">
        <v>690139.75</v>
      </c>
      <c r="BF218" s="806">
        <v>258416.66666666666</v>
      </c>
      <c r="BG218" s="806">
        <v>514008.33333333331</v>
      </c>
      <c r="BH218" s="806">
        <v>0</v>
      </c>
      <c r="BI218" s="806">
        <v>78506.967330292173</v>
      </c>
      <c r="BJ218" s="806">
        <v>426748.83333333331</v>
      </c>
      <c r="BK218" s="807">
        <v>12613611.064583335</v>
      </c>
      <c r="BL218" s="808"/>
      <c r="BM218" s="804">
        <v>0</v>
      </c>
      <c r="BN218" s="809">
        <v>81.138276051116932</v>
      </c>
      <c r="BP218" s="810">
        <v>14424.829875000001</v>
      </c>
      <c r="BQ218" s="807">
        <v>591823.73258333339</v>
      </c>
      <c r="BR218" s="710"/>
      <c r="BS218" s="786">
        <v>304.94313666296551</v>
      </c>
      <c r="BT218" s="604">
        <v>326.52462743258798</v>
      </c>
      <c r="BU218" s="604">
        <v>0</v>
      </c>
      <c r="BV218" s="599">
        <v>0</v>
      </c>
      <c r="BW218" s="811"/>
      <c r="BX218" s="788">
        <v>24304849.558989003</v>
      </c>
      <c r="BY218" s="554"/>
      <c r="BZ218" s="812">
        <v>314.39695443756494</v>
      </c>
      <c r="CB218" s="597">
        <v>2916.6666666666665</v>
      </c>
      <c r="CC218" s="554"/>
      <c r="CD218" s="554"/>
      <c r="CE218" s="554"/>
      <c r="CF218" s="554"/>
      <c r="CG218" s="554"/>
      <c r="CH218" s="554"/>
      <c r="CI218" s="554"/>
      <c r="CJ218" s="554"/>
      <c r="CK218" s="554"/>
      <c r="CL218" s="554"/>
    </row>
    <row r="219" spans="5:90">
      <c r="E219" s="294">
        <v>3</v>
      </c>
      <c r="F219" s="300">
        <v>2022</v>
      </c>
      <c r="G219" s="300">
        <v>2022</v>
      </c>
      <c r="H219" s="300">
        <v>2022</v>
      </c>
      <c r="I219" s="772" t="s">
        <v>306</v>
      </c>
      <c r="J219" s="789">
        <v>4166.666666666667</v>
      </c>
      <c r="K219" s="790">
        <v>0</v>
      </c>
      <c r="L219" s="792">
        <v>43378.75</v>
      </c>
      <c r="M219" s="793">
        <v>43442.083333333336</v>
      </c>
      <c r="N219" s="189">
        <v>86820.833333333343</v>
      </c>
      <c r="O219" s="794">
        <v>0.5</v>
      </c>
      <c r="P219" s="795">
        <v>3681.25</v>
      </c>
      <c r="Q219" s="795">
        <v>4166.666666666667</v>
      </c>
      <c r="R219" s="795">
        <v>0</v>
      </c>
      <c r="S219" s="795">
        <v>4166.666666666667</v>
      </c>
      <c r="T219" s="795">
        <v>1666.6666666666667</v>
      </c>
      <c r="U219" s="191">
        <v>77306.25</v>
      </c>
      <c r="W219" s="792">
        <v>4166.666666666667</v>
      </c>
      <c r="X219" s="793">
        <v>-4166.666666666667</v>
      </c>
      <c r="Y219" s="793">
        <v>4166.666666666667</v>
      </c>
      <c r="Z219" s="191">
        <v>4166.666666666667</v>
      </c>
      <c r="AB219" s="796">
        <v>142965.36542877048</v>
      </c>
      <c r="AC219" s="797">
        <v>480827.66250000003</v>
      </c>
      <c r="AD219" s="533">
        <v>623793.02792877052</v>
      </c>
      <c r="AF219" s="796">
        <v>142965.36542877048</v>
      </c>
      <c r="AG219" s="797"/>
      <c r="AH219" s="798">
        <v>124669.58333333336</v>
      </c>
      <c r="AI219" s="600">
        <v>36500</v>
      </c>
      <c r="AJ219" s="799">
        <v>30000</v>
      </c>
      <c r="AK219" s="600">
        <v>34237</v>
      </c>
      <c r="AL219" s="536">
        <v>0</v>
      </c>
      <c r="AM219" s="815"/>
      <c r="AO219" s="779">
        <v>255421.07916666666</v>
      </c>
      <c r="AQ219" s="800">
        <v>27.112002418967048</v>
      </c>
      <c r="AR219" s="781">
        <v>33.743812441652736</v>
      </c>
      <c r="AS219" s="801">
        <v>32.799999999999997</v>
      </c>
      <c r="AT219" s="802">
        <v>89</v>
      </c>
      <c r="AU219" s="801"/>
      <c r="AV219" s="801">
        <v>74.514049999999997</v>
      </c>
      <c r="AW219" s="594">
        <v>5.8485000000000005</v>
      </c>
      <c r="AX219" s="803">
        <v>0</v>
      </c>
      <c r="AY219" s="791">
        <v>146.42748108030898</v>
      </c>
      <c r="AZ219" s="791">
        <v>96.223773281345927</v>
      </c>
      <c r="BA219" s="804">
        <v>56</v>
      </c>
      <c r="BB219" s="804">
        <v>46</v>
      </c>
      <c r="BC219" s="804">
        <v>27.269107055048732</v>
      </c>
      <c r="BD219" s="571">
        <v>500000</v>
      </c>
      <c r="BE219" s="805">
        <v>690139.75</v>
      </c>
      <c r="BF219" s="806">
        <v>258416.66666666666</v>
      </c>
      <c r="BG219" s="806">
        <v>514008.33333333331</v>
      </c>
      <c r="BH219" s="806">
        <v>0</v>
      </c>
      <c r="BI219" s="806">
        <v>78506.967330292173</v>
      </c>
      <c r="BJ219" s="806">
        <v>426748.83333333331</v>
      </c>
      <c r="BK219" s="807">
        <v>12613611.064583335</v>
      </c>
      <c r="BL219" s="808"/>
      <c r="BM219" s="804">
        <v>0</v>
      </c>
      <c r="BN219" s="809">
        <v>84.667948009515953</v>
      </c>
      <c r="BP219" s="810">
        <v>14424.829875000001</v>
      </c>
      <c r="BQ219" s="807">
        <v>591823.73258333339</v>
      </c>
      <c r="BR219" s="710"/>
      <c r="BS219" s="786">
        <v>319.50656316331987</v>
      </c>
      <c r="BT219" s="604">
        <v>342.58110517134514</v>
      </c>
      <c r="BU219" s="604">
        <v>0</v>
      </c>
      <c r="BV219" s="599">
        <v>0</v>
      </c>
      <c r="BW219" s="811"/>
      <c r="BX219" s="788">
        <v>25481254.384861168</v>
      </c>
      <c r="BY219" s="554"/>
      <c r="BZ219" s="812">
        <v>329.61441519749269</v>
      </c>
      <c r="CB219" s="597">
        <v>2916.6666666666665</v>
      </c>
      <c r="CC219" s="554"/>
      <c r="CD219" s="554"/>
      <c r="CE219" s="554"/>
      <c r="CF219" s="554"/>
      <c r="CG219" s="554"/>
      <c r="CH219" s="554"/>
      <c r="CI219" s="554"/>
      <c r="CJ219" s="554"/>
      <c r="CK219" s="554"/>
      <c r="CL219" s="554"/>
    </row>
    <row r="220" spans="5:90">
      <c r="E220" s="294">
        <v>4</v>
      </c>
      <c r="F220" s="300">
        <v>2022</v>
      </c>
      <c r="G220" s="300">
        <v>2022</v>
      </c>
      <c r="H220" s="300">
        <v>2023</v>
      </c>
      <c r="I220" s="772" t="s">
        <v>306</v>
      </c>
      <c r="J220" s="789">
        <v>4166.666666666667</v>
      </c>
      <c r="K220" s="790">
        <v>0</v>
      </c>
      <c r="L220" s="792">
        <v>43378.75</v>
      </c>
      <c r="M220" s="793">
        <v>43442.083333333336</v>
      </c>
      <c r="N220" s="189">
        <v>86820.833333333343</v>
      </c>
      <c r="O220" s="794">
        <v>0.5</v>
      </c>
      <c r="P220" s="795">
        <v>3681.25</v>
      </c>
      <c r="Q220" s="795">
        <v>4166.666666666667</v>
      </c>
      <c r="R220" s="795">
        <v>0</v>
      </c>
      <c r="S220" s="795">
        <v>4166.666666666667</v>
      </c>
      <c r="T220" s="795">
        <v>1666.6666666666667</v>
      </c>
      <c r="U220" s="191">
        <v>77306.25</v>
      </c>
      <c r="W220" s="792">
        <v>4166.666666666667</v>
      </c>
      <c r="X220" s="793">
        <v>-4166.666666666667</v>
      </c>
      <c r="Y220" s="793">
        <v>4166.666666666667</v>
      </c>
      <c r="Z220" s="191">
        <v>4166.666666666667</v>
      </c>
      <c r="AB220" s="796">
        <v>163738.28814390328</v>
      </c>
      <c r="AC220" s="797">
        <v>480827.66250000003</v>
      </c>
      <c r="AD220" s="533">
        <v>644565.95064390334</v>
      </c>
      <c r="AF220" s="796">
        <v>163738.28814390328</v>
      </c>
      <c r="AG220" s="797"/>
      <c r="AH220" s="798">
        <v>124669.58333333336</v>
      </c>
      <c r="AI220" s="600">
        <v>36500</v>
      </c>
      <c r="AJ220" s="799">
        <v>30000</v>
      </c>
      <c r="AK220" s="600">
        <v>34237</v>
      </c>
      <c r="AL220" s="536">
        <v>0</v>
      </c>
      <c r="AM220" s="815"/>
      <c r="AO220" s="779">
        <v>255421.07916666672</v>
      </c>
      <c r="AQ220" s="800">
        <v>23.672394387846527</v>
      </c>
      <c r="AR220" s="781">
        <v>33.743812441652736</v>
      </c>
      <c r="AS220" s="801">
        <v>32.799999999999997</v>
      </c>
      <c r="AT220" s="802">
        <v>89</v>
      </c>
      <c r="AU220" s="801"/>
      <c r="AV220" s="801">
        <v>74.514049999999997</v>
      </c>
      <c r="AW220" s="594">
        <v>5.8485000000000005</v>
      </c>
      <c r="AX220" s="803">
        <v>0</v>
      </c>
      <c r="AY220" s="791">
        <v>146.42748108030898</v>
      </c>
      <c r="AZ220" s="791">
        <v>96.223773281345927</v>
      </c>
      <c r="BA220" s="804">
        <v>56</v>
      </c>
      <c r="BB220" s="804">
        <v>46</v>
      </c>
      <c r="BC220" s="804">
        <v>27.269107055048732</v>
      </c>
      <c r="BD220" s="571">
        <v>500000</v>
      </c>
      <c r="BE220" s="805">
        <v>690139.75</v>
      </c>
      <c r="BF220" s="806">
        <v>258416.66666666666</v>
      </c>
      <c r="BG220" s="806">
        <v>514008.33333333331</v>
      </c>
      <c r="BH220" s="806">
        <v>0</v>
      </c>
      <c r="BI220" s="806">
        <v>78506.967330292173</v>
      </c>
      <c r="BJ220" s="806">
        <v>426748.83333333331</v>
      </c>
      <c r="BK220" s="807">
        <v>12613611.064583335</v>
      </c>
      <c r="BL220" s="808"/>
      <c r="BM220" s="804">
        <v>0</v>
      </c>
      <c r="BN220" s="809">
        <v>82.248612012915672</v>
      </c>
      <c r="BP220" s="810">
        <v>14424.829875000001</v>
      </c>
      <c r="BQ220" s="807">
        <v>591823.73258333339</v>
      </c>
      <c r="BR220" s="710"/>
      <c r="BS220" s="786">
        <v>309.52438284134712</v>
      </c>
      <c r="BT220" s="604">
        <v>331.57554572281043</v>
      </c>
      <c r="BU220" s="604">
        <v>0</v>
      </c>
      <c r="BV220" s="599">
        <v>0</v>
      </c>
      <c r="BW220" s="811"/>
      <c r="BX220" s="788">
        <v>24674913.576040581</v>
      </c>
      <c r="BY220" s="554"/>
      <c r="BZ220" s="812">
        <v>319.18394148003017</v>
      </c>
      <c r="CB220" s="597">
        <v>2916.6666666666665</v>
      </c>
      <c r="CC220" s="554"/>
      <c r="CD220" s="554"/>
      <c r="CE220" s="554"/>
      <c r="CF220" s="554"/>
      <c r="CG220" s="554"/>
      <c r="CH220" s="554"/>
      <c r="CI220" s="554"/>
      <c r="CJ220" s="554"/>
      <c r="CK220" s="554"/>
      <c r="CL220" s="554"/>
    </row>
    <row r="221" spans="5:90">
      <c r="E221" s="294">
        <v>5</v>
      </c>
      <c r="F221" s="300">
        <v>2022</v>
      </c>
      <c r="G221" s="300">
        <v>2022</v>
      </c>
      <c r="H221" s="300">
        <v>2023</v>
      </c>
      <c r="I221" s="772" t="s">
        <v>306</v>
      </c>
      <c r="J221" s="789">
        <v>4166.666666666667</v>
      </c>
      <c r="K221" s="790">
        <v>0</v>
      </c>
      <c r="L221" s="792">
        <v>43378.75</v>
      </c>
      <c r="M221" s="793">
        <v>43442.083333333336</v>
      </c>
      <c r="N221" s="189">
        <v>86820.833333333343</v>
      </c>
      <c r="O221" s="794">
        <v>0.5</v>
      </c>
      <c r="P221" s="795">
        <v>3681.25</v>
      </c>
      <c r="Q221" s="795">
        <v>4166.666666666667</v>
      </c>
      <c r="R221" s="795">
        <v>0</v>
      </c>
      <c r="S221" s="795">
        <v>4166.666666666667</v>
      </c>
      <c r="T221" s="795">
        <v>1666.6666666666667</v>
      </c>
      <c r="U221" s="191">
        <v>77306.25</v>
      </c>
      <c r="W221" s="792">
        <v>4166.666666666667</v>
      </c>
      <c r="X221" s="793">
        <v>-4166.666666666667</v>
      </c>
      <c r="Y221" s="793">
        <v>4166.666666666667</v>
      </c>
      <c r="Z221" s="191">
        <v>4166.666666666667</v>
      </c>
      <c r="AB221" s="796">
        <v>191030.62581381542</v>
      </c>
      <c r="AC221" s="797">
        <v>480827.66250000003</v>
      </c>
      <c r="AD221" s="533">
        <v>671858.28831381549</v>
      </c>
      <c r="AF221" s="796">
        <v>191030.62581381542</v>
      </c>
      <c r="AG221" s="797"/>
      <c r="AH221" s="798">
        <v>124669.58333333336</v>
      </c>
      <c r="AI221" s="600">
        <v>36500</v>
      </c>
      <c r="AJ221" s="799">
        <v>30000</v>
      </c>
      <c r="AK221" s="600">
        <v>34237</v>
      </c>
      <c r="AL221" s="536">
        <v>0</v>
      </c>
      <c r="AM221" s="815"/>
      <c r="AO221" s="779">
        <v>255421.07916666672</v>
      </c>
      <c r="AQ221" s="800">
        <v>20.290345157069645</v>
      </c>
      <c r="AR221" s="781">
        <v>33.743812441652736</v>
      </c>
      <c r="AS221" s="801">
        <v>32.799999999999997</v>
      </c>
      <c r="AT221" s="802">
        <v>89</v>
      </c>
      <c r="AU221" s="801"/>
      <c r="AV221" s="801">
        <v>74.514049999999997</v>
      </c>
      <c r="AW221" s="594">
        <v>5.8485000000000005</v>
      </c>
      <c r="AX221" s="803">
        <v>0</v>
      </c>
      <c r="AY221" s="791">
        <v>146.42748108030898</v>
      </c>
      <c r="AZ221" s="791">
        <v>96.223773281345927</v>
      </c>
      <c r="BA221" s="804">
        <v>56</v>
      </c>
      <c r="BB221" s="804">
        <v>46</v>
      </c>
      <c r="BC221" s="804">
        <v>27.269107055048732</v>
      </c>
      <c r="BD221" s="571">
        <v>500000</v>
      </c>
      <c r="BE221" s="805">
        <v>690139.75</v>
      </c>
      <c r="BF221" s="806">
        <v>258416.66666666666</v>
      </c>
      <c r="BG221" s="806">
        <v>514008.33333333331</v>
      </c>
      <c r="BH221" s="806">
        <v>0</v>
      </c>
      <c r="BI221" s="806">
        <v>78506.967330292173</v>
      </c>
      <c r="BJ221" s="806">
        <v>426748.83333333331</v>
      </c>
      <c r="BK221" s="807">
        <v>12613611.064583335</v>
      </c>
      <c r="BL221" s="808"/>
      <c r="BM221" s="804">
        <v>0</v>
      </c>
      <c r="BN221" s="809">
        <v>79.069986844869973</v>
      </c>
      <c r="BP221" s="810">
        <v>14424.829875000001</v>
      </c>
      <c r="BQ221" s="807">
        <v>591823.73258333339</v>
      </c>
      <c r="BR221" s="710"/>
      <c r="BS221" s="786">
        <v>296.40937539799057</v>
      </c>
      <c r="BT221" s="604">
        <v>317.11597983337055</v>
      </c>
      <c r="BU221" s="604">
        <v>0</v>
      </c>
      <c r="BV221" s="599">
        <v>0</v>
      </c>
      <c r="BW221" s="811"/>
      <c r="BX221" s="788">
        <v>23615509.180561356</v>
      </c>
      <c r="BY221" s="554"/>
      <c r="BZ221" s="812">
        <v>305.47994735951306</v>
      </c>
      <c r="CB221" s="597">
        <v>2916.6666666666665</v>
      </c>
      <c r="CC221" s="554"/>
      <c r="CD221" s="554"/>
      <c r="CE221" s="554"/>
      <c r="CF221" s="554"/>
      <c r="CG221" s="554"/>
      <c r="CH221" s="554"/>
      <c r="CI221" s="554"/>
      <c r="CJ221" s="554"/>
      <c r="CK221" s="554"/>
      <c r="CL221" s="554"/>
    </row>
    <row r="222" spans="5:90">
      <c r="E222" s="294">
        <v>6</v>
      </c>
      <c r="F222" s="300">
        <v>2022</v>
      </c>
      <c r="G222" s="300">
        <v>2022</v>
      </c>
      <c r="H222" s="300">
        <v>2023</v>
      </c>
      <c r="I222" s="772" t="s">
        <v>306</v>
      </c>
      <c r="J222" s="789">
        <v>4166.666666666667</v>
      </c>
      <c r="K222" s="790">
        <v>0</v>
      </c>
      <c r="L222" s="792">
        <v>43378.75</v>
      </c>
      <c r="M222" s="793">
        <v>43442.083333333336</v>
      </c>
      <c r="N222" s="189">
        <v>86820.833333333343</v>
      </c>
      <c r="O222" s="794">
        <v>0.5</v>
      </c>
      <c r="P222" s="795">
        <v>3681.25</v>
      </c>
      <c r="Q222" s="795">
        <v>4166.666666666667</v>
      </c>
      <c r="R222" s="795">
        <v>0</v>
      </c>
      <c r="S222" s="795">
        <v>4166.666666666667</v>
      </c>
      <c r="T222" s="795">
        <v>1666.6666666666667</v>
      </c>
      <c r="U222" s="191">
        <v>77306.25</v>
      </c>
      <c r="W222" s="792">
        <v>4166.666666666667</v>
      </c>
      <c r="X222" s="793">
        <v>-4166.666666666667</v>
      </c>
      <c r="Y222" s="793">
        <v>4166.666666666667</v>
      </c>
      <c r="Z222" s="191">
        <v>4166.666666666667</v>
      </c>
      <c r="AB222" s="796">
        <v>242937.71623283665</v>
      </c>
      <c r="AC222" s="797">
        <v>480827.66250000003</v>
      </c>
      <c r="AD222" s="533">
        <v>723765.37873283669</v>
      </c>
      <c r="AF222" s="796">
        <v>242937.71623283665</v>
      </c>
      <c r="AG222" s="797"/>
      <c r="AH222" s="798">
        <v>124669.58333333336</v>
      </c>
      <c r="AI222" s="600">
        <v>36500</v>
      </c>
      <c r="AJ222" s="799">
        <v>30000</v>
      </c>
      <c r="AK222" s="600">
        <v>34237</v>
      </c>
      <c r="AL222" s="536">
        <v>0</v>
      </c>
      <c r="AM222" s="815"/>
      <c r="AO222" s="779">
        <v>255421.07916666666</v>
      </c>
      <c r="AQ222" s="800">
        <v>15.955024989279222</v>
      </c>
      <c r="AR222" s="781">
        <v>33.743812441652736</v>
      </c>
      <c r="AS222" s="801">
        <v>32.799999999999997</v>
      </c>
      <c r="AT222" s="802">
        <v>89</v>
      </c>
      <c r="AU222" s="801"/>
      <c r="AV222" s="801">
        <v>74.514049999999997</v>
      </c>
      <c r="AW222" s="594">
        <v>5.8485000000000005</v>
      </c>
      <c r="AX222" s="803">
        <v>0</v>
      </c>
      <c r="AY222" s="791">
        <v>146.42748108030898</v>
      </c>
      <c r="AZ222" s="791">
        <v>96.223773281345927</v>
      </c>
      <c r="BA222" s="804">
        <v>56</v>
      </c>
      <c r="BB222" s="804">
        <v>46</v>
      </c>
      <c r="BC222" s="804">
        <v>27.269107055048732</v>
      </c>
      <c r="BD222" s="571">
        <v>500000</v>
      </c>
      <c r="BE222" s="805">
        <v>690139.75</v>
      </c>
      <c r="BF222" s="806">
        <v>258416.66666666666</v>
      </c>
      <c r="BG222" s="806">
        <v>514008.33333333331</v>
      </c>
      <c r="BH222" s="806">
        <v>0</v>
      </c>
      <c r="BI222" s="806">
        <v>78506.967330292173</v>
      </c>
      <c r="BJ222" s="806">
        <v>426748.83333333331</v>
      </c>
      <c r="BK222" s="807">
        <v>12613611.064583335</v>
      </c>
      <c r="BL222" s="813"/>
      <c r="BM222" s="804">
        <v>0</v>
      </c>
      <c r="BN222" s="809">
        <v>73.024583699069908</v>
      </c>
      <c r="BP222" s="810">
        <v>14424.829875000001</v>
      </c>
      <c r="BQ222" s="807">
        <v>591823.73258333339</v>
      </c>
      <c r="BR222" s="710"/>
      <c r="BS222" s="786">
        <v>271.4660420184195</v>
      </c>
      <c r="BT222" s="604">
        <v>289.61544092312607</v>
      </c>
      <c r="BU222" s="604">
        <v>0</v>
      </c>
      <c r="BV222" s="599">
        <v>0</v>
      </c>
      <c r="BW222" s="811"/>
      <c r="BX222" s="788">
        <v>21600635.980195247</v>
      </c>
      <c r="BY222" s="554"/>
      <c r="BZ222" s="812">
        <v>279.41642467711534</v>
      </c>
      <c r="CB222" s="597">
        <v>2916.6666666666665</v>
      </c>
      <c r="CC222" s="554"/>
      <c r="CD222" s="554"/>
      <c r="CE222" s="554"/>
      <c r="CF222" s="554"/>
      <c r="CG222" s="554"/>
      <c r="CH222" s="554"/>
      <c r="CI222" s="554"/>
      <c r="CJ222" s="554"/>
      <c r="CK222" s="554"/>
      <c r="CL222" s="554"/>
    </row>
    <row r="223" spans="5:90">
      <c r="E223" s="294">
        <v>7</v>
      </c>
      <c r="F223" s="300">
        <v>2022</v>
      </c>
      <c r="G223" s="300">
        <v>2023</v>
      </c>
      <c r="H223" s="300">
        <v>2023</v>
      </c>
      <c r="I223" s="772" t="s">
        <v>306</v>
      </c>
      <c r="J223" s="789">
        <v>4166.666666666667</v>
      </c>
      <c r="K223" s="790">
        <v>0</v>
      </c>
      <c r="L223" s="792">
        <v>43378.75</v>
      </c>
      <c r="M223" s="793">
        <v>43442.083333333336</v>
      </c>
      <c r="N223" s="189">
        <v>86820.833333333343</v>
      </c>
      <c r="O223" s="794">
        <v>0.5</v>
      </c>
      <c r="P223" s="795">
        <v>3681.25</v>
      </c>
      <c r="Q223" s="795">
        <v>4166.666666666667</v>
      </c>
      <c r="R223" s="795">
        <v>0</v>
      </c>
      <c r="S223" s="795">
        <v>4166.666666666667</v>
      </c>
      <c r="T223" s="795">
        <v>1666.6666666666667</v>
      </c>
      <c r="U223" s="191">
        <v>77306.25</v>
      </c>
      <c r="W223" s="792">
        <v>4166.666666666667</v>
      </c>
      <c r="X223" s="793">
        <v>-4166.666666666667</v>
      </c>
      <c r="Y223" s="793">
        <v>4166.666666666667</v>
      </c>
      <c r="Z223" s="191">
        <v>4166.666666666667</v>
      </c>
      <c r="AB223" s="796">
        <v>277218.0283347193</v>
      </c>
      <c r="AC223" s="797">
        <v>480827.66250000003</v>
      </c>
      <c r="AD223" s="533">
        <v>758045.69083471934</v>
      </c>
      <c r="AF223" s="796">
        <v>277218.0283347193</v>
      </c>
      <c r="AG223" s="797"/>
      <c r="AH223" s="798">
        <v>124669.58333333336</v>
      </c>
      <c r="AI223" s="600">
        <v>36500</v>
      </c>
      <c r="AJ223" s="799">
        <v>30000</v>
      </c>
      <c r="AK223" s="600">
        <v>34237</v>
      </c>
      <c r="AL223" s="536">
        <v>0</v>
      </c>
      <c r="AM223" s="815"/>
      <c r="AO223" s="779">
        <v>255421.07916666666</v>
      </c>
      <c r="AQ223" s="800">
        <v>13.982053608191997</v>
      </c>
      <c r="AR223" s="781">
        <v>33.743812441652736</v>
      </c>
      <c r="AS223" s="801">
        <v>32.799999999999997</v>
      </c>
      <c r="AT223" s="802">
        <v>89</v>
      </c>
      <c r="AU223" s="801"/>
      <c r="AV223" s="801">
        <v>74.514049999999997</v>
      </c>
      <c r="AW223" s="594">
        <v>5.8485000000000005</v>
      </c>
      <c r="AX223" s="803">
        <v>0</v>
      </c>
      <c r="AY223" s="791">
        <v>146.42748108030898</v>
      </c>
      <c r="AZ223" s="791">
        <v>96.223773281345927</v>
      </c>
      <c r="BA223" s="804">
        <v>56</v>
      </c>
      <c r="BB223" s="804">
        <v>46</v>
      </c>
      <c r="BC223" s="804">
        <v>27.269107055048732</v>
      </c>
      <c r="BD223" s="571">
        <v>500000</v>
      </c>
      <c r="BE223" s="805">
        <v>690139.75</v>
      </c>
      <c r="BF223" s="806">
        <v>258416.66666666666</v>
      </c>
      <c r="BG223" s="806">
        <v>514008.33333333331</v>
      </c>
      <c r="BH223" s="806">
        <v>0</v>
      </c>
      <c r="BI223" s="806">
        <v>78506.967330292173</v>
      </c>
      <c r="BJ223" s="806">
        <v>426748.83333333331</v>
      </c>
      <c r="BK223" s="807">
        <v>12613611.064583335</v>
      </c>
      <c r="BL223" s="808"/>
      <c r="BM223" s="804">
        <v>0</v>
      </c>
      <c r="BN223" s="809">
        <v>69.032098184147117</v>
      </c>
      <c r="BP223" s="810">
        <v>14424.829875000001</v>
      </c>
      <c r="BQ223" s="807">
        <v>591823.73258333339</v>
      </c>
      <c r="BR223" s="710"/>
      <c r="BS223" s="786">
        <v>254.99304678384806</v>
      </c>
      <c r="BT223" s="604">
        <v>271.45362431574227</v>
      </c>
      <c r="BU223" s="604">
        <v>0</v>
      </c>
      <c r="BV223" s="599">
        <v>0</v>
      </c>
      <c r="BW223" s="811"/>
      <c r="BX223" s="788">
        <v>20269979.963903509</v>
      </c>
      <c r="BY223" s="554"/>
      <c r="BZ223" s="812">
        <v>262.2036376606485</v>
      </c>
      <c r="CB223" s="597">
        <v>2916.6666666666665</v>
      </c>
      <c r="CC223" s="554"/>
      <c r="CD223" s="554"/>
      <c r="CE223" s="554"/>
      <c r="CF223" s="554"/>
      <c r="CG223" s="554"/>
      <c r="CH223" s="554"/>
      <c r="CI223" s="554"/>
      <c r="CJ223" s="554"/>
      <c r="CK223" s="554"/>
      <c r="CL223" s="554"/>
    </row>
    <row r="224" spans="5:90">
      <c r="E224" s="294">
        <v>8</v>
      </c>
      <c r="F224" s="300">
        <v>2022</v>
      </c>
      <c r="G224" s="300">
        <v>2023</v>
      </c>
      <c r="H224" s="300">
        <v>2023</v>
      </c>
      <c r="I224" s="772" t="s">
        <v>306</v>
      </c>
      <c r="J224" s="789">
        <v>4166.666666666667</v>
      </c>
      <c r="K224" s="790">
        <v>0</v>
      </c>
      <c r="L224" s="792">
        <v>43378.75</v>
      </c>
      <c r="M224" s="793">
        <v>43442.083333333336</v>
      </c>
      <c r="N224" s="189">
        <v>86820.833333333343</v>
      </c>
      <c r="O224" s="794">
        <v>0.5</v>
      </c>
      <c r="P224" s="795">
        <v>3681.25</v>
      </c>
      <c r="Q224" s="795">
        <v>4166.666666666667</v>
      </c>
      <c r="R224" s="795">
        <v>0</v>
      </c>
      <c r="S224" s="795">
        <v>4166.666666666667</v>
      </c>
      <c r="T224" s="795">
        <v>1666.6666666666667</v>
      </c>
      <c r="U224" s="191">
        <v>77306.25</v>
      </c>
      <c r="W224" s="792">
        <v>4166.666666666667</v>
      </c>
      <c r="X224" s="793">
        <v>-4166.666666666667</v>
      </c>
      <c r="Y224" s="793">
        <v>4166.666666666667</v>
      </c>
      <c r="Z224" s="191">
        <v>4166.666666666667</v>
      </c>
      <c r="AB224" s="796">
        <v>232954.18025775556</v>
      </c>
      <c r="AC224" s="797">
        <v>480827.66250000003</v>
      </c>
      <c r="AD224" s="533">
        <v>713781.84275775566</v>
      </c>
      <c r="AF224" s="796">
        <v>232954.18025775556</v>
      </c>
      <c r="AG224" s="797"/>
      <c r="AH224" s="798">
        <v>124669.58333333336</v>
      </c>
      <c r="AI224" s="600">
        <v>36500</v>
      </c>
      <c r="AJ224" s="799">
        <v>30000</v>
      </c>
      <c r="AK224" s="600">
        <v>34237</v>
      </c>
      <c r="AL224" s="536">
        <v>0</v>
      </c>
      <c r="AM224" s="815"/>
      <c r="AO224" s="779">
        <v>255421.07916666672</v>
      </c>
      <c r="AQ224" s="800">
        <v>16.6387970760799</v>
      </c>
      <c r="AR224" s="781">
        <v>33.743812441652736</v>
      </c>
      <c r="AS224" s="801">
        <v>32.799999999999997</v>
      </c>
      <c r="AT224" s="802">
        <v>89</v>
      </c>
      <c r="AU224" s="801"/>
      <c r="AV224" s="801">
        <v>74.514049999999997</v>
      </c>
      <c r="AW224" s="594">
        <v>5.8485000000000005</v>
      </c>
      <c r="AX224" s="803">
        <v>0</v>
      </c>
      <c r="AY224" s="791">
        <v>146.42748108030898</v>
      </c>
      <c r="AZ224" s="791">
        <v>96.223773281345927</v>
      </c>
      <c r="BA224" s="804">
        <v>56</v>
      </c>
      <c r="BB224" s="804">
        <v>46</v>
      </c>
      <c r="BC224" s="804">
        <v>27.269107055048732</v>
      </c>
      <c r="BD224" s="571">
        <v>500000</v>
      </c>
      <c r="BE224" s="805">
        <v>690139.75</v>
      </c>
      <c r="BF224" s="806">
        <v>258416.66666666666</v>
      </c>
      <c r="BG224" s="806">
        <v>514008.33333333331</v>
      </c>
      <c r="BH224" s="806">
        <v>0</v>
      </c>
      <c r="BI224" s="806">
        <v>78506.967330292173</v>
      </c>
      <c r="BJ224" s="806">
        <v>426748.83333333331</v>
      </c>
      <c r="BK224" s="807">
        <v>12613611.064583335</v>
      </c>
      <c r="BL224" s="808"/>
      <c r="BM224" s="804">
        <v>0</v>
      </c>
      <c r="BN224" s="809">
        <v>74.187324652237379</v>
      </c>
      <c r="BP224" s="810">
        <v>14424.829875000001</v>
      </c>
      <c r="BQ224" s="807">
        <v>591823.73258333339</v>
      </c>
      <c r="BR224" s="710"/>
      <c r="BS224" s="786">
        <v>276.26351119118846</v>
      </c>
      <c r="BT224" s="604">
        <v>294.90474951908487</v>
      </c>
      <c r="BU224" s="604">
        <v>0</v>
      </c>
      <c r="BV224" s="599">
        <v>0</v>
      </c>
      <c r="BW224" s="811"/>
      <c r="BX224" s="788">
        <v>21988166.063632753</v>
      </c>
      <c r="BY224" s="554"/>
      <c r="BZ224" s="812">
        <v>284.42934515168895</v>
      </c>
      <c r="CB224" s="597">
        <v>2916.6666666666665</v>
      </c>
      <c r="CC224" s="554"/>
      <c r="CD224" s="554"/>
      <c r="CE224" s="554"/>
      <c r="CF224" s="554"/>
      <c r="CG224" s="554"/>
      <c r="CH224" s="554"/>
      <c r="CI224" s="554"/>
      <c r="CJ224" s="554"/>
      <c r="CK224" s="554"/>
      <c r="CL224" s="554"/>
    </row>
    <row r="225" spans="5:90">
      <c r="E225" s="294">
        <v>9</v>
      </c>
      <c r="F225" s="300">
        <v>2022</v>
      </c>
      <c r="G225" s="300">
        <v>2023</v>
      </c>
      <c r="H225" s="300">
        <v>2023</v>
      </c>
      <c r="I225" s="772" t="s">
        <v>306</v>
      </c>
      <c r="J225" s="789">
        <v>4166.666666666667</v>
      </c>
      <c r="K225" s="790">
        <v>0</v>
      </c>
      <c r="L225" s="792">
        <v>43378.75</v>
      </c>
      <c r="M225" s="793">
        <v>43442.083333333336</v>
      </c>
      <c r="N225" s="189">
        <v>86820.833333333343</v>
      </c>
      <c r="O225" s="794">
        <v>0.5</v>
      </c>
      <c r="P225" s="795">
        <v>3681.25</v>
      </c>
      <c r="Q225" s="795">
        <v>4166.666666666667</v>
      </c>
      <c r="R225" s="795">
        <v>0</v>
      </c>
      <c r="S225" s="795">
        <v>4166.666666666667</v>
      </c>
      <c r="T225" s="795">
        <v>1666.6666666666667</v>
      </c>
      <c r="U225" s="191">
        <v>77306.25</v>
      </c>
      <c r="W225" s="792">
        <v>4166.666666666667</v>
      </c>
      <c r="X225" s="793">
        <v>-4166.666666666667</v>
      </c>
      <c r="Y225" s="793">
        <v>4166.666666666667</v>
      </c>
      <c r="Z225" s="191">
        <v>4166.666666666667</v>
      </c>
      <c r="AB225" s="796">
        <v>184352.04370838715</v>
      </c>
      <c r="AC225" s="797">
        <v>480827.66250000003</v>
      </c>
      <c r="AD225" s="533">
        <v>665179.70620838716</v>
      </c>
      <c r="AF225" s="796">
        <v>184352.04370838715</v>
      </c>
      <c r="AG225" s="797"/>
      <c r="AH225" s="798">
        <v>124669.58333333336</v>
      </c>
      <c r="AI225" s="600">
        <v>36500</v>
      </c>
      <c r="AJ225" s="799">
        <v>30000</v>
      </c>
      <c r="AK225" s="600">
        <v>34237</v>
      </c>
      <c r="AL225" s="536">
        <v>0</v>
      </c>
      <c r="AM225" s="815"/>
      <c r="AO225" s="779">
        <v>255421.0791666666</v>
      </c>
      <c r="AQ225" s="800">
        <v>21.02541016287627</v>
      </c>
      <c r="AR225" s="781">
        <v>33.743812441652736</v>
      </c>
      <c r="AS225" s="801">
        <v>32.799999999999997</v>
      </c>
      <c r="AT225" s="802">
        <v>89</v>
      </c>
      <c r="AU225" s="801"/>
      <c r="AV225" s="801">
        <v>74.514049999999997</v>
      </c>
      <c r="AW225" s="594">
        <v>5.8485000000000005</v>
      </c>
      <c r="AX225" s="803">
        <v>0</v>
      </c>
      <c r="AY225" s="791">
        <v>146.42748108030898</v>
      </c>
      <c r="AZ225" s="791">
        <v>96.223773281345927</v>
      </c>
      <c r="BA225" s="804">
        <v>56</v>
      </c>
      <c r="BB225" s="804">
        <v>46</v>
      </c>
      <c r="BC225" s="804">
        <v>27.269107055048732</v>
      </c>
      <c r="BD225" s="571">
        <v>500000</v>
      </c>
      <c r="BE225" s="805">
        <v>690139.75</v>
      </c>
      <c r="BF225" s="806">
        <v>258416.66666666666</v>
      </c>
      <c r="BG225" s="806">
        <v>514008.33333333331</v>
      </c>
      <c r="BH225" s="806">
        <v>0</v>
      </c>
      <c r="BI225" s="806">
        <v>78506.967330292173</v>
      </c>
      <c r="BJ225" s="806">
        <v>426748.83333333331</v>
      </c>
      <c r="BK225" s="807">
        <v>12613611.064583335</v>
      </c>
      <c r="BL225" s="808"/>
      <c r="BM225" s="804">
        <v>0</v>
      </c>
      <c r="BN225" s="809">
        <v>79.847813553007782</v>
      </c>
      <c r="BP225" s="810">
        <v>14424.829875000001</v>
      </c>
      <c r="BQ225" s="807">
        <v>591823.73258333339</v>
      </c>
      <c r="BR225" s="710"/>
      <c r="BS225" s="786">
        <v>299.61868839576715</v>
      </c>
      <c r="BT225" s="604">
        <v>320.65431352868944</v>
      </c>
      <c r="BU225" s="604">
        <v>0</v>
      </c>
      <c r="BV225" s="599">
        <v>0</v>
      </c>
      <c r="BW225" s="811"/>
      <c r="BX225" s="788">
        <v>23874751.145234078</v>
      </c>
      <c r="BY225" s="554"/>
      <c r="BZ225" s="812">
        <v>308.8333885712226</v>
      </c>
      <c r="CB225" s="597">
        <v>2916.6666666666665</v>
      </c>
      <c r="CC225" s="554"/>
      <c r="CD225" s="554"/>
      <c r="CE225" s="554"/>
      <c r="CF225" s="554"/>
      <c r="CG225" s="554"/>
      <c r="CH225" s="554"/>
      <c r="CI225" s="554"/>
      <c r="CJ225" s="554"/>
      <c r="CK225" s="554"/>
      <c r="CL225" s="554"/>
    </row>
    <row r="226" spans="5:90">
      <c r="E226" s="294">
        <v>10</v>
      </c>
      <c r="F226" s="300">
        <v>2022</v>
      </c>
      <c r="G226" s="300">
        <v>2023</v>
      </c>
      <c r="H226" s="300">
        <v>2023</v>
      </c>
      <c r="I226" s="772" t="s">
        <v>306</v>
      </c>
      <c r="J226" s="789">
        <v>4166.666666666667</v>
      </c>
      <c r="K226" s="790">
        <v>0</v>
      </c>
      <c r="L226" s="792">
        <v>43378.75</v>
      </c>
      <c r="M226" s="793">
        <v>43442.083333333336</v>
      </c>
      <c r="N226" s="189">
        <v>86820.833333333343</v>
      </c>
      <c r="O226" s="794">
        <v>0.5</v>
      </c>
      <c r="P226" s="795">
        <v>3681.25</v>
      </c>
      <c r="Q226" s="795">
        <v>4166.666666666667</v>
      </c>
      <c r="R226" s="795">
        <v>0</v>
      </c>
      <c r="S226" s="795">
        <v>4166.666666666667</v>
      </c>
      <c r="T226" s="795">
        <v>1666.6666666666667</v>
      </c>
      <c r="U226" s="191">
        <v>77306.25</v>
      </c>
      <c r="W226" s="792">
        <v>4166.666666666667</v>
      </c>
      <c r="X226" s="793">
        <v>-4166.666666666667</v>
      </c>
      <c r="Y226" s="793">
        <v>4166.666666666667</v>
      </c>
      <c r="Z226" s="191">
        <v>4166.666666666667</v>
      </c>
      <c r="AB226" s="796">
        <v>185547.76457269985</v>
      </c>
      <c r="AC226" s="797">
        <v>480827.66250000003</v>
      </c>
      <c r="AD226" s="533">
        <v>666375.42707269988</v>
      </c>
      <c r="AF226" s="796">
        <v>185547.76457269985</v>
      </c>
      <c r="AG226" s="797"/>
      <c r="AH226" s="798">
        <v>124669.58333333336</v>
      </c>
      <c r="AI226" s="600">
        <v>36500</v>
      </c>
      <c r="AJ226" s="799">
        <v>30000</v>
      </c>
      <c r="AK226" s="600">
        <v>34237</v>
      </c>
      <c r="AL226" s="536">
        <v>0</v>
      </c>
      <c r="AM226" s="815"/>
      <c r="AO226" s="779">
        <v>255421.07916666666</v>
      </c>
      <c r="AQ226" s="800">
        <v>20.889916632838979</v>
      </c>
      <c r="AR226" s="781">
        <v>33.743812441652736</v>
      </c>
      <c r="AS226" s="801">
        <v>32.799999999999997</v>
      </c>
      <c r="AT226" s="802">
        <v>89</v>
      </c>
      <c r="AU226" s="801"/>
      <c r="AV226" s="801">
        <v>74.514049999999997</v>
      </c>
      <c r="AW226" s="594">
        <v>5.8485000000000005</v>
      </c>
      <c r="AX226" s="803">
        <v>0</v>
      </c>
      <c r="AY226" s="791">
        <v>146.42748108030898</v>
      </c>
      <c r="AZ226" s="791">
        <v>96.223773281345927</v>
      </c>
      <c r="BA226" s="804">
        <v>56</v>
      </c>
      <c r="BB226" s="804">
        <v>46</v>
      </c>
      <c r="BC226" s="804">
        <v>27.269107055048732</v>
      </c>
      <c r="BD226" s="571">
        <v>500000</v>
      </c>
      <c r="BE226" s="805">
        <v>690139.75</v>
      </c>
      <c r="BF226" s="806">
        <v>258416.66666666666</v>
      </c>
      <c r="BG226" s="806">
        <v>514008.33333333331</v>
      </c>
      <c r="BH226" s="806">
        <v>0</v>
      </c>
      <c r="BI226" s="806">
        <v>78506.967330292173</v>
      </c>
      <c r="BJ226" s="806">
        <v>426748.83333333331</v>
      </c>
      <c r="BK226" s="807">
        <v>12613611.064583335</v>
      </c>
      <c r="BL226" s="808"/>
      <c r="BM226" s="804">
        <v>0</v>
      </c>
      <c r="BN226" s="809">
        <v>79.708552912192417</v>
      </c>
      <c r="BP226" s="810">
        <v>14424.829875000001</v>
      </c>
      <c r="BQ226" s="807">
        <v>591823.73258333339</v>
      </c>
      <c r="BR226" s="710"/>
      <c r="BS226" s="786">
        <v>299.04409899176295</v>
      </c>
      <c r="BT226" s="604">
        <v>320.02081687362033</v>
      </c>
      <c r="BU226" s="604">
        <v>0</v>
      </c>
      <c r="BV226" s="599">
        <v>0</v>
      </c>
      <c r="BW226" s="811"/>
      <c r="BX226" s="788">
        <v>23828336.94815284</v>
      </c>
      <c r="BY226" s="554"/>
      <c r="BZ226" s="812">
        <v>308.23299472103275</v>
      </c>
      <c r="CB226" s="597">
        <v>2916.6666666666665</v>
      </c>
      <c r="CC226" s="554"/>
      <c r="CD226" s="554"/>
      <c r="CE226" s="554"/>
      <c r="CF226" s="554"/>
      <c r="CG226" s="554"/>
      <c r="CH226" s="554"/>
      <c r="CI226" s="554"/>
      <c r="CJ226" s="554"/>
      <c r="CK226" s="554"/>
      <c r="CL226" s="554"/>
    </row>
    <row r="227" spans="5:90">
      <c r="E227" s="294">
        <v>11</v>
      </c>
      <c r="F227" s="300">
        <v>2022</v>
      </c>
      <c r="G227" s="300">
        <v>2023</v>
      </c>
      <c r="H227" s="300">
        <v>2023</v>
      </c>
      <c r="I227" s="772" t="s">
        <v>306</v>
      </c>
      <c r="J227" s="789">
        <v>4166.666666666667</v>
      </c>
      <c r="K227" s="790">
        <v>0</v>
      </c>
      <c r="L227" s="792">
        <v>43378.75</v>
      </c>
      <c r="M227" s="793">
        <v>43442.083333333336</v>
      </c>
      <c r="N227" s="189">
        <v>86820.833333333343</v>
      </c>
      <c r="O227" s="794">
        <v>0.5</v>
      </c>
      <c r="P227" s="795">
        <v>3681.25</v>
      </c>
      <c r="Q227" s="795">
        <v>4166.666666666667</v>
      </c>
      <c r="R227" s="795">
        <v>0</v>
      </c>
      <c r="S227" s="795">
        <v>4166.666666666667</v>
      </c>
      <c r="T227" s="795">
        <v>1666.6666666666667</v>
      </c>
      <c r="U227" s="191">
        <v>77306.25</v>
      </c>
      <c r="W227" s="792">
        <v>4166.666666666667</v>
      </c>
      <c r="X227" s="793">
        <v>-4166.666666666667</v>
      </c>
      <c r="Y227" s="793">
        <v>4166.666666666667</v>
      </c>
      <c r="Z227" s="191">
        <v>4166.666666666667</v>
      </c>
      <c r="AB227" s="796">
        <v>151075.02117407767</v>
      </c>
      <c r="AC227" s="797">
        <v>480827.66250000003</v>
      </c>
      <c r="AD227" s="533">
        <v>631902.68367407774</v>
      </c>
      <c r="AF227" s="796">
        <v>151075.02117407767</v>
      </c>
      <c r="AG227" s="797"/>
      <c r="AH227" s="798">
        <v>124669.58333333336</v>
      </c>
      <c r="AI227" s="600">
        <v>36500</v>
      </c>
      <c r="AJ227" s="799">
        <v>30000</v>
      </c>
      <c r="AK227" s="600">
        <v>34237</v>
      </c>
      <c r="AL227" s="536">
        <v>0</v>
      </c>
      <c r="AM227" s="815"/>
      <c r="AO227" s="779">
        <v>255421.07916666672</v>
      </c>
      <c r="AQ227" s="800">
        <v>25.656639351829615</v>
      </c>
      <c r="AR227" s="781">
        <v>33.743812441652736</v>
      </c>
      <c r="AS227" s="801">
        <v>32.799999999999997</v>
      </c>
      <c r="AT227" s="802">
        <v>89</v>
      </c>
      <c r="AU227" s="801"/>
      <c r="AV227" s="801">
        <v>74.514049999999997</v>
      </c>
      <c r="AW227" s="594">
        <v>5.8485000000000005</v>
      </c>
      <c r="AX227" s="803">
        <v>0</v>
      </c>
      <c r="AY227" s="791">
        <v>146.42748108030898</v>
      </c>
      <c r="AZ227" s="791">
        <v>96.223773281345927</v>
      </c>
      <c r="BA227" s="804">
        <v>56</v>
      </c>
      <c r="BB227" s="804">
        <v>46</v>
      </c>
      <c r="BC227" s="804">
        <v>27.269107055048732</v>
      </c>
      <c r="BD227" s="571">
        <v>500000</v>
      </c>
      <c r="BE227" s="805">
        <v>690139.75</v>
      </c>
      <c r="BF227" s="806">
        <v>258416.66666666666</v>
      </c>
      <c r="BG227" s="806">
        <v>514008.33333333331</v>
      </c>
      <c r="BH227" s="806">
        <v>0</v>
      </c>
      <c r="BI227" s="806">
        <v>78506.967330292173</v>
      </c>
      <c r="BJ227" s="806">
        <v>426748.83333333331</v>
      </c>
      <c r="BK227" s="807">
        <v>12613611.064583335</v>
      </c>
      <c r="BL227" s="808"/>
      <c r="BM227" s="804">
        <v>0</v>
      </c>
      <c r="BN227" s="809">
        <v>83.723450100689433</v>
      </c>
      <c r="BP227" s="810">
        <v>14424.829875000001</v>
      </c>
      <c r="BQ227" s="807">
        <v>591823.73258333339</v>
      </c>
      <c r="BR227" s="710"/>
      <c r="BS227" s="786">
        <v>315.60956479150167</v>
      </c>
      <c r="BT227" s="604">
        <v>338.28458418409326</v>
      </c>
      <c r="BU227" s="604">
        <v>0</v>
      </c>
      <c r="BV227" s="599">
        <v>0</v>
      </c>
      <c r="BW227" s="811"/>
      <c r="BX227" s="788">
        <v>25166462.554043651</v>
      </c>
      <c r="BY227" s="554"/>
      <c r="BZ227" s="812">
        <v>325.54240509717715</v>
      </c>
      <c r="CB227" s="597">
        <v>2916.6666666666665</v>
      </c>
      <c r="CC227" s="554"/>
      <c r="CD227" s="554"/>
      <c r="CE227" s="554"/>
      <c r="CF227" s="554"/>
      <c r="CG227" s="554"/>
      <c r="CH227" s="554"/>
      <c r="CI227" s="554"/>
      <c r="CJ227" s="554"/>
      <c r="CK227" s="554"/>
      <c r="CL227" s="554"/>
    </row>
    <row r="228" spans="5:90">
      <c r="E228" s="294">
        <v>12</v>
      </c>
      <c r="F228" s="300">
        <v>2022</v>
      </c>
      <c r="G228" s="300">
        <v>2023</v>
      </c>
      <c r="H228" s="300">
        <v>2023</v>
      </c>
      <c r="I228" s="772" t="s">
        <v>306</v>
      </c>
      <c r="J228" s="789">
        <v>4166.666666666667</v>
      </c>
      <c r="K228" s="790">
        <v>0</v>
      </c>
      <c r="L228" s="792">
        <v>43378.75</v>
      </c>
      <c r="M228" s="793">
        <v>43442.083333333336</v>
      </c>
      <c r="N228" s="189">
        <v>86820.833333333343</v>
      </c>
      <c r="O228" s="794">
        <v>0.5</v>
      </c>
      <c r="P228" s="795">
        <v>3681.25</v>
      </c>
      <c r="Q228" s="795">
        <v>4166.666666666667</v>
      </c>
      <c r="R228" s="795">
        <v>0</v>
      </c>
      <c r="S228" s="795">
        <v>4166.666666666667</v>
      </c>
      <c r="T228" s="795">
        <v>1666.6666666666667</v>
      </c>
      <c r="U228" s="191">
        <v>77306.25</v>
      </c>
      <c r="W228" s="792">
        <v>4166.666666666667</v>
      </c>
      <c r="X228" s="793">
        <v>-4166.666666666667</v>
      </c>
      <c r="Y228" s="793">
        <v>4166.666666666667</v>
      </c>
      <c r="Z228" s="191">
        <v>4166.666666666667</v>
      </c>
      <c r="AB228" s="796">
        <v>120063.17968484522</v>
      </c>
      <c r="AC228" s="797">
        <v>480827.66250000003</v>
      </c>
      <c r="AD228" s="533">
        <v>600890.84218484524</v>
      </c>
      <c r="AF228" s="796">
        <v>120063.17968484522</v>
      </c>
      <c r="AG228" s="797"/>
      <c r="AH228" s="798">
        <v>124669.58333333336</v>
      </c>
      <c r="AI228" s="600">
        <v>36500</v>
      </c>
      <c r="AJ228" s="799">
        <v>30000</v>
      </c>
      <c r="AK228" s="600">
        <v>34237</v>
      </c>
      <c r="AL228" s="536">
        <v>0</v>
      </c>
      <c r="AM228" s="815"/>
      <c r="AO228" s="779">
        <v>255421.07916666666</v>
      </c>
      <c r="AQ228" s="800">
        <v>32.283647188985661</v>
      </c>
      <c r="AR228" s="781">
        <v>33.743812441652736</v>
      </c>
      <c r="AS228" s="801">
        <v>32.799999999999997</v>
      </c>
      <c r="AT228" s="802">
        <v>89</v>
      </c>
      <c r="AU228" s="801"/>
      <c r="AV228" s="801">
        <v>74.514049999999997</v>
      </c>
      <c r="AW228" s="594">
        <v>5.8485000000000005</v>
      </c>
      <c r="AX228" s="803">
        <v>0</v>
      </c>
      <c r="AY228" s="791">
        <v>146.42748108030898</v>
      </c>
      <c r="AZ228" s="791">
        <v>96.223773281345927</v>
      </c>
      <c r="BA228" s="804">
        <v>56</v>
      </c>
      <c r="BB228" s="804">
        <v>46</v>
      </c>
      <c r="BC228" s="804">
        <v>27.269107055048732</v>
      </c>
      <c r="BD228" s="571">
        <v>500000</v>
      </c>
      <c r="BE228" s="805">
        <v>690139.75</v>
      </c>
      <c r="BF228" s="806">
        <v>258416.66666666666</v>
      </c>
      <c r="BG228" s="806">
        <v>514008.33333333331</v>
      </c>
      <c r="BH228" s="806">
        <v>0</v>
      </c>
      <c r="BI228" s="806">
        <v>78506.967330292173</v>
      </c>
      <c r="BJ228" s="806">
        <v>426748.83333333331</v>
      </c>
      <c r="BK228" s="807">
        <v>12613611.064583335</v>
      </c>
      <c r="BL228" s="808"/>
      <c r="BM228" s="804">
        <v>0</v>
      </c>
      <c r="BN228" s="809">
        <v>87.335270423936763</v>
      </c>
      <c r="BP228" s="810">
        <v>14424.829875000001</v>
      </c>
      <c r="BQ228" s="807">
        <v>591823.73258333339</v>
      </c>
      <c r="BR228" s="710"/>
      <c r="BS228" s="786">
        <v>330.51193544522016</v>
      </c>
      <c r="BT228" s="604">
        <v>354.71475483454537</v>
      </c>
      <c r="BU228" s="604">
        <v>0</v>
      </c>
      <c r="BV228" s="599">
        <v>0</v>
      </c>
      <c r="BW228" s="811"/>
      <c r="BX228" s="788">
        <v>26370246.619115394</v>
      </c>
      <c r="BY228" s="554"/>
      <c r="BZ228" s="812">
        <v>341.1140317777074</v>
      </c>
      <c r="CB228" s="597">
        <v>2916.6666666666665</v>
      </c>
      <c r="CC228" s="554"/>
      <c r="CD228" s="554"/>
      <c r="CE228" s="554"/>
      <c r="CF228" s="554"/>
      <c r="CG228" s="554"/>
      <c r="CH228" s="554"/>
      <c r="CI228" s="554"/>
      <c r="CJ228" s="554"/>
      <c r="CK228" s="554"/>
      <c r="CL228" s="554"/>
    </row>
    <row r="229" spans="5:90">
      <c r="E229" s="294">
        <v>1</v>
      </c>
      <c r="F229" s="300">
        <v>2023</v>
      </c>
      <c r="G229" s="300">
        <v>2023</v>
      </c>
      <c r="H229" s="300">
        <v>2023</v>
      </c>
      <c r="I229" s="772" t="s">
        <v>306</v>
      </c>
      <c r="J229" s="789">
        <v>0</v>
      </c>
      <c r="K229" s="790">
        <v>4166.666666666667</v>
      </c>
      <c r="L229" s="792">
        <v>43378.75</v>
      </c>
      <c r="M229" s="793">
        <v>43442.083333333336</v>
      </c>
      <c r="N229" s="189">
        <v>86820.833333333343</v>
      </c>
      <c r="O229" s="794">
        <v>0.5</v>
      </c>
      <c r="P229" s="795">
        <v>3681.25</v>
      </c>
      <c r="Q229" s="795">
        <v>4166.666666666667</v>
      </c>
      <c r="R229" s="795">
        <v>0</v>
      </c>
      <c r="S229" s="795">
        <v>4166.666666666667</v>
      </c>
      <c r="T229" s="795">
        <v>1666.6666666666667</v>
      </c>
      <c r="U229" s="191">
        <v>77306.25</v>
      </c>
      <c r="W229" s="792">
        <v>-4166.666666666667</v>
      </c>
      <c r="X229" s="793">
        <v>4166.666666666667</v>
      </c>
      <c r="Y229" s="793">
        <v>4166.666666666667</v>
      </c>
      <c r="Z229" s="191">
        <v>4166.666666666667</v>
      </c>
      <c r="AB229" s="796">
        <v>116841.9226989044</v>
      </c>
      <c r="AC229" s="797">
        <v>480827.66250000003</v>
      </c>
      <c r="AD229" s="533">
        <v>597669.58519890439</v>
      </c>
      <c r="AF229" s="796">
        <v>116841.9226989044</v>
      </c>
      <c r="AG229" s="797"/>
      <c r="AH229" s="798">
        <v>124669.58333333336</v>
      </c>
      <c r="AI229" s="600">
        <v>36500</v>
      </c>
      <c r="AJ229" s="799">
        <v>30000</v>
      </c>
      <c r="AK229" s="600">
        <v>34237</v>
      </c>
      <c r="AL229" s="536">
        <v>0</v>
      </c>
      <c r="AM229" s="815"/>
      <c r="AO229" s="779">
        <v>255421.0791666666</v>
      </c>
      <c r="AQ229" s="800">
        <v>33.348710890706158</v>
      </c>
      <c r="AR229" s="781">
        <v>33.787531503861004</v>
      </c>
      <c r="AS229" s="801">
        <v>32.799999999999997</v>
      </c>
      <c r="AT229" s="802">
        <v>91</v>
      </c>
      <c r="AU229" s="801"/>
      <c r="AV229" s="801">
        <v>75.474000000000004</v>
      </c>
      <c r="AW229" s="594">
        <v>5.98</v>
      </c>
      <c r="AX229" s="803">
        <v>0</v>
      </c>
      <c r="AY229" s="791">
        <v>147.1596184857105</v>
      </c>
      <c r="AZ229" s="791">
        <v>96.704892147752645</v>
      </c>
      <c r="BA229" s="804">
        <v>58</v>
      </c>
      <c r="BB229" s="804">
        <v>48</v>
      </c>
      <c r="BC229" s="804">
        <v>29.450635619452633</v>
      </c>
      <c r="BD229" s="571">
        <v>500000</v>
      </c>
      <c r="BE229" s="805">
        <v>690139.75</v>
      </c>
      <c r="BF229" s="806">
        <v>0</v>
      </c>
      <c r="BG229" s="806">
        <v>514008.33333333331</v>
      </c>
      <c r="BH229" s="806">
        <v>0</v>
      </c>
      <c r="BI229" s="806">
        <v>78506.967330292173</v>
      </c>
      <c r="BJ229" s="806">
        <v>432740.58333333331</v>
      </c>
      <c r="BK229" s="807">
        <v>15017749.377083335</v>
      </c>
      <c r="BL229" s="808"/>
      <c r="BM229" s="804">
        <v>0</v>
      </c>
      <c r="BN229" s="809">
        <v>94.323066983332694</v>
      </c>
      <c r="BP229" s="810">
        <v>14424.829875000001</v>
      </c>
      <c r="BQ229" s="807">
        <v>591823.73258333339</v>
      </c>
      <c r="BR229" s="710"/>
      <c r="BS229" s="786">
        <v>359.34358404928776</v>
      </c>
      <c r="BT229" s="604">
        <v>386.50224138323745</v>
      </c>
      <c r="BU229" s="604">
        <v>0</v>
      </c>
      <c r="BV229" s="599">
        <v>0</v>
      </c>
      <c r="BW229" s="811"/>
      <c r="BX229" s="788">
        <v>28699210.242810015</v>
      </c>
      <c r="BY229" s="554"/>
      <c r="BZ229" s="812">
        <v>371.24049145845277</v>
      </c>
      <c r="CB229" s="597">
        <v>2916.6666666666665</v>
      </c>
      <c r="CC229" s="554"/>
      <c r="CD229" s="554"/>
      <c r="CE229" s="554"/>
      <c r="CF229" s="554"/>
      <c r="CG229" s="554"/>
      <c r="CH229" s="554"/>
      <c r="CI229" s="554"/>
      <c r="CJ229" s="554"/>
      <c r="CK229" s="554"/>
      <c r="CL229" s="554"/>
    </row>
    <row r="230" spans="5:90">
      <c r="E230" s="294">
        <v>2</v>
      </c>
      <c r="F230" s="300">
        <v>2023</v>
      </c>
      <c r="G230" s="300">
        <v>2023</v>
      </c>
      <c r="H230" s="300">
        <v>2023</v>
      </c>
      <c r="I230" s="772" t="s">
        <v>306</v>
      </c>
      <c r="J230" s="789">
        <v>0</v>
      </c>
      <c r="K230" s="790">
        <v>4166.666666666667</v>
      </c>
      <c r="L230" s="792">
        <v>43378.75</v>
      </c>
      <c r="M230" s="793">
        <v>43442.083333333336</v>
      </c>
      <c r="N230" s="189">
        <v>86820.833333333343</v>
      </c>
      <c r="O230" s="794">
        <v>0.5</v>
      </c>
      <c r="P230" s="795">
        <v>3681.25</v>
      </c>
      <c r="Q230" s="795">
        <v>4166.666666666667</v>
      </c>
      <c r="R230" s="795">
        <v>0</v>
      </c>
      <c r="S230" s="795">
        <v>4166.666666666667</v>
      </c>
      <c r="T230" s="795">
        <v>1666.6666666666667</v>
      </c>
      <c r="U230" s="191">
        <v>77306.25</v>
      </c>
      <c r="W230" s="792">
        <v>-4166.666666666667</v>
      </c>
      <c r="X230" s="793">
        <v>4166.666666666667</v>
      </c>
      <c r="Y230" s="793">
        <v>4166.666666666667</v>
      </c>
      <c r="Z230" s="191">
        <v>4166.666666666667</v>
      </c>
      <c r="AB230" s="796">
        <v>173271.86394928492</v>
      </c>
      <c r="AC230" s="797">
        <v>480827.66250000003</v>
      </c>
      <c r="AD230" s="533">
        <v>654099.52644928498</v>
      </c>
      <c r="AF230" s="796">
        <v>173271.86394928492</v>
      </c>
      <c r="AG230" s="797"/>
      <c r="AH230" s="798">
        <v>124669.58333333336</v>
      </c>
      <c r="AI230" s="600">
        <v>36500</v>
      </c>
      <c r="AJ230" s="799">
        <v>30000</v>
      </c>
      <c r="AK230" s="600">
        <v>34237</v>
      </c>
      <c r="AL230" s="536">
        <v>0</v>
      </c>
      <c r="AM230" s="815"/>
      <c r="AO230" s="779">
        <v>255421.07916666672</v>
      </c>
      <c r="AQ230" s="800">
        <v>22.48794126864404</v>
      </c>
      <c r="AR230" s="781">
        <v>33.787531503861004</v>
      </c>
      <c r="AS230" s="801">
        <v>32.799999999999997</v>
      </c>
      <c r="AT230" s="802">
        <v>91</v>
      </c>
      <c r="AU230" s="801"/>
      <c r="AV230" s="801">
        <v>75.474000000000004</v>
      </c>
      <c r="AW230" s="594">
        <v>5.98</v>
      </c>
      <c r="AX230" s="803">
        <v>0</v>
      </c>
      <c r="AY230" s="791">
        <v>147.1596184857105</v>
      </c>
      <c r="AZ230" s="791">
        <v>96.704892147752645</v>
      </c>
      <c r="BA230" s="804">
        <v>58</v>
      </c>
      <c r="BB230" s="804">
        <v>48</v>
      </c>
      <c r="BC230" s="804">
        <v>29.450635619452633</v>
      </c>
      <c r="BD230" s="571">
        <v>500000</v>
      </c>
      <c r="BE230" s="805">
        <v>690139.75</v>
      </c>
      <c r="BF230" s="806">
        <v>0</v>
      </c>
      <c r="BG230" s="806">
        <v>514008.33333333331</v>
      </c>
      <c r="BH230" s="806">
        <v>0</v>
      </c>
      <c r="BI230" s="806">
        <v>78506.967330292173</v>
      </c>
      <c r="BJ230" s="806">
        <v>432740.58333333331</v>
      </c>
      <c r="BK230" s="807">
        <v>15017749.377083335</v>
      </c>
      <c r="BL230" s="808"/>
      <c r="BM230" s="804">
        <v>0</v>
      </c>
      <c r="BN230" s="809">
        <v>87.516186165567646</v>
      </c>
      <c r="BP230" s="810">
        <v>14424.829875000001</v>
      </c>
      <c r="BQ230" s="807">
        <v>591823.73258333339</v>
      </c>
      <c r="BR230" s="710"/>
      <c r="BS230" s="786">
        <v>331.25839379518914</v>
      </c>
      <c r="BT230" s="604">
        <v>355.53774054322429</v>
      </c>
      <c r="BU230" s="604">
        <v>0</v>
      </c>
      <c r="BV230" s="599">
        <v>0</v>
      </c>
      <c r="BW230" s="811"/>
      <c r="BX230" s="788">
        <v>26430544.050162598</v>
      </c>
      <c r="BY230" s="554"/>
      <c r="BZ230" s="812">
        <v>341.89401309936255</v>
      </c>
      <c r="CB230" s="597">
        <v>2916.6666666666665</v>
      </c>
      <c r="CC230" s="554"/>
      <c r="CD230" s="554"/>
      <c r="CE230" s="554"/>
      <c r="CF230" s="554"/>
      <c r="CG230" s="554"/>
      <c r="CH230" s="554"/>
      <c r="CI230" s="554"/>
      <c r="CJ230" s="554"/>
      <c r="CK230" s="554"/>
      <c r="CL230" s="554"/>
    </row>
    <row r="231" spans="5:90">
      <c r="E231" s="294">
        <v>3</v>
      </c>
      <c r="F231" s="300">
        <v>2023</v>
      </c>
      <c r="G231" s="300">
        <v>2023</v>
      </c>
      <c r="H231" s="300">
        <v>2023</v>
      </c>
      <c r="I231" s="772" t="s">
        <v>306</v>
      </c>
      <c r="J231" s="789">
        <v>0</v>
      </c>
      <c r="K231" s="790">
        <v>4166.666666666667</v>
      </c>
      <c r="L231" s="792">
        <v>43378.75</v>
      </c>
      <c r="M231" s="793">
        <v>43442.083333333336</v>
      </c>
      <c r="N231" s="189">
        <v>86820.833333333343</v>
      </c>
      <c r="O231" s="794">
        <v>0.5</v>
      </c>
      <c r="P231" s="795">
        <v>3681.25</v>
      </c>
      <c r="Q231" s="795">
        <v>4166.666666666667</v>
      </c>
      <c r="R231" s="795">
        <v>0</v>
      </c>
      <c r="S231" s="795">
        <v>4166.666666666667</v>
      </c>
      <c r="T231" s="795">
        <v>1666.6666666666667</v>
      </c>
      <c r="U231" s="191">
        <v>77306.25</v>
      </c>
      <c r="W231" s="792">
        <v>-4166.666666666667</v>
      </c>
      <c r="X231" s="793">
        <v>4166.666666666667</v>
      </c>
      <c r="Y231" s="793">
        <v>4166.666666666667</v>
      </c>
      <c r="Z231" s="191">
        <v>4166.666666666667</v>
      </c>
      <c r="AB231" s="796">
        <v>142965.36542877048</v>
      </c>
      <c r="AC231" s="797">
        <v>480827.66250000003</v>
      </c>
      <c r="AD231" s="533">
        <v>623793.02792877052</v>
      </c>
      <c r="AF231" s="796">
        <v>142965.36542877048</v>
      </c>
      <c r="AG231" s="797"/>
      <c r="AH231" s="798">
        <v>124669.58333333336</v>
      </c>
      <c r="AI231" s="600">
        <v>36500</v>
      </c>
      <c r="AJ231" s="799">
        <v>30000</v>
      </c>
      <c r="AK231" s="600">
        <v>34237</v>
      </c>
      <c r="AL231" s="536">
        <v>0</v>
      </c>
      <c r="AM231" s="815"/>
      <c r="AO231" s="779">
        <v>255421.07916666666</v>
      </c>
      <c r="AQ231" s="800">
        <v>27.255045222413422</v>
      </c>
      <c r="AR231" s="781">
        <v>33.787531503861004</v>
      </c>
      <c r="AS231" s="801">
        <v>32.799999999999997</v>
      </c>
      <c r="AT231" s="802">
        <v>91</v>
      </c>
      <c r="AU231" s="801"/>
      <c r="AV231" s="801">
        <v>75.474000000000004</v>
      </c>
      <c r="AW231" s="594">
        <v>5.98</v>
      </c>
      <c r="AX231" s="803">
        <v>0</v>
      </c>
      <c r="AY231" s="791">
        <v>147.1596184857105</v>
      </c>
      <c r="AZ231" s="791">
        <v>96.704892147752645</v>
      </c>
      <c r="BA231" s="804">
        <v>58</v>
      </c>
      <c r="BB231" s="804">
        <v>48</v>
      </c>
      <c r="BC231" s="804">
        <v>29.450635619452633</v>
      </c>
      <c r="BD231" s="571">
        <v>500000</v>
      </c>
      <c r="BE231" s="805">
        <v>690139.75</v>
      </c>
      <c r="BF231" s="806">
        <v>0</v>
      </c>
      <c r="BG231" s="806">
        <v>514008.33333333331</v>
      </c>
      <c r="BH231" s="806">
        <v>0</v>
      </c>
      <c r="BI231" s="806">
        <v>78506.967330292173</v>
      </c>
      <c r="BJ231" s="806">
        <v>432740.58333333331</v>
      </c>
      <c r="BK231" s="807">
        <v>15017749.377083335</v>
      </c>
      <c r="BL231" s="808"/>
      <c r="BM231" s="804">
        <v>0</v>
      </c>
      <c r="BN231" s="809">
        <v>91.171917836766639</v>
      </c>
      <c r="BP231" s="810">
        <v>14424.829875000001</v>
      </c>
      <c r="BQ231" s="807">
        <v>591823.73258333339</v>
      </c>
      <c r="BR231" s="710"/>
      <c r="BS231" s="786">
        <v>346.34194267055619</v>
      </c>
      <c r="BT231" s="604">
        <v>372.16766391550851</v>
      </c>
      <c r="BU231" s="604">
        <v>0</v>
      </c>
      <c r="BV231" s="599">
        <v>0</v>
      </c>
      <c r="BW231" s="811"/>
      <c r="BX231" s="788">
        <v>27648963.334101625</v>
      </c>
      <c r="BY231" s="554"/>
      <c r="BZ231" s="812">
        <v>357.65495460071628</v>
      </c>
      <c r="CB231" s="597">
        <v>2916.6666666666665</v>
      </c>
      <c r="CC231" s="554"/>
      <c r="CD231" s="554"/>
      <c r="CE231" s="554"/>
      <c r="CF231" s="554"/>
      <c r="CG231" s="554"/>
      <c r="CH231" s="554"/>
      <c r="CI231" s="554"/>
      <c r="CJ231" s="554"/>
      <c r="CK231" s="554"/>
      <c r="CL231" s="554"/>
    </row>
    <row r="232" spans="5:90">
      <c r="E232" s="294">
        <v>4</v>
      </c>
      <c r="F232" s="300">
        <v>2023</v>
      </c>
      <c r="G232" s="300">
        <v>2023</v>
      </c>
      <c r="H232" s="300">
        <v>2024</v>
      </c>
      <c r="I232" s="772" t="s">
        <v>306</v>
      </c>
      <c r="J232" s="789">
        <v>0</v>
      </c>
      <c r="K232" s="790">
        <v>4166.666666666667</v>
      </c>
      <c r="L232" s="792">
        <v>43378.75</v>
      </c>
      <c r="M232" s="793">
        <v>43442.083333333336</v>
      </c>
      <c r="N232" s="189">
        <v>86820.833333333343</v>
      </c>
      <c r="O232" s="794">
        <v>0.5</v>
      </c>
      <c r="P232" s="795">
        <v>3681.25</v>
      </c>
      <c r="Q232" s="795">
        <v>4166.666666666667</v>
      </c>
      <c r="R232" s="795">
        <v>0</v>
      </c>
      <c r="S232" s="795">
        <v>4166.666666666667</v>
      </c>
      <c r="T232" s="795">
        <v>1666.6666666666667</v>
      </c>
      <c r="U232" s="191">
        <v>77306.25</v>
      </c>
      <c r="W232" s="792">
        <v>-4166.666666666667</v>
      </c>
      <c r="X232" s="793">
        <v>4166.666666666667</v>
      </c>
      <c r="Y232" s="793">
        <v>4166.666666666667</v>
      </c>
      <c r="Z232" s="191">
        <v>4166.666666666667</v>
      </c>
      <c r="AB232" s="796">
        <v>163738.28814390328</v>
      </c>
      <c r="AC232" s="797">
        <v>480827.66250000003</v>
      </c>
      <c r="AD232" s="533">
        <v>644565.95064390334</v>
      </c>
      <c r="AF232" s="796">
        <v>163738.28814390328</v>
      </c>
      <c r="AG232" s="797"/>
      <c r="AH232" s="798">
        <v>124669.58333333336</v>
      </c>
      <c r="AI232" s="600">
        <v>36500</v>
      </c>
      <c r="AJ232" s="799">
        <v>30000</v>
      </c>
      <c r="AK232" s="600">
        <v>34237</v>
      </c>
      <c r="AL232" s="536">
        <v>0</v>
      </c>
      <c r="AM232" s="815"/>
      <c r="AO232" s="779">
        <v>255421.07916666672</v>
      </c>
      <c r="AQ232" s="800">
        <v>23.79728983471167</v>
      </c>
      <c r="AR232" s="781">
        <v>33.787531503861004</v>
      </c>
      <c r="AS232" s="801">
        <v>32.799999999999997</v>
      </c>
      <c r="AT232" s="802">
        <v>91</v>
      </c>
      <c r="AU232" s="801"/>
      <c r="AV232" s="801">
        <v>75.474000000000004</v>
      </c>
      <c r="AW232" s="594">
        <v>5.98</v>
      </c>
      <c r="AX232" s="803">
        <v>0</v>
      </c>
      <c r="AY232" s="791">
        <v>147.1596184857105</v>
      </c>
      <c r="AZ232" s="791">
        <v>96.704892147752645</v>
      </c>
      <c r="BA232" s="804">
        <v>58</v>
      </c>
      <c r="BB232" s="804">
        <v>48</v>
      </c>
      <c r="BC232" s="804">
        <v>29.450635619452633</v>
      </c>
      <c r="BD232" s="571">
        <v>500000</v>
      </c>
      <c r="BE232" s="805">
        <v>690139.75</v>
      </c>
      <c r="BF232" s="806">
        <v>0</v>
      </c>
      <c r="BG232" s="806">
        <v>514008.33333333331</v>
      </c>
      <c r="BH232" s="806">
        <v>0</v>
      </c>
      <c r="BI232" s="806">
        <v>78506.967330292173</v>
      </c>
      <c r="BJ232" s="806">
        <v>432740.58333333331</v>
      </c>
      <c r="BK232" s="807">
        <v>15017749.377083335</v>
      </c>
      <c r="BL232" s="808"/>
      <c r="BM232" s="804">
        <v>0</v>
      </c>
      <c r="BN232" s="809">
        <v>88.666176983144894</v>
      </c>
      <c r="BP232" s="810">
        <v>14424.829875000001</v>
      </c>
      <c r="BQ232" s="807">
        <v>591823.73258333339</v>
      </c>
      <c r="BR232" s="710"/>
      <c r="BS232" s="786">
        <v>336.00325590851287</v>
      </c>
      <c r="BT232" s="604">
        <v>360.76904877238314</v>
      </c>
      <c r="BU232" s="604">
        <v>0</v>
      </c>
      <c r="BV232" s="599">
        <v>0</v>
      </c>
      <c r="BW232" s="811"/>
      <c r="BX232" s="788">
        <v>26813824.639251724</v>
      </c>
      <c r="BY232" s="554"/>
      <c r="BZ232" s="812">
        <v>346.85196396477289</v>
      </c>
      <c r="CB232" s="597">
        <v>2916.6666666666665</v>
      </c>
      <c r="CC232" s="554"/>
      <c r="CD232" s="554"/>
      <c r="CE232" s="554"/>
      <c r="CF232" s="554"/>
      <c r="CG232" s="554"/>
      <c r="CH232" s="554"/>
      <c r="CI232" s="554"/>
      <c r="CJ232" s="554"/>
      <c r="CK232" s="554"/>
      <c r="CL232" s="554"/>
    </row>
    <row r="233" spans="5:90">
      <c r="E233" s="294">
        <v>5</v>
      </c>
      <c r="F233" s="300">
        <v>2023</v>
      </c>
      <c r="G233" s="300">
        <v>2023</v>
      </c>
      <c r="H233" s="300">
        <v>2024</v>
      </c>
      <c r="I233" s="772" t="s">
        <v>306</v>
      </c>
      <c r="J233" s="789">
        <v>0</v>
      </c>
      <c r="K233" s="790">
        <v>4166.666666666667</v>
      </c>
      <c r="L233" s="792">
        <v>43378.75</v>
      </c>
      <c r="M233" s="793">
        <v>43442.083333333336</v>
      </c>
      <c r="N233" s="189">
        <v>86820.833333333343</v>
      </c>
      <c r="O233" s="794">
        <v>0.5</v>
      </c>
      <c r="P233" s="795">
        <v>3681.25</v>
      </c>
      <c r="Q233" s="795">
        <v>4166.666666666667</v>
      </c>
      <c r="R233" s="795">
        <v>0</v>
      </c>
      <c r="S233" s="795">
        <v>4166.666666666667</v>
      </c>
      <c r="T233" s="795">
        <v>1666.6666666666667</v>
      </c>
      <c r="U233" s="191">
        <v>77306.25</v>
      </c>
      <c r="W233" s="792">
        <v>-4166.666666666667</v>
      </c>
      <c r="X233" s="793">
        <v>4166.666666666667</v>
      </c>
      <c r="Y233" s="793">
        <v>4166.666666666667</v>
      </c>
      <c r="Z233" s="191">
        <v>4166.666666666667</v>
      </c>
      <c r="AB233" s="796">
        <v>191030.62581381542</v>
      </c>
      <c r="AC233" s="797">
        <v>480827.66250000003</v>
      </c>
      <c r="AD233" s="533">
        <v>671858.28831381549</v>
      </c>
      <c r="AF233" s="796">
        <v>191030.62581381542</v>
      </c>
      <c r="AG233" s="797"/>
      <c r="AH233" s="798">
        <v>124669.58333333336</v>
      </c>
      <c r="AI233" s="600">
        <v>36500</v>
      </c>
      <c r="AJ233" s="799">
        <v>30000</v>
      </c>
      <c r="AK233" s="600">
        <v>34237</v>
      </c>
      <c r="AL233" s="536">
        <v>0</v>
      </c>
      <c r="AM233" s="815"/>
      <c r="AO233" s="779">
        <v>255421.07916666672</v>
      </c>
      <c r="AQ233" s="800">
        <v>20.397396927326621</v>
      </c>
      <c r="AR233" s="781">
        <v>33.787531503861004</v>
      </c>
      <c r="AS233" s="801">
        <v>32.799999999999997</v>
      </c>
      <c r="AT233" s="802">
        <v>91</v>
      </c>
      <c r="AU233" s="801"/>
      <c r="AV233" s="801">
        <v>75.474000000000004</v>
      </c>
      <c r="AW233" s="594">
        <v>5.98</v>
      </c>
      <c r="AX233" s="803">
        <v>0</v>
      </c>
      <c r="AY233" s="791">
        <v>147.1596184857105</v>
      </c>
      <c r="AZ233" s="791">
        <v>96.704892147752645</v>
      </c>
      <c r="BA233" s="804">
        <v>58</v>
      </c>
      <c r="BB233" s="804">
        <v>48</v>
      </c>
      <c r="BC233" s="804">
        <v>29.450635619452633</v>
      </c>
      <c r="BD233" s="571">
        <v>500000</v>
      </c>
      <c r="BE233" s="805">
        <v>690139.75</v>
      </c>
      <c r="BF233" s="806">
        <v>0</v>
      </c>
      <c r="BG233" s="806">
        <v>514008.33333333331</v>
      </c>
      <c r="BH233" s="806">
        <v>0</v>
      </c>
      <c r="BI233" s="806">
        <v>78506.967330292173</v>
      </c>
      <c r="BJ233" s="806">
        <v>432740.58333333331</v>
      </c>
      <c r="BK233" s="807">
        <v>15017749.377083335</v>
      </c>
      <c r="BL233" s="808"/>
      <c r="BM233" s="804">
        <v>0</v>
      </c>
      <c r="BN233" s="809">
        <v>85.374029487668992</v>
      </c>
      <c r="BP233" s="810">
        <v>14424.829875000001</v>
      </c>
      <c r="BQ233" s="807">
        <v>591823.73258333339</v>
      </c>
      <c r="BR233" s="710"/>
      <c r="BS233" s="786">
        <v>322.41985534217929</v>
      </c>
      <c r="BT233" s="604">
        <v>345.7930698154633</v>
      </c>
      <c r="BU233" s="604">
        <v>0</v>
      </c>
      <c r="BV233" s="599">
        <v>0</v>
      </c>
      <c r="BW233" s="811"/>
      <c r="BX233" s="788">
        <v>25716584.372505385</v>
      </c>
      <c r="BY233" s="554"/>
      <c r="BZ233" s="812">
        <v>332.65854148280874</v>
      </c>
      <c r="CB233" s="597">
        <v>2916.6666666666665</v>
      </c>
      <c r="CC233" s="554"/>
      <c r="CD233" s="554"/>
      <c r="CE233" s="554"/>
      <c r="CF233" s="554"/>
      <c r="CG233" s="554"/>
      <c r="CH233" s="554"/>
      <c r="CI233" s="554"/>
      <c r="CJ233" s="554"/>
      <c r="CK233" s="554"/>
      <c r="CL233" s="554"/>
    </row>
    <row r="234" spans="5:90">
      <c r="E234" s="294">
        <v>6</v>
      </c>
      <c r="F234" s="300">
        <v>2023</v>
      </c>
      <c r="G234" s="300">
        <v>2023</v>
      </c>
      <c r="H234" s="300">
        <v>2024</v>
      </c>
      <c r="I234" s="772" t="s">
        <v>306</v>
      </c>
      <c r="J234" s="789">
        <v>0</v>
      </c>
      <c r="K234" s="790">
        <v>4166.666666666667</v>
      </c>
      <c r="L234" s="792">
        <v>43378.75</v>
      </c>
      <c r="M234" s="793">
        <v>43442.083333333336</v>
      </c>
      <c r="N234" s="189">
        <v>86820.833333333343</v>
      </c>
      <c r="O234" s="794">
        <v>0.5</v>
      </c>
      <c r="P234" s="795">
        <v>3681.25</v>
      </c>
      <c r="Q234" s="795">
        <v>4166.666666666667</v>
      </c>
      <c r="R234" s="795">
        <v>0</v>
      </c>
      <c r="S234" s="795">
        <v>4166.666666666667</v>
      </c>
      <c r="T234" s="795">
        <v>1666.6666666666667</v>
      </c>
      <c r="U234" s="191">
        <v>77306.25</v>
      </c>
      <c r="W234" s="792">
        <v>-4166.666666666667</v>
      </c>
      <c r="X234" s="793">
        <v>4166.666666666667</v>
      </c>
      <c r="Y234" s="793">
        <v>4166.666666666667</v>
      </c>
      <c r="Z234" s="191">
        <v>4166.666666666667</v>
      </c>
      <c r="AB234" s="796">
        <v>242937.71623283665</v>
      </c>
      <c r="AC234" s="797">
        <v>480827.66250000003</v>
      </c>
      <c r="AD234" s="533">
        <v>723765.37873283669</v>
      </c>
      <c r="AF234" s="796">
        <v>242937.71623283665</v>
      </c>
      <c r="AG234" s="797"/>
      <c r="AH234" s="798">
        <v>124669.58333333336</v>
      </c>
      <c r="AI234" s="600">
        <v>36500</v>
      </c>
      <c r="AJ234" s="799">
        <v>30000</v>
      </c>
      <c r="AK234" s="600">
        <v>34237</v>
      </c>
      <c r="AL234" s="536">
        <v>0</v>
      </c>
      <c r="AM234" s="815"/>
      <c r="AO234" s="779">
        <v>255421.07916666666</v>
      </c>
      <c r="AQ234" s="800">
        <v>16.039203629729876</v>
      </c>
      <c r="AR234" s="781">
        <v>33.787531503861004</v>
      </c>
      <c r="AS234" s="801">
        <v>32.799999999999997</v>
      </c>
      <c r="AT234" s="802">
        <v>91</v>
      </c>
      <c r="AU234" s="801"/>
      <c r="AV234" s="801">
        <v>75.474000000000004</v>
      </c>
      <c r="AW234" s="594">
        <v>5.98</v>
      </c>
      <c r="AX234" s="803">
        <v>0</v>
      </c>
      <c r="AY234" s="791">
        <v>147.1596184857105</v>
      </c>
      <c r="AZ234" s="791">
        <v>96.704892147752645</v>
      </c>
      <c r="BA234" s="804">
        <v>58</v>
      </c>
      <c r="BB234" s="804">
        <v>48</v>
      </c>
      <c r="BC234" s="804">
        <v>29.450635619452633</v>
      </c>
      <c r="BD234" s="571">
        <v>500000</v>
      </c>
      <c r="BE234" s="805">
        <v>690139.75</v>
      </c>
      <c r="BF234" s="806">
        <v>0</v>
      </c>
      <c r="BG234" s="806">
        <v>514008.33333333331</v>
      </c>
      <c r="BH234" s="806">
        <v>0</v>
      </c>
      <c r="BI234" s="806">
        <v>78506.967330292173</v>
      </c>
      <c r="BJ234" s="806">
        <v>432740.58333333331</v>
      </c>
      <c r="BK234" s="807">
        <v>15017749.377083335</v>
      </c>
      <c r="BL234" s="813"/>
      <c r="BM234" s="804">
        <v>0</v>
      </c>
      <c r="BN234" s="809">
        <v>79.112719086661798</v>
      </c>
      <c r="BP234" s="810">
        <v>14424.829875000001</v>
      </c>
      <c r="BQ234" s="807">
        <v>591823.73258333339</v>
      </c>
      <c r="BR234" s="710"/>
      <c r="BS234" s="786">
        <v>296.58568862762365</v>
      </c>
      <c r="BT234" s="604">
        <v>317.31036880128158</v>
      </c>
      <c r="BU234" s="604">
        <v>0</v>
      </c>
      <c r="BV234" s="599">
        <v>0</v>
      </c>
      <c r="BW234" s="811"/>
      <c r="BX234" s="788">
        <v>23629751.414983347</v>
      </c>
      <c r="BY234" s="554"/>
      <c r="BZ234" s="812">
        <v>305.66417870461117</v>
      </c>
      <c r="CB234" s="597">
        <v>2916.6666666666665</v>
      </c>
      <c r="CC234" s="554"/>
      <c r="CD234" s="554"/>
      <c r="CE234" s="554"/>
      <c r="CF234" s="554"/>
      <c r="CG234" s="554"/>
      <c r="CH234" s="554"/>
      <c r="CI234" s="554"/>
      <c r="CJ234" s="554"/>
      <c r="CK234" s="554"/>
      <c r="CL234" s="554"/>
    </row>
    <row r="235" spans="5:90">
      <c r="E235" s="294">
        <v>7</v>
      </c>
      <c r="F235" s="300">
        <v>2023</v>
      </c>
      <c r="G235" s="300">
        <v>2024</v>
      </c>
      <c r="H235" s="300">
        <v>2024</v>
      </c>
      <c r="I235" s="772" t="s">
        <v>306</v>
      </c>
      <c r="J235" s="789">
        <v>0</v>
      </c>
      <c r="K235" s="790">
        <v>4166.666666666667</v>
      </c>
      <c r="L235" s="792">
        <v>43378.75</v>
      </c>
      <c r="M235" s="793">
        <v>43442.083333333336</v>
      </c>
      <c r="N235" s="189">
        <v>86820.833333333343</v>
      </c>
      <c r="O235" s="794">
        <v>0.5</v>
      </c>
      <c r="P235" s="795">
        <v>3681.25</v>
      </c>
      <c r="Q235" s="795">
        <v>4166.666666666667</v>
      </c>
      <c r="R235" s="795">
        <v>0</v>
      </c>
      <c r="S235" s="795">
        <v>4166.666666666667</v>
      </c>
      <c r="T235" s="795">
        <v>1666.6666666666667</v>
      </c>
      <c r="U235" s="191">
        <v>77306.25</v>
      </c>
      <c r="W235" s="792">
        <v>-4166.666666666667</v>
      </c>
      <c r="X235" s="793">
        <v>4166.666666666667</v>
      </c>
      <c r="Y235" s="793">
        <v>4166.666666666667</v>
      </c>
      <c r="Z235" s="191">
        <v>4166.666666666667</v>
      </c>
      <c r="AB235" s="796">
        <v>277218.0283347193</v>
      </c>
      <c r="AC235" s="797">
        <v>480827.66250000003</v>
      </c>
      <c r="AD235" s="533">
        <v>758045.69083471934</v>
      </c>
      <c r="AF235" s="796">
        <v>277218.0283347193</v>
      </c>
      <c r="AG235" s="797"/>
      <c r="AH235" s="798">
        <v>124669.58333333336</v>
      </c>
      <c r="AI235" s="600">
        <v>36500</v>
      </c>
      <c r="AJ235" s="799">
        <v>30000</v>
      </c>
      <c r="AK235" s="600">
        <v>34237</v>
      </c>
      <c r="AL235" s="536">
        <v>0</v>
      </c>
      <c r="AM235" s="815"/>
      <c r="AO235" s="779">
        <v>255421.07916666666</v>
      </c>
      <c r="AQ235" s="800">
        <v>14.055822860464344</v>
      </c>
      <c r="AR235" s="781">
        <v>33.787531503861004</v>
      </c>
      <c r="AS235" s="801">
        <v>32.799999999999997</v>
      </c>
      <c r="AT235" s="802">
        <v>91</v>
      </c>
      <c r="AU235" s="801"/>
      <c r="AV235" s="801">
        <v>75.474000000000004</v>
      </c>
      <c r="AW235" s="594">
        <v>5.98</v>
      </c>
      <c r="AX235" s="803">
        <v>0</v>
      </c>
      <c r="AY235" s="791">
        <v>147.1596184857105</v>
      </c>
      <c r="AZ235" s="791">
        <v>96.704892147752645</v>
      </c>
      <c r="BA235" s="804">
        <v>58</v>
      </c>
      <c r="BB235" s="804">
        <v>48</v>
      </c>
      <c r="BC235" s="804">
        <v>29.450635619452633</v>
      </c>
      <c r="BD235" s="571">
        <v>500000</v>
      </c>
      <c r="BE235" s="805">
        <v>690139.75</v>
      </c>
      <c r="BF235" s="806">
        <v>0</v>
      </c>
      <c r="BG235" s="806">
        <v>514008.33333333331</v>
      </c>
      <c r="BH235" s="806">
        <v>0</v>
      </c>
      <c r="BI235" s="806">
        <v>78506.967330292173</v>
      </c>
      <c r="BJ235" s="806">
        <v>432740.58333333331</v>
      </c>
      <c r="BK235" s="807">
        <v>15017749.377083335</v>
      </c>
      <c r="BL235" s="808"/>
      <c r="BM235" s="804">
        <v>0</v>
      </c>
      <c r="BN235" s="809">
        <v>74.977644803348923</v>
      </c>
      <c r="BP235" s="810">
        <v>14424.829875000001</v>
      </c>
      <c r="BQ235" s="807">
        <v>591823.73258333339</v>
      </c>
      <c r="BR235" s="710"/>
      <c r="BS235" s="786">
        <v>279.52437213467471</v>
      </c>
      <c r="BT235" s="604">
        <v>298.49991588649129</v>
      </c>
      <c r="BU235" s="604">
        <v>0</v>
      </c>
      <c r="BV235" s="599">
        <v>0</v>
      </c>
      <c r="BW235" s="811"/>
      <c r="BX235" s="788">
        <v>22251571.969538338</v>
      </c>
      <c r="BY235" s="554"/>
      <c r="BZ235" s="812">
        <v>287.83664929469916</v>
      </c>
      <c r="CB235" s="597">
        <v>2916.6666666666665</v>
      </c>
      <c r="CC235" s="554"/>
      <c r="CD235" s="554"/>
      <c r="CE235" s="554"/>
      <c r="CF235" s="554"/>
      <c r="CG235" s="554"/>
      <c r="CH235" s="554"/>
      <c r="CI235" s="554"/>
      <c r="CJ235" s="554"/>
      <c r="CK235" s="554"/>
      <c r="CL235" s="554"/>
    </row>
    <row r="236" spans="5:90">
      <c r="E236" s="294">
        <v>8</v>
      </c>
      <c r="F236" s="300">
        <v>2023</v>
      </c>
      <c r="G236" s="300">
        <v>2024</v>
      </c>
      <c r="H236" s="300">
        <v>2024</v>
      </c>
      <c r="I236" s="772" t="s">
        <v>306</v>
      </c>
      <c r="J236" s="789">
        <v>0</v>
      </c>
      <c r="K236" s="790">
        <v>4166.666666666667</v>
      </c>
      <c r="L236" s="792">
        <v>43378.75</v>
      </c>
      <c r="M236" s="793">
        <v>43442.083333333336</v>
      </c>
      <c r="N236" s="189">
        <v>86820.833333333343</v>
      </c>
      <c r="O236" s="794">
        <v>0.5</v>
      </c>
      <c r="P236" s="795">
        <v>3681.25</v>
      </c>
      <c r="Q236" s="795">
        <v>4166.666666666667</v>
      </c>
      <c r="R236" s="795">
        <v>0</v>
      </c>
      <c r="S236" s="795">
        <v>4166.666666666667</v>
      </c>
      <c r="T236" s="795">
        <v>1666.6666666666667</v>
      </c>
      <c r="U236" s="191">
        <v>77306.25</v>
      </c>
      <c r="W236" s="792">
        <v>-4166.666666666667</v>
      </c>
      <c r="X236" s="793">
        <v>4166.666666666667</v>
      </c>
      <c r="Y236" s="793">
        <v>4166.666666666667</v>
      </c>
      <c r="Z236" s="191">
        <v>4166.666666666667</v>
      </c>
      <c r="AB236" s="796">
        <v>232954.18025775556</v>
      </c>
      <c r="AC236" s="797">
        <v>480827.66250000003</v>
      </c>
      <c r="AD236" s="533">
        <v>713781.84275775566</v>
      </c>
      <c r="AF236" s="796">
        <v>232954.18025775556</v>
      </c>
      <c r="AG236" s="797"/>
      <c r="AH236" s="798">
        <v>124669.58333333336</v>
      </c>
      <c r="AI236" s="600">
        <v>36500</v>
      </c>
      <c r="AJ236" s="799">
        <v>30000</v>
      </c>
      <c r="AK236" s="600">
        <v>34237</v>
      </c>
      <c r="AL236" s="536">
        <v>0</v>
      </c>
      <c r="AM236" s="815"/>
      <c r="AO236" s="779">
        <v>255421.07916666672</v>
      </c>
      <c r="AQ236" s="800">
        <v>16.726583295000889</v>
      </c>
      <c r="AR236" s="781">
        <v>33.787531503861004</v>
      </c>
      <c r="AS236" s="801">
        <v>32.799999999999997</v>
      </c>
      <c r="AT236" s="802">
        <v>91</v>
      </c>
      <c r="AU236" s="801"/>
      <c r="AV236" s="801">
        <v>75.474000000000004</v>
      </c>
      <c r="AW236" s="594">
        <v>5.98</v>
      </c>
      <c r="AX236" s="803">
        <v>0</v>
      </c>
      <c r="AY236" s="791">
        <v>147.1596184857105</v>
      </c>
      <c r="AZ236" s="791">
        <v>96.704892147752645</v>
      </c>
      <c r="BA236" s="804">
        <v>58</v>
      </c>
      <c r="BB236" s="804">
        <v>48</v>
      </c>
      <c r="BC236" s="804">
        <v>29.450635619452633</v>
      </c>
      <c r="BD236" s="571">
        <v>500000</v>
      </c>
      <c r="BE236" s="805">
        <v>690139.75</v>
      </c>
      <c r="BF236" s="806">
        <v>0</v>
      </c>
      <c r="BG236" s="806">
        <v>514008.33333333331</v>
      </c>
      <c r="BH236" s="806">
        <v>0</v>
      </c>
      <c r="BI236" s="806">
        <v>78506.967330292173</v>
      </c>
      <c r="BJ236" s="806">
        <v>432740.58333333331</v>
      </c>
      <c r="BK236" s="807">
        <v>15017749.377083335</v>
      </c>
      <c r="BL236" s="808"/>
      <c r="BM236" s="804">
        <v>0</v>
      </c>
      <c r="BN236" s="809">
        <v>80.316986502442404</v>
      </c>
      <c r="BP236" s="810">
        <v>14424.829875000001</v>
      </c>
      <c r="BQ236" s="807">
        <v>591823.73258333339</v>
      </c>
      <c r="BR236" s="710"/>
      <c r="BS236" s="786">
        <v>301.55449598513439</v>
      </c>
      <c r="BT236" s="604">
        <v>322.78858127566753</v>
      </c>
      <c r="BU236" s="604">
        <v>0</v>
      </c>
      <c r="BV236" s="599">
        <v>0</v>
      </c>
      <c r="BW236" s="811"/>
      <c r="BX236" s="788">
        <v>24031121.858543627</v>
      </c>
      <c r="BY236" s="554"/>
      <c r="BZ236" s="812">
        <v>310.85613205327678</v>
      </c>
      <c r="CB236" s="597">
        <v>2916.6666666666665</v>
      </c>
      <c r="CC236" s="554"/>
      <c r="CD236" s="554"/>
      <c r="CE236" s="554"/>
      <c r="CF236" s="554"/>
      <c r="CG236" s="554"/>
      <c r="CH236" s="554"/>
      <c r="CI236" s="554"/>
      <c r="CJ236" s="554"/>
      <c r="CK236" s="554"/>
      <c r="CL236" s="554"/>
    </row>
    <row r="237" spans="5:90">
      <c r="E237" s="294">
        <v>9</v>
      </c>
      <c r="F237" s="300">
        <v>2023</v>
      </c>
      <c r="G237" s="300">
        <v>2024</v>
      </c>
      <c r="H237" s="300">
        <v>2024</v>
      </c>
      <c r="I237" s="772" t="s">
        <v>306</v>
      </c>
      <c r="J237" s="789">
        <v>0</v>
      </c>
      <c r="K237" s="790">
        <v>4166.666666666667</v>
      </c>
      <c r="L237" s="792">
        <v>43378.75</v>
      </c>
      <c r="M237" s="793">
        <v>43442.083333333336</v>
      </c>
      <c r="N237" s="189">
        <v>86820.833333333343</v>
      </c>
      <c r="O237" s="794">
        <v>0.5</v>
      </c>
      <c r="P237" s="795">
        <v>3681.25</v>
      </c>
      <c r="Q237" s="795">
        <v>4166.666666666667</v>
      </c>
      <c r="R237" s="795">
        <v>0</v>
      </c>
      <c r="S237" s="795">
        <v>4166.666666666667</v>
      </c>
      <c r="T237" s="795">
        <v>1666.6666666666667</v>
      </c>
      <c r="U237" s="191">
        <v>77306.25</v>
      </c>
      <c r="W237" s="792">
        <v>-4166.666666666667</v>
      </c>
      <c r="X237" s="793">
        <v>4166.666666666667</v>
      </c>
      <c r="Y237" s="793">
        <v>4166.666666666667</v>
      </c>
      <c r="Z237" s="191">
        <v>4166.666666666667</v>
      </c>
      <c r="AB237" s="796">
        <v>184352.04370838715</v>
      </c>
      <c r="AC237" s="797">
        <v>480827.66250000003</v>
      </c>
      <c r="AD237" s="533">
        <v>665179.70620838716</v>
      </c>
      <c r="AF237" s="796">
        <v>184352.04370838715</v>
      </c>
      <c r="AG237" s="797"/>
      <c r="AH237" s="798">
        <v>124669.58333333336</v>
      </c>
      <c r="AI237" s="600">
        <v>36500</v>
      </c>
      <c r="AJ237" s="799">
        <v>30000</v>
      </c>
      <c r="AK237" s="600">
        <v>34237</v>
      </c>
      <c r="AL237" s="536">
        <v>0</v>
      </c>
      <c r="AM237" s="815"/>
      <c r="AO237" s="779">
        <v>255421.0791666666</v>
      </c>
      <c r="AQ237" s="800">
        <v>21.136340132814738</v>
      </c>
      <c r="AR237" s="781">
        <v>33.787531503861004</v>
      </c>
      <c r="AS237" s="801">
        <v>32.799999999999997</v>
      </c>
      <c r="AT237" s="802">
        <v>91</v>
      </c>
      <c r="AU237" s="801"/>
      <c r="AV237" s="801">
        <v>75.474000000000004</v>
      </c>
      <c r="AW237" s="594">
        <v>5.98</v>
      </c>
      <c r="AX237" s="803">
        <v>0</v>
      </c>
      <c r="AY237" s="791">
        <v>147.1596184857105</v>
      </c>
      <c r="AZ237" s="791">
        <v>96.704892147752645</v>
      </c>
      <c r="BA237" s="804">
        <v>58</v>
      </c>
      <c r="BB237" s="804">
        <v>48</v>
      </c>
      <c r="BC237" s="804">
        <v>29.450635619452633</v>
      </c>
      <c r="BD237" s="571">
        <v>500000</v>
      </c>
      <c r="BE237" s="805">
        <v>690139.75</v>
      </c>
      <c r="BF237" s="806">
        <v>0</v>
      </c>
      <c r="BG237" s="806">
        <v>514008.33333333331</v>
      </c>
      <c r="BH237" s="806">
        <v>0</v>
      </c>
      <c r="BI237" s="806">
        <v>78506.967330292173</v>
      </c>
      <c r="BJ237" s="806">
        <v>432740.58333333331</v>
      </c>
      <c r="BK237" s="807">
        <v>15017749.377083335</v>
      </c>
      <c r="BL237" s="808"/>
      <c r="BM237" s="804">
        <v>0</v>
      </c>
      <c r="BN237" s="809">
        <v>86.179635721097455</v>
      </c>
      <c r="BP237" s="810">
        <v>14424.829875000001</v>
      </c>
      <c r="BQ237" s="807">
        <v>591823.73258333339</v>
      </c>
      <c r="BR237" s="710"/>
      <c r="BS237" s="786">
        <v>325.74378666130514</v>
      </c>
      <c r="BT237" s="604">
        <v>349.45777257132937</v>
      </c>
      <c r="BU237" s="604">
        <v>0</v>
      </c>
      <c r="BV237" s="599">
        <v>0</v>
      </c>
      <c r="BW237" s="811"/>
      <c r="BX237" s="788">
        <v>25985084.978773568</v>
      </c>
      <c r="BY237" s="554"/>
      <c r="BZ237" s="812">
        <v>336.13174845207948</v>
      </c>
      <c r="CB237" s="597">
        <v>2916.6666666666665</v>
      </c>
      <c r="CC237" s="554"/>
      <c r="CD237" s="554"/>
      <c r="CE237" s="554"/>
      <c r="CF237" s="554"/>
      <c r="CG237" s="554"/>
      <c r="CH237" s="554"/>
      <c r="CI237" s="554"/>
      <c r="CJ237" s="554"/>
      <c r="CK237" s="554"/>
      <c r="CL237" s="554"/>
    </row>
    <row r="238" spans="5:90">
      <c r="E238" s="294">
        <v>10</v>
      </c>
      <c r="F238" s="300">
        <v>2023</v>
      </c>
      <c r="G238" s="300">
        <v>2024</v>
      </c>
      <c r="H238" s="300">
        <v>2024</v>
      </c>
      <c r="I238" s="772" t="s">
        <v>306</v>
      </c>
      <c r="J238" s="789">
        <v>0</v>
      </c>
      <c r="K238" s="790">
        <v>4166.666666666667</v>
      </c>
      <c r="L238" s="792">
        <v>43378.75</v>
      </c>
      <c r="M238" s="793">
        <v>43442.083333333336</v>
      </c>
      <c r="N238" s="189">
        <v>86820.833333333343</v>
      </c>
      <c r="O238" s="794">
        <v>0.5</v>
      </c>
      <c r="P238" s="795">
        <v>3681.25</v>
      </c>
      <c r="Q238" s="795">
        <v>4166.666666666667</v>
      </c>
      <c r="R238" s="795">
        <v>0</v>
      </c>
      <c r="S238" s="795">
        <v>4166.666666666667</v>
      </c>
      <c r="T238" s="795">
        <v>1666.6666666666667</v>
      </c>
      <c r="U238" s="191">
        <v>77306.25</v>
      </c>
      <c r="W238" s="792">
        <v>-4166.666666666667</v>
      </c>
      <c r="X238" s="793">
        <v>4166.666666666667</v>
      </c>
      <c r="Y238" s="793">
        <v>4166.666666666667</v>
      </c>
      <c r="Z238" s="191">
        <v>4166.666666666667</v>
      </c>
      <c r="AB238" s="796">
        <v>185547.76457269985</v>
      </c>
      <c r="AC238" s="797">
        <v>480827.66250000003</v>
      </c>
      <c r="AD238" s="533">
        <v>666375.42707269988</v>
      </c>
      <c r="AF238" s="796">
        <v>185547.76457269985</v>
      </c>
      <c r="AG238" s="797"/>
      <c r="AH238" s="798">
        <v>124669.58333333336</v>
      </c>
      <c r="AI238" s="600">
        <v>36500</v>
      </c>
      <c r="AJ238" s="799">
        <v>30000</v>
      </c>
      <c r="AK238" s="600">
        <v>34237</v>
      </c>
      <c r="AL238" s="536">
        <v>0</v>
      </c>
      <c r="AM238" s="815"/>
      <c r="AO238" s="779">
        <v>255421.07916666666</v>
      </c>
      <c r="AQ238" s="800">
        <v>21.000131739519254</v>
      </c>
      <c r="AR238" s="781">
        <v>33.787531503861004</v>
      </c>
      <c r="AS238" s="801">
        <v>32.799999999999997</v>
      </c>
      <c r="AT238" s="802">
        <v>91</v>
      </c>
      <c r="AU238" s="801"/>
      <c r="AV238" s="801">
        <v>75.474000000000004</v>
      </c>
      <c r="AW238" s="594">
        <v>5.98</v>
      </c>
      <c r="AX238" s="803">
        <v>0</v>
      </c>
      <c r="AY238" s="791">
        <v>147.1596184857105</v>
      </c>
      <c r="AZ238" s="791">
        <v>96.704892147752645</v>
      </c>
      <c r="BA238" s="804">
        <v>58</v>
      </c>
      <c r="BB238" s="804">
        <v>48</v>
      </c>
      <c r="BC238" s="804">
        <v>29.450635619452633</v>
      </c>
      <c r="BD238" s="571">
        <v>500000</v>
      </c>
      <c r="BE238" s="805">
        <v>690139.75</v>
      </c>
      <c r="BF238" s="806">
        <v>0</v>
      </c>
      <c r="BG238" s="806">
        <v>514008.33333333331</v>
      </c>
      <c r="BH238" s="806">
        <v>0</v>
      </c>
      <c r="BI238" s="806">
        <v>78506.967330292173</v>
      </c>
      <c r="BJ238" s="806">
        <v>432740.58333333331</v>
      </c>
      <c r="BK238" s="807">
        <v>15017749.377083335</v>
      </c>
      <c r="BL238" s="808"/>
      <c r="BM238" s="804">
        <v>0</v>
      </c>
      <c r="BN238" s="809">
        <v>86.035401485967242</v>
      </c>
      <c r="BP238" s="810">
        <v>14424.829875000001</v>
      </c>
      <c r="BQ238" s="807">
        <v>591823.73258333339</v>
      </c>
      <c r="BR238" s="710"/>
      <c r="BS238" s="786">
        <v>325.14867620715791</v>
      </c>
      <c r="BT238" s="604">
        <v>348.80165103572205</v>
      </c>
      <c r="BU238" s="604">
        <v>0</v>
      </c>
      <c r="BV238" s="599">
        <v>0</v>
      </c>
      <c r="BW238" s="811"/>
      <c r="BX238" s="788">
        <v>25937013.131796569</v>
      </c>
      <c r="BY238" s="554"/>
      <c r="BZ238" s="812">
        <v>335.50991196438281</v>
      </c>
      <c r="CB238" s="597">
        <v>2916.6666666666665</v>
      </c>
      <c r="CC238" s="554"/>
      <c r="CD238" s="554"/>
      <c r="CE238" s="554"/>
      <c r="CF238" s="554"/>
      <c r="CG238" s="554"/>
      <c r="CH238" s="554"/>
      <c r="CI238" s="554"/>
      <c r="CJ238" s="554"/>
      <c r="CK238" s="554"/>
      <c r="CL238" s="554"/>
    </row>
    <row r="239" spans="5:90">
      <c r="E239" s="294">
        <v>11</v>
      </c>
      <c r="F239" s="300">
        <v>2023</v>
      </c>
      <c r="G239" s="300">
        <v>2024</v>
      </c>
      <c r="H239" s="300">
        <v>2024</v>
      </c>
      <c r="I239" s="772" t="s">
        <v>306</v>
      </c>
      <c r="J239" s="789">
        <v>0</v>
      </c>
      <c r="K239" s="790">
        <v>4166.666666666667</v>
      </c>
      <c r="L239" s="792">
        <v>43378.75</v>
      </c>
      <c r="M239" s="793">
        <v>43442.083333333336</v>
      </c>
      <c r="N239" s="189">
        <v>86820.833333333343</v>
      </c>
      <c r="O239" s="794">
        <v>0.5</v>
      </c>
      <c r="P239" s="795">
        <v>3681.25</v>
      </c>
      <c r="Q239" s="795">
        <v>4166.666666666667</v>
      </c>
      <c r="R239" s="795">
        <v>0</v>
      </c>
      <c r="S239" s="795">
        <v>4166.666666666667</v>
      </c>
      <c r="T239" s="795">
        <v>1666.6666666666667</v>
      </c>
      <c r="U239" s="191">
        <v>77306.25</v>
      </c>
      <c r="W239" s="792">
        <v>-4166.666666666667</v>
      </c>
      <c r="X239" s="793">
        <v>4166.666666666667</v>
      </c>
      <c r="Y239" s="793">
        <v>4166.666666666667</v>
      </c>
      <c r="Z239" s="191">
        <v>4166.666666666667</v>
      </c>
      <c r="AB239" s="796">
        <v>151075.02117407767</v>
      </c>
      <c r="AC239" s="797">
        <v>480827.66250000003</v>
      </c>
      <c r="AD239" s="533">
        <v>631902.68367407774</v>
      </c>
      <c r="AF239" s="796">
        <v>151075.02117407767</v>
      </c>
      <c r="AG239" s="797"/>
      <c r="AH239" s="798">
        <v>124669.58333333336</v>
      </c>
      <c r="AI239" s="600">
        <v>36500</v>
      </c>
      <c r="AJ239" s="799">
        <v>30000</v>
      </c>
      <c r="AK239" s="600">
        <v>34237</v>
      </c>
      <c r="AL239" s="536">
        <v>0</v>
      </c>
      <c r="AM239" s="815"/>
      <c r="AO239" s="779">
        <v>255421.07916666672</v>
      </c>
      <c r="AQ239" s="800">
        <v>25.792003666245979</v>
      </c>
      <c r="AR239" s="781">
        <v>33.787531503861004</v>
      </c>
      <c r="AS239" s="801">
        <v>32.799999999999997</v>
      </c>
      <c r="AT239" s="802">
        <v>91</v>
      </c>
      <c r="AU239" s="801"/>
      <c r="AV239" s="801">
        <v>75.474000000000004</v>
      </c>
      <c r="AW239" s="594">
        <v>5.98</v>
      </c>
      <c r="AX239" s="803">
        <v>0</v>
      </c>
      <c r="AY239" s="791">
        <v>147.1596184857105</v>
      </c>
      <c r="AZ239" s="791">
        <v>96.704892147752645</v>
      </c>
      <c r="BA239" s="804">
        <v>58</v>
      </c>
      <c r="BB239" s="804">
        <v>48</v>
      </c>
      <c r="BC239" s="804">
        <v>29.450635619452633</v>
      </c>
      <c r="BD239" s="571">
        <v>500000</v>
      </c>
      <c r="BE239" s="805">
        <v>690139.75</v>
      </c>
      <c r="BF239" s="806">
        <v>0</v>
      </c>
      <c r="BG239" s="806">
        <v>514008.33333333331</v>
      </c>
      <c r="BH239" s="806">
        <v>0</v>
      </c>
      <c r="BI239" s="806">
        <v>78506.967330292173</v>
      </c>
      <c r="BJ239" s="806">
        <v>432740.58333333331</v>
      </c>
      <c r="BK239" s="807">
        <v>15017749.377083335</v>
      </c>
      <c r="BL239" s="808"/>
      <c r="BM239" s="804">
        <v>0</v>
      </c>
      <c r="BN239" s="809">
        <v>90.193687859767721</v>
      </c>
      <c r="BP239" s="810">
        <v>14424.829875000001</v>
      </c>
      <c r="BQ239" s="807">
        <v>591823.73258333339</v>
      </c>
      <c r="BR239" s="710"/>
      <c r="BS239" s="786">
        <v>342.30576578545868</v>
      </c>
      <c r="BT239" s="604">
        <v>367.71769575014042</v>
      </c>
      <c r="BU239" s="604">
        <v>0</v>
      </c>
      <c r="BV239" s="599">
        <v>0</v>
      </c>
      <c r="BW239" s="811"/>
      <c r="BX239" s="788">
        <v>27322928.93789776</v>
      </c>
      <c r="BY239" s="554"/>
      <c r="BZ239" s="812">
        <v>353.43751556824657</v>
      </c>
      <c r="CB239" s="597">
        <v>2916.6666666666665</v>
      </c>
      <c r="CC239" s="554"/>
      <c r="CD239" s="554"/>
      <c r="CE239" s="554"/>
      <c r="CF239" s="554"/>
      <c r="CG239" s="554"/>
      <c r="CH239" s="554"/>
      <c r="CI239" s="554"/>
      <c r="CJ239" s="554"/>
      <c r="CK239" s="554"/>
      <c r="CL239" s="554"/>
    </row>
    <row r="240" spans="5:90">
      <c r="E240" s="294">
        <v>12</v>
      </c>
      <c r="F240" s="300">
        <v>2023</v>
      </c>
      <c r="G240" s="300">
        <v>2024</v>
      </c>
      <c r="H240" s="300">
        <v>2024</v>
      </c>
      <c r="I240" s="772" t="s">
        <v>306</v>
      </c>
      <c r="J240" s="789">
        <v>0</v>
      </c>
      <c r="K240" s="790">
        <v>4166.666666666667</v>
      </c>
      <c r="L240" s="792">
        <v>43378.75</v>
      </c>
      <c r="M240" s="793">
        <v>43442.083333333336</v>
      </c>
      <c r="N240" s="189">
        <v>86820.833333333343</v>
      </c>
      <c r="O240" s="794">
        <v>0.5</v>
      </c>
      <c r="P240" s="795">
        <v>3681.25</v>
      </c>
      <c r="Q240" s="795">
        <v>4166.666666666667</v>
      </c>
      <c r="R240" s="795">
        <v>0</v>
      </c>
      <c r="S240" s="795">
        <v>4166.666666666667</v>
      </c>
      <c r="T240" s="795">
        <v>1666.6666666666667</v>
      </c>
      <c r="U240" s="191">
        <v>77306.25</v>
      </c>
      <c r="W240" s="792">
        <v>-4166.666666666667</v>
      </c>
      <c r="X240" s="793">
        <v>4166.666666666667</v>
      </c>
      <c r="Y240" s="793">
        <v>4166.666666666667</v>
      </c>
      <c r="Z240" s="191">
        <v>4166.666666666667</v>
      </c>
      <c r="AB240" s="796">
        <v>120063.17968484522</v>
      </c>
      <c r="AC240" s="797">
        <v>480827.66250000003</v>
      </c>
      <c r="AD240" s="533">
        <v>600890.84218484524</v>
      </c>
      <c r="AF240" s="796">
        <v>120063.17968484522</v>
      </c>
      <c r="AG240" s="797"/>
      <c r="AH240" s="798">
        <v>124669.58333333336</v>
      </c>
      <c r="AI240" s="600">
        <v>36500</v>
      </c>
      <c r="AJ240" s="799">
        <v>30000</v>
      </c>
      <c r="AK240" s="600">
        <v>34237</v>
      </c>
      <c r="AL240" s="536">
        <v>0</v>
      </c>
      <c r="AM240" s="815"/>
      <c r="AO240" s="779">
        <v>255421.07916666666</v>
      </c>
      <c r="AQ240" s="800">
        <v>32.453975567097466</v>
      </c>
      <c r="AR240" s="781">
        <v>33.787531503861004</v>
      </c>
      <c r="AS240" s="801">
        <v>32.799999999999997</v>
      </c>
      <c r="AT240" s="802">
        <v>91</v>
      </c>
      <c r="AU240" s="801"/>
      <c r="AV240" s="801">
        <v>75.474000000000004</v>
      </c>
      <c r="AW240" s="594">
        <v>5.98</v>
      </c>
      <c r="AX240" s="803">
        <v>0</v>
      </c>
      <c r="AY240" s="791">
        <v>147.1596184857105</v>
      </c>
      <c r="AZ240" s="791">
        <v>96.704892147752645</v>
      </c>
      <c r="BA240" s="804">
        <v>58</v>
      </c>
      <c r="BB240" s="804">
        <v>48</v>
      </c>
      <c r="BC240" s="804">
        <v>29.450635619452633</v>
      </c>
      <c r="BD240" s="571">
        <v>500000</v>
      </c>
      <c r="BE240" s="805">
        <v>690139.75</v>
      </c>
      <c r="BF240" s="806">
        <v>0</v>
      </c>
      <c r="BG240" s="806">
        <v>514008.33333333331</v>
      </c>
      <c r="BH240" s="806">
        <v>0</v>
      </c>
      <c r="BI240" s="806">
        <v>78506.967330292173</v>
      </c>
      <c r="BJ240" s="806">
        <v>432740.58333333331</v>
      </c>
      <c r="BK240" s="807">
        <v>15017749.377083335</v>
      </c>
      <c r="BL240" s="808"/>
      <c r="BM240" s="804">
        <v>0</v>
      </c>
      <c r="BN240" s="809">
        <v>93.934501765988173</v>
      </c>
      <c r="BP240" s="810">
        <v>14424.829875000001</v>
      </c>
      <c r="BQ240" s="807">
        <v>591823.73258333339</v>
      </c>
      <c r="BR240" s="710"/>
      <c r="BS240" s="786">
        <v>357.74036396252427</v>
      </c>
      <c r="BT240" s="604">
        <v>384.73465820953726</v>
      </c>
      <c r="BU240" s="604">
        <v>0</v>
      </c>
      <c r="BV240" s="599">
        <v>0</v>
      </c>
      <c r="BW240" s="811"/>
      <c r="BX240" s="788">
        <v>28569705.291007783</v>
      </c>
      <c r="BY240" s="554"/>
      <c r="BZ240" s="812">
        <v>369.56527177308152</v>
      </c>
      <c r="CB240" s="597">
        <v>2916.6666666666665</v>
      </c>
      <c r="CC240" s="554"/>
      <c r="CD240" s="554"/>
      <c r="CE240" s="554"/>
      <c r="CF240" s="554"/>
      <c r="CG240" s="554"/>
      <c r="CH240" s="554"/>
      <c r="CI240" s="554"/>
      <c r="CJ240" s="554"/>
      <c r="CK240" s="554"/>
      <c r="CL240" s="554"/>
    </row>
    <row r="241" spans="5:90">
      <c r="E241" s="294">
        <v>1</v>
      </c>
      <c r="F241" s="300">
        <v>2024</v>
      </c>
      <c r="G241" s="300">
        <v>2024</v>
      </c>
      <c r="H241" s="300">
        <v>2024</v>
      </c>
      <c r="I241" s="772" t="s">
        <v>306</v>
      </c>
      <c r="J241" s="789">
        <v>4166.666666666667</v>
      </c>
      <c r="K241" s="790">
        <v>0</v>
      </c>
      <c r="L241" s="792">
        <v>43378.75</v>
      </c>
      <c r="M241" s="793">
        <v>43442.083333333336</v>
      </c>
      <c r="N241" s="189">
        <v>86820.833333333343</v>
      </c>
      <c r="O241" s="794">
        <v>0.5</v>
      </c>
      <c r="P241" s="795">
        <v>3681.25</v>
      </c>
      <c r="Q241" s="795">
        <v>4166.666666666667</v>
      </c>
      <c r="R241" s="795">
        <v>0</v>
      </c>
      <c r="S241" s="795">
        <v>4166.666666666667</v>
      </c>
      <c r="T241" s="795">
        <v>1666.6666666666667</v>
      </c>
      <c r="U241" s="191">
        <v>77306.25</v>
      </c>
      <c r="W241" s="792">
        <v>4166.666666666667</v>
      </c>
      <c r="X241" s="793">
        <v>-4166.666666666667</v>
      </c>
      <c r="Y241" s="793">
        <v>4166.666666666667</v>
      </c>
      <c r="Z241" s="191">
        <v>4166.666666666667</v>
      </c>
      <c r="AB241" s="796">
        <v>116841.9226989044</v>
      </c>
      <c r="AC241" s="797">
        <v>480827.66250000003</v>
      </c>
      <c r="AD241" s="533">
        <v>597669.58519890439</v>
      </c>
      <c r="AF241" s="796">
        <v>116841.9226989044</v>
      </c>
      <c r="AG241" s="797"/>
      <c r="AH241" s="798">
        <v>124669.58333333336</v>
      </c>
      <c r="AI241" s="600">
        <v>36500</v>
      </c>
      <c r="AJ241" s="799">
        <v>30000</v>
      </c>
      <c r="AK241" s="600">
        <v>34237</v>
      </c>
      <c r="AL241" s="536">
        <v>0</v>
      </c>
      <c r="AM241" s="815"/>
      <c r="AO241" s="779">
        <v>255421.0791666666</v>
      </c>
      <c r="AQ241" s="800">
        <v>33.518137807085139</v>
      </c>
      <c r="AR241" s="781">
        <v>33.831469161380305</v>
      </c>
      <c r="AS241" s="801">
        <v>32.799999999999997</v>
      </c>
      <c r="AT241" s="802">
        <v>92</v>
      </c>
      <c r="AU241" s="801"/>
      <c r="AV241" s="801">
        <v>76.423000000000002</v>
      </c>
      <c r="AW241" s="594">
        <v>6.11</v>
      </c>
      <c r="AX241" s="803">
        <v>0</v>
      </c>
      <c r="AY241" s="791">
        <v>147.89541657813902</v>
      </c>
      <c r="AZ241" s="791">
        <v>97.188416608491394</v>
      </c>
      <c r="BA241" s="804">
        <v>59</v>
      </c>
      <c r="BB241" s="804">
        <v>49</v>
      </c>
      <c r="BC241" s="804">
        <v>31.806686469008845</v>
      </c>
      <c r="BD241" s="571">
        <v>500000</v>
      </c>
      <c r="BE241" s="805">
        <v>690139.75</v>
      </c>
      <c r="BF241" s="806">
        <v>0</v>
      </c>
      <c r="BG241" s="806">
        <v>514008.33333333331</v>
      </c>
      <c r="BH241" s="806">
        <v>0</v>
      </c>
      <c r="BI241" s="806">
        <v>78506.967330292173</v>
      </c>
      <c r="BJ241" s="806">
        <v>432740.58333333331</v>
      </c>
      <c r="BK241" s="807">
        <v>15017749.377083335</v>
      </c>
      <c r="BL241" s="808"/>
      <c r="BM241" s="804">
        <v>0</v>
      </c>
      <c r="BN241" s="809">
        <v>96.213126894541432</v>
      </c>
      <c r="BP241" s="810">
        <v>14424.829875000001</v>
      </c>
      <c r="BQ241" s="807">
        <v>591823.73258333339</v>
      </c>
      <c r="BR241" s="710"/>
      <c r="BS241" s="786">
        <v>367.14197124293503</v>
      </c>
      <c r="BT241" s="604">
        <v>395.10012391932599</v>
      </c>
      <c r="BU241" s="604">
        <v>0</v>
      </c>
      <c r="BV241" s="599">
        <v>0</v>
      </c>
      <c r="BW241" s="811"/>
      <c r="BX241" s="788">
        <v>29329148.556324564</v>
      </c>
      <c r="BY241" s="554"/>
      <c r="BZ241" s="812">
        <v>379.38909928142374</v>
      </c>
      <c r="CB241" s="597">
        <v>2916.6666666666665</v>
      </c>
      <c r="CC241" s="554"/>
      <c r="CD241" s="554"/>
      <c r="CE241" s="554"/>
      <c r="CF241" s="554"/>
      <c r="CG241" s="554"/>
      <c r="CH241" s="554"/>
      <c r="CI241" s="554"/>
      <c r="CJ241" s="554"/>
      <c r="CK241" s="554"/>
      <c r="CL241" s="554"/>
    </row>
    <row r="242" spans="5:90">
      <c r="E242" s="294">
        <v>2</v>
      </c>
      <c r="F242" s="300">
        <v>2024</v>
      </c>
      <c r="G242" s="300">
        <v>2024</v>
      </c>
      <c r="H242" s="300">
        <v>2024</v>
      </c>
      <c r="I242" s="772" t="s">
        <v>306</v>
      </c>
      <c r="J242" s="789">
        <v>4166.666666666667</v>
      </c>
      <c r="K242" s="790">
        <v>0</v>
      </c>
      <c r="L242" s="792">
        <v>43378.75</v>
      </c>
      <c r="M242" s="793">
        <v>43442.083333333336</v>
      </c>
      <c r="N242" s="189">
        <v>86820.833333333343</v>
      </c>
      <c r="O242" s="794">
        <v>0.5</v>
      </c>
      <c r="P242" s="795">
        <v>3681.25</v>
      </c>
      <c r="Q242" s="795">
        <v>4166.666666666667</v>
      </c>
      <c r="R242" s="795">
        <v>0</v>
      </c>
      <c r="S242" s="795">
        <v>4166.666666666667</v>
      </c>
      <c r="T242" s="795">
        <v>1666.6666666666667</v>
      </c>
      <c r="U242" s="191">
        <v>77306.25</v>
      </c>
      <c r="W242" s="792">
        <v>4166.666666666667</v>
      </c>
      <c r="X242" s="793">
        <v>-4166.666666666667</v>
      </c>
      <c r="Y242" s="793">
        <v>4166.666666666667</v>
      </c>
      <c r="Z242" s="191">
        <v>4166.666666666667</v>
      </c>
      <c r="AB242" s="796">
        <v>173271.86394928492</v>
      </c>
      <c r="AC242" s="797">
        <v>480827.66250000003</v>
      </c>
      <c r="AD242" s="533">
        <v>654099.52644928498</v>
      </c>
      <c r="AF242" s="796">
        <v>173271.86394928492</v>
      </c>
      <c r="AG242" s="797"/>
      <c r="AH242" s="798">
        <v>124669.58333333336</v>
      </c>
      <c r="AI242" s="600">
        <v>36500</v>
      </c>
      <c r="AJ242" s="799">
        <v>30000</v>
      </c>
      <c r="AK242" s="600">
        <v>34237</v>
      </c>
      <c r="AL242" s="536">
        <v>0</v>
      </c>
      <c r="AM242" s="815"/>
      <c r="AO242" s="779">
        <v>255421.07916666672</v>
      </c>
      <c r="AQ242" s="800">
        <v>22.602190438794718</v>
      </c>
      <c r="AR242" s="781">
        <v>33.831469161380305</v>
      </c>
      <c r="AS242" s="801">
        <v>32.799999999999997</v>
      </c>
      <c r="AT242" s="802">
        <v>92</v>
      </c>
      <c r="AU242" s="801"/>
      <c r="AV242" s="801">
        <v>76.423000000000002</v>
      </c>
      <c r="AW242" s="594">
        <v>6.11</v>
      </c>
      <c r="AX242" s="803">
        <v>0</v>
      </c>
      <c r="AY242" s="791">
        <v>147.89541657813902</v>
      </c>
      <c r="AZ242" s="791">
        <v>97.188416608491394</v>
      </c>
      <c r="BA242" s="804">
        <v>59</v>
      </c>
      <c r="BB242" s="804">
        <v>49</v>
      </c>
      <c r="BC242" s="804">
        <v>31.806686469008845</v>
      </c>
      <c r="BD242" s="571">
        <v>500000</v>
      </c>
      <c r="BE242" s="805">
        <v>690139.75</v>
      </c>
      <c r="BF242" s="806">
        <v>0</v>
      </c>
      <c r="BG242" s="806">
        <v>514008.33333333331</v>
      </c>
      <c r="BH242" s="806">
        <v>0</v>
      </c>
      <c r="BI242" s="806">
        <v>78506.967330292173</v>
      </c>
      <c r="BJ242" s="806">
        <v>341567.66666666669</v>
      </c>
      <c r="BK242" s="807">
        <v>15017749.377083335</v>
      </c>
      <c r="BL242" s="808"/>
      <c r="BM242" s="804">
        <v>0</v>
      </c>
      <c r="BN242" s="809">
        <v>89.099269441635201</v>
      </c>
      <c r="BP242" s="810">
        <v>14424.829875000001</v>
      </c>
      <c r="BQ242" s="807">
        <v>591823.73258333339</v>
      </c>
      <c r="BR242" s="710"/>
      <c r="BS242" s="786">
        <v>337.7901953922439</v>
      </c>
      <c r="BT242" s="604">
        <v>362.73918636605555</v>
      </c>
      <c r="BU242" s="604">
        <v>0</v>
      </c>
      <c r="BV242" s="599">
        <v>0</v>
      </c>
      <c r="BW242" s="811"/>
      <c r="BX242" s="788">
        <v>26958170.081043981</v>
      </c>
      <c r="BY242" s="554"/>
      <c r="BZ242" s="812">
        <v>348.71915376886062</v>
      </c>
      <c r="CB242" s="597">
        <v>2916.6666666666665</v>
      </c>
      <c r="CC242" s="554"/>
      <c r="CD242" s="554"/>
      <c r="CE242" s="554"/>
      <c r="CF242" s="554"/>
      <c r="CG242" s="554"/>
      <c r="CH242" s="554"/>
      <c r="CI242" s="554"/>
      <c r="CJ242" s="554"/>
      <c r="CK242" s="554"/>
      <c r="CL242" s="554"/>
    </row>
    <row r="243" spans="5:90">
      <c r="E243" s="294">
        <v>3</v>
      </c>
      <c r="F243" s="300">
        <v>2024</v>
      </c>
      <c r="G243" s="300">
        <v>2024</v>
      </c>
      <c r="H243" s="300">
        <v>2024</v>
      </c>
      <c r="I243" s="772" t="s">
        <v>306</v>
      </c>
      <c r="J243" s="789">
        <v>4166.666666666667</v>
      </c>
      <c r="K243" s="790">
        <v>0</v>
      </c>
      <c r="L243" s="792">
        <v>43378.75</v>
      </c>
      <c r="M243" s="793">
        <v>43442.083333333336</v>
      </c>
      <c r="N243" s="189">
        <v>86820.833333333343</v>
      </c>
      <c r="O243" s="794">
        <v>0.5</v>
      </c>
      <c r="P243" s="795">
        <v>3681.25</v>
      </c>
      <c r="Q243" s="795">
        <v>4166.666666666667</v>
      </c>
      <c r="R243" s="795">
        <v>0</v>
      </c>
      <c r="S243" s="795">
        <v>4166.666666666667</v>
      </c>
      <c r="T243" s="795">
        <v>1666.6666666666667</v>
      </c>
      <c r="U243" s="191">
        <v>77306.25</v>
      </c>
      <c r="W243" s="792">
        <v>4166.666666666667</v>
      </c>
      <c r="X243" s="793">
        <v>-4166.666666666667</v>
      </c>
      <c r="Y243" s="793">
        <v>4166.666666666667</v>
      </c>
      <c r="Z243" s="191">
        <v>4166.666666666667</v>
      </c>
      <c r="AB243" s="796">
        <v>142965.36542877048</v>
      </c>
      <c r="AC243" s="797">
        <v>480827.66250000003</v>
      </c>
      <c r="AD243" s="533">
        <v>623793.02792877052</v>
      </c>
      <c r="AF243" s="796">
        <v>142965.36542877048</v>
      </c>
      <c r="AG243" s="797"/>
      <c r="AH243" s="798">
        <v>124669.58333333336</v>
      </c>
      <c r="AI243" s="600">
        <v>36500</v>
      </c>
      <c r="AJ243" s="799">
        <v>30000</v>
      </c>
      <c r="AK243" s="600">
        <v>34237</v>
      </c>
      <c r="AL243" s="536">
        <v>0</v>
      </c>
      <c r="AM243" s="815"/>
      <c r="AO243" s="779">
        <v>255421.07916666666</v>
      </c>
      <c r="AQ243" s="800">
        <v>27.393513491335032</v>
      </c>
      <c r="AR243" s="781">
        <v>33.831469161380305</v>
      </c>
      <c r="AS243" s="801">
        <v>32.799999999999997</v>
      </c>
      <c r="AT243" s="802">
        <v>92</v>
      </c>
      <c r="AU243" s="801"/>
      <c r="AV243" s="801">
        <v>76.423000000000002</v>
      </c>
      <c r="AW243" s="594">
        <v>6.11</v>
      </c>
      <c r="AX243" s="803">
        <v>0</v>
      </c>
      <c r="AY243" s="791">
        <v>147.89541657813902</v>
      </c>
      <c r="AZ243" s="791">
        <v>97.188416608491394</v>
      </c>
      <c r="BA243" s="804">
        <v>59</v>
      </c>
      <c r="BB243" s="804">
        <v>49</v>
      </c>
      <c r="BC243" s="804">
        <v>31.806686469008845</v>
      </c>
      <c r="BD243" s="571">
        <v>500000</v>
      </c>
      <c r="BE243" s="805">
        <v>690139.75</v>
      </c>
      <c r="BF243" s="806">
        <v>0</v>
      </c>
      <c r="BG243" s="806">
        <v>514008.33333333331</v>
      </c>
      <c r="BH243" s="806">
        <v>0</v>
      </c>
      <c r="BI243" s="806">
        <v>78506.967330292173</v>
      </c>
      <c r="BJ243" s="806">
        <v>341567.66666666669</v>
      </c>
      <c r="BK243" s="807">
        <v>15017749.377083335</v>
      </c>
      <c r="BL243" s="808"/>
      <c r="BM243" s="804">
        <v>0</v>
      </c>
      <c r="BN243" s="809">
        <v>92.818030969234172</v>
      </c>
      <c r="BP243" s="810">
        <v>14424.829875000001</v>
      </c>
      <c r="BQ243" s="807">
        <v>591823.73258333339</v>
      </c>
      <c r="BR243" s="710"/>
      <c r="BS243" s="786">
        <v>353.13380545511723</v>
      </c>
      <c r="BT243" s="604">
        <v>379.6558325551033</v>
      </c>
      <c r="BU243" s="604">
        <v>0</v>
      </c>
      <c r="BV243" s="599">
        <v>0</v>
      </c>
      <c r="BW243" s="811"/>
      <c r="BX243" s="788">
        <v>28197596.594016436</v>
      </c>
      <c r="BY243" s="554"/>
      <c r="BZ243" s="812">
        <v>364.75183564092731</v>
      </c>
      <c r="CB243" s="597">
        <v>2916.6666666666665</v>
      </c>
      <c r="CC243" s="554"/>
      <c r="CD243" s="554"/>
      <c r="CE243" s="554"/>
      <c r="CF243" s="554"/>
      <c r="CG243" s="554"/>
      <c r="CH243" s="554"/>
      <c r="CI243" s="554"/>
      <c r="CJ243" s="554"/>
      <c r="CK243" s="554"/>
      <c r="CL243" s="554"/>
    </row>
    <row r="244" spans="5:90">
      <c r="E244" s="294">
        <v>4</v>
      </c>
      <c r="F244" s="300">
        <v>2024</v>
      </c>
      <c r="G244" s="300">
        <v>2024</v>
      </c>
      <c r="H244" s="300">
        <v>2025</v>
      </c>
      <c r="I244" s="772" t="s">
        <v>306</v>
      </c>
      <c r="J244" s="789">
        <v>4166.666666666667</v>
      </c>
      <c r="K244" s="790">
        <v>0</v>
      </c>
      <c r="L244" s="792">
        <v>43378.75</v>
      </c>
      <c r="M244" s="793">
        <v>43442.083333333336</v>
      </c>
      <c r="N244" s="189">
        <v>86820.833333333343</v>
      </c>
      <c r="O244" s="794">
        <v>0.5</v>
      </c>
      <c r="P244" s="795">
        <v>3681.25</v>
      </c>
      <c r="Q244" s="795">
        <v>4166.666666666667</v>
      </c>
      <c r="R244" s="795">
        <v>0</v>
      </c>
      <c r="S244" s="795">
        <v>4166.666666666667</v>
      </c>
      <c r="T244" s="795">
        <v>1666.6666666666667</v>
      </c>
      <c r="U244" s="191">
        <v>77306.25</v>
      </c>
      <c r="W244" s="792">
        <v>4166.666666666667</v>
      </c>
      <c r="X244" s="793">
        <v>-4166.666666666667</v>
      </c>
      <c r="Y244" s="793">
        <v>4166.666666666667</v>
      </c>
      <c r="Z244" s="191">
        <v>4166.666666666667</v>
      </c>
      <c r="AB244" s="796">
        <v>163738.28814390328</v>
      </c>
      <c r="AC244" s="797">
        <v>480827.66250000003</v>
      </c>
      <c r="AD244" s="533">
        <v>644565.95064390334</v>
      </c>
      <c r="AF244" s="796">
        <v>163738.28814390328</v>
      </c>
      <c r="AG244" s="797"/>
      <c r="AH244" s="798">
        <v>124669.58333333336</v>
      </c>
      <c r="AI244" s="600">
        <v>36500</v>
      </c>
      <c r="AJ244" s="799">
        <v>30000</v>
      </c>
      <c r="AK244" s="600">
        <v>34237</v>
      </c>
      <c r="AL244" s="536">
        <v>0</v>
      </c>
      <c r="AM244" s="815"/>
      <c r="AO244" s="779">
        <v>255421.07916666672</v>
      </c>
      <c r="AQ244" s="800">
        <v>23.918191102772255</v>
      </c>
      <c r="AR244" s="781">
        <v>33.831469161380305</v>
      </c>
      <c r="AS244" s="801">
        <v>32.799999999999997</v>
      </c>
      <c r="AT244" s="802">
        <v>92</v>
      </c>
      <c r="AU244" s="801"/>
      <c r="AV244" s="801">
        <v>76.423000000000002</v>
      </c>
      <c r="AW244" s="594">
        <v>6.11</v>
      </c>
      <c r="AX244" s="803">
        <v>0</v>
      </c>
      <c r="AY244" s="791">
        <v>147.89541657813902</v>
      </c>
      <c r="AZ244" s="791">
        <v>97.188416608491394</v>
      </c>
      <c r="BA244" s="804">
        <v>59</v>
      </c>
      <c r="BB244" s="804">
        <v>49</v>
      </c>
      <c r="BC244" s="804">
        <v>31.806686469008845</v>
      </c>
      <c r="BD244" s="571">
        <v>500000</v>
      </c>
      <c r="BE244" s="805">
        <v>690139.75</v>
      </c>
      <c r="BF244" s="806">
        <v>0</v>
      </c>
      <c r="BG244" s="806">
        <v>514008.33333333331</v>
      </c>
      <c r="BH244" s="806">
        <v>0</v>
      </c>
      <c r="BI244" s="806">
        <v>78506.967330292173</v>
      </c>
      <c r="BJ244" s="806">
        <v>341567.66666666669</v>
      </c>
      <c r="BK244" s="807">
        <v>15017749.377083335</v>
      </c>
      <c r="BL244" s="808"/>
      <c r="BM244" s="804">
        <v>0</v>
      </c>
      <c r="BN244" s="809">
        <v>90.269087687101717</v>
      </c>
      <c r="BP244" s="810">
        <v>14424.829875000001</v>
      </c>
      <c r="BQ244" s="807">
        <v>591823.73258333339</v>
      </c>
      <c r="BR244" s="710"/>
      <c r="BS244" s="786">
        <v>342.61686547303873</v>
      </c>
      <c r="BT244" s="604">
        <v>368.06068956468278</v>
      </c>
      <c r="BU244" s="604">
        <v>0</v>
      </c>
      <c r="BV244" s="599">
        <v>0</v>
      </c>
      <c r="BW244" s="811"/>
      <c r="BX244" s="788">
        <v>27348058.956151884</v>
      </c>
      <c r="BY244" s="554"/>
      <c r="BZ244" s="812">
        <v>353.76258654574349</v>
      </c>
      <c r="CB244" s="597">
        <v>2916.6666666666665</v>
      </c>
      <c r="CC244" s="554"/>
      <c r="CD244" s="554"/>
      <c r="CE244" s="554"/>
      <c r="CF244" s="554"/>
      <c r="CG244" s="554"/>
      <c r="CH244" s="554"/>
      <c r="CI244" s="554"/>
      <c r="CJ244" s="554"/>
      <c r="CK244" s="554"/>
      <c r="CL244" s="554"/>
    </row>
    <row r="245" spans="5:90">
      <c r="E245" s="294">
        <v>5</v>
      </c>
      <c r="F245" s="300">
        <v>2024</v>
      </c>
      <c r="G245" s="300">
        <v>2024</v>
      </c>
      <c r="H245" s="300">
        <v>2025</v>
      </c>
      <c r="I245" s="772" t="s">
        <v>306</v>
      </c>
      <c r="J245" s="789">
        <v>4166.666666666667</v>
      </c>
      <c r="K245" s="790">
        <v>0</v>
      </c>
      <c r="L245" s="792">
        <v>43378.75</v>
      </c>
      <c r="M245" s="793">
        <v>43442.083333333336</v>
      </c>
      <c r="N245" s="189">
        <v>86820.833333333343</v>
      </c>
      <c r="O245" s="794">
        <v>0.5</v>
      </c>
      <c r="P245" s="795">
        <v>3681.25</v>
      </c>
      <c r="Q245" s="795">
        <v>4166.666666666667</v>
      </c>
      <c r="R245" s="795">
        <v>0</v>
      </c>
      <c r="S245" s="795">
        <v>4166.666666666667</v>
      </c>
      <c r="T245" s="795">
        <v>1666.6666666666667</v>
      </c>
      <c r="U245" s="191">
        <v>77306.25</v>
      </c>
      <c r="W245" s="792">
        <v>4166.666666666667</v>
      </c>
      <c r="X245" s="793">
        <v>-4166.666666666667</v>
      </c>
      <c r="Y245" s="793">
        <v>4166.666666666667</v>
      </c>
      <c r="Z245" s="191">
        <v>4166.666666666667</v>
      </c>
      <c r="AB245" s="796">
        <v>191030.62581381542</v>
      </c>
      <c r="AC245" s="797">
        <v>480827.66250000003</v>
      </c>
      <c r="AD245" s="533">
        <v>671858.28831381549</v>
      </c>
      <c r="AF245" s="796">
        <v>191030.62581381542</v>
      </c>
      <c r="AG245" s="797"/>
      <c r="AH245" s="798">
        <v>124669.58333333336</v>
      </c>
      <c r="AI245" s="600">
        <v>36500</v>
      </c>
      <c r="AJ245" s="799">
        <v>30000</v>
      </c>
      <c r="AK245" s="600">
        <v>34237</v>
      </c>
      <c r="AL245" s="536">
        <v>0</v>
      </c>
      <c r="AM245" s="815"/>
      <c r="AO245" s="779">
        <v>255421.07916666672</v>
      </c>
      <c r="AQ245" s="800">
        <v>20.501025162759198</v>
      </c>
      <c r="AR245" s="781">
        <v>33.831469161380305</v>
      </c>
      <c r="AS245" s="801">
        <v>32.799999999999997</v>
      </c>
      <c r="AT245" s="802">
        <v>92</v>
      </c>
      <c r="AU245" s="801"/>
      <c r="AV245" s="801">
        <v>76.423000000000002</v>
      </c>
      <c r="AW245" s="594">
        <v>6.11</v>
      </c>
      <c r="AX245" s="803">
        <v>0</v>
      </c>
      <c r="AY245" s="791">
        <v>147.89541657813902</v>
      </c>
      <c r="AZ245" s="791">
        <v>97.188416608491394</v>
      </c>
      <c r="BA245" s="804">
        <v>59</v>
      </c>
      <c r="BB245" s="804">
        <v>49</v>
      </c>
      <c r="BC245" s="804">
        <v>31.806686469008845</v>
      </c>
      <c r="BD245" s="571">
        <v>500000</v>
      </c>
      <c r="BE245" s="805">
        <v>690139.75</v>
      </c>
      <c r="BF245" s="806">
        <v>0</v>
      </c>
      <c r="BG245" s="806">
        <v>514008.33333333331</v>
      </c>
      <c r="BH245" s="806">
        <v>0</v>
      </c>
      <c r="BI245" s="806">
        <v>78506.967330292173</v>
      </c>
      <c r="BJ245" s="806">
        <v>341567.66666666669</v>
      </c>
      <c r="BK245" s="807">
        <v>15017749.377083335</v>
      </c>
      <c r="BL245" s="808"/>
      <c r="BM245" s="804">
        <v>0</v>
      </c>
      <c r="BN245" s="809">
        <v>86.92017902791072</v>
      </c>
      <c r="BP245" s="810">
        <v>14424.829875000001</v>
      </c>
      <c r="BQ245" s="807">
        <v>591823.73258333339</v>
      </c>
      <c r="BR245" s="710"/>
      <c r="BS245" s="786">
        <v>328.79926834521666</v>
      </c>
      <c r="BT245" s="604">
        <v>352.82650407402292</v>
      </c>
      <c r="BU245" s="604">
        <v>0</v>
      </c>
      <c r="BV245" s="599">
        <v>0</v>
      </c>
      <c r="BW245" s="811"/>
      <c r="BX245" s="788">
        <v>26231900.753771991</v>
      </c>
      <c r="BY245" s="554"/>
      <c r="BZ245" s="812">
        <v>339.32444988305588</v>
      </c>
      <c r="CB245" s="597">
        <v>2916.6666666666665</v>
      </c>
      <c r="CC245" s="554"/>
      <c r="CD245" s="554"/>
      <c r="CE245" s="554"/>
      <c r="CF245" s="554"/>
      <c r="CG245" s="554"/>
      <c r="CH245" s="554"/>
      <c r="CI245" s="554"/>
      <c r="CJ245" s="554"/>
      <c r="CK245" s="554"/>
      <c r="CL245" s="554"/>
    </row>
    <row r="246" spans="5:90">
      <c r="E246" s="294">
        <v>6</v>
      </c>
      <c r="F246" s="300">
        <v>2024</v>
      </c>
      <c r="G246" s="300">
        <v>2024</v>
      </c>
      <c r="H246" s="300">
        <v>2025</v>
      </c>
      <c r="I246" s="772" t="s">
        <v>306</v>
      </c>
      <c r="J246" s="789">
        <v>4166.666666666667</v>
      </c>
      <c r="K246" s="790">
        <v>0</v>
      </c>
      <c r="L246" s="792">
        <v>43378.75</v>
      </c>
      <c r="M246" s="793">
        <v>43442.083333333336</v>
      </c>
      <c r="N246" s="189">
        <v>86820.833333333343</v>
      </c>
      <c r="O246" s="794">
        <v>0.5</v>
      </c>
      <c r="P246" s="795">
        <v>3681.25</v>
      </c>
      <c r="Q246" s="795">
        <v>4166.666666666667</v>
      </c>
      <c r="R246" s="795">
        <v>0</v>
      </c>
      <c r="S246" s="795">
        <v>4166.666666666667</v>
      </c>
      <c r="T246" s="795">
        <v>1666.6666666666667</v>
      </c>
      <c r="U246" s="191">
        <v>77306.25</v>
      </c>
      <c r="W246" s="792">
        <v>4166.666666666667</v>
      </c>
      <c r="X246" s="793">
        <v>-4166.666666666667</v>
      </c>
      <c r="Y246" s="793">
        <v>4166.666666666667</v>
      </c>
      <c r="Z246" s="191">
        <v>4166.666666666667</v>
      </c>
      <c r="AB246" s="796">
        <v>242937.71623283665</v>
      </c>
      <c r="AC246" s="797">
        <v>480827.66250000003</v>
      </c>
      <c r="AD246" s="533">
        <v>723765.37873283669</v>
      </c>
      <c r="AF246" s="796">
        <v>242937.71623283665</v>
      </c>
      <c r="AG246" s="797"/>
      <c r="AH246" s="798">
        <v>124669.58333333336</v>
      </c>
      <c r="AI246" s="600">
        <v>36500</v>
      </c>
      <c r="AJ246" s="799">
        <v>30000</v>
      </c>
      <c r="AK246" s="600">
        <v>34237</v>
      </c>
      <c r="AL246" s="536">
        <v>0</v>
      </c>
      <c r="AM246" s="815"/>
      <c r="AO246" s="779">
        <v>255421.07916666666</v>
      </c>
      <c r="AQ246" s="800">
        <v>16.120690222152163</v>
      </c>
      <c r="AR246" s="781">
        <v>33.831469161380305</v>
      </c>
      <c r="AS246" s="801">
        <v>32.799999999999997</v>
      </c>
      <c r="AT246" s="802">
        <v>92</v>
      </c>
      <c r="AU246" s="801"/>
      <c r="AV246" s="801">
        <v>76.423000000000002</v>
      </c>
      <c r="AW246" s="594">
        <v>6.11</v>
      </c>
      <c r="AX246" s="803">
        <v>0</v>
      </c>
      <c r="AY246" s="791">
        <v>147.89541657813902</v>
      </c>
      <c r="AZ246" s="791">
        <v>97.188416608491394</v>
      </c>
      <c r="BA246" s="804">
        <v>59</v>
      </c>
      <c r="BB246" s="804">
        <v>49</v>
      </c>
      <c r="BC246" s="804">
        <v>31.806686469008845</v>
      </c>
      <c r="BD246" s="571">
        <v>500000</v>
      </c>
      <c r="BE246" s="805">
        <v>690139.75</v>
      </c>
      <c r="BF246" s="806">
        <v>0</v>
      </c>
      <c r="BG246" s="806">
        <v>514008.33333333331</v>
      </c>
      <c r="BH246" s="806">
        <v>0</v>
      </c>
      <c r="BI246" s="806">
        <v>78506.967330292173</v>
      </c>
      <c r="BJ246" s="806">
        <v>341567.66666666669</v>
      </c>
      <c r="BK246" s="807">
        <v>15017749.377083335</v>
      </c>
      <c r="BL246" s="813"/>
      <c r="BM246" s="804">
        <v>0</v>
      </c>
      <c r="BN246" s="809">
        <v>80.550914999299934</v>
      </c>
      <c r="BP246" s="810">
        <v>14424.829875000001</v>
      </c>
      <c r="BQ246" s="807">
        <v>591823.73258333339</v>
      </c>
      <c r="BR246" s="710"/>
      <c r="BS246" s="786">
        <v>302.51968496316857</v>
      </c>
      <c r="BT246" s="604">
        <v>323.85272200787244</v>
      </c>
      <c r="BU246" s="604">
        <v>0</v>
      </c>
      <c r="BV246" s="599">
        <v>0</v>
      </c>
      <c r="BW246" s="811"/>
      <c r="BX246" s="788">
        <v>24109087.917671978</v>
      </c>
      <c r="BY246" s="554"/>
      <c r="BZ246" s="812">
        <v>311.86466705695824</v>
      </c>
      <c r="CB246" s="597">
        <v>2916.6666666666665</v>
      </c>
      <c r="CC246" s="554"/>
      <c r="CD246" s="554"/>
      <c r="CE246" s="554"/>
      <c r="CF246" s="554"/>
      <c r="CG246" s="554"/>
      <c r="CH246" s="554"/>
      <c r="CI246" s="554"/>
      <c r="CJ246" s="554"/>
      <c r="CK246" s="554"/>
      <c r="CL246" s="554"/>
    </row>
    <row r="247" spans="5:90">
      <c r="E247" s="294">
        <v>7</v>
      </c>
      <c r="F247" s="300">
        <v>2024</v>
      </c>
      <c r="G247" s="300">
        <v>2025</v>
      </c>
      <c r="H247" s="300">
        <v>2025</v>
      </c>
      <c r="I247" s="772" t="s">
        <v>306</v>
      </c>
      <c r="J247" s="789">
        <v>4166.666666666667</v>
      </c>
      <c r="K247" s="790">
        <v>0</v>
      </c>
      <c r="L247" s="792">
        <v>43378.75</v>
      </c>
      <c r="M247" s="793">
        <v>43442.083333333336</v>
      </c>
      <c r="N247" s="189">
        <v>86820.833333333343</v>
      </c>
      <c r="O247" s="794">
        <v>0.5</v>
      </c>
      <c r="P247" s="795">
        <v>3681.25</v>
      </c>
      <c r="Q247" s="795">
        <v>4166.666666666667</v>
      </c>
      <c r="R247" s="795">
        <v>0</v>
      </c>
      <c r="S247" s="795">
        <v>4166.666666666667</v>
      </c>
      <c r="T247" s="795">
        <v>1666.6666666666667</v>
      </c>
      <c r="U247" s="191">
        <v>77306.25</v>
      </c>
      <c r="W247" s="792">
        <v>4166.666666666667</v>
      </c>
      <c r="X247" s="793">
        <v>-4166.666666666667</v>
      </c>
      <c r="Y247" s="793">
        <v>4166.666666666667</v>
      </c>
      <c r="Z247" s="191">
        <v>4166.666666666667</v>
      </c>
      <c r="AB247" s="796">
        <v>277218.0283347193</v>
      </c>
      <c r="AC247" s="797">
        <v>480827.66250000003</v>
      </c>
      <c r="AD247" s="533">
        <v>758045.69083471934</v>
      </c>
      <c r="AF247" s="796">
        <v>277218.0283347193</v>
      </c>
      <c r="AG247" s="797"/>
      <c r="AH247" s="798">
        <v>124669.58333333336</v>
      </c>
      <c r="AI247" s="600">
        <v>36500</v>
      </c>
      <c r="AJ247" s="799">
        <v>30000</v>
      </c>
      <c r="AK247" s="600">
        <v>34237</v>
      </c>
      <c r="AL247" s="536">
        <v>0</v>
      </c>
      <c r="AM247" s="815"/>
      <c r="AO247" s="779">
        <v>255421.07916666666</v>
      </c>
      <c r="AQ247" s="800">
        <v>14.127232958810346</v>
      </c>
      <c r="AR247" s="781">
        <v>33.831469161380305</v>
      </c>
      <c r="AS247" s="801">
        <v>32.799999999999997</v>
      </c>
      <c r="AT247" s="802">
        <v>92</v>
      </c>
      <c r="AU247" s="801"/>
      <c r="AV247" s="801">
        <v>76.423000000000002</v>
      </c>
      <c r="AW247" s="594">
        <v>6.11</v>
      </c>
      <c r="AX247" s="803">
        <v>0</v>
      </c>
      <c r="AY247" s="791">
        <v>147.89541657813902</v>
      </c>
      <c r="AZ247" s="791">
        <v>97.188416608491394</v>
      </c>
      <c r="BA247" s="804">
        <v>59</v>
      </c>
      <c r="BB247" s="804">
        <v>49</v>
      </c>
      <c r="BC247" s="804">
        <v>31.806686469008845</v>
      </c>
      <c r="BD247" s="571">
        <v>500000</v>
      </c>
      <c r="BE247" s="805">
        <v>690139.75</v>
      </c>
      <c r="BF247" s="806">
        <v>0</v>
      </c>
      <c r="BG247" s="806">
        <v>514008.33333333331</v>
      </c>
      <c r="BH247" s="806">
        <v>0</v>
      </c>
      <c r="BI247" s="806">
        <v>78506.967330292173</v>
      </c>
      <c r="BJ247" s="806">
        <v>341567.66666666669</v>
      </c>
      <c r="BK247" s="807">
        <v>15017749.377083335</v>
      </c>
      <c r="BL247" s="808"/>
      <c r="BM247" s="804">
        <v>0</v>
      </c>
      <c r="BN247" s="809">
        <v>76.344546331792003</v>
      </c>
      <c r="BP247" s="810">
        <v>14424.829875000001</v>
      </c>
      <c r="BQ247" s="807">
        <v>591823.73258333339</v>
      </c>
      <c r="BR247" s="710"/>
      <c r="BS247" s="786">
        <v>285.16420784103087</v>
      </c>
      <c r="BT247" s="604">
        <v>304.71795093937885</v>
      </c>
      <c r="BU247" s="604">
        <v>0</v>
      </c>
      <c r="BV247" s="599">
        <v>0</v>
      </c>
      <c r="BW247" s="811"/>
      <c r="BX247" s="788">
        <v>22707146.757650331</v>
      </c>
      <c r="BY247" s="554"/>
      <c r="BZ247" s="812">
        <v>293.72976645032361</v>
      </c>
      <c r="CB247" s="597">
        <v>2916.6666666666665</v>
      </c>
      <c r="CC247" s="554"/>
      <c r="CD247" s="554"/>
      <c r="CE247" s="554"/>
      <c r="CF247" s="554"/>
      <c r="CG247" s="554"/>
      <c r="CH247" s="554"/>
      <c r="CI247" s="554"/>
      <c r="CJ247" s="554"/>
      <c r="CK247" s="554"/>
      <c r="CL247" s="554"/>
    </row>
    <row r="248" spans="5:90">
      <c r="E248" s="294">
        <v>8</v>
      </c>
      <c r="F248" s="300">
        <v>2024</v>
      </c>
      <c r="G248" s="300">
        <v>2025</v>
      </c>
      <c r="H248" s="300">
        <v>2025</v>
      </c>
      <c r="I248" s="772" t="s">
        <v>306</v>
      </c>
      <c r="J248" s="789">
        <v>4166.666666666667</v>
      </c>
      <c r="K248" s="790">
        <v>0</v>
      </c>
      <c r="L248" s="792">
        <v>43378.75</v>
      </c>
      <c r="M248" s="793">
        <v>43442.083333333336</v>
      </c>
      <c r="N248" s="189">
        <v>86820.833333333343</v>
      </c>
      <c r="O248" s="794">
        <v>0.5</v>
      </c>
      <c r="P248" s="795">
        <v>3681.25</v>
      </c>
      <c r="Q248" s="795">
        <v>4166.666666666667</v>
      </c>
      <c r="R248" s="795">
        <v>0</v>
      </c>
      <c r="S248" s="795">
        <v>4166.666666666667</v>
      </c>
      <c r="T248" s="795">
        <v>1666.6666666666667</v>
      </c>
      <c r="U248" s="191">
        <v>77306.25</v>
      </c>
      <c r="W248" s="792">
        <v>4166.666666666667</v>
      </c>
      <c r="X248" s="793">
        <v>-4166.666666666667</v>
      </c>
      <c r="Y248" s="793">
        <v>4166.666666666667</v>
      </c>
      <c r="Z248" s="191">
        <v>4166.666666666667</v>
      </c>
      <c r="AB248" s="796">
        <v>232954.18025775556</v>
      </c>
      <c r="AC248" s="797">
        <v>480827.66250000003</v>
      </c>
      <c r="AD248" s="533">
        <v>713781.84275775566</v>
      </c>
      <c r="AF248" s="796">
        <v>232954.18025775556</v>
      </c>
      <c r="AG248" s="797"/>
      <c r="AH248" s="798">
        <v>124669.58333333336</v>
      </c>
      <c r="AI248" s="600">
        <v>36500</v>
      </c>
      <c r="AJ248" s="799">
        <v>30000</v>
      </c>
      <c r="AK248" s="600">
        <v>34237</v>
      </c>
      <c r="AL248" s="536">
        <v>0</v>
      </c>
      <c r="AM248" s="815"/>
      <c r="AO248" s="779">
        <v>255421.07916666672</v>
      </c>
      <c r="AQ248" s="800">
        <v>16.811562094886614</v>
      </c>
      <c r="AR248" s="781">
        <v>33.831469161380305</v>
      </c>
      <c r="AS248" s="801">
        <v>32.799999999999997</v>
      </c>
      <c r="AT248" s="802">
        <v>92</v>
      </c>
      <c r="AU248" s="801"/>
      <c r="AV248" s="801">
        <v>76.423000000000002</v>
      </c>
      <c r="AW248" s="594">
        <v>6.11</v>
      </c>
      <c r="AX248" s="803">
        <v>0</v>
      </c>
      <c r="AY248" s="791">
        <v>147.89541657813902</v>
      </c>
      <c r="AZ248" s="791">
        <v>97.188416608491394</v>
      </c>
      <c r="BA248" s="804">
        <v>59</v>
      </c>
      <c r="BB248" s="804">
        <v>49</v>
      </c>
      <c r="BC248" s="804">
        <v>31.806686469008845</v>
      </c>
      <c r="BD248" s="571">
        <v>500000</v>
      </c>
      <c r="BE248" s="805">
        <v>690139.75</v>
      </c>
      <c r="BF248" s="806">
        <v>0</v>
      </c>
      <c r="BG248" s="806">
        <v>514008.33333333331</v>
      </c>
      <c r="BH248" s="806">
        <v>0</v>
      </c>
      <c r="BI248" s="806">
        <v>78506.967330292173</v>
      </c>
      <c r="BJ248" s="806">
        <v>341567.66666666669</v>
      </c>
      <c r="BK248" s="807">
        <v>15017749.377083335</v>
      </c>
      <c r="BL248" s="808"/>
      <c r="BM248" s="804">
        <v>0</v>
      </c>
      <c r="BN248" s="809">
        <v>81.775945646387115</v>
      </c>
      <c r="BP248" s="810">
        <v>14424.829875000001</v>
      </c>
      <c r="BQ248" s="807">
        <v>591823.73258333339</v>
      </c>
      <c r="BR248" s="710"/>
      <c r="BS248" s="786">
        <v>307.57416141305026</v>
      </c>
      <c r="BT248" s="604">
        <v>329.42538642147201</v>
      </c>
      <c r="BU248" s="604">
        <v>0</v>
      </c>
      <c r="BV248" s="599">
        <v>0</v>
      </c>
      <c r="BW248" s="811"/>
      <c r="BX248" s="788">
        <v>24517378.541293651</v>
      </c>
      <c r="BY248" s="554"/>
      <c r="BZ248" s="812">
        <v>317.14613684266993</v>
      </c>
      <c r="CB248" s="597">
        <v>2916.6666666666665</v>
      </c>
      <c r="CC248" s="554"/>
      <c r="CD248" s="554"/>
      <c r="CE248" s="554"/>
      <c r="CF248" s="554"/>
      <c r="CG248" s="554"/>
      <c r="CH248" s="554"/>
      <c r="CI248" s="554"/>
      <c r="CJ248" s="554"/>
      <c r="CK248" s="554"/>
      <c r="CL248" s="554"/>
    </row>
    <row r="249" spans="5:90">
      <c r="E249" s="294">
        <v>9</v>
      </c>
      <c r="F249" s="300">
        <v>2024</v>
      </c>
      <c r="G249" s="300">
        <v>2025</v>
      </c>
      <c r="H249" s="300">
        <v>2025</v>
      </c>
      <c r="I249" s="772" t="s">
        <v>306</v>
      </c>
      <c r="J249" s="789">
        <v>4166.666666666667</v>
      </c>
      <c r="K249" s="790">
        <v>0</v>
      </c>
      <c r="L249" s="792">
        <v>43378.75</v>
      </c>
      <c r="M249" s="793">
        <v>43442.083333333336</v>
      </c>
      <c r="N249" s="189">
        <v>86820.833333333343</v>
      </c>
      <c r="O249" s="794">
        <v>0.5</v>
      </c>
      <c r="P249" s="795">
        <v>3681.25</v>
      </c>
      <c r="Q249" s="795">
        <v>4166.666666666667</v>
      </c>
      <c r="R249" s="795">
        <v>0</v>
      </c>
      <c r="S249" s="795">
        <v>4166.666666666667</v>
      </c>
      <c r="T249" s="795">
        <v>1666.6666666666667</v>
      </c>
      <c r="U249" s="191">
        <v>77306.25</v>
      </c>
      <c r="W249" s="792">
        <v>4166.666666666667</v>
      </c>
      <c r="X249" s="793">
        <v>-4166.666666666667</v>
      </c>
      <c r="Y249" s="793">
        <v>4166.666666666667</v>
      </c>
      <c r="Z249" s="191">
        <v>4166.666666666667</v>
      </c>
      <c r="AB249" s="796">
        <v>184352.04370838715</v>
      </c>
      <c r="AC249" s="797">
        <v>480827.66250000003</v>
      </c>
      <c r="AD249" s="533">
        <v>665179.70620838716</v>
      </c>
      <c r="AF249" s="796">
        <v>184352.04370838715</v>
      </c>
      <c r="AG249" s="797"/>
      <c r="AH249" s="798">
        <v>124669.58333333336</v>
      </c>
      <c r="AI249" s="600">
        <v>36500</v>
      </c>
      <c r="AJ249" s="799">
        <v>30000</v>
      </c>
      <c r="AK249" s="600">
        <v>34237</v>
      </c>
      <c r="AL249" s="536">
        <v>0</v>
      </c>
      <c r="AM249" s="815"/>
      <c r="AO249" s="779">
        <v>255421.0791666666</v>
      </c>
      <c r="AQ249" s="800">
        <v>21.243722542407014</v>
      </c>
      <c r="AR249" s="781">
        <v>33.831469161380305</v>
      </c>
      <c r="AS249" s="801">
        <v>32.799999999999997</v>
      </c>
      <c r="AT249" s="802">
        <v>92</v>
      </c>
      <c r="AU249" s="801"/>
      <c r="AV249" s="801">
        <v>76.423000000000002</v>
      </c>
      <c r="AW249" s="594">
        <v>6.11</v>
      </c>
      <c r="AX249" s="803">
        <v>0</v>
      </c>
      <c r="AY249" s="791">
        <v>147.89541657813902</v>
      </c>
      <c r="AZ249" s="791">
        <v>97.188416608491394</v>
      </c>
      <c r="BA249" s="804">
        <v>59</v>
      </c>
      <c r="BB249" s="804">
        <v>49</v>
      </c>
      <c r="BC249" s="804">
        <v>31.806686469008845</v>
      </c>
      <c r="BD249" s="571">
        <v>500000</v>
      </c>
      <c r="BE249" s="805">
        <v>690139.75</v>
      </c>
      <c r="BF249" s="806">
        <v>0</v>
      </c>
      <c r="BG249" s="806">
        <v>514008.33333333331</v>
      </c>
      <c r="BH249" s="806">
        <v>0</v>
      </c>
      <c r="BI249" s="806">
        <v>78506.967330292173</v>
      </c>
      <c r="BJ249" s="806">
        <v>341567.66666666669</v>
      </c>
      <c r="BK249" s="807">
        <v>15017749.377083335</v>
      </c>
      <c r="BL249" s="808"/>
      <c r="BM249" s="804">
        <v>0</v>
      </c>
      <c r="BN249" s="809">
        <v>87.739675023984489</v>
      </c>
      <c r="BP249" s="810">
        <v>14424.829875000001</v>
      </c>
      <c r="BQ249" s="807">
        <v>591823.73258333339</v>
      </c>
      <c r="BR249" s="710"/>
      <c r="BS249" s="786">
        <v>332.18050882501706</v>
      </c>
      <c r="BT249" s="604">
        <v>356.55439136016247</v>
      </c>
      <c r="BU249" s="604">
        <v>0</v>
      </c>
      <c r="BV249" s="599">
        <v>0</v>
      </c>
      <c r="BW249" s="811"/>
      <c r="BX249" s="788">
        <v>26505030.680837899</v>
      </c>
      <c r="BY249" s="554"/>
      <c r="BZ249" s="812">
        <v>342.85753973110712</v>
      </c>
      <c r="CB249" s="597">
        <v>2916.6666666666665</v>
      </c>
      <c r="CC249" s="554"/>
      <c r="CD249" s="554"/>
      <c r="CE249" s="554"/>
      <c r="CF249" s="554"/>
      <c r="CG249" s="554"/>
      <c r="CH249" s="554"/>
      <c r="CI249" s="554"/>
      <c r="CJ249" s="554"/>
      <c r="CK249" s="554"/>
      <c r="CL249" s="554"/>
    </row>
    <row r="250" spans="5:90">
      <c r="E250" s="294">
        <v>10</v>
      </c>
      <c r="F250" s="300">
        <v>2024</v>
      </c>
      <c r="G250" s="300">
        <v>2025</v>
      </c>
      <c r="H250" s="300">
        <v>2025</v>
      </c>
      <c r="I250" s="772" t="s">
        <v>306</v>
      </c>
      <c r="J250" s="789">
        <v>4166.666666666667</v>
      </c>
      <c r="K250" s="790">
        <v>0</v>
      </c>
      <c r="L250" s="792">
        <v>43378.75</v>
      </c>
      <c r="M250" s="793">
        <v>43442.083333333336</v>
      </c>
      <c r="N250" s="189">
        <v>86820.833333333343</v>
      </c>
      <c r="O250" s="794">
        <v>0.5</v>
      </c>
      <c r="P250" s="795">
        <v>3681.25</v>
      </c>
      <c r="Q250" s="795">
        <v>4166.666666666667</v>
      </c>
      <c r="R250" s="795">
        <v>0</v>
      </c>
      <c r="S250" s="795">
        <v>4166.666666666667</v>
      </c>
      <c r="T250" s="795">
        <v>1666.6666666666667</v>
      </c>
      <c r="U250" s="191">
        <v>77306.25</v>
      </c>
      <c r="W250" s="792">
        <v>4166.666666666667</v>
      </c>
      <c r="X250" s="793">
        <v>-4166.666666666667</v>
      </c>
      <c r="Y250" s="793">
        <v>4166.666666666667</v>
      </c>
      <c r="Z250" s="191">
        <v>4166.666666666667</v>
      </c>
      <c r="AB250" s="796">
        <v>185547.76457269985</v>
      </c>
      <c r="AC250" s="797">
        <v>480827.66250000003</v>
      </c>
      <c r="AD250" s="533">
        <v>666375.42707269988</v>
      </c>
      <c r="AF250" s="796">
        <v>185547.76457269985</v>
      </c>
      <c r="AG250" s="797"/>
      <c r="AH250" s="798">
        <v>124669.58333333336</v>
      </c>
      <c r="AI250" s="600">
        <v>36500</v>
      </c>
      <c r="AJ250" s="799">
        <v>30000</v>
      </c>
      <c r="AK250" s="600">
        <v>34237</v>
      </c>
      <c r="AL250" s="536">
        <v>0</v>
      </c>
      <c r="AM250" s="815"/>
      <c r="AO250" s="779">
        <v>255421.07916666666</v>
      </c>
      <c r="AQ250" s="800">
        <v>21.10682214730862</v>
      </c>
      <c r="AR250" s="781">
        <v>33.831469161380305</v>
      </c>
      <c r="AS250" s="801">
        <v>32.799999999999997</v>
      </c>
      <c r="AT250" s="802">
        <v>92</v>
      </c>
      <c r="AU250" s="801"/>
      <c r="AV250" s="801">
        <v>76.423000000000002</v>
      </c>
      <c r="AW250" s="594">
        <v>6.11</v>
      </c>
      <c r="AX250" s="803">
        <v>0</v>
      </c>
      <c r="AY250" s="791">
        <v>147.89541657813902</v>
      </c>
      <c r="AZ250" s="791">
        <v>97.188416608491394</v>
      </c>
      <c r="BA250" s="804">
        <v>59</v>
      </c>
      <c r="BB250" s="804">
        <v>49</v>
      </c>
      <c r="BC250" s="804">
        <v>31.806686469008845</v>
      </c>
      <c r="BD250" s="571">
        <v>500000</v>
      </c>
      <c r="BE250" s="805">
        <v>690139.75</v>
      </c>
      <c r="BF250" s="806">
        <v>0</v>
      </c>
      <c r="BG250" s="806">
        <v>514008.33333333331</v>
      </c>
      <c r="BH250" s="806">
        <v>0</v>
      </c>
      <c r="BI250" s="806">
        <v>78506.967330292173</v>
      </c>
      <c r="BJ250" s="806">
        <v>341567.66666666669</v>
      </c>
      <c r="BK250" s="807">
        <v>15017749.377083335</v>
      </c>
      <c r="BL250" s="808"/>
      <c r="BM250" s="804">
        <v>0</v>
      </c>
      <c r="BN250" s="809">
        <v>87.592953991696859</v>
      </c>
      <c r="BP250" s="810">
        <v>14424.829875000001</v>
      </c>
      <c r="BQ250" s="807">
        <v>591823.73258333339</v>
      </c>
      <c r="BR250" s="710"/>
      <c r="BS250" s="786">
        <v>331.57513784579828</v>
      </c>
      <c r="BT250" s="604">
        <v>355.88695738428606</v>
      </c>
      <c r="BU250" s="604">
        <v>0</v>
      </c>
      <c r="BV250" s="599">
        <v>0</v>
      </c>
      <c r="BW250" s="811"/>
      <c r="BX250" s="788">
        <v>26456130.008913018</v>
      </c>
      <c r="BY250" s="554"/>
      <c r="BZ250" s="812">
        <v>342.22498192465702</v>
      </c>
      <c r="CB250" s="597">
        <v>2916.6666666666665</v>
      </c>
      <c r="CC250" s="554"/>
      <c r="CD250" s="554"/>
      <c r="CE250" s="554"/>
      <c r="CF250" s="554"/>
      <c r="CG250" s="554"/>
      <c r="CH250" s="554"/>
      <c r="CI250" s="554"/>
      <c r="CJ250" s="554"/>
      <c r="CK250" s="554"/>
      <c r="CL250" s="554"/>
    </row>
    <row r="251" spans="5:90">
      <c r="E251" s="294">
        <v>11</v>
      </c>
      <c r="F251" s="300">
        <v>2024</v>
      </c>
      <c r="G251" s="300">
        <v>2025</v>
      </c>
      <c r="H251" s="300">
        <v>2025</v>
      </c>
      <c r="I251" s="772" t="s">
        <v>306</v>
      </c>
      <c r="J251" s="789">
        <v>4166.666666666667</v>
      </c>
      <c r="K251" s="790">
        <v>0</v>
      </c>
      <c r="L251" s="792">
        <v>43378.75</v>
      </c>
      <c r="M251" s="793">
        <v>43442.083333333336</v>
      </c>
      <c r="N251" s="189">
        <v>86820.833333333343</v>
      </c>
      <c r="O251" s="794">
        <v>0.5</v>
      </c>
      <c r="P251" s="795">
        <v>3681.25</v>
      </c>
      <c r="Q251" s="795">
        <v>4166.666666666667</v>
      </c>
      <c r="R251" s="795">
        <v>0</v>
      </c>
      <c r="S251" s="795">
        <v>4166.666666666667</v>
      </c>
      <c r="T251" s="795">
        <v>1666.6666666666667</v>
      </c>
      <c r="U251" s="191">
        <v>77306.25</v>
      </c>
      <c r="W251" s="792">
        <v>4166.666666666667</v>
      </c>
      <c r="X251" s="793">
        <v>-4166.666666666667</v>
      </c>
      <c r="Y251" s="793">
        <v>4166.666666666667</v>
      </c>
      <c r="Z251" s="191">
        <v>4166.666666666667</v>
      </c>
      <c r="AB251" s="796">
        <v>151075.02117407767</v>
      </c>
      <c r="AC251" s="797">
        <v>480827.66250000003</v>
      </c>
      <c r="AD251" s="533">
        <v>631902.68367407774</v>
      </c>
      <c r="AF251" s="796">
        <v>151075.02117407767</v>
      </c>
      <c r="AG251" s="797"/>
      <c r="AH251" s="798">
        <v>124669.58333333336</v>
      </c>
      <c r="AI251" s="600">
        <v>36500</v>
      </c>
      <c r="AJ251" s="799">
        <v>30000</v>
      </c>
      <c r="AK251" s="600">
        <v>34237</v>
      </c>
      <c r="AL251" s="536">
        <v>0</v>
      </c>
      <c r="AM251" s="815"/>
      <c r="AO251" s="779">
        <v>255421.07916666672</v>
      </c>
      <c r="AQ251" s="800">
        <v>25.923039005594742</v>
      </c>
      <c r="AR251" s="781">
        <v>33.831469161380305</v>
      </c>
      <c r="AS251" s="801">
        <v>32.799999999999997</v>
      </c>
      <c r="AT251" s="802">
        <v>92</v>
      </c>
      <c r="AU251" s="801"/>
      <c r="AV251" s="801">
        <v>76.423000000000002</v>
      </c>
      <c r="AW251" s="594">
        <v>6.11</v>
      </c>
      <c r="AX251" s="803">
        <v>0</v>
      </c>
      <c r="AY251" s="791">
        <v>147.89541657813902</v>
      </c>
      <c r="AZ251" s="791">
        <v>97.188416608491394</v>
      </c>
      <c r="BA251" s="804">
        <v>59</v>
      </c>
      <c r="BB251" s="804">
        <v>49</v>
      </c>
      <c r="BC251" s="804">
        <v>31.806686469008845</v>
      </c>
      <c r="BD251" s="571">
        <v>500000</v>
      </c>
      <c r="BE251" s="805">
        <v>690139.75</v>
      </c>
      <c r="BF251" s="806">
        <v>0</v>
      </c>
      <c r="BG251" s="806">
        <v>514008.33333333331</v>
      </c>
      <c r="BH251" s="806">
        <v>0</v>
      </c>
      <c r="BI251" s="806">
        <v>78506.967330292173</v>
      </c>
      <c r="BJ251" s="806">
        <v>341567.66666666669</v>
      </c>
      <c r="BK251" s="807">
        <v>15017749.377083335</v>
      </c>
      <c r="BL251" s="808"/>
      <c r="BM251" s="804">
        <v>0</v>
      </c>
      <c r="BN251" s="809">
        <v>91.822934958149091</v>
      </c>
      <c r="BP251" s="810">
        <v>14424.829875000001</v>
      </c>
      <c r="BQ251" s="807">
        <v>591823.73258333339</v>
      </c>
      <c r="BR251" s="710"/>
      <c r="BS251" s="786">
        <v>349.02803931338019</v>
      </c>
      <c r="BT251" s="604">
        <v>375.12914080067725</v>
      </c>
      <c r="BU251" s="604">
        <v>0</v>
      </c>
      <c r="BV251" s="599">
        <v>0</v>
      </c>
      <c r="BW251" s="811"/>
      <c r="BX251" s="788">
        <v>27865940.91511941</v>
      </c>
      <c r="BY251" s="554"/>
      <c r="BZ251" s="812">
        <v>360.4616821423806</v>
      </c>
      <c r="CB251" s="597">
        <v>2916.6666666666665</v>
      </c>
      <c r="CC251" s="554"/>
      <c r="CD251" s="554"/>
      <c r="CE251" s="554"/>
      <c r="CF251" s="554"/>
      <c r="CG251" s="554"/>
      <c r="CH251" s="554"/>
      <c r="CI251" s="554"/>
      <c r="CJ251" s="554"/>
      <c r="CK251" s="554"/>
      <c r="CL251" s="554"/>
    </row>
    <row r="252" spans="5:90">
      <c r="E252" s="294">
        <v>12</v>
      </c>
      <c r="F252" s="300">
        <v>2024</v>
      </c>
      <c r="G252" s="300">
        <v>2025</v>
      </c>
      <c r="H252" s="300">
        <v>2025</v>
      </c>
      <c r="I252" s="772" t="s">
        <v>306</v>
      </c>
      <c r="J252" s="789">
        <v>4166.666666666667</v>
      </c>
      <c r="K252" s="790">
        <v>0</v>
      </c>
      <c r="L252" s="792">
        <v>43378.75</v>
      </c>
      <c r="M252" s="793">
        <v>43442.083333333336</v>
      </c>
      <c r="N252" s="189">
        <v>86820.833333333343</v>
      </c>
      <c r="O252" s="794">
        <v>0.5</v>
      </c>
      <c r="P252" s="795">
        <v>3681.25</v>
      </c>
      <c r="Q252" s="795">
        <v>4166.666666666667</v>
      </c>
      <c r="R252" s="795">
        <v>0</v>
      </c>
      <c r="S252" s="795">
        <v>4166.666666666667</v>
      </c>
      <c r="T252" s="795">
        <v>1666.6666666666667</v>
      </c>
      <c r="U252" s="191">
        <v>77306.25</v>
      </c>
      <c r="W252" s="792">
        <v>4166.666666666667</v>
      </c>
      <c r="X252" s="793">
        <v>-4166.666666666667</v>
      </c>
      <c r="Y252" s="793">
        <v>4166.666666666667</v>
      </c>
      <c r="Z252" s="191">
        <v>4166.666666666667</v>
      </c>
      <c r="AB252" s="796">
        <v>120063.17968484522</v>
      </c>
      <c r="AC252" s="797">
        <v>480827.66250000003</v>
      </c>
      <c r="AD252" s="533">
        <v>600890.84218484524</v>
      </c>
      <c r="AF252" s="796">
        <v>120063.17968484522</v>
      </c>
      <c r="AG252" s="797"/>
      <c r="AH252" s="798">
        <v>124669.58333333336</v>
      </c>
      <c r="AI252" s="600">
        <v>36500</v>
      </c>
      <c r="AJ252" s="799">
        <v>30000</v>
      </c>
      <c r="AK252" s="600">
        <v>34237</v>
      </c>
      <c r="AL252" s="536">
        <v>0</v>
      </c>
      <c r="AM252" s="815"/>
      <c r="AO252" s="779">
        <v>255421.07916666666</v>
      </c>
      <c r="AQ252" s="800">
        <v>32.618856813110028</v>
      </c>
      <c r="AR252" s="781">
        <v>33.831469161380305</v>
      </c>
      <c r="AS252" s="801">
        <v>32.799999999999997</v>
      </c>
      <c r="AT252" s="802">
        <v>92</v>
      </c>
      <c r="AU252" s="801"/>
      <c r="AV252" s="801">
        <v>76.423000000000002</v>
      </c>
      <c r="AW252" s="594">
        <v>6.11</v>
      </c>
      <c r="AX252" s="803">
        <v>0</v>
      </c>
      <c r="AY252" s="791">
        <v>147.89541657813902</v>
      </c>
      <c r="AZ252" s="791">
        <v>97.188416608491394</v>
      </c>
      <c r="BA252" s="804">
        <v>59</v>
      </c>
      <c r="BB252" s="804">
        <v>49</v>
      </c>
      <c r="BC252" s="804">
        <v>31.806686469008845</v>
      </c>
      <c r="BD252" s="571">
        <v>500000</v>
      </c>
      <c r="BE252" s="805">
        <v>690139.75</v>
      </c>
      <c r="BF252" s="806">
        <v>0</v>
      </c>
      <c r="BG252" s="806">
        <v>514008.33333333331</v>
      </c>
      <c r="BH252" s="806">
        <v>0</v>
      </c>
      <c r="BI252" s="806">
        <v>78506.967330292173</v>
      </c>
      <c r="BJ252" s="806">
        <v>341567.66666666669</v>
      </c>
      <c r="BK252" s="807">
        <v>15017749.377083335</v>
      </c>
      <c r="BL252" s="808"/>
      <c r="BM252" s="804">
        <v>0</v>
      </c>
      <c r="BN252" s="809">
        <v>95.628245655856105</v>
      </c>
      <c r="BP252" s="810">
        <v>14424.829875000001</v>
      </c>
      <c r="BQ252" s="807">
        <v>591823.73258333339</v>
      </c>
      <c r="BR252" s="710"/>
      <c r="BS252" s="786">
        <v>364.72875125211937</v>
      </c>
      <c r="BT252" s="604">
        <v>392.43949916454648</v>
      </c>
      <c r="BU252" s="604">
        <v>0</v>
      </c>
      <c r="BV252" s="599">
        <v>0</v>
      </c>
      <c r="BW252" s="811"/>
      <c r="BX252" s="788">
        <v>29134213.412248574</v>
      </c>
      <c r="BY252" s="554"/>
      <c r="BZ252" s="812">
        <v>376.86750310936793</v>
      </c>
      <c r="CB252" s="597">
        <v>2916.6666666666665</v>
      </c>
      <c r="CC252" s="554"/>
      <c r="CD252" s="554"/>
      <c r="CE252" s="554"/>
      <c r="CF252" s="554"/>
      <c r="CG252" s="554"/>
      <c r="CH252" s="554"/>
      <c r="CI252" s="554"/>
      <c r="CJ252" s="554"/>
      <c r="CK252" s="554"/>
      <c r="CL252" s="554"/>
    </row>
    <row r="253" spans="5:90">
      <c r="E253" s="294">
        <v>1</v>
      </c>
      <c r="F253" s="300">
        <v>2025</v>
      </c>
      <c r="G253" s="300">
        <v>2025</v>
      </c>
      <c r="H253" s="300">
        <v>2025</v>
      </c>
      <c r="I253" s="772" t="s">
        <v>306</v>
      </c>
      <c r="J253" s="789">
        <v>0</v>
      </c>
      <c r="K253" s="790">
        <v>4166.666666666667</v>
      </c>
      <c r="L253" s="792">
        <v>43378.75</v>
      </c>
      <c r="M253" s="793">
        <v>43442.083333333336</v>
      </c>
      <c r="N253" s="189">
        <v>86820.833333333343</v>
      </c>
      <c r="O253" s="794">
        <v>0.5</v>
      </c>
      <c r="P253" s="795">
        <v>3681.25</v>
      </c>
      <c r="Q253" s="795">
        <v>4166.666666666667</v>
      </c>
      <c r="R253" s="795">
        <v>0</v>
      </c>
      <c r="S253" s="795">
        <v>4166.666666666667</v>
      </c>
      <c r="T253" s="795">
        <v>1666.6666666666667</v>
      </c>
      <c r="U253" s="191">
        <v>77306.25</v>
      </c>
      <c r="W253" s="792">
        <v>-4166.666666666667</v>
      </c>
      <c r="X253" s="793">
        <v>4166.666666666667</v>
      </c>
      <c r="Y253" s="793">
        <v>4166.666666666667</v>
      </c>
      <c r="Z253" s="191">
        <v>4166.666666666667</v>
      </c>
      <c r="AB253" s="796">
        <v>116841.9226989044</v>
      </c>
      <c r="AC253" s="797">
        <v>480827.66250000003</v>
      </c>
      <c r="AD253" s="533">
        <v>597669.58519890439</v>
      </c>
      <c r="AF253" s="796">
        <v>116841.9226989044</v>
      </c>
      <c r="AG253" s="797"/>
      <c r="AH253" s="798">
        <v>124669.58333333336</v>
      </c>
      <c r="AI253" s="600">
        <v>36500</v>
      </c>
      <c r="AJ253" s="799">
        <v>30000</v>
      </c>
      <c r="AK253" s="600">
        <v>34237</v>
      </c>
      <c r="AL253" s="536">
        <v>0</v>
      </c>
      <c r="AM253" s="815"/>
      <c r="AO253" s="779">
        <v>255421.0791666666</v>
      </c>
      <c r="AQ253" s="800">
        <v>33.69985768561466</v>
      </c>
      <c r="AR253" s="781">
        <v>33.875626507187206</v>
      </c>
      <c r="AS253" s="801">
        <v>32.799999999999997</v>
      </c>
      <c r="AT253" s="802">
        <v>93</v>
      </c>
      <c r="AU253" s="801"/>
      <c r="AV253" s="801">
        <v>76.933999999999997</v>
      </c>
      <c r="AW253" s="594">
        <v>6.18</v>
      </c>
      <c r="AX253" s="803">
        <v>0</v>
      </c>
      <c r="AY253" s="791">
        <v>148.63489366102971</v>
      </c>
      <c r="AZ253" s="791">
        <v>97.67435869153384</v>
      </c>
      <c r="BA253" s="804">
        <v>60</v>
      </c>
      <c r="BB253" s="804">
        <v>49</v>
      </c>
      <c r="BC253" s="804">
        <v>34.351221386529552</v>
      </c>
      <c r="BD253" s="571">
        <v>500000</v>
      </c>
      <c r="BE253" s="805">
        <v>690139.75</v>
      </c>
      <c r="BF253" s="806">
        <v>0</v>
      </c>
      <c r="BG253" s="806">
        <v>514008.33333333331</v>
      </c>
      <c r="BH253" s="806">
        <v>0</v>
      </c>
      <c r="BI253" s="806">
        <v>78506.967330292173</v>
      </c>
      <c r="BJ253" s="806">
        <v>341567.66666666669</v>
      </c>
      <c r="BK253" s="807">
        <v>15017749.377083335</v>
      </c>
      <c r="BL253" s="808"/>
      <c r="BM253" s="804">
        <v>0</v>
      </c>
      <c r="BN253" s="809">
        <v>97.467761328388804</v>
      </c>
      <c r="BP253" s="810">
        <v>14424.829875000001</v>
      </c>
      <c r="BQ253" s="807">
        <v>591823.73258333339</v>
      </c>
      <c r="BR253" s="710"/>
      <c r="BS253" s="786">
        <v>372.31859291698925</v>
      </c>
      <c r="BT253" s="604">
        <v>400.80745595889772</v>
      </c>
      <c r="BU253" s="604">
        <v>0</v>
      </c>
      <c r="BV253" s="599">
        <v>0</v>
      </c>
      <c r="BW253" s="811"/>
      <c r="BX253" s="788">
        <v>29747305.82988403</v>
      </c>
      <c r="BY253" s="554"/>
      <c r="BZ253" s="812">
        <v>384.79819975595802</v>
      </c>
      <c r="CB253" s="597">
        <v>2916.6666666666665</v>
      </c>
      <c r="CC253" s="554"/>
      <c r="CD253" s="554"/>
      <c r="CE253" s="554"/>
      <c r="CF253" s="554"/>
      <c r="CG253" s="554"/>
      <c r="CH253" s="554"/>
      <c r="CI253" s="554"/>
      <c r="CJ253" s="554"/>
      <c r="CK253" s="554"/>
      <c r="CL253" s="554"/>
    </row>
    <row r="254" spans="5:90">
      <c r="E254" s="294">
        <v>2</v>
      </c>
      <c r="F254" s="300">
        <v>2025</v>
      </c>
      <c r="G254" s="300">
        <v>2025</v>
      </c>
      <c r="H254" s="300">
        <v>2025</v>
      </c>
      <c r="I254" s="772" t="s">
        <v>306</v>
      </c>
      <c r="J254" s="789">
        <v>0</v>
      </c>
      <c r="K254" s="790">
        <v>4166.666666666667</v>
      </c>
      <c r="L254" s="792">
        <v>43378.75</v>
      </c>
      <c r="M254" s="793">
        <v>43442.083333333336</v>
      </c>
      <c r="N254" s="189">
        <v>86820.833333333343</v>
      </c>
      <c r="O254" s="794">
        <v>0.5</v>
      </c>
      <c r="P254" s="795">
        <v>3681.25</v>
      </c>
      <c r="Q254" s="795">
        <v>4166.666666666667</v>
      </c>
      <c r="R254" s="795">
        <v>0</v>
      </c>
      <c r="S254" s="795">
        <v>4166.666666666667</v>
      </c>
      <c r="T254" s="795">
        <v>1666.6666666666667</v>
      </c>
      <c r="U254" s="191">
        <v>77306.25</v>
      </c>
      <c r="W254" s="792">
        <v>-4166.666666666667</v>
      </c>
      <c r="X254" s="793">
        <v>4166.666666666667</v>
      </c>
      <c r="Y254" s="793">
        <v>4166.666666666667</v>
      </c>
      <c r="Z254" s="191">
        <v>4166.666666666667</v>
      </c>
      <c r="AB254" s="796">
        <v>173271.86394928492</v>
      </c>
      <c r="AC254" s="797">
        <v>480827.66250000003</v>
      </c>
      <c r="AD254" s="533">
        <v>654099.52644928498</v>
      </c>
      <c r="AF254" s="796">
        <v>173271.86394928492</v>
      </c>
      <c r="AG254" s="797"/>
      <c r="AH254" s="798">
        <v>124669.58333333336</v>
      </c>
      <c r="AI254" s="600">
        <v>36500</v>
      </c>
      <c r="AJ254" s="799">
        <v>30000</v>
      </c>
      <c r="AK254" s="600">
        <v>34237</v>
      </c>
      <c r="AL254" s="536">
        <v>0</v>
      </c>
      <c r="AM254" s="815"/>
      <c r="AO254" s="779">
        <v>255421.07916666672</v>
      </c>
      <c r="AQ254" s="800">
        <v>22.724729087113378</v>
      </c>
      <c r="AR254" s="781">
        <v>33.875626507187206</v>
      </c>
      <c r="AS254" s="801">
        <v>32.799999999999997</v>
      </c>
      <c r="AT254" s="802">
        <v>93</v>
      </c>
      <c r="AU254" s="801"/>
      <c r="AV254" s="801">
        <v>76.933999999999997</v>
      </c>
      <c r="AW254" s="594">
        <v>6.18</v>
      </c>
      <c r="AX254" s="803">
        <v>0</v>
      </c>
      <c r="AY254" s="791">
        <v>148.63489366102971</v>
      </c>
      <c r="AZ254" s="791">
        <v>97.67435869153384</v>
      </c>
      <c r="BA254" s="804">
        <v>60</v>
      </c>
      <c r="BB254" s="804">
        <v>49</v>
      </c>
      <c r="BC254" s="804">
        <v>34.351221386529552</v>
      </c>
      <c r="BD254" s="571">
        <v>500000</v>
      </c>
      <c r="BE254" s="805">
        <v>690139.75</v>
      </c>
      <c r="BF254" s="806">
        <v>0</v>
      </c>
      <c r="BG254" s="806">
        <v>514008.33333333331</v>
      </c>
      <c r="BH254" s="806">
        <v>0</v>
      </c>
      <c r="BI254" s="806">
        <v>78506.967330292173</v>
      </c>
      <c r="BJ254" s="806">
        <v>341567.66666666669</v>
      </c>
      <c r="BK254" s="807">
        <v>15017749.377083335</v>
      </c>
      <c r="BL254" s="808"/>
      <c r="BM254" s="804">
        <v>0</v>
      </c>
      <c r="BN254" s="809">
        <v>90.426160482424933</v>
      </c>
      <c r="BP254" s="810">
        <v>14424.829875000001</v>
      </c>
      <c r="BQ254" s="807">
        <v>591823.73258333339</v>
      </c>
      <c r="BR254" s="710"/>
      <c r="BS254" s="786">
        <v>343.26494782654231</v>
      </c>
      <c r="BT254" s="604">
        <v>368.77521371060806</v>
      </c>
      <c r="BU254" s="604">
        <v>0</v>
      </c>
      <c r="BV254" s="599">
        <v>0</v>
      </c>
      <c r="BW254" s="811"/>
      <c r="BX254" s="788">
        <v>27400409.768524624</v>
      </c>
      <c r="BY254" s="554"/>
      <c r="BZ254" s="812">
        <v>354.4397738672439</v>
      </c>
      <c r="CB254" s="597">
        <v>2916.6666666666665</v>
      </c>
      <c r="CC254" s="554"/>
      <c r="CD254" s="554"/>
      <c r="CE254" s="554"/>
      <c r="CF254" s="554"/>
      <c r="CG254" s="554"/>
      <c r="CH254" s="554"/>
      <c r="CI254" s="554"/>
      <c r="CJ254" s="554"/>
      <c r="CK254" s="554"/>
      <c r="CL254" s="554"/>
    </row>
    <row r="255" spans="5:90">
      <c r="E255" s="294">
        <v>3</v>
      </c>
      <c r="F255" s="300">
        <v>2025</v>
      </c>
      <c r="G255" s="300">
        <v>2025</v>
      </c>
      <c r="H255" s="300">
        <v>2025</v>
      </c>
      <c r="I255" s="772" t="s">
        <v>306</v>
      </c>
      <c r="J255" s="789">
        <v>0</v>
      </c>
      <c r="K255" s="790">
        <v>4166.666666666667</v>
      </c>
      <c r="L255" s="792">
        <v>43378.75</v>
      </c>
      <c r="M255" s="793">
        <v>43442.083333333336</v>
      </c>
      <c r="N255" s="189">
        <v>86820.833333333343</v>
      </c>
      <c r="O255" s="794">
        <v>0.5</v>
      </c>
      <c r="P255" s="795">
        <v>3681.25</v>
      </c>
      <c r="Q255" s="795">
        <v>4166.666666666667</v>
      </c>
      <c r="R255" s="795">
        <v>0</v>
      </c>
      <c r="S255" s="795">
        <v>4166.666666666667</v>
      </c>
      <c r="T255" s="795">
        <v>1666.6666666666667</v>
      </c>
      <c r="U255" s="191">
        <v>77306.25</v>
      </c>
      <c r="W255" s="792">
        <v>-4166.666666666667</v>
      </c>
      <c r="X255" s="793">
        <v>4166.666666666667</v>
      </c>
      <c r="Y255" s="793">
        <v>4166.666666666667</v>
      </c>
      <c r="Z255" s="191">
        <v>4166.666666666667</v>
      </c>
      <c r="AB255" s="796">
        <v>142965.36542877048</v>
      </c>
      <c r="AC255" s="797">
        <v>480827.66250000003</v>
      </c>
      <c r="AD255" s="533">
        <v>623793.02792877052</v>
      </c>
      <c r="AF255" s="796">
        <v>142965.36542877048</v>
      </c>
      <c r="AG255" s="797"/>
      <c r="AH255" s="798">
        <v>124669.58333333336</v>
      </c>
      <c r="AI255" s="600">
        <v>36500</v>
      </c>
      <c r="AJ255" s="799">
        <v>30000</v>
      </c>
      <c r="AK255" s="600">
        <v>34237</v>
      </c>
      <c r="AL255" s="536">
        <v>0</v>
      </c>
      <c r="AM255" s="815"/>
      <c r="AO255" s="779">
        <v>255421.07916666666</v>
      </c>
      <c r="AQ255" s="800">
        <v>27.542028482615059</v>
      </c>
      <c r="AR255" s="781">
        <v>33.875626507187206</v>
      </c>
      <c r="AS255" s="801">
        <v>32.799999999999997</v>
      </c>
      <c r="AT255" s="802">
        <v>93</v>
      </c>
      <c r="AU255" s="801"/>
      <c r="AV255" s="801">
        <v>76.933999999999997</v>
      </c>
      <c r="AW255" s="594">
        <v>6.18</v>
      </c>
      <c r="AX255" s="803">
        <v>0</v>
      </c>
      <c r="AY255" s="791">
        <v>148.63489366102971</v>
      </c>
      <c r="AZ255" s="791">
        <v>97.67435869153384</v>
      </c>
      <c r="BA255" s="804">
        <v>60</v>
      </c>
      <c r="BB255" s="804">
        <v>49</v>
      </c>
      <c r="BC255" s="804">
        <v>34.351221386529552</v>
      </c>
      <c r="BD255" s="571">
        <v>500000</v>
      </c>
      <c r="BE255" s="805">
        <v>690139.75</v>
      </c>
      <c r="BF255" s="806">
        <v>0</v>
      </c>
      <c r="BG255" s="806">
        <v>514008.33333333331</v>
      </c>
      <c r="BH255" s="806">
        <v>0</v>
      </c>
      <c r="BI255" s="806">
        <v>78506.967330292173</v>
      </c>
      <c r="BJ255" s="806">
        <v>341567.66666666669</v>
      </c>
      <c r="BK255" s="807">
        <v>15017749.377083335</v>
      </c>
      <c r="BL255" s="808"/>
      <c r="BM255" s="804">
        <v>0</v>
      </c>
      <c r="BN255" s="809">
        <v>94.207951866423898</v>
      </c>
      <c r="BP255" s="810">
        <v>14424.829875000001</v>
      </c>
      <c r="BQ255" s="807">
        <v>591823.73258333339</v>
      </c>
      <c r="BR255" s="710"/>
      <c r="BS255" s="786">
        <v>358.86861907692207</v>
      </c>
      <c r="BT255" s="604">
        <v>385.97858271641934</v>
      </c>
      <c r="BU255" s="604">
        <v>0</v>
      </c>
      <c r="BV255" s="599">
        <v>0</v>
      </c>
      <c r="BW255" s="811"/>
      <c r="BX255" s="788">
        <v>28660843.510530517</v>
      </c>
      <c r="BY255" s="554"/>
      <c r="BZ255" s="812">
        <v>370.74419611002367</v>
      </c>
      <c r="CB255" s="597">
        <v>2916.6666666666665</v>
      </c>
      <c r="CC255" s="554"/>
      <c r="CD255" s="554"/>
      <c r="CE255" s="554"/>
      <c r="CF255" s="554"/>
      <c r="CG255" s="554"/>
      <c r="CH255" s="554"/>
      <c r="CI255" s="554"/>
      <c r="CJ255" s="554"/>
      <c r="CK255" s="554"/>
      <c r="CL255" s="554"/>
    </row>
    <row r="256" spans="5:90">
      <c r="E256" s="294">
        <v>4</v>
      </c>
      <c r="F256" s="300">
        <v>2025</v>
      </c>
      <c r="G256" s="300">
        <v>2025</v>
      </c>
      <c r="H256" s="300">
        <v>2026</v>
      </c>
      <c r="I256" s="772" t="s">
        <v>306</v>
      </c>
      <c r="J256" s="789">
        <v>0</v>
      </c>
      <c r="K256" s="790">
        <v>4166.666666666667</v>
      </c>
      <c r="L256" s="792">
        <v>43378.75</v>
      </c>
      <c r="M256" s="793">
        <v>43442.083333333336</v>
      </c>
      <c r="N256" s="189">
        <v>86820.833333333343</v>
      </c>
      <c r="O256" s="794">
        <v>0.5</v>
      </c>
      <c r="P256" s="795">
        <v>3681.25</v>
      </c>
      <c r="Q256" s="795">
        <v>4166.666666666667</v>
      </c>
      <c r="R256" s="795">
        <v>0</v>
      </c>
      <c r="S256" s="795">
        <v>4166.666666666667</v>
      </c>
      <c r="T256" s="795">
        <v>1666.6666666666667</v>
      </c>
      <c r="U256" s="191">
        <v>77306.25</v>
      </c>
      <c r="W256" s="792">
        <v>-4166.666666666667</v>
      </c>
      <c r="X256" s="793">
        <v>4166.666666666667</v>
      </c>
      <c r="Y256" s="793">
        <v>4166.666666666667</v>
      </c>
      <c r="Z256" s="191">
        <v>4166.666666666667</v>
      </c>
      <c r="AB256" s="796">
        <v>163738.28814390328</v>
      </c>
      <c r="AC256" s="797">
        <v>480827.66250000003</v>
      </c>
      <c r="AD256" s="533">
        <v>644565.95064390334</v>
      </c>
      <c r="AF256" s="796">
        <v>163738.28814390328</v>
      </c>
      <c r="AG256" s="797"/>
      <c r="AH256" s="798">
        <v>124669.58333333336</v>
      </c>
      <c r="AI256" s="600">
        <v>36500</v>
      </c>
      <c r="AJ256" s="799">
        <v>30000</v>
      </c>
      <c r="AK256" s="600">
        <v>34237</v>
      </c>
      <c r="AL256" s="536">
        <v>0</v>
      </c>
      <c r="AM256" s="815"/>
      <c r="AO256" s="779">
        <v>255421.07916666672</v>
      </c>
      <c r="AQ256" s="800">
        <v>24.047864499512176</v>
      </c>
      <c r="AR256" s="781">
        <v>33.875626507187206</v>
      </c>
      <c r="AS256" s="801">
        <v>32.799999999999997</v>
      </c>
      <c r="AT256" s="802">
        <v>93</v>
      </c>
      <c r="AU256" s="801"/>
      <c r="AV256" s="801">
        <v>76.933999999999997</v>
      </c>
      <c r="AW256" s="594">
        <v>6.18</v>
      </c>
      <c r="AX256" s="803">
        <v>0</v>
      </c>
      <c r="AY256" s="791">
        <v>148.63489366102971</v>
      </c>
      <c r="AZ256" s="791">
        <v>97.67435869153384</v>
      </c>
      <c r="BA256" s="804">
        <v>60</v>
      </c>
      <c r="BB256" s="804">
        <v>49</v>
      </c>
      <c r="BC256" s="804">
        <v>34.351221386529552</v>
      </c>
      <c r="BD256" s="571">
        <v>500000</v>
      </c>
      <c r="BE256" s="805">
        <v>690139.75</v>
      </c>
      <c r="BF256" s="806">
        <v>0</v>
      </c>
      <c r="BG256" s="806">
        <v>514008.33333333331</v>
      </c>
      <c r="BH256" s="806">
        <v>0</v>
      </c>
      <c r="BI256" s="806">
        <v>78506.967330292173</v>
      </c>
      <c r="BJ256" s="806">
        <v>341567.66666666669</v>
      </c>
      <c r="BK256" s="807">
        <v>15017749.377083335</v>
      </c>
      <c r="BL256" s="808"/>
      <c r="BM256" s="804">
        <v>0</v>
      </c>
      <c r="BN256" s="809">
        <v>91.615806155780732</v>
      </c>
      <c r="BP256" s="810">
        <v>14424.829875000001</v>
      </c>
      <c r="BQ256" s="807">
        <v>591823.73258333339</v>
      </c>
      <c r="BR256" s="710"/>
      <c r="BS256" s="786">
        <v>348.17342587480834</v>
      </c>
      <c r="BT256" s="604">
        <v>374.1869118787036</v>
      </c>
      <c r="BU256" s="604">
        <v>0</v>
      </c>
      <c r="BV256" s="599">
        <v>0</v>
      </c>
      <c r="BW256" s="811"/>
      <c r="BX256" s="788">
        <v>27796906.929651313</v>
      </c>
      <c r="BY256" s="554"/>
      <c r="BZ256" s="812">
        <v>359.56868855559946</v>
      </c>
      <c r="CB256" s="597">
        <v>2916.6666666666665</v>
      </c>
      <c r="CC256" s="554"/>
      <c r="CD256" s="554"/>
      <c r="CE256" s="554"/>
      <c r="CF256" s="554"/>
      <c r="CG256" s="554"/>
      <c r="CH256" s="554"/>
      <c r="CI256" s="554"/>
      <c r="CJ256" s="554"/>
      <c r="CK256" s="554"/>
      <c r="CL256" s="554"/>
    </row>
    <row r="257" spans="5:90">
      <c r="E257" s="294">
        <v>5</v>
      </c>
      <c r="F257" s="300">
        <v>2025</v>
      </c>
      <c r="G257" s="300">
        <v>2025</v>
      </c>
      <c r="H257" s="300">
        <v>2026</v>
      </c>
      <c r="I257" s="772" t="s">
        <v>306</v>
      </c>
      <c r="J257" s="789">
        <v>0</v>
      </c>
      <c r="K257" s="790">
        <v>4166.666666666667</v>
      </c>
      <c r="L257" s="792">
        <v>43378.75</v>
      </c>
      <c r="M257" s="793">
        <v>43442.083333333336</v>
      </c>
      <c r="N257" s="189">
        <v>86820.833333333343</v>
      </c>
      <c r="O257" s="794">
        <v>0.5</v>
      </c>
      <c r="P257" s="795">
        <v>3681.25</v>
      </c>
      <c r="Q257" s="795">
        <v>4166.666666666667</v>
      </c>
      <c r="R257" s="795">
        <v>0</v>
      </c>
      <c r="S257" s="795">
        <v>4166.666666666667</v>
      </c>
      <c r="T257" s="795">
        <v>1666.6666666666667</v>
      </c>
      <c r="U257" s="191">
        <v>77306.25</v>
      </c>
      <c r="W257" s="792">
        <v>-4166.666666666667</v>
      </c>
      <c r="X257" s="793">
        <v>4166.666666666667</v>
      </c>
      <c r="Y257" s="793">
        <v>4166.666666666667</v>
      </c>
      <c r="Z257" s="191">
        <v>4166.666666666667</v>
      </c>
      <c r="AB257" s="796">
        <v>191030.62581381542</v>
      </c>
      <c r="AC257" s="797">
        <v>480827.66250000003</v>
      </c>
      <c r="AD257" s="533">
        <v>671858.28831381549</v>
      </c>
      <c r="AF257" s="796">
        <v>191030.62581381542</v>
      </c>
      <c r="AG257" s="797"/>
      <c r="AH257" s="798">
        <v>124669.58333333336</v>
      </c>
      <c r="AI257" s="600">
        <v>36500</v>
      </c>
      <c r="AJ257" s="799">
        <v>30000</v>
      </c>
      <c r="AK257" s="600">
        <v>34237</v>
      </c>
      <c r="AL257" s="536">
        <v>0</v>
      </c>
      <c r="AM257" s="815"/>
      <c r="AO257" s="779">
        <v>255421.07916666672</v>
      </c>
      <c r="AQ257" s="800">
        <v>20.612172262390722</v>
      </c>
      <c r="AR257" s="781">
        <v>33.875626507187206</v>
      </c>
      <c r="AS257" s="801">
        <v>32.799999999999997</v>
      </c>
      <c r="AT257" s="802">
        <v>93</v>
      </c>
      <c r="AU257" s="801"/>
      <c r="AV257" s="801">
        <v>76.933999999999997</v>
      </c>
      <c r="AW257" s="594">
        <v>6.18</v>
      </c>
      <c r="AX257" s="803">
        <v>0</v>
      </c>
      <c r="AY257" s="791">
        <v>148.63489366102971</v>
      </c>
      <c r="AZ257" s="791">
        <v>97.67435869153384</v>
      </c>
      <c r="BA257" s="804">
        <v>60</v>
      </c>
      <c r="BB257" s="804">
        <v>49</v>
      </c>
      <c r="BC257" s="804">
        <v>34.351221386529552</v>
      </c>
      <c r="BD257" s="571">
        <v>500000</v>
      </c>
      <c r="BE257" s="805">
        <v>690139.75</v>
      </c>
      <c r="BF257" s="806">
        <v>0</v>
      </c>
      <c r="BG257" s="806">
        <v>514008.33333333331</v>
      </c>
      <c r="BH257" s="806">
        <v>0</v>
      </c>
      <c r="BI257" s="806">
        <v>78506.967330292173</v>
      </c>
      <c r="BJ257" s="806">
        <v>341567.66666666669</v>
      </c>
      <c r="BK257" s="807">
        <v>15017749.377083335</v>
      </c>
      <c r="BL257" s="808"/>
      <c r="BM257" s="804">
        <v>0</v>
      </c>
      <c r="BN257" s="809">
        <v>88.210136332874626</v>
      </c>
      <c r="BP257" s="810">
        <v>14424.829875000001</v>
      </c>
      <c r="BQ257" s="807">
        <v>591823.73258333339</v>
      </c>
      <c r="BR257" s="710"/>
      <c r="BS257" s="786">
        <v>334.12163218549773</v>
      </c>
      <c r="BT257" s="604">
        <v>358.69451985430373</v>
      </c>
      <c r="BU257" s="604">
        <v>0</v>
      </c>
      <c r="BV257" s="599">
        <v>0</v>
      </c>
      <c r="BW257" s="811"/>
      <c r="BX257" s="788">
        <v>26661830.79163786</v>
      </c>
      <c r="BY257" s="554"/>
      <c r="BZ257" s="812">
        <v>344.88583771218833</v>
      </c>
      <c r="CB257" s="597">
        <v>2916.6666666666665</v>
      </c>
      <c r="CC257" s="554"/>
      <c r="CD257" s="554"/>
      <c r="CE257" s="554"/>
      <c r="CF257" s="554"/>
      <c r="CG257" s="554"/>
      <c r="CH257" s="554"/>
      <c r="CI257" s="554"/>
      <c r="CJ257" s="554"/>
      <c r="CK257" s="554"/>
      <c r="CL257" s="554"/>
    </row>
    <row r="258" spans="5:90">
      <c r="E258" s="294">
        <v>6</v>
      </c>
      <c r="F258" s="300">
        <v>2025</v>
      </c>
      <c r="G258" s="300">
        <v>2025</v>
      </c>
      <c r="H258" s="300">
        <v>2026</v>
      </c>
      <c r="I258" s="772" t="s">
        <v>306</v>
      </c>
      <c r="J258" s="789">
        <v>0</v>
      </c>
      <c r="K258" s="790">
        <v>4166.666666666667</v>
      </c>
      <c r="L258" s="792">
        <v>43378.75</v>
      </c>
      <c r="M258" s="793">
        <v>43442.083333333336</v>
      </c>
      <c r="N258" s="189">
        <v>86820.833333333343</v>
      </c>
      <c r="O258" s="794">
        <v>0.5</v>
      </c>
      <c r="P258" s="795">
        <v>3681.25</v>
      </c>
      <c r="Q258" s="795">
        <v>4166.666666666667</v>
      </c>
      <c r="R258" s="795">
        <v>0</v>
      </c>
      <c r="S258" s="795">
        <v>4166.666666666667</v>
      </c>
      <c r="T258" s="795">
        <v>1666.6666666666667</v>
      </c>
      <c r="U258" s="191">
        <v>77306.25</v>
      </c>
      <c r="W258" s="792">
        <v>-4166.666666666667</v>
      </c>
      <c r="X258" s="793">
        <v>4166.666666666667</v>
      </c>
      <c r="Y258" s="793">
        <v>4166.666666666667</v>
      </c>
      <c r="Z258" s="191">
        <v>4166.666666666667</v>
      </c>
      <c r="AB258" s="796">
        <v>242937.71623283665</v>
      </c>
      <c r="AC258" s="797">
        <v>480827.66250000003</v>
      </c>
      <c r="AD258" s="533">
        <v>723765.37873283669</v>
      </c>
      <c r="AF258" s="796">
        <v>242937.71623283665</v>
      </c>
      <c r="AG258" s="797"/>
      <c r="AH258" s="798">
        <v>124669.58333333336</v>
      </c>
      <c r="AI258" s="600">
        <v>36500</v>
      </c>
      <c r="AJ258" s="799">
        <v>30000</v>
      </c>
      <c r="AK258" s="600">
        <v>34237</v>
      </c>
      <c r="AL258" s="536">
        <v>0</v>
      </c>
      <c r="AM258" s="815"/>
      <c r="AO258" s="779">
        <v>255421.07916666666</v>
      </c>
      <c r="AQ258" s="800">
        <v>16.208089166742763</v>
      </c>
      <c r="AR258" s="781">
        <v>33.875626507187206</v>
      </c>
      <c r="AS258" s="801">
        <v>32.799999999999997</v>
      </c>
      <c r="AT258" s="802">
        <v>93</v>
      </c>
      <c r="AU258" s="801"/>
      <c r="AV258" s="801">
        <v>76.933999999999997</v>
      </c>
      <c r="AW258" s="594">
        <v>6.18</v>
      </c>
      <c r="AX258" s="803">
        <v>0</v>
      </c>
      <c r="AY258" s="791">
        <v>148.63489366102971</v>
      </c>
      <c r="AZ258" s="791">
        <v>97.67435869153384</v>
      </c>
      <c r="BA258" s="804">
        <v>60</v>
      </c>
      <c r="BB258" s="804">
        <v>49</v>
      </c>
      <c r="BC258" s="804">
        <v>34.351221386529552</v>
      </c>
      <c r="BD258" s="571">
        <v>500000</v>
      </c>
      <c r="BE258" s="805">
        <v>690139.75</v>
      </c>
      <c r="BF258" s="806">
        <v>0</v>
      </c>
      <c r="BG258" s="806">
        <v>514008.33333333331</v>
      </c>
      <c r="BH258" s="806">
        <v>0</v>
      </c>
      <c r="BI258" s="806">
        <v>78506.967330292173</v>
      </c>
      <c r="BJ258" s="806">
        <v>341567.66666666669</v>
      </c>
      <c r="BK258" s="807">
        <v>15017749.377083335</v>
      </c>
      <c r="BL258" s="813"/>
      <c r="BM258" s="804">
        <v>0</v>
      </c>
      <c r="BN258" s="809">
        <v>81.732918676660262</v>
      </c>
      <c r="BP258" s="810">
        <v>14424.829875000001</v>
      </c>
      <c r="BQ258" s="807">
        <v>591823.73258333339</v>
      </c>
      <c r="BR258" s="710"/>
      <c r="BS258" s="786">
        <v>307.3966321359573</v>
      </c>
      <c r="BT258" s="604">
        <v>329.22965673618455</v>
      </c>
      <c r="BU258" s="604">
        <v>0</v>
      </c>
      <c r="BV258" s="599">
        <v>0</v>
      </c>
      <c r="BW258" s="811"/>
      <c r="BX258" s="788">
        <v>24503038.076959878</v>
      </c>
      <c r="BY258" s="554"/>
      <c r="BZ258" s="812">
        <v>316.96063483819069</v>
      </c>
      <c r="CB258" s="597">
        <v>2916.6666666666665</v>
      </c>
      <c r="CC258" s="554"/>
      <c r="CD258" s="554"/>
      <c r="CE258" s="554"/>
      <c r="CF258" s="554"/>
      <c r="CG258" s="554"/>
      <c r="CH258" s="554"/>
      <c r="CI258" s="554"/>
      <c r="CJ258" s="554"/>
      <c r="CK258" s="554"/>
      <c r="CL258" s="554"/>
    </row>
    <row r="259" spans="5:90">
      <c r="E259" s="294">
        <v>7</v>
      </c>
      <c r="F259" s="300">
        <v>2025</v>
      </c>
      <c r="G259" s="300">
        <v>2026</v>
      </c>
      <c r="H259" s="300">
        <v>2026</v>
      </c>
      <c r="I259" s="772" t="s">
        <v>306</v>
      </c>
      <c r="J259" s="789">
        <v>0</v>
      </c>
      <c r="K259" s="790">
        <v>4166.666666666667</v>
      </c>
      <c r="L259" s="792">
        <v>43378.75</v>
      </c>
      <c r="M259" s="793">
        <v>43442.083333333336</v>
      </c>
      <c r="N259" s="189">
        <v>86820.833333333343</v>
      </c>
      <c r="O259" s="794">
        <v>0.5</v>
      </c>
      <c r="P259" s="795">
        <v>3681.25</v>
      </c>
      <c r="Q259" s="795">
        <v>4166.666666666667</v>
      </c>
      <c r="R259" s="795">
        <v>0</v>
      </c>
      <c r="S259" s="795">
        <v>4166.666666666667</v>
      </c>
      <c r="T259" s="795">
        <v>1666.6666666666667</v>
      </c>
      <c r="U259" s="191">
        <v>77306.25</v>
      </c>
      <c r="W259" s="792">
        <v>-4166.666666666667</v>
      </c>
      <c r="X259" s="793">
        <v>4166.666666666667</v>
      </c>
      <c r="Y259" s="793">
        <v>4166.666666666667</v>
      </c>
      <c r="Z259" s="191">
        <v>4166.666666666667</v>
      </c>
      <c r="AB259" s="796">
        <v>277218.0283347193</v>
      </c>
      <c r="AC259" s="797">
        <v>480827.66250000003</v>
      </c>
      <c r="AD259" s="533">
        <v>758045.69083471934</v>
      </c>
      <c r="AF259" s="796">
        <v>277218.0283347193</v>
      </c>
      <c r="AG259" s="797"/>
      <c r="AH259" s="798">
        <v>124669.58333333336</v>
      </c>
      <c r="AI259" s="600">
        <v>36500</v>
      </c>
      <c r="AJ259" s="799">
        <v>30000</v>
      </c>
      <c r="AK259" s="600">
        <v>34237</v>
      </c>
      <c r="AL259" s="536">
        <v>0</v>
      </c>
      <c r="AM259" s="815"/>
      <c r="AO259" s="779">
        <v>255421.07916666666</v>
      </c>
      <c r="AQ259" s="800">
        <v>14.203824297864109</v>
      </c>
      <c r="AR259" s="781">
        <v>33.875626507187206</v>
      </c>
      <c r="AS259" s="801">
        <v>32.799999999999997</v>
      </c>
      <c r="AT259" s="802">
        <v>93</v>
      </c>
      <c r="AU259" s="801"/>
      <c r="AV259" s="801">
        <v>76.933999999999997</v>
      </c>
      <c r="AW259" s="594">
        <v>6.18</v>
      </c>
      <c r="AX259" s="803">
        <v>0</v>
      </c>
      <c r="AY259" s="791">
        <v>148.63489366102971</v>
      </c>
      <c r="AZ259" s="791">
        <v>97.67435869153384</v>
      </c>
      <c r="BA259" s="804">
        <v>60</v>
      </c>
      <c r="BB259" s="804">
        <v>49</v>
      </c>
      <c r="BC259" s="804">
        <v>34.351221386529552</v>
      </c>
      <c r="BD259" s="571">
        <v>500000</v>
      </c>
      <c r="BE259" s="805">
        <v>690139.75</v>
      </c>
      <c r="BF259" s="806">
        <v>0</v>
      </c>
      <c r="BG259" s="806">
        <v>514008.33333333331</v>
      </c>
      <c r="BH259" s="806">
        <v>0</v>
      </c>
      <c r="BI259" s="806">
        <v>78506.967330292173</v>
      </c>
      <c r="BJ259" s="806">
        <v>341567.66666666669</v>
      </c>
      <c r="BK259" s="807">
        <v>15017749.377083335</v>
      </c>
      <c r="BL259" s="808"/>
      <c r="BM259" s="804">
        <v>0</v>
      </c>
      <c r="BN259" s="809">
        <v>77.455255624957289</v>
      </c>
      <c r="BP259" s="810">
        <v>14424.829875000001</v>
      </c>
      <c r="BQ259" s="807">
        <v>591823.73258333339</v>
      </c>
      <c r="BR259" s="710"/>
      <c r="BS259" s="786">
        <v>289.7469943846308</v>
      </c>
      <c r="BT259" s="604">
        <v>309.77056751398777</v>
      </c>
      <c r="BU259" s="604">
        <v>0</v>
      </c>
      <c r="BV259" s="599">
        <v>0</v>
      </c>
      <c r="BW259" s="811"/>
      <c r="BX259" s="788">
        <v>23077335.202361599</v>
      </c>
      <c r="BY259" s="554"/>
      <c r="BZ259" s="812">
        <v>298.5183630348335</v>
      </c>
      <c r="CB259" s="597">
        <v>2916.6666666666665</v>
      </c>
      <c r="CC259" s="554"/>
      <c r="CD259" s="554"/>
      <c r="CE259" s="554"/>
      <c r="CF259" s="554"/>
      <c r="CG259" s="554"/>
      <c r="CH259" s="554"/>
      <c r="CI259" s="554"/>
      <c r="CJ259" s="554"/>
      <c r="CK259" s="554"/>
      <c r="CL259" s="554"/>
    </row>
    <row r="260" spans="5:90">
      <c r="E260" s="294">
        <v>8</v>
      </c>
      <c r="F260" s="300">
        <v>2025</v>
      </c>
      <c r="G260" s="300">
        <v>2026</v>
      </c>
      <c r="H260" s="300">
        <v>2026</v>
      </c>
      <c r="I260" s="772" t="s">
        <v>306</v>
      </c>
      <c r="J260" s="789">
        <v>0</v>
      </c>
      <c r="K260" s="790">
        <v>4166.666666666667</v>
      </c>
      <c r="L260" s="792">
        <v>43378.75</v>
      </c>
      <c r="M260" s="793">
        <v>43442.083333333336</v>
      </c>
      <c r="N260" s="189">
        <v>86820.833333333343</v>
      </c>
      <c r="O260" s="794">
        <v>0.5</v>
      </c>
      <c r="P260" s="795">
        <v>3681.25</v>
      </c>
      <c r="Q260" s="795">
        <v>4166.666666666667</v>
      </c>
      <c r="R260" s="795">
        <v>0</v>
      </c>
      <c r="S260" s="795">
        <v>4166.666666666667</v>
      </c>
      <c r="T260" s="795">
        <v>1666.6666666666667</v>
      </c>
      <c r="U260" s="191">
        <v>77306.25</v>
      </c>
      <c r="W260" s="792">
        <v>-4166.666666666667</v>
      </c>
      <c r="X260" s="793">
        <v>4166.666666666667</v>
      </c>
      <c r="Y260" s="793">
        <v>4166.666666666667</v>
      </c>
      <c r="Z260" s="191">
        <v>4166.666666666667</v>
      </c>
      <c r="AB260" s="796">
        <v>232954.18025775556</v>
      </c>
      <c r="AC260" s="797">
        <v>480827.66250000003</v>
      </c>
      <c r="AD260" s="533">
        <v>713781.84275775566</v>
      </c>
      <c r="AF260" s="796">
        <v>232954.18025775556</v>
      </c>
      <c r="AG260" s="797"/>
      <c r="AH260" s="798">
        <v>124669.58333333336</v>
      </c>
      <c r="AI260" s="600">
        <v>36500</v>
      </c>
      <c r="AJ260" s="799">
        <v>30000</v>
      </c>
      <c r="AK260" s="600">
        <v>34237</v>
      </c>
      <c r="AL260" s="536">
        <v>0</v>
      </c>
      <c r="AM260" s="815"/>
      <c r="AO260" s="779">
        <v>255421.07916666672</v>
      </c>
      <c r="AQ260" s="800">
        <v>16.902706628015434</v>
      </c>
      <c r="AR260" s="781">
        <v>33.875626507187206</v>
      </c>
      <c r="AS260" s="801">
        <v>32.799999999999997</v>
      </c>
      <c r="AT260" s="802">
        <v>93</v>
      </c>
      <c r="AU260" s="801"/>
      <c r="AV260" s="801">
        <v>76.933999999999997</v>
      </c>
      <c r="AW260" s="594">
        <v>6.18</v>
      </c>
      <c r="AX260" s="803">
        <v>0</v>
      </c>
      <c r="AY260" s="791">
        <v>148.63489366102971</v>
      </c>
      <c r="AZ260" s="791">
        <v>97.67435869153384</v>
      </c>
      <c r="BA260" s="804">
        <v>60</v>
      </c>
      <c r="BB260" s="804">
        <v>49</v>
      </c>
      <c r="BC260" s="804">
        <v>34.351221386529552</v>
      </c>
      <c r="BD260" s="571">
        <v>500000</v>
      </c>
      <c r="BE260" s="805">
        <v>690139.75</v>
      </c>
      <c r="BF260" s="806">
        <v>0</v>
      </c>
      <c r="BG260" s="806">
        <v>514008.33333333331</v>
      </c>
      <c r="BH260" s="806">
        <v>0</v>
      </c>
      <c r="BI260" s="806">
        <v>78506.967330292173</v>
      </c>
      <c r="BJ260" s="806">
        <v>341567.66666666669</v>
      </c>
      <c r="BK260" s="807">
        <v>15017749.377083335</v>
      </c>
      <c r="BL260" s="808"/>
      <c r="BM260" s="804">
        <v>0</v>
      </c>
      <c r="BN260" s="809">
        <v>82.978712555053988</v>
      </c>
      <c r="BP260" s="810">
        <v>14424.829875000001</v>
      </c>
      <c r="BQ260" s="807">
        <v>591823.73258333339</v>
      </c>
      <c r="BR260" s="710"/>
      <c r="BS260" s="786">
        <v>312.53677767820983</v>
      </c>
      <c r="BT260" s="604">
        <v>334.89677308899763</v>
      </c>
      <c r="BU260" s="604">
        <v>0</v>
      </c>
      <c r="BV260" s="599">
        <v>0</v>
      </c>
      <c r="BW260" s="811"/>
      <c r="BX260" s="788">
        <v>24918248.880642928</v>
      </c>
      <c r="BY260" s="554"/>
      <c r="BZ260" s="812">
        <v>322.33162106094824</v>
      </c>
      <c r="CB260" s="597">
        <v>2916.6666666666665</v>
      </c>
      <c r="CC260" s="554"/>
      <c r="CD260" s="554"/>
      <c r="CE260" s="554"/>
      <c r="CF260" s="554"/>
      <c r="CG260" s="554"/>
      <c r="CH260" s="554"/>
      <c r="CI260" s="554"/>
      <c r="CJ260" s="554"/>
      <c r="CK260" s="554"/>
      <c r="CL260" s="554"/>
    </row>
    <row r="261" spans="5:90">
      <c r="E261" s="294">
        <v>9</v>
      </c>
      <c r="F261" s="300">
        <v>2025</v>
      </c>
      <c r="G261" s="300">
        <v>2026</v>
      </c>
      <c r="H261" s="300">
        <v>2026</v>
      </c>
      <c r="I261" s="772" t="s">
        <v>306</v>
      </c>
      <c r="J261" s="789">
        <v>0</v>
      </c>
      <c r="K261" s="790">
        <v>4166.666666666667</v>
      </c>
      <c r="L261" s="792">
        <v>43378.75</v>
      </c>
      <c r="M261" s="793">
        <v>43442.083333333336</v>
      </c>
      <c r="N261" s="189">
        <v>86820.833333333343</v>
      </c>
      <c r="O261" s="794">
        <v>0.5</v>
      </c>
      <c r="P261" s="795">
        <v>3681.25</v>
      </c>
      <c r="Q261" s="795">
        <v>4166.666666666667</v>
      </c>
      <c r="R261" s="795">
        <v>0</v>
      </c>
      <c r="S261" s="795">
        <v>4166.666666666667</v>
      </c>
      <c r="T261" s="795">
        <v>1666.6666666666667</v>
      </c>
      <c r="U261" s="191">
        <v>77306.25</v>
      </c>
      <c r="W261" s="792">
        <v>-4166.666666666667</v>
      </c>
      <c r="X261" s="793">
        <v>4166.666666666667</v>
      </c>
      <c r="Y261" s="793">
        <v>4166.666666666667</v>
      </c>
      <c r="Z261" s="191">
        <v>4166.666666666667</v>
      </c>
      <c r="AB261" s="796">
        <v>184352.04370838715</v>
      </c>
      <c r="AC261" s="797">
        <v>480827.66250000003</v>
      </c>
      <c r="AD261" s="533">
        <v>665179.70620838716</v>
      </c>
      <c r="AF261" s="796">
        <v>184352.04370838715</v>
      </c>
      <c r="AG261" s="797"/>
      <c r="AH261" s="798">
        <v>124669.58333333336</v>
      </c>
      <c r="AI261" s="600">
        <v>36500</v>
      </c>
      <c r="AJ261" s="799">
        <v>30000</v>
      </c>
      <c r="AK261" s="600">
        <v>34237</v>
      </c>
      <c r="AL261" s="536">
        <v>0</v>
      </c>
      <c r="AM261" s="815"/>
      <c r="AO261" s="779">
        <v>255421.0791666666</v>
      </c>
      <c r="AQ261" s="800">
        <v>21.358896204563891</v>
      </c>
      <c r="AR261" s="781">
        <v>33.875626507187206</v>
      </c>
      <c r="AS261" s="801">
        <v>32.799999999999997</v>
      </c>
      <c r="AT261" s="802">
        <v>93</v>
      </c>
      <c r="AU261" s="801"/>
      <c r="AV261" s="801">
        <v>76.933999999999997</v>
      </c>
      <c r="AW261" s="594">
        <v>6.18</v>
      </c>
      <c r="AX261" s="803">
        <v>0</v>
      </c>
      <c r="AY261" s="791">
        <v>148.63489366102971</v>
      </c>
      <c r="AZ261" s="791">
        <v>97.67435869153384</v>
      </c>
      <c r="BA261" s="804">
        <v>60</v>
      </c>
      <c r="BB261" s="804">
        <v>49</v>
      </c>
      <c r="BC261" s="804">
        <v>34.351221386529552</v>
      </c>
      <c r="BD261" s="571">
        <v>500000</v>
      </c>
      <c r="BE261" s="805">
        <v>690139.75</v>
      </c>
      <c r="BF261" s="806">
        <v>0</v>
      </c>
      <c r="BG261" s="806">
        <v>514008.33333333331</v>
      </c>
      <c r="BH261" s="806">
        <v>0</v>
      </c>
      <c r="BI261" s="806">
        <v>78506.967330292173</v>
      </c>
      <c r="BJ261" s="806">
        <v>341567.66666666669</v>
      </c>
      <c r="BK261" s="807">
        <v>15017749.377083335</v>
      </c>
      <c r="BL261" s="808"/>
      <c r="BM261" s="804">
        <v>0</v>
      </c>
      <c r="BN261" s="809">
        <v>89.043522091593715</v>
      </c>
      <c r="BP261" s="810">
        <v>14424.829875000001</v>
      </c>
      <c r="BQ261" s="807">
        <v>591823.73258333339</v>
      </c>
      <c r="BR261" s="710"/>
      <c r="BS261" s="786">
        <v>337.56018182597273</v>
      </c>
      <c r="BT261" s="604">
        <v>362.48559167071687</v>
      </c>
      <c r="BU261" s="604">
        <v>0</v>
      </c>
      <c r="BV261" s="599">
        <v>0</v>
      </c>
      <c r="BW261" s="811"/>
      <c r="BX261" s="788">
        <v>26939590.039501496</v>
      </c>
      <c r="BY261" s="554"/>
      <c r="BZ261" s="812">
        <v>348.47881043902009</v>
      </c>
      <c r="CB261" s="597">
        <v>2916.6666666666665</v>
      </c>
      <c r="CC261" s="554"/>
      <c r="CD261" s="554"/>
      <c r="CE261" s="554"/>
      <c r="CF261" s="554"/>
      <c r="CG261" s="554"/>
      <c r="CH261" s="554"/>
      <c r="CI261" s="554"/>
      <c r="CJ261" s="554"/>
      <c r="CK261" s="554"/>
      <c r="CL261" s="554"/>
    </row>
    <row r="262" spans="5:90">
      <c r="E262" s="294">
        <v>10</v>
      </c>
      <c r="F262" s="300">
        <v>2025</v>
      </c>
      <c r="G262" s="300">
        <v>2026</v>
      </c>
      <c r="H262" s="300">
        <v>2026</v>
      </c>
      <c r="I262" s="772" t="s">
        <v>306</v>
      </c>
      <c r="J262" s="789">
        <v>0</v>
      </c>
      <c r="K262" s="790">
        <v>4166.666666666667</v>
      </c>
      <c r="L262" s="792">
        <v>43378.75</v>
      </c>
      <c r="M262" s="793">
        <v>43442.083333333336</v>
      </c>
      <c r="N262" s="189">
        <v>86820.833333333343</v>
      </c>
      <c r="O262" s="794">
        <v>0.5</v>
      </c>
      <c r="P262" s="795">
        <v>3681.25</v>
      </c>
      <c r="Q262" s="795">
        <v>4166.666666666667</v>
      </c>
      <c r="R262" s="795">
        <v>0</v>
      </c>
      <c r="S262" s="795">
        <v>4166.666666666667</v>
      </c>
      <c r="T262" s="795">
        <v>1666.6666666666667</v>
      </c>
      <c r="U262" s="191">
        <v>77306.25</v>
      </c>
      <c r="W262" s="792">
        <v>-4166.666666666667</v>
      </c>
      <c r="X262" s="793">
        <v>4166.666666666667</v>
      </c>
      <c r="Y262" s="793">
        <v>4166.666666666667</v>
      </c>
      <c r="Z262" s="191">
        <v>4166.666666666667</v>
      </c>
      <c r="AB262" s="796">
        <v>185547.76457269985</v>
      </c>
      <c r="AC262" s="797">
        <v>480827.66250000003</v>
      </c>
      <c r="AD262" s="533">
        <v>666375.42707269988</v>
      </c>
      <c r="AF262" s="796">
        <v>185547.76457269985</v>
      </c>
      <c r="AG262" s="797"/>
      <c r="AH262" s="798">
        <v>124669.58333333336</v>
      </c>
      <c r="AI262" s="600">
        <v>36500</v>
      </c>
      <c r="AJ262" s="799">
        <v>30000</v>
      </c>
      <c r="AK262" s="600">
        <v>34237</v>
      </c>
      <c r="AL262" s="536">
        <v>0</v>
      </c>
      <c r="AM262" s="815"/>
      <c r="AO262" s="779">
        <v>255421.07916666666</v>
      </c>
      <c r="AQ262" s="800">
        <v>21.221253598686634</v>
      </c>
      <c r="AR262" s="781">
        <v>33.875626507187206</v>
      </c>
      <c r="AS262" s="801">
        <v>32.799999999999997</v>
      </c>
      <c r="AT262" s="802">
        <v>93</v>
      </c>
      <c r="AU262" s="801"/>
      <c r="AV262" s="801">
        <v>76.933999999999997</v>
      </c>
      <c r="AW262" s="594">
        <v>6.18</v>
      </c>
      <c r="AX262" s="803">
        <v>0</v>
      </c>
      <c r="AY262" s="791">
        <v>148.63489366102971</v>
      </c>
      <c r="AZ262" s="791">
        <v>97.67435869153384</v>
      </c>
      <c r="BA262" s="804">
        <v>60</v>
      </c>
      <c r="BB262" s="804">
        <v>49</v>
      </c>
      <c r="BC262" s="804">
        <v>34.351221386529552</v>
      </c>
      <c r="BD262" s="571">
        <v>500000</v>
      </c>
      <c r="BE262" s="805">
        <v>690139.75</v>
      </c>
      <c r="BF262" s="806">
        <v>0</v>
      </c>
      <c r="BG262" s="806">
        <v>514008.33333333331</v>
      </c>
      <c r="BH262" s="806">
        <v>0</v>
      </c>
      <c r="BI262" s="806">
        <v>78506.967330292173</v>
      </c>
      <c r="BJ262" s="806">
        <v>341567.66666666669</v>
      </c>
      <c r="BK262" s="807">
        <v>15017749.377083335</v>
      </c>
      <c r="BL262" s="808"/>
      <c r="BM262" s="804">
        <v>0</v>
      </c>
      <c r="BN262" s="809">
        <v>88.894314262148669</v>
      </c>
      <c r="BP262" s="810">
        <v>14424.829875000001</v>
      </c>
      <c r="BQ262" s="807">
        <v>591823.73258333339</v>
      </c>
      <c r="BR262" s="710"/>
      <c r="BS262" s="786">
        <v>336.94455032168247</v>
      </c>
      <c r="BT262" s="604">
        <v>361.80684525457133</v>
      </c>
      <c r="BU262" s="604">
        <v>0</v>
      </c>
      <c r="BV262" s="599">
        <v>0</v>
      </c>
      <c r="BW262" s="811"/>
      <c r="BX262" s="788">
        <v>26889860.542628739</v>
      </c>
      <c r="BY262" s="554"/>
      <c r="BZ262" s="812">
        <v>347.83553131381666</v>
      </c>
      <c r="CB262" s="597">
        <v>2916.6666666666665</v>
      </c>
      <c r="CC262" s="554"/>
      <c r="CD262" s="554"/>
      <c r="CE262" s="554"/>
      <c r="CF262" s="554"/>
      <c r="CG262" s="554"/>
      <c r="CH262" s="554"/>
      <c r="CI262" s="554"/>
      <c r="CJ262" s="554"/>
      <c r="CK262" s="554"/>
      <c r="CL262" s="554"/>
    </row>
    <row r="263" spans="5:90">
      <c r="E263" s="294">
        <v>11</v>
      </c>
      <c r="F263" s="300">
        <v>2025</v>
      </c>
      <c r="G263" s="300">
        <v>2026</v>
      </c>
      <c r="H263" s="300">
        <v>2026</v>
      </c>
      <c r="I263" s="772" t="s">
        <v>306</v>
      </c>
      <c r="J263" s="789">
        <v>0</v>
      </c>
      <c r="K263" s="790">
        <v>4166.666666666667</v>
      </c>
      <c r="L263" s="792">
        <v>43378.75</v>
      </c>
      <c r="M263" s="793">
        <v>43442.083333333336</v>
      </c>
      <c r="N263" s="189">
        <v>86820.833333333343</v>
      </c>
      <c r="O263" s="794">
        <v>0.5</v>
      </c>
      <c r="P263" s="795">
        <v>3681.25</v>
      </c>
      <c r="Q263" s="795">
        <v>4166.666666666667</v>
      </c>
      <c r="R263" s="795">
        <v>0</v>
      </c>
      <c r="S263" s="795">
        <v>4166.666666666667</v>
      </c>
      <c r="T263" s="795">
        <v>1666.6666666666667</v>
      </c>
      <c r="U263" s="191">
        <v>77306.25</v>
      </c>
      <c r="W263" s="792">
        <v>-4166.666666666667</v>
      </c>
      <c r="X263" s="793">
        <v>4166.666666666667</v>
      </c>
      <c r="Y263" s="793">
        <v>4166.666666666667</v>
      </c>
      <c r="Z263" s="191">
        <v>4166.666666666667</v>
      </c>
      <c r="AB263" s="796">
        <v>151075.02117407767</v>
      </c>
      <c r="AC263" s="797">
        <v>480827.66250000003</v>
      </c>
      <c r="AD263" s="533">
        <v>631902.68367407774</v>
      </c>
      <c r="AF263" s="796">
        <v>151075.02117407767</v>
      </c>
      <c r="AG263" s="797"/>
      <c r="AH263" s="798">
        <v>124669.58333333336</v>
      </c>
      <c r="AI263" s="600">
        <v>36500</v>
      </c>
      <c r="AJ263" s="799">
        <v>30000</v>
      </c>
      <c r="AK263" s="600">
        <v>34237</v>
      </c>
      <c r="AL263" s="536">
        <v>0</v>
      </c>
      <c r="AM263" s="815"/>
      <c r="AO263" s="779">
        <v>255421.07916666672</v>
      </c>
      <c r="AQ263" s="800">
        <v>26.063581762663329</v>
      </c>
      <c r="AR263" s="781">
        <v>33.875626507187206</v>
      </c>
      <c r="AS263" s="801">
        <v>32.799999999999997</v>
      </c>
      <c r="AT263" s="802">
        <v>93</v>
      </c>
      <c r="AU263" s="801"/>
      <c r="AV263" s="801">
        <v>76.933999999999997</v>
      </c>
      <c r="AW263" s="594">
        <v>6.18</v>
      </c>
      <c r="AX263" s="803">
        <v>0</v>
      </c>
      <c r="AY263" s="791">
        <v>148.63489366102971</v>
      </c>
      <c r="AZ263" s="791">
        <v>97.67435869153384</v>
      </c>
      <c r="BA263" s="804">
        <v>60</v>
      </c>
      <c r="BB263" s="804">
        <v>49</v>
      </c>
      <c r="BC263" s="804">
        <v>34.351221386529552</v>
      </c>
      <c r="BD263" s="571">
        <v>500000</v>
      </c>
      <c r="BE263" s="805">
        <v>690139.75</v>
      </c>
      <c r="BF263" s="806">
        <v>0</v>
      </c>
      <c r="BG263" s="806">
        <v>514008.33333333331</v>
      </c>
      <c r="BH263" s="806">
        <v>0</v>
      </c>
      <c r="BI263" s="806">
        <v>78506.967330292173</v>
      </c>
      <c r="BJ263" s="806">
        <v>341567.66666666669</v>
      </c>
      <c r="BK263" s="807">
        <v>15017749.377083335</v>
      </c>
      <c r="BL263" s="808"/>
      <c r="BM263" s="804">
        <v>0</v>
      </c>
      <c r="BN263" s="809">
        <v>93.195989821252624</v>
      </c>
      <c r="BP263" s="810">
        <v>14424.829875000001</v>
      </c>
      <c r="BQ263" s="807">
        <v>591823.73258333339</v>
      </c>
      <c r="BR263" s="710"/>
      <c r="BS263" s="786">
        <v>354.69326367854541</v>
      </c>
      <c r="BT263" s="604">
        <v>381.37516737293521</v>
      </c>
      <c r="BU263" s="604">
        <v>0</v>
      </c>
      <c r="BV263" s="599">
        <v>0</v>
      </c>
      <c r="BW263" s="811"/>
      <c r="BX263" s="788">
        <v>28323566.54894032</v>
      </c>
      <c r="BY263" s="554"/>
      <c r="BZ263" s="812">
        <v>366.38132814539989</v>
      </c>
      <c r="CB263" s="597">
        <v>2916.6666666666665</v>
      </c>
      <c r="CC263" s="554"/>
      <c r="CD263" s="554"/>
      <c r="CE263" s="554"/>
      <c r="CF263" s="554"/>
      <c r="CG263" s="554"/>
      <c r="CH263" s="554"/>
      <c r="CI263" s="554"/>
      <c r="CJ263" s="554"/>
      <c r="CK263" s="554"/>
      <c r="CL263" s="554"/>
    </row>
    <row r="264" spans="5:90">
      <c r="E264" s="294">
        <v>12</v>
      </c>
      <c r="F264" s="300">
        <v>2025</v>
      </c>
      <c r="G264" s="300">
        <v>2026</v>
      </c>
      <c r="H264" s="300">
        <v>2026</v>
      </c>
      <c r="I264" s="772" t="s">
        <v>306</v>
      </c>
      <c r="J264" s="789">
        <v>0</v>
      </c>
      <c r="K264" s="790">
        <v>4166.666666666667</v>
      </c>
      <c r="L264" s="792">
        <v>43378.75</v>
      </c>
      <c r="M264" s="793">
        <v>43442.083333333336</v>
      </c>
      <c r="N264" s="189">
        <v>86820.833333333343</v>
      </c>
      <c r="O264" s="794">
        <v>0.5</v>
      </c>
      <c r="P264" s="795">
        <v>3681.25</v>
      </c>
      <c r="Q264" s="795">
        <v>4166.666666666667</v>
      </c>
      <c r="R264" s="795">
        <v>0</v>
      </c>
      <c r="S264" s="795">
        <v>4166.666666666667</v>
      </c>
      <c r="T264" s="795">
        <v>1666.6666666666667</v>
      </c>
      <c r="U264" s="191">
        <v>77306.25</v>
      </c>
      <c r="W264" s="792">
        <v>-4166.666666666667</v>
      </c>
      <c r="X264" s="793">
        <v>4166.666666666667</v>
      </c>
      <c r="Y264" s="793">
        <v>4166.666666666667</v>
      </c>
      <c r="Z264" s="191">
        <v>4166.666666666667</v>
      </c>
      <c r="AB264" s="796">
        <v>120063.17968484522</v>
      </c>
      <c r="AC264" s="797">
        <v>480827.66250000003</v>
      </c>
      <c r="AD264" s="533">
        <v>600890.84218484524</v>
      </c>
      <c r="AF264" s="796">
        <v>120063.17968484522</v>
      </c>
      <c r="AG264" s="797"/>
      <c r="AH264" s="798">
        <v>124669.58333333336</v>
      </c>
      <c r="AI264" s="600">
        <v>36500</v>
      </c>
      <c r="AJ264" s="799">
        <v>30000</v>
      </c>
      <c r="AK264" s="600">
        <v>34237</v>
      </c>
      <c r="AL264" s="536">
        <v>0</v>
      </c>
      <c r="AM264" s="815"/>
      <c r="AO264" s="779">
        <v>255421.07916666666</v>
      </c>
      <c r="AQ264" s="800">
        <v>32.795701205002139</v>
      </c>
      <c r="AR264" s="781">
        <v>33.875626507187206</v>
      </c>
      <c r="AS264" s="801">
        <v>32.799999999999997</v>
      </c>
      <c r="AT264" s="802">
        <v>93</v>
      </c>
      <c r="AU264" s="801"/>
      <c r="AV264" s="801">
        <v>76.933999999999997</v>
      </c>
      <c r="AW264" s="594">
        <v>6.18</v>
      </c>
      <c r="AX264" s="803">
        <v>0</v>
      </c>
      <c r="AY264" s="791">
        <v>148.63489366102971</v>
      </c>
      <c r="AZ264" s="791">
        <v>97.67435869153384</v>
      </c>
      <c r="BA264" s="804">
        <v>60</v>
      </c>
      <c r="BB264" s="804">
        <v>49</v>
      </c>
      <c r="BC264" s="804">
        <v>34.351221386529552</v>
      </c>
      <c r="BD264" s="571">
        <v>500000</v>
      </c>
      <c r="BE264" s="805">
        <v>690139.75</v>
      </c>
      <c r="BF264" s="806">
        <v>0</v>
      </c>
      <c r="BG264" s="806">
        <v>514008.33333333331</v>
      </c>
      <c r="BH264" s="806">
        <v>0</v>
      </c>
      <c r="BI264" s="806">
        <v>78506.967330292173</v>
      </c>
      <c r="BJ264" s="806">
        <v>341567.66666666669</v>
      </c>
      <c r="BK264" s="807">
        <v>15017749.377083335</v>
      </c>
      <c r="BL264" s="808"/>
      <c r="BM264" s="804">
        <v>0</v>
      </c>
      <c r="BN264" s="809">
        <v>97.0657973104462</v>
      </c>
      <c r="BP264" s="810">
        <v>14424.829875000001</v>
      </c>
      <c r="BQ264" s="807">
        <v>591823.73258333339</v>
      </c>
      <c r="BR264" s="710"/>
      <c r="BS264" s="786">
        <v>370.66008937895805</v>
      </c>
      <c r="BT264" s="604">
        <v>398.97892164127683</v>
      </c>
      <c r="BU264" s="604">
        <v>0</v>
      </c>
      <c r="BV264" s="599">
        <v>0</v>
      </c>
      <c r="BW264" s="811"/>
      <c r="BX264" s="788">
        <v>29613335.190088619</v>
      </c>
      <c r="BY264" s="554"/>
      <c r="BZ264" s="812">
        <v>383.0652138745395</v>
      </c>
      <c r="CB264" s="597">
        <v>2916.6666666666665</v>
      </c>
      <c r="CC264" s="554"/>
      <c r="CD264" s="554"/>
      <c r="CE264" s="554"/>
      <c r="CF264" s="554"/>
      <c r="CG264" s="554"/>
      <c r="CH264" s="554"/>
      <c r="CI264" s="554"/>
      <c r="CJ264" s="554"/>
      <c r="CK264" s="554"/>
      <c r="CL264" s="554"/>
    </row>
    <row r="265" spans="5:90">
      <c r="E265" s="294">
        <v>1</v>
      </c>
      <c r="F265" s="300">
        <v>2026</v>
      </c>
      <c r="G265" s="300">
        <v>2026</v>
      </c>
      <c r="H265" s="300">
        <v>2026</v>
      </c>
      <c r="I265" s="772" t="s">
        <v>306</v>
      </c>
      <c r="J265" s="789">
        <v>4166.666666666667</v>
      </c>
      <c r="K265" s="790">
        <v>0</v>
      </c>
      <c r="L265" s="792">
        <v>43378.75</v>
      </c>
      <c r="M265" s="793">
        <v>43442.083333333336</v>
      </c>
      <c r="N265" s="189">
        <v>86820.833333333343</v>
      </c>
      <c r="O265" s="794">
        <v>0.5</v>
      </c>
      <c r="P265" s="795">
        <v>3681.25</v>
      </c>
      <c r="Q265" s="795">
        <v>4166.666666666667</v>
      </c>
      <c r="R265" s="795">
        <v>0</v>
      </c>
      <c r="S265" s="795">
        <v>4166.666666666667</v>
      </c>
      <c r="T265" s="795">
        <v>1666.6666666666667</v>
      </c>
      <c r="U265" s="191">
        <v>77306.25</v>
      </c>
      <c r="W265" s="792">
        <v>4166.666666666667</v>
      </c>
      <c r="X265" s="793">
        <v>-4166.666666666667</v>
      </c>
      <c r="Y265" s="793">
        <v>4166.666666666667</v>
      </c>
      <c r="Z265" s="191">
        <v>4166.666666666667</v>
      </c>
      <c r="AB265" s="796">
        <v>116841.9226989044</v>
      </c>
      <c r="AC265" s="797">
        <v>480827.66250000003</v>
      </c>
      <c r="AD265" s="533">
        <v>597669.58519890439</v>
      </c>
      <c r="AF265" s="796">
        <v>116841.9226989044</v>
      </c>
      <c r="AG265" s="797"/>
      <c r="AH265" s="798">
        <v>124669.58333333336</v>
      </c>
      <c r="AI265" s="600">
        <v>36500</v>
      </c>
      <c r="AJ265" s="799">
        <v>30000</v>
      </c>
      <c r="AK265" s="600">
        <v>34237</v>
      </c>
      <c r="AL265" s="536">
        <v>0</v>
      </c>
      <c r="AM265" s="815"/>
      <c r="AO265" s="779">
        <v>255421.0791666666</v>
      </c>
      <c r="AQ265" s="800">
        <v>33.872911296849487</v>
      </c>
      <c r="AR265" s="781">
        <v>33.920004639723139</v>
      </c>
      <c r="AS265" s="801">
        <v>32.799999999999997</v>
      </c>
      <c r="AT265" s="802">
        <v>94</v>
      </c>
      <c r="AU265" s="801"/>
      <c r="AV265" s="801">
        <v>79.189699999999988</v>
      </c>
      <c r="AW265" s="594">
        <v>6.4889999999999999</v>
      </c>
      <c r="AX265" s="803">
        <v>0</v>
      </c>
      <c r="AY265" s="791">
        <v>149.37806812933485</v>
      </c>
      <c r="AZ265" s="791">
        <v>98.162730484991499</v>
      </c>
      <c r="BA265" s="804">
        <v>61</v>
      </c>
      <c r="BB265" s="804">
        <v>50</v>
      </c>
      <c r="BC265" s="804">
        <v>36.755806883586622</v>
      </c>
      <c r="BD265" s="571">
        <v>500000</v>
      </c>
      <c r="BE265" s="805">
        <v>690139.75</v>
      </c>
      <c r="BF265" s="806">
        <v>0</v>
      </c>
      <c r="BG265" s="806">
        <v>514008.33333333331</v>
      </c>
      <c r="BH265" s="806">
        <v>0</v>
      </c>
      <c r="BI265" s="806">
        <v>78506.967330292173</v>
      </c>
      <c r="BJ265" s="806">
        <v>341567.66666666669</v>
      </c>
      <c r="BK265" s="807">
        <v>15017749.377083335</v>
      </c>
      <c r="BL265" s="808"/>
      <c r="BM265" s="804">
        <v>0</v>
      </c>
      <c r="BN265" s="809">
        <v>99.481097434225617</v>
      </c>
      <c r="BP265" s="810">
        <v>14424.829875000001</v>
      </c>
      <c r="BQ265" s="807">
        <v>591823.73258333339</v>
      </c>
      <c r="BR265" s="710"/>
      <c r="BS265" s="786">
        <v>380.62561768967197</v>
      </c>
      <c r="BT265" s="604">
        <v>409.96612190434939</v>
      </c>
      <c r="BU265" s="604">
        <v>0</v>
      </c>
      <c r="BV265" s="599">
        <v>0</v>
      </c>
      <c r="BW265" s="811"/>
      <c r="BX265" s="788">
        <v>30418330.882332079</v>
      </c>
      <c r="BY265" s="554"/>
      <c r="BZ265" s="812">
        <v>393.47828774946498</v>
      </c>
      <c r="CB265" s="597">
        <v>2916.6666666666665</v>
      </c>
      <c r="CC265" s="554"/>
      <c r="CD265" s="554"/>
      <c r="CE265" s="554"/>
      <c r="CF265" s="554"/>
      <c r="CG265" s="554"/>
      <c r="CH265" s="554"/>
      <c r="CI265" s="554"/>
      <c r="CJ265" s="554"/>
      <c r="CK265" s="554"/>
      <c r="CL265" s="554"/>
    </row>
    <row r="266" spans="5:90">
      <c r="E266" s="294">
        <v>2</v>
      </c>
      <c r="F266" s="300">
        <v>2026</v>
      </c>
      <c r="G266" s="300">
        <v>2026</v>
      </c>
      <c r="H266" s="300">
        <v>2026</v>
      </c>
      <c r="I266" s="772" t="s">
        <v>306</v>
      </c>
      <c r="J266" s="789">
        <v>4166.666666666667</v>
      </c>
      <c r="K266" s="790">
        <v>0</v>
      </c>
      <c r="L266" s="792">
        <v>43378.75</v>
      </c>
      <c r="M266" s="793">
        <v>43442.083333333336</v>
      </c>
      <c r="N266" s="189">
        <v>86820.833333333343</v>
      </c>
      <c r="O266" s="794">
        <v>0.5</v>
      </c>
      <c r="P266" s="795">
        <v>3681.25</v>
      </c>
      <c r="Q266" s="795">
        <v>4166.666666666667</v>
      </c>
      <c r="R266" s="795">
        <v>0</v>
      </c>
      <c r="S266" s="795">
        <v>4166.666666666667</v>
      </c>
      <c r="T266" s="795">
        <v>1666.6666666666667</v>
      </c>
      <c r="U266" s="191">
        <v>77306.25</v>
      </c>
      <c r="W266" s="792">
        <v>4166.666666666667</v>
      </c>
      <c r="X266" s="793">
        <v>-4166.666666666667</v>
      </c>
      <c r="Y266" s="793">
        <v>4166.666666666667</v>
      </c>
      <c r="Z266" s="191">
        <v>4166.666666666667</v>
      </c>
      <c r="AB266" s="796">
        <v>173271.86394928492</v>
      </c>
      <c r="AC266" s="797">
        <v>480827.66250000003</v>
      </c>
      <c r="AD266" s="533">
        <v>654099.52644928498</v>
      </c>
      <c r="AF266" s="796">
        <v>173271.86394928492</v>
      </c>
      <c r="AG266" s="797"/>
      <c r="AH266" s="798">
        <v>124669.58333333336</v>
      </c>
      <c r="AI266" s="600">
        <v>36500</v>
      </c>
      <c r="AJ266" s="799">
        <v>30000</v>
      </c>
      <c r="AK266" s="600">
        <v>34237</v>
      </c>
      <c r="AL266" s="536">
        <v>0</v>
      </c>
      <c r="AM266" s="815"/>
      <c r="AO266" s="779">
        <v>255421.07916666672</v>
      </c>
      <c r="AQ266" s="800">
        <v>22.841423836080729</v>
      </c>
      <c r="AR266" s="781">
        <v>33.920004639723139</v>
      </c>
      <c r="AS266" s="801">
        <v>32.799999999999997</v>
      </c>
      <c r="AT266" s="802">
        <v>94</v>
      </c>
      <c r="AU266" s="801"/>
      <c r="AV266" s="801">
        <v>77.956000000000003</v>
      </c>
      <c r="AW266" s="594">
        <v>6.32</v>
      </c>
      <c r="AX266" s="803">
        <v>0</v>
      </c>
      <c r="AY266" s="791">
        <v>149.37806812933485</v>
      </c>
      <c r="AZ266" s="791">
        <v>98.162730484991499</v>
      </c>
      <c r="BA266" s="804">
        <v>61</v>
      </c>
      <c r="BB266" s="804">
        <v>50</v>
      </c>
      <c r="BC266" s="804">
        <v>36.755806883586622</v>
      </c>
      <c r="BD266" s="571">
        <v>500000</v>
      </c>
      <c r="BE266" s="805">
        <v>690139.75</v>
      </c>
      <c r="BF266" s="806">
        <v>0</v>
      </c>
      <c r="BG266" s="806">
        <v>514008.33333333331</v>
      </c>
      <c r="BH266" s="806">
        <v>0</v>
      </c>
      <c r="BI266" s="806">
        <v>78506.967330292173</v>
      </c>
      <c r="BJ266" s="806">
        <v>341567.66666666669</v>
      </c>
      <c r="BK266" s="807">
        <v>15017749.377083335</v>
      </c>
      <c r="BL266" s="808"/>
      <c r="BM266" s="804">
        <v>0</v>
      </c>
      <c r="BN266" s="809">
        <v>92.234291821885861</v>
      </c>
      <c r="BP266" s="810">
        <v>14424.829875000001</v>
      </c>
      <c r="BQ266" s="807">
        <v>591823.73258333339</v>
      </c>
      <c r="BR266" s="710"/>
      <c r="BS266" s="786">
        <v>350.72529773315813</v>
      </c>
      <c r="BT266" s="604">
        <v>377.00040317381581</v>
      </c>
      <c r="BU266" s="604">
        <v>0</v>
      </c>
      <c r="BV266" s="599">
        <v>0</v>
      </c>
      <c r="BW266" s="811"/>
      <c r="BX266" s="788">
        <v>28003042.097710632</v>
      </c>
      <c r="BY266" s="554"/>
      <c r="BZ266" s="812">
        <v>362.23516336273758</v>
      </c>
      <c r="CB266" s="597">
        <v>2916.6666666666665</v>
      </c>
      <c r="CC266" s="554"/>
      <c r="CD266" s="554"/>
      <c r="CE266" s="554"/>
      <c r="CF266" s="554"/>
      <c r="CG266" s="554"/>
      <c r="CH266" s="554"/>
      <c r="CI266" s="554"/>
      <c r="CJ266" s="554"/>
      <c r="CK266" s="554"/>
      <c r="CL266" s="554"/>
    </row>
    <row r="267" spans="5:90">
      <c r="E267" s="294">
        <v>3</v>
      </c>
      <c r="F267" s="300">
        <v>2026</v>
      </c>
      <c r="G267" s="300">
        <v>2026</v>
      </c>
      <c r="H267" s="300">
        <v>2026</v>
      </c>
      <c r="I267" s="772" t="s">
        <v>306</v>
      </c>
      <c r="J267" s="789">
        <v>4166.666666666667</v>
      </c>
      <c r="K267" s="790">
        <v>0</v>
      </c>
      <c r="L267" s="792">
        <v>43378.75</v>
      </c>
      <c r="M267" s="793">
        <v>43442.083333333336</v>
      </c>
      <c r="N267" s="189">
        <v>86820.833333333343</v>
      </c>
      <c r="O267" s="794">
        <v>0.5</v>
      </c>
      <c r="P267" s="795">
        <v>3681.25</v>
      </c>
      <c r="Q267" s="795">
        <v>4166.666666666667</v>
      </c>
      <c r="R267" s="795">
        <v>0</v>
      </c>
      <c r="S267" s="795">
        <v>4166.666666666667</v>
      </c>
      <c r="T267" s="795">
        <v>1666.6666666666667</v>
      </c>
      <c r="U267" s="191">
        <v>77306.25</v>
      </c>
      <c r="W267" s="792">
        <v>4166.666666666667</v>
      </c>
      <c r="X267" s="793">
        <v>-4166.666666666667</v>
      </c>
      <c r="Y267" s="793">
        <v>4166.666666666667</v>
      </c>
      <c r="Z267" s="191">
        <v>4166.666666666667</v>
      </c>
      <c r="AB267" s="796">
        <v>142965.36542877048</v>
      </c>
      <c r="AC267" s="797">
        <v>480827.66250000003</v>
      </c>
      <c r="AD267" s="533">
        <v>623793.02792877052</v>
      </c>
      <c r="AF267" s="796">
        <v>142965.36542877048</v>
      </c>
      <c r="AG267" s="797"/>
      <c r="AH267" s="798">
        <v>124669.58333333336</v>
      </c>
      <c r="AI267" s="600">
        <v>36500</v>
      </c>
      <c r="AJ267" s="799">
        <v>30000</v>
      </c>
      <c r="AK267" s="600">
        <v>34237</v>
      </c>
      <c r="AL267" s="536">
        <v>0</v>
      </c>
      <c r="AM267" s="815"/>
      <c r="AO267" s="779">
        <v>255421.07916666666</v>
      </c>
      <c r="AQ267" s="800">
        <v>27.683460756131268</v>
      </c>
      <c r="AR267" s="781">
        <v>33.920004639723139</v>
      </c>
      <c r="AS267" s="801">
        <v>32.799999999999997</v>
      </c>
      <c r="AT267" s="802">
        <v>94</v>
      </c>
      <c r="AU267" s="801"/>
      <c r="AV267" s="801">
        <v>77.956000000000003</v>
      </c>
      <c r="AW267" s="594">
        <v>6.32</v>
      </c>
      <c r="AX267" s="803">
        <v>0</v>
      </c>
      <c r="AY267" s="791">
        <v>149.37806812933485</v>
      </c>
      <c r="AZ267" s="791">
        <v>98.162730484991499</v>
      </c>
      <c r="BA267" s="804">
        <v>61</v>
      </c>
      <c r="BB267" s="804">
        <v>50</v>
      </c>
      <c r="BC267" s="804">
        <v>36.755806883586622</v>
      </c>
      <c r="BD267" s="571">
        <v>500000</v>
      </c>
      <c r="BE267" s="805">
        <v>690139.75</v>
      </c>
      <c r="BF267" s="806">
        <v>0</v>
      </c>
      <c r="BG267" s="806">
        <v>514008.33333333331</v>
      </c>
      <c r="BH267" s="806">
        <v>0</v>
      </c>
      <c r="BI267" s="806">
        <v>78506.967330292173</v>
      </c>
      <c r="BJ267" s="806">
        <v>341567.66666666669</v>
      </c>
      <c r="BK267" s="807">
        <v>15017749.377083335</v>
      </c>
      <c r="BL267" s="808"/>
      <c r="BM267" s="804">
        <v>0</v>
      </c>
      <c r="BN267" s="809">
        <v>96.079113062284819</v>
      </c>
      <c r="BP267" s="810">
        <v>14424.829875000001</v>
      </c>
      <c r="BQ267" s="807">
        <v>591823.73258333339</v>
      </c>
      <c r="BR267" s="710"/>
      <c r="BS267" s="786">
        <v>366.58903017104421</v>
      </c>
      <c r="BT267" s="604">
        <v>394.49049499639068</v>
      </c>
      <c r="BU267" s="604">
        <v>0</v>
      </c>
      <c r="BV267" s="599">
        <v>0</v>
      </c>
      <c r="BW267" s="811"/>
      <c r="BX267" s="788">
        <v>29284483.068749961</v>
      </c>
      <c r="BY267" s="554"/>
      <c r="BZ267" s="812">
        <v>378.81132597623036</v>
      </c>
      <c r="CB267" s="597">
        <v>2916.6666666666665</v>
      </c>
      <c r="CC267" s="554"/>
      <c r="CD267" s="554"/>
      <c r="CE267" s="554"/>
      <c r="CF267" s="554"/>
      <c r="CG267" s="554"/>
      <c r="CH267" s="554"/>
      <c r="CI267" s="554"/>
      <c r="CJ267" s="554"/>
      <c r="CK267" s="554"/>
      <c r="CL267" s="554"/>
    </row>
    <row r="268" spans="5:90">
      <c r="E268" s="294">
        <v>4</v>
      </c>
      <c r="F268" s="300">
        <v>2026</v>
      </c>
      <c r="G268" s="300">
        <v>2026</v>
      </c>
      <c r="H268" s="300">
        <v>2027</v>
      </c>
      <c r="I268" s="772" t="s">
        <v>306</v>
      </c>
      <c r="J268" s="789">
        <v>4166.666666666667</v>
      </c>
      <c r="K268" s="790">
        <v>0</v>
      </c>
      <c r="L268" s="792">
        <v>43378.75</v>
      </c>
      <c r="M268" s="793">
        <v>43442.083333333336</v>
      </c>
      <c r="N268" s="189">
        <v>86820.833333333343</v>
      </c>
      <c r="O268" s="794">
        <v>0.5</v>
      </c>
      <c r="P268" s="795">
        <v>3681.25</v>
      </c>
      <c r="Q268" s="795">
        <v>4166.666666666667</v>
      </c>
      <c r="R268" s="795">
        <v>0</v>
      </c>
      <c r="S268" s="795">
        <v>4166.666666666667</v>
      </c>
      <c r="T268" s="795">
        <v>1666.6666666666667</v>
      </c>
      <c r="U268" s="191">
        <v>77306.25</v>
      </c>
      <c r="W268" s="792">
        <v>4166.666666666667</v>
      </c>
      <c r="X268" s="793">
        <v>-4166.666666666667</v>
      </c>
      <c r="Y268" s="793">
        <v>4166.666666666667</v>
      </c>
      <c r="Z268" s="191">
        <v>4166.666666666667</v>
      </c>
      <c r="AB268" s="796">
        <v>163738.28814390328</v>
      </c>
      <c r="AC268" s="797">
        <v>480827.66250000003</v>
      </c>
      <c r="AD268" s="533">
        <v>644565.95064390334</v>
      </c>
      <c r="AF268" s="796">
        <v>163738.28814390328</v>
      </c>
      <c r="AG268" s="797"/>
      <c r="AH268" s="798">
        <v>124669.58333333336</v>
      </c>
      <c r="AI268" s="600">
        <v>36500</v>
      </c>
      <c r="AJ268" s="799">
        <v>30000</v>
      </c>
      <c r="AK268" s="600">
        <v>34237</v>
      </c>
      <c r="AL268" s="536">
        <v>0</v>
      </c>
      <c r="AM268" s="815"/>
      <c r="AO268" s="779">
        <v>255421.07916666672</v>
      </c>
      <c r="AQ268" s="800">
        <v>24.171353738931217</v>
      </c>
      <c r="AR268" s="781">
        <v>33.920004639723139</v>
      </c>
      <c r="AS268" s="801">
        <v>32.799999999999997</v>
      </c>
      <c r="AT268" s="802">
        <v>94</v>
      </c>
      <c r="AU268" s="801"/>
      <c r="AV268" s="801">
        <v>77.956000000000003</v>
      </c>
      <c r="AW268" s="594">
        <v>6.32</v>
      </c>
      <c r="AX268" s="803">
        <v>0</v>
      </c>
      <c r="AY268" s="791">
        <v>149.37806812933485</v>
      </c>
      <c r="AZ268" s="791">
        <v>98.162730484991499</v>
      </c>
      <c r="BA268" s="804">
        <v>61</v>
      </c>
      <c r="BB268" s="804">
        <v>50</v>
      </c>
      <c r="BC268" s="804">
        <v>36.755806883586622</v>
      </c>
      <c r="BD268" s="571">
        <v>500000</v>
      </c>
      <c r="BE268" s="805">
        <v>690139.75</v>
      </c>
      <c r="BF268" s="806">
        <v>0</v>
      </c>
      <c r="BG268" s="806">
        <v>514008.33333333331</v>
      </c>
      <c r="BH268" s="806">
        <v>0</v>
      </c>
      <c r="BI268" s="806">
        <v>78506.967330292173</v>
      </c>
      <c r="BJ268" s="806">
        <v>341567.66666666669</v>
      </c>
      <c r="BK268" s="807">
        <v>15017749.377083335</v>
      </c>
      <c r="BL268" s="808"/>
      <c r="BM268" s="804">
        <v>0</v>
      </c>
      <c r="BN268" s="809">
        <v>93.443764923130914</v>
      </c>
      <c r="BP268" s="810">
        <v>14424.829875000001</v>
      </c>
      <c r="BQ268" s="807">
        <v>591823.73258333339</v>
      </c>
      <c r="BR268" s="710"/>
      <c r="BS268" s="786">
        <v>355.7155837488952</v>
      </c>
      <c r="BT268" s="604">
        <v>382.50229631137955</v>
      </c>
      <c r="BU268" s="604">
        <v>0</v>
      </c>
      <c r="BV268" s="599">
        <v>0</v>
      </c>
      <c r="BW268" s="811"/>
      <c r="BX268" s="788">
        <v>28406147.544856094</v>
      </c>
      <c r="BY268" s="554"/>
      <c r="BZ268" s="812">
        <v>367.44955996256567</v>
      </c>
      <c r="CB268" s="597">
        <v>2916.6666666666665</v>
      </c>
      <c r="CC268" s="554"/>
      <c r="CD268" s="554"/>
      <c r="CE268" s="554"/>
      <c r="CF268" s="554"/>
      <c r="CG268" s="554"/>
      <c r="CH268" s="554"/>
      <c r="CI268" s="554"/>
      <c r="CJ268" s="554"/>
      <c r="CK268" s="554"/>
      <c r="CL268" s="554"/>
    </row>
    <row r="269" spans="5:90">
      <c r="E269" s="294">
        <v>5</v>
      </c>
      <c r="F269" s="300">
        <v>2026</v>
      </c>
      <c r="G269" s="300">
        <v>2026</v>
      </c>
      <c r="H269" s="300">
        <v>2027</v>
      </c>
      <c r="I269" s="772" t="s">
        <v>306</v>
      </c>
      <c r="J269" s="789">
        <v>4166.666666666667</v>
      </c>
      <c r="K269" s="790">
        <v>0</v>
      </c>
      <c r="L269" s="792">
        <v>43378.75</v>
      </c>
      <c r="M269" s="793">
        <v>43442.083333333336</v>
      </c>
      <c r="N269" s="189">
        <v>86820.833333333343</v>
      </c>
      <c r="O269" s="794">
        <v>0.5</v>
      </c>
      <c r="P269" s="795">
        <v>3681.25</v>
      </c>
      <c r="Q269" s="795">
        <v>4166.666666666667</v>
      </c>
      <c r="R269" s="795">
        <v>0</v>
      </c>
      <c r="S269" s="795">
        <v>4166.666666666667</v>
      </c>
      <c r="T269" s="795">
        <v>1666.6666666666667</v>
      </c>
      <c r="U269" s="191">
        <v>77306.25</v>
      </c>
      <c r="W269" s="792">
        <v>4166.666666666667</v>
      </c>
      <c r="X269" s="793">
        <v>-4166.666666666667</v>
      </c>
      <c r="Y269" s="793">
        <v>4166.666666666667</v>
      </c>
      <c r="Z269" s="191">
        <v>4166.666666666667</v>
      </c>
      <c r="AB269" s="796">
        <v>191030.62581381542</v>
      </c>
      <c r="AC269" s="797">
        <v>480827.66250000003</v>
      </c>
      <c r="AD269" s="533">
        <v>671858.28831381549</v>
      </c>
      <c r="AF269" s="796">
        <v>191030.62581381542</v>
      </c>
      <c r="AG269" s="797"/>
      <c r="AH269" s="798">
        <v>124669.58333333336</v>
      </c>
      <c r="AI269" s="600">
        <v>36500</v>
      </c>
      <c r="AJ269" s="799">
        <v>30000</v>
      </c>
      <c r="AK269" s="600">
        <v>34237</v>
      </c>
      <c r="AL269" s="536">
        <v>0</v>
      </c>
      <c r="AM269" s="815"/>
      <c r="AO269" s="779">
        <v>255421.07916666672</v>
      </c>
      <c r="AQ269" s="800">
        <v>20.718018728529472</v>
      </c>
      <c r="AR269" s="781">
        <v>33.920004639723139</v>
      </c>
      <c r="AS269" s="801">
        <v>32.799999999999997</v>
      </c>
      <c r="AT269" s="802">
        <v>94</v>
      </c>
      <c r="AU269" s="801"/>
      <c r="AV269" s="801">
        <v>77.956000000000003</v>
      </c>
      <c r="AW269" s="594">
        <v>6.32</v>
      </c>
      <c r="AX269" s="803">
        <v>0</v>
      </c>
      <c r="AY269" s="791">
        <v>149.37806812933485</v>
      </c>
      <c r="AZ269" s="791">
        <v>98.162730484991499</v>
      </c>
      <c r="BA269" s="804">
        <v>61</v>
      </c>
      <c r="BB269" s="804">
        <v>50</v>
      </c>
      <c r="BC269" s="804">
        <v>36.755806883586622</v>
      </c>
      <c r="BD269" s="571">
        <v>500000</v>
      </c>
      <c r="BE269" s="805">
        <v>690139.75</v>
      </c>
      <c r="BF269" s="806">
        <v>0</v>
      </c>
      <c r="BG269" s="806">
        <v>514008.33333333331</v>
      </c>
      <c r="BH269" s="806">
        <v>0</v>
      </c>
      <c r="BI269" s="806">
        <v>78506.967330292173</v>
      </c>
      <c r="BJ269" s="806">
        <v>341567.66666666669</v>
      </c>
      <c r="BK269" s="807">
        <v>15017749.377083335</v>
      </c>
      <c r="BL269" s="808"/>
      <c r="BM269" s="804">
        <v>0</v>
      </c>
      <c r="BN269" s="809">
        <v>89.981333936509699</v>
      </c>
      <c r="BP269" s="810">
        <v>14424.829875000001</v>
      </c>
      <c r="BQ269" s="807">
        <v>591823.73258333339</v>
      </c>
      <c r="BR269" s="710"/>
      <c r="BS269" s="786">
        <v>341.4295934980961</v>
      </c>
      <c r="BT269" s="604">
        <v>366.75169775323968</v>
      </c>
      <c r="BU269" s="604">
        <v>0</v>
      </c>
      <c r="BV269" s="599">
        <v>0</v>
      </c>
      <c r="BW269" s="811"/>
      <c r="BX269" s="788">
        <v>27252153.471209086</v>
      </c>
      <c r="BY269" s="554"/>
      <c r="BZ269" s="812">
        <v>352.52199493843108</v>
      </c>
      <c r="CB269" s="597">
        <v>2916.6666666666665</v>
      </c>
      <c r="CC269" s="554"/>
      <c r="CD269" s="554"/>
      <c r="CE269" s="554"/>
      <c r="CF269" s="554"/>
      <c r="CG269" s="554"/>
      <c r="CH269" s="554"/>
      <c r="CI269" s="554"/>
      <c r="CJ269" s="554"/>
      <c r="CK269" s="554"/>
      <c r="CL269" s="554"/>
    </row>
    <row r="270" spans="5:90">
      <c r="E270" s="294">
        <v>6</v>
      </c>
      <c r="F270" s="300">
        <v>2026</v>
      </c>
      <c r="G270" s="300">
        <v>2026</v>
      </c>
      <c r="H270" s="300">
        <v>2027</v>
      </c>
      <c r="I270" s="772" t="s">
        <v>306</v>
      </c>
      <c r="J270" s="789">
        <v>4166.666666666667</v>
      </c>
      <c r="K270" s="790">
        <v>0</v>
      </c>
      <c r="L270" s="792">
        <v>43378.75</v>
      </c>
      <c r="M270" s="793">
        <v>43442.083333333336</v>
      </c>
      <c r="N270" s="189">
        <v>86820.833333333343</v>
      </c>
      <c r="O270" s="794">
        <v>0.5</v>
      </c>
      <c r="P270" s="795">
        <v>3681.25</v>
      </c>
      <c r="Q270" s="795">
        <v>4166.666666666667</v>
      </c>
      <c r="R270" s="795">
        <v>0</v>
      </c>
      <c r="S270" s="795">
        <v>4166.666666666667</v>
      </c>
      <c r="T270" s="795">
        <v>1666.6666666666667</v>
      </c>
      <c r="U270" s="191">
        <v>77306.25</v>
      </c>
      <c r="W270" s="792">
        <v>4166.666666666667</v>
      </c>
      <c r="X270" s="793">
        <v>-4166.666666666667</v>
      </c>
      <c r="Y270" s="793">
        <v>4166.666666666667</v>
      </c>
      <c r="Z270" s="191">
        <v>4166.666666666667</v>
      </c>
      <c r="AB270" s="796">
        <v>242937.71623283665</v>
      </c>
      <c r="AC270" s="797">
        <v>480827.66250000003</v>
      </c>
      <c r="AD270" s="533">
        <v>723765.37873283669</v>
      </c>
      <c r="AF270" s="796">
        <v>242937.71623283665</v>
      </c>
      <c r="AG270" s="797"/>
      <c r="AH270" s="798">
        <v>124669.58333333336</v>
      </c>
      <c r="AI270" s="600">
        <v>36500</v>
      </c>
      <c r="AJ270" s="799">
        <v>30000</v>
      </c>
      <c r="AK270" s="600">
        <v>34237</v>
      </c>
      <c r="AL270" s="536">
        <v>0</v>
      </c>
      <c r="AM270" s="815"/>
      <c r="AO270" s="779">
        <v>255421.07916666666</v>
      </c>
      <c r="AQ270" s="800">
        <v>16.291320033403611</v>
      </c>
      <c r="AR270" s="781">
        <v>33.920004639723139</v>
      </c>
      <c r="AS270" s="801">
        <v>32.799999999999997</v>
      </c>
      <c r="AT270" s="802">
        <v>94</v>
      </c>
      <c r="AU270" s="801"/>
      <c r="AV270" s="801">
        <v>77.956000000000003</v>
      </c>
      <c r="AW270" s="594">
        <v>6.32</v>
      </c>
      <c r="AX270" s="803">
        <v>0</v>
      </c>
      <c r="AY270" s="791">
        <v>149.37806812933485</v>
      </c>
      <c r="AZ270" s="791">
        <v>98.162730484991499</v>
      </c>
      <c r="BA270" s="804">
        <v>61</v>
      </c>
      <c r="BB270" s="804">
        <v>50</v>
      </c>
      <c r="BC270" s="804">
        <v>36.755806883586622</v>
      </c>
      <c r="BD270" s="571">
        <v>500000</v>
      </c>
      <c r="BE270" s="805">
        <v>690139.75</v>
      </c>
      <c r="BF270" s="806">
        <v>0</v>
      </c>
      <c r="BG270" s="806">
        <v>514008.33333333331</v>
      </c>
      <c r="BH270" s="806">
        <v>0</v>
      </c>
      <c r="BI270" s="806">
        <v>78506.967330292173</v>
      </c>
      <c r="BJ270" s="806">
        <v>341567.66666666669</v>
      </c>
      <c r="BK270" s="807">
        <v>15017749.377083335</v>
      </c>
      <c r="BL270" s="813"/>
      <c r="BM270" s="804">
        <v>0</v>
      </c>
      <c r="BN270" s="809">
        <v>83.396162652691771</v>
      </c>
      <c r="BP270" s="810">
        <v>14424.829875000001</v>
      </c>
      <c r="BQ270" s="807">
        <v>591823.73258333339</v>
      </c>
      <c r="BR270" s="710"/>
      <c r="BS270" s="786">
        <v>314.25917678106327</v>
      </c>
      <c r="BT270" s="604">
        <v>336.79575358315191</v>
      </c>
      <c r="BU270" s="604">
        <v>0</v>
      </c>
      <c r="BV270" s="599">
        <v>0</v>
      </c>
      <c r="BW270" s="811"/>
      <c r="BX270" s="788">
        <v>25057380.877953138</v>
      </c>
      <c r="BY270" s="554"/>
      <c r="BZ270" s="812">
        <v>324.13137201653342</v>
      </c>
      <c r="CB270" s="597">
        <v>2916.6666666666665</v>
      </c>
      <c r="CC270" s="554"/>
      <c r="CD270" s="554"/>
      <c r="CE270" s="554"/>
      <c r="CF270" s="554"/>
      <c r="CG270" s="554"/>
      <c r="CH270" s="554"/>
      <c r="CI270" s="554"/>
      <c r="CJ270" s="554"/>
      <c r="CK270" s="554"/>
      <c r="CL270" s="554"/>
    </row>
    <row r="271" spans="5:90">
      <c r="E271" s="294">
        <v>7</v>
      </c>
      <c r="F271" s="300">
        <v>2026</v>
      </c>
      <c r="G271" s="300">
        <v>2027</v>
      </c>
      <c r="H271" s="300">
        <v>2027</v>
      </c>
      <c r="I271" s="772" t="s">
        <v>306</v>
      </c>
      <c r="J271" s="789">
        <v>4166.666666666667</v>
      </c>
      <c r="K271" s="790">
        <v>0</v>
      </c>
      <c r="L271" s="792">
        <v>43378.75</v>
      </c>
      <c r="M271" s="793">
        <v>43442.083333333336</v>
      </c>
      <c r="N271" s="189">
        <v>86820.833333333343</v>
      </c>
      <c r="O271" s="794">
        <v>0.5</v>
      </c>
      <c r="P271" s="795">
        <v>3681.25</v>
      </c>
      <c r="Q271" s="795">
        <v>4166.666666666667</v>
      </c>
      <c r="R271" s="795">
        <v>0</v>
      </c>
      <c r="S271" s="795">
        <v>4166.666666666667</v>
      </c>
      <c r="T271" s="795">
        <v>1666.6666666666667</v>
      </c>
      <c r="U271" s="191">
        <v>77306.25</v>
      </c>
      <c r="W271" s="792">
        <v>4166.666666666667</v>
      </c>
      <c r="X271" s="793">
        <v>-4166.666666666667</v>
      </c>
      <c r="Y271" s="793">
        <v>4166.666666666667</v>
      </c>
      <c r="Z271" s="191">
        <v>4166.666666666667</v>
      </c>
      <c r="AB271" s="796">
        <v>277218.0283347193</v>
      </c>
      <c r="AC271" s="797">
        <v>480827.66250000003</v>
      </c>
      <c r="AD271" s="533">
        <v>758045.69083471934</v>
      </c>
      <c r="AF271" s="796">
        <v>277218.0283347193</v>
      </c>
      <c r="AG271" s="797"/>
      <c r="AH271" s="798">
        <v>124669.58333333336</v>
      </c>
      <c r="AI271" s="600">
        <v>36500</v>
      </c>
      <c r="AJ271" s="799">
        <v>30000</v>
      </c>
      <c r="AK271" s="600">
        <v>34237</v>
      </c>
      <c r="AL271" s="536">
        <v>0</v>
      </c>
      <c r="AM271" s="815"/>
      <c r="AO271" s="779">
        <v>255421.07916666666</v>
      </c>
      <c r="AQ271" s="800">
        <v>14.276762976449083</v>
      </c>
      <c r="AR271" s="781">
        <v>33.920004639723139</v>
      </c>
      <c r="AS271" s="801">
        <v>32.799999999999997</v>
      </c>
      <c r="AT271" s="802">
        <v>94</v>
      </c>
      <c r="AU271" s="801"/>
      <c r="AV271" s="801">
        <v>77.956000000000003</v>
      </c>
      <c r="AW271" s="594">
        <v>6.32</v>
      </c>
      <c r="AX271" s="803">
        <v>0</v>
      </c>
      <c r="AY271" s="791">
        <v>149.37806812933485</v>
      </c>
      <c r="AZ271" s="791">
        <v>98.162730484991499</v>
      </c>
      <c r="BA271" s="804">
        <v>61</v>
      </c>
      <c r="BB271" s="804">
        <v>50</v>
      </c>
      <c r="BC271" s="804">
        <v>36.755806883586622</v>
      </c>
      <c r="BD271" s="571">
        <v>500000</v>
      </c>
      <c r="BE271" s="805">
        <v>690139.75</v>
      </c>
      <c r="BF271" s="806">
        <v>0</v>
      </c>
      <c r="BG271" s="806">
        <v>514008.33333333331</v>
      </c>
      <c r="BH271" s="806">
        <v>0</v>
      </c>
      <c r="BI271" s="806">
        <v>78506.967330292173</v>
      </c>
      <c r="BJ271" s="806">
        <v>341567.66666666669</v>
      </c>
      <c r="BK271" s="807">
        <v>15017749.377083335</v>
      </c>
      <c r="BL271" s="808"/>
      <c r="BM271" s="804">
        <v>0</v>
      </c>
      <c r="BN271" s="809">
        <v>79.047205216793756</v>
      </c>
      <c r="BP271" s="810">
        <v>14424.829875000001</v>
      </c>
      <c r="BQ271" s="807">
        <v>591823.73258333339</v>
      </c>
      <c r="BR271" s="710"/>
      <c r="BS271" s="786">
        <v>296.31537840054807</v>
      </c>
      <c r="BT271" s="604">
        <v>317.01234620725182</v>
      </c>
      <c r="BU271" s="604">
        <v>0</v>
      </c>
      <c r="BV271" s="599">
        <v>0</v>
      </c>
      <c r="BW271" s="811"/>
      <c r="BX271" s="788">
        <v>23607916.288778223</v>
      </c>
      <c r="BY271" s="554"/>
      <c r="BZ271" s="812">
        <v>305.38172901645368</v>
      </c>
      <c r="CB271" s="597">
        <v>2916.6666666666665</v>
      </c>
      <c r="CC271" s="554"/>
      <c r="CD271" s="554"/>
      <c r="CE271" s="554"/>
      <c r="CF271" s="554"/>
      <c r="CG271" s="554"/>
      <c r="CH271" s="554"/>
      <c r="CI271" s="554"/>
      <c r="CJ271" s="554"/>
      <c r="CK271" s="554"/>
      <c r="CL271" s="554"/>
    </row>
    <row r="272" spans="5:90">
      <c r="E272" s="294">
        <v>8</v>
      </c>
      <c r="F272" s="300">
        <v>2026</v>
      </c>
      <c r="G272" s="300">
        <v>2027</v>
      </c>
      <c r="H272" s="300">
        <v>2027</v>
      </c>
      <c r="I272" s="772" t="s">
        <v>306</v>
      </c>
      <c r="J272" s="789">
        <v>4166.666666666667</v>
      </c>
      <c r="K272" s="790">
        <v>0</v>
      </c>
      <c r="L272" s="792">
        <v>43378.75</v>
      </c>
      <c r="M272" s="793">
        <v>43442.083333333336</v>
      </c>
      <c r="N272" s="189">
        <v>86820.833333333343</v>
      </c>
      <c r="O272" s="794">
        <v>0.5</v>
      </c>
      <c r="P272" s="795">
        <v>3681.25</v>
      </c>
      <c r="Q272" s="795">
        <v>4166.666666666667</v>
      </c>
      <c r="R272" s="795">
        <v>0</v>
      </c>
      <c r="S272" s="795">
        <v>4166.666666666667</v>
      </c>
      <c r="T272" s="795">
        <v>1666.6666666666667</v>
      </c>
      <c r="U272" s="191">
        <v>77306.25</v>
      </c>
      <c r="W272" s="792">
        <v>4166.666666666667</v>
      </c>
      <c r="X272" s="793">
        <v>-4166.666666666667</v>
      </c>
      <c r="Y272" s="793">
        <v>4166.666666666667</v>
      </c>
      <c r="Z272" s="191">
        <v>4166.666666666667</v>
      </c>
      <c r="AB272" s="796">
        <v>232954.18025775556</v>
      </c>
      <c r="AC272" s="797">
        <v>480827.66250000003</v>
      </c>
      <c r="AD272" s="533">
        <v>713781.84275775566</v>
      </c>
      <c r="AF272" s="796">
        <v>232954.18025775556</v>
      </c>
      <c r="AG272" s="797"/>
      <c r="AH272" s="798">
        <v>124669.58333333336</v>
      </c>
      <c r="AI272" s="600">
        <v>36500</v>
      </c>
      <c r="AJ272" s="799">
        <v>30000</v>
      </c>
      <c r="AK272" s="600">
        <v>34237</v>
      </c>
      <c r="AL272" s="536">
        <v>0</v>
      </c>
      <c r="AM272" s="815"/>
      <c r="AO272" s="779">
        <v>255421.07916666672</v>
      </c>
      <c r="AQ272" s="800">
        <v>16.989504455143042</v>
      </c>
      <c r="AR272" s="781">
        <v>33.920004639723139</v>
      </c>
      <c r="AS272" s="801">
        <v>32.799999999999997</v>
      </c>
      <c r="AT272" s="802">
        <v>94</v>
      </c>
      <c r="AU272" s="801"/>
      <c r="AV272" s="801">
        <v>77.956000000000003</v>
      </c>
      <c r="AW272" s="594">
        <v>6.32</v>
      </c>
      <c r="AX272" s="803">
        <v>0</v>
      </c>
      <c r="AY272" s="791">
        <v>149.37806812933485</v>
      </c>
      <c r="AZ272" s="791">
        <v>98.162730484991499</v>
      </c>
      <c r="BA272" s="804">
        <v>61</v>
      </c>
      <c r="BB272" s="804">
        <v>50</v>
      </c>
      <c r="BC272" s="804">
        <v>36.755806883586622</v>
      </c>
      <c r="BD272" s="571">
        <v>500000</v>
      </c>
      <c r="BE272" s="805">
        <v>690139.75</v>
      </c>
      <c r="BF272" s="806">
        <v>0</v>
      </c>
      <c r="BG272" s="806">
        <v>514008.33333333331</v>
      </c>
      <c r="BH272" s="806">
        <v>0</v>
      </c>
      <c r="BI272" s="806">
        <v>78506.967330292173</v>
      </c>
      <c r="BJ272" s="806">
        <v>341567.66666666669</v>
      </c>
      <c r="BK272" s="807">
        <v>15017749.377083335</v>
      </c>
      <c r="BL272" s="808"/>
      <c r="BM272" s="804">
        <v>0</v>
      </c>
      <c r="BN272" s="809">
        <v>84.662719762392072</v>
      </c>
      <c r="BP272" s="810">
        <v>14424.829875000001</v>
      </c>
      <c r="BQ272" s="807">
        <v>591823.73258333339</v>
      </c>
      <c r="BR272" s="710"/>
      <c r="BS272" s="786">
        <v>319.48499141568675</v>
      </c>
      <c r="BT272" s="604">
        <v>342.55732187517856</v>
      </c>
      <c r="BU272" s="604">
        <v>0</v>
      </c>
      <c r="BV272" s="599">
        <v>0</v>
      </c>
      <c r="BW272" s="811"/>
      <c r="BX272" s="788">
        <v>25479511.861697577</v>
      </c>
      <c r="BY272" s="554"/>
      <c r="BZ272" s="812">
        <v>329.591874676337</v>
      </c>
      <c r="CB272" s="597">
        <v>2916.6666666666665</v>
      </c>
      <c r="CC272" s="554"/>
      <c r="CD272" s="554"/>
      <c r="CE272" s="554"/>
      <c r="CF272" s="554"/>
      <c r="CG272" s="554"/>
      <c r="CH272" s="554"/>
      <c r="CI272" s="554"/>
      <c r="CJ272" s="554"/>
      <c r="CK272" s="554"/>
      <c r="CL272" s="554"/>
    </row>
    <row r="273" spans="5:90">
      <c r="E273" s="294">
        <v>9</v>
      </c>
      <c r="F273" s="300">
        <v>2026</v>
      </c>
      <c r="G273" s="300">
        <v>2027</v>
      </c>
      <c r="H273" s="300">
        <v>2027</v>
      </c>
      <c r="I273" s="772" t="s">
        <v>306</v>
      </c>
      <c r="J273" s="789">
        <v>4166.666666666667</v>
      </c>
      <c r="K273" s="790">
        <v>0</v>
      </c>
      <c r="L273" s="792">
        <v>43378.75</v>
      </c>
      <c r="M273" s="793">
        <v>43442.083333333336</v>
      </c>
      <c r="N273" s="189">
        <v>86820.833333333343</v>
      </c>
      <c r="O273" s="794">
        <v>0.5</v>
      </c>
      <c r="P273" s="795">
        <v>3681.25</v>
      </c>
      <c r="Q273" s="795">
        <v>4166.666666666667</v>
      </c>
      <c r="R273" s="795">
        <v>0</v>
      </c>
      <c r="S273" s="795">
        <v>4166.666666666667</v>
      </c>
      <c r="T273" s="795">
        <v>1666.6666666666667</v>
      </c>
      <c r="U273" s="191">
        <v>77306.25</v>
      </c>
      <c r="W273" s="792">
        <v>4166.666666666667</v>
      </c>
      <c r="X273" s="793">
        <v>-4166.666666666667</v>
      </c>
      <c r="Y273" s="793">
        <v>4166.666666666667</v>
      </c>
      <c r="Z273" s="191">
        <v>4166.666666666667</v>
      </c>
      <c r="AB273" s="796">
        <v>184352.04370838715</v>
      </c>
      <c r="AC273" s="797">
        <v>480827.66250000003</v>
      </c>
      <c r="AD273" s="533">
        <v>665179.70620838716</v>
      </c>
      <c r="AF273" s="796">
        <v>184352.04370838715</v>
      </c>
      <c r="AG273" s="797"/>
      <c r="AH273" s="798">
        <v>124669.58333333336</v>
      </c>
      <c r="AI273" s="600">
        <v>36500</v>
      </c>
      <c r="AJ273" s="799">
        <v>30000</v>
      </c>
      <c r="AK273" s="600">
        <v>34237</v>
      </c>
      <c r="AL273" s="536">
        <v>0</v>
      </c>
      <c r="AM273" s="815"/>
      <c r="AO273" s="779">
        <v>255421.0791666666</v>
      </c>
      <c r="AQ273" s="800">
        <v>21.468577205435523</v>
      </c>
      <c r="AR273" s="781">
        <v>33.920004639723139</v>
      </c>
      <c r="AS273" s="801">
        <v>32.799999999999997</v>
      </c>
      <c r="AT273" s="802">
        <v>94</v>
      </c>
      <c r="AU273" s="801"/>
      <c r="AV273" s="801">
        <v>77.956000000000003</v>
      </c>
      <c r="AW273" s="594">
        <v>6.32</v>
      </c>
      <c r="AX273" s="803">
        <v>0</v>
      </c>
      <c r="AY273" s="791">
        <v>149.37806812933485</v>
      </c>
      <c r="AZ273" s="791">
        <v>98.162730484991499</v>
      </c>
      <c r="BA273" s="804">
        <v>61</v>
      </c>
      <c r="BB273" s="804">
        <v>50</v>
      </c>
      <c r="BC273" s="804">
        <v>36.755806883586622</v>
      </c>
      <c r="BD273" s="571">
        <v>500000</v>
      </c>
      <c r="BE273" s="805">
        <v>690139.75</v>
      </c>
      <c r="BF273" s="806">
        <v>0</v>
      </c>
      <c r="BG273" s="806">
        <v>514008.33333333331</v>
      </c>
      <c r="BH273" s="806">
        <v>0</v>
      </c>
      <c r="BI273" s="806">
        <v>78506.967330292173</v>
      </c>
      <c r="BJ273" s="806">
        <v>341567.66666666669</v>
      </c>
      <c r="BK273" s="807">
        <v>15017749.377083335</v>
      </c>
      <c r="BL273" s="808"/>
      <c r="BM273" s="804">
        <v>0</v>
      </c>
      <c r="BN273" s="809">
        <v>90.828609457874109</v>
      </c>
      <c r="BP273" s="810">
        <v>14424.829875000001</v>
      </c>
      <c r="BQ273" s="807">
        <v>591823.73258333339</v>
      </c>
      <c r="BR273" s="710"/>
      <c r="BS273" s="786">
        <v>344.92545229924565</v>
      </c>
      <c r="BT273" s="604">
        <v>370.60595409992635</v>
      </c>
      <c r="BU273" s="604">
        <v>0</v>
      </c>
      <c r="BV273" s="599">
        <v>0</v>
      </c>
      <c r="BW273" s="811"/>
      <c r="BX273" s="788">
        <v>27534542.039870448</v>
      </c>
      <c r="BY273" s="554"/>
      <c r="BZ273" s="812">
        <v>356.1748505440433</v>
      </c>
      <c r="CB273" s="597">
        <v>2916.6666666666665</v>
      </c>
      <c r="CC273" s="554"/>
      <c r="CD273" s="554"/>
      <c r="CE273" s="554"/>
      <c r="CF273" s="554"/>
      <c r="CG273" s="554"/>
      <c r="CH273" s="554"/>
      <c r="CI273" s="554"/>
      <c r="CJ273" s="554"/>
      <c r="CK273" s="554"/>
      <c r="CL273" s="554"/>
    </row>
    <row r="274" spans="5:90">
      <c r="E274" s="294">
        <v>10</v>
      </c>
      <c r="F274" s="300">
        <v>2026</v>
      </c>
      <c r="G274" s="300">
        <v>2027</v>
      </c>
      <c r="H274" s="300">
        <v>2027</v>
      </c>
      <c r="I274" s="772" t="s">
        <v>306</v>
      </c>
      <c r="J274" s="789">
        <v>4166.666666666667</v>
      </c>
      <c r="K274" s="790">
        <v>0</v>
      </c>
      <c r="L274" s="792">
        <v>43378.75</v>
      </c>
      <c r="M274" s="793">
        <v>43442.083333333336</v>
      </c>
      <c r="N274" s="189">
        <v>86820.833333333343</v>
      </c>
      <c r="O274" s="794">
        <v>0.5</v>
      </c>
      <c r="P274" s="795">
        <v>3681.25</v>
      </c>
      <c r="Q274" s="795">
        <v>4166.666666666667</v>
      </c>
      <c r="R274" s="795">
        <v>0</v>
      </c>
      <c r="S274" s="795">
        <v>4166.666666666667</v>
      </c>
      <c r="T274" s="795">
        <v>1666.6666666666667</v>
      </c>
      <c r="U274" s="191">
        <v>77306.25</v>
      </c>
      <c r="W274" s="792">
        <v>4166.666666666667</v>
      </c>
      <c r="X274" s="793">
        <v>-4166.666666666667</v>
      </c>
      <c r="Y274" s="793">
        <v>4166.666666666667</v>
      </c>
      <c r="Z274" s="191">
        <v>4166.666666666667</v>
      </c>
      <c r="AB274" s="796">
        <v>185547.76457269985</v>
      </c>
      <c r="AC274" s="797">
        <v>480827.66250000003</v>
      </c>
      <c r="AD274" s="533">
        <v>666375.42707269988</v>
      </c>
      <c r="AF274" s="796">
        <v>185547.76457269985</v>
      </c>
      <c r="AG274" s="797"/>
      <c r="AH274" s="798">
        <v>124669.58333333336</v>
      </c>
      <c r="AI274" s="600">
        <v>36500</v>
      </c>
      <c r="AJ274" s="799">
        <v>30000</v>
      </c>
      <c r="AK274" s="600">
        <v>34237</v>
      </c>
      <c r="AL274" s="536">
        <v>0</v>
      </c>
      <c r="AM274" s="815"/>
      <c r="AO274" s="779">
        <v>255421.07916666666</v>
      </c>
      <c r="AQ274" s="800">
        <v>21.330227785000499</v>
      </c>
      <c r="AR274" s="781">
        <v>33.920004639723139</v>
      </c>
      <c r="AS274" s="801">
        <v>32.799999999999997</v>
      </c>
      <c r="AT274" s="802">
        <v>94</v>
      </c>
      <c r="AU274" s="801"/>
      <c r="AV274" s="801">
        <v>77.956000000000003</v>
      </c>
      <c r="AW274" s="594">
        <v>6.32</v>
      </c>
      <c r="AX274" s="803">
        <v>0</v>
      </c>
      <c r="AY274" s="791">
        <v>149.37806812933485</v>
      </c>
      <c r="AZ274" s="791">
        <v>98.162730484991499</v>
      </c>
      <c r="BA274" s="804">
        <v>61</v>
      </c>
      <c r="BB274" s="804">
        <v>50</v>
      </c>
      <c r="BC274" s="804">
        <v>36.755806883586622</v>
      </c>
      <c r="BD274" s="571">
        <v>500000</v>
      </c>
      <c r="BE274" s="805">
        <v>690139.75</v>
      </c>
      <c r="BF274" s="806">
        <v>0</v>
      </c>
      <c r="BG274" s="806">
        <v>514008.33333333331</v>
      </c>
      <c r="BH274" s="806">
        <v>0</v>
      </c>
      <c r="BI274" s="806">
        <v>78506.967330292173</v>
      </c>
      <c r="BJ274" s="806">
        <v>341567.66666666669</v>
      </c>
      <c r="BK274" s="807">
        <v>15017749.377083335</v>
      </c>
      <c r="BL274" s="808"/>
      <c r="BM274" s="804">
        <v>0</v>
      </c>
      <c r="BN274" s="809">
        <v>90.67691483127166</v>
      </c>
      <c r="BP274" s="810">
        <v>14424.829875000001</v>
      </c>
      <c r="BQ274" s="807">
        <v>591823.73258333339</v>
      </c>
      <c r="BR274" s="710"/>
      <c r="BS274" s="786">
        <v>344.2995602698839</v>
      </c>
      <c r="BT274" s="604">
        <v>369.91589524351184</v>
      </c>
      <c r="BU274" s="604">
        <v>0</v>
      </c>
      <c r="BV274" s="599">
        <v>0</v>
      </c>
      <c r="BW274" s="811"/>
      <c r="BX274" s="788">
        <v>27483983.718049813</v>
      </c>
      <c r="BY274" s="554"/>
      <c r="BZ274" s="812">
        <v>355.52085010008653</v>
      </c>
      <c r="CB274" s="597">
        <v>2916.6666666666665</v>
      </c>
      <c r="CC274" s="554"/>
      <c r="CD274" s="554"/>
      <c r="CE274" s="554"/>
      <c r="CF274" s="554"/>
      <c r="CG274" s="554"/>
      <c r="CH274" s="554"/>
      <c r="CI274" s="554"/>
      <c r="CJ274" s="554"/>
      <c r="CK274" s="554"/>
      <c r="CL274" s="554"/>
    </row>
    <row r="275" spans="5:90">
      <c r="E275" s="294">
        <v>11</v>
      </c>
      <c r="F275" s="300">
        <v>2026</v>
      </c>
      <c r="G275" s="300">
        <v>2027</v>
      </c>
      <c r="H275" s="300">
        <v>2027</v>
      </c>
      <c r="I275" s="772" t="s">
        <v>306</v>
      </c>
      <c r="J275" s="789">
        <v>4166.666666666667</v>
      </c>
      <c r="K275" s="790">
        <v>0</v>
      </c>
      <c r="L275" s="792">
        <v>43378.75</v>
      </c>
      <c r="M275" s="793">
        <v>43442.083333333336</v>
      </c>
      <c r="N275" s="189">
        <v>86820.833333333343</v>
      </c>
      <c r="O275" s="794">
        <v>0.5</v>
      </c>
      <c r="P275" s="795">
        <v>3681.25</v>
      </c>
      <c r="Q275" s="795">
        <v>4166.666666666667</v>
      </c>
      <c r="R275" s="795">
        <v>0</v>
      </c>
      <c r="S275" s="795">
        <v>4166.666666666667</v>
      </c>
      <c r="T275" s="795">
        <v>1666.6666666666667</v>
      </c>
      <c r="U275" s="191">
        <v>77306.25</v>
      </c>
      <c r="W275" s="792">
        <v>4166.666666666667</v>
      </c>
      <c r="X275" s="793">
        <v>-4166.666666666667</v>
      </c>
      <c r="Y275" s="793">
        <v>4166.666666666667</v>
      </c>
      <c r="Z275" s="191">
        <v>4166.666666666667</v>
      </c>
      <c r="AB275" s="796">
        <v>151075.02117407767</v>
      </c>
      <c r="AC275" s="797">
        <v>480827.66250000003</v>
      </c>
      <c r="AD275" s="533">
        <v>631902.68367407774</v>
      </c>
      <c r="AF275" s="796">
        <v>151075.02117407767</v>
      </c>
      <c r="AG275" s="797"/>
      <c r="AH275" s="798">
        <v>124669.58333333336</v>
      </c>
      <c r="AI275" s="600">
        <v>36500</v>
      </c>
      <c r="AJ275" s="799">
        <v>30000</v>
      </c>
      <c r="AK275" s="600">
        <v>34237</v>
      </c>
      <c r="AL275" s="536">
        <v>0</v>
      </c>
      <c r="AM275" s="815"/>
      <c r="AO275" s="779">
        <v>255421.07916666672</v>
      </c>
      <c r="AQ275" s="800">
        <v>26.197421999848324</v>
      </c>
      <c r="AR275" s="781">
        <v>33.920004639723139</v>
      </c>
      <c r="AS275" s="801">
        <v>32.799999999999997</v>
      </c>
      <c r="AT275" s="802">
        <v>94</v>
      </c>
      <c r="AU275" s="801"/>
      <c r="AV275" s="801">
        <v>77.956000000000003</v>
      </c>
      <c r="AW275" s="594">
        <v>6.32</v>
      </c>
      <c r="AX275" s="803">
        <v>0</v>
      </c>
      <c r="AY275" s="791">
        <v>149.37806812933485</v>
      </c>
      <c r="AZ275" s="791">
        <v>98.162730484991499</v>
      </c>
      <c r="BA275" s="804">
        <v>61</v>
      </c>
      <c r="BB275" s="804">
        <v>50</v>
      </c>
      <c r="BC275" s="804">
        <v>36.755806883586622</v>
      </c>
      <c r="BD275" s="571">
        <v>500000</v>
      </c>
      <c r="BE275" s="805">
        <v>690139.75</v>
      </c>
      <c r="BF275" s="806">
        <v>0</v>
      </c>
      <c r="BG275" s="806">
        <v>514008.33333333331</v>
      </c>
      <c r="BH275" s="806">
        <v>0</v>
      </c>
      <c r="BI275" s="806">
        <v>78506.967330292173</v>
      </c>
      <c r="BJ275" s="806">
        <v>341567.66666666669</v>
      </c>
      <c r="BK275" s="807">
        <v>15017749.377083335</v>
      </c>
      <c r="BL275" s="808"/>
      <c r="BM275" s="804">
        <v>0</v>
      </c>
      <c r="BN275" s="809">
        <v>95.050284983027325</v>
      </c>
      <c r="BP275" s="810">
        <v>14424.829875000001</v>
      </c>
      <c r="BQ275" s="807">
        <v>591823.73258333339</v>
      </c>
      <c r="BR275" s="710"/>
      <c r="BS275" s="786">
        <v>362.3440855160278</v>
      </c>
      <c r="BT275" s="604">
        <v>389.81035606384836</v>
      </c>
      <c r="BU275" s="604">
        <v>0</v>
      </c>
      <c r="BV275" s="599">
        <v>0</v>
      </c>
      <c r="BW275" s="811"/>
      <c r="BX275" s="788">
        <v>28941584.824466579</v>
      </c>
      <c r="BY275" s="554"/>
      <c r="BZ275" s="812">
        <v>374.37574354552936</v>
      </c>
      <c r="CB275" s="597">
        <v>2916.6666666666665</v>
      </c>
      <c r="CC275" s="554"/>
      <c r="CD275" s="554"/>
      <c r="CE275" s="554"/>
      <c r="CF275" s="554"/>
      <c r="CG275" s="554"/>
      <c r="CH275" s="554"/>
      <c r="CI275" s="554"/>
      <c r="CJ275" s="554"/>
      <c r="CK275" s="554"/>
      <c r="CL275" s="554"/>
    </row>
    <row r="276" spans="5:90">
      <c r="E276" s="294">
        <v>12</v>
      </c>
      <c r="F276" s="300">
        <v>2026</v>
      </c>
      <c r="G276" s="300">
        <v>2027</v>
      </c>
      <c r="H276" s="300">
        <v>2027</v>
      </c>
      <c r="I276" s="772" t="s">
        <v>306</v>
      </c>
      <c r="J276" s="789">
        <v>4166.666666666667</v>
      </c>
      <c r="K276" s="790">
        <v>0</v>
      </c>
      <c r="L276" s="792">
        <v>43378.75</v>
      </c>
      <c r="M276" s="793">
        <v>43442.083333333336</v>
      </c>
      <c r="N276" s="189">
        <v>86820.833333333343</v>
      </c>
      <c r="O276" s="794">
        <v>0.5</v>
      </c>
      <c r="P276" s="795">
        <v>3681.25</v>
      </c>
      <c r="Q276" s="795">
        <v>4166.666666666667</v>
      </c>
      <c r="R276" s="795">
        <v>0</v>
      </c>
      <c r="S276" s="795">
        <v>4166.666666666667</v>
      </c>
      <c r="T276" s="795">
        <v>1666.6666666666667</v>
      </c>
      <c r="U276" s="191">
        <v>77306.25</v>
      </c>
      <c r="W276" s="792">
        <v>4166.666666666667</v>
      </c>
      <c r="X276" s="793">
        <v>-4166.666666666667</v>
      </c>
      <c r="Y276" s="793">
        <v>4166.666666666667</v>
      </c>
      <c r="Z276" s="191">
        <v>4166.666666666667</v>
      </c>
      <c r="AB276" s="796">
        <v>120063.17968484522</v>
      </c>
      <c r="AC276" s="797">
        <v>480827.66250000003</v>
      </c>
      <c r="AD276" s="533">
        <v>600890.84218484524</v>
      </c>
      <c r="AF276" s="796">
        <v>120063.17968484522</v>
      </c>
      <c r="AG276" s="797"/>
      <c r="AH276" s="798">
        <v>124669.58333333336</v>
      </c>
      <c r="AI276" s="600">
        <v>36500</v>
      </c>
      <c r="AJ276" s="799">
        <v>30000</v>
      </c>
      <c r="AK276" s="600">
        <v>34237</v>
      </c>
      <c r="AL276" s="536">
        <v>0</v>
      </c>
      <c r="AM276" s="815"/>
      <c r="AO276" s="779">
        <v>255421.07916666666</v>
      </c>
      <c r="AQ276" s="800">
        <v>32.964111842799191</v>
      </c>
      <c r="AR276" s="781">
        <v>33.920004639723139</v>
      </c>
      <c r="AS276" s="801">
        <v>32.799999999999997</v>
      </c>
      <c r="AT276" s="802">
        <v>94</v>
      </c>
      <c r="AU276" s="801"/>
      <c r="AV276" s="801">
        <v>77.956000000000003</v>
      </c>
      <c r="AW276" s="594">
        <v>6.32</v>
      </c>
      <c r="AX276" s="803">
        <v>0</v>
      </c>
      <c r="AY276" s="791">
        <v>149.37806812933485</v>
      </c>
      <c r="AZ276" s="791">
        <v>98.162730484991499</v>
      </c>
      <c r="BA276" s="804">
        <v>61</v>
      </c>
      <c r="BB276" s="804">
        <v>50</v>
      </c>
      <c r="BC276" s="804">
        <v>36.755806883586622</v>
      </c>
      <c r="BD276" s="571">
        <v>500000</v>
      </c>
      <c r="BE276" s="805">
        <v>690139.75</v>
      </c>
      <c r="BF276" s="806">
        <v>0</v>
      </c>
      <c r="BG276" s="806">
        <v>514008.33333333331</v>
      </c>
      <c r="BH276" s="806">
        <v>0</v>
      </c>
      <c r="BI276" s="806">
        <v>78506.967330292173</v>
      </c>
      <c r="BJ276" s="806">
        <v>341567.66666666669</v>
      </c>
      <c r="BK276" s="807">
        <v>15017749.377083335</v>
      </c>
      <c r="BL276" s="808"/>
      <c r="BM276" s="804">
        <v>0</v>
      </c>
      <c r="BN276" s="809">
        <v>98.984589263707477</v>
      </c>
      <c r="BP276" s="810">
        <v>14424.829875000001</v>
      </c>
      <c r="BQ276" s="807">
        <v>591823.73258333339</v>
      </c>
      <c r="BR276" s="710"/>
      <c r="BS276" s="786">
        <v>378.57702497811408</v>
      </c>
      <c r="BT276" s="604">
        <v>407.70750623666237</v>
      </c>
      <c r="BU276" s="604">
        <v>0</v>
      </c>
      <c r="BV276" s="599">
        <v>0</v>
      </c>
      <c r="BW276" s="811"/>
      <c r="BX276" s="788">
        <v>30252849.609634023</v>
      </c>
      <c r="BY276" s="554"/>
      <c r="BZ276" s="812">
        <v>391.3376940368214</v>
      </c>
      <c r="CB276" s="597">
        <v>2916.6666666666665</v>
      </c>
      <c r="CC276" s="554"/>
      <c r="CD276" s="554"/>
      <c r="CE276" s="554"/>
      <c r="CF276" s="554"/>
      <c r="CG276" s="554"/>
      <c r="CH276" s="554"/>
      <c r="CI276" s="554"/>
      <c r="CJ276" s="554"/>
      <c r="CK276" s="554"/>
      <c r="CL276" s="554"/>
    </row>
    <row r="277" spans="5:90">
      <c r="E277" s="294">
        <v>1</v>
      </c>
      <c r="F277" s="300">
        <v>2027</v>
      </c>
      <c r="G277" s="300">
        <v>2027</v>
      </c>
      <c r="H277" s="300">
        <v>2027</v>
      </c>
      <c r="I277" s="772" t="s">
        <v>306</v>
      </c>
      <c r="J277" s="789">
        <v>0</v>
      </c>
      <c r="K277" s="790">
        <v>4166.666666666667</v>
      </c>
      <c r="L277" s="792">
        <v>43378.75</v>
      </c>
      <c r="M277" s="793">
        <v>43442.083333333336</v>
      </c>
      <c r="N277" s="189">
        <v>86820.833333333343</v>
      </c>
      <c r="O277" s="794">
        <v>0.5</v>
      </c>
      <c r="P277" s="795">
        <v>3681.25</v>
      </c>
      <c r="Q277" s="795">
        <v>4166.666666666667</v>
      </c>
      <c r="R277" s="795">
        <v>0</v>
      </c>
      <c r="S277" s="795">
        <v>4166.666666666667</v>
      </c>
      <c r="T277" s="795">
        <v>1666.6666666666667</v>
      </c>
      <c r="U277" s="191">
        <v>77306.25</v>
      </c>
      <c r="W277" s="792">
        <v>-4166.666666666667</v>
      </c>
      <c r="X277" s="793">
        <v>4166.666666666667</v>
      </c>
      <c r="Y277" s="793">
        <v>4166.666666666667</v>
      </c>
      <c r="Z277" s="191">
        <v>4166.666666666667</v>
      </c>
      <c r="AB277" s="796">
        <v>116841.9226989044</v>
      </c>
      <c r="AC277" s="797">
        <v>480827.66250000003</v>
      </c>
      <c r="AD277" s="533">
        <v>597669.58519890439</v>
      </c>
      <c r="AF277" s="796">
        <v>116841.9226989044</v>
      </c>
      <c r="AG277" s="797"/>
      <c r="AH277" s="798">
        <v>124669.58333333336</v>
      </c>
      <c r="AI277" s="600">
        <v>36500</v>
      </c>
      <c r="AJ277" s="799">
        <v>30000</v>
      </c>
      <c r="AK277" s="600">
        <v>34237</v>
      </c>
      <c r="AL277" s="536">
        <v>0</v>
      </c>
      <c r="AM277" s="815"/>
      <c r="AO277" s="779">
        <v>255421.0791666666</v>
      </c>
      <c r="AQ277" s="800">
        <v>34.051045846954153</v>
      </c>
      <c r="AR277" s="781">
        <v>33.964604662921758</v>
      </c>
      <c r="AS277" s="801">
        <v>32.799999999999997</v>
      </c>
      <c r="AT277" s="802">
        <v>94</v>
      </c>
      <c r="AU277" s="801"/>
      <c r="AV277" s="801">
        <v>81.558185000000009</v>
      </c>
      <c r="AW277" s="594">
        <v>6.8134500000000005</v>
      </c>
      <c r="AX277" s="803">
        <v>0</v>
      </c>
      <c r="AY277" s="791">
        <v>150.12495846998152</v>
      </c>
      <c r="AZ277" s="791">
        <v>98.653544137416446</v>
      </c>
      <c r="BA277" s="804">
        <v>61</v>
      </c>
      <c r="BB277" s="804">
        <v>50</v>
      </c>
      <c r="BC277" s="804">
        <v>39.328713365437686</v>
      </c>
      <c r="BD277" s="571">
        <v>500000</v>
      </c>
      <c r="BE277" s="805">
        <v>690139.75</v>
      </c>
      <c r="BF277" s="806">
        <v>0</v>
      </c>
      <c r="BG277" s="806">
        <v>514008.33333333331</v>
      </c>
      <c r="BH277" s="806">
        <v>0</v>
      </c>
      <c r="BI277" s="806">
        <v>78506.967330292173</v>
      </c>
      <c r="BJ277" s="806">
        <v>341567.66666666669</v>
      </c>
      <c r="BK277" s="807">
        <v>15017749.377083335</v>
      </c>
      <c r="BL277" s="808"/>
      <c r="BM277" s="804">
        <v>0</v>
      </c>
      <c r="BN277" s="809">
        <v>101.25455367749156</v>
      </c>
      <c r="BP277" s="810">
        <v>14424.829875000001</v>
      </c>
      <c r="BQ277" s="807">
        <v>591823.73258333339</v>
      </c>
      <c r="BR277" s="710"/>
      <c r="BS277" s="786">
        <v>387.94289814938725</v>
      </c>
      <c r="BT277" s="604">
        <v>418.03357435496616</v>
      </c>
      <c r="BU277" s="604">
        <v>0</v>
      </c>
      <c r="BV277" s="599">
        <v>0</v>
      </c>
      <c r="BW277" s="811"/>
      <c r="BX277" s="788">
        <v>31009406.344199497</v>
      </c>
      <c r="BY277" s="554"/>
      <c r="BZ277" s="812">
        <v>401.12418263981886</v>
      </c>
      <c r="CB277" s="597">
        <v>2916.6666666666665</v>
      </c>
      <c r="CC277" s="554"/>
      <c r="CD277" s="554"/>
      <c r="CE277" s="554"/>
      <c r="CF277" s="554"/>
      <c r="CG277" s="554"/>
      <c r="CH277" s="554"/>
      <c r="CI277" s="554"/>
      <c r="CJ277" s="554"/>
      <c r="CK277" s="554"/>
      <c r="CL277" s="554"/>
    </row>
    <row r="278" spans="5:90">
      <c r="E278" s="294">
        <v>2</v>
      </c>
      <c r="F278" s="300">
        <v>2027</v>
      </c>
      <c r="G278" s="300">
        <v>2027</v>
      </c>
      <c r="H278" s="300">
        <v>2027</v>
      </c>
      <c r="I278" s="772" t="s">
        <v>306</v>
      </c>
      <c r="J278" s="789">
        <v>0</v>
      </c>
      <c r="K278" s="790">
        <v>4166.666666666667</v>
      </c>
      <c r="L278" s="792">
        <v>43378.75</v>
      </c>
      <c r="M278" s="793">
        <v>43442.083333333336</v>
      </c>
      <c r="N278" s="189">
        <v>86820.833333333343</v>
      </c>
      <c r="O278" s="794">
        <v>0.5</v>
      </c>
      <c r="P278" s="795">
        <v>3681.25</v>
      </c>
      <c r="Q278" s="795">
        <v>4166.666666666667</v>
      </c>
      <c r="R278" s="795">
        <v>0</v>
      </c>
      <c r="S278" s="795">
        <v>4166.666666666667</v>
      </c>
      <c r="T278" s="795">
        <v>1666.6666666666667</v>
      </c>
      <c r="U278" s="191">
        <v>77306.25</v>
      </c>
      <c r="W278" s="792">
        <v>-4166.666666666667</v>
      </c>
      <c r="X278" s="793">
        <v>4166.666666666667</v>
      </c>
      <c r="Y278" s="793">
        <v>4166.666666666667</v>
      </c>
      <c r="Z278" s="191">
        <v>4166.666666666667</v>
      </c>
      <c r="AB278" s="796">
        <v>173271.86394928492</v>
      </c>
      <c r="AC278" s="797">
        <v>480827.66250000003</v>
      </c>
      <c r="AD278" s="533">
        <v>654099.52644928498</v>
      </c>
      <c r="AF278" s="796">
        <v>173271.86394928492</v>
      </c>
      <c r="AG278" s="797"/>
      <c r="AH278" s="798">
        <v>124669.58333333336</v>
      </c>
      <c r="AI278" s="600">
        <v>36500</v>
      </c>
      <c r="AJ278" s="799">
        <v>30000</v>
      </c>
      <c r="AK278" s="600">
        <v>34237</v>
      </c>
      <c r="AL278" s="536">
        <v>0</v>
      </c>
      <c r="AM278" s="815"/>
      <c r="AO278" s="779">
        <v>255421.07916666672</v>
      </c>
      <c r="AQ278" s="800">
        <v>22.961544800090358</v>
      </c>
      <c r="AR278" s="781">
        <v>33.964604662921758</v>
      </c>
      <c r="AS278" s="801">
        <v>32.799999999999997</v>
      </c>
      <c r="AT278" s="802">
        <v>94</v>
      </c>
      <c r="AU278" s="801"/>
      <c r="AV278" s="801">
        <v>80.262799999999999</v>
      </c>
      <c r="AW278" s="594">
        <v>6.636000000000001</v>
      </c>
      <c r="AX278" s="803">
        <v>0</v>
      </c>
      <c r="AY278" s="791">
        <v>150.12495846998152</v>
      </c>
      <c r="AZ278" s="791">
        <v>98.653544137416446</v>
      </c>
      <c r="BA278" s="804">
        <v>61</v>
      </c>
      <c r="BB278" s="804">
        <v>50</v>
      </c>
      <c r="BC278" s="804">
        <v>39.328713365437686</v>
      </c>
      <c r="BD278" s="571">
        <v>500000</v>
      </c>
      <c r="BE278" s="805">
        <v>690139.75</v>
      </c>
      <c r="BF278" s="806">
        <v>0</v>
      </c>
      <c r="BG278" s="806">
        <v>514008.33333333331</v>
      </c>
      <c r="BH278" s="806">
        <v>0</v>
      </c>
      <c r="BI278" s="806">
        <v>78506.967330292173</v>
      </c>
      <c r="BJ278" s="806">
        <v>341567.66666666669</v>
      </c>
      <c r="BK278" s="807">
        <v>15017749.377083335</v>
      </c>
      <c r="BL278" s="808"/>
      <c r="BM278" s="804">
        <v>0</v>
      </c>
      <c r="BN278" s="809">
        <v>94.003355827538016</v>
      </c>
      <c r="BP278" s="810">
        <v>14424.829875000001</v>
      </c>
      <c r="BQ278" s="807">
        <v>591823.73258333339</v>
      </c>
      <c r="BR278" s="710"/>
      <c r="BS278" s="786">
        <v>358.02445582047892</v>
      </c>
      <c r="BT278" s="604">
        <v>385.04787533552746</v>
      </c>
      <c r="BU278" s="604">
        <v>0</v>
      </c>
      <c r="BV278" s="599">
        <v>0</v>
      </c>
      <c r="BW278" s="811"/>
      <c r="BX278" s="788">
        <v>28592653.670132756</v>
      </c>
      <c r="BY278" s="554"/>
      <c r="BZ278" s="812">
        <v>369.8621220164315</v>
      </c>
      <c r="CB278" s="597">
        <v>2916.6666666666665</v>
      </c>
      <c r="CC278" s="554"/>
      <c r="CD278" s="554"/>
      <c r="CE278" s="554"/>
      <c r="CF278" s="554"/>
      <c r="CG278" s="554"/>
      <c r="CH278" s="554"/>
      <c r="CI278" s="554"/>
      <c r="CJ278" s="554"/>
      <c r="CK278" s="554"/>
      <c r="CL278" s="554"/>
    </row>
    <row r="279" spans="5:90">
      <c r="E279" s="294">
        <v>3</v>
      </c>
      <c r="F279" s="300">
        <v>2027</v>
      </c>
      <c r="G279" s="300">
        <v>2027</v>
      </c>
      <c r="H279" s="300">
        <v>2027</v>
      </c>
      <c r="I279" s="772" t="s">
        <v>306</v>
      </c>
      <c r="J279" s="789">
        <v>0</v>
      </c>
      <c r="K279" s="790">
        <v>4166.666666666667</v>
      </c>
      <c r="L279" s="792">
        <v>43378.75</v>
      </c>
      <c r="M279" s="793">
        <v>43442.083333333336</v>
      </c>
      <c r="N279" s="189">
        <v>86820.833333333343</v>
      </c>
      <c r="O279" s="794">
        <v>0.5</v>
      </c>
      <c r="P279" s="795">
        <v>3681.25</v>
      </c>
      <c r="Q279" s="795">
        <v>4166.666666666667</v>
      </c>
      <c r="R279" s="795">
        <v>0</v>
      </c>
      <c r="S279" s="795">
        <v>4166.666666666667</v>
      </c>
      <c r="T279" s="795">
        <v>1666.6666666666667</v>
      </c>
      <c r="U279" s="191">
        <v>77306.25</v>
      </c>
      <c r="W279" s="792">
        <v>-4166.666666666667</v>
      </c>
      <c r="X279" s="793">
        <v>4166.666666666667</v>
      </c>
      <c r="Y279" s="793">
        <v>4166.666666666667</v>
      </c>
      <c r="Z279" s="191">
        <v>4166.666666666667</v>
      </c>
      <c r="AB279" s="796">
        <v>142965.36542877048</v>
      </c>
      <c r="AC279" s="797">
        <v>480827.66250000003</v>
      </c>
      <c r="AD279" s="533">
        <v>623793.02792877052</v>
      </c>
      <c r="AF279" s="796">
        <v>142965.36542877048</v>
      </c>
      <c r="AG279" s="797"/>
      <c r="AH279" s="798">
        <v>124669.58333333336</v>
      </c>
      <c r="AI279" s="600">
        <v>36500</v>
      </c>
      <c r="AJ279" s="799">
        <v>30000</v>
      </c>
      <c r="AK279" s="600">
        <v>34237</v>
      </c>
      <c r="AL279" s="536">
        <v>0</v>
      </c>
      <c r="AM279" s="815"/>
      <c r="AO279" s="779">
        <v>255421.07916666666</v>
      </c>
      <c r="AQ279" s="800">
        <v>27.829045550538716</v>
      </c>
      <c r="AR279" s="781">
        <v>33.964604662921758</v>
      </c>
      <c r="AS279" s="801">
        <v>32.799999999999997</v>
      </c>
      <c r="AT279" s="802">
        <v>94</v>
      </c>
      <c r="AU279" s="801"/>
      <c r="AV279" s="801">
        <v>80.262799999999999</v>
      </c>
      <c r="AW279" s="594">
        <v>6.636000000000001</v>
      </c>
      <c r="AX279" s="803">
        <v>0</v>
      </c>
      <c r="AY279" s="791">
        <v>150.12495846998152</v>
      </c>
      <c r="AZ279" s="791">
        <v>98.653544137416446</v>
      </c>
      <c r="BA279" s="804">
        <v>61</v>
      </c>
      <c r="BB279" s="804">
        <v>50</v>
      </c>
      <c r="BC279" s="804">
        <v>39.328713365437686</v>
      </c>
      <c r="BD279" s="571">
        <v>500000</v>
      </c>
      <c r="BE279" s="805">
        <v>690139.75</v>
      </c>
      <c r="BF279" s="806">
        <v>0</v>
      </c>
      <c r="BG279" s="806">
        <v>514008.33333333331</v>
      </c>
      <c r="BH279" s="806">
        <v>0</v>
      </c>
      <c r="BI279" s="806">
        <v>78506.967330292173</v>
      </c>
      <c r="BJ279" s="806">
        <v>341567.66666666669</v>
      </c>
      <c r="BK279" s="807">
        <v>15017749.377083335</v>
      </c>
      <c r="BL279" s="808"/>
      <c r="BM279" s="804">
        <v>0</v>
      </c>
      <c r="BN279" s="809">
        <v>97.848177067936959</v>
      </c>
      <c r="BP279" s="810">
        <v>14424.829875000001</v>
      </c>
      <c r="BQ279" s="807">
        <v>591823.73258333339</v>
      </c>
      <c r="BR279" s="710"/>
      <c r="BS279" s="786">
        <v>373.88818825836495</v>
      </c>
      <c r="BT279" s="604">
        <v>402.53796715810228</v>
      </c>
      <c r="BU279" s="604">
        <v>0</v>
      </c>
      <c r="BV279" s="599">
        <v>0</v>
      </c>
      <c r="BW279" s="811"/>
      <c r="BX279" s="788">
        <v>29874094.641172081</v>
      </c>
      <c r="BY279" s="554"/>
      <c r="BZ279" s="812">
        <v>386.43828462992423</v>
      </c>
      <c r="CB279" s="597">
        <v>2916.6666666666665</v>
      </c>
      <c r="CC279" s="554"/>
      <c r="CD279" s="554"/>
      <c r="CE279" s="554"/>
      <c r="CF279" s="554"/>
      <c r="CG279" s="554"/>
      <c r="CH279" s="554"/>
      <c r="CI279" s="554"/>
      <c r="CJ279" s="554"/>
      <c r="CK279" s="554"/>
      <c r="CL279" s="554"/>
    </row>
    <row r="280" spans="5:90">
      <c r="E280" s="294">
        <v>4</v>
      </c>
      <c r="F280" s="300">
        <v>2027</v>
      </c>
      <c r="G280" s="300">
        <v>2027</v>
      </c>
      <c r="H280" s="300">
        <v>2028</v>
      </c>
      <c r="I280" s="772" t="s">
        <v>306</v>
      </c>
      <c r="J280" s="789">
        <v>0</v>
      </c>
      <c r="K280" s="790">
        <v>4166.666666666667</v>
      </c>
      <c r="L280" s="792">
        <v>43378.75</v>
      </c>
      <c r="M280" s="793">
        <v>43442.083333333336</v>
      </c>
      <c r="N280" s="189">
        <v>86820.833333333343</v>
      </c>
      <c r="O280" s="794">
        <v>0.5</v>
      </c>
      <c r="P280" s="795">
        <v>3681.25</v>
      </c>
      <c r="Q280" s="795">
        <v>4166.666666666667</v>
      </c>
      <c r="R280" s="795">
        <v>0</v>
      </c>
      <c r="S280" s="795">
        <v>4166.666666666667</v>
      </c>
      <c r="T280" s="795">
        <v>1666.6666666666667</v>
      </c>
      <c r="U280" s="191">
        <v>77306.25</v>
      </c>
      <c r="W280" s="792">
        <v>-4166.666666666667</v>
      </c>
      <c r="X280" s="793">
        <v>4166.666666666667</v>
      </c>
      <c r="Y280" s="793">
        <v>4166.666666666667</v>
      </c>
      <c r="Z280" s="191">
        <v>4166.666666666667</v>
      </c>
      <c r="AB280" s="796">
        <v>163738.28814390328</v>
      </c>
      <c r="AC280" s="797">
        <v>480827.66250000003</v>
      </c>
      <c r="AD280" s="533">
        <v>644565.95064390334</v>
      </c>
      <c r="AF280" s="796">
        <v>163738.28814390328</v>
      </c>
      <c r="AG280" s="797"/>
      <c r="AH280" s="798">
        <v>124669.58333333336</v>
      </c>
      <c r="AI280" s="600">
        <v>36500</v>
      </c>
      <c r="AJ280" s="799">
        <v>30000</v>
      </c>
      <c r="AK280" s="600">
        <v>34237</v>
      </c>
      <c r="AL280" s="536">
        <v>0</v>
      </c>
      <c r="AM280" s="815"/>
      <c r="AO280" s="779">
        <v>255421.07916666672</v>
      </c>
      <c r="AQ280" s="800">
        <v>24.298468682963374</v>
      </c>
      <c r="AR280" s="781">
        <v>33.964604662921758</v>
      </c>
      <c r="AS280" s="801">
        <v>32.799999999999997</v>
      </c>
      <c r="AT280" s="802">
        <v>94</v>
      </c>
      <c r="AU280" s="801"/>
      <c r="AV280" s="801">
        <v>80.262799999999999</v>
      </c>
      <c r="AW280" s="594">
        <v>6.636000000000001</v>
      </c>
      <c r="AX280" s="803">
        <v>0</v>
      </c>
      <c r="AY280" s="791">
        <v>150.12495846998152</v>
      </c>
      <c r="AZ280" s="791">
        <v>98.653544137416446</v>
      </c>
      <c r="BA280" s="804">
        <v>61</v>
      </c>
      <c r="BB280" s="804">
        <v>50</v>
      </c>
      <c r="BC280" s="804">
        <v>39.328713365437686</v>
      </c>
      <c r="BD280" s="571">
        <v>500000</v>
      </c>
      <c r="BE280" s="805">
        <v>690139.75</v>
      </c>
      <c r="BF280" s="806">
        <v>0</v>
      </c>
      <c r="BG280" s="806">
        <v>514008.33333333331</v>
      </c>
      <c r="BH280" s="806">
        <v>0</v>
      </c>
      <c r="BI280" s="806">
        <v>78506.967330292173</v>
      </c>
      <c r="BJ280" s="806">
        <v>341567.66666666669</v>
      </c>
      <c r="BK280" s="807">
        <v>15017749.377083335</v>
      </c>
      <c r="BL280" s="808"/>
      <c r="BM280" s="804">
        <v>0</v>
      </c>
      <c r="BN280" s="809">
        <v>95.212828928783054</v>
      </c>
      <c r="BP280" s="810">
        <v>14424.829875000001</v>
      </c>
      <c r="BQ280" s="807">
        <v>591823.73258333339</v>
      </c>
      <c r="BR280" s="710"/>
      <c r="BS280" s="786">
        <v>363.01474183621593</v>
      </c>
      <c r="BT280" s="604">
        <v>390.54976847309115</v>
      </c>
      <c r="BU280" s="604">
        <v>0</v>
      </c>
      <c r="BV280" s="599">
        <v>0</v>
      </c>
      <c r="BW280" s="811"/>
      <c r="BX280" s="788">
        <v>28995759.117278218</v>
      </c>
      <c r="BY280" s="554"/>
      <c r="BZ280" s="812">
        <v>375.07651861625959</v>
      </c>
      <c r="CB280" s="597">
        <v>2916.6666666666665</v>
      </c>
      <c r="CC280" s="554"/>
      <c r="CD280" s="554"/>
      <c r="CE280" s="554"/>
      <c r="CF280" s="554"/>
      <c r="CG280" s="554"/>
      <c r="CH280" s="554"/>
      <c r="CI280" s="554"/>
      <c r="CJ280" s="554"/>
      <c r="CK280" s="554"/>
      <c r="CL280" s="554"/>
    </row>
    <row r="281" spans="5:90">
      <c r="E281" s="294">
        <v>5</v>
      </c>
      <c r="F281" s="300">
        <v>2027</v>
      </c>
      <c r="G281" s="300">
        <v>2027</v>
      </c>
      <c r="H281" s="300">
        <v>2028</v>
      </c>
      <c r="I281" s="772" t="s">
        <v>306</v>
      </c>
      <c r="J281" s="789">
        <v>0</v>
      </c>
      <c r="K281" s="790">
        <v>4166.666666666667</v>
      </c>
      <c r="L281" s="792">
        <v>43378.75</v>
      </c>
      <c r="M281" s="793">
        <v>43442.083333333336</v>
      </c>
      <c r="N281" s="189">
        <v>86820.833333333343</v>
      </c>
      <c r="O281" s="794">
        <v>0.5</v>
      </c>
      <c r="P281" s="795">
        <v>3681.25</v>
      </c>
      <c r="Q281" s="795">
        <v>4166.666666666667</v>
      </c>
      <c r="R281" s="795">
        <v>0</v>
      </c>
      <c r="S281" s="795">
        <v>4166.666666666667</v>
      </c>
      <c r="T281" s="795">
        <v>1666.6666666666667</v>
      </c>
      <c r="U281" s="191">
        <v>77306.25</v>
      </c>
      <c r="W281" s="792">
        <v>-4166.666666666667</v>
      </c>
      <c r="X281" s="793">
        <v>4166.666666666667</v>
      </c>
      <c r="Y281" s="793">
        <v>4166.666666666667</v>
      </c>
      <c r="Z281" s="191">
        <v>4166.666666666667</v>
      </c>
      <c r="AB281" s="796">
        <v>191030.62581381542</v>
      </c>
      <c r="AC281" s="797">
        <v>480827.66250000003</v>
      </c>
      <c r="AD281" s="533">
        <v>671858.28831381549</v>
      </c>
      <c r="AF281" s="796">
        <v>191030.62581381542</v>
      </c>
      <c r="AG281" s="797"/>
      <c r="AH281" s="798">
        <v>124669.58333333336</v>
      </c>
      <c r="AI281" s="600">
        <v>36500</v>
      </c>
      <c r="AJ281" s="799">
        <v>30000</v>
      </c>
      <c r="AK281" s="600">
        <v>34237</v>
      </c>
      <c r="AL281" s="536">
        <v>0</v>
      </c>
      <c r="AM281" s="815"/>
      <c r="AO281" s="779">
        <v>255421.07916666672</v>
      </c>
      <c r="AQ281" s="800">
        <v>20.826972898808005</v>
      </c>
      <c r="AR281" s="781">
        <v>33.964604662921758</v>
      </c>
      <c r="AS281" s="801">
        <v>32.799999999999997</v>
      </c>
      <c r="AT281" s="802">
        <v>94</v>
      </c>
      <c r="AU281" s="801"/>
      <c r="AV281" s="801">
        <v>80.262799999999999</v>
      </c>
      <c r="AW281" s="594">
        <v>6.636000000000001</v>
      </c>
      <c r="AX281" s="803">
        <v>0</v>
      </c>
      <c r="AY281" s="791">
        <v>150.12495846998152</v>
      </c>
      <c r="AZ281" s="791">
        <v>98.653544137416446</v>
      </c>
      <c r="BA281" s="804">
        <v>61</v>
      </c>
      <c r="BB281" s="804">
        <v>50</v>
      </c>
      <c r="BC281" s="804">
        <v>39.328713365437686</v>
      </c>
      <c r="BD281" s="571">
        <v>500000</v>
      </c>
      <c r="BE281" s="805">
        <v>690139.75</v>
      </c>
      <c r="BF281" s="806">
        <v>0</v>
      </c>
      <c r="BG281" s="806">
        <v>514008.33333333331</v>
      </c>
      <c r="BH281" s="806">
        <v>0</v>
      </c>
      <c r="BI281" s="806">
        <v>78506.967330292173</v>
      </c>
      <c r="BJ281" s="806">
        <v>341567.66666666669</v>
      </c>
      <c r="BK281" s="807">
        <v>15017749.377083335</v>
      </c>
      <c r="BL281" s="808"/>
      <c r="BM281" s="804">
        <v>0</v>
      </c>
      <c r="BN281" s="809">
        <v>91.750397942161854</v>
      </c>
      <c r="BP281" s="810">
        <v>14424.829875000001</v>
      </c>
      <c r="BQ281" s="807">
        <v>591823.73258333339</v>
      </c>
      <c r="BR281" s="710"/>
      <c r="BS281" s="786">
        <v>348.72875158541689</v>
      </c>
      <c r="BT281" s="604">
        <v>374.79916991495134</v>
      </c>
      <c r="BU281" s="604">
        <v>0</v>
      </c>
      <c r="BV281" s="599">
        <v>0</v>
      </c>
      <c r="BW281" s="811"/>
      <c r="BX281" s="788">
        <v>27841765.043631211</v>
      </c>
      <c r="BY281" s="554"/>
      <c r="BZ281" s="812">
        <v>360.148953592125</v>
      </c>
      <c r="CB281" s="597">
        <v>2916.6666666666665</v>
      </c>
      <c r="CC281" s="554"/>
      <c r="CD281" s="554"/>
      <c r="CE281" s="554"/>
      <c r="CF281" s="554"/>
      <c r="CG281" s="554"/>
      <c r="CH281" s="554"/>
      <c r="CI281" s="554"/>
      <c r="CJ281" s="554"/>
      <c r="CK281" s="554"/>
      <c r="CL281" s="554"/>
    </row>
    <row r="282" spans="5:90">
      <c r="E282" s="294">
        <v>6</v>
      </c>
      <c r="F282" s="300">
        <v>2027</v>
      </c>
      <c r="G282" s="300">
        <v>2027</v>
      </c>
      <c r="H282" s="300">
        <v>2028</v>
      </c>
      <c r="I282" s="772" t="s">
        <v>306</v>
      </c>
      <c r="J282" s="789">
        <v>0</v>
      </c>
      <c r="K282" s="790">
        <v>4166.666666666667</v>
      </c>
      <c r="L282" s="792">
        <v>43378.75</v>
      </c>
      <c r="M282" s="793">
        <v>43442.083333333336</v>
      </c>
      <c r="N282" s="189">
        <v>86820.833333333343</v>
      </c>
      <c r="O282" s="794">
        <v>0.5</v>
      </c>
      <c r="P282" s="795">
        <v>3681.25</v>
      </c>
      <c r="Q282" s="795">
        <v>4166.666666666667</v>
      </c>
      <c r="R282" s="795">
        <v>0</v>
      </c>
      <c r="S282" s="795">
        <v>4166.666666666667</v>
      </c>
      <c r="T282" s="795">
        <v>1666.6666666666667</v>
      </c>
      <c r="U282" s="191">
        <v>77306.25</v>
      </c>
      <c r="W282" s="792">
        <v>-4166.666666666667</v>
      </c>
      <c r="X282" s="793">
        <v>4166.666666666667</v>
      </c>
      <c r="Y282" s="793">
        <v>4166.666666666667</v>
      </c>
      <c r="Z282" s="191">
        <v>4166.666666666667</v>
      </c>
      <c r="AB282" s="796">
        <v>242937.71623283665</v>
      </c>
      <c r="AC282" s="797">
        <v>480827.66250000003</v>
      </c>
      <c r="AD282" s="533">
        <v>723765.37873283669</v>
      </c>
      <c r="AF282" s="796">
        <v>242937.71623283665</v>
      </c>
      <c r="AG282" s="797"/>
      <c r="AH282" s="798">
        <v>124669.58333333336</v>
      </c>
      <c r="AI282" s="600">
        <v>36500</v>
      </c>
      <c r="AJ282" s="799">
        <v>30000</v>
      </c>
      <c r="AK282" s="600">
        <v>34237</v>
      </c>
      <c r="AL282" s="536">
        <v>0</v>
      </c>
      <c r="AM282" s="815"/>
      <c r="AO282" s="779">
        <v>255421.07916666666</v>
      </c>
      <c r="AQ282" s="800">
        <v>16.376994599115694</v>
      </c>
      <c r="AR282" s="781">
        <v>33.964604662921758</v>
      </c>
      <c r="AS282" s="801">
        <v>32.799999999999997</v>
      </c>
      <c r="AT282" s="802">
        <v>94</v>
      </c>
      <c r="AU282" s="801"/>
      <c r="AV282" s="801">
        <v>80.262799999999999</v>
      </c>
      <c r="AW282" s="594">
        <v>6.636000000000001</v>
      </c>
      <c r="AX282" s="803">
        <v>0</v>
      </c>
      <c r="AY282" s="791">
        <v>150.12495846998152</v>
      </c>
      <c r="AZ282" s="791">
        <v>98.653544137416446</v>
      </c>
      <c r="BA282" s="804">
        <v>61</v>
      </c>
      <c r="BB282" s="804">
        <v>50</v>
      </c>
      <c r="BC282" s="804">
        <v>39.328713365437686</v>
      </c>
      <c r="BD282" s="571">
        <v>500000</v>
      </c>
      <c r="BE282" s="805">
        <v>690139.75</v>
      </c>
      <c r="BF282" s="806">
        <v>0</v>
      </c>
      <c r="BG282" s="806">
        <v>514008.33333333331</v>
      </c>
      <c r="BH282" s="806">
        <v>0</v>
      </c>
      <c r="BI282" s="806">
        <v>78506.967330292173</v>
      </c>
      <c r="BJ282" s="806">
        <v>341567.66666666669</v>
      </c>
      <c r="BK282" s="807">
        <v>15017749.377083335</v>
      </c>
      <c r="BL282" s="813"/>
      <c r="BM282" s="804">
        <v>0</v>
      </c>
      <c r="BN282" s="809">
        <v>85.165226658343926</v>
      </c>
      <c r="BP282" s="810">
        <v>14424.829875000001</v>
      </c>
      <c r="BQ282" s="807">
        <v>591823.73258333339</v>
      </c>
      <c r="BR282" s="710"/>
      <c r="BS282" s="786">
        <v>321.55833486838407</v>
      </c>
      <c r="BT282" s="604">
        <v>344.84322574486356</v>
      </c>
      <c r="BU282" s="604">
        <v>0</v>
      </c>
      <c r="BV282" s="599">
        <v>0</v>
      </c>
      <c r="BW282" s="811"/>
      <c r="BX282" s="788">
        <v>25646992.450375266</v>
      </c>
      <c r="BY282" s="554"/>
      <c r="BZ282" s="812">
        <v>331.75833067022739</v>
      </c>
      <c r="CB282" s="597">
        <v>2916.6666666666665</v>
      </c>
      <c r="CC282" s="554"/>
      <c r="CD282" s="554"/>
      <c r="CE282" s="554"/>
      <c r="CF282" s="554"/>
      <c r="CG282" s="554"/>
      <c r="CH282" s="554"/>
      <c r="CI282" s="554"/>
      <c r="CJ282" s="554"/>
      <c r="CK282" s="554"/>
      <c r="CL282" s="554"/>
    </row>
    <row r="283" spans="5:90">
      <c r="E283" s="294">
        <v>7</v>
      </c>
      <c r="F283" s="300">
        <v>2027</v>
      </c>
      <c r="G283" s="300">
        <v>2028</v>
      </c>
      <c r="H283" s="300">
        <v>2028</v>
      </c>
      <c r="I283" s="772" t="s">
        <v>306</v>
      </c>
      <c r="J283" s="789">
        <v>0</v>
      </c>
      <c r="K283" s="790">
        <v>4166.666666666667</v>
      </c>
      <c r="L283" s="792">
        <v>43378.75</v>
      </c>
      <c r="M283" s="793">
        <v>43442.083333333336</v>
      </c>
      <c r="N283" s="189">
        <v>86820.833333333343</v>
      </c>
      <c r="O283" s="794">
        <v>0.5</v>
      </c>
      <c r="P283" s="795">
        <v>3681.25</v>
      </c>
      <c r="Q283" s="795">
        <v>4166.666666666667</v>
      </c>
      <c r="R283" s="795">
        <v>0</v>
      </c>
      <c r="S283" s="795">
        <v>4166.666666666667</v>
      </c>
      <c r="T283" s="795">
        <v>1666.6666666666667</v>
      </c>
      <c r="U283" s="191">
        <v>77306.25</v>
      </c>
      <c r="W283" s="792">
        <v>-4166.666666666667</v>
      </c>
      <c r="X283" s="793">
        <v>4166.666666666667</v>
      </c>
      <c r="Y283" s="793">
        <v>4166.666666666667</v>
      </c>
      <c r="Z283" s="191">
        <v>4166.666666666667</v>
      </c>
      <c r="AB283" s="796">
        <v>277218.0283347193</v>
      </c>
      <c r="AC283" s="797">
        <v>480827.66250000003</v>
      </c>
      <c r="AD283" s="533">
        <v>758045.69083471934</v>
      </c>
      <c r="AF283" s="796">
        <v>277218.0283347193</v>
      </c>
      <c r="AG283" s="797"/>
      <c r="AH283" s="798">
        <v>124669.58333333336</v>
      </c>
      <c r="AI283" s="600">
        <v>36500</v>
      </c>
      <c r="AJ283" s="799">
        <v>30000</v>
      </c>
      <c r="AK283" s="600">
        <v>34237</v>
      </c>
      <c r="AL283" s="536">
        <v>0</v>
      </c>
      <c r="AM283" s="815"/>
      <c r="AO283" s="779">
        <v>255421.07916666666</v>
      </c>
      <c r="AQ283" s="800">
        <v>14.351843170397373</v>
      </c>
      <c r="AR283" s="781">
        <v>33.964604662921758</v>
      </c>
      <c r="AS283" s="801">
        <v>32.799999999999997</v>
      </c>
      <c r="AT283" s="802">
        <v>94</v>
      </c>
      <c r="AU283" s="801"/>
      <c r="AV283" s="801">
        <v>80.262799999999999</v>
      </c>
      <c r="AW283" s="594">
        <v>6.636000000000001</v>
      </c>
      <c r="AX283" s="803">
        <v>0</v>
      </c>
      <c r="AY283" s="791">
        <v>150.12495846998152</v>
      </c>
      <c r="AZ283" s="791">
        <v>98.653544137416446</v>
      </c>
      <c r="BA283" s="804">
        <v>61</v>
      </c>
      <c r="BB283" s="804">
        <v>50</v>
      </c>
      <c r="BC283" s="804">
        <v>39.328713365437686</v>
      </c>
      <c r="BD283" s="571">
        <v>500000</v>
      </c>
      <c r="BE283" s="805">
        <v>690139.75</v>
      </c>
      <c r="BF283" s="806">
        <v>0</v>
      </c>
      <c r="BG283" s="806">
        <v>514008.33333333331</v>
      </c>
      <c r="BH283" s="806">
        <v>0</v>
      </c>
      <c r="BI283" s="806">
        <v>78506.967330292173</v>
      </c>
      <c r="BJ283" s="806">
        <v>341567.66666666669</v>
      </c>
      <c r="BK283" s="807">
        <v>15017749.377083335</v>
      </c>
      <c r="BL283" s="808"/>
      <c r="BM283" s="804">
        <v>0</v>
      </c>
      <c r="BN283" s="809">
        <v>80.816269222445911</v>
      </c>
      <c r="BP283" s="810">
        <v>14424.829875000001</v>
      </c>
      <c r="BQ283" s="807">
        <v>591823.73258333339</v>
      </c>
      <c r="BR283" s="710"/>
      <c r="BS283" s="786">
        <v>303.61453648786886</v>
      </c>
      <c r="BT283" s="604">
        <v>325.05981836896348</v>
      </c>
      <c r="BU283" s="604">
        <v>0</v>
      </c>
      <c r="BV283" s="599">
        <v>0</v>
      </c>
      <c r="BW283" s="811"/>
      <c r="BX283" s="788">
        <v>24197527.861200348</v>
      </c>
      <c r="BY283" s="554"/>
      <c r="BZ283" s="812">
        <v>313.00868767014759</v>
      </c>
      <c r="CB283" s="597">
        <v>2916.6666666666665</v>
      </c>
      <c r="CC283" s="554"/>
      <c r="CD283" s="554"/>
      <c r="CE283" s="554"/>
      <c r="CF283" s="554"/>
      <c r="CG283" s="554"/>
      <c r="CH283" s="554"/>
      <c r="CI283" s="554"/>
      <c r="CJ283" s="554"/>
      <c r="CK283" s="554"/>
      <c r="CL283" s="554"/>
    </row>
    <row r="284" spans="5:90">
      <c r="E284" s="294">
        <v>8</v>
      </c>
      <c r="F284" s="300">
        <v>2027</v>
      </c>
      <c r="G284" s="300">
        <v>2028</v>
      </c>
      <c r="H284" s="300">
        <v>2028</v>
      </c>
      <c r="I284" s="772" t="s">
        <v>306</v>
      </c>
      <c r="J284" s="789">
        <v>0</v>
      </c>
      <c r="K284" s="790">
        <v>4166.666666666667</v>
      </c>
      <c r="L284" s="792">
        <v>43378.75</v>
      </c>
      <c r="M284" s="793">
        <v>43442.083333333336</v>
      </c>
      <c r="N284" s="189">
        <v>86820.833333333343</v>
      </c>
      <c r="O284" s="794">
        <v>0.5</v>
      </c>
      <c r="P284" s="795">
        <v>3681.25</v>
      </c>
      <c r="Q284" s="795">
        <v>4166.666666666667</v>
      </c>
      <c r="R284" s="795">
        <v>0</v>
      </c>
      <c r="S284" s="795">
        <v>4166.666666666667</v>
      </c>
      <c r="T284" s="795">
        <v>1666.6666666666667</v>
      </c>
      <c r="U284" s="191">
        <v>77306.25</v>
      </c>
      <c r="W284" s="792">
        <v>-4166.666666666667</v>
      </c>
      <c r="X284" s="793">
        <v>4166.666666666667</v>
      </c>
      <c r="Y284" s="793">
        <v>4166.666666666667</v>
      </c>
      <c r="Z284" s="191">
        <v>4166.666666666667</v>
      </c>
      <c r="AB284" s="796">
        <v>232954.18025775556</v>
      </c>
      <c r="AC284" s="797">
        <v>480827.66250000003</v>
      </c>
      <c r="AD284" s="533">
        <v>713781.84275775566</v>
      </c>
      <c r="AF284" s="796">
        <v>232954.18025775556</v>
      </c>
      <c r="AG284" s="797"/>
      <c r="AH284" s="798">
        <v>124669.58333333336</v>
      </c>
      <c r="AI284" s="600">
        <v>36500</v>
      </c>
      <c r="AJ284" s="799">
        <v>30000</v>
      </c>
      <c r="AK284" s="600">
        <v>34237</v>
      </c>
      <c r="AL284" s="536">
        <v>0</v>
      </c>
      <c r="AM284" s="815"/>
      <c r="AO284" s="779">
        <v>255421.07916666672</v>
      </c>
      <c r="AQ284" s="800">
        <v>17.078850709029982</v>
      </c>
      <c r="AR284" s="781">
        <v>33.964604662921758</v>
      </c>
      <c r="AS284" s="801">
        <v>32.799999999999997</v>
      </c>
      <c r="AT284" s="802">
        <v>94</v>
      </c>
      <c r="AU284" s="801"/>
      <c r="AV284" s="801">
        <v>80.262799999999999</v>
      </c>
      <c r="AW284" s="594">
        <v>6.636000000000001</v>
      </c>
      <c r="AX284" s="803">
        <v>0</v>
      </c>
      <c r="AY284" s="791">
        <v>150.12495846998152</v>
      </c>
      <c r="AZ284" s="791">
        <v>98.653544137416446</v>
      </c>
      <c r="BA284" s="804">
        <v>61</v>
      </c>
      <c r="BB284" s="804">
        <v>50</v>
      </c>
      <c r="BC284" s="804">
        <v>39.328713365437686</v>
      </c>
      <c r="BD284" s="571">
        <v>500000</v>
      </c>
      <c r="BE284" s="805">
        <v>690139.75</v>
      </c>
      <c r="BF284" s="806">
        <v>0</v>
      </c>
      <c r="BG284" s="806">
        <v>514008.33333333331</v>
      </c>
      <c r="BH284" s="806">
        <v>0</v>
      </c>
      <c r="BI284" s="806">
        <v>78506.967330292173</v>
      </c>
      <c r="BJ284" s="806">
        <v>341567.66666666669</v>
      </c>
      <c r="BK284" s="807">
        <v>15017749.377083335</v>
      </c>
      <c r="BL284" s="808"/>
      <c r="BM284" s="804">
        <v>0</v>
      </c>
      <c r="BN284" s="809">
        <v>86.431783768044227</v>
      </c>
      <c r="BP284" s="810">
        <v>14424.829875000001</v>
      </c>
      <c r="BQ284" s="807">
        <v>591823.73258333339</v>
      </c>
      <c r="BR284" s="710"/>
      <c r="BS284" s="786">
        <v>326.78414950300754</v>
      </c>
      <c r="BT284" s="604">
        <v>350.60479403689021</v>
      </c>
      <c r="BU284" s="604">
        <v>0</v>
      </c>
      <c r="BV284" s="599">
        <v>0</v>
      </c>
      <c r="BW284" s="811"/>
      <c r="BX284" s="788">
        <v>26069123.434119701</v>
      </c>
      <c r="BY284" s="554"/>
      <c r="BZ284" s="812">
        <v>337.21883333003092</v>
      </c>
      <c r="CB284" s="597">
        <v>2916.6666666666665</v>
      </c>
      <c r="CC284" s="554"/>
      <c r="CD284" s="554"/>
      <c r="CE284" s="554"/>
      <c r="CF284" s="554"/>
      <c r="CG284" s="554"/>
      <c r="CH284" s="554"/>
      <c r="CI284" s="554"/>
      <c r="CJ284" s="554"/>
      <c r="CK284" s="554"/>
      <c r="CL284" s="554"/>
    </row>
    <row r="285" spans="5:90">
      <c r="E285" s="294">
        <v>9</v>
      </c>
      <c r="F285" s="300">
        <v>2027</v>
      </c>
      <c r="G285" s="300">
        <v>2028</v>
      </c>
      <c r="H285" s="300">
        <v>2028</v>
      </c>
      <c r="I285" s="772" t="s">
        <v>306</v>
      </c>
      <c r="J285" s="789">
        <v>0</v>
      </c>
      <c r="K285" s="790">
        <v>4166.666666666667</v>
      </c>
      <c r="L285" s="792">
        <v>43378.75</v>
      </c>
      <c r="M285" s="793">
        <v>43442.083333333336</v>
      </c>
      <c r="N285" s="189">
        <v>86820.833333333343</v>
      </c>
      <c r="O285" s="794">
        <v>0.5</v>
      </c>
      <c r="P285" s="795">
        <v>3681.25</v>
      </c>
      <c r="Q285" s="795">
        <v>4166.666666666667</v>
      </c>
      <c r="R285" s="795">
        <v>0</v>
      </c>
      <c r="S285" s="795">
        <v>4166.666666666667</v>
      </c>
      <c r="T285" s="795">
        <v>1666.6666666666667</v>
      </c>
      <c r="U285" s="191">
        <v>77306.25</v>
      </c>
      <c r="W285" s="792">
        <v>-4166.666666666667</v>
      </c>
      <c r="X285" s="793">
        <v>4166.666666666667</v>
      </c>
      <c r="Y285" s="793">
        <v>4166.666666666667</v>
      </c>
      <c r="Z285" s="191">
        <v>4166.666666666667</v>
      </c>
      <c r="AB285" s="796">
        <v>184352.04370838715</v>
      </c>
      <c r="AC285" s="797">
        <v>480827.66250000003</v>
      </c>
      <c r="AD285" s="533">
        <v>665179.70620838716</v>
      </c>
      <c r="AF285" s="796">
        <v>184352.04370838715</v>
      </c>
      <c r="AG285" s="797"/>
      <c r="AH285" s="798">
        <v>124669.58333333336</v>
      </c>
      <c r="AI285" s="600">
        <v>36500</v>
      </c>
      <c r="AJ285" s="799">
        <v>30000</v>
      </c>
      <c r="AK285" s="600">
        <v>34237</v>
      </c>
      <c r="AL285" s="536">
        <v>0</v>
      </c>
      <c r="AM285" s="815"/>
      <c r="AO285" s="779">
        <v>255421.0791666666</v>
      </c>
      <c r="AQ285" s="800">
        <v>21.581478494266673</v>
      </c>
      <c r="AR285" s="781">
        <v>33.964604662921758</v>
      </c>
      <c r="AS285" s="801">
        <v>32.799999999999997</v>
      </c>
      <c r="AT285" s="802">
        <v>94</v>
      </c>
      <c r="AU285" s="801"/>
      <c r="AV285" s="801">
        <v>80.262799999999999</v>
      </c>
      <c r="AW285" s="594">
        <v>6.636000000000001</v>
      </c>
      <c r="AX285" s="803">
        <v>0</v>
      </c>
      <c r="AY285" s="791">
        <v>150.12495846998152</v>
      </c>
      <c r="AZ285" s="791">
        <v>98.653544137416446</v>
      </c>
      <c r="BA285" s="804">
        <v>61</v>
      </c>
      <c r="BB285" s="804">
        <v>50</v>
      </c>
      <c r="BC285" s="804">
        <v>39.328713365437686</v>
      </c>
      <c r="BD285" s="571">
        <v>500000</v>
      </c>
      <c r="BE285" s="805">
        <v>690139.75</v>
      </c>
      <c r="BF285" s="806">
        <v>0</v>
      </c>
      <c r="BG285" s="806">
        <v>514008.33333333331</v>
      </c>
      <c r="BH285" s="806">
        <v>0</v>
      </c>
      <c r="BI285" s="806">
        <v>78506.967330292173</v>
      </c>
      <c r="BJ285" s="806">
        <v>341567.66666666669</v>
      </c>
      <c r="BK285" s="807">
        <v>15017749.377083335</v>
      </c>
      <c r="BL285" s="808"/>
      <c r="BM285" s="804">
        <v>0</v>
      </c>
      <c r="BN285" s="809">
        <v>92.597673463526263</v>
      </c>
      <c r="BP285" s="810">
        <v>14424.829875000001</v>
      </c>
      <c r="BQ285" s="807">
        <v>591823.73258333339</v>
      </c>
      <c r="BR285" s="710"/>
      <c r="BS285" s="786">
        <v>352.22461038656644</v>
      </c>
      <c r="BT285" s="604">
        <v>378.653426261638</v>
      </c>
      <c r="BU285" s="604">
        <v>0</v>
      </c>
      <c r="BV285" s="599">
        <v>0</v>
      </c>
      <c r="BW285" s="811"/>
      <c r="BX285" s="788">
        <v>28124153.612292573</v>
      </c>
      <c r="BY285" s="554"/>
      <c r="BZ285" s="812">
        <v>363.80180919773721</v>
      </c>
      <c r="CB285" s="597">
        <v>2916.6666666666665</v>
      </c>
      <c r="CC285" s="554"/>
      <c r="CD285" s="554"/>
      <c r="CE285" s="554"/>
      <c r="CF285" s="554"/>
      <c r="CG285" s="554"/>
      <c r="CH285" s="554"/>
      <c r="CI285" s="554"/>
      <c r="CJ285" s="554"/>
      <c r="CK285" s="554"/>
      <c r="CL285" s="554"/>
    </row>
    <row r="286" spans="5:90">
      <c r="E286" s="294">
        <v>10</v>
      </c>
      <c r="F286" s="300">
        <v>2027</v>
      </c>
      <c r="G286" s="300">
        <v>2028</v>
      </c>
      <c r="H286" s="300">
        <v>2028</v>
      </c>
      <c r="I286" s="772" t="s">
        <v>306</v>
      </c>
      <c r="J286" s="789">
        <v>0</v>
      </c>
      <c r="K286" s="790">
        <v>4166.666666666667</v>
      </c>
      <c r="L286" s="792">
        <v>43378.75</v>
      </c>
      <c r="M286" s="793">
        <v>43442.083333333336</v>
      </c>
      <c r="N286" s="189">
        <v>86820.833333333343</v>
      </c>
      <c r="O286" s="794">
        <v>0.5</v>
      </c>
      <c r="P286" s="795">
        <v>3681.25</v>
      </c>
      <c r="Q286" s="795">
        <v>4166.666666666667</v>
      </c>
      <c r="R286" s="795">
        <v>0</v>
      </c>
      <c r="S286" s="795">
        <v>4166.666666666667</v>
      </c>
      <c r="T286" s="795">
        <v>1666.6666666666667</v>
      </c>
      <c r="U286" s="191">
        <v>77306.25</v>
      </c>
      <c r="W286" s="792">
        <v>-4166.666666666667</v>
      </c>
      <c r="X286" s="793">
        <v>4166.666666666667</v>
      </c>
      <c r="Y286" s="793">
        <v>4166.666666666667</v>
      </c>
      <c r="Z286" s="191">
        <v>4166.666666666667</v>
      </c>
      <c r="AB286" s="796">
        <v>185547.76457269985</v>
      </c>
      <c r="AC286" s="797">
        <v>480827.66250000003</v>
      </c>
      <c r="AD286" s="533">
        <v>666375.42707269988</v>
      </c>
      <c r="AF286" s="796">
        <v>185547.76457269985</v>
      </c>
      <c r="AG286" s="797"/>
      <c r="AH286" s="798">
        <v>124669.58333333336</v>
      </c>
      <c r="AI286" s="600">
        <v>36500</v>
      </c>
      <c r="AJ286" s="799">
        <v>30000</v>
      </c>
      <c r="AK286" s="600">
        <v>34237</v>
      </c>
      <c r="AL286" s="536">
        <v>0</v>
      </c>
      <c r="AM286" s="815"/>
      <c r="AO286" s="779">
        <v>255421.07916666666</v>
      </c>
      <c r="AQ286" s="800">
        <v>21.442401506851933</v>
      </c>
      <c r="AR286" s="781">
        <v>33.964604662921758</v>
      </c>
      <c r="AS286" s="801">
        <v>32.799999999999997</v>
      </c>
      <c r="AT286" s="802">
        <v>94</v>
      </c>
      <c r="AU286" s="801"/>
      <c r="AV286" s="801">
        <v>80.262799999999999</v>
      </c>
      <c r="AW286" s="594">
        <v>6.636000000000001</v>
      </c>
      <c r="AX286" s="803">
        <v>0</v>
      </c>
      <c r="AY286" s="791">
        <v>150.12495846998152</v>
      </c>
      <c r="AZ286" s="791">
        <v>98.653544137416446</v>
      </c>
      <c r="BA286" s="804">
        <v>61</v>
      </c>
      <c r="BB286" s="804">
        <v>50</v>
      </c>
      <c r="BC286" s="804">
        <v>39.328713365437686</v>
      </c>
      <c r="BD286" s="571">
        <v>500000</v>
      </c>
      <c r="BE286" s="805">
        <v>690139.75</v>
      </c>
      <c r="BF286" s="806">
        <v>0</v>
      </c>
      <c r="BG286" s="806">
        <v>514008.33333333331</v>
      </c>
      <c r="BH286" s="806">
        <v>0</v>
      </c>
      <c r="BI286" s="806">
        <v>78506.967330292173</v>
      </c>
      <c r="BJ286" s="806">
        <v>341567.66666666669</v>
      </c>
      <c r="BK286" s="807">
        <v>15017749.377083335</v>
      </c>
      <c r="BL286" s="808"/>
      <c r="BM286" s="804">
        <v>0</v>
      </c>
      <c r="BN286" s="809">
        <v>92.445978836923814</v>
      </c>
      <c r="BP286" s="810">
        <v>14424.829875000001</v>
      </c>
      <c r="BQ286" s="807">
        <v>591823.73258333339</v>
      </c>
      <c r="BR286" s="710"/>
      <c r="BS286" s="786">
        <v>351.59871835720469</v>
      </c>
      <c r="BT286" s="604">
        <v>377.96336740522349</v>
      </c>
      <c r="BU286" s="604">
        <v>0</v>
      </c>
      <c r="BV286" s="599">
        <v>0</v>
      </c>
      <c r="BW286" s="811"/>
      <c r="BX286" s="788">
        <v>28073595.290471941</v>
      </c>
      <c r="BY286" s="554"/>
      <c r="BZ286" s="812">
        <v>363.14780875378045</v>
      </c>
      <c r="CB286" s="597">
        <v>2916.6666666666665</v>
      </c>
      <c r="CC286" s="554"/>
      <c r="CD286" s="554"/>
      <c r="CE286" s="554"/>
      <c r="CF286" s="554"/>
      <c r="CG286" s="554"/>
      <c r="CH286" s="554"/>
      <c r="CI286" s="554"/>
      <c r="CJ286" s="554"/>
      <c r="CK286" s="554"/>
      <c r="CL286" s="554"/>
    </row>
    <row r="287" spans="5:90">
      <c r="E287" s="294">
        <v>11</v>
      </c>
      <c r="F287" s="300">
        <v>2027</v>
      </c>
      <c r="G287" s="300">
        <v>2028</v>
      </c>
      <c r="H287" s="300">
        <v>2028</v>
      </c>
      <c r="I287" s="772" t="s">
        <v>306</v>
      </c>
      <c r="J287" s="789">
        <v>0</v>
      </c>
      <c r="K287" s="790">
        <v>4166.666666666667</v>
      </c>
      <c r="L287" s="792">
        <v>43378.75</v>
      </c>
      <c r="M287" s="793">
        <v>43442.083333333336</v>
      </c>
      <c r="N287" s="189">
        <v>86820.833333333343</v>
      </c>
      <c r="O287" s="794">
        <v>0.5</v>
      </c>
      <c r="P287" s="795">
        <v>3681.25</v>
      </c>
      <c r="Q287" s="795">
        <v>4166.666666666667</v>
      </c>
      <c r="R287" s="795">
        <v>0</v>
      </c>
      <c r="S287" s="795">
        <v>4166.666666666667</v>
      </c>
      <c r="T287" s="795">
        <v>1666.6666666666667</v>
      </c>
      <c r="U287" s="191">
        <v>77306.25</v>
      </c>
      <c r="W287" s="792">
        <v>-4166.666666666667</v>
      </c>
      <c r="X287" s="793">
        <v>4166.666666666667</v>
      </c>
      <c r="Y287" s="793">
        <v>4166.666666666667</v>
      </c>
      <c r="Z287" s="191">
        <v>4166.666666666667</v>
      </c>
      <c r="AB287" s="796">
        <v>151075.02117407767</v>
      </c>
      <c r="AC287" s="797">
        <v>480827.66250000003</v>
      </c>
      <c r="AD287" s="533">
        <v>631902.68367407774</v>
      </c>
      <c r="AF287" s="796">
        <v>151075.02117407767</v>
      </c>
      <c r="AG287" s="797"/>
      <c r="AH287" s="798">
        <v>124669.58333333336</v>
      </c>
      <c r="AI287" s="600">
        <v>36500</v>
      </c>
      <c r="AJ287" s="799">
        <v>30000</v>
      </c>
      <c r="AK287" s="600">
        <v>34237</v>
      </c>
      <c r="AL287" s="536">
        <v>0</v>
      </c>
      <c r="AM287" s="815"/>
      <c r="AO287" s="779">
        <v>255421.07916666672</v>
      </c>
      <c r="AQ287" s="800">
        <v>26.335191852015683</v>
      </c>
      <c r="AR287" s="781">
        <v>33.964604662921758</v>
      </c>
      <c r="AS287" s="801">
        <v>32.799999999999997</v>
      </c>
      <c r="AT287" s="802">
        <v>94</v>
      </c>
      <c r="AU287" s="801"/>
      <c r="AV287" s="801">
        <v>80.262799999999999</v>
      </c>
      <c r="AW287" s="594">
        <v>6.636000000000001</v>
      </c>
      <c r="AX287" s="803">
        <v>0</v>
      </c>
      <c r="AY287" s="791">
        <v>150.12495846998152</v>
      </c>
      <c r="AZ287" s="791">
        <v>98.653544137416446</v>
      </c>
      <c r="BA287" s="804">
        <v>61</v>
      </c>
      <c r="BB287" s="804">
        <v>50</v>
      </c>
      <c r="BC287" s="804">
        <v>39.328713365437686</v>
      </c>
      <c r="BD287" s="571">
        <v>500000</v>
      </c>
      <c r="BE287" s="805">
        <v>690139.75</v>
      </c>
      <c r="BF287" s="806">
        <v>0</v>
      </c>
      <c r="BG287" s="806">
        <v>514008.33333333331</v>
      </c>
      <c r="BH287" s="806">
        <v>0</v>
      </c>
      <c r="BI287" s="806">
        <v>78506.967330292173</v>
      </c>
      <c r="BJ287" s="806">
        <v>341567.66666666669</v>
      </c>
      <c r="BK287" s="807">
        <v>15017749.377083335</v>
      </c>
      <c r="BL287" s="808"/>
      <c r="BM287" s="804">
        <v>0</v>
      </c>
      <c r="BN287" s="809">
        <v>96.819348988679479</v>
      </c>
      <c r="BP287" s="810">
        <v>14424.829875000001</v>
      </c>
      <c r="BQ287" s="807">
        <v>591823.73258333339</v>
      </c>
      <c r="BR287" s="710"/>
      <c r="BS287" s="786">
        <v>369.64324360334859</v>
      </c>
      <c r="BT287" s="604">
        <v>397.85782822556001</v>
      </c>
      <c r="BU287" s="604">
        <v>0</v>
      </c>
      <c r="BV287" s="599">
        <v>0</v>
      </c>
      <c r="BW287" s="811"/>
      <c r="BX287" s="788">
        <v>29531196.396888711</v>
      </c>
      <c r="BY287" s="554"/>
      <c r="BZ287" s="812">
        <v>382.00270219922334</v>
      </c>
      <c r="CB287" s="597">
        <v>2916.6666666666665</v>
      </c>
      <c r="CC287" s="554"/>
      <c r="CD287" s="554"/>
      <c r="CE287" s="554"/>
      <c r="CF287" s="554"/>
      <c r="CG287" s="554"/>
      <c r="CH287" s="554"/>
      <c r="CI287" s="554"/>
      <c r="CJ287" s="554"/>
      <c r="CK287" s="554"/>
      <c r="CL287" s="554"/>
    </row>
    <row r="288" spans="5:90">
      <c r="E288" s="294">
        <v>12</v>
      </c>
      <c r="F288" s="300">
        <v>2027</v>
      </c>
      <c r="G288" s="300">
        <v>2028</v>
      </c>
      <c r="H288" s="300">
        <v>2028</v>
      </c>
      <c r="I288" s="772" t="s">
        <v>306</v>
      </c>
      <c r="J288" s="789">
        <v>0</v>
      </c>
      <c r="K288" s="790">
        <v>4166.666666666667</v>
      </c>
      <c r="L288" s="792">
        <v>43378.75</v>
      </c>
      <c r="M288" s="793">
        <v>43442.083333333336</v>
      </c>
      <c r="N288" s="189">
        <v>86820.833333333343</v>
      </c>
      <c r="O288" s="794">
        <v>0.5</v>
      </c>
      <c r="P288" s="795">
        <v>3681.25</v>
      </c>
      <c r="Q288" s="795">
        <v>4166.666666666667</v>
      </c>
      <c r="R288" s="795">
        <v>0</v>
      </c>
      <c r="S288" s="795">
        <v>4166.666666666667</v>
      </c>
      <c r="T288" s="795">
        <v>1666.6666666666667</v>
      </c>
      <c r="U288" s="191">
        <v>77306.25</v>
      </c>
      <c r="W288" s="792">
        <v>-4166.666666666667</v>
      </c>
      <c r="X288" s="793">
        <v>4166.666666666667</v>
      </c>
      <c r="Y288" s="793">
        <v>4166.666666666667</v>
      </c>
      <c r="Z288" s="191">
        <v>4166.666666666667</v>
      </c>
      <c r="AB288" s="796">
        <v>120063.17968484522</v>
      </c>
      <c r="AC288" s="797">
        <v>480827.66250000003</v>
      </c>
      <c r="AD288" s="533">
        <v>600890.84218484524</v>
      </c>
      <c r="AF288" s="796">
        <v>120063.17968484522</v>
      </c>
      <c r="AG288" s="797"/>
      <c r="AH288" s="798">
        <v>124669.58333333336</v>
      </c>
      <c r="AI288" s="600">
        <v>36500</v>
      </c>
      <c r="AJ288" s="799">
        <v>30000</v>
      </c>
      <c r="AK288" s="600">
        <v>34237</v>
      </c>
      <c r="AL288" s="536">
        <v>0</v>
      </c>
      <c r="AM288" s="815"/>
      <c r="AO288" s="779">
        <v>255421.07916666666</v>
      </c>
      <c r="AQ288" s="800">
        <v>33.137467099489605</v>
      </c>
      <c r="AR288" s="781">
        <v>33.964604662921758</v>
      </c>
      <c r="AS288" s="801">
        <v>32.799999999999997</v>
      </c>
      <c r="AT288" s="802">
        <v>94</v>
      </c>
      <c r="AU288" s="801"/>
      <c r="AV288" s="801">
        <v>80.262799999999999</v>
      </c>
      <c r="AW288" s="594">
        <v>6.636000000000001</v>
      </c>
      <c r="AX288" s="803">
        <v>0</v>
      </c>
      <c r="AY288" s="791">
        <v>150.12495846998152</v>
      </c>
      <c r="AZ288" s="791">
        <v>98.653544137416446</v>
      </c>
      <c r="BA288" s="804">
        <v>61</v>
      </c>
      <c r="BB288" s="804">
        <v>50</v>
      </c>
      <c r="BC288" s="804">
        <v>39.328713365437686</v>
      </c>
      <c r="BD288" s="571">
        <v>500000</v>
      </c>
      <c r="BE288" s="805">
        <v>690139.75</v>
      </c>
      <c r="BF288" s="806">
        <v>0</v>
      </c>
      <c r="BG288" s="806">
        <v>514008.33333333331</v>
      </c>
      <c r="BH288" s="806">
        <v>0</v>
      </c>
      <c r="BI288" s="806">
        <v>78506.967330292173</v>
      </c>
      <c r="BJ288" s="806">
        <v>341567.66666666669</v>
      </c>
      <c r="BK288" s="807">
        <v>15017749.377083335</v>
      </c>
      <c r="BL288" s="808"/>
      <c r="BM288" s="804">
        <v>0</v>
      </c>
      <c r="BN288" s="809">
        <v>100.75365326935963</v>
      </c>
      <c r="BP288" s="810">
        <v>14424.829875000001</v>
      </c>
      <c r="BQ288" s="807">
        <v>591823.73258333339</v>
      </c>
      <c r="BR288" s="710"/>
      <c r="BS288" s="786">
        <v>385.87618306543487</v>
      </c>
      <c r="BT288" s="604">
        <v>415.75497839837402</v>
      </c>
      <c r="BU288" s="604">
        <v>0</v>
      </c>
      <c r="BV288" s="599">
        <v>0</v>
      </c>
      <c r="BW288" s="811"/>
      <c r="BX288" s="788">
        <v>30842461.182056151</v>
      </c>
      <c r="BY288" s="554"/>
      <c r="BZ288" s="812">
        <v>398.96465269051532</v>
      </c>
      <c r="CB288" s="597">
        <v>2916.6666666666665</v>
      </c>
      <c r="CC288" s="554"/>
      <c r="CD288" s="554"/>
      <c r="CE288" s="554"/>
      <c r="CF288" s="554"/>
      <c r="CG288" s="554"/>
      <c r="CH288" s="554"/>
      <c r="CI288" s="554"/>
      <c r="CJ288" s="554"/>
      <c r="CK288" s="554"/>
      <c r="CL288" s="554"/>
    </row>
    <row r="289" spans="5:90">
      <c r="E289" s="294">
        <v>1</v>
      </c>
      <c r="F289" s="300">
        <v>2028</v>
      </c>
      <c r="G289" s="300">
        <v>2028</v>
      </c>
      <c r="H289" s="300">
        <v>2028</v>
      </c>
      <c r="I289" s="772" t="s">
        <v>306</v>
      </c>
      <c r="J289" s="789">
        <v>4166.666666666667</v>
      </c>
      <c r="K289" s="790">
        <v>0</v>
      </c>
      <c r="L289" s="792">
        <v>43378.75</v>
      </c>
      <c r="M289" s="793">
        <v>43442.083333333336</v>
      </c>
      <c r="N289" s="189">
        <v>86820.833333333343</v>
      </c>
      <c r="O289" s="794">
        <v>0.5</v>
      </c>
      <c r="P289" s="795">
        <v>3681.25</v>
      </c>
      <c r="Q289" s="795">
        <v>4166.666666666667</v>
      </c>
      <c r="R289" s="795">
        <v>0</v>
      </c>
      <c r="S289" s="795">
        <v>4166.666666666667</v>
      </c>
      <c r="T289" s="795">
        <v>1666.6666666666667</v>
      </c>
      <c r="U289" s="191">
        <v>77306.25</v>
      </c>
      <c r="W289" s="792">
        <v>4166.666666666667</v>
      </c>
      <c r="X289" s="793">
        <v>-4166.666666666667</v>
      </c>
      <c r="Y289" s="793">
        <v>4166.666666666667</v>
      </c>
      <c r="Z289" s="191">
        <v>4166.666666666667</v>
      </c>
      <c r="AB289" s="796">
        <v>116841.9226989044</v>
      </c>
      <c r="AC289" s="797">
        <v>480827.66250000003</v>
      </c>
      <c r="AD289" s="533">
        <v>597669.58519890439</v>
      </c>
      <c r="AF289" s="796">
        <v>116841.9226989044</v>
      </c>
      <c r="AG289" s="797"/>
      <c r="AH289" s="798">
        <v>124669.58333333336</v>
      </c>
      <c r="AI289" s="600">
        <v>36500</v>
      </c>
      <c r="AJ289" s="799">
        <v>30000</v>
      </c>
      <c r="AK289" s="600">
        <v>34237</v>
      </c>
      <c r="AL289" s="536">
        <v>0</v>
      </c>
      <c r="AM289" s="815"/>
      <c r="AO289" s="779">
        <v>255421.0791666666</v>
      </c>
      <c r="AQ289" s="800">
        <v>34.051045846954153</v>
      </c>
      <c r="AR289" s="781">
        <v>34.009427686236364</v>
      </c>
      <c r="AS289" s="801">
        <v>32.799999999999997</v>
      </c>
      <c r="AT289" s="802">
        <v>95.22</v>
      </c>
      <c r="AU289" s="801"/>
      <c r="AV289" s="801">
        <v>84.045094250000005</v>
      </c>
      <c r="AW289" s="594">
        <v>7.1541225000000006</v>
      </c>
      <c r="AX289" s="803">
        <v>0</v>
      </c>
      <c r="AY289" s="791">
        <v>150.87558326233142</v>
      </c>
      <c r="AZ289" s="791">
        <v>99.146811858103518</v>
      </c>
      <c r="BA289" s="804">
        <v>62.22</v>
      </c>
      <c r="BB289" s="804">
        <v>50.22</v>
      </c>
      <c r="BC289" s="804">
        <v>42.081723301018329</v>
      </c>
      <c r="BD289" s="571">
        <v>500000</v>
      </c>
      <c r="BE289" s="805">
        <v>690139.75</v>
      </c>
      <c r="BF289" s="806">
        <v>0</v>
      </c>
      <c r="BG289" s="806">
        <v>514008.33333333331</v>
      </c>
      <c r="BH289" s="806">
        <v>0</v>
      </c>
      <c r="BI289" s="806">
        <v>78506.967330292173</v>
      </c>
      <c r="BJ289" s="806">
        <v>341567.66666666669</v>
      </c>
      <c r="BK289" s="807">
        <v>15017749.377083335</v>
      </c>
      <c r="BL289" s="808"/>
      <c r="BM289" s="804">
        <v>0</v>
      </c>
      <c r="BN289" s="809">
        <v>102.99823339189166</v>
      </c>
      <c r="BP289" s="810">
        <v>14424.829875000001</v>
      </c>
      <c r="BQ289" s="807">
        <v>591823.73258333339</v>
      </c>
      <c r="BR289" s="710"/>
      <c r="BS289" s="786">
        <v>395.13732065100203</v>
      </c>
      <c r="BT289" s="604">
        <v>425.96557337577224</v>
      </c>
      <c r="BU289" s="604">
        <v>0</v>
      </c>
      <c r="BV289" s="599">
        <v>0</v>
      </c>
      <c r="BW289" s="811"/>
      <c r="BX289" s="788">
        <v>31590557.582890265</v>
      </c>
      <c r="BY289" s="554"/>
      <c r="BZ289" s="812">
        <v>408.64170209899282</v>
      </c>
      <c r="CB289" s="597">
        <v>2916.6666666666665</v>
      </c>
      <c r="CC289" s="554"/>
      <c r="CD289" s="554"/>
      <c r="CE289" s="554"/>
      <c r="CF289" s="554"/>
      <c r="CG289" s="554"/>
      <c r="CH289" s="554"/>
      <c r="CI289" s="554"/>
      <c r="CJ289" s="554"/>
      <c r="CK289" s="554"/>
      <c r="CL289" s="554"/>
    </row>
    <row r="290" spans="5:90">
      <c r="E290" s="294">
        <v>2</v>
      </c>
      <c r="F290" s="300">
        <v>2028</v>
      </c>
      <c r="G290" s="300">
        <v>2028</v>
      </c>
      <c r="H290" s="300">
        <v>2028</v>
      </c>
      <c r="I290" s="772" t="s">
        <v>306</v>
      </c>
      <c r="J290" s="789">
        <v>4166.666666666667</v>
      </c>
      <c r="K290" s="790">
        <v>0</v>
      </c>
      <c r="L290" s="792">
        <v>43378.75</v>
      </c>
      <c r="M290" s="793">
        <v>43442.083333333336</v>
      </c>
      <c r="N290" s="189">
        <v>86820.833333333343</v>
      </c>
      <c r="O290" s="794">
        <v>0.5</v>
      </c>
      <c r="P290" s="795">
        <v>3681.25</v>
      </c>
      <c r="Q290" s="795">
        <v>4166.666666666667</v>
      </c>
      <c r="R290" s="795">
        <v>0</v>
      </c>
      <c r="S290" s="795">
        <v>4166.666666666667</v>
      </c>
      <c r="T290" s="795">
        <v>1666.6666666666667</v>
      </c>
      <c r="U290" s="191">
        <v>77306.25</v>
      </c>
      <c r="W290" s="792">
        <v>4166.666666666667</v>
      </c>
      <c r="X290" s="793">
        <v>-4166.666666666667</v>
      </c>
      <c r="Y290" s="793">
        <v>4166.666666666667</v>
      </c>
      <c r="Z290" s="191">
        <v>4166.666666666667</v>
      </c>
      <c r="AB290" s="796">
        <v>173271.86394928492</v>
      </c>
      <c r="AC290" s="797">
        <v>480827.66250000003</v>
      </c>
      <c r="AD290" s="533">
        <v>654099.52644928498</v>
      </c>
      <c r="AF290" s="796">
        <v>173271.86394928492</v>
      </c>
      <c r="AG290" s="797"/>
      <c r="AH290" s="798">
        <v>124669.58333333336</v>
      </c>
      <c r="AI290" s="600">
        <v>36500</v>
      </c>
      <c r="AJ290" s="799">
        <v>30000</v>
      </c>
      <c r="AK290" s="600">
        <v>34237</v>
      </c>
      <c r="AL290" s="536">
        <v>0</v>
      </c>
      <c r="AM290" s="815"/>
      <c r="AO290" s="779">
        <v>255421.07916666672</v>
      </c>
      <c r="AQ290" s="800">
        <v>22.961544800090358</v>
      </c>
      <c r="AR290" s="781">
        <v>34.009427686236364</v>
      </c>
      <c r="AS290" s="801">
        <v>32.799999999999997</v>
      </c>
      <c r="AT290" s="802">
        <v>95.22</v>
      </c>
      <c r="AU290" s="801"/>
      <c r="AV290" s="801">
        <v>82.684940000000012</v>
      </c>
      <c r="AW290" s="594">
        <v>6.9678000000000013</v>
      </c>
      <c r="AX290" s="803">
        <v>0</v>
      </c>
      <c r="AY290" s="791">
        <v>150.87558326233142</v>
      </c>
      <c r="AZ290" s="791">
        <v>99.146811858103518</v>
      </c>
      <c r="BA290" s="804">
        <v>62.22</v>
      </c>
      <c r="BB290" s="804">
        <v>50.22</v>
      </c>
      <c r="BC290" s="804">
        <v>42.081723301018329</v>
      </c>
      <c r="BD290" s="571">
        <v>500000</v>
      </c>
      <c r="BE290" s="805">
        <v>690139.75</v>
      </c>
      <c r="BF290" s="806">
        <v>0</v>
      </c>
      <c r="BG290" s="806">
        <v>514008.33333333331</v>
      </c>
      <c r="BH290" s="806">
        <v>0</v>
      </c>
      <c r="BI290" s="806">
        <v>78506.967330292173</v>
      </c>
      <c r="BJ290" s="806">
        <v>341567.66666666669</v>
      </c>
      <c r="BK290" s="807">
        <v>15017749.377083335</v>
      </c>
      <c r="BL290" s="808"/>
      <c r="BM290" s="804">
        <v>0</v>
      </c>
      <c r="BN290" s="809">
        <v>95.59924447524233</v>
      </c>
      <c r="BP290" s="810">
        <v>14424.829875000001</v>
      </c>
      <c r="BQ290" s="807">
        <v>591823.73258333339</v>
      </c>
      <c r="BR290" s="710"/>
      <c r="BS290" s="786">
        <v>364.60909238090693</v>
      </c>
      <c r="BT290" s="604">
        <v>392.30757279393441</v>
      </c>
      <c r="BU290" s="604">
        <v>0</v>
      </c>
      <c r="BV290" s="599">
        <v>0</v>
      </c>
      <c r="BW290" s="811"/>
      <c r="BX290" s="788">
        <v>29124547.604991652</v>
      </c>
      <c r="BY290" s="554"/>
      <c r="BZ290" s="812">
        <v>376.74247043404193</v>
      </c>
      <c r="CB290" s="597">
        <v>2916.6666666666665</v>
      </c>
      <c r="CC290" s="554"/>
      <c r="CD290" s="554"/>
      <c r="CE290" s="554"/>
      <c r="CF290" s="554"/>
      <c r="CG290" s="554"/>
      <c r="CH290" s="554"/>
      <c r="CI290" s="554"/>
      <c r="CJ290" s="554"/>
      <c r="CK290" s="554"/>
      <c r="CL290" s="554"/>
    </row>
    <row r="291" spans="5:90">
      <c r="E291" s="294">
        <v>3</v>
      </c>
      <c r="F291" s="300">
        <v>2028</v>
      </c>
      <c r="G291" s="300">
        <v>2028</v>
      </c>
      <c r="H291" s="300">
        <v>2028</v>
      </c>
      <c r="I291" s="772" t="s">
        <v>306</v>
      </c>
      <c r="J291" s="789">
        <v>4166.666666666667</v>
      </c>
      <c r="K291" s="790">
        <v>0</v>
      </c>
      <c r="L291" s="792">
        <v>43378.75</v>
      </c>
      <c r="M291" s="793">
        <v>43442.083333333336</v>
      </c>
      <c r="N291" s="189">
        <v>86820.833333333343</v>
      </c>
      <c r="O291" s="794">
        <v>0.5</v>
      </c>
      <c r="P291" s="795">
        <v>3681.25</v>
      </c>
      <c r="Q291" s="795">
        <v>4166.666666666667</v>
      </c>
      <c r="R291" s="795">
        <v>0</v>
      </c>
      <c r="S291" s="795">
        <v>4166.666666666667</v>
      </c>
      <c r="T291" s="795">
        <v>1666.6666666666667</v>
      </c>
      <c r="U291" s="191">
        <v>77306.25</v>
      </c>
      <c r="W291" s="792">
        <v>4166.666666666667</v>
      </c>
      <c r="X291" s="793">
        <v>-4166.666666666667</v>
      </c>
      <c r="Y291" s="793">
        <v>4166.666666666667</v>
      </c>
      <c r="Z291" s="191">
        <v>4166.666666666667</v>
      </c>
      <c r="AB291" s="796">
        <v>142965.36542877048</v>
      </c>
      <c r="AC291" s="797">
        <v>480827.66250000003</v>
      </c>
      <c r="AD291" s="533">
        <v>623793.02792877052</v>
      </c>
      <c r="AF291" s="796">
        <v>142965.36542877048</v>
      </c>
      <c r="AG291" s="797"/>
      <c r="AH291" s="798">
        <v>124669.58333333336</v>
      </c>
      <c r="AI291" s="600">
        <v>36500</v>
      </c>
      <c r="AJ291" s="799">
        <v>30000</v>
      </c>
      <c r="AK291" s="600">
        <v>34237</v>
      </c>
      <c r="AL291" s="536">
        <v>0</v>
      </c>
      <c r="AM291" s="815"/>
      <c r="AO291" s="779">
        <v>255421.07916666666</v>
      </c>
      <c r="AQ291" s="800">
        <v>27.829045550538716</v>
      </c>
      <c r="AR291" s="781">
        <v>34.009427686236364</v>
      </c>
      <c r="AS291" s="801">
        <v>32.799999999999997</v>
      </c>
      <c r="AT291" s="802">
        <v>95.22</v>
      </c>
      <c r="AU291" s="801"/>
      <c r="AV291" s="801">
        <v>82.684940000000012</v>
      </c>
      <c r="AW291" s="594">
        <v>6.9678000000000013</v>
      </c>
      <c r="AX291" s="803">
        <v>0</v>
      </c>
      <c r="AY291" s="791">
        <v>150.87558326233142</v>
      </c>
      <c r="AZ291" s="791">
        <v>99.146811858103518</v>
      </c>
      <c r="BA291" s="804">
        <v>62.22</v>
      </c>
      <c r="BB291" s="804">
        <v>50.22</v>
      </c>
      <c r="BC291" s="804">
        <v>42.081723301018329</v>
      </c>
      <c r="BD291" s="571">
        <v>500000</v>
      </c>
      <c r="BE291" s="805">
        <v>690139.75</v>
      </c>
      <c r="BF291" s="806">
        <v>0</v>
      </c>
      <c r="BG291" s="806">
        <v>514008.33333333331</v>
      </c>
      <c r="BH291" s="806">
        <v>0</v>
      </c>
      <c r="BI291" s="806">
        <v>78506.967330292173</v>
      </c>
      <c r="BJ291" s="806">
        <v>341567.66666666669</v>
      </c>
      <c r="BK291" s="807">
        <v>15017749.377083335</v>
      </c>
      <c r="BL291" s="808"/>
      <c r="BM291" s="804">
        <v>0</v>
      </c>
      <c r="BN291" s="809">
        <v>99.520962140449242</v>
      </c>
      <c r="BP291" s="810">
        <v>14424.829875000001</v>
      </c>
      <c r="BQ291" s="807">
        <v>591823.73258333339</v>
      </c>
      <c r="BR291" s="710"/>
      <c r="BS291" s="786">
        <v>380.79009946755065</v>
      </c>
      <c r="BT291" s="604">
        <v>410.14746645296066</v>
      </c>
      <c r="BU291" s="604">
        <v>0</v>
      </c>
      <c r="BV291" s="599">
        <v>0</v>
      </c>
      <c r="BW291" s="811"/>
      <c r="BX291" s="788">
        <v>30431617.395451762</v>
      </c>
      <c r="BY291" s="554"/>
      <c r="BZ291" s="812">
        <v>393.65015629980451</v>
      </c>
      <c r="CB291" s="597">
        <v>2916.6666666666665</v>
      </c>
      <c r="CC291" s="554"/>
      <c r="CD291" s="554"/>
      <c r="CE291" s="554"/>
      <c r="CF291" s="554"/>
      <c r="CG291" s="554"/>
      <c r="CH291" s="554"/>
      <c r="CI291" s="554"/>
      <c r="CJ291" s="554"/>
      <c r="CK291" s="554"/>
      <c r="CL291" s="554"/>
    </row>
    <row r="292" spans="5:90">
      <c r="E292" s="294">
        <v>4</v>
      </c>
      <c r="F292" s="300">
        <v>2028</v>
      </c>
      <c r="G292" s="300">
        <v>2028</v>
      </c>
      <c r="H292" s="300">
        <v>2029</v>
      </c>
      <c r="I292" s="772" t="s">
        <v>306</v>
      </c>
      <c r="J292" s="789">
        <v>4166.666666666667</v>
      </c>
      <c r="K292" s="790">
        <v>0</v>
      </c>
      <c r="L292" s="792">
        <v>43378.75</v>
      </c>
      <c r="M292" s="793">
        <v>43442.083333333336</v>
      </c>
      <c r="N292" s="189">
        <v>86820.833333333343</v>
      </c>
      <c r="O292" s="794">
        <v>0.5</v>
      </c>
      <c r="P292" s="795">
        <v>3681.25</v>
      </c>
      <c r="Q292" s="795">
        <v>4166.666666666667</v>
      </c>
      <c r="R292" s="795">
        <v>0</v>
      </c>
      <c r="S292" s="795">
        <v>4166.666666666667</v>
      </c>
      <c r="T292" s="795">
        <v>1666.6666666666667</v>
      </c>
      <c r="U292" s="191">
        <v>77306.25</v>
      </c>
      <c r="W292" s="792">
        <v>4166.666666666667</v>
      </c>
      <c r="X292" s="793">
        <v>-4166.666666666667</v>
      </c>
      <c r="Y292" s="793">
        <v>4166.666666666667</v>
      </c>
      <c r="Z292" s="191">
        <v>4166.666666666667</v>
      </c>
      <c r="AB292" s="796">
        <v>163738.28814390328</v>
      </c>
      <c r="AC292" s="797">
        <v>480827.66250000003</v>
      </c>
      <c r="AD292" s="533">
        <v>644565.95064390334</v>
      </c>
      <c r="AF292" s="796">
        <v>163738.28814390328</v>
      </c>
      <c r="AG292" s="797"/>
      <c r="AH292" s="798">
        <v>124669.58333333336</v>
      </c>
      <c r="AI292" s="600">
        <v>36500</v>
      </c>
      <c r="AJ292" s="799">
        <v>30000</v>
      </c>
      <c r="AK292" s="600">
        <v>34237</v>
      </c>
      <c r="AL292" s="536">
        <v>0</v>
      </c>
      <c r="AM292" s="815"/>
      <c r="AO292" s="779">
        <v>255421.07916666672</v>
      </c>
      <c r="AQ292" s="800">
        <v>24.298468682963374</v>
      </c>
      <c r="AR292" s="781">
        <v>34.009427686236364</v>
      </c>
      <c r="AS292" s="801">
        <v>32.799999999999997</v>
      </c>
      <c r="AT292" s="802">
        <v>95.22</v>
      </c>
      <c r="AU292" s="801"/>
      <c r="AV292" s="801">
        <v>82.684940000000012</v>
      </c>
      <c r="AW292" s="594">
        <v>6.9678000000000013</v>
      </c>
      <c r="AX292" s="803">
        <v>0</v>
      </c>
      <c r="AY292" s="791">
        <v>150.87558326233142</v>
      </c>
      <c r="AZ292" s="791">
        <v>99.146811858103518</v>
      </c>
      <c r="BA292" s="804">
        <v>62.22</v>
      </c>
      <c r="BB292" s="804">
        <v>50.22</v>
      </c>
      <c r="BC292" s="804">
        <v>42.081723301018329</v>
      </c>
      <c r="BD292" s="571">
        <v>500000</v>
      </c>
      <c r="BE292" s="805">
        <v>690139.75</v>
      </c>
      <c r="BF292" s="806">
        <v>0</v>
      </c>
      <c r="BG292" s="806">
        <v>514008.33333333331</v>
      </c>
      <c r="BH292" s="806">
        <v>0</v>
      </c>
      <c r="BI292" s="806">
        <v>78506.967330292173</v>
      </c>
      <c r="BJ292" s="806">
        <v>341567.66666666669</v>
      </c>
      <c r="BK292" s="807">
        <v>15017749.377083335</v>
      </c>
      <c r="BL292" s="808"/>
      <c r="BM292" s="804">
        <v>0</v>
      </c>
      <c r="BN292" s="809">
        <v>96.832907038512261</v>
      </c>
      <c r="BP292" s="810">
        <v>14424.829875000001</v>
      </c>
      <c r="BQ292" s="807">
        <v>591823.73258333339</v>
      </c>
      <c r="BR292" s="710"/>
      <c r="BS292" s="786">
        <v>369.69918411695863</v>
      </c>
      <c r="BT292" s="604">
        <v>397.91950379424929</v>
      </c>
      <c r="BU292" s="604">
        <v>0</v>
      </c>
      <c r="BV292" s="599">
        <v>0</v>
      </c>
      <c r="BW292" s="811"/>
      <c r="BX292" s="788">
        <v>29535715.161080018</v>
      </c>
      <c r="BY292" s="554"/>
      <c r="BZ292" s="812">
        <v>382.06115496586654</v>
      </c>
      <c r="CB292" s="597">
        <v>2916.6666666666665</v>
      </c>
      <c r="CC292" s="554"/>
      <c r="CD292" s="554"/>
      <c r="CE292" s="554"/>
      <c r="CF292" s="554"/>
      <c r="CG292" s="554"/>
      <c r="CH292" s="554"/>
      <c r="CI292" s="554"/>
      <c r="CJ292" s="554"/>
      <c r="CK292" s="554"/>
      <c r="CL292" s="554"/>
    </row>
    <row r="293" spans="5:90">
      <c r="E293" s="294">
        <v>5</v>
      </c>
      <c r="F293" s="300">
        <v>2028</v>
      </c>
      <c r="G293" s="300">
        <v>2028</v>
      </c>
      <c r="H293" s="300">
        <v>2029</v>
      </c>
      <c r="I293" s="772" t="s">
        <v>306</v>
      </c>
      <c r="J293" s="789">
        <v>4166.666666666667</v>
      </c>
      <c r="K293" s="790">
        <v>0</v>
      </c>
      <c r="L293" s="792">
        <v>43378.75</v>
      </c>
      <c r="M293" s="793">
        <v>43442.083333333336</v>
      </c>
      <c r="N293" s="189">
        <v>86820.833333333343</v>
      </c>
      <c r="O293" s="794">
        <v>0.5</v>
      </c>
      <c r="P293" s="795">
        <v>3681.25</v>
      </c>
      <c r="Q293" s="795">
        <v>4166.666666666667</v>
      </c>
      <c r="R293" s="795">
        <v>0</v>
      </c>
      <c r="S293" s="795">
        <v>4166.666666666667</v>
      </c>
      <c r="T293" s="795">
        <v>1666.6666666666667</v>
      </c>
      <c r="U293" s="191">
        <v>77306.25</v>
      </c>
      <c r="W293" s="792">
        <v>4166.666666666667</v>
      </c>
      <c r="X293" s="793">
        <v>-4166.666666666667</v>
      </c>
      <c r="Y293" s="793">
        <v>4166.666666666667</v>
      </c>
      <c r="Z293" s="191">
        <v>4166.666666666667</v>
      </c>
      <c r="AB293" s="796">
        <v>191030.62581381542</v>
      </c>
      <c r="AC293" s="797">
        <v>480827.66250000003</v>
      </c>
      <c r="AD293" s="533">
        <v>671858.28831381549</v>
      </c>
      <c r="AF293" s="796">
        <v>191030.62581381542</v>
      </c>
      <c r="AG293" s="797"/>
      <c r="AH293" s="798">
        <v>124669.58333333336</v>
      </c>
      <c r="AI293" s="600">
        <v>36500</v>
      </c>
      <c r="AJ293" s="799">
        <v>30000</v>
      </c>
      <c r="AK293" s="600">
        <v>34237</v>
      </c>
      <c r="AL293" s="536">
        <v>0</v>
      </c>
      <c r="AM293" s="815"/>
      <c r="AO293" s="779">
        <v>255421.07916666672</v>
      </c>
      <c r="AQ293" s="800">
        <v>20.826972898808005</v>
      </c>
      <c r="AR293" s="781">
        <v>34.009427686236364</v>
      </c>
      <c r="AS293" s="801">
        <v>32.799999999999997</v>
      </c>
      <c r="AT293" s="802">
        <v>95.22</v>
      </c>
      <c r="AU293" s="801"/>
      <c r="AV293" s="801">
        <v>82.684940000000012</v>
      </c>
      <c r="AW293" s="594">
        <v>6.9678000000000013</v>
      </c>
      <c r="AX293" s="803">
        <v>0</v>
      </c>
      <c r="AY293" s="791">
        <v>150.87558326233142</v>
      </c>
      <c r="AZ293" s="791">
        <v>99.146811858103518</v>
      </c>
      <c r="BA293" s="804">
        <v>62.22</v>
      </c>
      <c r="BB293" s="804">
        <v>50.22</v>
      </c>
      <c r="BC293" s="804">
        <v>42.081723301018329</v>
      </c>
      <c r="BD293" s="571">
        <v>500000</v>
      </c>
      <c r="BE293" s="805">
        <v>690139.75</v>
      </c>
      <c r="BF293" s="806">
        <v>0</v>
      </c>
      <c r="BG293" s="806">
        <v>514008.33333333331</v>
      </c>
      <c r="BH293" s="806">
        <v>0</v>
      </c>
      <c r="BI293" s="806">
        <v>78506.967330292173</v>
      </c>
      <c r="BJ293" s="806">
        <v>341567.66666666669</v>
      </c>
      <c r="BK293" s="807">
        <v>15017749.377083335</v>
      </c>
      <c r="BL293" s="808"/>
      <c r="BM293" s="804">
        <v>0</v>
      </c>
      <c r="BN293" s="809">
        <v>93.30122743215864</v>
      </c>
      <c r="BP293" s="810">
        <v>14424.829875000001</v>
      </c>
      <c r="BQ293" s="807">
        <v>591823.73258333339</v>
      </c>
      <c r="BR293" s="710"/>
      <c r="BS293" s="786">
        <v>355.12747406114363</v>
      </c>
      <c r="BT293" s="604">
        <v>381.85389326494669</v>
      </c>
      <c r="BU293" s="604">
        <v>0</v>
      </c>
      <c r="BV293" s="599">
        <v>0</v>
      </c>
      <c r="BW293" s="811"/>
      <c r="BX293" s="788">
        <v>28358641.205960073</v>
      </c>
      <c r="BY293" s="554"/>
      <c r="BZ293" s="812">
        <v>366.83503864124924</v>
      </c>
      <c r="CB293" s="597">
        <v>2916.6666666666665</v>
      </c>
      <c r="CC293" s="554"/>
      <c r="CD293" s="554"/>
      <c r="CE293" s="554"/>
      <c r="CF293" s="554"/>
      <c r="CG293" s="554"/>
      <c r="CH293" s="554"/>
      <c r="CI293" s="554"/>
      <c r="CJ293" s="554"/>
      <c r="CK293" s="554"/>
      <c r="CL293" s="554"/>
    </row>
    <row r="294" spans="5:90">
      <c r="E294" s="294">
        <v>6</v>
      </c>
      <c r="F294" s="300">
        <v>2028</v>
      </c>
      <c r="G294" s="300">
        <v>2028</v>
      </c>
      <c r="H294" s="300">
        <v>2029</v>
      </c>
      <c r="I294" s="772" t="s">
        <v>306</v>
      </c>
      <c r="J294" s="789">
        <v>4166.666666666667</v>
      </c>
      <c r="K294" s="790">
        <v>0</v>
      </c>
      <c r="L294" s="792">
        <v>43378.75</v>
      </c>
      <c r="M294" s="793">
        <v>43442.083333333336</v>
      </c>
      <c r="N294" s="189">
        <v>86820.833333333343</v>
      </c>
      <c r="O294" s="794">
        <v>0.5</v>
      </c>
      <c r="P294" s="795">
        <v>3681.25</v>
      </c>
      <c r="Q294" s="795">
        <v>4166.666666666667</v>
      </c>
      <c r="R294" s="795">
        <v>0</v>
      </c>
      <c r="S294" s="795">
        <v>4166.666666666667</v>
      </c>
      <c r="T294" s="795">
        <v>1666.6666666666667</v>
      </c>
      <c r="U294" s="191">
        <v>77306.25</v>
      </c>
      <c r="W294" s="792">
        <v>4166.666666666667</v>
      </c>
      <c r="X294" s="793">
        <v>-4166.666666666667</v>
      </c>
      <c r="Y294" s="793">
        <v>4166.666666666667</v>
      </c>
      <c r="Z294" s="191">
        <v>4166.666666666667</v>
      </c>
      <c r="AB294" s="796">
        <v>242937.71623283665</v>
      </c>
      <c r="AC294" s="797">
        <v>480827.66250000003</v>
      </c>
      <c r="AD294" s="533">
        <v>723765.37873283669</v>
      </c>
      <c r="AF294" s="796">
        <v>242937.71623283665</v>
      </c>
      <c r="AG294" s="797"/>
      <c r="AH294" s="798">
        <v>124669.58333333336</v>
      </c>
      <c r="AI294" s="600">
        <v>36500</v>
      </c>
      <c r="AJ294" s="799">
        <v>30000</v>
      </c>
      <c r="AK294" s="600">
        <v>34237</v>
      </c>
      <c r="AL294" s="536">
        <v>0</v>
      </c>
      <c r="AM294" s="815"/>
      <c r="AO294" s="779">
        <v>255421.07916666666</v>
      </c>
      <c r="AQ294" s="800">
        <v>16.376994599115694</v>
      </c>
      <c r="AR294" s="781">
        <v>34.009427686236364</v>
      </c>
      <c r="AS294" s="801">
        <v>32.799999999999997</v>
      </c>
      <c r="AT294" s="802">
        <v>95.22</v>
      </c>
      <c r="AU294" s="801"/>
      <c r="AV294" s="801">
        <v>82.684940000000012</v>
      </c>
      <c r="AW294" s="594">
        <v>6.9678000000000013</v>
      </c>
      <c r="AX294" s="803">
        <v>0</v>
      </c>
      <c r="AY294" s="791">
        <v>150.87558326233142</v>
      </c>
      <c r="AZ294" s="791">
        <v>99.146811858103518</v>
      </c>
      <c r="BA294" s="804">
        <v>62.22</v>
      </c>
      <c r="BB294" s="804">
        <v>50.22</v>
      </c>
      <c r="BC294" s="804">
        <v>42.081723301018329</v>
      </c>
      <c r="BD294" s="571">
        <v>500000</v>
      </c>
      <c r="BE294" s="805">
        <v>690139.75</v>
      </c>
      <c r="BF294" s="806">
        <v>0</v>
      </c>
      <c r="BG294" s="806">
        <v>514008.33333333331</v>
      </c>
      <c r="BH294" s="806">
        <v>0</v>
      </c>
      <c r="BI294" s="806">
        <v>78506.967330292173</v>
      </c>
      <c r="BJ294" s="806">
        <v>341567.66666666669</v>
      </c>
      <c r="BK294" s="807">
        <v>15017749.377083335</v>
      </c>
      <c r="BL294" s="813"/>
      <c r="BM294" s="804">
        <v>0</v>
      </c>
      <c r="BN294" s="809">
        <v>86.584352722664335</v>
      </c>
      <c r="BP294" s="810">
        <v>14424.829875000001</v>
      </c>
      <c r="BQ294" s="807">
        <v>591823.73258333339</v>
      </c>
      <c r="BR294" s="710"/>
      <c r="BS294" s="786">
        <v>327.4136490097701</v>
      </c>
      <c r="BT294" s="604">
        <v>351.29883021145713</v>
      </c>
      <c r="BU294" s="604">
        <v>0</v>
      </c>
      <c r="BV294" s="599">
        <v>0</v>
      </c>
      <c r="BW294" s="811"/>
      <c r="BX294" s="788">
        <v>26119973.160839006</v>
      </c>
      <c r="BY294" s="554"/>
      <c r="BZ294" s="812">
        <v>337.87660326091367</v>
      </c>
      <c r="CB294" s="597">
        <v>2916.6666666666665</v>
      </c>
      <c r="CC294" s="554"/>
      <c r="CD294" s="554"/>
      <c r="CE294" s="554"/>
      <c r="CF294" s="554"/>
      <c r="CG294" s="554"/>
      <c r="CH294" s="554"/>
      <c r="CI294" s="554"/>
      <c r="CJ294" s="554"/>
      <c r="CK294" s="554"/>
      <c r="CL294" s="554"/>
    </row>
    <row r="295" spans="5:90">
      <c r="E295" s="294">
        <v>7</v>
      </c>
      <c r="F295" s="300">
        <v>2028</v>
      </c>
      <c r="G295" s="300">
        <v>2029</v>
      </c>
      <c r="H295" s="300">
        <v>2029</v>
      </c>
      <c r="I295" s="772" t="s">
        <v>306</v>
      </c>
      <c r="J295" s="789">
        <v>4166.666666666667</v>
      </c>
      <c r="K295" s="790">
        <v>0</v>
      </c>
      <c r="L295" s="792">
        <v>43378.75</v>
      </c>
      <c r="M295" s="793">
        <v>43442.083333333336</v>
      </c>
      <c r="N295" s="189">
        <v>86820.833333333343</v>
      </c>
      <c r="O295" s="794">
        <v>0.5</v>
      </c>
      <c r="P295" s="795">
        <v>3681.25</v>
      </c>
      <c r="Q295" s="795">
        <v>4166.666666666667</v>
      </c>
      <c r="R295" s="795">
        <v>0</v>
      </c>
      <c r="S295" s="795">
        <v>4166.666666666667</v>
      </c>
      <c r="T295" s="795">
        <v>1666.6666666666667</v>
      </c>
      <c r="U295" s="191">
        <v>77306.25</v>
      </c>
      <c r="W295" s="792">
        <v>4166.666666666667</v>
      </c>
      <c r="X295" s="793">
        <v>-4166.666666666667</v>
      </c>
      <c r="Y295" s="793">
        <v>4166.666666666667</v>
      </c>
      <c r="Z295" s="191">
        <v>4166.666666666667</v>
      </c>
      <c r="AB295" s="796">
        <v>277218.0283347193</v>
      </c>
      <c r="AC295" s="797">
        <v>480827.66250000003</v>
      </c>
      <c r="AD295" s="533">
        <v>758045.69083471934</v>
      </c>
      <c r="AF295" s="796">
        <v>277218.0283347193</v>
      </c>
      <c r="AG295" s="797"/>
      <c r="AH295" s="798">
        <v>124669.58333333336</v>
      </c>
      <c r="AI295" s="600">
        <v>36500</v>
      </c>
      <c r="AJ295" s="799">
        <v>30000</v>
      </c>
      <c r="AK295" s="600">
        <v>34237</v>
      </c>
      <c r="AL295" s="536">
        <v>0</v>
      </c>
      <c r="AM295" s="815"/>
      <c r="AO295" s="779">
        <v>255421.07916666666</v>
      </c>
      <c r="AQ295" s="800">
        <v>14.351843170397373</v>
      </c>
      <c r="AR295" s="781">
        <v>34.009427686236364</v>
      </c>
      <c r="AS295" s="801">
        <v>32.799999999999997</v>
      </c>
      <c r="AT295" s="802">
        <v>95.22</v>
      </c>
      <c r="AU295" s="801"/>
      <c r="AV295" s="801">
        <v>82.684940000000012</v>
      </c>
      <c r="AW295" s="594">
        <v>6.9678000000000013</v>
      </c>
      <c r="AX295" s="803">
        <v>0</v>
      </c>
      <c r="AY295" s="791">
        <v>150.87558326233142</v>
      </c>
      <c r="AZ295" s="791">
        <v>99.146811858103518</v>
      </c>
      <c r="BA295" s="804">
        <v>62.22</v>
      </c>
      <c r="BB295" s="804">
        <v>50.22</v>
      </c>
      <c r="BC295" s="804">
        <v>42.081723301018329</v>
      </c>
      <c r="BD295" s="571">
        <v>500000</v>
      </c>
      <c r="BE295" s="805">
        <v>690139.75</v>
      </c>
      <c r="BF295" s="806">
        <v>0</v>
      </c>
      <c r="BG295" s="806">
        <v>514008.33333333331</v>
      </c>
      <c r="BH295" s="806">
        <v>0</v>
      </c>
      <c r="BI295" s="806">
        <v>78506.967330292173</v>
      </c>
      <c r="BJ295" s="806">
        <v>341567.66666666669</v>
      </c>
      <c r="BK295" s="807">
        <v>15017749.377083335</v>
      </c>
      <c r="BL295" s="808"/>
      <c r="BM295" s="804">
        <v>0</v>
      </c>
      <c r="BN295" s="809">
        <v>82.148416138048347</v>
      </c>
      <c r="BP295" s="810">
        <v>14424.829875000001</v>
      </c>
      <c r="BQ295" s="807">
        <v>591823.73258333339</v>
      </c>
      <c r="BR295" s="710"/>
      <c r="BS295" s="786">
        <v>309.11097466164455</v>
      </c>
      <c r="BT295" s="604">
        <v>331.119754688039</v>
      </c>
      <c r="BU295" s="604">
        <v>0</v>
      </c>
      <c r="BV295" s="599">
        <v>0</v>
      </c>
      <c r="BW295" s="811"/>
      <c r="BX295" s="788">
        <v>24641519.279880587</v>
      </c>
      <c r="BY295" s="554"/>
      <c r="BZ295" s="812">
        <v>318.75196740083226</v>
      </c>
      <c r="CB295" s="597">
        <v>2916.6666666666665</v>
      </c>
      <c r="CC295" s="554"/>
      <c r="CD295" s="554"/>
      <c r="CE295" s="554"/>
      <c r="CF295" s="554"/>
      <c r="CG295" s="554"/>
      <c r="CH295" s="554"/>
      <c r="CI295" s="554"/>
      <c r="CJ295" s="554"/>
      <c r="CK295" s="554"/>
      <c r="CL295" s="554"/>
    </row>
    <row r="296" spans="5:90">
      <c r="E296" s="294">
        <v>8</v>
      </c>
      <c r="F296" s="300">
        <v>2028</v>
      </c>
      <c r="G296" s="300">
        <v>2029</v>
      </c>
      <c r="H296" s="300">
        <v>2029</v>
      </c>
      <c r="I296" s="772" t="s">
        <v>306</v>
      </c>
      <c r="J296" s="789">
        <v>4166.666666666667</v>
      </c>
      <c r="K296" s="790">
        <v>0</v>
      </c>
      <c r="L296" s="792">
        <v>43378.75</v>
      </c>
      <c r="M296" s="793">
        <v>43442.083333333336</v>
      </c>
      <c r="N296" s="189">
        <v>86820.833333333343</v>
      </c>
      <c r="O296" s="794">
        <v>0.5</v>
      </c>
      <c r="P296" s="795">
        <v>3681.25</v>
      </c>
      <c r="Q296" s="795">
        <v>4166.666666666667</v>
      </c>
      <c r="R296" s="795">
        <v>0</v>
      </c>
      <c r="S296" s="795">
        <v>4166.666666666667</v>
      </c>
      <c r="T296" s="795">
        <v>1666.6666666666667</v>
      </c>
      <c r="U296" s="191">
        <v>77306.25</v>
      </c>
      <c r="W296" s="792">
        <v>4166.666666666667</v>
      </c>
      <c r="X296" s="793">
        <v>-4166.666666666667</v>
      </c>
      <c r="Y296" s="793">
        <v>4166.666666666667</v>
      </c>
      <c r="Z296" s="191">
        <v>4166.666666666667</v>
      </c>
      <c r="AB296" s="796">
        <v>232954.18025775556</v>
      </c>
      <c r="AC296" s="797">
        <v>480827.66250000003</v>
      </c>
      <c r="AD296" s="533">
        <v>713781.84275775566</v>
      </c>
      <c r="AF296" s="796">
        <v>232954.18025775556</v>
      </c>
      <c r="AG296" s="797"/>
      <c r="AH296" s="798">
        <v>124669.58333333336</v>
      </c>
      <c r="AI296" s="600">
        <v>36500</v>
      </c>
      <c r="AJ296" s="799">
        <v>30000</v>
      </c>
      <c r="AK296" s="600">
        <v>34237</v>
      </c>
      <c r="AL296" s="536">
        <v>0</v>
      </c>
      <c r="AM296" s="815"/>
      <c r="AO296" s="779">
        <v>255421.07916666672</v>
      </c>
      <c r="AQ296" s="800">
        <v>17.078850709029982</v>
      </c>
      <c r="AR296" s="781">
        <v>34.009427686236364</v>
      </c>
      <c r="AS296" s="801">
        <v>32.799999999999997</v>
      </c>
      <c r="AT296" s="802">
        <v>95.22</v>
      </c>
      <c r="AU296" s="801"/>
      <c r="AV296" s="801">
        <v>82.684940000000012</v>
      </c>
      <c r="AW296" s="594">
        <v>6.9678000000000013</v>
      </c>
      <c r="AX296" s="803">
        <v>0</v>
      </c>
      <c r="AY296" s="791">
        <v>150.87558326233142</v>
      </c>
      <c r="AZ296" s="791">
        <v>99.146811858103518</v>
      </c>
      <c r="BA296" s="804">
        <v>62.22</v>
      </c>
      <c r="BB296" s="804">
        <v>50.22</v>
      </c>
      <c r="BC296" s="804">
        <v>42.081723301018329</v>
      </c>
      <c r="BD296" s="571">
        <v>500000</v>
      </c>
      <c r="BE296" s="805">
        <v>690139.75</v>
      </c>
      <c r="BF296" s="806">
        <v>0</v>
      </c>
      <c r="BG296" s="806">
        <v>514008.33333333331</v>
      </c>
      <c r="BH296" s="806">
        <v>0</v>
      </c>
      <c r="BI296" s="806">
        <v>78506.967330292173</v>
      </c>
      <c r="BJ296" s="806">
        <v>341567.66666666669</v>
      </c>
      <c r="BK296" s="807">
        <v>15017749.377083335</v>
      </c>
      <c r="BL296" s="808"/>
      <c r="BM296" s="804">
        <v>0</v>
      </c>
      <c r="BN296" s="809">
        <v>87.876240974558655</v>
      </c>
      <c r="BP296" s="810">
        <v>14424.829875000001</v>
      </c>
      <c r="BQ296" s="807">
        <v>591823.73258333339</v>
      </c>
      <c r="BR296" s="710"/>
      <c r="BS296" s="786">
        <v>332.74397993708607</v>
      </c>
      <c r="BT296" s="604">
        <v>357.17562986932438</v>
      </c>
      <c r="BU296" s="604">
        <v>0</v>
      </c>
      <c r="BV296" s="599">
        <v>0</v>
      </c>
      <c r="BW296" s="811"/>
      <c r="BX296" s="788">
        <v>26550546.764258336</v>
      </c>
      <c r="BY296" s="554"/>
      <c r="BZ296" s="812">
        <v>343.44631597391333</v>
      </c>
      <c r="CB296" s="597">
        <v>2916.6666666666665</v>
      </c>
      <c r="CC296" s="554"/>
      <c r="CD296" s="554"/>
      <c r="CE296" s="554"/>
      <c r="CF296" s="554"/>
      <c r="CG296" s="554"/>
      <c r="CH296" s="554"/>
      <c r="CI296" s="554"/>
      <c r="CJ296" s="554"/>
      <c r="CK296" s="554"/>
      <c r="CL296" s="554"/>
    </row>
    <row r="297" spans="5:90">
      <c r="E297" s="294">
        <v>9</v>
      </c>
      <c r="F297" s="300">
        <v>2028</v>
      </c>
      <c r="G297" s="300">
        <v>2029</v>
      </c>
      <c r="H297" s="300">
        <v>2029</v>
      </c>
      <c r="I297" s="772" t="s">
        <v>306</v>
      </c>
      <c r="J297" s="789">
        <v>4166.666666666667</v>
      </c>
      <c r="K297" s="790">
        <v>0</v>
      </c>
      <c r="L297" s="792">
        <v>43378.75</v>
      </c>
      <c r="M297" s="793">
        <v>43442.083333333336</v>
      </c>
      <c r="N297" s="189">
        <v>86820.833333333343</v>
      </c>
      <c r="O297" s="794">
        <v>0.5</v>
      </c>
      <c r="P297" s="795">
        <v>3681.25</v>
      </c>
      <c r="Q297" s="795">
        <v>4166.666666666667</v>
      </c>
      <c r="R297" s="795">
        <v>0</v>
      </c>
      <c r="S297" s="795">
        <v>4166.666666666667</v>
      </c>
      <c r="T297" s="795">
        <v>1666.6666666666667</v>
      </c>
      <c r="U297" s="191">
        <v>77306.25</v>
      </c>
      <c r="W297" s="792">
        <v>4166.666666666667</v>
      </c>
      <c r="X297" s="793">
        <v>-4166.666666666667</v>
      </c>
      <c r="Y297" s="793">
        <v>4166.666666666667</v>
      </c>
      <c r="Z297" s="191">
        <v>4166.666666666667</v>
      </c>
      <c r="AB297" s="796">
        <v>184352.04370838715</v>
      </c>
      <c r="AC297" s="797">
        <v>480827.66250000003</v>
      </c>
      <c r="AD297" s="533">
        <v>665179.70620838716</v>
      </c>
      <c r="AF297" s="796">
        <v>184352.04370838715</v>
      </c>
      <c r="AG297" s="797"/>
      <c r="AH297" s="798">
        <v>124669.58333333336</v>
      </c>
      <c r="AI297" s="600">
        <v>36500</v>
      </c>
      <c r="AJ297" s="799">
        <v>30000</v>
      </c>
      <c r="AK297" s="600">
        <v>34237</v>
      </c>
      <c r="AL297" s="536">
        <v>0</v>
      </c>
      <c r="AM297" s="815"/>
      <c r="AO297" s="779">
        <v>255421.0791666666</v>
      </c>
      <c r="AQ297" s="800">
        <v>21.581478494266673</v>
      </c>
      <c r="AR297" s="781">
        <v>34.009427686236364</v>
      </c>
      <c r="AS297" s="801">
        <v>32.799999999999997</v>
      </c>
      <c r="AT297" s="802">
        <v>95.22</v>
      </c>
      <c r="AU297" s="801"/>
      <c r="AV297" s="801">
        <v>82.684940000000012</v>
      </c>
      <c r="AW297" s="594">
        <v>6.9678000000000013</v>
      </c>
      <c r="AX297" s="803">
        <v>0</v>
      </c>
      <c r="AY297" s="791">
        <v>150.87558326233142</v>
      </c>
      <c r="AZ297" s="791">
        <v>99.146811858103518</v>
      </c>
      <c r="BA297" s="804">
        <v>62.22</v>
      </c>
      <c r="BB297" s="804">
        <v>50.22</v>
      </c>
      <c r="BC297" s="804">
        <v>42.081723301018329</v>
      </c>
      <c r="BD297" s="571">
        <v>500000</v>
      </c>
      <c r="BE297" s="805">
        <v>690139.75</v>
      </c>
      <c r="BF297" s="806">
        <v>0</v>
      </c>
      <c r="BG297" s="806">
        <v>514008.33333333331</v>
      </c>
      <c r="BH297" s="806">
        <v>0</v>
      </c>
      <c r="BI297" s="806">
        <v>78506.967330292173</v>
      </c>
      <c r="BJ297" s="806">
        <v>341567.66666666669</v>
      </c>
      <c r="BK297" s="807">
        <v>15017749.377083335</v>
      </c>
      <c r="BL297" s="808"/>
      <c r="BM297" s="804">
        <v>0</v>
      </c>
      <c r="BN297" s="809">
        <v>94.165448463950327</v>
      </c>
      <c r="BP297" s="810">
        <v>14424.829875000001</v>
      </c>
      <c r="BQ297" s="807">
        <v>591823.73258333339</v>
      </c>
      <c r="BR297" s="710"/>
      <c r="BS297" s="786">
        <v>358.69325003831608</v>
      </c>
      <c r="BT297" s="604">
        <v>385.78523473856706</v>
      </c>
      <c r="BU297" s="604">
        <v>0</v>
      </c>
      <c r="BV297" s="599">
        <v>0</v>
      </c>
      <c r="BW297" s="811"/>
      <c r="BX297" s="788">
        <v>28646677.545994658</v>
      </c>
      <c r="BY297" s="554"/>
      <c r="BZ297" s="812">
        <v>370.56095135897368</v>
      </c>
      <c r="CB297" s="597">
        <v>2916.6666666666665</v>
      </c>
      <c r="CC297" s="554"/>
      <c r="CD297" s="554"/>
      <c r="CE297" s="554"/>
      <c r="CF297" s="554"/>
      <c r="CG297" s="554"/>
      <c r="CH297" s="554"/>
      <c r="CI297" s="554"/>
      <c r="CJ297" s="554"/>
      <c r="CK297" s="554"/>
      <c r="CL297" s="554"/>
    </row>
    <row r="298" spans="5:90">
      <c r="E298" s="294">
        <v>10</v>
      </c>
      <c r="F298" s="300">
        <v>2028</v>
      </c>
      <c r="G298" s="300">
        <v>2029</v>
      </c>
      <c r="H298" s="300">
        <v>2029</v>
      </c>
      <c r="I298" s="772" t="s">
        <v>306</v>
      </c>
      <c r="J298" s="789">
        <v>4166.666666666667</v>
      </c>
      <c r="K298" s="790">
        <v>0</v>
      </c>
      <c r="L298" s="792">
        <v>43378.75</v>
      </c>
      <c r="M298" s="793">
        <v>43442.083333333336</v>
      </c>
      <c r="N298" s="189">
        <v>86820.833333333343</v>
      </c>
      <c r="O298" s="794">
        <v>0.5</v>
      </c>
      <c r="P298" s="795">
        <v>3681.25</v>
      </c>
      <c r="Q298" s="795">
        <v>4166.666666666667</v>
      </c>
      <c r="R298" s="795">
        <v>0</v>
      </c>
      <c r="S298" s="795">
        <v>4166.666666666667</v>
      </c>
      <c r="T298" s="795">
        <v>1666.6666666666667</v>
      </c>
      <c r="U298" s="191">
        <v>77306.25</v>
      </c>
      <c r="W298" s="792">
        <v>4166.666666666667</v>
      </c>
      <c r="X298" s="793">
        <v>-4166.666666666667</v>
      </c>
      <c r="Y298" s="793">
        <v>4166.666666666667</v>
      </c>
      <c r="Z298" s="191">
        <v>4166.666666666667</v>
      </c>
      <c r="AB298" s="796">
        <v>185547.76457269985</v>
      </c>
      <c r="AC298" s="797">
        <v>480827.66250000003</v>
      </c>
      <c r="AD298" s="533">
        <v>666375.42707269988</v>
      </c>
      <c r="AF298" s="796">
        <v>185547.76457269985</v>
      </c>
      <c r="AG298" s="797"/>
      <c r="AH298" s="798">
        <v>124669.58333333336</v>
      </c>
      <c r="AI298" s="600">
        <v>36500</v>
      </c>
      <c r="AJ298" s="799">
        <v>30000</v>
      </c>
      <c r="AK298" s="600">
        <v>34237</v>
      </c>
      <c r="AL298" s="536">
        <v>0</v>
      </c>
      <c r="AM298" s="815"/>
      <c r="AO298" s="779">
        <v>255421.07916666666</v>
      </c>
      <c r="AQ298" s="800">
        <v>21.442401506851933</v>
      </c>
      <c r="AR298" s="781">
        <v>34.009427686236364</v>
      </c>
      <c r="AS298" s="801">
        <v>32.799999999999997</v>
      </c>
      <c r="AT298" s="802">
        <v>95.22</v>
      </c>
      <c r="AU298" s="801"/>
      <c r="AV298" s="801">
        <v>82.684940000000012</v>
      </c>
      <c r="AW298" s="594">
        <v>6.9678000000000013</v>
      </c>
      <c r="AX298" s="803">
        <v>0</v>
      </c>
      <c r="AY298" s="791">
        <v>150.87558326233142</v>
      </c>
      <c r="AZ298" s="791">
        <v>99.146811858103518</v>
      </c>
      <c r="BA298" s="804">
        <v>62.22</v>
      </c>
      <c r="BB298" s="804">
        <v>50.22</v>
      </c>
      <c r="BC298" s="804">
        <v>42.081723301018329</v>
      </c>
      <c r="BD298" s="571">
        <v>500000</v>
      </c>
      <c r="BE298" s="805">
        <v>690139.75</v>
      </c>
      <c r="BF298" s="806">
        <v>0</v>
      </c>
      <c r="BG298" s="806">
        <v>514008.33333333331</v>
      </c>
      <c r="BH298" s="806">
        <v>0</v>
      </c>
      <c r="BI298" s="806">
        <v>78506.967330292173</v>
      </c>
      <c r="BJ298" s="806">
        <v>341567.66666666669</v>
      </c>
      <c r="BK298" s="807">
        <v>15017749.377083335</v>
      </c>
      <c r="BL298" s="808"/>
      <c r="BM298" s="804">
        <v>0</v>
      </c>
      <c r="BN298" s="809">
        <v>94.010719944815818</v>
      </c>
      <c r="BP298" s="810">
        <v>14424.829875000001</v>
      </c>
      <c r="BQ298" s="807">
        <v>591823.73258333339</v>
      </c>
      <c r="BR298" s="710"/>
      <c r="BS298" s="786">
        <v>358.05484016836709</v>
      </c>
      <c r="BT298" s="604">
        <v>385.08137470502419</v>
      </c>
      <c r="BU298" s="604">
        <v>0</v>
      </c>
      <c r="BV298" s="599">
        <v>0</v>
      </c>
      <c r="BW298" s="811"/>
      <c r="BX298" s="788">
        <v>28595108.057737611</v>
      </c>
      <c r="BY298" s="554"/>
      <c r="BZ298" s="812">
        <v>369.89387090613775</v>
      </c>
      <c r="CB298" s="597">
        <v>2916.6666666666665</v>
      </c>
      <c r="CC298" s="554"/>
      <c r="CD298" s="554"/>
      <c r="CE298" s="554"/>
      <c r="CF298" s="554"/>
      <c r="CG298" s="554"/>
      <c r="CH298" s="554"/>
      <c r="CI298" s="554"/>
      <c r="CJ298" s="554"/>
      <c r="CK298" s="554"/>
      <c r="CL298" s="554"/>
    </row>
    <row r="299" spans="5:90">
      <c r="E299" s="294">
        <v>11</v>
      </c>
      <c r="F299" s="300">
        <v>2028</v>
      </c>
      <c r="G299" s="300">
        <v>2029</v>
      </c>
      <c r="H299" s="300">
        <v>2029</v>
      </c>
      <c r="I299" s="772" t="s">
        <v>306</v>
      </c>
      <c r="J299" s="789">
        <v>4166.666666666667</v>
      </c>
      <c r="K299" s="790">
        <v>0</v>
      </c>
      <c r="L299" s="792">
        <v>43378.75</v>
      </c>
      <c r="M299" s="793">
        <v>43442.083333333336</v>
      </c>
      <c r="N299" s="189">
        <v>86820.833333333343</v>
      </c>
      <c r="O299" s="794">
        <v>0.5</v>
      </c>
      <c r="P299" s="795">
        <v>3681.25</v>
      </c>
      <c r="Q299" s="795">
        <v>4166.666666666667</v>
      </c>
      <c r="R299" s="795">
        <v>0</v>
      </c>
      <c r="S299" s="795">
        <v>4166.666666666667</v>
      </c>
      <c r="T299" s="795">
        <v>1666.6666666666667</v>
      </c>
      <c r="U299" s="191">
        <v>77306.25</v>
      </c>
      <c r="W299" s="792">
        <v>4166.666666666667</v>
      </c>
      <c r="X299" s="793">
        <v>-4166.666666666667</v>
      </c>
      <c r="Y299" s="793">
        <v>4166.666666666667</v>
      </c>
      <c r="Z299" s="191">
        <v>4166.666666666667</v>
      </c>
      <c r="AB299" s="796">
        <v>151075.02117407767</v>
      </c>
      <c r="AC299" s="797">
        <v>480827.66250000003</v>
      </c>
      <c r="AD299" s="533">
        <v>631902.68367407774</v>
      </c>
      <c r="AF299" s="796">
        <v>151075.02117407767</v>
      </c>
      <c r="AG299" s="797"/>
      <c r="AH299" s="798">
        <v>124669.58333333336</v>
      </c>
      <c r="AI299" s="600">
        <v>36500</v>
      </c>
      <c r="AJ299" s="799">
        <v>30000</v>
      </c>
      <c r="AK299" s="600">
        <v>34237</v>
      </c>
      <c r="AL299" s="536">
        <v>0</v>
      </c>
      <c r="AM299" s="815"/>
      <c r="AO299" s="779">
        <v>255421.07916666672</v>
      </c>
      <c r="AQ299" s="800">
        <v>26.335191852015683</v>
      </c>
      <c r="AR299" s="781">
        <v>34.009427686236364</v>
      </c>
      <c r="AS299" s="801">
        <v>32.799999999999997</v>
      </c>
      <c r="AT299" s="802">
        <v>95.22</v>
      </c>
      <c r="AU299" s="801"/>
      <c r="AV299" s="801">
        <v>82.684940000000012</v>
      </c>
      <c r="AW299" s="594">
        <v>6.9678000000000013</v>
      </c>
      <c r="AX299" s="803">
        <v>0</v>
      </c>
      <c r="AY299" s="791">
        <v>150.87558326233142</v>
      </c>
      <c r="AZ299" s="791">
        <v>99.146811858103518</v>
      </c>
      <c r="BA299" s="804">
        <v>62.22</v>
      </c>
      <c r="BB299" s="804">
        <v>50.22</v>
      </c>
      <c r="BC299" s="804">
        <v>42.081723301018329</v>
      </c>
      <c r="BD299" s="571">
        <v>500000</v>
      </c>
      <c r="BE299" s="805">
        <v>690139.75</v>
      </c>
      <c r="BF299" s="806">
        <v>0</v>
      </c>
      <c r="BG299" s="806">
        <v>514008.33333333331</v>
      </c>
      <c r="BH299" s="806">
        <v>0</v>
      </c>
      <c r="BI299" s="806">
        <v>78506.967330292173</v>
      </c>
      <c r="BJ299" s="806">
        <v>341567.66666666669</v>
      </c>
      <c r="BK299" s="807">
        <v>15017749.377083335</v>
      </c>
      <c r="BL299" s="808"/>
      <c r="BM299" s="804">
        <v>0</v>
      </c>
      <c r="BN299" s="809">
        <v>98.471557499606618</v>
      </c>
      <c r="BP299" s="810">
        <v>14424.829875000001</v>
      </c>
      <c r="BQ299" s="807">
        <v>591823.73258333339</v>
      </c>
      <c r="BR299" s="710"/>
      <c r="BS299" s="786">
        <v>376.46025591943396</v>
      </c>
      <c r="BT299" s="604">
        <v>405.37372474176755</v>
      </c>
      <c r="BU299" s="604">
        <v>0</v>
      </c>
      <c r="BV299" s="599">
        <v>0</v>
      </c>
      <c r="BW299" s="811"/>
      <c r="BX299" s="788">
        <v>30081861.18628272</v>
      </c>
      <c r="BY299" s="554"/>
      <c r="BZ299" s="812">
        <v>389.12586222048958</v>
      </c>
      <c r="CB299" s="597">
        <v>2916.6666666666665</v>
      </c>
      <c r="CC299" s="554"/>
      <c r="CD299" s="554"/>
      <c r="CE299" s="554"/>
      <c r="CF299" s="554"/>
      <c r="CG299" s="554"/>
      <c r="CH299" s="554"/>
      <c r="CI299" s="554"/>
      <c r="CJ299" s="554"/>
      <c r="CK299" s="554"/>
      <c r="CL299" s="554"/>
    </row>
    <row r="300" spans="5:90">
      <c r="E300" s="294">
        <v>12</v>
      </c>
      <c r="F300" s="300">
        <v>2028</v>
      </c>
      <c r="G300" s="300">
        <v>2029</v>
      </c>
      <c r="H300" s="300">
        <v>2029</v>
      </c>
      <c r="I300" s="772" t="s">
        <v>306</v>
      </c>
      <c r="J300" s="789">
        <v>4166.666666666667</v>
      </c>
      <c r="K300" s="790">
        <v>0</v>
      </c>
      <c r="L300" s="792">
        <v>43378.75</v>
      </c>
      <c r="M300" s="793">
        <v>43442.083333333336</v>
      </c>
      <c r="N300" s="189">
        <v>86820.833333333343</v>
      </c>
      <c r="O300" s="794">
        <v>0.5</v>
      </c>
      <c r="P300" s="795">
        <v>3681.25</v>
      </c>
      <c r="Q300" s="795">
        <v>4166.666666666667</v>
      </c>
      <c r="R300" s="795">
        <v>0</v>
      </c>
      <c r="S300" s="795">
        <v>4166.666666666667</v>
      </c>
      <c r="T300" s="795">
        <v>1666.6666666666667</v>
      </c>
      <c r="U300" s="191">
        <v>77306.25</v>
      </c>
      <c r="W300" s="792">
        <v>4166.666666666667</v>
      </c>
      <c r="X300" s="793">
        <v>-4166.666666666667</v>
      </c>
      <c r="Y300" s="793">
        <v>4166.666666666667</v>
      </c>
      <c r="Z300" s="191">
        <v>4166.666666666667</v>
      </c>
      <c r="AB300" s="796">
        <v>120063.17968484522</v>
      </c>
      <c r="AC300" s="797">
        <v>480827.66250000003</v>
      </c>
      <c r="AD300" s="533">
        <v>600890.84218484524</v>
      </c>
      <c r="AF300" s="796">
        <v>120063.17968484522</v>
      </c>
      <c r="AG300" s="797"/>
      <c r="AH300" s="798">
        <v>124669.58333333336</v>
      </c>
      <c r="AI300" s="600">
        <v>36500</v>
      </c>
      <c r="AJ300" s="799">
        <v>30000</v>
      </c>
      <c r="AK300" s="600">
        <v>34237</v>
      </c>
      <c r="AL300" s="536">
        <v>0</v>
      </c>
      <c r="AM300" s="815"/>
      <c r="AO300" s="779">
        <v>255421.07916666666</v>
      </c>
      <c r="AQ300" s="800">
        <v>33.137467099489605</v>
      </c>
      <c r="AR300" s="781">
        <v>34.009427686236364</v>
      </c>
      <c r="AS300" s="801">
        <v>32.799999999999997</v>
      </c>
      <c r="AT300" s="802">
        <v>95.22</v>
      </c>
      <c r="AU300" s="801"/>
      <c r="AV300" s="801">
        <v>82.684940000000012</v>
      </c>
      <c r="AW300" s="594">
        <v>6.9678000000000013</v>
      </c>
      <c r="AX300" s="803">
        <v>0</v>
      </c>
      <c r="AY300" s="791">
        <v>150.87558326233142</v>
      </c>
      <c r="AZ300" s="791">
        <v>99.146811858103518</v>
      </c>
      <c r="BA300" s="804">
        <v>62.22</v>
      </c>
      <c r="BB300" s="804">
        <v>50.22</v>
      </c>
      <c r="BC300" s="804">
        <v>42.081723301018329</v>
      </c>
      <c r="BD300" s="571">
        <v>500000</v>
      </c>
      <c r="BE300" s="805">
        <v>690139.75</v>
      </c>
      <c r="BF300" s="806">
        <v>0</v>
      </c>
      <c r="BG300" s="806">
        <v>514008.33333333331</v>
      </c>
      <c r="BH300" s="806">
        <v>0</v>
      </c>
      <c r="BI300" s="806">
        <v>78506.967330292173</v>
      </c>
      <c r="BJ300" s="806">
        <v>341567.66666666669</v>
      </c>
      <c r="BK300" s="807">
        <v>15017749.377083335</v>
      </c>
      <c r="BL300" s="808"/>
      <c r="BM300" s="804">
        <v>0</v>
      </c>
      <c r="BN300" s="809">
        <v>102.48454786590037</v>
      </c>
      <c r="BP300" s="810">
        <v>14424.829875000001</v>
      </c>
      <c r="BQ300" s="807">
        <v>591823.73258333339</v>
      </c>
      <c r="BR300" s="710"/>
      <c r="BS300" s="786">
        <v>393.01785417076195</v>
      </c>
      <c r="BT300" s="604">
        <v>423.62881791803784</v>
      </c>
      <c r="BU300" s="604">
        <v>0</v>
      </c>
      <c r="BV300" s="599">
        <v>0</v>
      </c>
      <c r="BW300" s="811"/>
      <c r="BX300" s="788">
        <v>31419351.267153509</v>
      </c>
      <c r="BY300" s="554"/>
      <c r="BZ300" s="812">
        <v>406.42705172160737</v>
      </c>
      <c r="CB300" s="597">
        <v>2916.6666666666665</v>
      </c>
      <c r="CC300" s="554"/>
      <c r="CD300" s="554"/>
      <c r="CE300" s="554"/>
      <c r="CF300" s="554"/>
      <c r="CG300" s="554"/>
      <c r="CH300" s="554"/>
      <c r="CI300" s="554"/>
      <c r="CJ300" s="554"/>
      <c r="CK300" s="554"/>
      <c r="CL300" s="554"/>
    </row>
    <row r="301" spans="5:90">
      <c r="E301" s="294">
        <v>1</v>
      </c>
      <c r="F301" s="300">
        <v>2029</v>
      </c>
      <c r="G301" s="300">
        <v>2029</v>
      </c>
      <c r="H301" s="300">
        <v>2029</v>
      </c>
      <c r="I301" s="772" t="s">
        <v>306</v>
      </c>
      <c r="J301" s="789">
        <v>0</v>
      </c>
      <c r="K301" s="790">
        <v>4166.666666666667</v>
      </c>
      <c r="L301" s="792">
        <v>43378.75</v>
      </c>
      <c r="M301" s="793">
        <v>43442.083333333336</v>
      </c>
      <c r="N301" s="189">
        <v>86820.833333333343</v>
      </c>
      <c r="O301" s="794">
        <v>0.5</v>
      </c>
      <c r="P301" s="795">
        <v>3681.25</v>
      </c>
      <c r="Q301" s="795">
        <v>4166.666666666667</v>
      </c>
      <c r="R301" s="795">
        <v>0</v>
      </c>
      <c r="S301" s="795">
        <v>4166.666666666667</v>
      </c>
      <c r="T301" s="795">
        <v>1666.6666666666667</v>
      </c>
      <c r="U301" s="191">
        <v>77306.25</v>
      </c>
      <c r="W301" s="792">
        <v>-4166.666666666667</v>
      </c>
      <c r="X301" s="793">
        <v>4166.666666666667</v>
      </c>
      <c r="Y301" s="793">
        <v>4166.666666666667</v>
      </c>
      <c r="Z301" s="191">
        <v>4166.666666666667</v>
      </c>
      <c r="AB301" s="796">
        <v>116841.9226989044</v>
      </c>
      <c r="AC301" s="797">
        <v>480827.66250000003</v>
      </c>
      <c r="AD301" s="533">
        <v>597669.58519890439</v>
      </c>
      <c r="AF301" s="796">
        <v>116841.9226989044</v>
      </c>
      <c r="AG301" s="797"/>
      <c r="AH301" s="798">
        <v>124669.58333333336</v>
      </c>
      <c r="AI301" s="600">
        <v>36500</v>
      </c>
      <c r="AJ301" s="799">
        <v>30000</v>
      </c>
      <c r="AK301" s="600">
        <v>34237</v>
      </c>
      <c r="AL301" s="536">
        <v>0</v>
      </c>
      <c r="AM301" s="815"/>
      <c r="AO301" s="779">
        <v>255421.0791666666</v>
      </c>
      <c r="AQ301" s="800">
        <v>34.051045846954153</v>
      </c>
      <c r="AR301" s="781">
        <v>34.054474824667544</v>
      </c>
      <c r="AS301" s="801">
        <v>32.799999999999997</v>
      </c>
      <c r="AT301" s="802">
        <v>96.464399999999998</v>
      </c>
      <c r="AU301" s="801"/>
      <c r="AV301" s="801">
        <v>86.656348962500005</v>
      </c>
      <c r="AW301" s="594">
        <v>7.5118286250000006</v>
      </c>
      <c r="AX301" s="803">
        <v>0</v>
      </c>
      <c r="AY301" s="791">
        <v>151.62996117864307</v>
      </c>
      <c r="AZ301" s="791">
        <v>99.642545917394031</v>
      </c>
      <c r="BA301" s="804">
        <v>63.464399999999998</v>
      </c>
      <c r="BB301" s="804">
        <v>51.464399999999998</v>
      </c>
      <c r="BC301" s="804">
        <v>45.027443932089618</v>
      </c>
      <c r="BD301" s="571">
        <v>500000</v>
      </c>
      <c r="BE301" s="805">
        <v>690139.75</v>
      </c>
      <c r="BF301" s="806">
        <v>0</v>
      </c>
      <c r="BG301" s="806">
        <v>514008.33333333331</v>
      </c>
      <c r="BH301" s="806">
        <v>0</v>
      </c>
      <c r="BI301" s="806">
        <v>78506.967330292173</v>
      </c>
      <c r="BJ301" s="806">
        <v>341567.66666666669</v>
      </c>
      <c r="BK301" s="807">
        <v>15017749.377083335</v>
      </c>
      <c r="BL301" s="808"/>
      <c r="BM301" s="804">
        <v>0</v>
      </c>
      <c r="BN301" s="809">
        <v>105.40668304642176</v>
      </c>
      <c r="BP301" s="810">
        <v>14424.829875000001</v>
      </c>
      <c r="BQ301" s="807">
        <v>591823.73258333339</v>
      </c>
      <c r="BR301" s="710"/>
      <c r="BS301" s="786">
        <v>405.07458392559323</v>
      </c>
      <c r="BT301" s="604">
        <v>436.92161085422964</v>
      </c>
      <c r="BU301" s="604">
        <v>0</v>
      </c>
      <c r="BV301" s="599">
        <v>0</v>
      </c>
      <c r="BW301" s="811"/>
      <c r="BX301" s="788">
        <v>32393270.081347063</v>
      </c>
      <c r="BY301" s="554"/>
      <c r="BZ301" s="812">
        <v>419.02524157292669</v>
      </c>
      <c r="CB301" s="597">
        <v>2916.6666666666665</v>
      </c>
      <c r="CC301" s="554"/>
      <c r="CD301" s="554"/>
      <c r="CE301" s="554"/>
      <c r="CF301" s="554"/>
      <c r="CG301" s="554"/>
      <c r="CH301" s="554"/>
      <c r="CI301" s="554"/>
      <c r="CJ301" s="554"/>
      <c r="CK301" s="554"/>
      <c r="CL301" s="554"/>
    </row>
    <row r="302" spans="5:90">
      <c r="E302" s="294">
        <v>2</v>
      </c>
      <c r="F302" s="300">
        <v>2029</v>
      </c>
      <c r="G302" s="300">
        <v>2029</v>
      </c>
      <c r="H302" s="300">
        <v>2029</v>
      </c>
      <c r="I302" s="772" t="s">
        <v>306</v>
      </c>
      <c r="J302" s="789">
        <v>0</v>
      </c>
      <c r="K302" s="790">
        <v>4166.666666666667</v>
      </c>
      <c r="L302" s="792">
        <v>43378.75</v>
      </c>
      <c r="M302" s="793">
        <v>43442.083333333336</v>
      </c>
      <c r="N302" s="189">
        <v>86820.833333333343</v>
      </c>
      <c r="O302" s="794">
        <v>0.5</v>
      </c>
      <c r="P302" s="795">
        <v>3681.25</v>
      </c>
      <c r="Q302" s="795">
        <v>4166.666666666667</v>
      </c>
      <c r="R302" s="795">
        <v>0</v>
      </c>
      <c r="S302" s="795">
        <v>4166.666666666667</v>
      </c>
      <c r="T302" s="795">
        <v>1666.6666666666667</v>
      </c>
      <c r="U302" s="191">
        <v>77306.25</v>
      </c>
      <c r="W302" s="792">
        <v>-4166.666666666667</v>
      </c>
      <c r="X302" s="793">
        <v>4166.666666666667</v>
      </c>
      <c r="Y302" s="793">
        <v>4166.666666666667</v>
      </c>
      <c r="Z302" s="191">
        <v>4166.666666666667</v>
      </c>
      <c r="AB302" s="796">
        <v>173271.86394928492</v>
      </c>
      <c r="AC302" s="797">
        <v>480827.66250000003</v>
      </c>
      <c r="AD302" s="533">
        <v>654099.52644928498</v>
      </c>
      <c r="AF302" s="796">
        <v>173271.86394928492</v>
      </c>
      <c r="AG302" s="797"/>
      <c r="AH302" s="798">
        <v>124669.58333333336</v>
      </c>
      <c r="AI302" s="600">
        <v>36500</v>
      </c>
      <c r="AJ302" s="799">
        <v>30000</v>
      </c>
      <c r="AK302" s="600">
        <v>34237</v>
      </c>
      <c r="AL302" s="536">
        <v>0</v>
      </c>
      <c r="AM302" s="815"/>
      <c r="AO302" s="779">
        <v>255421.07916666672</v>
      </c>
      <c r="AQ302" s="800">
        <v>22.961544800090358</v>
      </c>
      <c r="AR302" s="781">
        <v>34.054474824667544</v>
      </c>
      <c r="AS302" s="801">
        <v>32.799999999999997</v>
      </c>
      <c r="AT302" s="802">
        <v>96.464399999999998</v>
      </c>
      <c r="AU302" s="801"/>
      <c r="AV302" s="801">
        <v>85.22818700000002</v>
      </c>
      <c r="AW302" s="594">
        <v>7.3161900000000015</v>
      </c>
      <c r="AX302" s="803">
        <v>0</v>
      </c>
      <c r="AY302" s="791">
        <v>151.62996117864307</v>
      </c>
      <c r="AZ302" s="791">
        <v>99.642545917394031</v>
      </c>
      <c r="BA302" s="804">
        <v>63.464399999999998</v>
      </c>
      <c r="BB302" s="804">
        <v>51.464399999999998</v>
      </c>
      <c r="BC302" s="804">
        <v>45.027443932089618</v>
      </c>
      <c r="BD302" s="571">
        <v>500000</v>
      </c>
      <c r="BE302" s="805">
        <v>690139.75</v>
      </c>
      <c r="BF302" s="806">
        <v>0</v>
      </c>
      <c r="BG302" s="806">
        <v>514008.33333333331</v>
      </c>
      <c r="BH302" s="806">
        <v>0</v>
      </c>
      <c r="BI302" s="806">
        <v>78506.967330292173</v>
      </c>
      <c r="BJ302" s="806">
        <v>341567.66666666669</v>
      </c>
      <c r="BK302" s="807">
        <v>15017749.377083335</v>
      </c>
      <c r="BL302" s="808"/>
      <c r="BM302" s="804">
        <v>0</v>
      </c>
      <c r="BN302" s="809">
        <v>97.856808886257909</v>
      </c>
      <c r="BP302" s="810">
        <v>14424.829875000001</v>
      </c>
      <c r="BQ302" s="807">
        <v>591823.73258333339</v>
      </c>
      <c r="BR302" s="710"/>
      <c r="BS302" s="786">
        <v>373.92380314075717</v>
      </c>
      <c r="BT302" s="604">
        <v>402.57723329964426</v>
      </c>
      <c r="BU302" s="604">
        <v>0</v>
      </c>
      <c r="BV302" s="599">
        <v>0</v>
      </c>
      <c r="BW302" s="811"/>
      <c r="BX302" s="788">
        <v>29876971.541022409</v>
      </c>
      <c r="BY302" s="554"/>
      <c r="BZ302" s="812">
        <v>386.47549895412607</v>
      </c>
      <c r="CB302" s="597">
        <v>2916.6666666666665</v>
      </c>
      <c r="CC302" s="554"/>
      <c r="CD302" s="554"/>
      <c r="CE302" s="554"/>
      <c r="CF302" s="554"/>
      <c r="CG302" s="554"/>
      <c r="CH302" s="554"/>
      <c r="CI302" s="554"/>
      <c r="CJ302" s="554"/>
      <c r="CK302" s="554"/>
      <c r="CL302" s="554"/>
    </row>
    <row r="303" spans="5:90">
      <c r="E303" s="294">
        <v>3</v>
      </c>
      <c r="F303" s="300">
        <v>2029</v>
      </c>
      <c r="G303" s="300">
        <v>2029</v>
      </c>
      <c r="H303" s="300">
        <v>2029</v>
      </c>
      <c r="I303" s="772" t="s">
        <v>306</v>
      </c>
      <c r="J303" s="789">
        <v>0</v>
      </c>
      <c r="K303" s="790">
        <v>4166.666666666667</v>
      </c>
      <c r="L303" s="792">
        <v>43378.75</v>
      </c>
      <c r="M303" s="793">
        <v>43442.083333333336</v>
      </c>
      <c r="N303" s="189">
        <v>86820.833333333343</v>
      </c>
      <c r="O303" s="794">
        <v>0.5</v>
      </c>
      <c r="P303" s="795">
        <v>3681.25</v>
      </c>
      <c r="Q303" s="795">
        <v>4166.666666666667</v>
      </c>
      <c r="R303" s="795">
        <v>0</v>
      </c>
      <c r="S303" s="795">
        <v>4166.666666666667</v>
      </c>
      <c r="T303" s="795">
        <v>1666.6666666666667</v>
      </c>
      <c r="U303" s="191">
        <v>77306.25</v>
      </c>
      <c r="W303" s="792">
        <v>-4166.666666666667</v>
      </c>
      <c r="X303" s="793">
        <v>4166.666666666667</v>
      </c>
      <c r="Y303" s="793">
        <v>4166.666666666667</v>
      </c>
      <c r="Z303" s="191">
        <v>4166.666666666667</v>
      </c>
      <c r="AB303" s="796">
        <v>142965.36542877048</v>
      </c>
      <c r="AC303" s="797">
        <v>480827.66250000003</v>
      </c>
      <c r="AD303" s="533">
        <v>623793.02792877052</v>
      </c>
      <c r="AF303" s="796">
        <v>142965.36542877048</v>
      </c>
      <c r="AG303" s="797"/>
      <c r="AH303" s="798">
        <v>124669.58333333336</v>
      </c>
      <c r="AI303" s="600">
        <v>36500</v>
      </c>
      <c r="AJ303" s="799">
        <v>30000</v>
      </c>
      <c r="AK303" s="600">
        <v>34237</v>
      </c>
      <c r="AL303" s="536">
        <v>0</v>
      </c>
      <c r="AM303" s="815"/>
      <c r="AO303" s="779">
        <v>255421.07916666666</v>
      </c>
      <c r="AQ303" s="800">
        <v>27.829045550538716</v>
      </c>
      <c r="AR303" s="781">
        <v>34.054474824667544</v>
      </c>
      <c r="AS303" s="801">
        <v>32.799999999999997</v>
      </c>
      <c r="AT303" s="802">
        <v>96.464399999999998</v>
      </c>
      <c r="AU303" s="801"/>
      <c r="AV303" s="801">
        <v>85.22818700000002</v>
      </c>
      <c r="AW303" s="594">
        <v>7.3161900000000015</v>
      </c>
      <c r="AX303" s="803">
        <v>0</v>
      </c>
      <c r="AY303" s="791">
        <v>151.62996117864307</v>
      </c>
      <c r="AZ303" s="791">
        <v>99.642545917394031</v>
      </c>
      <c r="BA303" s="804">
        <v>63.464399999999998</v>
      </c>
      <c r="BB303" s="804">
        <v>51.464399999999998</v>
      </c>
      <c r="BC303" s="804">
        <v>45.027443932089618</v>
      </c>
      <c r="BD303" s="571">
        <v>500000</v>
      </c>
      <c r="BE303" s="805">
        <v>690139.75</v>
      </c>
      <c r="BF303" s="806">
        <v>0</v>
      </c>
      <c r="BG303" s="806">
        <v>514008.33333333331</v>
      </c>
      <c r="BH303" s="806">
        <v>0</v>
      </c>
      <c r="BI303" s="806">
        <v>78506.967330292173</v>
      </c>
      <c r="BJ303" s="806">
        <v>341567.66666666669</v>
      </c>
      <c r="BK303" s="807">
        <v>15017749.377083335</v>
      </c>
      <c r="BL303" s="808"/>
      <c r="BM303" s="804">
        <v>0</v>
      </c>
      <c r="BN303" s="809">
        <v>101.85696090476898</v>
      </c>
      <c r="BP303" s="810">
        <v>14424.829875000001</v>
      </c>
      <c r="BQ303" s="807">
        <v>591823.73258333339</v>
      </c>
      <c r="BR303" s="710"/>
      <c r="BS303" s="786">
        <v>390.42843036913388</v>
      </c>
      <c r="BT303" s="604">
        <v>420.77392483185116</v>
      </c>
      <c r="BU303" s="604">
        <v>0</v>
      </c>
      <c r="BV303" s="599">
        <v>0</v>
      </c>
      <c r="BW303" s="811"/>
      <c r="BX303" s="788">
        <v>31210182.727291729</v>
      </c>
      <c r="BY303" s="554"/>
      <c r="BZ303" s="812">
        <v>403.72133853720402</v>
      </c>
      <c r="CB303" s="597">
        <v>2916.6666666666665</v>
      </c>
      <c r="CC303" s="554"/>
      <c r="CD303" s="554"/>
      <c r="CE303" s="554"/>
      <c r="CF303" s="554"/>
      <c r="CG303" s="554"/>
      <c r="CH303" s="554"/>
      <c r="CI303" s="554"/>
      <c r="CJ303" s="554"/>
      <c r="CK303" s="554"/>
      <c r="CL303" s="554"/>
    </row>
    <row r="304" spans="5:90">
      <c r="E304" s="294">
        <v>4</v>
      </c>
      <c r="F304" s="300">
        <v>2029</v>
      </c>
      <c r="G304" s="300">
        <v>2029</v>
      </c>
      <c r="H304" s="300">
        <v>2030</v>
      </c>
      <c r="I304" s="772" t="s">
        <v>306</v>
      </c>
      <c r="J304" s="789">
        <v>0</v>
      </c>
      <c r="K304" s="790">
        <v>4166.666666666667</v>
      </c>
      <c r="L304" s="792">
        <v>43378.75</v>
      </c>
      <c r="M304" s="793">
        <v>43442.083333333336</v>
      </c>
      <c r="N304" s="189">
        <v>86820.833333333343</v>
      </c>
      <c r="O304" s="794">
        <v>0.5</v>
      </c>
      <c r="P304" s="795">
        <v>3681.25</v>
      </c>
      <c r="Q304" s="795">
        <v>4166.666666666667</v>
      </c>
      <c r="R304" s="795">
        <v>0</v>
      </c>
      <c r="S304" s="795">
        <v>4166.666666666667</v>
      </c>
      <c r="T304" s="795">
        <v>1666.6666666666667</v>
      </c>
      <c r="U304" s="191">
        <v>77306.25</v>
      </c>
      <c r="W304" s="792">
        <v>-4166.666666666667</v>
      </c>
      <c r="X304" s="793">
        <v>4166.666666666667</v>
      </c>
      <c r="Y304" s="793">
        <v>4166.666666666667</v>
      </c>
      <c r="Z304" s="191">
        <v>4166.666666666667</v>
      </c>
      <c r="AB304" s="796">
        <v>163738.28814390328</v>
      </c>
      <c r="AC304" s="797">
        <v>480827.66250000003</v>
      </c>
      <c r="AD304" s="533">
        <v>644565.95064390334</v>
      </c>
      <c r="AF304" s="796">
        <v>163738.28814390328</v>
      </c>
      <c r="AG304" s="797"/>
      <c r="AH304" s="798">
        <v>124669.58333333336</v>
      </c>
      <c r="AI304" s="600">
        <v>36500</v>
      </c>
      <c r="AJ304" s="799">
        <v>30000</v>
      </c>
      <c r="AK304" s="600">
        <v>34237</v>
      </c>
      <c r="AL304" s="536">
        <v>0</v>
      </c>
      <c r="AM304" s="815"/>
      <c r="AO304" s="779">
        <v>255421.07916666672</v>
      </c>
      <c r="AQ304" s="800">
        <v>24.298468682963374</v>
      </c>
      <c r="AR304" s="781">
        <v>34.054474824667544</v>
      </c>
      <c r="AS304" s="801">
        <v>32.799999999999997</v>
      </c>
      <c r="AT304" s="802">
        <v>96.464399999999998</v>
      </c>
      <c r="AU304" s="801"/>
      <c r="AV304" s="801">
        <v>85.22818700000002</v>
      </c>
      <c r="AW304" s="594">
        <v>7.3161900000000015</v>
      </c>
      <c r="AX304" s="803">
        <v>0</v>
      </c>
      <c r="AY304" s="791">
        <v>151.62996117864307</v>
      </c>
      <c r="AZ304" s="791">
        <v>99.642545917394031</v>
      </c>
      <c r="BA304" s="804">
        <v>63.464399999999998</v>
      </c>
      <c r="BB304" s="804">
        <v>51.464399999999998</v>
      </c>
      <c r="BC304" s="804">
        <v>45.027443932089618</v>
      </c>
      <c r="BD304" s="571">
        <v>500000</v>
      </c>
      <c r="BE304" s="805">
        <v>690139.75</v>
      </c>
      <c r="BF304" s="806">
        <v>0</v>
      </c>
      <c r="BG304" s="806">
        <v>514008.33333333331</v>
      </c>
      <c r="BH304" s="806">
        <v>0</v>
      </c>
      <c r="BI304" s="806">
        <v>78506.967330292173</v>
      </c>
      <c r="BJ304" s="806">
        <v>341567.66666666669</v>
      </c>
      <c r="BK304" s="807">
        <v>15017749.377083335</v>
      </c>
      <c r="BL304" s="808"/>
      <c r="BM304" s="804">
        <v>0</v>
      </c>
      <c r="BN304" s="809">
        <v>99.115144700793266</v>
      </c>
      <c r="BP304" s="810">
        <v>14424.829875000001</v>
      </c>
      <c r="BQ304" s="807">
        <v>591823.73258333339</v>
      </c>
      <c r="BR304" s="710"/>
      <c r="BS304" s="786">
        <v>379.11569671153006</v>
      </c>
      <c r="BT304" s="604">
        <v>408.3014029199656</v>
      </c>
      <c r="BU304" s="604">
        <v>0</v>
      </c>
      <c r="BV304" s="599">
        <v>0</v>
      </c>
      <c r="BW304" s="811"/>
      <c r="BX304" s="788">
        <v>30296362.448232554</v>
      </c>
      <c r="BY304" s="554"/>
      <c r="BZ304" s="812">
        <v>391.90055717658731</v>
      </c>
      <c r="CB304" s="597">
        <v>2916.6666666666665</v>
      </c>
      <c r="CC304" s="554"/>
      <c r="CD304" s="554"/>
      <c r="CE304" s="554"/>
      <c r="CF304" s="554"/>
      <c r="CG304" s="554"/>
      <c r="CH304" s="554"/>
      <c r="CI304" s="554"/>
      <c r="CJ304" s="554"/>
      <c r="CK304" s="554"/>
      <c r="CL304" s="554"/>
    </row>
    <row r="305" spans="5:90">
      <c r="E305" s="294">
        <v>5</v>
      </c>
      <c r="F305" s="300">
        <v>2029</v>
      </c>
      <c r="G305" s="300">
        <v>2029</v>
      </c>
      <c r="H305" s="300">
        <v>2030</v>
      </c>
      <c r="I305" s="772" t="s">
        <v>306</v>
      </c>
      <c r="J305" s="789">
        <v>0</v>
      </c>
      <c r="K305" s="790">
        <v>4166.666666666667</v>
      </c>
      <c r="L305" s="792">
        <v>43378.75</v>
      </c>
      <c r="M305" s="793">
        <v>43442.083333333336</v>
      </c>
      <c r="N305" s="189">
        <v>86820.833333333343</v>
      </c>
      <c r="O305" s="794">
        <v>0.5</v>
      </c>
      <c r="P305" s="795">
        <v>3681.25</v>
      </c>
      <c r="Q305" s="795">
        <v>4166.666666666667</v>
      </c>
      <c r="R305" s="795">
        <v>0</v>
      </c>
      <c r="S305" s="795">
        <v>4166.666666666667</v>
      </c>
      <c r="T305" s="795">
        <v>1666.6666666666667</v>
      </c>
      <c r="U305" s="191">
        <v>77306.25</v>
      </c>
      <c r="W305" s="792">
        <v>-4166.666666666667</v>
      </c>
      <c r="X305" s="793">
        <v>4166.666666666667</v>
      </c>
      <c r="Y305" s="793">
        <v>4166.666666666667</v>
      </c>
      <c r="Z305" s="191">
        <v>4166.666666666667</v>
      </c>
      <c r="AB305" s="796">
        <v>191030.62581381542</v>
      </c>
      <c r="AC305" s="797">
        <v>480827.66250000003</v>
      </c>
      <c r="AD305" s="533">
        <v>671858.28831381549</v>
      </c>
      <c r="AF305" s="796">
        <v>191030.62581381542</v>
      </c>
      <c r="AG305" s="797"/>
      <c r="AH305" s="798">
        <v>124669.58333333336</v>
      </c>
      <c r="AI305" s="600">
        <v>36500</v>
      </c>
      <c r="AJ305" s="799">
        <v>30000</v>
      </c>
      <c r="AK305" s="600">
        <v>34237</v>
      </c>
      <c r="AL305" s="536">
        <v>0</v>
      </c>
      <c r="AM305" s="815"/>
      <c r="AO305" s="779">
        <v>255421.07916666672</v>
      </c>
      <c r="AQ305" s="800">
        <v>20.826972898808005</v>
      </c>
      <c r="AR305" s="781">
        <v>34.054474824667544</v>
      </c>
      <c r="AS305" s="801">
        <v>32.799999999999997</v>
      </c>
      <c r="AT305" s="802">
        <v>96.464399999999998</v>
      </c>
      <c r="AU305" s="801"/>
      <c r="AV305" s="801">
        <v>85.22818700000002</v>
      </c>
      <c r="AW305" s="594">
        <v>7.3161900000000015</v>
      </c>
      <c r="AX305" s="803">
        <v>0</v>
      </c>
      <c r="AY305" s="791">
        <v>151.62996117864307</v>
      </c>
      <c r="AZ305" s="791">
        <v>99.642545917394031</v>
      </c>
      <c r="BA305" s="804">
        <v>63.464399999999998</v>
      </c>
      <c r="BB305" s="804">
        <v>51.464399999999998</v>
      </c>
      <c r="BC305" s="804">
        <v>45.027443932089618</v>
      </c>
      <c r="BD305" s="571">
        <v>500000</v>
      </c>
      <c r="BE305" s="805">
        <v>690139.75</v>
      </c>
      <c r="BF305" s="806">
        <v>0</v>
      </c>
      <c r="BG305" s="806">
        <v>514008.33333333331</v>
      </c>
      <c r="BH305" s="806">
        <v>0</v>
      </c>
      <c r="BI305" s="806">
        <v>78506.967330292173</v>
      </c>
      <c r="BJ305" s="806">
        <v>341567.66666666669</v>
      </c>
      <c r="BK305" s="807">
        <v>15017749.377083335</v>
      </c>
      <c r="BL305" s="808"/>
      <c r="BM305" s="804">
        <v>0</v>
      </c>
      <c r="BN305" s="809">
        <v>95.512831502312551</v>
      </c>
      <c r="BP305" s="810">
        <v>14424.829875000001</v>
      </c>
      <c r="BQ305" s="807">
        <v>591823.73258333339</v>
      </c>
      <c r="BR305" s="710"/>
      <c r="BS305" s="786">
        <v>364.25255245459863</v>
      </c>
      <c r="BT305" s="604">
        <v>391.91448018007685</v>
      </c>
      <c r="BU305" s="604">
        <v>0</v>
      </c>
      <c r="BV305" s="599">
        <v>0</v>
      </c>
      <c r="BW305" s="811"/>
      <c r="BX305" s="788">
        <v>29095747.014010198</v>
      </c>
      <c r="BY305" s="554"/>
      <c r="BZ305" s="812">
        <v>376.36991852547754</v>
      </c>
      <c r="CB305" s="597">
        <v>2916.6666666666665</v>
      </c>
      <c r="CC305" s="554"/>
      <c r="CD305" s="554"/>
      <c r="CE305" s="554"/>
      <c r="CF305" s="554"/>
      <c r="CG305" s="554"/>
      <c r="CH305" s="554"/>
      <c r="CI305" s="554"/>
      <c r="CJ305" s="554"/>
      <c r="CK305" s="554"/>
      <c r="CL305" s="554"/>
    </row>
    <row r="306" spans="5:90">
      <c r="E306" s="294">
        <v>6</v>
      </c>
      <c r="F306" s="300">
        <v>2029</v>
      </c>
      <c r="G306" s="300">
        <v>2029</v>
      </c>
      <c r="H306" s="300">
        <v>2030</v>
      </c>
      <c r="I306" s="772" t="s">
        <v>306</v>
      </c>
      <c r="J306" s="789">
        <v>0</v>
      </c>
      <c r="K306" s="790">
        <v>4166.666666666667</v>
      </c>
      <c r="L306" s="792">
        <v>43378.75</v>
      </c>
      <c r="M306" s="793">
        <v>43442.083333333336</v>
      </c>
      <c r="N306" s="189">
        <v>86820.833333333343</v>
      </c>
      <c r="O306" s="794">
        <v>0.5</v>
      </c>
      <c r="P306" s="795">
        <v>3681.25</v>
      </c>
      <c r="Q306" s="795">
        <v>4166.666666666667</v>
      </c>
      <c r="R306" s="795">
        <v>0</v>
      </c>
      <c r="S306" s="795">
        <v>4166.666666666667</v>
      </c>
      <c r="T306" s="795">
        <v>1666.6666666666667</v>
      </c>
      <c r="U306" s="191">
        <v>77306.25</v>
      </c>
      <c r="W306" s="792">
        <v>-4166.666666666667</v>
      </c>
      <c r="X306" s="793">
        <v>4166.666666666667</v>
      </c>
      <c r="Y306" s="793">
        <v>4166.666666666667</v>
      </c>
      <c r="Z306" s="191">
        <v>4166.666666666667</v>
      </c>
      <c r="AB306" s="796">
        <v>242937.71623283665</v>
      </c>
      <c r="AC306" s="797">
        <v>480827.66250000003</v>
      </c>
      <c r="AD306" s="533">
        <v>723765.37873283669</v>
      </c>
      <c r="AF306" s="796">
        <v>242937.71623283665</v>
      </c>
      <c r="AG306" s="797"/>
      <c r="AH306" s="798">
        <v>124669.58333333336</v>
      </c>
      <c r="AI306" s="600">
        <v>36500</v>
      </c>
      <c r="AJ306" s="799">
        <v>30000</v>
      </c>
      <c r="AK306" s="600">
        <v>34237</v>
      </c>
      <c r="AL306" s="536">
        <v>0</v>
      </c>
      <c r="AM306" s="815"/>
      <c r="AO306" s="779">
        <v>255421.07916666666</v>
      </c>
      <c r="AQ306" s="800">
        <v>16.376994599115694</v>
      </c>
      <c r="AR306" s="781">
        <v>34.054474824667544</v>
      </c>
      <c r="AS306" s="801">
        <v>32.799999999999997</v>
      </c>
      <c r="AT306" s="802">
        <v>96.464399999999998</v>
      </c>
      <c r="AU306" s="801"/>
      <c r="AV306" s="801">
        <v>85.22818700000002</v>
      </c>
      <c r="AW306" s="594">
        <v>7.3161900000000015</v>
      </c>
      <c r="AX306" s="803">
        <v>0</v>
      </c>
      <c r="AY306" s="791">
        <v>151.62996117864307</v>
      </c>
      <c r="AZ306" s="791">
        <v>99.642545917394031</v>
      </c>
      <c r="BA306" s="804">
        <v>63.464399999999998</v>
      </c>
      <c r="BB306" s="804">
        <v>51.464399999999998</v>
      </c>
      <c r="BC306" s="804">
        <v>45.027443932089618</v>
      </c>
      <c r="BD306" s="571">
        <v>500000</v>
      </c>
      <c r="BE306" s="805">
        <v>690139.75</v>
      </c>
      <c r="BF306" s="806">
        <v>0</v>
      </c>
      <c r="BG306" s="806">
        <v>514008.33333333331</v>
      </c>
      <c r="BH306" s="806">
        <v>0</v>
      </c>
      <c r="BI306" s="806">
        <v>78506.967330292173</v>
      </c>
      <c r="BJ306" s="806">
        <v>341567.66666666669</v>
      </c>
      <c r="BK306" s="807">
        <v>15017749.377083335</v>
      </c>
      <c r="BL306" s="813"/>
      <c r="BM306" s="804">
        <v>0</v>
      </c>
      <c r="BN306" s="809">
        <v>88.661619298628366</v>
      </c>
      <c r="BP306" s="810">
        <v>14424.829875000001</v>
      </c>
      <c r="BQ306" s="807">
        <v>591823.73258333339</v>
      </c>
      <c r="BR306" s="710"/>
      <c r="BS306" s="786">
        <v>335.98445090219769</v>
      </c>
      <c r="BT306" s="604">
        <v>360.7483158655175</v>
      </c>
      <c r="BU306" s="604">
        <v>0</v>
      </c>
      <c r="BV306" s="599">
        <v>0</v>
      </c>
      <c r="BW306" s="811"/>
      <c r="BX306" s="788">
        <v>26812305.607986711</v>
      </c>
      <c r="BY306" s="554"/>
      <c r="BZ306" s="812">
        <v>346.83231443753527</v>
      </c>
      <c r="CB306" s="597">
        <v>2916.6666666666665</v>
      </c>
      <c r="CC306" s="554"/>
      <c r="CD306" s="554"/>
      <c r="CE306" s="554"/>
      <c r="CF306" s="554"/>
      <c r="CG306" s="554"/>
      <c r="CH306" s="554"/>
      <c r="CI306" s="554"/>
      <c r="CJ306" s="554"/>
      <c r="CK306" s="554"/>
      <c r="CL306" s="554"/>
    </row>
    <row r="307" spans="5:90">
      <c r="E307" s="294">
        <v>7</v>
      </c>
      <c r="F307" s="300">
        <v>2029</v>
      </c>
      <c r="G307" s="300">
        <v>2030</v>
      </c>
      <c r="H307" s="300">
        <v>2030</v>
      </c>
      <c r="I307" s="772" t="s">
        <v>306</v>
      </c>
      <c r="J307" s="789">
        <v>0</v>
      </c>
      <c r="K307" s="790">
        <v>4166.666666666667</v>
      </c>
      <c r="L307" s="792">
        <v>43378.75</v>
      </c>
      <c r="M307" s="793">
        <v>43442.083333333336</v>
      </c>
      <c r="N307" s="189">
        <v>86820.833333333343</v>
      </c>
      <c r="O307" s="794">
        <v>0.5</v>
      </c>
      <c r="P307" s="795">
        <v>3681.25</v>
      </c>
      <c r="Q307" s="795">
        <v>4166.666666666667</v>
      </c>
      <c r="R307" s="795">
        <v>0</v>
      </c>
      <c r="S307" s="795">
        <v>4166.666666666667</v>
      </c>
      <c r="T307" s="795">
        <v>1666.6666666666667</v>
      </c>
      <c r="U307" s="191">
        <v>77306.25</v>
      </c>
      <c r="W307" s="792">
        <v>-4166.666666666667</v>
      </c>
      <c r="X307" s="793">
        <v>4166.666666666667</v>
      </c>
      <c r="Y307" s="793">
        <v>4166.666666666667</v>
      </c>
      <c r="Z307" s="191">
        <v>4166.666666666667</v>
      </c>
      <c r="AB307" s="796">
        <v>277218.0283347193</v>
      </c>
      <c r="AC307" s="797">
        <v>480827.66250000003</v>
      </c>
      <c r="AD307" s="533">
        <v>758045.69083471934</v>
      </c>
      <c r="AF307" s="796">
        <v>277218.0283347193</v>
      </c>
      <c r="AG307" s="797"/>
      <c r="AH307" s="798">
        <v>124669.58333333336</v>
      </c>
      <c r="AI307" s="600">
        <v>36500</v>
      </c>
      <c r="AJ307" s="799">
        <v>30000</v>
      </c>
      <c r="AK307" s="600">
        <v>34237</v>
      </c>
      <c r="AL307" s="536">
        <v>0</v>
      </c>
      <c r="AM307" s="815"/>
      <c r="AO307" s="779">
        <v>255421.07916666666</v>
      </c>
      <c r="AQ307" s="800">
        <v>14.351843170397373</v>
      </c>
      <c r="AR307" s="781">
        <v>34.054474824667544</v>
      </c>
      <c r="AS307" s="801">
        <v>32.799999999999997</v>
      </c>
      <c r="AT307" s="802">
        <v>96.464399999999998</v>
      </c>
      <c r="AU307" s="801"/>
      <c r="AV307" s="801">
        <v>85.22818700000002</v>
      </c>
      <c r="AW307" s="594">
        <v>7.3161900000000015</v>
      </c>
      <c r="AX307" s="803">
        <v>0</v>
      </c>
      <c r="AY307" s="791">
        <v>151.62996117864307</v>
      </c>
      <c r="AZ307" s="791">
        <v>99.642545917394031</v>
      </c>
      <c r="BA307" s="804">
        <v>63.464399999999998</v>
      </c>
      <c r="BB307" s="804">
        <v>51.464399999999998</v>
      </c>
      <c r="BC307" s="804">
        <v>45.027443932089618</v>
      </c>
      <c r="BD307" s="571">
        <v>500000</v>
      </c>
      <c r="BE307" s="805">
        <v>690139.75</v>
      </c>
      <c r="BF307" s="806">
        <v>0</v>
      </c>
      <c r="BG307" s="806">
        <v>514008.33333333331</v>
      </c>
      <c r="BH307" s="806">
        <v>0</v>
      </c>
      <c r="BI307" s="806">
        <v>78506.967330292173</v>
      </c>
      <c r="BJ307" s="806">
        <v>341567.66666666669</v>
      </c>
      <c r="BK307" s="807">
        <v>15017749.377083335</v>
      </c>
      <c r="BL307" s="808"/>
      <c r="BM307" s="804">
        <v>0</v>
      </c>
      <c r="BN307" s="809">
        <v>84.136963982320069</v>
      </c>
      <c r="BP307" s="810">
        <v>14424.829875000001</v>
      </c>
      <c r="BQ307" s="807">
        <v>591823.73258333339</v>
      </c>
      <c r="BR307" s="710"/>
      <c r="BS307" s="786">
        <v>317.31572306710967</v>
      </c>
      <c r="BT307" s="604">
        <v>340.16565883163105</v>
      </c>
      <c r="BU307" s="604">
        <v>0</v>
      </c>
      <c r="BV307" s="599">
        <v>0</v>
      </c>
      <c r="BW307" s="811"/>
      <c r="BX307" s="788">
        <v>25304282.64940913</v>
      </c>
      <c r="BY307" s="554"/>
      <c r="BZ307" s="812">
        <v>327.3251858602523</v>
      </c>
      <c r="CB307" s="597">
        <v>2916.6666666666665</v>
      </c>
      <c r="CC307" s="554"/>
      <c r="CD307" s="554"/>
      <c r="CE307" s="554"/>
      <c r="CF307" s="554"/>
      <c r="CG307" s="554"/>
      <c r="CH307" s="554"/>
      <c r="CI307" s="554"/>
      <c r="CJ307" s="554"/>
      <c r="CK307" s="554"/>
      <c r="CL307" s="554"/>
    </row>
    <row r="308" spans="5:90">
      <c r="E308" s="294">
        <v>8</v>
      </c>
      <c r="F308" s="300">
        <v>2029</v>
      </c>
      <c r="G308" s="300">
        <v>2030</v>
      </c>
      <c r="H308" s="300">
        <v>2030</v>
      </c>
      <c r="I308" s="772" t="s">
        <v>306</v>
      </c>
      <c r="J308" s="789">
        <v>0</v>
      </c>
      <c r="K308" s="790">
        <v>4166.666666666667</v>
      </c>
      <c r="L308" s="792">
        <v>43378.75</v>
      </c>
      <c r="M308" s="793">
        <v>43442.083333333336</v>
      </c>
      <c r="N308" s="189">
        <v>86820.833333333343</v>
      </c>
      <c r="O308" s="794">
        <v>0.5</v>
      </c>
      <c r="P308" s="795">
        <v>3681.25</v>
      </c>
      <c r="Q308" s="795">
        <v>4166.666666666667</v>
      </c>
      <c r="R308" s="795">
        <v>0</v>
      </c>
      <c r="S308" s="795">
        <v>4166.666666666667</v>
      </c>
      <c r="T308" s="795">
        <v>1666.6666666666667</v>
      </c>
      <c r="U308" s="191">
        <v>77306.25</v>
      </c>
      <c r="W308" s="792">
        <v>-4166.666666666667</v>
      </c>
      <c r="X308" s="793">
        <v>4166.666666666667</v>
      </c>
      <c r="Y308" s="793">
        <v>4166.666666666667</v>
      </c>
      <c r="Z308" s="191">
        <v>4166.666666666667</v>
      </c>
      <c r="AB308" s="796">
        <v>232954.18025775556</v>
      </c>
      <c r="AC308" s="797">
        <v>480827.66250000003</v>
      </c>
      <c r="AD308" s="533">
        <v>713781.84275775566</v>
      </c>
      <c r="AF308" s="796">
        <v>232954.18025775556</v>
      </c>
      <c r="AG308" s="797"/>
      <c r="AH308" s="798">
        <v>124669.58333333336</v>
      </c>
      <c r="AI308" s="600">
        <v>36500</v>
      </c>
      <c r="AJ308" s="799">
        <v>30000</v>
      </c>
      <c r="AK308" s="600">
        <v>34237</v>
      </c>
      <c r="AL308" s="536">
        <v>0</v>
      </c>
      <c r="AM308" s="815"/>
      <c r="AO308" s="779">
        <v>255421.07916666672</v>
      </c>
      <c r="AQ308" s="800">
        <v>17.078850709029982</v>
      </c>
      <c r="AR308" s="781">
        <v>34.054474824667544</v>
      </c>
      <c r="AS308" s="801">
        <v>32.799999999999997</v>
      </c>
      <c r="AT308" s="802">
        <v>96.464399999999998</v>
      </c>
      <c r="AU308" s="801"/>
      <c r="AV308" s="801">
        <v>85.22818700000002</v>
      </c>
      <c r="AW308" s="594">
        <v>7.3161900000000015</v>
      </c>
      <c r="AX308" s="803">
        <v>0</v>
      </c>
      <c r="AY308" s="791">
        <v>151.62996117864307</v>
      </c>
      <c r="AZ308" s="791">
        <v>99.642545917394031</v>
      </c>
      <c r="BA308" s="804">
        <v>63.464399999999998</v>
      </c>
      <c r="BB308" s="804">
        <v>51.464399999999998</v>
      </c>
      <c r="BC308" s="804">
        <v>45.027443932089618</v>
      </c>
      <c r="BD308" s="571">
        <v>500000</v>
      </c>
      <c r="BE308" s="805">
        <v>690139.75</v>
      </c>
      <c r="BF308" s="806">
        <v>0</v>
      </c>
      <c r="BG308" s="806">
        <v>514008.33333333331</v>
      </c>
      <c r="BH308" s="806">
        <v>0</v>
      </c>
      <c r="BI308" s="806">
        <v>78506.967330292173</v>
      </c>
      <c r="BJ308" s="806">
        <v>341567.66666666669</v>
      </c>
      <c r="BK308" s="807">
        <v>15017749.377083335</v>
      </c>
      <c r="BL308" s="808"/>
      <c r="BM308" s="804">
        <v>0</v>
      </c>
      <c r="BN308" s="809">
        <v>89.979345315560579</v>
      </c>
      <c r="BP308" s="810">
        <v>14424.829875000001</v>
      </c>
      <c r="BQ308" s="807">
        <v>591823.73258333339</v>
      </c>
      <c r="BR308" s="710"/>
      <c r="BS308" s="786">
        <v>341.42138844805999</v>
      </c>
      <c r="BT308" s="604">
        <v>366.74265151654214</v>
      </c>
      <c r="BU308" s="604">
        <v>0</v>
      </c>
      <c r="BV308" s="599">
        <v>0</v>
      </c>
      <c r="BW308" s="811"/>
      <c r="BX308" s="788">
        <v>27251490.683474429</v>
      </c>
      <c r="BY308" s="554"/>
      <c r="BZ308" s="812">
        <v>352.51342140479494</v>
      </c>
      <c r="CB308" s="597">
        <v>2916.6666666666665</v>
      </c>
      <c r="CC308" s="554"/>
      <c r="CD308" s="554"/>
      <c r="CE308" s="554"/>
      <c r="CF308" s="554"/>
      <c r="CG308" s="554"/>
      <c r="CH308" s="554"/>
      <c r="CI308" s="554"/>
      <c r="CJ308" s="554"/>
      <c r="CK308" s="554"/>
      <c r="CL308" s="554"/>
    </row>
    <row r="309" spans="5:90">
      <c r="E309" s="294">
        <v>9</v>
      </c>
      <c r="F309" s="300">
        <v>2029</v>
      </c>
      <c r="G309" s="300">
        <v>2030</v>
      </c>
      <c r="H309" s="300">
        <v>2030</v>
      </c>
      <c r="I309" s="772" t="s">
        <v>306</v>
      </c>
      <c r="J309" s="789">
        <v>0</v>
      </c>
      <c r="K309" s="790">
        <v>4166.666666666667</v>
      </c>
      <c r="L309" s="792">
        <v>43378.75</v>
      </c>
      <c r="M309" s="793">
        <v>43442.083333333336</v>
      </c>
      <c r="N309" s="189">
        <v>86820.833333333343</v>
      </c>
      <c r="O309" s="794">
        <v>0.5</v>
      </c>
      <c r="P309" s="795">
        <v>3681.25</v>
      </c>
      <c r="Q309" s="795">
        <v>4166.666666666667</v>
      </c>
      <c r="R309" s="795">
        <v>0</v>
      </c>
      <c r="S309" s="795">
        <v>4166.666666666667</v>
      </c>
      <c r="T309" s="795">
        <v>1666.6666666666667</v>
      </c>
      <c r="U309" s="191">
        <v>77306.25</v>
      </c>
      <c r="W309" s="792">
        <v>-4166.666666666667</v>
      </c>
      <c r="X309" s="793">
        <v>4166.666666666667</v>
      </c>
      <c r="Y309" s="793">
        <v>4166.666666666667</v>
      </c>
      <c r="Z309" s="191">
        <v>4166.666666666667</v>
      </c>
      <c r="AB309" s="796">
        <v>184352.04370838715</v>
      </c>
      <c r="AC309" s="797">
        <v>480827.66250000003</v>
      </c>
      <c r="AD309" s="533">
        <v>665179.70620838716</v>
      </c>
      <c r="AF309" s="796">
        <v>184352.04370838715</v>
      </c>
      <c r="AG309" s="797"/>
      <c r="AH309" s="798">
        <v>124669.58333333336</v>
      </c>
      <c r="AI309" s="600">
        <v>0</v>
      </c>
      <c r="AJ309" s="799">
        <v>30000</v>
      </c>
      <c r="AK309" s="600">
        <v>34237</v>
      </c>
      <c r="AL309" s="536">
        <v>0</v>
      </c>
      <c r="AM309" s="815"/>
      <c r="AO309" s="779">
        <v>291921.0791666666</v>
      </c>
      <c r="AQ309" s="800">
        <v>21.581478494266673</v>
      </c>
      <c r="AR309" s="781">
        <v>34.054474824667544</v>
      </c>
      <c r="AS309" s="801">
        <v>32.799999999999997</v>
      </c>
      <c r="AT309" s="802">
        <v>96.464399999999998</v>
      </c>
      <c r="AU309" s="801"/>
      <c r="AV309" s="801">
        <v>85.22818700000002</v>
      </c>
      <c r="AW309" s="594">
        <v>7.3161900000000015</v>
      </c>
      <c r="AX309" s="803">
        <v>0</v>
      </c>
      <c r="AY309" s="791">
        <v>151.62996117864307</v>
      </c>
      <c r="AZ309" s="791">
        <v>99.642545917394031</v>
      </c>
      <c r="BA309" s="804">
        <v>63.464399999999998</v>
      </c>
      <c r="BB309" s="804">
        <v>51.464399999999998</v>
      </c>
      <c r="BC309" s="804">
        <v>45.027443932089618</v>
      </c>
      <c r="BD309" s="571">
        <v>500000</v>
      </c>
      <c r="BE309" s="805">
        <v>690139.75</v>
      </c>
      <c r="BF309" s="806">
        <v>0</v>
      </c>
      <c r="BG309" s="806">
        <v>514008.33333333331</v>
      </c>
      <c r="BH309" s="806">
        <v>0</v>
      </c>
      <c r="BI309" s="806">
        <v>78506.967330292173</v>
      </c>
      <c r="BJ309" s="806">
        <v>341567.66666666669</v>
      </c>
      <c r="BK309" s="807">
        <v>15017749.377083335</v>
      </c>
      <c r="BL309" s="808"/>
      <c r="BM309" s="804">
        <v>0</v>
      </c>
      <c r="BN309" s="809">
        <v>101.22923412233236</v>
      </c>
      <c r="BP309" s="810">
        <v>14424.829875000001</v>
      </c>
      <c r="BQ309" s="807">
        <v>591823.73258333339</v>
      </c>
      <c r="BR309" s="710"/>
      <c r="BS309" s="786">
        <v>387.83842966480034</v>
      </c>
      <c r="BT309" s="604">
        <v>417.91839569854693</v>
      </c>
      <c r="BU309" s="604">
        <v>0</v>
      </c>
      <c r="BV309" s="599">
        <v>0</v>
      </c>
      <c r="BW309" s="811"/>
      <c r="BX309" s="788">
        <v>31000967.586368941</v>
      </c>
      <c r="BY309" s="554"/>
      <c r="BZ309" s="812">
        <v>401.01502254176006</v>
      </c>
      <c r="CB309" s="597">
        <v>2916.6666666666665</v>
      </c>
      <c r="CC309" s="554"/>
      <c r="CD309" s="554"/>
      <c r="CE309" s="554"/>
      <c r="CF309" s="554"/>
      <c r="CG309" s="554"/>
      <c r="CH309" s="554"/>
      <c r="CI309" s="554"/>
      <c r="CJ309" s="554"/>
      <c r="CK309" s="554"/>
      <c r="CL309" s="554"/>
    </row>
    <row r="310" spans="5:90">
      <c r="E310" s="294">
        <v>10</v>
      </c>
      <c r="F310" s="300">
        <v>2029</v>
      </c>
      <c r="G310" s="300">
        <v>2030</v>
      </c>
      <c r="H310" s="300">
        <v>2030</v>
      </c>
      <c r="I310" s="772" t="s">
        <v>306</v>
      </c>
      <c r="J310" s="789">
        <v>0</v>
      </c>
      <c r="K310" s="790">
        <v>4166.666666666667</v>
      </c>
      <c r="L310" s="792">
        <v>43378.75</v>
      </c>
      <c r="M310" s="793">
        <v>43442.083333333336</v>
      </c>
      <c r="N310" s="189">
        <v>86820.833333333343</v>
      </c>
      <c r="O310" s="794">
        <v>0.5</v>
      </c>
      <c r="P310" s="795">
        <v>3681.25</v>
      </c>
      <c r="Q310" s="795">
        <v>4166.666666666667</v>
      </c>
      <c r="R310" s="795">
        <v>0</v>
      </c>
      <c r="S310" s="795">
        <v>4166.666666666667</v>
      </c>
      <c r="T310" s="795">
        <v>1666.6666666666667</v>
      </c>
      <c r="U310" s="191">
        <v>77306.25</v>
      </c>
      <c r="W310" s="792">
        <v>-4166.666666666667</v>
      </c>
      <c r="X310" s="793">
        <v>4166.666666666667</v>
      </c>
      <c r="Y310" s="793">
        <v>4166.666666666667</v>
      </c>
      <c r="Z310" s="191">
        <v>4166.666666666667</v>
      </c>
      <c r="AB310" s="796">
        <v>185547.76457269985</v>
      </c>
      <c r="AC310" s="797">
        <v>480827.66250000003</v>
      </c>
      <c r="AD310" s="533">
        <v>666375.42707269988</v>
      </c>
      <c r="AF310" s="796">
        <v>185547.76457269985</v>
      </c>
      <c r="AG310" s="797"/>
      <c r="AH310" s="798">
        <v>124669.58333333336</v>
      </c>
      <c r="AI310" s="600">
        <v>0</v>
      </c>
      <c r="AJ310" s="799">
        <v>30000</v>
      </c>
      <c r="AK310" s="600">
        <v>34237</v>
      </c>
      <c r="AL310" s="536">
        <v>0</v>
      </c>
      <c r="AM310" s="815"/>
      <c r="AO310" s="779">
        <v>291921.07916666666</v>
      </c>
      <c r="AQ310" s="800">
        <v>21.442401506851933</v>
      </c>
      <c r="AR310" s="781">
        <v>34.054474824667544</v>
      </c>
      <c r="AS310" s="801">
        <v>32.799999999999997</v>
      </c>
      <c r="AT310" s="802">
        <v>96.464399999999998</v>
      </c>
      <c r="AU310" s="801"/>
      <c r="AV310" s="801">
        <v>85.22818700000002</v>
      </c>
      <c r="AW310" s="594">
        <v>7.3161900000000015</v>
      </c>
      <c r="AX310" s="803">
        <v>0</v>
      </c>
      <c r="AY310" s="791">
        <v>151.62996117864307</v>
      </c>
      <c r="AZ310" s="791">
        <v>99.642545917394031</v>
      </c>
      <c r="BA310" s="804">
        <v>63.464399999999998</v>
      </c>
      <c r="BB310" s="804">
        <v>51.464399999999998</v>
      </c>
      <c r="BC310" s="804">
        <v>45.027443932089618</v>
      </c>
      <c r="BD310" s="571">
        <v>500000</v>
      </c>
      <c r="BE310" s="805">
        <v>690139.75</v>
      </c>
      <c r="BF310" s="806">
        <v>0</v>
      </c>
      <c r="BG310" s="806">
        <v>514008.33333333331</v>
      </c>
      <c r="BH310" s="806">
        <v>0</v>
      </c>
      <c r="BI310" s="806">
        <v>78506.967330292173</v>
      </c>
      <c r="BJ310" s="806">
        <v>341567.66666666669</v>
      </c>
      <c r="BK310" s="807">
        <v>15017749.377083335</v>
      </c>
      <c r="BL310" s="808"/>
      <c r="BM310" s="804">
        <v>0</v>
      </c>
      <c r="BN310" s="809">
        <v>101.07141103281518</v>
      </c>
      <c r="BP310" s="810">
        <v>14424.829875000001</v>
      </c>
      <c r="BQ310" s="807">
        <v>591823.73258333339</v>
      </c>
      <c r="BR310" s="710"/>
      <c r="BS310" s="786">
        <v>387.18725159745247</v>
      </c>
      <c r="BT310" s="604">
        <v>417.20045846433328</v>
      </c>
      <c r="BU310" s="604">
        <v>0</v>
      </c>
      <c r="BV310" s="599">
        <v>0</v>
      </c>
      <c r="BW310" s="811"/>
      <c r="BX310" s="788">
        <v>30948366.708346762</v>
      </c>
      <c r="BY310" s="554"/>
      <c r="BZ310" s="812">
        <v>400.33460047986756</v>
      </c>
      <c r="CB310" s="597">
        <v>2916.6666666666665</v>
      </c>
      <c r="CC310" s="554"/>
      <c r="CD310" s="554"/>
      <c r="CE310" s="554"/>
      <c r="CF310" s="554"/>
      <c r="CG310" s="554"/>
      <c r="CH310" s="554"/>
      <c r="CI310" s="554"/>
      <c r="CJ310" s="554"/>
      <c r="CK310" s="554"/>
      <c r="CL310" s="554"/>
    </row>
    <row r="311" spans="5:90">
      <c r="E311" s="294">
        <v>11</v>
      </c>
      <c r="F311" s="300">
        <v>2029</v>
      </c>
      <c r="G311" s="300">
        <v>2030</v>
      </c>
      <c r="H311" s="300">
        <v>2030</v>
      </c>
      <c r="I311" s="772" t="s">
        <v>306</v>
      </c>
      <c r="J311" s="789">
        <v>0</v>
      </c>
      <c r="K311" s="790">
        <v>4166.666666666667</v>
      </c>
      <c r="L311" s="792">
        <v>43378.75</v>
      </c>
      <c r="M311" s="793">
        <v>43442.083333333336</v>
      </c>
      <c r="N311" s="189">
        <v>86820.833333333343</v>
      </c>
      <c r="O311" s="794">
        <v>0.5</v>
      </c>
      <c r="P311" s="795">
        <v>3681.25</v>
      </c>
      <c r="Q311" s="795">
        <v>4166.666666666667</v>
      </c>
      <c r="R311" s="795">
        <v>0</v>
      </c>
      <c r="S311" s="795">
        <v>4166.666666666667</v>
      </c>
      <c r="T311" s="795">
        <v>1666.6666666666667</v>
      </c>
      <c r="U311" s="191">
        <v>77306.25</v>
      </c>
      <c r="W311" s="792">
        <v>-4166.666666666667</v>
      </c>
      <c r="X311" s="793">
        <v>4166.666666666667</v>
      </c>
      <c r="Y311" s="793">
        <v>4166.666666666667</v>
      </c>
      <c r="Z311" s="191">
        <v>4166.666666666667</v>
      </c>
      <c r="AB311" s="796">
        <v>151075.02117407767</v>
      </c>
      <c r="AC311" s="797">
        <v>480827.66250000003</v>
      </c>
      <c r="AD311" s="533">
        <v>631902.68367407774</v>
      </c>
      <c r="AF311" s="796">
        <v>151075.02117407767</v>
      </c>
      <c r="AG311" s="797"/>
      <c r="AH311" s="798">
        <v>124669.58333333336</v>
      </c>
      <c r="AI311" s="600">
        <v>0</v>
      </c>
      <c r="AJ311" s="799">
        <v>30000</v>
      </c>
      <c r="AK311" s="600">
        <v>34237</v>
      </c>
      <c r="AL311" s="536">
        <v>0</v>
      </c>
      <c r="AM311" s="815"/>
      <c r="AO311" s="779">
        <v>291921.07916666672</v>
      </c>
      <c r="AQ311" s="800">
        <v>26.335191852015683</v>
      </c>
      <c r="AR311" s="781">
        <v>34.054474824667544</v>
      </c>
      <c r="AS311" s="801">
        <v>32.799999999999997</v>
      </c>
      <c r="AT311" s="802">
        <v>96.464399999999998</v>
      </c>
      <c r="AU311" s="801"/>
      <c r="AV311" s="801">
        <v>85.22818700000002</v>
      </c>
      <c r="AW311" s="594">
        <v>7.3161900000000015</v>
      </c>
      <c r="AX311" s="803">
        <v>0</v>
      </c>
      <c r="AY311" s="791">
        <v>151.62996117864307</v>
      </c>
      <c r="AZ311" s="791">
        <v>99.642545917394031</v>
      </c>
      <c r="BA311" s="804">
        <v>63.464399999999998</v>
      </c>
      <c r="BB311" s="804">
        <v>51.464399999999998</v>
      </c>
      <c r="BC311" s="804">
        <v>45.027443932089618</v>
      </c>
      <c r="BD311" s="571">
        <v>500000</v>
      </c>
      <c r="BE311" s="805">
        <v>690139.75</v>
      </c>
      <c r="BF311" s="806">
        <v>0</v>
      </c>
      <c r="BG311" s="806">
        <v>514008.33333333331</v>
      </c>
      <c r="BH311" s="806">
        <v>0</v>
      </c>
      <c r="BI311" s="806">
        <v>78506.967330292173</v>
      </c>
      <c r="BJ311" s="806">
        <v>341567.66666666669</v>
      </c>
      <c r="BK311" s="807">
        <v>15017749.377083335</v>
      </c>
      <c r="BL311" s="808"/>
      <c r="BM311" s="804">
        <v>0</v>
      </c>
      <c r="BN311" s="809">
        <v>105.62146533870178</v>
      </c>
      <c r="BP311" s="810">
        <v>14424.829875000001</v>
      </c>
      <c r="BQ311" s="807">
        <v>591823.73258333339</v>
      </c>
      <c r="BR311" s="710"/>
      <c r="BS311" s="786">
        <v>405.96077566354063</v>
      </c>
      <c r="BT311" s="604">
        <v>437.89865550181145</v>
      </c>
      <c r="BU311" s="604">
        <v>0</v>
      </c>
      <c r="BV311" s="599">
        <v>0</v>
      </c>
      <c r="BW311" s="811"/>
      <c r="BX311" s="788">
        <v>32464854.899462767</v>
      </c>
      <c r="BY311" s="554"/>
      <c r="BZ311" s="812">
        <v>419.95123162050635</v>
      </c>
      <c r="CB311" s="597">
        <v>2916.6666666666665</v>
      </c>
      <c r="CC311" s="554"/>
      <c r="CD311" s="554"/>
      <c r="CE311" s="554"/>
      <c r="CF311" s="554"/>
      <c r="CG311" s="554"/>
      <c r="CH311" s="554"/>
      <c r="CI311" s="554"/>
      <c r="CJ311" s="554"/>
      <c r="CK311" s="554"/>
      <c r="CL311" s="554"/>
    </row>
    <row r="312" spans="5:90">
      <c r="E312" s="294">
        <v>12</v>
      </c>
      <c r="F312" s="300">
        <v>2029</v>
      </c>
      <c r="G312" s="300">
        <v>2030</v>
      </c>
      <c r="H312" s="300">
        <v>2030</v>
      </c>
      <c r="I312" s="772" t="s">
        <v>306</v>
      </c>
      <c r="J312" s="789">
        <v>0</v>
      </c>
      <c r="K312" s="790">
        <v>4166.666666666667</v>
      </c>
      <c r="L312" s="792">
        <v>43378.75</v>
      </c>
      <c r="M312" s="793">
        <v>43442.083333333336</v>
      </c>
      <c r="N312" s="189">
        <v>86820.833333333343</v>
      </c>
      <c r="O312" s="794">
        <v>0.5</v>
      </c>
      <c r="P312" s="795">
        <v>3681.25</v>
      </c>
      <c r="Q312" s="795">
        <v>4166.666666666667</v>
      </c>
      <c r="R312" s="795">
        <v>0</v>
      </c>
      <c r="S312" s="795">
        <v>4166.666666666667</v>
      </c>
      <c r="T312" s="795">
        <v>1666.6666666666667</v>
      </c>
      <c r="U312" s="191">
        <v>77306.25</v>
      </c>
      <c r="W312" s="792">
        <v>-4166.666666666667</v>
      </c>
      <c r="X312" s="793">
        <v>4166.666666666667</v>
      </c>
      <c r="Y312" s="793">
        <v>4166.666666666667</v>
      </c>
      <c r="Z312" s="191">
        <v>4166.666666666667</v>
      </c>
      <c r="AB312" s="796">
        <v>120063.17968484522</v>
      </c>
      <c r="AC312" s="797">
        <v>480827.66250000003</v>
      </c>
      <c r="AD312" s="533">
        <v>600890.84218484524</v>
      </c>
      <c r="AF312" s="796">
        <v>120063.17968484522</v>
      </c>
      <c r="AG312" s="797"/>
      <c r="AH312" s="798">
        <v>124669.58333333336</v>
      </c>
      <c r="AI312" s="600">
        <v>0</v>
      </c>
      <c r="AJ312" s="799">
        <v>30000</v>
      </c>
      <c r="AK312" s="600">
        <v>34237</v>
      </c>
      <c r="AL312" s="536">
        <v>0</v>
      </c>
      <c r="AM312" s="815"/>
      <c r="AO312" s="779">
        <v>291921.07916666666</v>
      </c>
      <c r="AQ312" s="800">
        <v>33.137467099489605</v>
      </c>
      <c r="AR312" s="781">
        <v>34.054474824667544</v>
      </c>
      <c r="AS312" s="801">
        <v>32.799999999999997</v>
      </c>
      <c r="AT312" s="802">
        <v>96.464399999999998</v>
      </c>
      <c r="AU312" s="801"/>
      <c r="AV312" s="801">
        <v>85.22818700000002</v>
      </c>
      <c r="AW312" s="594">
        <v>7.3161900000000015</v>
      </c>
      <c r="AX312" s="803">
        <v>0</v>
      </c>
      <c r="AY312" s="791">
        <v>151.62996117864307</v>
      </c>
      <c r="AZ312" s="791">
        <v>99.642545917394031</v>
      </c>
      <c r="BA312" s="804">
        <v>63.464399999999998</v>
      </c>
      <c r="BB312" s="804">
        <v>51.464399999999998</v>
      </c>
      <c r="BC312" s="804">
        <v>45.027443932089618</v>
      </c>
      <c r="BD312" s="571">
        <v>500000</v>
      </c>
      <c r="BE312" s="805">
        <v>690139.75</v>
      </c>
      <c r="BF312" s="806">
        <v>0</v>
      </c>
      <c r="BG312" s="806">
        <v>514008.33333333331</v>
      </c>
      <c r="BH312" s="806">
        <v>0</v>
      </c>
      <c r="BI312" s="806">
        <v>78506.967330292173</v>
      </c>
      <c r="BJ312" s="806">
        <v>341567.66666666669</v>
      </c>
      <c r="BK312" s="807">
        <v>15017749.377083335</v>
      </c>
      <c r="BL312" s="808"/>
      <c r="BM312" s="804">
        <v>0</v>
      </c>
      <c r="BN312" s="809">
        <v>109.7147155123214</v>
      </c>
      <c r="BP312" s="810">
        <v>14424.829875000001</v>
      </c>
      <c r="BQ312" s="807">
        <v>591823.73258333339</v>
      </c>
      <c r="BR312" s="710"/>
      <c r="BS312" s="786">
        <v>422.84952587989517</v>
      </c>
      <c r="BT312" s="604">
        <v>456.51885054160715</v>
      </c>
      <c r="BU312" s="604">
        <v>0</v>
      </c>
      <c r="BV312" s="599">
        <v>0</v>
      </c>
      <c r="BW312" s="811"/>
      <c r="BX312" s="788">
        <v>33829094.781950973</v>
      </c>
      <c r="BY312" s="554"/>
      <c r="BZ312" s="812">
        <v>437.59844491164648</v>
      </c>
      <c r="CB312" s="597">
        <v>2916.6666666666665</v>
      </c>
      <c r="CC312" s="554"/>
      <c r="CD312" s="554"/>
      <c r="CE312" s="554"/>
      <c r="CF312" s="554"/>
      <c r="CG312" s="554"/>
      <c r="CH312" s="554"/>
      <c r="CI312" s="554"/>
      <c r="CJ312" s="554"/>
      <c r="CK312" s="554"/>
      <c r="CL312" s="554"/>
    </row>
    <row r="313" spans="5:90">
      <c r="E313" s="294">
        <v>1</v>
      </c>
      <c r="F313" s="300">
        <v>2030</v>
      </c>
      <c r="G313" s="300">
        <v>2030</v>
      </c>
      <c r="H313" s="300">
        <v>2030</v>
      </c>
      <c r="I313" s="772" t="s">
        <v>306</v>
      </c>
      <c r="J313" s="789">
        <v>4166.666666666667</v>
      </c>
      <c r="K313" s="790">
        <v>0</v>
      </c>
      <c r="L313" s="792">
        <v>43378.75</v>
      </c>
      <c r="M313" s="793">
        <v>43442.083333333336</v>
      </c>
      <c r="N313" s="189">
        <v>86820.833333333343</v>
      </c>
      <c r="O313" s="794">
        <v>0.5</v>
      </c>
      <c r="P313" s="795">
        <v>3681.25</v>
      </c>
      <c r="Q313" s="795">
        <v>4166.666666666667</v>
      </c>
      <c r="R313" s="795">
        <v>0</v>
      </c>
      <c r="S313" s="795">
        <v>4166.666666666667</v>
      </c>
      <c r="T313" s="795">
        <v>1666.6666666666667</v>
      </c>
      <c r="U313" s="191">
        <v>77306.25</v>
      </c>
      <c r="W313" s="792">
        <v>4166.666666666667</v>
      </c>
      <c r="X313" s="793">
        <v>-4166.666666666667</v>
      </c>
      <c r="Y313" s="793">
        <v>4166.666666666667</v>
      </c>
      <c r="Z313" s="191">
        <v>4166.666666666667</v>
      </c>
      <c r="AB313" s="796">
        <v>116841.9226989044</v>
      </c>
      <c r="AC313" s="797">
        <v>480827.66250000003</v>
      </c>
      <c r="AD313" s="533">
        <v>597669.58519890439</v>
      </c>
      <c r="AF313" s="796">
        <v>116841.9226989044</v>
      </c>
      <c r="AG313" s="797"/>
      <c r="AH313" s="798">
        <v>124669.58333333336</v>
      </c>
      <c r="AI313" s="600">
        <v>0</v>
      </c>
      <c r="AJ313" s="799">
        <v>30000</v>
      </c>
      <c r="AK313" s="600">
        <v>34237</v>
      </c>
      <c r="AL313" s="536">
        <v>0</v>
      </c>
      <c r="AM313" s="815"/>
      <c r="AO313" s="779">
        <v>291921.0791666666</v>
      </c>
      <c r="AQ313" s="800">
        <v>34.051045846954153</v>
      </c>
      <c r="AR313" s="781">
        <v>34.09974719879088</v>
      </c>
      <c r="AS313" s="801">
        <v>32.799999999999997</v>
      </c>
      <c r="AT313" s="802">
        <v>97.733688000000001</v>
      </c>
      <c r="AU313" s="801"/>
      <c r="AV313" s="801">
        <v>89.398166410625009</v>
      </c>
      <c r="AW313" s="594">
        <v>7.8874200562500008</v>
      </c>
      <c r="AX313" s="803">
        <v>0</v>
      </c>
      <c r="AY313" s="791">
        <v>152.38811098453627</v>
      </c>
      <c r="AZ313" s="791">
        <v>100.14075864698098</v>
      </c>
      <c r="BA313" s="804">
        <v>64.733688000000001</v>
      </c>
      <c r="BB313" s="804">
        <v>52.733688000000001</v>
      </c>
      <c r="BC313" s="804">
        <v>48.179365007335896</v>
      </c>
      <c r="BD313" s="571">
        <v>500000</v>
      </c>
      <c r="BE313" s="805">
        <v>690139.75</v>
      </c>
      <c r="BF313" s="806">
        <v>0</v>
      </c>
      <c r="BG313" s="806">
        <v>514008.33333333331</v>
      </c>
      <c r="BH313" s="806">
        <v>0</v>
      </c>
      <c r="BI313" s="806">
        <v>78506.967330292173</v>
      </c>
      <c r="BJ313" s="806">
        <v>341567.66666666669</v>
      </c>
      <c r="BK313" s="807">
        <v>15017749.377083335</v>
      </c>
      <c r="BL313" s="808"/>
      <c r="BM313" s="804">
        <v>0</v>
      </c>
      <c r="BN313" s="809">
        <v>113.12794644493331</v>
      </c>
      <c r="BP313" s="810">
        <v>14424.829875000001</v>
      </c>
      <c r="BQ313" s="807">
        <v>591823.73258333339</v>
      </c>
      <c r="BR313" s="710"/>
      <c r="BS313" s="786">
        <v>436.9325167078519</v>
      </c>
      <c r="BT313" s="604">
        <v>472.04563805405866</v>
      </c>
      <c r="BU313" s="604">
        <v>0</v>
      </c>
      <c r="BV313" s="599">
        <v>0</v>
      </c>
      <c r="BW313" s="811"/>
      <c r="BX313" s="788">
        <v>34966690.963201217</v>
      </c>
      <c r="BY313" s="554"/>
      <c r="BZ313" s="812">
        <v>452.31389393743996</v>
      </c>
      <c r="CB313" s="597">
        <v>2916.6666666666665</v>
      </c>
      <c r="CC313" s="554"/>
      <c r="CD313" s="554"/>
      <c r="CE313" s="554"/>
      <c r="CF313" s="554"/>
      <c r="CG313" s="554"/>
      <c r="CH313" s="554"/>
      <c r="CI313" s="554"/>
      <c r="CJ313" s="554"/>
      <c r="CK313" s="554"/>
      <c r="CL313" s="554"/>
    </row>
    <row r="314" spans="5:90">
      <c r="E314" s="294">
        <v>2</v>
      </c>
      <c r="F314" s="300">
        <v>2030</v>
      </c>
      <c r="G314" s="300">
        <v>2030</v>
      </c>
      <c r="H314" s="300">
        <v>2030</v>
      </c>
      <c r="I314" s="772" t="s">
        <v>306</v>
      </c>
      <c r="J314" s="789">
        <v>4166.666666666667</v>
      </c>
      <c r="K314" s="790">
        <v>0</v>
      </c>
      <c r="L314" s="792">
        <v>43378.75</v>
      </c>
      <c r="M314" s="793">
        <v>43442.083333333336</v>
      </c>
      <c r="N314" s="189">
        <v>86820.833333333343</v>
      </c>
      <c r="O314" s="794">
        <v>0.5</v>
      </c>
      <c r="P314" s="795">
        <v>3681.25</v>
      </c>
      <c r="Q314" s="795">
        <v>4166.666666666667</v>
      </c>
      <c r="R314" s="795">
        <v>0</v>
      </c>
      <c r="S314" s="795">
        <v>4166.666666666667</v>
      </c>
      <c r="T314" s="795">
        <v>1666.6666666666667</v>
      </c>
      <c r="U314" s="191">
        <v>77306.25</v>
      </c>
      <c r="W314" s="792">
        <v>4166.666666666667</v>
      </c>
      <c r="X314" s="793">
        <v>-4166.666666666667</v>
      </c>
      <c r="Y314" s="793">
        <v>4166.666666666667</v>
      </c>
      <c r="Z314" s="191">
        <v>4166.666666666667</v>
      </c>
      <c r="AB314" s="796">
        <v>173271.86394928492</v>
      </c>
      <c r="AC314" s="797">
        <v>480827.66250000003</v>
      </c>
      <c r="AD314" s="533">
        <v>654099.52644928498</v>
      </c>
      <c r="AF314" s="796">
        <v>173271.86394928492</v>
      </c>
      <c r="AG314" s="797"/>
      <c r="AH314" s="798">
        <v>124669.58333333336</v>
      </c>
      <c r="AI314" s="600">
        <v>0</v>
      </c>
      <c r="AJ314" s="799">
        <v>30000</v>
      </c>
      <c r="AK314" s="600">
        <v>34237</v>
      </c>
      <c r="AL314" s="536">
        <v>0</v>
      </c>
      <c r="AM314" s="815"/>
      <c r="AO314" s="779">
        <v>291921.07916666672</v>
      </c>
      <c r="AQ314" s="800">
        <v>22.961544800090358</v>
      </c>
      <c r="AR314" s="781">
        <v>34.09974719879088</v>
      </c>
      <c r="AS314" s="801">
        <v>32.799999999999997</v>
      </c>
      <c r="AT314" s="802">
        <v>97.733688000000001</v>
      </c>
      <c r="AU314" s="801"/>
      <c r="AV314" s="801">
        <v>87.89859635000002</v>
      </c>
      <c r="AW314" s="594">
        <v>7.6819995000000016</v>
      </c>
      <c r="AX314" s="803">
        <v>0</v>
      </c>
      <c r="AY314" s="791">
        <v>152.38811098453627</v>
      </c>
      <c r="AZ314" s="791">
        <v>100.14075864698098</v>
      </c>
      <c r="BA314" s="804">
        <v>64.733688000000001</v>
      </c>
      <c r="BB314" s="804">
        <v>52.733688000000001</v>
      </c>
      <c r="BC314" s="804">
        <v>48.179365007335896</v>
      </c>
      <c r="BD314" s="571">
        <v>500000</v>
      </c>
      <c r="BE314" s="805">
        <v>690139.75</v>
      </c>
      <c r="BF314" s="806">
        <v>0</v>
      </c>
      <c r="BG314" s="806">
        <v>514008.33333333331</v>
      </c>
      <c r="BH314" s="806">
        <v>0</v>
      </c>
      <c r="BI314" s="806">
        <v>78506.967330292173</v>
      </c>
      <c r="BJ314" s="806">
        <v>341567.66666666669</v>
      </c>
      <c r="BK314" s="807">
        <v>15017749.377083335</v>
      </c>
      <c r="BL314" s="808"/>
      <c r="BM314" s="804">
        <v>0</v>
      </c>
      <c r="BN314" s="809">
        <v>105.42402406312553</v>
      </c>
      <c r="BP314" s="810">
        <v>14424.829875000001</v>
      </c>
      <c r="BQ314" s="807">
        <v>591823.73258333339</v>
      </c>
      <c r="BR314" s="710"/>
      <c r="BS314" s="786">
        <v>405.146132960513</v>
      </c>
      <c r="BT314" s="604">
        <v>437.0004951392151</v>
      </c>
      <c r="BU314" s="604">
        <v>0</v>
      </c>
      <c r="BV314" s="599">
        <v>0</v>
      </c>
      <c r="BW314" s="811"/>
      <c r="BX314" s="788">
        <v>32399049.671058595</v>
      </c>
      <c r="BY314" s="554"/>
      <c r="BZ314" s="812">
        <v>419.10000382968514</v>
      </c>
      <c r="CB314" s="597">
        <v>2916.6666666666665</v>
      </c>
      <c r="CC314" s="554"/>
      <c r="CD314" s="554"/>
      <c r="CE314" s="554"/>
      <c r="CF314" s="554"/>
      <c r="CG314" s="554"/>
      <c r="CH314" s="554"/>
      <c r="CI314" s="554"/>
      <c r="CJ314" s="554"/>
      <c r="CK314" s="554"/>
      <c r="CL314" s="554"/>
    </row>
    <row r="315" spans="5:90">
      <c r="E315" s="294">
        <v>3</v>
      </c>
      <c r="F315" s="300">
        <v>2030</v>
      </c>
      <c r="G315" s="300">
        <v>2030</v>
      </c>
      <c r="H315" s="300">
        <v>2030</v>
      </c>
      <c r="I315" s="772" t="s">
        <v>306</v>
      </c>
      <c r="J315" s="789">
        <v>4166.666666666667</v>
      </c>
      <c r="K315" s="790">
        <v>0</v>
      </c>
      <c r="L315" s="792">
        <v>43378.75</v>
      </c>
      <c r="M315" s="793">
        <v>43442.083333333336</v>
      </c>
      <c r="N315" s="189">
        <v>86820.833333333343</v>
      </c>
      <c r="O315" s="794">
        <v>0.5</v>
      </c>
      <c r="P315" s="795">
        <v>3681.25</v>
      </c>
      <c r="Q315" s="795">
        <v>4166.666666666667</v>
      </c>
      <c r="R315" s="795">
        <v>0</v>
      </c>
      <c r="S315" s="795">
        <v>4166.666666666667</v>
      </c>
      <c r="T315" s="795">
        <v>1666.6666666666667</v>
      </c>
      <c r="U315" s="191">
        <v>77306.25</v>
      </c>
      <c r="W315" s="792">
        <v>4166.666666666667</v>
      </c>
      <c r="X315" s="793">
        <v>-4166.666666666667</v>
      </c>
      <c r="Y315" s="793">
        <v>4166.666666666667</v>
      </c>
      <c r="Z315" s="191">
        <v>4166.666666666667</v>
      </c>
      <c r="AB315" s="796">
        <v>142965.36542877048</v>
      </c>
      <c r="AC315" s="797">
        <v>480827.66250000003</v>
      </c>
      <c r="AD315" s="533">
        <v>623793.02792877052</v>
      </c>
      <c r="AF315" s="796">
        <v>142965.36542877048</v>
      </c>
      <c r="AG315" s="797"/>
      <c r="AH315" s="798">
        <v>124669.58333333336</v>
      </c>
      <c r="AI315" s="600">
        <v>0</v>
      </c>
      <c r="AJ315" s="799">
        <v>30000</v>
      </c>
      <c r="AK315" s="600">
        <v>34237</v>
      </c>
      <c r="AL315" s="536">
        <v>0</v>
      </c>
      <c r="AM315" s="815"/>
      <c r="AO315" s="779">
        <v>291921.07916666666</v>
      </c>
      <c r="AQ315" s="800">
        <v>27.829045550538716</v>
      </c>
      <c r="AR315" s="781">
        <v>34.09974719879088</v>
      </c>
      <c r="AS315" s="801">
        <v>32.799999999999997</v>
      </c>
      <c r="AT315" s="802">
        <v>97.733688000000001</v>
      </c>
      <c r="AU315" s="801"/>
      <c r="AV315" s="801">
        <v>87.89859635000002</v>
      </c>
      <c r="AW315" s="594">
        <v>7.6819995000000016</v>
      </c>
      <c r="AX315" s="803">
        <v>0</v>
      </c>
      <c r="AY315" s="791">
        <v>152.38811098453627</v>
      </c>
      <c r="AZ315" s="791">
        <v>100.14075864698098</v>
      </c>
      <c r="BA315" s="804">
        <v>64.733688000000001</v>
      </c>
      <c r="BB315" s="804">
        <v>52.733688000000001</v>
      </c>
      <c r="BC315" s="804">
        <v>48.179365007335896</v>
      </c>
      <c r="BD315" s="571">
        <v>500000</v>
      </c>
      <c r="BE315" s="805">
        <v>690139.75</v>
      </c>
      <c r="BF315" s="806">
        <v>0</v>
      </c>
      <c r="BG315" s="806">
        <v>514008.33333333331</v>
      </c>
      <c r="BH315" s="806">
        <v>0</v>
      </c>
      <c r="BI315" s="806">
        <v>78506.967330292173</v>
      </c>
      <c r="BJ315" s="806">
        <v>341567.66666666669</v>
      </c>
      <c r="BK315" s="807">
        <v>15017749.377083335</v>
      </c>
      <c r="BL315" s="808"/>
      <c r="BM315" s="804">
        <v>0</v>
      </c>
      <c r="BN315" s="809">
        <v>109.50417912200683</v>
      </c>
      <c r="BP315" s="810">
        <v>14424.829875000001</v>
      </c>
      <c r="BQ315" s="807">
        <v>591823.73258333339</v>
      </c>
      <c r="BR315" s="710"/>
      <c r="BS315" s="786">
        <v>421.98085273345725</v>
      </c>
      <c r="BT315" s="604">
        <v>455.56112050206616</v>
      </c>
      <c r="BU315" s="604">
        <v>0</v>
      </c>
      <c r="BV315" s="599">
        <v>0</v>
      </c>
      <c r="BW315" s="811"/>
      <c r="BX315" s="788">
        <v>33758925.081053302</v>
      </c>
      <c r="BY315" s="554"/>
      <c r="BZ315" s="812">
        <v>436.69076020442463</v>
      </c>
      <c r="CB315" s="597">
        <v>2916.6666666666665</v>
      </c>
      <c r="CC315" s="554"/>
      <c r="CD315" s="554"/>
      <c r="CE315" s="554"/>
      <c r="CF315" s="554"/>
      <c r="CG315" s="554"/>
      <c r="CH315" s="554"/>
      <c r="CI315" s="554"/>
      <c r="CJ315" s="554"/>
      <c r="CK315" s="554"/>
      <c r="CL315" s="554"/>
    </row>
    <row r="316" spans="5:90">
      <c r="E316" s="294">
        <v>4</v>
      </c>
      <c r="F316" s="300">
        <v>2030</v>
      </c>
      <c r="G316" s="300">
        <v>2030</v>
      </c>
      <c r="H316" s="300">
        <v>2031</v>
      </c>
      <c r="I316" s="772" t="s">
        <v>306</v>
      </c>
      <c r="J316" s="789">
        <v>4166.666666666667</v>
      </c>
      <c r="K316" s="790">
        <v>0</v>
      </c>
      <c r="L316" s="792">
        <v>43378.75</v>
      </c>
      <c r="M316" s="793">
        <v>43442.083333333336</v>
      </c>
      <c r="N316" s="189">
        <v>86820.833333333343</v>
      </c>
      <c r="O316" s="794">
        <v>0.5</v>
      </c>
      <c r="P316" s="795">
        <v>3681.25</v>
      </c>
      <c r="Q316" s="795">
        <v>4166.666666666667</v>
      </c>
      <c r="R316" s="795">
        <v>0</v>
      </c>
      <c r="S316" s="795">
        <v>4166.666666666667</v>
      </c>
      <c r="T316" s="795">
        <v>1666.6666666666667</v>
      </c>
      <c r="U316" s="191">
        <v>77306.25</v>
      </c>
      <c r="W316" s="792">
        <v>4166.666666666667</v>
      </c>
      <c r="X316" s="793">
        <v>-4166.666666666667</v>
      </c>
      <c r="Y316" s="793">
        <v>4166.666666666667</v>
      </c>
      <c r="Z316" s="191">
        <v>4166.666666666667</v>
      </c>
      <c r="AB316" s="796">
        <v>163738.28814390328</v>
      </c>
      <c r="AC316" s="797">
        <v>480827.66250000003</v>
      </c>
      <c r="AD316" s="533">
        <v>644565.95064390334</v>
      </c>
      <c r="AF316" s="796">
        <v>163738.28814390328</v>
      </c>
      <c r="AG316" s="797"/>
      <c r="AH316" s="798">
        <v>124669.58333333336</v>
      </c>
      <c r="AI316" s="600">
        <v>0</v>
      </c>
      <c r="AJ316" s="799">
        <v>30000</v>
      </c>
      <c r="AK316" s="600">
        <v>34237</v>
      </c>
      <c r="AL316" s="536">
        <v>0</v>
      </c>
      <c r="AM316" s="815"/>
      <c r="AO316" s="779">
        <v>291921.07916666672</v>
      </c>
      <c r="AQ316" s="800">
        <v>24.298468682963374</v>
      </c>
      <c r="AR316" s="781">
        <v>34.09974719879088</v>
      </c>
      <c r="AS316" s="801">
        <v>32.799999999999997</v>
      </c>
      <c r="AT316" s="802">
        <v>97.733688000000001</v>
      </c>
      <c r="AU316" s="801"/>
      <c r="AV316" s="801">
        <v>87.89859635000002</v>
      </c>
      <c r="AW316" s="594">
        <v>7.6819995000000016</v>
      </c>
      <c r="AX316" s="803">
        <v>0</v>
      </c>
      <c r="AY316" s="791">
        <v>152.38811098453627</v>
      </c>
      <c r="AZ316" s="791">
        <v>100.14075864698098</v>
      </c>
      <c r="BA316" s="804">
        <v>64.733688000000001</v>
      </c>
      <c r="BB316" s="804">
        <v>52.733688000000001</v>
      </c>
      <c r="BC316" s="804">
        <v>48.179365007335896</v>
      </c>
      <c r="BD316" s="571">
        <v>500000</v>
      </c>
      <c r="BE316" s="805">
        <v>690139.75</v>
      </c>
      <c r="BF316" s="806">
        <v>0</v>
      </c>
      <c r="BG316" s="806">
        <v>514008.33333333331</v>
      </c>
      <c r="BH316" s="806">
        <v>0</v>
      </c>
      <c r="BI316" s="806">
        <v>78506.967330292173</v>
      </c>
      <c r="BJ316" s="806">
        <v>341567.66666666669</v>
      </c>
      <c r="BK316" s="807">
        <v>15017749.377083335</v>
      </c>
      <c r="BL316" s="808"/>
      <c r="BM316" s="804">
        <v>0</v>
      </c>
      <c r="BN316" s="809">
        <v>106.7075265939516</v>
      </c>
      <c r="BP316" s="810">
        <v>14424.829875000001</v>
      </c>
      <c r="BQ316" s="807">
        <v>591823.73258333339</v>
      </c>
      <c r="BR316" s="710"/>
      <c r="BS316" s="786">
        <v>410.44186440270136</v>
      </c>
      <c r="BT316" s="604">
        <v>442.83914815194288</v>
      </c>
      <c r="BU316" s="604">
        <v>0</v>
      </c>
      <c r="BV316" s="599">
        <v>0</v>
      </c>
      <c r="BW316" s="811"/>
      <c r="BX316" s="788">
        <v>32826828.396412939</v>
      </c>
      <c r="BY316" s="554"/>
      <c r="BZ316" s="812">
        <v>424.63356321659552</v>
      </c>
      <c r="CB316" s="597">
        <v>2916.6666666666665</v>
      </c>
      <c r="CC316" s="554"/>
      <c r="CD316" s="554"/>
      <c r="CE316" s="554"/>
      <c r="CF316" s="554"/>
      <c r="CG316" s="554"/>
      <c r="CH316" s="554"/>
      <c r="CI316" s="554"/>
      <c r="CJ316" s="554"/>
      <c r="CK316" s="554"/>
      <c r="CL316" s="554"/>
    </row>
    <row r="317" spans="5:90">
      <c r="E317" s="294">
        <v>5</v>
      </c>
      <c r="F317" s="300">
        <v>2030</v>
      </c>
      <c r="G317" s="300">
        <v>2030</v>
      </c>
      <c r="H317" s="294">
        <v>2031</v>
      </c>
      <c r="I317" s="772" t="s">
        <v>306</v>
      </c>
      <c r="J317" s="789">
        <v>4166.666666666667</v>
      </c>
      <c r="K317" s="790">
        <v>0</v>
      </c>
      <c r="L317" s="792">
        <v>43378.75</v>
      </c>
      <c r="M317" s="793">
        <v>43442.083333333336</v>
      </c>
      <c r="N317" s="189">
        <v>86820.833333333343</v>
      </c>
      <c r="O317" s="794">
        <v>0.5</v>
      </c>
      <c r="P317" s="795">
        <v>3681.25</v>
      </c>
      <c r="Q317" s="795">
        <v>4166.666666666667</v>
      </c>
      <c r="R317" s="795">
        <v>0</v>
      </c>
      <c r="S317" s="795">
        <v>4166.666666666667</v>
      </c>
      <c r="T317" s="795">
        <v>1666.6666666666667</v>
      </c>
      <c r="U317" s="191">
        <v>77306.25</v>
      </c>
      <c r="W317" s="792">
        <v>4166.666666666667</v>
      </c>
      <c r="X317" s="793">
        <v>-4166.666666666667</v>
      </c>
      <c r="Y317" s="793">
        <v>4166.666666666667</v>
      </c>
      <c r="Z317" s="191">
        <v>4166.666666666667</v>
      </c>
      <c r="AB317" s="796">
        <v>191030.62581381542</v>
      </c>
      <c r="AC317" s="797">
        <v>480827.66250000003</v>
      </c>
      <c r="AD317" s="533">
        <v>671858.28831381549</v>
      </c>
      <c r="AF317" s="796">
        <v>191030.62581381542</v>
      </c>
      <c r="AG317" s="797"/>
      <c r="AH317" s="798">
        <v>124669.58333333336</v>
      </c>
      <c r="AI317" s="600">
        <v>0</v>
      </c>
      <c r="AJ317" s="799">
        <v>30000</v>
      </c>
      <c r="AK317" s="600">
        <v>34237</v>
      </c>
      <c r="AL317" s="536">
        <v>0</v>
      </c>
      <c r="AM317" s="815"/>
      <c r="AO317" s="779">
        <v>291921.07916666672</v>
      </c>
      <c r="AQ317" s="800">
        <v>20.826972898808005</v>
      </c>
      <c r="AR317" s="781">
        <v>34.09974719879088</v>
      </c>
      <c r="AS317" s="801">
        <v>32.799999999999997</v>
      </c>
      <c r="AT317" s="802">
        <v>97.733688000000001</v>
      </c>
      <c r="AU317" s="801"/>
      <c r="AV317" s="801">
        <v>87.89859635000002</v>
      </c>
      <c r="AW317" s="594">
        <v>7.6819995000000016</v>
      </c>
      <c r="AX317" s="803">
        <v>0</v>
      </c>
      <c r="AY317" s="791">
        <v>152.38811098453627</v>
      </c>
      <c r="AZ317" s="791">
        <v>100.14075864698098</v>
      </c>
      <c r="BA317" s="804">
        <v>64.733688000000001</v>
      </c>
      <c r="BB317" s="804">
        <v>52.733688000000001</v>
      </c>
      <c r="BC317" s="804">
        <v>48.179365007335896</v>
      </c>
      <c r="BD317" s="571">
        <v>500000</v>
      </c>
      <c r="BE317" s="805">
        <v>690139.75</v>
      </c>
      <c r="BF317" s="806">
        <v>0</v>
      </c>
      <c r="BG317" s="806">
        <v>514008.33333333331</v>
      </c>
      <c r="BH317" s="806">
        <v>0</v>
      </c>
      <c r="BI317" s="806">
        <v>78506.967330292173</v>
      </c>
      <c r="BJ317" s="806">
        <v>341567.66666666669</v>
      </c>
      <c r="BK317" s="807">
        <v>15017749.377083335</v>
      </c>
      <c r="BL317" s="808"/>
      <c r="BM317" s="804">
        <v>0</v>
      </c>
      <c r="BN317" s="809">
        <v>103.03316713150127</v>
      </c>
      <c r="BP317" s="810">
        <v>14424.829875000001</v>
      </c>
      <c r="BQ317" s="807">
        <v>591823.73258333339</v>
      </c>
      <c r="BR317" s="710"/>
      <c r="BS317" s="786">
        <v>395.28145726063133</v>
      </c>
      <c r="BT317" s="604">
        <v>426.12448695725635</v>
      </c>
      <c r="BU317" s="604">
        <v>0</v>
      </c>
      <c r="BV317" s="599">
        <v>0</v>
      </c>
      <c r="BW317" s="811"/>
      <c r="BX317" s="788">
        <v>31602200.653506145</v>
      </c>
      <c r="BY317" s="554"/>
      <c r="BZ317" s="812">
        <v>408.79231179246369</v>
      </c>
      <c r="CB317" s="597">
        <v>2916.6666666666665</v>
      </c>
      <c r="CC317" s="554"/>
      <c r="CD317" s="554"/>
      <c r="CE317" s="554"/>
      <c r="CF317" s="554"/>
      <c r="CG317" s="554"/>
      <c r="CH317" s="554"/>
      <c r="CI317" s="554"/>
      <c r="CJ317" s="554"/>
      <c r="CK317" s="554"/>
      <c r="CL317" s="554"/>
    </row>
    <row r="318" spans="5:90">
      <c r="E318" s="294">
        <v>6</v>
      </c>
      <c r="F318" s="300">
        <v>2030</v>
      </c>
      <c r="G318" s="300">
        <v>2030</v>
      </c>
      <c r="H318" s="294">
        <v>2031</v>
      </c>
      <c r="I318" s="772" t="s">
        <v>306</v>
      </c>
      <c r="J318" s="789">
        <v>4166.666666666667</v>
      </c>
      <c r="K318" s="790">
        <v>0</v>
      </c>
      <c r="L318" s="792">
        <v>43378.75</v>
      </c>
      <c r="M318" s="793">
        <v>43442.083333333336</v>
      </c>
      <c r="N318" s="189">
        <v>86820.833333333343</v>
      </c>
      <c r="O318" s="794">
        <v>0.5</v>
      </c>
      <c r="P318" s="795">
        <v>3681.25</v>
      </c>
      <c r="Q318" s="795">
        <v>4166.666666666667</v>
      </c>
      <c r="R318" s="795">
        <v>0</v>
      </c>
      <c r="S318" s="795">
        <v>4166.666666666667</v>
      </c>
      <c r="T318" s="795">
        <v>1666.6666666666667</v>
      </c>
      <c r="U318" s="191">
        <v>77306.25</v>
      </c>
      <c r="W318" s="792">
        <v>4166.666666666667</v>
      </c>
      <c r="X318" s="793">
        <v>-4166.666666666667</v>
      </c>
      <c r="Y318" s="793">
        <v>4166.666666666667</v>
      </c>
      <c r="Z318" s="191">
        <v>4166.666666666667</v>
      </c>
      <c r="AB318" s="796">
        <v>242937.71623283665</v>
      </c>
      <c r="AC318" s="797">
        <v>480827.66250000003</v>
      </c>
      <c r="AD318" s="533">
        <v>723765.37873283669</v>
      </c>
      <c r="AF318" s="796">
        <v>242937.71623283665</v>
      </c>
      <c r="AG318" s="797"/>
      <c r="AH318" s="798">
        <v>124669.58333333336</v>
      </c>
      <c r="AI318" s="600">
        <v>0</v>
      </c>
      <c r="AJ318" s="799">
        <v>30000</v>
      </c>
      <c r="AK318" s="600">
        <v>34237</v>
      </c>
      <c r="AL318" s="536">
        <v>0</v>
      </c>
      <c r="AM318" s="815"/>
      <c r="AO318" s="779">
        <v>291921.07916666666</v>
      </c>
      <c r="AQ318" s="800">
        <v>16.376994599115694</v>
      </c>
      <c r="AR318" s="781">
        <v>34.09974719879088</v>
      </c>
      <c r="AS318" s="801">
        <v>32.799999999999997</v>
      </c>
      <c r="AT318" s="802">
        <v>97.733688000000001</v>
      </c>
      <c r="AU318" s="801"/>
      <c r="AV318" s="801">
        <v>87.89859635000002</v>
      </c>
      <c r="AW318" s="594">
        <v>7.6819995000000016</v>
      </c>
      <c r="AX318" s="803">
        <v>0</v>
      </c>
      <c r="AY318" s="791">
        <v>152.38811098453627</v>
      </c>
      <c r="AZ318" s="791">
        <v>100.14075864698098</v>
      </c>
      <c r="BA318" s="804">
        <v>64.733688000000001</v>
      </c>
      <c r="BB318" s="804">
        <v>52.733688000000001</v>
      </c>
      <c r="BC318" s="804">
        <v>48.179365007335896</v>
      </c>
      <c r="BD318" s="571">
        <v>500000</v>
      </c>
      <c r="BE318" s="805">
        <v>690139.75</v>
      </c>
      <c r="BF318" s="806">
        <v>0</v>
      </c>
      <c r="BG318" s="806">
        <v>514008.33333333331</v>
      </c>
      <c r="BH318" s="806">
        <v>0</v>
      </c>
      <c r="BI318" s="806">
        <v>78506.967330292173</v>
      </c>
      <c r="BJ318" s="806">
        <v>341567.66666666669</v>
      </c>
      <c r="BK318" s="807">
        <v>15017749.377083335</v>
      </c>
      <c r="BL318" s="813"/>
      <c r="BM318" s="804">
        <v>0</v>
      </c>
      <c r="BN318" s="809">
        <v>96.044930683743416</v>
      </c>
      <c r="BP318" s="810">
        <v>14424.829875000001</v>
      </c>
      <c r="BQ318" s="807">
        <v>591823.73258333339</v>
      </c>
      <c r="BR318" s="710"/>
      <c r="BS318" s="786">
        <v>366.44799367718241</v>
      </c>
      <c r="BT318" s="604">
        <v>394.33499935640583</v>
      </c>
      <c r="BU318" s="604">
        <v>0</v>
      </c>
      <c r="BV318" s="599">
        <v>0</v>
      </c>
      <c r="BW318" s="811"/>
      <c r="BX318" s="788">
        <v>29273090.419362187</v>
      </c>
      <c r="BY318" s="554"/>
      <c r="BZ318" s="812">
        <v>378.66395562276256</v>
      </c>
      <c r="CB318" s="597">
        <v>2916.6666666666665</v>
      </c>
      <c r="CC318" s="554"/>
      <c r="CD318" s="554"/>
      <c r="CE318" s="554"/>
      <c r="CF318" s="554"/>
      <c r="CG318" s="554"/>
      <c r="CH318" s="554"/>
      <c r="CI318" s="554"/>
      <c r="CJ318" s="554"/>
      <c r="CK318" s="554"/>
      <c r="CL318" s="554"/>
    </row>
    <row r="319" spans="5:90">
      <c r="E319" s="294">
        <v>7</v>
      </c>
      <c r="F319" s="300">
        <v>2030</v>
      </c>
      <c r="G319" s="300">
        <v>2031</v>
      </c>
      <c r="H319" s="294">
        <v>2031</v>
      </c>
      <c r="I319" s="772" t="s">
        <v>306</v>
      </c>
      <c r="J319" s="789">
        <v>4166.666666666667</v>
      </c>
      <c r="K319" s="790">
        <v>0</v>
      </c>
      <c r="L319" s="792">
        <v>43378.75</v>
      </c>
      <c r="M319" s="793">
        <v>43442.083333333336</v>
      </c>
      <c r="N319" s="189">
        <v>86820.833333333343</v>
      </c>
      <c r="O319" s="794">
        <v>0.5</v>
      </c>
      <c r="P319" s="795">
        <v>3681.25</v>
      </c>
      <c r="Q319" s="795">
        <v>4166.666666666667</v>
      </c>
      <c r="R319" s="795">
        <v>0</v>
      </c>
      <c r="S319" s="795">
        <v>4166.666666666667</v>
      </c>
      <c r="T319" s="795">
        <v>1666.6666666666667</v>
      </c>
      <c r="U319" s="191">
        <v>77306.25</v>
      </c>
      <c r="W319" s="792">
        <v>4166.666666666667</v>
      </c>
      <c r="X319" s="793">
        <v>-4166.666666666667</v>
      </c>
      <c r="Y319" s="793">
        <v>4166.666666666667</v>
      </c>
      <c r="Z319" s="191">
        <v>4166.666666666667</v>
      </c>
      <c r="AB319" s="796">
        <v>277218.0283347193</v>
      </c>
      <c r="AC319" s="797">
        <v>480827.66250000003</v>
      </c>
      <c r="AD319" s="533">
        <v>758045.69083471934</v>
      </c>
      <c r="AF319" s="796">
        <v>277218.0283347193</v>
      </c>
      <c r="AG319" s="797"/>
      <c r="AH319" s="798">
        <v>124669.58333333336</v>
      </c>
      <c r="AI319" s="600">
        <v>0</v>
      </c>
      <c r="AJ319" s="799">
        <v>30000</v>
      </c>
      <c r="AK319" s="600">
        <v>34237</v>
      </c>
      <c r="AL319" s="536">
        <v>0</v>
      </c>
      <c r="AM319" s="815"/>
      <c r="AO319" s="779">
        <v>291921.07916666666</v>
      </c>
      <c r="AQ319" s="800">
        <v>14.351843170397373</v>
      </c>
      <c r="AR319" s="781">
        <v>34.09974719879088</v>
      </c>
      <c r="AS319" s="801">
        <v>32.799999999999997</v>
      </c>
      <c r="AT319" s="802">
        <v>97.733688000000001</v>
      </c>
      <c r="AU319" s="801"/>
      <c r="AV319" s="801">
        <v>87.89859635000002</v>
      </c>
      <c r="AW319" s="594">
        <v>7.6819995000000016</v>
      </c>
      <c r="AX319" s="803">
        <v>0</v>
      </c>
      <c r="AY319" s="791">
        <v>152.38811098453627</v>
      </c>
      <c r="AZ319" s="791">
        <v>100.14075864698098</v>
      </c>
      <c r="BA319" s="804">
        <v>64.733688000000001</v>
      </c>
      <c r="BB319" s="804">
        <v>52.733688000000001</v>
      </c>
      <c r="BC319" s="804">
        <v>48.179365007335896</v>
      </c>
      <c r="BD319" s="571">
        <v>500000</v>
      </c>
      <c r="BE319" s="805">
        <v>690139.75</v>
      </c>
      <c r="BF319" s="806">
        <v>0</v>
      </c>
      <c r="BG319" s="806">
        <v>514008.33333333331</v>
      </c>
      <c r="BH319" s="806">
        <v>0</v>
      </c>
      <c r="BI319" s="806">
        <v>78506.967330292173</v>
      </c>
      <c r="BJ319" s="806">
        <v>341567.66666666669</v>
      </c>
      <c r="BK319" s="807">
        <v>15017749.377083335</v>
      </c>
      <c r="BL319" s="808"/>
      <c r="BM319" s="804">
        <v>0</v>
      </c>
      <c r="BN319" s="809">
        <v>91.429782261108954</v>
      </c>
      <c r="BP319" s="810">
        <v>14424.829875000001</v>
      </c>
      <c r="BQ319" s="807">
        <v>591823.73258333339</v>
      </c>
      <c r="BR319" s="710"/>
      <c r="BS319" s="786">
        <v>347.40589128539261</v>
      </c>
      <c r="BT319" s="604">
        <v>373.3406891818417</v>
      </c>
      <c r="BU319" s="604">
        <v>0</v>
      </c>
      <c r="BV319" s="599">
        <v>0</v>
      </c>
      <c r="BW319" s="811"/>
      <c r="BX319" s="788">
        <v>27734907.001613051</v>
      </c>
      <c r="BY319" s="554"/>
      <c r="BZ319" s="812">
        <v>358.76668447393388</v>
      </c>
      <c r="CB319" s="597">
        <v>2916.6666666666665</v>
      </c>
      <c r="CC319" s="554"/>
      <c r="CD319" s="554"/>
      <c r="CE319" s="554"/>
      <c r="CF319" s="554"/>
      <c r="CG319" s="554"/>
      <c r="CH319" s="554"/>
      <c r="CI319" s="554"/>
      <c r="CJ319" s="554"/>
      <c r="CK319" s="554"/>
      <c r="CL319" s="554"/>
    </row>
    <row r="320" spans="5:90">
      <c r="E320" s="294">
        <v>8</v>
      </c>
      <c r="F320" s="300">
        <v>2030</v>
      </c>
      <c r="G320" s="300">
        <v>2031</v>
      </c>
      <c r="H320" s="294">
        <v>2031</v>
      </c>
      <c r="I320" s="772" t="s">
        <v>306</v>
      </c>
      <c r="J320" s="789">
        <v>4166.666666666667</v>
      </c>
      <c r="K320" s="790">
        <v>0</v>
      </c>
      <c r="L320" s="792">
        <v>43378.75</v>
      </c>
      <c r="M320" s="793">
        <v>43442.083333333336</v>
      </c>
      <c r="N320" s="189">
        <v>86820.833333333343</v>
      </c>
      <c r="O320" s="794">
        <v>0.5</v>
      </c>
      <c r="P320" s="795">
        <v>3681.25</v>
      </c>
      <c r="Q320" s="795">
        <v>4166.666666666667</v>
      </c>
      <c r="R320" s="795">
        <v>0</v>
      </c>
      <c r="S320" s="795">
        <v>4166.666666666667</v>
      </c>
      <c r="T320" s="795">
        <v>1666.6666666666667</v>
      </c>
      <c r="U320" s="191">
        <v>77306.25</v>
      </c>
      <c r="W320" s="792">
        <v>4166.666666666667</v>
      </c>
      <c r="X320" s="793">
        <v>-4166.666666666667</v>
      </c>
      <c r="Y320" s="793">
        <v>4166.666666666667</v>
      </c>
      <c r="Z320" s="191">
        <v>4166.666666666667</v>
      </c>
      <c r="AB320" s="796">
        <v>232954.18025775556</v>
      </c>
      <c r="AC320" s="797">
        <v>480827.66250000003</v>
      </c>
      <c r="AD320" s="533">
        <v>713781.84275775566</v>
      </c>
      <c r="AF320" s="796">
        <v>232954.18025775556</v>
      </c>
      <c r="AG320" s="797"/>
      <c r="AH320" s="798">
        <v>124669.58333333336</v>
      </c>
      <c r="AI320" s="600">
        <v>0</v>
      </c>
      <c r="AJ320" s="799">
        <v>30000</v>
      </c>
      <c r="AK320" s="600">
        <v>34237</v>
      </c>
      <c r="AL320" s="536">
        <v>0</v>
      </c>
      <c r="AM320" s="815"/>
      <c r="AO320" s="779">
        <v>291921.07916666672</v>
      </c>
      <c r="AQ320" s="800">
        <v>17.078850709029982</v>
      </c>
      <c r="AR320" s="781">
        <v>34.09974719879088</v>
      </c>
      <c r="AS320" s="801">
        <v>32.799999999999997</v>
      </c>
      <c r="AT320" s="802">
        <v>97.733688000000001</v>
      </c>
      <c r="AU320" s="801"/>
      <c r="AV320" s="801">
        <v>87.89859635000002</v>
      </c>
      <c r="AW320" s="594">
        <v>7.6819995000000016</v>
      </c>
      <c r="AX320" s="803">
        <v>0</v>
      </c>
      <c r="AY320" s="791">
        <v>152.38811098453627</v>
      </c>
      <c r="AZ320" s="791">
        <v>100.14075864698098</v>
      </c>
      <c r="BA320" s="804">
        <v>64.733688000000001</v>
      </c>
      <c r="BB320" s="804">
        <v>52.733688000000001</v>
      </c>
      <c r="BC320" s="804">
        <v>48.179365007335896</v>
      </c>
      <c r="BD320" s="571">
        <v>500000</v>
      </c>
      <c r="BE320" s="805">
        <v>690139.75</v>
      </c>
      <c r="BF320" s="806">
        <v>0</v>
      </c>
      <c r="BG320" s="806">
        <v>514008.33333333331</v>
      </c>
      <c r="BH320" s="806">
        <v>0</v>
      </c>
      <c r="BI320" s="806">
        <v>78506.967330292173</v>
      </c>
      <c r="BJ320" s="806">
        <v>341567.66666666669</v>
      </c>
      <c r="BK320" s="807">
        <v>15017749.377083335</v>
      </c>
      <c r="BL320" s="808"/>
      <c r="BM320" s="804">
        <v>0</v>
      </c>
      <c r="BN320" s="809">
        <v>97.389011221014258</v>
      </c>
      <c r="BP320" s="810">
        <v>14424.829875000001</v>
      </c>
      <c r="BQ320" s="807">
        <v>591823.73258333339</v>
      </c>
      <c r="BR320" s="710"/>
      <c r="BS320" s="786">
        <v>371.99366997396186</v>
      </c>
      <c r="BT320" s="604">
        <v>400.44922172045091</v>
      </c>
      <c r="BU320" s="604">
        <v>0</v>
      </c>
      <c r="BV320" s="599">
        <v>0</v>
      </c>
      <c r="BW320" s="811"/>
      <c r="BX320" s="788">
        <v>29721059.196359657</v>
      </c>
      <c r="BY320" s="554"/>
      <c r="BZ320" s="812">
        <v>384.45868472936735</v>
      </c>
      <c r="CB320" s="597">
        <v>2916.6666666666665</v>
      </c>
      <c r="CC320" s="554"/>
      <c r="CD320" s="554"/>
      <c r="CE320" s="554"/>
      <c r="CF320" s="554"/>
      <c r="CG320" s="554"/>
      <c r="CH320" s="554"/>
      <c r="CI320" s="554"/>
      <c r="CJ320" s="554"/>
      <c r="CK320" s="554"/>
      <c r="CL320" s="554"/>
    </row>
    <row r="321" spans="1:252">
      <c r="E321" s="294">
        <v>9</v>
      </c>
      <c r="F321" s="300">
        <v>2030</v>
      </c>
      <c r="G321" s="300">
        <v>2031</v>
      </c>
      <c r="H321" s="294">
        <v>2031</v>
      </c>
      <c r="I321" s="772" t="s">
        <v>306</v>
      </c>
      <c r="J321" s="789">
        <v>4166.666666666667</v>
      </c>
      <c r="K321" s="790">
        <v>0</v>
      </c>
      <c r="L321" s="792">
        <v>43378.75</v>
      </c>
      <c r="M321" s="793">
        <v>43442.083333333336</v>
      </c>
      <c r="N321" s="189">
        <v>86820.833333333343</v>
      </c>
      <c r="O321" s="794">
        <v>0.5</v>
      </c>
      <c r="P321" s="795">
        <v>3681.25</v>
      </c>
      <c r="Q321" s="795">
        <v>4166.666666666667</v>
      </c>
      <c r="R321" s="795">
        <v>0</v>
      </c>
      <c r="S321" s="795">
        <v>4166.666666666667</v>
      </c>
      <c r="T321" s="795">
        <v>1666.6666666666667</v>
      </c>
      <c r="U321" s="191">
        <v>77306.25</v>
      </c>
      <c r="W321" s="792">
        <v>4166.666666666667</v>
      </c>
      <c r="X321" s="793">
        <v>-4166.666666666667</v>
      </c>
      <c r="Y321" s="793">
        <v>4166.666666666667</v>
      </c>
      <c r="Z321" s="191">
        <v>4166.666666666667</v>
      </c>
      <c r="AB321" s="796">
        <v>184352.04370838715</v>
      </c>
      <c r="AC321" s="797">
        <v>480827.66250000003</v>
      </c>
      <c r="AD321" s="533">
        <v>665179.70620838716</v>
      </c>
      <c r="AF321" s="796">
        <v>184352.04370838715</v>
      </c>
      <c r="AG321" s="797"/>
      <c r="AH321" s="798">
        <v>124669.58333333336</v>
      </c>
      <c r="AI321" s="600">
        <v>0</v>
      </c>
      <c r="AJ321" s="799">
        <v>30000</v>
      </c>
      <c r="AK321" s="600">
        <v>34237</v>
      </c>
      <c r="AL321" s="536">
        <v>0</v>
      </c>
      <c r="AM321" s="815"/>
      <c r="AO321" s="779">
        <v>291921.0791666666</v>
      </c>
      <c r="AQ321" s="800">
        <v>21.581478494266673</v>
      </c>
      <c r="AR321" s="781">
        <v>34.09974719879088</v>
      </c>
      <c r="AS321" s="801">
        <v>32.799999999999997</v>
      </c>
      <c r="AT321" s="802">
        <v>97.733688000000001</v>
      </c>
      <c r="AU321" s="801"/>
      <c r="AV321" s="801">
        <v>87.89859635000002</v>
      </c>
      <c r="AW321" s="594">
        <v>7.6819995000000016</v>
      </c>
      <c r="AX321" s="803">
        <v>0</v>
      </c>
      <c r="AY321" s="791">
        <v>152.38811098453627</v>
      </c>
      <c r="AZ321" s="791">
        <v>100.14075864698098</v>
      </c>
      <c r="BA321" s="804">
        <v>64.733688000000001</v>
      </c>
      <c r="BB321" s="804">
        <v>52.733688000000001</v>
      </c>
      <c r="BC321" s="804">
        <v>48.179365007335896</v>
      </c>
      <c r="BD321" s="571">
        <v>500000</v>
      </c>
      <c r="BE321" s="805">
        <v>690139.75</v>
      </c>
      <c r="BF321" s="806">
        <v>0</v>
      </c>
      <c r="BG321" s="806">
        <v>514008.33333333331</v>
      </c>
      <c r="BH321" s="806">
        <v>0</v>
      </c>
      <c r="BI321" s="806">
        <v>78506.967330292173</v>
      </c>
      <c r="BJ321" s="806">
        <v>341567.66666666669</v>
      </c>
      <c r="BK321" s="807">
        <v>15017749.377083335</v>
      </c>
      <c r="BL321" s="808"/>
      <c r="BM321" s="804">
        <v>0</v>
      </c>
      <c r="BN321" s="809">
        <v>103.93230269297734</v>
      </c>
      <c r="BP321" s="810">
        <v>14424.829875000001</v>
      </c>
      <c r="BQ321" s="807">
        <v>591823.73258333339</v>
      </c>
      <c r="BR321" s="710"/>
      <c r="BS321" s="786">
        <v>398.99129058728158</v>
      </c>
      <c r="BT321" s="604">
        <v>430.214654626411</v>
      </c>
      <c r="BU321" s="604">
        <v>0</v>
      </c>
      <c r="BV321" s="599">
        <v>0</v>
      </c>
      <c r="BW321" s="811"/>
      <c r="BX321" s="788">
        <v>31901873.661678128</v>
      </c>
      <c r="BY321" s="554"/>
      <c r="BZ321" s="812">
        <v>412.66875138398422</v>
      </c>
      <c r="CB321" s="597">
        <v>2916.6666666666665</v>
      </c>
      <c r="CC321" s="554"/>
      <c r="CD321" s="554"/>
      <c r="CE321" s="554"/>
      <c r="CF321" s="554"/>
      <c r="CG321" s="554"/>
      <c r="CH321" s="554"/>
      <c r="CI321" s="554"/>
      <c r="CJ321" s="554"/>
      <c r="CK321" s="554"/>
      <c r="CL321" s="554"/>
    </row>
    <row r="322" spans="1:252">
      <c r="E322" s="294">
        <v>10</v>
      </c>
      <c r="F322" s="300">
        <v>2030</v>
      </c>
      <c r="G322" s="300">
        <v>2031</v>
      </c>
      <c r="H322" s="294">
        <v>2031</v>
      </c>
      <c r="I322" s="772" t="s">
        <v>306</v>
      </c>
      <c r="J322" s="789">
        <v>4166.666666666667</v>
      </c>
      <c r="K322" s="790">
        <v>0</v>
      </c>
      <c r="L322" s="792">
        <v>43378.75</v>
      </c>
      <c r="M322" s="793">
        <v>43442.083333333336</v>
      </c>
      <c r="N322" s="189">
        <v>86820.833333333343</v>
      </c>
      <c r="O322" s="794">
        <v>0.5</v>
      </c>
      <c r="P322" s="795">
        <v>3681.25</v>
      </c>
      <c r="Q322" s="795">
        <v>4166.666666666667</v>
      </c>
      <c r="R322" s="795">
        <v>0</v>
      </c>
      <c r="S322" s="795">
        <v>4166.666666666667</v>
      </c>
      <c r="T322" s="795">
        <v>1666.6666666666667</v>
      </c>
      <c r="U322" s="191">
        <v>77306.25</v>
      </c>
      <c r="W322" s="792">
        <v>4166.666666666667</v>
      </c>
      <c r="X322" s="793">
        <v>-4166.666666666667</v>
      </c>
      <c r="Y322" s="793">
        <v>4166.666666666667</v>
      </c>
      <c r="Z322" s="191">
        <v>4166.666666666667</v>
      </c>
      <c r="AB322" s="796">
        <v>185547.76457269985</v>
      </c>
      <c r="AC322" s="797">
        <v>480827.66250000003</v>
      </c>
      <c r="AD322" s="533">
        <v>666375.42707269988</v>
      </c>
      <c r="AF322" s="796">
        <v>185547.76457269985</v>
      </c>
      <c r="AG322" s="797"/>
      <c r="AH322" s="798">
        <v>124669.58333333336</v>
      </c>
      <c r="AI322" s="600">
        <v>0</v>
      </c>
      <c r="AJ322" s="799">
        <v>30000</v>
      </c>
      <c r="AK322" s="600">
        <v>34237</v>
      </c>
      <c r="AL322" s="536">
        <v>0</v>
      </c>
      <c r="AM322" s="815"/>
      <c r="AO322" s="779">
        <v>291921.07916666666</v>
      </c>
      <c r="AQ322" s="800">
        <v>21.442401506851933</v>
      </c>
      <c r="AR322" s="781">
        <v>34.09974719879088</v>
      </c>
      <c r="AS322" s="801">
        <v>32.799999999999997</v>
      </c>
      <c r="AT322" s="802">
        <v>97.733688000000001</v>
      </c>
      <c r="AU322" s="801"/>
      <c r="AV322" s="801">
        <v>87.89859635000002</v>
      </c>
      <c r="AW322" s="594">
        <v>7.6819995000000016</v>
      </c>
      <c r="AX322" s="803">
        <v>0</v>
      </c>
      <c r="AY322" s="791">
        <v>152.38811098453627</v>
      </c>
      <c r="AZ322" s="791">
        <v>100.14075864698098</v>
      </c>
      <c r="BA322" s="804">
        <v>64.733688000000001</v>
      </c>
      <c r="BB322" s="804">
        <v>52.733688000000001</v>
      </c>
      <c r="BC322" s="804">
        <v>48.179365007335896</v>
      </c>
      <c r="BD322" s="571">
        <v>500000</v>
      </c>
      <c r="BE322" s="805">
        <v>690139.75</v>
      </c>
      <c r="BF322" s="806">
        <v>0</v>
      </c>
      <c r="BG322" s="806">
        <v>514008.33333333331</v>
      </c>
      <c r="BH322" s="806">
        <v>0</v>
      </c>
      <c r="BI322" s="806">
        <v>78506.967330292173</v>
      </c>
      <c r="BJ322" s="806">
        <v>341567.66666666669</v>
      </c>
      <c r="BK322" s="807">
        <v>15017749.377083335</v>
      </c>
      <c r="BL322" s="808"/>
      <c r="BM322" s="804">
        <v>0</v>
      </c>
      <c r="BN322" s="809">
        <v>103.77132314166981</v>
      </c>
      <c r="BP322" s="810">
        <v>14424.829875000001</v>
      </c>
      <c r="BQ322" s="807">
        <v>591823.73258333339</v>
      </c>
      <c r="BR322" s="710"/>
      <c r="BS322" s="786">
        <v>398.32708895858667</v>
      </c>
      <c r="BT322" s="604">
        <v>429.48235864751302</v>
      </c>
      <c r="BU322" s="604">
        <v>0</v>
      </c>
      <c r="BV322" s="599">
        <v>0</v>
      </c>
      <c r="BW322" s="811"/>
      <c r="BX322" s="788">
        <v>31848220.766095493</v>
      </c>
      <c r="BY322" s="554"/>
      <c r="BZ322" s="812">
        <v>411.97472088085368</v>
      </c>
      <c r="CB322" s="597">
        <v>2916.6666666666665</v>
      </c>
      <c r="CC322" s="554"/>
      <c r="CD322" s="554"/>
      <c r="CE322" s="554"/>
      <c r="CF322" s="554"/>
      <c r="CG322" s="554"/>
      <c r="CH322" s="554"/>
      <c r="CI322" s="554"/>
      <c r="CJ322" s="554"/>
      <c r="CK322" s="554"/>
      <c r="CL322" s="554"/>
    </row>
    <row r="323" spans="1:252">
      <c r="E323" s="294">
        <v>11</v>
      </c>
      <c r="F323" s="300">
        <v>2030</v>
      </c>
      <c r="G323" s="300">
        <v>2031</v>
      </c>
      <c r="H323" s="294">
        <v>2031</v>
      </c>
      <c r="I323" s="772" t="s">
        <v>306</v>
      </c>
      <c r="J323" s="789">
        <v>4166.666666666667</v>
      </c>
      <c r="K323" s="790">
        <v>0</v>
      </c>
      <c r="L323" s="792">
        <v>43378.75</v>
      </c>
      <c r="M323" s="793">
        <v>43442.083333333336</v>
      </c>
      <c r="N323" s="189">
        <v>86820.833333333343</v>
      </c>
      <c r="O323" s="794">
        <v>0.5</v>
      </c>
      <c r="P323" s="795">
        <v>3681.25</v>
      </c>
      <c r="Q323" s="795">
        <v>4166.666666666667</v>
      </c>
      <c r="R323" s="795">
        <v>0</v>
      </c>
      <c r="S323" s="795">
        <v>4166.666666666667</v>
      </c>
      <c r="T323" s="795">
        <v>1666.6666666666667</v>
      </c>
      <c r="U323" s="191">
        <v>77306.25</v>
      </c>
      <c r="W323" s="792">
        <v>4166.666666666667</v>
      </c>
      <c r="X323" s="793">
        <v>-4166.666666666667</v>
      </c>
      <c r="Y323" s="793">
        <v>4166.666666666667</v>
      </c>
      <c r="Z323" s="191">
        <v>4166.666666666667</v>
      </c>
      <c r="AB323" s="796">
        <v>151075.02117407767</v>
      </c>
      <c r="AC323" s="797">
        <v>480827.66250000003</v>
      </c>
      <c r="AD323" s="533">
        <v>631902.68367407774</v>
      </c>
      <c r="AF323" s="796">
        <v>151075.02117407767</v>
      </c>
      <c r="AG323" s="797"/>
      <c r="AH323" s="798">
        <v>124669.58333333336</v>
      </c>
      <c r="AI323" s="600">
        <v>0</v>
      </c>
      <c r="AJ323" s="799">
        <v>30000</v>
      </c>
      <c r="AK323" s="600">
        <v>34237</v>
      </c>
      <c r="AL323" s="536">
        <v>0</v>
      </c>
      <c r="AM323" s="815"/>
      <c r="AO323" s="779">
        <v>291921.07916666672</v>
      </c>
      <c r="AQ323" s="800">
        <v>26.335191852015683</v>
      </c>
      <c r="AR323" s="781">
        <v>34.09974719879088</v>
      </c>
      <c r="AS323" s="801">
        <v>32.799999999999997</v>
      </c>
      <c r="AT323" s="802">
        <v>97.733688000000001</v>
      </c>
      <c r="AU323" s="801"/>
      <c r="AV323" s="801">
        <v>87.89859635000002</v>
      </c>
      <c r="AW323" s="594">
        <v>7.6819995000000016</v>
      </c>
      <c r="AX323" s="803">
        <v>0</v>
      </c>
      <c r="AY323" s="791">
        <v>152.38811098453627</v>
      </c>
      <c r="AZ323" s="791">
        <v>100.14075864698098</v>
      </c>
      <c r="BA323" s="804">
        <v>64.733688000000001</v>
      </c>
      <c r="BB323" s="804">
        <v>52.733688000000001</v>
      </c>
      <c r="BC323" s="804">
        <v>48.179365007335896</v>
      </c>
      <c r="BD323" s="571">
        <v>500000</v>
      </c>
      <c r="BE323" s="805">
        <v>690139.75</v>
      </c>
      <c r="BF323" s="806">
        <v>0</v>
      </c>
      <c r="BG323" s="806">
        <v>514008.33333333331</v>
      </c>
      <c r="BH323" s="806">
        <v>0</v>
      </c>
      <c r="BI323" s="806">
        <v>78506.967330292173</v>
      </c>
      <c r="BJ323" s="806">
        <v>341567.66666666669</v>
      </c>
      <c r="BK323" s="807">
        <v>15017749.377083335</v>
      </c>
      <c r="BL323" s="808"/>
      <c r="BM323" s="804">
        <v>0</v>
      </c>
      <c r="BN323" s="809">
        <v>108.41237853367416</v>
      </c>
      <c r="BP323" s="810">
        <v>14424.829875000001</v>
      </c>
      <c r="BQ323" s="807">
        <v>591823.73258333339</v>
      </c>
      <c r="BR323" s="710"/>
      <c r="BS323" s="786">
        <v>417.47608350599666</v>
      </c>
      <c r="BT323" s="604">
        <v>450.59451962574082</v>
      </c>
      <c r="BU323" s="604">
        <v>0</v>
      </c>
      <c r="BV323" s="599">
        <v>0</v>
      </c>
      <c r="BW323" s="811"/>
      <c r="BX323" s="788">
        <v>33395038.721033826</v>
      </c>
      <c r="BY323" s="554"/>
      <c r="BZ323" s="812">
        <v>431.9836846443053</v>
      </c>
      <c r="CB323" s="597">
        <v>2916.6666666666665</v>
      </c>
      <c r="CC323" s="554"/>
      <c r="CD323" s="554"/>
      <c r="CE323" s="554"/>
      <c r="CF323" s="554"/>
      <c r="CG323" s="554"/>
      <c r="CH323" s="554"/>
      <c r="CI323" s="554"/>
      <c r="CJ323" s="554"/>
      <c r="CK323" s="554"/>
      <c r="CL323" s="554"/>
    </row>
    <row r="324" spans="1:252">
      <c r="E324" s="307">
        <v>12</v>
      </c>
      <c r="F324" s="308">
        <v>2030</v>
      </c>
      <c r="G324" s="308">
        <v>2031</v>
      </c>
      <c r="H324" s="307">
        <v>2031</v>
      </c>
      <c r="I324" s="772" t="s">
        <v>306</v>
      </c>
      <c r="J324" s="789">
        <v>4166.666666666667</v>
      </c>
      <c r="K324" s="790">
        <v>0</v>
      </c>
      <c r="L324" s="816">
        <v>43378.75</v>
      </c>
      <c r="M324" s="817">
        <v>43442.083333333336</v>
      </c>
      <c r="N324" s="197">
        <v>86820.833333333343</v>
      </c>
      <c r="O324" s="818">
        <v>0.5</v>
      </c>
      <c r="P324" s="819">
        <v>3681.25</v>
      </c>
      <c r="Q324" s="819">
        <v>4166.666666666667</v>
      </c>
      <c r="R324" s="819">
        <v>0</v>
      </c>
      <c r="S324" s="819">
        <v>4166.666666666667</v>
      </c>
      <c r="T324" s="819">
        <v>1666.6666666666667</v>
      </c>
      <c r="U324" s="191">
        <v>77306.25</v>
      </c>
      <c r="W324" s="816">
        <v>4166.666666666667</v>
      </c>
      <c r="X324" s="817">
        <v>-4166.666666666667</v>
      </c>
      <c r="Y324" s="817">
        <v>4166.666666666667</v>
      </c>
      <c r="Z324" s="820">
        <v>4166.666666666667</v>
      </c>
      <c r="AB324" s="796">
        <v>120063.17968484522</v>
      </c>
      <c r="AC324" s="797">
        <v>480827.66250000003</v>
      </c>
      <c r="AD324" s="673">
        <v>600890.84218484524</v>
      </c>
      <c r="AF324" s="796">
        <v>120063.17968484522</v>
      </c>
      <c r="AG324" s="821"/>
      <c r="AH324" s="798">
        <v>124669.58333333336</v>
      </c>
      <c r="AI324" s="600">
        <v>0</v>
      </c>
      <c r="AJ324" s="799">
        <v>30000</v>
      </c>
      <c r="AK324" s="600">
        <v>34237</v>
      </c>
      <c r="AL324" s="536">
        <v>0</v>
      </c>
      <c r="AM324" s="822"/>
      <c r="AO324" s="779">
        <v>291921.07916666666</v>
      </c>
      <c r="AQ324" s="800">
        <v>33.137467099489605</v>
      </c>
      <c r="AR324" s="823">
        <v>34.09974719879088</v>
      </c>
      <c r="AS324" s="801">
        <v>32.799999999999997</v>
      </c>
      <c r="AT324" s="802">
        <v>97.733688000000001</v>
      </c>
      <c r="AU324" s="801"/>
      <c r="AV324" s="801">
        <v>87.89859635000002</v>
      </c>
      <c r="AW324" s="594">
        <v>7.6819995000000016</v>
      </c>
      <c r="AX324" s="803">
        <v>0</v>
      </c>
      <c r="AY324" s="791">
        <v>152.38811098453627</v>
      </c>
      <c r="AZ324" s="791">
        <v>100.14075864698098</v>
      </c>
      <c r="BA324" s="804">
        <v>64.733688000000001</v>
      </c>
      <c r="BB324" s="804">
        <v>52.733688000000001</v>
      </c>
      <c r="BC324" s="804">
        <v>48.179365007335896</v>
      </c>
      <c r="BD324" s="571">
        <v>500000</v>
      </c>
      <c r="BE324" s="805">
        <v>690139.75</v>
      </c>
      <c r="BF324" s="806">
        <v>0</v>
      </c>
      <c r="BG324" s="806">
        <v>514008.33333333331</v>
      </c>
      <c r="BH324" s="806">
        <v>0</v>
      </c>
      <c r="BI324" s="806">
        <v>78506.967330292173</v>
      </c>
      <c r="BJ324" s="806">
        <v>341567.66666666669</v>
      </c>
      <c r="BK324" s="807">
        <v>15017749.377083335</v>
      </c>
      <c r="BL324" s="808"/>
      <c r="BM324" s="804">
        <v>0</v>
      </c>
      <c r="BN324" s="809">
        <v>112.58749371076615</v>
      </c>
      <c r="BP324" s="810">
        <v>14424.829875000001</v>
      </c>
      <c r="BQ324" s="807">
        <v>591823.73258333339</v>
      </c>
      <c r="BR324" s="710"/>
      <c r="BS324" s="786">
        <v>434.70260872667819</v>
      </c>
      <c r="BT324" s="604">
        <v>469.58711856633232</v>
      </c>
      <c r="BU324" s="604">
        <v>0</v>
      </c>
      <c r="BV324" s="824">
        <v>0</v>
      </c>
      <c r="BW324" s="811"/>
      <c r="BX324" s="825">
        <v>34786563.401171789</v>
      </c>
      <c r="BY324" s="554"/>
      <c r="BZ324" s="826">
        <v>449.9838422012682</v>
      </c>
      <c r="CB324" s="827">
        <v>2916.6666666666665</v>
      </c>
      <c r="CC324" s="554"/>
      <c r="CD324" s="554"/>
      <c r="CE324" s="554"/>
      <c r="CF324" s="554"/>
      <c r="CG324" s="554"/>
      <c r="CH324" s="554"/>
      <c r="CI324" s="554"/>
      <c r="CJ324" s="554"/>
      <c r="CK324" s="554"/>
      <c r="CL324" s="554"/>
    </row>
    <row r="325" spans="1:252">
      <c r="AI325" s="600"/>
      <c r="AJ325" s="799"/>
      <c r="BK325" s="604"/>
      <c r="BL325" s="604"/>
    </row>
    <row r="326" spans="1:252">
      <c r="AI326" s="600"/>
      <c r="AJ326" s="799"/>
      <c r="BK326" s="604"/>
      <c r="BL326" s="604"/>
    </row>
    <row r="327" spans="1:252">
      <c r="BK327" s="604"/>
      <c r="BL327" s="604"/>
    </row>
    <row r="328" spans="1:252">
      <c r="BK328" s="604"/>
      <c r="BL328" s="604"/>
    </row>
    <row r="329" spans="1:252">
      <c r="BK329" s="604"/>
      <c r="BL329" s="604"/>
    </row>
    <row r="330" spans="1:252" s="124" customFormat="1" ht="15" customHeight="1">
      <c r="A330" s="102"/>
      <c r="B330" s="102"/>
      <c r="C330" s="166"/>
      <c r="D330" s="166"/>
      <c r="E330" s="312" t="s">
        <v>181</v>
      </c>
      <c r="F330" s="312"/>
      <c r="G330" s="312"/>
      <c r="H330" s="312"/>
      <c r="I330" s="312"/>
      <c r="J330" s="312"/>
      <c r="K330" s="312"/>
      <c r="L330" s="312"/>
      <c r="M330" s="312"/>
      <c r="N330" s="312"/>
      <c r="O330" s="312"/>
      <c r="P330" s="312"/>
      <c r="Q330" s="312"/>
      <c r="R330" s="312"/>
      <c r="S330" s="312"/>
      <c r="T330" s="312"/>
      <c r="U330" s="312"/>
      <c r="V330" s="312"/>
      <c r="W330" s="312"/>
      <c r="X330" s="312"/>
      <c r="Y330" s="312"/>
      <c r="Z330" s="312"/>
      <c r="AA330" s="312"/>
      <c r="AB330" s="312"/>
      <c r="AC330" s="312"/>
      <c r="AD330" s="312"/>
      <c r="AE330" s="312"/>
      <c r="AF330" s="312"/>
      <c r="AG330" s="312"/>
      <c r="AH330" s="312"/>
      <c r="AI330" s="312"/>
      <c r="AJ330" s="312"/>
      <c r="AK330" s="312"/>
      <c r="AL330" s="312"/>
      <c r="AM330" s="312"/>
      <c r="AN330" s="312"/>
      <c r="AO330" s="312"/>
      <c r="AP330" s="312"/>
      <c r="AQ330" s="312"/>
      <c r="AR330" s="312"/>
      <c r="AS330" s="312"/>
      <c r="AT330" s="312"/>
      <c r="AU330" s="312"/>
      <c r="AV330" s="312"/>
      <c r="AW330" s="312"/>
      <c r="AX330" s="312"/>
      <c r="AY330" s="312"/>
      <c r="AZ330" s="312"/>
      <c r="BA330" s="312"/>
      <c r="BB330" s="312"/>
      <c r="BC330" s="312"/>
      <c r="BD330" s="312"/>
      <c r="BE330" s="312"/>
      <c r="BF330" s="312"/>
      <c r="BG330" s="312"/>
      <c r="BH330" s="312"/>
      <c r="BI330" s="312"/>
      <c r="BJ330" s="312"/>
      <c r="BK330" s="312"/>
      <c r="BL330" s="312"/>
      <c r="BM330" s="312"/>
      <c r="BN330" s="312"/>
      <c r="BO330" s="312"/>
      <c r="BP330" s="312"/>
      <c r="BQ330" s="312"/>
      <c r="BR330" s="312"/>
      <c r="BS330" s="312"/>
      <c r="BT330" s="312"/>
      <c r="BU330" s="312"/>
      <c r="BV330" s="312"/>
      <c r="BW330" s="312"/>
      <c r="BX330" s="312"/>
      <c r="BY330" s="312"/>
      <c r="BZ330" s="312"/>
      <c r="CA330" s="312"/>
      <c r="CB330" s="312"/>
      <c r="CC330" s="166"/>
      <c r="CD330" s="166"/>
      <c r="CE330" s="166"/>
      <c r="CF330" s="166"/>
      <c r="CG330" s="166"/>
      <c r="CH330" s="166"/>
      <c r="CI330" s="166"/>
      <c r="CJ330" s="166"/>
      <c r="CK330" s="166"/>
      <c r="CL330" s="166"/>
      <c r="CM330" s="166"/>
      <c r="CN330" s="166"/>
      <c r="CO330" s="166"/>
      <c r="CP330" s="166"/>
      <c r="CQ330" s="166"/>
      <c r="CR330" s="166"/>
      <c r="CS330" s="166"/>
      <c r="CT330" s="166"/>
      <c r="CU330" s="166"/>
      <c r="CV330" s="166"/>
      <c r="CW330" s="166"/>
      <c r="CX330" s="166"/>
      <c r="CY330" s="166"/>
      <c r="CZ330" s="166"/>
      <c r="DA330" s="166"/>
      <c r="DB330" s="166"/>
      <c r="DC330" s="166"/>
      <c r="DD330" s="166"/>
      <c r="DE330" s="166"/>
      <c r="DF330" s="166"/>
      <c r="DG330" s="166"/>
      <c r="DH330" s="166"/>
      <c r="DI330" s="166"/>
      <c r="DJ330" s="166"/>
      <c r="DK330" s="166"/>
      <c r="DL330" s="166"/>
      <c r="DM330" s="166"/>
      <c r="DN330" s="166"/>
      <c r="DO330" s="166"/>
      <c r="DP330" s="166"/>
      <c r="DQ330" s="166"/>
      <c r="DR330" s="166"/>
      <c r="DS330" s="166"/>
      <c r="DT330" s="166"/>
      <c r="DU330" s="166"/>
      <c r="DV330" s="166"/>
      <c r="DW330" s="166"/>
      <c r="DX330" s="166"/>
      <c r="DY330" s="166"/>
      <c r="DZ330" s="166"/>
      <c r="EA330" s="166"/>
      <c r="EB330" s="166"/>
      <c r="EC330" s="166"/>
      <c r="ED330" s="166"/>
      <c r="EE330" s="166"/>
      <c r="EF330" s="166"/>
      <c r="EG330" s="166"/>
      <c r="EH330" s="166"/>
      <c r="EI330" s="166"/>
      <c r="EJ330" s="166"/>
      <c r="EK330" s="166"/>
      <c r="EL330" s="166"/>
      <c r="EM330" s="166"/>
      <c r="EN330" s="166"/>
      <c r="EO330" s="166"/>
      <c r="EP330" s="166"/>
      <c r="EQ330" s="166"/>
      <c r="ER330" s="166"/>
      <c r="ES330" s="166"/>
      <c r="ET330" s="166"/>
      <c r="EU330" s="166"/>
      <c r="EV330" s="166"/>
      <c r="EW330" s="166"/>
      <c r="EX330" s="166"/>
      <c r="EY330" s="166"/>
      <c r="EZ330" s="166"/>
      <c r="FA330" s="166"/>
      <c r="FB330" s="166"/>
      <c r="FC330" s="166"/>
      <c r="FD330" s="166"/>
      <c r="FE330" s="166"/>
      <c r="FF330" s="166"/>
      <c r="FG330" s="166"/>
      <c r="FH330" s="166"/>
      <c r="FI330" s="166"/>
      <c r="FJ330" s="166"/>
      <c r="FK330" s="166"/>
      <c r="FL330" s="166"/>
      <c r="FM330" s="166"/>
      <c r="FN330" s="166"/>
      <c r="FO330" s="166"/>
      <c r="FP330" s="166"/>
      <c r="FQ330" s="166"/>
      <c r="FR330" s="166"/>
      <c r="FS330" s="166"/>
      <c r="FT330" s="166"/>
      <c r="FU330" s="166"/>
      <c r="FV330" s="166"/>
      <c r="FW330" s="166"/>
      <c r="FX330" s="166"/>
      <c r="FY330" s="166"/>
      <c r="FZ330" s="166"/>
      <c r="GA330" s="166"/>
      <c r="GB330" s="166"/>
      <c r="GC330" s="166"/>
      <c r="GD330" s="166"/>
      <c r="GE330" s="166"/>
      <c r="GF330" s="166"/>
      <c r="GG330" s="166"/>
      <c r="GH330" s="166"/>
      <c r="GI330" s="166"/>
      <c r="GJ330" s="166"/>
      <c r="GK330" s="166"/>
      <c r="GL330" s="166"/>
      <c r="GM330" s="166"/>
      <c r="GN330" s="166"/>
      <c r="GO330" s="166"/>
      <c r="GP330" s="166"/>
      <c r="GQ330" s="166"/>
      <c r="GR330" s="166"/>
      <c r="GS330" s="166"/>
      <c r="GT330" s="166"/>
      <c r="GU330" s="166"/>
      <c r="GV330" s="166"/>
      <c r="GW330" s="166"/>
      <c r="GX330" s="166"/>
      <c r="GY330" s="166"/>
      <c r="GZ330" s="166"/>
      <c r="HA330" s="166"/>
      <c r="HB330" s="166"/>
      <c r="HC330" s="166"/>
      <c r="HD330" s="166"/>
      <c r="HE330" s="166"/>
      <c r="HF330" s="166"/>
      <c r="HG330" s="166"/>
      <c r="HH330" s="166"/>
      <c r="HI330" s="166"/>
      <c r="HJ330" s="166"/>
      <c r="HK330" s="166"/>
      <c r="HL330" s="166"/>
      <c r="HM330" s="166"/>
      <c r="HN330" s="166"/>
      <c r="HO330" s="166"/>
      <c r="HP330" s="166"/>
      <c r="HQ330" s="166"/>
      <c r="HR330" s="166"/>
      <c r="HS330" s="166"/>
      <c r="HT330" s="166"/>
      <c r="HU330" s="166"/>
      <c r="HV330" s="166"/>
      <c r="HW330" s="166"/>
      <c r="HX330" s="166"/>
      <c r="HY330" s="166"/>
      <c r="HZ330" s="166"/>
      <c r="IA330" s="166"/>
      <c r="IB330" s="166"/>
      <c r="IC330" s="166"/>
      <c r="ID330" s="166"/>
      <c r="IE330" s="166"/>
      <c r="IF330" s="166"/>
      <c r="IG330" s="166"/>
      <c r="IH330" s="166"/>
      <c r="II330" s="166"/>
      <c r="IJ330" s="166"/>
      <c r="IK330" s="166"/>
      <c r="IL330" s="166"/>
      <c r="IM330" s="166"/>
      <c r="IN330" s="166"/>
      <c r="IO330" s="166"/>
      <c r="IP330" s="166"/>
      <c r="IQ330" s="166"/>
      <c r="IR330" s="166"/>
    </row>
    <row r="331" spans="1:252" s="124" customFormat="1">
      <c r="A331" s="102"/>
      <c r="B331" s="102"/>
      <c r="C331" s="166"/>
      <c r="D331" s="166"/>
      <c r="E331" s="170" t="s">
        <v>399</v>
      </c>
      <c r="F331" s="166"/>
      <c r="G331" s="166"/>
      <c r="H331" s="166"/>
      <c r="I331" s="166"/>
      <c r="J331" s="166"/>
      <c r="K331" s="166"/>
      <c r="L331" s="166"/>
      <c r="M331" s="166"/>
      <c r="N331" s="166"/>
      <c r="O331" s="166"/>
      <c r="P331" s="166"/>
      <c r="Q331" s="166"/>
      <c r="R331" s="166"/>
      <c r="S331" s="166"/>
      <c r="T331" s="166"/>
      <c r="U331" s="166"/>
      <c r="V331" s="170"/>
      <c r="W331" s="170"/>
      <c r="X331" s="170"/>
      <c r="Y331" s="170"/>
      <c r="Z331" s="170"/>
      <c r="AA331" s="166"/>
      <c r="AB331" s="166"/>
      <c r="AC331" s="166"/>
      <c r="AD331" s="166"/>
      <c r="AE331" s="166"/>
      <c r="AF331" s="166"/>
      <c r="AG331" s="166"/>
      <c r="AH331" s="166"/>
      <c r="AI331" s="166"/>
      <c r="AJ331" s="166"/>
      <c r="AK331" s="166"/>
      <c r="AL331" s="166"/>
      <c r="AM331" s="166"/>
      <c r="AN331"/>
      <c r="AO331" s="166"/>
      <c r="AP331"/>
      <c r="AQ331" s="166"/>
      <c r="AR331" s="166"/>
      <c r="AS331" s="166"/>
      <c r="AT331" s="166"/>
      <c r="AU331" s="166"/>
      <c r="AV331" s="166"/>
      <c r="AW331" s="166"/>
      <c r="AX331" s="166"/>
      <c r="AY331" s="166"/>
      <c r="AZ331" s="166"/>
      <c r="BA331" s="166"/>
      <c r="BB331" s="166"/>
      <c r="BC331" s="166"/>
      <c r="BD331" s="166"/>
      <c r="BE331" s="166"/>
      <c r="BF331" s="166"/>
      <c r="BG331" s="166"/>
      <c r="BH331" s="166"/>
      <c r="BI331" s="166"/>
      <c r="BJ331" s="166"/>
      <c r="BK331" s="166"/>
      <c r="BL331" s="166"/>
      <c r="BM331" s="166"/>
      <c r="BN331" s="166"/>
      <c r="BO331"/>
      <c r="BP331" s="166"/>
      <c r="BQ331" s="166"/>
      <c r="BR331"/>
      <c r="BS331" s="166"/>
      <c r="BT331" s="166"/>
      <c r="BU331" s="166"/>
      <c r="BV331" s="166"/>
      <c r="BW331"/>
      <c r="BX331" s="166"/>
      <c r="BY331" s="166"/>
      <c r="BZ331" s="166"/>
      <c r="CA331" s="166"/>
      <c r="CB331" s="166"/>
      <c r="CC331" s="166"/>
      <c r="CD331" s="166"/>
      <c r="CE331" s="166"/>
      <c r="CF331" s="166"/>
      <c r="CG331" s="166"/>
      <c r="CH331" s="166"/>
      <c r="CI331" s="166"/>
      <c r="CJ331" s="166"/>
      <c r="CK331" s="166"/>
      <c r="CL331" s="166"/>
      <c r="CM331" s="166"/>
      <c r="CN331" s="166"/>
      <c r="CO331" s="166"/>
      <c r="CP331" s="166"/>
      <c r="CQ331" s="166"/>
      <c r="CR331" s="166"/>
      <c r="CS331" s="166"/>
      <c r="CT331" s="166"/>
      <c r="CU331" s="166"/>
      <c r="CV331" s="166"/>
      <c r="CW331" s="166"/>
      <c r="CX331" s="166"/>
      <c r="CY331" s="166"/>
      <c r="CZ331" s="166"/>
      <c r="DA331" s="166"/>
      <c r="DB331" s="166"/>
      <c r="DC331" s="166"/>
      <c r="DD331" s="166"/>
      <c r="DE331" s="166"/>
      <c r="DF331" s="166"/>
      <c r="DG331" s="166"/>
      <c r="DH331" s="166"/>
      <c r="DI331" s="166"/>
      <c r="DJ331" s="166"/>
      <c r="DK331" s="166"/>
      <c r="DL331" s="166"/>
      <c r="DM331" s="166"/>
      <c r="DN331" s="166"/>
      <c r="DO331" s="166"/>
      <c r="DP331" s="166"/>
      <c r="DQ331" s="166"/>
      <c r="DR331" s="166"/>
      <c r="DS331" s="166"/>
      <c r="DT331" s="166"/>
      <c r="DU331" s="166"/>
      <c r="DV331" s="166"/>
      <c r="DW331" s="166"/>
      <c r="DX331" s="166"/>
      <c r="DY331" s="166"/>
      <c r="DZ331" s="166"/>
      <c r="EA331" s="166"/>
      <c r="EB331" s="166"/>
      <c r="EC331" s="166"/>
      <c r="ED331" s="166"/>
      <c r="EE331" s="166"/>
      <c r="EF331" s="166"/>
      <c r="EG331" s="166"/>
      <c r="EH331" s="166"/>
      <c r="EI331" s="166"/>
      <c r="EJ331" s="166"/>
      <c r="EK331" s="166"/>
      <c r="EL331" s="166"/>
      <c r="EM331" s="166"/>
      <c r="EN331" s="166"/>
      <c r="EO331" s="166"/>
      <c r="EP331" s="166"/>
      <c r="EQ331" s="166"/>
      <c r="ER331" s="166"/>
      <c r="ES331" s="166"/>
      <c r="ET331" s="166"/>
      <c r="EU331" s="166"/>
      <c r="EV331" s="166"/>
      <c r="EW331" s="166"/>
      <c r="EX331" s="166"/>
      <c r="EY331" s="166"/>
      <c r="EZ331" s="166"/>
      <c r="FA331" s="166"/>
      <c r="FB331" s="166"/>
      <c r="FC331" s="166"/>
      <c r="FD331" s="166"/>
      <c r="FE331" s="166"/>
      <c r="FF331" s="166"/>
      <c r="FG331" s="166"/>
      <c r="FH331" s="166"/>
      <c r="FI331" s="166"/>
      <c r="FJ331" s="166"/>
      <c r="FK331" s="166"/>
      <c r="FL331" s="166"/>
      <c r="FM331" s="166"/>
      <c r="FN331" s="166"/>
      <c r="FO331" s="166"/>
      <c r="FP331" s="166"/>
      <c r="FQ331" s="166"/>
      <c r="FR331" s="166"/>
      <c r="FS331" s="166"/>
      <c r="FT331" s="166"/>
      <c r="FU331" s="166"/>
      <c r="FV331" s="166"/>
      <c r="FW331" s="166"/>
      <c r="FX331" s="166"/>
      <c r="FY331" s="166"/>
      <c r="FZ331" s="166"/>
      <c r="GA331" s="166"/>
      <c r="GB331" s="166"/>
      <c r="GC331" s="166"/>
      <c r="GD331" s="166"/>
      <c r="GE331" s="166"/>
      <c r="GF331" s="166"/>
      <c r="GG331" s="166"/>
      <c r="GH331" s="166"/>
      <c r="GI331" s="166"/>
      <c r="GJ331" s="166"/>
      <c r="GK331" s="166"/>
      <c r="GL331" s="166"/>
      <c r="GM331" s="166"/>
      <c r="GN331" s="166"/>
      <c r="GO331" s="166"/>
      <c r="GP331" s="166"/>
      <c r="GQ331" s="166"/>
      <c r="GR331" s="166"/>
      <c r="GS331" s="166"/>
      <c r="GT331" s="166"/>
      <c r="GU331" s="166"/>
      <c r="GV331" s="166"/>
      <c r="GW331" s="166"/>
      <c r="GX331" s="166"/>
      <c r="GY331" s="166"/>
      <c r="GZ331" s="166"/>
      <c r="HA331" s="166"/>
      <c r="HB331" s="166"/>
      <c r="HC331" s="166"/>
      <c r="HD331" s="166"/>
      <c r="HE331" s="166"/>
      <c r="HF331" s="166"/>
      <c r="HG331" s="166"/>
      <c r="HH331" s="166"/>
      <c r="HI331" s="166"/>
      <c r="HJ331" s="166"/>
      <c r="HK331" s="166"/>
      <c r="HL331" s="166"/>
      <c r="HM331" s="166"/>
      <c r="HN331" s="166"/>
      <c r="HO331" s="166"/>
      <c r="HP331" s="166"/>
      <c r="HQ331" s="166"/>
      <c r="HR331" s="166"/>
      <c r="HS331" s="166"/>
      <c r="HT331" s="166"/>
      <c r="HU331" s="166"/>
      <c r="HV331" s="166"/>
      <c r="HW331" s="166"/>
      <c r="HX331" s="166"/>
      <c r="HY331" s="166"/>
      <c r="HZ331" s="166"/>
      <c r="IA331" s="166"/>
      <c r="IB331" s="166"/>
      <c r="IC331" s="166"/>
      <c r="ID331" s="166"/>
      <c r="IE331" s="166"/>
      <c r="IF331" s="166"/>
      <c r="IG331" s="166"/>
      <c r="IH331" s="166"/>
      <c r="II331" s="166"/>
      <c r="IJ331" s="166"/>
      <c r="IK331" s="166"/>
      <c r="IL331" s="166"/>
      <c r="IM331" s="166"/>
      <c r="IN331" s="166"/>
      <c r="IO331" s="166"/>
      <c r="IP331" s="166"/>
      <c r="IQ331" s="166"/>
      <c r="IR331" s="166"/>
    </row>
    <row r="332" spans="1:252" s="124" customFormat="1" ht="15" hidden="1" customHeight="1">
      <c r="A332" s="115"/>
      <c r="B332" s="115"/>
      <c r="E332" s="689">
        <v>1990</v>
      </c>
      <c r="F332" s="115" t="s">
        <v>563</v>
      </c>
      <c r="G332" s="115"/>
      <c r="H332" s="115"/>
      <c r="I332" s="102" t="s">
        <v>563</v>
      </c>
      <c r="J332" s="102"/>
      <c r="K332" s="102" t="s">
        <v>563</v>
      </c>
      <c r="L332" s="115"/>
      <c r="M332" s="115"/>
      <c r="N332" s="115"/>
      <c r="O332" s="115"/>
      <c r="P332" s="115"/>
      <c r="Q332" s="115"/>
      <c r="R332" s="115"/>
      <c r="S332" s="115"/>
      <c r="T332" s="115"/>
      <c r="U332" s="115"/>
      <c r="V332" s="689"/>
      <c r="W332" s="689"/>
      <c r="X332" s="689"/>
      <c r="Y332" s="689"/>
      <c r="Z332" s="689"/>
      <c r="AA332" s="115"/>
      <c r="AB332" s="115"/>
      <c r="AC332" s="115"/>
      <c r="AD332" s="115"/>
      <c r="AE332" s="115"/>
      <c r="AF332" s="115"/>
      <c r="AG332" s="115"/>
      <c r="AH332" s="115"/>
      <c r="AI332" s="115"/>
      <c r="AJ332" s="115"/>
      <c r="AK332" s="115"/>
      <c r="AL332" s="115"/>
      <c r="AM332" s="115"/>
      <c r="AN332" s="586"/>
      <c r="AO332" s="115"/>
      <c r="AP332" s="586"/>
      <c r="AQ332" s="115"/>
      <c r="AR332" s="115"/>
      <c r="AS332" s="115"/>
      <c r="AT332" s="115"/>
      <c r="AU332" s="115"/>
      <c r="AV332" s="115"/>
      <c r="AW332" s="115"/>
      <c r="AX332" s="115"/>
      <c r="AY332" s="115"/>
      <c r="AZ332" s="115"/>
      <c r="BA332" s="115"/>
      <c r="BB332" s="115"/>
      <c r="BC332" s="115"/>
      <c r="BD332" s="115"/>
      <c r="BE332" s="115"/>
      <c r="BF332" s="115"/>
      <c r="BG332" s="115"/>
      <c r="BH332" s="115"/>
      <c r="BI332" s="115"/>
      <c r="BJ332" s="115"/>
      <c r="BK332" s="115"/>
      <c r="BL332" s="115"/>
      <c r="BM332" s="115"/>
      <c r="BN332" s="115"/>
      <c r="BO332" s="586"/>
      <c r="BP332" s="115"/>
      <c r="BQ332" s="115"/>
      <c r="BR332" s="586"/>
      <c r="BS332" s="115"/>
      <c r="BT332" s="115"/>
      <c r="BU332" s="115"/>
      <c r="BV332" s="115"/>
      <c r="BW332" s="586"/>
      <c r="BX332" s="115"/>
      <c r="BY332" s="115"/>
      <c r="BZ332" s="115"/>
      <c r="CA332" s="115"/>
      <c r="CB332" s="115"/>
    </row>
    <row r="333" spans="1:252" s="124" customFormat="1" ht="15" hidden="1" customHeight="1">
      <c r="A333" s="115"/>
      <c r="B333" s="115"/>
      <c r="E333" s="689">
        <v>1991</v>
      </c>
      <c r="F333" s="115" t="s">
        <v>563</v>
      </c>
      <c r="G333" s="115"/>
      <c r="H333" s="115"/>
      <c r="I333" s="102" t="s">
        <v>563</v>
      </c>
      <c r="J333" s="102"/>
      <c r="K333" s="102" t="s">
        <v>563</v>
      </c>
      <c r="L333" s="115"/>
      <c r="M333" s="115"/>
      <c r="N333" s="115"/>
      <c r="O333" s="115"/>
      <c r="P333" s="115"/>
      <c r="Q333" s="115"/>
      <c r="R333" s="115"/>
      <c r="S333" s="115"/>
      <c r="T333" s="115"/>
      <c r="U333" s="115"/>
      <c r="V333" s="689"/>
      <c r="W333" s="689"/>
      <c r="X333" s="689"/>
      <c r="Y333" s="689"/>
      <c r="Z333" s="689"/>
      <c r="AA333" s="115"/>
      <c r="AB333" s="115"/>
      <c r="AC333" s="115"/>
      <c r="AD333" s="115"/>
      <c r="AE333" s="115"/>
      <c r="AF333" s="115"/>
      <c r="AG333" s="115"/>
      <c r="AH333" s="115"/>
      <c r="AI333" s="115"/>
      <c r="AJ333" s="115"/>
      <c r="AK333" s="115"/>
      <c r="AL333" s="115"/>
      <c r="AM333" s="115"/>
      <c r="AN333" s="586"/>
      <c r="AO333" s="115"/>
      <c r="AP333" s="586"/>
      <c r="AQ333" s="115"/>
      <c r="AR333" s="115"/>
      <c r="AS333" s="115"/>
      <c r="AT333" s="115"/>
      <c r="AU333" s="115"/>
      <c r="AV333" s="115"/>
      <c r="AW333" s="115"/>
      <c r="AX333" s="115"/>
      <c r="AY333" s="115"/>
      <c r="AZ333" s="115"/>
      <c r="BA333" s="115"/>
      <c r="BB333" s="115"/>
      <c r="BC333" s="115"/>
      <c r="BD333" s="115"/>
      <c r="BE333" s="115"/>
      <c r="BF333" s="115"/>
      <c r="BG333" s="115"/>
      <c r="BH333" s="115"/>
      <c r="BI333" s="115"/>
      <c r="BJ333" s="115"/>
      <c r="BK333" s="115"/>
      <c r="BL333" s="115"/>
      <c r="BM333" s="115"/>
      <c r="BN333" s="115"/>
      <c r="BO333" s="586"/>
      <c r="BP333" s="115"/>
      <c r="BQ333" s="115"/>
      <c r="BR333" s="586"/>
      <c r="BS333" s="115"/>
      <c r="BT333" s="115"/>
      <c r="BU333" s="115"/>
      <c r="BV333" s="115"/>
      <c r="BW333" s="586"/>
      <c r="BX333" s="115"/>
      <c r="BY333" s="115"/>
      <c r="BZ333" s="115"/>
      <c r="CA333" s="115"/>
      <c r="CB333" s="115"/>
    </row>
    <row r="334" spans="1:252" s="124" customFormat="1" ht="15" hidden="1" customHeight="1">
      <c r="A334" s="115"/>
      <c r="B334" s="115"/>
      <c r="E334" s="689">
        <v>1992</v>
      </c>
      <c r="F334" s="115" t="s">
        <v>563</v>
      </c>
      <c r="G334" s="115"/>
      <c r="H334" s="115"/>
      <c r="I334" s="102" t="s">
        <v>563</v>
      </c>
      <c r="J334" s="102"/>
      <c r="K334" s="102" t="s">
        <v>563</v>
      </c>
      <c r="L334" s="115"/>
      <c r="M334" s="115"/>
      <c r="N334" s="115"/>
      <c r="O334" s="115"/>
      <c r="P334" s="115"/>
      <c r="Q334" s="115"/>
      <c r="R334" s="115"/>
      <c r="S334" s="115"/>
      <c r="T334" s="115"/>
      <c r="U334" s="115"/>
      <c r="V334" s="689"/>
      <c r="W334" s="689"/>
      <c r="X334" s="689"/>
      <c r="Y334" s="689"/>
      <c r="Z334" s="689"/>
      <c r="AA334" s="115"/>
      <c r="AB334" s="115"/>
      <c r="AC334" s="115"/>
      <c r="AD334" s="115"/>
      <c r="AE334" s="115"/>
      <c r="AF334" s="115"/>
      <c r="AG334" s="115"/>
      <c r="AH334" s="115"/>
      <c r="AI334" s="115"/>
      <c r="AJ334" s="115"/>
      <c r="AK334" s="115"/>
      <c r="AL334" s="115"/>
      <c r="AM334" s="115"/>
      <c r="AN334" s="586"/>
      <c r="AO334" s="115"/>
      <c r="AP334" s="586"/>
      <c r="AQ334" s="115"/>
      <c r="AR334" s="115"/>
      <c r="AS334" s="115"/>
      <c r="AT334" s="115"/>
      <c r="AU334" s="115"/>
      <c r="AV334" s="115"/>
      <c r="AW334" s="115"/>
      <c r="AX334" s="115"/>
      <c r="AY334" s="115"/>
      <c r="AZ334" s="115"/>
      <c r="BA334" s="115"/>
      <c r="BB334" s="115"/>
      <c r="BC334" s="115"/>
      <c r="BD334" s="115"/>
      <c r="BE334" s="115"/>
      <c r="BF334" s="115"/>
      <c r="BG334" s="115"/>
      <c r="BH334" s="115"/>
      <c r="BI334" s="115"/>
      <c r="BJ334" s="115"/>
      <c r="BK334" s="115"/>
      <c r="BL334" s="115"/>
      <c r="BM334" s="115"/>
      <c r="BN334" s="115"/>
      <c r="BO334" s="586"/>
      <c r="BP334" s="115"/>
      <c r="BQ334" s="115"/>
      <c r="BR334" s="586"/>
      <c r="BS334" s="115"/>
      <c r="BT334" s="115"/>
      <c r="BU334" s="115"/>
      <c r="BV334" s="115"/>
      <c r="BW334" s="586"/>
      <c r="BX334" s="115"/>
      <c r="BY334" s="115"/>
      <c r="BZ334" s="115"/>
      <c r="CA334" s="115"/>
      <c r="CB334" s="115"/>
    </row>
    <row r="335" spans="1:252" s="124" customFormat="1" ht="15" hidden="1" customHeight="1">
      <c r="A335" s="115"/>
      <c r="B335" s="115"/>
      <c r="E335" s="689">
        <v>1993</v>
      </c>
      <c r="F335" s="115" t="s">
        <v>563</v>
      </c>
      <c r="G335" s="115"/>
      <c r="H335" s="115"/>
      <c r="I335" s="102" t="s">
        <v>563</v>
      </c>
      <c r="J335" s="102"/>
      <c r="K335" s="102" t="s">
        <v>563</v>
      </c>
      <c r="L335" s="115"/>
      <c r="M335" s="115"/>
      <c r="N335" s="115"/>
      <c r="O335" s="115"/>
      <c r="P335" s="115"/>
      <c r="Q335" s="115"/>
      <c r="R335" s="115"/>
      <c r="S335" s="115"/>
      <c r="T335" s="115"/>
      <c r="U335" s="115"/>
      <c r="V335" s="689"/>
      <c r="W335" s="689"/>
      <c r="X335" s="689"/>
      <c r="Y335" s="689"/>
      <c r="Z335" s="689"/>
      <c r="AA335" s="115"/>
      <c r="AB335" s="115"/>
      <c r="AC335" s="115"/>
      <c r="AD335" s="115"/>
      <c r="AE335" s="115"/>
      <c r="AF335" s="115"/>
      <c r="AG335" s="115"/>
      <c r="AH335" s="115"/>
      <c r="AI335" s="115"/>
      <c r="AJ335" s="115"/>
      <c r="AK335" s="115"/>
      <c r="AL335" s="115"/>
      <c r="AM335" s="115"/>
      <c r="AN335" s="586"/>
      <c r="AO335" s="115"/>
      <c r="AP335" s="586"/>
      <c r="AQ335" s="115"/>
      <c r="AR335" s="115"/>
      <c r="AS335" s="115"/>
      <c r="AT335" s="115"/>
      <c r="AU335" s="115"/>
      <c r="AV335" s="115"/>
      <c r="AW335" s="115"/>
      <c r="AX335" s="115"/>
      <c r="AY335" s="115"/>
      <c r="AZ335" s="115"/>
      <c r="BA335" s="115"/>
      <c r="BB335" s="115"/>
      <c r="BC335" s="115"/>
      <c r="BD335" s="115"/>
      <c r="BE335" s="115"/>
      <c r="BF335" s="115"/>
      <c r="BG335" s="115"/>
      <c r="BH335" s="115"/>
      <c r="BI335" s="115"/>
      <c r="BJ335" s="115"/>
      <c r="BK335" s="115"/>
      <c r="BL335" s="115"/>
      <c r="BM335" s="115"/>
      <c r="BN335" s="115"/>
      <c r="BO335" s="586"/>
      <c r="BP335" s="115"/>
      <c r="BQ335" s="115"/>
      <c r="BR335" s="586"/>
      <c r="BS335" s="115"/>
      <c r="BT335" s="115"/>
      <c r="BU335" s="115"/>
      <c r="BV335" s="115"/>
      <c r="BW335" s="586"/>
      <c r="BX335" s="115"/>
      <c r="BY335" s="115"/>
      <c r="BZ335" s="115"/>
      <c r="CA335" s="115"/>
      <c r="CB335" s="115"/>
    </row>
    <row r="336" spans="1:252" s="124" customFormat="1" ht="15" hidden="1" customHeight="1">
      <c r="A336" s="115"/>
      <c r="B336" s="115"/>
      <c r="E336" s="689">
        <v>1994</v>
      </c>
      <c r="F336" s="115" t="s">
        <v>563</v>
      </c>
      <c r="G336" s="115"/>
      <c r="H336" s="115"/>
      <c r="I336" s="102" t="s">
        <v>563</v>
      </c>
      <c r="J336" s="102"/>
      <c r="K336" s="102" t="s">
        <v>563</v>
      </c>
      <c r="L336" s="115"/>
      <c r="M336" s="115"/>
      <c r="N336" s="115"/>
      <c r="O336" s="115"/>
      <c r="P336" s="115"/>
      <c r="Q336" s="115"/>
      <c r="R336" s="115"/>
      <c r="S336" s="115"/>
      <c r="T336" s="115"/>
      <c r="U336" s="115"/>
      <c r="V336" s="689"/>
      <c r="W336" s="689"/>
      <c r="X336" s="689"/>
      <c r="Y336" s="689"/>
      <c r="Z336" s="689"/>
      <c r="AA336" s="115"/>
      <c r="AB336" s="115"/>
      <c r="AC336" s="115"/>
      <c r="AD336" s="115"/>
      <c r="AE336" s="115"/>
      <c r="AF336" s="115"/>
      <c r="AG336" s="115"/>
      <c r="AH336" s="115"/>
      <c r="AI336" s="115"/>
      <c r="AJ336" s="115"/>
      <c r="AK336" s="115"/>
      <c r="AL336" s="115"/>
      <c r="AM336" s="115"/>
      <c r="AN336" s="586"/>
      <c r="AO336" s="115"/>
      <c r="AP336" s="586"/>
      <c r="AQ336" s="115"/>
      <c r="AR336" s="115"/>
      <c r="AS336" s="115"/>
      <c r="AT336" s="115"/>
      <c r="AU336" s="115"/>
      <c r="AV336" s="115"/>
      <c r="AW336" s="115"/>
      <c r="AX336" s="115"/>
      <c r="AY336" s="115"/>
      <c r="AZ336" s="115"/>
      <c r="BA336" s="115"/>
      <c r="BB336" s="115"/>
      <c r="BC336" s="115"/>
      <c r="BD336" s="115"/>
      <c r="BE336" s="115"/>
      <c r="BF336" s="115"/>
      <c r="BG336" s="115"/>
      <c r="BH336" s="115"/>
      <c r="BI336" s="115"/>
      <c r="BJ336" s="115"/>
      <c r="BK336" s="115"/>
      <c r="BL336" s="115"/>
      <c r="BM336" s="115"/>
      <c r="BN336" s="115"/>
      <c r="BO336" s="586"/>
      <c r="BP336" s="115"/>
      <c r="BQ336" s="115"/>
      <c r="BR336" s="586"/>
      <c r="BS336" s="115"/>
      <c r="BT336" s="115"/>
      <c r="BU336" s="115"/>
      <c r="BV336" s="115"/>
      <c r="BW336" s="586"/>
      <c r="BX336" s="115"/>
      <c r="BY336" s="115"/>
      <c r="BZ336" s="115"/>
      <c r="CA336" s="115"/>
      <c r="CB336" s="115"/>
    </row>
    <row r="337" spans="1:252" s="124" customFormat="1" ht="15" hidden="1" customHeight="1">
      <c r="A337" s="115"/>
      <c r="B337" s="115"/>
      <c r="E337" s="689">
        <v>1995</v>
      </c>
      <c r="F337" s="115" t="s">
        <v>563</v>
      </c>
      <c r="G337" s="115"/>
      <c r="H337" s="115"/>
      <c r="I337" s="102" t="s">
        <v>563</v>
      </c>
      <c r="J337" s="102"/>
      <c r="K337" s="102" t="s">
        <v>563</v>
      </c>
      <c r="L337" s="115"/>
      <c r="M337" s="115"/>
      <c r="N337" s="115"/>
      <c r="O337" s="115"/>
      <c r="P337" s="115"/>
      <c r="Q337" s="115"/>
      <c r="R337" s="115"/>
      <c r="S337" s="115"/>
      <c r="T337" s="115"/>
      <c r="U337" s="115"/>
      <c r="V337" s="689"/>
      <c r="W337" s="689"/>
      <c r="X337" s="689"/>
      <c r="Y337" s="689"/>
      <c r="Z337" s="689"/>
      <c r="AA337" s="115"/>
      <c r="AB337" s="115"/>
      <c r="AC337" s="115"/>
      <c r="AD337" s="115"/>
      <c r="AE337" s="115"/>
      <c r="AF337" s="115"/>
      <c r="AG337" s="115"/>
      <c r="AH337" s="115"/>
      <c r="AI337" s="115"/>
      <c r="AJ337" s="115"/>
      <c r="AK337" s="115"/>
      <c r="AL337" s="115"/>
      <c r="AM337" s="115"/>
      <c r="AN337" s="586"/>
      <c r="AO337" s="115"/>
      <c r="AP337" s="586"/>
      <c r="AQ337" s="115"/>
      <c r="AR337" s="115"/>
      <c r="AS337" s="115"/>
      <c r="AT337" s="115"/>
      <c r="AU337" s="115"/>
      <c r="AV337" s="115"/>
      <c r="AW337" s="115"/>
      <c r="AX337" s="115"/>
      <c r="AY337" s="115"/>
      <c r="AZ337" s="115"/>
      <c r="BA337" s="115"/>
      <c r="BB337" s="115"/>
      <c r="BC337" s="115"/>
      <c r="BD337" s="115"/>
      <c r="BE337" s="115"/>
      <c r="BF337" s="115"/>
      <c r="BG337" s="115"/>
      <c r="BH337" s="115"/>
      <c r="BI337" s="115"/>
      <c r="BJ337" s="115"/>
      <c r="BK337" s="115"/>
      <c r="BL337" s="115"/>
      <c r="BM337" s="115"/>
      <c r="BN337" s="115"/>
      <c r="BO337" s="586"/>
      <c r="BP337" s="115"/>
      <c r="BQ337" s="115"/>
      <c r="BR337" s="586"/>
      <c r="BS337" s="115"/>
      <c r="BT337" s="115"/>
      <c r="BU337" s="115"/>
      <c r="BV337" s="115"/>
      <c r="BW337" s="586"/>
      <c r="BX337" s="115"/>
      <c r="BY337" s="115"/>
      <c r="BZ337" s="115"/>
      <c r="CA337" s="115"/>
      <c r="CB337" s="115"/>
    </row>
    <row r="338" spans="1:252" s="124" customFormat="1" ht="15.75" hidden="1" customHeight="1">
      <c r="A338" s="115"/>
      <c r="B338" s="115"/>
      <c r="E338" s="689">
        <v>1996</v>
      </c>
      <c r="F338" s="115" t="s">
        <v>563</v>
      </c>
      <c r="G338" s="115"/>
      <c r="H338" s="115"/>
      <c r="I338" s="102" t="s">
        <v>563</v>
      </c>
      <c r="J338" s="102"/>
      <c r="K338" s="102" t="s">
        <v>563</v>
      </c>
      <c r="L338" s="115"/>
      <c r="M338" s="115"/>
      <c r="N338" s="115"/>
      <c r="O338" s="115"/>
      <c r="P338" s="115"/>
      <c r="Q338" s="115"/>
      <c r="R338" s="115"/>
      <c r="S338" s="115"/>
      <c r="T338" s="115"/>
      <c r="U338" s="115"/>
      <c r="V338" s="689"/>
      <c r="W338" s="689"/>
      <c r="X338" s="689"/>
      <c r="Y338" s="689"/>
      <c r="Z338" s="689"/>
      <c r="AA338" s="115"/>
      <c r="AB338" s="115"/>
      <c r="AC338" s="115"/>
      <c r="AD338" s="115"/>
      <c r="AE338" s="115"/>
      <c r="AF338" s="115"/>
      <c r="AG338" s="115"/>
      <c r="AH338" s="115"/>
      <c r="AI338" s="115"/>
      <c r="AJ338" s="115"/>
      <c r="AK338" s="115"/>
      <c r="AL338" s="115"/>
      <c r="AM338" s="115"/>
      <c r="AN338" s="586"/>
      <c r="AO338" s="115"/>
      <c r="AP338" s="586"/>
      <c r="AQ338" s="115"/>
      <c r="AR338" s="115"/>
      <c r="AS338" s="115"/>
      <c r="AT338" s="115"/>
      <c r="AU338" s="115"/>
      <c r="AV338" s="115"/>
      <c r="AW338" s="115"/>
      <c r="AX338" s="115"/>
      <c r="AY338" s="115"/>
      <c r="AZ338" s="115"/>
      <c r="BA338" s="115"/>
      <c r="BB338" s="115"/>
      <c r="BC338" s="115"/>
      <c r="BD338" s="115"/>
      <c r="BE338" s="115"/>
      <c r="BF338" s="115"/>
      <c r="BG338" s="115"/>
      <c r="BH338" s="115"/>
      <c r="BI338" s="115"/>
      <c r="BJ338" s="115"/>
      <c r="BK338" s="115"/>
      <c r="BL338" s="115"/>
      <c r="BM338" s="115"/>
      <c r="BN338" s="115"/>
      <c r="BO338" s="586"/>
      <c r="BP338" s="115"/>
      <c r="BQ338" s="115"/>
      <c r="BR338" s="586"/>
      <c r="BS338" s="115"/>
      <c r="BT338" s="115"/>
      <c r="BU338" s="115"/>
      <c r="BV338" s="115"/>
      <c r="BW338" s="586"/>
      <c r="BX338" s="115"/>
      <c r="BY338" s="115"/>
      <c r="BZ338" s="115"/>
      <c r="CA338" s="115"/>
      <c r="CB338" s="115"/>
    </row>
    <row r="339" spans="1:252" s="124" customFormat="1" ht="15.75" hidden="1" customHeight="1">
      <c r="A339" s="115"/>
      <c r="B339" s="115"/>
      <c r="E339" s="689">
        <v>1997</v>
      </c>
      <c r="F339" s="115" t="s">
        <v>563</v>
      </c>
      <c r="G339" s="115"/>
      <c r="H339" s="115"/>
      <c r="I339" s="102" t="s">
        <v>563</v>
      </c>
      <c r="J339" s="102"/>
      <c r="K339" s="102" t="s">
        <v>563</v>
      </c>
      <c r="L339" s="115"/>
      <c r="M339" s="115"/>
      <c r="N339" s="115"/>
      <c r="O339" s="115"/>
      <c r="P339" s="115"/>
      <c r="Q339" s="115"/>
      <c r="R339" s="115"/>
      <c r="S339" s="115"/>
      <c r="T339" s="115"/>
      <c r="U339" s="115"/>
      <c r="V339" s="689"/>
      <c r="W339" s="689"/>
      <c r="X339" s="689"/>
      <c r="Y339" s="689"/>
      <c r="Z339" s="689"/>
      <c r="AA339" s="115"/>
      <c r="AB339" s="115"/>
      <c r="AC339" s="115"/>
      <c r="AD339" s="115"/>
      <c r="AE339" s="115"/>
      <c r="AF339" s="115"/>
      <c r="AG339" s="115"/>
      <c r="AH339" s="115"/>
      <c r="AI339" s="115"/>
      <c r="AJ339" s="115"/>
      <c r="AK339" s="115"/>
      <c r="AL339" s="115"/>
      <c r="AM339" s="115"/>
      <c r="AN339" s="586"/>
      <c r="AO339" s="115"/>
      <c r="AP339" s="586"/>
      <c r="AQ339" s="115"/>
      <c r="AR339" s="115"/>
      <c r="AS339" s="115"/>
      <c r="AT339" s="115"/>
      <c r="AU339" s="115"/>
      <c r="AV339" s="115"/>
      <c r="AW339" s="115"/>
      <c r="AX339" s="115"/>
      <c r="AY339" s="115"/>
      <c r="AZ339" s="115"/>
      <c r="BA339" s="115"/>
      <c r="BB339" s="115"/>
      <c r="BC339" s="115"/>
      <c r="BD339" s="115"/>
      <c r="BE339" s="115"/>
      <c r="BF339" s="115"/>
      <c r="BG339" s="115"/>
      <c r="BH339" s="115"/>
      <c r="BI339" s="115"/>
      <c r="BJ339" s="115"/>
      <c r="BK339" s="115"/>
      <c r="BL339" s="115"/>
      <c r="BM339" s="115"/>
      <c r="BN339" s="115"/>
      <c r="BO339" s="586"/>
      <c r="BP339" s="115"/>
      <c r="BQ339" s="115"/>
      <c r="BR339" s="586"/>
      <c r="BS339" s="115"/>
      <c r="BT339" s="115"/>
      <c r="BU339" s="115"/>
      <c r="BV339" s="115"/>
      <c r="BW339" s="586"/>
      <c r="BX339" s="115"/>
      <c r="BY339" s="115"/>
      <c r="BZ339" s="115"/>
      <c r="CA339" s="115"/>
      <c r="CB339" s="115"/>
    </row>
    <row r="340" spans="1:252" s="124" customFormat="1" ht="15.75" hidden="1" customHeight="1">
      <c r="A340" s="115"/>
      <c r="B340" s="115"/>
      <c r="E340" s="689">
        <v>1998</v>
      </c>
      <c r="F340" s="115" t="s">
        <v>563</v>
      </c>
      <c r="G340" s="115"/>
      <c r="H340" s="115"/>
      <c r="I340" s="102" t="s">
        <v>563</v>
      </c>
      <c r="J340" s="102"/>
      <c r="K340" s="102" t="s">
        <v>563</v>
      </c>
      <c r="L340" s="115"/>
      <c r="M340" s="115"/>
      <c r="N340" s="115"/>
      <c r="O340" s="115"/>
      <c r="P340" s="115"/>
      <c r="Q340" s="115"/>
      <c r="R340" s="115"/>
      <c r="S340" s="115"/>
      <c r="T340" s="115"/>
      <c r="U340" s="115"/>
      <c r="V340" s="689"/>
      <c r="W340" s="689"/>
      <c r="X340" s="689"/>
      <c r="Y340" s="689"/>
      <c r="Z340" s="689"/>
      <c r="AA340" s="115"/>
      <c r="AB340" s="115"/>
      <c r="AC340" s="115"/>
      <c r="AD340" s="115"/>
      <c r="AE340" s="115"/>
      <c r="AF340" s="115"/>
      <c r="AG340" s="115"/>
      <c r="AH340" s="115"/>
      <c r="AI340" s="115"/>
      <c r="AJ340" s="115"/>
      <c r="AK340" s="115"/>
      <c r="AL340" s="115"/>
      <c r="AM340" s="115"/>
      <c r="AN340" s="586"/>
      <c r="AO340" s="115"/>
      <c r="AP340" s="586"/>
      <c r="AQ340" s="115"/>
      <c r="AR340" s="115"/>
      <c r="AS340" s="115"/>
      <c r="AT340" s="115"/>
      <c r="AU340" s="115"/>
      <c r="AV340" s="115"/>
      <c r="AW340" s="115"/>
      <c r="AX340" s="115"/>
      <c r="AY340" s="115"/>
      <c r="AZ340" s="115"/>
      <c r="BA340" s="115"/>
      <c r="BB340" s="115"/>
      <c r="BC340" s="115"/>
      <c r="BD340" s="115"/>
      <c r="BE340" s="115"/>
      <c r="BF340" s="115"/>
      <c r="BG340" s="115"/>
      <c r="BH340" s="115"/>
      <c r="BI340" s="115"/>
      <c r="BJ340" s="115"/>
      <c r="BK340" s="115"/>
      <c r="BL340" s="115"/>
      <c r="BM340" s="115"/>
      <c r="BN340" s="115"/>
      <c r="BO340" s="586"/>
      <c r="BP340" s="115"/>
      <c r="BQ340" s="115"/>
      <c r="BR340" s="586"/>
      <c r="BS340" s="115"/>
      <c r="BT340" s="115"/>
      <c r="BU340" s="115"/>
      <c r="BV340" s="115"/>
      <c r="BW340" s="586"/>
      <c r="BX340" s="115"/>
      <c r="BY340" s="115"/>
      <c r="BZ340" s="115"/>
      <c r="CA340" s="115"/>
      <c r="CB340" s="115"/>
    </row>
    <row r="341" spans="1:252" s="124" customFormat="1" ht="15.75" hidden="1" customHeight="1">
      <c r="A341" s="115"/>
      <c r="B341" s="115"/>
      <c r="E341" s="689">
        <v>1999</v>
      </c>
      <c r="F341" s="115" t="s">
        <v>563</v>
      </c>
      <c r="G341" s="115"/>
      <c r="H341" s="115"/>
      <c r="I341" s="102" t="s">
        <v>563</v>
      </c>
      <c r="J341" s="102"/>
      <c r="K341" s="102" t="s">
        <v>563</v>
      </c>
      <c r="L341" s="115"/>
      <c r="M341" s="115"/>
      <c r="N341" s="115"/>
      <c r="O341" s="115"/>
      <c r="P341" s="115"/>
      <c r="Q341" s="115"/>
      <c r="R341" s="115"/>
      <c r="S341" s="115"/>
      <c r="T341" s="115"/>
      <c r="U341" s="115"/>
      <c r="V341" s="689"/>
      <c r="W341" s="689"/>
      <c r="X341" s="689"/>
      <c r="Y341" s="689"/>
      <c r="Z341" s="689"/>
      <c r="AA341" s="115"/>
      <c r="AB341" s="115"/>
      <c r="AC341" s="115"/>
      <c r="AD341" s="115"/>
      <c r="AE341" s="115"/>
      <c r="AF341" s="115"/>
      <c r="AG341" s="115"/>
      <c r="AH341" s="115"/>
      <c r="AI341" s="115"/>
      <c r="AJ341" s="115"/>
      <c r="AK341" s="115"/>
      <c r="AL341" s="115"/>
      <c r="AM341" s="115"/>
      <c r="AN341" s="586"/>
      <c r="AO341" s="115"/>
      <c r="AP341" s="586"/>
      <c r="AQ341" s="115"/>
      <c r="AR341" s="115"/>
      <c r="AS341" s="115"/>
      <c r="AT341" s="115"/>
      <c r="AU341" s="115"/>
      <c r="AV341" s="115"/>
      <c r="AW341" s="115"/>
      <c r="AX341" s="115"/>
      <c r="AY341" s="115"/>
      <c r="AZ341" s="115"/>
      <c r="BA341" s="115"/>
      <c r="BB341" s="115"/>
      <c r="BC341" s="115"/>
      <c r="BD341" s="115"/>
      <c r="BE341" s="115"/>
      <c r="BF341" s="115"/>
      <c r="BG341" s="115"/>
      <c r="BH341" s="115"/>
      <c r="BI341" s="115"/>
      <c r="BJ341" s="115"/>
      <c r="BK341" s="115"/>
      <c r="BL341" s="115"/>
      <c r="BM341" s="115"/>
      <c r="BN341" s="115"/>
      <c r="BO341" s="586"/>
      <c r="BP341" s="115"/>
      <c r="BQ341" s="115"/>
      <c r="BR341" s="586"/>
      <c r="BS341" s="115"/>
      <c r="BT341" s="115"/>
      <c r="BU341" s="115"/>
      <c r="BV341" s="115"/>
      <c r="BW341" s="586"/>
      <c r="BX341" s="115"/>
      <c r="BY341" s="115"/>
      <c r="BZ341" s="115"/>
      <c r="CA341" s="115"/>
      <c r="CB341" s="115"/>
    </row>
    <row r="342" spans="1:252" s="124" customFormat="1" ht="15.75" hidden="1" customHeight="1">
      <c r="A342" s="115"/>
      <c r="B342" s="115"/>
      <c r="E342" s="689">
        <v>2000</v>
      </c>
      <c r="F342" s="115" t="s">
        <v>563</v>
      </c>
      <c r="G342" s="115"/>
      <c r="H342" s="115"/>
      <c r="I342" s="102" t="s">
        <v>563</v>
      </c>
      <c r="J342" s="102"/>
      <c r="K342" s="102" t="s">
        <v>563</v>
      </c>
      <c r="L342" s="115"/>
      <c r="M342" s="115"/>
      <c r="N342" s="115"/>
      <c r="O342" s="115"/>
      <c r="P342" s="115"/>
      <c r="Q342" s="115"/>
      <c r="R342" s="115"/>
      <c r="S342" s="115"/>
      <c r="T342" s="115"/>
      <c r="U342" s="115"/>
      <c r="V342" s="689"/>
      <c r="W342" s="689"/>
      <c r="X342" s="689"/>
      <c r="Y342" s="689"/>
      <c r="Z342" s="689"/>
      <c r="AA342" s="115"/>
      <c r="AB342" s="115"/>
      <c r="AC342" s="115"/>
      <c r="AD342" s="115"/>
      <c r="AE342" s="115"/>
      <c r="AF342" s="115"/>
      <c r="AG342" s="115"/>
      <c r="AH342" s="115"/>
      <c r="AI342" s="115"/>
      <c r="AJ342" s="115"/>
      <c r="AK342" s="115"/>
      <c r="AL342" s="115"/>
      <c r="AM342" s="115"/>
      <c r="AN342" s="586"/>
      <c r="AO342" s="115"/>
      <c r="AP342" s="586"/>
      <c r="AQ342" s="115"/>
      <c r="AR342" s="115"/>
      <c r="AS342" s="115"/>
      <c r="AT342" s="115"/>
      <c r="AU342" s="115"/>
      <c r="AV342" s="115"/>
      <c r="AW342" s="115"/>
      <c r="AX342" s="115"/>
      <c r="AY342" s="115"/>
      <c r="AZ342" s="115"/>
      <c r="BA342" s="115"/>
      <c r="BB342" s="115"/>
      <c r="BC342" s="115"/>
      <c r="BD342" s="115"/>
      <c r="BE342" s="115"/>
      <c r="BF342" s="115"/>
      <c r="BG342" s="115"/>
      <c r="BH342" s="115"/>
      <c r="BI342" s="115"/>
      <c r="BJ342" s="115"/>
      <c r="BK342" s="115"/>
      <c r="BL342" s="115"/>
      <c r="BM342" s="115"/>
      <c r="BN342" s="115"/>
      <c r="BO342" s="586"/>
      <c r="BP342" s="115"/>
      <c r="BQ342" s="115"/>
      <c r="BR342" s="586"/>
      <c r="BS342" s="115"/>
      <c r="BT342" s="115"/>
      <c r="BU342" s="115"/>
      <c r="BV342" s="115"/>
      <c r="BW342" s="586"/>
      <c r="BX342" s="115"/>
      <c r="BY342" s="115"/>
      <c r="BZ342" s="115"/>
      <c r="CA342" s="115"/>
      <c r="CB342" s="115"/>
    </row>
    <row r="343" spans="1:252" s="124" customFormat="1" ht="15.75" hidden="1" customHeight="1">
      <c r="A343" s="115"/>
      <c r="B343" s="115"/>
      <c r="E343" s="689">
        <v>2001</v>
      </c>
      <c r="F343" s="115" t="s">
        <v>563</v>
      </c>
      <c r="G343" s="115"/>
      <c r="H343" s="115"/>
      <c r="I343" s="102" t="s">
        <v>563</v>
      </c>
      <c r="J343" s="102"/>
      <c r="K343" s="102" t="s">
        <v>563</v>
      </c>
      <c r="L343" s="115"/>
      <c r="M343" s="115"/>
      <c r="N343" s="115"/>
      <c r="O343" s="115"/>
      <c r="P343" s="115"/>
      <c r="Q343" s="115"/>
      <c r="R343" s="115"/>
      <c r="S343" s="115"/>
      <c r="T343" s="115"/>
      <c r="U343" s="115"/>
      <c r="V343" s="689"/>
      <c r="W343" s="689"/>
      <c r="X343" s="689"/>
      <c r="Y343" s="689"/>
      <c r="Z343" s="689"/>
      <c r="AA343" s="115"/>
      <c r="AB343" s="115"/>
      <c r="AC343" s="115"/>
      <c r="AD343" s="115"/>
      <c r="AE343" s="115"/>
      <c r="AF343" s="115"/>
      <c r="AG343" s="115"/>
      <c r="AH343" s="115"/>
      <c r="AI343" s="115"/>
      <c r="AJ343" s="115"/>
      <c r="AK343" s="115"/>
      <c r="AL343" s="115"/>
      <c r="AM343" s="115"/>
      <c r="AN343" s="586"/>
      <c r="AO343" s="115"/>
      <c r="AP343" s="586"/>
      <c r="AQ343" s="115"/>
      <c r="AR343" s="115"/>
      <c r="AS343" s="115"/>
      <c r="AT343" s="115"/>
      <c r="AU343" s="115"/>
      <c r="AV343" s="115"/>
      <c r="AW343" s="115"/>
      <c r="AX343" s="115"/>
      <c r="AY343" s="115"/>
      <c r="AZ343" s="115"/>
      <c r="BA343" s="115"/>
      <c r="BB343" s="115"/>
      <c r="BC343" s="115"/>
      <c r="BD343" s="115"/>
      <c r="BE343" s="115"/>
      <c r="BF343" s="115"/>
      <c r="BG343" s="115"/>
      <c r="BH343" s="115"/>
      <c r="BI343" s="115"/>
      <c r="BJ343" s="115"/>
      <c r="BK343" s="115"/>
      <c r="BL343" s="115"/>
      <c r="BM343" s="115"/>
      <c r="BN343" s="115"/>
      <c r="BO343" s="586"/>
      <c r="BP343" s="115"/>
      <c r="BQ343" s="115"/>
      <c r="BR343" s="586"/>
      <c r="BS343" s="115"/>
      <c r="BT343" s="115"/>
      <c r="BU343" s="115"/>
      <c r="BV343" s="115"/>
      <c r="BW343" s="586"/>
      <c r="BX343" s="115"/>
      <c r="BY343" s="115"/>
      <c r="BZ343" s="115"/>
      <c r="CA343" s="115"/>
      <c r="CB343" s="115"/>
    </row>
    <row r="344" spans="1:252" s="124" customFormat="1" ht="15.75" hidden="1" customHeight="1">
      <c r="A344" s="115"/>
      <c r="B344" s="115"/>
      <c r="E344" s="689">
        <v>2002</v>
      </c>
      <c r="F344" s="115" t="s">
        <v>563</v>
      </c>
      <c r="G344" s="115"/>
      <c r="H344" s="115"/>
      <c r="I344" s="102" t="s">
        <v>563</v>
      </c>
      <c r="J344" s="102"/>
      <c r="K344" s="102" t="s">
        <v>563</v>
      </c>
      <c r="L344" s="115"/>
      <c r="M344" s="115"/>
      <c r="N344" s="115"/>
      <c r="O344" s="115"/>
      <c r="P344" s="115"/>
      <c r="Q344" s="115"/>
      <c r="R344" s="115"/>
      <c r="S344" s="115"/>
      <c r="T344" s="115"/>
      <c r="U344" s="115"/>
      <c r="V344" s="689"/>
      <c r="W344" s="689"/>
      <c r="X344" s="689"/>
      <c r="Y344" s="689"/>
      <c r="Z344" s="689"/>
      <c r="AA344" s="115"/>
      <c r="AB344" s="115"/>
      <c r="AC344" s="115"/>
      <c r="AD344" s="115"/>
      <c r="AE344" s="115"/>
      <c r="AF344" s="115"/>
      <c r="AG344" s="115"/>
      <c r="AH344" s="115"/>
      <c r="AI344" s="115"/>
      <c r="AJ344" s="115"/>
      <c r="AK344" s="115"/>
      <c r="AL344" s="115"/>
      <c r="AM344" s="115"/>
      <c r="AN344" s="586"/>
      <c r="AO344" s="115"/>
      <c r="AP344" s="586"/>
      <c r="AQ344" s="115"/>
      <c r="AR344" s="115"/>
      <c r="AS344" s="115"/>
      <c r="AT344" s="115"/>
      <c r="AU344" s="115"/>
      <c r="AV344" s="115"/>
      <c r="AW344" s="115"/>
      <c r="AX344" s="115"/>
      <c r="AY344" s="115"/>
      <c r="AZ344" s="115"/>
      <c r="BA344" s="115"/>
      <c r="BB344" s="115"/>
      <c r="BC344" s="115"/>
      <c r="BD344" s="115"/>
      <c r="BE344" s="115"/>
      <c r="BF344" s="115"/>
      <c r="BG344" s="115"/>
      <c r="BH344" s="115"/>
      <c r="BI344" s="115"/>
      <c r="BJ344" s="115"/>
      <c r="BK344" s="115"/>
      <c r="BL344" s="115"/>
      <c r="BM344" s="115"/>
      <c r="BN344" s="115"/>
      <c r="BO344" s="586"/>
      <c r="BP344" s="115"/>
      <c r="BQ344" s="115"/>
      <c r="BR344" s="586"/>
      <c r="BS344" s="115"/>
      <c r="BT344" s="115"/>
      <c r="BU344" s="115"/>
      <c r="BV344" s="115"/>
      <c r="BW344" s="586"/>
      <c r="BX344" s="115"/>
      <c r="BY344" s="115"/>
      <c r="BZ344" s="115"/>
      <c r="CA344" s="115"/>
      <c r="CB344" s="115"/>
    </row>
    <row r="345" spans="1:252" s="124" customFormat="1" ht="15.75" hidden="1" customHeight="1">
      <c r="A345" s="115"/>
      <c r="B345" s="115"/>
      <c r="E345" s="689">
        <v>2003</v>
      </c>
      <c r="F345" s="115" t="s">
        <v>563</v>
      </c>
      <c r="G345" s="115"/>
      <c r="H345" s="115"/>
      <c r="I345" s="102" t="s">
        <v>563</v>
      </c>
      <c r="J345" s="102"/>
      <c r="K345" s="102" t="s">
        <v>563</v>
      </c>
      <c r="L345" s="115"/>
      <c r="M345" s="115"/>
      <c r="N345" s="115"/>
      <c r="O345" s="115"/>
      <c r="P345" s="115"/>
      <c r="Q345" s="115"/>
      <c r="R345" s="115"/>
      <c r="S345" s="115"/>
      <c r="T345" s="115"/>
      <c r="U345" s="115"/>
      <c r="V345" s="689"/>
      <c r="W345" s="689"/>
      <c r="X345" s="689"/>
      <c r="Y345" s="689"/>
      <c r="Z345" s="689"/>
      <c r="AA345" s="115"/>
      <c r="AB345" s="115"/>
      <c r="AC345" s="115"/>
      <c r="AD345" s="115"/>
      <c r="AE345" s="115"/>
      <c r="AF345" s="115"/>
      <c r="AG345" s="115"/>
      <c r="AH345" s="115"/>
      <c r="AI345" s="115"/>
      <c r="AJ345" s="115"/>
      <c r="AK345" s="115"/>
      <c r="AL345" s="115"/>
      <c r="AM345" s="115"/>
      <c r="AN345" s="586"/>
      <c r="AO345" s="115"/>
      <c r="AP345" s="586"/>
      <c r="AQ345" s="115"/>
      <c r="AR345" s="115"/>
      <c r="AS345" s="115"/>
      <c r="AT345" s="115"/>
      <c r="AU345" s="115"/>
      <c r="AV345" s="115"/>
      <c r="AW345" s="115"/>
      <c r="AX345" s="115"/>
      <c r="AY345" s="115"/>
      <c r="AZ345" s="115"/>
      <c r="BA345" s="115"/>
      <c r="BB345" s="115"/>
      <c r="BC345" s="115"/>
      <c r="BD345" s="115"/>
      <c r="BE345" s="115"/>
      <c r="BF345" s="115"/>
      <c r="BG345" s="115"/>
      <c r="BH345" s="115"/>
      <c r="BI345" s="115"/>
      <c r="BJ345" s="115"/>
      <c r="BK345" s="115"/>
      <c r="BL345" s="115"/>
      <c r="BM345" s="115"/>
      <c r="BN345" s="115"/>
      <c r="BO345" s="586"/>
      <c r="BP345" s="115"/>
      <c r="BQ345" s="115"/>
      <c r="BR345" s="586"/>
      <c r="BS345" s="115"/>
      <c r="BT345" s="115"/>
      <c r="BU345" s="115"/>
      <c r="BV345" s="115"/>
      <c r="BW345" s="586"/>
      <c r="BX345" s="115"/>
      <c r="BY345" s="115"/>
      <c r="BZ345" s="115"/>
      <c r="CA345" s="115"/>
      <c r="CB345" s="115"/>
    </row>
    <row r="346" spans="1:252" s="124" customFormat="1" ht="15.75" hidden="1" customHeight="1">
      <c r="A346" s="115"/>
      <c r="B346" s="115"/>
      <c r="E346" s="689">
        <v>2004</v>
      </c>
      <c r="F346" s="115" t="s">
        <v>563</v>
      </c>
      <c r="G346" s="115"/>
      <c r="H346" s="115"/>
      <c r="I346" s="102" t="s">
        <v>563</v>
      </c>
      <c r="J346" s="102"/>
      <c r="K346" s="102" t="s">
        <v>563</v>
      </c>
      <c r="L346" s="115"/>
      <c r="M346" s="115"/>
      <c r="N346" s="115"/>
      <c r="O346" s="115"/>
      <c r="P346" s="115"/>
      <c r="Q346" s="115"/>
      <c r="R346" s="115"/>
      <c r="S346" s="115"/>
      <c r="T346" s="115"/>
      <c r="U346" s="115"/>
      <c r="V346" s="689"/>
      <c r="W346" s="689"/>
      <c r="X346" s="689"/>
      <c r="Y346" s="689"/>
      <c r="Z346" s="689"/>
      <c r="AA346" s="115"/>
      <c r="AB346" s="115"/>
      <c r="AC346" s="115"/>
      <c r="AD346" s="115"/>
      <c r="AE346" s="115"/>
      <c r="AF346" s="115"/>
      <c r="AG346" s="115"/>
      <c r="AH346" s="115"/>
      <c r="AI346" s="115"/>
      <c r="AJ346" s="115"/>
      <c r="AK346" s="115"/>
      <c r="AL346" s="115"/>
      <c r="AM346" s="115"/>
      <c r="AN346" s="586"/>
      <c r="AO346" s="115"/>
      <c r="AP346" s="586"/>
      <c r="AQ346" s="115"/>
      <c r="AR346" s="115"/>
      <c r="AS346" s="115"/>
      <c r="AT346" s="115"/>
      <c r="AU346" s="115"/>
      <c r="AV346" s="115"/>
      <c r="AW346" s="115"/>
      <c r="AX346" s="115"/>
      <c r="AY346" s="115"/>
      <c r="AZ346" s="115"/>
      <c r="BA346" s="115"/>
      <c r="BB346" s="115"/>
      <c r="BC346" s="115"/>
      <c r="BD346" s="115"/>
      <c r="BE346" s="115"/>
      <c r="BF346" s="115"/>
      <c r="BG346" s="115"/>
      <c r="BH346" s="115"/>
      <c r="BI346" s="115"/>
      <c r="BJ346" s="115"/>
      <c r="BK346" s="115"/>
      <c r="BL346" s="115"/>
      <c r="BM346" s="115"/>
      <c r="BN346" s="115"/>
      <c r="BO346" s="586"/>
      <c r="BP346" s="115"/>
      <c r="BQ346" s="115"/>
      <c r="BR346" s="586"/>
      <c r="BS346" s="115"/>
      <c r="BT346" s="115"/>
      <c r="BU346" s="115"/>
      <c r="BV346" s="115"/>
      <c r="BW346" s="586"/>
      <c r="BX346" s="115"/>
      <c r="BY346" s="115"/>
      <c r="BZ346" s="115"/>
      <c r="CA346" s="115"/>
      <c r="CB346" s="115"/>
    </row>
    <row r="347" spans="1:252" s="124" customFormat="1" ht="15.75" hidden="1" customHeight="1">
      <c r="A347" s="115"/>
      <c r="B347" s="115"/>
      <c r="E347" s="689">
        <v>2005</v>
      </c>
      <c r="F347" s="115" t="s">
        <v>563</v>
      </c>
      <c r="G347" s="115"/>
      <c r="H347" s="115"/>
      <c r="I347" s="102" t="s">
        <v>563</v>
      </c>
      <c r="J347" s="102"/>
      <c r="K347" s="102" t="s">
        <v>563</v>
      </c>
      <c r="L347" s="115"/>
      <c r="M347" s="115"/>
      <c r="N347" s="115"/>
      <c r="O347" s="115"/>
      <c r="P347" s="115"/>
      <c r="Q347" s="115"/>
      <c r="R347" s="115"/>
      <c r="S347" s="115"/>
      <c r="T347" s="115"/>
      <c r="U347" s="115"/>
      <c r="V347" s="689"/>
      <c r="W347" s="689"/>
      <c r="X347" s="689"/>
      <c r="Y347" s="689"/>
      <c r="Z347" s="689"/>
      <c r="AA347" s="115"/>
      <c r="AB347" s="115"/>
      <c r="AC347" s="115"/>
      <c r="AD347" s="115"/>
      <c r="AE347" s="115"/>
      <c r="AF347" s="115"/>
      <c r="AG347" s="115"/>
      <c r="AH347" s="115"/>
      <c r="AI347" s="115"/>
      <c r="AJ347" s="115"/>
      <c r="AK347" s="115"/>
      <c r="AL347" s="115"/>
      <c r="AM347" s="115"/>
      <c r="AN347" s="586"/>
      <c r="AO347" s="115"/>
      <c r="AP347" s="586"/>
      <c r="AQ347" s="115"/>
      <c r="AR347" s="115"/>
      <c r="AS347" s="115"/>
      <c r="AT347" s="115"/>
      <c r="AU347" s="115"/>
      <c r="AV347" s="115"/>
      <c r="AW347" s="115"/>
      <c r="AX347" s="115"/>
      <c r="AY347" s="115"/>
      <c r="AZ347" s="115"/>
      <c r="BA347" s="115"/>
      <c r="BB347" s="115"/>
      <c r="BC347" s="115"/>
      <c r="BD347" s="115"/>
      <c r="BE347" s="115"/>
      <c r="BF347" s="115"/>
      <c r="BG347" s="115"/>
      <c r="BH347" s="115"/>
      <c r="BI347" s="115"/>
      <c r="BJ347" s="115"/>
      <c r="BK347" s="115"/>
      <c r="BL347" s="115"/>
      <c r="BM347" s="115"/>
      <c r="BN347" s="115"/>
      <c r="BO347" s="586"/>
      <c r="BP347" s="115"/>
      <c r="BQ347" s="115"/>
      <c r="BR347" s="586"/>
      <c r="BS347" s="115"/>
      <c r="BT347" s="115"/>
      <c r="BU347" s="115"/>
      <c r="BV347" s="115"/>
      <c r="BW347" s="586"/>
      <c r="BX347" s="115"/>
      <c r="BY347" s="115"/>
      <c r="BZ347" s="115"/>
      <c r="CA347" s="115"/>
      <c r="CB347" s="115"/>
    </row>
    <row r="348" spans="1:252" s="124" customFormat="1" ht="15.75" hidden="1" customHeight="1">
      <c r="A348" s="115"/>
      <c r="B348" s="115"/>
      <c r="E348" s="689">
        <v>2006</v>
      </c>
      <c r="F348" s="115" t="s">
        <v>563</v>
      </c>
      <c r="G348" s="115"/>
      <c r="H348" s="115"/>
      <c r="I348" s="102" t="s">
        <v>563</v>
      </c>
      <c r="J348" s="102"/>
      <c r="K348" s="102" t="s">
        <v>563</v>
      </c>
      <c r="L348" s="115"/>
      <c r="M348" s="115"/>
      <c r="N348" s="115"/>
      <c r="O348" s="115"/>
      <c r="P348" s="115"/>
      <c r="Q348" s="115"/>
      <c r="R348" s="115"/>
      <c r="S348" s="115"/>
      <c r="T348" s="115"/>
      <c r="U348" s="115"/>
      <c r="V348" s="689"/>
      <c r="W348" s="689"/>
      <c r="X348" s="689"/>
      <c r="Y348" s="689"/>
      <c r="Z348" s="689"/>
      <c r="AA348" s="115"/>
      <c r="AB348" s="115"/>
      <c r="AC348" s="115"/>
      <c r="AD348" s="115"/>
      <c r="AE348" s="115"/>
      <c r="AF348" s="115"/>
      <c r="AG348" s="115"/>
      <c r="AH348" s="115"/>
      <c r="AI348" s="115"/>
      <c r="AJ348" s="115"/>
      <c r="AK348" s="115"/>
      <c r="AL348" s="115"/>
      <c r="AM348" s="115"/>
      <c r="AN348" s="586"/>
      <c r="AO348" s="115"/>
      <c r="AP348" s="586"/>
      <c r="AQ348" s="115"/>
      <c r="AR348" s="115"/>
      <c r="AS348" s="115"/>
      <c r="AT348" s="115"/>
      <c r="AU348" s="115"/>
      <c r="AV348" s="115"/>
      <c r="AW348" s="115"/>
      <c r="AX348" s="115"/>
      <c r="AY348" s="115"/>
      <c r="AZ348" s="115"/>
      <c r="BA348" s="115"/>
      <c r="BB348" s="115"/>
      <c r="BC348" s="115"/>
      <c r="BD348" s="115"/>
      <c r="BE348" s="115"/>
      <c r="BF348" s="115"/>
      <c r="BG348" s="115"/>
      <c r="BH348" s="115"/>
      <c r="BI348" s="115"/>
      <c r="BJ348" s="115"/>
      <c r="BK348" s="115"/>
      <c r="BL348" s="115"/>
      <c r="BM348" s="115"/>
      <c r="BN348" s="115"/>
      <c r="BO348" s="586"/>
      <c r="BP348" s="115"/>
      <c r="BQ348" s="115"/>
      <c r="BR348" s="586"/>
      <c r="BS348" s="115"/>
      <c r="BT348" s="115"/>
      <c r="BU348" s="115"/>
      <c r="BV348" s="115"/>
      <c r="BW348" s="586"/>
      <c r="BX348" s="115"/>
      <c r="BY348" s="115"/>
      <c r="BZ348" s="115"/>
      <c r="CA348" s="115"/>
      <c r="CB348" s="115"/>
    </row>
    <row r="349" spans="1:252" s="124" customFormat="1" ht="15.75" hidden="1" customHeight="1">
      <c r="A349" s="102"/>
      <c r="B349" s="367"/>
      <c r="C349" s="166"/>
      <c r="D349" s="144"/>
      <c r="E349" s="689">
        <v>2007</v>
      </c>
      <c r="F349" s="115" t="s">
        <v>563</v>
      </c>
      <c r="G349" s="115"/>
      <c r="H349" s="115"/>
      <c r="I349" s="102" t="s">
        <v>563</v>
      </c>
      <c r="J349" s="102"/>
      <c r="K349" s="102" t="s">
        <v>563</v>
      </c>
      <c r="L349" s="115"/>
      <c r="M349" s="115"/>
      <c r="N349" s="115"/>
      <c r="O349" s="115"/>
      <c r="P349" s="115"/>
      <c r="Q349" s="115"/>
      <c r="R349" s="115"/>
      <c r="S349" s="115"/>
      <c r="T349" s="115"/>
      <c r="U349" s="115"/>
      <c r="V349" s="689"/>
      <c r="W349" s="689"/>
      <c r="X349" s="689"/>
      <c r="Y349" s="689"/>
      <c r="Z349" s="689"/>
      <c r="AA349" s="115"/>
      <c r="AB349" s="115"/>
      <c r="AC349" s="115"/>
      <c r="AD349" s="115"/>
      <c r="AE349" s="115"/>
      <c r="AF349" s="115"/>
      <c r="AG349" s="115"/>
      <c r="AH349" s="115"/>
      <c r="AI349" s="115"/>
      <c r="AJ349" s="115"/>
      <c r="AK349" s="115"/>
      <c r="AL349" s="115"/>
      <c r="AM349" s="115"/>
      <c r="AN349" s="586"/>
      <c r="AO349" s="115"/>
      <c r="AP349" s="586"/>
      <c r="AQ349" s="115"/>
      <c r="AR349" s="115"/>
      <c r="AS349" s="115"/>
      <c r="AT349" s="115"/>
      <c r="AU349" s="115"/>
      <c r="AV349" s="115"/>
      <c r="AW349" s="115"/>
      <c r="AX349" s="115"/>
      <c r="AY349" s="115"/>
      <c r="AZ349" s="115"/>
      <c r="BA349" s="115"/>
      <c r="BB349" s="115"/>
      <c r="BC349" s="115"/>
      <c r="BD349" s="115"/>
      <c r="BE349" s="115"/>
      <c r="BF349" s="115"/>
      <c r="BG349" s="115"/>
      <c r="BH349" s="115"/>
      <c r="BI349" s="115"/>
      <c r="BJ349" s="115"/>
      <c r="BK349" s="115"/>
      <c r="BL349" s="115"/>
      <c r="BM349" s="115"/>
      <c r="BN349" s="115"/>
      <c r="BO349" s="586"/>
      <c r="BP349" s="115"/>
      <c r="BQ349" s="115"/>
      <c r="BR349" s="586"/>
      <c r="BS349" s="115"/>
      <c r="BT349" s="115"/>
      <c r="BU349" s="115"/>
      <c r="BV349" s="115"/>
      <c r="BW349" s="586"/>
      <c r="BX349" s="115"/>
      <c r="BY349" s="115"/>
      <c r="BZ349" s="115"/>
      <c r="CA349" s="115"/>
      <c r="CB349" s="115"/>
      <c r="CC349" s="166"/>
      <c r="CD349" s="166"/>
      <c r="CE349" s="166"/>
      <c r="CF349" s="166"/>
      <c r="CG349" s="166"/>
      <c r="CH349" s="166"/>
      <c r="CI349" s="166"/>
      <c r="CJ349" s="166"/>
      <c r="CK349" s="166"/>
      <c r="CL349" s="166"/>
      <c r="CM349" s="166"/>
      <c r="CN349" s="166"/>
      <c r="CO349" s="166"/>
      <c r="CP349" s="166"/>
      <c r="CQ349" s="166"/>
      <c r="CR349" s="166"/>
      <c r="CS349" s="166"/>
      <c r="CT349" s="166"/>
      <c r="CU349" s="166"/>
      <c r="CV349" s="166"/>
      <c r="CW349" s="166"/>
      <c r="CX349" s="166"/>
      <c r="CY349" s="166"/>
      <c r="CZ349" s="166"/>
      <c r="DA349" s="166"/>
      <c r="DB349" s="166"/>
      <c r="DC349" s="166"/>
      <c r="DD349" s="166"/>
      <c r="DE349" s="166"/>
      <c r="DF349" s="166"/>
      <c r="DG349" s="166"/>
      <c r="DH349" s="166"/>
      <c r="DI349" s="166"/>
      <c r="DJ349" s="166"/>
      <c r="DK349" s="166"/>
      <c r="DL349" s="166"/>
      <c r="DM349" s="166"/>
      <c r="DN349" s="166"/>
      <c r="DO349" s="166"/>
      <c r="DP349" s="166"/>
      <c r="DQ349" s="166"/>
      <c r="DR349" s="166"/>
      <c r="DS349" s="166"/>
      <c r="DT349" s="166"/>
      <c r="DU349" s="166"/>
      <c r="DV349" s="166"/>
      <c r="DW349" s="166"/>
      <c r="DX349" s="166"/>
      <c r="DY349" s="166"/>
      <c r="DZ349" s="166"/>
      <c r="EA349" s="166"/>
      <c r="EB349" s="166"/>
      <c r="EC349" s="166"/>
      <c r="ED349" s="166"/>
      <c r="EE349" s="166"/>
      <c r="EF349" s="166"/>
      <c r="EG349" s="166"/>
      <c r="EH349" s="166"/>
      <c r="EI349" s="166"/>
      <c r="EJ349" s="166"/>
      <c r="EK349" s="166"/>
      <c r="EL349" s="166"/>
      <c r="EM349" s="166"/>
      <c r="EN349" s="166"/>
      <c r="EO349" s="166"/>
      <c r="EP349" s="166"/>
      <c r="EQ349" s="166"/>
      <c r="ER349" s="166"/>
      <c r="ES349" s="166"/>
      <c r="ET349" s="166"/>
      <c r="EU349" s="166"/>
      <c r="EV349" s="166"/>
      <c r="EW349" s="166"/>
      <c r="EX349" s="166"/>
      <c r="EY349" s="166"/>
      <c r="EZ349" s="166"/>
      <c r="FA349" s="166"/>
      <c r="FB349" s="166"/>
      <c r="FC349" s="166"/>
      <c r="FD349" s="166"/>
      <c r="FE349" s="166"/>
      <c r="FF349" s="166"/>
      <c r="FG349" s="166"/>
      <c r="FH349" s="166"/>
      <c r="FI349" s="166"/>
      <c r="FJ349" s="166"/>
      <c r="FK349" s="166"/>
      <c r="FL349" s="166"/>
      <c r="FM349" s="166"/>
      <c r="FN349" s="166"/>
      <c r="FO349" s="166"/>
      <c r="FP349" s="166"/>
      <c r="FQ349" s="166"/>
      <c r="FR349" s="166"/>
      <c r="FS349" s="166"/>
      <c r="FT349" s="166"/>
      <c r="FU349" s="166"/>
      <c r="FV349" s="166"/>
      <c r="FW349" s="166"/>
      <c r="FX349" s="166"/>
      <c r="FY349" s="166"/>
      <c r="FZ349" s="166"/>
      <c r="GA349" s="166"/>
      <c r="GB349" s="166"/>
      <c r="GC349" s="166"/>
      <c r="GD349" s="166"/>
      <c r="GE349" s="166"/>
      <c r="GF349" s="166"/>
      <c r="GG349" s="166"/>
      <c r="GH349" s="166"/>
      <c r="GI349" s="166"/>
      <c r="GJ349" s="166"/>
      <c r="GK349" s="166"/>
      <c r="GL349" s="166"/>
      <c r="GM349" s="166"/>
      <c r="GN349" s="166"/>
      <c r="GO349" s="166"/>
      <c r="GP349" s="166"/>
      <c r="GQ349" s="166"/>
      <c r="GR349" s="166"/>
      <c r="GS349" s="166"/>
      <c r="GT349" s="166"/>
      <c r="GU349" s="166"/>
      <c r="GV349" s="166"/>
      <c r="GW349" s="166"/>
      <c r="GX349" s="166"/>
      <c r="GY349" s="166"/>
      <c r="GZ349" s="166"/>
      <c r="HA349" s="166"/>
      <c r="HB349" s="166"/>
      <c r="HC349" s="166"/>
      <c r="HD349" s="166"/>
      <c r="HE349" s="166"/>
      <c r="HF349" s="166"/>
      <c r="HG349" s="166"/>
      <c r="HH349" s="166"/>
      <c r="HI349" s="166"/>
      <c r="HJ349" s="166"/>
      <c r="HK349" s="166"/>
      <c r="HL349" s="166"/>
      <c r="HM349" s="166"/>
      <c r="HN349" s="166"/>
      <c r="HO349" s="166"/>
      <c r="HP349" s="166"/>
      <c r="HQ349" s="166"/>
      <c r="HR349" s="166"/>
      <c r="HS349" s="166"/>
      <c r="HT349" s="166"/>
      <c r="HU349" s="166"/>
      <c r="HV349" s="166"/>
      <c r="HW349" s="166"/>
      <c r="HX349" s="166"/>
      <c r="HY349" s="166"/>
      <c r="HZ349" s="166"/>
      <c r="IA349" s="166"/>
      <c r="IB349" s="166"/>
      <c r="IC349" s="166"/>
      <c r="ID349" s="166"/>
      <c r="IE349" s="166"/>
      <c r="IF349" s="166"/>
      <c r="IG349" s="166"/>
      <c r="IH349" s="166"/>
      <c r="II349" s="166"/>
      <c r="IJ349" s="166"/>
      <c r="IK349" s="166"/>
      <c r="IL349" s="166"/>
      <c r="IM349" s="166"/>
      <c r="IN349" s="166"/>
      <c r="IO349" s="166"/>
      <c r="IP349" s="166"/>
      <c r="IQ349" s="166"/>
      <c r="IR349" s="166"/>
    </row>
    <row r="350" spans="1:252" s="124" customFormat="1" ht="15.75" hidden="1" customHeight="1">
      <c r="A350" s="102"/>
      <c r="B350" s="367"/>
      <c r="C350" s="166"/>
      <c r="D350" s="144"/>
      <c r="E350" s="689">
        <v>2008</v>
      </c>
      <c r="F350" s="115" t="s">
        <v>563</v>
      </c>
      <c r="G350" s="115"/>
      <c r="H350" s="115"/>
      <c r="I350" s="102" t="s">
        <v>563</v>
      </c>
      <c r="J350" s="102"/>
      <c r="K350" s="102" t="s">
        <v>563</v>
      </c>
      <c r="L350" s="115"/>
      <c r="M350" s="115"/>
      <c r="N350" s="115"/>
      <c r="O350" s="115"/>
      <c r="P350" s="115"/>
      <c r="Q350" s="115"/>
      <c r="R350" s="115"/>
      <c r="S350" s="115"/>
      <c r="T350" s="115"/>
      <c r="U350" s="115"/>
      <c r="V350" s="689"/>
      <c r="W350" s="689"/>
      <c r="X350" s="689"/>
      <c r="Y350" s="689"/>
      <c r="Z350" s="689"/>
      <c r="AA350" s="115"/>
      <c r="AB350" s="115"/>
      <c r="AC350" s="115"/>
      <c r="AD350" s="115"/>
      <c r="AE350" s="115"/>
      <c r="AF350" s="115"/>
      <c r="AG350" s="115"/>
      <c r="AH350" s="115"/>
      <c r="AI350" s="115"/>
      <c r="AJ350" s="115"/>
      <c r="AK350" s="115"/>
      <c r="AL350" s="115"/>
      <c r="AM350" s="115"/>
      <c r="AN350" s="586"/>
      <c r="AO350" s="115"/>
      <c r="AP350" s="586"/>
      <c r="AQ350" s="115"/>
      <c r="AR350" s="115"/>
      <c r="AS350" s="115"/>
      <c r="AT350" s="115"/>
      <c r="AU350" s="115"/>
      <c r="AV350" s="115"/>
      <c r="AW350" s="115"/>
      <c r="AX350" s="115"/>
      <c r="AY350" s="115"/>
      <c r="AZ350" s="115"/>
      <c r="BA350" s="115"/>
      <c r="BB350" s="115"/>
      <c r="BC350" s="115"/>
      <c r="BD350" s="115"/>
      <c r="BE350" s="115"/>
      <c r="BF350" s="115"/>
      <c r="BG350" s="115"/>
      <c r="BH350" s="115"/>
      <c r="BI350" s="115"/>
      <c r="BJ350" s="115"/>
      <c r="BK350" s="115"/>
      <c r="BL350" s="115"/>
      <c r="BM350" s="115"/>
      <c r="BN350" s="115"/>
      <c r="BO350" s="586"/>
      <c r="BP350" s="115"/>
      <c r="BQ350" s="115"/>
      <c r="BR350" s="586"/>
      <c r="BS350" s="115"/>
      <c r="BT350" s="115"/>
      <c r="BU350" s="115"/>
      <c r="BV350" s="115"/>
      <c r="BW350" s="586"/>
      <c r="BX350" s="115"/>
      <c r="BY350" s="115"/>
      <c r="BZ350" s="115"/>
      <c r="CA350" s="115"/>
      <c r="CB350" s="115"/>
      <c r="CC350" s="166"/>
      <c r="CD350" s="166"/>
      <c r="CE350" s="166"/>
      <c r="CF350" s="166"/>
      <c r="CG350" s="166"/>
      <c r="CH350" s="166"/>
      <c r="CI350" s="166"/>
      <c r="CJ350" s="166"/>
      <c r="CK350" s="166"/>
      <c r="CL350" s="166"/>
      <c r="CM350" s="166"/>
      <c r="CN350" s="166"/>
      <c r="CO350" s="166"/>
      <c r="CP350" s="166"/>
      <c r="CQ350" s="166"/>
      <c r="CR350" s="166"/>
      <c r="CS350" s="166"/>
      <c r="CT350" s="166"/>
      <c r="CU350" s="166"/>
      <c r="CV350" s="166"/>
      <c r="CW350" s="166"/>
      <c r="CX350" s="166"/>
      <c r="CY350" s="166"/>
      <c r="CZ350" s="166"/>
      <c r="DA350" s="166"/>
      <c r="DB350" s="166"/>
      <c r="DC350" s="166"/>
      <c r="DD350" s="166"/>
      <c r="DE350" s="166"/>
      <c r="DF350" s="166"/>
      <c r="DG350" s="166"/>
      <c r="DH350" s="166"/>
      <c r="DI350" s="166"/>
      <c r="DJ350" s="166"/>
      <c r="DK350" s="166"/>
      <c r="DL350" s="166"/>
      <c r="DM350" s="166"/>
      <c r="DN350" s="166"/>
      <c r="DO350" s="166"/>
      <c r="DP350" s="166"/>
      <c r="DQ350" s="166"/>
      <c r="DR350" s="166"/>
      <c r="DS350" s="166"/>
      <c r="DT350" s="166"/>
      <c r="DU350" s="166"/>
      <c r="DV350" s="166"/>
      <c r="DW350" s="166"/>
      <c r="DX350" s="166"/>
      <c r="DY350" s="166"/>
      <c r="DZ350" s="166"/>
      <c r="EA350" s="166"/>
      <c r="EB350" s="166"/>
      <c r="EC350" s="166"/>
      <c r="ED350" s="166"/>
      <c r="EE350" s="166"/>
      <c r="EF350" s="166"/>
      <c r="EG350" s="166"/>
      <c r="EH350" s="166"/>
      <c r="EI350" s="166"/>
      <c r="EJ350" s="166"/>
      <c r="EK350" s="166"/>
      <c r="EL350" s="166"/>
      <c r="EM350" s="166"/>
      <c r="EN350" s="166"/>
      <c r="EO350" s="166"/>
      <c r="EP350" s="166"/>
      <c r="EQ350" s="166"/>
      <c r="ER350" s="166"/>
      <c r="ES350" s="166"/>
      <c r="ET350" s="166"/>
      <c r="EU350" s="166"/>
      <c r="EV350" s="166"/>
      <c r="EW350" s="166"/>
      <c r="EX350" s="166"/>
      <c r="EY350" s="166"/>
      <c r="EZ350" s="166"/>
      <c r="FA350" s="166"/>
      <c r="FB350" s="166"/>
      <c r="FC350" s="166"/>
      <c r="FD350" s="166"/>
      <c r="FE350" s="166"/>
      <c r="FF350" s="166"/>
      <c r="FG350" s="166"/>
      <c r="FH350" s="166"/>
      <c r="FI350" s="166"/>
      <c r="FJ350" s="166"/>
      <c r="FK350" s="166"/>
      <c r="FL350" s="166"/>
      <c r="FM350" s="166"/>
      <c r="FN350" s="166"/>
      <c r="FO350" s="166"/>
      <c r="FP350" s="166"/>
      <c r="FQ350" s="166"/>
      <c r="FR350" s="166"/>
      <c r="FS350" s="166"/>
      <c r="FT350" s="166"/>
      <c r="FU350" s="166"/>
      <c r="FV350" s="166"/>
      <c r="FW350" s="166"/>
      <c r="FX350" s="166"/>
      <c r="FY350" s="166"/>
      <c r="FZ350" s="166"/>
      <c r="GA350" s="166"/>
      <c r="GB350" s="166"/>
      <c r="GC350" s="166"/>
      <c r="GD350" s="166"/>
      <c r="GE350" s="166"/>
      <c r="GF350" s="166"/>
      <c r="GG350" s="166"/>
      <c r="GH350" s="166"/>
      <c r="GI350" s="166"/>
      <c r="GJ350" s="166"/>
      <c r="GK350" s="166"/>
      <c r="GL350" s="166"/>
      <c r="GM350" s="166"/>
      <c r="GN350" s="166"/>
      <c r="GO350" s="166"/>
      <c r="GP350" s="166"/>
      <c r="GQ350" s="166"/>
      <c r="GR350" s="166"/>
      <c r="GS350" s="166"/>
      <c r="GT350" s="166"/>
      <c r="GU350" s="166"/>
      <c r="GV350" s="166"/>
      <c r="GW350" s="166"/>
      <c r="GX350" s="166"/>
      <c r="GY350" s="166"/>
      <c r="GZ350" s="166"/>
      <c r="HA350" s="166"/>
      <c r="HB350" s="166"/>
      <c r="HC350" s="166"/>
      <c r="HD350" s="166"/>
      <c r="HE350" s="166"/>
      <c r="HF350" s="166"/>
      <c r="HG350" s="166"/>
      <c r="HH350" s="166"/>
      <c r="HI350" s="166"/>
      <c r="HJ350" s="166"/>
      <c r="HK350" s="166"/>
      <c r="HL350" s="166"/>
      <c r="HM350" s="166"/>
      <c r="HN350" s="166"/>
      <c r="HO350" s="166"/>
      <c r="HP350" s="166"/>
      <c r="HQ350" s="166"/>
      <c r="HR350" s="166"/>
      <c r="HS350" s="166"/>
      <c r="HT350" s="166"/>
      <c r="HU350" s="166"/>
      <c r="HV350" s="166"/>
      <c r="HW350" s="166"/>
      <c r="HX350" s="166"/>
      <c r="HY350" s="166"/>
      <c r="HZ350" s="166"/>
      <c r="IA350" s="166"/>
      <c r="IB350" s="166"/>
      <c r="IC350" s="166"/>
      <c r="ID350" s="166"/>
      <c r="IE350" s="166"/>
      <c r="IF350" s="166"/>
      <c r="IG350" s="166"/>
      <c r="IH350" s="166"/>
      <c r="II350" s="166"/>
      <c r="IJ350" s="166"/>
      <c r="IK350" s="166"/>
      <c r="IL350" s="166"/>
      <c r="IM350" s="166"/>
      <c r="IN350" s="166"/>
      <c r="IO350" s="166"/>
      <c r="IP350" s="166"/>
      <c r="IQ350" s="166"/>
      <c r="IR350" s="166"/>
    </row>
    <row r="351" spans="1:252" s="124" customFormat="1" ht="15.75" hidden="1" customHeight="1">
      <c r="A351" s="102"/>
      <c r="B351" s="367"/>
      <c r="C351" s="166"/>
      <c r="D351" s="144"/>
      <c r="E351" s="689">
        <v>2009</v>
      </c>
      <c r="F351" s="115" t="s">
        <v>563</v>
      </c>
      <c r="G351" s="115"/>
      <c r="H351" s="115"/>
      <c r="I351" s="102" t="s">
        <v>563</v>
      </c>
      <c r="J351" s="102"/>
      <c r="K351" s="102" t="s">
        <v>563</v>
      </c>
      <c r="L351" s="115"/>
      <c r="M351" s="115"/>
      <c r="N351" s="115"/>
      <c r="O351" s="115"/>
      <c r="P351" s="115"/>
      <c r="Q351" s="115"/>
      <c r="R351" s="115"/>
      <c r="S351" s="115"/>
      <c r="T351" s="115"/>
      <c r="U351" s="115"/>
      <c r="V351" s="689"/>
      <c r="W351" s="689"/>
      <c r="X351" s="689"/>
      <c r="Y351" s="689"/>
      <c r="Z351" s="689"/>
      <c r="AA351" s="115"/>
      <c r="AB351" s="115"/>
      <c r="AC351" s="115"/>
      <c r="AD351" s="115"/>
      <c r="AE351" s="115"/>
      <c r="AF351" s="115"/>
      <c r="AG351" s="115"/>
      <c r="AH351" s="115"/>
      <c r="AI351" s="115"/>
      <c r="AJ351" s="115"/>
      <c r="AK351" s="115"/>
      <c r="AL351" s="115"/>
      <c r="AM351" s="115"/>
      <c r="AN351" s="586"/>
      <c r="AO351" s="115"/>
      <c r="AP351" s="586"/>
      <c r="AQ351" s="115"/>
      <c r="AR351" s="115"/>
      <c r="AS351" s="115"/>
      <c r="AT351" s="115"/>
      <c r="AU351" s="115"/>
      <c r="AV351" s="115"/>
      <c r="AW351" s="115"/>
      <c r="AX351" s="115"/>
      <c r="AY351" s="115"/>
      <c r="AZ351" s="115"/>
      <c r="BA351" s="115"/>
      <c r="BB351" s="115"/>
      <c r="BC351" s="115"/>
      <c r="BD351" s="115"/>
      <c r="BE351" s="115"/>
      <c r="BF351" s="115"/>
      <c r="BG351" s="115"/>
      <c r="BH351" s="115"/>
      <c r="BI351" s="115"/>
      <c r="BJ351" s="115"/>
      <c r="BK351" s="115"/>
      <c r="BL351" s="115"/>
      <c r="BM351" s="115"/>
      <c r="BN351" s="115"/>
      <c r="BO351" s="586"/>
      <c r="BP351" s="115"/>
      <c r="BQ351" s="115"/>
      <c r="BR351" s="586"/>
      <c r="BS351" s="115"/>
      <c r="BT351" s="115"/>
      <c r="BU351" s="115"/>
      <c r="BV351" s="115"/>
      <c r="BW351" s="586"/>
      <c r="BX351" s="115"/>
      <c r="BY351" s="115"/>
      <c r="BZ351" s="115"/>
      <c r="CA351" s="115"/>
      <c r="CB351" s="115"/>
      <c r="CC351" s="166"/>
      <c r="CD351" s="166"/>
      <c r="CE351" s="166"/>
      <c r="CF351" s="166"/>
      <c r="CG351" s="166"/>
      <c r="CH351" s="166"/>
      <c r="CI351" s="166"/>
      <c r="CJ351" s="166"/>
      <c r="CK351" s="166"/>
      <c r="CL351" s="166"/>
      <c r="CM351" s="166"/>
      <c r="CN351" s="166"/>
      <c r="CO351" s="166"/>
      <c r="CP351" s="166"/>
      <c r="CQ351" s="166"/>
      <c r="CR351" s="166"/>
      <c r="CS351" s="166"/>
      <c r="CT351" s="166"/>
      <c r="CU351" s="166"/>
      <c r="CV351" s="166"/>
      <c r="CW351" s="166"/>
      <c r="CX351" s="166"/>
      <c r="CY351" s="166"/>
      <c r="CZ351" s="166"/>
      <c r="DA351" s="166"/>
      <c r="DB351" s="166"/>
      <c r="DC351" s="166"/>
      <c r="DD351" s="166"/>
      <c r="DE351" s="166"/>
      <c r="DF351" s="166"/>
      <c r="DG351" s="166"/>
      <c r="DH351" s="166"/>
      <c r="DI351" s="166"/>
      <c r="DJ351" s="166"/>
      <c r="DK351" s="166"/>
      <c r="DL351" s="166"/>
      <c r="DM351" s="166"/>
      <c r="DN351" s="166"/>
      <c r="DO351" s="166"/>
      <c r="DP351" s="166"/>
      <c r="DQ351" s="166"/>
      <c r="DR351" s="166"/>
      <c r="DS351" s="166"/>
      <c r="DT351" s="166"/>
      <c r="DU351" s="166"/>
      <c r="DV351" s="166"/>
      <c r="DW351" s="166"/>
      <c r="DX351" s="166"/>
      <c r="DY351" s="166"/>
      <c r="DZ351" s="166"/>
      <c r="EA351" s="166"/>
      <c r="EB351" s="166"/>
      <c r="EC351" s="166"/>
      <c r="ED351" s="166"/>
      <c r="EE351" s="166"/>
      <c r="EF351" s="166"/>
      <c r="EG351" s="166"/>
      <c r="EH351" s="166"/>
      <c r="EI351" s="166"/>
      <c r="EJ351" s="166"/>
      <c r="EK351" s="166"/>
      <c r="EL351" s="166"/>
      <c r="EM351" s="166"/>
      <c r="EN351" s="166"/>
      <c r="EO351" s="166"/>
      <c r="EP351" s="166"/>
      <c r="EQ351" s="166"/>
      <c r="ER351" s="166"/>
      <c r="ES351" s="166"/>
      <c r="ET351" s="166"/>
      <c r="EU351" s="166"/>
      <c r="EV351" s="166"/>
      <c r="EW351" s="166"/>
      <c r="EX351" s="166"/>
      <c r="EY351" s="166"/>
      <c r="EZ351" s="166"/>
      <c r="FA351" s="166"/>
      <c r="FB351" s="166"/>
      <c r="FC351" s="166"/>
      <c r="FD351" s="166"/>
      <c r="FE351" s="166"/>
      <c r="FF351" s="166"/>
      <c r="FG351" s="166"/>
      <c r="FH351" s="166"/>
      <c r="FI351" s="166"/>
      <c r="FJ351" s="166"/>
      <c r="FK351" s="166"/>
      <c r="FL351" s="166"/>
      <c r="FM351" s="166"/>
      <c r="FN351" s="166"/>
      <c r="FO351" s="166"/>
      <c r="FP351" s="166"/>
      <c r="FQ351" s="166"/>
      <c r="FR351" s="166"/>
      <c r="FS351" s="166"/>
      <c r="FT351" s="166"/>
      <c r="FU351" s="166"/>
      <c r="FV351" s="166"/>
      <c r="FW351" s="166"/>
      <c r="FX351" s="166"/>
      <c r="FY351" s="166"/>
      <c r="FZ351" s="166"/>
      <c r="GA351" s="166"/>
      <c r="GB351" s="166"/>
      <c r="GC351" s="166"/>
      <c r="GD351" s="166"/>
      <c r="GE351" s="166"/>
      <c r="GF351" s="166"/>
      <c r="GG351" s="166"/>
      <c r="GH351" s="166"/>
      <c r="GI351" s="166"/>
      <c r="GJ351" s="166"/>
      <c r="GK351" s="166"/>
      <c r="GL351" s="166"/>
      <c r="GM351" s="166"/>
      <c r="GN351" s="166"/>
      <c r="GO351" s="166"/>
      <c r="GP351" s="166"/>
      <c r="GQ351" s="166"/>
      <c r="GR351" s="166"/>
      <c r="GS351" s="166"/>
      <c r="GT351" s="166"/>
      <c r="GU351" s="166"/>
      <c r="GV351" s="166"/>
      <c r="GW351" s="166"/>
      <c r="GX351" s="166"/>
      <c r="GY351" s="166"/>
      <c r="GZ351" s="166"/>
      <c r="HA351" s="166"/>
      <c r="HB351" s="166"/>
      <c r="HC351" s="166"/>
      <c r="HD351" s="166"/>
      <c r="HE351" s="166"/>
      <c r="HF351" s="166"/>
      <c r="HG351" s="166"/>
      <c r="HH351" s="166"/>
      <c r="HI351" s="166"/>
      <c r="HJ351" s="166"/>
      <c r="HK351" s="166"/>
      <c r="HL351" s="166"/>
      <c r="HM351" s="166"/>
      <c r="HN351" s="166"/>
      <c r="HO351" s="166"/>
      <c r="HP351" s="166"/>
      <c r="HQ351" s="166"/>
      <c r="HR351" s="166"/>
      <c r="HS351" s="166"/>
      <c r="HT351" s="166"/>
      <c r="HU351" s="166"/>
      <c r="HV351" s="166"/>
      <c r="HW351" s="166"/>
      <c r="HX351" s="166"/>
      <c r="HY351" s="166"/>
      <c r="HZ351" s="166"/>
      <c r="IA351" s="166"/>
      <c r="IB351" s="166"/>
      <c r="IC351" s="166"/>
      <c r="ID351" s="166"/>
      <c r="IE351" s="166"/>
      <c r="IF351" s="166"/>
      <c r="IG351" s="166"/>
      <c r="IH351" s="166"/>
      <c r="II351" s="166"/>
      <c r="IJ351" s="166"/>
      <c r="IK351" s="166"/>
      <c r="IL351" s="166"/>
      <c r="IM351" s="166"/>
      <c r="IN351" s="166"/>
      <c r="IO351" s="166"/>
      <c r="IP351" s="166"/>
      <c r="IQ351" s="166"/>
      <c r="IR351" s="166"/>
    </row>
    <row r="352" spans="1:252" s="124" customFormat="1" ht="15.75" hidden="1" customHeight="1">
      <c r="A352" s="102"/>
      <c r="B352" s="367">
        <v>0</v>
      </c>
      <c r="C352" s="166"/>
      <c r="D352" s="144"/>
      <c r="E352" s="170">
        <v>2010</v>
      </c>
      <c r="F352" s="166"/>
      <c r="G352" s="166"/>
      <c r="H352" s="166"/>
      <c r="I352" s="158" t="s">
        <v>661</v>
      </c>
      <c r="J352" s="158" t="s">
        <v>662</v>
      </c>
      <c r="K352" s="158" t="s">
        <v>662</v>
      </c>
      <c r="L352" s="144">
        <v>0</v>
      </c>
      <c r="M352" s="144">
        <v>0</v>
      </c>
      <c r="N352" s="144">
        <v>0</v>
      </c>
      <c r="O352" s="828">
        <v>0</v>
      </c>
      <c r="P352" s="144">
        <v>0</v>
      </c>
      <c r="Q352" s="144">
        <v>0</v>
      </c>
      <c r="R352" s="144">
        <v>0</v>
      </c>
      <c r="S352" s="144">
        <v>0</v>
      </c>
      <c r="T352" s="144">
        <v>0</v>
      </c>
      <c r="U352" s="692">
        <v>0</v>
      </c>
      <c r="V352" s="692"/>
      <c r="W352" s="144">
        <v>0</v>
      </c>
      <c r="X352" s="144">
        <v>0</v>
      </c>
      <c r="Y352" s="144">
        <v>0</v>
      </c>
      <c r="Z352" s="692">
        <v>0</v>
      </c>
      <c r="AA352" s="144"/>
      <c r="AB352" s="144">
        <v>0</v>
      </c>
      <c r="AC352" s="144">
        <v>0</v>
      </c>
      <c r="AD352" s="144">
        <v>0</v>
      </c>
      <c r="AE352" s="144">
        <v>0</v>
      </c>
      <c r="AF352" s="144">
        <v>0</v>
      </c>
      <c r="AG352" s="144">
        <v>0</v>
      </c>
      <c r="AH352" s="144">
        <v>0</v>
      </c>
      <c r="AI352" s="144">
        <v>0</v>
      </c>
      <c r="AJ352" s="144"/>
      <c r="AK352" s="144"/>
      <c r="AL352" s="144">
        <v>0</v>
      </c>
      <c r="AM352" s="144">
        <v>0</v>
      </c>
      <c r="AN352" s="144">
        <v>0</v>
      </c>
      <c r="AO352" s="144">
        <v>0</v>
      </c>
      <c r="AP352" s="144">
        <v>0</v>
      </c>
      <c r="AQ352" s="829">
        <v>0</v>
      </c>
      <c r="AR352" s="829">
        <v>0</v>
      </c>
      <c r="AS352" s="829">
        <v>0</v>
      </c>
      <c r="AT352" s="829"/>
      <c r="AU352" s="829"/>
      <c r="AV352" s="829"/>
      <c r="AW352" s="829">
        <v>0</v>
      </c>
      <c r="AX352" s="829">
        <v>0</v>
      </c>
      <c r="AY352" s="829">
        <v>74.495775000000009</v>
      </c>
      <c r="AZ352" s="829">
        <v>49.373124999999995</v>
      </c>
      <c r="BA352" s="829">
        <v>0</v>
      </c>
      <c r="BB352" s="829">
        <v>0</v>
      </c>
      <c r="BC352" s="829"/>
      <c r="BD352" s="144">
        <v>0</v>
      </c>
      <c r="BE352" s="144"/>
      <c r="BF352" s="144">
        <v>0</v>
      </c>
      <c r="BG352" s="144">
        <v>0</v>
      </c>
      <c r="BH352" s="144">
        <v>0</v>
      </c>
      <c r="BI352" s="144">
        <v>0</v>
      </c>
      <c r="BJ352" s="144">
        <v>0</v>
      </c>
      <c r="BK352" s="144">
        <v>0</v>
      </c>
      <c r="BL352" s="144">
        <v>0</v>
      </c>
      <c r="BM352" s="144">
        <v>0</v>
      </c>
      <c r="BN352" s="829">
        <v>0</v>
      </c>
      <c r="BO352"/>
      <c r="BP352" s="144">
        <v>0</v>
      </c>
      <c r="BQ352" s="144">
        <v>0</v>
      </c>
      <c r="BR352"/>
      <c r="BS352" s="144"/>
      <c r="BT352" s="144"/>
      <c r="BU352" s="144"/>
      <c r="BV352" s="144">
        <v>0</v>
      </c>
      <c r="BW352"/>
      <c r="BX352" s="830">
        <v>0</v>
      </c>
      <c r="BY352" s="166"/>
      <c r="BZ352" s="831">
        <v>0</v>
      </c>
      <c r="CA352" s="166"/>
      <c r="CB352" s="144">
        <v>0</v>
      </c>
      <c r="CC352" s="166"/>
      <c r="CD352" s="166"/>
      <c r="CE352" s="166"/>
      <c r="CF352" s="166"/>
      <c r="CG352" s="166"/>
      <c r="CH352" s="166"/>
      <c r="CI352" s="166"/>
      <c r="CJ352" s="166"/>
      <c r="CK352" s="166"/>
      <c r="CL352" s="166"/>
      <c r="CM352" s="166"/>
      <c r="CN352" s="166"/>
      <c r="CO352" s="166"/>
      <c r="CP352" s="166"/>
      <c r="CQ352" s="166"/>
      <c r="CR352" s="166"/>
      <c r="CS352" s="166"/>
      <c r="CT352" s="166"/>
      <c r="CU352" s="166"/>
      <c r="CV352" s="166"/>
      <c r="CW352" s="166"/>
      <c r="CX352" s="166"/>
      <c r="CY352" s="166"/>
      <c r="CZ352" s="166"/>
      <c r="DA352" s="166"/>
      <c r="DB352" s="166"/>
      <c r="DC352" s="166"/>
      <c r="DD352" s="166"/>
      <c r="DE352" s="166"/>
      <c r="DF352" s="166"/>
      <c r="DG352" s="166"/>
      <c r="DH352" s="166"/>
      <c r="DI352" s="166"/>
      <c r="DJ352" s="166"/>
      <c r="DK352" s="166"/>
      <c r="DL352" s="166"/>
      <c r="DM352" s="166"/>
      <c r="DN352" s="166"/>
      <c r="DO352" s="166"/>
      <c r="DP352" s="166"/>
      <c r="DQ352" s="166"/>
      <c r="DR352" s="166"/>
      <c r="DS352" s="166"/>
      <c r="DT352" s="166"/>
      <c r="DU352" s="166"/>
      <c r="DV352" s="166"/>
      <c r="DW352" s="166"/>
      <c r="DX352" s="166"/>
      <c r="DY352" s="166"/>
      <c r="DZ352" s="166"/>
      <c r="EA352" s="166"/>
      <c r="EB352" s="166"/>
      <c r="EC352" s="166"/>
      <c r="ED352" s="166"/>
      <c r="EE352" s="166"/>
      <c r="EF352" s="166"/>
      <c r="EG352" s="166"/>
      <c r="EH352" s="166"/>
      <c r="EI352" s="166"/>
      <c r="EJ352" s="166"/>
      <c r="EK352" s="166"/>
      <c r="EL352" s="166"/>
      <c r="EM352" s="166"/>
      <c r="EN352" s="166"/>
      <c r="EO352" s="166"/>
      <c r="EP352" s="166"/>
      <c r="EQ352" s="166"/>
      <c r="ER352" s="166"/>
      <c r="ES352" s="166"/>
      <c r="ET352" s="166"/>
      <c r="EU352" s="166"/>
      <c r="EV352" s="166"/>
      <c r="EW352" s="166"/>
      <c r="EX352" s="166"/>
      <c r="EY352" s="166"/>
      <c r="EZ352" s="166"/>
      <c r="FA352" s="166"/>
      <c r="FB352" s="166"/>
      <c r="FC352" s="166"/>
      <c r="FD352" s="166"/>
      <c r="FE352" s="166"/>
      <c r="FF352" s="166"/>
      <c r="FG352" s="166"/>
      <c r="FH352" s="166"/>
      <c r="FI352" s="166"/>
      <c r="FJ352" s="166"/>
      <c r="FK352" s="166"/>
      <c r="FL352" s="166"/>
      <c r="FM352" s="166"/>
      <c r="FN352" s="166"/>
      <c r="FO352" s="166"/>
      <c r="FP352" s="166"/>
      <c r="FQ352" s="166"/>
      <c r="FR352" s="166"/>
      <c r="FS352" s="166"/>
      <c r="FT352" s="166"/>
      <c r="FU352" s="166"/>
      <c r="FV352" s="166"/>
      <c r="FW352" s="166"/>
      <c r="FX352" s="166"/>
      <c r="FY352" s="166"/>
      <c r="FZ352" s="166"/>
      <c r="GA352" s="166"/>
      <c r="GB352" s="166"/>
      <c r="GC352" s="166"/>
      <c r="GD352" s="166"/>
      <c r="GE352" s="166"/>
      <c r="GF352" s="166"/>
      <c r="GG352" s="166"/>
      <c r="GH352" s="166"/>
      <c r="GI352" s="166"/>
      <c r="GJ352" s="166"/>
      <c r="GK352" s="166"/>
      <c r="GL352" s="166"/>
      <c r="GM352" s="166"/>
      <c r="GN352" s="166"/>
      <c r="GO352" s="166"/>
      <c r="GP352" s="166"/>
      <c r="GQ352" s="166"/>
      <c r="GR352" s="166"/>
      <c r="GS352" s="166"/>
      <c r="GT352" s="166"/>
      <c r="GU352" s="166"/>
      <c r="GV352" s="166"/>
      <c r="GW352" s="166"/>
      <c r="GX352" s="166"/>
      <c r="GY352" s="166"/>
      <c r="GZ352" s="166"/>
      <c r="HA352" s="166"/>
      <c r="HB352" s="166"/>
      <c r="HC352" s="166"/>
      <c r="HD352" s="166"/>
      <c r="HE352" s="166"/>
      <c r="HF352" s="166"/>
      <c r="HG352" s="166"/>
      <c r="HH352" s="166"/>
      <c r="HI352" s="166"/>
      <c r="HJ352" s="166"/>
      <c r="HK352" s="166"/>
      <c r="HL352" s="166"/>
      <c r="HM352" s="166"/>
      <c r="HN352" s="166"/>
      <c r="HO352" s="166"/>
      <c r="HP352" s="166"/>
      <c r="HQ352" s="166"/>
      <c r="HR352" s="166"/>
      <c r="HS352" s="166"/>
      <c r="HT352" s="166"/>
      <c r="HU352" s="166"/>
      <c r="HV352" s="166"/>
      <c r="HW352" s="166"/>
      <c r="HX352" s="166"/>
      <c r="HY352" s="166"/>
      <c r="HZ352" s="166"/>
      <c r="IA352" s="166"/>
      <c r="IB352" s="166"/>
      <c r="IC352" s="166"/>
      <c r="ID352" s="166"/>
      <c r="IE352" s="166"/>
      <c r="IF352" s="166"/>
      <c r="IG352" s="166"/>
      <c r="IH352" s="166"/>
      <c r="II352" s="166"/>
      <c r="IJ352" s="166"/>
      <c r="IK352" s="166"/>
      <c r="IL352" s="166"/>
      <c r="IM352" s="166"/>
      <c r="IN352" s="166"/>
      <c r="IO352" s="166"/>
      <c r="IP352" s="166"/>
      <c r="IQ352" s="166"/>
      <c r="IR352" s="166"/>
    </row>
    <row r="353" spans="1:252" s="124" customFormat="1" ht="15.75" hidden="1" customHeight="1">
      <c r="A353" s="102"/>
      <c r="B353" s="367">
        <v>0</v>
      </c>
      <c r="C353" s="166"/>
      <c r="D353" s="144"/>
      <c r="E353" s="170">
        <v>2011</v>
      </c>
      <c r="F353" s="166"/>
      <c r="G353" s="166"/>
      <c r="H353" s="166"/>
      <c r="I353" s="158" t="s">
        <v>661</v>
      </c>
      <c r="J353" s="158" t="s">
        <v>662</v>
      </c>
      <c r="K353" s="158" t="s">
        <v>662</v>
      </c>
      <c r="L353" s="144">
        <v>0</v>
      </c>
      <c r="M353" s="144">
        <v>0</v>
      </c>
      <c r="N353" s="144">
        <v>0</v>
      </c>
      <c r="O353" s="828">
        <v>0</v>
      </c>
      <c r="P353" s="144">
        <v>0</v>
      </c>
      <c r="Q353" s="144">
        <v>0</v>
      </c>
      <c r="R353" s="144">
        <v>0</v>
      </c>
      <c r="S353" s="144">
        <v>0</v>
      </c>
      <c r="T353" s="144">
        <v>0</v>
      </c>
      <c r="U353" s="692">
        <v>0</v>
      </c>
      <c r="V353" s="692"/>
      <c r="W353" s="144">
        <v>0</v>
      </c>
      <c r="X353" s="144">
        <v>0</v>
      </c>
      <c r="Y353" s="144">
        <v>0</v>
      </c>
      <c r="Z353" s="692">
        <v>0</v>
      </c>
      <c r="AA353" s="144"/>
      <c r="AB353" s="144">
        <v>597003.62581381539</v>
      </c>
      <c r="AC353" s="144">
        <v>663900</v>
      </c>
      <c r="AD353" s="144">
        <v>1260903.6258138153</v>
      </c>
      <c r="AE353" s="144">
        <v>0</v>
      </c>
      <c r="AF353" s="144">
        <v>496803.62581381539</v>
      </c>
      <c r="AG353" s="144">
        <v>679500</v>
      </c>
      <c r="AH353" s="144">
        <v>169360</v>
      </c>
      <c r="AI353" s="144">
        <v>270000</v>
      </c>
      <c r="AJ353" s="144"/>
      <c r="AK353" s="144"/>
      <c r="AL353" s="144">
        <v>384800</v>
      </c>
      <c r="AM353" s="144">
        <v>481002</v>
      </c>
      <c r="AN353" s="144">
        <v>0</v>
      </c>
      <c r="AO353" s="144">
        <v>-1238562</v>
      </c>
      <c r="AP353" s="144">
        <v>0</v>
      </c>
      <c r="AQ353" s="829">
        <v>19.952640378156499</v>
      </c>
      <c r="AR353" s="829">
        <v>14.74725512375</v>
      </c>
      <c r="AS353" s="829">
        <v>20.25</v>
      </c>
      <c r="AT353" s="829"/>
      <c r="AU353" s="829"/>
      <c r="AV353" s="829"/>
      <c r="AW353" s="829">
        <v>2.1799999999999997</v>
      </c>
      <c r="AX353" s="829">
        <v>16.291999999999998</v>
      </c>
      <c r="AY353" s="829">
        <v>74.868253874999994</v>
      </c>
      <c r="AZ353" s="829">
        <v>49.619990624999993</v>
      </c>
      <c r="BA353" s="829">
        <v>28.389999999999997</v>
      </c>
      <c r="BB353" s="829">
        <v>28.389999999999997</v>
      </c>
      <c r="BC353" s="829"/>
      <c r="BD353" s="144">
        <v>0</v>
      </c>
      <c r="BE353" s="144"/>
      <c r="BF353" s="144">
        <v>0</v>
      </c>
      <c r="BG353" s="144">
        <v>839000.00000000012</v>
      </c>
      <c r="BH353" s="144">
        <v>0</v>
      </c>
      <c r="BI353" s="144">
        <v>58881</v>
      </c>
      <c r="BJ353" s="144">
        <v>2049405.9981899085</v>
      </c>
      <c r="BK353" s="144">
        <v>10819500</v>
      </c>
      <c r="BL353" s="144">
        <v>0</v>
      </c>
      <c r="BM353" s="144">
        <v>0</v>
      </c>
      <c r="BN353" s="829">
        <v>-16.347053697847521</v>
      </c>
      <c r="BO353"/>
      <c r="BP353" s="144">
        <v>6639</v>
      </c>
      <c r="BQ353" s="144">
        <v>2801037</v>
      </c>
      <c r="BR353"/>
      <c r="BS353" s="144"/>
      <c r="BT353" s="144"/>
      <c r="BU353" s="144"/>
      <c r="BV353" s="144">
        <v>0</v>
      </c>
      <c r="BW353"/>
      <c r="BX353" s="830" t="e">
        <v>#DIV/0!</v>
      </c>
      <c r="BY353" s="166"/>
      <c r="BZ353" s="831">
        <v>0</v>
      </c>
      <c r="CA353" s="166"/>
      <c r="CB353" s="144">
        <v>0</v>
      </c>
      <c r="CC353" s="166"/>
      <c r="CD353" s="166"/>
      <c r="CE353" s="166"/>
      <c r="CF353" s="166"/>
      <c r="CG353" s="166"/>
      <c r="CH353" s="166"/>
      <c r="CI353" s="166"/>
      <c r="CJ353" s="166"/>
      <c r="CK353" s="166"/>
      <c r="CL353" s="166"/>
      <c r="CM353" s="166"/>
      <c r="CN353" s="166"/>
      <c r="CO353" s="166"/>
      <c r="CP353" s="166"/>
      <c r="CQ353" s="166"/>
      <c r="CR353" s="166"/>
      <c r="CS353" s="166"/>
      <c r="CT353" s="166"/>
      <c r="CU353" s="166"/>
      <c r="CV353" s="166"/>
      <c r="CW353" s="166"/>
      <c r="CX353" s="166"/>
      <c r="CY353" s="166"/>
      <c r="CZ353" s="166"/>
      <c r="DA353" s="166"/>
      <c r="DB353" s="166"/>
      <c r="DC353" s="166"/>
      <c r="DD353" s="166"/>
      <c r="DE353" s="166"/>
      <c r="DF353" s="166"/>
      <c r="DG353" s="166"/>
      <c r="DH353" s="166"/>
      <c r="DI353" s="166"/>
      <c r="DJ353" s="166"/>
      <c r="DK353" s="166"/>
      <c r="DL353" s="166"/>
      <c r="DM353" s="166"/>
      <c r="DN353" s="166"/>
      <c r="DO353" s="166"/>
      <c r="DP353" s="166"/>
      <c r="DQ353" s="166"/>
      <c r="DR353" s="166"/>
      <c r="DS353" s="166"/>
      <c r="DT353" s="166"/>
      <c r="DU353" s="166"/>
      <c r="DV353" s="166"/>
      <c r="DW353" s="166"/>
      <c r="DX353" s="166"/>
      <c r="DY353" s="166"/>
      <c r="DZ353" s="166"/>
      <c r="EA353" s="166"/>
      <c r="EB353" s="166"/>
      <c r="EC353" s="166"/>
      <c r="ED353" s="166"/>
      <c r="EE353" s="166"/>
      <c r="EF353" s="166"/>
      <c r="EG353" s="166"/>
      <c r="EH353" s="166"/>
      <c r="EI353" s="166"/>
      <c r="EJ353" s="166"/>
      <c r="EK353" s="166"/>
      <c r="EL353" s="166"/>
      <c r="EM353" s="166"/>
      <c r="EN353" s="166"/>
      <c r="EO353" s="166"/>
      <c r="EP353" s="166"/>
      <c r="EQ353" s="166"/>
      <c r="ER353" s="166"/>
      <c r="ES353" s="166"/>
      <c r="ET353" s="166"/>
      <c r="EU353" s="166"/>
      <c r="EV353" s="166"/>
      <c r="EW353" s="166"/>
      <c r="EX353" s="166"/>
      <c r="EY353" s="166"/>
      <c r="EZ353" s="166"/>
      <c r="FA353" s="166"/>
      <c r="FB353" s="166"/>
      <c r="FC353" s="166"/>
      <c r="FD353" s="166"/>
      <c r="FE353" s="166"/>
      <c r="FF353" s="166"/>
      <c r="FG353" s="166"/>
      <c r="FH353" s="166"/>
      <c r="FI353" s="166"/>
      <c r="FJ353" s="166"/>
      <c r="FK353" s="166"/>
      <c r="FL353" s="166"/>
      <c r="FM353" s="166"/>
      <c r="FN353" s="166"/>
      <c r="FO353" s="166"/>
      <c r="FP353" s="166"/>
      <c r="FQ353" s="166"/>
      <c r="FR353" s="166"/>
      <c r="FS353" s="166"/>
      <c r="FT353" s="166"/>
      <c r="FU353" s="166"/>
      <c r="FV353" s="166"/>
      <c r="FW353" s="166"/>
      <c r="FX353" s="166"/>
      <c r="FY353" s="166"/>
      <c r="FZ353" s="166"/>
      <c r="GA353" s="166"/>
      <c r="GB353" s="166"/>
      <c r="GC353" s="166"/>
      <c r="GD353" s="166"/>
      <c r="GE353" s="166"/>
      <c r="GF353" s="166"/>
      <c r="GG353" s="166"/>
      <c r="GH353" s="166"/>
      <c r="GI353" s="166"/>
      <c r="GJ353" s="166"/>
      <c r="GK353" s="166"/>
      <c r="GL353" s="166"/>
      <c r="GM353" s="166"/>
      <c r="GN353" s="166"/>
      <c r="GO353" s="166"/>
      <c r="GP353" s="166"/>
      <c r="GQ353" s="166"/>
      <c r="GR353" s="166"/>
      <c r="GS353" s="166"/>
      <c r="GT353" s="166"/>
      <c r="GU353" s="166"/>
      <c r="GV353" s="166"/>
      <c r="GW353" s="166"/>
      <c r="GX353" s="166"/>
      <c r="GY353" s="166"/>
      <c r="GZ353" s="166"/>
      <c r="HA353" s="166"/>
      <c r="HB353" s="166"/>
      <c r="HC353" s="166"/>
      <c r="HD353" s="166"/>
      <c r="HE353" s="166"/>
      <c r="HF353" s="166"/>
      <c r="HG353" s="166"/>
      <c r="HH353" s="166"/>
      <c r="HI353" s="166"/>
      <c r="HJ353" s="166"/>
      <c r="HK353" s="166"/>
      <c r="HL353" s="166"/>
      <c r="HM353" s="166"/>
      <c r="HN353" s="166"/>
      <c r="HO353" s="166"/>
      <c r="HP353" s="166"/>
      <c r="HQ353" s="166"/>
      <c r="HR353" s="166"/>
      <c r="HS353" s="166"/>
      <c r="HT353" s="166"/>
      <c r="HU353" s="166"/>
      <c r="HV353" s="166"/>
      <c r="HW353" s="166"/>
      <c r="HX353" s="166"/>
      <c r="HY353" s="166"/>
      <c r="HZ353" s="166"/>
      <c r="IA353" s="166"/>
      <c r="IB353" s="166"/>
      <c r="IC353" s="166"/>
      <c r="ID353" s="166"/>
      <c r="IE353" s="166"/>
      <c r="IF353" s="166"/>
      <c r="IG353" s="166"/>
      <c r="IH353" s="166"/>
      <c r="II353" s="166"/>
      <c r="IJ353" s="166"/>
      <c r="IK353" s="166"/>
      <c r="IL353" s="166"/>
      <c r="IM353" s="166"/>
      <c r="IN353" s="166"/>
      <c r="IO353" s="166"/>
      <c r="IP353" s="166"/>
      <c r="IQ353" s="166"/>
      <c r="IR353" s="166"/>
    </row>
    <row r="354" spans="1:252" s="124" customFormat="1" ht="15.75" hidden="1" customHeight="1">
      <c r="A354" s="102"/>
      <c r="B354" s="367">
        <v>0</v>
      </c>
      <c r="C354" s="166"/>
      <c r="D354" s="144"/>
      <c r="E354" s="170">
        <v>2012</v>
      </c>
      <c r="F354" s="166"/>
      <c r="G354" s="166"/>
      <c r="H354" s="166"/>
      <c r="I354" s="158" t="s">
        <v>661</v>
      </c>
      <c r="J354" s="158" t="s">
        <v>662</v>
      </c>
      <c r="K354" s="158" t="s">
        <v>662</v>
      </c>
      <c r="L354" s="144">
        <v>0</v>
      </c>
      <c r="M354" s="144">
        <v>0</v>
      </c>
      <c r="N354" s="144">
        <v>0</v>
      </c>
      <c r="O354" s="828">
        <v>0</v>
      </c>
      <c r="P354" s="144">
        <v>0</v>
      </c>
      <c r="Q354" s="144">
        <v>0</v>
      </c>
      <c r="R354" s="144">
        <v>0</v>
      </c>
      <c r="S354" s="144">
        <v>0</v>
      </c>
      <c r="T354" s="144">
        <v>0</v>
      </c>
      <c r="U354" s="692">
        <v>0</v>
      </c>
      <c r="V354" s="692"/>
      <c r="W354" s="144">
        <v>0</v>
      </c>
      <c r="X354" s="144">
        <v>0</v>
      </c>
      <c r="Y354" s="144">
        <v>0</v>
      </c>
      <c r="Z354" s="692">
        <v>0</v>
      </c>
      <c r="AA354" s="144"/>
      <c r="AB354" s="144">
        <v>1090079.5167301327</v>
      </c>
      <c r="AC354" s="144">
        <v>1327800</v>
      </c>
      <c r="AD354" s="144">
        <v>2417879.516730133</v>
      </c>
      <c r="AE354" s="144">
        <v>0</v>
      </c>
      <c r="AF354" s="144">
        <v>989879.51673013263</v>
      </c>
      <c r="AG354" s="144">
        <v>1019250</v>
      </c>
      <c r="AH354" s="144">
        <v>338720</v>
      </c>
      <c r="AI354" s="144">
        <v>540000</v>
      </c>
      <c r="AJ354" s="144"/>
      <c r="AK354" s="144"/>
      <c r="AL354" s="144">
        <v>769600.00000000012</v>
      </c>
      <c r="AM354" s="144">
        <v>962004</v>
      </c>
      <c r="AN354" s="144">
        <v>0</v>
      </c>
      <c r="AO354" s="144">
        <v>-2237574</v>
      </c>
      <c r="AP354" s="144">
        <v>0</v>
      </c>
      <c r="AQ354" s="829">
        <v>81.223515623757081</v>
      </c>
      <c r="AR354" s="829">
        <v>29.505746523118749</v>
      </c>
      <c r="AS354" s="829">
        <v>40.925000000000011</v>
      </c>
      <c r="AT354" s="829"/>
      <c r="AU354" s="829"/>
      <c r="AV354" s="829"/>
      <c r="AW354" s="829">
        <v>4.4690000000000003</v>
      </c>
      <c r="AX354" s="829">
        <v>33.336100000000009</v>
      </c>
      <c r="AY354" s="829">
        <v>75.242595144375017</v>
      </c>
      <c r="AZ354" s="829">
        <v>49.868090578124985</v>
      </c>
      <c r="BA354" s="829">
        <v>52.914999999999992</v>
      </c>
      <c r="BB354" s="829">
        <v>52.914999999999992</v>
      </c>
      <c r="BC354" s="829"/>
      <c r="BD354" s="144">
        <v>0</v>
      </c>
      <c r="BE354" s="144"/>
      <c r="BF354" s="144">
        <v>516000</v>
      </c>
      <c r="BG354" s="144">
        <v>839000.00000000012</v>
      </c>
      <c r="BH354" s="144">
        <v>0</v>
      </c>
      <c r="BI354" s="144">
        <v>117762</v>
      </c>
      <c r="BJ354" s="144">
        <v>4098811.9999999995</v>
      </c>
      <c r="BK354" s="144">
        <v>22634850</v>
      </c>
      <c r="BL354" s="144">
        <v>0</v>
      </c>
      <c r="BM354" s="144">
        <v>0</v>
      </c>
      <c r="BN354" s="829">
        <v>13.570424556914636</v>
      </c>
      <c r="BO354"/>
      <c r="BP354" s="144">
        <v>13278</v>
      </c>
      <c r="BQ354" s="144">
        <v>5602074</v>
      </c>
      <c r="BR354"/>
      <c r="BS354" s="144"/>
      <c r="BT354" s="144"/>
      <c r="BU354" s="144"/>
      <c r="BV354" s="144">
        <v>0</v>
      </c>
      <c r="BW354"/>
      <c r="BX354" s="830" t="e">
        <v>#DIV/0!</v>
      </c>
      <c r="BY354" s="166"/>
      <c r="BZ354" s="831">
        <v>0</v>
      </c>
      <c r="CA354" s="166"/>
      <c r="CB354" s="144">
        <v>0</v>
      </c>
      <c r="CC354" s="166"/>
      <c r="CD354" s="166"/>
      <c r="CE354" s="166"/>
      <c r="CF354" s="166"/>
      <c r="CG354" s="166"/>
      <c r="CH354" s="166"/>
      <c r="CI354" s="166"/>
      <c r="CJ354" s="166"/>
      <c r="CK354" s="166"/>
      <c r="CL354" s="166"/>
      <c r="CM354" s="166"/>
      <c r="CN354" s="166"/>
      <c r="CO354" s="166"/>
      <c r="CP354" s="166"/>
      <c r="CQ354" s="166"/>
      <c r="CR354" s="166"/>
      <c r="CS354" s="166"/>
      <c r="CT354" s="166"/>
      <c r="CU354" s="166"/>
      <c r="CV354" s="166"/>
      <c r="CW354" s="166"/>
      <c r="CX354" s="166"/>
      <c r="CY354" s="166"/>
      <c r="CZ354" s="166"/>
      <c r="DA354" s="166"/>
      <c r="DB354" s="166"/>
      <c r="DC354" s="166"/>
      <c r="DD354" s="166"/>
      <c r="DE354" s="166"/>
      <c r="DF354" s="166"/>
      <c r="DG354" s="166"/>
      <c r="DH354" s="166"/>
      <c r="DI354" s="166"/>
      <c r="DJ354" s="166"/>
      <c r="DK354" s="166"/>
      <c r="DL354" s="166"/>
      <c r="DM354" s="166"/>
      <c r="DN354" s="166"/>
      <c r="DO354" s="166"/>
      <c r="DP354" s="166"/>
      <c r="DQ354" s="166"/>
      <c r="DR354" s="166"/>
      <c r="DS354" s="166"/>
      <c r="DT354" s="166"/>
      <c r="DU354" s="166"/>
      <c r="DV354" s="166"/>
      <c r="DW354" s="166"/>
      <c r="DX354" s="166"/>
      <c r="DY354" s="166"/>
      <c r="DZ354" s="166"/>
      <c r="EA354" s="166"/>
      <c r="EB354" s="166"/>
      <c r="EC354" s="166"/>
      <c r="ED354" s="166"/>
      <c r="EE354" s="166"/>
      <c r="EF354" s="166"/>
      <c r="EG354" s="166"/>
      <c r="EH354" s="166"/>
      <c r="EI354" s="166"/>
      <c r="EJ354" s="166"/>
      <c r="EK354" s="166"/>
      <c r="EL354" s="166"/>
      <c r="EM354" s="166"/>
      <c r="EN354" s="166"/>
      <c r="EO354" s="166"/>
      <c r="EP354" s="166"/>
      <c r="EQ354" s="166"/>
      <c r="ER354" s="166"/>
      <c r="ES354" s="166"/>
      <c r="ET354" s="166"/>
      <c r="EU354" s="166"/>
      <c r="EV354" s="166"/>
      <c r="EW354" s="166"/>
      <c r="EX354" s="166"/>
      <c r="EY354" s="166"/>
      <c r="EZ354" s="166"/>
      <c r="FA354" s="166"/>
      <c r="FB354" s="166"/>
      <c r="FC354" s="166"/>
      <c r="FD354" s="166"/>
      <c r="FE354" s="166"/>
      <c r="FF354" s="166"/>
      <c r="FG354" s="166"/>
      <c r="FH354" s="166"/>
      <c r="FI354" s="166"/>
      <c r="FJ354" s="166"/>
      <c r="FK354" s="166"/>
      <c r="FL354" s="166"/>
      <c r="FM354" s="166"/>
      <c r="FN354" s="166"/>
      <c r="FO354" s="166"/>
      <c r="FP354" s="166"/>
      <c r="FQ354" s="166"/>
      <c r="FR354" s="166"/>
      <c r="FS354" s="166"/>
      <c r="FT354" s="166"/>
      <c r="FU354" s="166"/>
      <c r="FV354" s="166"/>
      <c r="FW354" s="166"/>
      <c r="FX354" s="166"/>
      <c r="FY354" s="166"/>
      <c r="FZ354" s="166"/>
      <c r="GA354" s="166"/>
      <c r="GB354" s="166"/>
      <c r="GC354" s="166"/>
      <c r="GD354" s="166"/>
      <c r="GE354" s="166"/>
      <c r="GF354" s="166"/>
      <c r="GG354" s="166"/>
      <c r="GH354" s="166"/>
      <c r="GI354" s="166"/>
      <c r="GJ354" s="166"/>
      <c r="GK354" s="166"/>
      <c r="GL354" s="166"/>
      <c r="GM354" s="166"/>
      <c r="GN354" s="166"/>
      <c r="GO354" s="166"/>
      <c r="GP354" s="166"/>
      <c r="GQ354" s="166"/>
      <c r="GR354" s="166"/>
      <c r="GS354" s="166"/>
      <c r="GT354" s="166"/>
      <c r="GU354" s="166"/>
      <c r="GV354" s="166"/>
      <c r="GW354" s="166"/>
      <c r="GX354" s="166"/>
      <c r="GY354" s="166"/>
      <c r="GZ354" s="166"/>
      <c r="HA354" s="166"/>
      <c r="HB354" s="166"/>
      <c r="HC354" s="166"/>
      <c r="HD354" s="166"/>
      <c r="HE354" s="166"/>
      <c r="HF354" s="166"/>
      <c r="HG354" s="166"/>
      <c r="HH354" s="166"/>
      <c r="HI354" s="166"/>
      <c r="HJ354" s="166"/>
      <c r="HK354" s="166"/>
      <c r="HL354" s="166"/>
      <c r="HM354" s="166"/>
      <c r="HN354" s="166"/>
      <c r="HO354" s="166"/>
      <c r="HP354" s="166"/>
      <c r="HQ354" s="166"/>
      <c r="HR354" s="166"/>
      <c r="HS354" s="166"/>
      <c r="HT354" s="166"/>
      <c r="HU354" s="166"/>
      <c r="HV354" s="166"/>
      <c r="HW354" s="166"/>
      <c r="HX354" s="166"/>
      <c r="HY354" s="166"/>
      <c r="HZ354" s="166"/>
      <c r="IA354" s="166"/>
      <c r="IB354" s="166"/>
      <c r="IC354" s="166"/>
      <c r="ID354" s="166"/>
      <c r="IE354" s="166"/>
      <c r="IF354" s="166"/>
      <c r="IG354" s="166"/>
      <c r="IH354" s="166"/>
      <c r="II354" s="166"/>
      <c r="IJ354" s="166"/>
      <c r="IK354" s="166"/>
      <c r="IL354" s="166"/>
      <c r="IM354" s="166"/>
      <c r="IN354" s="166"/>
      <c r="IO354" s="166"/>
      <c r="IP354" s="166"/>
      <c r="IQ354" s="166"/>
      <c r="IR354" s="166"/>
    </row>
    <row r="355" spans="1:252" s="124" customFormat="1" ht="15.75" hidden="1" customHeight="1">
      <c r="A355" s="102"/>
      <c r="B355" s="367">
        <v>0</v>
      </c>
      <c r="C355" s="166"/>
      <c r="D355" s="144"/>
      <c r="E355" s="170">
        <v>2013</v>
      </c>
      <c r="F355" s="166"/>
      <c r="G355" s="166"/>
      <c r="H355" s="166"/>
      <c r="I355" s="158" t="s">
        <v>661</v>
      </c>
      <c r="J355" s="158" t="s">
        <v>662</v>
      </c>
      <c r="K355" s="158" t="s">
        <v>663</v>
      </c>
      <c r="L355" s="144">
        <v>273532</v>
      </c>
      <c r="M355" s="144">
        <v>266893</v>
      </c>
      <c r="N355" s="144">
        <v>540425</v>
      </c>
      <c r="O355" s="828">
        <v>0.25</v>
      </c>
      <c r="P355" s="144">
        <v>22087.5</v>
      </c>
      <c r="Q355" s="144">
        <v>25000.000000000004</v>
      </c>
      <c r="R355" s="144">
        <v>0</v>
      </c>
      <c r="S355" s="144">
        <v>25000.000000000004</v>
      </c>
      <c r="T355" s="144">
        <v>0</v>
      </c>
      <c r="U355" s="692">
        <v>493337.49999999988</v>
      </c>
      <c r="V355" s="692"/>
      <c r="W355" s="144">
        <v>-25000.000000000004</v>
      </c>
      <c r="X355" s="144">
        <v>37500</v>
      </c>
      <c r="Y355" s="144">
        <v>-12500.000000000002</v>
      </c>
      <c r="Z355" s="692">
        <v>0</v>
      </c>
      <c r="AA355" s="144"/>
      <c r="AB355" s="144">
        <v>1048956.4799999997</v>
      </c>
      <c r="AC355" s="144">
        <v>3701333.9750000006</v>
      </c>
      <c r="AD355" s="144">
        <v>4750290.4550000001</v>
      </c>
      <c r="AE355" s="144">
        <v>0</v>
      </c>
      <c r="AF355" s="144">
        <v>1048956.4799999997</v>
      </c>
      <c r="AG355" s="144">
        <v>679500</v>
      </c>
      <c r="AH355" s="144">
        <v>938827.50000000023</v>
      </c>
      <c r="AI355" s="144">
        <v>540000</v>
      </c>
      <c r="AJ355" s="144"/>
      <c r="AK355" s="144"/>
      <c r="AL355" s="144">
        <v>769600.00000000012</v>
      </c>
      <c r="AM355" s="144">
        <v>673404</v>
      </c>
      <c r="AN355" s="144">
        <v>0</v>
      </c>
      <c r="AO355" s="144">
        <v>-384604.52500000037</v>
      </c>
      <c r="AP355" s="144">
        <v>0</v>
      </c>
      <c r="AQ355" s="829">
        <v>3153.8131019753091</v>
      </c>
      <c r="AR355" s="829">
        <v>31.438491399368758</v>
      </c>
      <c r="AS355" s="829">
        <v>41.912500000000001</v>
      </c>
      <c r="AT355" s="829"/>
      <c r="AU355" s="829"/>
      <c r="AV355" s="829"/>
      <c r="AW355" s="829">
        <v>4.4090000000000007</v>
      </c>
      <c r="AX355" s="829">
        <v>32.922100000000007</v>
      </c>
      <c r="AY355" s="829">
        <v>107.715116269375</v>
      </c>
      <c r="AZ355" s="829">
        <v>70.99622495312498</v>
      </c>
      <c r="BA355" s="829">
        <v>50.365000000000002</v>
      </c>
      <c r="BB355" s="829">
        <v>50.365000000000002</v>
      </c>
      <c r="BC355" s="829"/>
      <c r="BD355" s="144">
        <v>3000000</v>
      </c>
      <c r="BE355" s="144"/>
      <c r="BF355" s="144">
        <v>2055000</v>
      </c>
      <c r="BG355" s="144">
        <v>0</v>
      </c>
      <c r="BH355" s="144">
        <v>0</v>
      </c>
      <c r="BI355" s="144">
        <v>0</v>
      </c>
      <c r="BJ355" s="144">
        <v>4098811.9999999995</v>
      </c>
      <c r="BK355" s="144">
        <v>40127506.214649998</v>
      </c>
      <c r="BL355" s="144">
        <v>0</v>
      </c>
      <c r="BM355" s="144">
        <v>0</v>
      </c>
      <c r="BN355" s="829">
        <v>42.04999999999999</v>
      </c>
      <c r="BO355"/>
      <c r="BP355" s="144">
        <v>37013.339750000006</v>
      </c>
      <c r="BQ355" s="144">
        <v>7572107.1992499996</v>
      </c>
      <c r="BR355"/>
      <c r="BS355" s="144"/>
      <c r="BT355" s="144"/>
      <c r="BU355" s="144"/>
      <c r="BV355" s="144">
        <v>0</v>
      </c>
      <c r="BW355"/>
      <c r="BX355" s="830" t="e">
        <v>#DIV/0!</v>
      </c>
      <c r="BY355" s="166"/>
      <c r="BZ355" s="831" t="e">
        <v>#DIV/0!</v>
      </c>
      <c r="CA355" s="166"/>
      <c r="CB355" s="144">
        <v>0</v>
      </c>
      <c r="CC355" s="166"/>
      <c r="CD355" s="832" t="e">
        <v>#DIV/0!</v>
      </c>
      <c r="CE355" s="166"/>
      <c r="CF355" s="166"/>
      <c r="CG355" s="166"/>
      <c r="CH355" s="166"/>
      <c r="CI355" s="166"/>
      <c r="CJ355" s="166"/>
      <c r="CK355" s="166"/>
      <c r="CL355" s="166"/>
      <c r="CM355" s="166"/>
      <c r="CN355" s="166"/>
      <c r="CO355" s="166"/>
      <c r="CP355" s="166"/>
      <c r="CQ355" s="166"/>
      <c r="CR355" s="166"/>
      <c r="CS355" s="166"/>
      <c r="CT355" s="166"/>
      <c r="CU355" s="166"/>
      <c r="CV355" s="166"/>
      <c r="CW355" s="166"/>
      <c r="CX355" s="166"/>
      <c r="CY355" s="166"/>
      <c r="CZ355" s="166"/>
      <c r="DA355" s="166"/>
      <c r="DB355" s="166"/>
      <c r="DC355" s="166"/>
      <c r="DD355" s="166"/>
      <c r="DE355" s="166"/>
      <c r="DF355" s="166"/>
      <c r="DG355" s="166"/>
      <c r="DH355" s="166"/>
      <c r="DI355" s="166"/>
      <c r="DJ355" s="166"/>
      <c r="DK355" s="166"/>
      <c r="DL355" s="166"/>
      <c r="DM355" s="166"/>
      <c r="DN355" s="166"/>
      <c r="DO355" s="166"/>
      <c r="DP355" s="166"/>
      <c r="DQ355" s="166"/>
      <c r="DR355" s="166"/>
      <c r="DS355" s="166"/>
      <c r="DT355" s="166"/>
      <c r="DU355" s="166"/>
      <c r="DV355" s="166"/>
      <c r="DW355" s="166"/>
      <c r="DX355" s="166"/>
      <c r="DY355" s="166"/>
      <c r="DZ355" s="166"/>
      <c r="EA355" s="166"/>
      <c r="EB355" s="166"/>
      <c r="EC355" s="166"/>
      <c r="ED355" s="166"/>
      <c r="EE355" s="166"/>
      <c r="EF355" s="166"/>
      <c r="EG355" s="166"/>
      <c r="EH355" s="166"/>
      <c r="EI355" s="166"/>
      <c r="EJ355" s="166"/>
      <c r="EK355" s="166"/>
      <c r="EL355" s="166"/>
      <c r="EM355" s="166"/>
      <c r="EN355" s="166"/>
      <c r="EO355" s="166"/>
      <c r="EP355" s="166"/>
      <c r="EQ355" s="166"/>
      <c r="ER355" s="166"/>
      <c r="ES355" s="166"/>
      <c r="ET355" s="166"/>
      <c r="EU355" s="166"/>
      <c r="EV355" s="166"/>
      <c r="EW355" s="166"/>
      <c r="EX355" s="166"/>
      <c r="EY355" s="166"/>
      <c r="EZ355" s="166"/>
      <c r="FA355" s="166"/>
      <c r="FB355" s="166"/>
      <c r="FC355" s="166"/>
      <c r="FD355" s="166"/>
      <c r="FE355" s="166"/>
      <c r="FF355" s="166"/>
      <c r="FG355" s="166"/>
      <c r="FH355" s="166"/>
      <c r="FI355" s="166"/>
      <c r="FJ355" s="166"/>
      <c r="FK355" s="166"/>
      <c r="FL355" s="166"/>
      <c r="FM355" s="166"/>
      <c r="FN355" s="166"/>
      <c r="FO355" s="166"/>
      <c r="FP355" s="166"/>
      <c r="FQ355" s="166"/>
      <c r="FR355" s="166"/>
      <c r="FS355" s="166"/>
      <c r="FT355" s="166"/>
      <c r="FU355" s="166"/>
      <c r="FV355" s="166"/>
      <c r="FW355" s="166"/>
      <c r="FX355" s="166"/>
      <c r="FY355" s="166"/>
      <c r="FZ355" s="166"/>
      <c r="GA355" s="166"/>
      <c r="GB355" s="166"/>
      <c r="GC355" s="166"/>
      <c r="GD355" s="166"/>
      <c r="GE355" s="166"/>
      <c r="GF355" s="166"/>
      <c r="GG355" s="166"/>
      <c r="GH355" s="166"/>
      <c r="GI355" s="166"/>
      <c r="GJ355" s="166"/>
      <c r="GK355" s="166"/>
      <c r="GL355" s="166"/>
      <c r="GM355" s="166"/>
      <c r="GN355" s="166"/>
      <c r="GO355" s="166"/>
      <c r="GP355" s="166"/>
      <c r="GQ355" s="166"/>
      <c r="GR355" s="166"/>
      <c r="GS355" s="166"/>
      <c r="GT355" s="166"/>
      <c r="GU355" s="166"/>
      <c r="GV355" s="166"/>
      <c r="GW355" s="166"/>
      <c r="GX355" s="166"/>
      <c r="GY355" s="166"/>
      <c r="GZ355" s="166"/>
      <c r="HA355" s="166"/>
      <c r="HB355" s="166"/>
      <c r="HC355" s="166"/>
      <c r="HD355" s="166"/>
      <c r="HE355" s="166"/>
      <c r="HF355" s="166"/>
      <c r="HG355" s="166"/>
      <c r="HH355" s="166"/>
      <c r="HI355" s="166"/>
      <c r="HJ355" s="166"/>
      <c r="HK355" s="166"/>
      <c r="HL355" s="166"/>
      <c r="HM355" s="166"/>
      <c r="HN355" s="166"/>
      <c r="HO355" s="166"/>
      <c r="HP355" s="166"/>
      <c r="HQ355" s="166"/>
      <c r="HR355" s="166"/>
      <c r="HS355" s="166"/>
      <c r="HT355" s="166"/>
      <c r="HU355" s="166"/>
      <c r="HV355" s="166"/>
      <c r="HW355" s="166"/>
      <c r="HX355" s="166"/>
      <c r="HY355" s="166"/>
      <c r="HZ355" s="166"/>
      <c r="IA355" s="166"/>
      <c r="IB355" s="166"/>
      <c r="IC355" s="166"/>
      <c r="ID355" s="166"/>
      <c r="IE355" s="166"/>
      <c r="IF355" s="166"/>
      <c r="IG355" s="166"/>
      <c r="IH355" s="166"/>
      <c r="II355" s="166"/>
      <c r="IJ355" s="166"/>
      <c r="IK355" s="166"/>
      <c r="IL355" s="166"/>
      <c r="IM355" s="166"/>
      <c r="IN355" s="166"/>
      <c r="IO355" s="166"/>
      <c r="IP355" s="166"/>
      <c r="IQ355" s="166"/>
      <c r="IR355" s="166"/>
    </row>
    <row r="356" spans="1:252" s="124" customFormat="1">
      <c r="A356" s="102"/>
      <c r="B356" s="367">
        <v>0</v>
      </c>
      <c r="C356" s="166"/>
      <c r="D356" s="144"/>
      <c r="E356" s="170">
        <v>2014</v>
      </c>
      <c r="F356" s="166"/>
      <c r="G356" s="166"/>
      <c r="H356" s="166"/>
      <c r="I356" s="158" t="s">
        <v>661</v>
      </c>
      <c r="J356" s="158" t="s">
        <v>664</v>
      </c>
      <c r="K356" s="158" t="s">
        <v>665</v>
      </c>
      <c r="L356" s="144">
        <v>530095.49999999988</v>
      </c>
      <c r="M356" s="144">
        <v>525754.49999999988</v>
      </c>
      <c r="N356" s="144">
        <v>1055849.9999999998</v>
      </c>
      <c r="O356" s="828">
        <v>0.5</v>
      </c>
      <c r="P356" s="144">
        <v>44175</v>
      </c>
      <c r="Q356" s="144">
        <v>49999.999999999993</v>
      </c>
      <c r="R356" s="144">
        <v>0</v>
      </c>
      <c r="S356" s="144">
        <v>49999.999999999993</v>
      </c>
      <c r="T356" s="144">
        <v>10000</v>
      </c>
      <c r="U356" s="692">
        <v>951675.00000000012</v>
      </c>
      <c r="V356" s="692"/>
      <c r="W356" s="144">
        <v>4999.9999999999964</v>
      </c>
      <c r="X356" s="144">
        <v>17500.000000000004</v>
      </c>
      <c r="Y356" s="144">
        <v>12500</v>
      </c>
      <c r="Z356" s="692">
        <v>35000.000000000007</v>
      </c>
      <c r="AA356" s="144"/>
      <c r="AB356" s="144">
        <v>1920156.4799999995</v>
      </c>
      <c r="AC356" s="144">
        <v>5879227.9499999993</v>
      </c>
      <c r="AD356" s="144">
        <v>7799384.4299999997</v>
      </c>
      <c r="AE356" s="144">
        <v>0</v>
      </c>
      <c r="AF356" s="144">
        <v>1920156.4799999995</v>
      </c>
      <c r="AG356" s="144">
        <v>56625</v>
      </c>
      <c r="AH356" s="144">
        <v>1511435.0000000002</v>
      </c>
      <c r="AI356" s="144">
        <v>540000</v>
      </c>
      <c r="AJ356" s="144"/>
      <c r="AK356" s="144"/>
      <c r="AL356" s="144">
        <v>769600.00000000012</v>
      </c>
      <c r="AM356" s="144">
        <v>337002</v>
      </c>
      <c r="AN356" s="144">
        <v>0</v>
      </c>
      <c r="AO356" s="144">
        <v>2073721.9499999997</v>
      </c>
      <c r="AP356" s="144">
        <v>0</v>
      </c>
      <c r="AQ356" s="829">
        <v>19.298074749424575</v>
      </c>
      <c r="AR356" s="829">
        <v>33.380899999999997</v>
      </c>
      <c r="AS356" s="829">
        <v>40.662500000000001</v>
      </c>
      <c r="AT356" s="829"/>
      <c r="AU356" s="829"/>
      <c r="AV356" s="829"/>
      <c r="AW356" s="829">
        <v>4.2400000000000011</v>
      </c>
      <c r="AX356" s="829">
        <v>31.756000000000011</v>
      </c>
      <c r="AY356" s="829">
        <v>140.35000000000002</v>
      </c>
      <c r="AZ356" s="829">
        <v>92.230000000000018</v>
      </c>
      <c r="BA356" s="829">
        <v>47.339999999999996</v>
      </c>
      <c r="BB356" s="829">
        <v>45.839999999999996</v>
      </c>
      <c r="BC356" s="829"/>
      <c r="BD356" s="144">
        <v>6000000</v>
      </c>
      <c r="BE356" s="144"/>
      <c r="BF356" s="144">
        <v>3266000.0000000005</v>
      </c>
      <c r="BG356" s="144">
        <v>2481500</v>
      </c>
      <c r="BH356" s="144">
        <v>0</v>
      </c>
      <c r="BI356" s="144">
        <v>0</v>
      </c>
      <c r="BJ356" s="144">
        <v>4597269.0000000009</v>
      </c>
      <c r="BK356" s="144">
        <v>53529339.268150009</v>
      </c>
      <c r="BL356" s="144">
        <v>0</v>
      </c>
      <c r="BM356" s="144">
        <v>0</v>
      </c>
      <c r="BN356" s="829">
        <v>46.896674379166143</v>
      </c>
      <c r="BO356"/>
      <c r="BP356" s="144">
        <v>115990.65899999999</v>
      </c>
      <c r="BQ356" s="144">
        <v>8230101.9847500017</v>
      </c>
      <c r="BR356"/>
      <c r="BS356" s="144"/>
      <c r="BT356" s="144"/>
      <c r="BU356" s="144"/>
      <c r="BV356" s="144">
        <v>0</v>
      </c>
      <c r="BW356"/>
      <c r="BX356" s="830">
        <v>159379196.22981274</v>
      </c>
      <c r="BY356" s="166"/>
      <c r="BZ356" s="831">
        <v>167.47229487988307</v>
      </c>
      <c r="CA356" s="166"/>
      <c r="CB356" s="144">
        <v>16245.999999999998</v>
      </c>
      <c r="CC356" s="166"/>
      <c r="CD356" s="832" t="e">
        <v>#DIV/0!</v>
      </c>
      <c r="CE356" s="166"/>
      <c r="CF356" s="166"/>
      <c r="CG356" s="166"/>
      <c r="CH356" s="166"/>
      <c r="CI356" s="166"/>
      <c r="CJ356" s="166"/>
      <c r="CK356" s="166"/>
      <c r="CL356" s="166"/>
      <c r="CM356" s="166"/>
      <c r="CN356" s="166"/>
      <c r="CO356" s="166"/>
      <c r="CP356" s="166"/>
      <c r="CQ356" s="166"/>
      <c r="CR356" s="166"/>
      <c r="CS356" s="166"/>
      <c r="CT356" s="166"/>
      <c r="CU356" s="166"/>
      <c r="CV356" s="166"/>
      <c r="CW356" s="166"/>
      <c r="CX356" s="166"/>
      <c r="CY356" s="166"/>
      <c r="CZ356" s="166"/>
      <c r="DA356" s="166"/>
      <c r="DB356" s="166"/>
      <c r="DC356" s="166"/>
      <c r="DD356" s="166"/>
      <c r="DE356" s="166"/>
      <c r="DF356" s="166"/>
      <c r="DG356" s="166"/>
      <c r="DH356" s="166"/>
      <c r="DI356" s="166"/>
      <c r="DJ356" s="166"/>
      <c r="DK356" s="166"/>
      <c r="DL356" s="166"/>
      <c r="DM356" s="166"/>
      <c r="DN356" s="166"/>
      <c r="DO356" s="166"/>
      <c r="DP356" s="166"/>
      <c r="DQ356" s="166"/>
      <c r="DR356" s="166"/>
      <c r="DS356" s="166"/>
      <c r="DT356" s="166"/>
      <c r="DU356" s="166"/>
      <c r="DV356" s="166"/>
      <c r="DW356" s="166"/>
      <c r="DX356" s="166"/>
      <c r="DY356" s="166"/>
      <c r="DZ356" s="166"/>
      <c r="EA356" s="166"/>
      <c r="EB356" s="166"/>
      <c r="EC356" s="166"/>
      <c r="ED356" s="166"/>
      <c r="EE356" s="166"/>
      <c r="EF356" s="166"/>
      <c r="EG356" s="166"/>
      <c r="EH356" s="166"/>
      <c r="EI356" s="166"/>
      <c r="EJ356" s="166"/>
      <c r="EK356" s="166"/>
      <c r="EL356" s="166"/>
      <c r="EM356" s="166"/>
      <c r="EN356" s="166"/>
      <c r="EO356" s="166"/>
      <c r="EP356" s="166"/>
      <c r="EQ356" s="166"/>
      <c r="ER356" s="166"/>
      <c r="ES356" s="166"/>
      <c r="ET356" s="166"/>
      <c r="EU356" s="166"/>
      <c r="EV356" s="166"/>
      <c r="EW356" s="166"/>
      <c r="EX356" s="166"/>
      <c r="EY356" s="166"/>
      <c r="EZ356" s="166"/>
      <c r="FA356" s="166"/>
      <c r="FB356" s="166"/>
      <c r="FC356" s="166"/>
      <c r="FD356" s="166"/>
      <c r="FE356" s="166"/>
      <c r="FF356" s="166"/>
      <c r="FG356" s="166"/>
      <c r="FH356" s="166"/>
      <c r="FI356" s="166"/>
      <c r="FJ356" s="166"/>
      <c r="FK356" s="166"/>
      <c r="FL356" s="166"/>
      <c r="FM356" s="166"/>
      <c r="FN356" s="166"/>
      <c r="FO356" s="166"/>
      <c r="FP356" s="166"/>
      <c r="FQ356" s="166"/>
      <c r="FR356" s="166"/>
      <c r="FS356" s="166"/>
      <c r="FT356" s="166"/>
      <c r="FU356" s="166"/>
      <c r="FV356" s="166"/>
      <c r="FW356" s="166"/>
      <c r="FX356" s="166"/>
      <c r="FY356" s="166"/>
      <c r="FZ356" s="166"/>
      <c r="GA356" s="166"/>
      <c r="GB356" s="166"/>
      <c r="GC356" s="166"/>
      <c r="GD356" s="166"/>
      <c r="GE356" s="166"/>
      <c r="GF356" s="166"/>
      <c r="GG356" s="166"/>
      <c r="GH356" s="166"/>
      <c r="GI356" s="166"/>
      <c r="GJ356" s="166"/>
      <c r="GK356" s="166"/>
      <c r="GL356" s="166"/>
      <c r="GM356" s="166"/>
      <c r="GN356" s="166"/>
      <c r="GO356" s="166"/>
      <c r="GP356" s="166"/>
      <c r="GQ356" s="166"/>
      <c r="GR356" s="166"/>
      <c r="GS356" s="166"/>
      <c r="GT356" s="166"/>
      <c r="GU356" s="166"/>
      <c r="GV356" s="166"/>
      <c r="GW356" s="166"/>
      <c r="GX356" s="166"/>
      <c r="GY356" s="166"/>
      <c r="GZ356" s="166"/>
      <c r="HA356" s="166"/>
      <c r="HB356" s="166"/>
      <c r="HC356" s="166"/>
      <c r="HD356" s="166"/>
      <c r="HE356" s="166"/>
      <c r="HF356" s="166"/>
      <c r="HG356" s="166"/>
      <c r="HH356" s="166"/>
      <c r="HI356" s="166"/>
      <c r="HJ356" s="166"/>
      <c r="HK356" s="166"/>
      <c r="HL356" s="166"/>
      <c r="HM356" s="166"/>
      <c r="HN356" s="166"/>
      <c r="HO356" s="166"/>
      <c r="HP356" s="166"/>
      <c r="HQ356" s="166"/>
      <c r="HR356" s="166"/>
      <c r="HS356" s="166"/>
      <c r="HT356" s="166"/>
      <c r="HU356" s="166"/>
      <c r="HV356" s="166"/>
      <c r="HW356" s="166"/>
      <c r="HX356" s="166"/>
      <c r="HY356" s="166"/>
      <c r="HZ356" s="166"/>
      <c r="IA356" s="166"/>
      <c r="IB356" s="166"/>
      <c r="IC356" s="166"/>
      <c r="ID356" s="166"/>
      <c r="IE356" s="166"/>
      <c r="IF356" s="166"/>
      <c r="IG356" s="166"/>
      <c r="IH356" s="166"/>
      <c r="II356" s="166"/>
      <c r="IJ356" s="166"/>
      <c r="IK356" s="166"/>
      <c r="IL356" s="166"/>
      <c r="IM356" s="166"/>
      <c r="IN356" s="166"/>
      <c r="IO356" s="166"/>
      <c r="IP356" s="166"/>
      <c r="IQ356" s="166"/>
      <c r="IR356" s="166"/>
    </row>
    <row r="357" spans="1:252" s="124" customFormat="1">
      <c r="A357" s="102"/>
      <c r="B357" s="367">
        <v>0</v>
      </c>
      <c r="C357" s="166"/>
      <c r="D357" s="144"/>
      <c r="E357" s="170">
        <v>2015</v>
      </c>
      <c r="F357" s="166"/>
      <c r="G357" s="166"/>
      <c r="H357" s="166"/>
      <c r="I357" s="158" t="s">
        <v>661</v>
      </c>
      <c r="J357" s="158" t="s">
        <v>666</v>
      </c>
      <c r="K357" s="158" t="s">
        <v>663</v>
      </c>
      <c r="L357" s="144">
        <v>509768</v>
      </c>
      <c r="M357" s="144">
        <v>516081.99999999994</v>
      </c>
      <c r="N357" s="144">
        <v>1025850.0000000002</v>
      </c>
      <c r="O357" s="828">
        <v>0.5</v>
      </c>
      <c r="P357" s="144">
        <v>44175</v>
      </c>
      <c r="Q357" s="144">
        <v>49999.999999999993</v>
      </c>
      <c r="R357" s="144">
        <v>0</v>
      </c>
      <c r="S357" s="144">
        <v>49999.999999999993</v>
      </c>
      <c r="T357" s="144">
        <v>20000</v>
      </c>
      <c r="U357" s="692">
        <v>911675</v>
      </c>
      <c r="V357" s="692"/>
      <c r="W357" s="144">
        <v>4999.9999999999936</v>
      </c>
      <c r="X357" s="144">
        <v>5000.0000000000036</v>
      </c>
      <c r="Y357" s="144">
        <v>49999.999999999993</v>
      </c>
      <c r="Z357" s="692">
        <v>59999.999999999993</v>
      </c>
      <c r="AA357" s="144"/>
      <c r="AB357" s="144">
        <v>1920156.4799999995</v>
      </c>
      <c r="AC357" s="144">
        <v>5697067.9499999993</v>
      </c>
      <c r="AD357" s="144">
        <v>7617224.4299999997</v>
      </c>
      <c r="AE357" s="144">
        <v>0</v>
      </c>
      <c r="AF357" s="144">
        <v>1920156.4799999995</v>
      </c>
      <c r="AG357" s="144">
        <v>0</v>
      </c>
      <c r="AH357" s="144">
        <v>1478435</v>
      </c>
      <c r="AI357" s="144">
        <v>540000</v>
      </c>
      <c r="AJ357" s="144"/>
      <c r="AK357" s="144"/>
      <c r="AL357" s="144">
        <v>769600.00000000012</v>
      </c>
      <c r="AM357" s="144">
        <v>192780</v>
      </c>
      <c r="AN357" s="144">
        <v>0</v>
      </c>
      <c r="AO357" s="144">
        <v>2125408.9500000002</v>
      </c>
      <c r="AP357" s="144">
        <v>0</v>
      </c>
      <c r="AQ357" s="829">
        <v>24.44115399183147</v>
      </c>
      <c r="AR357" s="829">
        <v>33.422804499999998</v>
      </c>
      <c r="AS357" s="829">
        <v>38.85</v>
      </c>
      <c r="AT357" s="829"/>
      <c r="AU357" s="829"/>
      <c r="AV357" s="829"/>
      <c r="AW357" s="829">
        <v>4.2849999999999993</v>
      </c>
      <c r="AX357" s="829">
        <v>32.066500000000005</v>
      </c>
      <c r="AY357" s="829">
        <v>141.05174999999997</v>
      </c>
      <c r="AZ357" s="829">
        <v>92.691149999999979</v>
      </c>
      <c r="BA357" s="829">
        <v>44</v>
      </c>
      <c r="BB357" s="829">
        <v>38</v>
      </c>
      <c r="BC357" s="829"/>
      <c r="BD357" s="144">
        <v>6000000</v>
      </c>
      <c r="BE357" s="144"/>
      <c r="BF357" s="144">
        <v>3959000</v>
      </c>
      <c r="BG357" s="144">
        <v>4963000</v>
      </c>
      <c r="BH357" s="144">
        <v>0</v>
      </c>
      <c r="BI357" s="144">
        <v>0</v>
      </c>
      <c r="BJ357" s="144">
        <v>5307538.5</v>
      </c>
      <c r="BK357" s="144">
        <v>63380783.253500007</v>
      </c>
      <c r="BL357" s="144">
        <v>0</v>
      </c>
      <c r="BM357" s="144">
        <v>0</v>
      </c>
      <c r="BN357" s="829">
        <v>50.799968451651125</v>
      </c>
      <c r="BO357"/>
      <c r="BP357" s="144">
        <v>170912.03850000002</v>
      </c>
      <c r="BQ357" s="144">
        <v>6990908.4710000018</v>
      </c>
      <c r="BR357"/>
      <c r="BS357" s="144"/>
      <c r="BT357" s="144"/>
      <c r="BU357" s="144"/>
      <c r="BV357" s="144">
        <v>0</v>
      </c>
      <c r="BW357"/>
      <c r="BX357" s="833">
        <v>167275407.72878832</v>
      </c>
      <c r="BY357" s="166"/>
      <c r="BZ357" s="831">
        <v>183.48140261473478</v>
      </c>
      <c r="CA357" s="166"/>
      <c r="CB357" s="144">
        <v>33746</v>
      </c>
      <c r="CC357" s="166"/>
      <c r="CD357" s="832">
        <v>9.5592573961764821E-2</v>
      </c>
      <c r="CE357" s="166"/>
      <c r="CF357" s="166"/>
      <c r="CG357" s="166"/>
      <c r="CH357" s="166"/>
      <c r="CI357" s="166"/>
      <c r="CJ357" s="166"/>
      <c r="CK357" s="166"/>
      <c r="CL357" s="166"/>
      <c r="CM357" s="166"/>
      <c r="CN357" s="166"/>
      <c r="CO357" s="166"/>
      <c r="CP357" s="166"/>
      <c r="CQ357" s="166"/>
      <c r="CR357" s="166"/>
      <c r="CS357" s="166"/>
      <c r="CT357" s="166"/>
      <c r="CU357" s="166"/>
      <c r="CV357" s="166"/>
      <c r="CW357" s="166"/>
      <c r="CX357" s="166"/>
      <c r="CY357" s="166"/>
      <c r="CZ357" s="166"/>
      <c r="DA357" s="166"/>
      <c r="DB357" s="166"/>
      <c r="DC357" s="166"/>
      <c r="DD357" s="166"/>
      <c r="DE357" s="166"/>
      <c r="DF357" s="166"/>
      <c r="DG357" s="166"/>
      <c r="DH357" s="166"/>
      <c r="DI357" s="166"/>
      <c r="DJ357" s="166"/>
      <c r="DK357" s="166"/>
      <c r="DL357" s="166"/>
      <c r="DM357" s="166"/>
      <c r="DN357" s="166"/>
      <c r="DO357" s="166"/>
      <c r="DP357" s="166"/>
      <c r="DQ357" s="166"/>
      <c r="DR357" s="166"/>
      <c r="DS357" s="166"/>
      <c r="DT357" s="166"/>
      <c r="DU357" s="166"/>
      <c r="DV357" s="166"/>
      <c r="DW357" s="166"/>
      <c r="DX357" s="166"/>
      <c r="DY357" s="166"/>
      <c r="DZ357" s="166"/>
      <c r="EA357" s="166"/>
      <c r="EB357" s="166"/>
      <c r="EC357" s="166"/>
      <c r="ED357" s="166"/>
      <c r="EE357" s="166"/>
      <c r="EF357" s="166"/>
      <c r="EG357" s="166"/>
      <c r="EH357" s="166"/>
      <c r="EI357" s="166"/>
      <c r="EJ357" s="166"/>
      <c r="EK357" s="166"/>
      <c r="EL357" s="166"/>
      <c r="EM357" s="166"/>
      <c r="EN357" s="166"/>
      <c r="EO357" s="166"/>
      <c r="EP357" s="166"/>
      <c r="EQ357" s="166"/>
      <c r="ER357" s="166"/>
      <c r="ES357" s="166"/>
      <c r="ET357" s="166"/>
      <c r="EU357" s="166"/>
      <c r="EV357" s="166"/>
      <c r="EW357" s="166"/>
      <c r="EX357" s="166"/>
      <c r="EY357" s="166"/>
      <c r="EZ357" s="166"/>
      <c r="FA357" s="166"/>
      <c r="FB357" s="166"/>
      <c r="FC357" s="166"/>
      <c r="FD357" s="166"/>
      <c r="FE357" s="166"/>
      <c r="FF357" s="166"/>
      <c r="FG357" s="166"/>
      <c r="FH357" s="166"/>
      <c r="FI357" s="166"/>
      <c r="FJ357" s="166"/>
      <c r="FK357" s="166"/>
      <c r="FL357" s="166"/>
      <c r="FM357" s="166"/>
      <c r="FN357" s="166"/>
      <c r="FO357" s="166"/>
      <c r="FP357" s="166"/>
      <c r="FQ357" s="166"/>
      <c r="FR357" s="166"/>
      <c r="FS357" s="166"/>
      <c r="FT357" s="166"/>
      <c r="FU357" s="166"/>
      <c r="FV357" s="166"/>
      <c r="FW357" s="166"/>
      <c r="FX357" s="166"/>
      <c r="FY357" s="166"/>
      <c r="FZ357" s="166"/>
      <c r="GA357" s="166"/>
      <c r="GB357" s="166"/>
      <c r="GC357" s="166"/>
      <c r="GD357" s="166"/>
      <c r="GE357" s="166"/>
      <c r="GF357" s="166"/>
      <c r="GG357" s="166"/>
      <c r="GH357" s="166"/>
      <c r="GI357" s="166"/>
      <c r="GJ357" s="166"/>
      <c r="GK357" s="166"/>
      <c r="GL357" s="166"/>
      <c r="GM357" s="166"/>
      <c r="GN357" s="166"/>
      <c r="GO357" s="166"/>
      <c r="GP357" s="166"/>
      <c r="GQ357" s="166"/>
      <c r="GR357" s="166"/>
      <c r="GS357" s="166"/>
      <c r="GT357" s="166"/>
      <c r="GU357" s="166"/>
      <c r="GV357" s="166"/>
      <c r="GW357" s="166"/>
      <c r="GX357" s="166"/>
      <c r="GY357" s="166"/>
      <c r="GZ357" s="166"/>
      <c r="HA357" s="166"/>
      <c r="HB357" s="166"/>
      <c r="HC357" s="166"/>
      <c r="HD357" s="166"/>
      <c r="HE357" s="166"/>
      <c r="HF357" s="166"/>
      <c r="HG357" s="166"/>
      <c r="HH357" s="166"/>
      <c r="HI357" s="166"/>
      <c r="HJ357" s="166"/>
      <c r="HK357" s="166"/>
      <c r="HL357" s="166"/>
      <c r="HM357" s="166"/>
      <c r="HN357" s="166"/>
      <c r="HO357" s="166"/>
      <c r="HP357" s="166"/>
      <c r="HQ357" s="166"/>
      <c r="HR357" s="166"/>
      <c r="HS357" s="166"/>
      <c r="HT357" s="166"/>
      <c r="HU357" s="166"/>
      <c r="HV357" s="166"/>
      <c r="HW357" s="166"/>
      <c r="HX357" s="166"/>
      <c r="HY357" s="166"/>
      <c r="HZ357" s="166"/>
      <c r="IA357" s="166"/>
      <c r="IB357" s="166"/>
      <c r="IC357" s="166"/>
      <c r="ID357" s="166"/>
      <c r="IE357" s="166"/>
      <c r="IF357" s="166"/>
      <c r="IG357" s="166"/>
      <c r="IH357" s="166"/>
      <c r="II357" s="166"/>
      <c r="IJ357" s="166"/>
      <c r="IK357" s="166"/>
      <c r="IL357" s="166"/>
      <c r="IM357" s="166"/>
      <c r="IN357" s="166"/>
      <c r="IO357" s="166"/>
      <c r="IP357" s="166"/>
      <c r="IQ357" s="166"/>
      <c r="IR357" s="166"/>
    </row>
    <row r="358" spans="1:252" s="124" customFormat="1">
      <c r="A358" s="102"/>
      <c r="B358" s="367">
        <v>0</v>
      </c>
      <c r="C358" s="166"/>
      <c r="D358" s="144"/>
      <c r="E358" s="170">
        <v>2016</v>
      </c>
      <c r="F358" s="166"/>
      <c r="G358" s="166"/>
      <c r="H358" s="166"/>
      <c r="I358" s="158" t="s">
        <v>661</v>
      </c>
      <c r="J358" s="158" t="s">
        <v>663</v>
      </c>
      <c r="K358" s="158" t="s">
        <v>665</v>
      </c>
      <c r="L358" s="144">
        <v>506409</v>
      </c>
      <c r="M358" s="144">
        <v>514440.99999999994</v>
      </c>
      <c r="N358" s="144">
        <v>1020850.0000000003</v>
      </c>
      <c r="O358" s="828">
        <v>0.5</v>
      </c>
      <c r="P358" s="144">
        <v>44175</v>
      </c>
      <c r="Q358" s="144">
        <v>49999.999999999993</v>
      </c>
      <c r="R358" s="144">
        <v>0</v>
      </c>
      <c r="S358" s="144">
        <v>49999.999999999993</v>
      </c>
      <c r="T358" s="144">
        <v>20000</v>
      </c>
      <c r="U358" s="692">
        <v>906675</v>
      </c>
      <c r="V358" s="692"/>
      <c r="W358" s="144">
        <v>1.8189894035458565E-12</v>
      </c>
      <c r="X358" s="144">
        <v>-1.8189894035458565E-12</v>
      </c>
      <c r="Y358" s="144">
        <v>49999.999999999993</v>
      </c>
      <c r="Z358" s="692">
        <v>49999.999999999993</v>
      </c>
      <c r="AA358" s="144"/>
      <c r="AB358" s="144">
        <v>1920156.4799999995</v>
      </c>
      <c r="AC358" s="144">
        <v>5674297.9499999993</v>
      </c>
      <c r="AD358" s="144">
        <v>7594454.4299999997</v>
      </c>
      <c r="AE358" s="144">
        <v>0</v>
      </c>
      <c r="AF358" s="144">
        <v>1920156.4799999995</v>
      </c>
      <c r="AG358" s="144">
        <v>0</v>
      </c>
      <c r="AH358" s="144">
        <v>1472935</v>
      </c>
      <c r="AI358" s="144">
        <v>540000</v>
      </c>
      <c r="AJ358" s="144"/>
      <c r="AK358" s="144"/>
      <c r="AL358" s="144">
        <v>384800</v>
      </c>
      <c r="AM358" s="144">
        <v>96360</v>
      </c>
      <c r="AN358" s="144">
        <v>0</v>
      </c>
      <c r="AO358" s="144">
        <v>2571358.9499999997</v>
      </c>
      <c r="AP358" s="144">
        <v>0</v>
      </c>
      <c r="AQ358" s="829">
        <v>24.494849385889193</v>
      </c>
      <c r="AR358" s="829">
        <v>33.464918522500007</v>
      </c>
      <c r="AS358" s="829">
        <v>38.85</v>
      </c>
      <c r="AT358" s="829"/>
      <c r="AU358" s="829"/>
      <c r="AV358" s="829"/>
      <c r="AW358" s="829">
        <v>4.5649999999999986</v>
      </c>
      <c r="AX358" s="829">
        <v>16.188500000000001</v>
      </c>
      <c r="AY358" s="829">
        <v>141.75700874999998</v>
      </c>
      <c r="AZ358" s="829">
        <v>93.154605749999973</v>
      </c>
      <c r="BA358" s="829">
        <v>46</v>
      </c>
      <c r="BB358" s="829">
        <v>37.5</v>
      </c>
      <c r="BC358" s="829"/>
      <c r="BD358" s="144">
        <v>6000000</v>
      </c>
      <c r="BE358" s="144"/>
      <c r="BF358" s="144">
        <v>4934500</v>
      </c>
      <c r="BG358" s="144">
        <v>4963000</v>
      </c>
      <c r="BH358" s="144">
        <v>0</v>
      </c>
      <c r="BI358" s="144">
        <v>0</v>
      </c>
      <c r="BJ358" s="144">
        <v>5517801</v>
      </c>
      <c r="BK358" s="144">
        <v>81765873.350000009</v>
      </c>
      <c r="BL358" s="144">
        <v>0</v>
      </c>
      <c r="BM358" s="144">
        <v>0</v>
      </c>
      <c r="BN358" s="829">
        <v>56.042169995699233</v>
      </c>
      <c r="BO358"/>
      <c r="BP358" s="144">
        <v>170228.93850000002</v>
      </c>
      <c r="BQ358" s="144">
        <v>7033665.8710000021</v>
      </c>
      <c r="BR358"/>
      <c r="BS358" s="144"/>
      <c r="BT358" s="144"/>
      <c r="BU358" s="144"/>
      <c r="BV358" s="144">
        <v>0</v>
      </c>
      <c r="BW358"/>
      <c r="BX358" s="833">
        <v>186968989.05698559</v>
      </c>
      <c r="BY358" s="166"/>
      <c r="BZ358" s="831">
        <v>206.2139014056697</v>
      </c>
      <c r="CA358" s="166"/>
      <c r="CB358" s="144">
        <v>35000.000000000007</v>
      </c>
      <c r="CC358" s="166"/>
      <c r="CD358" s="832">
        <v>0.12389538376631831</v>
      </c>
      <c r="CE358" s="166"/>
      <c r="CF358" s="166"/>
      <c r="CG358" s="166"/>
      <c r="CH358" s="166"/>
      <c r="CI358" s="166"/>
      <c r="CJ358" s="166"/>
      <c r="CK358" s="166"/>
      <c r="CL358" s="166"/>
      <c r="CM358" s="166"/>
      <c r="CN358" s="166"/>
      <c r="CO358" s="166"/>
      <c r="CP358" s="166"/>
      <c r="CQ358" s="166"/>
      <c r="CR358" s="166"/>
      <c r="CS358" s="166"/>
      <c r="CT358" s="166"/>
      <c r="CU358" s="166"/>
      <c r="CV358" s="166"/>
      <c r="CW358" s="166"/>
      <c r="CX358" s="166"/>
      <c r="CY358" s="166"/>
      <c r="CZ358" s="166"/>
      <c r="DA358" s="166"/>
      <c r="DB358" s="166"/>
      <c r="DC358" s="166"/>
      <c r="DD358" s="166"/>
      <c r="DE358" s="166"/>
      <c r="DF358" s="166"/>
      <c r="DG358" s="166"/>
      <c r="DH358" s="166"/>
      <c r="DI358" s="166"/>
      <c r="DJ358" s="166"/>
      <c r="DK358" s="166"/>
      <c r="DL358" s="166"/>
      <c r="DM358" s="166"/>
      <c r="DN358" s="166"/>
      <c r="DO358" s="166"/>
      <c r="DP358" s="166"/>
      <c r="DQ358" s="166"/>
      <c r="DR358" s="166"/>
      <c r="DS358" s="166"/>
      <c r="DT358" s="166"/>
      <c r="DU358" s="166"/>
      <c r="DV358" s="166"/>
      <c r="DW358" s="166"/>
      <c r="DX358" s="166"/>
      <c r="DY358" s="166"/>
      <c r="DZ358" s="166"/>
      <c r="EA358" s="166"/>
      <c r="EB358" s="166"/>
      <c r="EC358" s="166"/>
      <c r="ED358" s="166"/>
      <c r="EE358" s="166"/>
      <c r="EF358" s="166"/>
      <c r="EG358" s="166"/>
      <c r="EH358" s="166"/>
      <c r="EI358" s="166"/>
      <c r="EJ358" s="166"/>
      <c r="EK358" s="166"/>
      <c r="EL358" s="166"/>
      <c r="EM358" s="166"/>
      <c r="EN358" s="166"/>
      <c r="EO358" s="166"/>
      <c r="EP358" s="166"/>
      <c r="EQ358" s="166"/>
      <c r="ER358" s="166"/>
      <c r="ES358" s="166"/>
      <c r="ET358" s="166"/>
      <c r="EU358" s="166"/>
      <c r="EV358" s="166"/>
      <c r="EW358" s="166"/>
      <c r="EX358" s="166"/>
      <c r="EY358" s="166"/>
      <c r="EZ358" s="166"/>
      <c r="FA358" s="166"/>
      <c r="FB358" s="166"/>
      <c r="FC358" s="166"/>
      <c r="FD358" s="166"/>
      <c r="FE358" s="166"/>
      <c r="FF358" s="166"/>
      <c r="FG358" s="166"/>
      <c r="FH358" s="166"/>
      <c r="FI358" s="166"/>
      <c r="FJ358" s="166"/>
      <c r="FK358" s="166"/>
      <c r="FL358" s="166"/>
      <c r="FM358" s="166"/>
      <c r="FN358" s="166"/>
      <c r="FO358" s="166"/>
      <c r="FP358" s="166"/>
      <c r="FQ358" s="166"/>
      <c r="FR358" s="166"/>
      <c r="FS358" s="166"/>
      <c r="FT358" s="166"/>
      <c r="FU358" s="166"/>
      <c r="FV358" s="166"/>
      <c r="FW358" s="166"/>
      <c r="FX358" s="166"/>
      <c r="FY358" s="166"/>
      <c r="FZ358" s="166"/>
      <c r="GA358" s="166"/>
      <c r="GB358" s="166"/>
      <c r="GC358" s="166"/>
      <c r="GD358" s="166"/>
      <c r="GE358" s="166"/>
      <c r="GF358" s="166"/>
      <c r="GG358" s="166"/>
      <c r="GH358" s="166"/>
      <c r="GI358" s="166"/>
      <c r="GJ358" s="166"/>
      <c r="GK358" s="166"/>
      <c r="GL358" s="166"/>
      <c r="GM358" s="166"/>
      <c r="GN358" s="166"/>
      <c r="GO358" s="166"/>
      <c r="GP358" s="166"/>
      <c r="GQ358" s="166"/>
      <c r="GR358" s="166"/>
      <c r="GS358" s="166"/>
      <c r="GT358" s="166"/>
      <c r="GU358" s="166"/>
      <c r="GV358" s="166"/>
      <c r="GW358" s="166"/>
      <c r="GX358" s="166"/>
      <c r="GY358" s="166"/>
      <c r="GZ358" s="166"/>
      <c r="HA358" s="166"/>
      <c r="HB358" s="166"/>
      <c r="HC358" s="166"/>
      <c r="HD358" s="166"/>
      <c r="HE358" s="166"/>
      <c r="HF358" s="166"/>
      <c r="HG358" s="166"/>
      <c r="HH358" s="166"/>
      <c r="HI358" s="166"/>
      <c r="HJ358" s="166"/>
      <c r="HK358" s="166"/>
      <c r="HL358" s="166"/>
      <c r="HM358" s="166"/>
      <c r="HN358" s="166"/>
      <c r="HO358" s="166"/>
      <c r="HP358" s="166"/>
      <c r="HQ358" s="166"/>
      <c r="HR358" s="166"/>
      <c r="HS358" s="166"/>
      <c r="HT358" s="166"/>
      <c r="HU358" s="166"/>
      <c r="HV358" s="166"/>
      <c r="HW358" s="166"/>
      <c r="HX358" s="166"/>
      <c r="HY358" s="166"/>
      <c r="HZ358" s="166"/>
      <c r="IA358" s="166"/>
      <c r="IB358" s="166"/>
      <c r="IC358" s="166"/>
      <c r="ID358" s="166"/>
      <c r="IE358" s="166"/>
      <c r="IF358" s="166"/>
      <c r="IG358" s="166"/>
      <c r="IH358" s="166"/>
      <c r="II358" s="166"/>
      <c r="IJ358" s="166"/>
      <c r="IK358" s="166"/>
      <c r="IL358" s="166"/>
      <c r="IM358" s="166"/>
      <c r="IN358" s="166"/>
      <c r="IO358" s="166"/>
      <c r="IP358" s="166"/>
      <c r="IQ358" s="166"/>
      <c r="IR358" s="166"/>
    </row>
    <row r="359" spans="1:252" s="124" customFormat="1">
      <c r="A359" s="102"/>
      <c r="B359" s="367">
        <v>0</v>
      </c>
      <c r="C359" s="166"/>
      <c r="D359" s="144"/>
      <c r="E359" s="170">
        <v>2017</v>
      </c>
      <c r="F359" s="166"/>
      <c r="G359" s="166"/>
      <c r="H359" s="166"/>
      <c r="I359" s="158" t="s">
        <v>661</v>
      </c>
      <c r="J359" s="158" t="s">
        <v>665</v>
      </c>
      <c r="K359" s="158" t="s">
        <v>663</v>
      </c>
      <c r="L359" s="144">
        <v>513477</v>
      </c>
      <c r="M359" s="144">
        <v>517872.99999999994</v>
      </c>
      <c r="N359" s="144">
        <v>1031350.0000000003</v>
      </c>
      <c r="O359" s="828">
        <v>0.5</v>
      </c>
      <c r="P359" s="144">
        <v>44175</v>
      </c>
      <c r="Q359" s="144">
        <v>49999.999999999993</v>
      </c>
      <c r="R359" s="144">
        <v>0</v>
      </c>
      <c r="S359" s="144">
        <v>49999.999999999993</v>
      </c>
      <c r="T359" s="144">
        <v>20000</v>
      </c>
      <c r="U359" s="692">
        <v>917175</v>
      </c>
      <c r="V359" s="692"/>
      <c r="W359" s="144">
        <v>-1.8189894035458565E-12</v>
      </c>
      <c r="X359" s="144">
        <v>1.8189894035458565E-12</v>
      </c>
      <c r="Y359" s="144">
        <v>49999.999999999993</v>
      </c>
      <c r="Z359" s="692">
        <v>49999.999999999993</v>
      </c>
      <c r="AA359" s="144"/>
      <c r="AB359" s="144">
        <v>2043850.7738721017</v>
      </c>
      <c r="AC359" s="144">
        <v>5722114.9499999993</v>
      </c>
      <c r="AD359" s="144">
        <v>7765965.7238721019</v>
      </c>
      <c r="AE359" s="144">
        <v>0</v>
      </c>
      <c r="AF359" s="144">
        <v>2043850.7738721017</v>
      </c>
      <c r="AG359" s="144">
        <v>0</v>
      </c>
      <c r="AH359" s="144">
        <v>1484485</v>
      </c>
      <c r="AI359" s="144">
        <v>540000</v>
      </c>
      <c r="AJ359" s="144"/>
      <c r="AK359" s="144"/>
      <c r="AL359" s="144">
        <v>0</v>
      </c>
      <c r="AM359" s="144">
        <v>48180</v>
      </c>
      <c r="AN359" s="144">
        <v>0</v>
      </c>
      <c r="AO359" s="144">
        <v>3004605.9499999997</v>
      </c>
      <c r="AP359" s="144">
        <v>0</v>
      </c>
      <c r="AQ359" s="829">
        <v>22.934576787212251</v>
      </c>
      <c r="AR359" s="829">
        <v>33.507243115112509</v>
      </c>
      <c r="AS359" s="829">
        <v>38.85</v>
      </c>
      <c r="AT359" s="829"/>
      <c r="AU359" s="829"/>
      <c r="AV359" s="829"/>
      <c r="AW359" s="829">
        <v>4.8849999999999998</v>
      </c>
      <c r="AX359" s="829">
        <v>0</v>
      </c>
      <c r="AY359" s="829">
        <v>142.46579379374995</v>
      </c>
      <c r="AZ359" s="829">
        <v>93.620378778749966</v>
      </c>
      <c r="BA359" s="829">
        <v>48</v>
      </c>
      <c r="BB359" s="829">
        <v>40</v>
      </c>
      <c r="BC359" s="829"/>
      <c r="BD359" s="144">
        <v>6000000</v>
      </c>
      <c r="BE359" s="144"/>
      <c r="BF359" s="144">
        <v>5405000</v>
      </c>
      <c r="BG359" s="144">
        <v>4963000</v>
      </c>
      <c r="BH359" s="144">
        <v>0</v>
      </c>
      <c r="BI359" s="144">
        <v>0</v>
      </c>
      <c r="BJ359" s="144">
        <v>5311251</v>
      </c>
      <c r="BK359" s="144">
        <v>96764507.225000024</v>
      </c>
      <c r="BL359" s="144">
        <v>0</v>
      </c>
      <c r="BM359" s="144">
        <v>0</v>
      </c>
      <c r="BN359" s="829">
        <v>59.670501461541896</v>
      </c>
      <c r="BO359"/>
      <c r="BP359" s="144">
        <v>171663.4485</v>
      </c>
      <c r="BQ359" s="144">
        <v>7067775.3310000021</v>
      </c>
      <c r="BR359"/>
      <c r="BS359" s="144"/>
      <c r="BT359" s="144"/>
      <c r="BU359" s="144"/>
      <c r="BV359" s="144">
        <v>0</v>
      </c>
      <c r="BW359"/>
      <c r="BX359" s="830">
        <v>203553302.87822822</v>
      </c>
      <c r="BY359" s="166"/>
      <c r="BZ359" s="831">
        <v>221.9350755071041</v>
      </c>
      <c r="CA359" s="166"/>
      <c r="CB359" s="144">
        <v>35000.000000000007</v>
      </c>
      <c r="CC359" s="166"/>
      <c r="CD359" s="832">
        <v>7.6237217734934706E-2</v>
      </c>
      <c r="CE359" s="166"/>
      <c r="CF359" s="166"/>
      <c r="CG359" s="166"/>
      <c r="CH359" s="166"/>
      <c r="CI359" s="166"/>
      <c r="CJ359" s="166"/>
      <c r="CK359" s="166"/>
      <c r="CL359" s="166"/>
      <c r="CM359" s="166"/>
      <c r="CN359" s="166"/>
      <c r="CO359" s="166"/>
      <c r="CP359" s="166"/>
      <c r="CQ359" s="166"/>
      <c r="CR359" s="166"/>
      <c r="CS359" s="166"/>
      <c r="CT359" s="166"/>
      <c r="CU359" s="166"/>
      <c r="CV359" s="166"/>
      <c r="CW359" s="166"/>
      <c r="CX359" s="166"/>
      <c r="CY359" s="166"/>
      <c r="CZ359" s="166"/>
      <c r="DA359" s="166"/>
      <c r="DB359" s="166"/>
      <c r="DC359" s="166"/>
      <c r="DD359" s="166"/>
      <c r="DE359" s="166"/>
      <c r="DF359" s="166"/>
      <c r="DG359" s="166"/>
      <c r="DH359" s="166"/>
      <c r="DI359" s="166"/>
      <c r="DJ359" s="166"/>
      <c r="DK359" s="166"/>
      <c r="DL359" s="166"/>
      <c r="DM359" s="166"/>
      <c r="DN359" s="166"/>
      <c r="DO359" s="166"/>
      <c r="DP359" s="166"/>
      <c r="DQ359" s="166"/>
      <c r="DR359" s="166"/>
      <c r="DS359" s="166"/>
      <c r="DT359" s="166"/>
      <c r="DU359" s="166"/>
      <c r="DV359" s="166"/>
      <c r="DW359" s="166"/>
      <c r="DX359" s="166"/>
      <c r="DY359" s="166"/>
      <c r="DZ359" s="166"/>
      <c r="EA359" s="166"/>
      <c r="EB359" s="166"/>
      <c r="EC359" s="166"/>
      <c r="ED359" s="166"/>
      <c r="EE359" s="166"/>
      <c r="EF359" s="166"/>
      <c r="EG359" s="166"/>
      <c r="EH359" s="166"/>
      <c r="EI359" s="166"/>
      <c r="EJ359" s="166"/>
      <c r="EK359" s="166"/>
      <c r="EL359" s="166"/>
      <c r="EM359" s="166"/>
      <c r="EN359" s="166"/>
      <c r="EO359" s="166"/>
      <c r="EP359" s="166"/>
      <c r="EQ359" s="166"/>
      <c r="ER359" s="166"/>
      <c r="ES359" s="166"/>
      <c r="ET359" s="166"/>
      <c r="EU359" s="166"/>
      <c r="EV359" s="166"/>
      <c r="EW359" s="166"/>
      <c r="EX359" s="166"/>
      <c r="EY359" s="166"/>
      <c r="EZ359" s="166"/>
      <c r="FA359" s="166"/>
      <c r="FB359" s="166"/>
      <c r="FC359" s="166"/>
      <c r="FD359" s="166"/>
      <c r="FE359" s="166"/>
      <c r="FF359" s="166"/>
      <c r="FG359" s="166"/>
      <c r="FH359" s="166"/>
      <c r="FI359" s="166"/>
      <c r="FJ359" s="166"/>
      <c r="FK359" s="166"/>
      <c r="FL359" s="166"/>
      <c r="FM359" s="166"/>
      <c r="FN359" s="166"/>
      <c r="FO359" s="166"/>
      <c r="FP359" s="166"/>
      <c r="FQ359" s="166"/>
      <c r="FR359" s="166"/>
      <c r="FS359" s="166"/>
      <c r="FT359" s="166"/>
      <c r="FU359" s="166"/>
      <c r="FV359" s="166"/>
      <c r="FW359" s="166"/>
      <c r="FX359" s="166"/>
      <c r="FY359" s="166"/>
      <c r="FZ359" s="166"/>
      <c r="GA359" s="166"/>
      <c r="GB359" s="166"/>
      <c r="GC359" s="166"/>
      <c r="GD359" s="166"/>
      <c r="GE359" s="166"/>
      <c r="GF359" s="166"/>
      <c r="GG359" s="166"/>
      <c r="GH359" s="166"/>
      <c r="GI359" s="166"/>
      <c r="GJ359" s="166"/>
      <c r="GK359" s="166"/>
      <c r="GL359" s="166"/>
      <c r="GM359" s="166"/>
      <c r="GN359" s="166"/>
      <c r="GO359" s="166"/>
      <c r="GP359" s="166"/>
      <c r="GQ359" s="166"/>
      <c r="GR359" s="166"/>
      <c r="GS359" s="166"/>
      <c r="GT359" s="166"/>
      <c r="GU359" s="166"/>
      <c r="GV359" s="166"/>
      <c r="GW359" s="166"/>
      <c r="GX359" s="166"/>
      <c r="GY359" s="166"/>
      <c r="GZ359" s="166"/>
      <c r="HA359" s="166"/>
      <c r="HB359" s="166"/>
      <c r="HC359" s="166"/>
      <c r="HD359" s="166"/>
      <c r="HE359" s="166"/>
      <c r="HF359" s="166"/>
      <c r="HG359" s="166"/>
      <c r="HH359" s="166"/>
      <c r="HI359" s="166"/>
      <c r="HJ359" s="166"/>
      <c r="HK359" s="166"/>
      <c r="HL359" s="166"/>
      <c r="HM359" s="166"/>
      <c r="HN359" s="166"/>
      <c r="HO359" s="166"/>
      <c r="HP359" s="166"/>
      <c r="HQ359" s="166"/>
      <c r="HR359" s="166"/>
      <c r="HS359" s="166"/>
      <c r="HT359" s="166"/>
      <c r="HU359" s="166"/>
      <c r="HV359" s="166"/>
      <c r="HW359" s="166"/>
      <c r="HX359" s="166"/>
      <c r="HY359" s="166"/>
      <c r="HZ359" s="166"/>
      <c r="IA359" s="166"/>
      <c r="IB359" s="166"/>
      <c r="IC359" s="166"/>
      <c r="ID359" s="166"/>
      <c r="IE359" s="166"/>
      <c r="IF359" s="166"/>
      <c r="IG359" s="166"/>
      <c r="IH359" s="166"/>
      <c r="II359" s="166"/>
      <c r="IJ359" s="166"/>
      <c r="IK359" s="166"/>
      <c r="IL359" s="166"/>
      <c r="IM359" s="166"/>
      <c r="IN359" s="166"/>
      <c r="IO359" s="166"/>
      <c r="IP359" s="166"/>
      <c r="IQ359" s="166"/>
      <c r="IR359" s="166"/>
    </row>
    <row r="360" spans="1:252" s="124" customFormat="1">
      <c r="A360" s="102"/>
      <c r="B360" s="367">
        <v>0</v>
      </c>
      <c r="C360" s="166"/>
      <c r="D360" s="144"/>
      <c r="E360" s="170">
        <v>2018</v>
      </c>
      <c r="F360" s="166"/>
      <c r="G360" s="166"/>
      <c r="H360" s="166"/>
      <c r="I360" s="158" t="s">
        <v>661</v>
      </c>
      <c r="J360" s="158" t="s">
        <v>663</v>
      </c>
      <c r="K360" s="158" t="s">
        <v>665</v>
      </c>
      <c r="L360" s="144">
        <v>520545</v>
      </c>
      <c r="M360" s="144">
        <v>521304.99999999994</v>
      </c>
      <c r="N360" s="144">
        <v>1041850.0000000003</v>
      </c>
      <c r="O360" s="828">
        <v>0.5</v>
      </c>
      <c r="P360" s="144">
        <v>44175</v>
      </c>
      <c r="Q360" s="144">
        <v>49999.999999999993</v>
      </c>
      <c r="R360" s="144">
        <v>0</v>
      </c>
      <c r="S360" s="144">
        <v>49999.999999999993</v>
      </c>
      <c r="T360" s="144">
        <v>20000</v>
      </c>
      <c r="U360" s="692">
        <v>927675</v>
      </c>
      <c r="V360" s="692"/>
      <c r="W360" s="144">
        <v>1.8189894035458565E-12</v>
      </c>
      <c r="X360" s="144">
        <v>-1.8189894035458565E-12</v>
      </c>
      <c r="Y360" s="144">
        <v>49999.999999999993</v>
      </c>
      <c r="Z360" s="692">
        <v>49999.999999999993</v>
      </c>
      <c r="AA360" s="144"/>
      <c r="AB360" s="144">
        <v>2181995.9999999995</v>
      </c>
      <c r="AC360" s="144">
        <v>5769931.9499999993</v>
      </c>
      <c r="AD360" s="144">
        <v>7951927.9500000002</v>
      </c>
      <c r="AE360" s="144">
        <v>0</v>
      </c>
      <c r="AF360" s="144">
        <v>2181995.9999999995</v>
      </c>
      <c r="AG360" s="144">
        <v>0</v>
      </c>
      <c r="AH360" s="144">
        <v>1496035</v>
      </c>
      <c r="AI360" s="144">
        <v>540000</v>
      </c>
      <c r="AJ360" s="144"/>
      <c r="AK360" s="144"/>
      <c r="AL360" s="144">
        <v>0</v>
      </c>
      <c r="AM360" s="144">
        <v>0</v>
      </c>
      <c r="AN360" s="144">
        <v>0</v>
      </c>
      <c r="AO360" s="144">
        <v>3053052.9499999997</v>
      </c>
      <c r="AP360" s="144">
        <v>0</v>
      </c>
      <c r="AQ360" s="829">
        <v>21.646770711133019</v>
      </c>
      <c r="AR360" s="829">
        <v>33.549779330688061</v>
      </c>
      <c r="AS360" s="829">
        <v>38.85</v>
      </c>
      <c r="AT360" s="829"/>
      <c r="AU360" s="829"/>
      <c r="AV360" s="829"/>
      <c r="AW360" s="829">
        <v>5.1099999999999994</v>
      </c>
      <c r="AX360" s="829">
        <v>0</v>
      </c>
      <c r="AY360" s="829">
        <v>143.17812276271866</v>
      </c>
      <c r="AZ360" s="829">
        <v>94.088480672643712</v>
      </c>
      <c r="BA360" s="829">
        <v>50</v>
      </c>
      <c r="BB360" s="829">
        <v>42</v>
      </c>
      <c r="BC360" s="829"/>
      <c r="BD360" s="144">
        <v>6000000</v>
      </c>
      <c r="BE360" s="144"/>
      <c r="BF360" s="144">
        <v>5405000</v>
      </c>
      <c r="BG360" s="144">
        <v>4963000</v>
      </c>
      <c r="BH360" s="144">
        <v>0</v>
      </c>
      <c r="BI360" s="144">
        <v>0</v>
      </c>
      <c r="BJ360" s="144">
        <v>5100262</v>
      </c>
      <c r="BK360" s="144">
        <v>110416292.1125</v>
      </c>
      <c r="BL360" s="144">
        <v>0</v>
      </c>
      <c r="BM360" s="144">
        <v>0</v>
      </c>
      <c r="BN360" s="829">
        <v>61.885868918341572</v>
      </c>
      <c r="BO360"/>
      <c r="BP360" s="144">
        <v>173097.95849999998</v>
      </c>
      <c r="BQ360" s="144">
        <v>7101884.7910000021</v>
      </c>
      <c r="BR360"/>
      <c r="BS360" s="144"/>
      <c r="BT360" s="144"/>
      <c r="BU360" s="144"/>
      <c r="BV360" s="144">
        <v>0</v>
      </c>
      <c r="BW360"/>
      <c r="BX360" s="830">
        <v>214658547.39472049</v>
      </c>
      <c r="BY360" s="166"/>
      <c r="BZ360" s="831">
        <v>231.3941276791123</v>
      </c>
      <c r="CA360" s="166"/>
      <c r="CB360" s="144">
        <v>35000.000000000007</v>
      </c>
      <c r="CC360" s="166"/>
      <c r="CD360" s="832">
        <v>4.2620807686189366E-2</v>
      </c>
      <c r="CE360" s="166"/>
      <c r="CF360" s="166"/>
      <c r="CG360" s="166"/>
      <c r="CH360" s="166"/>
      <c r="CI360" s="166"/>
      <c r="CJ360" s="166"/>
      <c r="CK360" s="166"/>
      <c r="CL360" s="166"/>
      <c r="CM360" s="166"/>
      <c r="CN360" s="166"/>
      <c r="CO360" s="166"/>
      <c r="CP360" s="166"/>
      <c r="CQ360" s="166"/>
      <c r="CR360" s="166"/>
      <c r="CS360" s="166"/>
      <c r="CT360" s="166"/>
      <c r="CU360" s="166"/>
      <c r="CV360" s="166"/>
      <c r="CW360" s="166"/>
      <c r="CX360" s="166"/>
      <c r="CY360" s="166"/>
      <c r="CZ360" s="166"/>
      <c r="DA360" s="166"/>
      <c r="DB360" s="166"/>
      <c r="DC360" s="166"/>
      <c r="DD360" s="166"/>
      <c r="DE360" s="166"/>
      <c r="DF360" s="166"/>
      <c r="DG360" s="166"/>
      <c r="DH360" s="166"/>
      <c r="DI360" s="166"/>
      <c r="DJ360" s="166"/>
      <c r="DK360" s="166"/>
      <c r="DL360" s="166"/>
      <c r="DM360" s="166"/>
      <c r="DN360" s="166"/>
      <c r="DO360" s="166"/>
      <c r="DP360" s="166"/>
      <c r="DQ360" s="166"/>
      <c r="DR360" s="166"/>
      <c r="DS360" s="166"/>
      <c r="DT360" s="166"/>
      <c r="DU360" s="166"/>
      <c r="DV360" s="166"/>
      <c r="DW360" s="166"/>
      <c r="DX360" s="166"/>
      <c r="DY360" s="166"/>
      <c r="DZ360" s="166"/>
      <c r="EA360" s="166"/>
      <c r="EB360" s="166"/>
      <c r="EC360" s="166"/>
      <c r="ED360" s="166"/>
      <c r="EE360" s="166"/>
      <c r="EF360" s="166"/>
      <c r="EG360" s="166"/>
      <c r="EH360" s="166"/>
      <c r="EI360" s="166"/>
      <c r="EJ360" s="166"/>
      <c r="EK360" s="166"/>
      <c r="EL360" s="166"/>
      <c r="EM360" s="166"/>
      <c r="EN360" s="166"/>
      <c r="EO360" s="166"/>
      <c r="EP360" s="166"/>
      <c r="EQ360" s="166"/>
      <c r="ER360" s="166"/>
      <c r="ES360" s="166"/>
      <c r="ET360" s="166"/>
      <c r="EU360" s="166"/>
      <c r="EV360" s="166"/>
      <c r="EW360" s="166"/>
      <c r="EX360" s="166"/>
      <c r="EY360" s="166"/>
      <c r="EZ360" s="166"/>
      <c r="FA360" s="166"/>
      <c r="FB360" s="166"/>
      <c r="FC360" s="166"/>
      <c r="FD360" s="166"/>
      <c r="FE360" s="166"/>
      <c r="FF360" s="166"/>
      <c r="FG360" s="166"/>
      <c r="FH360" s="166"/>
      <c r="FI360" s="166"/>
      <c r="FJ360" s="166"/>
      <c r="FK360" s="166"/>
      <c r="FL360" s="166"/>
      <c r="FM360" s="166"/>
      <c r="FN360" s="166"/>
      <c r="FO360" s="166"/>
      <c r="FP360" s="166"/>
      <c r="FQ360" s="166"/>
      <c r="FR360" s="166"/>
      <c r="FS360" s="166"/>
      <c r="FT360" s="166"/>
      <c r="FU360" s="166"/>
      <c r="FV360" s="166"/>
      <c r="FW360" s="166"/>
      <c r="FX360" s="166"/>
      <c r="FY360" s="166"/>
      <c r="FZ360" s="166"/>
      <c r="GA360" s="166"/>
      <c r="GB360" s="166"/>
      <c r="GC360" s="166"/>
      <c r="GD360" s="166"/>
      <c r="GE360" s="166"/>
      <c r="GF360" s="166"/>
      <c r="GG360" s="166"/>
      <c r="GH360" s="166"/>
      <c r="GI360" s="166"/>
      <c r="GJ360" s="166"/>
      <c r="GK360" s="166"/>
      <c r="GL360" s="166"/>
      <c r="GM360" s="166"/>
      <c r="GN360" s="166"/>
      <c r="GO360" s="166"/>
      <c r="GP360" s="166"/>
      <c r="GQ360" s="166"/>
      <c r="GR360" s="166"/>
      <c r="GS360" s="166"/>
      <c r="GT360" s="166"/>
      <c r="GU360" s="166"/>
      <c r="GV360" s="166"/>
      <c r="GW360" s="166"/>
      <c r="GX360" s="166"/>
      <c r="GY360" s="166"/>
      <c r="GZ360" s="166"/>
      <c r="HA360" s="166"/>
      <c r="HB360" s="166"/>
      <c r="HC360" s="166"/>
      <c r="HD360" s="166"/>
      <c r="HE360" s="166"/>
      <c r="HF360" s="166"/>
      <c r="HG360" s="166"/>
      <c r="HH360" s="166"/>
      <c r="HI360" s="166"/>
      <c r="HJ360" s="166"/>
      <c r="HK360" s="166"/>
      <c r="HL360" s="166"/>
      <c r="HM360" s="166"/>
      <c r="HN360" s="166"/>
      <c r="HO360" s="166"/>
      <c r="HP360" s="166"/>
      <c r="HQ360" s="166"/>
      <c r="HR360" s="166"/>
      <c r="HS360" s="166"/>
      <c r="HT360" s="166"/>
      <c r="HU360" s="166"/>
      <c r="HV360" s="166"/>
      <c r="HW360" s="166"/>
      <c r="HX360" s="166"/>
      <c r="HY360" s="166"/>
      <c r="HZ360" s="166"/>
      <c r="IA360" s="166"/>
      <c r="IB360" s="166"/>
      <c r="IC360" s="166"/>
      <c r="ID360" s="166"/>
      <c r="IE360" s="166"/>
      <c r="IF360" s="166"/>
      <c r="IG360" s="166"/>
      <c r="IH360" s="166"/>
      <c r="II360" s="166"/>
      <c r="IJ360" s="166"/>
      <c r="IK360" s="166"/>
      <c r="IL360" s="166"/>
      <c r="IM360" s="166"/>
      <c r="IN360" s="166"/>
      <c r="IO360" s="166"/>
      <c r="IP360" s="166"/>
      <c r="IQ360" s="166"/>
      <c r="IR360" s="166"/>
    </row>
    <row r="361" spans="1:252" s="124" customFormat="1">
      <c r="A361" s="102"/>
      <c r="B361" s="367">
        <v>0</v>
      </c>
      <c r="C361" s="166"/>
      <c r="D361" s="144"/>
      <c r="E361" s="170">
        <v>2019</v>
      </c>
      <c r="F361" s="166"/>
      <c r="G361" s="166"/>
      <c r="H361" s="166"/>
      <c r="I361" s="158" t="s">
        <v>661</v>
      </c>
      <c r="J361" s="158" t="s">
        <v>665</v>
      </c>
      <c r="K361" s="158" t="s">
        <v>663</v>
      </c>
      <c r="L361" s="144">
        <v>520545</v>
      </c>
      <c r="M361" s="144">
        <v>521304.99999999994</v>
      </c>
      <c r="N361" s="144">
        <v>1041850.0000000003</v>
      </c>
      <c r="O361" s="828">
        <v>0.5</v>
      </c>
      <c r="P361" s="144">
        <v>44175</v>
      </c>
      <c r="Q361" s="144">
        <v>49999.999999999993</v>
      </c>
      <c r="R361" s="144">
        <v>0</v>
      </c>
      <c r="S361" s="144">
        <v>49999.999999999993</v>
      </c>
      <c r="T361" s="144">
        <v>20000</v>
      </c>
      <c r="U361" s="692">
        <v>927675</v>
      </c>
      <c r="V361" s="692"/>
      <c r="W361" s="144">
        <v>-1.8189894035458565E-12</v>
      </c>
      <c r="X361" s="144">
        <v>1.8189894035458565E-12</v>
      </c>
      <c r="Y361" s="144">
        <v>49999.999999999993</v>
      </c>
      <c r="Z361" s="692">
        <v>49999.999999999993</v>
      </c>
      <c r="AA361" s="144"/>
      <c r="AB361" s="144">
        <v>2181995.9999999995</v>
      </c>
      <c r="AC361" s="144">
        <v>5769931.9499999993</v>
      </c>
      <c r="AD361" s="144">
        <v>7951927.9500000002</v>
      </c>
      <c r="AE361" s="144">
        <v>0</v>
      </c>
      <c r="AF361" s="144">
        <v>2181995.9999999995</v>
      </c>
      <c r="AG361" s="144">
        <v>0</v>
      </c>
      <c r="AH361" s="144">
        <v>1496035</v>
      </c>
      <c r="AI361" s="144">
        <v>540000</v>
      </c>
      <c r="AJ361" s="144"/>
      <c r="AK361" s="144"/>
      <c r="AL361" s="144">
        <v>0</v>
      </c>
      <c r="AM361" s="144">
        <v>0</v>
      </c>
      <c r="AN361" s="144">
        <v>0</v>
      </c>
      <c r="AO361" s="144">
        <v>3017052.9499999997</v>
      </c>
      <c r="AP361" s="144">
        <v>0</v>
      </c>
      <c r="AQ361" s="829">
        <v>21.759376466693727</v>
      </c>
      <c r="AR361" s="829">
        <v>33.592528227341489</v>
      </c>
      <c r="AS361" s="829">
        <v>38.85</v>
      </c>
      <c r="AT361" s="829"/>
      <c r="AU361" s="829"/>
      <c r="AV361" s="829"/>
      <c r="AW361" s="829">
        <v>5.3099999999999987</v>
      </c>
      <c r="AX361" s="829">
        <v>0</v>
      </c>
      <c r="AY361" s="829">
        <v>143.89401337653229</v>
      </c>
      <c r="AZ361" s="829">
        <v>94.558923076006934</v>
      </c>
      <c r="BA361" s="829">
        <v>51.5</v>
      </c>
      <c r="BB361" s="829">
        <v>43</v>
      </c>
      <c r="BC361" s="829"/>
      <c r="BD361" s="144">
        <v>6000000</v>
      </c>
      <c r="BE361" s="144"/>
      <c r="BF361" s="144">
        <v>6080999.9999999991</v>
      </c>
      <c r="BG361" s="144">
        <v>4963000</v>
      </c>
      <c r="BH361" s="144">
        <v>0</v>
      </c>
      <c r="BI361" s="144">
        <v>0</v>
      </c>
      <c r="BJ361" s="144">
        <v>5096207.5</v>
      </c>
      <c r="BK361" s="144">
        <v>116186224.06249999</v>
      </c>
      <c r="BL361" s="144">
        <v>0</v>
      </c>
      <c r="BM361" s="144">
        <v>0</v>
      </c>
      <c r="BN361" s="829">
        <v>65.797477750768508</v>
      </c>
      <c r="BO361"/>
      <c r="BP361" s="144">
        <v>173097.95849999998</v>
      </c>
      <c r="BQ361" s="144">
        <v>7101884.7910000021</v>
      </c>
      <c r="BR361"/>
      <c r="BS361" s="144"/>
      <c r="BT361" s="144"/>
      <c r="BU361" s="144"/>
      <c r="BV361" s="144">
        <v>0</v>
      </c>
      <c r="BW361"/>
      <c r="BX361" s="830">
        <v>230302954.78994513</v>
      </c>
      <c r="BY361" s="166"/>
      <c r="BZ361" s="831">
        <v>248.25823137407511</v>
      </c>
      <c r="CA361" s="166"/>
      <c r="CB361" s="144">
        <v>35000.000000000007</v>
      </c>
      <c r="CC361" s="166"/>
      <c r="CD361" s="832">
        <v>7.2880430735689367E-2</v>
      </c>
      <c r="CE361" s="166"/>
      <c r="CF361" s="166"/>
      <c r="CG361" s="166"/>
      <c r="CH361" s="166"/>
      <c r="CI361" s="166"/>
      <c r="CJ361" s="166"/>
      <c r="CK361" s="166"/>
      <c r="CL361" s="166"/>
      <c r="CM361" s="166"/>
      <c r="CN361" s="166"/>
      <c r="CO361" s="166"/>
      <c r="CP361" s="166"/>
      <c r="CQ361" s="166"/>
      <c r="CR361" s="166"/>
      <c r="CS361" s="166"/>
      <c r="CT361" s="166"/>
      <c r="CU361" s="166"/>
      <c r="CV361" s="166"/>
      <c r="CW361" s="166"/>
      <c r="CX361" s="166"/>
      <c r="CY361" s="166"/>
      <c r="CZ361" s="166"/>
      <c r="DA361" s="166"/>
      <c r="DB361" s="166"/>
      <c r="DC361" s="166"/>
      <c r="DD361" s="166"/>
      <c r="DE361" s="166"/>
      <c r="DF361" s="166"/>
      <c r="DG361" s="166"/>
      <c r="DH361" s="166"/>
      <c r="DI361" s="166"/>
      <c r="DJ361" s="166"/>
      <c r="DK361" s="166"/>
      <c r="DL361" s="166"/>
      <c r="DM361" s="166"/>
      <c r="DN361" s="166"/>
      <c r="DO361" s="166"/>
      <c r="DP361" s="166"/>
      <c r="DQ361" s="166"/>
      <c r="DR361" s="166"/>
      <c r="DS361" s="166"/>
      <c r="DT361" s="166"/>
      <c r="DU361" s="166"/>
      <c r="DV361" s="166"/>
      <c r="DW361" s="166"/>
      <c r="DX361" s="166"/>
      <c r="DY361" s="166"/>
      <c r="DZ361" s="166"/>
      <c r="EA361" s="166"/>
      <c r="EB361" s="166"/>
      <c r="EC361" s="166"/>
      <c r="ED361" s="166"/>
      <c r="EE361" s="166"/>
      <c r="EF361" s="166"/>
      <c r="EG361" s="166"/>
      <c r="EH361" s="166"/>
      <c r="EI361" s="166"/>
      <c r="EJ361" s="166"/>
      <c r="EK361" s="166"/>
      <c r="EL361" s="166"/>
      <c r="EM361" s="166"/>
      <c r="EN361" s="166"/>
      <c r="EO361" s="166"/>
      <c r="EP361" s="166"/>
      <c r="EQ361" s="166"/>
      <c r="ER361" s="166"/>
      <c r="ES361" s="166"/>
      <c r="ET361" s="166"/>
      <c r="EU361" s="166"/>
      <c r="EV361" s="166"/>
      <c r="EW361" s="166"/>
      <c r="EX361" s="166"/>
      <c r="EY361" s="166"/>
      <c r="EZ361" s="166"/>
      <c r="FA361" s="166"/>
      <c r="FB361" s="166"/>
      <c r="FC361" s="166"/>
      <c r="FD361" s="166"/>
      <c r="FE361" s="166"/>
      <c r="FF361" s="166"/>
      <c r="FG361" s="166"/>
      <c r="FH361" s="166"/>
      <c r="FI361" s="166"/>
      <c r="FJ361" s="166"/>
      <c r="FK361" s="166"/>
      <c r="FL361" s="166"/>
      <c r="FM361" s="166"/>
      <c r="FN361" s="166"/>
      <c r="FO361" s="166"/>
      <c r="FP361" s="166"/>
      <c r="FQ361" s="166"/>
      <c r="FR361" s="166"/>
      <c r="FS361" s="166"/>
      <c r="FT361" s="166"/>
      <c r="FU361" s="166"/>
      <c r="FV361" s="166"/>
      <c r="FW361" s="166"/>
      <c r="FX361" s="166"/>
      <c r="FY361" s="166"/>
      <c r="FZ361" s="166"/>
      <c r="GA361" s="166"/>
      <c r="GB361" s="166"/>
      <c r="GC361" s="166"/>
      <c r="GD361" s="166"/>
      <c r="GE361" s="166"/>
      <c r="GF361" s="166"/>
      <c r="GG361" s="166"/>
      <c r="GH361" s="166"/>
      <c r="GI361" s="166"/>
      <c r="GJ361" s="166"/>
      <c r="GK361" s="166"/>
      <c r="GL361" s="166"/>
      <c r="GM361" s="166"/>
      <c r="GN361" s="166"/>
      <c r="GO361" s="166"/>
      <c r="GP361" s="166"/>
      <c r="GQ361" s="166"/>
      <c r="GR361" s="166"/>
      <c r="GS361" s="166"/>
      <c r="GT361" s="166"/>
      <c r="GU361" s="166"/>
      <c r="GV361" s="166"/>
      <c r="GW361" s="166"/>
      <c r="GX361" s="166"/>
      <c r="GY361" s="166"/>
      <c r="GZ361" s="166"/>
      <c r="HA361" s="166"/>
      <c r="HB361" s="166"/>
      <c r="HC361" s="166"/>
      <c r="HD361" s="166"/>
      <c r="HE361" s="166"/>
      <c r="HF361" s="166"/>
      <c r="HG361" s="166"/>
      <c r="HH361" s="166"/>
      <c r="HI361" s="166"/>
      <c r="HJ361" s="166"/>
      <c r="HK361" s="166"/>
      <c r="HL361" s="166"/>
      <c r="HM361" s="166"/>
      <c r="HN361" s="166"/>
      <c r="HO361" s="166"/>
      <c r="HP361" s="166"/>
      <c r="HQ361" s="166"/>
      <c r="HR361" s="166"/>
      <c r="HS361" s="166"/>
      <c r="HT361" s="166"/>
      <c r="HU361" s="166"/>
      <c r="HV361" s="166"/>
      <c r="HW361" s="166"/>
      <c r="HX361" s="166"/>
      <c r="HY361" s="166"/>
      <c r="HZ361" s="166"/>
      <c r="IA361" s="166"/>
      <c r="IB361" s="166"/>
      <c r="IC361" s="166"/>
      <c r="ID361" s="166"/>
      <c r="IE361" s="166"/>
      <c r="IF361" s="166"/>
      <c r="IG361" s="166"/>
      <c r="IH361" s="166"/>
      <c r="II361" s="166"/>
      <c r="IJ361" s="166"/>
      <c r="IK361" s="166"/>
      <c r="IL361" s="166"/>
      <c r="IM361" s="166"/>
      <c r="IN361" s="166"/>
      <c r="IO361" s="166"/>
      <c r="IP361" s="166"/>
      <c r="IQ361" s="166"/>
      <c r="IR361" s="166"/>
    </row>
    <row r="362" spans="1:252" s="124" customFormat="1">
      <c r="A362" s="102"/>
      <c r="B362" s="367">
        <v>0</v>
      </c>
      <c r="C362" s="166"/>
      <c r="D362" s="144"/>
      <c r="E362" s="170">
        <v>2020</v>
      </c>
      <c r="F362" s="166"/>
      <c r="G362" s="166"/>
      <c r="H362" s="166"/>
      <c r="I362" s="158" t="s">
        <v>661</v>
      </c>
      <c r="J362" s="158" t="s">
        <v>663</v>
      </c>
      <c r="K362" s="158" t="s">
        <v>665</v>
      </c>
      <c r="L362" s="144">
        <v>520545</v>
      </c>
      <c r="M362" s="144">
        <v>521304.99999999994</v>
      </c>
      <c r="N362" s="144">
        <v>1041850.0000000003</v>
      </c>
      <c r="O362" s="828">
        <v>0.5</v>
      </c>
      <c r="P362" s="144">
        <v>44175</v>
      </c>
      <c r="Q362" s="144">
        <v>49999.999999999993</v>
      </c>
      <c r="R362" s="144">
        <v>0</v>
      </c>
      <c r="S362" s="144">
        <v>49999.999999999993</v>
      </c>
      <c r="T362" s="144">
        <v>20000</v>
      </c>
      <c r="U362" s="692">
        <v>927675</v>
      </c>
      <c r="V362" s="692"/>
      <c r="W362" s="144">
        <v>1.8189894035458565E-12</v>
      </c>
      <c r="X362" s="144">
        <v>-1.8189894035458565E-12</v>
      </c>
      <c r="Y362" s="144">
        <v>49999.999999999993</v>
      </c>
      <c r="Z362" s="692">
        <v>49999.999999999993</v>
      </c>
      <c r="AA362" s="144"/>
      <c r="AB362" s="144">
        <v>2181995.9999999995</v>
      </c>
      <c r="AC362" s="144">
        <v>5769931.9499999993</v>
      </c>
      <c r="AD362" s="144">
        <v>7951927.9500000002</v>
      </c>
      <c r="AE362" s="144">
        <v>0</v>
      </c>
      <c r="AF362" s="144">
        <v>2181995.9999999995</v>
      </c>
      <c r="AG362" s="144">
        <v>0</v>
      </c>
      <c r="AH362" s="144">
        <v>1496035</v>
      </c>
      <c r="AI362" s="144">
        <v>489000</v>
      </c>
      <c r="AJ362" s="144"/>
      <c r="AK362" s="144"/>
      <c r="AL362" s="144">
        <v>0</v>
      </c>
      <c r="AM362" s="144">
        <v>0</v>
      </c>
      <c r="AN362" s="144">
        <v>0</v>
      </c>
      <c r="AO362" s="144">
        <v>3032052.9499999997</v>
      </c>
      <c r="AP362" s="144">
        <v>0</v>
      </c>
      <c r="AQ362" s="829">
        <v>21.874573230779962</v>
      </c>
      <c r="AR362" s="829">
        <v>33.635490868478207</v>
      </c>
      <c r="AS362" s="829">
        <v>35.825000000000003</v>
      </c>
      <c r="AT362" s="829"/>
      <c r="AU362" s="829"/>
      <c r="AV362" s="829"/>
      <c r="AW362" s="829">
        <v>5.410000000000001</v>
      </c>
      <c r="AX362" s="829">
        <v>0</v>
      </c>
      <c r="AY362" s="829">
        <v>144.61348344341488</v>
      </c>
      <c r="AZ362" s="829">
        <v>95.031717691386973</v>
      </c>
      <c r="BA362" s="829">
        <v>52.5</v>
      </c>
      <c r="BB362" s="829">
        <v>43.5</v>
      </c>
      <c r="BC362" s="829"/>
      <c r="BD362" s="144">
        <v>6000000</v>
      </c>
      <c r="BE362" s="144"/>
      <c r="BF362" s="144">
        <v>4730000</v>
      </c>
      <c r="BG362" s="144">
        <v>4963000</v>
      </c>
      <c r="BH362" s="144">
        <v>0</v>
      </c>
      <c r="BI362" s="144">
        <v>0</v>
      </c>
      <c r="BJ362" s="144">
        <v>5096027.5</v>
      </c>
      <c r="BK362" s="144">
        <v>127283604.97499998</v>
      </c>
      <c r="BL362" s="144">
        <v>0</v>
      </c>
      <c r="BM362" s="144">
        <v>0</v>
      </c>
      <c r="BN362" s="829">
        <v>71.353859241746889</v>
      </c>
      <c r="BO362"/>
      <c r="BP362" s="144">
        <v>173097.95849999998</v>
      </c>
      <c r="BQ362" s="144">
        <v>7101884.7910000021</v>
      </c>
      <c r="BR362"/>
      <c r="BS362" s="144"/>
      <c r="BT362" s="144"/>
      <c r="BU362" s="144"/>
      <c r="BV362" s="144">
        <v>0</v>
      </c>
      <c r="BW362"/>
      <c r="BX362" s="830">
        <v>252525600.10343856</v>
      </c>
      <c r="BY362" s="166"/>
      <c r="BZ362" s="831">
        <v>272.21343692935409</v>
      </c>
      <c r="CA362" s="166"/>
      <c r="CB362" s="144">
        <v>35000.000000000007</v>
      </c>
      <c r="CC362" s="166"/>
      <c r="CD362" s="832">
        <v>9.6493096815723767E-2</v>
      </c>
      <c r="CE362" s="166"/>
      <c r="CF362" s="166"/>
      <c r="CG362" s="166"/>
      <c r="CH362" s="166"/>
      <c r="CI362" s="166"/>
      <c r="CJ362" s="166"/>
      <c r="CK362" s="166"/>
      <c r="CL362" s="166"/>
      <c r="CM362" s="166"/>
      <c r="CN362" s="166"/>
      <c r="CO362" s="166"/>
      <c r="CP362" s="166"/>
      <c r="CQ362" s="166"/>
      <c r="CR362" s="166"/>
      <c r="CS362" s="166"/>
      <c r="CT362" s="166"/>
      <c r="CU362" s="166"/>
      <c r="CV362" s="166"/>
      <c r="CW362" s="166"/>
      <c r="CX362" s="166"/>
      <c r="CY362" s="166"/>
      <c r="CZ362" s="166"/>
      <c r="DA362" s="166"/>
      <c r="DB362" s="166"/>
      <c r="DC362" s="166"/>
      <c r="DD362" s="166"/>
      <c r="DE362" s="166"/>
      <c r="DF362" s="166"/>
      <c r="DG362" s="166"/>
      <c r="DH362" s="166"/>
      <c r="DI362" s="166"/>
      <c r="DJ362" s="166"/>
      <c r="DK362" s="166"/>
      <c r="DL362" s="166"/>
      <c r="DM362" s="166"/>
      <c r="DN362" s="166"/>
      <c r="DO362" s="166"/>
      <c r="DP362" s="166"/>
      <c r="DQ362" s="166"/>
      <c r="DR362" s="166"/>
      <c r="DS362" s="166"/>
      <c r="DT362" s="166"/>
      <c r="DU362" s="166"/>
      <c r="DV362" s="166"/>
      <c r="DW362" s="166"/>
      <c r="DX362" s="166"/>
      <c r="DY362" s="166"/>
      <c r="DZ362" s="166"/>
      <c r="EA362" s="166"/>
      <c r="EB362" s="166"/>
      <c r="EC362" s="166"/>
      <c r="ED362" s="166"/>
      <c r="EE362" s="166"/>
      <c r="EF362" s="166"/>
      <c r="EG362" s="166"/>
      <c r="EH362" s="166"/>
      <c r="EI362" s="166"/>
      <c r="EJ362" s="166"/>
      <c r="EK362" s="166"/>
      <c r="EL362" s="166"/>
      <c r="EM362" s="166"/>
      <c r="EN362" s="166"/>
      <c r="EO362" s="166"/>
      <c r="EP362" s="166"/>
      <c r="EQ362" s="166"/>
      <c r="ER362" s="166"/>
      <c r="ES362" s="166"/>
      <c r="ET362" s="166"/>
      <c r="EU362" s="166"/>
      <c r="EV362" s="166"/>
      <c r="EW362" s="166"/>
      <c r="EX362" s="166"/>
      <c r="EY362" s="166"/>
      <c r="EZ362" s="166"/>
      <c r="FA362" s="166"/>
      <c r="FB362" s="166"/>
      <c r="FC362" s="166"/>
      <c r="FD362" s="166"/>
      <c r="FE362" s="166"/>
      <c r="FF362" s="166"/>
      <c r="FG362" s="166"/>
      <c r="FH362" s="166"/>
      <c r="FI362" s="166"/>
      <c r="FJ362" s="166"/>
      <c r="FK362" s="166"/>
      <c r="FL362" s="166"/>
      <c r="FM362" s="166"/>
      <c r="FN362" s="166"/>
      <c r="FO362" s="166"/>
      <c r="FP362" s="166"/>
      <c r="FQ362" s="166"/>
      <c r="FR362" s="166"/>
      <c r="FS362" s="166"/>
      <c r="FT362" s="166"/>
      <c r="FU362" s="166"/>
      <c r="FV362" s="166"/>
      <c r="FW362" s="166"/>
      <c r="FX362" s="166"/>
      <c r="FY362" s="166"/>
      <c r="FZ362" s="166"/>
      <c r="GA362" s="166"/>
      <c r="GB362" s="166"/>
      <c r="GC362" s="166"/>
      <c r="GD362" s="166"/>
      <c r="GE362" s="166"/>
      <c r="GF362" s="166"/>
      <c r="GG362" s="166"/>
      <c r="GH362" s="166"/>
      <c r="GI362" s="166"/>
      <c r="GJ362" s="166"/>
      <c r="GK362" s="166"/>
      <c r="GL362" s="166"/>
      <c r="GM362" s="166"/>
      <c r="GN362" s="166"/>
      <c r="GO362" s="166"/>
      <c r="GP362" s="166"/>
      <c r="GQ362" s="166"/>
      <c r="GR362" s="166"/>
      <c r="GS362" s="166"/>
      <c r="GT362" s="166"/>
      <c r="GU362" s="166"/>
      <c r="GV362" s="166"/>
      <c r="GW362" s="166"/>
      <c r="GX362" s="166"/>
      <c r="GY362" s="166"/>
      <c r="GZ362" s="166"/>
      <c r="HA362" s="166"/>
      <c r="HB362" s="166"/>
      <c r="HC362" s="166"/>
      <c r="HD362" s="166"/>
      <c r="HE362" s="166"/>
      <c r="HF362" s="166"/>
      <c r="HG362" s="166"/>
      <c r="HH362" s="166"/>
      <c r="HI362" s="166"/>
      <c r="HJ362" s="166"/>
      <c r="HK362" s="166"/>
      <c r="HL362" s="166"/>
      <c r="HM362" s="166"/>
      <c r="HN362" s="166"/>
      <c r="HO362" s="166"/>
      <c r="HP362" s="166"/>
      <c r="HQ362" s="166"/>
      <c r="HR362" s="166"/>
      <c r="HS362" s="166"/>
      <c r="HT362" s="166"/>
      <c r="HU362" s="166"/>
      <c r="HV362" s="166"/>
      <c r="HW362" s="166"/>
      <c r="HX362" s="166"/>
      <c r="HY362" s="166"/>
      <c r="HZ362" s="166"/>
      <c r="IA362" s="166"/>
      <c r="IB362" s="166"/>
      <c r="IC362" s="166"/>
      <c r="ID362" s="166"/>
      <c r="IE362" s="166"/>
      <c r="IF362" s="166"/>
      <c r="IG362" s="166"/>
      <c r="IH362" s="166"/>
      <c r="II362" s="166"/>
      <c r="IJ362" s="166"/>
      <c r="IK362" s="166"/>
      <c r="IL362" s="166"/>
      <c r="IM362" s="166"/>
      <c r="IN362" s="166"/>
      <c r="IO362" s="166"/>
      <c r="IP362" s="166"/>
      <c r="IQ362" s="166"/>
      <c r="IR362" s="166"/>
    </row>
    <row r="363" spans="1:252" s="124" customFormat="1">
      <c r="A363" s="102"/>
      <c r="B363" s="367">
        <v>0</v>
      </c>
      <c r="C363" s="166"/>
      <c r="D363" s="144"/>
      <c r="E363" s="170">
        <v>2021</v>
      </c>
      <c r="F363" s="166"/>
      <c r="G363" s="166"/>
      <c r="H363" s="166"/>
      <c r="I363" s="158" t="s">
        <v>661</v>
      </c>
      <c r="J363" s="158" t="s">
        <v>665</v>
      </c>
      <c r="K363" s="158" t="s">
        <v>663</v>
      </c>
      <c r="L363" s="144">
        <v>520545</v>
      </c>
      <c r="M363" s="144">
        <v>521304.99999999994</v>
      </c>
      <c r="N363" s="144">
        <v>1041850.0000000003</v>
      </c>
      <c r="O363" s="828">
        <v>0.5</v>
      </c>
      <c r="P363" s="144">
        <v>44175</v>
      </c>
      <c r="Q363" s="144">
        <v>49999.999999999993</v>
      </c>
      <c r="R363" s="144">
        <v>0</v>
      </c>
      <c r="S363" s="144">
        <v>49999.999999999993</v>
      </c>
      <c r="T363" s="144">
        <v>20000</v>
      </c>
      <c r="U363" s="692">
        <v>927675</v>
      </c>
      <c r="V363" s="692"/>
      <c r="W363" s="144">
        <v>-1.8189894035458565E-12</v>
      </c>
      <c r="X363" s="144">
        <v>1.8189894035458565E-12</v>
      </c>
      <c r="Y363" s="144">
        <v>49999.999999999993</v>
      </c>
      <c r="Z363" s="692">
        <v>49999.999999999993</v>
      </c>
      <c r="AA363" s="144"/>
      <c r="AB363" s="144">
        <v>2181995.9999999995</v>
      </c>
      <c r="AC363" s="144">
        <v>5769931.9499999993</v>
      </c>
      <c r="AD363" s="144">
        <v>7951927.9500000002</v>
      </c>
      <c r="AE363" s="144">
        <v>0</v>
      </c>
      <c r="AF363" s="144">
        <v>2181995.9999999995</v>
      </c>
      <c r="AG363" s="144">
        <v>0</v>
      </c>
      <c r="AH363" s="144">
        <v>1496035</v>
      </c>
      <c r="AI363" s="144">
        <v>438000</v>
      </c>
      <c r="AJ363" s="144"/>
      <c r="AK363" s="144"/>
      <c r="AL363" s="144">
        <v>0</v>
      </c>
      <c r="AM363" s="144">
        <v>0</v>
      </c>
      <c r="AN363" s="144">
        <v>0</v>
      </c>
      <c r="AO363" s="144">
        <v>3065052.9499999997</v>
      </c>
      <c r="AP363" s="144">
        <v>0</v>
      </c>
      <c r="AQ363" s="829">
        <v>22.29977441796737</v>
      </c>
      <c r="AR363" s="829">
        <v>33.678668322820585</v>
      </c>
      <c r="AS363" s="829">
        <v>32.800000000000004</v>
      </c>
      <c r="AT363" s="829"/>
      <c r="AU363" s="829"/>
      <c r="AV363" s="829"/>
      <c r="AW363" s="829">
        <v>5.5100000000000007</v>
      </c>
      <c r="AX363" s="829">
        <v>0</v>
      </c>
      <c r="AY363" s="829">
        <v>145.33655086063197</v>
      </c>
      <c r="AZ363" s="829">
        <v>95.506876279843866</v>
      </c>
      <c r="BA363" s="829">
        <v>53.5</v>
      </c>
      <c r="BB363" s="829">
        <v>44.5</v>
      </c>
      <c r="BC363" s="829"/>
      <c r="BD363" s="144">
        <v>6000000</v>
      </c>
      <c r="BE363" s="144"/>
      <c r="BF363" s="144">
        <v>2901999.9999999995</v>
      </c>
      <c r="BG363" s="144">
        <v>5565550</v>
      </c>
      <c r="BH363" s="144">
        <v>0</v>
      </c>
      <c r="BI363" s="144">
        <v>471041.80398175301</v>
      </c>
      <c r="BJ363" s="144">
        <v>5100369.5</v>
      </c>
      <c r="BK363" s="144">
        <v>138380985.88749999</v>
      </c>
      <c r="BL363" s="144">
        <v>0</v>
      </c>
      <c r="BM363" s="144">
        <v>0</v>
      </c>
      <c r="BN363" s="829">
        <v>75.634992152778707</v>
      </c>
      <c r="BO363"/>
      <c r="BP363" s="144">
        <v>173097.95849999998</v>
      </c>
      <c r="BQ363" s="144">
        <v>7101884.7910000021</v>
      </c>
      <c r="BR363"/>
      <c r="BS363" s="144"/>
      <c r="BT363" s="144"/>
      <c r="BU363" s="144"/>
      <c r="BV363" s="144">
        <v>0</v>
      </c>
      <c r="BW363"/>
      <c r="BX363" s="830">
        <v>269647912.23701942</v>
      </c>
      <c r="BY363" s="166"/>
      <c r="BZ363" s="831">
        <v>290.67066832351787</v>
      </c>
      <c r="CA363" s="166"/>
      <c r="CB363" s="144">
        <v>35000.000000000007</v>
      </c>
      <c r="CC363" s="166"/>
      <c r="CD363" s="832">
        <v>6.7804262722541059E-2</v>
      </c>
      <c r="CE363" s="166"/>
      <c r="CF363" s="166"/>
      <c r="CG363" s="166"/>
      <c r="CH363" s="166"/>
      <c r="CI363" s="166"/>
      <c r="CJ363" s="166"/>
      <c r="CK363" s="166"/>
      <c r="CL363" s="166"/>
      <c r="CM363" s="166"/>
      <c r="CN363" s="166"/>
      <c r="CO363" s="166"/>
      <c r="CP363" s="166"/>
      <c r="CQ363" s="166"/>
      <c r="CR363" s="166"/>
      <c r="CS363" s="166"/>
      <c r="CT363" s="166"/>
      <c r="CU363" s="166"/>
      <c r="CV363" s="166"/>
      <c r="CW363" s="166"/>
      <c r="CX363" s="166"/>
      <c r="CY363" s="166"/>
      <c r="CZ363" s="166"/>
      <c r="DA363" s="166"/>
      <c r="DB363" s="166"/>
      <c r="DC363" s="166"/>
      <c r="DD363" s="166"/>
      <c r="DE363" s="166"/>
      <c r="DF363" s="166"/>
      <c r="DG363" s="166"/>
      <c r="DH363" s="166"/>
      <c r="DI363" s="166"/>
      <c r="DJ363" s="166"/>
      <c r="DK363" s="166"/>
      <c r="DL363" s="166"/>
      <c r="DM363" s="166"/>
      <c r="DN363" s="166"/>
      <c r="DO363" s="166"/>
      <c r="DP363" s="166"/>
      <c r="DQ363" s="166"/>
      <c r="DR363" s="166"/>
      <c r="DS363" s="166"/>
      <c r="DT363" s="166"/>
      <c r="DU363" s="166"/>
      <c r="DV363" s="166"/>
      <c r="DW363" s="166"/>
      <c r="DX363" s="166"/>
      <c r="DY363" s="166"/>
      <c r="DZ363" s="166"/>
      <c r="EA363" s="166"/>
      <c r="EB363" s="166"/>
      <c r="EC363" s="166"/>
      <c r="ED363" s="166"/>
      <c r="EE363" s="166"/>
      <c r="EF363" s="166"/>
      <c r="EG363" s="166"/>
      <c r="EH363" s="166"/>
      <c r="EI363" s="166"/>
      <c r="EJ363" s="166"/>
      <c r="EK363" s="166"/>
      <c r="EL363" s="166"/>
      <c r="EM363" s="166"/>
      <c r="EN363" s="166"/>
      <c r="EO363" s="166"/>
      <c r="EP363" s="166"/>
      <c r="EQ363" s="166"/>
      <c r="ER363" s="166"/>
      <c r="ES363" s="166"/>
      <c r="ET363" s="166"/>
      <c r="EU363" s="166"/>
      <c r="EV363" s="166"/>
      <c r="EW363" s="166"/>
      <c r="EX363" s="166"/>
      <c r="EY363" s="166"/>
      <c r="EZ363" s="166"/>
      <c r="FA363" s="166"/>
      <c r="FB363" s="166"/>
      <c r="FC363" s="166"/>
      <c r="FD363" s="166"/>
      <c r="FE363" s="166"/>
      <c r="FF363" s="166"/>
      <c r="FG363" s="166"/>
      <c r="FH363" s="166"/>
      <c r="FI363" s="166"/>
      <c r="FJ363" s="166"/>
      <c r="FK363" s="166"/>
      <c r="FL363" s="166"/>
      <c r="FM363" s="166"/>
      <c r="FN363" s="166"/>
      <c r="FO363" s="166"/>
      <c r="FP363" s="166"/>
      <c r="FQ363" s="166"/>
      <c r="FR363" s="166"/>
      <c r="FS363" s="166"/>
      <c r="FT363" s="166"/>
      <c r="FU363" s="166"/>
      <c r="FV363" s="166"/>
      <c r="FW363" s="166"/>
      <c r="FX363" s="166"/>
      <c r="FY363" s="166"/>
      <c r="FZ363" s="166"/>
      <c r="GA363" s="166"/>
      <c r="GB363" s="166"/>
      <c r="GC363" s="166"/>
      <c r="GD363" s="166"/>
      <c r="GE363" s="166"/>
      <c r="GF363" s="166"/>
      <c r="GG363" s="166"/>
      <c r="GH363" s="166"/>
      <c r="GI363" s="166"/>
      <c r="GJ363" s="166"/>
      <c r="GK363" s="166"/>
      <c r="GL363" s="166"/>
      <c r="GM363" s="166"/>
      <c r="GN363" s="166"/>
      <c r="GO363" s="166"/>
      <c r="GP363" s="166"/>
      <c r="GQ363" s="166"/>
      <c r="GR363" s="166"/>
      <c r="GS363" s="166"/>
      <c r="GT363" s="166"/>
      <c r="GU363" s="166"/>
      <c r="GV363" s="166"/>
      <c r="GW363" s="166"/>
      <c r="GX363" s="166"/>
      <c r="GY363" s="166"/>
      <c r="GZ363" s="166"/>
      <c r="HA363" s="166"/>
      <c r="HB363" s="166"/>
      <c r="HC363" s="166"/>
      <c r="HD363" s="166"/>
      <c r="HE363" s="166"/>
      <c r="HF363" s="166"/>
      <c r="HG363" s="166"/>
      <c r="HH363" s="166"/>
      <c r="HI363" s="166"/>
      <c r="HJ363" s="166"/>
      <c r="HK363" s="166"/>
      <c r="HL363" s="166"/>
      <c r="HM363" s="166"/>
      <c r="HN363" s="166"/>
      <c r="HO363" s="166"/>
      <c r="HP363" s="166"/>
      <c r="HQ363" s="166"/>
      <c r="HR363" s="166"/>
      <c r="HS363" s="166"/>
      <c r="HT363" s="166"/>
      <c r="HU363" s="166"/>
      <c r="HV363" s="166"/>
      <c r="HW363" s="166"/>
      <c r="HX363" s="166"/>
      <c r="HY363" s="166"/>
      <c r="HZ363" s="166"/>
      <c r="IA363" s="166"/>
      <c r="IB363" s="166"/>
      <c r="IC363" s="166"/>
      <c r="ID363" s="166"/>
      <c r="IE363" s="166"/>
      <c r="IF363" s="166"/>
      <c r="IG363" s="166"/>
      <c r="IH363" s="166"/>
      <c r="II363" s="166"/>
      <c r="IJ363" s="166"/>
      <c r="IK363" s="166"/>
      <c r="IL363" s="166"/>
      <c r="IM363" s="166"/>
      <c r="IN363" s="166"/>
      <c r="IO363" s="166"/>
      <c r="IP363" s="166"/>
      <c r="IQ363" s="166"/>
      <c r="IR363" s="166"/>
    </row>
    <row r="364" spans="1:252" s="124" customFormat="1">
      <c r="A364" s="102"/>
      <c r="B364" s="367">
        <v>0</v>
      </c>
      <c r="C364" s="166"/>
      <c r="D364" s="144"/>
      <c r="E364" s="170">
        <v>2022</v>
      </c>
      <c r="F364" s="166"/>
      <c r="G364" s="166"/>
      <c r="H364" s="166"/>
      <c r="I364" s="158" t="s">
        <v>661</v>
      </c>
      <c r="J364" s="158" t="s">
        <v>663</v>
      </c>
      <c r="K364" s="158" t="s">
        <v>665</v>
      </c>
      <c r="L364" s="144">
        <v>520545</v>
      </c>
      <c r="M364" s="144">
        <v>521304.99999999994</v>
      </c>
      <c r="N364" s="144">
        <v>1041850.0000000003</v>
      </c>
      <c r="O364" s="828">
        <v>0.5</v>
      </c>
      <c r="P364" s="144">
        <v>44175</v>
      </c>
      <c r="Q364" s="144">
        <v>49999.999999999993</v>
      </c>
      <c r="R364" s="144">
        <v>0</v>
      </c>
      <c r="S364" s="144">
        <v>49999.999999999993</v>
      </c>
      <c r="T364" s="144">
        <v>20000</v>
      </c>
      <c r="U364" s="692">
        <v>927675</v>
      </c>
      <c r="V364" s="692"/>
      <c r="W364" s="144">
        <v>1.8189894035458565E-12</v>
      </c>
      <c r="X364" s="144">
        <v>-1.8189894035458565E-12</v>
      </c>
      <c r="Y364" s="144">
        <v>49999.999999999993</v>
      </c>
      <c r="Z364" s="692">
        <v>49999.999999999993</v>
      </c>
      <c r="AA364" s="144"/>
      <c r="AB364" s="144">
        <v>2181995.9999999995</v>
      </c>
      <c r="AC364" s="144">
        <v>5769931.9499999993</v>
      </c>
      <c r="AD364" s="144">
        <v>7951927.9500000002</v>
      </c>
      <c r="AE364" s="144">
        <v>0</v>
      </c>
      <c r="AF364" s="144">
        <v>2181995.9999999995</v>
      </c>
      <c r="AG364" s="144">
        <v>0</v>
      </c>
      <c r="AH364" s="144">
        <v>1496035</v>
      </c>
      <c r="AI364" s="144">
        <v>438000</v>
      </c>
      <c r="AJ364" s="144"/>
      <c r="AK364" s="144"/>
      <c r="AL364" s="144">
        <v>0</v>
      </c>
      <c r="AM364" s="144">
        <v>0</v>
      </c>
      <c r="AN364" s="144">
        <v>0</v>
      </c>
      <c r="AO364" s="144">
        <v>3065052.9499999997</v>
      </c>
      <c r="AP364" s="144">
        <v>0</v>
      </c>
      <c r="AQ364" s="829">
        <v>22.698560406342239</v>
      </c>
      <c r="AR364" s="829">
        <v>33.72206166443469</v>
      </c>
      <c r="AS364" s="829">
        <v>32.800000000000004</v>
      </c>
      <c r="AT364" s="829"/>
      <c r="AU364" s="829"/>
      <c r="AV364" s="829"/>
      <c r="AW364" s="829">
        <v>5.7035416666666672</v>
      </c>
      <c r="AX364" s="829">
        <v>0</v>
      </c>
      <c r="AY364" s="829">
        <v>146.06323361493509</v>
      </c>
      <c r="AZ364" s="829">
        <v>95.984410661243103</v>
      </c>
      <c r="BA364" s="829">
        <v>55</v>
      </c>
      <c r="BB364" s="829">
        <v>45.5</v>
      </c>
      <c r="BC364" s="829"/>
      <c r="BD364" s="144">
        <v>6000000</v>
      </c>
      <c r="BE364" s="144"/>
      <c r="BF364" s="144">
        <v>3100999.9999999995</v>
      </c>
      <c r="BG364" s="144">
        <v>6168099.9999999991</v>
      </c>
      <c r="BH364" s="144">
        <v>0</v>
      </c>
      <c r="BI364" s="144">
        <v>942083.60796350625</v>
      </c>
      <c r="BJ364" s="144">
        <v>5113906</v>
      </c>
      <c r="BK364" s="144">
        <v>145593400.82499999</v>
      </c>
      <c r="BL364" s="144">
        <v>0</v>
      </c>
      <c r="BM364" s="144">
        <v>0</v>
      </c>
      <c r="BN364" s="829">
        <v>78.500993090947091</v>
      </c>
      <c r="BO364"/>
      <c r="BP364" s="144">
        <v>173097.95849999998</v>
      </c>
      <c r="BQ364" s="144">
        <v>7101884.7910000021</v>
      </c>
      <c r="BR364"/>
      <c r="BS364" s="144"/>
      <c r="BT364" s="144"/>
      <c r="BU364" s="144"/>
      <c r="BV364" s="144">
        <v>0</v>
      </c>
      <c r="BW364"/>
      <c r="BX364" s="830">
        <v>281110430.14016646</v>
      </c>
      <c r="BY364" s="166"/>
      <c r="BZ364" s="831">
        <v>303.02684683770337</v>
      </c>
      <c r="CA364" s="166"/>
      <c r="CB364" s="144">
        <v>35000.000000000007</v>
      </c>
      <c r="CC364" s="166"/>
      <c r="CD364" s="832">
        <v>4.2509203234889235E-2</v>
      </c>
      <c r="CE364" s="166"/>
      <c r="CF364" s="166"/>
      <c r="CG364" s="166"/>
      <c r="CH364" s="166"/>
      <c r="CI364" s="166"/>
      <c r="CJ364" s="166"/>
      <c r="CK364" s="166"/>
      <c r="CL364" s="166"/>
      <c r="CM364" s="166"/>
      <c r="CN364" s="166"/>
      <c r="CO364" s="166"/>
      <c r="CP364" s="166"/>
      <c r="CQ364" s="166"/>
      <c r="CR364" s="166"/>
      <c r="CS364" s="166"/>
      <c r="CT364" s="166"/>
      <c r="CU364" s="166"/>
      <c r="CV364" s="166"/>
      <c r="CW364" s="166"/>
      <c r="CX364" s="166"/>
      <c r="CY364" s="166"/>
      <c r="CZ364" s="166"/>
      <c r="DA364" s="166"/>
      <c r="DB364" s="166"/>
      <c r="DC364" s="166"/>
      <c r="DD364" s="166"/>
      <c r="DE364" s="166"/>
      <c r="DF364" s="166"/>
      <c r="DG364" s="166"/>
      <c r="DH364" s="166"/>
      <c r="DI364" s="166"/>
      <c r="DJ364" s="166"/>
      <c r="DK364" s="166"/>
      <c r="DL364" s="166"/>
      <c r="DM364" s="166"/>
      <c r="DN364" s="166"/>
      <c r="DO364" s="166"/>
      <c r="DP364" s="166"/>
      <c r="DQ364" s="166"/>
      <c r="DR364" s="166"/>
      <c r="DS364" s="166"/>
      <c r="DT364" s="166"/>
      <c r="DU364" s="166"/>
      <c r="DV364" s="166"/>
      <c r="DW364" s="166"/>
      <c r="DX364" s="166"/>
      <c r="DY364" s="166"/>
      <c r="DZ364" s="166"/>
      <c r="EA364" s="166"/>
      <c r="EB364" s="166"/>
      <c r="EC364" s="166"/>
      <c r="ED364" s="166"/>
      <c r="EE364" s="166"/>
      <c r="EF364" s="166"/>
      <c r="EG364" s="166"/>
      <c r="EH364" s="166"/>
      <c r="EI364" s="166"/>
      <c r="EJ364" s="166"/>
      <c r="EK364" s="166"/>
      <c r="EL364" s="166"/>
      <c r="EM364" s="166"/>
      <c r="EN364" s="166"/>
      <c r="EO364" s="166"/>
      <c r="EP364" s="166"/>
      <c r="EQ364" s="166"/>
      <c r="ER364" s="166"/>
      <c r="ES364" s="166"/>
      <c r="ET364" s="166"/>
      <c r="EU364" s="166"/>
      <c r="EV364" s="166"/>
      <c r="EW364" s="166"/>
      <c r="EX364" s="166"/>
      <c r="EY364" s="166"/>
      <c r="EZ364" s="166"/>
      <c r="FA364" s="166"/>
      <c r="FB364" s="166"/>
      <c r="FC364" s="166"/>
      <c r="FD364" s="166"/>
      <c r="FE364" s="166"/>
      <c r="FF364" s="166"/>
      <c r="FG364" s="166"/>
      <c r="FH364" s="166"/>
      <c r="FI364" s="166"/>
      <c r="FJ364" s="166"/>
      <c r="FK364" s="166"/>
      <c r="FL364" s="166"/>
      <c r="FM364" s="166"/>
      <c r="FN364" s="166"/>
      <c r="FO364" s="166"/>
      <c r="FP364" s="166"/>
      <c r="FQ364" s="166"/>
      <c r="FR364" s="166"/>
      <c r="FS364" s="166"/>
      <c r="FT364" s="166"/>
      <c r="FU364" s="166"/>
      <c r="FV364" s="166"/>
      <c r="FW364" s="166"/>
      <c r="FX364" s="166"/>
      <c r="FY364" s="166"/>
      <c r="FZ364" s="166"/>
      <c r="GA364" s="166"/>
      <c r="GB364" s="166"/>
      <c r="GC364" s="166"/>
      <c r="GD364" s="166"/>
      <c r="GE364" s="166"/>
      <c r="GF364" s="166"/>
      <c r="GG364" s="166"/>
      <c r="GH364" s="166"/>
      <c r="GI364" s="166"/>
      <c r="GJ364" s="166"/>
      <c r="GK364" s="166"/>
      <c r="GL364" s="166"/>
      <c r="GM364" s="166"/>
      <c r="GN364" s="166"/>
      <c r="GO364" s="166"/>
      <c r="GP364" s="166"/>
      <c r="GQ364" s="166"/>
      <c r="GR364" s="166"/>
      <c r="GS364" s="166"/>
      <c r="GT364" s="166"/>
      <c r="GU364" s="166"/>
      <c r="GV364" s="166"/>
      <c r="GW364" s="166"/>
      <c r="GX364" s="166"/>
      <c r="GY364" s="166"/>
      <c r="GZ364" s="166"/>
      <c r="HA364" s="166"/>
      <c r="HB364" s="166"/>
      <c r="HC364" s="166"/>
      <c r="HD364" s="166"/>
      <c r="HE364" s="166"/>
      <c r="HF364" s="166"/>
      <c r="HG364" s="166"/>
      <c r="HH364" s="166"/>
      <c r="HI364" s="166"/>
      <c r="HJ364" s="166"/>
      <c r="HK364" s="166"/>
      <c r="HL364" s="166"/>
      <c r="HM364" s="166"/>
      <c r="HN364" s="166"/>
      <c r="HO364" s="166"/>
      <c r="HP364" s="166"/>
      <c r="HQ364" s="166"/>
      <c r="HR364" s="166"/>
      <c r="HS364" s="166"/>
      <c r="HT364" s="166"/>
      <c r="HU364" s="166"/>
      <c r="HV364" s="166"/>
      <c r="HW364" s="166"/>
      <c r="HX364" s="166"/>
      <c r="HY364" s="166"/>
      <c r="HZ364" s="166"/>
      <c r="IA364" s="166"/>
      <c r="IB364" s="166"/>
      <c r="IC364" s="166"/>
      <c r="ID364" s="166"/>
      <c r="IE364" s="166"/>
      <c r="IF364" s="166"/>
      <c r="IG364" s="166"/>
      <c r="IH364" s="166"/>
      <c r="II364" s="166"/>
      <c r="IJ364" s="166"/>
      <c r="IK364" s="166"/>
      <c r="IL364" s="166"/>
      <c r="IM364" s="166"/>
      <c r="IN364" s="166"/>
      <c r="IO364" s="166"/>
      <c r="IP364" s="166"/>
      <c r="IQ364" s="166"/>
      <c r="IR364" s="166"/>
    </row>
    <row r="365" spans="1:252" s="124" customFormat="1">
      <c r="A365" s="102"/>
      <c r="B365" s="367">
        <v>0</v>
      </c>
      <c r="C365" s="166"/>
      <c r="D365" s="144"/>
      <c r="E365" s="170">
        <v>2023</v>
      </c>
      <c r="F365" s="166"/>
      <c r="G365" s="166"/>
      <c r="H365" s="166"/>
      <c r="I365" s="158" t="s">
        <v>661</v>
      </c>
      <c r="J365" s="158" t="s">
        <v>665</v>
      </c>
      <c r="K365" s="158" t="s">
        <v>663</v>
      </c>
      <c r="L365" s="144">
        <v>520545</v>
      </c>
      <c r="M365" s="144">
        <v>521304.99999999994</v>
      </c>
      <c r="N365" s="144">
        <v>1041850.0000000003</v>
      </c>
      <c r="O365" s="828">
        <v>0.5</v>
      </c>
      <c r="P365" s="144">
        <v>44175</v>
      </c>
      <c r="Q365" s="144">
        <v>49999.999999999993</v>
      </c>
      <c r="R365" s="144">
        <v>0</v>
      </c>
      <c r="S365" s="144">
        <v>49999.999999999993</v>
      </c>
      <c r="T365" s="144">
        <v>20000</v>
      </c>
      <c r="U365" s="692">
        <v>927675</v>
      </c>
      <c r="V365" s="692"/>
      <c r="W365" s="144">
        <v>-1.8189894035458565E-12</v>
      </c>
      <c r="X365" s="144">
        <v>1.8189894035458565E-12</v>
      </c>
      <c r="Y365" s="144">
        <v>49999.999999999993</v>
      </c>
      <c r="Z365" s="692">
        <v>49999.999999999993</v>
      </c>
      <c r="AA365" s="144"/>
      <c r="AB365" s="144">
        <v>2181995.9999999995</v>
      </c>
      <c r="AC365" s="144">
        <v>5769931.9499999993</v>
      </c>
      <c r="AD365" s="144">
        <v>7951927.9500000002</v>
      </c>
      <c r="AE365" s="144">
        <v>0</v>
      </c>
      <c r="AF365" s="144">
        <v>2181995.9999999995</v>
      </c>
      <c r="AG365" s="144">
        <v>0</v>
      </c>
      <c r="AH365" s="144">
        <v>1496035</v>
      </c>
      <c r="AI365" s="144">
        <v>438000</v>
      </c>
      <c r="AJ365" s="144"/>
      <c r="AK365" s="144"/>
      <c r="AL365" s="144">
        <v>0</v>
      </c>
      <c r="AM365" s="144">
        <v>0</v>
      </c>
      <c r="AN365" s="144">
        <v>0</v>
      </c>
      <c r="AO365" s="144">
        <v>3065052.9499999997</v>
      </c>
      <c r="AP365" s="144">
        <v>0</v>
      </c>
      <c r="AQ365" s="829">
        <v>22.816837649527852</v>
      </c>
      <c r="AR365" s="829">
        <v>33.765671972756877</v>
      </c>
      <c r="AS365" s="829">
        <v>32.800000000000004</v>
      </c>
      <c r="AT365" s="829"/>
      <c r="AU365" s="829"/>
      <c r="AV365" s="829"/>
      <c r="AW365" s="829">
        <v>5.9142500000000018</v>
      </c>
      <c r="AX365" s="829">
        <v>0</v>
      </c>
      <c r="AY365" s="829">
        <v>146.79354978300975</v>
      </c>
      <c r="AZ365" s="829">
        <v>96.464332714549286</v>
      </c>
      <c r="BA365" s="829">
        <v>57</v>
      </c>
      <c r="BB365" s="829">
        <v>47</v>
      </c>
      <c r="BC365" s="829"/>
      <c r="BD365" s="144">
        <v>6000000</v>
      </c>
      <c r="BE365" s="144"/>
      <c r="BF365" s="144">
        <v>1550500</v>
      </c>
      <c r="BG365" s="144">
        <v>6168099.9999999991</v>
      </c>
      <c r="BH365" s="144">
        <v>0</v>
      </c>
      <c r="BI365" s="144">
        <v>942083.60796350625</v>
      </c>
      <c r="BJ365" s="144">
        <v>5156936.5</v>
      </c>
      <c r="BK365" s="144">
        <v>165788162.65000001</v>
      </c>
      <c r="BL365" s="144">
        <v>0</v>
      </c>
      <c r="BM365" s="144">
        <v>0</v>
      </c>
      <c r="BN365" s="829">
        <v>83.333217197446118</v>
      </c>
      <c r="BO365"/>
      <c r="BP365" s="144">
        <v>173097.95849999998</v>
      </c>
      <c r="BQ365" s="144">
        <v>7101884.7910000021</v>
      </c>
      <c r="BR365"/>
      <c r="BS365" s="144"/>
      <c r="BT365" s="144"/>
      <c r="BU365" s="144"/>
      <c r="BV365" s="144">
        <v>0</v>
      </c>
      <c r="BW365"/>
      <c r="BX365" s="830">
        <v>300436821.34789687</v>
      </c>
      <c r="BY365" s="166"/>
      <c r="BZ365" s="831">
        <v>323.85999552418343</v>
      </c>
      <c r="CA365" s="166"/>
      <c r="CB365" s="144">
        <v>35000.000000000007</v>
      </c>
      <c r="CC365" s="166"/>
      <c r="CD365" s="832">
        <v>6.8750174791073801E-2</v>
      </c>
      <c r="CE365" s="166"/>
      <c r="CF365" s="166"/>
      <c r="CG365" s="166"/>
      <c r="CH365" s="166"/>
      <c r="CI365" s="166"/>
      <c r="CJ365" s="166"/>
      <c r="CK365" s="166"/>
      <c r="CL365" s="166"/>
      <c r="CM365" s="166"/>
      <c r="CN365" s="166"/>
      <c r="CO365" s="166"/>
      <c r="CP365" s="166"/>
      <c r="CQ365" s="166"/>
      <c r="CR365" s="166"/>
      <c r="CS365" s="166"/>
      <c r="CT365" s="166"/>
      <c r="CU365" s="166"/>
      <c r="CV365" s="166"/>
      <c r="CW365" s="166"/>
      <c r="CX365" s="166"/>
      <c r="CY365" s="166"/>
      <c r="CZ365" s="166"/>
      <c r="DA365" s="166"/>
      <c r="DB365" s="166"/>
      <c r="DC365" s="166"/>
      <c r="DD365" s="166"/>
      <c r="DE365" s="166"/>
      <c r="DF365" s="166"/>
      <c r="DG365" s="166"/>
      <c r="DH365" s="166"/>
      <c r="DI365" s="166"/>
      <c r="DJ365" s="166"/>
      <c r="DK365" s="166"/>
      <c r="DL365" s="166"/>
      <c r="DM365" s="166"/>
      <c r="DN365" s="166"/>
      <c r="DO365" s="166"/>
      <c r="DP365" s="166"/>
      <c r="DQ365" s="166"/>
      <c r="DR365" s="166"/>
      <c r="DS365" s="166"/>
      <c r="DT365" s="166"/>
      <c r="DU365" s="166"/>
      <c r="DV365" s="166"/>
      <c r="DW365" s="166"/>
      <c r="DX365" s="166"/>
      <c r="DY365" s="166"/>
      <c r="DZ365" s="166"/>
      <c r="EA365" s="166"/>
      <c r="EB365" s="166"/>
      <c r="EC365" s="166"/>
      <c r="ED365" s="166"/>
      <c r="EE365" s="166"/>
      <c r="EF365" s="166"/>
      <c r="EG365" s="166"/>
      <c r="EH365" s="166"/>
      <c r="EI365" s="166"/>
      <c r="EJ365" s="166"/>
      <c r="EK365" s="166"/>
      <c r="EL365" s="166"/>
      <c r="EM365" s="166"/>
      <c r="EN365" s="166"/>
      <c r="EO365" s="166"/>
      <c r="EP365" s="166"/>
      <c r="EQ365" s="166"/>
      <c r="ER365" s="166"/>
      <c r="ES365" s="166"/>
      <c r="ET365" s="166"/>
      <c r="EU365" s="166"/>
      <c r="EV365" s="166"/>
      <c r="EW365" s="166"/>
      <c r="EX365" s="166"/>
      <c r="EY365" s="166"/>
      <c r="EZ365" s="166"/>
      <c r="FA365" s="166"/>
      <c r="FB365" s="166"/>
      <c r="FC365" s="166"/>
      <c r="FD365" s="166"/>
      <c r="FE365" s="166"/>
      <c r="FF365" s="166"/>
      <c r="FG365" s="166"/>
      <c r="FH365" s="166"/>
      <c r="FI365" s="166"/>
      <c r="FJ365" s="166"/>
      <c r="FK365" s="166"/>
      <c r="FL365" s="166"/>
      <c r="FM365" s="166"/>
      <c r="FN365" s="166"/>
      <c r="FO365" s="166"/>
      <c r="FP365" s="166"/>
      <c r="FQ365" s="166"/>
      <c r="FR365" s="166"/>
      <c r="FS365" s="166"/>
      <c r="FT365" s="166"/>
      <c r="FU365" s="166"/>
      <c r="FV365" s="166"/>
      <c r="FW365" s="166"/>
      <c r="FX365" s="166"/>
      <c r="FY365" s="166"/>
      <c r="FZ365" s="166"/>
      <c r="GA365" s="166"/>
      <c r="GB365" s="166"/>
      <c r="GC365" s="166"/>
      <c r="GD365" s="166"/>
      <c r="GE365" s="166"/>
      <c r="GF365" s="166"/>
      <c r="GG365" s="166"/>
      <c r="GH365" s="166"/>
      <c r="GI365" s="166"/>
      <c r="GJ365" s="166"/>
      <c r="GK365" s="166"/>
      <c r="GL365" s="166"/>
      <c r="GM365" s="166"/>
      <c r="GN365" s="166"/>
      <c r="GO365" s="166"/>
      <c r="GP365" s="166"/>
      <c r="GQ365" s="166"/>
      <c r="GR365" s="166"/>
      <c r="GS365" s="166"/>
      <c r="GT365" s="166"/>
      <c r="GU365" s="166"/>
      <c r="GV365" s="166"/>
      <c r="GW365" s="166"/>
      <c r="GX365" s="166"/>
      <c r="GY365" s="166"/>
      <c r="GZ365" s="166"/>
      <c r="HA365" s="166"/>
      <c r="HB365" s="166"/>
      <c r="HC365" s="166"/>
      <c r="HD365" s="166"/>
      <c r="HE365" s="166"/>
      <c r="HF365" s="166"/>
      <c r="HG365" s="166"/>
      <c r="HH365" s="166"/>
      <c r="HI365" s="166"/>
      <c r="HJ365" s="166"/>
      <c r="HK365" s="166"/>
      <c r="HL365" s="166"/>
      <c r="HM365" s="166"/>
      <c r="HN365" s="166"/>
      <c r="HO365" s="166"/>
      <c r="HP365" s="166"/>
      <c r="HQ365" s="166"/>
      <c r="HR365" s="166"/>
      <c r="HS365" s="166"/>
      <c r="HT365" s="166"/>
      <c r="HU365" s="166"/>
      <c r="HV365" s="166"/>
      <c r="HW365" s="166"/>
      <c r="HX365" s="166"/>
      <c r="HY365" s="166"/>
      <c r="HZ365" s="166"/>
      <c r="IA365" s="166"/>
      <c r="IB365" s="166"/>
      <c r="IC365" s="166"/>
      <c r="ID365" s="166"/>
      <c r="IE365" s="166"/>
      <c r="IF365" s="166"/>
      <c r="IG365" s="166"/>
      <c r="IH365" s="166"/>
      <c r="II365" s="166"/>
      <c r="IJ365" s="166"/>
      <c r="IK365" s="166"/>
      <c r="IL365" s="166"/>
      <c r="IM365" s="166"/>
      <c r="IN365" s="166"/>
      <c r="IO365" s="166"/>
      <c r="IP365" s="166"/>
      <c r="IQ365" s="166"/>
      <c r="IR365" s="166"/>
    </row>
    <row r="366" spans="1:252" s="124" customFormat="1">
      <c r="A366" s="102"/>
      <c r="B366" s="367">
        <v>0</v>
      </c>
      <c r="C366" s="166"/>
      <c r="D366" s="144"/>
      <c r="E366" s="170">
        <v>2024</v>
      </c>
      <c r="F366" s="166"/>
      <c r="G366" s="166"/>
      <c r="H366" s="166"/>
      <c r="I366" s="158" t="s">
        <v>661</v>
      </c>
      <c r="J366" s="158" t="s">
        <v>663</v>
      </c>
      <c r="K366" s="158" t="s">
        <v>665</v>
      </c>
      <c r="L366" s="144">
        <v>520545</v>
      </c>
      <c r="M366" s="144">
        <v>521304.99999999994</v>
      </c>
      <c r="N366" s="144">
        <v>1041850.0000000003</v>
      </c>
      <c r="O366" s="828">
        <v>0.5</v>
      </c>
      <c r="P366" s="144">
        <v>44175</v>
      </c>
      <c r="Q366" s="144">
        <v>49999.999999999993</v>
      </c>
      <c r="R366" s="144">
        <v>0</v>
      </c>
      <c r="S366" s="144">
        <v>49999.999999999993</v>
      </c>
      <c r="T366" s="144">
        <v>20000</v>
      </c>
      <c r="U366" s="692">
        <v>927675</v>
      </c>
      <c r="V366" s="692"/>
      <c r="W366" s="144">
        <v>1.8189894035458565E-12</v>
      </c>
      <c r="X366" s="144">
        <v>-1.8189894035458565E-12</v>
      </c>
      <c r="Y366" s="144">
        <v>49999.999999999993</v>
      </c>
      <c r="Z366" s="692">
        <v>49999.999999999993</v>
      </c>
      <c r="AA366" s="144"/>
      <c r="AB366" s="144">
        <v>2181995.9999999995</v>
      </c>
      <c r="AC366" s="144">
        <v>5769931.9499999993</v>
      </c>
      <c r="AD366" s="144">
        <v>7951927.9500000002</v>
      </c>
      <c r="AE366" s="144">
        <v>0</v>
      </c>
      <c r="AF366" s="144">
        <v>2181995.9999999995</v>
      </c>
      <c r="AG366" s="144">
        <v>0</v>
      </c>
      <c r="AH366" s="144">
        <v>1496035</v>
      </c>
      <c r="AI366" s="144">
        <v>438000</v>
      </c>
      <c r="AJ366" s="144"/>
      <c r="AK366" s="144"/>
      <c r="AL366" s="144">
        <v>0</v>
      </c>
      <c r="AM366" s="144">
        <v>0</v>
      </c>
      <c r="AN366" s="144">
        <v>0</v>
      </c>
      <c r="AO366" s="144">
        <v>3065052.9499999997</v>
      </c>
      <c r="AP366" s="144">
        <v>0</v>
      </c>
      <c r="AQ366" s="829">
        <v>22.934883790503431</v>
      </c>
      <c r="AR366" s="829">
        <v>33.809500332620658</v>
      </c>
      <c r="AS366" s="829">
        <v>32.800000000000004</v>
      </c>
      <c r="AT366" s="829"/>
      <c r="AU366" s="829"/>
      <c r="AV366" s="829"/>
      <c r="AW366" s="829">
        <v>6.0450000000000008</v>
      </c>
      <c r="AX366" s="829">
        <v>0</v>
      </c>
      <c r="AY366" s="829">
        <v>147.52751753192476</v>
      </c>
      <c r="AZ366" s="829">
        <v>96.946654378122005</v>
      </c>
      <c r="BA366" s="829">
        <v>58.5</v>
      </c>
      <c r="BB366" s="829">
        <v>48.5</v>
      </c>
      <c r="BC366" s="829"/>
      <c r="BD366" s="144">
        <v>6000000</v>
      </c>
      <c r="BE366" s="144"/>
      <c r="BF366" s="144">
        <v>0</v>
      </c>
      <c r="BG366" s="144">
        <v>6168099.9999999991</v>
      </c>
      <c r="BH366" s="144">
        <v>0</v>
      </c>
      <c r="BI366" s="144">
        <v>942083.60796350625</v>
      </c>
      <c r="BJ366" s="144">
        <v>4737022.416666667</v>
      </c>
      <c r="BK366" s="144">
        <v>180212992.52500001</v>
      </c>
      <c r="BL366" s="144">
        <v>0</v>
      </c>
      <c r="BM366" s="144">
        <v>0</v>
      </c>
      <c r="BN366" s="829">
        <v>87.292372263194594</v>
      </c>
      <c r="BO366"/>
      <c r="BP366" s="144">
        <v>173097.95849999998</v>
      </c>
      <c r="BQ366" s="144">
        <v>7101884.7910000021</v>
      </c>
      <c r="BR366"/>
      <c r="BS366" s="144"/>
      <c r="BT366" s="144"/>
      <c r="BU366" s="144"/>
      <c r="BV366" s="144">
        <v>0</v>
      </c>
      <c r="BW366"/>
      <c r="BX366" s="830">
        <v>316271389.02653843</v>
      </c>
      <c r="BY366" s="166"/>
      <c r="BZ366" s="831">
        <v>340.9290851068946</v>
      </c>
      <c r="CA366" s="166"/>
      <c r="CB366" s="144">
        <v>35000.000000000007</v>
      </c>
      <c r="CC366" s="166"/>
      <c r="CD366" s="832">
        <v>5.2705149813529778E-2</v>
      </c>
      <c r="CE366" s="166"/>
      <c r="CF366" s="166"/>
      <c r="CG366" s="166"/>
      <c r="CH366" s="166"/>
      <c r="CI366" s="166"/>
      <c r="CJ366" s="166"/>
      <c r="CK366" s="166"/>
      <c r="CL366" s="166"/>
      <c r="CM366" s="166"/>
      <c r="CN366" s="166"/>
      <c r="CO366" s="166"/>
      <c r="CP366" s="166"/>
      <c r="CQ366" s="166"/>
      <c r="CR366" s="166"/>
      <c r="CS366" s="166"/>
      <c r="CT366" s="166"/>
      <c r="CU366" s="166"/>
      <c r="CV366" s="166"/>
      <c r="CW366" s="166"/>
      <c r="CX366" s="166"/>
      <c r="CY366" s="166"/>
      <c r="CZ366" s="166"/>
      <c r="DA366" s="166"/>
      <c r="DB366" s="166"/>
      <c r="DC366" s="166"/>
      <c r="DD366" s="166"/>
      <c r="DE366" s="166"/>
      <c r="DF366" s="166"/>
      <c r="DG366" s="166"/>
      <c r="DH366" s="166"/>
      <c r="DI366" s="166"/>
      <c r="DJ366" s="166"/>
      <c r="DK366" s="166"/>
      <c r="DL366" s="166"/>
      <c r="DM366" s="166"/>
      <c r="DN366" s="166"/>
      <c r="DO366" s="166"/>
      <c r="DP366" s="166"/>
      <c r="DQ366" s="166"/>
      <c r="DR366" s="166"/>
      <c r="DS366" s="166"/>
      <c r="DT366" s="166"/>
      <c r="DU366" s="166"/>
      <c r="DV366" s="166"/>
      <c r="DW366" s="166"/>
      <c r="DX366" s="166"/>
      <c r="DY366" s="166"/>
      <c r="DZ366" s="166"/>
      <c r="EA366" s="166"/>
      <c r="EB366" s="166"/>
      <c r="EC366" s="166"/>
      <c r="ED366" s="166"/>
      <c r="EE366" s="166"/>
      <c r="EF366" s="166"/>
      <c r="EG366" s="166"/>
      <c r="EH366" s="166"/>
      <c r="EI366" s="166"/>
      <c r="EJ366" s="166"/>
      <c r="EK366" s="166"/>
      <c r="EL366" s="166"/>
      <c r="EM366" s="166"/>
      <c r="EN366" s="166"/>
      <c r="EO366" s="166"/>
      <c r="EP366" s="166"/>
      <c r="EQ366" s="166"/>
      <c r="ER366" s="166"/>
      <c r="ES366" s="166"/>
      <c r="ET366" s="166"/>
      <c r="EU366" s="166"/>
      <c r="EV366" s="166"/>
      <c r="EW366" s="166"/>
      <c r="EX366" s="166"/>
      <c r="EY366" s="166"/>
      <c r="EZ366" s="166"/>
      <c r="FA366" s="166"/>
      <c r="FB366" s="166"/>
      <c r="FC366" s="166"/>
      <c r="FD366" s="166"/>
      <c r="FE366" s="166"/>
      <c r="FF366" s="166"/>
      <c r="FG366" s="166"/>
      <c r="FH366" s="166"/>
      <c r="FI366" s="166"/>
      <c r="FJ366" s="166"/>
      <c r="FK366" s="166"/>
      <c r="FL366" s="166"/>
      <c r="FM366" s="166"/>
      <c r="FN366" s="166"/>
      <c r="FO366" s="166"/>
      <c r="FP366" s="166"/>
      <c r="FQ366" s="166"/>
      <c r="FR366" s="166"/>
      <c r="FS366" s="166"/>
      <c r="FT366" s="166"/>
      <c r="FU366" s="166"/>
      <c r="FV366" s="166"/>
      <c r="FW366" s="166"/>
      <c r="FX366" s="166"/>
      <c r="FY366" s="166"/>
      <c r="FZ366" s="166"/>
      <c r="GA366" s="166"/>
      <c r="GB366" s="166"/>
      <c r="GC366" s="166"/>
      <c r="GD366" s="166"/>
      <c r="GE366" s="166"/>
      <c r="GF366" s="166"/>
      <c r="GG366" s="166"/>
      <c r="GH366" s="166"/>
      <c r="GI366" s="166"/>
      <c r="GJ366" s="166"/>
      <c r="GK366" s="166"/>
      <c r="GL366" s="166"/>
      <c r="GM366" s="166"/>
      <c r="GN366" s="166"/>
      <c r="GO366" s="166"/>
      <c r="GP366" s="166"/>
      <c r="GQ366" s="166"/>
      <c r="GR366" s="166"/>
      <c r="GS366" s="166"/>
      <c r="GT366" s="166"/>
      <c r="GU366" s="166"/>
      <c r="GV366" s="166"/>
      <c r="GW366" s="166"/>
      <c r="GX366" s="166"/>
      <c r="GY366" s="166"/>
      <c r="GZ366" s="166"/>
      <c r="HA366" s="166"/>
      <c r="HB366" s="166"/>
      <c r="HC366" s="166"/>
      <c r="HD366" s="166"/>
      <c r="HE366" s="166"/>
      <c r="HF366" s="166"/>
      <c r="HG366" s="166"/>
      <c r="HH366" s="166"/>
      <c r="HI366" s="166"/>
      <c r="HJ366" s="166"/>
      <c r="HK366" s="166"/>
      <c r="HL366" s="166"/>
      <c r="HM366" s="166"/>
      <c r="HN366" s="166"/>
      <c r="HO366" s="166"/>
      <c r="HP366" s="166"/>
      <c r="HQ366" s="166"/>
      <c r="HR366" s="166"/>
      <c r="HS366" s="166"/>
      <c r="HT366" s="166"/>
      <c r="HU366" s="166"/>
      <c r="HV366" s="166"/>
      <c r="HW366" s="166"/>
      <c r="HX366" s="166"/>
      <c r="HY366" s="166"/>
      <c r="HZ366" s="166"/>
      <c r="IA366" s="166"/>
      <c r="IB366" s="166"/>
      <c r="IC366" s="166"/>
      <c r="ID366" s="166"/>
      <c r="IE366" s="166"/>
      <c r="IF366" s="166"/>
      <c r="IG366" s="166"/>
      <c r="IH366" s="166"/>
      <c r="II366" s="166"/>
      <c r="IJ366" s="166"/>
      <c r="IK366" s="166"/>
      <c r="IL366" s="166"/>
      <c r="IM366" s="166"/>
      <c r="IN366" s="166"/>
      <c r="IO366" s="166"/>
      <c r="IP366" s="166"/>
      <c r="IQ366" s="166"/>
      <c r="IR366" s="166"/>
    </row>
    <row r="367" spans="1:252" s="124" customFormat="1">
      <c r="A367" s="102"/>
      <c r="B367" s="367">
        <v>0</v>
      </c>
      <c r="C367" s="166"/>
      <c r="D367" s="144"/>
      <c r="E367" s="170">
        <v>2025</v>
      </c>
      <c r="F367" s="166"/>
      <c r="G367" s="166"/>
      <c r="H367" s="166"/>
      <c r="I367" s="158" t="s">
        <v>661</v>
      </c>
      <c r="J367" s="158" t="s">
        <v>665</v>
      </c>
      <c r="K367" s="158" t="s">
        <v>663</v>
      </c>
      <c r="L367" s="144">
        <v>520545</v>
      </c>
      <c r="M367" s="144">
        <v>521304.99999999994</v>
      </c>
      <c r="N367" s="144">
        <v>1041850.0000000003</v>
      </c>
      <c r="O367" s="828">
        <v>0.5</v>
      </c>
      <c r="P367" s="144">
        <v>44175</v>
      </c>
      <c r="Q367" s="144">
        <v>49999.999999999993</v>
      </c>
      <c r="R367" s="144">
        <v>0</v>
      </c>
      <c r="S367" s="144">
        <v>49999.999999999993</v>
      </c>
      <c r="T367" s="144">
        <v>20000</v>
      </c>
      <c r="U367" s="692">
        <v>927675</v>
      </c>
      <c r="V367" s="692"/>
      <c r="W367" s="144">
        <v>-1.8189894035458565E-12</v>
      </c>
      <c r="X367" s="144">
        <v>1.8189894035458565E-12</v>
      </c>
      <c r="Y367" s="144">
        <v>49999.999999999993</v>
      </c>
      <c r="Z367" s="692">
        <v>49999.999999999993</v>
      </c>
      <c r="AA367" s="144"/>
      <c r="AB367" s="144">
        <v>2181995.9999999995</v>
      </c>
      <c r="AC367" s="144">
        <v>5769931.9499999993</v>
      </c>
      <c r="AD367" s="144">
        <v>7951927.9500000002</v>
      </c>
      <c r="AE367" s="144">
        <v>0</v>
      </c>
      <c r="AF367" s="144">
        <v>2181995.9999999995</v>
      </c>
      <c r="AG367" s="144">
        <v>0</v>
      </c>
      <c r="AH367" s="144">
        <v>1496035</v>
      </c>
      <c r="AI367" s="144">
        <v>438000</v>
      </c>
      <c r="AJ367" s="144"/>
      <c r="AK367" s="144"/>
      <c r="AL367" s="144">
        <v>0</v>
      </c>
      <c r="AM367" s="144">
        <v>0</v>
      </c>
      <c r="AN367" s="144">
        <v>0</v>
      </c>
      <c r="AO367" s="144">
        <v>3065052.9499999997</v>
      </c>
      <c r="AP367" s="144">
        <v>0</v>
      </c>
      <c r="AQ367" s="829">
        <v>23.055498062175513</v>
      </c>
      <c r="AR367" s="829">
        <v>33.853547834283766</v>
      </c>
      <c r="AS367" s="829">
        <v>32.800000000000004</v>
      </c>
      <c r="AT367" s="829"/>
      <c r="AU367" s="829"/>
      <c r="AV367" s="829"/>
      <c r="AW367" s="829">
        <v>6.1450000000000005</v>
      </c>
      <c r="AX367" s="829">
        <v>0</v>
      </c>
      <c r="AY367" s="829">
        <v>148.26515511958439</v>
      </c>
      <c r="AZ367" s="829">
        <v>97.43138765001261</v>
      </c>
      <c r="BA367" s="829">
        <v>59.5</v>
      </c>
      <c r="BB367" s="829">
        <v>49</v>
      </c>
      <c r="BC367" s="829"/>
      <c r="BD367" s="144">
        <v>6000000</v>
      </c>
      <c r="BE367" s="144"/>
      <c r="BF367" s="144">
        <v>0</v>
      </c>
      <c r="BG367" s="144">
        <v>6168099.9999999991</v>
      </c>
      <c r="BH367" s="144">
        <v>0</v>
      </c>
      <c r="BI367" s="144">
        <v>942083.60796350625</v>
      </c>
      <c r="BJ367" s="144">
        <v>4098811.9999999995</v>
      </c>
      <c r="BK367" s="144">
        <v>180212992.52500001</v>
      </c>
      <c r="BL367" s="144">
        <v>0</v>
      </c>
      <c r="BM367" s="144">
        <v>0</v>
      </c>
      <c r="BN367" s="829">
        <v>88.713753037534914</v>
      </c>
      <c r="BO367"/>
      <c r="BP367" s="144">
        <v>173097.95849999998</v>
      </c>
      <c r="BQ367" s="144">
        <v>7101884.7910000021</v>
      </c>
      <c r="BR367"/>
      <c r="BS367" s="144"/>
      <c r="BT367" s="144"/>
      <c r="BU367" s="144"/>
      <c r="BV367" s="144">
        <v>0</v>
      </c>
      <c r="BW367"/>
      <c r="BX367" s="830">
        <v>321956175.2232511</v>
      </c>
      <c r="BY367" s="166"/>
      <c r="BZ367" s="831">
        <v>347.05707841997588</v>
      </c>
      <c r="CA367" s="166"/>
      <c r="CB367" s="144">
        <v>35000.000000000007</v>
      </c>
      <c r="CC367" s="166"/>
      <c r="CD367" s="832">
        <v>1.7974392859910766E-2</v>
      </c>
      <c r="CE367" s="166"/>
      <c r="CF367" s="166"/>
      <c r="CG367" s="166"/>
      <c r="CH367" s="166"/>
      <c r="CI367" s="166"/>
      <c r="CJ367" s="166"/>
      <c r="CK367" s="166"/>
      <c r="CL367" s="166"/>
      <c r="CM367" s="166"/>
      <c r="CN367" s="166"/>
      <c r="CO367" s="166"/>
      <c r="CP367" s="166"/>
      <c r="CQ367" s="166"/>
      <c r="CR367" s="166"/>
      <c r="CS367" s="166"/>
      <c r="CT367" s="166"/>
      <c r="CU367" s="166"/>
      <c r="CV367" s="166"/>
      <c r="CW367" s="166"/>
      <c r="CX367" s="166"/>
      <c r="CY367" s="166"/>
      <c r="CZ367" s="166"/>
      <c r="DA367" s="166"/>
      <c r="DB367" s="166"/>
      <c r="DC367" s="166"/>
      <c r="DD367" s="166"/>
      <c r="DE367" s="166"/>
      <c r="DF367" s="166"/>
      <c r="DG367" s="166"/>
      <c r="DH367" s="166"/>
      <c r="DI367" s="166"/>
      <c r="DJ367" s="166"/>
      <c r="DK367" s="166"/>
      <c r="DL367" s="166"/>
      <c r="DM367" s="166"/>
      <c r="DN367" s="166"/>
      <c r="DO367" s="166"/>
      <c r="DP367" s="166"/>
      <c r="DQ367" s="166"/>
      <c r="DR367" s="166"/>
      <c r="DS367" s="166"/>
      <c r="DT367" s="166"/>
      <c r="DU367" s="166"/>
      <c r="DV367" s="166"/>
      <c r="DW367" s="166"/>
      <c r="DX367" s="166"/>
      <c r="DY367" s="166"/>
      <c r="DZ367" s="166"/>
      <c r="EA367" s="166"/>
      <c r="EB367" s="166"/>
      <c r="EC367" s="166"/>
      <c r="ED367" s="166"/>
      <c r="EE367" s="166"/>
      <c r="EF367" s="166"/>
      <c r="EG367" s="166"/>
      <c r="EH367" s="166"/>
      <c r="EI367" s="166"/>
      <c r="EJ367" s="166"/>
      <c r="EK367" s="166"/>
      <c r="EL367" s="166"/>
      <c r="EM367" s="166"/>
      <c r="EN367" s="166"/>
      <c r="EO367" s="166"/>
      <c r="EP367" s="166"/>
      <c r="EQ367" s="166"/>
      <c r="ER367" s="166"/>
      <c r="ES367" s="166"/>
      <c r="ET367" s="166"/>
      <c r="EU367" s="166"/>
      <c r="EV367" s="166"/>
      <c r="EW367" s="166"/>
      <c r="EX367" s="166"/>
      <c r="EY367" s="166"/>
      <c r="EZ367" s="166"/>
      <c r="FA367" s="166"/>
      <c r="FB367" s="166"/>
      <c r="FC367" s="166"/>
      <c r="FD367" s="166"/>
      <c r="FE367" s="166"/>
      <c r="FF367" s="166"/>
      <c r="FG367" s="166"/>
      <c r="FH367" s="166"/>
      <c r="FI367" s="166"/>
      <c r="FJ367" s="166"/>
      <c r="FK367" s="166"/>
      <c r="FL367" s="166"/>
      <c r="FM367" s="166"/>
      <c r="FN367" s="166"/>
      <c r="FO367" s="166"/>
      <c r="FP367" s="166"/>
      <c r="FQ367" s="166"/>
      <c r="FR367" s="166"/>
      <c r="FS367" s="166"/>
      <c r="FT367" s="166"/>
      <c r="FU367" s="166"/>
      <c r="FV367" s="166"/>
      <c r="FW367" s="166"/>
      <c r="FX367" s="166"/>
      <c r="FY367" s="166"/>
      <c r="FZ367" s="166"/>
      <c r="GA367" s="166"/>
      <c r="GB367" s="166"/>
      <c r="GC367" s="166"/>
      <c r="GD367" s="166"/>
      <c r="GE367" s="166"/>
      <c r="GF367" s="166"/>
      <c r="GG367" s="166"/>
      <c r="GH367" s="166"/>
      <c r="GI367" s="166"/>
      <c r="GJ367" s="166"/>
      <c r="GK367" s="166"/>
      <c r="GL367" s="166"/>
      <c r="GM367" s="166"/>
      <c r="GN367" s="166"/>
      <c r="GO367" s="166"/>
      <c r="GP367" s="166"/>
      <c r="GQ367" s="166"/>
      <c r="GR367" s="166"/>
      <c r="GS367" s="166"/>
      <c r="GT367" s="166"/>
      <c r="GU367" s="166"/>
      <c r="GV367" s="166"/>
      <c r="GW367" s="166"/>
      <c r="GX367" s="166"/>
      <c r="GY367" s="166"/>
      <c r="GZ367" s="166"/>
      <c r="HA367" s="166"/>
      <c r="HB367" s="166"/>
      <c r="HC367" s="166"/>
      <c r="HD367" s="166"/>
      <c r="HE367" s="166"/>
      <c r="HF367" s="166"/>
      <c r="HG367" s="166"/>
      <c r="HH367" s="166"/>
      <c r="HI367" s="166"/>
      <c r="HJ367" s="166"/>
      <c r="HK367" s="166"/>
      <c r="HL367" s="166"/>
      <c r="HM367" s="166"/>
      <c r="HN367" s="166"/>
      <c r="HO367" s="166"/>
      <c r="HP367" s="166"/>
      <c r="HQ367" s="166"/>
      <c r="HR367" s="166"/>
      <c r="HS367" s="166"/>
      <c r="HT367" s="166"/>
      <c r="HU367" s="166"/>
      <c r="HV367" s="166"/>
      <c r="HW367" s="166"/>
      <c r="HX367" s="166"/>
      <c r="HY367" s="166"/>
      <c r="HZ367" s="166"/>
      <c r="IA367" s="166"/>
      <c r="IB367" s="166"/>
      <c r="IC367" s="166"/>
      <c r="ID367" s="166"/>
      <c r="IE367" s="166"/>
      <c r="IF367" s="166"/>
      <c r="IG367" s="166"/>
      <c r="IH367" s="166"/>
      <c r="II367" s="166"/>
      <c r="IJ367" s="166"/>
      <c r="IK367" s="166"/>
      <c r="IL367" s="166"/>
      <c r="IM367" s="166"/>
      <c r="IN367" s="166"/>
      <c r="IO367" s="166"/>
      <c r="IP367" s="166"/>
      <c r="IQ367" s="166"/>
      <c r="IR367" s="166"/>
    </row>
    <row r="368" spans="1:252" s="124" customFormat="1">
      <c r="A368" s="102"/>
      <c r="B368" s="367">
        <v>0</v>
      </c>
      <c r="C368" s="166"/>
      <c r="D368" s="144"/>
      <c r="E368" s="170">
        <v>2026</v>
      </c>
      <c r="F368" s="166"/>
      <c r="G368" s="166"/>
      <c r="H368" s="166"/>
      <c r="I368" s="158" t="s">
        <v>661</v>
      </c>
      <c r="J368" s="158" t="s">
        <v>663</v>
      </c>
      <c r="K368" s="158" t="s">
        <v>665</v>
      </c>
      <c r="L368" s="144">
        <v>520545</v>
      </c>
      <c r="M368" s="144">
        <v>521304.99999999994</v>
      </c>
      <c r="N368" s="144">
        <v>1041850.0000000003</v>
      </c>
      <c r="O368" s="828">
        <v>0.5</v>
      </c>
      <c r="P368" s="144">
        <v>44175</v>
      </c>
      <c r="Q368" s="144">
        <v>49999.999999999993</v>
      </c>
      <c r="R368" s="144">
        <v>0</v>
      </c>
      <c r="S368" s="144">
        <v>49999.999999999993</v>
      </c>
      <c r="T368" s="144">
        <v>20000</v>
      </c>
      <c r="U368" s="692">
        <v>927675</v>
      </c>
      <c r="V368" s="692"/>
      <c r="W368" s="144">
        <v>1.8189894035458565E-12</v>
      </c>
      <c r="X368" s="144">
        <v>-1.8189894035458565E-12</v>
      </c>
      <c r="Y368" s="144">
        <v>49999.999999999993</v>
      </c>
      <c r="Z368" s="692">
        <v>49999.999999999993</v>
      </c>
      <c r="AA368" s="144"/>
      <c r="AB368" s="144">
        <v>2181995.9999999995</v>
      </c>
      <c r="AC368" s="144">
        <v>5769931.9499999993</v>
      </c>
      <c r="AD368" s="144">
        <v>7951927.9500000002</v>
      </c>
      <c r="AE368" s="144">
        <v>0</v>
      </c>
      <c r="AF368" s="144">
        <v>2181995.9999999995</v>
      </c>
      <c r="AG368" s="144">
        <v>0</v>
      </c>
      <c r="AH368" s="144">
        <v>1496035</v>
      </c>
      <c r="AI368" s="144">
        <v>438000</v>
      </c>
      <c r="AJ368" s="144"/>
      <c r="AK368" s="144"/>
      <c r="AL368" s="144">
        <v>0</v>
      </c>
      <c r="AM368" s="144">
        <v>0</v>
      </c>
      <c r="AN368" s="144">
        <v>0</v>
      </c>
      <c r="AO368" s="144">
        <v>3065052.9499999997</v>
      </c>
      <c r="AP368" s="144">
        <v>0</v>
      </c>
      <c r="AQ368" s="829">
        <v>23.177037673893448</v>
      </c>
      <c r="AR368" s="829">
        <v>33.897815573455169</v>
      </c>
      <c r="AS368" s="829">
        <v>32.800000000000004</v>
      </c>
      <c r="AT368" s="829"/>
      <c r="AU368" s="829"/>
      <c r="AV368" s="829"/>
      <c r="AW368" s="829">
        <v>6.2640833333333319</v>
      </c>
      <c r="AX368" s="829">
        <v>0</v>
      </c>
      <c r="AY368" s="829">
        <v>149.00648089518231</v>
      </c>
      <c r="AZ368" s="829">
        <v>97.918544588262662</v>
      </c>
      <c r="BA368" s="829">
        <v>60.5</v>
      </c>
      <c r="BB368" s="829">
        <v>49.5</v>
      </c>
      <c r="BC368" s="829"/>
      <c r="BD368" s="144">
        <v>6000000</v>
      </c>
      <c r="BE368" s="144"/>
      <c r="BF368" s="144">
        <v>0</v>
      </c>
      <c r="BG368" s="144">
        <v>6168099.9999999991</v>
      </c>
      <c r="BH368" s="144">
        <v>0</v>
      </c>
      <c r="BI368" s="144">
        <v>942083.60796350625</v>
      </c>
      <c r="BJ368" s="144">
        <v>4098811.9999999995</v>
      </c>
      <c r="BK368" s="144">
        <v>180212992.52500001</v>
      </c>
      <c r="BL368" s="144">
        <v>0</v>
      </c>
      <c r="BM368" s="144">
        <v>0</v>
      </c>
      <c r="BN368" s="829">
        <v>90.270779624681765</v>
      </c>
      <c r="BO368"/>
      <c r="BP368" s="144">
        <v>173097.95849999998</v>
      </c>
      <c r="BQ368" s="144">
        <v>7101884.7910000021</v>
      </c>
      <c r="BR368"/>
      <c r="BS368" s="144"/>
      <c r="BT368" s="144"/>
      <c r="BU368" s="144"/>
      <c r="BV368" s="144">
        <v>0</v>
      </c>
      <c r="BW368"/>
      <c r="BX368" s="830">
        <v>328183474.34697467</v>
      </c>
      <c r="BY368" s="166"/>
      <c r="BZ368" s="831">
        <v>353.76988098954342</v>
      </c>
      <c r="CA368" s="166"/>
      <c r="CB368" s="144">
        <v>35000.000000000007</v>
      </c>
      <c r="CC368" s="166"/>
      <c r="CD368" s="832">
        <v>1.9342070762908746E-2</v>
      </c>
      <c r="CE368" s="166"/>
      <c r="CF368" s="166"/>
      <c r="CG368" s="166"/>
      <c r="CH368" s="166"/>
      <c r="CI368" s="166"/>
      <c r="CJ368" s="166"/>
      <c r="CK368" s="166"/>
      <c r="CL368" s="166"/>
      <c r="CM368" s="166"/>
      <c r="CN368" s="166"/>
      <c r="CO368" s="166"/>
      <c r="CP368" s="166"/>
      <c r="CQ368" s="166"/>
      <c r="CR368" s="166"/>
      <c r="CS368" s="166"/>
      <c r="CT368" s="166"/>
      <c r="CU368" s="166"/>
      <c r="CV368" s="166"/>
      <c r="CW368" s="166"/>
      <c r="CX368" s="166"/>
      <c r="CY368" s="166"/>
      <c r="CZ368" s="166"/>
      <c r="DA368" s="166"/>
      <c r="DB368" s="166"/>
      <c r="DC368" s="166"/>
      <c r="DD368" s="166"/>
      <c r="DE368" s="166"/>
      <c r="DF368" s="166"/>
      <c r="DG368" s="166"/>
      <c r="DH368" s="166"/>
      <c r="DI368" s="166"/>
      <c r="DJ368" s="166"/>
      <c r="DK368" s="166"/>
      <c r="DL368" s="166"/>
      <c r="DM368" s="166"/>
      <c r="DN368" s="166"/>
      <c r="DO368" s="166"/>
      <c r="DP368" s="166"/>
      <c r="DQ368" s="166"/>
      <c r="DR368" s="166"/>
      <c r="DS368" s="166"/>
      <c r="DT368" s="166"/>
      <c r="DU368" s="166"/>
      <c r="DV368" s="166"/>
      <c r="DW368" s="166"/>
      <c r="DX368" s="166"/>
      <c r="DY368" s="166"/>
      <c r="DZ368" s="166"/>
      <c r="EA368" s="166"/>
      <c r="EB368" s="166"/>
      <c r="EC368" s="166"/>
      <c r="ED368" s="166"/>
      <c r="EE368" s="166"/>
      <c r="EF368" s="166"/>
      <c r="EG368" s="166"/>
      <c r="EH368" s="166"/>
      <c r="EI368" s="166"/>
      <c r="EJ368" s="166"/>
      <c r="EK368" s="166"/>
      <c r="EL368" s="166"/>
      <c r="EM368" s="166"/>
      <c r="EN368" s="166"/>
      <c r="EO368" s="166"/>
      <c r="EP368" s="166"/>
      <c r="EQ368" s="166"/>
      <c r="ER368" s="166"/>
      <c r="ES368" s="166"/>
      <c r="ET368" s="166"/>
      <c r="EU368" s="166"/>
      <c r="EV368" s="166"/>
      <c r="EW368" s="166"/>
      <c r="EX368" s="166"/>
      <c r="EY368" s="166"/>
      <c r="EZ368" s="166"/>
      <c r="FA368" s="166"/>
      <c r="FB368" s="166"/>
      <c r="FC368" s="166"/>
      <c r="FD368" s="166"/>
      <c r="FE368" s="166"/>
      <c r="FF368" s="166"/>
      <c r="FG368" s="166"/>
      <c r="FH368" s="166"/>
      <c r="FI368" s="166"/>
      <c r="FJ368" s="166"/>
      <c r="FK368" s="166"/>
      <c r="FL368" s="166"/>
      <c r="FM368" s="166"/>
      <c r="FN368" s="166"/>
      <c r="FO368" s="166"/>
      <c r="FP368" s="166"/>
      <c r="FQ368" s="166"/>
      <c r="FR368" s="166"/>
      <c r="FS368" s="166"/>
      <c r="FT368" s="166"/>
      <c r="FU368" s="166"/>
      <c r="FV368" s="166"/>
      <c r="FW368" s="166"/>
      <c r="FX368" s="166"/>
      <c r="FY368" s="166"/>
      <c r="FZ368" s="166"/>
      <c r="GA368" s="166"/>
      <c r="GB368" s="166"/>
      <c r="GC368" s="166"/>
      <c r="GD368" s="166"/>
      <c r="GE368" s="166"/>
      <c r="GF368" s="166"/>
      <c r="GG368" s="166"/>
      <c r="GH368" s="166"/>
      <c r="GI368" s="166"/>
      <c r="GJ368" s="166"/>
      <c r="GK368" s="166"/>
      <c r="GL368" s="166"/>
      <c r="GM368" s="166"/>
      <c r="GN368" s="166"/>
      <c r="GO368" s="166"/>
      <c r="GP368" s="166"/>
      <c r="GQ368" s="166"/>
      <c r="GR368" s="166"/>
      <c r="GS368" s="166"/>
      <c r="GT368" s="166"/>
      <c r="GU368" s="166"/>
      <c r="GV368" s="166"/>
      <c r="GW368" s="166"/>
      <c r="GX368" s="166"/>
      <c r="GY368" s="166"/>
      <c r="GZ368" s="166"/>
      <c r="HA368" s="166"/>
      <c r="HB368" s="166"/>
      <c r="HC368" s="166"/>
      <c r="HD368" s="166"/>
      <c r="HE368" s="166"/>
      <c r="HF368" s="166"/>
      <c r="HG368" s="166"/>
      <c r="HH368" s="166"/>
      <c r="HI368" s="166"/>
      <c r="HJ368" s="166"/>
      <c r="HK368" s="166"/>
      <c r="HL368" s="166"/>
      <c r="HM368" s="166"/>
      <c r="HN368" s="166"/>
      <c r="HO368" s="166"/>
      <c r="HP368" s="166"/>
      <c r="HQ368" s="166"/>
      <c r="HR368" s="166"/>
      <c r="HS368" s="166"/>
      <c r="HT368" s="166"/>
      <c r="HU368" s="166"/>
      <c r="HV368" s="166"/>
      <c r="HW368" s="166"/>
      <c r="HX368" s="166"/>
      <c r="HY368" s="166"/>
      <c r="HZ368" s="166"/>
      <c r="IA368" s="166"/>
      <c r="IB368" s="166"/>
      <c r="IC368" s="166"/>
      <c r="ID368" s="166"/>
      <c r="IE368" s="166"/>
      <c r="IF368" s="166"/>
      <c r="IG368" s="166"/>
      <c r="IH368" s="166"/>
      <c r="II368" s="166"/>
      <c r="IJ368" s="166"/>
      <c r="IK368" s="166"/>
      <c r="IL368" s="166"/>
      <c r="IM368" s="166"/>
      <c r="IN368" s="166"/>
      <c r="IO368" s="166"/>
      <c r="IP368" s="166"/>
      <c r="IQ368" s="166"/>
      <c r="IR368" s="166"/>
    </row>
    <row r="369" spans="1:252" s="124" customFormat="1">
      <c r="A369" s="102"/>
      <c r="B369" s="367">
        <v>0</v>
      </c>
      <c r="C369" s="166"/>
      <c r="D369" s="144"/>
      <c r="E369" s="170">
        <v>2027</v>
      </c>
      <c r="F369" s="166"/>
      <c r="G369" s="166"/>
      <c r="H369" s="166"/>
      <c r="I369" s="158" t="s">
        <v>661</v>
      </c>
      <c r="J369" s="158" t="s">
        <v>665</v>
      </c>
      <c r="K369" s="158" t="s">
        <v>663</v>
      </c>
      <c r="L369" s="144">
        <v>520545</v>
      </c>
      <c r="M369" s="144">
        <v>521304.99999999994</v>
      </c>
      <c r="N369" s="144">
        <v>1041850.0000000003</v>
      </c>
      <c r="O369" s="828">
        <v>0.5</v>
      </c>
      <c r="P369" s="144">
        <v>44175</v>
      </c>
      <c r="Q369" s="144">
        <v>49999.999999999993</v>
      </c>
      <c r="R369" s="144">
        <v>0</v>
      </c>
      <c r="S369" s="144">
        <v>49999.999999999993</v>
      </c>
      <c r="T369" s="144">
        <v>20000</v>
      </c>
      <c r="U369" s="692">
        <v>927675</v>
      </c>
      <c r="V369" s="692"/>
      <c r="W369" s="144">
        <v>-1.8189894035458565E-12</v>
      </c>
      <c r="X369" s="144">
        <v>1.8189894035458565E-12</v>
      </c>
      <c r="Y369" s="144">
        <v>49999.999999999993</v>
      </c>
      <c r="Z369" s="692">
        <v>49999.999999999993</v>
      </c>
      <c r="AA369" s="144"/>
      <c r="AB369" s="144">
        <v>2181995.9999999995</v>
      </c>
      <c r="AC369" s="144">
        <v>5769931.9499999993</v>
      </c>
      <c r="AD369" s="144">
        <v>7951927.9500000002</v>
      </c>
      <c r="AE369" s="144">
        <v>0</v>
      </c>
      <c r="AF369" s="144">
        <v>2181995.9999999995</v>
      </c>
      <c r="AG369" s="144">
        <v>0</v>
      </c>
      <c r="AH369" s="144">
        <v>1496035</v>
      </c>
      <c r="AI369" s="144">
        <v>438000</v>
      </c>
      <c r="AJ369" s="144"/>
      <c r="AK369" s="144"/>
      <c r="AL369" s="144">
        <v>0</v>
      </c>
      <c r="AM369" s="144">
        <v>0</v>
      </c>
      <c r="AN369" s="144">
        <v>0</v>
      </c>
      <c r="AO369" s="144">
        <v>3065052.9499999997</v>
      </c>
      <c r="AP369" s="144">
        <v>0</v>
      </c>
      <c r="AQ369" s="829">
        <v>23.297556553595498</v>
      </c>
      <c r="AR369" s="829">
        <v>33.942304651322452</v>
      </c>
      <c r="AS369" s="829">
        <v>32.800000000000004</v>
      </c>
      <c r="AT369" s="829"/>
      <c r="AU369" s="829"/>
      <c r="AV369" s="829"/>
      <c r="AW369" s="829">
        <v>6.4927874999999995</v>
      </c>
      <c r="AX369" s="829">
        <v>0</v>
      </c>
      <c r="AY369" s="829">
        <v>149.75151329965817</v>
      </c>
      <c r="AZ369" s="829">
        <v>98.408137311203973</v>
      </c>
      <c r="BA369" s="829">
        <v>61</v>
      </c>
      <c r="BB369" s="829">
        <v>50</v>
      </c>
      <c r="BC369" s="829"/>
      <c r="BD369" s="144">
        <v>6000000</v>
      </c>
      <c r="BE369" s="144"/>
      <c r="BF369" s="144">
        <v>0</v>
      </c>
      <c r="BG369" s="144">
        <v>6168099.9999999991</v>
      </c>
      <c r="BH369" s="144">
        <v>0</v>
      </c>
      <c r="BI369" s="144">
        <v>942083.60796350625</v>
      </c>
      <c r="BJ369" s="144">
        <v>4098811.9999999995</v>
      </c>
      <c r="BK369" s="144">
        <v>180212992.52500001</v>
      </c>
      <c r="BL369" s="144">
        <v>0</v>
      </c>
      <c r="BM369" s="144">
        <v>0</v>
      </c>
      <c r="BN369" s="829">
        <v>92.040405301443471</v>
      </c>
      <c r="BO369"/>
      <c r="BP369" s="144">
        <v>173097.95849999998</v>
      </c>
      <c r="BQ369" s="144">
        <v>7101884.7910000021</v>
      </c>
      <c r="BR369"/>
      <c r="BS369" s="144"/>
      <c r="BT369" s="144"/>
      <c r="BU369" s="144"/>
      <c r="BV369" s="144">
        <v>0</v>
      </c>
      <c r="BW369"/>
      <c r="BX369" s="830">
        <v>335261059.60928565</v>
      </c>
      <c r="BY369" s="166"/>
      <c r="BZ369" s="831">
        <v>361.39926117367145</v>
      </c>
      <c r="CA369" s="166"/>
      <c r="CB369" s="144">
        <v>35000.000000000007</v>
      </c>
      <c r="CC369" s="166"/>
      <c r="CD369" s="832">
        <v>2.1565940443509745E-2</v>
      </c>
      <c r="CE369" s="166"/>
      <c r="CF369" s="166"/>
      <c r="CG369" s="166"/>
      <c r="CH369" s="166"/>
      <c r="CI369" s="166"/>
      <c r="CJ369" s="166"/>
      <c r="CK369" s="166"/>
      <c r="CL369" s="166"/>
      <c r="CM369" s="166"/>
      <c r="CN369" s="166"/>
      <c r="CO369" s="166"/>
      <c r="CP369" s="166"/>
      <c r="CQ369" s="166"/>
      <c r="CR369" s="166"/>
      <c r="CS369" s="166"/>
      <c r="CT369" s="166"/>
      <c r="CU369" s="166"/>
      <c r="CV369" s="166"/>
      <c r="CW369" s="166"/>
      <c r="CX369" s="166"/>
      <c r="CY369" s="166"/>
      <c r="CZ369" s="166"/>
      <c r="DA369" s="166"/>
      <c r="DB369" s="166"/>
      <c r="DC369" s="166"/>
      <c r="DD369" s="166"/>
      <c r="DE369" s="166"/>
      <c r="DF369" s="166"/>
      <c r="DG369" s="166"/>
      <c r="DH369" s="166"/>
      <c r="DI369" s="166"/>
      <c r="DJ369" s="166"/>
      <c r="DK369" s="166"/>
      <c r="DL369" s="166"/>
      <c r="DM369" s="166"/>
      <c r="DN369" s="166"/>
      <c r="DO369" s="166"/>
      <c r="DP369" s="166"/>
      <c r="DQ369" s="166"/>
      <c r="DR369" s="166"/>
      <c r="DS369" s="166"/>
      <c r="DT369" s="166"/>
      <c r="DU369" s="166"/>
      <c r="DV369" s="166"/>
      <c r="DW369" s="166"/>
      <c r="DX369" s="166"/>
      <c r="DY369" s="166"/>
      <c r="DZ369" s="166"/>
      <c r="EA369" s="166"/>
      <c r="EB369" s="166"/>
      <c r="EC369" s="166"/>
      <c r="ED369" s="166"/>
      <c r="EE369" s="166"/>
      <c r="EF369" s="166"/>
      <c r="EG369" s="166"/>
      <c r="EH369" s="166"/>
      <c r="EI369" s="166"/>
      <c r="EJ369" s="166"/>
      <c r="EK369" s="166"/>
      <c r="EL369" s="166"/>
      <c r="EM369" s="166"/>
      <c r="EN369" s="166"/>
      <c r="EO369" s="166"/>
      <c r="EP369" s="166"/>
      <c r="EQ369" s="166"/>
      <c r="ER369" s="166"/>
      <c r="ES369" s="166"/>
      <c r="ET369" s="166"/>
      <c r="EU369" s="166"/>
      <c r="EV369" s="166"/>
      <c r="EW369" s="166"/>
      <c r="EX369" s="166"/>
      <c r="EY369" s="166"/>
      <c r="EZ369" s="166"/>
      <c r="FA369" s="166"/>
      <c r="FB369" s="166"/>
      <c r="FC369" s="166"/>
      <c r="FD369" s="166"/>
      <c r="FE369" s="166"/>
      <c r="FF369" s="166"/>
      <c r="FG369" s="166"/>
      <c r="FH369" s="166"/>
      <c r="FI369" s="166"/>
      <c r="FJ369" s="166"/>
      <c r="FK369" s="166"/>
      <c r="FL369" s="166"/>
      <c r="FM369" s="166"/>
      <c r="FN369" s="166"/>
      <c r="FO369" s="166"/>
      <c r="FP369" s="166"/>
      <c r="FQ369" s="166"/>
      <c r="FR369" s="166"/>
      <c r="FS369" s="166"/>
      <c r="FT369" s="166"/>
      <c r="FU369" s="166"/>
      <c r="FV369" s="166"/>
      <c r="FW369" s="166"/>
      <c r="FX369" s="166"/>
      <c r="FY369" s="166"/>
      <c r="FZ369" s="166"/>
      <c r="GA369" s="166"/>
      <c r="GB369" s="166"/>
      <c r="GC369" s="166"/>
      <c r="GD369" s="166"/>
      <c r="GE369" s="166"/>
      <c r="GF369" s="166"/>
      <c r="GG369" s="166"/>
      <c r="GH369" s="166"/>
      <c r="GI369" s="166"/>
      <c r="GJ369" s="166"/>
      <c r="GK369" s="166"/>
      <c r="GL369" s="166"/>
      <c r="GM369" s="166"/>
      <c r="GN369" s="166"/>
      <c r="GO369" s="166"/>
      <c r="GP369" s="166"/>
      <c r="GQ369" s="166"/>
      <c r="GR369" s="166"/>
      <c r="GS369" s="166"/>
      <c r="GT369" s="166"/>
      <c r="GU369" s="166"/>
      <c r="GV369" s="166"/>
      <c r="GW369" s="166"/>
      <c r="GX369" s="166"/>
      <c r="GY369" s="166"/>
      <c r="GZ369" s="166"/>
      <c r="HA369" s="166"/>
      <c r="HB369" s="166"/>
      <c r="HC369" s="166"/>
      <c r="HD369" s="166"/>
      <c r="HE369" s="166"/>
      <c r="HF369" s="166"/>
      <c r="HG369" s="166"/>
      <c r="HH369" s="166"/>
      <c r="HI369" s="166"/>
      <c r="HJ369" s="166"/>
      <c r="HK369" s="166"/>
      <c r="HL369" s="166"/>
      <c r="HM369" s="166"/>
      <c r="HN369" s="166"/>
      <c r="HO369" s="166"/>
      <c r="HP369" s="166"/>
      <c r="HQ369" s="166"/>
      <c r="HR369" s="166"/>
      <c r="HS369" s="166"/>
      <c r="HT369" s="166"/>
      <c r="HU369" s="166"/>
      <c r="HV369" s="166"/>
      <c r="HW369" s="166"/>
      <c r="HX369" s="166"/>
      <c r="HY369" s="166"/>
      <c r="HZ369" s="166"/>
      <c r="IA369" s="166"/>
      <c r="IB369" s="166"/>
      <c r="IC369" s="166"/>
      <c r="ID369" s="166"/>
      <c r="IE369" s="166"/>
      <c r="IF369" s="166"/>
      <c r="IG369" s="166"/>
      <c r="IH369" s="166"/>
      <c r="II369" s="166"/>
      <c r="IJ369" s="166"/>
      <c r="IK369" s="166"/>
      <c r="IL369" s="166"/>
      <c r="IM369" s="166"/>
      <c r="IN369" s="166"/>
      <c r="IO369" s="166"/>
      <c r="IP369" s="166"/>
      <c r="IQ369" s="166"/>
      <c r="IR369" s="166"/>
    </row>
    <row r="370" spans="1:252" s="124" customFormat="1">
      <c r="A370" s="102"/>
      <c r="B370" s="367">
        <v>0</v>
      </c>
      <c r="C370" s="166"/>
      <c r="D370" s="144"/>
      <c r="E370" s="170">
        <v>2028</v>
      </c>
      <c r="F370" s="166"/>
      <c r="G370" s="166"/>
      <c r="H370" s="166"/>
      <c r="I370" s="158" t="s">
        <v>661</v>
      </c>
      <c r="J370" s="158" t="s">
        <v>663</v>
      </c>
      <c r="K370" s="158" t="s">
        <v>665</v>
      </c>
      <c r="L370" s="144">
        <v>520545</v>
      </c>
      <c r="M370" s="144">
        <v>521304.99999999994</v>
      </c>
      <c r="N370" s="144">
        <v>1041850.0000000003</v>
      </c>
      <c r="O370" s="828">
        <v>0.5</v>
      </c>
      <c r="P370" s="144">
        <v>44175</v>
      </c>
      <c r="Q370" s="144">
        <v>49999.999999999993</v>
      </c>
      <c r="R370" s="144">
        <v>0</v>
      </c>
      <c r="S370" s="144">
        <v>49999.999999999993</v>
      </c>
      <c r="T370" s="144">
        <v>20000</v>
      </c>
      <c r="U370" s="692">
        <v>927675</v>
      </c>
      <c r="V370" s="692"/>
      <c r="W370" s="144">
        <v>1.8189894035458565E-12</v>
      </c>
      <c r="X370" s="144">
        <v>-1.8189894035458565E-12</v>
      </c>
      <c r="Y370" s="144">
        <v>49999.999999999993</v>
      </c>
      <c r="Z370" s="692">
        <v>49999.999999999993</v>
      </c>
      <c r="AA370" s="144"/>
      <c r="AB370" s="144">
        <v>2181995.9999999995</v>
      </c>
      <c r="AC370" s="144">
        <v>5769931.9499999993</v>
      </c>
      <c r="AD370" s="144">
        <v>7951927.9500000002</v>
      </c>
      <c r="AE370" s="144">
        <v>0</v>
      </c>
      <c r="AF370" s="144">
        <v>2181995.9999999995</v>
      </c>
      <c r="AG370" s="144">
        <v>0</v>
      </c>
      <c r="AH370" s="144">
        <v>1496035</v>
      </c>
      <c r="AI370" s="144">
        <v>438000</v>
      </c>
      <c r="AJ370" s="144"/>
      <c r="AK370" s="144"/>
      <c r="AL370" s="144">
        <v>0</v>
      </c>
      <c r="AM370" s="144">
        <v>0</v>
      </c>
      <c r="AN370" s="144">
        <v>0</v>
      </c>
      <c r="AO370" s="144">
        <v>3065052.9499999997</v>
      </c>
      <c r="AP370" s="144">
        <v>0</v>
      </c>
      <c r="AQ370" s="829">
        <v>23.355942100876799</v>
      </c>
      <c r="AR370" s="829">
        <v>33.987016174579054</v>
      </c>
      <c r="AS370" s="829">
        <v>32.800000000000004</v>
      </c>
      <c r="AT370" s="829"/>
      <c r="AU370" s="829"/>
      <c r="AV370" s="829"/>
      <c r="AW370" s="829">
        <v>6.8174268750000016</v>
      </c>
      <c r="AX370" s="829">
        <v>0</v>
      </c>
      <c r="AY370" s="829">
        <v>150.50027086615648</v>
      </c>
      <c r="AZ370" s="829">
        <v>98.900177997759997</v>
      </c>
      <c r="BA370" s="829">
        <v>61.610000000000014</v>
      </c>
      <c r="BB370" s="829">
        <v>50.110000000000014</v>
      </c>
      <c r="BC370" s="829"/>
      <c r="BD370" s="144">
        <v>6000000</v>
      </c>
      <c r="BE370" s="144"/>
      <c r="BF370" s="144">
        <v>0</v>
      </c>
      <c r="BG370" s="144">
        <v>6168099.9999999991</v>
      </c>
      <c r="BH370" s="144">
        <v>0</v>
      </c>
      <c r="BI370" s="144">
        <v>942083.60796350625</v>
      </c>
      <c r="BJ370" s="144">
        <v>4098811.9999999995</v>
      </c>
      <c r="BK370" s="144">
        <v>180212992.52500001</v>
      </c>
      <c r="BL370" s="144">
        <v>0</v>
      </c>
      <c r="BM370" s="144">
        <v>0</v>
      </c>
      <c r="BN370" s="829">
        <v>93.725136229158167</v>
      </c>
      <c r="BO370"/>
      <c r="BP370" s="144">
        <v>173097.95849999998</v>
      </c>
      <c r="BQ370" s="144">
        <v>7101884.7910000021</v>
      </c>
      <c r="BR370"/>
      <c r="BS370" s="144"/>
      <c r="BT370" s="144"/>
      <c r="BU370" s="144"/>
      <c r="BV370" s="144">
        <v>0</v>
      </c>
      <c r="BW370"/>
      <c r="BX370" s="830">
        <v>341999109.88824224</v>
      </c>
      <c r="BY370" s="166"/>
      <c r="BZ370" s="831">
        <v>368.66263496185866</v>
      </c>
      <c r="CA370" s="166"/>
      <c r="CB370" s="144">
        <v>35000.000000000007</v>
      </c>
      <c r="CC370" s="166"/>
      <c r="CD370" s="832">
        <v>2.0097920965856025E-2</v>
      </c>
      <c r="CE370" s="166"/>
      <c r="CF370" s="166"/>
      <c r="CG370" s="166"/>
      <c r="CH370" s="166"/>
      <c r="CI370" s="166"/>
      <c r="CJ370" s="166"/>
      <c r="CK370" s="166"/>
      <c r="CL370" s="166"/>
      <c r="CM370" s="166"/>
      <c r="CN370" s="166"/>
      <c r="CO370" s="166"/>
      <c r="CP370" s="166"/>
      <c r="CQ370" s="166"/>
      <c r="CR370" s="166"/>
      <c r="CS370" s="166"/>
      <c r="CT370" s="166"/>
      <c r="CU370" s="166"/>
      <c r="CV370" s="166"/>
      <c r="CW370" s="166"/>
      <c r="CX370" s="166"/>
      <c r="CY370" s="166"/>
      <c r="CZ370" s="166"/>
      <c r="DA370" s="166"/>
      <c r="DB370" s="166"/>
      <c r="DC370" s="166"/>
      <c r="DD370" s="166"/>
      <c r="DE370" s="166"/>
      <c r="DF370" s="166"/>
      <c r="DG370" s="166"/>
      <c r="DH370" s="166"/>
      <c r="DI370" s="166"/>
      <c r="DJ370" s="166"/>
      <c r="DK370" s="166"/>
      <c r="DL370" s="166"/>
      <c r="DM370" s="166"/>
      <c r="DN370" s="166"/>
      <c r="DO370" s="166"/>
      <c r="DP370" s="166"/>
      <c r="DQ370" s="166"/>
      <c r="DR370" s="166"/>
      <c r="DS370" s="166"/>
      <c r="DT370" s="166"/>
      <c r="DU370" s="166"/>
      <c r="DV370" s="166"/>
      <c r="DW370" s="166"/>
      <c r="DX370" s="166"/>
      <c r="DY370" s="166"/>
      <c r="DZ370" s="166"/>
      <c r="EA370" s="166"/>
      <c r="EB370" s="166"/>
      <c r="EC370" s="166"/>
      <c r="ED370" s="166"/>
      <c r="EE370" s="166"/>
      <c r="EF370" s="166"/>
      <c r="EG370" s="166"/>
      <c r="EH370" s="166"/>
      <c r="EI370" s="166"/>
      <c r="EJ370" s="166"/>
      <c r="EK370" s="166"/>
      <c r="EL370" s="166"/>
      <c r="EM370" s="166"/>
      <c r="EN370" s="166"/>
      <c r="EO370" s="166"/>
      <c r="EP370" s="166"/>
      <c r="EQ370" s="166"/>
      <c r="ER370" s="166"/>
      <c r="ES370" s="166"/>
      <c r="ET370" s="166"/>
      <c r="EU370" s="166"/>
      <c r="EV370" s="166"/>
      <c r="EW370" s="166"/>
      <c r="EX370" s="166"/>
      <c r="EY370" s="166"/>
      <c r="EZ370" s="166"/>
      <c r="FA370" s="166"/>
      <c r="FB370" s="166"/>
      <c r="FC370" s="166"/>
      <c r="FD370" s="166"/>
      <c r="FE370" s="166"/>
      <c r="FF370" s="166"/>
      <c r="FG370" s="166"/>
      <c r="FH370" s="166"/>
      <c r="FI370" s="166"/>
      <c r="FJ370" s="166"/>
      <c r="FK370" s="166"/>
      <c r="FL370" s="166"/>
      <c r="FM370" s="166"/>
      <c r="FN370" s="166"/>
      <c r="FO370" s="166"/>
      <c r="FP370" s="166"/>
      <c r="FQ370" s="166"/>
      <c r="FR370" s="166"/>
      <c r="FS370" s="166"/>
      <c r="FT370" s="166"/>
      <c r="FU370" s="166"/>
      <c r="FV370" s="166"/>
      <c r="FW370" s="166"/>
      <c r="FX370" s="166"/>
      <c r="FY370" s="166"/>
      <c r="FZ370" s="166"/>
      <c r="GA370" s="166"/>
      <c r="GB370" s="166"/>
      <c r="GC370" s="166"/>
      <c r="GD370" s="166"/>
      <c r="GE370" s="166"/>
      <c r="GF370" s="166"/>
      <c r="GG370" s="166"/>
      <c r="GH370" s="166"/>
      <c r="GI370" s="166"/>
      <c r="GJ370" s="166"/>
      <c r="GK370" s="166"/>
      <c r="GL370" s="166"/>
      <c r="GM370" s="166"/>
      <c r="GN370" s="166"/>
      <c r="GO370" s="166"/>
      <c r="GP370" s="166"/>
      <c r="GQ370" s="166"/>
      <c r="GR370" s="166"/>
      <c r="GS370" s="166"/>
      <c r="GT370" s="166"/>
      <c r="GU370" s="166"/>
      <c r="GV370" s="166"/>
      <c r="GW370" s="166"/>
      <c r="GX370" s="166"/>
      <c r="GY370" s="166"/>
      <c r="GZ370" s="166"/>
      <c r="HA370" s="166"/>
      <c r="HB370" s="166"/>
      <c r="HC370" s="166"/>
      <c r="HD370" s="166"/>
      <c r="HE370" s="166"/>
      <c r="HF370" s="166"/>
      <c r="HG370" s="166"/>
      <c r="HH370" s="166"/>
      <c r="HI370" s="166"/>
      <c r="HJ370" s="166"/>
      <c r="HK370" s="166"/>
      <c r="HL370" s="166"/>
      <c r="HM370" s="166"/>
      <c r="HN370" s="166"/>
      <c r="HO370" s="166"/>
      <c r="HP370" s="166"/>
      <c r="HQ370" s="166"/>
      <c r="HR370" s="166"/>
      <c r="HS370" s="166"/>
      <c r="HT370" s="166"/>
      <c r="HU370" s="166"/>
      <c r="HV370" s="166"/>
      <c r="HW370" s="166"/>
      <c r="HX370" s="166"/>
      <c r="HY370" s="166"/>
      <c r="HZ370" s="166"/>
      <c r="IA370" s="166"/>
      <c r="IB370" s="166"/>
      <c r="IC370" s="166"/>
      <c r="ID370" s="166"/>
      <c r="IE370" s="166"/>
      <c r="IF370" s="166"/>
      <c r="IG370" s="166"/>
      <c r="IH370" s="166"/>
      <c r="II370" s="166"/>
      <c r="IJ370" s="166"/>
      <c r="IK370" s="166"/>
      <c r="IL370" s="166"/>
      <c r="IM370" s="166"/>
      <c r="IN370" s="166"/>
      <c r="IO370" s="166"/>
      <c r="IP370" s="166"/>
      <c r="IQ370" s="166"/>
      <c r="IR370" s="166"/>
    </row>
    <row r="371" spans="1:252" s="124" customFormat="1">
      <c r="A371" s="102"/>
      <c r="B371" s="367">
        <v>0</v>
      </c>
      <c r="C371" s="166"/>
      <c r="D371" s="144"/>
      <c r="E371" s="170">
        <v>2029</v>
      </c>
      <c r="F371" s="166"/>
      <c r="G371" s="166"/>
      <c r="H371" s="166"/>
      <c r="I371" s="158" t="s">
        <v>661</v>
      </c>
      <c r="J371" s="158" t="s">
        <v>665</v>
      </c>
      <c r="K371" s="158" t="s">
        <v>663</v>
      </c>
      <c r="L371" s="144">
        <v>520545</v>
      </c>
      <c r="M371" s="144">
        <v>521304.99999999994</v>
      </c>
      <c r="N371" s="144">
        <v>1041850.0000000003</v>
      </c>
      <c r="O371" s="828">
        <v>0.5</v>
      </c>
      <c r="P371" s="144">
        <v>44175</v>
      </c>
      <c r="Q371" s="144">
        <v>49999.999999999993</v>
      </c>
      <c r="R371" s="144">
        <v>0</v>
      </c>
      <c r="S371" s="144">
        <v>49999.999999999993</v>
      </c>
      <c r="T371" s="144">
        <v>20000</v>
      </c>
      <c r="U371" s="692">
        <v>927675</v>
      </c>
      <c r="V371" s="692"/>
      <c r="W371" s="144">
        <v>-1.8189894035458565E-12</v>
      </c>
      <c r="X371" s="144">
        <v>1.8189894035458565E-12</v>
      </c>
      <c r="Y371" s="144">
        <v>49999.999999999993</v>
      </c>
      <c r="Z371" s="692">
        <v>49999.999999999993</v>
      </c>
      <c r="AA371" s="144"/>
      <c r="AB371" s="144">
        <v>2181995.9999999995</v>
      </c>
      <c r="AC371" s="144">
        <v>5769931.9499999993</v>
      </c>
      <c r="AD371" s="144">
        <v>7951927.9500000002</v>
      </c>
      <c r="AE371" s="144">
        <v>0</v>
      </c>
      <c r="AF371" s="144">
        <v>2181995.9999999995</v>
      </c>
      <c r="AG371" s="144">
        <v>0</v>
      </c>
      <c r="AH371" s="144">
        <v>1496035</v>
      </c>
      <c r="AI371" s="144">
        <v>438000</v>
      </c>
      <c r="AJ371" s="144"/>
      <c r="AK371" s="144"/>
      <c r="AL371" s="144">
        <v>0</v>
      </c>
      <c r="AM371" s="144">
        <v>0</v>
      </c>
      <c r="AN371" s="144">
        <v>0</v>
      </c>
      <c r="AO371" s="144">
        <v>3065052.9499999997</v>
      </c>
      <c r="AP371" s="144">
        <v>0</v>
      </c>
      <c r="AQ371" s="829">
        <v>23.355942100876799</v>
      </c>
      <c r="AR371" s="829">
        <v>34.031951255451951</v>
      </c>
      <c r="AS371" s="829">
        <v>32.800000000000004</v>
      </c>
      <c r="AT371" s="829"/>
      <c r="AU371" s="829"/>
      <c r="AV371" s="829"/>
      <c r="AW371" s="829">
        <v>7.1582982187500015</v>
      </c>
      <c r="AX371" s="829">
        <v>0</v>
      </c>
      <c r="AY371" s="829">
        <v>151.25277222048723</v>
      </c>
      <c r="AZ371" s="829">
        <v>99.394678887748782</v>
      </c>
      <c r="BA371" s="829">
        <v>62.842199999999991</v>
      </c>
      <c r="BB371" s="829">
        <v>50.842199999999998</v>
      </c>
      <c r="BC371" s="829"/>
      <c r="BD371" s="144">
        <v>6000000</v>
      </c>
      <c r="BE371" s="144"/>
      <c r="BF371" s="144">
        <v>0</v>
      </c>
      <c r="BG371" s="144">
        <v>6168099.9999999991</v>
      </c>
      <c r="BH371" s="144">
        <v>0</v>
      </c>
      <c r="BI371" s="144">
        <v>942083.60796350625</v>
      </c>
      <c r="BJ371" s="144">
        <v>4098811.9999999995</v>
      </c>
      <c r="BK371" s="144">
        <v>180212992.52500001</v>
      </c>
      <c r="BL371" s="144">
        <v>0</v>
      </c>
      <c r="BM371" s="144">
        <v>0</v>
      </c>
      <c r="BN371" s="829">
        <v>95.630581602171944</v>
      </c>
      <c r="BO371"/>
      <c r="BP371" s="144">
        <v>173097.95849999998</v>
      </c>
      <c r="BQ371" s="144">
        <v>7101884.7910000021</v>
      </c>
      <c r="BR371"/>
      <c r="BS371" s="144"/>
      <c r="BT371" s="144"/>
      <c r="BU371" s="144"/>
      <c r="BV371" s="144">
        <v>0</v>
      </c>
      <c r="BW371"/>
      <c r="BX371" s="830">
        <v>349619903.52119809</v>
      </c>
      <c r="BY371" s="166"/>
      <c r="BZ371" s="831">
        <v>376.87757406548423</v>
      </c>
      <c r="CA371" s="166"/>
      <c r="CB371" s="144">
        <v>35000.000000000007</v>
      </c>
      <c r="CC371" s="166"/>
      <c r="CD371" s="832">
        <v>2.2283080313998935E-2</v>
      </c>
      <c r="CE371" s="166"/>
      <c r="CF371" s="166"/>
      <c r="CG371" s="166"/>
      <c r="CH371" s="166"/>
      <c r="CI371" s="166"/>
      <c r="CJ371" s="166"/>
      <c r="CK371" s="166"/>
      <c r="CL371" s="166"/>
      <c r="CM371" s="166"/>
      <c r="CN371" s="166"/>
      <c r="CO371" s="166"/>
      <c r="CP371" s="166"/>
      <c r="CQ371" s="166"/>
      <c r="CR371" s="166"/>
      <c r="CS371" s="166"/>
      <c r="CT371" s="166"/>
      <c r="CU371" s="166"/>
      <c r="CV371" s="166"/>
      <c r="CW371" s="166"/>
      <c r="CX371" s="166"/>
      <c r="CY371" s="166"/>
      <c r="CZ371" s="166"/>
      <c r="DA371" s="166"/>
      <c r="DB371" s="166"/>
      <c r="DC371" s="166"/>
      <c r="DD371" s="166"/>
      <c r="DE371" s="166"/>
      <c r="DF371" s="166"/>
      <c r="DG371" s="166"/>
      <c r="DH371" s="166"/>
      <c r="DI371" s="166"/>
      <c r="DJ371" s="166"/>
      <c r="DK371" s="166"/>
      <c r="DL371" s="166"/>
      <c r="DM371" s="166"/>
      <c r="DN371" s="166"/>
      <c r="DO371" s="166"/>
      <c r="DP371" s="166"/>
      <c r="DQ371" s="166"/>
      <c r="DR371" s="166"/>
      <c r="DS371" s="166"/>
      <c r="DT371" s="166"/>
      <c r="DU371" s="166"/>
      <c r="DV371" s="166"/>
      <c r="DW371" s="166"/>
      <c r="DX371" s="166"/>
      <c r="DY371" s="166"/>
      <c r="DZ371" s="166"/>
      <c r="EA371" s="166"/>
      <c r="EB371" s="166"/>
      <c r="EC371" s="166"/>
      <c r="ED371" s="166"/>
      <c r="EE371" s="166"/>
      <c r="EF371" s="166"/>
      <c r="EG371" s="166"/>
      <c r="EH371" s="166"/>
      <c r="EI371" s="166"/>
      <c r="EJ371" s="166"/>
      <c r="EK371" s="166"/>
      <c r="EL371" s="166"/>
      <c r="EM371" s="166"/>
      <c r="EN371" s="166"/>
      <c r="EO371" s="166"/>
      <c r="EP371" s="166"/>
      <c r="EQ371" s="166"/>
      <c r="ER371" s="166"/>
      <c r="ES371" s="166"/>
      <c r="ET371" s="166"/>
      <c r="EU371" s="166"/>
      <c r="EV371" s="166"/>
      <c r="EW371" s="166"/>
      <c r="EX371" s="166"/>
      <c r="EY371" s="166"/>
      <c r="EZ371" s="166"/>
      <c r="FA371" s="166"/>
      <c r="FB371" s="166"/>
      <c r="FC371" s="166"/>
      <c r="FD371" s="166"/>
      <c r="FE371" s="166"/>
      <c r="FF371" s="166"/>
      <c r="FG371" s="166"/>
      <c r="FH371" s="166"/>
      <c r="FI371" s="166"/>
      <c r="FJ371" s="166"/>
      <c r="FK371" s="166"/>
      <c r="FL371" s="166"/>
      <c r="FM371" s="166"/>
      <c r="FN371" s="166"/>
      <c r="FO371" s="166"/>
      <c r="FP371" s="166"/>
      <c r="FQ371" s="166"/>
      <c r="FR371" s="166"/>
      <c r="FS371" s="166"/>
      <c r="FT371" s="166"/>
      <c r="FU371" s="166"/>
      <c r="FV371" s="166"/>
      <c r="FW371" s="166"/>
      <c r="FX371" s="166"/>
      <c r="FY371" s="166"/>
      <c r="FZ371" s="166"/>
      <c r="GA371" s="166"/>
      <c r="GB371" s="166"/>
      <c r="GC371" s="166"/>
      <c r="GD371" s="166"/>
      <c r="GE371" s="166"/>
      <c r="GF371" s="166"/>
      <c r="GG371" s="166"/>
      <c r="GH371" s="166"/>
      <c r="GI371" s="166"/>
      <c r="GJ371" s="166"/>
      <c r="GK371" s="166"/>
      <c r="GL371" s="166"/>
      <c r="GM371" s="166"/>
      <c r="GN371" s="166"/>
      <c r="GO371" s="166"/>
      <c r="GP371" s="166"/>
      <c r="GQ371" s="166"/>
      <c r="GR371" s="166"/>
      <c r="GS371" s="166"/>
      <c r="GT371" s="166"/>
      <c r="GU371" s="166"/>
      <c r="GV371" s="166"/>
      <c r="GW371" s="166"/>
      <c r="GX371" s="166"/>
      <c r="GY371" s="166"/>
      <c r="GZ371" s="166"/>
      <c r="HA371" s="166"/>
      <c r="HB371" s="166"/>
      <c r="HC371" s="166"/>
      <c r="HD371" s="166"/>
      <c r="HE371" s="166"/>
      <c r="HF371" s="166"/>
      <c r="HG371" s="166"/>
      <c r="HH371" s="166"/>
      <c r="HI371" s="166"/>
      <c r="HJ371" s="166"/>
      <c r="HK371" s="166"/>
      <c r="HL371" s="166"/>
      <c r="HM371" s="166"/>
      <c r="HN371" s="166"/>
      <c r="HO371" s="166"/>
      <c r="HP371" s="166"/>
      <c r="HQ371" s="166"/>
      <c r="HR371" s="166"/>
      <c r="HS371" s="166"/>
      <c r="HT371" s="166"/>
      <c r="HU371" s="166"/>
      <c r="HV371" s="166"/>
      <c r="HW371" s="166"/>
      <c r="HX371" s="166"/>
      <c r="HY371" s="166"/>
      <c r="HZ371" s="166"/>
      <c r="IA371" s="166"/>
      <c r="IB371" s="166"/>
      <c r="IC371" s="166"/>
      <c r="ID371" s="166"/>
      <c r="IE371" s="166"/>
      <c r="IF371" s="166"/>
      <c r="IG371" s="166"/>
      <c r="IH371" s="166"/>
      <c r="II371" s="166"/>
      <c r="IJ371" s="166"/>
      <c r="IK371" s="166"/>
      <c r="IL371" s="166"/>
      <c r="IM371" s="166"/>
      <c r="IN371" s="166"/>
      <c r="IO371" s="166"/>
      <c r="IP371" s="166"/>
      <c r="IQ371" s="166"/>
      <c r="IR371" s="166"/>
    </row>
    <row r="372" spans="1:252" s="124" customFormat="1">
      <c r="A372" s="102"/>
      <c r="B372" s="367">
        <v>0</v>
      </c>
      <c r="C372" s="166"/>
      <c r="D372" s="144"/>
      <c r="E372" s="170">
        <v>2030</v>
      </c>
      <c r="F372" s="166"/>
      <c r="G372" s="166"/>
      <c r="H372" s="166"/>
      <c r="I372" s="158" t="s">
        <v>661</v>
      </c>
      <c r="J372" s="158" t="s">
        <v>663</v>
      </c>
      <c r="K372" s="158" t="s">
        <v>665</v>
      </c>
      <c r="L372" s="144">
        <v>520545</v>
      </c>
      <c r="M372" s="144">
        <v>521304.99999999994</v>
      </c>
      <c r="N372" s="144">
        <v>1041850.0000000003</v>
      </c>
      <c r="O372" s="828">
        <v>0.5</v>
      </c>
      <c r="P372" s="144">
        <v>44175</v>
      </c>
      <c r="Q372" s="144">
        <v>49999.999999999993</v>
      </c>
      <c r="R372" s="144">
        <v>0</v>
      </c>
      <c r="S372" s="144">
        <v>49999.999999999993</v>
      </c>
      <c r="T372" s="144">
        <v>20000</v>
      </c>
      <c r="U372" s="692">
        <v>927675</v>
      </c>
      <c r="V372" s="692"/>
      <c r="W372" s="144">
        <v>1.8189894035458565E-12</v>
      </c>
      <c r="X372" s="144">
        <v>-1.8189894035458565E-12</v>
      </c>
      <c r="Y372" s="144">
        <v>49999.999999999993</v>
      </c>
      <c r="Z372" s="692">
        <v>49999.999999999993</v>
      </c>
      <c r="AA372" s="144"/>
      <c r="AB372" s="144">
        <v>2181995.9999999995</v>
      </c>
      <c r="AC372" s="144">
        <v>5769931.9499999993</v>
      </c>
      <c r="AD372" s="144">
        <v>7951927.9500000002</v>
      </c>
      <c r="AE372" s="144">
        <v>0</v>
      </c>
      <c r="AF372" s="144">
        <v>2181995.9999999995</v>
      </c>
      <c r="AG372" s="144">
        <v>0</v>
      </c>
      <c r="AH372" s="144">
        <v>1496035</v>
      </c>
      <c r="AI372" s="144">
        <v>73000</v>
      </c>
      <c r="AJ372" s="144"/>
      <c r="AK372" s="144"/>
      <c r="AL372" s="144">
        <v>0</v>
      </c>
      <c r="AM372" s="144">
        <v>0</v>
      </c>
      <c r="AN372" s="144">
        <v>0</v>
      </c>
      <c r="AO372" s="144">
        <v>3430052.9499999997</v>
      </c>
      <c r="AP372" s="144">
        <v>0</v>
      </c>
      <c r="AQ372" s="829">
        <v>23.355942100876799</v>
      </c>
      <c r="AR372" s="829">
        <v>34.077111011729208</v>
      </c>
      <c r="AS372" s="829">
        <v>32.800000000000004</v>
      </c>
      <c r="AT372" s="829"/>
      <c r="AU372" s="829"/>
      <c r="AV372" s="829"/>
      <c r="AW372" s="829">
        <v>7.5162131296875012</v>
      </c>
      <c r="AX372" s="829">
        <v>0</v>
      </c>
      <c r="AY372" s="829">
        <v>152.00903608158967</v>
      </c>
      <c r="AZ372" s="829">
        <v>99.891652282187508</v>
      </c>
      <c r="BA372" s="829">
        <v>64.099044000000006</v>
      </c>
      <c r="BB372" s="829">
        <v>52.099044000000013</v>
      </c>
      <c r="BC372" s="829"/>
      <c r="BD372" s="144">
        <v>6000000</v>
      </c>
      <c r="BE372" s="144"/>
      <c r="BF372" s="144">
        <v>0</v>
      </c>
      <c r="BG372" s="144">
        <v>6168099.9999999991</v>
      </c>
      <c r="BH372" s="144">
        <v>0</v>
      </c>
      <c r="BI372" s="144">
        <v>942083.60796350625</v>
      </c>
      <c r="BJ372" s="144">
        <v>4098811.9999999995</v>
      </c>
      <c r="BK372" s="144">
        <v>180212992.52500001</v>
      </c>
      <c r="BL372" s="144">
        <v>0</v>
      </c>
      <c r="BM372" s="144">
        <v>0</v>
      </c>
      <c r="BN372" s="829">
        <v>102.13290911194279</v>
      </c>
      <c r="BO372"/>
      <c r="BP372" s="144">
        <v>173097.95849999998</v>
      </c>
      <c r="BQ372" s="144">
        <v>7101884.7910000021</v>
      </c>
      <c r="BR372"/>
      <c r="BS372" s="144"/>
      <c r="BT372" s="144"/>
      <c r="BU372" s="144"/>
      <c r="BV372" s="144">
        <v>0</v>
      </c>
      <c r="BW372"/>
      <c r="BX372" s="830">
        <v>375625842.4936074</v>
      </c>
      <c r="BY372" s="166"/>
      <c r="BZ372" s="831">
        <v>404.91103295184996</v>
      </c>
      <c r="CA372" s="166"/>
      <c r="CB372" s="144">
        <v>35000.000000000007</v>
      </c>
      <c r="CC372" s="166"/>
      <c r="CD372" s="832">
        <v>7.4383462470215309E-2</v>
      </c>
      <c r="CE372" s="166"/>
      <c r="CF372" s="166"/>
      <c r="CG372" s="166"/>
      <c r="CH372" s="166"/>
      <c r="CI372" s="166"/>
      <c r="CJ372" s="166"/>
      <c r="CK372" s="166"/>
      <c r="CL372" s="166"/>
      <c r="CM372" s="166"/>
      <c r="CN372" s="166"/>
      <c r="CO372" s="166"/>
      <c r="CP372" s="166"/>
      <c r="CQ372" s="166"/>
      <c r="CR372" s="166"/>
      <c r="CS372" s="166"/>
      <c r="CT372" s="166"/>
      <c r="CU372" s="166"/>
      <c r="CV372" s="166"/>
      <c r="CW372" s="166"/>
      <c r="CX372" s="166"/>
      <c r="CY372" s="166"/>
      <c r="CZ372" s="166"/>
      <c r="DA372" s="166"/>
      <c r="DB372" s="166"/>
      <c r="DC372" s="166"/>
      <c r="DD372" s="166"/>
      <c r="DE372" s="166"/>
      <c r="DF372" s="166"/>
      <c r="DG372" s="166"/>
      <c r="DH372" s="166"/>
      <c r="DI372" s="166"/>
      <c r="DJ372" s="166"/>
      <c r="DK372" s="166"/>
      <c r="DL372" s="166"/>
      <c r="DM372" s="166"/>
      <c r="DN372" s="166"/>
      <c r="DO372" s="166"/>
      <c r="DP372" s="166"/>
      <c r="DQ372" s="166"/>
      <c r="DR372" s="166"/>
      <c r="DS372" s="166"/>
      <c r="DT372" s="166"/>
      <c r="DU372" s="166"/>
      <c r="DV372" s="166"/>
      <c r="DW372" s="166"/>
      <c r="DX372" s="166"/>
      <c r="DY372" s="166"/>
      <c r="DZ372" s="166"/>
      <c r="EA372" s="166"/>
      <c r="EB372" s="166"/>
      <c r="EC372" s="166"/>
      <c r="ED372" s="166"/>
      <c r="EE372" s="166"/>
      <c r="EF372" s="166"/>
      <c r="EG372" s="166"/>
      <c r="EH372" s="166"/>
      <c r="EI372" s="166"/>
      <c r="EJ372" s="166"/>
      <c r="EK372" s="166"/>
      <c r="EL372" s="166"/>
      <c r="EM372" s="166"/>
      <c r="EN372" s="166"/>
      <c r="EO372" s="166"/>
      <c r="EP372" s="166"/>
      <c r="EQ372" s="166"/>
      <c r="ER372" s="166"/>
      <c r="ES372" s="166"/>
      <c r="ET372" s="166"/>
      <c r="EU372" s="166"/>
      <c r="EV372" s="166"/>
      <c r="EW372" s="166"/>
      <c r="EX372" s="166"/>
      <c r="EY372" s="166"/>
      <c r="EZ372" s="166"/>
      <c r="FA372" s="166"/>
      <c r="FB372" s="166"/>
      <c r="FC372" s="166"/>
      <c r="FD372" s="166"/>
      <c r="FE372" s="166"/>
      <c r="FF372" s="166"/>
      <c r="FG372" s="166"/>
      <c r="FH372" s="166"/>
      <c r="FI372" s="166"/>
      <c r="FJ372" s="166"/>
      <c r="FK372" s="166"/>
      <c r="FL372" s="166"/>
      <c r="FM372" s="166"/>
      <c r="FN372" s="166"/>
      <c r="FO372" s="166"/>
      <c r="FP372" s="166"/>
      <c r="FQ372" s="166"/>
      <c r="FR372" s="166"/>
      <c r="FS372" s="166"/>
      <c r="FT372" s="166"/>
      <c r="FU372" s="166"/>
      <c r="FV372" s="166"/>
      <c r="FW372" s="166"/>
      <c r="FX372" s="166"/>
      <c r="FY372" s="166"/>
      <c r="FZ372" s="166"/>
      <c r="GA372" s="166"/>
      <c r="GB372" s="166"/>
      <c r="GC372" s="166"/>
      <c r="GD372" s="166"/>
      <c r="GE372" s="166"/>
      <c r="GF372" s="166"/>
      <c r="GG372" s="166"/>
      <c r="GH372" s="166"/>
      <c r="GI372" s="166"/>
      <c r="GJ372" s="166"/>
      <c r="GK372" s="166"/>
      <c r="GL372" s="166"/>
      <c r="GM372" s="166"/>
      <c r="GN372" s="166"/>
      <c r="GO372" s="166"/>
      <c r="GP372" s="166"/>
      <c r="GQ372" s="166"/>
      <c r="GR372" s="166"/>
      <c r="GS372" s="166"/>
      <c r="GT372" s="166"/>
      <c r="GU372" s="166"/>
      <c r="GV372" s="166"/>
      <c r="GW372" s="166"/>
      <c r="GX372" s="166"/>
      <c r="GY372" s="166"/>
      <c r="GZ372" s="166"/>
      <c r="HA372" s="166"/>
      <c r="HB372" s="166"/>
      <c r="HC372" s="166"/>
      <c r="HD372" s="166"/>
      <c r="HE372" s="166"/>
      <c r="HF372" s="166"/>
      <c r="HG372" s="166"/>
      <c r="HH372" s="166"/>
      <c r="HI372" s="166"/>
      <c r="HJ372" s="166"/>
      <c r="HK372" s="166"/>
      <c r="HL372" s="166"/>
      <c r="HM372" s="166"/>
      <c r="HN372" s="166"/>
      <c r="HO372" s="166"/>
      <c r="HP372" s="166"/>
      <c r="HQ372" s="166"/>
      <c r="HR372" s="166"/>
      <c r="HS372" s="166"/>
      <c r="HT372" s="166"/>
      <c r="HU372" s="166"/>
      <c r="HV372" s="166"/>
      <c r="HW372" s="166"/>
      <c r="HX372" s="166"/>
      <c r="HY372" s="166"/>
      <c r="HZ372" s="166"/>
      <c r="IA372" s="166"/>
      <c r="IB372" s="166"/>
      <c r="IC372" s="166"/>
      <c r="ID372" s="166"/>
      <c r="IE372" s="166"/>
      <c r="IF372" s="166"/>
      <c r="IG372" s="166"/>
      <c r="IH372" s="166"/>
      <c r="II372" s="166"/>
      <c r="IJ372" s="166"/>
      <c r="IK372" s="166"/>
      <c r="IL372" s="166"/>
      <c r="IM372" s="166"/>
      <c r="IN372" s="166"/>
      <c r="IO372" s="166"/>
      <c r="IP372" s="166"/>
      <c r="IQ372" s="166"/>
      <c r="IR372" s="166"/>
    </row>
    <row r="373" spans="1:252" s="124" customFormat="1">
      <c r="A373" s="102"/>
      <c r="B373" s="102"/>
      <c r="E373" s="166"/>
      <c r="F373" s="166"/>
      <c r="G373" s="166"/>
      <c r="H373" s="166"/>
      <c r="I373" s="166"/>
      <c r="J373" s="166"/>
      <c r="K373" s="166"/>
      <c r="Z373" s="170"/>
      <c r="AA373"/>
      <c r="BO373"/>
      <c r="BR373"/>
      <c r="BW373"/>
      <c r="BX373" s="830"/>
    </row>
    <row r="374" spans="1:252" s="124" customFormat="1">
      <c r="A374" s="102"/>
      <c r="B374" s="102"/>
      <c r="C374" s="166"/>
      <c r="D374" s="166"/>
      <c r="E374" s="170" t="s">
        <v>400</v>
      </c>
      <c r="F374" s="166"/>
      <c r="G374" s="166"/>
      <c r="H374" s="166"/>
      <c r="I374" s="166"/>
      <c r="J374" s="166"/>
      <c r="K374" s="166"/>
      <c r="L374" s="166"/>
      <c r="M374" s="166"/>
      <c r="N374" s="166"/>
      <c r="O374" s="166"/>
      <c r="P374" s="166"/>
      <c r="Q374" s="166"/>
      <c r="R374" s="166"/>
      <c r="S374" s="166"/>
      <c r="T374" s="166"/>
      <c r="U374" s="166"/>
      <c r="V374" s="170"/>
      <c r="W374" s="166"/>
      <c r="X374" s="166"/>
      <c r="Y374" s="166"/>
      <c r="Z374" s="170"/>
      <c r="AA374" s="166"/>
      <c r="AB374" s="166"/>
      <c r="AC374" s="166"/>
      <c r="AD374" s="166"/>
      <c r="AE374" s="166"/>
      <c r="AF374" s="166"/>
      <c r="AG374" s="166"/>
      <c r="AH374" s="166"/>
      <c r="AI374" s="166"/>
      <c r="AJ374" s="166"/>
      <c r="AK374" s="166"/>
      <c r="AL374" s="166"/>
      <c r="AM374" s="166"/>
      <c r="AN374" s="166"/>
      <c r="AO374" s="166"/>
      <c r="AP374" s="166"/>
      <c r="AQ374" s="166"/>
      <c r="AR374" s="166"/>
      <c r="AS374" s="166"/>
      <c r="AT374" s="166"/>
      <c r="AU374" s="166"/>
      <c r="AV374" s="166"/>
      <c r="AW374" s="166"/>
      <c r="AX374" s="166"/>
      <c r="AY374" s="166"/>
      <c r="AZ374" s="166"/>
      <c r="BA374" s="166"/>
      <c r="BB374" s="166"/>
      <c r="BC374" s="166"/>
      <c r="BD374" s="166"/>
      <c r="BE374" s="166"/>
      <c r="BF374" s="166"/>
      <c r="BG374" s="166"/>
      <c r="BH374" s="166"/>
      <c r="BI374" s="166"/>
      <c r="BJ374" s="166"/>
      <c r="BK374" s="166"/>
      <c r="BL374" s="166"/>
      <c r="BM374" s="166"/>
      <c r="BN374" s="166"/>
      <c r="BO374"/>
      <c r="BP374" s="166"/>
      <c r="BQ374" s="166"/>
      <c r="BR374"/>
      <c r="BS374" s="166"/>
      <c r="BT374" s="166"/>
      <c r="BU374" s="166"/>
      <c r="BV374" s="166"/>
      <c r="BW374"/>
      <c r="BX374" s="830"/>
      <c r="BY374" s="166"/>
      <c r="BZ374" s="166"/>
      <c r="CA374" s="166"/>
      <c r="CB374" s="166"/>
      <c r="CC374" s="166"/>
      <c r="CD374" s="166"/>
      <c r="CE374" s="166"/>
      <c r="CF374" s="166"/>
      <c r="CG374" s="166"/>
      <c r="CH374" s="166"/>
      <c r="CI374" s="166"/>
      <c r="CJ374" s="166"/>
      <c r="CK374" s="166"/>
      <c r="CL374" s="166"/>
      <c r="CM374" s="166"/>
      <c r="CN374" s="166"/>
      <c r="CO374" s="166"/>
      <c r="CP374" s="166"/>
      <c r="CQ374" s="166"/>
      <c r="CR374" s="166"/>
      <c r="CS374" s="166"/>
      <c r="CT374" s="166"/>
      <c r="CU374" s="166"/>
      <c r="CV374" s="166"/>
      <c r="CW374" s="166"/>
      <c r="CX374" s="166"/>
      <c r="CY374" s="166"/>
      <c r="CZ374" s="166"/>
      <c r="DA374" s="166"/>
      <c r="DB374" s="166"/>
      <c r="DC374" s="166"/>
      <c r="DD374" s="166"/>
      <c r="DE374" s="166"/>
      <c r="DF374" s="166"/>
      <c r="DG374" s="166"/>
      <c r="DH374" s="166"/>
      <c r="DI374" s="166"/>
      <c r="DJ374" s="166"/>
      <c r="DK374" s="166"/>
      <c r="DL374" s="166"/>
      <c r="DM374" s="166"/>
      <c r="DN374" s="166"/>
      <c r="DO374" s="166"/>
      <c r="DP374" s="166"/>
      <c r="DQ374" s="166"/>
      <c r="DR374" s="166"/>
      <c r="DS374" s="166"/>
      <c r="DT374" s="166"/>
      <c r="DU374" s="166"/>
      <c r="DV374" s="166"/>
      <c r="DW374" s="166"/>
      <c r="DX374" s="166"/>
      <c r="DY374" s="166"/>
      <c r="DZ374" s="166"/>
      <c r="EA374" s="166"/>
      <c r="EB374" s="166"/>
      <c r="EC374" s="166"/>
      <c r="ED374" s="166"/>
      <c r="EE374" s="166"/>
      <c r="EF374" s="166"/>
      <c r="EG374" s="166"/>
      <c r="EH374" s="166"/>
      <c r="EI374" s="166"/>
      <c r="EJ374" s="166"/>
      <c r="EK374" s="166"/>
      <c r="EL374" s="166"/>
      <c r="EM374" s="166"/>
      <c r="EN374" s="166"/>
      <c r="EO374" s="166"/>
      <c r="EP374" s="166"/>
      <c r="EQ374" s="166"/>
      <c r="ER374" s="166"/>
      <c r="ES374" s="166"/>
      <c r="ET374" s="166"/>
      <c r="EU374" s="166"/>
      <c r="EV374" s="166"/>
      <c r="EW374" s="166"/>
      <c r="EX374" s="166"/>
      <c r="EY374" s="166"/>
      <c r="EZ374" s="166"/>
      <c r="FA374" s="166"/>
      <c r="FB374" s="166"/>
      <c r="FC374" s="166"/>
      <c r="FD374" s="166"/>
      <c r="FE374" s="166"/>
      <c r="FF374" s="166"/>
      <c r="FG374" s="166"/>
      <c r="FH374" s="166"/>
      <c r="FI374" s="166"/>
      <c r="FJ374" s="166"/>
      <c r="FK374" s="166"/>
      <c r="FL374" s="166"/>
      <c r="FM374" s="166"/>
      <c r="FN374" s="166"/>
      <c r="FO374" s="166"/>
      <c r="FP374" s="166"/>
      <c r="FQ374" s="166"/>
      <c r="FR374" s="166"/>
      <c r="FS374" s="166"/>
      <c r="FT374" s="166"/>
      <c r="FU374" s="166"/>
      <c r="FV374" s="166"/>
      <c r="FW374" s="166"/>
      <c r="FX374" s="166"/>
      <c r="FY374" s="166"/>
      <c r="FZ374" s="166"/>
      <c r="GA374" s="166"/>
      <c r="GB374" s="166"/>
      <c r="GC374" s="166"/>
      <c r="GD374" s="166"/>
      <c r="GE374" s="166"/>
      <c r="GF374" s="166"/>
      <c r="GG374" s="166"/>
      <c r="GH374" s="166"/>
      <c r="GI374" s="166"/>
      <c r="GJ374" s="166"/>
      <c r="GK374" s="166"/>
      <c r="GL374" s="166"/>
      <c r="GM374" s="166"/>
      <c r="GN374" s="166"/>
      <c r="GO374" s="166"/>
      <c r="GP374" s="166"/>
      <c r="GQ374" s="166"/>
      <c r="GR374" s="166"/>
      <c r="GS374" s="166"/>
      <c r="GT374" s="166"/>
      <c r="GU374" s="166"/>
      <c r="GV374" s="166"/>
      <c r="GW374" s="166"/>
      <c r="GX374" s="166"/>
      <c r="GY374" s="166"/>
      <c r="GZ374" s="166"/>
      <c r="HA374" s="166"/>
      <c r="HB374" s="166"/>
      <c r="HC374" s="166"/>
      <c r="HD374" s="166"/>
      <c r="HE374" s="166"/>
      <c r="HF374" s="166"/>
      <c r="HG374" s="166"/>
      <c r="HH374" s="166"/>
      <c r="HI374" s="166"/>
      <c r="HJ374" s="166"/>
      <c r="HK374" s="166"/>
      <c r="HL374" s="166"/>
      <c r="HM374" s="166"/>
      <c r="HN374" s="166"/>
      <c r="HO374" s="166"/>
      <c r="HP374" s="166"/>
      <c r="HQ374" s="166"/>
      <c r="HR374" s="166"/>
      <c r="HS374" s="166"/>
      <c r="HT374" s="166"/>
      <c r="HU374" s="166"/>
      <c r="HV374" s="166"/>
      <c r="HW374" s="166"/>
      <c r="HX374" s="166"/>
      <c r="HY374" s="166"/>
      <c r="HZ374" s="166"/>
      <c r="IA374" s="166"/>
      <c r="IB374" s="166"/>
      <c r="IC374" s="166"/>
      <c r="ID374" s="166"/>
      <c r="IE374" s="166"/>
      <c r="IF374" s="166"/>
      <c r="IG374" s="166"/>
      <c r="IH374" s="166"/>
      <c r="II374" s="166"/>
      <c r="IJ374" s="166"/>
      <c r="IK374" s="166"/>
      <c r="IL374" s="166"/>
      <c r="IM374" s="166"/>
      <c r="IN374" s="166"/>
      <c r="IO374" s="166"/>
      <c r="IP374" s="166"/>
      <c r="IQ374" s="166"/>
      <c r="IR374" s="166"/>
    </row>
    <row r="375" spans="1:252" s="124" customFormat="1" ht="15.75" hidden="1" customHeight="1">
      <c r="A375" s="115"/>
      <c r="B375" s="115"/>
      <c r="E375" s="689">
        <v>1990</v>
      </c>
      <c r="F375" s="115" t="s">
        <v>563</v>
      </c>
      <c r="G375" s="115"/>
      <c r="H375" s="115"/>
      <c r="I375" s="102" t="s">
        <v>563</v>
      </c>
      <c r="J375" s="102"/>
      <c r="K375" s="102" t="s">
        <v>563</v>
      </c>
      <c r="L375" s="115"/>
      <c r="M375" s="115"/>
      <c r="N375" s="115"/>
      <c r="O375" s="115"/>
      <c r="P375" s="115"/>
      <c r="Q375" s="115"/>
      <c r="R375" s="115"/>
      <c r="S375" s="115"/>
      <c r="T375" s="115"/>
      <c r="U375" s="115"/>
      <c r="V375" s="689"/>
      <c r="W375" s="689"/>
      <c r="X375" s="689"/>
      <c r="Y375" s="689"/>
      <c r="Z375" s="689"/>
      <c r="AA375" s="115"/>
      <c r="AB375" s="115"/>
      <c r="AC375" s="115"/>
      <c r="AD375" s="115"/>
      <c r="AE375" s="115"/>
      <c r="AF375" s="115"/>
      <c r="AG375" s="115"/>
      <c r="AH375" s="115"/>
      <c r="AI375" s="115"/>
      <c r="AJ375" s="115"/>
      <c r="AK375" s="115"/>
      <c r="AL375" s="115"/>
      <c r="AM375" s="115"/>
      <c r="AN375" s="586"/>
      <c r="AO375" s="115"/>
      <c r="AP375" s="586"/>
      <c r="AQ375" s="115"/>
      <c r="AR375" s="115"/>
      <c r="AS375" s="115"/>
      <c r="AT375" s="115"/>
      <c r="AU375" s="115"/>
      <c r="AV375" s="115"/>
      <c r="AW375" s="115"/>
      <c r="AX375" s="115"/>
      <c r="AY375" s="115"/>
      <c r="AZ375" s="115"/>
      <c r="BA375" s="115"/>
      <c r="BB375" s="115"/>
      <c r="BC375" s="115"/>
      <c r="BD375" s="115"/>
      <c r="BE375" s="115"/>
      <c r="BF375" s="115"/>
      <c r="BG375" s="115"/>
      <c r="BH375" s="115"/>
      <c r="BI375" s="115"/>
      <c r="BJ375" s="115"/>
      <c r="BK375" s="115"/>
      <c r="BL375" s="115"/>
      <c r="BM375" s="115"/>
      <c r="BN375" s="115"/>
      <c r="BO375" s="586"/>
      <c r="BP375" s="115"/>
      <c r="BQ375" s="115"/>
      <c r="BR375" s="586"/>
      <c r="BS375" s="115"/>
      <c r="BT375" s="115"/>
      <c r="BU375" s="115"/>
      <c r="BV375" s="115"/>
      <c r="BW375" s="586"/>
      <c r="BX375" s="115"/>
      <c r="BY375" s="115"/>
      <c r="BZ375" s="115"/>
      <c r="CA375" s="115"/>
      <c r="CB375" s="115"/>
      <c r="CD375" s="166"/>
    </row>
    <row r="376" spans="1:252" s="124" customFormat="1" ht="15.75" hidden="1" customHeight="1">
      <c r="A376" s="115"/>
      <c r="B376" s="115"/>
      <c r="E376" s="689">
        <v>1991</v>
      </c>
      <c r="F376" s="115" t="s">
        <v>563</v>
      </c>
      <c r="G376" s="115"/>
      <c r="H376" s="115"/>
      <c r="I376" s="102" t="s">
        <v>563</v>
      </c>
      <c r="J376" s="102"/>
      <c r="K376" s="102" t="s">
        <v>563</v>
      </c>
      <c r="L376" s="115"/>
      <c r="M376" s="115"/>
      <c r="N376" s="115"/>
      <c r="O376" s="115"/>
      <c r="P376" s="115"/>
      <c r="Q376" s="115"/>
      <c r="R376" s="115"/>
      <c r="S376" s="115"/>
      <c r="T376" s="115"/>
      <c r="U376" s="115"/>
      <c r="V376" s="689"/>
      <c r="W376" s="689"/>
      <c r="X376" s="689"/>
      <c r="Y376" s="689"/>
      <c r="Z376" s="689"/>
      <c r="AA376" s="115"/>
      <c r="AB376" s="115"/>
      <c r="AC376" s="115"/>
      <c r="AD376" s="115"/>
      <c r="AE376" s="115"/>
      <c r="AF376" s="115"/>
      <c r="AG376" s="115"/>
      <c r="AH376" s="115"/>
      <c r="AI376" s="115"/>
      <c r="AJ376" s="115"/>
      <c r="AK376" s="115"/>
      <c r="AL376" s="115"/>
      <c r="AM376" s="115"/>
      <c r="AN376" s="586"/>
      <c r="AO376" s="115"/>
      <c r="AP376" s="586"/>
      <c r="AQ376" s="115"/>
      <c r="AR376" s="115"/>
      <c r="AS376" s="115"/>
      <c r="AT376" s="115"/>
      <c r="AU376" s="115"/>
      <c r="AV376" s="115"/>
      <c r="AW376" s="115"/>
      <c r="AX376" s="115"/>
      <c r="AY376" s="115"/>
      <c r="AZ376" s="115"/>
      <c r="BA376" s="115"/>
      <c r="BB376" s="115"/>
      <c r="BC376" s="115"/>
      <c r="BD376" s="115"/>
      <c r="BE376" s="115"/>
      <c r="BF376" s="115"/>
      <c r="BG376" s="115"/>
      <c r="BH376" s="115"/>
      <c r="BI376" s="115"/>
      <c r="BJ376" s="115"/>
      <c r="BK376" s="115"/>
      <c r="BL376" s="115"/>
      <c r="BM376" s="115"/>
      <c r="BN376" s="115"/>
      <c r="BO376" s="586"/>
      <c r="BP376" s="115"/>
      <c r="BQ376" s="115"/>
      <c r="BR376" s="586"/>
      <c r="BS376" s="115"/>
      <c r="BT376" s="115"/>
      <c r="BU376" s="115"/>
      <c r="BV376" s="115"/>
      <c r="BW376" s="586"/>
      <c r="BX376" s="115"/>
      <c r="BY376" s="115"/>
      <c r="BZ376" s="115"/>
      <c r="CA376" s="115"/>
      <c r="CB376" s="115"/>
      <c r="CD376" s="166"/>
    </row>
    <row r="377" spans="1:252" s="124" customFormat="1" ht="15.75" hidden="1" customHeight="1">
      <c r="A377" s="115"/>
      <c r="B377" s="115"/>
      <c r="E377" s="689">
        <v>1992</v>
      </c>
      <c r="F377" s="115" t="s">
        <v>563</v>
      </c>
      <c r="G377" s="115"/>
      <c r="H377" s="115"/>
      <c r="I377" s="102" t="s">
        <v>563</v>
      </c>
      <c r="J377" s="102"/>
      <c r="K377" s="102" t="s">
        <v>563</v>
      </c>
      <c r="L377" s="115"/>
      <c r="M377" s="115"/>
      <c r="N377" s="115"/>
      <c r="O377" s="115"/>
      <c r="P377" s="115"/>
      <c r="Q377" s="115"/>
      <c r="R377" s="115"/>
      <c r="S377" s="115"/>
      <c r="T377" s="115"/>
      <c r="U377" s="115"/>
      <c r="V377" s="689"/>
      <c r="W377" s="689"/>
      <c r="X377" s="689"/>
      <c r="Y377" s="689"/>
      <c r="Z377" s="689"/>
      <c r="AA377" s="115"/>
      <c r="AB377" s="115"/>
      <c r="AC377" s="115"/>
      <c r="AD377" s="115"/>
      <c r="AE377" s="115"/>
      <c r="AF377" s="115"/>
      <c r="AG377" s="115"/>
      <c r="AH377" s="115"/>
      <c r="AI377" s="115"/>
      <c r="AJ377" s="115"/>
      <c r="AK377" s="115"/>
      <c r="AL377" s="115"/>
      <c r="AM377" s="115"/>
      <c r="AN377" s="586"/>
      <c r="AO377" s="115"/>
      <c r="AP377" s="586"/>
      <c r="AQ377" s="115"/>
      <c r="AR377" s="115"/>
      <c r="AS377" s="115"/>
      <c r="AT377" s="115"/>
      <c r="AU377" s="115"/>
      <c r="AV377" s="115"/>
      <c r="AW377" s="115"/>
      <c r="AX377" s="115"/>
      <c r="AY377" s="115"/>
      <c r="AZ377" s="115"/>
      <c r="BA377" s="115"/>
      <c r="BB377" s="115"/>
      <c r="BC377" s="115"/>
      <c r="BD377" s="115"/>
      <c r="BE377" s="115"/>
      <c r="BF377" s="115"/>
      <c r="BG377" s="115"/>
      <c r="BH377" s="115"/>
      <c r="BI377" s="115"/>
      <c r="BJ377" s="115"/>
      <c r="BK377" s="115"/>
      <c r="BL377" s="115"/>
      <c r="BM377" s="115"/>
      <c r="BN377" s="115"/>
      <c r="BO377" s="586"/>
      <c r="BP377" s="115"/>
      <c r="BQ377" s="115"/>
      <c r="BR377" s="586"/>
      <c r="BS377" s="115"/>
      <c r="BT377" s="115"/>
      <c r="BU377" s="115"/>
      <c r="BV377" s="115"/>
      <c r="BW377" s="586"/>
      <c r="BX377" s="115"/>
      <c r="BY377" s="115"/>
      <c r="BZ377" s="115"/>
      <c r="CA377" s="115"/>
      <c r="CB377" s="115"/>
      <c r="CD377" s="166"/>
    </row>
    <row r="378" spans="1:252" s="124" customFormat="1" ht="15.75" hidden="1" customHeight="1">
      <c r="A378" s="115"/>
      <c r="B378" s="115"/>
      <c r="E378" s="689">
        <v>1993</v>
      </c>
      <c r="F378" s="115" t="s">
        <v>563</v>
      </c>
      <c r="G378" s="115"/>
      <c r="H378" s="115"/>
      <c r="I378" s="102" t="s">
        <v>563</v>
      </c>
      <c r="J378" s="102"/>
      <c r="K378" s="102" t="s">
        <v>563</v>
      </c>
      <c r="L378" s="115"/>
      <c r="M378" s="115"/>
      <c r="N378" s="115"/>
      <c r="O378" s="115"/>
      <c r="P378" s="115"/>
      <c r="Q378" s="115"/>
      <c r="R378" s="115"/>
      <c r="S378" s="115"/>
      <c r="T378" s="115"/>
      <c r="U378" s="115"/>
      <c r="V378" s="689"/>
      <c r="W378" s="689"/>
      <c r="X378" s="689"/>
      <c r="Y378" s="689"/>
      <c r="Z378" s="689"/>
      <c r="AA378" s="115"/>
      <c r="AB378" s="115"/>
      <c r="AC378" s="115"/>
      <c r="AD378" s="115"/>
      <c r="AE378" s="115"/>
      <c r="AF378" s="115"/>
      <c r="AG378" s="115"/>
      <c r="AH378" s="115"/>
      <c r="AI378" s="115"/>
      <c r="AJ378" s="115"/>
      <c r="AK378" s="115"/>
      <c r="AL378" s="115"/>
      <c r="AM378" s="115"/>
      <c r="AN378" s="586"/>
      <c r="AO378" s="115"/>
      <c r="AP378" s="586"/>
      <c r="AQ378" s="115"/>
      <c r="AR378" s="115"/>
      <c r="AS378" s="115"/>
      <c r="AT378" s="115"/>
      <c r="AU378" s="115"/>
      <c r="AV378" s="115"/>
      <c r="AW378" s="115"/>
      <c r="AX378" s="115"/>
      <c r="AY378" s="115"/>
      <c r="AZ378" s="115"/>
      <c r="BA378" s="115"/>
      <c r="BB378" s="115"/>
      <c r="BC378" s="115"/>
      <c r="BD378" s="115"/>
      <c r="BE378" s="115"/>
      <c r="BF378" s="115"/>
      <c r="BG378" s="115"/>
      <c r="BH378" s="115"/>
      <c r="BI378" s="115"/>
      <c r="BJ378" s="115"/>
      <c r="BK378" s="115"/>
      <c r="BL378" s="115"/>
      <c r="BM378" s="115"/>
      <c r="BN378" s="115"/>
      <c r="BO378" s="586"/>
      <c r="BP378" s="115"/>
      <c r="BQ378" s="115"/>
      <c r="BR378" s="586"/>
      <c r="BS378" s="115"/>
      <c r="BT378" s="115"/>
      <c r="BU378" s="115"/>
      <c r="BV378" s="115"/>
      <c r="BW378" s="586"/>
      <c r="BX378" s="115"/>
      <c r="BY378" s="115"/>
      <c r="BZ378" s="115"/>
      <c r="CA378" s="115"/>
      <c r="CB378" s="115"/>
      <c r="CD378" s="166"/>
    </row>
    <row r="379" spans="1:252" s="124" customFormat="1" ht="15.75" hidden="1" customHeight="1">
      <c r="A379" s="115"/>
      <c r="B379" s="115"/>
      <c r="E379" s="689">
        <v>1994</v>
      </c>
      <c r="F379" s="115" t="s">
        <v>563</v>
      </c>
      <c r="G379" s="115"/>
      <c r="H379" s="115"/>
      <c r="I379" s="102" t="s">
        <v>563</v>
      </c>
      <c r="J379" s="102"/>
      <c r="K379" s="102" t="s">
        <v>563</v>
      </c>
      <c r="L379" s="115"/>
      <c r="M379" s="115"/>
      <c r="N379" s="115"/>
      <c r="O379" s="115"/>
      <c r="P379" s="115"/>
      <c r="Q379" s="115"/>
      <c r="R379" s="115"/>
      <c r="S379" s="115"/>
      <c r="T379" s="115"/>
      <c r="U379" s="115"/>
      <c r="V379" s="689"/>
      <c r="W379" s="689"/>
      <c r="X379" s="689"/>
      <c r="Y379" s="689"/>
      <c r="Z379" s="689"/>
      <c r="AA379" s="115"/>
      <c r="AB379" s="115"/>
      <c r="AC379" s="115"/>
      <c r="AD379" s="115"/>
      <c r="AE379" s="115"/>
      <c r="AF379" s="115"/>
      <c r="AG379" s="115"/>
      <c r="AH379" s="115"/>
      <c r="AI379" s="115"/>
      <c r="AJ379" s="115"/>
      <c r="AK379" s="115"/>
      <c r="AL379" s="115"/>
      <c r="AM379" s="115"/>
      <c r="AN379" s="586"/>
      <c r="AO379" s="115"/>
      <c r="AP379" s="586"/>
      <c r="AQ379" s="115"/>
      <c r="AR379" s="115"/>
      <c r="AS379" s="115"/>
      <c r="AT379" s="115"/>
      <c r="AU379" s="115"/>
      <c r="AV379" s="115"/>
      <c r="AW379" s="115"/>
      <c r="AX379" s="115"/>
      <c r="AY379" s="115"/>
      <c r="AZ379" s="115"/>
      <c r="BA379" s="115"/>
      <c r="BB379" s="115"/>
      <c r="BC379" s="115"/>
      <c r="BD379" s="115"/>
      <c r="BE379" s="115"/>
      <c r="BF379" s="115"/>
      <c r="BG379" s="115"/>
      <c r="BH379" s="115"/>
      <c r="BI379" s="115"/>
      <c r="BJ379" s="115"/>
      <c r="BK379" s="115"/>
      <c r="BL379" s="115"/>
      <c r="BM379" s="115"/>
      <c r="BN379" s="115"/>
      <c r="BO379" s="586"/>
      <c r="BP379" s="115"/>
      <c r="BQ379" s="115"/>
      <c r="BR379" s="586"/>
      <c r="BS379" s="115"/>
      <c r="BT379" s="115"/>
      <c r="BU379" s="115"/>
      <c r="BV379" s="115"/>
      <c r="BW379" s="586"/>
      <c r="BX379" s="115"/>
      <c r="BY379" s="115"/>
      <c r="BZ379" s="115"/>
      <c r="CA379" s="115"/>
      <c r="CB379" s="115"/>
      <c r="CD379" s="166"/>
    </row>
    <row r="380" spans="1:252" s="124" customFormat="1" ht="15.75" hidden="1" customHeight="1">
      <c r="A380" s="115"/>
      <c r="B380" s="115"/>
      <c r="E380" s="689">
        <v>1995</v>
      </c>
      <c r="F380" s="115" t="s">
        <v>563</v>
      </c>
      <c r="G380" s="115"/>
      <c r="H380" s="115"/>
      <c r="I380" s="102" t="s">
        <v>563</v>
      </c>
      <c r="J380" s="102"/>
      <c r="K380" s="102" t="s">
        <v>563</v>
      </c>
      <c r="L380" s="115"/>
      <c r="M380" s="115"/>
      <c r="N380" s="115"/>
      <c r="O380" s="115"/>
      <c r="P380" s="115"/>
      <c r="Q380" s="115"/>
      <c r="R380" s="115"/>
      <c r="S380" s="115"/>
      <c r="T380" s="115"/>
      <c r="U380" s="115"/>
      <c r="V380" s="689"/>
      <c r="W380" s="689"/>
      <c r="X380" s="689"/>
      <c r="Y380" s="689"/>
      <c r="Z380" s="689"/>
      <c r="AA380" s="115"/>
      <c r="AB380" s="115"/>
      <c r="AC380" s="115"/>
      <c r="AD380" s="115"/>
      <c r="AE380" s="115"/>
      <c r="AF380" s="115"/>
      <c r="AG380" s="115"/>
      <c r="AH380" s="115"/>
      <c r="AI380" s="115"/>
      <c r="AJ380" s="115"/>
      <c r="AK380" s="115"/>
      <c r="AL380" s="115"/>
      <c r="AM380" s="115"/>
      <c r="AN380" s="586"/>
      <c r="AO380" s="115"/>
      <c r="AP380" s="586"/>
      <c r="AQ380" s="115"/>
      <c r="AR380" s="115"/>
      <c r="AS380" s="115"/>
      <c r="AT380" s="115"/>
      <c r="AU380" s="115"/>
      <c r="AV380" s="115"/>
      <c r="AW380" s="115"/>
      <c r="AX380" s="115"/>
      <c r="AY380" s="115"/>
      <c r="AZ380" s="115"/>
      <c r="BA380" s="115"/>
      <c r="BB380" s="115"/>
      <c r="BC380" s="115"/>
      <c r="BD380" s="115"/>
      <c r="BE380" s="115"/>
      <c r="BF380" s="115"/>
      <c r="BG380" s="115"/>
      <c r="BH380" s="115"/>
      <c r="BI380" s="115"/>
      <c r="BJ380" s="115"/>
      <c r="BK380" s="115"/>
      <c r="BL380" s="115"/>
      <c r="BM380" s="115"/>
      <c r="BN380" s="115"/>
      <c r="BO380" s="586"/>
      <c r="BP380" s="115"/>
      <c r="BQ380" s="115"/>
      <c r="BR380" s="586"/>
      <c r="BS380" s="115"/>
      <c r="BT380" s="115"/>
      <c r="BU380" s="115"/>
      <c r="BV380" s="115"/>
      <c r="BW380" s="586"/>
      <c r="BX380" s="115"/>
      <c r="BY380" s="115"/>
      <c r="BZ380" s="115"/>
      <c r="CA380" s="115"/>
      <c r="CB380" s="115"/>
      <c r="CD380" s="166"/>
    </row>
    <row r="381" spans="1:252" s="124" customFormat="1" ht="15.75" hidden="1" customHeight="1">
      <c r="A381" s="115"/>
      <c r="B381" s="115"/>
      <c r="E381" s="689">
        <v>1996</v>
      </c>
      <c r="F381" s="115" t="s">
        <v>563</v>
      </c>
      <c r="G381" s="115"/>
      <c r="H381" s="115"/>
      <c r="I381" s="102" t="s">
        <v>563</v>
      </c>
      <c r="J381" s="102"/>
      <c r="K381" s="102" t="s">
        <v>563</v>
      </c>
      <c r="L381" s="115"/>
      <c r="M381" s="115"/>
      <c r="N381" s="115"/>
      <c r="O381" s="115"/>
      <c r="P381" s="115"/>
      <c r="Q381" s="115"/>
      <c r="R381" s="115"/>
      <c r="S381" s="115"/>
      <c r="T381" s="115"/>
      <c r="U381" s="115"/>
      <c r="V381" s="689"/>
      <c r="W381" s="689"/>
      <c r="X381" s="689"/>
      <c r="Y381" s="689"/>
      <c r="Z381" s="689"/>
      <c r="AA381" s="115"/>
      <c r="AB381" s="115"/>
      <c r="AC381" s="115"/>
      <c r="AD381" s="115"/>
      <c r="AE381" s="115"/>
      <c r="AF381" s="115"/>
      <c r="AG381" s="115"/>
      <c r="AH381" s="115"/>
      <c r="AI381" s="115"/>
      <c r="AJ381" s="115"/>
      <c r="AK381" s="115"/>
      <c r="AL381" s="115"/>
      <c r="AM381" s="115"/>
      <c r="AN381" s="586"/>
      <c r="AO381" s="115"/>
      <c r="AP381" s="586"/>
      <c r="AQ381" s="115"/>
      <c r="AR381" s="115"/>
      <c r="AS381" s="115"/>
      <c r="AT381" s="115"/>
      <c r="AU381" s="115"/>
      <c r="AV381" s="115"/>
      <c r="AW381" s="115"/>
      <c r="AX381" s="115"/>
      <c r="AY381" s="115"/>
      <c r="AZ381" s="115"/>
      <c r="BA381" s="115"/>
      <c r="BB381" s="115"/>
      <c r="BC381" s="115"/>
      <c r="BD381" s="115"/>
      <c r="BE381" s="115"/>
      <c r="BF381" s="115"/>
      <c r="BG381" s="115"/>
      <c r="BH381" s="115"/>
      <c r="BI381" s="115"/>
      <c r="BJ381" s="115"/>
      <c r="BK381" s="115"/>
      <c r="BL381" s="115"/>
      <c r="BM381" s="115"/>
      <c r="BN381" s="115"/>
      <c r="BO381" s="586"/>
      <c r="BP381" s="115"/>
      <c r="BQ381" s="115"/>
      <c r="BR381" s="586"/>
      <c r="BS381" s="115"/>
      <c r="BT381" s="115"/>
      <c r="BU381" s="115"/>
      <c r="BV381" s="115"/>
      <c r="BW381" s="586"/>
      <c r="BX381" s="115"/>
      <c r="BY381" s="115"/>
      <c r="BZ381" s="115"/>
      <c r="CA381" s="115"/>
      <c r="CB381" s="115"/>
      <c r="CD381" s="166"/>
    </row>
    <row r="382" spans="1:252" s="124" customFormat="1" ht="15.75" hidden="1" customHeight="1">
      <c r="A382" s="115"/>
      <c r="B382" s="115"/>
      <c r="E382" s="689">
        <v>1997</v>
      </c>
      <c r="F382" s="115" t="s">
        <v>563</v>
      </c>
      <c r="G382" s="115"/>
      <c r="H382" s="115"/>
      <c r="I382" s="102" t="s">
        <v>563</v>
      </c>
      <c r="J382" s="102"/>
      <c r="K382" s="102" t="s">
        <v>563</v>
      </c>
      <c r="L382" s="115"/>
      <c r="M382" s="115"/>
      <c r="N382" s="115"/>
      <c r="O382" s="115"/>
      <c r="P382" s="115"/>
      <c r="Q382" s="115"/>
      <c r="R382" s="115"/>
      <c r="S382" s="115"/>
      <c r="T382" s="115"/>
      <c r="U382" s="115"/>
      <c r="V382" s="689"/>
      <c r="W382" s="689"/>
      <c r="X382" s="689"/>
      <c r="Y382" s="689"/>
      <c r="Z382" s="689"/>
      <c r="AA382" s="115"/>
      <c r="AB382" s="115"/>
      <c r="AC382" s="115"/>
      <c r="AD382" s="115"/>
      <c r="AE382" s="115"/>
      <c r="AF382" s="115"/>
      <c r="AG382" s="115"/>
      <c r="AH382" s="115"/>
      <c r="AI382" s="115"/>
      <c r="AJ382" s="115"/>
      <c r="AK382" s="115"/>
      <c r="AL382" s="115"/>
      <c r="AM382" s="115"/>
      <c r="AN382" s="586"/>
      <c r="AO382" s="115"/>
      <c r="AP382" s="586"/>
      <c r="AQ382" s="115"/>
      <c r="AR382" s="115"/>
      <c r="AS382" s="115"/>
      <c r="AT382" s="115"/>
      <c r="AU382" s="115"/>
      <c r="AV382" s="115"/>
      <c r="AW382" s="115"/>
      <c r="AX382" s="115"/>
      <c r="AY382" s="115"/>
      <c r="AZ382" s="115"/>
      <c r="BA382" s="115"/>
      <c r="BB382" s="115"/>
      <c r="BC382" s="115"/>
      <c r="BD382" s="115"/>
      <c r="BE382" s="115"/>
      <c r="BF382" s="115"/>
      <c r="BG382" s="115"/>
      <c r="BH382" s="115"/>
      <c r="BI382" s="115"/>
      <c r="BJ382" s="115"/>
      <c r="BK382" s="115"/>
      <c r="BL382" s="115"/>
      <c r="BM382" s="115"/>
      <c r="BN382" s="115"/>
      <c r="BO382" s="586"/>
      <c r="BP382" s="115"/>
      <c r="BQ382" s="115"/>
      <c r="BR382" s="586"/>
      <c r="BS382" s="115"/>
      <c r="BT382" s="115"/>
      <c r="BU382" s="115"/>
      <c r="BV382" s="115"/>
      <c r="BW382" s="586"/>
      <c r="BX382" s="115"/>
      <c r="BY382" s="115"/>
      <c r="BZ382" s="115"/>
      <c r="CA382" s="115"/>
      <c r="CB382" s="115"/>
      <c r="CD382" s="166"/>
    </row>
    <row r="383" spans="1:252" s="124" customFormat="1" ht="15.75" hidden="1" customHeight="1">
      <c r="A383" s="115"/>
      <c r="B383" s="115"/>
      <c r="E383" s="689">
        <v>1998</v>
      </c>
      <c r="F383" s="115" t="s">
        <v>563</v>
      </c>
      <c r="G383" s="115"/>
      <c r="H383" s="115"/>
      <c r="I383" s="102" t="s">
        <v>563</v>
      </c>
      <c r="J383" s="102"/>
      <c r="K383" s="102" t="s">
        <v>563</v>
      </c>
      <c r="L383" s="115"/>
      <c r="M383" s="115"/>
      <c r="N383" s="115"/>
      <c r="O383" s="115"/>
      <c r="P383" s="115"/>
      <c r="Q383" s="115"/>
      <c r="R383" s="115"/>
      <c r="S383" s="115"/>
      <c r="T383" s="115"/>
      <c r="U383" s="115"/>
      <c r="V383" s="689"/>
      <c r="W383" s="689"/>
      <c r="X383" s="689"/>
      <c r="Y383" s="689"/>
      <c r="Z383" s="689"/>
      <c r="AA383" s="115"/>
      <c r="AB383" s="115"/>
      <c r="AC383" s="115"/>
      <c r="AD383" s="115"/>
      <c r="AE383" s="115"/>
      <c r="AF383" s="115"/>
      <c r="AG383" s="115"/>
      <c r="AH383" s="115"/>
      <c r="AI383" s="115"/>
      <c r="AJ383" s="115"/>
      <c r="AK383" s="115"/>
      <c r="AL383" s="115"/>
      <c r="AM383" s="115"/>
      <c r="AN383" s="586"/>
      <c r="AO383" s="115"/>
      <c r="AP383" s="586"/>
      <c r="AQ383" s="115"/>
      <c r="AR383" s="115"/>
      <c r="AS383" s="115"/>
      <c r="AT383" s="115"/>
      <c r="AU383" s="115"/>
      <c r="AV383" s="115"/>
      <c r="AW383" s="115"/>
      <c r="AX383" s="115"/>
      <c r="AY383" s="115"/>
      <c r="AZ383" s="115"/>
      <c r="BA383" s="115"/>
      <c r="BB383" s="115"/>
      <c r="BC383" s="115"/>
      <c r="BD383" s="115"/>
      <c r="BE383" s="115"/>
      <c r="BF383" s="115"/>
      <c r="BG383" s="115"/>
      <c r="BH383" s="115"/>
      <c r="BI383" s="115"/>
      <c r="BJ383" s="115"/>
      <c r="BK383" s="115"/>
      <c r="BL383" s="115"/>
      <c r="BM383" s="115"/>
      <c r="BN383" s="115"/>
      <c r="BO383" s="586"/>
      <c r="BP383" s="115"/>
      <c r="BQ383" s="115"/>
      <c r="BR383" s="586"/>
      <c r="BS383" s="115"/>
      <c r="BT383" s="115"/>
      <c r="BU383" s="115"/>
      <c r="BV383" s="115"/>
      <c r="BW383" s="586"/>
      <c r="BX383" s="115"/>
      <c r="BY383" s="115"/>
      <c r="BZ383" s="115"/>
      <c r="CA383" s="115"/>
      <c r="CB383" s="115"/>
      <c r="CD383" s="166"/>
    </row>
    <row r="384" spans="1:252" s="124" customFormat="1" ht="15.75" hidden="1" customHeight="1">
      <c r="A384" s="115"/>
      <c r="B384" s="115"/>
      <c r="E384" s="689">
        <v>1999</v>
      </c>
      <c r="F384" s="115" t="s">
        <v>563</v>
      </c>
      <c r="G384" s="115"/>
      <c r="H384" s="115"/>
      <c r="I384" s="102" t="s">
        <v>563</v>
      </c>
      <c r="J384" s="102"/>
      <c r="K384" s="102" t="s">
        <v>563</v>
      </c>
      <c r="L384" s="115"/>
      <c r="M384" s="115"/>
      <c r="N384" s="115"/>
      <c r="O384" s="115"/>
      <c r="P384" s="115"/>
      <c r="Q384" s="115"/>
      <c r="R384" s="115"/>
      <c r="S384" s="115"/>
      <c r="T384" s="115"/>
      <c r="U384" s="115"/>
      <c r="V384" s="689"/>
      <c r="W384" s="689"/>
      <c r="X384" s="689"/>
      <c r="Y384" s="689"/>
      <c r="Z384" s="689"/>
      <c r="AA384" s="115"/>
      <c r="AB384" s="115"/>
      <c r="AC384" s="115"/>
      <c r="AD384" s="115"/>
      <c r="AE384" s="115"/>
      <c r="AF384" s="115"/>
      <c r="AG384" s="115"/>
      <c r="AH384" s="115"/>
      <c r="AI384" s="115"/>
      <c r="AJ384" s="115"/>
      <c r="AK384" s="115"/>
      <c r="AL384" s="115"/>
      <c r="AM384" s="115"/>
      <c r="AN384" s="586"/>
      <c r="AO384" s="115"/>
      <c r="AP384" s="586"/>
      <c r="AQ384" s="115"/>
      <c r="AR384" s="115"/>
      <c r="AS384" s="115"/>
      <c r="AT384" s="115"/>
      <c r="AU384" s="115"/>
      <c r="AV384" s="115"/>
      <c r="AW384" s="115"/>
      <c r="AX384" s="115"/>
      <c r="AY384" s="115"/>
      <c r="AZ384" s="115"/>
      <c r="BA384" s="115"/>
      <c r="BB384" s="115"/>
      <c r="BC384" s="115"/>
      <c r="BD384" s="115"/>
      <c r="BE384" s="115"/>
      <c r="BF384" s="115"/>
      <c r="BG384" s="115"/>
      <c r="BH384" s="115"/>
      <c r="BI384" s="115"/>
      <c r="BJ384" s="115"/>
      <c r="BK384" s="115"/>
      <c r="BL384" s="115"/>
      <c r="BM384" s="115"/>
      <c r="BN384" s="115"/>
      <c r="BO384" s="586"/>
      <c r="BP384" s="115"/>
      <c r="BQ384" s="115"/>
      <c r="BR384" s="586"/>
      <c r="BS384" s="115"/>
      <c r="BT384" s="115"/>
      <c r="BU384" s="115"/>
      <c r="BV384" s="115"/>
      <c r="BW384" s="586"/>
      <c r="BX384" s="115"/>
      <c r="BY384" s="115"/>
      <c r="BZ384" s="115"/>
      <c r="CA384" s="115"/>
      <c r="CB384" s="115"/>
      <c r="CD384" s="166"/>
    </row>
    <row r="385" spans="1:252" s="124" customFormat="1" ht="15.75" hidden="1" customHeight="1">
      <c r="A385" s="115"/>
      <c r="B385" s="115"/>
      <c r="E385" s="689">
        <v>2000</v>
      </c>
      <c r="F385" s="115" t="s">
        <v>563</v>
      </c>
      <c r="G385" s="115"/>
      <c r="H385" s="115"/>
      <c r="I385" s="102" t="s">
        <v>563</v>
      </c>
      <c r="J385" s="102"/>
      <c r="K385" s="102" t="s">
        <v>563</v>
      </c>
      <c r="L385" s="115"/>
      <c r="M385" s="115"/>
      <c r="N385" s="115"/>
      <c r="O385" s="115"/>
      <c r="P385" s="115"/>
      <c r="Q385" s="115"/>
      <c r="R385" s="115"/>
      <c r="S385" s="115"/>
      <c r="T385" s="115"/>
      <c r="U385" s="115"/>
      <c r="V385" s="689"/>
      <c r="W385" s="689"/>
      <c r="X385" s="689"/>
      <c r="Y385" s="689"/>
      <c r="Z385" s="689"/>
      <c r="AA385" s="115"/>
      <c r="AB385" s="115"/>
      <c r="AC385" s="115"/>
      <c r="AD385" s="115"/>
      <c r="AE385" s="115"/>
      <c r="AF385" s="115"/>
      <c r="AG385" s="115"/>
      <c r="AH385" s="115"/>
      <c r="AI385" s="115"/>
      <c r="AJ385" s="115"/>
      <c r="AK385" s="115"/>
      <c r="AL385" s="115"/>
      <c r="AM385" s="115"/>
      <c r="AN385" s="586"/>
      <c r="AO385" s="115"/>
      <c r="AP385" s="586"/>
      <c r="AQ385" s="115"/>
      <c r="AR385" s="115"/>
      <c r="AS385" s="115"/>
      <c r="AT385" s="115"/>
      <c r="AU385" s="115"/>
      <c r="AV385" s="115"/>
      <c r="AW385" s="115"/>
      <c r="AX385" s="115"/>
      <c r="AY385" s="115"/>
      <c r="AZ385" s="115"/>
      <c r="BA385" s="115"/>
      <c r="BB385" s="115"/>
      <c r="BC385" s="115"/>
      <c r="BD385" s="115"/>
      <c r="BE385" s="115"/>
      <c r="BF385" s="115"/>
      <c r="BG385" s="115"/>
      <c r="BH385" s="115"/>
      <c r="BI385" s="115"/>
      <c r="BJ385" s="115"/>
      <c r="BK385" s="115"/>
      <c r="BL385" s="115"/>
      <c r="BM385" s="115"/>
      <c r="BN385" s="115"/>
      <c r="BO385" s="586"/>
      <c r="BP385" s="115"/>
      <c r="BQ385" s="115"/>
      <c r="BR385" s="586"/>
      <c r="BS385" s="115"/>
      <c r="BT385" s="115"/>
      <c r="BU385" s="115"/>
      <c r="BV385" s="115"/>
      <c r="BW385" s="586"/>
      <c r="BX385" s="115"/>
      <c r="BY385" s="115"/>
      <c r="BZ385" s="115"/>
      <c r="CA385" s="115"/>
      <c r="CB385" s="115"/>
      <c r="CD385" s="166"/>
    </row>
    <row r="386" spans="1:252" s="124" customFormat="1" ht="15.75" hidden="1" customHeight="1">
      <c r="A386" s="115"/>
      <c r="B386" s="115"/>
      <c r="E386" s="689">
        <v>2001</v>
      </c>
      <c r="F386" s="115" t="s">
        <v>563</v>
      </c>
      <c r="G386" s="115"/>
      <c r="H386" s="115"/>
      <c r="I386" s="102" t="s">
        <v>563</v>
      </c>
      <c r="J386" s="102"/>
      <c r="K386" s="102" t="s">
        <v>563</v>
      </c>
      <c r="L386" s="115"/>
      <c r="M386" s="115"/>
      <c r="N386" s="115"/>
      <c r="O386" s="115"/>
      <c r="P386" s="115"/>
      <c r="Q386" s="115"/>
      <c r="R386" s="115"/>
      <c r="S386" s="115"/>
      <c r="T386" s="115"/>
      <c r="U386" s="115"/>
      <c r="V386" s="689"/>
      <c r="W386" s="689"/>
      <c r="X386" s="689"/>
      <c r="Y386" s="689"/>
      <c r="Z386" s="689"/>
      <c r="AA386" s="115"/>
      <c r="AB386" s="115"/>
      <c r="AC386" s="115"/>
      <c r="AD386" s="115"/>
      <c r="AE386" s="115"/>
      <c r="AF386" s="115"/>
      <c r="AG386" s="115"/>
      <c r="AH386" s="115"/>
      <c r="AI386" s="115"/>
      <c r="AJ386" s="115"/>
      <c r="AK386" s="115"/>
      <c r="AL386" s="115"/>
      <c r="AM386" s="115"/>
      <c r="AN386" s="586"/>
      <c r="AO386" s="115"/>
      <c r="AP386" s="586"/>
      <c r="AQ386" s="115"/>
      <c r="AR386" s="115"/>
      <c r="AS386" s="115"/>
      <c r="AT386" s="115"/>
      <c r="AU386" s="115"/>
      <c r="AV386" s="115"/>
      <c r="AW386" s="115"/>
      <c r="AX386" s="115"/>
      <c r="AY386" s="115"/>
      <c r="AZ386" s="115"/>
      <c r="BA386" s="115"/>
      <c r="BB386" s="115"/>
      <c r="BC386" s="115"/>
      <c r="BD386" s="115"/>
      <c r="BE386" s="115"/>
      <c r="BF386" s="115"/>
      <c r="BG386" s="115"/>
      <c r="BH386" s="115"/>
      <c r="BI386" s="115"/>
      <c r="BJ386" s="115"/>
      <c r="BK386" s="115"/>
      <c r="BL386" s="115"/>
      <c r="BM386" s="115"/>
      <c r="BN386" s="115"/>
      <c r="BO386" s="586"/>
      <c r="BP386" s="115"/>
      <c r="BQ386" s="115"/>
      <c r="BR386" s="586"/>
      <c r="BS386" s="115"/>
      <c r="BT386" s="115"/>
      <c r="BU386" s="115"/>
      <c r="BV386" s="115"/>
      <c r="BW386" s="586"/>
      <c r="BX386" s="115"/>
      <c r="BY386" s="115"/>
      <c r="BZ386" s="115"/>
      <c r="CA386" s="115"/>
      <c r="CB386" s="115"/>
      <c r="CD386" s="166"/>
    </row>
    <row r="387" spans="1:252" s="124" customFormat="1" ht="15.75" hidden="1" customHeight="1">
      <c r="A387" s="115"/>
      <c r="B387" s="115"/>
      <c r="E387" s="689">
        <v>2002</v>
      </c>
      <c r="F387" s="115" t="s">
        <v>563</v>
      </c>
      <c r="G387" s="115"/>
      <c r="H387" s="115"/>
      <c r="I387" s="102" t="s">
        <v>563</v>
      </c>
      <c r="J387" s="102"/>
      <c r="K387" s="102" t="s">
        <v>563</v>
      </c>
      <c r="L387" s="115"/>
      <c r="M387" s="115"/>
      <c r="N387" s="115"/>
      <c r="O387" s="115"/>
      <c r="P387" s="115"/>
      <c r="Q387" s="115"/>
      <c r="R387" s="115"/>
      <c r="S387" s="115"/>
      <c r="T387" s="115"/>
      <c r="U387" s="115"/>
      <c r="V387" s="689"/>
      <c r="W387" s="689"/>
      <c r="X387" s="689"/>
      <c r="Y387" s="689"/>
      <c r="Z387" s="689"/>
      <c r="AA387" s="115"/>
      <c r="AB387" s="115"/>
      <c r="AC387" s="115"/>
      <c r="AD387" s="115"/>
      <c r="AE387" s="115"/>
      <c r="AF387" s="115"/>
      <c r="AG387" s="115"/>
      <c r="AH387" s="115"/>
      <c r="AI387" s="115"/>
      <c r="AJ387" s="115"/>
      <c r="AK387" s="115"/>
      <c r="AL387" s="115"/>
      <c r="AM387" s="115"/>
      <c r="AN387" s="586"/>
      <c r="AO387" s="115"/>
      <c r="AP387" s="586"/>
      <c r="AQ387" s="115"/>
      <c r="AR387" s="115"/>
      <c r="AS387" s="115"/>
      <c r="AT387" s="115"/>
      <c r="AU387" s="115"/>
      <c r="AV387" s="115"/>
      <c r="AW387" s="115"/>
      <c r="AX387" s="115"/>
      <c r="AY387" s="115"/>
      <c r="AZ387" s="115"/>
      <c r="BA387" s="115"/>
      <c r="BB387" s="115"/>
      <c r="BC387" s="115"/>
      <c r="BD387" s="115"/>
      <c r="BE387" s="115"/>
      <c r="BF387" s="115"/>
      <c r="BG387" s="115"/>
      <c r="BH387" s="115"/>
      <c r="BI387" s="115"/>
      <c r="BJ387" s="115"/>
      <c r="BK387" s="115"/>
      <c r="BL387" s="115"/>
      <c r="BM387" s="115"/>
      <c r="BN387" s="115"/>
      <c r="BO387" s="586"/>
      <c r="BP387" s="115"/>
      <c r="BQ387" s="115"/>
      <c r="BR387" s="586"/>
      <c r="BS387" s="115"/>
      <c r="BT387" s="115"/>
      <c r="BU387" s="115"/>
      <c r="BV387" s="115"/>
      <c r="BW387" s="586"/>
      <c r="BX387" s="115"/>
      <c r="BY387" s="115"/>
      <c r="BZ387" s="115"/>
      <c r="CA387" s="115"/>
      <c r="CB387" s="115"/>
      <c r="CD387" s="166"/>
    </row>
    <row r="388" spans="1:252" s="124" customFormat="1" ht="15.75" hidden="1" customHeight="1">
      <c r="A388" s="115"/>
      <c r="B388" s="115"/>
      <c r="E388" s="689">
        <v>2003</v>
      </c>
      <c r="F388" s="115" t="s">
        <v>563</v>
      </c>
      <c r="G388" s="115"/>
      <c r="H388" s="115"/>
      <c r="I388" s="102" t="s">
        <v>563</v>
      </c>
      <c r="J388" s="102"/>
      <c r="K388" s="102" t="s">
        <v>563</v>
      </c>
      <c r="L388" s="115"/>
      <c r="M388" s="115"/>
      <c r="N388" s="115"/>
      <c r="O388" s="115"/>
      <c r="P388" s="115"/>
      <c r="Q388" s="115"/>
      <c r="R388" s="115"/>
      <c r="S388" s="115"/>
      <c r="T388" s="115"/>
      <c r="U388" s="115"/>
      <c r="V388" s="689"/>
      <c r="W388" s="689"/>
      <c r="X388" s="689"/>
      <c r="Y388" s="689"/>
      <c r="Z388" s="689"/>
      <c r="AA388" s="115"/>
      <c r="AB388" s="115"/>
      <c r="AC388" s="115"/>
      <c r="AD388" s="115"/>
      <c r="AE388" s="115"/>
      <c r="AF388" s="115"/>
      <c r="AG388" s="115"/>
      <c r="AH388" s="115"/>
      <c r="AI388" s="115"/>
      <c r="AJ388" s="115"/>
      <c r="AK388" s="115"/>
      <c r="AL388" s="115"/>
      <c r="AM388" s="115"/>
      <c r="AN388" s="586"/>
      <c r="AO388" s="115"/>
      <c r="AP388" s="586"/>
      <c r="AQ388" s="115"/>
      <c r="AR388" s="115"/>
      <c r="AS388" s="115"/>
      <c r="AT388" s="115"/>
      <c r="AU388" s="115"/>
      <c r="AV388" s="115"/>
      <c r="AW388" s="115"/>
      <c r="AX388" s="115"/>
      <c r="AY388" s="115"/>
      <c r="AZ388" s="115"/>
      <c r="BA388" s="115"/>
      <c r="BB388" s="115"/>
      <c r="BC388" s="115"/>
      <c r="BD388" s="115"/>
      <c r="BE388" s="115"/>
      <c r="BF388" s="115"/>
      <c r="BG388" s="115"/>
      <c r="BH388" s="115"/>
      <c r="BI388" s="115"/>
      <c r="BJ388" s="115"/>
      <c r="BK388" s="115"/>
      <c r="BL388" s="115"/>
      <c r="BM388" s="115"/>
      <c r="BN388" s="115"/>
      <c r="BO388" s="586"/>
      <c r="BP388" s="115"/>
      <c r="BQ388" s="115"/>
      <c r="BR388" s="586"/>
      <c r="BS388" s="115"/>
      <c r="BT388" s="115"/>
      <c r="BU388" s="115"/>
      <c r="BV388" s="115"/>
      <c r="BW388" s="586"/>
      <c r="BX388" s="115"/>
      <c r="BY388" s="115"/>
      <c r="BZ388" s="115"/>
      <c r="CA388" s="115"/>
      <c r="CB388" s="115"/>
      <c r="CD388" s="166"/>
    </row>
    <row r="389" spans="1:252" s="124" customFormat="1" ht="15.75" hidden="1" customHeight="1">
      <c r="A389" s="115"/>
      <c r="B389" s="115"/>
      <c r="E389" s="689">
        <v>2004</v>
      </c>
      <c r="F389" s="115" t="s">
        <v>563</v>
      </c>
      <c r="G389" s="115"/>
      <c r="H389" s="115"/>
      <c r="I389" s="102" t="s">
        <v>563</v>
      </c>
      <c r="J389" s="102"/>
      <c r="K389" s="102" t="s">
        <v>563</v>
      </c>
      <c r="L389" s="115"/>
      <c r="M389" s="115"/>
      <c r="N389" s="115"/>
      <c r="O389" s="115"/>
      <c r="P389" s="115"/>
      <c r="Q389" s="115"/>
      <c r="R389" s="115"/>
      <c r="S389" s="115"/>
      <c r="T389" s="115"/>
      <c r="U389" s="115"/>
      <c r="V389" s="689"/>
      <c r="W389" s="689"/>
      <c r="X389" s="689"/>
      <c r="Y389" s="689"/>
      <c r="Z389" s="689"/>
      <c r="AA389" s="115"/>
      <c r="AB389" s="115"/>
      <c r="AC389" s="115"/>
      <c r="AD389" s="115"/>
      <c r="AE389" s="115"/>
      <c r="AF389" s="115"/>
      <c r="AG389" s="115"/>
      <c r="AH389" s="115"/>
      <c r="AI389" s="115"/>
      <c r="AJ389" s="115"/>
      <c r="AK389" s="115"/>
      <c r="AL389" s="115"/>
      <c r="AM389" s="115"/>
      <c r="AN389" s="586"/>
      <c r="AO389" s="115"/>
      <c r="AP389" s="586"/>
      <c r="AQ389" s="115"/>
      <c r="AR389" s="115"/>
      <c r="AS389" s="115"/>
      <c r="AT389" s="115"/>
      <c r="AU389" s="115"/>
      <c r="AV389" s="115"/>
      <c r="AW389" s="115"/>
      <c r="AX389" s="115"/>
      <c r="AY389" s="115"/>
      <c r="AZ389" s="115"/>
      <c r="BA389" s="115"/>
      <c r="BB389" s="115"/>
      <c r="BC389" s="115"/>
      <c r="BD389" s="115"/>
      <c r="BE389" s="115"/>
      <c r="BF389" s="115"/>
      <c r="BG389" s="115"/>
      <c r="BH389" s="115"/>
      <c r="BI389" s="115"/>
      <c r="BJ389" s="115"/>
      <c r="BK389" s="115"/>
      <c r="BL389" s="115"/>
      <c r="BM389" s="115"/>
      <c r="BN389" s="115"/>
      <c r="BO389" s="586"/>
      <c r="BP389" s="115"/>
      <c r="BQ389" s="115"/>
      <c r="BR389" s="586"/>
      <c r="BS389" s="115"/>
      <c r="BT389" s="115"/>
      <c r="BU389" s="115"/>
      <c r="BV389" s="115"/>
      <c r="BW389" s="586"/>
      <c r="BX389" s="115"/>
      <c r="BY389" s="115"/>
      <c r="BZ389" s="115"/>
      <c r="CA389" s="115"/>
      <c r="CB389" s="115"/>
      <c r="CD389" s="166"/>
    </row>
    <row r="390" spans="1:252" s="124" customFormat="1" ht="15.75" hidden="1" customHeight="1">
      <c r="A390" s="115"/>
      <c r="B390" s="115"/>
      <c r="E390" s="689">
        <v>2005</v>
      </c>
      <c r="F390" s="115" t="s">
        <v>563</v>
      </c>
      <c r="G390" s="115"/>
      <c r="H390" s="115"/>
      <c r="I390" s="102" t="s">
        <v>563</v>
      </c>
      <c r="J390" s="102"/>
      <c r="K390" s="102" t="s">
        <v>563</v>
      </c>
      <c r="L390" s="115"/>
      <c r="M390" s="115"/>
      <c r="N390" s="115"/>
      <c r="O390" s="115"/>
      <c r="P390" s="115"/>
      <c r="Q390" s="115"/>
      <c r="R390" s="115"/>
      <c r="S390" s="115"/>
      <c r="T390" s="115"/>
      <c r="U390" s="115"/>
      <c r="V390" s="689"/>
      <c r="W390" s="689"/>
      <c r="X390" s="689"/>
      <c r="Y390" s="689"/>
      <c r="Z390" s="689"/>
      <c r="AA390" s="115"/>
      <c r="AB390" s="115"/>
      <c r="AC390" s="115"/>
      <c r="AD390" s="115"/>
      <c r="AE390" s="115"/>
      <c r="AF390" s="115"/>
      <c r="AG390" s="115"/>
      <c r="AH390" s="115"/>
      <c r="AI390" s="115"/>
      <c r="AJ390" s="115"/>
      <c r="AK390" s="115"/>
      <c r="AL390" s="115"/>
      <c r="AM390" s="115"/>
      <c r="AN390" s="586"/>
      <c r="AO390" s="115"/>
      <c r="AP390" s="586"/>
      <c r="AQ390" s="115"/>
      <c r="AR390" s="115"/>
      <c r="AS390" s="115"/>
      <c r="AT390" s="115"/>
      <c r="AU390" s="115"/>
      <c r="AV390" s="115"/>
      <c r="AW390" s="115"/>
      <c r="AX390" s="115"/>
      <c r="AY390" s="115"/>
      <c r="AZ390" s="115"/>
      <c r="BA390" s="115"/>
      <c r="BB390" s="115"/>
      <c r="BC390" s="115"/>
      <c r="BD390" s="115"/>
      <c r="BE390" s="115"/>
      <c r="BF390" s="115"/>
      <c r="BG390" s="115"/>
      <c r="BH390" s="115"/>
      <c r="BI390" s="115"/>
      <c r="BJ390" s="115"/>
      <c r="BK390" s="115"/>
      <c r="BL390" s="115"/>
      <c r="BM390" s="115"/>
      <c r="BN390" s="115"/>
      <c r="BO390" s="586"/>
      <c r="BP390" s="115"/>
      <c r="BQ390" s="115"/>
      <c r="BR390" s="586"/>
      <c r="BS390" s="115"/>
      <c r="BT390" s="115"/>
      <c r="BU390" s="115"/>
      <c r="BV390" s="115"/>
      <c r="BW390" s="586"/>
      <c r="BX390" s="115"/>
      <c r="BY390" s="115"/>
      <c r="BZ390" s="115"/>
      <c r="CA390" s="115"/>
      <c r="CB390" s="115"/>
      <c r="CD390" s="166"/>
    </row>
    <row r="391" spans="1:252" s="124" customFormat="1" ht="15.75" hidden="1" customHeight="1">
      <c r="A391" s="115"/>
      <c r="B391" s="115"/>
      <c r="E391" s="689">
        <v>2006</v>
      </c>
      <c r="F391" s="115" t="s">
        <v>563</v>
      </c>
      <c r="G391" s="115"/>
      <c r="H391" s="115"/>
      <c r="I391" s="102" t="s">
        <v>563</v>
      </c>
      <c r="J391" s="102"/>
      <c r="K391" s="102" t="s">
        <v>563</v>
      </c>
      <c r="L391" s="115"/>
      <c r="M391" s="115"/>
      <c r="N391" s="115"/>
      <c r="O391" s="115"/>
      <c r="P391" s="115"/>
      <c r="Q391" s="115"/>
      <c r="R391" s="115"/>
      <c r="S391" s="115"/>
      <c r="T391" s="115"/>
      <c r="U391" s="115"/>
      <c r="V391" s="689"/>
      <c r="W391" s="689"/>
      <c r="X391" s="689"/>
      <c r="Y391" s="689"/>
      <c r="Z391" s="689"/>
      <c r="AA391" s="115"/>
      <c r="AB391" s="115"/>
      <c r="AC391" s="115"/>
      <c r="AD391" s="115"/>
      <c r="AE391" s="115"/>
      <c r="AF391" s="115"/>
      <c r="AG391" s="115"/>
      <c r="AH391" s="115"/>
      <c r="AI391" s="115"/>
      <c r="AJ391" s="115"/>
      <c r="AK391" s="115"/>
      <c r="AL391" s="115"/>
      <c r="AM391" s="115"/>
      <c r="AN391" s="586"/>
      <c r="AO391" s="115"/>
      <c r="AP391" s="586"/>
      <c r="AQ391" s="115"/>
      <c r="AR391" s="115"/>
      <c r="AS391" s="115"/>
      <c r="AT391" s="115"/>
      <c r="AU391" s="115"/>
      <c r="AV391" s="115"/>
      <c r="AW391" s="115"/>
      <c r="AX391" s="115"/>
      <c r="AY391" s="115"/>
      <c r="AZ391" s="115"/>
      <c r="BA391" s="115"/>
      <c r="BB391" s="115"/>
      <c r="BC391" s="115"/>
      <c r="BD391" s="115"/>
      <c r="BE391" s="115"/>
      <c r="BF391" s="115"/>
      <c r="BG391" s="115"/>
      <c r="BH391" s="115"/>
      <c r="BI391" s="115"/>
      <c r="BJ391" s="115"/>
      <c r="BK391" s="115"/>
      <c r="BL391" s="115"/>
      <c r="BM391" s="115"/>
      <c r="BN391" s="115"/>
      <c r="BO391" s="586"/>
      <c r="BP391" s="115"/>
      <c r="BQ391" s="115"/>
      <c r="BR391" s="586"/>
      <c r="BS391" s="115"/>
      <c r="BT391" s="115"/>
      <c r="BU391" s="115"/>
      <c r="BV391" s="115"/>
      <c r="BW391" s="586"/>
      <c r="BX391" s="115"/>
      <c r="BY391" s="115"/>
      <c r="BZ391" s="115"/>
      <c r="CA391" s="115"/>
      <c r="CB391" s="115"/>
      <c r="CD391" s="166"/>
    </row>
    <row r="392" spans="1:252" s="124" customFormat="1" ht="15.75" hidden="1" customHeight="1">
      <c r="A392" s="102"/>
      <c r="B392" s="367"/>
      <c r="C392" s="166"/>
      <c r="D392" s="144"/>
      <c r="E392" s="689">
        <v>2007</v>
      </c>
      <c r="F392" s="115" t="s">
        <v>563</v>
      </c>
      <c r="G392" s="115"/>
      <c r="H392" s="115"/>
      <c r="I392" s="102" t="s">
        <v>563</v>
      </c>
      <c r="J392" s="102"/>
      <c r="K392" s="102" t="s">
        <v>563</v>
      </c>
      <c r="L392" s="115"/>
      <c r="M392" s="115"/>
      <c r="N392" s="115"/>
      <c r="O392" s="115"/>
      <c r="P392" s="115"/>
      <c r="Q392" s="115"/>
      <c r="R392" s="115"/>
      <c r="S392" s="115"/>
      <c r="T392" s="115"/>
      <c r="U392" s="115"/>
      <c r="V392" s="689"/>
      <c r="W392" s="689"/>
      <c r="X392" s="689"/>
      <c r="Y392" s="689"/>
      <c r="Z392" s="689"/>
      <c r="AA392" s="115"/>
      <c r="AB392" s="115"/>
      <c r="AC392" s="115"/>
      <c r="AD392" s="115"/>
      <c r="AE392" s="115"/>
      <c r="AF392" s="115"/>
      <c r="AG392" s="115"/>
      <c r="AH392" s="115"/>
      <c r="AI392" s="115"/>
      <c r="AJ392" s="115"/>
      <c r="AK392" s="115"/>
      <c r="AL392" s="115"/>
      <c r="AM392" s="115"/>
      <c r="AN392" s="586"/>
      <c r="AO392" s="115"/>
      <c r="AP392" s="586"/>
      <c r="AQ392" s="115"/>
      <c r="AR392" s="115"/>
      <c r="AS392" s="115"/>
      <c r="AT392" s="115"/>
      <c r="AU392" s="115"/>
      <c r="AV392" s="115"/>
      <c r="AW392" s="115"/>
      <c r="AX392" s="115"/>
      <c r="AY392" s="115"/>
      <c r="AZ392" s="115"/>
      <c r="BA392" s="115"/>
      <c r="BB392" s="115"/>
      <c r="BC392" s="115"/>
      <c r="BD392" s="115"/>
      <c r="BE392" s="115"/>
      <c r="BF392" s="115"/>
      <c r="BG392" s="115"/>
      <c r="BH392" s="115"/>
      <c r="BI392" s="115"/>
      <c r="BJ392" s="115"/>
      <c r="BK392" s="115"/>
      <c r="BL392" s="115"/>
      <c r="BM392" s="115"/>
      <c r="BN392" s="115"/>
      <c r="BO392" s="586"/>
      <c r="BP392" s="115"/>
      <c r="BQ392" s="115"/>
      <c r="BR392" s="586"/>
      <c r="BS392" s="115"/>
      <c r="BT392" s="115"/>
      <c r="BU392" s="115"/>
      <c r="BV392" s="115"/>
      <c r="BW392" s="586"/>
      <c r="BX392" s="115"/>
      <c r="BY392" s="115"/>
      <c r="BZ392" s="115"/>
      <c r="CA392" s="115"/>
      <c r="CB392" s="115"/>
      <c r="CC392" s="166"/>
      <c r="CD392" s="166"/>
      <c r="CE392" s="166"/>
      <c r="CF392" s="166"/>
      <c r="CG392" s="166"/>
      <c r="CH392" s="166"/>
      <c r="CI392" s="166"/>
      <c r="CJ392" s="166"/>
      <c r="CK392" s="166"/>
      <c r="CL392" s="166"/>
      <c r="CM392" s="166"/>
      <c r="CN392" s="166"/>
      <c r="CO392" s="166"/>
      <c r="CP392" s="166"/>
      <c r="CQ392" s="166"/>
      <c r="CR392" s="166"/>
      <c r="CS392" s="166"/>
      <c r="CT392" s="166"/>
      <c r="CU392" s="166"/>
      <c r="CV392" s="166"/>
      <c r="CW392" s="166"/>
      <c r="CX392" s="166"/>
      <c r="CY392" s="166"/>
      <c r="CZ392" s="166"/>
      <c r="DA392" s="166"/>
      <c r="DB392" s="166"/>
      <c r="DC392" s="166"/>
      <c r="DD392" s="166"/>
      <c r="DE392" s="166"/>
      <c r="DF392" s="166"/>
      <c r="DG392" s="166"/>
      <c r="DH392" s="166"/>
      <c r="DI392" s="166"/>
      <c r="DJ392" s="166"/>
      <c r="DK392" s="166"/>
      <c r="DL392" s="166"/>
      <c r="DM392" s="166"/>
      <c r="DN392" s="166"/>
      <c r="DO392" s="166"/>
      <c r="DP392" s="166"/>
      <c r="DQ392" s="166"/>
      <c r="DR392" s="166"/>
      <c r="DS392" s="166"/>
      <c r="DT392" s="166"/>
      <c r="DU392" s="166"/>
      <c r="DV392" s="166"/>
      <c r="DW392" s="166"/>
      <c r="DX392" s="166"/>
      <c r="DY392" s="166"/>
      <c r="DZ392" s="166"/>
      <c r="EA392" s="166"/>
      <c r="EB392" s="166"/>
      <c r="EC392" s="166"/>
      <c r="ED392" s="166"/>
      <c r="EE392" s="166"/>
      <c r="EF392" s="166"/>
      <c r="EG392" s="166"/>
      <c r="EH392" s="166"/>
      <c r="EI392" s="166"/>
      <c r="EJ392" s="166"/>
      <c r="EK392" s="166"/>
      <c r="EL392" s="166"/>
      <c r="EM392" s="166"/>
      <c r="EN392" s="166"/>
      <c r="EO392" s="166"/>
      <c r="EP392" s="166"/>
      <c r="EQ392" s="166"/>
      <c r="ER392" s="166"/>
      <c r="ES392" s="166"/>
      <c r="ET392" s="166"/>
      <c r="EU392" s="166"/>
      <c r="EV392" s="166"/>
      <c r="EW392" s="166"/>
      <c r="EX392" s="166"/>
      <c r="EY392" s="166"/>
      <c r="EZ392" s="166"/>
      <c r="FA392" s="166"/>
      <c r="FB392" s="166"/>
      <c r="FC392" s="166"/>
      <c r="FD392" s="166"/>
      <c r="FE392" s="166"/>
      <c r="FF392" s="166"/>
      <c r="FG392" s="166"/>
      <c r="FH392" s="166"/>
      <c r="FI392" s="166"/>
      <c r="FJ392" s="166"/>
      <c r="FK392" s="166"/>
      <c r="FL392" s="166"/>
      <c r="FM392" s="166"/>
      <c r="FN392" s="166"/>
      <c r="FO392" s="166"/>
      <c r="FP392" s="166"/>
      <c r="FQ392" s="166"/>
      <c r="FR392" s="166"/>
      <c r="FS392" s="166"/>
      <c r="FT392" s="166"/>
      <c r="FU392" s="166"/>
      <c r="FV392" s="166"/>
      <c r="FW392" s="166"/>
      <c r="FX392" s="166"/>
      <c r="FY392" s="166"/>
      <c r="FZ392" s="166"/>
      <c r="GA392" s="166"/>
      <c r="GB392" s="166"/>
      <c r="GC392" s="166"/>
      <c r="GD392" s="166"/>
      <c r="GE392" s="166"/>
      <c r="GF392" s="166"/>
      <c r="GG392" s="166"/>
      <c r="GH392" s="166"/>
      <c r="GI392" s="166"/>
      <c r="GJ392" s="166"/>
      <c r="GK392" s="166"/>
      <c r="GL392" s="166"/>
      <c r="GM392" s="166"/>
      <c r="GN392" s="166"/>
      <c r="GO392" s="166"/>
      <c r="GP392" s="166"/>
      <c r="GQ392" s="166"/>
      <c r="GR392" s="166"/>
      <c r="GS392" s="166"/>
      <c r="GT392" s="166"/>
      <c r="GU392" s="166"/>
      <c r="GV392" s="166"/>
      <c r="GW392" s="166"/>
      <c r="GX392" s="166"/>
      <c r="GY392" s="166"/>
      <c r="GZ392" s="166"/>
      <c r="HA392" s="166"/>
      <c r="HB392" s="166"/>
      <c r="HC392" s="166"/>
      <c r="HD392" s="166"/>
      <c r="HE392" s="166"/>
      <c r="HF392" s="166"/>
      <c r="HG392" s="166"/>
      <c r="HH392" s="166"/>
      <c r="HI392" s="166"/>
      <c r="HJ392" s="166"/>
      <c r="HK392" s="166"/>
      <c r="HL392" s="166"/>
      <c r="HM392" s="166"/>
      <c r="HN392" s="166"/>
      <c r="HO392" s="166"/>
      <c r="HP392" s="166"/>
      <c r="HQ392" s="166"/>
      <c r="HR392" s="166"/>
      <c r="HS392" s="166"/>
      <c r="HT392" s="166"/>
      <c r="HU392" s="166"/>
      <c r="HV392" s="166"/>
      <c r="HW392" s="166"/>
      <c r="HX392" s="166"/>
      <c r="HY392" s="166"/>
      <c r="HZ392" s="166"/>
      <c r="IA392" s="166"/>
      <c r="IB392" s="166"/>
      <c r="IC392" s="166"/>
      <c r="ID392" s="166"/>
      <c r="IE392" s="166"/>
      <c r="IF392" s="166"/>
      <c r="IG392" s="166"/>
      <c r="IH392" s="166"/>
      <c r="II392" s="166"/>
      <c r="IJ392" s="166"/>
      <c r="IK392" s="166"/>
      <c r="IL392" s="166"/>
      <c r="IM392" s="166"/>
      <c r="IN392" s="166"/>
      <c r="IO392" s="166"/>
      <c r="IP392" s="166"/>
      <c r="IQ392" s="166"/>
      <c r="IR392" s="166"/>
    </row>
    <row r="393" spans="1:252" s="124" customFormat="1" ht="15.75" hidden="1" customHeight="1">
      <c r="A393" s="102"/>
      <c r="B393" s="367"/>
      <c r="C393" s="166"/>
      <c r="D393" s="144"/>
      <c r="E393" s="689">
        <v>2008</v>
      </c>
      <c r="F393" s="115" t="s">
        <v>563</v>
      </c>
      <c r="G393" s="115"/>
      <c r="H393" s="115"/>
      <c r="I393" s="102" t="s">
        <v>563</v>
      </c>
      <c r="J393" s="102"/>
      <c r="K393" s="102" t="s">
        <v>563</v>
      </c>
      <c r="L393" s="115"/>
      <c r="M393" s="115"/>
      <c r="N393" s="115"/>
      <c r="O393" s="115"/>
      <c r="P393" s="115"/>
      <c r="Q393" s="115"/>
      <c r="R393" s="115"/>
      <c r="S393" s="115"/>
      <c r="T393" s="115"/>
      <c r="U393" s="115"/>
      <c r="V393" s="689"/>
      <c r="W393" s="689"/>
      <c r="X393" s="689"/>
      <c r="Y393" s="689"/>
      <c r="Z393" s="689"/>
      <c r="AA393" s="115"/>
      <c r="AB393" s="115"/>
      <c r="AC393" s="115"/>
      <c r="AD393" s="115"/>
      <c r="AE393" s="115"/>
      <c r="AF393" s="115"/>
      <c r="AG393" s="115"/>
      <c r="AH393" s="115"/>
      <c r="AI393" s="115"/>
      <c r="AJ393" s="115"/>
      <c r="AK393" s="115"/>
      <c r="AL393" s="115"/>
      <c r="AM393" s="115"/>
      <c r="AN393" s="586"/>
      <c r="AO393" s="115"/>
      <c r="AP393" s="586"/>
      <c r="AQ393" s="115"/>
      <c r="AR393" s="115"/>
      <c r="AS393" s="115"/>
      <c r="AT393" s="115"/>
      <c r="AU393" s="115"/>
      <c r="AV393" s="115"/>
      <c r="AW393" s="115"/>
      <c r="AX393" s="115"/>
      <c r="AY393" s="115"/>
      <c r="AZ393" s="115"/>
      <c r="BA393" s="115"/>
      <c r="BB393" s="115"/>
      <c r="BC393" s="115"/>
      <c r="BD393" s="115"/>
      <c r="BE393" s="115"/>
      <c r="BF393" s="115"/>
      <c r="BG393" s="115"/>
      <c r="BH393" s="115"/>
      <c r="BI393" s="115"/>
      <c r="BJ393" s="115"/>
      <c r="BK393" s="115"/>
      <c r="BL393" s="115"/>
      <c r="BM393" s="115"/>
      <c r="BN393" s="115"/>
      <c r="BO393" s="586"/>
      <c r="BP393" s="115"/>
      <c r="BQ393" s="115"/>
      <c r="BR393" s="586"/>
      <c r="BS393" s="115"/>
      <c r="BT393" s="115"/>
      <c r="BU393" s="115"/>
      <c r="BV393" s="115"/>
      <c r="BW393" s="586"/>
      <c r="BX393" s="115"/>
      <c r="BY393" s="115"/>
      <c r="BZ393" s="115"/>
      <c r="CA393" s="115"/>
      <c r="CB393" s="115"/>
      <c r="CC393" s="166"/>
      <c r="CD393" s="166"/>
      <c r="CE393" s="166"/>
      <c r="CF393" s="166"/>
      <c r="CG393" s="166"/>
      <c r="CH393" s="166"/>
      <c r="CI393" s="166"/>
      <c r="CJ393" s="166"/>
      <c r="CK393" s="166"/>
      <c r="CL393" s="166"/>
      <c r="CM393" s="166"/>
      <c r="CN393" s="166"/>
      <c r="CO393" s="166"/>
      <c r="CP393" s="166"/>
      <c r="CQ393" s="166"/>
      <c r="CR393" s="166"/>
      <c r="CS393" s="166"/>
      <c r="CT393" s="166"/>
      <c r="CU393" s="166"/>
      <c r="CV393" s="166"/>
      <c r="CW393" s="166"/>
      <c r="CX393" s="166"/>
      <c r="CY393" s="166"/>
      <c r="CZ393" s="166"/>
      <c r="DA393" s="166"/>
      <c r="DB393" s="166"/>
      <c r="DC393" s="166"/>
      <c r="DD393" s="166"/>
      <c r="DE393" s="166"/>
      <c r="DF393" s="166"/>
      <c r="DG393" s="166"/>
      <c r="DH393" s="166"/>
      <c r="DI393" s="166"/>
      <c r="DJ393" s="166"/>
      <c r="DK393" s="166"/>
      <c r="DL393" s="166"/>
      <c r="DM393" s="166"/>
      <c r="DN393" s="166"/>
      <c r="DO393" s="166"/>
      <c r="DP393" s="166"/>
      <c r="DQ393" s="166"/>
      <c r="DR393" s="166"/>
      <c r="DS393" s="166"/>
      <c r="DT393" s="166"/>
      <c r="DU393" s="166"/>
      <c r="DV393" s="166"/>
      <c r="DW393" s="166"/>
      <c r="DX393" s="166"/>
      <c r="DY393" s="166"/>
      <c r="DZ393" s="166"/>
      <c r="EA393" s="166"/>
      <c r="EB393" s="166"/>
      <c r="EC393" s="166"/>
      <c r="ED393" s="166"/>
      <c r="EE393" s="166"/>
      <c r="EF393" s="166"/>
      <c r="EG393" s="166"/>
      <c r="EH393" s="166"/>
      <c r="EI393" s="166"/>
      <c r="EJ393" s="166"/>
      <c r="EK393" s="166"/>
      <c r="EL393" s="166"/>
      <c r="EM393" s="166"/>
      <c r="EN393" s="166"/>
      <c r="EO393" s="166"/>
      <c r="EP393" s="166"/>
      <c r="EQ393" s="166"/>
      <c r="ER393" s="166"/>
      <c r="ES393" s="166"/>
      <c r="ET393" s="166"/>
      <c r="EU393" s="166"/>
      <c r="EV393" s="166"/>
      <c r="EW393" s="166"/>
      <c r="EX393" s="166"/>
      <c r="EY393" s="166"/>
      <c r="EZ393" s="166"/>
      <c r="FA393" s="166"/>
      <c r="FB393" s="166"/>
      <c r="FC393" s="166"/>
      <c r="FD393" s="166"/>
      <c r="FE393" s="166"/>
      <c r="FF393" s="166"/>
      <c r="FG393" s="166"/>
      <c r="FH393" s="166"/>
      <c r="FI393" s="166"/>
      <c r="FJ393" s="166"/>
      <c r="FK393" s="166"/>
      <c r="FL393" s="166"/>
      <c r="FM393" s="166"/>
      <c r="FN393" s="166"/>
      <c r="FO393" s="166"/>
      <c r="FP393" s="166"/>
      <c r="FQ393" s="166"/>
      <c r="FR393" s="166"/>
      <c r="FS393" s="166"/>
      <c r="FT393" s="166"/>
      <c r="FU393" s="166"/>
      <c r="FV393" s="166"/>
      <c r="FW393" s="166"/>
      <c r="FX393" s="166"/>
      <c r="FY393" s="166"/>
      <c r="FZ393" s="166"/>
      <c r="GA393" s="166"/>
      <c r="GB393" s="166"/>
      <c r="GC393" s="166"/>
      <c r="GD393" s="166"/>
      <c r="GE393" s="166"/>
      <c r="GF393" s="166"/>
      <c r="GG393" s="166"/>
      <c r="GH393" s="166"/>
      <c r="GI393" s="166"/>
      <c r="GJ393" s="166"/>
      <c r="GK393" s="166"/>
      <c r="GL393" s="166"/>
      <c r="GM393" s="166"/>
      <c r="GN393" s="166"/>
      <c r="GO393" s="166"/>
      <c r="GP393" s="166"/>
      <c r="GQ393" s="166"/>
      <c r="GR393" s="166"/>
      <c r="GS393" s="166"/>
      <c r="GT393" s="166"/>
      <c r="GU393" s="166"/>
      <c r="GV393" s="166"/>
      <c r="GW393" s="166"/>
      <c r="GX393" s="166"/>
      <c r="GY393" s="166"/>
      <c r="GZ393" s="166"/>
      <c r="HA393" s="166"/>
      <c r="HB393" s="166"/>
      <c r="HC393" s="166"/>
      <c r="HD393" s="166"/>
      <c r="HE393" s="166"/>
      <c r="HF393" s="166"/>
      <c r="HG393" s="166"/>
      <c r="HH393" s="166"/>
      <c r="HI393" s="166"/>
      <c r="HJ393" s="166"/>
      <c r="HK393" s="166"/>
      <c r="HL393" s="166"/>
      <c r="HM393" s="166"/>
      <c r="HN393" s="166"/>
      <c r="HO393" s="166"/>
      <c r="HP393" s="166"/>
      <c r="HQ393" s="166"/>
      <c r="HR393" s="166"/>
      <c r="HS393" s="166"/>
      <c r="HT393" s="166"/>
      <c r="HU393" s="166"/>
      <c r="HV393" s="166"/>
      <c r="HW393" s="166"/>
      <c r="HX393" s="166"/>
      <c r="HY393" s="166"/>
      <c r="HZ393" s="166"/>
      <c r="IA393" s="166"/>
      <c r="IB393" s="166"/>
      <c r="IC393" s="166"/>
      <c r="ID393" s="166"/>
      <c r="IE393" s="166"/>
      <c r="IF393" s="166"/>
      <c r="IG393" s="166"/>
      <c r="IH393" s="166"/>
      <c r="II393" s="166"/>
      <c r="IJ393" s="166"/>
      <c r="IK393" s="166"/>
      <c r="IL393" s="166"/>
      <c r="IM393" s="166"/>
      <c r="IN393" s="166"/>
      <c r="IO393" s="166"/>
      <c r="IP393" s="166"/>
      <c r="IQ393" s="166"/>
      <c r="IR393" s="166"/>
    </row>
    <row r="394" spans="1:252" s="124" customFormat="1" ht="15.75" hidden="1" customHeight="1">
      <c r="A394" s="102"/>
      <c r="B394" s="367"/>
      <c r="C394" s="166"/>
      <c r="D394" s="144"/>
      <c r="E394" s="689">
        <v>2009</v>
      </c>
      <c r="F394" s="115" t="s">
        <v>563</v>
      </c>
      <c r="G394" s="115"/>
      <c r="H394" s="115"/>
      <c r="I394" s="102" t="s">
        <v>563</v>
      </c>
      <c r="J394" s="102"/>
      <c r="K394" s="102" t="s">
        <v>563</v>
      </c>
      <c r="L394" s="115"/>
      <c r="M394" s="115"/>
      <c r="N394" s="115"/>
      <c r="O394" s="115"/>
      <c r="P394" s="115"/>
      <c r="Q394" s="115"/>
      <c r="R394" s="115"/>
      <c r="S394" s="115"/>
      <c r="T394" s="115"/>
      <c r="U394" s="115"/>
      <c r="V394" s="689"/>
      <c r="W394" s="689"/>
      <c r="X394" s="689"/>
      <c r="Y394" s="689"/>
      <c r="Z394" s="689"/>
      <c r="AA394" s="115"/>
      <c r="AB394" s="115"/>
      <c r="AC394" s="115"/>
      <c r="AD394" s="115"/>
      <c r="AE394" s="115"/>
      <c r="AF394" s="115"/>
      <c r="AG394" s="115"/>
      <c r="AH394" s="115"/>
      <c r="AI394" s="115"/>
      <c r="AJ394" s="115"/>
      <c r="AK394" s="115"/>
      <c r="AL394" s="115"/>
      <c r="AM394" s="115"/>
      <c r="AN394" s="586"/>
      <c r="AO394" s="115"/>
      <c r="AP394" s="586"/>
      <c r="AQ394" s="115"/>
      <c r="AR394" s="115"/>
      <c r="AS394" s="115"/>
      <c r="AT394" s="115"/>
      <c r="AU394" s="115"/>
      <c r="AV394" s="115"/>
      <c r="AW394" s="115"/>
      <c r="AX394" s="115"/>
      <c r="AY394" s="115"/>
      <c r="AZ394" s="115"/>
      <c r="BA394" s="115"/>
      <c r="BB394" s="115"/>
      <c r="BC394" s="115"/>
      <c r="BD394" s="115"/>
      <c r="BE394" s="115"/>
      <c r="BF394" s="115"/>
      <c r="BG394" s="115"/>
      <c r="BH394" s="115"/>
      <c r="BI394" s="115"/>
      <c r="BJ394" s="115"/>
      <c r="BK394" s="115"/>
      <c r="BL394" s="115"/>
      <c r="BM394" s="115"/>
      <c r="BN394" s="115"/>
      <c r="BO394" s="586"/>
      <c r="BP394" s="115"/>
      <c r="BQ394" s="115"/>
      <c r="BR394" s="586"/>
      <c r="BS394" s="115"/>
      <c r="BT394" s="115"/>
      <c r="BU394" s="115"/>
      <c r="BV394" s="115"/>
      <c r="BW394" s="586"/>
      <c r="BX394" s="115"/>
      <c r="BY394" s="115"/>
      <c r="BZ394" s="115"/>
      <c r="CA394" s="115"/>
      <c r="CB394" s="115"/>
      <c r="CC394" s="166"/>
      <c r="CD394" s="166"/>
      <c r="CE394" s="166"/>
      <c r="CF394" s="166"/>
      <c r="CG394" s="166"/>
      <c r="CH394" s="166"/>
      <c r="CI394" s="166"/>
      <c r="CJ394" s="166"/>
      <c r="CK394" s="166"/>
      <c r="CL394" s="166"/>
      <c r="CM394" s="166"/>
      <c r="CN394" s="166"/>
      <c r="CO394" s="166"/>
      <c r="CP394" s="166"/>
      <c r="CQ394" s="166"/>
      <c r="CR394" s="166"/>
      <c r="CS394" s="166"/>
      <c r="CT394" s="166"/>
      <c r="CU394" s="166"/>
      <c r="CV394" s="166"/>
      <c r="CW394" s="166"/>
      <c r="CX394" s="166"/>
      <c r="CY394" s="166"/>
      <c r="CZ394" s="166"/>
      <c r="DA394" s="166"/>
      <c r="DB394" s="166"/>
      <c r="DC394" s="166"/>
      <c r="DD394" s="166"/>
      <c r="DE394" s="166"/>
      <c r="DF394" s="166"/>
      <c r="DG394" s="166"/>
      <c r="DH394" s="166"/>
      <c r="DI394" s="166"/>
      <c r="DJ394" s="166"/>
      <c r="DK394" s="166"/>
      <c r="DL394" s="166"/>
      <c r="DM394" s="166"/>
      <c r="DN394" s="166"/>
      <c r="DO394" s="166"/>
      <c r="DP394" s="166"/>
      <c r="DQ394" s="166"/>
      <c r="DR394" s="166"/>
      <c r="DS394" s="166"/>
      <c r="DT394" s="166"/>
      <c r="DU394" s="166"/>
      <c r="DV394" s="166"/>
      <c r="DW394" s="166"/>
      <c r="DX394" s="166"/>
      <c r="DY394" s="166"/>
      <c r="DZ394" s="166"/>
      <c r="EA394" s="166"/>
      <c r="EB394" s="166"/>
      <c r="EC394" s="166"/>
      <c r="ED394" s="166"/>
      <c r="EE394" s="166"/>
      <c r="EF394" s="166"/>
      <c r="EG394" s="166"/>
      <c r="EH394" s="166"/>
      <c r="EI394" s="166"/>
      <c r="EJ394" s="166"/>
      <c r="EK394" s="166"/>
      <c r="EL394" s="166"/>
      <c r="EM394" s="166"/>
      <c r="EN394" s="166"/>
      <c r="EO394" s="166"/>
      <c r="EP394" s="166"/>
      <c r="EQ394" s="166"/>
      <c r="ER394" s="166"/>
      <c r="ES394" s="166"/>
      <c r="ET394" s="166"/>
      <c r="EU394" s="166"/>
      <c r="EV394" s="166"/>
      <c r="EW394" s="166"/>
      <c r="EX394" s="166"/>
      <c r="EY394" s="166"/>
      <c r="EZ394" s="166"/>
      <c r="FA394" s="166"/>
      <c r="FB394" s="166"/>
      <c r="FC394" s="166"/>
      <c r="FD394" s="166"/>
      <c r="FE394" s="166"/>
      <c r="FF394" s="166"/>
      <c r="FG394" s="166"/>
      <c r="FH394" s="166"/>
      <c r="FI394" s="166"/>
      <c r="FJ394" s="166"/>
      <c r="FK394" s="166"/>
      <c r="FL394" s="166"/>
      <c r="FM394" s="166"/>
      <c r="FN394" s="166"/>
      <c r="FO394" s="166"/>
      <c r="FP394" s="166"/>
      <c r="FQ394" s="166"/>
      <c r="FR394" s="166"/>
      <c r="FS394" s="166"/>
      <c r="FT394" s="166"/>
      <c r="FU394" s="166"/>
      <c r="FV394" s="166"/>
      <c r="FW394" s="166"/>
      <c r="FX394" s="166"/>
      <c r="FY394" s="166"/>
      <c r="FZ394" s="166"/>
      <c r="GA394" s="166"/>
      <c r="GB394" s="166"/>
      <c r="GC394" s="166"/>
      <c r="GD394" s="166"/>
      <c r="GE394" s="166"/>
      <c r="GF394" s="166"/>
      <c r="GG394" s="166"/>
      <c r="GH394" s="166"/>
      <c r="GI394" s="166"/>
      <c r="GJ394" s="166"/>
      <c r="GK394" s="166"/>
      <c r="GL394" s="166"/>
      <c r="GM394" s="166"/>
      <c r="GN394" s="166"/>
      <c r="GO394" s="166"/>
      <c r="GP394" s="166"/>
      <c r="GQ394" s="166"/>
      <c r="GR394" s="166"/>
      <c r="GS394" s="166"/>
      <c r="GT394" s="166"/>
      <c r="GU394" s="166"/>
      <c r="GV394" s="166"/>
      <c r="GW394" s="166"/>
      <c r="GX394" s="166"/>
      <c r="GY394" s="166"/>
      <c r="GZ394" s="166"/>
      <c r="HA394" s="166"/>
      <c r="HB394" s="166"/>
      <c r="HC394" s="166"/>
      <c r="HD394" s="166"/>
      <c r="HE394" s="166"/>
      <c r="HF394" s="166"/>
      <c r="HG394" s="166"/>
      <c r="HH394" s="166"/>
      <c r="HI394" s="166"/>
      <c r="HJ394" s="166"/>
      <c r="HK394" s="166"/>
      <c r="HL394" s="166"/>
      <c r="HM394" s="166"/>
      <c r="HN394" s="166"/>
      <c r="HO394" s="166"/>
      <c r="HP394" s="166"/>
      <c r="HQ394" s="166"/>
      <c r="HR394" s="166"/>
      <c r="HS394" s="166"/>
      <c r="HT394" s="166"/>
      <c r="HU394" s="166"/>
      <c r="HV394" s="166"/>
      <c r="HW394" s="166"/>
      <c r="HX394" s="166"/>
      <c r="HY394" s="166"/>
      <c r="HZ394" s="166"/>
      <c r="IA394" s="166"/>
      <c r="IB394" s="166"/>
      <c r="IC394" s="166"/>
      <c r="ID394" s="166"/>
      <c r="IE394" s="166"/>
      <c r="IF394" s="166"/>
      <c r="IG394" s="166"/>
      <c r="IH394" s="166"/>
      <c r="II394" s="166"/>
      <c r="IJ394" s="166"/>
      <c r="IK394" s="166"/>
      <c r="IL394" s="166"/>
      <c r="IM394" s="166"/>
      <c r="IN394" s="166"/>
      <c r="IO394" s="166"/>
      <c r="IP394" s="166"/>
      <c r="IQ394" s="166"/>
      <c r="IR394" s="166"/>
    </row>
    <row r="395" spans="1:252" s="124" customFormat="1" ht="15.75" hidden="1" customHeight="1">
      <c r="A395" s="102"/>
      <c r="B395" s="367">
        <v>0</v>
      </c>
      <c r="C395" s="166"/>
      <c r="D395" s="144"/>
      <c r="E395" s="170">
        <v>2010</v>
      </c>
      <c r="F395" s="166"/>
      <c r="G395" s="166"/>
      <c r="H395" s="166"/>
      <c r="I395" s="834" t="s">
        <v>661</v>
      </c>
      <c r="J395" s="834" t="s">
        <v>662</v>
      </c>
      <c r="K395" s="834" t="s">
        <v>662</v>
      </c>
      <c r="L395" s="144">
        <v>0</v>
      </c>
      <c r="M395" s="144">
        <v>0</v>
      </c>
      <c r="N395" s="144">
        <v>0</v>
      </c>
      <c r="O395" s="828">
        <v>0</v>
      </c>
      <c r="P395" s="144">
        <v>0</v>
      </c>
      <c r="Q395" s="144">
        <v>0</v>
      </c>
      <c r="R395" s="144">
        <v>0</v>
      </c>
      <c r="S395" s="144">
        <v>0</v>
      </c>
      <c r="T395" s="144">
        <v>0</v>
      </c>
      <c r="U395" s="692">
        <v>0</v>
      </c>
      <c r="V395" s="692"/>
      <c r="W395" s="144">
        <v>0</v>
      </c>
      <c r="X395" s="144">
        <v>0</v>
      </c>
      <c r="Y395" s="144">
        <v>0</v>
      </c>
      <c r="Z395" s="692">
        <v>0</v>
      </c>
      <c r="AA395" s="144"/>
      <c r="AB395" s="144">
        <v>0</v>
      </c>
      <c r="AC395" s="144">
        <v>0</v>
      </c>
      <c r="AD395" s="144">
        <v>0</v>
      </c>
      <c r="AE395" s="144">
        <v>0</v>
      </c>
      <c r="AF395" s="144">
        <v>0</v>
      </c>
      <c r="AG395" s="144">
        <v>0</v>
      </c>
      <c r="AH395" s="144">
        <v>0</v>
      </c>
      <c r="AI395" s="144">
        <v>0</v>
      </c>
      <c r="AJ395" s="144">
        <v>0</v>
      </c>
      <c r="AK395" s="144">
        <v>0</v>
      </c>
      <c r="AL395" s="144">
        <v>0</v>
      </c>
      <c r="AM395" s="144">
        <v>0</v>
      </c>
      <c r="AN395" s="144">
        <v>0</v>
      </c>
      <c r="AO395" s="144">
        <v>0</v>
      </c>
      <c r="AP395" s="144">
        <v>0</v>
      </c>
      <c r="AQ395" s="835">
        <v>0</v>
      </c>
      <c r="AR395" s="835">
        <v>0</v>
      </c>
      <c r="AS395" s="835">
        <v>0</v>
      </c>
      <c r="AT395" s="835">
        <v>0</v>
      </c>
      <c r="AU395" s="835"/>
      <c r="AV395" s="835">
        <v>0</v>
      </c>
      <c r="AW395" s="835">
        <v>0</v>
      </c>
      <c r="AX395" s="835">
        <v>0</v>
      </c>
      <c r="AY395" s="835">
        <v>74.402887500000006</v>
      </c>
      <c r="AZ395" s="835">
        <v>49.311562500000001</v>
      </c>
      <c r="BA395" s="835">
        <v>0</v>
      </c>
      <c r="BB395" s="835">
        <v>0</v>
      </c>
      <c r="BC395" s="835"/>
      <c r="BD395" s="144">
        <v>0</v>
      </c>
      <c r="BE395" s="144">
        <v>0</v>
      </c>
      <c r="BF395" s="144">
        <v>0</v>
      </c>
      <c r="BG395" s="144">
        <v>0</v>
      </c>
      <c r="BH395" s="144">
        <v>0</v>
      </c>
      <c r="BI395" s="144">
        <v>0</v>
      </c>
      <c r="BJ395" s="144">
        <v>0</v>
      </c>
      <c r="BK395" s="144">
        <v>0</v>
      </c>
      <c r="BL395" s="144">
        <v>0</v>
      </c>
      <c r="BM395" s="144">
        <v>0</v>
      </c>
      <c r="BN395" s="835">
        <v>0</v>
      </c>
      <c r="BO395"/>
      <c r="BP395" s="144">
        <v>0</v>
      </c>
      <c r="BQ395" s="144">
        <v>0</v>
      </c>
      <c r="BR395"/>
      <c r="BS395" s="835">
        <v>0</v>
      </c>
      <c r="BT395" s="835">
        <v>0</v>
      </c>
      <c r="BU395" s="835">
        <v>0</v>
      </c>
      <c r="BV395" s="144">
        <v>0</v>
      </c>
      <c r="BW395"/>
      <c r="BX395" s="836">
        <v>0</v>
      </c>
      <c r="BY395" s="166"/>
      <c r="BZ395" s="831">
        <v>0</v>
      </c>
      <c r="CA395" s="166"/>
      <c r="CB395" s="144">
        <v>0</v>
      </c>
      <c r="CC395" s="166"/>
      <c r="CD395" s="166"/>
      <c r="CE395" s="166"/>
      <c r="CF395" s="166"/>
      <c r="CG395" s="166"/>
      <c r="CH395" s="166"/>
      <c r="CI395" s="166"/>
      <c r="CJ395" s="166"/>
      <c r="CK395" s="166"/>
      <c r="CL395" s="166"/>
      <c r="CM395" s="166"/>
      <c r="CN395" s="166"/>
      <c r="CO395" s="166"/>
      <c r="CP395" s="166"/>
      <c r="CQ395" s="166"/>
      <c r="CR395" s="166"/>
      <c r="CS395" s="166"/>
      <c r="CT395" s="166"/>
      <c r="CU395" s="166"/>
      <c r="CV395" s="166"/>
      <c r="CW395" s="166"/>
      <c r="CX395" s="166"/>
      <c r="CY395" s="166"/>
      <c r="CZ395" s="166"/>
      <c r="DA395" s="166"/>
      <c r="DB395" s="166"/>
      <c r="DC395" s="166"/>
      <c r="DD395" s="166"/>
      <c r="DE395" s="166"/>
      <c r="DF395" s="166"/>
      <c r="DG395" s="166"/>
      <c r="DH395" s="166"/>
      <c r="DI395" s="166"/>
      <c r="DJ395" s="166"/>
      <c r="DK395" s="166"/>
      <c r="DL395" s="166"/>
      <c r="DM395" s="166"/>
      <c r="DN395" s="166"/>
      <c r="DO395" s="166"/>
      <c r="DP395" s="166"/>
      <c r="DQ395" s="166"/>
      <c r="DR395" s="166"/>
      <c r="DS395" s="166"/>
      <c r="DT395" s="166"/>
      <c r="DU395" s="166"/>
      <c r="DV395" s="166"/>
      <c r="DW395" s="166"/>
      <c r="DX395" s="166"/>
      <c r="DY395" s="166"/>
      <c r="DZ395" s="166"/>
      <c r="EA395" s="166"/>
      <c r="EB395" s="166"/>
      <c r="EC395" s="166"/>
      <c r="ED395" s="166"/>
      <c r="EE395" s="166"/>
      <c r="EF395" s="166"/>
      <c r="EG395" s="166"/>
      <c r="EH395" s="166"/>
      <c r="EI395" s="166"/>
      <c r="EJ395" s="166"/>
      <c r="EK395" s="166"/>
      <c r="EL395" s="166"/>
      <c r="EM395" s="166"/>
      <c r="EN395" s="166"/>
      <c r="EO395" s="166"/>
      <c r="EP395" s="166"/>
      <c r="EQ395" s="166"/>
      <c r="ER395" s="166"/>
      <c r="ES395" s="166"/>
      <c r="ET395" s="166"/>
      <c r="EU395" s="166"/>
      <c r="EV395" s="166"/>
      <c r="EW395" s="166"/>
      <c r="EX395" s="166"/>
      <c r="EY395" s="166"/>
      <c r="EZ395" s="166"/>
      <c r="FA395" s="166"/>
      <c r="FB395" s="166"/>
      <c r="FC395" s="166"/>
      <c r="FD395" s="166"/>
      <c r="FE395" s="166"/>
      <c r="FF395" s="166"/>
      <c r="FG395" s="166"/>
      <c r="FH395" s="166"/>
      <c r="FI395" s="166"/>
      <c r="FJ395" s="166"/>
      <c r="FK395" s="166"/>
      <c r="FL395" s="166"/>
      <c r="FM395" s="166"/>
      <c r="FN395" s="166"/>
      <c r="FO395" s="166"/>
      <c r="FP395" s="166"/>
      <c r="FQ395" s="166"/>
      <c r="FR395" s="166"/>
      <c r="FS395" s="166"/>
      <c r="FT395" s="166"/>
      <c r="FU395" s="166"/>
      <c r="FV395" s="166"/>
      <c r="FW395" s="166"/>
      <c r="FX395" s="166"/>
      <c r="FY395" s="166"/>
      <c r="FZ395" s="166"/>
      <c r="GA395" s="166"/>
      <c r="GB395" s="166"/>
      <c r="GC395" s="166"/>
      <c r="GD395" s="166"/>
      <c r="GE395" s="166"/>
      <c r="GF395" s="166"/>
      <c r="GG395" s="166"/>
      <c r="GH395" s="166"/>
      <c r="GI395" s="166"/>
      <c r="GJ395" s="166"/>
      <c r="GK395" s="166"/>
      <c r="GL395" s="166"/>
      <c r="GM395" s="166"/>
      <c r="GN395" s="166"/>
      <c r="GO395" s="166"/>
      <c r="GP395" s="166"/>
      <c r="GQ395" s="166"/>
      <c r="GR395" s="166"/>
      <c r="GS395" s="166"/>
      <c r="GT395" s="166"/>
      <c r="GU395" s="166"/>
      <c r="GV395" s="166"/>
      <c r="GW395" s="166"/>
      <c r="GX395" s="166"/>
      <c r="GY395" s="166"/>
      <c r="GZ395" s="166"/>
      <c r="HA395" s="166"/>
      <c r="HB395" s="166"/>
      <c r="HC395" s="166"/>
      <c r="HD395" s="166"/>
      <c r="HE395" s="166"/>
      <c r="HF395" s="166"/>
      <c r="HG395" s="166"/>
      <c r="HH395" s="166"/>
      <c r="HI395" s="166"/>
      <c r="HJ395" s="166"/>
      <c r="HK395" s="166"/>
      <c r="HL395" s="166"/>
      <c r="HM395" s="166"/>
      <c r="HN395" s="166"/>
      <c r="HO395" s="166"/>
      <c r="HP395" s="166"/>
      <c r="HQ395" s="166"/>
      <c r="HR395" s="166"/>
      <c r="HS395" s="166"/>
      <c r="HT395" s="166"/>
      <c r="HU395" s="166"/>
      <c r="HV395" s="166"/>
      <c r="HW395" s="166"/>
      <c r="HX395" s="166"/>
      <c r="HY395" s="166"/>
      <c r="HZ395" s="166"/>
      <c r="IA395" s="166"/>
      <c r="IB395" s="166"/>
      <c r="IC395" s="166"/>
      <c r="ID395" s="166"/>
      <c r="IE395" s="166"/>
      <c r="IF395" s="166"/>
      <c r="IG395" s="166"/>
      <c r="IH395" s="166"/>
      <c r="II395" s="166"/>
      <c r="IJ395" s="166"/>
      <c r="IK395" s="166"/>
      <c r="IL395" s="166"/>
      <c r="IM395" s="166"/>
      <c r="IN395" s="166"/>
      <c r="IO395" s="166"/>
      <c r="IP395" s="166"/>
      <c r="IQ395" s="166"/>
      <c r="IR395" s="166"/>
    </row>
    <row r="396" spans="1:252" s="124" customFormat="1" ht="15.75" hidden="1" customHeight="1">
      <c r="A396" s="102"/>
      <c r="B396" s="367">
        <v>0</v>
      </c>
      <c r="C396" s="166"/>
      <c r="D396" s="144"/>
      <c r="E396" s="170">
        <v>2011</v>
      </c>
      <c r="F396" s="166"/>
      <c r="G396" s="166"/>
      <c r="H396" s="166"/>
      <c r="I396" s="834" t="s">
        <v>661</v>
      </c>
      <c r="J396" s="834" t="s">
        <v>662</v>
      </c>
      <c r="K396" s="834" t="s">
        <v>662</v>
      </c>
      <c r="L396" s="144">
        <v>0</v>
      </c>
      <c r="M396" s="144">
        <v>0</v>
      </c>
      <c r="N396" s="144">
        <v>0</v>
      </c>
      <c r="O396" s="828">
        <v>0</v>
      </c>
      <c r="P396" s="144">
        <v>0</v>
      </c>
      <c r="Q396" s="144">
        <v>0</v>
      </c>
      <c r="R396" s="144">
        <v>0</v>
      </c>
      <c r="S396" s="144">
        <v>0</v>
      </c>
      <c r="T396" s="144">
        <v>0</v>
      </c>
      <c r="U396" s="692">
        <v>0</v>
      </c>
      <c r="V396" s="692"/>
      <c r="W396" s="144">
        <v>0</v>
      </c>
      <c r="X396" s="144">
        <v>0</v>
      </c>
      <c r="Y396" s="144">
        <v>0</v>
      </c>
      <c r="Z396" s="692">
        <v>0</v>
      </c>
      <c r="AA396" s="144"/>
      <c r="AB396" s="144">
        <v>249485</v>
      </c>
      <c r="AC396" s="144">
        <v>331950</v>
      </c>
      <c r="AD396" s="144">
        <v>581435</v>
      </c>
      <c r="AE396" s="144">
        <v>0</v>
      </c>
      <c r="AF396" s="144">
        <v>199385</v>
      </c>
      <c r="AG396" s="144">
        <v>339750</v>
      </c>
      <c r="AH396" s="144">
        <v>84680</v>
      </c>
      <c r="AI396" s="144">
        <v>135000</v>
      </c>
      <c r="AJ396" s="144">
        <v>9000</v>
      </c>
      <c r="AK396" s="144">
        <v>0</v>
      </c>
      <c r="AL396" s="144">
        <v>192400</v>
      </c>
      <c r="AM396" s="144">
        <v>240501</v>
      </c>
      <c r="AN396" s="144">
        <v>0</v>
      </c>
      <c r="AO396" s="144">
        <v>-619281</v>
      </c>
      <c r="AP396" s="144">
        <v>0</v>
      </c>
      <c r="AQ396" s="835">
        <v>10.824050709218989</v>
      </c>
      <c r="AR396" s="835">
        <v>7.3736275618749998</v>
      </c>
      <c r="AS396" s="835">
        <v>10.125</v>
      </c>
      <c r="AT396" s="835">
        <v>31.625</v>
      </c>
      <c r="AU396" s="835"/>
      <c r="AV396" s="835">
        <v>0</v>
      </c>
      <c r="AW396" s="835">
        <v>1.0899999999999999</v>
      </c>
      <c r="AX396" s="835">
        <v>8.145999999999999</v>
      </c>
      <c r="AY396" s="835">
        <v>74.77490193749999</v>
      </c>
      <c r="AZ396" s="835">
        <v>49.558120312499987</v>
      </c>
      <c r="BA396" s="835">
        <v>14.195</v>
      </c>
      <c r="BB396" s="835">
        <v>14.195</v>
      </c>
      <c r="BC396" s="835"/>
      <c r="BD396" s="144">
        <v>0</v>
      </c>
      <c r="BE396" s="144">
        <v>2082384.5000000002</v>
      </c>
      <c r="BF396" s="144">
        <v>0</v>
      </c>
      <c r="BG396" s="144">
        <v>419500</v>
      </c>
      <c r="BH396" s="144">
        <v>0</v>
      </c>
      <c r="BI396" s="144">
        <v>0</v>
      </c>
      <c r="BJ396" s="144">
        <v>1024702.9981899082</v>
      </c>
      <c r="BK396" s="144">
        <v>5409750</v>
      </c>
      <c r="BL396" s="144">
        <v>0</v>
      </c>
      <c r="BM396" s="144">
        <v>0</v>
      </c>
      <c r="BN396" s="835">
        <v>-6.0996195315949651</v>
      </c>
      <c r="BO396"/>
      <c r="BP396" s="144">
        <v>3319.5</v>
      </c>
      <c r="BQ396" s="144">
        <v>1400518.5</v>
      </c>
      <c r="BR396"/>
      <c r="BS396" s="835" t="e">
        <v>#DIV/0!</v>
      </c>
      <c r="BT396" s="835" t="e">
        <v>#DIV/0!</v>
      </c>
      <c r="BU396" s="835">
        <v>-2.6472348767122149</v>
      </c>
      <c r="BV396" s="144">
        <v>0</v>
      </c>
      <c r="BW396"/>
      <c r="BX396" s="833" t="e">
        <v>#DIV/0!</v>
      </c>
      <c r="BY396" s="166"/>
      <c r="BZ396" s="831">
        <v>0</v>
      </c>
      <c r="CA396" s="166"/>
      <c r="CB396" s="144">
        <v>0</v>
      </c>
      <c r="CC396" s="166"/>
      <c r="CD396" s="166"/>
      <c r="CE396" s="166"/>
      <c r="CF396" s="166"/>
      <c r="CG396" s="166"/>
      <c r="CH396" s="166"/>
      <c r="CI396" s="166"/>
      <c r="CJ396" s="166"/>
      <c r="CK396" s="166"/>
      <c r="CL396" s="166"/>
      <c r="CM396" s="166"/>
      <c r="CN396" s="166"/>
      <c r="CO396" s="166"/>
      <c r="CP396" s="166"/>
      <c r="CQ396" s="166"/>
      <c r="CR396" s="166"/>
      <c r="CS396" s="166"/>
      <c r="CT396" s="166"/>
      <c r="CU396" s="166"/>
      <c r="CV396" s="166"/>
      <c r="CW396" s="166"/>
      <c r="CX396" s="166"/>
      <c r="CY396" s="166"/>
      <c r="CZ396" s="166"/>
      <c r="DA396" s="166"/>
      <c r="DB396" s="166"/>
      <c r="DC396" s="166"/>
      <c r="DD396" s="166"/>
      <c r="DE396" s="166"/>
      <c r="DF396" s="166"/>
      <c r="DG396" s="166"/>
      <c r="DH396" s="166"/>
      <c r="DI396" s="166"/>
      <c r="DJ396" s="166"/>
      <c r="DK396" s="166"/>
      <c r="DL396" s="166"/>
      <c r="DM396" s="166"/>
      <c r="DN396" s="166"/>
      <c r="DO396" s="166"/>
      <c r="DP396" s="166"/>
      <c r="DQ396" s="166"/>
      <c r="DR396" s="166"/>
      <c r="DS396" s="166"/>
      <c r="DT396" s="166"/>
      <c r="DU396" s="166"/>
      <c r="DV396" s="166"/>
      <c r="DW396" s="166"/>
      <c r="DX396" s="166"/>
      <c r="DY396" s="166"/>
      <c r="DZ396" s="166"/>
      <c r="EA396" s="166"/>
      <c r="EB396" s="166"/>
      <c r="EC396" s="166"/>
      <c r="ED396" s="166"/>
      <c r="EE396" s="166"/>
      <c r="EF396" s="166"/>
      <c r="EG396" s="166"/>
      <c r="EH396" s="166"/>
      <c r="EI396" s="166"/>
      <c r="EJ396" s="166"/>
      <c r="EK396" s="166"/>
      <c r="EL396" s="166"/>
      <c r="EM396" s="166"/>
      <c r="EN396" s="166"/>
      <c r="EO396" s="166"/>
      <c r="EP396" s="166"/>
      <c r="EQ396" s="166"/>
      <c r="ER396" s="166"/>
      <c r="ES396" s="166"/>
      <c r="ET396" s="166"/>
      <c r="EU396" s="166"/>
      <c r="EV396" s="166"/>
      <c r="EW396" s="166"/>
      <c r="EX396" s="166"/>
      <c r="EY396" s="166"/>
      <c r="EZ396" s="166"/>
      <c r="FA396" s="166"/>
      <c r="FB396" s="166"/>
      <c r="FC396" s="166"/>
      <c r="FD396" s="166"/>
      <c r="FE396" s="166"/>
      <c r="FF396" s="166"/>
      <c r="FG396" s="166"/>
      <c r="FH396" s="166"/>
      <c r="FI396" s="166"/>
      <c r="FJ396" s="166"/>
      <c r="FK396" s="166"/>
      <c r="FL396" s="166"/>
      <c r="FM396" s="166"/>
      <c r="FN396" s="166"/>
      <c r="FO396" s="166"/>
      <c r="FP396" s="166"/>
      <c r="FQ396" s="166"/>
      <c r="FR396" s="166"/>
      <c r="FS396" s="166"/>
      <c r="FT396" s="166"/>
      <c r="FU396" s="166"/>
      <c r="FV396" s="166"/>
      <c r="FW396" s="166"/>
      <c r="FX396" s="166"/>
      <c r="FY396" s="166"/>
      <c r="FZ396" s="166"/>
      <c r="GA396" s="166"/>
      <c r="GB396" s="166"/>
      <c r="GC396" s="166"/>
      <c r="GD396" s="166"/>
      <c r="GE396" s="166"/>
      <c r="GF396" s="166"/>
      <c r="GG396" s="166"/>
      <c r="GH396" s="166"/>
      <c r="GI396" s="166"/>
      <c r="GJ396" s="166"/>
      <c r="GK396" s="166"/>
      <c r="GL396" s="166"/>
      <c r="GM396" s="166"/>
      <c r="GN396" s="166"/>
      <c r="GO396" s="166"/>
      <c r="GP396" s="166"/>
      <c r="GQ396" s="166"/>
      <c r="GR396" s="166"/>
      <c r="GS396" s="166"/>
      <c r="GT396" s="166"/>
      <c r="GU396" s="166"/>
      <c r="GV396" s="166"/>
      <c r="GW396" s="166"/>
      <c r="GX396" s="166"/>
      <c r="GY396" s="166"/>
      <c r="GZ396" s="166"/>
      <c r="HA396" s="166"/>
      <c r="HB396" s="166"/>
      <c r="HC396" s="166"/>
      <c r="HD396" s="166"/>
      <c r="HE396" s="166"/>
      <c r="HF396" s="166"/>
      <c r="HG396" s="166"/>
      <c r="HH396" s="166"/>
      <c r="HI396" s="166"/>
      <c r="HJ396" s="166"/>
      <c r="HK396" s="166"/>
      <c r="HL396" s="166"/>
      <c r="HM396" s="166"/>
      <c r="HN396" s="166"/>
      <c r="HO396" s="166"/>
      <c r="HP396" s="166"/>
      <c r="HQ396" s="166"/>
      <c r="HR396" s="166"/>
      <c r="HS396" s="166"/>
      <c r="HT396" s="166"/>
      <c r="HU396" s="166"/>
      <c r="HV396" s="166"/>
      <c r="HW396" s="166"/>
      <c r="HX396" s="166"/>
      <c r="HY396" s="166"/>
      <c r="HZ396" s="166"/>
      <c r="IA396" s="166"/>
      <c r="IB396" s="166"/>
      <c r="IC396" s="166"/>
      <c r="ID396" s="166"/>
      <c r="IE396" s="166"/>
      <c r="IF396" s="166"/>
      <c r="IG396" s="166"/>
      <c r="IH396" s="166"/>
      <c r="II396" s="166"/>
      <c r="IJ396" s="166"/>
      <c r="IK396" s="166"/>
      <c r="IL396" s="166"/>
      <c r="IM396" s="166"/>
      <c r="IN396" s="166"/>
      <c r="IO396" s="166"/>
      <c r="IP396" s="166"/>
      <c r="IQ396" s="166"/>
      <c r="IR396" s="166"/>
    </row>
    <row r="397" spans="1:252" s="124" customFormat="1" ht="15.75" hidden="1" customHeight="1">
      <c r="A397" s="102"/>
      <c r="B397" s="367">
        <v>0</v>
      </c>
      <c r="C397" s="166"/>
      <c r="D397" s="144"/>
      <c r="E397" s="170">
        <v>2012</v>
      </c>
      <c r="F397" s="166"/>
      <c r="G397" s="166"/>
      <c r="H397" s="166"/>
      <c r="I397" s="834" t="s">
        <v>661</v>
      </c>
      <c r="J397" s="834" t="s">
        <v>662</v>
      </c>
      <c r="K397" s="834" t="s">
        <v>662</v>
      </c>
      <c r="L397" s="144">
        <v>0</v>
      </c>
      <c r="M397" s="144">
        <v>0</v>
      </c>
      <c r="N397" s="144">
        <v>0</v>
      </c>
      <c r="O397" s="828">
        <v>0</v>
      </c>
      <c r="P397" s="144">
        <v>0</v>
      </c>
      <c r="Q397" s="144">
        <v>0</v>
      </c>
      <c r="R397" s="144">
        <v>0</v>
      </c>
      <c r="S397" s="144">
        <v>0</v>
      </c>
      <c r="T397" s="144">
        <v>0</v>
      </c>
      <c r="U397" s="692">
        <v>0</v>
      </c>
      <c r="V397" s="692"/>
      <c r="W397" s="144">
        <v>0</v>
      </c>
      <c r="X397" s="144">
        <v>0</v>
      </c>
      <c r="Y397" s="144">
        <v>0</v>
      </c>
      <c r="Z397" s="692">
        <v>0</v>
      </c>
      <c r="AA397" s="144"/>
      <c r="AB397" s="144">
        <v>1087616.3079762592</v>
      </c>
      <c r="AC397" s="144">
        <v>1327800</v>
      </c>
      <c r="AD397" s="144">
        <v>2415416.3079762594</v>
      </c>
      <c r="AE397" s="144">
        <v>0</v>
      </c>
      <c r="AF397" s="696">
        <v>937316.30797625915</v>
      </c>
      <c r="AG397" s="144">
        <v>1189125</v>
      </c>
      <c r="AH397" s="144">
        <v>338720</v>
      </c>
      <c r="AI397" s="144">
        <v>540000</v>
      </c>
      <c r="AJ397" s="144">
        <v>36000</v>
      </c>
      <c r="AK397" s="144">
        <v>0</v>
      </c>
      <c r="AL397" s="144">
        <v>769600.00000000012</v>
      </c>
      <c r="AM397" s="144">
        <v>962004</v>
      </c>
      <c r="AN397" s="144">
        <v>0</v>
      </c>
      <c r="AO397" s="144">
        <v>-2357349</v>
      </c>
      <c r="AP397" s="144">
        <v>0</v>
      </c>
      <c r="AQ397" s="835">
        <v>83.538924823030428</v>
      </c>
      <c r="AR397" s="835">
        <v>29.50012838530937</v>
      </c>
      <c r="AS397" s="835">
        <v>40.712500000000006</v>
      </c>
      <c r="AT397" s="835">
        <v>126.5</v>
      </c>
      <c r="AU397" s="835"/>
      <c r="AV397" s="835">
        <v>0</v>
      </c>
      <c r="AW397" s="835">
        <v>4.4145000000000003</v>
      </c>
      <c r="AX397" s="835">
        <v>32.960050000000003</v>
      </c>
      <c r="AY397" s="835">
        <v>75.148776447187501</v>
      </c>
      <c r="AZ397" s="835">
        <v>49.80591091406248</v>
      </c>
      <c r="BA397" s="835">
        <v>54.847499999999975</v>
      </c>
      <c r="BB397" s="835">
        <v>54.847499999999975</v>
      </c>
      <c r="BC397" s="835"/>
      <c r="BD397" s="144">
        <v>0</v>
      </c>
      <c r="BE397" s="144">
        <v>8329538.0000000028</v>
      </c>
      <c r="BF397" s="144">
        <v>258000</v>
      </c>
      <c r="BG397" s="144">
        <v>1258500</v>
      </c>
      <c r="BH397" s="144">
        <v>0</v>
      </c>
      <c r="BI397" s="144">
        <v>176643</v>
      </c>
      <c r="BJ397" s="144">
        <v>4098811.9999999995</v>
      </c>
      <c r="BK397" s="144">
        <v>22136925</v>
      </c>
      <c r="BL397" s="144">
        <v>0</v>
      </c>
      <c r="BM397" s="144">
        <v>0</v>
      </c>
      <c r="BN397" s="835">
        <v>-6.5245096093379233</v>
      </c>
      <c r="BO397"/>
      <c r="BP397" s="144">
        <v>13278</v>
      </c>
      <c r="BQ397" s="144">
        <v>5602074</v>
      </c>
      <c r="BR397"/>
      <c r="BS397" s="835" t="e">
        <v>#DIV/0!</v>
      </c>
      <c r="BT397" s="835" t="e">
        <v>#DIV/0!</v>
      </c>
      <c r="BU397" s="835">
        <v>-2.8316371704526611</v>
      </c>
      <c r="BV397" s="144">
        <v>0</v>
      </c>
      <c r="BW397"/>
      <c r="BX397" s="830" t="e">
        <v>#DIV/0!</v>
      </c>
      <c r="BY397" s="166"/>
      <c r="BZ397" s="837">
        <v>0</v>
      </c>
      <c r="CA397" s="166"/>
      <c r="CB397" s="144">
        <v>0</v>
      </c>
      <c r="CC397" s="166"/>
      <c r="CD397" s="166"/>
      <c r="CE397" s="166"/>
      <c r="CF397" s="166"/>
      <c r="CG397" s="166"/>
      <c r="CH397" s="166"/>
      <c r="CI397" s="166"/>
      <c r="CJ397" s="166"/>
      <c r="CK397" s="166"/>
      <c r="CL397" s="166"/>
      <c r="CM397" s="166"/>
      <c r="CN397" s="166"/>
      <c r="CO397" s="166"/>
      <c r="CP397" s="166"/>
      <c r="CQ397" s="166"/>
      <c r="CR397" s="166"/>
      <c r="CS397" s="166"/>
      <c r="CT397" s="166"/>
      <c r="CU397" s="166"/>
      <c r="CV397" s="166"/>
      <c r="CW397" s="166"/>
      <c r="CX397" s="166"/>
      <c r="CY397" s="166"/>
      <c r="CZ397" s="166"/>
      <c r="DA397" s="166"/>
      <c r="DB397" s="166"/>
      <c r="DC397" s="166"/>
      <c r="DD397" s="166"/>
      <c r="DE397" s="166"/>
      <c r="DF397" s="166"/>
      <c r="DG397" s="166"/>
      <c r="DH397" s="166"/>
      <c r="DI397" s="166"/>
      <c r="DJ397" s="166"/>
      <c r="DK397" s="166"/>
      <c r="DL397" s="166"/>
      <c r="DM397" s="166"/>
      <c r="DN397" s="166"/>
      <c r="DO397" s="166"/>
      <c r="DP397" s="166"/>
      <c r="DQ397" s="166"/>
      <c r="DR397" s="166"/>
      <c r="DS397" s="166"/>
      <c r="DT397" s="166"/>
      <c r="DU397" s="166"/>
      <c r="DV397" s="166"/>
      <c r="DW397" s="166"/>
      <c r="DX397" s="166"/>
      <c r="DY397" s="166"/>
      <c r="DZ397" s="166"/>
      <c r="EA397" s="166"/>
      <c r="EB397" s="166"/>
      <c r="EC397" s="166"/>
      <c r="ED397" s="166"/>
      <c r="EE397" s="166"/>
      <c r="EF397" s="166"/>
      <c r="EG397" s="166"/>
      <c r="EH397" s="166"/>
      <c r="EI397" s="166"/>
      <c r="EJ397" s="166"/>
      <c r="EK397" s="166"/>
      <c r="EL397" s="166"/>
      <c r="EM397" s="166"/>
      <c r="EN397" s="166"/>
      <c r="EO397" s="166"/>
      <c r="EP397" s="166"/>
      <c r="EQ397" s="166"/>
      <c r="ER397" s="166"/>
      <c r="ES397" s="166"/>
      <c r="ET397" s="166"/>
      <c r="EU397" s="166"/>
      <c r="EV397" s="166"/>
      <c r="EW397" s="166"/>
      <c r="EX397" s="166"/>
      <c r="EY397" s="166"/>
      <c r="EZ397" s="166"/>
      <c r="FA397" s="166"/>
      <c r="FB397" s="166"/>
      <c r="FC397" s="166"/>
      <c r="FD397" s="166"/>
      <c r="FE397" s="166"/>
      <c r="FF397" s="166"/>
      <c r="FG397" s="166"/>
      <c r="FH397" s="166"/>
      <c r="FI397" s="166"/>
      <c r="FJ397" s="166"/>
      <c r="FK397" s="166"/>
      <c r="FL397" s="166"/>
      <c r="FM397" s="166"/>
      <c r="FN397" s="166"/>
      <c r="FO397" s="166"/>
      <c r="FP397" s="166"/>
      <c r="FQ397" s="166"/>
      <c r="FR397" s="166"/>
      <c r="FS397" s="166"/>
      <c r="FT397" s="166"/>
      <c r="FU397" s="166"/>
      <c r="FV397" s="166"/>
      <c r="FW397" s="166"/>
      <c r="FX397" s="166"/>
      <c r="FY397" s="166"/>
      <c r="FZ397" s="166"/>
      <c r="GA397" s="166"/>
      <c r="GB397" s="166"/>
      <c r="GC397" s="166"/>
      <c r="GD397" s="166"/>
      <c r="GE397" s="166"/>
      <c r="GF397" s="166"/>
      <c r="GG397" s="166"/>
      <c r="GH397" s="166"/>
      <c r="GI397" s="166"/>
      <c r="GJ397" s="166"/>
      <c r="GK397" s="166"/>
      <c r="GL397" s="166"/>
      <c r="GM397" s="166"/>
      <c r="GN397" s="166"/>
      <c r="GO397" s="166"/>
      <c r="GP397" s="166"/>
      <c r="GQ397" s="166"/>
      <c r="GR397" s="166"/>
      <c r="GS397" s="166"/>
      <c r="GT397" s="166"/>
      <c r="GU397" s="166"/>
      <c r="GV397" s="166"/>
      <c r="GW397" s="166"/>
      <c r="GX397" s="166"/>
      <c r="GY397" s="166"/>
      <c r="GZ397" s="166"/>
      <c r="HA397" s="166"/>
      <c r="HB397" s="166"/>
      <c r="HC397" s="166"/>
      <c r="HD397" s="166"/>
      <c r="HE397" s="166"/>
      <c r="HF397" s="166"/>
      <c r="HG397" s="166"/>
      <c r="HH397" s="166"/>
      <c r="HI397" s="166"/>
      <c r="HJ397" s="166"/>
      <c r="HK397" s="166"/>
      <c r="HL397" s="166"/>
      <c r="HM397" s="166"/>
      <c r="HN397" s="166"/>
      <c r="HO397" s="166"/>
      <c r="HP397" s="166"/>
      <c r="HQ397" s="166"/>
      <c r="HR397" s="166"/>
      <c r="HS397" s="166"/>
      <c r="HT397" s="166"/>
      <c r="HU397" s="166"/>
      <c r="HV397" s="166"/>
      <c r="HW397" s="166"/>
      <c r="HX397" s="166"/>
      <c r="HY397" s="166"/>
      <c r="HZ397" s="166"/>
      <c r="IA397" s="166"/>
      <c r="IB397" s="166"/>
      <c r="IC397" s="166"/>
      <c r="ID397" s="166"/>
      <c r="IE397" s="166"/>
      <c r="IF397" s="166"/>
      <c r="IG397" s="166"/>
      <c r="IH397" s="166"/>
      <c r="II397" s="166"/>
      <c r="IJ397" s="166"/>
      <c r="IK397" s="166"/>
      <c r="IL397" s="166"/>
      <c r="IM397" s="166"/>
      <c r="IN397" s="166"/>
      <c r="IO397" s="166"/>
      <c r="IP397" s="166"/>
      <c r="IQ397" s="166"/>
      <c r="IR397" s="166"/>
    </row>
    <row r="398" spans="1:252" s="124" customFormat="1" ht="15.75" hidden="1" customHeight="1">
      <c r="A398" s="102"/>
      <c r="B398" s="367">
        <v>0</v>
      </c>
      <c r="C398" s="166"/>
      <c r="D398" s="144"/>
      <c r="E398" s="170">
        <v>2013</v>
      </c>
      <c r="F398" s="166"/>
      <c r="G398" s="166"/>
      <c r="H398" s="166"/>
      <c r="I398" s="834" t="s">
        <v>661</v>
      </c>
      <c r="J398" s="834" t="s">
        <v>662</v>
      </c>
      <c r="K398" s="834" t="s">
        <v>663</v>
      </c>
      <c r="L398" s="144">
        <v>136766</v>
      </c>
      <c r="M398" s="144">
        <v>133446.5</v>
      </c>
      <c r="N398" s="144">
        <v>270212.5</v>
      </c>
      <c r="O398" s="828">
        <v>0.125</v>
      </c>
      <c r="P398" s="144">
        <v>11043.75</v>
      </c>
      <c r="Q398" s="144">
        <v>12500</v>
      </c>
      <c r="R398" s="144">
        <v>0</v>
      </c>
      <c r="S398" s="144">
        <v>12500</v>
      </c>
      <c r="T398" s="144">
        <v>0</v>
      </c>
      <c r="U398" s="692">
        <v>246668.74999999997</v>
      </c>
      <c r="V398" s="692"/>
      <c r="W398" s="144">
        <v>-12500</v>
      </c>
      <c r="X398" s="144">
        <v>18750</v>
      </c>
      <c r="Y398" s="144">
        <v>-6250</v>
      </c>
      <c r="Z398" s="692">
        <v>0</v>
      </c>
      <c r="AA398" s="144"/>
      <c r="AB398" s="144">
        <v>872956.48000000021</v>
      </c>
      <c r="AC398" s="144">
        <v>2523629.4875000003</v>
      </c>
      <c r="AD398" s="144">
        <v>3396585.9675000003</v>
      </c>
      <c r="AE398" s="144">
        <v>0</v>
      </c>
      <c r="AF398" s="696">
        <v>872956.48000000021</v>
      </c>
      <c r="AG398" s="144">
        <v>679500</v>
      </c>
      <c r="AH398" s="144">
        <v>638773.75</v>
      </c>
      <c r="AI398" s="144">
        <v>540000</v>
      </c>
      <c r="AJ398" s="144">
        <v>72000</v>
      </c>
      <c r="AK398" s="144">
        <v>273896</v>
      </c>
      <c r="AL398" s="144">
        <v>769600.00000000012</v>
      </c>
      <c r="AM398" s="144">
        <v>817704</v>
      </c>
      <c r="AN398" s="144">
        <v>0</v>
      </c>
      <c r="AO398" s="144">
        <v>-1267844.2625</v>
      </c>
      <c r="AP398" s="144">
        <v>0</v>
      </c>
      <c r="AQ398" s="835">
        <v>3157.5851153492604</v>
      </c>
      <c r="AR398" s="835">
        <v>30.47773709905313</v>
      </c>
      <c r="AS398" s="835">
        <v>41.631250000000001</v>
      </c>
      <c r="AT398" s="835">
        <v>116.04500000000002</v>
      </c>
      <c r="AU398" s="835"/>
      <c r="AV398" s="835">
        <v>27.359666666666666</v>
      </c>
      <c r="AW398" s="835">
        <v>4.4935</v>
      </c>
      <c r="AX398" s="835">
        <v>33.505150000000008</v>
      </c>
      <c r="AY398" s="835">
        <v>91.572674404062511</v>
      </c>
      <c r="AZ398" s="835">
        <v>60.494337429687484</v>
      </c>
      <c r="BA398" s="835">
        <v>49.707500000000003</v>
      </c>
      <c r="BB398" s="835">
        <v>49.707500000000003</v>
      </c>
      <c r="BC398" s="835"/>
      <c r="BD398" s="144">
        <v>1500000</v>
      </c>
      <c r="BE398" s="144">
        <v>8319151.7500000009</v>
      </c>
      <c r="BF398" s="144">
        <v>1543500</v>
      </c>
      <c r="BG398" s="144">
        <v>0</v>
      </c>
      <c r="BH398" s="144">
        <v>0</v>
      </c>
      <c r="BI398" s="144">
        <v>0</v>
      </c>
      <c r="BJ398" s="144">
        <v>4098811.9999999995</v>
      </c>
      <c r="BK398" s="144">
        <v>31938009.357324995</v>
      </c>
      <c r="BL398" s="144">
        <v>0</v>
      </c>
      <c r="BM398" s="144">
        <v>0</v>
      </c>
      <c r="BN398" s="835">
        <v>40.719999999999992</v>
      </c>
      <c r="BO398"/>
      <c r="BP398" s="144">
        <v>25236.294875000003</v>
      </c>
      <c r="BQ398" s="144">
        <v>6594612.4746249998</v>
      </c>
      <c r="BR398"/>
      <c r="BS398" s="835" t="e">
        <v>#DIV/0!</v>
      </c>
      <c r="BT398" s="835" t="e">
        <v>#DIV/0!</v>
      </c>
      <c r="BU398" s="835">
        <v>12.821444999999999</v>
      </c>
      <c r="BV398" s="144">
        <v>0</v>
      </c>
      <c r="BW398"/>
      <c r="BX398" s="830" t="e">
        <v>#DIV/0!</v>
      </c>
      <c r="BY398" s="166"/>
      <c r="BZ398" s="776" t="e">
        <v>#DIV/0!</v>
      </c>
      <c r="CA398" s="166"/>
      <c r="CB398" s="144">
        <v>0</v>
      </c>
      <c r="CC398" s="166"/>
      <c r="CD398" s="166"/>
      <c r="CE398" s="166"/>
      <c r="CF398" s="166"/>
      <c r="CG398" s="166"/>
      <c r="CH398" s="166"/>
      <c r="CI398" s="166"/>
      <c r="CJ398" s="166"/>
      <c r="CK398" s="166"/>
      <c r="CL398" s="166"/>
      <c r="CM398" s="166"/>
      <c r="CN398" s="166"/>
      <c r="CO398" s="166"/>
      <c r="CP398" s="166"/>
      <c r="CQ398" s="166"/>
      <c r="CR398" s="166"/>
      <c r="CS398" s="166"/>
      <c r="CT398" s="166"/>
      <c r="CU398" s="166"/>
      <c r="CV398" s="166"/>
      <c r="CW398" s="166"/>
      <c r="CX398" s="166"/>
      <c r="CY398" s="166"/>
      <c r="CZ398" s="166"/>
      <c r="DA398" s="166"/>
      <c r="DB398" s="166"/>
      <c r="DC398" s="166"/>
      <c r="DD398" s="166"/>
      <c r="DE398" s="166"/>
      <c r="DF398" s="166"/>
      <c r="DG398" s="166"/>
      <c r="DH398" s="166"/>
      <c r="DI398" s="166"/>
      <c r="DJ398" s="166"/>
      <c r="DK398" s="166"/>
      <c r="DL398" s="166"/>
      <c r="DM398" s="166"/>
      <c r="DN398" s="166"/>
      <c r="DO398" s="166"/>
      <c r="DP398" s="166"/>
      <c r="DQ398" s="166"/>
      <c r="DR398" s="166"/>
      <c r="DS398" s="166"/>
      <c r="DT398" s="166"/>
      <c r="DU398" s="166"/>
      <c r="DV398" s="166"/>
      <c r="DW398" s="166"/>
      <c r="DX398" s="166"/>
      <c r="DY398" s="166"/>
      <c r="DZ398" s="166"/>
      <c r="EA398" s="166"/>
      <c r="EB398" s="166"/>
      <c r="EC398" s="166"/>
      <c r="ED398" s="166"/>
      <c r="EE398" s="166"/>
      <c r="EF398" s="166"/>
      <c r="EG398" s="166"/>
      <c r="EH398" s="166"/>
      <c r="EI398" s="166"/>
      <c r="EJ398" s="166"/>
      <c r="EK398" s="166"/>
      <c r="EL398" s="166"/>
      <c r="EM398" s="166"/>
      <c r="EN398" s="166"/>
      <c r="EO398" s="166"/>
      <c r="EP398" s="166"/>
      <c r="EQ398" s="166"/>
      <c r="ER398" s="166"/>
      <c r="ES398" s="166"/>
      <c r="ET398" s="166"/>
      <c r="EU398" s="166"/>
      <c r="EV398" s="166"/>
      <c r="EW398" s="166"/>
      <c r="EX398" s="166"/>
      <c r="EY398" s="166"/>
      <c r="EZ398" s="166"/>
      <c r="FA398" s="166"/>
      <c r="FB398" s="166"/>
      <c r="FC398" s="166"/>
      <c r="FD398" s="166"/>
      <c r="FE398" s="166"/>
      <c r="FF398" s="166"/>
      <c r="FG398" s="166"/>
      <c r="FH398" s="166"/>
      <c r="FI398" s="166"/>
      <c r="FJ398" s="166"/>
      <c r="FK398" s="166"/>
      <c r="FL398" s="166"/>
      <c r="FM398" s="166"/>
      <c r="FN398" s="166"/>
      <c r="FO398" s="166"/>
      <c r="FP398" s="166"/>
      <c r="FQ398" s="166"/>
      <c r="FR398" s="166"/>
      <c r="FS398" s="166"/>
      <c r="FT398" s="166"/>
      <c r="FU398" s="166"/>
      <c r="FV398" s="166"/>
      <c r="FW398" s="166"/>
      <c r="FX398" s="166"/>
      <c r="FY398" s="166"/>
      <c r="FZ398" s="166"/>
      <c r="GA398" s="166"/>
      <c r="GB398" s="166"/>
      <c r="GC398" s="166"/>
      <c r="GD398" s="166"/>
      <c r="GE398" s="166"/>
      <c r="GF398" s="166"/>
      <c r="GG398" s="166"/>
      <c r="GH398" s="166"/>
      <c r="GI398" s="166"/>
      <c r="GJ398" s="166"/>
      <c r="GK398" s="166"/>
      <c r="GL398" s="166"/>
      <c r="GM398" s="166"/>
      <c r="GN398" s="166"/>
      <c r="GO398" s="166"/>
      <c r="GP398" s="166"/>
      <c r="GQ398" s="166"/>
      <c r="GR398" s="166"/>
      <c r="GS398" s="166"/>
      <c r="GT398" s="166"/>
      <c r="GU398" s="166"/>
      <c r="GV398" s="166"/>
      <c r="GW398" s="166"/>
      <c r="GX398" s="166"/>
      <c r="GY398" s="166"/>
      <c r="GZ398" s="166"/>
      <c r="HA398" s="166"/>
      <c r="HB398" s="166"/>
      <c r="HC398" s="166"/>
      <c r="HD398" s="166"/>
      <c r="HE398" s="166"/>
      <c r="HF398" s="166"/>
      <c r="HG398" s="166"/>
      <c r="HH398" s="166"/>
      <c r="HI398" s="166"/>
      <c r="HJ398" s="166"/>
      <c r="HK398" s="166"/>
      <c r="HL398" s="166"/>
      <c r="HM398" s="166"/>
      <c r="HN398" s="166"/>
      <c r="HO398" s="166"/>
      <c r="HP398" s="166"/>
      <c r="HQ398" s="166"/>
      <c r="HR398" s="166"/>
      <c r="HS398" s="166"/>
      <c r="HT398" s="166"/>
      <c r="HU398" s="166"/>
      <c r="HV398" s="166"/>
      <c r="HW398" s="166"/>
      <c r="HX398" s="166"/>
      <c r="HY398" s="166"/>
      <c r="HZ398" s="166"/>
      <c r="IA398" s="166"/>
      <c r="IB398" s="166"/>
      <c r="IC398" s="166"/>
      <c r="ID398" s="166"/>
      <c r="IE398" s="166"/>
      <c r="IF398" s="166"/>
      <c r="IG398" s="166"/>
      <c r="IH398" s="166"/>
      <c r="II398" s="166"/>
      <c r="IJ398" s="166"/>
      <c r="IK398" s="166"/>
      <c r="IL398" s="166"/>
      <c r="IM398" s="166"/>
      <c r="IN398" s="166"/>
      <c r="IO398" s="166"/>
      <c r="IP398" s="166"/>
      <c r="IQ398" s="166"/>
      <c r="IR398" s="166"/>
    </row>
    <row r="399" spans="1:252" s="124" customFormat="1">
      <c r="A399" s="102"/>
      <c r="B399" s="367">
        <v>0</v>
      </c>
      <c r="C399" s="166"/>
      <c r="D399" s="144"/>
      <c r="E399" s="170">
        <v>2014</v>
      </c>
      <c r="F399" s="166"/>
      <c r="G399" s="166"/>
      <c r="H399" s="166"/>
      <c r="I399" s="834" t="s">
        <v>661</v>
      </c>
      <c r="J399" s="834" t="s">
        <v>664</v>
      </c>
      <c r="K399" s="834" t="s">
        <v>665</v>
      </c>
      <c r="L399" s="144">
        <v>538579.75</v>
      </c>
      <c r="M399" s="144">
        <v>529770.25</v>
      </c>
      <c r="N399" s="144">
        <v>1068350</v>
      </c>
      <c r="O399" s="828">
        <v>0.5</v>
      </c>
      <c r="P399" s="144">
        <v>44175</v>
      </c>
      <c r="Q399" s="144">
        <v>49999.999999999993</v>
      </c>
      <c r="R399" s="144">
        <v>0</v>
      </c>
      <c r="S399" s="144">
        <v>49999.999999999993</v>
      </c>
      <c r="T399" s="144">
        <v>5000</v>
      </c>
      <c r="U399" s="692">
        <v>969174.99999999988</v>
      </c>
      <c r="V399" s="692"/>
      <c r="W399" s="144">
        <v>-22500</v>
      </c>
      <c r="X399" s="144">
        <v>46249.999999999993</v>
      </c>
      <c r="Y399" s="144">
        <v>-6249.9999999999973</v>
      </c>
      <c r="Z399" s="692">
        <v>17500</v>
      </c>
      <c r="AA399" s="144"/>
      <c r="AB399" s="144">
        <v>1920156.48</v>
      </c>
      <c r="AC399" s="144">
        <v>5958922.9499999993</v>
      </c>
      <c r="AD399" s="144">
        <v>7879079.4299999997</v>
      </c>
      <c r="AE399" s="144">
        <v>0</v>
      </c>
      <c r="AF399" s="144">
        <v>1920156.48</v>
      </c>
      <c r="AG399" s="144">
        <v>226500</v>
      </c>
      <c r="AH399" s="144">
        <v>1525185.0000000002</v>
      </c>
      <c r="AI399" s="144">
        <v>540000</v>
      </c>
      <c r="AJ399" s="144">
        <v>180000</v>
      </c>
      <c r="AK399" s="144">
        <v>410844</v>
      </c>
      <c r="AL399" s="144">
        <v>769600.00000000012</v>
      </c>
      <c r="AM399" s="144">
        <v>360903</v>
      </c>
      <c r="AN399" s="144">
        <v>0</v>
      </c>
      <c r="AO399" s="144">
        <v>1945890.9499999997</v>
      </c>
      <c r="AP399" s="144">
        <v>0</v>
      </c>
      <c r="AQ399" s="835">
        <v>17.012182782808768</v>
      </c>
      <c r="AR399" s="835">
        <v>33.370449999999998</v>
      </c>
      <c r="AS399" s="835">
        <v>41.568750000000001</v>
      </c>
      <c r="AT399" s="835">
        <v>82.51</v>
      </c>
      <c r="AU399" s="835"/>
      <c r="AV399" s="835">
        <v>62.772000000000013</v>
      </c>
      <c r="AW399" s="835">
        <v>4.2400000000000011</v>
      </c>
      <c r="AX399" s="835">
        <v>31.756000000000011</v>
      </c>
      <c r="AY399" s="835">
        <v>140.17500000000001</v>
      </c>
      <c r="AZ399" s="835">
        <v>92.115000000000009</v>
      </c>
      <c r="BA399" s="835">
        <v>49.51</v>
      </c>
      <c r="BB399" s="835">
        <v>48.76</v>
      </c>
      <c r="BC399" s="835"/>
      <c r="BD399" s="144">
        <v>6000000</v>
      </c>
      <c r="BE399" s="144">
        <v>8285852.7499999991</v>
      </c>
      <c r="BF399" s="144">
        <v>3172000.0000000005</v>
      </c>
      <c r="BG399" s="144">
        <v>1240750</v>
      </c>
      <c r="BH399" s="144">
        <v>0</v>
      </c>
      <c r="BI399" s="144">
        <v>0</v>
      </c>
      <c r="BJ399" s="144">
        <v>4348040.5</v>
      </c>
      <c r="BK399" s="144">
        <v>54959013.348724999</v>
      </c>
      <c r="BL399" s="144">
        <v>0</v>
      </c>
      <c r="BM399" s="144">
        <v>0</v>
      </c>
      <c r="BN399" s="835">
        <v>46.347889659974157</v>
      </c>
      <c r="BO399"/>
      <c r="BP399" s="144">
        <v>88188.419249999992</v>
      </c>
      <c r="BQ399" s="144">
        <v>8871077.4416250009</v>
      </c>
      <c r="BR399"/>
      <c r="BS399" s="835">
        <v>162.8668441266442</v>
      </c>
      <c r="BT399" s="835">
        <v>169.73200145281325</v>
      </c>
      <c r="BU399" s="835">
        <v>0</v>
      </c>
      <c r="BV399" s="144">
        <v>0</v>
      </c>
      <c r="BW399"/>
      <c r="BX399" s="830">
        <v>160507279.78512037</v>
      </c>
      <c r="BY399" s="166"/>
      <c r="BZ399" s="776">
        <v>165.61227826256393</v>
      </c>
      <c r="CA399" s="166"/>
      <c r="CB399" s="144">
        <v>8123</v>
      </c>
      <c r="CC399" s="166"/>
      <c r="CD399" s="166"/>
      <c r="CE399" s="166"/>
      <c r="CF399" s="166"/>
      <c r="CG399" s="166"/>
      <c r="CH399" s="166"/>
      <c r="CI399" s="166"/>
      <c r="CJ399" s="166"/>
      <c r="CK399" s="166"/>
      <c r="CL399" s="166"/>
      <c r="CM399" s="166"/>
      <c r="CN399" s="166"/>
      <c r="CO399" s="166"/>
      <c r="CP399" s="166"/>
      <c r="CQ399" s="166"/>
      <c r="CR399" s="166"/>
      <c r="CS399" s="166"/>
      <c r="CT399" s="166"/>
      <c r="CU399" s="166"/>
      <c r="CV399" s="166"/>
      <c r="CW399" s="166"/>
      <c r="CX399" s="166"/>
      <c r="CY399" s="166"/>
      <c r="CZ399" s="166"/>
      <c r="DA399" s="166"/>
      <c r="DB399" s="166"/>
      <c r="DC399" s="166"/>
      <c r="DD399" s="166"/>
      <c r="DE399" s="166"/>
      <c r="DF399" s="166"/>
      <c r="DG399" s="166"/>
      <c r="DH399" s="166"/>
      <c r="DI399" s="166"/>
      <c r="DJ399" s="166"/>
      <c r="DK399" s="166"/>
      <c r="DL399" s="166"/>
      <c r="DM399" s="166"/>
      <c r="DN399" s="166"/>
      <c r="DO399" s="166"/>
      <c r="DP399" s="166"/>
      <c r="DQ399" s="166"/>
      <c r="DR399" s="166"/>
      <c r="DS399" s="166"/>
      <c r="DT399" s="166"/>
      <c r="DU399" s="166"/>
      <c r="DV399" s="166"/>
      <c r="DW399" s="166"/>
      <c r="DX399" s="166"/>
      <c r="DY399" s="166"/>
      <c r="DZ399" s="166"/>
      <c r="EA399" s="166"/>
      <c r="EB399" s="166"/>
      <c r="EC399" s="166"/>
      <c r="ED399" s="166"/>
      <c r="EE399" s="166"/>
      <c r="EF399" s="166"/>
      <c r="EG399" s="166"/>
      <c r="EH399" s="166"/>
      <c r="EI399" s="166"/>
      <c r="EJ399" s="166"/>
      <c r="EK399" s="166"/>
      <c r="EL399" s="166"/>
      <c r="EM399" s="166"/>
      <c r="EN399" s="166"/>
      <c r="EO399" s="166"/>
      <c r="EP399" s="166"/>
      <c r="EQ399" s="166"/>
      <c r="ER399" s="166"/>
      <c r="ES399" s="166"/>
      <c r="ET399" s="166"/>
      <c r="EU399" s="166"/>
      <c r="EV399" s="166"/>
      <c r="EW399" s="166"/>
      <c r="EX399" s="166"/>
      <c r="EY399" s="166"/>
      <c r="EZ399" s="166"/>
      <c r="FA399" s="166"/>
      <c r="FB399" s="166"/>
      <c r="FC399" s="166"/>
      <c r="FD399" s="166"/>
      <c r="FE399" s="166"/>
      <c r="FF399" s="166"/>
      <c r="FG399" s="166"/>
      <c r="FH399" s="166"/>
      <c r="FI399" s="166"/>
      <c r="FJ399" s="166"/>
      <c r="FK399" s="166"/>
      <c r="FL399" s="166"/>
      <c r="FM399" s="166"/>
      <c r="FN399" s="166"/>
      <c r="FO399" s="166"/>
      <c r="FP399" s="166"/>
      <c r="FQ399" s="166"/>
      <c r="FR399" s="166"/>
      <c r="FS399" s="166"/>
      <c r="FT399" s="166"/>
      <c r="FU399" s="166"/>
      <c r="FV399" s="166"/>
      <c r="FW399" s="166"/>
      <c r="FX399" s="166"/>
      <c r="FY399" s="166"/>
      <c r="FZ399" s="166"/>
      <c r="GA399" s="166"/>
      <c r="GB399" s="166"/>
      <c r="GC399" s="166"/>
      <c r="GD399" s="166"/>
      <c r="GE399" s="166"/>
      <c r="GF399" s="166"/>
      <c r="GG399" s="166"/>
      <c r="GH399" s="166"/>
      <c r="GI399" s="166"/>
      <c r="GJ399" s="166"/>
      <c r="GK399" s="166"/>
      <c r="GL399" s="166"/>
      <c r="GM399" s="166"/>
      <c r="GN399" s="166"/>
      <c r="GO399" s="166"/>
      <c r="GP399" s="166"/>
      <c r="GQ399" s="166"/>
      <c r="GR399" s="166"/>
      <c r="GS399" s="166"/>
      <c r="GT399" s="166"/>
      <c r="GU399" s="166"/>
      <c r="GV399" s="166"/>
      <c r="GW399" s="166"/>
      <c r="GX399" s="166"/>
      <c r="GY399" s="166"/>
      <c r="GZ399" s="166"/>
      <c r="HA399" s="166"/>
      <c r="HB399" s="166"/>
      <c r="HC399" s="166"/>
      <c r="HD399" s="166"/>
      <c r="HE399" s="166"/>
      <c r="HF399" s="166"/>
      <c r="HG399" s="166"/>
      <c r="HH399" s="166"/>
      <c r="HI399" s="166"/>
      <c r="HJ399" s="166"/>
      <c r="HK399" s="166"/>
      <c r="HL399" s="166"/>
      <c r="HM399" s="166"/>
      <c r="HN399" s="166"/>
      <c r="HO399" s="166"/>
      <c r="HP399" s="166"/>
      <c r="HQ399" s="166"/>
      <c r="HR399" s="166"/>
      <c r="HS399" s="166"/>
      <c r="HT399" s="166"/>
      <c r="HU399" s="166"/>
      <c r="HV399" s="166"/>
      <c r="HW399" s="166"/>
      <c r="HX399" s="166"/>
      <c r="HY399" s="166"/>
      <c r="HZ399" s="166"/>
      <c r="IA399" s="166"/>
      <c r="IB399" s="166"/>
      <c r="IC399" s="166"/>
      <c r="ID399" s="166"/>
      <c r="IE399" s="166"/>
      <c r="IF399" s="166"/>
      <c r="IG399" s="166"/>
      <c r="IH399" s="166"/>
      <c r="II399" s="166"/>
      <c r="IJ399" s="166"/>
      <c r="IK399" s="166"/>
      <c r="IL399" s="166"/>
      <c r="IM399" s="166"/>
      <c r="IN399" s="166"/>
      <c r="IO399" s="166"/>
      <c r="IP399" s="166"/>
      <c r="IQ399" s="166"/>
      <c r="IR399" s="166"/>
    </row>
    <row r="400" spans="1:252" s="124" customFormat="1">
      <c r="A400" s="102"/>
      <c r="B400" s="367">
        <v>0</v>
      </c>
      <c r="C400" s="166"/>
      <c r="D400" s="144"/>
      <c r="E400" s="170">
        <v>2015</v>
      </c>
      <c r="F400" s="166"/>
      <c r="G400" s="166"/>
      <c r="H400" s="166"/>
      <c r="I400" s="834" t="s">
        <v>661</v>
      </c>
      <c r="J400" s="834" t="s">
        <v>666</v>
      </c>
      <c r="K400" s="834" t="s">
        <v>663</v>
      </c>
      <c r="L400" s="144">
        <v>511447.5</v>
      </c>
      <c r="M400" s="144">
        <v>516902.49999999994</v>
      </c>
      <c r="N400" s="144">
        <v>1028350.0000000001</v>
      </c>
      <c r="O400" s="828">
        <v>0.5</v>
      </c>
      <c r="P400" s="144">
        <v>44175</v>
      </c>
      <c r="Q400" s="144">
        <v>49999.999999999993</v>
      </c>
      <c r="R400" s="144">
        <v>0</v>
      </c>
      <c r="S400" s="144">
        <v>49999.999999999993</v>
      </c>
      <c r="T400" s="144">
        <v>20000</v>
      </c>
      <c r="U400" s="692">
        <v>914175</v>
      </c>
      <c r="V400" s="692"/>
      <c r="W400" s="144">
        <v>32500.000000000004</v>
      </c>
      <c r="X400" s="144">
        <v>-17499.999999999993</v>
      </c>
      <c r="Y400" s="144">
        <v>49999.999999999993</v>
      </c>
      <c r="Z400" s="692">
        <v>65000.000000000007</v>
      </c>
      <c r="AA400" s="144"/>
      <c r="AB400" s="144">
        <v>1920156.48</v>
      </c>
      <c r="AC400" s="144">
        <v>5708452.9499999993</v>
      </c>
      <c r="AD400" s="144">
        <v>7628609.4299999997</v>
      </c>
      <c r="AE400" s="144">
        <v>0</v>
      </c>
      <c r="AF400" s="144">
        <v>1920156.48</v>
      </c>
      <c r="AG400" s="144">
        <v>0</v>
      </c>
      <c r="AH400" s="144">
        <v>1481185</v>
      </c>
      <c r="AI400" s="144">
        <v>540000</v>
      </c>
      <c r="AJ400" s="144">
        <v>180000</v>
      </c>
      <c r="AK400" s="144">
        <v>410844</v>
      </c>
      <c r="AL400" s="144">
        <v>769600.00000000012</v>
      </c>
      <c r="AM400" s="144">
        <v>240990</v>
      </c>
      <c r="AN400" s="144">
        <v>0</v>
      </c>
      <c r="AO400" s="144">
        <v>2085833.9500000004</v>
      </c>
      <c r="AP400" s="144">
        <v>0</v>
      </c>
      <c r="AQ400" s="835">
        <v>24.371668996148102</v>
      </c>
      <c r="AR400" s="835">
        <v>33.412302249999996</v>
      </c>
      <c r="AS400" s="835">
        <v>38.85</v>
      </c>
      <c r="AT400" s="835">
        <v>76.5</v>
      </c>
      <c r="AU400" s="835"/>
      <c r="AV400" s="835">
        <v>62.936249999999994</v>
      </c>
      <c r="AW400" s="835">
        <v>4.2625000000000002</v>
      </c>
      <c r="AX400" s="835">
        <v>31.911250000000006</v>
      </c>
      <c r="AY400" s="835">
        <v>140.87587499999998</v>
      </c>
      <c r="AZ400" s="835">
        <v>92.575575000000001</v>
      </c>
      <c r="BA400" s="835">
        <v>43.5</v>
      </c>
      <c r="BB400" s="835">
        <v>39</v>
      </c>
      <c r="BC400" s="835"/>
      <c r="BD400" s="144">
        <v>6000000</v>
      </c>
      <c r="BE400" s="144">
        <v>8280643.7500000009</v>
      </c>
      <c r="BF400" s="144">
        <v>3706500</v>
      </c>
      <c r="BG400" s="144">
        <v>4963000</v>
      </c>
      <c r="BH400" s="144">
        <v>0</v>
      </c>
      <c r="BI400" s="144">
        <v>0</v>
      </c>
      <c r="BJ400" s="144">
        <v>5201632.2500000009</v>
      </c>
      <c r="BK400" s="144">
        <v>57025387.180250011</v>
      </c>
      <c r="BL400" s="144">
        <v>0</v>
      </c>
      <c r="BM400" s="144">
        <v>0</v>
      </c>
      <c r="BN400" s="835">
        <v>49.57322203140361</v>
      </c>
      <c r="BO400"/>
      <c r="BP400" s="144">
        <v>171253.58849999998</v>
      </c>
      <c r="BQ400" s="144">
        <v>6969529.7710000016</v>
      </c>
      <c r="BR400"/>
      <c r="BS400" s="835">
        <v>174.66677796532358</v>
      </c>
      <c r="BT400" s="835">
        <v>182.8962508846073</v>
      </c>
      <c r="BU400" s="835">
        <v>0</v>
      </c>
      <c r="BV400" s="144">
        <v>0</v>
      </c>
      <c r="BW400"/>
      <c r="BX400" s="830">
        <v>162869710.47755736</v>
      </c>
      <c r="BY400" s="166"/>
      <c r="BZ400" s="831">
        <v>178.16031993607064</v>
      </c>
      <c r="CA400" s="166"/>
      <c r="CB400" s="144">
        <v>33119</v>
      </c>
      <c r="CC400" s="166"/>
      <c r="CD400" s="166"/>
      <c r="CE400" s="166"/>
      <c r="CF400" s="166"/>
      <c r="CG400" s="166"/>
      <c r="CH400" s="166"/>
      <c r="CI400" s="166"/>
      <c r="CJ400" s="166"/>
      <c r="CK400" s="166"/>
      <c r="CL400" s="166"/>
      <c r="CM400" s="166"/>
      <c r="CN400" s="166"/>
      <c r="CO400" s="166"/>
      <c r="CP400" s="166"/>
      <c r="CQ400" s="166"/>
      <c r="CR400" s="166"/>
      <c r="CS400" s="166"/>
      <c r="CT400" s="166"/>
      <c r="CU400" s="166"/>
      <c r="CV400" s="166"/>
      <c r="CW400" s="166"/>
      <c r="CX400" s="166"/>
      <c r="CY400" s="166"/>
      <c r="CZ400" s="166"/>
      <c r="DA400" s="166"/>
      <c r="DB400" s="166"/>
      <c r="DC400" s="166"/>
      <c r="DD400" s="166"/>
      <c r="DE400" s="166"/>
      <c r="DF400" s="166"/>
      <c r="DG400" s="166"/>
      <c r="DH400" s="166"/>
      <c r="DI400" s="166"/>
      <c r="DJ400" s="166"/>
      <c r="DK400" s="166"/>
      <c r="DL400" s="166"/>
      <c r="DM400" s="166"/>
      <c r="DN400" s="166"/>
      <c r="DO400" s="166"/>
      <c r="DP400" s="166"/>
      <c r="DQ400" s="166"/>
      <c r="DR400" s="166"/>
      <c r="DS400" s="166"/>
      <c r="DT400" s="166"/>
      <c r="DU400" s="166"/>
      <c r="DV400" s="166"/>
      <c r="DW400" s="166"/>
      <c r="DX400" s="166"/>
      <c r="DY400" s="166"/>
      <c r="DZ400" s="166"/>
      <c r="EA400" s="166"/>
      <c r="EB400" s="166"/>
      <c r="EC400" s="166"/>
      <c r="ED400" s="166"/>
      <c r="EE400" s="166"/>
      <c r="EF400" s="166"/>
      <c r="EG400" s="166"/>
      <c r="EH400" s="166"/>
      <c r="EI400" s="166"/>
      <c r="EJ400" s="166"/>
      <c r="EK400" s="166"/>
      <c r="EL400" s="166"/>
      <c r="EM400" s="166"/>
      <c r="EN400" s="166"/>
      <c r="EO400" s="166"/>
      <c r="EP400" s="166"/>
      <c r="EQ400" s="166"/>
      <c r="ER400" s="166"/>
      <c r="ES400" s="166"/>
      <c r="ET400" s="166"/>
      <c r="EU400" s="166"/>
      <c r="EV400" s="166"/>
      <c r="EW400" s="166"/>
      <c r="EX400" s="166"/>
      <c r="EY400" s="166"/>
      <c r="EZ400" s="166"/>
      <c r="FA400" s="166"/>
      <c r="FB400" s="166"/>
      <c r="FC400" s="166"/>
      <c r="FD400" s="166"/>
      <c r="FE400" s="166"/>
      <c r="FF400" s="166"/>
      <c r="FG400" s="166"/>
      <c r="FH400" s="166"/>
      <c r="FI400" s="166"/>
      <c r="FJ400" s="166"/>
      <c r="FK400" s="166"/>
      <c r="FL400" s="166"/>
      <c r="FM400" s="166"/>
      <c r="FN400" s="166"/>
      <c r="FO400" s="166"/>
      <c r="FP400" s="166"/>
      <c r="FQ400" s="166"/>
      <c r="FR400" s="166"/>
      <c r="FS400" s="166"/>
      <c r="FT400" s="166"/>
      <c r="FU400" s="166"/>
      <c r="FV400" s="166"/>
      <c r="FW400" s="166"/>
      <c r="FX400" s="166"/>
      <c r="FY400" s="166"/>
      <c r="FZ400" s="166"/>
      <c r="GA400" s="166"/>
      <c r="GB400" s="166"/>
      <c r="GC400" s="166"/>
      <c r="GD400" s="166"/>
      <c r="GE400" s="166"/>
      <c r="GF400" s="166"/>
      <c r="GG400" s="166"/>
      <c r="GH400" s="166"/>
      <c r="GI400" s="166"/>
      <c r="GJ400" s="166"/>
      <c r="GK400" s="166"/>
      <c r="GL400" s="166"/>
      <c r="GM400" s="166"/>
      <c r="GN400" s="166"/>
      <c r="GO400" s="166"/>
      <c r="GP400" s="166"/>
      <c r="GQ400" s="166"/>
      <c r="GR400" s="166"/>
      <c r="GS400" s="166"/>
      <c r="GT400" s="166"/>
      <c r="GU400" s="166"/>
      <c r="GV400" s="166"/>
      <c r="GW400" s="166"/>
      <c r="GX400" s="166"/>
      <c r="GY400" s="166"/>
      <c r="GZ400" s="166"/>
      <c r="HA400" s="166"/>
      <c r="HB400" s="166"/>
      <c r="HC400" s="166"/>
      <c r="HD400" s="166"/>
      <c r="HE400" s="166"/>
      <c r="HF400" s="166"/>
      <c r="HG400" s="166"/>
      <c r="HH400" s="166"/>
      <c r="HI400" s="166"/>
      <c r="HJ400" s="166"/>
      <c r="HK400" s="166"/>
      <c r="HL400" s="166"/>
      <c r="HM400" s="166"/>
      <c r="HN400" s="166"/>
      <c r="HO400" s="166"/>
      <c r="HP400" s="166"/>
      <c r="HQ400" s="166"/>
      <c r="HR400" s="166"/>
      <c r="HS400" s="166"/>
      <c r="HT400" s="166"/>
      <c r="HU400" s="166"/>
      <c r="HV400" s="166"/>
      <c r="HW400" s="166"/>
      <c r="HX400" s="166"/>
      <c r="HY400" s="166"/>
      <c r="HZ400" s="166"/>
      <c r="IA400" s="166"/>
      <c r="IB400" s="166"/>
      <c r="IC400" s="166"/>
      <c r="ID400" s="166"/>
      <c r="IE400" s="166"/>
      <c r="IF400" s="166"/>
      <c r="IG400" s="166"/>
      <c r="IH400" s="166"/>
      <c r="II400" s="166"/>
      <c r="IJ400" s="166"/>
      <c r="IK400" s="166"/>
      <c r="IL400" s="166"/>
      <c r="IM400" s="166"/>
      <c r="IN400" s="166"/>
      <c r="IO400" s="166"/>
      <c r="IP400" s="166"/>
      <c r="IQ400" s="166"/>
      <c r="IR400" s="166"/>
    </row>
    <row r="401" spans="1:252" s="124" customFormat="1">
      <c r="A401" s="102"/>
      <c r="B401" s="367">
        <v>0</v>
      </c>
      <c r="C401" s="166"/>
      <c r="D401" s="144"/>
      <c r="E401" s="170">
        <v>2016</v>
      </c>
      <c r="F401" s="166"/>
      <c r="G401" s="166"/>
      <c r="H401" s="166"/>
      <c r="I401" s="834" t="s">
        <v>661</v>
      </c>
      <c r="J401" s="834" t="s">
        <v>663</v>
      </c>
      <c r="K401" s="834" t="s">
        <v>665</v>
      </c>
      <c r="L401" s="144">
        <v>506409</v>
      </c>
      <c r="M401" s="144">
        <v>514440.99999999994</v>
      </c>
      <c r="N401" s="144">
        <v>1020850.0000000003</v>
      </c>
      <c r="O401" s="828">
        <v>0.5</v>
      </c>
      <c r="P401" s="144">
        <v>44175</v>
      </c>
      <c r="Q401" s="144">
        <v>49999.999999999993</v>
      </c>
      <c r="R401" s="144">
        <v>0</v>
      </c>
      <c r="S401" s="144">
        <v>49999.999999999993</v>
      </c>
      <c r="T401" s="144">
        <v>20000</v>
      </c>
      <c r="U401" s="692">
        <v>906675</v>
      </c>
      <c r="V401" s="692"/>
      <c r="W401" s="144">
        <v>-25000</v>
      </c>
      <c r="X401" s="144">
        <v>25000</v>
      </c>
      <c r="Y401" s="144">
        <v>49999.999999999993</v>
      </c>
      <c r="Z401" s="692">
        <v>49999.999999999993</v>
      </c>
      <c r="AA401" s="144"/>
      <c r="AB401" s="144">
        <v>1920156.48</v>
      </c>
      <c r="AC401" s="144">
        <v>5674297.9499999993</v>
      </c>
      <c r="AD401" s="144">
        <v>7594454.4299999997</v>
      </c>
      <c r="AE401" s="144">
        <v>0</v>
      </c>
      <c r="AF401" s="144">
        <v>1920156.48</v>
      </c>
      <c r="AG401" s="144">
        <v>0</v>
      </c>
      <c r="AH401" s="144">
        <v>1472935</v>
      </c>
      <c r="AI401" s="144">
        <v>540000</v>
      </c>
      <c r="AJ401" s="144">
        <v>189000</v>
      </c>
      <c r="AK401" s="144">
        <v>410844</v>
      </c>
      <c r="AL401" s="144">
        <v>577200</v>
      </c>
      <c r="AM401" s="144">
        <v>96360</v>
      </c>
      <c r="AN401" s="144">
        <v>0</v>
      </c>
      <c r="AO401" s="144">
        <v>2387958.9499999997</v>
      </c>
      <c r="AP401" s="144">
        <v>0</v>
      </c>
      <c r="AQ401" s="835">
        <v>24.535872814794818</v>
      </c>
      <c r="AR401" s="835">
        <v>33.454363761250001</v>
      </c>
      <c r="AS401" s="835">
        <v>38.85</v>
      </c>
      <c r="AT401" s="835">
        <v>78.5</v>
      </c>
      <c r="AU401" s="835"/>
      <c r="AV401" s="835">
        <v>64.286749999999998</v>
      </c>
      <c r="AW401" s="835">
        <v>4.4474999999999989</v>
      </c>
      <c r="AX401" s="835">
        <v>24.282750000000004</v>
      </c>
      <c r="AY401" s="835">
        <v>141.58025437499998</v>
      </c>
      <c r="AZ401" s="835">
        <v>93.038452874999962</v>
      </c>
      <c r="BA401" s="835">
        <v>45.5</v>
      </c>
      <c r="BB401" s="835">
        <v>36.75</v>
      </c>
      <c r="BC401" s="835"/>
      <c r="BD401" s="144">
        <v>6000000</v>
      </c>
      <c r="BE401" s="144">
        <v>8283350.7499999991</v>
      </c>
      <c r="BF401" s="144">
        <v>4699250</v>
      </c>
      <c r="BG401" s="144">
        <v>4963000</v>
      </c>
      <c r="BH401" s="144">
        <v>0</v>
      </c>
      <c r="BI401" s="144">
        <v>0</v>
      </c>
      <c r="BJ401" s="144">
        <v>5518575.9999999991</v>
      </c>
      <c r="BK401" s="144">
        <v>78928724.375</v>
      </c>
      <c r="BL401" s="144">
        <v>0</v>
      </c>
      <c r="BM401" s="144">
        <v>0</v>
      </c>
      <c r="BN401" s="835">
        <v>54.681375646395388</v>
      </c>
      <c r="BO401"/>
      <c r="BP401" s="144">
        <v>170228.93850000002</v>
      </c>
      <c r="BQ401" s="144">
        <v>7033665.8710000021</v>
      </c>
      <c r="BR401"/>
      <c r="BS401" s="835">
        <v>195.8553650966326</v>
      </c>
      <c r="BT401" s="835">
        <v>206.24558699505789</v>
      </c>
      <c r="BU401" s="835">
        <v>0</v>
      </c>
      <c r="BV401" s="144">
        <v>0</v>
      </c>
      <c r="BW401"/>
      <c r="BX401" s="830">
        <v>181652561.44509634</v>
      </c>
      <c r="BY401" s="166"/>
      <c r="BZ401" s="831">
        <v>200.35024837466165</v>
      </c>
      <c r="CA401" s="166"/>
      <c r="CB401" s="144">
        <v>35000.000000000007</v>
      </c>
      <c r="CC401" s="166"/>
      <c r="CD401" s="166"/>
      <c r="CE401" s="166"/>
      <c r="CF401" s="166"/>
      <c r="CG401" s="166"/>
      <c r="CH401" s="166"/>
      <c r="CI401" s="166"/>
      <c r="CJ401" s="166"/>
      <c r="CK401" s="166"/>
      <c r="CL401" s="166"/>
      <c r="CM401" s="166"/>
      <c r="CN401" s="166"/>
      <c r="CO401" s="166"/>
      <c r="CP401" s="166"/>
      <c r="CQ401" s="166"/>
      <c r="CR401" s="166"/>
      <c r="CS401" s="166"/>
      <c r="CT401" s="166"/>
      <c r="CU401" s="166"/>
      <c r="CV401" s="166"/>
      <c r="CW401" s="166"/>
      <c r="CX401" s="166"/>
      <c r="CY401" s="166"/>
      <c r="CZ401" s="166"/>
      <c r="DA401" s="166"/>
      <c r="DB401" s="166"/>
      <c r="DC401" s="166"/>
      <c r="DD401" s="166"/>
      <c r="DE401" s="166"/>
      <c r="DF401" s="166"/>
      <c r="DG401" s="166"/>
      <c r="DH401" s="166"/>
      <c r="DI401" s="166"/>
      <c r="DJ401" s="166"/>
      <c r="DK401" s="166"/>
      <c r="DL401" s="166"/>
      <c r="DM401" s="166"/>
      <c r="DN401" s="166"/>
      <c r="DO401" s="166"/>
      <c r="DP401" s="166"/>
      <c r="DQ401" s="166"/>
      <c r="DR401" s="166"/>
      <c r="DS401" s="166"/>
      <c r="DT401" s="166"/>
      <c r="DU401" s="166"/>
      <c r="DV401" s="166"/>
      <c r="DW401" s="166"/>
      <c r="DX401" s="166"/>
      <c r="DY401" s="166"/>
      <c r="DZ401" s="166"/>
      <c r="EA401" s="166"/>
      <c r="EB401" s="166"/>
      <c r="EC401" s="166"/>
      <c r="ED401" s="166"/>
      <c r="EE401" s="166"/>
      <c r="EF401" s="166"/>
      <c r="EG401" s="166"/>
      <c r="EH401" s="166"/>
      <c r="EI401" s="166"/>
      <c r="EJ401" s="166"/>
      <c r="EK401" s="166"/>
      <c r="EL401" s="166"/>
      <c r="EM401" s="166"/>
      <c r="EN401" s="166"/>
      <c r="EO401" s="166"/>
      <c r="EP401" s="166"/>
      <c r="EQ401" s="166"/>
      <c r="ER401" s="166"/>
      <c r="ES401" s="166"/>
      <c r="ET401" s="166"/>
      <c r="EU401" s="166"/>
      <c r="EV401" s="166"/>
      <c r="EW401" s="166"/>
      <c r="EX401" s="166"/>
      <c r="EY401" s="166"/>
      <c r="EZ401" s="166"/>
      <c r="FA401" s="166"/>
      <c r="FB401" s="166"/>
      <c r="FC401" s="166"/>
      <c r="FD401" s="166"/>
      <c r="FE401" s="166"/>
      <c r="FF401" s="166"/>
      <c r="FG401" s="166"/>
      <c r="FH401" s="166"/>
      <c r="FI401" s="166"/>
      <c r="FJ401" s="166"/>
      <c r="FK401" s="166"/>
      <c r="FL401" s="166"/>
      <c r="FM401" s="166"/>
      <c r="FN401" s="166"/>
      <c r="FO401" s="166"/>
      <c r="FP401" s="166"/>
      <c r="FQ401" s="166"/>
      <c r="FR401" s="166"/>
      <c r="FS401" s="166"/>
      <c r="FT401" s="166"/>
      <c r="FU401" s="166"/>
      <c r="FV401" s="166"/>
      <c r="FW401" s="166"/>
      <c r="FX401" s="166"/>
      <c r="FY401" s="166"/>
      <c r="FZ401" s="166"/>
      <c r="GA401" s="166"/>
      <c r="GB401" s="166"/>
      <c r="GC401" s="166"/>
      <c r="GD401" s="166"/>
      <c r="GE401" s="166"/>
      <c r="GF401" s="166"/>
      <c r="GG401" s="166"/>
      <c r="GH401" s="166"/>
      <c r="GI401" s="166"/>
      <c r="GJ401" s="166"/>
      <c r="GK401" s="166"/>
      <c r="GL401" s="166"/>
      <c r="GM401" s="166"/>
      <c r="GN401" s="166"/>
      <c r="GO401" s="166"/>
      <c r="GP401" s="166"/>
      <c r="GQ401" s="166"/>
      <c r="GR401" s="166"/>
      <c r="GS401" s="166"/>
      <c r="GT401" s="166"/>
      <c r="GU401" s="166"/>
      <c r="GV401" s="166"/>
      <c r="GW401" s="166"/>
      <c r="GX401" s="166"/>
      <c r="GY401" s="166"/>
      <c r="GZ401" s="166"/>
      <c r="HA401" s="166"/>
      <c r="HB401" s="166"/>
      <c r="HC401" s="166"/>
      <c r="HD401" s="166"/>
      <c r="HE401" s="166"/>
      <c r="HF401" s="166"/>
      <c r="HG401" s="166"/>
      <c r="HH401" s="166"/>
      <c r="HI401" s="166"/>
      <c r="HJ401" s="166"/>
      <c r="HK401" s="166"/>
      <c r="HL401" s="166"/>
      <c r="HM401" s="166"/>
      <c r="HN401" s="166"/>
      <c r="HO401" s="166"/>
      <c r="HP401" s="166"/>
      <c r="HQ401" s="166"/>
      <c r="HR401" s="166"/>
      <c r="HS401" s="166"/>
      <c r="HT401" s="166"/>
      <c r="HU401" s="166"/>
      <c r="HV401" s="166"/>
      <c r="HW401" s="166"/>
      <c r="HX401" s="166"/>
      <c r="HY401" s="166"/>
      <c r="HZ401" s="166"/>
      <c r="IA401" s="166"/>
      <c r="IB401" s="166"/>
      <c r="IC401" s="166"/>
      <c r="ID401" s="166"/>
      <c r="IE401" s="166"/>
      <c r="IF401" s="166"/>
      <c r="IG401" s="166"/>
      <c r="IH401" s="166"/>
      <c r="II401" s="166"/>
      <c r="IJ401" s="166"/>
      <c r="IK401" s="166"/>
      <c r="IL401" s="166"/>
      <c r="IM401" s="166"/>
      <c r="IN401" s="166"/>
      <c r="IO401" s="166"/>
      <c r="IP401" s="166"/>
      <c r="IQ401" s="166"/>
      <c r="IR401" s="166"/>
    </row>
    <row r="402" spans="1:252" s="124" customFormat="1">
      <c r="A402" s="102"/>
      <c r="B402" s="367">
        <v>0</v>
      </c>
      <c r="C402" s="166"/>
      <c r="D402" s="144"/>
      <c r="E402" s="170">
        <v>2017</v>
      </c>
      <c r="F402" s="166"/>
      <c r="G402" s="166"/>
      <c r="H402" s="166"/>
      <c r="I402" s="834" t="s">
        <v>661</v>
      </c>
      <c r="J402" s="834" t="s">
        <v>665</v>
      </c>
      <c r="K402" s="834" t="s">
        <v>663</v>
      </c>
      <c r="L402" s="144">
        <v>509943</v>
      </c>
      <c r="M402" s="144">
        <v>516156.99999999994</v>
      </c>
      <c r="N402" s="144">
        <v>1026100.0000000003</v>
      </c>
      <c r="O402" s="828">
        <v>0.5</v>
      </c>
      <c r="P402" s="144">
        <v>44175</v>
      </c>
      <c r="Q402" s="144">
        <v>49999.999999999993</v>
      </c>
      <c r="R402" s="144">
        <v>0</v>
      </c>
      <c r="S402" s="144">
        <v>49999.999999999993</v>
      </c>
      <c r="T402" s="144">
        <v>20000</v>
      </c>
      <c r="U402" s="692">
        <v>911925</v>
      </c>
      <c r="V402" s="692"/>
      <c r="W402" s="144">
        <v>25000</v>
      </c>
      <c r="X402" s="144">
        <v>-25000</v>
      </c>
      <c r="Y402" s="144">
        <v>49999.999999999993</v>
      </c>
      <c r="Z402" s="692">
        <v>49999.999999999993</v>
      </c>
      <c r="AA402" s="144"/>
      <c r="AB402" s="144">
        <v>1972125.9782492351</v>
      </c>
      <c r="AC402" s="144">
        <v>5698206.4499999993</v>
      </c>
      <c r="AD402" s="144">
        <v>7670332.4282492353</v>
      </c>
      <c r="AE402" s="144">
        <v>0</v>
      </c>
      <c r="AF402" s="144">
        <v>1972125.9782492351</v>
      </c>
      <c r="AG402" s="144">
        <v>0</v>
      </c>
      <c r="AH402" s="144">
        <v>1478710</v>
      </c>
      <c r="AI402" s="144">
        <v>540000</v>
      </c>
      <c r="AJ402" s="144">
        <v>225000</v>
      </c>
      <c r="AK402" s="144">
        <v>410844</v>
      </c>
      <c r="AL402" s="144">
        <v>0</v>
      </c>
      <c r="AM402" s="144">
        <v>72270</v>
      </c>
      <c r="AN402" s="144">
        <v>0</v>
      </c>
      <c r="AO402" s="144">
        <v>2971382.4499999993</v>
      </c>
      <c r="AP402" s="144">
        <v>0</v>
      </c>
      <c r="AQ402" s="835">
        <v>23.552752912421763</v>
      </c>
      <c r="AR402" s="835">
        <v>33.496635580056257</v>
      </c>
      <c r="AS402" s="835">
        <v>38.85</v>
      </c>
      <c r="AT402" s="835">
        <v>80.5</v>
      </c>
      <c r="AU402" s="835"/>
      <c r="AV402" s="835">
        <v>67.170249999999996</v>
      </c>
      <c r="AW402" s="835">
        <v>4.8424999999999994</v>
      </c>
      <c r="AX402" s="835">
        <v>0</v>
      </c>
      <c r="AY402" s="835">
        <v>142.28815564687497</v>
      </c>
      <c r="AZ402" s="835">
        <v>93.503645139374996</v>
      </c>
      <c r="BA402" s="835">
        <v>47.5</v>
      </c>
      <c r="BB402" s="835">
        <v>39.5</v>
      </c>
      <c r="BC402" s="835"/>
      <c r="BD402" s="144">
        <v>6000000</v>
      </c>
      <c r="BE402" s="144">
        <v>8281741.7500000009</v>
      </c>
      <c r="BF402" s="144">
        <v>5405000</v>
      </c>
      <c r="BG402" s="144">
        <v>4963000</v>
      </c>
      <c r="BH402" s="144">
        <v>0</v>
      </c>
      <c r="BI402" s="144">
        <v>0</v>
      </c>
      <c r="BJ402" s="144">
        <v>5413751.0000000009</v>
      </c>
      <c r="BK402" s="144">
        <v>92102339.262500018</v>
      </c>
      <c r="BL402" s="144">
        <v>0</v>
      </c>
      <c r="BM402" s="144">
        <v>0</v>
      </c>
      <c r="BN402" s="835">
        <v>59.323032926367688</v>
      </c>
      <c r="BO402"/>
      <c r="BP402" s="144">
        <v>170946.19350000002</v>
      </c>
      <c r="BQ402" s="144">
        <v>7050720.6010000026</v>
      </c>
      <c r="BR402"/>
      <c r="BS402" s="835">
        <v>214.98849315791122</v>
      </c>
      <c r="BT402" s="835">
        <v>227.34213608576479</v>
      </c>
      <c r="BU402" s="835">
        <v>0</v>
      </c>
      <c r="BV402" s="144">
        <v>0</v>
      </c>
      <c r="BW402"/>
      <c r="BX402" s="830">
        <v>201056069.06844461</v>
      </c>
      <c r="BY402" s="166"/>
      <c r="BZ402" s="831">
        <v>220.47434719789962</v>
      </c>
      <c r="CA402" s="166"/>
      <c r="CB402" s="144">
        <v>35000.000000000007</v>
      </c>
      <c r="CC402" s="166"/>
      <c r="CD402" s="166"/>
      <c r="CE402" s="166"/>
      <c r="CF402" s="166"/>
      <c r="CG402" s="166"/>
      <c r="CH402" s="166"/>
      <c r="CI402" s="166"/>
      <c r="CJ402" s="166"/>
      <c r="CK402" s="166"/>
      <c r="CL402" s="166"/>
      <c r="CM402" s="166"/>
      <c r="CN402" s="166"/>
      <c r="CO402" s="166"/>
      <c r="CP402" s="166"/>
      <c r="CQ402" s="166"/>
      <c r="CR402" s="166"/>
      <c r="CS402" s="166"/>
      <c r="CT402" s="166"/>
      <c r="CU402" s="166"/>
      <c r="CV402" s="166"/>
      <c r="CW402" s="166"/>
      <c r="CX402" s="166"/>
      <c r="CY402" s="166"/>
      <c r="CZ402" s="166"/>
      <c r="DA402" s="166"/>
      <c r="DB402" s="166"/>
      <c r="DC402" s="166"/>
      <c r="DD402" s="166"/>
      <c r="DE402" s="166"/>
      <c r="DF402" s="166"/>
      <c r="DG402" s="166"/>
      <c r="DH402" s="166"/>
      <c r="DI402" s="166"/>
      <c r="DJ402" s="166"/>
      <c r="DK402" s="166"/>
      <c r="DL402" s="166"/>
      <c r="DM402" s="166"/>
      <c r="DN402" s="166"/>
      <c r="DO402" s="166"/>
      <c r="DP402" s="166"/>
      <c r="DQ402" s="166"/>
      <c r="DR402" s="166"/>
      <c r="DS402" s="166"/>
      <c r="DT402" s="166"/>
      <c r="DU402" s="166"/>
      <c r="DV402" s="166"/>
      <c r="DW402" s="166"/>
      <c r="DX402" s="166"/>
      <c r="DY402" s="166"/>
      <c r="DZ402" s="166"/>
      <c r="EA402" s="166"/>
      <c r="EB402" s="166"/>
      <c r="EC402" s="166"/>
      <c r="ED402" s="166"/>
      <c r="EE402" s="166"/>
      <c r="EF402" s="166"/>
      <c r="EG402" s="166"/>
      <c r="EH402" s="166"/>
      <c r="EI402" s="166"/>
      <c r="EJ402" s="166"/>
      <c r="EK402" s="166"/>
      <c r="EL402" s="166"/>
      <c r="EM402" s="166"/>
      <c r="EN402" s="166"/>
      <c r="EO402" s="166"/>
      <c r="EP402" s="166"/>
      <c r="EQ402" s="166"/>
      <c r="ER402" s="166"/>
      <c r="ES402" s="166"/>
      <c r="ET402" s="166"/>
      <c r="EU402" s="166"/>
      <c r="EV402" s="166"/>
      <c r="EW402" s="166"/>
      <c r="EX402" s="166"/>
      <c r="EY402" s="166"/>
      <c r="EZ402" s="166"/>
      <c r="FA402" s="166"/>
      <c r="FB402" s="166"/>
      <c r="FC402" s="166"/>
      <c r="FD402" s="166"/>
      <c r="FE402" s="166"/>
      <c r="FF402" s="166"/>
      <c r="FG402" s="166"/>
      <c r="FH402" s="166"/>
      <c r="FI402" s="166"/>
      <c r="FJ402" s="166"/>
      <c r="FK402" s="166"/>
      <c r="FL402" s="166"/>
      <c r="FM402" s="166"/>
      <c r="FN402" s="166"/>
      <c r="FO402" s="166"/>
      <c r="FP402" s="166"/>
      <c r="FQ402" s="166"/>
      <c r="FR402" s="166"/>
      <c r="FS402" s="166"/>
      <c r="FT402" s="166"/>
      <c r="FU402" s="166"/>
      <c r="FV402" s="166"/>
      <c r="FW402" s="166"/>
      <c r="FX402" s="166"/>
      <c r="FY402" s="166"/>
      <c r="FZ402" s="166"/>
      <c r="GA402" s="166"/>
      <c r="GB402" s="166"/>
      <c r="GC402" s="166"/>
      <c r="GD402" s="166"/>
      <c r="GE402" s="166"/>
      <c r="GF402" s="166"/>
      <c r="GG402" s="166"/>
      <c r="GH402" s="166"/>
      <c r="GI402" s="166"/>
      <c r="GJ402" s="166"/>
      <c r="GK402" s="166"/>
      <c r="GL402" s="166"/>
      <c r="GM402" s="166"/>
      <c r="GN402" s="166"/>
      <c r="GO402" s="166"/>
      <c r="GP402" s="166"/>
      <c r="GQ402" s="166"/>
      <c r="GR402" s="166"/>
      <c r="GS402" s="166"/>
      <c r="GT402" s="166"/>
      <c r="GU402" s="166"/>
      <c r="GV402" s="166"/>
      <c r="GW402" s="166"/>
      <c r="GX402" s="166"/>
      <c r="GY402" s="166"/>
      <c r="GZ402" s="166"/>
      <c r="HA402" s="166"/>
      <c r="HB402" s="166"/>
      <c r="HC402" s="166"/>
      <c r="HD402" s="166"/>
      <c r="HE402" s="166"/>
      <c r="HF402" s="166"/>
      <c r="HG402" s="166"/>
      <c r="HH402" s="166"/>
      <c r="HI402" s="166"/>
      <c r="HJ402" s="166"/>
      <c r="HK402" s="166"/>
      <c r="HL402" s="166"/>
      <c r="HM402" s="166"/>
      <c r="HN402" s="166"/>
      <c r="HO402" s="166"/>
      <c r="HP402" s="166"/>
      <c r="HQ402" s="166"/>
      <c r="HR402" s="166"/>
      <c r="HS402" s="166"/>
      <c r="HT402" s="166"/>
      <c r="HU402" s="166"/>
      <c r="HV402" s="166"/>
      <c r="HW402" s="166"/>
      <c r="HX402" s="166"/>
      <c r="HY402" s="166"/>
      <c r="HZ402" s="166"/>
      <c r="IA402" s="166"/>
      <c r="IB402" s="166"/>
      <c r="IC402" s="166"/>
      <c r="ID402" s="166"/>
      <c r="IE402" s="166"/>
      <c r="IF402" s="166"/>
      <c r="IG402" s="166"/>
      <c r="IH402" s="166"/>
      <c r="II402" s="166"/>
      <c r="IJ402" s="166"/>
      <c r="IK402" s="166"/>
      <c r="IL402" s="166"/>
      <c r="IM402" s="166"/>
      <c r="IN402" s="166"/>
      <c r="IO402" s="166"/>
      <c r="IP402" s="166"/>
      <c r="IQ402" s="166"/>
      <c r="IR402" s="166"/>
    </row>
    <row r="403" spans="1:252" s="124" customFormat="1">
      <c r="A403" s="102"/>
      <c r="B403" s="367">
        <v>0</v>
      </c>
      <c r="C403" s="166"/>
      <c r="D403" s="144"/>
      <c r="E403" s="170">
        <v>2018</v>
      </c>
      <c r="F403" s="166"/>
      <c r="G403" s="166"/>
      <c r="H403" s="166"/>
      <c r="I403" s="834" t="s">
        <v>661</v>
      </c>
      <c r="J403" s="834" t="s">
        <v>663</v>
      </c>
      <c r="K403" s="834" t="s">
        <v>665</v>
      </c>
      <c r="L403" s="144">
        <v>520545</v>
      </c>
      <c r="M403" s="144">
        <v>521304.99999999994</v>
      </c>
      <c r="N403" s="144">
        <v>1041850.0000000003</v>
      </c>
      <c r="O403" s="828">
        <v>0.5</v>
      </c>
      <c r="P403" s="144">
        <v>44175</v>
      </c>
      <c r="Q403" s="144">
        <v>49999.999999999993</v>
      </c>
      <c r="R403" s="144">
        <v>0</v>
      </c>
      <c r="S403" s="144">
        <v>49999.999999999993</v>
      </c>
      <c r="T403" s="144">
        <v>20000</v>
      </c>
      <c r="U403" s="692">
        <v>927675</v>
      </c>
      <c r="V403" s="692"/>
      <c r="W403" s="144">
        <v>-25000</v>
      </c>
      <c r="X403" s="144">
        <v>25000</v>
      </c>
      <c r="Y403" s="144">
        <v>49999.999999999993</v>
      </c>
      <c r="Z403" s="692">
        <v>49999.999999999993</v>
      </c>
      <c r="AA403" s="144"/>
      <c r="AB403" s="144">
        <v>2181995.9999999995</v>
      </c>
      <c r="AC403" s="144">
        <v>5769931.9499999993</v>
      </c>
      <c r="AD403" s="144">
        <v>7951927.9500000002</v>
      </c>
      <c r="AE403" s="144">
        <v>0</v>
      </c>
      <c r="AF403" s="144">
        <v>2181995.9999999995</v>
      </c>
      <c r="AG403" s="144">
        <v>0</v>
      </c>
      <c r="AH403" s="144">
        <v>1496035</v>
      </c>
      <c r="AI403" s="144">
        <v>540000</v>
      </c>
      <c r="AJ403" s="144">
        <v>261000</v>
      </c>
      <c r="AK403" s="144">
        <v>410844</v>
      </c>
      <c r="AL403" s="144">
        <v>0</v>
      </c>
      <c r="AM403" s="144">
        <v>0</v>
      </c>
      <c r="AN403" s="144">
        <v>0</v>
      </c>
      <c r="AO403" s="144">
        <v>3062052.9499999997</v>
      </c>
      <c r="AP403" s="144">
        <v>0</v>
      </c>
      <c r="AQ403" s="835">
        <v>21.622257201385597</v>
      </c>
      <c r="AR403" s="835">
        <v>33.53911875795653</v>
      </c>
      <c r="AS403" s="835">
        <v>38.85</v>
      </c>
      <c r="AT403" s="835">
        <v>82.5</v>
      </c>
      <c r="AU403" s="835"/>
      <c r="AV403" s="835">
        <v>68.611999999999995</v>
      </c>
      <c r="AW403" s="835">
        <v>5.04</v>
      </c>
      <c r="AX403" s="835">
        <v>0</v>
      </c>
      <c r="AY403" s="835">
        <v>142.9995964251093</v>
      </c>
      <c r="AZ403" s="835">
        <v>93.971163365071831</v>
      </c>
      <c r="BA403" s="835">
        <v>49.5</v>
      </c>
      <c r="BB403" s="835">
        <v>41.5</v>
      </c>
      <c r="BC403" s="835"/>
      <c r="BD403" s="144">
        <v>6000000</v>
      </c>
      <c r="BE403" s="144">
        <v>8286057.4999999991</v>
      </c>
      <c r="BF403" s="144">
        <v>5405000</v>
      </c>
      <c r="BG403" s="144">
        <v>4963000</v>
      </c>
      <c r="BH403" s="144">
        <v>0</v>
      </c>
      <c r="BI403" s="144">
        <v>0</v>
      </c>
      <c r="BJ403" s="144">
        <v>5103256.5</v>
      </c>
      <c r="BK403" s="144">
        <v>108252567.63125001</v>
      </c>
      <c r="BL403" s="144">
        <v>0</v>
      </c>
      <c r="BM403" s="144">
        <v>0</v>
      </c>
      <c r="BN403" s="835">
        <v>61.180780309446391</v>
      </c>
      <c r="BO403"/>
      <c r="BP403" s="144">
        <v>173097.95849999998</v>
      </c>
      <c r="BQ403" s="144">
        <v>7101884.7910000021</v>
      </c>
      <c r="BR403"/>
      <c r="BS403" s="835">
        <v>222.59850923283284</v>
      </c>
      <c r="BT403" s="835">
        <v>235.73797930372868</v>
      </c>
      <c r="BU403" s="835">
        <v>0</v>
      </c>
      <c r="BV403" s="144">
        <v>0</v>
      </c>
      <c r="BW403"/>
      <c r="BX403" s="830">
        <v>211838558.50527817</v>
      </c>
      <c r="BY403" s="166"/>
      <c r="BZ403" s="831">
        <v>228.35428194710235</v>
      </c>
      <c r="CA403" s="166"/>
      <c r="CB403" s="144">
        <v>35000.000000000007</v>
      </c>
      <c r="CC403" s="166"/>
      <c r="CD403" s="166"/>
      <c r="CE403" s="166"/>
      <c r="CF403" s="166"/>
      <c r="CG403" s="166"/>
      <c r="CH403" s="166"/>
      <c r="CI403" s="166"/>
      <c r="CJ403" s="166"/>
      <c r="CK403" s="166"/>
      <c r="CL403" s="166"/>
      <c r="CM403" s="166"/>
      <c r="CN403" s="166"/>
      <c r="CO403" s="166"/>
      <c r="CP403" s="166"/>
      <c r="CQ403" s="166"/>
      <c r="CR403" s="166"/>
      <c r="CS403" s="166"/>
      <c r="CT403" s="166"/>
      <c r="CU403" s="166"/>
      <c r="CV403" s="166"/>
      <c r="CW403" s="166"/>
      <c r="CX403" s="166"/>
      <c r="CY403" s="166"/>
      <c r="CZ403" s="166"/>
      <c r="DA403" s="166"/>
      <c r="DB403" s="166"/>
      <c r="DC403" s="166"/>
      <c r="DD403" s="166"/>
      <c r="DE403" s="166"/>
      <c r="DF403" s="166"/>
      <c r="DG403" s="166"/>
      <c r="DH403" s="166"/>
      <c r="DI403" s="166"/>
      <c r="DJ403" s="166"/>
      <c r="DK403" s="166"/>
      <c r="DL403" s="166"/>
      <c r="DM403" s="166"/>
      <c r="DN403" s="166"/>
      <c r="DO403" s="166"/>
      <c r="DP403" s="166"/>
      <c r="DQ403" s="166"/>
      <c r="DR403" s="166"/>
      <c r="DS403" s="166"/>
      <c r="DT403" s="166"/>
      <c r="DU403" s="166"/>
      <c r="DV403" s="166"/>
      <c r="DW403" s="166"/>
      <c r="DX403" s="166"/>
      <c r="DY403" s="166"/>
      <c r="DZ403" s="166"/>
      <c r="EA403" s="166"/>
      <c r="EB403" s="166"/>
      <c r="EC403" s="166"/>
      <c r="ED403" s="166"/>
      <c r="EE403" s="166"/>
      <c r="EF403" s="166"/>
      <c r="EG403" s="166"/>
      <c r="EH403" s="166"/>
      <c r="EI403" s="166"/>
      <c r="EJ403" s="166"/>
      <c r="EK403" s="166"/>
      <c r="EL403" s="166"/>
      <c r="EM403" s="166"/>
      <c r="EN403" s="166"/>
      <c r="EO403" s="166"/>
      <c r="EP403" s="166"/>
      <c r="EQ403" s="166"/>
      <c r="ER403" s="166"/>
      <c r="ES403" s="166"/>
      <c r="ET403" s="166"/>
      <c r="EU403" s="166"/>
      <c r="EV403" s="166"/>
      <c r="EW403" s="166"/>
      <c r="EX403" s="166"/>
      <c r="EY403" s="166"/>
      <c r="EZ403" s="166"/>
      <c r="FA403" s="166"/>
      <c r="FB403" s="166"/>
      <c r="FC403" s="166"/>
      <c r="FD403" s="166"/>
      <c r="FE403" s="166"/>
      <c r="FF403" s="166"/>
      <c r="FG403" s="166"/>
      <c r="FH403" s="166"/>
      <c r="FI403" s="166"/>
      <c r="FJ403" s="166"/>
      <c r="FK403" s="166"/>
      <c r="FL403" s="166"/>
      <c r="FM403" s="166"/>
      <c r="FN403" s="166"/>
      <c r="FO403" s="166"/>
      <c r="FP403" s="166"/>
      <c r="FQ403" s="166"/>
      <c r="FR403" s="166"/>
      <c r="FS403" s="166"/>
      <c r="FT403" s="166"/>
      <c r="FU403" s="166"/>
      <c r="FV403" s="166"/>
      <c r="FW403" s="166"/>
      <c r="FX403" s="166"/>
      <c r="FY403" s="166"/>
      <c r="FZ403" s="166"/>
      <c r="GA403" s="166"/>
      <c r="GB403" s="166"/>
      <c r="GC403" s="166"/>
      <c r="GD403" s="166"/>
      <c r="GE403" s="166"/>
      <c r="GF403" s="166"/>
      <c r="GG403" s="166"/>
      <c r="GH403" s="166"/>
      <c r="GI403" s="166"/>
      <c r="GJ403" s="166"/>
      <c r="GK403" s="166"/>
      <c r="GL403" s="166"/>
      <c r="GM403" s="166"/>
      <c r="GN403" s="166"/>
      <c r="GO403" s="166"/>
      <c r="GP403" s="166"/>
      <c r="GQ403" s="166"/>
      <c r="GR403" s="166"/>
      <c r="GS403" s="166"/>
      <c r="GT403" s="166"/>
      <c r="GU403" s="166"/>
      <c r="GV403" s="166"/>
      <c r="GW403" s="166"/>
      <c r="GX403" s="166"/>
      <c r="GY403" s="166"/>
      <c r="GZ403" s="166"/>
      <c r="HA403" s="166"/>
      <c r="HB403" s="166"/>
      <c r="HC403" s="166"/>
      <c r="HD403" s="166"/>
      <c r="HE403" s="166"/>
      <c r="HF403" s="166"/>
      <c r="HG403" s="166"/>
      <c r="HH403" s="166"/>
      <c r="HI403" s="166"/>
      <c r="HJ403" s="166"/>
      <c r="HK403" s="166"/>
      <c r="HL403" s="166"/>
      <c r="HM403" s="166"/>
      <c r="HN403" s="166"/>
      <c r="HO403" s="166"/>
      <c r="HP403" s="166"/>
      <c r="HQ403" s="166"/>
      <c r="HR403" s="166"/>
      <c r="HS403" s="166"/>
      <c r="HT403" s="166"/>
      <c r="HU403" s="166"/>
      <c r="HV403" s="166"/>
      <c r="HW403" s="166"/>
      <c r="HX403" s="166"/>
      <c r="HY403" s="166"/>
      <c r="HZ403" s="166"/>
      <c r="IA403" s="166"/>
      <c r="IB403" s="166"/>
      <c r="IC403" s="166"/>
      <c r="ID403" s="166"/>
      <c r="IE403" s="166"/>
      <c r="IF403" s="166"/>
      <c r="IG403" s="166"/>
      <c r="IH403" s="166"/>
      <c r="II403" s="166"/>
      <c r="IJ403" s="166"/>
      <c r="IK403" s="166"/>
      <c r="IL403" s="166"/>
      <c r="IM403" s="166"/>
      <c r="IN403" s="166"/>
      <c r="IO403" s="166"/>
      <c r="IP403" s="166"/>
      <c r="IQ403" s="166"/>
      <c r="IR403" s="166"/>
    </row>
    <row r="404" spans="1:252" s="124" customFormat="1">
      <c r="A404" s="102"/>
      <c r="B404" s="367">
        <v>0</v>
      </c>
      <c r="C404" s="166"/>
      <c r="D404" s="144"/>
      <c r="E404" s="170">
        <v>2019</v>
      </c>
      <c r="F404" s="166"/>
      <c r="G404" s="166"/>
      <c r="H404" s="166"/>
      <c r="I404" s="834" t="s">
        <v>661</v>
      </c>
      <c r="J404" s="834" t="s">
        <v>665</v>
      </c>
      <c r="K404" s="834" t="s">
        <v>663</v>
      </c>
      <c r="L404" s="144">
        <v>520545</v>
      </c>
      <c r="M404" s="144">
        <v>521304.99999999994</v>
      </c>
      <c r="N404" s="144">
        <v>1041850.0000000003</v>
      </c>
      <c r="O404" s="828">
        <v>0.5</v>
      </c>
      <c r="P404" s="144">
        <v>44175</v>
      </c>
      <c r="Q404" s="144">
        <v>49999.999999999993</v>
      </c>
      <c r="R404" s="144">
        <v>0</v>
      </c>
      <c r="S404" s="144">
        <v>49999.999999999993</v>
      </c>
      <c r="T404" s="144">
        <v>20000</v>
      </c>
      <c r="U404" s="692">
        <v>927675</v>
      </c>
      <c r="V404" s="692"/>
      <c r="W404" s="144">
        <v>25000</v>
      </c>
      <c r="X404" s="144">
        <v>-25000</v>
      </c>
      <c r="Y404" s="144">
        <v>49999.999999999993</v>
      </c>
      <c r="Z404" s="692">
        <v>49999.999999999993</v>
      </c>
      <c r="AA404" s="144"/>
      <c r="AB404" s="144">
        <v>2181995.9999999995</v>
      </c>
      <c r="AC404" s="144">
        <v>5769931.9499999993</v>
      </c>
      <c r="AD404" s="144">
        <v>7951927.9500000002</v>
      </c>
      <c r="AE404" s="144">
        <v>0</v>
      </c>
      <c r="AF404" s="144">
        <v>2181995.9999999995</v>
      </c>
      <c r="AG404" s="144">
        <v>0</v>
      </c>
      <c r="AH404" s="144">
        <v>1496035</v>
      </c>
      <c r="AI404" s="144">
        <v>540000</v>
      </c>
      <c r="AJ404" s="144">
        <v>297000</v>
      </c>
      <c r="AK404" s="144">
        <v>410844</v>
      </c>
      <c r="AL404" s="144">
        <v>0</v>
      </c>
      <c r="AM404" s="144">
        <v>0</v>
      </c>
      <c r="AN404" s="144">
        <v>0</v>
      </c>
      <c r="AO404" s="144">
        <v>3026052.9499999997</v>
      </c>
      <c r="AP404" s="144">
        <v>0</v>
      </c>
      <c r="AQ404" s="835">
        <v>21.73448648168581</v>
      </c>
      <c r="AR404" s="835">
        <v>33.581814351746303</v>
      </c>
      <c r="AS404" s="835">
        <v>38.85</v>
      </c>
      <c r="AT404" s="835">
        <v>84.25</v>
      </c>
      <c r="AU404" s="835"/>
      <c r="AV404" s="835">
        <v>70.36399999999999</v>
      </c>
      <c r="AW404" s="835">
        <v>5.2799999999999994</v>
      </c>
      <c r="AX404" s="835">
        <v>0</v>
      </c>
      <c r="AY404" s="835">
        <v>143.71459440723484</v>
      </c>
      <c r="AZ404" s="835">
        <v>94.441019181897175</v>
      </c>
      <c r="BA404" s="835">
        <v>51.25</v>
      </c>
      <c r="BB404" s="835">
        <v>43</v>
      </c>
      <c r="BC404" s="835"/>
      <c r="BD404" s="144">
        <v>6000000</v>
      </c>
      <c r="BE404" s="144">
        <v>8288921.0000000028</v>
      </c>
      <c r="BF404" s="144">
        <v>5742999.9999999991</v>
      </c>
      <c r="BG404" s="144">
        <v>4963000</v>
      </c>
      <c r="BH404" s="144">
        <v>0</v>
      </c>
      <c r="BI404" s="144">
        <v>0</v>
      </c>
      <c r="BJ404" s="144">
        <v>5095240.2500000009</v>
      </c>
      <c r="BK404" s="144">
        <v>115464982.56874999</v>
      </c>
      <c r="BL404" s="144">
        <v>0</v>
      </c>
      <c r="BM404" s="144">
        <v>0</v>
      </c>
      <c r="BN404" s="835">
        <v>64.568688853992967</v>
      </c>
      <c r="BO404"/>
      <c r="BP404" s="144">
        <v>173097.95849999998</v>
      </c>
      <c r="BQ404" s="144">
        <v>7101884.7910000021</v>
      </c>
      <c r="BR404"/>
      <c r="BS404" s="835">
        <v>236.57701988763196</v>
      </c>
      <c r="BT404" s="835">
        <v>251.14957527287103</v>
      </c>
      <c r="BU404" s="835">
        <v>0</v>
      </c>
      <c r="BV404" s="144">
        <v>0</v>
      </c>
      <c r="BW404"/>
      <c r="BX404" s="830">
        <v>225388436.25615862</v>
      </c>
      <c r="BY404" s="166"/>
      <c r="BZ404" s="831">
        <v>242.96055866134003</v>
      </c>
      <c r="CA404" s="166"/>
      <c r="CB404" s="144">
        <v>35000.000000000007</v>
      </c>
      <c r="CC404" s="166"/>
      <c r="CD404" s="166"/>
      <c r="CE404" s="166"/>
      <c r="CF404" s="166"/>
      <c r="CG404" s="166"/>
      <c r="CH404" s="166"/>
      <c r="CI404" s="166"/>
      <c r="CJ404" s="166"/>
      <c r="CK404" s="166"/>
      <c r="CL404" s="166"/>
      <c r="CM404" s="166"/>
      <c r="CN404" s="166"/>
      <c r="CO404" s="166"/>
      <c r="CP404" s="166"/>
      <c r="CQ404" s="166"/>
      <c r="CR404" s="166"/>
      <c r="CS404" s="166"/>
      <c r="CT404" s="166"/>
      <c r="CU404" s="166"/>
      <c r="CV404" s="166"/>
      <c r="CW404" s="166"/>
      <c r="CX404" s="166"/>
      <c r="CY404" s="166"/>
      <c r="CZ404" s="166"/>
      <c r="DA404" s="166"/>
      <c r="DB404" s="166"/>
      <c r="DC404" s="166"/>
      <c r="DD404" s="166"/>
      <c r="DE404" s="166"/>
      <c r="DF404" s="166"/>
      <c r="DG404" s="166"/>
      <c r="DH404" s="166"/>
      <c r="DI404" s="166"/>
      <c r="DJ404" s="166"/>
      <c r="DK404" s="166"/>
      <c r="DL404" s="166"/>
      <c r="DM404" s="166"/>
      <c r="DN404" s="166"/>
      <c r="DO404" s="166"/>
      <c r="DP404" s="166"/>
      <c r="DQ404" s="166"/>
      <c r="DR404" s="166"/>
      <c r="DS404" s="166"/>
      <c r="DT404" s="166"/>
      <c r="DU404" s="166"/>
      <c r="DV404" s="166"/>
      <c r="DW404" s="166"/>
      <c r="DX404" s="166"/>
      <c r="DY404" s="166"/>
      <c r="DZ404" s="166"/>
      <c r="EA404" s="166"/>
      <c r="EB404" s="166"/>
      <c r="EC404" s="166"/>
      <c r="ED404" s="166"/>
      <c r="EE404" s="166"/>
      <c r="EF404" s="166"/>
      <c r="EG404" s="166"/>
      <c r="EH404" s="166"/>
      <c r="EI404" s="166"/>
      <c r="EJ404" s="166"/>
      <c r="EK404" s="166"/>
      <c r="EL404" s="166"/>
      <c r="EM404" s="166"/>
      <c r="EN404" s="166"/>
      <c r="EO404" s="166"/>
      <c r="EP404" s="166"/>
      <c r="EQ404" s="166"/>
      <c r="ER404" s="166"/>
      <c r="ES404" s="166"/>
      <c r="ET404" s="166"/>
      <c r="EU404" s="166"/>
      <c r="EV404" s="166"/>
      <c r="EW404" s="166"/>
      <c r="EX404" s="166"/>
      <c r="EY404" s="166"/>
      <c r="EZ404" s="166"/>
      <c r="FA404" s="166"/>
      <c r="FB404" s="166"/>
      <c r="FC404" s="166"/>
      <c r="FD404" s="166"/>
      <c r="FE404" s="166"/>
      <c r="FF404" s="166"/>
      <c r="FG404" s="166"/>
      <c r="FH404" s="166"/>
      <c r="FI404" s="166"/>
      <c r="FJ404" s="166"/>
      <c r="FK404" s="166"/>
      <c r="FL404" s="166"/>
      <c r="FM404" s="166"/>
      <c r="FN404" s="166"/>
      <c r="FO404" s="166"/>
      <c r="FP404" s="166"/>
      <c r="FQ404" s="166"/>
      <c r="FR404" s="166"/>
      <c r="FS404" s="166"/>
      <c r="FT404" s="166"/>
      <c r="FU404" s="166"/>
      <c r="FV404" s="166"/>
      <c r="FW404" s="166"/>
      <c r="FX404" s="166"/>
      <c r="FY404" s="166"/>
      <c r="FZ404" s="166"/>
      <c r="GA404" s="166"/>
      <c r="GB404" s="166"/>
      <c r="GC404" s="166"/>
      <c r="GD404" s="166"/>
      <c r="GE404" s="166"/>
      <c r="GF404" s="166"/>
      <c r="GG404" s="166"/>
      <c r="GH404" s="166"/>
      <c r="GI404" s="166"/>
      <c r="GJ404" s="166"/>
      <c r="GK404" s="166"/>
      <c r="GL404" s="166"/>
      <c r="GM404" s="166"/>
      <c r="GN404" s="166"/>
      <c r="GO404" s="166"/>
      <c r="GP404" s="166"/>
      <c r="GQ404" s="166"/>
      <c r="GR404" s="166"/>
      <c r="GS404" s="166"/>
      <c r="GT404" s="166"/>
      <c r="GU404" s="166"/>
      <c r="GV404" s="166"/>
      <c r="GW404" s="166"/>
      <c r="GX404" s="166"/>
      <c r="GY404" s="166"/>
      <c r="GZ404" s="166"/>
      <c r="HA404" s="166"/>
      <c r="HB404" s="166"/>
      <c r="HC404" s="166"/>
      <c r="HD404" s="166"/>
      <c r="HE404" s="166"/>
      <c r="HF404" s="166"/>
      <c r="HG404" s="166"/>
      <c r="HH404" s="166"/>
      <c r="HI404" s="166"/>
      <c r="HJ404" s="166"/>
      <c r="HK404" s="166"/>
      <c r="HL404" s="166"/>
      <c r="HM404" s="166"/>
      <c r="HN404" s="166"/>
      <c r="HO404" s="166"/>
      <c r="HP404" s="166"/>
      <c r="HQ404" s="166"/>
      <c r="HR404" s="166"/>
      <c r="HS404" s="166"/>
      <c r="HT404" s="166"/>
      <c r="HU404" s="166"/>
      <c r="HV404" s="166"/>
      <c r="HW404" s="166"/>
      <c r="HX404" s="166"/>
      <c r="HY404" s="166"/>
      <c r="HZ404" s="166"/>
      <c r="IA404" s="166"/>
      <c r="IB404" s="166"/>
      <c r="IC404" s="166"/>
      <c r="ID404" s="166"/>
      <c r="IE404" s="166"/>
      <c r="IF404" s="166"/>
      <c r="IG404" s="166"/>
      <c r="IH404" s="166"/>
      <c r="II404" s="166"/>
      <c r="IJ404" s="166"/>
      <c r="IK404" s="166"/>
      <c r="IL404" s="166"/>
      <c r="IM404" s="166"/>
      <c r="IN404" s="166"/>
      <c r="IO404" s="166"/>
      <c r="IP404" s="166"/>
      <c r="IQ404" s="166"/>
      <c r="IR404" s="166"/>
    </row>
    <row r="405" spans="1:252" s="124" customFormat="1">
      <c r="A405" s="102"/>
      <c r="B405" s="367">
        <v>0</v>
      </c>
      <c r="C405" s="166"/>
      <c r="D405" s="144"/>
      <c r="E405" s="170">
        <v>2020</v>
      </c>
      <c r="F405" s="166"/>
      <c r="G405" s="166"/>
      <c r="H405" s="166"/>
      <c r="I405" s="834" t="s">
        <v>661</v>
      </c>
      <c r="J405" s="834" t="s">
        <v>663</v>
      </c>
      <c r="K405" s="834" t="s">
        <v>665</v>
      </c>
      <c r="L405" s="144">
        <v>520545</v>
      </c>
      <c r="M405" s="144">
        <v>521304.99999999994</v>
      </c>
      <c r="N405" s="144">
        <v>1041850.0000000003</v>
      </c>
      <c r="O405" s="828">
        <v>0.5</v>
      </c>
      <c r="P405" s="144">
        <v>44175</v>
      </c>
      <c r="Q405" s="144">
        <v>49999.999999999993</v>
      </c>
      <c r="R405" s="144">
        <v>0</v>
      </c>
      <c r="S405" s="144">
        <v>49999.999999999993</v>
      </c>
      <c r="T405" s="144">
        <v>20000</v>
      </c>
      <c r="U405" s="692">
        <v>927675</v>
      </c>
      <c r="V405" s="692"/>
      <c r="W405" s="144">
        <v>-25000</v>
      </c>
      <c r="X405" s="144">
        <v>25000</v>
      </c>
      <c r="Y405" s="144">
        <v>49999.999999999993</v>
      </c>
      <c r="Z405" s="692">
        <v>49999.999999999993</v>
      </c>
      <c r="AA405" s="144"/>
      <c r="AB405" s="144">
        <v>2181995.9999999995</v>
      </c>
      <c r="AC405" s="144">
        <v>5769931.9499999993</v>
      </c>
      <c r="AD405" s="144">
        <v>7951927.9500000002</v>
      </c>
      <c r="AE405" s="144">
        <v>0</v>
      </c>
      <c r="AF405" s="144">
        <v>2181995.9999999995</v>
      </c>
      <c r="AG405" s="144">
        <v>0</v>
      </c>
      <c r="AH405" s="144">
        <v>1496035</v>
      </c>
      <c r="AI405" s="144">
        <v>514500</v>
      </c>
      <c r="AJ405" s="144">
        <v>333000</v>
      </c>
      <c r="AK405" s="144">
        <v>410844</v>
      </c>
      <c r="AL405" s="144">
        <v>0</v>
      </c>
      <c r="AM405" s="144">
        <v>0</v>
      </c>
      <c r="AN405" s="144">
        <v>0</v>
      </c>
      <c r="AO405" s="144">
        <v>3015552.9499999997</v>
      </c>
      <c r="AP405" s="144">
        <v>0</v>
      </c>
      <c r="AQ405" s="835">
        <v>21.848938883223923</v>
      </c>
      <c r="AR405" s="835">
        <v>33.624723423505039</v>
      </c>
      <c r="AS405" s="835">
        <v>37.337499999999999</v>
      </c>
      <c r="AT405" s="835">
        <v>85.25</v>
      </c>
      <c r="AU405" s="835"/>
      <c r="AV405" s="835">
        <v>71.167000000000002</v>
      </c>
      <c r="AW405" s="835">
        <v>5.39</v>
      </c>
      <c r="AX405" s="835">
        <v>0</v>
      </c>
      <c r="AY405" s="835">
        <v>144.433167379271</v>
      </c>
      <c r="AZ405" s="835">
        <v>94.913224277806663</v>
      </c>
      <c r="BA405" s="835">
        <v>52.25</v>
      </c>
      <c r="BB405" s="835">
        <v>43.25</v>
      </c>
      <c r="BC405" s="835"/>
      <c r="BD405" s="144">
        <v>6000000</v>
      </c>
      <c r="BE405" s="144">
        <v>8288230.5000000019</v>
      </c>
      <c r="BF405" s="144">
        <v>5743500</v>
      </c>
      <c r="BG405" s="144">
        <v>4963000</v>
      </c>
      <c r="BH405" s="144">
        <v>0</v>
      </c>
      <c r="BI405" s="144">
        <v>0</v>
      </c>
      <c r="BJ405" s="144">
        <v>5097084.75</v>
      </c>
      <c r="BK405" s="144">
        <v>122456156.01249997</v>
      </c>
      <c r="BL405" s="144">
        <v>0</v>
      </c>
      <c r="BM405" s="144">
        <v>0</v>
      </c>
      <c r="BN405" s="835">
        <v>69.822553838760157</v>
      </c>
      <c r="BO405"/>
      <c r="BP405" s="144">
        <v>173097.95849999998</v>
      </c>
      <c r="BQ405" s="144">
        <v>7101884.7910000021</v>
      </c>
      <c r="BR405"/>
      <c r="BS405" s="835">
        <v>258.25446681478144</v>
      </c>
      <c r="BT405" s="835">
        <v>275.04940708857703</v>
      </c>
      <c r="BU405" s="835">
        <v>0</v>
      </c>
      <c r="BV405" s="144">
        <v>0</v>
      </c>
      <c r="BW405"/>
      <c r="BX405" s="830">
        <v>246401172.38146469</v>
      </c>
      <c r="BY405" s="166"/>
      <c r="BZ405" s="831">
        <v>265.61152599936906</v>
      </c>
      <c r="CA405" s="166"/>
      <c r="CB405" s="144">
        <v>35000.000000000007</v>
      </c>
      <c r="CC405" s="166"/>
      <c r="CD405" s="166"/>
      <c r="CE405" s="166"/>
      <c r="CF405" s="166"/>
      <c r="CG405" s="166"/>
      <c r="CH405" s="166"/>
      <c r="CI405" s="166"/>
      <c r="CJ405" s="166"/>
      <c r="CK405" s="166"/>
      <c r="CL405" s="166"/>
      <c r="CM405" s="166"/>
      <c r="CN405" s="166"/>
      <c r="CO405" s="166"/>
      <c r="CP405" s="166"/>
      <c r="CQ405" s="166"/>
      <c r="CR405" s="166"/>
      <c r="CS405" s="166"/>
      <c r="CT405" s="166"/>
      <c r="CU405" s="166"/>
      <c r="CV405" s="166"/>
      <c r="CW405" s="166"/>
      <c r="CX405" s="166"/>
      <c r="CY405" s="166"/>
      <c r="CZ405" s="166"/>
      <c r="DA405" s="166"/>
      <c r="DB405" s="166"/>
      <c r="DC405" s="166"/>
      <c r="DD405" s="166"/>
      <c r="DE405" s="166"/>
      <c r="DF405" s="166"/>
      <c r="DG405" s="166"/>
      <c r="DH405" s="166"/>
      <c r="DI405" s="166"/>
      <c r="DJ405" s="166"/>
      <c r="DK405" s="166"/>
      <c r="DL405" s="166"/>
      <c r="DM405" s="166"/>
      <c r="DN405" s="166"/>
      <c r="DO405" s="166"/>
      <c r="DP405" s="166"/>
      <c r="DQ405" s="166"/>
      <c r="DR405" s="166"/>
      <c r="DS405" s="166"/>
      <c r="DT405" s="166"/>
      <c r="DU405" s="166"/>
      <c r="DV405" s="166"/>
      <c r="DW405" s="166"/>
      <c r="DX405" s="166"/>
      <c r="DY405" s="166"/>
      <c r="DZ405" s="166"/>
      <c r="EA405" s="166"/>
      <c r="EB405" s="166"/>
      <c r="EC405" s="166"/>
      <c r="ED405" s="166"/>
      <c r="EE405" s="166"/>
      <c r="EF405" s="166"/>
      <c r="EG405" s="166"/>
      <c r="EH405" s="166"/>
      <c r="EI405" s="166"/>
      <c r="EJ405" s="166"/>
      <c r="EK405" s="166"/>
      <c r="EL405" s="166"/>
      <c r="EM405" s="166"/>
      <c r="EN405" s="166"/>
      <c r="EO405" s="166"/>
      <c r="EP405" s="166"/>
      <c r="EQ405" s="166"/>
      <c r="ER405" s="166"/>
      <c r="ES405" s="166"/>
      <c r="ET405" s="166"/>
      <c r="EU405" s="166"/>
      <c r="EV405" s="166"/>
      <c r="EW405" s="166"/>
      <c r="EX405" s="166"/>
      <c r="EY405" s="166"/>
      <c r="EZ405" s="166"/>
      <c r="FA405" s="166"/>
      <c r="FB405" s="166"/>
      <c r="FC405" s="166"/>
      <c r="FD405" s="166"/>
      <c r="FE405" s="166"/>
      <c r="FF405" s="166"/>
      <c r="FG405" s="166"/>
      <c r="FH405" s="166"/>
      <c r="FI405" s="166"/>
      <c r="FJ405" s="166"/>
      <c r="FK405" s="166"/>
      <c r="FL405" s="166"/>
      <c r="FM405" s="166"/>
      <c r="FN405" s="166"/>
      <c r="FO405" s="166"/>
      <c r="FP405" s="166"/>
      <c r="FQ405" s="166"/>
      <c r="FR405" s="166"/>
      <c r="FS405" s="166"/>
      <c r="FT405" s="166"/>
      <c r="FU405" s="166"/>
      <c r="FV405" s="166"/>
      <c r="FW405" s="166"/>
      <c r="FX405" s="166"/>
      <c r="FY405" s="166"/>
      <c r="FZ405" s="166"/>
      <c r="GA405" s="166"/>
      <c r="GB405" s="166"/>
      <c r="GC405" s="166"/>
      <c r="GD405" s="166"/>
      <c r="GE405" s="166"/>
      <c r="GF405" s="166"/>
      <c r="GG405" s="166"/>
      <c r="GH405" s="166"/>
      <c r="GI405" s="166"/>
      <c r="GJ405" s="166"/>
      <c r="GK405" s="166"/>
      <c r="GL405" s="166"/>
      <c r="GM405" s="166"/>
      <c r="GN405" s="166"/>
      <c r="GO405" s="166"/>
      <c r="GP405" s="166"/>
      <c r="GQ405" s="166"/>
      <c r="GR405" s="166"/>
      <c r="GS405" s="166"/>
      <c r="GT405" s="166"/>
      <c r="GU405" s="166"/>
      <c r="GV405" s="166"/>
      <c r="GW405" s="166"/>
      <c r="GX405" s="166"/>
      <c r="GY405" s="166"/>
      <c r="GZ405" s="166"/>
      <c r="HA405" s="166"/>
      <c r="HB405" s="166"/>
      <c r="HC405" s="166"/>
      <c r="HD405" s="166"/>
      <c r="HE405" s="166"/>
      <c r="HF405" s="166"/>
      <c r="HG405" s="166"/>
      <c r="HH405" s="166"/>
      <c r="HI405" s="166"/>
      <c r="HJ405" s="166"/>
      <c r="HK405" s="166"/>
      <c r="HL405" s="166"/>
      <c r="HM405" s="166"/>
      <c r="HN405" s="166"/>
      <c r="HO405" s="166"/>
      <c r="HP405" s="166"/>
      <c r="HQ405" s="166"/>
      <c r="HR405" s="166"/>
      <c r="HS405" s="166"/>
      <c r="HT405" s="166"/>
      <c r="HU405" s="166"/>
      <c r="HV405" s="166"/>
      <c r="HW405" s="166"/>
      <c r="HX405" s="166"/>
      <c r="HY405" s="166"/>
      <c r="HZ405" s="166"/>
      <c r="IA405" s="166"/>
      <c r="IB405" s="166"/>
      <c r="IC405" s="166"/>
      <c r="ID405" s="166"/>
      <c r="IE405" s="166"/>
      <c r="IF405" s="166"/>
      <c r="IG405" s="166"/>
      <c r="IH405" s="166"/>
      <c r="II405" s="166"/>
      <c r="IJ405" s="166"/>
      <c r="IK405" s="166"/>
      <c r="IL405" s="166"/>
      <c r="IM405" s="166"/>
      <c r="IN405" s="166"/>
      <c r="IO405" s="166"/>
      <c r="IP405" s="166"/>
      <c r="IQ405" s="166"/>
      <c r="IR405" s="166"/>
    </row>
    <row r="406" spans="1:252" s="124" customFormat="1">
      <c r="A406" s="102"/>
      <c r="B406" s="367">
        <v>0</v>
      </c>
      <c r="C406" s="166"/>
      <c r="D406" s="144"/>
      <c r="E406" s="170">
        <v>2021</v>
      </c>
      <c r="F406" s="166"/>
      <c r="G406" s="166"/>
      <c r="H406" s="166"/>
      <c r="I406" s="834" t="s">
        <v>661</v>
      </c>
      <c r="J406" s="834" t="s">
        <v>665</v>
      </c>
      <c r="K406" s="834" t="s">
        <v>663</v>
      </c>
      <c r="L406" s="144">
        <v>520545</v>
      </c>
      <c r="M406" s="144">
        <v>521304.99999999994</v>
      </c>
      <c r="N406" s="144">
        <v>1041850.0000000003</v>
      </c>
      <c r="O406" s="828">
        <v>0.5</v>
      </c>
      <c r="P406" s="144">
        <v>44175</v>
      </c>
      <c r="Q406" s="144">
        <v>49999.999999999993</v>
      </c>
      <c r="R406" s="144">
        <v>0</v>
      </c>
      <c r="S406" s="144">
        <v>49999.999999999993</v>
      </c>
      <c r="T406" s="144">
        <v>20000</v>
      </c>
      <c r="U406" s="692">
        <v>927675</v>
      </c>
      <c r="V406" s="692"/>
      <c r="W406" s="144">
        <v>25000</v>
      </c>
      <c r="X406" s="144">
        <v>-25000</v>
      </c>
      <c r="Y406" s="144">
        <v>49999.999999999993</v>
      </c>
      <c r="Z406" s="692">
        <v>49999.999999999993</v>
      </c>
      <c r="AA406" s="144"/>
      <c r="AB406" s="144">
        <v>2181995.9999999995</v>
      </c>
      <c r="AC406" s="144">
        <v>5769931.9499999993</v>
      </c>
      <c r="AD406" s="144">
        <v>7951927.9500000002</v>
      </c>
      <c r="AE406" s="144">
        <v>0</v>
      </c>
      <c r="AF406" s="144">
        <v>2181995.9999999995</v>
      </c>
      <c r="AG406" s="144">
        <v>0</v>
      </c>
      <c r="AH406" s="144">
        <v>1496035</v>
      </c>
      <c r="AI406" s="144">
        <v>438000</v>
      </c>
      <c r="AJ406" s="144">
        <v>360000</v>
      </c>
      <c r="AK406" s="144">
        <v>410844</v>
      </c>
      <c r="AL406" s="144">
        <v>0</v>
      </c>
      <c r="AM406" s="144">
        <v>0</v>
      </c>
      <c r="AN406" s="144">
        <v>0</v>
      </c>
      <c r="AO406" s="144">
        <v>3065052.9499999997</v>
      </c>
      <c r="AP406" s="144">
        <v>0</v>
      </c>
      <c r="AQ406" s="835">
        <v>22.144539079246965</v>
      </c>
      <c r="AR406" s="835">
        <v>33.667847040622554</v>
      </c>
      <c r="AS406" s="835">
        <v>32.800000000000004</v>
      </c>
      <c r="AT406" s="835">
        <v>86.25</v>
      </c>
      <c r="AU406" s="835"/>
      <c r="AV406" s="835">
        <v>71.823999999999998</v>
      </c>
      <c r="AW406" s="835">
        <v>5.4800000000000013</v>
      </c>
      <c r="AX406" s="835">
        <v>0</v>
      </c>
      <c r="AY406" s="835">
        <v>145.15533321616735</v>
      </c>
      <c r="AZ406" s="835">
        <v>95.387790399195694</v>
      </c>
      <c r="BA406" s="835">
        <v>53.25</v>
      </c>
      <c r="BB406" s="835">
        <v>44.25</v>
      </c>
      <c r="BC406" s="835"/>
      <c r="BD406" s="144">
        <v>6000000</v>
      </c>
      <c r="BE406" s="144">
        <v>8281677</v>
      </c>
      <c r="BF406" s="144">
        <v>2802499.9999999995</v>
      </c>
      <c r="BG406" s="144">
        <v>5264275</v>
      </c>
      <c r="BH406" s="144">
        <v>0</v>
      </c>
      <c r="BI406" s="144">
        <v>235520.90199087653</v>
      </c>
      <c r="BJ406" s="144">
        <v>5097141.2499999991</v>
      </c>
      <c r="BK406" s="144">
        <v>137659744.39374998</v>
      </c>
      <c r="BL406" s="144">
        <v>0</v>
      </c>
      <c r="BM406" s="144">
        <v>0</v>
      </c>
      <c r="BN406" s="835">
        <v>75.043827545976455</v>
      </c>
      <c r="BO406"/>
      <c r="BP406" s="144">
        <v>173097.95849999998</v>
      </c>
      <c r="BQ406" s="144">
        <v>7101884.7910000021</v>
      </c>
      <c r="BR406"/>
      <c r="BS406" s="835">
        <v>279.79744213075588</v>
      </c>
      <c r="BT406" s="835">
        <v>298.80098118270399</v>
      </c>
      <c r="BU406" s="835">
        <v>0</v>
      </c>
      <c r="BV406" s="144">
        <v>0</v>
      </c>
      <c r="BW406"/>
      <c r="BX406" s="830">
        <v>267283560.29318911</v>
      </c>
      <c r="BY406" s="166"/>
      <c r="BZ406" s="831">
        <v>288.12198269134029</v>
      </c>
      <c r="CA406" s="166"/>
      <c r="CB406" s="144">
        <v>35000.000000000007</v>
      </c>
      <c r="CC406" s="166"/>
      <c r="CD406" s="166"/>
      <c r="CE406" s="166"/>
      <c r="CF406" s="166"/>
      <c r="CG406" s="166"/>
      <c r="CH406" s="166"/>
      <c r="CI406" s="166"/>
      <c r="CJ406" s="166"/>
      <c r="CK406" s="166"/>
      <c r="CL406" s="166"/>
      <c r="CM406" s="166"/>
      <c r="CN406" s="166"/>
      <c r="CO406" s="166"/>
      <c r="CP406" s="166"/>
      <c r="CQ406" s="166"/>
      <c r="CR406" s="166"/>
      <c r="CS406" s="166"/>
      <c r="CT406" s="166"/>
      <c r="CU406" s="166"/>
      <c r="CV406" s="166"/>
      <c r="CW406" s="166"/>
      <c r="CX406" s="166"/>
      <c r="CY406" s="166"/>
      <c r="CZ406" s="166"/>
      <c r="DA406" s="166"/>
      <c r="DB406" s="166"/>
      <c r="DC406" s="166"/>
      <c r="DD406" s="166"/>
      <c r="DE406" s="166"/>
      <c r="DF406" s="166"/>
      <c r="DG406" s="166"/>
      <c r="DH406" s="166"/>
      <c r="DI406" s="166"/>
      <c r="DJ406" s="166"/>
      <c r="DK406" s="166"/>
      <c r="DL406" s="166"/>
      <c r="DM406" s="166"/>
      <c r="DN406" s="166"/>
      <c r="DO406" s="166"/>
      <c r="DP406" s="166"/>
      <c r="DQ406" s="166"/>
      <c r="DR406" s="166"/>
      <c r="DS406" s="166"/>
      <c r="DT406" s="166"/>
      <c r="DU406" s="166"/>
      <c r="DV406" s="166"/>
      <c r="DW406" s="166"/>
      <c r="DX406" s="166"/>
      <c r="DY406" s="166"/>
      <c r="DZ406" s="166"/>
      <c r="EA406" s="166"/>
      <c r="EB406" s="166"/>
      <c r="EC406" s="166"/>
      <c r="ED406" s="166"/>
      <c r="EE406" s="166"/>
      <c r="EF406" s="166"/>
      <c r="EG406" s="166"/>
      <c r="EH406" s="166"/>
      <c r="EI406" s="166"/>
      <c r="EJ406" s="166"/>
      <c r="EK406" s="166"/>
      <c r="EL406" s="166"/>
      <c r="EM406" s="166"/>
      <c r="EN406" s="166"/>
      <c r="EO406" s="166"/>
      <c r="EP406" s="166"/>
      <c r="EQ406" s="166"/>
      <c r="ER406" s="166"/>
      <c r="ES406" s="166"/>
      <c r="ET406" s="166"/>
      <c r="EU406" s="166"/>
      <c r="EV406" s="166"/>
      <c r="EW406" s="166"/>
      <c r="EX406" s="166"/>
      <c r="EY406" s="166"/>
      <c r="EZ406" s="166"/>
      <c r="FA406" s="166"/>
      <c r="FB406" s="166"/>
      <c r="FC406" s="166"/>
      <c r="FD406" s="166"/>
      <c r="FE406" s="166"/>
      <c r="FF406" s="166"/>
      <c r="FG406" s="166"/>
      <c r="FH406" s="166"/>
      <c r="FI406" s="166"/>
      <c r="FJ406" s="166"/>
      <c r="FK406" s="166"/>
      <c r="FL406" s="166"/>
      <c r="FM406" s="166"/>
      <c r="FN406" s="166"/>
      <c r="FO406" s="166"/>
      <c r="FP406" s="166"/>
      <c r="FQ406" s="166"/>
      <c r="FR406" s="166"/>
      <c r="FS406" s="166"/>
      <c r="FT406" s="166"/>
      <c r="FU406" s="166"/>
      <c r="FV406" s="166"/>
      <c r="FW406" s="166"/>
      <c r="FX406" s="166"/>
      <c r="FY406" s="166"/>
      <c r="FZ406" s="166"/>
      <c r="GA406" s="166"/>
      <c r="GB406" s="166"/>
      <c r="GC406" s="166"/>
      <c r="GD406" s="166"/>
      <c r="GE406" s="166"/>
      <c r="GF406" s="166"/>
      <c r="GG406" s="166"/>
      <c r="GH406" s="166"/>
      <c r="GI406" s="166"/>
      <c r="GJ406" s="166"/>
      <c r="GK406" s="166"/>
      <c r="GL406" s="166"/>
      <c r="GM406" s="166"/>
      <c r="GN406" s="166"/>
      <c r="GO406" s="166"/>
      <c r="GP406" s="166"/>
      <c r="GQ406" s="166"/>
      <c r="GR406" s="166"/>
      <c r="GS406" s="166"/>
      <c r="GT406" s="166"/>
      <c r="GU406" s="166"/>
      <c r="GV406" s="166"/>
      <c r="GW406" s="166"/>
      <c r="GX406" s="166"/>
      <c r="GY406" s="166"/>
      <c r="GZ406" s="166"/>
      <c r="HA406" s="166"/>
      <c r="HB406" s="166"/>
      <c r="HC406" s="166"/>
      <c r="HD406" s="166"/>
      <c r="HE406" s="166"/>
      <c r="HF406" s="166"/>
      <c r="HG406" s="166"/>
      <c r="HH406" s="166"/>
      <c r="HI406" s="166"/>
      <c r="HJ406" s="166"/>
      <c r="HK406" s="166"/>
      <c r="HL406" s="166"/>
      <c r="HM406" s="166"/>
      <c r="HN406" s="166"/>
      <c r="HO406" s="166"/>
      <c r="HP406" s="166"/>
      <c r="HQ406" s="166"/>
      <c r="HR406" s="166"/>
      <c r="HS406" s="166"/>
      <c r="HT406" s="166"/>
      <c r="HU406" s="166"/>
      <c r="HV406" s="166"/>
      <c r="HW406" s="166"/>
      <c r="HX406" s="166"/>
      <c r="HY406" s="166"/>
      <c r="HZ406" s="166"/>
      <c r="IA406" s="166"/>
      <c r="IB406" s="166"/>
      <c r="IC406" s="166"/>
      <c r="ID406" s="166"/>
      <c r="IE406" s="166"/>
      <c r="IF406" s="166"/>
      <c r="IG406" s="166"/>
      <c r="IH406" s="166"/>
      <c r="II406" s="166"/>
      <c r="IJ406" s="166"/>
      <c r="IK406" s="166"/>
      <c r="IL406" s="166"/>
      <c r="IM406" s="166"/>
      <c r="IN406" s="166"/>
      <c r="IO406" s="166"/>
      <c r="IP406" s="166"/>
      <c r="IQ406" s="166"/>
      <c r="IR406" s="166"/>
    </row>
    <row r="407" spans="1:252" s="124" customFormat="1">
      <c r="A407" s="102"/>
      <c r="B407" s="367">
        <v>0</v>
      </c>
      <c r="C407" s="166"/>
      <c r="D407" s="144"/>
      <c r="E407" s="170">
        <v>2022</v>
      </c>
      <c r="F407" s="166"/>
      <c r="G407" s="166"/>
      <c r="H407" s="166"/>
      <c r="I407" s="834" t="s">
        <v>661</v>
      </c>
      <c r="J407" s="834" t="s">
        <v>663</v>
      </c>
      <c r="K407" s="834" t="s">
        <v>665</v>
      </c>
      <c r="L407" s="144">
        <v>520545</v>
      </c>
      <c r="M407" s="144">
        <v>521304.99999999994</v>
      </c>
      <c r="N407" s="144">
        <v>1041850.0000000003</v>
      </c>
      <c r="O407" s="828">
        <v>0.5</v>
      </c>
      <c r="P407" s="144">
        <v>44175</v>
      </c>
      <c r="Q407" s="144">
        <v>49999.999999999993</v>
      </c>
      <c r="R407" s="144">
        <v>0</v>
      </c>
      <c r="S407" s="144">
        <v>49999.999999999993</v>
      </c>
      <c r="T407" s="144">
        <v>20000</v>
      </c>
      <c r="U407" s="692">
        <v>927675</v>
      </c>
      <c r="V407" s="692"/>
      <c r="W407" s="144">
        <v>-25000</v>
      </c>
      <c r="X407" s="144">
        <v>25000</v>
      </c>
      <c r="Y407" s="144">
        <v>49999.999999999993</v>
      </c>
      <c r="Z407" s="692">
        <v>49999.999999999993</v>
      </c>
      <c r="AA407" s="144"/>
      <c r="AB407" s="144">
        <v>2181995.9999999995</v>
      </c>
      <c r="AC407" s="144">
        <v>5769931.9499999993</v>
      </c>
      <c r="AD407" s="144">
        <v>7951927.9500000002</v>
      </c>
      <c r="AE407" s="144">
        <v>0</v>
      </c>
      <c r="AF407" s="144">
        <v>2181995.9999999995</v>
      </c>
      <c r="AG407" s="144">
        <v>0</v>
      </c>
      <c r="AH407" s="144">
        <v>1496035</v>
      </c>
      <c r="AI407" s="144">
        <v>438000</v>
      </c>
      <c r="AJ407" s="144">
        <v>360000</v>
      </c>
      <c r="AK407" s="144">
        <v>410844</v>
      </c>
      <c r="AL407" s="144">
        <v>0</v>
      </c>
      <c r="AM407" s="144">
        <v>0</v>
      </c>
      <c r="AN407" s="144">
        <v>0</v>
      </c>
      <c r="AO407" s="144">
        <v>3065052.9499999997</v>
      </c>
      <c r="AP407" s="144">
        <v>0</v>
      </c>
      <c r="AQ407" s="835">
        <v>22.673031046754478</v>
      </c>
      <c r="AR407" s="835">
        <v>33.711186275825668</v>
      </c>
      <c r="AS407" s="835">
        <v>32.800000000000004</v>
      </c>
      <c r="AT407" s="835">
        <v>87.5</v>
      </c>
      <c r="AU407" s="835"/>
      <c r="AV407" s="835">
        <v>72.947591666666668</v>
      </c>
      <c r="AW407" s="835">
        <v>5.6339166666666669</v>
      </c>
      <c r="AX407" s="835">
        <v>0</v>
      </c>
      <c r="AY407" s="835">
        <v>145.88110988224815</v>
      </c>
      <c r="AZ407" s="835">
        <v>95.864729351191656</v>
      </c>
      <c r="BA407" s="835">
        <v>54.5</v>
      </c>
      <c r="BB407" s="835">
        <v>45.25</v>
      </c>
      <c r="BC407" s="835"/>
      <c r="BD407" s="144">
        <v>6000000</v>
      </c>
      <c r="BE407" s="144">
        <v>8281677</v>
      </c>
      <c r="BF407" s="144">
        <v>3100999.9999999995</v>
      </c>
      <c r="BG407" s="144">
        <v>6168099.9999999991</v>
      </c>
      <c r="BH407" s="144">
        <v>0</v>
      </c>
      <c r="BI407" s="144">
        <v>942083.60796350625</v>
      </c>
      <c r="BJ407" s="144">
        <v>5110366</v>
      </c>
      <c r="BK407" s="144">
        <v>142708434.84999999</v>
      </c>
      <c r="BL407" s="144">
        <v>0</v>
      </c>
      <c r="BM407" s="144">
        <v>0</v>
      </c>
      <c r="BN407" s="835">
        <v>77.690036083919736</v>
      </c>
      <c r="BO407"/>
      <c r="BP407" s="144">
        <v>173097.95849999998</v>
      </c>
      <c r="BQ407" s="144">
        <v>7101884.7910000021</v>
      </c>
      <c r="BR407"/>
      <c r="BS407" s="835">
        <v>290.7156985583099</v>
      </c>
      <c r="BT407" s="835">
        <v>310.83858382180802</v>
      </c>
      <c r="BU407" s="835">
        <v>0</v>
      </c>
      <c r="BV407" s="144">
        <v>0</v>
      </c>
      <c r="BW407"/>
      <c r="BX407" s="830">
        <v>277867022.54460788</v>
      </c>
      <c r="BY407" s="166"/>
      <c r="BZ407" s="831">
        <v>299.53057109936981</v>
      </c>
      <c r="CA407" s="166"/>
      <c r="CB407" s="144">
        <v>35000.000000000007</v>
      </c>
      <c r="CC407" s="166"/>
      <c r="CD407" s="166"/>
      <c r="CE407" s="166"/>
      <c r="CF407" s="166"/>
      <c r="CG407" s="166"/>
      <c r="CH407" s="166"/>
      <c r="CI407" s="166"/>
      <c r="CJ407" s="166"/>
      <c r="CK407" s="166"/>
      <c r="CL407" s="166"/>
      <c r="CM407" s="166"/>
      <c r="CN407" s="166"/>
      <c r="CO407" s="166"/>
      <c r="CP407" s="166"/>
      <c r="CQ407" s="166"/>
      <c r="CR407" s="166"/>
      <c r="CS407" s="166"/>
      <c r="CT407" s="166"/>
      <c r="CU407" s="166"/>
      <c r="CV407" s="166"/>
      <c r="CW407" s="166"/>
      <c r="CX407" s="166"/>
      <c r="CY407" s="166"/>
      <c r="CZ407" s="166"/>
      <c r="DA407" s="166"/>
      <c r="DB407" s="166"/>
      <c r="DC407" s="166"/>
      <c r="DD407" s="166"/>
      <c r="DE407" s="166"/>
      <c r="DF407" s="166"/>
      <c r="DG407" s="166"/>
      <c r="DH407" s="166"/>
      <c r="DI407" s="166"/>
      <c r="DJ407" s="166"/>
      <c r="DK407" s="166"/>
      <c r="DL407" s="166"/>
      <c r="DM407" s="166"/>
      <c r="DN407" s="166"/>
      <c r="DO407" s="166"/>
      <c r="DP407" s="166"/>
      <c r="DQ407" s="166"/>
      <c r="DR407" s="166"/>
      <c r="DS407" s="166"/>
      <c r="DT407" s="166"/>
      <c r="DU407" s="166"/>
      <c r="DV407" s="166"/>
      <c r="DW407" s="166"/>
      <c r="DX407" s="166"/>
      <c r="DY407" s="166"/>
      <c r="DZ407" s="166"/>
      <c r="EA407" s="166"/>
      <c r="EB407" s="166"/>
      <c r="EC407" s="166"/>
      <c r="ED407" s="166"/>
      <c r="EE407" s="166"/>
      <c r="EF407" s="166"/>
      <c r="EG407" s="166"/>
      <c r="EH407" s="166"/>
      <c r="EI407" s="166"/>
      <c r="EJ407" s="166"/>
      <c r="EK407" s="166"/>
      <c r="EL407" s="166"/>
      <c r="EM407" s="166"/>
      <c r="EN407" s="166"/>
      <c r="EO407" s="166"/>
      <c r="EP407" s="166"/>
      <c r="EQ407" s="166"/>
      <c r="ER407" s="166"/>
      <c r="ES407" s="166"/>
      <c r="ET407" s="166"/>
      <c r="EU407" s="166"/>
      <c r="EV407" s="166"/>
      <c r="EW407" s="166"/>
      <c r="EX407" s="166"/>
      <c r="EY407" s="166"/>
      <c r="EZ407" s="166"/>
      <c r="FA407" s="166"/>
      <c r="FB407" s="166"/>
      <c r="FC407" s="166"/>
      <c r="FD407" s="166"/>
      <c r="FE407" s="166"/>
      <c r="FF407" s="166"/>
      <c r="FG407" s="166"/>
      <c r="FH407" s="166"/>
      <c r="FI407" s="166"/>
      <c r="FJ407" s="166"/>
      <c r="FK407" s="166"/>
      <c r="FL407" s="166"/>
      <c r="FM407" s="166"/>
      <c r="FN407" s="166"/>
      <c r="FO407" s="166"/>
      <c r="FP407" s="166"/>
      <c r="FQ407" s="166"/>
      <c r="FR407" s="166"/>
      <c r="FS407" s="166"/>
      <c r="FT407" s="166"/>
      <c r="FU407" s="166"/>
      <c r="FV407" s="166"/>
      <c r="FW407" s="166"/>
      <c r="FX407" s="166"/>
      <c r="FY407" s="166"/>
      <c r="FZ407" s="166"/>
      <c r="GA407" s="166"/>
      <c r="GB407" s="166"/>
      <c r="GC407" s="166"/>
      <c r="GD407" s="166"/>
      <c r="GE407" s="166"/>
      <c r="GF407" s="166"/>
      <c r="GG407" s="166"/>
      <c r="GH407" s="166"/>
      <c r="GI407" s="166"/>
      <c r="GJ407" s="166"/>
      <c r="GK407" s="166"/>
      <c r="GL407" s="166"/>
      <c r="GM407" s="166"/>
      <c r="GN407" s="166"/>
      <c r="GO407" s="166"/>
      <c r="GP407" s="166"/>
      <c r="GQ407" s="166"/>
      <c r="GR407" s="166"/>
      <c r="GS407" s="166"/>
      <c r="GT407" s="166"/>
      <c r="GU407" s="166"/>
      <c r="GV407" s="166"/>
      <c r="GW407" s="166"/>
      <c r="GX407" s="166"/>
      <c r="GY407" s="166"/>
      <c r="GZ407" s="166"/>
      <c r="HA407" s="166"/>
      <c r="HB407" s="166"/>
      <c r="HC407" s="166"/>
      <c r="HD407" s="166"/>
      <c r="HE407" s="166"/>
      <c r="HF407" s="166"/>
      <c r="HG407" s="166"/>
      <c r="HH407" s="166"/>
      <c r="HI407" s="166"/>
      <c r="HJ407" s="166"/>
      <c r="HK407" s="166"/>
      <c r="HL407" s="166"/>
      <c r="HM407" s="166"/>
      <c r="HN407" s="166"/>
      <c r="HO407" s="166"/>
      <c r="HP407" s="166"/>
      <c r="HQ407" s="166"/>
      <c r="HR407" s="166"/>
      <c r="HS407" s="166"/>
      <c r="HT407" s="166"/>
      <c r="HU407" s="166"/>
      <c r="HV407" s="166"/>
      <c r="HW407" s="166"/>
      <c r="HX407" s="166"/>
      <c r="HY407" s="166"/>
      <c r="HZ407" s="166"/>
      <c r="IA407" s="166"/>
      <c r="IB407" s="166"/>
      <c r="IC407" s="166"/>
      <c r="ID407" s="166"/>
      <c r="IE407" s="166"/>
      <c r="IF407" s="166"/>
      <c r="IG407" s="166"/>
      <c r="IH407" s="166"/>
      <c r="II407" s="166"/>
      <c r="IJ407" s="166"/>
      <c r="IK407" s="166"/>
      <c r="IL407" s="166"/>
      <c r="IM407" s="166"/>
      <c r="IN407" s="166"/>
      <c r="IO407" s="166"/>
      <c r="IP407" s="166"/>
      <c r="IQ407" s="166"/>
      <c r="IR407" s="166"/>
    </row>
    <row r="408" spans="1:252" s="124" customFormat="1">
      <c r="A408" s="102"/>
      <c r="B408" s="367">
        <v>0</v>
      </c>
      <c r="C408" s="166"/>
      <c r="D408" s="144"/>
      <c r="E408" s="170">
        <v>2023</v>
      </c>
      <c r="F408" s="166"/>
      <c r="G408" s="166"/>
      <c r="H408" s="166"/>
      <c r="I408" s="834" t="s">
        <v>661</v>
      </c>
      <c r="J408" s="834" t="s">
        <v>665</v>
      </c>
      <c r="K408" s="834" t="s">
        <v>663</v>
      </c>
      <c r="L408" s="144">
        <v>520545</v>
      </c>
      <c r="M408" s="144">
        <v>521304.99999999994</v>
      </c>
      <c r="N408" s="144">
        <v>1041850.0000000003</v>
      </c>
      <c r="O408" s="828">
        <v>0.5</v>
      </c>
      <c r="P408" s="144">
        <v>44175</v>
      </c>
      <c r="Q408" s="144">
        <v>49999.999999999993</v>
      </c>
      <c r="R408" s="144">
        <v>0</v>
      </c>
      <c r="S408" s="144">
        <v>49999.999999999993</v>
      </c>
      <c r="T408" s="144">
        <v>20000</v>
      </c>
      <c r="U408" s="692">
        <v>927675</v>
      </c>
      <c r="V408" s="692"/>
      <c r="W408" s="144">
        <v>25000</v>
      </c>
      <c r="X408" s="144">
        <v>-25000</v>
      </c>
      <c r="Y408" s="144">
        <v>49999.999999999993</v>
      </c>
      <c r="Z408" s="692">
        <v>49999.999999999993</v>
      </c>
      <c r="AA408" s="144"/>
      <c r="AB408" s="144">
        <v>2181995.9999999995</v>
      </c>
      <c r="AC408" s="144">
        <v>5769931.9499999993</v>
      </c>
      <c r="AD408" s="144">
        <v>7951927.9500000002</v>
      </c>
      <c r="AE408" s="144">
        <v>0</v>
      </c>
      <c r="AF408" s="144">
        <v>2181995.9999999995</v>
      </c>
      <c r="AG408" s="144">
        <v>0</v>
      </c>
      <c r="AH408" s="144">
        <v>1496035</v>
      </c>
      <c r="AI408" s="144">
        <v>438000</v>
      </c>
      <c r="AJ408" s="144">
        <v>360000</v>
      </c>
      <c r="AK408" s="144">
        <v>410844</v>
      </c>
      <c r="AL408" s="144">
        <v>0</v>
      </c>
      <c r="AM408" s="144">
        <v>0</v>
      </c>
      <c r="AN408" s="144">
        <v>0</v>
      </c>
      <c r="AO408" s="144">
        <v>3065052.9499999997</v>
      </c>
      <c r="AP408" s="144">
        <v>0</v>
      </c>
      <c r="AQ408" s="835">
        <v>22.790493828063457</v>
      </c>
      <c r="AR408" s="835">
        <v>33.754742207204799</v>
      </c>
      <c r="AS408" s="835">
        <v>32.800000000000004</v>
      </c>
      <c r="AT408" s="835">
        <v>89.5</v>
      </c>
      <c r="AU408" s="835"/>
      <c r="AV408" s="835">
        <v>74.75403750000001</v>
      </c>
      <c r="AW408" s="835">
        <v>5.8813750000000011</v>
      </c>
      <c r="AX408" s="835">
        <v>0</v>
      </c>
      <c r="AY408" s="835">
        <v>146.61051543165937</v>
      </c>
      <c r="AZ408" s="835">
        <v>96.3440529979476</v>
      </c>
      <c r="BA408" s="835">
        <v>56.5</v>
      </c>
      <c r="BB408" s="835">
        <v>46.5</v>
      </c>
      <c r="BC408" s="835"/>
      <c r="BD408" s="144">
        <v>6000000</v>
      </c>
      <c r="BE408" s="144">
        <v>8281677</v>
      </c>
      <c r="BF408" s="144">
        <v>2325750</v>
      </c>
      <c r="BG408" s="144">
        <v>6168099.9999999991</v>
      </c>
      <c r="BH408" s="144">
        <v>0</v>
      </c>
      <c r="BI408" s="144">
        <v>942083.60796350625</v>
      </c>
      <c r="BJ408" s="144">
        <v>5138961.25</v>
      </c>
      <c r="BK408" s="144">
        <v>158575747.71250001</v>
      </c>
      <c r="BL408" s="144">
        <v>0</v>
      </c>
      <c r="BM408" s="144">
        <v>0</v>
      </c>
      <c r="BN408" s="835">
        <v>81.765738614061107</v>
      </c>
      <c r="BO408"/>
      <c r="BP408" s="144">
        <v>173097.95849999998</v>
      </c>
      <c r="BQ408" s="144">
        <v>7101884.7910000021</v>
      </c>
      <c r="BR408"/>
      <c r="BS408" s="835">
        <v>307.53204719767319</v>
      </c>
      <c r="BT408" s="835">
        <v>329.37895463142098</v>
      </c>
      <c r="BU408" s="835">
        <v>0</v>
      </c>
      <c r="BV408" s="144">
        <v>0</v>
      </c>
      <c r="BW408"/>
      <c r="BX408" s="830">
        <v>294167719.65795362</v>
      </c>
      <c r="BY408" s="166"/>
      <c r="BZ408" s="831">
        <v>317.1021313045556</v>
      </c>
      <c r="CA408" s="166"/>
      <c r="CB408" s="144">
        <v>35000.000000000007</v>
      </c>
      <c r="CC408" s="166"/>
      <c r="CD408" s="166"/>
      <c r="CE408" s="166"/>
      <c r="CF408" s="166"/>
      <c r="CG408" s="166"/>
      <c r="CH408" s="166"/>
      <c r="CI408" s="166"/>
      <c r="CJ408" s="166"/>
      <c r="CK408" s="166"/>
      <c r="CL408" s="166"/>
      <c r="CM408" s="166"/>
      <c r="CN408" s="166"/>
      <c r="CO408" s="166"/>
      <c r="CP408" s="166"/>
      <c r="CQ408" s="166"/>
      <c r="CR408" s="166"/>
      <c r="CS408" s="166"/>
      <c r="CT408" s="166"/>
      <c r="CU408" s="166"/>
      <c r="CV408" s="166"/>
      <c r="CW408" s="166"/>
      <c r="CX408" s="166"/>
      <c r="CY408" s="166"/>
      <c r="CZ408" s="166"/>
      <c r="DA408" s="166"/>
      <c r="DB408" s="166"/>
      <c r="DC408" s="166"/>
      <c r="DD408" s="166"/>
      <c r="DE408" s="166"/>
      <c r="DF408" s="166"/>
      <c r="DG408" s="166"/>
      <c r="DH408" s="166"/>
      <c r="DI408" s="166"/>
      <c r="DJ408" s="166"/>
      <c r="DK408" s="166"/>
      <c r="DL408" s="166"/>
      <c r="DM408" s="166"/>
      <c r="DN408" s="166"/>
      <c r="DO408" s="166"/>
      <c r="DP408" s="166"/>
      <c r="DQ408" s="166"/>
      <c r="DR408" s="166"/>
      <c r="DS408" s="166"/>
      <c r="DT408" s="166"/>
      <c r="DU408" s="166"/>
      <c r="DV408" s="166"/>
      <c r="DW408" s="166"/>
      <c r="DX408" s="166"/>
      <c r="DY408" s="166"/>
      <c r="DZ408" s="166"/>
      <c r="EA408" s="166"/>
      <c r="EB408" s="166"/>
      <c r="EC408" s="166"/>
      <c r="ED408" s="166"/>
      <c r="EE408" s="166"/>
      <c r="EF408" s="166"/>
      <c r="EG408" s="166"/>
      <c r="EH408" s="166"/>
      <c r="EI408" s="166"/>
      <c r="EJ408" s="166"/>
      <c r="EK408" s="166"/>
      <c r="EL408" s="166"/>
      <c r="EM408" s="166"/>
      <c r="EN408" s="166"/>
      <c r="EO408" s="166"/>
      <c r="EP408" s="166"/>
      <c r="EQ408" s="166"/>
      <c r="ER408" s="166"/>
      <c r="ES408" s="166"/>
      <c r="ET408" s="166"/>
      <c r="EU408" s="166"/>
      <c r="EV408" s="166"/>
      <c r="EW408" s="166"/>
      <c r="EX408" s="166"/>
      <c r="EY408" s="166"/>
      <c r="EZ408" s="166"/>
      <c r="FA408" s="166"/>
      <c r="FB408" s="166"/>
      <c r="FC408" s="166"/>
      <c r="FD408" s="166"/>
      <c r="FE408" s="166"/>
      <c r="FF408" s="166"/>
      <c r="FG408" s="166"/>
      <c r="FH408" s="166"/>
      <c r="FI408" s="166"/>
      <c r="FJ408" s="166"/>
      <c r="FK408" s="166"/>
      <c r="FL408" s="166"/>
      <c r="FM408" s="166"/>
      <c r="FN408" s="166"/>
      <c r="FO408" s="166"/>
      <c r="FP408" s="166"/>
      <c r="FQ408" s="166"/>
      <c r="FR408" s="166"/>
      <c r="FS408" s="166"/>
      <c r="FT408" s="166"/>
      <c r="FU408" s="166"/>
      <c r="FV408" s="166"/>
      <c r="FW408" s="166"/>
      <c r="FX408" s="166"/>
      <c r="FY408" s="166"/>
      <c r="FZ408" s="166"/>
      <c r="GA408" s="166"/>
      <c r="GB408" s="166"/>
      <c r="GC408" s="166"/>
      <c r="GD408" s="166"/>
      <c r="GE408" s="166"/>
      <c r="GF408" s="166"/>
      <c r="GG408" s="166"/>
      <c r="GH408" s="166"/>
      <c r="GI408" s="166"/>
      <c r="GJ408" s="166"/>
      <c r="GK408" s="166"/>
      <c r="GL408" s="166"/>
      <c r="GM408" s="166"/>
      <c r="GN408" s="166"/>
      <c r="GO408" s="166"/>
      <c r="GP408" s="166"/>
      <c r="GQ408" s="166"/>
      <c r="GR408" s="166"/>
      <c r="GS408" s="166"/>
      <c r="GT408" s="166"/>
      <c r="GU408" s="166"/>
      <c r="GV408" s="166"/>
      <c r="GW408" s="166"/>
      <c r="GX408" s="166"/>
      <c r="GY408" s="166"/>
      <c r="GZ408" s="166"/>
      <c r="HA408" s="166"/>
      <c r="HB408" s="166"/>
      <c r="HC408" s="166"/>
      <c r="HD408" s="166"/>
      <c r="HE408" s="166"/>
      <c r="HF408" s="166"/>
      <c r="HG408" s="166"/>
      <c r="HH408" s="166"/>
      <c r="HI408" s="166"/>
      <c r="HJ408" s="166"/>
      <c r="HK408" s="166"/>
      <c r="HL408" s="166"/>
      <c r="HM408" s="166"/>
      <c r="HN408" s="166"/>
      <c r="HO408" s="166"/>
      <c r="HP408" s="166"/>
      <c r="HQ408" s="166"/>
      <c r="HR408" s="166"/>
      <c r="HS408" s="166"/>
      <c r="HT408" s="166"/>
      <c r="HU408" s="166"/>
      <c r="HV408" s="166"/>
      <c r="HW408" s="166"/>
      <c r="HX408" s="166"/>
      <c r="HY408" s="166"/>
      <c r="HZ408" s="166"/>
      <c r="IA408" s="166"/>
      <c r="IB408" s="166"/>
      <c r="IC408" s="166"/>
      <c r="ID408" s="166"/>
      <c r="IE408" s="166"/>
      <c r="IF408" s="166"/>
      <c r="IG408" s="166"/>
      <c r="IH408" s="166"/>
      <c r="II408" s="166"/>
      <c r="IJ408" s="166"/>
      <c r="IK408" s="166"/>
      <c r="IL408" s="166"/>
      <c r="IM408" s="166"/>
      <c r="IN408" s="166"/>
      <c r="IO408" s="166"/>
      <c r="IP408" s="166"/>
      <c r="IQ408" s="166"/>
      <c r="IR408" s="166"/>
    </row>
    <row r="409" spans="1:252" s="124" customFormat="1">
      <c r="A409" s="102"/>
      <c r="B409" s="367">
        <v>0</v>
      </c>
      <c r="C409" s="166"/>
      <c r="D409" s="144"/>
      <c r="E409" s="170">
        <v>2024</v>
      </c>
      <c r="F409" s="166"/>
      <c r="G409" s="166"/>
      <c r="H409" s="166"/>
      <c r="I409" s="834" t="s">
        <v>661</v>
      </c>
      <c r="J409" s="834" t="s">
        <v>663</v>
      </c>
      <c r="K409" s="834" t="s">
        <v>665</v>
      </c>
      <c r="L409" s="144">
        <v>520545</v>
      </c>
      <c r="M409" s="144">
        <v>521304.99999999994</v>
      </c>
      <c r="N409" s="144">
        <v>1041850.0000000003</v>
      </c>
      <c r="O409" s="828">
        <v>0.5</v>
      </c>
      <c r="P409" s="144">
        <v>44175</v>
      </c>
      <c r="Q409" s="144">
        <v>49999.999999999993</v>
      </c>
      <c r="R409" s="144">
        <v>0</v>
      </c>
      <c r="S409" s="144">
        <v>49999.999999999993</v>
      </c>
      <c r="T409" s="144">
        <v>20000</v>
      </c>
      <c r="U409" s="692">
        <v>927675</v>
      </c>
      <c r="V409" s="692"/>
      <c r="W409" s="144">
        <v>-25000</v>
      </c>
      <c r="X409" s="144">
        <v>25000</v>
      </c>
      <c r="Y409" s="144">
        <v>49999.999999999993</v>
      </c>
      <c r="Z409" s="692">
        <v>49999.999999999993</v>
      </c>
      <c r="AA409" s="144"/>
      <c r="AB409" s="144">
        <v>2181995.9999999995</v>
      </c>
      <c r="AC409" s="144">
        <v>5769931.9499999993</v>
      </c>
      <c r="AD409" s="144">
        <v>7951927.9500000002</v>
      </c>
      <c r="AE409" s="144">
        <v>0</v>
      </c>
      <c r="AF409" s="144">
        <v>2181995.9999999995</v>
      </c>
      <c r="AG409" s="144">
        <v>0</v>
      </c>
      <c r="AH409" s="144">
        <v>1496035</v>
      </c>
      <c r="AI409" s="144">
        <v>438000</v>
      </c>
      <c r="AJ409" s="144">
        <v>360000</v>
      </c>
      <c r="AK409" s="144">
        <v>410844</v>
      </c>
      <c r="AL409" s="144">
        <v>0</v>
      </c>
      <c r="AM409" s="144">
        <v>0</v>
      </c>
      <c r="AN409" s="144">
        <v>0</v>
      </c>
      <c r="AO409" s="144">
        <v>3065052.9499999997</v>
      </c>
      <c r="AP409" s="144">
        <v>0</v>
      </c>
      <c r="AQ409" s="835">
        <v>22.909382449177144</v>
      </c>
      <c r="AR409" s="835">
        <v>33.798515918240831</v>
      </c>
      <c r="AS409" s="835">
        <v>32.800000000000004</v>
      </c>
      <c r="AT409" s="835">
        <v>91.25</v>
      </c>
      <c r="AU409" s="835"/>
      <c r="AV409" s="835">
        <v>75.711250000000007</v>
      </c>
      <c r="AW409" s="835">
        <v>6.0125000000000002</v>
      </c>
      <c r="AX409" s="835">
        <v>0</v>
      </c>
      <c r="AY409" s="835">
        <v>147.34356800881764</v>
      </c>
      <c r="AZ409" s="835">
        <v>96.825773262937332</v>
      </c>
      <c r="BA409" s="835">
        <v>58.25</v>
      </c>
      <c r="BB409" s="835">
        <v>48.25</v>
      </c>
      <c r="BC409" s="835"/>
      <c r="BD409" s="144">
        <v>6000000</v>
      </c>
      <c r="BE409" s="144">
        <v>8281677</v>
      </c>
      <c r="BF409" s="144">
        <v>0</v>
      </c>
      <c r="BG409" s="144">
        <v>6168099.9999999991</v>
      </c>
      <c r="BH409" s="144">
        <v>0</v>
      </c>
      <c r="BI409" s="144">
        <v>942083.60796350625</v>
      </c>
      <c r="BJ409" s="144">
        <v>5010541.1666666679</v>
      </c>
      <c r="BK409" s="144">
        <v>180212992.52500001</v>
      </c>
      <c r="BL409" s="144">
        <v>0</v>
      </c>
      <c r="BM409" s="144">
        <v>0</v>
      </c>
      <c r="BN409" s="835">
        <v>86.910100916791535</v>
      </c>
      <c r="BO409"/>
      <c r="BP409" s="144">
        <v>173097.95849999998</v>
      </c>
      <c r="BQ409" s="144">
        <v>7101884.7910000021</v>
      </c>
      <c r="BR409"/>
      <c r="BS409" s="835">
        <v>328.7576860587389</v>
      </c>
      <c r="BT409" s="835">
        <v>352.7806587465418</v>
      </c>
      <c r="BU409" s="835">
        <v>0</v>
      </c>
      <c r="BV409" s="144">
        <v>0</v>
      </c>
      <c r="BW409"/>
      <c r="BX409" s="830">
        <v>314742501.82568312</v>
      </c>
      <c r="BY409" s="166"/>
      <c r="BZ409" s="831">
        <v>339.28100016243093</v>
      </c>
      <c r="CA409" s="166"/>
      <c r="CB409" s="144">
        <v>35000.000000000007</v>
      </c>
      <c r="CC409" s="166"/>
      <c r="CD409" s="166"/>
      <c r="CE409" s="166"/>
      <c r="CF409" s="166"/>
      <c r="CG409" s="166"/>
      <c r="CH409" s="166"/>
      <c r="CI409" s="166"/>
      <c r="CJ409" s="166"/>
      <c r="CK409" s="166"/>
      <c r="CL409" s="166"/>
      <c r="CM409" s="166"/>
      <c r="CN409" s="166"/>
      <c r="CO409" s="166"/>
      <c r="CP409" s="166"/>
      <c r="CQ409" s="166"/>
      <c r="CR409" s="166"/>
      <c r="CS409" s="166"/>
      <c r="CT409" s="166"/>
      <c r="CU409" s="166"/>
      <c r="CV409" s="166"/>
      <c r="CW409" s="166"/>
      <c r="CX409" s="166"/>
      <c r="CY409" s="166"/>
      <c r="CZ409" s="166"/>
      <c r="DA409" s="166"/>
      <c r="DB409" s="166"/>
      <c r="DC409" s="166"/>
      <c r="DD409" s="166"/>
      <c r="DE409" s="166"/>
      <c r="DF409" s="166"/>
      <c r="DG409" s="166"/>
      <c r="DH409" s="166"/>
      <c r="DI409" s="166"/>
      <c r="DJ409" s="166"/>
      <c r="DK409" s="166"/>
      <c r="DL409" s="166"/>
      <c r="DM409" s="166"/>
      <c r="DN409" s="166"/>
      <c r="DO409" s="166"/>
      <c r="DP409" s="166"/>
      <c r="DQ409" s="166"/>
      <c r="DR409" s="166"/>
      <c r="DS409" s="166"/>
      <c r="DT409" s="166"/>
      <c r="DU409" s="166"/>
      <c r="DV409" s="166"/>
      <c r="DW409" s="166"/>
      <c r="DX409" s="166"/>
      <c r="DY409" s="166"/>
      <c r="DZ409" s="166"/>
      <c r="EA409" s="166"/>
      <c r="EB409" s="166"/>
      <c r="EC409" s="166"/>
      <c r="ED409" s="166"/>
      <c r="EE409" s="166"/>
      <c r="EF409" s="166"/>
      <c r="EG409" s="166"/>
      <c r="EH409" s="166"/>
      <c r="EI409" s="166"/>
      <c r="EJ409" s="166"/>
      <c r="EK409" s="166"/>
      <c r="EL409" s="166"/>
      <c r="EM409" s="166"/>
      <c r="EN409" s="166"/>
      <c r="EO409" s="166"/>
      <c r="EP409" s="166"/>
      <c r="EQ409" s="166"/>
      <c r="ER409" s="166"/>
      <c r="ES409" s="166"/>
      <c r="ET409" s="166"/>
      <c r="EU409" s="166"/>
      <c r="EV409" s="166"/>
      <c r="EW409" s="166"/>
      <c r="EX409" s="166"/>
      <c r="EY409" s="166"/>
      <c r="EZ409" s="166"/>
      <c r="FA409" s="166"/>
      <c r="FB409" s="166"/>
      <c r="FC409" s="166"/>
      <c r="FD409" s="166"/>
      <c r="FE409" s="166"/>
      <c r="FF409" s="166"/>
      <c r="FG409" s="166"/>
      <c r="FH409" s="166"/>
      <c r="FI409" s="166"/>
      <c r="FJ409" s="166"/>
      <c r="FK409" s="166"/>
      <c r="FL409" s="166"/>
      <c r="FM409" s="166"/>
      <c r="FN409" s="166"/>
      <c r="FO409" s="166"/>
      <c r="FP409" s="166"/>
      <c r="FQ409" s="166"/>
      <c r="FR409" s="166"/>
      <c r="FS409" s="166"/>
      <c r="FT409" s="166"/>
      <c r="FU409" s="166"/>
      <c r="FV409" s="166"/>
      <c r="FW409" s="166"/>
      <c r="FX409" s="166"/>
      <c r="FY409" s="166"/>
      <c r="FZ409" s="166"/>
      <c r="GA409" s="166"/>
      <c r="GB409" s="166"/>
      <c r="GC409" s="166"/>
      <c r="GD409" s="166"/>
      <c r="GE409" s="166"/>
      <c r="GF409" s="166"/>
      <c r="GG409" s="166"/>
      <c r="GH409" s="166"/>
      <c r="GI409" s="166"/>
      <c r="GJ409" s="166"/>
      <c r="GK409" s="166"/>
      <c r="GL409" s="166"/>
      <c r="GM409" s="166"/>
      <c r="GN409" s="166"/>
      <c r="GO409" s="166"/>
      <c r="GP409" s="166"/>
      <c r="GQ409" s="166"/>
      <c r="GR409" s="166"/>
      <c r="GS409" s="166"/>
      <c r="GT409" s="166"/>
      <c r="GU409" s="166"/>
      <c r="GV409" s="166"/>
      <c r="GW409" s="166"/>
      <c r="GX409" s="166"/>
      <c r="GY409" s="166"/>
      <c r="GZ409" s="166"/>
      <c r="HA409" s="166"/>
      <c r="HB409" s="166"/>
      <c r="HC409" s="166"/>
      <c r="HD409" s="166"/>
      <c r="HE409" s="166"/>
      <c r="HF409" s="166"/>
      <c r="HG409" s="166"/>
      <c r="HH409" s="166"/>
      <c r="HI409" s="166"/>
      <c r="HJ409" s="166"/>
      <c r="HK409" s="166"/>
      <c r="HL409" s="166"/>
      <c r="HM409" s="166"/>
      <c r="HN409" s="166"/>
      <c r="HO409" s="166"/>
      <c r="HP409" s="166"/>
      <c r="HQ409" s="166"/>
      <c r="HR409" s="166"/>
      <c r="HS409" s="166"/>
      <c r="HT409" s="166"/>
      <c r="HU409" s="166"/>
      <c r="HV409" s="166"/>
      <c r="HW409" s="166"/>
      <c r="HX409" s="166"/>
      <c r="HY409" s="166"/>
      <c r="HZ409" s="166"/>
      <c r="IA409" s="166"/>
      <c r="IB409" s="166"/>
      <c r="IC409" s="166"/>
      <c r="ID409" s="166"/>
      <c r="IE409" s="166"/>
      <c r="IF409" s="166"/>
      <c r="IG409" s="166"/>
      <c r="IH409" s="166"/>
      <c r="II409" s="166"/>
      <c r="IJ409" s="166"/>
      <c r="IK409" s="166"/>
      <c r="IL409" s="166"/>
      <c r="IM409" s="166"/>
      <c r="IN409" s="166"/>
      <c r="IO409" s="166"/>
      <c r="IP409" s="166"/>
      <c r="IQ409" s="166"/>
      <c r="IR409" s="166"/>
    </row>
    <row r="410" spans="1:252" s="124" customFormat="1">
      <c r="A410" s="102"/>
      <c r="B410" s="367">
        <v>0</v>
      </c>
      <c r="C410" s="166"/>
      <c r="D410" s="144"/>
      <c r="E410" s="170">
        <v>2025</v>
      </c>
      <c r="F410" s="166"/>
      <c r="G410" s="166"/>
      <c r="H410" s="166"/>
      <c r="I410" s="834" t="s">
        <v>661</v>
      </c>
      <c r="J410" s="834" t="s">
        <v>665</v>
      </c>
      <c r="K410" s="834" t="s">
        <v>663</v>
      </c>
      <c r="L410" s="144">
        <v>520545</v>
      </c>
      <c r="M410" s="144">
        <v>521304.99999999994</v>
      </c>
      <c r="N410" s="144">
        <v>1041850.0000000003</v>
      </c>
      <c r="O410" s="828">
        <v>0.5</v>
      </c>
      <c r="P410" s="144">
        <v>44175</v>
      </c>
      <c r="Q410" s="144">
        <v>49999.999999999993</v>
      </c>
      <c r="R410" s="144">
        <v>0</v>
      </c>
      <c r="S410" s="144">
        <v>49999.999999999993</v>
      </c>
      <c r="T410" s="144">
        <v>20000</v>
      </c>
      <c r="U410" s="692">
        <v>927675</v>
      </c>
      <c r="V410" s="692"/>
      <c r="W410" s="144">
        <v>25000</v>
      </c>
      <c r="X410" s="144">
        <v>-25000</v>
      </c>
      <c r="Y410" s="144">
        <v>49999.999999999993</v>
      </c>
      <c r="Z410" s="692">
        <v>49999.999999999993</v>
      </c>
      <c r="AA410" s="144"/>
      <c r="AB410" s="144">
        <v>2181995.9999999995</v>
      </c>
      <c r="AC410" s="144">
        <v>5769931.9499999993</v>
      </c>
      <c r="AD410" s="144">
        <v>7951927.9500000002</v>
      </c>
      <c r="AE410" s="144">
        <v>0</v>
      </c>
      <c r="AF410" s="144">
        <v>2181995.9999999995</v>
      </c>
      <c r="AG410" s="144">
        <v>0</v>
      </c>
      <c r="AH410" s="144">
        <v>1496035</v>
      </c>
      <c r="AI410" s="144">
        <v>438000</v>
      </c>
      <c r="AJ410" s="144">
        <v>360000</v>
      </c>
      <c r="AK410" s="144">
        <v>410844</v>
      </c>
      <c r="AL410" s="144">
        <v>0</v>
      </c>
      <c r="AM410" s="144">
        <v>0</v>
      </c>
      <c r="AN410" s="144">
        <v>0</v>
      </c>
      <c r="AO410" s="144">
        <v>3065052.9499999997</v>
      </c>
      <c r="AP410" s="144">
        <v>0</v>
      </c>
      <c r="AQ410" s="835">
        <v>23.028146442095338</v>
      </c>
      <c r="AR410" s="835">
        <v>33.842508497832036</v>
      </c>
      <c r="AS410" s="835">
        <v>32.800000000000004</v>
      </c>
      <c r="AT410" s="835">
        <v>92.25</v>
      </c>
      <c r="AU410" s="835"/>
      <c r="AV410" s="835">
        <v>76.550749999999994</v>
      </c>
      <c r="AW410" s="835">
        <v>6.1275000000000004</v>
      </c>
      <c r="AX410" s="835">
        <v>0</v>
      </c>
      <c r="AY410" s="835">
        <v>148.08028584886171</v>
      </c>
      <c r="AZ410" s="835">
        <v>97.309902129251995</v>
      </c>
      <c r="BA410" s="835">
        <v>59.25</v>
      </c>
      <c r="BB410" s="835">
        <v>49</v>
      </c>
      <c r="BC410" s="835"/>
      <c r="BD410" s="144">
        <v>6000000</v>
      </c>
      <c r="BE410" s="144">
        <v>8281677</v>
      </c>
      <c r="BF410" s="144">
        <v>0</v>
      </c>
      <c r="BG410" s="144">
        <v>6168099.9999999991</v>
      </c>
      <c r="BH410" s="144">
        <v>0</v>
      </c>
      <c r="BI410" s="144">
        <v>942083.60796350625</v>
      </c>
      <c r="BJ410" s="144">
        <v>4098811.9999999995</v>
      </c>
      <c r="BK410" s="144">
        <v>180212992.52500001</v>
      </c>
      <c r="BL410" s="144">
        <v>0</v>
      </c>
      <c r="BM410" s="144">
        <v>0</v>
      </c>
      <c r="BN410" s="835">
        <v>88.395529749951308</v>
      </c>
      <c r="BO410"/>
      <c r="BP410" s="144">
        <v>173097.95849999998</v>
      </c>
      <c r="BQ410" s="144">
        <v>7101884.7910000021</v>
      </c>
      <c r="BR410"/>
      <c r="BS410" s="835">
        <v>334.88656542435615</v>
      </c>
      <c r="BT410" s="835">
        <v>359.5378745085855</v>
      </c>
      <c r="BU410" s="835">
        <v>0</v>
      </c>
      <c r="BV410" s="144">
        <v>0</v>
      </c>
      <c r="BW410"/>
      <c r="BX410" s="830">
        <v>320683447.05259794</v>
      </c>
      <c r="BY410" s="166"/>
      <c r="BZ410" s="831">
        <v>345.68512361829085</v>
      </c>
      <c r="CA410" s="166"/>
      <c r="CB410" s="144">
        <v>35000.000000000007</v>
      </c>
      <c r="CC410" s="166"/>
      <c r="CD410" s="166"/>
      <c r="CE410" s="166"/>
      <c r="CF410" s="166"/>
      <c r="CG410" s="166"/>
      <c r="CH410" s="166"/>
      <c r="CI410" s="166"/>
      <c r="CJ410" s="166"/>
      <c r="CK410" s="166"/>
      <c r="CL410" s="166"/>
      <c r="CM410" s="166"/>
      <c r="CN410" s="166"/>
      <c r="CO410" s="166"/>
      <c r="CP410" s="166"/>
      <c r="CQ410" s="166"/>
      <c r="CR410" s="166"/>
      <c r="CS410" s="166"/>
      <c r="CT410" s="166"/>
      <c r="CU410" s="166"/>
      <c r="CV410" s="166"/>
      <c r="CW410" s="166"/>
      <c r="CX410" s="166"/>
      <c r="CY410" s="166"/>
      <c r="CZ410" s="166"/>
      <c r="DA410" s="166"/>
      <c r="DB410" s="166"/>
      <c r="DC410" s="166"/>
      <c r="DD410" s="166"/>
      <c r="DE410" s="166"/>
      <c r="DF410" s="166"/>
      <c r="DG410" s="166"/>
      <c r="DH410" s="166"/>
      <c r="DI410" s="166"/>
      <c r="DJ410" s="166"/>
      <c r="DK410" s="166"/>
      <c r="DL410" s="166"/>
      <c r="DM410" s="166"/>
      <c r="DN410" s="166"/>
      <c r="DO410" s="166"/>
      <c r="DP410" s="166"/>
      <c r="DQ410" s="166"/>
      <c r="DR410" s="166"/>
      <c r="DS410" s="166"/>
      <c r="DT410" s="166"/>
      <c r="DU410" s="166"/>
      <c r="DV410" s="166"/>
      <c r="DW410" s="166"/>
      <c r="DX410" s="166"/>
      <c r="DY410" s="166"/>
      <c r="DZ410" s="166"/>
      <c r="EA410" s="166"/>
      <c r="EB410" s="166"/>
      <c r="EC410" s="166"/>
      <c r="ED410" s="166"/>
      <c r="EE410" s="166"/>
      <c r="EF410" s="166"/>
      <c r="EG410" s="166"/>
      <c r="EH410" s="166"/>
      <c r="EI410" s="166"/>
      <c r="EJ410" s="166"/>
      <c r="EK410" s="166"/>
      <c r="EL410" s="166"/>
      <c r="EM410" s="166"/>
      <c r="EN410" s="166"/>
      <c r="EO410" s="166"/>
      <c r="EP410" s="166"/>
      <c r="EQ410" s="166"/>
      <c r="ER410" s="166"/>
      <c r="ES410" s="166"/>
      <c r="ET410" s="166"/>
      <c r="EU410" s="166"/>
      <c r="EV410" s="166"/>
      <c r="EW410" s="166"/>
      <c r="EX410" s="166"/>
      <c r="EY410" s="166"/>
      <c r="EZ410" s="166"/>
      <c r="FA410" s="166"/>
      <c r="FB410" s="166"/>
      <c r="FC410" s="166"/>
      <c r="FD410" s="166"/>
      <c r="FE410" s="166"/>
      <c r="FF410" s="166"/>
      <c r="FG410" s="166"/>
      <c r="FH410" s="166"/>
      <c r="FI410" s="166"/>
      <c r="FJ410" s="166"/>
      <c r="FK410" s="166"/>
      <c r="FL410" s="166"/>
      <c r="FM410" s="166"/>
      <c r="FN410" s="166"/>
      <c r="FO410" s="166"/>
      <c r="FP410" s="166"/>
      <c r="FQ410" s="166"/>
      <c r="FR410" s="166"/>
      <c r="FS410" s="166"/>
      <c r="FT410" s="166"/>
      <c r="FU410" s="166"/>
      <c r="FV410" s="166"/>
      <c r="FW410" s="166"/>
      <c r="FX410" s="166"/>
      <c r="FY410" s="166"/>
      <c r="FZ410" s="166"/>
      <c r="GA410" s="166"/>
      <c r="GB410" s="166"/>
      <c r="GC410" s="166"/>
      <c r="GD410" s="166"/>
      <c r="GE410" s="166"/>
      <c r="GF410" s="166"/>
      <c r="GG410" s="166"/>
      <c r="GH410" s="166"/>
      <c r="GI410" s="166"/>
      <c r="GJ410" s="166"/>
      <c r="GK410" s="166"/>
      <c r="GL410" s="166"/>
      <c r="GM410" s="166"/>
      <c r="GN410" s="166"/>
      <c r="GO410" s="166"/>
      <c r="GP410" s="166"/>
      <c r="GQ410" s="166"/>
      <c r="GR410" s="166"/>
      <c r="GS410" s="166"/>
      <c r="GT410" s="166"/>
      <c r="GU410" s="166"/>
      <c r="GV410" s="166"/>
      <c r="GW410" s="166"/>
      <c r="GX410" s="166"/>
      <c r="GY410" s="166"/>
      <c r="GZ410" s="166"/>
      <c r="HA410" s="166"/>
      <c r="HB410" s="166"/>
      <c r="HC410" s="166"/>
      <c r="HD410" s="166"/>
      <c r="HE410" s="166"/>
      <c r="HF410" s="166"/>
      <c r="HG410" s="166"/>
      <c r="HH410" s="166"/>
      <c r="HI410" s="166"/>
      <c r="HJ410" s="166"/>
      <c r="HK410" s="166"/>
      <c r="HL410" s="166"/>
      <c r="HM410" s="166"/>
      <c r="HN410" s="166"/>
      <c r="HO410" s="166"/>
      <c r="HP410" s="166"/>
      <c r="HQ410" s="166"/>
      <c r="HR410" s="166"/>
      <c r="HS410" s="166"/>
      <c r="HT410" s="166"/>
      <c r="HU410" s="166"/>
      <c r="HV410" s="166"/>
      <c r="HW410" s="166"/>
      <c r="HX410" s="166"/>
      <c r="HY410" s="166"/>
      <c r="HZ410" s="166"/>
      <c r="IA410" s="166"/>
      <c r="IB410" s="166"/>
      <c r="IC410" s="166"/>
      <c r="ID410" s="166"/>
      <c r="IE410" s="166"/>
      <c r="IF410" s="166"/>
      <c r="IG410" s="166"/>
      <c r="IH410" s="166"/>
      <c r="II410" s="166"/>
      <c r="IJ410" s="166"/>
      <c r="IK410" s="166"/>
      <c r="IL410" s="166"/>
      <c r="IM410" s="166"/>
      <c r="IN410" s="166"/>
      <c r="IO410" s="166"/>
      <c r="IP410" s="166"/>
      <c r="IQ410" s="166"/>
      <c r="IR410" s="166"/>
    </row>
    <row r="411" spans="1:252" s="124" customFormat="1">
      <c r="A411" s="102"/>
      <c r="B411" s="367">
        <v>0</v>
      </c>
      <c r="C411" s="166"/>
      <c r="D411" s="144"/>
      <c r="E411" s="170">
        <v>2026</v>
      </c>
      <c r="F411" s="166"/>
      <c r="G411" s="166"/>
      <c r="H411" s="166"/>
      <c r="I411" s="834" t="s">
        <v>661</v>
      </c>
      <c r="J411" s="834" t="s">
        <v>663</v>
      </c>
      <c r="K411" s="834" t="s">
        <v>665</v>
      </c>
      <c r="L411" s="144">
        <v>520545</v>
      </c>
      <c r="M411" s="144">
        <v>521304.99999999994</v>
      </c>
      <c r="N411" s="144">
        <v>1041850.0000000003</v>
      </c>
      <c r="O411" s="828">
        <v>0.5</v>
      </c>
      <c r="P411" s="144">
        <v>44175</v>
      </c>
      <c r="Q411" s="144">
        <v>49999.999999999993</v>
      </c>
      <c r="R411" s="144">
        <v>0</v>
      </c>
      <c r="S411" s="144">
        <v>49999.999999999993</v>
      </c>
      <c r="T411" s="144">
        <v>20000</v>
      </c>
      <c r="U411" s="692">
        <v>927675</v>
      </c>
      <c r="V411" s="692"/>
      <c r="W411" s="144">
        <v>-25000</v>
      </c>
      <c r="X411" s="144">
        <v>25000</v>
      </c>
      <c r="Y411" s="144">
        <v>49999.999999999993</v>
      </c>
      <c r="Z411" s="692">
        <v>49999.999999999993</v>
      </c>
      <c r="AA411" s="144"/>
      <c r="AB411" s="144">
        <v>2181995.9999999995</v>
      </c>
      <c r="AC411" s="144">
        <v>5769931.9499999993</v>
      </c>
      <c r="AD411" s="144">
        <v>7951927.9500000002</v>
      </c>
      <c r="AE411" s="144">
        <v>0</v>
      </c>
      <c r="AF411" s="144">
        <v>2181995.9999999995</v>
      </c>
      <c r="AG411" s="144">
        <v>0</v>
      </c>
      <c r="AH411" s="144">
        <v>1496035</v>
      </c>
      <c r="AI411" s="144">
        <v>438000</v>
      </c>
      <c r="AJ411" s="144">
        <v>360000</v>
      </c>
      <c r="AK411" s="144">
        <v>410844</v>
      </c>
      <c r="AL411" s="144">
        <v>0</v>
      </c>
      <c r="AM411" s="144">
        <v>0</v>
      </c>
      <c r="AN411" s="144">
        <v>0</v>
      </c>
      <c r="AO411" s="144">
        <v>3065052.9499999997</v>
      </c>
      <c r="AP411" s="144">
        <v>0</v>
      </c>
      <c r="AQ411" s="835">
        <v>23.150990459541891</v>
      </c>
      <c r="AR411" s="835">
        <v>33.886721040321184</v>
      </c>
      <c r="AS411" s="835">
        <v>32.800000000000004</v>
      </c>
      <c r="AT411" s="835">
        <v>93.25</v>
      </c>
      <c r="AU411" s="835"/>
      <c r="AV411" s="835">
        <v>77.292308333333324</v>
      </c>
      <c r="AW411" s="835">
        <v>6.2290833333333326</v>
      </c>
      <c r="AX411" s="835">
        <v>0</v>
      </c>
      <c r="AY411" s="835">
        <v>148.82068727810602</v>
      </c>
      <c r="AZ411" s="835">
        <v>97.796451639898251</v>
      </c>
      <c r="BA411" s="835">
        <v>60.25</v>
      </c>
      <c r="BB411" s="835">
        <v>49.25</v>
      </c>
      <c r="BC411" s="835"/>
      <c r="BD411" s="144">
        <v>6000000</v>
      </c>
      <c r="BE411" s="144">
        <v>8281677</v>
      </c>
      <c r="BF411" s="144">
        <v>0</v>
      </c>
      <c r="BG411" s="144">
        <v>6168099.9999999991</v>
      </c>
      <c r="BH411" s="144">
        <v>0</v>
      </c>
      <c r="BI411" s="144">
        <v>942083.60796350625</v>
      </c>
      <c r="BJ411" s="144">
        <v>4098811.9999999995</v>
      </c>
      <c r="BK411" s="144">
        <v>180212992.52500001</v>
      </c>
      <c r="BL411" s="144">
        <v>0</v>
      </c>
      <c r="BM411" s="144">
        <v>0</v>
      </c>
      <c r="BN411" s="835">
        <v>89.832246262430374</v>
      </c>
      <c r="BO411"/>
      <c r="BP411" s="144">
        <v>173097.95849999998</v>
      </c>
      <c r="BQ411" s="144">
        <v>7101884.7910000021</v>
      </c>
      <c r="BR411"/>
      <c r="BS411" s="835">
        <v>340.81445775484474</v>
      </c>
      <c r="BT411" s="835">
        <v>366.07349792385276</v>
      </c>
      <c r="BU411" s="835">
        <v>0</v>
      </c>
      <c r="BV411" s="144">
        <v>0</v>
      </c>
      <c r="BW411"/>
      <c r="BX411" s="830">
        <v>326429568.25120538</v>
      </c>
      <c r="BY411" s="166"/>
      <c r="BZ411" s="831">
        <v>351.87923383858072</v>
      </c>
      <c r="CA411" s="166"/>
      <c r="CB411" s="144">
        <v>35000.000000000007</v>
      </c>
      <c r="CC411" s="166"/>
      <c r="CD411" s="166"/>
      <c r="CE411" s="166"/>
      <c r="CF411" s="166"/>
      <c r="CG411" s="166"/>
      <c r="CH411" s="166"/>
      <c r="CI411" s="166"/>
      <c r="CJ411" s="166"/>
      <c r="CK411" s="166"/>
      <c r="CL411" s="166"/>
      <c r="CM411" s="166"/>
      <c r="CN411" s="166"/>
      <c r="CO411" s="166"/>
      <c r="CP411" s="166"/>
      <c r="CQ411" s="166"/>
      <c r="CR411" s="166"/>
      <c r="CS411" s="166"/>
      <c r="CT411" s="166"/>
      <c r="CU411" s="166"/>
      <c r="CV411" s="166"/>
      <c r="CW411" s="166"/>
      <c r="CX411" s="166"/>
      <c r="CY411" s="166"/>
      <c r="CZ411" s="166"/>
      <c r="DA411" s="166"/>
      <c r="DB411" s="166"/>
      <c r="DC411" s="166"/>
      <c r="DD411" s="166"/>
      <c r="DE411" s="166"/>
      <c r="DF411" s="166"/>
      <c r="DG411" s="166"/>
      <c r="DH411" s="166"/>
      <c r="DI411" s="166"/>
      <c r="DJ411" s="166"/>
      <c r="DK411" s="166"/>
      <c r="DL411" s="166"/>
      <c r="DM411" s="166"/>
      <c r="DN411" s="166"/>
      <c r="DO411" s="166"/>
      <c r="DP411" s="166"/>
      <c r="DQ411" s="166"/>
      <c r="DR411" s="166"/>
      <c r="DS411" s="166"/>
      <c r="DT411" s="166"/>
      <c r="DU411" s="166"/>
      <c r="DV411" s="166"/>
      <c r="DW411" s="166"/>
      <c r="DX411" s="166"/>
      <c r="DY411" s="166"/>
      <c r="DZ411" s="166"/>
      <c r="EA411" s="166"/>
      <c r="EB411" s="166"/>
      <c r="EC411" s="166"/>
      <c r="ED411" s="166"/>
      <c r="EE411" s="166"/>
      <c r="EF411" s="166"/>
      <c r="EG411" s="166"/>
      <c r="EH411" s="166"/>
      <c r="EI411" s="166"/>
      <c r="EJ411" s="166"/>
      <c r="EK411" s="166"/>
      <c r="EL411" s="166"/>
      <c r="EM411" s="166"/>
      <c r="EN411" s="166"/>
      <c r="EO411" s="166"/>
      <c r="EP411" s="166"/>
      <c r="EQ411" s="166"/>
      <c r="ER411" s="166"/>
      <c r="ES411" s="166"/>
      <c r="ET411" s="166"/>
      <c r="EU411" s="166"/>
      <c r="EV411" s="166"/>
      <c r="EW411" s="166"/>
      <c r="EX411" s="166"/>
      <c r="EY411" s="166"/>
      <c r="EZ411" s="166"/>
      <c r="FA411" s="166"/>
      <c r="FB411" s="166"/>
      <c r="FC411" s="166"/>
      <c r="FD411" s="166"/>
      <c r="FE411" s="166"/>
      <c r="FF411" s="166"/>
      <c r="FG411" s="166"/>
      <c r="FH411" s="166"/>
      <c r="FI411" s="166"/>
      <c r="FJ411" s="166"/>
      <c r="FK411" s="166"/>
      <c r="FL411" s="166"/>
      <c r="FM411" s="166"/>
      <c r="FN411" s="166"/>
      <c r="FO411" s="166"/>
      <c r="FP411" s="166"/>
      <c r="FQ411" s="166"/>
      <c r="FR411" s="166"/>
      <c r="FS411" s="166"/>
      <c r="FT411" s="166"/>
      <c r="FU411" s="166"/>
      <c r="FV411" s="166"/>
      <c r="FW411" s="166"/>
      <c r="FX411" s="166"/>
      <c r="FY411" s="166"/>
      <c r="FZ411" s="166"/>
      <c r="GA411" s="166"/>
      <c r="GB411" s="166"/>
      <c r="GC411" s="166"/>
      <c r="GD411" s="166"/>
      <c r="GE411" s="166"/>
      <c r="GF411" s="166"/>
      <c r="GG411" s="166"/>
      <c r="GH411" s="166"/>
      <c r="GI411" s="166"/>
      <c r="GJ411" s="166"/>
      <c r="GK411" s="166"/>
      <c r="GL411" s="166"/>
      <c r="GM411" s="166"/>
      <c r="GN411" s="166"/>
      <c r="GO411" s="166"/>
      <c r="GP411" s="166"/>
      <c r="GQ411" s="166"/>
      <c r="GR411" s="166"/>
      <c r="GS411" s="166"/>
      <c r="GT411" s="166"/>
      <c r="GU411" s="166"/>
      <c r="GV411" s="166"/>
      <c r="GW411" s="166"/>
      <c r="GX411" s="166"/>
      <c r="GY411" s="166"/>
      <c r="GZ411" s="166"/>
      <c r="HA411" s="166"/>
      <c r="HB411" s="166"/>
      <c r="HC411" s="166"/>
      <c r="HD411" s="166"/>
      <c r="HE411" s="166"/>
      <c r="HF411" s="166"/>
      <c r="HG411" s="166"/>
      <c r="HH411" s="166"/>
      <c r="HI411" s="166"/>
      <c r="HJ411" s="166"/>
      <c r="HK411" s="166"/>
      <c r="HL411" s="166"/>
      <c r="HM411" s="166"/>
      <c r="HN411" s="166"/>
      <c r="HO411" s="166"/>
      <c r="HP411" s="166"/>
      <c r="HQ411" s="166"/>
      <c r="HR411" s="166"/>
      <c r="HS411" s="166"/>
      <c r="HT411" s="166"/>
      <c r="HU411" s="166"/>
      <c r="HV411" s="166"/>
      <c r="HW411" s="166"/>
      <c r="HX411" s="166"/>
      <c r="HY411" s="166"/>
      <c r="HZ411" s="166"/>
      <c r="IA411" s="166"/>
      <c r="IB411" s="166"/>
      <c r="IC411" s="166"/>
      <c r="ID411" s="166"/>
      <c r="IE411" s="166"/>
      <c r="IF411" s="166"/>
      <c r="IG411" s="166"/>
      <c r="IH411" s="166"/>
      <c r="II411" s="166"/>
      <c r="IJ411" s="166"/>
      <c r="IK411" s="166"/>
      <c r="IL411" s="166"/>
      <c r="IM411" s="166"/>
      <c r="IN411" s="166"/>
      <c r="IO411" s="166"/>
      <c r="IP411" s="166"/>
      <c r="IQ411" s="166"/>
      <c r="IR411" s="166"/>
    </row>
    <row r="412" spans="1:252" s="124" customFormat="1">
      <c r="A412" s="102"/>
      <c r="B412" s="367">
        <v>0</v>
      </c>
      <c r="C412" s="166"/>
      <c r="D412" s="144"/>
      <c r="E412" s="170">
        <v>2027</v>
      </c>
      <c r="F412" s="166"/>
      <c r="G412" s="166"/>
      <c r="H412" s="166"/>
      <c r="I412" s="834" t="s">
        <v>661</v>
      </c>
      <c r="J412" s="834" t="s">
        <v>665</v>
      </c>
      <c r="K412" s="834" t="s">
        <v>663</v>
      </c>
      <c r="L412" s="144">
        <v>520545</v>
      </c>
      <c r="M412" s="144">
        <v>521304.99999999994</v>
      </c>
      <c r="N412" s="144">
        <v>1041850.0000000003</v>
      </c>
      <c r="O412" s="828">
        <v>0.5</v>
      </c>
      <c r="P412" s="144">
        <v>44175</v>
      </c>
      <c r="Q412" s="144">
        <v>49999.999999999993</v>
      </c>
      <c r="R412" s="144">
        <v>0</v>
      </c>
      <c r="S412" s="144">
        <v>49999.999999999993</v>
      </c>
      <c r="T412" s="144">
        <v>20000</v>
      </c>
      <c r="U412" s="692">
        <v>927675</v>
      </c>
      <c r="V412" s="692"/>
      <c r="W412" s="144">
        <v>25000</v>
      </c>
      <c r="X412" s="144">
        <v>-25000</v>
      </c>
      <c r="Y412" s="144">
        <v>49999.999999999993</v>
      </c>
      <c r="Z412" s="692">
        <v>49999.999999999993</v>
      </c>
      <c r="AA412" s="144"/>
      <c r="AB412" s="144">
        <v>2181995.9999999995</v>
      </c>
      <c r="AC412" s="144">
        <v>5769931.9499999993</v>
      </c>
      <c r="AD412" s="144">
        <v>7951927.9500000002</v>
      </c>
      <c r="AE412" s="144">
        <v>0</v>
      </c>
      <c r="AF412" s="144">
        <v>2181995.9999999995</v>
      </c>
      <c r="AG412" s="144">
        <v>0</v>
      </c>
      <c r="AH412" s="144">
        <v>1496035</v>
      </c>
      <c r="AI412" s="144">
        <v>438000</v>
      </c>
      <c r="AJ412" s="144">
        <v>360000</v>
      </c>
      <c r="AK412" s="144">
        <v>410844</v>
      </c>
      <c r="AL412" s="144">
        <v>0</v>
      </c>
      <c r="AM412" s="144">
        <v>0</v>
      </c>
      <c r="AN412" s="144">
        <v>0</v>
      </c>
      <c r="AO412" s="144">
        <v>3065052.9499999997</v>
      </c>
      <c r="AP412" s="144">
        <v>0</v>
      </c>
      <c r="AQ412" s="835">
        <v>23.270744580260267</v>
      </c>
      <c r="AR412" s="835">
        <v>33.931154645522795</v>
      </c>
      <c r="AS412" s="835">
        <v>32.800000000000004</v>
      </c>
      <c r="AT412" s="835">
        <v>94</v>
      </c>
      <c r="AU412" s="835"/>
      <c r="AV412" s="835">
        <v>78.640648749999997</v>
      </c>
      <c r="AW412" s="835">
        <v>6.4137875000000006</v>
      </c>
      <c r="AX412" s="835">
        <v>0</v>
      </c>
      <c r="AY412" s="835">
        <v>149.56479071449652</v>
      </c>
      <c r="AZ412" s="835">
        <v>98.285433898097722</v>
      </c>
      <c r="BA412" s="835">
        <v>61</v>
      </c>
      <c r="BB412" s="835">
        <v>50</v>
      </c>
      <c r="BC412" s="835"/>
      <c r="BD412" s="144">
        <v>6000000</v>
      </c>
      <c r="BE412" s="144">
        <v>8281677</v>
      </c>
      <c r="BF412" s="144">
        <v>0</v>
      </c>
      <c r="BG412" s="144">
        <v>6168099.9999999991</v>
      </c>
      <c r="BH412" s="144">
        <v>0</v>
      </c>
      <c r="BI412" s="144">
        <v>942083.60796350625</v>
      </c>
      <c r="BJ412" s="144">
        <v>4098811.9999999995</v>
      </c>
      <c r="BK412" s="144">
        <v>180212992.52500001</v>
      </c>
      <c r="BL412" s="144">
        <v>0</v>
      </c>
      <c r="BM412" s="144">
        <v>0</v>
      </c>
      <c r="BN412" s="835">
        <v>91.598139300030468</v>
      </c>
      <c r="BO412"/>
      <c r="BP412" s="144">
        <v>173097.95849999998</v>
      </c>
      <c r="BQ412" s="144">
        <v>7101884.7910000021</v>
      </c>
      <c r="BR412"/>
      <c r="BS412" s="835">
        <v>348.10053242798267</v>
      </c>
      <c r="BT412" s="835">
        <v>374.10654535189559</v>
      </c>
      <c r="BU412" s="835">
        <v>0</v>
      </c>
      <c r="BV412" s="144">
        <v>0</v>
      </c>
      <c r="BW412"/>
      <c r="BX412" s="830">
        <v>333492224.89201927</v>
      </c>
      <c r="BY412" s="166"/>
      <c r="BZ412" s="831">
        <v>359.49252151024797</v>
      </c>
      <c r="CA412" s="166"/>
      <c r="CB412" s="144">
        <v>35000.000000000007</v>
      </c>
      <c r="CC412" s="166"/>
      <c r="CD412" s="166"/>
      <c r="CE412" s="166"/>
      <c r="CF412" s="166"/>
      <c r="CG412" s="166"/>
      <c r="CH412" s="166"/>
      <c r="CI412" s="166"/>
      <c r="CJ412" s="166"/>
      <c r="CK412" s="166"/>
      <c r="CL412" s="166"/>
      <c r="CM412" s="166"/>
      <c r="CN412" s="166"/>
      <c r="CO412" s="166"/>
      <c r="CP412" s="166"/>
      <c r="CQ412" s="166"/>
      <c r="CR412" s="166"/>
      <c r="CS412" s="166"/>
      <c r="CT412" s="166"/>
      <c r="CU412" s="166"/>
      <c r="CV412" s="166"/>
      <c r="CW412" s="166"/>
      <c r="CX412" s="166"/>
      <c r="CY412" s="166"/>
      <c r="CZ412" s="166"/>
      <c r="DA412" s="166"/>
      <c r="DB412" s="166"/>
      <c r="DC412" s="166"/>
      <c r="DD412" s="166"/>
      <c r="DE412" s="166"/>
      <c r="DF412" s="166"/>
      <c r="DG412" s="166"/>
      <c r="DH412" s="166"/>
      <c r="DI412" s="166"/>
      <c r="DJ412" s="166"/>
      <c r="DK412" s="166"/>
      <c r="DL412" s="166"/>
      <c r="DM412" s="166"/>
      <c r="DN412" s="166"/>
      <c r="DO412" s="166"/>
      <c r="DP412" s="166"/>
      <c r="DQ412" s="166"/>
      <c r="DR412" s="166"/>
      <c r="DS412" s="166"/>
      <c r="DT412" s="166"/>
      <c r="DU412" s="166"/>
      <c r="DV412" s="166"/>
      <c r="DW412" s="166"/>
      <c r="DX412" s="166"/>
      <c r="DY412" s="166"/>
      <c r="DZ412" s="166"/>
      <c r="EA412" s="166"/>
      <c r="EB412" s="166"/>
      <c r="EC412" s="166"/>
      <c r="ED412" s="166"/>
      <c r="EE412" s="166"/>
      <c r="EF412" s="166"/>
      <c r="EG412" s="166"/>
      <c r="EH412" s="166"/>
      <c r="EI412" s="166"/>
      <c r="EJ412" s="166"/>
      <c r="EK412" s="166"/>
      <c r="EL412" s="166"/>
      <c r="EM412" s="166"/>
      <c r="EN412" s="166"/>
      <c r="EO412" s="166"/>
      <c r="EP412" s="166"/>
      <c r="EQ412" s="166"/>
      <c r="ER412" s="166"/>
      <c r="ES412" s="166"/>
      <c r="ET412" s="166"/>
      <c r="EU412" s="166"/>
      <c r="EV412" s="166"/>
      <c r="EW412" s="166"/>
      <c r="EX412" s="166"/>
      <c r="EY412" s="166"/>
      <c r="EZ412" s="166"/>
      <c r="FA412" s="166"/>
      <c r="FB412" s="166"/>
      <c r="FC412" s="166"/>
      <c r="FD412" s="166"/>
      <c r="FE412" s="166"/>
      <c r="FF412" s="166"/>
      <c r="FG412" s="166"/>
      <c r="FH412" s="166"/>
      <c r="FI412" s="166"/>
      <c r="FJ412" s="166"/>
      <c r="FK412" s="166"/>
      <c r="FL412" s="166"/>
      <c r="FM412" s="166"/>
      <c r="FN412" s="166"/>
      <c r="FO412" s="166"/>
      <c r="FP412" s="166"/>
      <c r="FQ412" s="166"/>
      <c r="FR412" s="166"/>
      <c r="FS412" s="166"/>
      <c r="FT412" s="166"/>
      <c r="FU412" s="166"/>
      <c r="FV412" s="166"/>
      <c r="FW412" s="166"/>
      <c r="FX412" s="166"/>
      <c r="FY412" s="166"/>
      <c r="FZ412" s="166"/>
      <c r="GA412" s="166"/>
      <c r="GB412" s="166"/>
      <c r="GC412" s="166"/>
      <c r="GD412" s="166"/>
      <c r="GE412" s="166"/>
      <c r="GF412" s="166"/>
      <c r="GG412" s="166"/>
      <c r="GH412" s="166"/>
      <c r="GI412" s="166"/>
      <c r="GJ412" s="166"/>
      <c r="GK412" s="166"/>
      <c r="GL412" s="166"/>
      <c r="GM412" s="166"/>
      <c r="GN412" s="166"/>
      <c r="GO412" s="166"/>
      <c r="GP412" s="166"/>
      <c r="GQ412" s="166"/>
      <c r="GR412" s="166"/>
      <c r="GS412" s="166"/>
      <c r="GT412" s="166"/>
      <c r="GU412" s="166"/>
      <c r="GV412" s="166"/>
      <c r="GW412" s="166"/>
      <c r="GX412" s="166"/>
      <c r="GY412" s="166"/>
      <c r="GZ412" s="166"/>
      <c r="HA412" s="166"/>
      <c r="HB412" s="166"/>
      <c r="HC412" s="166"/>
      <c r="HD412" s="166"/>
      <c r="HE412" s="166"/>
      <c r="HF412" s="166"/>
      <c r="HG412" s="166"/>
      <c r="HH412" s="166"/>
      <c r="HI412" s="166"/>
      <c r="HJ412" s="166"/>
      <c r="HK412" s="166"/>
      <c r="HL412" s="166"/>
      <c r="HM412" s="166"/>
      <c r="HN412" s="166"/>
      <c r="HO412" s="166"/>
      <c r="HP412" s="166"/>
      <c r="HQ412" s="166"/>
      <c r="HR412" s="166"/>
      <c r="HS412" s="166"/>
      <c r="HT412" s="166"/>
      <c r="HU412" s="166"/>
      <c r="HV412" s="166"/>
      <c r="HW412" s="166"/>
      <c r="HX412" s="166"/>
      <c r="HY412" s="166"/>
      <c r="HZ412" s="166"/>
      <c r="IA412" s="166"/>
      <c r="IB412" s="166"/>
      <c r="IC412" s="166"/>
      <c r="ID412" s="166"/>
      <c r="IE412" s="166"/>
      <c r="IF412" s="166"/>
      <c r="IG412" s="166"/>
      <c r="IH412" s="166"/>
      <c r="II412" s="166"/>
      <c r="IJ412" s="166"/>
      <c r="IK412" s="166"/>
      <c r="IL412" s="166"/>
      <c r="IM412" s="166"/>
      <c r="IN412" s="166"/>
      <c r="IO412" s="166"/>
      <c r="IP412" s="166"/>
      <c r="IQ412" s="166"/>
      <c r="IR412" s="166"/>
    </row>
    <row r="413" spans="1:252" s="124" customFormat="1">
      <c r="A413" s="102"/>
      <c r="B413" s="367">
        <v>0</v>
      </c>
      <c r="C413" s="166"/>
      <c r="D413" s="144"/>
      <c r="E413" s="170">
        <v>2028</v>
      </c>
      <c r="F413" s="166"/>
      <c r="G413" s="166"/>
      <c r="H413" s="166"/>
      <c r="I413" s="834" t="s">
        <v>661</v>
      </c>
      <c r="J413" s="834" t="s">
        <v>663</v>
      </c>
      <c r="K413" s="834" t="s">
        <v>665</v>
      </c>
      <c r="L413" s="144">
        <v>520545</v>
      </c>
      <c r="M413" s="144">
        <v>521304.99999999994</v>
      </c>
      <c r="N413" s="144">
        <v>1041850.0000000003</v>
      </c>
      <c r="O413" s="828">
        <v>0.5</v>
      </c>
      <c r="P413" s="144">
        <v>44175</v>
      </c>
      <c r="Q413" s="144">
        <v>49999.999999999993</v>
      </c>
      <c r="R413" s="144">
        <v>0</v>
      </c>
      <c r="S413" s="144">
        <v>49999.999999999993</v>
      </c>
      <c r="T413" s="144">
        <v>20000</v>
      </c>
      <c r="U413" s="692">
        <v>927675</v>
      </c>
      <c r="V413" s="692"/>
      <c r="W413" s="144">
        <v>-25000</v>
      </c>
      <c r="X413" s="144">
        <v>25000</v>
      </c>
      <c r="Y413" s="144">
        <v>49999.999999999993</v>
      </c>
      <c r="Z413" s="692">
        <v>49999.999999999993</v>
      </c>
      <c r="AA413" s="144"/>
      <c r="AB413" s="144">
        <v>2181995.9999999995</v>
      </c>
      <c r="AC413" s="144">
        <v>5769931.9499999993</v>
      </c>
      <c r="AD413" s="144">
        <v>7951927.9500000002</v>
      </c>
      <c r="AE413" s="144">
        <v>0</v>
      </c>
      <c r="AF413" s="144">
        <v>2181995.9999999995</v>
      </c>
      <c r="AG413" s="144">
        <v>0</v>
      </c>
      <c r="AH413" s="144">
        <v>1496035</v>
      </c>
      <c r="AI413" s="144">
        <v>438000</v>
      </c>
      <c r="AJ413" s="144">
        <v>360000</v>
      </c>
      <c r="AK413" s="144">
        <v>410844</v>
      </c>
      <c r="AL413" s="144">
        <v>0</v>
      </c>
      <c r="AM413" s="144">
        <v>0</v>
      </c>
      <c r="AN413" s="144">
        <v>0</v>
      </c>
      <c r="AO413" s="144">
        <v>3065052.9499999997</v>
      </c>
      <c r="AP413" s="144">
        <v>0</v>
      </c>
      <c r="AQ413" s="835">
        <v>23.355942100876799</v>
      </c>
      <c r="AR413" s="835">
        <v>33.975810418750406</v>
      </c>
      <c r="AS413" s="835">
        <v>32.800000000000004</v>
      </c>
      <c r="AT413" s="835">
        <v>94.305000000000007</v>
      </c>
      <c r="AU413" s="835"/>
      <c r="AV413" s="835">
        <v>80.981681187499987</v>
      </c>
      <c r="AW413" s="835">
        <v>6.7344768750000013</v>
      </c>
      <c r="AX413" s="835">
        <v>0</v>
      </c>
      <c r="AY413" s="835">
        <v>150.31261466806902</v>
      </c>
      <c r="AZ413" s="835">
        <v>98.776861067588229</v>
      </c>
      <c r="BA413" s="835">
        <v>61.305000000000007</v>
      </c>
      <c r="BB413" s="835">
        <v>50.055000000000007</v>
      </c>
      <c r="BC413" s="835"/>
      <c r="BD413" s="144">
        <v>6000000</v>
      </c>
      <c r="BE413" s="144">
        <v>8281677</v>
      </c>
      <c r="BF413" s="144">
        <v>0</v>
      </c>
      <c r="BG413" s="144">
        <v>6168099.9999999991</v>
      </c>
      <c r="BH413" s="144">
        <v>0</v>
      </c>
      <c r="BI413" s="144">
        <v>942083.60796350625</v>
      </c>
      <c r="BJ413" s="144">
        <v>4098811.9999999995</v>
      </c>
      <c r="BK413" s="144">
        <v>180212992.52500001</v>
      </c>
      <c r="BL413" s="144">
        <v>0</v>
      </c>
      <c r="BM413" s="144">
        <v>0</v>
      </c>
      <c r="BN413" s="835">
        <v>93.342633423820971</v>
      </c>
      <c r="BO413"/>
      <c r="BP413" s="144">
        <v>173097.95849999998</v>
      </c>
      <c r="BQ413" s="144">
        <v>7101884.7910000021</v>
      </c>
      <c r="BR413"/>
      <c r="BS413" s="835">
        <v>355.29831518274233</v>
      </c>
      <c r="BT413" s="835">
        <v>382.04224912101853</v>
      </c>
      <c r="BU413" s="835">
        <v>0</v>
      </c>
      <c r="BV413" s="144">
        <v>0</v>
      </c>
      <c r="BW413"/>
      <c r="BX413" s="830">
        <v>340469296.97164786</v>
      </c>
      <c r="BY413" s="166"/>
      <c r="BZ413" s="831">
        <v>367.01355212940723</v>
      </c>
      <c r="CA413" s="166"/>
      <c r="CB413" s="144">
        <v>35000.000000000007</v>
      </c>
      <c r="CC413" s="166"/>
      <c r="CD413" s="166"/>
      <c r="CE413" s="166"/>
      <c r="CF413" s="166"/>
      <c r="CG413" s="166"/>
      <c r="CH413" s="166"/>
      <c r="CI413" s="166"/>
      <c r="CJ413" s="166"/>
      <c r="CK413" s="166"/>
      <c r="CL413" s="166"/>
      <c r="CM413" s="166"/>
      <c r="CN413" s="166"/>
      <c r="CO413" s="166"/>
      <c r="CP413" s="166"/>
      <c r="CQ413" s="166"/>
      <c r="CR413" s="166"/>
      <c r="CS413" s="166"/>
      <c r="CT413" s="166"/>
      <c r="CU413" s="166"/>
      <c r="CV413" s="166"/>
      <c r="CW413" s="166"/>
      <c r="CX413" s="166"/>
      <c r="CY413" s="166"/>
      <c r="CZ413" s="166"/>
      <c r="DA413" s="166"/>
      <c r="DB413" s="166"/>
      <c r="DC413" s="166"/>
      <c r="DD413" s="166"/>
      <c r="DE413" s="166"/>
      <c r="DF413" s="166"/>
      <c r="DG413" s="166"/>
      <c r="DH413" s="166"/>
      <c r="DI413" s="166"/>
      <c r="DJ413" s="166"/>
      <c r="DK413" s="166"/>
      <c r="DL413" s="166"/>
      <c r="DM413" s="166"/>
      <c r="DN413" s="166"/>
      <c r="DO413" s="166"/>
      <c r="DP413" s="166"/>
      <c r="DQ413" s="166"/>
      <c r="DR413" s="166"/>
      <c r="DS413" s="166"/>
      <c r="DT413" s="166"/>
      <c r="DU413" s="166"/>
      <c r="DV413" s="166"/>
      <c r="DW413" s="166"/>
      <c r="DX413" s="166"/>
      <c r="DY413" s="166"/>
      <c r="DZ413" s="166"/>
      <c r="EA413" s="166"/>
      <c r="EB413" s="166"/>
      <c r="EC413" s="166"/>
      <c r="ED413" s="166"/>
      <c r="EE413" s="166"/>
      <c r="EF413" s="166"/>
      <c r="EG413" s="166"/>
      <c r="EH413" s="166"/>
      <c r="EI413" s="166"/>
      <c r="EJ413" s="166"/>
      <c r="EK413" s="166"/>
      <c r="EL413" s="166"/>
      <c r="EM413" s="166"/>
      <c r="EN413" s="166"/>
      <c r="EO413" s="166"/>
      <c r="EP413" s="166"/>
      <c r="EQ413" s="166"/>
      <c r="ER413" s="166"/>
      <c r="ES413" s="166"/>
      <c r="ET413" s="166"/>
      <c r="EU413" s="166"/>
      <c r="EV413" s="166"/>
      <c r="EW413" s="166"/>
      <c r="EX413" s="166"/>
      <c r="EY413" s="166"/>
      <c r="EZ413" s="166"/>
      <c r="FA413" s="166"/>
      <c r="FB413" s="166"/>
      <c r="FC413" s="166"/>
      <c r="FD413" s="166"/>
      <c r="FE413" s="166"/>
      <c r="FF413" s="166"/>
      <c r="FG413" s="166"/>
      <c r="FH413" s="166"/>
      <c r="FI413" s="166"/>
      <c r="FJ413" s="166"/>
      <c r="FK413" s="166"/>
      <c r="FL413" s="166"/>
      <c r="FM413" s="166"/>
      <c r="FN413" s="166"/>
      <c r="FO413" s="166"/>
      <c r="FP413" s="166"/>
      <c r="FQ413" s="166"/>
      <c r="FR413" s="166"/>
      <c r="FS413" s="166"/>
      <c r="FT413" s="166"/>
      <c r="FU413" s="166"/>
      <c r="FV413" s="166"/>
      <c r="FW413" s="166"/>
      <c r="FX413" s="166"/>
      <c r="FY413" s="166"/>
      <c r="FZ413" s="166"/>
      <c r="GA413" s="166"/>
      <c r="GB413" s="166"/>
      <c r="GC413" s="166"/>
      <c r="GD413" s="166"/>
      <c r="GE413" s="166"/>
      <c r="GF413" s="166"/>
      <c r="GG413" s="166"/>
      <c r="GH413" s="166"/>
      <c r="GI413" s="166"/>
      <c r="GJ413" s="166"/>
      <c r="GK413" s="166"/>
      <c r="GL413" s="166"/>
      <c r="GM413" s="166"/>
      <c r="GN413" s="166"/>
      <c r="GO413" s="166"/>
      <c r="GP413" s="166"/>
      <c r="GQ413" s="166"/>
      <c r="GR413" s="166"/>
      <c r="GS413" s="166"/>
      <c r="GT413" s="166"/>
      <c r="GU413" s="166"/>
      <c r="GV413" s="166"/>
      <c r="GW413" s="166"/>
      <c r="GX413" s="166"/>
      <c r="GY413" s="166"/>
      <c r="GZ413" s="166"/>
      <c r="HA413" s="166"/>
      <c r="HB413" s="166"/>
      <c r="HC413" s="166"/>
      <c r="HD413" s="166"/>
      <c r="HE413" s="166"/>
      <c r="HF413" s="166"/>
      <c r="HG413" s="166"/>
      <c r="HH413" s="166"/>
      <c r="HI413" s="166"/>
      <c r="HJ413" s="166"/>
      <c r="HK413" s="166"/>
      <c r="HL413" s="166"/>
      <c r="HM413" s="166"/>
      <c r="HN413" s="166"/>
      <c r="HO413" s="166"/>
      <c r="HP413" s="166"/>
      <c r="HQ413" s="166"/>
      <c r="HR413" s="166"/>
      <c r="HS413" s="166"/>
      <c r="HT413" s="166"/>
      <c r="HU413" s="166"/>
      <c r="HV413" s="166"/>
      <c r="HW413" s="166"/>
      <c r="HX413" s="166"/>
      <c r="HY413" s="166"/>
      <c r="HZ413" s="166"/>
      <c r="IA413" s="166"/>
      <c r="IB413" s="166"/>
      <c r="IC413" s="166"/>
      <c r="ID413" s="166"/>
      <c r="IE413" s="166"/>
      <c r="IF413" s="166"/>
      <c r="IG413" s="166"/>
      <c r="IH413" s="166"/>
      <c r="II413" s="166"/>
      <c r="IJ413" s="166"/>
      <c r="IK413" s="166"/>
      <c r="IL413" s="166"/>
      <c r="IM413" s="166"/>
      <c r="IN413" s="166"/>
      <c r="IO413" s="166"/>
      <c r="IP413" s="166"/>
      <c r="IQ413" s="166"/>
      <c r="IR413" s="166"/>
    </row>
    <row r="414" spans="1:252" s="124" customFormat="1">
      <c r="A414" s="102"/>
      <c r="B414" s="367">
        <v>0</v>
      </c>
      <c r="C414" s="166"/>
      <c r="D414" s="144"/>
      <c r="E414" s="170">
        <v>2029</v>
      </c>
      <c r="F414" s="166"/>
      <c r="G414" s="166"/>
      <c r="H414" s="166"/>
      <c r="I414" s="834" t="s">
        <v>661</v>
      </c>
      <c r="J414" s="834" t="s">
        <v>665</v>
      </c>
      <c r="K414" s="834" t="s">
        <v>663</v>
      </c>
      <c r="L414" s="144">
        <v>520545</v>
      </c>
      <c r="M414" s="144">
        <v>521304.99999999994</v>
      </c>
      <c r="N414" s="144">
        <v>1041850.0000000003</v>
      </c>
      <c r="O414" s="828">
        <v>0.5</v>
      </c>
      <c r="P414" s="144">
        <v>44175</v>
      </c>
      <c r="Q414" s="144">
        <v>49999.999999999993</v>
      </c>
      <c r="R414" s="144">
        <v>0</v>
      </c>
      <c r="S414" s="144">
        <v>49999.999999999993</v>
      </c>
      <c r="T414" s="144">
        <v>20000</v>
      </c>
      <c r="U414" s="692">
        <v>927675</v>
      </c>
      <c r="V414" s="692"/>
      <c r="W414" s="144">
        <v>25000</v>
      </c>
      <c r="X414" s="144">
        <v>-25000</v>
      </c>
      <c r="Y414" s="144">
        <v>49999.999999999993</v>
      </c>
      <c r="Z414" s="692">
        <v>49999.999999999993</v>
      </c>
      <c r="AA414" s="144"/>
      <c r="AB414" s="144">
        <v>2181995.9999999995</v>
      </c>
      <c r="AC414" s="144">
        <v>5769931.9499999993</v>
      </c>
      <c r="AD414" s="144">
        <v>7951927.9500000002</v>
      </c>
      <c r="AE414" s="144">
        <v>0</v>
      </c>
      <c r="AF414" s="144">
        <v>2181995.9999999995</v>
      </c>
      <c r="AG414" s="144">
        <v>0</v>
      </c>
      <c r="AH414" s="144">
        <v>1496035</v>
      </c>
      <c r="AI414" s="144">
        <v>438000</v>
      </c>
      <c r="AJ414" s="144">
        <v>360000</v>
      </c>
      <c r="AK414" s="144">
        <v>410844</v>
      </c>
      <c r="AL414" s="144">
        <v>0</v>
      </c>
      <c r="AM414" s="144">
        <v>0</v>
      </c>
      <c r="AN414" s="144">
        <v>0</v>
      </c>
      <c r="AO414" s="144">
        <v>3065052.9499999997</v>
      </c>
      <c r="AP414" s="144">
        <v>0</v>
      </c>
      <c r="AQ414" s="835">
        <v>23.355942100876799</v>
      </c>
      <c r="AR414" s="835">
        <v>34.020689470844154</v>
      </c>
      <c r="AS414" s="835">
        <v>32.800000000000004</v>
      </c>
      <c r="AT414" s="835">
        <v>95.531100000000023</v>
      </c>
      <c r="AU414" s="835"/>
      <c r="AV414" s="835">
        <v>83.439765246875012</v>
      </c>
      <c r="AW414" s="835">
        <v>7.0712007187500028</v>
      </c>
      <c r="AX414" s="835">
        <v>0</v>
      </c>
      <c r="AY414" s="835">
        <v>151.06417774140934</v>
      </c>
      <c r="AZ414" s="835">
        <v>99.270745372926157</v>
      </c>
      <c r="BA414" s="835">
        <v>62.531100000000002</v>
      </c>
      <c r="BB414" s="835">
        <v>50.531100000000002</v>
      </c>
      <c r="BC414" s="835"/>
      <c r="BD414" s="144">
        <v>6000000</v>
      </c>
      <c r="BE414" s="144">
        <v>8281677</v>
      </c>
      <c r="BF414" s="144">
        <v>0</v>
      </c>
      <c r="BG414" s="144">
        <v>6168099.9999999991</v>
      </c>
      <c r="BH414" s="144">
        <v>0</v>
      </c>
      <c r="BI414" s="144">
        <v>942083.60796350625</v>
      </c>
      <c r="BJ414" s="144">
        <v>4098811.9999999995</v>
      </c>
      <c r="BK414" s="144">
        <v>180212992.52500001</v>
      </c>
      <c r="BL414" s="144">
        <v>0</v>
      </c>
      <c r="BM414" s="144">
        <v>0</v>
      </c>
      <c r="BN414" s="835">
        <v>95.08298924313867</v>
      </c>
      <c r="BO414"/>
      <c r="BP414" s="144">
        <v>173097.95849999998</v>
      </c>
      <c r="BQ414" s="144">
        <v>7101884.7910000021</v>
      </c>
      <c r="BR414"/>
      <c r="BS414" s="835">
        <v>362.47902329324728</v>
      </c>
      <c r="BT414" s="835">
        <v>389.95912774309483</v>
      </c>
      <c r="BU414" s="835">
        <v>0</v>
      </c>
      <c r="BV414" s="144">
        <v>0</v>
      </c>
      <c r="BW414"/>
      <c r="BX414" s="830">
        <v>347429817.97884768</v>
      </c>
      <c r="BY414" s="166"/>
      <c r="BZ414" s="831">
        <v>374.51674129285328</v>
      </c>
      <c r="CA414" s="166"/>
      <c r="CB414" s="144">
        <v>35000.000000000007</v>
      </c>
      <c r="CC414" s="166"/>
      <c r="CD414" s="166"/>
      <c r="CE414" s="166"/>
      <c r="CF414" s="166"/>
      <c r="CG414" s="166"/>
      <c r="CH414" s="166"/>
      <c r="CI414" s="166"/>
      <c r="CJ414" s="166"/>
      <c r="CK414" s="166"/>
      <c r="CL414" s="166"/>
      <c r="CM414" s="166"/>
      <c r="CN414" s="166"/>
      <c r="CO414" s="166"/>
      <c r="CP414" s="166"/>
      <c r="CQ414" s="166"/>
      <c r="CR414" s="166"/>
      <c r="CS414" s="166"/>
      <c r="CT414" s="166"/>
      <c r="CU414" s="166"/>
      <c r="CV414" s="166"/>
      <c r="CW414" s="166"/>
      <c r="CX414" s="166"/>
      <c r="CY414" s="166"/>
      <c r="CZ414" s="166"/>
      <c r="DA414" s="166"/>
      <c r="DB414" s="166"/>
      <c r="DC414" s="166"/>
      <c r="DD414" s="166"/>
      <c r="DE414" s="166"/>
      <c r="DF414" s="166"/>
      <c r="DG414" s="166"/>
      <c r="DH414" s="166"/>
      <c r="DI414" s="166"/>
      <c r="DJ414" s="166"/>
      <c r="DK414" s="166"/>
      <c r="DL414" s="166"/>
      <c r="DM414" s="166"/>
      <c r="DN414" s="166"/>
      <c r="DO414" s="166"/>
      <c r="DP414" s="166"/>
      <c r="DQ414" s="166"/>
      <c r="DR414" s="166"/>
      <c r="DS414" s="166"/>
      <c r="DT414" s="166"/>
      <c r="DU414" s="166"/>
      <c r="DV414" s="166"/>
      <c r="DW414" s="166"/>
      <c r="DX414" s="166"/>
      <c r="DY414" s="166"/>
      <c r="DZ414" s="166"/>
      <c r="EA414" s="166"/>
      <c r="EB414" s="166"/>
      <c r="EC414" s="166"/>
      <c r="ED414" s="166"/>
      <c r="EE414" s="166"/>
      <c r="EF414" s="166"/>
      <c r="EG414" s="166"/>
      <c r="EH414" s="166"/>
      <c r="EI414" s="166"/>
      <c r="EJ414" s="166"/>
      <c r="EK414" s="166"/>
      <c r="EL414" s="166"/>
      <c r="EM414" s="166"/>
      <c r="EN414" s="166"/>
      <c r="EO414" s="166"/>
      <c r="EP414" s="166"/>
      <c r="EQ414" s="166"/>
      <c r="ER414" s="166"/>
      <c r="ES414" s="166"/>
      <c r="ET414" s="166"/>
      <c r="EU414" s="166"/>
      <c r="EV414" s="166"/>
      <c r="EW414" s="166"/>
      <c r="EX414" s="166"/>
      <c r="EY414" s="166"/>
      <c r="EZ414" s="166"/>
      <c r="FA414" s="166"/>
      <c r="FB414" s="166"/>
      <c r="FC414" s="166"/>
      <c r="FD414" s="166"/>
      <c r="FE414" s="166"/>
      <c r="FF414" s="166"/>
      <c r="FG414" s="166"/>
      <c r="FH414" s="166"/>
      <c r="FI414" s="166"/>
      <c r="FJ414" s="166"/>
      <c r="FK414" s="166"/>
      <c r="FL414" s="166"/>
      <c r="FM414" s="166"/>
      <c r="FN414" s="166"/>
      <c r="FO414" s="166"/>
      <c r="FP414" s="166"/>
      <c r="FQ414" s="166"/>
      <c r="FR414" s="166"/>
      <c r="FS414" s="166"/>
      <c r="FT414" s="166"/>
      <c r="FU414" s="166"/>
      <c r="FV414" s="166"/>
      <c r="FW414" s="166"/>
      <c r="FX414" s="166"/>
      <c r="FY414" s="166"/>
      <c r="FZ414" s="166"/>
      <c r="GA414" s="166"/>
      <c r="GB414" s="166"/>
      <c r="GC414" s="166"/>
      <c r="GD414" s="166"/>
      <c r="GE414" s="166"/>
      <c r="GF414" s="166"/>
      <c r="GG414" s="166"/>
      <c r="GH414" s="166"/>
      <c r="GI414" s="166"/>
      <c r="GJ414" s="166"/>
      <c r="GK414" s="166"/>
      <c r="GL414" s="166"/>
      <c r="GM414" s="166"/>
      <c r="GN414" s="166"/>
      <c r="GO414" s="166"/>
      <c r="GP414" s="166"/>
      <c r="GQ414" s="166"/>
      <c r="GR414" s="166"/>
      <c r="GS414" s="166"/>
      <c r="GT414" s="166"/>
      <c r="GU414" s="166"/>
      <c r="GV414" s="166"/>
      <c r="GW414" s="166"/>
      <c r="GX414" s="166"/>
      <c r="GY414" s="166"/>
      <c r="GZ414" s="166"/>
      <c r="HA414" s="166"/>
      <c r="HB414" s="166"/>
      <c r="HC414" s="166"/>
      <c r="HD414" s="166"/>
      <c r="HE414" s="166"/>
      <c r="HF414" s="166"/>
      <c r="HG414" s="166"/>
      <c r="HH414" s="166"/>
      <c r="HI414" s="166"/>
      <c r="HJ414" s="166"/>
      <c r="HK414" s="166"/>
      <c r="HL414" s="166"/>
      <c r="HM414" s="166"/>
      <c r="HN414" s="166"/>
      <c r="HO414" s="166"/>
      <c r="HP414" s="166"/>
      <c r="HQ414" s="166"/>
      <c r="HR414" s="166"/>
      <c r="HS414" s="166"/>
      <c r="HT414" s="166"/>
      <c r="HU414" s="166"/>
      <c r="HV414" s="166"/>
      <c r="HW414" s="166"/>
      <c r="HX414" s="166"/>
      <c r="HY414" s="166"/>
      <c r="HZ414" s="166"/>
      <c r="IA414" s="166"/>
      <c r="IB414" s="166"/>
      <c r="IC414" s="166"/>
      <c r="ID414" s="166"/>
      <c r="IE414" s="166"/>
      <c r="IF414" s="166"/>
      <c r="IG414" s="166"/>
      <c r="IH414" s="166"/>
      <c r="II414" s="166"/>
      <c r="IJ414" s="166"/>
      <c r="IK414" s="166"/>
      <c r="IL414" s="166"/>
      <c r="IM414" s="166"/>
      <c r="IN414" s="166"/>
      <c r="IO414" s="166"/>
      <c r="IP414" s="166"/>
      <c r="IQ414" s="166"/>
      <c r="IR414" s="166"/>
    </row>
    <row r="415" spans="1:252" s="124" customFormat="1">
      <c r="A415" s="102"/>
      <c r="B415" s="367">
        <v>0</v>
      </c>
      <c r="C415" s="166"/>
      <c r="D415" s="144"/>
      <c r="E415" s="170">
        <v>2030</v>
      </c>
      <c r="F415" s="166"/>
      <c r="G415" s="166"/>
      <c r="H415" s="166"/>
      <c r="I415" s="834" t="s">
        <v>661</v>
      </c>
      <c r="J415" s="834" t="s">
        <v>663</v>
      </c>
      <c r="K415" s="834" t="s">
        <v>665</v>
      </c>
      <c r="L415" s="144">
        <v>520545</v>
      </c>
      <c r="M415" s="144">
        <v>521304.99999999994</v>
      </c>
      <c r="N415" s="144">
        <v>1041850.0000000003</v>
      </c>
      <c r="O415" s="828">
        <v>0.5</v>
      </c>
      <c r="P415" s="144">
        <v>44175</v>
      </c>
      <c r="Q415" s="144">
        <v>49999.999999999993</v>
      </c>
      <c r="R415" s="144">
        <v>0</v>
      </c>
      <c r="S415" s="144">
        <v>49999.999999999993</v>
      </c>
      <c r="T415" s="144">
        <v>20000</v>
      </c>
      <c r="U415" s="692">
        <v>927675</v>
      </c>
      <c r="V415" s="692"/>
      <c r="W415" s="144">
        <v>-25000</v>
      </c>
      <c r="X415" s="144">
        <v>25000</v>
      </c>
      <c r="Y415" s="144">
        <v>49999.999999999993</v>
      </c>
      <c r="Z415" s="692">
        <v>49999.999999999993</v>
      </c>
      <c r="AA415" s="144"/>
      <c r="AB415" s="144">
        <v>2181995.9999999995</v>
      </c>
      <c r="AC415" s="144">
        <v>5769931.9499999993</v>
      </c>
      <c r="AD415" s="144">
        <v>7951927.9500000002</v>
      </c>
      <c r="AE415" s="144">
        <v>0</v>
      </c>
      <c r="AF415" s="144">
        <v>2181995.9999999995</v>
      </c>
      <c r="AG415" s="144">
        <v>0</v>
      </c>
      <c r="AH415" s="144">
        <v>1496035</v>
      </c>
      <c r="AI415" s="144">
        <v>182500</v>
      </c>
      <c r="AJ415" s="144">
        <v>360000</v>
      </c>
      <c r="AK415" s="144">
        <v>410844</v>
      </c>
      <c r="AL415" s="144">
        <v>0</v>
      </c>
      <c r="AM415" s="144">
        <v>0</v>
      </c>
      <c r="AN415" s="144">
        <v>0</v>
      </c>
      <c r="AO415" s="144">
        <v>3320552.9499999997</v>
      </c>
      <c r="AP415" s="144">
        <v>0</v>
      </c>
      <c r="AQ415" s="835">
        <v>23.355942100876799</v>
      </c>
      <c r="AR415" s="835">
        <v>34.065792918198376</v>
      </c>
      <c r="AS415" s="835">
        <v>32.800000000000004</v>
      </c>
      <c r="AT415" s="835">
        <v>96.781721999999988</v>
      </c>
      <c r="AU415" s="835"/>
      <c r="AV415" s="835">
        <v>86.020753509218778</v>
      </c>
      <c r="AW415" s="835">
        <v>7.4247607546875019</v>
      </c>
      <c r="AX415" s="835">
        <v>0</v>
      </c>
      <c r="AY415" s="835">
        <v>151.81949863011639</v>
      </c>
      <c r="AZ415" s="835">
        <v>99.767099099790755</v>
      </c>
      <c r="BA415" s="835">
        <v>63.781722000000009</v>
      </c>
      <c r="BB415" s="835">
        <v>51.781722000000009</v>
      </c>
      <c r="BC415" s="835"/>
      <c r="BD415" s="144">
        <v>6000000</v>
      </c>
      <c r="BE415" s="144">
        <v>8281677</v>
      </c>
      <c r="BF415" s="144">
        <v>0</v>
      </c>
      <c r="BG415" s="144">
        <v>6168099.9999999991</v>
      </c>
      <c r="BH415" s="144">
        <v>0</v>
      </c>
      <c r="BI415" s="144">
        <v>942083.60796350625</v>
      </c>
      <c r="BJ415" s="144">
        <v>4098811.9999999995</v>
      </c>
      <c r="BK415" s="144">
        <v>180212992.52500001</v>
      </c>
      <c r="BL415" s="144">
        <v>0</v>
      </c>
      <c r="BM415" s="144">
        <v>0</v>
      </c>
      <c r="BN415" s="835">
        <v>100.25824003632094</v>
      </c>
      <c r="BO415"/>
      <c r="BP415" s="144">
        <v>173097.95849999998</v>
      </c>
      <c r="BQ415" s="144">
        <v>7101884.7910000021</v>
      </c>
      <c r="BR415"/>
      <c r="BS415" s="835">
        <v>383.83210806591723</v>
      </c>
      <c r="BT415" s="835">
        <v>413.50134360128095</v>
      </c>
      <c r="BU415" s="835">
        <v>0</v>
      </c>
      <c r="BV415" s="144">
        <v>0</v>
      </c>
      <c r="BW415"/>
      <c r="BX415" s="830">
        <v>368128138.09455562</v>
      </c>
      <c r="BY415" s="166"/>
      <c r="BZ415" s="831">
        <v>396.82877957749815</v>
      </c>
      <c r="CA415" s="166"/>
      <c r="CB415" s="144">
        <v>35000.000000000007</v>
      </c>
      <c r="CC415" s="166"/>
      <c r="CD415" s="166"/>
      <c r="CE415" s="166"/>
      <c r="CF415" s="166"/>
      <c r="CG415" s="166"/>
      <c r="CH415" s="166"/>
      <c r="CI415" s="166"/>
      <c r="CJ415" s="166"/>
      <c r="CK415" s="166"/>
      <c r="CL415" s="166"/>
      <c r="CM415" s="166"/>
      <c r="CN415" s="166"/>
      <c r="CO415" s="166"/>
      <c r="CP415" s="166"/>
      <c r="CQ415" s="166"/>
      <c r="CR415" s="166"/>
      <c r="CS415" s="166"/>
      <c r="CT415" s="166"/>
      <c r="CU415" s="166"/>
      <c r="CV415" s="166"/>
      <c r="CW415" s="166"/>
      <c r="CX415" s="166"/>
      <c r="CY415" s="166"/>
      <c r="CZ415" s="166"/>
      <c r="DA415" s="166"/>
      <c r="DB415" s="166"/>
      <c r="DC415" s="166"/>
      <c r="DD415" s="166"/>
      <c r="DE415" s="166"/>
      <c r="DF415" s="166"/>
      <c r="DG415" s="166"/>
      <c r="DH415" s="166"/>
      <c r="DI415" s="166"/>
      <c r="DJ415" s="166"/>
      <c r="DK415" s="166"/>
      <c r="DL415" s="166"/>
      <c r="DM415" s="166"/>
      <c r="DN415" s="166"/>
      <c r="DO415" s="166"/>
      <c r="DP415" s="166"/>
      <c r="DQ415" s="166"/>
      <c r="DR415" s="166"/>
      <c r="DS415" s="166"/>
      <c r="DT415" s="166"/>
      <c r="DU415" s="166"/>
      <c r="DV415" s="166"/>
      <c r="DW415" s="166"/>
      <c r="DX415" s="166"/>
      <c r="DY415" s="166"/>
      <c r="DZ415" s="166"/>
      <c r="EA415" s="166"/>
      <c r="EB415" s="166"/>
      <c r="EC415" s="166"/>
      <c r="ED415" s="166"/>
      <c r="EE415" s="166"/>
      <c r="EF415" s="166"/>
      <c r="EG415" s="166"/>
      <c r="EH415" s="166"/>
      <c r="EI415" s="166"/>
      <c r="EJ415" s="166"/>
      <c r="EK415" s="166"/>
      <c r="EL415" s="166"/>
      <c r="EM415" s="166"/>
      <c r="EN415" s="166"/>
      <c r="EO415" s="166"/>
      <c r="EP415" s="166"/>
      <c r="EQ415" s="166"/>
      <c r="ER415" s="166"/>
      <c r="ES415" s="166"/>
      <c r="ET415" s="166"/>
      <c r="EU415" s="166"/>
      <c r="EV415" s="166"/>
      <c r="EW415" s="166"/>
      <c r="EX415" s="166"/>
      <c r="EY415" s="166"/>
      <c r="EZ415" s="166"/>
      <c r="FA415" s="166"/>
      <c r="FB415" s="166"/>
      <c r="FC415" s="166"/>
      <c r="FD415" s="166"/>
      <c r="FE415" s="166"/>
      <c r="FF415" s="166"/>
      <c r="FG415" s="166"/>
      <c r="FH415" s="166"/>
      <c r="FI415" s="166"/>
      <c r="FJ415" s="166"/>
      <c r="FK415" s="166"/>
      <c r="FL415" s="166"/>
      <c r="FM415" s="166"/>
      <c r="FN415" s="166"/>
      <c r="FO415" s="166"/>
      <c r="FP415" s="166"/>
      <c r="FQ415" s="166"/>
      <c r="FR415" s="166"/>
      <c r="FS415" s="166"/>
      <c r="FT415" s="166"/>
      <c r="FU415" s="166"/>
      <c r="FV415" s="166"/>
      <c r="FW415" s="166"/>
      <c r="FX415" s="166"/>
      <c r="FY415" s="166"/>
      <c r="FZ415" s="166"/>
      <c r="GA415" s="166"/>
      <c r="GB415" s="166"/>
      <c r="GC415" s="166"/>
      <c r="GD415" s="166"/>
      <c r="GE415" s="166"/>
      <c r="GF415" s="166"/>
      <c r="GG415" s="166"/>
      <c r="GH415" s="166"/>
      <c r="GI415" s="166"/>
      <c r="GJ415" s="166"/>
      <c r="GK415" s="166"/>
      <c r="GL415" s="166"/>
      <c r="GM415" s="166"/>
      <c r="GN415" s="166"/>
      <c r="GO415" s="166"/>
      <c r="GP415" s="166"/>
      <c r="GQ415" s="166"/>
      <c r="GR415" s="166"/>
      <c r="GS415" s="166"/>
      <c r="GT415" s="166"/>
      <c r="GU415" s="166"/>
      <c r="GV415" s="166"/>
      <c r="GW415" s="166"/>
      <c r="GX415" s="166"/>
      <c r="GY415" s="166"/>
      <c r="GZ415" s="166"/>
      <c r="HA415" s="166"/>
      <c r="HB415" s="166"/>
      <c r="HC415" s="166"/>
      <c r="HD415" s="166"/>
      <c r="HE415" s="166"/>
      <c r="HF415" s="166"/>
      <c r="HG415" s="166"/>
      <c r="HH415" s="166"/>
      <c r="HI415" s="166"/>
      <c r="HJ415" s="166"/>
      <c r="HK415" s="166"/>
      <c r="HL415" s="166"/>
      <c r="HM415" s="166"/>
      <c r="HN415" s="166"/>
      <c r="HO415" s="166"/>
      <c r="HP415" s="166"/>
      <c r="HQ415" s="166"/>
      <c r="HR415" s="166"/>
      <c r="HS415" s="166"/>
      <c r="HT415" s="166"/>
      <c r="HU415" s="166"/>
      <c r="HV415" s="166"/>
      <c r="HW415" s="166"/>
      <c r="HX415" s="166"/>
      <c r="HY415" s="166"/>
      <c r="HZ415" s="166"/>
      <c r="IA415" s="166"/>
      <c r="IB415" s="166"/>
      <c r="IC415" s="166"/>
      <c r="ID415" s="166"/>
      <c r="IE415" s="166"/>
      <c r="IF415" s="166"/>
      <c r="IG415" s="166"/>
      <c r="IH415" s="166"/>
      <c r="II415" s="166"/>
      <c r="IJ415" s="166"/>
      <c r="IK415" s="166"/>
      <c r="IL415" s="166"/>
      <c r="IM415" s="166"/>
      <c r="IN415" s="166"/>
      <c r="IO415" s="166"/>
      <c r="IP415" s="166"/>
      <c r="IQ415" s="166"/>
      <c r="IR415" s="166"/>
    </row>
    <row r="416" spans="1:252">
      <c r="Z416" s="170"/>
    </row>
    <row r="417" spans="1:82" s="124" customFormat="1">
      <c r="A417" s="115"/>
      <c r="B417" s="115"/>
      <c r="E417" s="170" t="s">
        <v>402</v>
      </c>
      <c r="I417" s="166"/>
      <c r="J417" s="166"/>
      <c r="K417" s="166"/>
      <c r="V417" s="170"/>
      <c r="W417" s="170"/>
      <c r="X417" s="170"/>
      <c r="Y417" s="170"/>
      <c r="Z417" s="170"/>
      <c r="AN417"/>
      <c r="AP417"/>
      <c r="BO417"/>
      <c r="BR417"/>
      <c r="BW417"/>
      <c r="CD417" s="695"/>
    </row>
    <row r="418" spans="1:82" s="124" customFormat="1" ht="15.75" hidden="1" customHeight="1">
      <c r="A418" s="115"/>
      <c r="B418" s="115"/>
      <c r="E418" s="689">
        <v>1990</v>
      </c>
      <c r="F418" s="115" t="s">
        <v>563</v>
      </c>
      <c r="G418" s="115"/>
      <c r="H418" s="115"/>
      <c r="I418" s="102" t="s">
        <v>563</v>
      </c>
      <c r="J418" s="102"/>
      <c r="K418" s="102" t="s">
        <v>563</v>
      </c>
      <c r="L418" s="115"/>
      <c r="M418" s="115"/>
      <c r="N418" s="115"/>
      <c r="O418" s="115"/>
      <c r="P418" s="115"/>
      <c r="Q418" s="115"/>
      <c r="R418" s="115"/>
      <c r="S418" s="115"/>
      <c r="T418" s="115"/>
      <c r="U418" s="115"/>
      <c r="V418" s="689"/>
      <c r="W418" s="689"/>
      <c r="X418" s="689"/>
      <c r="Y418" s="689"/>
      <c r="Z418" s="689"/>
      <c r="AA418" s="115"/>
      <c r="AB418" s="115"/>
      <c r="AC418" s="115"/>
      <c r="AD418" s="115"/>
      <c r="AE418" s="115"/>
      <c r="AF418" s="115"/>
      <c r="AG418" s="115"/>
      <c r="AH418" s="115"/>
      <c r="AI418" s="115"/>
      <c r="AJ418" s="115"/>
      <c r="AK418" s="115"/>
      <c r="AL418" s="115"/>
      <c r="AM418" s="115"/>
      <c r="AN418" s="586"/>
      <c r="AO418" s="115"/>
      <c r="AP418" s="586"/>
      <c r="AQ418" s="115"/>
      <c r="AR418" s="115"/>
      <c r="AS418" s="115"/>
      <c r="AT418" s="115"/>
      <c r="AU418" s="115"/>
      <c r="AV418" s="115"/>
      <c r="AW418" s="115"/>
      <c r="AX418" s="115"/>
      <c r="AY418" s="115"/>
      <c r="AZ418" s="115"/>
      <c r="BA418" s="115"/>
      <c r="BB418" s="115"/>
      <c r="BC418" s="115"/>
      <c r="BD418" s="115"/>
      <c r="BE418" s="115"/>
      <c r="BF418" s="115"/>
      <c r="BG418" s="115"/>
      <c r="BH418" s="115"/>
      <c r="BI418" s="115"/>
      <c r="BJ418" s="115"/>
      <c r="BK418" s="115"/>
      <c r="BL418" s="115"/>
      <c r="BM418" s="115"/>
      <c r="BN418" s="115"/>
      <c r="BO418" s="586"/>
      <c r="BP418" s="115"/>
      <c r="BQ418" s="115"/>
      <c r="BR418" s="586"/>
      <c r="BS418" s="115"/>
      <c r="BT418" s="115"/>
      <c r="BU418" s="115"/>
      <c r="BV418" s="115"/>
      <c r="BW418" s="586"/>
      <c r="BX418" s="115"/>
      <c r="BY418" s="115"/>
      <c r="BZ418" s="115"/>
      <c r="CA418" s="115"/>
      <c r="CB418" s="115"/>
      <c r="CD418" s="695"/>
    </row>
    <row r="419" spans="1:82" s="124" customFormat="1" ht="15.75" hidden="1" customHeight="1">
      <c r="A419" s="115"/>
      <c r="B419" s="115"/>
      <c r="E419" s="689">
        <v>1991</v>
      </c>
      <c r="F419" s="115" t="s">
        <v>563</v>
      </c>
      <c r="G419" s="115"/>
      <c r="H419" s="115"/>
      <c r="I419" s="102" t="s">
        <v>563</v>
      </c>
      <c r="J419" s="102"/>
      <c r="K419" s="102" t="s">
        <v>563</v>
      </c>
      <c r="L419" s="115"/>
      <c r="M419" s="115"/>
      <c r="N419" s="115"/>
      <c r="O419" s="115"/>
      <c r="P419" s="115"/>
      <c r="Q419" s="115"/>
      <c r="R419" s="115"/>
      <c r="S419" s="115"/>
      <c r="T419" s="115"/>
      <c r="U419" s="115"/>
      <c r="V419" s="689"/>
      <c r="W419" s="689"/>
      <c r="X419" s="689"/>
      <c r="Y419" s="689"/>
      <c r="Z419" s="689"/>
      <c r="AA419" s="115"/>
      <c r="AB419" s="115"/>
      <c r="AC419" s="115"/>
      <c r="AD419" s="115"/>
      <c r="AE419" s="115"/>
      <c r="AF419" s="115"/>
      <c r="AG419" s="115"/>
      <c r="AH419" s="115"/>
      <c r="AI419" s="115"/>
      <c r="AJ419" s="115"/>
      <c r="AK419" s="115"/>
      <c r="AL419" s="115"/>
      <c r="AM419" s="115"/>
      <c r="AN419" s="586"/>
      <c r="AO419" s="115"/>
      <c r="AP419" s="586"/>
      <c r="AQ419" s="115"/>
      <c r="AR419" s="115"/>
      <c r="AS419" s="115"/>
      <c r="AT419" s="115"/>
      <c r="AU419" s="115"/>
      <c r="AV419" s="115"/>
      <c r="AW419" s="115"/>
      <c r="AX419" s="115"/>
      <c r="AY419" s="115"/>
      <c r="AZ419" s="115"/>
      <c r="BA419" s="115"/>
      <c r="BB419" s="115"/>
      <c r="BC419" s="115"/>
      <c r="BD419" s="115"/>
      <c r="BE419" s="115"/>
      <c r="BF419" s="115"/>
      <c r="BG419" s="115"/>
      <c r="BH419" s="115"/>
      <c r="BI419" s="115"/>
      <c r="BJ419" s="115"/>
      <c r="BK419" s="115"/>
      <c r="BL419" s="115"/>
      <c r="BM419" s="115"/>
      <c r="BN419" s="115"/>
      <c r="BO419" s="586"/>
      <c r="BP419" s="115"/>
      <c r="BQ419" s="115"/>
      <c r="BR419" s="586"/>
      <c r="BS419" s="115"/>
      <c r="BT419" s="115"/>
      <c r="BU419" s="115"/>
      <c r="BV419" s="115"/>
      <c r="BW419" s="586"/>
      <c r="BX419" s="115"/>
      <c r="BY419" s="115"/>
      <c r="BZ419" s="115"/>
      <c r="CA419" s="115"/>
      <c r="CB419" s="115"/>
      <c r="CD419" s="695"/>
    </row>
    <row r="420" spans="1:82" s="124" customFormat="1" ht="15.75" hidden="1" customHeight="1">
      <c r="A420" s="115"/>
      <c r="B420" s="115"/>
      <c r="E420" s="689">
        <v>1992</v>
      </c>
      <c r="F420" s="115" t="s">
        <v>563</v>
      </c>
      <c r="G420" s="115"/>
      <c r="H420" s="115"/>
      <c r="I420" s="102" t="s">
        <v>563</v>
      </c>
      <c r="J420" s="102"/>
      <c r="K420" s="102" t="s">
        <v>563</v>
      </c>
      <c r="L420" s="115"/>
      <c r="M420" s="115"/>
      <c r="N420" s="115"/>
      <c r="O420" s="115"/>
      <c r="P420" s="115"/>
      <c r="Q420" s="115"/>
      <c r="R420" s="115"/>
      <c r="S420" s="115"/>
      <c r="T420" s="115"/>
      <c r="U420" s="115"/>
      <c r="V420" s="689"/>
      <c r="W420" s="689"/>
      <c r="X420" s="689"/>
      <c r="Y420" s="689"/>
      <c r="Z420" s="689"/>
      <c r="AA420" s="115"/>
      <c r="AB420" s="115"/>
      <c r="AC420" s="115"/>
      <c r="AD420" s="115"/>
      <c r="AE420" s="115"/>
      <c r="AF420" s="115"/>
      <c r="AG420" s="115"/>
      <c r="AH420" s="115"/>
      <c r="AI420" s="115"/>
      <c r="AJ420" s="115"/>
      <c r="AK420" s="115"/>
      <c r="AL420" s="115"/>
      <c r="AM420" s="115"/>
      <c r="AN420" s="586"/>
      <c r="AO420" s="115"/>
      <c r="AP420" s="586"/>
      <c r="AQ420" s="115"/>
      <c r="AR420" s="115"/>
      <c r="AS420" s="115"/>
      <c r="AT420" s="115"/>
      <c r="AU420" s="115"/>
      <c r="AV420" s="115"/>
      <c r="AW420" s="115"/>
      <c r="AX420" s="115"/>
      <c r="AY420" s="115"/>
      <c r="AZ420" s="115"/>
      <c r="BA420" s="115"/>
      <c r="BB420" s="115"/>
      <c r="BC420" s="115"/>
      <c r="BD420" s="115"/>
      <c r="BE420" s="115"/>
      <c r="BF420" s="115"/>
      <c r="BG420" s="115"/>
      <c r="BH420" s="115"/>
      <c r="BI420" s="115"/>
      <c r="BJ420" s="115"/>
      <c r="BK420" s="115"/>
      <c r="BL420" s="115"/>
      <c r="BM420" s="115"/>
      <c r="BN420" s="115"/>
      <c r="BO420" s="586"/>
      <c r="BP420" s="115"/>
      <c r="BQ420" s="115"/>
      <c r="BR420" s="586"/>
      <c r="BS420" s="115"/>
      <c r="BT420" s="115"/>
      <c r="BU420" s="115"/>
      <c r="BV420" s="115"/>
      <c r="BW420" s="586"/>
      <c r="BX420" s="115"/>
      <c r="BY420" s="115"/>
      <c r="BZ420" s="115"/>
      <c r="CA420" s="115"/>
      <c r="CB420" s="115"/>
      <c r="CD420" s="695"/>
    </row>
    <row r="421" spans="1:82" s="124" customFormat="1" ht="15.75" hidden="1" customHeight="1">
      <c r="A421" s="115"/>
      <c r="B421" s="115"/>
      <c r="E421" s="689">
        <v>1993</v>
      </c>
      <c r="F421" s="115" t="s">
        <v>563</v>
      </c>
      <c r="G421" s="115"/>
      <c r="H421" s="115"/>
      <c r="I421" s="102" t="s">
        <v>563</v>
      </c>
      <c r="J421" s="102"/>
      <c r="K421" s="102" t="s">
        <v>563</v>
      </c>
      <c r="L421" s="115"/>
      <c r="M421" s="115"/>
      <c r="N421" s="115"/>
      <c r="O421" s="115"/>
      <c r="P421" s="115"/>
      <c r="Q421" s="115"/>
      <c r="R421" s="115"/>
      <c r="S421" s="115"/>
      <c r="T421" s="115"/>
      <c r="U421" s="115"/>
      <c r="V421" s="689"/>
      <c r="W421" s="689"/>
      <c r="X421" s="689"/>
      <c r="Y421" s="689"/>
      <c r="Z421" s="689"/>
      <c r="AA421" s="115"/>
      <c r="AB421" s="115"/>
      <c r="AC421" s="115"/>
      <c r="AD421" s="115"/>
      <c r="AE421" s="115"/>
      <c r="AF421" s="115"/>
      <c r="AG421" s="115"/>
      <c r="AH421" s="115"/>
      <c r="AI421" s="115"/>
      <c r="AJ421" s="115"/>
      <c r="AK421" s="115"/>
      <c r="AL421" s="115"/>
      <c r="AM421" s="115"/>
      <c r="AN421" s="586"/>
      <c r="AO421" s="115"/>
      <c r="AP421" s="586"/>
      <c r="AQ421" s="115"/>
      <c r="AR421" s="115"/>
      <c r="AS421" s="115"/>
      <c r="AT421" s="115"/>
      <c r="AU421" s="115"/>
      <c r="AV421" s="115"/>
      <c r="AW421" s="115"/>
      <c r="AX421" s="115"/>
      <c r="AY421" s="115"/>
      <c r="AZ421" s="115"/>
      <c r="BA421" s="115"/>
      <c r="BB421" s="115"/>
      <c r="BC421" s="115"/>
      <c r="BD421" s="115"/>
      <c r="BE421" s="115"/>
      <c r="BF421" s="115"/>
      <c r="BG421" s="115"/>
      <c r="BH421" s="115"/>
      <c r="BI421" s="115"/>
      <c r="BJ421" s="115"/>
      <c r="BK421" s="115"/>
      <c r="BL421" s="115"/>
      <c r="BM421" s="115"/>
      <c r="BN421" s="115"/>
      <c r="BO421" s="586"/>
      <c r="BP421" s="115"/>
      <c r="BQ421" s="115"/>
      <c r="BR421" s="586"/>
      <c r="BS421" s="115"/>
      <c r="BT421" s="115"/>
      <c r="BU421" s="115"/>
      <c r="BV421" s="115"/>
      <c r="BW421" s="586"/>
      <c r="BX421" s="115"/>
      <c r="BY421" s="115"/>
      <c r="BZ421" s="115"/>
      <c r="CA421" s="115"/>
      <c r="CB421" s="115"/>
      <c r="CD421" s="695"/>
    </row>
    <row r="422" spans="1:82" s="124" customFormat="1" ht="15.75" hidden="1" customHeight="1">
      <c r="A422" s="115"/>
      <c r="B422" s="115"/>
      <c r="E422" s="689">
        <v>1994</v>
      </c>
      <c r="F422" s="115" t="s">
        <v>563</v>
      </c>
      <c r="G422" s="115"/>
      <c r="H422" s="115"/>
      <c r="I422" s="102" t="s">
        <v>563</v>
      </c>
      <c r="J422" s="102"/>
      <c r="K422" s="102" t="s">
        <v>563</v>
      </c>
      <c r="L422" s="115"/>
      <c r="M422" s="115"/>
      <c r="N422" s="115"/>
      <c r="O422" s="115"/>
      <c r="P422" s="115"/>
      <c r="Q422" s="115"/>
      <c r="R422" s="115"/>
      <c r="S422" s="115"/>
      <c r="T422" s="115"/>
      <c r="U422" s="115"/>
      <c r="V422" s="689"/>
      <c r="W422" s="689"/>
      <c r="X422" s="689"/>
      <c r="Y422" s="689"/>
      <c r="Z422" s="689"/>
      <c r="AA422" s="115"/>
      <c r="AB422" s="115"/>
      <c r="AC422" s="115"/>
      <c r="AD422" s="115"/>
      <c r="AE422" s="115"/>
      <c r="AF422" s="115"/>
      <c r="AG422" s="115"/>
      <c r="AH422" s="115"/>
      <c r="AI422" s="115"/>
      <c r="AJ422" s="115"/>
      <c r="AK422" s="115"/>
      <c r="AL422" s="115"/>
      <c r="AM422" s="115"/>
      <c r="AN422" s="586"/>
      <c r="AO422" s="115"/>
      <c r="AP422" s="586"/>
      <c r="AQ422" s="115"/>
      <c r="AR422" s="115"/>
      <c r="AS422" s="115"/>
      <c r="AT422" s="115"/>
      <c r="AU422" s="115"/>
      <c r="AV422" s="115"/>
      <c r="AW422" s="115"/>
      <c r="AX422" s="115"/>
      <c r="AY422" s="115"/>
      <c r="AZ422" s="115"/>
      <c r="BA422" s="115"/>
      <c r="BB422" s="115"/>
      <c r="BC422" s="115"/>
      <c r="BD422" s="115"/>
      <c r="BE422" s="115"/>
      <c r="BF422" s="115"/>
      <c r="BG422" s="115"/>
      <c r="BH422" s="115"/>
      <c r="BI422" s="115"/>
      <c r="BJ422" s="115"/>
      <c r="BK422" s="115"/>
      <c r="BL422" s="115"/>
      <c r="BM422" s="115"/>
      <c r="BN422" s="115"/>
      <c r="BO422" s="586"/>
      <c r="BP422" s="115"/>
      <c r="BQ422" s="115"/>
      <c r="BR422" s="586"/>
      <c r="BS422" s="115"/>
      <c r="BT422" s="115"/>
      <c r="BU422" s="115"/>
      <c r="BV422" s="115"/>
      <c r="BW422" s="586"/>
      <c r="BX422" s="115"/>
      <c r="BY422" s="115"/>
      <c r="BZ422" s="115"/>
      <c r="CA422" s="115"/>
      <c r="CB422" s="115"/>
      <c r="CD422" s="695"/>
    </row>
    <row r="423" spans="1:82" s="124" customFormat="1" ht="15.75" hidden="1" customHeight="1">
      <c r="A423" s="115"/>
      <c r="B423" s="115"/>
      <c r="E423" s="689">
        <v>1995</v>
      </c>
      <c r="F423" s="115" t="s">
        <v>563</v>
      </c>
      <c r="G423" s="115"/>
      <c r="H423" s="115"/>
      <c r="I423" s="102" t="s">
        <v>563</v>
      </c>
      <c r="J423" s="102"/>
      <c r="K423" s="102" t="s">
        <v>563</v>
      </c>
      <c r="L423" s="115"/>
      <c r="M423" s="115"/>
      <c r="N423" s="115"/>
      <c r="O423" s="115"/>
      <c r="P423" s="115"/>
      <c r="Q423" s="115"/>
      <c r="R423" s="115"/>
      <c r="S423" s="115"/>
      <c r="T423" s="115"/>
      <c r="U423" s="115"/>
      <c r="V423" s="689"/>
      <c r="W423" s="689"/>
      <c r="X423" s="689"/>
      <c r="Y423" s="689"/>
      <c r="Z423" s="689"/>
      <c r="AA423" s="115"/>
      <c r="AB423" s="115"/>
      <c r="AC423" s="115"/>
      <c r="AD423" s="115"/>
      <c r="AE423" s="115"/>
      <c r="AF423" s="115"/>
      <c r="AG423" s="115"/>
      <c r="AH423" s="115"/>
      <c r="AI423" s="115"/>
      <c r="AJ423" s="115"/>
      <c r="AK423" s="115"/>
      <c r="AL423" s="115"/>
      <c r="AM423" s="115"/>
      <c r="AN423" s="586"/>
      <c r="AO423" s="115"/>
      <c r="AP423" s="586"/>
      <c r="AQ423" s="115"/>
      <c r="AR423" s="115"/>
      <c r="AS423" s="115"/>
      <c r="AT423" s="115"/>
      <c r="AU423" s="115"/>
      <c r="AV423" s="115"/>
      <c r="AW423" s="115"/>
      <c r="AX423" s="115"/>
      <c r="AY423" s="115"/>
      <c r="AZ423" s="115"/>
      <c r="BA423" s="115"/>
      <c r="BB423" s="115"/>
      <c r="BC423" s="115"/>
      <c r="BD423" s="115"/>
      <c r="BE423" s="115"/>
      <c r="BF423" s="115"/>
      <c r="BG423" s="115"/>
      <c r="BH423" s="115"/>
      <c r="BI423" s="115"/>
      <c r="BJ423" s="115"/>
      <c r="BK423" s="115"/>
      <c r="BL423" s="115"/>
      <c r="BM423" s="115"/>
      <c r="BN423" s="115"/>
      <c r="BO423" s="586"/>
      <c r="BP423" s="115"/>
      <c r="BQ423" s="115"/>
      <c r="BR423" s="586"/>
      <c r="BS423" s="115"/>
      <c r="BT423" s="115"/>
      <c r="BU423" s="115"/>
      <c r="BV423" s="115"/>
      <c r="BW423" s="586"/>
      <c r="BX423" s="115"/>
      <c r="BY423" s="115"/>
      <c r="BZ423" s="115"/>
      <c r="CA423" s="115"/>
      <c r="CB423" s="115"/>
      <c r="CD423" s="695"/>
    </row>
    <row r="424" spans="1:82" s="124" customFormat="1" ht="15.75" hidden="1" customHeight="1">
      <c r="A424" s="115"/>
      <c r="B424" s="115"/>
      <c r="E424" s="689">
        <v>1996</v>
      </c>
      <c r="F424" s="115" t="s">
        <v>563</v>
      </c>
      <c r="G424" s="115"/>
      <c r="H424" s="115"/>
      <c r="I424" s="102" t="s">
        <v>563</v>
      </c>
      <c r="J424" s="102"/>
      <c r="K424" s="102" t="s">
        <v>563</v>
      </c>
      <c r="L424" s="115"/>
      <c r="M424" s="115"/>
      <c r="N424" s="115"/>
      <c r="O424" s="115"/>
      <c r="P424" s="115"/>
      <c r="Q424" s="115"/>
      <c r="R424" s="115"/>
      <c r="S424" s="115"/>
      <c r="T424" s="115"/>
      <c r="U424" s="115"/>
      <c r="V424" s="689"/>
      <c r="W424" s="689"/>
      <c r="X424" s="689"/>
      <c r="Y424" s="689"/>
      <c r="Z424" s="689"/>
      <c r="AA424" s="115"/>
      <c r="AB424" s="115"/>
      <c r="AC424" s="115"/>
      <c r="AD424" s="115"/>
      <c r="AE424" s="115"/>
      <c r="AF424" s="115"/>
      <c r="AG424" s="115"/>
      <c r="AH424" s="115"/>
      <c r="AI424" s="115"/>
      <c r="AJ424" s="115"/>
      <c r="AK424" s="115"/>
      <c r="AL424" s="115"/>
      <c r="AM424" s="115"/>
      <c r="AN424" s="586"/>
      <c r="AO424" s="115"/>
      <c r="AP424" s="586"/>
      <c r="AQ424" s="115"/>
      <c r="AR424" s="115"/>
      <c r="AS424" s="115"/>
      <c r="AT424" s="115"/>
      <c r="AU424" s="115"/>
      <c r="AV424" s="115"/>
      <c r="AW424" s="115"/>
      <c r="AX424" s="115"/>
      <c r="AY424" s="115"/>
      <c r="AZ424" s="115"/>
      <c r="BA424" s="115"/>
      <c r="BB424" s="115"/>
      <c r="BC424" s="115"/>
      <c r="BD424" s="115"/>
      <c r="BE424" s="115"/>
      <c r="BF424" s="115"/>
      <c r="BG424" s="115"/>
      <c r="BH424" s="115"/>
      <c r="BI424" s="115"/>
      <c r="BJ424" s="115"/>
      <c r="BK424" s="115"/>
      <c r="BL424" s="115"/>
      <c r="BM424" s="115"/>
      <c r="BN424" s="115"/>
      <c r="BO424" s="586"/>
      <c r="BP424" s="115"/>
      <c r="BQ424" s="115"/>
      <c r="BR424" s="586"/>
      <c r="BS424" s="115"/>
      <c r="BT424" s="115"/>
      <c r="BU424" s="115"/>
      <c r="BV424" s="115"/>
      <c r="BW424" s="586"/>
      <c r="BX424" s="115"/>
      <c r="BY424" s="115"/>
      <c r="BZ424" s="115"/>
      <c r="CA424" s="115"/>
      <c r="CB424" s="115"/>
      <c r="CD424" s="695"/>
    </row>
    <row r="425" spans="1:82" s="124" customFormat="1" ht="15.75" hidden="1" customHeight="1">
      <c r="A425" s="115"/>
      <c r="B425" s="115"/>
      <c r="E425" s="689">
        <v>1997</v>
      </c>
      <c r="F425" s="115" t="s">
        <v>563</v>
      </c>
      <c r="G425" s="115"/>
      <c r="H425" s="115"/>
      <c r="I425" s="102" t="s">
        <v>563</v>
      </c>
      <c r="J425" s="102"/>
      <c r="K425" s="102" t="s">
        <v>563</v>
      </c>
      <c r="L425" s="115"/>
      <c r="M425" s="115"/>
      <c r="N425" s="115"/>
      <c r="O425" s="115"/>
      <c r="P425" s="115"/>
      <c r="Q425" s="115"/>
      <c r="R425" s="115"/>
      <c r="S425" s="115"/>
      <c r="T425" s="115"/>
      <c r="U425" s="115"/>
      <c r="V425" s="689"/>
      <c r="W425" s="689"/>
      <c r="X425" s="689"/>
      <c r="Y425" s="689"/>
      <c r="Z425" s="689"/>
      <c r="AA425" s="115"/>
      <c r="AB425" s="115"/>
      <c r="AC425" s="115"/>
      <c r="AD425" s="115"/>
      <c r="AE425" s="115"/>
      <c r="AF425" s="115"/>
      <c r="AG425" s="115"/>
      <c r="AH425" s="115"/>
      <c r="AI425" s="115"/>
      <c r="AJ425" s="115"/>
      <c r="AK425" s="115"/>
      <c r="AL425" s="115"/>
      <c r="AM425" s="115"/>
      <c r="AN425" s="586"/>
      <c r="AO425" s="115"/>
      <c r="AP425" s="586"/>
      <c r="AQ425" s="115"/>
      <c r="AR425" s="115"/>
      <c r="AS425" s="115"/>
      <c r="AT425" s="115"/>
      <c r="AU425" s="115"/>
      <c r="AV425" s="115"/>
      <c r="AW425" s="115"/>
      <c r="AX425" s="115"/>
      <c r="AY425" s="115"/>
      <c r="AZ425" s="115"/>
      <c r="BA425" s="115"/>
      <c r="BB425" s="115"/>
      <c r="BC425" s="115"/>
      <c r="BD425" s="115"/>
      <c r="BE425" s="115"/>
      <c r="BF425" s="115"/>
      <c r="BG425" s="115"/>
      <c r="BH425" s="115"/>
      <c r="BI425" s="115"/>
      <c r="BJ425" s="115"/>
      <c r="BK425" s="115"/>
      <c r="BL425" s="115"/>
      <c r="BM425" s="115"/>
      <c r="BN425" s="115"/>
      <c r="BO425" s="586"/>
      <c r="BP425" s="115"/>
      <c r="BQ425" s="115"/>
      <c r="BR425" s="586"/>
      <c r="BS425" s="115"/>
      <c r="BT425" s="115"/>
      <c r="BU425" s="115"/>
      <c r="BV425" s="115"/>
      <c r="BW425" s="586"/>
      <c r="BX425" s="115"/>
      <c r="BY425" s="115"/>
      <c r="BZ425" s="115"/>
      <c r="CA425" s="115"/>
      <c r="CB425" s="115"/>
      <c r="CD425" s="695"/>
    </row>
    <row r="426" spans="1:82" s="124" customFormat="1" ht="15.75" hidden="1" customHeight="1">
      <c r="A426" s="115"/>
      <c r="B426" s="115"/>
      <c r="E426" s="689">
        <v>1998</v>
      </c>
      <c r="F426" s="115" t="s">
        <v>563</v>
      </c>
      <c r="G426" s="115"/>
      <c r="H426" s="115"/>
      <c r="I426" s="102" t="s">
        <v>563</v>
      </c>
      <c r="J426" s="102"/>
      <c r="K426" s="102" t="s">
        <v>563</v>
      </c>
      <c r="L426" s="115"/>
      <c r="M426" s="115"/>
      <c r="N426" s="115"/>
      <c r="O426" s="115"/>
      <c r="P426" s="115"/>
      <c r="Q426" s="115"/>
      <c r="R426" s="115"/>
      <c r="S426" s="115"/>
      <c r="T426" s="115"/>
      <c r="U426" s="115"/>
      <c r="V426" s="689"/>
      <c r="W426" s="689"/>
      <c r="X426" s="689"/>
      <c r="Y426" s="689"/>
      <c r="Z426" s="689"/>
      <c r="AA426" s="115"/>
      <c r="AB426" s="115"/>
      <c r="AC426" s="115"/>
      <c r="AD426" s="115"/>
      <c r="AE426" s="115"/>
      <c r="AF426" s="115"/>
      <c r="AG426" s="115"/>
      <c r="AH426" s="115"/>
      <c r="AI426" s="115"/>
      <c r="AJ426" s="115"/>
      <c r="AK426" s="115"/>
      <c r="AL426" s="115"/>
      <c r="AM426" s="115"/>
      <c r="AN426" s="586"/>
      <c r="AO426" s="115"/>
      <c r="AP426" s="586"/>
      <c r="AQ426" s="115"/>
      <c r="AR426" s="115"/>
      <c r="AS426" s="115"/>
      <c r="AT426" s="115"/>
      <c r="AU426" s="115"/>
      <c r="AV426" s="115"/>
      <c r="AW426" s="115"/>
      <c r="AX426" s="115"/>
      <c r="AY426" s="115"/>
      <c r="AZ426" s="115"/>
      <c r="BA426" s="115"/>
      <c r="BB426" s="115"/>
      <c r="BC426" s="115"/>
      <c r="BD426" s="115"/>
      <c r="BE426" s="115"/>
      <c r="BF426" s="115"/>
      <c r="BG426" s="115"/>
      <c r="BH426" s="115"/>
      <c r="BI426" s="115"/>
      <c r="BJ426" s="115"/>
      <c r="BK426" s="115"/>
      <c r="BL426" s="115"/>
      <c r="BM426" s="115"/>
      <c r="BN426" s="115"/>
      <c r="BO426" s="586"/>
      <c r="BP426" s="115"/>
      <c r="BQ426" s="115"/>
      <c r="BR426" s="586"/>
      <c r="BS426" s="115"/>
      <c r="BT426" s="115"/>
      <c r="BU426" s="115"/>
      <c r="BV426" s="115"/>
      <c r="BW426" s="586"/>
      <c r="BX426" s="115"/>
      <c r="BY426" s="115"/>
      <c r="BZ426" s="115"/>
      <c r="CA426" s="115"/>
      <c r="CB426" s="115"/>
      <c r="CD426" s="695"/>
    </row>
    <row r="427" spans="1:82" s="124" customFormat="1" ht="15.75" hidden="1" customHeight="1">
      <c r="A427" s="115"/>
      <c r="B427" s="115"/>
      <c r="E427" s="689">
        <v>1999</v>
      </c>
      <c r="F427" s="115" t="s">
        <v>563</v>
      </c>
      <c r="G427" s="115"/>
      <c r="H427" s="115"/>
      <c r="I427" s="102" t="s">
        <v>563</v>
      </c>
      <c r="J427" s="102"/>
      <c r="K427" s="102" t="s">
        <v>563</v>
      </c>
      <c r="L427" s="115"/>
      <c r="M427" s="115"/>
      <c r="N427" s="115"/>
      <c r="O427" s="115"/>
      <c r="P427" s="115"/>
      <c r="Q427" s="115"/>
      <c r="R427" s="115"/>
      <c r="S427" s="115"/>
      <c r="T427" s="115"/>
      <c r="U427" s="115"/>
      <c r="V427" s="689"/>
      <c r="W427" s="689"/>
      <c r="X427" s="689"/>
      <c r="Y427" s="689"/>
      <c r="Z427" s="689"/>
      <c r="AA427" s="115"/>
      <c r="AB427" s="115"/>
      <c r="AC427" s="115"/>
      <c r="AD427" s="115"/>
      <c r="AE427" s="115"/>
      <c r="AF427" s="115"/>
      <c r="AG427" s="115"/>
      <c r="AH427" s="115"/>
      <c r="AI427" s="115"/>
      <c r="AJ427" s="115"/>
      <c r="AK427" s="115"/>
      <c r="AL427" s="115"/>
      <c r="AM427" s="115"/>
      <c r="AN427" s="586"/>
      <c r="AO427" s="115"/>
      <c r="AP427" s="586"/>
      <c r="AQ427" s="115"/>
      <c r="AR427" s="115"/>
      <c r="AS427" s="115"/>
      <c r="AT427" s="115"/>
      <c r="AU427" s="115"/>
      <c r="AV427" s="115"/>
      <c r="AW427" s="115"/>
      <c r="AX427" s="115"/>
      <c r="AY427" s="115"/>
      <c r="AZ427" s="115"/>
      <c r="BA427" s="115"/>
      <c r="BB427" s="115"/>
      <c r="BC427" s="115"/>
      <c r="BD427" s="115"/>
      <c r="BE427" s="115"/>
      <c r="BF427" s="115"/>
      <c r="BG427" s="115"/>
      <c r="BH427" s="115"/>
      <c r="BI427" s="115"/>
      <c r="BJ427" s="115"/>
      <c r="BK427" s="115"/>
      <c r="BL427" s="115"/>
      <c r="BM427" s="115"/>
      <c r="BN427" s="115"/>
      <c r="BO427" s="586"/>
      <c r="BP427" s="115"/>
      <c r="BQ427" s="115"/>
      <c r="BR427" s="586"/>
      <c r="BS427" s="115"/>
      <c r="BT427" s="115"/>
      <c r="BU427" s="115"/>
      <c r="BV427" s="115"/>
      <c r="BW427" s="586"/>
      <c r="BX427" s="115"/>
      <c r="BY427" s="115"/>
      <c r="BZ427" s="115"/>
      <c r="CA427" s="115"/>
      <c r="CB427" s="115"/>
      <c r="CD427" s="695"/>
    </row>
    <row r="428" spans="1:82" s="124" customFormat="1" ht="15.75" hidden="1" customHeight="1">
      <c r="A428" s="115"/>
      <c r="B428" s="115"/>
      <c r="E428" s="689">
        <v>2000</v>
      </c>
      <c r="F428" s="115" t="s">
        <v>563</v>
      </c>
      <c r="G428" s="115"/>
      <c r="H428" s="115"/>
      <c r="I428" s="102" t="s">
        <v>563</v>
      </c>
      <c r="J428" s="102"/>
      <c r="K428" s="102" t="s">
        <v>563</v>
      </c>
      <c r="L428" s="115"/>
      <c r="M428" s="115"/>
      <c r="N428" s="115"/>
      <c r="O428" s="115"/>
      <c r="P428" s="115"/>
      <c r="Q428" s="115"/>
      <c r="R428" s="115"/>
      <c r="S428" s="115"/>
      <c r="T428" s="115"/>
      <c r="U428" s="115"/>
      <c r="V428" s="689"/>
      <c r="W428" s="689"/>
      <c r="X428" s="689"/>
      <c r="Y428" s="689"/>
      <c r="Z428" s="689"/>
      <c r="AA428" s="115"/>
      <c r="AB428" s="115"/>
      <c r="AC428" s="115"/>
      <c r="AD428" s="115"/>
      <c r="AE428" s="115"/>
      <c r="AF428" s="115"/>
      <c r="AG428" s="115"/>
      <c r="AH428" s="115"/>
      <c r="AI428" s="115"/>
      <c r="AJ428" s="115"/>
      <c r="AK428" s="115"/>
      <c r="AL428" s="115"/>
      <c r="AM428" s="115"/>
      <c r="AN428" s="586"/>
      <c r="AO428" s="115"/>
      <c r="AP428" s="586"/>
      <c r="AQ428" s="115"/>
      <c r="AR428" s="115"/>
      <c r="AS428" s="115"/>
      <c r="AT428" s="115"/>
      <c r="AU428" s="115"/>
      <c r="AV428" s="115"/>
      <c r="AW428" s="115"/>
      <c r="AX428" s="115"/>
      <c r="AY428" s="115"/>
      <c r="AZ428" s="115"/>
      <c r="BA428" s="115"/>
      <c r="BB428" s="115"/>
      <c r="BC428" s="115"/>
      <c r="BD428" s="115"/>
      <c r="BE428" s="115"/>
      <c r="BF428" s="115"/>
      <c r="BG428" s="115"/>
      <c r="BH428" s="115"/>
      <c r="BI428" s="115"/>
      <c r="BJ428" s="115"/>
      <c r="BK428" s="115"/>
      <c r="BL428" s="115"/>
      <c r="BM428" s="115"/>
      <c r="BN428" s="115"/>
      <c r="BO428" s="586"/>
      <c r="BP428" s="115"/>
      <c r="BQ428" s="115"/>
      <c r="BR428" s="586"/>
      <c r="BS428" s="115"/>
      <c r="BT428" s="115"/>
      <c r="BU428" s="115"/>
      <c r="BV428" s="115"/>
      <c r="BW428" s="586"/>
      <c r="BX428" s="115"/>
      <c r="BY428" s="115"/>
      <c r="BZ428" s="115"/>
      <c r="CA428" s="115"/>
      <c r="CB428" s="115"/>
      <c r="CD428" s="695"/>
    </row>
    <row r="429" spans="1:82" s="124" customFormat="1" ht="15.75" hidden="1" customHeight="1">
      <c r="A429" s="115"/>
      <c r="B429" s="115"/>
      <c r="E429" s="689">
        <v>2001</v>
      </c>
      <c r="F429" s="115" t="s">
        <v>563</v>
      </c>
      <c r="G429" s="115"/>
      <c r="H429" s="115"/>
      <c r="I429" s="102" t="s">
        <v>563</v>
      </c>
      <c r="J429" s="102"/>
      <c r="K429" s="102" t="s">
        <v>563</v>
      </c>
      <c r="L429" s="115"/>
      <c r="M429" s="115"/>
      <c r="N429" s="115"/>
      <c r="O429" s="115"/>
      <c r="P429" s="115"/>
      <c r="Q429" s="115"/>
      <c r="R429" s="115"/>
      <c r="S429" s="115"/>
      <c r="T429" s="115"/>
      <c r="U429" s="115"/>
      <c r="V429" s="689"/>
      <c r="W429" s="689"/>
      <c r="X429" s="689"/>
      <c r="Y429" s="689"/>
      <c r="Z429" s="689"/>
      <c r="AA429" s="115"/>
      <c r="AB429" s="115"/>
      <c r="AC429" s="115"/>
      <c r="AD429" s="115"/>
      <c r="AE429" s="115"/>
      <c r="AF429" s="115"/>
      <c r="AG429" s="115"/>
      <c r="AH429" s="115"/>
      <c r="AI429" s="115"/>
      <c r="AJ429" s="115"/>
      <c r="AK429" s="115"/>
      <c r="AL429" s="115"/>
      <c r="AM429" s="115"/>
      <c r="AN429" s="586"/>
      <c r="AO429" s="115"/>
      <c r="AP429" s="586"/>
      <c r="AQ429" s="115"/>
      <c r="AR429" s="115"/>
      <c r="AS429" s="115"/>
      <c r="AT429" s="115"/>
      <c r="AU429" s="115"/>
      <c r="AV429" s="115"/>
      <c r="AW429" s="115"/>
      <c r="AX429" s="115"/>
      <c r="AY429" s="115"/>
      <c r="AZ429" s="115"/>
      <c r="BA429" s="115"/>
      <c r="BB429" s="115"/>
      <c r="BC429" s="115"/>
      <c r="BD429" s="115"/>
      <c r="BE429" s="115"/>
      <c r="BF429" s="115"/>
      <c r="BG429" s="115"/>
      <c r="BH429" s="115"/>
      <c r="BI429" s="115"/>
      <c r="BJ429" s="115"/>
      <c r="BK429" s="115"/>
      <c r="BL429" s="115"/>
      <c r="BM429" s="115"/>
      <c r="BN429" s="115"/>
      <c r="BO429" s="586"/>
      <c r="BP429" s="115"/>
      <c r="BQ429" s="115"/>
      <c r="BR429" s="586"/>
      <c r="BS429" s="115"/>
      <c r="BT429" s="115"/>
      <c r="BU429" s="115"/>
      <c r="BV429" s="115"/>
      <c r="BW429" s="586"/>
      <c r="BX429" s="115"/>
      <c r="BY429" s="115"/>
      <c r="BZ429" s="115"/>
      <c r="CA429" s="115"/>
      <c r="CB429" s="115"/>
      <c r="CD429" s="695"/>
    </row>
    <row r="430" spans="1:82" s="124" customFormat="1" ht="15.75" hidden="1" customHeight="1">
      <c r="A430" s="115"/>
      <c r="B430" s="115"/>
      <c r="E430" s="689">
        <v>2002</v>
      </c>
      <c r="F430" s="115" t="s">
        <v>563</v>
      </c>
      <c r="G430" s="115"/>
      <c r="H430" s="115"/>
      <c r="I430" s="102" t="s">
        <v>563</v>
      </c>
      <c r="J430" s="102"/>
      <c r="K430" s="102" t="s">
        <v>563</v>
      </c>
      <c r="L430" s="115"/>
      <c r="M430" s="115"/>
      <c r="N430" s="115"/>
      <c r="O430" s="115"/>
      <c r="P430" s="115"/>
      <c r="Q430" s="115"/>
      <c r="R430" s="115"/>
      <c r="S430" s="115"/>
      <c r="T430" s="115"/>
      <c r="U430" s="115"/>
      <c r="V430" s="689"/>
      <c r="W430" s="689"/>
      <c r="X430" s="689"/>
      <c r="Y430" s="689"/>
      <c r="Z430" s="689"/>
      <c r="AA430" s="115"/>
      <c r="AB430" s="115"/>
      <c r="AC430" s="115"/>
      <c r="AD430" s="115"/>
      <c r="AE430" s="115"/>
      <c r="AF430" s="115"/>
      <c r="AG430" s="115"/>
      <c r="AH430" s="115"/>
      <c r="AI430" s="115"/>
      <c r="AJ430" s="115"/>
      <c r="AK430" s="115"/>
      <c r="AL430" s="115"/>
      <c r="AM430" s="115"/>
      <c r="AN430" s="586"/>
      <c r="AO430" s="115"/>
      <c r="AP430" s="586"/>
      <c r="AQ430" s="115"/>
      <c r="AR430" s="115"/>
      <c r="AS430" s="115"/>
      <c r="AT430" s="115"/>
      <c r="AU430" s="115"/>
      <c r="AV430" s="115"/>
      <c r="AW430" s="115"/>
      <c r="AX430" s="115"/>
      <c r="AY430" s="115"/>
      <c r="AZ430" s="115"/>
      <c r="BA430" s="115"/>
      <c r="BB430" s="115"/>
      <c r="BC430" s="115"/>
      <c r="BD430" s="115"/>
      <c r="BE430" s="115"/>
      <c r="BF430" s="115"/>
      <c r="BG430" s="115"/>
      <c r="BH430" s="115"/>
      <c r="BI430" s="115"/>
      <c r="BJ430" s="115"/>
      <c r="BK430" s="115"/>
      <c r="BL430" s="115"/>
      <c r="BM430" s="115"/>
      <c r="BN430" s="115"/>
      <c r="BO430" s="586"/>
      <c r="BP430" s="115"/>
      <c r="BQ430" s="115"/>
      <c r="BR430" s="586"/>
      <c r="BS430" s="115"/>
      <c r="BT430" s="115"/>
      <c r="BU430" s="115"/>
      <c r="BV430" s="115"/>
      <c r="BW430" s="586"/>
      <c r="BX430" s="115"/>
      <c r="BY430" s="115"/>
      <c r="BZ430" s="115"/>
      <c r="CA430" s="115"/>
      <c r="CB430" s="115"/>
      <c r="CD430" s="695"/>
    </row>
    <row r="431" spans="1:82" s="124" customFormat="1" ht="15.75" hidden="1" customHeight="1">
      <c r="A431" s="115"/>
      <c r="B431" s="115"/>
      <c r="E431" s="689">
        <v>2003</v>
      </c>
      <c r="F431" s="115" t="s">
        <v>563</v>
      </c>
      <c r="G431" s="115"/>
      <c r="H431" s="115"/>
      <c r="I431" s="102" t="s">
        <v>563</v>
      </c>
      <c r="J431" s="102"/>
      <c r="K431" s="102" t="s">
        <v>563</v>
      </c>
      <c r="L431" s="115"/>
      <c r="M431" s="115"/>
      <c r="N431" s="115"/>
      <c r="O431" s="115"/>
      <c r="P431" s="115"/>
      <c r="Q431" s="115"/>
      <c r="R431" s="115"/>
      <c r="S431" s="115"/>
      <c r="T431" s="115"/>
      <c r="U431" s="115"/>
      <c r="V431" s="689"/>
      <c r="W431" s="689"/>
      <c r="X431" s="689"/>
      <c r="Y431" s="689"/>
      <c r="Z431" s="689"/>
      <c r="AA431" s="115"/>
      <c r="AB431" s="115"/>
      <c r="AC431" s="115"/>
      <c r="AD431" s="115"/>
      <c r="AE431" s="115"/>
      <c r="AF431" s="115"/>
      <c r="AG431" s="115"/>
      <c r="AH431" s="115"/>
      <c r="AI431" s="115"/>
      <c r="AJ431" s="115"/>
      <c r="AK431" s="115"/>
      <c r="AL431" s="115"/>
      <c r="AM431" s="115"/>
      <c r="AN431" s="586"/>
      <c r="AO431" s="115"/>
      <c r="AP431" s="586"/>
      <c r="AQ431" s="115"/>
      <c r="AR431" s="115"/>
      <c r="AS431" s="115"/>
      <c r="AT431" s="115"/>
      <c r="AU431" s="115"/>
      <c r="AV431" s="115"/>
      <c r="AW431" s="115"/>
      <c r="AX431" s="115"/>
      <c r="AY431" s="115"/>
      <c r="AZ431" s="115"/>
      <c r="BA431" s="115"/>
      <c r="BB431" s="115"/>
      <c r="BC431" s="115"/>
      <c r="BD431" s="115"/>
      <c r="BE431" s="115"/>
      <c r="BF431" s="115"/>
      <c r="BG431" s="115"/>
      <c r="BH431" s="115"/>
      <c r="BI431" s="115"/>
      <c r="BJ431" s="115"/>
      <c r="BK431" s="115"/>
      <c r="BL431" s="115"/>
      <c r="BM431" s="115"/>
      <c r="BN431" s="115"/>
      <c r="BO431" s="586"/>
      <c r="BP431" s="115"/>
      <c r="BQ431" s="115"/>
      <c r="BR431" s="586"/>
      <c r="BS431" s="115"/>
      <c r="BT431" s="115"/>
      <c r="BU431" s="115"/>
      <c r="BV431" s="115"/>
      <c r="BW431" s="586"/>
      <c r="BX431" s="115"/>
      <c r="BY431" s="115"/>
      <c r="BZ431" s="115"/>
      <c r="CA431" s="115"/>
      <c r="CB431" s="115"/>
    </row>
    <row r="432" spans="1:82" s="124" customFormat="1" ht="15.75" hidden="1" customHeight="1">
      <c r="A432" s="115"/>
      <c r="B432" s="115"/>
      <c r="E432" s="689">
        <v>2004</v>
      </c>
      <c r="F432" s="115" t="s">
        <v>563</v>
      </c>
      <c r="G432" s="115"/>
      <c r="H432" s="115"/>
      <c r="I432" s="102" t="s">
        <v>563</v>
      </c>
      <c r="J432" s="102"/>
      <c r="K432" s="102" t="s">
        <v>563</v>
      </c>
      <c r="L432" s="115"/>
      <c r="M432" s="115"/>
      <c r="N432" s="115"/>
      <c r="O432" s="115"/>
      <c r="P432" s="115"/>
      <c r="Q432" s="115"/>
      <c r="R432" s="115"/>
      <c r="S432" s="115"/>
      <c r="T432" s="115"/>
      <c r="U432" s="115"/>
      <c r="V432" s="689"/>
      <c r="W432" s="689"/>
      <c r="X432" s="689"/>
      <c r="Y432" s="689"/>
      <c r="Z432" s="689"/>
      <c r="AA432" s="115"/>
      <c r="AB432" s="115"/>
      <c r="AC432" s="115"/>
      <c r="AD432" s="115"/>
      <c r="AE432" s="115"/>
      <c r="AF432" s="115"/>
      <c r="AG432" s="115"/>
      <c r="AH432" s="115"/>
      <c r="AI432" s="115"/>
      <c r="AJ432" s="115"/>
      <c r="AK432" s="115"/>
      <c r="AL432" s="115"/>
      <c r="AM432" s="115"/>
      <c r="AN432" s="586"/>
      <c r="AO432" s="115"/>
      <c r="AP432" s="586"/>
      <c r="AQ432" s="115"/>
      <c r="AR432" s="115"/>
      <c r="AS432" s="115"/>
      <c r="AT432" s="115"/>
      <c r="AU432" s="115"/>
      <c r="AV432" s="115"/>
      <c r="AW432" s="115"/>
      <c r="AX432" s="115"/>
      <c r="AY432" s="115"/>
      <c r="AZ432" s="115"/>
      <c r="BA432" s="115"/>
      <c r="BB432" s="115"/>
      <c r="BC432" s="115"/>
      <c r="BD432" s="115"/>
      <c r="BE432" s="115"/>
      <c r="BF432" s="115"/>
      <c r="BG432" s="115"/>
      <c r="BH432" s="115"/>
      <c r="BI432" s="115"/>
      <c r="BJ432" s="115"/>
      <c r="BK432" s="115"/>
      <c r="BL432" s="115"/>
      <c r="BM432" s="115"/>
      <c r="BN432" s="115"/>
      <c r="BO432" s="586"/>
      <c r="BP432" s="115"/>
      <c r="BQ432" s="115"/>
      <c r="BR432" s="586"/>
      <c r="BS432" s="115"/>
      <c r="BT432" s="115"/>
      <c r="BU432" s="115"/>
      <c r="BV432" s="115"/>
      <c r="BW432" s="586"/>
      <c r="BX432" s="115"/>
      <c r="BY432" s="115"/>
      <c r="BZ432" s="115"/>
      <c r="CA432" s="115"/>
      <c r="CB432" s="115"/>
    </row>
    <row r="433" spans="1:80" s="124" customFormat="1" ht="15.75" hidden="1" customHeight="1">
      <c r="A433" s="115"/>
      <c r="B433" s="115"/>
      <c r="E433" s="689">
        <v>2005</v>
      </c>
      <c r="F433" s="115" t="s">
        <v>563</v>
      </c>
      <c r="G433" s="115"/>
      <c r="H433" s="115"/>
      <c r="I433" s="102" t="s">
        <v>563</v>
      </c>
      <c r="J433" s="102"/>
      <c r="K433" s="102" t="s">
        <v>563</v>
      </c>
      <c r="L433" s="115"/>
      <c r="M433" s="115"/>
      <c r="N433" s="115"/>
      <c r="O433" s="115"/>
      <c r="P433" s="115"/>
      <c r="Q433" s="115"/>
      <c r="R433" s="115"/>
      <c r="S433" s="115"/>
      <c r="T433" s="115"/>
      <c r="U433" s="115"/>
      <c r="V433" s="689"/>
      <c r="W433" s="689"/>
      <c r="X433" s="689"/>
      <c r="Y433" s="689"/>
      <c r="Z433" s="689"/>
      <c r="AA433" s="115"/>
      <c r="AB433" s="115"/>
      <c r="AC433" s="115"/>
      <c r="AD433" s="115"/>
      <c r="AE433" s="115"/>
      <c r="AF433" s="115"/>
      <c r="AG433" s="115"/>
      <c r="AH433" s="115"/>
      <c r="AI433" s="115"/>
      <c r="AJ433" s="115"/>
      <c r="AK433" s="115"/>
      <c r="AL433" s="115"/>
      <c r="AM433" s="115"/>
      <c r="AN433" s="586"/>
      <c r="AO433" s="115"/>
      <c r="AP433" s="586"/>
      <c r="AQ433" s="115"/>
      <c r="AR433" s="115"/>
      <c r="AS433" s="115"/>
      <c r="AT433" s="115"/>
      <c r="AU433" s="115"/>
      <c r="AV433" s="115"/>
      <c r="AW433" s="115"/>
      <c r="AX433" s="115"/>
      <c r="AY433" s="115"/>
      <c r="AZ433" s="115"/>
      <c r="BA433" s="115"/>
      <c r="BB433" s="115"/>
      <c r="BC433" s="115"/>
      <c r="BD433" s="115"/>
      <c r="BE433" s="115"/>
      <c r="BF433" s="115"/>
      <c r="BG433" s="115"/>
      <c r="BH433" s="115"/>
      <c r="BI433" s="115"/>
      <c r="BJ433" s="115"/>
      <c r="BK433" s="115"/>
      <c r="BL433" s="115"/>
      <c r="BM433" s="115"/>
      <c r="BN433" s="115"/>
      <c r="BO433" s="586"/>
      <c r="BP433" s="115"/>
      <c r="BQ433" s="115"/>
      <c r="BR433" s="586"/>
      <c r="BS433" s="115"/>
      <c r="BT433" s="115"/>
      <c r="BU433" s="115"/>
      <c r="BV433" s="115"/>
      <c r="BW433" s="586"/>
      <c r="BX433" s="115"/>
      <c r="BY433" s="115"/>
      <c r="BZ433" s="115"/>
      <c r="CA433" s="115"/>
      <c r="CB433" s="115"/>
    </row>
    <row r="434" spans="1:80" s="124" customFormat="1" ht="15.75" hidden="1" customHeight="1">
      <c r="A434" s="115"/>
      <c r="B434" s="115"/>
      <c r="E434" s="689">
        <v>2006</v>
      </c>
      <c r="F434" s="115" t="s">
        <v>563</v>
      </c>
      <c r="G434" s="115"/>
      <c r="H434" s="115"/>
      <c r="I434" s="102" t="s">
        <v>563</v>
      </c>
      <c r="J434" s="102"/>
      <c r="K434" s="102" t="s">
        <v>563</v>
      </c>
      <c r="L434" s="115"/>
      <c r="M434" s="115"/>
      <c r="N434" s="115"/>
      <c r="O434" s="115"/>
      <c r="P434" s="115"/>
      <c r="Q434" s="115"/>
      <c r="R434" s="115"/>
      <c r="S434" s="115"/>
      <c r="T434" s="115"/>
      <c r="U434" s="115"/>
      <c r="V434" s="689"/>
      <c r="W434" s="689"/>
      <c r="X434" s="689"/>
      <c r="Y434" s="689"/>
      <c r="Z434" s="689"/>
      <c r="AA434" s="115"/>
      <c r="AB434" s="115"/>
      <c r="AC434" s="115"/>
      <c r="AD434" s="115"/>
      <c r="AE434" s="115"/>
      <c r="AF434" s="115"/>
      <c r="AG434" s="115"/>
      <c r="AH434" s="115"/>
      <c r="AI434" s="115"/>
      <c r="AJ434" s="115"/>
      <c r="AK434" s="115"/>
      <c r="AL434" s="115"/>
      <c r="AM434" s="115"/>
      <c r="AN434" s="586"/>
      <c r="AO434" s="115"/>
      <c r="AP434" s="586"/>
      <c r="AQ434" s="115"/>
      <c r="AR434" s="115"/>
      <c r="AS434" s="115"/>
      <c r="AT434" s="115"/>
      <c r="AU434" s="115"/>
      <c r="AV434" s="115"/>
      <c r="AW434" s="115"/>
      <c r="AX434" s="115"/>
      <c r="AY434" s="115"/>
      <c r="AZ434" s="115"/>
      <c r="BA434" s="115"/>
      <c r="BB434" s="115"/>
      <c r="BC434" s="115"/>
      <c r="BD434" s="115"/>
      <c r="BE434" s="115"/>
      <c r="BF434" s="115"/>
      <c r="BG434" s="115"/>
      <c r="BH434" s="115"/>
      <c r="BI434" s="115"/>
      <c r="BJ434" s="115"/>
      <c r="BK434" s="115"/>
      <c r="BL434" s="115"/>
      <c r="BM434" s="115"/>
      <c r="BN434" s="115"/>
      <c r="BO434" s="586"/>
      <c r="BP434" s="115"/>
      <c r="BQ434" s="115"/>
      <c r="BR434" s="586"/>
      <c r="BS434" s="115"/>
      <c r="BT434" s="115"/>
      <c r="BU434" s="115"/>
      <c r="BV434" s="115"/>
      <c r="BW434" s="586"/>
      <c r="BX434" s="115"/>
      <c r="BY434" s="115"/>
      <c r="BZ434" s="115"/>
      <c r="CA434" s="115"/>
      <c r="CB434" s="115"/>
    </row>
    <row r="435" spans="1:80" s="124" customFormat="1" ht="15.75" hidden="1" customHeight="1">
      <c r="A435" s="115"/>
      <c r="B435" s="163"/>
      <c r="D435" s="144"/>
      <c r="E435" s="689">
        <v>2007</v>
      </c>
      <c r="F435" s="115" t="s">
        <v>563</v>
      </c>
      <c r="G435" s="115"/>
      <c r="H435" s="115"/>
      <c r="I435" s="102" t="s">
        <v>563</v>
      </c>
      <c r="J435" s="102"/>
      <c r="K435" s="102" t="s">
        <v>563</v>
      </c>
      <c r="L435" s="115"/>
      <c r="M435" s="115"/>
      <c r="N435" s="115"/>
      <c r="O435" s="115"/>
      <c r="P435" s="115"/>
      <c r="Q435" s="115"/>
      <c r="R435" s="115"/>
      <c r="S435" s="115"/>
      <c r="T435" s="115"/>
      <c r="U435" s="115"/>
      <c r="V435" s="689"/>
      <c r="W435" s="689"/>
      <c r="X435" s="689"/>
      <c r="Y435" s="689"/>
      <c r="Z435" s="689"/>
      <c r="AA435" s="115"/>
      <c r="AB435" s="115"/>
      <c r="AC435" s="115"/>
      <c r="AD435" s="115"/>
      <c r="AE435" s="115"/>
      <c r="AF435" s="115"/>
      <c r="AG435" s="115"/>
      <c r="AH435" s="115"/>
      <c r="AI435" s="115"/>
      <c r="AJ435" s="115"/>
      <c r="AK435" s="115"/>
      <c r="AL435" s="115"/>
      <c r="AM435" s="115"/>
      <c r="AN435" s="586"/>
      <c r="AO435" s="115"/>
      <c r="AP435" s="586"/>
      <c r="AQ435" s="115"/>
      <c r="AR435" s="115"/>
      <c r="AS435" s="115"/>
      <c r="AT435" s="115"/>
      <c r="AU435" s="115"/>
      <c r="AV435" s="115"/>
      <c r="AW435" s="115"/>
      <c r="AX435" s="115"/>
      <c r="AY435" s="115"/>
      <c r="AZ435" s="115"/>
      <c r="BA435" s="115"/>
      <c r="BB435" s="115"/>
      <c r="BC435" s="115"/>
      <c r="BD435" s="115"/>
      <c r="BE435" s="115"/>
      <c r="BF435" s="115"/>
      <c r="BG435" s="115"/>
      <c r="BH435" s="115"/>
      <c r="BI435" s="115"/>
      <c r="BJ435" s="115"/>
      <c r="BK435" s="115"/>
      <c r="BL435" s="115"/>
      <c r="BM435" s="115"/>
      <c r="BN435" s="115"/>
      <c r="BO435" s="586"/>
      <c r="BP435" s="115"/>
      <c r="BQ435" s="115"/>
      <c r="BR435" s="586"/>
      <c r="BS435" s="115"/>
      <c r="BT435" s="115"/>
      <c r="BU435" s="115"/>
      <c r="BV435" s="115"/>
      <c r="BW435" s="586"/>
      <c r="BX435" s="115"/>
      <c r="BY435" s="115"/>
      <c r="BZ435" s="115"/>
      <c r="CA435" s="115"/>
      <c r="CB435" s="115"/>
    </row>
    <row r="436" spans="1:80" s="124" customFormat="1" ht="15.75" hidden="1" customHeight="1">
      <c r="A436" s="115"/>
      <c r="B436" s="163"/>
      <c r="D436" s="144"/>
      <c r="E436" s="689">
        <v>2008</v>
      </c>
      <c r="F436" s="115" t="s">
        <v>563</v>
      </c>
      <c r="G436" s="115"/>
      <c r="H436" s="115"/>
      <c r="I436" s="102" t="s">
        <v>563</v>
      </c>
      <c r="J436" s="102"/>
      <c r="K436" s="102" t="s">
        <v>563</v>
      </c>
      <c r="L436" s="115"/>
      <c r="M436" s="115"/>
      <c r="N436" s="115"/>
      <c r="O436" s="115"/>
      <c r="P436" s="115"/>
      <c r="Q436" s="115"/>
      <c r="R436" s="115"/>
      <c r="S436" s="115"/>
      <c r="T436" s="115"/>
      <c r="U436" s="115"/>
      <c r="V436" s="689"/>
      <c r="W436" s="689"/>
      <c r="X436" s="689"/>
      <c r="Y436" s="689"/>
      <c r="Z436" s="689"/>
      <c r="AA436" s="115"/>
      <c r="AB436" s="115"/>
      <c r="AC436" s="115"/>
      <c r="AD436" s="115"/>
      <c r="AE436" s="115"/>
      <c r="AF436" s="115"/>
      <c r="AG436" s="115"/>
      <c r="AH436" s="115"/>
      <c r="AI436" s="115"/>
      <c r="AJ436" s="115"/>
      <c r="AK436" s="115"/>
      <c r="AL436" s="115"/>
      <c r="AM436" s="115"/>
      <c r="AN436" s="586"/>
      <c r="AO436" s="115"/>
      <c r="AP436" s="586"/>
      <c r="AQ436" s="115"/>
      <c r="AR436" s="115"/>
      <c r="AS436" s="115"/>
      <c r="AT436" s="115"/>
      <c r="AU436" s="115"/>
      <c r="AV436" s="115"/>
      <c r="AW436" s="115"/>
      <c r="AX436" s="115"/>
      <c r="AY436" s="115"/>
      <c r="AZ436" s="115"/>
      <c r="BA436" s="115"/>
      <c r="BB436" s="115"/>
      <c r="BC436" s="115"/>
      <c r="BD436" s="115"/>
      <c r="BE436" s="115"/>
      <c r="BF436" s="115"/>
      <c r="BG436" s="115"/>
      <c r="BH436" s="115"/>
      <c r="BI436" s="115"/>
      <c r="BJ436" s="115"/>
      <c r="BK436" s="115"/>
      <c r="BL436" s="115"/>
      <c r="BM436" s="115"/>
      <c r="BN436" s="115"/>
      <c r="BO436" s="586"/>
      <c r="BP436" s="115"/>
      <c r="BQ436" s="115"/>
      <c r="BR436" s="586"/>
      <c r="BS436" s="115"/>
      <c r="BT436" s="115"/>
      <c r="BU436" s="115"/>
      <c r="BV436" s="115"/>
      <c r="BW436" s="586"/>
      <c r="BX436" s="115"/>
      <c r="BY436" s="115"/>
      <c r="BZ436" s="115"/>
      <c r="CA436" s="115"/>
      <c r="CB436" s="115"/>
    </row>
    <row r="437" spans="1:80" s="124" customFormat="1" ht="15.75" hidden="1" customHeight="1">
      <c r="A437" s="115"/>
      <c r="B437" s="163">
        <v>0</v>
      </c>
      <c r="D437" s="144"/>
      <c r="E437" s="170">
        <v>2009</v>
      </c>
      <c r="I437" s="693" t="s">
        <v>661</v>
      </c>
      <c r="J437" s="693" t="s">
        <v>662</v>
      </c>
      <c r="K437" s="693" t="s">
        <v>662</v>
      </c>
      <c r="L437" s="144">
        <v>0</v>
      </c>
      <c r="M437" s="144">
        <v>0</v>
      </c>
      <c r="N437" s="144">
        <v>0</v>
      </c>
      <c r="O437" s="828">
        <v>0</v>
      </c>
      <c r="P437" s="144">
        <v>0</v>
      </c>
      <c r="Q437" s="144">
        <v>0</v>
      </c>
      <c r="R437" s="144">
        <v>0</v>
      </c>
      <c r="S437" s="144">
        <v>0</v>
      </c>
      <c r="T437" s="144">
        <v>0</v>
      </c>
      <c r="U437" s="692">
        <v>0</v>
      </c>
      <c r="V437" s="692"/>
      <c r="W437" s="144">
        <v>0</v>
      </c>
      <c r="X437" s="144">
        <v>0</v>
      </c>
      <c r="Y437" s="144">
        <v>0</v>
      </c>
      <c r="Z437" s="692">
        <v>0</v>
      </c>
      <c r="AA437" s="144"/>
      <c r="AB437" s="144">
        <v>0</v>
      </c>
      <c r="AC437" s="144">
        <v>0</v>
      </c>
      <c r="AD437" s="144">
        <v>0</v>
      </c>
      <c r="AE437" s="144">
        <v>0</v>
      </c>
      <c r="AF437" s="144">
        <v>0</v>
      </c>
      <c r="AG437" s="144">
        <v>0</v>
      </c>
      <c r="AH437" s="144">
        <v>0</v>
      </c>
      <c r="AI437" s="144">
        <v>0</v>
      </c>
      <c r="AJ437" s="144">
        <v>0</v>
      </c>
      <c r="AK437" s="144">
        <v>0</v>
      </c>
      <c r="AL437" s="144">
        <v>0</v>
      </c>
      <c r="AM437" s="144">
        <v>0</v>
      </c>
      <c r="AN437" s="144">
        <v>0</v>
      </c>
      <c r="AO437" s="144">
        <v>0</v>
      </c>
      <c r="AP437" s="144">
        <v>0</v>
      </c>
      <c r="AQ437" s="829">
        <v>0</v>
      </c>
      <c r="AR437" s="829">
        <v>0</v>
      </c>
      <c r="AS437" s="829">
        <v>0</v>
      </c>
      <c r="AT437" s="829">
        <v>0</v>
      </c>
      <c r="AU437" s="829">
        <v>0</v>
      </c>
      <c r="AV437" s="829">
        <v>0</v>
      </c>
      <c r="AW437" s="829">
        <v>0</v>
      </c>
      <c r="AX437" s="829">
        <v>0</v>
      </c>
      <c r="AY437" s="829">
        <v>74.309999999999988</v>
      </c>
      <c r="AZ437" s="829">
        <v>49.25</v>
      </c>
      <c r="BA437" s="829">
        <v>0</v>
      </c>
      <c r="BB437" s="829">
        <v>0</v>
      </c>
      <c r="BC437" s="829"/>
      <c r="BD437" s="144">
        <v>0</v>
      </c>
      <c r="BE437" s="144">
        <v>0</v>
      </c>
      <c r="BF437" s="144">
        <v>0</v>
      </c>
      <c r="BG437" s="144">
        <v>0</v>
      </c>
      <c r="BH437" s="144">
        <v>0</v>
      </c>
      <c r="BI437" s="144">
        <v>0</v>
      </c>
      <c r="BJ437" s="144">
        <v>0</v>
      </c>
      <c r="BK437" s="144">
        <v>0</v>
      </c>
      <c r="BL437" s="144">
        <v>0</v>
      </c>
      <c r="BM437" s="144">
        <v>0</v>
      </c>
      <c r="BN437" s="829">
        <v>0</v>
      </c>
      <c r="BO437"/>
      <c r="BP437" s="144">
        <v>0</v>
      </c>
      <c r="BQ437" s="144">
        <v>0</v>
      </c>
      <c r="BR437"/>
      <c r="BS437" s="835">
        <v>0</v>
      </c>
      <c r="BT437" s="835">
        <v>0</v>
      </c>
      <c r="BU437" s="835">
        <v>0</v>
      </c>
      <c r="BV437" s="144">
        <v>0</v>
      </c>
      <c r="BW437"/>
      <c r="BX437" s="830">
        <v>0</v>
      </c>
      <c r="BZ437" s="831">
        <v>0</v>
      </c>
      <c r="CB437" s="144">
        <v>0</v>
      </c>
    </row>
    <row r="438" spans="1:80" s="124" customFormat="1" ht="15.75" hidden="1" customHeight="1">
      <c r="A438" s="115"/>
      <c r="B438" s="163">
        <v>0</v>
      </c>
      <c r="D438" s="144"/>
      <c r="E438" s="170">
        <v>2010</v>
      </c>
      <c r="I438" s="693" t="s">
        <v>661</v>
      </c>
      <c r="J438" s="693" t="s">
        <v>662</v>
      </c>
      <c r="K438" s="693" t="s">
        <v>662</v>
      </c>
      <c r="L438" s="144">
        <v>0</v>
      </c>
      <c r="M438" s="144">
        <v>0</v>
      </c>
      <c r="N438" s="144">
        <v>0</v>
      </c>
      <c r="O438" s="828">
        <v>0</v>
      </c>
      <c r="P438" s="144">
        <v>0</v>
      </c>
      <c r="Q438" s="144">
        <v>0</v>
      </c>
      <c r="R438" s="144">
        <v>0</v>
      </c>
      <c r="S438" s="144">
        <v>0</v>
      </c>
      <c r="T438" s="144">
        <v>0</v>
      </c>
      <c r="U438" s="692">
        <v>0</v>
      </c>
      <c r="V438" s="692"/>
      <c r="W438" s="144">
        <v>0</v>
      </c>
      <c r="X438" s="144">
        <v>0</v>
      </c>
      <c r="Y438" s="144">
        <v>0</v>
      </c>
      <c r="Z438" s="692">
        <v>0</v>
      </c>
      <c r="AA438" s="144"/>
      <c r="AB438" s="144">
        <v>0</v>
      </c>
      <c r="AC438" s="144">
        <v>0</v>
      </c>
      <c r="AD438" s="144">
        <v>0</v>
      </c>
      <c r="AE438" s="144">
        <v>0</v>
      </c>
      <c r="AF438" s="144">
        <v>0</v>
      </c>
      <c r="AG438" s="144">
        <v>0</v>
      </c>
      <c r="AH438" s="144">
        <v>0</v>
      </c>
      <c r="AI438" s="144">
        <v>0</v>
      </c>
      <c r="AJ438" s="144">
        <v>0</v>
      </c>
      <c r="AK438" s="144">
        <v>0</v>
      </c>
      <c r="AL438" s="144">
        <v>0</v>
      </c>
      <c r="AM438" s="144">
        <v>0</v>
      </c>
      <c r="AN438" s="144">
        <v>0</v>
      </c>
      <c r="AO438" s="144">
        <v>0</v>
      </c>
      <c r="AP438" s="144">
        <v>0</v>
      </c>
      <c r="AQ438" s="829">
        <v>0</v>
      </c>
      <c r="AR438" s="829">
        <v>0</v>
      </c>
      <c r="AS438" s="829">
        <v>0</v>
      </c>
      <c r="AT438" s="829">
        <v>0</v>
      </c>
      <c r="AU438" s="829">
        <v>0</v>
      </c>
      <c r="AV438" s="829">
        <v>0</v>
      </c>
      <c r="AW438" s="829">
        <v>0</v>
      </c>
      <c r="AX438" s="829">
        <v>0</v>
      </c>
      <c r="AY438" s="829">
        <v>74.681550000000001</v>
      </c>
      <c r="AZ438" s="829">
        <v>49.496249999999996</v>
      </c>
      <c r="BA438" s="829">
        <v>0</v>
      </c>
      <c r="BB438" s="829">
        <v>0</v>
      </c>
      <c r="BC438" s="829"/>
      <c r="BD438" s="144">
        <v>0</v>
      </c>
      <c r="BE438" s="144">
        <v>0</v>
      </c>
      <c r="BF438" s="144">
        <v>0</v>
      </c>
      <c r="BG438" s="144">
        <v>0</v>
      </c>
      <c r="BH438" s="144">
        <v>0</v>
      </c>
      <c r="BI438" s="144">
        <v>0</v>
      </c>
      <c r="BJ438" s="144">
        <v>0</v>
      </c>
      <c r="BK438" s="144">
        <v>0</v>
      </c>
      <c r="BL438" s="144">
        <v>0</v>
      </c>
      <c r="BM438" s="144">
        <v>0</v>
      </c>
      <c r="BN438" s="829">
        <v>0</v>
      </c>
      <c r="BO438"/>
      <c r="BP438" s="144">
        <v>0</v>
      </c>
      <c r="BQ438" s="144">
        <v>0</v>
      </c>
      <c r="BR438"/>
      <c r="BS438" s="835">
        <v>0</v>
      </c>
      <c r="BT438" s="835">
        <v>0</v>
      </c>
      <c r="BU438" s="835">
        <v>0</v>
      </c>
      <c r="BV438" s="144">
        <v>0</v>
      </c>
      <c r="BW438"/>
      <c r="BX438" s="830">
        <v>0</v>
      </c>
      <c r="BZ438" s="831">
        <v>0</v>
      </c>
      <c r="CB438" s="144">
        <v>0</v>
      </c>
    </row>
    <row r="439" spans="1:80" s="124" customFormat="1" ht="15.75" hidden="1" customHeight="1">
      <c r="A439" s="115"/>
      <c r="B439" s="163">
        <v>0</v>
      </c>
      <c r="D439" s="144"/>
      <c r="E439" s="170">
        <v>2011</v>
      </c>
      <c r="I439" s="693" t="s">
        <v>661</v>
      </c>
      <c r="J439" s="693" t="s">
        <v>662</v>
      </c>
      <c r="K439" s="693" t="s">
        <v>662</v>
      </c>
      <c r="L439" s="144">
        <v>0</v>
      </c>
      <c r="M439" s="144">
        <v>0</v>
      </c>
      <c r="N439" s="144">
        <v>0</v>
      </c>
      <c r="O439" s="828">
        <v>0</v>
      </c>
      <c r="P439" s="144">
        <v>0</v>
      </c>
      <c r="Q439" s="144">
        <v>0</v>
      </c>
      <c r="R439" s="144">
        <v>0</v>
      </c>
      <c r="S439" s="144">
        <v>0</v>
      </c>
      <c r="T439" s="144">
        <v>0</v>
      </c>
      <c r="U439" s="692">
        <v>0</v>
      </c>
      <c r="V439" s="692"/>
      <c r="W439" s="144">
        <v>0</v>
      </c>
      <c r="X439" s="144">
        <v>0</v>
      </c>
      <c r="Y439" s="144">
        <v>0</v>
      </c>
      <c r="Z439" s="692">
        <v>0</v>
      </c>
      <c r="AA439" s="144"/>
      <c r="AB439" s="144">
        <v>955991.65414853441</v>
      </c>
      <c r="AC439" s="144">
        <v>1327800</v>
      </c>
      <c r="AD439" s="144">
        <v>2283791.6541485344</v>
      </c>
      <c r="AE439" s="144">
        <v>0</v>
      </c>
      <c r="AF439" s="144">
        <v>755591.65414853441</v>
      </c>
      <c r="AG439" s="144">
        <v>1359000</v>
      </c>
      <c r="AH439" s="144">
        <v>338720</v>
      </c>
      <c r="AI439" s="144">
        <v>540000</v>
      </c>
      <c r="AJ439" s="144">
        <v>36000</v>
      </c>
      <c r="AK439" s="144">
        <v>0</v>
      </c>
      <c r="AL439" s="144">
        <v>769600.00000000012</v>
      </c>
      <c r="AM439" s="144">
        <v>962004</v>
      </c>
      <c r="AN439" s="144">
        <v>0</v>
      </c>
      <c r="AO439" s="144">
        <v>-2477124</v>
      </c>
      <c r="AP439" s="144">
        <v>0</v>
      </c>
      <c r="AQ439" s="829">
        <v>90.167733711394519</v>
      </c>
      <c r="AR439" s="829">
        <v>29.494510247499992</v>
      </c>
      <c r="AS439" s="829">
        <v>40.5</v>
      </c>
      <c r="AT439" s="829">
        <v>126.5</v>
      </c>
      <c r="AU439" s="829">
        <v>44.44</v>
      </c>
      <c r="AV439" s="829">
        <v>0</v>
      </c>
      <c r="AW439" s="829">
        <v>4.3599999999999994</v>
      </c>
      <c r="AX439" s="829">
        <v>32.583999999999996</v>
      </c>
      <c r="AY439" s="829">
        <v>75.054957749999986</v>
      </c>
      <c r="AZ439" s="829">
        <v>49.743731249999989</v>
      </c>
      <c r="BA439" s="829">
        <v>56.77999999999998</v>
      </c>
      <c r="BB439" s="829">
        <v>56.77999999999998</v>
      </c>
      <c r="BC439" s="829"/>
      <c r="BD439" s="144">
        <v>0</v>
      </c>
      <c r="BE439" s="144">
        <v>8329538.0000000028</v>
      </c>
      <c r="BF439" s="144">
        <v>0</v>
      </c>
      <c r="BG439" s="144">
        <v>1677999.9999999998</v>
      </c>
      <c r="BH439" s="144">
        <v>0</v>
      </c>
      <c r="BI439" s="144">
        <v>176643</v>
      </c>
      <c r="BJ439" s="144">
        <v>4098811.9981899075</v>
      </c>
      <c r="BK439" s="144">
        <v>21639000</v>
      </c>
      <c r="BL439" s="144">
        <v>0</v>
      </c>
      <c r="BM439" s="144">
        <v>0</v>
      </c>
      <c r="BN439" s="829">
        <v>-22.47162914093289</v>
      </c>
      <c r="BO439"/>
      <c r="BP439" s="144">
        <v>13278</v>
      </c>
      <c r="BQ439" s="144">
        <v>5602074</v>
      </c>
      <c r="BR439"/>
      <c r="BS439" s="835" t="e">
        <v>#DIV/0!</v>
      </c>
      <c r="BT439" s="835" t="e">
        <v>#DIV/0!</v>
      </c>
      <c r="BU439" s="835">
        <v>-2.6472348767122149</v>
      </c>
      <c r="BV439" s="144">
        <v>0</v>
      </c>
      <c r="BW439"/>
      <c r="BX439" s="830" t="e">
        <v>#DIV/0!</v>
      </c>
      <c r="BZ439" s="831">
        <v>0</v>
      </c>
      <c r="CB439" s="144">
        <v>0</v>
      </c>
    </row>
    <row r="440" spans="1:80" s="124" customFormat="1" ht="15.75" hidden="1" customHeight="1">
      <c r="A440" s="115"/>
      <c r="B440" s="163">
        <v>0</v>
      </c>
      <c r="D440" s="144"/>
      <c r="E440" s="170">
        <v>2012</v>
      </c>
      <c r="I440" s="693" t="s">
        <v>661</v>
      </c>
      <c r="J440" s="693" t="s">
        <v>662</v>
      </c>
      <c r="K440" s="693" t="s">
        <v>662</v>
      </c>
      <c r="L440" s="144">
        <v>0</v>
      </c>
      <c r="M440" s="144">
        <v>0</v>
      </c>
      <c r="N440" s="144">
        <v>0</v>
      </c>
      <c r="O440" s="828">
        <v>0</v>
      </c>
      <c r="P440" s="144">
        <v>0</v>
      </c>
      <c r="Q440" s="144">
        <v>0</v>
      </c>
      <c r="R440" s="144">
        <v>0</v>
      </c>
      <c r="S440" s="144">
        <v>0</v>
      </c>
      <c r="T440" s="144">
        <v>0</v>
      </c>
      <c r="U440" s="692">
        <v>0</v>
      </c>
      <c r="V440" s="692"/>
      <c r="W440" s="144">
        <v>0</v>
      </c>
      <c r="X440" s="144">
        <v>0</v>
      </c>
      <c r="Y440" s="144">
        <v>0</v>
      </c>
      <c r="Z440" s="692">
        <v>0</v>
      </c>
      <c r="AA440" s="144"/>
      <c r="AB440" s="144">
        <v>960956.48000000045</v>
      </c>
      <c r="AC440" s="144">
        <v>1345925</v>
      </c>
      <c r="AD440" s="144">
        <v>2306881.4800000004</v>
      </c>
      <c r="AE440" s="144">
        <v>0</v>
      </c>
      <c r="AF440" s="144">
        <v>960956.48000000045</v>
      </c>
      <c r="AG440" s="144">
        <v>679500</v>
      </c>
      <c r="AH440" s="144">
        <v>338720</v>
      </c>
      <c r="AI440" s="144">
        <v>540000</v>
      </c>
      <c r="AJ440" s="144">
        <v>36000</v>
      </c>
      <c r="AK440" s="144">
        <v>171185</v>
      </c>
      <c r="AL440" s="144">
        <v>769600.00000000012</v>
      </c>
      <c r="AM440" s="144">
        <v>962004</v>
      </c>
      <c r="AN440" s="144">
        <v>0</v>
      </c>
      <c r="AO440" s="144">
        <v>-2151084</v>
      </c>
      <c r="AP440" s="144">
        <v>0</v>
      </c>
      <c r="AQ440" s="829">
        <v>3147.5877226951125</v>
      </c>
      <c r="AR440" s="829">
        <v>29.516982798737502</v>
      </c>
      <c r="AS440" s="829">
        <v>41.35</v>
      </c>
      <c r="AT440" s="829">
        <v>126.5</v>
      </c>
      <c r="AU440" s="829">
        <v>46.71</v>
      </c>
      <c r="AV440" s="829">
        <v>11.666666666666666</v>
      </c>
      <c r="AW440" s="829">
        <v>4.5780000000000003</v>
      </c>
      <c r="AX440" s="829">
        <v>34.088200000000008</v>
      </c>
      <c r="AY440" s="829">
        <v>75.430232538750005</v>
      </c>
      <c r="AZ440" s="829">
        <v>49.992449906249981</v>
      </c>
      <c r="BA440" s="829">
        <v>49.050000000000004</v>
      </c>
      <c r="BB440" s="829">
        <v>49.050000000000004</v>
      </c>
      <c r="BC440" s="829"/>
      <c r="BD440" s="144">
        <v>0</v>
      </c>
      <c r="BE440" s="144">
        <v>8329538.0000000028</v>
      </c>
      <c r="BF440" s="144">
        <v>1032000</v>
      </c>
      <c r="BG440" s="144">
        <v>0</v>
      </c>
      <c r="BH440" s="144">
        <v>0</v>
      </c>
      <c r="BI440" s="144">
        <v>0</v>
      </c>
      <c r="BJ440" s="144">
        <v>4098811.9999999995</v>
      </c>
      <c r="BK440" s="144">
        <v>23748512.5</v>
      </c>
      <c r="BL440" s="144">
        <v>0</v>
      </c>
      <c r="BM440" s="144">
        <v>0</v>
      </c>
      <c r="BN440" s="829">
        <v>39.389999999999993</v>
      </c>
      <c r="BO440"/>
      <c r="BP440" s="144">
        <v>13459.25</v>
      </c>
      <c r="BQ440" s="144">
        <v>5617117.75</v>
      </c>
      <c r="BR440"/>
      <c r="BS440" s="835" t="e">
        <v>#DIV/0!</v>
      </c>
      <c r="BT440" s="835" t="e">
        <v>#DIV/0!</v>
      </c>
      <c r="BU440" s="835">
        <v>-2.8316371704526611</v>
      </c>
      <c r="BV440" s="144">
        <v>0</v>
      </c>
      <c r="BW440"/>
      <c r="BX440" s="830" t="e">
        <v>#DIV/0!</v>
      </c>
      <c r="BZ440" s="831">
        <v>0</v>
      </c>
      <c r="CB440" s="144">
        <v>0</v>
      </c>
    </row>
    <row r="441" spans="1:80" s="124" customFormat="1">
      <c r="A441" s="115"/>
      <c r="B441" s="163">
        <v>0</v>
      </c>
      <c r="D441" s="144"/>
      <c r="E441" s="170">
        <v>2013</v>
      </c>
      <c r="I441" s="693" t="s">
        <v>661</v>
      </c>
      <c r="J441" s="693" t="s">
        <v>662</v>
      </c>
      <c r="K441" s="693" t="s">
        <v>667</v>
      </c>
      <c r="L441" s="144">
        <v>547064.00000000012</v>
      </c>
      <c r="M441" s="144">
        <v>533786.00000000012</v>
      </c>
      <c r="N441" s="144">
        <v>1080850.0000000002</v>
      </c>
      <c r="O441" s="828">
        <v>0.5</v>
      </c>
      <c r="P441" s="144">
        <v>44175</v>
      </c>
      <c r="Q441" s="144">
        <v>49999.999999999993</v>
      </c>
      <c r="R441" s="144">
        <v>0</v>
      </c>
      <c r="S441" s="144">
        <v>49999.999999999993</v>
      </c>
      <c r="T441" s="144">
        <v>0</v>
      </c>
      <c r="U441" s="692">
        <v>986674.99999999965</v>
      </c>
      <c r="V441" s="692"/>
      <c r="W441" s="144">
        <v>-49999.999999999993</v>
      </c>
      <c r="X441" s="144">
        <v>75000</v>
      </c>
      <c r="Y441" s="144">
        <v>-24999.999999999996</v>
      </c>
      <c r="Z441" s="692">
        <v>0</v>
      </c>
      <c r="AA441" s="144"/>
      <c r="AB441" s="144">
        <v>1832156.4799999997</v>
      </c>
      <c r="AC441" s="144">
        <v>6038617.9499999993</v>
      </c>
      <c r="AD441" s="144">
        <v>7870774.4299999997</v>
      </c>
      <c r="AE441" s="144">
        <v>0</v>
      </c>
      <c r="AF441" s="144">
        <v>1832156.4799999997</v>
      </c>
      <c r="AG441" s="144">
        <v>396375</v>
      </c>
      <c r="AH441" s="144">
        <v>1538935</v>
      </c>
      <c r="AI441" s="144">
        <v>540000</v>
      </c>
      <c r="AJ441" s="144">
        <v>180000</v>
      </c>
      <c r="AK441" s="144">
        <v>410844</v>
      </c>
      <c r="AL441" s="144">
        <v>769600.00000000012</v>
      </c>
      <c r="AM441" s="144">
        <v>384804</v>
      </c>
      <c r="AN441" s="144">
        <v>0</v>
      </c>
      <c r="AO441" s="144">
        <v>1818059.9499999997</v>
      </c>
      <c r="AP441" s="144">
        <v>0</v>
      </c>
      <c r="AQ441" s="829">
        <v>23.856223689261142</v>
      </c>
      <c r="AR441" s="829">
        <v>33.360000000000007</v>
      </c>
      <c r="AS441" s="829">
        <v>42.475000000000001</v>
      </c>
      <c r="AT441" s="829">
        <v>84.680000000000021</v>
      </c>
      <c r="AU441" s="829">
        <v>47.68</v>
      </c>
      <c r="AV441" s="829">
        <v>62.772000000000013</v>
      </c>
      <c r="AW441" s="829">
        <v>4.2400000000000011</v>
      </c>
      <c r="AX441" s="829">
        <v>31.756000000000011</v>
      </c>
      <c r="AY441" s="829">
        <v>140</v>
      </c>
      <c r="AZ441" s="829">
        <v>92</v>
      </c>
      <c r="BA441" s="829">
        <v>51.679999999999986</v>
      </c>
      <c r="BB441" s="829">
        <v>51.679999999999986</v>
      </c>
      <c r="BC441" s="829"/>
      <c r="BD441" s="144">
        <v>6000000</v>
      </c>
      <c r="BE441" s="144">
        <v>8287992.9999999972</v>
      </c>
      <c r="BF441" s="144">
        <v>3078000</v>
      </c>
      <c r="BG441" s="144">
        <v>0</v>
      </c>
      <c r="BH441" s="144">
        <v>0</v>
      </c>
      <c r="BI441" s="144">
        <v>0</v>
      </c>
      <c r="BJ441" s="144">
        <v>4098811.9999999995</v>
      </c>
      <c r="BK441" s="144">
        <v>56388687.429299988</v>
      </c>
      <c r="BL441" s="144">
        <v>0</v>
      </c>
      <c r="BM441" s="144">
        <v>0</v>
      </c>
      <c r="BN441" s="829">
        <v>44.709999999999987</v>
      </c>
      <c r="BO441"/>
      <c r="BP441" s="144">
        <v>60386.179499999991</v>
      </c>
      <c r="BQ441" s="144">
        <v>9512052.8985000011</v>
      </c>
      <c r="BR441"/>
      <c r="BS441" s="835" t="e">
        <v>#DIV/0!</v>
      </c>
      <c r="BT441" s="835" t="e">
        <v>#DIV/0!</v>
      </c>
      <c r="BU441" s="835">
        <v>12.821444999999999</v>
      </c>
      <c r="BV441" s="144">
        <v>0</v>
      </c>
      <c r="BW441"/>
      <c r="BX441" s="830">
        <v>157332355.73843771</v>
      </c>
      <c r="BZ441" s="831">
        <v>159.45712188758989</v>
      </c>
      <c r="CB441" s="144">
        <v>0</v>
      </c>
    </row>
    <row r="442" spans="1:80" s="124" customFormat="1">
      <c r="A442" s="115"/>
      <c r="B442" s="163">
        <v>0</v>
      </c>
      <c r="D442" s="144"/>
      <c r="E442" s="170">
        <v>2014</v>
      </c>
      <c r="I442" s="693" t="s">
        <v>661</v>
      </c>
      <c r="J442" s="693" t="s">
        <v>668</v>
      </c>
      <c r="K442" s="693" t="s">
        <v>662</v>
      </c>
      <c r="L442" s="144">
        <v>513126.99999999994</v>
      </c>
      <c r="M442" s="144">
        <v>517722.99999999994</v>
      </c>
      <c r="N442" s="144">
        <v>1030849.9999999999</v>
      </c>
      <c r="O442" s="828">
        <v>0.5</v>
      </c>
      <c r="P442" s="144">
        <v>44175</v>
      </c>
      <c r="Q442" s="144">
        <v>49999.999999999993</v>
      </c>
      <c r="R442" s="144">
        <v>0</v>
      </c>
      <c r="S442" s="144">
        <v>49999.999999999993</v>
      </c>
      <c r="T442" s="144">
        <v>20000</v>
      </c>
      <c r="U442" s="692">
        <v>916675.00000000012</v>
      </c>
      <c r="V442" s="692"/>
      <c r="W442" s="144">
        <v>60000</v>
      </c>
      <c r="X442" s="144">
        <v>-40000</v>
      </c>
      <c r="Y442" s="144">
        <v>49999.999999999993</v>
      </c>
      <c r="Z442" s="692">
        <v>70000.000000000015</v>
      </c>
      <c r="AA442" s="144"/>
      <c r="AB442" s="144">
        <v>1920156.48</v>
      </c>
      <c r="AC442" s="144">
        <v>5719837.9499999993</v>
      </c>
      <c r="AD442" s="144">
        <v>7639994.4299999997</v>
      </c>
      <c r="AE442" s="144">
        <v>0</v>
      </c>
      <c r="AF442" s="144">
        <v>1920156.48</v>
      </c>
      <c r="AG442" s="144">
        <v>0</v>
      </c>
      <c r="AH442" s="144">
        <v>1483935.0000000002</v>
      </c>
      <c r="AI442" s="144">
        <v>540000</v>
      </c>
      <c r="AJ442" s="144">
        <v>180000</v>
      </c>
      <c r="AK442" s="144">
        <v>410844</v>
      </c>
      <c r="AL442" s="144">
        <v>769600.00000000012</v>
      </c>
      <c r="AM442" s="144">
        <v>289200</v>
      </c>
      <c r="AN442" s="144">
        <v>0</v>
      </c>
      <c r="AO442" s="144">
        <v>2046258.9500000004</v>
      </c>
      <c r="AP442" s="144">
        <v>0</v>
      </c>
      <c r="AQ442" s="829">
        <v>24.275815545601521</v>
      </c>
      <c r="AR442" s="829">
        <v>33.401799999999994</v>
      </c>
      <c r="AS442" s="829">
        <v>38.85</v>
      </c>
      <c r="AT442" s="829">
        <v>76</v>
      </c>
      <c r="AU442" s="829">
        <v>33.909999999999989</v>
      </c>
      <c r="AV442" s="829">
        <v>62.772000000000013</v>
      </c>
      <c r="AW442" s="829">
        <v>4.2400000000000011</v>
      </c>
      <c r="AX442" s="829">
        <v>31.756000000000011</v>
      </c>
      <c r="AY442" s="829">
        <v>140.70000000000002</v>
      </c>
      <c r="AZ442" s="829">
        <v>92.460000000000022</v>
      </c>
      <c r="BA442" s="829">
        <v>43</v>
      </c>
      <c r="BB442" s="829">
        <v>40</v>
      </c>
      <c r="BC442" s="829"/>
      <c r="BD442" s="144">
        <v>6000000</v>
      </c>
      <c r="BE442" s="144">
        <v>8279432.0000000028</v>
      </c>
      <c r="BF442" s="144">
        <v>3454000.0000000005</v>
      </c>
      <c r="BG442" s="144">
        <v>4963000</v>
      </c>
      <c r="BH442" s="144">
        <v>0</v>
      </c>
      <c r="BI442" s="144">
        <v>0</v>
      </c>
      <c r="BJ442" s="144">
        <v>5095726</v>
      </c>
      <c r="BK442" s="144">
        <v>50669991.107000016</v>
      </c>
      <c r="BL442" s="144">
        <v>0</v>
      </c>
      <c r="BM442" s="144">
        <v>0</v>
      </c>
      <c r="BN442" s="829">
        <v>48.286672230460645</v>
      </c>
      <c r="BO442"/>
      <c r="BP442" s="144">
        <v>171595.1385</v>
      </c>
      <c r="BQ442" s="144">
        <v>6948151.0710000014</v>
      </c>
      <c r="BR442"/>
      <c r="BS442" s="835">
        <v>162.8668441266442</v>
      </c>
      <c r="BT442" s="835">
        <v>169.73200145281325</v>
      </c>
      <c r="BU442" s="835">
        <v>0</v>
      </c>
      <c r="BV442" s="144">
        <v>0</v>
      </c>
      <c r="BW442"/>
      <c r="BX442" s="830">
        <v>158278401.42233691</v>
      </c>
      <c r="BZ442" s="831">
        <v>172.66577731730098</v>
      </c>
      <c r="CB442" s="144">
        <v>32492.000000000004</v>
      </c>
    </row>
    <row r="443" spans="1:80" s="124" customFormat="1">
      <c r="A443" s="115"/>
      <c r="B443" s="163">
        <v>0</v>
      </c>
      <c r="D443" s="144"/>
      <c r="E443" s="170">
        <v>2015</v>
      </c>
      <c r="I443" s="693" t="s">
        <v>661</v>
      </c>
      <c r="J443" s="693" t="s">
        <v>662</v>
      </c>
      <c r="K443" s="693" t="s">
        <v>667</v>
      </c>
      <c r="L443" s="144">
        <v>506409</v>
      </c>
      <c r="M443" s="144">
        <v>514440.99999999994</v>
      </c>
      <c r="N443" s="144">
        <v>1020850.0000000003</v>
      </c>
      <c r="O443" s="828">
        <v>0.5</v>
      </c>
      <c r="P443" s="144">
        <v>44175</v>
      </c>
      <c r="Q443" s="144">
        <v>49999.999999999993</v>
      </c>
      <c r="R443" s="144">
        <v>0</v>
      </c>
      <c r="S443" s="144">
        <v>49999.999999999993</v>
      </c>
      <c r="T443" s="144">
        <v>20000</v>
      </c>
      <c r="U443" s="692">
        <v>906675</v>
      </c>
      <c r="V443" s="692"/>
      <c r="W443" s="144">
        <v>-49999.999999999993</v>
      </c>
      <c r="X443" s="144">
        <v>49999.999999999993</v>
      </c>
      <c r="Y443" s="144">
        <v>49999.999999999993</v>
      </c>
      <c r="Z443" s="692">
        <v>49999.999999999993</v>
      </c>
      <c r="AA443" s="144"/>
      <c r="AB443" s="144">
        <v>1920156.48</v>
      </c>
      <c r="AC443" s="144">
        <v>5674297.9499999993</v>
      </c>
      <c r="AD443" s="144">
        <v>7594454.4299999997</v>
      </c>
      <c r="AE443" s="144">
        <v>0</v>
      </c>
      <c r="AF443" s="144">
        <v>1920156.48</v>
      </c>
      <c r="AG443" s="144">
        <v>0</v>
      </c>
      <c r="AH443" s="144">
        <v>1472935</v>
      </c>
      <c r="AI443" s="144">
        <v>540000</v>
      </c>
      <c r="AJ443" s="144">
        <v>180000</v>
      </c>
      <c r="AK443" s="144">
        <v>410844</v>
      </c>
      <c r="AL443" s="144">
        <v>769600.00000000012</v>
      </c>
      <c r="AM443" s="144">
        <v>96360</v>
      </c>
      <c r="AN443" s="144">
        <v>0</v>
      </c>
      <c r="AO443" s="144">
        <v>2204558.9499999997</v>
      </c>
      <c r="AP443" s="144">
        <v>0</v>
      </c>
      <c r="AQ443" s="829">
        <v>24.592463984948662</v>
      </c>
      <c r="AR443" s="829">
        <v>33.443808999999995</v>
      </c>
      <c r="AS443" s="829">
        <v>38.85</v>
      </c>
      <c r="AT443" s="829">
        <v>78</v>
      </c>
      <c r="AU443" s="829">
        <v>34.269999999999996</v>
      </c>
      <c r="AV443" s="829">
        <v>63.428999999999981</v>
      </c>
      <c r="AW443" s="829">
        <v>4.3299999999999992</v>
      </c>
      <c r="AX443" s="829">
        <v>32.377000000000002</v>
      </c>
      <c r="AY443" s="829">
        <v>141.40349999999995</v>
      </c>
      <c r="AZ443" s="829">
        <v>92.922299999999964</v>
      </c>
      <c r="BA443" s="829">
        <v>45</v>
      </c>
      <c r="BB443" s="829">
        <v>36</v>
      </c>
      <c r="BC443" s="829"/>
      <c r="BD443" s="144">
        <v>6000000</v>
      </c>
      <c r="BE443" s="144">
        <v>8284278.9999999972</v>
      </c>
      <c r="BF443" s="144">
        <v>4464000</v>
      </c>
      <c r="BG443" s="144">
        <v>4963000</v>
      </c>
      <c r="BH443" s="144">
        <v>0</v>
      </c>
      <c r="BI443" s="144">
        <v>0</v>
      </c>
      <c r="BJ443" s="144">
        <v>5519351</v>
      </c>
      <c r="BK443" s="144">
        <v>76091575.400000006</v>
      </c>
      <c r="BL443" s="144">
        <v>0</v>
      </c>
      <c r="BM443" s="144">
        <v>0</v>
      </c>
      <c r="BN443" s="829">
        <v>53.269518705025867</v>
      </c>
      <c r="BO443"/>
      <c r="BP443" s="144">
        <v>170228.93850000002</v>
      </c>
      <c r="BQ443" s="144">
        <v>7033665.8710000021</v>
      </c>
      <c r="BR443"/>
      <c r="BS443" s="835">
        <v>174.66677796532358</v>
      </c>
      <c r="BT443" s="835">
        <v>182.8962508846073</v>
      </c>
      <c r="BU443" s="835">
        <v>0</v>
      </c>
      <c r="BV443" s="144">
        <v>0</v>
      </c>
      <c r="BW443"/>
      <c r="BX443" s="830">
        <v>176136639.63738579</v>
      </c>
      <c r="BZ443" s="831">
        <v>194.26656700293466</v>
      </c>
      <c r="CB443" s="144">
        <v>35000.000000000007</v>
      </c>
    </row>
    <row r="444" spans="1:80" s="124" customFormat="1">
      <c r="A444" s="115"/>
      <c r="B444" s="163">
        <v>0</v>
      </c>
      <c r="D444" s="144"/>
      <c r="E444" s="170">
        <v>2016</v>
      </c>
      <c r="I444" s="693" t="s">
        <v>661</v>
      </c>
      <c r="J444" s="693" t="s">
        <v>667</v>
      </c>
      <c r="K444" s="693" t="s">
        <v>662</v>
      </c>
      <c r="L444" s="144">
        <v>506409</v>
      </c>
      <c r="M444" s="144">
        <v>514440.99999999994</v>
      </c>
      <c r="N444" s="144">
        <v>1020850.0000000003</v>
      </c>
      <c r="O444" s="828">
        <v>0.5</v>
      </c>
      <c r="P444" s="144">
        <v>44175</v>
      </c>
      <c r="Q444" s="144">
        <v>49999.999999999993</v>
      </c>
      <c r="R444" s="144">
        <v>0</v>
      </c>
      <c r="S444" s="144">
        <v>49999.999999999993</v>
      </c>
      <c r="T444" s="144">
        <v>20000</v>
      </c>
      <c r="U444" s="692">
        <v>906675</v>
      </c>
      <c r="V444" s="692"/>
      <c r="W444" s="144">
        <v>49999.999999999993</v>
      </c>
      <c r="X444" s="144">
        <v>-49999.999999999993</v>
      </c>
      <c r="Y444" s="144">
        <v>49999.999999999993</v>
      </c>
      <c r="Z444" s="692">
        <v>49999.999999999993</v>
      </c>
      <c r="AA444" s="144"/>
      <c r="AB444" s="144">
        <v>1920156.48</v>
      </c>
      <c r="AC444" s="144">
        <v>5674297.9499999993</v>
      </c>
      <c r="AD444" s="144">
        <v>7594454.4299999997</v>
      </c>
      <c r="AE444" s="144">
        <v>0</v>
      </c>
      <c r="AF444" s="144">
        <v>1920156.48</v>
      </c>
      <c r="AG444" s="144">
        <v>0</v>
      </c>
      <c r="AH444" s="144">
        <v>1472935</v>
      </c>
      <c r="AI444" s="144">
        <v>540000</v>
      </c>
      <c r="AJ444" s="144">
        <v>216000</v>
      </c>
      <c r="AK444" s="144">
        <v>410844</v>
      </c>
      <c r="AL444" s="144">
        <v>0</v>
      </c>
      <c r="AM444" s="144">
        <v>96360</v>
      </c>
      <c r="AN444" s="144">
        <v>0</v>
      </c>
      <c r="AO444" s="144">
        <v>2938158.9499999993</v>
      </c>
      <c r="AP444" s="144">
        <v>0</v>
      </c>
      <c r="AQ444" s="829">
        <v>24.405517082068673</v>
      </c>
      <c r="AR444" s="829">
        <v>33.486028045000005</v>
      </c>
      <c r="AS444" s="829">
        <v>38.85</v>
      </c>
      <c r="AT444" s="829">
        <v>80</v>
      </c>
      <c r="AU444" s="829">
        <v>42.5</v>
      </c>
      <c r="AV444" s="829">
        <v>66.86</v>
      </c>
      <c r="AW444" s="829">
        <v>4.7999999999999989</v>
      </c>
      <c r="AX444" s="829">
        <v>0</v>
      </c>
      <c r="AY444" s="829">
        <v>142.11051749999999</v>
      </c>
      <c r="AZ444" s="829">
        <v>93.386911499999982</v>
      </c>
      <c r="BA444" s="829">
        <v>47</v>
      </c>
      <c r="BB444" s="829">
        <v>39</v>
      </c>
      <c r="BC444" s="829"/>
      <c r="BD444" s="144">
        <v>6000000</v>
      </c>
      <c r="BE444" s="144">
        <v>8280566.0000000028</v>
      </c>
      <c r="BF444" s="144">
        <v>5405000</v>
      </c>
      <c r="BG444" s="144">
        <v>4963000</v>
      </c>
      <c r="BH444" s="144">
        <v>0</v>
      </c>
      <c r="BI444" s="144">
        <v>0</v>
      </c>
      <c r="BJ444" s="144">
        <v>5516251</v>
      </c>
      <c r="BK444" s="144">
        <v>87440171.300000012</v>
      </c>
      <c r="BL444" s="144">
        <v>0</v>
      </c>
      <c r="BM444" s="144">
        <v>0</v>
      </c>
      <c r="BN444" s="829">
        <v>58.777469175453149</v>
      </c>
      <c r="BO444"/>
      <c r="BP444" s="144">
        <v>170228.93850000002</v>
      </c>
      <c r="BQ444" s="144">
        <v>7033665.8710000021</v>
      </c>
      <c r="BR444"/>
      <c r="BS444" s="835">
        <v>195.8553650966326</v>
      </c>
      <c r="BT444" s="835">
        <v>206.24558699505789</v>
      </c>
      <c r="BU444" s="835">
        <v>0</v>
      </c>
      <c r="BV444" s="144">
        <v>0</v>
      </c>
      <c r="BW444"/>
      <c r="BX444" s="830">
        <v>197655409.15673184</v>
      </c>
      <c r="BZ444" s="831">
        <v>218.00028583200358</v>
      </c>
      <c r="CB444" s="144">
        <v>35000.000000000007</v>
      </c>
    </row>
    <row r="445" spans="1:80" s="124" customFormat="1">
      <c r="A445" s="115"/>
      <c r="B445" s="163">
        <v>0</v>
      </c>
      <c r="D445" s="144"/>
      <c r="E445" s="170">
        <v>2017</v>
      </c>
      <c r="I445" s="693" t="s">
        <v>661</v>
      </c>
      <c r="J445" s="693" t="s">
        <v>662</v>
      </c>
      <c r="K445" s="693" t="s">
        <v>667</v>
      </c>
      <c r="L445" s="144">
        <v>520545</v>
      </c>
      <c r="M445" s="144">
        <v>521304.99999999994</v>
      </c>
      <c r="N445" s="144">
        <v>1041850.0000000003</v>
      </c>
      <c r="O445" s="828">
        <v>0.5</v>
      </c>
      <c r="P445" s="144">
        <v>44175</v>
      </c>
      <c r="Q445" s="144">
        <v>49999.999999999993</v>
      </c>
      <c r="R445" s="144">
        <v>0</v>
      </c>
      <c r="S445" s="144">
        <v>49999.999999999993</v>
      </c>
      <c r="T445" s="144">
        <v>20000</v>
      </c>
      <c r="U445" s="692">
        <v>927675</v>
      </c>
      <c r="V445" s="692"/>
      <c r="W445" s="144">
        <v>-49999.999999999993</v>
      </c>
      <c r="X445" s="144">
        <v>49999.999999999993</v>
      </c>
      <c r="Y445" s="144">
        <v>49999.999999999993</v>
      </c>
      <c r="Z445" s="692">
        <v>49999.999999999993</v>
      </c>
      <c r="AA445" s="144"/>
      <c r="AB445" s="144">
        <v>2181995.9999999995</v>
      </c>
      <c r="AC445" s="144">
        <v>5769931.9499999993</v>
      </c>
      <c r="AD445" s="144">
        <v>7951927.9500000011</v>
      </c>
      <c r="AE445" s="144">
        <v>0</v>
      </c>
      <c r="AF445" s="144">
        <v>2181995.9999999995</v>
      </c>
      <c r="AG445" s="144">
        <v>0</v>
      </c>
      <c r="AH445" s="144">
        <v>1496035</v>
      </c>
      <c r="AI445" s="144">
        <v>540000</v>
      </c>
      <c r="AJ445" s="144">
        <v>252000</v>
      </c>
      <c r="AK445" s="144">
        <v>410844</v>
      </c>
      <c r="AL445" s="144">
        <v>0</v>
      </c>
      <c r="AM445" s="144">
        <v>0</v>
      </c>
      <c r="AN445" s="144">
        <v>0</v>
      </c>
      <c r="AO445" s="144">
        <v>3071052.9499999997</v>
      </c>
      <c r="AP445" s="144">
        <v>0</v>
      </c>
      <c r="AQ445" s="829">
        <v>21.588441203108712</v>
      </c>
      <c r="AR445" s="829">
        <v>33.528458185225006</v>
      </c>
      <c r="AS445" s="829">
        <v>38.85</v>
      </c>
      <c r="AT445" s="829">
        <v>82</v>
      </c>
      <c r="AU445" s="829">
        <v>0</v>
      </c>
      <c r="AV445" s="829">
        <v>68.100999999999999</v>
      </c>
      <c r="AW445" s="829">
        <v>4.97</v>
      </c>
      <c r="AX445" s="829">
        <v>0</v>
      </c>
      <c r="AY445" s="829">
        <v>142.82107008749995</v>
      </c>
      <c r="AZ445" s="829">
        <v>93.85384605749995</v>
      </c>
      <c r="BA445" s="829">
        <v>49</v>
      </c>
      <c r="BB445" s="829">
        <v>41</v>
      </c>
      <c r="BC445" s="829"/>
      <c r="BD445" s="144">
        <v>6000000</v>
      </c>
      <c r="BE445" s="144">
        <v>8285268.9999999972</v>
      </c>
      <c r="BF445" s="144">
        <v>5405000</v>
      </c>
      <c r="BG445" s="144">
        <v>4963000</v>
      </c>
      <c r="BH445" s="144">
        <v>0</v>
      </c>
      <c r="BI445" s="144">
        <v>0</v>
      </c>
      <c r="BJ445" s="144">
        <v>5106251</v>
      </c>
      <c r="BK445" s="144">
        <v>106088843.15000004</v>
      </c>
      <c r="BL445" s="144">
        <v>0</v>
      </c>
      <c r="BM445" s="144">
        <v>0</v>
      </c>
      <c r="BN445" s="829">
        <v>60.41862777690698</v>
      </c>
      <c r="BO445"/>
      <c r="BP445" s="144">
        <v>173097.95849999998</v>
      </c>
      <c r="BQ445" s="144">
        <v>7101884.7910000021</v>
      </c>
      <c r="BR445"/>
      <c r="BS445" s="835">
        <v>214.98849315791122</v>
      </c>
      <c r="BT445" s="835">
        <v>227.34213608576479</v>
      </c>
      <c r="BU445" s="835">
        <v>0</v>
      </c>
      <c r="BV445" s="144">
        <v>0</v>
      </c>
      <c r="BW445"/>
      <c r="BX445" s="830">
        <v>208790343.50547951</v>
      </c>
      <c r="BZ445" s="831">
        <v>225.0684167466834</v>
      </c>
      <c r="CB445" s="144">
        <v>35000.000000000007</v>
      </c>
    </row>
    <row r="446" spans="1:80" s="124" customFormat="1">
      <c r="A446" s="115"/>
      <c r="B446" s="163">
        <v>0</v>
      </c>
      <c r="D446" s="144"/>
      <c r="E446" s="170">
        <v>2018</v>
      </c>
      <c r="I446" s="693" t="s">
        <v>661</v>
      </c>
      <c r="J446" s="693" t="s">
        <v>667</v>
      </c>
      <c r="K446" s="693" t="s">
        <v>662</v>
      </c>
      <c r="L446" s="144">
        <v>520545</v>
      </c>
      <c r="M446" s="144">
        <v>521304.99999999994</v>
      </c>
      <c r="N446" s="144">
        <v>1041850.0000000003</v>
      </c>
      <c r="O446" s="828">
        <v>0.5</v>
      </c>
      <c r="P446" s="144">
        <v>44175</v>
      </c>
      <c r="Q446" s="144">
        <v>49999.999999999993</v>
      </c>
      <c r="R446" s="144">
        <v>0</v>
      </c>
      <c r="S446" s="144">
        <v>49999.999999999993</v>
      </c>
      <c r="T446" s="144">
        <v>20000</v>
      </c>
      <c r="U446" s="692">
        <v>927675</v>
      </c>
      <c r="V446" s="692"/>
      <c r="W446" s="144">
        <v>49999.999999999993</v>
      </c>
      <c r="X446" s="144">
        <v>-49999.999999999993</v>
      </c>
      <c r="Y446" s="144">
        <v>49999.999999999993</v>
      </c>
      <c r="Z446" s="692">
        <v>49999.999999999993</v>
      </c>
      <c r="AA446" s="144"/>
      <c r="AB446" s="144">
        <v>2181995.9999999995</v>
      </c>
      <c r="AC446" s="144">
        <v>5769931.9499999993</v>
      </c>
      <c r="AD446" s="144">
        <v>7951927.9500000011</v>
      </c>
      <c r="AE446" s="144">
        <v>0</v>
      </c>
      <c r="AF446" s="144">
        <v>2181995.9999999995</v>
      </c>
      <c r="AG446" s="144">
        <v>0</v>
      </c>
      <c r="AH446" s="144">
        <v>1496035</v>
      </c>
      <c r="AI446" s="144">
        <v>540000</v>
      </c>
      <c r="AJ446" s="144">
        <v>288000</v>
      </c>
      <c r="AK446" s="144">
        <v>410844</v>
      </c>
      <c r="AL446" s="144">
        <v>0</v>
      </c>
      <c r="AM446" s="144">
        <v>0</v>
      </c>
      <c r="AN446" s="144">
        <v>0</v>
      </c>
      <c r="AO446" s="144">
        <v>3035052.9499999997</v>
      </c>
      <c r="AP446" s="144">
        <v>0</v>
      </c>
      <c r="AQ446" s="829">
        <v>21.700151141752372</v>
      </c>
      <c r="AR446" s="829">
        <v>33.571100476151116</v>
      </c>
      <c r="AS446" s="829">
        <v>38.85</v>
      </c>
      <c r="AT446" s="829">
        <v>84</v>
      </c>
      <c r="AU446" s="829">
        <v>0</v>
      </c>
      <c r="AV446" s="829">
        <v>70.144999999999996</v>
      </c>
      <c r="AW446" s="829">
        <v>5.25</v>
      </c>
      <c r="AX446" s="829">
        <v>0</v>
      </c>
      <c r="AY446" s="829">
        <v>143.5351754379374</v>
      </c>
      <c r="AZ446" s="829">
        <v>94.323115287787459</v>
      </c>
      <c r="BA446" s="829">
        <v>51</v>
      </c>
      <c r="BB446" s="829">
        <v>43</v>
      </c>
      <c r="BC446" s="829"/>
      <c r="BD446" s="144">
        <v>6000000</v>
      </c>
      <c r="BE446" s="144">
        <v>8288423.0000000028</v>
      </c>
      <c r="BF446" s="144">
        <v>5405000</v>
      </c>
      <c r="BG446" s="144">
        <v>4963000</v>
      </c>
      <c r="BH446" s="144">
        <v>0</v>
      </c>
      <c r="BI446" s="144">
        <v>0</v>
      </c>
      <c r="BJ446" s="144">
        <v>5094273</v>
      </c>
      <c r="BK446" s="144">
        <v>114743741.075</v>
      </c>
      <c r="BL446" s="144">
        <v>0</v>
      </c>
      <c r="BM446" s="144">
        <v>0</v>
      </c>
      <c r="BN446" s="829">
        <v>63.311367995395301</v>
      </c>
      <c r="BO446"/>
      <c r="BP446" s="144">
        <v>173097.95849999998</v>
      </c>
      <c r="BQ446" s="144">
        <v>7101884.7910000021</v>
      </c>
      <c r="BR446"/>
      <c r="BS446" s="835">
        <v>222.59850923283284</v>
      </c>
      <c r="BT446" s="835">
        <v>235.73797930372868</v>
      </c>
      <c r="BU446" s="835">
        <v>0</v>
      </c>
      <c r="BV446" s="144">
        <v>0</v>
      </c>
      <c r="BW446"/>
      <c r="BX446" s="830">
        <v>220359804.66719386</v>
      </c>
      <c r="BZ446" s="831">
        <v>237.53987621440038</v>
      </c>
      <c r="CB446" s="144">
        <v>35000.000000000007</v>
      </c>
    </row>
    <row r="447" spans="1:80" s="124" customFormat="1">
      <c r="A447" s="115"/>
      <c r="B447" s="163">
        <v>0</v>
      </c>
      <c r="D447" s="144"/>
      <c r="E447" s="170">
        <v>2019</v>
      </c>
      <c r="I447" s="693" t="s">
        <v>661</v>
      </c>
      <c r="J447" s="693" t="s">
        <v>662</v>
      </c>
      <c r="K447" s="693" t="s">
        <v>667</v>
      </c>
      <c r="L447" s="144">
        <v>520545</v>
      </c>
      <c r="M447" s="144">
        <v>521304.99999999994</v>
      </c>
      <c r="N447" s="144">
        <v>1041850.0000000003</v>
      </c>
      <c r="O447" s="828">
        <v>0.5</v>
      </c>
      <c r="P447" s="144">
        <v>44175</v>
      </c>
      <c r="Q447" s="144">
        <v>49999.999999999993</v>
      </c>
      <c r="R447" s="144">
        <v>0</v>
      </c>
      <c r="S447" s="144">
        <v>49999.999999999993</v>
      </c>
      <c r="T447" s="144">
        <v>20000</v>
      </c>
      <c r="U447" s="692">
        <v>927675</v>
      </c>
      <c r="V447" s="692"/>
      <c r="W447" s="144">
        <v>-49999.999999999993</v>
      </c>
      <c r="X447" s="144">
        <v>49999.999999999993</v>
      </c>
      <c r="Y447" s="144">
        <v>49999.999999999993</v>
      </c>
      <c r="Z447" s="692">
        <v>49999.999999999993</v>
      </c>
      <c r="AA447" s="144"/>
      <c r="AB447" s="144">
        <v>2181995.9999999995</v>
      </c>
      <c r="AC447" s="144">
        <v>5769931.9499999993</v>
      </c>
      <c r="AD447" s="144">
        <v>7951927.9500000011</v>
      </c>
      <c r="AE447" s="144">
        <v>0</v>
      </c>
      <c r="AF447" s="144">
        <v>2181995.9999999995</v>
      </c>
      <c r="AG447" s="144">
        <v>0</v>
      </c>
      <c r="AH447" s="144">
        <v>1496035</v>
      </c>
      <c r="AI447" s="144">
        <v>540000</v>
      </c>
      <c r="AJ447" s="144">
        <v>324000</v>
      </c>
      <c r="AK447" s="144">
        <v>410844</v>
      </c>
      <c r="AL447" s="144">
        <v>0</v>
      </c>
      <c r="AM447" s="144">
        <v>0</v>
      </c>
      <c r="AN447" s="144">
        <v>0</v>
      </c>
      <c r="AO447" s="144">
        <v>2999052.9499999997</v>
      </c>
      <c r="AP447" s="144">
        <v>0</v>
      </c>
      <c r="AQ447" s="829">
        <v>21.81357670694987</v>
      </c>
      <c r="AR447" s="829">
        <v>33.61395597853187</v>
      </c>
      <c r="AS447" s="829">
        <v>38.85</v>
      </c>
      <c r="AT447" s="829">
        <v>85</v>
      </c>
      <c r="AU447" s="829">
        <v>0</v>
      </c>
      <c r="AV447" s="829">
        <v>71.020999999999987</v>
      </c>
      <c r="AW447" s="829">
        <v>5.3699999999999983</v>
      </c>
      <c r="AX447" s="829">
        <v>0</v>
      </c>
      <c r="AY447" s="829">
        <v>144.25285131512712</v>
      </c>
      <c r="AZ447" s="829">
        <v>94.794730864226381</v>
      </c>
      <c r="BA447" s="829">
        <v>52</v>
      </c>
      <c r="BB447" s="829">
        <v>43</v>
      </c>
      <c r="BC447" s="829"/>
      <c r="BD447" s="144">
        <v>6000000</v>
      </c>
      <c r="BE447" s="144">
        <v>8290415.0000000028</v>
      </c>
      <c r="BF447" s="144">
        <v>6756999.9999999991</v>
      </c>
      <c r="BG447" s="144">
        <v>4963000</v>
      </c>
      <c r="BH447" s="144">
        <v>0</v>
      </c>
      <c r="BI447" s="144">
        <v>0</v>
      </c>
      <c r="BJ447" s="144">
        <v>5098142</v>
      </c>
      <c r="BK447" s="144">
        <v>117628707.04999997</v>
      </c>
      <c r="BL447" s="144">
        <v>0</v>
      </c>
      <c r="BM447" s="144">
        <v>0</v>
      </c>
      <c r="BN447" s="829">
        <v>68.262716473951301</v>
      </c>
      <c r="BO447"/>
      <c r="BP447" s="144">
        <v>173097.95849999998</v>
      </c>
      <c r="BQ447" s="144">
        <v>7101884.7910000021</v>
      </c>
      <c r="BR447"/>
      <c r="BS447" s="835">
        <v>236.57701988763196</v>
      </c>
      <c r="BT447" s="835">
        <v>251.14957527287103</v>
      </c>
      <c r="BU447" s="835">
        <v>0</v>
      </c>
      <c r="BV447" s="144">
        <v>0</v>
      </c>
      <c r="BW447"/>
      <c r="BX447" s="830">
        <v>240162631.60431272</v>
      </c>
      <c r="BZ447" s="831">
        <v>258.88660533517958</v>
      </c>
      <c r="CB447" s="144">
        <v>35000.000000000007</v>
      </c>
    </row>
    <row r="448" spans="1:80" s="124" customFormat="1">
      <c r="A448" s="115"/>
      <c r="B448" s="163">
        <v>0</v>
      </c>
      <c r="D448" s="144"/>
      <c r="E448" s="170">
        <v>2020</v>
      </c>
      <c r="I448" s="693" t="s">
        <v>661</v>
      </c>
      <c r="J448" s="693" t="s">
        <v>667</v>
      </c>
      <c r="K448" s="693" t="s">
        <v>662</v>
      </c>
      <c r="L448" s="144">
        <v>520545</v>
      </c>
      <c r="M448" s="144">
        <v>521304.99999999994</v>
      </c>
      <c r="N448" s="144">
        <v>1041850.0000000003</v>
      </c>
      <c r="O448" s="828">
        <v>0.5</v>
      </c>
      <c r="P448" s="144">
        <v>44175</v>
      </c>
      <c r="Q448" s="144">
        <v>49999.999999999993</v>
      </c>
      <c r="R448" s="144">
        <v>0</v>
      </c>
      <c r="S448" s="144">
        <v>49999.999999999993</v>
      </c>
      <c r="T448" s="144">
        <v>20000</v>
      </c>
      <c r="U448" s="692">
        <v>927675</v>
      </c>
      <c r="V448" s="692"/>
      <c r="W448" s="144">
        <v>49999.999999999993</v>
      </c>
      <c r="X448" s="144">
        <v>-49999.999999999993</v>
      </c>
      <c r="Y448" s="144">
        <v>49999.999999999993</v>
      </c>
      <c r="Z448" s="692">
        <v>49999.999999999993</v>
      </c>
      <c r="AA448" s="144"/>
      <c r="AB448" s="144">
        <v>2181995.9999999995</v>
      </c>
      <c r="AC448" s="144">
        <v>5769931.9499999993</v>
      </c>
      <c r="AD448" s="144">
        <v>7951927.9500000011</v>
      </c>
      <c r="AE448" s="144">
        <v>0</v>
      </c>
      <c r="AF448" s="144">
        <v>2181995.9999999995</v>
      </c>
      <c r="AG448" s="144">
        <v>0</v>
      </c>
      <c r="AH448" s="144">
        <v>1496035</v>
      </c>
      <c r="AI448" s="144">
        <v>438000</v>
      </c>
      <c r="AJ448" s="144">
        <v>360000</v>
      </c>
      <c r="AK448" s="144">
        <v>410844</v>
      </c>
      <c r="AL448" s="144">
        <v>0</v>
      </c>
      <c r="AM448" s="144">
        <v>0</v>
      </c>
      <c r="AN448" s="144">
        <v>0</v>
      </c>
      <c r="AO448" s="144">
        <v>3065052.9499999997</v>
      </c>
      <c r="AP448" s="144">
        <v>0</v>
      </c>
      <c r="AQ448" s="829">
        <v>21.930394389205926</v>
      </c>
      <c r="AR448" s="829">
        <v>33.657025758424531</v>
      </c>
      <c r="AS448" s="829">
        <v>32.800000000000004</v>
      </c>
      <c r="AT448" s="829">
        <v>86</v>
      </c>
      <c r="AU448" s="829">
        <v>0</v>
      </c>
      <c r="AV448" s="829">
        <v>71.605000000000004</v>
      </c>
      <c r="AW448" s="829">
        <v>5.450000000000002</v>
      </c>
      <c r="AX448" s="829">
        <v>0</v>
      </c>
      <c r="AY448" s="829">
        <v>144.9741155717027</v>
      </c>
      <c r="AZ448" s="829">
        <v>95.268704518547523</v>
      </c>
      <c r="BA448" s="829">
        <v>53</v>
      </c>
      <c r="BB448" s="829">
        <v>44</v>
      </c>
      <c r="BC448" s="829"/>
      <c r="BD448" s="144">
        <v>6000000</v>
      </c>
      <c r="BE448" s="144">
        <v>8281677</v>
      </c>
      <c r="BF448" s="144">
        <v>2703000</v>
      </c>
      <c r="BG448" s="144">
        <v>4963000</v>
      </c>
      <c r="BH448" s="144">
        <v>0</v>
      </c>
      <c r="BI448" s="144">
        <v>0</v>
      </c>
      <c r="BJ448" s="144">
        <v>5093913</v>
      </c>
      <c r="BK448" s="144">
        <v>136938502.90000001</v>
      </c>
      <c r="BL448" s="144">
        <v>0</v>
      </c>
      <c r="BM448" s="144">
        <v>0</v>
      </c>
      <c r="BN448" s="829">
        <v>74.424130977352078</v>
      </c>
      <c r="BO448"/>
      <c r="BP448" s="144">
        <v>173097.95849999998</v>
      </c>
      <c r="BQ448" s="144">
        <v>7101884.7910000021</v>
      </c>
      <c r="BR448"/>
      <c r="BS448" s="835">
        <v>258.25446681478144</v>
      </c>
      <c r="BT448" s="835">
        <v>275.04940708857703</v>
      </c>
      <c r="BU448" s="835">
        <v>0</v>
      </c>
      <c r="BV448" s="144">
        <v>0</v>
      </c>
      <c r="BW448"/>
      <c r="BX448" s="830">
        <v>264805095.29418066</v>
      </c>
      <c r="BZ448" s="831">
        <v>285.45028732495825</v>
      </c>
      <c r="CB448" s="144">
        <v>35000.000000000007</v>
      </c>
    </row>
    <row r="449" spans="1:80" s="124" customFormat="1">
      <c r="A449" s="115"/>
      <c r="B449" s="163">
        <v>0</v>
      </c>
      <c r="D449" s="144"/>
      <c r="E449" s="170">
        <v>2021</v>
      </c>
      <c r="I449" s="693" t="s">
        <v>661</v>
      </c>
      <c r="J449" s="693" t="s">
        <v>662</v>
      </c>
      <c r="K449" s="693" t="s">
        <v>667</v>
      </c>
      <c r="L449" s="144">
        <v>520545</v>
      </c>
      <c r="M449" s="144">
        <v>521304.99999999994</v>
      </c>
      <c r="N449" s="144">
        <v>1041850.0000000003</v>
      </c>
      <c r="O449" s="828">
        <v>0.5</v>
      </c>
      <c r="P449" s="144">
        <v>44175</v>
      </c>
      <c r="Q449" s="144">
        <v>49999.999999999993</v>
      </c>
      <c r="R449" s="144">
        <v>0</v>
      </c>
      <c r="S449" s="144">
        <v>49999.999999999993</v>
      </c>
      <c r="T449" s="144">
        <v>20000</v>
      </c>
      <c r="U449" s="692">
        <v>927675</v>
      </c>
      <c r="V449" s="692"/>
      <c r="W449" s="144">
        <v>-49999.999999999993</v>
      </c>
      <c r="X449" s="144">
        <v>49999.999999999993</v>
      </c>
      <c r="Y449" s="144">
        <v>49999.999999999993</v>
      </c>
      <c r="Z449" s="692">
        <v>49999.999999999993</v>
      </c>
      <c r="AA449" s="144"/>
      <c r="AB449" s="144">
        <v>2181995.9999999995</v>
      </c>
      <c r="AC449" s="144">
        <v>5769931.9499999993</v>
      </c>
      <c r="AD449" s="144">
        <v>7951927.9500000011</v>
      </c>
      <c r="AE449" s="144">
        <v>0</v>
      </c>
      <c r="AF449" s="144">
        <v>2181995.9999999995</v>
      </c>
      <c r="AG449" s="144">
        <v>0</v>
      </c>
      <c r="AH449" s="144">
        <v>1496035</v>
      </c>
      <c r="AI449" s="144">
        <v>438000</v>
      </c>
      <c r="AJ449" s="144">
        <v>360000</v>
      </c>
      <c r="AK449" s="144">
        <v>410844</v>
      </c>
      <c r="AL449" s="144">
        <v>0</v>
      </c>
      <c r="AM449" s="144">
        <v>0</v>
      </c>
      <c r="AN449" s="144">
        <v>0</v>
      </c>
      <c r="AO449" s="144">
        <v>3065052.9499999997</v>
      </c>
      <c r="AP449" s="144">
        <v>0</v>
      </c>
      <c r="AQ449" s="829">
        <v>22.637813699719118</v>
      </c>
      <c r="AR449" s="829">
        <v>33.700310887216645</v>
      </c>
      <c r="AS449" s="829">
        <v>32.800000000000004</v>
      </c>
      <c r="AT449" s="829">
        <v>87</v>
      </c>
      <c r="AU449" s="829">
        <v>0</v>
      </c>
      <c r="AV449" s="829">
        <v>72.480999999999995</v>
      </c>
      <c r="AW449" s="829">
        <v>5.57</v>
      </c>
      <c r="AX449" s="829">
        <v>0</v>
      </c>
      <c r="AY449" s="829">
        <v>145.69898614956122</v>
      </c>
      <c r="AZ449" s="829">
        <v>95.745048041140237</v>
      </c>
      <c r="BA449" s="829">
        <v>54</v>
      </c>
      <c r="BB449" s="829">
        <v>45</v>
      </c>
      <c r="BC449" s="829"/>
      <c r="BD449" s="144">
        <v>6000000</v>
      </c>
      <c r="BE449" s="144">
        <v>8281677</v>
      </c>
      <c r="BF449" s="144">
        <v>3100999.9999999995</v>
      </c>
      <c r="BG449" s="144">
        <v>6168099.9999999991</v>
      </c>
      <c r="BH449" s="144">
        <v>0</v>
      </c>
      <c r="BI449" s="144">
        <v>942083.60796350625</v>
      </c>
      <c r="BJ449" s="144">
        <v>5106826</v>
      </c>
      <c r="BK449" s="144">
        <v>139823468.87499997</v>
      </c>
      <c r="BL449" s="144">
        <v>0</v>
      </c>
      <c r="BM449" s="144">
        <v>0</v>
      </c>
      <c r="BN449" s="829">
        <v>76.824982296014909</v>
      </c>
      <c r="BO449"/>
      <c r="BP449" s="144">
        <v>173097.95849999998</v>
      </c>
      <c r="BQ449" s="144">
        <v>7101884.7910000021</v>
      </c>
      <c r="BR449"/>
      <c r="BS449" s="835">
        <v>279.79744213075588</v>
      </c>
      <c r="BT449" s="835">
        <v>298.80098118270399</v>
      </c>
      <c r="BU449" s="835">
        <v>0</v>
      </c>
      <c r="BV449" s="144">
        <v>0</v>
      </c>
      <c r="BW449"/>
      <c r="BX449" s="830">
        <v>274407255.87147433</v>
      </c>
      <c r="BZ449" s="831">
        <v>295.80106812350698</v>
      </c>
      <c r="CB449" s="144">
        <v>35000.000000000007</v>
      </c>
    </row>
    <row r="450" spans="1:80" s="124" customFormat="1">
      <c r="A450" s="115"/>
      <c r="B450" s="163">
        <v>0</v>
      </c>
      <c r="D450" s="144"/>
      <c r="E450" s="170">
        <v>2022</v>
      </c>
      <c r="I450" s="693" t="s">
        <v>661</v>
      </c>
      <c r="J450" s="693" t="s">
        <v>667</v>
      </c>
      <c r="K450" s="693" t="s">
        <v>662</v>
      </c>
      <c r="L450" s="144">
        <v>520545</v>
      </c>
      <c r="M450" s="144">
        <v>521304.99999999994</v>
      </c>
      <c r="N450" s="144">
        <v>1041850.0000000003</v>
      </c>
      <c r="O450" s="828">
        <v>0.5</v>
      </c>
      <c r="P450" s="144">
        <v>44175</v>
      </c>
      <c r="Q450" s="144">
        <v>49999.999999999993</v>
      </c>
      <c r="R450" s="144">
        <v>0</v>
      </c>
      <c r="S450" s="144">
        <v>49999.999999999993</v>
      </c>
      <c r="T450" s="144">
        <v>20000</v>
      </c>
      <c r="U450" s="692">
        <v>927675</v>
      </c>
      <c r="V450" s="692"/>
      <c r="W450" s="144">
        <v>49999.999999999993</v>
      </c>
      <c r="X450" s="144">
        <v>-49999.999999999993</v>
      </c>
      <c r="Y450" s="144">
        <v>49999.999999999993</v>
      </c>
      <c r="Z450" s="692">
        <v>49999.999999999993</v>
      </c>
      <c r="AA450" s="144"/>
      <c r="AB450" s="144">
        <v>2181995.9999999995</v>
      </c>
      <c r="AC450" s="144">
        <v>5769931.9499999993</v>
      </c>
      <c r="AD450" s="144">
        <v>7951927.9500000011</v>
      </c>
      <c r="AE450" s="144">
        <v>0</v>
      </c>
      <c r="AF450" s="144">
        <v>2181995.9999999995</v>
      </c>
      <c r="AG450" s="144">
        <v>0</v>
      </c>
      <c r="AH450" s="144">
        <v>1496035</v>
      </c>
      <c r="AI450" s="144">
        <v>438000</v>
      </c>
      <c r="AJ450" s="144">
        <v>360000</v>
      </c>
      <c r="AK450" s="144">
        <v>410844</v>
      </c>
      <c r="AL450" s="144">
        <v>0</v>
      </c>
      <c r="AM450" s="144">
        <v>0</v>
      </c>
      <c r="AN450" s="144">
        <v>0</v>
      </c>
      <c r="AO450" s="144">
        <v>3065052.9499999997</v>
      </c>
      <c r="AP450" s="144">
        <v>0</v>
      </c>
      <c r="AQ450" s="829">
        <v>22.754152943774528</v>
      </c>
      <c r="AR450" s="829">
        <v>33.743812441652729</v>
      </c>
      <c r="AS450" s="829">
        <v>32.800000000000004</v>
      </c>
      <c r="AT450" s="829">
        <v>89</v>
      </c>
      <c r="AU450" s="829">
        <v>0</v>
      </c>
      <c r="AV450" s="829">
        <v>74.47237916666667</v>
      </c>
      <c r="AW450" s="829">
        <v>5.8427916666666668</v>
      </c>
      <c r="AX450" s="829">
        <v>0</v>
      </c>
      <c r="AY450" s="829">
        <v>146.42748108030898</v>
      </c>
      <c r="AZ450" s="829">
        <v>96.223773281345942</v>
      </c>
      <c r="BA450" s="829">
        <v>56</v>
      </c>
      <c r="BB450" s="829">
        <v>46</v>
      </c>
      <c r="BC450" s="829"/>
      <c r="BD450" s="144">
        <v>6000000</v>
      </c>
      <c r="BE450" s="144">
        <v>8281677</v>
      </c>
      <c r="BF450" s="144">
        <v>3100999.9999999995</v>
      </c>
      <c r="BG450" s="144">
        <v>6168099.9999999991</v>
      </c>
      <c r="BH450" s="144">
        <v>0</v>
      </c>
      <c r="BI450" s="144">
        <v>942083.60796350625</v>
      </c>
      <c r="BJ450" s="144">
        <v>5120986</v>
      </c>
      <c r="BK450" s="144">
        <v>151363332.77500001</v>
      </c>
      <c r="BL450" s="144">
        <v>0</v>
      </c>
      <c r="BM450" s="144">
        <v>0</v>
      </c>
      <c r="BN450" s="829">
        <v>80.138228964265139</v>
      </c>
      <c r="BO450"/>
      <c r="BP450" s="144">
        <v>173097.95849999998</v>
      </c>
      <c r="BQ450" s="144">
        <v>7101884.7910000021</v>
      </c>
      <c r="BR450"/>
      <c r="BS450" s="835">
        <v>290.7156985583099</v>
      </c>
      <c r="BT450" s="835">
        <v>310.83858382180802</v>
      </c>
      <c r="BU450" s="835">
        <v>0</v>
      </c>
      <c r="BV450" s="144">
        <v>0</v>
      </c>
      <c r="BW450"/>
      <c r="BX450" s="830">
        <v>287658524.82487261</v>
      </c>
      <c r="BZ450" s="831">
        <v>310.08545538563897</v>
      </c>
      <c r="CB450" s="144">
        <v>35000.000000000007</v>
      </c>
    </row>
    <row r="451" spans="1:80" s="124" customFormat="1">
      <c r="A451" s="115"/>
      <c r="B451" s="163">
        <v>0</v>
      </c>
      <c r="D451" s="144"/>
      <c r="E451" s="170">
        <v>2023</v>
      </c>
      <c r="I451" s="693" t="s">
        <v>661</v>
      </c>
      <c r="J451" s="693" t="s">
        <v>662</v>
      </c>
      <c r="K451" s="693" t="s">
        <v>667</v>
      </c>
      <c r="L451" s="144">
        <v>520545</v>
      </c>
      <c r="M451" s="144">
        <v>521304.99999999994</v>
      </c>
      <c r="N451" s="144">
        <v>1041850.0000000003</v>
      </c>
      <c r="O451" s="828">
        <v>0.5</v>
      </c>
      <c r="P451" s="144">
        <v>44175</v>
      </c>
      <c r="Q451" s="144">
        <v>49999.999999999993</v>
      </c>
      <c r="R451" s="144">
        <v>0</v>
      </c>
      <c r="S451" s="144">
        <v>49999.999999999993</v>
      </c>
      <c r="T451" s="144">
        <v>20000</v>
      </c>
      <c r="U451" s="692">
        <v>927675</v>
      </c>
      <c r="V451" s="692"/>
      <c r="W451" s="144">
        <v>-49999.999999999993</v>
      </c>
      <c r="X451" s="144">
        <v>49999.999999999993</v>
      </c>
      <c r="Y451" s="144">
        <v>49999.999999999993</v>
      </c>
      <c r="Z451" s="692">
        <v>49999.999999999993</v>
      </c>
      <c r="AA451" s="144"/>
      <c r="AB451" s="144">
        <v>2181995.9999999995</v>
      </c>
      <c r="AC451" s="144">
        <v>5769931.9499999993</v>
      </c>
      <c r="AD451" s="144">
        <v>7951927.9500000011</v>
      </c>
      <c r="AE451" s="144">
        <v>0</v>
      </c>
      <c r="AF451" s="144">
        <v>2181995.9999999995</v>
      </c>
      <c r="AG451" s="144">
        <v>0</v>
      </c>
      <c r="AH451" s="144">
        <v>1496035</v>
      </c>
      <c r="AI451" s="144">
        <v>438000</v>
      </c>
      <c r="AJ451" s="144">
        <v>360000</v>
      </c>
      <c r="AK451" s="144">
        <v>410844</v>
      </c>
      <c r="AL451" s="144">
        <v>0</v>
      </c>
      <c r="AM451" s="144">
        <v>0</v>
      </c>
      <c r="AN451" s="144">
        <v>0</v>
      </c>
      <c r="AO451" s="144">
        <v>3065052.9499999997</v>
      </c>
      <c r="AP451" s="144">
        <v>0</v>
      </c>
      <c r="AQ451" s="829">
        <v>22.874203752889539</v>
      </c>
      <c r="AR451" s="829">
        <v>33.787531503861011</v>
      </c>
      <c r="AS451" s="829">
        <v>32.800000000000004</v>
      </c>
      <c r="AT451" s="829">
        <v>91</v>
      </c>
      <c r="AU451" s="829">
        <v>0</v>
      </c>
      <c r="AV451" s="829">
        <v>75.474000000000018</v>
      </c>
      <c r="AW451" s="829">
        <v>5.9800000000000013</v>
      </c>
      <c r="AX451" s="829">
        <v>0</v>
      </c>
      <c r="AY451" s="829">
        <v>147.15961848571052</v>
      </c>
      <c r="AZ451" s="829">
        <v>96.704892147752631</v>
      </c>
      <c r="BA451" s="829">
        <v>58</v>
      </c>
      <c r="BB451" s="829">
        <v>48</v>
      </c>
      <c r="BC451" s="829"/>
      <c r="BD451" s="144">
        <v>6000000</v>
      </c>
      <c r="BE451" s="144">
        <v>8281677</v>
      </c>
      <c r="BF451" s="144">
        <v>0</v>
      </c>
      <c r="BG451" s="144">
        <v>6168099.9999999991</v>
      </c>
      <c r="BH451" s="144">
        <v>0</v>
      </c>
      <c r="BI451" s="144">
        <v>942083.60796350625</v>
      </c>
      <c r="BJ451" s="144">
        <v>5192887</v>
      </c>
      <c r="BK451" s="144">
        <v>180212992.52500001</v>
      </c>
      <c r="BL451" s="144">
        <v>0</v>
      </c>
      <c r="BM451" s="144">
        <v>0</v>
      </c>
      <c r="BN451" s="829">
        <v>86.483496223479548</v>
      </c>
      <c r="BO451"/>
      <c r="BP451" s="144">
        <v>173097.95849999998</v>
      </c>
      <c r="BQ451" s="144">
        <v>7101884.7910000021</v>
      </c>
      <c r="BR451"/>
      <c r="BS451" s="835">
        <v>307.53204719767319</v>
      </c>
      <c r="BT451" s="835">
        <v>329.37895463142098</v>
      </c>
      <c r="BU451" s="835">
        <v>0</v>
      </c>
      <c r="BV451" s="144">
        <v>0</v>
      </c>
      <c r="BW451"/>
      <c r="BX451" s="830">
        <v>313036304.22137231</v>
      </c>
      <c r="BZ451" s="831">
        <v>337.4417810347075</v>
      </c>
      <c r="CB451" s="144">
        <v>35000.000000000007</v>
      </c>
    </row>
    <row r="452" spans="1:80" s="124" customFormat="1">
      <c r="A452" s="115"/>
      <c r="B452" s="163">
        <v>0</v>
      </c>
      <c r="D452" s="144"/>
      <c r="E452" s="170">
        <v>2024</v>
      </c>
      <c r="I452" s="693" t="s">
        <v>661</v>
      </c>
      <c r="J452" s="693" t="s">
        <v>667</v>
      </c>
      <c r="K452" s="693" t="s">
        <v>662</v>
      </c>
      <c r="L452" s="144">
        <v>520545</v>
      </c>
      <c r="M452" s="144">
        <v>521304.99999999994</v>
      </c>
      <c r="N452" s="144">
        <v>1041850.0000000003</v>
      </c>
      <c r="O452" s="828">
        <v>0.5</v>
      </c>
      <c r="P452" s="144">
        <v>44175</v>
      </c>
      <c r="Q452" s="144">
        <v>49999.999999999993</v>
      </c>
      <c r="R452" s="144">
        <v>0</v>
      </c>
      <c r="S452" s="144">
        <v>49999.999999999993</v>
      </c>
      <c r="T452" s="144">
        <v>20000</v>
      </c>
      <c r="U452" s="692">
        <v>927675</v>
      </c>
      <c r="V452" s="692"/>
      <c r="W452" s="144">
        <v>49999.999999999993</v>
      </c>
      <c r="X452" s="144">
        <v>-49999.999999999993</v>
      </c>
      <c r="Y452" s="144">
        <v>49999.999999999993</v>
      </c>
      <c r="Z452" s="692">
        <v>49999.999999999993</v>
      </c>
      <c r="AA452" s="144"/>
      <c r="AB452" s="144">
        <v>2181995.9999999995</v>
      </c>
      <c r="AC452" s="144">
        <v>5769931.9499999993</v>
      </c>
      <c r="AD452" s="144">
        <v>7951927.9500000011</v>
      </c>
      <c r="AE452" s="144">
        <v>0</v>
      </c>
      <c r="AF452" s="144">
        <v>2181995.9999999995</v>
      </c>
      <c r="AG452" s="144">
        <v>0</v>
      </c>
      <c r="AH452" s="144">
        <v>1496035</v>
      </c>
      <c r="AI452" s="144">
        <v>438000</v>
      </c>
      <c r="AJ452" s="144">
        <v>360000</v>
      </c>
      <c r="AK452" s="144">
        <v>410844</v>
      </c>
      <c r="AL452" s="144">
        <v>0</v>
      </c>
      <c r="AM452" s="144">
        <v>0</v>
      </c>
      <c r="AN452" s="144">
        <v>0</v>
      </c>
      <c r="AO452" s="144">
        <v>3065052.9499999997</v>
      </c>
      <c r="AP452" s="144">
        <v>0</v>
      </c>
      <c r="AQ452" s="829">
        <v>22.990415315584659</v>
      </c>
      <c r="AR452" s="829">
        <v>33.831469161380305</v>
      </c>
      <c r="AS452" s="829">
        <v>32.800000000000004</v>
      </c>
      <c r="AT452" s="829">
        <v>92</v>
      </c>
      <c r="AU452" s="829">
        <v>0</v>
      </c>
      <c r="AV452" s="829">
        <v>76.423000000000002</v>
      </c>
      <c r="AW452" s="829">
        <v>6.11</v>
      </c>
      <c r="AX452" s="829">
        <v>0</v>
      </c>
      <c r="AY452" s="829">
        <v>147.89541657813902</v>
      </c>
      <c r="AZ452" s="829">
        <v>97.18841660849138</v>
      </c>
      <c r="BA452" s="829">
        <v>59</v>
      </c>
      <c r="BB452" s="829">
        <v>49</v>
      </c>
      <c r="BC452" s="829"/>
      <c r="BD452" s="144">
        <v>6000000</v>
      </c>
      <c r="BE452" s="144">
        <v>8281677</v>
      </c>
      <c r="BF452" s="144">
        <v>0</v>
      </c>
      <c r="BG452" s="144">
        <v>6168099.9999999991</v>
      </c>
      <c r="BH452" s="144">
        <v>0</v>
      </c>
      <c r="BI452" s="144">
        <v>942083.60796350625</v>
      </c>
      <c r="BJ452" s="144">
        <v>4189984.916666666</v>
      </c>
      <c r="BK452" s="144">
        <v>180212992.52500001</v>
      </c>
      <c r="BL452" s="144">
        <v>0</v>
      </c>
      <c r="BM452" s="144">
        <v>0</v>
      </c>
      <c r="BN452" s="829">
        <v>88.064575885632394</v>
      </c>
      <c r="BO452"/>
      <c r="BP452" s="144">
        <v>173097.95849999998</v>
      </c>
      <c r="BQ452" s="144">
        <v>7101884.7910000021</v>
      </c>
      <c r="BR452"/>
      <c r="BS452" s="835">
        <v>328.7576860587389</v>
      </c>
      <c r="BT452" s="835">
        <v>352.7806587465418</v>
      </c>
      <c r="BU452" s="835">
        <v>0</v>
      </c>
      <c r="BV452" s="144">
        <v>0</v>
      </c>
      <c r="BW452"/>
      <c r="BX452" s="830">
        <v>319359803.17504364</v>
      </c>
      <c r="BZ452" s="831">
        <v>344.25828353145619</v>
      </c>
      <c r="CB452" s="144">
        <v>35000.000000000007</v>
      </c>
    </row>
    <row r="453" spans="1:80" s="124" customFormat="1">
      <c r="A453" s="115"/>
      <c r="B453" s="163">
        <v>0</v>
      </c>
      <c r="D453" s="144"/>
      <c r="E453" s="170">
        <v>2025</v>
      </c>
      <c r="I453" s="693" t="s">
        <v>661</v>
      </c>
      <c r="J453" s="693" t="s">
        <v>662</v>
      </c>
      <c r="K453" s="693" t="s">
        <v>667</v>
      </c>
      <c r="L453" s="144">
        <v>520545</v>
      </c>
      <c r="M453" s="144">
        <v>521304.99999999994</v>
      </c>
      <c r="N453" s="144">
        <v>1041850.0000000003</v>
      </c>
      <c r="O453" s="828">
        <v>0.5</v>
      </c>
      <c r="P453" s="144">
        <v>44175</v>
      </c>
      <c r="Q453" s="144">
        <v>49999.999999999993</v>
      </c>
      <c r="R453" s="144">
        <v>0</v>
      </c>
      <c r="S453" s="144">
        <v>49999.999999999993</v>
      </c>
      <c r="T453" s="144">
        <v>20000</v>
      </c>
      <c r="U453" s="692">
        <v>927675</v>
      </c>
      <c r="V453" s="692"/>
      <c r="W453" s="144">
        <v>-49999.999999999993</v>
      </c>
      <c r="X453" s="144">
        <v>49999.999999999993</v>
      </c>
      <c r="Y453" s="144">
        <v>49999.999999999993</v>
      </c>
      <c r="Z453" s="692">
        <v>49999.999999999993</v>
      </c>
      <c r="AA453" s="144"/>
      <c r="AB453" s="144">
        <v>2181995.9999999995</v>
      </c>
      <c r="AC453" s="144">
        <v>5769931.9499999993</v>
      </c>
      <c r="AD453" s="144">
        <v>7951927.9500000011</v>
      </c>
      <c r="AE453" s="144">
        <v>0</v>
      </c>
      <c r="AF453" s="144">
        <v>2181995.9999999995</v>
      </c>
      <c r="AG453" s="144">
        <v>0</v>
      </c>
      <c r="AH453" s="144">
        <v>1496035</v>
      </c>
      <c r="AI453" s="144">
        <v>438000</v>
      </c>
      <c r="AJ453" s="144">
        <v>360000</v>
      </c>
      <c r="AK453" s="144">
        <v>410844</v>
      </c>
      <c r="AL453" s="144">
        <v>0</v>
      </c>
      <c r="AM453" s="144">
        <v>0</v>
      </c>
      <c r="AN453" s="144">
        <v>0</v>
      </c>
      <c r="AO453" s="144">
        <v>3065052.9499999997</v>
      </c>
      <c r="AP453" s="144">
        <v>0</v>
      </c>
      <c r="AQ453" s="829">
        <v>23.115058740065361</v>
      </c>
      <c r="AR453" s="829">
        <v>33.875626507187214</v>
      </c>
      <c r="AS453" s="829">
        <v>32.800000000000004</v>
      </c>
      <c r="AT453" s="829">
        <v>93</v>
      </c>
      <c r="AU453" s="829">
        <v>0</v>
      </c>
      <c r="AV453" s="829">
        <v>76.933999999999983</v>
      </c>
      <c r="AW453" s="829">
        <v>6.18</v>
      </c>
      <c r="AX453" s="829">
        <v>0</v>
      </c>
      <c r="AY453" s="829">
        <v>148.63489366102974</v>
      </c>
      <c r="AZ453" s="829">
        <v>97.67435869153384</v>
      </c>
      <c r="BA453" s="829">
        <v>60</v>
      </c>
      <c r="BB453" s="829">
        <v>49</v>
      </c>
      <c r="BC453" s="829"/>
      <c r="BD453" s="144">
        <v>6000000</v>
      </c>
      <c r="BE453" s="144">
        <v>8281677</v>
      </c>
      <c r="BF453" s="144">
        <v>0</v>
      </c>
      <c r="BG453" s="144">
        <v>6168099.9999999991</v>
      </c>
      <c r="BH453" s="144">
        <v>0</v>
      </c>
      <c r="BI453" s="144">
        <v>942083.60796350625</v>
      </c>
      <c r="BJ453" s="144">
        <v>4098811.9999999995</v>
      </c>
      <c r="BK453" s="144">
        <v>180212992.52500001</v>
      </c>
      <c r="BL453" s="144">
        <v>0</v>
      </c>
      <c r="BM453" s="144">
        <v>0</v>
      </c>
      <c r="BN453" s="829">
        <v>89.35786054233381</v>
      </c>
      <c r="BO453"/>
      <c r="BP453" s="144">
        <v>173097.95849999998</v>
      </c>
      <c r="BQ453" s="144">
        <v>7101884.7910000021</v>
      </c>
      <c r="BR453"/>
      <c r="BS453" s="835">
        <v>334.88656542435615</v>
      </c>
      <c r="BT453" s="835">
        <v>359.5378745085855</v>
      </c>
      <c r="BU453" s="835">
        <v>0</v>
      </c>
      <c r="BV453" s="144">
        <v>0</v>
      </c>
      <c r="BW453"/>
      <c r="BX453" s="830">
        <v>324532271.3113519</v>
      </c>
      <c r="BZ453" s="831">
        <v>349.83401655898012</v>
      </c>
      <c r="CB453" s="144">
        <v>35000.000000000007</v>
      </c>
    </row>
    <row r="454" spans="1:80" s="124" customFormat="1">
      <c r="A454" s="115"/>
      <c r="B454" s="163">
        <v>0</v>
      </c>
      <c r="D454" s="144"/>
      <c r="E454" s="170">
        <v>2026</v>
      </c>
      <c r="I454" s="693" t="s">
        <v>661</v>
      </c>
      <c r="J454" s="693" t="s">
        <v>667</v>
      </c>
      <c r="K454" s="693" t="s">
        <v>662</v>
      </c>
      <c r="L454" s="144">
        <v>520545</v>
      </c>
      <c r="M454" s="144">
        <v>521304.99999999994</v>
      </c>
      <c r="N454" s="144">
        <v>1041850.0000000003</v>
      </c>
      <c r="O454" s="828">
        <v>0.5</v>
      </c>
      <c r="P454" s="144">
        <v>44175</v>
      </c>
      <c r="Q454" s="144">
        <v>49999.999999999993</v>
      </c>
      <c r="R454" s="144">
        <v>0</v>
      </c>
      <c r="S454" s="144">
        <v>49999.999999999993</v>
      </c>
      <c r="T454" s="144">
        <v>20000</v>
      </c>
      <c r="U454" s="692">
        <v>927675</v>
      </c>
      <c r="V454" s="692"/>
      <c r="W454" s="144">
        <v>49999.999999999993</v>
      </c>
      <c r="X454" s="144">
        <v>-49999.999999999993</v>
      </c>
      <c r="Y454" s="144">
        <v>49999.999999999993</v>
      </c>
      <c r="Z454" s="692">
        <v>49999.999999999993</v>
      </c>
      <c r="AA454" s="144"/>
      <c r="AB454" s="144">
        <v>2181995.9999999995</v>
      </c>
      <c r="AC454" s="144">
        <v>5769931.9499999993</v>
      </c>
      <c r="AD454" s="144">
        <v>7951927.9500000011</v>
      </c>
      <c r="AE454" s="144">
        <v>0</v>
      </c>
      <c r="AF454" s="144">
        <v>2181995.9999999995</v>
      </c>
      <c r="AG454" s="144">
        <v>0</v>
      </c>
      <c r="AH454" s="144">
        <v>1496035</v>
      </c>
      <c r="AI454" s="144">
        <v>438000</v>
      </c>
      <c r="AJ454" s="144">
        <v>360000</v>
      </c>
      <c r="AK454" s="144">
        <v>410844</v>
      </c>
      <c r="AL454" s="144">
        <v>0</v>
      </c>
      <c r="AM454" s="144">
        <v>0</v>
      </c>
      <c r="AN454" s="144">
        <v>0</v>
      </c>
      <c r="AO454" s="144">
        <v>3065052.9499999997</v>
      </c>
      <c r="AP454" s="144">
        <v>0</v>
      </c>
      <c r="AQ454" s="829">
        <v>23.233757887883456</v>
      </c>
      <c r="AR454" s="829">
        <v>33.920004639723132</v>
      </c>
      <c r="AS454" s="829">
        <v>32.800000000000004</v>
      </c>
      <c r="AT454" s="829">
        <v>94</v>
      </c>
      <c r="AU454" s="829">
        <v>0</v>
      </c>
      <c r="AV454" s="829">
        <v>78.058808333333346</v>
      </c>
      <c r="AW454" s="829">
        <v>6.3340833333333322</v>
      </c>
      <c r="AX454" s="829">
        <v>0</v>
      </c>
      <c r="AY454" s="829">
        <v>149.37806812933488</v>
      </c>
      <c r="AZ454" s="829">
        <v>98.162730484991485</v>
      </c>
      <c r="BA454" s="829">
        <v>61</v>
      </c>
      <c r="BB454" s="829">
        <v>50</v>
      </c>
      <c r="BC454" s="829"/>
      <c r="BD454" s="144">
        <v>6000000</v>
      </c>
      <c r="BE454" s="144">
        <v>8281677</v>
      </c>
      <c r="BF454" s="144">
        <v>0</v>
      </c>
      <c r="BG454" s="144">
        <v>6168099.9999999991</v>
      </c>
      <c r="BH454" s="144">
        <v>0</v>
      </c>
      <c r="BI454" s="144">
        <v>942083.60796350625</v>
      </c>
      <c r="BJ454" s="144">
        <v>4098811.9999999995</v>
      </c>
      <c r="BK454" s="144">
        <v>180212992.52500001</v>
      </c>
      <c r="BL454" s="144">
        <v>0</v>
      </c>
      <c r="BM454" s="144">
        <v>0</v>
      </c>
      <c r="BN454" s="829">
        <v>91.155507278816245</v>
      </c>
      <c r="BO454"/>
      <c r="BP454" s="144">
        <v>173097.95849999998</v>
      </c>
      <c r="BQ454" s="144">
        <v>7101884.7910000021</v>
      </c>
      <c r="BR454"/>
      <c r="BS454" s="835">
        <v>340.81445775484474</v>
      </c>
      <c r="BT454" s="835">
        <v>366.07349792385276</v>
      </c>
      <c r="BU454" s="835">
        <v>0</v>
      </c>
      <c r="BV454" s="144">
        <v>0</v>
      </c>
      <c r="BW454"/>
      <c r="BX454" s="830">
        <v>331721926.28530765</v>
      </c>
      <c r="BZ454" s="831">
        <v>357.58420382710284</v>
      </c>
      <c r="CB454" s="144">
        <v>35000.000000000007</v>
      </c>
    </row>
    <row r="455" spans="1:80" s="124" customFormat="1">
      <c r="A455" s="115"/>
      <c r="B455" s="163">
        <v>0</v>
      </c>
      <c r="D455" s="144"/>
      <c r="E455" s="170">
        <v>2027</v>
      </c>
      <c r="I455" s="693" t="s">
        <v>661</v>
      </c>
      <c r="J455" s="693" t="s">
        <v>662</v>
      </c>
      <c r="K455" s="693" t="s">
        <v>667</v>
      </c>
      <c r="L455" s="144">
        <v>520545</v>
      </c>
      <c r="M455" s="144">
        <v>521304.99999999994</v>
      </c>
      <c r="N455" s="144">
        <v>1041850.0000000003</v>
      </c>
      <c r="O455" s="828">
        <v>0.5</v>
      </c>
      <c r="P455" s="144">
        <v>44175</v>
      </c>
      <c r="Q455" s="144">
        <v>49999.999999999993</v>
      </c>
      <c r="R455" s="144">
        <v>0</v>
      </c>
      <c r="S455" s="144">
        <v>49999.999999999993</v>
      </c>
      <c r="T455" s="144">
        <v>20000</v>
      </c>
      <c r="U455" s="692">
        <v>927675</v>
      </c>
      <c r="V455" s="692"/>
      <c r="W455" s="144">
        <v>-49999.999999999993</v>
      </c>
      <c r="X455" s="144">
        <v>49999.999999999993</v>
      </c>
      <c r="Y455" s="144">
        <v>49999.999999999993</v>
      </c>
      <c r="Z455" s="692">
        <v>49999.999999999993</v>
      </c>
      <c r="AA455" s="144"/>
      <c r="AB455" s="144">
        <v>2181995.9999999995</v>
      </c>
      <c r="AC455" s="144">
        <v>5769931.9499999993</v>
      </c>
      <c r="AD455" s="144">
        <v>7951927.9500000011</v>
      </c>
      <c r="AE455" s="144">
        <v>0</v>
      </c>
      <c r="AF455" s="144">
        <v>2181995.9999999995</v>
      </c>
      <c r="AG455" s="144">
        <v>0</v>
      </c>
      <c r="AH455" s="144">
        <v>1496035</v>
      </c>
      <c r="AI455" s="144">
        <v>438000</v>
      </c>
      <c r="AJ455" s="144">
        <v>360000</v>
      </c>
      <c r="AK455" s="144">
        <v>410844</v>
      </c>
      <c r="AL455" s="144">
        <v>0</v>
      </c>
      <c r="AM455" s="144">
        <v>0</v>
      </c>
      <c r="AN455" s="144">
        <v>0</v>
      </c>
      <c r="AO455" s="144">
        <v>3065052.9499999997</v>
      </c>
      <c r="AP455" s="144">
        <v>0</v>
      </c>
      <c r="AQ455" s="829">
        <v>23.355942100876792</v>
      </c>
      <c r="AR455" s="829">
        <v>33.964604662921765</v>
      </c>
      <c r="AS455" s="829">
        <v>32.800000000000004</v>
      </c>
      <c r="AT455" s="829">
        <v>94</v>
      </c>
      <c r="AU455" s="829">
        <v>0</v>
      </c>
      <c r="AV455" s="829">
        <v>80.370748749999976</v>
      </c>
      <c r="AW455" s="829">
        <v>6.6507875000000007</v>
      </c>
      <c r="AX455" s="829">
        <v>0</v>
      </c>
      <c r="AY455" s="829">
        <v>150.12495846998152</v>
      </c>
      <c r="AZ455" s="829">
        <v>98.653544137416461</v>
      </c>
      <c r="BA455" s="829">
        <v>61</v>
      </c>
      <c r="BB455" s="829">
        <v>50</v>
      </c>
      <c r="BC455" s="829"/>
      <c r="BD455" s="144">
        <v>6000000</v>
      </c>
      <c r="BE455" s="144">
        <v>8281677</v>
      </c>
      <c r="BF455" s="144">
        <v>0</v>
      </c>
      <c r="BG455" s="144">
        <v>6168099.9999999991</v>
      </c>
      <c r="BH455" s="144">
        <v>0</v>
      </c>
      <c r="BI455" s="144">
        <v>942083.60796350625</v>
      </c>
      <c r="BJ455" s="144">
        <v>4098811.9999999995</v>
      </c>
      <c r="BK455" s="144">
        <v>180212992.52500001</v>
      </c>
      <c r="BL455" s="144">
        <v>0</v>
      </c>
      <c r="BM455" s="144">
        <v>0</v>
      </c>
      <c r="BN455" s="829">
        <v>92.924937304269562</v>
      </c>
      <c r="BO455"/>
      <c r="BP455" s="144">
        <v>173097.95849999998</v>
      </c>
      <c r="BQ455" s="144">
        <v>7101884.7910000021</v>
      </c>
      <c r="BR455"/>
      <c r="BS455" s="835">
        <v>348.10053242798267</v>
      </c>
      <c r="BT455" s="835">
        <v>374.10654535189559</v>
      </c>
      <c r="BU455" s="835">
        <v>0</v>
      </c>
      <c r="BV455" s="144">
        <v>0</v>
      </c>
      <c r="BW455"/>
      <c r="BX455" s="830">
        <v>338798729.04381841</v>
      </c>
      <c r="BZ455" s="831">
        <v>365.21274050051841</v>
      </c>
      <c r="CB455" s="144">
        <v>35000.000000000007</v>
      </c>
    </row>
    <row r="456" spans="1:80" s="124" customFormat="1">
      <c r="A456" s="115"/>
      <c r="B456" s="163">
        <v>0</v>
      </c>
      <c r="D456" s="144"/>
      <c r="E456" s="170">
        <v>2028</v>
      </c>
      <c r="I456" s="693" t="s">
        <v>661</v>
      </c>
      <c r="J456" s="693" t="s">
        <v>667</v>
      </c>
      <c r="K456" s="693" t="s">
        <v>662</v>
      </c>
      <c r="L456" s="144">
        <v>520545</v>
      </c>
      <c r="M456" s="144">
        <v>521304.99999999994</v>
      </c>
      <c r="N456" s="144">
        <v>1041850.0000000003</v>
      </c>
      <c r="O456" s="828">
        <v>0.5</v>
      </c>
      <c r="P456" s="144">
        <v>44175</v>
      </c>
      <c r="Q456" s="144">
        <v>49999.999999999993</v>
      </c>
      <c r="R456" s="144">
        <v>0</v>
      </c>
      <c r="S456" s="144">
        <v>49999.999999999993</v>
      </c>
      <c r="T456" s="144">
        <v>20000</v>
      </c>
      <c r="U456" s="692">
        <v>927675</v>
      </c>
      <c r="V456" s="692"/>
      <c r="W456" s="144">
        <v>49999.999999999993</v>
      </c>
      <c r="X456" s="144">
        <v>-49999.999999999993</v>
      </c>
      <c r="Y456" s="144">
        <v>49999.999999999993</v>
      </c>
      <c r="Z456" s="692">
        <v>49999.999999999993</v>
      </c>
      <c r="AA456" s="144"/>
      <c r="AB456" s="144">
        <v>2181995.9999999995</v>
      </c>
      <c r="AC456" s="144">
        <v>5769931.9499999993</v>
      </c>
      <c r="AD456" s="144">
        <v>7951927.9500000011</v>
      </c>
      <c r="AE456" s="144">
        <v>0</v>
      </c>
      <c r="AF456" s="144">
        <v>2181995.9999999995</v>
      </c>
      <c r="AG456" s="144">
        <v>0</v>
      </c>
      <c r="AH456" s="144">
        <v>1496035</v>
      </c>
      <c r="AI456" s="144">
        <v>438000</v>
      </c>
      <c r="AJ456" s="144">
        <v>360000</v>
      </c>
      <c r="AK456" s="144">
        <v>410844</v>
      </c>
      <c r="AL456" s="144">
        <v>0</v>
      </c>
      <c r="AM456" s="144">
        <v>0</v>
      </c>
      <c r="AN456" s="144">
        <v>0</v>
      </c>
      <c r="AO456" s="144">
        <v>3065052.9499999997</v>
      </c>
      <c r="AP456" s="144">
        <v>0</v>
      </c>
      <c r="AQ456" s="829">
        <v>23.355942100876792</v>
      </c>
      <c r="AR456" s="829">
        <v>34.009427686236357</v>
      </c>
      <c r="AS456" s="829">
        <v>32.800000000000004</v>
      </c>
      <c r="AT456" s="829">
        <v>95.220000000000013</v>
      </c>
      <c r="AU456" s="829">
        <v>0</v>
      </c>
      <c r="AV456" s="829">
        <v>82.798286187499997</v>
      </c>
      <c r="AW456" s="829">
        <v>6.9833268750000022</v>
      </c>
      <c r="AX456" s="829">
        <v>0</v>
      </c>
      <c r="AY456" s="829">
        <v>150.87558326233145</v>
      </c>
      <c r="AZ456" s="829">
        <v>99.146811858103533</v>
      </c>
      <c r="BA456" s="829">
        <v>62.22000000000002</v>
      </c>
      <c r="BB456" s="829">
        <v>50.220000000000006</v>
      </c>
      <c r="BC456" s="829"/>
      <c r="BD456" s="144">
        <v>6000000</v>
      </c>
      <c r="BE456" s="144">
        <v>8281677</v>
      </c>
      <c r="BF456" s="144">
        <v>0</v>
      </c>
      <c r="BG456" s="144">
        <v>6168099.9999999991</v>
      </c>
      <c r="BH456" s="144">
        <v>0</v>
      </c>
      <c r="BI456" s="144">
        <v>942083.60796350625</v>
      </c>
      <c r="BJ456" s="144">
        <v>4098811.9999999995</v>
      </c>
      <c r="BK456" s="144">
        <v>180212992.52500001</v>
      </c>
      <c r="BL456" s="144">
        <v>0</v>
      </c>
      <c r="BM456" s="144">
        <v>0</v>
      </c>
      <c r="BN456" s="829">
        <v>94.49948817398321</v>
      </c>
      <c r="BO456"/>
      <c r="BP456" s="144">
        <v>173097.95849999998</v>
      </c>
      <c r="BQ456" s="144">
        <v>7101884.7910000021</v>
      </c>
      <c r="BR456"/>
      <c r="BS456" s="835">
        <v>355.29831518274233</v>
      </c>
      <c r="BT456" s="835">
        <v>382.04224912101853</v>
      </c>
      <c r="BU456" s="835">
        <v>0</v>
      </c>
      <c r="BV456" s="144">
        <v>0</v>
      </c>
      <c r="BW456"/>
      <c r="BX456" s="830">
        <v>345096116.21252018</v>
      </c>
      <c r="BZ456" s="831">
        <v>372.00109544023519</v>
      </c>
      <c r="CB456" s="144">
        <v>35000.000000000007</v>
      </c>
    </row>
    <row r="457" spans="1:80" s="124" customFormat="1">
      <c r="A457" s="115"/>
      <c r="B457" s="163">
        <v>0</v>
      </c>
      <c r="D457" s="144"/>
      <c r="E457" s="170">
        <v>2029</v>
      </c>
      <c r="I457" s="693" t="s">
        <v>661</v>
      </c>
      <c r="J457" s="693" t="s">
        <v>662</v>
      </c>
      <c r="K457" s="693" t="s">
        <v>667</v>
      </c>
      <c r="L457" s="144">
        <v>520545</v>
      </c>
      <c r="M457" s="144">
        <v>521304.99999999994</v>
      </c>
      <c r="N457" s="144">
        <v>1041850.0000000003</v>
      </c>
      <c r="O457" s="828">
        <v>0.5</v>
      </c>
      <c r="P457" s="144">
        <v>44175</v>
      </c>
      <c r="Q457" s="144">
        <v>49999.999999999993</v>
      </c>
      <c r="R457" s="144">
        <v>0</v>
      </c>
      <c r="S457" s="144">
        <v>49999.999999999993</v>
      </c>
      <c r="T457" s="144">
        <v>20000</v>
      </c>
      <c r="U457" s="692">
        <v>927675</v>
      </c>
      <c r="V457" s="692"/>
      <c r="W457" s="144">
        <v>-49999.999999999993</v>
      </c>
      <c r="X457" s="144">
        <v>49999.999999999993</v>
      </c>
      <c r="Y457" s="144">
        <v>49999.999999999993</v>
      </c>
      <c r="Z457" s="692">
        <v>49999.999999999993</v>
      </c>
      <c r="AA457" s="144"/>
      <c r="AB457" s="144">
        <v>2181995.9999999995</v>
      </c>
      <c r="AC457" s="144">
        <v>5769931.9499999993</v>
      </c>
      <c r="AD457" s="144">
        <v>7951927.9500000011</v>
      </c>
      <c r="AE457" s="144">
        <v>0</v>
      </c>
      <c r="AF457" s="144">
        <v>2181995.9999999995</v>
      </c>
      <c r="AG457" s="144">
        <v>0</v>
      </c>
      <c r="AH457" s="144">
        <v>1496035</v>
      </c>
      <c r="AI457" s="144">
        <v>292000</v>
      </c>
      <c r="AJ457" s="144">
        <v>360000</v>
      </c>
      <c r="AK457" s="144">
        <v>410844</v>
      </c>
      <c r="AL457" s="144">
        <v>0</v>
      </c>
      <c r="AM457" s="144">
        <v>0</v>
      </c>
      <c r="AN457" s="144">
        <v>0</v>
      </c>
      <c r="AO457" s="144">
        <v>3211052.9499999997</v>
      </c>
      <c r="AP457" s="144">
        <v>0</v>
      </c>
      <c r="AQ457" s="829">
        <v>23.355942100876792</v>
      </c>
      <c r="AR457" s="829">
        <v>34.054474824667537</v>
      </c>
      <c r="AS457" s="829">
        <v>32.800000000000004</v>
      </c>
      <c r="AT457" s="829">
        <v>96.464399999999998</v>
      </c>
      <c r="AU457" s="829">
        <v>0</v>
      </c>
      <c r="AV457" s="829">
        <v>85.347200496875033</v>
      </c>
      <c r="AW457" s="829">
        <v>7.3324932187500025</v>
      </c>
      <c r="AX457" s="829">
        <v>0</v>
      </c>
      <c r="AY457" s="829">
        <v>151.62996117864307</v>
      </c>
      <c r="AZ457" s="829">
        <v>99.642545917394031</v>
      </c>
      <c r="BA457" s="829">
        <v>63.464399999999991</v>
      </c>
      <c r="BB457" s="829">
        <v>51.464399999999991</v>
      </c>
      <c r="BC457" s="829"/>
      <c r="BD457" s="144">
        <v>6000000</v>
      </c>
      <c r="BE457" s="144">
        <v>8281677</v>
      </c>
      <c r="BF457" s="144">
        <v>0</v>
      </c>
      <c r="BG457" s="144">
        <v>6168099.9999999991</v>
      </c>
      <c r="BH457" s="144">
        <v>0</v>
      </c>
      <c r="BI457" s="144">
        <v>942083.60796350625</v>
      </c>
      <c r="BJ457" s="144">
        <v>4098811.9999999995</v>
      </c>
      <c r="BK457" s="144">
        <v>180212992.52500001</v>
      </c>
      <c r="BL457" s="144">
        <v>0</v>
      </c>
      <c r="BM457" s="144">
        <v>0</v>
      </c>
      <c r="BN457" s="829">
        <v>98.346931970269509</v>
      </c>
      <c r="BO457"/>
      <c r="BP457" s="144">
        <v>173097.95849999998</v>
      </c>
      <c r="BQ457" s="144">
        <v>7101884.7910000021</v>
      </c>
      <c r="BR457"/>
      <c r="BS457" s="835">
        <v>362.47902329324728</v>
      </c>
      <c r="BT457" s="835">
        <v>389.95912774309483</v>
      </c>
      <c r="BU457" s="835">
        <v>0</v>
      </c>
      <c r="BV457" s="144">
        <v>0</v>
      </c>
      <c r="BW457"/>
      <c r="BX457" s="830">
        <v>360483896.72890365</v>
      </c>
      <c r="BZ457" s="831">
        <v>388.58856466855701</v>
      </c>
      <c r="CB457" s="144">
        <v>35000.000000000007</v>
      </c>
    </row>
    <row r="458" spans="1:80" s="124" customFormat="1">
      <c r="A458" s="115"/>
      <c r="B458" s="163">
        <v>0</v>
      </c>
      <c r="D458" s="144"/>
      <c r="E458" s="170">
        <v>2030</v>
      </c>
      <c r="I458" s="693" t="s">
        <v>661</v>
      </c>
      <c r="J458" s="693" t="s">
        <v>667</v>
      </c>
      <c r="K458" s="693" t="s">
        <v>662</v>
      </c>
      <c r="L458" s="144">
        <v>520545</v>
      </c>
      <c r="M458" s="144">
        <v>521304.99999999994</v>
      </c>
      <c r="N458" s="144">
        <v>1041850.0000000003</v>
      </c>
      <c r="O458" s="828">
        <v>0.5</v>
      </c>
      <c r="P458" s="144">
        <v>44175</v>
      </c>
      <c r="Q458" s="144">
        <v>49999.999999999993</v>
      </c>
      <c r="R458" s="144">
        <v>0</v>
      </c>
      <c r="S458" s="144">
        <v>49999.999999999993</v>
      </c>
      <c r="T458" s="144">
        <v>20000</v>
      </c>
      <c r="U458" s="692">
        <v>927675</v>
      </c>
      <c r="V458" s="692"/>
      <c r="W458" s="144">
        <v>49999.999999999993</v>
      </c>
      <c r="X458" s="144">
        <v>-49999.999999999993</v>
      </c>
      <c r="Y458" s="144">
        <v>49999.999999999993</v>
      </c>
      <c r="Z458" s="692">
        <v>49999.999999999993</v>
      </c>
      <c r="AA458" s="144"/>
      <c r="AB458" s="144">
        <v>2181995.9999999995</v>
      </c>
      <c r="AC458" s="144">
        <v>5769931.9499999993</v>
      </c>
      <c r="AD458" s="144">
        <v>7951927.9500000011</v>
      </c>
      <c r="AE458" s="144">
        <v>0</v>
      </c>
      <c r="AF458" s="144">
        <v>2181995.9999999995</v>
      </c>
      <c r="AG458" s="144">
        <v>0</v>
      </c>
      <c r="AH458" s="144">
        <v>1496035</v>
      </c>
      <c r="AI458" s="144">
        <v>0</v>
      </c>
      <c r="AJ458" s="144">
        <v>360000</v>
      </c>
      <c r="AK458" s="144">
        <v>410844</v>
      </c>
      <c r="AL458" s="144">
        <v>0</v>
      </c>
      <c r="AM458" s="144">
        <v>0</v>
      </c>
      <c r="AN458" s="144">
        <v>0</v>
      </c>
      <c r="AO458" s="144">
        <v>3503052.9499999997</v>
      </c>
      <c r="AP458" s="144">
        <v>0</v>
      </c>
      <c r="AQ458" s="829">
        <v>23.355942100876792</v>
      </c>
      <c r="AR458" s="829">
        <v>34.099747198790872</v>
      </c>
      <c r="AS458" s="829">
        <v>32.800000000000004</v>
      </c>
      <c r="AT458" s="829">
        <v>97.733688000000015</v>
      </c>
      <c r="AU458" s="829">
        <v>0</v>
      </c>
      <c r="AV458" s="829">
        <v>88.023560521718778</v>
      </c>
      <c r="AW458" s="829">
        <v>7.6991178796875026</v>
      </c>
      <c r="AX458" s="829">
        <v>0</v>
      </c>
      <c r="AY458" s="829">
        <v>152.38811098453627</v>
      </c>
      <c r="AZ458" s="829">
        <v>100.14075864698098</v>
      </c>
      <c r="BA458" s="829">
        <v>64.733688000000015</v>
      </c>
      <c r="BB458" s="829">
        <v>52.733688000000022</v>
      </c>
      <c r="BC458" s="829"/>
      <c r="BD458" s="144">
        <v>6000000</v>
      </c>
      <c r="BE458" s="144">
        <v>8281677</v>
      </c>
      <c r="BF458" s="144">
        <v>0</v>
      </c>
      <c r="BG458" s="144">
        <v>6168099.9999999991</v>
      </c>
      <c r="BH458" s="144">
        <v>0</v>
      </c>
      <c r="BI458" s="144">
        <v>942083.60796350625</v>
      </c>
      <c r="BJ458" s="144">
        <v>4098811.9999999995</v>
      </c>
      <c r="BK458" s="144">
        <v>180212992.52500001</v>
      </c>
      <c r="BL458" s="144">
        <v>0</v>
      </c>
      <c r="BM458" s="144">
        <v>0</v>
      </c>
      <c r="BN458" s="829">
        <v>104.28033880003939</v>
      </c>
      <c r="BO458"/>
      <c r="BP458" s="144">
        <v>173097.95849999998</v>
      </c>
      <c r="BQ458" s="144">
        <v>7101884.7910000021</v>
      </c>
      <c r="BR458"/>
      <c r="BS458" s="835">
        <v>383.83210806591723</v>
      </c>
      <c r="BT458" s="835">
        <v>413.50134360128095</v>
      </c>
      <c r="BU458" s="835">
        <v>0</v>
      </c>
      <c r="BV458" s="144">
        <v>0</v>
      </c>
      <c r="BW458"/>
      <c r="BX458" s="830">
        <v>384214447.93254638</v>
      </c>
      <c r="BZ458" s="831">
        <v>414.16923807642371</v>
      </c>
      <c r="CB458" s="144">
        <v>35000.000000000007</v>
      </c>
    </row>
  </sheetData>
  <conditionalFormatting sqref="B2:B329 A12:A329 A330:B65536">
    <cfRule type="cellIs" dxfId="14" priority="1" stopIfTrue="1" operator="notEqual">
      <formula>0</formula>
    </cfRule>
  </conditionalFormatting>
  <printOptions horizontalCentered="1" gridLines="1"/>
  <pageMargins left="0.25" right="0.25" top="1" bottom="1" header="0.5" footer="0.5"/>
  <pageSetup scale="54" orientation="landscape" r:id="rId1"/>
  <headerFooter alignWithMargins="0">
    <oddFooter>&amp;F</oddFooter>
  </headerFooter>
  <colBreaks count="2" manualBreakCount="2">
    <brk id="18" min="373" max="400" man="1"/>
    <brk id="31" min="373" max="400" man="1"/>
  </colBreaks>
  <drawing r:id="rId2"/>
  <legacyDrawing r:id="rId3"/>
</worksheet>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536AE371446CE04684D343C49EECD244" ma:contentTypeVersion="1" ma:contentTypeDescription="Create a new document." ma:contentTypeScope="" ma:versionID="4c384668bb97c29931f7e8fb149bf1df">
  <xsd:schema xmlns:xsd="http://www.w3.org/2001/XMLSchema" xmlns:xs="http://www.w3.org/2001/XMLSchema" xmlns:p="http://schemas.microsoft.com/office/2006/metadata/properties" xmlns:ns2="ba4c5515-d91d-4e1f-9264-41c675fa362c" targetNamespace="http://schemas.microsoft.com/office/2006/metadata/properties" ma:root="true" ma:fieldsID="7db2d172e750fb061a740b1ad0a683c5" ns2:_="">
    <xsd:import namespace="ba4c5515-d91d-4e1f-9264-41c675fa362c"/>
    <xsd:element name="properties">
      <xsd:complexType>
        <xsd:sequence>
          <xsd:element name="documentManagement">
            <xsd:complexType>
              <xsd:all>
                <xsd:element ref="ns2:ParentListItemI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a4c5515-d91d-4e1f-9264-41c675fa362c" elementFormDefault="qualified">
    <xsd:import namespace="http://schemas.microsoft.com/office/2006/documentManagement/types"/>
    <xsd:import namespace="http://schemas.microsoft.com/office/infopath/2007/PartnerControls"/>
    <xsd:element name="ParentListItemID" ma:index="8" nillable="true" ma:displayName="ParentListItemID" ma:hidden="true" ma:internalName="ParentListItemID" ma:readOnly="fals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arentListItemID xmlns="ba4c5515-d91d-4e1f-9264-41c675fa362c" xsi:nil="true"/>
  </documentManagement>
</p:properties>
</file>

<file path=customXml/itemProps1.xml><?xml version="1.0" encoding="utf-8"?>
<ds:datastoreItem xmlns:ds="http://schemas.openxmlformats.org/officeDocument/2006/customXml" ds:itemID="{BC62732A-EA2A-4CA3-9404-86C10BB1E23D}"/>
</file>

<file path=customXml/itemProps2.xml><?xml version="1.0" encoding="utf-8"?>
<ds:datastoreItem xmlns:ds="http://schemas.openxmlformats.org/officeDocument/2006/customXml" ds:itemID="{F6A775BC-9731-4697-A431-70604F30DADB}"/>
</file>

<file path=customXml/itemProps3.xml><?xml version="1.0" encoding="utf-8"?>
<ds:datastoreItem xmlns:ds="http://schemas.openxmlformats.org/officeDocument/2006/customXml" ds:itemID="{22FBA5D8-3CED-4DFF-948F-01CA58B1BAF8}"/>
</file>

<file path=docProps/app.xml><?xml version="1.0" encoding="utf-8"?>
<Properties xmlns="http://schemas.openxmlformats.org/officeDocument/2006/extended-properties" xmlns:vt="http://schemas.openxmlformats.org/officeDocument/2006/docPropsVTypes">
  <Application>Microsoft Excel</Application>
  <DocSecurity>0</DocSecurity>
  <ScaleCrop>false</ScaleCrop>
  <HeadingPairs>
    <vt:vector size="4" baseType="variant">
      <vt:variant>
        <vt:lpstr>Worksheets</vt:lpstr>
      </vt:variant>
      <vt:variant>
        <vt:i4>55</vt:i4>
      </vt:variant>
      <vt:variant>
        <vt:lpstr>Named Ranges</vt:lpstr>
      </vt:variant>
      <vt:variant>
        <vt:i4>79</vt:i4>
      </vt:variant>
    </vt:vector>
  </HeadingPairs>
  <TitlesOfParts>
    <vt:vector size="134" baseType="lpstr">
      <vt:lpstr>Router</vt:lpstr>
      <vt:lpstr>Lib_Sales</vt:lpstr>
      <vt:lpstr>Lib_RawData</vt:lpstr>
      <vt:lpstr>Control</vt:lpstr>
      <vt:lpstr>Checks</vt:lpstr>
      <vt:lpstr>DVL Power</vt:lpstr>
      <vt:lpstr>CRA Profile</vt:lpstr>
      <vt:lpstr>CRA Power</vt:lpstr>
      <vt:lpstr>SWP On-Aq Power</vt:lpstr>
      <vt:lpstr>Overview</vt:lpstr>
      <vt:lpstr>UnitCost</vt:lpstr>
      <vt:lpstr>Factors</vt:lpstr>
      <vt:lpstr>Table_Programs $</vt:lpstr>
      <vt:lpstr>Table_Programs AF</vt:lpstr>
      <vt:lpstr>Programs-All</vt:lpstr>
      <vt:lpstr>Programs-CR</vt:lpstr>
      <vt:lpstr>Programs-IB</vt:lpstr>
      <vt:lpstr>Programs-NC</vt:lpstr>
      <vt:lpstr>+ or - Programs</vt:lpstr>
      <vt:lpstr>Program Update</vt:lpstr>
      <vt:lpstr>Programs--&gt;</vt:lpstr>
      <vt:lpstr>Arizona GWB</vt:lpstr>
      <vt:lpstr>Arvin Edison</vt:lpstr>
      <vt:lpstr>Hayfield</vt:lpstr>
      <vt:lpstr>IID Conservation</vt:lpstr>
      <vt:lpstr>IID Additional</vt:lpstr>
      <vt:lpstr>IRP GWSP</vt:lpstr>
      <vt:lpstr>Special Surplus Water</vt:lpstr>
      <vt:lpstr>IID Transfer (Salton Sea)</vt:lpstr>
      <vt:lpstr>SWP Transfers</vt:lpstr>
      <vt:lpstr>CR Transfers</vt:lpstr>
      <vt:lpstr>Kern Delta</vt:lpstr>
      <vt:lpstr>Lower Colorado</vt:lpstr>
      <vt:lpstr>MSHCP</vt:lpstr>
      <vt:lpstr>Prop 13</vt:lpstr>
      <vt:lpstr>PVID</vt:lpstr>
      <vt:lpstr>Quechan</vt:lpstr>
      <vt:lpstr>San Bernardino Transfer</vt:lpstr>
      <vt:lpstr>Semitropic</vt:lpstr>
      <vt:lpstr>Yuba Accord</vt:lpstr>
      <vt:lpstr>SLR</vt:lpstr>
      <vt:lpstr>Fund YDP</vt:lpstr>
      <vt:lpstr>Drought Bank</vt:lpstr>
      <vt:lpstr>SGV MWD</vt:lpstr>
      <vt:lpstr>Multi Year Pool</vt:lpstr>
      <vt:lpstr>Fund Mexico</vt:lpstr>
      <vt:lpstr>Terminated or No Cost</vt:lpstr>
      <vt:lpstr>Bard </vt:lpstr>
      <vt:lpstr>North Las Posas</vt:lpstr>
      <vt:lpstr>VCM_FY_Accrual</vt:lpstr>
      <vt:lpstr>VCM_FY_Cash</vt:lpstr>
      <vt:lpstr>VCM_CY_Accrual</vt:lpstr>
      <vt:lpstr>VCM_Programs-CR_FY_Accrual</vt:lpstr>
      <vt:lpstr>VCM_Programs-NC_FY_Accrual</vt:lpstr>
      <vt:lpstr>VCM_Programs-IB_FY_Accrual</vt:lpstr>
      <vt:lpstr>'+ or - Programs'!Print_Area</vt:lpstr>
      <vt:lpstr>'Arizona GWB'!Print_Area</vt:lpstr>
      <vt:lpstr>'Arvin Edison'!Print_Area</vt:lpstr>
      <vt:lpstr>'Bard '!Print_Area</vt:lpstr>
      <vt:lpstr>Control!Print_Area</vt:lpstr>
      <vt:lpstr>'CR Transfers'!Print_Area</vt:lpstr>
      <vt:lpstr>'CRA Power'!Print_Area</vt:lpstr>
      <vt:lpstr>'Drought Bank'!Print_Area</vt:lpstr>
      <vt:lpstr>'DVL Power'!Print_Area</vt:lpstr>
      <vt:lpstr>'Fund Mexico'!Print_Area</vt:lpstr>
      <vt:lpstr>'Fund YDP'!Print_Area</vt:lpstr>
      <vt:lpstr>Hayfield!Print_Area</vt:lpstr>
      <vt:lpstr>'IID Additional'!Print_Area</vt:lpstr>
      <vt:lpstr>'IID Conservation'!Print_Area</vt:lpstr>
      <vt:lpstr>'IID Transfer (Salton Sea)'!Print_Area</vt:lpstr>
      <vt:lpstr>'IRP GWSP'!Print_Area</vt:lpstr>
      <vt:lpstr>'Kern Delta'!Print_Area</vt:lpstr>
      <vt:lpstr>'Lower Colorado'!Print_Area</vt:lpstr>
      <vt:lpstr>MSHCP!Print_Area</vt:lpstr>
      <vt:lpstr>'Multi Year Pool'!Print_Area</vt:lpstr>
      <vt:lpstr>'North Las Posas'!Print_Area</vt:lpstr>
      <vt:lpstr>Overview!Print_Area</vt:lpstr>
      <vt:lpstr>'Program Update'!Print_Area</vt:lpstr>
      <vt:lpstr>'Programs--&gt;'!Print_Area</vt:lpstr>
      <vt:lpstr>'Programs-All'!Print_Area</vt:lpstr>
      <vt:lpstr>'Programs-CR'!Print_Area</vt:lpstr>
      <vt:lpstr>'Programs-IB'!Print_Area</vt:lpstr>
      <vt:lpstr>'Programs-NC'!Print_Area</vt:lpstr>
      <vt:lpstr>'Prop 13'!Print_Area</vt:lpstr>
      <vt:lpstr>PVID!Print_Area</vt:lpstr>
      <vt:lpstr>Quechan!Print_Area</vt:lpstr>
      <vt:lpstr>Router!Print_Area</vt:lpstr>
      <vt:lpstr>'San Bernardino Transfer'!Print_Area</vt:lpstr>
      <vt:lpstr>Semitropic!Print_Area</vt:lpstr>
      <vt:lpstr>'SGV MWD'!Print_Area</vt:lpstr>
      <vt:lpstr>SLR!Print_Area</vt:lpstr>
      <vt:lpstr>'Special Surplus Water'!Print_Area</vt:lpstr>
      <vt:lpstr>'SWP On-Aq Power'!Print_Area</vt:lpstr>
      <vt:lpstr>'SWP Transfers'!Print_Area</vt:lpstr>
      <vt:lpstr>'Table_Programs $'!Print_Area</vt:lpstr>
      <vt:lpstr>'Table_Programs AF'!Print_Area</vt:lpstr>
      <vt:lpstr>UnitCost!Print_Area</vt:lpstr>
      <vt:lpstr>'Yuba Accord'!Print_Area</vt:lpstr>
      <vt:lpstr>'Arizona GWB'!Print_Titles</vt:lpstr>
      <vt:lpstr>'Arvin Edison'!Print_Titles</vt:lpstr>
      <vt:lpstr>'Bard '!Print_Titles</vt:lpstr>
      <vt:lpstr>'CR Transfers'!Print_Titles</vt:lpstr>
      <vt:lpstr>'CRA Power'!Print_Titles</vt:lpstr>
      <vt:lpstr>'Drought Bank'!Print_Titles</vt:lpstr>
      <vt:lpstr>'DVL Power'!Print_Titles</vt:lpstr>
      <vt:lpstr>'Fund Mexico'!Print_Titles</vt:lpstr>
      <vt:lpstr>'Fund YDP'!Print_Titles</vt:lpstr>
      <vt:lpstr>Hayfield!Print_Titles</vt:lpstr>
      <vt:lpstr>'IID Additional'!Print_Titles</vt:lpstr>
      <vt:lpstr>'IID Conservation'!Print_Titles</vt:lpstr>
      <vt:lpstr>'IID Transfer (Salton Sea)'!Print_Titles</vt:lpstr>
      <vt:lpstr>'IRP GWSP'!Print_Titles</vt:lpstr>
      <vt:lpstr>'Kern Delta'!Print_Titles</vt:lpstr>
      <vt:lpstr>'Lower Colorado'!Print_Titles</vt:lpstr>
      <vt:lpstr>MSHCP!Print_Titles</vt:lpstr>
      <vt:lpstr>'Multi Year Pool'!Print_Titles</vt:lpstr>
      <vt:lpstr>'North Las Posas'!Print_Titles</vt:lpstr>
      <vt:lpstr>'Programs-All'!Print_Titles</vt:lpstr>
      <vt:lpstr>'Programs-CR'!Print_Titles</vt:lpstr>
      <vt:lpstr>'Programs-IB'!Print_Titles</vt:lpstr>
      <vt:lpstr>'Programs-NC'!Print_Titles</vt:lpstr>
      <vt:lpstr>'Prop 13'!Print_Titles</vt:lpstr>
      <vt:lpstr>PVID!Print_Titles</vt:lpstr>
      <vt:lpstr>Quechan!Print_Titles</vt:lpstr>
      <vt:lpstr>Router!Print_Titles</vt:lpstr>
      <vt:lpstr>'San Bernardino Transfer'!Print_Titles</vt:lpstr>
      <vt:lpstr>Semitropic!Print_Titles</vt:lpstr>
      <vt:lpstr>'SGV MWD'!Print_Titles</vt:lpstr>
      <vt:lpstr>SLR!Print_Titles</vt:lpstr>
      <vt:lpstr>'Special Surplus Water'!Print_Titles</vt:lpstr>
      <vt:lpstr>'SWP On-Aq Power'!Print_Titles</vt:lpstr>
      <vt:lpstr>'SWP Transfers'!Print_Titles</vt:lpstr>
      <vt:lpstr>'Yuba Accord'!Print_Titles</vt:lpstr>
      <vt:lpstr>RJ_VCM_TRIAL</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_</dc:title>
  <dc:creator/>
  <cp:lastModifiedBy/>
  <dcterms:created xsi:type="dcterms:W3CDTF">2014-03-07T23:37:32Z</dcterms:created>
  <dcterms:modified xsi:type="dcterms:W3CDTF">2014-03-08T05:09:41Z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0x010100536AE371446CE04684D343C49EECD244</vt:lpwstr>
  </property>
</Properties>
</file>